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04" r:id="rId2"/>
    <p:sldId id="317" r:id="rId3"/>
    <p:sldId id="288" r:id="rId4"/>
    <p:sldId id="308" r:id="rId5"/>
    <p:sldId id="299" r:id="rId6"/>
    <p:sldId id="258" r:id="rId7"/>
    <p:sldId id="275" r:id="rId8"/>
    <p:sldId id="305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  <a:tblStyle styleId="{3B4B98B0-60AC-42C2-AFA5-B58CD77FA1E5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top>
            <a:ln w="12701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  <a:band1H>
      <a:tcStyle>
        <a:tcBdr/>
        <a:fill>
          <a:solidFill>
            <a:srgbClr val="4472C4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4472C4"/>
          </a:solidFill>
        </a:fill>
      </a:tcStyle>
    </a:band1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12701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top>
        </a:tcBdr>
      </a:tcStyle>
    </a:lastRow>
    <a:firstRow>
      <a:tcTxStyle b="on">
        <a:font>
          <a:latin typeface=""/>
          <a:ea typeface=""/>
          <a:cs typeface=""/>
        </a:font>
      </a:tcTxStyle>
      <a:tcStyle>
        <a:tcBdr>
          <a:bottom>
            <a:ln w="12701" cap="flat" cmpd="sng" algn="ctr">
              <a:solidFill>
                <a:srgbClr val="4472C4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firstRow>
  </a:tblStyle>
  <a:tblStyle styleId="{0E3FDE45-AF77-4B5C-9715-49D594BDF05E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top>
            <a:ln w="12701" cap="flat" cmpd="sng" algn="ctr">
              <a:solidFill>
                <a:srgbClr val="ED7D3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ED7D3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  <a:band1H>
      <a:tcStyle>
        <a:tcBdr/>
        <a:fill>
          <a:solidFill>
            <a:srgbClr val="ED7D31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ED7D31"/>
          </a:solidFill>
        </a:fill>
      </a:tcStyle>
    </a:band1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12701" cap="flat" cmpd="sng" algn="ctr">
              <a:solidFill>
                <a:srgbClr val="ED7D31"/>
              </a:solidFill>
              <a:prstDash val="solid"/>
              <a:round/>
              <a:headEnd type="none" w="med" len="med"/>
              <a:tailEnd type="none" w="med" len="med"/>
            </a:ln>
          </a:top>
        </a:tcBdr>
      </a:tcStyle>
    </a:lastRow>
    <a:firstRow>
      <a:tcTxStyle b="on">
        <a:font>
          <a:latin typeface=""/>
          <a:ea typeface=""/>
          <a:cs typeface=""/>
        </a:font>
      </a:tcTxStyle>
      <a:tcStyle>
        <a:tcBdr>
          <a:bottom>
            <a:ln w="12701" cap="flat" cmpd="sng" algn="ctr">
              <a:solidFill>
                <a:srgbClr val="ED7D3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494455A-A608-1608-61EF-BE0A62A58F26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C122697-D179-C6F2-5665-4E9AA9B56DEF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94BED95-1A91-4950-9B42-5A4F4725D2E9}" type="datetime1">
              <a: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05.12.2023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49AC809-B7CE-5257-68AE-1B90774B35A3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17A9DB-8A29-BDD7-090E-9F9A95392272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C251BAD-587C-4BE9-8F01-3055557F203B}" type="slidenum">
              <a:t>‹Nr.›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88786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9247FF7-ED8C-8EF7-D522-24D150DD9A8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1D210AF-790A-39CE-F3CA-892C210B4D3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1A98AD01-65C8-41AE-8ABB-66B2991DB2F9}" type="datetime1">
              <a:rPr lang="de-DE"/>
              <a:pPr lvl="0"/>
              <a:t>05.12.2023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648691C1-8115-3B13-BCD7-C961A44726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A3C6837B-77B2-CC39-DD8A-1847226108B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351C860-666A-6F16-38F4-7EE1B9007354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5822A8-5594-523F-F55A-E0951BA7DDB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BA3A412C-9469-416A-8135-D68410A02B69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4424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81F4322-CFD0-C28D-59EC-0BFA3F366D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AC4FFB9-29D0-CFDF-F2C2-672E1AFB761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82C3CA-5834-4604-F0E9-33EA70330C2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E0644E3-4A78-40F2-A028-0246E1D867F7}" type="slidenum">
              <a:t>1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610ED5F-ABAA-6CB4-D420-912D535F5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8005C8F-5420-5DB6-B56F-576126B0FEB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D5EEB8-CFF0-B544-5BF1-312D03BA7658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F4FC402-3D20-4AE6-A56C-66FA1D63E839}" type="slidenum">
              <a:t>3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5A058AE-2393-59E4-32C1-4A54FD1D16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DD5F7DA-F658-B06F-9415-3F40082C113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73C4110-9D6D-3389-3BD0-14B581A1182B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9D0DECE-06DD-4BF9-86C9-565DF6402835}" type="slidenum">
              <a:t>4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EE1E351-8C80-5569-49D4-B382102ED4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B6456F4-D19E-CB6E-013E-C7F0D07FC2C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093EF4-D15C-28DC-4066-B733A6E38B45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BA9A1D8-94AD-483A-8484-672FEA5BF4F5}" type="slidenum">
              <a:t>5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BEF46BD-C063-262A-01A7-5694C6943A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862CC77-70A4-50FA-0B6D-EF0C885D85C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836991B-3873-8B0E-BB29-7C0C8E3DD258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D150A6F-363B-47A7-B152-EE73927F7967}" type="slidenum">
              <a:t>6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7DB5081-77FA-E857-C0A6-6B2E29F9B6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DF8F2BD-857D-BC4F-A854-11B3912EE86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A23188-85A3-0FE2-2C78-3DE0BD68473E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148F8B7-1399-4B9A-88EF-78C57C325942}" type="slidenum">
              <a:t>7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CD1F4C9-A92E-85A2-A093-412F98EBE8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961F6B2-8EA8-C21C-8CA8-F0A697997C4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0BB171-B5B9-1D85-913C-DBD4B461FFB7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ED88C25-8290-44FF-A740-4AC111E4EFB7}" type="slidenum">
              <a:t>8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bg>
      <p:bgPr>
        <a:solidFill>
          <a:srgbClr val="9FD1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832">
            <a:extLst>
              <a:ext uri="{FF2B5EF4-FFF2-40B4-BE49-F238E27FC236}">
                <a16:creationId xmlns:a16="http://schemas.microsoft.com/office/drawing/2014/main" id="{85AFB01E-8AF4-9EDE-7F29-DF73153D9962}"/>
              </a:ext>
            </a:extLst>
          </p:cNvPr>
          <p:cNvSpPr/>
          <p:nvPr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rgbClr val="FFFFFF"/>
          </a:solidFill>
          <a:ln w="22229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FFFFFF"/>
                </a:solidFill>
                <a:uFillTx/>
                <a:latin typeface="Avenir Next LT Pro Light"/>
              </a:rPr>
              <a:t>6.53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AA4DCA54-750F-B797-9E44-F45B1C2921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37376" y="1874519"/>
            <a:ext cx="4379976" cy="1547585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07196688-0A19-4885-6617-332923C53FD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437376" y="3483863"/>
            <a:ext cx="4379976" cy="61337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de-DE"/>
              <a:t>Zum Bearbeiten klicken</a:t>
            </a:r>
          </a:p>
        </p:txBody>
      </p:sp>
      <p:grpSp>
        <p:nvGrpSpPr>
          <p:cNvPr id="5" name="Bildplatzhalter 16" descr="abstrakte farbige Abbildung von Gebäuden">
            <a:extLst>
              <a:ext uri="{FF2B5EF4-FFF2-40B4-BE49-F238E27FC236}">
                <a16:creationId xmlns:a16="http://schemas.microsoft.com/office/drawing/2014/main" id="{B56B02A4-C812-B28F-A26B-97490917BF7A}"/>
              </a:ext>
            </a:extLst>
          </p:cNvPr>
          <p:cNvGrpSpPr/>
          <p:nvPr/>
        </p:nvGrpSpPr>
        <p:grpSpPr>
          <a:xfrm>
            <a:off x="0" y="0"/>
            <a:ext cx="6896423" cy="6857103"/>
            <a:chOff x="0" y="0"/>
            <a:chExt cx="6896423" cy="6857103"/>
          </a:xfrm>
        </p:grpSpPr>
        <p:sp>
          <p:nvSpPr>
            <p:cNvPr id="6" name="Freeform: Shape 10">
              <a:extLst>
                <a:ext uri="{FF2B5EF4-FFF2-40B4-BE49-F238E27FC236}">
                  <a16:creationId xmlns:a16="http://schemas.microsoft.com/office/drawing/2014/main" id="{A2DB809D-6E78-A5F6-0F09-14B8D8A5A469}"/>
                </a:ext>
              </a:extLst>
            </p:cNvPr>
            <p:cNvSpPr/>
            <p:nvPr/>
          </p:nvSpPr>
          <p:spPr>
            <a:xfrm>
              <a:off x="5857317" y="5581717"/>
              <a:ext cx="1004797" cy="6846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4801"/>
                <a:gd name="f7" fmla="val 684694"/>
                <a:gd name="f8" fmla="val 398872"/>
                <a:gd name="f9" fmla="val 1004802"/>
                <a:gd name="f10" fmla="val 115598"/>
                <a:gd name="f11" fmla="val 846015"/>
                <a:gd name="f12" fmla="val 68596"/>
                <a:gd name="f13" fmla="val 705012"/>
                <a:gd name="f14" fmla="val 26676"/>
                <a:gd name="f15" fmla="val 613551"/>
                <a:gd name="f16" fmla="val 557664"/>
                <a:gd name="f17" fmla="+- 0 0 -90"/>
                <a:gd name="f18" fmla="*/ f3 1 1004801"/>
                <a:gd name="f19" fmla="*/ f4 1 68469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004801"/>
                <a:gd name="f28" fmla="*/ f24 1 684694"/>
                <a:gd name="f29" fmla="*/ 398872 f25 1"/>
                <a:gd name="f30" fmla="*/ 684694 f24 1"/>
                <a:gd name="f31" fmla="*/ 1004802 f25 1"/>
                <a:gd name="f32" fmla="*/ 115598 f24 1"/>
                <a:gd name="f33" fmla="*/ 846015 f25 1"/>
                <a:gd name="f34" fmla="*/ 68596 f24 1"/>
                <a:gd name="f35" fmla="*/ 705012 f25 1"/>
                <a:gd name="f36" fmla="*/ 26676 f24 1"/>
                <a:gd name="f37" fmla="*/ 613551 f25 1"/>
                <a:gd name="f38" fmla="*/ 0 f24 1"/>
                <a:gd name="f39" fmla="*/ 0 f25 1"/>
                <a:gd name="f40" fmla="*/ 557664 f24 1"/>
                <a:gd name="f41" fmla="+- f26 0 f1"/>
                <a:gd name="f42" fmla="*/ f29 1 1004801"/>
                <a:gd name="f43" fmla="*/ f30 1 684694"/>
                <a:gd name="f44" fmla="*/ f31 1 1004801"/>
                <a:gd name="f45" fmla="*/ f32 1 684694"/>
                <a:gd name="f46" fmla="*/ f33 1 1004801"/>
                <a:gd name="f47" fmla="*/ f34 1 684694"/>
                <a:gd name="f48" fmla="*/ f35 1 1004801"/>
                <a:gd name="f49" fmla="*/ f36 1 684694"/>
                <a:gd name="f50" fmla="*/ f37 1 1004801"/>
                <a:gd name="f51" fmla="*/ f38 1 684694"/>
                <a:gd name="f52" fmla="*/ f39 1 1004801"/>
                <a:gd name="f53" fmla="*/ f40 1 684694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</a:cxnLst>
              <a:rect l="f70" t="f73" r="f71" b="f72"/>
              <a:pathLst>
                <a:path w="1004801" h="684694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5" y="f16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" name="Freeform: Shape 11">
              <a:extLst>
                <a:ext uri="{FF2B5EF4-FFF2-40B4-BE49-F238E27FC236}">
                  <a16:creationId xmlns:a16="http://schemas.microsoft.com/office/drawing/2014/main" id="{7E28B162-D45F-3709-A78A-3FF1C85CE851}"/>
                </a:ext>
              </a:extLst>
            </p:cNvPr>
            <p:cNvSpPr/>
            <p:nvPr/>
          </p:nvSpPr>
          <p:spPr>
            <a:xfrm>
              <a:off x="6247299" y="5712558"/>
              <a:ext cx="621170" cy="11420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1173"/>
                <a:gd name="f7" fmla="val 1142003"/>
                <a:gd name="f8" fmla="val 17784"/>
                <a:gd name="f9" fmla="val 566556"/>
                <a:gd name="f10" fmla="val 1142004"/>
                <a:gd name="f11" fmla="val 570362"/>
                <a:gd name="f12" fmla="val 621174"/>
                <a:gd name="f13" fmla="+- 0 0 -90"/>
                <a:gd name="f14" fmla="*/ f3 1 621173"/>
                <a:gd name="f15" fmla="*/ f4 1 114200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21173"/>
                <a:gd name="f24" fmla="*/ f20 1 1142003"/>
                <a:gd name="f25" fmla="*/ 17784 f21 1"/>
                <a:gd name="f26" fmla="*/ 566556 f20 1"/>
                <a:gd name="f27" fmla="*/ 0 f21 1"/>
                <a:gd name="f28" fmla="*/ 1142004 f20 1"/>
                <a:gd name="f29" fmla="*/ 570362 f21 1"/>
                <a:gd name="f30" fmla="*/ 621174 f21 1"/>
                <a:gd name="f31" fmla="*/ 0 f20 1"/>
                <a:gd name="f32" fmla="+- f22 0 f1"/>
                <a:gd name="f33" fmla="*/ f25 1 621173"/>
                <a:gd name="f34" fmla="*/ f26 1 1142003"/>
                <a:gd name="f35" fmla="*/ f27 1 621173"/>
                <a:gd name="f36" fmla="*/ f28 1 1142003"/>
                <a:gd name="f37" fmla="*/ f29 1 621173"/>
                <a:gd name="f38" fmla="*/ f30 1 621173"/>
                <a:gd name="f39" fmla="*/ f31 1 1142003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3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4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9" y="f58"/>
                </a:cxn>
                <a:cxn ang="f32">
                  <a:pos x="f60" y="f61"/>
                </a:cxn>
              </a:cxnLst>
              <a:rect l="f51" t="f54" r="f52" b="f53"/>
              <a:pathLst>
                <a:path w="621173" h="1142003">
                  <a:moveTo>
                    <a:pt x="f8" y="f9"/>
                  </a:moveTo>
                  <a:lnTo>
                    <a:pt x="f5" y="f10"/>
                  </a:lnTo>
                  <a:lnTo>
                    <a:pt x="f11" y="f10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" name="Freeform: Shape 12">
              <a:extLst>
                <a:ext uri="{FF2B5EF4-FFF2-40B4-BE49-F238E27FC236}">
                  <a16:creationId xmlns:a16="http://schemas.microsoft.com/office/drawing/2014/main" id="{018C41D5-00F2-29C5-714E-7FC661D9C136}"/>
                </a:ext>
              </a:extLst>
            </p:cNvPr>
            <p:cNvSpPr/>
            <p:nvPr/>
          </p:nvSpPr>
          <p:spPr>
            <a:xfrm>
              <a:off x="1091180" y="6228307"/>
              <a:ext cx="652927" cy="6262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2930"/>
                <a:gd name="f7" fmla="val 626260"/>
                <a:gd name="f8" fmla="val 647849"/>
                <a:gd name="f9" fmla="val 242628"/>
                <a:gd name="f10" fmla="val 652931"/>
                <a:gd name="f11" fmla="val 238818"/>
                <a:gd name="f12" fmla="val 635146"/>
                <a:gd name="f13" fmla="val 232466"/>
                <a:gd name="f14" fmla="val 58433"/>
                <a:gd name="f15" fmla="val 144813"/>
                <a:gd name="f16" fmla="+- 0 0 -90"/>
                <a:gd name="f17" fmla="*/ f3 1 652930"/>
                <a:gd name="f18" fmla="*/ f4 1 62626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52930"/>
                <a:gd name="f27" fmla="*/ f23 1 626260"/>
                <a:gd name="f28" fmla="*/ 647849 f24 1"/>
                <a:gd name="f29" fmla="*/ 242628 f23 1"/>
                <a:gd name="f30" fmla="*/ 652931 f24 1"/>
                <a:gd name="f31" fmla="*/ 238818 f23 1"/>
                <a:gd name="f32" fmla="*/ 635146 f24 1"/>
                <a:gd name="f33" fmla="*/ 232466 f23 1"/>
                <a:gd name="f34" fmla="*/ 0 f24 1"/>
                <a:gd name="f35" fmla="*/ 0 f23 1"/>
                <a:gd name="f36" fmla="*/ 58433 f24 1"/>
                <a:gd name="f37" fmla="*/ 626260 f23 1"/>
                <a:gd name="f38" fmla="*/ 144813 f24 1"/>
                <a:gd name="f39" fmla="+- f25 0 f1"/>
                <a:gd name="f40" fmla="*/ f28 1 652930"/>
                <a:gd name="f41" fmla="*/ f29 1 626260"/>
                <a:gd name="f42" fmla="*/ f30 1 652930"/>
                <a:gd name="f43" fmla="*/ f31 1 626260"/>
                <a:gd name="f44" fmla="*/ f32 1 652930"/>
                <a:gd name="f45" fmla="*/ f33 1 626260"/>
                <a:gd name="f46" fmla="*/ f34 1 652930"/>
                <a:gd name="f47" fmla="*/ f35 1 626260"/>
                <a:gd name="f48" fmla="*/ f36 1 652930"/>
                <a:gd name="f49" fmla="*/ f37 1 626260"/>
                <a:gd name="f50" fmla="*/ f38 1 652930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6"/>
                <a:gd name="f62" fmla="*/ f47 1 f27"/>
                <a:gd name="f63" fmla="*/ f48 1 f26"/>
                <a:gd name="f64" fmla="*/ f49 1 f27"/>
                <a:gd name="f65" fmla="*/ f50 1 f26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7 1"/>
                <a:gd name="f77" fmla="*/ f62 f18 1"/>
                <a:gd name="f78" fmla="*/ f63 f17 1"/>
                <a:gd name="f79" fmla="*/ f64 f18 1"/>
                <a:gd name="f80" fmla="*/ f65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6" y="f77"/>
                </a:cxn>
                <a:cxn ang="f39">
                  <a:pos x="f78" y="f79"/>
                </a:cxn>
                <a:cxn ang="f39">
                  <a:pos x="f80" y="f79"/>
                </a:cxn>
                <a:cxn ang="f39">
                  <a:pos x="f70" y="f71"/>
                </a:cxn>
              </a:cxnLst>
              <a:rect l="f66" t="f69" r="f67" b="f68"/>
              <a:pathLst>
                <a:path w="652930" h="62626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5"/>
                  </a:lnTo>
                  <a:lnTo>
                    <a:pt x="f14" y="f7"/>
                  </a:lnTo>
                  <a:lnTo>
                    <a:pt x="f15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11AE9FA9-C1F4-105E-CE11-58E7F1042B91}"/>
                </a:ext>
              </a:extLst>
            </p:cNvPr>
            <p:cNvSpPr/>
            <p:nvPr/>
          </p:nvSpPr>
          <p:spPr>
            <a:xfrm>
              <a:off x="1759351" y="6473476"/>
              <a:ext cx="638955" cy="2337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8957"/>
                <a:gd name="f7" fmla="val 233736"/>
                <a:gd name="f8" fmla="val 637687"/>
                <a:gd name="f9" fmla="val 1270"/>
                <a:gd name="f10" fmla="+- 0 0 -90"/>
                <a:gd name="f11" fmla="*/ f3 1 638957"/>
                <a:gd name="f12" fmla="*/ f4 1 23373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38957"/>
                <a:gd name="f21" fmla="*/ f17 1 233736"/>
                <a:gd name="f22" fmla="*/ 637687 f18 1"/>
                <a:gd name="f23" fmla="*/ 233736 f17 1"/>
                <a:gd name="f24" fmla="*/ 638957 f18 1"/>
                <a:gd name="f25" fmla="*/ 1270 f18 1"/>
                <a:gd name="f26" fmla="*/ 0 f17 1"/>
                <a:gd name="f27" fmla="*/ 0 f18 1"/>
                <a:gd name="f28" fmla="+- f19 0 f1"/>
                <a:gd name="f29" fmla="*/ f22 1 638957"/>
                <a:gd name="f30" fmla="*/ f23 1 233736"/>
                <a:gd name="f31" fmla="*/ f24 1 638957"/>
                <a:gd name="f32" fmla="*/ f25 1 638957"/>
                <a:gd name="f33" fmla="*/ f26 1 233736"/>
                <a:gd name="f34" fmla="*/ f27 1 638957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0"/>
                <a:gd name="f43" fmla="*/ f33 1 f21"/>
                <a:gd name="f44" fmla="*/ f34 1 f20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1 1"/>
                <a:gd name="f53" fmla="*/ f43 f12 1"/>
                <a:gd name="f54" fmla="*/ f4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2" y="f53"/>
                </a:cxn>
                <a:cxn ang="f28">
                  <a:pos x="f54" y="f53"/>
                </a:cxn>
              </a:cxnLst>
              <a:rect l="f45" t="f48" r="f46" b="f47"/>
              <a:pathLst>
                <a:path w="638957" h="233736">
                  <a:moveTo>
                    <a:pt x="f8" y="f7"/>
                  </a:moveTo>
                  <a:lnTo>
                    <a:pt x="f6" y="f7"/>
                  </a:lnTo>
                  <a:lnTo>
                    <a:pt x="f9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" name="Freeform: Shape 14">
              <a:extLst>
                <a:ext uri="{FF2B5EF4-FFF2-40B4-BE49-F238E27FC236}">
                  <a16:creationId xmlns:a16="http://schemas.microsoft.com/office/drawing/2014/main" id="{82FCAE79-3CC6-A6BC-E673-41FB3B5521C8}"/>
                </a:ext>
              </a:extLst>
            </p:cNvPr>
            <p:cNvSpPr/>
            <p:nvPr/>
          </p:nvSpPr>
          <p:spPr>
            <a:xfrm>
              <a:off x="1735220" y="6439177"/>
              <a:ext cx="15243" cy="139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3"/>
                <a:gd name="f7" fmla="val 13973"/>
                <a:gd name="f8" fmla="val 1270"/>
                <a:gd name="f9" fmla="val 8892"/>
                <a:gd name="f10" fmla="val 5081"/>
                <a:gd name="f11" fmla="+- 0 0 -90"/>
                <a:gd name="f12" fmla="*/ f3 1 15243"/>
                <a:gd name="f13" fmla="*/ f4 1 1397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5243"/>
                <a:gd name="f22" fmla="*/ f18 1 13973"/>
                <a:gd name="f23" fmla="*/ 1270 f19 1"/>
                <a:gd name="f24" fmla="*/ 8892 f18 1"/>
                <a:gd name="f25" fmla="*/ 15243 f19 1"/>
                <a:gd name="f26" fmla="*/ 13973 f18 1"/>
                <a:gd name="f27" fmla="*/ 5081 f18 1"/>
                <a:gd name="f28" fmla="*/ 0 f19 1"/>
                <a:gd name="f29" fmla="*/ 0 f18 1"/>
                <a:gd name="f30" fmla="+- f20 0 f1"/>
                <a:gd name="f31" fmla="*/ f23 1 15243"/>
                <a:gd name="f32" fmla="*/ f24 1 13973"/>
                <a:gd name="f33" fmla="*/ f25 1 15243"/>
                <a:gd name="f34" fmla="*/ f26 1 13973"/>
                <a:gd name="f35" fmla="*/ f27 1 13973"/>
                <a:gd name="f36" fmla="*/ f28 1 15243"/>
                <a:gd name="f37" fmla="*/ f29 1 13973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5" y="f57"/>
                </a:cxn>
                <a:cxn ang="f30">
                  <a:pos x="f58" y="f59"/>
                </a:cxn>
              </a:cxnLst>
              <a:rect l="f49" t="f52" r="f50" b="f51"/>
              <a:pathLst>
                <a:path w="15243" h="13973">
                  <a:moveTo>
                    <a:pt x="f8" y="f9"/>
                  </a:moveTo>
                  <a:lnTo>
                    <a:pt x="f6" y="f7"/>
                  </a:lnTo>
                  <a:lnTo>
                    <a:pt x="f6" y="f10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6745939A-58B4-B224-65A7-344D9C6CF0DB}"/>
                </a:ext>
              </a:extLst>
            </p:cNvPr>
            <p:cNvSpPr/>
            <p:nvPr/>
          </p:nvSpPr>
          <p:spPr>
            <a:xfrm>
              <a:off x="1742837" y="6421392"/>
              <a:ext cx="5084" cy="6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1"/>
                <a:gd name="f7" fmla="val 6351"/>
                <a:gd name="f8" fmla="val 6352"/>
                <a:gd name="f9" fmla="+- 0 0 -90"/>
                <a:gd name="f10" fmla="*/ f3 1 5081"/>
                <a:gd name="f11" fmla="*/ f4 1 635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5081"/>
                <a:gd name="f20" fmla="*/ f16 1 6351"/>
                <a:gd name="f21" fmla="*/ 5081 f17 1"/>
                <a:gd name="f22" fmla="*/ 6352 f16 1"/>
                <a:gd name="f23" fmla="*/ 0 f16 1"/>
                <a:gd name="f24" fmla="*/ 0 f17 1"/>
                <a:gd name="f25" fmla="*/ 5081 f16 1"/>
                <a:gd name="f26" fmla="+- f18 0 f1"/>
                <a:gd name="f27" fmla="*/ f21 1 5081"/>
                <a:gd name="f28" fmla="*/ f22 1 6351"/>
                <a:gd name="f29" fmla="*/ f23 1 6351"/>
                <a:gd name="f30" fmla="*/ f24 1 5081"/>
                <a:gd name="f31" fmla="*/ f25 1 6351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9"/>
                </a:cxn>
              </a:cxnLst>
              <a:rect l="f41" t="f44" r="f42" b="f43"/>
              <a:pathLst>
                <a:path w="5081" h="6351">
                  <a:moveTo>
                    <a:pt x="f6" y="f8"/>
                  </a:moveTo>
                  <a:lnTo>
                    <a:pt x="f6" y="f5"/>
                  </a:lnTo>
                  <a:lnTo>
                    <a:pt x="f5" y="f6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" name="Freeform: Shape 16">
              <a:extLst>
                <a:ext uri="{FF2B5EF4-FFF2-40B4-BE49-F238E27FC236}">
                  <a16:creationId xmlns:a16="http://schemas.microsoft.com/office/drawing/2014/main" id="{FE7B0FA4-1C5F-A881-DB74-D774388B8C53}"/>
                </a:ext>
              </a:extLst>
            </p:cNvPr>
            <p:cNvSpPr/>
            <p:nvPr/>
          </p:nvSpPr>
          <p:spPr>
            <a:xfrm>
              <a:off x="1089909" y="6204167"/>
              <a:ext cx="630067" cy="238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0065"/>
                <a:gd name="f7" fmla="val 238817"/>
                <a:gd name="f8" fmla="val 7622"/>
                <a:gd name="f9" fmla="val 238818"/>
                <a:gd name="f10" fmla="val 229925"/>
                <a:gd name="f11" fmla="+- 0 0 -90"/>
                <a:gd name="f12" fmla="*/ f3 1 630065"/>
                <a:gd name="f13" fmla="*/ f4 1 23881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30065"/>
                <a:gd name="f22" fmla="*/ f18 1 238817"/>
                <a:gd name="f23" fmla="*/ 0 f19 1"/>
                <a:gd name="f24" fmla="*/ 0 f18 1"/>
                <a:gd name="f25" fmla="*/ 7622 f18 1"/>
                <a:gd name="f26" fmla="*/ 630065 f19 1"/>
                <a:gd name="f27" fmla="*/ 238818 f18 1"/>
                <a:gd name="f28" fmla="*/ 229925 f18 1"/>
                <a:gd name="f29" fmla="+- f20 0 f1"/>
                <a:gd name="f30" fmla="*/ f23 1 630065"/>
                <a:gd name="f31" fmla="*/ f24 1 238817"/>
                <a:gd name="f32" fmla="*/ f25 1 238817"/>
                <a:gd name="f33" fmla="*/ f26 1 630065"/>
                <a:gd name="f34" fmla="*/ f27 1 238817"/>
                <a:gd name="f35" fmla="*/ f28 1 23881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4"/>
                </a:cxn>
                <a:cxn ang="f29">
                  <a:pos x="f53" y="f55"/>
                </a:cxn>
              </a:cxnLst>
              <a:rect l="f46" t="f49" r="f47" b="f48"/>
              <a:pathLst>
                <a:path w="630065" h="238817">
                  <a:moveTo>
                    <a:pt x="f5" y="f5"/>
                  </a:moveTo>
                  <a:lnTo>
                    <a:pt x="f5" y="f8"/>
                  </a:lnTo>
                  <a:lnTo>
                    <a:pt x="f6" y="f9"/>
                  </a:lnTo>
                  <a:lnTo>
                    <a:pt x="f6" y="f10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" name="Freeform: Shape 17">
              <a:extLst>
                <a:ext uri="{FF2B5EF4-FFF2-40B4-BE49-F238E27FC236}">
                  <a16:creationId xmlns:a16="http://schemas.microsoft.com/office/drawing/2014/main" id="{44CE4E8F-C22C-4BEE-BBC7-3917F94FFAA1}"/>
                </a:ext>
              </a:extLst>
            </p:cNvPr>
            <p:cNvSpPr/>
            <p:nvPr/>
          </p:nvSpPr>
          <p:spPr>
            <a:xfrm>
              <a:off x="1096265" y="5751941"/>
              <a:ext cx="650385" cy="6681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389"/>
                <a:gd name="f7" fmla="val 668180"/>
                <a:gd name="f8" fmla="val 630065"/>
                <a:gd name="f9" fmla="val 650390"/>
                <a:gd name="f10" fmla="val 651667"/>
                <a:gd name="f11" fmla="val 600849"/>
                <a:gd name="f12" fmla="val 438255"/>
                <a:gd name="f13" fmla="+- 0 0 -90"/>
                <a:gd name="f14" fmla="*/ f3 1 650389"/>
                <a:gd name="f15" fmla="*/ f4 1 66818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50389"/>
                <a:gd name="f24" fmla="*/ f20 1 668180"/>
                <a:gd name="f25" fmla="*/ 630065 f21 1"/>
                <a:gd name="f26" fmla="*/ 668180 f20 1"/>
                <a:gd name="f27" fmla="*/ 650390 f21 1"/>
                <a:gd name="f28" fmla="*/ 651667 f20 1"/>
                <a:gd name="f29" fmla="*/ 600849 f21 1"/>
                <a:gd name="f30" fmla="*/ 0 f20 1"/>
                <a:gd name="f31" fmla="*/ 0 f21 1"/>
                <a:gd name="f32" fmla="*/ 438255 f20 1"/>
                <a:gd name="f33" fmla="+- f22 0 f1"/>
                <a:gd name="f34" fmla="*/ f25 1 650389"/>
                <a:gd name="f35" fmla="*/ f26 1 668180"/>
                <a:gd name="f36" fmla="*/ f27 1 650389"/>
                <a:gd name="f37" fmla="*/ f28 1 668180"/>
                <a:gd name="f38" fmla="*/ f29 1 650389"/>
                <a:gd name="f39" fmla="*/ f30 1 668180"/>
                <a:gd name="f40" fmla="*/ f31 1 650389"/>
                <a:gd name="f41" fmla="*/ f32 1 66818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650389" h="668180">
                  <a:moveTo>
                    <a:pt x="f8" y="f7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5" y="f12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" name="Freeform: Shape 18">
              <a:extLst>
                <a:ext uri="{FF2B5EF4-FFF2-40B4-BE49-F238E27FC236}">
                  <a16:creationId xmlns:a16="http://schemas.microsoft.com/office/drawing/2014/main" id="{F2EACD76-57DD-1827-DAC0-D3CADA1330E7}"/>
                </a:ext>
              </a:extLst>
            </p:cNvPr>
            <p:cNvSpPr/>
            <p:nvPr/>
          </p:nvSpPr>
          <p:spPr>
            <a:xfrm>
              <a:off x="787581" y="5243818"/>
              <a:ext cx="905722" cy="1610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5718"/>
                <a:gd name="f7" fmla="val 1610746"/>
                <a:gd name="f8" fmla="val 288356"/>
                <a:gd name="f9" fmla="val 974324"/>
                <a:gd name="f10" fmla="val 285816"/>
                <a:gd name="f11" fmla="val 950188"/>
                <a:gd name="f12" fmla="val 948918"/>
                <a:gd name="f13" fmla="val 947648"/>
                <a:gd name="f14" fmla="val 946377"/>
                <a:gd name="f15" fmla="val 287086"/>
                <a:gd name="f16" fmla="val 945107"/>
                <a:gd name="f17" fmla="val 905719"/>
                <a:gd name="f18" fmla="val 494149"/>
                <a:gd name="f19" fmla="val 867610"/>
                <a:gd name="f20" fmla="val 611017"/>
                <a:gd name="f21" fmla="val 43190"/>
                <a:gd name="f22" fmla="val 1044191"/>
                <a:gd name="f23" fmla="val 104164"/>
                <a:gd name="f24" fmla="val 1067056"/>
                <a:gd name="f25" fmla="val 105434"/>
                <a:gd name="f26" fmla="val 106705"/>
                <a:gd name="f27" fmla="val 1068327"/>
                <a:gd name="f28" fmla="val 1069597"/>
                <a:gd name="f29" fmla="val 1070867"/>
                <a:gd name="f30" fmla="val 1072138"/>
                <a:gd name="f31" fmla="val 154976"/>
                <a:gd name="f32" fmla="val 1566286"/>
                <a:gd name="f33" fmla="val 269302"/>
                <a:gd name="f34" fmla="val 345520"/>
                <a:gd name="f35" fmla="+- 0 0 -90"/>
                <a:gd name="f36" fmla="*/ f3 1 905718"/>
                <a:gd name="f37" fmla="*/ f4 1 1610746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905718"/>
                <a:gd name="f46" fmla="*/ f42 1 1610746"/>
                <a:gd name="f47" fmla="*/ 288356 f43 1"/>
                <a:gd name="f48" fmla="*/ 974324 f42 1"/>
                <a:gd name="f49" fmla="*/ 285816 f43 1"/>
                <a:gd name="f50" fmla="*/ 950188 f42 1"/>
                <a:gd name="f51" fmla="*/ 948918 f42 1"/>
                <a:gd name="f52" fmla="*/ 947648 f42 1"/>
                <a:gd name="f53" fmla="*/ 946377 f42 1"/>
                <a:gd name="f54" fmla="*/ 287086 f43 1"/>
                <a:gd name="f55" fmla="*/ 945107 f42 1"/>
                <a:gd name="f56" fmla="*/ 905719 f43 1"/>
                <a:gd name="f57" fmla="*/ 494149 f42 1"/>
                <a:gd name="f58" fmla="*/ 867610 f43 1"/>
                <a:gd name="f59" fmla="*/ 0 f42 1"/>
                <a:gd name="f60" fmla="*/ 0 f43 1"/>
                <a:gd name="f61" fmla="*/ 611017 f42 1"/>
                <a:gd name="f62" fmla="*/ 43190 f43 1"/>
                <a:gd name="f63" fmla="*/ 1044191 f42 1"/>
                <a:gd name="f64" fmla="*/ 104164 f43 1"/>
                <a:gd name="f65" fmla="*/ 1067056 f42 1"/>
                <a:gd name="f66" fmla="*/ 105434 f43 1"/>
                <a:gd name="f67" fmla="*/ 106705 f43 1"/>
                <a:gd name="f68" fmla="*/ 1068327 f42 1"/>
                <a:gd name="f69" fmla="*/ 1069597 f42 1"/>
                <a:gd name="f70" fmla="*/ 1070867 f42 1"/>
                <a:gd name="f71" fmla="*/ 1072138 f42 1"/>
                <a:gd name="f72" fmla="*/ 154976 f43 1"/>
                <a:gd name="f73" fmla="*/ 1566286 f42 1"/>
                <a:gd name="f74" fmla="*/ 269302 f43 1"/>
                <a:gd name="f75" fmla="*/ 1610746 f42 1"/>
                <a:gd name="f76" fmla="*/ 345520 f43 1"/>
                <a:gd name="f77" fmla="+- f44 0 f1"/>
                <a:gd name="f78" fmla="*/ f47 1 905718"/>
                <a:gd name="f79" fmla="*/ f48 1 1610746"/>
                <a:gd name="f80" fmla="*/ f49 1 905718"/>
                <a:gd name="f81" fmla="*/ f50 1 1610746"/>
                <a:gd name="f82" fmla="*/ f51 1 1610746"/>
                <a:gd name="f83" fmla="*/ f52 1 1610746"/>
                <a:gd name="f84" fmla="*/ f53 1 1610746"/>
                <a:gd name="f85" fmla="*/ f54 1 905718"/>
                <a:gd name="f86" fmla="*/ f55 1 1610746"/>
                <a:gd name="f87" fmla="*/ f56 1 905718"/>
                <a:gd name="f88" fmla="*/ f57 1 1610746"/>
                <a:gd name="f89" fmla="*/ f58 1 905718"/>
                <a:gd name="f90" fmla="*/ f59 1 1610746"/>
                <a:gd name="f91" fmla="*/ f60 1 905718"/>
                <a:gd name="f92" fmla="*/ f61 1 1610746"/>
                <a:gd name="f93" fmla="*/ f62 1 905718"/>
                <a:gd name="f94" fmla="*/ f63 1 1610746"/>
                <a:gd name="f95" fmla="*/ f64 1 905718"/>
                <a:gd name="f96" fmla="*/ f65 1 1610746"/>
                <a:gd name="f97" fmla="*/ f66 1 905718"/>
                <a:gd name="f98" fmla="*/ f67 1 905718"/>
                <a:gd name="f99" fmla="*/ f68 1 1610746"/>
                <a:gd name="f100" fmla="*/ f69 1 1610746"/>
                <a:gd name="f101" fmla="*/ f70 1 1610746"/>
                <a:gd name="f102" fmla="*/ f71 1 1610746"/>
                <a:gd name="f103" fmla="*/ f72 1 905718"/>
                <a:gd name="f104" fmla="*/ f73 1 1610746"/>
                <a:gd name="f105" fmla="*/ f74 1 905718"/>
                <a:gd name="f106" fmla="*/ f75 1 1610746"/>
                <a:gd name="f107" fmla="*/ f76 1 905718"/>
                <a:gd name="f108" fmla="*/ f38 1 f45"/>
                <a:gd name="f109" fmla="*/ f39 1 f45"/>
                <a:gd name="f110" fmla="*/ f38 1 f46"/>
                <a:gd name="f111" fmla="*/ f40 1 f46"/>
                <a:gd name="f112" fmla="*/ f78 1 f45"/>
                <a:gd name="f113" fmla="*/ f79 1 f46"/>
                <a:gd name="f114" fmla="*/ f80 1 f45"/>
                <a:gd name="f115" fmla="*/ f81 1 f46"/>
                <a:gd name="f116" fmla="*/ f82 1 f46"/>
                <a:gd name="f117" fmla="*/ f83 1 f46"/>
                <a:gd name="f118" fmla="*/ f84 1 f46"/>
                <a:gd name="f119" fmla="*/ f85 1 f45"/>
                <a:gd name="f120" fmla="*/ f86 1 f46"/>
                <a:gd name="f121" fmla="*/ f87 1 f45"/>
                <a:gd name="f122" fmla="*/ f88 1 f46"/>
                <a:gd name="f123" fmla="*/ f89 1 f45"/>
                <a:gd name="f124" fmla="*/ f90 1 f46"/>
                <a:gd name="f125" fmla="*/ f91 1 f45"/>
                <a:gd name="f126" fmla="*/ f92 1 f46"/>
                <a:gd name="f127" fmla="*/ f93 1 f45"/>
                <a:gd name="f128" fmla="*/ f94 1 f46"/>
                <a:gd name="f129" fmla="*/ f95 1 f45"/>
                <a:gd name="f130" fmla="*/ f96 1 f46"/>
                <a:gd name="f131" fmla="*/ f97 1 f45"/>
                <a:gd name="f132" fmla="*/ f98 1 f45"/>
                <a:gd name="f133" fmla="*/ f99 1 f46"/>
                <a:gd name="f134" fmla="*/ f100 1 f46"/>
                <a:gd name="f135" fmla="*/ f101 1 f46"/>
                <a:gd name="f136" fmla="*/ f102 1 f46"/>
                <a:gd name="f137" fmla="*/ f103 1 f45"/>
                <a:gd name="f138" fmla="*/ f104 1 f46"/>
                <a:gd name="f139" fmla="*/ f105 1 f45"/>
                <a:gd name="f140" fmla="*/ f106 1 f46"/>
                <a:gd name="f141" fmla="*/ f107 1 f45"/>
                <a:gd name="f142" fmla="*/ f108 f36 1"/>
                <a:gd name="f143" fmla="*/ f109 f36 1"/>
                <a:gd name="f144" fmla="*/ f111 f37 1"/>
                <a:gd name="f145" fmla="*/ f110 f37 1"/>
                <a:gd name="f146" fmla="*/ f112 f36 1"/>
                <a:gd name="f147" fmla="*/ f113 f37 1"/>
                <a:gd name="f148" fmla="*/ f114 f36 1"/>
                <a:gd name="f149" fmla="*/ f115 f37 1"/>
                <a:gd name="f150" fmla="*/ f116 f37 1"/>
                <a:gd name="f151" fmla="*/ f117 f37 1"/>
                <a:gd name="f152" fmla="*/ f118 f37 1"/>
                <a:gd name="f153" fmla="*/ f119 f36 1"/>
                <a:gd name="f154" fmla="*/ f120 f37 1"/>
                <a:gd name="f155" fmla="*/ f121 f36 1"/>
                <a:gd name="f156" fmla="*/ f122 f37 1"/>
                <a:gd name="f157" fmla="*/ f123 f36 1"/>
                <a:gd name="f158" fmla="*/ f124 f37 1"/>
                <a:gd name="f159" fmla="*/ f125 f36 1"/>
                <a:gd name="f160" fmla="*/ f126 f37 1"/>
                <a:gd name="f161" fmla="*/ f127 f36 1"/>
                <a:gd name="f162" fmla="*/ f128 f37 1"/>
                <a:gd name="f163" fmla="*/ f129 f36 1"/>
                <a:gd name="f164" fmla="*/ f130 f37 1"/>
                <a:gd name="f165" fmla="*/ f131 f36 1"/>
                <a:gd name="f166" fmla="*/ f132 f36 1"/>
                <a:gd name="f167" fmla="*/ f133 f37 1"/>
                <a:gd name="f168" fmla="*/ f134 f37 1"/>
                <a:gd name="f169" fmla="*/ f135 f37 1"/>
                <a:gd name="f170" fmla="*/ f136 f37 1"/>
                <a:gd name="f171" fmla="*/ f137 f36 1"/>
                <a:gd name="f172" fmla="*/ f138 f37 1"/>
                <a:gd name="f173" fmla="*/ f139 f36 1"/>
                <a:gd name="f174" fmla="*/ f140 f37 1"/>
                <a:gd name="f175" fmla="*/ f141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46" y="f147"/>
                </a:cxn>
                <a:cxn ang="f77">
                  <a:pos x="f146" y="f147"/>
                </a:cxn>
                <a:cxn ang="f77">
                  <a:pos x="f148" y="f149"/>
                </a:cxn>
                <a:cxn ang="f77">
                  <a:pos x="f148" y="f149"/>
                </a:cxn>
                <a:cxn ang="f77">
                  <a:pos x="f148" y="f150"/>
                </a:cxn>
                <a:cxn ang="f77">
                  <a:pos x="f148" y="f151"/>
                </a:cxn>
                <a:cxn ang="f77">
                  <a:pos x="f148" y="f151"/>
                </a:cxn>
                <a:cxn ang="f77">
                  <a:pos x="f148" y="f151"/>
                </a:cxn>
                <a:cxn ang="f77">
                  <a:pos x="f148" y="f151"/>
                </a:cxn>
                <a:cxn ang="f77">
                  <a:pos x="f148" y="f152"/>
                </a:cxn>
                <a:cxn ang="f77">
                  <a:pos x="f148" y="f152"/>
                </a:cxn>
                <a:cxn ang="f77">
                  <a:pos x="f153" y="f154"/>
                </a:cxn>
                <a:cxn ang="f77">
                  <a:pos x="f153" y="f154"/>
                </a:cxn>
                <a:cxn ang="f77">
                  <a:pos x="f155" y="f156"/>
                </a:cxn>
                <a:cxn ang="f77">
                  <a:pos x="f157" y="f158"/>
                </a:cxn>
                <a:cxn ang="f77">
                  <a:pos x="f159" y="f160"/>
                </a:cxn>
                <a:cxn ang="f77">
                  <a:pos x="f161" y="f162"/>
                </a:cxn>
                <a:cxn ang="f77">
                  <a:pos x="f163" y="f164"/>
                </a:cxn>
                <a:cxn ang="f77">
                  <a:pos x="f163" y="f164"/>
                </a:cxn>
                <a:cxn ang="f77">
                  <a:pos x="f165" y="f164"/>
                </a:cxn>
                <a:cxn ang="f77">
                  <a:pos x="f165" y="f164"/>
                </a:cxn>
                <a:cxn ang="f77">
                  <a:pos x="f166" y="f167"/>
                </a:cxn>
                <a:cxn ang="f77">
                  <a:pos x="f166" y="f167"/>
                </a:cxn>
                <a:cxn ang="f77">
                  <a:pos x="f166" y="f167"/>
                </a:cxn>
                <a:cxn ang="f77">
                  <a:pos x="f166" y="f168"/>
                </a:cxn>
                <a:cxn ang="f77">
                  <a:pos x="f166" y="f169"/>
                </a:cxn>
                <a:cxn ang="f77">
                  <a:pos x="f166" y="f170"/>
                </a:cxn>
                <a:cxn ang="f77">
                  <a:pos x="f166" y="f170"/>
                </a:cxn>
                <a:cxn ang="f77">
                  <a:pos x="f171" y="f172"/>
                </a:cxn>
                <a:cxn ang="f77">
                  <a:pos x="f173" y="f174"/>
                </a:cxn>
                <a:cxn ang="f77">
                  <a:pos x="f175" y="f174"/>
                </a:cxn>
                <a:cxn ang="f77">
                  <a:pos x="f153" y="f147"/>
                </a:cxn>
                <a:cxn ang="f77">
                  <a:pos x="f146" y="f147"/>
                </a:cxn>
              </a:cxnLst>
              <a:rect l="f142" t="f145" r="f143" b="f144"/>
              <a:pathLst>
                <a:path w="905718" h="1610746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3"/>
                    <a:pt x="f10" y="f13"/>
                  </a:cubicBezTo>
                  <a:cubicBezTo>
                    <a:pt x="f10" y="f13"/>
                    <a:pt x="f10" y="f13"/>
                    <a:pt x="f10" y="f13"/>
                  </a:cubicBezTo>
                  <a:lnTo>
                    <a:pt x="f10" y="f13"/>
                  </a:lnTo>
                  <a:lnTo>
                    <a:pt x="f10" y="f13"/>
                  </a:lnTo>
                  <a:cubicBezTo>
                    <a:pt x="f10" y="f13"/>
                    <a:pt x="f10" y="f14"/>
                    <a:pt x="f10" y="f14"/>
                  </a:cubicBezTo>
                  <a:lnTo>
                    <a:pt x="f10" y="f14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5"/>
                  </a:lnTo>
                  <a:lnTo>
                    <a:pt x="f5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5" y="f24"/>
                  </a:lnTo>
                  <a:lnTo>
                    <a:pt x="f25" y="f24"/>
                  </a:lnTo>
                  <a:lnTo>
                    <a:pt x="f26" y="f27"/>
                  </a:lnTo>
                  <a:lnTo>
                    <a:pt x="f26" y="f27"/>
                  </a:lnTo>
                  <a:lnTo>
                    <a:pt x="f26" y="f27"/>
                  </a:lnTo>
                  <a:lnTo>
                    <a:pt x="f26" y="f28"/>
                  </a:lnTo>
                  <a:cubicBezTo>
                    <a:pt x="f26" y="f28"/>
                    <a:pt x="f26" y="f28"/>
                    <a:pt x="f26" y="f29"/>
                  </a:cubicBezTo>
                  <a:cubicBezTo>
                    <a:pt x="f26" y="f29"/>
                    <a:pt x="f26" y="f30"/>
                    <a:pt x="f26" y="f30"/>
                  </a:cubicBezTo>
                  <a:lnTo>
                    <a:pt x="f26" y="f30"/>
                  </a:lnTo>
                  <a:lnTo>
                    <a:pt x="f31" y="f32"/>
                  </a:lnTo>
                  <a:lnTo>
                    <a:pt x="f33" y="f7"/>
                  </a:lnTo>
                  <a:lnTo>
                    <a:pt x="f34" y="f7"/>
                  </a:lnTo>
                  <a:lnTo>
                    <a:pt x="f1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" name="Freeform: Shape 19">
              <a:extLst>
                <a:ext uri="{FF2B5EF4-FFF2-40B4-BE49-F238E27FC236}">
                  <a16:creationId xmlns:a16="http://schemas.microsoft.com/office/drawing/2014/main" id="{1F06FF48-F3FE-0F16-E4E1-968AE4E66AB5}"/>
                </a:ext>
              </a:extLst>
            </p:cNvPr>
            <p:cNvSpPr/>
            <p:nvPr/>
          </p:nvSpPr>
          <p:spPr>
            <a:xfrm>
              <a:off x="391253" y="5720184"/>
              <a:ext cx="424272" cy="5614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4277"/>
                <a:gd name="f7" fmla="val 561474"/>
                <a:gd name="f8" fmla="val 381088"/>
                <a:gd name="f9" fmla="val 135923"/>
                <a:gd name="f10" fmla="val 45731"/>
                <a:gd name="f11" fmla="val 421741"/>
                <a:gd name="f12" fmla="val 424278"/>
                <a:gd name="f13" fmla="val 561475"/>
                <a:gd name="f14" fmla="+- 0 0 -90"/>
                <a:gd name="f15" fmla="*/ f3 1 424277"/>
                <a:gd name="f16" fmla="*/ f4 1 56147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24277"/>
                <a:gd name="f25" fmla="*/ f21 1 561474"/>
                <a:gd name="f26" fmla="*/ 381088 f22 1"/>
                <a:gd name="f27" fmla="*/ 135923 f21 1"/>
                <a:gd name="f28" fmla="*/ 0 f22 1"/>
                <a:gd name="f29" fmla="*/ 0 f21 1"/>
                <a:gd name="f30" fmla="*/ 45731 f22 1"/>
                <a:gd name="f31" fmla="*/ 421741 f21 1"/>
                <a:gd name="f32" fmla="*/ 424278 f22 1"/>
                <a:gd name="f33" fmla="*/ 561475 f21 1"/>
                <a:gd name="f34" fmla="+- f23 0 f1"/>
                <a:gd name="f35" fmla="*/ f26 1 424277"/>
                <a:gd name="f36" fmla="*/ f27 1 561474"/>
                <a:gd name="f37" fmla="*/ f28 1 424277"/>
                <a:gd name="f38" fmla="*/ f29 1 561474"/>
                <a:gd name="f39" fmla="*/ f30 1 424277"/>
                <a:gd name="f40" fmla="*/ f31 1 561474"/>
                <a:gd name="f41" fmla="*/ f32 1 424277"/>
                <a:gd name="f42" fmla="*/ f33 1 561474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424277" h="561474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" name="Freeform: Shape 20">
              <a:extLst>
                <a:ext uri="{FF2B5EF4-FFF2-40B4-BE49-F238E27FC236}">
                  <a16:creationId xmlns:a16="http://schemas.microsoft.com/office/drawing/2014/main" id="{C129F5DE-F8C3-85E8-90D6-6F303DC07749}"/>
                </a:ext>
              </a:extLst>
            </p:cNvPr>
            <p:cNvSpPr/>
            <p:nvPr/>
          </p:nvSpPr>
          <p:spPr>
            <a:xfrm>
              <a:off x="487795" y="6331195"/>
              <a:ext cx="440786" cy="4738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0791"/>
                <a:gd name="f7" fmla="val 473823"/>
                <a:gd name="f8" fmla="val 395061"/>
                <a:gd name="f9" fmla="val 287089"/>
                <a:gd name="f10" fmla="val 2541"/>
                <a:gd name="f11" fmla="val 304874"/>
                <a:gd name="f12" fmla="val 440792"/>
                <a:gd name="f13" fmla="val 473824"/>
                <a:gd name="f14" fmla="+- 0 0 -90"/>
                <a:gd name="f15" fmla="*/ f3 1 440791"/>
                <a:gd name="f16" fmla="*/ f4 1 47382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40791"/>
                <a:gd name="f25" fmla="*/ f21 1 473823"/>
                <a:gd name="f26" fmla="*/ 395061 f22 1"/>
                <a:gd name="f27" fmla="*/ 0 f21 1"/>
                <a:gd name="f28" fmla="*/ 0 f22 1"/>
                <a:gd name="f29" fmla="*/ 287089 f21 1"/>
                <a:gd name="f30" fmla="*/ 2541 f22 1"/>
                <a:gd name="f31" fmla="*/ 304874 f21 1"/>
                <a:gd name="f32" fmla="*/ 440792 f22 1"/>
                <a:gd name="f33" fmla="*/ 473824 f21 1"/>
                <a:gd name="f34" fmla="+- f23 0 f1"/>
                <a:gd name="f35" fmla="*/ f26 1 440791"/>
                <a:gd name="f36" fmla="*/ f27 1 473823"/>
                <a:gd name="f37" fmla="*/ f28 1 440791"/>
                <a:gd name="f38" fmla="*/ f29 1 473823"/>
                <a:gd name="f39" fmla="*/ f30 1 440791"/>
                <a:gd name="f40" fmla="*/ f31 1 473823"/>
                <a:gd name="f41" fmla="*/ f32 1 440791"/>
                <a:gd name="f42" fmla="*/ f33 1 47382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440791" h="473823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" name="Freeform: Shape 21">
              <a:extLst>
                <a:ext uri="{FF2B5EF4-FFF2-40B4-BE49-F238E27FC236}">
                  <a16:creationId xmlns:a16="http://schemas.microsoft.com/office/drawing/2014/main" id="{5F6D673A-C9FD-C101-9C13-0A897E5B99D6}"/>
                </a:ext>
              </a:extLst>
            </p:cNvPr>
            <p:cNvSpPr/>
            <p:nvPr/>
          </p:nvSpPr>
          <p:spPr>
            <a:xfrm>
              <a:off x="438253" y="6158438"/>
              <a:ext cx="434440" cy="4433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4440"/>
                <a:gd name="f7" fmla="val 443336"/>
                <a:gd name="f8" fmla="val 382358"/>
                <a:gd name="f9" fmla="val 142274"/>
                <a:gd name="f10" fmla="val 48271"/>
                <a:gd name="f11" fmla="val 443337"/>
                <a:gd name="f12" fmla="val 161329"/>
                <a:gd name="f13" fmla="+- 0 0 -90"/>
                <a:gd name="f14" fmla="*/ f3 1 434440"/>
                <a:gd name="f15" fmla="*/ f4 1 44333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34440"/>
                <a:gd name="f24" fmla="*/ f20 1 443336"/>
                <a:gd name="f25" fmla="*/ 382358 f21 1"/>
                <a:gd name="f26" fmla="*/ 142274 f20 1"/>
                <a:gd name="f27" fmla="*/ 0 f21 1"/>
                <a:gd name="f28" fmla="*/ 0 f20 1"/>
                <a:gd name="f29" fmla="*/ 48271 f21 1"/>
                <a:gd name="f30" fmla="*/ 443337 f20 1"/>
                <a:gd name="f31" fmla="*/ 434440 f21 1"/>
                <a:gd name="f32" fmla="*/ 161329 f20 1"/>
                <a:gd name="f33" fmla="+- f22 0 f1"/>
                <a:gd name="f34" fmla="*/ f25 1 434440"/>
                <a:gd name="f35" fmla="*/ f26 1 443336"/>
                <a:gd name="f36" fmla="*/ f27 1 434440"/>
                <a:gd name="f37" fmla="*/ f28 1 443336"/>
                <a:gd name="f38" fmla="*/ f29 1 434440"/>
                <a:gd name="f39" fmla="*/ f30 1 443336"/>
                <a:gd name="f40" fmla="*/ f31 1 434440"/>
                <a:gd name="f41" fmla="*/ f32 1 44333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434440" h="443336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6" y="f12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" name="Freeform: Shape 22">
              <a:extLst>
                <a:ext uri="{FF2B5EF4-FFF2-40B4-BE49-F238E27FC236}">
                  <a16:creationId xmlns:a16="http://schemas.microsoft.com/office/drawing/2014/main" id="{74961992-7F24-C6B4-7A2B-CBEA84E338B7}"/>
                </a:ext>
              </a:extLst>
            </p:cNvPr>
            <p:cNvSpPr/>
            <p:nvPr/>
          </p:nvSpPr>
          <p:spPr>
            <a:xfrm>
              <a:off x="276926" y="4658209"/>
              <a:ext cx="1378265" cy="11839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8267"/>
                <a:gd name="f7" fmla="val 1183923"/>
                <a:gd name="f8" fmla="val 1378268"/>
                <a:gd name="f9" fmla="val 565286"/>
                <a:gd name="f10" fmla="val 1369376"/>
                <a:gd name="f11" fmla="val 448417"/>
                <a:gd name="f12" fmla="val 978126"/>
                <a:gd name="f13" fmla="val 320117"/>
                <a:gd name="f14" fmla="val 771068"/>
                <a:gd name="f15" fmla="val 252791"/>
                <a:gd name="f16" fmla="val 111786"/>
                <a:gd name="f17" fmla="val 1045461"/>
                <a:gd name="f18" fmla="val 501766"/>
                <a:gd name="f19" fmla="val 1183924"/>
                <a:gd name="f20" fmla="+- 0 0 -90"/>
                <a:gd name="f21" fmla="*/ f3 1 1378267"/>
                <a:gd name="f22" fmla="*/ f4 1 118392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78267"/>
                <a:gd name="f31" fmla="*/ f27 1 1183923"/>
                <a:gd name="f32" fmla="*/ 1378268 f28 1"/>
                <a:gd name="f33" fmla="*/ 565286 f27 1"/>
                <a:gd name="f34" fmla="*/ 1369376 f28 1"/>
                <a:gd name="f35" fmla="*/ 448417 f27 1"/>
                <a:gd name="f36" fmla="*/ 978126 f28 1"/>
                <a:gd name="f37" fmla="*/ 320117 f27 1"/>
                <a:gd name="f38" fmla="*/ 771068 f28 1"/>
                <a:gd name="f39" fmla="*/ 252791 f27 1"/>
                <a:gd name="f40" fmla="*/ 0 f28 1"/>
                <a:gd name="f41" fmla="*/ 0 f27 1"/>
                <a:gd name="f42" fmla="*/ 111786 f28 1"/>
                <a:gd name="f43" fmla="*/ 1045461 f27 1"/>
                <a:gd name="f44" fmla="*/ 501766 f28 1"/>
                <a:gd name="f45" fmla="*/ 1183924 f27 1"/>
                <a:gd name="f46" fmla="+- f29 0 f1"/>
                <a:gd name="f47" fmla="*/ f32 1 1378267"/>
                <a:gd name="f48" fmla="*/ f33 1 1183923"/>
                <a:gd name="f49" fmla="*/ f34 1 1378267"/>
                <a:gd name="f50" fmla="*/ f35 1 1183923"/>
                <a:gd name="f51" fmla="*/ f36 1 1378267"/>
                <a:gd name="f52" fmla="*/ f37 1 1183923"/>
                <a:gd name="f53" fmla="*/ f38 1 1378267"/>
                <a:gd name="f54" fmla="*/ f39 1 1183923"/>
                <a:gd name="f55" fmla="*/ f40 1 1378267"/>
                <a:gd name="f56" fmla="*/ f41 1 1183923"/>
                <a:gd name="f57" fmla="*/ f42 1 1378267"/>
                <a:gd name="f58" fmla="*/ f43 1 1183923"/>
                <a:gd name="f59" fmla="*/ f44 1 1378267"/>
                <a:gd name="f60" fmla="*/ f45 1 1183923"/>
                <a:gd name="f61" fmla="*/ f23 1 f30"/>
                <a:gd name="f62" fmla="*/ f24 1 f30"/>
                <a:gd name="f63" fmla="*/ f23 1 f31"/>
                <a:gd name="f64" fmla="*/ f25 1 f31"/>
                <a:gd name="f65" fmla="*/ f47 1 f30"/>
                <a:gd name="f66" fmla="*/ f48 1 f31"/>
                <a:gd name="f67" fmla="*/ f49 1 f30"/>
                <a:gd name="f68" fmla="*/ f50 1 f31"/>
                <a:gd name="f69" fmla="*/ f51 1 f30"/>
                <a:gd name="f70" fmla="*/ f52 1 f31"/>
                <a:gd name="f71" fmla="*/ f53 1 f30"/>
                <a:gd name="f72" fmla="*/ f54 1 f31"/>
                <a:gd name="f73" fmla="*/ f55 1 f30"/>
                <a:gd name="f74" fmla="*/ f56 1 f31"/>
                <a:gd name="f75" fmla="*/ f57 1 f30"/>
                <a:gd name="f76" fmla="*/ f58 1 f31"/>
                <a:gd name="f77" fmla="*/ f59 1 f30"/>
                <a:gd name="f78" fmla="*/ f60 1 f31"/>
                <a:gd name="f79" fmla="*/ f61 f21 1"/>
                <a:gd name="f80" fmla="*/ f62 f21 1"/>
                <a:gd name="f81" fmla="*/ f64 f22 1"/>
                <a:gd name="f82" fmla="*/ f63 f22 1"/>
                <a:gd name="f83" fmla="*/ f65 f21 1"/>
                <a:gd name="f84" fmla="*/ f66 f22 1"/>
                <a:gd name="f85" fmla="*/ f67 f21 1"/>
                <a:gd name="f86" fmla="*/ f68 f22 1"/>
                <a:gd name="f87" fmla="*/ f69 f21 1"/>
                <a:gd name="f88" fmla="*/ f70 f22 1"/>
                <a:gd name="f89" fmla="*/ f71 f21 1"/>
                <a:gd name="f90" fmla="*/ f72 f22 1"/>
                <a:gd name="f91" fmla="*/ f73 f21 1"/>
                <a:gd name="f92" fmla="*/ f74 f22 1"/>
                <a:gd name="f93" fmla="*/ f75 f21 1"/>
                <a:gd name="f94" fmla="*/ f76 f22 1"/>
                <a:gd name="f95" fmla="*/ f77 f21 1"/>
                <a:gd name="f96" fmla="*/ f7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9" y="f90"/>
                </a:cxn>
                <a:cxn ang="f46">
                  <a:pos x="f91" y="f92"/>
                </a:cxn>
                <a:cxn ang="f46">
                  <a:pos x="f93" y="f94"/>
                </a:cxn>
                <a:cxn ang="f46">
                  <a:pos x="f95" y="f96"/>
                </a:cxn>
              </a:cxnLst>
              <a:rect l="f79" t="f82" r="f80" b="f81"/>
              <a:pathLst>
                <a:path w="1378267" h="118392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5" y="f5"/>
                  </a:lnTo>
                  <a:lnTo>
                    <a:pt x="f16" y="f17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" name="Freeform: Shape 23">
              <a:extLst>
                <a:ext uri="{FF2B5EF4-FFF2-40B4-BE49-F238E27FC236}">
                  <a16:creationId xmlns:a16="http://schemas.microsoft.com/office/drawing/2014/main" id="{48CE7606-5CFF-3240-CC90-34C032739D74}"/>
                </a:ext>
              </a:extLst>
            </p:cNvPr>
            <p:cNvSpPr/>
            <p:nvPr/>
          </p:nvSpPr>
          <p:spPr>
            <a:xfrm>
              <a:off x="1260125" y="6484906"/>
              <a:ext cx="1122938" cy="369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2939"/>
                <a:gd name="f7" fmla="val 369658"/>
                <a:gd name="f8" fmla="val 485252"/>
                <a:gd name="f9" fmla="val 951450"/>
                <a:gd name="f10" fmla="val 233736"/>
                <a:gd name="f11" fmla="+- 0 0 -90"/>
                <a:gd name="f12" fmla="*/ f3 1 1122939"/>
                <a:gd name="f13" fmla="*/ f4 1 36965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122939"/>
                <a:gd name="f22" fmla="*/ f18 1 369658"/>
                <a:gd name="f23" fmla="*/ 485252 f19 1"/>
                <a:gd name="f24" fmla="*/ 0 f18 1"/>
                <a:gd name="f25" fmla="*/ 0 f19 1"/>
                <a:gd name="f26" fmla="*/ 369658 f18 1"/>
                <a:gd name="f27" fmla="*/ 951450 f19 1"/>
                <a:gd name="f28" fmla="*/ 1122939 f19 1"/>
                <a:gd name="f29" fmla="*/ 233736 f18 1"/>
                <a:gd name="f30" fmla="+- f20 0 f1"/>
                <a:gd name="f31" fmla="*/ f23 1 1122939"/>
                <a:gd name="f32" fmla="*/ f24 1 369658"/>
                <a:gd name="f33" fmla="*/ f25 1 1122939"/>
                <a:gd name="f34" fmla="*/ f26 1 369658"/>
                <a:gd name="f35" fmla="*/ f27 1 1122939"/>
                <a:gd name="f36" fmla="*/ f28 1 1122939"/>
                <a:gd name="f37" fmla="*/ f29 1 369658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1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2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7" y="f56"/>
                </a:cxn>
                <a:cxn ang="f30">
                  <a:pos x="f58" y="f59"/>
                </a:cxn>
              </a:cxnLst>
              <a:rect l="f49" t="f52" r="f50" b="f51"/>
              <a:pathLst>
                <a:path w="1122939" h="369658">
                  <a:moveTo>
                    <a:pt x="f8" y="f5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6" y="f10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" name="Freeform: Shape 24">
              <a:extLst>
                <a:ext uri="{FF2B5EF4-FFF2-40B4-BE49-F238E27FC236}">
                  <a16:creationId xmlns:a16="http://schemas.microsoft.com/office/drawing/2014/main" id="{6EEB2394-8DED-005F-A400-28D470CADE7E}"/>
                </a:ext>
              </a:extLst>
            </p:cNvPr>
            <p:cNvSpPr/>
            <p:nvPr/>
          </p:nvSpPr>
          <p:spPr>
            <a:xfrm>
              <a:off x="491599" y="6652589"/>
              <a:ext cx="524627" cy="2019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4630"/>
                <a:gd name="f7" fmla="val 201978"/>
                <a:gd name="f8" fmla="val 11433"/>
                <a:gd name="f9" fmla="val 101624"/>
                <a:gd name="f10" fmla="val 268032"/>
                <a:gd name="f11" fmla="val 524631"/>
                <a:gd name="f12" fmla="val 443332"/>
                <a:gd name="f13" fmla="val 170220"/>
                <a:gd name="f14" fmla="+- 0 0 -90"/>
                <a:gd name="f15" fmla="*/ f3 1 524630"/>
                <a:gd name="f16" fmla="*/ f4 1 20197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24630"/>
                <a:gd name="f25" fmla="*/ f21 1 201978"/>
                <a:gd name="f26" fmla="*/ 0 f22 1"/>
                <a:gd name="f27" fmla="*/ 0 f21 1"/>
                <a:gd name="f28" fmla="*/ 11433 f22 1"/>
                <a:gd name="f29" fmla="*/ 101624 f21 1"/>
                <a:gd name="f30" fmla="*/ 268032 f22 1"/>
                <a:gd name="f31" fmla="*/ 201978 f21 1"/>
                <a:gd name="f32" fmla="*/ 524631 f22 1"/>
                <a:gd name="f33" fmla="*/ 443332 f22 1"/>
                <a:gd name="f34" fmla="*/ 170220 f21 1"/>
                <a:gd name="f35" fmla="+- f23 0 f1"/>
                <a:gd name="f36" fmla="*/ f26 1 524630"/>
                <a:gd name="f37" fmla="*/ f27 1 201978"/>
                <a:gd name="f38" fmla="*/ f28 1 524630"/>
                <a:gd name="f39" fmla="*/ f29 1 201978"/>
                <a:gd name="f40" fmla="*/ f30 1 524630"/>
                <a:gd name="f41" fmla="*/ f31 1 201978"/>
                <a:gd name="f42" fmla="*/ f32 1 524630"/>
                <a:gd name="f43" fmla="*/ f33 1 524630"/>
                <a:gd name="f44" fmla="*/ f34 1 201978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9" y="f70"/>
                </a:cxn>
              </a:cxnLst>
              <a:rect l="f58" t="f61" r="f59" b="f60"/>
              <a:pathLst>
                <a:path w="524630" h="201978">
                  <a:moveTo>
                    <a:pt x="f5" y="f5"/>
                  </a:moveTo>
                  <a:lnTo>
                    <a:pt x="f8" y="f9"/>
                  </a:lnTo>
                  <a:lnTo>
                    <a:pt x="f10" y="f7"/>
                  </a:lnTo>
                  <a:lnTo>
                    <a:pt x="f11" y="f7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D78A651D-7FE1-9981-995D-CD327756D44D}"/>
                </a:ext>
              </a:extLst>
            </p:cNvPr>
            <p:cNvSpPr/>
            <p:nvPr/>
          </p:nvSpPr>
          <p:spPr>
            <a:xfrm>
              <a:off x="504309" y="6771991"/>
              <a:ext cx="214682" cy="825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679"/>
                <a:gd name="f7" fmla="val 82569"/>
                <a:gd name="f8" fmla="val 8892"/>
                <a:gd name="f9" fmla="val 82570"/>
                <a:gd name="f10" fmla="+- 0 0 -90"/>
                <a:gd name="f11" fmla="*/ f3 1 214679"/>
                <a:gd name="f12" fmla="*/ f4 1 8256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14679"/>
                <a:gd name="f21" fmla="*/ f17 1 82569"/>
                <a:gd name="f22" fmla="*/ 8892 f18 1"/>
                <a:gd name="f23" fmla="*/ 82570 f17 1"/>
                <a:gd name="f24" fmla="*/ 214679 f18 1"/>
                <a:gd name="f25" fmla="*/ 0 f18 1"/>
                <a:gd name="f26" fmla="*/ 0 f17 1"/>
                <a:gd name="f27" fmla="+- f19 0 f1"/>
                <a:gd name="f28" fmla="*/ f22 1 214679"/>
                <a:gd name="f29" fmla="*/ f23 1 82569"/>
                <a:gd name="f30" fmla="*/ f24 1 214679"/>
                <a:gd name="f31" fmla="*/ f25 1 214679"/>
                <a:gd name="f32" fmla="*/ f26 1 8256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9" y="f50"/>
                </a:cxn>
              </a:cxnLst>
              <a:rect l="f42" t="f45" r="f43" b="f44"/>
              <a:pathLst>
                <a:path w="214679" h="82569">
                  <a:moveTo>
                    <a:pt x="f8" y="f9"/>
                  </a:moveTo>
                  <a:lnTo>
                    <a:pt x="f6" y="f9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" name="Freeform: Shape 26">
              <a:extLst>
                <a:ext uri="{FF2B5EF4-FFF2-40B4-BE49-F238E27FC236}">
                  <a16:creationId xmlns:a16="http://schemas.microsoft.com/office/drawing/2014/main" id="{BE34C847-D48C-F0FB-6A9B-2CEBBF42A33B}"/>
                </a:ext>
              </a:extLst>
            </p:cNvPr>
            <p:cNvSpPr/>
            <p:nvPr/>
          </p:nvSpPr>
          <p:spPr>
            <a:xfrm>
              <a:off x="0" y="4098002"/>
              <a:ext cx="499225" cy="27565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9225"/>
                <a:gd name="f7" fmla="val 2756561"/>
                <a:gd name="f8" fmla="val 489063"/>
                <a:gd name="f9" fmla="val 2662559"/>
                <a:gd name="f10" fmla="val 475090"/>
                <a:gd name="f11" fmla="val 2544421"/>
                <a:gd name="f12" fmla="val 472549"/>
                <a:gd name="f13" fmla="val 2517744"/>
                <a:gd name="f14" fmla="val 421737"/>
                <a:gd name="f15" fmla="val 2050272"/>
                <a:gd name="f16" fmla="val 374736"/>
                <a:gd name="f17" fmla="val 1612017"/>
                <a:gd name="f18" fmla="val 260410"/>
                <a:gd name="f19" fmla="val 551312"/>
                <a:gd name="f20" fmla="val 200706"/>
                <a:gd name="f21" fmla="val 124490"/>
                <a:gd name="f22" fmla="val 2600314"/>
                <a:gd name="f23" fmla="+- 0 0 -90"/>
                <a:gd name="f24" fmla="*/ f3 1 499225"/>
                <a:gd name="f25" fmla="*/ f4 1 275656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99225"/>
                <a:gd name="f34" fmla="*/ f30 1 2756561"/>
                <a:gd name="f35" fmla="*/ 499225 f31 1"/>
                <a:gd name="f36" fmla="*/ 2756561 f30 1"/>
                <a:gd name="f37" fmla="*/ 489063 f31 1"/>
                <a:gd name="f38" fmla="*/ 2662559 f30 1"/>
                <a:gd name="f39" fmla="*/ 475090 f31 1"/>
                <a:gd name="f40" fmla="*/ 2544421 f30 1"/>
                <a:gd name="f41" fmla="*/ 472549 f31 1"/>
                <a:gd name="f42" fmla="*/ 2517744 f30 1"/>
                <a:gd name="f43" fmla="*/ 421737 f31 1"/>
                <a:gd name="f44" fmla="*/ 2050272 f30 1"/>
                <a:gd name="f45" fmla="*/ 374736 f31 1"/>
                <a:gd name="f46" fmla="*/ 1612017 f30 1"/>
                <a:gd name="f47" fmla="*/ 260410 f31 1"/>
                <a:gd name="f48" fmla="*/ 551312 f30 1"/>
                <a:gd name="f49" fmla="*/ 200706 f31 1"/>
                <a:gd name="f50" fmla="*/ 0 f30 1"/>
                <a:gd name="f51" fmla="*/ 0 f31 1"/>
                <a:gd name="f52" fmla="*/ 124490 f30 1"/>
                <a:gd name="f53" fmla="*/ 2600314 f30 1"/>
                <a:gd name="f54" fmla="+- f32 0 f1"/>
                <a:gd name="f55" fmla="*/ f35 1 499225"/>
                <a:gd name="f56" fmla="*/ f36 1 2756561"/>
                <a:gd name="f57" fmla="*/ f37 1 499225"/>
                <a:gd name="f58" fmla="*/ f38 1 2756561"/>
                <a:gd name="f59" fmla="*/ f39 1 499225"/>
                <a:gd name="f60" fmla="*/ f40 1 2756561"/>
                <a:gd name="f61" fmla="*/ f41 1 499225"/>
                <a:gd name="f62" fmla="*/ f42 1 2756561"/>
                <a:gd name="f63" fmla="*/ f43 1 499225"/>
                <a:gd name="f64" fmla="*/ f44 1 2756561"/>
                <a:gd name="f65" fmla="*/ f45 1 499225"/>
                <a:gd name="f66" fmla="*/ f46 1 2756561"/>
                <a:gd name="f67" fmla="*/ f47 1 499225"/>
                <a:gd name="f68" fmla="*/ f48 1 2756561"/>
                <a:gd name="f69" fmla="*/ f49 1 499225"/>
                <a:gd name="f70" fmla="*/ f50 1 2756561"/>
                <a:gd name="f71" fmla="*/ f51 1 499225"/>
                <a:gd name="f72" fmla="*/ f52 1 2756561"/>
                <a:gd name="f73" fmla="*/ f53 1 2756561"/>
                <a:gd name="f74" fmla="*/ f26 1 f33"/>
                <a:gd name="f75" fmla="*/ f27 1 f33"/>
                <a:gd name="f76" fmla="*/ f26 1 f34"/>
                <a:gd name="f77" fmla="*/ f28 1 f34"/>
                <a:gd name="f78" fmla="*/ f55 1 f33"/>
                <a:gd name="f79" fmla="*/ f56 1 f34"/>
                <a:gd name="f80" fmla="*/ f57 1 f33"/>
                <a:gd name="f81" fmla="*/ f58 1 f34"/>
                <a:gd name="f82" fmla="*/ f59 1 f33"/>
                <a:gd name="f83" fmla="*/ f60 1 f34"/>
                <a:gd name="f84" fmla="*/ f61 1 f33"/>
                <a:gd name="f85" fmla="*/ f62 1 f34"/>
                <a:gd name="f86" fmla="*/ f63 1 f33"/>
                <a:gd name="f87" fmla="*/ f64 1 f34"/>
                <a:gd name="f88" fmla="*/ f65 1 f33"/>
                <a:gd name="f89" fmla="*/ f66 1 f34"/>
                <a:gd name="f90" fmla="*/ f67 1 f33"/>
                <a:gd name="f91" fmla="*/ f68 1 f34"/>
                <a:gd name="f92" fmla="*/ f69 1 f33"/>
                <a:gd name="f93" fmla="*/ f70 1 f34"/>
                <a:gd name="f94" fmla="*/ f71 1 f33"/>
                <a:gd name="f95" fmla="*/ f72 1 f34"/>
                <a:gd name="f96" fmla="*/ f73 1 f34"/>
                <a:gd name="f97" fmla="*/ f74 f24 1"/>
                <a:gd name="f98" fmla="*/ f75 f24 1"/>
                <a:gd name="f99" fmla="*/ f77 f25 1"/>
                <a:gd name="f100" fmla="*/ f76 f25 1"/>
                <a:gd name="f101" fmla="*/ f78 f24 1"/>
                <a:gd name="f102" fmla="*/ f79 f25 1"/>
                <a:gd name="f103" fmla="*/ f80 f24 1"/>
                <a:gd name="f104" fmla="*/ f81 f25 1"/>
                <a:gd name="f105" fmla="*/ f82 f24 1"/>
                <a:gd name="f106" fmla="*/ f83 f25 1"/>
                <a:gd name="f107" fmla="*/ f84 f24 1"/>
                <a:gd name="f108" fmla="*/ f85 f25 1"/>
                <a:gd name="f109" fmla="*/ f86 f24 1"/>
                <a:gd name="f110" fmla="*/ f87 f25 1"/>
                <a:gd name="f111" fmla="*/ f88 f24 1"/>
                <a:gd name="f112" fmla="*/ f89 f25 1"/>
                <a:gd name="f113" fmla="*/ f90 f24 1"/>
                <a:gd name="f114" fmla="*/ f91 f25 1"/>
                <a:gd name="f115" fmla="*/ f92 f24 1"/>
                <a:gd name="f116" fmla="*/ f93 f25 1"/>
                <a:gd name="f117" fmla="*/ f94 f24 1"/>
                <a:gd name="f118" fmla="*/ f95 f25 1"/>
                <a:gd name="f119" fmla="*/ f9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6"/>
                </a:cxn>
                <a:cxn ang="f54">
                  <a:pos x="f107" y="f108"/>
                </a:cxn>
                <a:cxn ang="f54">
                  <a:pos x="f109" y="f110"/>
                </a:cxn>
                <a:cxn ang="f54">
                  <a:pos x="f111" y="f112"/>
                </a:cxn>
                <a:cxn ang="f54">
                  <a:pos x="f113" y="f114"/>
                </a:cxn>
                <a:cxn ang="f54">
                  <a:pos x="f115" y="f116"/>
                </a:cxn>
                <a:cxn ang="f54">
                  <a:pos x="f117" y="f118"/>
                </a:cxn>
                <a:cxn ang="f54">
                  <a:pos x="f117" y="f119"/>
                </a:cxn>
                <a:cxn ang="f54">
                  <a:pos x="f117" y="f102"/>
                </a:cxn>
              </a:cxnLst>
              <a:rect l="f97" t="f100" r="f98" b="f99"/>
              <a:pathLst>
                <a:path w="499225" h="2756561">
                  <a:moveTo>
                    <a:pt x="f6" y="f7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5" y="f21"/>
                  </a:lnTo>
                  <a:lnTo>
                    <a:pt x="f5" y="f22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" name="Freeform: Shape 27">
              <a:extLst>
                <a:ext uri="{FF2B5EF4-FFF2-40B4-BE49-F238E27FC236}">
                  <a16:creationId xmlns:a16="http://schemas.microsoft.com/office/drawing/2014/main" id="{9292AF9B-7E0C-FA86-7965-1E4705E76540}"/>
                </a:ext>
              </a:extLst>
            </p:cNvPr>
            <p:cNvSpPr/>
            <p:nvPr/>
          </p:nvSpPr>
          <p:spPr>
            <a:xfrm>
              <a:off x="0" y="6824075"/>
              <a:ext cx="3813" cy="304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10"/>
                <a:gd name="f7" fmla="val 30486"/>
                <a:gd name="f8" fmla="val 30487"/>
                <a:gd name="f9" fmla="val 3811"/>
                <a:gd name="f10" fmla="+- 0 0 -90"/>
                <a:gd name="f11" fmla="*/ f3 1 3810"/>
                <a:gd name="f12" fmla="*/ f4 1 3048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810"/>
                <a:gd name="f21" fmla="*/ f17 1 30486"/>
                <a:gd name="f22" fmla="*/ 0 f18 1"/>
                <a:gd name="f23" fmla="*/ 0 f17 1"/>
                <a:gd name="f24" fmla="*/ 30487 f17 1"/>
                <a:gd name="f25" fmla="*/ 3811 f18 1"/>
                <a:gd name="f26" fmla="+- f19 0 f1"/>
                <a:gd name="f27" fmla="*/ f22 1 3810"/>
                <a:gd name="f28" fmla="*/ f23 1 30486"/>
                <a:gd name="f29" fmla="*/ f24 1 30486"/>
                <a:gd name="f30" fmla="*/ f25 1 3810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</a:cxnLst>
              <a:rect l="f39" t="f42" r="f40" b="f41"/>
              <a:pathLst>
                <a:path w="3810" h="30486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" name="Freeform: Shape 28">
              <a:extLst>
                <a:ext uri="{FF2B5EF4-FFF2-40B4-BE49-F238E27FC236}">
                  <a16:creationId xmlns:a16="http://schemas.microsoft.com/office/drawing/2014/main" id="{116DEA98-67EA-7A8B-0FA4-015E292ADFAC}"/>
                </a:ext>
              </a:extLst>
            </p:cNvPr>
            <p:cNvSpPr/>
            <p:nvPr/>
          </p:nvSpPr>
          <p:spPr>
            <a:xfrm>
              <a:off x="4158938" y="2718456"/>
              <a:ext cx="1669164" cy="13211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9164"/>
                <a:gd name="f7" fmla="val 1321117"/>
                <a:gd name="f8" fmla="val 344249"/>
                <a:gd name="f9" fmla="val 1083570"/>
                <a:gd name="f10" fmla="val 345520"/>
                <a:gd name="f11" fmla="val 346790"/>
                <a:gd name="f12" fmla="val 350601"/>
                <a:gd name="f13" fmla="val 1004802"/>
                <a:gd name="f14" fmla="val 1257602"/>
                <a:gd name="f15" fmla="val 1031478"/>
                <a:gd name="f16" fmla="val 1265224"/>
                <a:gd name="f17" fmla="val 1661544"/>
                <a:gd name="f18" fmla="val 779967"/>
                <a:gd name="f19" fmla="val 1669165"/>
                <a:gd name="f20" fmla="val 398876"/>
                <a:gd name="f21" fmla="val 24135"/>
                <a:gd name="f22" fmla="+- 0 0 -90"/>
                <a:gd name="f23" fmla="*/ f3 1 1669164"/>
                <a:gd name="f24" fmla="*/ f4 1 1321117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669164"/>
                <a:gd name="f33" fmla="*/ f29 1 1321117"/>
                <a:gd name="f34" fmla="*/ 344249 f30 1"/>
                <a:gd name="f35" fmla="*/ 1083570 f29 1"/>
                <a:gd name="f36" fmla="*/ 345520 f30 1"/>
                <a:gd name="f37" fmla="*/ 346790 f30 1"/>
                <a:gd name="f38" fmla="*/ 350601 f30 1"/>
                <a:gd name="f39" fmla="*/ 1004802 f30 1"/>
                <a:gd name="f40" fmla="*/ 1257602 f29 1"/>
                <a:gd name="f41" fmla="*/ 1031478 f30 1"/>
                <a:gd name="f42" fmla="*/ 1265224 f29 1"/>
                <a:gd name="f43" fmla="*/ 1661544 f30 1"/>
                <a:gd name="f44" fmla="*/ 779967 f29 1"/>
                <a:gd name="f45" fmla="*/ 1669165 f30 1"/>
                <a:gd name="f46" fmla="*/ 398876 f29 1"/>
                <a:gd name="f47" fmla="*/ 0 f30 1"/>
                <a:gd name="f48" fmla="*/ 0 f29 1"/>
                <a:gd name="f49" fmla="*/ 24135 f30 1"/>
                <a:gd name="f50" fmla="*/ 1321117 f29 1"/>
                <a:gd name="f51" fmla="+- f31 0 f1"/>
                <a:gd name="f52" fmla="*/ f34 1 1669164"/>
                <a:gd name="f53" fmla="*/ f35 1 1321117"/>
                <a:gd name="f54" fmla="*/ f36 1 1669164"/>
                <a:gd name="f55" fmla="*/ f37 1 1669164"/>
                <a:gd name="f56" fmla="*/ f38 1 1669164"/>
                <a:gd name="f57" fmla="*/ f39 1 1669164"/>
                <a:gd name="f58" fmla="*/ f40 1 1321117"/>
                <a:gd name="f59" fmla="*/ f41 1 1669164"/>
                <a:gd name="f60" fmla="*/ f42 1 1321117"/>
                <a:gd name="f61" fmla="*/ f43 1 1669164"/>
                <a:gd name="f62" fmla="*/ f44 1 1321117"/>
                <a:gd name="f63" fmla="*/ f45 1 1669164"/>
                <a:gd name="f64" fmla="*/ f46 1 1321117"/>
                <a:gd name="f65" fmla="*/ f47 1 1669164"/>
                <a:gd name="f66" fmla="*/ f48 1 1321117"/>
                <a:gd name="f67" fmla="*/ f49 1 1669164"/>
                <a:gd name="f68" fmla="*/ f50 1 1321117"/>
                <a:gd name="f69" fmla="*/ f25 1 f32"/>
                <a:gd name="f70" fmla="*/ f26 1 f32"/>
                <a:gd name="f71" fmla="*/ f25 1 f33"/>
                <a:gd name="f72" fmla="*/ f27 1 f33"/>
                <a:gd name="f73" fmla="*/ f52 1 f32"/>
                <a:gd name="f74" fmla="*/ f53 1 f33"/>
                <a:gd name="f75" fmla="*/ f54 1 f32"/>
                <a:gd name="f76" fmla="*/ f55 1 f32"/>
                <a:gd name="f77" fmla="*/ f56 1 f32"/>
                <a:gd name="f78" fmla="*/ f57 1 f32"/>
                <a:gd name="f79" fmla="*/ f58 1 f33"/>
                <a:gd name="f80" fmla="*/ f59 1 f32"/>
                <a:gd name="f81" fmla="*/ f60 1 f33"/>
                <a:gd name="f82" fmla="*/ f61 1 f32"/>
                <a:gd name="f83" fmla="*/ f62 1 f33"/>
                <a:gd name="f84" fmla="*/ f63 1 f32"/>
                <a:gd name="f85" fmla="*/ f64 1 f33"/>
                <a:gd name="f86" fmla="*/ f65 1 f32"/>
                <a:gd name="f87" fmla="*/ f66 1 f33"/>
                <a:gd name="f88" fmla="*/ f67 1 f32"/>
                <a:gd name="f89" fmla="*/ f68 1 f33"/>
                <a:gd name="f90" fmla="*/ f69 f23 1"/>
                <a:gd name="f91" fmla="*/ f70 f23 1"/>
                <a:gd name="f92" fmla="*/ f72 f24 1"/>
                <a:gd name="f93" fmla="*/ f71 f24 1"/>
                <a:gd name="f94" fmla="*/ f73 f23 1"/>
                <a:gd name="f95" fmla="*/ f74 f24 1"/>
                <a:gd name="f96" fmla="*/ f75 f23 1"/>
                <a:gd name="f97" fmla="*/ f76 f23 1"/>
                <a:gd name="f98" fmla="*/ f77 f23 1"/>
                <a:gd name="f99" fmla="*/ f78 f23 1"/>
                <a:gd name="f100" fmla="*/ f79 f24 1"/>
                <a:gd name="f101" fmla="*/ f80 f23 1"/>
                <a:gd name="f102" fmla="*/ f81 f24 1"/>
                <a:gd name="f103" fmla="*/ f82 f23 1"/>
                <a:gd name="f104" fmla="*/ f83 f24 1"/>
                <a:gd name="f105" fmla="*/ f84 f23 1"/>
                <a:gd name="f106" fmla="*/ f85 f24 1"/>
                <a:gd name="f107" fmla="*/ f86 f23 1"/>
                <a:gd name="f108" fmla="*/ f87 f24 1"/>
                <a:gd name="f109" fmla="*/ f88 f23 1"/>
                <a:gd name="f110" fmla="*/ f8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94" y="f95"/>
                </a:cxn>
                <a:cxn ang="f51">
                  <a:pos x="f94" y="f95"/>
                </a:cxn>
                <a:cxn ang="f51">
                  <a:pos x="f94" y="f95"/>
                </a:cxn>
                <a:cxn ang="f51">
                  <a:pos x="f96" y="f95"/>
                </a:cxn>
                <a:cxn ang="f51">
                  <a:pos x="f97" y="f95"/>
                </a:cxn>
                <a:cxn ang="f51">
                  <a:pos x="f98" y="f95"/>
                </a:cxn>
                <a:cxn ang="f51">
                  <a:pos x="f99" y="f100"/>
                </a:cxn>
                <a:cxn ang="f51">
                  <a:pos x="f101" y="f102"/>
                </a:cxn>
                <a:cxn ang="f51">
                  <a:pos x="f103" y="f104"/>
                </a:cxn>
                <a:cxn ang="f51">
                  <a:pos x="f105" y="f106"/>
                </a:cxn>
                <a:cxn ang="f51">
                  <a:pos x="f107" y="f108"/>
                </a:cxn>
                <a:cxn ang="f51">
                  <a:pos x="f109" y="f110"/>
                </a:cxn>
                <a:cxn ang="f51">
                  <a:pos x="f94" y="f95"/>
                </a:cxn>
              </a:cxnLst>
              <a:rect l="f90" t="f93" r="f91" b="f92"/>
              <a:pathLst>
                <a:path w="1669164" h="1321117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5" y="f5"/>
                  </a:lnTo>
                  <a:lnTo>
                    <a:pt x="f21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" name="Freeform: Shape 29">
              <a:extLst>
                <a:ext uri="{FF2B5EF4-FFF2-40B4-BE49-F238E27FC236}">
                  <a16:creationId xmlns:a16="http://schemas.microsoft.com/office/drawing/2014/main" id="{C20B01A5-C26B-969E-3621-33F9A067B419}"/>
                </a:ext>
              </a:extLst>
            </p:cNvPr>
            <p:cNvSpPr/>
            <p:nvPr/>
          </p:nvSpPr>
          <p:spPr>
            <a:xfrm>
              <a:off x="4514621" y="3817263"/>
              <a:ext cx="638955" cy="13541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8957"/>
                <a:gd name="f7" fmla="val 1354145"/>
                <a:gd name="f8" fmla="val 12703"/>
                <a:gd name="f9" fmla="val 1168681"/>
                <a:gd name="f10" fmla="val 635147"/>
                <a:gd name="f11" fmla="val 638958"/>
                <a:gd name="f12" fmla="val 170221"/>
                <a:gd name="f13" fmla="+- 0 0 -90"/>
                <a:gd name="f14" fmla="*/ f3 1 638957"/>
                <a:gd name="f15" fmla="*/ f4 1 135414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38957"/>
                <a:gd name="f24" fmla="*/ f20 1 1354145"/>
                <a:gd name="f25" fmla="*/ 0 f21 1"/>
                <a:gd name="f26" fmla="*/ 0 f20 1"/>
                <a:gd name="f27" fmla="*/ 12703 f21 1"/>
                <a:gd name="f28" fmla="*/ 1168681 f20 1"/>
                <a:gd name="f29" fmla="*/ 635147 f21 1"/>
                <a:gd name="f30" fmla="*/ 1354145 f20 1"/>
                <a:gd name="f31" fmla="*/ 638958 f21 1"/>
                <a:gd name="f32" fmla="*/ 170221 f20 1"/>
                <a:gd name="f33" fmla="+- f22 0 f1"/>
                <a:gd name="f34" fmla="*/ f25 1 638957"/>
                <a:gd name="f35" fmla="*/ f26 1 1354145"/>
                <a:gd name="f36" fmla="*/ f27 1 638957"/>
                <a:gd name="f37" fmla="*/ f28 1 1354145"/>
                <a:gd name="f38" fmla="*/ f29 1 638957"/>
                <a:gd name="f39" fmla="*/ f30 1 1354145"/>
                <a:gd name="f40" fmla="*/ f31 1 638957"/>
                <a:gd name="f41" fmla="*/ f32 1 135414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638957" h="1354145">
                  <a:moveTo>
                    <a:pt x="f5" y="f5"/>
                  </a:moveTo>
                  <a:lnTo>
                    <a:pt x="f8" y="f9"/>
                  </a:lnTo>
                  <a:lnTo>
                    <a:pt x="f10" y="f7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" name="Freeform: Shape 30">
              <a:extLst>
                <a:ext uri="{FF2B5EF4-FFF2-40B4-BE49-F238E27FC236}">
                  <a16:creationId xmlns:a16="http://schemas.microsoft.com/office/drawing/2014/main" id="{DB5C84B6-145E-689F-A2FF-DD7F1D4BC85C}"/>
                </a:ext>
              </a:extLst>
            </p:cNvPr>
            <p:cNvSpPr/>
            <p:nvPr/>
          </p:nvSpPr>
          <p:spPr>
            <a:xfrm>
              <a:off x="5163744" y="3991301"/>
              <a:ext cx="20327" cy="11890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24"/>
                <a:gd name="f7" fmla="val 1189005"/>
                <a:gd name="f8" fmla="val 5081"/>
                <a:gd name="f9" fmla="val 1185194"/>
                <a:gd name="f10" fmla="val 15244"/>
                <a:gd name="f11" fmla="val 20325"/>
                <a:gd name="f12" fmla="val 3811"/>
                <a:gd name="f13" fmla="+- 0 0 -90"/>
                <a:gd name="f14" fmla="*/ f3 1 20324"/>
                <a:gd name="f15" fmla="*/ f4 1 118900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0324"/>
                <a:gd name="f24" fmla="*/ f20 1 1189005"/>
                <a:gd name="f25" fmla="*/ 5081 f21 1"/>
                <a:gd name="f26" fmla="*/ 0 f20 1"/>
                <a:gd name="f27" fmla="*/ 0 f21 1"/>
                <a:gd name="f28" fmla="*/ 1185194 f20 1"/>
                <a:gd name="f29" fmla="*/ 15244 f21 1"/>
                <a:gd name="f30" fmla="*/ 1189005 f20 1"/>
                <a:gd name="f31" fmla="*/ 20325 f21 1"/>
                <a:gd name="f32" fmla="*/ 3811 f20 1"/>
                <a:gd name="f33" fmla="+- f22 0 f1"/>
                <a:gd name="f34" fmla="*/ f25 1 20324"/>
                <a:gd name="f35" fmla="*/ f26 1 1189005"/>
                <a:gd name="f36" fmla="*/ f27 1 20324"/>
                <a:gd name="f37" fmla="*/ f28 1 1189005"/>
                <a:gd name="f38" fmla="*/ f29 1 20324"/>
                <a:gd name="f39" fmla="*/ f30 1 1189005"/>
                <a:gd name="f40" fmla="*/ f31 1 20324"/>
                <a:gd name="f41" fmla="*/ f32 1 118900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20324" h="1189005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" name="Freeform: Shape 31">
              <a:extLst>
                <a:ext uri="{FF2B5EF4-FFF2-40B4-BE49-F238E27FC236}">
                  <a16:creationId xmlns:a16="http://schemas.microsoft.com/office/drawing/2014/main" id="{9B19B30F-EBCA-A5A2-B9C3-FC4C5C9EEB8F}"/>
                </a:ext>
              </a:extLst>
            </p:cNvPr>
            <p:cNvSpPr/>
            <p:nvPr/>
          </p:nvSpPr>
          <p:spPr>
            <a:xfrm>
              <a:off x="5192959" y="3514935"/>
              <a:ext cx="626254" cy="1659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6254"/>
                <a:gd name="f7" fmla="val 1659017"/>
                <a:gd name="f8" fmla="val 1659018"/>
                <a:gd name="f9" fmla="val 604660"/>
                <a:gd name="f10" fmla="val 1155977"/>
                <a:gd name="f11" fmla="val 626255"/>
                <a:gd name="f12" fmla="val 6351"/>
                <a:gd name="f13" fmla="val 478905"/>
                <a:gd name="f14" fmla="+- 0 0 -90"/>
                <a:gd name="f15" fmla="*/ f3 1 626254"/>
                <a:gd name="f16" fmla="*/ f4 1 165901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26254"/>
                <a:gd name="f25" fmla="*/ f21 1 1659017"/>
                <a:gd name="f26" fmla="*/ 0 f22 1"/>
                <a:gd name="f27" fmla="*/ 1659018 f21 1"/>
                <a:gd name="f28" fmla="*/ 604660 f22 1"/>
                <a:gd name="f29" fmla="*/ 1155977 f21 1"/>
                <a:gd name="f30" fmla="*/ 626255 f22 1"/>
                <a:gd name="f31" fmla="*/ 0 f21 1"/>
                <a:gd name="f32" fmla="*/ 6351 f22 1"/>
                <a:gd name="f33" fmla="*/ 478905 f21 1"/>
                <a:gd name="f34" fmla="+- f23 0 f1"/>
                <a:gd name="f35" fmla="*/ f26 1 626254"/>
                <a:gd name="f36" fmla="*/ f27 1 1659017"/>
                <a:gd name="f37" fmla="*/ f28 1 626254"/>
                <a:gd name="f38" fmla="*/ f29 1 1659017"/>
                <a:gd name="f39" fmla="*/ f30 1 626254"/>
                <a:gd name="f40" fmla="*/ f31 1 1659017"/>
                <a:gd name="f41" fmla="*/ f32 1 626254"/>
                <a:gd name="f42" fmla="*/ f33 1 1659017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626254" h="1659017">
                  <a:moveTo>
                    <a:pt x="f5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D9D9D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" name="Freeform: Shape 32">
              <a:extLst>
                <a:ext uri="{FF2B5EF4-FFF2-40B4-BE49-F238E27FC236}">
                  <a16:creationId xmlns:a16="http://schemas.microsoft.com/office/drawing/2014/main" id="{A1FE682F-EB07-98A2-2E23-8493AFBDF498}"/>
                </a:ext>
              </a:extLst>
            </p:cNvPr>
            <p:cNvSpPr/>
            <p:nvPr/>
          </p:nvSpPr>
          <p:spPr>
            <a:xfrm>
              <a:off x="3725768" y="0"/>
              <a:ext cx="788852" cy="55067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8852"/>
                <a:gd name="f7" fmla="val 5506771"/>
                <a:gd name="f8" fmla="val 128300"/>
                <a:gd name="f9" fmla="val 4884322"/>
                <a:gd name="f10" fmla="val 144814"/>
                <a:gd name="f11" fmla="val 5506772"/>
                <a:gd name="f12" fmla="val 4994839"/>
                <a:gd name="f13" fmla="val 787582"/>
                <a:gd name="f14" fmla="val 4993569"/>
                <a:gd name="f15" fmla="val 4992298"/>
                <a:gd name="f16" fmla="val 4991028"/>
                <a:gd name="f17" fmla="val 774879"/>
                <a:gd name="f18" fmla="val 3822347"/>
                <a:gd name="f19" fmla="val 453495"/>
                <a:gd name="f20" fmla="val 4057354"/>
                <a:gd name="f21" fmla="val 452224"/>
                <a:gd name="f22" fmla="val 450954"/>
                <a:gd name="f23" fmla="val 449684"/>
                <a:gd name="f24" fmla="val 448414"/>
                <a:gd name="f25" fmla="val 447143"/>
                <a:gd name="f26" fmla="val 445873"/>
                <a:gd name="f27" fmla="val 444603"/>
                <a:gd name="f28" fmla="val 4056083"/>
                <a:gd name="f29" fmla="val 443333"/>
                <a:gd name="f30" fmla="val 4054813"/>
                <a:gd name="f31" fmla="val 4053543"/>
                <a:gd name="f32" fmla="val 4052273"/>
                <a:gd name="f33" fmla="val 442062"/>
                <a:gd name="f34" fmla="val 4051002"/>
                <a:gd name="f35" fmla="val 4049732"/>
                <a:gd name="f36" fmla="val 417927"/>
                <a:gd name="f37" fmla="val 2704479"/>
                <a:gd name="f38" fmla="val 367115"/>
                <a:gd name="f39" fmla="val 113056"/>
                <a:gd name="f40" fmla="val 4303793"/>
                <a:gd name="f41" fmla="+- 0 0 -90"/>
                <a:gd name="f42" fmla="*/ f3 1 788852"/>
                <a:gd name="f43" fmla="*/ f4 1 5506771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788852"/>
                <a:gd name="f52" fmla="*/ f48 1 5506771"/>
                <a:gd name="f53" fmla="*/ 128300 f49 1"/>
                <a:gd name="f54" fmla="*/ 4884322 f48 1"/>
                <a:gd name="f55" fmla="*/ 144814 f49 1"/>
                <a:gd name="f56" fmla="*/ 5506772 f48 1"/>
                <a:gd name="f57" fmla="*/ 788852 f49 1"/>
                <a:gd name="f58" fmla="*/ 4994839 f48 1"/>
                <a:gd name="f59" fmla="*/ 787582 f49 1"/>
                <a:gd name="f60" fmla="*/ 4993569 f48 1"/>
                <a:gd name="f61" fmla="*/ 4992298 f48 1"/>
                <a:gd name="f62" fmla="*/ 4991028 f48 1"/>
                <a:gd name="f63" fmla="*/ 774879 f49 1"/>
                <a:gd name="f64" fmla="*/ 3822347 f48 1"/>
                <a:gd name="f65" fmla="*/ 453495 f49 1"/>
                <a:gd name="f66" fmla="*/ 4057354 f48 1"/>
                <a:gd name="f67" fmla="*/ 452224 f49 1"/>
                <a:gd name="f68" fmla="*/ 450954 f49 1"/>
                <a:gd name="f69" fmla="*/ 449684 f49 1"/>
                <a:gd name="f70" fmla="*/ 448414 f49 1"/>
                <a:gd name="f71" fmla="*/ 447143 f49 1"/>
                <a:gd name="f72" fmla="*/ 445873 f49 1"/>
                <a:gd name="f73" fmla="*/ 444603 f49 1"/>
                <a:gd name="f74" fmla="*/ 4056083 f48 1"/>
                <a:gd name="f75" fmla="*/ 443333 f49 1"/>
                <a:gd name="f76" fmla="*/ 4054813 f48 1"/>
                <a:gd name="f77" fmla="*/ 4053543 f48 1"/>
                <a:gd name="f78" fmla="*/ 442062 f49 1"/>
                <a:gd name="f79" fmla="*/ 4052273 f48 1"/>
                <a:gd name="f80" fmla="*/ 4051002 f48 1"/>
                <a:gd name="f81" fmla="*/ 4049732 f48 1"/>
                <a:gd name="f82" fmla="*/ 417927 f49 1"/>
                <a:gd name="f83" fmla="*/ 2704479 f48 1"/>
                <a:gd name="f84" fmla="*/ 367115 f49 1"/>
                <a:gd name="f85" fmla="*/ 0 f48 1"/>
                <a:gd name="f86" fmla="*/ 0 f49 1"/>
                <a:gd name="f87" fmla="*/ 113056 f49 1"/>
                <a:gd name="f88" fmla="*/ 4303793 f48 1"/>
                <a:gd name="f89" fmla="+- f50 0 f1"/>
                <a:gd name="f90" fmla="*/ f53 1 788852"/>
                <a:gd name="f91" fmla="*/ f54 1 5506771"/>
                <a:gd name="f92" fmla="*/ f55 1 788852"/>
                <a:gd name="f93" fmla="*/ f56 1 5506771"/>
                <a:gd name="f94" fmla="*/ f57 1 788852"/>
                <a:gd name="f95" fmla="*/ f58 1 5506771"/>
                <a:gd name="f96" fmla="*/ f59 1 788852"/>
                <a:gd name="f97" fmla="*/ f60 1 5506771"/>
                <a:gd name="f98" fmla="*/ f61 1 5506771"/>
                <a:gd name="f99" fmla="*/ f62 1 5506771"/>
                <a:gd name="f100" fmla="*/ f63 1 788852"/>
                <a:gd name="f101" fmla="*/ f64 1 5506771"/>
                <a:gd name="f102" fmla="*/ f65 1 788852"/>
                <a:gd name="f103" fmla="*/ f66 1 5506771"/>
                <a:gd name="f104" fmla="*/ f67 1 788852"/>
                <a:gd name="f105" fmla="*/ f68 1 788852"/>
                <a:gd name="f106" fmla="*/ f69 1 788852"/>
                <a:gd name="f107" fmla="*/ f70 1 788852"/>
                <a:gd name="f108" fmla="*/ f71 1 788852"/>
                <a:gd name="f109" fmla="*/ f72 1 788852"/>
                <a:gd name="f110" fmla="*/ f73 1 788852"/>
                <a:gd name="f111" fmla="*/ f74 1 5506771"/>
                <a:gd name="f112" fmla="*/ f75 1 788852"/>
                <a:gd name="f113" fmla="*/ f76 1 5506771"/>
                <a:gd name="f114" fmla="*/ f77 1 5506771"/>
                <a:gd name="f115" fmla="*/ f78 1 788852"/>
                <a:gd name="f116" fmla="*/ f79 1 5506771"/>
                <a:gd name="f117" fmla="*/ f80 1 5506771"/>
                <a:gd name="f118" fmla="*/ f81 1 5506771"/>
                <a:gd name="f119" fmla="*/ f82 1 788852"/>
                <a:gd name="f120" fmla="*/ f83 1 5506771"/>
                <a:gd name="f121" fmla="*/ f84 1 788852"/>
                <a:gd name="f122" fmla="*/ f85 1 5506771"/>
                <a:gd name="f123" fmla="*/ f86 1 788852"/>
                <a:gd name="f124" fmla="*/ f87 1 788852"/>
                <a:gd name="f125" fmla="*/ f88 1 5506771"/>
                <a:gd name="f126" fmla="*/ f44 1 f51"/>
                <a:gd name="f127" fmla="*/ f45 1 f51"/>
                <a:gd name="f128" fmla="*/ f44 1 f52"/>
                <a:gd name="f129" fmla="*/ f46 1 f52"/>
                <a:gd name="f130" fmla="*/ f90 1 f51"/>
                <a:gd name="f131" fmla="*/ f91 1 f52"/>
                <a:gd name="f132" fmla="*/ f92 1 f51"/>
                <a:gd name="f133" fmla="*/ f93 1 f52"/>
                <a:gd name="f134" fmla="*/ f94 1 f51"/>
                <a:gd name="f135" fmla="*/ f95 1 f52"/>
                <a:gd name="f136" fmla="*/ f96 1 f51"/>
                <a:gd name="f137" fmla="*/ f97 1 f52"/>
                <a:gd name="f138" fmla="*/ f98 1 f52"/>
                <a:gd name="f139" fmla="*/ f99 1 f52"/>
                <a:gd name="f140" fmla="*/ f100 1 f51"/>
                <a:gd name="f141" fmla="*/ f101 1 f52"/>
                <a:gd name="f142" fmla="*/ f102 1 f51"/>
                <a:gd name="f143" fmla="*/ f103 1 f52"/>
                <a:gd name="f144" fmla="*/ f104 1 f51"/>
                <a:gd name="f145" fmla="*/ f105 1 f51"/>
                <a:gd name="f146" fmla="*/ f106 1 f51"/>
                <a:gd name="f147" fmla="*/ f107 1 f51"/>
                <a:gd name="f148" fmla="*/ f108 1 f51"/>
                <a:gd name="f149" fmla="*/ f109 1 f51"/>
                <a:gd name="f150" fmla="*/ f110 1 f51"/>
                <a:gd name="f151" fmla="*/ f111 1 f52"/>
                <a:gd name="f152" fmla="*/ f112 1 f51"/>
                <a:gd name="f153" fmla="*/ f113 1 f52"/>
                <a:gd name="f154" fmla="*/ f114 1 f52"/>
                <a:gd name="f155" fmla="*/ f115 1 f51"/>
                <a:gd name="f156" fmla="*/ f116 1 f52"/>
                <a:gd name="f157" fmla="*/ f117 1 f52"/>
                <a:gd name="f158" fmla="*/ f118 1 f52"/>
                <a:gd name="f159" fmla="*/ f119 1 f51"/>
                <a:gd name="f160" fmla="*/ f120 1 f52"/>
                <a:gd name="f161" fmla="*/ f121 1 f51"/>
                <a:gd name="f162" fmla="*/ f122 1 f52"/>
                <a:gd name="f163" fmla="*/ f123 1 f51"/>
                <a:gd name="f164" fmla="*/ f124 1 f51"/>
                <a:gd name="f165" fmla="*/ f125 1 f52"/>
                <a:gd name="f166" fmla="*/ f126 f42 1"/>
                <a:gd name="f167" fmla="*/ f127 f42 1"/>
                <a:gd name="f168" fmla="*/ f129 f43 1"/>
                <a:gd name="f169" fmla="*/ f128 f43 1"/>
                <a:gd name="f170" fmla="*/ f130 f42 1"/>
                <a:gd name="f171" fmla="*/ f131 f43 1"/>
                <a:gd name="f172" fmla="*/ f132 f42 1"/>
                <a:gd name="f173" fmla="*/ f133 f43 1"/>
                <a:gd name="f174" fmla="*/ f134 f42 1"/>
                <a:gd name="f175" fmla="*/ f135 f43 1"/>
                <a:gd name="f176" fmla="*/ f136 f42 1"/>
                <a:gd name="f177" fmla="*/ f137 f43 1"/>
                <a:gd name="f178" fmla="*/ f138 f43 1"/>
                <a:gd name="f179" fmla="*/ f139 f43 1"/>
                <a:gd name="f180" fmla="*/ f140 f42 1"/>
                <a:gd name="f181" fmla="*/ f141 f43 1"/>
                <a:gd name="f182" fmla="*/ f142 f42 1"/>
                <a:gd name="f183" fmla="*/ f143 f43 1"/>
                <a:gd name="f184" fmla="*/ f144 f42 1"/>
                <a:gd name="f185" fmla="*/ f145 f42 1"/>
                <a:gd name="f186" fmla="*/ f146 f42 1"/>
                <a:gd name="f187" fmla="*/ f147 f42 1"/>
                <a:gd name="f188" fmla="*/ f148 f42 1"/>
                <a:gd name="f189" fmla="*/ f149 f42 1"/>
                <a:gd name="f190" fmla="*/ f150 f42 1"/>
                <a:gd name="f191" fmla="*/ f151 f43 1"/>
                <a:gd name="f192" fmla="*/ f152 f42 1"/>
                <a:gd name="f193" fmla="*/ f153 f43 1"/>
                <a:gd name="f194" fmla="*/ f154 f43 1"/>
                <a:gd name="f195" fmla="*/ f155 f42 1"/>
                <a:gd name="f196" fmla="*/ f156 f43 1"/>
                <a:gd name="f197" fmla="*/ f157 f43 1"/>
                <a:gd name="f198" fmla="*/ f158 f43 1"/>
                <a:gd name="f199" fmla="*/ f159 f42 1"/>
                <a:gd name="f200" fmla="*/ f160 f43 1"/>
                <a:gd name="f201" fmla="*/ f161 f42 1"/>
                <a:gd name="f202" fmla="*/ f162 f43 1"/>
                <a:gd name="f203" fmla="*/ f163 f42 1"/>
                <a:gd name="f204" fmla="*/ f164 f42 1"/>
                <a:gd name="f205" fmla="*/ f165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70" y="f171"/>
                </a:cxn>
                <a:cxn ang="f89">
                  <a:pos x="f172" y="f173"/>
                </a:cxn>
                <a:cxn ang="f89">
                  <a:pos x="f174" y="f175"/>
                </a:cxn>
                <a:cxn ang="f89">
                  <a:pos x="f174" y="f175"/>
                </a:cxn>
                <a:cxn ang="f89">
                  <a:pos x="f176" y="f177"/>
                </a:cxn>
                <a:cxn ang="f89">
                  <a:pos x="f176" y="f178"/>
                </a:cxn>
                <a:cxn ang="f89">
                  <a:pos x="f176" y="f179"/>
                </a:cxn>
                <a:cxn ang="f89">
                  <a:pos x="f176" y="f179"/>
                </a:cxn>
                <a:cxn ang="f89">
                  <a:pos x="f180" y="f181"/>
                </a:cxn>
                <a:cxn ang="f89">
                  <a:pos x="f182" y="f183"/>
                </a:cxn>
                <a:cxn ang="f89">
                  <a:pos x="f184" y="f183"/>
                </a:cxn>
                <a:cxn ang="f89">
                  <a:pos x="f185" y="f183"/>
                </a:cxn>
                <a:cxn ang="f89">
                  <a:pos x="f186" y="f183"/>
                </a:cxn>
                <a:cxn ang="f89">
                  <a:pos x="f187" y="f183"/>
                </a:cxn>
                <a:cxn ang="f89">
                  <a:pos x="f187" y="f183"/>
                </a:cxn>
                <a:cxn ang="f89">
                  <a:pos x="f188" y="f183"/>
                </a:cxn>
                <a:cxn ang="f89">
                  <a:pos x="f189" y="f183"/>
                </a:cxn>
                <a:cxn ang="f89">
                  <a:pos x="f190" y="f191"/>
                </a:cxn>
                <a:cxn ang="f89">
                  <a:pos x="f192" y="f193"/>
                </a:cxn>
                <a:cxn ang="f89">
                  <a:pos x="f192" y="f193"/>
                </a:cxn>
                <a:cxn ang="f89">
                  <a:pos x="f192" y="f194"/>
                </a:cxn>
                <a:cxn ang="f89">
                  <a:pos x="f195" y="f196"/>
                </a:cxn>
                <a:cxn ang="f89">
                  <a:pos x="f195" y="f197"/>
                </a:cxn>
                <a:cxn ang="f89">
                  <a:pos x="f195" y="f198"/>
                </a:cxn>
                <a:cxn ang="f89">
                  <a:pos x="f199" y="f200"/>
                </a:cxn>
                <a:cxn ang="f89">
                  <a:pos x="f201" y="f202"/>
                </a:cxn>
                <a:cxn ang="f89">
                  <a:pos x="f203" y="f202"/>
                </a:cxn>
                <a:cxn ang="f89">
                  <a:pos x="f204" y="f205"/>
                </a:cxn>
                <a:cxn ang="f89">
                  <a:pos x="f170" y="f171"/>
                </a:cxn>
              </a:cxnLst>
              <a:rect l="f166" t="f169" r="f167" b="f168"/>
              <a:pathLst>
                <a:path w="788852" h="5506771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6" y="f12"/>
                  </a:lnTo>
                  <a:cubicBezTo>
                    <a:pt x="f6" y="f12"/>
                    <a:pt x="f13" y="f14"/>
                    <a:pt x="f13" y="f14"/>
                  </a:cubicBezTo>
                  <a:cubicBezTo>
                    <a:pt x="f13" y="f14"/>
                    <a:pt x="f13" y="f15"/>
                    <a:pt x="f13" y="f15"/>
                  </a:cubicBezTo>
                  <a:lnTo>
                    <a:pt x="f13" y="f16"/>
                  </a:lnTo>
                  <a:lnTo>
                    <a:pt x="f13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0"/>
                  </a:lnTo>
                  <a:lnTo>
                    <a:pt x="f22" y="f20"/>
                  </a:lnTo>
                  <a:lnTo>
                    <a:pt x="f23" y="f20"/>
                  </a:lnTo>
                  <a:lnTo>
                    <a:pt x="f24" y="f20"/>
                  </a:lnTo>
                  <a:lnTo>
                    <a:pt x="f24" y="f20"/>
                  </a:lnTo>
                  <a:lnTo>
                    <a:pt x="f25" y="f20"/>
                  </a:lnTo>
                  <a:lnTo>
                    <a:pt x="f26" y="f20"/>
                  </a:lnTo>
                  <a:lnTo>
                    <a:pt x="f27" y="f28"/>
                  </a:lnTo>
                  <a:cubicBezTo>
                    <a:pt x="f27" y="f28"/>
                    <a:pt x="f29" y="f28"/>
                    <a:pt x="f29" y="f30"/>
                  </a:cubicBezTo>
                  <a:lnTo>
                    <a:pt x="f29" y="f30"/>
                  </a:lnTo>
                  <a:cubicBezTo>
                    <a:pt x="f29" y="f30"/>
                    <a:pt x="f29" y="f30"/>
                    <a:pt x="f29" y="f31"/>
                  </a:cubicBezTo>
                  <a:cubicBezTo>
                    <a:pt x="f29" y="f31"/>
                    <a:pt x="f29" y="f32"/>
                    <a:pt x="f33" y="f32"/>
                  </a:cubicBezTo>
                  <a:cubicBezTo>
                    <a:pt x="f33" y="f32"/>
                    <a:pt x="f33" y="f34"/>
                    <a:pt x="f33" y="f34"/>
                  </a:cubicBezTo>
                  <a:cubicBezTo>
                    <a:pt x="f33" y="f34"/>
                    <a:pt x="f33" y="f34"/>
                    <a:pt x="f33" y="f35"/>
                  </a:cubicBezTo>
                  <a:lnTo>
                    <a:pt x="f36" y="f37"/>
                  </a:lnTo>
                  <a:lnTo>
                    <a:pt x="f38" y="f5"/>
                  </a:lnTo>
                  <a:lnTo>
                    <a:pt x="f5" y="f5"/>
                  </a:lnTo>
                  <a:lnTo>
                    <a:pt x="f39" y="f4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" name="Freeform: Shape 33">
              <a:extLst>
                <a:ext uri="{FF2B5EF4-FFF2-40B4-BE49-F238E27FC236}">
                  <a16:creationId xmlns:a16="http://schemas.microsoft.com/office/drawing/2014/main" id="{3212938D-BBD3-3B66-3191-338C0FEED9BE}"/>
                </a:ext>
              </a:extLst>
            </p:cNvPr>
            <p:cNvSpPr/>
            <p:nvPr/>
          </p:nvSpPr>
          <p:spPr>
            <a:xfrm>
              <a:off x="3869311" y="4996107"/>
              <a:ext cx="2583774" cy="11381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83775"/>
                <a:gd name="f7" fmla="val 1138193"/>
                <a:gd name="f8" fmla="val 1971495"/>
                <a:gd name="f9" fmla="val 2583776"/>
                <a:gd name="f10" fmla="val 580530"/>
                <a:gd name="f11" fmla="val 2197607"/>
                <a:gd name="f12" fmla="val 464932"/>
                <a:gd name="f13" fmla="val 1956251"/>
                <a:gd name="f14" fmla="val 393795"/>
                <a:gd name="f15" fmla="val 1693300"/>
                <a:gd name="f16" fmla="val 315036"/>
                <a:gd name="f17" fmla="val 1313483"/>
                <a:gd name="f18" fmla="val 201979"/>
                <a:gd name="f19" fmla="val 1284266"/>
                <a:gd name="f20" fmla="val 193087"/>
                <a:gd name="f21" fmla="val 647849"/>
                <a:gd name="f22" fmla="val 2541"/>
                <a:gd name="f23" fmla="val 646579"/>
                <a:gd name="f24" fmla="val 645309"/>
                <a:gd name="f25" fmla="val 1270"/>
                <a:gd name="f26" fmla="val 644038"/>
                <a:gd name="f27" fmla="val 511933"/>
                <a:gd name="f28" fmla="+- 0 0 -90"/>
                <a:gd name="f29" fmla="*/ f3 1 2583775"/>
                <a:gd name="f30" fmla="*/ f4 1 1138193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583775"/>
                <a:gd name="f39" fmla="*/ f35 1 1138193"/>
                <a:gd name="f40" fmla="*/ 1971495 f36 1"/>
                <a:gd name="f41" fmla="*/ 1138193 f35 1"/>
                <a:gd name="f42" fmla="*/ 2583776 f36 1"/>
                <a:gd name="f43" fmla="*/ 580530 f35 1"/>
                <a:gd name="f44" fmla="*/ 2197607 f36 1"/>
                <a:gd name="f45" fmla="*/ 464932 f35 1"/>
                <a:gd name="f46" fmla="*/ 1956251 f36 1"/>
                <a:gd name="f47" fmla="*/ 393795 f35 1"/>
                <a:gd name="f48" fmla="*/ 1693300 f36 1"/>
                <a:gd name="f49" fmla="*/ 315036 f35 1"/>
                <a:gd name="f50" fmla="*/ 1313483 f36 1"/>
                <a:gd name="f51" fmla="*/ 201979 f35 1"/>
                <a:gd name="f52" fmla="*/ 1284266 f36 1"/>
                <a:gd name="f53" fmla="*/ 193087 f35 1"/>
                <a:gd name="f54" fmla="*/ 647849 f36 1"/>
                <a:gd name="f55" fmla="*/ 2541 f35 1"/>
                <a:gd name="f56" fmla="*/ 646579 f36 1"/>
                <a:gd name="f57" fmla="*/ 645309 f36 1"/>
                <a:gd name="f58" fmla="*/ 1270 f35 1"/>
                <a:gd name="f59" fmla="*/ 644038 f36 1"/>
                <a:gd name="f60" fmla="*/ 0 f35 1"/>
                <a:gd name="f61" fmla="*/ 0 f36 1"/>
                <a:gd name="f62" fmla="*/ 511933 f35 1"/>
                <a:gd name="f63" fmla="+- f37 0 f1"/>
                <a:gd name="f64" fmla="*/ f40 1 2583775"/>
                <a:gd name="f65" fmla="*/ f41 1 1138193"/>
                <a:gd name="f66" fmla="*/ f42 1 2583775"/>
                <a:gd name="f67" fmla="*/ f43 1 1138193"/>
                <a:gd name="f68" fmla="*/ f44 1 2583775"/>
                <a:gd name="f69" fmla="*/ f45 1 1138193"/>
                <a:gd name="f70" fmla="*/ f46 1 2583775"/>
                <a:gd name="f71" fmla="*/ f47 1 1138193"/>
                <a:gd name="f72" fmla="*/ f48 1 2583775"/>
                <a:gd name="f73" fmla="*/ f49 1 1138193"/>
                <a:gd name="f74" fmla="*/ f50 1 2583775"/>
                <a:gd name="f75" fmla="*/ f51 1 1138193"/>
                <a:gd name="f76" fmla="*/ f52 1 2583775"/>
                <a:gd name="f77" fmla="*/ f53 1 1138193"/>
                <a:gd name="f78" fmla="*/ f54 1 2583775"/>
                <a:gd name="f79" fmla="*/ f55 1 1138193"/>
                <a:gd name="f80" fmla="*/ f56 1 2583775"/>
                <a:gd name="f81" fmla="*/ f57 1 2583775"/>
                <a:gd name="f82" fmla="*/ f58 1 1138193"/>
                <a:gd name="f83" fmla="*/ f59 1 2583775"/>
                <a:gd name="f84" fmla="*/ f60 1 1138193"/>
                <a:gd name="f85" fmla="*/ f61 1 2583775"/>
                <a:gd name="f86" fmla="*/ f62 1 1138193"/>
                <a:gd name="f87" fmla="*/ f31 1 f38"/>
                <a:gd name="f88" fmla="*/ f32 1 f38"/>
                <a:gd name="f89" fmla="*/ f31 1 f39"/>
                <a:gd name="f90" fmla="*/ f33 1 f39"/>
                <a:gd name="f91" fmla="*/ f64 1 f38"/>
                <a:gd name="f92" fmla="*/ f65 1 f39"/>
                <a:gd name="f93" fmla="*/ f66 1 f38"/>
                <a:gd name="f94" fmla="*/ f67 1 f39"/>
                <a:gd name="f95" fmla="*/ f68 1 f38"/>
                <a:gd name="f96" fmla="*/ f69 1 f39"/>
                <a:gd name="f97" fmla="*/ f70 1 f38"/>
                <a:gd name="f98" fmla="*/ f71 1 f39"/>
                <a:gd name="f99" fmla="*/ f72 1 f38"/>
                <a:gd name="f100" fmla="*/ f73 1 f39"/>
                <a:gd name="f101" fmla="*/ f74 1 f38"/>
                <a:gd name="f102" fmla="*/ f75 1 f39"/>
                <a:gd name="f103" fmla="*/ f76 1 f38"/>
                <a:gd name="f104" fmla="*/ f77 1 f39"/>
                <a:gd name="f105" fmla="*/ f78 1 f38"/>
                <a:gd name="f106" fmla="*/ f79 1 f39"/>
                <a:gd name="f107" fmla="*/ f80 1 f38"/>
                <a:gd name="f108" fmla="*/ f81 1 f38"/>
                <a:gd name="f109" fmla="*/ f82 1 f39"/>
                <a:gd name="f110" fmla="*/ f83 1 f38"/>
                <a:gd name="f111" fmla="*/ f84 1 f39"/>
                <a:gd name="f112" fmla="*/ f85 1 f38"/>
                <a:gd name="f113" fmla="*/ f86 1 f39"/>
                <a:gd name="f114" fmla="*/ f87 f29 1"/>
                <a:gd name="f115" fmla="*/ f88 f29 1"/>
                <a:gd name="f116" fmla="*/ f90 f30 1"/>
                <a:gd name="f117" fmla="*/ f89 f30 1"/>
                <a:gd name="f118" fmla="*/ f91 f29 1"/>
                <a:gd name="f119" fmla="*/ f92 f30 1"/>
                <a:gd name="f120" fmla="*/ f93 f29 1"/>
                <a:gd name="f121" fmla="*/ f94 f30 1"/>
                <a:gd name="f122" fmla="*/ f95 f29 1"/>
                <a:gd name="f123" fmla="*/ f96 f30 1"/>
                <a:gd name="f124" fmla="*/ f97 f29 1"/>
                <a:gd name="f125" fmla="*/ f98 f30 1"/>
                <a:gd name="f126" fmla="*/ f99 f29 1"/>
                <a:gd name="f127" fmla="*/ f100 f30 1"/>
                <a:gd name="f128" fmla="*/ f101 f29 1"/>
                <a:gd name="f129" fmla="*/ f102 f30 1"/>
                <a:gd name="f130" fmla="*/ f103 f29 1"/>
                <a:gd name="f131" fmla="*/ f104 f30 1"/>
                <a:gd name="f132" fmla="*/ f105 f29 1"/>
                <a:gd name="f133" fmla="*/ f106 f30 1"/>
                <a:gd name="f134" fmla="*/ f107 f29 1"/>
                <a:gd name="f135" fmla="*/ f108 f29 1"/>
                <a:gd name="f136" fmla="*/ f109 f30 1"/>
                <a:gd name="f137" fmla="*/ f110 f29 1"/>
                <a:gd name="f138" fmla="*/ f111 f30 1"/>
                <a:gd name="f139" fmla="*/ f112 f29 1"/>
                <a:gd name="f140" fmla="*/ f113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8" y="f119"/>
                </a:cxn>
                <a:cxn ang="f63">
                  <a:pos x="f120" y="f121"/>
                </a:cxn>
                <a:cxn ang="f63">
                  <a:pos x="f122" y="f123"/>
                </a:cxn>
                <a:cxn ang="f63">
                  <a:pos x="f124" y="f125"/>
                </a:cxn>
                <a:cxn ang="f63">
                  <a:pos x="f126" y="f127"/>
                </a:cxn>
                <a:cxn ang="f63">
                  <a:pos x="f128" y="f129"/>
                </a:cxn>
                <a:cxn ang="f63">
                  <a:pos x="f130" y="f131"/>
                </a:cxn>
                <a:cxn ang="f63">
                  <a:pos x="f132" y="f133"/>
                </a:cxn>
                <a:cxn ang="f63">
                  <a:pos x="f132" y="f133"/>
                </a:cxn>
                <a:cxn ang="f63">
                  <a:pos x="f134" y="f133"/>
                </a:cxn>
                <a:cxn ang="f63">
                  <a:pos x="f135" y="f136"/>
                </a:cxn>
                <a:cxn ang="f63">
                  <a:pos x="f137" y="f138"/>
                </a:cxn>
                <a:cxn ang="f63">
                  <a:pos x="f139" y="f140"/>
                </a:cxn>
                <a:cxn ang="f63">
                  <a:pos x="f139" y="f140"/>
                </a:cxn>
                <a:cxn ang="f63">
                  <a:pos x="f118" y="f119"/>
                </a:cxn>
              </a:cxnLst>
              <a:rect l="f114" t="f117" r="f115" b="f116"/>
              <a:pathLst>
                <a:path w="2583775" h="1138193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1" y="f22"/>
                  </a:lnTo>
                  <a:lnTo>
                    <a:pt x="f23" y="f22"/>
                  </a:lnTo>
                  <a:lnTo>
                    <a:pt x="f24" y="f25"/>
                  </a:lnTo>
                  <a:lnTo>
                    <a:pt x="f26" y="f5"/>
                  </a:lnTo>
                  <a:lnTo>
                    <a:pt x="f5" y="f27"/>
                  </a:lnTo>
                  <a:lnTo>
                    <a:pt x="f5" y="f2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" name="Freeform: Shape 34">
              <a:extLst>
                <a:ext uri="{FF2B5EF4-FFF2-40B4-BE49-F238E27FC236}">
                  <a16:creationId xmlns:a16="http://schemas.microsoft.com/office/drawing/2014/main" id="{02B69D1B-A0C8-FC78-85A8-07BA016E53A1}"/>
                </a:ext>
              </a:extLst>
            </p:cNvPr>
            <p:cNvSpPr/>
            <p:nvPr/>
          </p:nvSpPr>
          <p:spPr>
            <a:xfrm>
              <a:off x="236271" y="0"/>
              <a:ext cx="848554" cy="14417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8555"/>
                <a:gd name="f7" fmla="val 1441796"/>
                <a:gd name="f8" fmla="val 510658"/>
                <a:gd name="f9" fmla="val 848556"/>
                <a:gd name="f10" fmla="val 1265224"/>
                <a:gd name="f11" fmla="val 744392"/>
                <a:gd name="f12" fmla="val 133381"/>
                <a:gd name="f13" fmla="val 1356686"/>
                <a:gd name="f14" fmla="+- 0 0 -90"/>
                <a:gd name="f15" fmla="*/ f3 1 848555"/>
                <a:gd name="f16" fmla="*/ f4 1 144179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48555"/>
                <a:gd name="f25" fmla="*/ f21 1 1441796"/>
                <a:gd name="f26" fmla="*/ 510658 f22 1"/>
                <a:gd name="f27" fmla="*/ 1441796 f21 1"/>
                <a:gd name="f28" fmla="*/ 848556 f22 1"/>
                <a:gd name="f29" fmla="*/ 1265224 f21 1"/>
                <a:gd name="f30" fmla="*/ 744392 f22 1"/>
                <a:gd name="f31" fmla="*/ 0 f21 1"/>
                <a:gd name="f32" fmla="*/ 0 f22 1"/>
                <a:gd name="f33" fmla="*/ 133381 f22 1"/>
                <a:gd name="f34" fmla="*/ 1356686 f21 1"/>
                <a:gd name="f35" fmla="+- f23 0 f1"/>
                <a:gd name="f36" fmla="*/ f26 1 848555"/>
                <a:gd name="f37" fmla="*/ f27 1 1441796"/>
                <a:gd name="f38" fmla="*/ f28 1 848555"/>
                <a:gd name="f39" fmla="*/ f29 1 1441796"/>
                <a:gd name="f40" fmla="*/ f30 1 848555"/>
                <a:gd name="f41" fmla="*/ f31 1 1441796"/>
                <a:gd name="f42" fmla="*/ f32 1 848555"/>
                <a:gd name="f43" fmla="*/ f33 1 848555"/>
                <a:gd name="f44" fmla="*/ f34 1 1441796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9" y="f70"/>
                </a:cxn>
              </a:cxnLst>
              <a:rect l="f58" t="f61" r="f59" b="f60"/>
              <a:pathLst>
                <a:path w="848555" h="1441796">
                  <a:moveTo>
                    <a:pt x="f8" y="f7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" name="Freeform: Shape 35">
              <a:extLst>
                <a:ext uri="{FF2B5EF4-FFF2-40B4-BE49-F238E27FC236}">
                  <a16:creationId xmlns:a16="http://schemas.microsoft.com/office/drawing/2014/main" id="{89ED3D3E-1AE9-93C2-8DF8-B599D8A06F15}"/>
                </a:ext>
              </a:extLst>
            </p:cNvPr>
            <p:cNvSpPr/>
            <p:nvPr/>
          </p:nvSpPr>
          <p:spPr>
            <a:xfrm>
              <a:off x="995909" y="0"/>
              <a:ext cx="354412" cy="12576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4411"/>
                <a:gd name="f7" fmla="val 1257601"/>
                <a:gd name="f8" fmla="val 156246"/>
                <a:gd name="f9" fmla="val 1230926"/>
                <a:gd name="f10" fmla="val 104164"/>
                <a:gd name="f11" fmla="val 597043"/>
                <a:gd name="f12" fmla="val 595773"/>
                <a:gd name="f13" fmla="val 594503"/>
                <a:gd name="f14" fmla="val 593232"/>
                <a:gd name="f15" fmla="val 591962"/>
                <a:gd name="f16" fmla="val 105434"/>
                <a:gd name="f17" fmla="val 106705"/>
                <a:gd name="f18" fmla="val 590692"/>
                <a:gd name="f19" fmla="val 107975"/>
                <a:gd name="f20" fmla="val 589422"/>
                <a:gd name="f21" fmla="val 354412"/>
                <a:gd name="f22" fmla="val 467472"/>
                <a:gd name="f23" fmla="val 320114"/>
                <a:gd name="f24" fmla="val 1257602"/>
                <a:gd name="f25" fmla="+- 0 0 -90"/>
                <a:gd name="f26" fmla="*/ f3 1 354411"/>
                <a:gd name="f27" fmla="*/ f4 1 125760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54411"/>
                <a:gd name="f36" fmla="*/ f32 1 1257601"/>
                <a:gd name="f37" fmla="*/ 156246 f33 1"/>
                <a:gd name="f38" fmla="*/ 1230926 f32 1"/>
                <a:gd name="f39" fmla="*/ 104164 f33 1"/>
                <a:gd name="f40" fmla="*/ 597043 f32 1"/>
                <a:gd name="f41" fmla="*/ 595773 f32 1"/>
                <a:gd name="f42" fmla="*/ 594503 f32 1"/>
                <a:gd name="f43" fmla="*/ 593232 f32 1"/>
                <a:gd name="f44" fmla="*/ 105434 f33 1"/>
                <a:gd name="f45" fmla="*/ 591962 f32 1"/>
                <a:gd name="f46" fmla="*/ 106705 f33 1"/>
                <a:gd name="f47" fmla="*/ 590692 f32 1"/>
                <a:gd name="f48" fmla="*/ 107975 f33 1"/>
                <a:gd name="f49" fmla="*/ 589422 f32 1"/>
                <a:gd name="f50" fmla="*/ 354412 f33 1"/>
                <a:gd name="f51" fmla="*/ 467472 f32 1"/>
                <a:gd name="f52" fmla="*/ 320114 f33 1"/>
                <a:gd name="f53" fmla="*/ 0 f32 1"/>
                <a:gd name="f54" fmla="*/ 0 f33 1"/>
                <a:gd name="f55" fmla="*/ 1257602 f32 1"/>
                <a:gd name="f56" fmla="+- f34 0 f1"/>
                <a:gd name="f57" fmla="*/ f37 1 354411"/>
                <a:gd name="f58" fmla="*/ f38 1 1257601"/>
                <a:gd name="f59" fmla="*/ f39 1 354411"/>
                <a:gd name="f60" fmla="*/ f40 1 1257601"/>
                <a:gd name="f61" fmla="*/ f41 1 1257601"/>
                <a:gd name="f62" fmla="*/ f42 1 1257601"/>
                <a:gd name="f63" fmla="*/ f43 1 1257601"/>
                <a:gd name="f64" fmla="*/ f44 1 354411"/>
                <a:gd name="f65" fmla="*/ f45 1 1257601"/>
                <a:gd name="f66" fmla="*/ f46 1 354411"/>
                <a:gd name="f67" fmla="*/ f47 1 1257601"/>
                <a:gd name="f68" fmla="*/ f48 1 354411"/>
                <a:gd name="f69" fmla="*/ f49 1 1257601"/>
                <a:gd name="f70" fmla="*/ f50 1 354411"/>
                <a:gd name="f71" fmla="*/ f51 1 1257601"/>
                <a:gd name="f72" fmla="*/ f52 1 354411"/>
                <a:gd name="f73" fmla="*/ f53 1 1257601"/>
                <a:gd name="f74" fmla="*/ f54 1 354411"/>
                <a:gd name="f75" fmla="*/ f55 1 1257601"/>
                <a:gd name="f76" fmla="*/ f28 1 f35"/>
                <a:gd name="f77" fmla="*/ f29 1 f35"/>
                <a:gd name="f78" fmla="*/ f28 1 f36"/>
                <a:gd name="f79" fmla="*/ f30 1 f36"/>
                <a:gd name="f80" fmla="*/ f57 1 f35"/>
                <a:gd name="f81" fmla="*/ f58 1 f36"/>
                <a:gd name="f82" fmla="*/ f59 1 f35"/>
                <a:gd name="f83" fmla="*/ f60 1 f36"/>
                <a:gd name="f84" fmla="*/ f61 1 f36"/>
                <a:gd name="f85" fmla="*/ f62 1 f36"/>
                <a:gd name="f86" fmla="*/ f63 1 f36"/>
                <a:gd name="f87" fmla="*/ f64 1 f35"/>
                <a:gd name="f88" fmla="*/ f65 1 f36"/>
                <a:gd name="f89" fmla="*/ f66 1 f35"/>
                <a:gd name="f90" fmla="*/ f67 1 f36"/>
                <a:gd name="f91" fmla="*/ f68 1 f35"/>
                <a:gd name="f92" fmla="*/ f69 1 f36"/>
                <a:gd name="f93" fmla="*/ f70 1 f35"/>
                <a:gd name="f94" fmla="*/ f71 1 f36"/>
                <a:gd name="f95" fmla="*/ f72 1 f35"/>
                <a:gd name="f96" fmla="*/ f73 1 f36"/>
                <a:gd name="f97" fmla="*/ f74 1 f35"/>
                <a:gd name="f98" fmla="*/ f75 1 f36"/>
                <a:gd name="f99" fmla="*/ f76 f26 1"/>
                <a:gd name="f100" fmla="*/ f77 f26 1"/>
                <a:gd name="f101" fmla="*/ f79 f27 1"/>
                <a:gd name="f102" fmla="*/ f78 f27 1"/>
                <a:gd name="f103" fmla="*/ f80 f26 1"/>
                <a:gd name="f104" fmla="*/ f81 f27 1"/>
                <a:gd name="f105" fmla="*/ f82 f26 1"/>
                <a:gd name="f106" fmla="*/ f83 f27 1"/>
                <a:gd name="f107" fmla="*/ f84 f27 1"/>
                <a:gd name="f108" fmla="*/ f85 f27 1"/>
                <a:gd name="f109" fmla="*/ f86 f27 1"/>
                <a:gd name="f110" fmla="*/ f87 f26 1"/>
                <a:gd name="f111" fmla="*/ f88 f27 1"/>
                <a:gd name="f112" fmla="*/ f89 f26 1"/>
                <a:gd name="f113" fmla="*/ f90 f27 1"/>
                <a:gd name="f114" fmla="*/ f91 f26 1"/>
                <a:gd name="f115" fmla="*/ f92 f27 1"/>
                <a:gd name="f116" fmla="*/ f93 f26 1"/>
                <a:gd name="f117" fmla="*/ f94 f27 1"/>
                <a:gd name="f118" fmla="*/ f95 f26 1"/>
                <a:gd name="f119" fmla="*/ f96 f27 1"/>
                <a:gd name="f120" fmla="*/ f97 f26 1"/>
                <a:gd name="f121" fmla="*/ f9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105" y="f107"/>
                </a:cxn>
                <a:cxn ang="f56">
                  <a:pos x="f105" y="f108"/>
                </a:cxn>
                <a:cxn ang="f56">
                  <a:pos x="f105" y="f108"/>
                </a:cxn>
                <a:cxn ang="f56">
                  <a:pos x="f105" y="f108"/>
                </a:cxn>
                <a:cxn ang="f56">
                  <a:pos x="f105" y="f108"/>
                </a:cxn>
                <a:cxn ang="f56">
                  <a:pos x="f105" y="f109"/>
                </a:cxn>
                <a:cxn ang="f56">
                  <a:pos x="f110" y="f111"/>
                </a:cxn>
                <a:cxn ang="f56">
                  <a:pos x="f112" y="f113"/>
                </a:cxn>
                <a:cxn ang="f56">
                  <a:pos x="f114" y="f115"/>
                </a:cxn>
                <a:cxn ang="f56">
                  <a:pos x="f114" y="f115"/>
                </a:cxn>
                <a:cxn ang="f56">
                  <a:pos x="f114" y="f115"/>
                </a:cxn>
                <a:cxn ang="f56">
                  <a:pos x="f116" y="f117"/>
                </a:cxn>
                <a:cxn ang="f56">
                  <a:pos x="f118" y="f119"/>
                </a:cxn>
                <a:cxn ang="f56">
                  <a:pos x="f120" y="f119"/>
                </a:cxn>
                <a:cxn ang="f56">
                  <a:pos x="f105" y="f121"/>
                </a:cxn>
                <a:cxn ang="f56">
                  <a:pos x="f103" y="f104"/>
                </a:cxn>
              </a:cxnLst>
              <a:rect l="f99" t="f102" r="f100" b="f101"/>
              <a:pathLst>
                <a:path w="354411" h="1257601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0" y="f11"/>
                    <a:pt x="f10" y="f12"/>
                    <a:pt x="f10" y="f12"/>
                  </a:cubicBezTo>
                  <a:cubicBezTo>
                    <a:pt x="f10" y="f12"/>
                    <a:pt x="f10" y="f12"/>
                    <a:pt x="f10" y="f13"/>
                  </a:cubicBezTo>
                  <a:lnTo>
                    <a:pt x="f10" y="f13"/>
                  </a:lnTo>
                  <a:lnTo>
                    <a:pt x="f10" y="f13"/>
                  </a:lnTo>
                  <a:lnTo>
                    <a:pt x="f10" y="f13"/>
                  </a:lnTo>
                  <a:cubicBezTo>
                    <a:pt x="f10" y="f13"/>
                    <a:pt x="f10" y="f14"/>
                    <a:pt x="f10" y="f14"/>
                  </a:cubicBezTo>
                  <a:cubicBezTo>
                    <a:pt x="f10" y="f14"/>
                    <a:pt x="f10" y="f15"/>
                    <a:pt x="f16" y="f15"/>
                  </a:cubicBezTo>
                  <a:lnTo>
                    <a:pt x="f17" y="f18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3" y="f5"/>
                  </a:lnTo>
                  <a:lnTo>
                    <a:pt x="f5" y="f5"/>
                  </a:lnTo>
                  <a:lnTo>
                    <a:pt x="f10" y="f2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" name="Freeform: Shape 36">
              <a:extLst>
                <a:ext uri="{FF2B5EF4-FFF2-40B4-BE49-F238E27FC236}">
                  <a16:creationId xmlns:a16="http://schemas.microsoft.com/office/drawing/2014/main" id="{0BBF0B07-F5B3-7B5E-D1CA-1E3DF1230A4D}"/>
                </a:ext>
              </a:extLst>
            </p:cNvPr>
            <p:cNvSpPr/>
            <p:nvPr/>
          </p:nvSpPr>
          <p:spPr>
            <a:xfrm>
              <a:off x="4517163" y="5729072"/>
              <a:ext cx="1732678" cy="11254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2679"/>
                <a:gd name="f7" fmla="val 1125489"/>
                <a:gd name="f8" fmla="val 1322375"/>
                <a:gd name="f9" fmla="val 421741"/>
                <a:gd name="f10" fmla="val 6351"/>
                <a:gd name="f11" fmla="val 642774"/>
                <a:gd name="f12" fmla="val 1445593"/>
                <a:gd name="f13" fmla="val 1125490"/>
                <a:gd name="f14" fmla="val 1714896"/>
                <a:gd name="f15" fmla="val 1732680"/>
                <a:gd name="f16" fmla="val 551312"/>
                <a:gd name="f17" fmla="+- 0 0 -90"/>
                <a:gd name="f18" fmla="*/ f3 1 1732679"/>
                <a:gd name="f19" fmla="*/ f4 1 112548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732679"/>
                <a:gd name="f28" fmla="*/ f24 1 1125489"/>
                <a:gd name="f29" fmla="*/ 1322375 f25 1"/>
                <a:gd name="f30" fmla="*/ 421741 f24 1"/>
                <a:gd name="f31" fmla="*/ 0 f25 1"/>
                <a:gd name="f32" fmla="*/ 0 f24 1"/>
                <a:gd name="f33" fmla="*/ 6351 f25 1"/>
                <a:gd name="f34" fmla="*/ 642774 f24 1"/>
                <a:gd name="f35" fmla="*/ 1445593 f25 1"/>
                <a:gd name="f36" fmla="*/ 1125490 f24 1"/>
                <a:gd name="f37" fmla="*/ 1714896 f25 1"/>
                <a:gd name="f38" fmla="*/ 1732680 f25 1"/>
                <a:gd name="f39" fmla="*/ 551312 f24 1"/>
                <a:gd name="f40" fmla="+- f26 0 f1"/>
                <a:gd name="f41" fmla="*/ f29 1 1732679"/>
                <a:gd name="f42" fmla="*/ f30 1 1125489"/>
                <a:gd name="f43" fmla="*/ f31 1 1732679"/>
                <a:gd name="f44" fmla="*/ f32 1 1125489"/>
                <a:gd name="f45" fmla="*/ f33 1 1732679"/>
                <a:gd name="f46" fmla="*/ f34 1 1125489"/>
                <a:gd name="f47" fmla="*/ f35 1 1732679"/>
                <a:gd name="f48" fmla="*/ f36 1 1125489"/>
                <a:gd name="f49" fmla="*/ f37 1 1732679"/>
                <a:gd name="f50" fmla="*/ f38 1 1732679"/>
                <a:gd name="f51" fmla="*/ f39 1 1125489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7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8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78"/>
                </a:cxn>
                <a:cxn ang="f40">
                  <a:pos x="f80" y="f81"/>
                </a:cxn>
              </a:cxnLst>
              <a:rect l="f67" t="f70" r="f68" b="f69"/>
              <a:pathLst>
                <a:path w="1732679" h="1125489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6"/>
                  </a:lnTo>
                  <a:close/>
                </a:path>
              </a:pathLst>
            </a:custGeom>
            <a:solidFill>
              <a:srgbClr val="D9D9D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" name="Freeform: Shape 37">
              <a:extLst>
                <a:ext uri="{FF2B5EF4-FFF2-40B4-BE49-F238E27FC236}">
                  <a16:creationId xmlns:a16="http://schemas.microsoft.com/office/drawing/2014/main" id="{3C17C38B-CA49-E463-0AF6-A08D84BE0FCC}"/>
                </a:ext>
              </a:extLst>
            </p:cNvPr>
            <p:cNvSpPr/>
            <p:nvPr/>
          </p:nvSpPr>
          <p:spPr>
            <a:xfrm>
              <a:off x="3788011" y="5528361"/>
              <a:ext cx="707553" cy="6681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7552"/>
                <a:gd name="f7" fmla="val 668180"/>
                <a:gd name="f8" fmla="val 77488"/>
                <a:gd name="f9" fmla="val 35568"/>
                <a:gd name="f10" fmla="val 33028"/>
                <a:gd name="f11" fmla="val 34298"/>
                <a:gd name="f12" fmla="val 36838"/>
                <a:gd name="f13" fmla="val 36839"/>
                <a:gd name="f14" fmla="val 38109"/>
                <a:gd name="f15" fmla="val 39379"/>
                <a:gd name="f16" fmla="val 40650"/>
                <a:gd name="f17" fmla="val 41920"/>
                <a:gd name="f18" fmla="val 73678"/>
                <a:gd name="f19" fmla="val 15243"/>
                <a:gd name="f20" fmla="val 624990"/>
                <a:gd name="f21" fmla="val 144813"/>
                <a:gd name="f22" fmla="val 663093"/>
                <a:gd name="f23" fmla="val 237547"/>
                <a:gd name="f24" fmla="val 707553"/>
                <a:gd name="f25" fmla="val 200708"/>
                <a:gd name="f26" fmla="+- 0 0 -90"/>
                <a:gd name="f27" fmla="*/ f3 1 707552"/>
                <a:gd name="f28" fmla="*/ f4 1 66818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707552"/>
                <a:gd name="f37" fmla="*/ f33 1 668180"/>
                <a:gd name="f38" fmla="*/ 77488 f34 1"/>
                <a:gd name="f39" fmla="*/ 0 f33 1"/>
                <a:gd name="f40" fmla="*/ 35568 f34 1"/>
                <a:gd name="f41" fmla="*/ 33028 f33 1"/>
                <a:gd name="f42" fmla="*/ 36838 f34 1"/>
                <a:gd name="f43" fmla="*/ 34298 f33 1"/>
                <a:gd name="f44" fmla="*/ 35568 f33 1"/>
                <a:gd name="f45" fmla="*/ 36839 f33 1"/>
                <a:gd name="f46" fmla="*/ 38109 f33 1"/>
                <a:gd name="f47" fmla="*/ 39379 f33 1"/>
                <a:gd name="f48" fmla="*/ 40650 f33 1"/>
                <a:gd name="f49" fmla="*/ 41920 f33 1"/>
                <a:gd name="f50" fmla="*/ 0 f34 1"/>
                <a:gd name="f51" fmla="*/ 73678 f33 1"/>
                <a:gd name="f52" fmla="*/ 15243 f34 1"/>
                <a:gd name="f53" fmla="*/ 624990 f33 1"/>
                <a:gd name="f54" fmla="*/ 144813 f34 1"/>
                <a:gd name="f55" fmla="*/ 668180 f33 1"/>
                <a:gd name="f56" fmla="*/ 663093 f34 1"/>
                <a:gd name="f57" fmla="*/ 237547 f33 1"/>
                <a:gd name="f58" fmla="*/ 707553 f34 1"/>
                <a:gd name="f59" fmla="*/ 200708 f33 1"/>
                <a:gd name="f60" fmla="+- f35 0 f1"/>
                <a:gd name="f61" fmla="*/ f38 1 707552"/>
                <a:gd name="f62" fmla="*/ f39 1 668180"/>
                <a:gd name="f63" fmla="*/ f40 1 707552"/>
                <a:gd name="f64" fmla="*/ f41 1 668180"/>
                <a:gd name="f65" fmla="*/ f42 1 707552"/>
                <a:gd name="f66" fmla="*/ f43 1 668180"/>
                <a:gd name="f67" fmla="*/ f44 1 668180"/>
                <a:gd name="f68" fmla="*/ f45 1 668180"/>
                <a:gd name="f69" fmla="*/ f46 1 668180"/>
                <a:gd name="f70" fmla="*/ f47 1 668180"/>
                <a:gd name="f71" fmla="*/ f48 1 668180"/>
                <a:gd name="f72" fmla="*/ f49 1 668180"/>
                <a:gd name="f73" fmla="*/ f50 1 707552"/>
                <a:gd name="f74" fmla="*/ f51 1 668180"/>
                <a:gd name="f75" fmla="*/ f52 1 707552"/>
                <a:gd name="f76" fmla="*/ f53 1 668180"/>
                <a:gd name="f77" fmla="*/ f54 1 707552"/>
                <a:gd name="f78" fmla="*/ f55 1 668180"/>
                <a:gd name="f79" fmla="*/ f56 1 707552"/>
                <a:gd name="f80" fmla="*/ f57 1 668180"/>
                <a:gd name="f81" fmla="*/ f58 1 707552"/>
                <a:gd name="f82" fmla="*/ f59 1 668180"/>
                <a:gd name="f83" fmla="*/ f29 1 f36"/>
                <a:gd name="f84" fmla="*/ f30 1 f36"/>
                <a:gd name="f85" fmla="*/ f29 1 f37"/>
                <a:gd name="f86" fmla="*/ f31 1 f37"/>
                <a:gd name="f87" fmla="*/ f61 1 f36"/>
                <a:gd name="f88" fmla="*/ f62 1 f37"/>
                <a:gd name="f89" fmla="*/ f63 1 f36"/>
                <a:gd name="f90" fmla="*/ f64 1 f37"/>
                <a:gd name="f91" fmla="*/ f65 1 f36"/>
                <a:gd name="f92" fmla="*/ f66 1 f37"/>
                <a:gd name="f93" fmla="*/ f67 1 f37"/>
                <a:gd name="f94" fmla="*/ f68 1 f37"/>
                <a:gd name="f95" fmla="*/ f69 1 f37"/>
                <a:gd name="f96" fmla="*/ f70 1 f37"/>
                <a:gd name="f97" fmla="*/ f71 1 f37"/>
                <a:gd name="f98" fmla="*/ f72 1 f37"/>
                <a:gd name="f99" fmla="*/ f73 1 f36"/>
                <a:gd name="f100" fmla="*/ f74 1 f37"/>
                <a:gd name="f101" fmla="*/ f75 1 f36"/>
                <a:gd name="f102" fmla="*/ f76 1 f37"/>
                <a:gd name="f103" fmla="*/ f77 1 f36"/>
                <a:gd name="f104" fmla="*/ f78 1 f37"/>
                <a:gd name="f105" fmla="*/ f79 1 f36"/>
                <a:gd name="f106" fmla="*/ f80 1 f37"/>
                <a:gd name="f107" fmla="*/ f81 1 f36"/>
                <a:gd name="f108" fmla="*/ f82 1 f37"/>
                <a:gd name="f109" fmla="*/ f83 f27 1"/>
                <a:gd name="f110" fmla="*/ f84 f27 1"/>
                <a:gd name="f111" fmla="*/ f86 f28 1"/>
                <a:gd name="f112" fmla="*/ f85 f28 1"/>
                <a:gd name="f113" fmla="*/ f87 f27 1"/>
                <a:gd name="f114" fmla="*/ f88 f28 1"/>
                <a:gd name="f115" fmla="*/ f89 f27 1"/>
                <a:gd name="f116" fmla="*/ f90 f28 1"/>
                <a:gd name="f117" fmla="*/ f91 f27 1"/>
                <a:gd name="f118" fmla="*/ f92 f28 1"/>
                <a:gd name="f119" fmla="*/ f93 f28 1"/>
                <a:gd name="f120" fmla="*/ f94 f28 1"/>
                <a:gd name="f121" fmla="*/ f95 f28 1"/>
                <a:gd name="f122" fmla="*/ f96 f28 1"/>
                <a:gd name="f123" fmla="*/ f97 f28 1"/>
                <a:gd name="f124" fmla="*/ f98 f28 1"/>
                <a:gd name="f125" fmla="*/ f99 f27 1"/>
                <a:gd name="f126" fmla="*/ f100 f28 1"/>
                <a:gd name="f127" fmla="*/ f101 f27 1"/>
                <a:gd name="f128" fmla="*/ f102 f28 1"/>
                <a:gd name="f129" fmla="*/ f103 f27 1"/>
                <a:gd name="f130" fmla="*/ f104 f28 1"/>
                <a:gd name="f131" fmla="*/ f105 f27 1"/>
                <a:gd name="f132" fmla="*/ f106 f28 1"/>
                <a:gd name="f133" fmla="*/ f107 f27 1"/>
                <a:gd name="f134" fmla="*/ f10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13" y="f114"/>
                </a:cxn>
                <a:cxn ang="f60">
                  <a:pos x="f115" y="f116"/>
                </a:cxn>
                <a:cxn ang="f60">
                  <a:pos x="f115" y="f116"/>
                </a:cxn>
                <a:cxn ang="f60">
                  <a:pos x="f115" y="f116"/>
                </a:cxn>
                <a:cxn ang="f60">
                  <a:pos x="f115" y="f116"/>
                </a:cxn>
                <a:cxn ang="f60">
                  <a:pos x="f117" y="f118"/>
                </a:cxn>
                <a:cxn ang="f60">
                  <a:pos x="f117" y="f119"/>
                </a:cxn>
                <a:cxn ang="f60">
                  <a:pos x="f117" y="f120"/>
                </a:cxn>
                <a:cxn ang="f60">
                  <a:pos x="f117" y="f121"/>
                </a:cxn>
                <a:cxn ang="f60">
                  <a:pos x="f117" y="f122"/>
                </a:cxn>
                <a:cxn ang="f60">
                  <a:pos x="f117" y="f122"/>
                </a:cxn>
                <a:cxn ang="f60">
                  <a:pos x="f117" y="f123"/>
                </a:cxn>
                <a:cxn ang="f60">
                  <a:pos x="f115" y="f124"/>
                </a:cxn>
                <a:cxn ang="f60">
                  <a:pos x="f115" y="f124"/>
                </a:cxn>
                <a:cxn ang="f60">
                  <a:pos x="f125" y="f126"/>
                </a:cxn>
                <a:cxn ang="f60">
                  <a:pos x="f127" y="f128"/>
                </a:cxn>
                <a:cxn ang="f60">
                  <a:pos x="f129" y="f130"/>
                </a:cxn>
                <a:cxn ang="f60">
                  <a:pos x="f131" y="f132"/>
                </a:cxn>
                <a:cxn ang="f60">
                  <a:pos x="f133" y="f134"/>
                </a:cxn>
                <a:cxn ang="f60">
                  <a:pos x="f113" y="f114"/>
                </a:cxn>
              </a:cxnLst>
              <a:rect l="f109" t="f112" r="f110" b="f111"/>
              <a:pathLst>
                <a:path w="707552" h="668180">
                  <a:moveTo>
                    <a:pt x="f8" y="f5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9" y="f10"/>
                  </a:lnTo>
                  <a:cubicBezTo>
                    <a:pt x="f9" y="f10"/>
                    <a:pt x="f9" y="f11"/>
                    <a:pt x="f12" y="f11"/>
                  </a:cubicBezTo>
                  <a:lnTo>
                    <a:pt x="f12" y="f9"/>
                  </a:lnTo>
                  <a:cubicBezTo>
                    <a:pt x="f12" y="f9"/>
                    <a:pt x="f12" y="f13"/>
                    <a:pt x="f12" y="f13"/>
                  </a:cubicBezTo>
                  <a:cubicBezTo>
                    <a:pt x="f12" y="f13"/>
                    <a:pt x="f12" y="f14"/>
                    <a:pt x="f12" y="f14"/>
                  </a:cubicBezTo>
                  <a:cubicBezTo>
                    <a:pt x="f12" y="f14"/>
                    <a:pt x="f12" y="f14"/>
                    <a:pt x="f12" y="f15"/>
                  </a:cubicBezTo>
                  <a:lnTo>
                    <a:pt x="f12" y="f15"/>
                  </a:lnTo>
                  <a:cubicBezTo>
                    <a:pt x="f12" y="f15"/>
                    <a:pt x="f12" y="f16"/>
                    <a:pt x="f12" y="f16"/>
                  </a:cubicBezTo>
                  <a:lnTo>
                    <a:pt x="f9" y="f17"/>
                  </a:lnTo>
                  <a:lnTo>
                    <a:pt x="f9" y="f17"/>
                  </a:lnTo>
                  <a:lnTo>
                    <a:pt x="f5" y="f18"/>
                  </a:lnTo>
                  <a:lnTo>
                    <a:pt x="f19" y="f20"/>
                  </a:lnTo>
                  <a:lnTo>
                    <a:pt x="f21" y="f7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" name="Freeform: Shape 38">
              <a:extLst>
                <a:ext uri="{FF2B5EF4-FFF2-40B4-BE49-F238E27FC236}">
                  <a16:creationId xmlns:a16="http://schemas.microsoft.com/office/drawing/2014/main" id="{B9904306-6619-E58B-C929-152258DA1859}"/>
                </a:ext>
              </a:extLst>
            </p:cNvPr>
            <p:cNvSpPr/>
            <p:nvPr/>
          </p:nvSpPr>
          <p:spPr>
            <a:xfrm>
              <a:off x="4462537" y="5741773"/>
              <a:ext cx="47000" cy="624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000"/>
                <a:gd name="f7" fmla="val 624990"/>
                <a:gd name="f8" fmla="val 7622"/>
                <a:gd name="f9" fmla="val 611017"/>
                <a:gd name="f10" fmla="val 47001"/>
                <a:gd name="f11" fmla="val 39379"/>
                <a:gd name="f12" fmla="val 33028"/>
                <a:gd name="f13" fmla="+- 0 0 -90"/>
                <a:gd name="f14" fmla="*/ f3 1 47000"/>
                <a:gd name="f15" fmla="*/ f4 1 62499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000"/>
                <a:gd name="f24" fmla="*/ f20 1 624990"/>
                <a:gd name="f25" fmla="*/ 7622 f21 1"/>
                <a:gd name="f26" fmla="*/ 611017 f20 1"/>
                <a:gd name="f27" fmla="*/ 47001 f21 1"/>
                <a:gd name="f28" fmla="*/ 624990 f20 1"/>
                <a:gd name="f29" fmla="*/ 39379 f21 1"/>
                <a:gd name="f30" fmla="*/ 0 f20 1"/>
                <a:gd name="f31" fmla="*/ 0 f21 1"/>
                <a:gd name="f32" fmla="*/ 33028 f20 1"/>
                <a:gd name="f33" fmla="+- f22 0 f1"/>
                <a:gd name="f34" fmla="*/ f25 1 47000"/>
                <a:gd name="f35" fmla="*/ f26 1 624990"/>
                <a:gd name="f36" fmla="*/ f27 1 47000"/>
                <a:gd name="f37" fmla="*/ f28 1 624990"/>
                <a:gd name="f38" fmla="*/ f29 1 47000"/>
                <a:gd name="f39" fmla="*/ f30 1 624990"/>
                <a:gd name="f40" fmla="*/ f31 1 47000"/>
                <a:gd name="f41" fmla="*/ f32 1 62499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47000" h="624990">
                  <a:moveTo>
                    <a:pt x="f8" y="f9"/>
                  </a:moveTo>
                  <a:lnTo>
                    <a:pt x="f10" y="f7"/>
                  </a:lnTo>
                  <a:lnTo>
                    <a:pt x="f11" y="f5"/>
                  </a:lnTo>
                  <a:lnTo>
                    <a:pt x="f5" y="f12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" name="Freeform: Shape 39">
              <a:extLst>
                <a:ext uri="{FF2B5EF4-FFF2-40B4-BE49-F238E27FC236}">
                  <a16:creationId xmlns:a16="http://schemas.microsoft.com/office/drawing/2014/main" id="{6E5CD54B-5B6A-EAC7-4C73-AA341E18E555}"/>
                </a:ext>
              </a:extLst>
            </p:cNvPr>
            <p:cNvSpPr/>
            <p:nvPr/>
          </p:nvSpPr>
          <p:spPr>
            <a:xfrm>
              <a:off x="3784198" y="5495333"/>
              <a:ext cx="69869" cy="59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866"/>
                <a:gd name="f7" fmla="val 59704"/>
                <a:gd name="f8" fmla="val 22866"/>
                <a:gd name="f9" fmla="val 22865"/>
                <a:gd name="f10" fmla="val 1270"/>
                <a:gd name="f11" fmla="val 53353"/>
                <a:gd name="f12" fmla="+- 0 0 -90"/>
                <a:gd name="f13" fmla="*/ f3 1 69866"/>
                <a:gd name="f14" fmla="*/ f4 1 5970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9866"/>
                <a:gd name="f23" fmla="*/ f19 1 59704"/>
                <a:gd name="f24" fmla="*/ 22866 f20 1"/>
                <a:gd name="f25" fmla="*/ 59704 f19 1"/>
                <a:gd name="f26" fmla="*/ 69866 f20 1"/>
                <a:gd name="f27" fmla="*/ 22865 f19 1"/>
                <a:gd name="f28" fmla="*/ 0 f20 1"/>
                <a:gd name="f29" fmla="*/ 0 f19 1"/>
                <a:gd name="f30" fmla="*/ 1270 f20 1"/>
                <a:gd name="f31" fmla="*/ 53353 f19 1"/>
                <a:gd name="f32" fmla="+- f21 0 f1"/>
                <a:gd name="f33" fmla="*/ f24 1 69866"/>
                <a:gd name="f34" fmla="*/ f25 1 59704"/>
                <a:gd name="f35" fmla="*/ f26 1 69866"/>
                <a:gd name="f36" fmla="*/ f27 1 59704"/>
                <a:gd name="f37" fmla="*/ f28 1 69866"/>
                <a:gd name="f38" fmla="*/ f29 1 59704"/>
                <a:gd name="f39" fmla="*/ f30 1 69866"/>
                <a:gd name="f40" fmla="*/ f31 1 59704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</a:cxnLst>
              <a:rect l="f53" t="f56" r="f54" b="f55"/>
              <a:pathLst>
                <a:path w="69866" h="59704">
                  <a:moveTo>
                    <a:pt x="f8" y="f7"/>
                  </a:moveTo>
                  <a:lnTo>
                    <a:pt x="f6" y="f9"/>
                  </a:lnTo>
                  <a:lnTo>
                    <a:pt x="f5" y="f5"/>
                  </a:lnTo>
                  <a:lnTo>
                    <a:pt x="f10" y="f11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" name="Freeform: Shape 40">
              <a:extLst>
                <a:ext uri="{FF2B5EF4-FFF2-40B4-BE49-F238E27FC236}">
                  <a16:creationId xmlns:a16="http://schemas.microsoft.com/office/drawing/2014/main" id="{A5AF71C9-A4EF-0405-C01F-16BBADB8F733}"/>
                </a:ext>
              </a:extLst>
            </p:cNvPr>
            <p:cNvSpPr/>
            <p:nvPr/>
          </p:nvSpPr>
          <p:spPr>
            <a:xfrm>
              <a:off x="5836999" y="5082491"/>
              <a:ext cx="232458" cy="3607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463"/>
                <a:gd name="f7" fmla="val 360766"/>
                <a:gd name="f8" fmla="val 293441"/>
                <a:gd name="f9" fmla="val 226112"/>
                <a:gd name="f10" fmla="val 360767"/>
                <a:gd name="f11" fmla="val 67326"/>
                <a:gd name="f12" fmla="val 5081"/>
                <a:gd name="f13" fmla="+- 0 0 -90"/>
                <a:gd name="f14" fmla="*/ f3 1 232463"/>
                <a:gd name="f15" fmla="*/ f4 1 36076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32463"/>
                <a:gd name="f24" fmla="*/ f20 1 360766"/>
                <a:gd name="f25" fmla="*/ 0 f21 1"/>
                <a:gd name="f26" fmla="*/ 293441 f20 1"/>
                <a:gd name="f27" fmla="*/ 226112 f21 1"/>
                <a:gd name="f28" fmla="*/ 360767 f20 1"/>
                <a:gd name="f29" fmla="*/ 232463 f21 1"/>
                <a:gd name="f30" fmla="*/ 67326 f20 1"/>
                <a:gd name="f31" fmla="*/ 5081 f21 1"/>
                <a:gd name="f32" fmla="*/ 0 f20 1"/>
                <a:gd name="f33" fmla="+- f22 0 f1"/>
                <a:gd name="f34" fmla="*/ f25 1 232463"/>
                <a:gd name="f35" fmla="*/ f26 1 360766"/>
                <a:gd name="f36" fmla="*/ f27 1 232463"/>
                <a:gd name="f37" fmla="*/ f28 1 360766"/>
                <a:gd name="f38" fmla="*/ f29 1 232463"/>
                <a:gd name="f39" fmla="*/ f30 1 360766"/>
                <a:gd name="f40" fmla="*/ f31 1 232463"/>
                <a:gd name="f41" fmla="*/ f32 1 36076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232463" h="360766">
                  <a:moveTo>
                    <a:pt x="f5" y="f8"/>
                  </a:moveTo>
                  <a:lnTo>
                    <a:pt x="f9" y="f10"/>
                  </a:lnTo>
                  <a:lnTo>
                    <a:pt x="f6" y="f11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" name="Freeform: Shape 41">
              <a:extLst>
                <a:ext uri="{FF2B5EF4-FFF2-40B4-BE49-F238E27FC236}">
                  <a16:creationId xmlns:a16="http://schemas.microsoft.com/office/drawing/2014/main" id="{3F3FE647-BC7F-39C3-08DC-E3AC6E8F2F85}"/>
                </a:ext>
              </a:extLst>
            </p:cNvPr>
            <p:cNvSpPr/>
            <p:nvPr/>
          </p:nvSpPr>
          <p:spPr>
            <a:xfrm>
              <a:off x="5201847" y="4684882"/>
              <a:ext cx="1202966" cy="609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2967"/>
                <a:gd name="f7" fmla="val 609746"/>
                <a:gd name="f8" fmla="val 362034"/>
                <a:gd name="f9" fmla="val 628795"/>
                <a:gd name="f10" fmla="val 382362"/>
                <a:gd name="f11" fmla="val 630065"/>
                <a:gd name="f12" fmla="val 631336"/>
                <a:gd name="f13" fmla="val 632606"/>
                <a:gd name="f14" fmla="val 633876"/>
                <a:gd name="f15" fmla="val 635147"/>
                <a:gd name="f16" fmla="val 636417"/>
                <a:gd name="f17" fmla="val 875232"/>
                <a:gd name="f18" fmla="val 452229"/>
                <a:gd name="f19" fmla="val 1202968"/>
                <a:gd name="f20" fmla="val 166410"/>
                <a:gd name="f21" fmla="val 605930"/>
                <a:gd name="f22" fmla="val 504311"/>
                <a:gd name="f23" fmla="+- 0 0 -90"/>
                <a:gd name="f24" fmla="*/ f3 1 1202967"/>
                <a:gd name="f25" fmla="*/ f4 1 60974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202967"/>
                <a:gd name="f34" fmla="*/ f30 1 609746"/>
                <a:gd name="f35" fmla="*/ 362034 f31 1"/>
                <a:gd name="f36" fmla="*/ 609746 f30 1"/>
                <a:gd name="f37" fmla="*/ 628795 f31 1"/>
                <a:gd name="f38" fmla="*/ 382362 f30 1"/>
                <a:gd name="f39" fmla="*/ 630065 f31 1"/>
                <a:gd name="f40" fmla="*/ 631336 f31 1"/>
                <a:gd name="f41" fmla="*/ 632606 f31 1"/>
                <a:gd name="f42" fmla="*/ 633876 f31 1"/>
                <a:gd name="f43" fmla="*/ 635147 f31 1"/>
                <a:gd name="f44" fmla="*/ 636417 f31 1"/>
                <a:gd name="f45" fmla="*/ 875232 f31 1"/>
                <a:gd name="f46" fmla="*/ 452229 f30 1"/>
                <a:gd name="f47" fmla="*/ 1202968 f31 1"/>
                <a:gd name="f48" fmla="*/ 166410 f30 1"/>
                <a:gd name="f49" fmla="*/ 605930 f31 1"/>
                <a:gd name="f50" fmla="*/ 0 f30 1"/>
                <a:gd name="f51" fmla="*/ 0 f31 1"/>
                <a:gd name="f52" fmla="*/ 504311 f30 1"/>
                <a:gd name="f53" fmla="+- f32 0 f1"/>
                <a:gd name="f54" fmla="*/ f35 1 1202967"/>
                <a:gd name="f55" fmla="*/ f36 1 609746"/>
                <a:gd name="f56" fmla="*/ f37 1 1202967"/>
                <a:gd name="f57" fmla="*/ f38 1 609746"/>
                <a:gd name="f58" fmla="*/ f39 1 1202967"/>
                <a:gd name="f59" fmla="*/ f40 1 1202967"/>
                <a:gd name="f60" fmla="*/ f41 1 1202967"/>
                <a:gd name="f61" fmla="*/ f42 1 1202967"/>
                <a:gd name="f62" fmla="*/ f43 1 1202967"/>
                <a:gd name="f63" fmla="*/ f44 1 1202967"/>
                <a:gd name="f64" fmla="*/ f45 1 1202967"/>
                <a:gd name="f65" fmla="*/ f46 1 609746"/>
                <a:gd name="f66" fmla="*/ f47 1 1202967"/>
                <a:gd name="f67" fmla="*/ f48 1 609746"/>
                <a:gd name="f68" fmla="*/ f49 1 1202967"/>
                <a:gd name="f69" fmla="*/ f50 1 609746"/>
                <a:gd name="f70" fmla="*/ f51 1 1202967"/>
                <a:gd name="f71" fmla="*/ f52 1 609746"/>
                <a:gd name="f72" fmla="*/ f26 1 f33"/>
                <a:gd name="f73" fmla="*/ f27 1 f33"/>
                <a:gd name="f74" fmla="*/ f26 1 f34"/>
                <a:gd name="f75" fmla="*/ f28 1 f34"/>
                <a:gd name="f76" fmla="*/ f54 1 f33"/>
                <a:gd name="f77" fmla="*/ f55 1 f34"/>
                <a:gd name="f78" fmla="*/ f56 1 f33"/>
                <a:gd name="f79" fmla="*/ f57 1 f34"/>
                <a:gd name="f80" fmla="*/ f58 1 f33"/>
                <a:gd name="f81" fmla="*/ f59 1 f33"/>
                <a:gd name="f82" fmla="*/ f60 1 f33"/>
                <a:gd name="f83" fmla="*/ f61 1 f33"/>
                <a:gd name="f84" fmla="*/ f62 1 f33"/>
                <a:gd name="f85" fmla="*/ f63 1 f33"/>
                <a:gd name="f86" fmla="*/ f64 1 f33"/>
                <a:gd name="f87" fmla="*/ f65 1 f34"/>
                <a:gd name="f88" fmla="*/ f66 1 f33"/>
                <a:gd name="f89" fmla="*/ f67 1 f34"/>
                <a:gd name="f90" fmla="*/ f68 1 f33"/>
                <a:gd name="f91" fmla="*/ f69 1 f34"/>
                <a:gd name="f92" fmla="*/ f70 1 f33"/>
                <a:gd name="f93" fmla="*/ f71 1 f34"/>
                <a:gd name="f94" fmla="*/ f72 f24 1"/>
                <a:gd name="f95" fmla="*/ f73 f24 1"/>
                <a:gd name="f96" fmla="*/ f75 f25 1"/>
                <a:gd name="f97" fmla="*/ f74 f25 1"/>
                <a:gd name="f98" fmla="*/ f76 f24 1"/>
                <a:gd name="f99" fmla="*/ f77 f25 1"/>
                <a:gd name="f100" fmla="*/ f78 f24 1"/>
                <a:gd name="f101" fmla="*/ f79 f25 1"/>
                <a:gd name="f102" fmla="*/ f80 f24 1"/>
                <a:gd name="f103" fmla="*/ f81 f24 1"/>
                <a:gd name="f104" fmla="*/ f82 f24 1"/>
                <a:gd name="f105" fmla="*/ f83 f24 1"/>
                <a:gd name="f106" fmla="*/ f84 f24 1"/>
                <a:gd name="f107" fmla="*/ f85 f24 1"/>
                <a:gd name="f108" fmla="*/ f86 f24 1"/>
                <a:gd name="f109" fmla="*/ f87 f25 1"/>
                <a:gd name="f110" fmla="*/ f88 f24 1"/>
                <a:gd name="f111" fmla="*/ f89 f25 1"/>
                <a:gd name="f112" fmla="*/ f90 f24 1"/>
                <a:gd name="f113" fmla="*/ f91 f25 1"/>
                <a:gd name="f114" fmla="*/ f92 f24 1"/>
                <a:gd name="f115" fmla="*/ f9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2" y="f101"/>
                </a:cxn>
                <a:cxn ang="f53">
                  <a:pos x="f103" y="f101"/>
                </a:cxn>
                <a:cxn ang="f53">
                  <a:pos x="f103" y="f101"/>
                </a:cxn>
                <a:cxn ang="f53">
                  <a:pos x="f104" y="f101"/>
                </a:cxn>
                <a:cxn ang="f53">
                  <a:pos x="f105" y="f101"/>
                </a:cxn>
                <a:cxn ang="f53">
                  <a:pos x="f106" y="f101"/>
                </a:cxn>
                <a:cxn ang="f53">
                  <a:pos x="f107" y="f101"/>
                </a:cxn>
                <a:cxn ang="f53">
                  <a:pos x="f108" y="f109"/>
                </a:cxn>
                <a:cxn ang="f53">
                  <a:pos x="f110" y="f111"/>
                </a:cxn>
                <a:cxn ang="f53">
                  <a:pos x="f112" y="f113"/>
                </a:cxn>
                <a:cxn ang="f53">
                  <a:pos x="f114" y="f115"/>
                </a:cxn>
                <a:cxn ang="f53">
                  <a:pos x="f98" y="f99"/>
                </a:cxn>
              </a:cxnLst>
              <a:rect l="f94" t="f97" r="f95" b="f96"/>
              <a:pathLst>
                <a:path w="1202967" h="609746">
                  <a:moveTo>
                    <a:pt x="f8" y="f7"/>
                  </a:moveTo>
                  <a:lnTo>
                    <a:pt x="f9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2" y="f10"/>
                  </a:lnTo>
                  <a:lnTo>
                    <a:pt x="f13" y="f10"/>
                  </a:lnTo>
                  <a:lnTo>
                    <a:pt x="f14" y="f10"/>
                  </a:lnTo>
                  <a:lnTo>
                    <a:pt x="f15" y="f10"/>
                  </a:lnTo>
                  <a:lnTo>
                    <a:pt x="f16" y="f10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5"/>
                  </a:lnTo>
                  <a:lnTo>
                    <a:pt x="f5" y="f22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D9D9D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" name="Freeform: Shape 42">
              <a:extLst>
                <a:ext uri="{FF2B5EF4-FFF2-40B4-BE49-F238E27FC236}">
                  <a16:creationId xmlns:a16="http://schemas.microsoft.com/office/drawing/2014/main" id="{6394FEDE-2197-6B72-ACC7-DF2F5463C1C4}"/>
                </a:ext>
              </a:extLst>
            </p:cNvPr>
            <p:cNvSpPr/>
            <p:nvPr/>
          </p:nvSpPr>
          <p:spPr>
            <a:xfrm>
              <a:off x="5581671" y="5090108"/>
              <a:ext cx="245168" cy="2820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66"/>
                <a:gd name="f7" fmla="val 282007"/>
                <a:gd name="f8" fmla="val 209600"/>
                <a:gd name="f9" fmla="val 240085"/>
                <a:gd name="f10" fmla="val 245167"/>
                <a:gd name="f11" fmla="+- 0 0 -90"/>
                <a:gd name="f12" fmla="*/ f3 1 245166"/>
                <a:gd name="f13" fmla="*/ f4 1 28200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5166"/>
                <a:gd name="f22" fmla="*/ f18 1 282007"/>
                <a:gd name="f23" fmla="*/ 0 f19 1"/>
                <a:gd name="f24" fmla="*/ 209600 f18 1"/>
                <a:gd name="f25" fmla="*/ 240085 f19 1"/>
                <a:gd name="f26" fmla="*/ 282007 f18 1"/>
                <a:gd name="f27" fmla="*/ 245167 f19 1"/>
                <a:gd name="f28" fmla="*/ 0 f18 1"/>
                <a:gd name="f29" fmla="+- f20 0 f1"/>
                <a:gd name="f30" fmla="*/ f23 1 245166"/>
                <a:gd name="f31" fmla="*/ f24 1 282007"/>
                <a:gd name="f32" fmla="*/ f25 1 245166"/>
                <a:gd name="f33" fmla="*/ f26 1 282007"/>
                <a:gd name="f34" fmla="*/ f27 1 245166"/>
                <a:gd name="f35" fmla="*/ f28 1 28200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</a:cxnLst>
              <a:rect l="f46" t="f49" r="f47" b="f48"/>
              <a:pathLst>
                <a:path w="245166" h="282007">
                  <a:moveTo>
                    <a:pt x="f5" y="f8"/>
                  </a:moveTo>
                  <a:lnTo>
                    <a:pt x="f9" y="f7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" name="Freeform: Shape 43">
              <a:extLst>
                <a:ext uri="{FF2B5EF4-FFF2-40B4-BE49-F238E27FC236}">
                  <a16:creationId xmlns:a16="http://schemas.microsoft.com/office/drawing/2014/main" id="{0E601313-39C5-41BF-1ED7-A0C6333902DA}"/>
                </a:ext>
              </a:extLst>
            </p:cNvPr>
            <p:cNvSpPr/>
            <p:nvPr/>
          </p:nvSpPr>
          <p:spPr>
            <a:xfrm>
              <a:off x="4524780" y="6387093"/>
              <a:ext cx="1390966" cy="464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0970"/>
                <a:gd name="f7" fmla="val 464932"/>
                <a:gd name="f8" fmla="val 7622"/>
                <a:gd name="f9" fmla="val 1133101"/>
                <a:gd name="f10" fmla="val 388714"/>
                <a:gd name="f11" fmla="val 1134372"/>
                <a:gd name="f12" fmla="val 1135642"/>
                <a:gd name="f13" fmla="val 1136912"/>
                <a:gd name="f14" fmla="val 389984"/>
                <a:gd name="f15" fmla="val 1138182"/>
                <a:gd name="f16" fmla="val 391254"/>
                <a:gd name="f17" fmla="val 392525"/>
                <a:gd name="f18" fmla="val 393795"/>
                <a:gd name="f19" fmla="val 1390971"/>
                <a:gd name="f20" fmla="val 1270"/>
                <a:gd name="f21" fmla="+- 0 0 -90"/>
                <a:gd name="f22" fmla="*/ f3 1 1390970"/>
                <a:gd name="f23" fmla="*/ f4 1 46493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90970"/>
                <a:gd name="f32" fmla="*/ f28 1 464932"/>
                <a:gd name="f33" fmla="*/ 0 f29 1"/>
                <a:gd name="f34" fmla="*/ 7622 f28 1"/>
                <a:gd name="f35" fmla="*/ 1133101 f29 1"/>
                <a:gd name="f36" fmla="*/ 388714 f28 1"/>
                <a:gd name="f37" fmla="*/ 1134372 f29 1"/>
                <a:gd name="f38" fmla="*/ 1135642 f29 1"/>
                <a:gd name="f39" fmla="*/ 1136912 f29 1"/>
                <a:gd name="f40" fmla="*/ 389984 f28 1"/>
                <a:gd name="f41" fmla="*/ 1138182 f29 1"/>
                <a:gd name="f42" fmla="*/ 391254 f28 1"/>
                <a:gd name="f43" fmla="*/ 392525 f28 1"/>
                <a:gd name="f44" fmla="*/ 393795 f28 1"/>
                <a:gd name="f45" fmla="*/ 464932 f28 1"/>
                <a:gd name="f46" fmla="*/ 1390971 f29 1"/>
                <a:gd name="f47" fmla="*/ 1270 f29 1"/>
                <a:gd name="f48" fmla="*/ 0 f28 1"/>
                <a:gd name="f49" fmla="+- f30 0 f1"/>
                <a:gd name="f50" fmla="*/ f33 1 1390970"/>
                <a:gd name="f51" fmla="*/ f34 1 464932"/>
                <a:gd name="f52" fmla="*/ f35 1 1390970"/>
                <a:gd name="f53" fmla="*/ f36 1 464932"/>
                <a:gd name="f54" fmla="*/ f37 1 1390970"/>
                <a:gd name="f55" fmla="*/ f38 1 1390970"/>
                <a:gd name="f56" fmla="*/ f39 1 1390970"/>
                <a:gd name="f57" fmla="*/ f40 1 464932"/>
                <a:gd name="f58" fmla="*/ f41 1 1390970"/>
                <a:gd name="f59" fmla="*/ f42 1 464932"/>
                <a:gd name="f60" fmla="*/ f43 1 464932"/>
                <a:gd name="f61" fmla="*/ f44 1 464932"/>
                <a:gd name="f62" fmla="*/ f45 1 464932"/>
                <a:gd name="f63" fmla="*/ f46 1 1390970"/>
                <a:gd name="f64" fmla="*/ f47 1 1390970"/>
                <a:gd name="f65" fmla="*/ f48 1 464932"/>
                <a:gd name="f66" fmla="*/ f24 1 f31"/>
                <a:gd name="f67" fmla="*/ f25 1 f31"/>
                <a:gd name="f68" fmla="*/ f24 1 f32"/>
                <a:gd name="f69" fmla="*/ f26 1 f32"/>
                <a:gd name="f70" fmla="*/ f50 1 f31"/>
                <a:gd name="f71" fmla="*/ f51 1 f32"/>
                <a:gd name="f72" fmla="*/ f52 1 f31"/>
                <a:gd name="f73" fmla="*/ f53 1 f32"/>
                <a:gd name="f74" fmla="*/ f54 1 f31"/>
                <a:gd name="f75" fmla="*/ f55 1 f31"/>
                <a:gd name="f76" fmla="*/ f56 1 f31"/>
                <a:gd name="f77" fmla="*/ f57 1 f32"/>
                <a:gd name="f78" fmla="*/ f58 1 f31"/>
                <a:gd name="f79" fmla="*/ f59 1 f32"/>
                <a:gd name="f80" fmla="*/ f60 1 f32"/>
                <a:gd name="f81" fmla="*/ f61 1 f32"/>
                <a:gd name="f82" fmla="*/ f62 1 f32"/>
                <a:gd name="f83" fmla="*/ f63 1 f31"/>
                <a:gd name="f84" fmla="*/ f64 1 f31"/>
                <a:gd name="f85" fmla="*/ f65 1 f32"/>
                <a:gd name="f86" fmla="*/ f66 f22 1"/>
                <a:gd name="f87" fmla="*/ f67 f22 1"/>
                <a:gd name="f88" fmla="*/ f69 f23 1"/>
                <a:gd name="f89" fmla="*/ f68 f23 1"/>
                <a:gd name="f90" fmla="*/ f70 f22 1"/>
                <a:gd name="f91" fmla="*/ f71 f23 1"/>
                <a:gd name="f92" fmla="*/ f72 f22 1"/>
                <a:gd name="f93" fmla="*/ f73 f23 1"/>
                <a:gd name="f94" fmla="*/ f74 f22 1"/>
                <a:gd name="f95" fmla="*/ f75 f22 1"/>
                <a:gd name="f96" fmla="*/ f76 f22 1"/>
                <a:gd name="f97" fmla="*/ f77 f23 1"/>
                <a:gd name="f98" fmla="*/ f78 f22 1"/>
                <a:gd name="f99" fmla="*/ f79 f23 1"/>
                <a:gd name="f100" fmla="*/ f80 f23 1"/>
                <a:gd name="f101" fmla="*/ f81 f23 1"/>
                <a:gd name="f102" fmla="*/ f82 f23 1"/>
                <a:gd name="f103" fmla="*/ f83 f22 1"/>
                <a:gd name="f104" fmla="*/ f84 f22 1"/>
                <a:gd name="f105" fmla="*/ f8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4" y="f93"/>
                </a:cxn>
                <a:cxn ang="f49">
                  <a:pos x="f95" y="f93"/>
                </a:cxn>
                <a:cxn ang="f49">
                  <a:pos x="f96" y="f93"/>
                </a:cxn>
                <a:cxn ang="f49">
                  <a:pos x="f96" y="f93"/>
                </a:cxn>
                <a:cxn ang="f49">
                  <a:pos x="f96" y="f93"/>
                </a:cxn>
                <a:cxn ang="f49">
                  <a:pos x="f96" y="f97"/>
                </a:cxn>
                <a:cxn ang="f49">
                  <a:pos x="f96" y="f97"/>
                </a:cxn>
                <a:cxn ang="f49">
                  <a:pos x="f98" y="f99"/>
                </a:cxn>
                <a:cxn ang="f49">
                  <a:pos x="f98" y="f99"/>
                </a:cxn>
                <a:cxn ang="f49">
                  <a:pos x="f98" y="f100"/>
                </a:cxn>
                <a:cxn ang="f49">
                  <a:pos x="f98" y="f101"/>
                </a:cxn>
                <a:cxn ang="f49">
                  <a:pos x="f98" y="f101"/>
                </a:cxn>
                <a:cxn ang="f49">
                  <a:pos x="f98" y="f101"/>
                </a:cxn>
                <a:cxn ang="f49">
                  <a:pos x="f96" y="f102"/>
                </a:cxn>
                <a:cxn ang="f49">
                  <a:pos x="f103" y="f102"/>
                </a:cxn>
                <a:cxn ang="f49">
                  <a:pos x="f104" y="f105"/>
                </a:cxn>
                <a:cxn ang="f49">
                  <a:pos x="f90" y="f91"/>
                </a:cxn>
              </a:cxnLst>
              <a:rect l="f86" t="f89" r="f87" b="f88"/>
              <a:pathLst>
                <a:path w="1390970" h="464932">
                  <a:moveTo>
                    <a:pt x="f5" y="f8"/>
                  </a:moveTo>
                  <a:lnTo>
                    <a:pt x="f9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3" y="f10"/>
                  </a:lnTo>
                  <a:lnTo>
                    <a:pt x="f13" y="f10"/>
                  </a:lnTo>
                  <a:lnTo>
                    <a:pt x="f13" y="f10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5" y="f16"/>
                    <a:pt x="f15" y="f17"/>
                    <a:pt x="f15" y="f17"/>
                  </a:cubicBezTo>
                  <a:cubicBezTo>
                    <a:pt x="f15" y="f17"/>
                    <a:pt x="f15" y="f18"/>
                    <a:pt x="f15" y="f18"/>
                  </a:cubicBezTo>
                  <a:lnTo>
                    <a:pt x="f15" y="f18"/>
                  </a:lnTo>
                  <a:lnTo>
                    <a:pt x="f15" y="f18"/>
                  </a:lnTo>
                  <a:lnTo>
                    <a:pt x="f13" y="f7"/>
                  </a:lnTo>
                  <a:lnTo>
                    <a:pt x="f19" y="f7"/>
                  </a:lnTo>
                  <a:lnTo>
                    <a:pt x="f20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" name="Freeform: Shape 44">
              <a:extLst>
                <a:ext uri="{FF2B5EF4-FFF2-40B4-BE49-F238E27FC236}">
                  <a16:creationId xmlns:a16="http://schemas.microsoft.com/office/drawing/2014/main" id="{F732E73F-04D8-CE2B-A880-68075774DE58}"/>
                </a:ext>
              </a:extLst>
            </p:cNvPr>
            <p:cNvSpPr/>
            <p:nvPr/>
          </p:nvSpPr>
          <p:spPr>
            <a:xfrm>
              <a:off x="3768955" y="4899565"/>
              <a:ext cx="86383" cy="6033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6379"/>
                <a:gd name="f7" fmla="val 603394"/>
                <a:gd name="f8" fmla="val 13973"/>
                <a:gd name="f9" fmla="val 580529"/>
                <a:gd name="f10" fmla="val 86380"/>
                <a:gd name="f11" fmla="val 603395"/>
                <a:gd name="f12" fmla="val 71136"/>
                <a:gd name="f13" fmla="val 54623"/>
                <a:gd name="f14" fmla="+- 0 0 -90"/>
                <a:gd name="f15" fmla="*/ f3 1 86379"/>
                <a:gd name="f16" fmla="*/ f4 1 60339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6379"/>
                <a:gd name="f25" fmla="*/ f21 1 603394"/>
                <a:gd name="f26" fmla="*/ 13973 f22 1"/>
                <a:gd name="f27" fmla="*/ 580529 f21 1"/>
                <a:gd name="f28" fmla="*/ 86380 f22 1"/>
                <a:gd name="f29" fmla="*/ 603395 f21 1"/>
                <a:gd name="f30" fmla="*/ 71136 f22 1"/>
                <a:gd name="f31" fmla="*/ 0 f21 1"/>
                <a:gd name="f32" fmla="*/ 0 f22 1"/>
                <a:gd name="f33" fmla="*/ 54623 f21 1"/>
                <a:gd name="f34" fmla="+- f23 0 f1"/>
                <a:gd name="f35" fmla="*/ f26 1 86379"/>
                <a:gd name="f36" fmla="*/ f27 1 603394"/>
                <a:gd name="f37" fmla="*/ f28 1 86379"/>
                <a:gd name="f38" fmla="*/ f29 1 603394"/>
                <a:gd name="f39" fmla="*/ f30 1 86379"/>
                <a:gd name="f40" fmla="*/ f31 1 603394"/>
                <a:gd name="f41" fmla="*/ f32 1 86379"/>
                <a:gd name="f42" fmla="*/ f33 1 603394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86379" h="603394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" name="Freeform: Shape 45">
              <a:extLst>
                <a:ext uri="{FF2B5EF4-FFF2-40B4-BE49-F238E27FC236}">
                  <a16:creationId xmlns:a16="http://schemas.microsoft.com/office/drawing/2014/main" id="{A0D26251-CBE7-8F83-799D-9F3954C4D470}"/>
                </a:ext>
              </a:extLst>
            </p:cNvPr>
            <p:cNvSpPr/>
            <p:nvPr/>
          </p:nvSpPr>
          <p:spPr>
            <a:xfrm>
              <a:off x="3749908" y="4288545"/>
              <a:ext cx="88916" cy="6465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920"/>
                <a:gd name="f7" fmla="val 646585"/>
                <a:gd name="f8" fmla="val 88921"/>
                <a:gd name="f9" fmla="val 591962"/>
                <a:gd name="f10" fmla="val 73677"/>
                <a:gd name="f11" fmla="val 21595"/>
                <a:gd name="f12" fmla="val 17784"/>
                <a:gd name="f13" fmla="+- 0 0 -90"/>
                <a:gd name="f14" fmla="*/ f3 1 88920"/>
                <a:gd name="f15" fmla="*/ f4 1 64658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8920"/>
                <a:gd name="f24" fmla="*/ f20 1 646585"/>
                <a:gd name="f25" fmla="*/ 88921 f21 1"/>
                <a:gd name="f26" fmla="*/ 591962 f20 1"/>
                <a:gd name="f27" fmla="*/ 73677 f21 1"/>
                <a:gd name="f28" fmla="*/ 21595 f20 1"/>
                <a:gd name="f29" fmla="*/ 0 f21 1"/>
                <a:gd name="f30" fmla="*/ 0 f20 1"/>
                <a:gd name="f31" fmla="*/ 17784 f21 1"/>
                <a:gd name="f32" fmla="*/ 646585 f20 1"/>
                <a:gd name="f33" fmla="+- f22 0 f1"/>
                <a:gd name="f34" fmla="*/ f25 1 88920"/>
                <a:gd name="f35" fmla="*/ f26 1 646585"/>
                <a:gd name="f36" fmla="*/ f27 1 88920"/>
                <a:gd name="f37" fmla="*/ f28 1 646585"/>
                <a:gd name="f38" fmla="*/ f29 1 88920"/>
                <a:gd name="f39" fmla="*/ f30 1 646585"/>
                <a:gd name="f40" fmla="*/ f31 1 88920"/>
                <a:gd name="f41" fmla="*/ f32 1 64658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88920" h="646585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12" y="f7"/>
                  </a:lnTo>
                  <a:close/>
                </a:path>
              </a:pathLst>
            </a:custGeom>
            <a:solidFill>
              <a:srgbClr val="930B0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" name="Freeform: Shape 46">
              <a:extLst>
                <a:ext uri="{FF2B5EF4-FFF2-40B4-BE49-F238E27FC236}">
                  <a16:creationId xmlns:a16="http://schemas.microsoft.com/office/drawing/2014/main" id="{AF24BFBB-BF71-38C7-F3F6-24E5624D4F87}"/>
                </a:ext>
              </a:extLst>
            </p:cNvPr>
            <p:cNvSpPr/>
            <p:nvPr/>
          </p:nvSpPr>
          <p:spPr>
            <a:xfrm>
              <a:off x="3066486" y="0"/>
              <a:ext cx="753282" cy="42898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3283"/>
                <a:gd name="f7" fmla="val 4289819"/>
                <a:gd name="f8" fmla="val 43190"/>
                <a:gd name="f9" fmla="val 1106436"/>
                <a:gd name="f10" fmla="val 106705"/>
                <a:gd name="f11" fmla="val 2687965"/>
                <a:gd name="f12" fmla="val 285816"/>
                <a:gd name="f13" fmla="val 2731156"/>
                <a:gd name="f14" fmla="val 287086"/>
                <a:gd name="f15" fmla="val 288357"/>
                <a:gd name="f16" fmla="val 289627"/>
                <a:gd name="f17" fmla="val 2732426"/>
                <a:gd name="f18" fmla="val 2733696"/>
                <a:gd name="f19" fmla="val 2734967"/>
                <a:gd name="f20" fmla="val 2736237"/>
                <a:gd name="f21" fmla="val 308681"/>
                <a:gd name="f22" fmla="val 3250710"/>
                <a:gd name="f23" fmla="val 649120"/>
                <a:gd name="f24" fmla="val 3339632"/>
                <a:gd name="f25" fmla="val 650390"/>
                <a:gd name="f26" fmla="val 651661"/>
                <a:gd name="f27" fmla="val 652931"/>
                <a:gd name="f28" fmla="val 3340902"/>
                <a:gd name="f29" fmla="val 3342172"/>
                <a:gd name="f30" fmla="val 3343443"/>
                <a:gd name="f31" fmla="val 678336"/>
                <a:gd name="f32" fmla="val 4268225"/>
                <a:gd name="f33" fmla="val 753284"/>
                <a:gd name="f34" fmla="val 4289820"/>
                <a:gd name="f35" fmla="val 645309"/>
                <a:gd name="f36" fmla="val 33028"/>
                <a:gd name="f37" fmla="val 829509"/>
                <a:gd name="f38" fmla="+- 0 0 -90"/>
                <a:gd name="f39" fmla="*/ f3 1 753283"/>
                <a:gd name="f40" fmla="*/ f4 1 4289819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753283"/>
                <a:gd name="f49" fmla="*/ f45 1 4289819"/>
                <a:gd name="f50" fmla="*/ 43190 f46 1"/>
                <a:gd name="f51" fmla="*/ 1106436 f45 1"/>
                <a:gd name="f52" fmla="*/ 106705 f46 1"/>
                <a:gd name="f53" fmla="*/ 2687965 f45 1"/>
                <a:gd name="f54" fmla="*/ 285816 f46 1"/>
                <a:gd name="f55" fmla="*/ 2731156 f45 1"/>
                <a:gd name="f56" fmla="*/ 287086 f46 1"/>
                <a:gd name="f57" fmla="*/ 288357 f46 1"/>
                <a:gd name="f58" fmla="*/ 289627 f46 1"/>
                <a:gd name="f59" fmla="*/ 2732426 f45 1"/>
                <a:gd name="f60" fmla="*/ 2733696 f45 1"/>
                <a:gd name="f61" fmla="*/ 2734967 f45 1"/>
                <a:gd name="f62" fmla="*/ 2736237 f45 1"/>
                <a:gd name="f63" fmla="*/ 308681 f46 1"/>
                <a:gd name="f64" fmla="*/ 3250710 f45 1"/>
                <a:gd name="f65" fmla="*/ 649120 f46 1"/>
                <a:gd name="f66" fmla="*/ 3339632 f45 1"/>
                <a:gd name="f67" fmla="*/ 650390 f46 1"/>
                <a:gd name="f68" fmla="*/ 651661 f46 1"/>
                <a:gd name="f69" fmla="*/ 652931 f46 1"/>
                <a:gd name="f70" fmla="*/ 3340902 f45 1"/>
                <a:gd name="f71" fmla="*/ 3342172 f45 1"/>
                <a:gd name="f72" fmla="*/ 3343443 f45 1"/>
                <a:gd name="f73" fmla="*/ 678336 f46 1"/>
                <a:gd name="f74" fmla="*/ 4268225 f45 1"/>
                <a:gd name="f75" fmla="*/ 753284 f46 1"/>
                <a:gd name="f76" fmla="*/ 4289820 f45 1"/>
                <a:gd name="f77" fmla="*/ 645309 f46 1"/>
                <a:gd name="f78" fmla="*/ 0 f45 1"/>
                <a:gd name="f79" fmla="*/ 0 f46 1"/>
                <a:gd name="f80" fmla="*/ 33028 f46 1"/>
                <a:gd name="f81" fmla="*/ 829509 f45 1"/>
                <a:gd name="f82" fmla="+- f47 0 f1"/>
                <a:gd name="f83" fmla="*/ f50 1 753283"/>
                <a:gd name="f84" fmla="*/ f51 1 4289819"/>
                <a:gd name="f85" fmla="*/ f52 1 753283"/>
                <a:gd name="f86" fmla="*/ f53 1 4289819"/>
                <a:gd name="f87" fmla="*/ f54 1 753283"/>
                <a:gd name="f88" fmla="*/ f55 1 4289819"/>
                <a:gd name="f89" fmla="*/ f56 1 753283"/>
                <a:gd name="f90" fmla="*/ f57 1 753283"/>
                <a:gd name="f91" fmla="*/ f58 1 753283"/>
                <a:gd name="f92" fmla="*/ f59 1 4289819"/>
                <a:gd name="f93" fmla="*/ f60 1 4289819"/>
                <a:gd name="f94" fmla="*/ f61 1 4289819"/>
                <a:gd name="f95" fmla="*/ f62 1 4289819"/>
                <a:gd name="f96" fmla="*/ f63 1 753283"/>
                <a:gd name="f97" fmla="*/ f64 1 4289819"/>
                <a:gd name="f98" fmla="*/ f65 1 753283"/>
                <a:gd name="f99" fmla="*/ f66 1 4289819"/>
                <a:gd name="f100" fmla="*/ f67 1 753283"/>
                <a:gd name="f101" fmla="*/ f68 1 753283"/>
                <a:gd name="f102" fmla="*/ f69 1 753283"/>
                <a:gd name="f103" fmla="*/ f70 1 4289819"/>
                <a:gd name="f104" fmla="*/ f71 1 4289819"/>
                <a:gd name="f105" fmla="*/ f72 1 4289819"/>
                <a:gd name="f106" fmla="*/ f73 1 753283"/>
                <a:gd name="f107" fmla="*/ f74 1 4289819"/>
                <a:gd name="f108" fmla="*/ f75 1 753283"/>
                <a:gd name="f109" fmla="*/ f76 1 4289819"/>
                <a:gd name="f110" fmla="*/ f77 1 753283"/>
                <a:gd name="f111" fmla="*/ f78 1 4289819"/>
                <a:gd name="f112" fmla="*/ f79 1 753283"/>
                <a:gd name="f113" fmla="*/ f80 1 753283"/>
                <a:gd name="f114" fmla="*/ f81 1 4289819"/>
                <a:gd name="f115" fmla="*/ f41 1 f48"/>
                <a:gd name="f116" fmla="*/ f42 1 f48"/>
                <a:gd name="f117" fmla="*/ f41 1 f49"/>
                <a:gd name="f118" fmla="*/ f43 1 f49"/>
                <a:gd name="f119" fmla="*/ f83 1 f48"/>
                <a:gd name="f120" fmla="*/ f84 1 f49"/>
                <a:gd name="f121" fmla="*/ f85 1 f48"/>
                <a:gd name="f122" fmla="*/ f86 1 f49"/>
                <a:gd name="f123" fmla="*/ f87 1 f48"/>
                <a:gd name="f124" fmla="*/ f88 1 f49"/>
                <a:gd name="f125" fmla="*/ f89 1 f48"/>
                <a:gd name="f126" fmla="*/ f90 1 f48"/>
                <a:gd name="f127" fmla="*/ f91 1 f48"/>
                <a:gd name="f128" fmla="*/ f92 1 f49"/>
                <a:gd name="f129" fmla="*/ f93 1 f49"/>
                <a:gd name="f130" fmla="*/ f94 1 f49"/>
                <a:gd name="f131" fmla="*/ f95 1 f49"/>
                <a:gd name="f132" fmla="*/ f96 1 f48"/>
                <a:gd name="f133" fmla="*/ f97 1 f49"/>
                <a:gd name="f134" fmla="*/ f98 1 f48"/>
                <a:gd name="f135" fmla="*/ f99 1 f49"/>
                <a:gd name="f136" fmla="*/ f100 1 f48"/>
                <a:gd name="f137" fmla="*/ f101 1 f48"/>
                <a:gd name="f138" fmla="*/ f102 1 f48"/>
                <a:gd name="f139" fmla="*/ f103 1 f49"/>
                <a:gd name="f140" fmla="*/ f104 1 f49"/>
                <a:gd name="f141" fmla="*/ f105 1 f49"/>
                <a:gd name="f142" fmla="*/ f106 1 f48"/>
                <a:gd name="f143" fmla="*/ f107 1 f49"/>
                <a:gd name="f144" fmla="*/ f108 1 f48"/>
                <a:gd name="f145" fmla="*/ f109 1 f49"/>
                <a:gd name="f146" fmla="*/ f110 1 f48"/>
                <a:gd name="f147" fmla="*/ f111 1 f49"/>
                <a:gd name="f148" fmla="*/ f112 1 f48"/>
                <a:gd name="f149" fmla="*/ f113 1 f48"/>
                <a:gd name="f150" fmla="*/ f114 1 f49"/>
                <a:gd name="f151" fmla="*/ f115 f39 1"/>
                <a:gd name="f152" fmla="*/ f116 f39 1"/>
                <a:gd name="f153" fmla="*/ f118 f40 1"/>
                <a:gd name="f154" fmla="*/ f117 f40 1"/>
                <a:gd name="f155" fmla="*/ f119 f39 1"/>
                <a:gd name="f156" fmla="*/ f120 f40 1"/>
                <a:gd name="f157" fmla="*/ f121 f39 1"/>
                <a:gd name="f158" fmla="*/ f122 f40 1"/>
                <a:gd name="f159" fmla="*/ f123 f39 1"/>
                <a:gd name="f160" fmla="*/ f124 f40 1"/>
                <a:gd name="f161" fmla="*/ f125 f39 1"/>
                <a:gd name="f162" fmla="*/ f126 f39 1"/>
                <a:gd name="f163" fmla="*/ f127 f39 1"/>
                <a:gd name="f164" fmla="*/ f128 f40 1"/>
                <a:gd name="f165" fmla="*/ f129 f40 1"/>
                <a:gd name="f166" fmla="*/ f130 f40 1"/>
                <a:gd name="f167" fmla="*/ f131 f40 1"/>
                <a:gd name="f168" fmla="*/ f132 f39 1"/>
                <a:gd name="f169" fmla="*/ f133 f40 1"/>
                <a:gd name="f170" fmla="*/ f134 f39 1"/>
                <a:gd name="f171" fmla="*/ f135 f40 1"/>
                <a:gd name="f172" fmla="*/ f136 f39 1"/>
                <a:gd name="f173" fmla="*/ f137 f39 1"/>
                <a:gd name="f174" fmla="*/ f138 f39 1"/>
                <a:gd name="f175" fmla="*/ f139 f40 1"/>
                <a:gd name="f176" fmla="*/ f140 f40 1"/>
                <a:gd name="f177" fmla="*/ f141 f40 1"/>
                <a:gd name="f178" fmla="*/ f142 f39 1"/>
                <a:gd name="f179" fmla="*/ f143 f40 1"/>
                <a:gd name="f180" fmla="*/ f144 f39 1"/>
                <a:gd name="f181" fmla="*/ f145 f40 1"/>
                <a:gd name="f182" fmla="*/ f146 f39 1"/>
                <a:gd name="f183" fmla="*/ f147 f40 1"/>
                <a:gd name="f184" fmla="*/ f148 f39 1"/>
                <a:gd name="f185" fmla="*/ f149 f39 1"/>
                <a:gd name="f186" fmla="*/ f150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55" y="f156"/>
                </a:cxn>
                <a:cxn ang="f82">
                  <a:pos x="f157" y="f158"/>
                </a:cxn>
                <a:cxn ang="f82">
                  <a:pos x="f159" y="f160"/>
                </a:cxn>
                <a:cxn ang="f82">
                  <a:pos x="f159" y="f160"/>
                </a:cxn>
                <a:cxn ang="f82">
                  <a:pos x="f161" y="f160"/>
                </a:cxn>
                <a:cxn ang="f82">
                  <a:pos x="f162" y="f160"/>
                </a:cxn>
                <a:cxn ang="f82">
                  <a:pos x="f162" y="f160"/>
                </a:cxn>
                <a:cxn ang="f82">
                  <a:pos x="f163" y="f164"/>
                </a:cxn>
                <a:cxn ang="f82">
                  <a:pos x="f163" y="f165"/>
                </a:cxn>
                <a:cxn ang="f82">
                  <a:pos x="f163" y="f165"/>
                </a:cxn>
                <a:cxn ang="f82">
                  <a:pos x="f163" y="f165"/>
                </a:cxn>
                <a:cxn ang="f82">
                  <a:pos x="f163" y="f166"/>
                </a:cxn>
                <a:cxn ang="f82">
                  <a:pos x="f163" y="f166"/>
                </a:cxn>
                <a:cxn ang="f82">
                  <a:pos x="f163" y="f167"/>
                </a:cxn>
                <a:cxn ang="f82">
                  <a:pos x="f163" y="f167"/>
                </a:cxn>
                <a:cxn ang="f82">
                  <a:pos x="f163" y="f167"/>
                </a:cxn>
                <a:cxn ang="f82">
                  <a:pos x="f168" y="f169"/>
                </a:cxn>
                <a:cxn ang="f82">
                  <a:pos x="f170" y="f171"/>
                </a:cxn>
                <a:cxn ang="f82">
                  <a:pos x="f170" y="f171"/>
                </a:cxn>
                <a:cxn ang="f82">
                  <a:pos x="f172" y="f171"/>
                </a:cxn>
                <a:cxn ang="f82">
                  <a:pos x="f173" y="f171"/>
                </a:cxn>
                <a:cxn ang="f82">
                  <a:pos x="f173" y="f171"/>
                </a:cxn>
                <a:cxn ang="f82">
                  <a:pos x="f174" y="f175"/>
                </a:cxn>
                <a:cxn ang="f82">
                  <a:pos x="f174" y="f175"/>
                </a:cxn>
                <a:cxn ang="f82">
                  <a:pos x="f174" y="f175"/>
                </a:cxn>
                <a:cxn ang="f82">
                  <a:pos x="f174" y="f175"/>
                </a:cxn>
                <a:cxn ang="f82">
                  <a:pos x="f174" y="f176"/>
                </a:cxn>
                <a:cxn ang="f82">
                  <a:pos x="f174" y="f177"/>
                </a:cxn>
                <a:cxn ang="f82">
                  <a:pos x="f174" y="f177"/>
                </a:cxn>
                <a:cxn ang="f82">
                  <a:pos x="f174" y="f177"/>
                </a:cxn>
                <a:cxn ang="f82">
                  <a:pos x="f178" y="f179"/>
                </a:cxn>
                <a:cxn ang="f82">
                  <a:pos x="f180" y="f181"/>
                </a:cxn>
                <a:cxn ang="f82">
                  <a:pos x="f182" y="f183"/>
                </a:cxn>
                <a:cxn ang="f82">
                  <a:pos x="f184" y="f183"/>
                </a:cxn>
                <a:cxn ang="f82">
                  <a:pos x="f185" y="f186"/>
                </a:cxn>
                <a:cxn ang="f82">
                  <a:pos x="f155" y="f156"/>
                </a:cxn>
              </a:cxnLst>
              <a:rect l="f151" t="f154" r="f152" b="f153"/>
              <a:pathLst>
                <a:path w="753283" h="428981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3"/>
                  </a:lnTo>
                  <a:lnTo>
                    <a:pt x="f15" y="f13"/>
                  </a:lnTo>
                  <a:lnTo>
                    <a:pt x="f16" y="f17"/>
                  </a:lnTo>
                  <a:cubicBezTo>
                    <a:pt x="f16" y="f17"/>
                    <a:pt x="f16" y="f17"/>
                    <a:pt x="f16" y="f18"/>
                  </a:cubicBezTo>
                  <a:lnTo>
                    <a:pt x="f16" y="f18"/>
                  </a:lnTo>
                  <a:lnTo>
                    <a:pt x="f16" y="f18"/>
                  </a:lnTo>
                  <a:cubicBezTo>
                    <a:pt x="f16" y="f18"/>
                    <a:pt x="f16" y="f19"/>
                    <a:pt x="f16" y="f19"/>
                  </a:cubicBezTo>
                  <a:lnTo>
                    <a:pt x="f16" y="f19"/>
                  </a:lnTo>
                  <a:lnTo>
                    <a:pt x="f16" y="f20"/>
                  </a:lnTo>
                  <a:lnTo>
                    <a:pt x="f16" y="f20"/>
                  </a:lnTo>
                  <a:lnTo>
                    <a:pt x="f16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5" y="f24"/>
                  </a:lnTo>
                  <a:lnTo>
                    <a:pt x="f26" y="f24"/>
                  </a:lnTo>
                  <a:lnTo>
                    <a:pt x="f26" y="f24"/>
                  </a:lnTo>
                  <a:lnTo>
                    <a:pt x="f27" y="f28"/>
                  </a:lnTo>
                  <a:lnTo>
                    <a:pt x="f27" y="f28"/>
                  </a:lnTo>
                  <a:lnTo>
                    <a:pt x="f27" y="f28"/>
                  </a:lnTo>
                  <a:lnTo>
                    <a:pt x="f27" y="f28"/>
                  </a:lnTo>
                  <a:lnTo>
                    <a:pt x="f27" y="f29"/>
                  </a:lnTo>
                  <a:lnTo>
                    <a:pt x="f27" y="f30"/>
                  </a:lnTo>
                  <a:lnTo>
                    <a:pt x="f27" y="f30"/>
                  </a:lnTo>
                  <a:lnTo>
                    <a:pt x="f27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5"/>
                  </a:lnTo>
                  <a:lnTo>
                    <a:pt x="f5" y="f5"/>
                  </a:lnTo>
                  <a:lnTo>
                    <a:pt x="f36" y="f3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" name="Freeform: Shape 47">
              <a:extLst>
                <a:ext uri="{FF2B5EF4-FFF2-40B4-BE49-F238E27FC236}">
                  <a16:creationId xmlns:a16="http://schemas.microsoft.com/office/drawing/2014/main" id="{3E8293E8-F539-CBE5-0D52-FC2646073F85}"/>
                </a:ext>
              </a:extLst>
            </p:cNvPr>
            <p:cNvSpPr/>
            <p:nvPr/>
          </p:nvSpPr>
          <p:spPr>
            <a:xfrm>
              <a:off x="4470163" y="6369308"/>
              <a:ext cx="39383" cy="203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79"/>
                <a:gd name="f7" fmla="val 20324"/>
                <a:gd name="f8" fmla="val 20325"/>
                <a:gd name="f9" fmla="val 12703"/>
                <a:gd name="f10" fmla="val 7622"/>
                <a:gd name="f11" fmla="+- 0 0 -90"/>
                <a:gd name="f12" fmla="*/ f3 1 39379"/>
                <a:gd name="f13" fmla="*/ f4 1 2032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9379"/>
                <a:gd name="f22" fmla="*/ f18 1 20324"/>
                <a:gd name="f23" fmla="*/ 39379 f19 1"/>
                <a:gd name="f24" fmla="*/ 20325 f18 1"/>
                <a:gd name="f25" fmla="*/ 12703 f18 1"/>
                <a:gd name="f26" fmla="*/ 0 f19 1"/>
                <a:gd name="f27" fmla="*/ 0 f18 1"/>
                <a:gd name="f28" fmla="*/ 7622 f18 1"/>
                <a:gd name="f29" fmla="+- f20 0 f1"/>
                <a:gd name="f30" fmla="*/ f23 1 39379"/>
                <a:gd name="f31" fmla="*/ f24 1 20324"/>
                <a:gd name="f32" fmla="*/ f25 1 20324"/>
                <a:gd name="f33" fmla="*/ f26 1 39379"/>
                <a:gd name="f34" fmla="*/ f27 1 20324"/>
                <a:gd name="f35" fmla="*/ f28 1 20324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4"/>
                </a:cxn>
                <a:cxn ang="f29">
                  <a:pos x="f53" y="f55"/>
                </a:cxn>
              </a:cxnLst>
              <a:rect l="f46" t="f49" r="f47" b="f48"/>
              <a:pathLst>
                <a:path w="39379" h="20324">
                  <a:moveTo>
                    <a:pt x="f6" y="f8"/>
                  </a:moveTo>
                  <a:lnTo>
                    <a:pt x="f6" y="f9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" name="Freeform: Shape 48">
              <a:extLst>
                <a:ext uri="{FF2B5EF4-FFF2-40B4-BE49-F238E27FC236}">
                  <a16:creationId xmlns:a16="http://schemas.microsoft.com/office/drawing/2014/main" id="{23D528EA-33A9-C97D-8CEA-B63E6B1052B5}"/>
                </a:ext>
              </a:extLst>
            </p:cNvPr>
            <p:cNvSpPr/>
            <p:nvPr/>
          </p:nvSpPr>
          <p:spPr>
            <a:xfrm>
              <a:off x="3330711" y="5786240"/>
              <a:ext cx="1124209" cy="1068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209"/>
                <a:gd name="f7" fmla="val 1068326"/>
                <a:gd name="f8" fmla="val 572908"/>
                <a:gd name="f9" fmla="val 1116588"/>
                <a:gd name="f10" fmla="val 607200"/>
                <a:gd name="f11" fmla="val 424282"/>
                <a:gd name="f12" fmla="val 928593"/>
                <a:gd name="f13" fmla="val 5081"/>
                <a:gd name="f14" fmla="val 571632"/>
                <a:gd name="f15" fmla="val 593233"/>
                <a:gd name="f16" fmla="+- 0 0 -90"/>
                <a:gd name="f17" fmla="*/ f3 1 1124209"/>
                <a:gd name="f18" fmla="*/ f4 1 106832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124209"/>
                <a:gd name="f27" fmla="*/ f23 1 1068326"/>
                <a:gd name="f28" fmla="*/ 1124209 f24 1"/>
                <a:gd name="f29" fmla="*/ 572908 f23 1"/>
                <a:gd name="f30" fmla="*/ 1116588 f24 1"/>
                <a:gd name="f31" fmla="*/ 0 f23 1"/>
                <a:gd name="f32" fmla="*/ 607200 f24 1"/>
                <a:gd name="f33" fmla="*/ 424282 f23 1"/>
                <a:gd name="f34" fmla="*/ 0 f24 1"/>
                <a:gd name="f35" fmla="*/ 928593 f23 1"/>
                <a:gd name="f36" fmla="*/ 5081 f24 1"/>
                <a:gd name="f37" fmla="*/ 1068326 f23 1"/>
                <a:gd name="f38" fmla="*/ 571632 f24 1"/>
                <a:gd name="f39" fmla="*/ 593233 f23 1"/>
                <a:gd name="f40" fmla="+- f25 0 f1"/>
                <a:gd name="f41" fmla="*/ f28 1 1124209"/>
                <a:gd name="f42" fmla="*/ f29 1 1068326"/>
                <a:gd name="f43" fmla="*/ f30 1 1124209"/>
                <a:gd name="f44" fmla="*/ f31 1 1068326"/>
                <a:gd name="f45" fmla="*/ f32 1 1124209"/>
                <a:gd name="f46" fmla="*/ f33 1 1068326"/>
                <a:gd name="f47" fmla="*/ f34 1 1124209"/>
                <a:gd name="f48" fmla="*/ f35 1 1068326"/>
                <a:gd name="f49" fmla="*/ f36 1 1124209"/>
                <a:gd name="f50" fmla="*/ f37 1 1068326"/>
                <a:gd name="f51" fmla="*/ f38 1 1124209"/>
                <a:gd name="f52" fmla="*/ f39 1 1068326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6"/>
                <a:gd name="f60" fmla="*/ f44 1 f27"/>
                <a:gd name="f61" fmla="*/ f45 1 f26"/>
                <a:gd name="f62" fmla="*/ f46 1 f27"/>
                <a:gd name="f63" fmla="*/ f47 1 f26"/>
                <a:gd name="f64" fmla="*/ f48 1 f27"/>
                <a:gd name="f65" fmla="*/ f49 1 f26"/>
                <a:gd name="f66" fmla="*/ f50 1 f27"/>
                <a:gd name="f67" fmla="*/ f51 1 f26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7 1"/>
                <a:gd name="f76" fmla="*/ f60 f18 1"/>
                <a:gd name="f77" fmla="*/ f61 f17 1"/>
                <a:gd name="f78" fmla="*/ f62 f18 1"/>
                <a:gd name="f79" fmla="*/ f63 f17 1"/>
                <a:gd name="f80" fmla="*/ f64 f18 1"/>
                <a:gd name="f81" fmla="*/ f65 f17 1"/>
                <a:gd name="f82" fmla="*/ f66 f18 1"/>
                <a:gd name="f83" fmla="*/ f67 f17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81" y="f82"/>
                </a:cxn>
                <a:cxn ang="f40">
                  <a:pos x="f83" y="f82"/>
                </a:cxn>
                <a:cxn ang="f40">
                  <a:pos x="f73" y="f84"/>
                </a:cxn>
              </a:cxnLst>
              <a:rect l="f69" t="f72" r="f70" b="f71"/>
              <a:pathLst>
                <a:path w="1124209" h="1068326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5" y="f12"/>
                  </a:lnTo>
                  <a:lnTo>
                    <a:pt x="f13" y="f7"/>
                  </a:lnTo>
                  <a:lnTo>
                    <a:pt x="f14" y="f7"/>
                  </a:lnTo>
                  <a:lnTo>
                    <a:pt x="f6" y="f1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" name="Freeform: Shape 49">
              <a:extLst>
                <a:ext uri="{FF2B5EF4-FFF2-40B4-BE49-F238E27FC236}">
                  <a16:creationId xmlns:a16="http://schemas.microsoft.com/office/drawing/2014/main" id="{2E90FB21-C485-E0B6-F8AA-60933CD003F8}"/>
                </a:ext>
              </a:extLst>
            </p:cNvPr>
            <p:cNvSpPr/>
            <p:nvPr/>
          </p:nvSpPr>
          <p:spPr>
            <a:xfrm>
              <a:off x="2925485" y="6577635"/>
              <a:ext cx="395057" cy="2769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5061"/>
                <a:gd name="f7" fmla="val 276926"/>
                <a:gd name="f8" fmla="val 255329"/>
                <a:gd name="f9" fmla="val 91462"/>
                <a:gd name="f10" fmla="val 13973"/>
                <a:gd name="f11" fmla="val 389980"/>
                <a:gd name="f12" fmla="val 138464"/>
                <a:gd name="f13" fmla="+- 0 0 -90"/>
                <a:gd name="f14" fmla="*/ f3 1 395061"/>
                <a:gd name="f15" fmla="*/ f4 1 27692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95061"/>
                <a:gd name="f24" fmla="*/ f20 1 276926"/>
                <a:gd name="f25" fmla="*/ 255329 f21 1"/>
                <a:gd name="f26" fmla="*/ 91462 f20 1"/>
                <a:gd name="f27" fmla="*/ 0 f21 1"/>
                <a:gd name="f28" fmla="*/ 0 f20 1"/>
                <a:gd name="f29" fmla="*/ 13973 f21 1"/>
                <a:gd name="f30" fmla="*/ 276926 f20 1"/>
                <a:gd name="f31" fmla="*/ 395061 f21 1"/>
                <a:gd name="f32" fmla="*/ 389980 f21 1"/>
                <a:gd name="f33" fmla="*/ 138464 f20 1"/>
                <a:gd name="f34" fmla="+- f22 0 f1"/>
                <a:gd name="f35" fmla="*/ f25 1 395061"/>
                <a:gd name="f36" fmla="*/ f26 1 276926"/>
                <a:gd name="f37" fmla="*/ f27 1 395061"/>
                <a:gd name="f38" fmla="*/ f28 1 276926"/>
                <a:gd name="f39" fmla="*/ f29 1 395061"/>
                <a:gd name="f40" fmla="*/ f30 1 276926"/>
                <a:gd name="f41" fmla="*/ f31 1 395061"/>
                <a:gd name="f42" fmla="*/ f32 1 395061"/>
                <a:gd name="f43" fmla="*/ f33 1 276926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4"/>
                <a:gd name="f54" fmla="*/ f41 1 f23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5 1"/>
                <a:gd name="f67" fmla="*/ f54 f14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67" y="f66"/>
                </a:cxn>
                <a:cxn ang="f34">
                  <a:pos x="f68" y="f69"/>
                </a:cxn>
              </a:cxnLst>
              <a:rect l="f57" t="f60" r="f58" b="f59"/>
              <a:pathLst>
                <a:path w="395061" h="276926">
                  <a:moveTo>
                    <a:pt x="f8" y="f9"/>
                  </a:moveTo>
                  <a:lnTo>
                    <a:pt x="f5" y="f5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" name="Freeform: Shape 50">
              <a:extLst>
                <a:ext uri="{FF2B5EF4-FFF2-40B4-BE49-F238E27FC236}">
                  <a16:creationId xmlns:a16="http://schemas.microsoft.com/office/drawing/2014/main" id="{0C803D40-DCAF-B0B4-7F15-430B23490F5C}"/>
                </a:ext>
              </a:extLst>
            </p:cNvPr>
            <p:cNvSpPr/>
            <p:nvPr/>
          </p:nvSpPr>
          <p:spPr>
            <a:xfrm>
              <a:off x="3198598" y="6166055"/>
              <a:ext cx="718983" cy="5360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8985"/>
                <a:gd name="f7" fmla="val 536068"/>
                <a:gd name="f8" fmla="val 489063"/>
                <a:gd name="f9" fmla="val 90192"/>
                <a:gd name="f10" fmla="val 492879"/>
                <a:gd name="f11" fmla="val 123218"/>
                <a:gd name="f12" fmla="val 718986"/>
                <a:gd name="f13" fmla="val 40650"/>
                <a:gd name="f14" fmla="val 598308"/>
                <a:gd name="f15" fmla="+- 0 0 -90"/>
                <a:gd name="f16" fmla="*/ f3 1 718985"/>
                <a:gd name="f17" fmla="*/ f4 1 53606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18985"/>
                <a:gd name="f26" fmla="*/ f22 1 536068"/>
                <a:gd name="f27" fmla="*/ 489063 f23 1"/>
                <a:gd name="f28" fmla="*/ 90192 f22 1"/>
                <a:gd name="f29" fmla="*/ 0 f23 1"/>
                <a:gd name="f30" fmla="*/ 492879 f22 1"/>
                <a:gd name="f31" fmla="*/ 123218 f23 1"/>
                <a:gd name="f32" fmla="*/ 536068 f22 1"/>
                <a:gd name="f33" fmla="*/ 718986 f23 1"/>
                <a:gd name="f34" fmla="*/ 40650 f22 1"/>
                <a:gd name="f35" fmla="*/ 598308 f23 1"/>
                <a:gd name="f36" fmla="*/ 0 f22 1"/>
                <a:gd name="f37" fmla="+- f24 0 f1"/>
                <a:gd name="f38" fmla="*/ f27 1 718985"/>
                <a:gd name="f39" fmla="*/ f28 1 536068"/>
                <a:gd name="f40" fmla="*/ f29 1 718985"/>
                <a:gd name="f41" fmla="*/ f30 1 536068"/>
                <a:gd name="f42" fmla="*/ f31 1 718985"/>
                <a:gd name="f43" fmla="*/ f32 1 536068"/>
                <a:gd name="f44" fmla="*/ f33 1 718985"/>
                <a:gd name="f45" fmla="*/ f34 1 536068"/>
                <a:gd name="f46" fmla="*/ f35 1 718985"/>
                <a:gd name="f47" fmla="*/ f36 1 536068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</a:cxnLst>
              <a:rect l="f62" t="f65" r="f63" b="f64"/>
              <a:pathLst>
                <a:path w="718985" h="536068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4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" name="Freeform: Shape 51">
              <a:extLst>
                <a:ext uri="{FF2B5EF4-FFF2-40B4-BE49-F238E27FC236}">
                  <a16:creationId xmlns:a16="http://schemas.microsoft.com/office/drawing/2014/main" id="{3285B066-4532-A3DB-874A-5E2B0848394C}"/>
                </a:ext>
              </a:extLst>
            </p:cNvPr>
            <p:cNvSpPr/>
            <p:nvPr/>
          </p:nvSpPr>
          <p:spPr>
            <a:xfrm>
              <a:off x="0" y="1337630"/>
              <a:ext cx="749469" cy="3874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9472"/>
                <a:gd name="f7" fmla="val 387442"/>
                <a:gd name="f8" fmla="val 749473"/>
                <a:gd name="f9" fmla="val 175302"/>
                <a:gd name="f10" fmla="val 740581"/>
                <a:gd name="f11" fmla="val 172761"/>
                <a:gd name="f12" fmla="val 176572"/>
                <a:gd name="f13" fmla="val 736770"/>
                <a:gd name="f14" fmla="val 177843"/>
                <a:gd name="f15" fmla="val 734229"/>
                <a:gd name="f16" fmla="val 179113"/>
                <a:gd name="f17" fmla="val 730418"/>
                <a:gd name="f18" fmla="val 726608"/>
                <a:gd name="f19" fmla="val 721526"/>
                <a:gd name="f20" fmla="val 123220"/>
                <a:gd name="f21" fmla="val 121949"/>
                <a:gd name="f22" fmla="val 120679"/>
                <a:gd name="f23" fmla="val 119409"/>
                <a:gd name="f24" fmla="val 118138"/>
                <a:gd name="f25" fmla="val 722797"/>
                <a:gd name="f26" fmla="val 116868"/>
                <a:gd name="f27" fmla="val 724067"/>
                <a:gd name="f28" fmla="val 115598"/>
                <a:gd name="f29" fmla="val 360763"/>
                <a:gd name="f30" fmla="val 30487"/>
                <a:gd name="f31" fmla="val 223572"/>
                <a:gd name="f32" fmla="val 114327"/>
                <a:gd name="f33" fmla="val 304873"/>
                <a:gd name="f34" fmla="val 346790"/>
                <a:gd name="f35" fmla="val 387443"/>
                <a:gd name="f36" fmla="+- 0 0 -90"/>
                <a:gd name="f37" fmla="*/ f3 1 749472"/>
                <a:gd name="f38" fmla="*/ f4 1 387442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749472"/>
                <a:gd name="f47" fmla="*/ f43 1 387442"/>
                <a:gd name="f48" fmla="*/ 749473 f44 1"/>
                <a:gd name="f49" fmla="*/ 175302 f43 1"/>
                <a:gd name="f50" fmla="*/ 740581 f44 1"/>
                <a:gd name="f51" fmla="*/ 172761 f43 1"/>
                <a:gd name="f52" fmla="*/ 734229 f44 1"/>
                <a:gd name="f53" fmla="*/ 179113 f43 1"/>
                <a:gd name="f54" fmla="*/ 726608 f44 1"/>
                <a:gd name="f55" fmla="*/ 721526 f44 1"/>
                <a:gd name="f56" fmla="*/ 123220 f43 1"/>
                <a:gd name="f57" fmla="*/ 121949 f43 1"/>
                <a:gd name="f58" fmla="*/ 120679 f43 1"/>
                <a:gd name="f59" fmla="*/ 119409 f43 1"/>
                <a:gd name="f60" fmla="*/ 118138 f43 1"/>
                <a:gd name="f61" fmla="*/ 722797 f44 1"/>
                <a:gd name="f62" fmla="*/ 116868 f43 1"/>
                <a:gd name="f63" fmla="*/ 724067 f44 1"/>
                <a:gd name="f64" fmla="*/ 115598 f43 1"/>
                <a:gd name="f65" fmla="*/ 360763 f44 1"/>
                <a:gd name="f66" fmla="*/ 30487 f43 1"/>
                <a:gd name="f67" fmla="*/ 223572 f44 1"/>
                <a:gd name="f68" fmla="*/ 0 f43 1"/>
                <a:gd name="f69" fmla="*/ 0 f44 1"/>
                <a:gd name="f70" fmla="*/ 114327 f43 1"/>
                <a:gd name="f71" fmla="*/ 304873 f43 1"/>
                <a:gd name="f72" fmla="*/ 346790 f44 1"/>
                <a:gd name="f73" fmla="*/ 387443 f43 1"/>
                <a:gd name="f74" fmla="+- f45 0 f1"/>
                <a:gd name="f75" fmla="*/ f48 1 749472"/>
                <a:gd name="f76" fmla="*/ f49 1 387442"/>
                <a:gd name="f77" fmla="*/ f50 1 749472"/>
                <a:gd name="f78" fmla="*/ f51 1 387442"/>
                <a:gd name="f79" fmla="*/ f52 1 749472"/>
                <a:gd name="f80" fmla="*/ f53 1 387442"/>
                <a:gd name="f81" fmla="*/ f54 1 749472"/>
                <a:gd name="f82" fmla="*/ f55 1 749472"/>
                <a:gd name="f83" fmla="*/ f56 1 387442"/>
                <a:gd name="f84" fmla="*/ f57 1 387442"/>
                <a:gd name="f85" fmla="*/ f58 1 387442"/>
                <a:gd name="f86" fmla="*/ f59 1 387442"/>
                <a:gd name="f87" fmla="*/ f60 1 387442"/>
                <a:gd name="f88" fmla="*/ f61 1 749472"/>
                <a:gd name="f89" fmla="*/ f62 1 387442"/>
                <a:gd name="f90" fmla="*/ f63 1 749472"/>
                <a:gd name="f91" fmla="*/ f64 1 387442"/>
                <a:gd name="f92" fmla="*/ f65 1 749472"/>
                <a:gd name="f93" fmla="*/ f66 1 387442"/>
                <a:gd name="f94" fmla="*/ f67 1 749472"/>
                <a:gd name="f95" fmla="*/ f68 1 387442"/>
                <a:gd name="f96" fmla="*/ f69 1 749472"/>
                <a:gd name="f97" fmla="*/ f70 1 387442"/>
                <a:gd name="f98" fmla="*/ f71 1 387442"/>
                <a:gd name="f99" fmla="*/ f72 1 749472"/>
                <a:gd name="f100" fmla="*/ f73 1 387442"/>
                <a:gd name="f101" fmla="*/ f39 1 f46"/>
                <a:gd name="f102" fmla="*/ f40 1 f46"/>
                <a:gd name="f103" fmla="*/ f39 1 f47"/>
                <a:gd name="f104" fmla="*/ f41 1 f47"/>
                <a:gd name="f105" fmla="*/ f75 1 f46"/>
                <a:gd name="f106" fmla="*/ f76 1 f47"/>
                <a:gd name="f107" fmla="*/ f77 1 f46"/>
                <a:gd name="f108" fmla="*/ f78 1 f47"/>
                <a:gd name="f109" fmla="*/ f79 1 f46"/>
                <a:gd name="f110" fmla="*/ f80 1 f47"/>
                <a:gd name="f111" fmla="*/ f81 1 f46"/>
                <a:gd name="f112" fmla="*/ f82 1 f46"/>
                <a:gd name="f113" fmla="*/ f83 1 f47"/>
                <a:gd name="f114" fmla="*/ f84 1 f47"/>
                <a:gd name="f115" fmla="*/ f85 1 f47"/>
                <a:gd name="f116" fmla="*/ f86 1 f47"/>
                <a:gd name="f117" fmla="*/ f87 1 f47"/>
                <a:gd name="f118" fmla="*/ f88 1 f46"/>
                <a:gd name="f119" fmla="*/ f89 1 f47"/>
                <a:gd name="f120" fmla="*/ f90 1 f46"/>
                <a:gd name="f121" fmla="*/ f91 1 f47"/>
                <a:gd name="f122" fmla="*/ f92 1 f46"/>
                <a:gd name="f123" fmla="*/ f93 1 f47"/>
                <a:gd name="f124" fmla="*/ f94 1 f46"/>
                <a:gd name="f125" fmla="*/ f95 1 f47"/>
                <a:gd name="f126" fmla="*/ f96 1 f46"/>
                <a:gd name="f127" fmla="*/ f97 1 f47"/>
                <a:gd name="f128" fmla="*/ f98 1 f47"/>
                <a:gd name="f129" fmla="*/ f99 1 f46"/>
                <a:gd name="f130" fmla="*/ f100 1 f47"/>
                <a:gd name="f131" fmla="*/ f101 f37 1"/>
                <a:gd name="f132" fmla="*/ f102 f37 1"/>
                <a:gd name="f133" fmla="*/ f104 f38 1"/>
                <a:gd name="f134" fmla="*/ f103 f38 1"/>
                <a:gd name="f135" fmla="*/ f105 f37 1"/>
                <a:gd name="f136" fmla="*/ f106 f38 1"/>
                <a:gd name="f137" fmla="*/ f107 f37 1"/>
                <a:gd name="f138" fmla="*/ f108 f38 1"/>
                <a:gd name="f139" fmla="*/ f109 f37 1"/>
                <a:gd name="f140" fmla="*/ f110 f38 1"/>
                <a:gd name="f141" fmla="*/ f111 f37 1"/>
                <a:gd name="f142" fmla="*/ f112 f37 1"/>
                <a:gd name="f143" fmla="*/ f113 f38 1"/>
                <a:gd name="f144" fmla="*/ f114 f38 1"/>
                <a:gd name="f145" fmla="*/ f115 f38 1"/>
                <a:gd name="f146" fmla="*/ f116 f38 1"/>
                <a:gd name="f147" fmla="*/ f117 f38 1"/>
                <a:gd name="f148" fmla="*/ f118 f37 1"/>
                <a:gd name="f149" fmla="*/ f119 f38 1"/>
                <a:gd name="f150" fmla="*/ f120 f37 1"/>
                <a:gd name="f151" fmla="*/ f121 f38 1"/>
                <a:gd name="f152" fmla="*/ f122 f37 1"/>
                <a:gd name="f153" fmla="*/ f123 f38 1"/>
                <a:gd name="f154" fmla="*/ f124 f37 1"/>
                <a:gd name="f155" fmla="*/ f125 f38 1"/>
                <a:gd name="f156" fmla="*/ f126 f37 1"/>
                <a:gd name="f157" fmla="*/ f127 f38 1"/>
                <a:gd name="f158" fmla="*/ f128 f38 1"/>
                <a:gd name="f159" fmla="*/ f129 f37 1"/>
                <a:gd name="f160" fmla="*/ f130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35" y="f136"/>
                </a:cxn>
                <a:cxn ang="f74">
                  <a:pos x="f137" y="f138"/>
                </a:cxn>
                <a:cxn ang="f74">
                  <a:pos x="f139" y="f140"/>
                </a:cxn>
                <a:cxn ang="f74">
                  <a:pos x="f141" y="f138"/>
                </a:cxn>
                <a:cxn ang="f74">
                  <a:pos x="f142" y="f143"/>
                </a:cxn>
                <a:cxn ang="f74">
                  <a:pos x="f142" y="f143"/>
                </a:cxn>
                <a:cxn ang="f74">
                  <a:pos x="f142" y="f144"/>
                </a:cxn>
                <a:cxn ang="f74">
                  <a:pos x="f142" y="f145"/>
                </a:cxn>
                <a:cxn ang="f74">
                  <a:pos x="f142" y="f145"/>
                </a:cxn>
                <a:cxn ang="f74">
                  <a:pos x="f142" y="f145"/>
                </a:cxn>
                <a:cxn ang="f74">
                  <a:pos x="f142" y="f146"/>
                </a:cxn>
                <a:cxn ang="f74">
                  <a:pos x="f142" y="f146"/>
                </a:cxn>
                <a:cxn ang="f74">
                  <a:pos x="f142" y="f147"/>
                </a:cxn>
                <a:cxn ang="f74">
                  <a:pos x="f142" y="f147"/>
                </a:cxn>
                <a:cxn ang="f74">
                  <a:pos x="f148" y="f149"/>
                </a:cxn>
                <a:cxn ang="f74">
                  <a:pos x="f148" y="f149"/>
                </a:cxn>
                <a:cxn ang="f74">
                  <a:pos x="f150" y="f151"/>
                </a:cxn>
                <a:cxn ang="f74">
                  <a:pos x="f150" y="f151"/>
                </a:cxn>
                <a:cxn ang="f74">
                  <a:pos x="f150" y="f151"/>
                </a:cxn>
                <a:cxn ang="f74">
                  <a:pos x="f150" y="f151"/>
                </a:cxn>
                <a:cxn ang="f74">
                  <a:pos x="f152" y="f153"/>
                </a:cxn>
                <a:cxn ang="f74">
                  <a:pos x="f154" y="f155"/>
                </a:cxn>
                <a:cxn ang="f74">
                  <a:pos x="f156" y="f157"/>
                </a:cxn>
                <a:cxn ang="f74">
                  <a:pos x="f156" y="f158"/>
                </a:cxn>
                <a:cxn ang="f74">
                  <a:pos x="f159" y="f160"/>
                </a:cxn>
                <a:cxn ang="f74">
                  <a:pos x="f135" y="f136"/>
                </a:cxn>
              </a:cxnLst>
              <a:rect l="f131" t="f134" r="f132" b="f133"/>
              <a:pathLst>
                <a:path w="749472" h="387442">
                  <a:moveTo>
                    <a:pt x="f8" y="f9"/>
                  </a:moveTo>
                  <a:lnTo>
                    <a:pt x="f10" y="f11"/>
                  </a:lnTo>
                  <a:cubicBezTo>
                    <a:pt x="f10" y="f12"/>
                    <a:pt x="f13" y="f14"/>
                    <a:pt x="f15" y="f16"/>
                  </a:cubicBezTo>
                  <a:cubicBezTo>
                    <a:pt x="f17" y="f16"/>
                    <a:pt x="f18" y="f12"/>
                    <a:pt x="f18" y="f11"/>
                  </a:cubicBezTo>
                  <a:lnTo>
                    <a:pt x="f19" y="f20"/>
                  </a:lnTo>
                  <a:lnTo>
                    <a:pt x="f19" y="f20"/>
                  </a:lnTo>
                  <a:cubicBezTo>
                    <a:pt x="f19" y="f20"/>
                    <a:pt x="f19" y="f21"/>
                    <a:pt x="f19" y="f21"/>
                  </a:cubicBezTo>
                  <a:cubicBezTo>
                    <a:pt x="f19" y="f21"/>
                    <a:pt x="f19" y="f22"/>
                    <a:pt x="f19" y="f22"/>
                  </a:cubicBezTo>
                  <a:lnTo>
                    <a:pt x="f19" y="f22"/>
                  </a:lnTo>
                  <a:lnTo>
                    <a:pt x="f19" y="f22"/>
                  </a:lnTo>
                  <a:cubicBezTo>
                    <a:pt x="f19" y="f22"/>
                    <a:pt x="f19" y="f23"/>
                    <a:pt x="f19" y="f23"/>
                  </a:cubicBezTo>
                  <a:lnTo>
                    <a:pt x="f19" y="f23"/>
                  </a:lnTo>
                  <a:cubicBezTo>
                    <a:pt x="f19" y="f23"/>
                    <a:pt x="f19" y="f23"/>
                    <a:pt x="f19" y="f24"/>
                  </a:cubicBezTo>
                  <a:lnTo>
                    <a:pt x="f19" y="f24"/>
                  </a:lnTo>
                  <a:cubicBezTo>
                    <a:pt x="f19" y="f24"/>
                    <a:pt x="f19" y="f24"/>
                    <a:pt x="f25" y="f26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7" y="f28"/>
                  </a:lnTo>
                  <a:lnTo>
                    <a:pt x="f27" y="f28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31" y="f5"/>
                  </a:lnTo>
                  <a:lnTo>
                    <a:pt x="f5" y="f32"/>
                  </a:lnTo>
                  <a:lnTo>
                    <a:pt x="f5" y="f33"/>
                  </a:lnTo>
                  <a:lnTo>
                    <a:pt x="f34" y="f3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" name="Freeform: Shape 52">
              <a:extLst>
                <a:ext uri="{FF2B5EF4-FFF2-40B4-BE49-F238E27FC236}">
                  <a16:creationId xmlns:a16="http://schemas.microsoft.com/office/drawing/2014/main" id="{6A8AEF7F-9ED0-F899-4A51-24E2FCB28AE0}"/>
                </a:ext>
              </a:extLst>
            </p:cNvPr>
            <p:cNvSpPr/>
            <p:nvPr/>
          </p:nvSpPr>
          <p:spPr>
            <a:xfrm>
              <a:off x="736768" y="1469742"/>
              <a:ext cx="644039" cy="29013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4038"/>
                <a:gd name="f7" fmla="val 2901376"/>
                <a:gd name="f8" fmla="val 359493"/>
                <a:gd name="f9" fmla="val 2813726"/>
                <a:gd name="f10" fmla="val 614822"/>
                <a:gd name="f11" fmla="val 2892484"/>
                <a:gd name="f12" fmla="val 644039"/>
                <a:gd name="f13" fmla="val 2901377"/>
                <a:gd name="f14" fmla="val 414116"/>
                <a:gd name="f15" fmla="val 92732"/>
                <a:gd name="f16" fmla="val 3811"/>
                <a:gd name="f17" fmla="val 39380"/>
                <a:gd name="f18" fmla="val 40650"/>
                <a:gd name="f19" fmla="val 41920"/>
                <a:gd name="f20" fmla="val 12703"/>
                <a:gd name="f21" fmla="val 44461"/>
                <a:gd name="f22" fmla="val 20325"/>
                <a:gd name="f23" fmla="val 24136"/>
                <a:gd name="f24" fmla="val 38109"/>
                <a:gd name="f25" fmla="val 27946"/>
                <a:gd name="f26" fmla="val 30487"/>
                <a:gd name="f27" fmla="val 43190"/>
                <a:gd name="f28" fmla="val 33028"/>
                <a:gd name="f29" fmla="val 47001"/>
                <a:gd name="f30" fmla="val 50812"/>
                <a:gd name="f31" fmla="val 53353"/>
                <a:gd name="f32" fmla="val 25406"/>
                <a:gd name="f33" fmla="val 54623"/>
                <a:gd name="f34" fmla="val 271843"/>
                <a:gd name="f35" fmla="val 2787049"/>
                <a:gd name="f36" fmla="val 273113"/>
                <a:gd name="f37" fmla="val 274383"/>
                <a:gd name="f38" fmla="+- 0 0 -90"/>
                <a:gd name="f39" fmla="*/ f3 1 644038"/>
                <a:gd name="f40" fmla="*/ f4 1 2901376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644038"/>
                <a:gd name="f49" fmla="*/ f45 1 2901376"/>
                <a:gd name="f50" fmla="*/ 359493 f46 1"/>
                <a:gd name="f51" fmla="*/ 2813726 f45 1"/>
                <a:gd name="f52" fmla="*/ 614822 f46 1"/>
                <a:gd name="f53" fmla="*/ 2892484 f45 1"/>
                <a:gd name="f54" fmla="*/ 644039 f46 1"/>
                <a:gd name="f55" fmla="*/ 2901377 f45 1"/>
                <a:gd name="f56" fmla="*/ 414116 f46 1"/>
                <a:gd name="f57" fmla="*/ 92732 f45 1"/>
                <a:gd name="f58" fmla="*/ 0 f46 1"/>
                <a:gd name="f59" fmla="*/ 0 f45 1"/>
                <a:gd name="f60" fmla="*/ 3811 f46 1"/>
                <a:gd name="f61" fmla="*/ 39380 f45 1"/>
                <a:gd name="f62" fmla="*/ 41920 f45 1"/>
                <a:gd name="f63" fmla="*/ 12703 f46 1"/>
                <a:gd name="f64" fmla="*/ 44461 f45 1"/>
                <a:gd name="f65" fmla="*/ 20325 f46 1"/>
                <a:gd name="f66" fmla="*/ 40650 f45 1"/>
                <a:gd name="f67" fmla="*/ 30487 f46 1"/>
                <a:gd name="f68" fmla="*/ 43190 f45 1"/>
                <a:gd name="f69" fmla="*/ 27946 f46 1"/>
                <a:gd name="f70" fmla="*/ 53353 f45 1"/>
                <a:gd name="f71" fmla="*/ 25406 f46 1"/>
                <a:gd name="f72" fmla="*/ 54623 f45 1"/>
                <a:gd name="f73" fmla="*/ 271843 f46 1"/>
                <a:gd name="f74" fmla="*/ 2787049 f45 1"/>
                <a:gd name="f75" fmla="*/ 274383 f46 1"/>
                <a:gd name="f76" fmla="+- f47 0 f1"/>
                <a:gd name="f77" fmla="*/ f50 1 644038"/>
                <a:gd name="f78" fmla="*/ f51 1 2901376"/>
                <a:gd name="f79" fmla="*/ f52 1 644038"/>
                <a:gd name="f80" fmla="*/ f53 1 2901376"/>
                <a:gd name="f81" fmla="*/ f54 1 644038"/>
                <a:gd name="f82" fmla="*/ f55 1 2901376"/>
                <a:gd name="f83" fmla="*/ f56 1 644038"/>
                <a:gd name="f84" fmla="*/ f57 1 2901376"/>
                <a:gd name="f85" fmla="*/ f58 1 644038"/>
                <a:gd name="f86" fmla="*/ f59 1 2901376"/>
                <a:gd name="f87" fmla="*/ f60 1 644038"/>
                <a:gd name="f88" fmla="*/ f61 1 2901376"/>
                <a:gd name="f89" fmla="*/ f62 1 2901376"/>
                <a:gd name="f90" fmla="*/ f63 1 644038"/>
                <a:gd name="f91" fmla="*/ f64 1 2901376"/>
                <a:gd name="f92" fmla="*/ f65 1 644038"/>
                <a:gd name="f93" fmla="*/ f66 1 2901376"/>
                <a:gd name="f94" fmla="*/ f67 1 644038"/>
                <a:gd name="f95" fmla="*/ f68 1 2901376"/>
                <a:gd name="f96" fmla="*/ f69 1 644038"/>
                <a:gd name="f97" fmla="*/ f70 1 2901376"/>
                <a:gd name="f98" fmla="*/ f71 1 644038"/>
                <a:gd name="f99" fmla="*/ f72 1 2901376"/>
                <a:gd name="f100" fmla="*/ f73 1 644038"/>
                <a:gd name="f101" fmla="*/ f74 1 2901376"/>
                <a:gd name="f102" fmla="*/ f75 1 644038"/>
                <a:gd name="f103" fmla="*/ f41 1 f48"/>
                <a:gd name="f104" fmla="*/ f42 1 f48"/>
                <a:gd name="f105" fmla="*/ f41 1 f49"/>
                <a:gd name="f106" fmla="*/ f43 1 f49"/>
                <a:gd name="f107" fmla="*/ f77 1 f48"/>
                <a:gd name="f108" fmla="*/ f78 1 f49"/>
                <a:gd name="f109" fmla="*/ f79 1 f48"/>
                <a:gd name="f110" fmla="*/ f80 1 f49"/>
                <a:gd name="f111" fmla="*/ f81 1 f48"/>
                <a:gd name="f112" fmla="*/ f82 1 f49"/>
                <a:gd name="f113" fmla="*/ f83 1 f48"/>
                <a:gd name="f114" fmla="*/ f84 1 f49"/>
                <a:gd name="f115" fmla="*/ f85 1 f48"/>
                <a:gd name="f116" fmla="*/ f86 1 f49"/>
                <a:gd name="f117" fmla="*/ f87 1 f48"/>
                <a:gd name="f118" fmla="*/ f88 1 f49"/>
                <a:gd name="f119" fmla="*/ f89 1 f49"/>
                <a:gd name="f120" fmla="*/ f90 1 f48"/>
                <a:gd name="f121" fmla="*/ f91 1 f49"/>
                <a:gd name="f122" fmla="*/ f92 1 f48"/>
                <a:gd name="f123" fmla="*/ f93 1 f49"/>
                <a:gd name="f124" fmla="*/ f94 1 f48"/>
                <a:gd name="f125" fmla="*/ f95 1 f49"/>
                <a:gd name="f126" fmla="*/ f96 1 f48"/>
                <a:gd name="f127" fmla="*/ f97 1 f49"/>
                <a:gd name="f128" fmla="*/ f98 1 f48"/>
                <a:gd name="f129" fmla="*/ f99 1 f49"/>
                <a:gd name="f130" fmla="*/ f100 1 f48"/>
                <a:gd name="f131" fmla="*/ f101 1 f49"/>
                <a:gd name="f132" fmla="*/ f102 1 f48"/>
                <a:gd name="f133" fmla="*/ f103 f39 1"/>
                <a:gd name="f134" fmla="*/ f104 f39 1"/>
                <a:gd name="f135" fmla="*/ f106 f40 1"/>
                <a:gd name="f136" fmla="*/ f105 f40 1"/>
                <a:gd name="f137" fmla="*/ f107 f39 1"/>
                <a:gd name="f138" fmla="*/ f108 f40 1"/>
                <a:gd name="f139" fmla="*/ f109 f39 1"/>
                <a:gd name="f140" fmla="*/ f110 f40 1"/>
                <a:gd name="f141" fmla="*/ f111 f39 1"/>
                <a:gd name="f142" fmla="*/ f112 f40 1"/>
                <a:gd name="f143" fmla="*/ f113 f39 1"/>
                <a:gd name="f144" fmla="*/ f114 f40 1"/>
                <a:gd name="f145" fmla="*/ f115 f39 1"/>
                <a:gd name="f146" fmla="*/ f116 f40 1"/>
                <a:gd name="f147" fmla="*/ f117 f39 1"/>
                <a:gd name="f148" fmla="*/ f118 f40 1"/>
                <a:gd name="f149" fmla="*/ f119 f40 1"/>
                <a:gd name="f150" fmla="*/ f120 f39 1"/>
                <a:gd name="f151" fmla="*/ f121 f40 1"/>
                <a:gd name="f152" fmla="*/ f122 f39 1"/>
                <a:gd name="f153" fmla="*/ f123 f40 1"/>
                <a:gd name="f154" fmla="*/ f124 f39 1"/>
                <a:gd name="f155" fmla="*/ f125 f40 1"/>
                <a:gd name="f156" fmla="*/ f126 f39 1"/>
                <a:gd name="f157" fmla="*/ f127 f40 1"/>
                <a:gd name="f158" fmla="*/ f128 f39 1"/>
                <a:gd name="f159" fmla="*/ f129 f40 1"/>
                <a:gd name="f160" fmla="*/ f130 f39 1"/>
                <a:gd name="f161" fmla="*/ f131 f40 1"/>
                <a:gd name="f162" fmla="*/ f132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7" y="f138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39" y="f140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45" y="f146"/>
                </a:cxn>
                <a:cxn ang="f76">
                  <a:pos x="f147" y="f148"/>
                </a:cxn>
                <a:cxn ang="f76">
                  <a:pos x="f147" y="f149"/>
                </a:cxn>
                <a:cxn ang="f76">
                  <a:pos x="f150" y="f151"/>
                </a:cxn>
                <a:cxn ang="f76">
                  <a:pos x="f152" y="f153"/>
                </a:cxn>
                <a:cxn ang="f76">
                  <a:pos x="f154" y="f155"/>
                </a:cxn>
                <a:cxn ang="f76">
                  <a:pos x="f154" y="f155"/>
                </a:cxn>
                <a:cxn ang="f76">
                  <a:pos x="f156" y="f157"/>
                </a:cxn>
                <a:cxn ang="f76">
                  <a:pos x="f156" y="f157"/>
                </a:cxn>
                <a:cxn ang="f76">
                  <a:pos x="f158" y="f159"/>
                </a:cxn>
                <a:cxn ang="f76">
                  <a:pos x="f160" y="f161"/>
                </a:cxn>
                <a:cxn ang="f76">
                  <a:pos x="f162" y="f161"/>
                </a:cxn>
                <a:cxn ang="f76">
                  <a:pos x="f137" y="f138"/>
                </a:cxn>
              </a:cxnLst>
              <a:rect l="f133" t="f136" r="f134" b="f135"/>
              <a:pathLst>
                <a:path w="644038" h="2901376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5" y="f5"/>
                  </a:lnTo>
                  <a:lnTo>
                    <a:pt x="f16" y="f17"/>
                  </a:lnTo>
                  <a:cubicBezTo>
                    <a:pt x="f16" y="f18"/>
                    <a:pt x="f16" y="f18"/>
                    <a:pt x="f16" y="f19"/>
                  </a:cubicBezTo>
                  <a:lnTo>
                    <a:pt x="f20" y="f21"/>
                  </a:lnTo>
                  <a:lnTo>
                    <a:pt x="f22" y="f18"/>
                  </a:lnTo>
                  <a:cubicBezTo>
                    <a:pt x="f23" y="f24"/>
                    <a:pt x="f25" y="f18"/>
                    <a:pt x="f26" y="f27"/>
                  </a:cubicBezTo>
                  <a:cubicBezTo>
                    <a:pt x="f26" y="f27"/>
                    <a:pt x="f26" y="f27"/>
                    <a:pt x="f26" y="f27"/>
                  </a:cubicBezTo>
                  <a:cubicBezTo>
                    <a:pt x="f28" y="f29"/>
                    <a:pt x="f26" y="f30"/>
                    <a:pt x="f25" y="f31"/>
                  </a:cubicBezTo>
                  <a:cubicBezTo>
                    <a:pt x="f25" y="f31"/>
                    <a:pt x="f25" y="f31"/>
                    <a:pt x="f25" y="f31"/>
                  </a:cubicBezTo>
                  <a:lnTo>
                    <a:pt x="f32" y="f33"/>
                  </a:lnTo>
                  <a:lnTo>
                    <a:pt x="f34" y="f35"/>
                  </a:lnTo>
                  <a:cubicBezTo>
                    <a:pt x="f36" y="f35"/>
                    <a:pt x="f37" y="f35"/>
                    <a:pt x="f37" y="f3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" name="Freeform: Shape 53">
              <a:extLst>
                <a:ext uri="{FF2B5EF4-FFF2-40B4-BE49-F238E27FC236}">
                  <a16:creationId xmlns:a16="http://schemas.microsoft.com/office/drawing/2014/main" id="{61640E3F-2442-3E1E-DF83-839B8A0C109C}"/>
                </a:ext>
              </a:extLst>
            </p:cNvPr>
            <p:cNvSpPr/>
            <p:nvPr/>
          </p:nvSpPr>
          <p:spPr>
            <a:xfrm>
              <a:off x="0" y="1524368"/>
              <a:ext cx="1134368" cy="3370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4371"/>
                <a:gd name="f7" fmla="val 3370118"/>
                <a:gd name="f8" fmla="val 209598"/>
                <a:gd name="f9" fmla="val 2554583"/>
                <a:gd name="f10" fmla="val 212139"/>
                <a:gd name="f11" fmla="val 213409"/>
                <a:gd name="f12" fmla="val 2555854"/>
                <a:gd name="f13" fmla="val 214680"/>
                <a:gd name="f14" fmla="val 2557124"/>
                <a:gd name="f15" fmla="val 2558394"/>
                <a:gd name="f16" fmla="val 2559664"/>
                <a:gd name="f17" fmla="val 274383"/>
                <a:gd name="f18" fmla="val 3117328"/>
                <a:gd name="f19" fmla="val 1049262"/>
                <a:gd name="f20" fmla="val 3370119"/>
                <a:gd name="f21" fmla="val 1134372"/>
                <a:gd name="f22" fmla="val 3312955"/>
                <a:gd name="f23" fmla="val 1086101"/>
                <a:gd name="f24" fmla="val 2771806"/>
                <a:gd name="f25" fmla="val 1006072"/>
                <a:gd name="f26" fmla="val 2746399"/>
                <a:gd name="f27" fmla="val 1002261"/>
                <a:gd name="f28" fmla="val 2745129"/>
                <a:gd name="f29" fmla="val 999721"/>
                <a:gd name="f30" fmla="val 2741318"/>
                <a:gd name="f31" fmla="val 1000991"/>
                <a:gd name="f32" fmla="val 2737507"/>
                <a:gd name="f33" fmla="val 2734966"/>
                <a:gd name="f34" fmla="val 1004802"/>
                <a:gd name="f35" fmla="val 2732426"/>
                <a:gd name="f36" fmla="val 1007342"/>
                <a:gd name="f37" fmla="val 762176"/>
                <a:gd name="f38" fmla="val 355682"/>
                <a:gd name="f39" fmla="val 213411"/>
                <a:gd name="f40" fmla="val 419197"/>
                <a:gd name="f41" fmla="val 847293"/>
                <a:gd name="f42" fmla="val 848564"/>
                <a:gd name="f43" fmla="val 849834"/>
                <a:gd name="f44" fmla="val 851104"/>
                <a:gd name="f45" fmla="val 417926"/>
                <a:gd name="f46" fmla="val 416656"/>
                <a:gd name="f47" fmla="val 852375"/>
                <a:gd name="f48" fmla="val 853645"/>
                <a:gd name="f49" fmla="val 415386"/>
                <a:gd name="f50" fmla="val 1083570"/>
                <a:gd name="f51" fmla="val 1953729"/>
                <a:gd name="f52" fmla="val 62244"/>
                <a:gd name="f53" fmla="val 2508852"/>
                <a:gd name="f54" fmla="+- 0 0 -90"/>
                <a:gd name="f55" fmla="*/ f3 1 1134371"/>
                <a:gd name="f56" fmla="*/ f4 1 3370118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134371"/>
                <a:gd name="f65" fmla="*/ f61 1 3370118"/>
                <a:gd name="f66" fmla="*/ 209598 f62 1"/>
                <a:gd name="f67" fmla="*/ 2554583 f61 1"/>
                <a:gd name="f68" fmla="*/ 212139 f62 1"/>
                <a:gd name="f69" fmla="*/ 213409 f62 1"/>
                <a:gd name="f70" fmla="*/ 2555854 f61 1"/>
                <a:gd name="f71" fmla="*/ 214680 f62 1"/>
                <a:gd name="f72" fmla="*/ 2557124 f61 1"/>
                <a:gd name="f73" fmla="*/ 2558394 f61 1"/>
                <a:gd name="f74" fmla="*/ 2559664 f61 1"/>
                <a:gd name="f75" fmla="*/ 274383 f62 1"/>
                <a:gd name="f76" fmla="*/ 3117328 f61 1"/>
                <a:gd name="f77" fmla="*/ 1049262 f62 1"/>
                <a:gd name="f78" fmla="*/ 3370119 f61 1"/>
                <a:gd name="f79" fmla="*/ 1134372 f62 1"/>
                <a:gd name="f80" fmla="*/ 3312955 f61 1"/>
                <a:gd name="f81" fmla="*/ 1086101 f62 1"/>
                <a:gd name="f82" fmla="*/ 2771806 f61 1"/>
                <a:gd name="f83" fmla="*/ 1006072 f62 1"/>
                <a:gd name="f84" fmla="*/ 2746399 f61 1"/>
                <a:gd name="f85" fmla="*/ 1000991 f62 1"/>
                <a:gd name="f86" fmla="*/ 2737507 f61 1"/>
                <a:gd name="f87" fmla="*/ 1007342 f62 1"/>
                <a:gd name="f88" fmla="*/ 2732426 f61 1"/>
                <a:gd name="f89" fmla="*/ 762176 f62 1"/>
                <a:gd name="f90" fmla="*/ 0 f61 1"/>
                <a:gd name="f91" fmla="*/ 355682 f62 1"/>
                <a:gd name="f92" fmla="*/ 213411 f61 1"/>
                <a:gd name="f93" fmla="*/ 419197 f62 1"/>
                <a:gd name="f94" fmla="*/ 847293 f61 1"/>
                <a:gd name="f95" fmla="*/ 848564 f61 1"/>
                <a:gd name="f96" fmla="*/ 849834 f61 1"/>
                <a:gd name="f97" fmla="*/ 417926 f62 1"/>
                <a:gd name="f98" fmla="*/ 851104 f61 1"/>
                <a:gd name="f99" fmla="*/ 416656 f62 1"/>
                <a:gd name="f100" fmla="*/ 852375 f61 1"/>
                <a:gd name="f101" fmla="*/ 415386 f62 1"/>
                <a:gd name="f102" fmla="*/ 853645 f61 1"/>
                <a:gd name="f103" fmla="*/ 0 f62 1"/>
                <a:gd name="f104" fmla="*/ 1083570 f61 1"/>
                <a:gd name="f105" fmla="*/ 1953729 f61 1"/>
                <a:gd name="f106" fmla="*/ 62244 f62 1"/>
                <a:gd name="f107" fmla="*/ 2508852 f61 1"/>
                <a:gd name="f108" fmla="+- f63 0 f1"/>
                <a:gd name="f109" fmla="*/ f66 1 1134371"/>
                <a:gd name="f110" fmla="*/ f67 1 3370118"/>
                <a:gd name="f111" fmla="*/ f68 1 1134371"/>
                <a:gd name="f112" fmla="*/ f69 1 1134371"/>
                <a:gd name="f113" fmla="*/ f70 1 3370118"/>
                <a:gd name="f114" fmla="*/ f71 1 1134371"/>
                <a:gd name="f115" fmla="*/ f72 1 3370118"/>
                <a:gd name="f116" fmla="*/ f73 1 3370118"/>
                <a:gd name="f117" fmla="*/ f74 1 3370118"/>
                <a:gd name="f118" fmla="*/ f75 1 1134371"/>
                <a:gd name="f119" fmla="*/ f76 1 3370118"/>
                <a:gd name="f120" fmla="*/ f77 1 1134371"/>
                <a:gd name="f121" fmla="*/ f78 1 3370118"/>
                <a:gd name="f122" fmla="*/ f79 1 1134371"/>
                <a:gd name="f123" fmla="*/ f80 1 3370118"/>
                <a:gd name="f124" fmla="*/ f81 1 1134371"/>
                <a:gd name="f125" fmla="*/ f82 1 3370118"/>
                <a:gd name="f126" fmla="*/ f83 1 1134371"/>
                <a:gd name="f127" fmla="*/ f84 1 3370118"/>
                <a:gd name="f128" fmla="*/ f85 1 1134371"/>
                <a:gd name="f129" fmla="*/ f86 1 3370118"/>
                <a:gd name="f130" fmla="*/ f87 1 1134371"/>
                <a:gd name="f131" fmla="*/ f88 1 3370118"/>
                <a:gd name="f132" fmla="*/ f89 1 1134371"/>
                <a:gd name="f133" fmla="*/ f90 1 3370118"/>
                <a:gd name="f134" fmla="*/ f91 1 1134371"/>
                <a:gd name="f135" fmla="*/ f92 1 3370118"/>
                <a:gd name="f136" fmla="*/ f93 1 1134371"/>
                <a:gd name="f137" fmla="*/ f94 1 3370118"/>
                <a:gd name="f138" fmla="*/ f95 1 3370118"/>
                <a:gd name="f139" fmla="*/ f96 1 3370118"/>
                <a:gd name="f140" fmla="*/ f97 1 1134371"/>
                <a:gd name="f141" fmla="*/ f98 1 3370118"/>
                <a:gd name="f142" fmla="*/ f99 1 1134371"/>
                <a:gd name="f143" fmla="*/ f100 1 3370118"/>
                <a:gd name="f144" fmla="*/ f101 1 1134371"/>
                <a:gd name="f145" fmla="*/ f102 1 3370118"/>
                <a:gd name="f146" fmla="*/ f103 1 1134371"/>
                <a:gd name="f147" fmla="*/ f104 1 3370118"/>
                <a:gd name="f148" fmla="*/ f105 1 3370118"/>
                <a:gd name="f149" fmla="*/ f106 1 1134371"/>
                <a:gd name="f150" fmla="*/ f107 1 3370118"/>
                <a:gd name="f151" fmla="*/ f57 1 f64"/>
                <a:gd name="f152" fmla="*/ f58 1 f64"/>
                <a:gd name="f153" fmla="*/ f57 1 f65"/>
                <a:gd name="f154" fmla="*/ f59 1 f65"/>
                <a:gd name="f155" fmla="*/ f109 1 f64"/>
                <a:gd name="f156" fmla="*/ f110 1 f65"/>
                <a:gd name="f157" fmla="*/ f111 1 f64"/>
                <a:gd name="f158" fmla="*/ f112 1 f64"/>
                <a:gd name="f159" fmla="*/ f113 1 f65"/>
                <a:gd name="f160" fmla="*/ f114 1 f64"/>
                <a:gd name="f161" fmla="*/ f115 1 f65"/>
                <a:gd name="f162" fmla="*/ f116 1 f65"/>
                <a:gd name="f163" fmla="*/ f117 1 f65"/>
                <a:gd name="f164" fmla="*/ f118 1 f64"/>
                <a:gd name="f165" fmla="*/ f119 1 f65"/>
                <a:gd name="f166" fmla="*/ f120 1 f64"/>
                <a:gd name="f167" fmla="*/ f121 1 f65"/>
                <a:gd name="f168" fmla="*/ f122 1 f64"/>
                <a:gd name="f169" fmla="*/ f123 1 f65"/>
                <a:gd name="f170" fmla="*/ f124 1 f64"/>
                <a:gd name="f171" fmla="*/ f125 1 f65"/>
                <a:gd name="f172" fmla="*/ f126 1 f64"/>
                <a:gd name="f173" fmla="*/ f127 1 f65"/>
                <a:gd name="f174" fmla="*/ f128 1 f64"/>
                <a:gd name="f175" fmla="*/ f129 1 f65"/>
                <a:gd name="f176" fmla="*/ f130 1 f64"/>
                <a:gd name="f177" fmla="*/ f131 1 f65"/>
                <a:gd name="f178" fmla="*/ f132 1 f64"/>
                <a:gd name="f179" fmla="*/ f133 1 f65"/>
                <a:gd name="f180" fmla="*/ f134 1 f64"/>
                <a:gd name="f181" fmla="*/ f135 1 f65"/>
                <a:gd name="f182" fmla="*/ f136 1 f64"/>
                <a:gd name="f183" fmla="*/ f137 1 f65"/>
                <a:gd name="f184" fmla="*/ f138 1 f65"/>
                <a:gd name="f185" fmla="*/ f139 1 f65"/>
                <a:gd name="f186" fmla="*/ f140 1 f64"/>
                <a:gd name="f187" fmla="*/ f141 1 f65"/>
                <a:gd name="f188" fmla="*/ f142 1 f64"/>
                <a:gd name="f189" fmla="*/ f143 1 f65"/>
                <a:gd name="f190" fmla="*/ f144 1 f64"/>
                <a:gd name="f191" fmla="*/ f145 1 f65"/>
                <a:gd name="f192" fmla="*/ f146 1 f64"/>
                <a:gd name="f193" fmla="*/ f147 1 f65"/>
                <a:gd name="f194" fmla="*/ f148 1 f65"/>
                <a:gd name="f195" fmla="*/ f149 1 f64"/>
                <a:gd name="f196" fmla="*/ f150 1 f65"/>
                <a:gd name="f197" fmla="*/ f151 f55 1"/>
                <a:gd name="f198" fmla="*/ f152 f55 1"/>
                <a:gd name="f199" fmla="*/ f154 f56 1"/>
                <a:gd name="f200" fmla="*/ f153 f56 1"/>
                <a:gd name="f201" fmla="*/ f155 f55 1"/>
                <a:gd name="f202" fmla="*/ f156 f56 1"/>
                <a:gd name="f203" fmla="*/ f157 f55 1"/>
                <a:gd name="f204" fmla="*/ f158 f55 1"/>
                <a:gd name="f205" fmla="*/ f159 f56 1"/>
                <a:gd name="f206" fmla="*/ f160 f55 1"/>
                <a:gd name="f207" fmla="*/ f161 f56 1"/>
                <a:gd name="f208" fmla="*/ f162 f56 1"/>
                <a:gd name="f209" fmla="*/ f163 f56 1"/>
                <a:gd name="f210" fmla="*/ f164 f55 1"/>
                <a:gd name="f211" fmla="*/ f165 f56 1"/>
                <a:gd name="f212" fmla="*/ f166 f55 1"/>
                <a:gd name="f213" fmla="*/ f167 f56 1"/>
                <a:gd name="f214" fmla="*/ f168 f55 1"/>
                <a:gd name="f215" fmla="*/ f169 f56 1"/>
                <a:gd name="f216" fmla="*/ f170 f55 1"/>
                <a:gd name="f217" fmla="*/ f171 f56 1"/>
                <a:gd name="f218" fmla="*/ f172 f55 1"/>
                <a:gd name="f219" fmla="*/ f173 f56 1"/>
                <a:gd name="f220" fmla="*/ f174 f55 1"/>
                <a:gd name="f221" fmla="*/ f175 f56 1"/>
                <a:gd name="f222" fmla="*/ f176 f55 1"/>
                <a:gd name="f223" fmla="*/ f177 f56 1"/>
                <a:gd name="f224" fmla="*/ f178 f55 1"/>
                <a:gd name="f225" fmla="*/ f179 f56 1"/>
                <a:gd name="f226" fmla="*/ f180 f55 1"/>
                <a:gd name="f227" fmla="*/ f181 f56 1"/>
                <a:gd name="f228" fmla="*/ f182 f55 1"/>
                <a:gd name="f229" fmla="*/ f183 f56 1"/>
                <a:gd name="f230" fmla="*/ f184 f56 1"/>
                <a:gd name="f231" fmla="*/ f185 f56 1"/>
                <a:gd name="f232" fmla="*/ f186 f55 1"/>
                <a:gd name="f233" fmla="*/ f187 f56 1"/>
                <a:gd name="f234" fmla="*/ f188 f55 1"/>
                <a:gd name="f235" fmla="*/ f189 f56 1"/>
                <a:gd name="f236" fmla="*/ f190 f55 1"/>
                <a:gd name="f237" fmla="*/ f191 f56 1"/>
                <a:gd name="f238" fmla="*/ f192 f55 1"/>
                <a:gd name="f239" fmla="*/ f193 f56 1"/>
                <a:gd name="f240" fmla="*/ f194 f56 1"/>
                <a:gd name="f241" fmla="*/ f195 f55 1"/>
                <a:gd name="f242" fmla="*/ f19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201" y="f202"/>
                </a:cxn>
                <a:cxn ang="f108">
                  <a:pos x="f201" y="f202"/>
                </a:cxn>
                <a:cxn ang="f108">
                  <a:pos x="f201" y="f202"/>
                </a:cxn>
                <a:cxn ang="f108">
                  <a:pos x="f203" y="f202"/>
                </a:cxn>
                <a:cxn ang="f108">
                  <a:pos x="f203" y="f202"/>
                </a:cxn>
                <a:cxn ang="f108">
                  <a:pos x="f204" y="f205"/>
                </a:cxn>
                <a:cxn ang="f108">
                  <a:pos x="f206" y="f207"/>
                </a:cxn>
                <a:cxn ang="f108">
                  <a:pos x="f206" y="f207"/>
                </a:cxn>
                <a:cxn ang="f108">
                  <a:pos x="f206" y="f207"/>
                </a:cxn>
                <a:cxn ang="f108">
                  <a:pos x="f206" y="f208"/>
                </a:cxn>
                <a:cxn ang="f108">
                  <a:pos x="f206" y="f209"/>
                </a:cxn>
                <a:cxn ang="f108">
                  <a:pos x="f206" y="f209"/>
                </a:cxn>
                <a:cxn ang="f108">
                  <a:pos x="f206" y="f209"/>
                </a:cxn>
                <a:cxn ang="f108">
                  <a:pos x="f210" y="f211"/>
                </a:cxn>
                <a:cxn ang="f108">
                  <a:pos x="f212" y="f213"/>
                </a:cxn>
                <a:cxn ang="f108">
                  <a:pos x="f214" y="f215"/>
                </a:cxn>
                <a:cxn ang="f108">
                  <a:pos x="f216" y="f217"/>
                </a:cxn>
                <a:cxn ang="f108">
                  <a:pos x="f218" y="f219"/>
                </a:cxn>
                <a:cxn ang="f108">
                  <a:pos x="f220" y="f221"/>
                </a:cxn>
                <a:cxn ang="f108">
                  <a:pos x="f222" y="f223"/>
                </a:cxn>
                <a:cxn ang="f108">
                  <a:pos x="f224" y="f225"/>
                </a:cxn>
                <a:cxn ang="f108">
                  <a:pos x="f226" y="f227"/>
                </a:cxn>
                <a:cxn ang="f108">
                  <a:pos x="f228" y="f229"/>
                </a:cxn>
                <a:cxn ang="f108">
                  <a:pos x="f228" y="f229"/>
                </a:cxn>
                <a:cxn ang="f108">
                  <a:pos x="f228" y="f229"/>
                </a:cxn>
                <a:cxn ang="f108">
                  <a:pos x="f228" y="f230"/>
                </a:cxn>
                <a:cxn ang="f108">
                  <a:pos x="f228" y="f230"/>
                </a:cxn>
                <a:cxn ang="f108">
                  <a:pos x="f228" y="f230"/>
                </a:cxn>
                <a:cxn ang="f108">
                  <a:pos x="f228" y="f230"/>
                </a:cxn>
                <a:cxn ang="f108">
                  <a:pos x="f228" y="f231"/>
                </a:cxn>
                <a:cxn ang="f108">
                  <a:pos x="f232" y="f233"/>
                </a:cxn>
                <a:cxn ang="f108">
                  <a:pos x="f232" y="f233"/>
                </a:cxn>
                <a:cxn ang="f108">
                  <a:pos x="f232" y="f233"/>
                </a:cxn>
                <a:cxn ang="f108">
                  <a:pos x="f234" y="f235"/>
                </a:cxn>
                <a:cxn ang="f108">
                  <a:pos x="f236" y="f237"/>
                </a:cxn>
                <a:cxn ang="f108">
                  <a:pos x="f236" y="f237"/>
                </a:cxn>
                <a:cxn ang="f108">
                  <a:pos x="f238" y="f239"/>
                </a:cxn>
                <a:cxn ang="f108">
                  <a:pos x="f238" y="f240"/>
                </a:cxn>
                <a:cxn ang="f108">
                  <a:pos x="f241" y="f242"/>
                </a:cxn>
                <a:cxn ang="f108">
                  <a:pos x="f201" y="f202"/>
                </a:cxn>
              </a:cxnLst>
              <a:rect l="f197" t="f200" r="f198" b="f199"/>
              <a:pathLst>
                <a:path w="1134371" h="3370118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10" y="f9"/>
                  </a:lnTo>
                  <a:cubicBezTo>
                    <a:pt x="f10" y="f9"/>
                    <a:pt x="f10" y="f9"/>
                    <a:pt x="f11" y="f12"/>
                  </a:cubicBez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3" y="f14"/>
                    <a:pt x="f13" y="f15"/>
                    <a:pt x="f13" y="f15"/>
                  </a:cubicBezTo>
                  <a:lnTo>
                    <a:pt x="f13" y="f16"/>
                  </a:lnTo>
                  <a:lnTo>
                    <a:pt x="f13" y="f16"/>
                  </a:lnTo>
                  <a:lnTo>
                    <a:pt x="f13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27" y="f33"/>
                    <a:pt x="f34" y="f35"/>
                    <a:pt x="f36" y="f35"/>
                  </a:cubicBezTo>
                  <a:lnTo>
                    <a:pt x="f37" y="f5"/>
                  </a:lnTo>
                  <a:lnTo>
                    <a:pt x="f38" y="f39"/>
                  </a:lnTo>
                  <a:lnTo>
                    <a:pt x="f40" y="f41"/>
                  </a:lnTo>
                  <a:lnTo>
                    <a:pt x="f40" y="f41"/>
                  </a:lnTo>
                  <a:lnTo>
                    <a:pt x="f40" y="f41"/>
                  </a:lnTo>
                  <a:cubicBezTo>
                    <a:pt x="f40" y="f42"/>
                    <a:pt x="f40" y="f42"/>
                    <a:pt x="f40" y="f42"/>
                  </a:cubicBezTo>
                  <a:cubicBezTo>
                    <a:pt x="f40" y="f42"/>
                    <a:pt x="f40" y="f42"/>
                    <a:pt x="f40" y="f42"/>
                  </a:cubicBezTo>
                  <a:lnTo>
                    <a:pt x="f40" y="f42"/>
                  </a:lnTo>
                  <a:lnTo>
                    <a:pt x="f40" y="f42"/>
                  </a:lnTo>
                  <a:lnTo>
                    <a:pt x="f40" y="f43"/>
                  </a:lnTo>
                  <a:cubicBezTo>
                    <a:pt x="f40" y="f43"/>
                    <a:pt x="f40" y="f44"/>
                    <a:pt x="f45" y="f44"/>
                  </a:cubicBezTo>
                  <a:lnTo>
                    <a:pt x="f45" y="f44"/>
                  </a:lnTo>
                  <a:lnTo>
                    <a:pt x="f45" y="f44"/>
                  </a:lnTo>
                  <a:cubicBezTo>
                    <a:pt x="f45" y="f44"/>
                    <a:pt x="f46" y="f47"/>
                    <a:pt x="f46" y="f47"/>
                  </a:cubicBezTo>
                  <a:cubicBezTo>
                    <a:pt x="f46" y="f47"/>
                    <a:pt x="f46" y="f48"/>
                    <a:pt x="f49" y="f48"/>
                  </a:cubicBezTo>
                  <a:lnTo>
                    <a:pt x="f49" y="f48"/>
                  </a:lnTo>
                  <a:lnTo>
                    <a:pt x="f5" y="f50"/>
                  </a:lnTo>
                  <a:lnTo>
                    <a:pt x="f5" y="f51"/>
                  </a:lnTo>
                  <a:lnTo>
                    <a:pt x="f52" y="f5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" name="Freeform: Shape 54">
              <a:extLst>
                <a:ext uri="{FF2B5EF4-FFF2-40B4-BE49-F238E27FC236}">
                  <a16:creationId xmlns:a16="http://schemas.microsoft.com/office/drawing/2014/main" id="{8BA538BD-0124-3277-F345-F620857ACBEF}"/>
                </a:ext>
              </a:extLst>
            </p:cNvPr>
            <p:cNvSpPr/>
            <p:nvPr/>
          </p:nvSpPr>
          <p:spPr>
            <a:xfrm>
              <a:off x="1064507" y="4301255"/>
              <a:ext cx="318842" cy="6618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8843"/>
                <a:gd name="f7" fmla="val 661828"/>
                <a:gd name="f8" fmla="val 318844"/>
                <a:gd name="f9" fmla="val 574178"/>
                <a:gd name="f10" fmla="val 313762"/>
                <a:gd name="f11" fmla="val 515744"/>
                <a:gd name="f12" fmla="val 276924"/>
                <a:gd name="f13" fmla="val 73678"/>
                <a:gd name="f14" fmla="val 36838"/>
                <a:gd name="f15" fmla="val 85110"/>
                <a:gd name="f16" fmla="val 539880"/>
                <a:gd name="f17" fmla="val 541150"/>
                <a:gd name="f18" fmla="val 542420"/>
                <a:gd name="f19" fmla="val 543690"/>
                <a:gd name="f20" fmla="val 83839"/>
                <a:gd name="f21" fmla="val 544961"/>
                <a:gd name="f22" fmla="val 82569"/>
                <a:gd name="f23" fmla="val 546231"/>
                <a:gd name="f24" fmla="val 81299"/>
                <a:gd name="f25" fmla="val 547502"/>
                <a:gd name="f26" fmla="val 600854"/>
                <a:gd name="f27" fmla="val 188003"/>
                <a:gd name="f28" fmla="val 661829"/>
                <a:gd name="f29" fmla="+- 0 0 -90"/>
                <a:gd name="f30" fmla="*/ f3 1 318843"/>
                <a:gd name="f31" fmla="*/ f4 1 66182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318843"/>
                <a:gd name="f40" fmla="*/ f36 1 661828"/>
                <a:gd name="f41" fmla="*/ 318844 f37 1"/>
                <a:gd name="f42" fmla="*/ 574178 f36 1"/>
                <a:gd name="f43" fmla="*/ 313762 f37 1"/>
                <a:gd name="f44" fmla="*/ 515744 f36 1"/>
                <a:gd name="f45" fmla="*/ 276924 f37 1"/>
                <a:gd name="f46" fmla="*/ 73678 f36 1"/>
                <a:gd name="f47" fmla="*/ 36838 f37 1"/>
                <a:gd name="f48" fmla="*/ 0 f36 1"/>
                <a:gd name="f49" fmla="*/ 85110 f37 1"/>
                <a:gd name="f50" fmla="*/ 539880 f36 1"/>
                <a:gd name="f51" fmla="*/ 541150 f36 1"/>
                <a:gd name="f52" fmla="*/ 542420 f36 1"/>
                <a:gd name="f53" fmla="*/ 83839 f37 1"/>
                <a:gd name="f54" fmla="*/ 543690 f36 1"/>
                <a:gd name="f55" fmla="*/ 544961 f36 1"/>
                <a:gd name="f56" fmla="*/ 82569 f37 1"/>
                <a:gd name="f57" fmla="*/ 546231 f36 1"/>
                <a:gd name="f58" fmla="*/ 81299 f37 1"/>
                <a:gd name="f59" fmla="*/ 547502 f36 1"/>
                <a:gd name="f60" fmla="*/ 0 f37 1"/>
                <a:gd name="f61" fmla="*/ 600854 f36 1"/>
                <a:gd name="f62" fmla="*/ 188003 f37 1"/>
                <a:gd name="f63" fmla="*/ 661829 f36 1"/>
                <a:gd name="f64" fmla="+- f38 0 f1"/>
                <a:gd name="f65" fmla="*/ f41 1 318843"/>
                <a:gd name="f66" fmla="*/ f42 1 661828"/>
                <a:gd name="f67" fmla="*/ f43 1 318843"/>
                <a:gd name="f68" fmla="*/ f44 1 661828"/>
                <a:gd name="f69" fmla="*/ f45 1 318843"/>
                <a:gd name="f70" fmla="*/ f46 1 661828"/>
                <a:gd name="f71" fmla="*/ f47 1 318843"/>
                <a:gd name="f72" fmla="*/ f48 1 661828"/>
                <a:gd name="f73" fmla="*/ f49 1 318843"/>
                <a:gd name="f74" fmla="*/ f50 1 661828"/>
                <a:gd name="f75" fmla="*/ f51 1 661828"/>
                <a:gd name="f76" fmla="*/ f52 1 661828"/>
                <a:gd name="f77" fmla="*/ f53 1 318843"/>
                <a:gd name="f78" fmla="*/ f54 1 661828"/>
                <a:gd name="f79" fmla="*/ f55 1 661828"/>
                <a:gd name="f80" fmla="*/ f56 1 318843"/>
                <a:gd name="f81" fmla="*/ f57 1 661828"/>
                <a:gd name="f82" fmla="*/ f58 1 318843"/>
                <a:gd name="f83" fmla="*/ f59 1 661828"/>
                <a:gd name="f84" fmla="*/ f60 1 318843"/>
                <a:gd name="f85" fmla="*/ f61 1 661828"/>
                <a:gd name="f86" fmla="*/ f62 1 318843"/>
                <a:gd name="f87" fmla="*/ f63 1 661828"/>
                <a:gd name="f88" fmla="*/ f32 1 f39"/>
                <a:gd name="f89" fmla="*/ f33 1 f39"/>
                <a:gd name="f90" fmla="*/ f32 1 f40"/>
                <a:gd name="f91" fmla="*/ f34 1 f40"/>
                <a:gd name="f92" fmla="*/ f65 1 f39"/>
                <a:gd name="f93" fmla="*/ f66 1 f40"/>
                <a:gd name="f94" fmla="*/ f67 1 f39"/>
                <a:gd name="f95" fmla="*/ f68 1 f40"/>
                <a:gd name="f96" fmla="*/ f69 1 f39"/>
                <a:gd name="f97" fmla="*/ f70 1 f40"/>
                <a:gd name="f98" fmla="*/ f71 1 f39"/>
                <a:gd name="f99" fmla="*/ f72 1 f40"/>
                <a:gd name="f100" fmla="*/ f73 1 f39"/>
                <a:gd name="f101" fmla="*/ f74 1 f40"/>
                <a:gd name="f102" fmla="*/ f75 1 f40"/>
                <a:gd name="f103" fmla="*/ f76 1 f40"/>
                <a:gd name="f104" fmla="*/ f77 1 f39"/>
                <a:gd name="f105" fmla="*/ f78 1 f40"/>
                <a:gd name="f106" fmla="*/ f79 1 f40"/>
                <a:gd name="f107" fmla="*/ f80 1 f39"/>
                <a:gd name="f108" fmla="*/ f81 1 f40"/>
                <a:gd name="f109" fmla="*/ f82 1 f39"/>
                <a:gd name="f110" fmla="*/ f83 1 f40"/>
                <a:gd name="f111" fmla="*/ f84 1 f39"/>
                <a:gd name="f112" fmla="*/ f85 1 f40"/>
                <a:gd name="f113" fmla="*/ f86 1 f39"/>
                <a:gd name="f114" fmla="*/ f87 1 f40"/>
                <a:gd name="f115" fmla="*/ f88 f30 1"/>
                <a:gd name="f116" fmla="*/ f89 f30 1"/>
                <a:gd name="f117" fmla="*/ f91 f31 1"/>
                <a:gd name="f118" fmla="*/ f90 f31 1"/>
                <a:gd name="f119" fmla="*/ f92 f30 1"/>
                <a:gd name="f120" fmla="*/ f93 f31 1"/>
                <a:gd name="f121" fmla="*/ f94 f30 1"/>
                <a:gd name="f122" fmla="*/ f95 f31 1"/>
                <a:gd name="f123" fmla="*/ f96 f30 1"/>
                <a:gd name="f124" fmla="*/ f97 f31 1"/>
                <a:gd name="f125" fmla="*/ f98 f30 1"/>
                <a:gd name="f126" fmla="*/ f99 f31 1"/>
                <a:gd name="f127" fmla="*/ f100 f30 1"/>
                <a:gd name="f128" fmla="*/ f101 f31 1"/>
                <a:gd name="f129" fmla="*/ f102 f31 1"/>
                <a:gd name="f130" fmla="*/ f103 f31 1"/>
                <a:gd name="f131" fmla="*/ f104 f30 1"/>
                <a:gd name="f132" fmla="*/ f105 f31 1"/>
                <a:gd name="f133" fmla="*/ f106 f31 1"/>
                <a:gd name="f134" fmla="*/ f107 f30 1"/>
                <a:gd name="f135" fmla="*/ f108 f31 1"/>
                <a:gd name="f136" fmla="*/ f109 f30 1"/>
                <a:gd name="f137" fmla="*/ f110 f31 1"/>
                <a:gd name="f138" fmla="*/ f111 f30 1"/>
                <a:gd name="f139" fmla="*/ f112 f31 1"/>
                <a:gd name="f140" fmla="*/ f113 f30 1"/>
                <a:gd name="f141" fmla="*/ f11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19" y="f120"/>
                </a:cxn>
                <a:cxn ang="f64">
                  <a:pos x="f121" y="f122"/>
                </a:cxn>
                <a:cxn ang="f64">
                  <a:pos x="f121" y="f122"/>
                </a:cxn>
                <a:cxn ang="f64">
                  <a:pos x="f123" y="f124"/>
                </a:cxn>
                <a:cxn ang="f64">
                  <a:pos x="f125" y="f126"/>
                </a:cxn>
                <a:cxn ang="f64">
                  <a:pos x="f127" y="f128"/>
                </a:cxn>
                <a:cxn ang="f64">
                  <a:pos x="f127" y="f129"/>
                </a:cxn>
                <a:cxn ang="f64">
                  <a:pos x="f127" y="f130"/>
                </a:cxn>
                <a:cxn ang="f64">
                  <a:pos x="f131" y="f132"/>
                </a:cxn>
                <a:cxn ang="f64">
                  <a:pos x="f131" y="f133"/>
                </a:cxn>
                <a:cxn ang="f64">
                  <a:pos x="f134" y="f135"/>
                </a:cxn>
                <a:cxn ang="f64">
                  <a:pos x="f136" y="f137"/>
                </a:cxn>
                <a:cxn ang="f64">
                  <a:pos x="f138" y="f139"/>
                </a:cxn>
                <a:cxn ang="f64">
                  <a:pos x="f140" y="f141"/>
                </a:cxn>
                <a:cxn ang="f64">
                  <a:pos x="f119" y="f120"/>
                </a:cxn>
              </a:cxnLst>
              <a:rect l="f115" t="f118" r="f116" b="f117"/>
              <a:pathLst>
                <a:path w="318843" h="661828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5" y="f16"/>
                  </a:lnTo>
                  <a:cubicBezTo>
                    <a:pt x="f15" y="f16"/>
                    <a:pt x="f15" y="f16"/>
                    <a:pt x="f15" y="f17"/>
                  </a:cubicBezTo>
                  <a:cubicBezTo>
                    <a:pt x="f15" y="f18"/>
                    <a:pt x="f15" y="f18"/>
                    <a:pt x="f15" y="f18"/>
                  </a:cubicBezTo>
                  <a:cubicBezTo>
                    <a:pt x="f15" y="f18"/>
                    <a:pt x="f15" y="f19"/>
                    <a:pt x="f20" y="f19"/>
                  </a:cubicBezTo>
                  <a:cubicBezTo>
                    <a:pt x="f20" y="f19"/>
                    <a:pt x="f20" y="f21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5" y="f26"/>
                  </a:lnTo>
                  <a:lnTo>
                    <a:pt x="f27" y="f2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" name="Freeform: Shape 55">
              <a:extLst>
                <a:ext uri="{FF2B5EF4-FFF2-40B4-BE49-F238E27FC236}">
                  <a16:creationId xmlns:a16="http://schemas.microsoft.com/office/drawing/2014/main" id="{4DA0663B-9600-DD24-D4A6-4BF2EE5AB3A3}"/>
                </a:ext>
              </a:extLst>
            </p:cNvPr>
            <p:cNvSpPr/>
            <p:nvPr/>
          </p:nvSpPr>
          <p:spPr>
            <a:xfrm>
              <a:off x="1359209" y="4378741"/>
              <a:ext cx="77486" cy="445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487"/>
                <a:gd name="f7" fmla="val 445876"/>
                <a:gd name="f8" fmla="val 77488"/>
                <a:gd name="f9" fmla="val 445877"/>
                <a:gd name="f10" fmla="val 41920"/>
                <a:gd name="f11" fmla="val 3811"/>
                <a:gd name="f12" fmla="val 34298"/>
                <a:gd name="f13" fmla="val 8892"/>
                <a:gd name="f14" fmla="val 33028"/>
                <a:gd name="f15" fmla="val 31757"/>
                <a:gd name="f16" fmla="val 30487"/>
                <a:gd name="f17" fmla="val 29217"/>
                <a:gd name="f18" fmla="val 35568"/>
                <a:gd name="f19" fmla="val 431904"/>
                <a:gd name="f20" fmla="+- 0 0 -90"/>
                <a:gd name="f21" fmla="*/ f3 1 77487"/>
                <a:gd name="f22" fmla="*/ f4 1 44587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7487"/>
                <a:gd name="f31" fmla="*/ f27 1 445876"/>
                <a:gd name="f32" fmla="*/ 77488 f28 1"/>
                <a:gd name="f33" fmla="*/ 445877 f27 1"/>
                <a:gd name="f34" fmla="*/ 41920 f28 1"/>
                <a:gd name="f35" fmla="*/ 3811 f27 1"/>
                <a:gd name="f36" fmla="*/ 34298 f28 1"/>
                <a:gd name="f37" fmla="*/ 8892 f27 1"/>
                <a:gd name="f38" fmla="*/ 33028 f28 1"/>
                <a:gd name="f39" fmla="*/ 31757 f28 1"/>
                <a:gd name="f40" fmla="*/ 30487 f28 1"/>
                <a:gd name="f41" fmla="*/ 29217 f28 1"/>
                <a:gd name="f42" fmla="*/ 0 f28 1"/>
                <a:gd name="f43" fmla="*/ 0 f27 1"/>
                <a:gd name="f44" fmla="*/ 35568 f28 1"/>
                <a:gd name="f45" fmla="*/ 431904 f27 1"/>
                <a:gd name="f46" fmla="+- f29 0 f1"/>
                <a:gd name="f47" fmla="*/ f32 1 77487"/>
                <a:gd name="f48" fmla="*/ f33 1 445876"/>
                <a:gd name="f49" fmla="*/ f34 1 77487"/>
                <a:gd name="f50" fmla="*/ f35 1 445876"/>
                <a:gd name="f51" fmla="*/ f36 1 77487"/>
                <a:gd name="f52" fmla="*/ f37 1 445876"/>
                <a:gd name="f53" fmla="*/ f38 1 77487"/>
                <a:gd name="f54" fmla="*/ f39 1 77487"/>
                <a:gd name="f55" fmla="*/ f40 1 77487"/>
                <a:gd name="f56" fmla="*/ f41 1 77487"/>
                <a:gd name="f57" fmla="*/ f42 1 77487"/>
                <a:gd name="f58" fmla="*/ f43 1 445876"/>
                <a:gd name="f59" fmla="*/ f44 1 77487"/>
                <a:gd name="f60" fmla="*/ f45 1 445876"/>
                <a:gd name="f61" fmla="*/ f23 1 f30"/>
                <a:gd name="f62" fmla="*/ f24 1 f30"/>
                <a:gd name="f63" fmla="*/ f23 1 f31"/>
                <a:gd name="f64" fmla="*/ f25 1 f31"/>
                <a:gd name="f65" fmla="*/ f47 1 f30"/>
                <a:gd name="f66" fmla="*/ f48 1 f31"/>
                <a:gd name="f67" fmla="*/ f49 1 f30"/>
                <a:gd name="f68" fmla="*/ f50 1 f31"/>
                <a:gd name="f69" fmla="*/ f51 1 f30"/>
                <a:gd name="f70" fmla="*/ f52 1 f31"/>
                <a:gd name="f71" fmla="*/ f53 1 f30"/>
                <a:gd name="f72" fmla="*/ f54 1 f30"/>
                <a:gd name="f73" fmla="*/ f55 1 f30"/>
                <a:gd name="f74" fmla="*/ f56 1 f30"/>
                <a:gd name="f75" fmla="*/ f57 1 f30"/>
                <a:gd name="f76" fmla="*/ f58 1 f31"/>
                <a:gd name="f77" fmla="*/ f59 1 f30"/>
                <a:gd name="f78" fmla="*/ f60 1 f31"/>
                <a:gd name="f79" fmla="*/ f61 f21 1"/>
                <a:gd name="f80" fmla="*/ f62 f21 1"/>
                <a:gd name="f81" fmla="*/ f64 f22 1"/>
                <a:gd name="f82" fmla="*/ f63 f22 1"/>
                <a:gd name="f83" fmla="*/ f65 f21 1"/>
                <a:gd name="f84" fmla="*/ f66 f22 1"/>
                <a:gd name="f85" fmla="*/ f67 f21 1"/>
                <a:gd name="f86" fmla="*/ f68 f22 1"/>
                <a:gd name="f87" fmla="*/ f69 f21 1"/>
                <a:gd name="f88" fmla="*/ f70 f22 1"/>
                <a:gd name="f89" fmla="*/ f71 f21 1"/>
                <a:gd name="f90" fmla="*/ f72 f21 1"/>
                <a:gd name="f91" fmla="*/ f73 f21 1"/>
                <a:gd name="f92" fmla="*/ f74 f21 1"/>
                <a:gd name="f93" fmla="*/ f75 f21 1"/>
                <a:gd name="f94" fmla="*/ f76 f22 1"/>
                <a:gd name="f95" fmla="*/ f77 f21 1"/>
                <a:gd name="f96" fmla="*/ f7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7" y="f88"/>
                </a:cxn>
                <a:cxn ang="f46">
                  <a:pos x="f87" y="f88"/>
                </a:cxn>
                <a:cxn ang="f46">
                  <a:pos x="f89" y="f88"/>
                </a:cxn>
                <a:cxn ang="f46">
                  <a:pos x="f89" y="f88"/>
                </a:cxn>
                <a:cxn ang="f46">
                  <a:pos x="f90" y="f88"/>
                </a:cxn>
                <a:cxn ang="f46">
                  <a:pos x="f91" y="f88"/>
                </a:cxn>
                <a:cxn ang="f46">
                  <a:pos x="f92" y="f88"/>
                </a:cxn>
                <a:cxn ang="f46">
                  <a:pos x="f92" y="f88"/>
                </a:cxn>
                <a:cxn ang="f46">
                  <a:pos x="f93" y="f94"/>
                </a:cxn>
                <a:cxn ang="f46">
                  <a:pos x="f95" y="f96"/>
                </a:cxn>
                <a:cxn ang="f46">
                  <a:pos x="f83" y="f84"/>
                </a:cxn>
              </a:cxnLst>
              <a:rect l="f79" t="f82" r="f80" b="f81"/>
              <a:pathLst>
                <a:path w="77487" h="44587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4" y="f13"/>
                  </a:lnTo>
                  <a:lnTo>
                    <a:pt x="f15" y="f13"/>
                  </a:lnTo>
                  <a:lnTo>
                    <a:pt x="f16" y="f13"/>
                  </a:lnTo>
                  <a:lnTo>
                    <a:pt x="f17" y="f13"/>
                  </a:lnTo>
                  <a:lnTo>
                    <a:pt x="f17" y="f13"/>
                  </a:lnTo>
                  <a:lnTo>
                    <a:pt x="f5" y="f5"/>
                  </a:lnTo>
                  <a:lnTo>
                    <a:pt x="f18" y="f1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" name="Freeform: Shape 56">
              <a:extLst>
                <a:ext uri="{FF2B5EF4-FFF2-40B4-BE49-F238E27FC236}">
                  <a16:creationId xmlns:a16="http://schemas.microsoft.com/office/drawing/2014/main" id="{9A42A28B-F771-38EF-6D58-830D282F4D4B}"/>
                </a:ext>
              </a:extLst>
            </p:cNvPr>
            <p:cNvSpPr/>
            <p:nvPr/>
          </p:nvSpPr>
          <p:spPr>
            <a:xfrm>
              <a:off x="1394780" y="4827154"/>
              <a:ext cx="40645" cy="38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49"/>
                <a:gd name="f7" fmla="val 38109"/>
                <a:gd name="f8" fmla="val 3811"/>
                <a:gd name="f9" fmla="val 12703"/>
                <a:gd name="f10" fmla="+- 0 0 -90"/>
                <a:gd name="f11" fmla="*/ f3 1 40649"/>
                <a:gd name="f12" fmla="*/ f4 1 3810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0649"/>
                <a:gd name="f21" fmla="*/ f17 1 38109"/>
                <a:gd name="f22" fmla="*/ 0 f18 1"/>
                <a:gd name="f23" fmla="*/ 0 f17 1"/>
                <a:gd name="f24" fmla="*/ 3811 f18 1"/>
                <a:gd name="f25" fmla="*/ 38109 f17 1"/>
                <a:gd name="f26" fmla="*/ 40649 f18 1"/>
                <a:gd name="f27" fmla="*/ 12703 f17 1"/>
                <a:gd name="f28" fmla="+- f19 0 f1"/>
                <a:gd name="f29" fmla="*/ f22 1 40649"/>
                <a:gd name="f30" fmla="*/ f23 1 38109"/>
                <a:gd name="f31" fmla="*/ f24 1 40649"/>
                <a:gd name="f32" fmla="*/ f25 1 38109"/>
                <a:gd name="f33" fmla="*/ f26 1 40649"/>
                <a:gd name="f34" fmla="*/ f27 1 38109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</a:cxnLst>
              <a:rect l="f45" t="f48" r="f46" b="f47"/>
              <a:pathLst>
                <a:path w="40649" h="38109">
                  <a:moveTo>
                    <a:pt x="f5" y="f5"/>
                  </a:moveTo>
                  <a:lnTo>
                    <a:pt x="f8" y="f7"/>
                  </a:lnTo>
                  <a:lnTo>
                    <a:pt x="f6" y="f9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" name="Freeform: Shape 57">
              <a:extLst>
                <a:ext uri="{FF2B5EF4-FFF2-40B4-BE49-F238E27FC236}">
                  <a16:creationId xmlns:a16="http://schemas.microsoft.com/office/drawing/2014/main" id="{12576E75-F451-B51D-3D5C-B775257D16D9}"/>
                </a:ext>
              </a:extLst>
            </p:cNvPr>
            <p:cNvSpPr/>
            <p:nvPr/>
          </p:nvSpPr>
          <p:spPr>
            <a:xfrm>
              <a:off x="0" y="1657743"/>
              <a:ext cx="402683" cy="703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2682"/>
                <a:gd name="f7" fmla="val 703748"/>
                <a:gd name="f8" fmla="val 340439"/>
                <a:gd name="f9" fmla="val 81299"/>
                <a:gd name="f10" fmla="val 600854"/>
                <a:gd name="f11" fmla="val 402683"/>
                <a:gd name="f12" fmla="val 703749"/>
                <a:gd name="f13" fmla="+- 0 0 -90"/>
                <a:gd name="f14" fmla="*/ f3 1 402682"/>
                <a:gd name="f15" fmla="*/ f4 1 70374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02682"/>
                <a:gd name="f24" fmla="*/ f20 1 703748"/>
                <a:gd name="f25" fmla="*/ 340439 f21 1"/>
                <a:gd name="f26" fmla="*/ 81299 f20 1"/>
                <a:gd name="f27" fmla="*/ 0 f21 1"/>
                <a:gd name="f28" fmla="*/ 0 f20 1"/>
                <a:gd name="f29" fmla="*/ 600854 f20 1"/>
                <a:gd name="f30" fmla="*/ 402683 f21 1"/>
                <a:gd name="f31" fmla="*/ 703749 f20 1"/>
                <a:gd name="f32" fmla="+- f22 0 f1"/>
                <a:gd name="f33" fmla="*/ f25 1 402682"/>
                <a:gd name="f34" fmla="*/ f26 1 703748"/>
                <a:gd name="f35" fmla="*/ f27 1 402682"/>
                <a:gd name="f36" fmla="*/ f28 1 703748"/>
                <a:gd name="f37" fmla="*/ f29 1 703748"/>
                <a:gd name="f38" fmla="*/ f30 1 402682"/>
                <a:gd name="f39" fmla="*/ f31 1 703748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</a:cxnLst>
              <a:rect l="f51" t="f54" r="f52" b="f53"/>
              <a:pathLst>
                <a:path w="402682" h="703748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" name="Freeform: Shape 58">
              <a:extLst>
                <a:ext uri="{FF2B5EF4-FFF2-40B4-BE49-F238E27FC236}">
                  <a16:creationId xmlns:a16="http://schemas.microsoft.com/office/drawing/2014/main" id="{73685D20-0E85-E7A9-8D1E-6B80EE833A78}"/>
                </a:ext>
              </a:extLst>
            </p:cNvPr>
            <p:cNvSpPr/>
            <p:nvPr/>
          </p:nvSpPr>
          <p:spPr>
            <a:xfrm>
              <a:off x="0" y="2273847"/>
              <a:ext cx="391253" cy="3163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1250"/>
                <a:gd name="f7" fmla="val 316305"/>
                <a:gd name="f8" fmla="val 316306"/>
                <a:gd name="f9" fmla="val 100354"/>
                <a:gd name="f10" fmla="+- 0 0 -90"/>
                <a:gd name="f11" fmla="*/ f3 1 391250"/>
                <a:gd name="f12" fmla="*/ f4 1 31630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91250"/>
                <a:gd name="f21" fmla="*/ f17 1 316305"/>
                <a:gd name="f22" fmla="*/ 0 f18 1"/>
                <a:gd name="f23" fmla="*/ 0 f17 1"/>
                <a:gd name="f24" fmla="*/ 316306 f17 1"/>
                <a:gd name="f25" fmla="*/ 391250 f18 1"/>
                <a:gd name="f26" fmla="*/ 100354 f17 1"/>
                <a:gd name="f27" fmla="+- f19 0 f1"/>
                <a:gd name="f28" fmla="*/ f22 1 391250"/>
                <a:gd name="f29" fmla="*/ f23 1 316305"/>
                <a:gd name="f30" fmla="*/ f24 1 316305"/>
                <a:gd name="f31" fmla="*/ f25 1 391250"/>
                <a:gd name="f32" fmla="*/ f26 1 316305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</a:cxnLst>
              <a:rect l="f42" t="f45" r="f43" b="f44"/>
              <a:pathLst>
                <a:path w="391250" h="316305">
                  <a:moveTo>
                    <a:pt x="f5" y="f5"/>
                  </a:moveTo>
                  <a:lnTo>
                    <a:pt x="f5" y="f8"/>
                  </a:lnTo>
                  <a:lnTo>
                    <a:pt x="f6" y="f9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" name="Freeform: Shape 59">
              <a:extLst>
                <a:ext uri="{FF2B5EF4-FFF2-40B4-BE49-F238E27FC236}">
                  <a16:creationId xmlns:a16="http://schemas.microsoft.com/office/drawing/2014/main" id="{C1324D14-B596-1CE4-79BE-1AA7E833EC72}"/>
                </a:ext>
              </a:extLst>
            </p:cNvPr>
            <p:cNvSpPr/>
            <p:nvPr/>
          </p:nvSpPr>
          <p:spPr>
            <a:xfrm>
              <a:off x="0" y="3614019"/>
              <a:ext cx="45729" cy="4141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730"/>
                <a:gd name="f7" fmla="val 414119"/>
                <a:gd name="f8" fmla="val 400146"/>
                <a:gd name="f9" fmla="val 45731"/>
                <a:gd name="f10" fmla="+- 0 0 -90"/>
                <a:gd name="f11" fmla="*/ f3 1 45730"/>
                <a:gd name="f12" fmla="*/ f4 1 41411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5730"/>
                <a:gd name="f21" fmla="*/ f17 1 414119"/>
                <a:gd name="f22" fmla="*/ 0 f18 1"/>
                <a:gd name="f23" fmla="*/ 0 f17 1"/>
                <a:gd name="f24" fmla="*/ 400146 f17 1"/>
                <a:gd name="f25" fmla="*/ 45731 f18 1"/>
                <a:gd name="f26" fmla="*/ 414119 f17 1"/>
                <a:gd name="f27" fmla="+- f19 0 f1"/>
                <a:gd name="f28" fmla="*/ f22 1 45730"/>
                <a:gd name="f29" fmla="*/ f23 1 414119"/>
                <a:gd name="f30" fmla="*/ f24 1 414119"/>
                <a:gd name="f31" fmla="*/ f25 1 45730"/>
                <a:gd name="f32" fmla="*/ f26 1 41411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</a:cxnLst>
              <a:rect l="f42" t="f45" r="f43" b="f44"/>
              <a:pathLst>
                <a:path w="45730" h="414119">
                  <a:moveTo>
                    <a:pt x="f5" y="f5"/>
                  </a:moveTo>
                  <a:lnTo>
                    <a:pt x="f5" y="f8"/>
                  </a:lnTo>
                  <a:lnTo>
                    <a:pt x="f9" y="f7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" name="Freeform: Shape 60">
              <a:extLst>
                <a:ext uri="{FF2B5EF4-FFF2-40B4-BE49-F238E27FC236}">
                  <a16:creationId xmlns:a16="http://schemas.microsoft.com/office/drawing/2014/main" id="{23B8DB6F-93F7-08B1-1095-A19E4B36C91B}"/>
                </a:ext>
              </a:extLst>
            </p:cNvPr>
            <p:cNvSpPr/>
            <p:nvPr/>
          </p:nvSpPr>
          <p:spPr>
            <a:xfrm>
              <a:off x="1166125" y="1380817"/>
              <a:ext cx="497954" cy="29877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7954"/>
                <a:gd name="f7" fmla="val 2987757"/>
                <a:gd name="f8" fmla="val 497955"/>
                <a:gd name="f9" fmla="val 2168411"/>
                <a:gd name="f10" fmla="val 337898"/>
                <a:gd name="f11" fmla="val 180383"/>
                <a:gd name="f12" fmla="val 229923"/>
                <a:gd name="f13" fmla="val 245166"/>
                <a:gd name="f14" fmla="val 2977595"/>
                <a:gd name="f15" fmla="val 415386"/>
                <a:gd name="f16" fmla="val 2864538"/>
                <a:gd name="f17" fmla="val 368385"/>
                <a:gd name="f18" fmla="val 2254791"/>
                <a:gd name="f19" fmla="val 2253521"/>
                <a:gd name="f20" fmla="val 2252251"/>
                <a:gd name="f21" fmla="val 2250980"/>
                <a:gd name="f22" fmla="val 369655"/>
                <a:gd name="f23" fmla="val 2249710"/>
                <a:gd name="f24" fmla="val 370926"/>
                <a:gd name="f25" fmla="val 2248440"/>
                <a:gd name="f26" fmla="+- 0 0 -90"/>
                <a:gd name="f27" fmla="*/ f3 1 497954"/>
                <a:gd name="f28" fmla="*/ f4 1 2987757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97954"/>
                <a:gd name="f37" fmla="*/ f33 1 2987757"/>
                <a:gd name="f38" fmla="*/ 497955 f34 1"/>
                <a:gd name="f39" fmla="*/ 2168411 f33 1"/>
                <a:gd name="f40" fmla="*/ 337898 f34 1"/>
                <a:gd name="f41" fmla="*/ 0 f33 1"/>
                <a:gd name="f42" fmla="*/ 0 f34 1"/>
                <a:gd name="f43" fmla="*/ 180383 f33 1"/>
                <a:gd name="f44" fmla="*/ 229923 f34 1"/>
                <a:gd name="f45" fmla="*/ 2987757 f33 1"/>
                <a:gd name="f46" fmla="*/ 245166 f34 1"/>
                <a:gd name="f47" fmla="*/ 2977595 f33 1"/>
                <a:gd name="f48" fmla="*/ 415386 f34 1"/>
                <a:gd name="f49" fmla="*/ 2864538 f33 1"/>
                <a:gd name="f50" fmla="*/ 368385 f34 1"/>
                <a:gd name="f51" fmla="*/ 2254791 f33 1"/>
                <a:gd name="f52" fmla="*/ 2253521 f33 1"/>
                <a:gd name="f53" fmla="*/ 2252251 f33 1"/>
                <a:gd name="f54" fmla="*/ 2250980 f33 1"/>
                <a:gd name="f55" fmla="*/ 369655 f34 1"/>
                <a:gd name="f56" fmla="*/ 2249710 f33 1"/>
                <a:gd name="f57" fmla="*/ 370926 f34 1"/>
                <a:gd name="f58" fmla="*/ 2248440 f33 1"/>
                <a:gd name="f59" fmla="+- f35 0 f1"/>
                <a:gd name="f60" fmla="*/ f38 1 497954"/>
                <a:gd name="f61" fmla="*/ f39 1 2987757"/>
                <a:gd name="f62" fmla="*/ f40 1 497954"/>
                <a:gd name="f63" fmla="*/ f41 1 2987757"/>
                <a:gd name="f64" fmla="*/ f42 1 497954"/>
                <a:gd name="f65" fmla="*/ f43 1 2987757"/>
                <a:gd name="f66" fmla="*/ f44 1 497954"/>
                <a:gd name="f67" fmla="*/ f45 1 2987757"/>
                <a:gd name="f68" fmla="*/ f46 1 497954"/>
                <a:gd name="f69" fmla="*/ f47 1 2987757"/>
                <a:gd name="f70" fmla="*/ f48 1 497954"/>
                <a:gd name="f71" fmla="*/ f49 1 2987757"/>
                <a:gd name="f72" fmla="*/ f50 1 497954"/>
                <a:gd name="f73" fmla="*/ f51 1 2987757"/>
                <a:gd name="f74" fmla="*/ f52 1 2987757"/>
                <a:gd name="f75" fmla="*/ f53 1 2987757"/>
                <a:gd name="f76" fmla="*/ f54 1 2987757"/>
                <a:gd name="f77" fmla="*/ f55 1 497954"/>
                <a:gd name="f78" fmla="*/ f56 1 2987757"/>
                <a:gd name="f79" fmla="*/ f57 1 497954"/>
                <a:gd name="f80" fmla="*/ f58 1 2987757"/>
                <a:gd name="f81" fmla="*/ f29 1 f36"/>
                <a:gd name="f82" fmla="*/ f30 1 f36"/>
                <a:gd name="f83" fmla="*/ f29 1 f37"/>
                <a:gd name="f84" fmla="*/ f31 1 f37"/>
                <a:gd name="f85" fmla="*/ f60 1 f36"/>
                <a:gd name="f86" fmla="*/ f61 1 f37"/>
                <a:gd name="f87" fmla="*/ f62 1 f36"/>
                <a:gd name="f88" fmla="*/ f63 1 f37"/>
                <a:gd name="f89" fmla="*/ f64 1 f36"/>
                <a:gd name="f90" fmla="*/ f65 1 f37"/>
                <a:gd name="f91" fmla="*/ f66 1 f36"/>
                <a:gd name="f92" fmla="*/ f67 1 f37"/>
                <a:gd name="f93" fmla="*/ f68 1 f36"/>
                <a:gd name="f94" fmla="*/ f69 1 f37"/>
                <a:gd name="f95" fmla="*/ f70 1 f36"/>
                <a:gd name="f96" fmla="*/ f71 1 f37"/>
                <a:gd name="f97" fmla="*/ f72 1 f36"/>
                <a:gd name="f98" fmla="*/ f73 1 f37"/>
                <a:gd name="f99" fmla="*/ f74 1 f37"/>
                <a:gd name="f100" fmla="*/ f75 1 f37"/>
                <a:gd name="f101" fmla="*/ f76 1 f37"/>
                <a:gd name="f102" fmla="*/ f77 1 f36"/>
                <a:gd name="f103" fmla="*/ f78 1 f37"/>
                <a:gd name="f104" fmla="*/ f79 1 f36"/>
                <a:gd name="f105" fmla="*/ f80 1 f37"/>
                <a:gd name="f106" fmla="*/ f81 f27 1"/>
                <a:gd name="f107" fmla="*/ f82 f27 1"/>
                <a:gd name="f108" fmla="*/ f84 f28 1"/>
                <a:gd name="f109" fmla="*/ f83 f28 1"/>
                <a:gd name="f110" fmla="*/ f85 f27 1"/>
                <a:gd name="f111" fmla="*/ f86 f28 1"/>
                <a:gd name="f112" fmla="*/ f87 f27 1"/>
                <a:gd name="f113" fmla="*/ f88 f28 1"/>
                <a:gd name="f114" fmla="*/ f89 f27 1"/>
                <a:gd name="f115" fmla="*/ f90 f28 1"/>
                <a:gd name="f116" fmla="*/ f91 f27 1"/>
                <a:gd name="f117" fmla="*/ f92 f28 1"/>
                <a:gd name="f118" fmla="*/ f93 f27 1"/>
                <a:gd name="f119" fmla="*/ f94 f28 1"/>
                <a:gd name="f120" fmla="*/ f95 f27 1"/>
                <a:gd name="f121" fmla="*/ f96 f28 1"/>
                <a:gd name="f122" fmla="*/ f97 f27 1"/>
                <a:gd name="f123" fmla="*/ f98 f28 1"/>
                <a:gd name="f124" fmla="*/ f99 f28 1"/>
                <a:gd name="f125" fmla="*/ f100 f28 1"/>
                <a:gd name="f126" fmla="*/ f101 f28 1"/>
                <a:gd name="f127" fmla="*/ f102 f27 1"/>
                <a:gd name="f128" fmla="*/ f103 f28 1"/>
                <a:gd name="f129" fmla="*/ f104 f27 1"/>
                <a:gd name="f130" fmla="*/ f10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10" y="f111"/>
                </a:cxn>
                <a:cxn ang="f59">
                  <a:pos x="f112" y="f113"/>
                </a:cxn>
                <a:cxn ang="f59">
                  <a:pos x="f114" y="f115"/>
                </a:cxn>
                <a:cxn ang="f59">
                  <a:pos x="f116" y="f117"/>
                </a:cxn>
                <a:cxn ang="f59">
                  <a:pos x="f118" y="f119"/>
                </a:cxn>
                <a:cxn ang="f59">
                  <a:pos x="f120" y="f121"/>
                </a:cxn>
                <a:cxn ang="f59">
                  <a:pos x="f122" y="f123"/>
                </a:cxn>
                <a:cxn ang="f59">
                  <a:pos x="f122" y="f124"/>
                </a:cxn>
                <a:cxn ang="f59">
                  <a:pos x="f122" y="f125"/>
                </a:cxn>
                <a:cxn ang="f59">
                  <a:pos x="f122" y="f125"/>
                </a:cxn>
                <a:cxn ang="f59">
                  <a:pos x="f122" y="f125"/>
                </a:cxn>
                <a:cxn ang="f59">
                  <a:pos x="f122" y="f125"/>
                </a:cxn>
                <a:cxn ang="f59">
                  <a:pos x="f122" y="f126"/>
                </a:cxn>
                <a:cxn ang="f59">
                  <a:pos x="f122" y="f126"/>
                </a:cxn>
                <a:cxn ang="f59">
                  <a:pos x="f127" y="f128"/>
                </a:cxn>
                <a:cxn ang="f59">
                  <a:pos x="f129" y="f130"/>
                </a:cxn>
                <a:cxn ang="f59">
                  <a:pos x="f110" y="f111"/>
                </a:cxn>
              </a:cxnLst>
              <a:rect l="f106" t="f109" r="f107" b="f108"/>
              <a:pathLst>
                <a:path w="497954" h="2987757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7" y="f18"/>
                    <a:pt x="f17" y="f18"/>
                    <a:pt x="f17" y="f19"/>
                  </a:cubicBezTo>
                  <a:cubicBezTo>
                    <a:pt x="f17" y="f19"/>
                    <a:pt x="f17" y="f20"/>
                    <a:pt x="f17" y="f20"/>
                  </a:cubicBezTo>
                  <a:lnTo>
                    <a:pt x="f17" y="f20"/>
                  </a:lnTo>
                  <a:lnTo>
                    <a:pt x="f17" y="f20"/>
                  </a:lnTo>
                  <a:lnTo>
                    <a:pt x="f17" y="f20"/>
                  </a:lnTo>
                  <a:cubicBezTo>
                    <a:pt x="f17" y="f20"/>
                    <a:pt x="f17" y="f21"/>
                    <a:pt x="f17" y="f21"/>
                  </a:cubicBezTo>
                  <a:lnTo>
                    <a:pt x="f17" y="f21"/>
                  </a:lnTo>
                  <a:cubicBezTo>
                    <a:pt x="f17" y="f21"/>
                    <a:pt x="f17" y="f21"/>
                    <a:pt x="f22" y="f23"/>
                  </a:cubicBezTo>
                  <a:lnTo>
                    <a:pt x="f24" y="f2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" name="Freeform: Shape 61">
              <a:extLst>
                <a:ext uri="{FF2B5EF4-FFF2-40B4-BE49-F238E27FC236}">
                  <a16:creationId xmlns:a16="http://schemas.microsoft.com/office/drawing/2014/main" id="{11A3D36C-7C7B-B40D-9B7A-E5DCB32AF50F}"/>
                </a:ext>
              </a:extLst>
            </p:cNvPr>
            <p:cNvSpPr/>
            <p:nvPr/>
          </p:nvSpPr>
          <p:spPr>
            <a:xfrm>
              <a:off x="1779678" y="795207"/>
              <a:ext cx="1316022" cy="7367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6023"/>
                <a:gd name="f7" fmla="val 736776"/>
                <a:gd name="f8" fmla="val 1082290"/>
                <a:gd name="f9" fmla="val 35569"/>
                <a:gd name="f10" fmla="val 1079749"/>
                <a:gd name="f11" fmla="val 1077208"/>
                <a:gd name="f12" fmla="val 34298"/>
                <a:gd name="f13" fmla="val 1075938"/>
                <a:gd name="f14" fmla="val 31758"/>
                <a:gd name="f15" fmla="val 616098"/>
                <a:gd name="f16" fmla="val 553848"/>
                <a:gd name="f17" fmla="val 736777"/>
                <a:gd name="f18" fmla="val 307414"/>
                <a:gd name="f19" fmla="val 1305861"/>
                <a:gd name="f20" fmla="val 41920"/>
                <a:gd name="f21" fmla="val 1088641"/>
                <a:gd name="f22" fmla="val 1089911"/>
                <a:gd name="f23" fmla="val 27947"/>
                <a:gd name="f24" fmla="val 1086101"/>
                <a:gd name="f25" fmla="+- 0 0 -90"/>
                <a:gd name="f26" fmla="*/ f3 1 1316023"/>
                <a:gd name="f27" fmla="*/ f4 1 736776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316023"/>
                <a:gd name="f36" fmla="*/ f32 1 736776"/>
                <a:gd name="f37" fmla="*/ 1082290 f33 1"/>
                <a:gd name="f38" fmla="*/ 35569 f32 1"/>
                <a:gd name="f39" fmla="*/ 1075938 f33 1"/>
                <a:gd name="f40" fmla="*/ 31758 f32 1"/>
                <a:gd name="f41" fmla="*/ 0 f33 1"/>
                <a:gd name="f42" fmla="*/ 616098 f32 1"/>
                <a:gd name="f43" fmla="*/ 553848 f33 1"/>
                <a:gd name="f44" fmla="*/ 736777 f32 1"/>
                <a:gd name="f45" fmla="*/ 1316023 f33 1"/>
                <a:gd name="f46" fmla="*/ 307414 f32 1"/>
                <a:gd name="f47" fmla="*/ 1305861 f33 1"/>
                <a:gd name="f48" fmla="*/ 41920 f32 1"/>
                <a:gd name="f49" fmla="*/ 1088641 f33 1"/>
                <a:gd name="f50" fmla="*/ 0 f32 1"/>
                <a:gd name="f51" fmla="*/ 1089911 f33 1"/>
                <a:gd name="f52" fmla="*/ 27947 f32 1"/>
                <a:gd name="f53" fmla="+- f34 0 f1"/>
                <a:gd name="f54" fmla="*/ f37 1 1316023"/>
                <a:gd name="f55" fmla="*/ f38 1 736776"/>
                <a:gd name="f56" fmla="*/ f39 1 1316023"/>
                <a:gd name="f57" fmla="*/ f40 1 736776"/>
                <a:gd name="f58" fmla="*/ f41 1 1316023"/>
                <a:gd name="f59" fmla="*/ f42 1 736776"/>
                <a:gd name="f60" fmla="*/ f43 1 1316023"/>
                <a:gd name="f61" fmla="*/ f44 1 736776"/>
                <a:gd name="f62" fmla="*/ f45 1 1316023"/>
                <a:gd name="f63" fmla="*/ f46 1 736776"/>
                <a:gd name="f64" fmla="*/ f47 1 1316023"/>
                <a:gd name="f65" fmla="*/ f48 1 736776"/>
                <a:gd name="f66" fmla="*/ f49 1 1316023"/>
                <a:gd name="f67" fmla="*/ f50 1 736776"/>
                <a:gd name="f68" fmla="*/ f51 1 1316023"/>
                <a:gd name="f69" fmla="*/ f52 1 736776"/>
                <a:gd name="f70" fmla="*/ f28 1 f35"/>
                <a:gd name="f71" fmla="*/ f29 1 f35"/>
                <a:gd name="f72" fmla="*/ f28 1 f36"/>
                <a:gd name="f73" fmla="*/ f30 1 f36"/>
                <a:gd name="f74" fmla="*/ f54 1 f35"/>
                <a:gd name="f75" fmla="*/ f55 1 f36"/>
                <a:gd name="f76" fmla="*/ f56 1 f35"/>
                <a:gd name="f77" fmla="*/ f57 1 f36"/>
                <a:gd name="f78" fmla="*/ f58 1 f35"/>
                <a:gd name="f79" fmla="*/ f59 1 f36"/>
                <a:gd name="f80" fmla="*/ f60 1 f35"/>
                <a:gd name="f81" fmla="*/ f61 1 f36"/>
                <a:gd name="f82" fmla="*/ f62 1 f35"/>
                <a:gd name="f83" fmla="*/ f63 1 f36"/>
                <a:gd name="f84" fmla="*/ f64 1 f35"/>
                <a:gd name="f85" fmla="*/ f65 1 f36"/>
                <a:gd name="f86" fmla="*/ f66 1 f35"/>
                <a:gd name="f87" fmla="*/ f67 1 f36"/>
                <a:gd name="f88" fmla="*/ f68 1 f35"/>
                <a:gd name="f89" fmla="*/ f69 1 f36"/>
                <a:gd name="f90" fmla="*/ f70 f26 1"/>
                <a:gd name="f91" fmla="*/ f71 f26 1"/>
                <a:gd name="f92" fmla="*/ f73 f27 1"/>
                <a:gd name="f93" fmla="*/ f72 f27 1"/>
                <a:gd name="f94" fmla="*/ f74 f26 1"/>
                <a:gd name="f95" fmla="*/ f75 f27 1"/>
                <a:gd name="f96" fmla="*/ f76 f26 1"/>
                <a:gd name="f97" fmla="*/ f77 f27 1"/>
                <a:gd name="f98" fmla="*/ f78 f26 1"/>
                <a:gd name="f99" fmla="*/ f79 f27 1"/>
                <a:gd name="f100" fmla="*/ f80 f26 1"/>
                <a:gd name="f101" fmla="*/ f81 f27 1"/>
                <a:gd name="f102" fmla="*/ f82 f26 1"/>
                <a:gd name="f103" fmla="*/ f83 f27 1"/>
                <a:gd name="f104" fmla="*/ f84 f26 1"/>
                <a:gd name="f105" fmla="*/ f85 f27 1"/>
                <a:gd name="f106" fmla="*/ f86 f26 1"/>
                <a:gd name="f107" fmla="*/ f87 f27 1"/>
                <a:gd name="f108" fmla="*/ f88 f26 1"/>
                <a:gd name="f109" fmla="*/ f89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2" y="f103"/>
                </a:cxn>
                <a:cxn ang="f53">
                  <a:pos x="f104" y="f105"/>
                </a:cxn>
                <a:cxn ang="f53">
                  <a:pos x="f106" y="f107"/>
                </a:cxn>
                <a:cxn ang="f53">
                  <a:pos x="f108" y="f109"/>
                </a:cxn>
                <a:cxn ang="f53">
                  <a:pos x="f94" y="f95"/>
                </a:cxn>
              </a:cxnLst>
              <a:rect l="f90" t="f93" r="f91" b="f92"/>
              <a:pathLst>
                <a:path w="1316023" h="736776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6" y="f18"/>
                  </a:lnTo>
                  <a:lnTo>
                    <a:pt x="f19" y="f20"/>
                  </a:lnTo>
                  <a:lnTo>
                    <a:pt x="f21" y="f5"/>
                  </a:lnTo>
                  <a:lnTo>
                    <a:pt x="f22" y="f23"/>
                  </a:lnTo>
                  <a:cubicBezTo>
                    <a:pt x="f21" y="f14"/>
                    <a:pt x="f24" y="f12"/>
                    <a:pt x="f8" y="f9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" name="Freeform: Shape 62">
              <a:extLst>
                <a:ext uri="{FF2B5EF4-FFF2-40B4-BE49-F238E27FC236}">
                  <a16:creationId xmlns:a16="http://schemas.microsoft.com/office/drawing/2014/main" id="{9D78846E-6B98-1662-AA81-ED2F40191C4B}"/>
                </a:ext>
              </a:extLst>
            </p:cNvPr>
            <p:cNvSpPr/>
            <p:nvPr/>
          </p:nvSpPr>
          <p:spPr>
            <a:xfrm>
              <a:off x="1728865" y="160056"/>
              <a:ext cx="1125480" cy="12499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5479"/>
                <a:gd name="f7" fmla="val 1249979"/>
                <a:gd name="f8" fmla="val 47001"/>
                <a:gd name="f9" fmla="val 1249980"/>
                <a:gd name="f10" fmla="val 49541"/>
                <a:gd name="f11" fmla="val 1125480"/>
                <a:gd name="f12" fmla="val 665640"/>
                <a:gd name="f13" fmla="val 1124209"/>
                <a:gd name="f14" fmla="val 664369"/>
                <a:gd name="f15" fmla="val 663099"/>
                <a:gd name="f16" fmla="val 661829"/>
                <a:gd name="f17" fmla="val 1122939"/>
                <a:gd name="f18" fmla="val 624990"/>
                <a:gd name="f19" fmla="val 1094993"/>
                <a:gd name="f20" fmla="val 561475"/>
                <a:gd name="f21" fmla="+- 0 0 -90"/>
                <a:gd name="f22" fmla="*/ f3 1 1125479"/>
                <a:gd name="f23" fmla="*/ f4 1 124997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125479"/>
                <a:gd name="f32" fmla="*/ f28 1 1249979"/>
                <a:gd name="f33" fmla="*/ 47001 f29 1"/>
                <a:gd name="f34" fmla="*/ 1249980 f28 1"/>
                <a:gd name="f35" fmla="*/ 49541 f29 1"/>
                <a:gd name="f36" fmla="*/ 1125480 f29 1"/>
                <a:gd name="f37" fmla="*/ 665640 f28 1"/>
                <a:gd name="f38" fmla="*/ 1124209 f29 1"/>
                <a:gd name="f39" fmla="*/ 661829 f28 1"/>
                <a:gd name="f40" fmla="*/ 1122939 f29 1"/>
                <a:gd name="f41" fmla="*/ 624990 f28 1"/>
                <a:gd name="f42" fmla="*/ 1094993 f29 1"/>
                <a:gd name="f43" fmla="*/ 0 f28 1"/>
                <a:gd name="f44" fmla="*/ 0 f29 1"/>
                <a:gd name="f45" fmla="*/ 561475 f28 1"/>
                <a:gd name="f46" fmla="+- f30 0 f1"/>
                <a:gd name="f47" fmla="*/ f33 1 1125479"/>
                <a:gd name="f48" fmla="*/ f34 1 1249979"/>
                <a:gd name="f49" fmla="*/ f35 1 1125479"/>
                <a:gd name="f50" fmla="*/ f36 1 1125479"/>
                <a:gd name="f51" fmla="*/ f37 1 1249979"/>
                <a:gd name="f52" fmla="*/ f38 1 1125479"/>
                <a:gd name="f53" fmla="*/ f39 1 1249979"/>
                <a:gd name="f54" fmla="*/ f40 1 1125479"/>
                <a:gd name="f55" fmla="*/ f41 1 1249979"/>
                <a:gd name="f56" fmla="*/ f42 1 1125479"/>
                <a:gd name="f57" fmla="*/ f43 1 1249979"/>
                <a:gd name="f58" fmla="*/ f44 1 1125479"/>
                <a:gd name="f59" fmla="*/ f45 1 1249979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1"/>
                <a:gd name="f68" fmla="*/ f51 1 f32"/>
                <a:gd name="f69" fmla="*/ f52 1 f31"/>
                <a:gd name="f70" fmla="*/ f53 1 f32"/>
                <a:gd name="f71" fmla="*/ f54 1 f31"/>
                <a:gd name="f72" fmla="*/ f55 1 f32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2 1"/>
                <a:gd name="f85" fmla="*/ f68 f23 1"/>
                <a:gd name="f86" fmla="*/ f69 f22 1"/>
                <a:gd name="f87" fmla="*/ f70 f23 1"/>
                <a:gd name="f88" fmla="*/ f71 f22 1"/>
                <a:gd name="f89" fmla="*/ f72 f23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3" y="f82"/>
                </a:cxn>
                <a:cxn ang="f46">
                  <a:pos x="f84" y="f85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88" y="f89"/>
                </a:cxn>
                <a:cxn ang="f46">
                  <a:pos x="f90" y="f91"/>
                </a:cxn>
                <a:cxn ang="f46">
                  <a:pos x="f92" y="f93"/>
                </a:cxn>
                <a:cxn ang="f46">
                  <a:pos x="f81" y="f82"/>
                </a:cxn>
              </a:cxnLst>
              <a:rect l="f77" t="f80" r="f78" b="f79"/>
              <a:pathLst>
                <a:path w="1125479" h="1249979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3" y="f16"/>
                  </a:cubicBezTo>
                  <a:lnTo>
                    <a:pt x="f17" y="f18"/>
                  </a:lnTo>
                  <a:lnTo>
                    <a:pt x="f17" y="f18"/>
                  </a:lnTo>
                  <a:lnTo>
                    <a:pt x="f19" y="f5"/>
                  </a:lnTo>
                  <a:lnTo>
                    <a:pt x="f5" y="f2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" name="Freeform: Shape 63">
              <a:extLst>
                <a:ext uri="{FF2B5EF4-FFF2-40B4-BE49-F238E27FC236}">
                  <a16:creationId xmlns:a16="http://schemas.microsoft.com/office/drawing/2014/main" id="{76FBF8ED-98C3-4C0E-B129-0E87FA690951}"/>
                </a:ext>
              </a:extLst>
            </p:cNvPr>
            <p:cNvSpPr/>
            <p:nvPr/>
          </p:nvSpPr>
          <p:spPr>
            <a:xfrm>
              <a:off x="2341147" y="1117872"/>
              <a:ext cx="816796" cy="19473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6798"/>
                <a:gd name="f7" fmla="val 1947377"/>
                <a:gd name="f8" fmla="val 86380"/>
                <a:gd name="f9" fmla="val 721526"/>
                <a:gd name="f10" fmla="val 1544691"/>
                <a:gd name="f11" fmla="val 722797"/>
                <a:gd name="f12" fmla="val 1543420"/>
                <a:gd name="f13" fmla="val 724067"/>
                <a:gd name="f14" fmla="val 726608"/>
                <a:gd name="f15" fmla="val 1565016"/>
                <a:gd name="f16" fmla="val 754554"/>
                <a:gd name="f17" fmla="val 424282"/>
                <a:gd name="f18" fmla="+- 0 0 -90"/>
                <a:gd name="f19" fmla="*/ f3 1 816798"/>
                <a:gd name="f20" fmla="*/ f4 1 194737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816798"/>
                <a:gd name="f29" fmla="*/ f25 1 1947377"/>
                <a:gd name="f30" fmla="*/ 86380 f26 1"/>
                <a:gd name="f31" fmla="*/ 1947377 f25 1"/>
                <a:gd name="f32" fmla="*/ 721526 f26 1"/>
                <a:gd name="f33" fmla="*/ 1544691 f25 1"/>
                <a:gd name="f34" fmla="*/ 724067 f26 1"/>
                <a:gd name="f35" fmla="*/ 1543420 f25 1"/>
                <a:gd name="f36" fmla="*/ 726608 f26 1"/>
                <a:gd name="f37" fmla="*/ 816798 f26 1"/>
                <a:gd name="f38" fmla="*/ 1565016 f25 1"/>
                <a:gd name="f39" fmla="*/ 754554 f26 1"/>
                <a:gd name="f40" fmla="*/ 0 f25 1"/>
                <a:gd name="f41" fmla="*/ 0 f26 1"/>
                <a:gd name="f42" fmla="*/ 424282 f25 1"/>
                <a:gd name="f43" fmla="+- f27 0 f1"/>
                <a:gd name="f44" fmla="*/ f30 1 816798"/>
                <a:gd name="f45" fmla="*/ f31 1 1947377"/>
                <a:gd name="f46" fmla="*/ f32 1 816798"/>
                <a:gd name="f47" fmla="*/ f33 1 1947377"/>
                <a:gd name="f48" fmla="*/ f34 1 816798"/>
                <a:gd name="f49" fmla="*/ f35 1 1947377"/>
                <a:gd name="f50" fmla="*/ f36 1 816798"/>
                <a:gd name="f51" fmla="*/ f37 1 816798"/>
                <a:gd name="f52" fmla="*/ f38 1 1947377"/>
                <a:gd name="f53" fmla="*/ f39 1 816798"/>
                <a:gd name="f54" fmla="*/ f40 1 1947377"/>
                <a:gd name="f55" fmla="*/ f41 1 816798"/>
                <a:gd name="f56" fmla="*/ f42 1 1947377"/>
                <a:gd name="f57" fmla="*/ f21 1 f28"/>
                <a:gd name="f58" fmla="*/ f22 1 f28"/>
                <a:gd name="f59" fmla="*/ f21 1 f29"/>
                <a:gd name="f60" fmla="*/ f23 1 f29"/>
                <a:gd name="f61" fmla="*/ f44 1 f28"/>
                <a:gd name="f62" fmla="*/ f45 1 f29"/>
                <a:gd name="f63" fmla="*/ f46 1 f28"/>
                <a:gd name="f64" fmla="*/ f47 1 f29"/>
                <a:gd name="f65" fmla="*/ f48 1 f28"/>
                <a:gd name="f66" fmla="*/ f49 1 f29"/>
                <a:gd name="f67" fmla="*/ f50 1 f28"/>
                <a:gd name="f68" fmla="*/ f51 1 f28"/>
                <a:gd name="f69" fmla="*/ f52 1 f29"/>
                <a:gd name="f70" fmla="*/ f53 1 f28"/>
                <a:gd name="f71" fmla="*/ f54 1 f29"/>
                <a:gd name="f72" fmla="*/ f55 1 f28"/>
                <a:gd name="f73" fmla="*/ f56 1 f29"/>
                <a:gd name="f74" fmla="*/ f57 f19 1"/>
                <a:gd name="f75" fmla="*/ f58 f19 1"/>
                <a:gd name="f76" fmla="*/ f60 f20 1"/>
                <a:gd name="f77" fmla="*/ f59 f20 1"/>
                <a:gd name="f78" fmla="*/ f61 f19 1"/>
                <a:gd name="f79" fmla="*/ f62 f20 1"/>
                <a:gd name="f80" fmla="*/ f63 f19 1"/>
                <a:gd name="f81" fmla="*/ f64 f20 1"/>
                <a:gd name="f82" fmla="*/ f65 f19 1"/>
                <a:gd name="f83" fmla="*/ f66 f20 1"/>
                <a:gd name="f84" fmla="*/ f67 f19 1"/>
                <a:gd name="f85" fmla="*/ f68 f19 1"/>
                <a:gd name="f86" fmla="*/ f69 f20 1"/>
                <a:gd name="f87" fmla="*/ f70 f19 1"/>
                <a:gd name="f88" fmla="*/ f71 f20 1"/>
                <a:gd name="f89" fmla="*/ f72 f19 1"/>
                <a:gd name="f90" fmla="*/ f7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8" y="f79"/>
                </a:cxn>
                <a:cxn ang="f43">
                  <a:pos x="f80" y="f81"/>
                </a:cxn>
                <a:cxn ang="f43">
                  <a:pos x="f80" y="f81"/>
                </a:cxn>
                <a:cxn ang="f43">
                  <a:pos x="f82" y="f83"/>
                </a:cxn>
                <a:cxn ang="f43">
                  <a:pos x="f82" y="f83"/>
                </a:cxn>
                <a:cxn ang="f43">
                  <a:pos x="f84" y="f83"/>
                </a:cxn>
                <a:cxn ang="f43">
                  <a:pos x="f85" y="f86"/>
                </a:cxn>
                <a:cxn ang="f43">
                  <a:pos x="f87" y="f88"/>
                </a:cxn>
                <a:cxn ang="f43">
                  <a:pos x="f89" y="f90"/>
                </a:cxn>
                <a:cxn ang="f43">
                  <a:pos x="f78" y="f79"/>
                </a:cxn>
              </a:cxnLst>
              <a:rect l="f74" t="f77" r="f75" b="f76"/>
              <a:pathLst>
                <a:path w="816798" h="1947377">
                  <a:moveTo>
                    <a:pt x="f8" y="f7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11" y="f10"/>
                    <a:pt x="f11" y="f12"/>
                    <a:pt x="f13" y="f12"/>
                  </a:cubicBezTo>
                  <a:lnTo>
                    <a:pt x="f13" y="f12"/>
                  </a:lnTo>
                  <a:lnTo>
                    <a:pt x="f14" y="f12"/>
                  </a:lnTo>
                  <a:lnTo>
                    <a:pt x="f6" y="f15"/>
                  </a:lnTo>
                  <a:lnTo>
                    <a:pt x="f16" y="f5"/>
                  </a:lnTo>
                  <a:lnTo>
                    <a:pt x="f5" y="f1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" name="Freeform: Shape 64">
              <a:extLst>
                <a:ext uri="{FF2B5EF4-FFF2-40B4-BE49-F238E27FC236}">
                  <a16:creationId xmlns:a16="http://schemas.microsoft.com/office/drawing/2014/main" id="{C2B4534E-E8AE-E5AB-2DBC-F9D8DF8029B2}"/>
                </a:ext>
              </a:extLst>
            </p:cNvPr>
            <p:cNvSpPr/>
            <p:nvPr/>
          </p:nvSpPr>
          <p:spPr>
            <a:xfrm>
              <a:off x="749469" y="1247442"/>
              <a:ext cx="759637" cy="3010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9635"/>
                <a:gd name="f7" fmla="val 301062"/>
                <a:gd name="f8" fmla="val 757095"/>
                <a:gd name="f9" fmla="val 114327"/>
                <a:gd name="f10" fmla="val 113057"/>
                <a:gd name="f11" fmla="val 421737"/>
                <a:gd name="f12" fmla="val 39380"/>
                <a:gd name="f13" fmla="val 420467"/>
                <a:gd name="f14" fmla="val 43190"/>
                <a:gd name="f15" fmla="val 417926"/>
                <a:gd name="f16" fmla="val 44461"/>
                <a:gd name="f17" fmla="val 415386"/>
                <a:gd name="f18" fmla="val 45731"/>
                <a:gd name="f19" fmla="val 411575"/>
                <a:gd name="f20" fmla="val 407764"/>
                <a:gd name="f21" fmla="val 403953"/>
                <a:gd name="f22" fmla="val 346790"/>
                <a:gd name="f23" fmla="val 29217"/>
                <a:gd name="f24" fmla="val 1270"/>
                <a:gd name="f25" fmla="val 209600"/>
                <a:gd name="f26" fmla="val 406494"/>
                <a:gd name="f27" fmla="+- 0 0 -90"/>
                <a:gd name="f28" fmla="*/ f3 1 759635"/>
                <a:gd name="f29" fmla="*/ f4 1 30106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759635"/>
                <a:gd name="f38" fmla="*/ f34 1 301062"/>
                <a:gd name="f39" fmla="*/ 757095 f35 1"/>
                <a:gd name="f40" fmla="*/ 114327 f34 1"/>
                <a:gd name="f41" fmla="*/ 759635 f35 1"/>
                <a:gd name="f42" fmla="*/ 113057 f34 1"/>
                <a:gd name="f43" fmla="*/ 421737 f35 1"/>
                <a:gd name="f44" fmla="*/ 39380 f34 1"/>
                <a:gd name="f45" fmla="*/ 415386 f35 1"/>
                <a:gd name="f46" fmla="*/ 45731 f34 1"/>
                <a:gd name="f47" fmla="*/ 407764 f35 1"/>
                <a:gd name="f48" fmla="*/ 403953 f35 1"/>
                <a:gd name="f49" fmla="*/ 0 f34 1"/>
                <a:gd name="f50" fmla="*/ 346790 f35 1"/>
                <a:gd name="f51" fmla="*/ 29217 f34 1"/>
                <a:gd name="f52" fmla="*/ 1270 f35 1"/>
                <a:gd name="f53" fmla="*/ 209600 f34 1"/>
                <a:gd name="f54" fmla="*/ 0 f35 1"/>
                <a:gd name="f55" fmla="*/ 406494 f35 1"/>
                <a:gd name="f56" fmla="*/ 301062 f34 1"/>
                <a:gd name="f57" fmla="+- f36 0 f1"/>
                <a:gd name="f58" fmla="*/ f39 1 759635"/>
                <a:gd name="f59" fmla="*/ f40 1 301062"/>
                <a:gd name="f60" fmla="*/ f41 1 759635"/>
                <a:gd name="f61" fmla="*/ f42 1 301062"/>
                <a:gd name="f62" fmla="*/ f43 1 759635"/>
                <a:gd name="f63" fmla="*/ f44 1 301062"/>
                <a:gd name="f64" fmla="*/ f45 1 759635"/>
                <a:gd name="f65" fmla="*/ f46 1 301062"/>
                <a:gd name="f66" fmla="*/ f47 1 759635"/>
                <a:gd name="f67" fmla="*/ f48 1 759635"/>
                <a:gd name="f68" fmla="*/ f49 1 301062"/>
                <a:gd name="f69" fmla="*/ f50 1 759635"/>
                <a:gd name="f70" fmla="*/ f51 1 301062"/>
                <a:gd name="f71" fmla="*/ f52 1 759635"/>
                <a:gd name="f72" fmla="*/ f53 1 301062"/>
                <a:gd name="f73" fmla="*/ f54 1 759635"/>
                <a:gd name="f74" fmla="*/ f55 1 759635"/>
                <a:gd name="f75" fmla="*/ f56 1 301062"/>
                <a:gd name="f76" fmla="*/ f30 1 f37"/>
                <a:gd name="f77" fmla="*/ f31 1 f37"/>
                <a:gd name="f78" fmla="*/ f30 1 f38"/>
                <a:gd name="f79" fmla="*/ f32 1 f38"/>
                <a:gd name="f80" fmla="*/ f58 1 f37"/>
                <a:gd name="f81" fmla="*/ f59 1 f38"/>
                <a:gd name="f82" fmla="*/ f60 1 f37"/>
                <a:gd name="f83" fmla="*/ f61 1 f38"/>
                <a:gd name="f84" fmla="*/ f62 1 f37"/>
                <a:gd name="f85" fmla="*/ f63 1 f38"/>
                <a:gd name="f86" fmla="*/ f64 1 f37"/>
                <a:gd name="f87" fmla="*/ f65 1 f38"/>
                <a:gd name="f88" fmla="*/ f66 1 f37"/>
                <a:gd name="f89" fmla="*/ f67 1 f37"/>
                <a:gd name="f90" fmla="*/ f68 1 f38"/>
                <a:gd name="f91" fmla="*/ f69 1 f37"/>
                <a:gd name="f92" fmla="*/ f70 1 f38"/>
                <a:gd name="f93" fmla="*/ f71 1 f37"/>
                <a:gd name="f94" fmla="*/ f72 1 f38"/>
                <a:gd name="f95" fmla="*/ f73 1 f37"/>
                <a:gd name="f96" fmla="*/ f74 1 f37"/>
                <a:gd name="f97" fmla="*/ f75 1 f38"/>
                <a:gd name="f98" fmla="*/ f76 f28 1"/>
                <a:gd name="f99" fmla="*/ f77 f28 1"/>
                <a:gd name="f100" fmla="*/ f79 f29 1"/>
                <a:gd name="f101" fmla="*/ f78 f29 1"/>
                <a:gd name="f102" fmla="*/ f80 f28 1"/>
                <a:gd name="f103" fmla="*/ f81 f29 1"/>
                <a:gd name="f104" fmla="*/ f82 f28 1"/>
                <a:gd name="f105" fmla="*/ f83 f29 1"/>
                <a:gd name="f106" fmla="*/ f84 f28 1"/>
                <a:gd name="f107" fmla="*/ f85 f29 1"/>
                <a:gd name="f108" fmla="*/ f86 f28 1"/>
                <a:gd name="f109" fmla="*/ f87 f29 1"/>
                <a:gd name="f110" fmla="*/ f88 f28 1"/>
                <a:gd name="f111" fmla="*/ f89 f28 1"/>
                <a:gd name="f112" fmla="*/ f90 f29 1"/>
                <a:gd name="f113" fmla="*/ f91 f28 1"/>
                <a:gd name="f114" fmla="*/ f92 f29 1"/>
                <a:gd name="f115" fmla="*/ f93 f28 1"/>
                <a:gd name="f116" fmla="*/ f94 f29 1"/>
                <a:gd name="f117" fmla="*/ f95 f28 1"/>
                <a:gd name="f118" fmla="*/ f96 f28 1"/>
                <a:gd name="f119" fmla="*/ f97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10" y="f107"/>
                </a:cxn>
                <a:cxn ang="f57">
                  <a:pos x="f111" y="f112"/>
                </a:cxn>
                <a:cxn ang="f57">
                  <a:pos x="f113" y="f114"/>
                </a:cxn>
                <a:cxn ang="f57">
                  <a:pos x="f113" y="f114"/>
                </a:cxn>
                <a:cxn ang="f57">
                  <a:pos x="f115" y="f116"/>
                </a:cxn>
                <a:cxn ang="f57">
                  <a:pos x="f117" y="f116"/>
                </a:cxn>
                <a:cxn ang="f57">
                  <a:pos x="f118" y="f119"/>
                </a:cxn>
                <a:cxn ang="f57">
                  <a:pos x="f102" y="f103"/>
                </a:cxn>
              </a:cxnLst>
              <a:rect l="f98" t="f101" r="f99" b="f100"/>
              <a:pathLst>
                <a:path w="759635" h="301062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18"/>
                    <a:pt x="f20" y="f14"/>
                    <a:pt x="f20" y="f12"/>
                  </a:cubicBezTo>
                  <a:lnTo>
                    <a:pt x="f21" y="f5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5" y="f25"/>
                  </a:lnTo>
                  <a:lnTo>
                    <a:pt x="f26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" name="Freeform: Shape 65">
              <a:extLst>
                <a:ext uri="{FF2B5EF4-FFF2-40B4-BE49-F238E27FC236}">
                  <a16:creationId xmlns:a16="http://schemas.microsoft.com/office/drawing/2014/main" id="{BD83D22B-E7D5-F6F0-DBE3-2F613978F8A4}"/>
                </a:ext>
              </a:extLst>
            </p:cNvPr>
            <p:cNvSpPr/>
            <p:nvPr/>
          </p:nvSpPr>
          <p:spPr>
            <a:xfrm>
              <a:off x="1116582" y="605936"/>
              <a:ext cx="644039" cy="802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4038"/>
                <a:gd name="f7" fmla="val 802832"/>
                <a:gd name="f8" fmla="val 54623"/>
                <a:gd name="f9" fmla="val 680883"/>
                <a:gd name="f10" fmla="val 392521"/>
                <a:gd name="f11" fmla="val 754561"/>
                <a:gd name="f12" fmla="val 400142"/>
                <a:gd name="f13" fmla="val 750750"/>
                <a:gd name="f14" fmla="val 401413"/>
                <a:gd name="f15" fmla="val 402683"/>
                <a:gd name="f16" fmla="val 405223"/>
                <a:gd name="f17" fmla="val 644039"/>
                <a:gd name="f18" fmla="val 802833"/>
                <a:gd name="f19" fmla="val 597038"/>
                <a:gd name="f20" fmla="val 118138"/>
                <a:gd name="f21" fmla="val 50812"/>
                <a:gd name="f22" fmla="val 628801"/>
                <a:gd name="f23" fmla="val 679613"/>
                <a:gd name="f24" fmla="+- 0 0 -90"/>
                <a:gd name="f25" fmla="*/ f3 1 644038"/>
                <a:gd name="f26" fmla="*/ f4 1 802832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644038"/>
                <a:gd name="f35" fmla="*/ f31 1 802832"/>
                <a:gd name="f36" fmla="*/ 54623 f32 1"/>
                <a:gd name="f37" fmla="*/ 680883 f31 1"/>
                <a:gd name="f38" fmla="*/ 392521 f32 1"/>
                <a:gd name="f39" fmla="*/ 754561 f31 1"/>
                <a:gd name="f40" fmla="*/ 400142 f32 1"/>
                <a:gd name="f41" fmla="*/ 750750 f31 1"/>
                <a:gd name="f42" fmla="*/ 401413 f32 1"/>
                <a:gd name="f43" fmla="*/ 402683 f32 1"/>
                <a:gd name="f44" fmla="*/ 405223 f32 1"/>
                <a:gd name="f45" fmla="*/ 644039 f32 1"/>
                <a:gd name="f46" fmla="*/ 802833 f31 1"/>
                <a:gd name="f47" fmla="*/ 597038 f32 1"/>
                <a:gd name="f48" fmla="*/ 118138 f31 1"/>
                <a:gd name="f49" fmla="*/ 0 f32 1"/>
                <a:gd name="f50" fmla="*/ 0 f31 1"/>
                <a:gd name="f51" fmla="*/ 50812 f32 1"/>
                <a:gd name="f52" fmla="*/ 628801 f31 1"/>
                <a:gd name="f53" fmla="+- f33 0 f1"/>
                <a:gd name="f54" fmla="*/ f36 1 644038"/>
                <a:gd name="f55" fmla="*/ f37 1 802832"/>
                <a:gd name="f56" fmla="*/ f38 1 644038"/>
                <a:gd name="f57" fmla="*/ f39 1 802832"/>
                <a:gd name="f58" fmla="*/ f40 1 644038"/>
                <a:gd name="f59" fmla="*/ f41 1 802832"/>
                <a:gd name="f60" fmla="*/ f42 1 644038"/>
                <a:gd name="f61" fmla="*/ f43 1 644038"/>
                <a:gd name="f62" fmla="*/ f44 1 644038"/>
                <a:gd name="f63" fmla="*/ f45 1 644038"/>
                <a:gd name="f64" fmla="*/ f46 1 802832"/>
                <a:gd name="f65" fmla="*/ f47 1 644038"/>
                <a:gd name="f66" fmla="*/ f48 1 802832"/>
                <a:gd name="f67" fmla="*/ f49 1 644038"/>
                <a:gd name="f68" fmla="*/ f50 1 802832"/>
                <a:gd name="f69" fmla="*/ f51 1 644038"/>
                <a:gd name="f70" fmla="*/ f52 1 802832"/>
                <a:gd name="f71" fmla="*/ f27 1 f34"/>
                <a:gd name="f72" fmla="*/ f28 1 f34"/>
                <a:gd name="f73" fmla="*/ f27 1 f35"/>
                <a:gd name="f74" fmla="*/ f29 1 f35"/>
                <a:gd name="f75" fmla="*/ f54 1 f34"/>
                <a:gd name="f76" fmla="*/ f55 1 f35"/>
                <a:gd name="f77" fmla="*/ f56 1 f34"/>
                <a:gd name="f78" fmla="*/ f57 1 f35"/>
                <a:gd name="f79" fmla="*/ f58 1 f34"/>
                <a:gd name="f80" fmla="*/ f59 1 f35"/>
                <a:gd name="f81" fmla="*/ f60 1 f34"/>
                <a:gd name="f82" fmla="*/ f61 1 f34"/>
                <a:gd name="f83" fmla="*/ f62 1 f34"/>
                <a:gd name="f84" fmla="*/ f63 1 f34"/>
                <a:gd name="f85" fmla="*/ f64 1 f35"/>
                <a:gd name="f86" fmla="*/ f65 1 f34"/>
                <a:gd name="f87" fmla="*/ f66 1 f35"/>
                <a:gd name="f88" fmla="*/ f67 1 f34"/>
                <a:gd name="f89" fmla="*/ f68 1 f35"/>
                <a:gd name="f90" fmla="*/ f69 1 f34"/>
                <a:gd name="f91" fmla="*/ f70 1 f35"/>
                <a:gd name="f92" fmla="*/ f71 f25 1"/>
                <a:gd name="f93" fmla="*/ f72 f25 1"/>
                <a:gd name="f94" fmla="*/ f74 f26 1"/>
                <a:gd name="f95" fmla="*/ f73 f26 1"/>
                <a:gd name="f96" fmla="*/ f75 f25 1"/>
                <a:gd name="f97" fmla="*/ f76 f26 1"/>
                <a:gd name="f98" fmla="*/ f77 f25 1"/>
                <a:gd name="f99" fmla="*/ f78 f26 1"/>
                <a:gd name="f100" fmla="*/ f79 f25 1"/>
                <a:gd name="f101" fmla="*/ f80 f26 1"/>
                <a:gd name="f102" fmla="*/ f81 f25 1"/>
                <a:gd name="f103" fmla="*/ f82 f25 1"/>
                <a:gd name="f104" fmla="*/ f83 f25 1"/>
                <a:gd name="f105" fmla="*/ f84 f25 1"/>
                <a:gd name="f106" fmla="*/ f85 f26 1"/>
                <a:gd name="f107" fmla="*/ f86 f25 1"/>
                <a:gd name="f108" fmla="*/ f87 f26 1"/>
                <a:gd name="f109" fmla="*/ f88 f25 1"/>
                <a:gd name="f110" fmla="*/ f89 f26 1"/>
                <a:gd name="f111" fmla="*/ f90 f25 1"/>
                <a:gd name="f112" fmla="*/ f91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6" y="f97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0" y="f101"/>
                </a:cxn>
                <a:cxn ang="f53">
                  <a:pos x="f102" y="f101"/>
                </a:cxn>
                <a:cxn ang="f53">
                  <a:pos x="f103" y="f101"/>
                </a:cxn>
                <a:cxn ang="f53">
                  <a:pos x="f104" y="f101"/>
                </a:cxn>
                <a:cxn ang="f53">
                  <a:pos x="f105" y="f106"/>
                </a:cxn>
                <a:cxn ang="f53">
                  <a:pos x="f107" y="f108"/>
                </a:cxn>
                <a:cxn ang="f53">
                  <a:pos x="f109" y="f110"/>
                </a:cxn>
                <a:cxn ang="f53">
                  <a:pos x="f111" y="f112"/>
                </a:cxn>
                <a:cxn ang="f53">
                  <a:pos x="f96" y="f97"/>
                </a:cxn>
                <a:cxn ang="f53">
                  <a:pos x="f96" y="f97"/>
                </a:cxn>
              </a:cxnLst>
              <a:rect l="f92" t="f95" r="f93" b="f94"/>
              <a:pathLst>
                <a:path w="644038" h="80283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3"/>
                  </a:lnTo>
                  <a:lnTo>
                    <a:pt x="f16" y="f13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5" y="f5"/>
                  </a:lnTo>
                  <a:lnTo>
                    <a:pt x="f21" y="f22"/>
                  </a:lnTo>
                  <a:lnTo>
                    <a:pt x="f8" y="f9"/>
                  </a:lnTo>
                  <a:cubicBezTo>
                    <a:pt x="f8" y="f23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" name="Freeform: Shape 66">
              <a:extLst>
                <a:ext uri="{FF2B5EF4-FFF2-40B4-BE49-F238E27FC236}">
                  <a16:creationId xmlns:a16="http://schemas.microsoft.com/office/drawing/2014/main" id="{D39C0779-9273-94E6-759B-215BCA254993}"/>
                </a:ext>
              </a:extLst>
            </p:cNvPr>
            <p:cNvSpPr/>
            <p:nvPr/>
          </p:nvSpPr>
          <p:spPr>
            <a:xfrm>
              <a:off x="1528163" y="1371929"/>
              <a:ext cx="368384" cy="21620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8384"/>
                <a:gd name="f7" fmla="val 2162059"/>
                <a:gd name="f8" fmla="val 368385"/>
                <a:gd name="f9" fmla="val 2029947"/>
                <a:gd name="f10" fmla="val 233734"/>
                <a:gd name="f11" fmla="val 50812"/>
                <a:gd name="f12" fmla="val 160057"/>
                <a:gd name="f13" fmla="+- 0 0 -90"/>
                <a:gd name="f14" fmla="*/ f3 1 368384"/>
                <a:gd name="f15" fmla="*/ f4 1 216205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68384"/>
                <a:gd name="f24" fmla="*/ f20 1 2162059"/>
                <a:gd name="f25" fmla="*/ 368385 f21 1"/>
                <a:gd name="f26" fmla="*/ 2029947 f20 1"/>
                <a:gd name="f27" fmla="*/ 233734 f21 1"/>
                <a:gd name="f28" fmla="*/ 50812 f20 1"/>
                <a:gd name="f29" fmla="*/ 0 f21 1"/>
                <a:gd name="f30" fmla="*/ 0 f20 1"/>
                <a:gd name="f31" fmla="*/ 160057 f21 1"/>
                <a:gd name="f32" fmla="*/ 2162059 f20 1"/>
                <a:gd name="f33" fmla="+- f22 0 f1"/>
                <a:gd name="f34" fmla="*/ f25 1 368384"/>
                <a:gd name="f35" fmla="*/ f26 1 2162059"/>
                <a:gd name="f36" fmla="*/ f27 1 368384"/>
                <a:gd name="f37" fmla="*/ f28 1 2162059"/>
                <a:gd name="f38" fmla="*/ f29 1 368384"/>
                <a:gd name="f39" fmla="*/ f30 1 2162059"/>
                <a:gd name="f40" fmla="*/ f31 1 368384"/>
                <a:gd name="f41" fmla="*/ f32 1 2162059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368384" h="2162059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12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" name="Freeform: Shape 67">
              <a:extLst>
                <a:ext uri="{FF2B5EF4-FFF2-40B4-BE49-F238E27FC236}">
                  <a16:creationId xmlns:a16="http://schemas.microsoft.com/office/drawing/2014/main" id="{D5F56598-0897-7EFD-4C1F-CB22F7EF07C1}"/>
                </a:ext>
              </a:extLst>
            </p:cNvPr>
            <p:cNvSpPr/>
            <p:nvPr/>
          </p:nvSpPr>
          <p:spPr>
            <a:xfrm>
              <a:off x="1777136" y="1426555"/>
              <a:ext cx="635142" cy="19651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146"/>
                <a:gd name="f7" fmla="val 1965161"/>
                <a:gd name="f8" fmla="val 635147"/>
                <a:gd name="f9" fmla="val 1647585"/>
                <a:gd name="f10" fmla="val 548767"/>
                <a:gd name="f11" fmla="val 119409"/>
                <a:gd name="f12" fmla="val 134651"/>
                <a:gd name="f13" fmla="val 1965162"/>
                <a:gd name="f14" fmla="+- 0 0 -90"/>
                <a:gd name="f15" fmla="*/ f3 1 635146"/>
                <a:gd name="f16" fmla="*/ f4 1 19651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35146"/>
                <a:gd name="f25" fmla="*/ f21 1 1965161"/>
                <a:gd name="f26" fmla="*/ 635147 f22 1"/>
                <a:gd name="f27" fmla="*/ 1647585 f21 1"/>
                <a:gd name="f28" fmla="*/ 548767 f22 1"/>
                <a:gd name="f29" fmla="*/ 119409 f21 1"/>
                <a:gd name="f30" fmla="*/ 0 f22 1"/>
                <a:gd name="f31" fmla="*/ 0 f21 1"/>
                <a:gd name="f32" fmla="*/ 134651 f22 1"/>
                <a:gd name="f33" fmla="*/ 1965162 f21 1"/>
                <a:gd name="f34" fmla="+- f23 0 f1"/>
                <a:gd name="f35" fmla="*/ f26 1 635146"/>
                <a:gd name="f36" fmla="*/ f27 1 1965161"/>
                <a:gd name="f37" fmla="*/ f28 1 635146"/>
                <a:gd name="f38" fmla="*/ f29 1 1965161"/>
                <a:gd name="f39" fmla="*/ f30 1 635146"/>
                <a:gd name="f40" fmla="*/ f31 1 1965161"/>
                <a:gd name="f41" fmla="*/ f32 1 635146"/>
                <a:gd name="f42" fmla="*/ f33 1 196516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635146" h="1965161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" name="Freeform: Shape 68">
              <a:extLst>
                <a:ext uri="{FF2B5EF4-FFF2-40B4-BE49-F238E27FC236}">
                  <a16:creationId xmlns:a16="http://schemas.microsoft.com/office/drawing/2014/main" id="{03465648-962B-B581-02C4-FF698533B33D}"/>
                </a:ext>
              </a:extLst>
            </p:cNvPr>
            <p:cNvSpPr/>
            <p:nvPr/>
          </p:nvSpPr>
          <p:spPr>
            <a:xfrm>
              <a:off x="0" y="4029404"/>
              <a:ext cx="189271" cy="175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273"/>
                <a:gd name="f7" fmla="val 175301"/>
                <a:gd name="f8" fmla="val 53352"/>
                <a:gd name="f9" fmla="val 16514"/>
                <a:gd name="f10" fmla="val 52082"/>
                <a:gd name="f11" fmla="val 175302"/>
                <a:gd name="f12" fmla="val 189274"/>
                <a:gd name="f13" fmla="val 58434"/>
                <a:gd name="f14" fmla="+- 0 0 -90"/>
                <a:gd name="f15" fmla="*/ f3 1 189273"/>
                <a:gd name="f16" fmla="*/ f4 1 17530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89273"/>
                <a:gd name="f25" fmla="*/ f21 1 175301"/>
                <a:gd name="f26" fmla="*/ 53352 f22 1"/>
                <a:gd name="f27" fmla="*/ 16514 f21 1"/>
                <a:gd name="f28" fmla="*/ 52082 f22 1"/>
                <a:gd name="f29" fmla="*/ 0 f22 1"/>
                <a:gd name="f30" fmla="*/ 0 f21 1"/>
                <a:gd name="f31" fmla="*/ 175302 f21 1"/>
                <a:gd name="f32" fmla="*/ 189274 f22 1"/>
                <a:gd name="f33" fmla="*/ 58434 f21 1"/>
                <a:gd name="f34" fmla="+- f23 0 f1"/>
                <a:gd name="f35" fmla="*/ f26 1 189273"/>
                <a:gd name="f36" fmla="*/ f27 1 175301"/>
                <a:gd name="f37" fmla="*/ f28 1 189273"/>
                <a:gd name="f38" fmla="*/ f29 1 189273"/>
                <a:gd name="f39" fmla="*/ f30 1 175301"/>
                <a:gd name="f40" fmla="*/ f31 1 175301"/>
                <a:gd name="f41" fmla="*/ f32 1 189273"/>
                <a:gd name="f42" fmla="*/ f33 1 17530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4"/>
                <a:gd name="f51" fmla="*/ f39 1 f25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5 1"/>
                <a:gd name="f63" fmla="*/ f51 f16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2" y="f63"/>
                </a:cxn>
                <a:cxn ang="f34">
                  <a:pos x="f62" y="f64"/>
                </a:cxn>
                <a:cxn ang="f34">
                  <a:pos x="f65" y="f66"/>
                </a:cxn>
              </a:cxnLst>
              <a:rect l="f55" t="f58" r="f56" b="f57"/>
              <a:pathLst>
                <a:path w="189273" h="175301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" name="Freeform: Shape 69">
              <a:extLst>
                <a:ext uri="{FF2B5EF4-FFF2-40B4-BE49-F238E27FC236}">
                  <a16:creationId xmlns:a16="http://schemas.microsoft.com/office/drawing/2014/main" id="{D856BC7A-6A34-EEC0-B2B0-FD85F644273B}"/>
                </a:ext>
              </a:extLst>
            </p:cNvPr>
            <p:cNvSpPr/>
            <p:nvPr/>
          </p:nvSpPr>
          <p:spPr>
            <a:xfrm>
              <a:off x="3785469" y="5563931"/>
              <a:ext cx="6355" cy="76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1"/>
                <a:gd name="f7" fmla="val 7621"/>
                <a:gd name="f8" fmla="val 7622"/>
                <a:gd name="f9" fmla="val 2541"/>
                <a:gd name="f10" fmla="+- 0 0 -90"/>
                <a:gd name="f11" fmla="*/ f3 1 6351"/>
                <a:gd name="f12" fmla="*/ f4 1 762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351"/>
                <a:gd name="f21" fmla="*/ f17 1 7621"/>
                <a:gd name="f22" fmla="*/ 0 f18 1"/>
                <a:gd name="f23" fmla="*/ 0 f17 1"/>
                <a:gd name="f24" fmla="*/ 7622 f17 1"/>
                <a:gd name="f25" fmla="*/ 6351 f18 1"/>
                <a:gd name="f26" fmla="*/ 2541 f17 1"/>
                <a:gd name="f27" fmla="+- f19 0 f1"/>
                <a:gd name="f28" fmla="*/ f22 1 6351"/>
                <a:gd name="f29" fmla="*/ f23 1 7621"/>
                <a:gd name="f30" fmla="*/ f24 1 7621"/>
                <a:gd name="f31" fmla="*/ f25 1 6351"/>
                <a:gd name="f32" fmla="*/ f26 1 7621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</a:cxnLst>
              <a:rect l="f42" t="f45" r="f43" b="f44"/>
              <a:pathLst>
                <a:path w="6351" h="7621">
                  <a:moveTo>
                    <a:pt x="f5" y="f5"/>
                  </a:moveTo>
                  <a:lnTo>
                    <a:pt x="f5" y="f8"/>
                  </a:lnTo>
                  <a:lnTo>
                    <a:pt x="f6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" name="Freeform: Shape 70">
              <a:extLst>
                <a:ext uri="{FF2B5EF4-FFF2-40B4-BE49-F238E27FC236}">
                  <a16:creationId xmlns:a16="http://schemas.microsoft.com/office/drawing/2014/main" id="{F4D42EEC-549C-FE61-9B0F-9FE3CE842E18}"/>
                </a:ext>
              </a:extLst>
            </p:cNvPr>
            <p:cNvSpPr/>
            <p:nvPr/>
          </p:nvSpPr>
          <p:spPr>
            <a:xfrm>
              <a:off x="2405932" y="6718645"/>
              <a:ext cx="8887" cy="1359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92"/>
                <a:gd name="f7" fmla="val 135922"/>
                <a:gd name="f8" fmla="val 1270"/>
                <a:gd name="f9" fmla="+- 0 0 -90"/>
                <a:gd name="f10" fmla="*/ f3 1 8892"/>
                <a:gd name="f11" fmla="*/ f4 1 13592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892"/>
                <a:gd name="f20" fmla="*/ f16 1 135922"/>
                <a:gd name="f21" fmla="*/ 0 f17 1"/>
                <a:gd name="f22" fmla="*/ 1270 f16 1"/>
                <a:gd name="f23" fmla="*/ 8892 f17 1"/>
                <a:gd name="f24" fmla="*/ 135922 f16 1"/>
                <a:gd name="f25" fmla="*/ 0 f16 1"/>
                <a:gd name="f26" fmla="+- f18 0 f1"/>
                <a:gd name="f27" fmla="*/ f21 1 8892"/>
                <a:gd name="f28" fmla="*/ f22 1 135922"/>
                <a:gd name="f29" fmla="*/ f23 1 8892"/>
                <a:gd name="f30" fmla="*/ f24 1 135922"/>
                <a:gd name="f31" fmla="*/ f25 1 135922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8"/>
                </a:cxn>
                <a:cxn ang="f26">
                  <a:pos x="f47" y="f48"/>
                </a:cxn>
                <a:cxn ang="f26">
                  <a:pos x="f45" y="f49"/>
                </a:cxn>
              </a:cxnLst>
              <a:rect l="f41" t="f44" r="f42" b="f43"/>
              <a:pathLst>
                <a:path w="8892" h="135922">
                  <a:moveTo>
                    <a:pt x="f5" y="f8"/>
                  </a:moveTo>
                  <a:lnTo>
                    <a:pt x="f6" y="f7"/>
                  </a:lnTo>
                  <a:lnTo>
                    <a:pt x="f6" y="f7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" name="Freeform: Shape 71">
              <a:extLst>
                <a:ext uri="{FF2B5EF4-FFF2-40B4-BE49-F238E27FC236}">
                  <a16:creationId xmlns:a16="http://schemas.microsoft.com/office/drawing/2014/main" id="{1128CC47-E4B9-9308-1DA1-0756F5E50B30}"/>
                </a:ext>
              </a:extLst>
            </p:cNvPr>
            <p:cNvSpPr/>
            <p:nvPr/>
          </p:nvSpPr>
          <p:spPr>
            <a:xfrm>
              <a:off x="3925208" y="6390906"/>
              <a:ext cx="1714893" cy="463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4895"/>
                <a:gd name="f7" fmla="val 463660"/>
                <a:gd name="f8" fmla="val 589416"/>
                <a:gd name="f9" fmla="val 16514"/>
                <a:gd name="f10" fmla="val 538604"/>
                <a:gd name="f11" fmla="val 463661"/>
                <a:gd name="f12" fmla="val 1642489"/>
                <a:gd name="f13" fmla="val 1714896"/>
                <a:gd name="f14" fmla="val 396335"/>
                <a:gd name="f15" fmla="+- 0 0 -90"/>
                <a:gd name="f16" fmla="*/ f3 1 1714895"/>
                <a:gd name="f17" fmla="*/ f4 1 46366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714895"/>
                <a:gd name="f26" fmla="*/ f22 1 463660"/>
                <a:gd name="f27" fmla="*/ 589416 f23 1"/>
                <a:gd name="f28" fmla="*/ 16514 f22 1"/>
                <a:gd name="f29" fmla="*/ 538604 f23 1"/>
                <a:gd name="f30" fmla="*/ 0 f22 1"/>
                <a:gd name="f31" fmla="*/ 0 f23 1"/>
                <a:gd name="f32" fmla="*/ 463661 f22 1"/>
                <a:gd name="f33" fmla="*/ 1642489 f23 1"/>
                <a:gd name="f34" fmla="*/ 1714896 f23 1"/>
                <a:gd name="f35" fmla="*/ 396335 f22 1"/>
                <a:gd name="f36" fmla="+- f24 0 f1"/>
                <a:gd name="f37" fmla="*/ f27 1 1714895"/>
                <a:gd name="f38" fmla="*/ f28 1 463660"/>
                <a:gd name="f39" fmla="*/ f29 1 1714895"/>
                <a:gd name="f40" fmla="*/ f30 1 463660"/>
                <a:gd name="f41" fmla="*/ f31 1 1714895"/>
                <a:gd name="f42" fmla="*/ f32 1 463660"/>
                <a:gd name="f43" fmla="*/ f33 1 1714895"/>
                <a:gd name="f44" fmla="*/ f34 1 1714895"/>
                <a:gd name="f45" fmla="*/ f35 1 463660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5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6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68"/>
                </a:cxn>
                <a:cxn ang="f36">
                  <a:pos x="f70" y="f71"/>
                </a:cxn>
              </a:cxnLst>
              <a:rect l="f59" t="f62" r="f60" b="f61"/>
              <a:pathLst>
                <a:path w="1714895" h="463660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1"/>
                  </a:lnTo>
                  <a:lnTo>
                    <a:pt x="f13" y="f14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" name="Freeform: Shape 72">
              <a:extLst>
                <a:ext uri="{FF2B5EF4-FFF2-40B4-BE49-F238E27FC236}">
                  <a16:creationId xmlns:a16="http://schemas.microsoft.com/office/drawing/2014/main" id="{1FFDF5BA-C081-ED26-264C-F249DA6A73BC}"/>
                </a:ext>
              </a:extLst>
            </p:cNvPr>
            <p:cNvSpPr/>
            <p:nvPr/>
          </p:nvSpPr>
          <p:spPr>
            <a:xfrm>
              <a:off x="2235717" y="6731346"/>
              <a:ext cx="163869" cy="1232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867"/>
                <a:gd name="f7" fmla="val 123218"/>
                <a:gd name="f8" fmla="val 123219"/>
                <a:gd name="f9" fmla="val 163868"/>
                <a:gd name="f10" fmla="val 156246"/>
                <a:gd name="f11" fmla="+- 0 0 -90"/>
                <a:gd name="f12" fmla="*/ f3 1 163867"/>
                <a:gd name="f13" fmla="*/ f4 1 12321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63867"/>
                <a:gd name="f22" fmla="*/ f18 1 123218"/>
                <a:gd name="f23" fmla="*/ 0 f19 1"/>
                <a:gd name="f24" fmla="*/ 123219 f18 1"/>
                <a:gd name="f25" fmla="*/ 163868 f19 1"/>
                <a:gd name="f26" fmla="*/ 156246 f19 1"/>
                <a:gd name="f27" fmla="*/ 0 f18 1"/>
                <a:gd name="f28" fmla="+- f20 0 f1"/>
                <a:gd name="f29" fmla="*/ f23 1 163867"/>
                <a:gd name="f30" fmla="*/ f24 1 123218"/>
                <a:gd name="f31" fmla="*/ f25 1 163867"/>
                <a:gd name="f32" fmla="*/ f26 1 163867"/>
                <a:gd name="f33" fmla="*/ f27 1 123218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50" y="f51"/>
                </a:cxn>
              </a:cxnLst>
              <a:rect l="f43" t="f46" r="f44" b="f45"/>
              <a:pathLst>
                <a:path w="163867" h="123218">
                  <a:moveTo>
                    <a:pt x="f5" y="f8"/>
                  </a:moveTo>
                  <a:lnTo>
                    <a:pt x="f9" y="f8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" name="Freeform: Shape 73">
              <a:extLst>
                <a:ext uri="{FF2B5EF4-FFF2-40B4-BE49-F238E27FC236}">
                  <a16:creationId xmlns:a16="http://schemas.microsoft.com/office/drawing/2014/main" id="{0111AFA0-CD8F-57DB-ADEF-A7457FDAC243}"/>
                </a:ext>
              </a:extLst>
            </p:cNvPr>
            <p:cNvSpPr/>
            <p:nvPr/>
          </p:nvSpPr>
          <p:spPr>
            <a:xfrm>
              <a:off x="3603824" y="3362495"/>
              <a:ext cx="182925" cy="287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2922"/>
                <a:gd name="f7" fmla="val 2872159"/>
                <a:gd name="f8" fmla="val 86380"/>
                <a:gd name="f9" fmla="val 2792130"/>
                <a:gd name="f10" fmla="val 167678"/>
                <a:gd name="f11" fmla="val 2235737"/>
                <a:gd name="f12" fmla="val 2224304"/>
                <a:gd name="f13" fmla="val 166408"/>
                <a:gd name="f14" fmla="val 2191276"/>
                <a:gd name="f15" fmla="val 165138"/>
                <a:gd name="f16" fmla="val 2123950"/>
                <a:gd name="f17" fmla="val 149894"/>
                <a:gd name="f18" fmla="val 1587881"/>
                <a:gd name="f19" fmla="val 130840"/>
                <a:gd name="f20" fmla="val 917160"/>
                <a:gd name="f21" fmla="val 105434"/>
                <a:gd name="f22" fmla="val 72407"/>
                <a:gd name="f23" fmla="+- 0 0 -90"/>
                <a:gd name="f24" fmla="*/ f3 1 182922"/>
                <a:gd name="f25" fmla="*/ f4 1 287215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82922"/>
                <a:gd name="f34" fmla="*/ f30 1 2872159"/>
                <a:gd name="f35" fmla="*/ 86380 f31 1"/>
                <a:gd name="f36" fmla="*/ 2872159 f30 1"/>
                <a:gd name="f37" fmla="*/ 182922 f31 1"/>
                <a:gd name="f38" fmla="*/ 2792130 f30 1"/>
                <a:gd name="f39" fmla="*/ 167678 f31 1"/>
                <a:gd name="f40" fmla="*/ 2235737 f30 1"/>
                <a:gd name="f41" fmla="*/ 2224304 f30 1"/>
                <a:gd name="f42" fmla="*/ 166408 f31 1"/>
                <a:gd name="f43" fmla="*/ 2191276 f30 1"/>
                <a:gd name="f44" fmla="*/ 165138 f31 1"/>
                <a:gd name="f45" fmla="*/ 2123950 f30 1"/>
                <a:gd name="f46" fmla="*/ 149894 f31 1"/>
                <a:gd name="f47" fmla="*/ 1587881 f30 1"/>
                <a:gd name="f48" fmla="*/ 130840 f31 1"/>
                <a:gd name="f49" fmla="*/ 917160 f30 1"/>
                <a:gd name="f50" fmla="*/ 105434 f31 1"/>
                <a:gd name="f51" fmla="*/ 0 f30 1"/>
                <a:gd name="f52" fmla="*/ 0 f31 1"/>
                <a:gd name="f53" fmla="*/ 72407 f30 1"/>
                <a:gd name="f54" fmla="+- f32 0 f1"/>
                <a:gd name="f55" fmla="*/ f35 1 182922"/>
                <a:gd name="f56" fmla="*/ f36 1 2872159"/>
                <a:gd name="f57" fmla="*/ f37 1 182922"/>
                <a:gd name="f58" fmla="*/ f38 1 2872159"/>
                <a:gd name="f59" fmla="*/ f39 1 182922"/>
                <a:gd name="f60" fmla="*/ f40 1 2872159"/>
                <a:gd name="f61" fmla="*/ f41 1 2872159"/>
                <a:gd name="f62" fmla="*/ f42 1 182922"/>
                <a:gd name="f63" fmla="*/ f43 1 2872159"/>
                <a:gd name="f64" fmla="*/ f44 1 182922"/>
                <a:gd name="f65" fmla="*/ f45 1 2872159"/>
                <a:gd name="f66" fmla="*/ f46 1 182922"/>
                <a:gd name="f67" fmla="*/ f47 1 2872159"/>
                <a:gd name="f68" fmla="*/ f48 1 182922"/>
                <a:gd name="f69" fmla="*/ f49 1 2872159"/>
                <a:gd name="f70" fmla="*/ f50 1 182922"/>
                <a:gd name="f71" fmla="*/ f51 1 2872159"/>
                <a:gd name="f72" fmla="*/ f52 1 182922"/>
                <a:gd name="f73" fmla="*/ f53 1 2872159"/>
                <a:gd name="f74" fmla="*/ f26 1 f33"/>
                <a:gd name="f75" fmla="*/ f27 1 f33"/>
                <a:gd name="f76" fmla="*/ f26 1 f34"/>
                <a:gd name="f77" fmla="*/ f28 1 f34"/>
                <a:gd name="f78" fmla="*/ f55 1 f33"/>
                <a:gd name="f79" fmla="*/ f56 1 f34"/>
                <a:gd name="f80" fmla="*/ f57 1 f33"/>
                <a:gd name="f81" fmla="*/ f58 1 f34"/>
                <a:gd name="f82" fmla="*/ f59 1 f33"/>
                <a:gd name="f83" fmla="*/ f60 1 f34"/>
                <a:gd name="f84" fmla="*/ f61 1 f34"/>
                <a:gd name="f85" fmla="*/ f62 1 f33"/>
                <a:gd name="f86" fmla="*/ f63 1 f34"/>
                <a:gd name="f87" fmla="*/ f64 1 f33"/>
                <a:gd name="f88" fmla="*/ f65 1 f34"/>
                <a:gd name="f89" fmla="*/ f66 1 f33"/>
                <a:gd name="f90" fmla="*/ f67 1 f34"/>
                <a:gd name="f91" fmla="*/ f68 1 f33"/>
                <a:gd name="f92" fmla="*/ f69 1 f34"/>
                <a:gd name="f93" fmla="*/ f70 1 f33"/>
                <a:gd name="f94" fmla="*/ f71 1 f34"/>
                <a:gd name="f95" fmla="*/ f72 1 f33"/>
                <a:gd name="f96" fmla="*/ f73 1 f34"/>
                <a:gd name="f97" fmla="*/ f74 f24 1"/>
                <a:gd name="f98" fmla="*/ f75 f24 1"/>
                <a:gd name="f99" fmla="*/ f77 f25 1"/>
                <a:gd name="f100" fmla="*/ f76 f25 1"/>
                <a:gd name="f101" fmla="*/ f78 f24 1"/>
                <a:gd name="f102" fmla="*/ f79 f25 1"/>
                <a:gd name="f103" fmla="*/ f80 f24 1"/>
                <a:gd name="f104" fmla="*/ f81 f25 1"/>
                <a:gd name="f105" fmla="*/ f82 f24 1"/>
                <a:gd name="f106" fmla="*/ f83 f25 1"/>
                <a:gd name="f107" fmla="*/ f84 f25 1"/>
                <a:gd name="f108" fmla="*/ f85 f24 1"/>
                <a:gd name="f109" fmla="*/ f86 f25 1"/>
                <a:gd name="f110" fmla="*/ f87 f24 1"/>
                <a:gd name="f111" fmla="*/ f88 f25 1"/>
                <a:gd name="f112" fmla="*/ f89 f24 1"/>
                <a:gd name="f113" fmla="*/ f90 f25 1"/>
                <a:gd name="f114" fmla="*/ f91 f24 1"/>
                <a:gd name="f115" fmla="*/ f92 f25 1"/>
                <a:gd name="f116" fmla="*/ f93 f24 1"/>
                <a:gd name="f117" fmla="*/ f94 f25 1"/>
                <a:gd name="f118" fmla="*/ f95 f24 1"/>
                <a:gd name="f119" fmla="*/ f9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6"/>
                </a:cxn>
                <a:cxn ang="f54">
                  <a:pos x="f105" y="f107"/>
                </a:cxn>
                <a:cxn ang="f54">
                  <a:pos x="f105" y="f107"/>
                </a:cxn>
                <a:cxn ang="f54">
                  <a:pos x="f105" y="f107"/>
                </a:cxn>
                <a:cxn ang="f54">
                  <a:pos x="f108" y="f109"/>
                </a:cxn>
                <a:cxn ang="f54">
                  <a:pos x="f108" y="f109"/>
                </a:cxn>
                <a:cxn ang="f54">
                  <a:pos x="f108" y="f109"/>
                </a:cxn>
                <a:cxn ang="f54">
                  <a:pos x="f108" y="f109"/>
                </a:cxn>
                <a:cxn ang="f54">
                  <a:pos x="f110" y="f111"/>
                </a:cxn>
                <a:cxn ang="f54">
                  <a:pos x="f112" y="f113"/>
                </a:cxn>
                <a:cxn ang="f54">
                  <a:pos x="f114" y="f115"/>
                </a:cxn>
                <a:cxn ang="f54">
                  <a:pos x="f116" y="f117"/>
                </a:cxn>
                <a:cxn ang="f54">
                  <a:pos x="f118" y="f119"/>
                </a:cxn>
              </a:cxnLst>
              <a:rect l="f97" t="f100" r="f98" b="f99"/>
              <a:pathLst>
                <a:path w="182922" h="2872159">
                  <a:moveTo>
                    <a:pt x="f8" y="f7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0" y="f12"/>
                  </a:lnTo>
                  <a:lnTo>
                    <a:pt x="f10" y="f12"/>
                  </a:lnTo>
                  <a:lnTo>
                    <a:pt x="f10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5"/>
                  </a:lnTo>
                  <a:lnTo>
                    <a:pt x="f5" y="f22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" name="Freeform: Shape 74">
              <a:extLst>
                <a:ext uri="{FF2B5EF4-FFF2-40B4-BE49-F238E27FC236}">
                  <a16:creationId xmlns:a16="http://schemas.microsoft.com/office/drawing/2014/main" id="{6999AC38-DF3E-690C-76F0-B456C4B56078}"/>
                </a:ext>
              </a:extLst>
            </p:cNvPr>
            <p:cNvSpPr/>
            <p:nvPr/>
          </p:nvSpPr>
          <p:spPr>
            <a:xfrm>
              <a:off x="1559920" y="2676531"/>
              <a:ext cx="2139174" cy="12220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39173"/>
                <a:gd name="f7" fmla="val 1222033"/>
                <a:gd name="f8" fmla="val 865069"/>
                <a:gd name="f9" fmla="val 407768"/>
                <a:gd name="f10" fmla="val 349331"/>
                <a:gd name="f11" fmla="val 734236"/>
                <a:gd name="f12" fmla="val 125759"/>
                <a:gd name="f13" fmla="val 875240"/>
                <a:gd name="f14" fmla="val 116867"/>
                <a:gd name="f15" fmla="val 881592"/>
                <a:gd name="f16" fmla="val 955269"/>
                <a:gd name="f17" fmla="val 938746"/>
                <a:gd name="f18" fmla="val 1753004"/>
                <a:gd name="f19" fmla="val 673262"/>
                <a:gd name="f20" fmla="val 1754275"/>
                <a:gd name="f21" fmla="val 1755545"/>
                <a:gd name="f22" fmla="val 1759356"/>
                <a:gd name="f23" fmla="val 2035009"/>
                <a:gd name="f24" fmla="val 745669"/>
                <a:gd name="f25" fmla="val 2139174"/>
                <a:gd name="f26" fmla="val 674532"/>
                <a:gd name="f27" fmla="val 1808897"/>
                <a:gd name="f28" fmla="val 588151"/>
                <a:gd name="f29" fmla="val 1220752"/>
                <a:gd name="f30" fmla="val 435715"/>
                <a:gd name="f31" fmla="val 1219481"/>
                <a:gd name="f32" fmla="val 1218211"/>
                <a:gd name="f33" fmla="val 434444"/>
                <a:gd name="f34" fmla="val 433174"/>
                <a:gd name="f35" fmla="val 1216941"/>
                <a:gd name="f36" fmla="val 431904"/>
                <a:gd name="f37" fmla="val 1215670"/>
                <a:gd name="f38" fmla="val 430633"/>
                <a:gd name="f39" fmla="val 429363"/>
                <a:gd name="f40" fmla="val 428093"/>
                <a:gd name="f41" fmla="val 426823"/>
                <a:gd name="f42" fmla="val 425552"/>
                <a:gd name="f43" fmla="val 424282"/>
                <a:gd name="f44" fmla="val 423012"/>
                <a:gd name="f45" fmla="val 1774599"/>
                <a:gd name="f46" fmla="val 64786"/>
                <a:gd name="f47" fmla="val 1606921"/>
                <a:gd name="f48" fmla="val 24136"/>
                <a:gd name="f49" fmla="val 1510378"/>
                <a:gd name="f50" fmla="+- 0 0 -90"/>
                <a:gd name="f51" fmla="*/ f3 1 2139173"/>
                <a:gd name="f52" fmla="*/ f4 1 1222033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139173"/>
                <a:gd name="f61" fmla="*/ f57 1 1222033"/>
                <a:gd name="f62" fmla="*/ 865069 f58 1"/>
                <a:gd name="f63" fmla="*/ 407768 f57 1"/>
                <a:gd name="f64" fmla="*/ 349331 f58 1"/>
                <a:gd name="f65" fmla="*/ 734236 f57 1"/>
                <a:gd name="f66" fmla="*/ 125759 f58 1"/>
                <a:gd name="f67" fmla="*/ 875240 f57 1"/>
                <a:gd name="f68" fmla="*/ 116867 f58 1"/>
                <a:gd name="f69" fmla="*/ 881592 f57 1"/>
                <a:gd name="f70" fmla="*/ 0 f58 1"/>
                <a:gd name="f71" fmla="*/ 955269 f57 1"/>
                <a:gd name="f72" fmla="*/ 938746 f58 1"/>
                <a:gd name="f73" fmla="*/ 1222033 f57 1"/>
                <a:gd name="f74" fmla="*/ 1753004 f58 1"/>
                <a:gd name="f75" fmla="*/ 673262 f57 1"/>
                <a:gd name="f76" fmla="*/ 1754275 f58 1"/>
                <a:gd name="f77" fmla="*/ 1755545 f58 1"/>
                <a:gd name="f78" fmla="*/ 1759356 f58 1"/>
                <a:gd name="f79" fmla="*/ 2035009 f58 1"/>
                <a:gd name="f80" fmla="*/ 745669 f57 1"/>
                <a:gd name="f81" fmla="*/ 2139174 f58 1"/>
                <a:gd name="f82" fmla="*/ 674532 f57 1"/>
                <a:gd name="f83" fmla="*/ 1808897 f58 1"/>
                <a:gd name="f84" fmla="*/ 588151 f57 1"/>
                <a:gd name="f85" fmla="*/ 1220752 f58 1"/>
                <a:gd name="f86" fmla="*/ 435715 f57 1"/>
                <a:gd name="f87" fmla="*/ 1219481 f58 1"/>
                <a:gd name="f88" fmla="*/ 1218211 f58 1"/>
                <a:gd name="f89" fmla="*/ 434444 f57 1"/>
                <a:gd name="f90" fmla="*/ 1216941 f58 1"/>
                <a:gd name="f91" fmla="*/ 433174 f57 1"/>
                <a:gd name="f92" fmla="*/ 1215670 f58 1"/>
                <a:gd name="f93" fmla="*/ 431904 f57 1"/>
                <a:gd name="f94" fmla="*/ 430633 f57 1"/>
                <a:gd name="f95" fmla="*/ 429363 f57 1"/>
                <a:gd name="f96" fmla="*/ 428093 f57 1"/>
                <a:gd name="f97" fmla="*/ 426823 f57 1"/>
                <a:gd name="f98" fmla="*/ 425552 f57 1"/>
                <a:gd name="f99" fmla="*/ 424282 f57 1"/>
                <a:gd name="f100" fmla="*/ 423012 f57 1"/>
                <a:gd name="f101" fmla="*/ 1774599 f58 1"/>
                <a:gd name="f102" fmla="*/ 64786 f57 1"/>
                <a:gd name="f103" fmla="*/ 1606921 f58 1"/>
                <a:gd name="f104" fmla="*/ 24136 f57 1"/>
                <a:gd name="f105" fmla="*/ 1510378 f58 1"/>
                <a:gd name="f106" fmla="*/ 0 f57 1"/>
                <a:gd name="f107" fmla="+- f59 0 f1"/>
                <a:gd name="f108" fmla="*/ f62 1 2139173"/>
                <a:gd name="f109" fmla="*/ f63 1 1222033"/>
                <a:gd name="f110" fmla="*/ f64 1 2139173"/>
                <a:gd name="f111" fmla="*/ f65 1 1222033"/>
                <a:gd name="f112" fmla="*/ f66 1 2139173"/>
                <a:gd name="f113" fmla="*/ f67 1 1222033"/>
                <a:gd name="f114" fmla="*/ f68 1 2139173"/>
                <a:gd name="f115" fmla="*/ f69 1 1222033"/>
                <a:gd name="f116" fmla="*/ f70 1 2139173"/>
                <a:gd name="f117" fmla="*/ f71 1 1222033"/>
                <a:gd name="f118" fmla="*/ f72 1 2139173"/>
                <a:gd name="f119" fmla="*/ f73 1 1222033"/>
                <a:gd name="f120" fmla="*/ f74 1 2139173"/>
                <a:gd name="f121" fmla="*/ f75 1 1222033"/>
                <a:gd name="f122" fmla="*/ f76 1 2139173"/>
                <a:gd name="f123" fmla="*/ f77 1 2139173"/>
                <a:gd name="f124" fmla="*/ f78 1 2139173"/>
                <a:gd name="f125" fmla="*/ f79 1 2139173"/>
                <a:gd name="f126" fmla="*/ f80 1 1222033"/>
                <a:gd name="f127" fmla="*/ f81 1 2139173"/>
                <a:gd name="f128" fmla="*/ f82 1 1222033"/>
                <a:gd name="f129" fmla="*/ f83 1 2139173"/>
                <a:gd name="f130" fmla="*/ f84 1 1222033"/>
                <a:gd name="f131" fmla="*/ f85 1 2139173"/>
                <a:gd name="f132" fmla="*/ f86 1 1222033"/>
                <a:gd name="f133" fmla="*/ f87 1 2139173"/>
                <a:gd name="f134" fmla="*/ f88 1 2139173"/>
                <a:gd name="f135" fmla="*/ f89 1 1222033"/>
                <a:gd name="f136" fmla="*/ f90 1 2139173"/>
                <a:gd name="f137" fmla="*/ f91 1 1222033"/>
                <a:gd name="f138" fmla="*/ f92 1 2139173"/>
                <a:gd name="f139" fmla="*/ f93 1 1222033"/>
                <a:gd name="f140" fmla="*/ f94 1 1222033"/>
                <a:gd name="f141" fmla="*/ f95 1 1222033"/>
                <a:gd name="f142" fmla="*/ f96 1 1222033"/>
                <a:gd name="f143" fmla="*/ f97 1 1222033"/>
                <a:gd name="f144" fmla="*/ f98 1 1222033"/>
                <a:gd name="f145" fmla="*/ f99 1 1222033"/>
                <a:gd name="f146" fmla="*/ f100 1 1222033"/>
                <a:gd name="f147" fmla="*/ f101 1 2139173"/>
                <a:gd name="f148" fmla="*/ f102 1 1222033"/>
                <a:gd name="f149" fmla="*/ f103 1 2139173"/>
                <a:gd name="f150" fmla="*/ f104 1 1222033"/>
                <a:gd name="f151" fmla="*/ f105 1 2139173"/>
                <a:gd name="f152" fmla="*/ f106 1 1222033"/>
                <a:gd name="f153" fmla="*/ f53 1 f60"/>
                <a:gd name="f154" fmla="*/ f54 1 f60"/>
                <a:gd name="f155" fmla="*/ f53 1 f61"/>
                <a:gd name="f156" fmla="*/ f55 1 f61"/>
                <a:gd name="f157" fmla="*/ f108 1 f60"/>
                <a:gd name="f158" fmla="*/ f109 1 f61"/>
                <a:gd name="f159" fmla="*/ f110 1 f60"/>
                <a:gd name="f160" fmla="*/ f111 1 f61"/>
                <a:gd name="f161" fmla="*/ f112 1 f60"/>
                <a:gd name="f162" fmla="*/ f113 1 f61"/>
                <a:gd name="f163" fmla="*/ f114 1 f60"/>
                <a:gd name="f164" fmla="*/ f115 1 f61"/>
                <a:gd name="f165" fmla="*/ f116 1 f60"/>
                <a:gd name="f166" fmla="*/ f117 1 f61"/>
                <a:gd name="f167" fmla="*/ f118 1 f60"/>
                <a:gd name="f168" fmla="*/ f119 1 f61"/>
                <a:gd name="f169" fmla="*/ f120 1 f60"/>
                <a:gd name="f170" fmla="*/ f121 1 f61"/>
                <a:gd name="f171" fmla="*/ f122 1 f60"/>
                <a:gd name="f172" fmla="*/ f123 1 f60"/>
                <a:gd name="f173" fmla="*/ f124 1 f60"/>
                <a:gd name="f174" fmla="*/ f125 1 f60"/>
                <a:gd name="f175" fmla="*/ f126 1 f61"/>
                <a:gd name="f176" fmla="*/ f127 1 f60"/>
                <a:gd name="f177" fmla="*/ f128 1 f61"/>
                <a:gd name="f178" fmla="*/ f129 1 f60"/>
                <a:gd name="f179" fmla="*/ f130 1 f61"/>
                <a:gd name="f180" fmla="*/ f131 1 f60"/>
                <a:gd name="f181" fmla="*/ f132 1 f61"/>
                <a:gd name="f182" fmla="*/ f133 1 f60"/>
                <a:gd name="f183" fmla="*/ f134 1 f60"/>
                <a:gd name="f184" fmla="*/ f135 1 f61"/>
                <a:gd name="f185" fmla="*/ f136 1 f60"/>
                <a:gd name="f186" fmla="*/ f137 1 f61"/>
                <a:gd name="f187" fmla="*/ f138 1 f60"/>
                <a:gd name="f188" fmla="*/ f139 1 f61"/>
                <a:gd name="f189" fmla="*/ f140 1 f61"/>
                <a:gd name="f190" fmla="*/ f141 1 f61"/>
                <a:gd name="f191" fmla="*/ f142 1 f61"/>
                <a:gd name="f192" fmla="*/ f143 1 f61"/>
                <a:gd name="f193" fmla="*/ f144 1 f61"/>
                <a:gd name="f194" fmla="*/ f145 1 f61"/>
                <a:gd name="f195" fmla="*/ f146 1 f61"/>
                <a:gd name="f196" fmla="*/ f147 1 f60"/>
                <a:gd name="f197" fmla="*/ f148 1 f61"/>
                <a:gd name="f198" fmla="*/ f149 1 f60"/>
                <a:gd name="f199" fmla="*/ f150 1 f61"/>
                <a:gd name="f200" fmla="*/ f151 1 f60"/>
                <a:gd name="f201" fmla="*/ f152 1 f61"/>
                <a:gd name="f202" fmla="*/ f153 f51 1"/>
                <a:gd name="f203" fmla="*/ f154 f51 1"/>
                <a:gd name="f204" fmla="*/ f156 f52 1"/>
                <a:gd name="f205" fmla="*/ f155 f52 1"/>
                <a:gd name="f206" fmla="*/ f157 f51 1"/>
                <a:gd name="f207" fmla="*/ f158 f52 1"/>
                <a:gd name="f208" fmla="*/ f159 f51 1"/>
                <a:gd name="f209" fmla="*/ f160 f52 1"/>
                <a:gd name="f210" fmla="*/ f161 f51 1"/>
                <a:gd name="f211" fmla="*/ f162 f52 1"/>
                <a:gd name="f212" fmla="*/ f163 f51 1"/>
                <a:gd name="f213" fmla="*/ f164 f52 1"/>
                <a:gd name="f214" fmla="*/ f165 f51 1"/>
                <a:gd name="f215" fmla="*/ f166 f52 1"/>
                <a:gd name="f216" fmla="*/ f167 f51 1"/>
                <a:gd name="f217" fmla="*/ f168 f52 1"/>
                <a:gd name="f218" fmla="*/ f169 f51 1"/>
                <a:gd name="f219" fmla="*/ f170 f52 1"/>
                <a:gd name="f220" fmla="*/ f171 f51 1"/>
                <a:gd name="f221" fmla="*/ f172 f51 1"/>
                <a:gd name="f222" fmla="*/ f173 f51 1"/>
                <a:gd name="f223" fmla="*/ f174 f51 1"/>
                <a:gd name="f224" fmla="*/ f175 f52 1"/>
                <a:gd name="f225" fmla="*/ f176 f51 1"/>
                <a:gd name="f226" fmla="*/ f177 f52 1"/>
                <a:gd name="f227" fmla="*/ f178 f51 1"/>
                <a:gd name="f228" fmla="*/ f179 f52 1"/>
                <a:gd name="f229" fmla="*/ f180 f51 1"/>
                <a:gd name="f230" fmla="*/ f181 f52 1"/>
                <a:gd name="f231" fmla="*/ f182 f51 1"/>
                <a:gd name="f232" fmla="*/ f183 f51 1"/>
                <a:gd name="f233" fmla="*/ f184 f52 1"/>
                <a:gd name="f234" fmla="*/ f185 f51 1"/>
                <a:gd name="f235" fmla="*/ f186 f52 1"/>
                <a:gd name="f236" fmla="*/ f187 f51 1"/>
                <a:gd name="f237" fmla="*/ f188 f52 1"/>
                <a:gd name="f238" fmla="*/ f189 f52 1"/>
                <a:gd name="f239" fmla="*/ f190 f52 1"/>
                <a:gd name="f240" fmla="*/ f191 f52 1"/>
                <a:gd name="f241" fmla="*/ f192 f52 1"/>
                <a:gd name="f242" fmla="*/ f193 f52 1"/>
                <a:gd name="f243" fmla="*/ f194 f52 1"/>
                <a:gd name="f244" fmla="*/ f195 f52 1"/>
                <a:gd name="f245" fmla="*/ f196 f51 1"/>
                <a:gd name="f246" fmla="*/ f197 f52 1"/>
                <a:gd name="f247" fmla="*/ f198 f51 1"/>
                <a:gd name="f248" fmla="*/ f199 f52 1"/>
                <a:gd name="f249" fmla="*/ f200 f51 1"/>
                <a:gd name="f250" fmla="*/ f201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7">
                  <a:pos x="f206" y="f207"/>
                </a:cxn>
                <a:cxn ang="f107">
                  <a:pos x="f208" y="f209"/>
                </a:cxn>
                <a:cxn ang="f107">
                  <a:pos x="f210" y="f211"/>
                </a:cxn>
                <a:cxn ang="f107">
                  <a:pos x="f210" y="f211"/>
                </a:cxn>
                <a:cxn ang="f107">
                  <a:pos x="f212" y="f213"/>
                </a:cxn>
                <a:cxn ang="f107">
                  <a:pos x="f212" y="f213"/>
                </a:cxn>
                <a:cxn ang="f107">
                  <a:pos x="f214" y="f215"/>
                </a:cxn>
                <a:cxn ang="f107">
                  <a:pos x="f216" y="f217"/>
                </a:cxn>
                <a:cxn ang="f107">
                  <a:pos x="f218" y="f219"/>
                </a:cxn>
                <a:cxn ang="f107">
                  <a:pos x="f218" y="f219"/>
                </a:cxn>
                <a:cxn ang="f107">
                  <a:pos x="f218" y="f219"/>
                </a:cxn>
                <a:cxn ang="f107">
                  <a:pos x="f220" y="f219"/>
                </a:cxn>
                <a:cxn ang="f107">
                  <a:pos x="f221" y="f219"/>
                </a:cxn>
                <a:cxn ang="f107">
                  <a:pos x="f222" y="f219"/>
                </a:cxn>
                <a:cxn ang="f107">
                  <a:pos x="f223" y="f224"/>
                </a:cxn>
                <a:cxn ang="f107">
                  <a:pos x="f225" y="f226"/>
                </a:cxn>
                <a:cxn ang="f107">
                  <a:pos x="f227" y="f228"/>
                </a:cxn>
                <a:cxn ang="f107">
                  <a:pos x="f229" y="f230"/>
                </a:cxn>
                <a:cxn ang="f107">
                  <a:pos x="f229" y="f230"/>
                </a:cxn>
                <a:cxn ang="f107">
                  <a:pos x="f231" y="f230"/>
                </a:cxn>
                <a:cxn ang="f107">
                  <a:pos x="f232" y="f233"/>
                </a:cxn>
                <a:cxn ang="f107">
                  <a:pos x="f234" y="f235"/>
                </a:cxn>
                <a:cxn ang="f107">
                  <a:pos x="f234" y="f235"/>
                </a:cxn>
                <a:cxn ang="f107">
                  <a:pos x="f236" y="f237"/>
                </a:cxn>
                <a:cxn ang="f107">
                  <a:pos x="f236" y="f238"/>
                </a:cxn>
                <a:cxn ang="f107">
                  <a:pos x="f236" y="f239"/>
                </a:cxn>
                <a:cxn ang="f107">
                  <a:pos x="f236" y="f240"/>
                </a:cxn>
                <a:cxn ang="f107">
                  <a:pos x="f236" y="f240"/>
                </a:cxn>
                <a:cxn ang="f107">
                  <a:pos x="f236" y="f241"/>
                </a:cxn>
                <a:cxn ang="f107">
                  <a:pos x="f234" y="f242"/>
                </a:cxn>
                <a:cxn ang="f107">
                  <a:pos x="f232" y="f243"/>
                </a:cxn>
                <a:cxn ang="f107">
                  <a:pos x="f231" y="f244"/>
                </a:cxn>
                <a:cxn ang="f107">
                  <a:pos x="f245" y="f246"/>
                </a:cxn>
                <a:cxn ang="f107">
                  <a:pos x="f247" y="f248"/>
                </a:cxn>
                <a:cxn ang="f107">
                  <a:pos x="f249" y="f250"/>
                </a:cxn>
                <a:cxn ang="f107">
                  <a:pos x="f206" y="f207"/>
                </a:cxn>
              </a:cxnLst>
              <a:rect l="f202" t="f205" r="f203" b="f204"/>
              <a:pathLst>
                <a:path w="2139173" h="122203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5" y="f16"/>
                  </a:lnTo>
                  <a:lnTo>
                    <a:pt x="f17" y="f7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20" y="f19"/>
                  </a:lnTo>
                  <a:lnTo>
                    <a:pt x="f21" y="f19"/>
                  </a:lnTo>
                  <a:lnTo>
                    <a:pt x="f22" y="f19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31" y="f30"/>
                  </a:lnTo>
                  <a:lnTo>
                    <a:pt x="f32" y="f33"/>
                  </a:lnTo>
                  <a:cubicBezTo>
                    <a:pt x="f32" y="f34"/>
                    <a:pt x="f35" y="f34"/>
                    <a:pt x="f35" y="f34"/>
                  </a:cubicBezTo>
                  <a:lnTo>
                    <a:pt x="f35" y="f34"/>
                  </a:lnTo>
                  <a:cubicBezTo>
                    <a:pt x="f35" y="f34"/>
                    <a:pt x="f35" y="f36"/>
                    <a:pt x="f37" y="f36"/>
                  </a:cubicBezTo>
                  <a:cubicBezTo>
                    <a:pt x="f37" y="f36"/>
                    <a:pt x="f37" y="f38"/>
                    <a:pt x="f37" y="f38"/>
                  </a:cubicBezTo>
                  <a:cubicBezTo>
                    <a:pt x="f37" y="f38"/>
                    <a:pt x="f37" y="f39"/>
                    <a:pt x="f37" y="f39"/>
                  </a:cubicBezTo>
                  <a:cubicBezTo>
                    <a:pt x="f37" y="f39"/>
                    <a:pt x="f37" y="f40"/>
                    <a:pt x="f37" y="f40"/>
                  </a:cubicBezTo>
                  <a:lnTo>
                    <a:pt x="f37" y="f40"/>
                  </a:lnTo>
                  <a:cubicBezTo>
                    <a:pt x="f37" y="f40"/>
                    <a:pt x="f37" y="f40"/>
                    <a:pt x="f37" y="f41"/>
                  </a:cubicBezTo>
                  <a:lnTo>
                    <a:pt x="f35" y="f42"/>
                  </a:lnTo>
                  <a:lnTo>
                    <a:pt x="f32" y="f43"/>
                  </a:lnTo>
                  <a:lnTo>
                    <a:pt x="f31" y="f44"/>
                  </a:lnTo>
                  <a:lnTo>
                    <a:pt x="f45" y="f46"/>
                  </a:lnTo>
                  <a:lnTo>
                    <a:pt x="f47" y="f48"/>
                  </a:lnTo>
                  <a:lnTo>
                    <a:pt x="f49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30B0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" name="Freeform: Shape 75">
              <a:extLst>
                <a:ext uri="{FF2B5EF4-FFF2-40B4-BE49-F238E27FC236}">
                  <a16:creationId xmlns:a16="http://schemas.microsoft.com/office/drawing/2014/main" id="{5B9E75E3-AF31-CF7D-FF61-0653C9B2CC0E}"/>
                </a:ext>
              </a:extLst>
            </p:cNvPr>
            <p:cNvSpPr/>
            <p:nvPr/>
          </p:nvSpPr>
          <p:spPr>
            <a:xfrm>
              <a:off x="1549752" y="3645776"/>
              <a:ext cx="1105152" cy="32087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5154"/>
                <a:gd name="f7" fmla="val 3208789"/>
                <a:gd name="f8" fmla="val 47001"/>
                <a:gd name="f9" fmla="val 603395"/>
                <a:gd name="f10" fmla="val 96542"/>
                <a:gd name="f11" fmla="val 1251250"/>
                <a:gd name="f12" fmla="val 111786"/>
                <a:gd name="f13" fmla="val 1454499"/>
                <a:gd name="f14" fmla="val 121948"/>
                <a:gd name="f15" fmla="val 1580259"/>
                <a:gd name="f16" fmla="val 161327"/>
                <a:gd name="f17" fmla="val 2092192"/>
                <a:gd name="f18" fmla="val 213409"/>
                <a:gd name="f19" fmla="val 2761643"/>
                <a:gd name="f20" fmla="val 217220"/>
                <a:gd name="f21" fmla="val 2813725"/>
                <a:gd name="f22" fmla="val 867610"/>
                <a:gd name="f23" fmla="val 3051273"/>
                <a:gd name="f24" fmla="val 868880"/>
                <a:gd name="f25" fmla="val 3052543"/>
                <a:gd name="f26" fmla="val 870151"/>
                <a:gd name="f27" fmla="val 3053813"/>
                <a:gd name="f28" fmla="val 3055083"/>
                <a:gd name="f29" fmla="val 3056353"/>
                <a:gd name="f30" fmla="val 3057624"/>
                <a:gd name="f31" fmla="val 879043"/>
                <a:gd name="f32" fmla="val 3208790"/>
                <a:gd name="f33" fmla="val 1105155"/>
                <a:gd name="f34" fmla="val 940017"/>
                <a:gd name="f35" fmla="val 268034"/>
                <a:gd name="f36" fmla="+- 0 0 -90"/>
                <a:gd name="f37" fmla="*/ f3 1 1105154"/>
                <a:gd name="f38" fmla="*/ f4 1 3208789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105154"/>
                <a:gd name="f47" fmla="*/ f43 1 3208789"/>
                <a:gd name="f48" fmla="*/ 0 f44 1"/>
                <a:gd name="f49" fmla="*/ 0 f43 1"/>
                <a:gd name="f50" fmla="*/ 47001 f44 1"/>
                <a:gd name="f51" fmla="*/ 603395 f43 1"/>
                <a:gd name="f52" fmla="*/ 96542 f44 1"/>
                <a:gd name="f53" fmla="*/ 1251250 f43 1"/>
                <a:gd name="f54" fmla="*/ 111786 f44 1"/>
                <a:gd name="f55" fmla="*/ 1454499 f43 1"/>
                <a:gd name="f56" fmla="*/ 121948 f44 1"/>
                <a:gd name="f57" fmla="*/ 1580259 f43 1"/>
                <a:gd name="f58" fmla="*/ 161327 f44 1"/>
                <a:gd name="f59" fmla="*/ 2092192 f43 1"/>
                <a:gd name="f60" fmla="*/ 213409 f44 1"/>
                <a:gd name="f61" fmla="*/ 2761643 f43 1"/>
                <a:gd name="f62" fmla="*/ 217220 f44 1"/>
                <a:gd name="f63" fmla="*/ 2813725 f43 1"/>
                <a:gd name="f64" fmla="*/ 867610 f44 1"/>
                <a:gd name="f65" fmla="*/ 3051273 f43 1"/>
                <a:gd name="f66" fmla="*/ 868880 f44 1"/>
                <a:gd name="f67" fmla="*/ 3052543 f43 1"/>
                <a:gd name="f68" fmla="*/ 870151 f44 1"/>
                <a:gd name="f69" fmla="*/ 3053813 f43 1"/>
                <a:gd name="f70" fmla="*/ 3055083 f43 1"/>
                <a:gd name="f71" fmla="*/ 3056353 f43 1"/>
                <a:gd name="f72" fmla="*/ 3057624 f43 1"/>
                <a:gd name="f73" fmla="*/ 879043 f44 1"/>
                <a:gd name="f74" fmla="*/ 3208790 f43 1"/>
                <a:gd name="f75" fmla="*/ 1105155 f44 1"/>
                <a:gd name="f76" fmla="*/ 940017 f44 1"/>
                <a:gd name="f77" fmla="*/ 268034 f43 1"/>
                <a:gd name="f78" fmla="+- f45 0 f1"/>
                <a:gd name="f79" fmla="*/ f48 1 1105154"/>
                <a:gd name="f80" fmla="*/ f49 1 3208789"/>
                <a:gd name="f81" fmla="*/ f50 1 1105154"/>
                <a:gd name="f82" fmla="*/ f51 1 3208789"/>
                <a:gd name="f83" fmla="*/ f52 1 1105154"/>
                <a:gd name="f84" fmla="*/ f53 1 3208789"/>
                <a:gd name="f85" fmla="*/ f54 1 1105154"/>
                <a:gd name="f86" fmla="*/ f55 1 3208789"/>
                <a:gd name="f87" fmla="*/ f56 1 1105154"/>
                <a:gd name="f88" fmla="*/ f57 1 3208789"/>
                <a:gd name="f89" fmla="*/ f58 1 1105154"/>
                <a:gd name="f90" fmla="*/ f59 1 3208789"/>
                <a:gd name="f91" fmla="*/ f60 1 1105154"/>
                <a:gd name="f92" fmla="*/ f61 1 3208789"/>
                <a:gd name="f93" fmla="*/ f62 1 1105154"/>
                <a:gd name="f94" fmla="*/ f63 1 3208789"/>
                <a:gd name="f95" fmla="*/ f64 1 1105154"/>
                <a:gd name="f96" fmla="*/ f65 1 3208789"/>
                <a:gd name="f97" fmla="*/ f66 1 1105154"/>
                <a:gd name="f98" fmla="*/ f67 1 3208789"/>
                <a:gd name="f99" fmla="*/ f68 1 1105154"/>
                <a:gd name="f100" fmla="*/ f69 1 3208789"/>
                <a:gd name="f101" fmla="*/ f70 1 3208789"/>
                <a:gd name="f102" fmla="*/ f71 1 3208789"/>
                <a:gd name="f103" fmla="*/ f72 1 3208789"/>
                <a:gd name="f104" fmla="*/ f73 1 1105154"/>
                <a:gd name="f105" fmla="*/ f74 1 3208789"/>
                <a:gd name="f106" fmla="*/ f75 1 1105154"/>
                <a:gd name="f107" fmla="*/ f76 1 1105154"/>
                <a:gd name="f108" fmla="*/ f77 1 3208789"/>
                <a:gd name="f109" fmla="*/ f39 1 f46"/>
                <a:gd name="f110" fmla="*/ f40 1 f46"/>
                <a:gd name="f111" fmla="*/ f39 1 f47"/>
                <a:gd name="f112" fmla="*/ f41 1 f47"/>
                <a:gd name="f113" fmla="*/ f79 1 f46"/>
                <a:gd name="f114" fmla="*/ f80 1 f47"/>
                <a:gd name="f115" fmla="*/ f81 1 f46"/>
                <a:gd name="f116" fmla="*/ f82 1 f47"/>
                <a:gd name="f117" fmla="*/ f83 1 f46"/>
                <a:gd name="f118" fmla="*/ f84 1 f47"/>
                <a:gd name="f119" fmla="*/ f85 1 f46"/>
                <a:gd name="f120" fmla="*/ f86 1 f47"/>
                <a:gd name="f121" fmla="*/ f87 1 f46"/>
                <a:gd name="f122" fmla="*/ f88 1 f47"/>
                <a:gd name="f123" fmla="*/ f89 1 f46"/>
                <a:gd name="f124" fmla="*/ f90 1 f47"/>
                <a:gd name="f125" fmla="*/ f91 1 f46"/>
                <a:gd name="f126" fmla="*/ f92 1 f47"/>
                <a:gd name="f127" fmla="*/ f93 1 f46"/>
                <a:gd name="f128" fmla="*/ f94 1 f47"/>
                <a:gd name="f129" fmla="*/ f95 1 f46"/>
                <a:gd name="f130" fmla="*/ f96 1 f47"/>
                <a:gd name="f131" fmla="*/ f97 1 f46"/>
                <a:gd name="f132" fmla="*/ f98 1 f47"/>
                <a:gd name="f133" fmla="*/ f99 1 f46"/>
                <a:gd name="f134" fmla="*/ f100 1 f47"/>
                <a:gd name="f135" fmla="*/ f101 1 f47"/>
                <a:gd name="f136" fmla="*/ f102 1 f47"/>
                <a:gd name="f137" fmla="*/ f103 1 f47"/>
                <a:gd name="f138" fmla="*/ f104 1 f46"/>
                <a:gd name="f139" fmla="*/ f105 1 f47"/>
                <a:gd name="f140" fmla="*/ f106 1 f46"/>
                <a:gd name="f141" fmla="*/ f107 1 f46"/>
                <a:gd name="f142" fmla="*/ f108 1 f47"/>
                <a:gd name="f143" fmla="*/ f109 f37 1"/>
                <a:gd name="f144" fmla="*/ f110 f37 1"/>
                <a:gd name="f145" fmla="*/ f112 f38 1"/>
                <a:gd name="f146" fmla="*/ f111 f38 1"/>
                <a:gd name="f147" fmla="*/ f113 f37 1"/>
                <a:gd name="f148" fmla="*/ f114 f38 1"/>
                <a:gd name="f149" fmla="*/ f115 f37 1"/>
                <a:gd name="f150" fmla="*/ f116 f38 1"/>
                <a:gd name="f151" fmla="*/ f117 f37 1"/>
                <a:gd name="f152" fmla="*/ f118 f38 1"/>
                <a:gd name="f153" fmla="*/ f119 f37 1"/>
                <a:gd name="f154" fmla="*/ f120 f38 1"/>
                <a:gd name="f155" fmla="*/ f121 f37 1"/>
                <a:gd name="f156" fmla="*/ f122 f38 1"/>
                <a:gd name="f157" fmla="*/ f123 f37 1"/>
                <a:gd name="f158" fmla="*/ f124 f38 1"/>
                <a:gd name="f159" fmla="*/ f125 f37 1"/>
                <a:gd name="f160" fmla="*/ f126 f38 1"/>
                <a:gd name="f161" fmla="*/ f127 f37 1"/>
                <a:gd name="f162" fmla="*/ f128 f38 1"/>
                <a:gd name="f163" fmla="*/ f129 f37 1"/>
                <a:gd name="f164" fmla="*/ f130 f38 1"/>
                <a:gd name="f165" fmla="*/ f131 f37 1"/>
                <a:gd name="f166" fmla="*/ f132 f38 1"/>
                <a:gd name="f167" fmla="*/ f133 f37 1"/>
                <a:gd name="f168" fmla="*/ f134 f38 1"/>
                <a:gd name="f169" fmla="*/ f135 f38 1"/>
                <a:gd name="f170" fmla="*/ f136 f38 1"/>
                <a:gd name="f171" fmla="*/ f137 f38 1"/>
                <a:gd name="f172" fmla="*/ f138 f37 1"/>
                <a:gd name="f173" fmla="*/ f139 f38 1"/>
                <a:gd name="f174" fmla="*/ f140 f37 1"/>
                <a:gd name="f175" fmla="*/ f141 f37 1"/>
                <a:gd name="f176" fmla="*/ f14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47" y="f148"/>
                </a:cxn>
                <a:cxn ang="f78">
                  <a:pos x="f149" y="f150"/>
                </a:cxn>
                <a:cxn ang="f78">
                  <a:pos x="f151" y="f152"/>
                </a:cxn>
                <a:cxn ang="f78">
                  <a:pos x="f151" y="f152"/>
                </a:cxn>
                <a:cxn ang="f78">
                  <a:pos x="f153" y="f154"/>
                </a:cxn>
                <a:cxn ang="f78">
                  <a:pos x="f153" y="f154"/>
                </a:cxn>
                <a:cxn ang="f78">
                  <a:pos x="f155" y="f156"/>
                </a:cxn>
                <a:cxn ang="f78">
                  <a:pos x="f157" y="f158"/>
                </a:cxn>
                <a:cxn ang="f78">
                  <a:pos x="f159" y="f160"/>
                </a:cxn>
                <a:cxn ang="f78">
                  <a:pos x="f161" y="f162"/>
                </a:cxn>
                <a:cxn ang="f78">
                  <a:pos x="f163" y="f164"/>
                </a:cxn>
                <a:cxn ang="f78">
                  <a:pos x="f163" y="f164"/>
                </a:cxn>
                <a:cxn ang="f78">
                  <a:pos x="f165" y="f166"/>
                </a:cxn>
                <a:cxn ang="f78">
                  <a:pos x="f167" y="f166"/>
                </a:cxn>
                <a:cxn ang="f78">
                  <a:pos x="f167" y="f166"/>
                </a:cxn>
                <a:cxn ang="f78">
                  <a:pos x="f167" y="f166"/>
                </a:cxn>
                <a:cxn ang="f78">
                  <a:pos x="f167" y="f166"/>
                </a:cxn>
                <a:cxn ang="f78">
                  <a:pos x="f167" y="f168"/>
                </a:cxn>
                <a:cxn ang="f78">
                  <a:pos x="f167" y="f169"/>
                </a:cxn>
                <a:cxn ang="f78">
                  <a:pos x="f167" y="f170"/>
                </a:cxn>
                <a:cxn ang="f78">
                  <a:pos x="f167" y="f171"/>
                </a:cxn>
                <a:cxn ang="f78">
                  <a:pos x="f172" y="f173"/>
                </a:cxn>
                <a:cxn ang="f78">
                  <a:pos x="f174" y="f173"/>
                </a:cxn>
                <a:cxn ang="f78">
                  <a:pos x="f175" y="f176"/>
                </a:cxn>
                <a:cxn ang="f78">
                  <a:pos x="f147" y="f148"/>
                </a:cxn>
              </a:cxnLst>
              <a:rect l="f143" t="f146" r="f144" b="f145"/>
              <a:pathLst>
                <a:path w="1105154" h="3208789">
                  <a:moveTo>
                    <a:pt x="f5" y="f5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5"/>
                  </a:lnTo>
                  <a:lnTo>
                    <a:pt x="f26" y="f25"/>
                  </a:lnTo>
                  <a:lnTo>
                    <a:pt x="f26" y="f25"/>
                  </a:lnTo>
                  <a:cubicBezTo>
                    <a:pt x="f26" y="f25"/>
                    <a:pt x="f26" y="f25"/>
                    <a:pt x="f26" y="f25"/>
                  </a:cubicBezTo>
                  <a:lnTo>
                    <a:pt x="f26" y="f27"/>
                  </a:lnTo>
                  <a:lnTo>
                    <a:pt x="f26" y="f28"/>
                  </a:lnTo>
                  <a:lnTo>
                    <a:pt x="f26" y="f29"/>
                  </a:lnTo>
                  <a:cubicBezTo>
                    <a:pt x="f26" y="f29"/>
                    <a:pt x="f26" y="f29"/>
                    <a:pt x="f26" y="f30"/>
                  </a:cubicBezTo>
                  <a:lnTo>
                    <a:pt x="f31" y="f32"/>
                  </a:lnTo>
                  <a:lnTo>
                    <a:pt x="f33" y="f32"/>
                  </a:lnTo>
                  <a:lnTo>
                    <a:pt x="f34" y="f3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" name="Freeform: Shape 76">
              <a:extLst>
                <a:ext uri="{FF2B5EF4-FFF2-40B4-BE49-F238E27FC236}">
                  <a16:creationId xmlns:a16="http://schemas.microsoft.com/office/drawing/2014/main" id="{09FD2DFC-01FE-1142-E858-FE3EDE3BB397}"/>
                </a:ext>
              </a:extLst>
            </p:cNvPr>
            <p:cNvSpPr/>
            <p:nvPr/>
          </p:nvSpPr>
          <p:spPr>
            <a:xfrm>
              <a:off x="1131835" y="50813"/>
              <a:ext cx="1675519" cy="6580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5516"/>
                <a:gd name="f7" fmla="val 658017"/>
                <a:gd name="f8" fmla="val 588146"/>
                <a:gd name="f9" fmla="val 658018"/>
                <a:gd name="f10" fmla="val 1675517"/>
                <a:gd name="f11" fmla="val 101624"/>
                <a:gd name="f12" fmla="val 1097533"/>
                <a:gd name="f13" fmla="val 231193"/>
                <a:gd name="f14" fmla="val 428093"/>
                <a:gd name="f15" fmla="val 229923"/>
                <a:gd name="f16" fmla="val 542420"/>
                <a:gd name="f17" fmla="+- 0 0 -90"/>
                <a:gd name="f18" fmla="*/ f3 1 1675516"/>
                <a:gd name="f19" fmla="*/ f4 1 65801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675516"/>
                <a:gd name="f28" fmla="*/ f24 1 658017"/>
                <a:gd name="f29" fmla="*/ 588146 f25 1"/>
                <a:gd name="f30" fmla="*/ 658018 f24 1"/>
                <a:gd name="f31" fmla="*/ 1675517 f25 1"/>
                <a:gd name="f32" fmla="*/ 101624 f24 1"/>
                <a:gd name="f33" fmla="*/ 1097533 f25 1"/>
                <a:gd name="f34" fmla="*/ 0 f24 1"/>
                <a:gd name="f35" fmla="*/ 231193 f25 1"/>
                <a:gd name="f36" fmla="*/ 428093 f24 1"/>
                <a:gd name="f37" fmla="*/ 229923 f25 1"/>
                <a:gd name="f38" fmla="*/ 0 f25 1"/>
                <a:gd name="f39" fmla="*/ 542420 f24 1"/>
                <a:gd name="f40" fmla="+- f26 0 f1"/>
                <a:gd name="f41" fmla="*/ f29 1 1675516"/>
                <a:gd name="f42" fmla="*/ f30 1 658017"/>
                <a:gd name="f43" fmla="*/ f31 1 1675516"/>
                <a:gd name="f44" fmla="*/ f32 1 658017"/>
                <a:gd name="f45" fmla="*/ f33 1 1675516"/>
                <a:gd name="f46" fmla="*/ f34 1 658017"/>
                <a:gd name="f47" fmla="*/ f35 1 1675516"/>
                <a:gd name="f48" fmla="*/ f36 1 658017"/>
                <a:gd name="f49" fmla="*/ f37 1 1675516"/>
                <a:gd name="f50" fmla="*/ f38 1 1675516"/>
                <a:gd name="f51" fmla="*/ f39 1 658017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7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8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78"/>
                </a:cxn>
                <a:cxn ang="f40">
                  <a:pos x="f79" y="f78"/>
                </a:cxn>
                <a:cxn ang="f40">
                  <a:pos x="f80" y="f81"/>
                </a:cxn>
              </a:cxnLst>
              <a:rect l="f67" t="f70" r="f68" b="f69"/>
              <a:pathLst>
                <a:path w="1675516" h="658017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15" y="f14"/>
                  </a:lnTo>
                  <a:lnTo>
                    <a:pt x="f15" y="f14"/>
                  </a:lnTo>
                  <a:lnTo>
                    <a:pt x="f5" y="f16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" name="Freeform: Shape 77">
              <a:extLst>
                <a:ext uri="{FF2B5EF4-FFF2-40B4-BE49-F238E27FC236}">
                  <a16:creationId xmlns:a16="http://schemas.microsoft.com/office/drawing/2014/main" id="{DA9651EE-FB15-DD95-45E5-D568EE8EC527}"/>
                </a:ext>
              </a:extLst>
            </p:cNvPr>
            <p:cNvSpPr/>
            <p:nvPr/>
          </p:nvSpPr>
          <p:spPr>
            <a:xfrm>
              <a:off x="1421453" y="4263143"/>
              <a:ext cx="208327" cy="6237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8328"/>
                <a:gd name="f7" fmla="val 623719"/>
                <a:gd name="f8" fmla="val 38109"/>
                <a:gd name="f9" fmla="val 569096"/>
                <a:gd name="f10" fmla="val 623720"/>
                <a:gd name="f11" fmla="val 160057"/>
                <a:gd name="f12" fmla="val 105435"/>
                <a:gd name="f13" fmla="+- 0 0 -90"/>
                <a:gd name="f14" fmla="*/ f3 1 208328"/>
                <a:gd name="f15" fmla="*/ f4 1 62371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08328"/>
                <a:gd name="f24" fmla="*/ f20 1 623719"/>
                <a:gd name="f25" fmla="*/ 38109 f21 1"/>
                <a:gd name="f26" fmla="*/ 569096 f20 1"/>
                <a:gd name="f27" fmla="*/ 208328 f21 1"/>
                <a:gd name="f28" fmla="*/ 623720 f20 1"/>
                <a:gd name="f29" fmla="*/ 160057 f21 1"/>
                <a:gd name="f30" fmla="*/ 0 f20 1"/>
                <a:gd name="f31" fmla="*/ 0 f21 1"/>
                <a:gd name="f32" fmla="*/ 105435 f20 1"/>
                <a:gd name="f33" fmla="+- f22 0 f1"/>
                <a:gd name="f34" fmla="*/ f25 1 208328"/>
                <a:gd name="f35" fmla="*/ f26 1 623719"/>
                <a:gd name="f36" fmla="*/ f27 1 208328"/>
                <a:gd name="f37" fmla="*/ f28 1 623719"/>
                <a:gd name="f38" fmla="*/ f29 1 208328"/>
                <a:gd name="f39" fmla="*/ f30 1 623719"/>
                <a:gd name="f40" fmla="*/ f31 1 208328"/>
                <a:gd name="f41" fmla="*/ f32 1 623719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208328" h="623719">
                  <a:moveTo>
                    <a:pt x="f8" y="f9"/>
                  </a:moveTo>
                  <a:lnTo>
                    <a:pt x="f6" y="f10"/>
                  </a:lnTo>
                  <a:lnTo>
                    <a:pt x="f11" y="f5"/>
                  </a:lnTo>
                  <a:lnTo>
                    <a:pt x="f5" y="f12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" name="Freeform: Shape 78">
              <a:extLst>
                <a:ext uri="{FF2B5EF4-FFF2-40B4-BE49-F238E27FC236}">
                  <a16:creationId xmlns:a16="http://schemas.microsoft.com/office/drawing/2014/main" id="{C84224D9-5675-B254-E19F-46AA79511EC5}"/>
                </a:ext>
              </a:extLst>
            </p:cNvPr>
            <p:cNvSpPr/>
            <p:nvPr/>
          </p:nvSpPr>
          <p:spPr>
            <a:xfrm>
              <a:off x="1275377" y="4846210"/>
              <a:ext cx="372197" cy="242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2195"/>
                <a:gd name="f7" fmla="val 242628"/>
                <a:gd name="f8" fmla="val 177841"/>
                <a:gd name="f9" fmla="val 3811"/>
                <a:gd name="f10" fmla="val 174030"/>
                <a:gd name="f11" fmla="val 5081"/>
                <a:gd name="f12" fmla="val 171490"/>
                <a:gd name="f13" fmla="val 6352"/>
                <a:gd name="f14" fmla="val 170219"/>
                <a:gd name="f15" fmla="val 121948"/>
                <a:gd name="f16" fmla="val 39380"/>
                <a:gd name="f17" fmla="val 121949"/>
                <a:gd name="f18" fmla="val 372196"/>
                <a:gd name="f19" fmla="val 358223"/>
                <a:gd name="f20" fmla="val 55893"/>
                <a:gd name="f21" fmla="+- 0 0 -90"/>
                <a:gd name="f22" fmla="*/ f3 1 372195"/>
                <a:gd name="f23" fmla="*/ f4 1 24262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72195"/>
                <a:gd name="f32" fmla="*/ f28 1 242628"/>
                <a:gd name="f33" fmla="*/ 177841 f29 1"/>
                <a:gd name="f34" fmla="*/ 0 f28 1"/>
                <a:gd name="f35" fmla="*/ 171490 f29 1"/>
                <a:gd name="f36" fmla="*/ 6352 f28 1"/>
                <a:gd name="f37" fmla="*/ 170219 f29 1"/>
                <a:gd name="f38" fmla="*/ 121948 f29 1"/>
                <a:gd name="f39" fmla="*/ 39380 f28 1"/>
                <a:gd name="f40" fmla="*/ 0 f29 1"/>
                <a:gd name="f41" fmla="*/ 121949 f28 1"/>
                <a:gd name="f42" fmla="*/ 372196 f29 1"/>
                <a:gd name="f43" fmla="*/ 242628 f28 1"/>
                <a:gd name="f44" fmla="*/ 358223 f29 1"/>
                <a:gd name="f45" fmla="*/ 55893 f28 1"/>
                <a:gd name="f46" fmla="+- f30 0 f1"/>
                <a:gd name="f47" fmla="*/ f33 1 372195"/>
                <a:gd name="f48" fmla="*/ f34 1 242628"/>
                <a:gd name="f49" fmla="*/ f35 1 372195"/>
                <a:gd name="f50" fmla="*/ f36 1 242628"/>
                <a:gd name="f51" fmla="*/ f37 1 372195"/>
                <a:gd name="f52" fmla="*/ f38 1 372195"/>
                <a:gd name="f53" fmla="*/ f39 1 242628"/>
                <a:gd name="f54" fmla="*/ f40 1 372195"/>
                <a:gd name="f55" fmla="*/ f41 1 242628"/>
                <a:gd name="f56" fmla="*/ f42 1 372195"/>
                <a:gd name="f57" fmla="*/ f43 1 242628"/>
                <a:gd name="f58" fmla="*/ f44 1 372195"/>
                <a:gd name="f59" fmla="*/ f45 1 242628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2"/>
                <a:gd name="f68" fmla="*/ f51 1 f31"/>
                <a:gd name="f69" fmla="*/ f52 1 f31"/>
                <a:gd name="f70" fmla="*/ f53 1 f32"/>
                <a:gd name="f71" fmla="*/ f54 1 f31"/>
                <a:gd name="f72" fmla="*/ f55 1 f32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3 1"/>
                <a:gd name="f85" fmla="*/ f68 f22 1"/>
                <a:gd name="f86" fmla="*/ f69 f22 1"/>
                <a:gd name="f87" fmla="*/ f70 f23 1"/>
                <a:gd name="f88" fmla="*/ f71 f22 1"/>
                <a:gd name="f89" fmla="*/ f72 f23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4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90" y="f91"/>
                </a:cxn>
                <a:cxn ang="f46">
                  <a:pos x="f92" y="f93"/>
                </a:cxn>
                <a:cxn ang="f46">
                  <a:pos x="f81" y="f82"/>
                </a:cxn>
                <a:cxn ang="f46">
                  <a:pos x="f81" y="f82"/>
                </a:cxn>
              </a:cxnLst>
              <a:rect l="f77" t="f80" r="f78" b="f79"/>
              <a:pathLst>
                <a:path w="372195" h="242628">
                  <a:moveTo>
                    <a:pt x="f8" y="f5"/>
                  </a:moveTo>
                  <a:cubicBezTo>
                    <a:pt x="f8" y="f9"/>
                    <a:pt x="f10" y="f11"/>
                    <a:pt x="f12" y="f13"/>
                  </a:cubicBezTo>
                  <a:lnTo>
                    <a:pt x="f14" y="f13"/>
                  </a:lnTo>
                  <a:lnTo>
                    <a:pt x="f15" y="f16"/>
                  </a:lnTo>
                  <a:lnTo>
                    <a:pt x="f5" y="f17"/>
                  </a:lnTo>
                  <a:lnTo>
                    <a:pt x="f18" y="f7"/>
                  </a:lnTo>
                  <a:lnTo>
                    <a:pt x="f19" y="f20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" name="Freeform: Shape 79">
              <a:extLst>
                <a:ext uri="{FF2B5EF4-FFF2-40B4-BE49-F238E27FC236}">
                  <a16:creationId xmlns:a16="http://schemas.microsoft.com/office/drawing/2014/main" id="{6B6AAC91-CA50-5F7F-0158-F495BEE85647}"/>
                </a:ext>
              </a:extLst>
            </p:cNvPr>
            <p:cNvSpPr/>
            <p:nvPr/>
          </p:nvSpPr>
          <p:spPr>
            <a:xfrm>
              <a:off x="5589288" y="6801215"/>
              <a:ext cx="57159" cy="53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163"/>
                <a:gd name="f7" fmla="val 53352"/>
                <a:gd name="f8" fmla="+- 0 0 -90"/>
                <a:gd name="f9" fmla="*/ f3 1 57163"/>
                <a:gd name="f10" fmla="*/ f4 1 5335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57163"/>
                <a:gd name="f19" fmla="*/ f15 1 53352"/>
                <a:gd name="f20" fmla="*/ 0 f16 1"/>
                <a:gd name="f21" fmla="*/ 53352 f15 1"/>
                <a:gd name="f22" fmla="*/ 57163 f16 1"/>
                <a:gd name="f23" fmla="*/ 0 f15 1"/>
                <a:gd name="f24" fmla="+- f17 0 f1"/>
                <a:gd name="f25" fmla="*/ f20 1 57163"/>
                <a:gd name="f26" fmla="*/ f21 1 53352"/>
                <a:gd name="f27" fmla="*/ f22 1 57163"/>
                <a:gd name="f28" fmla="*/ f23 1 53352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</a:cxnLst>
              <a:rect l="f37" t="f40" r="f38" b="f39"/>
              <a:pathLst>
                <a:path w="57163" h="53352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" name="Freeform: Shape 80">
              <a:extLst>
                <a:ext uri="{FF2B5EF4-FFF2-40B4-BE49-F238E27FC236}">
                  <a16:creationId xmlns:a16="http://schemas.microsoft.com/office/drawing/2014/main" id="{B4B66C41-FCE8-F33A-79FF-4AE235D31F15}"/>
                </a:ext>
              </a:extLst>
            </p:cNvPr>
            <p:cNvSpPr/>
            <p:nvPr/>
          </p:nvSpPr>
          <p:spPr>
            <a:xfrm>
              <a:off x="2507559" y="3371392"/>
              <a:ext cx="903180" cy="34819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3178"/>
                <a:gd name="f7" fmla="val 3481905"/>
                <a:gd name="f8" fmla="val 402683"/>
                <a:gd name="f9" fmla="val 3194817"/>
                <a:gd name="f10" fmla="val 3193546"/>
                <a:gd name="f11" fmla="val 3192277"/>
                <a:gd name="f12" fmla="val 403953"/>
                <a:gd name="f13" fmla="val 3191006"/>
                <a:gd name="f14" fmla="val 3189736"/>
                <a:gd name="f15" fmla="val 2785779"/>
                <a:gd name="f16" fmla="val 800285"/>
                <a:gd name="f17" fmla="val 539880"/>
                <a:gd name="f18" fmla="val 163868"/>
                <a:gd name="f19" fmla="val 3481906"/>
                <a:gd name="f20" fmla="val 416656"/>
                <a:gd name="f21" fmla="val 3196087"/>
                <a:gd name="f22" fmla="+- 0 0 -90"/>
                <a:gd name="f23" fmla="*/ f3 1 903178"/>
                <a:gd name="f24" fmla="*/ f4 1 348190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903178"/>
                <a:gd name="f33" fmla="*/ f29 1 3481905"/>
                <a:gd name="f34" fmla="*/ 402683 f30 1"/>
                <a:gd name="f35" fmla="*/ 3194817 f29 1"/>
                <a:gd name="f36" fmla="*/ 3193546 f29 1"/>
                <a:gd name="f37" fmla="*/ 3192277 f29 1"/>
                <a:gd name="f38" fmla="*/ 403953 f30 1"/>
                <a:gd name="f39" fmla="*/ 3191006 f29 1"/>
                <a:gd name="f40" fmla="*/ 3189736 f29 1"/>
                <a:gd name="f41" fmla="*/ 903178 f30 1"/>
                <a:gd name="f42" fmla="*/ 2785779 f29 1"/>
                <a:gd name="f43" fmla="*/ 800285 f30 1"/>
                <a:gd name="f44" fmla="*/ 0 f29 1"/>
                <a:gd name="f45" fmla="*/ 0 f30 1"/>
                <a:gd name="f46" fmla="*/ 539880 f29 1"/>
                <a:gd name="f47" fmla="*/ 163868 f30 1"/>
                <a:gd name="f48" fmla="*/ 3481906 f29 1"/>
                <a:gd name="f49" fmla="*/ 416656 f30 1"/>
                <a:gd name="f50" fmla="+- f31 0 f1"/>
                <a:gd name="f51" fmla="*/ f34 1 903178"/>
                <a:gd name="f52" fmla="*/ f35 1 3481905"/>
                <a:gd name="f53" fmla="*/ f36 1 3481905"/>
                <a:gd name="f54" fmla="*/ f37 1 3481905"/>
                <a:gd name="f55" fmla="*/ f38 1 903178"/>
                <a:gd name="f56" fmla="*/ f39 1 3481905"/>
                <a:gd name="f57" fmla="*/ f40 1 3481905"/>
                <a:gd name="f58" fmla="*/ f41 1 903178"/>
                <a:gd name="f59" fmla="*/ f42 1 3481905"/>
                <a:gd name="f60" fmla="*/ f43 1 903178"/>
                <a:gd name="f61" fmla="*/ f44 1 3481905"/>
                <a:gd name="f62" fmla="*/ f45 1 903178"/>
                <a:gd name="f63" fmla="*/ f46 1 3481905"/>
                <a:gd name="f64" fmla="*/ f47 1 903178"/>
                <a:gd name="f65" fmla="*/ f48 1 3481905"/>
                <a:gd name="f66" fmla="*/ f49 1 903178"/>
                <a:gd name="f67" fmla="*/ f25 1 f32"/>
                <a:gd name="f68" fmla="*/ f26 1 f32"/>
                <a:gd name="f69" fmla="*/ f25 1 f33"/>
                <a:gd name="f70" fmla="*/ f27 1 f33"/>
                <a:gd name="f71" fmla="*/ f51 1 f32"/>
                <a:gd name="f72" fmla="*/ f52 1 f33"/>
                <a:gd name="f73" fmla="*/ f53 1 f33"/>
                <a:gd name="f74" fmla="*/ f54 1 f33"/>
                <a:gd name="f75" fmla="*/ f55 1 f32"/>
                <a:gd name="f76" fmla="*/ f56 1 f33"/>
                <a:gd name="f77" fmla="*/ f57 1 f33"/>
                <a:gd name="f78" fmla="*/ f58 1 f32"/>
                <a:gd name="f79" fmla="*/ f59 1 f33"/>
                <a:gd name="f80" fmla="*/ f60 1 f32"/>
                <a:gd name="f81" fmla="*/ f61 1 f33"/>
                <a:gd name="f82" fmla="*/ f62 1 f32"/>
                <a:gd name="f83" fmla="*/ f63 1 f33"/>
                <a:gd name="f84" fmla="*/ f64 1 f32"/>
                <a:gd name="f85" fmla="*/ f65 1 f33"/>
                <a:gd name="f86" fmla="*/ f66 1 f32"/>
                <a:gd name="f87" fmla="*/ f67 f23 1"/>
                <a:gd name="f88" fmla="*/ f68 f23 1"/>
                <a:gd name="f89" fmla="*/ f70 f24 1"/>
                <a:gd name="f90" fmla="*/ f69 f24 1"/>
                <a:gd name="f91" fmla="*/ f71 f23 1"/>
                <a:gd name="f92" fmla="*/ f72 f24 1"/>
                <a:gd name="f93" fmla="*/ f73 f24 1"/>
                <a:gd name="f94" fmla="*/ f74 f24 1"/>
                <a:gd name="f95" fmla="*/ f75 f23 1"/>
                <a:gd name="f96" fmla="*/ f76 f24 1"/>
                <a:gd name="f97" fmla="*/ f77 f24 1"/>
                <a:gd name="f98" fmla="*/ f78 f23 1"/>
                <a:gd name="f99" fmla="*/ f79 f24 1"/>
                <a:gd name="f100" fmla="*/ f80 f23 1"/>
                <a:gd name="f101" fmla="*/ f81 f24 1"/>
                <a:gd name="f102" fmla="*/ f82 f23 1"/>
                <a:gd name="f103" fmla="*/ f83 f24 1"/>
                <a:gd name="f104" fmla="*/ f84 f23 1"/>
                <a:gd name="f105" fmla="*/ f85 f24 1"/>
                <a:gd name="f106" fmla="*/ f8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1" y="f92"/>
                </a:cxn>
                <a:cxn ang="f50">
                  <a:pos x="f91" y="f93"/>
                </a:cxn>
                <a:cxn ang="f50">
                  <a:pos x="f91" y="f93"/>
                </a:cxn>
                <a:cxn ang="f50">
                  <a:pos x="f91" y="f94"/>
                </a:cxn>
                <a:cxn ang="f50">
                  <a:pos x="f91" y="f94"/>
                </a:cxn>
                <a:cxn ang="f50">
                  <a:pos x="f91" y="f94"/>
                </a:cxn>
                <a:cxn ang="f50">
                  <a:pos x="f95" y="f96"/>
                </a:cxn>
                <a:cxn ang="f50">
                  <a:pos x="f95" y="f97"/>
                </a:cxn>
                <a:cxn ang="f50">
                  <a:pos x="f95" y="f97"/>
                </a:cxn>
                <a:cxn ang="f50">
                  <a:pos x="f95" y="f97"/>
                </a:cxn>
                <a:cxn ang="f50">
                  <a:pos x="f98" y="f99"/>
                </a:cxn>
                <a:cxn ang="f50">
                  <a:pos x="f100" y="f101"/>
                </a:cxn>
                <a:cxn ang="f50">
                  <a:pos x="f102" y="f103"/>
                </a:cxn>
                <a:cxn ang="f50">
                  <a:pos x="f104" y="f105"/>
                </a:cxn>
                <a:cxn ang="f50">
                  <a:pos x="f106" y="f105"/>
                </a:cxn>
                <a:cxn ang="f50">
                  <a:pos x="f91" y="f92"/>
                </a:cxn>
                <a:cxn ang="f50">
                  <a:pos x="f91" y="f92"/>
                </a:cxn>
              </a:cxnLst>
              <a:rect l="f87" t="f90" r="f88" b="f89"/>
              <a:pathLst>
                <a:path w="903178" h="3481905">
                  <a:moveTo>
                    <a:pt x="f8" y="f9"/>
                  </a:moveTo>
                  <a:cubicBezTo>
                    <a:pt x="f8" y="f9"/>
                    <a:pt x="f8" y="f10"/>
                    <a:pt x="f8" y="f10"/>
                  </a:cubicBezTo>
                  <a:lnTo>
                    <a:pt x="f8" y="f10"/>
                  </a:lnTo>
                  <a:cubicBezTo>
                    <a:pt x="f8" y="f10"/>
                    <a:pt x="f8" y="f10"/>
                    <a:pt x="f8" y="f11"/>
                  </a:cubicBezTo>
                  <a:lnTo>
                    <a:pt x="f8" y="f11"/>
                  </a:lnTo>
                  <a:lnTo>
                    <a:pt x="f8" y="f11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4"/>
                  </a:cubicBezTo>
                  <a:lnTo>
                    <a:pt x="f12" y="f14"/>
                  </a:lnTo>
                  <a:lnTo>
                    <a:pt x="f12" y="f14"/>
                  </a:lnTo>
                  <a:lnTo>
                    <a:pt x="f6" y="f15"/>
                  </a:lnTo>
                  <a:lnTo>
                    <a:pt x="f16" y="f5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20" y="f19"/>
                  </a:lnTo>
                  <a:lnTo>
                    <a:pt x="f8" y="f9"/>
                  </a:lnTo>
                  <a:cubicBezTo>
                    <a:pt x="f8" y="f21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" name="Freeform: Shape 81">
              <a:extLst>
                <a:ext uri="{FF2B5EF4-FFF2-40B4-BE49-F238E27FC236}">
                  <a16:creationId xmlns:a16="http://schemas.microsoft.com/office/drawing/2014/main" id="{5059456E-D2A2-F851-9996-63F79003FA44}"/>
                </a:ext>
              </a:extLst>
            </p:cNvPr>
            <p:cNvSpPr/>
            <p:nvPr/>
          </p:nvSpPr>
          <p:spPr>
            <a:xfrm>
              <a:off x="2933102" y="6168597"/>
              <a:ext cx="734226" cy="4839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4229"/>
                <a:gd name="f7" fmla="val 483986"/>
                <a:gd name="f8" fmla="val 489063"/>
                <a:gd name="f9" fmla="val 395065"/>
                <a:gd name="f10" fmla="val 248978"/>
                <a:gd name="f11" fmla="val 734230"/>
                <a:gd name="f12" fmla="val 83840"/>
                <a:gd name="f13" fmla="+- 0 0 -90"/>
                <a:gd name="f14" fmla="*/ f3 1 734229"/>
                <a:gd name="f15" fmla="*/ f4 1 48398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34229"/>
                <a:gd name="f24" fmla="*/ f20 1 483986"/>
                <a:gd name="f25" fmla="*/ 489063 f21 1"/>
                <a:gd name="f26" fmla="*/ 0 f20 1"/>
                <a:gd name="f27" fmla="*/ 0 f21 1"/>
                <a:gd name="f28" fmla="*/ 395065 f20 1"/>
                <a:gd name="f29" fmla="*/ 248978 f21 1"/>
                <a:gd name="f30" fmla="*/ 483986 f20 1"/>
                <a:gd name="f31" fmla="*/ 734230 f21 1"/>
                <a:gd name="f32" fmla="*/ 83840 f20 1"/>
                <a:gd name="f33" fmla="+- f22 0 f1"/>
                <a:gd name="f34" fmla="*/ f25 1 734229"/>
                <a:gd name="f35" fmla="*/ f26 1 483986"/>
                <a:gd name="f36" fmla="*/ f27 1 734229"/>
                <a:gd name="f37" fmla="*/ f28 1 483986"/>
                <a:gd name="f38" fmla="*/ f29 1 734229"/>
                <a:gd name="f39" fmla="*/ f30 1 483986"/>
                <a:gd name="f40" fmla="*/ f31 1 734229"/>
                <a:gd name="f41" fmla="*/ f32 1 48398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734229" h="483986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930B0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" name="Freeform: Shape 82">
              <a:extLst>
                <a:ext uri="{FF2B5EF4-FFF2-40B4-BE49-F238E27FC236}">
                  <a16:creationId xmlns:a16="http://schemas.microsoft.com/office/drawing/2014/main" id="{A14A41F8-CAC0-F85E-54A7-BD388FE7677A}"/>
                </a:ext>
              </a:extLst>
            </p:cNvPr>
            <p:cNvSpPr/>
            <p:nvPr/>
          </p:nvSpPr>
          <p:spPr>
            <a:xfrm>
              <a:off x="3324356" y="3367579"/>
              <a:ext cx="350599" cy="287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0600"/>
                <a:gd name="f7" fmla="val 2872159"/>
                <a:gd name="f8" fmla="val 264221"/>
                <a:gd name="f9" fmla="val 69867"/>
                <a:gd name="f10" fmla="val 102893"/>
                <a:gd name="f11" fmla="val 2787049"/>
                <a:gd name="f12" fmla="val 350601"/>
                <a:gd name="f13" fmla="val 2872160"/>
                <a:gd name="f14" fmla="+- 0 0 -90"/>
                <a:gd name="f15" fmla="*/ f3 1 350600"/>
                <a:gd name="f16" fmla="*/ f4 1 287215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50600"/>
                <a:gd name="f25" fmla="*/ f21 1 2872159"/>
                <a:gd name="f26" fmla="*/ 264221 f22 1"/>
                <a:gd name="f27" fmla="*/ 69867 f21 1"/>
                <a:gd name="f28" fmla="*/ 0 f22 1"/>
                <a:gd name="f29" fmla="*/ 0 f21 1"/>
                <a:gd name="f30" fmla="*/ 102893 f22 1"/>
                <a:gd name="f31" fmla="*/ 2787049 f21 1"/>
                <a:gd name="f32" fmla="*/ 350601 f22 1"/>
                <a:gd name="f33" fmla="*/ 2872160 f21 1"/>
                <a:gd name="f34" fmla="+- f23 0 f1"/>
                <a:gd name="f35" fmla="*/ f26 1 350600"/>
                <a:gd name="f36" fmla="*/ f27 1 2872159"/>
                <a:gd name="f37" fmla="*/ f28 1 350600"/>
                <a:gd name="f38" fmla="*/ f29 1 2872159"/>
                <a:gd name="f39" fmla="*/ f30 1 350600"/>
                <a:gd name="f40" fmla="*/ f31 1 2872159"/>
                <a:gd name="f41" fmla="*/ f32 1 350600"/>
                <a:gd name="f42" fmla="*/ f33 1 2872159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350600" h="2872159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" name="Freeform: Shape 83">
              <a:extLst>
                <a:ext uri="{FF2B5EF4-FFF2-40B4-BE49-F238E27FC236}">
                  <a16:creationId xmlns:a16="http://schemas.microsoft.com/office/drawing/2014/main" id="{F0907D77-05FF-8A6D-A6BE-1118E555D4A3}"/>
                </a:ext>
              </a:extLst>
            </p:cNvPr>
            <p:cNvSpPr/>
            <p:nvPr/>
          </p:nvSpPr>
          <p:spPr>
            <a:xfrm>
              <a:off x="2799728" y="2752746"/>
              <a:ext cx="561469" cy="4966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1469"/>
                <a:gd name="f7" fmla="val 496689"/>
                <a:gd name="f8" fmla="val 561470"/>
                <a:gd name="f9" fmla="val 543686"/>
                <a:gd name="f10" fmla="val 350604"/>
                <a:gd name="f11" fmla="+- 0 0 -90"/>
                <a:gd name="f12" fmla="*/ f3 1 561469"/>
                <a:gd name="f13" fmla="*/ f4 1 49668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61469"/>
                <a:gd name="f22" fmla="*/ f18 1 496689"/>
                <a:gd name="f23" fmla="*/ 561470 f19 1"/>
                <a:gd name="f24" fmla="*/ 496689 f18 1"/>
                <a:gd name="f25" fmla="*/ 543686 f19 1"/>
                <a:gd name="f26" fmla="*/ 0 f18 1"/>
                <a:gd name="f27" fmla="*/ 0 f19 1"/>
                <a:gd name="f28" fmla="*/ 350604 f18 1"/>
                <a:gd name="f29" fmla="+- f20 0 f1"/>
                <a:gd name="f30" fmla="*/ f23 1 561469"/>
                <a:gd name="f31" fmla="*/ f24 1 496689"/>
                <a:gd name="f32" fmla="*/ f25 1 561469"/>
                <a:gd name="f33" fmla="*/ f26 1 496689"/>
                <a:gd name="f34" fmla="*/ f27 1 561469"/>
                <a:gd name="f35" fmla="*/ f28 1 49668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</a:cxnLst>
              <a:rect l="f46" t="f49" r="f47" b="f48"/>
              <a:pathLst>
                <a:path w="561469" h="496689">
                  <a:moveTo>
                    <a:pt x="f8" y="f7"/>
                  </a:moveTo>
                  <a:lnTo>
                    <a:pt x="f9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" name="Freeform: Shape 84">
              <a:extLst>
                <a:ext uri="{FF2B5EF4-FFF2-40B4-BE49-F238E27FC236}">
                  <a16:creationId xmlns:a16="http://schemas.microsoft.com/office/drawing/2014/main" id="{83D4D054-4901-FAA1-8647-7A9E0187E116}"/>
                </a:ext>
              </a:extLst>
            </p:cNvPr>
            <p:cNvSpPr/>
            <p:nvPr/>
          </p:nvSpPr>
          <p:spPr>
            <a:xfrm>
              <a:off x="3767684" y="4880509"/>
              <a:ext cx="72402" cy="736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406"/>
                <a:gd name="f7" fmla="val 73677"/>
                <a:gd name="f8" fmla="val 69867"/>
                <a:gd name="f9" fmla="val 1270"/>
                <a:gd name="f10" fmla="val 73678"/>
                <a:gd name="f11" fmla="val 19055"/>
                <a:gd name="f12" fmla="val 71136"/>
                <a:gd name="f13" fmla="val 3811"/>
                <a:gd name="f14" fmla="val 54623"/>
                <a:gd name="f15" fmla="+- 0 0 -90"/>
                <a:gd name="f16" fmla="*/ f3 1 72406"/>
                <a:gd name="f17" fmla="*/ f4 1 7367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2406"/>
                <a:gd name="f26" fmla="*/ f22 1 73677"/>
                <a:gd name="f27" fmla="*/ 0 f23 1"/>
                <a:gd name="f28" fmla="*/ 69867 f22 1"/>
                <a:gd name="f29" fmla="*/ 1270 f23 1"/>
                <a:gd name="f30" fmla="*/ 73678 f22 1"/>
                <a:gd name="f31" fmla="*/ 72406 f23 1"/>
                <a:gd name="f32" fmla="*/ 19055 f22 1"/>
                <a:gd name="f33" fmla="*/ 71136 f23 1"/>
                <a:gd name="f34" fmla="*/ 3811 f22 1"/>
                <a:gd name="f35" fmla="*/ 0 f22 1"/>
                <a:gd name="f36" fmla="*/ 54623 f22 1"/>
                <a:gd name="f37" fmla="+- f24 0 f1"/>
                <a:gd name="f38" fmla="*/ f27 1 72406"/>
                <a:gd name="f39" fmla="*/ f28 1 73677"/>
                <a:gd name="f40" fmla="*/ f29 1 72406"/>
                <a:gd name="f41" fmla="*/ f30 1 73677"/>
                <a:gd name="f42" fmla="*/ f31 1 72406"/>
                <a:gd name="f43" fmla="*/ f32 1 73677"/>
                <a:gd name="f44" fmla="*/ f33 1 72406"/>
                <a:gd name="f45" fmla="*/ f34 1 73677"/>
                <a:gd name="f46" fmla="*/ f35 1 73677"/>
                <a:gd name="f47" fmla="*/ f36 1 73677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6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7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2" y="f74"/>
                </a:cxn>
                <a:cxn ang="f37">
                  <a:pos x="f66" y="f75"/>
                </a:cxn>
              </a:cxnLst>
              <a:rect l="f62" t="f65" r="f63" b="f64"/>
              <a:pathLst>
                <a:path w="72406" h="73677">
                  <a:moveTo>
                    <a:pt x="f5" y="f8"/>
                  </a:moveTo>
                  <a:lnTo>
                    <a:pt x="f9" y="f10"/>
                  </a:lnTo>
                  <a:lnTo>
                    <a:pt x="f6" y="f11"/>
                  </a:lnTo>
                  <a:lnTo>
                    <a:pt x="f12" y="f13"/>
                  </a:lnTo>
                  <a:lnTo>
                    <a:pt x="f12" y="f5"/>
                  </a:ln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" name="Freeform: Shape 85">
              <a:extLst>
                <a:ext uri="{FF2B5EF4-FFF2-40B4-BE49-F238E27FC236}">
                  <a16:creationId xmlns:a16="http://schemas.microsoft.com/office/drawing/2014/main" id="{9415FDC6-3B74-3C8D-3C14-B7A477AE8429}"/>
                </a:ext>
              </a:extLst>
            </p:cNvPr>
            <p:cNvSpPr/>
            <p:nvPr/>
          </p:nvSpPr>
          <p:spPr>
            <a:xfrm>
              <a:off x="1740304" y="6465850"/>
              <a:ext cx="19056" cy="76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54"/>
                <a:gd name="f7" fmla="val 7621"/>
                <a:gd name="f8" fmla="val 7622"/>
                <a:gd name="f9" fmla="val 16514"/>
                <a:gd name="f10" fmla="val 5081"/>
                <a:gd name="f11" fmla="val 3811"/>
                <a:gd name="f12" fmla="val 1270"/>
                <a:gd name="f13" fmla="val 2541"/>
                <a:gd name="f14" fmla="val 6351"/>
                <a:gd name="f15" fmla="+- 0 0 -90"/>
                <a:gd name="f16" fmla="*/ f3 1 19054"/>
                <a:gd name="f17" fmla="*/ f4 1 762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9054"/>
                <a:gd name="f26" fmla="*/ f22 1 7621"/>
                <a:gd name="f27" fmla="*/ 19054 f23 1"/>
                <a:gd name="f28" fmla="*/ 7622 f22 1"/>
                <a:gd name="f29" fmla="*/ 16514 f23 1"/>
                <a:gd name="f30" fmla="*/ 5081 f22 1"/>
                <a:gd name="f31" fmla="*/ 3811 f23 1"/>
                <a:gd name="f32" fmla="*/ 0 f22 1"/>
                <a:gd name="f33" fmla="*/ 0 f23 1"/>
                <a:gd name="f34" fmla="*/ 3811 f22 1"/>
                <a:gd name="f35" fmla="*/ 1270 f23 1"/>
                <a:gd name="f36" fmla="*/ 2541 f23 1"/>
                <a:gd name="f37" fmla="*/ 2541 f22 1"/>
                <a:gd name="f38" fmla="*/ 5081 f23 1"/>
                <a:gd name="f39" fmla="*/ 6351 f23 1"/>
                <a:gd name="f40" fmla="*/ 7622 f23 1"/>
                <a:gd name="f41" fmla="+- f24 0 f1"/>
                <a:gd name="f42" fmla="*/ f27 1 19054"/>
                <a:gd name="f43" fmla="*/ f28 1 7621"/>
                <a:gd name="f44" fmla="*/ f29 1 19054"/>
                <a:gd name="f45" fmla="*/ f30 1 7621"/>
                <a:gd name="f46" fmla="*/ f31 1 19054"/>
                <a:gd name="f47" fmla="*/ f32 1 7621"/>
                <a:gd name="f48" fmla="*/ f33 1 19054"/>
                <a:gd name="f49" fmla="*/ f34 1 7621"/>
                <a:gd name="f50" fmla="*/ f35 1 19054"/>
                <a:gd name="f51" fmla="*/ f36 1 19054"/>
                <a:gd name="f52" fmla="*/ f37 1 7621"/>
                <a:gd name="f53" fmla="*/ f38 1 19054"/>
                <a:gd name="f54" fmla="*/ f39 1 19054"/>
                <a:gd name="f55" fmla="*/ f40 1 19054"/>
                <a:gd name="f56" fmla="*/ f18 1 f25"/>
                <a:gd name="f57" fmla="*/ f19 1 f25"/>
                <a:gd name="f58" fmla="*/ f18 1 f26"/>
                <a:gd name="f59" fmla="*/ f20 1 f26"/>
                <a:gd name="f60" fmla="*/ f42 1 f25"/>
                <a:gd name="f61" fmla="*/ f43 1 f26"/>
                <a:gd name="f62" fmla="*/ f44 1 f25"/>
                <a:gd name="f63" fmla="*/ f45 1 f26"/>
                <a:gd name="f64" fmla="*/ f46 1 f25"/>
                <a:gd name="f65" fmla="*/ f47 1 f26"/>
                <a:gd name="f66" fmla="*/ f48 1 f25"/>
                <a:gd name="f67" fmla="*/ f49 1 f26"/>
                <a:gd name="f68" fmla="*/ f50 1 f25"/>
                <a:gd name="f69" fmla="*/ f51 1 f25"/>
                <a:gd name="f70" fmla="*/ f52 1 f26"/>
                <a:gd name="f71" fmla="*/ f53 1 f25"/>
                <a:gd name="f72" fmla="*/ f54 1 f25"/>
                <a:gd name="f73" fmla="*/ f55 1 f25"/>
                <a:gd name="f74" fmla="*/ f56 f16 1"/>
                <a:gd name="f75" fmla="*/ f57 f16 1"/>
                <a:gd name="f76" fmla="*/ f59 f17 1"/>
                <a:gd name="f77" fmla="*/ f58 f17 1"/>
                <a:gd name="f78" fmla="*/ f60 f16 1"/>
                <a:gd name="f79" fmla="*/ f61 f17 1"/>
                <a:gd name="f80" fmla="*/ f62 f16 1"/>
                <a:gd name="f81" fmla="*/ f63 f17 1"/>
                <a:gd name="f82" fmla="*/ f64 f16 1"/>
                <a:gd name="f83" fmla="*/ f65 f17 1"/>
                <a:gd name="f84" fmla="*/ f66 f16 1"/>
                <a:gd name="f85" fmla="*/ f67 f17 1"/>
                <a:gd name="f86" fmla="*/ f68 f16 1"/>
                <a:gd name="f87" fmla="*/ f69 f16 1"/>
                <a:gd name="f88" fmla="*/ f70 f17 1"/>
                <a:gd name="f89" fmla="*/ f71 f16 1"/>
                <a:gd name="f90" fmla="*/ f72 f16 1"/>
                <a:gd name="f91" fmla="*/ f73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8" y="f79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84" y="f85"/>
                </a:cxn>
                <a:cxn ang="f41">
                  <a:pos x="f86" y="f85"/>
                </a:cxn>
                <a:cxn ang="f41">
                  <a:pos x="f87" y="f88"/>
                </a:cxn>
                <a:cxn ang="f41">
                  <a:pos x="f82" y="f88"/>
                </a:cxn>
                <a:cxn ang="f41">
                  <a:pos x="f89" y="f88"/>
                </a:cxn>
                <a:cxn ang="f41">
                  <a:pos x="f90" y="f88"/>
                </a:cxn>
                <a:cxn ang="f41">
                  <a:pos x="f91" y="f88"/>
                </a:cxn>
                <a:cxn ang="f41">
                  <a:pos x="f78" y="f79"/>
                </a:cxn>
              </a:cxnLst>
              <a:rect l="f74" t="f77" r="f75" b="f76"/>
              <a:pathLst>
                <a:path w="19054" h="7621">
                  <a:moveTo>
                    <a:pt x="f6" y="f8"/>
                  </a:moveTo>
                  <a:lnTo>
                    <a:pt x="f6" y="f8"/>
                  </a:lnTo>
                  <a:lnTo>
                    <a:pt x="f9" y="f10"/>
                  </a:lnTo>
                  <a:lnTo>
                    <a:pt x="f11" y="f5"/>
                  </a:lnTo>
                  <a:lnTo>
                    <a:pt x="f5" y="f11"/>
                  </a:lnTo>
                  <a:lnTo>
                    <a:pt x="f5" y="f11"/>
                  </a:lnTo>
                  <a:lnTo>
                    <a:pt x="f12" y="f11"/>
                  </a:lnTo>
                  <a:lnTo>
                    <a:pt x="f13" y="f13"/>
                  </a:lnTo>
                  <a:lnTo>
                    <a:pt x="f11" y="f13"/>
                  </a:lnTo>
                  <a:lnTo>
                    <a:pt x="f10" y="f13"/>
                  </a:lnTo>
                  <a:lnTo>
                    <a:pt x="f14" y="f13"/>
                  </a:lnTo>
                  <a:lnTo>
                    <a:pt x="f8" y="f13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" name="Freeform: Shape 86">
              <a:extLst>
                <a:ext uri="{FF2B5EF4-FFF2-40B4-BE49-F238E27FC236}">
                  <a16:creationId xmlns:a16="http://schemas.microsoft.com/office/drawing/2014/main" id="{2C82EE14-FDCA-47B2-40EE-DC74EFE1F7BA}"/>
                </a:ext>
              </a:extLst>
            </p:cNvPr>
            <p:cNvSpPr/>
            <p:nvPr/>
          </p:nvSpPr>
          <p:spPr>
            <a:xfrm>
              <a:off x="1727594" y="6449336"/>
              <a:ext cx="29215" cy="254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16"/>
                <a:gd name="f7" fmla="val 25406"/>
                <a:gd name="f8" fmla="val 27946"/>
                <a:gd name="f9" fmla="val 21595"/>
                <a:gd name="f10" fmla="val 26676"/>
                <a:gd name="f11" fmla="val 20325"/>
                <a:gd name="f12" fmla="val 19055"/>
                <a:gd name="f13" fmla="val 24135"/>
                <a:gd name="f14" fmla="val 17784"/>
                <a:gd name="f15" fmla="val 16514"/>
                <a:gd name="f16" fmla="val 22865"/>
                <a:gd name="f17" fmla="val 5081"/>
                <a:gd name="f18" fmla="val 8892"/>
                <a:gd name="f19" fmla="val 6352"/>
                <a:gd name="f20" fmla="val 7622"/>
                <a:gd name="f21" fmla="val 10162"/>
                <a:gd name="f22" fmla="val 11433"/>
                <a:gd name="f23" fmla="val 6351"/>
                <a:gd name="f24" fmla="val 12703"/>
                <a:gd name="f25" fmla="val 13973"/>
                <a:gd name="f26" fmla="val 3811"/>
                <a:gd name="f27" fmla="val 2541"/>
                <a:gd name="f28" fmla="val 29217"/>
                <a:gd name="f29" fmla="+- 0 0 -90"/>
                <a:gd name="f30" fmla="*/ f3 1 29216"/>
                <a:gd name="f31" fmla="*/ f4 1 2540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9216"/>
                <a:gd name="f40" fmla="*/ f36 1 25406"/>
                <a:gd name="f41" fmla="*/ 27946 f37 1"/>
                <a:gd name="f42" fmla="*/ 21595 f36 1"/>
                <a:gd name="f43" fmla="*/ 25406 f37 1"/>
                <a:gd name="f44" fmla="*/ 20325 f36 1"/>
                <a:gd name="f45" fmla="*/ 24135 f37 1"/>
                <a:gd name="f46" fmla="*/ 19055 f36 1"/>
                <a:gd name="f47" fmla="*/ 17784 f36 1"/>
                <a:gd name="f48" fmla="*/ 16514 f36 1"/>
                <a:gd name="f49" fmla="*/ 22865 f37 1"/>
                <a:gd name="f50" fmla="*/ 5081 f36 1"/>
                <a:gd name="f51" fmla="*/ 8892 f37 1"/>
                <a:gd name="f52" fmla="*/ 0 f36 1"/>
                <a:gd name="f53" fmla="*/ 6352 f36 1"/>
                <a:gd name="f54" fmla="*/ 8892 f36 1"/>
                <a:gd name="f55" fmla="*/ 7622 f37 1"/>
                <a:gd name="f56" fmla="*/ 11433 f36 1"/>
                <a:gd name="f57" fmla="*/ 6351 f37 1"/>
                <a:gd name="f58" fmla="*/ 12703 f36 1"/>
                <a:gd name="f59" fmla="*/ 5081 f37 1"/>
                <a:gd name="f60" fmla="*/ 13973 f36 1"/>
                <a:gd name="f61" fmla="*/ 3811 f37 1"/>
                <a:gd name="f62" fmla="*/ 2541 f37 1"/>
                <a:gd name="f63" fmla="*/ 0 f37 1"/>
                <a:gd name="f64" fmla="*/ 16514 f37 1"/>
                <a:gd name="f65" fmla="*/ 29217 f37 1"/>
                <a:gd name="f66" fmla="*/ 25406 f36 1"/>
                <a:gd name="f67" fmla="+- f38 0 f1"/>
                <a:gd name="f68" fmla="*/ f41 1 29216"/>
                <a:gd name="f69" fmla="*/ f42 1 25406"/>
                <a:gd name="f70" fmla="*/ f43 1 29216"/>
                <a:gd name="f71" fmla="*/ f44 1 25406"/>
                <a:gd name="f72" fmla="*/ f45 1 29216"/>
                <a:gd name="f73" fmla="*/ f46 1 25406"/>
                <a:gd name="f74" fmla="*/ f47 1 25406"/>
                <a:gd name="f75" fmla="*/ f48 1 25406"/>
                <a:gd name="f76" fmla="*/ f49 1 29216"/>
                <a:gd name="f77" fmla="*/ f50 1 25406"/>
                <a:gd name="f78" fmla="*/ f51 1 29216"/>
                <a:gd name="f79" fmla="*/ f52 1 25406"/>
                <a:gd name="f80" fmla="*/ f53 1 25406"/>
                <a:gd name="f81" fmla="*/ f54 1 25406"/>
                <a:gd name="f82" fmla="*/ f55 1 29216"/>
                <a:gd name="f83" fmla="*/ f56 1 25406"/>
                <a:gd name="f84" fmla="*/ f57 1 29216"/>
                <a:gd name="f85" fmla="*/ f58 1 25406"/>
                <a:gd name="f86" fmla="*/ f59 1 29216"/>
                <a:gd name="f87" fmla="*/ f60 1 25406"/>
                <a:gd name="f88" fmla="*/ f61 1 29216"/>
                <a:gd name="f89" fmla="*/ f62 1 29216"/>
                <a:gd name="f90" fmla="*/ f63 1 29216"/>
                <a:gd name="f91" fmla="*/ f64 1 29216"/>
                <a:gd name="f92" fmla="*/ f65 1 29216"/>
                <a:gd name="f93" fmla="*/ f66 1 25406"/>
                <a:gd name="f94" fmla="*/ f32 1 f39"/>
                <a:gd name="f95" fmla="*/ f33 1 f39"/>
                <a:gd name="f96" fmla="*/ f32 1 f40"/>
                <a:gd name="f97" fmla="*/ f34 1 f40"/>
                <a:gd name="f98" fmla="*/ f68 1 f39"/>
                <a:gd name="f99" fmla="*/ f69 1 f40"/>
                <a:gd name="f100" fmla="*/ f70 1 f39"/>
                <a:gd name="f101" fmla="*/ f71 1 f40"/>
                <a:gd name="f102" fmla="*/ f72 1 f39"/>
                <a:gd name="f103" fmla="*/ f73 1 f40"/>
                <a:gd name="f104" fmla="*/ f74 1 f40"/>
                <a:gd name="f105" fmla="*/ f75 1 f40"/>
                <a:gd name="f106" fmla="*/ f76 1 f39"/>
                <a:gd name="f107" fmla="*/ f77 1 f40"/>
                <a:gd name="f108" fmla="*/ f78 1 f39"/>
                <a:gd name="f109" fmla="*/ f79 1 f40"/>
                <a:gd name="f110" fmla="*/ f80 1 f40"/>
                <a:gd name="f111" fmla="*/ f81 1 f40"/>
                <a:gd name="f112" fmla="*/ f82 1 f39"/>
                <a:gd name="f113" fmla="*/ f83 1 f40"/>
                <a:gd name="f114" fmla="*/ f84 1 f39"/>
                <a:gd name="f115" fmla="*/ f85 1 f40"/>
                <a:gd name="f116" fmla="*/ f86 1 f39"/>
                <a:gd name="f117" fmla="*/ f87 1 f40"/>
                <a:gd name="f118" fmla="*/ f88 1 f39"/>
                <a:gd name="f119" fmla="*/ f89 1 f39"/>
                <a:gd name="f120" fmla="*/ f90 1 f39"/>
                <a:gd name="f121" fmla="*/ f91 1 f39"/>
                <a:gd name="f122" fmla="*/ f92 1 f39"/>
                <a:gd name="f123" fmla="*/ f93 1 f40"/>
                <a:gd name="f124" fmla="*/ f94 f30 1"/>
                <a:gd name="f125" fmla="*/ f95 f30 1"/>
                <a:gd name="f126" fmla="*/ f97 f31 1"/>
                <a:gd name="f127" fmla="*/ f96 f31 1"/>
                <a:gd name="f128" fmla="*/ f98 f30 1"/>
                <a:gd name="f129" fmla="*/ f99 f31 1"/>
                <a:gd name="f130" fmla="*/ f100 f30 1"/>
                <a:gd name="f131" fmla="*/ f101 f31 1"/>
                <a:gd name="f132" fmla="*/ f102 f30 1"/>
                <a:gd name="f133" fmla="*/ f103 f31 1"/>
                <a:gd name="f134" fmla="*/ f104 f31 1"/>
                <a:gd name="f135" fmla="*/ f105 f31 1"/>
                <a:gd name="f136" fmla="*/ f106 f30 1"/>
                <a:gd name="f137" fmla="*/ f107 f31 1"/>
                <a:gd name="f138" fmla="*/ f108 f30 1"/>
                <a:gd name="f139" fmla="*/ f109 f31 1"/>
                <a:gd name="f140" fmla="*/ f110 f31 1"/>
                <a:gd name="f141" fmla="*/ f111 f31 1"/>
                <a:gd name="f142" fmla="*/ f112 f30 1"/>
                <a:gd name="f143" fmla="*/ f113 f31 1"/>
                <a:gd name="f144" fmla="*/ f114 f30 1"/>
                <a:gd name="f145" fmla="*/ f115 f31 1"/>
                <a:gd name="f146" fmla="*/ f116 f30 1"/>
                <a:gd name="f147" fmla="*/ f117 f31 1"/>
                <a:gd name="f148" fmla="*/ f118 f30 1"/>
                <a:gd name="f149" fmla="*/ f119 f30 1"/>
                <a:gd name="f150" fmla="*/ f120 f30 1"/>
                <a:gd name="f151" fmla="*/ f121 f30 1"/>
                <a:gd name="f152" fmla="*/ f122 f30 1"/>
                <a:gd name="f153" fmla="*/ f12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28" y="f129"/>
                </a:cxn>
                <a:cxn ang="f67">
                  <a:pos x="f128" y="f129"/>
                </a:cxn>
                <a:cxn ang="f67">
                  <a:pos x="f130" y="f131"/>
                </a:cxn>
                <a:cxn ang="f67">
                  <a:pos x="f132" y="f133"/>
                </a:cxn>
                <a:cxn ang="f67">
                  <a:pos x="f132" y="f134"/>
                </a:cxn>
                <a:cxn ang="f67">
                  <a:pos x="f132" y="f135"/>
                </a:cxn>
                <a:cxn ang="f67">
                  <a:pos x="f132" y="f135"/>
                </a:cxn>
                <a:cxn ang="f67">
                  <a:pos x="f132" y="f135"/>
                </a:cxn>
                <a:cxn ang="f67">
                  <a:pos x="f136" y="f137"/>
                </a:cxn>
                <a:cxn ang="f67">
                  <a:pos x="f138" y="f139"/>
                </a:cxn>
                <a:cxn ang="f67">
                  <a:pos x="f138" y="f137"/>
                </a:cxn>
                <a:cxn ang="f67">
                  <a:pos x="f138" y="f137"/>
                </a:cxn>
                <a:cxn ang="f67">
                  <a:pos x="f138" y="f140"/>
                </a:cxn>
                <a:cxn ang="f67">
                  <a:pos x="f138" y="f141"/>
                </a:cxn>
                <a:cxn ang="f67">
                  <a:pos x="f138" y="f141"/>
                </a:cxn>
                <a:cxn ang="f67">
                  <a:pos x="f138" y="f141"/>
                </a:cxn>
                <a:cxn ang="f67">
                  <a:pos x="f142" y="f143"/>
                </a:cxn>
                <a:cxn ang="f67">
                  <a:pos x="f144" y="f145"/>
                </a:cxn>
                <a:cxn ang="f67">
                  <a:pos x="f146" y="f147"/>
                </a:cxn>
                <a:cxn ang="f67">
                  <a:pos x="f148" y="f147"/>
                </a:cxn>
                <a:cxn ang="f67">
                  <a:pos x="f149" y="f147"/>
                </a:cxn>
                <a:cxn ang="f67">
                  <a:pos x="f149" y="f147"/>
                </a:cxn>
                <a:cxn ang="f67">
                  <a:pos x="f150" y="f147"/>
                </a:cxn>
                <a:cxn ang="f67">
                  <a:pos x="f150" y="f147"/>
                </a:cxn>
                <a:cxn ang="f67">
                  <a:pos x="f150" y="f147"/>
                </a:cxn>
                <a:cxn ang="f67">
                  <a:pos x="f151" y="f131"/>
                </a:cxn>
                <a:cxn ang="f67">
                  <a:pos x="f152" y="f153"/>
                </a:cxn>
                <a:cxn ang="f67">
                  <a:pos x="f128" y="f129"/>
                </a:cxn>
              </a:cxnLst>
              <a:rect l="f124" t="f127" r="f125" b="f126"/>
              <a:pathLst>
                <a:path w="29216" h="25406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1"/>
                    <a:pt x="f7" y="f11"/>
                  </a:cubicBezTo>
                  <a:cubicBezTo>
                    <a:pt x="f7" y="f11"/>
                    <a:pt x="f7" y="f12"/>
                    <a:pt x="f13" y="f12"/>
                  </a:cubicBezTo>
                  <a:cubicBezTo>
                    <a:pt x="f13" y="f12"/>
                    <a:pt x="f13" y="f14"/>
                    <a:pt x="f13" y="f14"/>
                  </a:cubicBezTo>
                  <a:cubicBezTo>
                    <a:pt x="f13" y="f14"/>
                    <a:pt x="f13" y="f14"/>
                    <a:pt x="f13" y="f15"/>
                  </a:cubicBezTo>
                  <a:lnTo>
                    <a:pt x="f13" y="f15"/>
                  </a:lnTo>
                  <a:lnTo>
                    <a:pt x="f13" y="f15"/>
                  </a:lnTo>
                  <a:lnTo>
                    <a:pt x="f16" y="f17"/>
                  </a:lnTo>
                  <a:lnTo>
                    <a:pt x="f18" y="f5"/>
                  </a:lnTo>
                  <a:lnTo>
                    <a:pt x="f18" y="f17"/>
                  </a:lnTo>
                  <a:lnTo>
                    <a:pt x="f18" y="f17"/>
                  </a:lnTo>
                  <a:cubicBezTo>
                    <a:pt x="f18" y="f17"/>
                    <a:pt x="f18" y="f19"/>
                    <a:pt x="f18" y="f19"/>
                  </a:cubicBezTo>
                  <a:cubicBezTo>
                    <a:pt x="f18" y="f20"/>
                    <a:pt x="f18" y="f20"/>
                    <a:pt x="f18" y="f18"/>
                  </a:cubicBezTo>
                  <a:lnTo>
                    <a:pt x="f18" y="f18"/>
                  </a:lnTo>
                  <a:lnTo>
                    <a:pt x="f18" y="f18"/>
                  </a:lnTo>
                  <a:cubicBezTo>
                    <a:pt x="f18" y="f21"/>
                    <a:pt x="f20" y="f21"/>
                    <a:pt x="f20" y="f22"/>
                  </a:cubicBezTo>
                  <a:cubicBezTo>
                    <a:pt x="f20" y="f22"/>
                    <a:pt x="f20" y="f22"/>
                    <a:pt x="f23" y="f24"/>
                  </a:cubicBezTo>
                  <a:cubicBezTo>
                    <a:pt x="f23" y="f24"/>
                    <a:pt x="f17" y="f25"/>
                    <a:pt x="f17" y="f25"/>
                  </a:cubicBezTo>
                  <a:lnTo>
                    <a:pt x="f26" y="f25"/>
                  </a:lnTo>
                  <a:lnTo>
                    <a:pt x="f27" y="f25"/>
                  </a:lnTo>
                  <a:lnTo>
                    <a:pt x="f27" y="f25"/>
                  </a:lnTo>
                  <a:lnTo>
                    <a:pt x="f5" y="f25"/>
                  </a:lnTo>
                  <a:lnTo>
                    <a:pt x="f5" y="f25"/>
                  </a:lnTo>
                  <a:lnTo>
                    <a:pt x="f5" y="f25"/>
                  </a:lnTo>
                  <a:lnTo>
                    <a:pt x="f15" y="f11"/>
                  </a:lnTo>
                  <a:lnTo>
                    <a:pt x="f2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" name="Freeform: Shape 87">
              <a:extLst>
                <a:ext uri="{FF2B5EF4-FFF2-40B4-BE49-F238E27FC236}">
                  <a16:creationId xmlns:a16="http://schemas.microsoft.com/office/drawing/2014/main" id="{3D9CCB25-B3DD-2CBF-19CE-F4450060E256}"/>
                </a:ext>
              </a:extLst>
            </p:cNvPr>
            <p:cNvSpPr/>
            <p:nvPr/>
          </p:nvSpPr>
          <p:spPr>
            <a:xfrm>
              <a:off x="6063112" y="5147276"/>
              <a:ext cx="21598" cy="3010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95"/>
                <a:gd name="f7" fmla="val 301062"/>
                <a:gd name="f8" fmla="val 19054"/>
                <a:gd name="f9" fmla="val 2540"/>
                <a:gd name="f10" fmla="val 17784"/>
                <a:gd name="f11" fmla="val 3811"/>
                <a:gd name="f12" fmla="val 16514"/>
                <a:gd name="f13" fmla="val 12703"/>
                <a:gd name="f14" fmla="val 7622"/>
                <a:gd name="f15" fmla="val 297251"/>
                <a:gd name="f16" fmla="val 8892"/>
                <a:gd name="f17" fmla="val 299792"/>
                <a:gd name="f18" fmla="val 13973"/>
                <a:gd name="f19" fmla="+- 0 0 -90"/>
                <a:gd name="f20" fmla="*/ f3 1 21595"/>
                <a:gd name="f21" fmla="*/ f4 1 30106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1595"/>
                <a:gd name="f30" fmla="*/ f26 1 301062"/>
                <a:gd name="f31" fmla="*/ 19054 f27 1"/>
                <a:gd name="f32" fmla="*/ 2540 f26 1"/>
                <a:gd name="f33" fmla="*/ 17784 f27 1"/>
                <a:gd name="f34" fmla="*/ 3811 f26 1"/>
                <a:gd name="f35" fmla="*/ 16514 f27 1"/>
                <a:gd name="f36" fmla="*/ 12703 f27 1"/>
                <a:gd name="f37" fmla="*/ 7622 f27 1"/>
                <a:gd name="f38" fmla="*/ 0 f27 1"/>
                <a:gd name="f39" fmla="*/ 297251 f26 1"/>
                <a:gd name="f40" fmla="*/ 8892 f27 1"/>
                <a:gd name="f41" fmla="*/ 299792 f26 1"/>
                <a:gd name="f42" fmla="*/ 13973 f27 1"/>
                <a:gd name="f43" fmla="*/ 301062 f26 1"/>
                <a:gd name="f44" fmla="*/ 21595 f27 1"/>
                <a:gd name="f45" fmla="*/ 0 f26 1"/>
                <a:gd name="f46" fmla="+- f28 0 f1"/>
                <a:gd name="f47" fmla="*/ f31 1 21595"/>
                <a:gd name="f48" fmla="*/ f32 1 301062"/>
                <a:gd name="f49" fmla="*/ f33 1 21595"/>
                <a:gd name="f50" fmla="*/ f34 1 301062"/>
                <a:gd name="f51" fmla="*/ f35 1 21595"/>
                <a:gd name="f52" fmla="*/ f36 1 21595"/>
                <a:gd name="f53" fmla="*/ f37 1 21595"/>
                <a:gd name="f54" fmla="*/ f38 1 21595"/>
                <a:gd name="f55" fmla="*/ f39 1 301062"/>
                <a:gd name="f56" fmla="*/ f40 1 21595"/>
                <a:gd name="f57" fmla="*/ f41 1 301062"/>
                <a:gd name="f58" fmla="*/ f42 1 21595"/>
                <a:gd name="f59" fmla="*/ f43 1 301062"/>
                <a:gd name="f60" fmla="*/ f44 1 21595"/>
                <a:gd name="f61" fmla="*/ f45 1 301062"/>
                <a:gd name="f62" fmla="*/ f22 1 f29"/>
                <a:gd name="f63" fmla="*/ f23 1 f29"/>
                <a:gd name="f64" fmla="*/ f22 1 f30"/>
                <a:gd name="f65" fmla="*/ f24 1 f30"/>
                <a:gd name="f66" fmla="*/ f47 1 f29"/>
                <a:gd name="f67" fmla="*/ f48 1 f30"/>
                <a:gd name="f68" fmla="*/ f49 1 f29"/>
                <a:gd name="f69" fmla="*/ f50 1 f30"/>
                <a:gd name="f70" fmla="*/ f51 1 f29"/>
                <a:gd name="f71" fmla="*/ f52 1 f29"/>
                <a:gd name="f72" fmla="*/ f53 1 f29"/>
                <a:gd name="f73" fmla="*/ f54 1 f29"/>
                <a:gd name="f74" fmla="*/ f55 1 f30"/>
                <a:gd name="f75" fmla="*/ f56 1 f29"/>
                <a:gd name="f76" fmla="*/ f57 1 f30"/>
                <a:gd name="f77" fmla="*/ f58 1 f29"/>
                <a:gd name="f78" fmla="*/ f59 1 f30"/>
                <a:gd name="f79" fmla="*/ f60 1 f29"/>
                <a:gd name="f80" fmla="*/ f61 1 f30"/>
                <a:gd name="f81" fmla="*/ f62 f20 1"/>
                <a:gd name="f82" fmla="*/ f63 f20 1"/>
                <a:gd name="f83" fmla="*/ f65 f21 1"/>
                <a:gd name="f84" fmla="*/ f64 f21 1"/>
                <a:gd name="f85" fmla="*/ f66 f20 1"/>
                <a:gd name="f86" fmla="*/ f67 f21 1"/>
                <a:gd name="f87" fmla="*/ f68 f20 1"/>
                <a:gd name="f88" fmla="*/ f69 f21 1"/>
                <a:gd name="f89" fmla="*/ f70 f20 1"/>
                <a:gd name="f90" fmla="*/ f71 f20 1"/>
                <a:gd name="f91" fmla="*/ f72 f20 1"/>
                <a:gd name="f92" fmla="*/ f73 f20 1"/>
                <a:gd name="f93" fmla="*/ f74 f21 1"/>
                <a:gd name="f94" fmla="*/ f75 f20 1"/>
                <a:gd name="f95" fmla="*/ f76 f21 1"/>
                <a:gd name="f96" fmla="*/ f77 f20 1"/>
                <a:gd name="f97" fmla="*/ f78 f21 1"/>
                <a:gd name="f98" fmla="*/ f79 f20 1"/>
                <a:gd name="f99" fmla="*/ f8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9" y="f88"/>
                </a:cxn>
                <a:cxn ang="f46">
                  <a:pos x="f90" y="f88"/>
                </a:cxn>
                <a:cxn ang="f46">
                  <a:pos x="f91" y="f86"/>
                </a:cxn>
                <a:cxn ang="f46">
                  <a:pos x="f92" y="f93"/>
                </a:cxn>
                <a:cxn ang="f46">
                  <a:pos x="f94" y="f95"/>
                </a:cxn>
                <a:cxn ang="f46">
                  <a:pos x="f96" y="f97"/>
                </a:cxn>
                <a:cxn ang="f46">
                  <a:pos x="f98" y="f99"/>
                </a:cxn>
                <a:cxn ang="f46">
                  <a:pos x="f85" y="f86"/>
                </a:cxn>
                <a:cxn ang="f46">
                  <a:pos x="f85" y="f86"/>
                </a:cxn>
              </a:cxnLst>
              <a:rect l="f81" t="f84" r="f82" b="f83"/>
              <a:pathLst>
                <a:path w="21595" h="301062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3" y="f11"/>
                  </a:lnTo>
                  <a:lnTo>
                    <a:pt x="f14" y="f9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8" y="f7"/>
                  </a:lnTo>
                  <a:lnTo>
                    <a:pt x="f6" y="f5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" name="Freeform: Shape 88">
              <a:extLst>
                <a:ext uri="{FF2B5EF4-FFF2-40B4-BE49-F238E27FC236}">
                  <a16:creationId xmlns:a16="http://schemas.microsoft.com/office/drawing/2014/main" id="{760CACD4-4A84-963F-D19E-38D8AD778B69}"/>
                </a:ext>
              </a:extLst>
            </p:cNvPr>
            <p:cNvSpPr/>
            <p:nvPr/>
          </p:nvSpPr>
          <p:spPr>
            <a:xfrm>
              <a:off x="6717310" y="5461043"/>
              <a:ext cx="2862" cy="101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58"/>
                <a:gd name="f7" fmla="val 10162"/>
                <a:gd name="f8" fmla="val 10163"/>
                <a:gd name="f9" fmla="val 3811"/>
                <a:gd name="f10" fmla="val 7622"/>
                <a:gd name="f11" fmla="val 2541"/>
                <a:gd name="f12" fmla="+- 0 0 -90"/>
                <a:gd name="f13" fmla="*/ f3 1 2858"/>
                <a:gd name="f14" fmla="*/ f4 1 1016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58"/>
                <a:gd name="f23" fmla="*/ f19 1 10162"/>
                <a:gd name="f24" fmla="*/ 0 f20 1"/>
                <a:gd name="f25" fmla="*/ 0 f19 1"/>
                <a:gd name="f26" fmla="*/ 10163 f19 1"/>
                <a:gd name="f27" fmla="+- f21 0 f1"/>
                <a:gd name="f28" fmla="*/ f24 1 2858"/>
                <a:gd name="f29" fmla="*/ f25 1 10162"/>
                <a:gd name="f30" fmla="*/ f26 1 10162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2858" h="10162">
                  <a:moveTo>
                    <a:pt x="f5" y="f5"/>
                  </a:moveTo>
                  <a:lnTo>
                    <a:pt x="f5" y="f8"/>
                  </a:lnTo>
                  <a:cubicBezTo>
                    <a:pt x="f9" y="f10"/>
                    <a:pt x="f9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" name="Freeform: Shape 89">
              <a:extLst>
                <a:ext uri="{FF2B5EF4-FFF2-40B4-BE49-F238E27FC236}">
                  <a16:creationId xmlns:a16="http://schemas.microsoft.com/office/drawing/2014/main" id="{2283B18F-9C71-2662-11BE-9F6172C2A95E}"/>
                </a:ext>
              </a:extLst>
            </p:cNvPr>
            <p:cNvSpPr/>
            <p:nvPr/>
          </p:nvSpPr>
          <p:spPr>
            <a:xfrm>
              <a:off x="6425141" y="4841135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" name="Freeform: Shape 90">
              <a:extLst>
                <a:ext uri="{FF2B5EF4-FFF2-40B4-BE49-F238E27FC236}">
                  <a16:creationId xmlns:a16="http://schemas.microsoft.com/office/drawing/2014/main" id="{6133A319-EDD2-2E3C-8298-0BDCDDED0D2A}"/>
                </a:ext>
              </a:extLst>
            </p:cNvPr>
            <p:cNvSpPr/>
            <p:nvPr/>
          </p:nvSpPr>
          <p:spPr>
            <a:xfrm>
              <a:off x="6075813" y="4850023"/>
              <a:ext cx="349328" cy="2997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9330"/>
                <a:gd name="f7" fmla="val 299792"/>
                <a:gd name="f8" fmla="val 327736"/>
                <a:gd name="f9" fmla="val 285819"/>
                <a:gd name="f10" fmla="val 3811"/>
                <a:gd name="f11" fmla="val 287089"/>
                <a:gd name="f12" fmla="val 7622"/>
                <a:gd name="f13" fmla="val 288359"/>
                <a:gd name="f14" fmla="val 10163"/>
                <a:gd name="f15" fmla="val 292170"/>
                <a:gd name="f16" fmla="val 8892"/>
                <a:gd name="f17" fmla="val 295981"/>
                <a:gd name="f18" fmla="val 297252"/>
                <a:gd name="f19" fmla="val 298522"/>
                <a:gd name="f20" fmla="val 6351"/>
                <a:gd name="f21" fmla="val 349331"/>
                <a:gd name="f22" fmla="val 2541"/>
                <a:gd name="f23" fmla="val 348061"/>
                <a:gd name="f24" fmla="val 344249"/>
                <a:gd name="f25" fmla="val 5082"/>
                <a:gd name="f26" fmla="val 341709"/>
                <a:gd name="f27" fmla="+- 0 0 -90"/>
                <a:gd name="f28" fmla="*/ f3 1 349330"/>
                <a:gd name="f29" fmla="*/ f4 1 29979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49330"/>
                <a:gd name="f38" fmla="*/ f34 1 299792"/>
                <a:gd name="f39" fmla="*/ 327736 f35 1"/>
                <a:gd name="f40" fmla="*/ 0 f34 1"/>
                <a:gd name="f41" fmla="*/ 0 f35 1"/>
                <a:gd name="f42" fmla="*/ 285819 f34 1"/>
                <a:gd name="f43" fmla="*/ 3811 f35 1"/>
                <a:gd name="f44" fmla="*/ 287089 f34 1"/>
                <a:gd name="f45" fmla="*/ 8892 f35 1"/>
                <a:gd name="f46" fmla="*/ 295981 f34 1"/>
                <a:gd name="f47" fmla="*/ 6351 f35 1"/>
                <a:gd name="f48" fmla="*/ 299792 f34 1"/>
                <a:gd name="f49" fmla="*/ 297252 f34 1"/>
                <a:gd name="f50" fmla="*/ 349331 f35 1"/>
                <a:gd name="f51" fmla="*/ 2541 f34 1"/>
                <a:gd name="f52" fmla="*/ 341709 f35 1"/>
                <a:gd name="f53" fmla="*/ 5082 f34 1"/>
                <a:gd name="f54" fmla="+- f36 0 f1"/>
                <a:gd name="f55" fmla="*/ f39 1 349330"/>
                <a:gd name="f56" fmla="*/ f40 1 299792"/>
                <a:gd name="f57" fmla="*/ f41 1 349330"/>
                <a:gd name="f58" fmla="*/ f42 1 299792"/>
                <a:gd name="f59" fmla="*/ f43 1 349330"/>
                <a:gd name="f60" fmla="*/ f44 1 299792"/>
                <a:gd name="f61" fmla="*/ f45 1 349330"/>
                <a:gd name="f62" fmla="*/ f46 1 299792"/>
                <a:gd name="f63" fmla="*/ f47 1 349330"/>
                <a:gd name="f64" fmla="*/ f48 1 299792"/>
                <a:gd name="f65" fmla="*/ f49 1 299792"/>
                <a:gd name="f66" fmla="*/ f50 1 349330"/>
                <a:gd name="f67" fmla="*/ f51 1 299792"/>
                <a:gd name="f68" fmla="*/ f52 1 349330"/>
                <a:gd name="f69" fmla="*/ f53 1 299792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7"/>
                <a:gd name="f77" fmla="*/ f58 1 f38"/>
                <a:gd name="f78" fmla="*/ f59 1 f37"/>
                <a:gd name="f79" fmla="*/ f60 1 f38"/>
                <a:gd name="f80" fmla="*/ f61 1 f37"/>
                <a:gd name="f81" fmla="*/ f62 1 f38"/>
                <a:gd name="f82" fmla="*/ f63 1 f37"/>
                <a:gd name="f83" fmla="*/ f64 1 f38"/>
                <a:gd name="f84" fmla="*/ f65 1 f38"/>
                <a:gd name="f85" fmla="*/ f66 1 f37"/>
                <a:gd name="f86" fmla="*/ f67 1 f38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8 1"/>
                <a:gd name="f96" fmla="*/ f77 f29 1"/>
                <a:gd name="f97" fmla="*/ f78 f28 1"/>
                <a:gd name="f98" fmla="*/ f79 f29 1"/>
                <a:gd name="f99" fmla="*/ f80 f28 1"/>
                <a:gd name="f100" fmla="*/ f81 f29 1"/>
                <a:gd name="f101" fmla="*/ f82 f28 1"/>
                <a:gd name="f102" fmla="*/ f83 f29 1"/>
                <a:gd name="f103" fmla="*/ f84 f29 1"/>
                <a:gd name="f104" fmla="*/ f85 f28 1"/>
                <a:gd name="f105" fmla="*/ f86 f29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1" y="f102"/>
                </a:cxn>
                <a:cxn ang="f54">
                  <a:pos x="f99" y="f103"/>
                </a:cxn>
                <a:cxn ang="f54">
                  <a:pos x="f104" y="f105"/>
                </a:cxn>
                <a:cxn ang="f54">
                  <a:pos x="f104" y="f105"/>
                </a:cxn>
                <a:cxn ang="f54">
                  <a:pos x="f106" y="f107"/>
                </a:cxn>
                <a:cxn ang="f54">
                  <a:pos x="f93" y="f94"/>
                </a:cxn>
              </a:cxnLst>
              <a:rect l="f89" t="f92" r="f90" b="f91"/>
              <a:pathLst>
                <a:path w="349330" h="299792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6" y="f18"/>
                    <a:pt x="f12" y="f19"/>
                    <a:pt x="f20" y="f7"/>
                  </a:cubicBezTo>
                  <a:lnTo>
                    <a:pt x="f20" y="f7"/>
                  </a:lnTo>
                  <a:lnTo>
                    <a:pt x="f16" y="f18"/>
                  </a:lnTo>
                  <a:lnTo>
                    <a:pt x="f21" y="f22"/>
                  </a:lnTo>
                  <a:lnTo>
                    <a:pt x="f21" y="f22"/>
                  </a:lnTo>
                  <a:cubicBezTo>
                    <a:pt x="f23" y="f10"/>
                    <a:pt x="f24" y="f25"/>
                    <a:pt x="f26" y="f2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" name="Freeform: Shape 91">
              <a:extLst>
                <a:ext uri="{FF2B5EF4-FFF2-40B4-BE49-F238E27FC236}">
                  <a16:creationId xmlns:a16="http://schemas.microsoft.com/office/drawing/2014/main" id="{1535EB4E-C1F6-44C5-B523-53F0924734A2}"/>
                </a:ext>
              </a:extLst>
            </p:cNvPr>
            <p:cNvSpPr/>
            <p:nvPr/>
          </p:nvSpPr>
          <p:spPr>
            <a:xfrm>
              <a:off x="5831915" y="5065977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" name="Freeform: Shape 92">
              <a:extLst>
                <a:ext uri="{FF2B5EF4-FFF2-40B4-BE49-F238E27FC236}">
                  <a16:creationId xmlns:a16="http://schemas.microsoft.com/office/drawing/2014/main" id="{8A2232C9-B82E-3EFC-5170-7FA982BEB745}"/>
                </a:ext>
              </a:extLst>
            </p:cNvPr>
            <p:cNvSpPr/>
            <p:nvPr/>
          </p:nvSpPr>
          <p:spPr>
            <a:xfrm>
              <a:off x="5834457" y="5065977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" name="Freeform: Shape 93">
              <a:extLst>
                <a:ext uri="{FF2B5EF4-FFF2-40B4-BE49-F238E27FC236}">
                  <a16:creationId xmlns:a16="http://schemas.microsoft.com/office/drawing/2014/main" id="{F9B5CA68-178A-1AA0-5D6A-C9A94E6A5387}"/>
                </a:ext>
              </a:extLst>
            </p:cNvPr>
            <p:cNvSpPr/>
            <p:nvPr/>
          </p:nvSpPr>
          <p:spPr>
            <a:xfrm>
              <a:off x="5836999" y="5065977"/>
              <a:ext cx="246769" cy="85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6767"/>
                <a:gd name="f7" fmla="val 85110"/>
                <a:gd name="f8" fmla="val 1270"/>
                <a:gd name="f9" fmla="val 2541"/>
                <a:gd name="f10" fmla="val 3811"/>
                <a:gd name="f11" fmla="val 5082"/>
                <a:gd name="f12" fmla="val 5081"/>
                <a:gd name="f13" fmla="val 6352"/>
                <a:gd name="f14" fmla="val 7622"/>
                <a:gd name="f15" fmla="val 17785"/>
                <a:gd name="f16" fmla="val 232463"/>
                <a:gd name="f17" fmla="val 83840"/>
                <a:gd name="f18" fmla="val 237545"/>
                <a:gd name="f19" fmla="val 85111"/>
                <a:gd name="f20" fmla="val 241356"/>
                <a:gd name="f21" fmla="val 242626"/>
                <a:gd name="f22" fmla="val 243896"/>
                <a:gd name="f23" fmla="val 245166"/>
                <a:gd name="f24" fmla="val 82570"/>
                <a:gd name="f25" fmla="val 246437"/>
                <a:gd name="f26" fmla="val 81300"/>
                <a:gd name="f27" fmla="val 80029"/>
                <a:gd name="f28" fmla="val 247707"/>
                <a:gd name="f29" fmla="val 76218"/>
                <a:gd name="f30" fmla="val 72408"/>
                <a:gd name="f31" fmla="val 71137"/>
                <a:gd name="f32" fmla="val 69867"/>
                <a:gd name="f33" fmla="+- 0 0 -90"/>
                <a:gd name="f34" fmla="*/ f3 1 246767"/>
                <a:gd name="f35" fmla="*/ f4 1 85110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246767"/>
                <a:gd name="f44" fmla="*/ f40 1 85110"/>
                <a:gd name="f45" fmla="*/ 0 f41 1"/>
                <a:gd name="f46" fmla="*/ 0 f40 1"/>
                <a:gd name="f47" fmla="*/ 1270 f41 1"/>
                <a:gd name="f48" fmla="*/ 2541 f41 1"/>
                <a:gd name="f49" fmla="*/ 1270 f40 1"/>
                <a:gd name="f50" fmla="*/ 3811 f41 1"/>
                <a:gd name="f51" fmla="*/ 2541 f40 1"/>
                <a:gd name="f52" fmla="*/ 3811 f40 1"/>
                <a:gd name="f53" fmla="*/ 5081 f41 1"/>
                <a:gd name="f54" fmla="*/ 5082 f40 1"/>
                <a:gd name="f55" fmla="*/ 6352 f40 1"/>
                <a:gd name="f56" fmla="*/ 7622 f40 1"/>
                <a:gd name="f57" fmla="*/ 17785 f40 1"/>
                <a:gd name="f58" fmla="*/ 232463 f41 1"/>
                <a:gd name="f59" fmla="*/ 83840 f40 1"/>
                <a:gd name="f60" fmla="*/ 237545 f41 1"/>
                <a:gd name="f61" fmla="*/ 85111 f40 1"/>
                <a:gd name="f62" fmla="*/ 241356 f41 1"/>
                <a:gd name="f63" fmla="*/ 242626 f41 1"/>
                <a:gd name="f64" fmla="*/ 243896 f41 1"/>
                <a:gd name="f65" fmla="*/ 246437 f41 1"/>
                <a:gd name="f66" fmla="*/ 80029 f40 1"/>
                <a:gd name="f67" fmla="*/ 71137 f40 1"/>
                <a:gd name="f68" fmla="*/ 69867 f40 1"/>
                <a:gd name="f69" fmla="+- f42 0 f1"/>
                <a:gd name="f70" fmla="*/ f45 1 246767"/>
                <a:gd name="f71" fmla="*/ f46 1 85110"/>
                <a:gd name="f72" fmla="*/ f47 1 246767"/>
                <a:gd name="f73" fmla="*/ f48 1 246767"/>
                <a:gd name="f74" fmla="*/ f49 1 85110"/>
                <a:gd name="f75" fmla="*/ f50 1 246767"/>
                <a:gd name="f76" fmla="*/ f51 1 85110"/>
                <a:gd name="f77" fmla="*/ f52 1 85110"/>
                <a:gd name="f78" fmla="*/ f53 1 246767"/>
                <a:gd name="f79" fmla="*/ f54 1 85110"/>
                <a:gd name="f80" fmla="*/ f55 1 85110"/>
                <a:gd name="f81" fmla="*/ f56 1 85110"/>
                <a:gd name="f82" fmla="*/ f57 1 85110"/>
                <a:gd name="f83" fmla="*/ f58 1 246767"/>
                <a:gd name="f84" fmla="*/ f59 1 85110"/>
                <a:gd name="f85" fmla="*/ f60 1 246767"/>
                <a:gd name="f86" fmla="*/ f61 1 85110"/>
                <a:gd name="f87" fmla="*/ f62 1 246767"/>
                <a:gd name="f88" fmla="*/ f63 1 246767"/>
                <a:gd name="f89" fmla="*/ f64 1 246767"/>
                <a:gd name="f90" fmla="*/ f65 1 246767"/>
                <a:gd name="f91" fmla="*/ f66 1 85110"/>
                <a:gd name="f92" fmla="*/ f67 1 85110"/>
                <a:gd name="f93" fmla="*/ f68 1 85110"/>
                <a:gd name="f94" fmla="*/ f36 1 f43"/>
                <a:gd name="f95" fmla="*/ f37 1 f43"/>
                <a:gd name="f96" fmla="*/ f36 1 f44"/>
                <a:gd name="f97" fmla="*/ f38 1 f44"/>
                <a:gd name="f98" fmla="*/ f70 1 f43"/>
                <a:gd name="f99" fmla="*/ f71 1 f44"/>
                <a:gd name="f100" fmla="*/ f72 1 f43"/>
                <a:gd name="f101" fmla="*/ f73 1 f43"/>
                <a:gd name="f102" fmla="*/ f74 1 f44"/>
                <a:gd name="f103" fmla="*/ f75 1 f43"/>
                <a:gd name="f104" fmla="*/ f76 1 f44"/>
                <a:gd name="f105" fmla="*/ f77 1 f44"/>
                <a:gd name="f106" fmla="*/ f78 1 f43"/>
                <a:gd name="f107" fmla="*/ f79 1 f44"/>
                <a:gd name="f108" fmla="*/ f80 1 f44"/>
                <a:gd name="f109" fmla="*/ f81 1 f44"/>
                <a:gd name="f110" fmla="*/ f82 1 f44"/>
                <a:gd name="f111" fmla="*/ f83 1 f43"/>
                <a:gd name="f112" fmla="*/ f84 1 f44"/>
                <a:gd name="f113" fmla="*/ f85 1 f43"/>
                <a:gd name="f114" fmla="*/ f86 1 f44"/>
                <a:gd name="f115" fmla="*/ f87 1 f43"/>
                <a:gd name="f116" fmla="*/ f88 1 f43"/>
                <a:gd name="f117" fmla="*/ f89 1 f43"/>
                <a:gd name="f118" fmla="*/ f90 1 f43"/>
                <a:gd name="f119" fmla="*/ f91 1 f44"/>
                <a:gd name="f120" fmla="*/ f92 1 f44"/>
                <a:gd name="f121" fmla="*/ f93 1 f44"/>
                <a:gd name="f122" fmla="*/ f94 f34 1"/>
                <a:gd name="f123" fmla="*/ f95 f34 1"/>
                <a:gd name="f124" fmla="*/ f97 f35 1"/>
                <a:gd name="f125" fmla="*/ f96 f35 1"/>
                <a:gd name="f126" fmla="*/ f98 f34 1"/>
                <a:gd name="f127" fmla="*/ f99 f35 1"/>
                <a:gd name="f128" fmla="*/ f100 f34 1"/>
                <a:gd name="f129" fmla="*/ f101 f34 1"/>
                <a:gd name="f130" fmla="*/ f102 f35 1"/>
                <a:gd name="f131" fmla="*/ f103 f34 1"/>
                <a:gd name="f132" fmla="*/ f104 f35 1"/>
                <a:gd name="f133" fmla="*/ f105 f35 1"/>
                <a:gd name="f134" fmla="*/ f106 f34 1"/>
                <a:gd name="f135" fmla="*/ f107 f35 1"/>
                <a:gd name="f136" fmla="*/ f108 f35 1"/>
                <a:gd name="f137" fmla="*/ f109 f35 1"/>
                <a:gd name="f138" fmla="*/ f110 f35 1"/>
                <a:gd name="f139" fmla="*/ f111 f34 1"/>
                <a:gd name="f140" fmla="*/ f112 f35 1"/>
                <a:gd name="f141" fmla="*/ f113 f34 1"/>
                <a:gd name="f142" fmla="*/ f114 f35 1"/>
                <a:gd name="f143" fmla="*/ f115 f34 1"/>
                <a:gd name="f144" fmla="*/ f116 f34 1"/>
                <a:gd name="f145" fmla="*/ f117 f34 1"/>
                <a:gd name="f146" fmla="*/ f118 f34 1"/>
                <a:gd name="f147" fmla="*/ f119 f35 1"/>
                <a:gd name="f148" fmla="*/ f120 f35 1"/>
                <a:gd name="f149" fmla="*/ f12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26" y="f127"/>
                </a:cxn>
                <a:cxn ang="f69">
                  <a:pos x="f126" y="f127"/>
                </a:cxn>
                <a:cxn ang="f69">
                  <a:pos x="f128" y="f127"/>
                </a:cxn>
                <a:cxn ang="f69">
                  <a:pos x="f129" y="f130"/>
                </a:cxn>
                <a:cxn ang="f69">
                  <a:pos x="f131" y="f132"/>
                </a:cxn>
                <a:cxn ang="f69">
                  <a:pos x="f131" y="f132"/>
                </a:cxn>
                <a:cxn ang="f69">
                  <a:pos x="f131" y="f133"/>
                </a:cxn>
                <a:cxn ang="f69">
                  <a:pos x="f134" y="f135"/>
                </a:cxn>
                <a:cxn ang="f69">
                  <a:pos x="f134" y="f136"/>
                </a:cxn>
                <a:cxn ang="f69">
                  <a:pos x="f134" y="f137"/>
                </a:cxn>
                <a:cxn ang="f69">
                  <a:pos x="f134" y="f138"/>
                </a:cxn>
                <a:cxn ang="f69">
                  <a:pos x="f139" y="f140"/>
                </a:cxn>
                <a:cxn ang="f69">
                  <a:pos x="f141" y="f142"/>
                </a:cxn>
                <a:cxn ang="f69">
                  <a:pos x="f143" y="f142"/>
                </a:cxn>
                <a:cxn ang="f69">
                  <a:pos x="f144" y="f142"/>
                </a:cxn>
                <a:cxn ang="f69">
                  <a:pos x="f145" y="f140"/>
                </a:cxn>
                <a:cxn ang="f69">
                  <a:pos x="f146" y="f147"/>
                </a:cxn>
                <a:cxn ang="f69">
                  <a:pos x="f143" y="f148"/>
                </a:cxn>
                <a:cxn ang="f69">
                  <a:pos x="f141" y="f149"/>
                </a:cxn>
                <a:cxn ang="f69">
                  <a:pos x="f126" y="f127"/>
                </a:cxn>
                <a:cxn ang="f69">
                  <a:pos x="f126" y="f127"/>
                </a:cxn>
              </a:cxnLst>
              <a:rect l="f122" t="f125" r="f123" b="f124"/>
              <a:pathLst>
                <a:path w="246767" h="85110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cubicBezTo>
                    <a:pt x="f8" y="f5"/>
                    <a:pt x="f8" y="f5"/>
                    <a:pt x="f9" y="f8"/>
                  </a:cubicBezTo>
                  <a:lnTo>
                    <a:pt x="f10" y="f9"/>
                  </a:lnTo>
                  <a:lnTo>
                    <a:pt x="f10" y="f9"/>
                  </a:lnTo>
                  <a:cubicBezTo>
                    <a:pt x="f10" y="f9"/>
                    <a:pt x="f10" y="f9"/>
                    <a:pt x="f10" y="f10"/>
                  </a:cubicBezTo>
                  <a:cubicBezTo>
                    <a:pt x="f10" y="f10"/>
                    <a:pt x="f10" y="f11"/>
                    <a:pt x="f12" y="f11"/>
                  </a:cubicBezTo>
                  <a:cubicBezTo>
                    <a:pt x="f12" y="f11"/>
                    <a:pt x="f12" y="f13"/>
                    <a:pt x="f12" y="f13"/>
                  </a:cubicBezTo>
                  <a:cubicBezTo>
                    <a:pt x="f12" y="f13"/>
                    <a:pt x="f12" y="f14"/>
                    <a:pt x="f12" y="f14"/>
                  </a:cubicBezTo>
                  <a:lnTo>
                    <a:pt x="f12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19"/>
                  </a:lnTo>
                  <a:lnTo>
                    <a:pt x="f21" y="f19"/>
                  </a:lnTo>
                  <a:lnTo>
                    <a:pt x="f22" y="f17"/>
                  </a:lnTo>
                  <a:cubicBezTo>
                    <a:pt x="f23" y="f24"/>
                    <a:pt x="f25" y="f26"/>
                    <a:pt x="f25" y="f27"/>
                  </a:cubicBezTo>
                  <a:cubicBezTo>
                    <a:pt x="f28" y="f29"/>
                    <a:pt x="f23" y="f30"/>
                    <a:pt x="f20" y="f31"/>
                  </a:cubicBezTo>
                  <a:lnTo>
                    <a:pt x="f18" y="f32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" name="Freeform: Shape 94">
              <a:extLst>
                <a:ext uri="{FF2B5EF4-FFF2-40B4-BE49-F238E27FC236}">
                  <a16:creationId xmlns:a16="http://schemas.microsoft.com/office/drawing/2014/main" id="{EE588979-2BB2-02BE-A02E-2EED2D32CC66}"/>
                </a:ext>
              </a:extLst>
            </p:cNvPr>
            <p:cNvSpPr/>
            <p:nvPr/>
          </p:nvSpPr>
          <p:spPr>
            <a:xfrm>
              <a:off x="5149763" y="3987488"/>
              <a:ext cx="19056" cy="11890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54"/>
                <a:gd name="f7" fmla="val 1189005"/>
                <a:gd name="f8" fmla="val 3811"/>
                <a:gd name="f9" fmla="val 10163"/>
                <a:gd name="f10" fmla="val 1270"/>
                <a:gd name="f11" fmla="val 1183924"/>
                <a:gd name="f12" fmla="val 8892"/>
                <a:gd name="f13" fmla="val 1186465"/>
                <a:gd name="f14" fmla="val 13973"/>
                <a:gd name="f15" fmla="val 1189006"/>
                <a:gd name="f16" fmla="+- 0 0 -90"/>
                <a:gd name="f17" fmla="*/ f3 1 19054"/>
                <a:gd name="f18" fmla="*/ f4 1 118900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9054"/>
                <a:gd name="f27" fmla="*/ f23 1 1189005"/>
                <a:gd name="f28" fmla="*/ 19054 f24 1"/>
                <a:gd name="f29" fmla="*/ 3811 f23 1"/>
                <a:gd name="f30" fmla="*/ 10163 f24 1"/>
                <a:gd name="f31" fmla="*/ 1270 f23 1"/>
                <a:gd name="f32" fmla="*/ 3811 f24 1"/>
                <a:gd name="f33" fmla="*/ 0 f23 1"/>
                <a:gd name="f34" fmla="*/ 0 f24 1"/>
                <a:gd name="f35" fmla="*/ 1183924 f23 1"/>
                <a:gd name="f36" fmla="*/ 8892 f24 1"/>
                <a:gd name="f37" fmla="*/ 1186465 f23 1"/>
                <a:gd name="f38" fmla="*/ 13973 f24 1"/>
                <a:gd name="f39" fmla="*/ 1189006 f23 1"/>
                <a:gd name="f40" fmla="+- f25 0 f1"/>
                <a:gd name="f41" fmla="*/ f28 1 19054"/>
                <a:gd name="f42" fmla="*/ f29 1 1189005"/>
                <a:gd name="f43" fmla="*/ f30 1 19054"/>
                <a:gd name="f44" fmla="*/ f31 1 1189005"/>
                <a:gd name="f45" fmla="*/ f32 1 19054"/>
                <a:gd name="f46" fmla="*/ f33 1 1189005"/>
                <a:gd name="f47" fmla="*/ f34 1 19054"/>
                <a:gd name="f48" fmla="*/ f35 1 1189005"/>
                <a:gd name="f49" fmla="*/ f36 1 19054"/>
                <a:gd name="f50" fmla="*/ f37 1 1189005"/>
                <a:gd name="f51" fmla="*/ f38 1 19054"/>
                <a:gd name="f52" fmla="*/ f39 1 1189005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6"/>
                <a:gd name="f60" fmla="*/ f44 1 f27"/>
                <a:gd name="f61" fmla="*/ f45 1 f26"/>
                <a:gd name="f62" fmla="*/ f46 1 f27"/>
                <a:gd name="f63" fmla="*/ f47 1 f26"/>
                <a:gd name="f64" fmla="*/ f48 1 f27"/>
                <a:gd name="f65" fmla="*/ f49 1 f26"/>
                <a:gd name="f66" fmla="*/ f50 1 f27"/>
                <a:gd name="f67" fmla="*/ f51 1 f26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7 1"/>
                <a:gd name="f76" fmla="*/ f60 f18 1"/>
                <a:gd name="f77" fmla="*/ f61 f17 1"/>
                <a:gd name="f78" fmla="*/ f62 f18 1"/>
                <a:gd name="f79" fmla="*/ f63 f17 1"/>
                <a:gd name="f80" fmla="*/ f64 f18 1"/>
                <a:gd name="f81" fmla="*/ f65 f17 1"/>
                <a:gd name="f82" fmla="*/ f66 f18 1"/>
                <a:gd name="f83" fmla="*/ f67 f17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81" y="f82"/>
                </a:cxn>
                <a:cxn ang="f40">
                  <a:pos x="f83" y="f84"/>
                </a:cxn>
              </a:cxnLst>
              <a:rect l="f69" t="f72" r="f70" b="f71"/>
              <a:pathLst>
                <a:path w="19054" h="1189005">
                  <a:moveTo>
                    <a:pt x="f6" y="f8"/>
                  </a:moveTo>
                  <a:lnTo>
                    <a:pt x="f9" y="f10"/>
                  </a:lnTo>
                  <a:lnTo>
                    <a:pt x="f8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" name="Freeform: Shape 95">
              <a:extLst>
                <a:ext uri="{FF2B5EF4-FFF2-40B4-BE49-F238E27FC236}">
                  <a16:creationId xmlns:a16="http://schemas.microsoft.com/office/drawing/2014/main" id="{C17BB5DA-6B33-FCC2-B701-F1A1CC18EA2C}"/>
                </a:ext>
              </a:extLst>
            </p:cNvPr>
            <p:cNvSpPr/>
            <p:nvPr/>
          </p:nvSpPr>
          <p:spPr>
            <a:xfrm>
              <a:off x="4449836" y="5730343"/>
              <a:ext cx="50813" cy="457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11"/>
                <a:gd name="f7" fmla="val 45731"/>
                <a:gd name="f8" fmla="val 34298"/>
                <a:gd name="f9" fmla="val 2541"/>
                <a:gd name="f10" fmla="val 3811"/>
                <a:gd name="f11" fmla="val 5081"/>
                <a:gd name="f12" fmla="val 6351"/>
                <a:gd name="f13" fmla="val 7622"/>
                <a:gd name="f14" fmla="val 8892"/>
                <a:gd name="f15" fmla="val 35568"/>
                <a:gd name="f16" fmla="val 10163"/>
                <a:gd name="f17" fmla="val 36839"/>
                <a:gd name="f18" fmla="val 38109"/>
                <a:gd name="f19" fmla="val 11433"/>
                <a:gd name="f20" fmla="val 39380"/>
                <a:gd name="f21" fmla="val 40650"/>
                <a:gd name="f22" fmla="val 41920"/>
                <a:gd name="f23" fmla="val 50812"/>
                <a:gd name="f24" fmla="val 12703"/>
                <a:gd name="f25" fmla="val 2540"/>
                <a:gd name="f26" fmla="val 43190"/>
                <a:gd name="f27" fmla="+- 0 0 -90"/>
                <a:gd name="f28" fmla="*/ f3 1 50811"/>
                <a:gd name="f29" fmla="*/ f4 1 45731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0811"/>
                <a:gd name="f38" fmla="*/ f34 1 45731"/>
                <a:gd name="f39" fmla="*/ 0 f35 1"/>
                <a:gd name="f40" fmla="*/ 34298 f34 1"/>
                <a:gd name="f41" fmla="*/ 2541 f35 1"/>
                <a:gd name="f42" fmla="*/ 3811 f35 1"/>
                <a:gd name="f43" fmla="*/ 5081 f35 1"/>
                <a:gd name="f44" fmla="*/ 6351 f35 1"/>
                <a:gd name="f45" fmla="*/ 7622 f35 1"/>
                <a:gd name="f46" fmla="*/ 8892 f35 1"/>
                <a:gd name="f47" fmla="*/ 35568 f34 1"/>
                <a:gd name="f48" fmla="*/ 10163 f35 1"/>
                <a:gd name="f49" fmla="*/ 36839 f34 1"/>
                <a:gd name="f50" fmla="*/ 38109 f34 1"/>
                <a:gd name="f51" fmla="*/ 11433 f35 1"/>
                <a:gd name="f52" fmla="*/ 39380 f34 1"/>
                <a:gd name="f53" fmla="*/ 40650 f34 1"/>
                <a:gd name="f54" fmla="*/ 41920 f34 1"/>
                <a:gd name="f55" fmla="*/ 45731 f34 1"/>
                <a:gd name="f56" fmla="*/ 50812 f35 1"/>
                <a:gd name="f57" fmla="*/ 12703 f34 1"/>
                <a:gd name="f58" fmla="*/ 2540 f34 1"/>
                <a:gd name="f59" fmla="*/ 43190 f35 1"/>
                <a:gd name="f60" fmla="*/ 0 f34 1"/>
                <a:gd name="f61" fmla="+- f36 0 f1"/>
                <a:gd name="f62" fmla="*/ f39 1 50811"/>
                <a:gd name="f63" fmla="*/ f40 1 45731"/>
                <a:gd name="f64" fmla="*/ f41 1 50811"/>
                <a:gd name="f65" fmla="*/ f42 1 50811"/>
                <a:gd name="f66" fmla="*/ f43 1 50811"/>
                <a:gd name="f67" fmla="*/ f44 1 50811"/>
                <a:gd name="f68" fmla="*/ f45 1 50811"/>
                <a:gd name="f69" fmla="*/ f46 1 50811"/>
                <a:gd name="f70" fmla="*/ f47 1 45731"/>
                <a:gd name="f71" fmla="*/ f48 1 50811"/>
                <a:gd name="f72" fmla="*/ f49 1 45731"/>
                <a:gd name="f73" fmla="*/ f50 1 45731"/>
                <a:gd name="f74" fmla="*/ f51 1 50811"/>
                <a:gd name="f75" fmla="*/ f52 1 45731"/>
                <a:gd name="f76" fmla="*/ f53 1 45731"/>
                <a:gd name="f77" fmla="*/ f54 1 45731"/>
                <a:gd name="f78" fmla="*/ f55 1 45731"/>
                <a:gd name="f79" fmla="*/ f56 1 50811"/>
                <a:gd name="f80" fmla="*/ f57 1 45731"/>
                <a:gd name="f81" fmla="*/ f58 1 45731"/>
                <a:gd name="f82" fmla="*/ f59 1 50811"/>
                <a:gd name="f83" fmla="*/ f60 1 45731"/>
                <a:gd name="f84" fmla="*/ f30 1 f37"/>
                <a:gd name="f85" fmla="*/ f31 1 f37"/>
                <a:gd name="f86" fmla="*/ f30 1 f38"/>
                <a:gd name="f87" fmla="*/ f32 1 f38"/>
                <a:gd name="f88" fmla="*/ f62 1 f37"/>
                <a:gd name="f89" fmla="*/ f63 1 f38"/>
                <a:gd name="f90" fmla="*/ f64 1 f37"/>
                <a:gd name="f91" fmla="*/ f65 1 f37"/>
                <a:gd name="f92" fmla="*/ f66 1 f37"/>
                <a:gd name="f93" fmla="*/ f67 1 f37"/>
                <a:gd name="f94" fmla="*/ f68 1 f37"/>
                <a:gd name="f95" fmla="*/ f69 1 f37"/>
                <a:gd name="f96" fmla="*/ f70 1 f38"/>
                <a:gd name="f97" fmla="*/ f71 1 f37"/>
                <a:gd name="f98" fmla="*/ f72 1 f38"/>
                <a:gd name="f99" fmla="*/ f73 1 f38"/>
                <a:gd name="f100" fmla="*/ f74 1 f37"/>
                <a:gd name="f101" fmla="*/ f75 1 f38"/>
                <a:gd name="f102" fmla="*/ f76 1 f38"/>
                <a:gd name="f103" fmla="*/ f77 1 f38"/>
                <a:gd name="f104" fmla="*/ f78 1 f38"/>
                <a:gd name="f105" fmla="*/ f79 1 f37"/>
                <a:gd name="f106" fmla="*/ f80 1 f38"/>
                <a:gd name="f107" fmla="*/ f81 1 f38"/>
                <a:gd name="f108" fmla="*/ f82 1 f37"/>
                <a:gd name="f109" fmla="*/ f83 1 f38"/>
                <a:gd name="f110" fmla="*/ f84 f28 1"/>
                <a:gd name="f111" fmla="*/ f85 f28 1"/>
                <a:gd name="f112" fmla="*/ f87 f29 1"/>
                <a:gd name="f113" fmla="*/ f86 f29 1"/>
                <a:gd name="f114" fmla="*/ f88 f28 1"/>
                <a:gd name="f115" fmla="*/ f89 f29 1"/>
                <a:gd name="f116" fmla="*/ f90 f28 1"/>
                <a:gd name="f117" fmla="*/ f91 f28 1"/>
                <a:gd name="f118" fmla="*/ f92 f28 1"/>
                <a:gd name="f119" fmla="*/ f93 f28 1"/>
                <a:gd name="f120" fmla="*/ f94 f28 1"/>
                <a:gd name="f121" fmla="*/ f95 f28 1"/>
                <a:gd name="f122" fmla="*/ f96 f29 1"/>
                <a:gd name="f123" fmla="*/ f97 f28 1"/>
                <a:gd name="f124" fmla="*/ f98 f29 1"/>
                <a:gd name="f125" fmla="*/ f99 f29 1"/>
                <a:gd name="f126" fmla="*/ f100 f28 1"/>
                <a:gd name="f127" fmla="*/ f101 f29 1"/>
                <a:gd name="f128" fmla="*/ f102 f29 1"/>
                <a:gd name="f129" fmla="*/ f103 f29 1"/>
                <a:gd name="f130" fmla="*/ f104 f29 1"/>
                <a:gd name="f131" fmla="*/ f105 f28 1"/>
                <a:gd name="f132" fmla="*/ f106 f29 1"/>
                <a:gd name="f133" fmla="*/ f107 f29 1"/>
                <a:gd name="f134" fmla="*/ f108 f28 1"/>
                <a:gd name="f135" fmla="*/ f109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14" y="f115"/>
                </a:cxn>
                <a:cxn ang="f61">
                  <a:pos x="f114" y="f115"/>
                </a:cxn>
                <a:cxn ang="f61">
                  <a:pos x="f116" y="f115"/>
                </a:cxn>
                <a:cxn ang="f61">
                  <a:pos x="f117" y="f115"/>
                </a:cxn>
                <a:cxn ang="f61">
                  <a:pos x="f118" y="f115"/>
                </a:cxn>
                <a:cxn ang="f61">
                  <a:pos x="f119" y="f115"/>
                </a:cxn>
                <a:cxn ang="f61">
                  <a:pos x="f120" y="f115"/>
                </a:cxn>
                <a:cxn ang="f61">
                  <a:pos x="f121" y="f122"/>
                </a:cxn>
                <a:cxn ang="f61">
                  <a:pos x="f123" y="f124"/>
                </a:cxn>
                <a:cxn ang="f61">
                  <a:pos x="f123" y="f124"/>
                </a:cxn>
                <a:cxn ang="f61">
                  <a:pos x="f123" y="f125"/>
                </a:cxn>
                <a:cxn ang="f61">
                  <a:pos x="f126" y="f127"/>
                </a:cxn>
                <a:cxn ang="f61">
                  <a:pos x="f126" y="f128"/>
                </a:cxn>
                <a:cxn ang="f61">
                  <a:pos x="f126" y="f129"/>
                </a:cxn>
                <a:cxn ang="f61">
                  <a:pos x="f126" y="f130"/>
                </a:cxn>
                <a:cxn ang="f61">
                  <a:pos x="f131" y="f132"/>
                </a:cxn>
                <a:cxn ang="f61">
                  <a:pos x="f131" y="f133"/>
                </a:cxn>
                <a:cxn ang="f61">
                  <a:pos x="f134" y="f135"/>
                </a:cxn>
                <a:cxn ang="f61">
                  <a:pos x="f114" y="f115"/>
                </a:cxn>
              </a:cxnLst>
              <a:rect l="f110" t="f113" r="f111" b="f112"/>
              <a:pathLst>
                <a:path w="50811" h="45731">
                  <a:moveTo>
                    <a:pt x="f5" y="f8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10" y="f8"/>
                  </a:lnTo>
                  <a:lnTo>
                    <a:pt x="f11" y="f8"/>
                  </a:lnTo>
                  <a:cubicBezTo>
                    <a:pt x="f11" y="f8"/>
                    <a:pt x="f12" y="f8"/>
                    <a:pt x="f12" y="f8"/>
                  </a:cubicBezTo>
                  <a:lnTo>
                    <a:pt x="f13" y="f8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6" y="f17"/>
                    <a:pt x="f16" y="f17"/>
                    <a:pt x="f16" y="f18"/>
                  </a:cubicBezTo>
                  <a:lnTo>
                    <a:pt x="f19" y="f20"/>
                  </a:lnTo>
                  <a:cubicBezTo>
                    <a:pt x="f19" y="f20"/>
                    <a:pt x="f19" y="f21"/>
                    <a:pt x="f19" y="f21"/>
                  </a:cubicBezTo>
                  <a:cubicBezTo>
                    <a:pt x="f19" y="f21"/>
                    <a:pt x="f19" y="f22"/>
                    <a:pt x="f19" y="f22"/>
                  </a:cubicBezTo>
                  <a:lnTo>
                    <a:pt x="f19" y="f7"/>
                  </a:lnTo>
                  <a:lnTo>
                    <a:pt x="f23" y="f24"/>
                  </a:lnTo>
                  <a:lnTo>
                    <a:pt x="f23" y="f25"/>
                  </a:lnTo>
                  <a:lnTo>
                    <a:pt x="f2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" name="Freeform: Shape 96">
              <a:extLst>
                <a:ext uri="{FF2B5EF4-FFF2-40B4-BE49-F238E27FC236}">
                  <a16:creationId xmlns:a16="http://schemas.microsoft.com/office/drawing/2014/main" id="{9E8937E7-9316-5440-2C8C-961DE6630BED}"/>
                </a:ext>
              </a:extLst>
            </p:cNvPr>
            <p:cNvSpPr/>
            <p:nvPr/>
          </p:nvSpPr>
          <p:spPr>
            <a:xfrm>
              <a:off x="5831915" y="5065977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" name="Freeform: Shape 97">
              <a:extLst>
                <a:ext uri="{FF2B5EF4-FFF2-40B4-BE49-F238E27FC236}">
                  <a16:creationId xmlns:a16="http://schemas.microsoft.com/office/drawing/2014/main" id="{FCAAD157-B3D3-D882-6231-35D2DEECCEDD}"/>
                </a:ext>
              </a:extLst>
            </p:cNvPr>
            <p:cNvSpPr/>
            <p:nvPr/>
          </p:nvSpPr>
          <p:spPr>
            <a:xfrm>
              <a:off x="5821756" y="5071061"/>
              <a:ext cx="20327" cy="3048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24"/>
                <a:gd name="f7" fmla="val 304873"/>
                <a:gd name="f8" fmla="val 5081"/>
                <a:gd name="f9" fmla="val 19055"/>
                <a:gd name="f10" fmla="val 301062"/>
                <a:gd name="f11" fmla="val 8892"/>
                <a:gd name="f12" fmla="val 303603"/>
                <a:gd name="f13" fmla="val 13973"/>
                <a:gd name="f14" fmla="val 20325"/>
                <a:gd name="f15" fmla="val 11433"/>
                <a:gd name="f16" fmla="val 1270"/>
                <a:gd name="f17" fmla="val 2540"/>
                <a:gd name="f18" fmla="val 17784"/>
                <a:gd name="f19" fmla="val 6352"/>
                <a:gd name="f20" fmla="+- 0 0 -90"/>
                <a:gd name="f21" fmla="*/ f3 1 20324"/>
                <a:gd name="f22" fmla="*/ f4 1 30487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0324"/>
                <a:gd name="f31" fmla="*/ f27 1 304873"/>
                <a:gd name="f32" fmla="*/ 5081 f28 1"/>
                <a:gd name="f33" fmla="*/ 19055 f27 1"/>
                <a:gd name="f34" fmla="*/ 0 f28 1"/>
                <a:gd name="f35" fmla="*/ 301062 f27 1"/>
                <a:gd name="f36" fmla="*/ 8892 f28 1"/>
                <a:gd name="f37" fmla="*/ 303603 f27 1"/>
                <a:gd name="f38" fmla="*/ 13973 f28 1"/>
                <a:gd name="f39" fmla="*/ 304873 f27 1"/>
                <a:gd name="f40" fmla="*/ 20325 f28 1"/>
                <a:gd name="f41" fmla="*/ 11433 f27 1"/>
                <a:gd name="f42" fmla="*/ 1270 f27 1"/>
                <a:gd name="f43" fmla="*/ 0 f27 1"/>
                <a:gd name="f44" fmla="*/ 17784 f28 1"/>
                <a:gd name="f45" fmla="*/ 6352 f27 1"/>
                <a:gd name="f46" fmla="+- f29 0 f1"/>
                <a:gd name="f47" fmla="*/ f32 1 20324"/>
                <a:gd name="f48" fmla="*/ f33 1 304873"/>
                <a:gd name="f49" fmla="*/ f34 1 20324"/>
                <a:gd name="f50" fmla="*/ f35 1 304873"/>
                <a:gd name="f51" fmla="*/ f36 1 20324"/>
                <a:gd name="f52" fmla="*/ f37 1 304873"/>
                <a:gd name="f53" fmla="*/ f38 1 20324"/>
                <a:gd name="f54" fmla="*/ f39 1 304873"/>
                <a:gd name="f55" fmla="*/ f40 1 20324"/>
                <a:gd name="f56" fmla="*/ f41 1 304873"/>
                <a:gd name="f57" fmla="*/ f42 1 304873"/>
                <a:gd name="f58" fmla="*/ f43 1 304873"/>
                <a:gd name="f59" fmla="*/ f44 1 20324"/>
                <a:gd name="f60" fmla="*/ f45 1 304873"/>
                <a:gd name="f61" fmla="*/ f23 1 f30"/>
                <a:gd name="f62" fmla="*/ f24 1 f30"/>
                <a:gd name="f63" fmla="*/ f23 1 f31"/>
                <a:gd name="f64" fmla="*/ f25 1 f31"/>
                <a:gd name="f65" fmla="*/ f47 1 f30"/>
                <a:gd name="f66" fmla="*/ f48 1 f31"/>
                <a:gd name="f67" fmla="*/ f49 1 f30"/>
                <a:gd name="f68" fmla="*/ f50 1 f31"/>
                <a:gd name="f69" fmla="*/ f51 1 f30"/>
                <a:gd name="f70" fmla="*/ f52 1 f31"/>
                <a:gd name="f71" fmla="*/ f53 1 f30"/>
                <a:gd name="f72" fmla="*/ f54 1 f31"/>
                <a:gd name="f73" fmla="*/ f55 1 f30"/>
                <a:gd name="f74" fmla="*/ f56 1 f31"/>
                <a:gd name="f75" fmla="*/ f57 1 f31"/>
                <a:gd name="f76" fmla="*/ f58 1 f31"/>
                <a:gd name="f77" fmla="*/ f59 1 f30"/>
                <a:gd name="f78" fmla="*/ f60 1 f31"/>
                <a:gd name="f79" fmla="*/ f61 f21 1"/>
                <a:gd name="f80" fmla="*/ f62 f21 1"/>
                <a:gd name="f81" fmla="*/ f64 f22 1"/>
                <a:gd name="f82" fmla="*/ f63 f22 1"/>
                <a:gd name="f83" fmla="*/ f65 f21 1"/>
                <a:gd name="f84" fmla="*/ f66 f22 1"/>
                <a:gd name="f85" fmla="*/ f67 f21 1"/>
                <a:gd name="f86" fmla="*/ f68 f22 1"/>
                <a:gd name="f87" fmla="*/ f69 f21 1"/>
                <a:gd name="f88" fmla="*/ f70 f22 1"/>
                <a:gd name="f89" fmla="*/ f71 f21 1"/>
                <a:gd name="f90" fmla="*/ f72 f22 1"/>
                <a:gd name="f91" fmla="*/ f73 f21 1"/>
                <a:gd name="f92" fmla="*/ f74 f22 1"/>
                <a:gd name="f93" fmla="*/ f75 f22 1"/>
                <a:gd name="f94" fmla="*/ f76 f22 1"/>
                <a:gd name="f95" fmla="*/ f77 f21 1"/>
                <a:gd name="f96" fmla="*/ f7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9" y="f90"/>
                </a:cxn>
                <a:cxn ang="f46">
                  <a:pos x="f91" y="f92"/>
                </a:cxn>
                <a:cxn ang="f46">
                  <a:pos x="f91" y="f93"/>
                </a:cxn>
                <a:cxn ang="f46">
                  <a:pos x="f91" y="f94"/>
                </a:cxn>
                <a:cxn ang="f46">
                  <a:pos x="f95" y="f96"/>
                </a:cxn>
                <a:cxn ang="f46">
                  <a:pos x="f83" y="f84"/>
                </a:cxn>
              </a:cxnLst>
              <a:rect l="f79" t="f82" r="f80" b="f81"/>
              <a:pathLst>
                <a:path w="20324" h="304873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7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4" y="f16"/>
                    <a:pt x="f14" y="f5"/>
                    <a:pt x="f14" y="f5"/>
                  </a:cubicBezTo>
                  <a:cubicBezTo>
                    <a:pt x="f14" y="f17"/>
                    <a:pt x="f14" y="f8"/>
                    <a:pt x="f18" y="f19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" name="Freeform: Shape 98">
              <a:extLst>
                <a:ext uri="{FF2B5EF4-FFF2-40B4-BE49-F238E27FC236}">
                  <a16:creationId xmlns:a16="http://schemas.microsoft.com/office/drawing/2014/main" id="{22642306-0C2A-2CD9-66FD-BC9DF289E1F1}"/>
                </a:ext>
              </a:extLst>
            </p:cNvPr>
            <p:cNvSpPr/>
            <p:nvPr/>
          </p:nvSpPr>
          <p:spPr>
            <a:xfrm>
              <a:off x="5834457" y="5065977"/>
              <a:ext cx="127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703"/>
                <a:gd name="f8" fmla="+- 0 0 -90"/>
                <a:gd name="f9" fmla="*/ f3 1 1270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703"/>
                <a:gd name="f20" fmla="*/ 1270 f16 1"/>
                <a:gd name="f21" fmla="*/ 0 f15 1"/>
                <a:gd name="f22" fmla="*/ 0 f16 1"/>
                <a:gd name="f23" fmla="+- f17 0 f1"/>
                <a:gd name="f24" fmla="*/ f20 1 1270"/>
                <a:gd name="f25" fmla="*/ f21 1 12703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38" y="f39"/>
                </a:cxn>
              </a:cxnLst>
              <a:rect l="f34" t="f37" r="f35" b="f36"/>
              <a:pathLst>
                <a:path w="1270" h="12703">
                  <a:moveTo>
                    <a:pt x="f6" y="f5"/>
                  </a:move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" name="Freeform: Shape 99">
              <a:extLst>
                <a:ext uri="{FF2B5EF4-FFF2-40B4-BE49-F238E27FC236}">
                  <a16:creationId xmlns:a16="http://schemas.microsoft.com/office/drawing/2014/main" id="{FE134421-09CE-2034-6A05-A2E682C5FBCC}"/>
                </a:ext>
              </a:extLst>
            </p:cNvPr>
            <p:cNvSpPr/>
            <p:nvPr/>
          </p:nvSpPr>
          <p:spPr>
            <a:xfrm>
              <a:off x="5563886" y="5064706"/>
              <a:ext cx="279468" cy="2350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9464"/>
                <a:gd name="f7" fmla="val 235006"/>
                <a:gd name="f8" fmla="val 17784"/>
                <a:gd name="f9" fmla="val 264221"/>
                <a:gd name="f10" fmla="val 24136"/>
                <a:gd name="f11" fmla="val 276924"/>
                <a:gd name="f12" fmla="val 12703"/>
                <a:gd name="f13" fmla="val 11433"/>
                <a:gd name="f14" fmla="val 8892"/>
                <a:gd name="f15" fmla="val 6352"/>
                <a:gd name="f16" fmla="val 5081"/>
                <a:gd name="f17" fmla="val 3811"/>
                <a:gd name="f18" fmla="val 278194"/>
                <a:gd name="f19" fmla="val 2540"/>
                <a:gd name="f20" fmla="val 1270"/>
                <a:gd name="f21" fmla="val 275654"/>
                <a:gd name="f22" fmla="val 274383"/>
                <a:gd name="f23" fmla="val 273113"/>
                <a:gd name="f24" fmla="val 271843"/>
                <a:gd name="f25" fmla="val 270572"/>
                <a:gd name="f26" fmla="val 269302"/>
                <a:gd name="f27" fmla="val 268032"/>
                <a:gd name="f28" fmla="val 266762"/>
                <a:gd name="f29" fmla="val 228655"/>
                <a:gd name="f30" fmla="val 229925"/>
                <a:gd name="f31" fmla="+- 0 0 -90"/>
                <a:gd name="f32" fmla="*/ f3 1 279464"/>
                <a:gd name="f33" fmla="*/ f4 1 23500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79464"/>
                <a:gd name="f42" fmla="*/ f38 1 235006"/>
                <a:gd name="f43" fmla="*/ 17784 f39 1"/>
                <a:gd name="f44" fmla="*/ 235006 f38 1"/>
                <a:gd name="f45" fmla="*/ 264221 f39 1"/>
                <a:gd name="f46" fmla="*/ 24136 f38 1"/>
                <a:gd name="f47" fmla="*/ 276924 f39 1"/>
                <a:gd name="f48" fmla="*/ 12703 f38 1"/>
                <a:gd name="f49" fmla="*/ 279464 f39 1"/>
                <a:gd name="f50" fmla="*/ 6352 f38 1"/>
                <a:gd name="f51" fmla="*/ 5081 f38 1"/>
                <a:gd name="f52" fmla="*/ 278194 f39 1"/>
                <a:gd name="f53" fmla="*/ 3811 f38 1"/>
                <a:gd name="f54" fmla="*/ 2540 f38 1"/>
                <a:gd name="f55" fmla="*/ 1270 f38 1"/>
                <a:gd name="f56" fmla="*/ 275654 f39 1"/>
                <a:gd name="f57" fmla="*/ 0 f38 1"/>
                <a:gd name="f58" fmla="*/ 274383 f39 1"/>
                <a:gd name="f59" fmla="*/ 273113 f39 1"/>
                <a:gd name="f60" fmla="*/ 271843 f39 1"/>
                <a:gd name="f61" fmla="*/ 270572 f39 1"/>
                <a:gd name="f62" fmla="*/ 269302 f39 1"/>
                <a:gd name="f63" fmla="*/ 268032 f39 1"/>
                <a:gd name="f64" fmla="*/ 266762 f39 1"/>
                <a:gd name="f65" fmla="*/ 0 f39 1"/>
                <a:gd name="f66" fmla="*/ 228655 f38 1"/>
                <a:gd name="f67" fmla="*/ 3811 f39 1"/>
                <a:gd name="f68" fmla="*/ 229925 f38 1"/>
                <a:gd name="f69" fmla="+- f40 0 f1"/>
                <a:gd name="f70" fmla="*/ f43 1 279464"/>
                <a:gd name="f71" fmla="*/ f44 1 235006"/>
                <a:gd name="f72" fmla="*/ f45 1 279464"/>
                <a:gd name="f73" fmla="*/ f46 1 235006"/>
                <a:gd name="f74" fmla="*/ f47 1 279464"/>
                <a:gd name="f75" fmla="*/ f48 1 235006"/>
                <a:gd name="f76" fmla="*/ f49 1 279464"/>
                <a:gd name="f77" fmla="*/ f50 1 235006"/>
                <a:gd name="f78" fmla="*/ f51 1 235006"/>
                <a:gd name="f79" fmla="*/ f52 1 279464"/>
                <a:gd name="f80" fmla="*/ f53 1 235006"/>
                <a:gd name="f81" fmla="*/ f54 1 235006"/>
                <a:gd name="f82" fmla="*/ f55 1 235006"/>
                <a:gd name="f83" fmla="*/ f56 1 279464"/>
                <a:gd name="f84" fmla="*/ f57 1 235006"/>
                <a:gd name="f85" fmla="*/ f58 1 279464"/>
                <a:gd name="f86" fmla="*/ f59 1 279464"/>
                <a:gd name="f87" fmla="*/ f60 1 279464"/>
                <a:gd name="f88" fmla="*/ f61 1 279464"/>
                <a:gd name="f89" fmla="*/ f62 1 279464"/>
                <a:gd name="f90" fmla="*/ f63 1 279464"/>
                <a:gd name="f91" fmla="*/ f64 1 279464"/>
                <a:gd name="f92" fmla="*/ f65 1 279464"/>
                <a:gd name="f93" fmla="*/ f66 1 235006"/>
                <a:gd name="f94" fmla="*/ f67 1 279464"/>
                <a:gd name="f95" fmla="*/ f68 1 235006"/>
                <a:gd name="f96" fmla="*/ f34 1 f41"/>
                <a:gd name="f97" fmla="*/ f35 1 f41"/>
                <a:gd name="f98" fmla="*/ f34 1 f42"/>
                <a:gd name="f99" fmla="*/ f36 1 f42"/>
                <a:gd name="f100" fmla="*/ f70 1 f41"/>
                <a:gd name="f101" fmla="*/ f71 1 f42"/>
                <a:gd name="f102" fmla="*/ f72 1 f41"/>
                <a:gd name="f103" fmla="*/ f73 1 f42"/>
                <a:gd name="f104" fmla="*/ f74 1 f41"/>
                <a:gd name="f105" fmla="*/ f75 1 f42"/>
                <a:gd name="f106" fmla="*/ f76 1 f41"/>
                <a:gd name="f107" fmla="*/ f77 1 f42"/>
                <a:gd name="f108" fmla="*/ f78 1 f42"/>
                <a:gd name="f109" fmla="*/ f79 1 f41"/>
                <a:gd name="f110" fmla="*/ f80 1 f42"/>
                <a:gd name="f111" fmla="*/ f81 1 f42"/>
                <a:gd name="f112" fmla="*/ f82 1 f42"/>
                <a:gd name="f113" fmla="*/ f83 1 f41"/>
                <a:gd name="f114" fmla="*/ f84 1 f42"/>
                <a:gd name="f115" fmla="*/ f85 1 f41"/>
                <a:gd name="f116" fmla="*/ f86 1 f41"/>
                <a:gd name="f117" fmla="*/ f87 1 f41"/>
                <a:gd name="f118" fmla="*/ f88 1 f41"/>
                <a:gd name="f119" fmla="*/ f89 1 f41"/>
                <a:gd name="f120" fmla="*/ f90 1 f41"/>
                <a:gd name="f121" fmla="*/ f91 1 f41"/>
                <a:gd name="f122" fmla="*/ f92 1 f41"/>
                <a:gd name="f123" fmla="*/ f93 1 f42"/>
                <a:gd name="f124" fmla="*/ f94 1 f41"/>
                <a:gd name="f125" fmla="*/ f95 1 f42"/>
                <a:gd name="f126" fmla="*/ f96 f32 1"/>
                <a:gd name="f127" fmla="*/ f97 f32 1"/>
                <a:gd name="f128" fmla="*/ f99 f33 1"/>
                <a:gd name="f129" fmla="*/ f98 f33 1"/>
                <a:gd name="f130" fmla="*/ f100 f32 1"/>
                <a:gd name="f131" fmla="*/ f101 f33 1"/>
                <a:gd name="f132" fmla="*/ f102 f32 1"/>
                <a:gd name="f133" fmla="*/ f103 f33 1"/>
                <a:gd name="f134" fmla="*/ f104 f32 1"/>
                <a:gd name="f135" fmla="*/ f105 f33 1"/>
                <a:gd name="f136" fmla="*/ f106 f32 1"/>
                <a:gd name="f137" fmla="*/ f107 f33 1"/>
                <a:gd name="f138" fmla="*/ f108 f33 1"/>
                <a:gd name="f139" fmla="*/ f109 f32 1"/>
                <a:gd name="f140" fmla="*/ f110 f33 1"/>
                <a:gd name="f141" fmla="*/ f111 f33 1"/>
                <a:gd name="f142" fmla="*/ f112 f33 1"/>
                <a:gd name="f143" fmla="*/ f113 f32 1"/>
                <a:gd name="f144" fmla="*/ f114 f33 1"/>
                <a:gd name="f145" fmla="*/ f115 f32 1"/>
                <a:gd name="f146" fmla="*/ f116 f32 1"/>
                <a:gd name="f147" fmla="*/ f117 f32 1"/>
                <a:gd name="f148" fmla="*/ f118 f32 1"/>
                <a:gd name="f149" fmla="*/ f119 f32 1"/>
                <a:gd name="f150" fmla="*/ f120 f32 1"/>
                <a:gd name="f151" fmla="*/ f121 f32 1"/>
                <a:gd name="f152" fmla="*/ f122 f32 1"/>
                <a:gd name="f153" fmla="*/ f123 f33 1"/>
                <a:gd name="f154" fmla="*/ f124 f32 1"/>
                <a:gd name="f155" fmla="*/ f12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30" y="f131"/>
                </a:cxn>
                <a:cxn ang="f69">
                  <a:pos x="f132" y="f133"/>
                </a:cxn>
                <a:cxn ang="f69">
                  <a:pos x="f134" y="f135"/>
                </a:cxn>
                <a:cxn ang="f69">
                  <a:pos x="f136" y="f137"/>
                </a:cxn>
                <a:cxn ang="f69">
                  <a:pos x="f136" y="f138"/>
                </a:cxn>
                <a:cxn ang="f69">
                  <a:pos x="f139" y="f140"/>
                </a:cxn>
                <a:cxn ang="f69">
                  <a:pos x="f139" y="f141"/>
                </a:cxn>
                <a:cxn ang="f69">
                  <a:pos x="f139" y="f141"/>
                </a:cxn>
                <a:cxn ang="f69">
                  <a:pos x="f134" y="f142"/>
                </a:cxn>
                <a:cxn ang="f69">
                  <a:pos x="f143" y="f144"/>
                </a:cxn>
                <a:cxn ang="f69">
                  <a:pos x="f145" y="f144"/>
                </a:cxn>
                <a:cxn ang="f69">
                  <a:pos x="f146" y="f144"/>
                </a:cxn>
                <a:cxn ang="f69">
                  <a:pos x="f147" y="f144"/>
                </a:cxn>
                <a:cxn ang="f69">
                  <a:pos x="f148" y="f144"/>
                </a:cxn>
                <a:cxn ang="f69">
                  <a:pos x="f148" y="f144"/>
                </a:cxn>
                <a:cxn ang="f69">
                  <a:pos x="f149" y="f144"/>
                </a:cxn>
                <a:cxn ang="f69">
                  <a:pos x="f150" y="f142"/>
                </a:cxn>
                <a:cxn ang="f69">
                  <a:pos x="f150" y="f142"/>
                </a:cxn>
                <a:cxn ang="f69">
                  <a:pos x="f151" y="f142"/>
                </a:cxn>
                <a:cxn ang="f69">
                  <a:pos x="f152" y="f153"/>
                </a:cxn>
                <a:cxn ang="f69">
                  <a:pos x="f154" y="f155"/>
                </a:cxn>
                <a:cxn ang="f69">
                  <a:pos x="f130" y="f131"/>
                </a:cxn>
              </a:cxnLst>
              <a:rect l="f126" t="f129" r="f127" b="f128"/>
              <a:pathLst>
                <a:path w="279464" h="235006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6" y="f13"/>
                    <a:pt x="f6" y="f14"/>
                    <a:pt x="f6" y="f15"/>
                  </a:cubicBezTo>
                  <a:cubicBezTo>
                    <a:pt x="f6" y="f15"/>
                    <a:pt x="f6" y="f16"/>
                    <a:pt x="f6" y="f16"/>
                  </a:cubicBezTo>
                  <a:cubicBezTo>
                    <a:pt x="f6" y="f16"/>
                    <a:pt x="f6" y="f17"/>
                    <a:pt x="f18" y="f17"/>
                  </a:cubicBezTo>
                  <a:cubicBezTo>
                    <a:pt x="f18" y="f17"/>
                    <a:pt x="f18" y="f17"/>
                    <a:pt x="f18" y="f19"/>
                  </a:cubicBezTo>
                  <a:lnTo>
                    <a:pt x="f18" y="f19"/>
                  </a:lnTo>
                  <a:lnTo>
                    <a:pt x="f11" y="f20"/>
                  </a:lnTo>
                  <a:cubicBezTo>
                    <a:pt x="f11" y="f20"/>
                    <a:pt x="f11" y="f20"/>
                    <a:pt x="f21" y="f5"/>
                  </a:cubicBezTo>
                  <a:lnTo>
                    <a:pt x="f22" y="f5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25" y="f5"/>
                  </a:lnTo>
                  <a:lnTo>
                    <a:pt x="f25" y="f5"/>
                  </a:lnTo>
                  <a:lnTo>
                    <a:pt x="f26" y="f5"/>
                  </a:lnTo>
                  <a:cubicBezTo>
                    <a:pt x="f26" y="f5"/>
                    <a:pt x="f27" y="f5"/>
                    <a:pt x="f27" y="f20"/>
                  </a:cubicBezTo>
                  <a:lnTo>
                    <a:pt x="f27" y="f20"/>
                  </a:lnTo>
                  <a:lnTo>
                    <a:pt x="f28" y="f20"/>
                  </a:lnTo>
                  <a:lnTo>
                    <a:pt x="f5" y="f29"/>
                  </a:lnTo>
                  <a:lnTo>
                    <a:pt x="f17" y="f30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" name="Freeform: Shape 100">
              <a:extLst>
                <a:ext uri="{FF2B5EF4-FFF2-40B4-BE49-F238E27FC236}">
                  <a16:creationId xmlns:a16="http://schemas.microsoft.com/office/drawing/2014/main" id="{42962B72-8CA0-F75F-F426-20099A8EEB26}"/>
                </a:ext>
              </a:extLst>
            </p:cNvPr>
            <p:cNvSpPr/>
            <p:nvPr/>
          </p:nvSpPr>
          <p:spPr>
            <a:xfrm>
              <a:off x="3865497" y="5523286"/>
              <a:ext cx="636413" cy="2083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6416"/>
                <a:gd name="f7" fmla="val 208330"/>
                <a:gd name="f8" fmla="val 2541"/>
                <a:gd name="f9" fmla="val 5082"/>
                <a:gd name="f10" fmla="val 628795"/>
                <a:gd name="f11" fmla="val 205790"/>
                <a:gd name="f12" fmla="val 636417"/>
                <a:gd name="f13" fmla="val 203249"/>
                <a:gd name="f14" fmla="val 201979"/>
                <a:gd name="f15" fmla="val 3811"/>
                <a:gd name="f16" fmla="val 1270"/>
                <a:gd name="f17" fmla="+- 0 0 -90"/>
                <a:gd name="f18" fmla="*/ f3 1 636416"/>
                <a:gd name="f19" fmla="*/ f4 1 20833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636416"/>
                <a:gd name="f28" fmla="*/ f24 1 208330"/>
                <a:gd name="f29" fmla="*/ 2541 f25 1"/>
                <a:gd name="f30" fmla="*/ 2541 f24 1"/>
                <a:gd name="f31" fmla="*/ 0 f25 1"/>
                <a:gd name="f32" fmla="*/ 5082 f24 1"/>
                <a:gd name="f33" fmla="*/ 628795 f25 1"/>
                <a:gd name="f34" fmla="*/ 205790 f24 1"/>
                <a:gd name="f35" fmla="*/ 636417 f25 1"/>
                <a:gd name="f36" fmla="*/ 208330 f24 1"/>
                <a:gd name="f37" fmla="*/ 203249 f24 1"/>
                <a:gd name="f38" fmla="*/ 201979 f24 1"/>
                <a:gd name="f39" fmla="*/ 3811 f25 1"/>
                <a:gd name="f40" fmla="*/ 0 f24 1"/>
                <a:gd name="f41" fmla="*/ 1270 f24 1"/>
                <a:gd name="f42" fmla="+- f26 0 f1"/>
                <a:gd name="f43" fmla="*/ f29 1 636416"/>
                <a:gd name="f44" fmla="*/ f30 1 208330"/>
                <a:gd name="f45" fmla="*/ f31 1 636416"/>
                <a:gd name="f46" fmla="*/ f32 1 208330"/>
                <a:gd name="f47" fmla="*/ f33 1 636416"/>
                <a:gd name="f48" fmla="*/ f34 1 208330"/>
                <a:gd name="f49" fmla="*/ f35 1 636416"/>
                <a:gd name="f50" fmla="*/ f36 1 208330"/>
                <a:gd name="f51" fmla="*/ f37 1 208330"/>
                <a:gd name="f52" fmla="*/ f38 1 208330"/>
                <a:gd name="f53" fmla="*/ f39 1 636416"/>
                <a:gd name="f54" fmla="*/ f40 1 208330"/>
                <a:gd name="f55" fmla="*/ f41 1 208330"/>
                <a:gd name="f56" fmla="*/ f20 1 f27"/>
                <a:gd name="f57" fmla="*/ f21 1 f27"/>
                <a:gd name="f58" fmla="*/ f20 1 f28"/>
                <a:gd name="f59" fmla="*/ f22 1 f28"/>
                <a:gd name="f60" fmla="*/ f43 1 f27"/>
                <a:gd name="f61" fmla="*/ f44 1 f28"/>
                <a:gd name="f62" fmla="*/ f45 1 f27"/>
                <a:gd name="f63" fmla="*/ f46 1 f28"/>
                <a:gd name="f64" fmla="*/ f47 1 f27"/>
                <a:gd name="f65" fmla="*/ f48 1 f28"/>
                <a:gd name="f66" fmla="*/ f49 1 f27"/>
                <a:gd name="f67" fmla="*/ f50 1 f28"/>
                <a:gd name="f68" fmla="*/ f51 1 f28"/>
                <a:gd name="f69" fmla="*/ f52 1 f28"/>
                <a:gd name="f70" fmla="*/ f53 1 f27"/>
                <a:gd name="f71" fmla="*/ f54 1 f28"/>
                <a:gd name="f72" fmla="*/ f55 1 f28"/>
                <a:gd name="f73" fmla="*/ f56 f18 1"/>
                <a:gd name="f74" fmla="*/ f57 f18 1"/>
                <a:gd name="f75" fmla="*/ f59 f19 1"/>
                <a:gd name="f76" fmla="*/ f58 f19 1"/>
                <a:gd name="f77" fmla="*/ f60 f18 1"/>
                <a:gd name="f78" fmla="*/ f61 f19 1"/>
                <a:gd name="f79" fmla="*/ f62 f18 1"/>
                <a:gd name="f80" fmla="*/ f63 f19 1"/>
                <a:gd name="f81" fmla="*/ f64 f18 1"/>
                <a:gd name="f82" fmla="*/ f65 f19 1"/>
                <a:gd name="f83" fmla="*/ f66 f18 1"/>
                <a:gd name="f84" fmla="*/ f67 f19 1"/>
                <a:gd name="f85" fmla="*/ f68 f19 1"/>
                <a:gd name="f86" fmla="*/ f69 f19 1"/>
                <a:gd name="f87" fmla="*/ f70 f18 1"/>
                <a:gd name="f88" fmla="*/ f71 f19 1"/>
                <a:gd name="f89" fmla="*/ f7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7" y="f78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3" y="f85"/>
                </a:cxn>
                <a:cxn ang="f42">
                  <a:pos x="f83" y="f86"/>
                </a:cxn>
                <a:cxn ang="f42">
                  <a:pos x="f87" y="f88"/>
                </a:cxn>
                <a:cxn ang="f42">
                  <a:pos x="f77" y="f89"/>
                </a:cxn>
                <a:cxn ang="f42">
                  <a:pos x="f77" y="f78"/>
                </a:cxn>
              </a:cxnLst>
              <a:rect l="f73" t="f76" r="f74" b="f75"/>
              <a:pathLst>
                <a:path w="636416" h="208330">
                  <a:moveTo>
                    <a:pt x="f8" y="f8"/>
                  </a:moveTo>
                  <a:lnTo>
                    <a:pt x="f8" y="f8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2" y="f7"/>
                  </a:lnTo>
                  <a:lnTo>
                    <a:pt x="f12" y="f13"/>
                  </a:lnTo>
                  <a:cubicBezTo>
                    <a:pt x="f12" y="f13"/>
                    <a:pt x="f12" y="f14"/>
                    <a:pt x="f12" y="f14"/>
                  </a:cubicBezTo>
                  <a:lnTo>
                    <a:pt x="f15" y="f5"/>
                  </a:lnTo>
                  <a:lnTo>
                    <a:pt x="f8" y="f16"/>
                  </a:lnTo>
                  <a:lnTo>
                    <a:pt x="f8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" name="Freeform: Shape 101">
              <a:extLst>
                <a:ext uri="{FF2B5EF4-FFF2-40B4-BE49-F238E27FC236}">
                  <a16:creationId xmlns:a16="http://schemas.microsoft.com/office/drawing/2014/main" id="{BD8AB1BA-105A-3340-8AB8-3FB7C3C02945}"/>
                </a:ext>
              </a:extLst>
            </p:cNvPr>
            <p:cNvSpPr/>
            <p:nvPr/>
          </p:nvSpPr>
          <p:spPr>
            <a:xfrm>
              <a:off x="4503191" y="3800749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" name="Freeform: Shape 102">
              <a:extLst>
                <a:ext uri="{FF2B5EF4-FFF2-40B4-BE49-F238E27FC236}">
                  <a16:creationId xmlns:a16="http://schemas.microsoft.com/office/drawing/2014/main" id="{3B8EDC0F-D51B-E184-98C7-AA57A9356332}"/>
                </a:ext>
              </a:extLst>
            </p:cNvPr>
            <p:cNvSpPr/>
            <p:nvPr/>
          </p:nvSpPr>
          <p:spPr>
            <a:xfrm>
              <a:off x="4509537" y="3800749"/>
              <a:ext cx="654198" cy="188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4200"/>
                <a:gd name="f7" fmla="val 188004"/>
                <a:gd name="f8" fmla="val 650390"/>
                <a:gd name="f9" fmla="val 188005"/>
                <a:gd name="f10" fmla="val 646579"/>
                <a:gd name="f11" fmla="val 186735"/>
                <a:gd name="f12" fmla="val 644039"/>
                <a:gd name="f13" fmla="val 182924"/>
                <a:gd name="f14" fmla="val 645309"/>
                <a:gd name="f15" fmla="val 179113"/>
                <a:gd name="f16" fmla="val 175302"/>
                <a:gd name="f17" fmla="val 172761"/>
                <a:gd name="f18" fmla="val 654201"/>
                <a:gd name="f19" fmla="val 174032"/>
                <a:gd name="f20" fmla="val 1270"/>
                <a:gd name="f21" fmla="val 2541"/>
                <a:gd name="f22" fmla="val 3811"/>
                <a:gd name="f23" fmla="val 2540"/>
                <a:gd name="f24" fmla="val 5081"/>
                <a:gd name="f25" fmla="val 6352"/>
                <a:gd name="f26" fmla="val 7622"/>
                <a:gd name="f27" fmla="val 17784"/>
                <a:gd name="f28" fmla="val 642768"/>
                <a:gd name="f29" fmla="+- 0 0 -90"/>
                <a:gd name="f30" fmla="*/ f3 1 654200"/>
                <a:gd name="f31" fmla="*/ f4 1 188004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654200"/>
                <a:gd name="f40" fmla="*/ f36 1 188004"/>
                <a:gd name="f41" fmla="*/ 650390 f37 1"/>
                <a:gd name="f42" fmla="*/ 188005 f36 1"/>
                <a:gd name="f43" fmla="*/ 645309 f37 1"/>
                <a:gd name="f44" fmla="*/ 179113 f36 1"/>
                <a:gd name="f45" fmla="*/ 654201 f37 1"/>
                <a:gd name="f46" fmla="*/ 174032 f36 1"/>
                <a:gd name="f47" fmla="*/ 0 f37 1"/>
                <a:gd name="f48" fmla="*/ 0 f36 1"/>
                <a:gd name="f49" fmla="*/ 1270 f37 1"/>
                <a:gd name="f50" fmla="*/ 2541 f37 1"/>
                <a:gd name="f51" fmla="*/ 1270 f36 1"/>
                <a:gd name="f52" fmla="*/ 3811 f37 1"/>
                <a:gd name="f53" fmla="*/ 2540 f36 1"/>
                <a:gd name="f54" fmla="*/ 3811 f36 1"/>
                <a:gd name="f55" fmla="*/ 5081 f36 1"/>
                <a:gd name="f56" fmla="*/ 6352 f36 1"/>
                <a:gd name="f57" fmla="*/ 7622 f36 1"/>
                <a:gd name="f58" fmla="*/ 17784 f36 1"/>
                <a:gd name="f59" fmla="*/ 642768 f37 1"/>
                <a:gd name="f60" fmla="+- f38 0 f1"/>
                <a:gd name="f61" fmla="*/ f41 1 654200"/>
                <a:gd name="f62" fmla="*/ f42 1 188004"/>
                <a:gd name="f63" fmla="*/ f43 1 654200"/>
                <a:gd name="f64" fmla="*/ f44 1 188004"/>
                <a:gd name="f65" fmla="*/ f45 1 654200"/>
                <a:gd name="f66" fmla="*/ f46 1 188004"/>
                <a:gd name="f67" fmla="*/ f47 1 654200"/>
                <a:gd name="f68" fmla="*/ f48 1 188004"/>
                <a:gd name="f69" fmla="*/ f49 1 654200"/>
                <a:gd name="f70" fmla="*/ f50 1 654200"/>
                <a:gd name="f71" fmla="*/ f51 1 188004"/>
                <a:gd name="f72" fmla="*/ f52 1 654200"/>
                <a:gd name="f73" fmla="*/ f53 1 188004"/>
                <a:gd name="f74" fmla="*/ f54 1 188004"/>
                <a:gd name="f75" fmla="*/ f55 1 188004"/>
                <a:gd name="f76" fmla="*/ f56 1 188004"/>
                <a:gd name="f77" fmla="*/ f57 1 188004"/>
                <a:gd name="f78" fmla="*/ f58 1 188004"/>
                <a:gd name="f79" fmla="*/ f59 1 654200"/>
                <a:gd name="f80" fmla="*/ f32 1 f39"/>
                <a:gd name="f81" fmla="*/ f33 1 f39"/>
                <a:gd name="f82" fmla="*/ f32 1 f40"/>
                <a:gd name="f83" fmla="*/ f34 1 f40"/>
                <a:gd name="f84" fmla="*/ f61 1 f39"/>
                <a:gd name="f85" fmla="*/ f62 1 f40"/>
                <a:gd name="f86" fmla="*/ f63 1 f39"/>
                <a:gd name="f87" fmla="*/ f64 1 f40"/>
                <a:gd name="f88" fmla="*/ f65 1 f39"/>
                <a:gd name="f89" fmla="*/ f66 1 f40"/>
                <a:gd name="f90" fmla="*/ f67 1 f39"/>
                <a:gd name="f91" fmla="*/ f68 1 f40"/>
                <a:gd name="f92" fmla="*/ f69 1 f39"/>
                <a:gd name="f93" fmla="*/ f70 1 f39"/>
                <a:gd name="f94" fmla="*/ f71 1 f40"/>
                <a:gd name="f95" fmla="*/ f72 1 f39"/>
                <a:gd name="f96" fmla="*/ f73 1 f40"/>
                <a:gd name="f97" fmla="*/ f74 1 f40"/>
                <a:gd name="f98" fmla="*/ f75 1 f40"/>
                <a:gd name="f99" fmla="*/ f76 1 f40"/>
                <a:gd name="f100" fmla="*/ f77 1 f40"/>
                <a:gd name="f101" fmla="*/ f78 1 f40"/>
                <a:gd name="f102" fmla="*/ f79 1 f39"/>
                <a:gd name="f103" fmla="*/ f80 f30 1"/>
                <a:gd name="f104" fmla="*/ f81 f30 1"/>
                <a:gd name="f105" fmla="*/ f83 f31 1"/>
                <a:gd name="f106" fmla="*/ f82 f31 1"/>
                <a:gd name="f107" fmla="*/ f84 f30 1"/>
                <a:gd name="f108" fmla="*/ f85 f31 1"/>
                <a:gd name="f109" fmla="*/ f86 f30 1"/>
                <a:gd name="f110" fmla="*/ f87 f31 1"/>
                <a:gd name="f111" fmla="*/ f88 f30 1"/>
                <a:gd name="f112" fmla="*/ f89 f31 1"/>
                <a:gd name="f113" fmla="*/ f90 f30 1"/>
                <a:gd name="f114" fmla="*/ f91 f31 1"/>
                <a:gd name="f115" fmla="*/ f92 f30 1"/>
                <a:gd name="f116" fmla="*/ f93 f30 1"/>
                <a:gd name="f117" fmla="*/ f94 f31 1"/>
                <a:gd name="f118" fmla="*/ f95 f30 1"/>
                <a:gd name="f119" fmla="*/ f96 f31 1"/>
                <a:gd name="f120" fmla="*/ f97 f31 1"/>
                <a:gd name="f121" fmla="*/ f98 f31 1"/>
                <a:gd name="f122" fmla="*/ f99 f31 1"/>
                <a:gd name="f123" fmla="*/ f100 f31 1"/>
                <a:gd name="f124" fmla="*/ f101 f31 1"/>
                <a:gd name="f125" fmla="*/ f10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3" y="f114"/>
                </a:cxn>
                <a:cxn ang="f60">
                  <a:pos x="f113" y="f114"/>
                </a:cxn>
                <a:cxn ang="f60">
                  <a:pos x="f115" y="f114"/>
                </a:cxn>
                <a:cxn ang="f60">
                  <a:pos x="f116" y="f117"/>
                </a:cxn>
                <a:cxn ang="f60">
                  <a:pos x="f118" y="f119"/>
                </a:cxn>
                <a:cxn ang="f60">
                  <a:pos x="f118" y="f119"/>
                </a:cxn>
                <a:cxn ang="f60">
                  <a:pos x="f118" y="f120"/>
                </a:cxn>
                <a:cxn ang="f60">
                  <a:pos x="f118" y="f121"/>
                </a:cxn>
                <a:cxn ang="f60">
                  <a:pos x="f118" y="f122"/>
                </a:cxn>
                <a:cxn ang="f60">
                  <a:pos x="f118" y="f123"/>
                </a:cxn>
                <a:cxn ang="f60">
                  <a:pos x="f118" y="f124"/>
                </a:cxn>
                <a:cxn ang="f60">
                  <a:pos x="f125" y="f108"/>
                </a:cxn>
                <a:cxn ang="f60">
                  <a:pos x="f107" y="f108"/>
                </a:cxn>
              </a:cxnLst>
              <a:rect l="f103" t="f106" r="f104" b="f105"/>
              <a:pathLst>
                <a:path w="654200" h="18800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cubicBezTo>
                    <a:pt x="f10" y="f16"/>
                    <a:pt x="f8" y="f17"/>
                    <a:pt x="f18" y="f19"/>
                  </a:cubicBezTo>
                  <a:lnTo>
                    <a:pt x="f5" y="f5"/>
                  </a:lnTo>
                  <a:lnTo>
                    <a:pt x="f5" y="f5"/>
                  </a:lnTo>
                  <a:lnTo>
                    <a:pt x="f20" y="f5"/>
                  </a:lnTo>
                  <a:lnTo>
                    <a:pt x="f21" y="f20"/>
                  </a:lnTo>
                  <a:lnTo>
                    <a:pt x="f22" y="f23"/>
                  </a:lnTo>
                  <a:lnTo>
                    <a:pt x="f22" y="f23"/>
                  </a:lnTo>
                  <a:cubicBezTo>
                    <a:pt x="f22" y="f23"/>
                    <a:pt x="f22" y="f23"/>
                    <a:pt x="f22" y="f22"/>
                  </a:cubicBezTo>
                  <a:cubicBezTo>
                    <a:pt x="f22" y="f22"/>
                    <a:pt x="f22" y="f24"/>
                    <a:pt x="f22" y="f24"/>
                  </a:cubicBezTo>
                  <a:cubicBezTo>
                    <a:pt x="f22" y="f24"/>
                    <a:pt x="f22" y="f25"/>
                    <a:pt x="f22" y="f25"/>
                  </a:cubicBezTo>
                  <a:cubicBezTo>
                    <a:pt x="f22" y="f25"/>
                    <a:pt x="f22" y="f25"/>
                    <a:pt x="f22" y="f26"/>
                  </a:cubicBezTo>
                  <a:lnTo>
                    <a:pt x="f22" y="f27"/>
                  </a:lnTo>
                  <a:lnTo>
                    <a:pt x="f2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" name="Freeform: Shape 103">
              <a:extLst>
                <a:ext uri="{FF2B5EF4-FFF2-40B4-BE49-F238E27FC236}">
                  <a16:creationId xmlns:a16="http://schemas.microsoft.com/office/drawing/2014/main" id="{DB4D7C79-BDE8-3191-2830-D4226EDB3E56}"/>
                </a:ext>
              </a:extLst>
            </p:cNvPr>
            <p:cNvSpPr/>
            <p:nvPr/>
          </p:nvSpPr>
          <p:spPr>
            <a:xfrm>
              <a:off x="4506995" y="3799478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" name="Freeform: Shape 104">
              <a:extLst>
                <a:ext uri="{FF2B5EF4-FFF2-40B4-BE49-F238E27FC236}">
                  <a16:creationId xmlns:a16="http://schemas.microsoft.com/office/drawing/2014/main" id="{E5D166B2-D84E-B365-17D0-888B9AA11D61}"/>
                </a:ext>
              </a:extLst>
            </p:cNvPr>
            <p:cNvSpPr/>
            <p:nvPr/>
          </p:nvSpPr>
          <p:spPr>
            <a:xfrm>
              <a:off x="5154518" y="3973516"/>
              <a:ext cx="34628" cy="215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628"/>
                <a:gd name="f7" fmla="val 21595"/>
                <a:gd name="f8" fmla="val 330"/>
                <a:gd name="f9" fmla="val 6352"/>
                <a:gd name="f10" fmla="val -940"/>
                <a:gd name="f11" fmla="val 10163"/>
                <a:gd name="f12" fmla="val 1601"/>
                <a:gd name="f13" fmla="val 13973"/>
                <a:gd name="f14" fmla="val 5412"/>
                <a:gd name="f15" fmla="val 15244"/>
                <a:gd name="f16" fmla="val 14304"/>
                <a:gd name="f17" fmla="val 17785"/>
                <a:gd name="f18" fmla="val 29547"/>
                <a:gd name="f19" fmla="val 12703"/>
                <a:gd name="f20" fmla="val 30818"/>
                <a:gd name="f21" fmla="val 11433"/>
                <a:gd name="f22" fmla="val 32088"/>
                <a:gd name="f23" fmla="val 7622"/>
                <a:gd name="f24" fmla="val 7952"/>
                <a:gd name="f25" fmla="val 4141"/>
                <a:gd name="f26" fmla="val 1270"/>
                <a:gd name="f27" fmla="val 2541"/>
                <a:gd name="f28" fmla="+- 0 0 -90"/>
                <a:gd name="f29" fmla="*/ f3 1 34628"/>
                <a:gd name="f30" fmla="*/ f4 1 2159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34628"/>
                <a:gd name="f39" fmla="*/ f35 1 21595"/>
                <a:gd name="f40" fmla="*/ 330 f36 1"/>
                <a:gd name="f41" fmla="*/ 6352 f35 1"/>
                <a:gd name="f42" fmla="*/ 5412 f36 1"/>
                <a:gd name="f43" fmla="*/ 15244 f35 1"/>
                <a:gd name="f44" fmla="*/ 14304 f36 1"/>
                <a:gd name="f45" fmla="*/ 17785 f35 1"/>
                <a:gd name="f46" fmla="*/ 29547 f36 1"/>
                <a:gd name="f47" fmla="*/ 21595 f35 1"/>
                <a:gd name="f48" fmla="*/ 13973 f35 1"/>
                <a:gd name="f49" fmla="*/ 12703 f35 1"/>
                <a:gd name="f50" fmla="*/ 30818 f36 1"/>
                <a:gd name="f51" fmla="*/ 11433 f35 1"/>
                <a:gd name="f52" fmla="*/ 32088 f36 1"/>
                <a:gd name="f53" fmla="*/ 10163 f35 1"/>
                <a:gd name="f54" fmla="*/ 34628 f36 1"/>
                <a:gd name="f55" fmla="*/ 7622 f35 1"/>
                <a:gd name="f56" fmla="*/ 7952 f36 1"/>
                <a:gd name="f57" fmla="*/ 0 f35 1"/>
                <a:gd name="f58" fmla="+- f37 0 f1"/>
                <a:gd name="f59" fmla="*/ f40 1 34628"/>
                <a:gd name="f60" fmla="*/ f41 1 21595"/>
                <a:gd name="f61" fmla="*/ f42 1 34628"/>
                <a:gd name="f62" fmla="*/ f43 1 21595"/>
                <a:gd name="f63" fmla="*/ f44 1 34628"/>
                <a:gd name="f64" fmla="*/ f45 1 21595"/>
                <a:gd name="f65" fmla="*/ f46 1 34628"/>
                <a:gd name="f66" fmla="*/ f47 1 21595"/>
                <a:gd name="f67" fmla="*/ f48 1 21595"/>
                <a:gd name="f68" fmla="*/ f49 1 21595"/>
                <a:gd name="f69" fmla="*/ f50 1 34628"/>
                <a:gd name="f70" fmla="*/ f51 1 21595"/>
                <a:gd name="f71" fmla="*/ f52 1 34628"/>
                <a:gd name="f72" fmla="*/ f53 1 21595"/>
                <a:gd name="f73" fmla="*/ f54 1 34628"/>
                <a:gd name="f74" fmla="*/ f55 1 21595"/>
                <a:gd name="f75" fmla="*/ f56 1 34628"/>
                <a:gd name="f76" fmla="*/ f57 1 21595"/>
                <a:gd name="f77" fmla="*/ f31 1 f38"/>
                <a:gd name="f78" fmla="*/ f32 1 f38"/>
                <a:gd name="f79" fmla="*/ f31 1 f39"/>
                <a:gd name="f80" fmla="*/ f33 1 f39"/>
                <a:gd name="f81" fmla="*/ f59 1 f38"/>
                <a:gd name="f82" fmla="*/ f60 1 f39"/>
                <a:gd name="f83" fmla="*/ f61 1 f38"/>
                <a:gd name="f84" fmla="*/ f62 1 f39"/>
                <a:gd name="f85" fmla="*/ f63 1 f38"/>
                <a:gd name="f86" fmla="*/ f64 1 f39"/>
                <a:gd name="f87" fmla="*/ f65 1 f38"/>
                <a:gd name="f88" fmla="*/ f66 1 f39"/>
                <a:gd name="f89" fmla="*/ f67 1 f39"/>
                <a:gd name="f90" fmla="*/ f68 1 f39"/>
                <a:gd name="f91" fmla="*/ f69 1 f38"/>
                <a:gd name="f92" fmla="*/ f70 1 f39"/>
                <a:gd name="f93" fmla="*/ f71 1 f38"/>
                <a:gd name="f94" fmla="*/ f72 1 f39"/>
                <a:gd name="f95" fmla="*/ f73 1 f38"/>
                <a:gd name="f96" fmla="*/ f74 1 f39"/>
                <a:gd name="f97" fmla="*/ f75 1 f38"/>
                <a:gd name="f98" fmla="*/ f76 1 f39"/>
                <a:gd name="f99" fmla="*/ f77 f29 1"/>
                <a:gd name="f100" fmla="*/ f78 f29 1"/>
                <a:gd name="f101" fmla="*/ f80 f30 1"/>
                <a:gd name="f102" fmla="*/ f79 f30 1"/>
                <a:gd name="f103" fmla="*/ f81 f29 1"/>
                <a:gd name="f104" fmla="*/ f82 f30 1"/>
                <a:gd name="f105" fmla="*/ f83 f29 1"/>
                <a:gd name="f106" fmla="*/ f84 f30 1"/>
                <a:gd name="f107" fmla="*/ f85 f29 1"/>
                <a:gd name="f108" fmla="*/ f86 f30 1"/>
                <a:gd name="f109" fmla="*/ f87 f29 1"/>
                <a:gd name="f110" fmla="*/ f88 f30 1"/>
                <a:gd name="f111" fmla="*/ f89 f30 1"/>
                <a:gd name="f112" fmla="*/ f90 f30 1"/>
                <a:gd name="f113" fmla="*/ f91 f29 1"/>
                <a:gd name="f114" fmla="*/ f92 f30 1"/>
                <a:gd name="f115" fmla="*/ f93 f29 1"/>
                <a:gd name="f116" fmla="*/ f94 f30 1"/>
                <a:gd name="f117" fmla="*/ f95 f29 1"/>
                <a:gd name="f118" fmla="*/ f96 f30 1"/>
                <a:gd name="f119" fmla="*/ f97 f29 1"/>
                <a:gd name="f120" fmla="*/ f9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09" y="f106"/>
                </a:cxn>
                <a:cxn ang="f58">
                  <a:pos x="f109" y="f106"/>
                </a:cxn>
                <a:cxn ang="f58">
                  <a:pos x="f109" y="f111"/>
                </a:cxn>
                <a:cxn ang="f58">
                  <a:pos x="f109" y="f112"/>
                </a:cxn>
                <a:cxn ang="f58">
                  <a:pos x="f113" y="f114"/>
                </a:cxn>
                <a:cxn ang="f58">
                  <a:pos x="f115" y="f116"/>
                </a:cxn>
                <a:cxn ang="f58">
                  <a:pos x="f115" y="f116"/>
                </a:cxn>
                <a:cxn ang="f58">
                  <a:pos x="f117" y="f118"/>
                </a:cxn>
                <a:cxn ang="f58">
                  <a:pos x="f119" y="f120"/>
                </a:cxn>
                <a:cxn ang="f58">
                  <a:pos x="f103" y="f104"/>
                </a:cxn>
              </a:cxnLst>
              <a:rect l="f99" t="f102" r="f100" b="f101"/>
              <a:pathLst>
                <a:path w="34628" h="2159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17"/>
                  </a:lnTo>
                  <a:lnTo>
                    <a:pt x="f18" y="f7"/>
                  </a:lnTo>
                  <a:lnTo>
                    <a:pt x="f18" y="f15"/>
                  </a:lnTo>
                  <a:lnTo>
                    <a:pt x="f18" y="f15"/>
                  </a:lnTo>
                  <a:cubicBezTo>
                    <a:pt x="f18" y="f15"/>
                    <a:pt x="f18" y="f13"/>
                    <a:pt x="f18" y="f13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22" y="f11"/>
                  </a:lnTo>
                  <a:lnTo>
                    <a:pt x="f22" y="f11"/>
                  </a:lnTo>
                  <a:lnTo>
                    <a:pt x="f6" y="f23"/>
                  </a:lnTo>
                  <a:lnTo>
                    <a:pt x="f24" y="f5"/>
                  </a:lnTo>
                  <a:cubicBezTo>
                    <a:pt x="f25" y="f26"/>
                    <a:pt x="f12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" name="Freeform: Shape 105">
              <a:extLst>
                <a:ext uri="{FF2B5EF4-FFF2-40B4-BE49-F238E27FC236}">
                  <a16:creationId xmlns:a16="http://schemas.microsoft.com/office/drawing/2014/main" id="{6F969C23-0545-DB28-CCF0-268CA565A280}"/>
                </a:ext>
              </a:extLst>
            </p:cNvPr>
            <p:cNvSpPr/>
            <p:nvPr/>
          </p:nvSpPr>
          <p:spPr>
            <a:xfrm>
              <a:off x="4157667" y="2700671"/>
              <a:ext cx="1679323" cy="4141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9327"/>
                <a:gd name="f7" fmla="val 414119"/>
                <a:gd name="f8" fmla="val 15244"/>
                <a:gd name="f9" fmla="val 1669165"/>
                <a:gd name="f10" fmla="val 407768"/>
                <a:gd name="f11" fmla="val 403957"/>
                <a:gd name="f12" fmla="val 1672976"/>
                <a:gd name="f13" fmla="val 400146"/>
                <a:gd name="f14" fmla="val 1676787"/>
                <a:gd name="f15" fmla="val 1678057"/>
                <a:gd name="f16" fmla="val 1679328"/>
                <a:gd name="f17" fmla="+- 0 0 -90"/>
                <a:gd name="f18" fmla="*/ f3 1 1679327"/>
                <a:gd name="f19" fmla="*/ f4 1 41411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679327"/>
                <a:gd name="f28" fmla="*/ f24 1 414119"/>
                <a:gd name="f29" fmla="*/ 0 f25 1"/>
                <a:gd name="f30" fmla="*/ 15244 f24 1"/>
                <a:gd name="f31" fmla="*/ 1669165 f25 1"/>
                <a:gd name="f32" fmla="*/ 414119 f24 1"/>
                <a:gd name="f33" fmla="*/ 407768 f24 1"/>
                <a:gd name="f34" fmla="*/ 1676787 f25 1"/>
                <a:gd name="f35" fmla="*/ 400146 f24 1"/>
                <a:gd name="f36" fmla="*/ 1679328 f25 1"/>
                <a:gd name="f37" fmla="*/ 0 f24 1"/>
                <a:gd name="f38" fmla="+- f26 0 f1"/>
                <a:gd name="f39" fmla="*/ f29 1 1679327"/>
                <a:gd name="f40" fmla="*/ f30 1 414119"/>
                <a:gd name="f41" fmla="*/ f31 1 1679327"/>
                <a:gd name="f42" fmla="*/ f32 1 414119"/>
                <a:gd name="f43" fmla="*/ f33 1 414119"/>
                <a:gd name="f44" fmla="*/ f34 1 1679327"/>
                <a:gd name="f45" fmla="*/ f35 1 414119"/>
                <a:gd name="f46" fmla="*/ f36 1 1679327"/>
                <a:gd name="f47" fmla="*/ f37 1 414119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7"/>
                <a:gd name="f55" fmla="*/ f42 1 f28"/>
                <a:gd name="f56" fmla="*/ f43 1 f28"/>
                <a:gd name="f57" fmla="*/ f44 1 f27"/>
                <a:gd name="f58" fmla="*/ f45 1 f28"/>
                <a:gd name="f59" fmla="*/ f46 1 f27"/>
                <a:gd name="f60" fmla="*/ f47 1 f28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8 1"/>
                <a:gd name="f68" fmla="*/ f55 f19 1"/>
                <a:gd name="f69" fmla="*/ f56 f19 1"/>
                <a:gd name="f70" fmla="*/ f57 f18 1"/>
                <a:gd name="f71" fmla="*/ f58 f19 1"/>
                <a:gd name="f72" fmla="*/ f59 f18 1"/>
                <a:gd name="f73" fmla="*/ f6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7" y="f69"/>
                </a:cxn>
                <a:cxn ang="f38">
                  <a:pos x="f70" y="f71"/>
                </a:cxn>
                <a:cxn ang="f38">
                  <a:pos x="f72" y="f71"/>
                </a:cxn>
                <a:cxn ang="f38">
                  <a:pos x="f72" y="f71"/>
                </a:cxn>
                <a:cxn ang="f38">
                  <a:pos x="f65" y="f73"/>
                </a:cxn>
                <a:cxn ang="f38">
                  <a:pos x="f65" y="f66"/>
                </a:cxn>
                <a:cxn ang="f38">
                  <a:pos x="f65" y="f66"/>
                </a:cxn>
              </a:cxnLst>
              <a:rect l="f61" t="f64" r="f62" b="f63"/>
              <a:pathLst>
                <a:path w="1679327" h="414119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cubicBezTo>
                    <a:pt x="f9" y="f11"/>
                    <a:pt x="f12" y="f13"/>
                    <a:pt x="f14" y="f13"/>
                  </a:cubicBezTo>
                  <a:cubicBezTo>
                    <a:pt x="f15" y="f13"/>
                    <a:pt x="f15" y="f13"/>
                    <a:pt x="f16" y="f13"/>
                  </a:cubicBezTo>
                  <a:lnTo>
                    <a:pt x="f16" y="f13"/>
                  </a:lnTo>
                  <a:lnTo>
                    <a:pt x="f5" y="f5"/>
                  </a:ln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" name="Freeform: Shape 106">
              <a:extLst>
                <a:ext uri="{FF2B5EF4-FFF2-40B4-BE49-F238E27FC236}">
                  <a16:creationId xmlns:a16="http://schemas.microsoft.com/office/drawing/2014/main" id="{80BF1715-0FD7-9E03-1291-00598C154C4F}"/>
                </a:ext>
              </a:extLst>
            </p:cNvPr>
            <p:cNvSpPr/>
            <p:nvPr/>
          </p:nvSpPr>
          <p:spPr>
            <a:xfrm>
              <a:off x="0" y="0"/>
              <a:ext cx="12701" cy="1270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702"/>
                <a:gd name="f4" fmla="val 12703"/>
                <a:gd name="f5" fmla="*/ f0 1 12702"/>
                <a:gd name="f6" fmla="*/ f1 1 12703"/>
                <a:gd name="f7" fmla="val f2"/>
                <a:gd name="f8" fmla="val f3"/>
                <a:gd name="f9" fmla="val f4"/>
                <a:gd name="f10" fmla="+- f9 0 f7"/>
                <a:gd name="f11" fmla="+- f8 0 f7"/>
                <a:gd name="f12" fmla="*/ f11 1 12702"/>
                <a:gd name="f13" fmla="*/ f10 1 12703"/>
                <a:gd name="f14" fmla="*/ f7 1 f12"/>
                <a:gd name="f15" fmla="*/ f8 1 f12"/>
                <a:gd name="f16" fmla="*/ f7 1 f13"/>
                <a:gd name="f17" fmla="*/ f9 1 f13"/>
                <a:gd name="f18" fmla="*/ f14 f5 1"/>
                <a:gd name="f19" fmla="*/ f15 f5 1"/>
                <a:gd name="f20" fmla="*/ f17 f6 1"/>
                <a:gd name="f21" fmla="*/ f16 f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12702" h="12703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" name="Freeform: Shape 107">
              <a:extLst>
                <a:ext uri="{FF2B5EF4-FFF2-40B4-BE49-F238E27FC236}">
                  <a16:creationId xmlns:a16="http://schemas.microsoft.com/office/drawing/2014/main" id="{7602F67A-5B83-3013-ADDE-F7EEC49CAD25}"/>
                </a:ext>
              </a:extLst>
            </p:cNvPr>
            <p:cNvSpPr/>
            <p:nvPr/>
          </p:nvSpPr>
          <p:spPr>
            <a:xfrm>
              <a:off x="1517995" y="1355415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" name="Freeform: Shape 108">
              <a:extLst>
                <a:ext uri="{FF2B5EF4-FFF2-40B4-BE49-F238E27FC236}">
                  <a16:creationId xmlns:a16="http://schemas.microsoft.com/office/drawing/2014/main" id="{5EFD2DA5-9940-0C3E-FE6A-2A75024F625F}"/>
                </a:ext>
              </a:extLst>
            </p:cNvPr>
            <p:cNvSpPr/>
            <p:nvPr/>
          </p:nvSpPr>
          <p:spPr>
            <a:xfrm>
              <a:off x="1517995" y="1370658"/>
              <a:ext cx="170215" cy="2169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0219"/>
                <a:gd name="f7" fmla="val 2169680"/>
                <a:gd name="f8" fmla="val 2163329"/>
                <a:gd name="f9" fmla="val 10162"/>
                <a:gd name="f10" fmla="val 1270"/>
                <a:gd name="f11" fmla="val 3811"/>
                <a:gd name="f12" fmla="val 160057"/>
                <a:gd name="f13" fmla="val 2169681"/>
                <a:gd name="f14" fmla="+- 0 0 -90"/>
                <a:gd name="f15" fmla="*/ f3 1 170219"/>
                <a:gd name="f16" fmla="*/ f4 1 216968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70219"/>
                <a:gd name="f25" fmla="*/ f21 1 2169680"/>
                <a:gd name="f26" fmla="*/ 170219 f22 1"/>
                <a:gd name="f27" fmla="*/ 2163329 f21 1"/>
                <a:gd name="f28" fmla="*/ 10162 f22 1"/>
                <a:gd name="f29" fmla="*/ 1270 f21 1"/>
                <a:gd name="f30" fmla="*/ 3811 f22 1"/>
                <a:gd name="f31" fmla="*/ 0 f21 1"/>
                <a:gd name="f32" fmla="*/ 0 f22 1"/>
                <a:gd name="f33" fmla="*/ 160057 f22 1"/>
                <a:gd name="f34" fmla="*/ 2169681 f21 1"/>
                <a:gd name="f35" fmla="+- f23 0 f1"/>
                <a:gd name="f36" fmla="*/ f26 1 170219"/>
                <a:gd name="f37" fmla="*/ f27 1 2169680"/>
                <a:gd name="f38" fmla="*/ f28 1 170219"/>
                <a:gd name="f39" fmla="*/ f29 1 2169680"/>
                <a:gd name="f40" fmla="*/ f30 1 170219"/>
                <a:gd name="f41" fmla="*/ f31 1 2169680"/>
                <a:gd name="f42" fmla="*/ f32 1 170219"/>
                <a:gd name="f43" fmla="*/ f33 1 170219"/>
                <a:gd name="f44" fmla="*/ f34 1 2169680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5"/>
                </a:cxn>
                <a:cxn ang="f35">
                  <a:pos x="f69" y="f70"/>
                </a:cxn>
              </a:cxnLst>
              <a:rect l="f58" t="f61" r="f59" b="f60"/>
              <a:pathLst>
                <a:path w="170219" h="2169680">
                  <a:moveTo>
                    <a:pt x="f6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5" y="f10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" name="Freeform: Shape 109">
              <a:extLst>
                <a:ext uri="{FF2B5EF4-FFF2-40B4-BE49-F238E27FC236}">
                  <a16:creationId xmlns:a16="http://schemas.microsoft.com/office/drawing/2014/main" id="{5CE04F32-0161-9D47-37BB-53912AA74CC1}"/>
                </a:ext>
              </a:extLst>
            </p:cNvPr>
            <p:cNvSpPr/>
            <p:nvPr/>
          </p:nvSpPr>
          <p:spPr>
            <a:xfrm>
              <a:off x="5178987" y="3990030"/>
              <a:ext cx="20327" cy="1191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24"/>
                <a:gd name="f7" fmla="val 1191545"/>
                <a:gd name="f8" fmla="val 5081"/>
                <a:gd name="f9" fmla="val 1190275"/>
                <a:gd name="f10" fmla="val 6351"/>
                <a:gd name="f11" fmla="val 1191546"/>
                <a:gd name="f12" fmla="val 15243"/>
                <a:gd name="f13" fmla="val 1183924"/>
                <a:gd name="f14" fmla="val 3811"/>
                <a:gd name="f15" fmla="val 17784"/>
                <a:gd name="f16" fmla="val 6352"/>
                <a:gd name="f17" fmla="val 13973"/>
                <a:gd name="f18" fmla="val 8892"/>
                <a:gd name="f19" fmla="val 10162"/>
                <a:gd name="f20" fmla="val 7621"/>
                <a:gd name="f21" fmla="val 1270"/>
                <a:gd name="f22" fmla="+- 0 0 -90"/>
                <a:gd name="f23" fmla="*/ f3 1 20324"/>
                <a:gd name="f24" fmla="*/ f4 1 119154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0324"/>
                <a:gd name="f33" fmla="*/ f29 1 1191545"/>
                <a:gd name="f34" fmla="*/ 5081 f30 1"/>
                <a:gd name="f35" fmla="*/ 5081 f29 1"/>
                <a:gd name="f36" fmla="*/ 0 f30 1"/>
                <a:gd name="f37" fmla="*/ 1190275 f29 1"/>
                <a:gd name="f38" fmla="*/ 6351 f30 1"/>
                <a:gd name="f39" fmla="*/ 1191546 f29 1"/>
                <a:gd name="f40" fmla="*/ 15243 f30 1"/>
                <a:gd name="f41" fmla="*/ 1183924 f29 1"/>
                <a:gd name="f42" fmla="*/ 20324 f30 1"/>
                <a:gd name="f43" fmla="*/ 3811 f29 1"/>
                <a:gd name="f44" fmla="*/ 17784 f30 1"/>
                <a:gd name="f45" fmla="*/ 6352 f29 1"/>
                <a:gd name="f46" fmla="*/ 7621 f30 1"/>
                <a:gd name="f47" fmla="*/ 0 f29 1"/>
                <a:gd name="f48" fmla="+- f31 0 f1"/>
                <a:gd name="f49" fmla="*/ f34 1 20324"/>
                <a:gd name="f50" fmla="*/ f35 1 1191545"/>
                <a:gd name="f51" fmla="*/ f36 1 20324"/>
                <a:gd name="f52" fmla="*/ f37 1 1191545"/>
                <a:gd name="f53" fmla="*/ f38 1 20324"/>
                <a:gd name="f54" fmla="*/ f39 1 1191545"/>
                <a:gd name="f55" fmla="*/ f40 1 20324"/>
                <a:gd name="f56" fmla="*/ f41 1 1191545"/>
                <a:gd name="f57" fmla="*/ f42 1 20324"/>
                <a:gd name="f58" fmla="*/ f43 1 1191545"/>
                <a:gd name="f59" fmla="*/ f44 1 20324"/>
                <a:gd name="f60" fmla="*/ f45 1 1191545"/>
                <a:gd name="f61" fmla="*/ f46 1 20324"/>
                <a:gd name="f62" fmla="*/ f47 1 1191545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86"/>
                </a:cxn>
                <a:cxn ang="f48">
                  <a:pos x="f97" y="f86"/>
                </a:cxn>
                <a:cxn ang="f48">
                  <a:pos x="f89" y="f98"/>
                </a:cxn>
                <a:cxn ang="f48">
                  <a:pos x="f89" y="f98"/>
                </a:cxn>
                <a:cxn ang="f48">
                  <a:pos x="f85" y="f86"/>
                </a:cxn>
              </a:cxnLst>
              <a:rect l="f81" t="f84" r="f82" b="f83"/>
              <a:pathLst>
                <a:path w="20324" h="1191545">
                  <a:moveTo>
                    <a:pt x="f8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6" y="f14"/>
                  </a:lnTo>
                  <a:lnTo>
                    <a:pt x="f15" y="f16"/>
                  </a:lnTo>
                  <a:cubicBezTo>
                    <a:pt x="f17" y="f18"/>
                    <a:pt x="f19" y="f18"/>
                    <a:pt x="f20" y="f8"/>
                  </a:cubicBezTo>
                  <a:cubicBezTo>
                    <a:pt x="f20" y="f8"/>
                    <a:pt x="f20" y="f8"/>
                    <a:pt x="f20" y="f8"/>
                  </a:cubicBezTo>
                  <a:cubicBezTo>
                    <a:pt x="f10" y="f14"/>
                    <a:pt x="f10" y="f21"/>
                    <a:pt x="f10" y="f5"/>
                  </a:cubicBezTo>
                  <a:lnTo>
                    <a:pt x="f10" y="f5"/>
                  </a:lnTo>
                  <a:lnTo>
                    <a:pt x="f8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6" name="Freeform: Shape 110">
              <a:extLst>
                <a:ext uri="{FF2B5EF4-FFF2-40B4-BE49-F238E27FC236}">
                  <a16:creationId xmlns:a16="http://schemas.microsoft.com/office/drawing/2014/main" id="{D619091B-362F-B131-19A5-2EE436C18EBE}"/>
                </a:ext>
              </a:extLst>
            </p:cNvPr>
            <p:cNvSpPr/>
            <p:nvPr/>
          </p:nvSpPr>
          <p:spPr>
            <a:xfrm>
              <a:off x="1087367" y="4296171"/>
              <a:ext cx="63514" cy="5462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14"/>
                <a:gd name="f7" fmla="val 546231"/>
                <a:gd name="f8" fmla="val 62244"/>
                <a:gd name="f9" fmla="val 541150"/>
                <a:gd name="f10" fmla="val 63515"/>
                <a:gd name="f11" fmla="val 542420"/>
                <a:gd name="f12" fmla="val 543690"/>
                <a:gd name="f13" fmla="val 544961"/>
                <a:gd name="f14" fmla="val 15244"/>
                <a:gd name="f15" fmla="val 5081"/>
                <a:gd name="f16" fmla="val 1270"/>
                <a:gd name="f17" fmla="val 48271"/>
                <a:gd name="f18" fmla="val 52082"/>
                <a:gd name="f19" fmla="val 538609"/>
                <a:gd name="f20" fmla="val 54623"/>
                <a:gd name="f21" fmla="val 537339"/>
                <a:gd name="f22" fmla="val 59704"/>
                <a:gd name="f23" fmla="+- 0 0 -90"/>
                <a:gd name="f24" fmla="*/ f3 1 63514"/>
                <a:gd name="f25" fmla="*/ f4 1 54623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3514"/>
                <a:gd name="f34" fmla="*/ f30 1 546231"/>
                <a:gd name="f35" fmla="*/ 62244 f31 1"/>
                <a:gd name="f36" fmla="*/ 541150 f30 1"/>
                <a:gd name="f37" fmla="*/ 63515 f31 1"/>
                <a:gd name="f38" fmla="*/ 546231 f30 1"/>
                <a:gd name="f39" fmla="*/ 544961 f30 1"/>
                <a:gd name="f40" fmla="*/ 15244 f31 1"/>
                <a:gd name="f41" fmla="*/ 5081 f30 1"/>
                <a:gd name="f42" fmla="*/ 5081 f31 1"/>
                <a:gd name="f43" fmla="*/ 1270 f30 1"/>
                <a:gd name="f44" fmla="*/ 0 f31 1"/>
                <a:gd name="f45" fmla="*/ 0 f30 1"/>
                <a:gd name="f46" fmla="*/ 48271 f31 1"/>
                <a:gd name="f47" fmla="*/ 52082 f31 1"/>
                <a:gd name="f48" fmla="*/ 538609 f30 1"/>
                <a:gd name="f49" fmla="+- f32 0 f1"/>
                <a:gd name="f50" fmla="*/ f35 1 63514"/>
                <a:gd name="f51" fmla="*/ f36 1 546231"/>
                <a:gd name="f52" fmla="*/ f37 1 63514"/>
                <a:gd name="f53" fmla="*/ f38 1 546231"/>
                <a:gd name="f54" fmla="*/ f39 1 546231"/>
                <a:gd name="f55" fmla="*/ f40 1 63514"/>
                <a:gd name="f56" fmla="*/ f41 1 546231"/>
                <a:gd name="f57" fmla="*/ f42 1 63514"/>
                <a:gd name="f58" fmla="*/ f43 1 546231"/>
                <a:gd name="f59" fmla="*/ f44 1 63514"/>
                <a:gd name="f60" fmla="*/ f45 1 546231"/>
                <a:gd name="f61" fmla="*/ f46 1 63514"/>
                <a:gd name="f62" fmla="*/ f47 1 63514"/>
                <a:gd name="f63" fmla="*/ f48 1 546231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4"/>
                <a:gd name="f73" fmla="*/ f55 1 f33"/>
                <a:gd name="f74" fmla="*/ f56 1 f34"/>
                <a:gd name="f75" fmla="*/ f57 1 f33"/>
                <a:gd name="f76" fmla="*/ f58 1 f34"/>
                <a:gd name="f77" fmla="*/ f59 1 f33"/>
                <a:gd name="f78" fmla="*/ f60 1 f34"/>
                <a:gd name="f79" fmla="*/ f61 1 f33"/>
                <a:gd name="f80" fmla="*/ f62 1 f33"/>
                <a:gd name="f81" fmla="*/ f63 1 f34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5 1"/>
                <a:gd name="f91" fmla="*/ f73 f24 1"/>
                <a:gd name="f92" fmla="*/ f74 f25 1"/>
                <a:gd name="f93" fmla="*/ f75 f24 1"/>
                <a:gd name="f94" fmla="*/ f76 f25 1"/>
                <a:gd name="f95" fmla="*/ f77 f24 1"/>
                <a:gd name="f96" fmla="*/ f78 f25 1"/>
                <a:gd name="f97" fmla="*/ f79 f24 1"/>
                <a:gd name="f98" fmla="*/ f80 f24 1"/>
                <a:gd name="f99" fmla="*/ f8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88" y="f90"/>
                </a:cxn>
                <a:cxn ang="f49">
                  <a:pos x="f91" y="f92"/>
                </a:cxn>
                <a:cxn ang="f49">
                  <a:pos x="f93" y="f94"/>
                </a:cxn>
                <a:cxn ang="f49">
                  <a:pos x="f95" y="f96"/>
                </a:cxn>
                <a:cxn ang="f49">
                  <a:pos x="f97" y="f87"/>
                </a:cxn>
                <a:cxn ang="f49">
                  <a:pos x="f98" y="f99"/>
                </a:cxn>
                <a:cxn ang="f49">
                  <a:pos x="f86" y="f87"/>
                </a:cxn>
                <a:cxn ang="f49">
                  <a:pos x="f86" y="f87"/>
                </a:cxn>
              </a:cxnLst>
              <a:rect l="f82" t="f85" r="f83" b="f84"/>
              <a:pathLst>
                <a:path w="63514" h="546231">
                  <a:moveTo>
                    <a:pt x="f8" y="f9"/>
                  </a:moveTo>
                  <a:cubicBezTo>
                    <a:pt x="f10" y="f11"/>
                    <a:pt x="f10" y="f12"/>
                    <a:pt x="f10" y="f7"/>
                  </a:cubicBezTo>
                  <a:cubicBezTo>
                    <a:pt x="f10" y="f7"/>
                    <a:pt x="f10" y="f13"/>
                    <a:pt x="f10" y="f13"/>
                  </a:cubicBezTo>
                  <a:lnTo>
                    <a:pt x="f14" y="f15"/>
                  </a:lnTo>
                  <a:lnTo>
                    <a:pt x="f15" y="f16"/>
                  </a:lnTo>
                  <a:lnTo>
                    <a:pt x="f5" y="f5"/>
                  </a:lnTo>
                  <a:lnTo>
                    <a:pt x="f17" y="f9"/>
                  </a:lnTo>
                  <a:lnTo>
                    <a:pt x="f18" y="f19"/>
                  </a:lnTo>
                  <a:cubicBezTo>
                    <a:pt x="f20" y="f21"/>
                    <a:pt x="f22" y="f21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7" name="Freeform: Shape 111">
              <a:extLst>
                <a:ext uri="{FF2B5EF4-FFF2-40B4-BE49-F238E27FC236}">
                  <a16:creationId xmlns:a16="http://schemas.microsoft.com/office/drawing/2014/main" id="{39EE96F3-BC19-AFDD-E8DE-3117FEFC38F3}"/>
                </a:ext>
              </a:extLst>
            </p:cNvPr>
            <p:cNvSpPr/>
            <p:nvPr/>
          </p:nvSpPr>
          <p:spPr>
            <a:xfrm>
              <a:off x="1050535" y="4832750"/>
              <a:ext cx="100355" cy="680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353"/>
                <a:gd name="f7" fmla="val 68085"/>
                <a:gd name="f8" fmla="val 16514"/>
                <a:gd name="f9" fmla="val 68086"/>
                <a:gd name="f10" fmla="val 96542"/>
                <a:gd name="f11" fmla="val 14733"/>
                <a:gd name="f12" fmla="val 97813"/>
                <a:gd name="f13" fmla="val 13463"/>
                <a:gd name="f14" fmla="val 99083"/>
                <a:gd name="f15" fmla="val 12192"/>
                <a:gd name="f16" fmla="val 10922"/>
                <a:gd name="f17" fmla="val 9652"/>
                <a:gd name="f18" fmla="val 8382"/>
                <a:gd name="f19" fmla="val 7111"/>
                <a:gd name="f20" fmla="val 4571"/>
                <a:gd name="f21" fmla="val 3301"/>
                <a:gd name="f22" fmla="val -511"/>
                <a:gd name="f23" fmla="val 92731"/>
                <a:gd name="f24" fmla="val 88921"/>
                <a:gd name="f25" fmla="val 760"/>
                <a:gd name="f26" fmla="val 85110"/>
                <a:gd name="f27" fmla="val 60464"/>
                <a:gd name="f28" fmla="val 3811"/>
                <a:gd name="f29" fmla="val 61734"/>
                <a:gd name="f30" fmla="+- 0 0 -90"/>
                <a:gd name="f31" fmla="*/ f3 1 100353"/>
                <a:gd name="f32" fmla="*/ f4 1 6808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00353"/>
                <a:gd name="f41" fmla="*/ f37 1 68085"/>
                <a:gd name="f42" fmla="*/ 16514 f38 1"/>
                <a:gd name="f43" fmla="*/ 68086 f37 1"/>
                <a:gd name="f44" fmla="*/ 96542 f38 1"/>
                <a:gd name="f45" fmla="*/ 14733 f37 1"/>
                <a:gd name="f46" fmla="*/ 97813 f38 1"/>
                <a:gd name="f47" fmla="*/ 13463 f37 1"/>
                <a:gd name="f48" fmla="*/ 99083 f38 1"/>
                <a:gd name="f49" fmla="*/ 12192 f37 1"/>
                <a:gd name="f50" fmla="*/ 10922 f37 1"/>
                <a:gd name="f51" fmla="*/ 100353 f38 1"/>
                <a:gd name="f52" fmla="*/ 9652 f37 1"/>
                <a:gd name="f53" fmla="*/ 8382 f37 1"/>
                <a:gd name="f54" fmla="*/ 3301 f37 1"/>
                <a:gd name="f55" fmla="*/ 88921 f38 1"/>
                <a:gd name="f56" fmla="*/ 760 f37 1"/>
                <a:gd name="f57" fmla="*/ 85110 f38 1"/>
                <a:gd name="f58" fmla="*/ 0 f38 1"/>
                <a:gd name="f59" fmla="*/ 60464 f37 1"/>
                <a:gd name="f60" fmla="*/ 3811 f38 1"/>
                <a:gd name="f61" fmla="*/ 61734 f37 1"/>
                <a:gd name="f62" fmla="+- f39 0 f1"/>
                <a:gd name="f63" fmla="*/ f42 1 100353"/>
                <a:gd name="f64" fmla="*/ f43 1 68085"/>
                <a:gd name="f65" fmla="*/ f44 1 100353"/>
                <a:gd name="f66" fmla="*/ f45 1 68085"/>
                <a:gd name="f67" fmla="*/ f46 1 100353"/>
                <a:gd name="f68" fmla="*/ f47 1 68085"/>
                <a:gd name="f69" fmla="*/ f48 1 100353"/>
                <a:gd name="f70" fmla="*/ f49 1 68085"/>
                <a:gd name="f71" fmla="*/ f50 1 68085"/>
                <a:gd name="f72" fmla="*/ f51 1 100353"/>
                <a:gd name="f73" fmla="*/ f52 1 68085"/>
                <a:gd name="f74" fmla="*/ f53 1 68085"/>
                <a:gd name="f75" fmla="*/ f54 1 68085"/>
                <a:gd name="f76" fmla="*/ f55 1 100353"/>
                <a:gd name="f77" fmla="*/ f56 1 68085"/>
                <a:gd name="f78" fmla="*/ f57 1 100353"/>
                <a:gd name="f79" fmla="*/ f58 1 100353"/>
                <a:gd name="f80" fmla="*/ f59 1 68085"/>
                <a:gd name="f81" fmla="*/ f60 1 100353"/>
                <a:gd name="f82" fmla="*/ f61 1 68085"/>
                <a:gd name="f83" fmla="*/ f33 1 f40"/>
                <a:gd name="f84" fmla="*/ f34 1 f40"/>
                <a:gd name="f85" fmla="*/ f33 1 f41"/>
                <a:gd name="f86" fmla="*/ f35 1 f41"/>
                <a:gd name="f87" fmla="*/ f63 1 f40"/>
                <a:gd name="f88" fmla="*/ f64 1 f41"/>
                <a:gd name="f89" fmla="*/ f65 1 f40"/>
                <a:gd name="f90" fmla="*/ f66 1 f41"/>
                <a:gd name="f91" fmla="*/ f67 1 f40"/>
                <a:gd name="f92" fmla="*/ f68 1 f41"/>
                <a:gd name="f93" fmla="*/ f69 1 f40"/>
                <a:gd name="f94" fmla="*/ f70 1 f41"/>
                <a:gd name="f95" fmla="*/ f71 1 f41"/>
                <a:gd name="f96" fmla="*/ f72 1 f40"/>
                <a:gd name="f97" fmla="*/ f73 1 f41"/>
                <a:gd name="f98" fmla="*/ f74 1 f41"/>
                <a:gd name="f99" fmla="*/ f75 1 f41"/>
                <a:gd name="f100" fmla="*/ f76 1 f40"/>
                <a:gd name="f101" fmla="*/ f77 1 f41"/>
                <a:gd name="f102" fmla="*/ f78 1 f40"/>
                <a:gd name="f103" fmla="*/ f79 1 f40"/>
                <a:gd name="f104" fmla="*/ f80 1 f41"/>
                <a:gd name="f105" fmla="*/ f81 1 f40"/>
                <a:gd name="f106" fmla="*/ f82 1 f41"/>
                <a:gd name="f107" fmla="*/ f83 f31 1"/>
                <a:gd name="f108" fmla="*/ f84 f31 1"/>
                <a:gd name="f109" fmla="*/ f86 f32 1"/>
                <a:gd name="f110" fmla="*/ f85 f32 1"/>
                <a:gd name="f111" fmla="*/ f87 f31 1"/>
                <a:gd name="f112" fmla="*/ f88 f32 1"/>
                <a:gd name="f113" fmla="*/ f89 f31 1"/>
                <a:gd name="f114" fmla="*/ f90 f32 1"/>
                <a:gd name="f115" fmla="*/ f91 f31 1"/>
                <a:gd name="f116" fmla="*/ f92 f32 1"/>
                <a:gd name="f117" fmla="*/ f93 f31 1"/>
                <a:gd name="f118" fmla="*/ f94 f32 1"/>
                <a:gd name="f119" fmla="*/ f95 f32 1"/>
                <a:gd name="f120" fmla="*/ f96 f31 1"/>
                <a:gd name="f121" fmla="*/ f97 f32 1"/>
                <a:gd name="f122" fmla="*/ f98 f32 1"/>
                <a:gd name="f123" fmla="*/ f99 f32 1"/>
                <a:gd name="f124" fmla="*/ f100 f31 1"/>
                <a:gd name="f125" fmla="*/ f101 f32 1"/>
                <a:gd name="f126" fmla="*/ f102 f31 1"/>
                <a:gd name="f127" fmla="*/ f103 f31 1"/>
                <a:gd name="f128" fmla="*/ f104 f32 1"/>
                <a:gd name="f129" fmla="*/ f105 f31 1"/>
                <a:gd name="f130" fmla="*/ f10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7" y="f118"/>
                </a:cxn>
                <a:cxn ang="f62">
                  <a:pos x="f117" y="f119"/>
                </a:cxn>
                <a:cxn ang="f62">
                  <a:pos x="f120" y="f121"/>
                </a:cxn>
                <a:cxn ang="f62">
                  <a:pos x="f120" y="f122"/>
                </a:cxn>
                <a:cxn ang="f62">
                  <a:pos x="f117" y="f123"/>
                </a:cxn>
                <a:cxn ang="f62">
                  <a:pos x="f124" y="f125"/>
                </a:cxn>
                <a:cxn ang="f62">
                  <a:pos x="f124" y="f125"/>
                </a:cxn>
                <a:cxn ang="f62">
                  <a:pos x="f126" y="f123"/>
                </a:cxn>
                <a:cxn ang="f62">
                  <a:pos x="f127" y="f128"/>
                </a:cxn>
                <a:cxn ang="f62">
                  <a:pos x="f129" y="f130"/>
                </a:cxn>
                <a:cxn ang="f62">
                  <a:pos x="f111" y="f112"/>
                </a:cxn>
              </a:cxnLst>
              <a:rect l="f107" t="f110" r="f108" b="f109"/>
              <a:pathLst>
                <a:path w="100353" h="6808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4" y="f15"/>
                    <a:pt x="f14" y="f16"/>
                    <a:pt x="f14" y="f16"/>
                  </a:cubicBezTo>
                  <a:cubicBezTo>
                    <a:pt x="f14" y="f16"/>
                    <a:pt x="f14" y="f17"/>
                    <a:pt x="f6" y="f17"/>
                  </a:cubicBezTo>
                  <a:cubicBezTo>
                    <a:pt x="f6" y="f17"/>
                    <a:pt x="f6" y="f18"/>
                    <a:pt x="f6" y="f18"/>
                  </a:cubicBezTo>
                  <a:cubicBezTo>
                    <a:pt x="f6" y="f19"/>
                    <a:pt x="f6" y="f20"/>
                    <a:pt x="f14" y="f21"/>
                  </a:cubicBezTo>
                  <a:cubicBezTo>
                    <a:pt x="f10" y="f22"/>
                    <a:pt x="f23" y="f22"/>
                    <a:pt x="f24" y="f25"/>
                  </a:cubicBezTo>
                  <a:cubicBezTo>
                    <a:pt x="f24" y="f25"/>
                    <a:pt x="f24" y="f25"/>
                    <a:pt x="f24" y="f25"/>
                  </a:cubicBezTo>
                  <a:lnTo>
                    <a:pt x="f26" y="f21"/>
                  </a:lnTo>
                  <a:lnTo>
                    <a:pt x="f5" y="f27"/>
                  </a:lnTo>
                  <a:lnTo>
                    <a:pt x="f28" y="f2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8" name="Freeform: Shape 112">
              <a:extLst>
                <a:ext uri="{FF2B5EF4-FFF2-40B4-BE49-F238E27FC236}">
                  <a16:creationId xmlns:a16="http://schemas.microsoft.com/office/drawing/2014/main" id="{4A7C2739-29EE-C5AE-8AEA-426D0778F3D3}"/>
                </a:ext>
              </a:extLst>
            </p:cNvPr>
            <p:cNvSpPr/>
            <p:nvPr/>
          </p:nvSpPr>
          <p:spPr>
            <a:xfrm>
              <a:off x="1728865" y="6460766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9" name="Freeform: Shape 113">
              <a:extLst>
                <a:ext uri="{FF2B5EF4-FFF2-40B4-BE49-F238E27FC236}">
                  <a16:creationId xmlns:a16="http://schemas.microsoft.com/office/drawing/2014/main" id="{2908DB52-3248-DA41-3683-5E542006FD63}"/>
                </a:ext>
              </a:extLst>
            </p:cNvPr>
            <p:cNvSpPr/>
            <p:nvPr/>
          </p:nvSpPr>
          <p:spPr>
            <a:xfrm>
              <a:off x="1719977" y="6434093"/>
              <a:ext cx="17785" cy="190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84"/>
                <a:gd name="f7" fmla="val 19054"/>
                <a:gd name="f8" fmla="val 5081"/>
                <a:gd name="f9" fmla="val 1270"/>
                <a:gd name="f10" fmla="val 8892"/>
                <a:gd name="f11" fmla="val 12703"/>
                <a:gd name="f12" fmla="val 15244"/>
                <a:gd name="f13" fmla="val 13973"/>
                <a:gd name="f14" fmla="val 16514"/>
                <a:gd name="f15" fmla="val 19055"/>
                <a:gd name="f16" fmla="+- 0 0 -90"/>
                <a:gd name="f17" fmla="*/ f3 1 17784"/>
                <a:gd name="f18" fmla="*/ f4 1 1905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7784"/>
                <a:gd name="f27" fmla="*/ f23 1 19054"/>
                <a:gd name="f28" fmla="*/ 5081 f24 1"/>
                <a:gd name="f29" fmla="*/ 1270 f23 1"/>
                <a:gd name="f30" fmla="*/ 0 f24 1"/>
                <a:gd name="f31" fmla="*/ 0 f23 1"/>
                <a:gd name="f32" fmla="*/ 1270 f24 1"/>
                <a:gd name="f33" fmla="*/ 8892 f23 1"/>
                <a:gd name="f34" fmla="*/ 12703 f24 1"/>
                <a:gd name="f35" fmla="*/ 12703 f23 1"/>
                <a:gd name="f36" fmla="*/ 17784 f24 1"/>
                <a:gd name="f37" fmla="*/ 19055 f23 1"/>
                <a:gd name="f38" fmla="*/ 13973 f23 1"/>
                <a:gd name="f39" fmla="*/ 16514 f24 1"/>
                <a:gd name="f40" fmla="*/ 5081 f23 1"/>
                <a:gd name="f41" fmla="+- f25 0 f1"/>
                <a:gd name="f42" fmla="*/ f28 1 17784"/>
                <a:gd name="f43" fmla="*/ f29 1 19054"/>
                <a:gd name="f44" fmla="*/ f30 1 17784"/>
                <a:gd name="f45" fmla="*/ f31 1 19054"/>
                <a:gd name="f46" fmla="*/ f32 1 17784"/>
                <a:gd name="f47" fmla="*/ f33 1 19054"/>
                <a:gd name="f48" fmla="*/ f34 1 17784"/>
                <a:gd name="f49" fmla="*/ f35 1 19054"/>
                <a:gd name="f50" fmla="*/ f36 1 17784"/>
                <a:gd name="f51" fmla="*/ f37 1 19054"/>
                <a:gd name="f52" fmla="*/ f38 1 19054"/>
                <a:gd name="f53" fmla="*/ f39 1 17784"/>
                <a:gd name="f54" fmla="*/ f40 1 19054"/>
                <a:gd name="f55" fmla="*/ f19 1 f26"/>
                <a:gd name="f56" fmla="*/ f20 1 f26"/>
                <a:gd name="f57" fmla="*/ f19 1 f27"/>
                <a:gd name="f58" fmla="*/ f21 1 f27"/>
                <a:gd name="f59" fmla="*/ f42 1 f26"/>
                <a:gd name="f60" fmla="*/ f43 1 f27"/>
                <a:gd name="f61" fmla="*/ f44 1 f26"/>
                <a:gd name="f62" fmla="*/ f45 1 f27"/>
                <a:gd name="f63" fmla="*/ f46 1 f26"/>
                <a:gd name="f64" fmla="*/ f47 1 f27"/>
                <a:gd name="f65" fmla="*/ f48 1 f26"/>
                <a:gd name="f66" fmla="*/ f49 1 f27"/>
                <a:gd name="f67" fmla="*/ f50 1 f26"/>
                <a:gd name="f68" fmla="*/ f51 1 f27"/>
                <a:gd name="f69" fmla="*/ f52 1 f27"/>
                <a:gd name="f70" fmla="*/ f53 1 f26"/>
                <a:gd name="f71" fmla="*/ f54 1 f27"/>
                <a:gd name="f72" fmla="*/ f55 f17 1"/>
                <a:gd name="f73" fmla="*/ f56 f17 1"/>
                <a:gd name="f74" fmla="*/ f58 f18 1"/>
                <a:gd name="f75" fmla="*/ f57 f18 1"/>
                <a:gd name="f76" fmla="*/ f59 f17 1"/>
                <a:gd name="f77" fmla="*/ f60 f18 1"/>
                <a:gd name="f78" fmla="*/ f61 f17 1"/>
                <a:gd name="f79" fmla="*/ f62 f18 1"/>
                <a:gd name="f80" fmla="*/ f63 f17 1"/>
                <a:gd name="f81" fmla="*/ f64 f18 1"/>
                <a:gd name="f82" fmla="*/ f65 f17 1"/>
                <a:gd name="f83" fmla="*/ f66 f18 1"/>
                <a:gd name="f84" fmla="*/ f67 f17 1"/>
                <a:gd name="f85" fmla="*/ f68 f18 1"/>
                <a:gd name="f86" fmla="*/ f69 f18 1"/>
                <a:gd name="f87" fmla="*/ f70 f17 1"/>
                <a:gd name="f88" fmla="*/ f71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84" y="f85"/>
                </a:cxn>
                <a:cxn ang="f41">
                  <a:pos x="f84" y="f86"/>
                </a:cxn>
                <a:cxn ang="f41">
                  <a:pos x="f87" y="f88"/>
                </a:cxn>
                <a:cxn ang="f41">
                  <a:pos x="f76" y="f77"/>
                </a:cxn>
              </a:cxnLst>
              <a:rect l="f72" t="f75" r="f73" b="f74"/>
              <a:pathLst>
                <a:path w="17784" h="19054">
                  <a:moveTo>
                    <a:pt x="f8" y="f9"/>
                  </a:moveTo>
                  <a:lnTo>
                    <a:pt x="f5" y="f5"/>
                  </a:lnTo>
                  <a:lnTo>
                    <a:pt x="f9" y="f10"/>
                  </a:lnTo>
                  <a:lnTo>
                    <a:pt x="f11" y="f11"/>
                  </a:lnTo>
                  <a:cubicBezTo>
                    <a:pt x="f12" y="f13"/>
                    <a:pt x="f6" y="f14"/>
                    <a:pt x="f6" y="f15"/>
                  </a:cubicBezTo>
                  <a:lnTo>
                    <a:pt x="f6" y="f15"/>
                  </a:lnTo>
                  <a:lnTo>
                    <a:pt x="f6" y="f13"/>
                  </a:lnTo>
                  <a:lnTo>
                    <a:pt x="f14" y="f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0" name="Freeform: Shape 114">
              <a:extLst>
                <a:ext uri="{FF2B5EF4-FFF2-40B4-BE49-F238E27FC236}">
                  <a16:creationId xmlns:a16="http://schemas.microsoft.com/office/drawing/2014/main" id="{8C1FF854-322F-E8D8-288D-3053F4A86058}"/>
                </a:ext>
              </a:extLst>
            </p:cNvPr>
            <p:cNvSpPr/>
            <p:nvPr/>
          </p:nvSpPr>
          <p:spPr>
            <a:xfrm>
              <a:off x="1726332" y="6403607"/>
              <a:ext cx="21598" cy="228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95"/>
                <a:gd name="f7" fmla="val 22865"/>
                <a:gd name="f8" fmla="val 3811"/>
                <a:gd name="f9" fmla="val 17784"/>
                <a:gd name="f10" fmla="val 16514"/>
                <a:gd name="f11" fmla="val 20325"/>
                <a:gd name="f12" fmla="val 5081"/>
                <a:gd name="f13" fmla="+- 0 0 -90"/>
                <a:gd name="f14" fmla="*/ f3 1 21595"/>
                <a:gd name="f15" fmla="*/ f4 1 2286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1595"/>
                <a:gd name="f24" fmla="*/ f20 1 22865"/>
                <a:gd name="f25" fmla="*/ 3811 f21 1"/>
                <a:gd name="f26" fmla="*/ 17784 f20 1"/>
                <a:gd name="f27" fmla="*/ 16514 f21 1"/>
                <a:gd name="f28" fmla="*/ 22865 f20 1"/>
                <a:gd name="f29" fmla="*/ 21595 f21 1"/>
                <a:gd name="f30" fmla="*/ 20325 f21 1"/>
                <a:gd name="f31" fmla="*/ 5081 f20 1"/>
                <a:gd name="f32" fmla="*/ 0 f20 1"/>
                <a:gd name="f33" fmla="*/ 0 f21 1"/>
                <a:gd name="f34" fmla="*/ 16514 f20 1"/>
                <a:gd name="f35" fmla="+- f22 0 f1"/>
                <a:gd name="f36" fmla="*/ f25 1 21595"/>
                <a:gd name="f37" fmla="*/ f26 1 22865"/>
                <a:gd name="f38" fmla="*/ f27 1 21595"/>
                <a:gd name="f39" fmla="*/ f28 1 22865"/>
                <a:gd name="f40" fmla="*/ f29 1 21595"/>
                <a:gd name="f41" fmla="*/ f30 1 21595"/>
                <a:gd name="f42" fmla="*/ f31 1 22865"/>
                <a:gd name="f43" fmla="*/ f32 1 22865"/>
                <a:gd name="f44" fmla="*/ f33 1 21595"/>
                <a:gd name="f45" fmla="*/ f34 1 22865"/>
                <a:gd name="f46" fmla="*/ f16 1 f23"/>
                <a:gd name="f47" fmla="*/ f17 1 f23"/>
                <a:gd name="f48" fmla="*/ f16 1 f24"/>
                <a:gd name="f49" fmla="*/ f18 1 f24"/>
                <a:gd name="f50" fmla="*/ f36 1 f23"/>
                <a:gd name="f51" fmla="*/ f37 1 f24"/>
                <a:gd name="f52" fmla="*/ f38 1 f23"/>
                <a:gd name="f53" fmla="*/ f39 1 f24"/>
                <a:gd name="f54" fmla="*/ f40 1 f23"/>
                <a:gd name="f55" fmla="*/ f41 1 f23"/>
                <a:gd name="f56" fmla="*/ f42 1 f24"/>
                <a:gd name="f57" fmla="*/ f43 1 f24"/>
                <a:gd name="f58" fmla="*/ f44 1 f23"/>
                <a:gd name="f59" fmla="*/ f45 1 f24"/>
                <a:gd name="f60" fmla="*/ f46 f14 1"/>
                <a:gd name="f61" fmla="*/ f47 f14 1"/>
                <a:gd name="f62" fmla="*/ f49 f15 1"/>
                <a:gd name="f63" fmla="*/ f48 f15 1"/>
                <a:gd name="f64" fmla="*/ f50 f14 1"/>
                <a:gd name="f65" fmla="*/ f51 f15 1"/>
                <a:gd name="f66" fmla="*/ f52 f14 1"/>
                <a:gd name="f67" fmla="*/ f53 f15 1"/>
                <a:gd name="f68" fmla="*/ f54 f14 1"/>
                <a:gd name="f69" fmla="*/ f55 f14 1"/>
                <a:gd name="f70" fmla="*/ f56 f15 1"/>
                <a:gd name="f71" fmla="*/ f57 f15 1"/>
                <a:gd name="f72" fmla="*/ f58 f14 1"/>
                <a:gd name="f73" fmla="*/ f59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5"/>
                </a:cxn>
                <a:cxn ang="f35">
                  <a:pos x="f69" y="f70"/>
                </a:cxn>
                <a:cxn ang="f35">
                  <a:pos x="f69" y="f71"/>
                </a:cxn>
                <a:cxn ang="f35">
                  <a:pos x="f72" y="f73"/>
                </a:cxn>
              </a:cxnLst>
              <a:rect l="f60" t="f63" r="f61" b="f62"/>
              <a:pathLst>
                <a:path w="21595" h="22865">
                  <a:moveTo>
                    <a:pt x="f8" y="f9"/>
                  </a:moveTo>
                  <a:lnTo>
                    <a:pt x="f10" y="f7"/>
                  </a:lnTo>
                  <a:lnTo>
                    <a:pt x="f6" y="f9"/>
                  </a:lnTo>
                  <a:lnTo>
                    <a:pt x="f11" y="f12"/>
                  </a:lnTo>
                  <a:lnTo>
                    <a:pt x="f11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1" name="Freeform: Shape 115">
              <a:extLst>
                <a:ext uri="{FF2B5EF4-FFF2-40B4-BE49-F238E27FC236}">
                  <a16:creationId xmlns:a16="http://schemas.microsoft.com/office/drawing/2014/main" id="{328C9EC6-7450-DF18-2F47-1A15018E93B3}"/>
                </a:ext>
              </a:extLst>
            </p:cNvPr>
            <p:cNvSpPr/>
            <p:nvPr/>
          </p:nvSpPr>
          <p:spPr>
            <a:xfrm>
              <a:off x="4500649" y="5723988"/>
              <a:ext cx="22869" cy="647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65"/>
                <a:gd name="f7" fmla="val 647855"/>
                <a:gd name="f8" fmla="val 1270"/>
                <a:gd name="f9" fmla="val 17784"/>
                <a:gd name="f10" fmla="val 7622"/>
                <a:gd name="f11" fmla="val 642774"/>
                <a:gd name="f12" fmla="val 646585"/>
                <a:gd name="f13" fmla="val 22866"/>
                <a:gd name="f14" fmla="val 647856"/>
                <a:gd name="f15" fmla="val 15244"/>
                <a:gd name="f16" fmla="val 5081"/>
                <a:gd name="f17" fmla="+- 0 0 -90"/>
                <a:gd name="f18" fmla="*/ f3 1 22865"/>
                <a:gd name="f19" fmla="*/ f4 1 64785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2865"/>
                <a:gd name="f28" fmla="*/ f24 1 647855"/>
                <a:gd name="f29" fmla="*/ 1270 f25 1"/>
                <a:gd name="f30" fmla="*/ 1270 f24 1"/>
                <a:gd name="f31" fmla="*/ 17784 f24 1"/>
                <a:gd name="f32" fmla="*/ 7622 f25 1"/>
                <a:gd name="f33" fmla="*/ 642774 f24 1"/>
                <a:gd name="f34" fmla="*/ 17784 f25 1"/>
                <a:gd name="f35" fmla="*/ 646585 f24 1"/>
                <a:gd name="f36" fmla="*/ 22866 f25 1"/>
                <a:gd name="f37" fmla="*/ 647856 f24 1"/>
                <a:gd name="f38" fmla="*/ 15244 f25 1"/>
                <a:gd name="f39" fmla="*/ 5081 f24 1"/>
                <a:gd name="f40" fmla="*/ 0 f25 1"/>
                <a:gd name="f41" fmla="*/ 0 f24 1"/>
                <a:gd name="f42" fmla="+- f26 0 f1"/>
                <a:gd name="f43" fmla="*/ f29 1 22865"/>
                <a:gd name="f44" fmla="*/ f30 1 647855"/>
                <a:gd name="f45" fmla="*/ f31 1 647855"/>
                <a:gd name="f46" fmla="*/ f32 1 22865"/>
                <a:gd name="f47" fmla="*/ f33 1 647855"/>
                <a:gd name="f48" fmla="*/ f34 1 22865"/>
                <a:gd name="f49" fmla="*/ f35 1 647855"/>
                <a:gd name="f50" fmla="*/ f36 1 22865"/>
                <a:gd name="f51" fmla="*/ f37 1 647855"/>
                <a:gd name="f52" fmla="*/ f38 1 22865"/>
                <a:gd name="f53" fmla="*/ f39 1 647855"/>
                <a:gd name="f54" fmla="*/ f40 1 22865"/>
                <a:gd name="f55" fmla="*/ f41 1 647855"/>
                <a:gd name="f56" fmla="*/ f20 1 f27"/>
                <a:gd name="f57" fmla="*/ f21 1 f27"/>
                <a:gd name="f58" fmla="*/ f20 1 f28"/>
                <a:gd name="f59" fmla="*/ f22 1 f28"/>
                <a:gd name="f60" fmla="*/ f43 1 f27"/>
                <a:gd name="f61" fmla="*/ f44 1 f28"/>
                <a:gd name="f62" fmla="*/ f45 1 f28"/>
                <a:gd name="f63" fmla="*/ f46 1 f27"/>
                <a:gd name="f64" fmla="*/ f47 1 f28"/>
                <a:gd name="f65" fmla="*/ f48 1 f27"/>
                <a:gd name="f66" fmla="*/ f49 1 f28"/>
                <a:gd name="f67" fmla="*/ f50 1 f27"/>
                <a:gd name="f68" fmla="*/ f51 1 f28"/>
                <a:gd name="f69" fmla="*/ f52 1 f27"/>
                <a:gd name="f70" fmla="*/ f53 1 f28"/>
                <a:gd name="f71" fmla="*/ f54 1 f27"/>
                <a:gd name="f72" fmla="*/ f55 1 f28"/>
                <a:gd name="f73" fmla="*/ f56 f18 1"/>
                <a:gd name="f74" fmla="*/ f57 f18 1"/>
                <a:gd name="f75" fmla="*/ f59 f19 1"/>
                <a:gd name="f76" fmla="*/ f58 f19 1"/>
                <a:gd name="f77" fmla="*/ f60 f18 1"/>
                <a:gd name="f78" fmla="*/ f61 f19 1"/>
                <a:gd name="f79" fmla="*/ f62 f19 1"/>
                <a:gd name="f80" fmla="*/ f63 f18 1"/>
                <a:gd name="f81" fmla="*/ f64 f19 1"/>
                <a:gd name="f82" fmla="*/ f65 f18 1"/>
                <a:gd name="f83" fmla="*/ f66 f19 1"/>
                <a:gd name="f84" fmla="*/ f67 f18 1"/>
                <a:gd name="f85" fmla="*/ f68 f19 1"/>
                <a:gd name="f86" fmla="*/ f69 f18 1"/>
                <a:gd name="f87" fmla="*/ f70 f19 1"/>
                <a:gd name="f88" fmla="*/ f71 f18 1"/>
                <a:gd name="f89" fmla="*/ f7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7" y="f78"/>
                </a:cxn>
                <a:cxn ang="f42">
                  <a:pos x="f77" y="f79"/>
                </a:cxn>
                <a:cxn ang="f42">
                  <a:pos x="f80" y="f81"/>
                </a:cxn>
                <a:cxn ang="f42">
                  <a:pos x="f82" y="f83"/>
                </a:cxn>
                <a:cxn ang="f42">
                  <a:pos x="f84" y="f85"/>
                </a:cxn>
                <a:cxn ang="f42">
                  <a:pos x="f86" y="f87"/>
                </a:cxn>
                <a:cxn ang="f42">
                  <a:pos x="f88" y="f89"/>
                </a:cxn>
                <a:cxn ang="f42">
                  <a:pos x="f77" y="f78"/>
                </a:cxn>
              </a:cxnLst>
              <a:rect l="f73" t="f76" r="f74" b="f75"/>
              <a:pathLst>
                <a:path w="22865" h="647855">
                  <a:moveTo>
                    <a:pt x="f8" y="f8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9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5" y="f5"/>
                  </a:lnTo>
                  <a:cubicBezTo>
                    <a:pt x="f8" y="f8"/>
                    <a:pt x="f8" y="f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2" name="Freeform: Shape 116">
              <a:extLst>
                <a:ext uri="{FF2B5EF4-FFF2-40B4-BE49-F238E27FC236}">
                  <a16:creationId xmlns:a16="http://schemas.microsoft.com/office/drawing/2014/main" id="{E3AC1B8C-B89E-EB67-F060-8017183B7156}"/>
                </a:ext>
              </a:extLst>
            </p:cNvPr>
            <p:cNvSpPr/>
            <p:nvPr/>
          </p:nvSpPr>
          <p:spPr>
            <a:xfrm>
              <a:off x="3748637" y="4273302"/>
              <a:ext cx="74944" cy="368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947"/>
                <a:gd name="f7" fmla="val 36838"/>
                <a:gd name="f8" fmla="val 1270"/>
                <a:gd name="f9" fmla="val 15244"/>
                <a:gd name="f10" fmla="val 36839"/>
                <a:gd name="f11" fmla="val 31758"/>
                <a:gd name="f12" fmla="val 21595"/>
                <a:gd name="f13" fmla="val 5081"/>
                <a:gd name="f14" fmla="+- 0 0 -90"/>
                <a:gd name="f15" fmla="*/ f3 1 74947"/>
                <a:gd name="f16" fmla="*/ f4 1 3683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4947"/>
                <a:gd name="f25" fmla="*/ f21 1 36838"/>
                <a:gd name="f26" fmla="*/ 1270 f22 1"/>
                <a:gd name="f27" fmla="*/ 15244 f21 1"/>
                <a:gd name="f28" fmla="*/ 74947 f22 1"/>
                <a:gd name="f29" fmla="*/ 36839 f21 1"/>
                <a:gd name="f30" fmla="*/ 31758 f21 1"/>
                <a:gd name="f31" fmla="*/ 21595 f21 1"/>
                <a:gd name="f32" fmla="*/ 0 f22 1"/>
                <a:gd name="f33" fmla="*/ 0 f21 1"/>
                <a:gd name="f34" fmla="*/ 5081 f21 1"/>
                <a:gd name="f35" fmla="+- f23 0 f1"/>
                <a:gd name="f36" fmla="*/ f26 1 74947"/>
                <a:gd name="f37" fmla="*/ f27 1 36838"/>
                <a:gd name="f38" fmla="*/ f28 1 74947"/>
                <a:gd name="f39" fmla="*/ f29 1 36838"/>
                <a:gd name="f40" fmla="*/ f30 1 36838"/>
                <a:gd name="f41" fmla="*/ f31 1 36838"/>
                <a:gd name="f42" fmla="*/ f32 1 74947"/>
                <a:gd name="f43" fmla="*/ f33 1 36838"/>
                <a:gd name="f44" fmla="*/ f34 1 36838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5"/>
                <a:gd name="f54" fmla="*/ f41 1 f25"/>
                <a:gd name="f55" fmla="*/ f42 1 f24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6 1"/>
                <a:gd name="f67" fmla="*/ f54 f16 1"/>
                <a:gd name="f68" fmla="*/ f55 f15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4" y="f66"/>
                </a:cxn>
                <a:cxn ang="f35">
                  <a:pos x="f64" y="f67"/>
                </a:cxn>
                <a:cxn ang="f35">
                  <a:pos x="f68" y="f69"/>
                </a:cxn>
                <a:cxn ang="f35">
                  <a:pos x="f62" y="f70"/>
                </a:cxn>
              </a:cxnLst>
              <a:rect l="f58" t="f61" r="f59" b="f60"/>
              <a:pathLst>
                <a:path w="74947" h="36838">
                  <a:moveTo>
                    <a:pt x="f8" y="f9"/>
                  </a:moveTo>
                  <a:lnTo>
                    <a:pt x="f6" y="f10"/>
                  </a:lnTo>
                  <a:lnTo>
                    <a:pt x="f6" y="f11"/>
                  </a:lnTo>
                  <a:lnTo>
                    <a:pt x="f6" y="f12"/>
                  </a:lnTo>
                  <a:lnTo>
                    <a:pt x="f5" y="f5"/>
                  </a:lnTo>
                  <a:lnTo>
                    <a:pt x="f8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3" name="Freeform: Shape 117">
              <a:extLst>
                <a:ext uri="{FF2B5EF4-FFF2-40B4-BE49-F238E27FC236}">
                  <a16:creationId xmlns:a16="http://schemas.microsoft.com/office/drawing/2014/main" id="{1570C734-94DE-F382-3A84-E46C363D53F6}"/>
                </a:ext>
              </a:extLst>
            </p:cNvPr>
            <p:cNvSpPr/>
            <p:nvPr/>
          </p:nvSpPr>
          <p:spPr>
            <a:xfrm>
              <a:off x="4179265" y="3800749"/>
              <a:ext cx="323926" cy="2565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3924"/>
                <a:gd name="f7" fmla="val 256601"/>
                <a:gd name="f8" fmla="val 323925"/>
                <a:gd name="f9" fmla="val 3811"/>
                <a:gd name="f10" fmla="val 236276"/>
                <a:gd name="f11" fmla="val 250250"/>
                <a:gd name="f12" fmla="val 252791"/>
                <a:gd name="f13" fmla="val 2541"/>
                <a:gd name="f14" fmla="val 255331"/>
                <a:gd name="f15" fmla="val 1270"/>
                <a:gd name="f16" fmla="val 321384"/>
                <a:gd name="f17" fmla="val 21595"/>
                <a:gd name="f18" fmla="val 6352"/>
                <a:gd name="f19" fmla="val 322654"/>
                <a:gd name="f20" fmla="+- 0 0 -90"/>
                <a:gd name="f21" fmla="*/ f3 1 323924"/>
                <a:gd name="f22" fmla="*/ f4 1 25660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23924"/>
                <a:gd name="f31" fmla="*/ f27 1 256601"/>
                <a:gd name="f32" fmla="*/ 323925 f28 1"/>
                <a:gd name="f33" fmla="*/ 0 f27 1"/>
                <a:gd name="f34" fmla="*/ 3811 f28 1"/>
                <a:gd name="f35" fmla="*/ 236276 f27 1"/>
                <a:gd name="f36" fmla="*/ 250250 f27 1"/>
                <a:gd name="f37" fmla="*/ 0 f28 1"/>
                <a:gd name="f38" fmla="*/ 256601 f27 1"/>
                <a:gd name="f39" fmla="*/ 1270 f28 1"/>
                <a:gd name="f40" fmla="*/ 321384 f28 1"/>
                <a:gd name="f41" fmla="*/ 21595 f27 1"/>
                <a:gd name="f42" fmla="*/ 6352 f27 1"/>
                <a:gd name="f43" fmla="+- f29 0 f1"/>
                <a:gd name="f44" fmla="*/ f32 1 323924"/>
                <a:gd name="f45" fmla="*/ f33 1 256601"/>
                <a:gd name="f46" fmla="*/ f34 1 323924"/>
                <a:gd name="f47" fmla="*/ f35 1 256601"/>
                <a:gd name="f48" fmla="*/ f36 1 256601"/>
                <a:gd name="f49" fmla="*/ f37 1 323924"/>
                <a:gd name="f50" fmla="*/ f38 1 256601"/>
                <a:gd name="f51" fmla="*/ f39 1 323924"/>
                <a:gd name="f52" fmla="*/ f40 1 323924"/>
                <a:gd name="f53" fmla="*/ f41 1 256601"/>
                <a:gd name="f54" fmla="*/ f42 1 256601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1"/>
                <a:gd name="f63" fmla="*/ f48 1 f31"/>
                <a:gd name="f64" fmla="*/ f49 1 f30"/>
                <a:gd name="f65" fmla="*/ f50 1 f31"/>
                <a:gd name="f66" fmla="*/ f51 1 f30"/>
                <a:gd name="f67" fmla="*/ f52 1 f30"/>
                <a:gd name="f68" fmla="*/ f53 1 f31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2 1"/>
                <a:gd name="f78" fmla="*/ f63 f22 1"/>
                <a:gd name="f79" fmla="*/ f64 f21 1"/>
                <a:gd name="f80" fmla="*/ f65 f22 1"/>
                <a:gd name="f81" fmla="*/ f66 f21 1"/>
                <a:gd name="f82" fmla="*/ f67 f21 1"/>
                <a:gd name="f83" fmla="*/ f68 f22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4" y="f75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6" y="f78"/>
                </a:cxn>
                <a:cxn ang="f43">
                  <a:pos x="f79" y="f80"/>
                </a:cxn>
                <a:cxn ang="f43">
                  <a:pos x="f81" y="f80"/>
                </a:cxn>
                <a:cxn ang="f43">
                  <a:pos x="f82" y="f83"/>
                </a:cxn>
                <a:cxn ang="f43">
                  <a:pos x="f82" y="f84"/>
                </a:cxn>
                <a:cxn ang="f43">
                  <a:pos x="f74" y="f75"/>
                </a:cxn>
              </a:cxnLst>
              <a:rect l="f70" t="f73" r="f71" b="f72"/>
              <a:pathLst>
                <a:path w="323924" h="256601">
                  <a:moveTo>
                    <a:pt x="f8" y="f5"/>
                  </a:moveTo>
                  <a:lnTo>
                    <a:pt x="f8" y="f5"/>
                  </a:lnTo>
                  <a:lnTo>
                    <a:pt x="f8" y="f5"/>
                  </a:lnTo>
                  <a:lnTo>
                    <a:pt x="f9" y="f10"/>
                  </a:lnTo>
                  <a:lnTo>
                    <a:pt x="f9" y="f11"/>
                  </a:lnTo>
                  <a:cubicBezTo>
                    <a:pt x="f9" y="f12"/>
                    <a:pt x="f13" y="f14"/>
                    <a:pt x="f5" y="f7"/>
                  </a:cubicBezTo>
                  <a:lnTo>
                    <a:pt x="f15" y="f7"/>
                  </a:lnTo>
                  <a:lnTo>
                    <a:pt x="f16" y="f17"/>
                  </a:lnTo>
                  <a:lnTo>
                    <a:pt x="f16" y="f18"/>
                  </a:lnTo>
                  <a:cubicBezTo>
                    <a:pt x="f16" y="f9"/>
                    <a:pt x="f19" y="f1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4" name="Freeform: Shape 118">
              <a:extLst>
                <a:ext uri="{FF2B5EF4-FFF2-40B4-BE49-F238E27FC236}">
                  <a16:creationId xmlns:a16="http://schemas.microsoft.com/office/drawing/2014/main" id="{058F5014-D3D7-53FA-11EB-F79ECB834FB8}"/>
                </a:ext>
              </a:extLst>
            </p:cNvPr>
            <p:cNvSpPr/>
            <p:nvPr/>
          </p:nvSpPr>
          <p:spPr>
            <a:xfrm>
              <a:off x="4168539" y="4055519"/>
              <a:ext cx="566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4"/>
                <a:gd name="f7" fmla="val 565"/>
                <a:gd name="f8" fmla="val -706"/>
                <a:gd name="f9" fmla="+- 0 0 -90"/>
                <a:gd name="f10" fmla="*/ f3 1 564"/>
                <a:gd name="f11" fmla="*/ f4 1 564"/>
                <a:gd name="f12" fmla="val f5"/>
                <a:gd name="f13" fmla="val f6"/>
                <a:gd name="f14" fmla="*/ f9 f0 1"/>
                <a:gd name="f15" fmla="+- f13 0 f12"/>
                <a:gd name="f16" fmla="*/ f14 1 f2"/>
                <a:gd name="f17" fmla="*/ f15 1 564"/>
                <a:gd name="f18" fmla="*/ 565 f15 1"/>
                <a:gd name="f19" fmla="*/ 564 f15 1"/>
                <a:gd name="f20" fmla="+- f16 0 f1"/>
                <a:gd name="f21" fmla="*/ f18 1 564"/>
                <a:gd name="f22" fmla="*/ f19 1 564"/>
                <a:gd name="f23" fmla="*/ f12 1 f17"/>
                <a:gd name="f24" fmla="*/ f13 1 f17"/>
                <a:gd name="f25" fmla="*/ f21 1 f17"/>
                <a:gd name="f26" fmla="*/ f22 1 f17"/>
                <a:gd name="f27" fmla="*/ f23 f10 1"/>
                <a:gd name="f28" fmla="*/ f24 f10 1"/>
                <a:gd name="f29" fmla="*/ f24 f11 1"/>
                <a:gd name="f30" fmla="*/ f23 f11 1"/>
                <a:gd name="f31" fmla="*/ f25 f10 1"/>
                <a:gd name="f32" fmla="*/ f26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0">
                  <a:pos x="f31" y="f32"/>
                </a:cxn>
                <a:cxn ang="f20">
                  <a:pos x="f31" y="f32"/>
                </a:cxn>
                <a:cxn ang="f20">
                  <a:pos x="f31" y="f32"/>
                </a:cxn>
                <a:cxn ang="f20">
                  <a:pos x="f31" y="f32"/>
                </a:cxn>
              </a:cxnLst>
              <a:rect l="f27" t="f30" r="f28" b="f29"/>
              <a:pathLst>
                <a:path w="564" h="564">
                  <a:moveTo>
                    <a:pt x="f7" y="f6"/>
                  </a:moveTo>
                  <a:lnTo>
                    <a:pt x="f7" y="f6"/>
                  </a:lnTo>
                  <a:cubicBezTo>
                    <a:pt x="f7" y="f6"/>
                    <a:pt x="f8" y="f6"/>
                    <a:pt x="f7" y="f6"/>
                  </a:cubicBezTo>
                  <a:cubicBezTo>
                    <a:pt x="f8" y="f8"/>
                    <a:pt x="f7" y="f6"/>
                    <a:pt x="f7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5" name="Freeform: Shape 119">
              <a:extLst>
                <a:ext uri="{FF2B5EF4-FFF2-40B4-BE49-F238E27FC236}">
                  <a16:creationId xmlns:a16="http://schemas.microsoft.com/office/drawing/2014/main" id="{208E07BE-36D1-4884-AB67-984260D341F2}"/>
                </a:ext>
              </a:extLst>
            </p:cNvPr>
            <p:cNvSpPr/>
            <p:nvPr/>
          </p:nvSpPr>
          <p:spPr>
            <a:xfrm>
              <a:off x="4513350" y="3802020"/>
              <a:ext cx="127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+- 0 0 -90"/>
                <a:gd name="f8" fmla="*/ f3 1 1270"/>
                <a:gd name="f9" fmla="*/ f4 1 1270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70"/>
                <a:gd name="f16" fmla="*/ 0 f13 1"/>
                <a:gd name="f17" fmla="*/ 1270 f13 1"/>
                <a:gd name="f18" fmla="+- f14 0 f1"/>
                <a:gd name="f19" fmla="*/ f16 1 1270"/>
                <a:gd name="f20" fmla="*/ f17 1 1270"/>
                <a:gd name="f21" fmla="*/ f10 1 f15"/>
                <a:gd name="f22" fmla="*/ f11 1 f15"/>
                <a:gd name="f23" fmla="*/ f19 1 f15"/>
                <a:gd name="f24" fmla="*/ f20 1 f15"/>
                <a:gd name="f25" fmla="*/ f21 f8 1"/>
                <a:gd name="f26" fmla="*/ f22 f8 1"/>
                <a:gd name="f27" fmla="*/ f22 f9 1"/>
                <a:gd name="f28" fmla="*/ f21 f9 1"/>
                <a:gd name="f29" fmla="*/ f23 f8 1"/>
                <a:gd name="f30" fmla="*/ f23 f9 1"/>
                <a:gd name="f31" fmla="*/ f24 f8 1"/>
                <a:gd name="f32" fmla="*/ f24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">
                  <a:pos x="f29" y="f30"/>
                </a:cxn>
                <a:cxn ang="f18">
                  <a:pos x="f31" y="f32"/>
                </a:cxn>
                <a:cxn ang="f18">
                  <a:pos x="f29" y="f30"/>
                </a:cxn>
                <a:cxn ang="f18">
                  <a:pos x="f29" y="f30"/>
                </a:cxn>
              </a:cxnLst>
              <a:rect l="f25" t="f28" r="f26" b="f27"/>
              <a:pathLst>
                <a:path w="1270" h="1270">
                  <a:moveTo>
                    <a:pt x="f5" y="f5"/>
                  </a:moveTo>
                  <a:lnTo>
                    <a:pt x="f6" y="f6"/>
                  </a:lnTo>
                  <a:cubicBezTo>
                    <a:pt x="f5" y="f6"/>
                    <a:pt x="f5" y="f6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6" name="Freeform: Shape 120">
              <a:extLst>
                <a:ext uri="{FF2B5EF4-FFF2-40B4-BE49-F238E27FC236}">
                  <a16:creationId xmlns:a16="http://schemas.microsoft.com/office/drawing/2014/main" id="{B6A769AB-213F-EBAB-EE81-4FA1CB67F370}"/>
                </a:ext>
              </a:extLst>
            </p:cNvPr>
            <p:cNvSpPr/>
            <p:nvPr/>
          </p:nvSpPr>
          <p:spPr>
            <a:xfrm>
              <a:off x="4504462" y="3800749"/>
              <a:ext cx="127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703"/>
                <a:gd name="f8" fmla="+- 0 0 -90"/>
                <a:gd name="f9" fmla="*/ f3 1 1270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703"/>
                <a:gd name="f20" fmla="*/ 0 f16 1"/>
                <a:gd name="f21" fmla="*/ 0 f15 1"/>
                <a:gd name="f22" fmla="*/ 1270 f16 1"/>
                <a:gd name="f23" fmla="+- f17 0 f1"/>
                <a:gd name="f24" fmla="*/ f20 1 1270"/>
                <a:gd name="f25" fmla="*/ f21 1 12703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  <a:cxn ang="f23">
                  <a:pos x="f38" y="f39"/>
                </a:cxn>
              </a:cxnLst>
              <a:rect l="f34" t="f37" r="f35" b="f36"/>
              <a:pathLst>
                <a:path w="1270" h="12703">
                  <a:moveTo>
                    <a:pt x="f5" y="f5"/>
                  </a:moveTo>
                  <a:lnTo>
                    <a:pt x="f6" y="f5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7" name="Freeform: Shape 121">
              <a:extLst>
                <a:ext uri="{FF2B5EF4-FFF2-40B4-BE49-F238E27FC236}">
                  <a16:creationId xmlns:a16="http://schemas.microsoft.com/office/drawing/2014/main" id="{A4F0E4ED-BFFB-D733-D762-3708F35652BC}"/>
                </a:ext>
              </a:extLst>
            </p:cNvPr>
            <p:cNvSpPr/>
            <p:nvPr/>
          </p:nvSpPr>
          <p:spPr>
            <a:xfrm>
              <a:off x="4508266" y="3799478"/>
              <a:ext cx="127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703"/>
                <a:gd name="f8" fmla="+- 0 0 -90"/>
                <a:gd name="f9" fmla="*/ f3 1 1270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703"/>
                <a:gd name="f20" fmla="*/ 0 f16 1"/>
                <a:gd name="f21" fmla="*/ 0 f15 1"/>
                <a:gd name="f22" fmla="*/ 1270 f16 1"/>
                <a:gd name="f23" fmla="+- f17 0 f1"/>
                <a:gd name="f24" fmla="*/ f20 1 1270"/>
                <a:gd name="f25" fmla="*/ f21 1 12703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38" y="f39"/>
                </a:cxn>
              </a:cxnLst>
              <a:rect l="f34" t="f37" r="f35" b="f36"/>
              <a:pathLst>
                <a:path w="1270" h="12703">
                  <a:moveTo>
                    <a:pt x="f5" y="f5"/>
                  </a:move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8" name="Freeform: Shape 122">
              <a:extLst>
                <a:ext uri="{FF2B5EF4-FFF2-40B4-BE49-F238E27FC236}">
                  <a16:creationId xmlns:a16="http://schemas.microsoft.com/office/drawing/2014/main" id="{4FB5AD70-6E43-A80C-4E37-FC2BC425F2A5}"/>
                </a:ext>
              </a:extLst>
            </p:cNvPr>
            <p:cNvSpPr/>
            <p:nvPr/>
          </p:nvSpPr>
          <p:spPr>
            <a:xfrm>
              <a:off x="774880" y="5854839"/>
              <a:ext cx="57159" cy="4318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163"/>
                <a:gd name="f7" fmla="val 431903"/>
                <a:gd name="f8" fmla="val 8892"/>
                <a:gd name="f9" fmla="val 2541"/>
                <a:gd name="f10" fmla="val 7622"/>
                <a:gd name="f11" fmla="val 6351"/>
                <a:gd name="f12" fmla="val 5081"/>
                <a:gd name="f13" fmla="val 3811"/>
                <a:gd name="f14" fmla="val 1270"/>
                <a:gd name="f15" fmla="val 41920"/>
                <a:gd name="f16" fmla="val 426823"/>
                <a:gd name="f17" fmla="val 53352"/>
                <a:gd name="f18" fmla="val 430633"/>
                <a:gd name="f19" fmla="val 431904"/>
                <a:gd name="f20" fmla="val 12703"/>
                <a:gd name="f21" fmla="+- 0 0 -90"/>
                <a:gd name="f22" fmla="*/ f3 1 57163"/>
                <a:gd name="f23" fmla="*/ f4 1 43190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7163"/>
                <a:gd name="f32" fmla="*/ f28 1 431903"/>
                <a:gd name="f33" fmla="*/ 8892 f29 1"/>
                <a:gd name="f34" fmla="*/ 2541 f28 1"/>
                <a:gd name="f35" fmla="*/ 7622 f29 1"/>
                <a:gd name="f36" fmla="*/ 6351 f29 1"/>
                <a:gd name="f37" fmla="*/ 5081 f29 1"/>
                <a:gd name="f38" fmla="*/ 3811 f29 1"/>
                <a:gd name="f39" fmla="*/ 0 f29 1"/>
                <a:gd name="f40" fmla="*/ 1270 f28 1"/>
                <a:gd name="f41" fmla="*/ 41920 f29 1"/>
                <a:gd name="f42" fmla="*/ 426823 f28 1"/>
                <a:gd name="f43" fmla="*/ 53352 f29 1"/>
                <a:gd name="f44" fmla="*/ 430633 f28 1"/>
                <a:gd name="f45" fmla="*/ 57163 f29 1"/>
                <a:gd name="f46" fmla="*/ 431904 f28 1"/>
                <a:gd name="f47" fmla="*/ 12703 f29 1"/>
                <a:gd name="f48" fmla="*/ 0 f28 1"/>
                <a:gd name="f49" fmla="+- f30 0 f1"/>
                <a:gd name="f50" fmla="*/ f33 1 57163"/>
                <a:gd name="f51" fmla="*/ f34 1 431903"/>
                <a:gd name="f52" fmla="*/ f35 1 57163"/>
                <a:gd name="f53" fmla="*/ f36 1 57163"/>
                <a:gd name="f54" fmla="*/ f37 1 57163"/>
                <a:gd name="f55" fmla="*/ f38 1 57163"/>
                <a:gd name="f56" fmla="*/ f39 1 57163"/>
                <a:gd name="f57" fmla="*/ f40 1 431903"/>
                <a:gd name="f58" fmla="*/ f41 1 57163"/>
                <a:gd name="f59" fmla="*/ f42 1 431903"/>
                <a:gd name="f60" fmla="*/ f43 1 57163"/>
                <a:gd name="f61" fmla="*/ f44 1 431903"/>
                <a:gd name="f62" fmla="*/ f45 1 57163"/>
                <a:gd name="f63" fmla="*/ f46 1 431903"/>
                <a:gd name="f64" fmla="*/ f47 1 57163"/>
                <a:gd name="f65" fmla="*/ f48 1 431903"/>
                <a:gd name="f66" fmla="*/ f24 1 f31"/>
                <a:gd name="f67" fmla="*/ f25 1 f31"/>
                <a:gd name="f68" fmla="*/ f24 1 f32"/>
                <a:gd name="f69" fmla="*/ f26 1 f32"/>
                <a:gd name="f70" fmla="*/ f50 1 f31"/>
                <a:gd name="f71" fmla="*/ f51 1 f32"/>
                <a:gd name="f72" fmla="*/ f52 1 f31"/>
                <a:gd name="f73" fmla="*/ f53 1 f31"/>
                <a:gd name="f74" fmla="*/ f54 1 f31"/>
                <a:gd name="f75" fmla="*/ f55 1 f31"/>
                <a:gd name="f76" fmla="*/ f56 1 f31"/>
                <a:gd name="f77" fmla="*/ f57 1 f32"/>
                <a:gd name="f78" fmla="*/ f58 1 f31"/>
                <a:gd name="f79" fmla="*/ f59 1 f32"/>
                <a:gd name="f80" fmla="*/ f60 1 f31"/>
                <a:gd name="f81" fmla="*/ f61 1 f32"/>
                <a:gd name="f82" fmla="*/ f62 1 f31"/>
                <a:gd name="f83" fmla="*/ f63 1 f32"/>
                <a:gd name="f84" fmla="*/ f64 1 f31"/>
                <a:gd name="f85" fmla="*/ f65 1 f32"/>
                <a:gd name="f86" fmla="*/ f66 f22 1"/>
                <a:gd name="f87" fmla="*/ f67 f22 1"/>
                <a:gd name="f88" fmla="*/ f69 f23 1"/>
                <a:gd name="f89" fmla="*/ f68 f23 1"/>
                <a:gd name="f90" fmla="*/ f70 f22 1"/>
                <a:gd name="f91" fmla="*/ f71 f23 1"/>
                <a:gd name="f92" fmla="*/ f72 f22 1"/>
                <a:gd name="f93" fmla="*/ f73 f22 1"/>
                <a:gd name="f94" fmla="*/ f74 f22 1"/>
                <a:gd name="f95" fmla="*/ f75 f22 1"/>
                <a:gd name="f96" fmla="*/ f76 f22 1"/>
                <a:gd name="f97" fmla="*/ f77 f23 1"/>
                <a:gd name="f98" fmla="*/ f78 f22 1"/>
                <a:gd name="f99" fmla="*/ f79 f23 1"/>
                <a:gd name="f100" fmla="*/ f80 f22 1"/>
                <a:gd name="f101" fmla="*/ f81 f23 1"/>
                <a:gd name="f102" fmla="*/ f82 f22 1"/>
                <a:gd name="f103" fmla="*/ f83 f23 1"/>
                <a:gd name="f104" fmla="*/ f84 f22 1"/>
                <a:gd name="f105" fmla="*/ f8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90" y="f91"/>
                </a:cxn>
                <a:cxn ang="f49">
                  <a:pos x="f92" y="f91"/>
                </a:cxn>
                <a:cxn ang="f49">
                  <a:pos x="f93" y="f91"/>
                </a:cxn>
                <a:cxn ang="f49">
                  <a:pos x="f94" y="f91"/>
                </a:cxn>
                <a:cxn ang="f49">
                  <a:pos x="f95" y="f91"/>
                </a:cxn>
                <a:cxn ang="f49">
                  <a:pos x="f95" y="f91"/>
                </a:cxn>
                <a:cxn ang="f49">
                  <a:pos x="f96" y="f97"/>
                </a:cxn>
                <a:cxn ang="f49">
                  <a:pos x="f98" y="f99"/>
                </a:cxn>
                <a:cxn ang="f49">
                  <a:pos x="f100" y="f101"/>
                </a:cxn>
                <a:cxn ang="f49">
                  <a:pos x="f102" y="f103"/>
                </a:cxn>
                <a:cxn ang="f49">
                  <a:pos x="f104" y="f105"/>
                </a:cxn>
                <a:cxn ang="f49">
                  <a:pos x="f90" y="f91"/>
                </a:cxn>
                <a:cxn ang="f49">
                  <a:pos x="f90" y="f91"/>
                </a:cxn>
              </a:cxnLst>
              <a:rect l="f86" t="f89" r="f87" b="f88"/>
              <a:pathLst>
                <a:path w="57163" h="431903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lnTo>
                    <a:pt x="f13" y="f9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6" y="f19"/>
                  </a:lnTo>
                  <a:lnTo>
                    <a:pt x="f20" y="f5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9" name="Freeform: Shape 123">
              <a:extLst>
                <a:ext uri="{FF2B5EF4-FFF2-40B4-BE49-F238E27FC236}">
                  <a16:creationId xmlns:a16="http://schemas.microsoft.com/office/drawing/2014/main" id="{E2971CA6-A1A6-83E3-1E2B-D13543441DD7}"/>
                </a:ext>
              </a:extLst>
            </p:cNvPr>
            <p:cNvSpPr/>
            <p:nvPr/>
          </p:nvSpPr>
          <p:spPr>
            <a:xfrm>
              <a:off x="895554" y="6315395"/>
              <a:ext cx="12701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564"/>
                <a:gd name="f8" fmla="val 565"/>
                <a:gd name="f9" fmla="val -706"/>
                <a:gd name="f10" fmla="+- 0 0 -90"/>
                <a:gd name="f11" fmla="*/ f3 1 12702"/>
                <a:gd name="f12" fmla="*/ f4 1 56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02"/>
                <a:gd name="f21" fmla="*/ f17 1 564"/>
                <a:gd name="f22" fmla="*/ 0 f18 1"/>
                <a:gd name="f23" fmla="*/ 565 f17 1"/>
                <a:gd name="f24" fmla="+- f19 0 f1"/>
                <a:gd name="f25" fmla="*/ f22 1 12702"/>
                <a:gd name="f26" fmla="*/ f23 1 564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2702" h="564">
                  <a:moveTo>
                    <a:pt x="f5" y="f8"/>
                  </a:moveTo>
                  <a:cubicBezTo>
                    <a:pt x="f5" y="f8"/>
                    <a:pt x="f5" y="f8"/>
                    <a:pt x="f5" y="f8"/>
                  </a:cubicBezTo>
                  <a:lnTo>
                    <a:pt x="f5" y="f8"/>
                  </a:lnTo>
                  <a:cubicBezTo>
                    <a:pt x="f5" y="f9"/>
                    <a:pt x="f5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0" name="Freeform: Shape 124">
              <a:extLst>
                <a:ext uri="{FF2B5EF4-FFF2-40B4-BE49-F238E27FC236}">
                  <a16:creationId xmlns:a16="http://schemas.microsoft.com/office/drawing/2014/main" id="{912361D3-A4EA-8CB0-9089-53560AE14588}"/>
                </a:ext>
              </a:extLst>
            </p:cNvPr>
            <p:cNvSpPr/>
            <p:nvPr/>
          </p:nvSpPr>
          <p:spPr>
            <a:xfrm>
              <a:off x="894283" y="6313410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1" name="Freeform: Shape 125">
              <a:extLst>
                <a:ext uri="{FF2B5EF4-FFF2-40B4-BE49-F238E27FC236}">
                  <a16:creationId xmlns:a16="http://schemas.microsoft.com/office/drawing/2014/main" id="{E4429590-02FB-909F-985A-BA840384F42C}"/>
                </a:ext>
              </a:extLst>
            </p:cNvPr>
            <p:cNvSpPr/>
            <p:nvPr/>
          </p:nvSpPr>
          <p:spPr>
            <a:xfrm>
              <a:off x="893012" y="6310877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2" name="Freeform: Shape 126">
              <a:extLst>
                <a:ext uri="{FF2B5EF4-FFF2-40B4-BE49-F238E27FC236}">
                  <a16:creationId xmlns:a16="http://schemas.microsoft.com/office/drawing/2014/main" id="{8C709EF2-29C6-A1F1-58AE-5C222BEABBF6}"/>
                </a:ext>
              </a:extLst>
            </p:cNvPr>
            <p:cNvSpPr/>
            <p:nvPr/>
          </p:nvSpPr>
          <p:spPr>
            <a:xfrm>
              <a:off x="486524" y="6319765"/>
              <a:ext cx="396328" cy="2985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331"/>
                <a:gd name="f7" fmla="val 298521"/>
                <a:gd name="f8" fmla="val 395061"/>
                <a:gd name="f9" fmla="val 3811"/>
                <a:gd name="f10" fmla="val 386169"/>
                <a:gd name="f11" fmla="val 282008"/>
                <a:gd name="f12" fmla="val 1270"/>
                <a:gd name="f13" fmla="val 294711"/>
                <a:gd name="f14" fmla="val 298522"/>
                <a:gd name="f15" fmla="val 11433"/>
                <a:gd name="f16" fmla="+- 0 0 -90"/>
                <a:gd name="f17" fmla="*/ f3 1 396331"/>
                <a:gd name="f18" fmla="*/ f4 1 29852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96331"/>
                <a:gd name="f27" fmla="*/ f23 1 298521"/>
                <a:gd name="f28" fmla="*/ 395061 f24 1"/>
                <a:gd name="f29" fmla="*/ 3811 f23 1"/>
                <a:gd name="f30" fmla="*/ 386169 f24 1"/>
                <a:gd name="f31" fmla="*/ 0 f23 1"/>
                <a:gd name="f32" fmla="*/ 0 f24 1"/>
                <a:gd name="f33" fmla="*/ 282008 f23 1"/>
                <a:gd name="f34" fmla="*/ 1270 f24 1"/>
                <a:gd name="f35" fmla="*/ 294711 f23 1"/>
                <a:gd name="f36" fmla="*/ 298522 f23 1"/>
                <a:gd name="f37" fmla="*/ 396331 f24 1"/>
                <a:gd name="f38" fmla="*/ 11433 f23 1"/>
                <a:gd name="f39" fmla="+- f25 0 f1"/>
                <a:gd name="f40" fmla="*/ f28 1 396331"/>
                <a:gd name="f41" fmla="*/ f29 1 298521"/>
                <a:gd name="f42" fmla="*/ f30 1 396331"/>
                <a:gd name="f43" fmla="*/ f31 1 298521"/>
                <a:gd name="f44" fmla="*/ f32 1 396331"/>
                <a:gd name="f45" fmla="*/ f33 1 298521"/>
                <a:gd name="f46" fmla="*/ f34 1 396331"/>
                <a:gd name="f47" fmla="*/ f35 1 298521"/>
                <a:gd name="f48" fmla="*/ f36 1 298521"/>
                <a:gd name="f49" fmla="*/ f37 1 396331"/>
                <a:gd name="f50" fmla="*/ f38 1 298521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6"/>
                <a:gd name="f62" fmla="*/ f47 1 f27"/>
                <a:gd name="f63" fmla="*/ f48 1 f27"/>
                <a:gd name="f64" fmla="*/ f49 1 f26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7 1"/>
                <a:gd name="f77" fmla="*/ f62 f18 1"/>
                <a:gd name="f78" fmla="*/ f63 f18 1"/>
                <a:gd name="f79" fmla="*/ f64 f17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6" y="f77"/>
                </a:cxn>
                <a:cxn ang="f39">
                  <a:pos x="f76" y="f78"/>
                </a:cxn>
                <a:cxn ang="f39">
                  <a:pos x="f79" y="f80"/>
                </a:cxn>
              </a:cxnLst>
              <a:rect l="f66" t="f69" r="f67" b="f68"/>
              <a:pathLst>
                <a:path w="396331" h="298521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2" y="f14"/>
                  </a:lnTo>
                  <a:lnTo>
                    <a:pt x="f6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3" name="Freeform: Shape 127">
              <a:extLst>
                <a:ext uri="{FF2B5EF4-FFF2-40B4-BE49-F238E27FC236}">
                  <a16:creationId xmlns:a16="http://schemas.microsoft.com/office/drawing/2014/main" id="{0D727C89-8818-C348-076E-3FE44764444B}"/>
                </a:ext>
              </a:extLst>
            </p:cNvPr>
            <p:cNvSpPr/>
            <p:nvPr/>
          </p:nvSpPr>
          <p:spPr>
            <a:xfrm>
              <a:off x="893012" y="6312139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4" name="Freeform: Shape 128">
              <a:extLst>
                <a:ext uri="{FF2B5EF4-FFF2-40B4-BE49-F238E27FC236}">
                  <a16:creationId xmlns:a16="http://schemas.microsoft.com/office/drawing/2014/main" id="{960757AB-8ED9-FFE1-AE67-BAD3F6A588F2}"/>
                </a:ext>
              </a:extLst>
            </p:cNvPr>
            <p:cNvSpPr/>
            <p:nvPr/>
          </p:nvSpPr>
          <p:spPr>
            <a:xfrm>
              <a:off x="882853" y="6315952"/>
              <a:ext cx="60972" cy="4941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974"/>
                <a:gd name="f7" fmla="val 494148"/>
                <a:gd name="f8" fmla="val 12703"/>
                <a:gd name="f9" fmla="val 3811"/>
                <a:gd name="f10" fmla="val 11433"/>
                <a:gd name="f11" fmla="val 7622"/>
                <a:gd name="f12" fmla="val 10162"/>
                <a:gd name="f13" fmla="val 6352"/>
                <a:gd name="f14" fmla="val 1270"/>
                <a:gd name="f15" fmla="val 15243"/>
                <a:gd name="f16" fmla="val 47001"/>
                <a:gd name="f17" fmla="val 489067"/>
                <a:gd name="f18" fmla="val 57163"/>
                <a:gd name="f19" fmla="val 492878"/>
                <a:gd name="f20" fmla="val 13973"/>
                <a:gd name="f21" fmla="val 2540"/>
                <a:gd name="f22" fmla="+- 0 0 -90"/>
                <a:gd name="f23" fmla="*/ f3 1 60974"/>
                <a:gd name="f24" fmla="*/ f4 1 49414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60974"/>
                <a:gd name="f33" fmla="*/ f29 1 494148"/>
                <a:gd name="f34" fmla="*/ 12703 f30 1"/>
                <a:gd name="f35" fmla="*/ 3811 f29 1"/>
                <a:gd name="f36" fmla="*/ 3811 f30 1"/>
                <a:gd name="f37" fmla="*/ 7622 f29 1"/>
                <a:gd name="f38" fmla="*/ 0 f30 1"/>
                <a:gd name="f39" fmla="*/ 6352 f29 1"/>
                <a:gd name="f40" fmla="*/ 1270 f30 1"/>
                <a:gd name="f41" fmla="*/ 15243 f29 1"/>
                <a:gd name="f42" fmla="*/ 47001 f30 1"/>
                <a:gd name="f43" fmla="*/ 489067 f29 1"/>
                <a:gd name="f44" fmla="*/ 57163 f30 1"/>
                <a:gd name="f45" fmla="*/ 492878 f29 1"/>
                <a:gd name="f46" fmla="*/ 60974 f30 1"/>
                <a:gd name="f47" fmla="*/ 494148 f29 1"/>
                <a:gd name="f48" fmla="*/ 0 f29 1"/>
                <a:gd name="f49" fmla="+- f31 0 f1"/>
                <a:gd name="f50" fmla="*/ f34 1 60974"/>
                <a:gd name="f51" fmla="*/ f35 1 494148"/>
                <a:gd name="f52" fmla="*/ f36 1 60974"/>
                <a:gd name="f53" fmla="*/ f37 1 494148"/>
                <a:gd name="f54" fmla="*/ f38 1 60974"/>
                <a:gd name="f55" fmla="*/ f39 1 494148"/>
                <a:gd name="f56" fmla="*/ f40 1 60974"/>
                <a:gd name="f57" fmla="*/ f41 1 494148"/>
                <a:gd name="f58" fmla="*/ f42 1 60974"/>
                <a:gd name="f59" fmla="*/ f43 1 494148"/>
                <a:gd name="f60" fmla="*/ f44 1 60974"/>
                <a:gd name="f61" fmla="*/ f45 1 494148"/>
                <a:gd name="f62" fmla="*/ f46 1 60974"/>
                <a:gd name="f63" fmla="*/ f47 1 494148"/>
                <a:gd name="f64" fmla="*/ f48 1 494148"/>
                <a:gd name="f65" fmla="*/ f25 1 f32"/>
                <a:gd name="f66" fmla="*/ f26 1 f32"/>
                <a:gd name="f67" fmla="*/ f25 1 f33"/>
                <a:gd name="f68" fmla="*/ f27 1 f33"/>
                <a:gd name="f69" fmla="*/ f50 1 f32"/>
                <a:gd name="f70" fmla="*/ f51 1 f33"/>
                <a:gd name="f71" fmla="*/ f52 1 f32"/>
                <a:gd name="f72" fmla="*/ f53 1 f33"/>
                <a:gd name="f73" fmla="*/ f54 1 f32"/>
                <a:gd name="f74" fmla="*/ f55 1 f33"/>
                <a:gd name="f75" fmla="*/ f56 1 f32"/>
                <a:gd name="f76" fmla="*/ f57 1 f33"/>
                <a:gd name="f77" fmla="*/ f58 1 f32"/>
                <a:gd name="f78" fmla="*/ f59 1 f33"/>
                <a:gd name="f79" fmla="*/ f60 1 f32"/>
                <a:gd name="f80" fmla="*/ f61 1 f33"/>
                <a:gd name="f81" fmla="*/ f62 1 f32"/>
                <a:gd name="f82" fmla="*/ f63 1 f33"/>
                <a:gd name="f83" fmla="*/ f64 1 f33"/>
                <a:gd name="f84" fmla="*/ f65 f23 1"/>
                <a:gd name="f85" fmla="*/ f66 f23 1"/>
                <a:gd name="f86" fmla="*/ f68 f24 1"/>
                <a:gd name="f87" fmla="*/ f67 f24 1"/>
                <a:gd name="f88" fmla="*/ f69 f23 1"/>
                <a:gd name="f89" fmla="*/ f70 f24 1"/>
                <a:gd name="f90" fmla="*/ f71 f23 1"/>
                <a:gd name="f91" fmla="*/ f72 f24 1"/>
                <a:gd name="f92" fmla="*/ f73 f23 1"/>
                <a:gd name="f93" fmla="*/ f74 f24 1"/>
                <a:gd name="f94" fmla="*/ f75 f23 1"/>
                <a:gd name="f95" fmla="*/ f76 f24 1"/>
                <a:gd name="f96" fmla="*/ f77 f23 1"/>
                <a:gd name="f97" fmla="*/ f78 f24 1"/>
                <a:gd name="f98" fmla="*/ f79 f23 1"/>
                <a:gd name="f99" fmla="*/ f80 f24 1"/>
                <a:gd name="f100" fmla="*/ f81 f23 1"/>
                <a:gd name="f101" fmla="*/ f82 f24 1"/>
                <a:gd name="f102" fmla="*/ f8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6" y="f97"/>
                </a:cxn>
                <a:cxn ang="f49">
                  <a:pos x="f98" y="f99"/>
                </a:cxn>
                <a:cxn ang="f49">
                  <a:pos x="f100" y="f101"/>
                </a:cxn>
                <a:cxn ang="f49">
                  <a:pos x="f88" y="f102"/>
                </a:cxn>
                <a:cxn ang="f49">
                  <a:pos x="f88" y="f102"/>
                </a:cxn>
                <a:cxn ang="f49">
                  <a:pos x="f88" y="f102"/>
                </a:cxn>
                <a:cxn ang="f49">
                  <a:pos x="f88" y="f89"/>
                </a:cxn>
              </a:cxnLst>
              <a:rect l="f84" t="f87" r="f85" b="f86"/>
              <a:pathLst>
                <a:path w="60974" h="494148">
                  <a:moveTo>
                    <a:pt x="f8" y="f9"/>
                  </a:moveTo>
                  <a:cubicBezTo>
                    <a:pt x="f10" y="f11"/>
                    <a:pt x="f11" y="f12"/>
                    <a:pt x="f9" y="f11"/>
                  </a:cubicBezTo>
                  <a:cubicBezTo>
                    <a:pt x="f9" y="f11"/>
                    <a:pt x="f9" y="f11"/>
                    <a:pt x="f9" y="f11"/>
                  </a:cubicBezTo>
                  <a:lnTo>
                    <a:pt x="f5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6" y="f7"/>
                  </a:lnTo>
                  <a:lnTo>
                    <a:pt x="f8" y="f5"/>
                  </a:lnTo>
                  <a:lnTo>
                    <a:pt x="f8" y="f5"/>
                  </a:lnTo>
                  <a:cubicBezTo>
                    <a:pt x="f8" y="f5"/>
                    <a:pt x="f8" y="f5"/>
                    <a:pt x="f8" y="f5"/>
                  </a:cubicBezTo>
                  <a:cubicBezTo>
                    <a:pt x="f20" y="f14"/>
                    <a:pt x="f8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5" name="Freeform: Shape 129">
              <a:extLst>
                <a:ext uri="{FF2B5EF4-FFF2-40B4-BE49-F238E27FC236}">
                  <a16:creationId xmlns:a16="http://schemas.microsoft.com/office/drawing/2014/main" id="{3F23DD2D-5B75-CDDE-440F-FC41258939D4}"/>
                </a:ext>
              </a:extLst>
            </p:cNvPr>
            <p:cNvSpPr/>
            <p:nvPr/>
          </p:nvSpPr>
          <p:spPr>
            <a:xfrm>
              <a:off x="895554" y="6313730"/>
              <a:ext cx="12701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952"/>
                <a:gd name="f8" fmla="val 953"/>
                <a:gd name="f9" fmla="val -318"/>
                <a:gd name="f10" fmla="+- 0 0 -90"/>
                <a:gd name="f11" fmla="*/ f3 1 12702"/>
                <a:gd name="f12" fmla="*/ f4 1 95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02"/>
                <a:gd name="f21" fmla="*/ f17 1 952"/>
                <a:gd name="f22" fmla="*/ 0 f18 1"/>
                <a:gd name="f23" fmla="*/ 953 f17 1"/>
                <a:gd name="f24" fmla="+- f19 0 f1"/>
                <a:gd name="f25" fmla="*/ f22 1 12702"/>
                <a:gd name="f26" fmla="*/ f23 1 952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2702" h="952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cubicBezTo>
                    <a:pt x="f5" y="f9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6" name="Freeform: Shape 130">
              <a:extLst>
                <a:ext uri="{FF2B5EF4-FFF2-40B4-BE49-F238E27FC236}">
                  <a16:creationId xmlns:a16="http://schemas.microsoft.com/office/drawing/2014/main" id="{F569B325-878D-35F3-D538-A28CB5BC1F00}"/>
                </a:ext>
              </a:extLst>
            </p:cNvPr>
            <p:cNvSpPr/>
            <p:nvPr/>
          </p:nvSpPr>
          <p:spPr>
            <a:xfrm>
              <a:off x="221028" y="0"/>
              <a:ext cx="148626" cy="13566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624"/>
                <a:gd name="f7" fmla="val 1356685"/>
                <a:gd name="f8" fmla="val 1356686"/>
                <a:gd name="f9" fmla="val 15244"/>
                <a:gd name="f10" fmla="val 133381"/>
                <a:gd name="f11" fmla="val 1352875"/>
                <a:gd name="f12" fmla="val 143543"/>
                <a:gd name="f13" fmla="val 1355415"/>
                <a:gd name="f14" fmla="+- 0 0 -90"/>
                <a:gd name="f15" fmla="*/ f3 1 148624"/>
                <a:gd name="f16" fmla="*/ f4 1 135668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8624"/>
                <a:gd name="f25" fmla="*/ f21 1 1356685"/>
                <a:gd name="f26" fmla="*/ 148624 f22 1"/>
                <a:gd name="f27" fmla="*/ 1356686 f21 1"/>
                <a:gd name="f28" fmla="*/ 15244 f22 1"/>
                <a:gd name="f29" fmla="*/ 0 f21 1"/>
                <a:gd name="f30" fmla="*/ 0 f22 1"/>
                <a:gd name="f31" fmla="*/ 133381 f22 1"/>
                <a:gd name="f32" fmla="*/ 1352875 f21 1"/>
                <a:gd name="f33" fmla="*/ 143543 f22 1"/>
                <a:gd name="f34" fmla="*/ 1355415 f21 1"/>
                <a:gd name="f35" fmla="+- f23 0 f1"/>
                <a:gd name="f36" fmla="*/ f26 1 148624"/>
                <a:gd name="f37" fmla="*/ f27 1 1356685"/>
                <a:gd name="f38" fmla="*/ f28 1 148624"/>
                <a:gd name="f39" fmla="*/ f29 1 1356685"/>
                <a:gd name="f40" fmla="*/ f30 1 148624"/>
                <a:gd name="f41" fmla="*/ f31 1 148624"/>
                <a:gd name="f42" fmla="*/ f32 1 1356685"/>
                <a:gd name="f43" fmla="*/ f33 1 148624"/>
                <a:gd name="f44" fmla="*/ f34 1 1356685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4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5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5"/>
                </a:cxn>
                <a:cxn ang="f35">
                  <a:pos x="f67" y="f68"/>
                </a:cxn>
                <a:cxn ang="f35">
                  <a:pos x="f69" y="f70"/>
                </a:cxn>
              </a:cxnLst>
              <a:rect l="f58" t="f61" r="f59" b="f60"/>
              <a:pathLst>
                <a:path w="148624" h="1356685">
                  <a:moveTo>
                    <a:pt x="f6" y="f8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10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7" name="Freeform: Shape 131">
              <a:extLst>
                <a:ext uri="{FF2B5EF4-FFF2-40B4-BE49-F238E27FC236}">
                  <a16:creationId xmlns:a16="http://schemas.microsoft.com/office/drawing/2014/main" id="{19F08004-A8CB-55B8-CDB8-CE4C4F1606D8}"/>
                </a:ext>
              </a:extLst>
            </p:cNvPr>
            <p:cNvSpPr/>
            <p:nvPr/>
          </p:nvSpPr>
          <p:spPr>
            <a:xfrm>
              <a:off x="778684" y="5223491"/>
              <a:ext cx="877769" cy="6338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7772"/>
                <a:gd name="f7" fmla="val 633882"/>
                <a:gd name="f8" fmla="val 876502"/>
                <a:gd name="f9" fmla="val 619909"/>
                <a:gd name="f10" fmla="val 3811"/>
                <a:gd name="f11" fmla="val 621179"/>
                <a:gd name="f12" fmla="val 7622"/>
                <a:gd name="f13" fmla="val 622449"/>
                <a:gd name="f14" fmla="val 10162"/>
                <a:gd name="f15" fmla="val 626260"/>
                <a:gd name="f16" fmla="val 8892"/>
                <a:gd name="f17" fmla="val 630071"/>
                <a:gd name="f18" fmla="val 631341"/>
                <a:gd name="f19" fmla="val 632612"/>
                <a:gd name="f20" fmla="val 5081"/>
                <a:gd name="f21" fmla="val 17784"/>
                <a:gd name="f22" fmla="+- 0 0 -90"/>
                <a:gd name="f23" fmla="*/ f3 1 877772"/>
                <a:gd name="f24" fmla="*/ f4 1 63388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877772"/>
                <a:gd name="f33" fmla="*/ f29 1 633882"/>
                <a:gd name="f34" fmla="*/ 876502 f30 1"/>
                <a:gd name="f35" fmla="*/ 0 f29 1"/>
                <a:gd name="f36" fmla="*/ 0 f30 1"/>
                <a:gd name="f37" fmla="*/ 619909 f29 1"/>
                <a:gd name="f38" fmla="*/ 3811 f30 1"/>
                <a:gd name="f39" fmla="*/ 621179 f29 1"/>
                <a:gd name="f40" fmla="*/ 8892 f30 1"/>
                <a:gd name="f41" fmla="*/ 630071 f29 1"/>
                <a:gd name="f42" fmla="*/ 5081 f30 1"/>
                <a:gd name="f43" fmla="*/ 633882 f29 1"/>
                <a:gd name="f44" fmla="*/ 631341 f29 1"/>
                <a:gd name="f45" fmla="*/ 877772 f30 1"/>
                <a:gd name="f46" fmla="*/ 17784 f29 1"/>
                <a:gd name="f47" fmla="*/ 5081 f29 1"/>
                <a:gd name="f48" fmla="+- f31 0 f1"/>
                <a:gd name="f49" fmla="*/ f34 1 877772"/>
                <a:gd name="f50" fmla="*/ f35 1 633882"/>
                <a:gd name="f51" fmla="*/ f36 1 877772"/>
                <a:gd name="f52" fmla="*/ f37 1 633882"/>
                <a:gd name="f53" fmla="*/ f38 1 877772"/>
                <a:gd name="f54" fmla="*/ f39 1 633882"/>
                <a:gd name="f55" fmla="*/ f40 1 877772"/>
                <a:gd name="f56" fmla="*/ f41 1 633882"/>
                <a:gd name="f57" fmla="*/ f42 1 877772"/>
                <a:gd name="f58" fmla="*/ f43 1 633882"/>
                <a:gd name="f59" fmla="*/ f44 1 633882"/>
                <a:gd name="f60" fmla="*/ f45 1 877772"/>
                <a:gd name="f61" fmla="*/ f46 1 633882"/>
                <a:gd name="f62" fmla="*/ f47 1 633882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3"/>
                <a:gd name="f78" fmla="*/ f60 1 f32"/>
                <a:gd name="f79" fmla="*/ f61 1 f33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4 1"/>
                <a:gd name="f96" fmla="*/ f78 f23 1"/>
                <a:gd name="f97" fmla="*/ f79 f24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3" y="f94"/>
                </a:cxn>
                <a:cxn ang="f48">
                  <a:pos x="f91" y="f95"/>
                </a:cxn>
                <a:cxn ang="f48">
                  <a:pos x="f96" y="f97"/>
                </a:cxn>
                <a:cxn ang="f48">
                  <a:pos x="f85" y="f98"/>
                </a:cxn>
                <a:cxn ang="f48">
                  <a:pos x="f85" y="f86"/>
                </a:cxn>
              </a:cxnLst>
              <a:rect l="f81" t="f84" r="f82" b="f83"/>
              <a:pathLst>
                <a:path w="877772" h="633882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6" y="f17"/>
                    <a:pt x="f16" y="f17"/>
                    <a:pt x="f16" y="f17"/>
                  </a:cubicBezTo>
                  <a:cubicBezTo>
                    <a:pt x="f12" y="f18"/>
                    <a:pt x="f12" y="f19"/>
                    <a:pt x="f20" y="f7"/>
                  </a:cubicBezTo>
                  <a:lnTo>
                    <a:pt x="f20" y="f7"/>
                  </a:lnTo>
                  <a:lnTo>
                    <a:pt x="f16" y="f18"/>
                  </a:lnTo>
                  <a:lnTo>
                    <a:pt x="f6" y="f21"/>
                  </a:lnTo>
                  <a:lnTo>
                    <a:pt x="f8" y="f2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8" name="Freeform: Shape 132">
              <a:extLst>
                <a:ext uri="{FF2B5EF4-FFF2-40B4-BE49-F238E27FC236}">
                  <a16:creationId xmlns:a16="http://schemas.microsoft.com/office/drawing/2014/main" id="{78EC7C25-47C1-3846-8A7C-2B5105D55170}"/>
                </a:ext>
              </a:extLst>
            </p:cNvPr>
            <p:cNvSpPr/>
            <p:nvPr/>
          </p:nvSpPr>
          <p:spPr>
            <a:xfrm>
              <a:off x="1454481" y="4832238"/>
              <a:ext cx="177841" cy="71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841"/>
                <a:gd name="f7" fmla="val 71137"/>
                <a:gd name="f8" fmla="val 5081"/>
                <a:gd name="f9" fmla="val 6352"/>
                <a:gd name="f10" fmla="val 7622"/>
                <a:gd name="f11" fmla="val 8892"/>
                <a:gd name="f12" fmla="val 10163"/>
                <a:gd name="f13" fmla="val 3811"/>
                <a:gd name="f14" fmla="val 2541"/>
                <a:gd name="f15" fmla="val 11433"/>
                <a:gd name="f16" fmla="val 13973"/>
                <a:gd name="f17" fmla="val 66056"/>
                <a:gd name="f18" fmla="val 176571"/>
                <a:gd name="f19" fmla="val 54623"/>
                <a:gd name="f20" fmla="val 6351"/>
                <a:gd name="f21" fmla="+- 0 0 -90"/>
                <a:gd name="f22" fmla="*/ f3 1 177841"/>
                <a:gd name="f23" fmla="*/ f4 1 7113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77841"/>
                <a:gd name="f32" fmla="*/ f28 1 71137"/>
                <a:gd name="f33" fmla="*/ 5081 f29 1"/>
                <a:gd name="f34" fmla="*/ 5081 f28 1"/>
                <a:gd name="f35" fmla="*/ 7622 f28 1"/>
                <a:gd name="f36" fmla="*/ 8892 f28 1"/>
                <a:gd name="f37" fmla="*/ 3811 f29 1"/>
                <a:gd name="f38" fmla="*/ 10163 f28 1"/>
                <a:gd name="f39" fmla="*/ 2541 f29 1"/>
                <a:gd name="f40" fmla="*/ 11433 f28 1"/>
                <a:gd name="f41" fmla="*/ 0 f29 1"/>
                <a:gd name="f42" fmla="*/ 13973 f28 1"/>
                <a:gd name="f43" fmla="*/ 177841 f29 1"/>
                <a:gd name="f44" fmla="*/ 71137 f28 1"/>
                <a:gd name="f45" fmla="*/ 66056 f28 1"/>
                <a:gd name="f46" fmla="*/ 176571 f29 1"/>
                <a:gd name="f47" fmla="*/ 54623 f28 1"/>
                <a:gd name="f48" fmla="*/ 6351 f29 1"/>
                <a:gd name="f49" fmla="*/ 0 f28 1"/>
                <a:gd name="f50" fmla="+- f30 0 f1"/>
                <a:gd name="f51" fmla="*/ f33 1 177841"/>
                <a:gd name="f52" fmla="*/ f34 1 71137"/>
                <a:gd name="f53" fmla="*/ f35 1 71137"/>
                <a:gd name="f54" fmla="*/ f36 1 71137"/>
                <a:gd name="f55" fmla="*/ f37 1 177841"/>
                <a:gd name="f56" fmla="*/ f38 1 71137"/>
                <a:gd name="f57" fmla="*/ f39 1 177841"/>
                <a:gd name="f58" fmla="*/ f40 1 71137"/>
                <a:gd name="f59" fmla="*/ f41 1 177841"/>
                <a:gd name="f60" fmla="*/ f42 1 71137"/>
                <a:gd name="f61" fmla="*/ f43 1 177841"/>
                <a:gd name="f62" fmla="*/ f44 1 71137"/>
                <a:gd name="f63" fmla="*/ f45 1 71137"/>
                <a:gd name="f64" fmla="*/ f46 1 177841"/>
                <a:gd name="f65" fmla="*/ f47 1 71137"/>
                <a:gd name="f66" fmla="*/ f48 1 177841"/>
                <a:gd name="f67" fmla="*/ f49 1 71137"/>
                <a:gd name="f68" fmla="*/ f24 1 f31"/>
                <a:gd name="f69" fmla="*/ f25 1 f31"/>
                <a:gd name="f70" fmla="*/ f24 1 f32"/>
                <a:gd name="f71" fmla="*/ f26 1 f32"/>
                <a:gd name="f72" fmla="*/ f51 1 f31"/>
                <a:gd name="f73" fmla="*/ f52 1 f32"/>
                <a:gd name="f74" fmla="*/ f53 1 f32"/>
                <a:gd name="f75" fmla="*/ f54 1 f32"/>
                <a:gd name="f76" fmla="*/ f55 1 f31"/>
                <a:gd name="f77" fmla="*/ f56 1 f32"/>
                <a:gd name="f78" fmla="*/ f57 1 f31"/>
                <a:gd name="f79" fmla="*/ f58 1 f32"/>
                <a:gd name="f80" fmla="*/ f59 1 f31"/>
                <a:gd name="f81" fmla="*/ f60 1 f32"/>
                <a:gd name="f82" fmla="*/ f61 1 f31"/>
                <a:gd name="f83" fmla="*/ f62 1 f32"/>
                <a:gd name="f84" fmla="*/ f63 1 f32"/>
                <a:gd name="f85" fmla="*/ f64 1 f31"/>
                <a:gd name="f86" fmla="*/ f65 1 f32"/>
                <a:gd name="f87" fmla="*/ f66 1 f31"/>
                <a:gd name="f88" fmla="*/ f67 1 f32"/>
                <a:gd name="f89" fmla="*/ f68 f22 1"/>
                <a:gd name="f90" fmla="*/ f69 f22 1"/>
                <a:gd name="f91" fmla="*/ f71 f23 1"/>
                <a:gd name="f92" fmla="*/ f70 f23 1"/>
                <a:gd name="f93" fmla="*/ f72 f22 1"/>
                <a:gd name="f94" fmla="*/ f73 f23 1"/>
                <a:gd name="f95" fmla="*/ f74 f23 1"/>
                <a:gd name="f96" fmla="*/ f75 f23 1"/>
                <a:gd name="f97" fmla="*/ f76 f22 1"/>
                <a:gd name="f98" fmla="*/ f77 f23 1"/>
                <a:gd name="f99" fmla="*/ f78 f22 1"/>
                <a:gd name="f100" fmla="*/ f79 f23 1"/>
                <a:gd name="f101" fmla="*/ f80 f22 1"/>
                <a:gd name="f102" fmla="*/ f81 f23 1"/>
                <a:gd name="f103" fmla="*/ f82 f22 1"/>
                <a:gd name="f104" fmla="*/ f83 f23 1"/>
                <a:gd name="f105" fmla="*/ f84 f23 1"/>
                <a:gd name="f106" fmla="*/ f85 f22 1"/>
                <a:gd name="f107" fmla="*/ f86 f23 1"/>
                <a:gd name="f108" fmla="*/ f87 f22 1"/>
                <a:gd name="f109" fmla="*/ f8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3" y="f94"/>
                </a:cxn>
                <a:cxn ang="f50">
                  <a:pos x="f93" y="f94"/>
                </a:cxn>
                <a:cxn ang="f50">
                  <a:pos x="f93" y="f94"/>
                </a:cxn>
                <a:cxn ang="f50">
                  <a:pos x="f93" y="f95"/>
                </a:cxn>
                <a:cxn ang="f50">
                  <a:pos x="f93" y="f95"/>
                </a:cxn>
                <a:cxn ang="f50">
                  <a:pos x="f93" y="f95"/>
                </a:cxn>
                <a:cxn ang="f50">
                  <a:pos x="f93" y="f96"/>
                </a:cxn>
                <a:cxn ang="f50">
                  <a:pos x="f97" y="f98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99" y="f100"/>
                </a:cxn>
                <a:cxn ang="f50">
                  <a:pos x="f101" y="f102"/>
                </a:cxn>
                <a:cxn ang="f50">
                  <a:pos x="f103" y="f104"/>
                </a:cxn>
                <a:cxn ang="f50">
                  <a:pos x="f103" y="f105"/>
                </a:cxn>
                <a:cxn ang="f50">
                  <a:pos x="f106" y="f107"/>
                </a:cxn>
                <a:cxn ang="f50">
                  <a:pos x="f108" y="f109"/>
                </a:cxn>
                <a:cxn ang="f50">
                  <a:pos x="f93" y="f94"/>
                </a:cxn>
              </a:cxnLst>
              <a:rect l="f89" t="f92" r="f90" b="f91"/>
              <a:pathLst>
                <a:path w="177841" h="71137">
                  <a:moveTo>
                    <a:pt x="f8" y="f8"/>
                  </a:moveTo>
                  <a:lnTo>
                    <a:pt x="f8" y="f8"/>
                  </a:lnTo>
                  <a:cubicBezTo>
                    <a:pt x="f8" y="f8"/>
                    <a:pt x="f8" y="f8"/>
                    <a:pt x="f8" y="f8"/>
                  </a:cubicBezTo>
                  <a:cubicBezTo>
                    <a:pt x="f8" y="f9"/>
                    <a:pt x="f8" y="f10"/>
                    <a:pt x="f8" y="f10"/>
                  </a:cubicBezTo>
                  <a:lnTo>
                    <a:pt x="f8" y="f10"/>
                  </a:lnTo>
                  <a:lnTo>
                    <a:pt x="f8" y="f10"/>
                  </a:lnTo>
                  <a:cubicBezTo>
                    <a:pt x="f8" y="f10"/>
                    <a:pt x="f8" y="f10"/>
                    <a:pt x="f8" y="f11"/>
                  </a:cubicBezTo>
                  <a:cubicBezTo>
                    <a:pt x="f8" y="f11"/>
                    <a:pt x="f8" y="f12"/>
                    <a:pt x="f13" y="f12"/>
                  </a:cubicBezTo>
                  <a:lnTo>
                    <a:pt x="f13" y="f12"/>
                  </a:lnTo>
                  <a:cubicBezTo>
                    <a:pt x="f13" y="f12"/>
                    <a:pt x="f13" y="f12"/>
                    <a:pt x="f14" y="f15"/>
                  </a:cubicBezTo>
                  <a:lnTo>
                    <a:pt x="f14" y="f15"/>
                  </a:lnTo>
                  <a:lnTo>
                    <a:pt x="f5" y="f16"/>
                  </a:lnTo>
                  <a:lnTo>
                    <a:pt x="f6" y="f7"/>
                  </a:lnTo>
                  <a:lnTo>
                    <a:pt x="f6" y="f17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8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9" name="Freeform: Shape 133">
              <a:extLst>
                <a:ext uri="{FF2B5EF4-FFF2-40B4-BE49-F238E27FC236}">
                  <a16:creationId xmlns:a16="http://schemas.microsoft.com/office/drawing/2014/main" id="{EDDFDEC9-2C65-055E-C384-E509B0A7C7DC}"/>
                </a:ext>
              </a:extLst>
            </p:cNvPr>
            <p:cNvSpPr/>
            <p:nvPr/>
          </p:nvSpPr>
          <p:spPr>
            <a:xfrm>
              <a:off x="1342695" y="4372386"/>
              <a:ext cx="50813" cy="4426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11"/>
                <a:gd name="f7" fmla="val 442630"/>
                <a:gd name="f8" fmla="val 36839"/>
                <a:gd name="f9" fmla="val 442066"/>
                <a:gd name="f10" fmla="val 440796"/>
                <a:gd name="f11" fmla="val 38109"/>
                <a:gd name="f12" fmla="val 439525"/>
                <a:gd name="f13" fmla="val 39379"/>
                <a:gd name="f14" fmla="val 438255"/>
                <a:gd name="f15" fmla="val 40649"/>
                <a:gd name="f16" fmla="val 436985"/>
                <a:gd name="f17" fmla="val 41920"/>
                <a:gd name="f18" fmla="val 435714"/>
                <a:gd name="f19" fmla="val 43190"/>
                <a:gd name="f20" fmla="val 44460"/>
                <a:gd name="f21" fmla="val 45731"/>
                <a:gd name="f22" fmla="val 50812"/>
                <a:gd name="f23" fmla="val 15244"/>
                <a:gd name="f24" fmla="val 5081"/>
                <a:gd name="f25" fmla="val 1270"/>
                <a:gd name="f26" fmla="val 443336"/>
                <a:gd name="f27" fmla="+- 0 0 -90"/>
                <a:gd name="f28" fmla="*/ f3 1 50811"/>
                <a:gd name="f29" fmla="*/ f4 1 44263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0811"/>
                <a:gd name="f38" fmla="*/ f34 1 442630"/>
                <a:gd name="f39" fmla="*/ 36839 f35 1"/>
                <a:gd name="f40" fmla="*/ 442066 f34 1"/>
                <a:gd name="f41" fmla="*/ 38109 f35 1"/>
                <a:gd name="f42" fmla="*/ 439525 f34 1"/>
                <a:gd name="f43" fmla="*/ 39379 f35 1"/>
                <a:gd name="f44" fmla="*/ 438255 f34 1"/>
                <a:gd name="f45" fmla="*/ 40649 f35 1"/>
                <a:gd name="f46" fmla="*/ 436985 f34 1"/>
                <a:gd name="f47" fmla="*/ 43190 f35 1"/>
                <a:gd name="f48" fmla="*/ 435714 f34 1"/>
                <a:gd name="f49" fmla="*/ 44460 f35 1"/>
                <a:gd name="f50" fmla="*/ 45731 f35 1"/>
                <a:gd name="f51" fmla="*/ 50812 f35 1"/>
                <a:gd name="f52" fmla="*/ 15244 f35 1"/>
                <a:gd name="f53" fmla="*/ 5081 f34 1"/>
                <a:gd name="f54" fmla="*/ 5081 f35 1"/>
                <a:gd name="f55" fmla="*/ 1270 f34 1"/>
                <a:gd name="f56" fmla="*/ 0 f35 1"/>
                <a:gd name="f57" fmla="*/ 0 f34 1"/>
                <a:gd name="f58" fmla="+- f36 0 f1"/>
                <a:gd name="f59" fmla="*/ f39 1 50811"/>
                <a:gd name="f60" fmla="*/ f40 1 442630"/>
                <a:gd name="f61" fmla="*/ f41 1 50811"/>
                <a:gd name="f62" fmla="*/ f42 1 442630"/>
                <a:gd name="f63" fmla="*/ f43 1 50811"/>
                <a:gd name="f64" fmla="*/ f44 1 442630"/>
                <a:gd name="f65" fmla="*/ f45 1 50811"/>
                <a:gd name="f66" fmla="*/ f46 1 442630"/>
                <a:gd name="f67" fmla="*/ f47 1 50811"/>
                <a:gd name="f68" fmla="*/ f48 1 442630"/>
                <a:gd name="f69" fmla="*/ f49 1 50811"/>
                <a:gd name="f70" fmla="*/ f50 1 50811"/>
                <a:gd name="f71" fmla="*/ f51 1 50811"/>
                <a:gd name="f72" fmla="*/ f52 1 50811"/>
                <a:gd name="f73" fmla="*/ f53 1 442630"/>
                <a:gd name="f74" fmla="*/ f54 1 50811"/>
                <a:gd name="f75" fmla="*/ f55 1 442630"/>
                <a:gd name="f76" fmla="*/ f56 1 50811"/>
                <a:gd name="f77" fmla="*/ f57 1 442630"/>
                <a:gd name="f78" fmla="*/ f30 1 f37"/>
                <a:gd name="f79" fmla="*/ f31 1 f37"/>
                <a:gd name="f80" fmla="*/ f30 1 f38"/>
                <a:gd name="f81" fmla="*/ f32 1 f38"/>
                <a:gd name="f82" fmla="*/ f59 1 f37"/>
                <a:gd name="f83" fmla="*/ f60 1 f38"/>
                <a:gd name="f84" fmla="*/ f61 1 f37"/>
                <a:gd name="f85" fmla="*/ f62 1 f38"/>
                <a:gd name="f86" fmla="*/ f63 1 f37"/>
                <a:gd name="f87" fmla="*/ f64 1 f38"/>
                <a:gd name="f88" fmla="*/ f65 1 f37"/>
                <a:gd name="f89" fmla="*/ f66 1 f38"/>
                <a:gd name="f90" fmla="*/ f67 1 f37"/>
                <a:gd name="f91" fmla="*/ f68 1 f38"/>
                <a:gd name="f92" fmla="*/ f69 1 f37"/>
                <a:gd name="f93" fmla="*/ f70 1 f37"/>
                <a:gd name="f94" fmla="*/ f71 1 f37"/>
                <a:gd name="f95" fmla="*/ f72 1 f37"/>
                <a:gd name="f96" fmla="*/ f73 1 f38"/>
                <a:gd name="f97" fmla="*/ f74 1 f37"/>
                <a:gd name="f98" fmla="*/ f75 1 f38"/>
                <a:gd name="f99" fmla="*/ f76 1 f37"/>
                <a:gd name="f100" fmla="*/ f77 1 f38"/>
                <a:gd name="f101" fmla="*/ f78 f28 1"/>
                <a:gd name="f102" fmla="*/ f79 f28 1"/>
                <a:gd name="f103" fmla="*/ f81 f29 1"/>
                <a:gd name="f104" fmla="*/ f80 f29 1"/>
                <a:gd name="f105" fmla="*/ f82 f28 1"/>
                <a:gd name="f106" fmla="*/ f83 f29 1"/>
                <a:gd name="f107" fmla="*/ f84 f28 1"/>
                <a:gd name="f108" fmla="*/ f85 f29 1"/>
                <a:gd name="f109" fmla="*/ f86 f28 1"/>
                <a:gd name="f110" fmla="*/ f87 f29 1"/>
                <a:gd name="f111" fmla="*/ f88 f28 1"/>
                <a:gd name="f112" fmla="*/ f89 f29 1"/>
                <a:gd name="f113" fmla="*/ f90 f28 1"/>
                <a:gd name="f114" fmla="*/ f91 f29 1"/>
                <a:gd name="f115" fmla="*/ f92 f28 1"/>
                <a:gd name="f116" fmla="*/ f93 f28 1"/>
                <a:gd name="f117" fmla="*/ f94 f28 1"/>
                <a:gd name="f118" fmla="*/ f95 f28 1"/>
                <a:gd name="f119" fmla="*/ f96 f29 1"/>
                <a:gd name="f120" fmla="*/ f97 f28 1"/>
                <a:gd name="f121" fmla="*/ f98 f29 1"/>
                <a:gd name="f122" fmla="*/ f99 f28 1"/>
                <a:gd name="f123" fmla="*/ f100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105" y="f106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11" y="f112"/>
                </a:cxn>
                <a:cxn ang="f58">
                  <a:pos x="f113" y="f114"/>
                </a:cxn>
                <a:cxn ang="f58">
                  <a:pos x="f115" y="f114"/>
                </a:cxn>
                <a:cxn ang="f58">
                  <a:pos x="f116" y="f114"/>
                </a:cxn>
                <a:cxn ang="f58">
                  <a:pos x="f117" y="f112"/>
                </a:cxn>
                <a:cxn ang="f58">
                  <a:pos x="f118" y="f119"/>
                </a:cxn>
                <a:cxn ang="f58">
                  <a:pos x="f120" y="f121"/>
                </a:cxn>
                <a:cxn ang="f58">
                  <a:pos x="f122" y="f123"/>
                </a:cxn>
                <a:cxn ang="f58">
                  <a:pos x="f105" y="f106"/>
                </a:cxn>
                <a:cxn ang="f58">
                  <a:pos x="f105" y="f106"/>
                </a:cxn>
                <a:cxn ang="f58">
                  <a:pos x="f105" y="f106"/>
                </a:cxn>
              </a:cxnLst>
              <a:rect l="f101" t="f104" r="f102" b="f103"/>
              <a:pathLst>
                <a:path w="50811" h="442630">
                  <a:moveTo>
                    <a:pt x="f8" y="f9"/>
                  </a:moveTo>
                  <a:lnTo>
                    <a:pt x="f8" y="f9"/>
                  </a:lnTo>
                  <a:cubicBezTo>
                    <a:pt x="f8" y="f10"/>
                    <a:pt x="f11" y="f10"/>
                    <a:pt x="f11" y="f12"/>
                  </a:cubicBezTo>
                  <a:lnTo>
                    <a:pt x="f13" y="f14"/>
                  </a:lnTo>
                  <a:lnTo>
                    <a:pt x="f15" y="f16"/>
                  </a:lnTo>
                  <a:cubicBezTo>
                    <a:pt x="f17" y="f16"/>
                    <a:pt x="f17" y="f18"/>
                    <a:pt x="f19" y="f18"/>
                  </a:cubicBezTo>
                  <a:lnTo>
                    <a:pt x="f20" y="f18"/>
                  </a:lnTo>
                  <a:cubicBezTo>
                    <a:pt x="f20" y="f18"/>
                    <a:pt x="f21" y="f18"/>
                    <a:pt x="f21" y="f18"/>
                  </a:cubicBezTo>
                  <a:lnTo>
                    <a:pt x="f22" y="f16"/>
                  </a:lnTo>
                  <a:lnTo>
                    <a:pt x="f23" y="f24"/>
                  </a:lnTo>
                  <a:lnTo>
                    <a:pt x="f24" y="f25"/>
                  </a:lnTo>
                  <a:lnTo>
                    <a:pt x="f5" y="f5"/>
                  </a:lnTo>
                  <a:lnTo>
                    <a:pt x="f8" y="f9"/>
                  </a:lnTo>
                  <a:lnTo>
                    <a:pt x="f8" y="f9"/>
                  </a:lnTo>
                  <a:cubicBezTo>
                    <a:pt x="f8" y="f26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0" name="Freeform: Shape 134">
              <a:extLst>
                <a:ext uri="{FF2B5EF4-FFF2-40B4-BE49-F238E27FC236}">
                  <a16:creationId xmlns:a16="http://schemas.microsoft.com/office/drawing/2014/main" id="{42182B59-D0C9-628D-9501-A1EC3918DD3E}"/>
                </a:ext>
              </a:extLst>
            </p:cNvPr>
            <p:cNvSpPr/>
            <p:nvPr/>
          </p:nvSpPr>
          <p:spPr>
            <a:xfrm>
              <a:off x="1379536" y="4816995"/>
              <a:ext cx="19056" cy="584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54"/>
                <a:gd name="f7" fmla="val 58433"/>
                <a:gd name="f8" fmla="val 48271"/>
                <a:gd name="f9" fmla="val 15244"/>
                <a:gd name="f10" fmla="val 10162"/>
                <a:gd name="f11" fmla="val 5081"/>
                <a:gd name="f12" fmla="val 6352"/>
                <a:gd name="f13" fmla="val 2541"/>
                <a:gd name="f14" fmla="val 2540"/>
                <a:gd name="f15" fmla="val 58434"/>
                <a:gd name="f16" fmla="val 8892"/>
                <a:gd name="f17" fmla="val 55893"/>
                <a:gd name="f18" fmla="+- 0 0 -90"/>
                <a:gd name="f19" fmla="*/ f3 1 19054"/>
                <a:gd name="f20" fmla="*/ f4 1 5843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9054"/>
                <a:gd name="f29" fmla="*/ f25 1 58433"/>
                <a:gd name="f30" fmla="*/ 19054 f26 1"/>
                <a:gd name="f31" fmla="*/ 48271 f25 1"/>
                <a:gd name="f32" fmla="*/ 15244 f26 1"/>
                <a:gd name="f33" fmla="*/ 10162 f25 1"/>
                <a:gd name="f34" fmla="*/ 5081 f26 1"/>
                <a:gd name="f35" fmla="*/ 6352 f25 1"/>
                <a:gd name="f36" fmla="*/ 0 f26 1"/>
                <a:gd name="f37" fmla="*/ 0 f25 1"/>
                <a:gd name="f38" fmla="*/ 58434 f25 1"/>
                <a:gd name="f39" fmla="*/ 8892 f26 1"/>
                <a:gd name="f40" fmla="*/ 55893 f25 1"/>
                <a:gd name="f41" fmla="+- f27 0 f1"/>
                <a:gd name="f42" fmla="*/ f30 1 19054"/>
                <a:gd name="f43" fmla="*/ f31 1 58433"/>
                <a:gd name="f44" fmla="*/ f32 1 19054"/>
                <a:gd name="f45" fmla="*/ f33 1 58433"/>
                <a:gd name="f46" fmla="*/ f34 1 19054"/>
                <a:gd name="f47" fmla="*/ f35 1 58433"/>
                <a:gd name="f48" fmla="*/ f36 1 19054"/>
                <a:gd name="f49" fmla="*/ f37 1 58433"/>
                <a:gd name="f50" fmla="*/ f38 1 58433"/>
                <a:gd name="f51" fmla="*/ f39 1 19054"/>
                <a:gd name="f52" fmla="*/ f40 1 58433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8"/>
                <a:gd name="f60" fmla="*/ f45 1 f29"/>
                <a:gd name="f61" fmla="*/ f46 1 f28"/>
                <a:gd name="f62" fmla="*/ f47 1 f29"/>
                <a:gd name="f63" fmla="*/ f48 1 f28"/>
                <a:gd name="f64" fmla="*/ f49 1 f29"/>
                <a:gd name="f65" fmla="*/ f50 1 f29"/>
                <a:gd name="f66" fmla="*/ f51 1 f28"/>
                <a:gd name="f67" fmla="*/ f52 1 f29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19 1"/>
                <a:gd name="f75" fmla="*/ f60 f20 1"/>
                <a:gd name="f76" fmla="*/ f61 f19 1"/>
                <a:gd name="f77" fmla="*/ f62 f20 1"/>
                <a:gd name="f78" fmla="*/ f63 f19 1"/>
                <a:gd name="f79" fmla="*/ f64 f20 1"/>
                <a:gd name="f80" fmla="*/ f65 f20 1"/>
                <a:gd name="f81" fmla="*/ f66 f19 1"/>
                <a:gd name="f82" fmla="*/ f6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76" y="f80"/>
                </a:cxn>
                <a:cxn ang="f41">
                  <a:pos x="f81" y="f82"/>
                </a:cxn>
                <a:cxn ang="f41">
                  <a:pos x="f72" y="f73"/>
                </a:cxn>
              </a:cxnLst>
              <a:rect l="f68" t="f71" r="f69" b="f70"/>
              <a:pathLst>
                <a:path w="19054" h="58433">
                  <a:moveTo>
                    <a:pt x="f6" y="f8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1"/>
                    <a:pt x="f5" y="f14"/>
                    <a:pt x="f5" y="f5"/>
                  </a:cubicBezTo>
                  <a:lnTo>
                    <a:pt x="f11" y="f15"/>
                  </a:lnTo>
                  <a:lnTo>
                    <a:pt x="f16" y="f1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1" name="Freeform: Shape 135">
              <a:extLst>
                <a:ext uri="{FF2B5EF4-FFF2-40B4-BE49-F238E27FC236}">
                  <a16:creationId xmlns:a16="http://schemas.microsoft.com/office/drawing/2014/main" id="{FBFECDBC-AB0E-CB6E-0B42-642A5C361B38}"/>
                </a:ext>
              </a:extLst>
            </p:cNvPr>
            <p:cNvSpPr/>
            <p:nvPr/>
          </p:nvSpPr>
          <p:spPr>
            <a:xfrm>
              <a:off x="1378970" y="4816995"/>
              <a:ext cx="566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4"/>
                <a:gd name="f7" fmla="val 12703"/>
                <a:gd name="f8" fmla="val 565"/>
                <a:gd name="f9" fmla="val -706"/>
                <a:gd name="f10" fmla="+- 0 0 -90"/>
                <a:gd name="f11" fmla="*/ f3 1 564"/>
                <a:gd name="f12" fmla="*/ f4 1 1270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564"/>
                <a:gd name="f21" fmla="*/ f17 1 12703"/>
                <a:gd name="f22" fmla="*/ 565 f18 1"/>
                <a:gd name="f23" fmla="*/ 0 f17 1"/>
                <a:gd name="f24" fmla="+- f19 0 f1"/>
                <a:gd name="f25" fmla="*/ f22 1 564"/>
                <a:gd name="f26" fmla="*/ f23 1 12703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564" h="12703">
                  <a:moveTo>
                    <a:pt x="f8" y="f5"/>
                  </a:moveTo>
                  <a:lnTo>
                    <a:pt x="f8" y="f5"/>
                  </a:lnTo>
                  <a:lnTo>
                    <a:pt x="f8" y="f5"/>
                  </a:lnTo>
                  <a:cubicBezTo>
                    <a:pt x="f8" y="f5"/>
                    <a:pt x="f9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2" name="Freeform: Shape 136">
              <a:extLst>
                <a:ext uri="{FF2B5EF4-FFF2-40B4-BE49-F238E27FC236}">
                  <a16:creationId xmlns:a16="http://schemas.microsoft.com/office/drawing/2014/main" id="{C0052094-C178-AB8D-AFF7-21F4ACCDAF5E}"/>
                </a:ext>
              </a:extLst>
            </p:cNvPr>
            <p:cNvSpPr/>
            <p:nvPr/>
          </p:nvSpPr>
          <p:spPr>
            <a:xfrm>
              <a:off x="1385892" y="4809378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3" name="Freeform: Shape 137">
              <a:extLst>
                <a:ext uri="{FF2B5EF4-FFF2-40B4-BE49-F238E27FC236}">
                  <a16:creationId xmlns:a16="http://schemas.microsoft.com/office/drawing/2014/main" id="{670F8BC9-7A35-B6CE-3915-D442991F263C}"/>
                </a:ext>
              </a:extLst>
            </p:cNvPr>
            <p:cNvSpPr/>
            <p:nvPr/>
          </p:nvSpPr>
          <p:spPr>
            <a:xfrm>
              <a:off x="1459565" y="4839864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4" name="Freeform: Shape 138">
              <a:extLst>
                <a:ext uri="{FF2B5EF4-FFF2-40B4-BE49-F238E27FC236}">
                  <a16:creationId xmlns:a16="http://schemas.microsoft.com/office/drawing/2014/main" id="{F004C20E-F52D-7CC5-CCE1-79FDE11FAA5C}"/>
                </a:ext>
              </a:extLst>
            </p:cNvPr>
            <p:cNvSpPr/>
            <p:nvPr/>
          </p:nvSpPr>
          <p:spPr>
            <a:xfrm>
              <a:off x="1457023" y="4843110"/>
              <a:ext cx="566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4"/>
                <a:gd name="f7" fmla="val 1270"/>
                <a:gd name="f8" fmla="val -706"/>
                <a:gd name="f9" fmla="+- 0 0 -90"/>
                <a:gd name="f10" fmla="*/ f3 1 564"/>
                <a:gd name="f11" fmla="*/ f4 1 564"/>
                <a:gd name="f12" fmla="val f5"/>
                <a:gd name="f13" fmla="val f6"/>
                <a:gd name="f14" fmla="*/ f9 f0 1"/>
                <a:gd name="f15" fmla="+- f13 0 f12"/>
                <a:gd name="f16" fmla="*/ f14 1 f2"/>
                <a:gd name="f17" fmla="*/ f15 1 564"/>
                <a:gd name="f18" fmla="*/ 0 f15 1"/>
                <a:gd name="f19" fmla="*/ 564 f15 1"/>
                <a:gd name="f20" fmla="+- f16 0 f1"/>
                <a:gd name="f21" fmla="*/ f18 1 564"/>
                <a:gd name="f22" fmla="*/ f19 1 564"/>
                <a:gd name="f23" fmla="*/ f12 1 f17"/>
                <a:gd name="f24" fmla="*/ f13 1 f17"/>
                <a:gd name="f25" fmla="*/ f21 1 f17"/>
                <a:gd name="f26" fmla="*/ f22 1 f17"/>
                <a:gd name="f27" fmla="*/ f23 f10 1"/>
                <a:gd name="f28" fmla="*/ f24 f10 1"/>
                <a:gd name="f29" fmla="*/ f24 f11 1"/>
                <a:gd name="f30" fmla="*/ f23 f11 1"/>
                <a:gd name="f31" fmla="*/ f25 f10 1"/>
                <a:gd name="f32" fmla="*/ f26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0">
                  <a:pos x="f31" y="f32"/>
                </a:cxn>
                <a:cxn ang="f20">
                  <a:pos x="f31" y="f32"/>
                </a:cxn>
                <a:cxn ang="f20">
                  <a:pos x="f31" y="f32"/>
                </a:cxn>
                <a:cxn ang="f20">
                  <a:pos x="f31" y="f32"/>
                </a:cxn>
              </a:cxnLst>
              <a:rect l="f27" t="f30" r="f28" b="f29"/>
              <a:pathLst>
                <a:path w="564" h="564">
                  <a:moveTo>
                    <a:pt x="f5" y="f6"/>
                  </a:moveTo>
                  <a:cubicBezTo>
                    <a:pt x="f5" y="f6"/>
                    <a:pt x="f7" y="f8"/>
                    <a:pt x="f5" y="f6"/>
                  </a:cubicBezTo>
                  <a:lnTo>
                    <a:pt x="f5" y="f6"/>
                  </a:lnTo>
                  <a:lnTo>
                    <a:pt x="f5" y="f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5" name="Freeform: Shape 139">
              <a:extLst>
                <a:ext uri="{FF2B5EF4-FFF2-40B4-BE49-F238E27FC236}">
                  <a16:creationId xmlns:a16="http://schemas.microsoft.com/office/drawing/2014/main" id="{1A24EAE1-FCE6-6FE2-AF61-18E0BACB7272}"/>
                </a:ext>
              </a:extLst>
            </p:cNvPr>
            <p:cNvSpPr/>
            <p:nvPr/>
          </p:nvSpPr>
          <p:spPr>
            <a:xfrm>
              <a:off x="1379536" y="4809378"/>
              <a:ext cx="58430" cy="304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433"/>
                <a:gd name="f7" fmla="val 30487"/>
                <a:gd name="f8" fmla="val 5081"/>
                <a:gd name="f9" fmla="val 13973"/>
                <a:gd name="f10" fmla="val 15244"/>
                <a:gd name="f11" fmla="val 17784"/>
                <a:gd name="f12" fmla="val 55893"/>
                <a:gd name="f13" fmla="val 29217"/>
                <a:gd name="f14" fmla="val 57163"/>
                <a:gd name="f15" fmla="val 15243"/>
                <a:gd name="f16" fmla="val 1270"/>
                <a:gd name="f17" fmla="val 8892"/>
                <a:gd name="f18" fmla="val 7622"/>
                <a:gd name="f19" fmla="val 6351"/>
                <a:gd name="f20" fmla="val 3811"/>
                <a:gd name="f21" fmla="val 2541"/>
                <a:gd name="f22" fmla="val 2540"/>
                <a:gd name="f23" fmla="val 6352"/>
                <a:gd name="f24" fmla="val 10162"/>
                <a:gd name="f25" fmla="val 12703"/>
                <a:gd name="f26" fmla="+- 0 0 -90"/>
                <a:gd name="f27" fmla="*/ f3 1 58433"/>
                <a:gd name="f28" fmla="*/ f4 1 30487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58433"/>
                <a:gd name="f37" fmla="*/ f33 1 30487"/>
                <a:gd name="f38" fmla="*/ 5081 f34 1"/>
                <a:gd name="f39" fmla="*/ 13973 f33 1"/>
                <a:gd name="f40" fmla="*/ 15244 f34 1"/>
                <a:gd name="f41" fmla="*/ 17784 f33 1"/>
                <a:gd name="f42" fmla="*/ 55893 f34 1"/>
                <a:gd name="f43" fmla="*/ 30487 f33 1"/>
                <a:gd name="f44" fmla="*/ 58433 f34 1"/>
                <a:gd name="f45" fmla="*/ 29217 f33 1"/>
                <a:gd name="f46" fmla="*/ 57163 f34 1"/>
                <a:gd name="f47" fmla="*/ 15243 f33 1"/>
                <a:gd name="f48" fmla="*/ 13973 f34 1"/>
                <a:gd name="f49" fmla="*/ 1270 f33 1"/>
                <a:gd name="f50" fmla="*/ 8892 f34 1"/>
                <a:gd name="f51" fmla="*/ 0 f33 1"/>
                <a:gd name="f52" fmla="*/ 7622 f34 1"/>
                <a:gd name="f53" fmla="*/ 6351 f34 1"/>
                <a:gd name="f54" fmla="*/ 3811 f34 1"/>
                <a:gd name="f55" fmla="*/ 2541 f34 1"/>
                <a:gd name="f56" fmla="*/ 2540 f33 1"/>
                <a:gd name="f57" fmla="*/ 1270 f34 1"/>
                <a:gd name="f58" fmla="*/ 3811 f33 1"/>
                <a:gd name="f59" fmla="*/ 0 f34 1"/>
                <a:gd name="f60" fmla="*/ 6352 f33 1"/>
                <a:gd name="f61" fmla="*/ 8892 f33 1"/>
                <a:gd name="f62" fmla="+- f35 0 f1"/>
                <a:gd name="f63" fmla="*/ f38 1 58433"/>
                <a:gd name="f64" fmla="*/ f39 1 30487"/>
                <a:gd name="f65" fmla="*/ f40 1 58433"/>
                <a:gd name="f66" fmla="*/ f41 1 30487"/>
                <a:gd name="f67" fmla="*/ f42 1 58433"/>
                <a:gd name="f68" fmla="*/ f43 1 30487"/>
                <a:gd name="f69" fmla="*/ f44 1 58433"/>
                <a:gd name="f70" fmla="*/ f45 1 30487"/>
                <a:gd name="f71" fmla="*/ f46 1 58433"/>
                <a:gd name="f72" fmla="*/ f47 1 30487"/>
                <a:gd name="f73" fmla="*/ f48 1 58433"/>
                <a:gd name="f74" fmla="*/ f49 1 30487"/>
                <a:gd name="f75" fmla="*/ f50 1 58433"/>
                <a:gd name="f76" fmla="*/ f51 1 30487"/>
                <a:gd name="f77" fmla="*/ f52 1 58433"/>
                <a:gd name="f78" fmla="*/ f53 1 58433"/>
                <a:gd name="f79" fmla="*/ f54 1 58433"/>
                <a:gd name="f80" fmla="*/ f55 1 58433"/>
                <a:gd name="f81" fmla="*/ f56 1 30487"/>
                <a:gd name="f82" fmla="*/ f57 1 58433"/>
                <a:gd name="f83" fmla="*/ f58 1 30487"/>
                <a:gd name="f84" fmla="*/ f59 1 58433"/>
                <a:gd name="f85" fmla="*/ f60 1 30487"/>
                <a:gd name="f86" fmla="*/ f61 1 30487"/>
                <a:gd name="f87" fmla="*/ f29 1 f36"/>
                <a:gd name="f88" fmla="*/ f30 1 f36"/>
                <a:gd name="f89" fmla="*/ f29 1 f37"/>
                <a:gd name="f90" fmla="*/ f31 1 f37"/>
                <a:gd name="f91" fmla="*/ f63 1 f36"/>
                <a:gd name="f92" fmla="*/ f64 1 f37"/>
                <a:gd name="f93" fmla="*/ f65 1 f36"/>
                <a:gd name="f94" fmla="*/ f66 1 f37"/>
                <a:gd name="f95" fmla="*/ f67 1 f36"/>
                <a:gd name="f96" fmla="*/ f68 1 f37"/>
                <a:gd name="f97" fmla="*/ f69 1 f36"/>
                <a:gd name="f98" fmla="*/ f70 1 f37"/>
                <a:gd name="f99" fmla="*/ f71 1 f36"/>
                <a:gd name="f100" fmla="*/ f72 1 f37"/>
                <a:gd name="f101" fmla="*/ f73 1 f36"/>
                <a:gd name="f102" fmla="*/ f74 1 f37"/>
                <a:gd name="f103" fmla="*/ f75 1 f36"/>
                <a:gd name="f104" fmla="*/ f76 1 f37"/>
                <a:gd name="f105" fmla="*/ f77 1 f36"/>
                <a:gd name="f106" fmla="*/ f78 1 f36"/>
                <a:gd name="f107" fmla="*/ f79 1 f36"/>
                <a:gd name="f108" fmla="*/ f80 1 f36"/>
                <a:gd name="f109" fmla="*/ f81 1 f37"/>
                <a:gd name="f110" fmla="*/ f82 1 f36"/>
                <a:gd name="f111" fmla="*/ f83 1 f37"/>
                <a:gd name="f112" fmla="*/ f84 1 f36"/>
                <a:gd name="f113" fmla="*/ f85 1 f37"/>
                <a:gd name="f114" fmla="*/ f86 1 f37"/>
                <a:gd name="f115" fmla="*/ f87 f27 1"/>
                <a:gd name="f116" fmla="*/ f88 f27 1"/>
                <a:gd name="f117" fmla="*/ f90 f28 1"/>
                <a:gd name="f118" fmla="*/ f89 f28 1"/>
                <a:gd name="f119" fmla="*/ f91 f27 1"/>
                <a:gd name="f120" fmla="*/ f92 f28 1"/>
                <a:gd name="f121" fmla="*/ f93 f27 1"/>
                <a:gd name="f122" fmla="*/ f94 f28 1"/>
                <a:gd name="f123" fmla="*/ f95 f27 1"/>
                <a:gd name="f124" fmla="*/ f96 f28 1"/>
                <a:gd name="f125" fmla="*/ f97 f27 1"/>
                <a:gd name="f126" fmla="*/ f98 f28 1"/>
                <a:gd name="f127" fmla="*/ f99 f27 1"/>
                <a:gd name="f128" fmla="*/ f100 f28 1"/>
                <a:gd name="f129" fmla="*/ f101 f27 1"/>
                <a:gd name="f130" fmla="*/ f102 f28 1"/>
                <a:gd name="f131" fmla="*/ f103 f27 1"/>
                <a:gd name="f132" fmla="*/ f104 f28 1"/>
                <a:gd name="f133" fmla="*/ f105 f27 1"/>
                <a:gd name="f134" fmla="*/ f106 f27 1"/>
                <a:gd name="f135" fmla="*/ f107 f27 1"/>
                <a:gd name="f136" fmla="*/ f108 f27 1"/>
                <a:gd name="f137" fmla="*/ f109 f28 1"/>
                <a:gd name="f138" fmla="*/ f110 f27 1"/>
                <a:gd name="f139" fmla="*/ f111 f28 1"/>
                <a:gd name="f140" fmla="*/ f112 f27 1"/>
                <a:gd name="f141" fmla="*/ f113 f28 1"/>
                <a:gd name="f142" fmla="*/ f11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19" y="f120"/>
                </a:cxn>
                <a:cxn ang="f62">
                  <a:pos x="f121" y="f122"/>
                </a:cxn>
                <a:cxn ang="f62">
                  <a:pos x="f123" y="f124"/>
                </a:cxn>
                <a:cxn ang="f62">
                  <a:pos x="f125" y="f126"/>
                </a:cxn>
                <a:cxn ang="f62">
                  <a:pos x="f127" y="f128"/>
                </a:cxn>
                <a:cxn ang="f62">
                  <a:pos x="f129" y="f130"/>
                </a:cxn>
                <a:cxn ang="f62">
                  <a:pos x="f131" y="f132"/>
                </a:cxn>
                <a:cxn ang="f62">
                  <a:pos x="f133" y="f132"/>
                </a:cxn>
                <a:cxn ang="f62">
                  <a:pos x="f134" y="f132"/>
                </a:cxn>
                <a:cxn ang="f62">
                  <a:pos x="f135" y="f130"/>
                </a:cxn>
                <a:cxn ang="f62">
                  <a:pos x="f136" y="f137"/>
                </a:cxn>
                <a:cxn ang="f62">
                  <a:pos x="f138" y="f139"/>
                </a:cxn>
                <a:cxn ang="f62">
                  <a:pos x="f140" y="f141"/>
                </a:cxn>
                <a:cxn ang="f62">
                  <a:pos x="f140" y="f141"/>
                </a:cxn>
                <a:cxn ang="f62">
                  <a:pos x="f140" y="f142"/>
                </a:cxn>
                <a:cxn ang="f62">
                  <a:pos x="f140" y="f142"/>
                </a:cxn>
                <a:cxn ang="f62">
                  <a:pos x="f140" y="f142"/>
                </a:cxn>
                <a:cxn ang="f62">
                  <a:pos x="f119" y="f120"/>
                </a:cxn>
              </a:cxnLst>
              <a:rect l="f115" t="f118" r="f116" b="f117"/>
              <a:pathLst>
                <a:path w="58433" h="30487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lnTo>
                    <a:pt x="f6" y="f13"/>
                  </a:lnTo>
                  <a:lnTo>
                    <a:pt x="f14" y="f15"/>
                  </a:lnTo>
                  <a:lnTo>
                    <a:pt x="f9" y="f16"/>
                  </a:lnTo>
                  <a:lnTo>
                    <a:pt x="f17" y="f5"/>
                  </a:lnTo>
                  <a:cubicBezTo>
                    <a:pt x="f17" y="f5"/>
                    <a:pt x="f18" y="f5"/>
                    <a:pt x="f18" y="f5"/>
                  </a:cubicBezTo>
                  <a:lnTo>
                    <a:pt x="f19" y="f5"/>
                  </a:lnTo>
                  <a:cubicBezTo>
                    <a:pt x="f8" y="f5"/>
                    <a:pt x="f20" y="f5"/>
                    <a:pt x="f20" y="f16"/>
                  </a:cubicBezTo>
                  <a:lnTo>
                    <a:pt x="f21" y="f22"/>
                  </a:lnTo>
                  <a:lnTo>
                    <a:pt x="f16" y="f20"/>
                  </a:lnTo>
                  <a:cubicBezTo>
                    <a:pt x="f16" y="f8"/>
                    <a:pt x="f5" y="f8"/>
                    <a:pt x="f5" y="f23"/>
                  </a:cubicBezTo>
                  <a:lnTo>
                    <a:pt x="f5" y="f23"/>
                  </a:lnTo>
                  <a:cubicBezTo>
                    <a:pt x="f5" y="f18"/>
                    <a:pt x="f5" y="f18"/>
                    <a:pt x="f5" y="f17"/>
                  </a:cubicBezTo>
                  <a:lnTo>
                    <a:pt x="f5" y="f17"/>
                  </a:lnTo>
                  <a:lnTo>
                    <a:pt x="f5" y="f17"/>
                  </a:lnTo>
                  <a:cubicBezTo>
                    <a:pt x="f5" y="f24"/>
                    <a:pt x="f21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6" name="Freeform: Shape 140">
              <a:extLst>
                <a:ext uri="{FF2B5EF4-FFF2-40B4-BE49-F238E27FC236}">
                  <a16:creationId xmlns:a16="http://schemas.microsoft.com/office/drawing/2014/main" id="{455BF8CE-F824-41AC-F626-997C2C8F9BD4}"/>
                </a:ext>
              </a:extLst>
            </p:cNvPr>
            <p:cNvSpPr/>
            <p:nvPr/>
          </p:nvSpPr>
          <p:spPr>
            <a:xfrm>
              <a:off x="6882451" y="5689698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7" name="Freeform: Shape 141">
              <a:extLst>
                <a:ext uri="{FF2B5EF4-FFF2-40B4-BE49-F238E27FC236}">
                  <a16:creationId xmlns:a16="http://schemas.microsoft.com/office/drawing/2014/main" id="{959AB314-3D3E-EB3F-29C1-67B24ED0261B}"/>
                </a:ext>
              </a:extLst>
            </p:cNvPr>
            <p:cNvSpPr/>
            <p:nvPr/>
          </p:nvSpPr>
          <p:spPr>
            <a:xfrm>
              <a:off x="6817665" y="5693502"/>
              <a:ext cx="66056" cy="11597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055"/>
                <a:gd name="f7" fmla="val 1159788"/>
                <a:gd name="f8" fmla="val 2540"/>
                <a:gd name="f9" fmla="val 3811"/>
                <a:gd name="f10" fmla="val 5081"/>
                <a:gd name="f11" fmla="val 64785"/>
                <a:gd name="f12" fmla="val 50812"/>
                <a:gd name="f13" fmla="val 17784"/>
                <a:gd name="f14" fmla="val 15244"/>
                <a:gd name="f15" fmla="val 1270"/>
                <a:gd name="f16" fmla="+- 0 0 -90"/>
                <a:gd name="f17" fmla="*/ f3 1 66055"/>
                <a:gd name="f18" fmla="*/ f4 1 115978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6055"/>
                <a:gd name="f27" fmla="*/ f23 1 1159788"/>
                <a:gd name="f28" fmla="*/ 66055 f24 1"/>
                <a:gd name="f29" fmla="*/ 2540 f23 1"/>
                <a:gd name="f30" fmla="*/ 3811 f23 1"/>
                <a:gd name="f31" fmla="*/ 64785 f24 1"/>
                <a:gd name="f32" fmla="*/ 5081 f23 1"/>
                <a:gd name="f33" fmla="*/ 50812 f24 1"/>
                <a:gd name="f34" fmla="*/ 17784 f23 1"/>
                <a:gd name="f35" fmla="*/ 0 f24 1"/>
                <a:gd name="f36" fmla="*/ 1159788 f23 1"/>
                <a:gd name="f37" fmla="*/ 15244 f24 1"/>
                <a:gd name="f38" fmla="*/ 0 f23 1"/>
                <a:gd name="f39" fmla="*/ 1270 f23 1"/>
                <a:gd name="f40" fmla="+- f25 0 f1"/>
                <a:gd name="f41" fmla="*/ f28 1 66055"/>
                <a:gd name="f42" fmla="*/ f29 1 1159788"/>
                <a:gd name="f43" fmla="*/ f30 1 1159788"/>
                <a:gd name="f44" fmla="*/ f31 1 66055"/>
                <a:gd name="f45" fmla="*/ f32 1 1159788"/>
                <a:gd name="f46" fmla="*/ f33 1 66055"/>
                <a:gd name="f47" fmla="*/ f34 1 1159788"/>
                <a:gd name="f48" fmla="*/ f35 1 66055"/>
                <a:gd name="f49" fmla="*/ f36 1 1159788"/>
                <a:gd name="f50" fmla="*/ f37 1 66055"/>
                <a:gd name="f51" fmla="*/ f38 1 1159788"/>
                <a:gd name="f52" fmla="*/ f39 1 1159788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7"/>
                <a:gd name="f60" fmla="*/ f44 1 f26"/>
                <a:gd name="f61" fmla="*/ f45 1 f27"/>
                <a:gd name="f62" fmla="*/ f46 1 f26"/>
                <a:gd name="f63" fmla="*/ f47 1 f27"/>
                <a:gd name="f64" fmla="*/ f48 1 f26"/>
                <a:gd name="f65" fmla="*/ f49 1 f27"/>
                <a:gd name="f66" fmla="*/ f50 1 f26"/>
                <a:gd name="f67" fmla="*/ f51 1 f27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8 1"/>
                <a:gd name="f76" fmla="*/ f60 f17 1"/>
                <a:gd name="f77" fmla="*/ f61 f18 1"/>
                <a:gd name="f78" fmla="*/ f62 f17 1"/>
                <a:gd name="f79" fmla="*/ f63 f18 1"/>
                <a:gd name="f80" fmla="*/ f64 f17 1"/>
                <a:gd name="f81" fmla="*/ f65 f18 1"/>
                <a:gd name="f82" fmla="*/ f66 f17 1"/>
                <a:gd name="f83" fmla="*/ f67 f18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3" y="f74"/>
                </a:cxn>
                <a:cxn ang="f40">
                  <a:pos x="f73" y="f75"/>
                </a:cxn>
                <a:cxn ang="f40">
                  <a:pos x="f76" y="f77"/>
                </a:cxn>
                <a:cxn ang="f40">
                  <a:pos x="f76" y="f77"/>
                </a:cxn>
                <a:cxn ang="f40">
                  <a:pos x="f78" y="f79"/>
                </a:cxn>
                <a:cxn ang="f40">
                  <a:pos x="f80" y="f81"/>
                </a:cxn>
                <a:cxn ang="f40">
                  <a:pos x="f82" y="f81"/>
                </a:cxn>
                <a:cxn ang="f40">
                  <a:pos x="f73" y="f83"/>
                </a:cxn>
                <a:cxn ang="f40">
                  <a:pos x="f73" y="f83"/>
                </a:cxn>
                <a:cxn ang="f40">
                  <a:pos x="f73" y="f84"/>
                </a:cxn>
                <a:cxn ang="f40">
                  <a:pos x="f73" y="f74"/>
                </a:cxn>
              </a:cxnLst>
              <a:rect l="f69" t="f72" r="f70" b="f71"/>
              <a:pathLst>
                <a:path w="66055" h="1159788">
                  <a:moveTo>
                    <a:pt x="f6" y="f8"/>
                  </a:moveTo>
                  <a:lnTo>
                    <a:pt x="f6" y="f8"/>
                  </a:lnTo>
                  <a:cubicBezTo>
                    <a:pt x="f6" y="f8"/>
                    <a:pt x="f6" y="f9"/>
                    <a:pt x="f6" y="f9"/>
                  </a:cubicBezTo>
                  <a:cubicBezTo>
                    <a:pt x="f6" y="f9"/>
                    <a:pt x="f6" y="f10"/>
                    <a:pt x="f11" y="f10"/>
                  </a:cubicBezTo>
                  <a:lnTo>
                    <a:pt x="f11" y="f10"/>
                  </a:lnTo>
                  <a:lnTo>
                    <a:pt x="f12" y="f13"/>
                  </a:lnTo>
                  <a:lnTo>
                    <a:pt x="f5" y="f7"/>
                  </a:lnTo>
                  <a:lnTo>
                    <a:pt x="f14" y="f7"/>
                  </a:lnTo>
                  <a:lnTo>
                    <a:pt x="f6" y="f5"/>
                  </a:lnTo>
                  <a:lnTo>
                    <a:pt x="f6" y="f5"/>
                  </a:lnTo>
                  <a:cubicBezTo>
                    <a:pt x="f6" y="f5"/>
                    <a:pt x="f6" y="f5"/>
                    <a:pt x="f6" y="f15"/>
                  </a:cubicBezTo>
                  <a:cubicBezTo>
                    <a:pt x="f6" y="f8"/>
                    <a:pt x="f6" y="f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8" name="Freeform: Shape 142">
              <a:extLst>
                <a:ext uri="{FF2B5EF4-FFF2-40B4-BE49-F238E27FC236}">
                  <a16:creationId xmlns:a16="http://schemas.microsoft.com/office/drawing/2014/main" id="{50EE7AA9-6341-A38D-680A-3B4E232CB922}"/>
                </a:ext>
              </a:extLst>
            </p:cNvPr>
            <p:cNvSpPr/>
            <p:nvPr/>
          </p:nvSpPr>
          <p:spPr>
            <a:xfrm>
              <a:off x="6879909" y="5688427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9" name="Freeform: Shape 143">
              <a:extLst>
                <a:ext uri="{FF2B5EF4-FFF2-40B4-BE49-F238E27FC236}">
                  <a16:creationId xmlns:a16="http://schemas.microsoft.com/office/drawing/2014/main" id="{6C2345CA-A7A0-F996-61C1-D7F56126EE65}"/>
                </a:ext>
              </a:extLst>
            </p:cNvPr>
            <p:cNvSpPr/>
            <p:nvPr/>
          </p:nvSpPr>
          <p:spPr>
            <a:xfrm>
              <a:off x="6254925" y="5696044"/>
              <a:ext cx="626254" cy="5805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6254"/>
                <a:gd name="f7" fmla="val 580529"/>
                <a:gd name="f8" fmla="val 5081"/>
                <a:gd name="f9" fmla="val 571637"/>
                <a:gd name="f10" fmla="val 6351"/>
                <a:gd name="f11" fmla="val 572908"/>
                <a:gd name="f12" fmla="val 7622"/>
                <a:gd name="f13" fmla="val 574178"/>
                <a:gd name="f14" fmla="val 575448"/>
                <a:gd name="f15" fmla="val 8892"/>
                <a:gd name="f16" fmla="val 576718"/>
                <a:gd name="f17" fmla="val 577989"/>
                <a:gd name="f18" fmla="val 580530"/>
                <a:gd name="f19" fmla="val 612281"/>
                <a:gd name="f20" fmla="val 13973"/>
                <a:gd name="f21" fmla="val 626255"/>
                <a:gd name="f22" fmla="val 1270"/>
                <a:gd name="f23" fmla="val 624984"/>
                <a:gd name="f24" fmla="val 3811"/>
                <a:gd name="f25" fmla="val 621173"/>
                <a:gd name="f26" fmla="val 618632"/>
                <a:gd name="f27" fmla="val 605930"/>
                <a:gd name="f28" fmla="val 569097"/>
                <a:gd name="f29" fmla="+- 0 0 -90"/>
                <a:gd name="f30" fmla="*/ f3 1 626254"/>
                <a:gd name="f31" fmla="*/ f4 1 58052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626254"/>
                <a:gd name="f40" fmla="*/ f36 1 580529"/>
                <a:gd name="f41" fmla="*/ 5081 f37 1"/>
                <a:gd name="f42" fmla="*/ 571637 f36 1"/>
                <a:gd name="f43" fmla="*/ 6351 f37 1"/>
                <a:gd name="f44" fmla="*/ 572908 f36 1"/>
                <a:gd name="f45" fmla="*/ 7622 f37 1"/>
                <a:gd name="f46" fmla="*/ 574178 f36 1"/>
                <a:gd name="f47" fmla="*/ 8892 f37 1"/>
                <a:gd name="f48" fmla="*/ 575448 f36 1"/>
                <a:gd name="f49" fmla="*/ 576718 f36 1"/>
                <a:gd name="f50" fmla="*/ 577989 f36 1"/>
                <a:gd name="f51" fmla="*/ 580530 f36 1"/>
                <a:gd name="f52" fmla="*/ 612281 f37 1"/>
                <a:gd name="f53" fmla="*/ 13973 f36 1"/>
                <a:gd name="f54" fmla="*/ 626255 f37 1"/>
                <a:gd name="f55" fmla="*/ 1270 f36 1"/>
                <a:gd name="f56" fmla="*/ 618632 f37 1"/>
                <a:gd name="f57" fmla="*/ 3811 f36 1"/>
                <a:gd name="f58" fmla="*/ 605930 f37 1"/>
                <a:gd name="f59" fmla="*/ 0 f36 1"/>
                <a:gd name="f60" fmla="*/ 0 f37 1"/>
                <a:gd name="f61" fmla="*/ 569097 f36 1"/>
                <a:gd name="f62" fmla="+- f38 0 f1"/>
                <a:gd name="f63" fmla="*/ f41 1 626254"/>
                <a:gd name="f64" fmla="*/ f42 1 580529"/>
                <a:gd name="f65" fmla="*/ f43 1 626254"/>
                <a:gd name="f66" fmla="*/ f44 1 580529"/>
                <a:gd name="f67" fmla="*/ f45 1 626254"/>
                <a:gd name="f68" fmla="*/ f46 1 580529"/>
                <a:gd name="f69" fmla="*/ f47 1 626254"/>
                <a:gd name="f70" fmla="*/ f48 1 580529"/>
                <a:gd name="f71" fmla="*/ f49 1 580529"/>
                <a:gd name="f72" fmla="*/ f50 1 580529"/>
                <a:gd name="f73" fmla="*/ f51 1 580529"/>
                <a:gd name="f74" fmla="*/ f52 1 626254"/>
                <a:gd name="f75" fmla="*/ f53 1 580529"/>
                <a:gd name="f76" fmla="*/ f54 1 626254"/>
                <a:gd name="f77" fmla="*/ f55 1 580529"/>
                <a:gd name="f78" fmla="*/ f56 1 626254"/>
                <a:gd name="f79" fmla="*/ f57 1 580529"/>
                <a:gd name="f80" fmla="*/ f58 1 626254"/>
                <a:gd name="f81" fmla="*/ f59 1 580529"/>
                <a:gd name="f82" fmla="*/ f60 1 626254"/>
                <a:gd name="f83" fmla="*/ f61 1 580529"/>
                <a:gd name="f84" fmla="*/ f32 1 f39"/>
                <a:gd name="f85" fmla="*/ f33 1 f39"/>
                <a:gd name="f86" fmla="*/ f32 1 f40"/>
                <a:gd name="f87" fmla="*/ f34 1 f40"/>
                <a:gd name="f88" fmla="*/ f63 1 f39"/>
                <a:gd name="f89" fmla="*/ f64 1 f40"/>
                <a:gd name="f90" fmla="*/ f65 1 f39"/>
                <a:gd name="f91" fmla="*/ f66 1 f40"/>
                <a:gd name="f92" fmla="*/ f67 1 f39"/>
                <a:gd name="f93" fmla="*/ f68 1 f40"/>
                <a:gd name="f94" fmla="*/ f69 1 f39"/>
                <a:gd name="f95" fmla="*/ f70 1 f40"/>
                <a:gd name="f96" fmla="*/ f71 1 f40"/>
                <a:gd name="f97" fmla="*/ f72 1 f40"/>
                <a:gd name="f98" fmla="*/ f73 1 f40"/>
                <a:gd name="f99" fmla="*/ f74 1 f39"/>
                <a:gd name="f100" fmla="*/ f75 1 f40"/>
                <a:gd name="f101" fmla="*/ f76 1 f39"/>
                <a:gd name="f102" fmla="*/ f77 1 f40"/>
                <a:gd name="f103" fmla="*/ f78 1 f39"/>
                <a:gd name="f104" fmla="*/ f79 1 f40"/>
                <a:gd name="f105" fmla="*/ f80 1 f39"/>
                <a:gd name="f106" fmla="*/ f81 1 f40"/>
                <a:gd name="f107" fmla="*/ f82 1 f39"/>
                <a:gd name="f108" fmla="*/ f83 1 f40"/>
                <a:gd name="f109" fmla="*/ f84 f30 1"/>
                <a:gd name="f110" fmla="*/ f85 f30 1"/>
                <a:gd name="f111" fmla="*/ f87 f31 1"/>
                <a:gd name="f112" fmla="*/ f86 f31 1"/>
                <a:gd name="f113" fmla="*/ f88 f30 1"/>
                <a:gd name="f114" fmla="*/ f89 f31 1"/>
                <a:gd name="f115" fmla="*/ f90 f30 1"/>
                <a:gd name="f116" fmla="*/ f91 f31 1"/>
                <a:gd name="f117" fmla="*/ f92 f30 1"/>
                <a:gd name="f118" fmla="*/ f93 f31 1"/>
                <a:gd name="f119" fmla="*/ f94 f30 1"/>
                <a:gd name="f120" fmla="*/ f95 f31 1"/>
                <a:gd name="f121" fmla="*/ f96 f31 1"/>
                <a:gd name="f122" fmla="*/ f97 f31 1"/>
                <a:gd name="f123" fmla="*/ f98 f31 1"/>
                <a:gd name="f124" fmla="*/ f99 f30 1"/>
                <a:gd name="f125" fmla="*/ f100 f31 1"/>
                <a:gd name="f126" fmla="*/ f101 f30 1"/>
                <a:gd name="f127" fmla="*/ f102 f31 1"/>
                <a:gd name="f128" fmla="*/ f103 f30 1"/>
                <a:gd name="f129" fmla="*/ f104 f31 1"/>
                <a:gd name="f130" fmla="*/ f105 f30 1"/>
                <a:gd name="f131" fmla="*/ f106 f31 1"/>
                <a:gd name="f132" fmla="*/ f107 f30 1"/>
                <a:gd name="f133" fmla="*/ f108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13" y="f114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7" y="f118"/>
                </a:cxn>
                <a:cxn ang="f62">
                  <a:pos x="f119" y="f120"/>
                </a:cxn>
                <a:cxn ang="f62">
                  <a:pos x="f119" y="f121"/>
                </a:cxn>
                <a:cxn ang="f62">
                  <a:pos x="f119" y="f122"/>
                </a:cxn>
                <a:cxn ang="f62">
                  <a:pos x="f119" y="f122"/>
                </a:cxn>
                <a:cxn ang="f62">
                  <a:pos x="f119" y="f123"/>
                </a:cxn>
                <a:cxn ang="f62">
                  <a:pos x="f124" y="f125"/>
                </a:cxn>
                <a:cxn ang="f62">
                  <a:pos x="f126" y="f127"/>
                </a:cxn>
                <a:cxn ang="f62">
                  <a:pos x="f126" y="f127"/>
                </a:cxn>
                <a:cxn ang="f62">
                  <a:pos x="f128" y="f129"/>
                </a:cxn>
                <a:cxn ang="f62">
                  <a:pos x="f130" y="f131"/>
                </a:cxn>
                <a:cxn ang="f62">
                  <a:pos x="f132" y="f133"/>
                </a:cxn>
                <a:cxn ang="f62">
                  <a:pos x="f113" y="f114"/>
                </a:cxn>
              </a:cxnLst>
              <a:rect l="f109" t="f112" r="f110" b="f111"/>
              <a:pathLst>
                <a:path w="626254" h="580529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1"/>
                    <a:pt x="f12" y="f13"/>
                    <a:pt x="f12" y="f13"/>
                  </a:cubicBezTo>
                  <a:cubicBezTo>
                    <a:pt x="f12" y="f13"/>
                    <a:pt x="f12" y="f14"/>
                    <a:pt x="f15" y="f14"/>
                  </a:cubicBezTo>
                  <a:cubicBezTo>
                    <a:pt x="f15" y="f14"/>
                    <a:pt x="f15" y="f16"/>
                    <a:pt x="f15" y="f16"/>
                  </a:cubicBezTo>
                  <a:cubicBezTo>
                    <a:pt x="f15" y="f16"/>
                    <a:pt x="f15" y="f17"/>
                    <a:pt x="f15" y="f17"/>
                  </a:cubicBezTo>
                  <a:lnTo>
                    <a:pt x="f15" y="f17"/>
                  </a:lnTo>
                  <a:lnTo>
                    <a:pt x="f15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1" y="f22"/>
                  </a:lnTo>
                  <a:cubicBezTo>
                    <a:pt x="f23" y="f24"/>
                    <a:pt x="f25" y="f24"/>
                    <a:pt x="f26" y="f24"/>
                  </a:cubicBezTo>
                  <a:lnTo>
                    <a:pt x="f27" y="f5"/>
                  </a:lnTo>
                  <a:lnTo>
                    <a:pt x="f5" y="f2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0" name="Freeform: Shape 144">
              <a:extLst>
                <a:ext uri="{FF2B5EF4-FFF2-40B4-BE49-F238E27FC236}">
                  <a16:creationId xmlns:a16="http://schemas.microsoft.com/office/drawing/2014/main" id="{EC96C8A7-C4E8-C276-CD50-6359B10BA3D4}"/>
                </a:ext>
              </a:extLst>
            </p:cNvPr>
            <p:cNvSpPr/>
            <p:nvPr/>
          </p:nvSpPr>
          <p:spPr>
            <a:xfrm>
              <a:off x="6881180" y="5689698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1" name="Freeform: Shape 145">
              <a:extLst>
                <a:ext uri="{FF2B5EF4-FFF2-40B4-BE49-F238E27FC236}">
                  <a16:creationId xmlns:a16="http://schemas.microsoft.com/office/drawing/2014/main" id="{DB21A62D-6C25-2DC7-CCD4-DCE21EFC119A}"/>
                </a:ext>
              </a:extLst>
            </p:cNvPr>
            <p:cNvSpPr/>
            <p:nvPr/>
          </p:nvSpPr>
          <p:spPr>
            <a:xfrm>
              <a:off x="6878638" y="5687156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2" name="Freeform: Shape 146">
              <a:extLst>
                <a:ext uri="{FF2B5EF4-FFF2-40B4-BE49-F238E27FC236}">
                  <a16:creationId xmlns:a16="http://schemas.microsoft.com/office/drawing/2014/main" id="{FE93BBD5-E37C-1126-E6FA-73964B63FEAE}"/>
                </a:ext>
              </a:extLst>
            </p:cNvPr>
            <p:cNvSpPr/>
            <p:nvPr/>
          </p:nvSpPr>
          <p:spPr>
            <a:xfrm>
              <a:off x="6883722" y="5694773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0 f15 1"/>
                <a:gd name="f22" fmla="*/ 127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7"/>
                    <a:pt x="f5" y="f7"/>
                  </a:cubicBezTo>
                  <a:cubicBezTo>
                    <a:pt x="f5" y="f7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3" name="Freeform: Shape 147">
              <a:extLst>
                <a:ext uri="{FF2B5EF4-FFF2-40B4-BE49-F238E27FC236}">
                  <a16:creationId xmlns:a16="http://schemas.microsoft.com/office/drawing/2014/main" id="{4589DE7F-8A8F-0818-7D16-016BA2C344D3}"/>
                </a:ext>
              </a:extLst>
            </p:cNvPr>
            <p:cNvSpPr/>
            <p:nvPr/>
          </p:nvSpPr>
          <p:spPr>
            <a:xfrm>
              <a:off x="6883722" y="5690969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1270 f15 1"/>
                <a:gd name="f22" fmla="*/ 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7"/>
                  </a:move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4" name="Freeform: Shape 148">
              <a:extLst>
                <a:ext uri="{FF2B5EF4-FFF2-40B4-BE49-F238E27FC236}">
                  <a16:creationId xmlns:a16="http://schemas.microsoft.com/office/drawing/2014/main" id="{637E079D-E446-314D-1571-A40C0CE3DFA3}"/>
                </a:ext>
              </a:extLst>
            </p:cNvPr>
            <p:cNvSpPr/>
            <p:nvPr/>
          </p:nvSpPr>
          <p:spPr>
            <a:xfrm>
              <a:off x="6233327" y="6275307"/>
              <a:ext cx="33028" cy="5805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27"/>
                <a:gd name="f7" fmla="val 580529"/>
                <a:gd name="f8" fmla="val 31757"/>
                <a:gd name="f9" fmla="val 1270"/>
                <a:gd name="f10" fmla="val 2541"/>
                <a:gd name="f11" fmla="val 30487"/>
                <a:gd name="f12" fmla="val 6352"/>
                <a:gd name="f13" fmla="val 26676"/>
                <a:gd name="f14" fmla="val 8892"/>
                <a:gd name="f15" fmla="val 22865"/>
                <a:gd name="f16" fmla="val 7622"/>
                <a:gd name="f17" fmla="val 17784"/>
                <a:gd name="f18" fmla="val 580530"/>
                <a:gd name="f19" fmla="val 15243"/>
                <a:gd name="f20" fmla="val 3811"/>
                <a:gd name="f21" fmla="+- 0 0 -90"/>
                <a:gd name="f22" fmla="*/ f3 1 33027"/>
                <a:gd name="f23" fmla="*/ f4 1 58052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3027"/>
                <a:gd name="f32" fmla="*/ f28 1 580529"/>
                <a:gd name="f33" fmla="*/ 31757 f29 1"/>
                <a:gd name="f34" fmla="*/ 0 f28 1"/>
                <a:gd name="f35" fmla="*/ 2541 f28 1"/>
                <a:gd name="f36" fmla="*/ 22865 f29 1"/>
                <a:gd name="f37" fmla="*/ 7622 f28 1"/>
                <a:gd name="f38" fmla="*/ 17784 f29 1"/>
                <a:gd name="f39" fmla="*/ 6352 f28 1"/>
                <a:gd name="f40" fmla="*/ 0 f29 1"/>
                <a:gd name="f41" fmla="*/ 580530 f28 1"/>
                <a:gd name="f42" fmla="*/ 15243 f29 1"/>
                <a:gd name="f43" fmla="*/ 33027 f29 1"/>
                <a:gd name="f44" fmla="*/ 3811 f28 1"/>
                <a:gd name="f45" fmla="+- f30 0 f1"/>
                <a:gd name="f46" fmla="*/ f33 1 33027"/>
                <a:gd name="f47" fmla="*/ f34 1 580529"/>
                <a:gd name="f48" fmla="*/ f35 1 580529"/>
                <a:gd name="f49" fmla="*/ f36 1 33027"/>
                <a:gd name="f50" fmla="*/ f37 1 580529"/>
                <a:gd name="f51" fmla="*/ f38 1 33027"/>
                <a:gd name="f52" fmla="*/ f39 1 580529"/>
                <a:gd name="f53" fmla="*/ f40 1 33027"/>
                <a:gd name="f54" fmla="*/ f41 1 580529"/>
                <a:gd name="f55" fmla="*/ f42 1 33027"/>
                <a:gd name="f56" fmla="*/ f43 1 33027"/>
                <a:gd name="f57" fmla="*/ f44 1 580529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2"/>
                <a:gd name="f65" fmla="*/ f49 1 f31"/>
                <a:gd name="f66" fmla="*/ f50 1 f32"/>
                <a:gd name="f67" fmla="*/ f51 1 f31"/>
                <a:gd name="f68" fmla="*/ f52 1 f32"/>
                <a:gd name="f69" fmla="*/ f53 1 f31"/>
                <a:gd name="f70" fmla="*/ f54 1 f32"/>
                <a:gd name="f71" fmla="*/ f55 1 f31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3 1"/>
                <a:gd name="f81" fmla="*/ f65 f22 1"/>
                <a:gd name="f82" fmla="*/ f66 f23 1"/>
                <a:gd name="f83" fmla="*/ f67 f22 1"/>
                <a:gd name="f84" fmla="*/ f68 f23 1"/>
                <a:gd name="f85" fmla="*/ f69 f22 1"/>
                <a:gd name="f86" fmla="*/ f70 f23 1"/>
                <a:gd name="f87" fmla="*/ f71 f22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78" y="f79"/>
                </a:cxn>
                <a:cxn ang="f45">
                  <a:pos x="f78" y="f80"/>
                </a:cxn>
                <a:cxn ang="f45">
                  <a:pos x="f81" y="f82"/>
                </a:cxn>
                <a:cxn ang="f45">
                  <a:pos x="f83" y="f84"/>
                </a:cxn>
                <a:cxn ang="f45">
                  <a:pos x="f85" y="f86"/>
                </a:cxn>
                <a:cxn ang="f45">
                  <a:pos x="f87" y="f86"/>
                </a:cxn>
                <a:cxn ang="f45">
                  <a:pos x="f88" y="f89"/>
                </a:cxn>
                <a:cxn ang="f45">
                  <a:pos x="f78" y="f79"/>
                </a:cxn>
              </a:cxnLst>
              <a:rect l="f74" t="f77" r="f75" b="f76"/>
              <a:pathLst>
                <a:path w="33027" h="580529">
                  <a:moveTo>
                    <a:pt x="f8" y="f5"/>
                  </a:moveTo>
                  <a:lnTo>
                    <a:pt x="f8" y="f5"/>
                  </a:ln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3" y="f14"/>
                    <a:pt x="f15" y="f16"/>
                  </a:cubicBezTo>
                  <a:lnTo>
                    <a:pt x="f17" y="f12"/>
                  </a:lnTo>
                  <a:lnTo>
                    <a:pt x="f5" y="f18"/>
                  </a:lnTo>
                  <a:lnTo>
                    <a:pt x="f19" y="f18"/>
                  </a:lnTo>
                  <a:lnTo>
                    <a:pt x="f6" y="f2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5" name="Freeform: Shape 149">
              <a:extLst>
                <a:ext uri="{FF2B5EF4-FFF2-40B4-BE49-F238E27FC236}">
                  <a16:creationId xmlns:a16="http://schemas.microsoft.com/office/drawing/2014/main" id="{BAAA288C-84AC-51D7-33BF-7A7DC3029297}"/>
                </a:ext>
              </a:extLst>
            </p:cNvPr>
            <p:cNvSpPr/>
            <p:nvPr/>
          </p:nvSpPr>
          <p:spPr>
            <a:xfrm>
              <a:off x="3782927" y="5481361"/>
              <a:ext cx="72402" cy="368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406"/>
                <a:gd name="f7" fmla="val 36838"/>
                <a:gd name="f8" fmla="val 3811"/>
                <a:gd name="f9" fmla="val 13973"/>
                <a:gd name="f10" fmla="val 69866"/>
                <a:gd name="f11" fmla="val 36839"/>
                <a:gd name="f12" fmla="val 72407"/>
                <a:gd name="f13" fmla="val 34298"/>
                <a:gd name="f14" fmla="val 33028"/>
                <a:gd name="f15" fmla="val 22865"/>
                <a:gd name="f16" fmla="+- 0 0 -90"/>
                <a:gd name="f17" fmla="*/ f3 1 72406"/>
                <a:gd name="f18" fmla="*/ f4 1 3683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72406"/>
                <a:gd name="f27" fmla="*/ f23 1 36838"/>
                <a:gd name="f28" fmla="*/ 0 f24 1"/>
                <a:gd name="f29" fmla="*/ 3811 f23 1"/>
                <a:gd name="f30" fmla="*/ 13973 f23 1"/>
                <a:gd name="f31" fmla="*/ 69866 f24 1"/>
                <a:gd name="f32" fmla="*/ 36839 f23 1"/>
                <a:gd name="f33" fmla="*/ 72407 f24 1"/>
                <a:gd name="f34" fmla="*/ 34298 f23 1"/>
                <a:gd name="f35" fmla="*/ 33028 f23 1"/>
                <a:gd name="f36" fmla="*/ 22865 f23 1"/>
                <a:gd name="f37" fmla="*/ 0 f23 1"/>
                <a:gd name="f38" fmla="+- f25 0 f1"/>
                <a:gd name="f39" fmla="*/ f28 1 72406"/>
                <a:gd name="f40" fmla="*/ f29 1 36838"/>
                <a:gd name="f41" fmla="*/ f30 1 36838"/>
                <a:gd name="f42" fmla="*/ f31 1 72406"/>
                <a:gd name="f43" fmla="*/ f32 1 36838"/>
                <a:gd name="f44" fmla="*/ f33 1 72406"/>
                <a:gd name="f45" fmla="*/ f34 1 36838"/>
                <a:gd name="f46" fmla="*/ f35 1 36838"/>
                <a:gd name="f47" fmla="*/ f36 1 36838"/>
                <a:gd name="f48" fmla="*/ f37 1 36838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7"/>
                <a:gd name="f56" fmla="*/ f42 1 f26"/>
                <a:gd name="f57" fmla="*/ f43 1 f27"/>
                <a:gd name="f58" fmla="*/ f44 1 f26"/>
                <a:gd name="f59" fmla="*/ f45 1 f27"/>
                <a:gd name="f60" fmla="*/ f46 1 f27"/>
                <a:gd name="f61" fmla="*/ f47 1 f27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8 1"/>
                <a:gd name="f70" fmla="*/ f56 f17 1"/>
                <a:gd name="f71" fmla="*/ f57 f18 1"/>
                <a:gd name="f72" fmla="*/ f58 f17 1"/>
                <a:gd name="f73" fmla="*/ f59 f18 1"/>
                <a:gd name="f74" fmla="*/ f60 f18 1"/>
                <a:gd name="f75" fmla="*/ f61 f18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7" y="f69"/>
                </a:cxn>
                <a:cxn ang="f38">
                  <a:pos x="f70" y="f71"/>
                </a:cxn>
                <a:cxn ang="f38">
                  <a:pos x="f72" y="f73"/>
                </a:cxn>
                <a:cxn ang="f38">
                  <a:pos x="f72" y="f73"/>
                </a:cxn>
                <a:cxn ang="f38">
                  <a:pos x="f72" y="f74"/>
                </a:cxn>
                <a:cxn ang="f38">
                  <a:pos x="f72" y="f74"/>
                </a:cxn>
                <a:cxn ang="f38">
                  <a:pos x="f72" y="f75"/>
                </a:cxn>
                <a:cxn ang="f38">
                  <a:pos x="f67" y="f76"/>
                </a:cxn>
                <a:cxn ang="f38">
                  <a:pos x="f67" y="f68"/>
                </a:cxn>
              </a:cxnLst>
              <a:rect l="f63" t="f66" r="f64" b="f65"/>
              <a:pathLst>
                <a:path w="72406" h="36838">
                  <a:moveTo>
                    <a:pt x="f5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2" y="f14"/>
                    <a:pt x="f12" y="f14"/>
                  </a:cubicBezTo>
                  <a:lnTo>
                    <a:pt x="f12" y="f14"/>
                  </a:lnTo>
                  <a:lnTo>
                    <a:pt x="f12" y="f1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6" name="Freeform: Shape 150">
              <a:extLst>
                <a:ext uri="{FF2B5EF4-FFF2-40B4-BE49-F238E27FC236}">
                  <a16:creationId xmlns:a16="http://schemas.microsoft.com/office/drawing/2014/main" id="{BBBAA7B1-297D-900F-3810-3C3049C6E1F4}"/>
                </a:ext>
              </a:extLst>
            </p:cNvPr>
            <p:cNvSpPr/>
            <p:nvPr/>
          </p:nvSpPr>
          <p:spPr>
            <a:xfrm>
              <a:off x="4500649" y="3799478"/>
              <a:ext cx="26673" cy="11902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76"/>
                <a:gd name="f7" fmla="val 1190275"/>
                <a:gd name="f8" fmla="val 21595"/>
                <a:gd name="f9" fmla="val 1185194"/>
                <a:gd name="f10" fmla="val 1186465"/>
                <a:gd name="f11" fmla="val 13973"/>
                <a:gd name="f12" fmla="val 17784"/>
                <a:gd name="f13" fmla="val 7622"/>
                <a:gd name="f14" fmla="val 6352"/>
                <a:gd name="f15" fmla="val 5081"/>
                <a:gd name="f16" fmla="val 3811"/>
                <a:gd name="f17" fmla="val 12703"/>
                <a:gd name="f18" fmla="val 2540"/>
                <a:gd name="f19" fmla="val 11433"/>
                <a:gd name="f20" fmla="val 1270"/>
                <a:gd name="f21" fmla="val 10163"/>
                <a:gd name="f22" fmla="val 8892"/>
                <a:gd name="f23" fmla="val 6351"/>
                <a:gd name="f24" fmla="val 1189006"/>
                <a:gd name="f25" fmla="val 1187735"/>
                <a:gd name="f26" fmla="val 1183924"/>
                <a:gd name="f27" fmla="+- 0 0 -90"/>
                <a:gd name="f28" fmla="*/ f3 1 26676"/>
                <a:gd name="f29" fmla="*/ f4 1 119027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6676"/>
                <a:gd name="f38" fmla="*/ f34 1 1190275"/>
                <a:gd name="f39" fmla="*/ 21595 f35 1"/>
                <a:gd name="f40" fmla="*/ 1185194 f34 1"/>
                <a:gd name="f41" fmla="*/ 26676 f35 1"/>
                <a:gd name="f42" fmla="*/ 1186465 f34 1"/>
                <a:gd name="f43" fmla="*/ 13973 f35 1"/>
                <a:gd name="f44" fmla="*/ 17784 f34 1"/>
                <a:gd name="f45" fmla="*/ 7622 f34 1"/>
                <a:gd name="f46" fmla="*/ 6352 f34 1"/>
                <a:gd name="f47" fmla="*/ 5081 f34 1"/>
                <a:gd name="f48" fmla="*/ 3811 f34 1"/>
                <a:gd name="f49" fmla="*/ 12703 f35 1"/>
                <a:gd name="f50" fmla="*/ 2540 f34 1"/>
                <a:gd name="f51" fmla="*/ 11433 f35 1"/>
                <a:gd name="f52" fmla="*/ 1270 f34 1"/>
                <a:gd name="f53" fmla="*/ 10163 f35 1"/>
                <a:gd name="f54" fmla="*/ 0 f34 1"/>
                <a:gd name="f55" fmla="*/ 8892 f35 1"/>
                <a:gd name="f56" fmla="*/ 7622 f35 1"/>
                <a:gd name="f57" fmla="*/ 6351 f35 1"/>
                <a:gd name="f58" fmla="*/ 5081 f35 1"/>
                <a:gd name="f59" fmla="*/ 3811 f35 1"/>
                <a:gd name="f60" fmla="*/ 0 f35 1"/>
                <a:gd name="f61" fmla="*/ 21595 f34 1"/>
                <a:gd name="f62" fmla="*/ 1190275 f34 1"/>
                <a:gd name="f63" fmla="*/ 1187735 f34 1"/>
                <a:gd name="f64" fmla="+- f36 0 f1"/>
                <a:gd name="f65" fmla="*/ f39 1 26676"/>
                <a:gd name="f66" fmla="*/ f40 1 1190275"/>
                <a:gd name="f67" fmla="*/ f41 1 26676"/>
                <a:gd name="f68" fmla="*/ f42 1 1190275"/>
                <a:gd name="f69" fmla="*/ f43 1 26676"/>
                <a:gd name="f70" fmla="*/ f44 1 1190275"/>
                <a:gd name="f71" fmla="*/ f45 1 1190275"/>
                <a:gd name="f72" fmla="*/ f46 1 1190275"/>
                <a:gd name="f73" fmla="*/ f47 1 1190275"/>
                <a:gd name="f74" fmla="*/ f48 1 1190275"/>
                <a:gd name="f75" fmla="*/ f49 1 26676"/>
                <a:gd name="f76" fmla="*/ f50 1 1190275"/>
                <a:gd name="f77" fmla="*/ f51 1 26676"/>
                <a:gd name="f78" fmla="*/ f52 1 1190275"/>
                <a:gd name="f79" fmla="*/ f53 1 26676"/>
                <a:gd name="f80" fmla="*/ f54 1 1190275"/>
                <a:gd name="f81" fmla="*/ f55 1 26676"/>
                <a:gd name="f82" fmla="*/ f56 1 26676"/>
                <a:gd name="f83" fmla="*/ f57 1 26676"/>
                <a:gd name="f84" fmla="*/ f58 1 26676"/>
                <a:gd name="f85" fmla="*/ f59 1 26676"/>
                <a:gd name="f86" fmla="*/ f60 1 26676"/>
                <a:gd name="f87" fmla="*/ f61 1 1190275"/>
                <a:gd name="f88" fmla="*/ f62 1 1190275"/>
                <a:gd name="f89" fmla="*/ f63 1 1190275"/>
                <a:gd name="f90" fmla="*/ f30 1 f37"/>
                <a:gd name="f91" fmla="*/ f31 1 f37"/>
                <a:gd name="f92" fmla="*/ f30 1 f38"/>
                <a:gd name="f93" fmla="*/ f32 1 f38"/>
                <a:gd name="f94" fmla="*/ f65 1 f37"/>
                <a:gd name="f95" fmla="*/ f66 1 f38"/>
                <a:gd name="f96" fmla="*/ f67 1 f37"/>
                <a:gd name="f97" fmla="*/ f68 1 f38"/>
                <a:gd name="f98" fmla="*/ f69 1 f37"/>
                <a:gd name="f99" fmla="*/ f70 1 f38"/>
                <a:gd name="f100" fmla="*/ f71 1 f38"/>
                <a:gd name="f101" fmla="*/ f72 1 f38"/>
                <a:gd name="f102" fmla="*/ f73 1 f38"/>
                <a:gd name="f103" fmla="*/ f74 1 f38"/>
                <a:gd name="f104" fmla="*/ f75 1 f37"/>
                <a:gd name="f105" fmla="*/ f76 1 f38"/>
                <a:gd name="f106" fmla="*/ f77 1 f37"/>
                <a:gd name="f107" fmla="*/ f78 1 f38"/>
                <a:gd name="f108" fmla="*/ f79 1 f37"/>
                <a:gd name="f109" fmla="*/ f80 1 f38"/>
                <a:gd name="f110" fmla="*/ f81 1 f37"/>
                <a:gd name="f111" fmla="*/ f82 1 f37"/>
                <a:gd name="f112" fmla="*/ f83 1 f37"/>
                <a:gd name="f113" fmla="*/ f84 1 f37"/>
                <a:gd name="f114" fmla="*/ f85 1 f37"/>
                <a:gd name="f115" fmla="*/ f86 1 f37"/>
                <a:gd name="f116" fmla="*/ f87 1 f38"/>
                <a:gd name="f117" fmla="*/ f88 1 f38"/>
                <a:gd name="f118" fmla="*/ f89 1 f38"/>
                <a:gd name="f119" fmla="*/ f90 f28 1"/>
                <a:gd name="f120" fmla="*/ f91 f28 1"/>
                <a:gd name="f121" fmla="*/ f93 f29 1"/>
                <a:gd name="f122" fmla="*/ f92 f29 1"/>
                <a:gd name="f123" fmla="*/ f94 f28 1"/>
                <a:gd name="f124" fmla="*/ f95 f29 1"/>
                <a:gd name="f125" fmla="*/ f96 f28 1"/>
                <a:gd name="f126" fmla="*/ f97 f29 1"/>
                <a:gd name="f127" fmla="*/ f98 f28 1"/>
                <a:gd name="f128" fmla="*/ f99 f29 1"/>
                <a:gd name="f129" fmla="*/ f100 f29 1"/>
                <a:gd name="f130" fmla="*/ f101 f29 1"/>
                <a:gd name="f131" fmla="*/ f102 f29 1"/>
                <a:gd name="f132" fmla="*/ f103 f29 1"/>
                <a:gd name="f133" fmla="*/ f104 f28 1"/>
                <a:gd name="f134" fmla="*/ f105 f29 1"/>
                <a:gd name="f135" fmla="*/ f106 f28 1"/>
                <a:gd name="f136" fmla="*/ f107 f29 1"/>
                <a:gd name="f137" fmla="*/ f108 f28 1"/>
                <a:gd name="f138" fmla="*/ f109 f29 1"/>
                <a:gd name="f139" fmla="*/ f110 f28 1"/>
                <a:gd name="f140" fmla="*/ f111 f28 1"/>
                <a:gd name="f141" fmla="*/ f112 f28 1"/>
                <a:gd name="f142" fmla="*/ f113 f28 1"/>
                <a:gd name="f143" fmla="*/ f114 f28 1"/>
                <a:gd name="f144" fmla="*/ f115 f28 1"/>
                <a:gd name="f145" fmla="*/ f116 f29 1"/>
                <a:gd name="f146" fmla="*/ f117 f29 1"/>
                <a:gd name="f147" fmla="*/ f11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23" y="f124"/>
                </a:cxn>
                <a:cxn ang="f64">
                  <a:pos x="f125" y="f126"/>
                </a:cxn>
                <a:cxn ang="f64">
                  <a:pos x="f127" y="f128"/>
                </a:cxn>
                <a:cxn ang="f64">
                  <a:pos x="f127" y="f129"/>
                </a:cxn>
                <a:cxn ang="f64">
                  <a:pos x="f127" y="f130"/>
                </a:cxn>
                <a:cxn ang="f64">
                  <a:pos x="f127" y="f131"/>
                </a:cxn>
                <a:cxn ang="f64">
                  <a:pos x="f127" y="f132"/>
                </a:cxn>
                <a:cxn ang="f64">
                  <a:pos x="f133" y="f134"/>
                </a:cxn>
                <a:cxn ang="f64">
                  <a:pos x="f135" y="f136"/>
                </a:cxn>
                <a:cxn ang="f64">
                  <a:pos x="f137" y="f138"/>
                </a:cxn>
                <a:cxn ang="f64">
                  <a:pos x="f139" y="f138"/>
                </a:cxn>
                <a:cxn ang="f64">
                  <a:pos x="f140" y="f138"/>
                </a:cxn>
                <a:cxn ang="f64">
                  <a:pos x="f141" y="f138"/>
                </a:cxn>
                <a:cxn ang="f64">
                  <a:pos x="f142" y="f138"/>
                </a:cxn>
                <a:cxn ang="f64">
                  <a:pos x="f143" y="f138"/>
                </a:cxn>
                <a:cxn ang="f64">
                  <a:pos x="f143" y="f138"/>
                </a:cxn>
                <a:cxn ang="f64">
                  <a:pos x="f144" y="f130"/>
                </a:cxn>
                <a:cxn ang="f64">
                  <a:pos x="f144" y="f145"/>
                </a:cxn>
                <a:cxn ang="f64">
                  <a:pos x="f133" y="f146"/>
                </a:cxn>
                <a:cxn ang="f64">
                  <a:pos x="f133" y="f146"/>
                </a:cxn>
                <a:cxn ang="f64">
                  <a:pos x="f133" y="f147"/>
                </a:cxn>
                <a:cxn ang="f64">
                  <a:pos x="f123" y="f124"/>
                </a:cxn>
              </a:cxnLst>
              <a:rect l="f119" t="f122" r="f120" b="f121"/>
              <a:pathLst>
                <a:path w="26676" h="1190275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1" y="f13"/>
                    <a:pt x="f11" y="f13"/>
                    <a:pt x="f11" y="f14"/>
                  </a:cubicBezTo>
                  <a:cubicBezTo>
                    <a:pt x="f11" y="f14"/>
                    <a:pt x="f11" y="f15"/>
                    <a:pt x="f11" y="f15"/>
                  </a:cubicBezTo>
                  <a:cubicBezTo>
                    <a:pt x="f11" y="f15"/>
                    <a:pt x="f11" y="f16"/>
                    <a:pt x="f11" y="f16"/>
                  </a:cubicBezTo>
                  <a:lnTo>
                    <a:pt x="f17" y="f18"/>
                  </a:lnTo>
                  <a:lnTo>
                    <a:pt x="f19" y="f20"/>
                  </a:lnTo>
                  <a:lnTo>
                    <a:pt x="f21" y="f5"/>
                  </a:lnTo>
                  <a:lnTo>
                    <a:pt x="f22" y="f5"/>
                  </a:lnTo>
                  <a:lnTo>
                    <a:pt x="f13" y="f5"/>
                  </a:lnTo>
                  <a:lnTo>
                    <a:pt x="f23" y="f5"/>
                  </a:lnTo>
                  <a:lnTo>
                    <a:pt x="f15" y="f5"/>
                  </a:lnTo>
                  <a:lnTo>
                    <a:pt x="f16" y="f5"/>
                  </a:lnTo>
                  <a:lnTo>
                    <a:pt x="f16" y="f5"/>
                  </a:lnTo>
                  <a:cubicBezTo>
                    <a:pt x="f20" y="f20"/>
                    <a:pt x="f5" y="f16"/>
                    <a:pt x="f5" y="f14"/>
                  </a:cubicBezTo>
                  <a:lnTo>
                    <a:pt x="f5" y="f8"/>
                  </a:lnTo>
                  <a:lnTo>
                    <a:pt x="f17" y="f7"/>
                  </a:lnTo>
                  <a:lnTo>
                    <a:pt x="f17" y="f7"/>
                  </a:lnTo>
                  <a:cubicBezTo>
                    <a:pt x="f17" y="f24"/>
                    <a:pt x="f17" y="f24"/>
                    <a:pt x="f17" y="f25"/>
                  </a:cubicBezTo>
                  <a:cubicBezTo>
                    <a:pt x="f11" y="f9"/>
                    <a:pt x="f12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7" name="Freeform: Shape 151">
              <a:extLst>
                <a:ext uri="{FF2B5EF4-FFF2-40B4-BE49-F238E27FC236}">
                  <a16:creationId xmlns:a16="http://schemas.microsoft.com/office/drawing/2014/main" id="{F94A2937-7D18-2155-4591-6FA6BADDA6DF}"/>
                </a:ext>
              </a:extLst>
            </p:cNvPr>
            <p:cNvSpPr/>
            <p:nvPr/>
          </p:nvSpPr>
          <p:spPr>
            <a:xfrm>
              <a:off x="4514621" y="4996107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8" name="Freeform: Shape 152">
              <a:extLst>
                <a:ext uri="{FF2B5EF4-FFF2-40B4-BE49-F238E27FC236}">
                  <a16:creationId xmlns:a16="http://schemas.microsoft.com/office/drawing/2014/main" id="{ECF8205D-60BB-A7B3-4CB2-7C8F671B7D34}"/>
                </a:ext>
              </a:extLst>
            </p:cNvPr>
            <p:cNvSpPr/>
            <p:nvPr/>
          </p:nvSpPr>
          <p:spPr>
            <a:xfrm>
              <a:off x="4509537" y="6382009"/>
              <a:ext cx="15243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3"/>
                <a:gd name="f7" fmla="val 12703"/>
                <a:gd name="f8" fmla="val 7622"/>
                <a:gd name="f9" fmla="val 10162"/>
                <a:gd name="f10" fmla="val 11433"/>
                <a:gd name="f11" fmla="val 15244"/>
                <a:gd name="f12" fmla="val 5081"/>
                <a:gd name="f13" fmla="val 1270"/>
                <a:gd name="f14" fmla="+- 0 0 -90"/>
                <a:gd name="f15" fmla="*/ f3 1 15243"/>
                <a:gd name="f16" fmla="*/ f4 1 1270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5243"/>
                <a:gd name="f25" fmla="*/ f21 1 12703"/>
                <a:gd name="f26" fmla="*/ 0 f22 1"/>
                <a:gd name="f27" fmla="*/ 7622 f21 1"/>
                <a:gd name="f28" fmla="*/ 10162 f22 1"/>
                <a:gd name="f29" fmla="*/ 11433 f21 1"/>
                <a:gd name="f30" fmla="*/ 15244 f22 1"/>
                <a:gd name="f31" fmla="*/ 12703 f21 1"/>
                <a:gd name="f32" fmla="*/ 5081 f21 1"/>
                <a:gd name="f33" fmla="*/ 5081 f22 1"/>
                <a:gd name="f34" fmla="*/ 1270 f21 1"/>
                <a:gd name="f35" fmla="*/ 0 f21 1"/>
                <a:gd name="f36" fmla="+- f23 0 f1"/>
                <a:gd name="f37" fmla="*/ f26 1 15243"/>
                <a:gd name="f38" fmla="*/ f27 1 12703"/>
                <a:gd name="f39" fmla="*/ f28 1 15243"/>
                <a:gd name="f40" fmla="*/ f29 1 12703"/>
                <a:gd name="f41" fmla="*/ f30 1 15243"/>
                <a:gd name="f42" fmla="*/ f31 1 12703"/>
                <a:gd name="f43" fmla="*/ f32 1 12703"/>
                <a:gd name="f44" fmla="*/ f33 1 15243"/>
                <a:gd name="f45" fmla="*/ f34 1 12703"/>
                <a:gd name="f46" fmla="*/ f35 1 12703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5"/>
                <a:gd name="f58" fmla="*/ f44 1 f24"/>
                <a:gd name="f59" fmla="*/ f45 1 f25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6 1"/>
                <a:gd name="f72" fmla="*/ f58 f15 1"/>
                <a:gd name="f73" fmla="*/ f59 f16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69" y="f71"/>
                </a:cxn>
                <a:cxn ang="f36">
                  <a:pos x="f72" y="f73"/>
                </a:cxn>
                <a:cxn ang="f36">
                  <a:pos x="f65" y="f74"/>
                </a:cxn>
              </a:cxnLst>
              <a:rect l="f61" t="f64" r="f62" b="f63"/>
              <a:pathLst>
                <a:path w="15243" h="12703">
                  <a:moveTo>
                    <a:pt x="f5" y="f8"/>
                  </a:moveTo>
                  <a:lnTo>
                    <a:pt x="f9" y="f10"/>
                  </a:lnTo>
                  <a:lnTo>
                    <a:pt x="f11" y="f7"/>
                  </a:lnTo>
                  <a:lnTo>
                    <a:pt x="f11" y="f12"/>
                  </a:lnTo>
                  <a:lnTo>
                    <a:pt x="f12" y="f13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9" name="Freeform: Shape 153">
              <a:extLst>
                <a:ext uri="{FF2B5EF4-FFF2-40B4-BE49-F238E27FC236}">
                  <a16:creationId xmlns:a16="http://schemas.microsoft.com/office/drawing/2014/main" id="{6D88C2A1-7070-B3B5-081C-144EA74DBAB0}"/>
                </a:ext>
              </a:extLst>
            </p:cNvPr>
            <p:cNvSpPr/>
            <p:nvPr/>
          </p:nvSpPr>
          <p:spPr>
            <a:xfrm>
              <a:off x="4510808" y="4984348"/>
              <a:ext cx="646581" cy="2035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6579"/>
                <a:gd name="f7" fmla="val 203579"/>
                <a:gd name="f8" fmla="val 5081"/>
                <a:gd name="f9" fmla="val 13034"/>
                <a:gd name="f10" fmla="val 6351"/>
                <a:gd name="f11" fmla="val 642768"/>
                <a:gd name="f12" fmla="val 638957"/>
                <a:gd name="f13" fmla="val 202309"/>
                <a:gd name="f14" fmla="val 636417"/>
                <a:gd name="f15" fmla="val 198498"/>
                <a:gd name="f16" fmla="val 637687"/>
                <a:gd name="f17" fmla="val 194687"/>
                <a:gd name="f18" fmla="val 190876"/>
                <a:gd name="f19" fmla="val 188336"/>
                <a:gd name="f20" fmla="val 189606"/>
                <a:gd name="f21" fmla="val 187065"/>
                <a:gd name="f22" fmla="val 13973"/>
                <a:gd name="f23" fmla="val 1601"/>
                <a:gd name="f24" fmla="val 8892"/>
                <a:gd name="f25" fmla="val 330"/>
                <a:gd name="f26" fmla="val -940"/>
                <a:gd name="f27" fmla="val 1270"/>
                <a:gd name="f28" fmla="val 5412"/>
                <a:gd name="f29" fmla="val 6682"/>
                <a:gd name="f30" fmla="val 7952"/>
                <a:gd name="f31" fmla="val 9223"/>
                <a:gd name="f32" fmla="val 10493"/>
                <a:gd name="f33" fmla="val 11763"/>
                <a:gd name="f34" fmla="val 2540"/>
                <a:gd name="f35" fmla="+- 0 0 -90"/>
                <a:gd name="f36" fmla="*/ f3 1 646579"/>
                <a:gd name="f37" fmla="*/ f4 1 20357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646579"/>
                <a:gd name="f46" fmla="*/ f42 1 203579"/>
                <a:gd name="f47" fmla="*/ 5081 f43 1"/>
                <a:gd name="f48" fmla="*/ 13034 f42 1"/>
                <a:gd name="f49" fmla="*/ 6351 f43 1"/>
                <a:gd name="f50" fmla="*/ 642768 f43 1"/>
                <a:gd name="f51" fmla="*/ 203579 f42 1"/>
                <a:gd name="f52" fmla="*/ 637687 f43 1"/>
                <a:gd name="f53" fmla="*/ 194687 f42 1"/>
                <a:gd name="f54" fmla="*/ 646579 f43 1"/>
                <a:gd name="f55" fmla="*/ 189606 f42 1"/>
                <a:gd name="f56" fmla="*/ 636417 f43 1"/>
                <a:gd name="f57" fmla="*/ 187065 f42 1"/>
                <a:gd name="f58" fmla="*/ 13973 f43 1"/>
                <a:gd name="f59" fmla="*/ 1601 f42 1"/>
                <a:gd name="f60" fmla="*/ 8892 f43 1"/>
                <a:gd name="f61" fmla="*/ 330 f42 1"/>
                <a:gd name="f62" fmla="*/ 0 f43 1"/>
                <a:gd name="f63" fmla="*/ 5412 f42 1"/>
                <a:gd name="f64" fmla="*/ 7952 f42 1"/>
                <a:gd name="f65" fmla="*/ 9223 f42 1"/>
                <a:gd name="f66" fmla="*/ 10493 f42 1"/>
                <a:gd name="f67" fmla="*/ 1270 f43 1"/>
                <a:gd name="f68" fmla="*/ 11763 f42 1"/>
                <a:gd name="f69" fmla="*/ 2540 f43 1"/>
                <a:gd name="f70" fmla="+- f44 0 f1"/>
                <a:gd name="f71" fmla="*/ f47 1 646579"/>
                <a:gd name="f72" fmla="*/ f48 1 203579"/>
                <a:gd name="f73" fmla="*/ f49 1 646579"/>
                <a:gd name="f74" fmla="*/ f50 1 646579"/>
                <a:gd name="f75" fmla="*/ f51 1 203579"/>
                <a:gd name="f76" fmla="*/ f52 1 646579"/>
                <a:gd name="f77" fmla="*/ f53 1 203579"/>
                <a:gd name="f78" fmla="*/ f54 1 646579"/>
                <a:gd name="f79" fmla="*/ f55 1 203579"/>
                <a:gd name="f80" fmla="*/ f56 1 646579"/>
                <a:gd name="f81" fmla="*/ f57 1 203579"/>
                <a:gd name="f82" fmla="*/ f58 1 646579"/>
                <a:gd name="f83" fmla="*/ f59 1 203579"/>
                <a:gd name="f84" fmla="*/ f60 1 646579"/>
                <a:gd name="f85" fmla="*/ f61 1 203579"/>
                <a:gd name="f86" fmla="*/ f62 1 646579"/>
                <a:gd name="f87" fmla="*/ f63 1 203579"/>
                <a:gd name="f88" fmla="*/ f64 1 203579"/>
                <a:gd name="f89" fmla="*/ f65 1 203579"/>
                <a:gd name="f90" fmla="*/ f66 1 203579"/>
                <a:gd name="f91" fmla="*/ f67 1 646579"/>
                <a:gd name="f92" fmla="*/ f68 1 203579"/>
                <a:gd name="f93" fmla="*/ f69 1 646579"/>
                <a:gd name="f94" fmla="*/ f38 1 f45"/>
                <a:gd name="f95" fmla="*/ f39 1 f45"/>
                <a:gd name="f96" fmla="*/ f38 1 f46"/>
                <a:gd name="f97" fmla="*/ f40 1 f46"/>
                <a:gd name="f98" fmla="*/ f71 1 f45"/>
                <a:gd name="f99" fmla="*/ f72 1 f46"/>
                <a:gd name="f100" fmla="*/ f73 1 f45"/>
                <a:gd name="f101" fmla="*/ f74 1 f45"/>
                <a:gd name="f102" fmla="*/ f75 1 f46"/>
                <a:gd name="f103" fmla="*/ f76 1 f45"/>
                <a:gd name="f104" fmla="*/ f77 1 f46"/>
                <a:gd name="f105" fmla="*/ f78 1 f45"/>
                <a:gd name="f106" fmla="*/ f79 1 f46"/>
                <a:gd name="f107" fmla="*/ f80 1 f45"/>
                <a:gd name="f108" fmla="*/ f81 1 f46"/>
                <a:gd name="f109" fmla="*/ f82 1 f45"/>
                <a:gd name="f110" fmla="*/ f83 1 f46"/>
                <a:gd name="f111" fmla="*/ f84 1 f45"/>
                <a:gd name="f112" fmla="*/ f85 1 f46"/>
                <a:gd name="f113" fmla="*/ f86 1 f45"/>
                <a:gd name="f114" fmla="*/ f87 1 f46"/>
                <a:gd name="f115" fmla="*/ f88 1 f46"/>
                <a:gd name="f116" fmla="*/ f89 1 f46"/>
                <a:gd name="f117" fmla="*/ f90 1 f46"/>
                <a:gd name="f118" fmla="*/ f91 1 f45"/>
                <a:gd name="f119" fmla="*/ f92 1 f46"/>
                <a:gd name="f120" fmla="*/ f93 1 f45"/>
                <a:gd name="f121" fmla="*/ f94 f36 1"/>
                <a:gd name="f122" fmla="*/ f95 f36 1"/>
                <a:gd name="f123" fmla="*/ f97 f37 1"/>
                <a:gd name="f124" fmla="*/ f96 f37 1"/>
                <a:gd name="f125" fmla="*/ f98 f36 1"/>
                <a:gd name="f126" fmla="*/ f99 f37 1"/>
                <a:gd name="f127" fmla="*/ f100 f36 1"/>
                <a:gd name="f128" fmla="*/ f101 f36 1"/>
                <a:gd name="f129" fmla="*/ f102 f37 1"/>
                <a:gd name="f130" fmla="*/ f103 f36 1"/>
                <a:gd name="f131" fmla="*/ f104 f37 1"/>
                <a:gd name="f132" fmla="*/ f105 f36 1"/>
                <a:gd name="f133" fmla="*/ f106 f37 1"/>
                <a:gd name="f134" fmla="*/ f107 f36 1"/>
                <a:gd name="f135" fmla="*/ f108 f37 1"/>
                <a:gd name="f136" fmla="*/ f109 f36 1"/>
                <a:gd name="f137" fmla="*/ f110 f37 1"/>
                <a:gd name="f138" fmla="*/ f111 f36 1"/>
                <a:gd name="f139" fmla="*/ f112 f37 1"/>
                <a:gd name="f140" fmla="*/ f113 f36 1"/>
                <a:gd name="f141" fmla="*/ f114 f37 1"/>
                <a:gd name="f142" fmla="*/ f115 f37 1"/>
                <a:gd name="f143" fmla="*/ f116 f37 1"/>
                <a:gd name="f144" fmla="*/ f117 f37 1"/>
                <a:gd name="f145" fmla="*/ f118 f36 1"/>
                <a:gd name="f146" fmla="*/ f119 f37 1"/>
                <a:gd name="f147" fmla="*/ f12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25" y="f126"/>
                </a:cxn>
                <a:cxn ang="f70">
                  <a:pos x="f127" y="f126"/>
                </a:cxn>
                <a:cxn ang="f70">
                  <a:pos x="f127" y="f126"/>
                </a:cxn>
                <a:cxn ang="f70">
                  <a:pos x="f128" y="f129"/>
                </a:cxn>
                <a:cxn ang="f70">
                  <a:pos x="f130" y="f131"/>
                </a:cxn>
                <a:cxn ang="f70">
                  <a:pos x="f130" y="f131"/>
                </a:cxn>
                <a:cxn ang="f70">
                  <a:pos x="f132" y="f133"/>
                </a:cxn>
                <a:cxn ang="f70">
                  <a:pos x="f134" y="f135"/>
                </a:cxn>
                <a:cxn ang="f70">
                  <a:pos x="f136" y="f137"/>
                </a:cxn>
                <a:cxn ang="f70">
                  <a:pos x="f138" y="f139"/>
                </a:cxn>
                <a:cxn ang="f70">
                  <a:pos x="f140" y="f141"/>
                </a:cxn>
                <a:cxn ang="f70">
                  <a:pos x="f140" y="f142"/>
                </a:cxn>
                <a:cxn ang="f70">
                  <a:pos x="f140" y="f143"/>
                </a:cxn>
                <a:cxn ang="f70">
                  <a:pos x="f140" y="f144"/>
                </a:cxn>
                <a:cxn ang="f70">
                  <a:pos x="f145" y="f146"/>
                </a:cxn>
                <a:cxn ang="f70">
                  <a:pos x="f147" y="f126"/>
                </a:cxn>
                <a:cxn ang="f70">
                  <a:pos x="f125" y="f126"/>
                </a:cxn>
              </a:cxnLst>
              <a:rect l="f121" t="f124" r="f122" b="f123"/>
              <a:pathLst>
                <a:path w="646579" h="203579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lnTo>
                    <a:pt x="f11" y="f7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6" y="f17"/>
                    <a:pt x="f16" y="f17"/>
                    <a:pt x="f16" y="f17"/>
                  </a:cubicBezTo>
                  <a:cubicBezTo>
                    <a:pt x="f12" y="f18"/>
                    <a:pt x="f11" y="f19"/>
                    <a:pt x="f6" y="f20"/>
                  </a:cubicBezTo>
                  <a:lnTo>
                    <a:pt x="f14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8" y="f26"/>
                    <a:pt x="f27" y="f23"/>
                    <a:pt x="f5" y="f28"/>
                  </a:cubicBezTo>
                  <a:cubicBezTo>
                    <a:pt x="f5" y="f29"/>
                    <a:pt x="f5" y="f29"/>
                    <a:pt x="f5" y="f30"/>
                  </a:cubicBezTo>
                  <a:lnTo>
                    <a:pt x="f5" y="f31"/>
                  </a:lnTo>
                  <a:cubicBezTo>
                    <a:pt x="f5" y="f31"/>
                    <a:pt x="f5" y="f32"/>
                    <a:pt x="f5" y="f32"/>
                  </a:cubicBezTo>
                  <a:cubicBezTo>
                    <a:pt x="f5" y="f32"/>
                    <a:pt x="f5" y="f33"/>
                    <a:pt x="f27" y="f33"/>
                  </a:cubicBezTo>
                  <a:lnTo>
                    <a:pt x="f34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0" name="Freeform: Shape 154">
              <a:extLst>
                <a:ext uri="{FF2B5EF4-FFF2-40B4-BE49-F238E27FC236}">
                  <a16:creationId xmlns:a16="http://schemas.microsoft.com/office/drawing/2014/main" id="{60E24BD3-D8A6-C87B-812F-7CBCA198BAB0}"/>
                </a:ext>
              </a:extLst>
            </p:cNvPr>
            <p:cNvSpPr/>
            <p:nvPr/>
          </p:nvSpPr>
          <p:spPr>
            <a:xfrm>
              <a:off x="3870582" y="5508043"/>
              <a:ext cx="1971492" cy="6415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71494"/>
                <a:gd name="f7" fmla="val 641503"/>
                <a:gd name="f8" fmla="val 1967684"/>
                <a:gd name="f9" fmla="val 641504"/>
                <a:gd name="f10" fmla="val 1966413"/>
                <a:gd name="f11" fmla="val 640234"/>
                <a:gd name="f12" fmla="val 638963"/>
                <a:gd name="f13" fmla="val 637693"/>
                <a:gd name="f14" fmla="val 1965143"/>
                <a:gd name="f15" fmla="val 636423"/>
                <a:gd name="f16" fmla="val 635152"/>
                <a:gd name="f17" fmla="val 633882"/>
                <a:gd name="f18" fmla="val 632612"/>
                <a:gd name="f19" fmla="val 631341"/>
                <a:gd name="f20" fmla="val 630071"/>
                <a:gd name="f21" fmla="val 1971495"/>
                <a:gd name="f22" fmla="val 627531"/>
                <a:gd name="f23" fmla="val 1270"/>
                <a:gd name="f24" fmla="val 5081"/>
                <a:gd name="f25" fmla="val 6352"/>
                <a:gd name="f26" fmla="val 7622"/>
                <a:gd name="f27" fmla="val 8892"/>
                <a:gd name="f28" fmla="val 11433"/>
                <a:gd name="f29" fmla="val 13973"/>
                <a:gd name="f30" fmla="val 15243"/>
                <a:gd name="f31" fmla="val 632606"/>
                <a:gd name="f32" fmla="val 215952"/>
                <a:gd name="f33" fmla="val 647849"/>
                <a:gd name="f34" fmla="val 221033"/>
                <a:gd name="f35" fmla="val 1968954"/>
                <a:gd name="f36" fmla="+- 0 0 -90"/>
                <a:gd name="f37" fmla="*/ f3 1 1971494"/>
                <a:gd name="f38" fmla="*/ f4 1 641503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971494"/>
                <a:gd name="f47" fmla="*/ f43 1 641503"/>
                <a:gd name="f48" fmla="*/ 1967684 f44 1"/>
                <a:gd name="f49" fmla="*/ 641504 f43 1"/>
                <a:gd name="f50" fmla="*/ 1966413 f44 1"/>
                <a:gd name="f51" fmla="*/ 640234 f43 1"/>
                <a:gd name="f52" fmla="*/ 638963 f43 1"/>
                <a:gd name="f53" fmla="*/ 1965143 f44 1"/>
                <a:gd name="f54" fmla="*/ 637693 f43 1"/>
                <a:gd name="f55" fmla="*/ 636423 f43 1"/>
                <a:gd name="f56" fmla="*/ 635152 f43 1"/>
                <a:gd name="f57" fmla="*/ 633882 f43 1"/>
                <a:gd name="f58" fmla="*/ 632612 f43 1"/>
                <a:gd name="f59" fmla="*/ 631341 f43 1"/>
                <a:gd name="f60" fmla="*/ 630071 f43 1"/>
                <a:gd name="f61" fmla="*/ 1971495 f44 1"/>
                <a:gd name="f62" fmla="*/ 627531 f43 1"/>
                <a:gd name="f63" fmla="*/ 1270 f44 1"/>
                <a:gd name="f64" fmla="*/ 0 f43 1"/>
                <a:gd name="f65" fmla="*/ 5081 f43 1"/>
                <a:gd name="f66" fmla="*/ 0 f44 1"/>
                <a:gd name="f67" fmla="*/ 8892 f43 1"/>
                <a:gd name="f68" fmla="*/ 15243 f43 1"/>
                <a:gd name="f69" fmla="*/ 632606 f44 1"/>
                <a:gd name="f70" fmla="*/ 215952 f43 1"/>
                <a:gd name="f71" fmla="*/ 647849 f44 1"/>
                <a:gd name="f72" fmla="*/ 221033 f43 1"/>
                <a:gd name="f73" fmla="+- f45 0 f1"/>
                <a:gd name="f74" fmla="*/ f48 1 1971494"/>
                <a:gd name="f75" fmla="*/ f49 1 641503"/>
                <a:gd name="f76" fmla="*/ f50 1 1971494"/>
                <a:gd name="f77" fmla="*/ f51 1 641503"/>
                <a:gd name="f78" fmla="*/ f52 1 641503"/>
                <a:gd name="f79" fmla="*/ f53 1 1971494"/>
                <a:gd name="f80" fmla="*/ f54 1 641503"/>
                <a:gd name="f81" fmla="*/ f55 1 641503"/>
                <a:gd name="f82" fmla="*/ f56 1 641503"/>
                <a:gd name="f83" fmla="*/ f57 1 641503"/>
                <a:gd name="f84" fmla="*/ f58 1 641503"/>
                <a:gd name="f85" fmla="*/ f59 1 641503"/>
                <a:gd name="f86" fmla="*/ f60 1 641503"/>
                <a:gd name="f87" fmla="*/ f61 1 1971494"/>
                <a:gd name="f88" fmla="*/ f62 1 641503"/>
                <a:gd name="f89" fmla="*/ f63 1 1971494"/>
                <a:gd name="f90" fmla="*/ f64 1 641503"/>
                <a:gd name="f91" fmla="*/ f65 1 641503"/>
                <a:gd name="f92" fmla="*/ f66 1 1971494"/>
                <a:gd name="f93" fmla="*/ f67 1 641503"/>
                <a:gd name="f94" fmla="*/ f68 1 641503"/>
                <a:gd name="f95" fmla="*/ f69 1 1971494"/>
                <a:gd name="f96" fmla="*/ f70 1 641503"/>
                <a:gd name="f97" fmla="*/ f71 1 1971494"/>
                <a:gd name="f98" fmla="*/ f72 1 641503"/>
                <a:gd name="f99" fmla="*/ f39 1 f46"/>
                <a:gd name="f100" fmla="*/ f40 1 f46"/>
                <a:gd name="f101" fmla="*/ f39 1 f47"/>
                <a:gd name="f102" fmla="*/ f41 1 f47"/>
                <a:gd name="f103" fmla="*/ f74 1 f46"/>
                <a:gd name="f104" fmla="*/ f75 1 f47"/>
                <a:gd name="f105" fmla="*/ f76 1 f46"/>
                <a:gd name="f106" fmla="*/ f77 1 f47"/>
                <a:gd name="f107" fmla="*/ f78 1 f47"/>
                <a:gd name="f108" fmla="*/ f79 1 f46"/>
                <a:gd name="f109" fmla="*/ f80 1 f47"/>
                <a:gd name="f110" fmla="*/ f81 1 f47"/>
                <a:gd name="f111" fmla="*/ f82 1 f47"/>
                <a:gd name="f112" fmla="*/ f83 1 f47"/>
                <a:gd name="f113" fmla="*/ f84 1 f47"/>
                <a:gd name="f114" fmla="*/ f85 1 f47"/>
                <a:gd name="f115" fmla="*/ f86 1 f47"/>
                <a:gd name="f116" fmla="*/ f87 1 f46"/>
                <a:gd name="f117" fmla="*/ f88 1 f47"/>
                <a:gd name="f118" fmla="*/ f89 1 f46"/>
                <a:gd name="f119" fmla="*/ f90 1 f47"/>
                <a:gd name="f120" fmla="*/ f91 1 f47"/>
                <a:gd name="f121" fmla="*/ f92 1 f46"/>
                <a:gd name="f122" fmla="*/ f93 1 f47"/>
                <a:gd name="f123" fmla="*/ f94 1 f47"/>
                <a:gd name="f124" fmla="*/ f95 1 f46"/>
                <a:gd name="f125" fmla="*/ f96 1 f47"/>
                <a:gd name="f126" fmla="*/ f97 1 f46"/>
                <a:gd name="f127" fmla="*/ f98 1 f47"/>
                <a:gd name="f128" fmla="*/ f99 f37 1"/>
                <a:gd name="f129" fmla="*/ f100 f37 1"/>
                <a:gd name="f130" fmla="*/ f102 f38 1"/>
                <a:gd name="f131" fmla="*/ f101 f38 1"/>
                <a:gd name="f132" fmla="*/ f103 f37 1"/>
                <a:gd name="f133" fmla="*/ f104 f38 1"/>
                <a:gd name="f134" fmla="*/ f105 f37 1"/>
                <a:gd name="f135" fmla="*/ f106 f38 1"/>
                <a:gd name="f136" fmla="*/ f107 f38 1"/>
                <a:gd name="f137" fmla="*/ f108 f37 1"/>
                <a:gd name="f138" fmla="*/ f109 f38 1"/>
                <a:gd name="f139" fmla="*/ f110 f38 1"/>
                <a:gd name="f140" fmla="*/ f111 f38 1"/>
                <a:gd name="f141" fmla="*/ f112 f38 1"/>
                <a:gd name="f142" fmla="*/ f113 f38 1"/>
                <a:gd name="f143" fmla="*/ f114 f38 1"/>
                <a:gd name="f144" fmla="*/ f115 f38 1"/>
                <a:gd name="f145" fmla="*/ f116 f37 1"/>
                <a:gd name="f146" fmla="*/ f117 f38 1"/>
                <a:gd name="f147" fmla="*/ f118 f37 1"/>
                <a:gd name="f148" fmla="*/ f119 f38 1"/>
                <a:gd name="f149" fmla="*/ f120 f38 1"/>
                <a:gd name="f150" fmla="*/ f121 f37 1"/>
                <a:gd name="f151" fmla="*/ f122 f38 1"/>
                <a:gd name="f152" fmla="*/ f123 f38 1"/>
                <a:gd name="f153" fmla="*/ f124 f37 1"/>
                <a:gd name="f154" fmla="*/ f125 f38 1"/>
                <a:gd name="f155" fmla="*/ f126 f37 1"/>
                <a:gd name="f156" fmla="*/ f127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32" y="f133"/>
                </a:cxn>
                <a:cxn ang="f73">
                  <a:pos x="f134" y="f135"/>
                </a:cxn>
                <a:cxn ang="f73">
                  <a:pos x="f134" y="f135"/>
                </a:cxn>
                <a:cxn ang="f73">
                  <a:pos x="f134" y="f136"/>
                </a:cxn>
                <a:cxn ang="f73">
                  <a:pos x="f137" y="f138"/>
                </a:cxn>
                <a:cxn ang="f73">
                  <a:pos x="f137" y="f139"/>
                </a:cxn>
                <a:cxn ang="f73">
                  <a:pos x="f137" y="f140"/>
                </a:cxn>
                <a:cxn ang="f73">
                  <a:pos x="f137" y="f141"/>
                </a:cxn>
                <a:cxn ang="f73">
                  <a:pos x="f137" y="f142"/>
                </a:cxn>
                <a:cxn ang="f73">
                  <a:pos x="f137" y="f142"/>
                </a:cxn>
                <a:cxn ang="f73">
                  <a:pos x="f134" y="f143"/>
                </a:cxn>
                <a:cxn ang="f73">
                  <a:pos x="f132" y="f144"/>
                </a:cxn>
                <a:cxn ang="f73">
                  <a:pos x="f132" y="f144"/>
                </a:cxn>
                <a:cxn ang="f73">
                  <a:pos x="f145" y="f146"/>
                </a:cxn>
                <a:cxn ang="f73">
                  <a:pos x="f147" y="f148"/>
                </a:cxn>
                <a:cxn ang="f73">
                  <a:pos x="f147" y="f149"/>
                </a:cxn>
                <a:cxn ang="f73">
                  <a:pos x="f150" y="f151"/>
                </a:cxn>
                <a:cxn ang="f73">
                  <a:pos x="f150" y="f152"/>
                </a:cxn>
                <a:cxn ang="f73">
                  <a:pos x="f153" y="f154"/>
                </a:cxn>
                <a:cxn ang="f73">
                  <a:pos x="f155" y="f156"/>
                </a:cxn>
                <a:cxn ang="f73">
                  <a:pos x="f145" y="f133"/>
                </a:cxn>
                <a:cxn ang="f73">
                  <a:pos x="f145" y="f133"/>
                </a:cxn>
                <a:cxn ang="f73">
                  <a:pos x="f132" y="f133"/>
                </a:cxn>
              </a:cxnLst>
              <a:rect l="f128" t="f131" r="f129" b="f130"/>
              <a:pathLst>
                <a:path w="1971494" h="641503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3"/>
                    <a:pt x="f14" y="f13"/>
                  </a:cubicBezTo>
                  <a:cubicBezTo>
                    <a:pt x="f14" y="f13"/>
                    <a:pt x="f14" y="f15"/>
                    <a:pt x="f14" y="f15"/>
                  </a:cubicBezTo>
                  <a:cubicBezTo>
                    <a:pt x="f14" y="f15"/>
                    <a:pt x="f14" y="f16"/>
                    <a:pt x="f14" y="f16"/>
                  </a:cubicBezTo>
                  <a:cubicBezTo>
                    <a:pt x="f14" y="f16"/>
                    <a:pt x="f14" y="f17"/>
                    <a:pt x="f14" y="f17"/>
                  </a:cubicBezTo>
                  <a:cubicBezTo>
                    <a:pt x="f14" y="f17"/>
                    <a:pt x="f14" y="f17"/>
                    <a:pt x="f14" y="f18"/>
                  </a:cubicBezTo>
                  <a:cubicBezTo>
                    <a:pt x="f14" y="f19"/>
                    <a:pt x="f14" y="f18"/>
                    <a:pt x="f14" y="f18"/>
                  </a:cubicBezTo>
                  <a:cubicBezTo>
                    <a:pt x="f14" y="f18"/>
                    <a:pt x="f14" y="f19"/>
                    <a:pt x="f10" y="f19"/>
                  </a:cubicBezTo>
                  <a:lnTo>
                    <a:pt x="f8" y="f20"/>
                  </a:lnTo>
                  <a:lnTo>
                    <a:pt x="f8" y="f20"/>
                  </a:lnTo>
                  <a:lnTo>
                    <a:pt x="f21" y="f22"/>
                  </a:lnTo>
                  <a:lnTo>
                    <a:pt x="f23" y="f5"/>
                  </a:lnTo>
                  <a:lnTo>
                    <a:pt x="f23" y="f24"/>
                  </a:lnTo>
                  <a:cubicBezTo>
                    <a:pt x="f23" y="f25"/>
                    <a:pt x="f23" y="f26"/>
                    <a:pt x="f5" y="f27"/>
                  </a:cubicBezTo>
                  <a:cubicBezTo>
                    <a:pt x="f23" y="f28"/>
                    <a:pt x="f23" y="f29"/>
                    <a:pt x="f5" y="f30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21" y="f9"/>
                  </a:lnTo>
                  <a:lnTo>
                    <a:pt x="f21" y="f9"/>
                  </a:lnTo>
                  <a:cubicBezTo>
                    <a:pt x="f35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1" name="Freeform: Shape 155">
              <a:extLst>
                <a:ext uri="{FF2B5EF4-FFF2-40B4-BE49-F238E27FC236}">
                  <a16:creationId xmlns:a16="http://schemas.microsoft.com/office/drawing/2014/main" id="{90EE1729-F866-FB90-759E-CF44C7E40231}"/>
                </a:ext>
              </a:extLst>
            </p:cNvPr>
            <p:cNvSpPr/>
            <p:nvPr/>
          </p:nvSpPr>
          <p:spPr>
            <a:xfrm>
              <a:off x="4470163" y="6352794"/>
              <a:ext cx="48271" cy="304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271"/>
                <a:gd name="f7" fmla="val 30487"/>
                <a:gd name="f8" fmla="val 16514"/>
                <a:gd name="f9" fmla="val 39379"/>
                <a:gd name="f10" fmla="val 29217"/>
                <a:gd name="f11" fmla="val 44460"/>
                <a:gd name="f12" fmla="val 40650"/>
                <a:gd name="f13" fmla="val 38109"/>
                <a:gd name="f14" fmla="val 25406"/>
                <a:gd name="f15" fmla="val 21595"/>
                <a:gd name="f16" fmla="val 17784"/>
                <a:gd name="f17" fmla="val 43190"/>
                <a:gd name="f18" fmla="val 15243"/>
                <a:gd name="f19" fmla="val 47001"/>
                <a:gd name="f20" fmla="val 11433"/>
                <a:gd name="f21" fmla="+- 0 0 -90"/>
                <a:gd name="f22" fmla="*/ f3 1 48271"/>
                <a:gd name="f23" fmla="*/ f4 1 3048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8271"/>
                <a:gd name="f32" fmla="*/ f28 1 30487"/>
                <a:gd name="f33" fmla="*/ 0 f29 1"/>
                <a:gd name="f34" fmla="*/ 0 f28 1"/>
                <a:gd name="f35" fmla="*/ 16514 f28 1"/>
                <a:gd name="f36" fmla="*/ 39379 f29 1"/>
                <a:gd name="f37" fmla="*/ 29217 f28 1"/>
                <a:gd name="f38" fmla="*/ 44460 f29 1"/>
                <a:gd name="f39" fmla="*/ 30487 f28 1"/>
                <a:gd name="f40" fmla="*/ 38109 f29 1"/>
                <a:gd name="f41" fmla="*/ 21595 f28 1"/>
                <a:gd name="f42" fmla="*/ 47001 f29 1"/>
                <a:gd name="f43" fmla="*/ 15243 f28 1"/>
                <a:gd name="f44" fmla="*/ 48271 f29 1"/>
                <a:gd name="f45" fmla="*/ 11433 f28 1"/>
                <a:gd name="f46" fmla="+- f30 0 f1"/>
                <a:gd name="f47" fmla="*/ f33 1 48271"/>
                <a:gd name="f48" fmla="*/ f34 1 30487"/>
                <a:gd name="f49" fmla="*/ f35 1 30487"/>
                <a:gd name="f50" fmla="*/ f36 1 48271"/>
                <a:gd name="f51" fmla="*/ f37 1 30487"/>
                <a:gd name="f52" fmla="*/ f38 1 48271"/>
                <a:gd name="f53" fmla="*/ f39 1 30487"/>
                <a:gd name="f54" fmla="*/ f40 1 48271"/>
                <a:gd name="f55" fmla="*/ f41 1 30487"/>
                <a:gd name="f56" fmla="*/ f42 1 48271"/>
                <a:gd name="f57" fmla="*/ f43 1 30487"/>
                <a:gd name="f58" fmla="*/ f44 1 48271"/>
                <a:gd name="f59" fmla="*/ f45 1 30487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2"/>
                <a:gd name="f67" fmla="*/ f50 1 f31"/>
                <a:gd name="f68" fmla="*/ f51 1 f32"/>
                <a:gd name="f69" fmla="*/ f52 1 f31"/>
                <a:gd name="f70" fmla="*/ f53 1 f32"/>
                <a:gd name="f71" fmla="*/ f54 1 f31"/>
                <a:gd name="f72" fmla="*/ f55 1 f32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3 1"/>
                <a:gd name="f84" fmla="*/ f67 f22 1"/>
                <a:gd name="f85" fmla="*/ f68 f23 1"/>
                <a:gd name="f86" fmla="*/ f69 f22 1"/>
                <a:gd name="f87" fmla="*/ f70 f23 1"/>
                <a:gd name="f88" fmla="*/ f71 f22 1"/>
                <a:gd name="f89" fmla="*/ f72 f23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1" y="f83"/>
                </a:cxn>
                <a:cxn ang="f46">
                  <a:pos x="f84" y="f85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90" y="f91"/>
                </a:cxn>
                <a:cxn ang="f46">
                  <a:pos x="f92" y="f91"/>
                </a:cxn>
                <a:cxn ang="f46">
                  <a:pos x="f88" y="f93"/>
                </a:cxn>
                <a:cxn ang="f46">
                  <a:pos x="f81" y="f82"/>
                </a:cxn>
              </a:cxnLst>
              <a:rect l="f77" t="f80" r="f78" b="f79"/>
              <a:pathLst>
                <a:path w="48271" h="30487">
                  <a:moveTo>
                    <a:pt x="f5" y="f5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11" y="f7"/>
                  </a:lnTo>
                  <a:cubicBezTo>
                    <a:pt x="f12" y="f10"/>
                    <a:pt x="f13" y="f14"/>
                    <a:pt x="f13" y="f15"/>
                  </a:cubicBezTo>
                  <a:cubicBezTo>
                    <a:pt x="f9" y="f16"/>
                    <a:pt x="f17" y="f18"/>
                    <a:pt x="f19" y="f18"/>
                  </a:cubicBezTo>
                  <a:cubicBezTo>
                    <a:pt x="f6" y="f18"/>
                    <a:pt x="f6" y="f18"/>
                    <a:pt x="f6" y="f18"/>
                  </a:cubicBezTo>
                  <a:lnTo>
                    <a:pt x="f13" y="f20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2" name="Freeform: Shape 156">
              <a:extLst>
                <a:ext uri="{FF2B5EF4-FFF2-40B4-BE49-F238E27FC236}">
                  <a16:creationId xmlns:a16="http://schemas.microsoft.com/office/drawing/2014/main" id="{8E616D4F-531E-172F-CF76-C9F77B3C1922}"/>
                </a:ext>
              </a:extLst>
            </p:cNvPr>
            <p:cNvSpPr/>
            <p:nvPr/>
          </p:nvSpPr>
          <p:spPr>
            <a:xfrm>
              <a:off x="5148163" y="5177433"/>
              <a:ext cx="34628" cy="231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628"/>
                <a:gd name="f7" fmla="val 23195"/>
                <a:gd name="f8" fmla="val 33358"/>
                <a:gd name="f9" fmla="val 19385"/>
                <a:gd name="f10" fmla="val 32088"/>
                <a:gd name="f11" fmla="val 18115"/>
                <a:gd name="f12" fmla="val 30818"/>
                <a:gd name="f13" fmla="val 16844"/>
                <a:gd name="f14" fmla="val 15574"/>
                <a:gd name="f15" fmla="val 14304"/>
                <a:gd name="f16" fmla="val 13034"/>
                <a:gd name="f17" fmla="val 11763"/>
                <a:gd name="f18" fmla="val 10493"/>
                <a:gd name="f19" fmla="val 9222"/>
                <a:gd name="f20" fmla="val 6682"/>
                <a:gd name="f21" fmla="val 28277"/>
                <a:gd name="f22" fmla="val 5412"/>
                <a:gd name="f23" fmla="val 1601"/>
                <a:gd name="f24" fmla="val 9223"/>
                <a:gd name="f25" fmla="val 330"/>
                <a:gd name="f26" fmla="val -940"/>
                <a:gd name="f27" fmla="val 23196"/>
                <a:gd name="f28" fmla="+- 0 0 -90"/>
                <a:gd name="f29" fmla="*/ f3 1 34628"/>
                <a:gd name="f30" fmla="*/ f4 1 2319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34628"/>
                <a:gd name="f39" fmla="*/ f35 1 23195"/>
                <a:gd name="f40" fmla="*/ 33358 f36 1"/>
                <a:gd name="f41" fmla="*/ 19385 f35 1"/>
                <a:gd name="f42" fmla="*/ 32088 f36 1"/>
                <a:gd name="f43" fmla="*/ 18115 f35 1"/>
                <a:gd name="f44" fmla="*/ 30818 f36 1"/>
                <a:gd name="f45" fmla="*/ 16844 f35 1"/>
                <a:gd name="f46" fmla="*/ 15574 f35 1"/>
                <a:gd name="f47" fmla="*/ 14304 f35 1"/>
                <a:gd name="f48" fmla="*/ 13034 f35 1"/>
                <a:gd name="f49" fmla="*/ 11763 f35 1"/>
                <a:gd name="f50" fmla="*/ 10493 f35 1"/>
                <a:gd name="f51" fmla="*/ 9222 f35 1"/>
                <a:gd name="f52" fmla="*/ 34628 f36 1"/>
                <a:gd name="f53" fmla="*/ 6682 f35 1"/>
                <a:gd name="f54" fmla="*/ 28277 f36 1"/>
                <a:gd name="f55" fmla="*/ 5412 f35 1"/>
                <a:gd name="f56" fmla="*/ 14304 f36 1"/>
                <a:gd name="f57" fmla="*/ 1601 f35 1"/>
                <a:gd name="f58" fmla="*/ 9223 f36 1"/>
                <a:gd name="f59" fmla="*/ 330 f35 1"/>
                <a:gd name="f60" fmla="*/ 330 f36 1"/>
                <a:gd name="f61" fmla="*/ 5412 f36 1"/>
                <a:gd name="f62" fmla="*/ 23196 f35 1"/>
                <a:gd name="f63" fmla="+- f37 0 f1"/>
                <a:gd name="f64" fmla="*/ f40 1 34628"/>
                <a:gd name="f65" fmla="*/ f41 1 23195"/>
                <a:gd name="f66" fmla="*/ f42 1 34628"/>
                <a:gd name="f67" fmla="*/ f43 1 23195"/>
                <a:gd name="f68" fmla="*/ f44 1 34628"/>
                <a:gd name="f69" fmla="*/ f45 1 23195"/>
                <a:gd name="f70" fmla="*/ f46 1 23195"/>
                <a:gd name="f71" fmla="*/ f47 1 23195"/>
                <a:gd name="f72" fmla="*/ f48 1 23195"/>
                <a:gd name="f73" fmla="*/ f49 1 23195"/>
                <a:gd name="f74" fmla="*/ f50 1 23195"/>
                <a:gd name="f75" fmla="*/ f51 1 23195"/>
                <a:gd name="f76" fmla="*/ f52 1 34628"/>
                <a:gd name="f77" fmla="*/ f53 1 23195"/>
                <a:gd name="f78" fmla="*/ f54 1 34628"/>
                <a:gd name="f79" fmla="*/ f55 1 23195"/>
                <a:gd name="f80" fmla="*/ f56 1 34628"/>
                <a:gd name="f81" fmla="*/ f57 1 23195"/>
                <a:gd name="f82" fmla="*/ f58 1 34628"/>
                <a:gd name="f83" fmla="*/ f59 1 23195"/>
                <a:gd name="f84" fmla="*/ f60 1 34628"/>
                <a:gd name="f85" fmla="*/ f61 1 34628"/>
                <a:gd name="f86" fmla="*/ f62 1 23195"/>
                <a:gd name="f87" fmla="*/ f31 1 f38"/>
                <a:gd name="f88" fmla="*/ f32 1 f38"/>
                <a:gd name="f89" fmla="*/ f31 1 f39"/>
                <a:gd name="f90" fmla="*/ f33 1 f39"/>
                <a:gd name="f91" fmla="*/ f64 1 f38"/>
                <a:gd name="f92" fmla="*/ f65 1 f39"/>
                <a:gd name="f93" fmla="*/ f66 1 f38"/>
                <a:gd name="f94" fmla="*/ f67 1 f39"/>
                <a:gd name="f95" fmla="*/ f68 1 f38"/>
                <a:gd name="f96" fmla="*/ f69 1 f39"/>
                <a:gd name="f97" fmla="*/ f70 1 f39"/>
                <a:gd name="f98" fmla="*/ f71 1 f39"/>
                <a:gd name="f99" fmla="*/ f72 1 f39"/>
                <a:gd name="f100" fmla="*/ f73 1 f39"/>
                <a:gd name="f101" fmla="*/ f74 1 f39"/>
                <a:gd name="f102" fmla="*/ f75 1 f39"/>
                <a:gd name="f103" fmla="*/ f76 1 f38"/>
                <a:gd name="f104" fmla="*/ f77 1 f39"/>
                <a:gd name="f105" fmla="*/ f78 1 f38"/>
                <a:gd name="f106" fmla="*/ f79 1 f39"/>
                <a:gd name="f107" fmla="*/ f80 1 f38"/>
                <a:gd name="f108" fmla="*/ f81 1 f39"/>
                <a:gd name="f109" fmla="*/ f82 1 f38"/>
                <a:gd name="f110" fmla="*/ f83 1 f39"/>
                <a:gd name="f111" fmla="*/ f84 1 f38"/>
                <a:gd name="f112" fmla="*/ f85 1 f38"/>
                <a:gd name="f113" fmla="*/ f86 1 f39"/>
                <a:gd name="f114" fmla="*/ f87 f29 1"/>
                <a:gd name="f115" fmla="*/ f88 f29 1"/>
                <a:gd name="f116" fmla="*/ f90 f30 1"/>
                <a:gd name="f117" fmla="*/ f89 f30 1"/>
                <a:gd name="f118" fmla="*/ f91 f29 1"/>
                <a:gd name="f119" fmla="*/ f92 f30 1"/>
                <a:gd name="f120" fmla="*/ f93 f29 1"/>
                <a:gd name="f121" fmla="*/ f94 f30 1"/>
                <a:gd name="f122" fmla="*/ f95 f29 1"/>
                <a:gd name="f123" fmla="*/ f96 f30 1"/>
                <a:gd name="f124" fmla="*/ f97 f30 1"/>
                <a:gd name="f125" fmla="*/ f98 f30 1"/>
                <a:gd name="f126" fmla="*/ f99 f30 1"/>
                <a:gd name="f127" fmla="*/ f100 f30 1"/>
                <a:gd name="f128" fmla="*/ f101 f30 1"/>
                <a:gd name="f129" fmla="*/ f102 f30 1"/>
                <a:gd name="f130" fmla="*/ f103 f29 1"/>
                <a:gd name="f131" fmla="*/ f104 f30 1"/>
                <a:gd name="f132" fmla="*/ f105 f29 1"/>
                <a:gd name="f133" fmla="*/ f106 f30 1"/>
                <a:gd name="f134" fmla="*/ f107 f29 1"/>
                <a:gd name="f135" fmla="*/ f108 f30 1"/>
                <a:gd name="f136" fmla="*/ f109 f29 1"/>
                <a:gd name="f137" fmla="*/ f110 f30 1"/>
                <a:gd name="f138" fmla="*/ f111 f29 1"/>
                <a:gd name="f139" fmla="*/ f112 f29 1"/>
                <a:gd name="f140" fmla="*/ f113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8" y="f119"/>
                </a:cxn>
                <a:cxn ang="f63">
                  <a:pos x="f120" y="f121"/>
                </a:cxn>
                <a:cxn ang="f63">
                  <a:pos x="f120" y="f121"/>
                </a:cxn>
                <a:cxn ang="f63">
                  <a:pos x="f120" y="f121"/>
                </a:cxn>
                <a:cxn ang="f63">
                  <a:pos x="f122" y="f123"/>
                </a:cxn>
                <a:cxn ang="f63">
                  <a:pos x="f122" y="f124"/>
                </a:cxn>
                <a:cxn ang="f63">
                  <a:pos x="f122" y="f125"/>
                </a:cxn>
                <a:cxn ang="f63">
                  <a:pos x="f122" y="f126"/>
                </a:cxn>
                <a:cxn ang="f63">
                  <a:pos x="f122" y="f127"/>
                </a:cxn>
                <a:cxn ang="f63">
                  <a:pos x="f122" y="f127"/>
                </a:cxn>
                <a:cxn ang="f63">
                  <a:pos x="f122" y="f128"/>
                </a:cxn>
                <a:cxn ang="f63">
                  <a:pos x="f120" y="f129"/>
                </a:cxn>
                <a:cxn ang="f63">
                  <a:pos x="f120" y="f129"/>
                </a:cxn>
                <a:cxn ang="f63">
                  <a:pos x="f130" y="f131"/>
                </a:cxn>
                <a:cxn ang="f63">
                  <a:pos x="f132" y="f133"/>
                </a:cxn>
                <a:cxn ang="f63">
                  <a:pos x="f134" y="f135"/>
                </a:cxn>
                <a:cxn ang="f63">
                  <a:pos x="f136" y="f137"/>
                </a:cxn>
                <a:cxn ang="f63">
                  <a:pos x="f138" y="f133"/>
                </a:cxn>
                <a:cxn ang="f63">
                  <a:pos x="f139" y="f125"/>
                </a:cxn>
                <a:cxn ang="f63">
                  <a:pos x="f139" y="f125"/>
                </a:cxn>
                <a:cxn ang="f63">
                  <a:pos x="f130" y="f140"/>
                </a:cxn>
                <a:cxn ang="f63">
                  <a:pos x="f130" y="f140"/>
                </a:cxn>
                <a:cxn ang="f63">
                  <a:pos x="f118" y="f119"/>
                </a:cxn>
              </a:cxnLst>
              <a:rect l="f114" t="f117" r="f115" b="f116"/>
              <a:pathLst>
                <a:path w="34628" h="23195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0" y="f11"/>
                    <a:pt x="f12" y="f13"/>
                    <a:pt x="f12" y="f13"/>
                  </a:cubicBezTo>
                  <a:cubicBezTo>
                    <a:pt x="f12" y="f13"/>
                    <a:pt x="f12" y="f14"/>
                    <a:pt x="f12" y="f14"/>
                  </a:cubicBezTo>
                  <a:cubicBezTo>
                    <a:pt x="f12" y="f14"/>
                    <a:pt x="f12" y="f15"/>
                    <a:pt x="f12" y="f15"/>
                  </a:cubicBezTo>
                  <a:cubicBezTo>
                    <a:pt x="f12" y="f15"/>
                    <a:pt x="f12" y="f16"/>
                    <a:pt x="f12" y="f16"/>
                  </a:cubicBezTo>
                  <a:cubicBezTo>
                    <a:pt x="f12" y="f16"/>
                    <a:pt x="f12" y="f16"/>
                    <a:pt x="f12" y="f17"/>
                  </a:cubicBezTo>
                  <a:lnTo>
                    <a:pt x="f12" y="f17"/>
                  </a:lnTo>
                  <a:lnTo>
                    <a:pt x="f12" y="f18"/>
                  </a:lnTo>
                  <a:lnTo>
                    <a:pt x="f10" y="f19"/>
                  </a:lnTo>
                  <a:lnTo>
                    <a:pt x="f10" y="f19"/>
                  </a:lnTo>
                  <a:lnTo>
                    <a:pt x="f6" y="f20"/>
                  </a:lnTo>
                  <a:lnTo>
                    <a:pt x="f21" y="f22"/>
                  </a:lnTo>
                  <a:lnTo>
                    <a:pt x="f15" y="f23"/>
                  </a:lnTo>
                  <a:lnTo>
                    <a:pt x="f24" y="f25"/>
                  </a:lnTo>
                  <a:cubicBezTo>
                    <a:pt x="f22" y="f26"/>
                    <a:pt x="f23" y="f23"/>
                    <a:pt x="f25" y="f22"/>
                  </a:cubicBezTo>
                  <a:cubicBezTo>
                    <a:pt x="f26" y="f19"/>
                    <a:pt x="f23" y="f16"/>
                    <a:pt x="f22" y="f15"/>
                  </a:cubicBezTo>
                  <a:cubicBezTo>
                    <a:pt x="f22" y="f15"/>
                    <a:pt x="f22" y="f15"/>
                    <a:pt x="f22" y="f15"/>
                  </a:cubicBezTo>
                  <a:lnTo>
                    <a:pt x="f6" y="f27"/>
                  </a:lnTo>
                  <a:lnTo>
                    <a:pt x="f6" y="f2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3" name="Freeform: Shape 157">
              <a:extLst>
                <a:ext uri="{FF2B5EF4-FFF2-40B4-BE49-F238E27FC236}">
                  <a16:creationId xmlns:a16="http://schemas.microsoft.com/office/drawing/2014/main" id="{9196A430-CC60-DEEE-FF17-019920E11BD5}"/>
                </a:ext>
              </a:extLst>
            </p:cNvPr>
            <p:cNvSpPr/>
            <p:nvPr/>
          </p:nvSpPr>
          <p:spPr>
            <a:xfrm>
              <a:off x="4509061" y="6368832"/>
              <a:ext cx="1453694" cy="4857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3691"/>
                <a:gd name="f7" fmla="val 485732"/>
                <a:gd name="f8" fmla="val 10639"/>
                <a:gd name="f9" fmla="val 476"/>
                <a:gd name="f10" fmla="val 6828"/>
                <a:gd name="f11" fmla="val -794"/>
                <a:gd name="f12" fmla="val 3017"/>
                <a:gd name="f13" fmla="val 4288"/>
                <a:gd name="f14" fmla="val 8098"/>
                <a:gd name="f15" fmla="val 11909"/>
                <a:gd name="f16" fmla="val 4287"/>
                <a:gd name="f17" fmla="val 14450"/>
                <a:gd name="f18" fmla="val 5557"/>
                <a:gd name="f19" fmla="val 15720"/>
                <a:gd name="f20" fmla="val 18261"/>
                <a:gd name="f21" fmla="val 1406691"/>
                <a:gd name="f22" fmla="val 485733"/>
                <a:gd name="f23" fmla="val 1453692"/>
                <a:gd name="f24" fmla="val 1747"/>
                <a:gd name="f25" fmla="+- 0 0 -90"/>
                <a:gd name="f26" fmla="*/ f3 1 1453691"/>
                <a:gd name="f27" fmla="*/ f4 1 48573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53691"/>
                <a:gd name="f36" fmla="*/ f32 1 485732"/>
                <a:gd name="f37" fmla="*/ 10639 f33 1"/>
                <a:gd name="f38" fmla="*/ 476 f32 1"/>
                <a:gd name="f39" fmla="*/ 476 f33 1"/>
                <a:gd name="f40" fmla="*/ 4288 f32 1"/>
                <a:gd name="f41" fmla="*/ 4287 f33 1"/>
                <a:gd name="f42" fmla="*/ 14450 f32 1"/>
                <a:gd name="f43" fmla="*/ 5557 f33 1"/>
                <a:gd name="f44" fmla="*/ 15720 f33 1"/>
                <a:gd name="f45" fmla="*/ 18261 f32 1"/>
                <a:gd name="f46" fmla="*/ 1406691 f33 1"/>
                <a:gd name="f47" fmla="*/ 485733 f32 1"/>
                <a:gd name="f48" fmla="*/ 1453692 f33 1"/>
                <a:gd name="f49" fmla="*/ 14450 f33 1"/>
                <a:gd name="f50" fmla="*/ 1747 f32 1"/>
                <a:gd name="f51" fmla="+- f34 0 f1"/>
                <a:gd name="f52" fmla="*/ f37 1 1453691"/>
                <a:gd name="f53" fmla="*/ f38 1 485732"/>
                <a:gd name="f54" fmla="*/ f39 1 1453691"/>
                <a:gd name="f55" fmla="*/ f40 1 485732"/>
                <a:gd name="f56" fmla="*/ f41 1 1453691"/>
                <a:gd name="f57" fmla="*/ f42 1 485732"/>
                <a:gd name="f58" fmla="*/ f43 1 1453691"/>
                <a:gd name="f59" fmla="*/ f44 1 1453691"/>
                <a:gd name="f60" fmla="*/ f45 1 485732"/>
                <a:gd name="f61" fmla="*/ f46 1 1453691"/>
                <a:gd name="f62" fmla="*/ f47 1 485732"/>
                <a:gd name="f63" fmla="*/ f48 1 1453691"/>
                <a:gd name="f64" fmla="*/ f49 1 1453691"/>
                <a:gd name="f65" fmla="*/ f50 1 485732"/>
                <a:gd name="f66" fmla="*/ f28 1 f35"/>
                <a:gd name="f67" fmla="*/ f29 1 f35"/>
                <a:gd name="f68" fmla="*/ f28 1 f36"/>
                <a:gd name="f69" fmla="*/ f30 1 f36"/>
                <a:gd name="f70" fmla="*/ f52 1 f35"/>
                <a:gd name="f71" fmla="*/ f53 1 f36"/>
                <a:gd name="f72" fmla="*/ f54 1 f35"/>
                <a:gd name="f73" fmla="*/ f55 1 f36"/>
                <a:gd name="f74" fmla="*/ f56 1 f35"/>
                <a:gd name="f75" fmla="*/ f57 1 f36"/>
                <a:gd name="f76" fmla="*/ f58 1 f35"/>
                <a:gd name="f77" fmla="*/ f59 1 f35"/>
                <a:gd name="f78" fmla="*/ f60 1 f36"/>
                <a:gd name="f79" fmla="*/ f61 1 f35"/>
                <a:gd name="f80" fmla="*/ f62 1 f36"/>
                <a:gd name="f81" fmla="*/ f63 1 f35"/>
                <a:gd name="f82" fmla="*/ f64 1 f35"/>
                <a:gd name="f83" fmla="*/ f65 1 f36"/>
                <a:gd name="f84" fmla="*/ f66 f26 1"/>
                <a:gd name="f85" fmla="*/ f67 f26 1"/>
                <a:gd name="f86" fmla="*/ f69 f27 1"/>
                <a:gd name="f87" fmla="*/ f68 f27 1"/>
                <a:gd name="f88" fmla="*/ f70 f26 1"/>
                <a:gd name="f89" fmla="*/ f71 f27 1"/>
                <a:gd name="f90" fmla="*/ f72 f26 1"/>
                <a:gd name="f91" fmla="*/ f73 f27 1"/>
                <a:gd name="f92" fmla="*/ f74 f26 1"/>
                <a:gd name="f93" fmla="*/ f75 f27 1"/>
                <a:gd name="f94" fmla="*/ f76 f26 1"/>
                <a:gd name="f95" fmla="*/ f77 f26 1"/>
                <a:gd name="f96" fmla="*/ f78 f27 1"/>
                <a:gd name="f97" fmla="*/ f79 f26 1"/>
                <a:gd name="f98" fmla="*/ f80 f27 1"/>
                <a:gd name="f99" fmla="*/ f81 f26 1"/>
                <a:gd name="f100" fmla="*/ f82 f26 1"/>
                <a:gd name="f101" fmla="*/ f83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4" y="f93"/>
                </a:cxn>
                <a:cxn ang="f51">
                  <a:pos x="f95" y="f96"/>
                </a:cxn>
                <a:cxn ang="f51">
                  <a:pos x="f97" y="f98"/>
                </a:cxn>
                <a:cxn ang="f51">
                  <a:pos x="f99" y="f98"/>
                </a:cxn>
                <a:cxn ang="f51">
                  <a:pos x="f100" y="f101"/>
                </a:cxn>
                <a:cxn ang="f51">
                  <a:pos x="f88" y="f89"/>
                </a:cxn>
              </a:cxnLst>
              <a:rect l="f84" t="f87" r="f85" b="f86"/>
              <a:pathLst>
                <a:path w="1453691" h="485732">
                  <a:moveTo>
                    <a:pt x="f8" y="f9"/>
                  </a:moveTo>
                  <a:cubicBezTo>
                    <a:pt x="f10" y="f11"/>
                    <a:pt x="f12" y="f9"/>
                    <a:pt x="f9" y="f13"/>
                  </a:cubicBezTo>
                  <a:cubicBezTo>
                    <a:pt x="f11" y="f14"/>
                    <a:pt x="f9" y="f15"/>
                    <a:pt x="f16" y="f17"/>
                  </a:cubicBezTo>
                  <a:cubicBezTo>
                    <a:pt x="f16" y="f17"/>
                    <a:pt x="f18" y="f17"/>
                    <a:pt x="f18" y="f17"/>
                  </a:cubicBezTo>
                  <a:lnTo>
                    <a:pt x="f19" y="f20"/>
                  </a:lnTo>
                  <a:lnTo>
                    <a:pt x="f21" y="f22"/>
                  </a:lnTo>
                  <a:lnTo>
                    <a:pt x="f23" y="f22"/>
                  </a:lnTo>
                  <a:lnTo>
                    <a:pt x="f17" y="f2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4" name="Freeform: Shape 158">
              <a:extLst>
                <a:ext uri="{FF2B5EF4-FFF2-40B4-BE49-F238E27FC236}">
                  <a16:creationId xmlns:a16="http://schemas.microsoft.com/office/drawing/2014/main" id="{C125992B-7EB2-D44B-539C-35E7D2A1D95F}"/>
                </a:ext>
              </a:extLst>
            </p:cNvPr>
            <p:cNvSpPr/>
            <p:nvPr/>
          </p:nvSpPr>
          <p:spPr>
            <a:xfrm>
              <a:off x="5182791" y="5186650"/>
              <a:ext cx="384898" cy="1244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4898"/>
                <a:gd name="f7" fmla="val 124490"/>
                <a:gd name="f8" fmla="val 376007"/>
                <a:gd name="f9" fmla="val 114327"/>
                <a:gd name="f10" fmla="val 377277"/>
                <a:gd name="f11" fmla="val 110517"/>
                <a:gd name="f12" fmla="val 381088"/>
                <a:gd name="f13" fmla="val 107976"/>
                <a:gd name="f14" fmla="val 384899"/>
                <a:gd name="f15" fmla="val 109246"/>
                <a:gd name="f16" fmla="val 19054"/>
                <a:gd name="f17" fmla="val 7622"/>
                <a:gd name="f18" fmla="val 8892"/>
                <a:gd name="f19" fmla="val 5081"/>
                <a:gd name="f20" fmla="val 10163"/>
                <a:gd name="f21" fmla="val 2541"/>
                <a:gd name="f22" fmla="val 11433"/>
                <a:gd name="f23" fmla="val 379818"/>
                <a:gd name="f24" fmla="val 123220"/>
                <a:gd name="f25" fmla="val 374736"/>
                <a:gd name="f26" fmla="val 119409"/>
                <a:gd name="f27" fmla="+- 0 0 -90"/>
                <a:gd name="f28" fmla="*/ f3 1 384898"/>
                <a:gd name="f29" fmla="*/ f4 1 12449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84898"/>
                <a:gd name="f38" fmla="*/ f34 1 124490"/>
                <a:gd name="f39" fmla="*/ 376007 f35 1"/>
                <a:gd name="f40" fmla="*/ 114327 f34 1"/>
                <a:gd name="f41" fmla="*/ 384899 f35 1"/>
                <a:gd name="f42" fmla="*/ 109246 f34 1"/>
                <a:gd name="f43" fmla="*/ 381088 f35 1"/>
                <a:gd name="f44" fmla="*/ 107976 f34 1"/>
                <a:gd name="f45" fmla="*/ 19054 f35 1"/>
                <a:gd name="f46" fmla="*/ 0 f34 1"/>
                <a:gd name="f47" fmla="*/ 7622 f35 1"/>
                <a:gd name="f48" fmla="*/ 8892 f34 1"/>
                <a:gd name="f49" fmla="*/ 0 f35 1"/>
                <a:gd name="f50" fmla="*/ 10163 f34 1"/>
                <a:gd name="f51" fmla="*/ 379818 f35 1"/>
                <a:gd name="f52" fmla="*/ 124490 f34 1"/>
                <a:gd name="f53" fmla="+- f36 0 f1"/>
                <a:gd name="f54" fmla="*/ f39 1 384898"/>
                <a:gd name="f55" fmla="*/ f40 1 124490"/>
                <a:gd name="f56" fmla="*/ f41 1 384898"/>
                <a:gd name="f57" fmla="*/ f42 1 124490"/>
                <a:gd name="f58" fmla="*/ f43 1 384898"/>
                <a:gd name="f59" fmla="*/ f44 1 124490"/>
                <a:gd name="f60" fmla="*/ f45 1 384898"/>
                <a:gd name="f61" fmla="*/ f46 1 124490"/>
                <a:gd name="f62" fmla="*/ f47 1 384898"/>
                <a:gd name="f63" fmla="*/ f48 1 124490"/>
                <a:gd name="f64" fmla="*/ f49 1 384898"/>
                <a:gd name="f65" fmla="*/ f50 1 124490"/>
                <a:gd name="f66" fmla="*/ f51 1 384898"/>
                <a:gd name="f67" fmla="*/ f52 1 124490"/>
                <a:gd name="f68" fmla="*/ f30 1 f37"/>
                <a:gd name="f69" fmla="*/ f31 1 f37"/>
                <a:gd name="f70" fmla="*/ f30 1 f38"/>
                <a:gd name="f71" fmla="*/ f32 1 f38"/>
                <a:gd name="f72" fmla="*/ f54 1 f37"/>
                <a:gd name="f73" fmla="*/ f55 1 f38"/>
                <a:gd name="f74" fmla="*/ f56 1 f37"/>
                <a:gd name="f75" fmla="*/ f57 1 f38"/>
                <a:gd name="f76" fmla="*/ f58 1 f37"/>
                <a:gd name="f77" fmla="*/ f59 1 f38"/>
                <a:gd name="f78" fmla="*/ f60 1 f37"/>
                <a:gd name="f79" fmla="*/ f61 1 f38"/>
                <a:gd name="f80" fmla="*/ f62 1 f37"/>
                <a:gd name="f81" fmla="*/ f63 1 f38"/>
                <a:gd name="f82" fmla="*/ f64 1 f37"/>
                <a:gd name="f83" fmla="*/ f65 1 f38"/>
                <a:gd name="f84" fmla="*/ f66 1 f37"/>
                <a:gd name="f85" fmla="*/ f67 1 f38"/>
                <a:gd name="f86" fmla="*/ f68 f28 1"/>
                <a:gd name="f87" fmla="*/ f69 f28 1"/>
                <a:gd name="f88" fmla="*/ f71 f29 1"/>
                <a:gd name="f89" fmla="*/ f70 f29 1"/>
                <a:gd name="f90" fmla="*/ f72 f28 1"/>
                <a:gd name="f91" fmla="*/ f73 f29 1"/>
                <a:gd name="f92" fmla="*/ f74 f28 1"/>
                <a:gd name="f93" fmla="*/ f75 f29 1"/>
                <a:gd name="f94" fmla="*/ f76 f28 1"/>
                <a:gd name="f95" fmla="*/ f77 f29 1"/>
                <a:gd name="f96" fmla="*/ f78 f28 1"/>
                <a:gd name="f97" fmla="*/ f79 f29 1"/>
                <a:gd name="f98" fmla="*/ f80 f28 1"/>
                <a:gd name="f99" fmla="*/ f81 f29 1"/>
                <a:gd name="f100" fmla="*/ f82 f28 1"/>
                <a:gd name="f101" fmla="*/ f83 f29 1"/>
                <a:gd name="f102" fmla="*/ f84 f28 1"/>
                <a:gd name="f103" fmla="*/ f85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0" y="f91"/>
                </a:cxn>
                <a:cxn ang="f53">
                  <a:pos x="f92" y="f93"/>
                </a:cxn>
                <a:cxn ang="f53">
                  <a:pos x="f92" y="f93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0" y="f101"/>
                </a:cxn>
                <a:cxn ang="f53">
                  <a:pos x="f102" y="f103"/>
                </a:cxn>
                <a:cxn ang="f53">
                  <a:pos x="f90" y="f91"/>
                </a:cxn>
                <a:cxn ang="f53">
                  <a:pos x="f90" y="f91"/>
                </a:cxn>
              </a:cxnLst>
              <a:rect l="f86" t="f89" r="f87" b="f88"/>
              <a:pathLst>
                <a:path w="384898" h="12449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2" y="f13"/>
                  </a:lnTo>
                  <a:lnTo>
                    <a:pt x="f16" y="f5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5" y="f20"/>
                  </a:cubicBezTo>
                  <a:lnTo>
                    <a:pt x="f5" y="f20"/>
                  </a:lnTo>
                  <a:lnTo>
                    <a:pt x="f23" y="f7"/>
                  </a:lnTo>
                  <a:cubicBezTo>
                    <a:pt x="f10" y="f24"/>
                    <a:pt x="f25" y="f26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5" name="Freeform: Shape 159">
              <a:extLst>
                <a:ext uri="{FF2B5EF4-FFF2-40B4-BE49-F238E27FC236}">
                  <a16:creationId xmlns:a16="http://schemas.microsoft.com/office/drawing/2014/main" id="{347D5732-CBBE-A79B-9277-2B4BC415689E}"/>
                </a:ext>
              </a:extLst>
            </p:cNvPr>
            <p:cNvSpPr/>
            <p:nvPr/>
          </p:nvSpPr>
          <p:spPr>
            <a:xfrm>
              <a:off x="5178987" y="5187921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1270 f15 1"/>
                <a:gd name="f22" fmla="*/ 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40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7"/>
                  </a:moveTo>
                  <a:cubicBezTo>
                    <a:pt x="f5" y="f7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5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6" name="Freeform: Shape 160">
              <a:extLst>
                <a:ext uri="{FF2B5EF4-FFF2-40B4-BE49-F238E27FC236}">
                  <a16:creationId xmlns:a16="http://schemas.microsoft.com/office/drawing/2014/main" id="{B81E0F80-8D13-157A-6544-5B7CAF545DB9}"/>
                </a:ext>
              </a:extLst>
            </p:cNvPr>
            <p:cNvSpPr/>
            <p:nvPr/>
          </p:nvSpPr>
          <p:spPr>
            <a:xfrm>
              <a:off x="3179542" y="6658935"/>
              <a:ext cx="141000" cy="584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002"/>
                <a:gd name="f7" fmla="val 58433"/>
                <a:gd name="f8" fmla="val 135921"/>
                <a:gd name="f9" fmla="val 49541"/>
                <a:gd name="f10" fmla="val 137192"/>
                <a:gd name="f11" fmla="val 48271"/>
                <a:gd name="f12" fmla="val 47001"/>
                <a:gd name="f13" fmla="val 44461"/>
                <a:gd name="f14" fmla="val 17784"/>
                <a:gd name="f15" fmla="val 7622"/>
                <a:gd name="f16" fmla="val 8892"/>
                <a:gd name="f17" fmla="val 6351"/>
                <a:gd name="f18" fmla="val 5081"/>
                <a:gd name="f19" fmla="val 10162"/>
                <a:gd name="f20" fmla="val 3811"/>
                <a:gd name="f21" fmla="val 1270"/>
                <a:gd name="f22" fmla="val 58434"/>
                <a:gd name="f23" fmla="val 53353"/>
                <a:gd name="f24" fmla="val 52082"/>
                <a:gd name="f25" fmla="+- 0 0 -90"/>
                <a:gd name="f26" fmla="*/ f3 1 141002"/>
                <a:gd name="f27" fmla="*/ f4 1 5843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1002"/>
                <a:gd name="f36" fmla="*/ f32 1 58433"/>
                <a:gd name="f37" fmla="*/ 135921 f33 1"/>
                <a:gd name="f38" fmla="*/ 49541 f32 1"/>
                <a:gd name="f39" fmla="*/ 137192 f33 1"/>
                <a:gd name="f40" fmla="*/ 47001 f32 1"/>
                <a:gd name="f41" fmla="*/ 141002 f33 1"/>
                <a:gd name="f42" fmla="*/ 44461 f32 1"/>
                <a:gd name="f43" fmla="*/ 17784 f33 1"/>
                <a:gd name="f44" fmla="*/ 0 f32 1"/>
                <a:gd name="f45" fmla="*/ 7622 f33 1"/>
                <a:gd name="f46" fmla="*/ 8892 f32 1"/>
                <a:gd name="f47" fmla="*/ 6351 f33 1"/>
                <a:gd name="f48" fmla="*/ 5081 f33 1"/>
                <a:gd name="f49" fmla="*/ 10162 f32 1"/>
                <a:gd name="f50" fmla="*/ 3811 f33 1"/>
                <a:gd name="f51" fmla="*/ 1270 f33 1"/>
                <a:gd name="f52" fmla="*/ 0 f33 1"/>
                <a:gd name="f53" fmla="*/ 58434 f32 1"/>
                <a:gd name="f54" fmla="*/ 53353 f32 1"/>
                <a:gd name="f55" fmla="*/ 52082 f32 1"/>
                <a:gd name="f56" fmla="+- f34 0 f1"/>
                <a:gd name="f57" fmla="*/ f37 1 141002"/>
                <a:gd name="f58" fmla="*/ f38 1 58433"/>
                <a:gd name="f59" fmla="*/ f39 1 141002"/>
                <a:gd name="f60" fmla="*/ f40 1 58433"/>
                <a:gd name="f61" fmla="*/ f41 1 141002"/>
                <a:gd name="f62" fmla="*/ f42 1 58433"/>
                <a:gd name="f63" fmla="*/ f43 1 141002"/>
                <a:gd name="f64" fmla="*/ f44 1 58433"/>
                <a:gd name="f65" fmla="*/ f45 1 141002"/>
                <a:gd name="f66" fmla="*/ f46 1 58433"/>
                <a:gd name="f67" fmla="*/ f47 1 141002"/>
                <a:gd name="f68" fmla="*/ f48 1 141002"/>
                <a:gd name="f69" fmla="*/ f49 1 58433"/>
                <a:gd name="f70" fmla="*/ f50 1 141002"/>
                <a:gd name="f71" fmla="*/ f51 1 141002"/>
                <a:gd name="f72" fmla="*/ f52 1 141002"/>
                <a:gd name="f73" fmla="*/ f53 1 58433"/>
                <a:gd name="f74" fmla="*/ f54 1 58433"/>
                <a:gd name="f75" fmla="*/ f55 1 58433"/>
                <a:gd name="f76" fmla="*/ f28 1 f35"/>
                <a:gd name="f77" fmla="*/ f29 1 f35"/>
                <a:gd name="f78" fmla="*/ f28 1 f36"/>
                <a:gd name="f79" fmla="*/ f30 1 f36"/>
                <a:gd name="f80" fmla="*/ f57 1 f35"/>
                <a:gd name="f81" fmla="*/ f58 1 f36"/>
                <a:gd name="f82" fmla="*/ f59 1 f35"/>
                <a:gd name="f83" fmla="*/ f60 1 f36"/>
                <a:gd name="f84" fmla="*/ f61 1 f35"/>
                <a:gd name="f85" fmla="*/ f62 1 f36"/>
                <a:gd name="f86" fmla="*/ f63 1 f35"/>
                <a:gd name="f87" fmla="*/ f64 1 f36"/>
                <a:gd name="f88" fmla="*/ f65 1 f35"/>
                <a:gd name="f89" fmla="*/ f66 1 f36"/>
                <a:gd name="f90" fmla="*/ f67 1 f35"/>
                <a:gd name="f91" fmla="*/ f68 1 f35"/>
                <a:gd name="f92" fmla="*/ f69 1 f36"/>
                <a:gd name="f93" fmla="*/ f70 1 f35"/>
                <a:gd name="f94" fmla="*/ f71 1 f35"/>
                <a:gd name="f95" fmla="*/ f72 1 f35"/>
                <a:gd name="f96" fmla="*/ f73 1 f36"/>
                <a:gd name="f97" fmla="*/ f74 1 f36"/>
                <a:gd name="f98" fmla="*/ f75 1 f36"/>
                <a:gd name="f99" fmla="*/ f76 f26 1"/>
                <a:gd name="f100" fmla="*/ f77 f26 1"/>
                <a:gd name="f101" fmla="*/ f79 f27 1"/>
                <a:gd name="f102" fmla="*/ f78 f27 1"/>
                <a:gd name="f103" fmla="*/ f80 f26 1"/>
                <a:gd name="f104" fmla="*/ f81 f27 1"/>
                <a:gd name="f105" fmla="*/ f82 f26 1"/>
                <a:gd name="f106" fmla="*/ f83 f27 1"/>
                <a:gd name="f107" fmla="*/ f84 f26 1"/>
                <a:gd name="f108" fmla="*/ f85 f27 1"/>
                <a:gd name="f109" fmla="*/ f86 f26 1"/>
                <a:gd name="f110" fmla="*/ f87 f27 1"/>
                <a:gd name="f111" fmla="*/ f88 f26 1"/>
                <a:gd name="f112" fmla="*/ f89 f27 1"/>
                <a:gd name="f113" fmla="*/ f90 f26 1"/>
                <a:gd name="f114" fmla="*/ f91 f26 1"/>
                <a:gd name="f115" fmla="*/ f92 f27 1"/>
                <a:gd name="f116" fmla="*/ f93 f26 1"/>
                <a:gd name="f117" fmla="*/ f94 f26 1"/>
                <a:gd name="f118" fmla="*/ f95 f26 1"/>
                <a:gd name="f119" fmla="*/ f96 f27 1"/>
                <a:gd name="f120" fmla="*/ f97 f27 1"/>
                <a:gd name="f121" fmla="*/ f9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109" y="f110"/>
                </a:cxn>
                <a:cxn ang="f56">
                  <a:pos x="f111" y="f112"/>
                </a:cxn>
                <a:cxn ang="f56">
                  <a:pos x="f113" y="f112"/>
                </a:cxn>
                <a:cxn ang="f56">
                  <a:pos x="f114" y="f115"/>
                </a:cxn>
                <a:cxn ang="f56">
                  <a:pos x="f116" y="f115"/>
                </a:cxn>
                <a:cxn ang="f56">
                  <a:pos x="f117" y="f115"/>
                </a:cxn>
                <a:cxn ang="f56">
                  <a:pos x="f118" y="f115"/>
                </a:cxn>
                <a:cxn ang="f56">
                  <a:pos x="f103" y="f119"/>
                </a:cxn>
                <a:cxn ang="f56">
                  <a:pos x="f103" y="f120"/>
                </a:cxn>
                <a:cxn ang="f56">
                  <a:pos x="f103" y="f120"/>
                </a:cxn>
                <a:cxn ang="f56">
                  <a:pos x="f103" y="f121"/>
                </a:cxn>
                <a:cxn ang="f56">
                  <a:pos x="f103" y="f104"/>
                </a:cxn>
              </a:cxnLst>
              <a:rect l="f99" t="f102" r="f100" b="f101"/>
              <a:pathLst>
                <a:path w="141002" h="58433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10" y="f12"/>
                  </a:cubicBezTo>
                  <a:lnTo>
                    <a:pt x="f10" y="f12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15" y="f16"/>
                  </a:lnTo>
                  <a:lnTo>
                    <a:pt x="f17" y="f16"/>
                  </a:lnTo>
                  <a:cubicBezTo>
                    <a:pt x="f17" y="f16"/>
                    <a:pt x="f18" y="f16"/>
                    <a:pt x="f18" y="f19"/>
                  </a:cubicBezTo>
                  <a:cubicBezTo>
                    <a:pt x="f18" y="f19"/>
                    <a:pt x="f20" y="f19"/>
                    <a:pt x="f20" y="f19"/>
                  </a:cubicBezTo>
                  <a:lnTo>
                    <a:pt x="f21" y="f19"/>
                  </a:lnTo>
                  <a:lnTo>
                    <a:pt x="f5" y="f19"/>
                  </a:lnTo>
                  <a:lnTo>
                    <a:pt x="f8" y="f22"/>
                  </a:lnTo>
                  <a:lnTo>
                    <a:pt x="f8" y="f23"/>
                  </a:lnTo>
                  <a:lnTo>
                    <a:pt x="f8" y="f23"/>
                  </a:lnTo>
                  <a:cubicBezTo>
                    <a:pt x="f8" y="f23"/>
                    <a:pt x="f8" y="f24"/>
                    <a:pt x="f8" y="f24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7" name="Freeform: Shape 161">
              <a:extLst>
                <a:ext uri="{FF2B5EF4-FFF2-40B4-BE49-F238E27FC236}">
                  <a16:creationId xmlns:a16="http://schemas.microsoft.com/office/drawing/2014/main" id="{497EE695-D4FB-09BD-B760-14AF1DF7FD4B}"/>
                </a:ext>
              </a:extLst>
            </p:cNvPr>
            <p:cNvSpPr/>
            <p:nvPr/>
          </p:nvSpPr>
          <p:spPr>
            <a:xfrm>
              <a:off x="3316739" y="6711019"/>
              <a:ext cx="20327" cy="143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24"/>
                <a:gd name="f7" fmla="val 143544"/>
                <a:gd name="f8" fmla="val 11433"/>
                <a:gd name="f9" fmla="val 6352"/>
                <a:gd name="f10" fmla="val 7622"/>
                <a:gd name="f11" fmla="val 8892"/>
                <a:gd name="f12" fmla="val 3811"/>
                <a:gd name="f13" fmla="val 1270"/>
                <a:gd name="f14" fmla="val 5082"/>
                <a:gd name="f15" fmla="val 2541"/>
                <a:gd name="f16" fmla="val 5081"/>
                <a:gd name="f17" fmla="val 20325"/>
                <a:gd name="f18" fmla="val 15243"/>
                <a:gd name="f19" fmla="+- 0 0 -90"/>
                <a:gd name="f20" fmla="*/ f3 1 20324"/>
                <a:gd name="f21" fmla="*/ f4 1 14354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0324"/>
                <a:gd name="f30" fmla="*/ f26 1 143544"/>
                <a:gd name="f31" fmla="*/ 11433 f27 1"/>
                <a:gd name="f32" fmla="*/ 6352 f26 1"/>
                <a:gd name="f33" fmla="*/ 1270 f27 1"/>
                <a:gd name="f34" fmla="*/ 5082 f26 1"/>
                <a:gd name="f35" fmla="*/ 0 f27 1"/>
                <a:gd name="f36" fmla="*/ 0 f26 1"/>
                <a:gd name="f37" fmla="*/ 5081 f27 1"/>
                <a:gd name="f38" fmla="*/ 143544 f26 1"/>
                <a:gd name="f39" fmla="*/ 20325 f27 1"/>
                <a:gd name="f40" fmla="*/ 15243 f27 1"/>
                <a:gd name="f41" fmla="*/ 3811 f26 1"/>
                <a:gd name="f42" fmla="+- f28 0 f1"/>
                <a:gd name="f43" fmla="*/ f31 1 20324"/>
                <a:gd name="f44" fmla="*/ f32 1 143544"/>
                <a:gd name="f45" fmla="*/ f33 1 20324"/>
                <a:gd name="f46" fmla="*/ f34 1 143544"/>
                <a:gd name="f47" fmla="*/ f35 1 20324"/>
                <a:gd name="f48" fmla="*/ f36 1 143544"/>
                <a:gd name="f49" fmla="*/ f37 1 20324"/>
                <a:gd name="f50" fmla="*/ f38 1 143544"/>
                <a:gd name="f51" fmla="*/ f39 1 20324"/>
                <a:gd name="f52" fmla="*/ f40 1 20324"/>
                <a:gd name="f53" fmla="*/ f41 1 143544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30"/>
                <a:gd name="f64" fmla="*/ f49 1 f29"/>
                <a:gd name="f65" fmla="*/ f50 1 f30"/>
                <a:gd name="f66" fmla="*/ f51 1 f29"/>
                <a:gd name="f67" fmla="*/ f52 1 f29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1 1"/>
                <a:gd name="f79" fmla="*/ f64 f20 1"/>
                <a:gd name="f80" fmla="*/ f65 f21 1"/>
                <a:gd name="f81" fmla="*/ f66 f20 1"/>
                <a:gd name="f82" fmla="*/ f67 f20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7" y="f78"/>
                </a:cxn>
                <a:cxn ang="f42">
                  <a:pos x="f77" y="f76"/>
                </a:cxn>
                <a:cxn ang="f42">
                  <a:pos x="f79" y="f80"/>
                </a:cxn>
                <a:cxn ang="f42">
                  <a:pos x="f81" y="f80"/>
                </a:cxn>
                <a:cxn ang="f42">
                  <a:pos x="f82" y="f83"/>
                </a:cxn>
                <a:cxn ang="f42">
                  <a:pos x="f73" y="f74"/>
                </a:cxn>
              </a:cxnLst>
              <a:rect l="f69" t="f72" r="f70" b="f71"/>
              <a:pathLst>
                <a:path w="20324" h="143544">
                  <a:moveTo>
                    <a:pt x="f8" y="f9"/>
                  </a:moveTo>
                  <a:cubicBezTo>
                    <a:pt x="f10" y="f11"/>
                    <a:pt x="f12" y="f11"/>
                    <a:pt x="f13" y="f14"/>
                  </a:cubicBezTo>
                  <a:cubicBezTo>
                    <a:pt x="f5" y="f12"/>
                    <a:pt x="f5" y="f15"/>
                    <a:pt x="f5" y="f5"/>
                  </a:cubicBezTo>
                  <a:lnTo>
                    <a:pt x="f5" y="f5"/>
                  </a:lnTo>
                  <a:lnTo>
                    <a:pt x="f5" y="f14"/>
                  </a:lnTo>
                  <a:lnTo>
                    <a:pt x="f16" y="f7"/>
                  </a:lnTo>
                  <a:lnTo>
                    <a:pt x="f17" y="f7"/>
                  </a:lnTo>
                  <a:lnTo>
                    <a:pt x="f18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8" name="Freeform: Shape 162">
              <a:extLst>
                <a:ext uri="{FF2B5EF4-FFF2-40B4-BE49-F238E27FC236}">
                  <a16:creationId xmlns:a16="http://schemas.microsoft.com/office/drawing/2014/main" id="{B414D69F-B4CA-FC07-3040-84C305083BD9}"/>
                </a:ext>
              </a:extLst>
            </p:cNvPr>
            <p:cNvSpPr/>
            <p:nvPr/>
          </p:nvSpPr>
          <p:spPr>
            <a:xfrm>
              <a:off x="3931554" y="5764642"/>
              <a:ext cx="519552" cy="4420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9549"/>
                <a:gd name="f7" fmla="val 442066"/>
                <a:gd name="f8" fmla="val 519550"/>
                <a:gd name="f9" fmla="val 430634"/>
                <a:gd name="f10" fmla="val 3811"/>
                <a:gd name="f11" fmla="val 431904"/>
                <a:gd name="f12" fmla="val 5081"/>
                <a:gd name="f13" fmla="val 6351"/>
                <a:gd name="f14" fmla="val 433174"/>
                <a:gd name="f15" fmla="val 7622"/>
                <a:gd name="f16" fmla="val 434444"/>
                <a:gd name="f17" fmla="val 435715"/>
                <a:gd name="f18" fmla="val 436985"/>
                <a:gd name="f19" fmla="val 438255"/>
                <a:gd name="f20" fmla="val 439526"/>
                <a:gd name="f21" fmla="val 440796"/>
                <a:gd name="f22" fmla="val 514469"/>
                <a:gd name="f23" fmla="val 19055"/>
                <a:gd name="f24" fmla="val 517009"/>
                <a:gd name="f25" fmla="val 1270"/>
                <a:gd name="f26" fmla="val 518279"/>
                <a:gd name="f27" fmla="+- 0 0 -90"/>
                <a:gd name="f28" fmla="*/ f3 1 519549"/>
                <a:gd name="f29" fmla="*/ f4 1 442066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19549"/>
                <a:gd name="f38" fmla="*/ f34 1 442066"/>
                <a:gd name="f39" fmla="*/ 519550 f35 1"/>
                <a:gd name="f40" fmla="*/ 0 f34 1"/>
                <a:gd name="f41" fmla="*/ 0 f35 1"/>
                <a:gd name="f42" fmla="*/ 430634 f34 1"/>
                <a:gd name="f43" fmla="*/ 3811 f35 1"/>
                <a:gd name="f44" fmla="*/ 431904 f34 1"/>
                <a:gd name="f45" fmla="*/ 5081 f35 1"/>
                <a:gd name="f46" fmla="*/ 6351 f35 1"/>
                <a:gd name="f47" fmla="*/ 433174 f34 1"/>
                <a:gd name="f48" fmla="*/ 7622 f35 1"/>
                <a:gd name="f49" fmla="*/ 434444 f34 1"/>
                <a:gd name="f50" fmla="*/ 435715 f34 1"/>
                <a:gd name="f51" fmla="*/ 436985 f34 1"/>
                <a:gd name="f52" fmla="*/ 438255 f34 1"/>
                <a:gd name="f53" fmla="*/ 439526 f34 1"/>
                <a:gd name="f54" fmla="*/ 440796 f34 1"/>
                <a:gd name="f55" fmla="*/ 442066 f34 1"/>
                <a:gd name="f56" fmla="*/ 514469 f35 1"/>
                <a:gd name="f57" fmla="*/ 19055 f34 1"/>
                <a:gd name="f58" fmla="*/ 3811 f34 1"/>
                <a:gd name="f59" fmla="+- f36 0 f1"/>
                <a:gd name="f60" fmla="*/ f39 1 519549"/>
                <a:gd name="f61" fmla="*/ f40 1 442066"/>
                <a:gd name="f62" fmla="*/ f41 1 519549"/>
                <a:gd name="f63" fmla="*/ f42 1 442066"/>
                <a:gd name="f64" fmla="*/ f43 1 519549"/>
                <a:gd name="f65" fmla="*/ f44 1 442066"/>
                <a:gd name="f66" fmla="*/ f45 1 519549"/>
                <a:gd name="f67" fmla="*/ f46 1 519549"/>
                <a:gd name="f68" fmla="*/ f47 1 442066"/>
                <a:gd name="f69" fmla="*/ f48 1 519549"/>
                <a:gd name="f70" fmla="*/ f49 1 442066"/>
                <a:gd name="f71" fmla="*/ f50 1 442066"/>
                <a:gd name="f72" fmla="*/ f51 1 442066"/>
                <a:gd name="f73" fmla="*/ f52 1 442066"/>
                <a:gd name="f74" fmla="*/ f53 1 442066"/>
                <a:gd name="f75" fmla="*/ f54 1 442066"/>
                <a:gd name="f76" fmla="*/ f55 1 442066"/>
                <a:gd name="f77" fmla="*/ f56 1 519549"/>
                <a:gd name="f78" fmla="*/ f57 1 442066"/>
                <a:gd name="f79" fmla="*/ f58 1 442066"/>
                <a:gd name="f80" fmla="*/ f30 1 f37"/>
                <a:gd name="f81" fmla="*/ f31 1 f37"/>
                <a:gd name="f82" fmla="*/ f30 1 f38"/>
                <a:gd name="f83" fmla="*/ f32 1 f38"/>
                <a:gd name="f84" fmla="*/ f60 1 f37"/>
                <a:gd name="f85" fmla="*/ f61 1 f38"/>
                <a:gd name="f86" fmla="*/ f62 1 f37"/>
                <a:gd name="f87" fmla="*/ f63 1 f38"/>
                <a:gd name="f88" fmla="*/ f64 1 f37"/>
                <a:gd name="f89" fmla="*/ f65 1 f38"/>
                <a:gd name="f90" fmla="*/ f66 1 f37"/>
                <a:gd name="f91" fmla="*/ f67 1 f37"/>
                <a:gd name="f92" fmla="*/ f68 1 f38"/>
                <a:gd name="f93" fmla="*/ f69 1 f37"/>
                <a:gd name="f94" fmla="*/ f70 1 f38"/>
                <a:gd name="f95" fmla="*/ f71 1 f38"/>
                <a:gd name="f96" fmla="*/ f72 1 f38"/>
                <a:gd name="f97" fmla="*/ f73 1 f38"/>
                <a:gd name="f98" fmla="*/ f74 1 f38"/>
                <a:gd name="f99" fmla="*/ f75 1 f38"/>
                <a:gd name="f100" fmla="*/ f76 1 f38"/>
                <a:gd name="f101" fmla="*/ f77 1 f37"/>
                <a:gd name="f102" fmla="*/ f78 1 f38"/>
                <a:gd name="f103" fmla="*/ f79 1 f38"/>
                <a:gd name="f104" fmla="*/ f80 f28 1"/>
                <a:gd name="f105" fmla="*/ f81 f28 1"/>
                <a:gd name="f106" fmla="*/ f83 f29 1"/>
                <a:gd name="f107" fmla="*/ f82 f29 1"/>
                <a:gd name="f108" fmla="*/ f84 f28 1"/>
                <a:gd name="f109" fmla="*/ f85 f29 1"/>
                <a:gd name="f110" fmla="*/ f86 f28 1"/>
                <a:gd name="f111" fmla="*/ f87 f29 1"/>
                <a:gd name="f112" fmla="*/ f88 f28 1"/>
                <a:gd name="f113" fmla="*/ f89 f29 1"/>
                <a:gd name="f114" fmla="*/ f90 f28 1"/>
                <a:gd name="f115" fmla="*/ f91 f28 1"/>
                <a:gd name="f116" fmla="*/ f92 f29 1"/>
                <a:gd name="f117" fmla="*/ f93 f28 1"/>
                <a:gd name="f118" fmla="*/ f94 f29 1"/>
                <a:gd name="f119" fmla="*/ f95 f29 1"/>
                <a:gd name="f120" fmla="*/ f96 f29 1"/>
                <a:gd name="f121" fmla="*/ f97 f29 1"/>
                <a:gd name="f122" fmla="*/ f98 f29 1"/>
                <a:gd name="f123" fmla="*/ f99 f29 1"/>
                <a:gd name="f124" fmla="*/ f100 f29 1"/>
                <a:gd name="f125" fmla="*/ f101 f28 1"/>
                <a:gd name="f126" fmla="*/ f102 f29 1"/>
                <a:gd name="f127" fmla="*/ f10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8" y="f109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112" y="f113"/>
                </a:cxn>
                <a:cxn ang="f59">
                  <a:pos x="f112" y="f113"/>
                </a:cxn>
                <a:cxn ang="f59">
                  <a:pos x="f114" y="f113"/>
                </a:cxn>
                <a:cxn ang="f59">
                  <a:pos x="f115" y="f116"/>
                </a:cxn>
                <a:cxn ang="f59">
                  <a:pos x="f115" y="f116"/>
                </a:cxn>
                <a:cxn ang="f59">
                  <a:pos x="f115" y="f116"/>
                </a:cxn>
                <a:cxn ang="f59">
                  <a:pos x="f117" y="f118"/>
                </a:cxn>
                <a:cxn ang="f59">
                  <a:pos x="f117" y="f119"/>
                </a:cxn>
                <a:cxn ang="f59">
                  <a:pos x="f117" y="f120"/>
                </a:cxn>
                <a:cxn ang="f59">
                  <a:pos x="f117" y="f121"/>
                </a:cxn>
                <a:cxn ang="f59">
                  <a:pos x="f117" y="f122"/>
                </a:cxn>
                <a:cxn ang="f59">
                  <a:pos x="f117" y="f122"/>
                </a:cxn>
                <a:cxn ang="f59">
                  <a:pos x="f115" y="f123"/>
                </a:cxn>
                <a:cxn ang="f59">
                  <a:pos x="f114" y="f124"/>
                </a:cxn>
                <a:cxn ang="f59">
                  <a:pos x="f114" y="f124"/>
                </a:cxn>
                <a:cxn ang="f59">
                  <a:pos x="f125" y="f126"/>
                </a:cxn>
                <a:cxn ang="f59">
                  <a:pos x="f125" y="f127"/>
                </a:cxn>
                <a:cxn ang="f59">
                  <a:pos x="f108" y="f109"/>
                </a:cxn>
              </a:cxnLst>
              <a:rect l="f104" t="f107" r="f105" b="f106"/>
              <a:pathLst>
                <a:path w="519549" h="442066">
                  <a:moveTo>
                    <a:pt x="f8" y="f5"/>
                  </a:moveTo>
                  <a:lnTo>
                    <a:pt x="f8" y="f5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5" y="f17"/>
                  </a:lnTo>
                  <a:cubicBezTo>
                    <a:pt x="f15" y="f17"/>
                    <a:pt x="f15" y="f18"/>
                    <a:pt x="f15" y="f18"/>
                  </a:cubicBezTo>
                  <a:cubicBezTo>
                    <a:pt x="f15" y="f18"/>
                    <a:pt x="f15" y="f19"/>
                    <a:pt x="f15" y="f19"/>
                  </a:cubicBezTo>
                  <a:lnTo>
                    <a:pt x="f15" y="f20"/>
                  </a:lnTo>
                  <a:lnTo>
                    <a:pt x="f15" y="f20"/>
                  </a:lnTo>
                  <a:cubicBezTo>
                    <a:pt x="f15" y="f20"/>
                    <a:pt x="f15" y="f21"/>
                    <a:pt x="f13" y="f21"/>
                  </a:cubicBezTo>
                  <a:cubicBezTo>
                    <a:pt x="f13" y="f21"/>
                    <a:pt x="f13" y="f7"/>
                    <a:pt x="f12" y="f7"/>
                  </a:cubicBezTo>
                  <a:lnTo>
                    <a:pt x="f12" y="f7"/>
                  </a:lnTo>
                  <a:lnTo>
                    <a:pt x="f22" y="f23"/>
                  </a:lnTo>
                  <a:lnTo>
                    <a:pt x="f22" y="f10"/>
                  </a:lnTo>
                  <a:cubicBezTo>
                    <a:pt x="f24" y="f25"/>
                    <a:pt x="f26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9" name="Freeform: Shape 163">
              <a:extLst>
                <a:ext uri="{FF2B5EF4-FFF2-40B4-BE49-F238E27FC236}">
                  <a16:creationId xmlns:a16="http://schemas.microsoft.com/office/drawing/2014/main" id="{8D1B2184-2D68-D0A4-ADE6-1C54588CD471}"/>
                </a:ext>
              </a:extLst>
            </p:cNvPr>
            <p:cNvSpPr/>
            <p:nvPr/>
          </p:nvSpPr>
          <p:spPr>
            <a:xfrm>
              <a:off x="4459995" y="5765913"/>
              <a:ext cx="950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2"/>
                <a:gd name="f7" fmla="val 564"/>
                <a:gd name="f8" fmla="val 1270"/>
                <a:gd name="f9" fmla="+- 0 0 -90"/>
                <a:gd name="f10" fmla="*/ f3 1 952"/>
                <a:gd name="f11" fmla="*/ f4 1 56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52"/>
                <a:gd name="f20" fmla="*/ f16 1 564"/>
                <a:gd name="f21" fmla="*/ 0 f17 1"/>
                <a:gd name="f22" fmla="*/ 0 f16 1"/>
                <a:gd name="f23" fmla="+- f18 0 f1"/>
                <a:gd name="f24" fmla="*/ f21 1 952"/>
                <a:gd name="f25" fmla="*/ f22 1 564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952" h="564">
                  <a:moveTo>
                    <a:pt x="f5" y="f5"/>
                  </a:moveTo>
                  <a:lnTo>
                    <a:pt x="f5" y="f5"/>
                  </a:lnTo>
                  <a:cubicBezTo>
                    <a:pt x="f8" y="f8"/>
                    <a:pt x="f8" y="f5"/>
                    <a:pt x="f5" y="f5"/>
                  </a:cubicBezTo>
                  <a:cubicBezTo>
                    <a:pt x="f8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0" name="Freeform: Shape 164">
              <a:extLst>
                <a:ext uri="{FF2B5EF4-FFF2-40B4-BE49-F238E27FC236}">
                  <a16:creationId xmlns:a16="http://schemas.microsoft.com/office/drawing/2014/main" id="{9C46FBE2-F436-7A7A-8C44-234885852865}"/>
                </a:ext>
              </a:extLst>
            </p:cNvPr>
            <p:cNvSpPr/>
            <p:nvPr/>
          </p:nvSpPr>
          <p:spPr>
            <a:xfrm>
              <a:off x="487795" y="6760561"/>
              <a:ext cx="25402" cy="94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05"/>
                <a:gd name="f7" fmla="val 94002"/>
                <a:gd name="f8" fmla="val 5081"/>
                <a:gd name="f9" fmla="val 6352"/>
                <a:gd name="f10" fmla="val 3811"/>
                <a:gd name="f11" fmla="val 2541"/>
                <a:gd name="f12" fmla="val 1270"/>
                <a:gd name="f13" fmla="val 10162"/>
                <a:gd name="f14" fmla="val 25406"/>
                <a:gd name="f15" fmla="val 16514"/>
                <a:gd name="f16" fmla="val 11432"/>
                <a:gd name="f17" fmla="+- 0 0 -90"/>
                <a:gd name="f18" fmla="*/ f3 1 25405"/>
                <a:gd name="f19" fmla="*/ f4 1 9400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5405"/>
                <a:gd name="f28" fmla="*/ f24 1 94002"/>
                <a:gd name="f29" fmla="*/ 5081 f25 1"/>
                <a:gd name="f30" fmla="*/ 6352 f24 1"/>
                <a:gd name="f31" fmla="*/ 2541 f25 1"/>
                <a:gd name="f32" fmla="*/ 5081 f24 1"/>
                <a:gd name="f33" fmla="*/ 1270 f25 1"/>
                <a:gd name="f34" fmla="*/ 3811 f24 1"/>
                <a:gd name="f35" fmla="*/ 0 f25 1"/>
                <a:gd name="f36" fmla="*/ 2541 f24 1"/>
                <a:gd name="f37" fmla="*/ 1270 f24 1"/>
                <a:gd name="f38" fmla="*/ 0 f24 1"/>
                <a:gd name="f39" fmla="*/ 10162 f25 1"/>
                <a:gd name="f40" fmla="*/ 94002 f24 1"/>
                <a:gd name="f41" fmla="*/ 25406 f25 1"/>
                <a:gd name="f42" fmla="*/ 16514 f25 1"/>
                <a:gd name="f43" fmla="*/ 11432 f24 1"/>
                <a:gd name="f44" fmla="+- f26 0 f1"/>
                <a:gd name="f45" fmla="*/ f29 1 25405"/>
                <a:gd name="f46" fmla="*/ f30 1 94002"/>
                <a:gd name="f47" fmla="*/ f31 1 25405"/>
                <a:gd name="f48" fmla="*/ f32 1 94002"/>
                <a:gd name="f49" fmla="*/ f33 1 25405"/>
                <a:gd name="f50" fmla="*/ f34 1 94002"/>
                <a:gd name="f51" fmla="*/ f35 1 25405"/>
                <a:gd name="f52" fmla="*/ f36 1 94002"/>
                <a:gd name="f53" fmla="*/ f37 1 94002"/>
                <a:gd name="f54" fmla="*/ f38 1 94002"/>
                <a:gd name="f55" fmla="*/ f39 1 25405"/>
                <a:gd name="f56" fmla="*/ f40 1 94002"/>
                <a:gd name="f57" fmla="*/ f41 1 25405"/>
                <a:gd name="f58" fmla="*/ f42 1 25405"/>
                <a:gd name="f59" fmla="*/ f43 1 94002"/>
                <a:gd name="f60" fmla="*/ f20 1 f27"/>
                <a:gd name="f61" fmla="*/ f21 1 f27"/>
                <a:gd name="f62" fmla="*/ f20 1 f28"/>
                <a:gd name="f63" fmla="*/ f22 1 f28"/>
                <a:gd name="f64" fmla="*/ f45 1 f27"/>
                <a:gd name="f65" fmla="*/ f46 1 f28"/>
                <a:gd name="f66" fmla="*/ f47 1 f27"/>
                <a:gd name="f67" fmla="*/ f48 1 f28"/>
                <a:gd name="f68" fmla="*/ f49 1 f27"/>
                <a:gd name="f69" fmla="*/ f50 1 f28"/>
                <a:gd name="f70" fmla="*/ f51 1 f27"/>
                <a:gd name="f71" fmla="*/ f52 1 f28"/>
                <a:gd name="f72" fmla="*/ f53 1 f28"/>
                <a:gd name="f73" fmla="*/ f54 1 f28"/>
                <a:gd name="f74" fmla="*/ f55 1 f27"/>
                <a:gd name="f75" fmla="*/ f56 1 f28"/>
                <a:gd name="f76" fmla="*/ f57 1 f27"/>
                <a:gd name="f77" fmla="*/ f58 1 f27"/>
                <a:gd name="f78" fmla="*/ f59 1 f28"/>
                <a:gd name="f79" fmla="*/ f60 f18 1"/>
                <a:gd name="f80" fmla="*/ f61 f18 1"/>
                <a:gd name="f81" fmla="*/ f63 f19 1"/>
                <a:gd name="f82" fmla="*/ f62 f19 1"/>
                <a:gd name="f83" fmla="*/ f64 f18 1"/>
                <a:gd name="f84" fmla="*/ f65 f19 1"/>
                <a:gd name="f85" fmla="*/ f66 f18 1"/>
                <a:gd name="f86" fmla="*/ f67 f19 1"/>
                <a:gd name="f87" fmla="*/ f68 f18 1"/>
                <a:gd name="f88" fmla="*/ f69 f19 1"/>
                <a:gd name="f89" fmla="*/ f70 f18 1"/>
                <a:gd name="f90" fmla="*/ f71 f19 1"/>
                <a:gd name="f91" fmla="*/ f72 f19 1"/>
                <a:gd name="f92" fmla="*/ f73 f19 1"/>
                <a:gd name="f93" fmla="*/ f74 f18 1"/>
                <a:gd name="f94" fmla="*/ f75 f19 1"/>
                <a:gd name="f95" fmla="*/ f76 f18 1"/>
                <a:gd name="f96" fmla="*/ f77 f18 1"/>
                <a:gd name="f97" fmla="*/ f7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83" y="f84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7" y="f88"/>
                </a:cxn>
                <a:cxn ang="f44">
                  <a:pos x="f89" y="f90"/>
                </a:cxn>
                <a:cxn ang="f44">
                  <a:pos x="f89" y="f91"/>
                </a:cxn>
                <a:cxn ang="f44">
                  <a:pos x="f89" y="f92"/>
                </a:cxn>
                <a:cxn ang="f44">
                  <a:pos x="f93" y="f94"/>
                </a:cxn>
                <a:cxn ang="f44">
                  <a:pos x="f95" y="f94"/>
                </a:cxn>
                <a:cxn ang="f44">
                  <a:pos x="f96" y="f97"/>
                </a:cxn>
                <a:cxn ang="f44">
                  <a:pos x="f83" y="f84"/>
                </a:cxn>
              </a:cxnLst>
              <a:rect l="f79" t="f82" r="f80" b="f81"/>
              <a:pathLst>
                <a:path w="25405" h="94002">
                  <a:moveTo>
                    <a:pt x="f8" y="f9"/>
                  </a:moveTo>
                  <a:lnTo>
                    <a:pt x="f8" y="f9"/>
                  </a:lnTo>
                  <a:cubicBezTo>
                    <a:pt x="f10" y="f9"/>
                    <a:pt x="f10" y="f9"/>
                    <a:pt x="f11" y="f8"/>
                  </a:cubicBezTo>
                  <a:cubicBezTo>
                    <a:pt x="f11" y="f8"/>
                    <a:pt x="f12" y="f8"/>
                    <a:pt x="f12" y="f10"/>
                  </a:cubicBezTo>
                  <a:cubicBezTo>
                    <a:pt x="f12" y="f10"/>
                    <a:pt x="f5" y="f11"/>
                    <a:pt x="f5" y="f11"/>
                  </a:cubicBezTo>
                  <a:cubicBezTo>
                    <a:pt x="f5" y="f11"/>
                    <a:pt x="f5" y="f12"/>
                    <a:pt x="f5" y="f12"/>
                  </a:cubicBezTo>
                  <a:cubicBezTo>
                    <a:pt x="f5" y="f12"/>
                    <a:pt x="f5" y="f12"/>
                    <a:pt x="f5" y="f5"/>
                  </a:cubicBezTo>
                  <a:lnTo>
                    <a:pt x="f13" y="f7"/>
                  </a:lnTo>
                  <a:lnTo>
                    <a:pt x="f14" y="f7"/>
                  </a:lnTo>
                  <a:lnTo>
                    <a:pt x="f15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1" name="Freeform: Shape 165">
              <a:extLst>
                <a:ext uri="{FF2B5EF4-FFF2-40B4-BE49-F238E27FC236}">
                  <a16:creationId xmlns:a16="http://schemas.microsoft.com/office/drawing/2014/main" id="{F905CF7E-17F3-6044-995C-6E3DB387B448}"/>
                </a:ext>
              </a:extLst>
            </p:cNvPr>
            <p:cNvSpPr/>
            <p:nvPr/>
          </p:nvSpPr>
          <p:spPr>
            <a:xfrm>
              <a:off x="388711" y="5703670"/>
              <a:ext cx="398074" cy="153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8078"/>
                <a:gd name="f7" fmla="val 153706"/>
                <a:gd name="f8" fmla="val 388710"/>
                <a:gd name="f9" fmla="val 153707"/>
                <a:gd name="f10" fmla="val 389980"/>
                <a:gd name="f11" fmla="val 391250"/>
                <a:gd name="f12" fmla="val 392521"/>
                <a:gd name="f13" fmla="val 393791"/>
                <a:gd name="f14" fmla="val 395061"/>
                <a:gd name="f15" fmla="val 152437"/>
                <a:gd name="f16" fmla="val 396331"/>
                <a:gd name="f17" fmla="val 151166"/>
                <a:gd name="f18" fmla="val 397602"/>
                <a:gd name="f19" fmla="val 149896"/>
                <a:gd name="f20" fmla="val 398872"/>
                <a:gd name="f21" fmla="val 146085"/>
                <a:gd name="f22" fmla="val 142274"/>
                <a:gd name="f23" fmla="val 141004"/>
                <a:gd name="f24" fmla="val 139734"/>
                <a:gd name="f25" fmla="val 5081"/>
                <a:gd name="f26" fmla="val 1270"/>
                <a:gd name="f27" fmla="val 16514"/>
                <a:gd name="f28" fmla="val 383628"/>
                <a:gd name="f29" fmla="+- 0 0 -90"/>
                <a:gd name="f30" fmla="*/ f3 1 398078"/>
                <a:gd name="f31" fmla="*/ f4 1 15370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398078"/>
                <a:gd name="f40" fmla="*/ f36 1 153706"/>
                <a:gd name="f41" fmla="*/ 388710 f37 1"/>
                <a:gd name="f42" fmla="*/ 153707 f36 1"/>
                <a:gd name="f43" fmla="*/ 389980 f37 1"/>
                <a:gd name="f44" fmla="*/ 391250 f37 1"/>
                <a:gd name="f45" fmla="*/ 392521 f37 1"/>
                <a:gd name="f46" fmla="*/ 393791 f37 1"/>
                <a:gd name="f47" fmla="*/ 397602 f37 1"/>
                <a:gd name="f48" fmla="*/ 149896 f36 1"/>
                <a:gd name="f49" fmla="*/ 141004 f36 1"/>
                <a:gd name="f50" fmla="*/ 139734 f36 1"/>
                <a:gd name="f51" fmla="*/ 0 f37 1"/>
                <a:gd name="f52" fmla="*/ 0 f36 1"/>
                <a:gd name="f53" fmla="*/ 5081 f36 1"/>
                <a:gd name="f54" fmla="*/ 1270 f37 1"/>
                <a:gd name="f55" fmla="*/ 16514 f36 1"/>
                <a:gd name="f56" fmla="*/ 383628 f37 1"/>
                <a:gd name="f57" fmla="*/ 152437 f36 1"/>
                <a:gd name="f58" fmla="+- f38 0 f1"/>
                <a:gd name="f59" fmla="*/ f41 1 398078"/>
                <a:gd name="f60" fmla="*/ f42 1 153706"/>
                <a:gd name="f61" fmla="*/ f43 1 398078"/>
                <a:gd name="f62" fmla="*/ f44 1 398078"/>
                <a:gd name="f63" fmla="*/ f45 1 398078"/>
                <a:gd name="f64" fmla="*/ f46 1 398078"/>
                <a:gd name="f65" fmla="*/ f47 1 398078"/>
                <a:gd name="f66" fmla="*/ f48 1 153706"/>
                <a:gd name="f67" fmla="*/ f49 1 153706"/>
                <a:gd name="f68" fmla="*/ f50 1 153706"/>
                <a:gd name="f69" fmla="*/ f51 1 398078"/>
                <a:gd name="f70" fmla="*/ f52 1 153706"/>
                <a:gd name="f71" fmla="*/ f53 1 153706"/>
                <a:gd name="f72" fmla="*/ f54 1 398078"/>
                <a:gd name="f73" fmla="*/ f55 1 153706"/>
                <a:gd name="f74" fmla="*/ f56 1 398078"/>
                <a:gd name="f75" fmla="*/ f57 1 153706"/>
                <a:gd name="f76" fmla="*/ f32 1 f39"/>
                <a:gd name="f77" fmla="*/ f33 1 f39"/>
                <a:gd name="f78" fmla="*/ f32 1 f40"/>
                <a:gd name="f79" fmla="*/ f34 1 f40"/>
                <a:gd name="f80" fmla="*/ f59 1 f39"/>
                <a:gd name="f81" fmla="*/ f60 1 f40"/>
                <a:gd name="f82" fmla="*/ f61 1 f39"/>
                <a:gd name="f83" fmla="*/ f62 1 f39"/>
                <a:gd name="f84" fmla="*/ f63 1 f39"/>
                <a:gd name="f85" fmla="*/ f64 1 f39"/>
                <a:gd name="f86" fmla="*/ f65 1 f39"/>
                <a:gd name="f87" fmla="*/ f66 1 f40"/>
                <a:gd name="f88" fmla="*/ f67 1 f40"/>
                <a:gd name="f89" fmla="*/ f68 1 f40"/>
                <a:gd name="f90" fmla="*/ f69 1 f39"/>
                <a:gd name="f91" fmla="*/ f70 1 f40"/>
                <a:gd name="f92" fmla="*/ f71 1 f40"/>
                <a:gd name="f93" fmla="*/ f72 1 f39"/>
                <a:gd name="f94" fmla="*/ f73 1 f40"/>
                <a:gd name="f95" fmla="*/ f74 1 f39"/>
                <a:gd name="f96" fmla="*/ f75 1 f40"/>
                <a:gd name="f97" fmla="*/ f76 f30 1"/>
                <a:gd name="f98" fmla="*/ f77 f30 1"/>
                <a:gd name="f99" fmla="*/ f79 f31 1"/>
                <a:gd name="f100" fmla="*/ f78 f31 1"/>
                <a:gd name="f101" fmla="*/ f80 f30 1"/>
                <a:gd name="f102" fmla="*/ f81 f31 1"/>
                <a:gd name="f103" fmla="*/ f82 f30 1"/>
                <a:gd name="f104" fmla="*/ f83 f30 1"/>
                <a:gd name="f105" fmla="*/ f84 f30 1"/>
                <a:gd name="f106" fmla="*/ f85 f30 1"/>
                <a:gd name="f107" fmla="*/ f86 f30 1"/>
                <a:gd name="f108" fmla="*/ f87 f31 1"/>
                <a:gd name="f109" fmla="*/ f88 f31 1"/>
                <a:gd name="f110" fmla="*/ f89 f31 1"/>
                <a:gd name="f111" fmla="*/ f90 f30 1"/>
                <a:gd name="f112" fmla="*/ f91 f31 1"/>
                <a:gd name="f113" fmla="*/ f92 f31 1"/>
                <a:gd name="f114" fmla="*/ f93 f30 1"/>
                <a:gd name="f115" fmla="*/ f94 f31 1"/>
                <a:gd name="f116" fmla="*/ f95 f30 1"/>
                <a:gd name="f117" fmla="*/ f96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101" y="f102"/>
                </a:cxn>
                <a:cxn ang="f58">
                  <a:pos x="f101" y="f102"/>
                </a:cxn>
                <a:cxn ang="f58">
                  <a:pos x="f103" y="f102"/>
                </a:cxn>
                <a:cxn ang="f58">
                  <a:pos x="f104" y="f102"/>
                </a:cxn>
                <a:cxn ang="f58">
                  <a:pos x="f105" y="f102"/>
                </a:cxn>
                <a:cxn ang="f58">
                  <a:pos x="f106" y="f102"/>
                </a:cxn>
                <a:cxn ang="f58">
                  <a:pos x="f107" y="f108"/>
                </a:cxn>
                <a:cxn ang="f58">
                  <a:pos x="f106" y="f109"/>
                </a:cxn>
                <a:cxn ang="f58">
                  <a:pos x="f106" y="f109"/>
                </a:cxn>
                <a:cxn ang="f58">
                  <a:pos x="f103" y="f110"/>
                </a:cxn>
                <a:cxn ang="f58">
                  <a:pos x="f111" y="f112"/>
                </a:cxn>
                <a:cxn ang="f58">
                  <a:pos x="f111" y="f113"/>
                </a:cxn>
                <a:cxn ang="f58">
                  <a:pos x="f114" y="f115"/>
                </a:cxn>
                <a:cxn ang="f58">
                  <a:pos x="f116" y="f117"/>
                </a:cxn>
                <a:cxn ang="f58">
                  <a:pos x="f101" y="f102"/>
                </a:cxn>
              </a:cxnLst>
              <a:rect l="f97" t="f100" r="f98" b="f99"/>
              <a:pathLst>
                <a:path w="398078" h="153706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18" y="f22"/>
                    <a:pt x="f13" y="f23"/>
                  </a:cubicBezTo>
                  <a:cubicBezTo>
                    <a:pt x="f13" y="f23"/>
                    <a:pt x="f13" y="f23"/>
                    <a:pt x="f13" y="f23"/>
                  </a:cubicBezTo>
                  <a:lnTo>
                    <a:pt x="f10" y="f24"/>
                  </a:lnTo>
                  <a:lnTo>
                    <a:pt x="f5" y="f5"/>
                  </a:lnTo>
                  <a:lnTo>
                    <a:pt x="f5" y="f25"/>
                  </a:lnTo>
                  <a:lnTo>
                    <a:pt x="f26" y="f27"/>
                  </a:lnTo>
                  <a:lnTo>
                    <a:pt x="f28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2" name="Freeform: Shape 166">
              <a:extLst>
                <a:ext uri="{FF2B5EF4-FFF2-40B4-BE49-F238E27FC236}">
                  <a16:creationId xmlns:a16="http://schemas.microsoft.com/office/drawing/2014/main" id="{4476CAAD-8AB8-5E7D-8512-DCA9E7138993}"/>
                </a:ext>
              </a:extLst>
            </p:cNvPr>
            <p:cNvSpPr/>
            <p:nvPr/>
          </p:nvSpPr>
          <p:spPr>
            <a:xfrm>
              <a:off x="3785469" y="5566474"/>
              <a:ext cx="16514" cy="165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3"/>
                <a:gd name="f7" fmla="val 6351"/>
                <a:gd name="f8" fmla="val 5081"/>
                <a:gd name="f9" fmla="val 1270"/>
                <a:gd name="f10" fmla="val 16514"/>
                <a:gd name="f11" fmla="val 3811"/>
                <a:gd name="f12" fmla="+- 0 0 -90"/>
                <a:gd name="f13" fmla="*/ f3 1 16513"/>
                <a:gd name="f14" fmla="*/ f4 1 16513"/>
                <a:gd name="f15" fmla="val f5"/>
                <a:gd name="f16" fmla="val f6"/>
                <a:gd name="f17" fmla="*/ f12 f0 1"/>
                <a:gd name="f18" fmla="+- f16 0 f15"/>
                <a:gd name="f19" fmla="*/ f17 1 f2"/>
                <a:gd name="f20" fmla="*/ f18 1 16513"/>
                <a:gd name="f21" fmla="*/ 6351 f18 1"/>
                <a:gd name="f22" fmla="*/ 0 f18 1"/>
                <a:gd name="f23" fmla="*/ 5081 f18 1"/>
                <a:gd name="f24" fmla="*/ 1270 f18 1"/>
                <a:gd name="f25" fmla="*/ 16514 f18 1"/>
                <a:gd name="f26" fmla="*/ 3811 f18 1"/>
                <a:gd name="f27" fmla="+- f19 0 f1"/>
                <a:gd name="f28" fmla="*/ f21 1 16513"/>
                <a:gd name="f29" fmla="*/ f22 1 16513"/>
                <a:gd name="f30" fmla="*/ f23 1 16513"/>
                <a:gd name="f31" fmla="*/ f24 1 16513"/>
                <a:gd name="f32" fmla="*/ f25 1 16513"/>
                <a:gd name="f33" fmla="*/ f26 1 16513"/>
                <a:gd name="f34" fmla="*/ f15 1 f20"/>
                <a:gd name="f35" fmla="*/ f16 1 f20"/>
                <a:gd name="f36" fmla="*/ f28 1 f20"/>
                <a:gd name="f37" fmla="*/ f29 1 f20"/>
                <a:gd name="f38" fmla="*/ f30 1 f20"/>
                <a:gd name="f39" fmla="*/ f31 1 f20"/>
                <a:gd name="f40" fmla="*/ f32 1 f20"/>
                <a:gd name="f41" fmla="*/ f33 1 f20"/>
                <a:gd name="f42" fmla="*/ f34 f13 1"/>
                <a:gd name="f43" fmla="*/ f35 f13 1"/>
                <a:gd name="f44" fmla="*/ f35 f14 1"/>
                <a:gd name="f45" fmla="*/ f34 f14 1"/>
                <a:gd name="f46" fmla="*/ f36 f13 1"/>
                <a:gd name="f47" fmla="*/ f37 f14 1"/>
                <a:gd name="f48" fmla="*/ f37 f13 1"/>
                <a:gd name="f49" fmla="*/ f38 f14 1"/>
                <a:gd name="f50" fmla="*/ f39 f13 1"/>
                <a:gd name="f51" fmla="*/ f40 f14 1"/>
                <a:gd name="f52" fmla="*/ f40 f13 1"/>
                <a:gd name="f53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50" y="f51"/>
                </a:cxn>
                <a:cxn ang="f27">
                  <a:pos x="f52" y="f53"/>
                </a:cxn>
              </a:cxnLst>
              <a:rect l="f42" t="f45" r="f43" b="f44"/>
              <a:pathLst>
                <a:path w="16513" h="16513">
                  <a:moveTo>
                    <a:pt x="f7" y="f5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10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3" name="Freeform: Shape 167">
              <a:extLst>
                <a:ext uri="{FF2B5EF4-FFF2-40B4-BE49-F238E27FC236}">
                  <a16:creationId xmlns:a16="http://schemas.microsoft.com/office/drawing/2014/main" id="{575CBF81-9707-4D15-EBA4-4FB69C0F26CE}"/>
                </a:ext>
              </a:extLst>
            </p:cNvPr>
            <p:cNvSpPr/>
            <p:nvPr/>
          </p:nvSpPr>
          <p:spPr>
            <a:xfrm>
              <a:off x="3314197" y="6207980"/>
              <a:ext cx="621170" cy="5107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1173"/>
                <a:gd name="f7" fmla="val 510777"/>
                <a:gd name="f8" fmla="val 616092"/>
                <a:gd name="f9" fmla="val 3811"/>
                <a:gd name="f10" fmla="val 603389"/>
                <a:gd name="f11" fmla="val 6351"/>
                <a:gd name="f12" fmla="val 495419"/>
                <a:gd name="f13" fmla="val 2541"/>
                <a:gd name="f14" fmla="val 497960"/>
                <a:gd name="f15" fmla="val 1270"/>
                <a:gd name="f16" fmla="val 499230"/>
                <a:gd name="f17" fmla="val 500500"/>
                <a:gd name="f18" fmla="val 501770"/>
                <a:gd name="f19" fmla="val 503040"/>
                <a:gd name="f20" fmla="val 504311"/>
                <a:gd name="f21" fmla="val 506851"/>
                <a:gd name="f22" fmla="val 508122"/>
                <a:gd name="f23" fmla="val 510663"/>
                <a:gd name="f24" fmla="val 8892"/>
                <a:gd name="f25" fmla="val 511933"/>
                <a:gd name="f26" fmla="val 11433"/>
                <a:gd name="f27" fmla="val 509392"/>
                <a:gd name="f28" fmla="val 13973"/>
                <a:gd name="f29" fmla="val 2540"/>
                <a:gd name="f30" fmla="val 618633"/>
                <a:gd name="f31" fmla="val 5081"/>
                <a:gd name="f32" fmla="+- 0 0 -90"/>
                <a:gd name="f33" fmla="*/ f3 1 621173"/>
                <a:gd name="f34" fmla="*/ f4 1 510777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621173"/>
                <a:gd name="f43" fmla="*/ f39 1 510777"/>
                <a:gd name="f44" fmla="*/ 616092 f40 1"/>
                <a:gd name="f45" fmla="*/ 3811 f39 1"/>
                <a:gd name="f46" fmla="*/ 603389 f40 1"/>
                <a:gd name="f47" fmla="*/ 0 f39 1"/>
                <a:gd name="f48" fmla="*/ 6351 f40 1"/>
                <a:gd name="f49" fmla="*/ 495419 f39 1"/>
                <a:gd name="f50" fmla="*/ 2541 f40 1"/>
                <a:gd name="f51" fmla="*/ 497960 f39 1"/>
                <a:gd name="f52" fmla="*/ 1270 f40 1"/>
                <a:gd name="f53" fmla="*/ 499230 f39 1"/>
                <a:gd name="f54" fmla="*/ 0 f40 1"/>
                <a:gd name="f55" fmla="*/ 500500 f39 1"/>
                <a:gd name="f56" fmla="*/ 501770 f39 1"/>
                <a:gd name="f57" fmla="*/ 503040 f39 1"/>
                <a:gd name="f58" fmla="*/ 508122 f39 1"/>
                <a:gd name="f59" fmla="*/ 11433 f40 1"/>
                <a:gd name="f60" fmla="*/ 509392 f39 1"/>
                <a:gd name="f61" fmla="*/ 13973 f40 1"/>
                <a:gd name="f62" fmla="*/ 506851 f39 1"/>
                <a:gd name="f63" fmla="*/ 621173 f40 1"/>
                <a:gd name="f64" fmla="*/ 2540 f39 1"/>
                <a:gd name="f65" fmla="+- f41 0 f1"/>
                <a:gd name="f66" fmla="*/ f44 1 621173"/>
                <a:gd name="f67" fmla="*/ f45 1 510777"/>
                <a:gd name="f68" fmla="*/ f46 1 621173"/>
                <a:gd name="f69" fmla="*/ f47 1 510777"/>
                <a:gd name="f70" fmla="*/ f48 1 621173"/>
                <a:gd name="f71" fmla="*/ f49 1 510777"/>
                <a:gd name="f72" fmla="*/ f50 1 621173"/>
                <a:gd name="f73" fmla="*/ f51 1 510777"/>
                <a:gd name="f74" fmla="*/ f52 1 621173"/>
                <a:gd name="f75" fmla="*/ f53 1 510777"/>
                <a:gd name="f76" fmla="*/ f54 1 621173"/>
                <a:gd name="f77" fmla="*/ f55 1 510777"/>
                <a:gd name="f78" fmla="*/ f56 1 510777"/>
                <a:gd name="f79" fmla="*/ f57 1 510777"/>
                <a:gd name="f80" fmla="*/ f58 1 510777"/>
                <a:gd name="f81" fmla="*/ f59 1 621173"/>
                <a:gd name="f82" fmla="*/ f60 1 510777"/>
                <a:gd name="f83" fmla="*/ f61 1 621173"/>
                <a:gd name="f84" fmla="*/ f62 1 510777"/>
                <a:gd name="f85" fmla="*/ f63 1 621173"/>
                <a:gd name="f86" fmla="*/ f64 1 510777"/>
                <a:gd name="f87" fmla="*/ f35 1 f42"/>
                <a:gd name="f88" fmla="*/ f36 1 f42"/>
                <a:gd name="f89" fmla="*/ f35 1 f43"/>
                <a:gd name="f90" fmla="*/ f37 1 f43"/>
                <a:gd name="f91" fmla="*/ f66 1 f42"/>
                <a:gd name="f92" fmla="*/ f67 1 f43"/>
                <a:gd name="f93" fmla="*/ f68 1 f42"/>
                <a:gd name="f94" fmla="*/ f69 1 f43"/>
                <a:gd name="f95" fmla="*/ f70 1 f42"/>
                <a:gd name="f96" fmla="*/ f71 1 f43"/>
                <a:gd name="f97" fmla="*/ f72 1 f42"/>
                <a:gd name="f98" fmla="*/ f73 1 f43"/>
                <a:gd name="f99" fmla="*/ f74 1 f42"/>
                <a:gd name="f100" fmla="*/ f75 1 f43"/>
                <a:gd name="f101" fmla="*/ f76 1 f42"/>
                <a:gd name="f102" fmla="*/ f77 1 f43"/>
                <a:gd name="f103" fmla="*/ f78 1 f43"/>
                <a:gd name="f104" fmla="*/ f79 1 f43"/>
                <a:gd name="f105" fmla="*/ f80 1 f43"/>
                <a:gd name="f106" fmla="*/ f81 1 f42"/>
                <a:gd name="f107" fmla="*/ f82 1 f43"/>
                <a:gd name="f108" fmla="*/ f83 1 f42"/>
                <a:gd name="f109" fmla="*/ f84 1 f43"/>
                <a:gd name="f110" fmla="*/ f85 1 f42"/>
                <a:gd name="f111" fmla="*/ f86 1 f43"/>
                <a:gd name="f112" fmla="*/ f87 f33 1"/>
                <a:gd name="f113" fmla="*/ f88 f33 1"/>
                <a:gd name="f114" fmla="*/ f90 f34 1"/>
                <a:gd name="f115" fmla="*/ f89 f34 1"/>
                <a:gd name="f116" fmla="*/ f91 f33 1"/>
                <a:gd name="f117" fmla="*/ f92 f34 1"/>
                <a:gd name="f118" fmla="*/ f93 f33 1"/>
                <a:gd name="f119" fmla="*/ f94 f34 1"/>
                <a:gd name="f120" fmla="*/ f95 f33 1"/>
                <a:gd name="f121" fmla="*/ f96 f34 1"/>
                <a:gd name="f122" fmla="*/ f97 f33 1"/>
                <a:gd name="f123" fmla="*/ f98 f34 1"/>
                <a:gd name="f124" fmla="*/ f99 f33 1"/>
                <a:gd name="f125" fmla="*/ f100 f34 1"/>
                <a:gd name="f126" fmla="*/ f101 f33 1"/>
                <a:gd name="f127" fmla="*/ f102 f34 1"/>
                <a:gd name="f128" fmla="*/ f103 f34 1"/>
                <a:gd name="f129" fmla="*/ f104 f34 1"/>
                <a:gd name="f130" fmla="*/ f105 f34 1"/>
                <a:gd name="f131" fmla="*/ f106 f33 1"/>
                <a:gd name="f132" fmla="*/ f107 f34 1"/>
                <a:gd name="f133" fmla="*/ f108 f33 1"/>
                <a:gd name="f134" fmla="*/ f109 f34 1"/>
                <a:gd name="f135" fmla="*/ f110 f33 1"/>
                <a:gd name="f136" fmla="*/ f11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6" y="f127"/>
                </a:cxn>
                <a:cxn ang="f65">
                  <a:pos x="f126" y="f128"/>
                </a:cxn>
                <a:cxn ang="f65">
                  <a:pos x="f126" y="f129"/>
                </a:cxn>
                <a:cxn ang="f65">
                  <a:pos x="f124" y="f130"/>
                </a:cxn>
                <a:cxn ang="f65">
                  <a:pos x="f131" y="f132"/>
                </a:cxn>
                <a:cxn ang="f65">
                  <a:pos x="f133" y="f134"/>
                </a:cxn>
                <a:cxn ang="f65">
                  <a:pos x="f135" y="f136"/>
                </a:cxn>
                <a:cxn ang="f65">
                  <a:pos x="f135" y="f136"/>
                </a:cxn>
                <a:cxn ang="f65">
                  <a:pos x="f116" y="f117"/>
                </a:cxn>
              </a:cxnLst>
              <a:rect l="f112" t="f115" r="f113" b="f114"/>
              <a:pathLst>
                <a:path w="621173" h="510777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3" y="f14"/>
                    <a:pt x="f15" y="f16"/>
                    <a:pt x="f15" y="f16"/>
                  </a:cubicBezTo>
                  <a:lnTo>
                    <a:pt x="f5" y="f17"/>
                  </a:lnTo>
                  <a:lnTo>
                    <a:pt x="f5" y="f18"/>
                  </a:lnTo>
                  <a:cubicBezTo>
                    <a:pt x="f5" y="f18"/>
                    <a:pt x="f5" y="f19"/>
                    <a:pt x="f5" y="f19"/>
                  </a:cubicBezTo>
                  <a:cubicBezTo>
                    <a:pt x="f5" y="f20"/>
                    <a:pt x="f5" y="f21"/>
                    <a:pt x="f15" y="f22"/>
                  </a:cubicBezTo>
                  <a:cubicBezTo>
                    <a:pt x="f9" y="f23"/>
                    <a:pt x="f24" y="f25"/>
                    <a:pt x="f26" y="f27"/>
                  </a:cubicBezTo>
                  <a:lnTo>
                    <a:pt x="f28" y="f21"/>
                  </a:lnTo>
                  <a:lnTo>
                    <a:pt x="f6" y="f29"/>
                  </a:lnTo>
                  <a:lnTo>
                    <a:pt x="f6" y="f29"/>
                  </a:lnTo>
                  <a:cubicBezTo>
                    <a:pt x="f6" y="f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4" name="Freeform: Shape 168">
              <a:extLst>
                <a:ext uri="{FF2B5EF4-FFF2-40B4-BE49-F238E27FC236}">
                  <a16:creationId xmlns:a16="http://schemas.microsoft.com/office/drawing/2014/main" id="{5BDC830B-CD7D-0251-4605-2487190D0709}"/>
                </a:ext>
              </a:extLst>
            </p:cNvPr>
            <p:cNvSpPr/>
            <p:nvPr/>
          </p:nvSpPr>
          <p:spPr>
            <a:xfrm>
              <a:off x="3939180" y="6199083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5" name="Freeform: Shape 169">
              <a:extLst>
                <a:ext uri="{FF2B5EF4-FFF2-40B4-BE49-F238E27FC236}">
                  <a16:creationId xmlns:a16="http://schemas.microsoft.com/office/drawing/2014/main" id="{DFB73889-4359-087E-2002-E91F90B1ECCC}"/>
                </a:ext>
              </a:extLst>
            </p:cNvPr>
            <p:cNvSpPr/>
            <p:nvPr/>
          </p:nvSpPr>
          <p:spPr>
            <a:xfrm>
              <a:off x="0" y="1324929"/>
              <a:ext cx="223570" cy="1270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3571"/>
                <a:gd name="f7" fmla="val 127030"/>
                <a:gd name="f8" fmla="val 221031"/>
                <a:gd name="f9" fmla="val 13973"/>
                <a:gd name="f10" fmla="val 217220"/>
                <a:gd name="f11" fmla="val 12703"/>
                <a:gd name="f12" fmla="val 214680"/>
                <a:gd name="f13" fmla="val 8892"/>
                <a:gd name="f14" fmla="val 5081"/>
                <a:gd name="f15" fmla="val 2541"/>
                <a:gd name="f16" fmla="val 219761"/>
                <a:gd name="f17" fmla="val 218490"/>
                <a:gd name="f18" fmla="val 110516"/>
                <a:gd name="f19" fmla="val 223572"/>
                <a:gd name="f20" fmla="+- 0 0 -90"/>
                <a:gd name="f21" fmla="*/ f3 1 223571"/>
                <a:gd name="f22" fmla="*/ f4 1 12703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23571"/>
                <a:gd name="f31" fmla="*/ f27 1 127030"/>
                <a:gd name="f32" fmla="*/ 221031 f28 1"/>
                <a:gd name="f33" fmla="*/ 13973 f27 1"/>
                <a:gd name="f34" fmla="*/ 214680 f28 1"/>
                <a:gd name="f35" fmla="*/ 5081 f27 1"/>
                <a:gd name="f36" fmla="*/ 219761 f28 1"/>
                <a:gd name="f37" fmla="*/ 0 f27 1"/>
                <a:gd name="f38" fmla="*/ 218490 f28 1"/>
                <a:gd name="f39" fmla="*/ 0 f28 1"/>
                <a:gd name="f40" fmla="*/ 110516 f27 1"/>
                <a:gd name="f41" fmla="*/ 127030 f27 1"/>
                <a:gd name="f42" fmla="*/ 223572 f28 1"/>
                <a:gd name="f43" fmla="+- f29 0 f1"/>
                <a:gd name="f44" fmla="*/ f32 1 223571"/>
                <a:gd name="f45" fmla="*/ f33 1 127030"/>
                <a:gd name="f46" fmla="*/ f34 1 223571"/>
                <a:gd name="f47" fmla="*/ f35 1 127030"/>
                <a:gd name="f48" fmla="*/ f36 1 223571"/>
                <a:gd name="f49" fmla="*/ f37 1 127030"/>
                <a:gd name="f50" fmla="*/ f38 1 223571"/>
                <a:gd name="f51" fmla="*/ f39 1 223571"/>
                <a:gd name="f52" fmla="*/ f40 1 127030"/>
                <a:gd name="f53" fmla="*/ f41 1 127030"/>
                <a:gd name="f54" fmla="*/ f42 1 223571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1"/>
                <a:gd name="f63" fmla="*/ f48 1 f30"/>
                <a:gd name="f64" fmla="*/ f49 1 f31"/>
                <a:gd name="f65" fmla="*/ f50 1 f30"/>
                <a:gd name="f66" fmla="*/ f51 1 f30"/>
                <a:gd name="f67" fmla="*/ f52 1 f31"/>
                <a:gd name="f68" fmla="*/ f53 1 f31"/>
                <a:gd name="f69" fmla="*/ f54 1 f30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2 1"/>
                <a:gd name="f78" fmla="*/ f63 f21 1"/>
                <a:gd name="f79" fmla="*/ f64 f22 1"/>
                <a:gd name="f80" fmla="*/ f65 f21 1"/>
                <a:gd name="f81" fmla="*/ f66 f21 1"/>
                <a:gd name="f82" fmla="*/ f67 f22 1"/>
                <a:gd name="f83" fmla="*/ f68 f22 1"/>
                <a:gd name="f84" fmla="*/ f69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8" y="f79"/>
                </a:cxn>
                <a:cxn ang="f43">
                  <a:pos x="f80" y="f79"/>
                </a:cxn>
                <a:cxn ang="f43">
                  <a:pos x="f81" y="f82"/>
                </a:cxn>
                <a:cxn ang="f43">
                  <a:pos x="f81" y="f83"/>
                </a:cxn>
                <a:cxn ang="f43">
                  <a:pos x="f84" y="f75"/>
                </a:cxn>
                <a:cxn ang="f43">
                  <a:pos x="f74" y="f75"/>
                </a:cxn>
              </a:cxnLst>
              <a:rect l="f70" t="f73" r="f71" b="f72"/>
              <a:pathLst>
                <a:path w="223571" h="127030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cubicBezTo>
                    <a:pt x="f12" y="f15"/>
                    <a:pt x="f10" y="f5"/>
                    <a:pt x="f16" y="f5"/>
                  </a:cubicBezTo>
                  <a:cubicBezTo>
                    <a:pt x="f16" y="f5"/>
                    <a:pt x="f17" y="f5"/>
                    <a:pt x="f17" y="f5"/>
                  </a:cubicBezTo>
                  <a:lnTo>
                    <a:pt x="f5" y="f18"/>
                  </a:lnTo>
                  <a:lnTo>
                    <a:pt x="f5" y="f7"/>
                  </a:lnTo>
                  <a:lnTo>
                    <a:pt x="f19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6" name="Freeform: Shape 170">
              <a:extLst>
                <a:ext uri="{FF2B5EF4-FFF2-40B4-BE49-F238E27FC236}">
                  <a16:creationId xmlns:a16="http://schemas.microsoft.com/office/drawing/2014/main" id="{DF8A5492-B0A9-C6CB-0A6E-7F9F2B57DDDF}"/>
                </a:ext>
              </a:extLst>
            </p:cNvPr>
            <p:cNvSpPr/>
            <p:nvPr/>
          </p:nvSpPr>
          <p:spPr>
            <a:xfrm>
              <a:off x="346786" y="1508641"/>
              <a:ext cx="421785" cy="2278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1788"/>
                <a:gd name="f7" fmla="val 227860"/>
                <a:gd name="f8" fmla="val 420467"/>
                <a:gd name="f9" fmla="val 4287"/>
                <a:gd name="f10" fmla="val 419197"/>
                <a:gd name="f11" fmla="val 476"/>
                <a:gd name="f12" fmla="val 414116"/>
                <a:gd name="f13" fmla="val -794"/>
                <a:gd name="f14" fmla="val 410305"/>
                <a:gd name="f15" fmla="val 402683"/>
                <a:gd name="f16" fmla="val 215158"/>
                <a:gd name="f17" fmla="val 2541"/>
                <a:gd name="f18" fmla="val 216428"/>
                <a:gd name="f19" fmla="val 3811"/>
                <a:gd name="f20" fmla="val 5081"/>
                <a:gd name="f21" fmla="val 217698"/>
                <a:gd name="f22" fmla="val 6351"/>
                <a:gd name="f23" fmla="val 218969"/>
                <a:gd name="f24" fmla="val 7622"/>
                <a:gd name="f25" fmla="val 220239"/>
                <a:gd name="f26" fmla="val 221509"/>
                <a:gd name="f27" fmla="val 222780"/>
                <a:gd name="f28" fmla="val 227861"/>
                <a:gd name="f29" fmla="val 415386"/>
                <a:gd name="f30" fmla="val 15720"/>
                <a:gd name="f31" fmla="val 417926"/>
                <a:gd name="f32" fmla="val 14450"/>
                <a:gd name="f33" fmla="val 421737"/>
                <a:gd name="f34" fmla="val 11909"/>
                <a:gd name="f35" fmla="val 423008"/>
                <a:gd name="f36" fmla="val 8098"/>
                <a:gd name="f37" fmla="+- 0 0 -90"/>
                <a:gd name="f38" fmla="*/ f3 1 421788"/>
                <a:gd name="f39" fmla="*/ f4 1 227860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421788"/>
                <a:gd name="f48" fmla="*/ f44 1 227860"/>
                <a:gd name="f49" fmla="*/ 420467 f45 1"/>
                <a:gd name="f50" fmla="*/ 4287 f44 1"/>
                <a:gd name="f51" fmla="*/ 410305 f45 1"/>
                <a:gd name="f52" fmla="*/ 476 f44 1"/>
                <a:gd name="f53" fmla="*/ 402683 f45 1"/>
                <a:gd name="f54" fmla="*/ 0 f45 1"/>
                <a:gd name="f55" fmla="*/ 215158 f44 1"/>
                <a:gd name="f56" fmla="*/ 2541 f45 1"/>
                <a:gd name="f57" fmla="*/ 216428 f44 1"/>
                <a:gd name="f58" fmla="*/ 3811 f45 1"/>
                <a:gd name="f59" fmla="*/ 5081 f45 1"/>
                <a:gd name="f60" fmla="*/ 217698 f44 1"/>
                <a:gd name="f61" fmla="*/ 6351 f45 1"/>
                <a:gd name="f62" fmla="*/ 218969 f44 1"/>
                <a:gd name="f63" fmla="*/ 7622 f45 1"/>
                <a:gd name="f64" fmla="*/ 220239 f44 1"/>
                <a:gd name="f65" fmla="*/ 221509 f44 1"/>
                <a:gd name="f66" fmla="*/ 222780 f44 1"/>
                <a:gd name="f67" fmla="*/ 227861 f44 1"/>
                <a:gd name="f68" fmla="*/ 415386 f45 1"/>
                <a:gd name="f69" fmla="*/ 15720 f44 1"/>
                <a:gd name="f70" fmla="*/ 417926 f45 1"/>
                <a:gd name="f71" fmla="*/ 14450 f44 1"/>
                <a:gd name="f72" fmla="+- f46 0 f1"/>
                <a:gd name="f73" fmla="*/ f49 1 421788"/>
                <a:gd name="f74" fmla="*/ f50 1 227860"/>
                <a:gd name="f75" fmla="*/ f51 1 421788"/>
                <a:gd name="f76" fmla="*/ f52 1 227860"/>
                <a:gd name="f77" fmla="*/ f53 1 421788"/>
                <a:gd name="f78" fmla="*/ f54 1 421788"/>
                <a:gd name="f79" fmla="*/ f55 1 227860"/>
                <a:gd name="f80" fmla="*/ f56 1 421788"/>
                <a:gd name="f81" fmla="*/ f57 1 227860"/>
                <a:gd name="f82" fmla="*/ f58 1 421788"/>
                <a:gd name="f83" fmla="*/ f59 1 421788"/>
                <a:gd name="f84" fmla="*/ f60 1 227860"/>
                <a:gd name="f85" fmla="*/ f61 1 421788"/>
                <a:gd name="f86" fmla="*/ f62 1 227860"/>
                <a:gd name="f87" fmla="*/ f63 1 421788"/>
                <a:gd name="f88" fmla="*/ f64 1 227860"/>
                <a:gd name="f89" fmla="*/ f65 1 227860"/>
                <a:gd name="f90" fmla="*/ f66 1 227860"/>
                <a:gd name="f91" fmla="*/ f67 1 227860"/>
                <a:gd name="f92" fmla="*/ f68 1 421788"/>
                <a:gd name="f93" fmla="*/ f69 1 227860"/>
                <a:gd name="f94" fmla="*/ f70 1 421788"/>
                <a:gd name="f95" fmla="*/ f71 1 227860"/>
                <a:gd name="f96" fmla="*/ f40 1 f47"/>
                <a:gd name="f97" fmla="*/ f41 1 f47"/>
                <a:gd name="f98" fmla="*/ f40 1 f48"/>
                <a:gd name="f99" fmla="*/ f42 1 f48"/>
                <a:gd name="f100" fmla="*/ f73 1 f47"/>
                <a:gd name="f101" fmla="*/ f74 1 f48"/>
                <a:gd name="f102" fmla="*/ f75 1 f47"/>
                <a:gd name="f103" fmla="*/ f76 1 f48"/>
                <a:gd name="f104" fmla="*/ f77 1 f47"/>
                <a:gd name="f105" fmla="*/ f78 1 f47"/>
                <a:gd name="f106" fmla="*/ f79 1 f48"/>
                <a:gd name="f107" fmla="*/ f80 1 f47"/>
                <a:gd name="f108" fmla="*/ f81 1 f48"/>
                <a:gd name="f109" fmla="*/ f82 1 f47"/>
                <a:gd name="f110" fmla="*/ f83 1 f47"/>
                <a:gd name="f111" fmla="*/ f84 1 f48"/>
                <a:gd name="f112" fmla="*/ f85 1 f47"/>
                <a:gd name="f113" fmla="*/ f86 1 f48"/>
                <a:gd name="f114" fmla="*/ f87 1 f47"/>
                <a:gd name="f115" fmla="*/ f88 1 f48"/>
                <a:gd name="f116" fmla="*/ f89 1 f48"/>
                <a:gd name="f117" fmla="*/ f90 1 f48"/>
                <a:gd name="f118" fmla="*/ f91 1 f48"/>
                <a:gd name="f119" fmla="*/ f92 1 f47"/>
                <a:gd name="f120" fmla="*/ f93 1 f48"/>
                <a:gd name="f121" fmla="*/ f94 1 f47"/>
                <a:gd name="f122" fmla="*/ f95 1 f48"/>
                <a:gd name="f123" fmla="*/ f96 f38 1"/>
                <a:gd name="f124" fmla="*/ f97 f38 1"/>
                <a:gd name="f125" fmla="*/ f99 f39 1"/>
                <a:gd name="f126" fmla="*/ f98 f39 1"/>
                <a:gd name="f127" fmla="*/ f100 f38 1"/>
                <a:gd name="f128" fmla="*/ f101 f39 1"/>
                <a:gd name="f129" fmla="*/ f102 f38 1"/>
                <a:gd name="f130" fmla="*/ f103 f39 1"/>
                <a:gd name="f131" fmla="*/ f104 f38 1"/>
                <a:gd name="f132" fmla="*/ f105 f38 1"/>
                <a:gd name="f133" fmla="*/ f106 f39 1"/>
                <a:gd name="f134" fmla="*/ f107 f38 1"/>
                <a:gd name="f135" fmla="*/ f108 f39 1"/>
                <a:gd name="f136" fmla="*/ f109 f38 1"/>
                <a:gd name="f137" fmla="*/ f110 f38 1"/>
                <a:gd name="f138" fmla="*/ f111 f39 1"/>
                <a:gd name="f139" fmla="*/ f112 f38 1"/>
                <a:gd name="f140" fmla="*/ f113 f39 1"/>
                <a:gd name="f141" fmla="*/ f114 f38 1"/>
                <a:gd name="f142" fmla="*/ f115 f39 1"/>
                <a:gd name="f143" fmla="*/ f116 f39 1"/>
                <a:gd name="f144" fmla="*/ f117 f39 1"/>
                <a:gd name="f145" fmla="*/ f118 f39 1"/>
                <a:gd name="f146" fmla="*/ f119 f38 1"/>
                <a:gd name="f147" fmla="*/ f120 f39 1"/>
                <a:gd name="f148" fmla="*/ f121 f38 1"/>
                <a:gd name="f149" fmla="*/ f122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29" y="f130"/>
                </a:cxn>
                <a:cxn ang="f72">
                  <a:pos x="f131" y="f128"/>
                </a:cxn>
                <a:cxn ang="f72">
                  <a:pos x="f132" y="f133"/>
                </a:cxn>
                <a:cxn ang="f72">
                  <a:pos x="f134" y="f135"/>
                </a:cxn>
                <a:cxn ang="f72">
                  <a:pos x="f134" y="f135"/>
                </a:cxn>
                <a:cxn ang="f72">
                  <a:pos x="f136" y="f135"/>
                </a:cxn>
                <a:cxn ang="f72">
                  <a:pos x="f137" y="f138"/>
                </a:cxn>
                <a:cxn ang="f72">
                  <a:pos x="f139" y="f140"/>
                </a:cxn>
                <a:cxn ang="f72">
                  <a:pos x="f141" y="f142"/>
                </a:cxn>
                <a:cxn ang="f72">
                  <a:pos x="f141" y="f143"/>
                </a:cxn>
                <a:cxn ang="f72">
                  <a:pos x="f141" y="f144"/>
                </a:cxn>
                <a:cxn ang="f72">
                  <a:pos x="f141" y="f144"/>
                </a:cxn>
                <a:cxn ang="f72">
                  <a:pos x="f141" y="f145"/>
                </a:cxn>
                <a:cxn ang="f72">
                  <a:pos x="f146" y="f147"/>
                </a:cxn>
                <a:cxn ang="f72">
                  <a:pos x="f148" y="f149"/>
                </a:cxn>
                <a:cxn ang="f72">
                  <a:pos x="f127" y="f128"/>
                </a:cxn>
                <a:cxn ang="f72">
                  <a:pos x="f127" y="f128"/>
                </a:cxn>
              </a:cxnLst>
              <a:rect l="f123" t="f126" r="f124" b="f125"/>
              <a:pathLst>
                <a:path w="421788" h="227860">
                  <a:moveTo>
                    <a:pt x="f8" y="f9"/>
                  </a:moveTo>
                  <a:cubicBezTo>
                    <a:pt x="f10" y="f11"/>
                    <a:pt x="f12" y="f13"/>
                    <a:pt x="f14" y="f11"/>
                  </a:cubicBezTo>
                  <a:cubicBezTo>
                    <a:pt x="f14" y="f11"/>
                    <a:pt x="f14" y="f11"/>
                    <a:pt x="f14" y="f11"/>
                  </a:cubicBezTo>
                  <a:lnTo>
                    <a:pt x="f15" y="f9"/>
                  </a:lnTo>
                  <a:lnTo>
                    <a:pt x="f5" y="f16"/>
                  </a:lnTo>
                  <a:lnTo>
                    <a:pt x="f17" y="f18"/>
                  </a:lnTo>
                  <a:lnTo>
                    <a:pt x="f17" y="f18"/>
                  </a:lnTo>
                  <a:lnTo>
                    <a:pt x="f19" y="f18"/>
                  </a:lnTo>
                  <a:lnTo>
                    <a:pt x="f20" y="f21"/>
                  </a:lnTo>
                  <a:cubicBezTo>
                    <a:pt x="f20" y="f21"/>
                    <a:pt x="f20" y="f21"/>
                    <a:pt x="f22" y="f23"/>
                  </a:cubicBezTo>
                  <a:cubicBezTo>
                    <a:pt x="f22" y="f23"/>
                    <a:pt x="f24" y="f25"/>
                    <a:pt x="f24" y="f25"/>
                  </a:cubicBezTo>
                  <a:lnTo>
                    <a:pt x="f24" y="f26"/>
                  </a:lnTo>
                  <a:cubicBezTo>
                    <a:pt x="f24" y="f26"/>
                    <a:pt x="f24" y="f27"/>
                    <a:pt x="f24" y="f27"/>
                  </a:cubicBezTo>
                  <a:lnTo>
                    <a:pt x="f24" y="f27"/>
                  </a:lnTo>
                  <a:lnTo>
                    <a:pt x="f24" y="f28"/>
                  </a:lnTo>
                  <a:lnTo>
                    <a:pt x="f29" y="f30"/>
                  </a:lnTo>
                  <a:lnTo>
                    <a:pt x="f31" y="f32"/>
                  </a:lnTo>
                  <a:cubicBezTo>
                    <a:pt x="f33" y="f34"/>
                    <a:pt x="f35" y="f36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7" name="Freeform: Shape 171">
              <a:extLst>
                <a:ext uri="{FF2B5EF4-FFF2-40B4-BE49-F238E27FC236}">
                  <a16:creationId xmlns:a16="http://schemas.microsoft.com/office/drawing/2014/main" id="{5B1D5CE7-AC88-C44A-8DBC-09B4CA5D0EF5}"/>
                </a:ext>
              </a:extLst>
            </p:cNvPr>
            <p:cNvSpPr/>
            <p:nvPr/>
          </p:nvSpPr>
          <p:spPr>
            <a:xfrm>
              <a:off x="0" y="1642500"/>
              <a:ext cx="349328" cy="95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9330"/>
                <a:gd name="f7" fmla="val 95272"/>
                <a:gd name="f8" fmla="val 340439"/>
                <a:gd name="f9" fmla="val 91462"/>
                <a:gd name="f10" fmla="val 87651"/>
                <a:gd name="f11" fmla="val 342979"/>
                <a:gd name="f12" fmla="val 83840"/>
                <a:gd name="f13" fmla="val 346790"/>
                <a:gd name="f14" fmla="val 348060"/>
                <a:gd name="f15" fmla="val 349331"/>
                <a:gd name="f16" fmla="val 82570"/>
                <a:gd name="f17" fmla="val 15244"/>
                <a:gd name="f18" fmla="val 95273"/>
                <a:gd name="f19" fmla="+- 0 0 -90"/>
                <a:gd name="f20" fmla="*/ f3 1 349330"/>
                <a:gd name="f21" fmla="*/ f4 1 9527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49330"/>
                <a:gd name="f30" fmla="*/ f26 1 95272"/>
                <a:gd name="f31" fmla="*/ 340439 f27 1"/>
                <a:gd name="f32" fmla="*/ 91462 f26 1"/>
                <a:gd name="f33" fmla="*/ 346790 f27 1"/>
                <a:gd name="f34" fmla="*/ 83840 f26 1"/>
                <a:gd name="f35" fmla="*/ 349331 f27 1"/>
                <a:gd name="f36" fmla="*/ 82570 f26 1"/>
                <a:gd name="f37" fmla="*/ 0 f27 1"/>
                <a:gd name="f38" fmla="*/ 0 f26 1"/>
                <a:gd name="f39" fmla="*/ 15244 f26 1"/>
                <a:gd name="f40" fmla="*/ 95273 f26 1"/>
                <a:gd name="f41" fmla="+- f28 0 f1"/>
                <a:gd name="f42" fmla="*/ f31 1 349330"/>
                <a:gd name="f43" fmla="*/ f32 1 95272"/>
                <a:gd name="f44" fmla="*/ f33 1 349330"/>
                <a:gd name="f45" fmla="*/ f34 1 95272"/>
                <a:gd name="f46" fmla="*/ f35 1 349330"/>
                <a:gd name="f47" fmla="*/ f36 1 95272"/>
                <a:gd name="f48" fmla="*/ f37 1 349330"/>
                <a:gd name="f49" fmla="*/ f38 1 95272"/>
                <a:gd name="f50" fmla="*/ f39 1 95272"/>
                <a:gd name="f51" fmla="*/ f40 1 95272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30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1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4" y="f73"/>
                </a:cxn>
                <a:cxn ang="f41">
                  <a:pos x="f74" y="f73"/>
                </a:cxn>
                <a:cxn ang="f41">
                  <a:pos x="f72" y="f75"/>
                </a:cxn>
                <a:cxn ang="f41">
                  <a:pos x="f76" y="f77"/>
                </a:cxn>
                <a:cxn ang="f41">
                  <a:pos x="f76" y="f78"/>
                </a:cxn>
                <a:cxn ang="f41">
                  <a:pos x="f70" y="f79"/>
                </a:cxn>
                <a:cxn ang="f41">
                  <a:pos x="f70" y="f71"/>
                </a:cxn>
              </a:cxnLst>
              <a:rect l="f66" t="f69" r="f67" b="f68"/>
              <a:pathLst>
                <a:path w="349330" h="95272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cubicBezTo>
                    <a:pt x="f14" y="f12"/>
                    <a:pt x="f14" y="f12"/>
                    <a:pt x="f15" y="f12"/>
                  </a:cubicBezTo>
                  <a:lnTo>
                    <a:pt x="f15" y="f12"/>
                  </a:lnTo>
                  <a:lnTo>
                    <a:pt x="f13" y="f16"/>
                  </a:lnTo>
                  <a:lnTo>
                    <a:pt x="f5" y="f5"/>
                  </a:lnTo>
                  <a:lnTo>
                    <a:pt x="f5" y="f17"/>
                  </a:lnTo>
                  <a:lnTo>
                    <a:pt x="f8" y="f1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8" name="Freeform: Shape 172">
              <a:extLst>
                <a:ext uri="{FF2B5EF4-FFF2-40B4-BE49-F238E27FC236}">
                  <a16:creationId xmlns:a16="http://schemas.microsoft.com/office/drawing/2014/main" id="{B4E6AB9F-EAAE-25CB-DCD8-AE9B6D3F4374}"/>
                </a:ext>
              </a:extLst>
            </p:cNvPr>
            <p:cNvSpPr/>
            <p:nvPr/>
          </p:nvSpPr>
          <p:spPr>
            <a:xfrm>
              <a:off x="5839541" y="6140653"/>
              <a:ext cx="425232" cy="1426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5230"/>
                <a:gd name="f7" fmla="val 142604"/>
                <a:gd name="f8" fmla="val 424278"/>
                <a:gd name="f9" fmla="val 132112"/>
                <a:gd name="f10" fmla="val 130842"/>
                <a:gd name="f11" fmla="val 423007"/>
                <a:gd name="f12" fmla="val 129571"/>
                <a:gd name="f13" fmla="val 421737"/>
                <a:gd name="f14" fmla="val 420467"/>
                <a:gd name="f15" fmla="val 128301"/>
                <a:gd name="f16" fmla="val 416656"/>
                <a:gd name="f17" fmla="val 127030"/>
                <a:gd name="f18" fmla="val 17784"/>
                <a:gd name="f19" fmla="val 7621"/>
                <a:gd name="f20" fmla="val 8892"/>
                <a:gd name="f21" fmla="val 5081"/>
                <a:gd name="f22" fmla="val 11433"/>
                <a:gd name="f23" fmla="val 2540"/>
                <a:gd name="f24" fmla="val 10163"/>
                <a:gd name="f25" fmla="val 410304"/>
                <a:gd name="f26" fmla="val 141004"/>
                <a:gd name="f27" fmla="val 415386"/>
                <a:gd name="f28" fmla="val 142274"/>
                <a:gd name="f29" fmla="val 419197"/>
                <a:gd name="f30" fmla="val 143545"/>
                <a:gd name="f31" fmla="val 137193"/>
                <a:gd name="f32" fmla="val 135923"/>
                <a:gd name="f33" fmla="val 134652"/>
                <a:gd name="f34" fmla="val 425548"/>
                <a:gd name="f35" fmla="val 133382"/>
                <a:gd name="f36" fmla="+- 0 0 -90"/>
                <a:gd name="f37" fmla="*/ f3 1 425230"/>
                <a:gd name="f38" fmla="*/ f4 1 142604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425230"/>
                <a:gd name="f47" fmla="*/ f43 1 142604"/>
                <a:gd name="f48" fmla="*/ 424278 f44 1"/>
                <a:gd name="f49" fmla="*/ 132112 f43 1"/>
                <a:gd name="f50" fmla="*/ 423007 f44 1"/>
                <a:gd name="f51" fmla="*/ 130842 f43 1"/>
                <a:gd name="f52" fmla="*/ 421737 f44 1"/>
                <a:gd name="f53" fmla="*/ 129571 f43 1"/>
                <a:gd name="f54" fmla="*/ 420467 f44 1"/>
                <a:gd name="f55" fmla="*/ 128301 f43 1"/>
                <a:gd name="f56" fmla="*/ 416656 f44 1"/>
                <a:gd name="f57" fmla="*/ 127030 f43 1"/>
                <a:gd name="f58" fmla="*/ 17784 f44 1"/>
                <a:gd name="f59" fmla="*/ 0 f43 1"/>
                <a:gd name="f60" fmla="*/ 7621 f44 1"/>
                <a:gd name="f61" fmla="*/ 8892 f43 1"/>
                <a:gd name="f62" fmla="*/ 0 f44 1"/>
                <a:gd name="f63" fmla="*/ 10163 f43 1"/>
                <a:gd name="f64" fmla="*/ 410304 f44 1"/>
                <a:gd name="f65" fmla="*/ 141004 f43 1"/>
                <a:gd name="f66" fmla="*/ 415386 f44 1"/>
                <a:gd name="f67" fmla="*/ 142274 f43 1"/>
                <a:gd name="f68" fmla="*/ 137193 f43 1"/>
                <a:gd name="f69" fmla="*/ 134652 f43 1"/>
                <a:gd name="f70" fmla="+- f45 0 f1"/>
                <a:gd name="f71" fmla="*/ f48 1 425230"/>
                <a:gd name="f72" fmla="*/ f49 1 142604"/>
                <a:gd name="f73" fmla="*/ f50 1 425230"/>
                <a:gd name="f74" fmla="*/ f51 1 142604"/>
                <a:gd name="f75" fmla="*/ f52 1 425230"/>
                <a:gd name="f76" fmla="*/ f53 1 142604"/>
                <a:gd name="f77" fmla="*/ f54 1 425230"/>
                <a:gd name="f78" fmla="*/ f55 1 142604"/>
                <a:gd name="f79" fmla="*/ f56 1 425230"/>
                <a:gd name="f80" fmla="*/ f57 1 142604"/>
                <a:gd name="f81" fmla="*/ f58 1 425230"/>
                <a:gd name="f82" fmla="*/ f59 1 142604"/>
                <a:gd name="f83" fmla="*/ f60 1 425230"/>
                <a:gd name="f84" fmla="*/ f61 1 142604"/>
                <a:gd name="f85" fmla="*/ f62 1 425230"/>
                <a:gd name="f86" fmla="*/ f63 1 142604"/>
                <a:gd name="f87" fmla="*/ f64 1 425230"/>
                <a:gd name="f88" fmla="*/ f65 1 142604"/>
                <a:gd name="f89" fmla="*/ f66 1 425230"/>
                <a:gd name="f90" fmla="*/ f67 1 142604"/>
                <a:gd name="f91" fmla="*/ f68 1 142604"/>
                <a:gd name="f92" fmla="*/ f69 1 142604"/>
                <a:gd name="f93" fmla="*/ f39 1 f46"/>
                <a:gd name="f94" fmla="*/ f40 1 f46"/>
                <a:gd name="f95" fmla="*/ f39 1 f47"/>
                <a:gd name="f96" fmla="*/ f41 1 f47"/>
                <a:gd name="f97" fmla="*/ f71 1 f46"/>
                <a:gd name="f98" fmla="*/ f72 1 f47"/>
                <a:gd name="f99" fmla="*/ f73 1 f46"/>
                <a:gd name="f100" fmla="*/ f74 1 f47"/>
                <a:gd name="f101" fmla="*/ f75 1 f46"/>
                <a:gd name="f102" fmla="*/ f76 1 f47"/>
                <a:gd name="f103" fmla="*/ f77 1 f46"/>
                <a:gd name="f104" fmla="*/ f78 1 f47"/>
                <a:gd name="f105" fmla="*/ f79 1 f46"/>
                <a:gd name="f106" fmla="*/ f80 1 f47"/>
                <a:gd name="f107" fmla="*/ f81 1 f46"/>
                <a:gd name="f108" fmla="*/ f82 1 f47"/>
                <a:gd name="f109" fmla="*/ f83 1 f46"/>
                <a:gd name="f110" fmla="*/ f84 1 f47"/>
                <a:gd name="f111" fmla="*/ f85 1 f46"/>
                <a:gd name="f112" fmla="*/ f86 1 f47"/>
                <a:gd name="f113" fmla="*/ f87 1 f46"/>
                <a:gd name="f114" fmla="*/ f88 1 f47"/>
                <a:gd name="f115" fmla="*/ f89 1 f46"/>
                <a:gd name="f116" fmla="*/ f90 1 f47"/>
                <a:gd name="f117" fmla="*/ f91 1 f47"/>
                <a:gd name="f118" fmla="*/ f92 1 f47"/>
                <a:gd name="f119" fmla="*/ f93 f37 1"/>
                <a:gd name="f120" fmla="*/ f94 f37 1"/>
                <a:gd name="f121" fmla="*/ f96 f38 1"/>
                <a:gd name="f122" fmla="*/ f95 f38 1"/>
                <a:gd name="f123" fmla="*/ f97 f37 1"/>
                <a:gd name="f124" fmla="*/ f98 f38 1"/>
                <a:gd name="f125" fmla="*/ f99 f37 1"/>
                <a:gd name="f126" fmla="*/ f100 f38 1"/>
                <a:gd name="f127" fmla="*/ f101 f37 1"/>
                <a:gd name="f128" fmla="*/ f102 f38 1"/>
                <a:gd name="f129" fmla="*/ f103 f37 1"/>
                <a:gd name="f130" fmla="*/ f104 f38 1"/>
                <a:gd name="f131" fmla="*/ f105 f37 1"/>
                <a:gd name="f132" fmla="*/ f106 f38 1"/>
                <a:gd name="f133" fmla="*/ f107 f37 1"/>
                <a:gd name="f134" fmla="*/ f108 f38 1"/>
                <a:gd name="f135" fmla="*/ f109 f37 1"/>
                <a:gd name="f136" fmla="*/ f110 f38 1"/>
                <a:gd name="f137" fmla="*/ f111 f37 1"/>
                <a:gd name="f138" fmla="*/ f112 f38 1"/>
                <a:gd name="f139" fmla="*/ f113 f37 1"/>
                <a:gd name="f140" fmla="*/ f114 f38 1"/>
                <a:gd name="f141" fmla="*/ f115 f37 1"/>
                <a:gd name="f142" fmla="*/ f116 f38 1"/>
                <a:gd name="f143" fmla="*/ f117 f38 1"/>
                <a:gd name="f144" fmla="*/ f118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9" y="f130"/>
                </a:cxn>
                <a:cxn ang="f70">
                  <a:pos x="f129" y="f130"/>
                </a:cxn>
                <a:cxn ang="f70">
                  <a:pos x="f131" y="f132"/>
                </a:cxn>
                <a:cxn ang="f70">
                  <a:pos x="f133" y="f134"/>
                </a:cxn>
                <a:cxn ang="f70">
                  <a:pos x="f135" y="f136"/>
                </a:cxn>
                <a:cxn ang="f70">
                  <a:pos x="f137" y="f138"/>
                </a:cxn>
                <a:cxn ang="f70">
                  <a:pos x="f137" y="f138"/>
                </a:cxn>
                <a:cxn ang="f70">
                  <a:pos x="f139" y="f140"/>
                </a:cxn>
                <a:cxn ang="f70">
                  <a:pos x="f141" y="f142"/>
                </a:cxn>
                <a:cxn ang="f70">
                  <a:pos x="f123" y="f143"/>
                </a:cxn>
                <a:cxn ang="f70">
                  <a:pos x="f123" y="f144"/>
                </a:cxn>
                <a:cxn ang="f70">
                  <a:pos x="f123" y="f124"/>
                </a:cxn>
                <a:cxn ang="f70">
                  <a:pos x="f123" y="f124"/>
                </a:cxn>
              </a:cxnLst>
              <a:rect l="f119" t="f122" r="f120" b="f121"/>
              <a:pathLst>
                <a:path w="425230" h="142604">
                  <a:moveTo>
                    <a:pt x="f8" y="f9"/>
                  </a:moveTo>
                  <a:cubicBezTo>
                    <a:pt x="f8" y="f9"/>
                    <a:pt x="f8" y="f10"/>
                    <a:pt x="f11" y="f10"/>
                  </a:cubicBezTo>
                  <a:cubicBezTo>
                    <a:pt x="f11" y="f12"/>
                    <a:pt x="f13" y="f12"/>
                    <a:pt x="f13" y="f12"/>
                  </a:cubicBezTo>
                  <a:lnTo>
                    <a:pt x="f14" y="f15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5"/>
                  </a:lnTo>
                  <a:lnTo>
                    <a:pt x="f19" y="f20"/>
                  </a:lnTo>
                  <a:cubicBezTo>
                    <a:pt x="f21" y="f22"/>
                    <a:pt x="f23" y="f22"/>
                    <a:pt x="f5" y="f24"/>
                  </a:cubicBezTo>
                  <a:lnTo>
                    <a:pt x="f5" y="f24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11" y="f26"/>
                    <a:pt x="f8" y="f31"/>
                  </a:cubicBezTo>
                  <a:cubicBezTo>
                    <a:pt x="f8" y="f32"/>
                    <a:pt x="f8" y="f32"/>
                    <a:pt x="f8" y="f33"/>
                  </a:cubicBezTo>
                  <a:cubicBezTo>
                    <a:pt x="f34" y="f35"/>
                    <a:pt x="f34" y="f35"/>
                    <a:pt x="f8" y="f9"/>
                  </a:cubicBezTo>
                  <a:cubicBezTo>
                    <a:pt x="f34" y="f9"/>
                    <a:pt x="f3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9" name="Freeform: Shape 173">
              <a:extLst>
                <a:ext uri="{FF2B5EF4-FFF2-40B4-BE49-F238E27FC236}">
                  <a16:creationId xmlns:a16="http://schemas.microsoft.com/office/drawing/2014/main" id="{50D916DC-F601-A0D4-041A-315BD38D7EC1}"/>
                </a:ext>
              </a:extLst>
            </p:cNvPr>
            <p:cNvSpPr/>
            <p:nvPr/>
          </p:nvSpPr>
          <p:spPr>
            <a:xfrm>
              <a:off x="5835728" y="6140653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1270 f15 1"/>
                <a:gd name="f22" fmla="*/ 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40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7"/>
                  </a:moveTo>
                  <a:cubicBezTo>
                    <a:pt x="f5" y="f7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0" name="Freeform: Shape 174">
              <a:extLst>
                <a:ext uri="{FF2B5EF4-FFF2-40B4-BE49-F238E27FC236}">
                  <a16:creationId xmlns:a16="http://schemas.microsoft.com/office/drawing/2014/main" id="{57C5A969-C2E9-AA14-D4F3-E83E5AB27121}"/>
                </a:ext>
              </a:extLst>
            </p:cNvPr>
            <p:cNvSpPr/>
            <p:nvPr/>
          </p:nvSpPr>
          <p:spPr>
            <a:xfrm>
              <a:off x="5835728" y="5576642"/>
              <a:ext cx="635142" cy="5747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146"/>
                <a:gd name="f7" fmla="val 574703"/>
                <a:gd name="f8" fmla="val 1270"/>
                <a:gd name="f9" fmla="val 561475"/>
                <a:gd name="f10" fmla="val 562745"/>
                <a:gd name="f11" fmla="val 564015"/>
                <a:gd name="f12" fmla="val 565286"/>
                <a:gd name="f13" fmla="val 566556"/>
                <a:gd name="f14" fmla="val 567826"/>
                <a:gd name="f15" fmla="val 569096"/>
                <a:gd name="f16" fmla="val 570367"/>
                <a:gd name="f17" fmla="val 571637"/>
                <a:gd name="f18" fmla="val 2541"/>
                <a:gd name="f19" fmla="val 572908"/>
                <a:gd name="f20" fmla="val 3811"/>
                <a:gd name="f21" fmla="val 574178"/>
                <a:gd name="f22" fmla="val 6351"/>
                <a:gd name="f23" fmla="val 575448"/>
                <a:gd name="f24" fmla="val 8892"/>
                <a:gd name="f25" fmla="val 11433"/>
                <a:gd name="f26" fmla="val 21595"/>
                <a:gd name="f27" fmla="val 635147"/>
                <a:gd name="f28" fmla="val 5081"/>
                <a:gd name="f29" fmla="val 631336"/>
                <a:gd name="f30" fmla="val 618633"/>
                <a:gd name="f31" fmla="val 558934"/>
                <a:gd name="f32" fmla="+- 0 0 -90"/>
                <a:gd name="f33" fmla="*/ f3 1 635146"/>
                <a:gd name="f34" fmla="*/ f4 1 57470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635146"/>
                <a:gd name="f43" fmla="*/ f39 1 574703"/>
                <a:gd name="f44" fmla="*/ 1270 f40 1"/>
                <a:gd name="f45" fmla="*/ 561475 f39 1"/>
                <a:gd name="f46" fmla="*/ 0 f40 1"/>
                <a:gd name="f47" fmla="*/ 564015 f39 1"/>
                <a:gd name="f48" fmla="*/ 565286 f39 1"/>
                <a:gd name="f49" fmla="*/ 566556 f39 1"/>
                <a:gd name="f50" fmla="*/ 567826 f39 1"/>
                <a:gd name="f51" fmla="*/ 569096 f39 1"/>
                <a:gd name="f52" fmla="*/ 570367 f39 1"/>
                <a:gd name="f53" fmla="*/ 571637 f39 1"/>
                <a:gd name="f54" fmla="*/ 2541 f40 1"/>
                <a:gd name="f55" fmla="*/ 572908 f39 1"/>
                <a:gd name="f56" fmla="*/ 3811 f40 1"/>
                <a:gd name="f57" fmla="*/ 574178 f39 1"/>
                <a:gd name="f58" fmla="*/ 11433 f40 1"/>
                <a:gd name="f59" fmla="*/ 21595 f40 1"/>
                <a:gd name="f60" fmla="*/ 635147 f40 1"/>
                <a:gd name="f61" fmla="*/ 5081 f39 1"/>
                <a:gd name="f62" fmla="*/ 631336 f40 1"/>
                <a:gd name="f63" fmla="*/ 3811 f39 1"/>
                <a:gd name="f64" fmla="*/ 618633 f40 1"/>
                <a:gd name="f65" fmla="*/ 0 f39 1"/>
                <a:gd name="f66" fmla="*/ 6351 f40 1"/>
                <a:gd name="f67" fmla="*/ 558934 f39 1"/>
                <a:gd name="f68" fmla="+- f41 0 f1"/>
                <a:gd name="f69" fmla="*/ f44 1 635146"/>
                <a:gd name="f70" fmla="*/ f45 1 574703"/>
                <a:gd name="f71" fmla="*/ f46 1 635146"/>
                <a:gd name="f72" fmla="*/ f47 1 574703"/>
                <a:gd name="f73" fmla="*/ f48 1 574703"/>
                <a:gd name="f74" fmla="*/ f49 1 574703"/>
                <a:gd name="f75" fmla="*/ f50 1 574703"/>
                <a:gd name="f76" fmla="*/ f51 1 574703"/>
                <a:gd name="f77" fmla="*/ f52 1 574703"/>
                <a:gd name="f78" fmla="*/ f53 1 574703"/>
                <a:gd name="f79" fmla="*/ f54 1 635146"/>
                <a:gd name="f80" fmla="*/ f55 1 574703"/>
                <a:gd name="f81" fmla="*/ f56 1 635146"/>
                <a:gd name="f82" fmla="*/ f57 1 574703"/>
                <a:gd name="f83" fmla="*/ f58 1 635146"/>
                <a:gd name="f84" fmla="*/ f59 1 635146"/>
                <a:gd name="f85" fmla="*/ f60 1 635146"/>
                <a:gd name="f86" fmla="*/ f61 1 574703"/>
                <a:gd name="f87" fmla="*/ f62 1 635146"/>
                <a:gd name="f88" fmla="*/ f63 1 574703"/>
                <a:gd name="f89" fmla="*/ f64 1 635146"/>
                <a:gd name="f90" fmla="*/ f65 1 574703"/>
                <a:gd name="f91" fmla="*/ f66 1 635146"/>
                <a:gd name="f92" fmla="*/ f67 1 574703"/>
                <a:gd name="f93" fmla="*/ f35 1 f42"/>
                <a:gd name="f94" fmla="*/ f36 1 f42"/>
                <a:gd name="f95" fmla="*/ f35 1 f43"/>
                <a:gd name="f96" fmla="*/ f37 1 f43"/>
                <a:gd name="f97" fmla="*/ f69 1 f42"/>
                <a:gd name="f98" fmla="*/ f70 1 f43"/>
                <a:gd name="f99" fmla="*/ f71 1 f42"/>
                <a:gd name="f100" fmla="*/ f72 1 f43"/>
                <a:gd name="f101" fmla="*/ f73 1 f43"/>
                <a:gd name="f102" fmla="*/ f74 1 f43"/>
                <a:gd name="f103" fmla="*/ f75 1 f43"/>
                <a:gd name="f104" fmla="*/ f76 1 f43"/>
                <a:gd name="f105" fmla="*/ f77 1 f43"/>
                <a:gd name="f106" fmla="*/ f78 1 f43"/>
                <a:gd name="f107" fmla="*/ f79 1 f42"/>
                <a:gd name="f108" fmla="*/ f80 1 f43"/>
                <a:gd name="f109" fmla="*/ f81 1 f42"/>
                <a:gd name="f110" fmla="*/ f82 1 f43"/>
                <a:gd name="f111" fmla="*/ f83 1 f42"/>
                <a:gd name="f112" fmla="*/ f84 1 f42"/>
                <a:gd name="f113" fmla="*/ f85 1 f42"/>
                <a:gd name="f114" fmla="*/ f86 1 f43"/>
                <a:gd name="f115" fmla="*/ f87 1 f42"/>
                <a:gd name="f116" fmla="*/ f88 1 f43"/>
                <a:gd name="f117" fmla="*/ f89 1 f42"/>
                <a:gd name="f118" fmla="*/ f90 1 f43"/>
                <a:gd name="f119" fmla="*/ f91 1 f42"/>
                <a:gd name="f120" fmla="*/ f92 1 f43"/>
                <a:gd name="f121" fmla="*/ f93 f33 1"/>
                <a:gd name="f122" fmla="*/ f94 f33 1"/>
                <a:gd name="f123" fmla="*/ f96 f34 1"/>
                <a:gd name="f124" fmla="*/ f95 f34 1"/>
                <a:gd name="f125" fmla="*/ f97 f33 1"/>
                <a:gd name="f126" fmla="*/ f98 f34 1"/>
                <a:gd name="f127" fmla="*/ f99 f33 1"/>
                <a:gd name="f128" fmla="*/ f100 f34 1"/>
                <a:gd name="f129" fmla="*/ f101 f34 1"/>
                <a:gd name="f130" fmla="*/ f102 f34 1"/>
                <a:gd name="f131" fmla="*/ f103 f34 1"/>
                <a:gd name="f132" fmla="*/ f104 f34 1"/>
                <a:gd name="f133" fmla="*/ f105 f34 1"/>
                <a:gd name="f134" fmla="*/ f106 f34 1"/>
                <a:gd name="f135" fmla="*/ f107 f33 1"/>
                <a:gd name="f136" fmla="*/ f108 f34 1"/>
                <a:gd name="f137" fmla="*/ f109 f33 1"/>
                <a:gd name="f138" fmla="*/ f110 f34 1"/>
                <a:gd name="f139" fmla="*/ f111 f33 1"/>
                <a:gd name="f140" fmla="*/ f112 f33 1"/>
                <a:gd name="f141" fmla="*/ f113 f33 1"/>
                <a:gd name="f142" fmla="*/ f114 f34 1"/>
                <a:gd name="f143" fmla="*/ f115 f33 1"/>
                <a:gd name="f144" fmla="*/ f116 f34 1"/>
                <a:gd name="f145" fmla="*/ f117 f33 1"/>
                <a:gd name="f146" fmla="*/ f118 f34 1"/>
                <a:gd name="f147" fmla="*/ f119 f33 1"/>
                <a:gd name="f148" fmla="*/ f12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25" y="f126"/>
                </a:cxn>
                <a:cxn ang="f68">
                  <a:pos x="f125" y="f126"/>
                </a:cxn>
                <a:cxn ang="f68">
                  <a:pos x="f125" y="f126"/>
                </a:cxn>
                <a:cxn ang="f68">
                  <a:pos x="f127" y="f128"/>
                </a:cxn>
                <a:cxn ang="f68">
                  <a:pos x="f127" y="f129"/>
                </a:cxn>
                <a:cxn ang="f68">
                  <a:pos x="f127" y="f130"/>
                </a:cxn>
                <a:cxn ang="f68">
                  <a:pos x="f127" y="f131"/>
                </a:cxn>
                <a:cxn ang="f68">
                  <a:pos x="f127" y="f132"/>
                </a:cxn>
                <a:cxn ang="f68">
                  <a:pos x="f125" y="f133"/>
                </a:cxn>
                <a:cxn ang="f68">
                  <a:pos x="f125" y="f134"/>
                </a:cxn>
                <a:cxn ang="f68">
                  <a:pos x="f125" y="f134"/>
                </a:cxn>
                <a:cxn ang="f68">
                  <a:pos x="f135" y="f136"/>
                </a:cxn>
                <a:cxn ang="f68">
                  <a:pos x="f137" y="f138"/>
                </a:cxn>
                <a:cxn ang="f68">
                  <a:pos x="f139" y="f136"/>
                </a:cxn>
                <a:cxn ang="f68">
                  <a:pos x="f140" y="f128"/>
                </a:cxn>
                <a:cxn ang="f68">
                  <a:pos x="f141" y="f142"/>
                </a:cxn>
                <a:cxn ang="f68">
                  <a:pos x="f143" y="f144"/>
                </a:cxn>
                <a:cxn ang="f68">
                  <a:pos x="f145" y="f146"/>
                </a:cxn>
                <a:cxn ang="f68">
                  <a:pos x="f147" y="f148"/>
                </a:cxn>
                <a:cxn ang="f68">
                  <a:pos x="f125" y="f126"/>
                </a:cxn>
              </a:cxnLst>
              <a:rect l="f121" t="f124" r="f122" b="f123"/>
              <a:pathLst>
                <a:path w="635146" h="574703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5" y="f10"/>
                    <a:pt x="f5" y="f11"/>
                    <a:pt x="f5" y="f11"/>
                  </a:cubicBezTo>
                  <a:cubicBezTo>
                    <a:pt x="f5" y="f11"/>
                    <a:pt x="f5" y="f12"/>
                    <a:pt x="f5" y="f12"/>
                  </a:cubicBezTo>
                  <a:cubicBezTo>
                    <a:pt x="f5" y="f12"/>
                    <a:pt x="f5" y="f13"/>
                    <a:pt x="f5" y="f13"/>
                  </a:cubicBezTo>
                  <a:cubicBezTo>
                    <a:pt x="f5" y="f13"/>
                    <a:pt x="f5" y="f14"/>
                    <a:pt x="f5" y="f14"/>
                  </a:cubicBezTo>
                  <a:cubicBezTo>
                    <a:pt x="f5" y="f14"/>
                    <a:pt x="f5" y="f15"/>
                    <a:pt x="f5" y="f15"/>
                  </a:cubicBezTo>
                  <a:cubicBezTo>
                    <a:pt x="f5" y="f15"/>
                    <a:pt x="f5" y="f16"/>
                    <a:pt x="f8" y="f16"/>
                  </a:cubicBezTo>
                  <a:lnTo>
                    <a:pt x="f8" y="f17"/>
                  </a:lnTo>
                  <a:lnTo>
                    <a:pt x="f8" y="f17"/>
                  </a:lnTo>
                  <a:lnTo>
                    <a:pt x="f18" y="f19"/>
                  </a:lnTo>
                  <a:cubicBezTo>
                    <a:pt x="f18" y="f19"/>
                    <a:pt x="f20" y="f19"/>
                    <a:pt x="f20" y="f21"/>
                  </a:cubicBezTo>
                  <a:cubicBezTo>
                    <a:pt x="f22" y="f23"/>
                    <a:pt x="f24" y="f21"/>
                    <a:pt x="f25" y="f19"/>
                  </a:cubicBezTo>
                  <a:lnTo>
                    <a:pt x="f26" y="f11"/>
                  </a:lnTo>
                  <a:lnTo>
                    <a:pt x="f27" y="f28"/>
                  </a:lnTo>
                  <a:lnTo>
                    <a:pt x="f29" y="f20"/>
                  </a:lnTo>
                  <a:lnTo>
                    <a:pt x="f30" y="f5"/>
                  </a:lnTo>
                  <a:lnTo>
                    <a:pt x="f22" y="f3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1" name="Freeform: Shape 175">
              <a:extLst>
                <a:ext uri="{FF2B5EF4-FFF2-40B4-BE49-F238E27FC236}">
                  <a16:creationId xmlns:a16="http://schemas.microsoft.com/office/drawing/2014/main" id="{8A9E35BF-DDF3-E1F4-B4DB-2F45EA65163E}"/>
                </a:ext>
              </a:extLst>
            </p:cNvPr>
            <p:cNvSpPr/>
            <p:nvPr/>
          </p:nvSpPr>
          <p:spPr>
            <a:xfrm>
              <a:off x="5180249" y="4670910"/>
              <a:ext cx="628796" cy="5241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8795"/>
                <a:gd name="f7" fmla="val 524199"/>
                <a:gd name="f8" fmla="val 3811"/>
                <a:gd name="f9" fmla="val 510662"/>
                <a:gd name="f10" fmla="val 1270"/>
                <a:gd name="f11" fmla="val 513203"/>
                <a:gd name="f12" fmla="val 514473"/>
                <a:gd name="f13" fmla="val 515743"/>
                <a:gd name="f14" fmla="val 517014"/>
                <a:gd name="f15" fmla="val 518284"/>
                <a:gd name="f16" fmla="val 519555"/>
                <a:gd name="f17" fmla="val 520825"/>
                <a:gd name="f18" fmla="val 522095"/>
                <a:gd name="f19" fmla="val 2541"/>
                <a:gd name="f20" fmla="val 523365"/>
                <a:gd name="f21" fmla="val 6351"/>
                <a:gd name="f22" fmla="val 524636"/>
                <a:gd name="f23" fmla="val 8892"/>
                <a:gd name="f24" fmla="val 11433"/>
                <a:gd name="f25" fmla="val 22866"/>
                <a:gd name="f26" fmla="val 624984"/>
                <a:gd name="f27" fmla="val 7622"/>
                <a:gd name="f28" fmla="val 623714"/>
                <a:gd name="f29" fmla="val 6352"/>
                <a:gd name="f30" fmla="val 622444"/>
                <a:gd name="f31" fmla="val 5081"/>
                <a:gd name="f32" fmla="val 621174"/>
                <a:gd name="f33" fmla="val 619903"/>
                <a:gd name="f34" fmla="val 2540"/>
                <a:gd name="f35" fmla="val 15244"/>
                <a:gd name="f36" fmla="val 503040"/>
                <a:gd name="f37" fmla="+- 0 0 -90"/>
                <a:gd name="f38" fmla="*/ f3 1 628795"/>
                <a:gd name="f39" fmla="*/ f4 1 52419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628795"/>
                <a:gd name="f48" fmla="*/ f44 1 524199"/>
                <a:gd name="f49" fmla="*/ 3811 f45 1"/>
                <a:gd name="f50" fmla="*/ 510662 f44 1"/>
                <a:gd name="f51" fmla="*/ 1270 f45 1"/>
                <a:gd name="f52" fmla="*/ 513203 f44 1"/>
                <a:gd name="f53" fmla="*/ 0 f45 1"/>
                <a:gd name="f54" fmla="*/ 514473 f44 1"/>
                <a:gd name="f55" fmla="*/ 515743 f44 1"/>
                <a:gd name="f56" fmla="*/ 517014 f44 1"/>
                <a:gd name="f57" fmla="*/ 518284 f44 1"/>
                <a:gd name="f58" fmla="*/ 519555 f44 1"/>
                <a:gd name="f59" fmla="*/ 520825 f44 1"/>
                <a:gd name="f60" fmla="*/ 522095 f44 1"/>
                <a:gd name="f61" fmla="*/ 2541 f45 1"/>
                <a:gd name="f62" fmla="*/ 523365 f44 1"/>
                <a:gd name="f63" fmla="*/ 11433 f45 1"/>
                <a:gd name="f64" fmla="*/ 22866 f45 1"/>
                <a:gd name="f65" fmla="*/ 628795 f45 1"/>
                <a:gd name="f66" fmla="*/ 8892 f44 1"/>
                <a:gd name="f67" fmla="*/ 624984 f45 1"/>
                <a:gd name="f68" fmla="*/ 7622 f44 1"/>
                <a:gd name="f69" fmla="*/ 623714 f45 1"/>
                <a:gd name="f70" fmla="*/ 6352 f44 1"/>
                <a:gd name="f71" fmla="*/ 622444 f45 1"/>
                <a:gd name="f72" fmla="*/ 5081 f44 1"/>
                <a:gd name="f73" fmla="*/ 621174 f45 1"/>
                <a:gd name="f74" fmla="*/ 3811 f44 1"/>
                <a:gd name="f75" fmla="*/ 619903 f45 1"/>
                <a:gd name="f76" fmla="*/ 2540 f44 1"/>
                <a:gd name="f77" fmla="*/ 1270 f44 1"/>
                <a:gd name="f78" fmla="*/ 0 f44 1"/>
                <a:gd name="f79" fmla="*/ 15244 f45 1"/>
                <a:gd name="f80" fmla="*/ 503040 f44 1"/>
                <a:gd name="f81" fmla="+- f46 0 f1"/>
                <a:gd name="f82" fmla="*/ f49 1 628795"/>
                <a:gd name="f83" fmla="*/ f50 1 524199"/>
                <a:gd name="f84" fmla="*/ f51 1 628795"/>
                <a:gd name="f85" fmla="*/ f52 1 524199"/>
                <a:gd name="f86" fmla="*/ f53 1 628795"/>
                <a:gd name="f87" fmla="*/ f54 1 524199"/>
                <a:gd name="f88" fmla="*/ f55 1 524199"/>
                <a:gd name="f89" fmla="*/ f56 1 524199"/>
                <a:gd name="f90" fmla="*/ f57 1 524199"/>
                <a:gd name="f91" fmla="*/ f58 1 524199"/>
                <a:gd name="f92" fmla="*/ f59 1 524199"/>
                <a:gd name="f93" fmla="*/ f60 1 524199"/>
                <a:gd name="f94" fmla="*/ f61 1 628795"/>
                <a:gd name="f95" fmla="*/ f62 1 524199"/>
                <a:gd name="f96" fmla="*/ f63 1 628795"/>
                <a:gd name="f97" fmla="*/ f64 1 628795"/>
                <a:gd name="f98" fmla="*/ f65 1 628795"/>
                <a:gd name="f99" fmla="*/ f66 1 524199"/>
                <a:gd name="f100" fmla="*/ f67 1 628795"/>
                <a:gd name="f101" fmla="*/ f68 1 524199"/>
                <a:gd name="f102" fmla="*/ f69 1 628795"/>
                <a:gd name="f103" fmla="*/ f70 1 524199"/>
                <a:gd name="f104" fmla="*/ f71 1 628795"/>
                <a:gd name="f105" fmla="*/ f72 1 524199"/>
                <a:gd name="f106" fmla="*/ f73 1 628795"/>
                <a:gd name="f107" fmla="*/ f74 1 524199"/>
                <a:gd name="f108" fmla="*/ f75 1 628795"/>
                <a:gd name="f109" fmla="*/ f76 1 524199"/>
                <a:gd name="f110" fmla="*/ f77 1 524199"/>
                <a:gd name="f111" fmla="*/ f78 1 524199"/>
                <a:gd name="f112" fmla="*/ f79 1 628795"/>
                <a:gd name="f113" fmla="*/ f80 1 524199"/>
                <a:gd name="f114" fmla="*/ f40 1 f47"/>
                <a:gd name="f115" fmla="*/ f41 1 f47"/>
                <a:gd name="f116" fmla="*/ f40 1 f48"/>
                <a:gd name="f117" fmla="*/ f42 1 f48"/>
                <a:gd name="f118" fmla="*/ f82 1 f47"/>
                <a:gd name="f119" fmla="*/ f83 1 f48"/>
                <a:gd name="f120" fmla="*/ f84 1 f47"/>
                <a:gd name="f121" fmla="*/ f85 1 f48"/>
                <a:gd name="f122" fmla="*/ f86 1 f47"/>
                <a:gd name="f123" fmla="*/ f87 1 f48"/>
                <a:gd name="f124" fmla="*/ f88 1 f48"/>
                <a:gd name="f125" fmla="*/ f89 1 f48"/>
                <a:gd name="f126" fmla="*/ f90 1 f48"/>
                <a:gd name="f127" fmla="*/ f91 1 f48"/>
                <a:gd name="f128" fmla="*/ f92 1 f48"/>
                <a:gd name="f129" fmla="*/ f93 1 f48"/>
                <a:gd name="f130" fmla="*/ f94 1 f47"/>
                <a:gd name="f131" fmla="*/ f95 1 f48"/>
                <a:gd name="f132" fmla="*/ f96 1 f47"/>
                <a:gd name="f133" fmla="*/ f97 1 f47"/>
                <a:gd name="f134" fmla="*/ f98 1 f47"/>
                <a:gd name="f135" fmla="*/ f99 1 f48"/>
                <a:gd name="f136" fmla="*/ f100 1 f47"/>
                <a:gd name="f137" fmla="*/ f101 1 f48"/>
                <a:gd name="f138" fmla="*/ f102 1 f47"/>
                <a:gd name="f139" fmla="*/ f103 1 f48"/>
                <a:gd name="f140" fmla="*/ f104 1 f47"/>
                <a:gd name="f141" fmla="*/ f105 1 f48"/>
                <a:gd name="f142" fmla="*/ f106 1 f47"/>
                <a:gd name="f143" fmla="*/ f107 1 f48"/>
                <a:gd name="f144" fmla="*/ f108 1 f47"/>
                <a:gd name="f145" fmla="*/ f109 1 f48"/>
                <a:gd name="f146" fmla="*/ f110 1 f48"/>
                <a:gd name="f147" fmla="*/ f111 1 f48"/>
                <a:gd name="f148" fmla="*/ f112 1 f47"/>
                <a:gd name="f149" fmla="*/ f113 1 f48"/>
                <a:gd name="f150" fmla="*/ f114 f38 1"/>
                <a:gd name="f151" fmla="*/ f115 f38 1"/>
                <a:gd name="f152" fmla="*/ f117 f39 1"/>
                <a:gd name="f153" fmla="*/ f116 f39 1"/>
                <a:gd name="f154" fmla="*/ f118 f38 1"/>
                <a:gd name="f155" fmla="*/ f119 f39 1"/>
                <a:gd name="f156" fmla="*/ f120 f38 1"/>
                <a:gd name="f157" fmla="*/ f121 f39 1"/>
                <a:gd name="f158" fmla="*/ f122 f38 1"/>
                <a:gd name="f159" fmla="*/ f123 f39 1"/>
                <a:gd name="f160" fmla="*/ f124 f39 1"/>
                <a:gd name="f161" fmla="*/ f125 f39 1"/>
                <a:gd name="f162" fmla="*/ f126 f39 1"/>
                <a:gd name="f163" fmla="*/ f127 f39 1"/>
                <a:gd name="f164" fmla="*/ f128 f39 1"/>
                <a:gd name="f165" fmla="*/ f129 f39 1"/>
                <a:gd name="f166" fmla="*/ f130 f38 1"/>
                <a:gd name="f167" fmla="*/ f131 f39 1"/>
                <a:gd name="f168" fmla="*/ f132 f38 1"/>
                <a:gd name="f169" fmla="*/ f133 f38 1"/>
                <a:gd name="f170" fmla="*/ f134 f38 1"/>
                <a:gd name="f171" fmla="*/ f135 f39 1"/>
                <a:gd name="f172" fmla="*/ f136 f38 1"/>
                <a:gd name="f173" fmla="*/ f137 f39 1"/>
                <a:gd name="f174" fmla="*/ f138 f38 1"/>
                <a:gd name="f175" fmla="*/ f139 f39 1"/>
                <a:gd name="f176" fmla="*/ f140 f38 1"/>
                <a:gd name="f177" fmla="*/ f141 f39 1"/>
                <a:gd name="f178" fmla="*/ f142 f38 1"/>
                <a:gd name="f179" fmla="*/ f143 f39 1"/>
                <a:gd name="f180" fmla="*/ f144 f38 1"/>
                <a:gd name="f181" fmla="*/ f145 f39 1"/>
                <a:gd name="f182" fmla="*/ f146 f39 1"/>
                <a:gd name="f183" fmla="*/ f147 f39 1"/>
                <a:gd name="f184" fmla="*/ f148 f38 1"/>
                <a:gd name="f185" fmla="*/ f149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54" y="f155"/>
                </a:cxn>
                <a:cxn ang="f81">
                  <a:pos x="f156" y="f157"/>
                </a:cxn>
                <a:cxn ang="f81">
                  <a:pos x="f156" y="f157"/>
                </a:cxn>
                <a:cxn ang="f81">
                  <a:pos x="f158" y="f159"/>
                </a:cxn>
                <a:cxn ang="f81">
                  <a:pos x="f158" y="f160"/>
                </a:cxn>
                <a:cxn ang="f81">
                  <a:pos x="f158" y="f161"/>
                </a:cxn>
                <a:cxn ang="f81">
                  <a:pos x="f158" y="f162"/>
                </a:cxn>
                <a:cxn ang="f81">
                  <a:pos x="f158" y="f163"/>
                </a:cxn>
                <a:cxn ang="f81">
                  <a:pos x="f158" y="f164"/>
                </a:cxn>
                <a:cxn ang="f81">
                  <a:pos x="f156" y="f165"/>
                </a:cxn>
                <a:cxn ang="f81">
                  <a:pos x="f156" y="f165"/>
                </a:cxn>
                <a:cxn ang="f81">
                  <a:pos x="f156" y="f165"/>
                </a:cxn>
                <a:cxn ang="f81">
                  <a:pos x="f166" y="f167"/>
                </a:cxn>
                <a:cxn ang="f81">
                  <a:pos x="f154" y="f167"/>
                </a:cxn>
                <a:cxn ang="f81">
                  <a:pos x="f168" y="f165"/>
                </a:cxn>
                <a:cxn ang="f81">
                  <a:pos x="f169" y="f157"/>
                </a:cxn>
                <a:cxn ang="f81">
                  <a:pos x="f170" y="f171"/>
                </a:cxn>
                <a:cxn ang="f81">
                  <a:pos x="f172" y="f173"/>
                </a:cxn>
                <a:cxn ang="f81">
                  <a:pos x="f172" y="f173"/>
                </a:cxn>
                <a:cxn ang="f81">
                  <a:pos x="f174" y="f175"/>
                </a:cxn>
                <a:cxn ang="f81">
                  <a:pos x="f176" y="f177"/>
                </a:cxn>
                <a:cxn ang="f81">
                  <a:pos x="f178" y="f179"/>
                </a:cxn>
                <a:cxn ang="f81">
                  <a:pos x="f180" y="f181"/>
                </a:cxn>
                <a:cxn ang="f81">
                  <a:pos x="f180" y="f182"/>
                </a:cxn>
                <a:cxn ang="f81">
                  <a:pos x="f180" y="f179"/>
                </a:cxn>
                <a:cxn ang="f81">
                  <a:pos x="f180" y="f183"/>
                </a:cxn>
                <a:cxn ang="f81">
                  <a:pos x="f184" y="f185"/>
                </a:cxn>
                <a:cxn ang="f81">
                  <a:pos x="f154" y="f155"/>
                </a:cxn>
              </a:cxnLst>
              <a:rect l="f150" t="f153" r="f151" b="f152"/>
              <a:pathLst>
                <a:path w="628795" h="524199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5" y="f12"/>
                  </a:lnTo>
                  <a:lnTo>
                    <a:pt x="f5" y="f13"/>
                  </a:lnTo>
                  <a:cubicBezTo>
                    <a:pt x="f5" y="f13"/>
                    <a:pt x="f5" y="f14"/>
                    <a:pt x="f5" y="f14"/>
                  </a:cubicBezTo>
                  <a:cubicBezTo>
                    <a:pt x="f5" y="f14"/>
                    <a:pt x="f5" y="f15"/>
                    <a:pt x="f5" y="f15"/>
                  </a:cubicBezTo>
                  <a:cubicBezTo>
                    <a:pt x="f5" y="f15"/>
                    <a:pt x="f5" y="f16"/>
                    <a:pt x="f5" y="f16"/>
                  </a:cubicBezTo>
                  <a:cubicBezTo>
                    <a:pt x="f5" y="f16"/>
                    <a:pt x="f5" y="f17"/>
                    <a:pt x="f5" y="f17"/>
                  </a:cubicBezTo>
                  <a:cubicBezTo>
                    <a:pt x="f5" y="f17"/>
                    <a:pt x="f5" y="f18"/>
                    <a:pt x="f10" y="f18"/>
                  </a:cubicBezTo>
                  <a:lnTo>
                    <a:pt x="f10" y="f18"/>
                  </a:lnTo>
                  <a:lnTo>
                    <a:pt x="f10" y="f18"/>
                  </a:lnTo>
                  <a:lnTo>
                    <a:pt x="f19" y="f20"/>
                  </a:lnTo>
                  <a:lnTo>
                    <a:pt x="f8" y="f20"/>
                  </a:lnTo>
                  <a:cubicBezTo>
                    <a:pt x="f21" y="f22"/>
                    <a:pt x="f23" y="f22"/>
                    <a:pt x="f24" y="f18"/>
                  </a:cubicBezTo>
                  <a:lnTo>
                    <a:pt x="f25" y="f11"/>
                  </a:lnTo>
                  <a:lnTo>
                    <a:pt x="f6" y="f23"/>
                  </a:lnTo>
                  <a:lnTo>
                    <a:pt x="f26" y="f27"/>
                  </a:lnTo>
                  <a:lnTo>
                    <a:pt x="f26" y="f27"/>
                  </a:lnTo>
                  <a:cubicBezTo>
                    <a:pt x="f26" y="f27"/>
                    <a:pt x="f28" y="f27"/>
                    <a:pt x="f28" y="f29"/>
                  </a:cubicBezTo>
                  <a:lnTo>
                    <a:pt x="f30" y="f31"/>
                  </a:lnTo>
                  <a:lnTo>
                    <a:pt x="f32" y="f8"/>
                  </a:lnTo>
                  <a:lnTo>
                    <a:pt x="f33" y="f34"/>
                  </a:lnTo>
                  <a:cubicBezTo>
                    <a:pt x="f33" y="f34"/>
                    <a:pt x="f33" y="f10"/>
                    <a:pt x="f33" y="f10"/>
                  </a:cubicBezTo>
                  <a:lnTo>
                    <a:pt x="f33" y="f8"/>
                  </a:lnTo>
                  <a:lnTo>
                    <a:pt x="f33" y="f5"/>
                  </a:lnTo>
                  <a:lnTo>
                    <a:pt x="f35" y="f3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2" name="Freeform: Shape 176">
              <a:extLst>
                <a:ext uri="{FF2B5EF4-FFF2-40B4-BE49-F238E27FC236}">
                  <a16:creationId xmlns:a16="http://schemas.microsoft.com/office/drawing/2014/main" id="{AF946021-8C66-28F8-E371-006E950E0755}"/>
                </a:ext>
              </a:extLst>
            </p:cNvPr>
            <p:cNvSpPr/>
            <p:nvPr/>
          </p:nvSpPr>
          <p:spPr>
            <a:xfrm>
              <a:off x="5802700" y="4668368"/>
              <a:ext cx="623712" cy="1859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3713"/>
                <a:gd name="f7" fmla="val 185962"/>
                <a:gd name="f8" fmla="val 2541"/>
                <a:gd name="f9" fmla="val 13973"/>
                <a:gd name="f10" fmla="val 1270"/>
                <a:gd name="f11" fmla="val 3811"/>
                <a:gd name="f12" fmla="val 15244"/>
                <a:gd name="f13" fmla="val 600849"/>
                <a:gd name="f14" fmla="val 181653"/>
                <a:gd name="f15" fmla="val 614822"/>
                <a:gd name="f16" fmla="val 185465"/>
                <a:gd name="f17" fmla="val 617363"/>
                <a:gd name="f18" fmla="val 186735"/>
                <a:gd name="f19" fmla="val 619903"/>
                <a:gd name="f20" fmla="val 622444"/>
                <a:gd name="f21" fmla="val 182924"/>
                <a:gd name="f22" fmla="val 623714"/>
                <a:gd name="f23" fmla="val 180383"/>
                <a:gd name="f24" fmla="val 179113"/>
                <a:gd name="f25" fmla="val 177843"/>
                <a:gd name="f26" fmla="val 176572"/>
                <a:gd name="f27" fmla="val 175302"/>
                <a:gd name="f28" fmla="val 174032"/>
                <a:gd name="f29" fmla="val 621174"/>
                <a:gd name="f30" fmla="val 172762"/>
                <a:gd name="f31" fmla="val 171491"/>
                <a:gd name="f32" fmla="val 618633"/>
                <a:gd name="f33" fmla="val 170221"/>
                <a:gd name="f34" fmla="val 10163"/>
                <a:gd name="f35" fmla="val 5081"/>
                <a:gd name="f36" fmla="val 10162"/>
                <a:gd name="f37" fmla="val 6351"/>
                <a:gd name="f38" fmla="+- 0 0 -90"/>
                <a:gd name="f39" fmla="*/ f3 1 623713"/>
                <a:gd name="f40" fmla="*/ f4 1 185962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623713"/>
                <a:gd name="f49" fmla="*/ f45 1 185962"/>
                <a:gd name="f50" fmla="*/ 2541 f46 1"/>
                <a:gd name="f51" fmla="*/ 13973 f45 1"/>
                <a:gd name="f52" fmla="*/ 0 f46 1"/>
                <a:gd name="f53" fmla="*/ 3811 f46 1"/>
                <a:gd name="f54" fmla="*/ 15244 f45 1"/>
                <a:gd name="f55" fmla="*/ 600849 f46 1"/>
                <a:gd name="f56" fmla="*/ 181653 f45 1"/>
                <a:gd name="f57" fmla="*/ 614822 f46 1"/>
                <a:gd name="f58" fmla="*/ 185465 f45 1"/>
                <a:gd name="f59" fmla="*/ 622444 f46 1"/>
                <a:gd name="f60" fmla="*/ 182924 f45 1"/>
                <a:gd name="f61" fmla="*/ 623714 f46 1"/>
                <a:gd name="f62" fmla="*/ 180383 f45 1"/>
                <a:gd name="f63" fmla="*/ 179113 f45 1"/>
                <a:gd name="f64" fmla="*/ 177843 f45 1"/>
                <a:gd name="f65" fmla="*/ 176572 f45 1"/>
                <a:gd name="f66" fmla="*/ 175302 f45 1"/>
                <a:gd name="f67" fmla="*/ 174032 f45 1"/>
                <a:gd name="f68" fmla="*/ 621174 f46 1"/>
                <a:gd name="f69" fmla="*/ 172762 f45 1"/>
                <a:gd name="f70" fmla="*/ 619903 f46 1"/>
                <a:gd name="f71" fmla="*/ 171491 f45 1"/>
                <a:gd name="f72" fmla="*/ 618633 f46 1"/>
                <a:gd name="f73" fmla="*/ 170221 f45 1"/>
                <a:gd name="f74" fmla="*/ 10163 f46 1"/>
                <a:gd name="f75" fmla="*/ 0 f45 1"/>
                <a:gd name="f76" fmla="*/ 5081 f45 1"/>
                <a:gd name="f77" fmla="+- f47 0 f1"/>
                <a:gd name="f78" fmla="*/ f50 1 623713"/>
                <a:gd name="f79" fmla="*/ f51 1 185962"/>
                <a:gd name="f80" fmla="*/ f52 1 623713"/>
                <a:gd name="f81" fmla="*/ f53 1 623713"/>
                <a:gd name="f82" fmla="*/ f54 1 185962"/>
                <a:gd name="f83" fmla="*/ f55 1 623713"/>
                <a:gd name="f84" fmla="*/ f56 1 185962"/>
                <a:gd name="f85" fmla="*/ f57 1 623713"/>
                <a:gd name="f86" fmla="*/ f58 1 185962"/>
                <a:gd name="f87" fmla="*/ f59 1 623713"/>
                <a:gd name="f88" fmla="*/ f60 1 185962"/>
                <a:gd name="f89" fmla="*/ f61 1 623713"/>
                <a:gd name="f90" fmla="*/ f62 1 185962"/>
                <a:gd name="f91" fmla="*/ f63 1 185962"/>
                <a:gd name="f92" fmla="*/ f64 1 185962"/>
                <a:gd name="f93" fmla="*/ f65 1 185962"/>
                <a:gd name="f94" fmla="*/ f66 1 185962"/>
                <a:gd name="f95" fmla="*/ f67 1 185962"/>
                <a:gd name="f96" fmla="*/ f68 1 623713"/>
                <a:gd name="f97" fmla="*/ f69 1 185962"/>
                <a:gd name="f98" fmla="*/ f70 1 623713"/>
                <a:gd name="f99" fmla="*/ f71 1 185962"/>
                <a:gd name="f100" fmla="*/ f72 1 623713"/>
                <a:gd name="f101" fmla="*/ f73 1 185962"/>
                <a:gd name="f102" fmla="*/ f74 1 623713"/>
                <a:gd name="f103" fmla="*/ f75 1 185962"/>
                <a:gd name="f104" fmla="*/ f76 1 185962"/>
                <a:gd name="f105" fmla="*/ f41 1 f48"/>
                <a:gd name="f106" fmla="*/ f42 1 f48"/>
                <a:gd name="f107" fmla="*/ f41 1 f49"/>
                <a:gd name="f108" fmla="*/ f43 1 f49"/>
                <a:gd name="f109" fmla="*/ f78 1 f48"/>
                <a:gd name="f110" fmla="*/ f79 1 f49"/>
                <a:gd name="f111" fmla="*/ f80 1 f48"/>
                <a:gd name="f112" fmla="*/ f81 1 f48"/>
                <a:gd name="f113" fmla="*/ f82 1 f49"/>
                <a:gd name="f114" fmla="*/ f83 1 f48"/>
                <a:gd name="f115" fmla="*/ f84 1 f49"/>
                <a:gd name="f116" fmla="*/ f85 1 f48"/>
                <a:gd name="f117" fmla="*/ f86 1 f49"/>
                <a:gd name="f118" fmla="*/ f87 1 f48"/>
                <a:gd name="f119" fmla="*/ f88 1 f49"/>
                <a:gd name="f120" fmla="*/ f89 1 f48"/>
                <a:gd name="f121" fmla="*/ f90 1 f49"/>
                <a:gd name="f122" fmla="*/ f91 1 f49"/>
                <a:gd name="f123" fmla="*/ f92 1 f49"/>
                <a:gd name="f124" fmla="*/ f93 1 f49"/>
                <a:gd name="f125" fmla="*/ f94 1 f49"/>
                <a:gd name="f126" fmla="*/ f95 1 f49"/>
                <a:gd name="f127" fmla="*/ f96 1 f48"/>
                <a:gd name="f128" fmla="*/ f97 1 f49"/>
                <a:gd name="f129" fmla="*/ f98 1 f48"/>
                <a:gd name="f130" fmla="*/ f99 1 f49"/>
                <a:gd name="f131" fmla="*/ f100 1 f48"/>
                <a:gd name="f132" fmla="*/ f101 1 f49"/>
                <a:gd name="f133" fmla="*/ f102 1 f48"/>
                <a:gd name="f134" fmla="*/ f103 1 f49"/>
                <a:gd name="f135" fmla="*/ f104 1 f49"/>
                <a:gd name="f136" fmla="*/ f105 f39 1"/>
                <a:gd name="f137" fmla="*/ f106 f39 1"/>
                <a:gd name="f138" fmla="*/ f108 f40 1"/>
                <a:gd name="f139" fmla="*/ f107 f40 1"/>
                <a:gd name="f140" fmla="*/ f109 f39 1"/>
                <a:gd name="f141" fmla="*/ f110 f40 1"/>
                <a:gd name="f142" fmla="*/ f111 f39 1"/>
                <a:gd name="f143" fmla="*/ f112 f39 1"/>
                <a:gd name="f144" fmla="*/ f113 f40 1"/>
                <a:gd name="f145" fmla="*/ f114 f39 1"/>
                <a:gd name="f146" fmla="*/ f115 f40 1"/>
                <a:gd name="f147" fmla="*/ f116 f39 1"/>
                <a:gd name="f148" fmla="*/ f117 f40 1"/>
                <a:gd name="f149" fmla="*/ f118 f39 1"/>
                <a:gd name="f150" fmla="*/ f119 f40 1"/>
                <a:gd name="f151" fmla="*/ f120 f39 1"/>
                <a:gd name="f152" fmla="*/ f121 f40 1"/>
                <a:gd name="f153" fmla="*/ f122 f40 1"/>
                <a:gd name="f154" fmla="*/ f123 f40 1"/>
                <a:gd name="f155" fmla="*/ f124 f40 1"/>
                <a:gd name="f156" fmla="*/ f125 f40 1"/>
                <a:gd name="f157" fmla="*/ f126 f40 1"/>
                <a:gd name="f158" fmla="*/ f127 f39 1"/>
                <a:gd name="f159" fmla="*/ f128 f40 1"/>
                <a:gd name="f160" fmla="*/ f129 f39 1"/>
                <a:gd name="f161" fmla="*/ f130 f40 1"/>
                <a:gd name="f162" fmla="*/ f131 f39 1"/>
                <a:gd name="f163" fmla="*/ f132 f40 1"/>
                <a:gd name="f164" fmla="*/ f133 f39 1"/>
                <a:gd name="f165" fmla="*/ f134 f40 1"/>
                <a:gd name="f166" fmla="*/ f135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40" y="f141"/>
                </a:cxn>
                <a:cxn ang="f77">
                  <a:pos x="f142" y="f141"/>
                </a:cxn>
                <a:cxn ang="f77">
                  <a:pos x="f142" y="f141"/>
                </a:cxn>
                <a:cxn ang="f77">
                  <a:pos x="f143" y="f144"/>
                </a:cxn>
                <a:cxn ang="f77">
                  <a:pos x="f145" y="f146"/>
                </a:cxn>
                <a:cxn ang="f77">
                  <a:pos x="f147" y="f148"/>
                </a:cxn>
                <a:cxn ang="f77">
                  <a:pos x="f149" y="f150"/>
                </a:cxn>
                <a:cxn ang="f77">
                  <a:pos x="f151" y="f146"/>
                </a:cxn>
                <a:cxn ang="f77">
                  <a:pos x="f151" y="f152"/>
                </a:cxn>
                <a:cxn ang="f77">
                  <a:pos x="f151" y="f152"/>
                </a:cxn>
                <a:cxn ang="f77">
                  <a:pos x="f151" y="f153"/>
                </a:cxn>
                <a:cxn ang="f77">
                  <a:pos x="f151" y="f154"/>
                </a:cxn>
                <a:cxn ang="f77">
                  <a:pos x="f151" y="f155"/>
                </a:cxn>
                <a:cxn ang="f77">
                  <a:pos x="f151" y="f156"/>
                </a:cxn>
                <a:cxn ang="f77">
                  <a:pos x="f149" y="f157"/>
                </a:cxn>
                <a:cxn ang="f77">
                  <a:pos x="f158" y="f159"/>
                </a:cxn>
                <a:cxn ang="f77">
                  <a:pos x="f160" y="f161"/>
                </a:cxn>
                <a:cxn ang="f77">
                  <a:pos x="f162" y="f163"/>
                </a:cxn>
                <a:cxn ang="f77">
                  <a:pos x="f162" y="f163"/>
                </a:cxn>
                <a:cxn ang="f77">
                  <a:pos x="f164" y="f165"/>
                </a:cxn>
                <a:cxn ang="f77">
                  <a:pos x="f164" y="f166"/>
                </a:cxn>
                <a:cxn ang="f77">
                  <a:pos x="f140" y="f141"/>
                </a:cxn>
                <a:cxn ang="f77">
                  <a:pos x="f140" y="f141"/>
                </a:cxn>
              </a:cxnLst>
              <a:rect l="f136" t="f139" r="f137" b="f138"/>
              <a:pathLst>
                <a:path w="623713" h="185962">
                  <a:moveTo>
                    <a:pt x="f8" y="f9"/>
                  </a:moveTo>
                  <a:cubicBezTo>
                    <a:pt x="f10" y="f9"/>
                    <a:pt x="f10" y="f9"/>
                    <a:pt x="f5" y="f9"/>
                  </a:cubicBezTo>
                  <a:lnTo>
                    <a:pt x="f5" y="f9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16"/>
                    <a:pt x="f20" y="f21"/>
                  </a:cubicBezTo>
                  <a:cubicBezTo>
                    <a:pt x="f20" y="f21"/>
                    <a:pt x="f22" y="f14"/>
                    <a:pt x="f22" y="f14"/>
                  </a:cubicBezTo>
                  <a:cubicBezTo>
                    <a:pt x="f22" y="f14"/>
                    <a:pt x="f22" y="f23"/>
                    <a:pt x="f22" y="f23"/>
                  </a:cubicBezTo>
                  <a:cubicBezTo>
                    <a:pt x="f22" y="f23"/>
                    <a:pt x="f22" y="f23"/>
                    <a:pt x="f22" y="f23"/>
                  </a:cubicBezTo>
                  <a:cubicBezTo>
                    <a:pt x="f22" y="f23"/>
                    <a:pt x="f22" y="f23"/>
                    <a:pt x="f22" y="f24"/>
                  </a:cubicBezTo>
                  <a:cubicBezTo>
                    <a:pt x="f22" y="f24"/>
                    <a:pt x="f22" y="f25"/>
                    <a:pt x="f22" y="f25"/>
                  </a:cubicBezTo>
                  <a:cubicBezTo>
                    <a:pt x="f22" y="f25"/>
                    <a:pt x="f22" y="f26"/>
                    <a:pt x="f22" y="f26"/>
                  </a:cubicBezTo>
                  <a:cubicBezTo>
                    <a:pt x="f22" y="f26"/>
                    <a:pt x="f22" y="f27"/>
                    <a:pt x="f22" y="f27"/>
                  </a:cubicBezTo>
                  <a:lnTo>
                    <a:pt x="f20" y="f28"/>
                  </a:lnTo>
                  <a:lnTo>
                    <a:pt x="f29" y="f30"/>
                  </a:lnTo>
                  <a:lnTo>
                    <a:pt x="f19" y="f31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4" y="f5"/>
                  </a:lnTo>
                  <a:lnTo>
                    <a:pt x="f34" y="f35"/>
                  </a:lnTo>
                  <a:cubicBezTo>
                    <a:pt x="f34" y="f36"/>
                    <a:pt x="f37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3" name="Freeform: Shape 177">
              <a:extLst>
                <a:ext uri="{FF2B5EF4-FFF2-40B4-BE49-F238E27FC236}">
                  <a16:creationId xmlns:a16="http://schemas.microsoft.com/office/drawing/2014/main" id="{5DF6E9CD-E8A9-1097-18AD-E2F40BDD853A}"/>
                </a:ext>
              </a:extLst>
            </p:cNvPr>
            <p:cNvSpPr/>
            <p:nvPr/>
          </p:nvSpPr>
          <p:spPr>
            <a:xfrm>
              <a:off x="417926" y="2374203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4" name="Freeform: Shape 178">
              <a:extLst>
                <a:ext uri="{FF2B5EF4-FFF2-40B4-BE49-F238E27FC236}">
                  <a16:creationId xmlns:a16="http://schemas.microsoft.com/office/drawing/2014/main" id="{CAD82C14-D74B-2BE8-014F-7D27ABE69537}"/>
                </a:ext>
              </a:extLst>
            </p:cNvPr>
            <p:cNvSpPr/>
            <p:nvPr/>
          </p:nvSpPr>
          <p:spPr>
            <a:xfrm>
              <a:off x="0" y="2258604"/>
              <a:ext cx="402683" cy="1155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2682"/>
                <a:gd name="f7" fmla="val 115597"/>
                <a:gd name="f8" fmla="val 402683"/>
                <a:gd name="f9" fmla="val 109246"/>
                <a:gd name="f10" fmla="val 102895"/>
                <a:gd name="f11" fmla="val 15244"/>
                <a:gd name="f12" fmla="val 391250"/>
                <a:gd name="f13" fmla="val 115598"/>
                <a:gd name="f14" fmla="+- 0 0 -90"/>
                <a:gd name="f15" fmla="*/ f3 1 402682"/>
                <a:gd name="f16" fmla="*/ f4 1 11559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02682"/>
                <a:gd name="f25" fmla="*/ f21 1 115597"/>
                <a:gd name="f26" fmla="*/ 402683 f22 1"/>
                <a:gd name="f27" fmla="*/ 109246 f21 1"/>
                <a:gd name="f28" fmla="*/ 102895 f21 1"/>
                <a:gd name="f29" fmla="*/ 0 f22 1"/>
                <a:gd name="f30" fmla="*/ 0 f21 1"/>
                <a:gd name="f31" fmla="*/ 15244 f21 1"/>
                <a:gd name="f32" fmla="*/ 391250 f22 1"/>
                <a:gd name="f33" fmla="*/ 115598 f21 1"/>
                <a:gd name="f34" fmla="+- f23 0 f1"/>
                <a:gd name="f35" fmla="*/ f26 1 402682"/>
                <a:gd name="f36" fmla="*/ f27 1 115597"/>
                <a:gd name="f37" fmla="*/ f28 1 115597"/>
                <a:gd name="f38" fmla="*/ f29 1 402682"/>
                <a:gd name="f39" fmla="*/ f30 1 115597"/>
                <a:gd name="f40" fmla="*/ f31 1 115597"/>
                <a:gd name="f41" fmla="*/ f32 1 402682"/>
                <a:gd name="f42" fmla="*/ f33 1 115597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4"/>
                <a:gd name="f51" fmla="*/ f39 1 f25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5 1"/>
                <a:gd name="f63" fmla="*/ f51 f16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62" y="f63"/>
                </a:cxn>
                <a:cxn ang="f34">
                  <a:pos x="f62" y="f64"/>
                </a:cxn>
                <a:cxn ang="f34">
                  <a:pos x="f65" y="f66"/>
                </a:cxn>
              </a:cxnLst>
              <a:rect l="f55" t="f58" r="f56" b="f57"/>
              <a:pathLst>
                <a:path w="402682" h="115597">
                  <a:moveTo>
                    <a:pt x="f8" y="f9"/>
                  </a:moveTo>
                  <a:lnTo>
                    <a:pt x="f8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5" name="Freeform: Shape 179">
              <a:extLst>
                <a:ext uri="{FF2B5EF4-FFF2-40B4-BE49-F238E27FC236}">
                  <a16:creationId xmlns:a16="http://schemas.microsoft.com/office/drawing/2014/main" id="{BF53F4EE-4616-4BE1-A785-95568F7BC5C4}"/>
                </a:ext>
              </a:extLst>
            </p:cNvPr>
            <p:cNvSpPr/>
            <p:nvPr/>
          </p:nvSpPr>
          <p:spPr>
            <a:xfrm>
              <a:off x="0" y="2367847"/>
              <a:ext cx="414113" cy="240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4115"/>
                <a:gd name="f7" fmla="val 240087"/>
                <a:gd name="f8" fmla="val 411575"/>
                <a:gd name="f9" fmla="val 11433"/>
                <a:gd name="f10" fmla="val 407764"/>
                <a:gd name="f11" fmla="val 403953"/>
                <a:gd name="f12" fmla="val 8892"/>
                <a:gd name="f13" fmla="val 5081"/>
                <a:gd name="f14" fmla="val 391250"/>
                <a:gd name="f15" fmla="val 6352"/>
                <a:gd name="f16" fmla="val 222303"/>
                <a:gd name="f17" fmla="val 240088"/>
                <a:gd name="f18" fmla="val 414116"/>
                <a:gd name="f19" fmla="val 412845"/>
                <a:gd name="f20" fmla="+- 0 0 -90"/>
                <a:gd name="f21" fmla="*/ f3 1 414115"/>
                <a:gd name="f22" fmla="*/ f4 1 24008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14115"/>
                <a:gd name="f31" fmla="*/ f27 1 240087"/>
                <a:gd name="f32" fmla="*/ 411575 f28 1"/>
                <a:gd name="f33" fmla="*/ 11433 f27 1"/>
                <a:gd name="f34" fmla="*/ 403953 f28 1"/>
                <a:gd name="f35" fmla="*/ 5081 f27 1"/>
                <a:gd name="f36" fmla="*/ 0 f27 1"/>
                <a:gd name="f37" fmla="*/ 391250 f28 1"/>
                <a:gd name="f38" fmla="*/ 6352 f27 1"/>
                <a:gd name="f39" fmla="*/ 0 f28 1"/>
                <a:gd name="f40" fmla="*/ 222303 f27 1"/>
                <a:gd name="f41" fmla="*/ 240088 f27 1"/>
                <a:gd name="f42" fmla="*/ 414116 f28 1"/>
                <a:gd name="f43" fmla="+- f29 0 f1"/>
                <a:gd name="f44" fmla="*/ f32 1 414115"/>
                <a:gd name="f45" fmla="*/ f33 1 240087"/>
                <a:gd name="f46" fmla="*/ f34 1 414115"/>
                <a:gd name="f47" fmla="*/ f35 1 240087"/>
                <a:gd name="f48" fmla="*/ f36 1 240087"/>
                <a:gd name="f49" fmla="*/ f37 1 414115"/>
                <a:gd name="f50" fmla="*/ f38 1 240087"/>
                <a:gd name="f51" fmla="*/ f39 1 414115"/>
                <a:gd name="f52" fmla="*/ f40 1 240087"/>
                <a:gd name="f53" fmla="*/ f41 1 240087"/>
                <a:gd name="f54" fmla="*/ f42 1 414115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1"/>
                <a:gd name="f63" fmla="*/ f48 1 f31"/>
                <a:gd name="f64" fmla="*/ f49 1 f30"/>
                <a:gd name="f65" fmla="*/ f50 1 f31"/>
                <a:gd name="f66" fmla="*/ f51 1 f30"/>
                <a:gd name="f67" fmla="*/ f52 1 f31"/>
                <a:gd name="f68" fmla="*/ f53 1 f31"/>
                <a:gd name="f69" fmla="*/ f54 1 f30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2 1"/>
                <a:gd name="f78" fmla="*/ f63 f22 1"/>
                <a:gd name="f79" fmla="*/ f64 f21 1"/>
                <a:gd name="f80" fmla="*/ f65 f22 1"/>
                <a:gd name="f81" fmla="*/ f66 f21 1"/>
                <a:gd name="f82" fmla="*/ f67 f22 1"/>
                <a:gd name="f83" fmla="*/ f68 f22 1"/>
                <a:gd name="f84" fmla="*/ f69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6" y="f78"/>
                </a:cxn>
                <a:cxn ang="f43">
                  <a:pos x="f79" y="f80"/>
                </a:cxn>
                <a:cxn ang="f43">
                  <a:pos x="f81" y="f82"/>
                </a:cxn>
                <a:cxn ang="f43">
                  <a:pos x="f81" y="f83"/>
                </a:cxn>
                <a:cxn ang="f43">
                  <a:pos x="f84" y="f75"/>
                </a:cxn>
                <a:cxn ang="f43">
                  <a:pos x="f74" y="f75"/>
                </a:cxn>
              </a:cxnLst>
              <a:rect l="f70" t="f73" r="f71" b="f72"/>
              <a:pathLst>
                <a:path w="414115" h="240087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5"/>
                  </a:lnTo>
                  <a:lnTo>
                    <a:pt x="f14" y="f15"/>
                  </a:lnTo>
                  <a:lnTo>
                    <a:pt x="f5" y="f16"/>
                  </a:lnTo>
                  <a:lnTo>
                    <a:pt x="f5" y="f17"/>
                  </a:lnTo>
                  <a:lnTo>
                    <a:pt x="f18" y="f9"/>
                  </a:lnTo>
                  <a:cubicBezTo>
                    <a:pt x="f18" y="f9"/>
                    <a:pt x="f19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6" name="Freeform: Shape 180">
              <a:extLst>
                <a:ext uri="{FF2B5EF4-FFF2-40B4-BE49-F238E27FC236}">
                  <a16:creationId xmlns:a16="http://schemas.microsoft.com/office/drawing/2014/main" id="{3FB4982B-F13D-3F94-2BDA-D2EBE3179B62}"/>
                </a:ext>
              </a:extLst>
            </p:cNvPr>
            <p:cNvSpPr/>
            <p:nvPr/>
          </p:nvSpPr>
          <p:spPr>
            <a:xfrm>
              <a:off x="416655" y="2375474"/>
              <a:ext cx="127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+- 0 0 -90"/>
                <a:gd name="f8" fmla="*/ f3 1 1270"/>
                <a:gd name="f9" fmla="*/ f4 1 1270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70"/>
                <a:gd name="f16" fmla="*/ 0 f13 1"/>
                <a:gd name="f17" fmla="*/ 1270 f13 1"/>
                <a:gd name="f18" fmla="+- f14 0 f1"/>
                <a:gd name="f19" fmla="*/ f16 1 1270"/>
                <a:gd name="f20" fmla="*/ f17 1 1270"/>
                <a:gd name="f21" fmla="*/ f10 1 f15"/>
                <a:gd name="f22" fmla="*/ f11 1 f15"/>
                <a:gd name="f23" fmla="*/ f19 1 f15"/>
                <a:gd name="f24" fmla="*/ f20 1 f15"/>
                <a:gd name="f25" fmla="*/ f21 f8 1"/>
                <a:gd name="f26" fmla="*/ f22 f8 1"/>
                <a:gd name="f27" fmla="*/ f22 f9 1"/>
                <a:gd name="f28" fmla="*/ f21 f9 1"/>
                <a:gd name="f29" fmla="*/ f23 f8 1"/>
                <a:gd name="f30" fmla="*/ f24 f9 1"/>
                <a:gd name="f31" fmla="*/ f24 f8 1"/>
                <a:gd name="f32" fmla="*/ f2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">
                  <a:pos x="f29" y="f30"/>
                </a:cxn>
                <a:cxn ang="f18">
                  <a:pos x="f29" y="f30"/>
                </a:cxn>
                <a:cxn ang="f18">
                  <a:pos x="f31" y="f32"/>
                </a:cxn>
                <a:cxn ang="f18">
                  <a:pos x="f29" y="f30"/>
                </a:cxn>
                <a:cxn ang="f18">
                  <a:pos x="f29" y="f30"/>
                </a:cxn>
              </a:cxnLst>
              <a:rect l="f25" t="f28" r="f26" b="f27"/>
              <a:pathLst>
                <a:path w="1270" h="1270">
                  <a:moveTo>
                    <a:pt x="f5" y="f6"/>
                  </a:moveTo>
                  <a:lnTo>
                    <a:pt x="f5" y="f6"/>
                  </a:lnTo>
                  <a:cubicBezTo>
                    <a:pt x="f5" y="f6"/>
                    <a:pt x="f5" y="f5"/>
                    <a:pt x="f6" y="f5"/>
                  </a:cubicBezTo>
                  <a:cubicBezTo>
                    <a:pt x="f6" y="f5"/>
                    <a:pt x="f5" y="f5"/>
                    <a:pt x="f5" y="f6"/>
                  </a:cubicBezTo>
                  <a:lnTo>
                    <a:pt x="f5" y="f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7" name="Freeform: Shape 181">
              <a:extLst>
                <a:ext uri="{FF2B5EF4-FFF2-40B4-BE49-F238E27FC236}">
                  <a16:creationId xmlns:a16="http://schemas.microsoft.com/office/drawing/2014/main" id="{8AB5F708-D9E5-1762-F68E-F6FC889FB3C4}"/>
                </a:ext>
              </a:extLst>
            </p:cNvPr>
            <p:cNvSpPr/>
            <p:nvPr/>
          </p:nvSpPr>
          <p:spPr>
            <a:xfrm>
              <a:off x="417926" y="2372932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1270 f15 1"/>
                <a:gd name="f22" fmla="*/ 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39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7"/>
                  </a:moveTo>
                  <a:lnTo>
                    <a:pt x="f5" y="f7"/>
                  </a:lnTo>
                  <a:cubicBezTo>
                    <a:pt x="f5" y="f7"/>
                    <a:pt x="f5" y="f5"/>
                    <a:pt x="f5" y="f5"/>
                  </a:cubicBezTo>
                  <a:cubicBezTo>
                    <a:pt x="f5" y="f5"/>
                    <a:pt x="f5" y="f7"/>
                    <a:pt x="f5" y="f7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8" name="Freeform: Shape 182">
              <a:extLst>
                <a:ext uri="{FF2B5EF4-FFF2-40B4-BE49-F238E27FC236}">
                  <a16:creationId xmlns:a16="http://schemas.microsoft.com/office/drawing/2014/main" id="{C0F4E766-8066-4318-7B30-52AB639501B3}"/>
                </a:ext>
              </a:extLst>
            </p:cNvPr>
            <p:cNvSpPr/>
            <p:nvPr/>
          </p:nvSpPr>
          <p:spPr>
            <a:xfrm>
              <a:off x="340193" y="1725070"/>
              <a:ext cx="77733" cy="651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737"/>
                <a:gd name="f7" fmla="val 651915"/>
                <a:gd name="f8" fmla="val 14222"/>
                <a:gd name="f9" fmla="val 6352"/>
                <a:gd name="f10" fmla="val 5081"/>
                <a:gd name="f11" fmla="val 3811"/>
                <a:gd name="f12" fmla="val 12952"/>
                <a:gd name="f13" fmla="val 2541"/>
                <a:gd name="f14" fmla="val 1270"/>
                <a:gd name="f15" fmla="val 11682"/>
                <a:gd name="f16" fmla="val 10412"/>
                <a:gd name="f17" fmla="val 9141"/>
                <a:gd name="f18" fmla="val 7871"/>
                <a:gd name="f19" fmla="val 6601"/>
                <a:gd name="f20" fmla="val 2790"/>
                <a:gd name="f21" fmla="val -1021"/>
                <a:gd name="f22" fmla="val 249"/>
                <a:gd name="f23" fmla="val 7622"/>
                <a:gd name="f24" fmla="val 12703"/>
                <a:gd name="f25" fmla="val 62494"/>
                <a:gd name="f26" fmla="val 635152"/>
                <a:gd name="f27" fmla="val 640234"/>
                <a:gd name="f28" fmla="val 645315"/>
                <a:gd name="f29" fmla="val 649126"/>
                <a:gd name="f30" fmla="val 66304"/>
                <a:gd name="f31" fmla="val 652937"/>
                <a:gd name="f32" fmla="val 71386"/>
                <a:gd name="f33" fmla="val 651666"/>
                <a:gd name="f34" fmla="val 72656"/>
                <a:gd name="f35" fmla="val 73926"/>
                <a:gd name="f36" fmla="val 650396"/>
                <a:gd name="f37" fmla="val 75196"/>
                <a:gd name="f38" fmla="val 76467"/>
                <a:gd name="f39" fmla="val 647856"/>
                <a:gd name="f40" fmla="val 646585"/>
                <a:gd name="f41" fmla="val 644045"/>
                <a:gd name="f42" fmla="val 642774"/>
                <a:gd name="f43" fmla="val 8892"/>
                <a:gd name="f44" fmla="+- 0 0 -90"/>
                <a:gd name="f45" fmla="*/ f3 1 77737"/>
                <a:gd name="f46" fmla="*/ f4 1 651915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77737"/>
                <a:gd name="f55" fmla="*/ f51 1 651915"/>
                <a:gd name="f56" fmla="*/ 14222 f52 1"/>
                <a:gd name="f57" fmla="*/ 6352 f51 1"/>
                <a:gd name="f58" fmla="*/ 5081 f51 1"/>
                <a:gd name="f59" fmla="*/ 3811 f51 1"/>
                <a:gd name="f60" fmla="*/ 12952 f52 1"/>
                <a:gd name="f61" fmla="*/ 2541 f51 1"/>
                <a:gd name="f62" fmla="*/ 11682 f52 1"/>
                <a:gd name="f63" fmla="*/ 1270 f51 1"/>
                <a:gd name="f64" fmla="*/ 10412 f52 1"/>
                <a:gd name="f65" fmla="*/ 0 f51 1"/>
                <a:gd name="f66" fmla="*/ 9141 f52 1"/>
                <a:gd name="f67" fmla="*/ 6601 f52 1"/>
                <a:gd name="f68" fmla="*/ 249 f52 1"/>
                <a:gd name="f69" fmla="*/ 7622 f51 1"/>
                <a:gd name="f70" fmla="*/ 12703 f51 1"/>
                <a:gd name="f71" fmla="*/ 62494 f52 1"/>
                <a:gd name="f72" fmla="*/ 635152 f51 1"/>
                <a:gd name="f73" fmla="*/ 640234 f51 1"/>
                <a:gd name="f74" fmla="*/ 645315 f51 1"/>
                <a:gd name="f75" fmla="*/ 71386 f52 1"/>
                <a:gd name="f76" fmla="*/ 651666 f51 1"/>
                <a:gd name="f77" fmla="*/ 73926 f52 1"/>
                <a:gd name="f78" fmla="*/ 650396 f51 1"/>
                <a:gd name="f79" fmla="*/ 75196 f52 1"/>
                <a:gd name="f80" fmla="*/ 649126 f51 1"/>
                <a:gd name="f81" fmla="*/ 76467 f52 1"/>
                <a:gd name="f82" fmla="*/ 647856 f51 1"/>
                <a:gd name="f83" fmla="*/ 77737 f52 1"/>
                <a:gd name="f84" fmla="*/ 646585 f51 1"/>
                <a:gd name="f85" fmla="*/ 642774 f51 1"/>
                <a:gd name="f86" fmla="*/ 8892 f51 1"/>
                <a:gd name="f87" fmla="+- f53 0 f1"/>
                <a:gd name="f88" fmla="*/ f56 1 77737"/>
                <a:gd name="f89" fmla="*/ f57 1 651915"/>
                <a:gd name="f90" fmla="*/ f58 1 651915"/>
                <a:gd name="f91" fmla="*/ f59 1 651915"/>
                <a:gd name="f92" fmla="*/ f60 1 77737"/>
                <a:gd name="f93" fmla="*/ f61 1 651915"/>
                <a:gd name="f94" fmla="*/ f62 1 77737"/>
                <a:gd name="f95" fmla="*/ f63 1 651915"/>
                <a:gd name="f96" fmla="*/ f64 1 77737"/>
                <a:gd name="f97" fmla="*/ f65 1 651915"/>
                <a:gd name="f98" fmla="*/ f66 1 77737"/>
                <a:gd name="f99" fmla="*/ f67 1 77737"/>
                <a:gd name="f100" fmla="*/ f68 1 77737"/>
                <a:gd name="f101" fmla="*/ f69 1 651915"/>
                <a:gd name="f102" fmla="*/ f70 1 651915"/>
                <a:gd name="f103" fmla="*/ f71 1 77737"/>
                <a:gd name="f104" fmla="*/ f72 1 651915"/>
                <a:gd name="f105" fmla="*/ f73 1 651915"/>
                <a:gd name="f106" fmla="*/ f74 1 651915"/>
                <a:gd name="f107" fmla="*/ f75 1 77737"/>
                <a:gd name="f108" fmla="*/ f76 1 651915"/>
                <a:gd name="f109" fmla="*/ f77 1 77737"/>
                <a:gd name="f110" fmla="*/ f78 1 651915"/>
                <a:gd name="f111" fmla="*/ f79 1 77737"/>
                <a:gd name="f112" fmla="*/ f80 1 651915"/>
                <a:gd name="f113" fmla="*/ f81 1 77737"/>
                <a:gd name="f114" fmla="*/ f82 1 651915"/>
                <a:gd name="f115" fmla="*/ f83 1 77737"/>
                <a:gd name="f116" fmla="*/ f84 1 651915"/>
                <a:gd name="f117" fmla="*/ f85 1 651915"/>
                <a:gd name="f118" fmla="*/ f86 1 651915"/>
                <a:gd name="f119" fmla="*/ f47 1 f54"/>
                <a:gd name="f120" fmla="*/ f48 1 f54"/>
                <a:gd name="f121" fmla="*/ f47 1 f55"/>
                <a:gd name="f122" fmla="*/ f49 1 f55"/>
                <a:gd name="f123" fmla="*/ f88 1 f54"/>
                <a:gd name="f124" fmla="*/ f89 1 f55"/>
                <a:gd name="f125" fmla="*/ f90 1 f55"/>
                <a:gd name="f126" fmla="*/ f91 1 f55"/>
                <a:gd name="f127" fmla="*/ f92 1 f54"/>
                <a:gd name="f128" fmla="*/ f93 1 f55"/>
                <a:gd name="f129" fmla="*/ f94 1 f54"/>
                <a:gd name="f130" fmla="*/ f95 1 f55"/>
                <a:gd name="f131" fmla="*/ f96 1 f54"/>
                <a:gd name="f132" fmla="*/ f97 1 f55"/>
                <a:gd name="f133" fmla="*/ f98 1 f54"/>
                <a:gd name="f134" fmla="*/ f99 1 f54"/>
                <a:gd name="f135" fmla="*/ f100 1 f54"/>
                <a:gd name="f136" fmla="*/ f101 1 f55"/>
                <a:gd name="f137" fmla="*/ f102 1 f55"/>
                <a:gd name="f138" fmla="*/ f103 1 f54"/>
                <a:gd name="f139" fmla="*/ f104 1 f55"/>
                <a:gd name="f140" fmla="*/ f105 1 f55"/>
                <a:gd name="f141" fmla="*/ f106 1 f55"/>
                <a:gd name="f142" fmla="*/ f107 1 f54"/>
                <a:gd name="f143" fmla="*/ f108 1 f55"/>
                <a:gd name="f144" fmla="*/ f109 1 f54"/>
                <a:gd name="f145" fmla="*/ f110 1 f55"/>
                <a:gd name="f146" fmla="*/ f111 1 f54"/>
                <a:gd name="f147" fmla="*/ f112 1 f55"/>
                <a:gd name="f148" fmla="*/ f113 1 f54"/>
                <a:gd name="f149" fmla="*/ f114 1 f55"/>
                <a:gd name="f150" fmla="*/ f115 1 f54"/>
                <a:gd name="f151" fmla="*/ f116 1 f55"/>
                <a:gd name="f152" fmla="*/ f117 1 f55"/>
                <a:gd name="f153" fmla="*/ f118 1 f55"/>
                <a:gd name="f154" fmla="*/ f119 f45 1"/>
                <a:gd name="f155" fmla="*/ f120 f45 1"/>
                <a:gd name="f156" fmla="*/ f122 f46 1"/>
                <a:gd name="f157" fmla="*/ f121 f46 1"/>
                <a:gd name="f158" fmla="*/ f123 f45 1"/>
                <a:gd name="f159" fmla="*/ f124 f46 1"/>
                <a:gd name="f160" fmla="*/ f125 f46 1"/>
                <a:gd name="f161" fmla="*/ f126 f46 1"/>
                <a:gd name="f162" fmla="*/ f127 f45 1"/>
                <a:gd name="f163" fmla="*/ f128 f46 1"/>
                <a:gd name="f164" fmla="*/ f129 f45 1"/>
                <a:gd name="f165" fmla="*/ f130 f46 1"/>
                <a:gd name="f166" fmla="*/ f131 f45 1"/>
                <a:gd name="f167" fmla="*/ f132 f46 1"/>
                <a:gd name="f168" fmla="*/ f133 f45 1"/>
                <a:gd name="f169" fmla="*/ f134 f45 1"/>
                <a:gd name="f170" fmla="*/ f135 f45 1"/>
                <a:gd name="f171" fmla="*/ f136 f46 1"/>
                <a:gd name="f172" fmla="*/ f137 f46 1"/>
                <a:gd name="f173" fmla="*/ f138 f45 1"/>
                <a:gd name="f174" fmla="*/ f139 f46 1"/>
                <a:gd name="f175" fmla="*/ f140 f46 1"/>
                <a:gd name="f176" fmla="*/ f141 f46 1"/>
                <a:gd name="f177" fmla="*/ f142 f45 1"/>
                <a:gd name="f178" fmla="*/ f143 f46 1"/>
                <a:gd name="f179" fmla="*/ f144 f45 1"/>
                <a:gd name="f180" fmla="*/ f145 f46 1"/>
                <a:gd name="f181" fmla="*/ f146 f45 1"/>
                <a:gd name="f182" fmla="*/ f147 f46 1"/>
                <a:gd name="f183" fmla="*/ f148 f45 1"/>
                <a:gd name="f184" fmla="*/ f149 f46 1"/>
                <a:gd name="f185" fmla="*/ f150 f45 1"/>
                <a:gd name="f186" fmla="*/ f151 f46 1"/>
                <a:gd name="f187" fmla="*/ f152 f46 1"/>
                <a:gd name="f188" fmla="*/ f153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58" y="f159"/>
                </a:cxn>
                <a:cxn ang="f87">
                  <a:pos x="f158" y="f160"/>
                </a:cxn>
                <a:cxn ang="f87">
                  <a:pos x="f158" y="f161"/>
                </a:cxn>
                <a:cxn ang="f87">
                  <a:pos x="f162" y="f163"/>
                </a:cxn>
                <a:cxn ang="f87">
                  <a:pos x="f164" y="f165"/>
                </a:cxn>
                <a:cxn ang="f87">
                  <a:pos x="f166" y="f167"/>
                </a:cxn>
                <a:cxn ang="f87">
                  <a:pos x="f168" y="f167"/>
                </a:cxn>
                <a:cxn ang="f87">
                  <a:pos x="f169" y="f167"/>
                </a:cxn>
                <a:cxn ang="f87">
                  <a:pos x="f170" y="f171"/>
                </a:cxn>
                <a:cxn ang="f87">
                  <a:pos x="f170" y="f172"/>
                </a:cxn>
                <a:cxn ang="f87">
                  <a:pos x="f173" y="f174"/>
                </a:cxn>
                <a:cxn ang="f87">
                  <a:pos x="f173" y="f175"/>
                </a:cxn>
                <a:cxn ang="f87">
                  <a:pos x="f173" y="f176"/>
                </a:cxn>
                <a:cxn ang="f87">
                  <a:pos x="f177" y="f178"/>
                </a:cxn>
                <a:cxn ang="f87">
                  <a:pos x="f179" y="f180"/>
                </a:cxn>
                <a:cxn ang="f87">
                  <a:pos x="f179" y="f180"/>
                </a:cxn>
                <a:cxn ang="f87">
                  <a:pos x="f181" y="f182"/>
                </a:cxn>
                <a:cxn ang="f87">
                  <a:pos x="f183" y="f184"/>
                </a:cxn>
                <a:cxn ang="f87">
                  <a:pos x="f185" y="f186"/>
                </a:cxn>
                <a:cxn ang="f87">
                  <a:pos x="f185" y="f176"/>
                </a:cxn>
                <a:cxn ang="f87">
                  <a:pos x="f185" y="f187"/>
                </a:cxn>
                <a:cxn ang="f87">
                  <a:pos x="f185" y="f187"/>
                </a:cxn>
                <a:cxn ang="f87">
                  <a:pos x="f185" y="f187"/>
                </a:cxn>
                <a:cxn ang="f87">
                  <a:pos x="f158" y="f188"/>
                </a:cxn>
                <a:cxn ang="f87">
                  <a:pos x="f158" y="f159"/>
                </a:cxn>
                <a:cxn ang="f87">
                  <a:pos x="f158" y="f159"/>
                </a:cxn>
              </a:cxnLst>
              <a:rect l="f154" t="f157" r="f155" b="f156"/>
              <a:pathLst>
                <a:path w="77737" h="651915">
                  <a:moveTo>
                    <a:pt x="f8" y="f9"/>
                  </a:moveTo>
                  <a:cubicBezTo>
                    <a:pt x="f8" y="f9"/>
                    <a:pt x="f8" y="f10"/>
                    <a:pt x="f8" y="f10"/>
                  </a:cubicBezTo>
                  <a:lnTo>
                    <a:pt x="f8" y="f11"/>
                  </a:lnTo>
                  <a:cubicBezTo>
                    <a:pt x="f8" y="f11"/>
                    <a:pt x="f12" y="f13"/>
                    <a:pt x="f12" y="f13"/>
                  </a:cubicBezTo>
                  <a:cubicBezTo>
                    <a:pt x="f12" y="f13"/>
                    <a:pt x="f12" y="f14"/>
                    <a:pt x="f15" y="f14"/>
                  </a:cubicBezTo>
                  <a:lnTo>
                    <a:pt x="f16" y="f5"/>
                  </a:lnTo>
                  <a:lnTo>
                    <a:pt x="f17" y="f5"/>
                  </a:lnTo>
                  <a:cubicBezTo>
                    <a:pt x="f18" y="f5"/>
                    <a:pt x="f18" y="f5"/>
                    <a:pt x="f19" y="f5"/>
                  </a:cubicBezTo>
                  <a:cubicBezTo>
                    <a:pt x="f20" y="f5"/>
                    <a:pt x="f21" y="f11"/>
                    <a:pt x="f22" y="f23"/>
                  </a:cubicBezTo>
                  <a:lnTo>
                    <a:pt x="f22" y="f24"/>
                  </a:lnTo>
                  <a:lnTo>
                    <a:pt x="f25" y="f26"/>
                  </a:lnTo>
                  <a:lnTo>
                    <a:pt x="f25" y="f27"/>
                  </a:lnTo>
                  <a:lnTo>
                    <a:pt x="f25" y="f28"/>
                  </a:lnTo>
                  <a:cubicBezTo>
                    <a:pt x="f25" y="f29"/>
                    <a:pt x="f30" y="f31"/>
                    <a:pt x="f32" y="f33"/>
                  </a:cubicBezTo>
                  <a:cubicBezTo>
                    <a:pt x="f34" y="f33"/>
                    <a:pt x="f35" y="f33"/>
                    <a:pt x="f35" y="f36"/>
                  </a:cubicBezTo>
                  <a:lnTo>
                    <a:pt x="f35" y="f36"/>
                  </a:lnTo>
                  <a:cubicBezTo>
                    <a:pt x="f35" y="f36"/>
                    <a:pt x="f37" y="f36"/>
                    <a:pt x="f37" y="f29"/>
                  </a:cubicBezTo>
                  <a:cubicBezTo>
                    <a:pt x="f37" y="f29"/>
                    <a:pt x="f38" y="f29"/>
                    <a:pt x="f38" y="f39"/>
                  </a:cubicBezTo>
                  <a:cubicBezTo>
                    <a:pt x="f38" y="f39"/>
                    <a:pt x="f6" y="f40"/>
                    <a:pt x="f6" y="f40"/>
                  </a:cubicBezTo>
                  <a:lnTo>
                    <a:pt x="f6" y="f28"/>
                  </a:lnTo>
                  <a:cubicBezTo>
                    <a:pt x="f6" y="f41"/>
                    <a:pt x="f6" y="f41"/>
                    <a:pt x="f6" y="f42"/>
                  </a:cubicBezTo>
                  <a:lnTo>
                    <a:pt x="f6" y="f42"/>
                  </a:lnTo>
                  <a:lnTo>
                    <a:pt x="f6" y="f42"/>
                  </a:lnTo>
                  <a:lnTo>
                    <a:pt x="f8" y="f43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9" name="Freeform: Shape 183">
              <a:extLst>
                <a:ext uri="{FF2B5EF4-FFF2-40B4-BE49-F238E27FC236}">
                  <a16:creationId xmlns:a16="http://schemas.microsoft.com/office/drawing/2014/main" id="{AFC8B2C1-EF67-1A11-F43F-83AF81008D3F}"/>
                </a:ext>
              </a:extLst>
            </p:cNvPr>
            <p:cNvSpPr/>
            <p:nvPr/>
          </p:nvSpPr>
          <p:spPr>
            <a:xfrm>
              <a:off x="1150882" y="1561200"/>
              <a:ext cx="243897" cy="28111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896"/>
                <a:gd name="f7" fmla="val 2811184"/>
                <a:gd name="f8" fmla="val 2807374"/>
                <a:gd name="f9" fmla="val 13973"/>
                <a:gd name="f10" fmla="val 10162"/>
                <a:gd name="f11" fmla="val 2541"/>
                <a:gd name="f12" fmla="val 8892"/>
                <a:gd name="f13" fmla="val 7622"/>
                <a:gd name="f14" fmla="val 5081"/>
                <a:gd name="f15" fmla="val 1270"/>
                <a:gd name="f16" fmla="val 229923"/>
                <a:gd name="f17" fmla="val 2808644"/>
                <a:gd name="f18" fmla="val 237545"/>
                <a:gd name="f19" fmla="val 2811185"/>
                <a:gd name="f20" fmla="+- 0 0 -90"/>
                <a:gd name="f21" fmla="*/ f3 1 243896"/>
                <a:gd name="f22" fmla="*/ f4 1 281118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43896"/>
                <a:gd name="f31" fmla="*/ f27 1 2811184"/>
                <a:gd name="f32" fmla="*/ 243896 f28 1"/>
                <a:gd name="f33" fmla="*/ 2807374 f27 1"/>
                <a:gd name="f34" fmla="*/ 13973 f28 1"/>
                <a:gd name="f35" fmla="*/ 0 f27 1"/>
                <a:gd name="f36" fmla="*/ 10162 f28 1"/>
                <a:gd name="f37" fmla="*/ 2541 f27 1"/>
                <a:gd name="f38" fmla="*/ 8892 f28 1"/>
                <a:gd name="f39" fmla="*/ 7622 f28 1"/>
                <a:gd name="f40" fmla="*/ 5081 f28 1"/>
                <a:gd name="f41" fmla="*/ 0 f28 1"/>
                <a:gd name="f42" fmla="*/ 1270 f27 1"/>
                <a:gd name="f43" fmla="*/ 229923 f28 1"/>
                <a:gd name="f44" fmla="*/ 2808644 f27 1"/>
                <a:gd name="f45" fmla="*/ 237545 f28 1"/>
                <a:gd name="f46" fmla="*/ 2811185 f27 1"/>
                <a:gd name="f47" fmla="+- f29 0 f1"/>
                <a:gd name="f48" fmla="*/ f32 1 243896"/>
                <a:gd name="f49" fmla="*/ f33 1 2811184"/>
                <a:gd name="f50" fmla="*/ f34 1 243896"/>
                <a:gd name="f51" fmla="*/ f35 1 2811184"/>
                <a:gd name="f52" fmla="*/ f36 1 243896"/>
                <a:gd name="f53" fmla="*/ f37 1 2811184"/>
                <a:gd name="f54" fmla="*/ f38 1 243896"/>
                <a:gd name="f55" fmla="*/ f39 1 243896"/>
                <a:gd name="f56" fmla="*/ f40 1 243896"/>
                <a:gd name="f57" fmla="*/ f41 1 243896"/>
                <a:gd name="f58" fmla="*/ f42 1 2811184"/>
                <a:gd name="f59" fmla="*/ f43 1 243896"/>
                <a:gd name="f60" fmla="*/ f44 1 2811184"/>
                <a:gd name="f61" fmla="*/ f45 1 243896"/>
                <a:gd name="f62" fmla="*/ f46 1 2811184"/>
                <a:gd name="f63" fmla="*/ f23 1 f30"/>
                <a:gd name="f64" fmla="*/ f24 1 f30"/>
                <a:gd name="f65" fmla="*/ f23 1 f31"/>
                <a:gd name="f66" fmla="*/ f25 1 f31"/>
                <a:gd name="f67" fmla="*/ f48 1 f30"/>
                <a:gd name="f68" fmla="*/ f49 1 f31"/>
                <a:gd name="f69" fmla="*/ f50 1 f30"/>
                <a:gd name="f70" fmla="*/ f51 1 f31"/>
                <a:gd name="f71" fmla="*/ f52 1 f30"/>
                <a:gd name="f72" fmla="*/ f53 1 f31"/>
                <a:gd name="f73" fmla="*/ f54 1 f30"/>
                <a:gd name="f74" fmla="*/ f55 1 f30"/>
                <a:gd name="f75" fmla="*/ f56 1 f30"/>
                <a:gd name="f76" fmla="*/ f57 1 f30"/>
                <a:gd name="f77" fmla="*/ f58 1 f31"/>
                <a:gd name="f78" fmla="*/ f59 1 f30"/>
                <a:gd name="f79" fmla="*/ f60 1 f31"/>
                <a:gd name="f80" fmla="*/ f61 1 f30"/>
                <a:gd name="f81" fmla="*/ f62 1 f31"/>
                <a:gd name="f82" fmla="*/ f63 f21 1"/>
                <a:gd name="f83" fmla="*/ f64 f21 1"/>
                <a:gd name="f84" fmla="*/ f66 f22 1"/>
                <a:gd name="f85" fmla="*/ f65 f22 1"/>
                <a:gd name="f86" fmla="*/ f67 f21 1"/>
                <a:gd name="f87" fmla="*/ f68 f22 1"/>
                <a:gd name="f88" fmla="*/ f69 f21 1"/>
                <a:gd name="f89" fmla="*/ f70 f22 1"/>
                <a:gd name="f90" fmla="*/ f71 f21 1"/>
                <a:gd name="f91" fmla="*/ f72 f22 1"/>
                <a:gd name="f92" fmla="*/ f73 f21 1"/>
                <a:gd name="f93" fmla="*/ f74 f21 1"/>
                <a:gd name="f94" fmla="*/ f75 f21 1"/>
                <a:gd name="f95" fmla="*/ f76 f21 1"/>
                <a:gd name="f96" fmla="*/ f77 f22 1"/>
                <a:gd name="f97" fmla="*/ f78 f21 1"/>
                <a:gd name="f98" fmla="*/ f79 f22 1"/>
                <a:gd name="f99" fmla="*/ f80 f21 1"/>
                <a:gd name="f100" fmla="*/ f8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2" y="f91"/>
                </a:cxn>
                <a:cxn ang="f47">
                  <a:pos x="f93" y="f91"/>
                </a:cxn>
                <a:cxn ang="f47">
                  <a:pos x="f94" y="f91"/>
                </a:cxn>
                <a:cxn ang="f47">
                  <a:pos x="f95" y="f96"/>
                </a:cxn>
                <a:cxn ang="f47">
                  <a:pos x="f97" y="f98"/>
                </a:cxn>
                <a:cxn ang="f47">
                  <a:pos x="f99" y="f100"/>
                </a:cxn>
                <a:cxn ang="f47">
                  <a:pos x="f86" y="f87"/>
                </a:cxn>
              </a:cxnLst>
              <a:rect l="f82" t="f85" r="f83" b="f84"/>
              <a:pathLst>
                <a:path w="243896" h="2811184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1"/>
                  </a:lnTo>
                  <a:lnTo>
                    <a:pt x="f14" y="f11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0" name="Freeform: Shape 184">
              <a:extLst>
                <a:ext uri="{FF2B5EF4-FFF2-40B4-BE49-F238E27FC236}">
                  <a16:creationId xmlns:a16="http://schemas.microsoft.com/office/drawing/2014/main" id="{63FD1A4D-7676-599F-E981-9F96DF925DB9}"/>
                </a:ext>
              </a:extLst>
            </p:cNvPr>
            <p:cNvSpPr/>
            <p:nvPr/>
          </p:nvSpPr>
          <p:spPr>
            <a:xfrm>
              <a:off x="1389695" y="4388900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1" name="Freeform: Shape 185">
              <a:extLst>
                <a:ext uri="{FF2B5EF4-FFF2-40B4-BE49-F238E27FC236}">
                  <a16:creationId xmlns:a16="http://schemas.microsoft.com/office/drawing/2014/main" id="{FE73EEED-4DBC-BC95-4399-15A9F4F8E42C}"/>
                </a:ext>
              </a:extLst>
            </p:cNvPr>
            <p:cNvSpPr/>
            <p:nvPr/>
          </p:nvSpPr>
          <p:spPr>
            <a:xfrm>
              <a:off x="725338" y="1453228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2" name="Freeform: Shape 186">
              <a:extLst>
                <a:ext uri="{FF2B5EF4-FFF2-40B4-BE49-F238E27FC236}">
                  <a16:creationId xmlns:a16="http://schemas.microsoft.com/office/drawing/2014/main" id="{F41CB6E0-B14C-8F2E-44EB-82FA8A762538}"/>
                </a:ext>
              </a:extLst>
            </p:cNvPr>
            <p:cNvSpPr/>
            <p:nvPr/>
          </p:nvSpPr>
          <p:spPr>
            <a:xfrm>
              <a:off x="721525" y="1460845"/>
              <a:ext cx="19056" cy="561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54"/>
                <a:gd name="f7" fmla="val 56142"/>
                <a:gd name="f8" fmla="val 15244"/>
                <a:gd name="f9" fmla="val 8892"/>
                <a:gd name="f10" fmla="val 5081"/>
                <a:gd name="f11" fmla="val 6352"/>
                <a:gd name="f12" fmla="val 3811"/>
                <a:gd name="f13" fmla="val 2541"/>
                <a:gd name="f14" fmla="val 1270"/>
                <a:gd name="f15" fmla="val 49542"/>
                <a:gd name="f16" fmla="val 53353"/>
                <a:gd name="f17" fmla="val 57164"/>
                <a:gd name="f18" fmla="val 12703"/>
                <a:gd name="f19" fmla="val 55893"/>
                <a:gd name="f20" fmla="val 16514"/>
                <a:gd name="f21" fmla="val 48272"/>
                <a:gd name="f22" fmla="val 47001"/>
                <a:gd name="f23" fmla="+- 0 0 -90"/>
                <a:gd name="f24" fmla="*/ f3 1 19054"/>
                <a:gd name="f25" fmla="*/ f4 1 56142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9054"/>
                <a:gd name="f34" fmla="*/ f30 1 56142"/>
                <a:gd name="f35" fmla="*/ 15244 f31 1"/>
                <a:gd name="f36" fmla="*/ 8892 f30 1"/>
                <a:gd name="f37" fmla="*/ 5081 f31 1"/>
                <a:gd name="f38" fmla="*/ 6352 f30 1"/>
                <a:gd name="f39" fmla="*/ 3811 f31 1"/>
                <a:gd name="f40" fmla="*/ 2541 f31 1"/>
                <a:gd name="f41" fmla="*/ 5081 f30 1"/>
                <a:gd name="f42" fmla="*/ 1270 f31 1"/>
                <a:gd name="f43" fmla="*/ 3811 f30 1"/>
                <a:gd name="f44" fmla="*/ 0 f31 1"/>
                <a:gd name="f45" fmla="*/ 2541 f30 1"/>
                <a:gd name="f46" fmla="*/ 1270 f30 1"/>
                <a:gd name="f47" fmla="*/ 0 f30 1"/>
                <a:gd name="f48" fmla="*/ 49542 f30 1"/>
                <a:gd name="f49" fmla="*/ 12703 f31 1"/>
                <a:gd name="f50" fmla="*/ 55893 f30 1"/>
                <a:gd name="f51" fmla="*/ 19054 f31 1"/>
                <a:gd name="f52" fmla="*/ 47001 f30 1"/>
                <a:gd name="f53" fmla="+- f32 0 f1"/>
                <a:gd name="f54" fmla="*/ f35 1 19054"/>
                <a:gd name="f55" fmla="*/ f36 1 56142"/>
                <a:gd name="f56" fmla="*/ f37 1 19054"/>
                <a:gd name="f57" fmla="*/ f38 1 56142"/>
                <a:gd name="f58" fmla="*/ f39 1 19054"/>
                <a:gd name="f59" fmla="*/ f40 1 19054"/>
                <a:gd name="f60" fmla="*/ f41 1 56142"/>
                <a:gd name="f61" fmla="*/ f42 1 19054"/>
                <a:gd name="f62" fmla="*/ f43 1 56142"/>
                <a:gd name="f63" fmla="*/ f44 1 19054"/>
                <a:gd name="f64" fmla="*/ f45 1 56142"/>
                <a:gd name="f65" fmla="*/ f46 1 56142"/>
                <a:gd name="f66" fmla="*/ f47 1 56142"/>
                <a:gd name="f67" fmla="*/ f48 1 56142"/>
                <a:gd name="f68" fmla="*/ f49 1 19054"/>
                <a:gd name="f69" fmla="*/ f50 1 56142"/>
                <a:gd name="f70" fmla="*/ f51 1 19054"/>
                <a:gd name="f71" fmla="*/ f52 1 56142"/>
                <a:gd name="f72" fmla="*/ f26 1 f33"/>
                <a:gd name="f73" fmla="*/ f27 1 f33"/>
                <a:gd name="f74" fmla="*/ f26 1 f34"/>
                <a:gd name="f75" fmla="*/ f28 1 f34"/>
                <a:gd name="f76" fmla="*/ f54 1 f33"/>
                <a:gd name="f77" fmla="*/ f55 1 f34"/>
                <a:gd name="f78" fmla="*/ f56 1 f33"/>
                <a:gd name="f79" fmla="*/ f57 1 f34"/>
                <a:gd name="f80" fmla="*/ f58 1 f33"/>
                <a:gd name="f81" fmla="*/ f59 1 f33"/>
                <a:gd name="f82" fmla="*/ f60 1 f34"/>
                <a:gd name="f83" fmla="*/ f61 1 f33"/>
                <a:gd name="f84" fmla="*/ f62 1 f34"/>
                <a:gd name="f85" fmla="*/ f63 1 f33"/>
                <a:gd name="f86" fmla="*/ f64 1 f34"/>
                <a:gd name="f87" fmla="*/ f65 1 f34"/>
                <a:gd name="f88" fmla="*/ f66 1 f34"/>
                <a:gd name="f89" fmla="*/ f67 1 f34"/>
                <a:gd name="f90" fmla="*/ f68 1 f33"/>
                <a:gd name="f91" fmla="*/ f69 1 f34"/>
                <a:gd name="f92" fmla="*/ f70 1 f33"/>
                <a:gd name="f93" fmla="*/ f71 1 f34"/>
                <a:gd name="f94" fmla="*/ f72 f24 1"/>
                <a:gd name="f95" fmla="*/ f73 f24 1"/>
                <a:gd name="f96" fmla="*/ f75 f25 1"/>
                <a:gd name="f97" fmla="*/ f74 f25 1"/>
                <a:gd name="f98" fmla="*/ f76 f24 1"/>
                <a:gd name="f99" fmla="*/ f77 f25 1"/>
                <a:gd name="f100" fmla="*/ f78 f24 1"/>
                <a:gd name="f101" fmla="*/ f79 f25 1"/>
                <a:gd name="f102" fmla="*/ f80 f24 1"/>
                <a:gd name="f103" fmla="*/ f81 f24 1"/>
                <a:gd name="f104" fmla="*/ f82 f25 1"/>
                <a:gd name="f105" fmla="*/ f83 f24 1"/>
                <a:gd name="f106" fmla="*/ f84 f25 1"/>
                <a:gd name="f107" fmla="*/ f85 f24 1"/>
                <a:gd name="f108" fmla="*/ f86 f25 1"/>
                <a:gd name="f109" fmla="*/ f87 f25 1"/>
                <a:gd name="f110" fmla="*/ f88 f25 1"/>
                <a:gd name="f111" fmla="*/ f89 f25 1"/>
                <a:gd name="f112" fmla="*/ f90 f24 1"/>
                <a:gd name="f113" fmla="*/ f91 f25 1"/>
                <a:gd name="f114" fmla="*/ f92 f24 1"/>
                <a:gd name="f115" fmla="*/ f9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0" y="f101"/>
                </a:cxn>
                <a:cxn ang="f53">
                  <a:pos x="f102" y="f101"/>
                </a:cxn>
                <a:cxn ang="f53">
                  <a:pos x="f103" y="f104"/>
                </a:cxn>
                <a:cxn ang="f53">
                  <a:pos x="f105" y="f106"/>
                </a:cxn>
                <a:cxn ang="f53">
                  <a:pos x="f107" y="f108"/>
                </a:cxn>
                <a:cxn ang="f53">
                  <a:pos x="f107" y="f108"/>
                </a:cxn>
                <a:cxn ang="f53">
                  <a:pos x="f107" y="f109"/>
                </a:cxn>
                <a:cxn ang="f53">
                  <a:pos x="f107" y="f110"/>
                </a:cxn>
                <a:cxn ang="f53">
                  <a:pos x="f107" y="f110"/>
                </a:cxn>
                <a:cxn ang="f53">
                  <a:pos x="f107" y="f110"/>
                </a:cxn>
                <a:cxn ang="f53">
                  <a:pos x="f100" y="f111"/>
                </a:cxn>
                <a:cxn ang="f53">
                  <a:pos x="f112" y="f113"/>
                </a:cxn>
                <a:cxn ang="f53">
                  <a:pos x="f114" y="f111"/>
                </a:cxn>
                <a:cxn ang="f53">
                  <a:pos x="f114" y="f115"/>
                </a:cxn>
                <a:cxn ang="f53">
                  <a:pos x="f98" y="f99"/>
                </a:cxn>
              </a:cxnLst>
              <a:rect l="f94" t="f97" r="f95" b="f96"/>
              <a:pathLst>
                <a:path w="19054" h="56142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cubicBezTo>
                    <a:pt x="f12" y="f11"/>
                    <a:pt x="f13" y="f11"/>
                    <a:pt x="f13" y="f10"/>
                  </a:cubicBezTo>
                  <a:cubicBezTo>
                    <a:pt x="f13" y="f10"/>
                    <a:pt x="f14" y="f12"/>
                    <a:pt x="f14" y="f12"/>
                  </a:cubicBezTo>
                  <a:lnTo>
                    <a:pt x="f5" y="f13"/>
                  </a:lnTo>
                  <a:lnTo>
                    <a:pt x="f5" y="f13"/>
                  </a:lnTo>
                  <a:cubicBezTo>
                    <a:pt x="f5" y="f13"/>
                    <a:pt x="f5" y="f14"/>
                    <a:pt x="f5" y="f14"/>
                  </a:cubicBezTo>
                  <a:cubicBezTo>
                    <a:pt x="f5" y="f14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lnTo>
                    <a:pt x="f10" y="f15"/>
                  </a:lnTo>
                  <a:cubicBezTo>
                    <a:pt x="f10" y="f16"/>
                    <a:pt x="f9" y="f17"/>
                    <a:pt x="f18" y="f19"/>
                  </a:cubicBezTo>
                  <a:cubicBezTo>
                    <a:pt x="f20" y="f19"/>
                    <a:pt x="f6" y="f16"/>
                    <a:pt x="f6" y="f15"/>
                  </a:cubicBezTo>
                  <a:cubicBezTo>
                    <a:pt x="f6" y="f21"/>
                    <a:pt x="f6" y="f21"/>
                    <a:pt x="f6" y="f22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3" name="Freeform: Shape 187">
              <a:extLst>
                <a:ext uri="{FF2B5EF4-FFF2-40B4-BE49-F238E27FC236}">
                  <a16:creationId xmlns:a16="http://schemas.microsoft.com/office/drawing/2014/main" id="{6E8D9D8E-4FFD-F1AC-FEB9-20D58B21B3AB}"/>
                </a:ext>
              </a:extLst>
            </p:cNvPr>
            <p:cNvSpPr/>
            <p:nvPr/>
          </p:nvSpPr>
          <p:spPr>
            <a:xfrm>
              <a:off x="1520537" y="1355415"/>
              <a:ext cx="241355" cy="673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355"/>
                <a:gd name="f7" fmla="val 67326"/>
                <a:gd name="f8" fmla="val 6351"/>
                <a:gd name="f9" fmla="val 3811"/>
                <a:gd name="f10" fmla="val 8892"/>
                <a:gd name="f11" fmla="val 7622"/>
                <a:gd name="f12" fmla="val 11433"/>
                <a:gd name="f13" fmla="val 13973"/>
                <a:gd name="f14" fmla="val 1270"/>
                <a:gd name="f15" fmla="val 15244"/>
                <a:gd name="f16" fmla="val 16514"/>
                <a:gd name="f17" fmla="val 241356"/>
                <a:gd name="f18" fmla="val 62245"/>
                <a:gd name="f19" fmla="val 240085"/>
                <a:gd name="f20" fmla="val 52083"/>
                <a:gd name="f21" fmla="val 2541"/>
                <a:gd name="f22" fmla="val 5081"/>
                <a:gd name="f23" fmla="+- 0 0 -90"/>
                <a:gd name="f24" fmla="*/ f3 1 241355"/>
                <a:gd name="f25" fmla="*/ f4 1 6732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41355"/>
                <a:gd name="f34" fmla="*/ f30 1 67326"/>
                <a:gd name="f35" fmla="*/ 6351 f31 1"/>
                <a:gd name="f36" fmla="*/ 3811 f30 1"/>
                <a:gd name="f37" fmla="*/ 3811 f31 1"/>
                <a:gd name="f38" fmla="*/ 13973 f30 1"/>
                <a:gd name="f39" fmla="*/ 1270 f31 1"/>
                <a:gd name="f40" fmla="*/ 15244 f30 1"/>
                <a:gd name="f41" fmla="*/ 8892 f31 1"/>
                <a:gd name="f42" fmla="*/ 16514 f30 1"/>
                <a:gd name="f43" fmla="*/ 241356 f31 1"/>
                <a:gd name="f44" fmla="*/ 67326 f30 1"/>
                <a:gd name="f45" fmla="*/ 62245 f30 1"/>
                <a:gd name="f46" fmla="*/ 240085 f31 1"/>
                <a:gd name="f47" fmla="*/ 52083 f30 1"/>
                <a:gd name="f48" fmla="*/ 0 f30 1"/>
                <a:gd name="f49" fmla="*/ 0 f31 1"/>
                <a:gd name="f50" fmla="+- f32 0 f1"/>
                <a:gd name="f51" fmla="*/ f35 1 241355"/>
                <a:gd name="f52" fmla="*/ f36 1 67326"/>
                <a:gd name="f53" fmla="*/ f37 1 241355"/>
                <a:gd name="f54" fmla="*/ f38 1 67326"/>
                <a:gd name="f55" fmla="*/ f39 1 241355"/>
                <a:gd name="f56" fmla="*/ f40 1 67326"/>
                <a:gd name="f57" fmla="*/ f41 1 241355"/>
                <a:gd name="f58" fmla="*/ f42 1 67326"/>
                <a:gd name="f59" fmla="*/ f43 1 241355"/>
                <a:gd name="f60" fmla="*/ f44 1 67326"/>
                <a:gd name="f61" fmla="*/ f45 1 67326"/>
                <a:gd name="f62" fmla="*/ f46 1 241355"/>
                <a:gd name="f63" fmla="*/ f47 1 67326"/>
                <a:gd name="f64" fmla="*/ f48 1 67326"/>
                <a:gd name="f65" fmla="*/ f49 1 241355"/>
                <a:gd name="f66" fmla="*/ f26 1 f33"/>
                <a:gd name="f67" fmla="*/ f27 1 f33"/>
                <a:gd name="f68" fmla="*/ f26 1 f34"/>
                <a:gd name="f69" fmla="*/ f28 1 f34"/>
                <a:gd name="f70" fmla="*/ f51 1 f33"/>
                <a:gd name="f71" fmla="*/ f52 1 f34"/>
                <a:gd name="f72" fmla="*/ f53 1 f33"/>
                <a:gd name="f73" fmla="*/ f54 1 f34"/>
                <a:gd name="f74" fmla="*/ f55 1 f33"/>
                <a:gd name="f75" fmla="*/ f56 1 f34"/>
                <a:gd name="f76" fmla="*/ f57 1 f33"/>
                <a:gd name="f77" fmla="*/ f58 1 f34"/>
                <a:gd name="f78" fmla="*/ f59 1 f33"/>
                <a:gd name="f79" fmla="*/ f60 1 f34"/>
                <a:gd name="f80" fmla="*/ f61 1 f34"/>
                <a:gd name="f81" fmla="*/ f62 1 f33"/>
                <a:gd name="f82" fmla="*/ f63 1 f34"/>
                <a:gd name="f83" fmla="*/ f64 1 f34"/>
                <a:gd name="f84" fmla="*/ f65 1 f33"/>
                <a:gd name="f85" fmla="*/ f66 f24 1"/>
                <a:gd name="f86" fmla="*/ f67 f24 1"/>
                <a:gd name="f87" fmla="*/ f69 f25 1"/>
                <a:gd name="f88" fmla="*/ f68 f25 1"/>
                <a:gd name="f89" fmla="*/ f70 f24 1"/>
                <a:gd name="f90" fmla="*/ f71 f25 1"/>
                <a:gd name="f91" fmla="*/ f72 f24 1"/>
                <a:gd name="f92" fmla="*/ f73 f25 1"/>
                <a:gd name="f93" fmla="*/ f74 f24 1"/>
                <a:gd name="f94" fmla="*/ f75 f25 1"/>
                <a:gd name="f95" fmla="*/ f76 f24 1"/>
                <a:gd name="f96" fmla="*/ f77 f25 1"/>
                <a:gd name="f97" fmla="*/ f78 f24 1"/>
                <a:gd name="f98" fmla="*/ f79 f25 1"/>
                <a:gd name="f99" fmla="*/ f80 f25 1"/>
                <a:gd name="f100" fmla="*/ f81 f24 1"/>
                <a:gd name="f101" fmla="*/ f82 f25 1"/>
                <a:gd name="f102" fmla="*/ f83 f25 1"/>
                <a:gd name="f103" fmla="*/ f8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7" y="f99"/>
                </a:cxn>
                <a:cxn ang="f50">
                  <a:pos x="f100" y="f101"/>
                </a:cxn>
                <a:cxn ang="f50">
                  <a:pos x="f93" y="f102"/>
                </a:cxn>
                <a:cxn ang="f50">
                  <a:pos x="f103" y="f102"/>
                </a:cxn>
                <a:cxn ang="f50">
                  <a:pos x="f89" y="f90"/>
                </a:cxn>
              </a:cxnLst>
              <a:rect l="f85" t="f88" r="f86" b="f87"/>
              <a:pathLst>
                <a:path w="241355" h="67326">
                  <a:moveTo>
                    <a:pt x="f8" y="f9"/>
                  </a:moveTo>
                  <a:cubicBezTo>
                    <a:pt x="f10" y="f11"/>
                    <a:pt x="f8" y="f12"/>
                    <a:pt x="f9" y="f13"/>
                  </a:cubicBezTo>
                  <a:cubicBezTo>
                    <a:pt x="f9" y="f13"/>
                    <a:pt x="f9" y="f13"/>
                    <a:pt x="f9" y="f13"/>
                  </a:cubicBezTo>
                  <a:lnTo>
                    <a:pt x="f14" y="f15"/>
                  </a:lnTo>
                  <a:lnTo>
                    <a:pt x="f10" y="f16"/>
                  </a:lnTo>
                  <a:lnTo>
                    <a:pt x="f17" y="f7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14" y="f5"/>
                  </a:lnTo>
                  <a:lnTo>
                    <a:pt x="f5" y="f5"/>
                  </a:lnTo>
                  <a:cubicBezTo>
                    <a:pt x="f21" y="f5"/>
                    <a:pt x="f22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4" name="Freeform: Shape 188">
              <a:extLst>
                <a:ext uri="{FF2B5EF4-FFF2-40B4-BE49-F238E27FC236}">
                  <a16:creationId xmlns:a16="http://schemas.microsoft.com/office/drawing/2014/main" id="{5CD6EBAE-100D-CFDD-F882-735DF416152D}"/>
                </a:ext>
              </a:extLst>
            </p:cNvPr>
            <p:cNvSpPr/>
            <p:nvPr/>
          </p:nvSpPr>
          <p:spPr>
            <a:xfrm>
              <a:off x="1517995" y="1355415"/>
              <a:ext cx="127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703"/>
                <a:gd name="f8" fmla="+- 0 0 -90"/>
                <a:gd name="f9" fmla="*/ f3 1 1270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703"/>
                <a:gd name="f20" fmla="*/ 1270 f16 1"/>
                <a:gd name="f21" fmla="*/ 0 f15 1"/>
                <a:gd name="f22" fmla="*/ 0 f16 1"/>
                <a:gd name="f23" fmla="+- f17 0 f1"/>
                <a:gd name="f24" fmla="*/ f20 1 1270"/>
                <a:gd name="f25" fmla="*/ f21 1 12703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  <a:cxn ang="f23">
                  <a:pos x="f38" y="f39"/>
                </a:cxn>
              </a:cxnLst>
              <a:rect l="f34" t="f37" r="f35" b="f36"/>
              <a:pathLst>
                <a:path w="1270" h="12703">
                  <a:moveTo>
                    <a:pt x="f6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5" name="Freeform: Shape 189">
              <a:extLst>
                <a:ext uri="{FF2B5EF4-FFF2-40B4-BE49-F238E27FC236}">
                  <a16:creationId xmlns:a16="http://schemas.microsoft.com/office/drawing/2014/main" id="{B7B55981-6225-3E90-5AE9-B652B529E732}"/>
                </a:ext>
              </a:extLst>
            </p:cNvPr>
            <p:cNvSpPr/>
            <p:nvPr/>
          </p:nvSpPr>
          <p:spPr>
            <a:xfrm>
              <a:off x="2332259" y="1100087"/>
              <a:ext cx="762170" cy="4420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175"/>
                <a:gd name="f7" fmla="val 442066"/>
                <a:gd name="f8" fmla="val 3811"/>
                <a:gd name="f9" fmla="val 431904"/>
                <a:gd name="f10" fmla="val 5081"/>
                <a:gd name="f11" fmla="val 6351"/>
                <a:gd name="f12" fmla="val 7622"/>
                <a:gd name="f13" fmla="val 433174"/>
                <a:gd name="f14" fmla="val 434444"/>
                <a:gd name="f15" fmla="val 8892"/>
                <a:gd name="f16" fmla="val 435715"/>
                <a:gd name="f17" fmla="val 436985"/>
                <a:gd name="f18" fmla="val 762176"/>
                <a:gd name="f19" fmla="val 17784"/>
                <a:gd name="f20" fmla="val 429363"/>
                <a:gd name="f21" fmla="val 2541"/>
                <a:gd name="f22" fmla="+- 0 0 -90"/>
                <a:gd name="f23" fmla="*/ f3 1 762175"/>
                <a:gd name="f24" fmla="*/ f4 1 44206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762175"/>
                <a:gd name="f33" fmla="*/ f29 1 442066"/>
                <a:gd name="f34" fmla="*/ 3811 f30 1"/>
                <a:gd name="f35" fmla="*/ 431904 f29 1"/>
                <a:gd name="f36" fmla="*/ 5081 f30 1"/>
                <a:gd name="f37" fmla="*/ 6351 f30 1"/>
                <a:gd name="f38" fmla="*/ 7622 f30 1"/>
                <a:gd name="f39" fmla="*/ 433174 f29 1"/>
                <a:gd name="f40" fmla="*/ 8892 f30 1"/>
                <a:gd name="f41" fmla="*/ 434444 f29 1"/>
                <a:gd name="f42" fmla="*/ 435715 f29 1"/>
                <a:gd name="f43" fmla="*/ 436985 f29 1"/>
                <a:gd name="f44" fmla="*/ 442066 f29 1"/>
                <a:gd name="f45" fmla="*/ 762176 f30 1"/>
                <a:gd name="f46" fmla="*/ 17784 f29 1"/>
                <a:gd name="f47" fmla="*/ 5081 f29 1"/>
                <a:gd name="f48" fmla="*/ 0 f29 1"/>
                <a:gd name="f49" fmla="*/ 0 f30 1"/>
                <a:gd name="f50" fmla="*/ 429363 f29 1"/>
                <a:gd name="f51" fmla="*/ 2541 f30 1"/>
                <a:gd name="f52" fmla="+- f31 0 f1"/>
                <a:gd name="f53" fmla="*/ f34 1 762175"/>
                <a:gd name="f54" fmla="*/ f35 1 442066"/>
                <a:gd name="f55" fmla="*/ f36 1 762175"/>
                <a:gd name="f56" fmla="*/ f37 1 762175"/>
                <a:gd name="f57" fmla="*/ f38 1 762175"/>
                <a:gd name="f58" fmla="*/ f39 1 442066"/>
                <a:gd name="f59" fmla="*/ f40 1 762175"/>
                <a:gd name="f60" fmla="*/ f41 1 442066"/>
                <a:gd name="f61" fmla="*/ f42 1 442066"/>
                <a:gd name="f62" fmla="*/ f43 1 442066"/>
                <a:gd name="f63" fmla="*/ f44 1 442066"/>
                <a:gd name="f64" fmla="*/ f45 1 762175"/>
                <a:gd name="f65" fmla="*/ f46 1 442066"/>
                <a:gd name="f66" fmla="*/ f47 1 442066"/>
                <a:gd name="f67" fmla="*/ f48 1 442066"/>
                <a:gd name="f68" fmla="*/ f49 1 762175"/>
                <a:gd name="f69" fmla="*/ f50 1 442066"/>
                <a:gd name="f70" fmla="*/ f51 1 762175"/>
                <a:gd name="f71" fmla="*/ f25 1 f32"/>
                <a:gd name="f72" fmla="*/ f26 1 f32"/>
                <a:gd name="f73" fmla="*/ f25 1 f33"/>
                <a:gd name="f74" fmla="*/ f27 1 f33"/>
                <a:gd name="f75" fmla="*/ f53 1 f32"/>
                <a:gd name="f76" fmla="*/ f54 1 f33"/>
                <a:gd name="f77" fmla="*/ f55 1 f32"/>
                <a:gd name="f78" fmla="*/ f56 1 f32"/>
                <a:gd name="f79" fmla="*/ f57 1 f32"/>
                <a:gd name="f80" fmla="*/ f58 1 f33"/>
                <a:gd name="f81" fmla="*/ f59 1 f32"/>
                <a:gd name="f82" fmla="*/ f60 1 f33"/>
                <a:gd name="f83" fmla="*/ f61 1 f33"/>
                <a:gd name="f84" fmla="*/ f62 1 f33"/>
                <a:gd name="f85" fmla="*/ f63 1 f33"/>
                <a:gd name="f86" fmla="*/ f64 1 f32"/>
                <a:gd name="f87" fmla="*/ f65 1 f33"/>
                <a:gd name="f88" fmla="*/ f66 1 f33"/>
                <a:gd name="f89" fmla="*/ f67 1 f33"/>
                <a:gd name="f90" fmla="*/ f68 1 f32"/>
                <a:gd name="f91" fmla="*/ f69 1 f33"/>
                <a:gd name="f92" fmla="*/ f70 1 f32"/>
                <a:gd name="f93" fmla="*/ f71 f23 1"/>
                <a:gd name="f94" fmla="*/ f72 f23 1"/>
                <a:gd name="f95" fmla="*/ f74 f24 1"/>
                <a:gd name="f96" fmla="*/ f73 f24 1"/>
                <a:gd name="f97" fmla="*/ f75 f23 1"/>
                <a:gd name="f98" fmla="*/ f76 f24 1"/>
                <a:gd name="f99" fmla="*/ f77 f23 1"/>
                <a:gd name="f100" fmla="*/ f78 f23 1"/>
                <a:gd name="f101" fmla="*/ f79 f23 1"/>
                <a:gd name="f102" fmla="*/ f80 f24 1"/>
                <a:gd name="f103" fmla="*/ f81 f23 1"/>
                <a:gd name="f104" fmla="*/ f82 f24 1"/>
                <a:gd name="f105" fmla="*/ f83 f24 1"/>
                <a:gd name="f106" fmla="*/ f84 f24 1"/>
                <a:gd name="f107" fmla="*/ f85 f24 1"/>
                <a:gd name="f108" fmla="*/ f86 f23 1"/>
                <a:gd name="f109" fmla="*/ f87 f24 1"/>
                <a:gd name="f110" fmla="*/ f88 f24 1"/>
                <a:gd name="f111" fmla="*/ f89 f24 1"/>
                <a:gd name="f112" fmla="*/ f90 f23 1"/>
                <a:gd name="f113" fmla="*/ f91 f24 1"/>
                <a:gd name="f114" fmla="*/ f9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7" y="f98"/>
                </a:cxn>
                <a:cxn ang="f52">
                  <a:pos x="f99" y="f98"/>
                </a:cxn>
                <a:cxn ang="f52">
                  <a:pos x="f100" y="f98"/>
                </a:cxn>
                <a:cxn ang="f52">
                  <a:pos x="f101" y="f102"/>
                </a:cxn>
                <a:cxn ang="f52">
                  <a:pos x="f103" y="f104"/>
                </a:cxn>
                <a:cxn ang="f52">
                  <a:pos x="f103" y="f105"/>
                </a:cxn>
                <a:cxn ang="f52">
                  <a:pos x="f103" y="f106"/>
                </a:cxn>
                <a:cxn ang="f52">
                  <a:pos x="f103" y="f106"/>
                </a:cxn>
                <a:cxn ang="f52">
                  <a:pos x="f103" y="f107"/>
                </a:cxn>
                <a:cxn ang="f52">
                  <a:pos x="f108" y="f109"/>
                </a:cxn>
                <a:cxn ang="f52">
                  <a:pos x="f108" y="f110"/>
                </a:cxn>
                <a:cxn ang="f52">
                  <a:pos x="f108" y="f111"/>
                </a:cxn>
                <a:cxn ang="f52">
                  <a:pos x="f112" y="f113"/>
                </a:cxn>
                <a:cxn ang="f52">
                  <a:pos x="f114" y="f113"/>
                </a:cxn>
                <a:cxn ang="f52">
                  <a:pos x="f97" y="f98"/>
                </a:cxn>
              </a:cxnLst>
              <a:rect l="f93" t="f96" r="f94" b="f95"/>
              <a:pathLst>
                <a:path w="762175" h="442066">
                  <a:moveTo>
                    <a:pt x="f8" y="f9"/>
                  </a:moveTo>
                  <a:cubicBezTo>
                    <a:pt x="f8" y="f9"/>
                    <a:pt x="f10" y="f9"/>
                    <a:pt x="f10" y="f9"/>
                  </a:cubicBezTo>
                  <a:lnTo>
                    <a:pt x="f11" y="f9"/>
                  </a:lnTo>
                  <a:cubicBezTo>
                    <a:pt x="f11" y="f9"/>
                    <a:pt x="f12" y="f13"/>
                    <a:pt x="f12" y="f13"/>
                  </a:cubicBezTo>
                  <a:cubicBezTo>
                    <a:pt x="f12" y="f13"/>
                    <a:pt x="f12" y="f14"/>
                    <a:pt x="f15" y="f14"/>
                  </a:cubicBezTo>
                  <a:cubicBezTo>
                    <a:pt x="f15" y="f14"/>
                    <a:pt x="f15" y="f16"/>
                    <a:pt x="f15" y="f16"/>
                  </a:cubicBezTo>
                  <a:cubicBezTo>
                    <a:pt x="f15" y="f16"/>
                    <a:pt x="f15" y="f17"/>
                    <a:pt x="f15" y="f17"/>
                  </a:cubicBezTo>
                  <a:lnTo>
                    <a:pt x="f15" y="f17"/>
                  </a:lnTo>
                  <a:lnTo>
                    <a:pt x="f15" y="f7"/>
                  </a:lnTo>
                  <a:lnTo>
                    <a:pt x="f18" y="f19"/>
                  </a:lnTo>
                  <a:lnTo>
                    <a:pt x="f18" y="f10"/>
                  </a:lnTo>
                  <a:lnTo>
                    <a:pt x="f18" y="f5"/>
                  </a:lnTo>
                  <a:lnTo>
                    <a:pt x="f5" y="f20"/>
                  </a:lnTo>
                  <a:lnTo>
                    <a:pt x="f21" y="f2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6" name="Freeform: Shape 190">
              <a:extLst>
                <a:ext uri="{FF2B5EF4-FFF2-40B4-BE49-F238E27FC236}">
                  <a16:creationId xmlns:a16="http://schemas.microsoft.com/office/drawing/2014/main" id="{04419837-CB6C-E74A-9529-9A8D00A28812}"/>
                </a:ext>
              </a:extLst>
            </p:cNvPr>
            <p:cNvSpPr/>
            <p:nvPr/>
          </p:nvSpPr>
          <p:spPr>
            <a:xfrm>
              <a:off x="2867055" y="778693"/>
              <a:ext cx="217215" cy="584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7220"/>
                <a:gd name="f7" fmla="val 58434"/>
                <a:gd name="f8" fmla="val 16514"/>
                <a:gd name="f9" fmla="val 52083"/>
                <a:gd name="f10" fmla="val 41920"/>
                <a:gd name="f11" fmla="val 6352"/>
                <a:gd name="f12" fmla="+- 0 0 -90"/>
                <a:gd name="f13" fmla="*/ f3 1 217220"/>
                <a:gd name="f14" fmla="*/ f4 1 5843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17220"/>
                <a:gd name="f23" fmla="*/ f19 1 58434"/>
                <a:gd name="f24" fmla="*/ 0 f20 1"/>
                <a:gd name="f25" fmla="*/ 16514 f19 1"/>
                <a:gd name="f26" fmla="*/ 217220 f20 1"/>
                <a:gd name="f27" fmla="*/ 58434 f19 1"/>
                <a:gd name="f28" fmla="*/ 52083 f19 1"/>
                <a:gd name="f29" fmla="*/ 41920 f19 1"/>
                <a:gd name="f30" fmla="*/ 0 f19 1"/>
                <a:gd name="f31" fmla="*/ 6352 f19 1"/>
                <a:gd name="f32" fmla="+- f21 0 f1"/>
                <a:gd name="f33" fmla="*/ f24 1 217220"/>
                <a:gd name="f34" fmla="*/ f25 1 58434"/>
                <a:gd name="f35" fmla="*/ f26 1 217220"/>
                <a:gd name="f36" fmla="*/ f27 1 58434"/>
                <a:gd name="f37" fmla="*/ f28 1 58434"/>
                <a:gd name="f38" fmla="*/ f29 1 58434"/>
                <a:gd name="f39" fmla="*/ f30 1 58434"/>
                <a:gd name="f40" fmla="*/ f31 1 58434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3"/>
                <a:gd name="f50" fmla="*/ f38 1 f23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4 1"/>
                <a:gd name="f62" fmla="*/ f50 f14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1"/>
                </a:cxn>
                <a:cxn ang="f32">
                  <a:pos x="f59" y="f62"/>
                </a:cxn>
                <a:cxn ang="f32">
                  <a:pos x="f57" y="f63"/>
                </a:cxn>
                <a:cxn ang="f32">
                  <a:pos x="f57" y="f64"/>
                </a:cxn>
              </a:cxnLst>
              <a:rect l="f53" t="f56" r="f54" b="f55"/>
              <a:pathLst>
                <a:path w="217220" h="58434">
                  <a:moveTo>
                    <a:pt x="f5" y="f8"/>
                  </a:moveTo>
                  <a:lnTo>
                    <a:pt x="f6" y="f7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7" name="Freeform: Shape 191">
              <a:extLst>
                <a:ext uri="{FF2B5EF4-FFF2-40B4-BE49-F238E27FC236}">
                  <a16:creationId xmlns:a16="http://schemas.microsoft.com/office/drawing/2014/main" id="{7AC2BB5B-113E-5BDF-81C1-91CA5501D0D4}"/>
                </a:ext>
              </a:extLst>
            </p:cNvPr>
            <p:cNvSpPr/>
            <p:nvPr/>
          </p:nvSpPr>
          <p:spPr>
            <a:xfrm>
              <a:off x="1096265" y="1230928"/>
              <a:ext cx="57159" cy="457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163"/>
                <a:gd name="f7" fmla="val 45730"/>
                <a:gd name="f8" fmla="val 45731"/>
                <a:gd name="f9" fmla="val 16514"/>
                <a:gd name="f10" fmla="val 55893"/>
                <a:gd name="f11" fmla="val 5081"/>
                <a:gd name="f12" fmla="val 3811"/>
                <a:gd name="f13" fmla="val 26676"/>
                <a:gd name="f14" fmla="val 38109"/>
                <a:gd name="f15" fmla="val 40650"/>
                <a:gd name="f16" fmla="val 41920"/>
                <a:gd name="f17" fmla="val 2541"/>
                <a:gd name="f18" fmla="val 43190"/>
                <a:gd name="f19" fmla="val 1270"/>
                <a:gd name="f20" fmla="val 44461"/>
                <a:gd name="f21" fmla="+- 0 0 -90"/>
                <a:gd name="f22" fmla="*/ f3 1 57163"/>
                <a:gd name="f23" fmla="*/ f4 1 4573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7163"/>
                <a:gd name="f32" fmla="*/ f28 1 45730"/>
                <a:gd name="f33" fmla="*/ 0 f29 1"/>
                <a:gd name="f34" fmla="*/ 45731 f28 1"/>
                <a:gd name="f35" fmla="*/ 57163 f29 1"/>
                <a:gd name="f36" fmla="*/ 16514 f28 1"/>
                <a:gd name="f37" fmla="*/ 55893 f29 1"/>
                <a:gd name="f38" fmla="*/ 5081 f28 1"/>
                <a:gd name="f39" fmla="*/ 0 f28 1"/>
                <a:gd name="f40" fmla="*/ 3811 f29 1"/>
                <a:gd name="f41" fmla="*/ 26676 f28 1"/>
                <a:gd name="f42" fmla="*/ 5081 f29 1"/>
                <a:gd name="f43" fmla="*/ 38109 f28 1"/>
                <a:gd name="f44" fmla="*/ 2541 f29 1"/>
                <a:gd name="f45" fmla="*/ 43190 f28 1"/>
                <a:gd name="f46" fmla="+- f30 0 f1"/>
                <a:gd name="f47" fmla="*/ f33 1 57163"/>
                <a:gd name="f48" fmla="*/ f34 1 45730"/>
                <a:gd name="f49" fmla="*/ f35 1 57163"/>
                <a:gd name="f50" fmla="*/ f36 1 45730"/>
                <a:gd name="f51" fmla="*/ f37 1 57163"/>
                <a:gd name="f52" fmla="*/ f38 1 45730"/>
                <a:gd name="f53" fmla="*/ f39 1 45730"/>
                <a:gd name="f54" fmla="*/ f40 1 57163"/>
                <a:gd name="f55" fmla="*/ f41 1 45730"/>
                <a:gd name="f56" fmla="*/ f42 1 57163"/>
                <a:gd name="f57" fmla="*/ f43 1 45730"/>
                <a:gd name="f58" fmla="*/ f44 1 57163"/>
                <a:gd name="f59" fmla="*/ f45 1 45730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2"/>
                <a:gd name="f68" fmla="*/ f51 1 f31"/>
                <a:gd name="f69" fmla="*/ f52 1 f32"/>
                <a:gd name="f70" fmla="*/ f53 1 f32"/>
                <a:gd name="f71" fmla="*/ f54 1 f31"/>
                <a:gd name="f72" fmla="*/ f55 1 f32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3 1"/>
                <a:gd name="f85" fmla="*/ f68 f22 1"/>
                <a:gd name="f86" fmla="*/ f69 f23 1"/>
                <a:gd name="f87" fmla="*/ f70 f23 1"/>
                <a:gd name="f88" fmla="*/ f71 f22 1"/>
                <a:gd name="f89" fmla="*/ f72 f23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5" y="f87"/>
                </a:cxn>
                <a:cxn ang="f46">
                  <a:pos x="f88" y="f89"/>
                </a:cxn>
                <a:cxn ang="f46">
                  <a:pos x="f90" y="f91"/>
                </a:cxn>
                <a:cxn ang="f46">
                  <a:pos x="f92" y="f93"/>
                </a:cxn>
                <a:cxn ang="f46">
                  <a:pos x="f81" y="f82"/>
                </a:cxn>
              </a:cxnLst>
              <a:rect l="f77" t="f80" r="f78" b="f79"/>
              <a:pathLst>
                <a:path w="57163" h="45730">
                  <a:moveTo>
                    <a:pt x="f5" y="f8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12" y="f13"/>
                  </a:lnTo>
                  <a:lnTo>
                    <a:pt x="f11" y="f14"/>
                  </a:lnTo>
                  <a:cubicBezTo>
                    <a:pt x="f11" y="f15"/>
                    <a:pt x="f11" y="f16"/>
                    <a:pt x="f17" y="f18"/>
                  </a:cubicBezTo>
                  <a:cubicBezTo>
                    <a:pt x="f19" y="f20"/>
                    <a:pt x="f19" y="f2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8" name="Freeform: Shape 192">
              <a:extLst>
                <a:ext uri="{FF2B5EF4-FFF2-40B4-BE49-F238E27FC236}">
                  <a16:creationId xmlns:a16="http://schemas.microsoft.com/office/drawing/2014/main" id="{17D49C3A-20C7-1890-2EC9-8FAB33DFB5F2}"/>
                </a:ext>
              </a:extLst>
            </p:cNvPr>
            <p:cNvSpPr/>
            <p:nvPr/>
          </p:nvSpPr>
          <p:spPr>
            <a:xfrm>
              <a:off x="721525" y="1458312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9" name="Freeform: Shape 193">
              <a:extLst>
                <a:ext uri="{FF2B5EF4-FFF2-40B4-BE49-F238E27FC236}">
                  <a16:creationId xmlns:a16="http://schemas.microsoft.com/office/drawing/2014/main" id="{3A42EB9F-A60A-6347-759E-9551379CB2B4}"/>
                </a:ext>
              </a:extLst>
            </p:cNvPr>
            <p:cNvSpPr/>
            <p:nvPr/>
          </p:nvSpPr>
          <p:spPr>
            <a:xfrm>
              <a:off x="726609" y="1457041"/>
              <a:ext cx="430627" cy="106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0629"/>
                <a:gd name="f7" fmla="val 106705"/>
                <a:gd name="f8" fmla="val 106706"/>
                <a:gd name="f9" fmla="val 428089"/>
                <a:gd name="f10" fmla="val 425548"/>
                <a:gd name="f11" fmla="val 105435"/>
                <a:gd name="f12" fmla="val 424278"/>
                <a:gd name="f13" fmla="val 102895"/>
                <a:gd name="f14" fmla="val 421737"/>
                <a:gd name="f15" fmla="val 99084"/>
                <a:gd name="f16" fmla="val 423008"/>
                <a:gd name="f17" fmla="val 95273"/>
                <a:gd name="f18" fmla="val 426818"/>
                <a:gd name="f19" fmla="val 92732"/>
                <a:gd name="f20" fmla="val 429359"/>
                <a:gd name="f21" fmla="val 91462"/>
                <a:gd name="f22" fmla="val 22865"/>
                <a:gd name="f23" fmla="val 5081"/>
                <a:gd name="f24" fmla="val 10162"/>
                <a:gd name="f25" fmla="val 3811"/>
                <a:gd name="f26" fmla="val 11433"/>
                <a:gd name="f27" fmla="val 1270"/>
                <a:gd name="f28" fmla="val 12703"/>
                <a:gd name="f29" fmla="+- 0 0 -90"/>
                <a:gd name="f30" fmla="*/ f3 1 430629"/>
                <a:gd name="f31" fmla="*/ f4 1 106705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30629"/>
                <a:gd name="f40" fmla="*/ f36 1 106705"/>
                <a:gd name="f41" fmla="*/ 430629 f37 1"/>
                <a:gd name="f42" fmla="*/ 106706 f36 1"/>
                <a:gd name="f43" fmla="*/ 424278 f37 1"/>
                <a:gd name="f44" fmla="*/ 102895 f36 1"/>
                <a:gd name="f45" fmla="*/ 426818 f37 1"/>
                <a:gd name="f46" fmla="*/ 92732 f36 1"/>
                <a:gd name="f47" fmla="*/ 429359 f37 1"/>
                <a:gd name="f48" fmla="*/ 91462 f36 1"/>
                <a:gd name="f49" fmla="*/ 22865 f37 1"/>
                <a:gd name="f50" fmla="*/ 0 f36 1"/>
                <a:gd name="f51" fmla="*/ 5081 f37 1"/>
                <a:gd name="f52" fmla="*/ 10162 f36 1"/>
                <a:gd name="f53" fmla="*/ 0 f37 1"/>
                <a:gd name="f54" fmla="*/ 10162 f37 1"/>
                <a:gd name="f55" fmla="*/ 12703 f36 1"/>
                <a:gd name="f56" fmla="+- f38 0 f1"/>
                <a:gd name="f57" fmla="*/ f41 1 430629"/>
                <a:gd name="f58" fmla="*/ f42 1 106705"/>
                <a:gd name="f59" fmla="*/ f43 1 430629"/>
                <a:gd name="f60" fmla="*/ f44 1 106705"/>
                <a:gd name="f61" fmla="*/ f45 1 430629"/>
                <a:gd name="f62" fmla="*/ f46 1 106705"/>
                <a:gd name="f63" fmla="*/ f47 1 430629"/>
                <a:gd name="f64" fmla="*/ f48 1 106705"/>
                <a:gd name="f65" fmla="*/ f49 1 430629"/>
                <a:gd name="f66" fmla="*/ f50 1 106705"/>
                <a:gd name="f67" fmla="*/ f51 1 430629"/>
                <a:gd name="f68" fmla="*/ f52 1 106705"/>
                <a:gd name="f69" fmla="*/ f53 1 430629"/>
                <a:gd name="f70" fmla="*/ f54 1 430629"/>
                <a:gd name="f71" fmla="*/ f55 1 106705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39"/>
                <a:gd name="f79" fmla="*/ f60 1 f40"/>
                <a:gd name="f80" fmla="*/ f61 1 f39"/>
                <a:gd name="f81" fmla="*/ f62 1 f40"/>
                <a:gd name="f82" fmla="*/ f63 1 f39"/>
                <a:gd name="f83" fmla="*/ f64 1 f40"/>
                <a:gd name="f84" fmla="*/ f65 1 f39"/>
                <a:gd name="f85" fmla="*/ f66 1 f40"/>
                <a:gd name="f86" fmla="*/ f67 1 f39"/>
                <a:gd name="f87" fmla="*/ f68 1 f40"/>
                <a:gd name="f88" fmla="*/ f69 1 f39"/>
                <a:gd name="f89" fmla="*/ f70 1 f39"/>
                <a:gd name="f90" fmla="*/ f71 1 f40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0 1"/>
                <a:gd name="f98" fmla="*/ f79 f31 1"/>
                <a:gd name="f99" fmla="*/ f80 f30 1"/>
                <a:gd name="f100" fmla="*/ f81 f31 1"/>
                <a:gd name="f101" fmla="*/ f82 f30 1"/>
                <a:gd name="f102" fmla="*/ f83 f31 1"/>
                <a:gd name="f103" fmla="*/ f84 f30 1"/>
                <a:gd name="f104" fmla="*/ f85 f31 1"/>
                <a:gd name="f105" fmla="*/ f86 f30 1"/>
                <a:gd name="f106" fmla="*/ f87 f31 1"/>
                <a:gd name="f107" fmla="*/ f88 f30 1"/>
                <a:gd name="f108" fmla="*/ f89 f30 1"/>
                <a:gd name="f109" fmla="*/ f90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7" y="f106"/>
                </a:cxn>
                <a:cxn ang="f56">
                  <a:pos x="f107" y="f106"/>
                </a:cxn>
                <a:cxn ang="f56">
                  <a:pos x="f108" y="f109"/>
                </a:cxn>
                <a:cxn ang="f56">
                  <a:pos x="f97" y="f96"/>
                </a:cxn>
                <a:cxn ang="f56">
                  <a:pos x="f95" y="f96"/>
                </a:cxn>
                <a:cxn ang="f56">
                  <a:pos x="f95" y="f96"/>
                </a:cxn>
              </a:cxnLst>
              <a:rect l="f91" t="f94" r="f92" b="f93"/>
              <a:pathLst>
                <a:path w="430629" h="106705">
                  <a:moveTo>
                    <a:pt x="f6" y="f8"/>
                  </a:moveTo>
                  <a:cubicBezTo>
                    <a:pt x="f9" y="f8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18" y="f19"/>
                    <a:pt x="f18" y="f19"/>
                    <a:pt x="f18" y="f19"/>
                  </a:cubicBezTo>
                  <a:lnTo>
                    <a:pt x="f20" y="f21"/>
                  </a:lnTo>
                  <a:lnTo>
                    <a:pt x="f22" y="f5"/>
                  </a:lnTo>
                  <a:lnTo>
                    <a:pt x="f23" y="f24"/>
                  </a:lnTo>
                  <a:cubicBezTo>
                    <a:pt x="f25" y="f26"/>
                    <a:pt x="f27" y="f26"/>
                    <a:pt x="f5" y="f24"/>
                  </a:cubicBezTo>
                  <a:lnTo>
                    <a:pt x="f5" y="f24"/>
                  </a:lnTo>
                  <a:lnTo>
                    <a:pt x="f24" y="f28"/>
                  </a:lnTo>
                  <a:lnTo>
                    <a:pt x="f12" y="f8"/>
                  </a:lnTo>
                  <a:lnTo>
                    <a:pt x="f6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0" name="Freeform: Shape 194">
              <a:extLst>
                <a:ext uri="{FF2B5EF4-FFF2-40B4-BE49-F238E27FC236}">
                  <a16:creationId xmlns:a16="http://schemas.microsoft.com/office/drawing/2014/main" id="{971EB92F-A38C-C7C7-275B-B24BAB288D28}"/>
                </a:ext>
              </a:extLst>
            </p:cNvPr>
            <p:cNvSpPr/>
            <p:nvPr/>
          </p:nvSpPr>
          <p:spPr>
            <a:xfrm>
              <a:off x="721525" y="1456090"/>
              <a:ext cx="12701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952"/>
                <a:gd name="f8" fmla="val 953"/>
                <a:gd name="f9" fmla="val -318"/>
                <a:gd name="f10" fmla="+- 0 0 -90"/>
                <a:gd name="f11" fmla="*/ f3 1 12702"/>
                <a:gd name="f12" fmla="*/ f4 1 95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02"/>
                <a:gd name="f21" fmla="*/ f17 1 952"/>
                <a:gd name="f22" fmla="*/ 0 f18 1"/>
                <a:gd name="f23" fmla="*/ 953 f17 1"/>
                <a:gd name="f24" fmla="+- f19 0 f1"/>
                <a:gd name="f25" fmla="*/ f22 1 12702"/>
                <a:gd name="f26" fmla="*/ f23 1 952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2702" h="952">
                  <a:moveTo>
                    <a:pt x="f5" y="f8"/>
                  </a:moveTo>
                  <a:lnTo>
                    <a:pt x="f5" y="f8"/>
                  </a:lnTo>
                  <a:cubicBezTo>
                    <a:pt x="f5" y="f9"/>
                    <a:pt x="f5" y="f9"/>
                    <a:pt x="f5" y="f8"/>
                  </a:cubicBezTo>
                  <a:cubicBezTo>
                    <a:pt x="f5" y="f9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1" name="Freeform: Shape 195">
              <a:extLst>
                <a:ext uri="{FF2B5EF4-FFF2-40B4-BE49-F238E27FC236}">
                  <a16:creationId xmlns:a16="http://schemas.microsoft.com/office/drawing/2014/main" id="{0EA026C0-41DD-0994-BFD8-47E50504DAB7}"/>
                </a:ext>
              </a:extLst>
            </p:cNvPr>
            <p:cNvSpPr/>
            <p:nvPr/>
          </p:nvSpPr>
          <p:spPr>
            <a:xfrm>
              <a:off x="724067" y="1453228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2" name="Freeform: Shape 196">
              <a:extLst>
                <a:ext uri="{FF2B5EF4-FFF2-40B4-BE49-F238E27FC236}">
                  <a16:creationId xmlns:a16="http://schemas.microsoft.com/office/drawing/2014/main" id="{884DD624-4B67-5FD5-0E7C-123D32EC9030}"/>
                </a:ext>
              </a:extLst>
            </p:cNvPr>
            <p:cNvSpPr/>
            <p:nvPr/>
          </p:nvSpPr>
          <p:spPr>
            <a:xfrm>
              <a:off x="1150406" y="1360499"/>
              <a:ext cx="356158" cy="2019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6158"/>
                <a:gd name="f7" fmla="val 201978"/>
                <a:gd name="f8" fmla="val 352348"/>
                <a:gd name="f9" fmla="val 7622"/>
                <a:gd name="f10" fmla="val 6352"/>
                <a:gd name="f11" fmla="val 5081"/>
                <a:gd name="f12" fmla="val 3811"/>
                <a:gd name="f13" fmla="val 2541"/>
                <a:gd name="f14" fmla="val 353618"/>
                <a:gd name="f15" fmla="val 1270"/>
                <a:gd name="f16" fmla="val 354888"/>
                <a:gd name="f17" fmla="val 6828"/>
                <a:gd name="f18" fmla="val 186735"/>
                <a:gd name="f19" fmla="val 4287"/>
                <a:gd name="f20" fmla="val 188005"/>
                <a:gd name="f21" fmla="val 476"/>
                <a:gd name="f22" fmla="val 189275"/>
                <a:gd name="f23" fmla="val -794"/>
                <a:gd name="f24" fmla="val 194357"/>
                <a:gd name="f25" fmla="val 198168"/>
                <a:gd name="f26" fmla="val 1747"/>
                <a:gd name="f27" fmla="val 200708"/>
                <a:gd name="f28" fmla="val 201979"/>
                <a:gd name="f29" fmla="val 8098"/>
                <a:gd name="f30" fmla="val 9368"/>
                <a:gd name="f31" fmla="val 10639"/>
                <a:gd name="f32" fmla="val 14450"/>
                <a:gd name="f33" fmla="val 199438"/>
                <a:gd name="f34" fmla="val 19055"/>
                <a:gd name="f35" fmla="+- 0 0 -90"/>
                <a:gd name="f36" fmla="*/ f3 1 356158"/>
                <a:gd name="f37" fmla="*/ f4 1 201978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56158"/>
                <a:gd name="f46" fmla="*/ f42 1 201978"/>
                <a:gd name="f47" fmla="*/ 352348 f43 1"/>
                <a:gd name="f48" fmla="*/ 7622 f42 1"/>
                <a:gd name="f49" fmla="*/ 5081 f42 1"/>
                <a:gd name="f50" fmla="*/ 3811 f42 1"/>
                <a:gd name="f51" fmla="*/ 353618 f43 1"/>
                <a:gd name="f52" fmla="*/ 2541 f42 1"/>
                <a:gd name="f53" fmla="*/ 354888 f43 1"/>
                <a:gd name="f54" fmla="*/ 1270 f42 1"/>
                <a:gd name="f55" fmla="*/ 356158 f43 1"/>
                <a:gd name="f56" fmla="*/ 0 f42 1"/>
                <a:gd name="f57" fmla="*/ 6828 f43 1"/>
                <a:gd name="f58" fmla="*/ 186735 f42 1"/>
                <a:gd name="f59" fmla="*/ 4287 f43 1"/>
                <a:gd name="f60" fmla="*/ 188005 f42 1"/>
                <a:gd name="f61" fmla="*/ 476 f43 1"/>
                <a:gd name="f62" fmla="*/ 198168 f42 1"/>
                <a:gd name="f63" fmla="*/ 201979 f42 1"/>
                <a:gd name="f64" fmla="*/ 8098 f43 1"/>
                <a:gd name="f65" fmla="*/ 9368 f43 1"/>
                <a:gd name="f66" fmla="*/ 10639 f43 1"/>
                <a:gd name="f67" fmla="*/ 14450 f43 1"/>
                <a:gd name="f68" fmla="*/ 199438 f42 1"/>
                <a:gd name="f69" fmla="*/ 19055 f42 1"/>
                <a:gd name="f70" fmla="+- f44 0 f1"/>
                <a:gd name="f71" fmla="*/ f47 1 356158"/>
                <a:gd name="f72" fmla="*/ f48 1 201978"/>
                <a:gd name="f73" fmla="*/ f49 1 201978"/>
                <a:gd name="f74" fmla="*/ f50 1 201978"/>
                <a:gd name="f75" fmla="*/ f51 1 356158"/>
                <a:gd name="f76" fmla="*/ f52 1 201978"/>
                <a:gd name="f77" fmla="*/ f53 1 356158"/>
                <a:gd name="f78" fmla="*/ f54 1 201978"/>
                <a:gd name="f79" fmla="*/ f55 1 356158"/>
                <a:gd name="f80" fmla="*/ f56 1 201978"/>
                <a:gd name="f81" fmla="*/ f57 1 356158"/>
                <a:gd name="f82" fmla="*/ f58 1 201978"/>
                <a:gd name="f83" fmla="*/ f59 1 356158"/>
                <a:gd name="f84" fmla="*/ f60 1 201978"/>
                <a:gd name="f85" fmla="*/ f61 1 356158"/>
                <a:gd name="f86" fmla="*/ f62 1 201978"/>
                <a:gd name="f87" fmla="*/ f63 1 201978"/>
                <a:gd name="f88" fmla="*/ f64 1 356158"/>
                <a:gd name="f89" fmla="*/ f65 1 356158"/>
                <a:gd name="f90" fmla="*/ f66 1 356158"/>
                <a:gd name="f91" fmla="*/ f67 1 356158"/>
                <a:gd name="f92" fmla="*/ f68 1 201978"/>
                <a:gd name="f93" fmla="*/ f69 1 201978"/>
                <a:gd name="f94" fmla="*/ f38 1 f45"/>
                <a:gd name="f95" fmla="*/ f39 1 f45"/>
                <a:gd name="f96" fmla="*/ f38 1 f46"/>
                <a:gd name="f97" fmla="*/ f40 1 f46"/>
                <a:gd name="f98" fmla="*/ f71 1 f45"/>
                <a:gd name="f99" fmla="*/ f72 1 f46"/>
                <a:gd name="f100" fmla="*/ f73 1 f46"/>
                <a:gd name="f101" fmla="*/ f74 1 f46"/>
                <a:gd name="f102" fmla="*/ f75 1 f45"/>
                <a:gd name="f103" fmla="*/ f76 1 f46"/>
                <a:gd name="f104" fmla="*/ f77 1 f45"/>
                <a:gd name="f105" fmla="*/ f78 1 f46"/>
                <a:gd name="f106" fmla="*/ f79 1 f45"/>
                <a:gd name="f107" fmla="*/ f80 1 f46"/>
                <a:gd name="f108" fmla="*/ f81 1 f45"/>
                <a:gd name="f109" fmla="*/ f82 1 f46"/>
                <a:gd name="f110" fmla="*/ f83 1 f45"/>
                <a:gd name="f111" fmla="*/ f84 1 f46"/>
                <a:gd name="f112" fmla="*/ f85 1 f45"/>
                <a:gd name="f113" fmla="*/ f86 1 f46"/>
                <a:gd name="f114" fmla="*/ f87 1 f46"/>
                <a:gd name="f115" fmla="*/ f88 1 f45"/>
                <a:gd name="f116" fmla="*/ f89 1 f45"/>
                <a:gd name="f117" fmla="*/ f90 1 f45"/>
                <a:gd name="f118" fmla="*/ f91 1 f45"/>
                <a:gd name="f119" fmla="*/ f92 1 f46"/>
                <a:gd name="f120" fmla="*/ f93 1 f46"/>
                <a:gd name="f121" fmla="*/ f94 f36 1"/>
                <a:gd name="f122" fmla="*/ f95 f36 1"/>
                <a:gd name="f123" fmla="*/ f97 f37 1"/>
                <a:gd name="f124" fmla="*/ f96 f37 1"/>
                <a:gd name="f125" fmla="*/ f98 f36 1"/>
                <a:gd name="f126" fmla="*/ f99 f37 1"/>
                <a:gd name="f127" fmla="*/ f100 f37 1"/>
                <a:gd name="f128" fmla="*/ f101 f37 1"/>
                <a:gd name="f129" fmla="*/ f102 f36 1"/>
                <a:gd name="f130" fmla="*/ f103 f37 1"/>
                <a:gd name="f131" fmla="*/ f104 f36 1"/>
                <a:gd name="f132" fmla="*/ f105 f37 1"/>
                <a:gd name="f133" fmla="*/ f106 f36 1"/>
                <a:gd name="f134" fmla="*/ f107 f37 1"/>
                <a:gd name="f135" fmla="*/ f108 f36 1"/>
                <a:gd name="f136" fmla="*/ f109 f37 1"/>
                <a:gd name="f137" fmla="*/ f110 f36 1"/>
                <a:gd name="f138" fmla="*/ f111 f37 1"/>
                <a:gd name="f139" fmla="*/ f112 f36 1"/>
                <a:gd name="f140" fmla="*/ f113 f37 1"/>
                <a:gd name="f141" fmla="*/ f114 f37 1"/>
                <a:gd name="f142" fmla="*/ f115 f36 1"/>
                <a:gd name="f143" fmla="*/ f116 f36 1"/>
                <a:gd name="f144" fmla="*/ f117 f36 1"/>
                <a:gd name="f145" fmla="*/ f118 f36 1"/>
                <a:gd name="f146" fmla="*/ f119 f37 1"/>
                <a:gd name="f147" fmla="*/ f120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25" y="f126"/>
                </a:cxn>
                <a:cxn ang="f70">
                  <a:pos x="f125" y="f126"/>
                </a:cxn>
                <a:cxn ang="f70">
                  <a:pos x="f125" y="f126"/>
                </a:cxn>
                <a:cxn ang="f70">
                  <a:pos x="f125" y="f127"/>
                </a:cxn>
                <a:cxn ang="f70">
                  <a:pos x="f125" y="f128"/>
                </a:cxn>
                <a:cxn ang="f70">
                  <a:pos x="f129" y="f130"/>
                </a:cxn>
                <a:cxn ang="f70">
                  <a:pos x="f131" y="f132"/>
                </a:cxn>
                <a:cxn ang="f70">
                  <a:pos x="f133" y="f134"/>
                </a:cxn>
                <a:cxn ang="f70">
                  <a:pos x="f135" y="f136"/>
                </a:cxn>
                <a:cxn ang="f70">
                  <a:pos x="f137" y="f138"/>
                </a:cxn>
                <a:cxn ang="f70">
                  <a:pos x="f139" y="f140"/>
                </a:cxn>
                <a:cxn ang="f70">
                  <a:pos x="f139" y="f140"/>
                </a:cxn>
                <a:cxn ang="f70">
                  <a:pos x="f135" y="f141"/>
                </a:cxn>
                <a:cxn ang="f70">
                  <a:pos x="f142" y="f141"/>
                </a:cxn>
                <a:cxn ang="f70">
                  <a:pos x="f143" y="f141"/>
                </a:cxn>
                <a:cxn ang="f70">
                  <a:pos x="f144" y="f141"/>
                </a:cxn>
                <a:cxn ang="f70">
                  <a:pos x="f145" y="f146"/>
                </a:cxn>
                <a:cxn ang="f70">
                  <a:pos x="f125" y="f147"/>
                </a:cxn>
                <a:cxn ang="f70">
                  <a:pos x="f125" y="f126"/>
                </a:cxn>
              </a:cxnLst>
              <a:rect l="f121" t="f124" r="f122" b="f123"/>
              <a:pathLst>
                <a:path w="356158" h="201978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10"/>
                    <a:pt x="f8" y="f10"/>
                    <a:pt x="f8" y="f11"/>
                  </a:cubicBezTo>
                  <a:lnTo>
                    <a:pt x="f8" y="f12"/>
                  </a:lnTo>
                  <a:cubicBezTo>
                    <a:pt x="f8" y="f12"/>
                    <a:pt x="f8" y="f13"/>
                    <a:pt x="f14" y="f13"/>
                  </a:cubicBezTo>
                  <a:cubicBezTo>
                    <a:pt x="f14" y="f13"/>
                    <a:pt x="f14" y="f15"/>
                    <a:pt x="f16" y="f15"/>
                  </a:cubicBezTo>
                  <a:cubicBezTo>
                    <a:pt x="f16" y="f15"/>
                    <a:pt x="f6" y="f15"/>
                    <a:pt x="f6" y="f5"/>
                  </a:cubicBez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1" y="f25"/>
                  </a:cubicBezTo>
                  <a:cubicBezTo>
                    <a:pt x="f21" y="f25"/>
                    <a:pt x="f21" y="f25"/>
                    <a:pt x="f21" y="f25"/>
                  </a:cubicBezTo>
                  <a:cubicBezTo>
                    <a:pt x="f26" y="f27"/>
                    <a:pt x="f19" y="f28"/>
                    <a:pt x="f17" y="f28"/>
                  </a:cubicBezTo>
                  <a:lnTo>
                    <a:pt x="f29" y="f28"/>
                  </a:lnTo>
                  <a:lnTo>
                    <a:pt x="f30" y="f28"/>
                  </a:lnTo>
                  <a:lnTo>
                    <a:pt x="f31" y="f28"/>
                  </a:lnTo>
                  <a:lnTo>
                    <a:pt x="f32" y="f33"/>
                  </a:lnTo>
                  <a:lnTo>
                    <a:pt x="f8" y="f3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3" name="Freeform: Shape 197">
              <a:extLst>
                <a:ext uri="{FF2B5EF4-FFF2-40B4-BE49-F238E27FC236}">
                  <a16:creationId xmlns:a16="http://schemas.microsoft.com/office/drawing/2014/main" id="{89493D4E-63A0-6A11-A079-80770021D452}"/>
                </a:ext>
              </a:extLst>
            </p:cNvPr>
            <p:cNvSpPr/>
            <p:nvPr/>
          </p:nvSpPr>
          <p:spPr>
            <a:xfrm>
              <a:off x="1504023" y="1355415"/>
              <a:ext cx="22914" cy="165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916"/>
                <a:gd name="f7" fmla="val 16514"/>
                <a:gd name="f8" fmla="val 5081"/>
                <a:gd name="f9" fmla="val 8892"/>
                <a:gd name="f10" fmla="val 12703"/>
                <a:gd name="f11" fmla="val 7622"/>
                <a:gd name="f12" fmla="val 11433"/>
                <a:gd name="f13" fmla="val 15244"/>
                <a:gd name="f14" fmla="val 19054"/>
                <a:gd name="f15" fmla="val 13973"/>
                <a:gd name="f16" fmla="val 22865"/>
                <a:gd name="f17" fmla="val 24136"/>
                <a:gd name="f18" fmla="val 21595"/>
                <a:gd name="f19" fmla="val 3811"/>
                <a:gd name="f20" fmla="val 20325"/>
                <a:gd name="f21" fmla="val 1270"/>
                <a:gd name="f22" fmla="val 17784"/>
                <a:gd name="f23" fmla="val 15243"/>
                <a:gd name="f24" fmla="val 6352"/>
                <a:gd name="f25" fmla="val 2541"/>
                <a:gd name="f26" fmla="+- 0 0 -90"/>
                <a:gd name="f27" fmla="*/ f3 1 22916"/>
                <a:gd name="f28" fmla="*/ f4 1 1651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2916"/>
                <a:gd name="f37" fmla="*/ f33 1 16514"/>
                <a:gd name="f38" fmla="*/ 5081 f34 1"/>
                <a:gd name="f39" fmla="*/ 5081 f33 1"/>
                <a:gd name="f40" fmla="*/ 12703 f34 1"/>
                <a:gd name="f41" fmla="*/ 11433 f33 1"/>
                <a:gd name="f42" fmla="*/ 16514 f33 1"/>
                <a:gd name="f43" fmla="*/ 16514 f34 1"/>
                <a:gd name="f44" fmla="*/ 15244 f33 1"/>
                <a:gd name="f45" fmla="*/ 19054 f34 1"/>
                <a:gd name="f46" fmla="*/ 13973 f33 1"/>
                <a:gd name="f47" fmla="*/ 21595 f34 1"/>
                <a:gd name="f48" fmla="*/ 3811 f33 1"/>
                <a:gd name="f49" fmla="*/ 15243 f34 1"/>
                <a:gd name="f50" fmla="*/ 0 f33 1"/>
                <a:gd name="f51" fmla="*/ 13973 f34 1"/>
                <a:gd name="f52" fmla="*/ 11433 f34 1"/>
                <a:gd name="f53" fmla="*/ 1270 f34 1"/>
                <a:gd name="f54" fmla="*/ 0 f34 1"/>
                <a:gd name="f55" fmla="*/ 6352 f33 1"/>
                <a:gd name="f56" fmla="+- f35 0 f1"/>
                <a:gd name="f57" fmla="*/ f38 1 22916"/>
                <a:gd name="f58" fmla="*/ f39 1 16514"/>
                <a:gd name="f59" fmla="*/ f40 1 22916"/>
                <a:gd name="f60" fmla="*/ f41 1 16514"/>
                <a:gd name="f61" fmla="*/ f42 1 16514"/>
                <a:gd name="f62" fmla="*/ f43 1 22916"/>
                <a:gd name="f63" fmla="*/ f44 1 16514"/>
                <a:gd name="f64" fmla="*/ f45 1 22916"/>
                <a:gd name="f65" fmla="*/ f46 1 16514"/>
                <a:gd name="f66" fmla="*/ f47 1 22916"/>
                <a:gd name="f67" fmla="*/ f48 1 16514"/>
                <a:gd name="f68" fmla="*/ f49 1 22916"/>
                <a:gd name="f69" fmla="*/ f50 1 16514"/>
                <a:gd name="f70" fmla="*/ f51 1 22916"/>
                <a:gd name="f71" fmla="*/ f52 1 22916"/>
                <a:gd name="f72" fmla="*/ f53 1 22916"/>
                <a:gd name="f73" fmla="*/ f54 1 22916"/>
                <a:gd name="f74" fmla="*/ f55 1 16514"/>
                <a:gd name="f75" fmla="*/ f29 1 f36"/>
                <a:gd name="f76" fmla="*/ f30 1 f36"/>
                <a:gd name="f77" fmla="*/ f29 1 f37"/>
                <a:gd name="f78" fmla="*/ f31 1 f37"/>
                <a:gd name="f79" fmla="*/ f57 1 f36"/>
                <a:gd name="f80" fmla="*/ f58 1 f37"/>
                <a:gd name="f81" fmla="*/ f59 1 f36"/>
                <a:gd name="f82" fmla="*/ f60 1 f37"/>
                <a:gd name="f83" fmla="*/ f61 1 f37"/>
                <a:gd name="f84" fmla="*/ f62 1 f36"/>
                <a:gd name="f85" fmla="*/ f63 1 f37"/>
                <a:gd name="f86" fmla="*/ f64 1 f36"/>
                <a:gd name="f87" fmla="*/ f65 1 f37"/>
                <a:gd name="f88" fmla="*/ f66 1 f36"/>
                <a:gd name="f89" fmla="*/ f67 1 f37"/>
                <a:gd name="f90" fmla="*/ f68 1 f36"/>
                <a:gd name="f91" fmla="*/ f69 1 f37"/>
                <a:gd name="f92" fmla="*/ f70 1 f36"/>
                <a:gd name="f93" fmla="*/ f71 1 f36"/>
                <a:gd name="f94" fmla="*/ f72 1 f36"/>
                <a:gd name="f95" fmla="*/ f73 1 f36"/>
                <a:gd name="f96" fmla="*/ f74 1 f37"/>
                <a:gd name="f97" fmla="*/ f75 f27 1"/>
                <a:gd name="f98" fmla="*/ f76 f27 1"/>
                <a:gd name="f99" fmla="*/ f78 f28 1"/>
                <a:gd name="f100" fmla="*/ f77 f28 1"/>
                <a:gd name="f101" fmla="*/ f79 f27 1"/>
                <a:gd name="f102" fmla="*/ f80 f28 1"/>
                <a:gd name="f103" fmla="*/ f81 f27 1"/>
                <a:gd name="f104" fmla="*/ f82 f28 1"/>
                <a:gd name="f105" fmla="*/ f83 f28 1"/>
                <a:gd name="f106" fmla="*/ f84 f27 1"/>
                <a:gd name="f107" fmla="*/ f85 f28 1"/>
                <a:gd name="f108" fmla="*/ f86 f27 1"/>
                <a:gd name="f109" fmla="*/ f87 f28 1"/>
                <a:gd name="f110" fmla="*/ f88 f27 1"/>
                <a:gd name="f111" fmla="*/ f89 f28 1"/>
                <a:gd name="f112" fmla="*/ f90 f27 1"/>
                <a:gd name="f113" fmla="*/ f91 f28 1"/>
                <a:gd name="f114" fmla="*/ f92 f27 1"/>
                <a:gd name="f115" fmla="*/ f93 f27 1"/>
                <a:gd name="f116" fmla="*/ f94 f27 1"/>
                <a:gd name="f117" fmla="*/ f95 f27 1"/>
                <a:gd name="f118" fmla="*/ f9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3" y="f105"/>
                </a:cxn>
                <a:cxn ang="f56">
                  <a:pos x="f106" y="f107"/>
                </a:cxn>
                <a:cxn ang="f56">
                  <a:pos x="f108" y="f109"/>
                </a:cxn>
                <a:cxn ang="f56">
                  <a:pos x="f110" y="f111"/>
                </a:cxn>
                <a:cxn ang="f56">
                  <a:pos x="f110" y="f111"/>
                </a:cxn>
                <a:cxn ang="f56">
                  <a:pos x="f112" y="f113"/>
                </a:cxn>
                <a:cxn ang="f56">
                  <a:pos x="f114" y="f113"/>
                </a:cxn>
                <a:cxn ang="f56">
                  <a:pos x="f103" y="f113"/>
                </a:cxn>
                <a:cxn ang="f56">
                  <a:pos x="f115" y="f113"/>
                </a:cxn>
                <a:cxn ang="f56">
                  <a:pos x="f115" y="f113"/>
                </a:cxn>
                <a:cxn ang="f56">
                  <a:pos x="f101" y="f102"/>
                </a:cxn>
                <a:cxn ang="f56">
                  <a:pos x="f116" y="f102"/>
                </a:cxn>
                <a:cxn ang="f56">
                  <a:pos x="f117" y="f118"/>
                </a:cxn>
                <a:cxn ang="f56">
                  <a:pos x="f101" y="f102"/>
                </a:cxn>
              </a:cxnLst>
              <a:rect l="f97" t="f100" r="f98" b="f99"/>
              <a:pathLst>
                <a:path w="22916" h="16514">
                  <a:moveTo>
                    <a:pt x="f8" y="f8"/>
                  </a:moveTo>
                  <a:cubicBezTo>
                    <a:pt x="f9" y="f8"/>
                    <a:pt x="f10" y="f11"/>
                    <a:pt x="f10" y="f12"/>
                  </a:cubicBezTo>
                  <a:cubicBezTo>
                    <a:pt x="f10" y="f12"/>
                    <a:pt x="f10" y="f12"/>
                    <a:pt x="f10" y="f12"/>
                  </a:cubicBezTo>
                  <a:lnTo>
                    <a:pt x="f10" y="f7"/>
                  </a:lnTo>
                  <a:lnTo>
                    <a:pt x="f7" y="f13"/>
                  </a:lnTo>
                  <a:lnTo>
                    <a:pt x="f14" y="f15"/>
                  </a:lnTo>
                  <a:cubicBezTo>
                    <a:pt x="f16" y="f12"/>
                    <a:pt x="f17" y="f11"/>
                    <a:pt x="f18" y="f19"/>
                  </a:cubicBezTo>
                  <a:cubicBezTo>
                    <a:pt x="f18" y="f19"/>
                    <a:pt x="f18" y="f19"/>
                    <a:pt x="f18" y="f19"/>
                  </a:cubicBezTo>
                  <a:cubicBezTo>
                    <a:pt x="f20" y="f21"/>
                    <a:pt x="f22" y="f5"/>
                    <a:pt x="f23" y="f5"/>
                  </a:cubicBezTo>
                  <a:lnTo>
                    <a:pt x="f15" y="f5"/>
                  </a:lnTo>
                  <a:lnTo>
                    <a:pt x="f10" y="f5"/>
                  </a:lnTo>
                  <a:lnTo>
                    <a:pt x="f12" y="f5"/>
                  </a:lnTo>
                  <a:lnTo>
                    <a:pt x="f12" y="f5"/>
                  </a:lnTo>
                  <a:lnTo>
                    <a:pt x="f8" y="f8"/>
                  </a:lnTo>
                  <a:lnTo>
                    <a:pt x="f21" y="f8"/>
                  </a:lnTo>
                  <a:cubicBezTo>
                    <a:pt x="f21" y="f8"/>
                    <a:pt x="f5" y="f8"/>
                    <a:pt x="f5" y="f24"/>
                  </a:cubicBezTo>
                  <a:cubicBezTo>
                    <a:pt x="f25" y="f8"/>
                    <a:pt x="f19" y="f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4" name="Freeform: Shape 198">
              <a:extLst>
                <a:ext uri="{FF2B5EF4-FFF2-40B4-BE49-F238E27FC236}">
                  <a16:creationId xmlns:a16="http://schemas.microsoft.com/office/drawing/2014/main" id="{44096F6A-EC3E-5CD8-ED44-41F2B6943686}"/>
                </a:ext>
              </a:extLst>
            </p:cNvPr>
            <p:cNvSpPr/>
            <p:nvPr/>
          </p:nvSpPr>
          <p:spPr>
            <a:xfrm>
              <a:off x="2327175" y="1538340"/>
              <a:ext cx="100355" cy="15357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353"/>
                <a:gd name="f7" fmla="val 1535798"/>
                <a:gd name="f8" fmla="val 88921"/>
                <a:gd name="f9" fmla="val 1533258"/>
                <a:gd name="f10" fmla="val 1526907"/>
                <a:gd name="f11" fmla="val 13973"/>
                <a:gd name="f12" fmla="val 5081"/>
                <a:gd name="f13" fmla="val 1270"/>
                <a:gd name="f14" fmla="val 2541"/>
                <a:gd name="f15" fmla="val 12703"/>
                <a:gd name="f16" fmla="val 6352"/>
                <a:gd name="f17" fmla="val 8892"/>
                <a:gd name="f18" fmla="val 7622"/>
                <a:gd name="f19" fmla="val 86380"/>
                <a:gd name="f20" fmla="val 1535799"/>
                <a:gd name="f21" fmla="+- 0 0 -90"/>
                <a:gd name="f22" fmla="*/ f3 1 100353"/>
                <a:gd name="f23" fmla="*/ f4 1 153579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00353"/>
                <a:gd name="f32" fmla="*/ f28 1 1535798"/>
                <a:gd name="f33" fmla="*/ 88921 f29 1"/>
                <a:gd name="f34" fmla="*/ 1533258 f28 1"/>
                <a:gd name="f35" fmla="*/ 100353 f29 1"/>
                <a:gd name="f36" fmla="*/ 1526907 f28 1"/>
                <a:gd name="f37" fmla="*/ 13973 f29 1"/>
                <a:gd name="f38" fmla="*/ 5081 f28 1"/>
                <a:gd name="f39" fmla="*/ 0 f28 1"/>
                <a:gd name="f40" fmla="*/ 2541 f28 1"/>
                <a:gd name="f41" fmla="*/ 5081 f29 1"/>
                <a:gd name="f42" fmla="*/ 8892 f28 1"/>
                <a:gd name="f43" fmla="*/ 0 f29 1"/>
                <a:gd name="f44" fmla="*/ 7622 f28 1"/>
                <a:gd name="f45" fmla="*/ 86380 f29 1"/>
                <a:gd name="f46" fmla="*/ 1535799 f28 1"/>
                <a:gd name="f47" fmla="+- f30 0 f1"/>
                <a:gd name="f48" fmla="*/ f33 1 100353"/>
                <a:gd name="f49" fmla="*/ f34 1 1535798"/>
                <a:gd name="f50" fmla="*/ f35 1 100353"/>
                <a:gd name="f51" fmla="*/ f36 1 1535798"/>
                <a:gd name="f52" fmla="*/ f37 1 100353"/>
                <a:gd name="f53" fmla="*/ f38 1 1535798"/>
                <a:gd name="f54" fmla="*/ f39 1 1535798"/>
                <a:gd name="f55" fmla="*/ f40 1 1535798"/>
                <a:gd name="f56" fmla="*/ f41 1 100353"/>
                <a:gd name="f57" fmla="*/ f42 1 1535798"/>
                <a:gd name="f58" fmla="*/ f43 1 100353"/>
                <a:gd name="f59" fmla="*/ f44 1 1535798"/>
                <a:gd name="f60" fmla="*/ f45 1 100353"/>
                <a:gd name="f61" fmla="*/ f46 1 1535798"/>
                <a:gd name="f62" fmla="*/ f24 1 f31"/>
                <a:gd name="f63" fmla="*/ f25 1 f31"/>
                <a:gd name="f64" fmla="*/ f24 1 f32"/>
                <a:gd name="f65" fmla="*/ f26 1 f32"/>
                <a:gd name="f66" fmla="*/ f48 1 f31"/>
                <a:gd name="f67" fmla="*/ f49 1 f32"/>
                <a:gd name="f68" fmla="*/ f50 1 f31"/>
                <a:gd name="f69" fmla="*/ f51 1 f32"/>
                <a:gd name="f70" fmla="*/ f52 1 f31"/>
                <a:gd name="f71" fmla="*/ f53 1 f32"/>
                <a:gd name="f72" fmla="*/ f54 1 f32"/>
                <a:gd name="f73" fmla="*/ f55 1 f32"/>
                <a:gd name="f74" fmla="*/ f56 1 f31"/>
                <a:gd name="f75" fmla="*/ f57 1 f32"/>
                <a:gd name="f76" fmla="*/ f58 1 f31"/>
                <a:gd name="f77" fmla="*/ f59 1 f32"/>
                <a:gd name="f78" fmla="*/ f60 1 f31"/>
                <a:gd name="f79" fmla="*/ f61 1 f32"/>
                <a:gd name="f80" fmla="*/ f62 f22 1"/>
                <a:gd name="f81" fmla="*/ f63 f22 1"/>
                <a:gd name="f82" fmla="*/ f65 f23 1"/>
                <a:gd name="f83" fmla="*/ f64 f23 1"/>
                <a:gd name="f84" fmla="*/ f66 f22 1"/>
                <a:gd name="f85" fmla="*/ f67 f23 1"/>
                <a:gd name="f86" fmla="*/ f68 f22 1"/>
                <a:gd name="f87" fmla="*/ f69 f23 1"/>
                <a:gd name="f88" fmla="*/ f70 f22 1"/>
                <a:gd name="f89" fmla="*/ f71 f23 1"/>
                <a:gd name="f90" fmla="*/ f72 f23 1"/>
                <a:gd name="f91" fmla="*/ f73 f23 1"/>
                <a:gd name="f92" fmla="*/ f74 f22 1"/>
                <a:gd name="f93" fmla="*/ f75 f23 1"/>
                <a:gd name="f94" fmla="*/ f76 f22 1"/>
                <a:gd name="f95" fmla="*/ f77 f23 1"/>
                <a:gd name="f96" fmla="*/ f78 f22 1"/>
                <a:gd name="f97" fmla="*/ f7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88" y="f90"/>
                </a:cxn>
                <a:cxn ang="f47">
                  <a:pos x="f88" y="f90"/>
                </a:cxn>
                <a:cxn ang="f47">
                  <a:pos x="f88" y="f91"/>
                </a:cxn>
                <a:cxn ang="f47">
                  <a:pos x="f92" y="f93"/>
                </a:cxn>
                <a:cxn ang="f47">
                  <a:pos x="f94" y="f95"/>
                </a:cxn>
                <a:cxn ang="f47">
                  <a:pos x="f96" y="f97"/>
                </a:cxn>
                <a:cxn ang="f47">
                  <a:pos x="f84" y="f85"/>
                </a:cxn>
              </a:cxnLst>
              <a:rect l="f80" t="f83" r="f81" b="f82"/>
              <a:pathLst>
                <a:path w="100353" h="1535798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1" y="f5"/>
                  </a:lnTo>
                  <a:lnTo>
                    <a:pt x="f11" y="f5"/>
                  </a:lnTo>
                  <a:cubicBezTo>
                    <a:pt x="f11" y="f13"/>
                    <a:pt x="f11" y="f13"/>
                    <a:pt x="f11" y="f14"/>
                  </a:cubicBezTo>
                  <a:cubicBezTo>
                    <a:pt x="f15" y="f16"/>
                    <a:pt x="f17" y="f17"/>
                    <a:pt x="f12" y="f17"/>
                  </a:cubicBezTo>
                  <a:lnTo>
                    <a:pt x="f5" y="f18"/>
                  </a:lnTo>
                  <a:lnTo>
                    <a:pt x="f19" y="f2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5" name="Freeform: Shape 199">
              <a:extLst>
                <a:ext uri="{FF2B5EF4-FFF2-40B4-BE49-F238E27FC236}">
                  <a16:creationId xmlns:a16="http://schemas.microsoft.com/office/drawing/2014/main" id="{9013140E-7888-AAFD-C4BD-B787AB19E676}"/>
                </a:ext>
              </a:extLst>
            </p:cNvPr>
            <p:cNvSpPr/>
            <p:nvPr/>
          </p:nvSpPr>
          <p:spPr>
            <a:xfrm>
              <a:off x="980666" y="0"/>
              <a:ext cx="120673" cy="12690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677"/>
                <a:gd name="f7" fmla="val 1269034"/>
                <a:gd name="f8" fmla="val 109245"/>
                <a:gd name="f9" fmla="val 1262683"/>
                <a:gd name="f10" fmla="val 113056"/>
                <a:gd name="f11" fmla="val 1261413"/>
                <a:gd name="f12" fmla="val 116867"/>
                <a:gd name="f13" fmla="val 119408"/>
                <a:gd name="f14" fmla="val 1266494"/>
                <a:gd name="f15" fmla="val 1267764"/>
                <a:gd name="f16" fmla="val 120678"/>
                <a:gd name="f17" fmla="val 1269035"/>
                <a:gd name="f18" fmla="val 1257602"/>
                <a:gd name="f19" fmla="val 15244"/>
                <a:gd name="f20" fmla="val 104164"/>
                <a:gd name="f21" fmla="val 1265224"/>
                <a:gd name="f22" fmla="+- 0 0 -90"/>
                <a:gd name="f23" fmla="*/ f3 1 120677"/>
                <a:gd name="f24" fmla="*/ f4 1 1269034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20677"/>
                <a:gd name="f33" fmla="*/ f29 1 1269034"/>
                <a:gd name="f34" fmla="*/ 109245 f30 1"/>
                <a:gd name="f35" fmla="*/ 1262683 f29 1"/>
                <a:gd name="f36" fmla="*/ 119408 f30 1"/>
                <a:gd name="f37" fmla="*/ 1266494 f29 1"/>
                <a:gd name="f38" fmla="*/ 120678 f30 1"/>
                <a:gd name="f39" fmla="*/ 1269035 f29 1"/>
                <a:gd name="f40" fmla="*/ 1257602 f29 1"/>
                <a:gd name="f41" fmla="*/ 15244 f30 1"/>
                <a:gd name="f42" fmla="*/ 0 f29 1"/>
                <a:gd name="f43" fmla="*/ 0 f30 1"/>
                <a:gd name="f44" fmla="*/ 104164 f30 1"/>
                <a:gd name="f45" fmla="*/ 1265224 f29 1"/>
                <a:gd name="f46" fmla="+- f31 0 f1"/>
                <a:gd name="f47" fmla="*/ f34 1 120677"/>
                <a:gd name="f48" fmla="*/ f35 1 1269034"/>
                <a:gd name="f49" fmla="*/ f36 1 120677"/>
                <a:gd name="f50" fmla="*/ f37 1 1269034"/>
                <a:gd name="f51" fmla="*/ f38 1 120677"/>
                <a:gd name="f52" fmla="*/ f39 1 1269034"/>
                <a:gd name="f53" fmla="*/ f40 1 1269034"/>
                <a:gd name="f54" fmla="*/ f41 1 120677"/>
                <a:gd name="f55" fmla="*/ f42 1 1269034"/>
                <a:gd name="f56" fmla="*/ f43 1 120677"/>
                <a:gd name="f57" fmla="*/ f44 1 120677"/>
                <a:gd name="f58" fmla="*/ f45 1 1269034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2"/>
                <a:gd name="f66" fmla="*/ f50 1 f33"/>
                <a:gd name="f67" fmla="*/ f51 1 f32"/>
                <a:gd name="f68" fmla="*/ f52 1 f33"/>
                <a:gd name="f69" fmla="*/ f53 1 f33"/>
                <a:gd name="f70" fmla="*/ f54 1 f32"/>
                <a:gd name="f71" fmla="*/ f55 1 f33"/>
                <a:gd name="f72" fmla="*/ f56 1 f32"/>
                <a:gd name="f73" fmla="*/ f57 1 f32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3 1"/>
                <a:gd name="f82" fmla="*/ f66 f24 1"/>
                <a:gd name="f83" fmla="*/ f67 f23 1"/>
                <a:gd name="f84" fmla="*/ f68 f24 1"/>
                <a:gd name="f85" fmla="*/ f69 f24 1"/>
                <a:gd name="f86" fmla="*/ f70 f23 1"/>
                <a:gd name="f87" fmla="*/ f71 f24 1"/>
                <a:gd name="f88" fmla="*/ f72 f23 1"/>
                <a:gd name="f89" fmla="*/ f73 f23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1" y="f85"/>
                </a:cxn>
                <a:cxn ang="f46">
                  <a:pos x="f86" y="f87"/>
                </a:cxn>
                <a:cxn ang="f46">
                  <a:pos x="f88" y="f87"/>
                </a:cxn>
                <a:cxn ang="f46">
                  <a:pos x="f89" y="f90"/>
                </a:cxn>
                <a:cxn ang="f46">
                  <a:pos x="f79" y="f80"/>
                </a:cxn>
              </a:cxnLst>
              <a:rect l="f75" t="f78" r="f76" b="f77"/>
              <a:pathLst>
                <a:path w="120677" h="1269034">
                  <a:moveTo>
                    <a:pt x="f8" y="f9"/>
                  </a:moveTo>
                  <a:cubicBezTo>
                    <a:pt x="f10" y="f11"/>
                    <a:pt x="f12" y="f9"/>
                    <a:pt x="f13" y="f14"/>
                  </a:cubicBezTo>
                  <a:cubicBezTo>
                    <a:pt x="f13" y="f15"/>
                    <a:pt x="f13" y="f15"/>
                    <a:pt x="f16" y="f17"/>
                  </a:cubicBezTo>
                  <a:lnTo>
                    <a:pt x="f13" y="f18"/>
                  </a:lnTo>
                  <a:lnTo>
                    <a:pt x="f19" y="f5"/>
                  </a:lnTo>
                  <a:lnTo>
                    <a:pt x="f5" y="f5"/>
                  </a:lnTo>
                  <a:lnTo>
                    <a:pt x="f20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6" name="Freeform: Shape 200">
              <a:extLst>
                <a:ext uri="{FF2B5EF4-FFF2-40B4-BE49-F238E27FC236}">
                  <a16:creationId xmlns:a16="http://schemas.microsoft.com/office/drawing/2014/main" id="{E2026C97-5E43-1CBE-E924-747B67DEC0A2}"/>
                </a:ext>
              </a:extLst>
            </p:cNvPr>
            <p:cNvSpPr/>
            <p:nvPr/>
          </p:nvSpPr>
          <p:spPr>
            <a:xfrm>
              <a:off x="1096265" y="1274115"/>
              <a:ext cx="2542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0"/>
                <a:gd name="f7" fmla="val 1270"/>
                <a:gd name="f8" fmla="val 2541"/>
                <a:gd name="f9" fmla="+- 0 0 -90"/>
                <a:gd name="f10" fmla="*/ f3 1 2540"/>
                <a:gd name="f11" fmla="*/ f4 1 127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40"/>
                <a:gd name="f20" fmla="*/ f16 1 1270"/>
                <a:gd name="f21" fmla="*/ 2541 f17 1"/>
                <a:gd name="f22" fmla="*/ 0 f16 1"/>
                <a:gd name="f23" fmla="*/ 0 f17 1"/>
                <a:gd name="f24" fmla="*/ 1270 f16 1"/>
                <a:gd name="f25" fmla="+- f18 0 f1"/>
                <a:gd name="f26" fmla="*/ f21 1 2540"/>
                <a:gd name="f27" fmla="*/ f22 1 1270"/>
                <a:gd name="f28" fmla="*/ f23 1 2540"/>
                <a:gd name="f29" fmla="*/ f24 1 127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4" y="f45"/>
                </a:cxn>
                <a:cxn ang="f25">
                  <a:pos x="f42" y="f43"/>
                </a:cxn>
              </a:cxnLst>
              <a:rect l="f38" t="f41" r="f39" b="f40"/>
              <a:pathLst>
                <a:path w="2540" h="1270">
                  <a:moveTo>
                    <a:pt x="f8" y="f5"/>
                  </a:moveTo>
                  <a:cubicBezTo>
                    <a:pt x="f8" y="f7"/>
                    <a:pt x="f7" y="f7"/>
                    <a:pt x="f5" y="f7"/>
                  </a:cubicBezTo>
                  <a:lnTo>
                    <a:pt x="f5" y="f7"/>
                  </a:lnTo>
                  <a:cubicBezTo>
                    <a:pt x="f7" y="f7"/>
                    <a:pt x="f7" y="f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7" name="Freeform: Shape 201">
              <a:extLst>
                <a:ext uri="{FF2B5EF4-FFF2-40B4-BE49-F238E27FC236}">
                  <a16:creationId xmlns:a16="http://schemas.microsoft.com/office/drawing/2014/main" id="{C82E36ED-44EB-68A6-EA15-679D9C7A943B}"/>
                </a:ext>
              </a:extLst>
            </p:cNvPr>
            <p:cNvSpPr/>
            <p:nvPr/>
          </p:nvSpPr>
          <p:spPr>
            <a:xfrm>
              <a:off x="1316022" y="0"/>
              <a:ext cx="49542" cy="4674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541"/>
                <a:gd name="f7" fmla="val 467472"/>
                <a:gd name="f8" fmla="val 39379"/>
                <a:gd name="f9" fmla="val 466202"/>
                <a:gd name="f10" fmla="val 461121"/>
                <a:gd name="f11" fmla="val 15244"/>
                <a:gd name="f12" fmla="val 35568"/>
                <a:gd name="f13" fmla="+- 0 0 -90"/>
                <a:gd name="f14" fmla="*/ f3 1 49541"/>
                <a:gd name="f15" fmla="*/ f4 1 46747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9541"/>
                <a:gd name="f24" fmla="*/ f20 1 467472"/>
                <a:gd name="f25" fmla="*/ 39379 f21 1"/>
                <a:gd name="f26" fmla="*/ 466202 f20 1"/>
                <a:gd name="f27" fmla="*/ 49541 f21 1"/>
                <a:gd name="f28" fmla="*/ 461121 f20 1"/>
                <a:gd name="f29" fmla="*/ 15244 f21 1"/>
                <a:gd name="f30" fmla="*/ 0 f20 1"/>
                <a:gd name="f31" fmla="*/ 0 f21 1"/>
                <a:gd name="f32" fmla="*/ 35568 f21 1"/>
                <a:gd name="f33" fmla="*/ 467472 f20 1"/>
                <a:gd name="f34" fmla="+- f22 0 f1"/>
                <a:gd name="f35" fmla="*/ f25 1 49541"/>
                <a:gd name="f36" fmla="*/ f26 1 467472"/>
                <a:gd name="f37" fmla="*/ f27 1 49541"/>
                <a:gd name="f38" fmla="*/ f28 1 467472"/>
                <a:gd name="f39" fmla="*/ f29 1 49541"/>
                <a:gd name="f40" fmla="*/ f30 1 467472"/>
                <a:gd name="f41" fmla="*/ f31 1 49541"/>
                <a:gd name="f42" fmla="*/ f32 1 49541"/>
                <a:gd name="f43" fmla="*/ f33 1 467472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4"/>
                <a:gd name="f54" fmla="*/ f41 1 f23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5 1"/>
                <a:gd name="f67" fmla="*/ f54 f14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67" y="f66"/>
                </a:cxn>
                <a:cxn ang="f34">
                  <a:pos x="f68" y="f69"/>
                </a:cxn>
              </a:cxnLst>
              <a:rect l="f57" t="f60" r="f58" b="f59"/>
              <a:pathLst>
                <a:path w="49541" h="467472">
                  <a:moveTo>
                    <a:pt x="f8" y="f9"/>
                  </a:moveTo>
                  <a:lnTo>
                    <a:pt x="f6" y="f10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12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8" name="Freeform: Shape 202">
              <a:extLst>
                <a:ext uri="{FF2B5EF4-FFF2-40B4-BE49-F238E27FC236}">
                  <a16:creationId xmlns:a16="http://schemas.microsoft.com/office/drawing/2014/main" id="{21548445-06D9-76B1-B6E5-AA30DA5C73E4}"/>
                </a:ext>
              </a:extLst>
            </p:cNvPr>
            <p:cNvSpPr/>
            <p:nvPr/>
          </p:nvSpPr>
          <p:spPr>
            <a:xfrm>
              <a:off x="3710525" y="0"/>
              <a:ext cx="128299" cy="43050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299"/>
                <a:gd name="f7" fmla="val 4305063"/>
                <a:gd name="f8" fmla="val 113056"/>
                <a:gd name="f9" fmla="val 4301253"/>
                <a:gd name="f10" fmla="val 116867"/>
                <a:gd name="f11" fmla="val 4297441"/>
                <a:gd name="f12" fmla="val 120678"/>
                <a:gd name="f13" fmla="val 124489"/>
                <a:gd name="f14" fmla="val 128300"/>
                <a:gd name="f15" fmla="val 15243"/>
                <a:gd name="f16" fmla="val 111786"/>
                <a:gd name="f17" fmla="val 4294901"/>
                <a:gd name="f18" fmla="+- 0 0 -90"/>
                <a:gd name="f19" fmla="*/ f3 1 128299"/>
                <a:gd name="f20" fmla="*/ f4 1 430506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28299"/>
                <a:gd name="f29" fmla="*/ f25 1 4305063"/>
                <a:gd name="f30" fmla="*/ 113056 f26 1"/>
                <a:gd name="f31" fmla="*/ 4305063 f25 1"/>
                <a:gd name="f32" fmla="*/ 120678 f26 1"/>
                <a:gd name="f33" fmla="*/ 4297441 f25 1"/>
                <a:gd name="f34" fmla="*/ 128300 f26 1"/>
                <a:gd name="f35" fmla="*/ 15243 f26 1"/>
                <a:gd name="f36" fmla="*/ 0 f25 1"/>
                <a:gd name="f37" fmla="*/ 0 f26 1"/>
                <a:gd name="f38" fmla="*/ 111786 f26 1"/>
                <a:gd name="f39" fmla="*/ 4294901 f25 1"/>
                <a:gd name="f40" fmla="+- f27 0 f1"/>
                <a:gd name="f41" fmla="*/ f30 1 128299"/>
                <a:gd name="f42" fmla="*/ f31 1 4305063"/>
                <a:gd name="f43" fmla="*/ f32 1 128299"/>
                <a:gd name="f44" fmla="*/ f33 1 4305063"/>
                <a:gd name="f45" fmla="*/ f34 1 128299"/>
                <a:gd name="f46" fmla="*/ f35 1 128299"/>
                <a:gd name="f47" fmla="*/ f36 1 4305063"/>
                <a:gd name="f48" fmla="*/ f37 1 128299"/>
                <a:gd name="f49" fmla="*/ f38 1 128299"/>
                <a:gd name="f50" fmla="*/ f39 1 4305063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8"/>
                <a:gd name="f60" fmla="*/ f46 1 f28"/>
                <a:gd name="f61" fmla="*/ f47 1 f29"/>
                <a:gd name="f62" fmla="*/ f48 1 f28"/>
                <a:gd name="f63" fmla="*/ f49 1 f28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19 1"/>
                <a:gd name="f74" fmla="*/ f60 f19 1"/>
                <a:gd name="f75" fmla="*/ f61 f20 1"/>
                <a:gd name="f76" fmla="*/ f62 f19 1"/>
                <a:gd name="f77" fmla="*/ f63 f19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3" y="f70"/>
                </a:cxn>
                <a:cxn ang="f40">
                  <a:pos x="f73" y="f70"/>
                </a:cxn>
                <a:cxn ang="f40">
                  <a:pos x="f74" y="f75"/>
                </a:cxn>
                <a:cxn ang="f40">
                  <a:pos x="f76" y="f75"/>
                </a:cxn>
                <a:cxn ang="f40">
                  <a:pos x="f77" y="f78"/>
                </a:cxn>
                <a:cxn ang="f40">
                  <a:pos x="f77" y="f70"/>
                </a:cxn>
              </a:cxnLst>
              <a:rect l="f65" t="f68" r="f66" b="f67"/>
              <a:pathLst>
                <a:path w="128299" h="4305063">
                  <a:moveTo>
                    <a:pt x="f8" y="f7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7"/>
                  </a:cubicBezTo>
                  <a:cubicBezTo>
                    <a:pt x="f14" y="f7"/>
                    <a:pt x="f14" y="f7"/>
                    <a:pt x="f14" y="f7"/>
                  </a:cubicBezTo>
                  <a:lnTo>
                    <a:pt x="f15" y="f5"/>
                  </a:lnTo>
                  <a:lnTo>
                    <a:pt x="f5" y="f5"/>
                  </a:lnTo>
                  <a:lnTo>
                    <a:pt x="f16" y="f17"/>
                  </a:lnTo>
                  <a:lnTo>
                    <a:pt x="f1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9" name="Freeform: Shape 203">
              <a:extLst>
                <a:ext uri="{FF2B5EF4-FFF2-40B4-BE49-F238E27FC236}">
                  <a16:creationId xmlns:a16="http://schemas.microsoft.com/office/drawing/2014/main" id="{C09287F3-191A-28ED-E5B0-AD19EEDA147A}"/>
                </a:ext>
              </a:extLst>
            </p:cNvPr>
            <p:cNvSpPr/>
            <p:nvPr/>
          </p:nvSpPr>
          <p:spPr>
            <a:xfrm>
              <a:off x="5797616" y="3498421"/>
              <a:ext cx="37792" cy="11839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791"/>
                <a:gd name="f7" fmla="val 1183924"/>
                <a:gd name="f8" fmla="val 36838"/>
                <a:gd name="f9" fmla="val 2541"/>
                <a:gd name="f10" fmla="val 3811"/>
                <a:gd name="f11" fmla="val 35568"/>
                <a:gd name="f12" fmla="val 5081"/>
                <a:gd name="f13" fmla="val 6352"/>
                <a:gd name="f14" fmla="val 34298"/>
                <a:gd name="f15" fmla="val 21595"/>
                <a:gd name="f16" fmla="val 16514"/>
                <a:gd name="f17" fmla="val 1172492"/>
                <a:gd name="f18" fmla="val 1176302"/>
                <a:gd name="f19" fmla="val 1177573"/>
                <a:gd name="f20" fmla="val 1178843"/>
                <a:gd name="f21" fmla="val 1270"/>
                <a:gd name="f22" fmla="val 1180113"/>
                <a:gd name="f23" fmla="val 1181384"/>
                <a:gd name="f24" fmla="val 1182654"/>
                <a:gd name="f25" fmla="val 6351"/>
                <a:gd name="f26" fmla="val 7622"/>
                <a:gd name="f27" fmla="val 11433"/>
                <a:gd name="f28" fmla="val 15244"/>
                <a:gd name="f29" fmla="val 1169951"/>
                <a:gd name="f30" fmla="val 38109"/>
                <a:gd name="f31" fmla="+- 0 0 -90"/>
                <a:gd name="f32" fmla="*/ f3 1 37791"/>
                <a:gd name="f33" fmla="*/ f4 1 118392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7791"/>
                <a:gd name="f42" fmla="*/ f38 1 1183924"/>
                <a:gd name="f43" fmla="*/ 36838 f39 1"/>
                <a:gd name="f44" fmla="*/ 2541 f38 1"/>
                <a:gd name="f45" fmla="*/ 3811 f38 1"/>
                <a:gd name="f46" fmla="*/ 35568 f39 1"/>
                <a:gd name="f47" fmla="*/ 5081 f38 1"/>
                <a:gd name="f48" fmla="*/ 34298 f39 1"/>
                <a:gd name="f49" fmla="*/ 6352 f38 1"/>
                <a:gd name="f50" fmla="*/ 21595 f39 1"/>
                <a:gd name="f51" fmla="*/ 16514 f38 1"/>
                <a:gd name="f52" fmla="*/ 0 f39 1"/>
                <a:gd name="f53" fmla="*/ 1172492 f38 1"/>
                <a:gd name="f54" fmla="*/ 1176302 f38 1"/>
                <a:gd name="f55" fmla="*/ 1177573 f38 1"/>
                <a:gd name="f56" fmla="*/ 1178843 f38 1"/>
                <a:gd name="f57" fmla="*/ 1270 f39 1"/>
                <a:gd name="f58" fmla="*/ 1180113 f38 1"/>
                <a:gd name="f59" fmla="*/ 2541 f39 1"/>
                <a:gd name="f60" fmla="*/ 1181384 f38 1"/>
                <a:gd name="f61" fmla="*/ 3811 f39 1"/>
                <a:gd name="f62" fmla="*/ 1182654 f38 1"/>
                <a:gd name="f63" fmla="*/ 5081 f39 1"/>
                <a:gd name="f64" fmla="*/ 1183924 f38 1"/>
                <a:gd name="f65" fmla="*/ 7622 f39 1"/>
                <a:gd name="f66" fmla="*/ 15244 f39 1"/>
                <a:gd name="f67" fmla="*/ 1169951 f38 1"/>
                <a:gd name="f68" fmla="*/ 0 f38 1"/>
                <a:gd name="f69" fmla="+- f40 0 f1"/>
                <a:gd name="f70" fmla="*/ f43 1 37791"/>
                <a:gd name="f71" fmla="*/ f44 1 1183924"/>
                <a:gd name="f72" fmla="*/ f45 1 1183924"/>
                <a:gd name="f73" fmla="*/ f46 1 37791"/>
                <a:gd name="f74" fmla="*/ f47 1 1183924"/>
                <a:gd name="f75" fmla="*/ f48 1 37791"/>
                <a:gd name="f76" fmla="*/ f49 1 1183924"/>
                <a:gd name="f77" fmla="*/ f50 1 37791"/>
                <a:gd name="f78" fmla="*/ f51 1 1183924"/>
                <a:gd name="f79" fmla="*/ f52 1 37791"/>
                <a:gd name="f80" fmla="*/ f53 1 1183924"/>
                <a:gd name="f81" fmla="*/ f54 1 1183924"/>
                <a:gd name="f82" fmla="*/ f55 1 1183924"/>
                <a:gd name="f83" fmla="*/ f56 1 1183924"/>
                <a:gd name="f84" fmla="*/ f57 1 37791"/>
                <a:gd name="f85" fmla="*/ f58 1 1183924"/>
                <a:gd name="f86" fmla="*/ f59 1 37791"/>
                <a:gd name="f87" fmla="*/ f60 1 1183924"/>
                <a:gd name="f88" fmla="*/ f61 1 37791"/>
                <a:gd name="f89" fmla="*/ f62 1 1183924"/>
                <a:gd name="f90" fmla="*/ f63 1 37791"/>
                <a:gd name="f91" fmla="*/ f64 1 1183924"/>
                <a:gd name="f92" fmla="*/ f65 1 37791"/>
                <a:gd name="f93" fmla="*/ f66 1 37791"/>
                <a:gd name="f94" fmla="*/ f67 1 1183924"/>
                <a:gd name="f95" fmla="*/ f68 1 1183924"/>
                <a:gd name="f96" fmla="*/ f34 1 f41"/>
                <a:gd name="f97" fmla="*/ f35 1 f41"/>
                <a:gd name="f98" fmla="*/ f34 1 f42"/>
                <a:gd name="f99" fmla="*/ f36 1 f42"/>
                <a:gd name="f100" fmla="*/ f70 1 f41"/>
                <a:gd name="f101" fmla="*/ f71 1 f42"/>
                <a:gd name="f102" fmla="*/ f72 1 f42"/>
                <a:gd name="f103" fmla="*/ f73 1 f41"/>
                <a:gd name="f104" fmla="*/ f74 1 f42"/>
                <a:gd name="f105" fmla="*/ f75 1 f41"/>
                <a:gd name="f106" fmla="*/ f76 1 f42"/>
                <a:gd name="f107" fmla="*/ f77 1 f41"/>
                <a:gd name="f108" fmla="*/ f78 1 f42"/>
                <a:gd name="f109" fmla="*/ f79 1 f41"/>
                <a:gd name="f110" fmla="*/ f80 1 f42"/>
                <a:gd name="f111" fmla="*/ f81 1 f42"/>
                <a:gd name="f112" fmla="*/ f82 1 f42"/>
                <a:gd name="f113" fmla="*/ f83 1 f42"/>
                <a:gd name="f114" fmla="*/ f84 1 f41"/>
                <a:gd name="f115" fmla="*/ f85 1 f42"/>
                <a:gd name="f116" fmla="*/ f86 1 f41"/>
                <a:gd name="f117" fmla="*/ f87 1 f42"/>
                <a:gd name="f118" fmla="*/ f88 1 f41"/>
                <a:gd name="f119" fmla="*/ f89 1 f42"/>
                <a:gd name="f120" fmla="*/ f90 1 f41"/>
                <a:gd name="f121" fmla="*/ f91 1 f42"/>
                <a:gd name="f122" fmla="*/ f92 1 f41"/>
                <a:gd name="f123" fmla="*/ f93 1 f41"/>
                <a:gd name="f124" fmla="*/ f94 1 f42"/>
                <a:gd name="f125" fmla="*/ f95 1 f42"/>
                <a:gd name="f126" fmla="*/ f96 f32 1"/>
                <a:gd name="f127" fmla="*/ f97 f32 1"/>
                <a:gd name="f128" fmla="*/ f99 f33 1"/>
                <a:gd name="f129" fmla="*/ f98 f33 1"/>
                <a:gd name="f130" fmla="*/ f100 f32 1"/>
                <a:gd name="f131" fmla="*/ f101 f33 1"/>
                <a:gd name="f132" fmla="*/ f102 f33 1"/>
                <a:gd name="f133" fmla="*/ f103 f32 1"/>
                <a:gd name="f134" fmla="*/ f104 f33 1"/>
                <a:gd name="f135" fmla="*/ f105 f32 1"/>
                <a:gd name="f136" fmla="*/ f106 f33 1"/>
                <a:gd name="f137" fmla="*/ f107 f32 1"/>
                <a:gd name="f138" fmla="*/ f108 f33 1"/>
                <a:gd name="f139" fmla="*/ f109 f32 1"/>
                <a:gd name="f140" fmla="*/ f110 f33 1"/>
                <a:gd name="f141" fmla="*/ f111 f33 1"/>
                <a:gd name="f142" fmla="*/ f112 f33 1"/>
                <a:gd name="f143" fmla="*/ f113 f33 1"/>
                <a:gd name="f144" fmla="*/ f114 f32 1"/>
                <a:gd name="f145" fmla="*/ f115 f33 1"/>
                <a:gd name="f146" fmla="*/ f116 f32 1"/>
                <a:gd name="f147" fmla="*/ f117 f33 1"/>
                <a:gd name="f148" fmla="*/ f118 f32 1"/>
                <a:gd name="f149" fmla="*/ f119 f33 1"/>
                <a:gd name="f150" fmla="*/ f120 f32 1"/>
                <a:gd name="f151" fmla="*/ f121 f33 1"/>
                <a:gd name="f152" fmla="*/ f122 f32 1"/>
                <a:gd name="f153" fmla="*/ f123 f32 1"/>
                <a:gd name="f154" fmla="*/ f124 f33 1"/>
                <a:gd name="f155" fmla="*/ f12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30" y="f131"/>
                </a:cxn>
                <a:cxn ang="f69">
                  <a:pos x="f130" y="f132"/>
                </a:cxn>
                <a:cxn ang="f69">
                  <a:pos x="f133" y="f134"/>
                </a:cxn>
                <a:cxn ang="f69">
                  <a:pos x="f135" y="f136"/>
                </a:cxn>
                <a:cxn ang="f69">
                  <a:pos x="f135" y="f136"/>
                </a:cxn>
                <a:cxn ang="f69">
                  <a:pos x="f137" y="f138"/>
                </a:cxn>
                <a:cxn ang="f69">
                  <a:pos x="f139" y="f140"/>
                </a:cxn>
                <a:cxn ang="f69">
                  <a:pos x="f139" y="f141"/>
                </a:cxn>
                <a:cxn ang="f69">
                  <a:pos x="f139" y="f142"/>
                </a:cxn>
                <a:cxn ang="f69">
                  <a:pos x="f139" y="f143"/>
                </a:cxn>
                <a:cxn ang="f69">
                  <a:pos x="f144" y="f145"/>
                </a:cxn>
                <a:cxn ang="f69">
                  <a:pos x="f146" y="f147"/>
                </a:cxn>
                <a:cxn ang="f69">
                  <a:pos x="f148" y="f149"/>
                </a:cxn>
                <a:cxn ang="f69">
                  <a:pos x="f150" y="f151"/>
                </a:cxn>
                <a:cxn ang="f69">
                  <a:pos x="f152" y="f151"/>
                </a:cxn>
                <a:cxn ang="f69">
                  <a:pos x="f153" y="f141"/>
                </a:cxn>
                <a:cxn ang="f69">
                  <a:pos x="f153" y="f141"/>
                </a:cxn>
                <a:cxn ang="f69">
                  <a:pos x="f153" y="f154"/>
                </a:cxn>
                <a:cxn ang="f69">
                  <a:pos x="f130" y="f155"/>
                </a:cxn>
                <a:cxn ang="f69">
                  <a:pos x="f130" y="f155"/>
                </a:cxn>
                <a:cxn ang="f69">
                  <a:pos x="f130" y="f131"/>
                </a:cxn>
              </a:cxnLst>
              <a:rect l="f126" t="f129" r="f127" b="f128"/>
              <a:pathLst>
                <a:path w="37791" h="1183924">
                  <a:moveTo>
                    <a:pt x="f8" y="f9"/>
                  </a:moveTo>
                  <a:cubicBezTo>
                    <a:pt x="f8" y="f9"/>
                    <a:pt x="f8" y="f10"/>
                    <a:pt x="f8" y="f10"/>
                  </a:cubicBezTo>
                  <a:lnTo>
                    <a:pt x="f11" y="f12"/>
                  </a:lnTo>
                  <a:cubicBezTo>
                    <a:pt x="f11" y="f12"/>
                    <a:pt x="f11" y="f13"/>
                    <a:pt x="f14" y="f13"/>
                  </a:cubicBezTo>
                  <a:lnTo>
                    <a:pt x="f14" y="f13"/>
                  </a:lnTo>
                  <a:lnTo>
                    <a:pt x="f15" y="f16"/>
                  </a:lnTo>
                  <a:lnTo>
                    <a:pt x="f5" y="f17"/>
                  </a:lnTo>
                  <a:lnTo>
                    <a:pt x="f5" y="f18"/>
                  </a:lnTo>
                  <a:lnTo>
                    <a:pt x="f5" y="f19"/>
                  </a:lnTo>
                  <a:cubicBezTo>
                    <a:pt x="f5" y="f19"/>
                    <a:pt x="f5" y="f20"/>
                    <a:pt x="f5" y="f20"/>
                  </a:cubicBezTo>
                  <a:lnTo>
                    <a:pt x="f21" y="f22"/>
                  </a:lnTo>
                  <a:lnTo>
                    <a:pt x="f9" y="f23"/>
                  </a:lnTo>
                  <a:lnTo>
                    <a:pt x="f10" y="f24"/>
                  </a:lnTo>
                  <a:cubicBezTo>
                    <a:pt x="f10" y="f24"/>
                    <a:pt x="f12" y="f24"/>
                    <a:pt x="f12" y="f7"/>
                  </a:cubicBezTo>
                  <a:cubicBezTo>
                    <a:pt x="f25" y="f7"/>
                    <a:pt x="f25" y="f7"/>
                    <a:pt x="f26" y="f7"/>
                  </a:cubicBezTo>
                  <a:cubicBezTo>
                    <a:pt x="f27" y="f7"/>
                    <a:pt x="f28" y="f22"/>
                    <a:pt x="f28" y="f18"/>
                  </a:cubicBezTo>
                  <a:cubicBezTo>
                    <a:pt x="f28" y="f18"/>
                    <a:pt x="f28" y="f18"/>
                    <a:pt x="f28" y="f18"/>
                  </a:cubicBezTo>
                  <a:lnTo>
                    <a:pt x="f28" y="f29"/>
                  </a:lnTo>
                  <a:lnTo>
                    <a:pt x="f8" y="f5"/>
                  </a:lnTo>
                  <a:lnTo>
                    <a:pt x="f8" y="f5"/>
                  </a:lnTo>
                  <a:cubicBezTo>
                    <a:pt x="f30" y="f21"/>
                    <a:pt x="f30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0" name="Freeform: Shape 204">
              <a:extLst>
                <a:ext uri="{FF2B5EF4-FFF2-40B4-BE49-F238E27FC236}">
                  <a16:creationId xmlns:a16="http://schemas.microsoft.com/office/drawing/2014/main" id="{1BC176D3-5D72-CAD9-A4F9-AA5D50C6F071}"/>
                </a:ext>
              </a:extLst>
            </p:cNvPr>
            <p:cNvSpPr/>
            <p:nvPr/>
          </p:nvSpPr>
          <p:spPr>
            <a:xfrm>
              <a:off x="5185333" y="3493337"/>
              <a:ext cx="647852" cy="5035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7849"/>
                <a:gd name="f7" fmla="val 503541"/>
                <a:gd name="f8" fmla="val 1270"/>
                <a:gd name="f9" fmla="val 490338"/>
                <a:gd name="f10" fmla="val 492878"/>
                <a:gd name="f11" fmla="val 494149"/>
                <a:gd name="f12" fmla="val 495419"/>
                <a:gd name="f13" fmla="val 496689"/>
                <a:gd name="f14" fmla="val 499230"/>
                <a:gd name="f15" fmla="val 500500"/>
                <a:gd name="f16" fmla="val 3811"/>
                <a:gd name="f17" fmla="val 504311"/>
                <a:gd name="f18" fmla="val 8892"/>
                <a:gd name="f19" fmla="val 11433"/>
                <a:gd name="f20" fmla="val 501770"/>
                <a:gd name="f21" fmla="val 13973"/>
                <a:gd name="f22" fmla="val 635147"/>
                <a:gd name="f23" fmla="val 20325"/>
                <a:gd name="f24" fmla="val 10162"/>
                <a:gd name="f25" fmla="val 646579"/>
                <a:gd name="f26" fmla="val 645309"/>
                <a:gd name="f27" fmla="val 12703"/>
                <a:gd name="f28" fmla="val 642768"/>
                <a:gd name="f29" fmla="val 638957"/>
                <a:gd name="f30" fmla="val 7622"/>
                <a:gd name="f31" fmla="val 5081"/>
                <a:gd name="f32" fmla="val 485257"/>
                <a:gd name="f33" fmla="+- 0 0 -90"/>
                <a:gd name="f34" fmla="*/ f3 1 647849"/>
                <a:gd name="f35" fmla="*/ f4 1 50354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647849"/>
                <a:gd name="f44" fmla="*/ f40 1 503541"/>
                <a:gd name="f45" fmla="*/ 1270 f41 1"/>
                <a:gd name="f46" fmla="*/ 490338 f40 1"/>
                <a:gd name="f47" fmla="*/ 0 f41 1"/>
                <a:gd name="f48" fmla="*/ 492878 f40 1"/>
                <a:gd name="f49" fmla="*/ 494149 f40 1"/>
                <a:gd name="f50" fmla="*/ 495419 f40 1"/>
                <a:gd name="f51" fmla="*/ 500500 f40 1"/>
                <a:gd name="f52" fmla="*/ 11433 f41 1"/>
                <a:gd name="f53" fmla="*/ 501770 f40 1"/>
                <a:gd name="f54" fmla="*/ 13973 f41 1"/>
                <a:gd name="f55" fmla="*/ 499230 f40 1"/>
                <a:gd name="f56" fmla="*/ 635147 f41 1"/>
                <a:gd name="f57" fmla="*/ 20325 f40 1"/>
                <a:gd name="f58" fmla="*/ 647849 f41 1"/>
                <a:gd name="f59" fmla="*/ 10162 f40 1"/>
                <a:gd name="f60" fmla="*/ 642768 f41 1"/>
                <a:gd name="f61" fmla="*/ 11433 f40 1"/>
                <a:gd name="f62" fmla="*/ 3811 f40 1"/>
                <a:gd name="f63" fmla="*/ 0 f40 1"/>
                <a:gd name="f64" fmla="*/ 5081 f41 1"/>
                <a:gd name="f65" fmla="*/ 485257 f40 1"/>
                <a:gd name="f66" fmla="+- f42 0 f1"/>
                <a:gd name="f67" fmla="*/ f45 1 647849"/>
                <a:gd name="f68" fmla="*/ f46 1 503541"/>
                <a:gd name="f69" fmla="*/ f47 1 647849"/>
                <a:gd name="f70" fmla="*/ f48 1 503541"/>
                <a:gd name="f71" fmla="*/ f49 1 503541"/>
                <a:gd name="f72" fmla="*/ f50 1 503541"/>
                <a:gd name="f73" fmla="*/ f51 1 503541"/>
                <a:gd name="f74" fmla="*/ f52 1 647849"/>
                <a:gd name="f75" fmla="*/ f53 1 503541"/>
                <a:gd name="f76" fmla="*/ f54 1 647849"/>
                <a:gd name="f77" fmla="*/ f55 1 503541"/>
                <a:gd name="f78" fmla="*/ f56 1 647849"/>
                <a:gd name="f79" fmla="*/ f57 1 503541"/>
                <a:gd name="f80" fmla="*/ f58 1 647849"/>
                <a:gd name="f81" fmla="*/ f59 1 503541"/>
                <a:gd name="f82" fmla="*/ f60 1 647849"/>
                <a:gd name="f83" fmla="*/ f61 1 503541"/>
                <a:gd name="f84" fmla="*/ f62 1 503541"/>
                <a:gd name="f85" fmla="*/ f63 1 503541"/>
                <a:gd name="f86" fmla="*/ f64 1 647849"/>
                <a:gd name="f87" fmla="*/ f65 1 503541"/>
                <a:gd name="f88" fmla="*/ f36 1 f43"/>
                <a:gd name="f89" fmla="*/ f37 1 f43"/>
                <a:gd name="f90" fmla="*/ f36 1 f44"/>
                <a:gd name="f91" fmla="*/ f38 1 f44"/>
                <a:gd name="f92" fmla="*/ f67 1 f43"/>
                <a:gd name="f93" fmla="*/ f68 1 f44"/>
                <a:gd name="f94" fmla="*/ f69 1 f43"/>
                <a:gd name="f95" fmla="*/ f70 1 f44"/>
                <a:gd name="f96" fmla="*/ f71 1 f44"/>
                <a:gd name="f97" fmla="*/ f72 1 f44"/>
                <a:gd name="f98" fmla="*/ f73 1 f44"/>
                <a:gd name="f99" fmla="*/ f74 1 f43"/>
                <a:gd name="f100" fmla="*/ f75 1 f44"/>
                <a:gd name="f101" fmla="*/ f76 1 f43"/>
                <a:gd name="f102" fmla="*/ f77 1 f44"/>
                <a:gd name="f103" fmla="*/ f78 1 f43"/>
                <a:gd name="f104" fmla="*/ f79 1 f44"/>
                <a:gd name="f105" fmla="*/ f80 1 f43"/>
                <a:gd name="f106" fmla="*/ f81 1 f44"/>
                <a:gd name="f107" fmla="*/ f82 1 f43"/>
                <a:gd name="f108" fmla="*/ f83 1 f44"/>
                <a:gd name="f109" fmla="*/ f84 1 f44"/>
                <a:gd name="f110" fmla="*/ f85 1 f44"/>
                <a:gd name="f111" fmla="*/ f86 1 f43"/>
                <a:gd name="f112" fmla="*/ f87 1 f44"/>
                <a:gd name="f113" fmla="*/ f88 f34 1"/>
                <a:gd name="f114" fmla="*/ f89 f34 1"/>
                <a:gd name="f115" fmla="*/ f91 f35 1"/>
                <a:gd name="f116" fmla="*/ f90 f35 1"/>
                <a:gd name="f117" fmla="*/ f92 f34 1"/>
                <a:gd name="f118" fmla="*/ f93 f35 1"/>
                <a:gd name="f119" fmla="*/ f94 f34 1"/>
                <a:gd name="f120" fmla="*/ f95 f35 1"/>
                <a:gd name="f121" fmla="*/ f96 f35 1"/>
                <a:gd name="f122" fmla="*/ f97 f35 1"/>
                <a:gd name="f123" fmla="*/ f98 f35 1"/>
                <a:gd name="f124" fmla="*/ f99 f34 1"/>
                <a:gd name="f125" fmla="*/ f100 f35 1"/>
                <a:gd name="f126" fmla="*/ f101 f34 1"/>
                <a:gd name="f127" fmla="*/ f102 f35 1"/>
                <a:gd name="f128" fmla="*/ f103 f34 1"/>
                <a:gd name="f129" fmla="*/ f104 f35 1"/>
                <a:gd name="f130" fmla="*/ f105 f34 1"/>
                <a:gd name="f131" fmla="*/ f106 f35 1"/>
                <a:gd name="f132" fmla="*/ f107 f34 1"/>
                <a:gd name="f133" fmla="*/ f108 f35 1"/>
                <a:gd name="f134" fmla="*/ f109 f35 1"/>
                <a:gd name="f135" fmla="*/ f110 f35 1"/>
                <a:gd name="f136" fmla="*/ f111 f34 1"/>
                <a:gd name="f137" fmla="*/ f112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7" y="f118"/>
                </a:cxn>
                <a:cxn ang="f66">
                  <a:pos x="f117" y="f118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19" y="f121"/>
                </a:cxn>
                <a:cxn ang="f66">
                  <a:pos x="f119" y="f122"/>
                </a:cxn>
                <a:cxn ang="f66">
                  <a:pos x="f117" y="f123"/>
                </a:cxn>
                <a:cxn ang="f66">
                  <a:pos x="f124" y="f125"/>
                </a:cxn>
                <a:cxn ang="f66">
                  <a:pos x="f124" y="f125"/>
                </a:cxn>
                <a:cxn ang="f66">
                  <a:pos x="f126" y="f127"/>
                </a:cxn>
                <a:cxn ang="f66">
                  <a:pos x="f128" y="f129"/>
                </a:cxn>
                <a:cxn ang="f66">
                  <a:pos x="f130" y="f131"/>
                </a:cxn>
                <a:cxn ang="f66">
                  <a:pos x="f130" y="f131"/>
                </a:cxn>
                <a:cxn ang="f66">
                  <a:pos x="f132" y="f133"/>
                </a:cxn>
                <a:cxn ang="f66">
                  <a:pos x="f128" y="f134"/>
                </a:cxn>
                <a:cxn ang="f66">
                  <a:pos x="f128" y="f134"/>
                </a:cxn>
                <a:cxn ang="f66">
                  <a:pos x="f128" y="f135"/>
                </a:cxn>
                <a:cxn ang="f66">
                  <a:pos x="f136" y="f137"/>
                </a:cxn>
                <a:cxn ang="f66">
                  <a:pos x="f117" y="f118"/>
                </a:cxn>
              </a:cxnLst>
              <a:rect l="f113" t="f116" r="f114" b="f115"/>
              <a:pathLst>
                <a:path w="647849" h="503541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5" y="f10"/>
                  </a:lnTo>
                  <a:lnTo>
                    <a:pt x="f5" y="f11"/>
                  </a:lnTo>
                  <a:cubicBezTo>
                    <a:pt x="f5" y="f11"/>
                    <a:pt x="f5" y="f12"/>
                    <a:pt x="f5" y="f12"/>
                  </a:cubicBezTo>
                  <a:cubicBezTo>
                    <a:pt x="f5" y="f13"/>
                    <a:pt x="f5" y="f14"/>
                    <a:pt x="f8" y="f15"/>
                  </a:cubicBezTo>
                  <a:cubicBezTo>
                    <a:pt x="f16" y="f17"/>
                    <a:pt x="f18" y="f17"/>
                    <a:pt x="f19" y="f20"/>
                  </a:cubicBezTo>
                  <a:cubicBezTo>
                    <a:pt x="f19" y="f20"/>
                    <a:pt x="f19" y="f20"/>
                    <a:pt x="f19" y="f20"/>
                  </a:cubicBezTo>
                  <a:lnTo>
                    <a:pt x="f21" y="f14"/>
                  </a:lnTo>
                  <a:lnTo>
                    <a:pt x="f22" y="f23"/>
                  </a:lnTo>
                  <a:lnTo>
                    <a:pt x="f6" y="f24"/>
                  </a:lnTo>
                  <a:lnTo>
                    <a:pt x="f6" y="f24"/>
                  </a:lnTo>
                  <a:cubicBezTo>
                    <a:pt x="f25" y="f19"/>
                    <a:pt x="f26" y="f27"/>
                    <a:pt x="f28" y="f19"/>
                  </a:cubicBezTo>
                  <a:cubicBezTo>
                    <a:pt x="f29" y="f19"/>
                    <a:pt x="f22" y="f30"/>
                    <a:pt x="f22" y="f16"/>
                  </a:cubicBezTo>
                  <a:cubicBezTo>
                    <a:pt x="f22" y="f16"/>
                    <a:pt x="f22" y="f16"/>
                    <a:pt x="f22" y="f16"/>
                  </a:cubicBezTo>
                  <a:lnTo>
                    <a:pt x="f22" y="f5"/>
                  </a:lnTo>
                  <a:lnTo>
                    <a:pt x="f31" y="f3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1" name="Freeform: Shape 205">
              <a:extLst>
                <a:ext uri="{FF2B5EF4-FFF2-40B4-BE49-F238E27FC236}">
                  <a16:creationId xmlns:a16="http://schemas.microsoft.com/office/drawing/2014/main" id="{C6218833-BAC0-2AFB-24AC-801D317965F1}"/>
                </a:ext>
              </a:extLst>
            </p:cNvPr>
            <p:cNvSpPr/>
            <p:nvPr/>
          </p:nvSpPr>
          <p:spPr>
            <a:xfrm>
              <a:off x="492870" y="6752935"/>
              <a:ext cx="268028" cy="100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8031"/>
                <a:gd name="f7" fmla="val 100354"/>
                <a:gd name="f8" fmla="val 10162"/>
                <a:gd name="f9" fmla="val 6352"/>
                <a:gd name="f10" fmla="val 10163"/>
                <a:gd name="f11" fmla="val 7622"/>
                <a:gd name="f12" fmla="val 13974"/>
                <a:gd name="f13" fmla="val 3811"/>
                <a:gd name="f14" fmla="val 2541"/>
                <a:gd name="f15" fmla="val 1270"/>
                <a:gd name="f16" fmla="val 12703"/>
                <a:gd name="f17" fmla="val 17785"/>
                <a:gd name="f18" fmla="val 226112"/>
                <a:gd name="f19" fmla="val 268032"/>
                <a:gd name="f20" fmla="val 11433"/>
                <a:gd name="f21" fmla="+- 0 0 -90"/>
                <a:gd name="f22" fmla="*/ f3 1 268031"/>
                <a:gd name="f23" fmla="*/ f4 1 10035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68031"/>
                <a:gd name="f32" fmla="*/ f28 1 100354"/>
                <a:gd name="f33" fmla="*/ 10162 f29 1"/>
                <a:gd name="f34" fmla="*/ 6352 f28 1"/>
                <a:gd name="f35" fmla="*/ 3811 f29 1"/>
                <a:gd name="f36" fmla="*/ 13974 f28 1"/>
                <a:gd name="f37" fmla="*/ 0 f29 1"/>
                <a:gd name="f38" fmla="*/ 12703 f28 1"/>
                <a:gd name="f39" fmla="*/ 1270 f29 1"/>
                <a:gd name="f40" fmla="*/ 12703 f29 1"/>
                <a:gd name="f41" fmla="*/ 17785 f28 1"/>
                <a:gd name="f42" fmla="*/ 226112 f29 1"/>
                <a:gd name="f43" fmla="*/ 100354 f28 1"/>
                <a:gd name="f44" fmla="*/ 268032 f29 1"/>
                <a:gd name="f45" fmla="*/ 11433 f29 1"/>
                <a:gd name="f46" fmla="*/ 0 f28 1"/>
                <a:gd name="f47" fmla="+- f30 0 f1"/>
                <a:gd name="f48" fmla="*/ f33 1 268031"/>
                <a:gd name="f49" fmla="*/ f34 1 100354"/>
                <a:gd name="f50" fmla="*/ f35 1 268031"/>
                <a:gd name="f51" fmla="*/ f36 1 100354"/>
                <a:gd name="f52" fmla="*/ f37 1 268031"/>
                <a:gd name="f53" fmla="*/ f38 1 100354"/>
                <a:gd name="f54" fmla="*/ f39 1 268031"/>
                <a:gd name="f55" fmla="*/ f40 1 268031"/>
                <a:gd name="f56" fmla="*/ f41 1 100354"/>
                <a:gd name="f57" fmla="*/ f42 1 268031"/>
                <a:gd name="f58" fmla="*/ f43 1 100354"/>
                <a:gd name="f59" fmla="*/ f44 1 268031"/>
                <a:gd name="f60" fmla="*/ f45 1 268031"/>
                <a:gd name="f61" fmla="*/ f46 1 100354"/>
                <a:gd name="f62" fmla="*/ f24 1 f31"/>
                <a:gd name="f63" fmla="*/ f25 1 f31"/>
                <a:gd name="f64" fmla="*/ f24 1 f32"/>
                <a:gd name="f65" fmla="*/ f26 1 f32"/>
                <a:gd name="f66" fmla="*/ f48 1 f31"/>
                <a:gd name="f67" fmla="*/ f49 1 f32"/>
                <a:gd name="f68" fmla="*/ f50 1 f31"/>
                <a:gd name="f69" fmla="*/ f51 1 f32"/>
                <a:gd name="f70" fmla="*/ f52 1 f31"/>
                <a:gd name="f71" fmla="*/ f53 1 f32"/>
                <a:gd name="f72" fmla="*/ f54 1 f31"/>
                <a:gd name="f73" fmla="*/ f55 1 f31"/>
                <a:gd name="f74" fmla="*/ f56 1 f32"/>
                <a:gd name="f75" fmla="*/ f57 1 f31"/>
                <a:gd name="f76" fmla="*/ f58 1 f32"/>
                <a:gd name="f77" fmla="*/ f59 1 f31"/>
                <a:gd name="f78" fmla="*/ f60 1 f31"/>
                <a:gd name="f79" fmla="*/ f61 1 f32"/>
                <a:gd name="f80" fmla="*/ f62 f22 1"/>
                <a:gd name="f81" fmla="*/ f63 f22 1"/>
                <a:gd name="f82" fmla="*/ f65 f23 1"/>
                <a:gd name="f83" fmla="*/ f64 f23 1"/>
                <a:gd name="f84" fmla="*/ f66 f22 1"/>
                <a:gd name="f85" fmla="*/ f67 f23 1"/>
                <a:gd name="f86" fmla="*/ f68 f22 1"/>
                <a:gd name="f87" fmla="*/ f69 f23 1"/>
                <a:gd name="f88" fmla="*/ f70 f22 1"/>
                <a:gd name="f89" fmla="*/ f71 f23 1"/>
                <a:gd name="f90" fmla="*/ f72 f22 1"/>
                <a:gd name="f91" fmla="*/ f73 f22 1"/>
                <a:gd name="f92" fmla="*/ f74 f23 1"/>
                <a:gd name="f93" fmla="*/ f75 f22 1"/>
                <a:gd name="f94" fmla="*/ f76 f23 1"/>
                <a:gd name="f95" fmla="*/ f77 f22 1"/>
                <a:gd name="f96" fmla="*/ f78 f22 1"/>
                <a:gd name="f97" fmla="*/ f7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89"/>
                </a:cxn>
                <a:cxn ang="f47">
                  <a:pos x="f91" y="f92"/>
                </a:cxn>
                <a:cxn ang="f47">
                  <a:pos x="f93" y="f94"/>
                </a:cxn>
                <a:cxn ang="f47">
                  <a:pos x="f95" y="f94"/>
                </a:cxn>
                <a:cxn ang="f47">
                  <a:pos x="f96" y="f97"/>
                </a:cxn>
                <a:cxn ang="f47">
                  <a:pos x="f84" y="f85"/>
                </a:cxn>
              </a:cxnLst>
              <a:rect l="f80" t="f83" r="f81" b="f82"/>
              <a:pathLst>
                <a:path w="268031" h="100354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cubicBezTo>
                    <a:pt x="f13" y="f12"/>
                    <a:pt x="f13" y="f12"/>
                    <a:pt x="f13" y="f12"/>
                  </a:cubicBezTo>
                  <a:cubicBezTo>
                    <a:pt x="f14" y="f12"/>
                    <a:pt x="f15" y="f12"/>
                    <a:pt x="f5" y="f16"/>
                  </a:cubicBezTo>
                  <a:lnTo>
                    <a:pt x="f15" y="f16"/>
                  </a:lnTo>
                  <a:lnTo>
                    <a:pt x="f16" y="f17"/>
                  </a:lnTo>
                  <a:lnTo>
                    <a:pt x="f18" y="f7"/>
                  </a:lnTo>
                  <a:lnTo>
                    <a:pt x="f19" y="f7"/>
                  </a:lnTo>
                  <a:lnTo>
                    <a:pt x="f20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2" name="Freeform: Shape 206">
              <a:extLst>
                <a:ext uri="{FF2B5EF4-FFF2-40B4-BE49-F238E27FC236}">
                  <a16:creationId xmlns:a16="http://schemas.microsoft.com/office/drawing/2014/main" id="{2FBEE969-AC06-6039-080D-E687EED06BAB}"/>
                </a:ext>
              </a:extLst>
            </p:cNvPr>
            <p:cNvSpPr/>
            <p:nvPr/>
          </p:nvSpPr>
          <p:spPr>
            <a:xfrm>
              <a:off x="0" y="4087843"/>
              <a:ext cx="200701" cy="1346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706"/>
                <a:gd name="f7" fmla="val 134652"/>
                <a:gd name="f8" fmla="val 3811"/>
                <a:gd name="f9" fmla="val 189274"/>
                <a:gd name="f10" fmla="val 116868"/>
                <a:gd name="f11" fmla="val 10163"/>
                <a:gd name="f12" fmla="+- 0 0 -90"/>
                <a:gd name="f13" fmla="*/ f3 1 200706"/>
                <a:gd name="f14" fmla="*/ f4 1 13465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00706"/>
                <a:gd name="f23" fmla="*/ f19 1 134652"/>
                <a:gd name="f24" fmla="*/ 200706 f20 1"/>
                <a:gd name="f25" fmla="*/ 3811 f19 1"/>
                <a:gd name="f26" fmla="*/ 189274 f20 1"/>
                <a:gd name="f27" fmla="*/ 0 f19 1"/>
                <a:gd name="f28" fmla="*/ 0 f20 1"/>
                <a:gd name="f29" fmla="*/ 116868 f19 1"/>
                <a:gd name="f30" fmla="*/ 134652 f19 1"/>
                <a:gd name="f31" fmla="*/ 10163 f19 1"/>
                <a:gd name="f32" fmla="+- f21 0 f1"/>
                <a:gd name="f33" fmla="*/ f24 1 200706"/>
                <a:gd name="f34" fmla="*/ f25 1 134652"/>
                <a:gd name="f35" fmla="*/ f26 1 200706"/>
                <a:gd name="f36" fmla="*/ f27 1 134652"/>
                <a:gd name="f37" fmla="*/ f28 1 200706"/>
                <a:gd name="f38" fmla="*/ f29 1 134652"/>
                <a:gd name="f39" fmla="*/ f30 1 134652"/>
                <a:gd name="f40" fmla="*/ f31 1 134652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1" y="f63"/>
                </a:cxn>
                <a:cxn ang="f32">
                  <a:pos x="f57" y="f64"/>
                </a:cxn>
              </a:cxnLst>
              <a:rect l="f53" t="f56" r="f54" b="f55"/>
              <a:pathLst>
                <a:path w="200706" h="134652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5" y="f7"/>
                  </a:lnTo>
                  <a:lnTo>
                    <a:pt x="f6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3" name="Freeform: Shape 207">
              <a:extLst>
                <a:ext uri="{FF2B5EF4-FFF2-40B4-BE49-F238E27FC236}">
                  <a16:creationId xmlns:a16="http://schemas.microsoft.com/office/drawing/2014/main" id="{5C5DB8D0-966D-7B5E-BB84-3591BE0EC9FC}"/>
                </a:ext>
              </a:extLst>
            </p:cNvPr>
            <p:cNvSpPr/>
            <p:nvPr/>
          </p:nvSpPr>
          <p:spPr>
            <a:xfrm>
              <a:off x="213411" y="4081488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4" name="Freeform: Shape 208">
              <a:extLst>
                <a:ext uri="{FF2B5EF4-FFF2-40B4-BE49-F238E27FC236}">
                  <a16:creationId xmlns:a16="http://schemas.microsoft.com/office/drawing/2014/main" id="{9AA7A19F-7AF9-DC41-A67E-133D0057CA96}"/>
                </a:ext>
              </a:extLst>
            </p:cNvPr>
            <p:cNvSpPr/>
            <p:nvPr/>
          </p:nvSpPr>
          <p:spPr>
            <a:xfrm>
              <a:off x="214682" y="4084350"/>
              <a:ext cx="12701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952"/>
                <a:gd name="f8" fmla="val 953"/>
                <a:gd name="f9" fmla="val -318"/>
                <a:gd name="f10" fmla="+- 0 0 -90"/>
                <a:gd name="f11" fmla="*/ f3 1 12702"/>
                <a:gd name="f12" fmla="*/ f4 1 95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02"/>
                <a:gd name="f21" fmla="*/ f17 1 952"/>
                <a:gd name="f22" fmla="*/ 0 f18 1"/>
                <a:gd name="f23" fmla="*/ 953 f17 1"/>
                <a:gd name="f24" fmla="+- f19 0 f1"/>
                <a:gd name="f25" fmla="*/ f22 1 12702"/>
                <a:gd name="f26" fmla="*/ f23 1 952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2702" h="952">
                  <a:moveTo>
                    <a:pt x="f5" y="f8"/>
                  </a:moveTo>
                  <a:lnTo>
                    <a:pt x="f5" y="f8"/>
                  </a:lnTo>
                  <a:cubicBezTo>
                    <a:pt x="f5" y="f9"/>
                    <a:pt x="f5" y="f9"/>
                    <a:pt x="f5" y="f8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5" name="Freeform: Shape 209">
              <a:extLst>
                <a:ext uri="{FF2B5EF4-FFF2-40B4-BE49-F238E27FC236}">
                  <a16:creationId xmlns:a16="http://schemas.microsoft.com/office/drawing/2014/main" id="{AEA6E6B4-A465-5611-E77A-07D0B39021AB}"/>
                </a:ext>
              </a:extLst>
            </p:cNvPr>
            <p:cNvSpPr/>
            <p:nvPr/>
          </p:nvSpPr>
          <p:spPr>
            <a:xfrm>
              <a:off x="2391960" y="6719916"/>
              <a:ext cx="22869" cy="1346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65"/>
                <a:gd name="f7" fmla="val 134652"/>
                <a:gd name="f8" fmla="val 11433"/>
                <a:gd name="f9" fmla="val 2541"/>
                <a:gd name="f10" fmla="val 7622"/>
                <a:gd name="f11" fmla="val 13973"/>
                <a:gd name="f12" fmla="+- 0 0 -90"/>
                <a:gd name="f13" fmla="*/ f3 1 22865"/>
                <a:gd name="f14" fmla="*/ f4 1 13465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2865"/>
                <a:gd name="f23" fmla="*/ f19 1 134652"/>
                <a:gd name="f24" fmla="*/ 11433 f20 1"/>
                <a:gd name="f25" fmla="*/ 2541 f19 1"/>
                <a:gd name="f26" fmla="*/ 0 f20 1"/>
                <a:gd name="f27" fmla="*/ 11433 f19 1"/>
                <a:gd name="f28" fmla="*/ 7622 f20 1"/>
                <a:gd name="f29" fmla="*/ 134652 f19 1"/>
                <a:gd name="f30" fmla="*/ 22865 f20 1"/>
                <a:gd name="f31" fmla="*/ 13973 f20 1"/>
                <a:gd name="f32" fmla="*/ 0 f19 1"/>
                <a:gd name="f33" fmla="+- f21 0 f1"/>
                <a:gd name="f34" fmla="*/ f24 1 22865"/>
                <a:gd name="f35" fmla="*/ f25 1 134652"/>
                <a:gd name="f36" fmla="*/ f26 1 22865"/>
                <a:gd name="f37" fmla="*/ f27 1 134652"/>
                <a:gd name="f38" fmla="*/ f28 1 22865"/>
                <a:gd name="f39" fmla="*/ f29 1 134652"/>
                <a:gd name="f40" fmla="*/ f30 1 22865"/>
                <a:gd name="f41" fmla="*/ f31 1 22865"/>
                <a:gd name="f42" fmla="*/ f32 1 134652"/>
                <a:gd name="f43" fmla="*/ f15 1 f22"/>
                <a:gd name="f44" fmla="*/ f16 1 f22"/>
                <a:gd name="f45" fmla="*/ f15 1 f23"/>
                <a:gd name="f46" fmla="*/ f17 1 f23"/>
                <a:gd name="f47" fmla="*/ f34 1 f22"/>
                <a:gd name="f48" fmla="*/ f35 1 f23"/>
                <a:gd name="f49" fmla="*/ f36 1 f22"/>
                <a:gd name="f50" fmla="*/ f37 1 f23"/>
                <a:gd name="f51" fmla="*/ f38 1 f22"/>
                <a:gd name="f52" fmla="*/ f39 1 f23"/>
                <a:gd name="f53" fmla="*/ f40 1 f22"/>
                <a:gd name="f54" fmla="*/ f41 1 f22"/>
                <a:gd name="f55" fmla="*/ f42 1 f23"/>
                <a:gd name="f56" fmla="*/ f43 f13 1"/>
                <a:gd name="f57" fmla="*/ f44 f13 1"/>
                <a:gd name="f58" fmla="*/ f46 f14 1"/>
                <a:gd name="f59" fmla="*/ f45 f14 1"/>
                <a:gd name="f60" fmla="*/ f47 f13 1"/>
                <a:gd name="f61" fmla="*/ f48 f14 1"/>
                <a:gd name="f62" fmla="*/ f49 f13 1"/>
                <a:gd name="f63" fmla="*/ f50 f14 1"/>
                <a:gd name="f64" fmla="*/ f51 f13 1"/>
                <a:gd name="f65" fmla="*/ f52 f14 1"/>
                <a:gd name="f66" fmla="*/ f53 f13 1"/>
                <a:gd name="f67" fmla="*/ f54 f13 1"/>
                <a:gd name="f68" fmla="*/ f55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66" y="f65"/>
                </a:cxn>
                <a:cxn ang="f33">
                  <a:pos x="f67" y="f68"/>
                </a:cxn>
              </a:cxnLst>
              <a:rect l="f56" t="f59" r="f57" b="f58"/>
              <a:pathLst>
                <a:path w="22865" h="134652">
                  <a:moveTo>
                    <a:pt x="f8" y="f9"/>
                  </a:moveTo>
                  <a:lnTo>
                    <a:pt x="f5" y="f8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6" name="Freeform: Shape 210">
              <a:extLst>
                <a:ext uri="{FF2B5EF4-FFF2-40B4-BE49-F238E27FC236}">
                  <a16:creationId xmlns:a16="http://schemas.microsoft.com/office/drawing/2014/main" id="{D63D539A-74F5-2655-CA57-17830CEEBC9C}"/>
                </a:ext>
              </a:extLst>
            </p:cNvPr>
            <p:cNvSpPr/>
            <p:nvPr/>
          </p:nvSpPr>
          <p:spPr>
            <a:xfrm>
              <a:off x="1744108" y="6468392"/>
              <a:ext cx="651656" cy="2489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1660"/>
                <a:gd name="f7" fmla="val 248979"/>
                <a:gd name="f8" fmla="val 15243"/>
                <a:gd name="f9" fmla="val 5081"/>
                <a:gd name="f10" fmla="val 2541"/>
                <a:gd name="f11" fmla="val 1270"/>
                <a:gd name="f12" fmla="val 3811"/>
                <a:gd name="f13" fmla="val 2540"/>
                <a:gd name="f14" fmla="val 7622"/>
                <a:gd name="f15" fmla="val 6352"/>
                <a:gd name="f16" fmla="val 6351"/>
                <a:gd name="f17" fmla="val 10162"/>
                <a:gd name="f18" fmla="val 12703"/>
                <a:gd name="f19" fmla="val 637687"/>
                <a:gd name="f20" fmla="val 647849"/>
                <a:gd name="f21" fmla="val 240087"/>
                <a:gd name="f22" fmla="val 237547"/>
                <a:gd name="f23" fmla="+- 0 0 -90"/>
                <a:gd name="f24" fmla="*/ f3 1 651660"/>
                <a:gd name="f25" fmla="*/ f4 1 24897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51660"/>
                <a:gd name="f34" fmla="*/ f30 1 248979"/>
                <a:gd name="f35" fmla="*/ 15243 f31 1"/>
                <a:gd name="f36" fmla="*/ 5081 f30 1"/>
                <a:gd name="f37" fmla="*/ 2541 f31 1"/>
                <a:gd name="f38" fmla="*/ 0 f30 1"/>
                <a:gd name="f39" fmla="*/ 1270 f31 1"/>
                <a:gd name="f40" fmla="*/ 5081 f31 1"/>
                <a:gd name="f41" fmla="*/ 2540 f30 1"/>
                <a:gd name="f42" fmla="*/ 3811 f31 1"/>
                <a:gd name="f43" fmla="*/ 12703 f30 1"/>
                <a:gd name="f44" fmla="*/ 0 f31 1"/>
                <a:gd name="f45" fmla="*/ 15243 f30 1"/>
                <a:gd name="f46" fmla="*/ 637687 f31 1"/>
                <a:gd name="f47" fmla="*/ 248979 f30 1"/>
                <a:gd name="f48" fmla="*/ 647849 f31 1"/>
                <a:gd name="f49" fmla="*/ 240087 f30 1"/>
                <a:gd name="f50" fmla="*/ 651660 f31 1"/>
                <a:gd name="f51" fmla="*/ 237547 f30 1"/>
                <a:gd name="f52" fmla="+- f32 0 f1"/>
                <a:gd name="f53" fmla="*/ f35 1 651660"/>
                <a:gd name="f54" fmla="*/ f36 1 248979"/>
                <a:gd name="f55" fmla="*/ f37 1 651660"/>
                <a:gd name="f56" fmla="*/ f38 1 248979"/>
                <a:gd name="f57" fmla="*/ f39 1 651660"/>
                <a:gd name="f58" fmla="*/ f40 1 651660"/>
                <a:gd name="f59" fmla="*/ f41 1 248979"/>
                <a:gd name="f60" fmla="*/ f42 1 651660"/>
                <a:gd name="f61" fmla="*/ f43 1 248979"/>
                <a:gd name="f62" fmla="*/ f44 1 651660"/>
                <a:gd name="f63" fmla="*/ f45 1 248979"/>
                <a:gd name="f64" fmla="*/ f46 1 651660"/>
                <a:gd name="f65" fmla="*/ f47 1 248979"/>
                <a:gd name="f66" fmla="*/ f48 1 651660"/>
                <a:gd name="f67" fmla="*/ f49 1 248979"/>
                <a:gd name="f68" fmla="*/ f50 1 651660"/>
                <a:gd name="f69" fmla="*/ f51 1 248979"/>
                <a:gd name="f70" fmla="*/ f26 1 f33"/>
                <a:gd name="f71" fmla="*/ f27 1 f33"/>
                <a:gd name="f72" fmla="*/ f26 1 f34"/>
                <a:gd name="f73" fmla="*/ f28 1 f34"/>
                <a:gd name="f74" fmla="*/ f53 1 f33"/>
                <a:gd name="f75" fmla="*/ f54 1 f34"/>
                <a:gd name="f76" fmla="*/ f55 1 f33"/>
                <a:gd name="f77" fmla="*/ f56 1 f34"/>
                <a:gd name="f78" fmla="*/ f57 1 f33"/>
                <a:gd name="f79" fmla="*/ f58 1 f33"/>
                <a:gd name="f80" fmla="*/ f59 1 f34"/>
                <a:gd name="f81" fmla="*/ f60 1 f33"/>
                <a:gd name="f82" fmla="*/ f61 1 f34"/>
                <a:gd name="f83" fmla="*/ f62 1 f33"/>
                <a:gd name="f84" fmla="*/ f63 1 f34"/>
                <a:gd name="f85" fmla="*/ f64 1 f33"/>
                <a:gd name="f86" fmla="*/ f65 1 f34"/>
                <a:gd name="f87" fmla="*/ f66 1 f33"/>
                <a:gd name="f88" fmla="*/ f67 1 f34"/>
                <a:gd name="f89" fmla="*/ f68 1 f33"/>
                <a:gd name="f90" fmla="*/ f69 1 f34"/>
                <a:gd name="f91" fmla="*/ f70 f24 1"/>
                <a:gd name="f92" fmla="*/ f71 f24 1"/>
                <a:gd name="f93" fmla="*/ f73 f25 1"/>
                <a:gd name="f94" fmla="*/ f72 f25 1"/>
                <a:gd name="f95" fmla="*/ f74 f24 1"/>
                <a:gd name="f96" fmla="*/ f75 f25 1"/>
                <a:gd name="f97" fmla="*/ f76 f24 1"/>
                <a:gd name="f98" fmla="*/ f77 f25 1"/>
                <a:gd name="f99" fmla="*/ f78 f24 1"/>
                <a:gd name="f100" fmla="*/ f79 f24 1"/>
                <a:gd name="f101" fmla="*/ f80 f25 1"/>
                <a:gd name="f102" fmla="*/ f81 f24 1"/>
                <a:gd name="f103" fmla="*/ f82 f25 1"/>
                <a:gd name="f104" fmla="*/ f83 f24 1"/>
                <a:gd name="f105" fmla="*/ f84 f25 1"/>
                <a:gd name="f106" fmla="*/ f85 f24 1"/>
                <a:gd name="f107" fmla="*/ f86 f25 1"/>
                <a:gd name="f108" fmla="*/ f87 f24 1"/>
                <a:gd name="f109" fmla="*/ f88 f25 1"/>
                <a:gd name="f110" fmla="*/ f89 f24 1"/>
                <a:gd name="f111" fmla="*/ f9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9" y="f98"/>
                </a:cxn>
                <a:cxn ang="f52">
                  <a:pos x="f100" y="f101"/>
                </a:cxn>
                <a:cxn ang="f52">
                  <a:pos x="f102" y="f103"/>
                </a:cxn>
                <a:cxn ang="f52">
                  <a:pos x="f102" y="f103"/>
                </a:cxn>
                <a:cxn ang="f52">
                  <a:pos x="f104" y="f105"/>
                </a:cxn>
                <a:cxn ang="f52">
                  <a:pos x="f106" y="f107"/>
                </a:cxn>
                <a:cxn ang="f52">
                  <a:pos x="f108" y="f109"/>
                </a:cxn>
                <a:cxn ang="f52">
                  <a:pos x="f110" y="f111"/>
                </a:cxn>
                <a:cxn ang="f52">
                  <a:pos x="f95" y="f96"/>
                </a:cxn>
              </a:cxnLst>
              <a:rect l="f91" t="f94" r="f92" b="f93"/>
              <a:pathLst>
                <a:path w="651660" h="248979">
                  <a:moveTo>
                    <a:pt x="f8" y="f9"/>
                  </a:moveTo>
                  <a:lnTo>
                    <a:pt x="f10" y="f5"/>
                  </a:lnTo>
                  <a:lnTo>
                    <a:pt x="f11" y="f5"/>
                  </a:lnTo>
                  <a:cubicBezTo>
                    <a:pt x="f10" y="f5"/>
                    <a:pt x="f12" y="f11"/>
                    <a:pt x="f9" y="f13"/>
                  </a:cubicBezTo>
                  <a:cubicBezTo>
                    <a:pt x="f14" y="f15"/>
                    <a:pt x="f16" y="f17"/>
                    <a:pt x="f12" y="f18"/>
                  </a:cubicBezTo>
                  <a:cubicBezTo>
                    <a:pt x="f12" y="f18"/>
                    <a:pt x="f12" y="f18"/>
                    <a:pt x="f12" y="f18"/>
                  </a:cubicBezTo>
                  <a:lnTo>
                    <a:pt x="f5" y="f8"/>
                  </a:lnTo>
                  <a:lnTo>
                    <a:pt x="f19" y="f7"/>
                  </a:lnTo>
                  <a:lnTo>
                    <a:pt x="f20" y="f21"/>
                  </a:lnTo>
                  <a:lnTo>
                    <a:pt x="f6" y="f2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7" name="Freeform: Shape 211">
              <a:extLst>
                <a:ext uri="{FF2B5EF4-FFF2-40B4-BE49-F238E27FC236}">
                  <a16:creationId xmlns:a16="http://schemas.microsoft.com/office/drawing/2014/main" id="{DFB1873D-B51D-88CD-90B0-5006A69D8644}"/>
                </a:ext>
              </a:extLst>
            </p:cNvPr>
            <p:cNvSpPr/>
            <p:nvPr/>
          </p:nvSpPr>
          <p:spPr>
            <a:xfrm>
              <a:off x="1235994" y="6469663"/>
              <a:ext cx="514971" cy="3861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4968"/>
                <a:gd name="f7" fmla="val 386172"/>
                <a:gd name="f8" fmla="val 511928"/>
                <a:gd name="f9" fmla="val 12703"/>
                <a:gd name="f10" fmla="val 515739"/>
                <a:gd name="f11" fmla="val 10163"/>
                <a:gd name="f12" fmla="val 5082"/>
                <a:gd name="f13" fmla="val 513198"/>
                <a:gd name="f14" fmla="val 2541"/>
                <a:gd name="f15" fmla="val 1270"/>
                <a:gd name="f16" fmla="val 510658"/>
                <a:gd name="f17" fmla="val 509387"/>
                <a:gd name="f18" fmla="val 508117"/>
                <a:gd name="f19" fmla="val 506847"/>
                <a:gd name="f20" fmla="val 505577"/>
                <a:gd name="f21" fmla="val 504306"/>
                <a:gd name="f22" fmla="val 503036"/>
                <a:gd name="f23" fmla="val 386173"/>
                <a:gd name="f24" fmla="val 25406"/>
                <a:gd name="f25" fmla="val 16514"/>
                <a:gd name="f26" fmla="+- 0 0 -90"/>
                <a:gd name="f27" fmla="*/ f3 1 514968"/>
                <a:gd name="f28" fmla="*/ f4 1 386172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514968"/>
                <a:gd name="f37" fmla="*/ f33 1 386172"/>
                <a:gd name="f38" fmla="*/ 511928 f34 1"/>
                <a:gd name="f39" fmla="*/ 12703 f33 1"/>
                <a:gd name="f40" fmla="*/ 513198 f34 1"/>
                <a:gd name="f41" fmla="*/ 2541 f33 1"/>
                <a:gd name="f42" fmla="*/ 509387 f34 1"/>
                <a:gd name="f43" fmla="*/ 0 f33 1"/>
                <a:gd name="f44" fmla="*/ 508117 f34 1"/>
                <a:gd name="f45" fmla="*/ 506847 f34 1"/>
                <a:gd name="f46" fmla="*/ 505577 f34 1"/>
                <a:gd name="f47" fmla="*/ 504306 f34 1"/>
                <a:gd name="f48" fmla="*/ 1270 f33 1"/>
                <a:gd name="f49" fmla="*/ 503036 f34 1"/>
                <a:gd name="f50" fmla="*/ 0 f34 1"/>
                <a:gd name="f51" fmla="*/ 386173 f33 1"/>
                <a:gd name="f52" fmla="*/ 25406 f34 1"/>
                <a:gd name="f53" fmla="*/ 510658 f34 1"/>
                <a:gd name="f54" fmla="*/ 16514 f33 1"/>
                <a:gd name="f55" fmla="+- f35 0 f1"/>
                <a:gd name="f56" fmla="*/ f38 1 514968"/>
                <a:gd name="f57" fmla="*/ f39 1 386172"/>
                <a:gd name="f58" fmla="*/ f40 1 514968"/>
                <a:gd name="f59" fmla="*/ f41 1 386172"/>
                <a:gd name="f60" fmla="*/ f42 1 514968"/>
                <a:gd name="f61" fmla="*/ f43 1 386172"/>
                <a:gd name="f62" fmla="*/ f44 1 514968"/>
                <a:gd name="f63" fmla="*/ f45 1 514968"/>
                <a:gd name="f64" fmla="*/ f46 1 514968"/>
                <a:gd name="f65" fmla="*/ f47 1 514968"/>
                <a:gd name="f66" fmla="*/ f48 1 386172"/>
                <a:gd name="f67" fmla="*/ f49 1 514968"/>
                <a:gd name="f68" fmla="*/ f50 1 514968"/>
                <a:gd name="f69" fmla="*/ f51 1 386172"/>
                <a:gd name="f70" fmla="*/ f52 1 514968"/>
                <a:gd name="f71" fmla="*/ f53 1 514968"/>
                <a:gd name="f72" fmla="*/ f54 1 386172"/>
                <a:gd name="f73" fmla="*/ f29 1 f36"/>
                <a:gd name="f74" fmla="*/ f30 1 f36"/>
                <a:gd name="f75" fmla="*/ f29 1 f37"/>
                <a:gd name="f76" fmla="*/ f31 1 f37"/>
                <a:gd name="f77" fmla="*/ f56 1 f36"/>
                <a:gd name="f78" fmla="*/ f57 1 f37"/>
                <a:gd name="f79" fmla="*/ f58 1 f36"/>
                <a:gd name="f80" fmla="*/ f59 1 f37"/>
                <a:gd name="f81" fmla="*/ f60 1 f36"/>
                <a:gd name="f82" fmla="*/ f61 1 f37"/>
                <a:gd name="f83" fmla="*/ f62 1 f36"/>
                <a:gd name="f84" fmla="*/ f63 1 f36"/>
                <a:gd name="f85" fmla="*/ f64 1 f36"/>
                <a:gd name="f86" fmla="*/ f65 1 f36"/>
                <a:gd name="f87" fmla="*/ f66 1 f37"/>
                <a:gd name="f88" fmla="*/ f67 1 f36"/>
                <a:gd name="f89" fmla="*/ f68 1 f36"/>
                <a:gd name="f90" fmla="*/ f69 1 f37"/>
                <a:gd name="f91" fmla="*/ f70 1 f36"/>
                <a:gd name="f92" fmla="*/ f71 1 f36"/>
                <a:gd name="f93" fmla="*/ f72 1 f37"/>
                <a:gd name="f94" fmla="*/ f73 f27 1"/>
                <a:gd name="f95" fmla="*/ f74 f27 1"/>
                <a:gd name="f96" fmla="*/ f76 f28 1"/>
                <a:gd name="f97" fmla="*/ f75 f28 1"/>
                <a:gd name="f98" fmla="*/ f77 f27 1"/>
                <a:gd name="f99" fmla="*/ f78 f28 1"/>
                <a:gd name="f100" fmla="*/ f79 f27 1"/>
                <a:gd name="f101" fmla="*/ f80 f28 1"/>
                <a:gd name="f102" fmla="*/ f81 f27 1"/>
                <a:gd name="f103" fmla="*/ f82 f28 1"/>
                <a:gd name="f104" fmla="*/ f83 f27 1"/>
                <a:gd name="f105" fmla="*/ f84 f27 1"/>
                <a:gd name="f106" fmla="*/ f85 f27 1"/>
                <a:gd name="f107" fmla="*/ f86 f27 1"/>
                <a:gd name="f108" fmla="*/ f87 f28 1"/>
                <a:gd name="f109" fmla="*/ f88 f27 1"/>
                <a:gd name="f110" fmla="*/ f89 f27 1"/>
                <a:gd name="f111" fmla="*/ f90 f28 1"/>
                <a:gd name="f112" fmla="*/ f91 f27 1"/>
                <a:gd name="f113" fmla="*/ f92 f27 1"/>
                <a:gd name="f114" fmla="*/ f93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0" y="f101"/>
                </a:cxn>
                <a:cxn ang="f55">
                  <a:pos x="f102" y="f103"/>
                </a:cxn>
                <a:cxn ang="f55">
                  <a:pos x="f104" y="f103"/>
                </a:cxn>
                <a:cxn ang="f55">
                  <a:pos x="f105" y="f103"/>
                </a:cxn>
                <a:cxn ang="f55">
                  <a:pos x="f106" y="f103"/>
                </a:cxn>
                <a:cxn ang="f55">
                  <a:pos x="f107" y="f108"/>
                </a:cxn>
                <a:cxn ang="f55">
                  <a:pos x="f109" y="f108"/>
                </a:cxn>
                <a:cxn ang="f55">
                  <a:pos x="f109" y="f108"/>
                </a:cxn>
                <a:cxn ang="f55">
                  <a:pos x="f110" y="f111"/>
                </a:cxn>
                <a:cxn ang="f55">
                  <a:pos x="f112" y="f111"/>
                </a:cxn>
                <a:cxn ang="f55">
                  <a:pos x="f113" y="f114"/>
                </a:cxn>
                <a:cxn ang="f55">
                  <a:pos x="f98" y="f99"/>
                </a:cxn>
              </a:cxnLst>
              <a:rect l="f94" t="f97" r="f95" b="f96"/>
              <a:pathLst>
                <a:path w="514968" h="386172">
                  <a:moveTo>
                    <a:pt x="f8" y="f9"/>
                  </a:moveTo>
                  <a:cubicBezTo>
                    <a:pt x="f10" y="f11"/>
                    <a:pt x="f10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cubicBezTo>
                    <a:pt x="f8" y="f15"/>
                    <a:pt x="f16" y="f5"/>
                    <a:pt x="f17" y="f5"/>
                  </a:cubicBezTo>
                  <a:lnTo>
                    <a:pt x="f18" y="f5"/>
                  </a:lnTo>
                  <a:lnTo>
                    <a:pt x="f19" y="f5"/>
                  </a:lnTo>
                  <a:lnTo>
                    <a:pt x="f20" y="f5"/>
                  </a:lnTo>
                  <a:lnTo>
                    <a:pt x="f21" y="f15"/>
                  </a:lnTo>
                  <a:lnTo>
                    <a:pt x="f22" y="f15"/>
                  </a:lnTo>
                  <a:lnTo>
                    <a:pt x="f22" y="f15"/>
                  </a:lnTo>
                  <a:lnTo>
                    <a:pt x="f5" y="f23"/>
                  </a:lnTo>
                  <a:lnTo>
                    <a:pt x="f24" y="f23"/>
                  </a:lnTo>
                  <a:lnTo>
                    <a:pt x="f16" y="f2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8" name="Freeform: Shape 212">
              <a:extLst>
                <a:ext uri="{FF2B5EF4-FFF2-40B4-BE49-F238E27FC236}">
                  <a16:creationId xmlns:a16="http://schemas.microsoft.com/office/drawing/2014/main" id="{18EBB1C9-B6C5-B7F0-2E28-090F30C6D401}"/>
                </a:ext>
              </a:extLst>
            </p:cNvPr>
            <p:cNvSpPr/>
            <p:nvPr/>
          </p:nvSpPr>
          <p:spPr>
            <a:xfrm>
              <a:off x="3785469" y="5569016"/>
              <a:ext cx="35570" cy="330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568"/>
                <a:gd name="f7" fmla="val 33028"/>
                <a:gd name="f8" fmla="val 30487"/>
                <a:gd name="f9" fmla="val 5081"/>
                <a:gd name="f10" fmla="val 20325"/>
                <a:gd name="f11" fmla="val 1270"/>
                <a:gd name="f12" fmla="val 16514"/>
                <a:gd name="f13" fmla="val 12703"/>
                <a:gd name="f14" fmla="val 27947"/>
                <a:gd name="f15" fmla="val 3811"/>
                <a:gd name="f16" fmla="val 34298"/>
                <a:gd name="f17" fmla="val 6352"/>
                <a:gd name="f18" fmla="+- 0 0 -90"/>
                <a:gd name="f19" fmla="*/ f3 1 35568"/>
                <a:gd name="f20" fmla="*/ f4 1 33028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5568"/>
                <a:gd name="f29" fmla="*/ f25 1 33028"/>
                <a:gd name="f30" fmla="*/ 30487 f26 1"/>
                <a:gd name="f31" fmla="*/ 5081 f25 1"/>
                <a:gd name="f32" fmla="*/ 20325 f26 1"/>
                <a:gd name="f33" fmla="*/ 1270 f25 1"/>
                <a:gd name="f34" fmla="*/ 16514 f26 1"/>
                <a:gd name="f35" fmla="*/ 0 f25 1"/>
                <a:gd name="f36" fmla="*/ 0 f26 1"/>
                <a:gd name="f37" fmla="*/ 12703 f25 1"/>
                <a:gd name="f38" fmla="*/ 16514 f25 1"/>
                <a:gd name="f39" fmla="*/ 27947 f25 1"/>
                <a:gd name="f40" fmla="*/ 33028 f25 1"/>
                <a:gd name="f41" fmla="*/ 35568 f26 1"/>
                <a:gd name="f42" fmla="*/ 3811 f25 1"/>
                <a:gd name="f43" fmla="+- f27 0 f1"/>
                <a:gd name="f44" fmla="*/ f30 1 35568"/>
                <a:gd name="f45" fmla="*/ f31 1 33028"/>
                <a:gd name="f46" fmla="*/ f32 1 35568"/>
                <a:gd name="f47" fmla="*/ f33 1 33028"/>
                <a:gd name="f48" fmla="*/ f34 1 35568"/>
                <a:gd name="f49" fmla="*/ f35 1 33028"/>
                <a:gd name="f50" fmla="*/ f36 1 35568"/>
                <a:gd name="f51" fmla="*/ f37 1 33028"/>
                <a:gd name="f52" fmla="*/ f38 1 33028"/>
                <a:gd name="f53" fmla="*/ f39 1 33028"/>
                <a:gd name="f54" fmla="*/ f40 1 33028"/>
                <a:gd name="f55" fmla="*/ f41 1 35568"/>
                <a:gd name="f56" fmla="*/ f42 1 33028"/>
                <a:gd name="f57" fmla="*/ f21 1 f28"/>
                <a:gd name="f58" fmla="*/ f22 1 f28"/>
                <a:gd name="f59" fmla="*/ f21 1 f29"/>
                <a:gd name="f60" fmla="*/ f23 1 f29"/>
                <a:gd name="f61" fmla="*/ f44 1 f28"/>
                <a:gd name="f62" fmla="*/ f45 1 f29"/>
                <a:gd name="f63" fmla="*/ f46 1 f28"/>
                <a:gd name="f64" fmla="*/ f47 1 f29"/>
                <a:gd name="f65" fmla="*/ f48 1 f28"/>
                <a:gd name="f66" fmla="*/ f49 1 f29"/>
                <a:gd name="f67" fmla="*/ f50 1 f28"/>
                <a:gd name="f68" fmla="*/ f51 1 f29"/>
                <a:gd name="f69" fmla="*/ f52 1 f29"/>
                <a:gd name="f70" fmla="*/ f53 1 f29"/>
                <a:gd name="f71" fmla="*/ f54 1 f29"/>
                <a:gd name="f72" fmla="*/ f55 1 f28"/>
                <a:gd name="f73" fmla="*/ f56 1 f29"/>
                <a:gd name="f74" fmla="*/ f57 f19 1"/>
                <a:gd name="f75" fmla="*/ f58 f19 1"/>
                <a:gd name="f76" fmla="*/ f60 f20 1"/>
                <a:gd name="f77" fmla="*/ f59 f20 1"/>
                <a:gd name="f78" fmla="*/ f61 f19 1"/>
                <a:gd name="f79" fmla="*/ f62 f20 1"/>
                <a:gd name="f80" fmla="*/ f63 f19 1"/>
                <a:gd name="f81" fmla="*/ f64 f20 1"/>
                <a:gd name="f82" fmla="*/ f65 f19 1"/>
                <a:gd name="f83" fmla="*/ f66 f20 1"/>
                <a:gd name="f84" fmla="*/ f67 f19 1"/>
                <a:gd name="f85" fmla="*/ f68 f20 1"/>
                <a:gd name="f86" fmla="*/ f69 f20 1"/>
                <a:gd name="f87" fmla="*/ f70 f20 1"/>
                <a:gd name="f88" fmla="*/ f71 f20 1"/>
                <a:gd name="f89" fmla="*/ f72 f19 1"/>
                <a:gd name="f90" fmla="*/ f7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8" y="f79"/>
                </a:cxn>
                <a:cxn ang="f43">
                  <a:pos x="f80" y="f81"/>
                </a:cxn>
                <a:cxn ang="f43">
                  <a:pos x="f80" y="f81"/>
                </a:cxn>
                <a:cxn ang="f43">
                  <a:pos x="f82" y="f83"/>
                </a:cxn>
                <a:cxn ang="f43">
                  <a:pos x="f84" y="f85"/>
                </a:cxn>
                <a:cxn ang="f43">
                  <a:pos x="f84" y="f86"/>
                </a:cxn>
                <a:cxn ang="f43">
                  <a:pos x="f84" y="f86"/>
                </a:cxn>
                <a:cxn ang="f43">
                  <a:pos x="f84" y="f87"/>
                </a:cxn>
                <a:cxn ang="f43">
                  <a:pos x="f84" y="f88"/>
                </a:cxn>
                <a:cxn ang="f43">
                  <a:pos x="f89" y="f90"/>
                </a:cxn>
                <a:cxn ang="f43">
                  <a:pos x="f89" y="f90"/>
                </a:cxn>
                <a:cxn ang="f43">
                  <a:pos x="f78" y="f79"/>
                </a:cxn>
              </a:cxnLst>
              <a:rect l="f74" t="f77" r="f75" b="f76"/>
              <a:pathLst>
                <a:path w="35568" h="33028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5" y="f12"/>
                  </a:lnTo>
                  <a:lnTo>
                    <a:pt x="f5" y="f12"/>
                  </a:lnTo>
                  <a:lnTo>
                    <a:pt x="f5" y="f14"/>
                  </a:lnTo>
                  <a:lnTo>
                    <a:pt x="f5" y="f7"/>
                  </a:lnTo>
                  <a:lnTo>
                    <a:pt x="f6" y="f15"/>
                  </a:lnTo>
                  <a:lnTo>
                    <a:pt x="f6" y="f15"/>
                  </a:lnTo>
                  <a:cubicBezTo>
                    <a:pt x="f16" y="f9"/>
                    <a:pt x="f7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9" name="Freeform: Shape 213">
              <a:extLst>
                <a:ext uri="{FF2B5EF4-FFF2-40B4-BE49-F238E27FC236}">
                  <a16:creationId xmlns:a16="http://schemas.microsoft.com/office/drawing/2014/main" id="{C28B60F8-ACB6-B499-0E18-3FE87123B170}"/>
                </a:ext>
              </a:extLst>
            </p:cNvPr>
            <p:cNvSpPr/>
            <p:nvPr/>
          </p:nvSpPr>
          <p:spPr>
            <a:xfrm>
              <a:off x="3823581" y="5562660"/>
              <a:ext cx="566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4"/>
                <a:gd name="f7" fmla="val 12703"/>
                <a:gd name="f8" fmla="val 1270"/>
                <a:gd name="f9" fmla="+- 0 0 -90"/>
                <a:gd name="f10" fmla="*/ f3 1 564"/>
                <a:gd name="f11" fmla="*/ f4 1 1270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564"/>
                <a:gd name="f20" fmla="*/ f16 1 12703"/>
                <a:gd name="f21" fmla="*/ 0 f17 1"/>
                <a:gd name="f22" fmla="*/ 0 f16 1"/>
                <a:gd name="f23" fmla="+- f18 0 f1"/>
                <a:gd name="f24" fmla="*/ f21 1 564"/>
                <a:gd name="f25" fmla="*/ f22 1 12703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564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8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0" name="Freeform: Shape 214">
              <a:extLst>
                <a:ext uri="{FF2B5EF4-FFF2-40B4-BE49-F238E27FC236}">
                  <a16:creationId xmlns:a16="http://schemas.microsoft.com/office/drawing/2014/main" id="{7CB1F265-9655-5345-CF39-456611CC1D54}"/>
                </a:ext>
              </a:extLst>
            </p:cNvPr>
            <p:cNvSpPr/>
            <p:nvPr/>
          </p:nvSpPr>
          <p:spPr>
            <a:xfrm>
              <a:off x="2393231" y="6707206"/>
              <a:ext cx="12701" cy="139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3973"/>
                <a:gd name="f8" fmla="val 3811"/>
                <a:gd name="f9" fmla="val 2541"/>
                <a:gd name="f10" fmla="val 7622"/>
                <a:gd name="f11" fmla="val 10162"/>
                <a:gd name="f12" fmla="val 12703"/>
                <a:gd name="f13" fmla="val 5082"/>
                <a:gd name="f14" fmla="val 8892"/>
                <a:gd name="f15" fmla="val 11433"/>
                <a:gd name="f16" fmla="val 1270"/>
                <a:gd name="f17" fmla="+- 0 0 -90"/>
                <a:gd name="f18" fmla="*/ f3 1 12702"/>
                <a:gd name="f19" fmla="*/ f4 1 1397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2702"/>
                <a:gd name="f28" fmla="*/ f24 1 13973"/>
                <a:gd name="f29" fmla="*/ 3811 f25 1"/>
                <a:gd name="f30" fmla="*/ 0 f24 1"/>
                <a:gd name="f31" fmla="*/ 0 f25 1"/>
                <a:gd name="f32" fmla="*/ 2541 f24 1"/>
                <a:gd name="f33" fmla="*/ 10162 f25 1"/>
                <a:gd name="f34" fmla="*/ 12703 f24 1"/>
                <a:gd name="f35" fmla="*/ 8892 f25 1"/>
                <a:gd name="f36" fmla="*/ 13973 f24 1"/>
                <a:gd name="f37" fmla="*/ 12703 f25 1"/>
                <a:gd name="f38" fmla="*/ 11433 f24 1"/>
                <a:gd name="f39" fmla="*/ 1270 f24 1"/>
                <a:gd name="f40" fmla="+- f26 0 f1"/>
                <a:gd name="f41" fmla="*/ f29 1 12702"/>
                <a:gd name="f42" fmla="*/ f30 1 13973"/>
                <a:gd name="f43" fmla="*/ f31 1 12702"/>
                <a:gd name="f44" fmla="*/ f32 1 13973"/>
                <a:gd name="f45" fmla="*/ f33 1 12702"/>
                <a:gd name="f46" fmla="*/ f34 1 13973"/>
                <a:gd name="f47" fmla="*/ f35 1 12702"/>
                <a:gd name="f48" fmla="*/ f36 1 13973"/>
                <a:gd name="f49" fmla="*/ f37 1 12702"/>
                <a:gd name="f50" fmla="*/ f38 1 13973"/>
                <a:gd name="f51" fmla="*/ f39 1 13973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7"/>
                <a:gd name="f65" fmla="*/ f50 1 f28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8 1"/>
                <a:gd name="f80" fmla="*/ f65 f19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79" y="f80"/>
                </a:cxn>
                <a:cxn ang="f40">
                  <a:pos x="f79" y="f81"/>
                </a:cxn>
                <a:cxn ang="f40">
                  <a:pos x="f71" y="f72"/>
                </a:cxn>
                <a:cxn ang="f40">
                  <a:pos x="f71" y="f72"/>
                </a:cxn>
              </a:cxnLst>
              <a:rect l="f67" t="f70" r="f68" b="f69"/>
              <a:pathLst>
                <a:path w="12702" h="13973">
                  <a:moveTo>
                    <a:pt x="f8" y="f5"/>
                  </a:moveTo>
                  <a:lnTo>
                    <a:pt x="f5" y="f9"/>
                  </a:lnTo>
                  <a:cubicBezTo>
                    <a:pt x="f9" y="f5"/>
                    <a:pt x="f10" y="f5"/>
                    <a:pt x="f11" y="f9"/>
                  </a:cubicBezTo>
                  <a:cubicBezTo>
                    <a:pt x="f12" y="f13"/>
                    <a:pt x="f12" y="f11"/>
                    <a:pt x="f11" y="f12"/>
                  </a:cubicBezTo>
                  <a:cubicBezTo>
                    <a:pt x="f11" y="f12"/>
                    <a:pt x="f14" y="f7"/>
                    <a:pt x="f14" y="f7"/>
                  </a:cubicBezTo>
                  <a:lnTo>
                    <a:pt x="f12" y="f15"/>
                  </a:lnTo>
                  <a:lnTo>
                    <a:pt x="f12" y="f15"/>
                  </a:lnTo>
                  <a:lnTo>
                    <a:pt x="f12" y="f16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1" name="Freeform: Shape 215">
              <a:extLst>
                <a:ext uri="{FF2B5EF4-FFF2-40B4-BE49-F238E27FC236}">
                  <a16:creationId xmlns:a16="http://schemas.microsoft.com/office/drawing/2014/main" id="{C3C96F3B-4413-675D-0A5F-28FBFE10D9A1}"/>
                </a:ext>
              </a:extLst>
            </p:cNvPr>
            <p:cNvSpPr/>
            <p:nvPr/>
          </p:nvSpPr>
          <p:spPr>
            <a:xfrm>
              <a:off x="2421175" y="6702442"/>
              <a:ext cx="12701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953"/>
                <a:gd name="f8" fmla="val -318"/>
                <a:gd name="f9" fmla="+- 0 0 -90"/>
                <a:gd name="f10" fmla="*/ f3 1 12702"/>
                <a:gd name="f11" fmla="*/ f4 1 95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702"/>
                <a:gd name="f20" fmla="*/ f16 1 953"/>
                <a:gd name="f21" fmla="*/ 0 f17 1"/>
                <a:gd name="f22" fmla="*/ 953 f16 1"/>
                <a:gd name="f23" fmla="+- f18 0 f1"/>
                <a:gd name="f24" fmla="*/ f21 1 12702"/>
                <a:gd name="f25" fmla="*/ f22 1 953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702" h="953">
                  <a:moveTo>
                    <a:pt x="f5" y="f7"/>
                  </a:moveTo>
                  <a:lnTo>
                    <a:pt x="f5" y="f7"/>
                  </a:lnTo>
                  <a:cubicBezTo>
                    <a:pt x="f5" y="f8"/>
                    <a:pt x="f5" y="f8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2" name="Freeform: Shape 216">
              <a:extLst>
                <a:ext uri="{FF2B5EF4-FFF2-40B4-BE49-F238E27FC236}">
                  <a16:creationId xmlns:a16="http://schemas.microsoft.com/office/drawing/2014/main" id="{D2A1FD59-54D3-E4F2-DF76-B3B38729CE84}"/>
                </a:ext>
              </a:extLst>
            </p:cNvPr>
            <p:cNvSpPr/>
            <p:nvPr/>
          </p:nvSpPr>
          <p:spPr>
            <a:xfrm>
              <a:off x="2416100" y="6697047"/>
              <a:ext cx="127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69"/>
                <a:gd name="f8" fmla="+- 0 0 -90"/>
                <a:gd name="f9" fmla="*/ f3 1 1270"/>
                <a:gd name="f10" fmla="*/ f4 1 126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69"/>
                <a:gd name="f20" fmla="*/ 1270 f16 1"/>
                <a:gd name="f21" fmla="*/ 1270 f15 1"/>
                <a:gd name="f22" fmla="*/ 0 f16 1"/>
                <a:gd name="f23" fmla="*/ 0 f15 1"/>
                <a:gd name="f24" fmla="+- f17 0 f1"/>
                <a:gd name="f25" fmla="*/ f20 1 1270"/>
                <a:gd name="f26" fmla="*/ f21 1 1269"/>
                <a:gd name="f27" fmla="*/ f22 1 1270"/>
                <a:gd name="f28" fmla="*/ f23 1 126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1" y="f42"/>
                </a:cxn>
                <a:cxn ang="f24">
                  <a:pos x="f41" y="f42"/>
                </a:cxn>
              </a:cxnLst>
              <a:rect l="f37" t="f40" r="f38" b="f39"/>
              <a:pathLst>
                <a:path w="1270" h="1269">
                  <a:moveTo>
                    <a:pt x="f6" y="f6"/>
                  </a:moveTo>
                  <a:lnTo>
                    <a:pt x="f5" y="f5"/>
                  </a:lnTo>
                  <a:lnTo>
                    <a:pt x="f6" y="f6"/>
                  </a:lnTo>
                  <a:lnTo>
                    <a:pt x="f6" y="f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3" name="Freeform: Shape 217">
              <a:extLst>
                <a:ext uri="{FF2B5EF4-FFF2-40B4-BE49-F238E27FC236}">
                  <a16:creationId xmlns:a16="http://schemas.microsoft.com/office/drawing/2014/main" id="{FC75B20A-D46B-BA25-2DA1-1D472726E041}"/>
                </a:ext>
              </a:extLst>
            </p:cNvPr>
            <p:cNvSpPr/>
            <p:nvPr/>
          </p:nvSpPr>
          <p:spPr>
            <a:xfrm>
              <a:off x="2419904" y="6700860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4" name="Freeform: Shape 218">
              <a:extLst>
                <a:ext uri="{FF2B5EF4-FFF2-40B4-BE49-F238E27FC236}">
                  <a16:creationId xmlns:a16="http://schemas.microsoft.com/office/drawing/2014/main" id="{6E4DF47A-A2E8-7802-10E0-8C6BF700D310}"/>
                </a:ext>
              </a:extLst>
            </p:cNvPr>
            <p:cNvSpPr/>
            <p:nvPr/>
          </p:nvSpPr>
          <p:spPr>
            <a:xfrm>
              <a:off x="2211576" y="6708431"/>
              <a:ext cx="194401" cy="1474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4406"/>
                <a:gd name="f7" fmla="val 147407"/>
                <a:gd name="f8" fmla="val 190544"/>
                <a:gd name="f9" fmla="val 14025"/>
                <a:gd name="f10" fmla="val 194355"/>
                <a:gd name="f11" fmla="val 11484"/>
                <a:gd name="f12" fmla="val 195625"/>
                <a:gd name="f13" fmla="val 7673"/>
                <a:gd name="f14" fmla="val 193085"/>
                <a:gd name="f15" fmla="val 3863"/>
                <a:gd name="f16" fmla="val 51"/>
                <a:gd name="f17" fmla="val 186733"/>
                <a:gd name="f18" fmla="val -1219"/>
                <a:gd name="f19" fmla="val 182922"/>
                <a:gd name="f20" fmla="val 1322"/>
                <a:gd name="f21" fmla="val 181652"/>
                <a:gd name="f22" fmla="val 2592"/>
                <a:gd name="f23" fmla="val 171490"/>
                <a:gd name="f24" fmla="val 24135"/>
                <a:gd name="f25" fmla="val 179111"/>
                <a:gd name="f26" fmla="val 24187"/>
                <a:gd name="f27" fmla="+- 0 0 -90"/>
                <a:gd name="f28" fmla="*/ f3 1 194406"/>
                <a:gd name="f29" fmla="*/ f4 1 14740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94406"/>
                <a:gd name="f38" fmla="*/ f34 1 147407"/>
                <a:gd name="f39" fmla="*/ 190544 f35 1"/>
                <a:gd name="f40" fmla="*/ 14025 f34 1"/>
                <a:gd name="f41" fmla="*/ 193085 f35 1"/>
                <a:gd name="f42" fmla="*/ 3863 f34 1"/>
                <a:gd name="f43" fmla="*/ 182922 f35 1"/>
                <a:gd name="f44" fmla="*/ 1322 f34 1"/>
                <a:gd name="f45" fmla="*/ 181652 f35 1"/>
                <a:gd name="f46" fmla="*/ 2592 f34 1"/>
                <a:gd name="f47" fmla="*/ 171490 f35 1"/>
                <a:gd name="f48" fmla="*/ 11484 f34 1"/>
                <a:gd name="f49" fmla="*/ 0 f35 1"/>
                <a:gd name="f50" fmla="*/ 147407 f34 1"/>
                <a:gd name="f51" fmla="*/ 24135 f35 1"/>
                <a:gd name="f52" fmla="*/ 179111 f35 1"/>
                <a:gd name="f53" fmla="*/ 24187 f34 1"/>
                <a:gd name="f54" fmla="+- f36 0 f1"/>
                <a:gd name="f55" fmla="*/ f39 1 194406"/>
                <a:gd name="f56" fmla="*/ f40 1 147407"/>
                <a:gd name="f57" fmla="*/ f41 1 194406"/>
                <a:gd name="f58" fmla="*/ f42 1 147407"/>
                <a:gd name="f59" fmla="*/ f43 1 194406"/>
                <a:gd name="f60" fmla="*/ f44 1 147407"/>
                <a:gd name="f61" fmla="*/ f45 1 194406"/>
                <a:gd name="f62" fmla="*/ f46 1 147407"/>
                <a:gd name="f63" fmla="*/ f47 1 194406"/>
                <a:gd name="f64" fmla="*/ f48 1 147407"/>
                <a:gd name="f65" fmla="*/ f49 1 194406"/>
                <a:gd name="f66" fmla="*/ f50 1 147407"/>
                <a:gd name="f67" fmla="*/ f51 1 194406"/>
                <a:gd name="f68" fmla="*/ f52 1 194406"/>
                <a:gd name="f69" fmla="*/ f53 1 147407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7"/>
                <a:gd name="f77" fmla="*/ f58 1 f38"/>
                <a:gd name="f78" fmla="*/ f59 1 f37"/>
                <a:gd name="f79" fmla="*/ f60 1 f38"/>
                <a:gd name="f80" fmla="*/ f61 1 f37"/>
                <a:gd name="f81" fmla="*/ f62 1 f38"/>
                <a:gd name="f82" fmla="*/ f63 1 f37"/>
                <a:gd name="f83" fmla="*/ f64 1 f38"/>
                <a:gd name="f84" fmla="*/ f65 1 f37"/>
                <a:gd name="f85" fmla="*/ f66 1 f38"/>
                <a:gd name="f86" fmla="*/ f67 1 f37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8 1"/>
                <a:gd name="f96" fmla="*/ f77 f29 1"/>
                <a:gd name="f97" fmla="*/ f78 f28 1"/>
                <a:gd name="f98" fmla="*/ f79 f29 1"/>
                <a:gd name="f99" fmla="*/ f80 f28 1"/>
                <a:gd name="f100" fmla="*/ f81 f29 1"/>
                <a:gd name="f101" fmla="*/ f82 f28 1"/>
                <a:gd name="f102" fmla="*/ f83 f29 1"/>
                <a:gd name="f103" fmla="*/ f84 f28 1"/>
                <a:gd name="f104" fmla="*/ f85 f29 1"/>
                <a:gd name="f105" fmla="*/ f86 f28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4"/>
                </a:cxn>
                <a:cxn ang="f54">
                  <a:pos x="f106" y="f107"/>
                </a:cxn>
                <a:cxn ang="f54">
                  <a:pos x="f93" y="f94"/>
                </a:cxn>
              </a:cxnLst>
              <a:rect l="f89" t="f92" r="f90" b="f91"/>
              <a:pathLst>
                <a:path w="194406" h="14740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8" y="f16"/>
                    <a:pt x="f17" y="f18"/>
                    <a:pt x="f19" y="f20"/>
                  </a:cubicBezTo>
                  <a:cubicBezTo>
                    <a:pt x="f19" y="f20"/>
                    <a:pt x="f21" y="f20"/>
                    <a:pt x="f21" y="f22"/>
                  </a:cubicBezTo>
                  <a:lnTo>
                    <a:pt x="f23" y="f11"/>
                  </a:lnTo>
                  <a:lnTo>
                    <a:pt x="f5" y="f7"/>
                  </a:lnTo>
                  <a:lnTo>
                    <a:pt x="f24" y="f7"/>
                  </a:lnTo>
                  <a:lnTo>
                    <a:pt x="f25" y="f2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5" name="Freeform: Shape 219">
              <a:extLst>
                <a:ext uri="{FF2B5EF4-FFF2-40B4-BE49-F238E27FC236}">
                  <a16:creationId xmlns:a16="http://schemas.microsoft.com/office/drawing/2014/main" id="{C3E2E910-49FF-7EDB-3895-532AF1399828}"/>
                </a:ext>
              </a:extLst>
            </p:cNvPr>
            <p:cNvSpPr/>
            <p:nvPr/>
          </p:nvSpPr>
          <p:spPr>
            <a:xfrm>
              <a:off x="1073395" y="6194008"/>
              <a:ext cx="16514" cy="241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3"/>
                <a:gd name="f7" fmla="val 24135"/>
                <a:gd name="f8" fmla="val 16514"/>
                <a:gd name="f9" fmla="val 17784"/>
                <a:gd name="f10" fmla="val 15243"/>
                <a:gd name="f11" fmla="val 8892"/>
                <a:gd name="f12" fmla="val 3811"/>
                <a:gd name="f13" fmla="val 5081"/>
                <a:gd name="f14" fmla="val 2541"/>
                <a:gd name="f15" fmla="val 1270"/>
                <a:gd name="f16" fmla="val 2540"/>
                <a:gd name="f17" fmla="val 24136"/>
                <a:gd name="f18" fmla="val 22865"/>
                <a:gd name="f19" fmla="val 21595"/>
                <a:gd name="f20" fmla="val 20325"/>
                <a:gd name="f21" fmla="val 19055"/>
                <a:gd name="f22" fmla="val 6351"/>
                <a:gd name="f23" fmla="val 7622"/>
                <a:gd name="f24" fmla="val 10162"/>
                <a:gd name="f25" fmla="val 11433"/>
                <a:gd name="f26" fmla="+- 0 0 -90"/>
                <a:gd name="f27" fmla="*/ f3 1 16513"/>
                <a:gd name="f28" fmla="*/ f4 1 2413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6513"/>
                <a:gd name="f37" fmla="*/ f33 1 24135"/>
                <a:gd name="f38" fmla="*/ 16514 f34 1"/>
                <a:gd name="f39" fmla="*/ 17784 f33 1"/>
                <a:gd name="f40" fmla="*/ 15243 f34 1"/>
                <a:gd name="f41" fmla="*/ 8892 f33 1"/>
                <a:gd name="f42" fmla="*/ 3811 f34 1"/>
                <a:gd name="f43" fmla="*/ 5081 f33 1"/>
                <a:gd name="f44" fmla="*/ 2541 f34 1"/>
                <a:gd name="f45" fmla="*/ 3811 f33 1"/>
                <a:gd name="f46" fmla="*/ 1270 f34 1"/>
                <a:gd name="f47" fmla="*/ 2540 f33 1"/>
                <a:gd name="f48" fmla="*/ 0 f34 1"/>
                <a:gd name="f49" fmla="*/ 1270 f33 1"/>
                <a:gd name="f50" fmla="*/ 0 f33 1"/>
                <a:gd name="f51" fmla="*/ 24136 f33 1"/>
                <a:gd name="f52" fmla="*/ 22865 f33 1"/>
                <a:gd name="f53" fmla="*/ 21595 f33 1"/>
                <a:gd name="f54" fmla="*/ 20325 f33 1"/>
                <a:gd name="f55" fmla="*/ 19055 f33 1"/>
                <a:gd name="f56" fmla="*/ 5081 f34 1"/>
                <a:gd name="f57" fmla="*/ 6351 f34 1"/>
                <a:gd name="f58" fmla="*/ 7622 f34 1"/>
                <a:gd name="f59" fmla="*/ 8892 f34 1"/>
                <a:gd name="f60" fmla="*/ 10162 f34 1"/>
                <a:gd name="f61" fmla="*/ 11433 f34 1"/>
                <a:gd name="f62" fmla="+- f35 0 f1"/>
                <a:gd name="f63" fmla="*/ f38 1 16513"/>
                <a:gd name="f64" fmla="*/ f39 1 24135"/>
                <a:gd name="f65" fmla="*/ f40 1 16513"/>
                <a:gd name="f66" fmla="*/ f41 1 24135"/>
                <a:gd name="f67" fmla="*/ f42 1 16513"/>
                <a:gd name="f68" fmla="*/ f43 1 24135"/>
                <a:gd name="f69" fmla="*/ f44 1 16513"/>
                <a:gd name="f70" fmla="*/ f45 1 24135"/>
                <a:gd name="f71" fmla="*/ f46 1 16513"/>
                <a:gd name="f72" fmla="*/ f47 1 24135"/>
                <a:gd name="f73" fmla="*/ f48 1 16513"/>
                <a:gd name="f74" fmla="*/ f49 1 24135"/>
                <a:gd name="f75" fmla="*/ f50 1 24135"/>
                <a:gd name="f76" fmla="*/ f51 1 24135"/>
                <a:gd name="f77" fmla="*/ f52 1 24135"/>
                <a:gd name="f78" fmla="*/ f53 1 24135"/>
                <a:gd name="f79" fmla="*/ f54 1 24135"/>
                <a:gd name="f80" fmla="*/ f55 1 24135"/>
                <a:gd name="f81" fmla="*/ f56 1 16513"/>
                <a:gd name="f82" fmla="*/ f57 1 16513"/>
                <a:gd name="f83" fmla="*/ f58 1 16513"/>
                <a:gd name="f84" fmla="*/ f59 1 16513"/>
                <a:gd name="f85" fmla="*/ f60 1 16513"/>
                <a:gd name="f86" fmla="*/ f61 1 16513"/>
                <a:gd name="f87" fmla="*/ f29 1 f36"/>
                <a:gd name="f88" fmla="*/ f30 1 f36"/>
                <a:gd name="f89" fmla="*/ f29 1 f37"/>
                <a:gd name="f90" fmla="*/ f31 1 f37"/>
                <a:gd name="f91" fmla="*/ f63 1 f36"/>
                <a:gd name="f92" fmla="*/ f64 1 f37"/>
                <a:gd name="f93" fmla="*/ f65 1 f36"/>
                <a:gd name="f94" fmla="*/ f66 1 f37"/>
                <a:gd name="f95" fmla="*/ f67 1 f36"/>
                <a:gd name="f96" fmla="*/ f68 1 f37"/>
                <a:gd name="f97" fmla="*/ f69 1 f36"/>
                <a:gd name="f98" fmla="*/ f70 1 f37"/>
                <a:gd name="f99" fmla="*/ f71 1 f36"/>
                <a:gd name="f100" fmla="*/ f72 1 f37"/>
                <a:gd name="f101" fmla="*/ f73 1 f36"/>
                <a:gd name="f102" fmla="*/ f74 1 f37"/>
                <a:gd name="f103" fmla="*/ f75 1 f37"/>
                <a:gd name="f104" fmla="*/ f76 1 f37"/>
                <a:gd name="f105" fmla="*/ f77 1 f37"/>
                <a:gd name="f106" fmla="*/ f78 1 f37"/>
                <a:gd name="f107" fmla="*/ f79 1 f37"/>
                <a:gd name="f108" fmla="*/ f80 1 f37"/>
                <a:gd name="f109" fmla="*/ f81 1 f36"/>
                <a:gd name="f110" fmla="*/ f82 1 f36"/>
                <a:gd name="f111" fmla="*/ f83 1 f36"/>
                <a:gd name="f112" fmla="*/ f84 1 f36"/>
                <a:gd name="f113" fmla="*/ f85 1 f36"/>
                <a:gd name="f114" fmla="*/ f86 1 f36"/>
                <a:gd name="f115" fmla="*/ f87 f27 1"/>
                <a:gd name="f116" fmla="*/ f88 f27 1"/>
                <a:gd name="f117" fmla="*/ f90 f28 1"/>
                <a:gd name="f118" fmla="*/ f89 f28 1"/>
                <a:gd name="f119" fmla="*/ f91 f27 1"/>
                <a:gd name="f120" fmla="*/ f92 f28 1"/>
                <a:gd name="f121" fmla="*/ f93 f27 1"/>
                <a:gd name="f122" fmla="*/ f94 f28 1"/>
                <a:gd name="f123" fmla="*/ f95 f27 1"/>
                <a:gd name="f124" fmla="*/ f96 f28 1"/>
                <a:gd name="f125" fmla="*/ f97 f27 1"/>
                <a:gd name="f126" fmla="*/ f98 f28 1"/>
                <a:gd name="f127" fmla="*/ f99 f27 1"/>
                <a:gd name="f128" fmla="*/ f100 f28 1"/>
                <a:gd name="f129" fmla="*/ f101 f27 1"/>
                <a:gd name="f130" fmla="*/ f102 f28 1"/>
                <a:gd name="f131" fmla="*/ f103 f28 1"/>
                <a:gd name="f132" fmla="*/ f104 f28 1"/>
                <a:gd name="f133" fmla="*/ f105 f28 1"/>
                <a:gd name="f134" fmla="*/ f106 f28 1"/>
                <a:gd name="f135" fmla="*/ f107 f28 1"/>
                <a:gd name="f136" fmla="*/ f108 f28 1"/>
                <a:gd name="f137" fmla="*/ f109 f27 1"/>
                <a:gd name="f138" fmla="*/ f110 f27 1"/>
                <a:gd name="f139" fmla="*/ f111 f27 1"/>
                <a:gd name="f140" fmla="*/ f112 f27 1"/>
                <a:gd name="f141" fmla="*/ f113 f27 1"/>
                <a:gd name="f142" fmla="*/ f11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19" y="f120"/>
                </a:cxn>
                <a:cxn ang="f62">
                  <a:pos x="f121" y="f122"/>
                </a:cxn>
                <a:cxn ang="f62">
                  <a:pos x="f123" y="f124"/>
                </a:cxn>
                <a:cxn ang="f62">
                  <a:pos x="f123" y="f124"/>
                </a:cxn>
                <a:cxn ang="f62">
                  <a:pos x="f125" y="f126"/>
                </a:cxn>
                <a:cxn ang="f62">
                  <a:pos x="f127" y="f128"/>
                </a:cxn>
                <a:cxn ang="f62">
                  <a:pos x="f127" y="f128"/>
                </a:cxn>
                <a:cxn ang="f62">
                  <a:pos x="f127" y="f128"/>
                </a:cxn>
                <a:cxn ang="f62">
                  <a:pos x="f129" y="f130"/>
                </a:cxn>
                <a:cxn ang="f62">
                  <a:pos x="f129" y="f131"/>
                </a:cxn>
                <a:cxn ang="f62">
                  <a:pos x="f129" y="f131"/>
                </a:cxn>
                <a:cxn ang="f62">
                  <a:pos x="f129" y="f131"/>
                </a:cxn>
                <a:cxn ang="f62">
                  <a:pos x="f125" y="f132"/>
                </a:cxn>
                <a:cxn ang="f62">
                  <a:pos x="f125" y="f133"/>
                </a:cxn>
                <a:cxn ang="f62">
                  <a:pos x="f125" y="f134"/>
                </a:cxn>
                <a:cxn ang="f62">
                  <a:pos x="f125" y="f134"/>
                </a:cxn>
                <a:cxn ang="f62">
                  <a:pos x="f123" y="f135"/>
                </a:cxn>
                <a:cxn ang="f62">
                  <a:pos x="f123" y="f136"/>
                </a:cxn>
                <a:cxn ang="f62">
                  <a:pos x="f137" y="f120"/>
                </a:cxn>
                <a:cxn ang="f62">
                  <a:pos x="f138" y="f120"/>
                </a:cxn>
                <a:cxn ang="f62">
                  <a:pos x="f139" y="f120"/>
                </a:cxn>
                <a:cxn ang="f62">
                  <a:pos x="f140" y="f120"/>
                </a:cxn>
                <a:cxn ang="f62">
                  <a:pos x="f141" y="f120"/>
                </a:cxn>
                <a:cxn ang="f62">
                  <a:pos x="f142" y="f120"/>
                </a:cxn>
                <a:cxn ang="f62">
                  <a:pos x="f142" y="f120"/>
                </a:cxn>
                <a:cxn ang="f62">
                  <a:pos x="f119" y="f120"/>
                </a:cxn>
              </a:cxnLst>
              <a:rect l="f115" t="f118" r="f116" b="f117"/>
              <a:pathLst>
                <a:path w="16513" h="2413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2"/>
                  </a:lnTo>
                  <a:cubicBezTo>
                    <a:pt x="f14" y="f12"/>
                    <a:pt x="f15" y="f16"/>
                    <a:pt x="f15" y="f16"/>
                  </a:cubicBezTo>
                  <a:lnTo>
                    <a:pt x="f15" y="f16"/>
                  </a:lnTo>
                  <a:lnTo>
                    <a:pt x="f15" y="f16"/>
                  </a:lnTo>
                  <a:cubicBezTo>
                    <a:pt x="f15" y="f16"/>
                    <a:pt x="f15" y="f15"/>
                    <a:pt x="f5" y="f15"/>
                  </a:cubicBezTo>
                  <a:cubicBezTo>
                    <a:pt x="f5" y="f15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lnTo>
                    <a:pt x="f14" y="f17"/>
                  </a:lnTo>
                  <a:cubicBezTo>
                    <a:pt x="f14" y="f17"/>
                    <a:pt x="f14" y="f18"/>
                    <a:pt x="f14" y="f18"/>
                  </a:cubicBezTo>
                  <a:cubicBezTo>
                    <a:pt x="f14" y="f18"/>
                    <a:pt x="f14" y="f19"/>
                    <a:pt x="f14" y="f19"/>
                  </a:cubicBezTo>
                  <a:lnTo>
                    <a:pt x="f14" y="f19"/>
                  </a:lnTo>
                  <a:cubicBezTo>
                    <a:pt x="f14" y="f19"/>
                    <a:pt x="f14" y="f20"/>
                    <a:pt x="f12" y="f20"/>
                  </a:cubicBezTo>
                  <a:cubicBezTo>
                    <a:pt x="f12" y="f20"/>
                    <a:pt x="f12" y="f21"/>
                    <a:pt x="f12" y="f21"/>
                  </a:cubicBezTo>
                  <a:lnTo>
                    <a:pt x="f13" y="f9"/>
                  </a:lnTo>
                  <a:lnTo>
                    <a:pt x="f22" y="f9"/>
                  </a:lnTo>
                  <a:lnTo>
                    <a:pt x="f23" y="f9"/>
                  </a:lnTo>
                  <a:lnTo>
                    <a:pt x="f11" y="f9"/>
                  </a:lnTo>
                  <a:lnTo>
                    <a:pt x="f24" y="f9"/>
                  </a:lnTo>
                  <a:lnTo>
                    <a:pt x="f25" y="f9"/>
                  </a:lnTo>
                  <a:lnTo>
                    <a:pt x="f2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6" name="Freeform: Shape 220">
              <a:extLst>
                <a:ext uri="{FF2B5EF4-FFF2-40B4-BE49-F238E27FC236}">
                  <a16:creationId xmlns:a16="http://schemas.microsoft.com/office/drawing/2014/main" id="{C5EF3043-3B31-B3C8-E104-5E0E6F13DE31}"/>
                </a:ext>
              </a:extLst>
            </p:cNvPr>
            <p:cNvSpPr/>
            <p:nvPr/>
          </p:nvSpPr>
          <p:spPr>
            <a:xfrm>
              <a:off x="1073395" y="6190195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7" name="Freeform: Shape 221">
              <a:extLst>
                <a:ext uri="{FF2B5EF4-FFF2-40B4-BE49-F238E27FC236}">
                  <a16:creationId xmlns:a16="http://schemas.microsoft.com/office/drawing/2014/main" id="{7F2B33CF-3778-C771-0D4B-13DC6FDE6CE4}"/>
                </a:ext>
              </a:extLst>
            </p:cNvPr>
            <p:cNvSpPr/>
            <p:nvPr/>
          </p:nvSpPr>
          <p:spPr>
            <a:xfrm>
              <a:off x="1075937" y="6218139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8" name="Freeform: Shape 222">
              <a:extLst>
                <a:ext uri="{FF2B5EF4-FFF2-40B4-BE49-F238E27FC236}">
                  <a16:creationId xmlns:a16="http://schemas.microsoft.com/office/drawing/2014/main" id="{EA8F91DC-9210-3254-5250-B54A289577F2}"/>
                </a:ext>
              </a:extLst>
            </p:cNvPr>
            <p:cNvSpPr/>
            <p:nvPr/>
          </p:nvSpPr>
          <p:spPr>
            <a:xfrm>
              <a:off x="1074666" y="6187653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9" name="Freeform: Shape 223">
              <a:extLst>
                <a:ext uri="{FF2B5EF4-FFF2-40B4-BE49-F238E27FC236}">
                  <a16:creationId xmlns:a16="http://schemas.microsoft.com/office/drawing/2014/main" id="{6F2542E3-D3FC-66E6-066C-266FCAF80CDC}"/>
                </a:ext>
              </a:extLst>
            </p:cNvPr>
            <p:cNvSpPr/>
            <p:nvPr/>
          </p:nvSpPr>
          <p:spPr>
            <a:xfrm>
              <a:off x="1074666" y="6196550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0" name="Freeform: Shape 224">
              <a:extLst>
                <a:ext uri="{FF2B5EF4-FFF2-40B4-BE49-F238E27FC236}">
                  <a16:creationId xmlns:a16="http://schemas.microsoft.com/office/drawing/2014/main" id="{72599C50-BCE9-863E-7614-FC16F3BD7127}"/>
                </a:ext>
              </a:extLst>
            </p:cNvPr>
            <p:cNvSpPr/>
            <p:nvPr/>
          </p:nvSpPr>
          <p:spPr>
            <a:xfrm>
              <a:off x="1075937" y="5735427"/>
              <a:ext cx="619899" cy="4547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9903"/>
                <a:gd name="f7" fmla="val 454768"/>
                <a:gd name="f8" fmla="val 7622"/>
                <a:gd name="f9" fmla="val 449688"/>
                <a:gd name="f10" fmla="val 20325"/>
                <a:gd name="f11" fmla="val 454769"/>
                <a:gd name="f12" fmla="val 16514"/>
                <a:gd name="f13" fmla="val 618633"/>
                <a:gd name="f14" fmla="val 3811"/>
                <a:gd name="f15" fmla="val 450958"/>
                <a:gd name="f16" fmla="val 2541"/>
                <a:gd name="f17" fmla="val 5081"/>
                <a:gd name="f18" fmla="+- 0 0 -90"/>
                <a:gd name="f19" fmla="*/ f3 1 619903"/>
                <a:gd name="f20" fmla="*/ f4 1 454768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19903"/>
                <a:gd name="f29" fmla="*/ f25 1 454768"/>
                <a:gd name="f30" fmla="*/ 7622 f26 1"/>
                <a:gd name="f31" fmla="*/ 449688 f25 1"/>
                <a:gd name="f32" fmla="*/ 20325 f26 1"/>
                <a:gd name="f33" fmla="*/ 454769 f25 1"/>
                <a:gd name="f34" fmla="*/ 619903 f26 1"/>
                <a:gd name="f35" fmla="*/ 16514 f25 1"/>
                <a:gd name="f36" fmla="*/ 618633 f26 1"/>
                <a:gd name="f37" fmla="*/ 3811 f25 1"/>
                <a:gd name="f38" fmla="*/ 0 f25 1"/>
                <a:gd name="f39" fmla="*/ 0 f26 1"/>
                <a:gd name="f40" fmla="*/ 450958 f25 1"/>
                <a:gd name="f41" fmla="+- f27 0 f1"/>
                <a:gd name="f42" fmla="*/ f30 1 619903"/>
                <a:gd name="f43" fmla="*/ f31 1 454768"/>
                <a:gd name="f44" fmla="*/ f32 1 619903"/>
                <a:gd name="f45" fmla="*/ f33 1 454768"/>
                <a:gd name="f46" fmla="*/ f34 1 619903"/>
                <a:gd name="f47" fmla="*/ f35 1 454768"/>
                <a:gd name="f48" fmla="*/ f36 1 619903"/>
                <a:gd name="f49" fmla="*/ f37 1 454768"/>
                <a:gd name="f50" fmla="*/ f38 1 454768"/>
                <a:gd name="f51" fmla="*/ f39 1 619903"/>
                <a:gd name="f52" fmla="*/ f40 1 454768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8"/>
                <a:gd name="f60" fmla="*/ f45 1 f29"/>
                <a:gd name="f61" fmla="*/ f46 1 f28"/>
                <a:gd name="f62" fmla="*/ f47 1 f29"/>
                <a:gd name="f63" fmla="*/ f48 1 f28"/>
                <a:gd name="f64" fmla="*/ f49 1 f29"/>
                <a:gd name="f65" fmla="*/ f50 1 f29"/>
                <a:gd name="f66" fmla="*/ f51 1 f28"/>
                <a:gd name="f67" fmla="*/ f52 1 f29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19 1"/>
                <a:gd name="f75" fmla="*/ f60 f20 1"/>
                <a:gd name="f76" fmla="*/ f61 f19 1"/>
                <a:gd name="f77" fmla="*/ f62 f20 1"/>
                <a:gd name="f78" fmla="*/ f63 f19 1"/>
                <a:gd name="f79" fmla="*/ f64 f20 1"/>
                <a:gd name="f80" fmla="*/ f65 f20 1"/>
                <a:gd name="f81" fmla="*/ f66 f19 1"/>
                <a:gd name="f82" fmla="*/ f6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78" y="f80"/>
                </a:cxn>
                <a:cxn ang="f41">
                  <a:pos x="f81" y="f82"/>
                </a:cxn>
                <a:cxn ang="f41">
                  <a:pos x="f81" y="f82"/>
                </a:cxn>
                <a:cxn ang="f41">
                  <a:pos x="f72" y="f73"/>
                </a:cxn>
              </a:cxnLst>
              <a:rect l="f68" t="f71" r="f69" b="f70"/>
              <a:pathLst>
                <a:path w="619903" h="454768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13" y="f14"/>
                  </a:lnTo>
                  <a:lnTo>
                    <a:pt x="f13" y="f5"/>
                  </a:lnTo>
                  <a:lnTo>
                    <a:pt x="f5" y="f15"/>
                  </a:lnTo>
                  <a:lnTo>
                    <a:pt x="f5" y="f15"/>
                  </a:lnTo>
                  <a:cubicBezTo>
                    <a:pt x="f16" y="f9"/>
                    <a:pt x="f1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1" name="Freeform: Shape 225">
              <a:extLst>
                <a:ext uri="{FF2B5EF4-FFF2-40B4-BE49-F238E27FC236}">
                  <a16:creationId xmlns:a16="http://schemas.microsoft.com/office/drawing/2014/main" id="{4312D537-C616-C408-3683-9D52DE137EF6}"/>
                </a:ext>
              </a:extLst>
            </p:cNvPr>
            <p:cNvSpPr/>
            <p:nvPr/>
          </p:nvSpPr>
          <p:spPr>
            <a:xfrm>
              <a:off x="1073395" y="6191466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0 f15 1"/>
                <a:gd name="f22" fmla="*/ 127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39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5"/>
                  </a:moveTo>
                  <a:cubicBezTo>
                    <a:pt x="f5" y="f5"/>
                    <a:pt x="f5" y="f7"/>
                    <a:pt x="f5" y="f7"/>
                  </a:cubicBezTo>
                  <a:cubicBezTo>
                    <a:pt x="f5" y="f7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2" name="Freeform: Shape 226">
              <a:extLst>
                <a:ext uri="{FF2B5EF4-FFF2-40B4-BE49-F238E27FC236}">
                  <a16:creationId xmlns:a16="http://schemas.microsoft.com/office/drawing/2014/main" id="{1C769BC4-942A-8A8C-9E6F-F6EB79BAE5B3}"/>
                </a:ext>
              </a:extLst>
            </p:cNvPr>
            <p:cNvSpPr/>
            <p:nvPr/>
          </p:nvSpPr>
          <p:spPr>
            <a:xfrm>
              <a:off x="1074666" y="6187653"/>
              <a:ext cx="12701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952"/>
                <a:gd name="f8" fmla="val 1270"/>
                <a:gd name="f9" fmla="+- 0 0 -90"/>
                <a:gd name="f10" fmla="*/ f3 1 12702"/>
                <a:gd name="f11" fmla="*/ f4 1 95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702"/>
                <a:gd name="f20" fmla="*/ f16 1 952"/>
                <a:gd name="f21" fmla="*/ 0 f17 1"/>
                <a:gd name="f22" fmla="*/ 0 f16 1"/>
                <a:gd name="f23" fmla="+- f18 0 f1"/>
                <a:gd name="f24" fmla="*/ f21 1 12702"/>
                <a:gd name="f25" fmla="*/ f22 1 952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702" h="952">
                  <a:moveTo>
                    <a:pt x="f5" y="f5"/>
                  </a:moveTo>
                  <a:cubicBezTo>
                    <a:pt x="f5" y="f8"/>
                    <a:pt x="f5" y="f8"/>
                    <a:pt x="f5" y="f5"/>
                  </a:cubicBez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3" name="Freeform: Shape 227">
              <a:extLst>
                <a:ext uri="{FF2B5EF4-FFF2-40B4-BE49-F238E27FC236}">
                  <a16:creationId xmlns:a16="http://schemas.microsoft.com/office/drawing/2014/main" id="{4C4B74F0-BFFE-14B7-AA90-902E64977C5F}"/>
                </a:ext>
              </a:extLst>
            </p:cNvPr>
            <p:cNvSpPr/>
            <p:nvPr/>
          </p:nvSpPr>
          <p:spPr>
            <a:xfrm>
              <a:off x="1075937" y="6216868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1270 f15 1"/>
                <a:gd name="f22" fmla="*/ 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39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7"/>
                  </a:moveTo>
                  <a:lnTo>
                    <a:pt x="f5" y="f7"/>
                  </a:lnTo>
                  <a:cubicBezTo>
                    <a:pt x="f5" y="f7"/>
                    <a:pt x="f5" y="f5"/>
                    <a:pt x="f5" y="f5"/>
                  </a:cubicBezTo>
                  <a:cubicBezTo>
                    <a:pt x="f5" y="f5"/>
                    <a:pt x="f5" y="f5"/>
                    <a:pt x="f5" y="f7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4" name="Freeform: Shape 228">
              <a:extLst>
                <a:ext uri="{FF2B5EF4-FFF2-40B4-BE49-F238E27FC236}">
                  <a16:creationId xmlns:a16="http://schemas.microsoft.com/office/drawing/2014/main" id="{93AFB5FD-45B3-1BA8-B0A9-19D3E4DD3445}"/>
                </a:ext>
              </a:extLst>
            </p:cNvPr>
            <p:cNvSpPr/>
            <p:nvPr/>
          </p:nvSpPr>
          <p:spPr>
            <a:xfrm>
              <a:off x="1086096" y="6210522"/>
              <a:ext cx="650385" cy="250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389"/>
                <a:gd name="f7" fmla="val 250250"/>
                <a:gd name="f8" fmla="val 641498"/>
                <a:gd name="f9" fmla="val 644039"/>
                <a:gd name="f10" fmla="val 645309"/>
                <a:gd name="f11" fmla="val 646579"/>
                <a:gd name="f12" fmla="val 647849"/>
                <a:gd name="f13" fmla="val 248980"/>
                <a:gd name="f14" fmla="val 649120"/>
                <a:gd name="f15" fmla="val 247709"/>
                <a:gd name="f16" fmla="val 650390"/>
                <a:gd name="f17" fmla="val 246439"/>
                <a:gd name="f18" fmla="val 245169"/>
                <a:gd name="f19" fmla="val 243899"/>
                <a:gd name="f20" fmla="val 242628"/>
                <a:gd name="f21" fmla="val 241358"/>
                <a:gd name="f22" fmla="val 238818"/>
                <a:gd name="f23" fmla="val 236277"/>
                <a:gd name="f24" fmla="val 235006"/>
                <a:gd name="f25" fmla="val 633876"/>
                <a:gd name="f26" fmla="val 231196"/>
                <a:gd name="f27" fmla="val 3811"/>
                <a:gd name="f28" fmla="val 1270"/>
                <a:gd name="f29" fmla="val 2541"/>
                <a:gd name="f30" fmla="val 5081"/>
                <a:gd name="f31" fmla="val 6352"/>
                <a:gd name="f32" fmla="val 6351"/>
                <a:gd name="f33" fmla="val 17784"/>
                <a:gd name="f34" fmla="+- 0 0 -90"/>
                <a:gd name="f35" fmla="*/ f3 1 650389"/>
                <a:gd name="f36" fmla="*/ f4 1 25025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650389"/>
                <a:gd name="f45" fmla="*/ f41 1 250250"/>
                <a:gd name="f46" fmla="*/ 641498 f42 1"/>
                <a:gd name="f47" fmla="*/ 250250 f41 1"/>
                <a:gd name="f48" fmla="*/ 644039 f42 1"/>
                <a:gd name="f49" fmla="*/ 645309 f42 1"/>
                <a:gd name="f50" fmla="*/ 646579 f42 1"/>
                <a:gd name="f51" fmla="*/ 647849 f42 1"/>
                <a:gd name="f52" fmla="*/ 248980 f41 1"/>
                <a:gd name="f53" fmla="*/ 649120 f42 1"/>
                <a:gd name="f54" fmla="*/ 247709 f41 1"/>
                <a:gd name="f55" fmla="*/ 650390 f42 1"/>
                <a:gd name="f56" fmla="*/ 245169 f41 1"/>
                <a:gd name="f57" fmla="*/ 242628 f41 1"/>
                <a:gd name="f58" fmla="*/ 241358 f41 1"/>
                <a:gd name="f59" fmla="*/ 235006 f41 1"/>
                <a:gd name="f60" fmla="*/ 633876 f42 1"/>
                <a:gd name="f61" fmla="*/ 231196 f41 1"/>
                <a:gd name="f62" fmla="*/ 3811 f42 1"/>
                <a:gd name="f63" fmla="*/ 1270 f41 1"/>
                <a:gd name="f64" fmla="*/ 0 f42 1"/>
                <a:gd name="f65" fmla="*/ 0 f41 1"/>
                <a:gd name="f66" fmla="*/ 5081 f42 1"/>
                <a:gd name="f67" fmla="*/ 6352 f41 1"/>
                <a:gd name="f68" fmla="*/ 6351 f42 1"/>
                <a:gd name="f69" fmla="*/ 17784 f41 1"/>
                <a:gd name="f70" fmla="+- f43 0 f1"/>
                <a:gd name="f71" fmla="*/ f46 1 650389"/>
                <a:gd name="f72" fmla="*/ f47 1 250250"/>
                <a:gd name="f73" fmla="*/ f48 1 650389"/>
                <a:gd name="f74" fmla="*/ f49 1 650389"/>
                <a:gd name="f75" fmla="*/ f50 1 650389"/>
                <a:gd name="f76" fmla="*/ f51 1 650389"/>
                <a:gd name="f77" fmla="*/ f52 1 250250"/>
                <a:gd name="f78" fmla="*/ f53 1 650389"/>
                <a:gd name="f79" fmla="*/ f54 1 250250"/>
                <a:gd name="f80" fmla="*/ f55 1 650389"/>
                <a:gd name="f81" fmla="*/ f56 1 250250"/>
                <a:gd name="f82" fmla="*/ f57 1 250250"/>
                <a:gd name="f83" fmla="*/ f58 1 250250"/>
                <a:gd name="f84" fmla="*/ f59 1 250250"/>
                <a:gd name="f85" fmla="*/ f60 1 650389"/>
                <a:gd name="f86" fmla="*/ f61 1 250250"/>
                <a:gd name="f87" fmla="*/ f62 1 650389"/>
                <a:gd name="f88" fmla="*/ f63 1 250250"/>
                <a:gd name="f89" fmla="*/ f64 1 650389"/>
                <a:gd name="f90" fmla="*/ f65 1 250250"/>
                <a:gd name="f91" fmla="*/ f66 1 650389"/>
                <a:gd name="f92" fmla="*/ f67 1 250250"/>
                <a:gd name="f93" fmla="*/ f68 1 650389"/>
                <a:gd name="f94" fmla="*/ f69 1 250250"/>
                <a:gd name="f95" fmla="*/ f37 1 f44"/>
                <a:gd name="f96" fmla="*/ f38 1 f44"/>
                <a:gd name="f97" fmla="*/ f37 1 f45"/>
                <a:gd name="f98" fmla="*/ f39 1 f45"/>
                <a:gd name="f99" fmla="*/ f71 1 f44"/>
                <a:gd name="f100" fmla="*/ f72 1 f45"/>
                <a:gd name="f101" fmla="*/ f73 1 f44"/>
                <a:gd name="f102" fmla="*/ f74 1 f44"/>
                <a:gd name="f103" fmla="*/ f75 1 f44"/>
                <a:gd name="f104" fmla="*/ f76 1 f44"/>
                <a:gd name="f105" fmla="*/ f77 1 f45"/>
                <a:gd name="f106" fmla="*/ f78 1 f44"/>
                <a:gd name="f107" fmla="*/ f79 1 f45"/>
                <a:gd name="f108" fmla="*/ f80 1 f44"/>
                <a:gd name="f109" fmla="*/ f81 1 f45"/>
                <a:gd name="f110" fmla="*/ f82 1 f45"/>
                <a:gd name="f111" fmla="*/ f83 1 f45"/>
                <a:gd name="f112" fmla="*/ f84 1 f45"/>
                <a:gd name="f113" fmla="*/ f85 1 f44"/>
                <a:gd name="f114" fmla="*/ f86 1 f45"/>
                <a:gd name="f115" fmla="*/ f87 1 f44"/>
                <a:gd name="f116" fmla="*/ f88 1 f45"/>
                <a:gd name="f117" fmla="*/ f89 1 f44"/>
                <a:gd name="f118" fmla="*/ f90 1 f45"/>
                <a:gd name="f119" fmla="*/ f91 1 f44"/>
                <a:gd name="f120" fmla="*/ f92 1 f45"/>
                <a:gd name="f121" fmla="*/ f93 1 f44"/>
                <a:gd name="f122" fmla="*/ f94 1 f45"/>
                <a:gd name="f123" fmla="*/ f95 f35 1"/>
                <a:gd name="f124" fmla="*/ f96 f35 1"/>
                <a:gd name="f125" fmla="*/ f98 f36 1"/>
                <a:gd name="f126" fmla="*/ f97 f36 1"/>
                <a:gd name="f127" fmla="*/ f99 f35 1"/>
                <a:gd name="f128" fmla="*/ f100 f36 1"/>
                <a:gd name="f129" fmla="*/ f101 f35 1"/>
                <a:gd name="f130" fmla="*/ f102 f35 1"/>
                <a:gd name="f131" fmla="*/ f103 f35 1"/>
                <a:gd name="f132" fmla="*/ f104 f35 1"/>
                <a:gd name="f133" fmla="*/ f105 f36 1"/>
                <a:gd name="f134" fmla="*/ f106 f35 1"/>
                <a:gd name="f135" fmla="*/ f107 f36 1"/>
                <a:gd name="f136" fmla="*/ f108 f35 1"/>
                <a:gd name="f137" fmla="*/ f109 f36 1"/>
                <a:gd name="f138" fmla="*/ f110 f36 1"/>
                <a:gd name="f139" fmla="*/ f111 f36 1"/>
                <a:gd name="f140" fmla="*/ f112 f36 1"/>
                <a:gd name="f141" fmla="*/ f113 f35 1"/>
                <a:gd name="f142" fmla="*/ f114 f36 1"/>
                <a:gd name="f143" fmla="*/ f115 f35 1"/>
                <a:gd name="f144" fmla="*/ f116 f36 1"/>
                <a:gd name="f145" fmla="*/ f117 f35 1"/>
                <a:gd name="f146" fmla="*/ f118 f36 1"/>
                <a:gd name="f147" fmla="*/ f119 f35 1"/>
                <a:gd name="f148" fmla="*/ f120 f36 1"/>
                <a:gd name="f149" fmla="*/ f121 f35 1"/>
                <a:gd name="f150" fmla="*/ f122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27" y="f128"/>
                </a:cxn>
                <a:cxn ang="f70">
                  <a:pos x="f129" y="f128"/>
                </a:cxn>
                <a:cxn ang="f70">
                  <a:pos x="f130" y="f128"/>
                </a:cxn>
                <a:cxn ang="f70">
                  <a:pos x="f131" y="f128"/>
                </a:cxn>
                <a:cxn ang="f70">
                  <a:pos x="f132" y="f133"/>
                </a:cxn>
                <a:cxn ang="f70">
                  <a:pos x="f134" y="f135"/>
                </a:cxn>
                <a:cxn ang="f70">
                  <a:pos x="f136" y="f137"/>
                </a:cxn>
                <a:cxn ang="f70">
                  <a:pos x="f136" y="f137"/>
                </a:cxn>
                <a:cxn ang="f70">
                  <a:pos x="f136" y="f137"/>
                </a:cxn>
                <a:cxn ang="f70">
                  <a:pos x="f136" y="f138"/>
                </a:cxn>
                <a:cxn ang="f70">
                  <a:pos x="f136" y="f139"/>
                </a:cxn>
                <a:cxn ang="f70">
                  <a:pos x="f130" y="f140"/>
                </a:cxn>
                <a:cxn ang="f70">
                  <a:pos x="f141" y="f142"/>
                </a:cxn>
                <a:cxn ang="f70">
                  <a:pos x="f143" y="f144"/>
                </a:cxn>
                <a:cxn ang="f70">
                  <a:pos x="f145" y="f146"/>
                </a:cxn>
                <a:cxn ang="f70">
                  <a:pos x="f145" y="f146"/>
                </a:cxn>
                <a:cxn ang="f70">
                  <a:pos x="f147" y="f148"/>
                </a:cxn>
                <a:cxn ang="f70">
                  <a:pos x="f149" y="f150"/>
                </a:cxn>
                <a:cxn ang="f70">
                  <a:pos x="f127" y="f128"/>
                </a:cxn>
                <a:cxn ang="f70">
                  <a:pos x="f127" y="f128"/>
                </a:cxn>
                <a:cxn ang="f70">
                  <a:pos x="f127" y="f128"/>
                </a:cxn>
              </a:cxnLst>
              <a:rect l="f123" t="f126" r="f124" b="f125"/>
              <a:pathLst>
                <a:path w="650389" h="250250">
                  <a:moveTo>
                    <a:pt x="f8" y="f7"/>
                  </a:moveTo>
                  <a:lnTo>
                    <a:pt x="f9" y="f7"/>
                  </a:lnTo>
                  <a:lnTo>
                    <a:pt x="f10" y="f7"/>
                  </a:lnTo>
                  <a:lnTo>
                    <a:pt x="f11" y="f7"/>
                  </a:lnTo>
                  <a:cubicBezTo>
                    <a:pt x="f11" y="f7"/>
                    <a:pt x="f12" y="f7"/>
                    <a:pt x="f12" y="f13"/>
                  </a:cubicBezTo>
                  <a:cubicBezTo>
                    <a:pt x="f12" y="f13"/>
                    <a:pt x="f14" y="f13"/>
                    <a:pt x="f14" y="f15"/>
                  </a:cubicBezTo>
                  <a:cubicBezTo>
                    <a:pt x="f14" y="f15"/>
                    <a:pt x="f16" y="f17"/>
                    <a:pt x="f16" y="f18"/>
                  </a:cubicBezTo>
                  <a:lnTo>
                    <a:pt x="f16" y="f18"/>
                  </a:lnTo>
                  <a:lnTo>
                    <a:pt x="f16" y="f18"/>
                  </a:lnTo>
                  <a:cubicBezTo>
                    <a:pt x="f16" y="f19"/>
                    <a:pt x="f16" y="f19"/>
                    <a:pt x="f16" y="f20"/>
                  </a:cubicBezTo>
                  <a:cubicBezTo>
                    <a:pt x="f16" y="f20"/>
                    <a:pt x="f16" y="f20"/>
                    <a:pt x="f16" y="f21"/>
                  </a:cubicBezTo>
                  <a:cubicBezTo>
                    <a:pt x="f16" y="f22"/>
                    <a:pt x="f12" y="f23"/>
                    <a:pt x="f10" y="f24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29" y="f28"/>
                    <a:pt x="f30" y="f27"/>
                    <a:pt x="f30" y="f31"/>
                  </a:cubicBezTo>
                  <a:lnTo>
                    <a:pt x="f32" y="f33"/>
                  </a:lnTo>
                  <a:lnTo>
                    <a:pt x="f8" y="f7"/>
                  </a:lnTo>
                  <a:lnTo>
                    <a:pt x="f8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5" name="Freeform: Shape 229">
              <a:extLst>
                <a:ext uri="{FF2B5EF4-FFF2-40B4-BE49-F238E27FC236}">
                  <a16:creationId xmlns:a16="http://schemas.microsoft.com/office/drawing/2014/main" id="{BBDABBE7-8F65-1EB8-EA4A-E49AAAFE94E9}"/>
                </a:ext>
              </a:extLst>
            </p:cNvPr>
            <p:cNvSpPr/>
            <p:nvPr/>
          </p:nvSpPr>
          <p:spPr>
            <a:xfrm>
              <a:off x="1075937" y="6214335"/>
              <a:ext cx="127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69"/>
                <a:gd name="f8" fmla="+- 0 0 -90"/>
                <a:gd name="f9" fmla="*/ f3 1 1270"/>
                <a:gd name="f10" fmla="*/ f4 1 126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69"/>
                <a:gd name="f20" fmla="*/ 0 f16 1"/>
                <a:gd name="f21" fmla="*/ 1270 f15 1"/>
                <a:gd name="f22" fmla="*/ 1270 f16 1"/>
                <a:gd name="f23" fmla="*/ 0 f15 1"/>
                <a:gd name="f24" fmla="+- f17 0 f1"/>
                <a:gd name="f25" fmla="*/ f20 1 1270"/>
                <a:gd name="f26" fmla="*/ f21 1 1269"/>
                <a:gd name="f27" fmla="*/ f22 1 1270"/>
                <a:gd name="f28" fmla="*/ f23 1 126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1" y="f42"/>
                </a:cxn>
                <a:cxn ang="f24">
                  <a:pos x="f41" y="f42"/>
                </a:cxn>
              </a:cxnLst>
              <a:rect l="f37" t="f40" r="f38" b="f39"/>
              <a:pathLst>
                <a:path w="1270" h="1269">
                  <a:moveTo>
                    <a:pt x="f5" y="f6"/>
                  </a:moveTo>
                  <a:cubicBezTo>
                    <a:pt x="f5" y="f6"/>
                    <a:pt x="f5" y="f5"/>
                    <a:pt x="f6" y="f5"/>
                  </a:cubicBezTo>
                  <a:cubicBezTo>
                    <a:pt x="f5" y="f5"/>
                    <a:pt x="f5" y="f5"/>
                    <a:pt x="f5" y="f6"/>
                  </a:cubicBezTo>
                  <a:lnTo>
                    <a:pt x="f5" y="f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6" name="Freeform: Shape 230">
              <a:extLst>
                <a:ext uri="{FF2B5EF4-FFF2-40B4-BE49-F238E27FC236}">
                  <a16:creationId xmlns:a16="http://schemas.microsoft.com/office/drawing/2014/main" id="{43EF4B5C-7C72-E1E5-68C8-258D85C61A88}"/>
                </a:ext>
              </a:extLst>
            </p:cNvPr>
            <p:cNvSpPr/>
            <p:nvPr/>
          </p:nvSpPr>
          <p:spPr>
            <a:xfrm>
              <a:off x="1073395" y="6183319"/>
              <a:ext cx="654198" cy="2520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4200"/>
                <a:gd name="f7" fmla="val 252046"/>
                <a:gd name="f8" fmla="val 11959"/>
                <a:gd name="f9" fmla="val 13229"/>
                <a:gd name="f10" fmla="val 1270"/>
                <a:gd name="f11" fmla="val 14499"/>
                <a:gd name="f12" fmla="val 2541"/>
                <a:gd name="f13" fmla="val 15770"/>
                <a:gd name="f14" fmla="val 3811"/>
                <a:gd name="f15" fmla="val 17040"/>
                <a:gd name="f16" fmla="val 15243"/>
                <a:gd name="f17" fmla="val 20851"/>
                <a:gd name="f18" fmla="val 645309"/>
                <a:gd name="f19" fmla="val 250776"/>
                <a:gd name="f20" fmla="val 650390"/>
                <a:gd name="f21" fmla="val 252047"/>
                <a:gd name="f22" fmla="val 646579"/>
                <a:gd name="f23" fmla="val 644039"/>
                <a:gd name="f24" fmla="val 245695"/>
                <a:gd name="f25" fmla="val 241884"/>
                <a:gd name="f26" fmla="val 238073"/>
                <a:gd name="f27" fmla="val 235532"/>
                <a:gd name="f28" fmla="val 654201"/>
                <a:gd name="f29" fmla="val 236803"/>
                <a:gd name="f30" fmla="val 22865"/>
                <a:gd name="f31" fmla="val 5608"/>
                <a:gd name="f32" fmla="val 10162"/>
                <a:gd name="f33" fmla="val 526"/>
                <a:gd name="f34" fmla="val 7622"/>
                <a:gd name="f35" fmla="val -744"/>
                <a:gd name="f36" fmla="val 5081"/>
                <a:gd name="f37" fmla="val 1796"/>
                <a:gd name="f38" fmla="val 3067"/>
                <a:gd name="f39" fmla="val 4337"/>
                <a:gd name="f40" fmla="val 6878"/>
                <a:gd name="f41" fmla="val 9418"/>
                <a:gd name="f42" fmla="val 10689"/>
                <a:gd name="f43" fmla="+- 0 0 -90"/>
                <a:gd name="f44" fmla="*/ f3 1 654200"/>
                <a:gd name="f45" fmla="*/ f4 1 25204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654200"/>
                <a:gd name="f54" fmla="*/ f50 1 252046"/>
                <a:gd name="f55" fmla="*/ 0 f51 1"/>
                <a:gd name="f56" fmla="*/ 11959 f50 1"/>
                <a:gd name="f57" fmla="*/ 1270 f51 1"/>
                <a:gd name="f58" fmla="*/ 13229 f50 1"/>
                <a:gd name="f59" fmla="*/ 14499 f50 1"/>
                <a:gd name="f60" fmla="*/ 2541 f51 1"/>
                <a:gd name="f61" fmla="*/ 15770 f50 1"/>
                <a:gd name="f62" fmla="*/ 3811 f51 1"/>
                <a:gd name="f63" fmla="*/ 17040 f50 1"/>
                <a:gd name="f64" fmla="*/ 15243 f51 1"/>
                <a:gd name="f65" fmla="*/ 20851 f50 1"/>
                <a:gd name="f66" fmla="*/ 645309 f51 1"/>
                <a:gd name="f67" fmla="*/ 250776 f50 1"/>
                <a:gd name="f68" fmla="*/ 650390 f51 1"/>
                <a:gd name="f69" fmla="*/ 252047 f50 1"/>
                <a:gd name="f70" fmla="*/ 241884 f50 1"/>
                <a:gd name="f71" fmla="*/ 654201 f51 1"/>
                <a:gd name="f72" fmla="*/ 236803 f50 1"/>
                <a:gd name="f73" fmla="*/ 235532 f50 1"/>
                <a:gd name="f74" fmla="*/ 22865 f51 1"/>
                <a:gd name="f75" fmla="*/ 5608 f50 1"/>
                <a:gd name="f76" fmla="*/ 10162 f51 1"/>
                <a:gd name="f77" fmla="*/ 526 f50 1"/>
                <a:gd name="f78" fmla="*/ 1796 f50 1"/>
                <a:gd name="f79" fmla="*/ 3067 f50 1"/>
                <a:gd name="f80" fmla="*/ 4337 f50 1"/>
                <a:gd name="f81" fmla="*/ 6878 f50 1"/>
                <a:gd name="f82" fmla="+- f52 0 f1"/>
                <a:gd name="f83" fmla="*/ f55 1 654200"/>
                <a:gd name="f84" fmla="*/ f56 1 252046"/>
                <a:gd name="f85" fmla="*/ f57 1 654200"/>
                <a:gd name="f86" fmla="*/ f58 1 252046"/>
                <a:gd name="f87" fmla="*/ f59 1 252046"/>
                <a:gd name="f88" fmla="*/ f60 1 654200"/>
                <a:gd name="f89" fmla="*/ f61 1 252046"/>
                <a:gd name="f90" fmla="*/ f62 1 654200"/>
                <a:gd name="f91" fmla="*/ f63 1 252046"/>
                <a:gd name="f92" fmla="*/ f64 1 654200"/>
                <a:gd name="f93" fmla="*/ f65 1 252046"/>
                <a:gd name="f94" fmla="*/ f66 1 654200"/>
                <a:gd name="f95" fmla="*/ f67 1 252046"/>
                <a:gd name="f96" fmla="*/ f68 1 654200"/>
                <a:gd name="f97" fmla="*/ f69 1 252046"/>
                <a:gd name="f98" fmla="*/ f70 1 252046"/>
                <a:gd name="f99" fmla="*/ f71 1 654200"/>
                <a:gd name="f100" fmla="*/ f72 1 252046"/>
                <a:gd name="f101" fmla="*/ f73 1 252046"/>
                <a:gd name="f102" fmla="*/ f74 1 654200"/>
                <a:gd name="f103" fmla="*/ f75 1 252046"/>
                <a:gd name="f104" fmla="*/ f76 1 654200"/>
                <a:gd name="f105" fmla="*/ f77 1 252046"/>
                <a:gd name="f106" fmla="*/ f78 1 252046"/>
                <a:gd name="f107" fmla="*/ f79 1 252046"/>
                <a:gd name="f108" fmla="*/ f80 1 252046"/>
                <a:gd name="f109" fmla="*/ f81 1 252046"/>
                <a:gd name="f110" fmla="*/ f46 1 f53"/>
                <a:gd name="f111" fmla="*/ f47 1 f53"/>
                <a:gd name="f112" fmla="*/ f46 1 f54"/>
                <a:gd name="f113" fmla="*/ f48 1 f54"/>
                <a:gd name="f114" fmla="*/ f83 1 f53"/>
                <a:gd name="f115" fmla="*/ f84 1 f54"/>
                <a:gd name="f116" fmla="*/ f85 1 f53"/>
                <a:gd name="f117" fmla="*/ f86 1 f54"/>
                <a:gd name="f118" fmla="*/ f87 1 f54"/>
                <a:gd name="f119" fmla="*/ f88 1 f53"/>
                <a:gd name="f120" fmla="*/ f89 1 f54"/>
                <a:gd name="f121" fmla="*/ f90 1 f53"/>
                <a:gd name="f122" fmla="*/ f91 1 f54"/>
                <a:gd name="f123" fmla="*/ f92 1 f53"/>
                <a:gd name="f124" fmla="*/ f93 1 f54"/>
                <a:gd name="f125" fmla="*/ f94 1 f53"/>
                <a:gd name="f126" fmla="*/ f95 1 f54"/>
                <a:gd name="f127" fmla="*/ f96 1 f53"/>
                <a:gd name="f128" fmla="*/ f97 1 f54"/>
                <a:gd name="f129" fmla="*/ f98 1 f54"/>
                <a:gd name="f130" fmla="*/ f99 1 f53"/>
                <a:gd name="f131" fmla="*/ f100 1 f54"/>
                <a:gd name="f132" fmla="*/ f101 1 f54"/>
                <a:gd name="f133" fmla="*/ f102 1 f53"/>
                <a:gd name="f134" fmla="*/ f103 1 f54"/>
                <a:gd name="f135" fmla="*/ f104 1 f53"/>
                <a:gd name="f136" fmla="*/ f105 1 f54"/>
                <a:gd name="f137" fmla="*/ f106 1 f54"/>
                <a:gd name="f138" fmla="*/ f107 1 f54"/>
                <a:gd name="f139" fmla="*/ f108 1 f54"/>
                <a:gd name="f140" fmla="*/ f109 1 f54"/>
                <a:gd name="f141" fmla="*/ f110 f44 1"/>
                <a:gd name="f142" fmla="*/ f111 f44 1"/>
                <a:gd name="f143" fmla="*/ f113 f45 1"/>
                <a:gd name="f144" fmla="*/ f112 f45 1"/>
                <a:gd name="f145" fmla="*/ f114 f44 1"/>
                <a:gd name="f146" fmla="*/ f115 f45 1"/>
                <a:gd name="f147" fmla="*/ f116 f44 1"/>
                <a:gd name="f148" fmla="*/ f117 f45 1"/>
                <a:gd name="f149" fmla="*/ f118 f45 1"/>
                <a:gd name="f150" fmla="*/ f119 f44 1"/>
                <a:gd name="f151" fmla="*/ f120 f45 1"/>
                <a:gd name="f152" fmla="*/ f121 f44 1"/>
                <a:gd name="f153" fmla="*/ f122 f45 1"/>
                <a:gd name="f154" fmla="*/ f123 f44 1"/>
                <a:gd name="f155" fmla="*/ f124 f45 1"/>
                <a:gd name="f156" fmla="*/ f125 f44 1"/>
                <a:gd name="f157" fmla="*/ f126 f45 1"/>
                <a:gd name="f158" fmla="*/ f127 f44 1"/>
                <a:gd name="f159" fmla="*/ f128 f45 1"/>
                <a:gd name="f160" fmla="*/ f129 f45 1"/>
                <a:gd name="f161" fmla="*/ f130 f44 1"/>
                <a:gd name="f162" fmla="*/ f131 f45 1"/>
                <a:gd name="f163" fmla="*/ f132 f45 1"/>
                <a:gd name="f164" fmla="*/ f133 f44 1"/>
                <a:gd name="f165" fmla="*/ f134 f45 1"/>
                <a:gd name="f166" fmla="*/ f135 f44 1"/>
                <a:gd name="f167" fmla="*/ f136 f45 1"/>
                <a:gd name="f168" fmla="*/ f137 f45 1"/>
                <a:gd name="f169" fmla="*/ f138 f45 1"/>
                <a:gd name="f170" fmla="*/ f139 f45 1"/>
                <a:gd name="f171" fmla="*/ f140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7" y="f149"/>
                </a:cxn>
                <a:cxn ang="f82">
                  <a:pos x="f150" y="f151"/>
                </a:cxn>
                <a:cxn ang="f82">
                  <a:pos x="f152" y="f153"/>
                </a:cxn>
                <a:cxn ang="f82">
                  <a:pos x="f152" y="f153"/>
                </a:cxn>
                <a:cxn ang="f82">
                  <a:pos x="f154" y="f155"/>
                </a:cxn>
                <a:cxn ang="f82">
                  <a:pos x="f156" y="f157"/>
                </a:cxn>
                <a:cxn ang="f82">
                  <a:pos x="f158" y="f159"/>
                </a:cxn>
                <a:cxn ang="f82">
                  <a:pos x="f156" y="f160"/>
                </a:cxn>
                <a:cxn ang="f82">
                  <a:pos x="f161" y="f162"/>
                </a:cxn>
                <a:cxn ang="f82">
                  <a:pos x="f161" y="f162"/>
                </a:cxn>
                <a:cxn ang="f82">
                  <a:pos x="f158" y="f163"/>
                </a:cxn>
                <a:cxn ang="f82">
                  <a:pos x="f164" y="f165"/>
                </a:cxn>
                <a:cxn ang="f82">
                  <a:pos x="f166" y="f167"/>
                </a:cxn>
                <a:cxn ang="f82">
                  <a:pos x="f150" y="f168"/>
                </a:cxn>
                <a:cxn ang="f82">
                  <a:pos x="f147" y="f169"/>
                </a:cxn>
                <a:cxn ang="f82">
                  <a:pos x="f147" y="f169"/>
                </a:cxn>
                <a:cxn ang="f82">
                  <a:pos x="f145" y="f170"/>
                </a:cxn>
                <a:cxn ang="f82">
                  <a:pos x="f145" y="f170"/>
                </a:cxn>
                <a:cxn ang="f82">
                  <a:pos x="f145" y="f170"/>
                </a:cxn>
                <a:cxn ang="f82">
                  <a:pos x="f145" y="f170"/>
                </a:cxn>
                <a:cxn ang="f82">
                  <a:pos x="f145" y="f165"/>
                </a:cxn>
                <a:cxn ang="f82">
                  <a:pos x="f145" y="f171"/>
                </a:cxn>
                <a:cxn ang="f82">
                  <a:pos x="f145" y="f171"/>
                </a:cxn>
                <a:cxn ang="f82">
                  <a:pos x="f145" y="f146"/>
                </a:cxn>
              </a:cxnLst>
              <a:rect l="f141" t="f144" r="f142" b="f143"/>
              <a:pathLst>
                <a:path w="654200" h="252046">
                  <a:moveTo>
                    <a:pt x="f5" y="f8"/>
                  </a:moveTo>
                  <a:cubicBezTo>
                    <a:pt x="f5" y="f8"/>
                    <a:pt x="f5" y="f9"/>
                    <a:pt x="f10" y="f9"/>
                  </a:cubicBezTo>
                  <a:lnTo>
                    <a:pt x="f10" y="f11"/>
                  </a:lnTo>
                  <a:cubicBezTo>
                    <a:pt x="f10" y="f11"/>
                    <a:pt x="f12" y="f13"/>
                    <a:pt x="f12" y="f13"/>
                  </a:cubicBezTo>
                  <a:lnTo>
                    <a:pt x="f14" y="f15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19"/>
                    <a:pt x="f23" y="f24"/>
                    <a:pt x="f18" y="f25"/>
                  </a:cubicBezTo>
                  <a:cubicBezTo>
                    <a:pt x="f22" y="f26"/>
                    <a:pt x="f20" y="f27"/>
                    <a:pt x="f28" y="f29"/>
                  </a:cubicBezTo>
                  <a:cubicBezTo>
                    <a:pt x="f28" y="f29"/>
                    <a:pt x="f28" y="f29"/>
                    <a:pt x="f28" y="f29"/>
                  </a:cubicBezTo>
                  <a:lnTo>
                    <a:pt x="f20" y="f27"/>
                  </a:lnTo>
                  <a:lnTo>
                    <a:pt x="f30" y="f31"/>
                  </a:lnTo>
                  <a:lnTo>
                    <a:pt x="f32" y="f33"/>
                  </a:lnTo>
                  <a:cubicBezTo>
                    <a:pt x="f34" y="f35"/>
                    <a:pt x="f36" y="f33"/>
                    <a:pt x="f12" y="f37"/>
                  </a:cubicBezTo>
                  <a:lnTo>
                    <a:pt x="f10" y="f38"/>
                  </a:lnTo>
                  <a:lnTo>
                    <a:pt x="f10" y="f38"/>
                  </a:lnTo>
                  <a:cubicBezTo>
                    <a:pt x="f10" y="f38"/>
                    <a:pt x="f10" y="f39"/>
                    <a:pt x="f5" y="f39"/>
                  </a:cubicBezTo>
                  <a:lnTo>
                    <a:pt x="f5" y="f39"/>
                  </a:lnTo>
                  <a:lnTo>
                    <a:pt x="f5" y="f39"/>
                  </a:lnTo>
                  <a:lnTo>
                    <a:pt x="f5" y="f39"/>
                  </a:lnTo>
                  <a:cubicBezTo>
                    <a:pt x="f5" y="f39"/>
                    <a:pt x="f5" y="f31"/>
                    <a:pt x="f5" y="f31"/>
                  </a:cubicBezTo>
                  <a:lnTo>
                    <a:pt x="f5" y="f40"/>
                  </a:lnTo>
                  <a:lnTo>
                    <a:pt x="f5" y="f40"/>
                  </a:lnTo>
                  <a:cubicBezTo>
                    <a:pt x="f10" y="f41"/>
                    <a:pt x="f5" y="f4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7" name="Freeform: Shape 231">
              <a:extLst>
                <a:ext uri="{FF2B5EF4-FFF2-40B4-BE49-F238E27FC236}">
                  <a16:creationId xmlns:a16="http://schemas.microsoft.com/office/drawing/2014/main" id="{50A80943-9538-4B3D-A27E-3DE4A5A88F55}"/>
                </a:ext>
              </a:extLst>
            </p:cNvPr>
            <p:cNvSpPr/>
            <p:nvPr/>
          </p:nvSpPr>
          <p:spPr>
            <a:xfrm>
              <a:off x="3807067" y="5515660"/>
              <a:ext cx="64465" cy="457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467"/>
                <a:gd name="f7" fmla="val 45730"/>
                <a:gd name="f8" fmla="val 39379"/>
                <a:gd name="f9" fmla="val 3811"/>
                <a:gd name="f10" fmla="val 40650"/>
                <a:gd name="f11" fmla="val 13973"/>
                <a:gd name="f12" fmla="val 44461"/>
                <a:gd name="f13" fmla="val 15243"/>
                <a:gd name="f14" fmla="val 16514"/>
                <a:gd name="f15" fmla="val 45731"/>
                <a:gd name="f16" fmla="val 58433"/>
                <a:gd name="f17" fmla="val 12703"/>
                <a:gd name="f18" fmla="val 60974"/>
                <a:gd name="f19" fmla="val 10162"/>
                <a:gd name="f20" fmla="val 62244"/>
                <a:gd name="f21" fmla="val 8892"/>
                <a:gd name="f22" fmla="val 63515"/>
                <a:gd name="f23" fmla="val 7622"/>
                <a:gd name="f24" fmla="val 64785"/>
                <a:gd name="f25" fmla="val 5081"/>
                <a:gd name="f26" fmla="val 2540"/>
                <a:gd name="f27" fmla="val 1270"/>
                <a:gd name="f28" fmla="val 59704"/>
                <a:gd name="f29" fmla="val 57163"/>
                <a:gd name="f30" fmla="val 54622"/>
                <a:gd name="f31" fmla="val 50812"/>
                <a:gd name="f32" fmla="val 49541"/>
                <a:gd name="f33" fmla="val 47001"/>
                <a:gd name="f34" fmla="+- 0 0 -90"/>
                <a:gd name="f35" fmla="*/ f3 1 64467"/>
                <a:gd name="f36" fmla="*/ f4 1 4573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64467"/>
                <a:gd name="f45" fmla="*/ f41 1 45730"/>
                <a:gd name="f46" fmla="*/ 0 f42 1"/>
                <a:gd name="f47" fmla="*/ 39379 f41 1"/>
                <a:gd name="f48" fmla="*/ 3811 f42 1"/>
                <a:gd name="f49" fmla="*/ 40650 f41 1"/>
                <a:gd name="f50" fmla="*/ 13973 f42 1"/>
                <a:gd name="f51" fmla="*/ 44461 f41 1"/>
                <a:gd name="f52" fmla="*/ 16514 f42 1"/>
                <a:gd name="f53" fmla="*/ 45731 f41 1"/>
                <a:gd name="f54" fmla="*/ 58433 f42 1"/>
                <a:gd name="f55" fmla="*/ 12703 f41 1"/>
                <a:gd name="f56" fmla="*/ 60974 f42 1"/>
                <a:gd name="f57" fmla="*/ 10162 f41 1"/>
                <a:gd name="f58" fmla="*/ 62244 f42 1"/>
                <a:gd name="f59" fmla="*/ 8892 f41 1"/>
                <a:gd name="f60" fmla="*/ 63515 f42 1"/>
                <a:gd name="f61" fmla="*/ 7622 f41 1"/>
                <a:gd name="f62" fmla="*/ 1270 f41 1"/>
                <a:gd name="f63" fmla="*/ 57163 f42 1"/>
                <a:gd name="f64" fmla="*/ 5081 f41 1"/>
                <a:gd name="f65" fmla="*/ 49541 f42 1"/>
                <a:gd name="f66" fmla="*/ 0 f41 1"/>
                <a:gd name="f67" fmla="*/ 47001 f42 1"/>
                <a:gd name="f68" fmla="*/ 2540 f41 1"/>
                <a:gd name="f69" fmla="+- f43 0 f1"/>
                <a:gd name="f70" fmla="*/ f46 1 64467"/>
                <a:gd name="f71" fmla="*/ f47 1 45730"/>
                <a:gd name="f72" fmla="*/ f48 1 64467"/>
                <a:gd name="f73" fmla="*/ f49 1 45730"/>
                <a:gd name="f74" fmla="*/ f50 1 64467"/>
                <a:gd name="f75" fmla="*/ f51 1 45730"/>
                <a:gd name="f76" fmla="*/ f52 1 64467"/>
                <a:gd name="f77" fmla="*/ f53 1 45730"/>
                <a:gd name="f78" fmla="*/ f54 1 64467"/>
                <a:gd name="f79" fmla="*/ f55 1 45730"/>
                <a:gd name="f80" fmla="*/ f56 1 64467"/>
                <a:gd name="f81" fmla="*/ f57 1 45730"/>
                <a:gd name="f82" fmla="*/ f58 1 64467"/>
                <a:gd name="f83" fmla="*/ f59 1 45730"/>
                <a:gd name="f84" fmla="*/ f60 1 64467"/>
                <a:gd name="f85" fmla="*/ f61 1 45730"/>
                <a:gd name="f86" fmla="*/ f62 1 45730"/>
                <a:gd name="f87" fmla="*/ f63 1 64467"/>
                <a:gd name="f88" fmla="*/ f64 1 45730"/>
                <a:gd name="f89" fmla="*/ f65 1 64467"/>
                <a:gd name="f90" fmla="*/ f66 1 45730"/>
                <a:gd name="f91" fmla="*/ f67 1 64467"/>
                <a:gd name="f92" fmla="*/ f68 1 45730"/>
                <a:gd name="f93" fmla="*/ f37 1 f44"/>
                <a:gd name="f94" fmla="*/ f38 1 f44"/>
                <a:gd name="f95" fmla="*/ f37 1 f45"/>
                <a:gd name="f96" fmla="*/ f39 1 f45"/>
                <a:gd name="f97" fmla="*/ f70 1 f44"/>
                <a:gd name="f98" fmla="*/ f71 1 f45"/>
                <a:gd name="f99" fmla="*/ f72 1 f44"/>
                <a:gd name="f100" fmla="*/ f73 1 f45"/>
                <a:gd name="f101" fmla="*/ f74 1 f44"/>
                <a:gd name="f102" fmla="*/ f75 1 f45"/>
                <a:gd name="f103" fmla="*/ f76 1 f44"/>
                <a:gd name="f104" fmla="*/ f77 1 f45"/>
                <a:gd name="f105" fmla="*/ f78 1 f44"/>
                <a:gd name="f106" fmla="*/ f79 1 f45"/>
                <a:gd name="f107" fmla="*/ f80 1 f44"/>
                <a:gd name="f108" fmla="*/ f81 1 f45"/>
                <a:gd name="f109" fmla="*/ f82 1 f44"/>
                <a:gd name="f110" fmla="*/ f83 1 f45"/>
                <a:gd name="f111" fmla="*/ f84 1 f44"/>
                <a:gd name="f112" fmla="*/ f85 1 f45"/>
                <a:gd name="f113" fmla="*/ f86 1 f45"/>
                <a:gd name="f114" fmla="*/ f87 1 f44"/>
                <a:gd name="f115" fmla="*/ f88 1 f45"/>
                <a:gd name="f116" fmla="*/ f89 1 f44"/>
                <a:gd name="f117" fmla="*/ f90 1 f45"/>
                <a:gd name="f118" fmla="*/ f91 1 f44"/>
                <a:gd name="f119" fmla="*/ f92 1 f45"/>
                <a:gd name="f120" fmla="*/ f93 f35 1"/>
                <a:gd name="f121" fmla="*/ f94 f35 1"/>
                <a:gd name="f122" fmla="*/ f96 f36 1"/>
                <a:gd name="f123" fmla="*/ f95 f36 1"/>
                <a:gd name="f124" fmla="*/ f97 f35 1"/>
                <a:gd name="f125" fmla="*/ f98 f36 1"/>
                <a:gd name="f126" fmla="*/ f99 f35 1"/>
                <a:gd name="f127" fmla="*/ f100 f36 1"/>
                <a:gd name="f128" fmla="*/ f101 f35 1"/>
                <a:gd name="f129" fmla="*/ f102 f36 1"/>
                <a:gd name="f130" fmla="*/ f103 f35 1"/>
                <a:gd name="f131" fmla="*/ f104 f36 1"/>
                <a:gd name="f132" fmla="*/ f105 f35 1"/>
                <a:gd name="f133" fmla="*/ f106 f36 1"/>
                <a:gd name="f134" fmla="*/ f107 f35 1"/>
                <a:gd name="f135" fmla="*/ f108 f36 1"/>
                <a:gd name="f136" fmla="*/ f109 f35 1"/>
                <a:gd name="f137" fmla="*/ f110 f36 1"/>
                <a:gd name="f138" fmla="*/ f111 f35 1"/>
                <a:gd name="f139" fmla="*/ f112 f36 1"/>
                <a:gd name="f140" fmla="*/ f113 f36 1"/>
                <a:gd name="f141" fmla="*/ f114 f35 1"/>
                <a:gd name="f142" fmla="*/ f115 f36 1"/>
                <a:gd name="f143" fmla="*/ f116 f35 1"/>
                <a:gd name="f144" fmla="*/ f117 f36 1"/>
                <a:gd name="f145" fmla="*/ f118 f35 1"/>
                <a:gd name="f146" fmla="*/ f11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24" y="f125"/>
                </a:cxn>
                <a:cxn ang="f69">
                  <a:pos x="f126" y="f127"/>
                </a:cxn>
                <a:cxn ang="f69">
                  <a:pos x="f126" y="f127"/>
                </a:cxn>
                <a:cxn ang="f69">
                  <a:pos x="f128" y="f129"/>
                </a:cxn>
                <a:cxn ang="f69">
                  <a:pos x="f130" y="f131"/>
                </a:cxn>
                <a:cxn ang="f69">
                  <a:pos x="f132" y="f133"/>
                </a:cxn>
                <a:cxn ang="f69">
                  <a:pos x="f134" y="f135"/>
                </a:cxn>
                <a:cxn ang="f69">
                  <a:pos x="f134" y="f135"/>
                </a:cxn>
                <a:cxn ang="f69">
                  <a:pos x="f136" y="f137"/>
                </a:cxn>
                <a:cxn ang="f69">
                  <a:pos x="f138" y="f139"/>
                </a:cxn>
                <a:cxn ang="f69">
                  <a:pos x="f138" y="f140"/>
                </a:cxn>
                <a:cxn ang="f69">
                  <a:pos x="f141" y="f142"/>
                </a:cxn>
                <a:cxn ang="f69">
                  <a:pos x="f143" y="f144"/>
                </a:cxn>
                <a:cxn ang="f69">
                  <a:pos x="f145" y="f146"/>
                </a:cxn>
                <a:cxn ang="f69">
                  <a:pos x="f124" y="f125"/>
                </a:cxn>
              </a:cxnLst>
              <a:rect l="f120" t="f123" r="f121" b="f122"/>
              <a:pathLst>
                <a:path w="64467" h="45730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11" y="f12"/>
                  </a:lnTo>
                  <a:cubicBezTo>
                    <a:pt x="f13" y="f12"/>
                    <a:pt x="f14" y="f15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4" y="f26"/>
                    <a:pt x="f22" y="f27"/>
                  </a:cubicBezTo>
                  <a:cubicBezTo>
                    <a:pt x="f20" y="f9"/>
                    <a:pt x="f28" y="f25"/>
                    <a:pt x="f29" y="f25"/>
                  </a:cubicBezTo>
                  <a:cubicBezTo>
                    <a:pt x="f30" y="f25"/>
                    <a:pt x="f31" y="f9"/>
                    <a:pt x="f32" y="f5"/>
                  </a:cubicBezTo>
                  <a:lnTo>
                    <a:pt x="f33" y="f26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8" name="Freeform: Shape 232">
              <a:extLst>
                <a:ext uri="{FF2B5EF4-FFF2-40B4-BE49-F238E27FC236}">
                  <a16:creationId xmlns:a16="http://schemas.microsoft.com/office/drawing/2014/main" id="{56BC5002-D415-9079-2741-502CDED2F524}"/>
                </a:ext>
              </a:extLst>
            </p:cNvPr>
            <p:cNvSpPr/>
            <p:nvPr/>
          </p:nvSpPr>
          <p:spPr>
            <a:xfrm>
              <a:off x="3805796" y="5558857"/>
              <a:ext cx="19056" cy="170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54"/>
                <a:gd name="f7" fmla="val 17040"/>
                <a:gd name="f8" fmla="val 10162"/>
                <a:gd name="f9" fmla="val 7622"/>
                <a:gd name="f10" fmla="val 8892"/>
                <a:gd name="f11" fmla="val 11433"/>
                <a:gd name="f12" fmla="val 5081"/>
                <a:gd name="f13" fmla="val 13973"/>
                <a:gd name="f14" fmla="val 12703"/>
                <a:gd name="f15" fmla="val 16514"/>
                <a:gd name="f16" fmla="val 17784"/>
                <a:gd name="f17" fmla="val 15243"/>
                <a:gd name="f18" fmla="val 6352"/>
                <a:gd name="f19" fmla="val 3811"/>
                <a:gd name="f20" fmla="+- 0 0 -90"/>
                <a:gd name="f21" fmla="*/ f3 1 19054"/>
                <a:gd name="f22" fmla="*/ f4 1 1704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9054"/>
                <a:gd name="f31" fmla="*/ f27 1 17040"/>
                <a:gd name="f32" fmla="*/ 10162 f28 1"/>
                <a:gd name="f33" fmla="*/ 7622 f27 1"/>
                <a:gd name="f34" fmla="*/ 0 f28 1"/>
                <a:gd name="f35" fmla="*/ 12703 f27 1"/>
                <a:gd name="f36" fmla="*/ 16514 f27 1"/>
                <a:gd name="f37" fmla="*/ 17784 f28 1"/>
                <a:gd name="f38" fmla="*/ 15243 f27 1"/>
                <a:gd name="f39" fmla="*/ 19054 f28 1"/>
                <a:gd name="f40" fmla="*/ 13973 f27 1"/>
                <a:gd name="f41" fmla="*/ 11433 f27 1"/>
                <a:gd name="f42" fmla="*/ 10162 f27 1"/>
                <a:gd name="f43" fmla="*/ 8892 f27 1"/>
                <a:gd name="f44" fmla="*/ 6352 f27 1"/>
                <a:gd name="f45" fmla="*/ 16514 f28 1"/>
                <a:gd name="f46" fmla="*/ 5081 f27 1"/>
                <a:gd name="f47" fmla="*/ 13973 f28 1"/>
                <a:gd name="f48" fmla="*/ 3811 f27 1"/>
                <a:gd name="f49" fmla="*/ 3811 f28 1"/>
                <a:gd name="f50" fmla="*/ 0 f27 1"/>
                <a:gd name="f51" fmla="+- f29 0 f1"/>
                <a:gd name="f52" fmla="*/ f32 1 19054"/>
                <a:gd name="f53" fmla="*/ f33 1 17040"/>
                <a:gd name="f54" fmla="*/ f34 1 19054"/>
                <a:gd name="f55" fmla="*/ f35 1 17040"/>
                <a:gd name="f56" fmla="*/ f36 1 17040"/>
                <a:gd name="f57" fmla="*/ f37 1 19054"/>
                <a:gd name="f58" fmla="*/ f38 1 17040"/>
                <a:gd name="f59" fmla="*/ f39 1 19054"/>
                <a:gd name="f60" fmla="*/ f40 1 17040"/>
                <a:gd name="f61" fmla="*/ f41 1 17040"/>
                <a:gd name="f62" fmla="*/ f42 1 17040"/>
                <a:gd name="f63" fmla="*/ f43 1 17040"/>
                <a:gd name="f64" fmla="*/ f44 1 17040"/>
                <a:gd name="f65" fmla="*/ f45 1 19054"/>
                <a:gd name="f66" fmla="*/ f46 1 17040"/>
                <a:gd name="f67" fmla="*/ f47 1 19054"/>
                <a:gd name="f68" fmla="*/ f48 1 17040"/>
                <a:gd name="f69" fmla="*/ f49 1 19054"/>
                <a:gd name="f70" fmla="*/ f50 1 17040"/>
                <a:gd name="f71" fmla="*/ f23 1 f30"/>
                <a:gd name="f72" fmla="*/ f24 1 f30"/>
                <a:gd name="f73" fmla="*/ f23 1 f31"/>
                <a:gd name="f74" fmla="*/ f25 1 f31"/>
                <a:gd name="f75" fmla="*/ f52 1 f30"/>
                <a:gd name="f76" fmla="*/ f53 1 f31"/>
                <a:gd name="f77" fmla="*/ f54 1 f30"/>
                <a:gd name="f78" fmla="*/ f55 1 f31"/>
                <a:gd name="f79" fmla="*/ f56 1 f31"/>
                <a:gd name="f80" fmla="*/ f57 1 f30"/>
                <a:gd name="f81" fmla="*/ f58 1 f31"/>
                <a:gd name="f82" fmla="*/ f59 1 f30"/>
                <a:gd name="f83" fmla="*/ f60 1 f31"/>
                <a:gd name="f84" fmla="*/ f61 1 f31"/>
                <a:gd name="f85" fmla="*/ f62 1 f31"/>
                <a:gd name="f86" fmla="*/ f63 1 f31"/>
                <a:gd name="f87" fmla="*/ f64 1 f31"/>
                <a:gd name="f88" fmla="*/ f65 1 f30"/>
                <a:gd name="f89" fmla="*/ f66 1 f31"/>
                <a:gd name="f90" fmla="*/ f67 1 f30"/>
                <a:gd name="f91" fmla="*/ f68 1 f31"/>
                <a:gd name="f92" fmla="*/ f69 1 f30"/>
                <a:gd name="f93" fmla="*/ f70 1 f31"/>
                <a:gd name="f94" fmla="*/ f71 f21 1"/>
                <a:gd name="f95" fmla="*/ f72 f21 1"/>
                <a:gd name="f96" fmla="*/ f74 f22 1"/>
                <a:gd name="f97" fmla="*/ f73 f22 1"/>
                <a:gd name="f98" fmla="*/ f75 f21 1"/>
                <a:gd name="f99" fmla="*/ f76 f22 1"/>
                <a:gd name="f100" fmla="*/ f77 f21 1"/>
                <a:gd name="f101" fmla="*/ f78 f22 1"/>
                <a:gd name="f102" fmla="*/ f79 f22 1"/>
                <a:gd name="f103" fmla="*/ f80 f21 1"/>
                <a:gd name="f104" fmla="*/ f81 f22 1"/>
                <a:gd name="f105" fmla="*/ f82 f21 1"/>
                <a:gd name="f106" fmla="*/ f83 f22 1"/>
                <a:gd name="f107" fmla="*/ f84 f22 1"/>
                <a:gd name="f108" fmla="*/ f85 f22 1"/>
                <a:gd name="f109" fmla="*/ f86 f22 1"/>
                <a:gd name="f110" fmla="*/ f87 f22 1"/>
                <a:gd name="f111" fmla="*/ f88 f21 1"/>
                <a:gd name="f112" fmla="*/ f89 f22 1"/>
                <a:gd name="f113" fmla="*/ f90 f21 1"/>
                <a:gd name="f114" fmla="*/ f91 f22 1"/>
                <a:gd name="f115" fmla="*/ f92 f21 1"/>
                <a:gd name="f116" fmla="*/ f93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98" y="f99"/>
                </a:cxn>
                <a:cxn ang="f51">
                  <a:pos x="f100" y="f101"/>
                </a:cxn>
                <a:cxn ang="f51">
                  <a:pos x="f100" y="f101"/>
                </a:cxn>
                <a:cxn ang="f51">
                  <a:pos x="f98" y="f102"/>
                </a:cxn>
                <a:cxn ang="f51">
                  <a:pos x="f103" y="f104"/>
                </a:cxn>
                <a:cxn ang="f51">
                  <a:pos x="f105" y="f106"/>
                </a:cxn>
                <a:cxn ang="f51">
                  <a:pos x="f105" y="f101"/>
                </a:cxn>
                <a:cxn ang="f51">
                  <a:pos x="f105" y="f101"/>
                </a:cxn>
                <a:cxn ang="f51">
                  <a:pos x="f105" y="f107"/>
                </a:cxn>
                <a:cxn ang="f51">
                  <a:pos x="f105" y="f108"/>
                </a:cxn>
                <a:cxn ang="f51">
                  <a:pos x="f105" y="f109"/>
                </a:cxn>
                <a:cxn ang="f51">
                  <a:pos x="f105" y="f99"/>
                </a:cxn>
                <a:cxn ang="f51">
                  <a:pos x="f103" y="f110"/>
                </a:cxn>
                <a:cxn ang="f51">
                  <a:pos x="f111" y="f112"/>
                </a:cxn>
                <a:cxn ang="f51">
                  <a:pos x="f111" y="f112"/>
                </a:cxn>
                <a:cxn ang="f51">
                  <a:pos x="f113" y="f114"/>
                </a:cxn>
                <a:cxn ang="f51">
                  <a:pos x="f115" y="f116"/>
                </a:cxn>
                <a:cxn ang="f51">
                  <a:pos x="f115" y="f116"/>
                </a:cxn>
                <a:cxn ang="f51">
                  <a:pos x="f98" y="f99"/>
                </a:cxn>
              </a:cxnLst>
              <a:rect l="f94" t="f97" r="f95" b="f96"/>
              <a:pathLst>
                <a:path w="19054" h="17040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4"/>
                  </a:lnTo>
                  <a:lnTo>
                    <a:pt x="f8" y="f15"/>
                  </a:lnTo>
                  <a:cubicBezTo>
                    <a:pt x="f14" y="f16"/>
                    <a:pt x="f17" y="f15"/>
                    <a:pt x="f16" y="f17"/>
                  </a:cubicBezTo>
                  <a:lnTo>
                    <a:pt x="f6" y="f13"/>
                  </a:lnTo>
                  <a:cubicBezTo>
                    <a:pt x="f6" y="f13"/>
                    <a:pt x="f6" y="f14"/>
                    <a:pt x="f6" y="f14"/>
                  </a:cubicBezTo>
                  <a:lnTo>
                    <a:pt x="f6" y="f14"/>
                  </a:lnTo>
                  <a:cubicBezTo>
                    <a:pt x="f6" y="f14"/>
                    <a:pt x="f6" y="f14"/>
                    <a:pt x="f6" y="f11"/>
                  </a:cubicBezTo>
                  <a:cubicBezTo>
                    <a:pt x="f6" y="f11"/>
                    <a:pt x="f6" y="f8"/>
                    <a:pt x="f6" y="f8"/>
                  </a:cubicBezTo>
                  <a:cubicBezTo>
                    <a:pt x="f6" y="f8"/>
                    <a:pt x="f6" y="f10"/>
                    <a:pt x="f6" y="f10"/>
                  </a:cubicBezTo>
                  <a:lnTo>
                    <a:pt x="f6" y="f9"/>
                  </a:lnTo>
                  <a:cubicBezTo>
                    <a:pt x="f6" y="f9"/>
                    <a:pt x="f6" y="f18"/>
                    <a:pt x="f16" y="f18"/>
                  </a:cubicBezTo>
                  <a:lnTo>
                    <a:pt x="f15" y="f12"/>
                  </a:lnTo>
                  <a:lnTo>
                    <a:pt x="f15" y="f12"/>
                  </a:lnTo>
                  <a:cubicBezTo>
                    <a:pt x="f17" y="f19"/>
                    <a:pt x="f17" y="f19"/>
                    <a:pt x="f13" y="f19"/>
                  </a:cubicBezTo>
                  <a:lnTo>
                    <a:pt x="f19" y="f5"/>
                  </a:lnTo>
                  <a:lnTo>
                    <a:pt x="f19" y="f5"/>
                  </a:lnTo>
                  <a:cubicBezTo>
                    <a:pt x="f10" y="f5"/>
                    <a:pt x="f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9" name="Freeform: Shape 233">
              <a:extLst>
                <a:ext uri="{FF2B5EF4-FFF2-40B4-BE49-F238E27FC236}">
                  <a16:creationId xmlns:a16="http://schemas.microsoft.com/office/drawing/2014/main" id="{FAE3A387-F5D7-FF51-DB49-32D273538A53}"/>
                </a:ext>
              </a:extLst>
            </p:cNvPr>
            <p:cNvSpPr/>
            <p:nvPr/>
          </p:nvSpPr>
          <p:spPr>
            <a:xfrm>
              <a:off x="1533238" y="3634337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0" name="Freeform: Shape 234">
              <a:extLst>
                <a:ext uri="{FF2B5EF4-FFF2-40B4-BE49-F238E27FC236}">
                  <a16:creationId xmlns:a16="http://schemas.microsoft.com/office/drawing/2014/main" id="{236E8FEF-5064-FA5B-8FAA-DA28E1C751FF}"/>
                </a:ext>
              </a:extLst>
            </p:cNvPr>
            <p:cNvSpPr/>
            <p:nvPr/>
          </p:nvSpPr>
          <p:spPr>
            <a:xfrm>
              <a:off x="1534509" y="3631804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1" name="Freeform: Shape 235">
              <a:extLst>
                <a:ext uri="{FF2B5EF4-FFF2-40B4-BE49-F238E27FC236}">
                  <a16:creationId xmlns:a16="http://schemas.microsoft.com/office/drawing/2014/main" id="{7725AAED-9486-AC82-A840-060E71BC0E5D}"/>
                </a:ext>
              </a:extLst>
            </p:cNvPr>
            <p:cNvSpPr/>
            <p:nvPr/>
          </p:nvSpPr>
          <p:spPr>
            <a:xfrm>
              <a:off x="1548490" y="3633066"/>
              <a:ext cx="948909" cy="2807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8908"/>
                <a:gd name="f7" fmla="val 280737"/>
                <a:gd name="f8" fmla="val 948909"/>
                <a:gd name="f9" fmla="val 266764"/>
                <a:gd name="f10" fmla="val 10162"/>
                <a:gd name="f11" fmla="val 6352"/>
                <a:gd name="f12" fmla="val 12703"/>
                <a:gd name="f13" fmla="val 942557"/>
                <a:gd name="f14" fmla="val 275656"/>
                <a:gd name="f15" fmla="val 274386"/>
                <a:gd name="f16" fmla="val 273116"/>
                <a:gd name="f17" fmla="val 271845"/>
                <a:gd name="f18" fmla="val 270575"/>
                <a:gd name="f19" fmla="val 943828"/>
                <a:gd name="f20" fmla="val 945098"/>
                <a:gd name="f21" fmla="val 269305"/>
                <a:gd name="f22" fmla="val 946368"/>
                <a:gd name="f23" fmla="+- 0 0 -90"/>
                <a:gd name="f24" fmla="*/ f3 1 948908"/>
                <a:gd name="f25" fmla="*/ f4 1 280737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948908"/>
                <a:gd name="f34" fmla="*/ f30 1 280737"/>
                <a:gd name="f35" fmla="*/ 948909 f31 1"/>
                <a:gd name="f36" fmla="*/ 266764 f30 1"/>
                <a:gd name="f37" fmla="*/ 10162 f31 1"/>
                <a:gd name="f38" fmla="*/ 0 f30 1"/>
                <a:gd name="f39" fmla="*/ 0 f31 1"/>
                <a:gd name="f40" fmla="*/ 6352 f30 1"/>
                <a:gd name="f41" fmla="*/ 12703 f30 1"/>
                <a:gd name="f42" fmla="*/ 942557 f31 1"/>
                <a:gd name="f43" fmla="*/ 280737 f30 1"/>
                <a:gd name="f44" fmla="*/ 275656 f30 1"/>
                <a:gd name="f45" fmla="*/ 274386 f30 1"/>
                <a:gd name="f46" fmla="*/ 273116 f30 1"/>
                <a:gd name="f47" fmla="*/ 271845 f30 1"/>
                <a:gd name="f48" fmla="*/ 943828 f31 1"/>
                <a:gd name="f49" fmla="*/ 270575 f30 1"/>
                <a:gd name="f50" fmla="*/ 945098 f31 1"/>
                <a:gd name="f51" fmla="*/ 269305 f30 1"/>
                <a:gd name="f52" fmla="*/ 946368 f31 1"/>
                <a:gd name="f53" fmla="+- f32 0 f1"/>
                <a:gd name="f54" fmla="*/ f35 1 948908"/>
                <a:gd name="f55" fmla="*/ f36 1 280737"/>
                <a:gd name="f56" fmla="*/ f37 1 948908"/>
                <a:gd name="f57" fmla="*/ f38 1 280737"/>
                <a:gd name="f58" fmla="*/ f39 1 948908"/>
                <a:gd name="f59" fmla="*/ f40 1 280737"/>
                <a:gd name="f60" fmla="*/ f41 1 280737"/>
                <a:gd name="f61" fmla="*/ f42 1 948908"/>
                <a:gd name="f62" fmla="*/ f43 1 280737"/>
                <a:gd name="f63" fmla="*/ f44 1 280737"/>
                <a:gd name="f64" fmla="*/ f45 1 280737"/>
                <a:gd name="f65" fmla="*/ f46 1 280737"/>
                <a:gd name="f66" fmla="*/ f47 1 280737"/>
                <a:gd name="f67" fmla="*/ f48 1 948908"/>
                <a:gd name="f68" fmla="*/ f49 1 280737"/>
                <a:gd name="f69" fmla="*/ f50 1 948908"/>
                <a:gd name="f70" fmla="*/ f51 1 280737"/>
                <a:gd name="f71" fmla="*/ f52 1 948908"/>
                <a:gd name="f72" fmla="*/ f26 1 f33"/>
                <a:gd name="f73" fmla="*/ f27 1 f33"/>
                <a:gd name="f74" fmla="*/ f26 1 f34"/>
                <a:gd name="f75" fmla="*/ f28 1 f34"/>
                <a:gd name="f76" fmla="*/ f54 1 f33"/>
                <a:gd name="f77" fmla="*/ f55 1 f34"/>
                <a:gd name="f78" fmla="*/ f56 1 f33"/>
                <a:gd name="f79" fmla="*/ f57 1 f34"/>
                <a:gd name="f80" fmla="*/ f58 1 f33"/>
                <a:gd name="f81" fmla="*/ f59 1 f34"/>
                <a:gd name="f82" fmla="*/ f60 1 f34"/>
                <a:gd name="f83" fmla="*/ f61 1 f33"/>
                <a:gd name="f84" fmla="*/ f62 1 f34"/>
                <a:gd name="f85" fmla="*/ f63 1 f34"/>
                <a:gd name="f86" fmla="*/ f64 1 f34"/>
                <a:gd name="f87" fmla="*/ f65 1 f34"/>
                <a:gd name="f88" fmla="*/ f66 1 f34"/>
                <a:gd name="f89" fmla="*/ f67 1 f33"/>
                <a:gd name="f90" fmla="*/ f68 1 f34"/>
                <a:gd name="f91" fmla="*/ f69 1 f33"/>
                <a:gd name="f92" fmla="*/ f70 1 f34"/>
                <a:gd name="f93" fmla="*/ f71 1 f33"/>
                <a:gd name="f94" fmla="*/ f72 f24 1"/>
                <a:gd name="f95" fmla="*/ f73 f24 1"/>
                <a:gd name="f96" fmla="*/ f75 f25 1"/>
                <a:gd name="f97" fmla="*/ f74 f25 1"/>
                <a:gd name="f98" fmla="*/ f76 f24 1"/>
                <a:gd name="f99" fmla="*/ f77 f25 1"/>
                <a:gd name="f100" fmla="*/ f78 f24 1"/>
                <a:gd name="f101" fmla="*/ f79 f25 1"/>
                <a:gd name="f102" fmla="*/ f80 f24 1"/>
                <a:gd name="f103" fmla="*/ f81 f25 1"/>
                <a:gd name="f104" fmla="*/ f82 f25 1"/>
                <a:gd name="f105" fmla="*/ f83 f24 1"/>
                <a:gd name="f106" fmla="*/ f84 f25 1"/>
                <a:gd name="f107" fmla="*/ f85 f25 1"/>
                <a:gd name="f108" fmla="*/ f86 f25 1"/>
                <a:gd name="f109" fmla="*/ f87 f25 1"/>
                <a:gd name="f110" fmla="*/ f88 f25 1"/>
                <a:gd name="f111" fmla="*/ f89 f24 1"/>
                <a:gd name="f112" fmla="*/ f90 f25 1"/>
                <a:gd name="f113" fmla="*/ f91 f24 1"/>
                <a:gd name="f114" fmla="*/ f92 f25 1"/>
                <a:gd name="f115" fmla="*/ f9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2" y="f103"/>
                </a:cxn>
                <a:cxn ang="f53">
                  <a:pos x="f102" y="f104"/>
                </a:cxn>
                <a:cxn ang="f53">
                  <a:pos x="f105" y="f106"/>
                </a:cxn>
                <a:cxn ang="f53">
                  <a:pos x="f105" y="f107"/>
                </a:cxn>
                <a:cxn ang="f53">
                  <a:pos x="f105" y="f108"/>
                </a:cxn>
                <a:cxn ang="f53">
                  <a:pos x="f105" y="f109"/>
                </a:cxn>
                <a:cxn ang="f53">
                  <a:pos x="f105" y="f110"/>
                </a:cxn>
                <a:cxn ang="f53">
                  <a:pos x="f111" y="f112"/>
                </a:cxn>
                <a:cxn ang="f53">
                  <a:pos x="f113" y="f114"/>
                </a:cxn>
                <a:cxn ang="f53">
                  <a:pos x="f115" y="f114"/>
                </a:cxn>
                <a:cxn ang="f53">
                  <a:pos x="f98" y="f99"/>
                </a:cxn>
              </a:cxnLst>
              <a:rect l="f94" t="f97" r="f95" b="f96"/>
              <a:pathLst>
                <a:path w="948908" h="280737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13" y="f7"/>
                  </a:lnTo>
                  <a:lnTo>
                    <a:pt x="f13" y="f14"/>
                  </a:lnTo>
                  <a:cubicBezTo>
                    <a:pt x="f13" y="f14"/>
                    <a:pt x="f13" y="f14"/>
                    <a:pt x="f13" y="f15"/>
                  </a:cubicBezTo>
                  <a:cubicBezTo>
                    <a:pt x="f13" y="f15"/>
                    <a:pt x="f13" y="f16"/>
                    <a:pt x="f13" y="f16"/>
                  </a:cubicBezTo>
                  <a:cubicBezTo>
                    <a:pt x="f13" y="f16"/>
                    <a:pt x="f13" y="f17"/>
                    <a:pt x="f13" y="f17"/>
                  </a:cubicBezTo>
                  <a:cubicBezTo>
                    <a:pt x="f13" y="f17"/>
                    <a:pt x="f13" y="f18"/>
                    <a:pt x="f19" y="f18"/>
                  </a:cubicBezTo>
                  <a:lnTo>
                    <a:pt x="f20" y="f21"/>
                  </a:lnTo>
                  <a:lnTo>
                    <a:pt x="f22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2" name="Freeform: Shape 236">
              <a:extLst>
                <a:ext uri="{FF2B5EF4-FFF2-40B4-BE49-F238E27FC236}">
                  <a16:creationId xmlns:a16="http://schemas.microsoft.com/office/drawing/2014/main" id="{717C5017-4E42-88CA-F3DC-BFD400B38842}"/>
                </a:ext>
              </a:extLst>
            </p:cNvPr>
            <p:cNvSpPr/>
            <p:nvPr/>
          </p:nvSpPr>
          <p:spPr>
            <a:xfrm>
              <a:off x="3690198" y="6153354"/>
              <a:ext cx="109243" cy="101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245"/>
                <a:gd name="f7" fmla="val 101624"/>
                <a:gd name="f8" fmla="val 96543"/>
                <a:gd name="f9" fmla="val 97814"/>
                <a:gd name="f10" fmla="val 99084"/>
                <a:gd name="f11" fmla="val 100354"/>
                <a:gd name="f12" fmla="val 11433"/>
                <a:gd name="f13" fmla="val 105434"/>
                <a:gd name="f14" fmla="val 10163"/>
                <a:gd name="f15" fmla="val 104164"/>
                <a:gd name="f16" fmla="val 8892"/>
                <a:gd name="f17" fmla="val 102894"/>
                <a:gd name="f18" fmla="val 101623"/>
                <a:gd name="f19" fmla="val 7622"/>
                <a:gd name="f20" fmla="val 100353"/>
                <a:gd name="f21" fmla="val 6352"/>
                <a:gd name="f22" fmla="val 5081"/>
                <a:gd name="f23" fmla="val 3811"/>
                <a:gd name="f24" fmla="val 2541"/>
                <a:gd name="f25" fmla="val 80029"/>
                <a:gd name="f26" fmla="val 95273"/>
                <a:gd name="f27" fmla="+- 0 0 -90"/>
                <a:gd name="f28" fmla="*/ f3 1 109245"/>
                <a:gd name="f29" fmla="*/ f4 1 10162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09245"/>
                <a:gd name="f38" fmla="*/ f34 1 101624"/>
                <a:gd name="f39" fmla="*/ 0 f35 1"/>
                <a:gd name="f40" fmla="*/ 96543 f34 1"/>
                <a:gd name="f41" fmla="*/ 97814 f34 1"/>
                <a:gd name="f42" fmla="*/ 99084 f34 1"/>
                <a:gd name="f43" fmla="*/ 100354 f34 1"/>
                <a:gd name="f44" fmla="*/ 101624 f34 1"/>
                <a:gd name="f45" fmla="*/ 109245 f35 1"/>
                <a:gd name="f46" fmla="*/ 11433 f34 1"/>
                <a:gd name="f47" fmla="*/ 105434 f35 1"/>
                <a:gd name="f48" fmla="*/ 10163 f34 1"/>
                <a:gd name="f49" fmla="*/ 104164 f35 1"/>
                <a:gd name="f50" fmla="*/ 8892 f34 1"/>
                <a:gd name="f51" fmla="*/ 102894 f35 1"/>
                <a:gd name="f52" fmla="*/ 101623 f35 1"/>
                <a:gd name="f53" fmla="*/ 7622 f34 1"/>
                <a:gd name="f54" fmla="*/ 100353 f35 1"/>
                <a:gd name="f55" fmla="*/ 6352 f34 1"/>
                <a:gd name="f56" fmla="*/ 5081 f34 1"/>
                <a:gd name="f57" fmla="*/ 3811 f34 1"/>
                <a:gd name="f58" fmla="*/ 0 f34 1"/>
                <a:gd name="f59" fmla="*/ 2541 f35 1"/>
                <a:gd name="f60" fmla="*/ 80029 f34 1"/>
                <a:gd name="f61" fmla="*/ 95273 f34 1"/>
                <a:gd name="f62" fmla="+- f36 0 f1"/>
                <a:gd name="f63" fmla="*/ f39 1 109245"/>
                <a:gd name="f64" fmla="*/ f40 1 101624"/>
                <a:gd name="f65" fmla="*/ f41 1 101624"/>
                <a:gd name="f66" fmla="*/ f42 1 101624"/>
                <a:gd name="f67" fmla="*/ f43 1 101624"/>
                <a:gd name="f68" fmla="*/ f44 1 101624"/>
                <a:gd name="f69" fmla="*/ f45 1 109245"/>
                <a:gd name="f70" fmla="*/ f46 1 101624"/>
                <a:gd name="f71" fmla="*/ f47 1 109245"/>
                <a:gd name="f72" fmla="*/ f48 1 101624"/>
                <a:gd name="f73" fmla="*/ f49 1 109245"/>
                <a:gd name="f74" fmla="*/ f50 1 101624"/>
                <a:gd name="f75" fmla="*/ f51 1 109245"/>
                <a:gd name="f76" fmla="*/ f52 1 109245"/>
                <a:gd name="f77" fmla="*/ f53 1 101624"/>
                <a:gd name="f78" fmla="*/ f54 1 109245"/>
                <a:gd name="f79" fmla="*/ f55 1 101624"/>
                <a:gd name="f80" fmla="*/ f56 1 101624"/>
                <a:gd name="f81" fmla="*/ f57 1 101624"/>
                <a:gd name="f82" fmla="*/ f58 1 101624"/>
                <a:gd name="f83" fmla="*/ f59 1 109245"/>
                <a:gd name="f84" fmla="*/ f60 1 101624"/>
                <a:gd name="f85" fmla="*/ f61 1 101624"/>
                <a:gd name="f86" fmla="*/ f30 1 f37"/>
                <a:gd name="f87" fmla="*/ f31 1 f37"/>
                <a:gd name="f88" fmla="*/ f30 1 f38"/>
                <a:gd name="f89" fmla="*/ f32 1 f38"/>
                <a:gd name="f90" fmla="*/ f63 1 f37"/>
                <a:gd name="f91" fmla="*/ f64 1 f38"/>
                <a:gd name="f92" fmla="*/ f65 1 f38"/>
                <a:gd name="f93" fmla="*/ f66 1 f38"/>
                <a:gd name="f94" fmla="*/ f67 1 f38"/>
                <a:gd name="f95" fmla="*/ f68 1 f38"/>
                <a:gd name="f96" fmla="*/ f69 1 f37"/>
                <a:gd name="f97" fmla="*/ f70 1 f38"/>
                <a:gd name="f98" fmla="*/ f71 1 f37"/>
                <a:gd name="f99" fmla="*/ f72 1 f38"/>
                <a:gd name="f100" fmla="*/ f73 1 f37"/>
                <a:gd name="f101" fmla="*/ f74 1 f38"/>
                <a:gd name="f102" fmla="*/ f75 1 f37"/>
                <a:gd name="f103" fmla="*/ f76 1 f37"/>
                <a:gd name="f104" fmla="*/ f77 1 f38"/>
                <a:gd name="f105" fmla="*/ f78 1 f37"/>
                <a:gd name="f106" fmla="*/ f79 1 f38"/>
                <a:gd name="f107" fmla="*/ f80 1 f38"/>
                <a:gd name="f108" fmla="*/ f81 1 f38"/>
                <a:gd name="f109" fmla="*/ f82 1 f38"/>
                <a:gd name="f110" fmla="*/ f83 1 f37"/>
                <a:gd name="f111" fmla="*/ f84 1 f38"/>
                <a:gd name="f112" fmla="*/ f85 1 f38"/>
                <a:gd name="f113" fmla="*/ f86 f28 1"/>
                <a:gd name="f114" fmla="*/ f87 f28 1"/>
                <a:gd name="f115" fmla="*/ f89 f29 1"/>
                <a:gd name="f116" fmla="*/ f88 f29 1"/>
                <a:gd name="f117" fmla="*/ f90 f28 1"/>
                <a:gd name="f118" fmla="*/ f91 f29 1"/>
                <a:gd name="f119" fmla="*/ f92 f29 1"/>
                <a:gd name="f120" fmla="*/ f93 f29 1"/>
                <a:gd name="f121" fmla="*/ f94 f29 1"/>
                <a:gd name="f122" fmla="*/ f95 f29 1"/>
                <a:gd name="f123" fmla="*/ f96 f28 1"/>
                <a:gd name="f124" fmla="*/ f97 f29 1"/>
                <a:gd name="f125" fmla="*/ f98 f28 1"/>
                <a:gd name="f126" fmla="*/ f99 f29 1"/>
                <a:gd name="f127" fmla="*/ f100 f28 1"/>
                <a:gd name="f128" fmla="*/ f101 f29 1"/>
                <a:gd name="f129" fmla="*/ f102 f28 1"/>
                <a:gd name="f130" fmla="*/ f103 f28 1"/>
                <a:gd name="f131" fmla="*/ f104 f29 1"/>
                <a:gd name="f132" fmla="*/ f105 f28 1"/>
                <a:gd name="f133" fmla="*/ f106 f29 1"/>
                <a:gd name="f134" fmla="*/ f107 f29 1"/>
                <a:gd name="f135" fmla="*/ f108 f29 1"/>
                <a:gd name="f136" fmla="*/ f109 f29 1"/>
                <a:gd name="f137" fmla="*/ f110 f28 1"/>
                <a:gd name="f138" fmla="*/ f111 f29 1"/>
                <a:gd name="f139" fmla="*/ f11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17" y="f118"/>
                </a:cxn>
                <a:cxn ang="f62">
                  <a:pos x="f117" y="f119"/>
                </a:cxn>
                <a:cxn ang="f62">
                  <a:pos x="f117" y="f120"/>
                </a:cxn>
                <a:cxn ang="f62">
                  <a:pos x="f117" y="f120"/>
                </a:cxn>
                <a:cxn ang="f62">
                  <a:pos x="f117" y="f120"/>
                </a:cxn>
                <a:cxn ang="f62">
                  <a:pos x="f117" y="f121"/>
                </a:cxn>
                <a:cxn ang="f62">
                  <a:pos x="f117" y="f122"/>
                </a:cxn>
                <a:cxn ang="f62">
                  <a:pos x="f117" y="f122"/>
                </a:cxn>
                <a:cxn ang="f62">
                  <a:pos x="f117" y="f122"/>
                </a:cxn>
                <a:cxn ang="f62">
                  <a:pos x="f123" y="f124"/>
                </a:cxn>
                <a:cxn ang="f62">
                  <a:pos x="f125" y="f126"/>
                </a:cxn>
                <a:cxn ang="f62">
                  <a:pos x="f125" y="f126"/>
                </a:cxn>
                <a:cxn ang="f62">
                  <a:pos x="f127" y="f128"/>
                </a:cxn>
                <a:cxn ang="f62">
                  <a:pos x="f129" y="f128"/>
                </a:cxn>
                <a:cxn ang="f62">
                  <a:pos x="f130" y="f131"/>
                </a:cxn>
                <a:cxn ang="f62">
                  <a:pos x="f132" y="f133"/>
                </a:cxn>
                <a:cxn ang="f62">
                  <a:pos x="f132" y="f134"/>
                </a:cxn>
                <a:cxn ang="f62">
                  <a:pos x="f132" y="f135"/>
                </a:cxn>
                <a:cxn ang="f62">
                  <a:pos x="f132" y="f135"/>
                </a:cxn>
                <a:cxn ang="f62">
                  <a:pos x="f132" y="f136"/>
                </a:cxn>
                <a:cxn ang="f62">
                  <a:pos x="f137" y="f138"/>
                </a:cxn>
                <a:cxn ang="f62">
                  <a:pos x="f137" y="f139"/>
                </a:cxn>
                <a:cxn ang="f62">
                  <a:pos x="f117" y="f118"/>
                </a:cxn>
              </a:cxnLst>
              <a:rect l="f113" t="f116" r="f114" b="f115"/>
              <a:pathLst>
                <a:path w="109245" h="101624">
                  <a:moveTo>
                    <a:pt x="f5" y="f8"/>
                  </a:moveTo>
                  <a:cubicBezTo>
                    <a:pt x="f5" y="f8"/>
                    <a:pt x="f5" y="f9"/>
                    <a:pt x="f5" y="f9"/>
                  </a:cubicBezTo>
                  <a:cubicBezTo>
                    <a:pt x="f5" y="f9"/>
                    <a:pt x="f5" y="f9"/>
                    <a:pt x="f5" y="f10"/>
                  </a:cubicBezTo>
                  <a:lnTo>
                    <a:pt x="f5" y="f10"/>
                  </a:lnTo>
                  <a:lnTo>
                    <a:pt x="f5" y="f10"/>
                  </a:lnTo>
                  <a:cubicBezTo>
                    <a:pt x="f5" y="f10"/>
                    <a:pt x="f5" y="f11"/>
                    <a:pt x="f5" y="f11"/>
                  </a:cubicBezTo>
                  <a:lnTo>
                    <a:pt x="f5" y="f7"/>
                  </a:lnTo>
                  <a:lnTo>
                    <a:pt x="f5" y="f7"/>
                  </a:lnTo>
                  <a:lnTo>
                    <a:pt x="f5" y="f7"/>
                  </a:lnTo>
                  <a:lnTo>
                    <a:pt x="f6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6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0" y="f21"/>
                    <a:pt x="f20" y="f22"/>
                    <a:pt x="f20" y="f22"/>
                  </a:cubicBezTo>
                  <a:cubicBezTo>
                    <a:pt x="f20" y="f22"/>
                    <a:pt x="f20" y="f23"/>
                    <a:pt x="f20" y="f23"/>
                  </a:cubicBezTo>
                  <a:lnTo>
                    <a:pt x="f20" y="f23"/>
                  </a:lnTo>
                  <a:lnTo>
                    <a:pt x="f20" y="f5"/>
                  </a:lnTo>
                  <a:lnTo>
                    <a:pt x="f24" y="f25"/>
                  </a:lnTo>
                  <a:lnTo>
                    <a:pt x="f24" y="f26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3" name="Freeform: Shape 237">
              <a:extLst>
                <a:ext uri="{FF2B5EF4-FFF2-40B4-BE49-F238E27FC236}">
                  <a16:creationId xmlns:a16="http://schemas.microsoft.com/office/drawing/2014/main" id="{510AA085-0862-602F-C86D-9470B9DFBB7D}"/>
                </a:ext>
              </a:extLst>
            </p:cNvPr>
            <p:cNvSpPr/>
            <p:nvPr/>
          </p:nvSpPr>
          <p:spPr>
            <a:xfrm>
              <a:off x="3723226" y="3347252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4" name="Freeform: Shape 238">
              <a:extLst>
                <a:ext uri="{FF2B5EF4-FFF2-40B4-BE49-F238E27FC236}">
                  <a16:creationId xmlns:a16="http://schemas.microsoft.com/office/drawing/2014/main" id="{90469978-C7DB-B5E6-3D4C-79617A953985}"/>
                </a:ext>
              </a:extLst>
            </p:cNvPr>
            <p:cNvSpPr/>
            <p:nvPr/>
          </p:nvSpPr>
          <p:spPr>
            <a:xfrm>
              <a:off x="3719413" y="3343439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5" name="Freeform: Shape 239">
              <a:extLst>
                <a:ext uri="{FF2B5EF4-FFF2-40B4-BE49-F238E27FC236}">
                  <a16:creationId xmlns:a16="http://schemas.microsoft.com/office/drawing/2014/main" id="{1808CD2C-68B4-D8A6-55B3-FF47519644E8}"/>
                </a:ext>
              </a:extLst>
            </p:cNvPr>
            <p:cNvSpPr/>
            <p:nvPr/>
          </p:nvSpPr>
          <p:spPr>
            <a:xfrm>
              <a:off x="3721955" y="3344710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6" name="Freeform: Shape 240">
              <a:extLst>
                <a:ext uri="{FF2B5EF4-FFF2-40B4-BE49-F238E27FC236}">
                  <a16:creationId xmlns:a16="http://schemas.microsoft.com/office/drawing/2014/main" id="{FBFF5A3A-0A4B-8B0B-C55F-68316DC26F4A}"/>
                </a:ext>
              </a:extLst>
            </p:cNvPr>
            <p:cNvSpPr/>
            <p:nvPr/>
          </p:nvSpPr>
          <p:spPr>
            <a:xfrm>
              <a:off x="3596198" y="3351065"/>
              <a:ext cx="111785" cy="825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785"/>
                <a:gd name="f7" fmla="val 82569"/>
                <a:gd name="f8" fmla="val 1270"/>
                <a:gd name="f9" fmla="val 72408"/>
                <a:gd name="f10" fmla="val 2540"/>
                <a:gd name="f11" fmla="val 3811"/>
                <a:gd name="f12" fmla="val 73678"/>
                <a:gd name="f13" fmla="val 5081"/>
                <a:gd name="f14" fmla="val 74948"/>
                <a:gd name="f15" fmla="val 6351"/>
                <a:gd name="f16" fmla="val 76218"/>
                <a:gd name="f17" fmla="val 77489"/>
                <a:gd name="f18" fmla="val 78759"/>
                <a:gd name="f19" fmla="val 82570"/>
                <a:gd name="f20" fmla="val 111786"/>
                <a:gd name="f21" fmla="val 10163"/>
                <a:gd name="f22" fmla="val 2541"/>
                <a:gd name="f23" fmla="val 101623"/>
                <a:gd name="f24" fmla="val 71137"/>
                <a:gd name="f25" fmla="+- 0 0 -90"/>
                <a:gd name="f26" fmla="*/ f3 1 111785"/>
                <a:gd name="f27" fmla="*/ f4 1 8256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11785"/>
                <a:gd name="f36" fmla="*/ f32 1 82569"/>
                <a:gd name="f37" fmla="*/ 1270 f33 1"/>
                <a:gd name="f38" fmla="*/ 72408 f32 1"/>
                <a:gd name="f39" fmla="*/ 2540 f33 1"/>
                <a:gd name="f40" fmla="*/ 3811 f33 1"/>
                <a:gd name="f41" fmla="*/ 73678 f32 1"/>
                <a:gd name="f42" fmla="*/ 5081 f33 1"/>
                <a:gd name="f43" fmla="*/ 74948 f32 1"/>
                <a:gd name="f44" fmla="*/ 6351 f33 1"/>
                <a:gd name="f45" fmla="*/ 76218 f32 1"/>
                <a:gd name="f46" fmla="*/ 77489 f32 1"/>
                <a:gd name="f47" fmla="*/ 78759 f32 1"/>
                <a:gd name="f48" fmla="*/ 82570 f32 1"/>
                <a:gd name="f49" fmla="*/ 111786 f33 1"/>
                <a:gd name="f50" fmla="*/ 10163 f32 1"/>
                <a:gd name="f51" fmla="*/ 2541 f32 1"/>
                <a:gd name="f52" fmla="*/ 101623 f33 1"/>
                <a:gd name="f53" fmla="*/ 0 f32 1"/>
                <a:gd name="f54" fmla="*/ 0 f33 1"/>
                <a:gd name="f55" fmla="*/ 71137 f32 1"/>
                <a:gd name="f56" fmla="+- f34 0 f1"/>
                <a:gd name="f57" fmla="*/ f37 1 111785"/>
                <a:gd name="f58" fmla="*/ f38 1 82569"/>
                <a:gd name="f59" fmla="*/ f39 1 111785"/>
                <a:gd name="f60" fmla="*/ f40 1 111785"/>
                <a:gd name="f61" fmla="*/ f41 1 82569"/>
                <a:gd name="f62" fmla="*/ f42 1 111785"/>
                <a:gd name="f63" fmla="*/ f43 1 82569"/>
                <a:gd name="f64" fmla="*/ f44 1 111785"/>
                <a:gd name="f65" fmla="*/ f45 1 82569"/>
                <a:gd name="f66" fmla="*/ f46 1 82569"/>
                <a:gd name="f67" fmla="*/ f47 1 82569"/>
                <a:gd name="f68" fmla="*/ f48 1 82569"/>
                <a:gd name="f69" fmla="*/ f49 1 111785"/>
                <a:gd name="f70" fmla="*/ f50 1 82569"/>
                <a:gd name="f71" fmla="*/ f51 1 82569"/>
                <a:gd name="f72" fmla="*/ f52 1 111785"/>
                <a:gd name="f73" fmla="*/ f53 1 82569"/>
                <a:gd name="f74" fmla="*/ f54 1 111785"/>
                <a:gd name="f75" fmla="*/ f55 1 82569"/>
                <a:gd name="f76" fmla="*/ f28 1 f35"/>
                <a:gd name="f77" fmla="*/ f29 1 f35"/>
                <a:gd name="f78" fmla="*/ f28 1 f36"/>
                <a:gd name="f79" fmla="*/ f30 1 f36"/>
                <a:gd name="f80" fmla="*/ f57 1 f35"/>
                <a:gd name="f81" fmla="*/ f58 1 f36"/>
                <a:gd name="f82" fmla="*/ f59 1 f35"/>
                <a:gd name="f83" fmla="*/ f60 1 f35"/>
                <a:gd name="f84" fmla="*/ f61 1 f36"/>
                <a:gd name="f85" fmla="*/ f62 1 f35"/>
                <a:gd name="f86" fmla="*/ f63 1 f36"/>
                <a:gd name="f87" fmla="*/ f64 1 f35"/>
                <a:gd name="f88" fmla="*/ f65 1 f36"/>
                <a:gd name="f89" fmla="*/ f66 1 f36"/>
                <a:gd name="f90" fmla="*/ f67 1 f36"/>
                <a:gd name="f91" fmla="*/ f68 1 f36"/>
                <a:gd name="f92" fmla="*/ f69 1 f35"/>
                <a:gd name="f93" fmla="*/ f70 1 f36"/>
                <a:gd name="f94" fmla="*/ f71 1 f36"/>
                <a:gd name="f95" fmla="*/ f72 1 f35"/>
                <a:gd name="f96" fmla="*/ f73 1 f36"/>
                <a:gd name="f97" fmla="*/ f74 1 f35"/>
                <a:gd name="f98" fmla="*/ f75 1 f36"/>
                <a:gd name="f99" fmla="*/ f76 f26 1"/>
                <a:gd name="f100" fmla="*/ f77 f26 1"/>
                <a:gd name="f101" fmla="*/ f79 f27 1"/>
                <a:gd name="f102" fmla="*/ f78 f27 1"/>
                <a:gd name="f103" fmla="*/ f80 f26 1"/>
                <a:gd name="f104" fmla="*/ f81 f27 1"/>
                <a:gd name="f105" fmla="*/ f82 f26 1"/>
                <a:gd name="f106" fmla="*/ f83 f26 1"/>
                <a:gd name="f107" fmla="*/ f84 f27 1"/>
                <a:gd name="f108" fmla="*/ f85 f26 1"/>
                <a:gd name="f109" fmla="*/ f86 f27 1"/>
                <a:gd name="f110" fmla="*/ f87 f26 1"/>
                <a:gd name="f111" fmla="*/ f88 f27 1"/>
                <a:gd name="f112" fmla="*/ f89 f27 1"/>
                <a:gd name="f113" fmla="*/ f90 f27 1"/>
                <a:gd name="f114" fmla="*/ f91 f27 1"/>
                <a:gd name="f115" fmla="*/ f92 f26 1"/>
                <a:gd name="f116" fmla="*/ f93 f27 1"/>
                <a:gd name="f117" fmla="*/ f94 f27 1"/>
                <a:gd name="f118" fmla="*/ f95 f26 1"/>
                <a:gd name="f119" fmla="*/ f96 f27 1"/>
                <a:gd name="f120" fmla="*/ f97 f26 1"/>
                <a:gd name="f121" fmla="*/ f9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5" y="f104"/>
                </a:cxn>
                <a:cxn ang="f56">
                  <a:pos x="f106" y="f107"/>
                </a:cxn>
                <a:cxn ang="f56">
                  <a:pos x="f108" y="f109"/>
                </a:cxn>
                <a:cxn ang="f56">
                  <a:pos x="f110" y="f111"/>
                </a:cxn>
                <a:cxn ang="f56">
                  <a:pos x="f110" y="f112"/>
                </a:cxn>
                <a:cxn ang="f56">
                  <a:pos x="f110" y="f113"/>
                </a:cxn>
                <a:cxn ang="f56">
                  <a:pos x="f110" y="f113"/>
                </a:cxn>
                <a:cxn ang="f56">
                  <a:pos x="f110" y="f114"/>
                </a:cxn>
                <a:cxn ang="f56">
                  <a:pos x="f115" y="f116"/>
                </a:cxn>
                <a:cxn ang="f56">
                  <a:pos x="f115" y="f117"/>
                </a:cxn>
                <a:cxn ang="f56">
                  <a:pos x="f118" y="f119"/>
                </a:cxn>
                <a:cxn ang="f56">
                  <a:pos x="f120" y="f121"/>
                </a:cxn>
                <a:cxn ang="f56">
                  <a:pos x="f103" y="f104"/>
                </a:cxn>
              </a:cxnLst>
              <a:rect l="f99" t="f102" r="f100" b="f101"/>
              <a:pathLst>
                <a:path w="111785" h="82569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cubicBezTo>
                    <a:pt x="f10" y="f9"/>
                    <a:pt x="f11" y="f9"/>
                    <a:pt x="f11" y="f12"/>
                  </a:cubicBezTo>
                  <a:cubicBezTo>
                    <a:pt x="f11" y="f12"/>
                    <a:pt x="f13" y="f12"/>
                    <a:pt x="f13" y="f14"/>
                  </a:cubicBezTo>
                  <a:lnTo>
                    <a:pt x="f15" y="f16"/>
                  </a:lnTo>
                  <a:lnTo>
                    <a:pt x="f15" y="f17"/>
                  </a:lnTo>
                  <a:cubicBezTo>
                    <a:pt x="f15" y="f17"/>
                    <a:pt x="f15" y="f18"/>
                    <a:pt x="f15" y="f18"/>
                  </a:cubicBezTo>
                  <a:lnTo>
                    <a:pt x="f15" y="f18"/>
                  </a:lnTo>
                  <a:lnTo>
                    <a:pt x="f15" y="f19"/>
                  </a:lnTo>
                  <a:lnTo>
                    <a:pt x="f20" y="f21"/>
                  </a:lnTo>
                  <a:lnTo>
                    <a:pt x="f20" y="f22"/>
                  </a:lnTo>
                  <a:lnTo>
                    <a:pt x="f23" y="f5"/>
                  </a:lnTo>
                  <a:lnTo>
                    <a:pt x="f5" y="f2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7" name="Freeform: Shape 241">
              <a:extLst>
                <a:ext uri="{FF2B5EF4-FFF2-40B4-BE49-F238E27FC236}">
                  <a16:creationId xmlns:a16="http://schemas.microsoft.com/office/drawing/2014/main" id="{8749F720-4702-72A3-4134-707D3B9E00CA}"/>
                </a:ext>
              </a:extLst>
            </p:cNvPr>
            <p:cNvSpPr/>
            <p:nvPr/>
          </p:nvSpPr>
          <p:spPr>
            <a:xfrm>
              <a:off x="3791824" y="6153354"/>
              <a:ext cx="148626" cy="576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624"/>
                <a:gd name="f7" fmla="val 57689"/>
                <a:gd name="f8" fmla="val 10162"/>
                <a:gd name="f9" fmla="val 3811"/>
                <a:gd name="f10" fmla="val 7622"/>
                <a:gd name="f11" fmla="val 11433"/>
                <a:gd name="f12" fmla="val 2541"/>
                <a:gd name="f13" fmla="val 1270"/>
                <a:gd name="f14" fmla="val 12703"/>
                <a:gd name="f15" fmla="val 125759"/>
                <a:gd name="f16" fmla="val 53353"/>
                <a:gd name="f17" fmla="val 138462"/>
                <a:gd name="f18" fmla="val 57164"/>
                <a:gd name="f19" fmla="val 141003"/>
                <a:gd name="f20" fmla="val 58434"/>
                <a:gd name="f21" fmla="val 143543"/>
                <a:gd name="f22" fmla="val 146084"/>
                <a:gd name="f23" fmla="val 55893"/>
                <a:gd name="f24" fmla="val 147354"/>
                <a:gd name="f25" fmla="val 54623"/>
                <a:gd name="f26" fmla="val 52083"/>
                <a:gd name="f27" fmla="val 50812"/>
                <a:gd name="f28" fmla="val 49542"/>
                <a:gd name="f29" fmla="val 48272"/>
                <a:gd name="f30" fmla="val 47001"/>
                <a:gd name="f31" fmla="val 45731"/>
                <a:gd name="f32" fmla="val 144813"/>
                <a:gd name="f33" fmla="val 44461"/>
                <a:gd name="f34" fmla="val 139732"/>
                <a:gd name="f35" fmla="val 43190"/>
                <a:gd name="f36" fmla="+- 0 0 -90"/>
                <a:gd name="f37" fmla="*/ f3 1 148624"/>
                <a:gd name="f38" fmla="*/ f4 1 57689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48624"/>
                <a:gd name="f47" fmla="*/ f43 1 57689"/>
                <a:gd name="f48" fmla="*/ 10162 f44 1"/>
                <a:gd name="f49" fmla="*/ 3811 f43 1"/>
                <a:gd name="f50" fmla="*/ 2541 f44 1"/>
                <a:gd name="f51" fmla="*/ 11433 f43 1"/>
                <a:gd name="f52" fmla="*/ 0 f44 1"/>
                <a:gd name="f53" fmla="*/ 3811 f44 1"/>
                <a:gd name="f54" fmla="*/ 12703 f43 1"/>
                <a:gd name="f55" fmla="*/ 125759 f44 1"/>
                <a:gd name="f56" fmla="*/ 53353 f43 1"/>
                <a:gd name="f57" fmla="*/ 138462 f44 1"/>
                <a:gd name="f58" fmla="*/ 57164 f43 1"/>
                <a:gd name="f59" fmla="*/ 146084 f44 1"/>
                <a:gd name="f60" fmla="*/ 55893 f43 1"/>
                <a:gd name="f61" fmla="*/ 147354 f44 1"/>
                <a:gd name="f62" fmla="*/ 54623 f43 1"/>
                <a:gd name="f63" fmla="*/ 148624 f44 1"/>
                <a:gd name="f64" fmla="*/ 52083 f43 1"/>
                <a:gd name="f65" fmla="*/ 50812 f43 1"/>
                <a:gd name="f66" fmla="*/ 49542 f43 1"/>
                <a:gd name="f67" fmla="*/ 48272 f43 1"/>
                <a:gd name="f68" fmla="*/ 47001 f43 1"/>
                <a:gd name="f69" fmla="*/ 45731 f43 1"/>
                <a:gd name="f70" fmla="*/ 144813 f44 1"/>
                <a:gd name="f71" fmla="*/ 44461 f43 1"/>
                <a:gd name="f72" fmla="*/ 143543 f44 1"/>
                <a:gd name="f73" fmla="*/ 139732 f44 1"/>
                <a:gd name="f74" fmla="*/ 43190 f43 1"/>
                <a:gd name="f75" fmla="*/ 0 f43 1"/>
                <a:gd name="f76" fmla="+- f45 0 f1"/>
                <a:gd name="f77" fmla="*/ f48 1 148624"/>
                <a:gd name="f78" fmla="*/ f49 1 57689"/>
                <a:gd name="f79" fmla="*/ f50 1 148624"/>
                <a:gd name="f80" fmla="*/ f51 1 57689"/>
                <a:gd name="f81" fmla="*/ f52 1 148624"/>
                <a:gd name="f82" fmla="*/ f53 1 148624"/>
                <a:gd name="f83" fmla="*/ f54 1 57689"/>
                <a:gd name="f84" fmla="*/ f55 1 148624"/>
                <a:gd name="f85" fmla="*/ f56 1 57689"/>
                <a:gd name="f86" fmla="*/ f57 1 148624"/>
                <a:gd name="f87" fmla="*/ f58 1 57689"/>
                <a:gd name="f88" fmla="*/ f59 1 148624"/>
                <a:gd name="f89" fmla="*/ f60 1 57689"/>
                <a:gd name="f90" fmla="*/ f61 1 148624"/>
                <a:gd name="f91" fmla="*/ f62 1 57689"/>
                <a:gd name="f92" fmla="*/ f63 1 148624"/>
                <a:gd name="f93" fmla="*/ f64 1 57689"/>
                <a:gd name="f94" fmla="*/ f65 1 57689"/>
                <a:gd name="f95" fmla="*/ f66 1 57689"/>
                <a:gd name="f96" fmla="*/ f67 1 57689"/>
                <a:gd name="f97" fmla="*/ f68 1 57689"/>
                <a:gd name="f98" fmla="*/ f69 1 57689"/>
                <a:gd name="f99" fmla="*/ f70 1 148624"/>
                <a:gd name="f100" fmla="*/ f71 1 57689"/>
                <a:gd name="f101" fmla="*/ f72 1 148624"/>
                <a:gd name="f102" fmla="*/ f73 1 148624"/>
                <a:gd name="f103" fmla="*/ f74 1 57689"/>
                <a:gd name="f104" fmla="*/ f75 1 57689"/>
                <a:gd name="f105" fmla="*/ f39 1 f46"/>
                <a:gd name="f106" fmla="*/ f40 1 f46"/>
                <a:gd name="f107" fmla="*/ f39 1 f47"/>
                <a:gd name="f108" fmla="*/ f41 1 f47"/>
                <a:gd name="f109" fmla="*/ f77 1 f46"/>
                <a:gd name="f110" fmla="*/ f78 1 f47"/>
                <a:gd name="f111" fmla="*/ f79 1 f46"/>
                <a:gd name="f112" fmla="*/ f80 1 f47"/>
                <a:gd name="f113" fmla="*/ f81 1 f46"/>
                <a:gd name="f114" fmla="*/ f82 1 f46"/>
                <a:gd name="f115" fmla="*/ f83 1 f47"/>
                <a:gd name="f116" fmla="*/ f84 1 f46"/>
                <a:gd name="f117" fmla="*/ f85 1 f47"/>
                <a:gd name="f118" fmla="*/ f86 1 f46"/>
                <a:gd name="f119" fmla="*/ f87 1 f47"/>
                <a:gd name="f120" fmla="*/ f88 1 f46"/>
                <a:gd name="f121" fmla="*/ f89 1 f47"/>
                <a:gd name="f122" fmla="*/ f90 1 f46"/>
                <a:gd name="f123" fmla="*/ f91 1 f47"/>
                <a:gd name="f124" fmla="*/ f92 1 f46"/>
                <a:gd name="f125" fmla="*/ f93 1 f47"/>
                <a:gd name="f126" fmla="*/ f94 1 f47"/>
                <a:gd name="f127" fmla="*/ f95 1 f47"/>
                <a:gd name="f128" fmla="*/ f96 1 f47"/>
                <a:gd name="f129" fmla="*/ f97 1 f47"/>
                <a:gd name="f130" fmla="*/ f98 1 f47"/>
                <a:gd name="f131" fmla="*/ f99 1 f46"/>
                <a:gd name="f132" fmla="*/ f100 1 f47"/>
                <a:gd name="f133" fmla="*/ f101 1 f46"/>
                <a:gd name="f134" fmla="*/ f102 1 f46"/>
                <a:gd name="f135" fmla="*/ f103 1 f47"/>
                <a:gd name="f136" fmla="*/ f104 1 f47"/>
                <a:gd name="f137" fmla="*/ f105 f37 1"/>
                <a:gd name="f138" fmla="*/ f106 f37 1"/>
                <a:gd name="f139" fmla="*/ f108 f38 1"/>
                <a:gd name="f140" fmla="*/ f107 f38 1"/>
                <a:gd name="f141" fmla="*/ f109 f37 1"/>
                <a:gd name="f142" fmla="*/ f110 f38 1"/>
                <a:gd name="f143" fmla="*/ f111 f37 1"/>
                <a:gd name="f144" fmla="*/ f112 f38 1"/>
                <a:gd name="f145" fmla="*/ f113 f37 1"/>
                <a:gd name="f146" fmla="*/ f114 f37 1"/>
                <a:gd name="f147" fmla="*/ f115 f38 1"/>
                <a:gd name="f148" fmla="*/ f116 f37 1"/>
                <a:gd name="f149" fmla="*/ f117 f38 1"/>
                <a:gd name="f150" fmla="*/ f118 f37 1"/>
                <a:gd name="f151" fmla="*/ f119 f38 1"/>
                <a:gd name="f152" fmla="*/ f120 f37 1"/>
                <a:gd name="f153" fmla="*/ f121 f38 1"/>
                <a:gd name="f154" fmla="*/ f122 f37 1"/>
                <a:gd name="f155" fmla="*/ f123 f38 1"/>
                <a:gd name="f156" fmla="*/ f124 f37 1"/>
                <a:gd name="f157" fmla="*/ f125 f38 1"/>
                <a:gd name="f158" fmla="*/ f126 f38 1"/>
                <a:gd name="f159" fmla="*/ f127 f38 1"/>
                <a:gd name="f160" fmla="*/ f128 f38 1"/>
                <a:gd name="f161" fmla="*/ f129 f38 1"/>
                <a:gd name="f162" fmla="*/ f130 f38 1"/>
                <a:gd name="f163" fmla="*/ f131 f37 1"/>
                <a:gd name="f164" fmla="*/ f132 f38 1"/>
                <a:gd name="f165" fmla="*/ f133 f37 1"/>
                <a:gd name="f166" fmla="*/ f134 f37 1"/>
                <a:gd name="f167" fmla="*/ f135 f38 1"/>
                <a:gd name="f168" fmla="*/ f136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43" y="f144"/>
                </a:cxn>
                <a:cxn ang="f76">
                  <a:pos x="f145" y="f144"/>
                </a:cxn>
                <a:cxn ang="f76">
                  <a:pos x="f145" y="f144"/>
                </a:cxn>
                <a:cxn ang="f76">
                  <a:pos x="f146" y="f147"/>
                </a:cxn>
                <a:cxn ang="f76">
                  <a:pos x="f148" y="f149"/>
                </a:cxn>
                <a:cxn ang="f76">
                  <a:pos x="f150" y="f151"/>
                </a:cxn>
                <a:cxn ang="f76">
                  <a:pos x="f152" y="f153"/>
                </a:cxn>
                <a:cxn ang="f76">
                  <a:pos x="f154" y="f155"/>
                </a:cxn>
                <a:cxn ang="f76">
                  <a:pos x="f156" y="f149"/>
                </a:cxn>
                <a:cxn ang="f76">
                  <a:pos x="f156" y="f149"/>
                </a:cxn>
                <a:cxn ang="f76">
                  <a:pos x="f156" y="f157"/>
                </a:cxn>
                <a:cxn ang="f76">
                  <a:pos x="f156" y="f158"/>
                </a:cxn>
                <a:cxn ang="f76">
                  <a:pos x="f156" y="f159"/>
                </a:cxn>
                <a:cxn ang="f76">
                  <a:pos x="f156" y="f160"/>
                </a:cxn>
                <a:cxn ang="f76">
                  <a:pos x="f154" y="f161"/>
                </a:cxn>
                <a:cxn ang="f76">
                  <a:pos x="f152" y="f162"/>
                </a:cxn>
                <a:cxn ang="f76">
                  <a:pos x="f163" y="f164"/>
                </a:cxn>
                <a:cxn ang="f76">
                  <a:pos x="f165" y="f164"/>
                </a:cxn>
                <a:cxn ang="f76">
                  <a:pos x="f165" y="f164"/>
                </a:cxn>
                <a:cxn ang="f76">
                  <a:pos x="f166" y="f167"/>
                </a:cxn>
                <a:cxn ang="f76">
                  <a:pos x="f141" y="f168"/>
                </a:cxn>
                <a:cxn ang="f76">
                  <a:pos x="f141" y="f142"/>
                </a:cxn>
              </a:cxnLst>
              <a:rect l="f137" t="f140" r="f138" b="f139"/>
              <a:pathLst>
                <a:path w="148624" h="57689">
                  <a:moveTo>
                    <a:pt x="f8" y="f9"/>
                  </a:moveTo>
                  <a:cubicBezTo>
                    <a:pt x="f8" y="f10"/>
                    <a:pt x="f10" y="f11"/>
                    <a:pt x="f12" y="f11"/>
                  </a:cubicBezTo>
                  <a:cubicBezTo>
                    <a:pt x="f12" y="f11"/>
                    <a:pt x="f12" y="f11"/>
                    <a:pt x="f12" y="f11"/>
                  </a:cubicBezTo>
                  <a:cubicBezTo>
                    <a:pt x="f13" y="f11"/>
                    <a:pt x="f13" y="f11"/>
                    <a:pt x="f5" y="f11"/>
                  </a:cubicBezTo>
                  <a:lnTo>
                    <a:pt x="f5" y="f11"/>
                  </a:lnTo>
                  <a:lnTo>
                    <a:pt x="f9" y="f14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18"/>
                    <a:pt x="f22" y="f23"/>
                  </a:cubicBezTo>
                  <a:cubicBezTo>
                    <a:pt x="f22" y="f23"/>
                    <a:pt x="f24" y="f25"/>
                    <a:pt x="f24" y="f25"/>
                  </a:cubicBezTo>
                  <a:cubicBezTo>
                    <a:pt x="f24" y="f25"/>
                    <a:pt x="f24" y="f16"/>
                    <a:pt x="f6" y="f16"/>
                  </a:cubicBezTo>
                  <a:lnTo>
                    <a:pt x="f6" y="f16"/>
                  </a:lnTo>
                  <a:lnTo>
                    <a:pt x="f6" y="f26"/>
                  </a:lnTo>
                  <a:cubicBezTo>
                    <a:pt x="f6" y="f26"/>
                    <a:pt x="f6" y="f27"/>
                    <a:pt x="f6" y="f27"/>
                  </a:cubicBezTo>
                  <a:cubicBezTo>
                    <a:pt x="f6" y="f27"/>
                    <a:pt x="f6" y="f28"/>
                    <a:pt x="f6" y="f28"/>
                  </a:cubicBezTo>
                  <a:lnTo>
                    <a:pt x="f6" y="f29"/>
                  </a:lnTo>
                  <a:lnTo>
                    <a:pt x="f24" y="f30"/>
                  </a:lnTo>
                  <a:lnTo>
                    <a:pt x="f22" y="f31"/>
                  </a:lnTo>
                  <a:lnTo>
                    <a:pt x="f32" y="f33"/>
                  </a:lnTo>
                  <a:lnTo>
                    <a:pt x="f21" y="f33"/>
                  </a:lnTo>
                  <a:lnTo>
                    <a:pt x="f21" y="f33"/>
                  </a:lnTo>
                  <a:lnTo>
                    <a:pt x="f34" y="f35"/>
                  </a:lnTo>
                  <a:lnTo>
                    <a:pt x="f8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8" name="Freeform: Shape 242">
              <a:extLst>
                <a:ext uri="{FF2B5EF4-FFF2-40B4-BE49-F238E27FC236}">
                  <a16:creationId xmlns:a16="http://schemas.microsoft.com/office/drawing/2014/main" id="{4E988D1F-BD6E-E506-EF1C-F94792D1D06B}"/>
                </a:ext>
              </a:extLst>
            </p:cNvPr>
            <p:cNvSpPr/>
            <p:nvPr/>
          </p:nvSpPr>
          <p:spPr>
            <a:xfrm>
              <a:off x="2836880" y="144246"/>
              <a:ext cx="950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2"/>
                <a:gd name="f7" fmla="val 564"/>
                <a:gd name="f8" fmla="val 953"/>
                <a:gd name="f9" fmla="val 565"/>
                <a:gd name="f10" fmla="val -318"/>
                <a:gd name="f11" fmla="val -706"/>
                <a:gd name="f12" fmla="+- 0 0 -90"/>
                <a:gd name="f13" fmla="*/ f3 1 952"/>
                <a:gd name="f14" fmla="*/ f4 1 56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52"/>
                <a:gd name="f23" fmla="*/ f19 1 564"/>
                <a:gd name="f24" fmla="*/ 953 f20 1"/>
                <a:gd name="f25" fmla="*/ 565 f19 1"/>
                <a:gd name="f26" fmla="+- f21 0 f1"/>
                <a:gd name="f27" fmla="*/ f24 1 952"/>
                <a:gd name="f28" fmla="*/ f25 1 564"/>
                <a:gd name="f29" fmla="*/ f15 1 f22"/>
                <a:gd name="f30" fmla="*/ f16 1 f22"/>
                <a:gd name="f31" fmla="*/ f15 1 f23"/>
                <a:gd name="f32" fmla="*/ f17 1 f23"/>
                <a:gd name="f33" fmla="*/ f27 1 f22"/>
                <a:gd name="f34" fmla="*/ f28 1 f23"/>
                <a:gd name="f35" fmla="*/ f29 f13 1"/>
                <a:gd name="f36" fmla="*/ f30 f13 1"/>
                <a:gd name="f37" fmla="*/ f32 f14 1"/>
                <a:gd name="f38" fmla="*/ f31 f14 1"/>
                <a:gd name="f39" fmla="*/ f33 f13 1"/>
                <a:gd name="f40" fmla="*/ f3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39" y="f40"/>
                </a:cxn>
                <a:cxn ang="f26">
                  <a:pos x="f39" y="f40"/>
                </a:cxn>
                <a:cxn ang="f26">
                  <a:pos x="f39" y="f40"/>
                </a:cxn>
                <a:cxn ang="f26">
                  <a:pos x="f39" y="f40"/>
                </a:cxn>
              </a:cxnLst>
              <a:rect l="f35" t="f38" r="f36" b="f37"/>
              <a:pathLst>
                <a:path w="952" h="564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0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9" name="Freeform: Shape 243">
              <a:extLst>
                <a:ext uri="{FF2B5EF4-FFF2-40B4-BE49-F238E27FC236}">
                  <a16:creationId xmlns:a16="http://schemas.microsoft.com/office/drawing/2014/main" id="{44D91AD4-4358-8A57-D63D-8F1F4BBEC322}"/>
                </a:ext>
              </a:extLst>
            </p:cNvPr>
            <p:cNvSpPr/>
            <p:nvPr/>
          </p:nvSpPr>
          <p:spPr>
            <a:xfrm>
              <a:off x="2837831" y="146084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1270 f15 1"/>
                <a:gd name="f22" fmla="*/ 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39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7"/>
                  </a:moveTo>
                  <a:lnTo>
                    <a:pt x="f5" y="f5"/>
                  </a:lnTo>
                  <a:cubicBezTo>
                    <a:pt x="f5" y="f5"/>
                    <a:pt x="f5" y="f7"/>
                    <a:pt x="f5" y="f7"/>
                  </a:cubicBezTo>
                  <a:cubicBezTo>
                    <a:pt x="f5" y="f7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0" name="Freeform: Shape 244">
              <a:extLst>
                <a:ext uri="{FF2B5EF4-FFF2-40B4-BE49-F238E27FC236}">
                  <a16:creationId xmlns:a16="http://schemas.microsoft.com/office/drawing/2014/main" id="{7B5F5B93-410A-7AF7-8B90-1C6DA67C0E62}"/>
                </a:ext>
              </a:extLst>
            </p:cNvPr>
            <p:cNvSpPr/>
            <p:nvPr/>
          </p:nvSpPr>
          <p:spPr>
            <a:xfrm>
              <a:off x="2226820" y="35570"/>
              <a:ext cx="604656" cy="1168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4659"/>
                <a:gd name="f7" fmla="val 116868"/>
                <a:gd name="f8" fmla="val 7622"/>
                <a:gd name="f9" fmla="val 5081"/>
                <a:gd name="f10" fmla="val 8892"/>
                <a:gd name="f11" fmla="val 12703"/>
                <a:gd name="f12" fmla="val 3811"/>
                <a:gd name="f13" fmla="val 15244"/>
                <a:gd name="f14" fmla="val 1270"/>
                <a:gd name="f15" fmla="val 579254"/>
                <a:gd name="f16" fmla="val 599578"/>
                <a:gd name="f17" fmla="val 106706"/>
                <a:gd name="f18" fmla="val 600849"/>
                <a:gd name="f19" fmla="val 602119"/>
                <a:gd name="f20" fmla="val 603389"/>
                <a:gd name="f21" fmla="val 6351"/>
                <a:gd name="f22" fmla="val 2541"/>
                <a:gd name="f23" fmla="+- 0 0 -90"/>
                <a:gd name="f24" fmla="*/ f3 1 604659"/>
                <a:gd name="f25" fmla="*/ f4 1 11686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04659"/>
                <a:gd name="f34" fmla="*/ f30 1 116868"/>
                <a:gd name="f35" fmla="*/ 7622 f31 1"/>
                <a:gd name="f36" fmla="*/ 5081 f30 1"/>
                <a:gd name="f37" fmla="*/ 3811 f31 1"/>
                <a:gd name="f38" fmla="*/ 15244 f30 1"/>
                <a:gd name="f39" fmla="*/ 1270 f31 1"/>
                <a:gd name="f40" fmla="*/ 579254 f31 1"/>
                <a:gd name="f41" fmla="*/ 116868 f30 1"/>
                <a:gd name="f42" fmla="*/ 599578 f31 1"/>
                <a:gd name="f43" fmla="*/ 106706 f30 1"/>
                <a:gd name="f44" fmla="*/ 600849 f31 1"/>
                <a:gd name="f45" fmla="*/ 602119 f31 1"/>
                <a:gd name="f46" fmla="*/ 603389 f31 1"/>
                <a:gd name="f47" fmla="*/ 604659 f31 1"/>
                <a:gd name="f48" fmla="*/ 0 f30 1"/>
                <a:gd name="f49" fmla="*/ 0 f31 1"/>
                <a:gd name="f50" fmla="+- f32 0 f1"/>
                <a:gd name="f51" fmla="*/ f35 1 604659"/>
                <a:gd name="f52" fmla="*/ f36 1 116868"/>
                <a:gd name="f53" fmla="*/ f37 1 604659"/>
                <a:gd name="f54" fmla="*/ f38 1 116868"/>
                <a:gd name="f55" fmla="*/ f39 1 604659"/>
                <a:gd name="f56" fmla="*/ f40 1 604659"/>
                <a:gd name="f57" fmla="*/ f41 1 116868"/>
                <a:gd name="f58" fmla="*/ f42 1 604659"/>
                <a:gd name="f59" fmla="*/ f43 1 116868"/>
                <a:gd name="f60" fmla="*/ f44 1 604659"/>
                <a:gd name="f61" fmla="*/ f45 1 604659"/>
                <a:gd name="f62" fmla="*/ f46 1 604659"/>
                <a:gd name="f63" fmla="*/ f47 1 604659"/>
                <a:gd name="f64" fmla="*/ f48 1 116868"/>
                <a:gd name="f65" fmla="*/ f49 1 604659"/>
                <a:gd name="f66" fmla="*/ f26 1 f33"/>
                <a:gd name="f67" fmla="*/ f27 1 f33"/>
                <a:gd name="f68" fmla="*/ f26 1 f34"/>
                <a:gd name="f69" fmla="*/ f28 1 f34"/>
                <a:gd name="f70" fmla="*/ f51 1 f33"/>
                <a:gd name="f71" fmla="*/ f52 1 f34"/>
                <a:gd name="f72" fmla="*/ f53 1 f33"/>
                <a:gd name="f73" fmla="*/ f54 1 f34"/>
                <a:gd name="f74" fmla="*/ f55 1 f33"/>
                <a:gd name="f75" fmla="*/ f56 1 f33"/>
                <a:gd name="f76" fmla="*/ f57 1 f34"/>
                <a:gd name="f77" fmla="*/ f58 1 f33"/>
                <a:gd name="f78" fmla="*/ f59 1 f34"/>
                <a:gd name="f79" fmla="*/ f60 1 f33"/>
                <a:gd name="f80" fmla="*/ f61 1 f33"/>
                <a:gd name="f81" fmla="*/ f62 1 f33"/>
                <a:gd name="f82" fmla="*/ f63 1 f33"/>
                <a:gd name="f83" fmla="*/ f64 1 f34"/>
                <a:gd name="f84" fmla="*/ f65 1 f33"/>
                <a:gd name="f85" fmla="*/ f66 f24 1"/>
                <a:gd name="f86" fmla="*/ f67 f24 1"/>
                <a:gd name="f87" fmla="*/ f69 f25 1"/>
                <a:gd name="f88" fmla="*/ f68 f25 1"/>
                <a:gd name="f89" fmla="*/ f70 f24 1"/>
                <a:gd name="f90" fmla="*/ f71 f25 1"/>
                <a:gd name="f91" fmla="*/ f72 f24 1"/>
                <a:gd name="f92" fmla="*/ f73 f25 1"/>
                <a:gd name="f93" fmla="*/ f74 f24 1"/>
                <a:gd name="f94" fmla="*/ f75 f24 1"/>
                <a:gd name="f95" fmla="*/ f76 f25 1"/>
                <a:gd name="f96" fmla="*/ f77 f24 1"/>
                <a:gd name="f97" fmla="*/ f78 f25 1"/>
                <a:gd name="f98" fmla="*/ f79 f24 1"/>
                <a:gd name="f99" fmla="*/ f80 f24 1"/>
                <a:gd name="f100" fmla="*/ f81 f24 1"/>
                <a:gd name="f101" fmla="*/ f82 f24 1"/>
                <a:gd name="f102" fmla="*/ f83 f25 1"/>
                <a:gd name="f103" fmla="*/ f8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1" y="f92"/>
                </a:cxn>
                <a:cxn ang="f50">
                  <a:pos x="f93" y="f92"/>
                </a:cxn>
                <a:cxn ang="f50">
                  <a:pos x="f94" y="f95"/>
                </a:cxn>
                <a:cxn ang="f50">
                  <a:pos x="f96" y="f97"/>
                </a:cxn>
                <a:cxn ang="f50">
                  <a:pos x="f96" y="f97"/>
                </a:cxn>
                <a:cxn ang="f50">
                  <a:pos x="f98" y="f97"/>
                </a:cxn>
                <a:cxn ang="f50">
                  <a:pos x="f99" y="f97"/>
                </a:cxn>
                <a:cxn ang="f50">
                  <a:pos x="f99" y="f97"/>
                </a:cxn>
                <a:cxn ang="f50">
                  <a:pos x="f100" y="f97"/>
                </a:cxn>
                <a:cxn ang="f50">
                  <a:pos x="f101" y="f97"/>
                </a:cxn>
                <a:cxn ang="f50">
                  <a:pos x="f101" y="f97"/>
                </a:cxn>
                <a:cxn ang="f50">
                  <a:pos x="f93" y="f102"/>
                </a:cxn>
                <a:cxn ang="f50">
                  <a:pos x="f103" y="f102"/>
                </a:cxn>
                <a:cxn ang="f50">
                  <a:pos x="f89" y="f90"/>
                </a:cxn>
              </a:cxnLst>
              <a:rect l="f85" t="f88" r="f86" b="f87"/>
              <a:pathLst>
                <a:path w="604659" h="116868">
                  <a:moveTo>
                    <a:pt x="f8" y="f9"/>
                  </a:moveTo>
                  <a:cubicBezTo>
                    <a:pt x="f10" y="f10"/>
                    <a:pt x="f8" y="f11"/>
                    <a:pt x="f12" y="f13"/>
                  </a:cubicBezTo>
                  <a:cubicBezTo>
                    <a:pt x="f12" y="f13"/>
                    <a:pt x="f12" y="f13"/>
                    <a:pt x="f12" y="f13"/>
                  </a:cubicBezTo>
                  <a:lnTo>
                    <a:pt x="f14" y="f13"/>
                  </a:lnTo>
                  <a:lnTo>
                    <a:pt x="f15" y="f7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18" y="f17"/>
                  </a:lnTo>
                  <a:lnTo>
                    <a:pt x="f19" y="f17"/>
                  </a:lnTo>
                  <a:lnTo>
                    <a:pt x="f19" y="f17"/>
                  </a:lnTo>
                  <a:lnTo>
                    <a:pt x="f20" y="f17"/>
                  </a:lnTo>
                  <a:lnTo>
                    <a:pt x="f6" y="f17"/>
                  </a:lnTo>
                  <a:lnTo>
                    <a:pt x="f6" y="f17"/>
                  </a:lnTo>
                  <a:lnTo>
                    <a:pt x="f14" y="f5"/>
                  </a:lnTo>
                  <a:lnTo>
                    <a:pt x="f5" y="f5"/>
                  </a:lnTo>
                  <a:cubicBezTo>
                    <a:pt x="f9" y="f14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1" name="Freeform: Shape 245">
              <a:extLst>
                <a:ext uri="{FF2B5EF4-FFF2-40B4-BE49-F238E27FC236}">
                  <a16:creationId xmlns:a16="http://schemas.microsoft.com/office/drawing/2014/main" id="{53E85323-CD9E-62C6-BD47-8FC32D4459DA}"/>
                </a:ext>
              </a:extLst>
            </p:cNvPr>
            <p:cNvSpPr/>
            <p:nvPr/>
          </p:nvSpPr>
          <p:spPr>
            <a:xfrm>
              <a:off x="2835289" y="142271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2" name="Freeform: Shape 246">
              <a:extLst>
                <a:ext uri="{FF2B5EF4-FFF2-40B4-BE49-F238E27FC236}">
                  <a16:creationId xmlns:a16="http://schemas.microsoft.com/office/drawing/2014/main" id="{0D42672D-19AD-34C7-E8D0-1213A05FDD1E}"/>
                </a:ext>
              </a:extLst>
            </p:cNvPr>
            <p:cNvSpPr/>
            <p:nvPr/>
          </p:nvSpPr>
          <p:spPr>
            <a:xfrm>
              <a:off x="1100068" y="594506"/>
              <a:ext cx="12701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564"/>
                <a:gd name="f8" fmla="val 1270"/>
                <a:gd name="f9" fmla="+- 0 0 -90"/>
                <a:gd name="f10" fmla="*/ f3 1 12702"/>
                <a:gd name="f11" fmla="*/ f4 1 56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702"/>
                <a:gd name="f20" fmla="*/ f16 1 564"/>
                <a:gd name="f21" fmla="*/ 0 f17 1"/>
                <a:gd name="f22" fmla="*/ 0 f16 1"/>
                <a:gd name="f23" fmla="+- f18 0 f1"/>
                <a:gd name="f24" fmla="*/ f21 1 12702"/>
                <a:gd name="f25" fmla="*/ f22 1 564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702" h="564">
                  <a:moveTo>
                    <a:pt x="f5" y="f5"/>
                  </a:moveTo>
                  <a:cubicBezTo>
                    <a:pt x="f5" y="f5"/>
                    <a:pt x="f5" y="f8"/>
                    <a:pt x="f5" y="f5"/>
                  </a:cubicBezTo>
                  <a:cubicBezTo>
                    <a:pt x="f5" y="f8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3" name="Freeform: Shape 247">
              <a:extLst>
                <a:ext uri="{FF2B5EF4-FFF2-40B4-BE49-F238E27FC236}">
                  <a16:creationId xmlns:a16="http://schemas.microsoft.com/office/drawing/2014/main" id="{0BA938EE-8A46-92B0-5131-809C194BADEF}"/>
                </a:ext>
              </a:extLst>
            </p:cNvPr>
            <p:cNvSpPr/>
            <p:nvPr/>
          </p:nvSpPr>
          <p:spPr>
            <a:xfrm>
              <a:off x="1103881" y="589422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4" name="Freeform: Shape 248">
              <a:extLst>
                <a:ext uri="{FF2B5EF4-FFF2-40B4-BE49-F238E27FC236}">
                  <a16:creationId xmlns:a16="http://schemas.microsoft.com/office/drawing/2014/main" id="{BE8071C2-5F65-FEA4-5D37-A3A9B72730D8}"/>
                </a:ext>
              </a:extLst>
            </p:cNvPr>
            <p:cNvSpPr/>
            <p:nvPr/>
          </p:nvSpPr>
          <p:spPr>
            <a:xfrm>
              <a:off x="1116582" y="591964"/>
              <a:ext cx="602114" cy="1308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2118"/>
                <a:gd name="f7" fmla="val 130841"/>
                <a:gd name="f8" fmla="val 597038"/>
                <a:gd name="f9" fmla="val 125760"/>
                <a:gd name="f10" fmla="val 124490"/>
                <a:gd name="f11" fmla="val 123220"/>
                <a:gd name="f12" fmla="val 121949"/>
                <a:gd name="f13" fmla="val 120679"/>
                <a:gd name="f14" fmla="val 598308"/>
                <a:gd name="f15" fmla="val 119409"/>
                <a:gd name="f16" fmla="val 599578"/>
                <a:gd name="f17" fmla="val 118138"/>
                <a:gd name="f18" fmla="val 602119"/>
                <a:gd name="f19" fmla="val 116868"/>
                <a:gd name="f20" fmla="val 15243"/>
                <a:gd name="f21" fmla="val 7622"/>
                <a:gd name="f22" fmla="val 12703"/>
                <a:gd name="f23" fmla="+- 0 0 -90"/>
                <a:gd name="f24" fmla="*/ f3 1 602118"/>
                <a:gd name="f25" fmla="*/ f4 1 13084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02118"/>
                <a:gd name="f34" fmla="*/ f30 1 130841"/>
                <a:gd name="f35" fmla="*/ 597038 f31 1"/>
                <a:gd name="f36" fmla="*/ 125760 f30 1"/>
                <a:gd name="f37" fmla="*/ 123220 f30 1"/>
                <a:gd name="f38" fmla="*/ 121949 f30 1"/>
                <a:gd name="f39" fmla="*/ 598308 f31 1"/>
                <a:gd name="f40" fmla="*/ 120679 f30 1"/>
                <a:gd name="f41" fmla="*/ 119409 f30 1"/>
                <a:gd name="f42" fmla="*/ 599578 f31 1"/>
                <a:gd name="f43" fmla="*/ 118138 f30 1"/>
                <a:gd name="f44" fmla="*/ 602119 f31 1"/>
                <a:gd name="f45" fmla="*/ 116868 f30 1"/>
                <a:gd name="f46" fmla="*/ 15243 f31 1"/>
                <a:gd name="f47" fmla="*/ 0 f30 1"/>
                <a:gd name="f48" fmla="*/ 0 f31 1"/>
                <a:gd name="f49" fmla="*/ 7622 f30 1"/>
                <a:gd name="f50" fmla="*/ 12703 f30 1"/>
                <a:gd name="f51" fmla="*/ 130841 f30 1"/>
                <a:gd name="f52" fmla="+- f32 0 f1"/>
                <a:gd name="f53" fmla="*/ f35 1 602118"/>
                <a:gd name="f54" fmla="*/ f36 1 130841"/>
                <a:gd name="f55" fmla="*/ f37 1 130841"/>
                <a:gd name="f56" fmla="*/ f38 1 130841"/>
                <a:gd name="f57" fmla="*/ f39 1 602118"/>
                <a:gd name="f58" fmla="*/ f40 1 130841"/>
                <a:gd name="f59" fmla="*/ f41 1 130841"/>
                <a:gd name="f60" fmla="*/ f42 1 602118"/>
                <a:gd name="f61" fmla="*/ f43 1 130841"/>
                <a:gd name="f62" fmla="*/ f44 1 602118"/>
                <a:gd name="f63" fmla="*/ f45 1 130841"/>
                <a:gd name="f64" fmla="*/ f46 1 602118"/>
                <a:gd name="f65" fmla="*/ f47 1 130841"/>
                <a:gd name="f66" fmla="*/ f48 1 602118"/>
                <a:gd name="f67" fmla="*/ f49 1 130841"/>
                <a:gd name="f68" fmla="*/ f50 1 130841"/>
                <a:gd name="f69" fmla="*/ f51 1 130841"/>
                <a:gd name="f70" fmla="*/ f26 1 f33"/>
                <a:gd name="f71" fmla="*/ f27 1 f33"/>
                <a:gd name="f72" fmla="*/ f26 1 f34"/>
                <a:gd name="f73" fmla="*/ f28 1 f34"/>
                <a:gd name="f74" fmla="*/ f53 1 f33"/>
                <a:gd name="f75" fmla="*/ f54 1 f34"/>
                <a:gd name="f76" fmla="*/ f55 1 f34"/>
                <a:gd name="f77" fmla="*/ f56 1 f34"/>
                <a:gd name="f78" fmla="*/ f57 1 f33"/>
                <a:gd name="f79" fmla="*/ f58 1 f34"/>
                <a:gd name="f80" fmla="*/ f59 1 f34"/>
                <a:gd name="f81" fmla="*/ f60 1 f33"/>
                <a:gd name="f82" fmla="*/ f61 1 f34"/>
                <a:gd name="f83" fmla="*/ f62 1 f33"/>
                <a:gd name="f84" fmla="*/ f63 1 f34"/>
                <a:gd name="f85" fmla="*/ f64 1 f33"/>
                <a:gd name="f86" fmla="*/ f65 1 f34"/>
                <a:gd name="f87" fmla="*/ f66 1 f33"/>
                <a:gd name="f88" fmla="*/ f67 1 f34"/>
                <a:gd name="f89" fmla="*/ f68 1 f34"/>
                <a:gd name="f90" fmla="*/ f69 1 f34"/>
                <a:gd name="f91" fmla="*/ f70 f24 1"/>
                <a:gd name="f92" fmla="*/ f71 f24 1"/>
                <a:gd name="f93" fmla="*/ f73 f25 1"/>
                <a:gd name="f94" fmla="*/ f72 f25 1"/>
                <a:gd name="f95" fmla="*/ f74 f24 1"/>
                <a:gd name="f96" fmla="*/ f75 f25 1"/>
                <a:gd name="f97" fmla="*/ f76 f25 1"/>
                <a:gd name="f98" fmla="*/ f77 f25 1"/>
                <a:gd name="f99" fmla="*/ f78 f24 1"/>
                <a:gd name="f100" fmla="*/ f79 f25 1"/>
                <a:gd name="f101" fmla="*/ f80 f25 1"/>
                <a:gd name="f102" fmla="*/ f81 f24 1"/>
                <a:gd name="f103" fmla="*/ f82 f25 1"/>
                <a:gd name="f104" fmla="*/ f83 f24 1"/>
                <a:gd name="f105" fmla="*/ f84 f25 1"/>
                <a:gd name="f106" fmla="*/ f85 f24 1"/>
                <a:gd name="f107" fmla="*/ f86 f25 1"/>
                <a:gd name="f108" fmla="*/ f87 f24 1"/>
                <a:gd name="f109" fmla="*/ f88 f25 1"/>
                <a:gd name="f110" fmla="*/ f89 f25 1"/>
                <a:gd name="f111" fmla="*/ f9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5" y="f96"/>
                </a:cxn>
                <a:cxn ang="f52">
                  <a:pos x="f95" y="f96"/>
                </a:cxn>
                <a:cxn ang="f52">
                  <a:pos x="f95" y="f96"/>
                </a:cxn>
                <a:cxn ang="f52">
                  <a:pos x="f95" y="f97"/>
                </a:cxn>
                <a:cxn ang="f52">
                  <a:pos x="f95" y="f98"/>
                </a:cxn>
                <a:cxn ang="f52">
                  <a:pos x="f99" y="f100"/>
                </a:cxn>
                <a:cxn ang="f52">
                  <a:pos x="f99" y="f101"/>
                </a:cxn>
                <a:cxn ang="f52">
                  <a:pos x="f102" y="f103"/>
                </a:cxn>
                <a:cxn ang="f52">
                  <a:pos x="f104" y="f105"/>
                </a:cxn>
                <a:cxn ang="f52">
                  <a:pos x="f106" y="f107"/>
                </a:cxn>
                <a:cxn ang="f52">
                  <a:pos x="f108" y="f109"/>
                </a:cxn>
                <a:cxn ang="f52">
                  <a:pos x="f108" y="f110"/>
                </a:cxn>
                <a:cxn ang="f52">
                  <a:pos x="f95" y="f111"/>
                </a:cxn>
                <a:cxn ang="f52">
                  <a:pos x="f95" y="f96"/>
                </a:cxn>
              </a:cxnLst>
              <a:rect l="f91" t="f94" r="f92" b="f93"/>
              <a:pathLst>
                <a:path w="602118" h="130841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10"/>
                    <a:pt x="f8" y="f10"/>
                    <a:pt x="f8" y="f11"/>
                  </a:cubicBezTo>
                  <a:cubicBezTo>
                    <a:pt x="f8" y="f11"/>
                    <a:pt x="f8" y="f11"/>
                    <a:pt x="f8" y="f12"/>
                  </a:cubicBezTo>
                  <a:cubicBezTo>
                    <a:pt x="f8" y="f12"/>
                    <a:pt x="f8" y="f13"/>
                    <a:pt x="f14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5" y="f21"/>
                  </a:lnTo>
                  <a:lnTo>
                    <a:pt x="f5" y="f22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5" name="Freeform: Shape 249">
              <a:extLst>
                <a:ext uri="{FF2B5EF4-FFF2-40B4-BE49-F238E27FC236}">
                  <a16:creationId xmlns:a16="http://schemas.microsoft.com/office/drawing/2014/main" id="{37F32E62-D5AC-9A16-2D6D-1C33594000BC}"/>
                </a:ext>
              </a:extLst>
            </p:cNvPr>
            <p:cNvSpPr/>
            <p:nvPr/>
          </p:nvSpPr>
          <p:spPr>
            <a:xfrm>
              <a:off x="2837831" y="148059"/>
              <a:ext cx="12701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564"/>
                <a:gd name="f8" fmla="val 565"/>
                <a:gd name="f9" fmla="val -706"/>
                <a:gd name="f10" fmla="+- 0 0 -90"/>
                <a:gd name="f11" fmla="*/ f3 1 12702"/>
                <a:gd name="f12" fmla="*/ f4 1 56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02"/>
                <a:gd name="f21" fmla="*/ f17 1 564"/>
                <a:gd name="f22" fmla="*/ 0 f18 1"/>
                <a:gd name="f23" fmla="*/ 565 f17 1"/>
                <a:gd name="f24" fmla="+- f19 0 f1"/>
                <a:gd name="f25" fmla="*/ f22 1 12702"/>
                <a:gd name="f26" fmla="*/ f23 1 564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2702" h="564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8"/>
                  </a:cubicBezTo>
                  <a:cubicBezTo>
                    <a:pt x="f5" y="f9"/>
                    <a:pt x="f5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6" name="Freeform: Shape 250">
              <a:extLst>
                <a:ext uri="{FF2B5EF4-FFF2-40B4-BE49-F238E27FC236}">
                  <a16:creationId xmlns:a16="http://schemas.microsoft.com/office/drawing/2014/main" id="{DE6D26A2-BAF5-9F5D-4717-F1217629D998}"/>
                </a:ext>
              </a:extLst>
            </p:cNvPr>
            <p:cNvSpPr/>
            <p:nvPr/>
          </p:nvSpPr>
          <p:spPr>
            <a:xfrm>
              <a:off x="2832756" y="142271"/>
              <a:ext cx="127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703"/>
                <a:gd name="f8" fmla="+- 0 0 -90"/>
                <a:gd name="f9" fmla="*/ f3 1 1270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703"/>
                <a:gd name="f20" fmla="*/ 1270 f16 1"/>
                <a:gd name="f21" fmla="*/ 0 f15 1"/>
                <a:gd name="f22" fmla="*/ 0 f16 1"/>
                <a:gd name="f23" fmla="+- f17 0 f1"/>
                <a:gd name="f24" fmla="*/ f20 1 1270"/>
                <a:gd name="f25" fmla="*/ f21 1 12703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38" y="f39"/>
                </a:cxn>
              </a:cxnLst>
              <a:rect l="f34" t="f37" r="f35" b="f36"/>
              <a:pathLst>
                <a:path w="1270" h="12703">
                  <a:moveTo>
                    <a:pt x="f6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7" name="Freeform: Shape 251">
              <a:extLst>
                <a:ext uri="{FF2B5EF4-FFF2-40B4-BE49-F238E27FC236}">
                  <a16:creationId xmlns:a16="http://schemas.microsoft.com/office/drawing/2014/main" id="{079B4627-AFC4-FD15-9608-D284A085B510}"/>
                </a:ext>
              </a:extLst>
            </p:cNvPr>
            <p:cNvSpPr/>
            <p:nvPr/>
          </p:nvSpPr>
          <p:spPr>
            <a:xfrm>
              <a:off x="2835289" y="143542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8" name="Freeform: Shape 252">
              <a:extLst>
                <a:ext uri="{FF2B5EF4-FFF2-40B4-BE49-F238E27FC236}">
                  <a16:creationId xmlns:a16="http://schemas.microsoft.com/office/drawing/2014/main" id="{ADAE2BFB-ACB3-5860-E456-5DB6B7D2309B}"/>
                </a:ext>
              </a:extLst>
            </p:cNvPr>
            <p:cNvSpPr/>
            <p:nvPr/>
          </p:nvSpPr>
          <p:spPr>
            <a:xfrm>
              <a:off x="2837831" y="144813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9" name="Freeform: Shape 253">
              <a:extLst>
                <a:ext uri="{FF2B5EF4-FFF2-40B4-BE49-F238E27FC236}">
                  <a16:creationId xmlns:a16="http://schemas.microsoft.com/office/drawing/2014/main" id="{91293211-15A4-2AD3-338C-20FFB99B2ADB}"/>
                </a:ext>
              </a:extLst>
            </p:cNvPr>
            <p:cNvSpPr/>
            <p:nvPr/>
          </p:nvSpPr>
          <p:spPr>
            <a:xfrm>
              <a:off x="1717435" y="141000"/>
              <a:ext cx="1110237" cy="5792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0236"/>
                <a:gd name="f7" fmla="val 579259"/>
                <a:gd name="f8" fmla="val 569097"/>
                <a:gd name="f9" fmla="val 1270"/>
                <a:gd name="f10" fmla="val 567826"/>
                <a:gd name="f11" fmla="val 2541"/>
                <a:gd name="f12" fmla="val 6351"/>
                <a:gd name="f13" fmla="val 10162"/>
                <a:gd name="f14" fmla="val 570367"/>
                <a:gd name="f15" fmla="val 574178"/>
                <a:gd name="f16" fmla="val 1106425"/>
                <a:gd name="f17" fmla="val 19055"/>
                <a:gd name="f18" fmla="val 7622"/>
                <a:gd name="f19" fmla="val 5081"/>
                <a:gd name="f20" fmla="val 1107696"/>
                <a:gd name="f21" fmla="val 1089911"/>
                <a:gd name="f22" fmla="val 11433"/>
                <a:gd name="f23" fmla="+- 0 0 -90"/>
                <a:gd name="f24" fmla="*/ f3 1 1110236"/>
                <a:gd name="f25" fmla="*/ f4 1 57925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110236"/>
                <a:gd name="f34" fmla="*/ f30 1 579259"/>
                <a:gd name="f35" fmla="*/ 0 f31 1"/>
                <a:gd name="f36" fmla="*/ 569097 f30 1"/>
                <a:gd name="f37" fmla="*/ 2541 f31 1"/>
                <a:gd name="f38" fmla="*/ 567826 f30 1"/>
                <a:gd name="f39" fmla="*/ 10162 f31 1"/>
                <a:gd name="f40" fmla="*/ 574178 f30 1"/>
                <a:gd name="f41" fmla="*/ 579259 f30 1"/>
                <a:gd name="f42" fmla="*/ 1106425 f31 1"/>
                <a:gd name="f43" fmla="*/ 19055 f30 1"/>
                <a:gd name="f44" fmla="*/ 7622 f30 1"/>
                <a:gd name="f45" fmla="*/ 1110236 f31 1"/>
                <a:gd name="f46" fmla="*/ 0 f30 1"/>
                <a:gd name="f47" fmla="*/ 1089911 f31 1"/>
                <a:gd name="f48" fmla="*/ 11433 f30 1"/>
                <a:gd name="f49" fmla="+- f32 0 f1"/>
                <a:gd name="f50" fmla="*/ f35 1 1110236"/>
                <a:gd name="f51" fmla="*/ f36 1 579259"/>
                <a:gd name="f52" fmla="*/ f37 1 1110236"/>
                <a:gd name="f53" fmla="*/ f38 1 579259"/>
                <a:gd name="f54" fmla="*/ f39 1 1110236"/>
                <a:gd name="f55" fmla="*/ f40 1 579259"/>
                <a:gd name="f56" fmla="*/ f41 1 579259"/>
                <a:gd name="f57" fmla="*/ f42 1 1110236"/>
                <a:gd name="f58" fmla="*/ f43 1 579259"/>
                <a:gd name="f59" fmla="*/ f44 1 579259"/>
                <a:gd name="f60" fmla="*/ f45 1 1110236"/>
                <a:gd name="f61" fmla="*/ f46 1 579259"/>
                <a:gd name="f62" fmla="*/ f47 1 1110236"/>
                <a:gd name="f63" fmla="*/ f48 1 579259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3"/>
                <a:gd name="f73" fmla="*/ f55 1 f34"/>
                <a:gd name="f74" fmla="*/ f56 1 f34"/>
                <a:gd name="f75" fmla="*/ f57 1 f33"/>
                <a:gd name="f76" fmla="*/ f58 1 f34"/>
                <a:gd name="f77" fmla="*/ f59 1 f34"/>
                <a:gd name="f78" fmla="*/ f60 1 f33"/>
                <a:gd name="f79" fmla="*/ f61 1 f34"/>
                <a:gd name="f80" fmla="*/ f62 1 f33"/>
                <a:gd name="f81" fmla="*/ f63 1 f34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4 1"/>
                <a:gd name="f91" fmla="*/ f73 f25 1"/>
                <a:gd name="f92" fmla="*/ f74 f25 1"/>
                <a:gd name="f93" fmla="*/ f75 f24 1"/>
                <a:gd name="f94" fmla="*/ f76 f25 1"/>
                <a:gd name="f95" fmla="*/ f77 f25 1"/>
                <a:gd name="f96" fmla="*/ f78 f24 1"/>
                <a:gd name="f97" fmla="*/ f79 f25 1"/>
                <a:gd name="f98" fmla="*/ f80 f24 1"/>
                <a:gd name="f99" fmla="*/ f8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0" y="f91"/>
                </a:cxn>
                <a:cxn ang="f49">
                  <a:pos x="f90" y="f92"/>
                </a:cxn>
                <a:cxn ang="f49">
                  <a:pos x="f93" y="f94"/>
                </a:cxn>
                <a:cxn ang="f49">
                  <a:pos x="f93" y="f95"/>
                </a:cxn>
                <a:cxn ang="f49">
                  <a:pos x="f96" y="f97"/>
                </a:cxn>
                <a:cxn ang="f49">
                  <a:pos x="f96" y="f97"/>
                </a:cxn>
                <a:cxn ang="f49">
                  <a:pos x="f98" y="f99"/>
                </a:cxn>
                <a:cxn ang="f49">
                  <a:pos x="f88" y="f89"/>
                </a:cxn>
                <a:cxn ang="f49">
                  <a:pos x="f86" y="f87"/>
                </a:cxn>
              </a:cxnLst>
              <a:rect l="f82" t="f85" r="f83" b="f84"/>
              <a:pathLst>
                <a:path w="1110236" h="579259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9" y="f10"/>
                    <a:pt x="f11" y="f10"/>
                  </a:cubicBezTo>
                  <a:cubicBezTo>
                    <a:pt x="f12" y="f10"/>
                    <a:pt x="f13" y="f14"/>
                    <a:pt x="f13" y="f15"/>
                  </a:cubicBezTo>
                  <a:cubicBezTo>
                    <a:pt x="f13" y="f15"/>
                    <a:pt x="f13" y="f15"/>
                    <a:pt x="f13" y="f15"/>
                  </a:cubicBezTo>
                  <a:lnTo>
                    <a:pt x="f13" y="f7"/>
                  </a:lnTo>
                  <a:lnTo>
                    <a:pt x="f16" y="f17"/>
                  </a:lnTo>
                  <a:lnTo>
                    <a:pt x="f16" y="f18"/>
                  </a:lnTo>
                  <a:cubicBezTo>
                    <a:pt x="f16" y="f19"/>
                    <a:pt x="f20" y="f11"/>
                    <a:pt x="f6" y="f5"/>
                  </a:cubicBezTo>
                  <a:lnTo>
                    <a:pt x="f6" y="f5"/>
                  </a:lnTo>
                  <a:lnTo>
                    <a:pt x="f21" y="f22"/>
                  </a:lnTo>
                  <a:lnTo>
                    <a:pt x="f11" y="f1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0" name="Freeform: Shape 254">
              <a:extLst>
                <a:ext uri="{FF2B5EF4-FFF2-40B4-BE49-F238E27FC236}">
                  <a16:creationId xmlns:a16="http://schemas.microsoft.com/office/drawing/2014/main" id="{BC102A0A-F083-C6D1-7C52-61CA91E73582}"/>
                </a:ext>
              </a:extLst>
            </p:cNvPr>
            <p:cNvSpPr/>
            <p:nvPr/>
          </p:nvSpPr>
          <p:spPr>
            <a:xfrm>
              <a:off x="1413836" y="4369844"/>
              <a:ext cx="45729" cy="4700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730"/>
                <a:gd name="f7" fmla="val 470012"/>
                <a:gd name="f8" fmla="val 38109"/>
                <a:gd name="f9" fmla="val 461121"/>
                <a:gd name="f10" fmla="val 40649"/>
                <a:gd name="f11" fmla="val 43190"/>
                <a:gd name="f12" fmla="val 462391"/>
                <a:gd name="f13" fmla="val 44460"/>
                <a:gd name="f14" fmla="val 464932"/>
                <a:gd name="f15" fmla="val 45731"/>
                <a:gd name="f16" fmla="val 466202"/>
                <a:gd name="f17" fmla="val 467472"/>
                <a:gd name="f18" fmla="val 470013"/>
                <a:gd name="f19" fmla="val 468742"/>
                <a:gd name="f20" fmla="val 463661"/>
                <a:gd name="f21" fmla="val 7622"/>
                <a:gd name="f22" fmla="val 3811"/>
                <a:gd name="f23" fmla="val 2541"/>
                <a:gd name="f24" fmla="val 5081"/>
                <a:gd name="f25" fmla="+- 0 0 -90"/>
                <a:gd name="f26" fmla="*/ f3 1 45730"/>
                <a:gd name="f27" fmla="*/ f4 1 47001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45730"/>
                <a:gd name="f36" fmla="*/ f32 1 470012"/>
                <a:gd name="f37" fmla="*/ 38109 f33 1"/>
                <a:gd name="f38" fmla="*/ 461121 f32 1"/>
                <a:gd name="f39" fmla="*/ 44460 f33 1"/>
                <a:gd name="f40" fmla="*/ 464932 f32 1"/>
                <a:gd name="f41" fmla="*/ 45731 f33 1"/>
                <a:gd name="f42" fmla="*/ 470013 f32 1"/>
                <a:gd name="f43" fmla="*/ 468742 f32 1"/>
                <a:gd name="f44" fmla="*/ 463661 f32 1"/>
                <a:gd name="f45" fmla="*/ 7622 f33 1"/>
                <a:gd name="f46" fmla="*/ 0 f32 1"/>
                <a:gd name="f47" fmla="*/ 3811 f33 1"/>
                <a:gd name="f48" fmla="*/ 2541 f32 1"/>
                <a:gd name="f49" fmla="*/ 0 f33 1"/>
                <a:gd name="f50" fmla="*/ 5081 f32 1"/>
                <a:gd name="f51" fmla="+- f34 0 f1"/>
                <a:gd name="f52" fmla="*/ f37 1 45730"/>
                <a:gd name="f53" fmla="*/ f38 1 470012"/>
                <a:gd name="f54" fmla="*/ f39 1 45730"/>
                <a:gd name="f55" fmla="*/ f40 1 470012"/>
                <a:gd name="f56" fmla="*/ f41 1 45730"/>
                <a:gd name="f57" fmla="*/ f42 1 470012"/>
                <a:gd name="f58" fmla="*/ f43 1 470012"/>
                <a:gd name="f59" fmla="*/ f44 1 470012"/>
                <a:gd name="f60" fmla="*/ f45 1 45730"/>
                <a:gd name="f61" fmla="*/ f46 1 470012"/>
                <a:gd name="f62" fmla="*/ f47 1 45730"/>
                <a:gd name="f63" fmla="*/ f48 1 470012"/>
                <a:gd name="f64" fmla="*/ f49 1 45730"/>
                <a:gd name="f65" fmla="*/ f50 1 470012"/>
                <a:gd name="f66" fmla="*/ f28 1 f35"/>
                <a:gd name="f67" fmla="*/ f29 1 f35"/>
                <a:gd name="f68" fmla="*/ f28 1 f36"/>
                <a:gd name="f69" fmla="*/ f30 1 f36"/>
                <a:gd name="f70" fmla="*/ f52 1 f35"/>
                <a:gd name="f71" fmla="*/ f53 1 f36"/>
                <a:gd name="f72" fmla="*/ f54 1 f35"/>
                <a:gd name="f73" fmla="*/ f55 1 f36"/>
                <a:gd name="f74" fmla="*/ f56 1 f35"/>
                <a:gd name="f75" fmla="*/ f57 1 f36"/>
                <a:gd name="f76" fmla="*/ f58 1 f36"/>
                <a:gd name="f77" fmla="*/ f59 1 f36"/>
                <a:gd name="f78" fmla="*/ f60 1 f35"/>
                <a:gd name="f79" fmla="*/ f61 1 f36"/>
                <a:gd name="f80" fmla="*/ f62 1 f35"/>
                <a:gd name="f81" fmla="*/ f63 1 f36"/>
                <a:gd name="f82" fmla="*/ f64 1 f35"/>
                <a:gd name="f83" fmla="*/ f65 1 f36"/>
                <a:gd name="f84" fmla="*/ f66 f26 1"/>
                <a:gd name="f85" fmla="*/ f67 f26 1"/>
                <a:gd name="f86" fmla="*/ f69 f27 1"/>
                <a:gd name="f87" fmla="*/ f68 f27 1"/>
                <a:gd name="f88" fmla="*/ f70 f26 1"/>
                <a:gd name="f89" fmla="*/ f71 f27 1"/>
                <a:gd name="f90" fmla="*/ f72 f26 1"/>
                <a:gd name="f91" fmla="*/ f73 f27 1"/>
                <a:gd name="f92" fmla="*/ f74 f26 1"/>
                <a:gd name="f93" fmla="*/ f75 f27 1"/>
                <a:gd name="f94" fmla="*/ f76 f27 1"/>
                <a:gd name="f95" fmla="*/ f77 f27 1"/>
                <a:gd name="f96" fmla="*/ f78 f26 1"/>
                <a:gd name="f97" fmla="*/ f79 f27 1"/>
                <a:gd name="f98" fmla="*/ f80 f26 1"/>
                <a:gd name="f99" fmla="*/ f81 f27 1"/>
                <a:gd name="f100" fmla="*/ f82 f26 1"/>
                <a:gd name="f101" fmla="*/ f83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2" y="f94"/>
                </a:cxn>
                <a:cxn ang="f51">
                  <a:pos x="f92" y="f94"/>
                </a:cxn>
                <a:cxn ang="f51">
                  <a:pos x="f92" y="f95"/>
                </a:cxn>
                <a:cxn ang="f51">
                  <a:pos x="f96" y="f97"/>
                </a:cxn>
                <a:cxn ang="f51">
                  <a:pos x="f98" y="f99"/>
                </a:cxn>
                <a:cxn ang="f51">
                  <a:pos x="f100" y="f101"/>
                </a:cxn>
                <a:cxn ang="f51">
                  <a:pos x="f88" y="f89"/>
                </a:cxn>
              </a:cxnLst>
              <a:rect l="f84" t="f87" r="f85" b="f86"/>
              <a:pathLst>
                <a:path w="45730" h="470012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cubicBezTo>
                    <a:pt x="f15" y="f16"/>
                    <a:pt x="f15" y="f17"/>
                    <a:pt x="f15" y="f18"/>
                  </a:cubicBezTo>
                  <a:cubicBezTo>
                    <a:pt x="f15" y="f18"/>
                    <a:pt x="f15" y="f18"/>
                    <a:pt x="f15" y="f19"/>
                  </a:cubicBezTo>
                  <a:lnTo>
                    <a:pt x="f15" y="f19"/>
                  </a:lnTo>
                  <a:lnTo>
                    <a:pt x="f15" y="f20"/>
                  </a:lnTo>
                  <a:lnTo>
                    <a:pt x="f21" y="f5"/>
                  </a:lnTo>
                  <a:lnTo>
                    <a:pt x="f22" y="f23"/>
                  </a:lnTo>
                  <a:lnTo>
                    <a:pt x="f5" y="f2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1" name="Freeform: Shape 255">
              <a:extLst>
                <a:ext uri="{FF2B5EF4-FFF2-40B4-BE49-F238E27FC236}">
                  <a16:creationId xmlns:a16="http://schemas.microsoft.com/office/drawing/2014/main" id="{1ECB1D44-EB82-3CA0-7A37-42C987D165E6}"/>
                </a:ext>
              </a:extLst>
            </p:cNvPr>
            <p:cNvSpPr/>
            <p:nvPr/>
          </p:nvSpPr>
          <p:spPr>
            <a:xfrm>
              <a:off x="1459565" y="4840568"/>
              <a:ext cx="12701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564"/>
                <a:gd name="f8" fmla="val 565"/>
                <a:gd name="f9" fmla="val -706"/>
                <a:gd name="f10" fmla="+- 0 0 -90"/>
                <a:gd name="f11" fmla="*/ f3 1 12702"/>
                <a:gd name="f12" fmla="*/ f4 1 56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02"/>
                <a:gd name="f21" fmla="*/ f17 1 564"/>
                <a:gd name="f22" fmla="*/ 0 f18 1"/>
                <a:gd name="f23" fmla="*/ 565 f17 1"/>
                <a:gd name="f24" fmla="+- f19 0 f1"/>
                <a:gd name="f25" fmla="*/ f22 1 12702"/>
                <a:gd name="f26" fmla="*/ f23 1 564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2702" h="564">
                  <a:moveTo>
                    <a:pt x="f5" y="f8"/>
                  </a:moveTo>
                  <a:cubicBezTo>
                    <a:pt x="f5" y="f8"/>
                    <a:pt x="f5" y="f9"/>
                    <a:pt x="f5" y="f8"/>
                  </a:cubicBez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2" name="Freeform: Shape 256">
              <a:extLst>
                <a:ext uri="{FF2B5EF4-FFF2-40B4-BE49-F238E27FC236}">
                  <a16:creationId xmlns:a16="http://schemas.microsoft.com/office/drawing/2014/main" id="{D04929F3-DE4E-E137-9AEC-0E4B734F05B8}"/>
                </a:ext>
              </a:extLst>
            </p:cNvPr>
            <p:cNvSpPr/>
            <p:nvPr/>
          </p:nvSpPr>
          <p:spPr>
            <a:xfrm>
              <a:off x="1458294" y="4842406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3" name="Freeform: Shape 257">
              <a:extLst>
                <a:ext uri="{FF2B5EF4-FFF2-40B4-BE49-F238E27FC236}">
                  <a16:creationId xmlns:a16="http://schemas.microsoft.com/office/drawing/2014/main" id="{F9FDBEC1-79C2-6865-B0B9-F0B55AD49AB8}"/>
                </a:ext>
              </a:extLst>
            </p:cNvPr>
            <p:cNvSpPr/>
            <p:nvPr/>
          </p:nvSpPr>
          <p:spPr>
            <a:xfrm>
              <a:off x="1775865" y="1411312"/>
              <a:ext cx="565282" cy="1362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5280"/>
                <a:gd name="f7" fmla="val 136246"/>
                <a:gd name="f8" fmla="val 1270"/>
                <a:gd name="f9" fmla="val 15244"/>
                <a:gd name="f10" fmla="val 551307"/>
                <a:gd name="f11" fmla="val 134652"/>
                <a:gd name="f12" fmla="val 556388"/>
                <a:gd name="f13" fmla="val 135923"/>
                <a:gd name="f14" fmla="val 560199"/>
                <a:gd name="f15" fmla="val 137193"/>
                <a:gd name="f16" fmla="val 564010"/>
                <a:gd name="f17" fmla="val 129571"/>
                <a:gd name="f18" fmla="val 128301"/>
                <a:gd name="f19" fmla="val 127030"/>
                <a:gd name="f20" fmla="val 125760"/>
                <a:gd name="f21" fmla="val 124490"/>
                <a:gd name="f22" fmla="val 123220"/>
                <a:gd name="f23" fmla="val 562740"/>
                <a:gd name="f24" fmla="val 121949"/>
                <a:gd name="f25" fmla="val 561469"/>
                <a:gd name="f26" fmla="val 557659"/>
                <a:gd name="f27" fmla="val 2541"/>
                <a:gd name="f28" fmla="val 5081"/>
                <a:gd name="f29" fmla="+- 0 0 -90"/>
                <a:gd name="f30" fmla="*/ f3 1 565280"/>
                <a:gd name="f31" fmla="*/ f4 1 13624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565280"/>
                <a:gd name="f40" fmla="*/ f36 1 136246"/>
                <a:gd name="f41" fmla="*/ 1270 f37 1"/>
                <a:gd name="f42" fmla="*/ 15244 f36 1"/>
                <a:gd name="f43" fmla="*/ 551307 f37 1"/>
                <a:gd name="f44" fmla="*/ 134652 f36 1"/>
                <a:gd name="f45" fmla="*/ 556388 f37 1"/>
                <a:gd name="f46" fmla="*/ 135923 f36 1"/>
                <a:gd name="f47" fmla="*/ 565280 f37 1"/>
                <a:gd name="f48" fmla="*/ 129571 f36 1"/>
                <a:gd name="f49" fmla="*/ 127030 f36 1"/>
                <a:gd name="f50" fmla="*/ 125760 f36 1"/>
                <a:gd name="f51" fmla="*/ 124490 f36 1"/>
                <a:gd name="f52" fmla="*/ 564010 f37 1"/>
                <a:gd name="f53" fmla="*/ 123220 f36 1"/>
                <a:gd name="f54" fmla="*/ 562740 f37 1"/>
                <a:gd name="f55" fmla="*/ 121949 f36 1"/>
                <a:gd name="f56" fmla="*/ 561469 f37 1"/>
                <a:gd name="f57" fmla="*/ 560199 f37 1"/>
                <a:gd name="f58" fmla="*/ 557659 f37 1"/>
                <a:gd name="f59" fmla="*/ 2541 f37 1"/>
                <a:gd name="f60" fmla="*/ 0 f36 1"/>
                <a:gd name="f61" fmla="*/ 0 f37 1"/>
                <a:gd name="f62" fmla="*/ 5081 f36 1"/>
                <a:gd name="f63" fmla="+- f38 0 f1"/>
                <a:gd name="f64" fmla="*/ f41 1 565280"/>
                <a:gd name="f65" fmla="*/ f42 1 136246"/>
                <a:gd name="f66" fmla="*/ f43 1 565280"/>
                <a:gd name="f67" fmla="*/ f44 1 136246"/>
                <a:gd name="f68" fmla="*/ f45 1 565280"/>
                <a:gd name="f69" fmla="*/ f46 1 136246"/>
                <a:gd name="f70" fmla="*/ f47 1 565280"/>
                <a:gd name="f71" fmla="*/ f48 1 136246"/>
                <a:gd name="f72" fmla="*/ f49 1 136246"/>
                <a:gd name="f73" fmla="*/ f50 1 136246"/>
                <a:gd name="f74" fmla="*/ f51 1 136246"/>
                <a:gd name="f75" fmla="*/ f52 1 565280"/>
                <a:gd name="f76" fmla="*/ f53 1 136246"/>
                <a:gd name="f77" fmla="*/ f54 1 565280"/>
                <a:gd name="f78" fmla="*/ f55 1 136246"/>
                <a:gd name="f79" fmla="*/ f56 1 565280"/>
                <a:gd name="f80" fmla="*/ f57 1 565280"/>
                <a:gd name="f81" fmla="*/ f58 1 565280"/>
                <a:gd name="f82" fmla="*/ f59 1 565280"/>
                <a:gd name="f83" fmla="*/ f60 1 136246"/>
                <a:gd name="f84" fmla="*/ f61 1 565280"/>
                <a:gd name="f85" fmla="*/ f62 1 136246"/>
                <a:gd name="f86" fmla="*/ f32 1 f39"/>
                <a:gd name="f87" fmla="*/ f33 1 f39"/>
                <a:gd name="f88" fmla="*/ f32 1 f40"/>
                <a:gd name="f89" fmla="*/ f34 1 f40"/>
                <a:gd name="f90" fmla="*/ f64 1 f39"/>
                <a:gd name="f91" fmla="*/ f65 1 f40"/>
                <a:gd name="f92" fmla="*/ f66 1 f39"/>
                <a:gd name="f93" fmla="*/ f67 1 f40"/>
                <a:gd name="f94" fmla="*/ f68 1 f39"/>
                <a:gd name="f95" fmla="*/ f69 1 f40"/>
                <a:gd name="f96" fmla="*/ f70 1 f39"/>
                <a:gd name="f97" fmla="*/ f71 1 f40"/>
                <a:gd name="f98" fmla="*/ f72 1 f40"/>
                <a:gd name="f99" fmla="*/ f73 1 f40"/>
                <a:gd name="f100" fmla="*/ f74 1 f40"/>
                <a:gd name="f101" fmla="*/ f75 1 f39"/>
                <a:gd name="f102" fmla="*/ f76 1 f40"/>
                <a:gd name="f103" fmla="*/ f77 1 f39"/>
                <a:gd name="f104" fmla="*/ f78 1 f40"/>
                <a:gd name="f105" fmla="*/ f79 1 f39"/>
                <a:gd name="f106" fmla="*/ f80 1 f39"/>
                <a:gd name="f107" fmla="*/ f81 1 f39"/>
                <a:gd name="f108" fmla="*/ f82 1 f39"/>
                <a:gd name="f109" fmla="*/ f83 1 f40"/>
                <a:gd name="f110" fmla="*/ f84 1 f39"/>
                <a:gd name="f111" fmla="*/ f85 1 f40"/>
                <a:gd name="f112" fmla="*/ f86 f30 1"/>
                <a:gd name="f113" fmla="*/ f87 f30 1"/>
                <a:gd name="f114" fmla="*/ f89 f31 1"/>
                <a:gd name="f115" fmla="*/ f88 f31 1"/>
                <a:gd name="f116" fmla="*/ f90 f30 1"/>
                <a:gd name="f117" fmla="*/ f91 f31 1"/>
                <a:gd name="f118" fmla="*/ f92 f30 1"/>
                <a:gd name="f119" fmla="*/ f93 f31 1"/>
                <a:gd name="f120" fmla="*/ f94 f30 1"/>
                <a:gd name="f121" fmla="*/ f95 f31 1"/>
                <a:gd name="f122" fmla="*/ f96 f30 1"/>
                <a:gd name="f123" fmla="*/ f97 f31 1"/>
                <a:gd name="f124" fmla="*/ f98 f31 1"/>
                <a:gd name="f125" fmla="*/ f99 f31 1"/>
                <a:gd name="f126" fmla="*/ f100 f31 1"/>
                <a:gd name="f127" fmla="*/ f101 f30 1"/>
                <a:gd name="f128" fmla="*/ f102 f31 1"/>
                <a:gd name="f129" fmla="*/ f103 f30 1"/>
                <a:gd name="f130" fmla="*/ f104 f31 1"/>
                <a:gd name="f131" fmla="*/ f105 f30 1"/>
                <a:gd name="f132" fmla="*/ f106 f30 1"/>
                <a:gd name="f133" fmla="*/ f107 f30 1"/>
                <a:gd name="f134" fmla="*/ f108 f30 1"/>
                <a:gd name="f135" fmla="*/ f109 f31 1"/>
                <a:gd name="f136" fmla="*/ f110 f30 1"/>
                <a:gd name="f137" fmla="*/ f111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6" y="f117"/>
                </a:cxn>
                <a:cxn ang="f63">
                  <a:pos x="f118" y="f119"/>
                </a:cxn>
                <a:cxn ang="f63">
                  <a:pos x="f120" y="f121"/>
                </a:cxn>
                <a:cxn ang="f63">
                  <a:pos x="f122" y="f123"/>
                </a:cxn>
                <a:cxn ang="f63">
                  <a:pos x="f122" y="f124"/>
                </a:cxn>
                <a:cxn ang="f63">
                  <a:pos x="f122" y="f125"/>
                </a:cxn>
                <a:cxn ang="f63">
                  <a:pos x="f122" y="f126"/>
                </a:cxn>
                <a:cxn ang="f63">
                  <a:pos x="f127" y="f128"/>
                </a:cxn>
                <a:cxn ang="f63">
                  <a:pos x="f129" y="f130"/>
                </a:cxn>
                <a:cxn ang="f63">
                  <a:pos x="f131" y="f130"/>
                </a:cxn>
                <a:cxn ang="f63">
                  <a:pos x="f132" y="f130"/>
                </a:cxn>
                <a:cxn ang="f63">
                  <a:pos x="f132" y="f130"/>
                </a:cxn>
                <a:cxn ang="f63">
                  <a:pos x="f133" y="f130"/>
                </a:cxn>
                <a:cxn ang="f63">
                  <a:pos x="f134" y="f135"/>
                </a:cxn>
                <a:cxn ang="f63">
                  <a:pos x="f136" y="f135"/>
                </a:cxn>
                <a:cxn ang="f63">
                  <a:pos x="f136" y="f137"/>
                </a:cxn>
                <a:cxn ang="f63">
                  <a:pos x="f116" y="f117"/>
                </a:cxn>
              </a:cxnLst>
              <a:rect l="f112" t="f115" r="f113" b="f114"/>
              <a:pathLst>
                <a:path w="565280" h="13624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1"/>
                    <a:pt x="f6" y="f17"/>
                  </a:cubicBezTo>
                  <a:cubicBezTo>
                    <a:pt x="f6" y="f18"/>
                    <a:pt x="f6" y="f18"/>
                    <a:pt x="f6" y="f19"/>
                  </a:cubicBezTo>
                  <a:cubicBezTo>
                    <a:pt x="f6" y="f19"/>
                    <a:pt x="f6" y="f20"/>
                    <a:pt x="f6" y="f20"/>
                  </a:cubicBezTo>
                  <a:cubicBezTo>
                    <a:pt x="f6" y="f20"/>
                    <a:pt x="f6" y="f21"/>
                    <a:pt x="f6" y="f21"/>
                  </a:cubicBezTo>
                  <a:cubicBezTo>
                    <a:pt x="f6" y="f21"/>
                    <a:pt x="f6" y="f22"/>
                    <a:pt x="f16" y="f22"/>
                  </a:cubicBezTo>
                  <a:cubicBezTo>
                    <a:pt x="f16" y="f22"/>
                    <a:pt x="f23" y="f24"/>
                    <a:pt x="f23" y="f24"/>
                  </a:cubicBezTo>
                  <a:lnTo>
                    <a:pt x="f25" y="f24"/>
                  </a:lnTo>
                  <a:cubicBezTo>
                    <a:pt x="f25" y="f24"/>
                    <a:pt x="f14" y="f24"/>
                    <a:pt x="f14" y="f24"/>
                  </a:cubicBezTo>
                  <a:lnTo>
                    <a:pt x="f14" y="f24"/>
                  </a:lnTo>
                  <a:lnTo>
                    <a:pt x="f26" y="f24"/>
                  </a:lnTo>
                  <a:lnTo>
                    <a:pt x="f27" y="f5"/>
                  </a:lnTo>
                  <a:lnTo>
                    <a:pt x="f5" y="f5"/>
                  </a:lnTo>
                  <a:lnTo>
                    <a:pt x="f5" y="f2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4" name="Freeform: Shape 258">
              <a:extLst>
                <a:ext uri="{FF2B5EF4-FFF2-40B4-BE49-F238E27FC236}">
                  <a16:creationId xmlns:a16="http://schemas.microsoft.com/office/drawing/2014/main" id="{B3357A76-FC19-2031-BC27-C8BB8F04D32C}"/>
                </a:ext>
              </a:extLst>
            </p:cNvPr>
            <p:cNvSpPr/>
            <p:nvPr/>
          </p:nvSpPr>
          <p:spPr>
            <a:xfrm>
              <a:off x="1759351" y="1416387"/>
              <a:ext cx="151159" cy="19854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164"/>
                <a:gd name="f7" fmla="val 1985486"/>
                <a:gd name="f8" fmla="val 137192"/>
                <a:gd name="f9" fmla="val 141003"/>
                <a:gd name="f10" fmla="val 1982946"/>
                <a:gd name="f11" fmla="val 151165"/>
                <a:gd name="f12" fmla="val 1976595"/>
                <a:gd name="f13" fmla="val 16514"/>
                <a:gd name="f14" fmla="val 10162"/>
                <a:gd name="f15" fmla="val 15243"/>
                <a:gd name="f16" fmla="val 3811"/>
                <a:gd name="f17" fmla="val 12703"/>
                <a:gd name="f18" fmla="val 7622"/>
                <a:gd name="f19" fmla="val 5081"/>
                <a:gd name="f20" fmla="val 1270"/>
                <a:gd name="f21" fmla="val 6352"/>
                <a:gd name="f22" fmla="+- 0 0 -90"/>
                <a:gd name="f23" fmla="*/ f3 1 151164"/>
                <a:gd name="f24" fmla="*/ f4 1 198548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51164"/>
                <a:gd name="f33" fmla="*/ f29 1 1985486"/>
                <a:gd name="f34" fmla="*/ 137192 f30 1"/>
                <a:gd name="f35" fmla="*/ 1985486 f29 1"/>
                <a:gd name="f36" fmla="*/ 141003 f30 1"/>
                <a:gd name="f37" fmla="*/ 1982946 f29 1"/>
                <a:gd name="f38" fmla="*/ 151165 f30 1"/>
                <a:gd name="f39" fmla="*/ 1976595 f29 1"/>
                <a:gd name="f40" fmla="*/ 16514 f30 1"/>
                <a:gd name="f41" fmla="*/ 10162 f29 1"/>
                <a:gd name="f42" fmla="*/ 15243 f30 1"/>
                <a:gd name="f43" fmla="*/ 0 f29 1"/>
                <a:gd name="f44" fmla="*/ 7622 f30 1"/>
                <a:gd name="f45" fmla="*/ 7622 f29 1"/>
                <a:gd name="f46" fmla="*/ 0 f30 1"/>
                <a:gd name="f47" fmla="*/ 1270 f29 1"/>
                <a:gd name="f48" fmla="*/ 6352 f29 1"/>
                <a:gd name="f49" fmla="+- f31 0 f1"/>
                <a:gd name="f50" fmla="*/ f34 1 151164"/>
                <a:gd name="f51" fmla="*/ f35 1 1985486"/>
                <a:gd name="f52" fmla="*/ f36 1 151164"/>
                <a:gd name="f53" fmla="*/ f37 1 1985486"/>
                <a:gd name="f54" fmla="*/ f38 1 151164"/>
                <a:gd name="f55" fmla="*/ f39 1 1985486"/>
                <a:gd name="f56" fmla="*/ f40 1 151164"/>
                <a:gd name="f57" fmla="*/ f41 1 1985486"/>
                <a:gd name="f58" fmla="*/ f42 1 151164"/>
                <a:gd name="f59" fmla="*/ f43 1 1985486"/>
                <a:gd name="f60" fmla="*/ f44 1 151164"/>
                <a:gd name="f61" fmla="*/ f45 1 1985486"/>
                <a:gd name="f62" fmla="*/ f46 1 151164"/>
                <a:gd name="f63" fmla="*/ f47 1 1985486"/>
                <a:gd name="f64" fmla="*/ f48 1 1985486"/>
                <a:gd name="f65" fmla="*/ f25 1 f32"/>
                <a:gd name="f66" fmla="*/ f26 1 f32"/>
                <a:gd name="f67" fmla="*/ f25 1 f33"/>
                <a:gd name="f68" fmla="*/ f27 1 f33"/>
                <a:gd name="f69" fmla="*/ f50 1 f32"/>
                <a:gd name="f70" fmla="*/ f51 1 f33"/>
                <a:gd name="f71" fmla="*/ f52 1 f32"/>
                <a:gd name="f72" fmla="*/ f53 1 f33"/>
                <a:gd name="f73" fmla="*/ f54 1 f32"/>
                <a:gd name="f74" fmla="*/ f55 1 f33"/>
                <a:gd name="f75" fmla="*/ f56 1 f32"/>
                <a:gd name="f76" fmla="*/ f57 1 f33"/>
                <a:gd name="f77" fmla="*/ f58 1 f32"/>
                <a:gd name="f78" fmla="*/ f59 1 f33"/>
                <a:gd name="f79" fmla="*/ f60 1 f32"/>
                <a:gd name="f80" fmla="*/ f61 1 f33"/>
                <a:gd name="f81" fmla="*/ f62 1 f32"/>
                <a:gd name="f82" fmla="*/ f63 1 f33"/>
                <a:gd name="f83" fmla="*/ f64 1 f33"/>
                <a:gd name="f84" fmla="*/ f65 f23 1"/>
                <a:gd name="f85" fmla="*/ f66 f23 1"/>
                <a:gd name="f86" fmla="*/ f68 f24 1"/>
                <a:gd name="f87" fmla="*/ f67 f24 1"/>
                <a:gd name="f88" fmla="*/ f69 f23 1"/>
                <a:gd name="f89" fmla="*/ f70 f24 1"/>
                <a:gd name="f90" fmla="*/ f71 f23 1"/>
                <a:gd name="f91" fmla="*/ f72 f24 1"/>
                <a:gd name="f92" fmla="*/ f73 f23 1"/>
                <a:gd name="f93" fmla="*/ f74 f24 1"/>
                <a:gd name="f94" fmla="*/ f75 f23 1"/>
                <a:gd name="f95" fmla="*/ f76 f24 1"/>
                <a:gd name="f96" fmla="*/ f77 f23 1"/>
                <a:gd name="f97" fmla="*/ f78 f24 1"/>
                <a:gd name="f98" fmla="*/ f79 f23 1"/>
                <a:gd name="f99" fmla="*/ f80 f24 1"/>
                <a:gd name="f100" fmla="*/ f81 f23 1"/>
                <a:gd name="f101" fmla="*/ f82 f24 1"/>
                <a:gd name="f102" fmla="*/ f8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6" y="f97"/>
                </a:cxn>
                <a:cxn ang="f49">
                  <a:pos x="f98" y="f99"/>
                </a:cxn>
                <a:cxn ang="f49">
                  <a:pos x="f100" y="f101"/>
                </a:cxn>
                <a:cxn ang="f49">
                  <a:pos x="f100" y="f101"/>
                </a:cxn>
                <a:cxn ang="f49">
                  <a:pos x="f100" y="f102"/>
                </a:cxn>
                <a:cxn ang="f49">
                  <a:pos x="f88" y="f89"/>
                </a:cxn>
              </a:cxnLst>
              <a:rect l="f84" t="f87" r="f85" b="f86"/>
              <a:pathLst>
                <a:path w="151164" h="1985486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cubicBezTo>
                    <a:pt x="f15" y="f16"/>
                    <a:pt x="f17" y="f18"/>
                    <a:pt x="f18" y="f18"/>
                  </a:cubicBezTo>
                  <a:cubicBezTo>
                    <a:pt x="f16" y="f18"/>
                    <a:pt x="f5" y="f19"/>
                    <a:pt x="f5" y="f20"/>
                  </a:cubicBezTo>
                  <a:cubicBezTo>
                    <a:pt x="f5" y="f20"/>
                    <a:pt x="f5" y="f20"/>
                    <a:pt x="f5" y="f20"/>
                  </a:cubicBezTo>
                  <a:lnTo>
                    <a:pt x="f5" y="f21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5" name="Freeform: Shape 259">
              <a:extLst>
                <a:ext uri="{FF2B5EF4-FFF2-40B4-BE49-F238E27FC236}">
                  <a16:creationId xmlns:a16="http://schemas.microsoft.com/office/drawing/2014/main" id="{FC90A500-BA8A-1E76-CFFD-1C1C2365C9C1}"/>
                </a:ext>
              </a:extLst>
            </p:cNvPr>
            <p:cNvSpPr/>
            <p:nvPr/>
          </p:nvSpPr>
          <p:spPr>
            <a:xfrm>
              <a:off x="1713622" y="709848"/>
              <a:ext cx="63514" cy="7154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14"/>
                <a:gd name="f7" fmla="val 715430"/>
                <a:gd name="f8" fmla="val 4060"/>
                <a:gd name="f9" fmla="val 5330"/>
                <a:gd name="f10" fmla="val 6601"/>
                <a:gd name="f11" fmla="val 7871"/>
                <a:gd name="f12" fmla="val 14223"/>
                <a:gd name="f13" fmla="val 47001"/>
                <a:gd name="f14" fmla="val 697647"/>
                <a:gd name="f15" fmla="val 48271"/>
                <a:gd name="f16" fmla="val 707809"/>
                <a:gd name="f17" fmla="val 711620"/>
                <a:gd name="f18" fmla="val 52082"/>
                <a:gd name="f19" fmla="val 715431"/>
                <a:gd name="f20" fmla="val 55893"/>
                <a:gd name="f21" fmla="val 59704"/>
                <a:gd name="f22" fmla="val 63515"/>
                <a:gd name="f23" fmla="val 700187"/>
                <a:gd name="f24" fmla="val 16514"/>
                <a:gd name="f25" fmla="val 11682"/>
                <a:gd name="f26" fmla="val 2790"/>
                <a:gd name="f27" fmla="val 12703"/>
                <a:gd name="f28" fmla="val -1021"/>
                <a:gd name="f29" fmla="val 8892"/>
                <a:gd name="f30" fmla="val 249"/>
                <a:gd name="f31" fmla="val 7622"/>
                <a:gd name="f32" fmla="val 6351"/>
                <a:gd name="f33" fmla="val 5081"/>
                <a:gd name="f34" fmla="val 1519"/>
                <a:gd name="f35" fmla="val 3811"/>
                <a:gd name="f36" fmla="val 1270"/>
                <a:gd name="f37" fmla="+- 0 0 -90"/>
                <a:gd name="f38" fmla="*/ f3 1 63514"/>
                <a:gd name="f39" fmla="*/ f4 1 715430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63514"/>
                <a:gd name="f48" fmla="*/ f44 1 715430"/>
                <a:gd name="f49" fmla="*/ 0 f45 1"/>
                <a:gd name="f50" fmla="*/ 4060 f44 1"/>
                <a:gd name="f51" fmla="*/ 7871 f44 1"/>
                <a:gd name="f52" fmla="*/ 14223 f44 1"/>
                <a:gd name="f53" fmla="*/ 47001 f45 1"/>
                <a:gd name="f54" fmla="*/ 697647 f44 1"/>
                <a:gd name="f55" fmla="*/ 48271 f45 1"/>
                <a:gd name="f56" fmla="*/ 707809 f44 1"/>
                <a:gd name="f57" fmla="*/ 55893 f45 1"/>
                <a:gd name="f58" fmla="*/ 715431 f44 1"/>
                <a:gd name="f59" fmla="*/ 63515 f45 1"/>
                <a:gd name="f60" fmla="*/ 700187 f44 1"/>
                <a:gd name="f61" fmla="*/ 16514 f45 1"/>
                <a:gd name="f62" fmla="*/ 11682 f44 1"/>
                <a:gd name="f63" fmla="*/ 6601 f44 1"/>
                <a:gd name="f64" fmla="*/ 8892 f45 1"/>
                <a:gd name="f65" fmla="*/ 249 f44 1"/>
                <a:gd name="f66" fmla="*/ 5081 f45 1"/>
                <a:gd name="f67" fmla="*/ 1519 f44 1"/>
                <a:gd name="f68" fmla="*/ 3811 f45 1"/>
                <a:gd name="f69" fmla="*/ 2790 f44 1"/>
                <a:gd name="f70" fmla="+- f46 0 f1"/>
                <a:gd name="f71" fmla="*/ f49 1 63514"/>
                <a:gd name="f72" fmla="*/ f50 1 715430"/>
                <a:gd name="f73" fmla="*/ f51 1 715430"/>
                <a:gd name="f74" fmla="*/ f52 1 715430"/>
                <a:gd name="f75" fmla="*/ f53 1 63514"/>
                <a:gd name="f76" fmla="*/ f54 1 715430"/>
                <a:gd name="f77" fmla="*/ f55 1 63514"/>
                <a:gd name="f78" fmla="*/ f56 1 715430"/>
                <a:gd name="f79" fmla="*/ f57 1 63514"/>
                <a:gd name="f80" fmla="*/ f58 1 715430"/>
                <a:gd name="f81" fmla="*/ f59 1 63514"/>
                <a:gd name="f82" fmla="*/ f60 1 715430"/>
                <a:gd name="f83" fmla="*/ f61 1 63514"/>
                <a:gd name="f84" fmla="*/ f62 1 715430"/>
                <a:gd name="f85" fmla="*/ f63 1 715430"/>
                <a:gd name="f86" fmla="*/ f64 1 63514"/>
                <a:gd name="f87" fmla="*/ f65 1 715430"/>
                <a:gd name="f88" fmla="*/ f66 1 63514"/>
                <a:gd name="f89" fmla="*/ f67 1 715430"/>
                <a:gd name="f90" fmla="*/ f68 1 63514"/>
                <a:gd name="f91" fmla="*/ f69 1 715430"/>
                <a:gd name="f92" fmla="*/ f40 1 f47"/>
                <a:gd name="f93" fmla="*/ f41 1 f47"/>
                <a:gd name="f94" fmla="*/ f40 1 f48"/>
                <a:gd name="f95" fmla="*/ f42 1 f48"/>
                <a:gd name="f96" fmla="*/ f71 1 f47"/>
                <a:gd name="f97" fmla="*/ f72 1 f48"/>
                <a:gd name="f98" fmla="*/ f73 1 f48"/>
                <a:gd name="f99" fmla="*/ f74 1 f48"/>
                <a:gd name="f100" fmla="*/ f75 1 f47"/>
                <a:gd name="f101" fmla="*/ f76 1 f48"/>
                <a:gd name="f102" fmla="*/ f77 1 f47"/>
                <a:gd name="f103" fmla="*/ f78 1 f48"/>
                <a:gd name="f104" fmla="*/ f79 1 f47"/>
                <a:gd name="f105" fmla="*/ f80 1 f48"/>
                <a:gd name="f106" fmla="*/ f81 1 f47"/>
                <a:gd name="f107" fmla="*/ f82 1 f48"/>
                <a:gd name="f108" fmla="*/ f83 1 f47"/>
                <a:gd name="f109" fmla="*/ f84 1 f48"/>
                <a:gd name="f110" fmla="*/ f85 1 f48"/>
                <a:gd name="f111" fmla="*/ f86 1 f47"/>
                <a:gd name="f112" fmla="*/ f87 1 f48"/>
                <a:gd name="f113" fmla="*/ f88 1 f47"/>
                <a:gd name="f114" fmla="*/ f89 1 f48"/>
                <a:gd name="f115" fmla="*/ f90 1 f47"/>
                <a:gd name="f116" fmla="*/ f91 1 f48"/>
                <a:gd name="f117" fmla="*/ f92 f38 1"/>
                <a:gd name="f118" fmla="*/ f93 f38 1"/>
                <a:gd name="f119" fmla="*/ f95 f39 1"/>
                <a:gd name="f120" fmla="*/ f94 f39 1"/>
                <a:gd name="f121" fmla="*/ f96 f38 1"/>
                <a:gd name="f122" fmla="*/ f97 f39 1"/>
                <a:gd name="f123" fmla="*/ f98 f39 1"/>
                <a:gd name="f124" fmla="*/ f99 f39 1"/>
                <a:gd name="f125" fmla="*/ f100 f38 1"/>
                <a:gd name="f126" fmla="*/ f101 f39 1"/>
                <a:gd name="f127" fmla="*/ f102 f38 1"/>
                <a:gd name="f128" fmla="*/ f103 f39 1"/>
                <a:gd name="f129" fmla="*/ f104 f38 1"/>
                <a:gd name="f130" fmla="*/ f105 f39 1"/>
                <a:gd name="f131" fmla="*/ f106 f38 1"/>
                <a:gd name="f132" fmla="*/ f107 f39 1"/>
                <a:gd name="f133" fmla="*/ f108 f38 1"/>
                <a:gd name="f134" fmla="*/ f109 f39 1"/>
                <a:gd name="f135" fmla="*/ f110 f39 1"/>
                <a:gd name="f136" fmla="*/ f111 f38 1"/>
                <a:gd name="f137" fmla="*/ f112 f39 1"/>
                <a:gd name="f138" fmla="*/ f113 f38 1"/>
                <a:gd name="f139" fmla="*/ f114 f39 1"/>
                <a:gd name="f140" fmla="*/ f115 f38 1"/>
                <a:gd name="f141" fmla="*/ f116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21" y="f122"/>
                </a:cxn>
                <a:cxn ang="f70">
                  <a:pos x="f121" y="f122"/>
                </a:cxn>
                <a:cxn ang="f70">
                  <a:pos x="f121" y="f123"/>
                </a:cxn>
                <a:cxn ang="f70">
                  <a:pos x="f121" y="f123"/>
                </a:cxn>
                <a:cxn ang="f70">
                  <a:pos x="f121" y="f123"/>
                </a:cxn>
                <a:cxn ang="f70">
                  <a:pos x="f121" y="f124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9" y="f130"/>
                </a:cxn>
                <a:cxn ang="f70">
                  <a:pos x="f129" y="f130"/>
                </a:cxn>
                <a:cxn ang="f70">
                  <a:pos x="f131" y="f128"/>
                </a:cxn>
                <a:cxn ang="f70">
                  <a:pos x="f131" y="f132"/>
                </a:cxn>
                <a:cxn ang="f70">
                  <a:pos x="f133" y="f134"/>
                </a:cxn>
                <a:cxn ang="f70">
                  <a:pos x="f133" y="f135"/>
                </a:cxn>
                <a:cxn ang="f70">
                  <a:pos x="f136" y="f137"/>
                </a:cxn>
                <a:cxn ang="f70">
                  <a:pos x="f136" y="f137"/>
                </a:cxn>
                <a:cxn ang="f70">
                  <a:pos x="f138" y="f139"/>
                </a:cxn>
                <a:cxn ang="f70">
                  <a:pos x="f140" y="f141"/>
                </a:cxn>
                <a:cxn ang="f70">
                  <a:pos x="f121" y="f122"/>
                </a:cxn>
              </a:cxnLst>
              <a:rect l="f117" t="f120" r="f118" b="f119"/>
              <a:pathLst>
                <a:path w="63514" h="715430">
                  <a:moveTo>
                    <a:pt x="f5" y="f8"/>
                  </a:moveTo>
                  <a:cubicBezTo>
                    <a:pt x="f5" y="f8"/>
                    <a:pt x="f5" y="f8"/>
                    <a:pt x="f5" y="f8"/>
                  </a:cubicBezTo>
                  <a:cubicBezTo>
                    <a:pt x="f5" y="f9"/>
                    <a:pt x="f5" y="f10"/>
                    <a:pt x="f5" y="f11"/>
                  </a:cubicBezTo>
                  <a:lnTo>
                    <a:pt x="f5" y="f11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5" y="f17"/>
                    <a:pt x="f18" y="f19"/>
                    <a:pt x="f20" y="f19"/>
                  </a:cubicBezTo>
                  <a:cubicBezTo>
                    <a:pt x="f20" y="f19"/>
                    <a:pt x="f20" y="f19"/>
                    <a:pt x="f20" y="f19"/>
                  </a:cubicBezTo>
                  <a:cubicBezTo>
                    <a:pt x="f21" y="f19"/>
                    <a:pt x="f22" y="f17"/>
                    <a:pt x="f22" y="f16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4" y="f10"/>
                  </a:lnTo>
                  <a:cubicBezTo>
                    <a:pt x="f24" y="f26"/>
                    <a:pt x="f27" y="f28"/>
                    <a:pt x="f29" y="f30"/>
                  </a:cubicBezTo>
                  <a:cubicBezTo>
                    <a:pt x="f29" y="f30"/>
                    <a:pt x="f29" y="f30"/>
                    <a:pt x="f29" y="f30"/>
                  </a:cubicBezTo>
                  <a:cubicBezTo>
                    <a:pt x="f31" y="f30"/>
                    <a:pt x="f32" y="f30"/>
                    <a:pt x="f33" y="f34"/>
                  </a:cubicBezTo>
                  <a:lnTo>
                    <a:pt x="f35" y="f26"/>
                  </a:lnTo>
                  <a:cubicBezTo>
                    <a:pt x="f36" y="f26"/>
                    <a:pt x="f36" y="f2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6" name="Freeform: Shape 260">
              <a:extLst>
                <a:ext uri="{FF2B5EF4-FFF2-40B4-BE49-F238E27FC236}">
                  <a16:creationId xmlns:a16="http://schemas.microsoft.com/office/drawing/2014/main" id="{B2659B0D-9D9D-A27A-2434-FE41897DA220}"/>
                </a:ext>
              </a:extLst>
            </p:cNvPr>
            <p:cNvSpPr/>
            <p:nvPr/>
          </p:nvSpPr>
          <p:spPr>
            <a:xfrm>
              <a:off x="3902339" y="6379467"/>
              <a:ext cx="560198" cy="4763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0198"/>
                <a:gd name="f7" fmla="val 476364"/>
                <a:gd name="f8" fmla="val 557659"/>
                <a:gd name="f9" fmla="val 10162"/>
                <a:gd name="f10" fmla="val 556388"/>
                <a:gd name="f11" fmla="val 8892"/>
                <a:gd name="f12" fmla="val 555118"/>
                <a:gd name="f13" fmla="val 553847"/>
                <a:gd name="f14" fmla="val 7622"/>
                <a:gd name="f15" fmla="val 6352"/>
                <a:gd name="f16" fmla="val 552577"/>
                <a:gd name="f17" fmla="val 5081"/>
                <a:gd name="f18" fmla="val 3811"/>
                <a:gd name="f19" fmla="val 21595"/>
                <a:gd name="f20" fmla="val 560199"/>
                <a:gd name="f21" fmla="val 12703"/>
                <a:gd name="f22" fmla="+- 0 0 -90"/>
                <a:gd name="f23" fmla="*/ f3 1 560198"/>
                <a:gd name="f24" fmla="*/ f4 1 476364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560198"/>
                <a:gd name="f33" fmla="*/ f29 1 476364"/>
                <a:gd name="f34" fmla="*/ 557659 f30 1"/>
                <a:gd name="f35" fmla="*/ 10162 f29 1"/>
                <a:gd name="f36" fmla="*/ 556388 f30 1"/>
                <a:gd name="f37" fmla="*/ 8892 f29 1"/>
                <a:gd name="f38" fmla="*/ 555118 f30 1"/>
                <a:gd name="f39" fmla="*/ 553847 f30 1"/>
                <a:gd name="f40" fmla="*/ 7622 f29 1"/>
                <a:gd name="f41" fmla="*/ 552577 f30 1"/>
                <a:gd name="f42" fmla="*/ 6352 f29 1"/>
                <a:gd name="f43" fmla="*/ 5081 f29 1"/>
                <a:gd name="f44" fmla="*/ 3811 f29 1"/>
                <a:gd name="f45" fmla="*/ 0 f29 1"/>
                <a:gd name="f46" fmla="*/ 0 f30 1"/>
                <a:gd name="f47" fmla="*/ 476364 f29 1"/>
                <a:gd name="f48" fmla="*/ 21595 f30 1"/>
                <a:gd name="f49" fmla="*/ 560199 f30 1"/>
                <a:gd name="f50" fmla="*/ 12703 f29 1"/>
                <a:gd name="f51" fmla="+- f31 0 f1"/>
                <a:gd name="f52" fmla="*/ f34 1 560198"/>
                <a:gd name="f53" fmla="*/ f35 1 476364"/>
                <a:gd name="f54" fmla="*/ f36 1 560198"/>
                <a:gd name="f55" fmla="*/ f37 1 476364"/>
                <a:gd name="f56" fmla="*/ f38 1 560198"/>
                <a:gd name="f57" fmla="*/ f39 1 560198"/>
                <a:gd name="f58" fmla="*/ f40 1 476364"/>
                <a:gd name="f59" fmla="*/ f41 1 560198"/>
                <a:gd name="f60" fmla="*/ f42 1 476364"/>
                <a:gd name="f61" fmla="*/ f43 1 476364"/>
                <a:gd name="f62" fmla="*/ f44 1 476364"/>
                <a:gd name="f63" fmla="*/ f45 1 476364"/>
                <a:gd name="f64" fmla="*/ f46 1 560198"/>
                <a:gd name="f65" fmla="*/ f47 1 476364"/>
                <a:gd name="f66" fmla="*/ f48 1 560198"/>
                <a:gd name="f67" fmla="*/ f49 1 560198"/>
                <a:gd name="f68" fmla="*/ f50 1 476364"/>
                <a:gd name="f69" fmla="*/ f25 1 f32"/>
                <a:gd name="f70" fmla="*/ f26 1 f32"/>
                <a:gd name="f71" fmla="*/ f25 1 f33"/>
                <a:gd name="f72" fmla="*/ f27 1 f33"/>
                <a:gd name="f73" fmla="*/ f52 1 f32"/>
                <a:gd name="f74" fmla="*/ f53 1 f33"/>
                <a:gd name="f75" fmla="*/ f54 1 f32"/>
                <a:gd name="f76" fmla="*/ f55 1 f33"/>
                <a:gd name="f77" fmla="*/ f56 1 f32"/>
                <a:gd name="f78" fmla="*/ f57 1 f32"/>
                <a:gd name="f79" fmla="*/ f58 1 f33"/>
                <a:gd name="f80" fmla="*/ f59 1 f32"/>
                <a:gd name="f81" fmla="*/ f60 1 f33"/>
                <a:gd name="f82" fmla="*/ f61 1 f33"/>
                <a:gd name="f83" fmla="*/ f62 1 f33"/>
                <a:gd name="f84" fmla="*/ f63 1 f33"/>
                <a:gd name="f85" fmla="*/ f64 1 f32"/>
                <a:gd name="f86" fmla="*/ f65 1 f33"/>
                <a:gd name="f87" fmla="*/ f66 1 f32"/>
                <a:gd name="f88" fmla="*/ f67 1 f32"/>
                <a:gd name="f89" fmla="*/ f68 1 f33"/>
                <a:gd name="f90" fmla="*/ f69 f23 1"/>
                <a:gd name="f91" fmla="*/ f70 f23 1"/>
                <a:gd name="f92" fmla="*/ f72 f24 1"/>
                <a:gd name="f93" fmla="*/ f71 f24 1"/>
                <a:gd name="f94" fmla="*/ f73 f23 1"/>
                <a:gd name="f95" fmla="*/ f74 f24 1"/>
                <a:gd name="f96" fmla="*/ f75 f23 1"/>
                <a:gd name="f97" fmla="*/ f76 f24 1"/>
                <a:gd name="f98" fmla="*/ f77 f23 1"/>
                <a:gd name="f99" fmla="*/ f78 f23 1"/>
                <a:gd name="f100" fmla="*/ f79 f24 1"/>
                <a:gd name="f101" fmla="*/ f80 f23 1"/>
                <a:gd name="f102" fmla="*/ f81 f24 1"/>
                <a:gd name="f103" fmla="*/ f82 f24 1"/>
                <a:gd name="f104" fmla="*/ f83 f24 1"/>
                <a:gd name="f105" fmla="*/ f84 f24 1"/>
                <a:gd name="f106" fmla="*/ f85 f23 1"/>
                <a:gd name="f107" fmla="*/ f86 f24 1"/>
                <a:gd name="f108" fmla="*/ f87 f23 1"/>
                <a:gd name="f109" fmla="*/ f88 f23 1"/>
                <a:gd name="f110" fmla="*/ f8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94" y="f95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98" y="f97"/>
                </a:cxn>
                <a:cxn ang="f51">
                  <a:pos x="f99" y="f100"/>
                </a:cxn>
                <a:cxn ang="f51">
                  <a:pos x="f101" y="f102"/>
                </a:cxn>
                <a:cxn ang="f51">
                  <a:pos x="f101" y="f103"/>
                </a:cxn>
                <a:cxn ang="f51">
                  <a:pos x="f101" y="f104"/>
                </a:cxn>
                <a:cxn ang="f51">
                  <a:pos x="f101" y="f104"/>
                </a:cxn>
                <a:cxn ang="f51">
                  <a:pos x="f101" y="f105"/>
                </a:cxn>
                <a:cxn ang="f51">
                  <a:pos x="f106" y="f107"/>
                </a:cxn>
                <a:cxn ang="f51">
                  <a:pos x="f108" y="f107"/>
                </a:cxn>
                <a:cxn ang="f51">
                  <a:pos x="f109" y="f110"/>
                </a:cxn>
                <a:cxn ang="f51">
                  <a:pos x="f94" y="f95"/>
                </a:cxn>
              </a:cxnLst>
              <a:rect l="f90" t="f93" r="f91" b="f92"/>
              <a:pathLst>
                <a:path w="560198" h="476364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4"/>
                  </a:lnTo>
                  <a:cubicBezTo>
                    <a:pt x="f13" y="f14"/>
                    <a:pt x="f13" y="f15"/>
                    <a:pt x="f16" y="f15"/>
                  </a:cubicBezTo>
                  <a:cubicBezTo>
                    <a:pt x="f16" y="f15"/>
                    <a:pt x="f16" y="f17"/>
                    <a:pt x="f16" y="f17"/>
                  </a:cubicBezTo>
                  <a:cubicBezTo>
                    <a:pt x="f16" y="f17"/>
                    <a:pt x="f16" y="f18"/>
                    <a:pt x="f16" y="f18"/>
                  </a:cubicBezTo>
                  <a:lnTo>
                    <a:pt x="f16" y="f18"/>
                  </a:lnTo>
                  <a:lnTo>
                    <a:pt x="f16" y="f5"/>
                  </a:lnTo>
                  <a:lnTo>
                    <a:pt x="f5" y="f7"/>
                  </a:lnTo>
                  <a:lnTo>
                    <a:pt x="f19" y="f7"/>
                  </a:lnTo>
                  <a:lnTo>
                    <a:pt x="f20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7" name="Freeform: Shape 261">
              <a:extLst>
                <a:ext uri="{FF2B5EF4-FFF2-40B4-BE49-F238E27FC236}">
                  <a16:creationId xmlns:a16="http://schemas.microsoft.com/office/drawing/2014/main" id="{224318C6-89C5-622D-6C83-7B25F584718C}"/>
                </a:ext>
              </a:extLst>
            </p:cNvPr>
            <p:cNvSpPr/>
            <p:nvPr/>
          </p:nvSpPr>
          <p:spPr>
            <a:xfrm>
              <a:off x="5660428" y="6778346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8" name="Freeform: Shape 262">
              <a:extLst>
                <a:ext uri="{FF2B5EF4-FFF2-40B4-BE49-F238E27FC236}">
                  <a16:creationId xmlns:a16="http://schemas.microsoft.com/office/drawing/2014/main" id="{E0875315-7068-E8CD-75B2-93C4C7AD1072}"/>
                </a:ext>
              </a:extLst>
            </p:cNvPr>
            <p:cNvSpPr/>
            <p:nvPr/>
          </p:nvSpPr>
          <p:spPr>
            <a:xfrm>
              <a:off x="5661699" y="6781592"/>
              <a:ext cx="12701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564"/>
                <a:gd name="f8" fmla="val 565"/>
                <a:gd name="f9" fmla="val -706"/>
                <a:gd name="f10" fmla="+- 0 0 -90"/>
                <a:gd name="f11" fmla="*/ f3 1 12702"/>
                <a:gd name="f12" fmla="*/ f4 1 56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02"/>
                <a:gd name="f21" fmla="*/ f17 1 564"/>
                <a:gd name="f22" fmla="*/ 0 f18 1"/>
                <a:gd name="f23" fmla="*/ 565 f17 1"/>
                <a:gd name="f24" fmla="+- f19 0 f1"/>
                <a:gd name="f25" fmla="*/ f22 1 12702"/>
                <a:gd name="f26" fmla="*/ f23 1 564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2702" h="564">
                  <a:moveTo>
                    <a:pt x="f5" y="f8"/>
                  </a:moveTo>
                  <a:cubicBezTo>
                    <a:pt x="f5" y="f8"/>
                    <a:pt x="f5" y="f9"/>
                    <a:pt x="f5" y="f8"/>
                  </a:cubicBezTo>
                  <a:cubicBezTo>
                    <a:pt x="f5" y="f9"/>
                    <a:pt x="f5" y="f8"/>
                    <a:pt x="f5" y="f8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9" name="Freeform: Shape 263">
              <a:extLst>
                <a:ext uri="{FF2B5EF4-FFF2-40B4-BE49-F238E27FC236}">
                  <a16:creationId xmlns:a16="http://schemas.microsoft.com/office/drawing/2014/main" id="{D1B5D793-A1BC-A255-D206-9CD077B4614C}"/>
                </a:ext>
              </a:extLst>
            </p:cNvPr>
            <p:cNvSpPr/>
            <p:nvPr/>
          </p:nvSpPr>
          <p:spPr>
            <a:xfrm>
              <a:off x="5567690" y="6787234"/>
              <a:ext cx="80028" cy="673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028"/>
                <a:gd name="f7" fmla="val 67326"/>
                <a:gd name="f8" fmla="val 80029"/>
                <a:gd name="f9" fmla="val 2541"/>
                <a:gd name="f10" fmla="val 72407"/>
                <a:gd name="f11" fmla="val 21595"/>
                <a:gd name="f12" fmla="val 78758"/>
                <a:gd name="f13" fmla="val 13974"/>
                <a:gd name="f14" fmla="+- 0 0 -90"/>
                <a:gd name="f15" fmla="*/ f3 1 80028"/>
                <a:gd name="f16" fmla="*/ f4 1 6732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0028"/>
                <a:gd name="f25" fmla="*/ f21 1 67326"/>
                <a:gd name="f26" fmla="*/ 80029 f22 1"/>
                <a:gd name="f27" fmla="*/ 2541 f21 1"/>
                <a:gd name="f28" fmla="*/ 72407 f22 1"/>
                <a:gd name="f29" fmla="*/ 0 f21 1"/>
                <a:gd name="f30" fmla="*/ 0 f22 1"/>
                <a:gd name="f31" fmla="*/ 67326 f21 1"/>
                <a:gd name="f32" fmla="*/ 21595 f22 1"/>
                <a:gd name="f33" fmla="*/ 78758 f22 1"/>
                <a:gd name="f34" fmla="*/ 13974 f21 1"/>
                <a:gd name="f35" fmla="+- f23 0 f1"/>
                <a:gd name="f36" fmla="*/ f26 1 80028"/>
                <a:gd name="f37" fmla="*/ f27 1 67326"/>
                <a:gd name="f38" fmla="*/ f28 1 80028"/>
                <a:gd name="f39" fmla="*/ f29 1 67326"/>
                <a:gd name="f40" fmla="*/ f30 1 80028"/>
                <a:gd name="f41" fmla="*/ f31 1 67326"/>
                <a:gd name="f42" fmla="*/ f32 1 80028"/>
                <a:gd name="f43" fmla="*/ f33 1 80028"/>
                <a:gd name="f44" fmla="*/ f34 1 67326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9" y="f70"/>
                </a:cxn>
              </a:cxnLst>
              <a:rect l="f58" t="f61" r="f59" b="f60"/>
              <a:pathLst>
                <a:path w="80028" h="67326">
                  <a:moveTo>
                    <a:pt x="f8" y="f9"/>
                  </a:moveTo>
                  <a:lnTo>
                    <a:pt x="f10" y="f5"/>
                  </a:lnTo>
                  <a:lnTo>
                    <a:pt x="f5" y="f7"/>
                  </a:lnTo>
                  <a:lnTo>
                    <a:pt x="f11" y="f7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0" name="Freeform: Shape 264">
              <a:extLst>
                <a:ext uri="{FF2B5EF4-FFF2-40B4-BE49-F238E27FC236}">
                  <a16:creationId xmlns:a16="http://schemas.microsoft.com/office/drawing/2014/main" id="{06D078AA-438E-8824-606A-57E8912A93AC}"/>
                </a:ext>
              </a:extLst>
            </p:cNvPr>
            <p:cNvSpPr/>
            <p:nvPr/>
          </p:nvSpPr>
          <p:spPr>
            <a:xfrm>
              <a:off x="2914055" y="6157167"/>
              <a:ext cx="508113" cy="4064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117"/>
                <a:gd name="f7" fmla="val 406497"/>
                <a:gd name="f8" fmla="val 19054"/>
                <a:gd name="f9" fmla="val 406498"/>
                <a:gd name="f10" fmla="val 11433"/>
                <a:gd name="f11" fmla="val 504306"/>
                <a:gd name="f12" fmla="val 10162"/>
                <a:gd name="f13" fmla="val 503036"/>
                <a:gd name="f14" fmla="val 8892"/>
                <a:gd name="f15" fmla="val 501766"/>
                <a:gd name="f16" fmla="val 500495"/>
                <a:gd name="f17" fmla="val 7622"/>
                <a:gd name="f18" fmla="val 499225"/>
                <a:gd name="f19" fmla="val 6352"/>
                <a:gd name="f20" fmla="val 5081"/>
                <a:gd name="f21" fmla="val 3811"/>
                <a:gd name="f22" fmla="val 403957"/>
                <a:gd name="f23" fmla="val 1270"/>
                <a:gd name="f24" fmla="val 2541"/>
                <a:gd name="f25" fmla="val 402687"/>
                <a:gd name="f26" fmla="val 401416"/>
                <a:gd name="f27" fmla="val 6351"/>
                <a:gd name="f28" fmla="+- 0 0 -90"/>
                <a:gd name="f29" fmla="*/ f3 1 508117"/>
                <a:gd name="f30" fmla="*/ f4 1 406497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508117"/>
                <a:gd name="f39" fmla="*/ f35 1 406497"/>
                <a:gd name="f40" fmla="*/ 19054 f36 1"/>
                <a:gd name="f41" fmla="*/ 406498 f35 1"/>
                <a:gd name="f42" fmla="*/ 508117 f36 1"/>
                <a:gd name="f43" fmla="*/ 11433 f35 1"/>
                <a:gd name="f44" fmla="*/ 504306 f36 1"/>
                <a:gd name="f45" fmla="*/ 10162 f35 1"/>
                <a:gd name="f46" fmla="*/ 503036 f36 1"/>
                <a:gd name="f47" fmla="*/ 8892 f35 1"/>
                <a:gd name="f48" fmla="*/ 501766 f36 1"/>
                <a:gd name="f49" fmla="*/ 500495 f36 1"/>
                <a:gd name="f50" fmla="*/ 7622 f35 1"/>
                <a:gd name="f51" fmla="*/ 499225 f36 1"/>
                <a:gd name="f52" fmla="*/ 6352 f35 1"/>
                <a:gd name="f53" fmla="*/ 5081 f35 1"/>
                <a:gd name="f54" fmla="*/ 3811 f35 1"/>
                <a:gd name="f55" fmla="*/ 0 f35 1"/>
                <a:gd name="f56" fmla="*/ 0 f36 1"/>
                <a:gd name="f57" fmla="*/ 403957 f35 1"/>
                <a:gd name="f58" fmla="*/ 1270 f36 1"/>
                <a:gd name="f59" fmla="*/ 2541 f36 1"/>
                <a:gd name="f60" fmla="*/ 402687 f35 1"/>
                <a:gd name="f61" fmla="*/ 5081 f36 1"/>
                <a:gd name="f62" fmla="*/ 401416 f35 1"/>
                <a:gd name="f63" fmla="*/ 6351 f36 1"/>
                <a:gd name="f64" fmla="*/ 8892 f36 1"/>
                <a:gd name="f65" fmla="+- f37 0 f1"/>
                <a:gd name="f66" fmla="*/ f40 1 508117"/>
                <a:gd name="f67" fmla="*/ f41 1 406497"/>
                <a:gd name="f68" fmla="*/ f42 1 508117"/>
                <a:gd name="f69" fmla="*/ f43 1 406497"/>
                <a:gd name="f70" fmla="*/ f44 1 508117"/>
                <a:gd name="f71" fmla="*/ f45 1 406497"/>
                <a:gd name="f72" fmla="*/ f46 1 508117"/>
                <a:gd name="f73" fmla="*/ f47 1 406497"/>
                <a:gd name="f74" fmla="*/ f48 1 508117"/>
                <a:gd name="f75" fmla="*/ f49 1 508117"/>
                <a:gd name="f76" fmla="*/ f50 1 406497"/>
                <a:gd name="f77" fmla="*/ f51 1 508117"/>
                <a:gd name="f78" fmla="*/ f52 1 406497"/>
                <a:gd name="f79" fmla="*/ f53 1 406497"/>
                <a:gd name="f80" fmla="*/ f54 1 406497"/>
                <a:gd name="f81" fmla="*/ f55 1 406497"/>
                <a:gd name="f82" fmla="*/ f56 1 508117"/>
                <a:gd name="f83" fmla="*/ f57 1 406497"/>
                <a:gd name="f84" fmla="*/ f58 1 508117"/>
                <a:gd name="f85" fmla="*/ f59 1 508117"/>
                <a:gd name="f86" fmla="*/ f60 1 406497"/>
                <a:gd name="f87" fmla="*/ f61 1 508117"/>
                <a:gd name="f88" fmla="*/ f62 1 406497"/>
                <a:gd name="f89" fmla="*/ f63 1 508117"/>
                <a:gd name="f90" fmla="*/ f64 1 508117"/>
                <a:gd name="f91" fmla="*/ f31 1 f38"/>
                <a:gd name="f92" fmla="*/ f32 1 f38"/>
                <a:gd name="f93" fmla="*/ f31 1 f39"/>
                <a:gd name="f94" fmla="*/ f33 1 f39"/>
                <a:gd name="f95" fmla="*/ f66 1 f38"/>
                <a:gd name="f96" fmla="*/ f67 1 f39"/>
                <a:gd name="f97" fmla="*/ f68 1 f38"/>
                <a:gd name="f98" fmla="*/ f69 1 f39"/>
                <a:gd name="f99" fmla="*/ f70 1 f38"/>
                <a:gd name="f100" fmla="*/ f71 1 f39"/>
                <a:gd name="f101" fmla="*/ f72 1 f38"/>
                <a:gd name="f102" fmla="*/ f73 1 f39"/>
                <a:gd name="f103" fmla="*/ f74 1 f38"/>
                <a:gd name="f104" fmla="*/ f75 1 f38"/>
                <a:gd name="f105" fmla="*/ f76 1 f39"/>
                <a:gd name="f106" fmla="*/ f77 1 f38"/>
                <a:gd name="f107" fmla="*/ f78 1 f39"/>
                <a:gd name="f108" fmla="*/ f79 1 f39"/>
                <a:gd name="f109" fmla="*/ f80 1 f39"/>
                <a:gd name="f110" fmla="*/ f81 1 f39"/>
                <a:gd name="f111" fmla="*/ f82 1 f38"/>
                <a:gd name="f112" fmla="*/ f83 1 f39"/>
                <a:gd name="f113" fmla="*/ f84 1 f38"/>
                <a:gd name="f114" fmla="*/ f85 1 f38"/>
                <a:gd name="f115" fmla="*/ f86 1 f39"/>
                <a:gd name="f116" fmla="*/ f87 1 f38"/>
                <a:gd name="f117" fmla="*/ f88 1 f39"/>
                <a:gd name="f118" fmla="*/ f89 1 f38"/>
                <a:gd name="f119" fmla="*/ f90 1 f38"/>
                <a:gd name="f120" fmla="*/ f91 f29 1"/>
                <a:gd name="f121" fmla="*/ f92 f29 1"/>
                <a:gd name="f122" fmla="*/ f94 f30 1"/>
                <a:gd name="f123" fmla="*/ f93 f30 1"/>
                <a:gd name="f124" fmla="*/ f95 f29 1"/>
                <a:gd name="f125" fmla="*/ f96 f30 1"/>
                <a:gd name="f126" fmla="*/ f97 f29 1"/>
                <a:gd name="f127" fmla="*/ f98 f30 1"/>
                <a:gd name="f128" fmla="*/ f99 f29 1"/>
                <a:gd name="f129" fmla="*/ f100 f30 1"/>
                <a:gd name="f130" fmla="*/ f101 f29 1"/>
                <a:gd name="f131" fmla="*/ f102 f30 1"/>
                <a:gd name="f132" fmla="*/ f103 f29 1"/>
                <a:gd name="f133" fmla="*/ f104 f29 1"/>
                <a:gd name="f134" fmla="*/ f105 f30 1"/>
                <a:gd name="f135" fmla="*/ f106 f29 1"/>
                <a:gd name="f136" fmla="*/ f107 f30 1"/>
                <a:gd name="f137" fmla="*/ f108 f30 1"/>
                <a:gd name="f138" fmla="*/ f109 f30 1"/>
                <a:gd name="f139" fmla="*/ f110 f30 1"/>
                <a:gd name="f140" fmla="*/ f111 f29 1"/>
                <a:gd name="f141" fmla="*/ f112 f30 1"/>
                <a:gd name="f142" fmla="*/ f113 f29 1"/>
                <a:gd name="f143" fmla="*/ f114 f29 1"/>
                <a:gd name="f144" fmla="*/ f115 f30 1"/>
                <a:gd name="f145" fmla="*/ f116 f29 1"/>
                <a:gd name="f146" fmla="*/ f117 f30 1"/>
                <a:gd name="f147" fmla="*/ f118 f29 1"/>
                <a:gd name="f148" fmla="*/ f119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24" y="f125"/>
                </a:cxn>
                <a:cxn ang="f65">
                  <a:pos x="f126" y="f127"/>
                </a:cxn>
                <a:cxn ang="f65">
                  <a:pos x="f128" y="f129"/>
                </a:cxn>
                <a:cxn ang="f65">
                  <a:pos x="f128" y="f129"/>
                </a:cxn>
                <a:cxn ang="f65">
                  <a:pos x="f130" y="f131"/>
                </a:cxn>
                <a:cxn ang="f65">
                  <a:pos x="f132" y="f131"/>
                </a:cxn>
                <a:cxn ang="f65">
                  <a:pos x="f133" y="f134"/>
                </a:cxn>
                <a:cxn ang="f65">
                  <a:pos x="f135" y="f136"/>
                </a:cxn>
                <a:cxn ang="f65">
                  <a:pos x="f135" y="f137"/>
                </a:cxn>
                <a:cxn ang="f65">
                  <a:pos x="f135" y="f138"/>
                </a:cxn>
                <a:cxn ang="f65">
                  <a:pos x="f135" y="f138"/>
                </a:cxn>
                <a:cxn ang="f65">
                  <a:pos x="f135" y="f139"/>
                </a:cxn>
                <a:cxn ang="f65">
                  <a:pos x="f140" y="f141"/>
                </a:cxn>
                <a:cxn ang="f65">
                  <a:pos x="f140" y="f141"/>
                </a:cxn>
                <a:cxn ang="f65">
                  <a:pos x="f142" y="f141"/>
                </a:cxn>
                <a:cxn ang="f65">
                  <a:pos x="f143" y="f144"/>
                </a:cxn>
                <a:cxn ang="f65">
                  <a:pos x="f145" y="f146"/>
                </a:cxn>
                <a:cxn ang="f65">
                  <a:pos x="f147" y="f146"/>
                </a:cxn>
                <a:cxn ang="f65">
                  <a:pos x="f148" y="f146"/>
                </a:cxn>
                <a:cxn ang="f65">
                  <a:pos x="f124" y="f125"/>
                </a:cxn>
              </a:cxnLst>
              <a:rect l="f120" t="f123" r="f121" b="f122"/>
              <a:pathLst>
                <a:path w="508117" h="406497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4"/>
                  </a:lnTo>
                  <a:cubicBezTo>
                    <a:pt x="f15" y="f14"/>
                    <a:pt x="f15" y="f14"/>
                    <a:pt x="f16" y="f17"/>
                  </a:cubicBezTo>
                  <a:cubicBezTo>
                    <a:pt x="f16" y="f17"/>
                    <a:pt x="f18" y="f19"/>
                    <a:pt x="f18" y="f19"/>
                  </a:cubicBezTo>
                  <a:cubicBezTo>
                    <a:pt x="f18" y="f19"/>
                    <a:pt x="f18" y="f19"/>
                    <a:pt x="f18" y="f20"/>
                  </a:cubicBezTo>
                  <a:cubicBezTo>
                    <a:pt x="f18" y="f20"/>
                    <a:pt x="f18" y="f21"/>
                    <a:pt x="f18" y="f21"/>
                  </a:cubicBezTo>
                  <a:lnTo>
                    <a:pt x="f18" y="f21"/>
                  </a:lnTo>
                  <a:lnTo>
                    <a:pt x="f18" y="f5"/>
                  </a:lnTo>
                  <a:lnTo>
                    <a:pt x="f5" y="f22"/>
                  </a:lnTo>
                  <a:lnTo>
                    <a:pt x="f5" y="f22"/>
                  </a:lnTo>
                  <a:lnTo>
                    <a:pt x="f23" y="f22"/>
                  </a:lnTo>
                  <a:lnTo>
                    <a:pt x="f24" y="f25"/>
                  </a:lnTo>
                  <a:cubicBezTo>
                    <a:pt x="f21" y="f25"/>
                    <a:pt x="f21" y="f26"/>
                    <a:pt x="f20" y="f26"/>
                  </a:cubicBezTo>
                  <a:lnTo>
                    <a:pt x="f27" y="f26"/>
                  </a:lnTo>
                  <a:cubicBezTo>
                    <a:pt x="f17" y="f26"/>
                    <a:pt x="f17" y="f26"/>
                    <a:pt x="f14" y="f26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1" name="Freeform: Shape 265">
              <a:extLst>
                <a:ext uri="{FF2B5EF4-FFF2-40B4-BE49-F238E27FC236}">
                  <a16:creationId xmlns:a16="http://schemas.microsoft.com/office/drawing/2014/main" id="{7360E352-4DE4-D613-CCCA-90E87F3F3A24}"/>
                </a:ext>
              </a:extLst>
            </p:cNvPr>
            <p:cNvSpPr/>
            <p:nvPr/>
          </p:nvSpPr>
          <p:spPr>
            <a:xfrm>
              <a:off x="3314197" y="3351065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2" name="Freeform: Shape 266">
              <a:extLst>
                <a:ext uri="{FF2B5EF4-FFF2-40B4-BE49-F238E27FC236}">
                  <a16:creationId xmlns:a16="http://schemas.microsoft.com/office/drawing/2014/main" id="{6563A052-7120-7B69-8E7F-55E2002164A4}"/>
                </a:ext>
              </a:extLst>
            </p:cNvPr>
            <p:cNvSpPr/>
            <p:nvPr/>
          </p:nvSpPr>
          <p:spPr>
            <a:xfrm>
              <a:off x="3316739" y="3351065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3" name="Freeform: Shape 267">
              <a:extLst>
                <a:ext uri="{FF2B5EF4-FFF2-40B4-BE49-F238E27FC236}">
                  <a16:creationId xmlns:a16="http://schemas.microsoft.com/office/drawing/2014/main" id="{FC8E8600-AB81-7A42-2946-EDC67CDDA849}"/>
                </a:ext>
              </a:extLst>
            </p:cNvPr>
            <p:cNvSpPr/>
            <p:nvPr/>
          </p:nvSpPr>
          <p:spPr>
            <a:xfrm>
              <a:off x="2493587" y="3352336"/>
              <a:ext cx="818067" cy="5589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8068"/>
                <a:gd name="f7" fmla="val 558934"/>
                <a:gd name="f8" fmla="val 815528"/>
                <a:gd name="f9" fmla="val 5081"/>
                <a:gd name="f10" fmla="val 816798"/>
                <a:gd name="f11" fmla="val 2541"/>
                <a:gd name="f12" fmla="val 1270"/>
                <a:gd name="f13" fmla="val 818069"/>
                <a:gd name="f14" fmla="val 3811"/>
                <a:gd name="f15" fmla="val 547502"/>
                <a:gd name="f16" fmla="val 550042"/>
                <a:gd name="f17" fmla="val 548772"/>
                <a:gd name="f18" fmla="val 8892"/>
                <a:gd name="f19" fmla="val 12703"/>
                <a:gd name="f20" fmla="val 551312"/>
                <a:gd name="f21" fmla="val 555123"/>
                <a:gd name="f22" fmla="val 19055"/>
                <a:gd name="f23" fmla="+- 0 0 -90"/>
                <a:gd name="f24" fmla="*/ f3 1 818068"/>
                <a:gd name="f25" fmla="*/ f4 1 55893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818068"/>
                <a:gd name="f34" fmla="*/ f30 1 558934"/>
                <a:gd name="f35" fmla="*/ 815528 f31 1"/>
                <a:gd name="f36" fmla="*/ 5081 f30 1"/>
                <a:gd name="f37" fmla="*/ 816798 f31 1"/>
                <a:gd name="f38" fmla="*/ 2541 f30 1"/>
                <a:gd name="f39" fmla="*/ 1270 f30 1"/>
                <a:gd name="f40" fmla="*/ 818069 f31 1"/>
                <a:gd name="f41" fmla="*/ 0 f30 1"/>
                <a:gd name="f42" fmla="*/ 3811 f31 1"/>
                <a:gd name="f43" fmla="*/ 547502 f30 1"/>
                <a:gd name="f44" fmla="*/ 1270 f31 1"/>
                <a:gd name="f45" fmla="*/ 550042 f30 1"/>
                <a:gd name="f46" fmla="*/ 0 f31 1"/>
                <a:gd name="f47" fmla="*/ 5081 f31 1"/>
                <a:gd name="f48" fmla="*/ 548772 f30 1"/>
                <a:gd name="f49" fmla="*/ 12703 f31 1"/>
                <a:gd name="f50" fmla="*/ 555123 f30 1"/>
                <a:gd name="f51" fmla="*/ 558934 f30 1"/>
                <a:gd name="f52" fmla="*/ 19055 f30 1"/>
                <a:gd name="f53" fmla="+- f32 0 f1"/>
                <a:gd name="f54" fmla="*/ f35 1 818068"/>
                <a:gd name="f55" fmla="*/ f36 1 558934"/>
                <a:gd name="f56" fmla="*/ f37 1 818068"/>
                <a:gd name="f57" fmla="*/ f38 1 558934"/>
                <a:gd name="f58" fmla="*/ f39 1 558934"/>
                <a:gd name="f59" fmla="*/ f40 1 818068"/>
                <a:gd name="f60" fmla="*/ f41 1 558934"/>
                <a:gd name="f61" fmla="*/ f42 1 818068"/>
                <a:gd name="f62" fmla="*/ f43 1 558934"/>
                <a:gd name="f63" fmla="*/ f44 1 818068"/>
                <a:gd name="f64" fmla="*/ f45 1 558934"/>
                <a:gd name="f65" fmla="*/ f46 1 818068"/>
                <a:gd name="f66" fmla="*/ f47 1 818068"/>
                <a:gd name="f67" fmla="*/ f48 1 558934"/>
                <a:gd name="f68" fmla="*/ f49 1 818068"/>
                <a:gd name="f69" fmla="*/ f50 1 558934"/>
                <a:gd name="f70" fmla="*/ f51 1 558934"/>
                <a:gd name="f71" fmla="*/ f52 1 558934"/>
                <a:gd name="f72" fmla="*/ f26 1 f33"/>
                <a:gd name="f73" fmla="*/ f27 1 f33"/>
                <a:gd name="f74" fmla="*/ f26 1 f34"/>
                <a:gd name="f75" fmla="*/ f28 1 f34"/>
                <a:gd name="f76" fmla="*/ f54 1 f33"/>
                <a:gd name="f77" fmla="*/ f55 1 f34"/>
                <a:gd name="f78" fmla="*/ f56 1 f33"/>
                <a:gd name="f79" fmla="*/ f57 1 f34"/>
                <a:gd name="f80" fmla="*/ f58 1 f34"/>
                <a:gd name="f81" fmla="*/ f59 1 f33"/>
                <a:gd name="f82" fmla="*/ f60 1 f34"/>
                <a:gd name="f83" fmla="*/ f61 1 f33"/>
                <a:gd name="f84" fmla="*/ f62 1 f34"/>
                <a:gd name="f85" fmla="*/ f63 1 f33"/>
                <a:gd name="f86" fmla="*/ f64 1 f34"/>
                <a:gd name="f87" fmla="*/ f65 1 f33"/>
                <a:gd name="f88" fmla="*/ f66 1 f33"/>
                <a:gd name="f89" fmla="*/ f67 1 f34"/>
                <a:gd name="f90" fmla="*/ f68 1 f33"/>
                <a:gd name="f91" fmla="*/ f69 1 f34"/>
                <a:gd name="f92" fmla="*/ f70 1 f34"/>
                <a:gd name="f93" fmla="*/ f71 1 f34"/>
                <a:gd name="f94" fmla="*/ f72 f24 1"/>
                <a:gd name="f95" fmla="*/ f73 f24 1"/>
                <a:gd name="f96" fmla="*/ f75 f25 1"/>
                <a:gd name="f97" fmla="*/ f74 f25 1"/>
                <a:gd name="f98" fmla="*/ f76 f24 1"/>
                <a:gd name="f99" fmla="*/ f77 f25 1"/>
                <a:gd name="f100" fmla="*/ f78 f24 1"/>
                <a:gd name="f101" fmla="*/ f79 f25 1"/>
                <a:gd name="f102" fmla="*/ f80 f25 1"/>
                <a:gd name="f103" fmla="*/ f81 f24 1"/>
                <a:gd name="f104" fmla="*/ f82 f25 1"/>
                <a:gd name="f105" fmla="*/ f83 f24 1"/>
                <a:gd name="f106" fmla="*/ f84 f25 1"/>
                <a:gd name="f107" fmla="*/ f85 f24 1"/>
                <a:gd name="f108" fmla="*/ f86 f25 1"/>
                <a:gd name="f109" fmla="*/ f87 f24 1"/>
                <a:gd name="f110" fmla="*/ f88 f24 1"/>
                <a:gd name="f111" fmla="*/ f89 f25 1"/>
                <a:gd name="f112" fmla="*/ f90 f24 1"/>
                <a:gd name="f113" fmla="*/ f91 f25 1"/>
                <a:gd name="f114" fmla="*/ f92 f25 1"/>
                <a:gd name="f115" fmla="*/ f9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8" y="f99"/>
                </a:cxn>
                <a:cxn ang="f53">
                  <a:pos x="f98" y="f99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0" y="f102"/>
                </a:cxn>
                <a:cxn ang="f53">
                  <a:pos x="f103" y="f104"/>
                </a:cxn>
                <a:cxn ang="f53">
                  <a:pos x="f103" y="f104"/>
                </a:cxn>
                <a:cxn ang="f53">
                  <a:pos x="f103" y="f104"/>
                </a:cxn>
                <a:cxn ang="f53">
                  <a:pos x="f105" y="f106"/>
                </a:cxn>
                <a:cxn ang="f53">
                  <a:pos x="f107" y="f108"/>
                </a:cxn>
                <a:cxn ang="f53">
                  <a:pos x="f109" y="f108"/>
                </a:cxn>
                <a:cxn ang="f53">
                  <a:pos x="f110" y="f111"/>
                </a:cxn>
                <a:cxn ang="f53">
                  <a:pos x="f112" y="f113"/>
                </a:cxn>
                <a:cxn ang="f53">
                  <a:pos x="f112" y="f114"/>
                </a:cxn>
                <a:cxn ang="f53">
                  <a:pos x="f98" y="f115"/>
                </a:cxn>
                <a:cxn ang="f53">
                  <a:pos x="f98" y="f99"/>
                </a:cxn>
                <a:cxn ang="f53">
                  <a:pos x="f98" y="f99"/>
                </a:cxn>
              </a:cxnLst>
              <a:rect l="f94" t="f97" r="f95" b="f96"/>
              <a:pathLst>
                <a:path w="818068" h="558934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10" y="f11"/>
                  </a:lnTo>
                  <a:lnTo>
                    <a:pt x="f10" y="f12"/>
                  </a:lnTo>
                  <a:lnTo>
                    <a:pt x="f13" y="f5"/>
                  </a:lnTo>
                  <a:lnTo>
                    <a:pt x="f13" y="f5"/>
                  </a:lnTo>
                  <a:lnTo>
                    <a:pt x="f13" y="f5"/>
                  </a:lnTo>
                  <a:lnTo>
                    <a:pt x="f14" y="f15"/>
                  </a:lnTo>
                  <a:lnTo>
                    <a:pt x="f12" y="f16"/>
                  </a:lnTo>
                  <a:lnTo>
                    <a:pt x="f5" y="f16"/>
                  </a:lnTo>
                  <a:cubicBezTo>
                    <a:pt x="f12" y="f17"/>
                    <a:pt x="f11" y="f17"/>
                    <a:pt x="f9" y="f17"/>
                  </a:cubicBezTo>
                  <a:cubicBezTo>
                    <a:pt x="f18" y="f17"/>
                    <a:pt x="f19" y="f20"/>
                    <a:pt x="f19" y="f21"/>
                  </a:cubicBezTo>
                  <a:lnTo>
                    <a:pt x="f19" y="f7"/>
                  </a:lnTo>
                  <a:lnTo>
                    <a:pt x="f8" y="f22"/>
                  </a:ln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4" name="Freeform: Shape 268">
              <a:extLst>
                <a:ext uri="{FF2B5EF4-FFF2-40B4-BE49-F238E27FC236}">
                  <a16:creationId xmlns:a16="http://schemas.microsoft.com/office/drawing/2014/main" id="{370B557D-F109-53CE-8F2D-06FDE0F68B03}"/>
                </a:ext>
              </a:extLst>
            </p:cNvPr>
            <p:cNvSpPr/>
            <p:nvPr/>
          </p:nvSpPr>
          <p:spPr>
            <a:xfrm>
              <a:off x="2491045" y="3900857"/>
              <a:ext cx="180383" cy="29537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381"/>
                <a:gd name="f7" fmla="val 2953707"/>
                <a:gd name="f8" fmla="val 15243"/>
                <a:gd name="f9" fmla="val 6601"/>
                <a:gd name="f10" fmla="val 2790"/>
                <a:gd name="f11" fmla="val 11433"/>
                <a:gd name="f12" fmla="val -1021"/>
                <a:gd name="f13" fmla="val 7622"/>
                <a:gd name="f14" fmla="val 249"/>
                <a:gd name="f15" fmla="val 6351"/>
                <a:gd name="f16" fmla="val 3811"/>
                <a:gd name="f17" fmla="val 1520"/>
                <a:gd name="f18" fmla="val 2541"/>
                <a:gd name="f19" fmla="val 1270"/>
                <a:gd name="f20" fmla="val 4060"/>
                <a:gd name="f21" fmla="val 5330"/>
                <a:gd name="f22" fmla="val 7871"/>
                <a:gd name="f23" fmla="val 12952"/>
                <a:gd name="f24" fmla="val 165138"/>
                <a:gd name="f25" fmla="val 2953708"/>
                <a:gd name="f26" fmla="val 180382"/>
                <a:gd name="f27" fmla="val 11682"/>
                <a:gd name="f28" fmla="+- 0 0 -90"/>
                <a:gd name="f29" fmla="*/ f3 1 180381"/>
                <a:gd name="f30" fmla="*/ f4 1 2953707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80381"/>
                <a:gd name="f39" fmla="*/ f35 1 2953707"/>
                <a:gd name="f40" fmla="*/ 15243 f36 1"/>
                <a:gd name="f41" fmla="*/ 6601 f35 1"/>
                <a:gd name="f42" fmla="*/ 7622 f36 1"/>
                <a:gd name="f43" fmla="*/ 249 f35 1"/>
                <a:gd name="f44" fmla="*/ 2541 f36 1"/>
                <a:gd name="f45" fmla="*/ 1520 f35 1"/>
                <a:gd name="f46" fmla="*/ 1270 f36 1"/>
                <a:gd name="f47" fmla="*/ 2790 f35 1"/>
                <a:gd name="f48" fmla="*/ 0 f36 1"/>
                <a:gd name="f49" fmla="*/ 4060 f35 1"/>
                <a:gd name="f50" fmla="*/ 5330 f35 1"/>
                <a:gd name="f51" fmla="*/ 7871 f35 1"/>
                <a:gd name="f52" fmla="*/ 12952 f35 1"/>
                <a:gd name="f53" fmla="*/ 165138 f36 1"/>
                <a:gd name="f54" fmla="*/ 2953708 f35 1"/>
                <a:gd name="f55" fmla="*/ 180382 f36 1"/>
                <a:gd name="f56" fmla="*/ 11682 f35 1"/>
                <a:gd name="f57" fmla="+- f37 0 f1"/>
                <a:gd name="f58" fmla="*/ f40 1 180381"/>
                <a:gd name="f59" fmla="*/ f41 1 2953707"/>
                <a:gd name="f60" fmla="*/ f42 1 180381"/>
                <a:gd name="f61" fmla="*/ f43 1 2953707"/>
                <a:gd name="f62" fmla="*/ f44 1 180381"/>
                <a:gd name="f63" fmla="*/ f45 1 2953707"/>
                <a:gd name="f64" fmla="*/ f46 1 180381"/>
                <a:gd name="f65" fmla="*/ f47 1 2953707"/>
                <a:gd name="f66" fmla="*/ f48 1 180381"/>
                <a:gd name="f67" fmla="*/ f49 1 2953707"/>
                <a:gd name="f68" fmla="*/ f50 1 2953707"/>
                <a:gd name="f69" fmla="*/ f51 1 2953707"/>
                <a:gd name="f70" fmla="*/ f52 1 2953707"/>
                <a:gd name="f71" fmla="*/ f53 1 180381"/>
                <a:gd name="f72" fmla="*/ f54 1 2953707"/>
                <a:gd name="f73" fmla="*/ f55 1 180381"/>
                <a:gd name="f74" fmla="*/ f56 1 2953707"/>
                <a:gd name="f75" fmla="*/ f31 1 f38"/>
                <a:gd name="f76" fmla="*/ f32 1 f38"/>
                <a:gd name="f77" fmla="*/ f31 1 f39"/>
                <a:gd name="f78" fmla="*/ f33 1 f39"/>
                <a:gd name="f79" fmla="*/ f58 1 f38"/>
                <a:gd name="f80" fmla="*/ f59 1 f39"/>
                <a:gd name="f81" fmla="*/ f60 1 f38"/>
                <a:gd name="f82" fmla="*/ f61 1 f39"/>
                <a:gd name="f83" fmla="*/ f62 1 f38"/>
                <a:gd name="f84" fmla="*/ f63 1 f39"/>
                <a:gd name="f85" fmla="*/ f64 1 f38"/>
                <a:gd name="f86" fmla="*/ f65 1 f39"/>
                <a:gd name="f87" fmla="*/ f66 1 f38"/>
                <a:gd name="f88" fmla="*/ f67 1 f39"/>
                <a:gd name="f89" fmla="*/ f68 1 f39"/>
                <a:gd name="f90" fmla="*/ f69 1 f39"/>
                <a:gd name="f91" fmla="*/ f70 1 f39"/>
                <a:gd name="f92" fmla="*/ f71 1 f38"/>
                <a:gd name="f93" fmla="*/ f72 1 f39"/>
                <a:gd name="f94" fmla="*/ f73 1 f38"/>
                <a:gd name="f95" fmla="*/ f74 1 f39"/>
                <a:gd name="f96" fmla="*/ f75 f29 1"/>
                <a:gd name="f97" fmla="*/ f76 f29 1"/>
                <a:gd name="f98" fmla="*/ f78 f30 1"/>
                <a:gd name="f99" fmla="*/ f77 f30 1"/>
                <a:gd name="f100" fmla="*/ f79 f29 1"/>
                <a:gd name="f101" fmla="*/ f80 f30 1"/>
                <a:gd name="f102" fmla="*/ f81 f29 1"/>
                <a:gd name="f103" fmla="*/ f82 f30 1"/>
                <a:gd name="f104" fmla="*/ f83 f29 1"/>
                <a:gd name="f105" fmla="*/ f84 f30 1"/>
                <a:gd name="f106" fmla="*/ f85 f29 1"/>
                <a:gd name="f107" fmla="*/ f86 f30 1"/>
                <a:gd name="f108" fmla="*/ f87 f29 1"/>
                <a:gd name="f109" fmla="*/ f88 f30 1"/>
                <a:gd name="f110" fmla="*/ f89 f30 1"/>
                <a:gd name="f111" fmla="*/ f90 f30 1"/>
                <a:gd name="f112" fmla="*/ f91 f30 1"/>
                <a:gd name="f113" fmla="*/ f92 f29 1"/>
                <a:gd name="f114" fmla="*/ f93 f30 1"/>
                <a:gd name="f115" fmla="*/ f94 f29 1"/>
                <a:gd name="f116" fmla="*/ f9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08" y="f110"/>
                </a:cxn>
                <a:cxn ang="f57">
                  <a:pos x="f108" y="f101"/>
                </a:cxn>
                <a:cxn ang="f57">
                  <a:pos x="f108" y="f111"/>
                </a:cxn>
                <a:cxn ang="f57">
                  <a:pos x="f108" y="f112"/>
                </a:cxn>
                <a:cxn ang="f57">
                  <a:pos x="f113" y="f114"/>
                </a:cxn>
                <a:cxn ang="f57">
                  <a:pos x="f115" y="f114"/>
                </a:cxn>
                <a:cxn ang="f57">
                  <a:pos x="f100" y="f116"/>
                </a:cxn>
                <a:cxn ang="f57">
                  <a:pos x="f100" y="f101"/>
                </a:cxn>
              </a:cxnLst>
              <a:rect l="f96" t="f99" r="f97" b="f98"/>
              <a:pathLst>
                <a:path w="180381" h="2953707">
                  <a:moveTo>
                    <a:pt x="f8" y="f9"/>
                  </a:moveTo>
                  <a:cubicBezTo>
                    <a:pt x="f8" y="f10"/>
                    <a:pt x="f11" y="f12"/>
                    <a:pt x="f13" y="f14"/>
                  </a:cubicBezTo>
                  <a:cubicBezTo>
                    <a:pt x="f15" y="f14"/>
                    <a:pt x="f16" y="f17"/>
                    <a:pt x="f18" y="f17"/>
                  </a:cubicBezTo>
                  <a:lnTo>
                    <a:pt x="f19" y="f10"/>
                  </a:lnTo>
                  <a:cubicBezTo>
                    <a:pt x="f19" y="f10"/>
                    <a:pt x="f19" y="f20"/>
                    <a:pt x="f5" y="f20"/>
                  </a:cubicBezTo>
                  <a:cubicBezTo>
                    <a:pt x="f5" y="f20"/>
                    <a:pt x="f5" y="f21"/>
                    <a:pt x="f5" y="f21"/>
                  </a:cubicBezTo>
                  <a:cubicBezTo>
                    <a:pt x="f5" y="f21"/>
                    <a:pt x="f5" y="f9"/>
                    <a:pt x="f5" y="f9"/>
                  </a:cubicBezTo>
                  <a:cubicBezTo>
                    <a:pt x="f5" y="f9"/>
                    <a:pt x="f5" y="f9"/>
                    <a:pt x="f5" y="f22"/>
                  </a:cubicBezTo>
                  <a:lnTo>
                    <a:pt x="f5" y="f23"/>
                  </a:lnTo>
                  <a:lnTo>
                    <a:pt x="f24" y="f25"/>
                  </a:lnTo>
                  <a:lnTo>
                    <a:pt x="f26" y="f25"/>
                  </a:lnTo>
                  <a:lnTo>
                    <a:pt x="f8" y="f2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5" name="Freeform: Shape 269">
              <a:extLst>
                <a:ext uri="{FF2B5EF4-FFF2-40B4-BE49-F238E27FC236}">
                  <a16:creationId xmlns:a16="http://schemas.microsoft.com/office/drawing/2014/main" id="{0ECED6F3-B3A5-DE11-1C83-ACFF9150387E}"/>
                </a:ext>
              </a:extLst>
            </p:cNvPr>
            <p:cNvSpPr/>
            <p:nvPr/>
          </p:nvSpPr>
          <p:spPr>
            <a:xfrm>
              <a:off x="3311655" y="3352336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6" name="Freeform: Shape 270">
              <a:extLst>
                <a:ext uri="{FF2B5EF4-FFF2-40B4-BE49-F238E27FC236}">
                  <a16:creationId xmlns:a16="http://schemas.microsoft.com/office/drawing/2014/main" id="{6240FBC5-E61B-E88E-4BAD-61E1D029C38E}"/>
                </a:ext>
              </a:extLst>
            </p:cNvPr>
            <p:cNvSpPr/>
            <p:nvPr/>
          </p:nvSpPr>
          <p:spPr>
            <a:xfrm>
              <a:off x="3318000" y="3349794"/>
              <a:ext cx="280729" cy="863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734"/>
                <a:gd name="f7" fmla="val 86380"/>
                <a:gd name="f8" fmla="val 270572"/>
                <a:gd name="f9" fmla="val 81299"/>
                <a:gd name="f10" fmla="val 77488"/>
                <a:gd name="f11" fmla="val 273113"/>
                <a:gd name="f12" fmla="val 73678"/>
                <a:gd name="f13" fmla="val 278194"/>
                <a:gd name="f14" fmla="val 279464"/>
                <a:gd name="f15" fmla="val 276924"/>
                <a:gd name="f16" fmla="val 72407"/>
                <a:gd name="f17" fmla="val 1270"/>
                <a:gd name="f18" fmla="val 3811"/>
                <a:gd name="f19" fmla="val 6351"/>
                <a:gd name="f20" fmla="val 6352"/>
                <a:gd name="f21" fmla="val 16514"/>
                <a:gd name="f22" fmla="val 86381"/>
                <a:gd name="f23" fmla="+- 0 0 -90"/>
                <a:gd name="f24" fmla="*/ f3 1 280734"/>
                <a:gd name="f25" fmla="*/ f4 1 8638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80734"/>
                <a:gd name="f34" fmla="*/ f30 1 86380"/>
                <a:gd name="f35" fmla="*/ 270572 f31 1"/>
                <a:gd name="f36" fmla="*/ 81299 f30 1"/>
                <a:gd name="f37" fmla="*/ 278194 f31 1"/>
                <a:gd name="f38" fmla="*/ 73678 f30 1"/>
                <a:gd name="f39" fmla="*/ 280734 f31 1"/>
                <a:gd name="f40" fmla="*/ 276924 f31 1"/>
                <a:gd name="f41" fmla="*/ 72407 f30 1"/>
                <a:gd name="f42" fmla="*/ 1270 f31 1"/>
                <a:gd name="f43" fmla="*/ 0 f30 1"/>
                <a:gd name="f44" fmla="*/ 0 f31 1"/>
                <a:gd name="f45" fmla="*/ 6351 f31 1"/>
                <a:gd name="f46" fmla="*/ 6352 f30 1"/>
                <a:gd name="f47" fmla="*/ 16514 f30 1"/>
                <a:gd name="f48" fmla="*/ 86381 f30 1"/>
                <a:gd name="f49" fmla="+- f32 0 f1"/>
                <a:gd name="f50" fmla="*/ f35 1 280734"/>
                <a:gd name="f51" fmla="*/ f36 1 86380"/>
                <a:gd name="f52" fmla="*/ f37 1 280734"/>
                <a:gd name="f53" fmla="*/ f38 1 86380"/>
                <a:gd name="f54" fmla="*/ f39 1 280734"/>
                <a:gd name="f55" fmla="*/ f40 1 280734"/>
                <a:gd name="f56" fmla="*/ f41 1 86380"/>
                <a:gd name="f57" fmla="*/ f42 1 280734"/>
                <a:gd name="f58" fmla="*/ f43 1 86380"/>
                <a:gd name="f59" fmla="*/ f44 1 280734"/>
                <a:gd name="f60" fmla="*/ f45 1 280734"/>
                <a:gd name="f61" fmla="*/ f46 1 86380"/>
                <a:gd name="f62" fmla="*/ f47 1 86380"/>
                <a:gd name="f63" fmla="*/ f48 1 86380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3"/>
                <a:gd name="f73" fmla="*/ f55 1 f33"/>
                <a:gd name="f74" fmla="*/ f56 1 f34"/>
                <a:gd name="f75" fmla="*/ f57 1 f33"/>
                <a:gd name="f76" fmla="*/ f58 1 f34"/>
                <a:gd name="f77" fmla="*/ f59 1 f33"/>
                <a:gd name="f78" fmla="*/ f60 1 f33"/>
                <a:gd name="f79" fmla="*/ f61 1 f34"/>
                <a:gd name="f80" fmla="*/ f62 1 f34"/>
                <a:gd name="f81" fmla="*/ f63 1 f34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4 1"/>
                <a:gd name="f91" fmla="*/ f73 f24 1"/>
                <a:gd name="f92" fmla="*/ f74 f25 1"/>
                <a:gd name="f93" fmla="*/ f75 f24 1"/>
                <a:gd name="f94" fmla="*/ f76 f25 1"/>
                <a:gd name="f95" fmla="*/ f77 f24 1"/>
                <a:gd name="f96" fmla="*/ f78 f24 1"/>
                <a:gd name="f97" fmla="*/ f79 f25 1"/>
                <a:gd name="f98" fmla="*/ f80 f25 1"/>
                <a:gd name="f99" fmla="*/ f8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88" y="f89"/>
                </a:cxn>
                <a:cxn ang="f49">
                  <a:pos x="f90" y="f89"/>
                </a:cxn>
                <a:cxn ang="f49">
                  <a:pos x="f90" y="f89"/>
                </a:cxn>
                <a:cxn ang="f49">
                  <a:pos x="f91" y="f92"/>
                </a:cxn>
                <a:cxn ang="f49">
                  <a:pos x="f93" y="f94"/>
                </a:cxn>
                <a:cxn ang="f49">
                  <a:pos x="f95" y="f94"/>
                </a:cxn>
                <a:cxn ang="f49">
                  <a:pos x="f96" y="f97"/>
                </a:cxn>
                <a:cxn ang="f49">
                  <a:pos x="f96" y="f98"/>
                </a:cxn>
                <a:cxn ang="f49">
                  <a:pos x="f86" y="f99"/>
                </a:cxn>
                <a:cxn ang="f49">
                  <a:pos x="f86" y="f87"/>
                </a:cxn>
              </a:cxnLst>
              <a:rect l="f82" t="f85" r="f83" b="f84"/>
              <a:pathLst>
                <a:path w="280734" h="86380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cubicBezTo>
                    <a:pt x="f13" y="f12"/>
                    <a:pt x="f13" y="f12"/>
                    <a:pt x="f13" y="f12"/>
                  </a:cubicBezTo>
                  <a:cubicBezTo>
                    <a:pt x="f14" y="f12"/>
                    <a:pt x="f14" y="f12"/>
                    <a:pt x="f6" y="f12"/>
                  </a:cubicBezTo>
                  <a:lnTo>
                    <a:pt x="f6" y="f12"/>
                  </a:lnTo>
                  <a:lnTo>
                    <a:pt x="f15" y="f16"/>
                  </a:lnTo>
                  <a:lnTo>
                    <a:pt x="f17" y="f5"/>
                  </a:lnTo>
                  <a:lnTo>
                    <a:pt x="f5" y="f5"/>
                  </a:lnTo>
                  <a:cubicBezTo>
                    <a:pt x="f18" y="f5"/>
                    <a:pt x="f19" y="f18"/>
                    <a:pt x="f19" y="f20"/>
                  </a:cubicBezTo>
                  <a:lnTo>
                    <a:pt x="f19" y="f21"/>
                  </a:lnTo>
                  <a:lnTo>
                    <a:pt x="f8" y="f2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7" name="Freeform: Shape 271">
              <a:extLst>
                <a:ext uri="{FF2B5EF4-FFF2-40B4-BE49-F238E27FC236}">
                  <a16:creationId xmlns:a16="http://schemas.microsoft.com/office/drawing/2014/main" id="{D4B5E548-6D9C-DAA0-A9E7-D3CCD6DF200A}"/>
                </a:ext>
              </a:extLst>
            </p:cNvPr>
            <p:cNvSpPr/>
            <p:nvPr/>
          </p:nvSpPr>
          <p:spPr>
            <a:xfrm>
              <a:off x="3314197" y="3351065"/>
              <a:ext cx="127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703"/>
                <a:gd name="f8" fmla="+- 0 0 -90"/>
                <a:gd name="f9" fmla="*/ f3 1 1270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703"/>
                <a:gd name="f20" fmla="*/ 0 f16 1"/>
                <a:gd name="f21" fmla="*/ 0 f15 1"/>
                <a:gd name="f22" fmla="*/ 1270 f16 1"/>
                <a:gd name="f23" fmla="+- f17 0 f1"/>
                <a:gd name="f24" fmla="*/ f20 1 1270"/>
                <a:gd name="f25" fmla="*/ f21 1 12703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  <a:cxn ang="f23">
                  <a:pos x="f38" y="f39"/>
                </a:cxn>
              </a:cxnLst>
              <a:rect l="f34" t="f37" r="f35" b="f36"/>
              <a:pathLst>
                <a:path w="1270" h="12703">
                  <a:moveTo>
                    <a:pt x="f5" y="f5"/>
                  </a:moveTo>
                  <a:lnTo>
                    <a:pt x="f6" y="f5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8" name="Freeform: Shape 272">
              <a:extLst>
                <a:ext uri="{FF2B5EF4-FFF2-40B4-BE49-F238E27FC236}">
                  <a16:creationId xmlns:a16="http://schemas.microsoft.com/office/drawing/2014/main" id="{7B2F99DA-21AA-8DF7-8814-1CFE1C6FC79E}"/>
                </a:ext>
              </a:extLst>
            </p:cNvPr>
            <p:cNvSpPr/>
            <p:nvPr/>
          </p:nvSpPr>
          <p:spPr>
            <a:xfrm>
              <a:off x="3309113" y="3356140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69"/>
                <a:gd name="f8" fmla="val 1270"/>
                <a:gd name="f9" fmla="+- 0 0 -90"/>
                <a:gd name="f10" fmla="*/ f3 1 12702"/>
                <a:gd name="f11" fmla="*/ f4 1 126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702"/>
                <a:gd name="f20" fmla="*/ f16 1 1269"/>
                <a:gd name="f21" fmla="*/ 0 f17 1"/>
                <a:gd name="f22" fmla="*/ 1270 f16 1"/>
                <a:gd name="f23" fmla="*/ 0 f16 1"/>
                <a:gd name="f24" fmla="+- f18 0 f1"/>
                <a:gd name="f25" fmla="*/ f21 1 12702"/>
                <a:gd name="f26" fmla="*/ f22 1 1269"/>
                <a:gd name="f27" fmla="*/ f23 1 1269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  <a:cxn ang="f24">
                  <a:pos x="f39" y="f40"/>
                </a:cxn>
              </a:cxnLst>
              <a:rect l="f35" t="f38" r="f36" b="f37"/>
              <a:pathLst>
                <a:path w="12702" h="1269">
                  <a:moveTo>
                    <a:pt x="f5" y="f8"/>
                  </a:moveTo>
                  <a:cubicBezTo>
                    <a:pt x="f5" y="f8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9" name="Freeform: Shape 273">
              <a:extLst>
                <a:ext uri="{FF2B5EF4-FFF2-40B4-BE49-F238E27FC236}">
                  <a16:creationId xmlns:a16="http://schemas.microsoft.com/office/drawing/2014/main" id="{385F79D3-8C4F-16AB-C31B-042FFAF5E349}"/>
                </a:ext>
              </a:extLst>
            </p:cNvPr>
            <p:cNvSpPr/>
            <p:nvPr/>
          </p:nvSpPr>
          <p:spPr>
            <a:xfrm>
              <a:off x="3309113" y="3351065"/>
              <a:ext cx="118140" cy="28099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137"/>
                <a:gd name="f7" fmla="val 2809914"/>
                <a:gd name="f8" fmla="val 104164"/>
                <a:gd name="f9" fmla="val 2809915"/>
                <a:gd name="f10" fmla="val 2808644"/>
                <a:gd name="f11" fmla="val 2807374"/>
                <a:gd name="f12" fmla="val 105434"/>
                <a:gd name="f13" fmla="val 2803563"/>
                <a:gd name="f14" fmla="val 109245"/>
                <a:gd name="f15" fmla="val 2801022"/>
                <a:gd name="f16" fmla="val 113056"/>
                <a:gd name="f17" fmla="val 2802293"/>
                <a:gd name="f18" fmla="val 15244"/>
                <a:gd name="f19" fmla="val 16514"/>
                <a:gd name="f20" fmla="val 6352"/>
                <a:gd name="f21" fmla="val 2541"/>
                <a:gd name="f22" fmla="val 12703"/>
                <a:gd name="f23" fmla="val 8892"/>
                <a:gd name="f24" fmla="val 6351"/>
                <a:gd name="f25" fmla="val 5081"/>
                <a:gd name="f26" fmla="val 3811"/>
                <a:gd name="f27" fmla="val 1270"/>
                <a:gd name="f28" fmla="val 5082"/>
                <a:gd name="f29" fmla="val 7622"/>
                <a:gd name="f30" fmla="val 21595"/>
                <a:gd name="f31" fmla="val 102894"/>
                <a:gd name="f32" fmla="+- 0 0 -90"/>
                <a:gd name="f33" fmla="*/ f3 1 118137"/>
                <a:gd name="f34" fmla="*/ f4 1 2809914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18137"/>
                <a:gd name="f43" fmla="*/ f39 1 2809914"/>
                <a:gd name="f44" fmla="*/ 104164 f40 1"/>
                <a:gd name="f45" fmla="*/ 2809915 f39 1"/>
                <a:gd name="f46" fmla="*/ 2807374 f39 1"/>
                <a:gd name="f47" fmla="*/ 113056 f40 1"/>
                <a:gd name="f48" fmla="*/ 2802293 f39 1"/>
                <a:gd name="f49" fmla="*/ 118137 f40 1"/>
                <a:gd name="f50" fmla="*/ 2803563 f39 1"/>
                <a:gd name="f51" fmla="*/ 15244 f40 1"/>
                <a:gd name="f52" fmla="*/ 16514 f39 1"/>
                <a:gd name="f53" fmla="*/ 6352 f39 1"/>
                <a:gd name="f54" fmla="*/ 8892 f40 1"/>
                <a:gd name="f55" fmla="*/ 0 f39 1"/>
                <a:gd name="f56" fmla="*/ 6351 f40 1"/>
                <a:gd name="f57" fmla="*/ 5081 f40 1"/>
                <a:gd name="f58" fmla="*/ 3811 f40 1"/>
                <a:gd name="f59" fmla="*/ 2541 f40 1"/>
                <a:gd name="f60" fmla="*/ 1270 f39 1"/>
                <a:gd name="f61" fmla="*/ 1270 f40 1"/>
                <a:gd name="f62" fmla="*/ 2541 f39 1"/>
                <a:gd name="f63" fmla="*/ 3811 f39 1"/>
                <a:gd name="f64" fmla="*/ 0 f40 1"/>
                <a:gd name="f65" fmla="*/ 5082 f39 1"/>
                <a:gd name="f66" fmla="*/ 7622 f39 1"/>
                <a:gd name="f67" fmla="*/ 21595 f39 1"/>
                <a:gd name="f68" fmla="*/ 102894 f40 1"/>
                <a:gd name="f69" fmla="+- f41 0 f1"/>
                <a:gd name="f70" fmla="*/ f44 1 118137"/>
                <a:gd name="f71" fmla="*/ f45 1 2809914"/>
                <a:gd name="f72" fmla="*/ f46 1 2809914"/>
                <a:gd name="f73" fmla="*/ f47 1 118137"/>
                <a:gd name="f74" fmla="*/ f48 1 2809914"/>
                <a:gd name="f75" fmla="*/ f49 1 118137"/>
                <a:gd name="f76" fmla="*/ f50 1 2809914"/>
                <a:gd name="f77" fmla="*/ f51 1 118137"/>
                <a:gd name="f78" fmla="*/ f52 1 2809914"/>
                <a:gd name="f79" fmla="*/ f53 1 2809914"/>
                <a:gd name="f80" fmla="*/ f54 1 118137"/>
                <a:gd name="f81" fmla="*/ f55 1 2809914"/>
                <a:gd name="f82" fmla="*/ f56 1 118137"/>
                <a:gd name="f83" fmla="*/ f57 1 118137"/>
                <a:gd name="f84" fmla="*/ f58 1 118137"/>
                <a:gd name="f85" fmla="*/ f59 1 118137"/>
                <a:gd name="f86" fmla="*/ f60 1 2809914"/>
                <a:gd name="f87" fmla="*/ f61 1 118137"/>
                <a:gd name="f88" fmla="*/ f62 1 2809914"/>
                <a:gd name="f89" fmla="*/ f63 1 2809914"/>
                <a:gd name="f90" fmla="*/ f64 1 118137"/>
                <a:gd name="f91" fmla="*/ f65 1 2809914"/>
                <a:gd name="f92" fmla="*/ f66 1 2809914"/>
                <a:gd name="f93" fmla="*/ f67 1 2809914"/>
                <a:gd name="f94" fmla="*/ f68 1 118137"/>
                <a:gd name="f95" fmla="*/ f35 1 f42"/>
                <a:gd name="f96" fmla="*/ f36 1 f42"/>
                <a:gd name="f97" fmla="*/ f35 1 f43"/>
                <a:gd name="f98" fmla="*/ f37 1 f43"/>
                <a:gd name="f99" fmla="*/ f70 1 f42"/>
                <a:gd name="f100" fmla="*/ f71 1 f43"/>
                <a:gd name="f101" fmla="*/ f72 1 f43"/>
                <a:gd name="f102" fmla="*/ f73 1 f42"/>
                <a:gd name="f103" fmla="*/ f74 1 f43"/>
                <a:gd name="f104" fmla="*/ f75 1 f42"/>
                <a:gd name="f105" fmla="*/ f76 1 f43"/>
                <a:gd name="f106" fmla="*/ f77 1 f42"/>
                <a:gd name="f107" fmla="*/ f78 1 f43"/>
                <a:gd name="f108" fmla="*/ f79 1 f43"/>
                <a:gd name="f109" fmla="*/ f80 1 f42"/>
                <a:gd name="f110" fmla="*/ f81 1 f43"/>
                <a:gd name="f111" fmla="*/ f82 1 f42"/>
                <a:gd name="f112" fmla="*/ f83 1 f42"/>
                <a:gd name="f113" fmla="*/ f84 1 f42"/>
                <a:gd name="f114" fmla="*/ f85 1 f42"/>
                <a:gd name="f115" fmla="*/ f86 1 f43"/>
                <a:gd name="f116" fmla="*/ f87 1 f42"/>
                <a:gd name="f117" fmla="*/ f88 1 f43"/>
                <a:gd name="f118" fmla="*/ f89 1 f43"/>
                <a:gd name="f119" fmla="*/ f90 1 f42"/>
                <a:gd name="f120" fmla="*/ f91 1 f43"/>
                <a:gd name="f121" fmla="*/ f92 1 f43"/>
                <a:gd name="f122" fmla="*/ f93 1 f43"/>
                <a:gd name="f123" fmla="*/ f94 1 f42"/>
                <a:gd name="f124" fmla="*/ f95 f33 1"/>
                <a:gd name="f125" fmla="*/ f96 f33 1"/>
                <a:gd name="f126" fmla="*/ f98 f34 1"/>
                <a:gd name="f127" fmla="*/ f97 f34 1"/>
                <a:gd name="f128" fmla="*/ f99 f33 1"/>
                <a:gd name="f129" fmla="*/ f100 f34 1"/>
                <a:gd name="f130" fmla="*/ f101 f34 1"/>
                <a:gd name="f131" fmla="*/ f102 f33 1"/>
                <a:gd name="f132" fmla="*/ f103 f34 1"/>
                <a:gd name="f133" fmla="*/ f104 f33 1"/>
                <a:gd name="f134" fmla="*/ f105 f34 1"/>
                <a:gd name="f135" fmla="*/ f106 f33 1"/>
                <a:gd name="f136" fmla="*/ f107 f34 1"/>
                <a:gd name="f137" fmla="*/ f108 f34 1"/>
                <a:gd name="f138" fmla="*/ f109 f33 1"/>
                <a:gd name="f139" fmla="*/ f110 f34 1"/>
                <a:gd name="f140" fmla="*/ f111 f33 1"/>
                <a:gd name="f141" fmla="*/ f112 f33 1"/>
                <a:gd name="f142" fmla="*/ f113 f33 1"/>
                <a:gd name="f143" fmla="*/ f114 f33 1"/>
                <a:gd name="f144" fmla="*/ f115 f34 1"/>
                <a:gd name="f145" fmla="*/ f116 f33 1"/>
                <a:gd name="f146" fmla="*/ f117 f34 1"/>
                <a:gd name="f147" fmla="*/ f118 f34 1"/>
                <a:gd name="f148" fmla="*/ f119 f33 1"/>
                <a:gd name="f149" fmla="*/ f120 f34 1"/>
                <a:gd name="f150" fmla="*/ f121 f34 1"/>
                <a:gd name="f151" fmla="*/ f122 f34 1"/>
                <a:gd name="f152" fmla="*/ f123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28" y="f129"/>
                </a:cxn>
                <a:cxn ang="f69">
                  <a:pos x="f128" y="f130"/>
                </a:cxn>
                <a:cxn ang="f69">
                  <a:pos x="f131" y="f132"/>
                </a:cxn>
                <a:cxn ang="f69">
                  <a:pos x="f131" y="f132"/>
                </a:cxn>
                <a:cxn ang="f69">
                  <a:pos x="f133" y="f134"/>
                </a:cxn>
                <a:cxn ang="f69">
                  <a:pos x="f135" y="f136"/>
                </a:cxn>
                <a:cxn ang="f69">
                  <a:pos x="f135" y="f137"/>
                </a:cxn>
                <a:cxn ang="f69">
                  <a:pos x="f138" y="f139"/>
                </a:cxn>
                <a:cxn ang="f69">
                  <a:pos x="f140" y="f139"/>
                </a:cxn>
                <a:cxn ang="f69">
                  <a:pos x="f141" y="f139"/>
                </a:cxn>
                <a:cxn ang="f69">
                  <a:pos x="f141" y="f139"/>
                </a:cxn>
                <a:cxn ang="f69">
                  <a:pos x="f142" y="f139"/>
                </a:cxn>
                <a:cxn ang="f69">
                  <a:pos x="f143" y="f144"/>
                </a:cxn>
                <a:cxn ang="f69">
                  <a:pos x="f145" y="f146"/>
                </a:cxn>
                <a:cxn ang="f69">
                  <a:pos x="f145" y="f147"/>
                </a:cxn>
                <a:cxn ang="f69">
                  <a:pos x="f148" y="f149"/>
                </a:cxn>
                <a:cxn ang="f69">
                  <a:pos x="f148" y="f137"/>
                </a:cxn>
                <a:cxn ang="f69">
                  <a:pos x="f148" y="f150"/>
                </a:cxn>
                <a:cxn ang="f69">
                  <a:pos x="f148" y="f151"/>
                </a:cxn>
                <a:cxn ang="f69">
                  <a:pos x="f152" y="f130"/>
                </a:cxn>
                <a:cxn ang="f69">
                  <a:pos x="f128" y="f129"/>
                </a:cxn>
                <a:cxn ang="f69">
                  <a:pos x="f128" y="f129"/>
                </a:cxn>
              </a:cxnLst>
              <a:rect l="f124" t="f127" r="f125" b="f126"/>
              <a:pathLst>
                <a:path w="118137" h="2809914">
                  <a:moveTo>
                    <a:pt x="f8" y="f9"/>
                  </a:moveTo>
                  <a:cubicBezTo>
                    <a:pt x="f8" y="f10"/>
                    <a:pt x="f8" y="f10"/>
                    <a:pt x="f8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6" y="f17"/>
                    <a:pt x="f16" y="f17"/>
                    <a:pt x="f16" y="f17"/>
                  </a:cubicBezTo>
                  <a:lnTo>
                    <a:pt x="f6" y="f13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18" y="f21"/>
                    <a:pt x="f22" y="f5"/>
                    <a:pt x="f23" y="f5"/>
                  </a:cubicBezTo>
                  <a:lnTo>
                    <a:pt x="f24" y="f5"/>
                  </a:lnTo>
                  <a:lnTo>
                    <a:pt x="f25" y="f5"/>
                  </a:lnTo>
                  <a:lnTo>
                    <a:pt x="f25" y="f5"/>
                  </a:lnTo>
                  <a:lnTo>
                    <a:pt x="f26" y="f5"/>
                  </a:lnTo>
                  <a:lnTo>
                    <a:pt x="f21" y="f27"/>
                  </a:lnTo>
                  <a:lnTo>
                    <a:pt x="f27" y="f21"/>
                  </a:lnTo>
                  <a:lnTo>
                    <a:pt x="f27" y="f26"/>
                  </a:lnTo>
                  <a:lnTo>
                    <a:pt x="f5" y="f28"/>
                  </a:lnTo>
                  <a:cubicBezTo>
                    <a:pt x="f5" y="f28"/>
                    <a:pt x="f5" y="f20"/>
                    <a:pt x="f5" y="f20"/>
                  </a:cubicBezTo>
                  <a:cubicBezTo>
                    <a:pt x="f5" y="f20"/>
                    <a:pt x="f5" y="f29"/>
                    <a:pt x="f5" y="f29"/>
                  </a:cubicBezTo>
                  <a:lnTo>
                    <a:pt x="f5" y="f30"/>
                  </a:lnTo>
                  <a:lnTo>
                    <a:pt x="f31" y="f11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0" name="Freeform: Shape 274">
              <a:extLst>
                <a:ext uri="{FF2B5EF4-FFF2-40B4-BE49-F238E27FC236}">
                  <a16:creationId xmlns:a16="http://schemas.microsoft.com/office/drawing/2014/main" id="{8191C7F7-9ED7-8D2B-802C-4A1571EB57BA}"/>
                </a:ext>
              </a:extLst>
            </p:cNvPr>
            <p:cNvSpPr/>
            <p:nvPr/>
          </p:nvSpPr>
          <p:spPr>
            <a:xfrm>
              <a:off x="3690198" y="6252438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1" name="Freeform: Shape 275">
              <a:extLst>
                <a:ext uri="{FF2B5EF4-FFF2-40B4-BE49-F238E27FC236}">
                  <a16:creationId xmlns:a16="http://schemas.microsoft.com/office/drawing/2014/main" id="{A09BDB6E-A24F-524F-A66B-F54133A8E9D1}"/>
                </a:ext>
              </a:extLst>
            </p:cNvPr>
            <p:cNvSpPr/>
            <p:nvPr/>
          </p:nvSpPr>
          <p:spPr>
            <a:xfrm>
              <a:off x="3687656" y="6254980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2" name="Freeform: Shape 276">
              <a:extLst>
                <a:ext uri="{FF2B5EF4-FFF2-40B4-BE49-F238E27FC236}">
                  <a16:creationId xmlns:a16="http://schemas.microsoft.com/office/drawing/2014/main" id="{957DE2AA-B2C1-92D9-E85C-1A45F3E37727}"/>
                </a:ext>
              </a:extLst>
            </p:cNvPr>
            <p:cNvSpPr/>
            <p:nvPr/>
          </p:nvSpPr>
          <p:spPr>
            <a:xfrm>
              <a:off x="3588581" y="3424738"/>
              <a:ext cx="99084" cy="2825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082"/>
                <a:gd name="f7" fmla="val 2825157"/>
                <a:gd name="f8" fmla="val 6352"/>
                <a:gd name="f9" fmla="val 11433"/>
                <a:gd name="f10" fmla="val 86380"/>
                <a:gd name="f11" fmla="val 2813725"/>
                <a:gd name="f12" fmla="val 96542"/>
                <a:gd name="f13" fmla="val 2817536"/>
                <a:gd name="f14" fmla="val 97813"/>
                <a:gd name="f15" fmla="val 2818807"/>
                <a:gd name="f16" fmla="val 99083"/>
                <a:gd name="f17" fmla="val 2820077"/>
                <a:gd name="f18" fmla="val 2821347"/>
                <a:gd name="f19" fmla="val 2822617"/>
                <a:gd name="f20" fmla="val 2823888"/>
                <a:gd name="f21" fmla="val 2825158"/>
                <a:gd name="f22" fmla="val 2809914"/>
                <a:gd name="f23" fmla="val 12703"/>
                <a:gd name="f24" fmla="val 10162"/>
                <a:gd name="f25" fmla="val 5081"/>
                <a:gd name="f26" fmla="val 3811"/>
                <a:gd name="f27" fmla="val 2540"/>
                <a:gd name="f28" fmla="val 1270"/>
                <a:gd name="f29" fmla="val 8892"/>
                <a:gd name="f30" fmla="val 7622"/>
                <a:gd name="f31" fmla="val 6351"/>
                <a:gd name="f32" fmla="val 2541"/>
                <a:gd name="f33" fmla="+- 0 0 -90"/>
                <a:gd name="f34" fmla="*/ f3 1 99082"/>
                <a:gd name="f35" fmla="*/ f4 1 282515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99082"/>
                <a:gd name="f44" fmla="*/ f40 1 2825157"/>
                <a:gd name="f45" fmla="*/ 0 f41 1"/>
                <a:gd name="f46" fmla="*/ 6352 f40 1"/>
                <a:gd name="f47" fmla="*/ 11433 f40 1"/>
                <a:gd name="f48" fmla="*/ 86380 f41 1"/>
                <a:gd name="f49" fmla="*/ 2813725 f40 1"/>
                <a:gd name="f50" fmla="*/ 96542 f41 1"/>
                <a:gd name="f51" fmla="*/ 2817536 f40 1"/>
                <a:gd name="f52" fmla="*/ 97813 f41 1"/>
                <a:gd name="f53" fmla="*/ 2818807 f40 1"/>
                <a:gd name="f54" fmla="*/ 99083 f41 1"/>
                <a:gd name="f55" fmla="*/ 2820077 f40 1"/>
                <a:gd name="f56" fmla="*/ 2821347 f40 1"/>
                <a:gd name="f57" fmla="*/ 2822617 f40 1"/>
                <a:gd name="f58" fmla="*/ 2823888 f40 1"/>
                <a:gd name="f59" fmla="*/ 2825158 f40 1"/>
                <a:gd name="f60" fmla="*/ 2809914 f40 1"/>
                <a:gd name="f61" fmla="*/ 12703 f41 1"/>
                <a:gd name="f62" fmla="*/ 10162 f40 1"/>
                <a:gd name="f63" fmla="*/ 5081 f40 1"/>
                <a:gd name="f64" fmla="*/ 3811 f40 1"/>
                <a:gd name="f65" fmla="*/ 11433 f41 1"/>
                <a:gd name="f66" fmla="*/ 2540 f40 1"/>
                <a:gd name="f67" fmla="*/ 10162 f41 1"/>
                <a:gd name="f68" fmla="*/ 1270 f40 1"/>
                <a:gd name="f69" fmla="*/ 8892 f41 1"/>
                <a:gd name="f70" fmla="*/ 0 f40 1"/>
                <a:gd name="f71" fmla="*/ 7622 f41 1"/>
                <a:gd name="f72" fmla="*/ 5081 f41 1"/>
                <a:gd name="f73" fmla="+- f42 0 f1"/>
                <a:gd name="f74" fmla="*/ f45 1 99082"/>
                <a:gd name="f75" fmla="*/ f46 1 2825157"/>
                <a:gd name="f76" fmla="*/ f47 1 2825157"/>
                <a:gd name="f77" fmla="*/ f48 1 99082"/>
                <a:gd name="f78" fmla="*/ f49 1 2825157"/>
                <a:gd name="f79" fmla="*/ f50 1 99082"/>
                <a:gd name="f80" fmla="*/ f51 1 2825157"/>
                <a:gd name="f81" fmla="*/ f52 1 99082"/>
                <a:gd name="f82" fmla="*/ f53 1 2825157"/>
                <a:gd name="f83" fmla="*/ f54 1 99082"/>
                <a:gd name="f84" fmla="*/ f55 1 2825157"/>
                <a:gd name="f85" fmla="*/ f56 1 2825157"/>
                <a:gd name="f86" fmla="*/ f57 1 2825157"/>
                <a:gd name="f87" fmla="*/ f58 1 2825157"/>
                <a:gd name="f88" fmla="*/ f59 1 2825157"/>
                <a:gd name="f89" fmla="*/ f60 1 2825157"/>
                <a:gd name="f90" fmla="*/ f61 1 99082"/>
                <a:gd name="f91" fmla="*/ f62 1 2825157"/>
                <a:gd name="f92" fmla="*/ f63 1 2825157"/>
                <a:gd name="f93" fmla="*/ f64 1 2825157"/>
                <a:gd name="f94" fmla="*/ f65 1 99082"/>
                <a:gd name="f95" fmla="*/ f66 1 2825157"/>
                <a:gd name="f96" fmla="*/ f67 1 99082"/>
                <a:gd name="f97" fmla="*/ f68 1 2825157"/>
                <a:gd name="f98" fmla="*/ f69 1 99082"/>
                <a:gd name="f99" fmla="*/ f70 1 2825157"/>
                <a:gd name="f100" fmla="*/ f71 1 99082"/>
                <a:gd name="f101" fmla="*/ f72 1 99082"/>
                <a:gd name="f102" fmla="*/ f36 1 f43"/>
                <a:gd name="f103" fmla="*/ f37 1 f43"/>
                <a:gd name="f104" fmla="*/ f36 1 f44"/>
                <a:gd name="f105" fmla="*/ f38 1 f44"/>
                <a:gd name="f106" fmla="*/ f74 1 f43"/>
                <a:gd name="f107" fmla="*/ f75 1 f44"/>
                <a:gd name="f108" fmla="*/ f76 1 f44"/>
                <a:gd name="f109" fmla="*/ f77 1 f43"/>
                <a:gd name="f110" fmla="*/ f78 1 f44"/>
                <a:gd name="f111" fmla="*/ f79 1 f43"/>
                <a:gd name="f112" fmla="*/ f80 1 f44"/>
                <a:gd name="f113" fmla="*/ f81 1 f43"/>
                <a:gd name="f114" fmla="*/ f82 1 f44"/>
                <a:gd name="f115" fmla="*/ f83 1 f43"/>
                <a:gd name="f116" fmla="*/ f84 1 f44"/>
                <a:gd name="f117" fmla="*/ f85 1 f44"/>
                <a:gd name="f118" fmla="*/ f86 1 f44"/>
                <a:gd name="f119" fmla="*/ f87 1 f44"/>
                <a:gd name="f120" fmla="*/ f88 1 f44"/>
                <a:gd name="f121" fmla="*/ f89 1 f44"/>
                <a:gd name="f122" fmla="*/ f90 1 f43"/>
                <a:gd name="f123" fmla="*/ f91 1 f44"/>
                <a:gd name="f124" fmla="*/ f92 1 f44"/>
                <a:gd name="f125" fmla="*/ f93 1 f44"/>
                <a:gd name="f126" fmla="*/ f94 1 f43"/>
                <a:gd name="f127" fmla="*/ f95 1 f44"/>
                <a:gd name="f128" fmla="*/ f96 1 f43"/>
                <a:gd name="f129" fmla="*/ f97 1 f44"/>
                <a:gd name="f130" fmla="*/ f98 1 f43"/>
                <a:gd name="f131" fmla="*/ f99 1 f44"/>
                <a:gd name="f132" fmla="*/ f100 1 f43"/>
                <a:gd name="f133" fmla="*/ f101 1 f43"/>
                <a:gd name="f134" fmla="*/ f102 f34 1"/>
                <a:gd name="f135" fmla="*/ f103 f34 1"/>
                <a:gd name="f136" fmla="*/ f105 f35 1"/>
                <a:gd name="f137" fmla="*/ f104 f35 1"/>
                <a:gd name="f138" fmla="*/ f106 f34 1"/>
                <a:gd name="f139" fmla="*/ f107 f35 1"/>
                <a:gd name="f140" fmla="*/ f108 f35 1"/>
                <a:gd name="f141" fmla="*/ f109 f34 1"/>
                <a:gd name="f142" fmla="*/ f110 f35 1"/>
                <a:gd name="f143" fmla="*/ f111 f34 1"/>
                <a:gd name="f144" fmla="*/ f112 f35 1"/>
                <a:gd name="f145" fmla="*/ f113 f34 1"/>
                <a:gd name="f146" fmla="*/ f114 f35 1"/>
                <a:gd name="f147" fmla="*/ f115 f34 1"/>
                <a:gd name="f148" fmla="*/ f116 f35 1"/>
                <a:gd name="f149" fmla="*/ f117 f35 1"/>
                <a:gd name="f150" fmla="*/ f118 f35 1"/>
                <a:gd name="f151" fmla="*/ f119 f35 1"/>
                <a:gd name="f152" fmla="*/ f120 f35 1"/>
                <a:gd name="f153" fmla="*/ f121 f35 1"/>
                <a:gd name="f154" fmla="*/ f122 f34 1"/>
                <a:gd name="f155" fmla="*/ f123 f35 1"/>
                <a:gd name="f156" fmla="*/ f124 f35 1"/>
                <a:gd name="f157" fmla="*/ f125 f35 1"/>
                <a:gd name="f158" fmla="*/ f126 f34 1"/>
                <a:gd name="f159" fmla="*/ f127 f35 1"/>
                <a:gd name="f160" fmla="*/ f128 f34 1"/>
                <a:gd name="f161" fmla="*/ f129 f35 1"/>
                <a:gd name="f162" fmla="*/ f130 f34 1"/>
                <a:gd name="f163" fmla="*/ f131 f35 1"/>
                <a:gd name="f164" fmla="*/ f132 f34 1"/>
                <a:gd name="f165" fmla="*/ f133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38" y="f139"/>
                </a:cxn>
                <a:cxn ang="f73">
                  <a:pos x="f138" y="f140"/>
                </a:cxn>
                <a:cxn ang="f73">
                  <a:pos x="f141" y="f142"/>
                </a:cxn>
                <a:cxn ang="f73">
                  <a:pos x="f143" y="f144"/>
                </a:cxn>
                <a:cxn ang="f73">
                  <a:pos x="f143" y="f144"/>
                </a:cxn>
                <a:cxn ang="f73">
                  <a:pos x="f145" y="f146"/>
                </a:cxn>
                <a:cxn ang="f73">
                  <a:pos x="f147" y="f148"/>
                </a:cxn>
                <a:cxn ang="f73">
                  <a:pos x="f147" y="f148"/>
                </a:cxn>
                <a:cxn ang="f73">
                  <a:pos x="f147" y="f149"/>
                </a:cxn>
                <a:cxn ang="f73">
                  <a:pos x="f147" y="f150"/>
                </a:cxn>
                <a:cxn ang="f73">
                  <a:pos x="f147" y="f151"/>
                </a:cxn>
                <a:cxn ang="f73">
                  <a:pos x="f147" y="f152"/>
                </a:cxn>
                <a:cxn ang="f73">
                  <a:pos x="f147" y="f152"/>
                </a:cxn>
                <a:cxn ang="f73">
                  <a:pos x="f147" y="f152"/>
                </a:cxn>
                <a:cxn ang="f73">
                  <a:pos x="f147" y="f153"/>
                </a:cxn>
                <a:cxn ang="f73">
                  <a:pos x="f154" y="f155"/>
                </a:cxn>
                <a:cxn ang="f73">
                  <a:pos x="f154" y="f139"/>
                </a:cxn>
                <a:cxn ang="f73">
                  <a:pos x="f154" y="f139"/>
                </a:cxn>
                <a:cxn ang="f73">
                  <a:pos x="f154" y="f156"/>
                </a:cxn>
                <a:cxn ang="f73">
                  <a:pos x="f154" y="f157"/>
                </a:cxn>
                <a:cxn ang="f73">
                  <a:pos x="f158" y="f159"/>
                </a:cxn>
                <a:cxn ang="f73">
                  <a:pos x="f160" y="f161"/>
                </a:cxn>
                <a:cxn ang="f73">
                  <a:pos x="f162" y="f163"/>
                </a:cxn>
                <a:cxn ang="f73">
                  <a:pos x="f164" y="f163"/>
                </a:cxn>
                <a:cxn ang="f73">
                  <a:pos x="f165" y="f163"/>
                </a:cxn>
                <a:cxn ang="f73">
                  <a:pos x="f138" y="f139"/>
                </a:cxn>
              </a:cxnLst>
              <a:rect l="f134" t="f137" r="f135" b="f136"/>
              <a:pathLst>
                <a:path w="99082" h="2825157">
                  <a:moveTo>
                    <a:pt x="f5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4" y="f13"/>
                    <a:pt x="f14" y="f15"/>
                  </a:cubicBezTo>
                  <a:lnTo>
                    <a:pt x="f16" y="f17"/>
                  </a:lnTo>
                  <a:lnTo>
                    <a:pt x="f16" y="f17"/>
                  </a:lnTo>
                  <a:lnTo>
                    <a:pt x="f16" y="f18"/>
                  </a:lnTo>
                  <a:cubicBezTo>
                    <a:pt x="f16" y="f18"/>
                    <a:pt x="f16" y="f19"/>
                    <a:pt x="f16" y="f19"/>
                  </a:cubicBezTo>
                  <a:cubicBezTo>
                    <a:pt x="f16" y="f19"/>
                    <a:pt x="f16" y="f20"/>
                    <a:pt x="f16" y="f20"/>
                  </a:cubicBezTo>
                  <a:cubicBezTo>
                    <a:pt x="f16" y="f20"/>
                    <a:pt x="f16" y="f21"/>
                    <a:pt x="f16" y="f21"/>
                  </a:cubicBezTo>
                  <a:lnTo>
                    <a:pt x="f16" y="f21"/>
                  </a:lnTo>
                  <a:lnTo>
                    <a:pt x="f16" y="f21"/>
                  </a:lnTo>
                  <a:lnTo>
                    <a:pt x="f16" y="f22"/>
                  </a:lnTo>
                  <a:lnTo>
                    <a:pt x="f23" y="f24"/>
                  </a:lnTo>
                  <a:lnTo>
                    <a:pt x="f23" y="f8"/>
                  </a:lnTo>
                  <a:lnTo>
                    <a:pt x="f23" y="f8"/>
                  </a:lnTo>
                  <a:cubicBezTo>
                    <a:pt x="f23" y="f8"/>
                    <a:pt x="f23" y="f25"/>
                    <a:pt x="f23" y="f25"/>
                  </a:cubicBezTo>
                  <a:lnTo>
                    <a:pt x="f23" y="f26"/>
                  </a:lnTo>
                  <a:lnTo>
                    <a:pt x="f9" y="f27"/>
                  </a:lnTo>
                  <a:cubicBezTo>
                    <a:pt x="f9" y="f27"/>
                    <a:pt x="f9" y="f28"/>
                    <a:pt x="f24" y="f28"/>
                  </a:cubicBezTo>
                  <a:cubicBezTo>
                    <a:pt x="f24" y="f28"/>
                    <a:pt x="f29" y="f28"/>
                    <a:pt x="f29" y="f5"/>
                  </a:cubicBezTo>
                  <a:lnTo>
                    <a:pt x="f30" y="f5"/>
                  </a:lnTo>
                  <a:cubicBezTo>
                    <a:pt x="f31" y="f5"/>
                    <a:pt x="f31" y="f5"/>
                    <a:pt x="f25" y="f5"/>
                  </a:cubicBezTo>
                  <a:cubicBezTo>
                    <a:pt x="f32" y="f5"/>
                    <a:pt x="f5" y="f2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3" name="Freeform: Shape 277">
              <a:extLst>
                <a:ext uri="{FF2B5EF4-FFF2-40B4-BE49-F238E27FC236}">
                  <a16:creationId xmlns:a16="http://schemas.microsoft.com/office/drawing/2014/main" id="{AB7CAFAF-3411-154C-069E-2467B71A2532}"/>
                </a:ext>
              </a:extLst>
            </p:cNvPr>
            <p:cNvSpPr/>
            <p:nvPr/>
          </p:nvSpPr>
          <p:spPr>
            <a:xfrm>
              <a:off x="3690198" y="6249896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0 f15 1"/>
                <a:gd name="f22" fmla="*/ 127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39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5"/>
                  </a:moveTo>
                  <a:cubicBezTo>
                    <a:pt x="f5" y="f5"/>
                    <a:pt x="f5" y="f7"/>
                    <a:pt x="f5" y="f7"/>
                  </a:cubicBezTo>
                  <a:cubicBezTo>
                    <a:pt x="f5" y="f7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4" name="Freeform: Shape 278">
              <a:extLst>
                <a:ext uri="{FF2B5EF4-FFF2-40B4-BE49-F238E27FC236}">
                  <a16:creationId xmlns:a16="http://schemas.microsoft.com/office/drawing/2014/main" id="{0DD2C239-EF31-1F18-B7B6-7B6E4A2631C0}"/>
                </a:ext>
              </a:extLst>
            </p:cNvPr>
            <p:cNvSpPr/>
            <p:nvPr/>
          </p:nvSpPr>
          <p:spPr>
            <a:xfrm>
              <a:off x="3687656" y="6244821"/>
              <a:ext cx="950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2"/>
                <a:gd name="f7" fmla="val 564"/>
                <a:gd name="f8" fmla="val 1270"/>
                <a:gd name="f9" fmla="+- 0 0 -90"/>
                <a:gd name="f10" fmla="*/ f3 1 952"/>
                <a:gd name="f11" fmla="*/ f4 1 56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52"/>
                <a:gd name="f20" fmla="*/ f16 1 564"/>
                <a:gd name="f21" fmla="*/ 0 f17 1"/>
                <a:gd name="f22" fmla="*/ 0 f16 1"/>
                <a:gd name="f23" fmla="+- f18 0 f1"/>
                <a:gd name="f24" fmla="*/ f21 1 952"/>
                <a:gd name="f25" fmla="*/ f22 1 564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952" h="564">
                  <a:moveTo>
                    <a:pt x="f5" y="f5"/>
                  </a:moveTo>
                  <a:cubicBezTo>
                    <a:pt x="f8" y="f5"/>
                    <a:pt x="f8" y="f8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5" name="Freeform: Shape 279">
              <a:extLst>
                <a:ext uri="{FF2B5EF4-FFF2-40B4-BE49-F238E27FC236}">
                  <a16:creationId xmlns:a16="http://schemas.microsoft.com/office/drawing/2014/main" id="{8784786A-447F-F338-7380-C34917F5C9F7}"/>
                </a:ext>
              </a:extLst>
            </p:cNvPr>
            <p:cNvSpPr/>
            <p:nvPr/>
          </p:nvSpPr>
          <p:spPr>
            <a:xfrm>
              <a:off x="3688927" y="6252438"/>
              <a:ext cx="127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69"/>
                <a:gd name="f8" fmla="+- 0 0 -90"/>
                <a:gd name="f9" fmla="*/ f3 1 1270"/>
                <a:gd name="f10" fmla="*/ f4 1 126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69"/>
                <a:gd name="f20" fmla="*/ 1270 f16 1"/>
                <a:gd name="f21" fmla="*/ 0 f15 1"/>
                <a:gd name="f22" fmla="*/ 0 f16 1"/>
                <a:gd name="f23" fmla="*/ 1270 f15 1"/>
                <a:gd name="f24" fmla="+- f17 0 f1"/>
                <a:gd name="f25" fmla="*/ f20 1 1270"/>
                <a:gd name="f26" fmla="*/ f21 1 1269"/>
                <a:gd name="f27" fmla="*/ f22 1 1270"/>
                <a:gd name="f28" fmla="*/ f23 1 126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1" y="f42"/>
                </a:cxn>
                <a:cxn ang="f24">
                  <a:pos x="f41" y="f42"/>
                </a:cxn>
              </a:cxnLst>
              <a:rect l="f37" t="f40" r="f38" b="f39"/>
              <a:pathLst>
                <a:path w="1270" h="1269">
                  <a:moveTo>
                    <a:pt x="f6" y="f5"/>
                  </a:moveTo>
                  <a:lnTo>
                    <a:pt x="f5" y="f6"/>
                  </a:lnTo>
                  <a:cubicBezTo>
                    <a:pt x="f5" y="f6"/>
                    <a:pt x="f5" y="f6"/>
                    <a:pt x="f6" y="f5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6" name="Freeform: Shape 280">
              <a:extLst>
                <a:ext uri="{FF2B5EF4-FFF2-40B4-BE49-F238E27FC236}">
                  <a16:creationId xmlns:a16="http://schemas.microsoft.com/office/drawing/2014/main" id="{D51F685B-54A4-DE00-6092-01853D777D64}"/>
                </a:ext>
              </a:extLst>
            </p:cNvPr>
            <p:cNvSpPr/>
            <p:nvPr/>
          </p:nvSpPr>
          <p:spPr>
            <a:xfrm>
              <a:off x="3180813" y="6252438"/>
              <a:ext cx="506842" cy="4153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6846"/>
                <a:gd name="f7" fmla="val 415389"/>
                <a:gd name="f8" fmla="val 506847"/>
                <a:gd name="f9" fmla="val 2540"/>
                <a:gd name="f10" fmla="val 504306"/>
                <a:gd name="f11" fmla="val 3811"/>
                <a:gd name="f12" fmla="val 501766"/>
                <a:gd name="f13" fmla="val 5081"/>
                <a:gd name="f14" fmla="val 499225"/>
                <a:gd name="f15" fmla="val 486522"/>
                <a:gd name="f16" fmla="val 400146"/>
                <a:gd name="f17" fmla="val 401416"/>
                <a:gd name="f18" fmla="val 7622"/>
                <a:gd name="f19" fmla="val 402687"/>
                <a:gd name="f20" fmla="val 10162"/>
                <a:gd name="f21" fmla="val 406498"/>
                <a:gd name="f22" fmla="val 8892"/>
                <a:gd name="f23" fmla="val 411578"/>
                <a:gd name="f24" fmla="val 412849"/>
                <a:gd name="f25" fmla="val 414119"/>
                <a:gd name="f26" fmla="val 6351"/>
                <a:gd name="f27" fmla="val 415390"/>
                <a:gd name="f28" fmla="val 17784"/>
                <a:gd name="f29" fmla="+- 0 0 -90"/>
                <a:gd name="f30" fmla="*/ f3 1 506846"/>
                <a:gd name="f31" fmla="*/ f4 1 41538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506846"/>
                <a:gd name="f40" fmla="*/ f36 1 415389"/>
                <a:gd name="f41" fmla="*/ 506847 f37 1"/>
                <a:gd name="f42" fmla="*/ 2540 f36 1"/>
                <a:gd name="f43" fmla="*/ 499225 f37 1"/>
                <a:gd name="f44" fmla="*/ 3811 f36 1"/>
                <a:gd name="f45" fmla="*/ 486522 f37 1"/>
                <a:gd name="f46" fmla="*/ 0 f36 1"/>
                <a:gd name="f47" fmla="*/ 0 f37 1"/>
                <a:gd name="f48" fmla="*/ 400146 f36 1"/>
                <a:gd name="f49" fmla="*/ 3811 f37 1"/>
                <a:gd name="f50" fmla="*/ 401416 f36 1"/>
                <a:gd name="f51" fmla="*/ 8892 f37 1"/>
                <a:gd name="f52" fmla="*/ 411578 f36 1"/>
                <a:gd name="f53" fmla="*/ 6351 f37 1"/>
                <a:gd name="f54" fmla="*/ 415390 f36 1"/>
                <a:gd name="f55" fmla="*/ 7622 f37 1"/>
                <a:gd name="f56" fmla="*/ 17784 f37 1"/>
                <a:gd name="f57" fmla="*/ 406498 f36 1"/>
                <a:gd name="f58" fmla="+- f38 0 f1"/>
                <a:gd name="f59" fmla="*/ f41 1 506846"/>
                <a:gd name="f60" fmla="*/ f42 1 415389"/>
                <a:gd name="f61" fmla="*/ f43 1 506846"/>
                <a:gd name="f62" fmla="*/ f44 1 415389"/>
                <a:gd name="f63" fmla="*/ f45 1 506846"/>
                <a:gd name="f64" fmla="*/ f46 1 415389"/>
                <a:gd name="f65" fmla="*/ f47 1 506846"/>
                <a:gd name="f66" fmla="*/ f48 1 415389"/>
                <a:gd name="f67" fmla="*/ f49 1 506846"/>
                <a:gd name="f68" fmla="*/ f50 1 415389"/>
                <a:gd name="f69" fmla="*/ f51 1 506846"/>
                <a:gd name="f70" fmla="*/ f52 1 415389"/>
                <a:gd name="f71" fmla="*/ f53 1 506846"/>
                <a:gd name="f72" fmla="*/ f54 1 415389"/>
                <a:gd name="f73" fmla="*/ f55 1 506846"/>
                <a:gd name="f74" fmla="*/ f56 1 506846"/>
                <a:gd name="f75" fmla="*/ f57 1 415389"/>
                <a:gd name="f76" fmla="*/ f32 1 f39"/>
                <a:gd name="f77" fmla="*/ f33 1 f39"/>
                <a:gd name="f78" fmla="*/ f32 1 f40"/>
                <a:gd name="f79" fmla="*/ f34 1 f40"/>
                <a:gd name="f80" fmla="*/ f59 1 f39"/>
                <a:gd name="f81" fmla="*/ f60 1 f40"/>
                <a:gd name="f82" fmla="*/ f61 1 f39"/>
                <a:gd name="f83" fmla="*/ f62 1 f40"/>
                <a:gd name="f84" fmla="*/ f63 1 f39"/>
                <a:gd name="f85" fmla="*/ f64 1 f40"/>
                <a:gd name="f86" fmla="*/ f65 1 f39"/>
                <a:gd name="f87" fmla="*/ f66 1 f40"/>
                <a:gd name="f88" fmla="*/ f67 1 f39"/>
                <a:gd name="f89" fmla="*/ f68 1 f40"/>
                <a:gd name="f90" fmla="*/ f69 1 f39"/>
                <a:gd name="f91" fmla="*/ f70 1 f40"/>
                <a:gd name="f92" fmla="*/ f71 1 f39"/>
                <a:gd name="f93" fmla="*/ f72 1 f40"/>
                <a:gd name="f94" fmla="*/ f73 1 f39"/>
                <a:gd name="f95" fmla="*/ f74 1 f39"/>
                <a:gd name="f96" fmla="*/ f75 1 f40"/>
                <a:gd name="f97" fmla="*/ f76 f30 1"/>
                <a:gd name="f98" fmla="*/ f77 f30 1"/>
                <a:gd name="f99" fmla="*/ f79 f31 1"/>
                <a:gd name="f100" fmla="*/ f78 f31 1"/>
                <a:gd name="f101" fmla="*/ f80 f30 1"/>
                <a:gd name="f102" fmla="*/ f81 f31 1"/>
                <a:gd name="f103" fmla="*/ f82 f30 1"/>
                <a:gd name="f104" fmla="*/ f83 f31 1"/>
                <a:gd name="f105" fmla="*/ f84 f30 1"/>
                <a:gd name="f106" fmla="*/ f85 f31 1"/>
                <a:gd name="f107" fmla="*/ f86 f30 1"/>
                <a:gd name="f108" fmla="*/ f87 f31 1"/>
                <a:gd name="f109" fmla="*/ f88 f30 1"/>
                <a:gd name="f110" fmla="*/ f89 f31 1"/>
                <a:gd name="f111" fmla="*/ f90 f30 1"/>
                <a:gd name="f112" fmla="*/ f91 f31 1"/>
                <a:gd name="f113" fmla="*/ f92 f30 1"/>
                <a:gd name="f114" fmla="*/ f93 f31 1"/>
                <a:gd name="f115" fmla="*/ f94 f30 1"/>
                <a:gd name="f116" fmla="*/ f95 f30 1"/>
                <a:gd name="f117" fmla="*/ f96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101" y="f102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11" y="f112"/>
                </a:cxn>
                <a:cxn ang="f58">
                  <a:pos x="f111" y="f112"/>
                </a:cxn>
                <a:cxn ang="f58">
                  <a:pos x="f113" y="f114"/>
                </a:cxn>
                <a:cxn ang="f58">
                  <a:pos x="f115" y="f114"/>
                </a:cxn>
                <a:cxn ang="f58">
                  <a:pos x="f116" y="f117"/>
                </a:cxn>
                <a:cxn ang="f58">
                  <a:pos x="f101" y="f102"/>
                </a:cxn>
                <a:cxn ang="f58">
                  <a:pos x="f101" y="f102"/>
                </a:cxn>
              </a:cxnLst>
              <a:rect l="f97" t="f100" r="f98" b="f99"/>
              <a:pathLst>
                <a:path w="506846" h="41538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1"/>
                  </a:cubicBezTo>
                  <a:lnTo>
                    <a:pt x="f15" y="f5"/>
                  </a:lnTo>
                  <a:lnTo>
                    <a:pt x="f5" y="f16"/>
                  </a:lnTo>
                  <a:lnTo>
                    <a:pt x="f11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3"/>
                    <a:pt x="f22" y="f23"/>
                  </a:cubicBezTo>
                  <a:cubicBezTo>
                    <a:pt x="f22" y="f24"/>
                    <a:pt x="f18" y="f25"/>
                    <a:pt x="f26" y="f27"/>
                  </a:cubicBezTo>
                  <a:lnTo>
                    <a:pt x="f18" y="f27"/>
                  </a:lnTo>
                  <a:lnTo>
                    <a:pt x="f28" y="f21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7" name="Freeform: Shape 281">
              <a:extLst>
                <a:ext uri="{FF2B5EF4-FFF2-40B4-BE49-F238E27FC236}">
                  <a16:creationId xmlns:a16="http://schemas.microsoft.com/office/drawing/2014/main" id="{7A4DB2C5-961A-A9B5-3752-2C48B31BF8A6}"/>
                </a:ext>
              </a:extLst>
            </p:cNvPr>
            <p:cNvSpPr/>
            <p:nvPr/>
          </p:nvSpPr>
          <p:spPr>
            <a:xfrm>
              <a:off x="3356113" y="2733699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8" name="Freeform: Shape 282">
              <a:extLst>
                <a:ext uri="{FF2B5EF4-FFF2-40B4-BE49-F238E27FC236}">
                  <a16:creationId xmlns:a16="http://schemas.microsoft.com/office/drawing/2014/main" id="{369B06F5-069C-5E8E-9A0B-3E0A78897655}"/>
                </a:ext>
              </a:extLst>
            </p:cNvPr>
            <p:cNvSpPr/>
            <p:nvPr/>
          </p:nvSpPr>
          <p:spPr>
            <a:xfrm>
              <a:off x="3343412" y="2738774"/>
              <a:ext cx="33028" cy="5144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27"/>
                <a:gd name="f7" fmla="val 514473"/>
                <a:gd name="f8" fmla="val 15243"/>
                <a:gd name="f9" fmla="val 1270"/>
                <a:gd name="f10" fmla="val 2541"/>
                <a:gd name="f11" fmla="val 3811"/>
                <a:gd name="f12" fmla="val 13973"/>
                <a:gd name="f13" fmla="val 5081"/>
                <a:gd name="f14" fmla="val 12703"/>
                <a:gd name="f15" fmla="val 11433"/>
                <a:gd name="f16" fmla="val 6352"/>
                <a:gd name="f17" fmla="val 17784"/>
                <a:gd name="f18" fmla="val 510663"/>
                <a:gd name="f19" fmla="val 27946"/>
                <a:gd name="f20" fmla="val 513203"/>
                <a:gd name="f21" fmla="+- 0 0 -90"/>
                <a:gd name="f22" fmla="*/ f3 1 33027"/>
                <a:gd name="f23" fmla="*/ f4 1 51447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3027"/>
                <a:gd name="f32" fmla="*/ f28 1 514473"/>
                <a:gd name="f33" fmla="*/ 15243 f29 1"/>
                <a:gd name="f34" fmla="*/ 1270 f28 1"/>
                <a:gd name="f35" fmla="*/ 13973 f29 1"/>
                <a:gd name="f36" fmla="*/ 3811 f28 1"/>
                <a:gd name="f37" fmla="*/ 12703 f29 1"/>
                <a:gd name="f38" fmla="*/ 5081 f28 1"/>
                <a:gd name="f39" fmla="*/ 11433 f29 1"/>
                <a:gd name="f40" fmla="*/ 6352 f28 1"/>
                <a:gd name="f41" fmla="*/ 0 f29 1"/>
                <a:gd name="f42" fmla="*/ 13973 f28 1"/>
                <a:gd name="f43" fmla="*/ 17784 f29 1"/>
                <a:gd name="f44" fmla="*/ 510663 f28 1"/>
                <a:gd name="f45" fmla="*/ 27946 f29 1"/>
                <a:gd name="f46" fmla="*/ 513203 f28 1"/>
                <a:gd name="f47" fmla="*/ 33027 f29 1"/>
                <a:gd name="f48" fmla="*/ 514473 f28 1"/>
                <a:gd name="f49" fmla="*/ 0 f28 1"/>
                <a:gd name="f50" fmla="+- f30 0 f1"/>
                <a:gd name="f51" fmla="*/ f33 1 33027"/>
                <a:gd name="f52" fmla="*/ f34 1 514473"/>
                <a:gd name="f53" fmla="*/ f35 1 33027"/>
                <a:gd name="f54" fmla="*/ f36 1 514473"/>
                <a:gd name="f55" fmla="*/ f37 1 33027"/>
                <a:gd name="f56" fmla="*/ f38 1 514473"/>
                <a:gd name="f57" fmla="*/ f39 1 33027"/>
                <a:gd name="f58" fmla="*/ f40 1 514473"/>
                <a:gd name="f59" fmla="*/ f41 1 33027"/>
                <a:gd name="f60" fmla="*/ f42 1 514473"/>
                <a:gd name="f61" fmla="*/ f43 1 33027"/>
                <a:gd name="f62" fmla="*/ f44 1 514473"/>
                <a:gd name="f63" fmla="*/ f45 1 33027"/>
                <a:gd name="f64" fmla="*/ f46 1 514473"/>
                <a:gd name="f65" fmla="*/ f47 1 33027"/>
                <a:gd name="f66" fmla="*/ f48 1 514473"/>
                <a:gd name="f67" fmla="*/ f49 1 514473"/>
                <a:gd name="f68" fmla="*/ f24 1 f31"/>
                <a:gd name="f69" fmla="*/ f25 1 f31"/>
                <a:gd name="f70" fmla="*/ f24 1 f32"/>
                <a:gd name="f71" fmla="*/ f26 1 f32"/>
                <a:gd name="f72" fmla="*/ f51 1 f31"/>
                <a:gd name="f73" fmla="*/ f52 1 f32"/>
                <a:gd name="f74" fmla="*/ f53 1 f31"/>
                <a:gd name="f75" fmla="*/ f54 1 f32"/>
                <a:gd name="f76" fmla="*/ f55 1 f31"/>
                <a:gd name="f77" fmla="*/ f56 1 f32"/>
                <a:gd name="f78" fmla="*/ f57 1 f31"/>
                <a:gd name="f79" fmla="*/ f58 1 f32"/>
                <a:gd name="f80" fmla="*/ f59 1 f31"/>
                <a:gd name="f81" fmla="*/ f60 1 f32"/>
                <a:gd name="f82" fmla="*/ f61 1 f31"/>
                <a:gd name="f83" fmla="*/ f62 1 f32"/>
                <a:gd name="f84" fmla="*/ f63 1 f31"/>
                <a:gd name="f85" fmla="*/ f64 1 f32"/>
                <a:gd name="f86" fmla="*/ f65 1 f31"/>
                <a:gd name="f87" fmla="*/ f66 1 f32"/>
                <a:gd name="f88" fmla="*/ f67 1 f32"/>
                <a:gd name="f89" fmla="*/ f68 f22 1"/>
                <a:gd name="f90" fmla="*/ f69 f22 1"/>
                <a:gd name="f91" fmla="*/ f71 f23 1"/>
                <a:gd name="f92" fmla="*/ f70 f23 1"/>
                <a:gd name="f93" fmla="*/ f72 f22 1"/>
                <a:gd name="f94" fmla="*/ f73 f23 1"/>
                <a:gd name="f95" fmla="*/ f74 f22 1"/>
                <a:gd name="f96" fmla="*/ f75 f23 1"/>
                <a:gd name="f97" fmla="*/ f76 f22 1"/>
                <a:gd name="f98" fmla="*/ f77 f23 1"/>
                <a:gd name="f99" fmla="*/ f78 f22 1"/>
                <a:gd name="f100" fmla="*/ f79 f23 1"/>
                <a:gd name="f101" fmla="*/ f80 f22 1"/>
                <a:gd name="f102" fmla="*/ f81 f23 1"/>
                <a:gd name="f103" fmla="*/ f82 f22 1"/>
                <a:gd name="f104" fmla="*/ f83 f23 1"/>
                <a:gd name="f105" fmla="*/ f84 f22 1"/>
                <a:gd name="f106" fmla="*/ f85 f23 1"/>
                <a:gd name="f107" fmla="*/ f86 f22 1"/>
                <a:gd name="f108" fmla="*/ f87 f23 1"/>
                <a:gd name="f109" fmla="*/ f8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3" y="f94"/>
                </a:cxn>
                <a:cxn ang="f50">
                  <a:pos x="f93" y="f94"/>
                </a:cxn>
                <a:cxn ang="f50">
                  <a:pos x="f93" y="f94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101" y="f102"/>
                </a:cxn>
                <a:cxn ang="f50">
                  <a:pos x="f103" y="f104"/>
                </a:cxn>
                <a:cxn ang="f50">
                  <a:pos x="f105" y="f106"/>
                </a:cxn>
                <a:cxn ang="f50">
                  <a:pos x="f107" y="f108"/>
                </a:cxn>
                <a:cxn ang="f50">
                  <a:pos x="f95" y="f109"/>
                </a:cxn>
                <a:cxn ang="f50">
                  <a:pos x="f95" y="f109"/>
                </a:cxn>
                <a:cxn ang="f50">
                  <a:pos x="f95" y="f109"/>
                </a:cxn>
                <a:cxn ang="f50">
                  <a:pos x="f93" y="f94"/>
                </a:cxn>
              </a:cxnLst>
              <a:rect l="f89" t="f92" r="f90" b="f91"/>
              <a:pathLst>
                <a:path w="33027" h="514473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10"/>
                    <a:pt x="f8" y="f11"/>
                    <a:pt x="f12" y="f11"/>
                  </a:cubicBezTo>
                  <a:cubicBezTo>
                    <a:pt x="f12" y="f11"/>
                    <a:pt x="f12" y="f13"/>
                    <a:pt x="f14" y="f13"/>
                  </a:cubicBezTo>
                  <a:lnTo>
                    <a:pt x="f15" y="f16"/>
                  </a:lnTo>
                  <a:lnTo>
                    <a:pt x="f5" y="f12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6" y="f7"/>
                  </a:lnTo>
                  <a:lnTo>
                    <a:pt x="f12" y="f5"/>
                  </a:lnTo>
                  <a:lnTo>
                    <a:pt x="f12" y="f5"/>
                  </a:lnTo>
                  <a:lnTo>
                    <a:pt x="f12" y="f5"/>
                  </a:lnTo>
                  <a:cubicBezTo>
                    <a:pt x="f8" y="f5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9" name="Freeform: Shape 283">
              <a:extLst>
                <a:ext uri="{FF2B5EF4-FFF2-40B4-BE49-F238E27FC236}">
                  <a16:creationId xmlns:a16="http://schemas.microsoft.com/office/drawing/2014/main" id="{1FDCA55C-5834-50D0-951A-4E31A38DAC7C}"/>
                </a:ext>
              </a:extLst>
            </p:cNvPr>
            <p:cNvSpPr/>
            <p:nvPr/>
          </p:nvSpPr>
          <p:spPr>
            <a:xfrm>
              <a:off x="3353571" y="2732428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0" name="Freeform: Shape 284">
              <a:extLst>
                <a:ext uri="{FF2B5EF4-FFF2-40B4-BE49-F238E27FC236}">
                  <a16:creationId xmlns:a16="http://schemas.microsoft.com/office/drawing/2014/main" id="{A41F3F3C-CF3E-8F86-3C1E-F3E7DCEE2C31}"/>
                </a:ext>
              </a:extLst>
            </p:cNvPr>
            <p:cNvSpPr/>
            <p:nvPr/>
          </p:nvSpPr>
          <p:spPr>
            <a:xfrm>
              <a:off x="2774317" y="3110971"/>
              <a:ext cx="950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2"/>
                <a:gd name="f7" fmla="val 12703"/>
                <a:gd name="f8" fmla="val 1270"/>
                <a:gd name="f9" fmla="+- 0 0 -90"/>
                <a:gd name="f10" fmla="*/ f3 1 952"/>
                <a:gd name="f11" fmla="*/ f4 1 1270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52"/>
                <a:gd name="f20" fmla="*/ f16 1 12703"/>
                <a:gd name="f21" fmla="*/ 0 f17 1"/>
                <a:gd name="f22" fmla="*/ 0 f16 1"/>
                <a:gd name="f23" fmla="+- f18 0 f1"/>
                <a:gd name="f24" fmla="*/ f21 1 952"/>
                <a:gd name="f25" fmla="*/ f22 1 12703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952" h="12703">
                  <a:moveTo>
                    <a:pt x="f5" y="f5"/>
                  </a:moveTo>
                  <a:cubicBezTo>
                    <a:pt x="f8" y="f5"/>
                    <a:pt x="f8" y="f5"/>
                    <a:pt x="f5" y="f5"/>
                  </a:cubicBezTo>
                  <a:cubicBezTo>
                    <a:pt x="f8" y="f5"/>
                    <a:pt x="f8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1" name="Freeform: Shape 285">
              <a:extLst>
                <a:ext uri="{FF2B5EF4-FFF2-40B4-BE49-F238E27FC236}">
                  <a16:creationId xmlns:a16="http://schemas.microsoft.com/office/drawing/2014/main" id="{47AEE7CA-B56B-18B9-D3F6-E15F1CBC5FB2}"/>
                </a:ext>
              </a:extLst>
            </p:cNvPr>
            <p:cNvSpPr/>
            <p:nvPr/>
          </p:nvSpPr>
          <p:spPr>
            <a:xfrm>
              <a:off x="2776859" y="2741316"/>
              <a:ext cx="579254" cy="3620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9253"/>
                <a:gd name="f7" fmla="val 362036"/>
                <a:gd name="f8" fmla="val 359496"/>
                <a:gd name="f9" fmla="val 1270"/>
                <a:gd name="f10" fmla="val 358226"/>
                <a:gd name="f11" fmla="val 3811"/>
                <a:gd name="f12" fmla="val 356956"/>
                <a:gd name="f13" fmla="val 6351"/>
                <a:gd name="f14" fmla="val 22865"/>
                <a:gd name="f15" fmla="val 362037"/>
                <a:gd name="f16" fmla="val 566551"/>
                <a:gd name="f17" fmla="val 11433"/>
                <a:gd name="f18" fmla="val 577983"/>
                <a:gd name="f19" fmla="val 579254"/>
                <a:gd name="f20" fmla="val 2541"/>
                <a:gd name="f21" fmla="val 575443"/>
                <a:gd name="f22" fmla="val 5081"/>
                <a:gd name="f23" fmla="val 572902"/>
                <a:gd name="f24" fmla="val 556388"/>
                <a:gd name="f25" fmla="+- 0 0 -90"/>
                <a:gd name="f26" fmla="*/ f3 1 579253"/>
                <a:gd name="f27" fmla="*/ f4 1 362036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579253"/>
                <a:gd name="f36" fmla="*/ f32 1 362036"/>
                <a:gd name="f37" fmla="*/ 0 f33 1"/>
                <a:gd name="f38" fmla="*/ 359496 f32 1"/>
                <a:gd name="f39" fmla="*/ 6351 f33 1"/>
                <a:gd name="f40" fmla="*/ 358226 f32 1"/>
                <a:gd name="f41" fmla="*/ 22865 f33 1"/>
                <a:gd name="f42" fmla="*/ 362037 f32 1"/>
                <a:gd name="f43" fmla="*/ 566551 f33 1"/>
                <a:gd name="f44" fmla="*/ 11433 f32 1"/>
                <a:gd name="f45" fmla="*/ 577983 f33 1"/>
                <a:gd name="f46" fmla="*/ 3811 f32 1"/>
                <a:gd name="f47" fmla="*/ 579254 f33 1"/>
                <a:gd name="f48" fmla="*/ 2541 f32 1"/>
                <a:gd name="f49" fmla="*/ 572902 f33 1"/>
                <a:gd name="f50" fmla="*/ 556388 f33 1"/>
                <a:gd name="f51" fmla="*/ 0 f32 1"/>
                <a:gd name="f52" fmla="+- f34 0 f1"/>
                <a:gd name="f53" fmla="*/ f37 1 579253"/>
                <a:gd name="f54" fmla="*/ f38 1 362036"/>
                <a:gd name="f55" fmla="*/ f39 1 579253"/>
                <a:gd name="f56" fmla="*/ f40 1 362036"/>
                <a:gd name="f57" fmla="*/ f41 1 579253"/>
                <a:gd name="f58" fmla="*/ f42 1 362036"/>
                <a:gd name="f59" fmla="*/ f43 1 579253"/>
                <a:gd name="f60" fmla="*/ f44 1 362036"/>
                <a:gd name="f61" fmla="*/ f45 1 579253"/>
                <a:gd name="f62" fmla="*/ f46 1 362036"/>
                <a:gd name="f63" fmla="*/ f47 1 579253"/>
                <a:gd name="f64" fmla="*/ f48 1 362036"/>
                <a:gd name="f65" fmla="*/ f49 1 579253"/>
                <a:gd name="f66" fmla="*/ f50 1 579253"/>
                <a:gd name="f67" fmla="*/ f51 1 362036"/>
                <a:gd name="f68" fmla="*/ f28 1 f35"/>
                <a:gd name="f69" fmla="*/ f29 1 f35"/>
                <a:gd name="f70" fmla="*/ f28 1 f36"/>
                <a:gd name="f71" fmla="*/ f30 1 f36"/>
                <a:gd name="f72" fmla="*/ f53 1 f35"/>
                <a:gd name="f73" fmla="*/ f54 1 f36"/>
                <a:gd name="f74" fmla="*/ f55 1 f35"/>
                <a:gd name="f75" fmla="*/ f56 1 f36"/>
                <a:gd name="f76" fmla="*/ f57 1 f35"/>
                <a:gd name="f77" fmla="*/ f58 1 f36"/>
                <a:gd name="f78" fmla="*/ f59 1 f35"/>
                <a:gd name="f79" fmla="*/ f60 1 f36"/>
                <a:gd name="f80" fmla="*/ f61 1 f35"/>
                <a:gd name="f81" fmla="*/ f62 1 f36"/>
                <a:gd name="f82" fmla="*/ f63 1 f35"/>
                <a:gd name="f83" fmla="*/ f64 1 f36"/>
                <a:gd name="f84" fmla="*/ f65 1 f35"/>
                <a:gd name="f85" fmla="*/ f66 1 f35"/>
                <a:gd name="f86" fmla="*/ f67 1 f36"/>
                <a:gd name="f87" fmla="*/ f68 f26 1"/>
                <a:gd name="f88" fmla="*/ f69 f26 1"/>
                <a:gd name="f89" fmla="*/ f71 f27 1"/>
                <a:gd name="f90" fmla="*/ f70 f27 1"/>
                <a:gd name="f91" fmla="*/ f72 f26 1"/>
                <a:gd name="f92" fmla="*/ f73 f27 1"/>
                <a:gd name="f93" fmla="*/ f74 f26 1"/>
                <a:gd name="f94" fmla="*/ f75 f27 1"/>
                <a:gd name="f95" fmla="*/ f76 f26 1"/>
                <a:gd name="f96" fmla="*/ f77 f27 1"/>
                <a:gd name="f97" fmla="*/ f78 f26 1"/>
                <a:gd name="f98" fmla="*/ f79 f27 1"/>
                <a:gd name="f99" fmla="*/ f80 f26 1"/>
                <a:gd name="f100" fmla="*/ f81 f27 1"/>
                <a:gd name="f101" fmla="*/ f82 f26 1"/>
                <a:gd name="f102" fmla="*/ f83 f27 1"/>
                <a:gd name="f103" fmla="*/ f84 f26 1"/>
                <a:gd name="f104" fmla="*/ f85 f26 1"/>
                <a:gd name="f105" fmla="*/ f86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9" y="f100"/>
                </a:cxn>
                <a:cxn ang="f52">
                  <a:pos x="f101" y="f102"/>
                </a:cxn>
                <a:cxn ang="f52">
                  <a:pos x="f103" y="f100"/>
                </a:cxn>
                <a:cxn ang="f52">
                  <a:pos x="f104" y="f105"/>
                </a:cxn>
                <a:cxn ang="f52">
                  <a:pos x="f91" y="f92"/>
                </a:cxn>
                <a:cxn ang="f52">
                  <a:pos x="f91" y="f92"/>
                </a:cxn>
              </a:cxnLst>
              <a:rect l="f87" t="f90" r="f88" b="f89"/>
              <a:pathLst>
                <a:path w="579253" h="362036">
                  <a:moveTo>
                    <a:pt x="f5" y="f8"/>
                  </a:moveTo>
                  <a:cubicBezTo>
                    <a:pt x="f9" y="f10"/>
                    <a:pt x="f11" y="f12"/>
                    <a:pt x="f13" y="f10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1"/>
                  </a:lnTo>
                  <a:lnTo>
                    <a:pt x="f19" y="f20"/>
                  </a:lnTo>
                  <a:cubicBezTo>
                    <a:pt x="f18" y="f11"/>
                    <a:pt x="f21" y="f22"/>
                    <a:pt x="f23" y="f11"/>
                  </a:cubicBezTo>
                  <a:lnTo>
                    <a:pt x="f24" y="f5"/>
                  </a:ln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2" name="Freeform: Shape 286">
              <a:extLst>
                <a:ext uri="{FF2B5EF4-FFF2-40B4-BE49-F238E27FC236}">
                  <a16:creationId xmlns:a16="http://schemas.microsoft.com/office/drawing/2014/main" id="{1DAE7705-F453-A94D-ED15-A63E305425FB}"/>
                </a:ext>
              </a:extLst>
            </p:cNvPr>
            <p:cNvSpPr/>
            <p:nvPr/>
          </p:nvSpPr>
          <p:spPr>
            <a:xfrm>
              <a:off x="3353571" y="2732428"/>
              <a:ext cx="127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703"/>
                <a:gd name="f8" fmla="+- 0 0 -90"/>
                <a:gd name="f9" fmla="*/ f3 1 1270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703"/>
                <a:gd name="f20" fmla="*/ 1270 f16 1"/>
                <a:gd name="f21" fmla="*/ 0 f15 1"/>
                <a:gd name="f22" fmla="*/ 0 f16 1"/>
                <a:gd name="f23" fmla="+- f17 0 f1"/>
                <a:gd name="f24" fmla="*/ f20 1 1270"/>
                <a:gd name="f25" fmla="*/ f21 1 12703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38" y="f39"/>
                </a:cxn>
              </a:cxnLst>
              <a:rect l="f34" t="f37" r="f35" b="f36"/>
              <a:pathLst>
                <a:path w="1270" h="12703">
                  <a:moveTo>
                    <a:pt x="f6" y="f5"/>
                  </a:moveTo>
                  <a:lnTo>
                    <a:pt x="f6" y="f5"/>
                  </a:lnTo>
                  <a:lnTo>
                    <a:pt x="f5" y="f5"/>
                  </a:lnTo>
                  <a:cubicBezTo>
                    <a:pt x="f5" y="f5"/>
                    <a:pt x="f6" y="f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3" name="Freeform: Shape 287">
              <a:extLst>
                <a:ext uri="{FF2B5EF4-FFF2-40B4-BE49-F238E27FC236}">
                  <a16:creationId xmlns:a16="http://schemas.microsoft.com/office/drawing/2014/main" id="{82213F60-BCF7-0D2E-A8D8-EE2BA589697A}"/>
                </a:ext>
              </a:extLst>
            </p:cNvPr>
            <p:cNvSpPr/>
            <p:nvPr/>
          </p:nvSpPr>
          <p:spPr>
            <a:xfrm>
              <a:off x="3357384" y="2734970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4" name="Freeform: Shape 288">
              <a:extLst>
                <a:ext uri="{FF2B5EF4-FFF2-40B4-BE49-F238E27FC236}">
                  <a16:creationId xmlns:a16="http://schemas.microsoft.com/office/drawing/2014/main" id="{89126007-14A8-FAF2-B301-EED9BF832C2D}"/>
                </a:ext>
              </a:extLst>
            </p:cNvPr>
            <p:cNvSpPr/>
            <p:nvPr/>
          </p:nvSpPr>
          <p:spPr>
            <a:xfrm>
              <a:off x="3785469" y="5549959"/>
              <a:ext cx="30961" cy="220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963"/>
                <a:gd name="f7" fmla="val 22071"/>
                <a:gd name="f8" fmla="val 3811"/>
                <a:gd name="f9" fmla="val 13973"/>
                <a:gd name="f10" fmla="val 6351"/>
                <a:gd name="f11" fmla="val 16514"/>
                <a:gd name="f12" fmla="val 20325"/>
                <a:gd name="f13" fmla="val 21595"/>
                <a:gd name="f14" fmla="val 24135"/>
                <a:gd name="f15" fmla="val 22866"/>
                <a:gd name="f16" fmla="val 27947"/>
                <a:gd name="f17" fmla="val 30487"/>
                <a:gd name="f18" fmla="val 17784"/>
                <a:gd name="f19" fmla="val 31757"/>
                <a:gd name="f20" fmla="val 10163"/>
                <a:gd name="f21" fmla="val 26676"/>
                <a:gd name="f22" fmla="val 7622"/>
                <a:gd name="f23" fmla="val 25406"/>
                <a:gd name="f24" fmla="val 6352"/>
                <a:gd name="f25" fmla="+- 0 0 -90"/>
                <a:gd name="f26" fmla="*/ f3 1 30963"/>
                <a:gd name="f27" fmla="*/ f4 1 2207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0963"/>
                <a:gd name="f36" fmla="*/ f32 1 22071"/>
                <a:gd name="f37" fmla="*/ 0 f33 1"/>
                <a:gd name="f38" fmla="*/ 3811 f32 1"/>
                <a:gd name="f39" fmla="*/ 13973 f32 1"/>
                <a:gd name="f40" fmla="*/ 6351 f33 1"/>
                <a:gd name="f41" fmla="*/ 16514 f32 1"/>
                <a:gd name="f42" fmla="*/ 16514 f33 1"/>
                <a:gd name="f43" fmla="*/ 20325 f32 1"/>
                <a:gd name="f44" fmla="*/ 20325 f33 1"/>
                <a:gd name="f45" fmla="*/ 21595 f32 1"/>
                <a:gd name="f46" fmla="*/ 30487 f33 1"/>
                <a:gd name="f47" fmla="*/ 17784 f32 1"/>
                <a:gd name="f48" fmla="*/ 26676 f33 1"/>
                <a:gd name="f49" fmla="*/ 7622 f32 1"/>
                <a:gd name="f50" fmla="*/ 25406 f33 1"/>
                <a:gd name="f51" fmla="*/ 21595 f33 1"/>
                <a:gd name="f52" fmla="*/ 6352 f32 1"/>
                <a:gd name="f53" fmla="*/ 0 f32 1"/>
                <a:gd name="f54" fmla="+- f34 0 f1"/>
                <a:gd name="f55" fmla="*/ f37 1 30963"/>
                <a:gd name="f56" fmla="*/ f38 1 22071"/>
                <a:gd name="f57" fmla="*/ f39 1 22071"/>
                <a:gd name="f58" fmla="*/ f40 1 30963"/>
                <a:gd name="f59" fmla="*/ f41 1 22071"/>
                <a:gd name="f60" fmla="*/ f42 1 30963"/>
                <a:gd name="f61" fmla="*/ f43 1 22071"/>
                <a:gd name="f62" fmla="*/ f44 1 30963"/>
                <a:gd name="f63" fmla="*/ f45 1 22071"/>
                <a:gd name="f64" fmla="*/ f46 1 30963"/>
                <a:gd name="f65" fmla="*/ f47 1 22071"/>
                <a:gd name="f66" fmla="*/ f48 1 30963"/>
                <a:gd name="f67" fmla="*/ f49 1 22071"/>
                <a:gd name="f68" fmla="*/ f50 1 30963"/>
                <a:gd name="f69" fmla="*/ f51 1 30963"/>
                <a:gd name="f70" fmla="*/ f52 1 22071"/>
                <a:gd name="f71" fmla="*/ f53 1 22071"/>
                <a:gd name="f72" fmla="*/ f28 1 f35"/>
                <a:gd name="f73" fmla="*/ f29 1 f35"/>
                <a:gd name="f74" fmla="*/ f28 1 f36"/>
                <a:gd name="f75" fmla="*/ f30 1 f36"/>
                <a:gd name="f76" fmla="*/ f55 1 f35"/>
                <a:gd name="f77" fmla="*/ f56 1 f36"/>
                <a:gd name="f78" fmla="*/ f57 1 f36"/>
                <a:gd name="f79" fmla="*/ f58 1 f35"/>
                <a:gd name="f80" fmla="*/ f59 1 f36"/>
                <a:gd name="f81" fmla="*/ f60 1 f35"/>
                <a:gd name="f82" fmla="*/ f61 1 f36"/>
                <a:gd name="f83" fmla="*/ f62 1 f35"/>
                <a:gd name="f84" fmla="*/ f63 1 f36"/>
                <a:gd name="f85" fmla="*/ f64 1 f35"/>
                <a:gd name="f86" fmla="*/ f65 1 f36"/>
                <a:gd name="f87" fmla="*/ f66 1 f35"/>
                <a:gd name="f88" fmla="*/ f67 1 f36"/>
                <a:gd name="f89" fmla="*/ f68 1 f35"/>
                <a:gd name="f90" fmla="*/ f69 1 f35"/>
                <a:gd name="f91" fmla="*/ f70 1 f36"/>
                <a:gd name="f92" fmla="*/ f71 1 f36"/>
                <a:gd name="f93" fmla="*/ f72 f26 1"/>
                <a:gd name="f94" fmla="*/ f73 f26 1"/>
                <a:gd name="f95" fmla="*/ f75 f27 1"/>
                <a:gd name="f96" fmla="*/ f74 f27 1"/>
                <a:gd name="f97" fmla="*/ f76 f26 1"/>
                <a:gd name="f98" fmla="*/ f77 f27 1"/>
                <a:gd name="f99" fmla="*/ f78 f27 1"/>
                <a:gd name="f100" fmla="*/ f79 f26 1"/>
                <a:gd name="f101" fmla="*/ f80 f27 1"/>
                <a:gd name="f102" fmla="*/ f81 f26 1"/>
                <a:gd name="f103" fmla="*/ f82 f27 1"/>
                <a:gd name="f104" fmla="*/ f83 f26 1"/>
                <a:gd name="f105" fmla="*/ f84 f27 1"/>
                <a:gd name="f106" fmla="*/ f85 f26 1"/>
                <a:gd name="f107" fmla="*/ f86 f27 1"/>
                <a:gd name="f108" fmla="*/ f87 f26 1"/>
                <a:gd name="f109" fmla="*/ f88 f27 1"/>
                <a:gd name="f110" fmla="*/ f89 f26 1"/>
                <a:gd name="f111" fmla="*/ f90 f26 1"/>
                <a:gd name="f112" fmla="*/ f91 f27 1"/>
                <a:gd name="f113" fmla="*/ f9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7" y="f98"/>
                </a:cxn>
                <a:cxn ang="f54">
                  <a:pos x="f97" y="f98"/>
                </a:cxn>
                <a:cxn ang="f54">
                  <a:pos x="f97" y="f99"/>
                </a:cxn>
                <a:cxn ang="f54">
                  <a:pos x="f100" y="f101"/>
                </a:cxn>
                <a:cxn ang="f54">
                  <a:pos x="f102" y="f103"/>
                </a:cxn>
                <a:cxn ang="f54">
                  <a:pos x="f104" y="f105"/>
                </a:cxn>
                <a:cxn ang="f54">
                  <a:pos x="f104" y="f105"/>
                </a:cxn>
                <a:cxn ang="f54">
                  <a:pos x="f106" y="f107"/>
                </a:cxn>
                <a:cxn ang="f54">
                  <a:pos x="f108" y="f109"/>
                </a:cxn>
                <a:cxn ang="f54">
                  <a:pos x="f110" y="f109"/>
                </a:cxn>
                <a:cxn ang="f54">
                  <a:pos x="f110" y="f109"/>
                </a:cxn>
                <a:cxn ang="f54">
                  <a:pos x="f111" y="f112"/>
                </a:cxn>
                <a:cxn ang="f54">
                  <a:pos x="f97" y="f113"/>
                </a:cxn>
                <a:cxn ang="f54">
                  <a:pos x="f97" y="f98"/>
                </a:cxn>
              </a:cxnLst>
              <a:rect l="f93" t="f96" r="f94" b="f95"/>
              <a:pathLst>
                <a:path w="30963" h="22071">
                  <a:moveTo>
                    <a:pt x="f5" y="f8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1" y="f12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4" y="f15"/>
                    <a:pt x="f16" y="f13"/>
                    <a:pt x="f17" y="f18"/>
                  </a:cubicBezTo>
                  <a:cubicBezTo>
                    <a:pt x="f19" y="f9"/>
                    <a:pt x="f17" y="f20"/>
                    <a:pt x="f21" y="f22"/>
                  </a:cubicBezTo>
                  <a:cubicBezTo>
                    <a:pt x="f21" y="f22"/>
                    <a:pt x="f23" y="f22"/>
                    <a:pt x="f23" y="f22"/>
                  </a:cubicBezTo>
                  <a:lnTo>
                    <a:pt x="f23" y="f22"/>
                  </a:lnTo>
                  <a:lnTo>
                    <a:pt x="f13" y="f24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5" name="Freeform: Shape 289">
              <a:extLst>
                <a:ext uri="{FF2B5EF4-FFF2-40B4-BE49-F238E27FC236}">
                  <a16:creationId xmlns:a16="http://schemas.microsoft.com/office/drawing/2014/main" id="{1C2A9C8C-7663-1AA9-9211-EE388C39812F}"/>
                </a:ext>
              </a:extLst>
            </p:cNvPr>
            <p:cNvSpPr/>
            <p:nvPr/>
          </p:nvSpPr>
          <p:spPr>
            <a:xfrm>
              <a:off x="3413281" y="6154296"/>
              <a:ext cx="275655" cy="1037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5653"/>
                <a:gd name="f7" fmla="val 103751"/>
                <a:gd name="f8" fmla="val 266762"/>
                <a:gd name="f9" fmla="val 103225"/>
                <a:gd name="f10" fmla="val 269302"/>
                <a:gd name="f11" fmla="val 104496"/>
                <a:gd name="f12" fmla="val 271843"/>
                <a:gd name="f13" fmla="val 274383"/>
                <a:gd name="f14" fmla="val 101955"/>
                <a:gd name="f15" fmla="val 100684"/>
                <a:gd name="f16" fmla="val 99414"/>
                <a:gd name="f17" fmla="val 98144"/>
                <a:gd name="f18" fmla="val 96874"/>
                <a:gd name="f19" fmla="val 95603"/>
                <a:gd name="f20" fmla="val 94333"/>
                <a:gd name="f21" fmla="val 93063"/>
                <a:gd name="f22" fmla="val 91793"/>
                <a:gd name="f23" fmla="val 273113"/>
                <a:gd name="f24" fmla="val 90522"/>
                <a:gd name="f25" fmla="val 89252"/>
                <a:gd name="f26" fmla="val 261680"/>
                <a:gd name="f27" fmla="val 85441"/>
                <a:gd name="f28" fmla="val 13973"/>
                <a:gd name="f29" fmla="val 1601"/>
                <a:gd name="f30" fmla="val 8892"/>
                <a:gd name="f31" fmla="val 330"/>
                <a:gd name="f32" fmla="val 5081"/>
                <a:gd name="f33" fmla="val -940"/>
                <a:gd name="f34" fmla="val 1270"/>
                <a:gd name="f35" fmla="val 5412"/>
                <a:gd name="f36" fmla="val 6682"/>
                <a:gd name="f37" fmla="val 7952"/>
                <a:gd name="f38" fmla="val 9223"/>
                <a:gd name="f39" fmla="val 10493"/>
                <a:gd name="f40" fmla="val 11763"/>
                <a:gd name="f41" fmla="val 2540"/>
                <a:gd name="f42" fmla="val 13034"/>
                <a:gd name="f43" fmla="val 3811"/>
                <a:gd name="f44" fmla="val 14304"/>
                <a:gd name="f45" fmla="val 15574"/>
                <a:gd name="f46" fmla="val 255329"/>
                <a:gd name="f47" fmla="+- 0 0 -90"/>
                <a:gd name="f48" fmla="*/ f3 1 275653"/>
                <a:gd name="f49" fmla="*/ f4 1 103751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75653"/>
                <a:gd name="f58" fmla="*/ f54 1 103751"/>
                <a:gd name="f59" fmla="*/ 266762 f55 1"/>
                <a:gd name="f60" fmla="*/ 103225 f54 1"/>
                <a:gd name="f61" fmla="*/ 274383 f55 1"/>
                <a:gd name="f62" fmla="*/ 101955 f54 1"/>
                <a:gd name="f63" fmla="*/ 100684 f54 1"/>
                <a:gd name="f64" fmla="*/ 275653 f55 1"/>
                <a:gd name="f65" fmla="*/ 99414 f54 1"/>
                <a:gd name="f66" fmla="*/ 98144 f54 1"/>
                <a:gd name="f67" fmla="*/ 96874 f54 1"/>
                <a:gd name="f68" fmla="*/ 95603 f54 1"/>
                <a:gd name="f69" fmla="*/ 94333 f54 1"/>
                <a:gd name="f70" fmla="*/ 93063 f54 1"/>
                <a:gd name="f71" fmla="*/ 91793 f54 1"/>
                <a:gd name="f72" fmla="*/ 273113 f55 1"/>
                <a:gd name="f73" fmla="*/ 90522 f54 1"/>
                <a:gd name="f74" fmla="*/ 271843 f55 1"/>
                <a:gd name="f75" fmla="*/ 89252 f54 1"/>
                <a:gd name="f76" fmla="*/ 261680 f55 1"/>
                <a:gd name="f77" fmla="*/ 85441 f54 1"/>
                <a:gd name="f78" fmla="*/ 13973 f55 1"/>
                <a:gd name="f79" fmla="*/ 1601 f54 1"/>
                <a:gd name="f80" fmla="*/ 8892 f55 1"/>
                <a:gd name="f81" fmla="*/ 330 f54 1"/>
                <a:gd name="f82" fmla="*/ 0 f55 1"/>
                <a:gd name="f83" fmla="*/ 5412 f54 1"/>
                <a:gd name="f84" fmla="*/ 7952 f54 1"/>
                <a:gd name="f85" fmla="*/ 9223 f54 1"/>
                <a:gd name="f86" fmla="*/ 10493 f54 1"/>
                <a:gd name="f87" fmla="*/ 1270 f55 1"/>
                <a:gd name="f88" fmla="*/ 11763 f54 1"/>
                <a:gd name="f89" fmla="*/ 2540 f55 1"/>
                <a:gd name="f90" fmla="*/ 13034 f54 1"/>
                <a:gd name="f91" fmla="*/ 3811 f55 1"/>
                <a:gd name="f92" fmla="*/ 5081 f55 1"/>
                <a:gd name="f93" fmla="*/ 14304 f54 1"/>
                <a:gd name="f94" fmla="*/ 15574 f54 1"/>
                <a:gd name="f95" fmla="*/ 255329 f55 1"/>
                <a:gd name="f96" fmla="+- f56 0 f1"/>
                <a:gd name="f97" fmla="*/ f59 1 275653"/>
                <a:gd name="f98" fmla="*/ f60 1 103751"/>
                <a:gd name="f99" fmla="*/ f61 1 275653"/>
                <a:gd name="f100" fmla="*/ f62 1 103751"/>
                <a:gd name="f101" fmla="*/ f63 1 103751"/>
                <a:gd name="f102" fmla="*/ f64 1 275653"/>
                <a:gd name="f103" fmla="*/ f65 1 103751"/>
                <a:gd name="f104" fmla="*/ f66 1 103751"/>
                <a:gd name="f105" fmla="*/ f67 1 103751"/>
                <a:gd name="f106" fmla="*/ f68 1 103751"/>
                <a:gd name="f107" fmla="*/ f69 1 103751"/>
                <a:gd name="f108" fmla="*/ f70 1 103751"/>
                <a:gd name="f109" fmla="*/ f71 1 103751"/>
                <a:gd name="f110" fmla="*/ f72 1 275653"/>
                <a:gd name="f111" fmla="*/ f73 1 103751"/>
                <a:gd name="f112" fmla="*/ f74 1 275653"/>
                <a:gd name="f113" fmla="*/ f75 1 103751"/>
                <a:gd name="f114" fmla="*/ f76 1 275653"/>
                <a:gd name="f115" fmla="*/ f77 1 103751"/>
                <a:gd name="f116" fmla="*/ f78 1 275653"/>
                <a:gd name="f117" fmla="*/ f79 1 103751"/>
                <a:gd name="f118" fmla="*/ f80 1 275653"/>
                <a:gd name="f119" fmla="*/ f81 1 103751"/>
                <a:gd name="f120" fmla="*/ f82 1 275653"/>
                <a:gd name="f121" fmla="*/ f83 1 103751"/>
                <a:gd name="f122" fmla="*/ f84 1 103751"/>
                <a:gd name="f123" fmla="*/ f85 1 103751"/>
                <a:gd name="f124" fmla="*/ f86 1 103751"/>
                <a:gd name="f125" fmla="*/ f87 1 275653"/>
                <a:gd name="f126" fmla="*/ f88 1 103751"/>
                <a:gd name="f127" fmla="*/ f89 1 275653"/>
                <a:gd name="f128" fmla="*/ f90 1 103751"/>
                <a:gd name="f129" fmla="*/ f91 1 275653"/>
                <a:gd name="f130" fmla="*/ f92 1 275653"/>
                <a:gd name="f131" fmla="*/ f93 1 103751"/>
                <a:gd name="f132" fmla="*/ f94 1 103751"/>
                <a:gd name="f133" fmla="*/ f95 1 275653"/>
                <a:gd name="f134" fmla="*/ f50 1 f57"/>
                <a:gd name="f135" fmla="*/ f51 1 f57"/>
                <a:gd name="f136" fmla="*/ f50 1 f58"/>
                <a:gd name="f137" fmla="*/ f52 1 f58"/>
                <a:gd name="f138" fmla="*/ f97 1 f57"/>
                <a:gd name="f139" fmla="*/ f98 1 f58"/>
                <a:gd name="f140" fmla="*/ f99 1 f57"/>
                <a:gd name="f141" fmla="*/ f100 1 f58"/>
                <a:gd name="f142" fmla="*/ f101 1 f58"/>
                <a:gd name="f143" fmla="*/ f102 1 f57"/>
                <a:gd name="f144" fmla="*/ f103 1 f58"/>
                <a:gd name="f145" fmla="*/ f104 1 f58"/>
                <a:gd name="f146" fmla="*/ f105 1 f58"/>
                <a:gd name="f147" fmla="*/ f106 1 f58"/>
                <a:gd name="f148" fmla="*/ f107 1 f58"/>
                <a:gd name="f149" fmla="*/ f108 1 f58"/>
                <a:gd name="f150" fmla="*/ f109 1 f58"/>
                <a:gd name="f151" fmla="*/ f110 1 f57"/>
                <a:gd name="f152" fmla="*/ f111 1 f58"/>
                <a:gd name="f153" fmla="*/ f112 1 f57"/>
                <a:gd name="f154" fmla="*/ f113 1 f58"/>
                <a:gd name="f155" fmla="*/ f114 1 f57"/>
                <a:gd name="f156" fmla="*/ f115 1 f58"/>
                <a:gd name="f157" fmla="*/ f116 1 f57"/>
                <a:gd name="f158" fmla="*/ f117 1 f58"/>
                <a:gd name="f159" fmla="*/ f118 1 f57"/>
                <a:gd name="f160" fmla="*/ f119 1 f58"/>
                <a:gd name="f161" fmla="*/ f120 1 f57"/>
                <a:gd name="f162" fmla="*/ f121 1 f58"/>
                <a:gd name="f163" fmla="*/ f122 1 f58"/>
                <a:gd name="f164" fmla="*/ f123 1 f58"/>
                <a:gd name="f165" fmla="*/ f124 1 f58"/>
                <a:gd name="f166" fmla="*/ f125 1 f57"/>
                <a:gd name="f167" fmla="*/ f126 1 f58"/>
                <a:gd name="f168" fmla="*/ f127 1 f57"/>
                <a:gd name="f169" fmla="*/ f128 1 f58"/>
                <a:gd name="f170" fmla="*/ f129 1 f57"/>
                <a:gd name="f171" fmla="*/ f130 1 f57"/>
                <a:gd name="f172" fmla="*/ f131 1 f58"/>
                <a:gd name="f173" fmla="*/ f132 1 f58"/>
                <a:gd name="f174" fmla="*/ f133 1 f57"/>
                <a:gd name="f175" fmla="*/ f134 f48 1"/>
                <a:gd name="f176" fmla="*/ f135 f48 1"/>
                <a:gd name="f177" fmla="*/ f137 f49 1"/>
                <a:gd name="f178" fmla="*/ f136 f49 1"/>
                <a:gd name="f179" fmla="*/ f138 f48 1"/>
                <a:gd name="f180" fmla="*/ f139 f49 1"/>
                <a:gd name="f181" fmla="*/ f140 f48 1"/>
                <a:gd name="f182" fmla="*/ f141 f49 1"/>
                <a:gd name="f183" fmla="*/ f142 f49 1"/>
                <a:gd name="f184" fmla="*/ f143 f48 1"/>
                <a:gd name="f185" fmla="*/ f144 f49 1"/>
                <a:gd name="f186" fmla="*/ f145 f49 1"/>
                <a:gd name="f187" fmla="*/ f146 f49 1"/>
                <a:gd name="f188" fmla="*/ f147 f49 1"/>
                <a:gd name="f189" fmla="*/ f148 f49 1"/>
                <a:gd name="f190" fmla="*/ f149 f49 1"/>
                <a:gd name="f191" fmla="*/ f150 f49 1"/>
                <a:gd name="f192" fmla="*/ f151 f48 1"/>
                <a:gd name="f193" fmla="*/ f152 f49 1"/>
                <a:gd name="f194" fmla="*/ f153 f48 1"/>
                <a:gd name="f195" fmla="*/ f154 f49 1"/>
                <a:gd name="f196" fmla="*/ f155 f48 1"/>
                <a:gd name="f197" fmla="*/ f156 f49 1"/>
                <a:gd name="f198" fmla="*/ f157 f48 1"/>
                <a:gd name="f199" fmla="*/ f158 f49 1"/>
                <a:gd name="f200" fmla="*/ f159 f48 1"/>
                <a:gd name="f201" fmla="*/ f160 f49 1"/>
                <a:gd name="f202" fmla="*/ f161 f48 1"/>
                <a:gd name="f203" fmla="*/ f162 f49 1"/>
                <a:gd name="f204" fmla="*/ f163 f49 1"/>
                <a:gd name="f205" fmla="*/ f164 f49 1"/>
                <a:gd name="f206" fmla="*/ f165 f49 1"/>
                <a:gd name="f207" fmla="*/ f166 f48 1"/>
                <a:gd name="f208" fmla="*/ f167 f49 1"/>
                <a:gd name="f209" fmla="*/ f168 f48 1"/>
                <a:gd name="f210" fmla="*/ f169 f49 1"/>
                <a:gd name="f211" fmla="*/ f170 f48 1"/>
                <a:gd name="f212" fmla="*/ f171 f48 1"/>
                <a:gd name="f213" fmla="*/ f172 f49 1"/>
                <a:gd name="f214" fmla="*/ f173 f49 1"/>
                <a:gd name="f215" fmla="*/ f174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79" y="f180"/>
                </a:cxn>
                <a:cxn ang="f96">
                  <a:pos x="f181" y="f182"/>
                </a:cxn>
                <a:cxn ang="f96">
                  <a:pos x="f181" y="f182"/>
                </a:cxn>
                <a:cxn ang="f96">
                  <a:pos x="f181" y="f183"/>
                </a:cxn>
                <a:cxn ang="f96">
                  <a:pos x="f184" y="f185"/>
                </a:cxn>
                <a:cxn ang="f96">
                  <a:pos x="f184" y="f185"/>
                </a:cxn>
                <a:cxn ang="f96">
                  <a:pos x="f184" y="f185"/>
                </a:cxn>
                <a:cxn ang="f96">
                  <a:pos x="f184" y="f186"/>
                </a:cxn>
                <a:cxn ang="f96">
                  <a:pos x="f184" y="f187"/>
                </a:cxn>
                <a:cxn ang="f96">
                  <a:pos x="f184" y="f188"/>
                </a:cxn>
                <a:cxn ang="f96">
                  <a:pos x="f184" y="f189"/>
                </a:cxn>
                <a:cxn ang="f96">
                  <a:pos x="f184" y="f190"/>
                </a:cxn>
                <a:cxn ang="f96">
                  <a:pos x="f181" y="f191"/>
                </a:cxn>
                <a:cxn ang="f96">
                  <a:pos x="f192" y="f193"/>
                </a:cxn>
                <a:cxn ang="f96">
                  <a:pos x="f194" y="f195"/>
                </a:cxn>
                <a:cxn ang="f96">
                  <a:pos x="f194" y="f195"/>
                </a:cxn>
                <a:cxn ang="f96">
                  <a:pos x="f196" y="f197"/>
                </a:cxn>
                <a:cxn ang="f96">
                  <a:pos x="f198" y="f199"/>
                </a:cxn>
                <a:cxn ang="f96">
                  <a:pos x="f200" y="f201"/>
                </a:cxn>
                <a:cxn ang="f96">
                  <a:pos x="f202" y="f203"/>
                </a:cxn>
                <a:cxn ang="f96">
                  <a:pos x="f202" y="f203"/>
                </a:cxn>
                <a:cxn ang="f96">
                  <a:pos x="f202" y="f204"/>
                </a:cxn>
                <a:cxn ang="f96">
                  <a:pos x="f202" y="f205"/>
                </a:cxn>
                <a:cxn ang="f96">
                  <a:pos x="f202" y="f206"/>
                </a:cxn>
                <a:cxn ang="f96">
                  <a:pos x="f207" y="f208"/>
                </a:cxn>
                <a:cxn ang="f96">
                  <a:pos x="f209" y="f210"/>
                </a:cxn>
                <a:cxn ang="f96">
                  <a:pos x="f211" y="f210"/>
                </a:cxn>
                <a:cxn ang="f96">
                  <a:pos x="f212" y="f213"/>
                </a:cxn>
                <a:cxn ang="f96">
                  <a:pos x="f212" y="f213"/>
                </a:cxn>
                <a:cxn ang="f96">
                  <a:pos x="f200" y="f214"/>
                </a:cxn>
                <a:cxn ang="f96">
                  <a:pos x="f215" y="f185"/>
                </a:cxn>
                <a:cxn ang="f96">
                  <a:pos x="f179" y="f180"/>
                </a:cxn>
              </a:cxnLst>
              <a:rect l="f175" t="f178" r="f176" b="f177"/>
              <a:pathLst>
                <a:path w="275653" h="103751">
                  <a:moveTo>
                    <a:pt x="f8" y="f9"/>
                  </a:moveTo>
                  <a:cubicBezTo>
                    <a:pt x="f10" y="f11"/>
                    <a:pt x="f12" y="f9"/>
                    <a:pt x="f13" y="f14"/>
                  </a:cubicBezTo>
                  <a:lnTo>
                    <a:pt x="f13" y="f14"/>
                  </a:lnTo>
                  <a:lnTo>
                    <a:pt x="f13" y="f15"/>
                  </a:lnTo>
                  <a:lnTo>
                    <a:pt x="f6" y="f16"/>
                  </a:lnTo>
                  <a:lnTo>
                    <a:pt x="f6" y="f16"/>
                  </a:lnTo>
                  <a:lnTo>
                    <a:pt x="f6" y="f16"/>
                  </a:lnTo>
                  <a:cubicBezTo>
                    <a:pt x="f6" y="f16"/>
                    <a:pt x="f6" y="f16"/>
                    <a:pt x="f6" y="f17"/>
                  </a:cubicBezTo>
                  <a:cubicBezTo>
                    <a:pt x="f6" y="f17"/>
                    <a:pt x="f6" y="f18"/>
                    <a:pt x="f6" y="f18"/>
                  </a:cubicBezTo>
                  <a:cubicBezTo>
                    <a:pt x="f6" y="f18"/>
                    <a:pt x="f6" y="f19"/>
                    <a:pt x="f6" y="f19"/>
                  </a:cubicBezTo>
                  <a:cubicBezTo>
                    <a:pt x="f6" y="f19"/>
                    <a:pt x="f6" y="f20"/>
                    <a:pt x="f6" y="f20"/>
                  </a:cubicBezTo>
                  <a:cubicBezTo>
                    <a:pt x="f6" y="f20"/>
                    <a:pt x="f6" y="f21"/>
                    <a:pt x="f6" y="f21"/>
                  </a:cubicBezTo>
                  <a:cubicBezTo>
                    <a:pt x="f6" y="f21"/>
                    <a:pt x="f6" y="f22"/>
                    <a:pt x="f13" y="f22"/>
                  </a:cubicBezTo>
                  <a:lnTo>
                    <a:pt x="f23" y="f24"/>
                  </a:lnTo>
                  <a:cubicBezTo>
                    <a:pt x="f23" y="f24"/>
                    <a:pt x="f12" y="f24"/>
                    <a:pt x="f12" y="f25"/>
                  </a:cubicBezTo>
                  <a:lnTo>
                    <a:pt x="f12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29"/>
                    <a:pt x="f5" y="f35"/>
                  </a:cubicBezTo>
                  <a:cubicBezTo>
                    <a:pt x="f5" y="f35"/>
                    <a:pt x="f5" y="f35"/>
                    <a:pt x="f5" y="f35"/>
                  </a:cubicBezTo>
                  <a:cubicBezTo>
                    <a:pt x="f5" y="f36"/>
                    <a:pt x="f5" y="f36"/>
                    <a:pt x="f5" y="f37"/>
                  </a:cubicBezTo>
                  <a:cubicBezTo>
                    <a:pt x="f5" y="f37"/>
                    <a:pt x="f5" y="f38"/>
                    <a:pt x="f5" y="f38"/>
                  </a:cubicBezTo>
                  <a:cubicBezTo>
                    <a:pt x="f5" y="f38"/>
                    <a:pt x="f5" y="f38"/>
                    <a:pt x="f5" y="f39"/>
                  </a:cubicBezTo>
                  <a:cubicBezTo>
                    <a:pt x="f5" y="f39"/>
                    <a:pt x="f34" y="f40"/>
                    <a:pt x="f34" y="f40"/>
                  </a:cubicBezTo>
                  <a:cubicBezTo>
                    <a:pt x="f34" y="f40"/>
                    <a:pt x="f34" y="f40"/>
                    <a:pt x="f41" y="f42"/>
                  </a:cubicBezTo>
                  <a:lnTo>
                    <a:pt x="f43" y="f42"/>
                  </a:lnTo>
                  <a:lnTo>
                    <a:pt x="f32" y="f44"/>
                  </a:lnTo>
                  <a:lnTo>
                    <a:pt x="f32" y="f44"/>
                  </a:lnTo>
                  <a:lnTo>
                    <a:pt x="f30" y="f45"/>
                  </a:lnTo>
                  <a:lnTo>
                    <a:pt x="f46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6" name="Freeform: Shape 290">
              <a:extLst>
                <a:ext uri="{FF2B5EF4-FFF2-40B4-BE49-F238E27FC236}">
                  <a16:creationId xmlns:a16="http://schemas.microsoft.com/office/drawing/2014/main" id="{44EA9349-E84B-54CF-A6B9-74514F820D94}"/>
                </a:ext>
              </a:extLst>
            </p:cNvPr>
            <p:cNvSpPr/>
            <p:nvPr/>
          </p:nvSpPr>
          <p:spPr>
            <a:xfrm>
              <a:off x="2910242" y="6564934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7" name="Freeform: Shape 291">
              <a:extLst>
                <a:ext uri="{FF2B5EF4-FFF2-40B4-BE49-F238E27FC236}">
                  <a16:creationId xmlns:a16="http://schemas.microsoft.com/office/drawing/2014/main" id="{602A2042-AE81-E14B-509F-0BF08560FCAF}"/>
                </a:ext>
              </a:extLst>
            </p:cNvPr>
            <p:cNvSpPr/>
            <p:nvPr/>
          </p:nvSpPr>
          <p:spPr>
            <a:xfrm>
              <a:off x="2912784" y="6561121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8" name="Freeform: Shape 292">
              <a:extLst>
                <a:ext uri="{FF2B5EF4-FFF2-40B4-BE49-F238E27FC236}">
                  <a16:creationId xmlns:a16="http://schemas.microsoft.com/office/drawing/2014/main" id="{764AD459-364C-96C6-C9E6-FC61A0FD7DC0}"/>
                </a:ext>
              </a:extLst>
            </p:cNvPr>
            <p:cNvSpPr/>
            <p:nvPr/>
          </p:nvSpPr>
          <p:spPr>
            <a:xfrm>
              <a:off x="2916588" y="6559850"/>
              <a:ext cx="273570" cy="1092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3571"/>
                <a:gd name="f7" fmla="val 109245"/>
                <a:gd name="f8" fmla="val 266762"/>
                <a:gd name="f9" fmla="val 109246"/>
                <a:gd name="f10" fmla="val 268032"/>
                <a:gd name="f11" fmla="val 269302"/>
                <a:gd name="f12" fmla="val 270572"/>
                <a:gd name="f13" fmla="val 107976"/>
                <a:gd name="f14" fmla="val 271843"/>
                <a:gd name="f15" fmla="val 106705"/>
                <a:gd name="f16" fmla="val 273113"/>
                <a:gd name="f17" fmla="val 105435"/>
                <a:gd name="f18" fmla="val 104164"/>
                <a:gd name="f19" fmla="val 274383"/>
                <a:gd name="f20" fmla="val 100354"/>
                <a:gd name="f21" fmla="val 96543"/>
                <a:gd name="f22" fmla="val 94002"/>
                <a:gd name="f23" fmla="val 264221"/>
                <a:gd name="f24" fmla="val 92732"/>
                <a:gd name="f25" fmla="val 15243"/>
                <a:gd name="f26" fmla="val 3811"/>
                <a:gd name="f27" fmla="val 2541"/>
                <a:gd name="f28" fmla="val 1270"/>
                <a:gd name="f29" fmla="val 6351"/>
                <a:gd name="f30" fmla="val 7622"/>
                <a:gd name="f31" fmla="val 6352"/>
                <a:gd name="f32" fmla="val 8892"/>
                <a:gd name="f33" fmla="val 17784"/>
                <a:gd name="f34" fmla="val 262951"/>
                <a:gd name="f35" fmla="+- 0 0 -90"/>
                <a:gd name="f36" fmla="*/ f3 1 273571"/>
                <a:gd name="f37" fmla="*/ f4 1 109245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73571"/>
                <a:gd name="f46" fmla="*/ f42 1 109245"/>
                <a:gd name="f47" fmla="*/ 266762 f43 1"/>
                <a:gd name="f48" fmla="*/ 109246 f42 1"/>
                <a:gd name="f49" fmla="*/ 268032 f43 1"/>
                <a:gd name="f50" fmla="*/ 269302 f43 1"/>
                <a:gd name="f51" fmla="*/ 270572 f43 1"/>
                <a:gd name="f52" fmla="*/ 107976 f42 1"/>
                <a:gd name="f53" fmla="*/ 273113 f43 1"/>
                <a:gd name="f54" fmla="*/ 104164 f42 1"/>
                <a:gd name="f55" fmla="*/ 94002 f42 1"/>
                <a:gd name="f56" fmla="*/ 264221 f43 1"/>
                <a:gd name="f57" fmla="*/ 92732 f42 1"/>
                <a:gd name="f58" fmla="*/ 15243 f43 1"/>
                <a:gd name="f59" fmla="*/ 3811 f42 1"/>
                <a:gd name="f60" fmla="*/ 2541 f43 1"/>
                <a:gd name="f61" fmla="*/ 0 f42 1"/>
                <a:gd name="f62" fmla="*/ 0 f43 1"/>
                <a:gd name="f63" fmla="*/ 7622 f43 1"/>
                <a:gd name="f64" fmla="*/ 6352 f42 1"/>
                <a:gd name="f65" fmla="*/ 8892 f43 1"/>
                <a:gd name="f66" fmla="*/ 17784 f42 1"/>
                <a:gd name="f67" fmla="*/ 262951 f43 1"/>
                <a:gd name="f68" fmla="+- f44 0 f1"/>
                <a:gd name="f69" fmla="*/ f47 1 273571"/>
                <a:gd name="f70" fmla="*/ f48 1 109245"/>
                <a:gd name="f71" fmla="*/ f49 1 273571"/>
                <a:gd name="f72" fmla="*/ f50 1 273571"/>
                <a:gd name="f73" fmla="*/ f51 1 273571"/>
                <a:gd name="f74" fmla="*/ f52 1 109245"/>
                <a:gd name="f75" fmla="*/ f53 1 273571"/>
                <a:gd name="f76" fmla="*/ f54 1 109245"/>
                <a:gd name="f77" fmla="*/ f55 1 109245"/>
                <a:gd name="f78" fmla="*/ f56 1 273571"/>
                <a:gd name="f79" fmla="*/ f57 1 109245"/>
                <a:gd name="f80" fmla="*/ f58 1 273571"/>
                <a:gd name="f81" fmla="*/ f59 1 109245"/>
                <a:gd name="f82" fmla="*/ f60 1 273571"/>
                <a:gd name="f83" fmla="*/ f61 1 109245"/>
                <a:gd name="f84" fmla="*/ f62 1 273571"/>
                <a:gd name="f85" fmla="*/ f63 1 273571"/>
                <a:gd name="f86" fmla="*/ f64 1 109245"/>
                <a:gd name="f87" fmla="*/ f65 1 273571"/>
                <a:gd name="f88" fmla="*/ f66 1 109245"/>
                <a:gd name="f89" fmla="*/ f67 1 273571"/>
                <a:gd name="f90" fmla="*/ f38 1 f45"/>
                <a:gd name="f91" fmla="*/ f39 1 f45"/>
                <a:gd name="f92" fmla="*/ f38 1 f46"/>
                <a:gd name="f93" fmla="*/ f40 1 f46"/>
                <a:gd name="f94" fmla="*/ f69 1 f45"/>
                <a:gd name="f95" fmla="*/ f70 1 f46"/>
                <a:gd name="f96" fmla="*/ f71 1 f45"/>
                <a:gd name="f97" fmla="*/ f72 1 f45"/>
                <a:gd name="f98" fmla="*/ f73 1 f45"/>
                <a:gd name="f99" fmla="*/ f74 1 f46"/>
                <a:gd name="f100" fmla="*/ f75 1 f45"/>
                <a:gd name="f101" fmla="*/ f76 1 f46"/>
                <a:gd name="f102" fmla="*/ f77 1 f46"/>
                <a:gd name="f103" fmla="*/ f78 1 f45"/>
                <a:gd name="f104" fmla="*/ f79 1 f46"/>
                <a:gd name="f105" fmla="*/ f80 1 f45"/>
                <a:gd name="f106" fmla="*/ f81 1 f46"/>
                <a:gd name="f107" fmla="*/ f82 1 f45"/>
                <a:gd name="f108" fmla="*/ f83 1 f46"/>
                <a:gd name="f109" fmla="*/ f84 1 f45"/>
                <a:gd name="f110" fmla="*/ f85 1 f45"/>
                <a:gd name="f111" fmla="*/ f86 1 f46"/>
                <a:gd name="f112" fmla="*/ f87 1 f45"/>
                <a:gd name="f113" fmla="*/ f88 1 f46"/>
                <a:gd name="f114" fmla="*/ f89 1 f45"/>
                <a:gd name="f115" fmla="*/ f90 f36 1"/>
                <a:gd name="f116" fmla="*/ f91 f36 1"/>
                <a:gd name="f117" fmla="*/ f93 f37 1"/>
                <a:gd name="f118" fmla="*/ f92 f37 1"/>
                <a:gd name="f119" fmla="*/ f94 f36 1"/>
                <a:gd name="f120" fmla="*/ f95 f37 1"/>
                <a:gd name="f121" fmla="*/ f96 f36 1"/>
                <a:gd name="f122" fmla="*/ f97 f36 1"/>
                <a:gd name="f123" fmla="*/ f98 f36 1"/>
                <a:gd name="f124" fmla="*/ f99 f37 1"/>
                <a:gd name="f125" fmla="*/ f100 f36 1"/>
                <a:gd name="f126" fmla="*/ f101 f37 1"/>
                <a:gd name="f127" fmla="*/ f102 f37 1"/>
                <a:gd name="f128" fmla="*/ f103 f36 1"/>
                <a:gd name="f129" fmla="*/ f104 f37 1"/>
                <a:gd name="f130" fmla="*/ f105 f36 1"/>
                <a:gd name="f131" fmla="*/ f106 f37 1"/>
                <a:gd name="f132" fmla="*/ f107 f36 1"/>
                <a:gd name="f133" fmla="*/ f108 f37 1"/>
                <a:gd name="f134" fmla="*/ f109 f36 1"/>
                <a:gd name="f135" fmla="*/ f110 f36 1"/>
                <a:gd name="f136" fmla="*/ f111 f37 1"/>
                <a:gd name="f137" fmla="*/ f112 f36 1"/>
                <a:gd name="f138" fmla="*/ f113 f37 1"/>
                <a:gd name="f139" fmla="*/ f114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9" y="f120"/>
                </a:cxn>
                <a:cxn ang="f68">
                  <a:pos x="f121" y="f120"/>
                </a:cxn>
                <a:cxn ang="f68">
                  <a:pos x="f122" y="f120"/>
                </a:cxn>
                <a:cxn ang="f68">
                  <a:pos x="f123" y="f124"/>
                </a:cxn>
                <a:cxn ang="f68">
                  <a:pos x="f125" y="f126"/>
                </a:cxn>
                <a:cxn ang="f68">
                  <a:pos x="f121" y="f127"/>
                </a:cxn>
                <a:cxn ang="f68">
                  <a:pos x="f121" y="f127"/>
                </a:cxn>
                <a:cxn ang="f68">
                  <a:pos x="f128" y="f129"/>
                </a:cxn>
                <a:cxn ang="f68">
                  <a:pos x="f130" y="f131"/>
                </a:cxn>
                <a:cxn ang="f68">
                  <a:pos x="f132" y="f133"/>
                </a:cxn>
                <a:cxn ang="f68">
                  <a:pos x="f134" y="f133"/>
                </a:cxn>
                <a:cxn ang="f68">
                  <a:pos x="f135" y="f136"/>
                </a:cxn>
                <a:cxn ang="f68">
                  <a:pos x="f137" y="f138"/>
                </a:cxn>
                <a:cxn ang="f68">
                  <a:pos x="f139" y="f124"/>
                </a:cxn>
                <a:cxn ang="f68">
                  <a:pos x="f128" y="f124"/>
                </a:cxn>
                <a:cxn ang="f68">
                  <a:pos x="f119" y="f120"/>
                </a:cxn>
              </a:cxnLst>
              <a:rect l="f115" t="f118" r="f116" b="f117"/>
              <a:pathLst>
                <a:path w="273571" h="109245">
                  <a:moveTo>
                    <a:pt x="f8" y="f9"/>
                  </a:moveTo>
                  <a:lnTo>
                    <a:pt x="f10" y="f9"/>
                  </a:lnTo>
                  <a:cubicBezTo>
                    <a:pt x="f10" y="f9"/>
                    <a:pt x="f11" y="f9"/>
                    <a:pt x="f11" y="f9"/>
                  </a:cubicBezTo>
                  <a:cubicBezTo>
                    <a:pt x="f11" y="f9"/>
                    <a:pt x="f12" y="f9"/>
                    <a:pt x="f12" y="f13"/>
                  </a:cubicBezTo>
                  <a:cubicBezTo>
                    <a:pt x="f14" y="f15"/>
                    <a:pt x="f16" y="f17"/>
                    <a:pt x="f16" y="f18"/>
                  </a:cubicBezTo>
                  <a:cubicBezTo>
                    <a:pt x="f19" y="f20"/>
                    <a:pt x="f16" y="f21"/>
                    <a:pt x="f10" y="f22"/>
                  </a:cubicBezTo>
                  <a:cubicBezTo>
                    <a:pt x="f10" y="f22"/>
                    <a:pt x="f10" y="f22"/>
                    <a:pt x="f10" y="f22"/>
                  </a:cubicBezTo>
                  <a:lnTo>
                    <a:pt x="f23" y="f24"/>
                  </a:lnTo>
                  <a:lnTo>
                    <a:pt x="f25" y="f26"/>
                  </a:lnTo>
                  <a:lnTo>
                    <a:pt x="f27" y="f5"/>
                  </a:lnTo>
                  <a:cubicBezTo>
                    <a:pt x="f28" y="f5"/>
                    <a:pt x="f28" y="f5"/>
                    <a:pt x="f5" y="f5"/>
                  </a:cubicBezTo>
                  <a:cubicBezTo>
                    <a:pt x="f26" y="f5"/>
                    <a:pt x="f29" y="f26"/>
                    <a:pt x="f30" y="f31"/>
                  </a:cubicBezTo>
                  <a:lnTo>
                    <a:pt x="f32" y="f33"/>
                  </a:lnTo>
                  <a:lnTo>
                    <a:pt x="f34" y="f13"/>
                  </a:lnTo>
                  <a:lnTo>
                    <a:pt x="f23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9" name="Freeform: Shape 293">
              <a:extLst>
                <a:ext uri="{FF2B5EF4-FFF2-40B4-BE49-F238E27FC236}">
                  <a16:creationId xmlns:a16="http://schemas.microsoft.com/office/drawing/2014/main" id="{7720CEA0-39F5-B102-6285-AF1D66E54661}"/>
                </a:ext>
              </a:extLst>
            </p:cNvPr>
            <p:cNvSpPr/>
            <p:nvPr/>
          </p:nvSpPr>
          <p:spPr>
            <a:xfrm>
              <a:off x="0" y="3478094"/>
              <a:ext cx="62243" cy="5551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244"/>
                <a:gd name="f7" fmla="val 555123"/>
                <a:gd name="f8" fmla="val 57163"/>
                <a:gd name="f9" fmla="val 553853"/>
                <a:gd name="f10" fmla="val 135923"/>
                <a:gd name="f11" fmla="val 45731"/>
                <a:gd name="f12" fmla="val 550042"/>
                <a:gd name="f13" fmla="+- 0 0 -90"/>
                <a:gd name="f14" fmla="*/ f3 1 62244"/>
                <a:gd name="f15" fmla="*/ f4 1 55512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2244"/>
                <a:gd name="f24" fmla="*/ f20 1 555123"/>
                <a:gd name="f25" fmla="*/ 57163 f21 1"/>
                <a:gd name="f26" fmla="*/ 553853 f20 1"/>
                <a:gd name="f27" fmla="*/ 62244 f21 1"/>
                <a:gd name="f28" fmla="*/ 555123 f20 1"/>
                <a:gd name="f29" fmla="*/ 0 f21 1"/>
                <a:gd name="f30" fmla="*/ 0 f20 1"/>
                <a:gd name="f31" fmla="*/ 135923 f20 1"/>
                <a:gd name="f32" fmla="*/ 45731 f21 1"/>
                <a:gd name="f33" fmla="*/ 550042 f20 1"/>
                <a:gd name="f34" fmla="+- f22 0 f1"/>
                <a:gd name="f35" fmla="*/ f25 1 62244"/>
                <a:gd name="f36" fmla="*/ f26 1 555123"/>
                <a:gd name="f37" fmla="*/ f27 1 62244"/>
                <a:gd name="f38" fmla="*/ f28 1 555123"/>
                <a:gd name="f39" fmla="*/ f29 1 62244"/>
                <a:gd name="f40" fmla="*/ f30 1 555123"/>
                <a:gd name="f41" fmla="*/ f31 1 555123"/>
                <a:gd name="f42" fmla="*/ f32 1 62244"/>
                <a:gd name="f43" fmla="*/ f33 1 555123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4"/>
                <a:gd name="f54" fmla="*/ f41 1 f24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5 1"/>
                <a:gd name="f67" fmla="*/ f54 f15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65" y="f67"/>
                </a:cxn>
                <a:cxn ang="f34">
                  <a:pos x="f68" y="f69"/>
                </a:cxn>
              </a:cxnLst>
              <a:rect l="f57" t="f60" r="f58" b="f59"/>
              <a:pathLst>
                <a:path w="62244" h="555123">
                  <a:moveTo>
                    <a:pt x="f8" y="f9"/>
                  </a:moveTo>
                  <a:lnTo>
                    <a:pt x="f6" y="f7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0" name="Freeform: Shape 294">
              <a:extLst>
                <a:ext uri="{FF2B5EF4-FFF2-40B4-BE49-F238E27FC236}">
                  <a16:creationId xmlns:a16="http://schemas.microsoft.com/office/drawing/2014/main" id="{4F3D3324-7D2F-7015-996C-F4FEFB595E3F}"/>
                </a:ext>
              </a:extLst>
            </p:cNvPr>
            <p:cNvSpPr/>
            <p:nvPr/>
          </p:nvSpPr>
          <p:spPr>
            <a:xfrm>
              <a:off x="1754276" y="6459504"/>
              <a:ext cx="664366" cy="250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4363"/>
                <a:gd name="f7" fmla="val 250250"/>
                <a:gd name="f8" fmla="val 5081"/>
                <a:gd name="f9" fmla="val 12703"/>
                <a:gd name="f10" fmla="val 3811"/>
                <a:gd name="f11" fmla="val 2541"/>
                <a:gd name="f12" fmla="val 11433"/>
                <a:gd name="f13" fmla="val 1270"/>
                <a:gd name="f14" fmla="val 644039"/>
                <a:gd name="f15" fmla="val 247709"/>
                <a:gd name="f16" fmla="val 651660"/>
                <a:gd name="f17" fmla="val 245169"/>
                <a:gd name="f18" fmla="val 241358"/>
                <a:gd name="f19" fmla="val 654201"/>
                <a:gd name="f20" fmla="val 237547"/>
                <a:gd name="f21" fmla="val 659282"/>
                <a:gd name="f22" fmla="val 660552"/>
                <a:gd name="f23" fmla="val 661823"/>
                <a:gd name="f24" fmla="val 238817"/>
                <a:gd name="f25" fmla="val 663093"/>
                <a:gd name="f26" fmla="val 8892"/>
                <a:gd name="f27" fmla="+- 0 0 -90"/>
                <a:gd name="f28" fmla="*/ f3 1 664363"/>
                <a:gd name="f29" fmla="*/ f4 1 25025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664363"/>
                <a:gd name="f38" fmla="*/ f34 1 250250"/>
                <a:gd name="f39" fmla="*/ 5081 f35 1"/>
                <a:gd name="f40" fmla="*/ 12703 f34 1"/>
                <a:gd name="f41" fmla="*/ 0 f35 1"/>
                <a:gd name="f42" fmla="*/ 11433 f34 1"/>
                <a:gd name="f43" fmla="*/ 1270 f35 1"/>
                <a:gd name="f44" fmla="*/ 644039 f35 1"/>
                <a:gd name="f45" fmla="*/ 247709 f34 1"/>
                <a:gd name="f46" fmla="*/ 651660 f35 1"/>
                <a:gd name="f47" fmla="*/ 250250 f34 1"/>
                <a:gd name="f48" fmla="*/ 245169 f34 1"/>
                <a:gd name="f49" fmla="*/ 659282 f35 1"/>
                <a:gd name="f50" fmla="*/ 237547 f34 1"/>
                <a:gd name="f51" fmla="*/ 664363 f35 1"/>
                <a:gd name="f52" fmla="*/ 238817 f34 1"/>
                <a:gd name="f53" fmla="*/ 663093 f35 1"/>
                <a:gd name="f54" fmla="*/ 11433 f35 1"/>
                <a:gd name="f55" fmla="*/ 0 f34 1"/>
                <a:gd name="f56" fmla="*/ 5081 f34 1"/>
                <a:gd name="f57" fmla="+- f36 0 f1"/>
                <a:gd name="f58" fmla="*/ f39 1 664363"/>
                <a:gd name="f59" fmla="*/ f40 1 250250"/>
                <a:gd name="f60" fmla="*/ f41 1 664363"/>
                <a:gd name="f61" fmla="*/ f42 1 250250"/>
                <a:gd name="f62" fmla="*/ f43 1 664363"/>
                <a:gd name="f63" fmla="*/ f44 1 664363"/>
                <a:gd name="f64" fmla="*/ f45 1 250250"/>
                <a:gd name="f65" fmla="*/ f46 1 664363"/>
                <a:gd name="f66" fmla="*/ f47 1 250250"/>
                <a:gd name="f67" fmla="*/ f48 1 250250"/>
                <a:gd name="f68" fmla="*/ f49 1 664363"/>
                <a:gd name="f69" fmla="*/ f50 1 250250"/>
                <a:gd name="f70" fmla="*/ f51 1 664363"/>
                <a:gd name="f71" fmla="*/ f52 1 250250"/>
                <a:gd name="f72" fmla="*/ f53 1 664363"/>
                <a:gd name="f73" fmla="*/ f54 1 664363"/>
                <a:gd name="f74" fmla="*/ f55 1 250250"/>
                <a:gd name="f75" fmla="*/ f56 1 250250"/>
                <a:gd name="f76" fmla="*/ f30 1 f37"/>
                <a:gd name="f77" fmla="*/ f31 1 f37"/>
                <a:gd name="f78" fmla="*/ f30 1 f38"/>
                <a:gd name="f79" fmla="*/ f32 1 f38"/>
                <a:gd name="f80" fmla="*/ f58 1 f37"/>
                <a:gd name="f81" fmla="*/ f59 1 f38"/>
                <a:gd name="f82" fmla="*/ f60 1 f37"/>
                <a:gd name="f83" fmla="*/ f61 1 f38"/>
                <a:gd name="f84" fmla="*/ f62 1 f37"/>
                <a:gd name="f85" fmla="*/ f63 1 f37"/>
                <a:gd name="f86" fmla="*/ f64 1 f38"/>
                <a:gd name="f87" fmla="*/ f65 1 f37"/>
                <a:gd name="f88" fmla="*/ f66 1 f38"/>
                <a:gd name="f89" fmla="*/ f67 1 f38"/>
                <a:gd name="f90" fmla="*/ f68 1 f37"/>
                <a:gd name="f91" fmla="*/ f69 1 f38"/>
                <a:gd name="f92" fmla="*/ f70 1 f37"/>
                <a:gd name="f93" fmla="*/ f71 1 f38"/>
                <a:gd name="f94" fmla="*/ f72 1 f37"/>
                <a:gd name="f95" fmla="*/ f73 1 f37"/>
                <a:gd name="f96" fmla="*/ f74 1 f38"/>
                <a:gd name="f97" fmla="*/ f75 1 f38"/>
                <a:gd name="f98" fmla="*/ f76 f28 1"/>
                <a:gd name="f99" fmla="*/ f77 f28 1"/>
                <a:gd name="f100" fmla="*/ f79 f29 1"/>
                <a:gd name="f101" fmla="*/ f78 f29 1"/>
                <a:gd name="f102" fmla="*/ f80 f28 1"/>
                <a:gd name="f103" fmla="*/ f81 f29 1"/>
                <a:gd name="f104" fmla="*/ f82 f28 1"/>
                <a:gd name="f105" fmla="*/ f83 f29 1"/>
                <a:gd name="f106" fmla="*/ f84 f28 1"/>
                <a:gd name="f107" fmla="*/ f85 f28 1"/>
                <a:gd name="f108" fmla="*/ f86 f29 1"/>
                <a:gd name="f109" fmla="*/ f87 f28 1"/>
                <a:gd name="f110" fmla="*/ f88 f29 1"/>
                <a:gd name="f111" fmla="*/ f89 f29 1"/>
                <a:gd name="f112" fmla="*/ f90 f28 1"/>
                <a:gd name="f113" fmla="*/ f91 f29 1"/>
                <a:gd name="f114" fmla="*/ f92 f28 1"/>
                <a:gd name="f115" fmla="*/ f93 f29 1"/>
                <a:gd name="f116" fmla="*/ f94 f28 1"/>
                <a:gd name="f117" fmla="*/ f95 f28 1"/>
                <a:gd name="f118" fmla="*/ f96 f29 1"/>
                <a:gd name="f119" fmla="*/ f97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3"/>
                </a:cxn>
                <a:cxn ang="f57">
                  <a:pos x="f102" y="f103"/>
                </a:cxn>
                <a:cxn ang="f57">
                  <a:pos x="f107" y="f108"/>
                </a:cxn>
                <a:cxn ang="f57">
                  <a:pos x="f109" y="f110"/>
                </a:cxn>
                <a:cxn ang="f57">
                  <a:pos x="f109" y="f111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4" y="f115"/>
                </a:cxn>
                <a:cxn ang="f57">
                  <a:pos x="f116" y="f115"/>
                </a:cxn>
                <a:cxn ang="f57">
                  <a:pos x="f116" y="f115"/>
                </a:cxn>
                <a:cxn ang="f57">
                  <a:pos x="f117" y="f118"/>
                </a:cxn>
                <a:cxn ang="f57">
                  <a:pos x="f117" y="f119"/>
                </a:cxn>
                <a:cxn ang="f57">
                  <a:pos x="f102" y="f103"/>
                </a:cxn>
              </a:cxnLst>
              <a:rect l="f98" t="f101" r="f99" b="f100"/>
              <a:pathLst>
                <a:path w="664363" h="250250">
                  <a:moveTo>
                    <a:pt x="f8" y="f9"/>
                  </a:moveTo>
                  <a:cubicBezTo>
                    <a:pt x="f10" y="f9"/>
                    <a:pt x="f11" y="f9"/>
                    <a:pt x="f5" y="f12"/>
                  </a:cubicBezTo>
                  <a:lnTo>
                    <a:pt x="f13" y="f9"/>
                  </a:lnTo>
                  <a:lnTo>
                    <a:pt x="f8" y="f9"/>
                  </a:lnTo>
                  <a:lnTo>
                    <a:pt x="f14" y="f15"/>
                  </a:lnTo>
                  <a:lnTo>
                    <a:pt x="f16" y="f7"/>
                  </a:lnTo>
                  <a:lnTo>
                    <a:pt x="f16" y="f17"/>
                  </a:lnTo>
                  <a:cubicBezTo>
                    <a:pt x="f16" y="f18"/>
                    <a:pt x="f19" y="f20"/>
                    <a:pt x="f21" y="f20"/>
                  </a:cubicBezTo>
                  <a:cubicBezTo>
                    <a:pt x="f21" y="f20"/>
                    <a:pt x="f21" y="f20"/>
                    <a:pt x="f21" y="f20"/>
                  </a:cubicBezTo>
                  <a:cubicBezTo>
                    <a:pt x="f22" y="f20"/>
                    <a:pt x="f23" y="f20"/>
                    <a:pt x="f6" y="f24"/>
                  </a:cubicBezTo>
                  <a:lnTo>
                    <a:pt x="f25" y="f24"/>
                  </a:lnTo>
                  <a:lnTo>
                    <a:pt x="f25" y="f24"/>
                  </a:lnTo>
                  <a:lnTo>
                    <a:pt x="f12" y="f5"/>
                  </a:lnTo>
                  <a:lnTo>
                    <a:pt x="f12" y="f8"/>
                  </a:lnTo>
                  <a:cubicBezTo>
                    <a:pt x="f12" y="f26"/>
                    <a:pt x="f2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1" name="Freeform: Shape 295">
              <a:extLst>
                <a:ext uri="{FF2B5EF4-FFF2-40B4-BE49-F238E27FC236}">
                  <a16:creationId xmlns:a16="http://schemas.microsoft.com/office/drawing/2014/main" id="{6636341C-9953-6A65-5171-9A4BC5915ECC}"/>
                </a:ext>
              </a:extLst>
            </p:cNvPr>
            <p:cNvSpPr/>
            <p:nvPr/>
          </p:nvSpPr>
          <p:spPr>
            <a:xfrm>
              <a:off x="2418633" y="6699589"/>
              <a:ext cx="127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69"/>
                <a:gd name="f8" fmla="+- 0 0 -90"/>
                <a:gd name="f9" fmla="*/ f3 1 1270"/>
                <a:gd name="f10" fmla="*/ f4 1 126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69"/>
                <a:gd name="f20" fmla="*/ 0 f16 1"/>
                <a:gd name="f21" fmla="*/ 0 f15 1"/>
                <a:gd name="f22" fmla="*/ 1270 f16 1"/>
                <a:gd name="f23" fmla="*/ 1270 f15 1"/>
                <a:gd name="f24" fmla="+- f17 0 f1"/>
                <a:gd name="f25" fmla="*/ f20 1 1270"/>
                <a:gd name="f26" fmla="*/ f21 1 1269"/>
                <a:gd name="f27" fmla="*/ f22 1 1270"/>
                <a:gd name="f28" fmla="*/ f23 1 126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1" y="f42"/>
                </a:cxn>
              </a:cxnLst>
              <a:rect l="f37" t="f40" r="f38" b="f39"/>
              <a:pathLst>
                <a:path w="1270" h="1269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6" y="f6"/>
                    <a:pt x="f6" y="f6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2" name="Freeform: Shape 296">
              <a:extLst>
                <a:ext uri="{FF2B5EF4-FFF2-40B4-BE49-F238E27FC236}">
                  <a16:creationId xmlns:a16="http://schemas.microsoft.com/office/drawing/2014/main" id="{253F877C-DB60-7EDF-F7C9-28C4E34DBDBA}"/>
                </a:ext>
              </a:extLst>
            </p:cNvPr>
            <p:cNvSpPr/>
            <p:nvPr/>
          </p:nvSpPr>
          <p:spPr>
            <a:xfrm>
              <a:off x="2419904" y="6702131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3" name="Freeform: Shape 297">
              <a:extLst>
                <a:ext uri="{FF2B5EF4-FFF2-40B4-BE49-F238E27FC236}">
                  <a16:creationId xmlns:a16="http://schemas.microsoft.com/office/drawing/2014/main" id="{90151605-E7AB-CABD-F6A0-F7F14347F1E3}"/>
                </a:ext>
              </a:extLst>
            </p:cNvPr>
            <p:cNvSpPr/>
            <p:nvPr/>
          </p:nvSpPr>
          <p:spPr>
            <a:xfrm>
              <a:off x="2910242" y="6559850"/>
              <a:ext cx="29215" cy="2972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16"/>
                <a:gd name="f7" fmla="val 297250"/>
                <a:gd name="f8" fmla="val 15243"/>
                <a:gd name="f9" fmla="val 6352"/>
                <a:gd name="f10" fmla="val 2540"/>
                <a:gd name="f11" fmla="val 11433"/>
                <a:gd name="f12" fmla="val 7622"/>
                <a:gd name="f13" fmla="val 6351"/>
                <a:gd name="f14" fmla="val 5081"/>
                <a:gd name="f15" fmla="val 3811"/>
                <a:gd name="f16" fmla="val 1270"/>
                <a:gd name="f17" fmla="val 2541"/>
                <a:gd name="f18" fmla="val 8892"/>
                <a:gd name="f19" fmla="val 13973"/>
                <a:gd name="f20" fmla="val 297251"/>
                <a:gd name="f21" fmla="val 29217"/>
                <a:gd name="f22" fmla="val 20325"/>
                <a:gd name="f23" fmla="+- 0 0 -90"/>
                <a:gd name="f24" fmla="*/ f3 1 29216"/>
                <a:gd name="f25" fmla="*/ f4 1 29725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9216"/>
                <a:gd name="f34" fmla="*/ f30 1 297250"/>
                <a:gd name="f35" fmla="*/ 15243 f31 1"/>
                <a:gd name="f36" fmla="*/ 6352 f30 1"/>
                <a:gd name="f37" fmla="*/ 7622 f31 1"/>
                <a:gd name="f38" fmla="*/ 0 f30 1"/>
                <a:gd name="f39" fmla="*/ 6351 f31 1"/>
                <a:gd name="f40" fmla="*/ 3811 f31 1"/>
                <a:gd name="f41" fmla="*/ 1270 f30 1"/>
                <a:gd name="f42" fmla="*/ 2541 f31 1"/>
                <a:gd name="f43" fmla="*/ 2540 f30 1"/>
                <a:gd name="f44" fmla="*/ 1270 f31 1"/>
                <a:gd name="f45" fmla="*/ 3811 f30 1"/>
                <a:gd name="f46" fmla="*/ 5081 f30 1"/>
                <a:gd name="f47" fmla="*/ 0 f31 1"/>
                <a:gd name="f48" fmla="*/ 7622 f30 1"/>
                <a:gd name="f49" fmla="*/ 8892 f30 1"/>
                <a:gd name="f50" fmla="*/ 13973 f31 1"/>
                <a:gd name="f51" fmla="*/ 297251 f30 1"/>
                <a:gd name="f52" fmla="*/ 29217 f31 1"/>
                <a:gd name="f53" fmla="*/ 20325 f30 1"/>
                <a:gd name="f54" fmla="+- f32 0 f1"/>
                <a:gd name="f55" fmla="*/ f35 1 29216"/>
                <a:gd name="f56" fmla="*/ f36 1 297250"/>
                <a:gd name="f57" fmla="*/ f37 1 29216"/>
                <a:gd name="f58" fmla="*/ f38 1 297250"/>
                <a:gd name="f59" fmla="*/ f39 1 29216"/>
                <a:gd name="f60" fmla="*/ f40 1 29216"/>
                <a:gd name="f61" fmla="*/ f41 1 297250"/>
                <a:gd name="f62" fmla="*/ f42 1 29216"/>
                <a:gd name="f63" fmla="*/ f43 1 297250"/>
                <a:gd name="f64" fmla="*/ f44 1 29216"/>
                <a:gd name="f65" fmla="*/ f45 1 297250"/>
                <a:gd name="f66" fmla="*/ f46 1 297250"/>
                <a:gd name="f67" fmla="*/ f47 1 29216"/>
                <a:gd name="f68" fmla="*/ f48 1 297250"/>
                <a:gd name="f69" fmla="*/ f49 1 297250"/>
                <a:gd name="f70" fmla="*/ f50 1 29216"/>
                <a:gd name="f71" fmla="*/ f51 1 297250"/>
                <a:gd name="f72" fmla="*/ f52 1 29216"/>
                <a:gd name="f73" fmla="*/ f53 1 297250"/>
                <a:gd name="f74" fmla="*/ f26 1 f33"/>
                <a:gd name="f75" fmla="*/ f27 1 f33"/>
                <a:gd name="f76" fmla="*/ f26 1 f34"/>
                <a:gd name="f77" fmla="*/ f28 1 f34"/>
                <a:gd name="f78" fmla="*/ f55 1 f33"/>
                <a:gd name="f79" fmla="*/ f56 1 f34"/>
                <a:gd name="f80" fmla="*/ f57 1 f33"/>
                <a:gd name="f81" fmla="*/ f58 1 f34"/>
                <a:gd name="f82" fmla="*/ f59 1 f33"/>
                <a:gd name="f83" fmla="*/ f60 1 f33"/>
                <a:gd name="f84" fmla="*/ f61 1 f34"/>
                <a:gd name="f85" fmla="*/ f62 1 f33"/>
                <a:gd name="f86" fmla="*/ f63 1 f34"/>
                <a:gd name="f87" fmla="*/ f64 1 f33"/>
                <a:gd name="f88" fmla="*/ f65 1 f34"/>
                <a:gd name="f89" fmla="*/ f66 1 f34"/>
                <a:gd name="f90" fmla="*/ f67 1 f33"/>
                <a:gd name="f91" fmla="*/ f68 1 f34"/>
                <a:gd name="f92" fmla="*/ f69 1 f34"/>
                <a:gd name="f93" fmla="*/ f70 1 f33"/>
                <a:gd name="f94" fmla="*/ f71 1 f34"/>
                <a:gd name="f95" fmla="*/ f72 1 f33"/>
                <a:gd name="f96" fmla="*/ f73 1 f34"/>
                <a:gd name="f97" fmla="*/ f74 f24 1"/>
                <a:gd name="f98" fmla="*/ f75 f24 1"/>
                <a:gd name="f99" fmla="*/ f77 f25 1"/>
                <a:gd name="f100" fmla="*/ f76 f25 1"/>
                <a:gd name="f101" fmla="*/ f78 f24 1"/>
                <a:gd name="f102" fmla="*/ f79 f25 1"/>
                <a:gd name="f103" fmla="*/ f80 f24 1"/>
                <a:gd name="f104" fmla="*/ f81 f25 1"/>
                <a:gd name="f105" fmla="*/ f82 f24 1"/>
                <a:gd name="f106" fmla="*/ f83 f24 1"/>
                <a:gd name="f107" fmla="*/ f84 f25 1"/>
                <a:gd name="f108" fmla="*/ f85 f24 1"/>
                <a:gd name="f109" fmla="*/ f86 f25 1"/>
                <a:gd name="f110" fmla="*/ f87 f24 1"/>
                <a:gd name="f111" fmla="*/ f88 f25 1"/>
                <a:gd name="f112" fmla="*/ f89 f25 1"/>
                <a:gd name="f113" fmla="*/ f90 f24 1"/>
                <a:gd name="f114" fmla="*/ f91 f25 1"/>
                <a:gd name="f115" fmla="*/ f92 f25 1"/>
                <a:gd name="f116" fmla="*/ f93 f24 1"/>
                <a:gd name="f117" fmla="*/ f94 f25 1"/>
                <a:gd name="f118" fmla="*/ f95 f24 1"/>
                <a:gd name="f119" fmla="*/ f9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4"/>
                </a:cxn>
                <a:cxn ang="f54">
                  <a:pos x="f106" y="f107"/>
                </a:cxn>
                <a:cxn ang="f54">
                  <a:pos x="f108" y="f109"/>
                </a:cxn>
                <a:cxn ang="f54">
                  <a:pos x="f110" y="f111"/>
                </a:cxn>
                <a:cxn ang="f54">
                  <a:pos x="f110" y="f112"/>
                </a:cxn>
                <a:cxn ang="f54">
                  <a:pos x="f113" y="f102"/>
                </a:cxn>
                <a:cxn ang="f54">
                  <a:pos x="f113" y="f102"/>
                </a:cxn>
                <a:cxn ang="f54">
                  <a:pos x="f113" y="f114"/>
                </a:cxn>
                <a:cxn ang="f54">
                  <a:pos x="f113" y="f114"/>
                </a:cxn>
                <a:cxn ang="f54">
                  <a:pos x="f113" y="f115"/>
                </a:cxn>
                <a:cxn ang="f54">
                  <a:pos x="f113" y="f115"/>
                </a:cxn>
                <a:cxn ang="f54">
                  <a:pos x="f116" y="f117"/>
                </a:cxn>
                <a:cxn ang="f54">
                  <a:pos x="f118" y="f117"/>
                </a:cxn>
                <a:cxn ang="f54">
                  <a:pos x="f101" y="f119"/>
                </a:cxn>
                <a:cxn ang="f54">
                  <a:pos x="f101" y="f102"/>
                </a:cxn>
              </a:cxnLst>
              <a:rect l="f97" t="f100" r="f98" b="f99"/>
              <a:pathLst>
                <a:path w="29216" h="297250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4" y="f5"/>
                    <a:pt x="f14" y="f5"/>
                    <a:pt x="f15" y="f16"/>
                  </a:cubicBezTo>
                  <a:lnTo>
                    <a:pt x="f17" y="f10"/>
                  </a:lnTo>
                  <a:cubicBezTo>
                    <a:pt x="f17" y="f10"/>
                    <a:pt x="f16" y="f15"/>
                    <a:pt x="f16" y="f15"/>
                  </a:cubicBezTo>
                  <a:cubicBezTo>
                    <a:pt x="f16" y="f15"/>
                    <a:pt x="f16" y="f15"/>
                    <a:pt x="f16" y="f14"/>
                  </a:cubicBezTo>
                  <a:lnTo>
                    <a:pt x="f5" y="f9"/>
                  </a:lnTo>
                  <a:lnTo>
                    <a:pt x="f5" y="f9"/>
                  </a:lnTo>
                  <a:cubicBezTo>
                    <a:pt x="f5" y="f9"/>
                    <a:pt x="f5" y="f9"/>
                    <a:pt x="f5" y="f12"/>
                  </a:cubicBezTo>
                  <a:lnTo>
                    <a:pt x="f5" y="f12"/>
                  </a:lnTo>
                  <a:cubicBezTo>
                    <a:pt x="f5" y="f12"/>
                    <a:pt x="f5" y="f18"/>
                    <a:pt x="f5" y="f18"/>
                  </a:cubicBezTo>
                  <a:lnTo>
                    <a:pt x="f5" y="f18"/>
                  </a:lnTo>
                  <a:lnTo>
                    <a:pt x="f19" y="f20"/>
                  </a:lnTo>
                  <a:lnTo>
                    <a:pt x="f21" y="f20"/>
                  </a:lnTo>
                  <a:lnTo>
                    <a:pt x="f8" y="f2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4" name="Freeform: Shape 298">
              <a:extLst>
                <a:ext uri="{FF2B5EF4-FFF2-40B4-BE49-F238E27FC236}">
                  <a16:creationId xmlns:a16="http://schemas.microsoft.com/office/drawing/2014/main" id="{46EC3D0C-6A5D-2202-5D66-75C90F481288}"/>
                </a:ext>
              </a:extLst>
            </p:cNvPr>
            <p:cNvSpPr/>
            <p:nvPr/>
          </p:nvSpPr>
          <p:spPr>
            <a:xfrm>
              <a:off x="2405932" y="6697047"/>
              <a:ext cx="24131" cy="1587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35"/>
                <a:gd name="f7" fmla="val 158788"/>
                <a:gd name="f8" fmla="val 15244"/>
                <a:gd name="f9" fmla="val 6352"/>
                <a:gd name="f10" fmla="val 5081"/>
                <a:gd name="f11" fmla="val 3811"/>
                <a:gd name="f12" fmla="val 2541"/>
                <a:gd name="f13" fmla="val 13973"/>
                <a:gd name="f14" fmla="val 1270"/>
                <a:gd name="f15" fmla="val 12703"/>
                <a:gd name="f16" fmla="val 11433"/>
                <a:gd name="f17" fmla="val 10162"/>
                <a:gd name="f18" fmla="val 7622"/>
                <a:gd name="f19" fmla="val 22865"/>
                <a:gd name="f20" fmla="val 8892"/>
                <a:gd name="f21" fmla="val 24136"/>
                <a:gd name="f22" fmla="+- 0 0 -90"/>
                <a:gd name="f23" fmla="*/ f3 1 24135"/>
                <a:gd name="f24" fmla="*/ f4 1 15878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4135"/>
                <a:gd name="f33" fmla="*/ f29 1 158788"/>
                <a:gd name="f34" fmla="*/ 15244 f30 1"/>
                <a:gd name="f35" fmla="*/ 6352 f29 1"/>
                <a:gd name="f36" fmla="*/ 3811 f29 1"/>
                <a:gd name="f37" fmla="*/ 2541 f29 1"/>
                <a:gd name="f38" fmla="*/ 13973 f30 1"/>
                <a:gd name="f39" fmla="*/ 1270 f29 1"/>
                <a:gd name="f40" fmla="*/ 12703 f30 1"/>
                <a:gd name="f41" fmla="*/ 7622 f30 1"/>
                <a:gd name="f42" fmla="*/ 0 f29 1"/>
                <a:gd name="f43" fmla="*/ 0 f30 1"/>
                <a:gd name="f44" fmla="*/ 7622 f29 1"/>
                <a:gd name="f45" fmla="*/ 12703 f29 1"/>
                <a:gd name="f46" fmla="*/ 22865 f29 1"/>
                <a:gd name="f47" fmla="*/ 8892 f30 1"/>
                <a:gd name="f48" fmla="*/ 158788 f29 1"/>
                <a:gd name="f49" fmla="*/ 24136 f30 1"/>
                <a:gd name="f50" fmla="+- f31 0 f1"/>
                <a:gd name="f51" fmla="*/ f34 1 24135"/>
                <a:gd name="f52" fmla="*/ f35 1 158788"/>
                <a:gd name="f53" fmla="*/ f36 1 158788"/>
                <a:gd name="f54" fmla="*/ f37 1 158788"/>
                <a:gd name="f55" fmla="*/ f38 1 24135"/>
                <a:gd name="f56" fmla="*/ f39 1 158788"/>
                <a:gd name="f57" fmla="*/ f40 1 24135"/>
                <a:gd name="f58" fmla="*/ f41 1 24135"/>
                <a:gd name="f59" fmla="*/ f42 1 158788"/>
                <a:gd name="f60" fmla="*/ f43 1 24135"/>
                <a:gd name="f61" fmla="*/ f44 1 158788"/>
                <a:gd name="f62" fmla="*/ f45 1 158788"/>
                <a:gd name="f63" fmla="*/ f46 1 158788"/>
                <a:gd name="f64" fmla="*/ f47 1 24135"/>
                <a:gd name="f65" fmla="*/ f48 1 158788"/>
                <a:gd name="f66" fmla="*/ f49 1 24135"/>
                <a:gd name="f67" fmla="*/ f25 1 f32"/>
                <a:gd name="f68" fmla="*/ f26 1 f32"/>
                <a:gd name="f69" fmla="*/ f25 1 f33"/>
                <a:gd name="f70" fmla="*/ f27 1 f33"/>
                <a:gd name="f71" fmla="*/ f51 1 f32"/>
                <a:gd name="f72" fmla="*/ f52 1 f33"/>
                <a:gd name="f73" fmla="*/ f53 1 f33"/>
                <a:gd name="f74" fmla="*/ f54 1 f33"/>
                <a:gd name="f75" fmla="*/ f55 1 f32"/>
                <a:gd name="f76" fmla="*/ f56 1 f33"/>
                <a:gd name="f77" fmla="*/ f57 1 f32"/>
                <a:gd name="f78" fmla="*/ f58 1 f32"/>
                <a:gd name="f79" fmla="*/ f59 1 f33"/>
                <a:gd name="f80" fmla="*/ f60 1 f32"/>
                <a:gd name="f81" fmla="*/ f61 1 f33"/>
                <a:gd name="f82" fmla="*/ f62 1 f33"/>
                <a:gd name="f83" fmla="*/ f63 1 f33"/>
                <a:gd name="f84" fmla="*/ f64 1 f32"/>
                <a:gd name="f85" fmla="*/ f65 1 f33"/>
                <a:gd name="f86" fmla="*/ f66 1 f32"/>
                <a:gd name="f87" fmla="*/ f67 f23 1"/>
                <a:gd name="f88" fmla="*/ f68 f23 1"/>
                <a:gd name="f89" fmla="*/ f70 f24 1"/>
                <a:gd name="f90" fmla="*/ f69 f24 1"/>
                <a:gd name="f91" fmla="*/ f71 f23 1"/>
                <a:gd name="f92" fmla="*/ f72 f24 1"/>
                <a:gd name="f93" fmla="*/ f73 f24 1"/>
                <a:gd name="f94" fmla="*/ f74 f24 1"/>
                <a:gd name="f95" fmla="*/ f75 f23 1"/>
                <a:gd name="f96" fmla="*/ f76 f24 1"/>
                <a:gd name="f97" fmla="*/ f77 f23 1"/>
                <a:gd name="f98" fmla="*/ f78 f23 1"/>
                <a:gd name="f99" fmla="*/ f79 f24 1"/>
                <a:gd name="f100" fmla="*/ f80 f23 1"/>
                <a:gd name="f101" fmla="*/ f81 f24 1"/>
                <a:gd name="f102" fmla="*/ f82 f24 1"/>
                <a:gd name="f103" fmla="*/ f83 f24 1"/>
                <a:gd name="f104" fmla="*/ f84 f23 1"/>
                <a:gd name="f105" fmla="*/ f85 f24 1"/>
                <a:gd name="f106" fmla="*/ f8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1" y="f92"/>
                </a:cxn>
                <a:cxn ang="f50">
                  <a:pos x="f91" y="f92"/>
                </a:cxn>
                <a:cxn ang="f50">
                  <a:pos x="f91" y="f93"/>
                </a:cxn>
                <a:cxn ang="f50">
                  <a:pos x="f91" y="f94"/>
                </a:cxn>
                <a:cxn ang="f50">
                  <a:pos x="f91" y="f94"/>
                </a:cxn>
                <a:cxn ang="f50">
                  <a:pos x="f95" y="f96"/>
                </a:cxn>
                <a:cxn ang="f50">
                  <a:pos x="f97" y="f96"/>
                </a:cxn>
                <a:cxn ang="f50">
                  <a:pos x="f97" y="f96"/>
                </a:cxn>
                <a:cxn ang="f50">
                  <a:pos x="f98" y="f99"/>
                </a:cxn>
                <a:cxn ang="f50">
                  <a:pos x="f100" y="f101"/>
                </a:cxn>
                <a:cxn ang="f50">
                  <a:pos x="f100" y="f101"/>
                </a:cxn>
                <a:cxn ang="f50">
                  <a:pos x="f100" y="f102"/>
                </a:cxn>
                <a:cxn ang="f50">
                  <a:pos x="f100" y="f103"/>
                </a:cxn>
                <a:cxn ang="f50">
                  <a:pos x="f104" y="f105"/>
                </a:cxn>
                <a:cxn ang="f50">
                  <a:pos x="f106" y="f105"/>
                </a:cxn>
                <a:cxn ang="f50">
                  <a:pos x="f91" y="f101"/>
                </a:cxn>
                <a:cxn ang="f50">
                  <a:pos x="f91" y="f92"/>
                </a:cxn>
              </a:cxnLst>
              <a:rect l="f87" t="f90" r="f88" b="f89"/>
              <a:pathLst>
                <a:path w="24135" h="158788">
                  <a:moveTo>
                    <a:pt x="f8" y="f9"/>
                  </a:moveTo>
                  <a:lnTo>
                    <a:pt x="f8" y="f9"/>
                  </a:lnTo>
                  <a:cubicBezTo>
                    <a:pt x="f8" y="f10"/>
                    <a:pt x="f8" y="f10"/>
                    <a:pt x="f8" y="f11"/>
                  </a:cubicBezTo>
                  <a:lnTo>
                    <a:pt x="f8" y="f12"/>
                  </a:lnTo>
                  <a:lnTo>
                    <a:pt x="f8" y="f12"/>
                  </a:lnTo>
                  <a:cubicBezTo>
                    <a:pt x="f8" y="f12"/>
                    <a:pt x="f13" y="f14"/>
                    <a:pt x="f13" y="f14"/>
                  </a:cubicBezTo>
                  <a:lnTo>
                    <a:pt x="f15" y="f14"/>
                  </a:lnTo>
                  <a:lnTo>
                    <a:pt x="f15" y="f14"/>
                  </a:lnTo>
                  <a:cubicBezTo>
                    <a:pt x="f16" y="f5"/>
                    <a:pt x="f17" y="f5"/>
                    <a:pt x="f18" y="f5"/>
                  </a:cubicBezTo>
                  <a:cubicBezTo>
                    <a:pt x="f11" y="f5"/>
                    <a:pt x="f5" y="f11"/>
                    <a:pt x="f5" y="f18"/>
                  </a:cubicBezTo>
                  <a:cubicBezTo>
                    <a:pt x="f5" y="f18"/>
                    <a:pt x="f5" y="f18"/>
                    <a:pt x="f5" y="f18"/>
                  </a:cubicBezTo>
                  <a:lnTo>
                    <a:pt x="f5" y="f15"/>
                  </a:lnTo>
                  <a:lnTo>
                    <a:pt x="f5" y="f19"/>
                  </a:lnTo>
                  <a:lnTo>
                    <a:pt x="f20" y="f7"/>
                  </a:lnTo>
                  <a:lnTo>
                    <a:pt x="f21" y="f7"/>
                  </a:lnTo>
                  <a:lnTo>
                    <a:pt x="f8" y="f18"/>
                  </a:lnTo>
                  <a:cubicBezTo>
                    <a:pt x="f8" y="f18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5" name="Freeform: Shape 299">
              <a:extLst>
                <a:ext uri="{FF2B5EF4-FFF2-40B4-BE49-F238E27FC236}">
                  <a16:creationId xmlns:a16="http://schemas.microsoft.com/office/drawing/2014/main" id="{5B707051-3007-2B47-5FBE-F1A25ADBA2B4}"/>
                </a:ext>
              </a:extLst>
            </p:cNvPr>
            <p:cNvSpPr/>
            <p:nvPr/>
          </p:nvSpPr>
          <p:spPr>
            <a:xfrm>
              <a:off x="5657886" y="6777075"/>
              <a:ext cx="127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69"/>
                <a:gd name="f8" fmla="+- 0 0 -90"/>
                <a:gd name="f9" fmla="*/ f3 1 1270"/>
                <a:gd name="f10" fmla="*/ f4 1 126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69"/>
                <a:gd name="f20" fmla="*/ 0 f16 1"/>
                <a:gd name="f21" fmla="*/ 0 f15 1"/>
                <a:gd name="f22" fmla="*/ 1270 f16 1"/>
                <a:gd name="f23" fmla="*/ 1270 f15 1"/>
                <a:gd name="f24" fmla="+- f17 0 f1"/>
                <a:gd name="f25" fmla="*/ f20 1 1270"/>
                <a:gd name="f26" fmla="*/ f21 1 1269"/>
                <a:gd name="f27" fmla="*/ f22 1 1270"/>
                <a:gd name="f28" fmla="*/ f23 1 126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1" y="f42"/>
                </a:cxn>
              </a:cxnLst>
              <a:rect l="f37" t="f40" r="f38" b="f39"/>
              <a:pathLst>
                <a:path w="1270" h="1269">
                  <a:moveTo>
                    <a:pt x="f5" y="f5"/>
                  </a:moveTo>
                  <a:lnTo>
                    <a:pt x="f5" y="f5"/>
                  </a:lnTo>
                  <a:lnTo>
                    <a:pt x="f6" y="f6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6" name="Freeform: Shape 300">
              <a:extLst>
                <a:ext uri="{FF2B5EF4-FFF2-40B4-BE49-F238E27FC236}">
                  <a16:creationId xmlns:a16="http://schemas.microsoft.com/office/drawing/2014/main" id="{47E9FA86-34EB-79E8-16EA-CF6DE4DB9C36}"/>
                </a:ext>
              </a:extLst>
            </p:cNvPr>
            <p:cNvSpPr/>
            <p:nvPr/>
          </p:nvSpPr>
          <p:spPr>
            <a:xfrm>
              <a:off x="5661699" y="6780888"/>
              <a:ext cx="12701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953"/>
                <a:gd name="f8" fmla="val 1271"/>
                <a:gd name="f9" fmla="+- 0 0 -90"/>
                <a:gd name="f10" fmla="*/ f3 1 12702"/>
                <a:gd name="f11" fmla="*/ f4 1 95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702"/>
                <a:gd name="f20" fmla="*/ f16 1 953"/>
                <a:gd name="f21" fmla="*/ 0 f17 1"/>
                <a:gd name="f22" fmla="*/ 0 f16 1"/>
                <a:gd name="f23" fmla="+- f18 0 f1"/>
                <a:gd name="f24" fmla="*/ f21 1 12702"/>
                <a:gd name="f25" fmla="*/ f22 1 953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702" h="953">
                  <a:moveTo>
                    <a:pt x="f5" y="f5"/>
                  </a:moveTo>
                  <a:lnTo>
                    <a:pt x="f5" y="f5"/>
                  </a:lnTo>
                  <a:cubicBezTo>
                    <a:pt x="f5" y="f8"/>
                    <a:pt x="f5" y="f8"/>
                    <a:pt x="f5" y="f5"/>
                  </a:cubicBez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7" name="Freeform: Shape 301">
              <a:extLst>
                <a:ext uri="{FF2B5EF4-FFF2-40B4-BE49-F238E27FC236}">
                  <a16:creationId xmlns:a16="http://schemas.microsoft.com/office/drawing/2014/main" id="{9807319B-1606-891C-B474-93C6D0C62EDD}"/>
                </a:ext>
              </a:extLst>
            </p:cNvPr>
            <p:cNvSpPr/>
            <p:nvPr/>
          </p:nvSpPr>
          <p:spPr>
            <a:xfrm>
              <a:off x="5660428" y="6779617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8" name="Freeform: Shape 302">
              <a:extLst>
                <a:ext uri="{FF2B5EF4-FFF2-40B4-BE49-F238E27FC236}">
                  <a16:creationId xmlns:a16="http://schemas.microsoft.com/office/drawing/2014/main" id="{7BE1E05B-8A2E-8F93-33CE-E7041FCD6625}"/>
                </a:ext>
              </a:extLst>
            </p:cNvPr>
            <p:cNvSpPr/>
            <p:nvPr/>
          </p:nvSpPr>
          <p:spPr>
            <a:xfrm>
              <a:off x="5645185" y="6783430"/>
              <a:ext cx="16514" cy="72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4"/>
                <a:gd name="f7" fmla="val 72407"/>
                <a:gd name="f8" fmla="val 1270"/>
                <a:gd name="f9" fmla="val 2541"/>
                <a:gd name="f10" fmla="val 15244"/>
                <a:gd name="f11" fmla="val 6352"/>
                <a:gd name="f12" fmla="val 11433"/>
                <a:gd name="f13" fmla="val 8892"/>
                <a:gd name="f14" fmla="val 6351"/>
                <a:gd name="f15" fmla="val 7622"/>
                <a:gd name="f16" fmla="val 19055"/>
                <a:gd name="f17" fmla="val 72408"/>
                <a:gd name="f18" fmla="+- 0 0 -90"/>
                <a:gd name="f19" fmla="*/ f3 1 16514"/>
                <a:gd name="f20" fmla="*/ f4 1 7240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6514"/>
                <a:gd name="f29" fmla="*/ f25 1 72407"/>
                <a:gd name="f30" fmla="*/ 16514 f26 1"/>
                <a:gd name="f31" fmla="*/ 0 f25 1"/>
                <a:gd name="f32" fmla="*/ 2541 f25 1"/>
                <a:gd name="f33" fmla="*/ 6351 f26 1"/>
                <a:gd name="f34" fmla="*/ 7622 f25 1"/>
                <a:gd name="f35" fmla="*/ 1270 f26 1"/>
                <a:gd name="f36" fmla="*/ 6352 f25 1"/>
                <a:gd name="f37" fmla="*/ 19055 f25 1"/>
                <a:gd name="f38" fmla="*/ 0 f26 1"/>
                <a:gd name="f39" fmla="*/ 72408 f25 1"/>
                <a:gd name="f40" fmla="*/ 15244 f26 1"/>
                <a:gd name="f41" fmla="+- f27 0 f1"/>
                <a:gd name="f42" fmla="*/ f30 1 16514"/>
                <a:gd name="f43" fmla="*/ f31 1 72407"/>
                <a:gd name="f44" fmla="*/ f32 1 72407"/>
                <a:gd name="f45" fmla="*/ f33 1 16514"/>
                <a:gd name="f46" fmla="*/ f34 1 72407"/>
                <a:gd name="f47" fmla="*/ f35 1 16514"/>
                <a:gd name="f48" fmla="*/ f36 1 72407"/>
                <a:gd name="f49" fmla="*/ f37 1 72407"/>
                <a:gd name="f50" fmla="*/ f38 1 16514"/>
                <a:gd name="f51" fmla="*/ f39 1 72407"/>
                <a:gd name="f52" fmla="*/ f40 1 16514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9"/>
                <a:gd name="f60" fmla="*/ f45 1 f28"/>
                <a:gd name="f61" fmla="*/ f46 1 f29"/>
                <a:gd name="f62" fmla="*/ f47 1 f28"/>
                <a:gd name="f63" fmla="*/ f48 1 f29"/>
                <a:gd name="f64" fmla="*/ f49 1 f29"/>
                <a:gd name="f65" fmla="*/ f50 1 f28"/>
                <a:gd name="f66" fmla="*/ f51 1 f29"/>
                <a:gd name="f67" fmla="*/ f52 1 f28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20 1"/>
                <a:gd name="f75" fmla="*/ f60 f19 1"/>
                <a:gd name="f76" fmla="*/ f61 f20 1"/>
                <a:gd name="f77" fmla="*/ f62 f19 1"/>
                <a:gd name="f78" fmla="*/ f63 f20 1"/>
                <a:gd name="f79" fmla="*/ f64 f20 1"/>
                <a:gd name="f80" fmla="*/ f65 f19 1"/>
                <a:gd name="f81" fmla="*/ f66 f20 1"/>
                <a:gd name="f82" fmla="*/ f6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2" y="f74"/>
                </a:cxn>
                <a:cxn ang="f41">
                  <a:pos x="f75" y="f76"/>
                </a:cxn>
                <a:cxn ang="f41">
                  <a:pos x="f77" y="f78"/>
                </a:cxn>
                <a:cxn ang="f41">
                  <a:pos x="f77" y="f79"/>
                </a:cxn>
                <a:cxn ang="f41">
                  <a:pos x="f80" y="f81"/>
                </a:cxn>
                <a:cxn ang="f41">
                  <a:pos x="f82" y="f81"/>
                </a:cxn>
                <a:cxn ang="f41">
                  <a:pos x="f72" y="f73"/>
                </a:cxn>
                <a:cxn ang="f41">
                  <a:pos x="f72" y="f73"/>
                </a:cxn>
              </a:cxnLst>
              <a:rect l="f68" t="f71" r="f69" b="f70"/>
              <a:pathLst>
                <a:path w="16514" h="72407">
                  <a:moveTo>
                    <a:pt x="f6" y="f5"/>
                  </a:moveTo>
                  <a:lnTo>
                    <a:pt x="f6" y="f5"/>
                  </a:lnTo>
                  <a:lnTo>
                    <a:pt x="f6" y="f5"/>
                  </a:lnTo>
                  <a:cubicBezTo>
                    <a:pt x="f6" y="f8"/>
                    <a:pt x="f6" y="f8"/>
                    <a:pt x="f6" y="f9"/>
                  </a:cubicBezTo>
                  <a:cubicBezTo>
                    <a:pt x="f10" y="f11"/>
                    <a:pt x="f12" y="f13"/>
                    <a:pt x="f14" y="f15"/>
                  </a:cubicBezTo>
                  <a:lnTo>
                    <a:pt x="f8" y="f11"/>
                  </a:lnTo>
                  <a:lnTo>
                    <a:pt x="f8" y="f16"/>
                  </a:lnTo>
                  <a:lnTo>
                    <a:pt x="f5" y="f17"/>
                  </a:lnTo>
                  <a:lnTo>
                    <a:pt x="f10" y="f17"/>
                  </a:lnTo>
                  <a:lnTo>
                    <a:pt x="f6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9" name="Freeform: Shape 303">
              <a:extLst>
                <a:ext uri="{FF2B5EF4-FFF2-40B4-BE49-F238E27FC236}">
                  <a16:creationId xmlns:a16="http://schemas.microsoft.com/office/drawing/2014/main" id="{68C8E910-9242-C295-FD52-35EF2A300B6A}"/>
                </a:ext>
              </a:extLst>
            </p:cNvPr>
            <p:cNvSpPr/>
            <p:nvPr/>
          </p:nvSpPr>
          <p:spPr>
            <a:xfrm>
              <a:off x="435711" y="6140653"/>
              <a:ext cx="389982" cy="1600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9979"/>
                <a:gd name="f7" fmla="val 160058"/>
                <a:gd name="f8" fmla="val 381088"/>
                <a:gd name="f9" fmla="val 149896"/>
                <a:gd name="f10" fmla="val 382358"/>
                <a:gd name="f11" fmla="val 146085"/>
                <a:gd name="f12" fmla="val 386169"/>
                <a:gd name="f13" fmla="val 143545"/>
                <a:gd name="f14" fmla="val 389980"/>
                <a:gd name="f15" fmla="val 144815"/>
                <a:gd name="f16" fmla="val 378547"/>
                <a:gd name="f17" fmla="val 141004"/>
                <a:gd name="f18" fmla="val 5081"/>
                <a:gd name="f19" fmla="val 1270"/>
                <a:gd name="f20" fmla="val 17784"/>
                <a:gd name="f21" fmla="val 384899"/>
                <a:gd name="f22" fmla="val 158788"/>
                <a:gd name="f23" fmla="val 379818"/>
                <a:gd name="f24" fmla="val 154977"/>
                <a:gd name="f25" fmla="+- 0 0 -90"/>
                <a:gd name="f26" fmla="*/ f3 1 389979"/>
                <a:gd name="f27" fmla="*/ f4 1 160058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89979"/>
                <a:gd name="f36" fmla="*/ f32 1 160058"/>
                <a:gd name="f37" fmla="*/ 381088 f33 1"/>
                <a:gd name="f38" fmla="*/ 149896 f32 1"/>
                <a:gd name="f39" fmla="*/ 389980 f33 1"/>
                <a:gd name="f40" fmla="*/ 144815 f32 1"/>
                <a:gd name="f41" fmla="*/ 378547 f33 1"/>
                <a:gd name="f42" fmla="*/ 141004 f32 1"/>
                <a:gd name="f43" fmla="*/ 0 f33 1"/>
                <a:gd name="f44" fmla="*/ 0 f32 1"/>
                <a:gd name="f45" fmla="*/ 5081 f32 1"/>
                <a:gd name="f46" fmla="*/ 1270 f33 1"/>
                <a:gd name="f47" fmla="*/ 17784 f32 1"/>
                <a:gd name="f48" fmla="*/ 384899 f33 1"/>
                <a:gd name="f49" fmla="*/ 160058 f32 1"/>
                <a:gd name="f50" fmla="+- f34 0 f1"/>
                <a:gd name="f51" fmla="*/ f37 1 389979"/>
                <a:gd name="f52" fmla="*/ f38 1 160058"/>
                <a:gd name="f53" fmla="*/ f39 1 389979"/>
                <a:gd name="f54" fmla="*/ f40 1 160058"/>
                <a:gd name="f55" fmla="*/ f41 1 389979"/>
                <a:gd name="f56" fmla="*/ f42 1 160058"/>
                <a:gd name="f57" fmla="*/ f43 1 389979"/>
                <a:gd name="f58" fmla="*/ f44 1 160058"/>
                <a:gd name="f59" fmla="*/ f45 1 160058"/>
                <a:gd name="f60" fmla="*/ f46 1 389979"/>
                <a:gd name="f61" fmla="*/ f47 1 160058"/>
                <a:gd name="f62" fmla="*/ f48 1 389979"/>
                <a:gd name="f63" fmla="*/ f49 1 160058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5"/>
                <a:gd name="f71" fmla="*/ f54 1 f36"/>
                <a:gd name="f72" fmla="*/ f55 1 f35"/>
                <a:gd name="f73" fmla="*/ f56 1 f36"/>
                <a:gd name="f74" fmla="*/ f57 1 f35"/>
                <a:gd name="f75" fmla="*/ f58 1 f36"/>
                <a:gd name="f76" fmla="*/ f59 1 f36"/>
                <a:gd name="f77" fmla="*/ f60 1 f35"/>
                <a:gd name="f78" fmla="*/ f61 1 f36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6 1"/>
                <a:gd name="f88" fmla="*/ f71 f27 1"/>
                <a:gd name="f89" fmla="*/ f72 f26 1"/>
                <a:gd name="f90" fmla="*/ f73 f27 1"/>
                <a:gd name="f91" fmla="*/ f74 f26 1"/>
                <a:gd name="f92" fmla="*/ f75 f27 1"/>
                <a:gd name="f93" fmla="*/ f76 f27 1"/>
                <a:gd name="f94" fmla="*/ f77 f26 1"/>
                <a:gd name="f95" fmla="*/ f78 f27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1" y="f93"/>
                </a:cxn>
                <a:cxn ang="f50">
                  <a:pos x="f94" y="f95"/>
                </a:cxn>
                <a:cxn ang="f50">
                  <a:pos x="f96" y="f97"/>
                </a:cxn>
                <a:cxn ang="f50">
                  <a:pos x="f85" y="f86"/>
                </a:cxn>
                <a:cxn ang="f50">
                  <a:pos x="f85" y="f86"/>
                </a:cxn>
              </a:cxnLst>
              <a:rect l="f81" t="f84" r="f82" b="f83"/>
              <a:pathLst>
                <a:path w="389979" h="16005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17"/>
                  </a:lnTo>
                  <a:lnTo>
                    <a:pt x="f5" y="f5"/>
                  </a:lnTo>
                  <a:lnTo>
                    <a:pt x="f5" y="f18"/>
                  </a:lnTo>
                  <a:lnTo>
                    <a:pt x="f19" y="f20"/>
                  </a:lnTo>
                  <a:lnTo>
                    <a:pt x="f21" y="f7"/>
                  </a:lnTo>
                  <a:cubicBezTo>
                    <a:pt x="f8" y="f22"/>
                    <a:pt x="f23" y="f24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0" name="Freeform: Shape 304">
              <a:extLst>
                <a:ext uri="{FF2B5EF4-FFF2-40B4-BE49-F238E27FC236}">
                  <a16:creationId xmlns:a16="http://schemas.microsoft.com/office/drawing/2014/main" id="{E92181F9-13ED-E03A-4D84-CDB27ABE054D}"/>
                </a:ext>
              </a:extLst>
            </p:cNvPr>
            <p:cNvSpPr/>
            <p:nvPr/>
          </p:nvSpPr>
          <p:spPr>
            <a:xfrm>
              <a:off x="816321" y="6284195"/>
              <a:ext cx="79232" cy="398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234"/>
                <a:gd name="f7" fmla="val 39855"/>
                <a:gd name="f8" fmla="val 476"/>
                <a:gd name="f9" fmla="val 6352"/>
                <a:gd name="f10" fmla="val -794"/>
                <a:gd name="f11" fmla="val 10162"/>
                <a:gd name="f12" fmla="val 13973"/>
                <a:gd name="f13" fmla="val 4287"/>
                <a:gd name="f14" fmla="val 15243"/>
                <a:gd name="f15" fmla="val 56369"/>
                <a:gd name="f16" fmla="val 34298"/>
                <a:gd name="f17" fmla="val 65261"/>
                <a:gd name="f18" fmla="val 38109"/>
                <a:gd name="f19" fmla="val 69072"/>
                <a:gd name="f20" fmla="val 39379"/>
                <a:gd name="f21" fmla="val 72883"/>
                <a:gd name="f22" fmla="val 40650"/>
                <a:gd name="f23" fmla="val 76694"/>
                <a:gd name="f24" fmla="val 79235"/>
                <a:gd name="f25" fmla="val 35568"/>
                <a:gd name="f26" fmla="val 33028"/>
                <a:gd name="f27" fmla="val 30487"/>
                <a:gd name="f28" fmla="val 29217"/>
                <a:gd name="f29" fmla="val 27946"/>
                <a:gd name="f30" fmla="val 77964"/>
                <a:gd name="f31" fmla="val 26676"/>
                <a:gd name="f32" fmla="val 75424"/>
                <a:gd name="f33" fmla="val 25406"/>
                <a:gd name="f34" fmla="val 13179"/>
                <a:gd name="f35" fmla="val 1270"/>
                <a:gd name="f36" fmla="val 9368"/>
                <a:gd name="f37" fmla="val 6828"/>
                <a:gd name="f38" fmla="val 1747"/>
                <a:gd name="f39" fmla="val 2540"/>
                <a:gd name="f40" fmla="+- 0 0 -90"/>
                <a:gd name="f41" fmla="*/ f3 1 79234"/>
                <a:gd name="f42" fmla="*/ f4 1 39855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79234"/>
                <a:gd name="f51" fmla="*/ f47 1 39855"/>
                <a:gd name="f52" fmla="*/ 476 f48 1"/>
                <a:gd name="f53" fmla="*/ 6352 f47 1"/>
                <a:gd name="f54" fmla="*/ 4287 f48 1"/>
                <a:gd name="f55" fmla="*/ 15243 f47 1"/>
                <a:gd name="f56" fmla="*/ 56369 f48 1"/>
                <a:gd name="f57" fmla="*/ 34298 f47 1"/>
                <a:gd name="f58" fmla="*/ 65261 f48 1"/>
                <a:gd name="f59" fmla="*/ 38109 f47 1"/>
                <a:gd name="f60" fmla="*/ 69072 f48 1"/>
                <a:gd name="f61" fmla="*/ 39379 f47 1"/>
                <a:gd name="f62" fmla="*/ 79235 f48 1"/>
                <a:gd name="f63" fmla="*/ 35568 f47 1"/>
                <a:gd name="f64" fmla="*/ 30487 f47 1"/>
                <a:gd name="f65" fmla="*/ 29217 f47 1"/>
                <a:gd name="f66" fmla="*/ 77964 f48 1"/>
                <a:gd name="f67" fmla="*/ 27946 f47 1"/>
                <a:gd name="f68" fmla="*/ 76694 f48 1"/>
                <a:gd name="f69" fmla="*/ 26676 f47 1"/>
                <a:gd name="f70" fmla="*/ 75424 f48 1"/>
                <a:gd name="f71" fmla="*/ 25406 f47 1"/>
                <a:gd name="f72" fmla="*/ 13179 f48 1"/>
                <a:gd name="f73" fmla="*/ 1270 f47 1"/>
                <a:gd name="f74" fmla="*/ 9368 f48 1"/>
                <a:gd name="f75" fmla="*/ 0 f47 1"/>
                <a:gd name="f76" fmla="+- f49 0 f1"/>
                <a:gd name="f77" fmla="*/ f52 1 79234"/>
                <a:gd name="f78" fmla="*/ f53 1 39855"/>
                <a:gd name="f79" fmla="*/ f54 1 79234"/>
                <a:gd name="f80" fmla="*/ f55 1 39855"/>
                <a:gd name="f81" fmla="*/ f56 1 79234"/>
                <a:gd name="f82" fmla="*/ f57 1 39855"/>
                <a:gd name="f83" fmla="*/ f58 1 79234"/>
                <a:gd name="f84" fmla="*/ f59 1 39855"/>
                <a:gd name="f85" fmla="*/ f60 1 79234"/>
                <a:gd name="f86" fmla="*/ f61 1 39855"/>
                <a:gd name="f87" fmla="*/ f62 1 79234"/>
                <a:gd name="f88" fmla="*/ f63 1 39855"/>
                <a:gd name="f89" fmla="*/ f64 1 39855"/>
                <a:gd name="f90" fmla="*/ f65 1 39855"/>
                <a:gd name="f91" fmla="*/ f66 1 79234"/>
                <a:gd name="f92" fmla="*/ f67 1 39855"/>
                <a:gd name="f93" fmla="*/ f68 1 79234"/>
                <a:gd name="f94" fmla="*/ f69 1 39855"/>
                <a:gd name="f95" fmla="*/ f70 1 79234"/>
                <a:gd name="f96" fmla="*/ f71 1 39855"/>
                <a:gd name="f97" fmla="*/ f72 1 79234"/>
                <a:gd name="f98" fmla="*/ f73 1 39855"/>
                <a:gd name="f99" fmla="*/ f74 1 79234"/>
                <a:gd name="f100" fmla="*/ f75 1 39855"/>
                <a:gd name="f101" fmla="*/ f43 1 f50"/>
                <a:gd name="f102" fmla="*/ f44 1 f50"/>
                <a:gd name="f103" fmla="*/ f43 1 f51"/>
                <a:gd name="f104" fmla="*/ f45 1 f51"/>
                <a:gd name="f105" fmla="*/ f77 1 f50"/>
                <a:gd name="f106" fmla="*/ f78 1 f51"/>
                <a:gd name="f107" fmla="*/ f79 1 f50"/>
                <a:gd name="f108" fmla="*/ f80 1 f51"/>
                <a:gd name="f109" fmla="*/ f81 1 f50"/>
                <a:gd name="f110" fmla="*/ f82 1 f51"/>
                <a:gd name="f111" fmla="*/ f83 1 f50"/>
                <a:gd name="f112" fmla="*/ f84 1 f51"/>
                <a:gd name="f113" fmla="*/ f85 1 f50"/>
                <a:gd name="f114" fmla="*/ f86 1 f51"/>
                <a:gd name="f115" fmla="*/ f87 1 f50"/>
                <a:gd name="f116" fmla="*/ f88 1 f51"/>
                <a:gd name="f117" fmla="*/ f89 1 f51"/>
                <a:gd name="f118" fmla="*/ f90 1 f51"/>
                <a:gd name="f119" fmla="*/ f91 1 f50"/>
                <a:gd name="f120" fmla="*/ f92 1 f51"/>
                <a:gd name="f121" fmla="*/ f93 1 f50"/>
                <a:gd name="f122" fmla="*/ f94 1 f51"/>
                <a:gd name="f123" fmla="*/ f95 1 f50"/>
                <a:gd name="f124" fmla="*/ f96 1 f51"/>
                <a:gd name="f125" fmla="*/ f97 1 f50"/>
                <a:gd name="f126" fmla="*/ f98 1 f51"/>
                <a:gd name="f127" fmla="*/ f99 1 f50"/>
                <a:gd name="f128" fmla="*/ f100 1 f51"/>
                <a:gd name="f129" fmla="*/ f101 f41 1"/>
                <a:gd name="f130" fmla="*/ f102 f41 1"/>
                <a:gd name="f131" fmla="*/ f104 f42 1"/>
                <a:gd name="f132" fmla="*/ f103 f42 1"/>
                <a:gd name="f133" fmla="*/ f105 f41 1"/>
                <a:gd name="f134" fmla="*/ f106 f42 1"/>
                <a:gd name="f135" fmla="*/ f107 f41 1"/>
                <a:gd name="f136" fmla="*/ f108 f42 1"/>
                <a:gd name="f137" fmla="*/ f109 f41 1"/>
                <a:gd name="f138" fmla="*/ f110 f42 1"/>
                <a:gd name="f139" fmla="*/ f111 f41 1"/>
                <a:gd name="f140" fmla="*/ f112 f42 1"/>
                <a:gd name="f141" fmla="*/ f113 f41 1"/>
                <a:gd name="f142" fmla="*/ f114 f42 1"/>
                <a:gd name="f143" fmla="*/ f115 f41 1"/>
                <a:gd name="f144" fmla="*/ f116 f42 1"/>
                <a:gd name="f145" fmla="*/ f117 f42 1"/>
                <a:gd name="f146" fmla="*/ f118 f42 1"/>
                <a:gd name="f147" fmla="*/ f119 f41 1"/>
                <a:gd name="f148" fmla="*/ f120 f42 1"/>
                <a:gd name="f149" fmla="*/ f121 f41 1"/>
                <a:gd name="f150" fmla="*/ f122 f42 1"/>
                <a:gd name="f151" fmla="*/ f123 f41 1"/>
                <a:gd name="f152" fmla="*/ f124 f42 1"/>
                <a:gd name="f153" fmla="*/ f125 f41 1"/>
                <a:gd name="f154" fmla="*/ f126 f42 1"/>
                <a:gd name="f155" fmla="*/ f127 f41 1"/>
                <a:gd name="f156" fmla="*/ f128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43" y="f144"/>
                </a:cxn>
                <a:cxn ang="f76">
                  <a:pos x="f143" y="f145"/>
                </a:cxn>
                <a:cxn ang="f76">
                  <a:pos x="f143" y="f145"/>
                </a:cxn>
                <a:cxn ang="f76">
                  <a:pos x="f143" y="f146"/>
                </a:cxn>
                <a:cxn ang="f76">
                  <a:pos x="f147" y="f148"/>
                </a:cxn>
                <a:cxn ang="f76">
                  <a:pos x="f147" y="f148"/>
                </a:cxn>
                <a:cxn ang="f76">
                  <a:pos x="f149" y="f150"/>
                </a:cxn>
                <a:cxn ang="f76">
                  <a:pos x="f151" y="f152"/>
                </a:cxn>
                <a:cxn ang="f76">
                  <a:pos x="f151" y="f152"/>
                </a:cxn>
                <a:cxn ang="f76">
                  <a:pos x="f151" y="f152"/>
                </a:cxn>
                <a:cxn ang="f76">
                  <a:pos x="f153" y="f154"/>
                </a:cxn>
                <a:cxn ang="f76">
                  <a:pos x="f155" y="f156"/>
                </a:cxn>
                <a:cxn ang="f76">
                  <a:pos x="f133" y="f134"/>
                </a:cxn>
                <a:cxn ang="f76">
                  <a:pos x="f133" y="f134"/>
                </a:cxn>
              </a:cxnLst>
              <a:rect l="f129" t="f132" r="f130" b="f131"/>
              <a:pathLst>
                <a:path w="79234" h="39855">
                  <a:moveTo>
                    <a:pt x="f8" y="f9"/>
                  </a:moveTo>
                  <a:cubicBezTo>
                    <a:pt x="f10" y="f11"/>
                    <a:pt x="f8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0"/>
                    <a:pt x="f24" y="f25"/>
                  </a:cubicBezTo>
                  <a:cubicBezTo>
                    <a:pt x="f24" y="f25"/>
                    <a:pt x="f24" y="f25"/>
                    <a:pt x="f24" y="f25"/>
                  </a:cubicBezTo>
                  <a:cubicBezTo>
                    <a:pt x="f24" y="f16"/>
                    <a:pt x="f24" y="f26"/>
                    <a:pt x="f24" y="f27"/>
                  </a:cubicBezTo>
                  <a:lnTo>
                    <a:pt x="f24" y="f27"/>
                  </a:lnTo>
                  <a:cubicBezTo>
                    <a:pt x="f24" y="f27"/>
                    <a:pt x="f24" y="f28"/>
                    <a:pt x="f24" y="f28"/>
                  </a:cubicBezTo>
                  <a:cubicBezTo>
                    <a:pt x="f24" y="f28"/>
                    <a:pt x="f24" y="f29"/>
                    <a:pt x="f30" y="f29"/>
                  </a:cubicBezTo>
                  <a:lnTo>
                    <a:pt x="f30" y="f29"/>
                  </a:lnTo>
                  <a:lnTo>
                    <a:pt x="f23" y="f31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6" y="f5"/>
                  </a:lnTo>
                  <a:cubicBezTo>
                    <a:pt x="f37" y="f35"/>
                    <a:pt x="f38" y="f3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1" name="Freeform: Shape 305">
              <a:extLst>
                <a:ext uri="{FF2B5EF4-FFF2-40B4-BE49-F238E27FC236}">
                  <a16:creationId xmlns:a16="http://schemas.microsoft.com/office/drawing/2014/main" id="{323806E9-0505-EFCA-3105-DD10ED60C870}"/>
                </a:ext>
              </a:extLst>
            </p:cNvPr>
            <p:cNvSpPr/>
            <p:nvPr/>
          </p:nvSpPr>
          <p:spPr>
            <a:xfrm>
              <a:off x="4447294" y="5763371"/>
              <a:ext cx="22869" cy="595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65"/>
                <a:gd name="f7" fmla="val 595772"/>
                <a:gd name="f8" fmla="val 15243"/>
                <a:gd name="f9" fmla="val 588151"/>
                <a:gd name="f10" fmla="val 19054"/>
                <a:gd name="f11" fmla="val 591962"/>
                <a:gd name="f12" fmla="val 595773"/>
                <a:gd name="f13" fmla="val 590692"/>
                <a:gd name="f14" fmla="val 11433"/>
                <a:gd name="f15" fmla="val 7622"/>
                <a:gd name="f16" fmla="val 6352"/>
                <a:gd name="f17" fmla="val 5081"/>
                <a:gd name="f18" fmla="val 13973"/>
                <a:gd name="f19" fmla="val 3811"/>
                <a:gd name="f20" fmla="val 12703"/>
                <a:gd name="f21" fmla="val 2540"/>
                <a:gd name="f22" fmla="val 1270"/>
                <a:gd name="f23" fmla="val 10162"/>
                <a:gd name="f24" fmla="val 8892"/>
                <a:gd name="f25" fmla="val 6351"/>
                <a:gd name="f26" fmla="val 21595"/>
                <a:gd name="f27" fmla="val 593232"/>
                <a:gd name="f28" fmla="+- 0 0 -90"/>
                <a:gd name="f29" fmla="*/ f3 1 22865"/>
                <a:gd name="f30" fmla="*/ f4 1 59577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2865"/>
                <a:gd name="f39" fmla="*/ f35 1 595772"/>
                <a:gd name="f40" fmla="*/ 15243 f36 1"/>
                <a:gd name="f41" fmla="*/ 588151 f35 1"/>
                <a:gd name="f42" fmla="*/ 22865 f36 1"/>
                <a:gd name="f43" fmla="*/ 595773 f35 1"/>
                <a:gd name="f44" fmla="*/ 590692 f35 1"/>
                <a:gd name="f45" fmla="*/ 11433 f35 1"/>
                <a:gd name="f46" fmla="*/ 7622 f35 1"/>
                <a:gd name="f47" fmla="*/ 6352 f35 1"/>
                <a:gd name="f48" fmla="*/ 5081 f35 1"/>
                <a:gd name="f49" fmla="*/ 13973 f36 1"/>
                <a:gd name="f50" fmla="*/ 3811 f35 1"/>
                <a:gd name="f51" fmla="*/ 12703 f36 1"/>
                <a:gd name="f52" fmla="*/ 2540 f35 1"/>
                <a:gd name="f53" fmla="*/ 11433 f36 1"/>
                <a:gd name="f54" fmla="*/ 1270 f35 1"/>
                <a:gd name="f55" fmla="*/ 10162 f36 1"/>
                <a:gd name="f56" fmla="*/ 0 f35 1"/>
                <a:gd name="f57" fmla="*/ 8892 f36 1"/>
                <a:gd name="f58" fmla="*/ 7622 f36 1"/>
                <a:gd name="f59" fmla="*/ 6351 f36 1"/>
                <a:gd name="f60" fmla="*/ 5081 f36 1"/>
                <a:gd name="f61" fmla="*/ 3811 f36 1"/>
                <a:gd name="f62" fmla="*/ 0 f36 1"/>
                <a:gd name="f63" fmla="*/ 21595 f35 1"/>
                <a:gd name="f64" fmla="*/ 593232 f35 1"/>
                <a:gd name="f65" fmla="+- f37 0 f1"/>
                <a:gd name="f66" fmla="*/ f40 1 22865"/>
                <a:gd name="f67" fmla="*/ f41 1 595772"/>
                <a:gd name="f68" fmla="*/ f42 1 22865"/>
                <a:gd name="f69" fmla="*/ f43 1 595772"/>
                <a:gd name="f70" fmla="*/ f44 1 595772"/>
                <a:gd name="f71" fmla="*/ f45 1 595772"/>
                <a:gd name="f72" fmla="*/ f46 1 595772"/>
                <a:gd name="f73" fmla="*/ f47 1 595772"/>
                <a:gd name="f74" fmla="*/ f48 1 595772"/>
                <a:gd name="f75" fmla="*/ f49 1 22865"/>
                <a:gd name="f76" fmla="*/ f50 1 595772"/>
                <a:gd name="f77" fmla="*/ f51 1 22865"/>
                <a:gd name="f78" fmla="*/ f52 1 595772"/>
                <a:gd name="f79" fmla="*/ f53 1 22865"/>
                <a:gd name="f80" fmla="*/ f54 1 595772"/>
                <a:gd name="f81" fmla="*/ f55 1 22865"/>
                <a:gd name="f82" fmla="*/ f56 1 595772"/>
                <a:gd name="f83" fmla="*/ f57 1 22865"/>
                <a:gd name="f84" fmla="*/ f58 1 22865"/>
                <a:gd name="f85" fmla="*/ f59 1 22865"/>
                <a:gd name="f86" fmla="*/ f60 1 22865"/>
                <a:gd name="f87" fmla="*/ f61 1 22865"/>
                <a:gd name="f88" fmla="*/ f62 1 22865"/>
                <a:gd name="f89" fmla="*/ f63 1 595772"/>
                <a:gd name="f90" fmla="*/ f64 1 595772"/>
                <a:gd name="f91" fmla="*/ f31 1 f38"/>
                <a:gd name="f92" fmla="*/ f32 1 f38"/>
                <a:gd name="f93" fmla="*/ f31 1 f39"/>
                <a:gd name="f94" fmla="*/ f33 1 f39"/>
                <a:gd name="f95" fmla="*/ f66 1 f38"/>
                <a:gd name="f96" fmla="*/ f67 1 f39"/>
                <a:gd name="f97" fmla="*/ f68 1 f38"/>
                <a:gd name="f98" fmla="*/ f69 1 f39"/>
                <a:gd name="f99" fmla="*/ f70 1 f39"/>
                <a:gd name="f100" fmla="*/ f71 1 f39"/>
                <a:gd name="f101" fmla="*/ f72 1 f39"/>
                <a:gd name="f102" fmla="*/ f73 1 f39"/>
                <a:gd name="f103" fmla="*/ f74 1 f39"/>
                <a:gd name="f104" fmla="*/ f75 1 f38"/>
                <a:gd name="f105" fmla="*/ f76 1 f39"/>
                <a:gd name="f106" fmla="*/ f77 1 f38"/>
                <a:gd name="f107" fmla="*/ f78 1 f39"/>
                <a:gd name="f108" fmla="*/ f79 1 f38"/>
                <a:gd name="f109" fmla="*/ f80 1 f39"/>
                <a:gd name="f110" fmla="*/ f81 1 f38"/>
                <a:gd name="f111" fmla="*/ f82 1 f39"/>
                <a:gd name="f112" fmla="*/ f83 1 f38"/>
                <a:gd name="f113" fmla="*/ f84 1 f38"/>
                <a:gd name="f114" fmla="*/ f85 1 f38"/>
                <a:gd name="f115" fmla="*/ f86 1 f38"/>
                <a:gd name="f116" fmla="*/ f87 1 f38"/>
                <a:gd name="f117" fmla="*/ f88 1 f38"/>
                <a:gd name="f118" fmla="*/ f89 1 f39"/>
                <a:gd name="f119" fmla="*/ f90 1 f39"/>
                <a:gd name="f120" fmla="*/ f91 f29 1"/>
                <a:gd name="f121" fmla="*/ f92 f29 1"/>
                <a:gd name="f122" fmla="*/ f94 f30 1"/>
                <a:gd name="f123" fmla="*/ f93 f30 1"/>
                <a:gd name="f124" fmla="*/ f95 f29 1"/>
                <a:gd name="f125" fmla="*/ f96 f30 1"/>
                <a:gd name="f126" fmla="*/ f97 f29 1"/>
                <a:gd name="f127" fmla="*/ f98 f30 1"/>
                <a:gd name="f128" fmla="*/ f99 f30 1"/>
                <a:gd name="f129" fmla="*/ f100 f30 1"/>
                <a:gd name="f130" fmla="*/ f101 f30 1"/>
                <a:gd name="f131" fmla="*/ f102 f30 1"/>
                <a:gd name="f132" fmla="*/ f103 f30 1"/>
                <a:gd name="f133" fmla="*/ f104 f29 1"/>
                <a:gd name="f134" fmla="*/ f105 f30 1"/>
                <a:gd name="f135" fmla="*/ f106 f29 1"/>
                <a:gd name="f136" fmla="*/ f107 f30 1"/>
                <a:gd name="f137" fmla="*/ f108 f29 1"/>
                <a:gd name="f138" fmla="*/ f109 f30 1"/>
                <a:gd name="f139" fmla="*/ f110 f29 1"/>
                <a:gd name="f140" fmla="*/ f111 f30 1"/>
                <a:gd name="f141" fmla="*/ f112 f29 1"/>
                <a:gd name="f142" fmla="*/ f113 f29 1"/>
                <a:gd name="f143" fmla="*/ f114 f29 1"/>
                <a:gd name="f144" fmla="*/ f115 f29 1"/>
                <a:gd name="f145" fmla="*/ f116 f29 1"/>
                <a:gd name="f146" fmla="*/ f117 f29 1"/>
                <a:gd name="f147" fmla="*/ f118 f30 1"/>
                <a:gd name="f148" fmla="*/ f119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24" y="f125"/>
                </a:cxn>
                <a:cxn ang="f65">
                  <a:pos x="f126" y="f127"/>
                </a:cxn>
                <a:cxn ang="f65">
                  <a:pos x="f126" y="f127"/>
                </a:cxn>
                <a:cxn ang="f65">
                  <a:pos x="f126" y="f128"/>
                </a:cxn>
                <a:cxn ang="f65">
                  <a:pos x="f124" y="f129"/>
                </a:cxn>
                <a:cxn ang="f65">
                  <a:pos x="f124" y="f130"/>
                </a:cxn>
                <a:cxn ang="f65">
                  <a:pos x="f124" y="f131"/>
                </a:cxn>
                <a:cxn ang="f65">
                  <a:pos x="f124" y="f132"/>
                </a:cxn>
                <a:cxn ang="f65">
                  <a:pos x="f133" y="f134"/>
                </a:cxn>
                <a:cxn ang="f65">
                  <a:pos x="f135" y="f136"/>
                </a:cxn>
                <a:cxn ang="f65">
                  <a:pos x="f137" y="f138"/>
                </a:cxn>
                <a:cxn ang="f65">
                  <a:pos x="f139" y="f140"/>
                </a:cxn>
                <a:cxn ang="f65">
                  <a:pos x="f141" y="f140"/>
                </a:cxn>
                <a:cxn ang="f65">
                  <a:pos x="f142" y="f140"/>
                </a:cxn>
                <a:cxn ang="f65">
                  <a:pos x="f143" y="f140"/>
                </a:cxn>
                <a:cxn ang="f65">
                  <a:pos x="f144" y="f140"/>
                </a:cxn>
                <a:cxn ang="f65">
                  <a:pos x="f145" y="f140"/>
                </a:cxn>
                <a:cxn ang="f65">
                  <a:pos x="f146" y="f131"/>
                </a:cxn>
                <a:cxn ang="f65">
                  <a:pos x="f146" y="f147"/>
                </a:cxn>
                <a:cxn ang="f65">
                  <a:pos x="f143" y="f148"/>
                </a:cxn>
                <a:cxn ang="f65">
                  <a:pos x="f124" y="f125"/>
                </a:cxn>
              </a:cxnLst>
              <a:rect l="f120" t="f123" r="f121" b="f122"/>
              <a:pathLst>
                <a:path w="22865" h="595772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cubicBezTo>
                    <a:pt x="f6" y="f12"/>
                    <a:pt x="f6" y="f12"/>
                    <a:pt x="f6" y="f12"/>
                  </a:cubicBezTo>
                  <a:lnTo>
                    <a:pt x="f6" y="f13"/>
                  </a:lnTo>
                  <a:lnTo>
                    <a:pt x="f8" y="f14"/>
                  </a:lnTo>
                  <a:lnTo>
                    <a:pt x="f8" y="f15"/>
                  </a:lnTo>
                  <a:cubicBezTo>
                    <a:pt x="f8" y="f15"/>
                    <a:pt x="f8" y="f16"/>
                    <a:pt x="f8" y="f16"/>
                  </a:cubicBezTo>
                  <a:cubicBezTo>
                    <a:pt x="f8" y="f16"/>
                    <a:pt x="f8" y="f17"/>
                    <a:pt x="f8" y="f17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14" y="f22"/>
                  </a:lnTo>
                  <a:lnTo>
                    <a:pt x="f23" y="f5"/>
                  </a:lnTo>
                  <a:lnTo>
                    <a:pt x="f24" y="f5"/>
                  </a:lnTo>
                  <a:cubicBezTo>
                    <a:pt x="f24" y="f5"/>
                    <a:pt x="f15" y="f5"/>
                    <a:pt x="f15" y="f5"/>
                  </a:cubicBezTo>
                  <a:lnTo>
                    <a:pt x="f25" y="f5"/>
                  </a:lnTo>
                  <a:lnTo>
                    <a:pt x="f17" y="f5"/>
                  </a:lnTo>
                  <a:lnTo>
                    <a:pt x="f19" y="f5"/>
                  </a:lnTo>
                  <a:cubicBezTo>
                    <a:pt x="f22" y="f22"/>
                    <a:pt x="f5" y="f19"/>
                    <a:pt x="f5" y="f16"/>
                  </a:cubicBezTo>
                  <a:lnTo>
                    <a:pt x="f5" y="f26"/>
                  </a:lnTo>
                  <a:lnTo>
                    <a:pt x="f25" y="f27"/>
                  </a:lnTo>
                  <a:cubicBezTo>
                    <a:pt x="f15" y="f11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2" name="Freeform: Shape 306">
              <a:extLst>
                <a:ext uri="{FF2B5EF4-FFF2-40B4-BE49-F238E27FC236}">
                  <a16:creationId xmlns:a16="http://schemas.microsoft.com/office/drawing/2014/main" id="{C29563A7-F2C6-CAA4-6A98-1E1D223972D7}"/>
                </a:ext>
              </a:extLst>
            </p:cNvPr>
            <p:cNvSpPr/>
            <p:nvPr/>
          </p:nvSpPr>
          <p:spPr>
            <a:xfrm>
              <a:off x="4454920" y="6351276"/>
              <a:ext cx="15243" cy="307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3"/>
                <a:gd name="f7" fmla="val 30736"/>
                <a:gd name="f8" fmla="val 10162"/>
                <a:gd name="f9" fmla="val 24385"/>
                <a:gd name="f10" fmla="val 25655"/>
                <a:gd name="f11" fmla="val 6601"/>
                <a:gd name="f12" fmla="val 2790"/>
                <a:gd name="f13" fmla="val 11433"/>
                <a:gd name="f14" fmla="val -1021"/>
                <a:gd name="f15" fmla="val 6351"/>
                <a:gd name="f16" fmla="val 249"/>
                <a:gd name="f17" fmla="val 2540"/>
                <a:gd name="f18" fmla="val 26926"/>
                <a:gd name="f19" fmla="val 29466"/>
                <a:gd name="f20" fmla="val 28196"/>
                <a:gd name="f21" fmla="val 1270"/>
                <a:gd name="f22" fmla="val 5081"/>
                <a:gd name="f23" fmla="val 21845"/>
                <a:gd name="f24" fmla="+- 0 0 -90"/>
                <a:gd name="f25" fmla="*/ f3 1 15243"/>
                <a:gd name="f26" fmla="*/ f4 1 30736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5243"/>
                <a:gd name="f35" fmla="*/ f31 1 30736"/>
                <a:gd name="f36" fmla="*/ 10162 f32 1"/>
                <a:gd name="f37" fmla="*/ 24385 f31 1"/>
                <a:gd name="f38" fmla="*/ 15243 f32 1"/>
                <a:gd name="f39" fmla="*/ 25655 f31 1"/>
                <a:gd name="f40" fmla="*/ 6601 f31 1"/>
                <a:gd name="f41" fmla="*/ 6351 f32 1"/>
                <a:gd name="f42" fmla="*/ 249 f31 1"/>
                <a:gd name="f43" fmla="*/ 0 f32 1"/>
                <a:gd name="f44" fmla="*/ 26926 f31 1"/>
                <a:gd name="f45" fmla="*/ 30736 f31 1"/>
                <a:gd name="f46" fmla="*/ 28196 f31 1"/>
                <a:gd name="f47" fmla="+- f33 0 f1"/>
                <a:gd name="f48" fmla="*/ f36 1 15243"/>
                <a:gd name="f49" fmla="*/ f37 1 30736"/>
                <a:gd name="f50" fmla="*/ f38 1 15243"/>
                <a:gd name="f51" fmla="*/ f39 1 30736"/>
                <a:gd name="f52" fmla="*/ f40 1 30736"/>
                <a:gd name="f53" fmla="*/ f41 1 15243"/>
                <a:gd name="f54" fmla="*/ f42 1 30736"/>
                <a:gd name="f55" fmla="*/ f43 1 15243"/>
                <a:gd name="f56" fmla="*/ f44 1 30736"/>
                <a:gd name="f57" fmla="*/ f45 1 30736"/>
                <a:gd name="f58" fmla="*/ f46 1 30736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4"/>
                <a:gd name="f66" fmla="*/ f51 1 f35"/>
                <a:gd name="f67" fmla="*/ f52 1 f35"/>
                <a:gd name="f68" fmla="*/ f53 1 f34"/>
                <a:gd name="f69" fmla="*/ f54 1 f35"/>
                <a:gd name="f70" fmla="*/ f55 1 f34"/>
                <a:gd name="f71" fmla="*/ f56 1 f35"/>
                <a:gd name="f72" fmla="*/ f57 1 f35"/>
                <a:gd name="f73" fmla="*/ f58 1 f35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5 1"/>
                <a:gd name="f81" fmla="*/ f66 f26 1"/>
                <a:gd name="f82" fmla="*/ f67 f26 1"/>
                <a:gd name="f83" fmla="*/ f68 f25 1"/>
                <a:gd name="f84" fmla="*/ f69 f26 1"/>
                <a:gd name="f85" fmla="*/ f70 f25 1"/>
                <a:gd name="f86" fmla="*/ f71 f26 1"/>
                <a:gd name="f87" fmla="*/ f72 f26 1"/>
                <a:gd name="f88" fmla="*/ f7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80" y="f81"/>
                </a:cxn>
                <a:cxn ang="f47">
                  <a:pos x="f80" y="f82"/>
                </a:cxn>
                <a:cxn ang="f47">
                  <a:pos x="f83" y="f84"/>
                </a:cxn>
                <a:cxn ang="f47">
                  <a:pos x="f85" y="f82"/>
                </a:cxn>
                <a:cxn ang="f47">
                  <a:pos x="f85" y="f86"/>
                </a:cxn>
                <a:cxn ang="f47">
                  <a:pos x="f85" y="f87"/>
                </a:cxn>
                <a:cxn ang="f47">
                  <a:pos x="f85" y="f87"/>
                </a:cxn>
                <a:cxn ang="f47">
                  <a:pos x="f85" y="f88"/>
                </a:cxn>
                <a:cxn ang="f47">
                  <a:pos x="f78" y="f79"/>
                </a:cxn>
                <a:cxn ang="f47">
                  <a:pos x="f78" y="f79"/>
                </a:cxn>
              </a:cxnLst>
              <a:rect l="f74" t="f77" r="f75" b="f76"/>
              <a:pathLst>
                <a:path w="15243" h="30736">
                  <a:moveTo>
                    <a:pt x="f8" y="f9"/>
                  </a:moveTo>
                  <a:lnTo>
                    <a:pt x="f6" y="f10"/>
                  </a:lnTo>
                  <a:lnTo>
                    <a:pt x="f6" y="f11"/>
                  </a:lnTo>
                  <a:cubicBezTo>
                    <a:pt x="f6" y="f12"/>
                    <a:pt x="f13" y="f14"/>
                    <a:pt x="f15" y="f16"/>
                  </a:cubicBezTo>
                  <a:cubicBezTo>
                    <a:pt x="f17" y="f16"/>
                    <a:pt x="f5" y="f12"/>
                    <a:pt x="f5" y="f11"/>
                  </a:cubicBezTo>
                  <a:lnTo>
                    <a:pt x="f5" y="f18"/>
                  </a:lnTo>
                  <a:lnTo>
                    <a:pt x="f5" y="f7"/>
                  </a:lnTo>
                  <a:lnTo>
                    <a:pt x="f5" y="f7"/>
                  </a:lnTo>
                  <a:cubicBezTo>
                    <a:pt x="f5" y="f19"/>
                    <a:pt x="f5" y="f19"/>
                    <a:pt x="f5" y="f20"/>
                  </a:cubicBezTo>
                  <a:cubicBezTo>
                    <a:pt x="f21" y="f9"/>
                    <a:pt x="f22" y="f23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3" name="Freeform: Shape 307">
              <a:extLst>
                <a:ext uri="{FF2B5EF4-FFF2-40B4-BE49-F238E27FC236}">
                  <a16:creationId xmlns:a16="http://schemas.microsoft.com/office/drawing/2014/main" id="{8F0619F7-9288-7912-47A5-31F1C49E7D6F}"/>
                </a:ext>
              </a:extLst>
            </p:cNvPr>
            <p:cNvSpPr/>
            <p:nvPr/>
          </p:nvSpPr>
          <p:spPr>
            <a:xfrm>
              <a:off x="1387163" y="4838593"/>
              <a:ext cx="55888" cy="47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892"/>
                <a:gd name="f7" fmla="val 47001"/>
                <a:gd name="f8" fmla="val 50812"/>
                <a:gd name="f9" fmla="val 6352"/>
                <a:gd name="f10" fmla="val 48271"/>
                <a:gd name="f11" fmla="val 1270"/>
                <a:gd name="f12" fmla="val 10162"/>
                <a:gd name="f13" fmla="val 26676"/>
                <a:gd name="f14" fmla="val 34298"/>
                <a:gd name="f15" fmla="val 3811"/>
                <a:gd name="f16" fmla="val 31758"/>
                <a:gd name="f17" fmla="val 7622"/>
                <a:gd name="f18" fmla="val 33028"/>
                <a:gd name="f19" fmla="val 36839"/>
                <a:gd name="f20" fmla="val 12703"/>
                <a:gd name="f21" fmla="val 40650"/>
                <a:gd name="f22" fmla="val 11433"/>
                <a:gd name="f23" fmla="val 44461"/>
                <a:gd name="f24" fmla="val 55893"/>
                <a:gd name="f25" fmla="val 13973"/>
                <a:gd name="f26" fmla="val 53352"/>
                <a:gd name="f27" fmla="val 52082"/>
                <a:gd name="f28" fmla="val 10163"/>
                <a:gd name="f29" fmla="+- 0 0 -90"/>
                <a:gd name="f30" fmla="*/ f3 1 55892"/>
                <a:gd name="f31" fmla="*/ f4 1 47001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55892"/>
                <a:gd name="f40" fmla="*/ f36 1 47001"/>
                <a:gd name="f41" fmla="*/ 50812 f37 1"/>
                <a:gd name="f42" fmla="*/ 6352 f36 1"/>
                <a:gd name="f43" fmla="*/ 0 f36 1"/>
                <a:gd name="f44" fmla="*/ 48271 f37 1"/>
                <a:gd name="f45" fmla="*/ 1270 f36 1"/>
                <a:gd name="f46" fmla="*/ 10162 f37 1"/>
                <a:gd name="f47" fmla="*/ 26676 f36 1"/>
                <a:gd name="f48" fmla="*/ 0 f37 1"/>
                <a:gd name="f49" fmla="*/ 34298 f36 1"/>
                <a:gd name="f50" fmla="*/ 36839 f36 1"/>
                <a:gd name="f51" fmla="*/ 7622 f37 1"/>
                <a:gd name="f52" fmla="*/ 47001 f36 1"/>
                <a:gd name="f53" fmla="*/ 55893 f37 1"/>
                <a:gd name="f54" fmla="*/ 13973 f36 1"/>
                <a:gd name="f55" fmla="+- f38 0 f1"/>
                <a:gd name="f56" fmla="*/ f41 1 55892"/>
                <a:gd name="f57" fmla="*/ f42 1 47001"/>
                <a:gd name="f58" fmla="*/ f43 1 47001"/>
                <a:gd name="f59" fmla="*/ f44 1 55892"/>
                <a:gd name="f60" fmla="*/ f45 1 47001"/>
                <a:gd name="f61" fmla="*/ f46 1 55892"/>
                <a:gd name="f62" fmla="*/ f47 1 47001"/>
                <a:gd name="f63" fmla="*/ f48 1 55892"/>
                <a:gd name="f64" fmla="*/ f49 1 47001"/>
                <a:gd name="f65" fmla="*/ f50 1 47001"/>
                <a:gd name="f66" fmla="*/ f51 1 55892"/>
                <a:gd name="f67" fmla="*/ f52 1 47001"/>
                <a:gd name="f68" fmla="*/ f53 1 55892"/>
                <a:gd name="f69" fmla="*/ f54 1 47001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40"/>
                <a:gd name="f77" fmla="*/ f59 1 f39"/>
                <a:gd name="f78" fmla="*/ f60 1 f40"/>
                <a:gd name="f79" fmla="*/ f61 1 f39"/>
                <a:gd name="f80" fmla="*/ f62 1 f40"/>
                <a:gd name="f81" fmla="*/ f63 1 f39"/>
                <a:gd name="f82" fmla="*/ f64 1 f40"/>
                <a:gd name="f83" fmla="*/ f65 1 f40"/>
                <a:gd name="f84" fmla="*/ f66 1 f39"/>
                <a:gd name="f85" fmla="*/ f67 1 f40"/>
                <a:gd name="f86" fmla="*/ f68 1 f39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1 1"/>
                <a:gd name="f95" fmla="*/ f77 f30 1"/>
                <a:gd name="f96" fmla="*/ f78 f31 1"/>
                <a:gd name="f97" fmla="*/ f79 f30 1"/>
                <a:gd name="f98" fmla="*/ f80 f31 1"/>
                <a:gd name="f99" fmla="*/ f81 f30 1"/>
                <a:gd name="f100" fmla="*/ f82 f31 1"/>
                <a:gd name="f101" fmla="*/ f83 f31 1"/>
                <a:gd name="f102" fmla="*/ f84 f30 1"/>
                <a:gd name="f103" fmla="*/ f85 f31 1"/>
                <a:gd name="f104" fmla="*/ f86 f30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2" y="f94"/>
                </a:cxn>
                <a:cxn ang="f55">
                  <a:pos x="f95" y="f96"/>
                </a:cxn>
                <a:cxn ang="f55">
                  <a:pos x="f97" y="f98"/>
                </a:cxn>
                <a:cxn ang="f55">
                  <a:pos x="f99" y="f100"/>
                </a:cxn>
                <a:cxn ang="f55">
                  <a:pos x="f97" y="f101"/>
                </a:cxn>
                <a:cxn ang="f55">
                  <a:pos x="f102" y="f103"/>
                </a:cxn>
                <a:cxn ang="f55">
                  <a:pos x="f104" y="f105"/>
                </a:cxn>
                <a:cxn ang="f55">
                  <a:pos x="f92" y="f93"/>
                </a:cxn>
              </a:cxnLst>
              <a:rect l="f88" t="f91" r="f89" b="f90"/>
              <a:pathLst>
                <a:path w="55892" h="47001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cubicBezTo>
                    <a:pt x="f15" y="f16"/>
                    <a:pt x="f17" y="f18"/>
                    <a:pt x="f12" y="f19"/>
                  </a:cubicBezTo>
                  <a:cubicBezTo>
                    <a:pt x="f20" y="f21"/>
                    <a:pt x="f22" y="f23"/>
                    <a:pt x="f17" y="f7"/>
                  </a:cubicBezTo>
                  <a:lnTo>
                    <a:pt x="f24" y="f25"/>
                  </a:lnTo>
                  <a:cubicBezTo>
                    <a:pt x="f26" y="f20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4" name="Freeform: Shape 308">
              <a:extLst>
                <a:ext uri="{FF2B5EF4-FFF2-40B4-BE49-F238E27FC236}">
                  <a16:creationId xmlns:a16="http://schemas.microsoft.com/office/drawing/2014/main" id="{5B1F092E-B1FD-93BF-EB49-78B80708C3C5}"/>
                </a:ext>
              </a:extLst>
            </p:cNvPr>
            <p:cNvSpPr/>
            <p:nvPr/>
          </p:nvSpPr>
          <p:spPr>
            <a:xfrm>
              <a:off x="1451948" y="4830967"/>
              <a:ext cx="7616" cy="165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1"/>
                <a:gd name="f7" fmla="val 16514"/>
                <a:gd name="f8" fmla="val 1270"/>
                <a:gd name="f9" fmla="val 13973"/>
                <a:gd name="f10" fmla="val 15244"/>
                <a:gd name="f11" fmla="val 2541"/>
                <a:gd name="f12" fmla="val 5081"/>
                <a:gd name="f13" fmla="val 6351"/>
                <a:gd name="f14" fmla="val 12703"/>
                <a:gd name="f15" fmla="val 11433"/>
                <a:gd name="f16" fmla="val 7622"/>
                <a:gd name="f17" fmla="val 8892"/>
                <a:gd name="f18" fmla="val 6352"/>
                <a:gd name="f19" fmla="val 5082"/>
                <a:gd name="f20" fmla="+- 0 0 -90"/>
                <a:gd name="f21" fmla="*/ f3 1 7621"/>
                <a:gd name="f22" fmla="*/ f4 1 1651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621"/>
                <a:gd name="f31" fmla="*/ f27 1 16514"/>
                <a:gd name="f32" fmla="*/ 0 f28 1"/>
                <a:gd name="f33" fmla="*/ 0 f27 1"/>
                <a:gd name="f34" fmla="*/ 1270 f28 1"/>
                <a:gd name="f35" fmla="*/ 13973 f27 1"/>
                <a:gd name="f36" fmla="*/ 16514 f27 1"/>
                <a:gd name="f37" fmla="*/ 2541 f28 1"/>
                <a:gd name="f38" fmla="*/ 5081 f28 1"/>
                <a:gd name="f39" fmla="*/ 6351 f28 1"/>
                <a:gd name="f40" fmla="*/ 12703 f27 1"/>
                <a:gd name="f41" fmla="*/ 7622 f28 1"/>
                <a:gd name="f42" fmla="*/ 11433 f27 1"/>
                <a:gd name="f43" fmla="*/ 8892 f27 1"/>
                <a:gd name="f44" fmla="*/ 7622 f27 1"/>
                <a:gd name="f45" fmla="*/ 2541 f27 1"/>
                <a:gd name="f46" fmla="+- f29 0 f1"/>
                <a:gd name="f47" fmla="*/ f32 1 7621"/>
                <a:gd name="f48" fmla="*/ f33 1 16514"/>
                <a:gd name="f49" fmla="*/ f34 1 7621"/>
                <a:gd name="f50" fmla="*/ f35 1 16514"/>
                <a:gd name="f51" fmla="*/ f36 1 16514"/>
                <a:gd name="f52" fmla="*/ f37 1 7621"/>
                <a:gd name="f53" fmla="*/ f38 1 7621"/>
                <a:gd name="f54" fmla="*/ f39 1 7621"/>
                <a:gd name="f55" fmla="*/ f40 1 16514"/>
                <a:gd name="f56" fmla="*/ f41 1 7621"/>
                <a:gd name="f57" fmla="*/ f42 1 16514"/>
                <a:gd name="f58" fmla="*/ f43 1 16514"/>
                <a:gd name="f59" fmla="*/ f44 1 16514"/>
                <a:gd name="f60" fmla="*/ f45 1 16514"/>
                <a:gd name="f61" fmla="*/ f23 1 f30"/>
                <a:gd name="f62" fmla="*/ f24 1 f30"/>
                <a:gd name="f63" fmla="*/ f23 1 f31"/>
                <a:gd name="f64" fmla="*/ f25 1 f31"/>
                <a:gd name="f65" fmla="*/ f47 1 f30"/>
                <a:gd name="f66" fmla="*/ f48 1 f31"/>
                <a:gd name="f67" fmla="*/ f49 1 f30"/>
                <a:gd name="f68" fmla="*/ f50 1 f31"/>
                <a:gd name="f69" fmla="*/ f51 1 f31"/>
                <a:gd name="f70" fmla="*/ f52 1 f30"/>
                <a:gd name="f71" fmla="*/ f53 1 f30"/>
                <a:gd name="f72" fmla="*/ f54 1 f30"/>
                <a:gd name="f73" fmla="*/ f55 1 f31"/>
                <a:gd name="f74" fmla="*/ f56 1 f30"/>
                <a:gd name="f75" fmla="*/ f57 1 f31"/>
                <a:gd name="f76" fmla="*/ f58 1 f31"/>
                <a:gd name="f77" fmla="*/ f59 1 f31"/>
                <a:gd name="f78" fmla="*/ f60 1 f31"/>
                <a:gd name="f79" fmla="*/ f61 f21 1"/>
                <a:gd name="f80" fmla="*/ f62 f21 1"/>
                <a:gd name="f81" fmla="*/ f64 f22 1"/>
                <a:gd name="f82" fmla="*/ f63 f22 1"/>
                <a:gd name="f83" fmla="*/ f65 f21 1"/>
                <a:gd name="f84" fmla="*/ f66 f22 1"/>
                <a:gd name="f85" fmla="*/ f67 f21 1"/>
                <a:gd name="f86" fmla="*/ f68 f22 1"/>
                <a:gd name="f87" fmla="*/ f69 f22 1"/>
                <a:gd name="f88" fmla="*/ f70 f21 1"/>
                <a:gd name="f89" fmla="*/ f71 f21 1"/>
                <a:gd name="f90" fmla="*/ f72 f21 1"/>
                <a:gd name="f91" fmla="*/ f73 f22 1"/>
                <a:gd name="f92" fmla="*/ f74 f21 1"/>
                <a:gd name="f93" fmla="*/ f75 f22 1"/>
                <a:gd name="f94" fmla="*/ f76 f22 1"/>
                <a:gd name="f95" fmla="*/ f77 f22 1"/>
                <a:gd name="f96" fmla="*/ f7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5" y="f87"/>
                </a:cxn>
                <a:cxn ang="f46">
                  <a:pos x="f88" y="f87"/>
                </a:cxn>
                <a:cxn ang="f46">
                  <a:pos x="f89" y="f86"/>
                </a:cxn>
                <a:cxn ang="f46">
                  <a:pos x="f89" y="f86"/>
                </a:cxn>
                <a:cxn ang="f46">
                  <a:pos x="f89" y="f86"/>
                </a:cxn>
                <a:cxn ang="f46">
                  <a:pos x="f90" y="f91"/>
                </a:cxn>
                <a:cxn ang="f46">
                  <a:pos x="f92" y="f93"/>
                </a:cxn>
                <a:cxn ang="f46">
                  <a:pos x="f92" y="f94"/>
                </a:cxn>
                <a:cxn ang="f46">
                  <a:pos x="f92" y="f94"/>
                </a:cxn>
                <a:cxn ang="f46">
                  <a:pos x="f92" y="f95"/>
                </a:cxn>
                <a:cxn ang="f46">
                  <a:pos x="f90" y="f96"/>
                </a:cxn>
                <a:cxn ang="f46">
                  <a:pos x="f83" y="f84"/>
                </a:cxn>
              </a:cxnLst>
              <a:rect l="f79" t="f82" r="f80" b="f81"/>
              <a:pathLst>
                <a:path w="7621" h="16514">
                  <a:moveTo>
                    <a:pt x="f5" y="f5"/>
                  </a:moveTo>
                  <a:lnTo>
                    <a:pt x="f8" y="f9"/>
                  </a:lnTo>
                  <a:cubicBezTo>
                    <a:pt x="f8" y="f10"/>
                    <a:pt x="f8" y="f10"/>
                    <a:pt x="f8" y="f7"/>
                  </a:cubicBezTo>
                  <a:lnTo>
                    <a:pt x="f11" y="f7"/>
                  </a:lnTo>
                  <a:lnTo>
                    <a:pt x="f12" y="f9"/>
                  </a:lnTo>
                  <a:lnTo>
                    <a:pt x="f12" y="f9"/>
                  </a:lnTo>
                  <a:lnTo>
                    <a:pt x="f12" y="f9"/>
                  </a:lnTo>
                  <a:lnTo>
                    <a:pt x="f13" y="f14"/>
                  </a:lnTo>
                  <a:cubicBezTo>
                    <a:pt x="f13" y="f14"/>
                    <a:pt x="f13" y="f15"/>
                    <a:pt x="f16" y="f15"/>
                  </a:cubicBezTo>
                  <a:lnTo>
                    <a:pt x="f16" y="f17"/>
                  </a:lnTo>
                  <a:lnTo>
                    <a:pt x="f16" y="f17"/>
                  </a:lnTo>
                  <a:cubicBezTo>
                    <a:pt x="f16" y="f17"/>
                    <a:pt x="f16" y="f16"/>
                    <a:pt x="f16" y="f16"/>
                  </a:cubicBezTo>
                  <a:cubicBezTo>
                    <a:pt x="f16" y="f18"/>
                    <a:pt x="f16" y="f19"/>
                    <a:pt x="f13" y="f11"/>
                  </a:cubicBezTo>
                  <a:cubicBezTo>
                    <a:pt x="f12" y="f8"/>
                    <a:pt x="f11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5" name="Freeform: Shape 309">
              <a:extLst>
                <a:ext uri="{FF2B5EF4-FFF2-40B4-BE49-F238E27FC236}">
                  <a16:creationId xmlns:a16="http://schemas.microsoft.com/office/drawing/2014/main" id="{82A51E0B-20E8-11A7-4927-7D69C1731AB0}"/>
                </a:ext>
              </a:extLst>
            </p:cNvPr>
            <p:cNvSpPr/>
            <p:nvPr/>
          </p:nvSpPr>
          <p:spPr>
            <a:xfrm>
              <a:off x="1256321" y="4871566"/>
              <a:ext cx="143597" cy="978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594"/>
                <a:gd name="f7" fmla="val 97865"/>
                <a:gd name="f8" fmla="val 139732"/>
                <a:gd name="f9" fmla="val 14025"/>
                <a:gd name="f10" fmla="val 143543"/>
                <a:gd name="f11" fmla="val 11484"/>
                <a:gd name="f12" fmla="val 144813"/>
                <a:gd name="f13" fmla="val 6403"/>
                <a:gd name="f14" fmla="val 142273"/>
                <a:gd name="f15" fmla="val 3862"/>
                <a:gd name="f16" fmla="val 51"/>
                <a:gd name="f17" fmla="val 134651"/>
                <a:gd name="f18" fmla="val -1219"/>
                <a:gd name="f19" fmla="val 132110"/>
                <a:gd name="f20" fmla="val 1322"/>
                <a:gd name="f21" fmla="val 128300"/>
                <a:gd name="f22" fmla="val 91514"/>
                <a:gd name="f23" fmla="val 3811"/>
                <a:gd name="f24" fmla="val 92784"/>
                <a:gd name="f25" fmla="val 17784"/>
                <a:gd name="f26" fmla="+- 0 0 -90"/>
                <a:gd name="f27" fmla="*/ f3 1 143594"/>
                <a:gd name="f28" fmla="*/ f4 1 9786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43594"/>
                <a:gd name="f37" fmla="*/ f33 1 97865"/>
                <a:gd name="f38" fmla="*/ 139732 f34 1"/>
                <a:gd name="f39" fmla="*/ 14025 f33 1"/>
                <a:gd name="f40" fmla="*/ 142273 f34 1"/>
                <a:gd name="f41" fmla="*/ 3862 f33 1"/>
                <a:gd name="f42" fmla="*/ 132110 f34 1"/>
                <a:gd name="f43" fmla="*/ 1322 f33 1"/>
                <a:gd name="f44" fmla="*/ 128300 f34 1"/>
                <a:gd name="f45" fmla="*/ 0 f34 1"/>
                <a:gd name="f46" fmla="*/ 91514 f33 1"/>
                <a:gd name="f47" fmla="*/ 3811 f34 1"/>
                <a:gd name="f48" fmla="*/ 92784 f33 1"/>
                <a:gd name="f49" fmla="*/ 17784 f34 1"/>
                <a:gd name="f50" fmla="*/ 97865 f33 1"/>
                <a:gd name="f51" fmla="+- f35 0 f1"/>
                <a:gd name="f52" fmla="*/ f38 1 143594"/>
                <a:gd name="f53" fmla="*/ f39 1 97865"/>
                <a:gd name="f54" fmla="*/ f40 1 143594"/>
                <a:gd name="f55" fmla="*/ f41 1 97865"/>
                <a:gd name="f56" fmla="*/ f42 1 143594"/>
                <a:gd name="f57" fmla="*/ f43 1 97865"/>
                <a:gd name="f58" fmla="*/ f44 1 143594"/>
                <a:gd name="f59" fmla="*/ f45 1 143594"/>
                <a:gd name="f60" fmla="*/ f46 1 97865"/>
                <a:gd name="f61" fmla="*/ f47 1 143594"/>
                <a:gd name="f62" fmla="*/ f48 1 97865"/>
                <a:gd name="f63" fmla="*/ f49 1 143594"/>
                <a:gd name="f64" fmla="*/ f50 1 97865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6"/>
                <a:gd name="f72" fmla="*/ f55 1 f37"/>
                <a:gd name="f73" fmla="*/ f56 1 f36"/>
                <a:gd name="f74" fmla="*/ f57 1 f37"/>
                <a:gd name="f75" fmla="*/ f58 1 f36"/>
                <a:gd name="f76" fmla="*/ f59 1 f36"/>
                <a:gd name="f77" fmla="*/ f60 1 f37"/>
                <a:gd name="f78" fmla="*/ f61 1 f36"/>
                <a:gd name="f79" fmla="*/ f62 1 f37"/>
                <a:gd name="f80" fmla="*/ f63 1 f36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7 1"/>
                <a:gd name="f89" fmla="*/ f72 f28 1"/>
                <a:gd name="f90" fmla="*/ f73 f27 1"/>
                <a:gd name="f91" fmla="*/ f74 f28 1"/>
                <a:gd name="f92" fmla="*/ f75 f27 1"/>
                <a:gd name="f93" fmla="*/ f76 f27 1"/>
                <a:gd name="f94" fmla="*/ f77 f28 1"/>
                <a:gd name="f95" fmla="*/ f78 f27 1"/>
                <a:gd name="f96" fmla="*/ f79 f28 1"/>
                <a:gd name="f97" fmla="*/ f80 f27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0" y="f91"/>
                </a:cxn>
                <a:cxn ang="f51">
                  <a:pos x="f92" y="f89"/>
                </a:cxn>
                <a:cxn ang="f51">
                  <a:pos x="f93" y="f94"/>
                </a:cxn>
                <a:cxn ang="f51">
                  <a:pos x="f95" y="f96"/>
                </a:cxn>
                <a:cxn ang="f51">
                  <a:pos x="f97" y="f98"/>
                </a:cxn>
                <a:cxn ang="f51">
                  <a:pos x="f86" y="f87"/>
                </a:cxn>
              </a:cxnLst>
              <a:rect l="f82" t="f85" r="f83" b="f84"/>
              <a:pathLst>
                <a:path w="143594" h="9786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8" y="f16"/>
                    <a:pt x="f17" y="f18"/>
                    <a:pt x="f19" y="f20"/>
                  </a:cubicBezTo>
                  <a:lnTo>
                    <a:pt x="f19" y="f20"/>
                  </a:lnTo>
                  <a:lnTo>
                    <a:pt x="f21" y="f15"/>
                  </a:lnTo>
                  <a:lnTo>
                    <a:pt x="f5" y="f22"/>
                  </a:lnTo>
                  <a:lnTo>
                    <a:pt x="f23" y="f24"/>
                  </a:lnTo>
                  <a:lnTo>
                    <a:pt x="f25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6" name="Freeform: Shape 310">
              <a:extLst>
                <a:ext uri="{FF2B5EF4-FFF2-40B4-BE49-F238E27FC236}">
                  <a16:creationId xmlns:a16="http://schemas.microsoft.com/office/drawing/2014/main" id="{D1241C22-724F-83E0-9915-C71F81AD36F6}"/>
                </a:ext>
              </a:extLst>
            </p:cNvPr>
            <p:cNvSpPr/>
            <p:nvPr/>
          </p:nvSpPr>
          <p:spPr>
            <a:xfrm>
              <a:off x="3838824" y="4883051"/>
              <a:ext cx="30486" cy="6364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86"/>
                <a:gd name="f7" fmla="val 636422"/>
                <a:gd name="f8" fmla="val 7621"/>
                <a:gd name="f9" fmla="val 8892"/>
                <a:gd name="f10" fmla="val 3811"/>
                <a:gd name="f11" fmla="val 5081"/>
                <a:gd name="f12" fmla="val 1270"/>
                <a:gd name="f13" fmla="val 16514"/>
                <a:gd name="f14" fmla="val 15243"/>
                <a:gd name="f15" fmla="val 619909"/>
                <a:gd name="f16" fmla="val 630071"/>
                <a:gd name="f17" fmla="val 631342"/>
                <a:gd name="f18" fmla="val 633882"/>
                <a:gd name="f19" fmla="val 19054"/>
                <a:gd name="f20" fmla="val 636423"/>
                <a:gd name="f21" fmla="val 22865"/>
                <a:gd name="f22" fmla="val 25406"/>
                <a:gd name="f23" fmla="val 27946"/>
                <a:gd name="f24" fmla="val 635152"/>
                <a:gd name="f25" fmla="val 29217"/>
                <a:gd name="f26" fmla="val 632612"/>
                <a:gd name="f27" fmla="val 30487"/>
                <a:gd name="f28" fmla="val 628801"/>
                <a:gd name="f29" fmla="val 622449"/>
                <a:gd name="f30" fmla="val 13973"/>
                <a:gd name="f31" fmla="val 11433"/>
                <a:gd name="f32" fmla="+- 0 0 -90"/>
                <a:gd name="f33" fmla="*/ f3 1 30486"/>
                <a:gd name="f34" fmla="*/ f4 1 63642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0486"/>
                <a:gd name="f43" fmla="*/ f39 1 636422"/>
                <a:gd name="f44" fmla="*/ 7621 f40 1"/>
                <a:gd name="f45" fmla="*/ 8892 f39 1"/>
                <a:gd name="f46" fmla="*/ 0 f40 1"/>
                <a:gd name="f47" fmla="*/ 1270 f39 1"/>
                <a:gd name="f48" fmla="*/ 16514 f39 1"/>
                <a:gd name="f49" fmla="*/ 15243 f40 1"/>
                <a:gd name="f50" fmla="*/ 619909 f39 1"/>
                <a:gd name="f51" fmla="*/ 630071 f39 1"/>
                <a:gd name="f52" fmla="*/ 631342 f39 1"/>
                <a:gd name="f53" fmla="*/ 22865 f40 1"/>
                <a:gd name="f54" fmla="*/ 636423 f39 1"/>
                <a:gd name="f55" fmla="*/ 29217 f40 1"/>
                <a:gd name="f56" fmla="*/ 632612 f39 1"/>
                <a:gd name="f57" fmla="*/ 30487 f40 1"/>
                <a:gd name="f58" fmla="*/ 628801 f39 1"/>
                <a:gd name="f59" fmla="*/ 622449 f39 1"/>
                <a:gd name="f60" fmla="*/ 13973 f40 1"/>
                <a:gd name="f61" fmla="*/ 0 f39 1"/>
                <a:gd name="f62" fmla="+- f41 0 f1"/>
                <a:gd name="f63" fmla="*/ f44 1 30486"/>
                <a:gd name="f64" fmla="*/ f45 1 636422"/>
                <a:gd name="f65" fmla="*/ f46 1 30486"/>
                <a:gd name="f66" fmla="*/ f47 1 636422"/>
                <a:gd name="f67" fmla="*/ f48 1 636422"/>
                <a:gd name="f68" fmla="*/ f49 1 30486"/>
                <a:gd name="f69" fmla="*/ f50 1 636422"/>
                <a:gd name="f70" fmla="*/ f51 1 636422"/>
                <a:gd name="f71" fmla="*/ f52 1 636422"/>
                <a:gd name="f72" fmla="*/ f53 1 30486"/>
                <a:gd name="f73" fmla="*/ f54 1 636422"/>
                <a:gd name="f74" fmla="*/ f55 1 30486"/>
                <a:gd name="f75" fmla="*/ f56 1 636422"/>
                <a:gd name="f76" fmla="*/ f57 1 30486"/>
                <a:gd name="f77" fmla="*/ f58 1 636422"/>
                <a:gd name="f78" fmla="*/ f59 1 636422"/>
                <a:gd name="f79" fmla="*/ f60 1 30486"/>
                <a:gd name="f80" fmla="*/ f61 1 636422"/>
                <a:gd name="f81" fmla="*/ f35 1 f42"/>
                <a:gd name="f82" fmla="*/ f36 1 f42"/>
                <a:gd name="f83" fmla="*/ f35 1 f43"/>
                <a:gd name="f84" fmla="*/ f37 1 f43"/>
                <a:gd name="f85" fmla="*/ f63 1 f42"/>
                <a:gd name="f86" fmla="*/ f64 1 f43"/>
                <a:gd name="f87" fmla="*/ f65 1 f42"/>
                <a:gd name="f88" fmla="*/ f66 1 f43"/>
                <a:gd name="f89" fmla="*/ f67 1 f43"/>
                <a:gd name="f90" fmla="*/ f68 1 f42"/>
                <a:gd name="f91" fmla="*/ f69 1 f43"/>
                <a:gd name="f92" fmla="*/ f70 1 f43"/>
                <a:gd name="f93" fmla="*/ f71 1 f43"/>
                <a:gd name="f94" fmla="*/ f72 1 f42"/>
                <a:gd name="f95" fmla="*/ f73 1 f43"/>
                <a:gd name="f96" fmla="*/ f74 1 f42"/>
                <a:gd name="f97" fmla="*/ f75 1 f43"/>
                <a:gd name="f98" fmla="*/ f76 1 f42"/>
                <a:gd name="f99" fmla="*/ f77 1 f43"/>
                <a:gd name="f100" fmla="*/ f78 1 f43"/>
                <a:gd name="f101" fmla="*/ f79 1 f42"/>
                <a:gd name="f102" fmla="*/ f80 1 f43"/>
                <a:gd name="f103" fmla="*/ f81 f33 1"/>
                <a:gd name="f104" fmla="*/ f82 f33 1"/>
                <a:gd name="f105" fmla="*/ f84 f34 1"/>
                <a:gd name="f106" fmla="*/ f83 f34 1"/>
                <a:gd name="f107" fmla="*/ f85 f33 1"/>
                <a:gd name="f108" fmla="*/ f86 f34 1"/>
                <a:gd name="f109" fmla="*/ f87 f33 1"/>
                <a:gd name="f110" fmla="*/ f88 f34 1"/>
                <a:gd name="f111" fmla="*/ f89 f34 1"/>
                <a:gd name="f112" fmla="*/ f90 f33 1"/>
                <a:gd name="f113" fmla="*/ f91 f34 1"/>
                <a:gd name="f114" fmla="*/ f92 f34 1"/>
                <a:gd name="f115" fmla="*/ f93 f34 1"/>
                <a:gd name="f116" fmla="*/ f94 f33 1"/>
                <a:gd name="f117" fmla="*/ f95 f34 1"/>
                <a:gd name="f118" fmla="*/ f96 f33 1"/>
                <a:gd name="f119" fmla="*/ f97 f34 1"/>
                <a:gd name="f120" fmla="*/ f98 f33 1"/>
                <a:gd name="f121" fmla="*/ f99 f34 1"/>
                <a:gd name="f122" fmla="*/ f100 f34 1"/>
                <a:gd name="f123" fmla="*/ f101 f33 1"/>
                <a:gd name="f124" fmla="*/ f102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7" y="f108"/>
                </a:cxn>
                <a:cxn ang="f62">
                  <a:pos x="f109" y="f110"/>
                </a:cxn>
                <a:cxn ang="f62">
                  <a:pos x="f109" y="f110"/>
                </a:cxn>
                <a:cxn ang="f62">
                  <a:pos x="f109" y="f111"/>
                </a:cxn>
                <a:cxn ang="f62">
                  <a:pos x="f112" y="f113"/>
                </a:cxn>
                <a:cxn ang="f62">
                  <a:pos x="f112" y="f114"/>
                </a:cxn>
                <a:cxn ang="f62">
                  <a:pos x="f112" y="f114"/>
                </a:cxn>
                <a:cxn ang="f62">
                  <a:pos x="f112" y="f115"/>
                </a:cxn>
                <a:cxn ang="f62">
                  <a:pos x="f112" y="f115"/>
                </a:cxn>
                <a:cxn ang="f62">
                  <a:pos x="f116" y="f117"/>
                </a:cxn>
                <a:cxn ang="f62">
                  <a:pos x="f118" y="f119"/>
                </a:cxn>
                <a:cxn ang="f62">
                  <a:pos x="f120" y="f121"/>
                </a:cxn>
                <a:cxn ang="f62">
                  <a:pos x="f120" y="f122"/>
                </a:cxn>
                <a:cxn ang="f62">
                  <a:pos x="f123" y="f124"/>
                </a:cxn>
                <a:cxn ang="f62">
                  <a:pos x="f107" y="f108"/>
                </a:cxn>
              </a:cxnLst>
              <a:rect l="f103" t="f106" r="f104" b="f105"/>
              <a:pathLst>
                <a:path w="30486" h="636422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cubicBezTo>
                    <a:pt x="f5" y="f12"/>
                    <a:pt x="f5" y="f12"/>
                    <a:pt x="f5" y="f12"/>
                  </a:cubicBezTo>
                  <a:lnTo>
                    <a:pt x="f5" y="f13"/>
                  </a:lnTo>
                  <a:lnTo>
                    <a:pt x="f14" y="f15"/>
                  </a:lnTo>
                  <a:lnTo>
                    <a:pt x="f14" y="f16"/>
                  </a:lnTo>
                  <a:lnTo>
                    <a:pt x="f14" y="f16"/>
                  </a:lnTo>
                  <a:cubicBezTo>
                    <a:pt x="f14" y="f16"/>
                    <a:pt x="f14" y="f17"/>
                    <a:pt x="f14" y="f17"/>
                  </a:cubicBezTo>
                  <a:lnTo>
                    <a:pt x="f14" y="f17"/>
                  </a:lnTo>
                  <a:cubicBezTo>
                    <a:pt x="f13" y="f18"/>
                    <a:pt x="f19" y="f20"/>
                    <a:pt x="f21" y="f20"/>
                  </a:cubicBezTo>
                  <a:cubicBezTo>
                    <a:pt x="f22" y="f20"/>
                    <a:pt x="f23" y="f24"/>
                    <a:pt x="f25" y="f26"/>
                  </a:cubicBezTo>
                  <a:cubicBezTo>
                    <a:pt x="f25" y="f17"/>
                    <a:pt x="f27" y="f16"/>
                    <a:pt x="f27" y="f28"/>
                  </a:cubicBezTo>
                  <a:lnTo>
                    <a:pt x="f27" y="f29"/>
                  </a:lnTo>
                  <a:lnTo>
                    <a:pt x="f30" y="f5"/>
                  </a:lnTo>
                  <a:cubicBezTo>
                    <a:pt x="f30" y="f11"/>
                    <a:pt x="f3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7" name="Freeform: Shape 311">
              <a:extLst>
                <a:ext uri="{FF2B5EF4-FFF2-40B4-BE49-F238E27FC236}">
                  <a16:creationId xmlns:a16="http://schemas.microsoft.com/office/drawing/2014/main" id="{D785F75D-2FB3-9763-CFF9-F8DC4288D65D}"/>
                </a:ext>
              </a:extLst>
            </p:cNvPr>
            <p:cNvSpPr/>
            <p:nvPr/>
          </p:nvSpPr>
          <p:spPr>
            <a:xfrm>
              <a:off x="3823581" y="4296171"/>
              <a:ext cx="30486" cy="595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86"/>
                <a:gd name="f7" fmla="val 595772"/>
                <a:gd name="f8" fmla="val 15244"/>
                <a:gd name="f9" fmla="val 584340"/>
                <a:gd name="f10" fmla="val 588151"/>
                <a:gd name="f11" fmla="val 591962"/>
                <a:gd name="f12" fmla="val 19054"/>
                <a:gd name="f13" fmla="val 595773"/>
                <a:gd name="f14" fmla="val 22865"/>
                <a:gd name="f15" fmla="val 26676"/>
                <a:gd name="f16" fmla="val 30487"/>
                <a:gd name="f17" fmla="val 7622"/>
                <a:gd name="f18" fmla="val 3811"/>
                <a:gd name="f19" fmla="val 11433"/>
                <a:gd name="f20" fmla="val 12703"/>
                <a:gd name="f21" fmla="+- 0 0 -90"/>
                <a:gd name="f22" fmla="*/ f3 1 30486"/>
                <a:gd name="f23" fmla="*/ f4 1 59577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0486"/>
                <a:gd name="f32" fmla="*/ f28 1 595772"/>
                <a:gd name="f33" fmla="*/ 15244 f29 1"/>
                <a:gd name="f34" fmla="*/ 584340 f28 1"/>
                <a:gd name="f35" fmla="*/ 588151 f28 1"/>
                <a:gd name="f36" fmla="*/ 22865 f29 1"/>
                <a:gd name="f37" fmla="*/ 595773 f28 1"/>
                <a:gd name="f38" fmla="*/ 30487 f29 1"/>
                <a:gd name="f39" fmla="*/ 7622 f28 1"/>
                <a:gd name="f40" fmla="*/ 7622 f29 1"/>
                <a:gd name="f41" fmla="*/ 0 f28 1"/>
                <a:gd name="f42" fmla="*/ 0 f29 1"/>
                <a:gd name="f43" fmla="*/ 12703 f28 1"/>
                <a:gd name="f44" fmla="+- f30 0 f1"/>
                <a:gd name="f45" fmla="*/ f33 1 30486"/>
                <a:gd name="f46" fmla="*/ f34 1 595772"/>
                <a:gd name="f47" fmla="*/ f35 1 595772"/>
                <a:gd name="f48" fmla="*/ f36 1 30486"/>
                <a:gd name="f49" fmla="*/ f37 1 595772"/>
                <a:gd name="f50" fmla="*/ f38 1 30486"/>
                <a:gd name="f51" fmla="*/ f39 1 595772"/>
                <a:gd name="f52" fmla="*/ f40 1 30486"/>
                <a:gd name="f53" fmla="*/ f41 1 595772"/>
                <a:gd name="f54" fmla="*/ f42 1 30486"/>
                <a:gd name="f55" fmla="*/ f43 1 595772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2"/>
                <a:gd name="f63" fmla="*/ f48 1 f31"/>
                <a:gd name="f64" fmla="*/ f49 1 f32"/>
                <a:gd name="f65" fmla="*/ f50 1 f31"/>
                <a:gd name="f66" fmla="*/ f51 1 f32"/>
                <a:gd name="f67" fmla="*/ f52 1 f31"/>
                <a:gd name="f68" fmla="*/ f53 1 f32"/>
                <a:gd name="f69" fmla="*/ f54 1 f31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3 1"/>
                <a:gd name="f78" fmla="*/ f63 f22 1"/>
                <a:gd name="f79" fmla="*/ f64 f23 1"/>
                <a:gd name="f80" fmla="*/ f65 f22 1"/>
                <a:gd name="f81" fmla="*/ f66 f23 1"/>
                <a:gd name="f82" fmla="*/ f67 f22 1"/>
                <a:gd name="f83" fmla="*/ f68 f23 1"/>
                <a:gd name="f84" fmla="*/ f69 f22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5" y="f77"/>
                </a:cxn>
                <a:cxn ang="f44">
                  <a:pos x="f78" y="f79"/>
                </a:cxn>
                <a:cxn ang="f44">
                  <a:pos x="f78" y="f79"/>
                </a:cxn>
                <a:cxn ang="f44">
                  <a:pos x="f80" y="f77"/>
                </a:cxn>
                <a:cxn ang="f44">
                  <a:pos x="f75" y="f81"/>
                </a:cxn>
                <a:cxn ang="f44">
                  <a:pos x="f82" y="f83"/>
                </a:cxn>
                <a:cxn ang="f44">
                  <a:pos x="f84" y="f81"/>
                </a:cxn>
                <a:cxn ang="f44">
                  <a:pos x="f84" y="f81"/>
                </a:cxn>
                <a:cxn ang="f44">
                  <a:pos x="f84" y="f85"/>
                </a:cxn>
                <a:cxn ang="f44">
                  <a:pos x="f75" y="f76"/>
                </a:cxn>
              </a:cxnLst>
              <a:rect l="f71" t="f74" r="f72" b="f73"/>
              <a:pathLst>
                <a:path w="30486" h="595772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13"/>
                    <a:pt x="f14" y="f13"/>
                  </a:cubicBezTo>
                  <a:cubicBezTo>
                    <a:pt x="f14" y="f13"/>
                    <a:pt x="f14" y="f13"/>
                    <a:pt x="f14" y="f13"/>
                  </a:cubicBezTo>
                  <a:cubicBezTo>
                    <a:pt x="f15" y="f13"/>
                    <a:pt x="f16" y="f11"/>
                    <a:pt x="f16" y="f10"/>
                  </a:cubicBezTo>
                  <a:lnTo>
                    <a:pt x="f8" y="f17"/>
                  </a:lnTo>
                  <a:cubicBezTo>
                    <a:pt x="f8" y="f18"/>
                    <a:pt x="f19" y="f5"/>
                    <a:pt x="f17" y="f5"/>
                  </a:cubicBezTo>
                  <a:cubicBezTo>
                    <a:pt x="f18" y="f5"/>
                    <a:pt x="f5" y="f18"/>
                    <a:pt x="f5" y="f17"/>
                  </a:cubicBezTo>
                  <a:cubicBezTo>
                    <a:pt x="f5" y="f17"/>
                    <a:pt x="f5" y="f17"/>
                    <a:pt x="f5" y="f17"/>
                  </a:cubicBezTo>
                  <a:lnTo>
                    <a:pt x="f5" y="f2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8" name="Freeform: Shape 312">
              <a:extLst>
                <a:ext uri="{FF2B5EF4-FFF2-40B4-BE49-F238E27FC236}">
                  <a16:creationId xmlns:a16="http://schemas.microsoft.com/office/drawing/2014/main" id="{7AA70FAE-1928-AF76-208E-7224896C87D9}"/>
                </a:ext>
              </a:extLst>
            </p:cNvPr>
            <p:cNvSpPr/>
            <p:nvPr/>
          </p:nvSpPr>
          <p:spPr>
            <a:xfrm>
              <a:off x="6068187" y="5448333"/>
              <a:ext cx="401412" cy="132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1412"/>
                <a:gd name="f7" fmla="val 132111"/>
                <a:gd name="f8" fmla="val 8892"/>
                <a:gd name="f9" fmla="val 7622"/>
                <a:gd name="f10" fmla="val 7621"/>
                <a:gd name="f11" fmla="val 11433"/>
                <a:gd name="f12" fmla="val 3811"/>
                <a:gd name="f13" fmla="val 13973"/>
                <a:gd name="f14" fmla="val 12703"/>
                <a:gd name="f15" fmla="val 384899"/>
                <a:gd name="f16" fmla="val 128301"/>
                <a:gd name="f17" fmla="val 397602"/>
                <a:gd name="f18" fmla="val 132112"/>
                <a:gd name="f19" fmla="val 393791"/>
                <a:gd name="f20" fmla="val 130842"/>
                <a:gd name="f21" fmla="val 391250"/>
                <a:gd name="f22" fmla="val 127030"/>
                <a:gd name="f23" fmla="val 392520"/>
                <a:gd name="f24" fmla="val 123220"/>
                <a:gd name="f25" fmla="val 119409"/>
                <a:gd name="f26" fmla="val 116868"/>
                <a:gd name="f27" fmla="val 118139"/>
                <a:gd name="f28" fmla="val 1270"/>
                <a:gd name="f29" fmla="val 10162"/>
                <a:gd name="f30" fmla="+- 0 0 -90"/>
                <a:gd name="f31" fmla="*/ f3 1 401412"/>
                <a:gd name="f32" fmla="*/ f4 1 132111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01412"/>
                <a:gd name="f41" fmla="*/ f37 1 132111"/>
                <a:gd name="f42" fmla="*/ 8892 f38 1"/>
                <a:gd name="f43" fmla="*/ 7622 f37 1"/>
                <a:gd name="f44" fmla="*/ 0 f38 1"/>
                <a:gd name="f45" fmla="*/ 12703 f37 1"/>
                <a:gd name="f46" fmla="*/ 384899 f38 1"/>
                <a:gd name="f47" fmla="*/ 128301 f37 1"/>
                <a:gd name="f48" fmla="*/ 397602 f38 1"/>
                <a:gd name="f49" fmla="*/ 132112 f37 1"/>
                <a:gd name="f50" fmla="*/ 392520 f38 1"/>
                <a:gd name="f51" fmla="*/ 123220 f37 1"/>
                <a:gd name="f52" fmla="*/ 401412 f38 1"/>
                <a:gd name="f53" fmla="*/ 118139 f37 1"/>
                <a:gd name="f54" fmla="*/ 1270 f37 1"/>
                <a:gd name="f55" fmla="*/ 3811 f38 1"/>
                <a:gd name="f56" fmla="*/ 0 f37 1"/>
                <a:gd name="f57" fmla="+- f39 0 f1"/>
                <a:gd name="f58" fmla="*/ f42 1 401412"/>
                <a:gd name="f59" fmla="*/ f43 1 132111"/>
                <a:gd name="f60" fmla="*/ f44 1 401412"/>
                <a:gd name="f61" fmla="*/ f45 1 132111"/>
                <a:gd name="f62" fmla="*/ f46 1 401412"/>
                <a:gd name="f63" fmla="*/ f47 1 132111"/>
                <a:gd name="f64" fmla="*/ f48 1 401412"/>
                <a:gd name="f65" fmla="*/ f49 1 132111"/>
                <a:gd name="f66" fmla="*/ f50 1 401412"/>
                <a:gd name="f67" fmla="*/ f51 1 132111"/>
                <a:gd name="f68" fmla="*/ f52 1 401412"/>
                <a:gd name="f69" fmla="*/ f53 1 132111"/>
                <a:gd name="f70" fmla="*/ f54 1 132111"/>
                <a:gd name="f71" fmla="*/ f55 1 401412"/>
                <a:gd name="f72" fmla="*/ f56 1 132111"/>
                <a:gd name="f73" fmla="*/ f33 1 f40"/>
                <a:gd name="f74" fmla="*/ f34 1 f40"/>
                <a:gd name="f75" fmla="*/ f33 1 f41"/>
                <a:gd name="f76" fmla="*/ f35 1 f41"/>
                <a:gd name="f77" fmla="*/ f58 1 f40"/>
                <a:gd name="f78" fmla="*/ f59 1 f41"/>
                <a:gd name="f79" fmla="*/ f60 1 f40"/>
                <a:gd name="f80" fmla="*/ f61 1 f41"/>
                <a:gd name="f81" fmla="*/ f62 1 f40"/>
                <a:gd name="f82" fmla="*/ f63 1 f41"/>
                <a:gd name="f83" fmla="*/ f64 1 f40"/>
                <a:gd name="f84" fmla="*/ f65 1 f41"/>
                <a:gd name="f85" fmla="*/ f66 1 f40"/>
                <a:gd name="f86" fmla="*/ f67 1 f41"/>
                <a:gd name="f87" fmla="*/ f68 1 f40"/>
                <a:gd name="f88" fmla="*/ f69 1 f41"/>
                <a:gd name="f89" fmla="*/ f70 1 f41"/>
                <a:gd name="f90" fmla="*/ f71 1 f40"/>
                <a:gd name="f91" fmla="*/ f72 1 f41"/>
                <a:gd name="f92" fmla="*/ f73 f31 1"/>
                <a:gd name="f93" fmla="*/ f74 f31 1"/>
                <a:gd name="f94" fmla="*/ f76 f32 1"/>
                <a:gd name="f95" fmla="*/ f75 f32 1"/>
                <a:gd name="f96" fmla="*/ f77 f31 1"/>
                <a:gd name="f97" fmla="*/ f78 f32 1"/>
                <a:gd name="f98" fmla="*/ f79 f31 1"/>
                <a:gd name="f99" fmla="*/ f80 f32 1"/>
                <a:gd name="f100" fmla="*/ f81 f31 1"/>
                <a:gd name="f101" fmla="*/ f82 f32 1"/>
                <a:gd name="f102" fmla="*/ f83 f31 1"/>
                <a:gd name="f103" fmla="*/ f84 f32 1"/>
                <a:gd name="f104" fmla="*/ f85 f31 1"/>
                <a:gd name="f105" fmla="*/ f86 f32 1"/>
                <a:gd name="f106" fmla="*/ f87 f31 1"/>
                <a:gd name="f107" fmla="*/ f88 f32 1"/>
                <a:gd name="f108" fmla="*/ f89 f32 1"/>
                <a:gd name="f109" fmla="*/ f90 f31 1"/>
                <a:gd name="f110" fmla="*/ f9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96" y="f108"/>
                </a:cxn>
                <a:cxn ang="f57">
                  <a:pos x="f109" y="f110"/>
                </a:cxn>
                <a:cxn ang="f57">
                  <a:pos x="f96" y="f97"/>
                </a:cxn>
              </a:cxnLst>
              <a:rect l="f92" t="f95" r="f93" b="f94"/>
              <a:pathLst>
                <a:path w="401412" h="132111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cubicBezTo>
                    <a:pt x="f5" y="f14"/>
                    <a:pt x="f5" y="f14"/>
                    <a:pt x="f5" y="f14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19" y="f25"/>
                    <a:pt x="f17" y="f26"/>
                    <a:pt x="f6" y="f27"/>
                  </a:cubicBezTo>
                  <a:lnTo>
                    <a:pt x="f8" y="f28"/>
                  </a:lnTo>
                  <a:lnTo>
                    <a:pt x="f12" y="f5"/>
                  </a:lnTo>
                  <a:cubicBezTo>
                    <a:pt x="f10" y="f5"/>
                    <a:pt x="f29" y="f1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9" name="Freeform: Shape 313">
              <a:extLst>
                <a:ext uri="{FF2B5EF4-FFF2-40B4-BE49-F238E27FC236}">
                  <a16:creationId xmlns:a16="http://schemas.microsoft.com/office/drawing/2014/main" id="{1BC7CB77-EEEF-9C97-0DE9-88D0AA85BFA6}"/>
                </a:ext>
              </a:extLst>
            </p:cNvPr>
            <p:cNvSpPr/>
            <p:nvPr/>
          </p:nvSpPr>
          <p:spPr>
            <a:xfrm>
              <a:off x="934937" y="6808832"/>
              <a:ext cx="123215" cy="44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218"/>
                <a:gd name="f7" fmla="val 44460"/>
                <a:gd name="f8" fmla="val 5081"/>
                <a:gd name="f9" fmla="val 8892"/>
                <a:gd name="f10" fmla="val 1270"/>
                <a:gd name="f11" fmla="val 11433"/>
                <a:gd name="f12" fmla="val 5082"/>
                <a:gd name="f13" fmla="val 10162"/>
                <a:gd name="f14" fmla="val 12703"/>
                <a:gd name="f15" fmla="val 15244"/>
                <a:gd name="f16" fmla="val 13973"/>
                <a:gd name="f17" fmla="val 81299"/>
                <a:gd name="f18" fmla="val 44461"/>
                <a:gd name="f19" fmla="+- 0 0 -90"/>
                <a:gd name="f20" fmla="*/ f3 1 123218"/>
                <a:gd name="f21" fmla="*/ f4 1 4446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23218"/>
                <a:gd name="f30" fmla="*/ f26 1 44460"/>
                <a:gd name="f31" fmla="*/ 5081 f27 1"/>
                <a:gd name="f32" fmla="*/ 0 f26 1"/>
                <a:gd name="f33" fmla="*/ 10162 f27 1"/>
                <a:gd name="f34" fmla="*/ 8892 f26 1"/>
                <a:gd name="f35" fmla="*/ 1270 f27 1"/>
                <a:gd name="f36" fmla="*/ 13973 f26 1"/>
                <a:gd name="f37" fmla="*/ 0 f27 1"/>
                <a:gd name="f38" fmla="*/ 12703 f26 1"/>
                <a:gd name="f39" fmla="*/ 81299 f27 1"/>
                <a:gd name="f40" fmla="*/ 44461 f26 1"/>
                <a:gd name="f41" fmla="*/ 123218 f27 1"/>
                <a:gd name="f42" fmla="*/ 8892 f27 1"/>
                <a:gd name="f43" fmla="+- f28 0 f1"/>
                <a:gd name="f44" fmla="*/ f31 1 123218"/>
                <a:gd name="f45" fmla="*/ f32 1 44460"/>
                <a:gd name="f46" fmla="*/ f33 1 123218"/>
                <a:gd name="f47" fmla="*/ f34 1 44460"/>
                <a:gd name="f48" fmla="*/ f35 1 123218"/>
                <a:gd name="f49" fmla="*/ f36 1 44460"/>
                <a:gd name="f50" fmla="*/ f37 1 123218"/>
                <a:gd name="f51" fmla="*/ f38 1 44460"/>
                <a:gd name="f52" fmla="*/ f39 1 123218"/>
                <a:gd name="f53" fmla="*/ f40 1 44460"/>
                <a:gd name="f54" fmla="*/ f41 1 123218"/>
                <a:gd name="f55" fmla="*/ f42 1 123218"/>
                <a:gd name="f56" fmla="*/ f22 1 f29"/>
                <a:gd name="f57" fmla="*/ f23 1 f29"/>
                <a:gd name="f58" fmla="*/ f22 1 f30"/>
                <a:gd name="f59" fmla="*/ f24 1 f30"/>
                <a:gd name="f60" fmla="*/ f44 1 f29"/>
                <a:gd name="f61" fmla="*/ f45 1 f30"/>
                <a:gd name="f62" fmla="*/ f46 1 f29"/>
                <a:gd name="f63" fmla="*/ f47 1 f30"/>
                <a:gd name="f64" fmla="*/ f48 1 f29"/>
                <a:gd name="f65" fmla="*/ f49 1 f30"/>
                <a:gd name="f66" fmla="*/ f50 1 f29"/>
                <a:gd name="f67" fmla="*/ f51 1 f30"/>
                <a:gd name="f68" fmla="*/ f52 1 f29"/>
                <a:gd name="f69" fmla="*/ f53 1 f30"/>
                <a:gd name="f70" fmla="*/ f54 1 f29"/>
                <a:gd name="f71" fmla="*/ f55 1 f29"/>
                <a:gd name="f72" fmla="*/ f56 f20 1"/>
                <a:gd name="f73" fmla="*/ f57 f20 1"/>
                <a:gd name="f74" fmla="*/ f59 f21 1"/>
                <a:gd name="f75" fmla="*/ f58 f21 1"/>
                <a:gd name="f76" fmla="*/ f60 f20 1"/>
                <a:gd name="f77" fmla="*/ f61 f21 1"/>
                <a:gd name="f78" fmla="*/ f62 f20 1"/>
                <a:gd name="f79" fmla="*/ f63 f21 1"/>
                <a:gd name="f80" fmla="*/ f64 f20 1"/>
                <a:gd name="f81" fmla="*/ f65 f21 1"/>
                <a:gd name="f82" fmla="*/ f66 f20 1"/>
                <a:gd name="f83" fmla="*/ f67 f21 1"/>
                <a:gd name="f84" fmla="*/ f68 f20 1"/>
                <a:gd name="f85" fmla="*/ f69 f21 1"/>
                <a:gd name="f86" fmla="*/ f70 f20 1"/>
                <a:gd name="f87" fmla="*/ f7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6" y="f77"/>
                </a:cxn>
                <a:cxn ang="f43">
                  <a:pos x="f78" y="f79"/>
                </a:cxn>
                <a:cxn ang="f43">
                  <a:pos x="f80" y="f81"/>
                </a:cxn>
                <a:cxn ang="f43">
                  <a:pos x="f82" y="f83"/>
                </a:cxn>
                <a:cxn ang="f43">
                  <a:pos x="f84" y="f85"/>
                </a:cxn>
                <a:cxn ang="f43">
                  <a:pos x="f86" y="f85"/>
                </a:cxn>
                <a:cxn ang="f43">
                  <a:pos x="f87" y="f77"/>
                </a:cxn>
                <a:cxn ang="f43">
                  <a:pos x="f76" y="f77"/>
                </a:cxn>
              </a:cxnLst>
              <a:rect l="f72" t="f75" r="f73" b="f74"/>
              <a:pathLst>
                <a:path w="123218" h="44460">
                  <a:moveTo>
                    <a:pt x="f8" y="f5"/>
                  </a:moveTo>
                  <a:cubicBezTo>
                    <a:pt x="f9" y="f10"/>
                    <a:pt x="f11" y="f12"/>
                    <a:pt x="f13" y="f9"/>
                  </a:cubicBezTo>
                  <a:cubicBezTo>
                    <a:pt x="f9" y="f14"/>
                    <a:pt x="f8" y="f15"/>
                    <a:pt x="f10" y="f16"/>
                  </a:cubicBezTo>
                  <a:cubicBezTo>
                    <a:pt x="f10" y="f16"/>
                    <a:pt x="f5" y="f16"/>
                    <a:pt x="f5" y="f14"/>
                  </a:cubicBezTo>
                  <a:lnTo>
                    <a:pt x="f17" y="f18"/>
                  </a:lnTo>
                  <a:lnTo>
                    <a:pt x="f6" y="f18"/>
                  </a:lnTo>
                  <a:lnTo>
                    <a:pt x="f9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0" name="Freeform: Shape 314">
              <a:extLst>
                <a:ext uri="{FF2B5EF4-FFF2-40B4-BE49-F238E27FC236}">
                  <a16:creationId xmlns:a16="http://schemas.microsoft.com/office/drawing/2014/main" id="{8D5F9A1E-3A29-8AD3-1F90-1C283C0C72F1}"/>
                </a:ext>
              </a:extLst>
            </p:cNvPr>
            <p:cNvSpPr/>
            <p:nvPr/>
          </p:nvSpPr>
          <p:spPr>
            <a:xfrm>
              <a:off x="490328" y="6636075"/>
              <a:ext cx="453972" cy="1884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3971"/>
                <a:gd name="f7" fmla="val 188481"/>
                <a:gd name="f8" fmla="val 5081"/>
                <a:gd name="f9" fmla="val 1270"/>
                <a:gd name="f10" fmla="val 17784"/>
                <a:gd name="f11" fmla="val 443332"/>
                <a:gd name="f12" fmla="val 188005"/>
                <a:gd name="f13" fmla="val 447143"/>
                <a:gd name="f14" fmla="val 189275"/>
                <a:gd name="f15" fmla="val 452224"/>
                <a:gd name="f16" fmla="val 453495"/>
                <a:gd name="f17" fmla="val 184194"/>
                <a:gd name="f18" fmla="val 454765"/>
                <a:gd name="f19" fmla="val 180383"/>
                <a:gd name="f20" fmla="val 175302"/>
                <a:gd name="f21" fmla="val 449684"/>
                <a:gd name="f22" fmla="val 174031"/>
                <a:gd name="f23" fmla="val 438251"/>
                <a:gd name="f24" fmla="val 170220"/>
                <a:gd name="f25" fmla="+- 0 0 -90"/>
                <a:gd name="f26" fmla="*/ f3 1 453971"/>
                <a:gd name="f27" fmla="*/ f4 1 18848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453971"/>
                <a:gd name="f36" fmla="*/ f32 1 188481"/>
                <a:gd name="f37" fmla="*/ 0 f33 1"/>
                <a:gd name="f38" fmla="*/ 0 f32 1"/>
                <a:gd name="f39" fmla="*/ 5081 f32 1"/>
                <a:gd name="f40" fmla="*/ 1270 f33 1"/>
                <a:gd name="f41" fmla="*/ 17784 f32 1"/>
                <a:gd name="f42" fmla="*/ 443332 f33 1"/>
                <a:gd name="f43" fmla="*/ 188005 f32 1"/>
                <a:gd name="f44" fmla="*/ 453495 f33 1"/>
                <a:gd name="f45" fmla="*/ 184194 f32 1"/>
                <a:gd name="f46" fmla="*/ 449684 f33 1"/>
                <a:gd name="f47" fmla="*/ 174031 f32 1"/>
                <a:gd name="f48" fmla="*/ 438251 f33 1"/>
                <a:gd name="f49" fmla="*/ 170220 f32 1"/>
                <a:gd name="f50" fmla="+- f34 0 f1"/>
                <a:gd name="f51" fmla="*/ f37 1 453971"/>
                <a:gd name="f52" fmla="*/ f38 1 188481"/>
                <a:gd name="f53" fmla="*/ f39 1 188481"/>
                <a:gd name="f54" fmla="*/ f40 1 453971"/>
                <a:gd name="f55" fmla="*/ f41 1 188481"/>
                <a:gd name="f56" fmla="*/ f42 1 453971"/>
                <a:gd name="f57" fmla="*/ f43 1 188481"/>
                <a:gd name="f58" fmla="*/ f44 1 453971"/>
                <a:gd name="f59" fmla="*/ f45 1 188481"/>
                <a:gd name="f60" fmla="*/ f46 1 453971"/>
                <a:gd name="f61" fmla="*/ f47 1 188481"/>
                <a:gd name="f62" fmla="*/ f48 1 453971"/>
                <a:gd name="f63" fmla="*/ f49 1 188481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6"/>
                <a:gd name="f71" fmla="*/ f54 1 f35"/>
                <a:gd name="f72" fmla="*/ f55 1 f36"/>
                <a:gd name="f73" fmla="*/ f56 1 f35"/>
                <a:gd name="f74" fmla="*/ f57 1 f36"/>
                <a:gd name="f75" fmla="*/ f58 1 f35"/>
                <a:gd name="f76" fmla="*/ f59 1 f36"/>
                <a:gd name="f77" fmla="*/ f60 1 f35"/>
                <a:gd name="f78" fmla="*/ f61 1 f36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7 1"/>
                <a:gd name="f88" fmla="*/ f71 f26 1"/>
                <a:gd name="f89" fmla="*/ f72 f27 1"/>
                <a:gd name="f90" fmla="*/ f73 f26 1"/>
                <a:gd name="f91" fmla="*/ f74 f27 1"/>
                <a:gd name="f92" fmla="*/ f75 f26 1"/>
                <a:gd name="f93" fmla="*/ f76 f27 1"/>
                <a:gd name="f94" fmla="*/ f77 f26 1"/>
                <a:gd name="f95" fmla="*/ f78 f27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5" y="f87"/>
                </a:cxn>
                <a:cxn ang="f50">
                  <a:pos x="f88" y="f89"/>
                </a:cxn>
                <a:cxn ang="f50">
                  <a:pos x="f90" y="f91"/>
                </a:cxn>
                <a:cxn ang="f50">
                  <a:pos x="f92" y="f93"/>
                </a:cxn>
                <a:cxn ang="f50">
                  <a:pos x="f94" y="f95"/>
                </a:cxn>
                <a:cxn ang="f50">
                  <a:pos x="f96" y="f97"/>
                </a:cxn>
                <a:cxn ang="f50">
                  <a:pos x="f85" y="f86"/>
                </a:cxn>
              </a:cxnLst>
              <a:rect l="f81" t="f84" r="f82" b="f83"/>
              <a:pathLst>
                <a:path w="453971" h="188481">
                  <a:moveTo>
                    <a:pt x="f5" y="f5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2"/>
                    <a:pt x="f16" y="f17"/>
                  </a:cubicBezTo>
                  <a:cubicBezTo>
                    <a:pt x="f18" y="f19"/>
                    <a:pt x="f16" y="f20"/>
                    <a:pt x="f21" y="f22"/>
                  </a:cubicBezTo>
                  <a:lnTo>
                    <a:pt x="f23" y="f24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1" name="Freeform: Shape 315">
              <a:extLst>
                <a:ext uri="{FF2B5EF4-FFF2-40B4-BE49-F238E27FC236}">
                  <a16:creationId xmlns:a16="http://schemas.microsoft.com/office/drawing/2014/main" id="{7940E027-EB95-EA7D-0961-807E18C27C9B}"/>
                </a:ext>
              </a:extLst>
            </p:cNvPr>
            <p:cNvSpPr/>
            <p:nvPr/>
          </p:nvSpPr>
          <p:spPr>
            <a:xfrm>
              <a:off x="214353" y="1322386"/>
              <a:ext cx="148946" cy="47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948"/>
                <a:gd name="f7" fmla="val 47001"/>
                <a:gd name="f8" fmla="val 324"/>
                <a:gd name="f9" fmla="val 7622"/>
                <a:gd name="f10" fmla="val -947"/>
                <a:gd name="f11" fmla="val 11433"/>
                <a:gd name="f12" fmla="val 1594"/>
                <a:gd name="f13" fmla="val 15244"/>
                <a:gd name="f14" fmla="val 6675"/>
                <a:gd name="f15" fmla="val 16514"/>
                <a:gd name="f16" fmla="val 9216"/>
                <a:gd name="f17" fmla="val 146407"/>
                <a:gd name="f18" fmla="val 142597"/>
                <a:gd name="f19" fmla="val 45731"/>
                <a:gd name="f20" fmla="val 140056"/>
                <a:gd name="f21" fmla="val 41920"/>
                <a:gd name="f22" fmla="val 38109"/>
                <a:gd name="f23" fmla="val 141326"/>
                <a:gd name="f24" fmla="val 34298"/>
                <a:gd name="f25" fmla="val 145137"/>
                <a:gd name="f26" fmla="val 31758"/>
                <a:gd name="f27" fmla="val 138786"/>
                <a:gd name="f28" fmla="val 29217"/>
                <a:gd name="f29" fmla="val 5405"/>
                <a:gd name="f30" fmla="val 2864"/>
                <a:gd name="f31" fmla="val 2541"/>
                <a:gd name="f32" fmla="val 5081"/>
                <a:gd name="f33" fmla="+- 0 0 -90"/>
                <a:gd name="f34" fmla="*/ f3 1 148948"/>
                <a:gd name="f35" fmla="*/ f4 1 4700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48948"/>
                <a:gd name="f44" fmla="*/ f40 1 47001"/>
                <a:gd name="f45" fmla="*/ 324 f41 1"/>
                <a:gd name="f46" fmla="*/ 7622 f40 1"/>
                <a:gd name="f47" fmla="*/ 6675 f41 1"/>
                <a:gd name="f48" fmla="*/ 16514 f40 1"/>
                <a:gd name="f49" fmla="*/ 9216 f41 1"/>
                <a:gd name="f50" fmla="*/ 146407 f41 1"/>
                <a:gd name="f51" fmla="*/ 47001 f40 1"/>
                <a:gd name="f52" fmla="*/ 140056 f41 1"/>
                <a:gd name="f53" fmla="*/ 38109 f40 1"/>
                <a:gd name="f54" fmla="*/ 148948 f41 1"/>
                <a:gd name="f55" fmla="*/ 31758 f40 1"/>
                <a:gd name="f56" fmla="*/ 138786 f41 1"/>
                <a:gd name="f57" fmla="*/ 29217 f40 1"/>
                <a:gd name="f58" fmla="*/ 0 f40 1"/>
                <a:gd name="f59" fmla="*/ 5405 f41 1"/>
                <a:gd name="f60" fmla="+- f42 0 f1"/>
                <a:gd name="f61" fmla="*/ f45 1 148948"/>
                <a:gd name="f62" fmla="*/ f46 1 47001"/>
                <a:gd name="f63" fmla="*/ f47 1 148948"/>
                <a:gd name="f64" fmla="*/ f48 1 47001"/>
                <a:gd name="f65" fmla="*/ f49 1 148948"/>
                <a:gd name="f66" fmla="*/ f50 1 148948"/>
                <a:gd name="f67" fmla="*/ f51 1 47001"/>
                <a:gd name="f68" fmla="*/ f52 1 148948"/>
                <a:gd name="f69" fmla="*/ f53 1 47001"/>
                <a:gd name="f70" fmla="*/ f54 1 148948"/>
                <a:gd name="f71" fmla="*/ f55 1 47001"/>
                <a:gd name="f72" fmla="*/ f56 1 148948"/>
                <a:gd name="f73" fmla="*/ f57 1 47001"/>
                <a:gd name="f74" fmla="*/ f58 1 47001"/>
                <a:gd name="f75" fmla="*/ f59 1 148948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3"/>
                <a:gd name="f83" fmla="*/ f64 1 f44"/>
                <a:gd name="f84" fmla="*/ f65 1 f43"/>
                <a:gd name="f85" fmla="*/ f66 1 f43"/>
                <a:gd name="f86" fmla="*/ f67 1 f44"/>
                <a:gd name="f87" fmla="*/ f68 1 f43"/>
                <a:gd name="f88" fmla="*/ f69 1 f44"/>
                <a:gd name="f89" fmla="*/ f70 1 f43"/>
                <a:gd name="f90" fmla="*/ f71 1 f44"/>
                <a:gd name="f91" fmla="*/ f72 1 f43"/>
                <a:gd name="f92" fmla="*/ f73 1 f44"/>
                <a:gd name="f93" fmla="*/ f74 1 f44"/>
                <a:gd name="f94" fmla="*/ f75 1 f43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4 1"/>
                <a:gd name="f102" fmla="*/ f83 f35 1"/>
                <a:gd name="f103" fmla="*/ f84 f34 1"/>
                <a:gd name="f104" fmla="*/ f85 f34 1"/>
                <a:gd name="f105" fmla="*/ f86 f35 1"/>
                <a:gd name="f106" fmla="*/ f87 f34 1"/>
                <a:gd name="f107" fmla="*/ f88 f35 1"/>
                <a:gd name="f108" fmla="*/ f89 f34 1"/>
                <a:gd name="f109" fmla="*/ f90 f35 1"/>
                <a:gd name="f110" fmla="*/ f91 f34 1"/>
                <a:gd name="f111" fmla="*/ f92 f35 1"/>
                <a:gd name="f112" fmla="*/ f93 f35 1"/>
                <a:gd name="f113" fmla="*/ f9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101" y="f102"/>
                </a:cxn>
                <a:cxn ang="f60">
                  <a:pos x="f103" y="f102"/>
                </a:cxn>
                <a:cxn ang="f60">
                  <a:pos x="f104" y="f105"/>
                </a:cxn>
                <a:cxn ang="f60">
                  <a:pos x="f106" y="f107"/>
                </a:cxn>
                <a:cxn ang="f60">
                  <a:pos x="f108" y="f109"/>
                </a:cxn>
                <a:cxn ang="f60">
                  <a:pos x="f108" y="f109"/>
                </a:cxn>
                <a:cxn ang="f60">
                  <a:pos x="f110" y="f111"/>
                </a:cxn>
                <a:cxn ang="f60">
                  <a:pos x="f103" y="f112"/>
                </a:cxn>
                <a:cxn ang="f60">
                  <a:pos x="f101" y="f112"/>
                </a:cxn>
                <a:cxn ang="f60">
                  <a:pos x="f113" y="f112"/>
                </a:cxn>
                <a:cxn ang="f60">
                  <a:pos x="f99" y="f100"/>
                </a:cxn>
              </a:cxnLst>
              <a:rect l="f95" t="f98" r="f96" b="f97"/>
              <a:pathLst>
                <a:path w="148948" h="4700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7" y="f7"/>
                  </a:lnTo>
                  <a:cubicBezTo>
                    <a:pt x="f18" y="f19"/>
                    <a:pt x="f20" y="f21"/>
                    <a:pt x="f20" y="f22"/>
                  </a:cubicBezTo>
                  <a:cubicBezTo>
                    <a:pt x="f23" y="f24"/>
                    <a:pt x="f25" y="f26"/>
                    <a:pt x="f6" y="f26"/>
                  </a:cubicBezTo>
                  <a:cubicBezTo>
                    <a:pt x="f6" y="f26"/>
                    <a:pt x="f6" y="f26"/>
                    <a:pt x="f6" y="f26"/>
                  </a:cubicBezTo>
                  <a:lnTo>
                    <a:pt x="f27" y="f28"/>
                  </a:lnTo>
                  <a:lnTo>
                    <a:pt x="f16" y="f5"/>
                  </a:lnTo>
                  <a:lnTo>
                    <a:pt x="f14" y="f5"/>
                  </a:lnTo>
                  <a:lnTo>
                    <a:pt x="f29" y="f5"/>
                  </a:lnTo>
                  <a:cubicBezTo>
                    <a:pt x="f30" y="f31"/>
                    <a:pt x="f12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2" name="Freeform: Shape 316">
              <a:extLst>
                <a:ext uri="{FF2B5EF4-FFF2-40B4-BE49-F238E27FC236}">
                  <a16:creationId xmlns:a16="http://schemas.microsoft.com/office/drawing/2014/main" id="{B6E0BEB5-BE52-F496-3DE7-E29F6E801EB8}"/>
                </a:ext>
              </a:extLst>
            </p:cNvPr>
            <p:cNvSpPr/>
            <p:nvPr/>
          </p:nvSpPr>
          <p:spPr>
            <a:xfrm>
              <a:off x="355354" y="1355085"/>
              <a:ext cx="391582" cy="968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1580"/>
                <a:gd name="f7" fmla="val 96873"/>
                <a:gd name="f8" fmla="val 391581"/>
                <a:gd name="f9" fmla="val 86711"/>
                <a:gd name="f10" fmla="val 14304"/>
                <a:gd name="f11" fmla="val 1601"/>
                <a:gd name="f12" fmla="val 9223"/>
                <a:gd name="f13" fmla="val 330"/>
                <a:gd name="f14" fmla="val 5412"/>
                <a:gd name="f15" fmla="val -940"/>
                <a:gd name="f16" fmla="val 13033"/>
                <a:gd name="f17" fmla="val 371256"/>
                <a:gd name="f18" fmla="val 96874"/>
                <a:gd name="f19" fmla="val 389040"/>
                <a:gd name="f20" fmla="+- 0 0 -90"/>
                <a:gd name="f21" fmla="*/ f3 1 391580"/>
                <a:gd name="f22" fmla="*/ f4 1 9687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91580"/>
                <a:gd name="f31" fmla="*/ f27 1 96873"/>
                <a:gd name="f32" fmla="*/ 391581 f28 1"/>
                <a:gd name="f33" fmla="*/ 86711 f27 1"/>
                <a:gd name="f34" fmla="*/ 14304 f28 1"/>
                <a:gd name="f35" fmla="*/ 1601 f27 1"/>
                <a:gd name="f36" fmla="*/ 9223 f28 1"/>
                <a:gd name="f37" fmla="*/ 330 f27 1"/>
                <a:gd name="f38" fmla="*/ 330 f28 1"/>
                <a:gd name="f39" fmla="*/ 5412 f27 1"/>
                <a:gd name="f40" fmla="*/ 5412 f28 1"/>
                <a:gd name="f41" fmla="*/ 14304 f27 1"/>
                <a:gd name="f42" fmla="*/ 371256 f28 1"/>
                <a:gd name="f43" fmla="*/ 96874 f27 1"/>
                <a:gd name="f44" fmla="*/ 389040 f28 1"/>
                <a:gd name="f45" fmla="+- f29 0 f1"/>
                <a:gd name="f46" fmla="*/ f32 1 391580"/>
                <a:gd name="f47" fmla="*/ f33 1 96873"/>
                <a:gd name="f48" fmla="*/ f34 1 391580"/>
                <a:gd name="f49" fmla="*/ f35 1 96873"/>
                <a:gd name="f50" fmla="*/ f36 1 391580"/>
                <a:gd name="f51" fmla="*/ f37 1 96873"/>
                <a:gd name="f52" fmla="*/ f38 1 391580"/>
                <a:gd name="f53" fmla="*/ f39 1 96873"/>
                <a:gd name="f54" fmla="*/ f40 1 391580"/>
                <a:gd name="f55" fmla="*/ f41 1 96873"/>
                <a:gd name="f56" fmla="*/ f42 1 391580"/>
                <a:gd name="f57" fmla="*/ f43 1 96873"/>
                <a:gd name="f58" fmla="*/ f44 1 391580"/>
                <a:gd name="f59" fmla="*/ f23 1 f30"/>
                <a:gd name="f60" fmla="*/ f24 1 f30"/>
                <a:gd name="f61" fmla="*/ f23 1 f31"/>
                <a:gd name="f62" fmla="*/ f25 1 f31"/>
                <a:gd name="f63" fmla="*/ f46 1 f30"/>
                <a:gd name="f64" fmla="*/ f47 1 f31"/>
                <a:gd name="f65" fmla="*/ f48 1 f30"/>
                <a:gd name="f66" fmla="*/ f49 1 f31"/>
                <a:gd name="f67" fmla="*/ f50 1 f30"/>
                <a:gd name="f68" fmla="*/ f51 1 f31"/>
                <a:gd name="f69" fmla="*/ f52 1 f30"/>
                <a:gd name="f70" fmla="*/ f53 1 f31"/>
                <a:gd name="f71" fmla="*/ f54 1 f30"/>
                <a:gd name="f72" fmla="*/ f55 1 f31"/>
                <a:gd name="f73" fmla="*/ f56 1 f30"/>
                <a:gd name="f74" fmla="*/ f57 1 f31"/>
                <a:gd name="f75" fmla="*/ f58 1 f30"/>
                <a:gd name="f76" fmla="*/ f59 f21 1"/>
                <a:gd name="f77" fmla="*/ f60 f21 1"/>
                <a:gd name="f78" fmla="*/ f62 f22 1"/>
                <a:gd name="f79" fmla="*/ f61 f22 1"/>
                <a:gd name="f80" fmla="*/ f63 f21 1"/>
                <a:gd name="f81" fmla="*/ f64 f22 1"/>
                <a:gd name="f82" fmla="*/ f65 f21 1"/>
                <a:gd name="f83" fmla="*/ f66 f22 1"/>
                <a:gd name="f84" fmla="*/ f67 f21 1"/>
                <a:gd name="f85" fmla="*/ f68 f22 1"/>
                <a:gd name="f86" fmla="*/ f69 f21 1"/>
                <a:gd name="f87" fmla="*/ f70 f22 1"/>
                <a:gd name="f88" fmla="*/ f71 f21 1"/>
                <a:gd name="f89" fmla="*/ f72 f22 1"/>
                <a:gd name="f90" fmla="*/ f73 f21 1"/>
                <a:gd name="f91" fmla="*/ f74 f22 1"/>
                <a:gd name="f92" fmla="*/ f7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81"/>
                </a:cxn>
                <a:cxn ang="f45">
                  <a:pos x="f80" y="f81"/>
                </a:cxn>
              </a:cxnLst>
              <a:rect l="f76" t="f79" r="f77" b="f78"/>
              <a:pathLst>
                <a:path w="391580" h="9687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1" y="f11"/>
                    <a:pt x="f13" y="f14"/>
                  </a:cubicBezTo>
                  <a:cubicBezTo>
                    <a:pt x="f15" y="f12"/>
                    <a:pt x="f11" y="f16"/>
                    <a:pt x="f14" y="f10"/>
                  </a:cubicBezTo>
                  <a:cubicBezTo>
                    <a:pt x="f14" y="f10"/>
                    <a:pt x="f14" y="f10"/>
                    <a:pt x="f14" y="f10"/>
                  </a:cubicBezTo>
                  <a:lnTo>
                    <a:pt x="f17" y="f18"/>
                  </a:lnTo>
                  <a:lnTo>
                    <a:pt x="f19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3" name="Freeform: Shape 317">
              <a:extLst>
                <a:ext uri="{FF2B5EF4-FFF2-40B4-BE49-F238E27FC236}">
                  <a16:creationId xmlns:a16="http://schemas.microsoft.com/office/drawing/2014/main" id="{DD332FE4-B01E-46ED-68F5-28DEF9089470}"/>
                </a:ext>
              </a:extLst>
            </p:cNvPr>
            <p:cNvSpPr/>
            <p:nvPr/>
          </p:nvSpPr>
          <p:spPr>
            <a:xfrm>
              <a:off x="6460382" y="5564873"/>
              <a:ext cx="105768" cy="435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765"/>
                <a:gd name="f7" fmla="val 43520"/>
                <a:gd name="f8" fmla="val 330"/>
                <a:gd name="f9" fmla="val 5412"/>
                <a:gd name="f10" fmla="val -940"/>
                <a:gd name="f11" fmla="val 9222"/>
                <a:gd name="f12" fmla="val 1601"/>
                <a:gd name="f13" fmla="val 13034"/>
                <a:gd name="f14" fmla="val 14304"/>
                <a:gd name="f15" fmla="val 15574"/>
                <a:gd name="f16" fmla="val 101954"/>
                <a:gd name="f17" fmla="val 43521"/>
                <a:gd name="f18" fmla="val 98143"/>
                <a:gd name="f19" fmla="val 42250"/>
                <a:gd name="f20" fmla="val 95602"/>
                <a:gd name="f21" fmla="val 38440"/>
                <a:gd name="f22" fmla="val 96873"/>
                <a:gd name="f23" fmla="val 34628"/>
                <a:gd name="f24" fmla="val 30818"/>
                <a:gd name="f25" fmla="val 28277"/>
                <a:gd name="f26" fmla="val 29547"/>
                <a:gd name="f27" fmla="+- 0 0 -90"/>
                <a:gd name="f28" fmla="*/ f3 1 105765"/>
                <a:gd name="f29" fmla="*/ f4 1 4352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05765"/>
                <a:gd name="f38" fmla="*/ f34 1 43520"/>
                <a:gd name="f39" fmla="*/ 330 f35 1"/>
                <a:gd name="f40" fmla="*/ 5412 f34 1"/>
                <a:gd name="f41" fmla="*/ 5412 f35 1"/>
                <a:gd name="f42" fmla="*/ 14304 f34 1"/>
                <a:gd name="f43" fmla="*/ 9222 f35 1"/>
                <a:gd name="f44" fmla="*/ 15574 f34 1"/>
                <a:gd name="f45" fmla="*/ 101954 f35 1"/>
                <a:gd name="f46" fmla="*/ 43521 f34 1"/>
                <a:gd name="f47" fmla="*/ 96873 f35 1"/>
                <a:gd name="f48" fmla="*/ 34628 f34 1"/>
                <a:gd name="f49" fmla="*/ 105765 f35 1"/>
                <a:gd name="f50" fmla="*/ 29547 f34 1"/>
                <a:gd name="f51" fmla="*/ 330 f34 1"/>
                <a:gd name="f52" fmla="+- f36 0 f1"/>
                <a:gd name="f53" fmla="*/ f39 1 105765"/>
                <a:gd name="f54" fmla="*/ f40 1 43520"/>
                <a:gd name="f55" fmla="*/ f41 1 105765"/>
                <a:gd name="f56" fmla="*/ f42 1 43520"/>
                <a:gd name="f57" fmla="*/ f43 1 105765"/>
                <a:gd name="f58" fmla="*/ f44 1 43520"/>
                <a:gd name="f59" fmla="*/ f45 1 105765"/>
                <a:gd name="f60" fmla="*/ f46 1 43520"/>
                <a:gd name="f61" fmla="*/ f47 1 105765"/>
                <a:gd name="f62" fmla="*/ f48 1 43520"/>
                <a:gd name="f63" fmla="*/ f49 1 105765"/>
                <a:gd name="f64" fmla="*/ f50 1 43520"/>
                <a:gd name="f65" fmla="*/ f51 1 43520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8"/>
                <a:gd name="f74" fmla="*/ f57 1 f37"/>
                <a:gd name="f75" fmla="*/ f58 1 f38"/>
                <a:gd name="f76" fmla="*/ f59 1 f37"/>
                <a:gd name="f77" fmla="*/ f60 1 f38"/>
                <a:gd name="f78" fmla="*/ f61 1 f37"/>
                <a:gd name="f79" fmla="*/ f62 1 f38"/>
                <a:gd name="f80" fmla="*/ f63 1 f37"/>
                <a:gd name="f81" fmla="*/ f64 1 f38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9 1"/>
                <a:gd name="f91" fmla="*/ f74 f28 1"/>
                <a:gd name="f92" fmla="*/ f75 f29 1"/>
                <a:gd name="f93" fmla="*/ f76 f28 1"/>
                <a:gd name="f94" fmla="*/ f77 f29 1"/>
                <a:gd name="f95" fmla="*/ f78 f28 1"/>
                <a:gd name="f96" fmla="*/ f79 f29 1"/>
                <a:gd name="f97" fmla="*/ f80 f28 1"/>
                <a:gd name="f98" fmla="*/ f81 f29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7" y="f98"/>
                </a:cxn>
                <a:cxn ang="f52">
                  <a:pos x="f91" y="f99"/>
                </a:cxn>
                <a:cxn ang="f52">
                  <a:pos x="f87" y="f88"/>
                </a:cxn>
              </a:cxnLst>
              <a:rect l="f83" t="f86" r="f84" b="f85"/>
              <a:pathLst>
                <a:path w="105765" h="43520">
                  <a:moveTo>
                    <a:pt x="f8" y="f9"/>
                  </a:moveTo>
                  <a:cubicBezTo>
                    <a:pt x="f10" y="f11"/>
                    <a:pt x="f12" y="f13"/>
                    <a:pt x="f9" y="f14"/>
                  </a:cubicBezTo>
                  <a:lnTo>
                    <a:pt x="f11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3"/>
                    <a:pt x="f22" y="f23"/>
                  </a:cubicBezTo>
                  <a:cubicBezTo>
                    <a:pt x="f18" y="f24"/>
                    <a:pt x="f16" y="f25"/>
                    <a:pt x="f6" y="f26"/>
                  </a:cubicBezTo>
                  <a:cubicBezTo>
                    <a:pt x="f6" y="f26"/>
                    <a:pt x="f6" y="f26"/>
                    <a:pt x="f6" y="f26"/>
                  </a:cubicBezTo>
                  <a:lnTo>
                    <a:pt x="f11" y="f8"/>
                  </a:lnTo>
                  <a:cubicBezTo>
                    <a:pt x="f9" y="f10"/>
                    <a:pt x="f12" y="f1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4" name="Freeform: Shape 318">
              <a:extLst>
                <a:ext uri="{FF2B5EF4-FFF2-40B4-BE49-F238E27FC236}">
                  <a16:creationId xmlns:a16="http://schemas.microsoft.com/office/drawing/2014/main" id="{64B6B7BE-E5A0-6454-9624-D533A4492202}"/>
                </a:ext>
              </a:extLst>
            </p:cNvPr>
            <p:cNvSpPr/>
            <p:nvPr/>
          </p:nvSpPr>
          <p:spPr>
            <a:xfrm>
              <a:off x="1410023" y="4246629"/>
              <a:ext cx="171486" cy="1244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489"/>
                <a:gd name="f7" fmla="val 124490"/>
                <a:gd name="f8" fmla="val 10162"/>
                <a:gd name="f9" fmla="val 114327"/>
                <a:gd name="f10" fmla="val 12703"/>
                <a:gd name="f11" fmla="val 118139"/>
                <a:gd name="f12" fmla="val 11433"/>
                <a:gd name="f13" fmla="val 121949"/>
                <a:gd name="f14" fmla="val 7622"/>
                <a:gd name="f15" fmla="val 171490"/>
                <a:gd name="f16" fmla="val 16514"/>
                <a:gd name="f17" fmla="val 170219"/>
                <a:gd name="f18" fmla="val 3811"/>
                <a:gd name="f19" fmla="val 113057"/>
                <a:gd name="f20" fmla="val 109246"/>
                <a:gd name="f21" fmla="val 110517"/>
                <a:gd name="f22" fmla="+- 0 0 -90"/>
                <a:gd name="f23" fmla="*/ f3 1 171489"/>
                <a:gd name="f24" fmla="*/ f4 1 12449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71489"/>
                <a:gd name="f33" fmla="*/ f29 1 124490"/>
                <a:gd name="f34" fmla="*/ 10162 f30 1"/>
                <a:gd name="f35" fmla="*/ 114327 f29 1"/>
                <a:gd name="f36" fmla="*/ 7622 f30 1"/>
                <a:gd name="f37" fmla="*/ 124490 f29 1"/>
                <a:gd name="f38" fmla="*/ 11433 f30 1"/>
                <a:gd name="f39" fmla="*/ 121949 f29 1"/>
                <a:gd name="f40" fmla="*/ 171490 f30 1"/>
                <a:gd name="f41" fmla="*/ 16514 f29 1"/>
                <a:gd name="f42" fmla="*/ 170219 f30 1"/>
                <a:gd name="f43" fmla="*/ 3811 f29 1"/>
                <a:gd name="f44" fmla="*/ 0 f29 1"/>
                <a:gd name="f45" fmla="*/ 0 f30 1"/>
                <a:gd name="f46" fmla="*/ 113057 f29 1"/>
                <a:gd name="f47" fmla="+- f31 0 f1"/>
                <a:gd name="f48" fmla="*/ f34 1 171489"/>
                <a:gd name="f49" fmla="*/ f35 1 124490"/>
                <a:gd name="f50" fmla="*/ f36 1 171489"/>
                <a:gd name="f51" fmla="*/ f37 1 124490"/>
                <a:gd name="f52" fmla="*/ f38 1 171489"/>
                <a:gd name="f53" fmla="*/ f39 1 124490"/>
                <a:gd name="f54" fmla="*/ f40 1 171489"/>
                <a:gd name="f55" fmla="*/ f41 1 124490"/>
                <a:gd name="f56" fmla="*/ f42 1 171489"/>
                <a:gd name="f57" fmla="*/ f43 1 124490"/>
                <a:gd name="f58" fmla="*/ f44 1 124490"/>
                <a:gd name="f59" fmla="*/ f45 1 171489"/>
                <a:gd name="f60" fmla="*/ f46 1 124490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2"/>
                <a:gd name="f68" fmla="*/ f51 1 f33"/>
                <a:gd name="f69" fmla="*/ f52 1 f32"/>
                <a:gd name="f70" fmla="*/ f53 1 f33"/>
                <a:gd name="f71" fmla="*/ f54 1 f32"/>
                <a:gd name="f72" fmla="*/ f55 1 f33"/>
                <a:gd name="f73" fmla="*/ f56 1 f32"/>
                <a:gd name="f74" fmla="*/ f57 1 f33"/>
                <a:gd name="f75" fmla="*/ f58 1 f33"/>
                <a:gd name="f76" fmla="*/ f59 1 f32"/>
                <a:gd name="f77" fmla="*/ f60 1 f33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3 1"/>
                <a:gd name="f85" fmla="*/ f68 f24 1"/>
                <a:gd name="f86" fmla="*/ f69 f23 1"/>
                <a:gd name="f87" fmla="*/ f70 f24 1"/>
                <a:gd name="f88" fmla="*/ f71 f23 1"/>
                <a:gd name="f89" fmla="*/ f72 f24 1"/>
                <a:gd name="f90" fmla="*/ f73 f23 1"/>
                <a:gd name="f91" fmla="*/ f74 f24 1"/>
                <a:gd name="f92" fmla="*/ f75 f24 1"/>
                <a:gd name="f93" fmla="*/ f76 f23 1"/>
                <a:gd name="f94" fmla="*/ f77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0" y="f92"/>
                </a:cxn>
                <a:cxn ang="f47">
                  <a:pos x="f93" y="f94"/>
                </a:cxn>
                <a:cxn ang="f47">
                  <a:pos x="f82" y="f83"/>
                </a:cxn>
              </a:cxnLst>
              <a:rect l="f78" t="f81" r="f79" b="f80"/>
              <a:pathLst>
                <a:path w="171489" h="124490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2" y="f13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7" y="f5"/>
                  </a:lnTo>
                  <a:lnTo>
                    <a:pt x="f5" y="f19"/>
                  </a:lnTo>
                  <a:cubicBezTo>
                    <a:pt x="f18" y="f20"/>
                    <a:pt x="f14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5" name="Freeform: Shape 319">
              <a:extLst>
                <a:ext uri="{FF2B5EF4-FFF2-40B4-BE49-F238E27FC236}">
                  <a16:creationId xmlns:a16="http://schemas.microsoft.com/office/drawing/2014/main" id="{F326BF04-3DC6-12A9-DF20-5572DD622DF9}"/>
                </a:ext>
              </a:extLst>
            </p:cNvPr>
            <p:cNvSpPr/>
            <p:nvPr/>
          </p:nvSpPr>
          <p:spPr>
            <a:xfrm>
              <a:off x="1387163" y="4357097"/>
              <a:ext cx="34344" cy="305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349"/>
                <a:gd name="f7" fmla="val 30538"/>
                <a:gd name="f8" fmla="val 13973"/>
                <a:gd name="f9" fmla="val 25458"/>
                <a:gd name="f10" fmla="val 12703"/>
                <a:gd name="f11" fmla="val 12755"/>
                <a:gd name="f12" fmla="val 8944"/>
                <a:gd name="f13" fmla="val 15244"/>
                <a:gd name="f14" fmla="val 5133"/>
                <a:gd name="f15" fmla="val 19054"/>
                <a:gd name="f16" fmla="val 22865"/>
                <a:gd name="f17" fmla="val 26676"/>
                <a:gd name="f18" fmla="val 7673"/>
                <a:gd name="f19" fmla="val 11484"/>
                <a:gd name="f20" fmla="val 16565"/>
                <a:gd name="f21" fmla="val 30487"/>
                <a:gd name="f22" fmla="val 14025"/>
                <a:gd name="f23" fmla="val 34298"/>
                <a:gd name="f24" fmla="val 35568"/>
                <a:gd name="f25" fmla="val 33028"/>
                <a:gd name="f26" fmla="val 3862"/>
                <a:gd name="f27" fmla="val 51"/>
                <a:gd name="f28" fmla="val -1219"/>
                <a:gd name="f29" fmla="val 1322"/>
                <a:gd name="f30" fmla="val 7622"/>
                <a:gd name="f31" fmla="val 3811"/>
                <a:gd name="f32" fmla="val 17836"/>
                <a:gd name="f33" fmla="val 19106"/>
                <a:gd name="f34" fmla="val 10162"/>
                <a:gd name="f35" fmla="val 22917"/>
                <a:gd name="f36" fmla="val 8892"/>
                <a:gd name="f37" fmla="val 26728"/>
                <a:gd name="f38" fmla="val 27998"/>
                <a:gd name="f39" fmla="val 30539"/>
                <a:gd name="f40" fmla="val 5081"/>
                <a:gd name="f41" fmla="+- 0 0 -90"/>
                <a:gd name="f42" fmla="*/ f3 1 34349"/>
                <a:gd name="f43" fmla="*/ f4 1 30538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34349"/>
                <a:gd name="f52" fmla="*/ f48 1 30538"/>
                <a:gd name="f53" fmla="*/ 13973 f49 1"/>
                <a:gd name="f54" fmla="*/ 25458 f48 1"/>
                <a:gd name="f55" fmla="*/ 12703 f49 1"/>
                <a:gd name="f56" fmla="*/ 12755 f48 1"/>
                <a:gd name="f57" fmla="*/ 19054 f49 1"/>
                <a:gd name="f58" fmla="*/ 5133 f48 1"/>
                <a:gd name="f59" fmla="*/ 26676 f49 1"/>
                <a:gd name="f60" fmla="*/ 11484 f48 1"/>
                <a:gd name="f61" fmla="*/ 16565 f48 1"/>
                <a:gd name="f62" fmla="*/ 30487 f49 1"/>
                <a:gd name="f63" fmla="*/ 14025 f48 1"/>
                <a:gd name="f64" fmla="*/ 33028 f49 1"/>
                <a:gd name="f65" fmla="*/ 3862 f48 1"/>
                <a:gd name="f66" fmla="*/ 22865 f49 1"/>
                <a:gd name="f67" fmla="*/ 1322 f48 1"/>
                <a:gd name="f68" fmla="*/ 7622 f49 1"/>
                <a:gd name="f69" fmla="*/ 0 f49 1"/>
                <a:gd name="f70" fmla="*/ 3811 f49 1"/>
                <a:gd name="f71" fmla="*/ 17836 f48 1"/>
                <a:gd name="f72" fmla="*/ 8892 f49 1"/>
                <a:gd name="f73" fmla="*/ 26728 f48 1"/>
                <a:gd name="f74" fmla="*/ 5081 f49 1"/>
                <a:gd name="f75" fmla="*/ 30539 f48 1"/>
                <a:gd name="f76" fmla="+- f50 0 f1"/>
                <a:gd name="f77" fmla="*/ f53 1 34349"/>
                <a:gd name="f78" fmla="*/ f54 1 30538"/>
                <a:gd name="f79" fmla="*/ f55 1 34349"/>
                <a:gd name="f80" fmla="*/ f56 1 30538"/>
                <a:gd name="f81" fmla="*/ f57 1 34349"/>
                <a:gd name="f82" fmla="*/ f58 1 30538"/>
                <a:gd name="f83" fmla="*/ f59 1 34349"/>
                <a:gd name="f84" fmla="*/ f60 1 30538"/>
                <a:gd name="f85" fmla="*/ f61 1 30538"/>
                <a:gd name="f86" fmla="*/ f62 1 34349"/>
                <a:gd name="f87" fmla="*/ f63 1 30538"/>
                <a:gd name="f88" fmla="*/ f64 1 34349"/>
                <a:gd name="f89" fmla="*/ f65 1 30538"/>
                <a:gd name="f90" fmla="*/ f66 1 34349"/>
                <a:gd name="f91" fmla="*/ f67 1 30538"/>
                <a:gd name="f92" fmla="*/ f68 1 34349"/>
                <a:gd name="f93" fmla="*/ f69 1 34349"/>
                <a:gd name="f94" fmla="*/ f70 1 34349"/>
                <a:gd name="f95" fmla="*/ f71 1 30538"/>
                <a:gd name="f96" fmla="*/ f72 1 34349"/>
                <a:gd name="f97" fmla="*/ f73 1 30538"/>
                <a:gd name="f98" fmla="*/ f74 1 34349"/>
                <a:gd name="f99" fmla="*/ f75 1 30538"/>
                <a:gd name="f100" fmla="*/ f44 1 f51"/>
                <a:gd name="f101" fmla="*/ f45 1 f51"/>
                <a:gd name="f102" fmla="*/ f44 1 f52"/>
                <a:gd name="f103" fmla="*/ f46 1 f52"/>
                <a:gd name="f104" fmla="*/ f77 1 f51"/>
                <a:gd name="f105" fmla="*/ f78 1 f52"/>
                <a:gd name="f106" fmla="*/ f79 1 f51"/>
                <a:gd name="f107" fmla="*/ f80 1 f52"/>
                <a:gd name="f108" fmla="*/ f81 1 f51"/>
                <a:gd name="f109" fmla="*/ f82 1 f52"/>
                <a:gd name="f110" fmla="*/ f83 1 f51"/>
                <a:gd name="f111" fmla="*/ f84 1 f52"/>
                <a:gd name="f112" fmla="*/ f85 1 f52"/>
                <a:gd name="f113" fmla="*/ f86 1 f51"/>
                <a:gd name="f114" fmla="*/ f87 1 f52"/>
                <a:gd name="f115" fmla="*/ f88 1 f51"/>
                <a:gd name="f116" fmla="*/ f89 1 f52"/>
                <a:gd name="f117" fmla="*/ f90 1 f51"/>
                <a:gd name="f118" fmla="*/ f91 1 f52"/>
                <a:gd name="f119" fmla="*/ f92 1 f51"/>
                <a:gd name="f120" fmla="*/ f93 1 f51"/>
                <a:gd name="f121" fmla="*/ f94 1 f51"/>
                <a:gd name="f122" fmla="*/ f95 1 f52"/>
                <a:gd name="f123" fmla="*/ f96 1 f51"/>
                <a:gd name="f124" fmla="*/ f97 1 f52"/>
                <a:gd name="f125" fmla="*/ f98 1 f51"/>
                <a:gd name="f126" fmla="*/ f99 1 f52"/>
                <a:gd name="f127" fmla="*/ f100 f42 1"/>
                <a:gd name="f128" fmla="*/ f101 f42 1"/>
                <a:gd name="f129" fmla="*/ f103 f43 1"/>
                <a:gd name="f130" fmla="*/ f102 f43 1"/>
                <a:gd name="f131" fmla="*/ f104 f42 1"/>
                <a:gd name="f132" fmla="*/ f105 f43 1"/>
                <a:gd name="f133" fmla="*/ f106 f42 1"/>
                <a:gd name="f134" fmla="*/ f107 f43 1"/>
                <a:gd name="f135" fmla="*/ f108 f42 1"/>
                <a:gd name="f136" fmla="*/ f109 f43 1"/>
                <a:gd name="f137" fmla="*/ f110 f42 1"/>
                <a:gd name="f138" fmla="*/ f111 f43 1"/>
                <a:gd name="f139" fmla="*/ f112 f43 1"/>
                <a:gd name="f140" fmla="*/ f113 f42 1"/>
                <a:gd name="f141" fmla="*/ f114 f43 1"/>
                <a:gd name="f142" fmla="*/ f115 f42 1"/>
                <a:gd name="f143" fmla="*/ f116 f43 1"/>
                <a:gd name="f144" fmla="*/ f117 f42 1"/>
                <a:gd name="f145" fmla="*/ f118 f43 1"/>
                <a:gd name="f146" fmla="*/ f119 f42 1"/>
                <a:gd name="f147" fmla="*/ f120 f42 1"/>
                <a:gd name="f148" fmla="*/ f121 f42 1"/>
                <a:gd name="f149" fmla="*/ f122 f43 1"/>
                <a:gd name="f150" fmla="*/ f123 f42 1"/>
                <a:gd name="f151" fmla="*/ f124 f43 1"/>
                <a:gd name="f152" fmla="*/ f125 f42 1"/>
                <a:gd name="f153" fmla="*/ f126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7" y="f139"/>
                </a:cxn>
                <a:cxn ang="f76">
                  <a:pos x="f140" y="f141"/>
                </a:cxn>
                <a:cxn ang="f76">
                  <a:pos x="f142" y="f143"/>
                </a:cxn>
                <a:cxn ang="f76">
                  <a:pos x="f144" y="f145"/>
                </a:cxn>
                <a:cxn ang="f76">
                  <a:pos x="f146" y="f138"/>
                </a:cxn>
                <a:cxn ang="f76">
                  <a:pos x="f147" y="f139"/>
                </a:cxn>
                <a:cxn ang="f76">
                  <a:pos x="f148" y="f149"/>
                </a:cxn>
                <a:cxn ang="f76">
                  <a:pos x="f150" y="f151"/>
                </a:cxn>
                <a:cxn ang="f76">
                  <a:pos x="f150" y="f151"/>
                </a:cxn>
                <a:cxn ang="f76">
                  <a:pos x="f152" y="f153"/>
                </a:cxn>
                <a:cxn ang="f76">
                  <a:pos x="f152" y="f153"/>
                </a:cxn>
                <a:cxn ang="f76">
                  <a:pos x="f131" y="f132"/>
                </a:cxn>
              </a:cxnLst>
              <a:rect l="f127" t="f130" r="f128" b="f129"/>
              <a:pathLst>
                <a:path w="34349" h="30538">
                  <a:moveTo>
                    <a:pt x="f8" y="f9"/>
                  </a:moveTo>
                  <a:lnTo>
                    <a:pt x="f10" y="f11"/>
                  </a:lnTo>
                  <a:cubicBezTo>
                    <a:pt x="f10" y="f12"/>
                    <a:pt x="f13" y="f14"/>
                    <a:pt x="f15" y="f14"/>
                  </a:cubicBezTo>
                  <a:cubicBezTo>
                    <a:pt x="f16" y="f14"/>
                    <a:pt x="f17" y="f18"/>
                    <a:pt x="f17" y="f19"/>
                  </a:cubicBezTo>
                  <a:lnTo>
                    <a:pt x="f17" y="f20"/>
                  </a:lnTo>
                  <a:lnTo>
                    <a:pt x="f21" y="f22"/>
                  </a:lnTo>
                  <a:cubicBezTo>
                    <a:pt x="f23" y="f19"/>
                    <a:pt x="f24" y="f18"/>
                    <a:pt x="f25" y="f26"/>
                  </a:cubicBezTo>
                  <a:cubicBezTo>
                    <a:pt x="f21" y="f27"/>
                    <a:pt x="f17" y="f28"/>
                    <a:pt x="f16" y="f29"/>
                  </a:cubicBezTo>
                  <a:lnTo>
                    <a:pt x="f30" y="f19"/>
                  </a:lnTo>
                  <a:lnTo>
                    <a:pt x="f5" y="f20"/>
                  </a:lnTo>
                  <a:lnTo>
                    <a:pt x="f31" y="f32"/>
                  </a:lnTo>
                  <a:cubicBezTo>
                    <a:pt x="f30" y="f33"/>
                    <a:pt x="f34" y="f35"/>
                    <a:pt x="f36" y="f37"/>
                  </a:cubicBezTo>
                  <a:cubicBezTo>
                    <a:pt x="f36" y="f37"/>
                    <a:pt x="f36" y="f37"/>
                    <a:pt x="f36" y="f37"/>
                  </a:cubicBezTo>
                  <a:cubicBezTo>
                    <a:pt x="f36" y="f38"/>
                    <a:pt x="f30" y="f39"/>
                    <a:pt x="f40" y="f39"/>
                  </a:cubicBezTo>
                  <a:lnTo>
                    <a:pt x="f40" y="f3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6" name="Freeform: Shape 320">
              <a:extLst>
                <a:ext uri="{FF2B5EF4-FFF2-40B4-BE49-F238E27FC236}">
                  <a16:creationId xmlns:a16="http://schemas.microsoft.com/office/drawing/2014/main" id="{CD073A8A-7CF2-8591-8F26-7E7DBC9258C4}"/>
                </a:ext>
              </a:extLst>
            </p:cNvPr>
            <p:cNvSpPr/>
            <p:nvPr/>
          </p:nvSpPr>
          <p:spPr>
            <a:xfrm>
              <a:off x="1387163" y="4388900"/>
              <a:ext cx="127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703"/>
                <a:gd name="f8" fmla="+- 0 0 -90"/>
                <a:gd name="f9" fmla="*/ f3 1 1270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"/>
                <a:gd name="f19" fmla="*/ f15 1 12703"/>
                <a:gd name="f20" fmla="*/ 1270 f16 1"/>
                <a:gd name="f21" fmla="*/ 0 f15 1"/>
                <a:gd name="f22" fmla="*/ 0 f16 1"/>
                <a:gd name="f23" fmla="+- f17 0 f1"/>
                <a:gd name="f24" fmla="*/ f20 1 1270"/>
                <a:gd name="f25" fmla="*/ f21 1 12703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38" y="f39"/>
                </a:cxn>
              </a:cxnLst>
              <a:rect l="f34" t="f37" r="f35" b="f36"/>
              <a:pathLst>
                <a:path w="1270" h="12703">
                  <a:moveTo>
                    <a:pt x="f6" y="f5"/>
                  </a:move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7" name="Freeform: Shape 321">
              <a:extLst>
                <a:ext uri="{FF2B5EF4-FFF2-40B4-BE49-F238E27FC236}">
                  <a16:creationId xmlns:a16="http://schemas.microsoft.com/office/drawing/2014/main" id="{87B5D9A6-74FB-F744-FA1D-5AE66AA73D22}"/>
                </a:ext>
              </a:extLst>
            </p:cNvPr>
            <p:cNvSpPr/>
            <p:nvPr/>
          </p:nvSpPr>
          <p:spPr>
            <a:xfrm>
              <a:off x="721525" y="1443069"/>
              <a:ext cx="29215" cy="250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16"/>
                <a:gd name="f7" fmla="val 25088"/>
                <a:gd name="f8" fmla="val 19055"/>
                <a:gd name="f9" fmla="val 20325"/>
                <a:gd name="f10" fmla="val 1270"/>
                <a:gd name="f11" fmla="val 21595"/>
                <a:gd name="f12" fmla="val 2541"/>
                <a:gd name="f13" fmla="val 22866"/>
                <a:gd name="f14" fmla="val 3811"/>
                <a:gd name="f15" fmla="val 24136"/>
                <a:gd name="f16" fmla="val 5081"/>
                <a:gd name="f17" fmla="val 6351"/>
                <a:gd name="f18" fmla="val 25406"/>
                <a:gd name="f19" fmla="val 8892"/>
                <a:gd name="f20" fmla="val 10162"/>
                <a:gd name="f21" fmla="val 27946"/>
                <a:gd name="f22" fmla="val 13973"/>
                <a:gd name="f23" fmla="val 29217"/>
                <a:gd name="f24" fmla="val 16514"/>
                <a:gd name="f25" fmla="val 19054"/>
                <a:gd name="f26" fmla="val 6352"/>
                <a:gd name="f27" fmla="val 22865"/>
                <a:gd name="f28" fmla="val 11433"/>
                <a:gd name="f29" fmla="val 12703"/>
                <a:gd name="f30" fmla="val 15244"/>
                <a:gd name="f31" fmla="val 17784"/>
                <a:gd name="f32" fmla="+- 0 0 -90"/>
                <a:gd name="f33" fmla="*/ f3 1 29216"/>
                <a:gd name="f34" fmla="*/ f4 1 25088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9216"/>
                <a:gd name="f43" fmla="*/ f39 1 25088"/>
                <a:gd name="f44" fmla="*/ 0 f40 1"/>
                <a:gd name="f45" fmla="*/ 19055 f39 1"/>
                <a:gd name="f46" fmla="*/ 1270 f40 1"/>
                <a:gd name="f47" fmla="*/ 21595 f39 1"/>
                <a:gd name="f48" fmla="*/ 2541 f40 1"/>
                <a:gd name="f49" fmla="*/ 22866 f39 1"/>
                <a:gd name="f50" fmla="*/ 3811 f40 1"/>
                <a:gd name="f51" fmla="*/ 24136 f39 1"/>
                <a:gd name="f52" fmla="*/ 5081 f40 1"/>
                <a:gd name="f53" fmla="*/ 10162 f40 1"/>
                <a:gd name="f54" fmla="*/ 27946 f40 1"/>
                <a:gd name="f55" fmla="*/ 13973 f39 1"/>
                <a:gd name="f56" fmla="*/ 29217 f40 1"/>
                <a:gd name="f57" fmla="*/ 19054 f40 1"/>
                <a:gd name="f58" fmla="*/ 10162 f39 1"/>
                <a:gd name="f59" fmla="*/ 22865 f40 1"/>
                <a:gd name="f60" fmla="*/ 0 f39 1"/>
                <a:gd name="f61" fmla="*/ 11433 f39 1"/>
                <a:gd name="f62" fmla="*/ 12703 f39 1"/>
                <a:gd name="f63" fmla="*/ 15244 f39 1"/>
                <a:gd name="f64" fmla="*/ 16514 f39 1"/>
                <a:gd name="f65" fmla="*/ 17784 f39 1"/>
                <a:gd name="f66" fmla="+- f41 0 f1"/>
                <a:gd name="f67" fmla="*/ f44 1 29216"/>
                <a:gd name="f68" fmla="*/ f45 1 25088"/>
                <a:gd name="f69" fmla="*/ f46 1 29216"/>
                <a:gd name="f70" fmla="*/ f47 1 25088"/>
                <a:gd name="f71" fmla="*/ f48 1 29216"/>
                <a:gd name="f72" fmla="*/ f49 1 25088"/>
                <a:gd name="f73" fmla="*/ f50 1 29216"/>
                <a:gd name="f74" fmla="*/ f51 1 25088"/>
                <a:gd name="f75" fmla="*/ f52 1 29216"/>
                <a:gd name="f76" fmla="*/ f53 1 29216"/>
                <a:gd name="f77" fmla="*/ f54 1 29216"/>
                <a:gd name="f78" fmla="*/ f55 1 25088"/>
                <a:gd name="f79" fmla="*/ f56 1 29216"/>
                <a:gd name="f80" fmla="*/ f57 1 29216"/>
                <a:gd name="f81" fmla="*/ f58 1 25088"/>
                <a:gd name="f82" fmla="*/ f59 1 29216"/>
                <a:gd name="f83" fmla="*/ f60 1 25088"/>
                <a:gd name="f84" fmla="*/ f61 1 25088"/>
                <a:gd name="f85" fmla="*/ f62 1 25088"/>
                <a:gd name="f86" fmla="*/ f63 1 25088"/>
                <a:gd name="f87" fmla="*/ f64 1 25088"/>
                <a:gd name="f88" fmla="*/ f65 1 25088"/>
                <a:gd name="f89" fmla="*/ f35 1 f42"/>
                <a:gd name="f90" fmla="*/ f36 1 f42"/>
                <a:gd name="f91" fmla="*/ f35 1 f43"/>
                <a:gd name="f92" fmla="*/ f37 1 f43"/>
                <a:gd name="f93" fmla="*/ f67 1 f42"/>
                <a:gd name="f94" fmla="*/ f68 1 f43"/>
                <a:gd name="f95" fmla="*/ f69 1 f42"/>
                <a:gd name="f96" fmla="*/ f70 1 f43"/>
                <a:gd name="f97" fmla="*/ f71 1 f42"/>
                <a:gd name="f98" fmla="*/ f72 1 f43"/>
                <a:gd name="f99" fmla="*/ f73 1 f42"/>
                <a:gd name="f100" fmla="*/ f74 1 f43"/>
                <a:gd name="f101" fmla="*/ f75 1 f42"/>
                <a:gd name="f102" fmla="*/ f76 1 f42"/>
                <a:gd name="f103" fmla="*/ f77 1 f42"/>
                <a:gd name="f104" fmla="*/ f78 1 f43"/>
                <a:gd name="f105" fmla="*/ f79 1 f42"/>
                <a:gd name="f106" fmla="*/ f80 1 f42"/>
                <a:gd name="f107" fmla="*/ f81 1 f43"/>
                <a:gd name="f108" fmla="*/ f82 1 f42"/>
                <a:gd name="f109" fmla="*/ f83 1 f43"/>
                <a:gd name="f110" fmla="*/ f84 1 f43"/>
                <a:gd name="f111" fmla="*/ f85 1 f43"/>
                <a:gd name="f112" fmla="*/ f86 1 f43"/>
                <a:gd name="f113" fmla="*/ f87 1 f43"/>
                <a:gd name="f114" fmla="*/ f88 1 f43"/>
                <a:gd name="f115" fmla="*/ f89 f33 1"/>
                <a:gd name="f116" fmla="*/ f90 f33 1"/>
                <a:gd name="f117" fmla="*/ f92 f34 1"/>
                <a:gd name="f118" fmla="*/ f91 f34 1"/>
                <a:gd name="f119" fmla="*/ f93 f33 1"/>
                <a:gd name="f120" fmla="*/ f94 f34 1"/>
                <a:gd name="f121" fmla="*/ f95 f33 1"/>
                <a:gd name="f122" fmla="*/ f96 f34 1"/>
                <a:gd name="f123" fmla="*/ f97 f33 1"/>
                <a:gd name="f124" fmla="*/ f98 f34 1"/>
                <a:gd name="f125" fmla="*/ f99 f33 1"/>
                <a:gd name="f126" fmla="*/ f100 f34 1"/>
                <a:gd name="f127" fmla="*/ f101 f33 1"/>
                <a:gd name="f128" fmla="*/ f102 f33 1"/>
                <a:gd name="f129" fmla="*/ f103 f33 1"/>
                <a:gd name="f130" fmla="*/ f104 f34 1"/>
                <a:gd name="f131" fmla="*/ f105 f33 1"/>
                <a:gd name="f132" fmla="*/ f106 f33 1"/>
                <a:gd name="f133" fmla="*/ f107 f34 1"/>
                <a:gd name="f134" fmla="*/ f108 f33 1"/>
                <a:gd name="f135" fmla="*/ f109 f34 1"/>
                <a:gd name="f136" fmla="*/ f110 f34 1"/>
                <a:gd name="f137" fmla="*/ f111 f34 1"/>
                <a:gd name="f138" fmla="*/ f112 f34 1"/>
                <a:gd name="f139" fmla="*/ f113 f34 1"/>
                <a:gd name="f140" fmla="*/ f11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9" y="f120"/>
                </a:cxn>
                <a:cxn ang="f66">
                  <a:pos x="f119" y="f120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5" y="f126"/>
                </a:cxn>
                <a:cxn ang="f66">
                  <a:pos x="f127" y="f126"/>
                </a:cxn>
                <a:cxn ang="f66">
                  <a:pos x="f128" y="f126"/>
                </a:cxn>
                <a:cxn ang="f66">
                  <a:pos x="f129" y="f130"/>
                </a:cxn>
                <a:cxn ang="f66">
                  <a:pos x="f131" y="f130"/>
                </a:cxn>
                <a:cxn ang="f66">
                  <a:pos x="f132" y="f133"/>
                </a:cxn>
                <a:cxn ang="f66">
                  <a:pos x="f134" y="f135"/>
                </a:cxn>
                <a:cxn ang="f66">
                  <a:pos x="f134" y="f135"/>
                </a:cxn>
                <a:cxn ang="f66">
                  <a:pos x="f127" y="f133"/>
                </a:cxn>
                <a:cxn ang="f66">
                  <a:pos x="f123" y="f133"/>
                </a:cxn>
                <a:cxn ang="f66">
                  <a:pos x="f123" y="f133"/>
                </a:cxn>
                <a:cxn ang="f66">
                  <a:pos x="f123" y="f133"/>
                </a:cxn>
                <a:cxn ang="f66">
                  <a:pos x="f121" y="f136"/>
                </a:cxn>
                <a:cxn ang="f66">
                  <a:pos x="f119" y="f137"/>
                </a:cxn>
                <a:cxn ang="f66">
                  <a:pos x="f119" y="f137"/>
                </a:cxn>
                <a:cxn ang="f66">
                  <a:pos x="f119" y="f130"/>
                </a:cxn>
                <a:cxn ang="f66">
                  <a:pos x="f119" y="f138"/>
                </a:cxn>
                <a:cxn ang="f66">
                  <a:pos x="f119" y="f138"/>
                </a:cxn>
                <a:cxn ang="f66">
                  <a:pos x="f119" y="f139"/>
                </a:cxn>
                <a:cxn ang="f66">
                  <a:pos x="f119" y="f140"/>
                </a:cxn>
                <a:cxn ang="f66">
                  <a:pos x="f119" y="f140"/>
                </a:cxn>
                <a:cxn ang="f66">
                  <a:pos x="f119" y="f120"/>
                </a:cxn>
              </a:cxnLst>
              <a:rect l="f115" t="f118" r="f116" b="f117"/>
              <a:pathLst>
                <a:path w="29216" h="25088">
                  <a:moveTo>
                    <a:pt x="f5" y="f8"/>
                  </a:moveTo>
                  <a:cubicBezTo>
                    <a:pt x="f5" y="f8"/>
                    <a:pt x="f5" y="f9"/>
                    <a:pt x="f5" y="f8"/>
                  </a:cubicBezTo>
                  <a:lnTo>
                    <a:pt x="f5" y="f8"/>
                  </a:lnTo>
                  <a:lnTo>
                    <a:pt x="f10" y="f11"/>
                  </a:lnTo>
                  <a:cubicBezTo>
                    <a:pt x="f10" y="f11"/>
                    <a:pt x="f12" y="f13"/>
                    <a:pt x="f12" y="f13"/>
                  </a:cubicBezTo>
                  <a:cubicBezTo>
                    <a:pt x="f12" y="f13"/>
                    <a:pt x="f14" y="f13"/>
                    <a:pt x="f14" y="f15"/>
                  </a:cubicBezTo>
                  <a:lnTo>
                    <a:pt x="f16" y="f15"/>
                  </a:lnTo>
                  <a:cubicBezTo>
                    <a:pt x="f17" y="f18"/>
                    <a:pt x="f19" y="f18"/>
                    <a:pt x="f20" y="f15"/>
                  </a:cubicBezTo>
                  <a:lnTo>
                    <a:pt x="f21" y="f22"/>
                  </a:lnTo>
                  <a:lnTo>
                    <a:pt x="f23" y="f22"/>
                  </a:lnTo>
                  <a:cubicBezTo>
                    <a:pt x="f18" y="f24"/>
                    <a:pt x="f11" y="f22"/>
                    <a:pt x="f25" y="f20"/>
                  </a:cubicBezTo>
                  <a:cubicBezTo>
                    <a:pt x="f24" y="f26"/>
                    <a:pt x="f25" y="f12"/>
                    <a:pt x="f27" y="f5"/>
                  </a:cubicBezTo>
                  <a:lnTo>
                    <a:pt x="f27" y="f5"/>
                  </a:lnTo>
                  <a:lnTo>
                    <a:pt x="f16" y="f20"/>
                  </a:lnTo>
                  <a:lnTo>
                    <a:pt x="f12" y="f20"/>
                  </a:lnTo>
                  <a:lnTo>
                    <a:pt x="f12" y="f20"/>
                  </a:lnTo>
                  <a:lnTo>
                    <a:pt x="f12" y="f20"/>
                  </a:lnTo>
                  <a:lnTo>
                    <a:pt x="f10" y="f28"/>
                  </a:lnTo>
                  <a:cubicBezTo>
                    <a:pt x="f10" y="f28"/>
                    <a:pt x="f10" y="f28"/>
                    <a:pt x="f5" y="f29"/>
                  </a:cubicBezTo>
                  <a:lnTo>
                    <a:pt x="f5" y="f29"/>
                  </a:lnTo>
                  <a:cubicBezTo>
                    <a:pt x="f5" y="f29"/>
                    <a:pt x="f5" y="f29"/>
                    <a:pt x="f5" y="f22"/>
                  </a:cubicBezTo>
                  <a:cubicBezTo>
                    <a:pt x="f5" y="f22"/>
                    <a:pt x="f5" y="f30"/>
                    <a:pt x="f5" y="f30"/>
                  </a:cubicBezTo>
                  <a:lnTo>
                    <a:pt x="f5" y="f30"/>
                  </a:lnTo>
                  <a:cubicBezTo>
                    <a:pt x="f5" y="f30"/>
                    <a:pt x="f5" y="f24"/>
                    <a:pt x="f5" y="f24"/>
                  </a:cubicBezTo>
                  <a:cubicBezTo>
                    <a:pt x="f5" y="f24"/>
                    <a:pt x="f5" y="f31"/>
                    <a:pt x="f5" y="f31"/>
                  </a:cubicBezTo>
                  <a:cubicBezTo>
                    <a:pt x="f5" y="f31"/>
                    <a:pt x="f5" y="f31"/>
                    <a:pt x="f5" y="f31"/>
                  </a:cubicBezTo>
                  <a:cubicBezTo>
                    <a:pt x="f5" y="f31"/>
                    <a:pt x="f5" y="f3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8" name="Freeform: Shape 322">
              <a:extLst>
                <a:ext uri="{FF2B5EF4-FFF2-40B4-BE49-F238E27FC236}">
                  <a16:creationId xmlns:a16="http://schemas.microsoft.com/office/drawing/2014/main" id="{3537DBF5-656A-DD0D-4711-96686CE32A44}"/>
                </a:ext>
              </a:extLst>
            </p:cNvPr>
            <p:cNvSpPr/>
            <p:nvPr/>
          </p:nvSpPr>
          <p:spPr>
            <a:xfrm>
              <a:off x="4143695" y="2707017"/>
              <a:ext cx="39374" cy="13528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78"/>
                <a:gd name="f7" fmla="val 1352874"/>
                <a:gd name="f8" fmla="val 39379"/>
                <a:gd name="f9" fmla="val 1345253"/>
                <a:gd name="f10" fmla="val 1331279"/>
                <a:gd name="f11" fmla="val 15243"/>
                <a:gd name="f12" fmla="val 10162"/>
                <a:gd name="f13" fmla="val 3811"/>
                <a:gd name="f14" fmla="val 12703"/>
                <a:gd name="f15" fmla="val 7622"/>
                <a:gd name="f16" fmla="val 7621"/>
                <a:gd name="f17" fmla="val 24135"/>
                <a:gd name="f18" fmla="val 1346523"/>
                <a:gd name="f19" fmla="val 1347794"/>
                <a:gd name="f20" fmla="val 1349064"/>
                <a:gd name="f21" fmla="val 25406"/>
                <a:gd name="f22" fmla="val 1350334"/>
                <a:gd name="f23" fmla="val 26676"/>
                <a:gd name="f24" fmla="val 1351604"/>
                <a:gd name="f25" fmla="val 27946"/>
                <a:gd name="f26" fmla="val 1352875"/>
                <a:gd name="f27" fmla="val 29217"/>
                <a:gd name="f28" fmla="val 30487"/>
                <a:gd name="f29" fmla="val 31757"/>
                <a:gd name="f30" fmla="val 33027"/>
                <a:gd name="f31" fmla="val 34298"/>
                <a:gd name="f32" fmla="val 36838"/>
                <a:gd name="f33" fmla="val 38109"/>
                <a:gd name="f34" fmla="+- 0 0 -90"/>
                <a:gd name="f35" fmla="*/ f3 1 39378"/>
                <a:gd name="f36" fmla="*/ f4 1 1352874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9378"/>
                <a:gd name="f45" fmla="*/ f41 1 1352874"/>
                <a:gd name="f46" fmla="*/ 39379 f42 1"/>
                <a:gd name="f47" fmla="*/ 1345253 f41 1"/>
                <a:gd name="f48" fmla="*/ 1331279 f41 1"/>
                <a:gd name="f49" fmla="*/ 15243 f42 1"/>
                <a:gd name="f50" fmla="*/ 10162 f41 1"/>
                <a:gd name="f51" fmla="*/ 0 f41 1"/>
                <a:gd name="f52" fmla="*/ 7621 f42 1"/>
                <a:gd name="f53" fmla="*/ 7622 f41 1"/>
                <a:gd name="f54" fmla="*/ 0 f42 1"/>
                <a:gd name="f55" fmla="*/ 24135 f42 1"/>
                <a:gd name="f56" fmla="*/ 1346523 f41 1"/>
                <a:gd name="f57" fmla="*/ 1347794 f41 1"/>
                <a:gd name="f58" fmla="*/ 25406 f42 1"/>
                <a:gd name="f59" fmla="*/ 1349064 f41 1"/>
                <a:gd name="f60" fmla="*/ 26676 f42 1"/>
                <a:gd name="f61" fmla="*/ 1351604 f41 1"/>
                <a:gd name="f62" fmla="*/ 27946 f42 1"/>
                <a:gd name="f63" fmla="*/ 1352875 f41 1"/>
                <a:gd name="f64" fmla="*/ 29217 f42 1"/>
                <a:gd name="f65" fmla="*/ 30487 f42 1"/>
                <a:gd name="f66" fmla="*/ 31757 f42 1"/>
                <a:gd name="f67" fmla="*/ 33027 f42 1"/>
                <a:gd name="f68" fmla="*/ 34298 f42 1"/>
                <a:gd name="f69" fmla="+- f43 0 f1"/>
                <a:gd name="f70" fmla="*/ f46 1 39378"/>
                <a:gd name="f71" fmla="*/ f47 1 1352874"/>
                <a:gd name="f72" fmla="*/ f48 1 1352874"/>
                <a:gd name="f73" fmla="*/ f49 1 39378"/>
                <a:gd name="f74" fmla="*/ f50 1 1352874"/>
                <a:gd name="f75" fmla="*/ f51 1 1352874"/>
                <a:gd name="f76" fmla="*/ f52 1 39378"/>
                <a:gd name="f77" fmla="*/ f53 1 1352874"/>
                <a:gd name="f78" fmla="*/ f54 1 39378"/>
                <a:gd name="f79" fmla="*/ f55 1 39378"/>
                <a:gd name="f80" fmla="*/ f56 1 1352874"/>
                <a:gd name="f81" fmla="*/ f57 1 1352874"/>
                <a:gd name="f82" fmla="*/ f58 1 39378"/>
                <a:gd name="f83" fmla="*/ f59 1 1352874"/>
                <a:gd name="f84" fmla="*/ f60 1 39378"/>
                <a:gd name="f85" fmla="*/ f61 1 1352874"/>
                <a:gd name="f86" fmla="*/ f62 1 39378"/>
                <a:gd name="f87" fmla="*/ f63 1 1352874"/>
                <a:gd name="f88" fmla="*/ f64 1 39378"/>
                <a:gd name="f89" fmla="*/ f65 1 39378"/>
                <a:gd name="f90" fmla="*/ f66 1 39378"/>
                <a:gd name="f91" fmla="*/ f67 1 39378"/>
                <a:gd name="f92" fmla="*/ f68 1 39378"/>
                <a:gd name="f93" fmla="*/ f37 1 f44"/>
                <a:gd name="f94" fmla="*/ f38 1 f44"/>
                <a:gd name="f95" fmla="*/ f37 1 f45"/>
                <a:gd name="f96" fmla="*/ f39 1 f45"/>
                <a:gd name="f97" fmla="*/ f70 1 f44"/>
                <a:gd name="f98" fmla="*/ f71 1 f45"/>
                <a:gd name="f99" fmla="*/ f72 1 f45"/>
                <a:gd name="f100" fmla="*/ f73 1 f44"/>
                <a:gd name="f101" fmla="*/ f74 1 f45"/>
                <a:gd name="f102" fmla="*/ f75 1 f45"/>
                <a:gd name="f103" fmla="*/ f76 1 f44"/>
                <a:gd name="f104" fmla="*/ f77 1 f45"/>
                <a:gd name="f105" fmla="*/ f78 1 f44"/>
                <a:gd name="f106" fmla="*/ f79 1 f44"/>
                <a:gd name="f107" fmla="*/ f80 1 f45"/>
                <a:gd name="f108" fmla="*/ f81 1 f45"/>
                <a:gd name="f109" fmla="*/ f82 1 f44"/>
                <a:gd name="f110" fmla="*/ f83 1 f45"/>
                <a:gd name="f111" fmla="*/ f84 1 f44"/>
                <a:gd name="f112" fmla="*/ f85 1 f45"/>
                <a:gd name="f113" fmla="*/ f86 1 f44"/>
                <a:gd name="f114" fmla="*/ f87 1 f45"/>
                <a:gd name="f115" fmla="*/ f88 1 f44"/>
                <a:gd name="f116" fmla="*/ f89 1 f44"/>
                <a:gd name="f117" fmla="*/ f90 1 f44"/>
                <a:gd name="f118" fmla="*/ f91 1 f44"/>
                <a:gd name="f119" fmla="*/ f92 1 f44"/>
                <a:gd name="f120" fmla="*/ f93 f35 1"/>
                <a:gd name="f121" fmla="*/ f94 f35 1"/>
                <a:gd name="f122" fmla="*/ f96 f36 1"/>
                <a:gd name="f123" fmla="*/ f95 f36 1"/>
                <a:gd name="f124" fmla="*/ f97 f35 1"/>
                <a:gd name="f125" fmla="*/ f98 f36 1"/>
                <a:gd name="f126" fmla="*/ f99 f36 1"/>
                <a:gd name="f127" fmla="*/ f100 f35 1"/>
                <a:gd name="f128" fmla="*/ f101 f36 1"/>
                <a:gd name="f129" fmla="*/ f102 f36 1"/>
                <a:gd name="f130" fmla="*/ f103 f35 1"/>
                <a:gd name="f131" fmla="*/ f104 f36 1"/>
                <a:gd name="f132" fmla="*/ f105 f35 1"/>
                <a:gd name="f133" fmla="*/ f106 f35 1"/>
                <a:gd name="f134" fmla="*/ f107 f36 1"/>
                <a:gd name="f135" fmla="*/ f108 f36 1"/>
                <a:gd name="f136" fmla="*/ f109 f35 1"/>
                <a:gd name="f137" fmla="*/ f110 f36 1"/>
                <a:gd name="f138" fmla="*/ f111 f35 1"/>
                <a:gd name="f139" fmla="*/ f112 f36 1"/>
                <a:gd name="f140" fmla="*/ f113 f35 1"/>
                <a:gd name="f141" fmla="*/ f114 f36 1"/>
                <a:gd name="f142" fmla="*/ f115 f35 1"/>
                <a:gd name="f143" fmla="*/ f116 f35 1"/>
                <a:gd name="f144" fmla="*/ f117 f35 1"/>
                <a:gd name="f145" fmla="*/ f118 f35 1"/>
                <a:gd name="f146" fmla="*/ f119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24" y="f125"/>
                </a:cxn>
                <a:cxn ang="f69">
                  <a:pos x="f124" y="f126"/>
                </a:cxn>
                <a:cxn ang="f69">
                  <a:pos x="f127" y="f128"/>
                </a:cxn>
                <a:cxn ang="f69">
                  <a:pos x="f127" y="f129"/>
                </a:cxn>
                <a:cxn ang="f69">
                  <a:pos x="f130" y="f131"/>
                </a:cxn>
                <a:cxn ang="f69">
                  <a:pos x="f130" y="f131"/>
                </a:cxn>
                <a:cxn ang="f69">
                  <a:pos x="f132" y="f129"/>
                </a:cxn>
                <a:cxn ang="f69">
                  <a:pos x="f132" y="f129"/>
                </a:cxn>
                <a:cxn ang="f69">
                  <a:pos x="f133" y="f125"/>
                </a:cxn>
                <a:cxn ang="f69">
                  <a:pos x="f133" y="f134"/>
                </a:cxn>
                <a:cxn ang="f69">
                  <a:pos x="f133" y="f135"/>
                </a:cxn>
                <a:cxn ang="f69">
                  <a:pos x="f136" y="f137"/>
                </a:cxn>
                <a:cxn ang="f69">
                  <a:pos x="f138" y="f139"/>
                </a:cxn>
                <a:cxn ang="f69">
                  <a:pos x="f140" y="f141"/>
                </a:cxn>
                <a:cxn ang="f69">
                  <a:pos x="f142" y="f141"/>
                </a:cxn>
                <a:cxn ang="f69">
                  <a:pos x="f143" y="f141"/>
                </a:cxn>
                <a:cxn ang="f69">
                  <a:pos x="f143" y="f141"/>
                </a:cxn>
                <a:cxn ang="f69">
                  <a:pos x="f144" y="f141"/>
                </a:cxn>
                <a:cxn ang="f69">
                  <a:pos x="f145" y="f141"/>
                </a:cxn>
                <a:cxn ang="f69">
                  <a:pos x="f146" y="f141"/>
                </a:cxn>
                <a:cxn ang="f69">
                  <a:pos x="f124" y="f125"/>
                </a:cxn>
              </a:cxnLst>
              <a:rect l="f120" t="f123" r="f121" b="f122"/>
              <a:pathLst>
                <a:path w="39378" h="1352874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5"/>
                  </a:lnTo>
                  <a:cubicBezTo>
                    <a:pt x="f11" y="f13"/>
                    <a:pt x="f14" y="f15"/>
                    <a:pt x="f16" y="f15"/>
                  </a:cubicBezTo>
                  <a:cubicBezTo>
                    <a:pt x="f16" y="f15"/>
                    <a:pt x="f16" y="f15"/>
                    <a:pt x="f16" y="f15"/>
                  </a:cubicBezTo>
                  <a:cubicBezTo>
                    <a:pt x="f13" y="f15"/>
                    <a:pt x="f5" y="f13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lnTo>
                    <a:pt x="f17" y="f9"/>
                  </a:lnTo>
                  <a:cubicBezTo>
                    <a:pt x="f17" y="f9"/>
                    <a:pt x="f17" y="f9"/>
                    <a:pt x="f17" y="f18"/>
                  </a:cubicBezTo>
                  <a:cubicBezTo>
                    <a:pt x="f17" y="f18"/>
                    <a:pt x="f17" y="f19"/>
                    <a:pt x="f17" y="f19"/>
                  </a:cubicBezTo>
                  <a:cubicBezTo>
                    <a:pt x="f17" y="f19"/>
                    <a:pt x="f17" y="f20"/>
                    <a:pt x="f21" y="f20"/>
                  </a:cubicBezTo>
                  <a:cubicBezTo>
                    <a:pt x="f21" y="f22"/>
                    <a:pt x="f23" y="f22"/>
                    <a:pt x="f23" y="f24"/>
                  </a:cubicBezTo>
                  <a:lnTo>
                    <a:pt x="f25" y="f26"/>
                  </a:lnTo>
                  <a:lnTo>
                    <a:pt x="f27" y="f26"/>
                  </a:lnTo>
                  <a:lnTo>
                    <a:pt x="f28" y="f26"/>
                  </a:lnTo>
                  <a:lnTo>
                    <a:pt x="f28" y="f26"/>
                  </a:lnTo>
                  <a:lnTo>
                    <a:pt x="f29" y="f26"/>
                  </a:lnTo>
                  <a:lnTo>
                    <a:pt x="f30" y="f26"/>
                  </a:lnTo>
                  <a:lnTo>
                    <a:pt x="f31" y="f26"/>
                  </a:lnTo>
                  <a:cubicBezTo>
                    <a:pt x="f32" y="f22"/>
                    <a:pt x="f33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9" name="Freeform: Shape 323">
              <a:extLst>
                <a:ext uri="{FF2B5EF4-FFF2-40B4-BE49-F238E27FC236}">
                  <a16:creationId xmlns:a16="http://schemas.microsoft.com/office/drawing/2014/main" id="{26071C80-A3D7-42AB-1474-992CD0A34EB5}"/>
                </a:ext>
              </a:extLst>
            </p:cNvPr>
            <p:cNvSpPr/>
            <p:nvPr/>
          </p:nvSpPr>
          <p:spPr>
            <a:xfrm>
              <a:off x="4092881" y="0"/>
              <a:ext cx="64785" cy="27146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784"/>
                <a:gd name="f7" fmla="val 2714641"/>
                <a:gd name="f8" fmla="val 57163"/>
                <a:gd name="f9" fmla="val 2714642"/>
                <a:gd name="f10" fmla="val 60974"/>
                <a:gd name="f11" fmla="val 64785"/>
                <a:gd name="f12" fmla="val 2710831"/>
                <a:gd name="f13" fmla="val 2707020"/>
                <a:gd name="f14" fmla="val 2700668"/>
                <a:gd name="f15" fmla="val 15243"/>
                <a:gd name="f16" fmla="val 49541"/>
                <a:gd name="f17" fmla="val 53352"/>
                <a:gd name="f18" fmla="+- 0 0 -90"/>
                <a:gd name="f19" fmla="*/ f3 1 64784"/>
                <a:gd name="f20" fmla="*/ f4 1 271464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4784"/>
                <a:gd name="f29" fmla="*/ f25 1 2714641"/>
                <a:gd name="f30" fmla="*/ 57163 f26 1"/>
                <a:gd name="f31" fmla="*/ 2714642 f25 1"/>
                <a:gd name="f32" fmla="*/ 64785 f26 1"/>
                <a:gd name="f33" fmla="*/ 2707020 f25 1"/>
                <a:gd name="f34" fmla="*/ 2700668 f25 1"/>
                <a:gd name="f35" fmla="*/ 15243 f26 1"/>
                <a:gd name="f36" fmla="*/ 0 f25 1"/>
                <a:gd name="f37" fmla="*/ 0 f26 1"/>
                <a:gd name="f38" fmla="*/ 49541 f26 1"/>
                <a:gd name="f39" fmla="+- f27 0 f1"/>
                <a:gd name="f40" fmla="*/ f30 1 64784"/>
                <a:gd name="f41" fmla="*/ f31 1 2714641"/>
                <a:gd name="f42" fmla="*/ f32 1 64784"/>
                <a:gd name="f43" fmla="*/ f33 1 2714641"/>
                <a:gd name="f44" fmla="*/ f34 1 2714641"/>
                <a:gd name="f45" fmla="*/ f35 1 64784"/>
                <a:gd name="f46" fmla="*/ f36 1 2714641"/>
                <a:gd name="f47" fmla="*/ f37 1 64784"/>
                <a:gd name="f48" fmla="*/ f38 1 64784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9"/>
                <a:gd name="f58" fmla="*/ f45 1 f28"/>
                <a:gd name="f59" fmla="*/ f46 1 f29"/>
                <a:gd name="f60" fmla="*/ f47 1 f28"/>
                <a:gd name="f61" fmla="*/ f48 1 f28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20 1"/>
                <a:gd name="f71" fmla="*/ f58 f19 1"/>
                <a:gd name="f72" fmla="*/ f59 f20 1"/>
                <a:gd name="f73" fmla="*/ f60 f19 1"/>
                <a:gd name="f74" fmla="*/ f6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8" y="f69"/>
                </a:cxn>
                <a:cxn ang="f39">
                  <a:pos x="f68" y="f70"/>
                </a:cxn>
                <a:cxn ang="f39">
                  <a:pos x="f71" y="f72"/>
                </a:cxn>
                <a:cxn ang="f39">
                  <a:pos x="f73" y="f72"/>
                </a:cxn>
                <a:cxn ang="f39">
                  <a:pos x="f74" y="f69"/>
                </a:cxn>
                <a:cxn ang="f39">
                  <a:pos x="f66" y="f67"/>
                </a:cxn>
                <a:cxn ang="f39">
                  <a:pos x="f66" y="f67"/>
                </a:cxn>
              </a:cxnLst>
              <a:rect l="f62" t="f65" r="f63" b="f64"/>
              <a:pathLst>
                <a:path w="64784" h="2714641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cubicBezTo>
                    <a:pt x="f11" y="f13"/>
                    <a:pt x="f11" y="f13"/>
                    <a:pt x="f11" y="f13"/>
                  </a:cubicBezTo>
                  <a:lnTo>
                    <a:pt x="f11" y="f14"/>
                  </a:lnTo>
                  <a:lnTo>
                    <a:pt x="f15" y="f5"/>
                  </a:lnTo>
                  <a:lnTo>
                    <a:pt x="f5" y="f5"/>
                  </a:lnTo>
                  <a:lnTo>
                    <a:pt x="f16" y="f13"/>
                  </a:lnTo>
                  <a:cubicBezTo>
                    <a:pt x="f16" y="f12"/>
                    <a:pt x="f17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0" name="Freeform: Shape 324">
              <a:extLst>
                <a:ext uri="{FF2B5EF4-FFF2-40B4-BE49-F238E27FC236}">
                  <a16:creationId xmlns:a16="http://schemas.microsoft.com/office/drawing/2014/main" id="{4331C3E1-0626-6E2E-CB92-30508B8DC600}"/>
                </a:ext>
              </a:extLst>
            </p:cNvPr>
            <p:cNvSpPr/>
            <p:nvPr/>
          </p:nvSpPr>
          <p:spPr>
            <a:xfrm>
              <a:off x="3095701" y="1106433"/>
              <a:ext cx="77486" cy="158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487"/>
                <a:gd name="f7" fmla="val 1581529"/>
                <a:gd name="f8" fmla="val 7622"/>
                <a:gd name="f9" fmla="val 3811"/>
                <a:gd name="f10" fmla="val 5081"/>
                <a:gd name="f11" fmla="val 12703"/>
                <a:gd name="f12" fmla="val 62244"/>
                <a:gd name="f13" fmla="val 1577719"/>
                <a:gd name="f14" fmla="val 72407"/>
                <a:gd name="f15" fmla="val 1580259"/>
                <a:gd name="f16" fmla="val 77488"/>
                <a:gd name="f17" fmla="val 1581530"/>
                <a:gd name="f18" fmla="val 13973"/>
                <a:gd name="f19" fmla="val 10162"/>
                <a:gd name="f20" fmla="+- 0 0 -90"/>
                <a:gd name="f21" fmla="*/ f3 1 77487"/>
                <a:gd name="f22" fmla="*/ f4 1 158152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7487"/>
                <a:gd name="f31" fmla="*/ f27 1 1581529"/>
                <a:gd name="f32" fmla="*/ 7622 f28 1"/>
                <a:gd name="f33" fmla="*/ 7622 f27 1"/>
                <a:gd name="f34" fmla="*/ 0 f28 1"/>
                <a:gd name="f35" fmla="*/ 0 f27 1"/>
                <a:gd name="f36" fmla="*/ 12703 f27 1"/>
                <a:gd name="f37" fmla="*/ 62244 f28 1"/>
                <a:gd name="f38" fmla="*/ 1577719 f27 1"/>
                <a:gd name="f39" fmla="*/ 72407 f28 1"/>
                <a:gd name="f40" fmla="*/ 1580259 f27 1"/>
                <a:gd name="f41" fmla="*/ 77488 f28 1"/>
                <a:gd name="f42" fmla="*/ 1581530 f27 1"/>
                <a:gd name="f43" fmla="*/ 13973 f28 1"/>
                <a:gd name="f44" fmla="+- f29 0 f1"/>
                <a:gd name="f45" fmla="*/ f32 1 77487"/>
                <a:gd name="f46" fmla="*/ f33 1 1581529"/>
                <a:gd name="f47" fmla="*/ f34 1 77487"/>
                <a:gd name="f48" fmla="*/ f35 1 1581529"/>
                <a:gd name="f49" fmla="*/ f36 1 1581529"/>
                <a:gd name="f50" fmla="*/ f37 1 77487"/>
                <a:gd name="f51" fmla="*/ f38 1 1581529"/>
                <a:gd name="f52" fmla="*/ f39 1 77487"/>
                <a:gd name="f53" fmla="*/ f40 1 1581529"/>
                <a:gd name="f54" fmla="*/ f41 1 77487"/>
                <a:gd name="f55" fmla="*/ f42 1 1581529"/>
                <a:gd name="f56" fmla="*/ f43 1 77487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1"/>
                <a:gd name="f66" fmla="*/ f50 1 f30"/>
                <a:gd name="f67" fmla="*/ f51 1 f31"/>
                <a:gd name="f68" fmla="*/ f52 1 f30"/>
                <a:gd name="f69" fmla="*/ f53 1 f31"/>
                <a:gd name="f70" fmla="*/ f54 1 f30"/>
                <a:gd name="f71" fmla="*/ f55 1 f31"/>
                <a:gd name="f72" fmla="*/ f56 1 f30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2 1"/>
                <a:gd name="f82" fmla="*/ f66 f21 1"/>
                <a:gd name="f83" fmla="*/ f67 f22 1"/>
                <a:gd name="f84" fmla="*/ f68 f21 1"/>
                <a:gd name="f85" fmla="*/ f69 f22 1"/>
                <a:gd name="f86" fmla="*/ f70 f21 1"/>
                <a:gd name="f87" fmla="*/ f71 f22 1"/>
                <a:gd name="f88" fmla="*/ f72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79" y="f81"/>
                </a:cxn>
                <a:cxn ang="f44">
                  <a:pos x="f82" y="f83"/>
                </a:cxn>
                <a:cxn ang="f44">
                  <a:pos x="f84" y="f85"/>
                </a:cxn>
                <a:cxn ang="f44">
                  <a:pos x="f86" y="f87"/>
                </a:cxn>
                <a:cxn ang="f44">
                  <a:pos x="f88" y="f80"/>
                </a:cxn>
                <a:cxn ang="f44">
                  <a:pos x="f77" y="f78"/>
                </a:cxn>
              </a:cxnLst>
              <a:rect l="f73" t="f76" r="f74" b="f75"/>
              <a:pathLst>
                <a:path w="77487" h="1581529">
                  <a:moveTo>
                    <a:pt x="f8" y="f8"/>
                  </a:moveTo>
                  <a:cubicBezTo>
                    <a:pt x="f9" y="f8"/>
                    <a:pt x="f5" y="f10"/>
                    <a:pt x="f5" y="f5"/>
                  </a:cubicBezTo>
                  <a:lnTo>
                    <a:pt x="f5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5"/>
                  </a:lnTo>
                  <a:cubicBezTo>
                    <a:pt x="f11" y="f9"/>
                    <a:pt x="f19" y="f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1" name="Freeform: Shape 325">
              <a:extLst>
                <a:ext uri="{FF2B5EF4-FFF2-40B4-BE49-F238E27FC236}">
                  <a16:creationId xmlns:a16="http://schemas.microsoft.com/office/drawing/2014/main" id="{73B22663-B422-FADF-B6EF-3A9B36D3310E}"/>
                </a:ext>
              </a:extLst>
            </p:cNvPr>
            <p:cNvSpPr/>
            <p:nvPr/>
          </p:nvSpPr>
          <p:spPr>
            <a:xfrm>
              <a:off x="5820485" y="3103354"/>
              <a:ext cx="22869" cy="4039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65"/>
                <a:gd name="f7" fmla="val 403956"/>
                <a:gd name="f8" fmla="val 7621"/>
                <a:gd name="f9" fmla="val 5081"/>
                <a:gd name="f10" fmla="val 11433"/>
                <a:gd name="f11" fmla="val 392524"/>
                <a:gd name="f12" fmla="val 396335"/>
                <a:gd name="f13" fmla="val 400146"/>
                <a:gd name="f14" fmla="val 2540"/>
                <a:gd name="f15" fmla="val 403957"/>
                <a:gd name="f16" fmla="val 8892"/>
                <a:gd name="f17" fmla="val 402687"/>
                <a:gd name="f18" fmla="val 12703"/>
                <a:gd name="f19" fmla="val 13973"/>
                <a:gd name="f20" fmla="val 401416"/>
                <a:gd name="f21" fmla="val 15243"/>
                <a:gd name="f22" fmla="val 398876"/>
                <a:gd name="f23" fmla="val 397605"/>
                <a:gd name="f24" fmla="val 7622"/>
                <a:gd name="f25" fmla="val 6352"/>
                <a:gd name="f26" fmla="val 3811"/>
                <a:gd name="f27" fmla="val 2541"/>
                <a:gd name="f28" fmla="val 21595"/>
                <a:gd name="f29" fmla="val 1270"/>
                <a:gd name="f30" fmla="val 20324"/>
                <a:gd name="f31" fmla="val 19054"/>
                <a:gd name="f32" fmla="val 17784"/>
                <a:gd name="f33" fmla="val 16514"/>
                <a:gd name="f34" fmla="+- 0 0 -90"/>
                <a:gd name="f35" fmla="*/ f3 1 22865"/>
                <a:gd name="f36" fmla="*/ f4 1 403956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2865"/>
                <a:gd name="f45" fmla="*/ f41 1 403956"/>
                <a:gd name="f46" fmla="*/ 7621 f42 1"/>
                <a:gd name="f47" fmla="*/ 5081 f41 1"/>
                <a:gd name="f48" fmla="*/ 11433 f41 1"/>
                <a:gd name="f49" fmla="*/ 0 f42 1"/>
                <a:gd name="f50" fmla="*/ 392524 f41 1"/>
                <a:gd name="f51" fmla="*/ 396335 f41 1"/>
                <a:gd name="f52" fmla="*/ 403957 f41 1"/>
                <a:gd name="f53" fmla="*/ 12703 f42 1"/>
                <a:gd name="f54" fmla="*/ 402687 f41 1"/>
                <a:gd name="f55" fmla="*/ 13973 f42 1"/>
                <a:gd name="f56" fmla="*/ 401416 f41 1"/>
                <a:gd name="f57" fmla="*/ 15243 f42 1"/>
                <a:gd name="f58" fmla="*/ 400146 f41 1"/>
                <a:gd name="f59" fmla="*/ 398876 f41 1"/>
                <a:gd name="f60" fmla="*/ 397605 f41 1"/>
                <a:gd name="f61" fmla="*/ 22865 f42 1"/>
                <a:gd name="f62" fmla="*/ 7622 f41 1"/>
                <a:gd name="f63" fmla="*/ 6352 f41 1"/>
                <a:gd name="f64" fmla="*/ 3811 f41 1"/>
                <a:gd name="f65" fmla="*/ 21595 f42 1"/>
                <a:gd name="f66" fmla="*/ 2541 f41 1"/>
                <a:gd name="f67" fmla="*/ 20324 f42 1"/>
                <a:gd name="f68" fmla="*/ 1270 f41 1"/>
                <a:gd name="f69" fmla="*/ 19054 f42 1"/>
                <a:gd name="f70" fmla="*/ 0 f41 1"/>
                <a:gd name="f71" fmla="*/ 17784 f42 1"/>
                <a:gd name="f72" fmla="+- f43 0 f1"/>
                <a:gd name="f73" fmla="*/ f46 1 22865"/>
                <a:gd name="f74" fmla="*/ f47 1 403956"/>
                <a:gd name="f75" fmla="*/ f48 1 403956"/>
                <a:gd name="f76" fmla="*/ f49 1 22865"/>
                <a:gd name="f77" fmla="*/ f50 1 403956"/>
                <a:gd name="f78" fmla="*/ f51 1 403956"/>
                <a:gd name="f79" fmla="*/ f52 1 403956"/>
                <a:gd name="f80" fmla="*/ f53 1 22865"/>
                <a:gd name="f81" fmla="*/ f54 1 403956"/>
                <a:gd name="f82" fmla="*/ f55 1 22865"/>
                <a:gd name="f83" fmla="*/ f56 1 403956"/>
                <a:gd name="f84" fmla="*/ f57 1 22865"/>
                <a:gd name="f85" fmla="*/ f58 1 403956"/>
                <a:gd name="f86" fmla="*/ f59 1 403956"/>
                <a:gd name="f87" fmla="*/ f60 1 403956"/>
                <a:gd name="f88" fmla="*/ f61 1 22865"/>
                <a:gd name="f89" fmla="*/ f62 1 403956"/>
                <a:gd name="f90" fmla="*/ f63 1 403956"/>
                <a:gd name="f91" fmla="*/ f64 1 403956"/>
                <a:gd name="f92" fmla="*/ f65 1 22865"/>
                <a:gd name="f93" fmla="*/ f66 1 403956"/>
                <a:gd name="f94" fmla="*/ f67 1 22865"/>
                <a:gd name="f95" fmla="*/ f68 1 403956"/>
                <a:gd name="f96" fmla="*/ f69 1 22865"/>
                <a:gd name="f97" fmla="*/ f70 1 403956"/>
                <a:gd name="f98" fmla="*/ f71 1 22865"/>
                <a:gd name="f99" fmla="*/ f37 1 f44"/>
                <a:gd name="f100" fmla="*/ f38 1 f44"/>
                <a:gd name="f101" fmla="*/ f37 1 f45"/>
                <a:gd name="f102" fmla="*/ f39 1 f45"/>
                <a:gd name="f103" fmla="*/ f73 1 f44"/>
                <a:gd name="f104" fmla="*/ f74 1 f45"/>
                <a:gd name="f105" fmla="*/ f75 1 f45"/>
                <a:gd name="f106" fmla="*/ f76 1 f44"/>
                <a:gd name="f107" fmla="*/ f77 1 f45"/>
                <a:gd name="f108" fmla="*/ f78 1 f45"/>
                <a:gd name="f109" fmla="*/ f79 1 f45"/>
                <a:gd name="f110" fmla="*/ f80 1 f44"/>
                <a:gd name="f111" fmla="*/ f81 1 f45"/>
                <a:gd name="f112" fmla="*/ f82 1 f44"/>
                <a:gd name="f113" fmla="*/ f83 1 f45"/>
                <a:gd name="f114" fmla="*/ f84 1 f44"/>
                <a:gd name="f115" fmla="*/ f85 1 f45"/>
                <a:gd name="f116" fmla="*/ f86 1 f45"/>
                <a:gd name="f117" fmla="*/ f87 1 f45"/>
                <a:gd name="f118" fmla="*/ f88 1 f44"/>
                <a:gd name="f119" fmla="*/ f89 1 f45"/>
                <a:gd name="f120" fmla="*/ f90 1 f45"/>
                <a:gd name="f121" fmla="*/ f91 1 f45"/>
                <a:gd name="f122" fmla="*/ f92 1 f44"/>
                <a:gd name="f123" fmla="*/ f93 1 f45"/>
                <a:gd name="f124" fmla="*/ f94 1 f44"/>
                <a:gd name="f125" fmla="*/ f95 1 f45"/>
                <a:gd name="f126" fmla="*/ f96 1 f44"/>
                <a:gd name="f127" fmla="*/ f97 1 f45"/>
                <a:gd name="f128" fmla="*/ f98 1 f44"/>
                <a:gd name="f129" fmla="*/ f99 f35 1"/>
                <a:gd name="f130" fmla="*/ f100 f35 1"/>
                <a:gd name="f131" fmla="*/ f102 f36 1"/>
                <a:gd name="f132" fmla="*/ f101 f36 1"/>
                <a:gd name="f133" fmla="*/ f103 f35 1"/>
                <a:gd name="f134" fmla="*/ f104 f36 1"/>
                <a:gd name="f135" fmla="*/ f105 f36 1"/>
                <a:gd name="f136" fmla="*/ f106 f35 1"/>
                <a:gd name="f137" fmla="*/ f107 f36 1"/>
                <a:gd name="f138" fmla="*/ f108 f36 1"/>
                <a:gd name="f139" fmla="*/ f109 f36 1"/>
                <a:gd name="f140" fmla="*/ f110 f35 1"/>
                <a:gd name="f141" fmla="*/ f111 f36 1"/>
                <a:gd name="f142" fmla="*/ f112 f35 1"/>
                <a:gd name="f143" fmla="*/ f113 f36 1"/>
                <a:gd name="f144" fmla="*/ f114 f35 1"/>
                <a:gd name="f145" fmla="*/ f115 f36 1"/>
                <a:gd name="f146" fmla="*/ f116 f36 1"/>
                <a:gd name="f147" fmla="*/ f117 f36 1"/>
                <a:gd name="f148" fmla="*/ f118 f35 1"/>
                <a:gd name="f149" fmla="*/ f119 f36 1"/>
                <a:gd name="f150" fmla="*/ f120 f36 1"/>
                <a:gd name="f151" fmla="*/ f121 f36 1"/>
                <a:gd name="f152" fmla="*/ f122 f35 1"/>
                <a:gd name="f153" fmla="*/ f123 f36 1"/>
                <a:gd name="f154" fmla="*/ f124 f35 1"/>
                <a:gd name="f155" fmla="*/ f125 f36 1"/>
                <a:gd name="f156" fmla="*/ f126 f35 1"/>
                <a:gd name="f157" fmla="*/ f127 f36 1"/>
                <a:gd name="f158" fmla="*/ f128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33" y="f134"/>
                </a:cxn>
                <a:cxn ang="f72">
                  <a:pos x="f133" y="f135"/>
                </a:cxn>
                <a:cxn ang="f72">
                  <a:pos x="f136" y="f137"/>
                </a:cxn>
                <a:cxn ang="f72">
                  <a:pos x="f136" y="f138"/>
                </a:cxn>
                <a:cxn ang="f72">
                  <a:pos x="f133" y="f139"/>
                </a:cxn>
                <a:cxn ang="f72">
                  <a:pos x="f133" y="f139"/>
                </a:cxn>
                <a:cxn ang="f72">
                  <a:pos x="f140" y="f141"/>
                </a:cxn>
                <a:cxn ang="f72">
                  <a:pos x="f142" y="f143"/>
                </a:cxn>
                <a:cxn ang="f72">
                  <a:pos x="f144" y="f145"/>
                </a:cxn>
                <a:cxn ang="f72">
                  <a:pos x="f144" y="f146"/>
                </a:cxn>
                <a:cxn ang="f72">
                  <a:pos x="f144" y="f147"/>
                </a:cxn>
                <a:cxn ang="f72">
                  <a:pos x="f144" y="f147"/>
                </a:cxn>
                <a:cxn ang="f72">
                  <a:pos x="f148" y="f149"/>
                </a:cxn>
                <a:cxn ang="f72">
                  <a:pos x="f148" y="f150"/>
                </a:cxn>
                <a:cxn ang="f72">
                  <a:pos x="f148" y="f134"/>
                </a:cxn>
                <a:cxn ang="f72">
                  <a:pos x="f148" y="f151"/>
                </a:cxn>
                <a:cxn ang="f72">
                  <a:pos x="f152" y="f153"/>
                </a:cxn>
                <a:cxn ang="f72">
                  <a:pos x="f154" y="f155"/>
                </a:cxn>
                <a:cxn ang="f72">
                  <a:pos x="f156" y="f157"/>
                </a:cxn>
                <a:cxn ang="f72">
                  <a:pos x="f158" y="f157"/>
                </a:cxn>
                <a:cxn ang="f72">
                  <a:pos x="f144" y="f157"/>
                </a:cxn>
                <a:cxn ang="f72">
                  <a:pos x="f133" y="f134"/>
                </a:cxn>
              </a:cxnLst>
              <a:rect l="f129" t="f132" r="f130" b="f131"/>
              <a:pathLst>
                <a:path w="22865" h="403956">
                  <a:moveTo>
                    <a:pt x="f8" y="f9"/>
                  </a:moveTo>
                  <a:lnTo>
                    <a:pt x="f8" y="f10"/>
                  </a:lnTo>
                  <a:lnTo>
                    <a:pt x="f5" y="f11"/>
                  </a:lnTo>
                  <a:lnTo>
                    <a:pt x="f5" y="f12"/>
                  </a:lnTo>
                  <a:cubicBezTo>
                    <a:pt x="f5" y="f13"/>
                    <a:pt x="f14" y="f15"/>
                    <a:pt x="f8" y="f15"/>
                  </a:cubicBezTo>
                  <a:cubicBezTo>
                    <a:pt x="f8" y="f15"/>
                    <a:pt x="f8" y="f15"/>
                    <a:pt x="f8" y="f15"/>
                  </a:cubicBezTo>
                  <a:cubicBezTo>
                    <a:pt x="f16" y="f15"/>
                    <a:pt x="f10" y="f17"/>
                    <a:pt x="f18" y="f17"/>
                  </a:cubicBezTo>
                  <a:cubicBezTo>
                    <a:pt x="f18" y="f17"/>
                    <a:pt x="f19" y="f20"/>
                    <a:pt x="f19" y="f20"/>
                  </a:cubicBezTo>
                  <a:lnTo>
                    <a:pt x="f21" y="f13"/>
                  </a:lnTo>
                  <a:cubicBezTo>
                    <a:pt x="f21" y="f13"/>
                    <a:pt x="f21" y="f22"/>
                    <a:pt x="f21" y="f22"/>
                  </a:cubicBezTo>
                  <a:cubicBezTo>
                    <a:pt x="f21" y="f22"/>
                    <a:pt x="f21" y="f23"/>
                    <a:pt x="f21" y="f23"/>
                  </a:cubicBezTo>
                  <a:lnTo>
                    <a:pt x="f21" y="f23"/>
                  </a:lnTo>
                  <a:lnTo>
                    <a:pt x="f6" y="f24"/>
                  </a:lnTo>
                  <a:cubicBezTo>
                    <a:pt x="f6" y="f24"/>
                    <a:pt x="f6" y="f24"/>
                    <a:pt x="f6" y="f25"/>
                  </a:cubicBezTo>
                  <a:cubicBezTo>
                    <a:pt x="f6" y="f25"/>
                    <a:pt x="f6" y="f9"/>
                    <a:pt x="f6" y="f9"/>
                  </a:cubicBezTo>
                  <a:cubicBezTo>
                    <a:pt x="f6" y="f9"/>
                    <a:pt x="f6" y="f26"/>
                    <a:pt x="f6" y="f26"/>
                  </a:cubicBezTo>
                  <a:cubicBezTo>
                    <a:pt x="f6" y="f26"/>
                    <a:pt x="f6" y="f27"/>
                    <a:pt x="f28" y="f27"/>
                  </a:cubicBezTo>
                  <a:cubicBezTo>
                    <a:pt x="f28" y="f27"/>
                    <a:pt x="f28" y="f29"/>
                    <a:pt x="f30" y="f29"/>
                  </a:cubicBezTo>
                  <a:lnTo>
                    <a:pt x="f31" y="f5"/>
                  </a:lnTo>
                  <a:lnTo>
                    <a:pt x="f32" y="f5"/>
                  </a:lnTo>
                  <a:cubicBezTo>
                    <a:pt x="f33" y="f5"/>
                    <a:pt x="f33" y="f5"/>
                    <a:pt x="f21" y="f5"/>
                  </a:cubicBezTo>
                  <a:cubicBezTo>
                    <a:pt x="f10" y="f5"/>
                    <a:pt x="f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2" name="Freeform: Shape 326">
              <a:extLst>
                <a:ext uri="{FF2B5EF4-FFF2-40B4-BE49-F238E27FC236}">
                  <a16:creationId xmlns:a16="http://schemas.microsoft.com/office/drawing/2014/main" id="{472FCC76-A5FE-474F-8BC5-68CCE26BB9FB}"/>
                </a:ext>
              </a:extLst>
            </p:cNvPr>
            <p:cNvSpPr/>
            <p:nvPr/>
          </p:nvSpPr>
          <p:spPr>
            <a:xfrm>
              <a:off x="473814" y="6641150"/>
              <a:ext cx="28190" cy="1270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95"/>
                <a:gd name="f7" fmla="val 127030"/>
                <a:gd name="f8" fmla="val 15244"/>
                <a:gd name="f9" fmla="val 121950"/>
                <a:gd name="f10" fmla="val 123220"/>
                <a:gd name="f11" fmla="val 16514"/>
                <a:gd name="f12" fmla="val 124490"/>
                <a:gd name="f13" fmla="val 17784"/>
                <a:gd name="f14" fmla="val 125760"/>
                <a:gd name="f15" fmla="val 19054"/>
                <a:gd name="f16" fmla="val 20325"/>
                <a:gd name="f17" fmla="val 21595"/>
                <a:gd name="f18" fmla="val 25406"/>
                <a:gd name="f19" fmla="val 29217"/>
                <a:gd name="f20" fmla="val 27946"/>
                <a:gd name="f21" fmla="val 119409"/>
                <a:gd name="f22" fmla="val 114327"/>
                <a:gd name="f23" fmla="val 12703"/>
                <a:gd name="f24" fmla="val 3811"/>
                <a:gd name="f25" fmla="val 7622"/>
                <a:gd name="f26" fmla="val 8892"/>
                <a:gd name="f27" fmla="val 5081"/>
                <a:gd name="f28" fmla="val 1270"/>
                <a:gd name="f29" fmla="val 5082"/>
                <a:gd name="f30" fmla="val 1271"/>
                <a:gd name="f31" fmla="val 120679"/>
                <a:gd name="f32" fmla="+- 0 0 -90"/>
                <a:gd name="f33" fmla="*/ f3 1 28195"/>
                <a:gd name="f34" fmla="*/ f4 1 127030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8195"/>
                <a:gd name="f43" fmla="*/ f39 1 127030"/>
                <a:gd name="f44" fmla="*/ 15244 f40 1"/>
                <a:gd name="f45" fmla="*/ 121950 f39 1"/>
                <a:gd name="f46" fmla="*/ 16514 f40 1"/>
                <a:gd name="f47" fmla="*/ 124490 f39 1"/>
                <a:gd name="f48" fmla="*/ 17784 f40 1"/>
                <a:gd name="f49" fmla="*/ 125760 f39 1"/>
                <a:gd name="f50" fmla="*/ 21595 f40 1"/>
                <a:gd name="f51" fmla="*/ 127030 f39 1"/>
                <a:gd name="f52" fmla="*/ 27946 f40 1"/>
                <a:gd name="f53" fmla="*/ 119409 f39 1"/>
                <a:gd name="f54" fmla="*/ 114327 f39 1"/>
                <a:gd name="f55" fmla="*/ 12703 f39 1"/>
                <a:gd name="f56" fmla="*/ 0 f39 1"/>
                <a:gd name="f57" fmla="*/ 8892 f40 1"/>
                <a:gd name="f58" fmla="*/ 7622 f39 1"/>
                <a:gd name="f59" fmla="*/ 0 f40 1"/>
                <a:gd name="f60" fmla="*/ 1271 f39 1"/>
                <a:gd name="f61" fmla="*/ 12703 f40 1"/>
                <a:gd name="f62" fmla="*/ 120679 f39 1"/>
                <a:gd name="f63" fmla="+- f41 0 f1"/>
                <a:gd name="f64" fmla="*/ f44 1 28195"/>
                <a:gd name="f65" fmla="*/ f45 1 127030"/>
                <a:gd name="f66" fmla="*/ f46 1 28195"/>
                <a:gd name="f67" fmla="*/ f47 1 127030"/>
                <a:gd name="f68" fmla="*/ f48 1 28195"/>
                <a:gd name="f69" fmla="*/ f49 1 127030"/>
                <a:gd name="f70" fmla="*/ f50 1 28195"/>
                <a:gd name="f71" fmla="*/ f51 1 127030"/>
                <a:gd name="f72" fmla="*/ f52 1 28195"/>
                <a:gd name="f73" fmla="*/ f53 1 127030"/>
                <a:gd name="f74" fmla="*/ f54 1 127030"/>
                <a:gd name="f75" fmla="*/ f55 1 127030"/>
                <a:gd name="f76" fmla="*/ f56 1 127030"/>
                <a:gd name="f77" fmla="*/ f57 1 28195"/>
                <a:gd name="f78" fmla="*/ f58 1 127030"/>
                <a:gd name="f79" fmla="*/ f59 1 28195"/>
                <a:gd name="f80" fmla="*/ f60 1 127030"/>
                <a:gd name="f81" fmla="*/ f61 1 28195"/>
                <a:gd name="f82" fmla="*/ f62 1 127030"/>
                <a:gd name="f83" fmla="*/ f35 1 f42"/>
                <a:gd name="f84" fmla="*/ f36 1 f42"/>
                <a:gd name="f85" fmla="*/ f35 1 f43"/>
                <a:gd name="f86" fmla="*/ f37 1 f43"/>
                <a:gd name="f87" fmla="*/ f64 1 f42"/>
                <a:gd name="f88" fmla="*/ f65 1 f43"/>
                <a:gd name="f89" fmla="*/ f66 1 f42"/>
                <a:gd name="f90" fmla="*/ f67 1 f43"/>
                <a:gd name="f91" fmla="*/ f68 1 f42"/>
                <a:gd name="f92" fmla="*/ f69 1 f43"/>
                <a:gd name="f93" fmla="*/ f70 1 f42"/>
                <a:gd name="f94" fmla="*/ f71 1 f43"/>
                <a:gd name="f95" fmla="*/ f72 1 f42"/>
                <a:gd name="f96" fmla="*/ f73 1 f43"/>
                <a:gd name="f97" fmla="*/ f74 1 f43"/>
                <a:gd name="f98" fmla="*/ f75 1 f43"/>
                <a:gd name="f99" fmla="*/ f76 1 f43"/>
                <a:gd name="f100" fmla="*/ f77 1 f42"/>
                <a:gd name="f101" fmla="*/ f78 1 f43"/>
                <a:gd name="f102" fmla="*/ f79 1 f42"/>
                <a:gd name="f103" fmla="*/ f80 1 f43"/>
                <a:gd name="f104" fmla="*/ f81 1 f42"/>
                <a:gd name="f105" fmla="*/ f82 1 f43"/>
                <a:gd name="f106" fmla="*/ f83 f33 1"/>
                <a:gd name="f107" fmla="*/ f84 f33 1"/>
                <a:gd name="f108" fmla="*/ f86 f34 1"/>
                <a:gd name="f109" fmla="*/ f85 f34 1"/>
                <a:gd name="f110" fmla="*/ f87 f33 1"/>
                <a:gd name="f111" fmla="*/ f88 f34 1"/>
                <a:gd name="f112" fmla="*/ f89 f33 1"/>
                <a:gd name="f113" fmla="*/ f90 f34 1"/>
                <a:gd name="f114" fmla="*/ f91 f33 1"/>
                <a:gd name="f115" fmla="*/ f92 f34 1"/>
                <a:gd name="f116" fmla="*/ f93 f33 1"/>
                <a:gd name="f117" fmla="*/ f94 f34 1"/>
                <a:gd name="f118" fmla="*/ f95 f33 1"/>
                <a:gd name="f119" fmla="*/ f96 f34 1"/>
                <a:gd name="f120" fmla="*/ f97 f34 1"/>
                <a:gd name="f121" fmla="*/ f98 f34 1"/>
                <a:gd name="f122" fmla="*/ f99 f34 1"/>
                <a:gd name="f123" fmla="*/ f100 f33 1"/>
                <a:gd name="f124" fmla="*/ f101 f34 1"/>
                <a:gd name="f125" fmla="*/ f102 f33 1"/>
                <a:gd name="f126" fmla="*/ f103 f34 1"/>
                <a:gd name="f127" fmla="*/ f104 f33 1"/>
                <a:gd name="f128" fmla="*/ f10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9"/>
                </a:cxn>
                <a:cxn ang="f63">
                  <a:pos x="f118" y="f119"/>
                </a:cxn>
                <a:cxn ang="f63">
                  <a:pos x="f118" y="f120"/>
                </a:cxn>
                <a:cxn ang="f63">
                  <a:pos x="f112" y="f121"/>
                </a:cxn>
                <a:cxn ang="f63">
                  <a:pos x="f110" y="f122"/>
                </a:cxn>
                <a:cxn ang="f63">
                  <a:pos x="f123" y="f124"/>
                </a:cxn>
                <a:cxn ang="f63">
                  <a:pos x="f123" y="f124"/>
                </a:cxn>
                <a:cxn ang="f63">
                  <a:pos x="f125" y="f126"/>
                </a:cxn>
                <a:cxn ang="f63">
                  <a:pos x="f127" y="f128"/>
                </a:cxn>
                <a:cxn ang="f63">
                  <a:pos x="f127" y="f111"/>
                </a:cxn>
                <a:cxn ang="f63">
                  <a:pos x="f110" y="f111"/>
                </a:cxn>
              </a:cxnLst>
              <a:rect l="f106" t="f109" r="f107" b="f108"/>
              <a:pathLst>
                <a:path w="28195" h="127030">
                  <a:moveTo>
                    <a:pt x="f8" y="f9"/>
                  </a:moveTo>
                  <a:cubicBezTo>
                    <a:pt x="f8" y="f10"/>
                    <a:pt x="f11" y="f10"/>
                    <a:pt x="f8" y="f9"/>
                  </a:cubicBezTo>
                  <a:cubicBezTo>
                    <a:pt x="f11" y="f10"/>
                    <a:pt x="f11" y="f12"/>
                    <a:pt x="f11" y="f12"/>
                  </a:cubicBezTo>
                  <a:cubicBezTo>
                    <a:pt x="f11" y="f12"/>
                    <a:pt x="f13" y="f14"/>
                    <a:pt x="f13" y="f14"/>
                  </a:cubicBezTo>
                  <a:cubicBezTo>
                    <a:pt x="f15" y="f7"/>
                    <a:pt x="f16" y="f7"/>
                    <a:pt x="f17" y="f7"/>
                  </a:cubicBezTo>
                  <a:cubicBezTo>
                    <a:pt x="f18" y="f7"/>
                    <a:pt x="f19" y="f10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lnTo>
                    <a:pt x="f20" y="f22"/>
                  </a:lnTo>
                  <a:lnTo>
                    <a:pt x="f11" y="f23"/>
                  </a:lnTo>
                  <a:lnTo>
                    <a:pt x="f8" y="f5"/>
                  </a:lnTo>
                  <a:cubicBezTo>
                    <a:pt x="f8" y="f24"/>
                    <a:pt x="f23" y="f25"/>
                    <a:pt x="f26" y="f25"/>
                  </a:cubicBezTo>
                  <a:cubicBezTo>
                    <a:pt x="f26" y="f25"/>
                    <a:pt x="f26" y="f25"/>
                    <a:pt x="f26" y="f25"/>
                  </a:cubicBezTo>
                  <a:cubicBezTo>
                    <a:pt x="f27" y="f25"/>
                    <a:pt x="f28" y="f29"/>
                    <a:pt x="f5" y="f30"/>
                  </a:cubicBezTo>
                  <a:lnTo>
                    <a:pt x="f23" y="f31"/>
                  </a:lnTo>
                  <a:cubicBezTo>
                    <a:pt x="f23" y="f31"/>
                    <a:pt x="f23" y="f31"/>
                    <a:pt x="f23" y="f9"/>
                  </a:cubicBezTo>
                  <a:cubicBezTo>
                    <a:pt x="f8" y="f31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3" name="Freeform: Shape 327">
              <a:extLst>
                <a:ext uri="{FF2B5EF4-FFF2-40B4-BE49-F238E27FC236}">
                  <a16:creationId xmlns:a16="http://schemas.microsoft.com/office/drawing/2014/main" id="{AB2B8520-F6AC-93BF-AA26-5074FF932B44}"/>
                </a:ext>
              </a:extLst>
            </p:cNvPr>
            <p:cNvSpPr/>
            <p:nvPr/>
          </p:nvSpPr>
          <p:spPr>
            <a:xfrm>
              <a:off x="3164299" y="2685428"/>
              <a:ext cx="193084" cy="59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084"/>
                <a:gd name="f7" fmla="val 59704"/>
                <a:gd name="f8" fmla="val 8892"/>
                <a:gd name="f9" fmla="val 10162"/>
                <a:gd name="f10" fmla="val 7622"/>
                <a:gd name="f11" fmla="val 13973"/>
                <a:gd name="f12" fmla="val 3811"/>
                <a:gd name="f13" fmla="val 16514"/>
                <a:gd name="f14" fmla="val 15244"/>
                <a:gd name="f15" fmla="val 167678"/>
                <a:gd name="f16" fmla="val 55894"/>
                <a:gd name="f17" fmla="val 184192"/>
                <a:gd name="f18" fmla="val 186733"/>
                <a:gd name="f19" fmla="val 189274"/>
                <a:gd name="f20" fmla="val 190544"/>
                <a:gd name="f21" fmla="val 58434"/>
                <a:gd name="f22" fmla="val 191814"/>
                <a:gd name="f23" fmla="val 57164"/>
                <a:gd name="f24" fmla="val 54623"/>
                <a:gd name="f25" fmla="val 53353"/>
                <a:gd name="f26" fmla="val 52083"/>
                <a:gd name="f27" fmla="val 50812"/>
                <a:gd name="f28" fmla="val 49542"/>
                <a:gd name="f29" fmla="val 48272"/>
                <a:gd name="f30" fmla="val 47001"/>
                <a:gd name="f31" fmla="val 45731"/>
                <a:gd name="f32" fmla="val 1270"/>
                <a:gd name="f33" fmla="val 5081"/>
                <a:gd name="f34" fmla="val 6352"/>
                <a:gd name="f35" fmla="+- 0 0 -90"/>
                <a:gd name="f36" fmla="*/ f3 1 193084"/>
                <a:gd name="f37" fmla="*/ f4 1 59704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93084"/>
                <a:gd name="f46" fmla="*/ f42 1 59704"/>
                <a:gd name="f47" fmla="*/ 8892 f43 1"/>
                <a:gd name="f48" fmla="*/ 10162 f42 1"/>
                <a:gd name="f49" fmla="*/ 0 f43 1"/>
                <a:gd name="f50" fmla="*/ 15244 f42 1"/>
                <a:gd name="f51" fmla="*/ 167678 f43 1"/>
                <a:gd name="f52" fmla="*/ 55894 f42 1"/>
                <a:gd name="f53" fmla="*/ 184192 f43 1"/>
                <a:gd name="f54" fmla="*/ 59704 f42 1"/>
                <a:gd name="f55" fmla="*/ 190544 f43 1"/>
                <a:gd name="f56" fmla="*/ 58434 f42 1"/>
                <a:gd name="f57" fmla="*/ 191814 f43 1"/>
                <a:gd name="f58" fmla="*/ 57164 f42 1"/>
                <a:gd name="f59" fmla="*/ 193084 f43 1"/>
                <a:gd name="f60" fmla="*/ 54623 f42 1"/>
                <a:gd name="f61" fmla="*/ 53353 f42 1"/>
                <a:gd name="f62" fmla="*/ 52083 f42 1"/>
                <a:gd name="f63" fmla="*/ 50812 f42 1"/>
                <a:gd name="f64" fmla="*/ 49542 f42 1"/>
                <a:gd name="f65" fmla="*/ 48272 f42 1"/>
                <a:gd name="f66" fmla="*/ 47001 f42 1"/>
                <a:gd name="f67" fmla="*/ 189274 f43 1"/>
                <a:gd name="f68" fmla="*/ 45731 f42 1"/>
                <a:gd name="f69" fmla="*/ 10162 f43 1"/>
                <a:gd name="f70" fmla="*/ 1270 f42 1"/>
                <a:gd name="f71" fmla="*/ 5081 f43 1"/>
                <a:gd name="f72" fmla="*/ 0 f42 1"/>
                <a:gd name="f73" fmla="+- f44 0 f1"/>
                <a:gd name="f74" fmla="*/ f47 1 193084"/>
                <a:gd name="f75" fmla="*/ f48 1 59704"/>
                <a:gd name="f76" fmla="*/ f49 1 193084"/>
                <a:gd name="f77" fmla="*/ f50 1 59704"/>
                <a:gd name="f78" fmla="*/ f51 1 193084"/>
                <a:gd name="f79" fmla="*/ f52 1 59704"/>
                <a:gd name="f80" fmla="*/ f53 1 193084"/>
                <a:gd name="f81" fmla="*/ f54 1 59704"/>
                <a:gd name="f82" fmla="*/ f55 1 193084"/>
                <a:gd name="f83" fmla="*/ f56 1 59704"/>
                <a:gd name="f84" fmla="*/ f57 1 193084"/>
                <a:gd name="f85" fmla="*/ f58 1 59704"/>
                <a:gd name="f86" fmla="*/ f59 1 193084"/>
                <a:gd name="f87" fmla="*/ f60 1 59704"/>
                <a:gd name="f88" fmla="*/ f61 1 59704"/>
                <a:gd name="f89" fmla="*/ f62 1 59704"/>
                <a:gd name="f90" fmla="*/ f63 1 59704"/>
                <a:gd name="f91" fmla="*/ f64 1 59704"/>
                <a:gd name="f92" fmla="*/ f65 1 59704"/>
                <a:gd name="f93" fmla="*/ f66 1 59704"/>
                <a:gd name="f94" fmla="*/ f67 1 193084"/>
                <a:gd name="f95" fmla="*/ f68 1 59704"/>
                <a:gd name="f96" fmla="*/ f69 1 193084"/>
                <a:gd name="f97" fmla="*/ f70 1 59704"/>
                <a:gd name="f98" fmla="*/ f71 1 193084"/>
                <a:gd name="f99" fmla="*/ f72 1 59704"/>
                <a:gd name="f100" fmla="*/ f38 1 f45"/>
                <a:gd name="f101" fmla="*/ f39 1 f45"/>
                <a:gd name="f102" fmla="*/ f38 1 f46"/>
                <a:gd name="f103" fmla="*/ f40 1 f46"/>
                <a:gd name="f104" fmla="*/ f74 1 f45"/>
                <a:gd name="f105" fmla="*/ f75 1 f46"/>
                <a:gd name="f106" fmla="*/ f76 1 f45"/>
                <a:gd name="f107" fmla="*/ f77 1 f46"/>
                <a:gd name="f108" fmla="*/ f78 1 f45"/>
                <a:gd name="f109" fmla="*/ f79 1 f46"/>
                <a:gd name="f110" fmla="*/ f80 1 f45"/>
                <a:gd name="f111" fmla="*/ f81 1 f46"/>
                <a:gd name="f112" fmla="*/ f82 1 f45"/>
                <a:gd name="f113" fmla="*/ f83 1 f46"/>
                <a:gd name="f114" fmla="*/ f84 1 f45"/>
                <a:gd name="f115" fmla="*/ f85 1 f46"/>
                <a:gd name="f116" fmla="*/ f86 1 f45"/>
                <a:gd name="f117" fmla="*/ f87 1 f46"/>
                <a:gd name="f118" fmla="*/ f88 1 f46"/>
                <a:gd name="f119" fmla="*/ f89 1 f46"/>
                <a:gd name="f120" fmla="*/ f90 1 f46"/>
                <a:gd name="f121" fmla="*/ f91 1 f46"/>
                <a:gd name="f122" fmla="*/ f92 1 f46"/>
                <a:gd name="f123" fmla="*/ f93 1 f46"/>
                <a:gd name="f124" fmla="*/ f94 1 f45"/>
                <a:gd name="f125" fmla="*/ f95 1 f46"/>
                <a:gd name="f126" fmla="*/ f96 1 f45"/>
                <a:gd name="f127" fmla="*/ f97 1 f46"/>
                <a:gd name="f128" fmla="*/ f98 1 f45"/>
                <a:gd name="f129" fmla="*/ f99 1 f46"/>
                <a:gd name="f130" fmla="*/ f100 f36 1"/>
                <a:gd name="f131" fmla="*/ f101 f36 1"/>
                <a:gd name="f132" fmla="*/ f103 f37 1"/>
                <a:gd name="f133" fmla="*/ f102 f37 1"/>
                <a:gd name="f134" fmla="*/ f104 f36 1"/>
                <a:gd name="f135" fmla="*/ f105 f37 1"/>
                <a:gd name="f136" fmla="*/ f106 f36 1"/>
                <a:gd name="f137" fmla="*/ f107 f37 1"/>
                <a:gd name="f138" fmla="*/ f108 f36 1"/>
                <a:gd name="f139" fmla="*/ f109 f37 1"/>
                <a:gd name="f140" fmla="*/ f110 f36 1"/>
                <a:gd name="f141" fmla="*/ f111 f37 1"/>
                <a:gd name="f142" fmla="*/ f112 f36 1"/>
                <a:gd name="f143" fmla="*/ f113 f37 1"/>
                <a:gd name="f144" fmla="*/ f114 f36 1"/>
                <a:gd name="f145" fmla="*/ f115 f37 1"/>
                <a:gd name="f146" fmla="*/ f116 f36 1"/>
                <a:gd name="f147" fmla="*/ f117 f37 1"/>
                <a:gd name="f148" fmla="*/ f118 f37 1"/>
                <a:gd name="f149" fmla="*/ f119 f37 1"/>
                <a:gd name="f150" fmla="*/ f120 f37 1"/>
                <a:gd name="f151" fmla="*/ f121 f37 1"/>
                <a:gd name="f152" fmla="*/ f122 f37 1"/>
                <a:gd name="f153" fmla="*/ f123 f37 1"/>
                <a:gd name="f154" fmla="*/ f124 f36 1"/>
                <a:gd name="f155" fmla="*/ f125 f37 1"/>
                <a:gd name="f156" fmla="*/ f126 f36 1"/>
                <a:gd name="f157" fmla="*/ f127 f37 1"/>
                <a:gd name="f158" fmla="*/ f128 f36 1"/>
                <a:gd name="f159" fmla="*/ f12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34" y="f135"/>
                </a:cxn>
                <a:cxn ang="f73">
                  <a:pos x="f136" y="f137"/>
                </a:cxn>
                <a:cxn ang="f73">
                  <a:pos x="f138" y="f139"/>
                </a:cxn>
                <a:cxn ang="f73">
                  <a:pos x="f140" y="f141"/>
                </a:cxn>
                <a:cxn ang="f73">
                  <a:pos x="f142" y="f143"/>
                </a:cxn>
                <a:cxn ang="f73">
                  <a:pos x="f144" y="f145"/>
                </a:cxn>
                <a:cxn ang="f73">
                  <a:pos x="f146" y="f139"/>
                </a:cxn>
                <a:cxn ang="f73">
                  <a:pos x="f146" y="f147"/>
                </a:cxn>
                <a:cxn ang="f73">
                  <a:pos x="f146" y="f147"/>
                </a:cxn>
                <a:cxn ang="f73">
                  <a:pos x="f146" y="f148"/>
                </a:cxn>
                <a:cxn ang="f73">
                  <a:pos x="f146" y="f149"/>
                </a:cxn>
                <a:cxn ang="f73">
                  <a:pos x="f146" y="f150"/>
                </a:cxn>
                <a:cxn ang="f73">
                  <a:pos x="f146" y="f150"/>
                </a:cxn>
                <a:cxn ang="f73">
                  <a:pos x="f146" y="f151"/>
                </a:cxn>
                <a:cxn ang="f73">
                  <a:pos x="f146" y="f151"/>
                </a:cxn>
                <a:cxn ang="f73">
                  <a:pos x="f144" y="f152"/>
                </a:cxn>
                <a:cxn ang="f73">
                  <a:pos x="f142" y="f153"/>
                </a:cxn>
                <a:cxn ang="f73">
                  <a:pos x="f142" y="f153"/>
                </a:cxn>
                <a:cxn ang="f73">
                  <a:pos x="f154" y="f155"/>
                </a:cxn>
                <a:cxn ang="f73">
                  <a:pos x="f154" y="f155"/>
                </a:cxn>
                <a:cxn ang="f73">
                  <a:pos x="f154" y="f155"/>
                </a:cxn>
                <a:cxn ang="f73">
                  <a:pos x="f156" y="f157"/>
                </a:cxn>
                <a:cxn ang="f73">
                  <a:pos x="f158" y="f159"/>
                </a:cxn>
                <a:cxn ang="f73">
                  <a:pos x="f134" y="f135"/>
                </a:cxn>
              </a:cxnLst>
              <a:rect l="f130" t="f133" r="f131" b="f132"/>
              <a:pathLst>
                <a:path w="193084" h="59704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15" y="f16"/>
                  </a:lnTo>
                  <a:lnTo>
                    <a:pt x="f17" y="f7"/>
                  </a:lnTo>
                  <a:cubicBezTo>
                    <a:pt x="f18" y="f7"/>
                    <a:pt x="f19" y="f7"/>
                    <a:pt x="f20" y="f21"/>
                  </a:cubicBezTo>
                  <a:cubicBezTo>
                    <a:pt x="f20" y="f21"/>
                    <a:pt x="f22" y="f21"/>
                    <a:pt x="f22" y="f23"/>
                  </a:cubicBezTo>
                  <a:cubicBezTo>
                    <a:pt x="f22" y="f23"/>
                    <a:pt x="f6" y="f16"/>
                    <a:pt x="f6" y="f16"/>
                  </a:cubicBezTo>
                  <a:lnTo>
                    <a:pt x="f6" y="f24"/>
                  </a:lnTo>
                  <a:lnTo>
                    <a:pt x="f6" y="f24"/>
                  </a:lnTo>
                  <a:cubicBezTo>
                    <a:pt x="f6" y="f24"/>
                    <a:pt x="f6" y="f25"/>
                    <a:pt x="f6" y="f25"/>
                  </a:cubicBezTo>
                  <a:lnTo>
                    <a:pt x="f6" y="f26"/>
                  </a:lnTo>
                  <a:lnTo>
                    <a:pt x="f6" y="f27"/>
                  </a:lnTo>
                  <a:lnTo>
                    <a:pt x="f6" y="f27"/>
                  </a:lnTo>
                  <a:cubicBezTo>
                    <a:pt x="f6" y="f27"/>
                    <a:pt x="f6" y="f28"/>
                    <a:pt x="f6" y="f28"/>
                  </a:cubicBezTo>
                  <a:lnTo>
                    <a:pt x="f6" y="f28"/>
                  </a:lnTo>
                  <a:lnTo>
                    <a:pt x="f22" y="f29"/>
                  </a:lnTo>
                  <a:lnTo>
                    <a:pt x="f20" y="f30"/>
                  </a:lnTo>
                  <a:lnTo>
                    <a:pt x="f20" y="f30"/>
                  </a:lnTo>
                  <a:cubicBezTo>
                    <a:pt x="f20" y="f30"/>
                    <a:pt x="f19" y="f30"/>
                    <a:pt x="f19" y="f31"/>
                  </a:cubicBezTo>
                  <a:lnTo>
                    <a:pt x="f19" y="f31"/>
                  </a:lnTo>
                  <a:lnTo>
                    <a:pt x="f19" y="f31"/>
                  </a:lnTo>
                  <a:lnTo>
                    <a:pt x="f9" y="f32"/>
                  </a:lnTo>
                  <a:lnTo>
                    <a:pt x="f33" y="f5"/>
                  </a:lnTo>
                  <a:cubicBezTo>
                    <a:pt x="f10" y="f12"/>
                    <a:pt x="f8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4" name="Freeform: Shape 328">
              <a:extLst>
                <a:ext uri="{FF2B5EF4-FFF2-40B4-BE49-F238E27FC236}">
                  <a16:creationId xmlns:a16="http://schemas.microsoft.com/office/drawing/2014/main" id="{0903E1C9-AFEF-59E8-1110-BB0A5ED0D071}"/>
                </a:ext>
              </a:extLst>
            </p:cNvPr>
            <p:cNvSpPr/>
            <p:nvPr/>
          </p:nvSpPr>
          <p:spPr>
            <a:xfrm>
              <a:off x="2774317" y="3099020"/>
              <a:ext cx="598310" cy="166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8308"/>
                <a:gd name="f7" fmla="val 166936"/>
                <a:gd name="f8" fmla="val 8892"/>
                <a:gd name="f9" fmla="val 526"/>
                <a:gd name="f10" fmla="val 6351"/>
                <a:gd name="f11" fmla="val -744"/>
                <a:gd name="f12" fmla="val 3811"/>
                <a:gd name="f13" fmla="val 2541"/>
                <a:gd name="f14" fmla="val 1797"/>
                <a:gd name="f15" fmla="val 1270"/>
                <a:gd name="f16" fmla="val 3067"/>
                <a:gd name="f17" fmla="val 4337"/>
                <a:gd name="f18" fmla="val 5607"/>
                <a:gd name="f19" fmla="val 6878"/>
                <a:gd name="f20" fmla="val 8148"/>
                <a:gd name="f21" fmla="val 9418"/>
                <a:gd name="f22" fmla="val 10689"/>
                <a:gd name="f23" fmla="val 11959"/>
                <a:gd name="f24" fmla="val 13229"/>
                <a:gd name="f25" fmla="val 5081"/>
                <a:gd name="f26" fmla="val 14500"/>
                <a:gd name="f27" fmla="val 594497"/>
                <a:gd name="f28" fmla="val 590686"/>
                <a:gd name="f29" fmla="val 165666"/>
                <a:gd name="f30" fmla="val 588146"/>
                <a:gd name="f31" fmla="val 161855"/>
                <a:gd name="f32" fmla="val 589416"/>
                <a:gd name="f33" fmla="val 158044"/>
                <a:gd name="f34" fmla="val 154233"/>
                <a:gd name="f35" fmla="val 151692"/>
                <a:gd name="f36" fmla="val 152963"/>
                <a:gd name="f37" fmla="val 150422"/>
                <a:gd name="f38" fmla="val 25406"/>
                <a:gd name="f39" fmla="+- 0 0 -90"/>
                <a:gd name="f40" fmla="*/ f3 1 598308"/>
                <a:gd name="f41" fmla="*/ f4 1 166936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598308"/>
                <a:gd name="f50" fmla="*/ f46 1 166936"/>
                <a:gd name="f51" fmla="*/ 8892 f47 1"/>
                <a:gd name="f52" fmla="*/ 526 f46 1"/>
                <a:gd name="f53" fmla="*/ 2541 f47 1"/>
                <a:gd name="f54" fmla="*/ 1797 f46 1"/>
                <a:gd name="f55" fmla="*/ 1270 f47 1"/>
                <a:gd name="f56" fmla="*/ 3067 f46 1"/>
                <a:gd name="f57" fmla="*/ 0 f47 1"/>
                <a:gd name="f58" fmla="*/ 4337 f46 1"/>
                <a:gd name="f59" fmla="*/ 5607 f46 1"/>
                <a:gd name="f60" fmla="*/ 6878 f46 1"/>
                <a:gd name="f61" fmla="*/ 8148 f46 1"/>
                <a:gd name="f62" fmla="*/ 9418 f46 1"/>
                <a:gd name="f63" fmla="*/ 10689 f46 1"/>
                <a:gd name="f64" fmla="*/ 11959 f46 1"/>
                <a:gd name="f65" fmla="*/ 3811 f47 1"/>
                <a:gd name="f66" fmla="*/ 13229 f46 1"/>
                <a:gd name="f67" fmla="*/ 5081 f47 1"/>
                <a:gd name="f68" fmla="*/ 14500 f46 1"/>
                <a:gd name="f69" fmla="*/ 6351 f47 1"/>
                <a:gd name="f70" fmla="*/ 594497 f47 1"/>
                <a:gd name="f71" fmla="*/ 166936 f46 1"/>
                <a:gd name="f72" fmla="*/ 589416 f47 1"/>
                <a:gd name="f73" fmla="*/ 158044 f46 1"/>
                <a:gd name="f74" fmla="*/ 598308 f47 1"/>
                <a:gd name="f75" fmla="*/ 152963 f46 1"/>
                <a:gd name="f76" fmla="*/ 588146 f47 1"/>
                <a:gd name="f77" fmla="*/ 150422 f46 1"/>
                <a:gd name="f78" fmla="*/ 25406 f47 1"/>
                <a:gd name="f79" fmla="+- f48 0 f1"/>
                <a:gd name="f80" fmla="*/ f51 1 598308"/>
                <a:gd name="f81" fmla="*/ f52 1 166936"/>
                <a:gd name="f82" fmla="*/ f53 1 598308"/>
                <a:gd name="f83" fmla="*/ f54 1 166936"/>
                <a:gd name="f84" fmla="*/ f55 1 598308"/>
                <a:gd name="f85" fmla="*/ f56 1 166936"/>
                <a:gd name="f86" fmla="*/ f57 1 598308"/>
                <a:gd name="f87" fmla="*/ f58 1 166936"/>
                <a:gd name="f88" fmla="*/ f59 1 166936"/>
                <a:gd name="f89" fmla="*/ f60 1 166936"/>
                <a:gd name="f90" fmla="*/ f61 1 166936"/>
                <a:gd name="f91" fmla="*/ f62 1 166936"/>
                <a:gd name="f92" fmla="*/ f63 1 166936"/>
                <a:gd name="f93" fmla="*/ f64 1 166936"/>
                <a:gd name="f94" fmla="*/ f65 1 598308"/>
                <a:gd name="f95" fmla="*/ f66 1 166936"/>
                <a:gd name="f96" fmla="*/ f67 1 598308"/>
                <a:gd name="f97" fmla="*/ f68 1 166936"/>
                <a:gd name="f98" fmla="*/ f69 1 598308"/>
                <a:gd name="f99" fmla="*/ f70 1 598308"/>
                <a:gd name="f100" fmla="*/ f71 1 166936"/>
                <a:gd name="f101" fmla="*/ f72 1 598308"/>
                <a:gd name="f102" fmla="*/ f73 1 166936"/>
                <a:gd name="f103" fmla="*/ f74 1 598308"/>
                <a:gd name="f104" fmla="*/ f75 1 166936"/>
                <a:gd name="f105" fmla="*/ f76 1 598308"/>
                <a:gd name="f106" fmla="*/ f77 1 166936"/>
                <a:gd name="f107" fmla="*/ f78 1 598308"/>
                <a:gd name="f108" fmla="*/ f42 1 f49"/>
                <a:gd name="f109" fmla="*/ f43 1 f49"/>
                <a:gd name="f110" fmla="*/ f42 1 f50"/>
                <a:gd name="f111" fmla="*/ f44 1 f50"/>
                <a:gd name="f112" fmla="*/ f80 1 f49"/>
                <a:gd name="f113" fmla="*/ f81 1 f50"/>
                <a:gd name="f114" fmla="*/ f82 1 f49"/>
                <a:gd name="f115" fmla="*/ f83 1 f50"/>
                <a:gd name="f116" fmla="*/ f84 1 f49"/>
                <a:gd name="f117" fmla="*/ f85 1 f50"/>
                <a:gd name="f118" fmla="*/ f86 1 f49"/>
                <a:gd name="f119" fmla="*/ f87 1 f50"/>
                <a:gd name="f120" fmla="*/ f88 1 f50"/>
                <a:gd name="f121" fmla="*/ f89 1 f50"/>
                <a:gd name="f122" fmla="*/ f90 1 f50"/>
                <a:gd name="f123" fmla="*/ f91 1 f50"/>
                <a:gd name="f124" fmla="*/ f92 1 f50"/>
                <a:gd name="f125" fmla="*/ f93 1 f50"/>
                <a:gd name="f126" fmla="*/ f94 1 f49"/>
                <a:gd name="f127" fmla="*/ f95 1 f50"/>
                <a:gd name="f128" fmla="*/ f96 1 f49"/>
                <a:gd name="f129" fmla="*/ f97 1 f50"/>
                <a:gd name="f130" fmla="*/ f98 1 f49"/>
                <a:gd name="f131" fmla="*/ f99 1 f49"/>
                <a:gd name="f132" fmla="*/ f100 1 f50"/>
                <a:gd name="f133" fmla="*/ f101 1 f49"/>
                <a:gd name="f134" fmla="*/ f102 1 f50"/>
                <a:gd name="f135" fmla="*/ f103 1 f49"/>
                <a:gd name="f136" fmla="*/ f104 1 f50"/>
                <a:gd name="f137" fmla="*/ f105 1 f49"/>
                <a:gd name="f138" fmla="*/ f106 1 f50"/>
                <a:gd name="f139" fmla="*/ f107 1 f49"/>
                <a:gd name="f140" fmla="*/ f108 f40 1"/>
                <a:gd name="f141" fmla="*/ f109 f40 1"/>
                <a:gd name="f142" fmla="*/ f111 f41 1"/>
                <a:gd name="f143" fmla="*/ f110 f41 1"/>
                <a:gd name="f144" fmla="*/ f112 f40 1"/>
                <a:gd name="f145" fmla="*/ f113 f41 1"/>
                <a:gd name="f146" fmla="*/ f114 f40 1"/>
                <a:gd name="f147" fmla="*/ f115 f41 1"/>
                <a:gd name="f148" fmla="*/ f116 f40 1"/>
                <a:gd name="f149" fmla="*/ f117 f41 1"/>
                <a:gd name="f150" fmla="*/ f118 f40 1"/>
                <a:gd name="f151" fmla="*/ f119 f41 1"/>
                <a:gd name="f152" fmla="*/ f120 f41 1"/>
                <a:gd name="f153" fmla="*/ f121 f41 1"/>
                <a:gd name="f154" fmla="*/ f122 f41 1"/>
                <a:gd name="f155" fmla="*/ f123 f41 1"/>
                <a:gd name="f156" fmla="*/ f124 f41 1"/>
                <a:gd name="f157" fmla="*/ f125 f41 1"/>
                <a:gd name="f158" fmla="*/ f126 f40 1"/>
                <a:gd name="f159" fmla="*/ f127 f41 1"/>
                <a:gd name="f160" fmla="*/ f128 f40 1"/>
                <a:gd name="f161" fmla="*/ f129 f41 1"/>
                <a:gd name="f162" fmla="*/ f130 f40 1"/>
                <a:gd name="f163" fmla="*/ f131 f40 1"/>
                <a:gd name="f164" fmla="*/ f132 f41 1"/>
                <a:gd name="f165" fmla="*/ f133 f40 1"/>
                <a:gd name="f166" fmla="*/ f134 f41 1"/>
                <a:gd name="f167" fmla="*/ f135 f40 1"/>
                <a:gd name="f168" fmla="*/ f136 f41 1"/>
                <a:gd name="f169" fmla="*/ f137 f40 1"/>
                <a:gd name="f170" fmla="*/ f138 f41 1"/>
                <a:gd name="f171" fmla="*/ f139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44" y="f145"/>
                </a:cxn>
                <a:cxn ang="f79">
                  <a:pos x="f146" y="f147"/>
                </a:cxn>
                <a:cxn ang="f79">
                  <a:pos x="f148" y="f149"/>
                </a:cxn>
                <a:cxn ang="f79">
                  <a:pos x="f150" y="f151"/>
                </a:cxn>
                <a:cxn ang="f79">
                  <a:pos x="f150" y="f152"/>
                </a:cxn>
                <a:cxn ang="f79">
                  <a:pos x="f150" y="f152"/>
                </a:cxn>
                <a:cxn ang="f79">
                  <a:pos x="f150" y="f153"/>
                </a:cxn>
                <a:cxn ang="f79">
                  <a:pos x="f150" y="f154"/>
                </a:cxn>
                <a:cxn ang="f79">
                  <a:pos x="f150" y="f155"/>
                </a:cxn>
                <a:cxn ang="f79">
                  <a:pos x="f148" y="f156"/>
                </a:cxn>
                <a:cxn ang="f79">
                  <a:pos x="f146" y="f157"/>
                </a:cxn>
                <a:cxn ang="f79">
                  <a:pos x="f158" y="f159"/>
                </a:cxn>
                <a:cxn ang="f79">
                  <a:pos x="f160" y="f161"/>
                </a:cxn>
                <a:cxn ang="f79">
                  <a:pos x="f162" y="f161"/>
                </a:cxn>
                <a:cxn ang="f79">
                  <a:pos x="f162" y="f161"/>
                </a:cxn>
                <a:cxn ang="f79">
                  <a:pos x="f163" y="f164"/>
                </a:cxn>
                <a:cxn ang="f79">
                  <a:pos x="f165" y="f166"/>
                </a:cxn>
                <a:cxn ang="f79">
                  <a:pos x="f165" y="f166"/>
                </a:cxn>
                <a:cxn ang="f79">
                  <a:pos x="f167" y="f168"/>
                </a:cxn>
                <a:cxn ang="f79">
                  <a:pos x="f169" y="f170"/>
                </a:cxn>
                <a:cxn ang="f79">
                  <a:pos x="f171" y="f151"/>
                </a:cxn>
                <a:cxn ang="f79">
                  <a:pos x="f144" y="f145"/>
                </a:cxn>
              </a:cxnLst>
              <a:rect l="f140" t="f143" r="f141" b="f142"/>
              <a:pathLst>
                <a:path w="598308" h="166936">
                  <a:moveTo>
                    <a:pt x="f8" y="f9"/>
                  </a:moveTo>
                  <a:cubicBezTo>
                    <a:pt x="f10" y="f11"/>
                    <a:pt x="f12" y="f9"/>
                    <a:pt x="f13" y="f14"/>
                  </a:cubicBezTo>
                  <a:lnTo>
                    <a:pt x="f15" y="f16"/>
                  </a:lnTo>
                  <a:lnTo>
                    <a:pt x="f5" y="f17"/>
                  </a:lnTo>
                  <a:cubicBezTo>
                    <a:pt x="f5" y="f17"/>
                    <a:pt x="f5" y="f17"/>
                    <a:pt x="f5" y="f18"/>
                  </a:cubicBezTo>
                  <a:lnTo>
                    <a:pt x="f5" y="f18"/>
                  </a:lnTo>
                  <a:cubicBezTo>
                    <a:pt x="f5" y="f18"/>
                    <a:pt x="f5" y="f19"/>
                    <a:pt x="f5" y="f19"/>
                  </a:cubicBezTo>
                  <a:cubicBezTo>
                    <a:pt x="f5" y="f19"/>
                    <a:pt x="f5" y="f20"/>
                    <a:pt x="f5" y="f20"/>
                  </a:cubicBezTo>
                  <a:cubicBezTo>
                    <a:pt x="f5" y="f20"/>
                    <a:pt x="f5" y="f21"/>
                    <a:pt x="f5" y="f21"/>
                  </a:cubicBezTo>
                  <a:cubicBezTo>
                    <a:pt x="f5" y="f21"/>
                    <a:pt x="f5" y="f22"/>
                    <a:pt x="f15" y="f22"/>
                  </a:cubicBezTo>
                  <a:cubicBezTo>
                    <a:pt x="f15" y="f22"/>
                    <a:pt x="f15" y="f23"/>
                    <a:pt x="f13" y="f23"/>
                  </a:cubicBezTo>
                  <a:cubicBezTo>
                    <a:pt x="f13" y="f23"/>
                    <a:pt x="f13" y="f24"/>
                    <a:pt x="f12" y="f24"/>
                  </a:cubicBezTo>
                  <a:lnTo>
                    <a:pt x="f25" y="f26"/>
                  </a:lnTo>
                  <a:lnTo>
                    <a:pt x="f10" y="f26"/>
                  </a:lnTo>
                  <a:lnTo>
                    <a:pt x="f10" y="f26"/>
                  </a:lnTo>
                  <a:lnTo>
                    <a:pt x="f27" y="f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2" y="f33"/>
                    <a:pt x="f32" y="f33"/>
                    <a:pt x="f32" y="f33"/>
                  </a:cubicBezTo>
                  <a:cubicBezTo>
                    <a:pt x="f28" y="f34"/>
                    <a:pt x="f27" y="f35"/>
                    <a:pt x="f6" y="f36"/>
                  </a:cubicBezTo>
                  <a:lnTo>
                    <a:pt x="f30" y="f37"/>
                  </a:lnTo>
                  <a:lnTo>
                    <a:pt x="f38" y="f1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5" name="Freeform: Shape 329">
              <a:extLst>
                <a:ext uri="{FF2B5EF4-FFF2-40B4-BE49-F238E27FC236}">
                  <a16:creationId xmlns:a16="http://schemas.microsoft.com/office/drawing/2014/main" id="{71254C3B-C867-B9C3-BB1B-4B89F4343BA4}"/>
                </a:ext>
              </a:extLst>
            </p:cNvPr>
            <p:cNvSpPr/>
            <p:nvPr/>
          </p:nvSpPr>
          <p:spPr>
            <a:xfrm>
              <a:off x="3720684" y="3343439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6" name="Freeform: Shape 330">
              <a:extLst>
                <a:ext uri="{FF2B5EF4-FFF2-40B4-BE49-F238E27FC236}">
                  <a16:creationId xmlns:a16="http://schemas.microsoft.com/office/drawing/2014/main" id="{6C6761D8-56AE-0194-AF3E-0EF2BE597731}"/>
                </a:ext>
              </a:extLst>
            </p:cNvPr>
            <p:cNvSpPr/>
            <p:nvPr/>
          </p:nvSpPr>
          <p:spPr>
            <a:xfrm>
              <a:off x="3723226" y="3347956"/>
              <a:ext cx="12701" cy="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564"/>
                <a:gd name="f8" fmla="val 565"/>
                <a:gd name="f9" fmla="val -706"/>
                <a:gd name="f10" fmla="+- 0 0 -90"/>
                <a:gd name="f11" fmla="*/ f3 1 12702"/>
                <a:gd name="f12" fmla="*/ f4 1 56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02"/>
                <a:gd name="f21" fmla="*/ f17 1 564"/>
                <a:gd name="f22" fmla="*/ 0 f18 1"/>
                <a:gd name="f23" fmla="*/ 565 f17 1"/>
                <a:gd name="f24" fmla="+- f19 0 f1"/>
                <a:gd name="f25" fmla="*/ f22 1 12702"/>
                <a:gd name="f26" fmla="*/ f23 1 564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2702" h="564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cubicBezTo>
                    <a:pt x="f5" y="f9"/>
                    <a:pt x="f5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7" name="Freeform: Shape 331">
              <a:extLst>
                <a:ext uri="{FF2B5EF4-FFF2-40B4-BE49-F238E27FC236}">
                  <a16:creationId xmlns:a16="http://schemas.microsoft.com/office/drawing/2014/main" id="{5B9233E4-EBA7-2C3C-36C6-D8EFD6A125EB}"/>
                </a:ext>
              </a:extLst>
            </p:cNvPr>
            <p:cNvSpPr/>
            <p:nvPr/>
          </p:nvSpPr>
          <p:spPr>
            <a:xfrm>
              <a:off x="3721955" y="3345981"/>
              <a:ext cx="1270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3"/>
                <a:gd name="f8" fmla="+- 0 0 -90"/>
                <a:gd name="f9" fmla="*/ f3 1 12702"/>
                <a:gd name="f10" fmla="*/ f4 1 1270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3"/>
                <a:gd name="f20" fmla="*/ 0 f16 1"/>
                <a:gd name="f21" fmla="*/ 0 f15 1"/>
                <a:gd name="f22" fmla="+- f17 0 f1"/>
                <a:gd name="f23" fmla="*/ f20 1 12702"/>
                <a:gd name="f24" fmla="*/ f21 1 12703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2" h="12703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8" name="Freeform: Shape 332">
              <a:extLst>
                <a:ext uri="{FF2B5EF4-FFF2-40B4-BE49-F238E27FC236}">
                  <a16:creationId xmlns:a16="http://schemas.microsoft.com/office/drawing/2014/main" id="{59463DF6-737D-A0B9-9AB6-7409C9C81D9D}"/>
                </a:ext>
              </a:extLst>
            </p:cNvPr>
            <p:cNvSpPr/>
            <p:nvPr/>
          </p:nvSpPr>
          <p:spPr>
            <a:xfrm>
              <a:off x="3362139" y="3250984"/>
              <a:ext cx="356012" cy="1038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6012"/>
                <a:gd name="f7" fmla="val 103891"/>
                <a:gd name="f8" fmla="val 330"/>
                <a:gd name="f9" fmla="val 6078"/>
                <a:gd name="f10" fmla="val -940"/>
                <a:gd name="f11" fmla="val 9889"/>
                <a:gd name="f12" fmla="val 1600"/>
                <a:gd name="f13" fmla="val 13700"/>
                <a:gd name="f14" fmla="val 5412"/>
                <a:gd name="f15" fmla="val 14970"/>
                <a:gd name="f16" fmla="val 335688"/>
                <a:gd name="f17" fmla="val 101351"/>
                <a:gd name="f18" fmla="val 345850"/>
                <a:gd name="f19" fmla="val 98810"/>
                <a:gd name="f20" fmla="val 94999"/>
                <a:gd name="f21" fmla="val 348391"/>
                <a:gd name="f22" fmla="val 91188"/>
                <a:gd name="f23" fmla="val 353472"/>
                <a:gd name="f24" fmla="val 354742"/>
                <a:gd name="f25" fmla="val 356013"/>
                <a:gd name="f26" fmla="val 15574"/>
                <a:gd name="f27" fmla="val 2267"/>
                <a:gd name="f28" fmla="val 10493"/>
                <a:gd name="f29" fmla="val 997"/>
                <a:gd name="f30" fmla="val -1544"/>
                <a:gd name="f31" fmla="+- 0 0 -90"/>
                <a:gd name="f32" fmla="*/ f3 1 356012"/>
                <a:gd name="f33" fmla="*/ f4 1 103891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56012"/>
                <a:gd name="f42" fmla="*/ f38 1 103891"/>
                <a:gd name="f43" fmla="*/ 330 f39 1"/>
                <a:gd name="f44" fmla="*/ 6078 f38 1"/>
                <a:gd name="f45" fmla="*/ 5412 f39 1"/>
                <a:gd name="f46" fmla="*/ 14970 f38 1"/>
                <a:gd name="f47" fmla="*/ 335688 f39 1"/>
                <a:gd name="f48" fmla="*/ 101351 f38 1"/>
                <a:gd name="f49" fmla="*/ 345850 f39 1"/>
                <a:gd name="f50" fmla="*/ 103891 f38 1"/>
                <a:gd name="f51" fmla="*/ 98810 f38 1"/>
                <a:gd name="f52" fmla="*/ 353472 f39 1"/>
                <a:gd name="f53" fmla="*/ 91188 f38 1"/>
                <a:gd name="f54" fmla="*/ 356013 f39 1"/>
                <a:gd name="f55" fmla="*/ 15574 f39 1"/>
                <a:gd name="f56" fmla="*/ 2267 f38 1"/>
                <a:gd name="f57" fmla="*/ 10493 f39 1"/>
                <a:gd name="f58" fmla="*/ 997 f38 1"/>
                <a:gd name="f59" fmla="+- f40 0 f1"/>
                <a:gd name="f60" fmla="*/ f43 1 356012"/>
                <a:gd name="f61" fmla="*/ f44 1 103891"/>
                <a:gd name="f62" fmla="*/ f45 1 356012"/>
                <a:gd name="f63" fmla="*/ f46 1 103891"/>
                <a:gd name="f64" fmla="*/ f47 1 356012"/>
                <a:gd name="f65" fmla="*/ f48 1 103891"/>
                <a:gd name="f66" fmla="*/ f49 1 356012"/>
                <a:gd name="f67" fmla="*/ f50 1 103891"/>
                <a:gd name="f68" fmla="*/ f51 1 103891"/>
                <a:gd name="f69" fmla="*/ f52 1 356012"/>
                <a:gd name="f70" fmla="*/ f53 1 103891"/>
                <a:gd name="f71" fmla="*/ f54 1 356012"/>
                <a:gd name="f72" fmla="*/ f55 1 356012"/>
                <a:gd name="f73" fmla="*/ f56 1 103891"/>
                <a:gd name="f74" fmla="*/ f57 1 356012"/>
                <a:gd name="f75" fmla="*/ f58 1 103891"/>
                <a:gd name="f76" fmla="*/ f34 1 f41"/>
                <a:gd name="f77" fmla="*/ f35 1 f41"/>
                <a:gd name="f78" fmla="*/ f34 1 f42"/>
                <a:gd name="f79" fmla="*/ f36 1 f42"/>
                <a:gd name="f80" fmla="*/ f60 1 f41"/>
                <a:gd name="f81" fmla="*/ f61 1 f42"/>
                <a:gd name="f82" fmla="*/ f62 1 f41"/>
                <a:gd name="f83" fmla="*/ f63 1 f42"/>
                <a:gd name="f84" fmla="*/ f64 1 f41"/>
                <a:gd name="f85" fmla="*/ f65 1 f42"/>
                <a:gd name="f86" fmla="*/ f66 1 f41"/>
                <a:gd name="f87" fmla="*/ f67 1 f42"/>
                <a:gd name="f88" fmla="*/ f68 1 f42"/>
                <a:gd name="f89" fmla="*/ f69 1 f41"/>
                <a:gd name="f90" fmla="*/ f70 1 f42"/>
                <a:gd name="f91" fmla="*/ f71 1 f41"/>
                <a:gd name="f92" fmla="*/ f72 1 f41"/>
                <a:gd name="f93" fmla="*/ f73 1 f42"/>
                <a:gd name="f94" fmla="*/ f74 1 f41"/>
                <a:gd name="f95" fmla="*/ f75 1 f42"/>
                <a:gd name="f96" fmla="*/ f76 f32 1"/>
                <a:gd name="f97" fmla="*/ f77 f32 1"/>
                <a:gd name="f98" fmla="*/ f79 f33 1"/>
                <a:gd name="f99" fmla="*/ f78 f33 1"/>
                <a:gd name="f100" fmla="*/ f80 f32 1"/>
                <a:gd name="f101" fmla="*/ f81 f33 1"/>
                <a:gd name="f102" fmla="*/ f82 f32 1"/>
                <a:gd name="f103" fmla="*/ f83 f33 1"/>
                <a:gd name="f104" fmla="*/ f84 f32 1"/>
                <a:gd name="f105" fmla="*/ f85 f33 1"/>
                <a:gd name="f106" fmla="*/ f86 f32 1"/>
                <a:gd name="f107" fmla="*/ f87 f33 1"/>
                <a:gd name="f108" fmla="*/ f88 f33 1"/>
                <a:gd name="f109" fmla="*/ f89 f32 1"/>
                <a:gd name="f110" fmla="*/ f90 f33 1"/>
                <a:gd name="f111" fmla="*/ f91 f32 1"/>
                <a:gd name="f112" fmla="*/ f92 f32 1"/>
                <a:gd name="f113" fmla="*/ f93 f33 1"/>
                <a:gd name="f114" fmla="*/ f94 f32 1"/>
                <a:gd name="f115" fmla="*/ f9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6" y="f108"/>
                </a:cxn>
                <a:cxn ang="f59">
                  <a:pos x="f109" y="f110"/>
                </a:cxn>
                <a:cxn ang="f59">
                  <a:pos x="f109" y="f110"/>
                </a:cxn>
                <a:cxn ang="f59">
                  <a:pos x="f111" y="f110"/>
                </a:cxn>
                <a:cxn ang="f59">
                  <a:pos x="f111" y="f110"/>
                </a:cxn>
                <a:cxn ang="f59">
                  <a:pos x="f112" y="f113"/>
                </a:cxn>
                <a:cxn ang="f59">
                  <a:pos x="f114" y="f115"/>
                </a:cxn>
                <a:cxn ang="f59">
                  <a:pos x="f100" y="f101"/>
                </a:cxn>
                <a:cxn ang="f59">
                  <a:pos x="f100" y="f101"/>
                </a:cxn>
              </a:cxnLst>
              <a:rect l="f96" t="f99" r="f97" b="f98"/>
              <a:pathLst>
                <a:path w="356012" h="10389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17"/>
                  </a:lnTo>
                  <a:lnTo>
                    <a:pt x="f18" y="f7"/>
                  </a:lnTo>
                  <a:lnTo>
                    <a:pt x="f18" y="f19"/>
                  </a:lnTo>
                  <a:cubicBezTo>
                    <a:pt x="f18" y="f20"/>
                    <a:pt x="f21" y="f22"/>
                    <a:pt x="f23" y="f22"/>
                  </a:cubicBezTo>
                  <a:cubicBezTo>
                    <a:pt x="f23" y="f22"/>
                    <a:pt x="f23" y="f22"/>
                    <a:pt x="f23" y="f22"/>
                  </a:cubicBezTo>
                  <a:cubicBezTo>
                    <a:pt x="f24" y="f22"/>
                    <a:pt x="f24" y="f22"/>
                    <a:pt x="f25" y="f22"/>
                  </a:cubicBezTo>
                  <a:lnTo>
                    <a:pt x="f25" y="f22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14" y="f30"/>
                    <a:pt x="f12" y="f2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9" name="Freeform: Shape 333">
              <a:extLst>
                <a:ext uri="{FF2B5EF4-FFF2-40B4-BE49-F238E27FC236}">
                  <a16:creationId xmlns:a16="http://schemas.microsoft.com/office/drawing/2014/main" id="{4DE28C9E-4A3A-0A4D-0034-91CF28806402}"/>
                </a:ext>
              </a:extLst>
            </p:cNvPr>
            <p:cNvSpPr/>
            <p:nvPr/>
          </p:nvSpPr>
          <p:spPr>
            <a:xfrm>
              <a:off x="1355405" y="35570"/>
              <a:ext cx="880786" cy="4433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0789"/>
                <a:gd name="f7" fmla="val 443336"/>
                <a:gd name="f8" fmla="val 10162"/>
                <a:gd name="f9" fmla="val 433174"/>
                <a:gd name="f10" fmla="val 11433"/>
                <a:gd name="f11" fmla="val 436985"/>
                <a:gd name="f12" fmla="val 440796"/>
                <a:gd name="f13" fmla="val 6351"/>
                <a:gd name="f14" fmla="val 873962"/>
                <a:gd name="f15" fmla="val 15244"/>
                <a:gd name="f16" fmla="val 876502"/>
                <a:gd name="f17" fmla="val 13973"/>
                <a:gd name="f18" fmla="val 880313"/>
                <a:gd name="f19" fmla="val 12703"/>
                <a:gd name="f20" fmla="val 881583"/>
                <a:gd name="f21" fmla="val 7622"/>
                <a:gd name="f22" fmla="val 3811"/>
                <a:gd name="f23" fmla="val 879043"/>
                <a:gd name="f24" fmla="val 1270"/>
                <a:gd name="f25" fmla="val 872691"/>
                <a:gd name="f26" fmla="val 871421"/>
                <a:gd name="f27" fmla="val 870151"/>
                <a:gd name="f28" fmla="val 425552"/>
                <a:gd name="f29" fmla="val 430633"/>
                <a:gd name="f30" fmla="val 428093"/>
                <a:gd name="f31" fmla="val 8892"/>
                <a:gd name="f32" fmla="val 429363"/>
                <a:gd name="f33" fmla="+- 0 0 -90"/>
                <a:gd name="f34" fmla="*/ f3 1 880789"/>
                <a:gd name="f35" fmla="*/ f4 1 443336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880789"/>
                <a:gd name="f44" fmla="*/ f40 1 443336"/>
                <a:gd name="f45" fmla="*/ 10162 f41 1"/>
                <a:gd name="f46" fmla="*/ 433174 f40 1"/>
                <a:gd name="f47" fmla="*/ 6351 f41 1"/>
                <a:gd name="f48" fmla="*/ 443336 f40 1"/>
                <a:gd name="f49" fmla="*/ 873962 f41 1"/>
                <a:gd name="f50" fmla="*/ 15244 f40 1"/>
                <a:gd name="f51" fmla="*/ 876502 f41 1"/>
                <a:gd name="f52" fmla="*/ 13973 f40 1"/>
                <a:gd name="f53" fmla="*/ 880313 f41 1"/>
                <a:gd name="f54" fmla="*/ 3811 f40 1"/>
                <a:gd name="f55" fmla="*/ 0 f40 1"/>
                <a:gd name="f56" fmla="*/ 872691 f41 1"/>
                <a:gd name="f57" fmla="*/ 871421 f41 1"/>
                <a:gd name="f58" fmla="*/ 870151 f41 1"/>
                <a:gd name="f59" fmla="*/ 425552 f40 1"/>
                <a:gd name="f60" fmla="*/ 0 f41 1"/>
                <a:gd name="f61" fmla="*/ 430633 f40 1"/>
                <a:gd name="f62" fmla="+- f42 0 f1"/>
                <a:gd name="f63" fmla="*/ f45 1 880789"/>
                <a:gd name="f64" fmla="*/ f46 1 443336"/>
                <a:gd name="f65" fmla="*/ f47 1 880789"/>
                <a:gd name="f66" fmla="*/ f48 1 443336"/>
                <a:gd name="f67" fmla="*/ f49 1 880789"/>
                <a:gd name="f68" fmla="*/ f50 1 443336"/>
                <a:gd name="f69" fmla="*/ f51 1 880789"/>
                <a:gd name="f70" fmla="*/ f52 1 443336"/>
                <a:gd name="f71" fmla="*/ f53 1 880789"/>
                <a:gd name="f72" fmla="*/ f54 1 443336"/>
                <a:gd name="f73" fmla="*/ f55 1 443336"/>
                <a:gd name="f74" fmla="*/ f56 1 880789"/>
                <a:gd name="f75" fmla="*/ f57 1 880789"/>
                <a:gd name="f76" fmla="*/ f58 1 880789"/>
                <a:gd name="f77" fmla="*/ f59 1 443336"/>
                <a:gd name="f78" fmla="*/ f60 1 880789"/>
                <a:gd name="f79" fmla="*/ f61 1 443336"/>
                <a:gd name="f80" fmla="*/ f36 1 f43"/>
                <a:gd name="f81" fmla="*/ f37 1 f43"/>
                <a:gd name="f82" fmla="*/ f36 1 f44"/>
                <a:gd name="f83" fmla="*/ f38 1 f44"/>
                <a:gd name="f84" fmla="*/ f63 1 f43"/>
                <a:gd name="f85" fmla="*/ f64 1 f44"/>
                <a:gd name="f86" fmla="*/ f65 1 f43"/>
                <a:gd name="f87" fmla="*/ f66 1 f44"/>
                <a:gd name="f88" fmla="*/ f67 1 f43"/>
                <a:gd name="f89" fmla="*/ f68 1 f44"/>
                <a:gd name="f90" fmla="*/ f69 1 f43"/>
                <a:gd name="f91" fmla="*/ f70 1 f44"/>
                <a:gd name="f92" fmla="*/ f71 1 f43"/>
                <a:gd name="f93" fmla="*/ f72 1 f44"/>
                <a:gd name="f94" fmla="*/ f73 1 f44"/>
                <a:gd name="f95" fmla="*/ f74 1 f43"/>
                <a:gd name="f96" fmla="*/ f75 1 f43"/>
                <a:gd name="f97" fmla="*/ f76 1 f43"/>
                <a:gd name="f98" fmla="*/ f77 1 f44"/>
                <a:gd name="f99" fmla="*/ f78 1 f43"/>
                <a:gd name="f100" fmla="*/ f79 1 f44"/>
                <a:gd name="f101" fmla="*/ f80 f34 1"/>
                <a:gd name="f102" fmla="*/ f81 f34 1"/>
                <a:gd name="f103" fmla="*/ f83 f35 1"/>
                <a:gd name="f104" fmla="*/ f82 f35 1"/>
                <a:gd name="f105" fmla="*/ f84 f34 1"/>
                <a:gd name="f106" fmla="*/ f85 f35 1"/>
                <a:gd name="f107" fmla="*/ f86 f34 1"/>
                <a:gd name="f108" fmla="*/ f87 f35 1"/>
                <a:gd name="f109" fmla="*/ f88 f34 1"/>
                <a:gd name="f110" fmla="*/ f89 f35 1"/>
                <a:gd name="f111" fmla="*/ f90 f34 1"/>
                <a:gd name="f112" fmla="*/ f91 f35 1"/>
                <a:gd name="f113" fmla="*/ f92 f34 1"/>
                <a:gd name="f114" fmla="*/ f93 f35 1"/>
                <a:gd name="f115" fmla="*/ f94 f35 1"/>
                <a:gd name="f116" fmla="*/ f95 f34 1"/>
                <a:gd name="f117" fmla="*/ f96 f34 1"/>
                <a:gd name="f118" fmla="*/ f97 f34 1"/>
                <a:gd name="f119" fmla="*/ f98 f35 1"/>
                <a:gd name="f120" fmla="*/ f99 f34 1"/>
                <a:gd name="f121" fmla="*/ f100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7" y="f108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13" y="f114"/>
                </a:cxn>
                <a:cxn ang="f62">
                  <a:pos x="f109" y="f115"/>
                </a:cxn>
                <a:cxn ang="f62">
                  <a:pos x="f116" y="f115"/>
                </a:cxn>
                <a:cxn ang="f62">
                  <a:pos x="f117" y="f115"/>
                </a:cxn>
                <a:cxn ang="f62">
                  <a:pos x="f118" y="f115"/>
                </a:cxn>
                <a:cxn ang="f62">
                  <a:pos x="f105" y="f119"/>
                </a:cxn>
                <a:cxn ang="f62">
                  <a:pos x="f120" y="f121"/>
                </a:cxn>
                <a:cxn ang="f62">
                  <a:pos x="f105" y="f106"/>
                </a:cxn>
                <a:cxn ang="f62">
                  <a:pos x="f105" y="f106"/>
                </a:cxn>
              </a:cxnLst>
              <a:rect l="f101" t="f104" r="f102" b="f103"/>
              <a:pathLst>
                <a:path w="880789" h="443336">
                  <a:moveTo>
                    <a:pt x="f8" y="f9"/>
                  </a:moveTo>
                  <a:cubicBezTo>
                    <a:pt x="f10" y="f11"/>
                    <a:pt x="f8" y="f12"/>
                    <a:pt x="f13" y="f7"/>
                  </a:cubicBezTo>
                  <a:lnTo>
                    <a:pt x="f13" y="f7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18" y="f22"/>
                  </a:cubicBezTo>
                  <a:cubicBezTo>
                    <a:pt x="f18" y="f22"/>
                    <a:pt x="f18" y="f22"/>
                    <a:pt x="f18" y="f22"/>
                  </a:cubicBezTo>
                  <a:cubicBezTo>
                    <a:pt x="f23" y="f24"/>
                    <a:pt x="f16" y="f5"/>
                    <a:pt x="f14" y="f5"/>
                  </a:cubicBezTo>
                  <a:lnTo>
                    <a:pt x="f25" y="f5"/>
                  </a:lnTo>
                  <a:cubicBezTo>
                    <a:pt x="f25" y="f5"/>
                    <a:pt x="f26" y="f5"/>
                    <a:pt x="f26" y="f5"/>
                  </a:cubicBezTo>
                  <a:lnTo>
                    <a:pt x="f27" y="f5"/>
                  </a:lnTo>
                  <a:lnTo>
                    <a:pt x="f8" y="f28"/>
                  </a:lnTo>
                  <a:lnTo>
                    <a:pt x="f5" y="f29"/>
                  </a:lnTo>
                  <a:cubicBezTo>
                    <a:pt x="f22" y="f30"/>
                    <a:pt x="f31" y="f32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0" name="Freeform: Shape 334">
              <a:extLst>
                <a:ext uri="{FF2B5EF4-FFF2-40B4-BE49-F238E27FC236}">
                  <a16:creationId xmlns:a16="http://schemas.microsoft.com/office/drawing/2014/main" id="{2212B31F-128A-7502-8AE1-0283B589E9F5}"/>
                </a:ext>
              </a:extLst>
            </p:cNvPr>
            <p:cNvSpPr/>
            <p:nvPr/>
          </p:nvSpPr>
          <p:spPr>
            <a:xfrm>
              <a:off x="1105152" y="464451"/>
              <a:ext cx="260887" cy="1364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0886"/>
                <a:gd name="f7" fmla="val 136398"/>
                <a:gd name="f8" fmla="val 10162"/>
                <a:gd name="f9" fmla="val 131318"/>
                <a:gd name="f10" fmla="val 136399"/>
                <a:gd name="f11" fmla="val 25406"/>
                <a:gd name="f12" fmla="val 128777"/>
                <a:gd name="f13" fmla="val 256599"/>
                <a:gd name="f14" fmla="val 14450"/>
                <a:gd name="f15" fmla="val 260410"/>
                <a:gd name="f16" fmla="val 13179"/>
                <a:gd name="f17" fmla="val 261680"/>
                <a:gd name="f18" fmla="val 8098"/>
                <a:gd name="f19" fmla="val 4287"/>
                <a:gd name="f20" fmla="val 259140"/>
                <a:gd name="f21" fmla="val 476"/>
                <a:gd name="f22" fmla="val 254059"/>
                <a:gd name="f23" fmla="val -794"/>
                <a:gd name="f24" fmla="val 250248"/>
                <a:gd name="f25" fmla="val 245167"/>
                <a:gd name="f26" fmla="val 3017"/>
                <a:gd name="f27" fmla="val 124966"/>
                <a:gd name="f28" fmla="val 1270"/>
                <a:gd name="f29" fmla="val 123696"/>
                <a:gd name="f30" fmla="val 2541"/>
                <a:gd name="f31" fmla="val 6351"/>
                <a:gd name="f32" fmla="val 127507"/>
                <a:gd name="f33" fmla="+- 0 0 -90"/>
                <a:gd name="f34" fmla="*/ f3 1 260886"/>
                <a:gd name="f35" fmla="*/ f4 1 136398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260886"/>
                <a:gd name="f44" fmla="*/ f40 1 136398"/>
                <a:gd name="f45" fmla="*/ 10162 f41 1"/>
                <a:gd name="f46" fmla="*/ 131318 f40 1"/>
                <a:gd name="f47" fmla="*/ 136399 f40 1"/>
                <a:gd name="f48" fmla="*/ 25406 f41 1"/>
                <a:gd name="f49" fmla="*/ 128777 f40 1"/>
                <a:gd name="f50" fmla="*/ 256599 f41 1"/>
                <a:gd name="f51" fmla="*/ 14450 f40 1"/>
                <a:gd name="f52" fmla="*/ 260410 f41 1"/>
                <a:gd name="f53" fmla="*/ 4287 f40 1"/>
                <a:gd name="f54" fmla="*/ 250248 f41 1"/>
                <a:gd name="f55" fmla="*/ 476 f40 1"/>
                <a:gd name="f56" fmla="*/ 245167 f41 1"/>
                <a:gd name="f57" fmla="*/ 3017 f40 1"/>
                <a:gd name="f58" fmla="*/ 0 f41 1"/>
                <a:gd name="f59" fmla="*/ 124966 f40 1"/>
                <a:gd name="f60" fmla="*/ 2541 f41 1"/>
                <a:gd name="f61" fmla="*/ 123696 f40 1"/>
                <a:gd name="f62" fmla="+- f42 0 f1"/>
                <a:gd name="f63" fmla="*/ f45 1 260886"/>
                <a:gd name="f64" fmla="*/ f46 1 136398"/>
                <a:gd name="f65" fmla="*/ f47 1 136398"/>
                <a:gd name="f66" fmla="*/ f48 1 260886"/>
                <a:gd name="f67" fmla="*/ f49 1 136398"/>
                <a:gd name="f68" fmla="*/ f50 1 260886"/>
                <a:gd name="f69" fmla="*/ f51 1 136398"/>
                <a:gd name="f70" fmla="*/ f52 1 260886"/>
                <a:gd name="f71" fmla="*/ f53 1 136398"/>
                <a:gd name="f72" fmla="*/ f54 1 260886"/>
                <a:gd name="f73" fmla="*/ f55 1 136398"/>
                <a:gd name="f74" fmla="*/ f56 1 260886"/>
                <a:gd name="f75" fmla="*/ f57 1 136398"/>
                <a:gd name="f76" fmla="*/ f58 1 260886"/>
                <a:gd name="f77" fmla="*/ f59 1 136398"/>
                <a:gd name="f78" fmla="*/ f60 1 260886"/>
                <a:gd name="f79" fmla="*/ f61 1 136398"/>
                <a:gd name="f80" fmla="*/ f36 1 f43"/>
                <a:gd name="f81" fmla="*/ f37 1 f43"/>
                <a:gd name="f82" fmla="*/ f36 1 f44"/>
                <a:gd name="f83" fmla="*/ f38 1 f44"/>
                <a:gd name="f84" fmla="*/ f63 1 f43"/>
                <a:gd name="f85" fmla="*/ f64 1 f44"/>
                <a:gd name="f86" fmla="*/ f65 1 f44"/>
                <a:gd name="f87" fmla="*/ f66 1 f43"/>
                <a:gd name="f88" fmla="*/ f67 1 f44"/>
                <a:gd name="f89" fmla="*/ f68 1 f43"/>
                <a:gd name="f90" fmla="*/ f69 1 f44"/>
                <a:gd name="f91" fmla="*/ f70 1 f43"/>
                <a:gd name="f92" fmla="*/ f71 1 f44"/>
                <a:gd name="f93" fmla="*/ f72 1 f43"/>
                <a:gd name="f94" fmla="*/ f73 1 f44"/>
                <a:gd name="f95" fmla="*/ f74 1 f43"/>
                <a:gd name="f96" fmla="*/ f75 1 f44"/>
                <a:gd name="f97" fmla="*/ f76 1 f43"/>
                <a:gd name="f98" fmla="*/ f77 1 f44"/>
                <a:gd name="f99" fmla="*/ f78 1 f43"/>
                <a:gd name="f100" fmla="*/ f79 1 f44"/>
                <a:gd name="f101" fmla="*/ f80 f34 1"/>
                <a:gd name="f102" fmla="*/ f81 f34 1"/>
                <a:gd name="f103" fmla="*/ f83 f35 1"/>
                <a:gd name="f104" fmla="*/ f82 f35 1"/>
                <a:gd name="f105" fmla="*/ f84 f34 1"/>
                <a:gd name="f106" fmla="*/ f85 f35 1"/>
                <a:gd name="f107" fmla="*/ f86 f35 1"/>
                <a:gd name="f108" fmla="*/ f87 f34 1"/>
                <a:gd name="f109" fmla="*/ f88 f35 1"/>
                <a:gd name="f110" fmla="*/ f89 f34 1"/>
                <a:gd name="f111" fmla="*/ f90 f35 1"/>
                <a:gd name="f112" fmla="*/ f91 f34 1"/>
                <a:gd name="f113" fmla="*/ f92 f35 1"/>
                <a:gd name="f114" fmla="*/ f93 f34 1"/>
                <a:gd name="f115" fmla="*/ f94 f35 1"/>
                <a:gd name="f116" fmla="*/ f95 f34 1"/>
                <a:gd name="f117" fmla="*/ f96 f35 1"/>
                <a:gd name="f118" fmla="*/ f97 f34 1"/>
                <a:gd name="f119" fmla="*/ f98 f35 1"/>
                <a:gd name="f120" fmla="*/ f99 f34 1"/>
                <a:gd name="f121" fmla="*/ f100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5" y="f106"/>
                </a:cxn>
                <a:cxn ang="f62">
                  <a:pos x="f105" y="f107"/>
                </a:cxn>
                <a:cxn ang="f62">
                  <a:pos x="f108" y="f109"/>
                </a:cxn>
                <a:cxn ang="f62">
                  <a:pos x="f110" y="f111"/>
                </a:cxn>
                <a:cxn ang="f62">
                  <a:pos x="f112" y="f113"/>
                </a:cxn>
                <a:cxn ang="f62">
                  <a:pos x="f114" y="f115"/>
                </a:cxn>
                <a:cxn ang="f62">
                  <a:pos x="f114" y="f115"/>
                </a:cxn>
                <a:cxn ang="f62">
                  <a:pos x="f116" y="f117"/>
                </a:cxn>
                <a:cxn ang="f62">
                  <a:pos x="f118" y="f119"/>
                </a:cxn>
                <a:cxn ang="f62">
                  <a:pos x="f118" y="f119"/>
                </a:cxn>
                <a:cxn ang="f62">
                  <a:pos x="f120" y="f121"/>
                </a:cxn>
                <a:cxn ang="f62">
                  <a:pos x="f105" y="f106"/>
                </a:cxn>
              </a:cxnLst>
              <a:rect l="f101" t="f104" r="f102" b="f103"/>
              <a:pathLst>
                <a:path w="260886" h="136398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5" y="f19"/>
                  </a:cubicBezTo>
                  <a:cubicBezTo>
                    <a:pt x="f20" y="f21"/>
                    <a:pt x="f22" y="f23"/>
                    <a:pt x="f24" y="f21"/>
                  </a:cubicBezTo>
                  <a:cubicBezTo>
                    <a:pt x="f24" y="f21"/>
                    <a:pt x="f24" y="f21"/>
                    <a:pt x="f24" y="f21"/>
                  </a:cubicBezTo>
                  <a:lnTo>
                    <a:pt x="f25" y="f26"/>
                  </a:lnTo>
                  <a:lnTo>
                    <a:pt x="f5" y="f27"/>
                  </a:lnTo>
                  <a:lnTo>
                    <a:pt x="f5" y="f27"/>
                  </a:lnTo>
                  <a:cubicBezTo>
                    <a:pt x="f28" y="f27"/>
                    <a:pt x="f28" y="f29"/>
                    <a:pt x="f30" y="f29"/>
                  </a:cubicBezTo>
                  <a:cubicBezTo>
                    <a:pt x="f31" y="f29"/>
                    <a:pt x="f8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1" name="Freeform: Shape 335">
              <a:extLst>
                <a:ext uri="{FF2B5EF4-FFF2-40B4-BE49-F238E27FC236}">
                  <a16:creationId xmlns:a16="http://schemas.microsoft.com/office/drawing/2014/main" id="{C12F35F4-BCB5-174C-E5FC-12A501CB82CE}"/>
                </a:ext>
              </a:extLst>
            </p:cNvPr>
            <p:cNvSpPr/>
            <p:nvPr/>
          </p:nvSpPr>
          <p:spPr>
            <a:xfrm>
              <a:off x="1101339" y="590693"/>
              <a:ext cx="1271" cy="3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3810"/>
                <a:gd name="f8" fmla="val 2541"/>
                <a:gd name="f9" fmla="val 3811"/>
                <a:gd name="f10" fmla="+- 0 0 -90"/>
                <a:gd name="f11" fmla="*/ f3 1 1270"/>
                <a:gd name="f12" fmla="*/ f4 1 381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0"/>
                <a:gd name="f21" fmla="*/ f17 1 3810"/>
                <a:gd name="f22" fmla="*/ 1270 f18 1"/>
                <a:gd name="f23" fmla="*/ 0 f17 1"/>
                <a:gd name="f24" fmla="*/ 0 f18 1"/>
                <a:gd name="f25" fmla="*/ 2541 f17 1"/>
                <a:gd name="f26" fmla="*/ 3811 f17 1"/>
                <a:gd name="f27" fmla="+- f19 0 f1"/>
                <a:gd name="f28" fmla="*/ f22 1 1270"/>
                <a:gd name="f29" fmla="*/ f23 1 3810"/>
                <a:gd name="f30" fmla="*/ f24 1 1270"/>
                <a:gd name="f31" fmla="*/ f25 1 3810"/>
                <a:gd name="f32" fmla="*/ f26 1 3810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48" y="f50"/>
                </a:cxn>
                <a:cxn ang="f27">
                  <a:pos x="f46" y="f47"/>
                </a:cxn>
                <a:cxn ang="f27">
                  <a:pos x="f46" y="f47"/>
                </a:cxn>
              </a:cxnLst>
              <a:rect l="f42" t="f45" r="f43" b="f44"/>
              <a:pathLst>
                <a:path w="1270" h="3810">
                  <a:moveTo>
                    <a:pt x="f6" y="f5"/>
                  </a:moveTo>
                  <a:lnTo>
                    <a:pt x="f6" y="f5"/>
                  </a:lnTo>
                  <a:cubicBezTo>
                    <a:pt x="f5" y="f6"/>
                    <a:pt x="f5" y="f6"/>
                    <a:pt x="f5" y="f8"/>
                  </a:cubicBezTo>
                  <a:cubicBezTo>
                    <a:pt x="f5" y="f8"/>
                    <a:pt x="f5" y="f9"/>
                    <a:pt x="f5" y="f9"/>
                  </a:cubicBezTo>
                  <a:cubicBezTo>
                    <a:pt x="f6" y="f6"/>
                    <a:pt x="f6" y="f6"/>
                    <a:pt x="f6" y="f5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2" name="Freeform: Shape 336">
              <a:extLst>
                <a:ext uri="{FF2B5EF4-FFF2-40B4-BE49-F238E27FC236}">
                  <a16:creationId xmlns:a16="http://schemas.microsoft.com/office/drawing/2014/main" id="{34A12843-87DD-B130-C8A0-7CC1B50C24A5}"/>
                </a:ext>
              </a:extLst>
            </p:cNvPr>
            <p:cNvSpPr/>
            <p:nvPr/>
          </p:nvSpPr>
          <p:spPr>
            <a:xfrm>
              <a:off x="1100388" y="594506"/>
              <a:ext cx="950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2"/>
                <a:gd name="f7" fmla="val 2540"/>
                <a:gd name="f8" fmla="val 953"/>
                <a:gd name="f9" fmla="val 1270"/>
                <a:gd name="f10" fmla="val 2541"/>
                <a:gd name="f11" fmla="val -318"/>
                <a:gd name="f12" fmla="+- 0 0 -90"/>
                <a:gd name="f13" fmla="*/ f3 1 952"/>
                <a:gd name="f14" fmla="*/ f4 1 254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52"/>
                <a:gd name="f23" fmla="*/ f19 1 2540"/>
                <a:gd name="f24" fmla="*/ 953 f20 1"/>
                <a:gd name="f25" fmla="*/ 0 f19 1"/>
                <a:gd name="f26" fmla="*/ 2541 f19 1"/>
                <a:gd name="f27" fmla="+- f21 0 f1"/>
                <a:gd name="f28" fmla="*/ f24 1 952"/>
                <a:gd name="f29" fmla="*/ f25 1 2540"/>
                <a:gd name="f30" fmla="*/ f26 1 2540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  <a:cxn ang="f27">
                  <a:pos x="f42" y="f43"/>
                </a:cxn>
              </a:cxnLst>
              <a:rect l="f38" t="f41" r="f39" b="f40"/>
              <a:pathLst>
                <a:path w="952" h="2540">
                  <a:moveTo>
                    <a:pt x="f8" y="f5"/>
                  </a:moveTo>
                  <a:cubicBezTo>
                    <a:pt x="f8" y="f5"/>
                    <a:pt x="f8" y="f9"/>
                    <a:pt x="f8" y="f5"/>
                  </a:cubicBezTo>
                  <a:cubicBezTo>
                    <a:pt x="f8" y="f9"/>
                    <a:pt x="f8" y="f10"/>
                    <a:pt x="f8" y="f10"/>
                  </a:cubicBezTo>
                  <a:cubicBezTo>
                    <a:pt x="f11" y="f9"/>
                    <a:pt x="f11" y="f5"/>
                    <a:pt x="f8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3" name="Freeform: Shape 337">
              <a:extLst>
                <a:ext uri="{FF2B5EF4-FFF2-40B4-BE49-F238E27FC236}">
                  <a16:creationId xmlns:a16="http://schemas.microsoft.com/office/drawing/2014/main" id="{18A6B17B-51AB-41F9-1F87-863BAB5ED1C7}"/>
                </a:ext>
              </a:extLst>
            </p:cNvPr>
            <p:cNvSpPr/>
            <p:nvPr/>
          </p:nvSpPr>
          <p:spPr>
            <a:xfrm>
              <a:off x="2851803" y="786319"/>
              <a:ext cx="16514" cy="44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3"/>
                <a:gd name="f7" fmla="val 44460"/>
                <a:gd name="f8" fmla="val 2541"/>
                <a:gd name="f9" fmla="val 40650"/>
                <a:gd name="f10" fmla="val 3811"/>
                <a:gd name="f11" fmla="val 43190"/>
                <a:gd name="f12" fmla="val 6351"/>
                <a:gd name="f13" fmla="val 44461"/>
                <a:gd name="f14" fmla="val 8892"/>
                <a:gd name="f15" fmla="val 12703"/>
                <a:gd name="f16" fmla="val 16514"/>
                <a:gd name="f17" fmla="val 36839"/>
                <a:gd name="f18" fmla="val 15243"/>
                <a:gd name="f19" fmla="val 11433"/>
                <a:gd name="f20" fmla="val 7622"/>
                <a:gd name="f21" fmla="val 1270"/>
                <a:gd name="f22" fmla="val 38109"/>
                <a:gd name="f23" fmla="val 39379"/>
                <a:gd name="f24" fmla="+- 0 0 -90"/>
                <a:gd name="f25" fmla="*/ f3 1 16513"/>
                <a:gd name="f26" fmla="*/ f4 1 44460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6513"/>
                <a:gd name="f35" fmla="*/ f31 1 44460"/>
                <a:gd name="f36" fmla="*/ 2541 f32 1"/>
                <a:gd name="f37" fmla="*/ 40650 f31 1"/>
                <a:gd name="f38" fmla="*/ 8892 f32 1"/>
                <a:gd name="f39" fmla="*/ 44461 f31 1"/>
                <a:gd name="f40" fmla="*/ 16514 f32 1"/>
                <a:gd name="f41" fmla="*/ 36839 f31 1"/>
                <a:gd name="f42" fmla="*/ 15243 f32 1"/>
                <a:gd name="f43" fmla="*/ 8892 f31 1"/>
                <a:gd name="f44" fmla="*/ 0 f31 1"/>
                <a:gd name="f45" fmla="*/ 7622 f32 1"/>
                <a:gd name="f46" fmla="*/ 7622 f31 1"/>
                <a:gd name="f47" fmla="*/ 0 f32 1"/>
                <a:gd name="f48" fmla="*/ 1270 f32 1"/>
                <a:gd name="f49" fmla="+- f33 0 f1"/>
                <a:gd name="f50" fmla="*/ f36 1 16513"/>
                <a:gd name="f51" fmla="*/ f37 1 44460"/>
                <a:gd name="f52" fmla="*/ f38 1 16513"/>
                <a:gd name="f53" fmla="*/ f39 1 44460"/>
                <a:gd name="f54" fmla="*/ f40 1 16513"/>
                <a:gd name="f55" fmla="*/ f41 1 44460"/>
                <a:gd name="f56" fmla="*/ f42 1 16513"/>
                <a:gd name="f57" fmla="*/ f43 1 44460"/>
                <a:gd name="f58" fmla="*/ f44 1 44460"/>
                <a:gd name="f59" fmla="*/ f45 1 16513"/>
                <a:gd name="f60" fmla="*/ f46 1 44460"/>
                <a:gd name="f61" fmla="*/ f47 1 16513"/>
                <a:gd name="f62" fmla="*/ f48 1 16513"/>
                <a:gd name="f63" fmla="*/ f27 1 f34"/>
                <a:gd name="f64" fmla="*/ f28 1 f34"/>
                <a:gd name="f65" fmla="*/ f27 1 f35"/>
                <a:gd name="f66" fmla="*/ f29 1 f35"/>
                <a:gd name="f67" fmla="*/ f50 1 f34"/>
                <a:gd name="f68" fmla="*/ f51 1 f35"/>
                <a:gd name="f69" fmla="*/ f52 1 f34"/>
                <a:gd name="f70" fmla="*/ f53 1 f35"/>
                <a:gd name="f71" fmla="*/ f54 1 f34"/>
                <a:gd name="f72" fmla="*/ f55 1 f35"/>
                <a:gd name="f73" fmla="*/ f56 1 f34"/>
                <a:gd name="f74" fmla="*/ f57 1 f35"/>
                <a:gd name="f75" fmla="*/ f58 1 f35"/>
                <a:gd name="f76" fmla="*/ f59 1 f34"/>
                <a:gd name="f77" fmla="*/ f60 1 f35"/>
                <a:gd name="f78" fmla="*/ f61 1 f34"/>
                <a:gd name="f79" fmla="*/ f62 1 f34"/>
                <a:gd name="f80" fmla="*/ f63 f25 1"/>
                <a:gd name="f81" fmla="*/ f64 f25 1"/>
                <a:gd name="f82" fmla="*/ f66 f26 1"/>
                <a:gd name="f83" fmla="*/ f65 f26 1"/>
                <a:gd name="f84" fmla="*/ f67 f25 1"/>
                <a:gd name="f85" fmla="*/ f68 f26 1"/>
                <a:gd name="f86" fmla="*/ f69 f25 1"/>
                <a:gd name="f87" fmla="*/ f70 f26 1"/>
                <a:gd name="f88" fmla="*/ f71 f25 1"/>
                <a:gd name="f89" fmla="*/ f72 f26 1"/>
                <a:gd name="f90" fmla="*/ f73 f25 1"/>
                <a:gd name="f91" fmla="*/ f74 f26 1"/>
                <a:gd name="f92" fmla="*/ f75 f26 1"/>
                <a:gd name="f93" fmla="*/ f76 f25 1"/>
                <a:gd name="f94" fmla="*/ f77 f26 1"/>
                <a:gd name="f95" fmla="*/ f78 f25 1"/>
                <a:gd name="f96" fmla="*/ f7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4" y="f85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0" y="f92"/>
                </a:cxn>
                <a:cxn ang="f49">
                  <a:pos x="f93" y="f94"/>
                </a:cxn>
                <a:cxn ang="f49">
                  <a:pos x="f95" y="f92"/>
                </a:cxn>
                <a:cxn ang="f49">
                  <a:pos x="f96" y="f89"/>
                </a:cxn>
                <a:cxn ang="f49">
                  <a:pos x="f84" y="f85"/>
                </a:cxn>
              </a:cxnLst>
              <a:rect l="f80" t="f83" r="f81" b="f82"/>
              <a:pathLst>
                <a:path w="16513" h="44460">
                  <a:moveTo>
                    <a:pt x="f8" y="f9"/>
                  </a:moveTo>
                  <a:cubicBezTo>
                    <a:pt x="f10" y="f11"/>
                    <a:pt x="f12" y="f13"/>
                    <a:pt x="f14" y="f13"/>
                  </a:cubicBezTo>
                  <a:cubicBezTo>
                    <a:pt x="f15" y="f13"/>
                    <a:pt x="f16" y="f9"/>
                    <a:pt x="f16" y="f17"/>
                  </a:cubicBezTo>
                  <a:lnTo>
                    <a:pt x="f18" y="f14"/>
                  </a:lnTo>
                  <a:lnTo>
                    <a:pt x="f18" y="f5"/>
                  </a:lnTo>
                  <a:cubicBezTo>
                    <a:pt x="f18" y="f10"/>
                    <a:pt x="f19" y="f20"/>
                    <a:pt x="f20" y="f20"/>
                  </a:cubicBezTo>
                  <a:cubicBezTo>
                    <a:pt x="f10" y="f20"/>
                    <a:pt x="f5" y="f10"/>
                    <a:pt x="f5" y="f5"/>
                  </a:cubicBezTo>
                  <a:lnTo>
                    <a:pt x="f21" y="f17"/>
                  </a:lnTo>
                  <a:cubicBezTo>
                    <a:pt x="f21" y="f22"/>
                    <a:pt x="f8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4" name="Freeform: Shape 338">
              <a:extLst>
                <a:ext uri="{FF2B5EF4-FFF2-40B4-BE49-F238E27FC236}">
                  <a16:creationId xmlns:a16="http://schemas.microsoft.com/office/drawing/2014/main" id="{B06C33D1-C215-0619-02EA-9473463172BB}"/>
                </a:ext>
              </a:extLst>
            </p:cNvPr>
            <p:cNvSpPr/>
            <p:nvPr/>
          </p:nvSpPr>
          <p:spPr>
            <a:xfrm>
              <a:off x="2823859" y="139729"/>
              <a:ext cx="43187" cy="6529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89"/>
                <a:gd name="f7" fmla="val 652936"/>
                <a:gd name="f8" fmla="val 6351"/>
                <a:gd name="f9" fmla="val 1270"/>
                <a:gd name="f10" fmla="val 5081"/>
                <a:gd name="f11" fmla="val 3811"/>
                <a:gd name="f12" fmla="val 2541"/>
                <a:gd name="f13" fmla="val 8892"/>
                <a:gd name="f14" fmla="val 20325"/>
                <a:gd name="f15" fmla="val 27946"/>
                <a:gd name="f16" fmla="val 645315"/>
                <a:gd name="f17" fmla="val 649126"/>
                <a:gd name="f18" fmla="val 31757"/>
                <a:gd name="f19" fmla="val 652937"/>
                <a:gd name="f20" fmla="val 35568"/>
                <a:gd name="f21" fmla="val 39379"/>
                <a:gd name="f22" fmla="val 43190"/>
                <a:gd name="f23" fmla="val 638963"/>
                <a:gd name="f24" fmla="val 15243"/>
                <a:gd name="f25" fmla="val 7622"/>
                <a:gd name="f26" fmla="val 6352"/>
                <a:gd name="f27" fmla="val 13973"/>
                <a:gd name="f28" fmla="val 12703"/>
                <a:gd name="f29" fmla="val 11433"/>
                <a:gd name="f30" fmla="val 10162"/>
                <a:gd name="f31" fmla="+- 0 0 -90"/>
                <a:gd name="f32" fmla="*/ f3 1 43189"/>
                <a:gd name="f33" fmla="*/ f4 1 65293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43189"/>
                <a:gd name="f42" fmla="*/ f38 1 652936"/>
                <a:gd name="f43" fmla="*/ 6351 f39 1"/>
                <a:gd name="f44" fmla="*/ 1270 f38 1"/>
                <a:gd name="f45" fmla="*/ 5081 f39 1"/>
                <a:gd name="f46" fmla="*/ 3811 f39 1"/>
                <a:gd name="f47" fmla="*/ 0 f39 1"/>
                <a:gd name="f48" fmla="*/ 8892 f38 1"/>
                <a:gd name="f49" fmla="*/ 20325 f38 1"/>
                <a:gd name="f50" fmla="*/ 27946 f39 1"/>
                <a:gd name="f51" fmla="*/ 645315 f38 1"/>
                <a:gd name="f52" fmla="*/ 35568 f39 1"/>
                <a:gd name="f53" fmla="*/ 652937 f38 1"/>
                <a:gd name="f54" fmla="*/ 43190 f39 1"/>
                <a:gd name="f55" fmla="*/ 638963 f38 1"/>
                <a:gd name="f56" fmla="*/ 15243 f39 1"/>
                <a:gd name="f57" fmla="*/ 7622 f38 1"/>
                <a:gd name="f58" fmla="*/ 6352 f38 1"/>
                <a:gd name="f59" fmla="*/ 5081 f38 1"/>
                <a:gd name="f60" fmla="*/ 3811 f38 1"/>
                <a:gd name="f61" fmla="*/ 13973 f39 1"/>
                <a:gd name="f62" fmla="*/ 2541 f38 1"/>
                <a:gd name="f63" fmla="*/ 12703 f39 1"/>
                <a:gd name="f64" fmla="*/ 0 f38 1"/>
                <a:gd name="f65" fmla="*/ 11433 f39 1"/>
                <a:gd name="f66" fmla="*/ 10162 f39 1"/>
                <a:gd name="f67" fmla="+- f40 0 f1"/>
                <a:gd name="f68" fmla="*/ f43 1 43189"/>
                <a:gd name="f69" fmla="*/ f44 1 652936"/>
                <a:gd name="f70" fmla="*/ f45 1 43189"/>
                <a:gd name="f71" fmla="*/ f46 1 43189"/>
                <a:gd name="f72" fmla="*/ f47 1 43189"/>
                <a:gd name="f73" fmla="*/ f48 1 652936"/>
                <a:gd name="f74" fmla="*/ f49 1 652936"/>
                <a:gd name="f75" fmla="*/ f50 1 43189"/>
                <a:gd name="f76" fmla="*/ f51 1 652936"/>
                <a:gd name="f77" fmla="*/ f52 1 43189"/>
                <a:gd name="f78" fmla="*/ f53 1 652936"/>
                <a:gd name="f79" fmla="*/ f54 1 43189"/>
                <a:gd name="f80" fmla="*/ f55 1 652936"/>
                <a:gd name="f81" fmla="*/ f56 1 43189"/>
                <a:gd name="f82" fmla="*/ f57 1 652936"/>
                <a:gd name="f83" fmla="*/ f58 1 652936"/>
                <a:gd name="f84" fmla="*/ f59 1 652936"/>
                <a:gd name="f85" fmla="*/ f60 1 652936"/>
                <a:gd name="f86" fmla="*/ f61 1 43189"/>
                <a:gd name="f87" fmla="*/ f62 1 652936"/>
                <a:gd name="f88" fmla="*/ f63 1 43189"/>
                <a:gd name="f89" fmla="*/ f64 1 652936"/>
                <a:gd name="f90" fmla="*/ f65 1 43189"/>
                <a:gd name="f91" fmla="*/ f66 1 43189"/>
                <a:gd name="f92" fmla="*/ f34 1 f41"/>
                <a:gd name="f93" fmla="*/ f35 1 f41"/>
                <a:gd name="f94" fmla="*/ f34 1 f42"/>
                <a:gd name="f95" fmla="*/ f36 1 f42"/>
                <a:gd name="f96" fmla="*/ f68 1 f41"/>
                <a:gd name="f97" fmla="*/ f69 1 f42"/>
                <a:gd name="f98" fmla="*/ f70 1 f41"/>
                <a:gd name="f99" fmla="*/ f71 1 f41"/>
                <a:gd name="f100" fmla="*/ f72 1 f41"/>
                <a:gd name="f101" fmla="*/ f73 1 f42"/>
                <a:gd name="f102" fmla="*/ f74 1 f42"/>
                <a:gd name="f103" fmla="*/ f75 1 f41"/>
                <a:gd name="f104" fmla="*/ f76 1 f42"/>
                <a:gd name="f105" fmla="*/ f77 1 f41"/>
                <a:gd name="f106" fmla="*/ f78 1 f42"/>
                <a:gd name="f107" fmla="*/ f79 1 f41"/>
                <a:gd name="f108" fmla="*/ f80 1 f42"/>
                <a:gd name="f109" fmla="*/ f81 1 f41"/>
                <a:gd name="f110" fmla="*/ f82 1 f42"/>
                <a:gd name="f111" fmla="*/ f83 1 f42"/>
                <a:gd name="f112" fmla="*/ f84 1 f42"/>
                <a:gd name="f113" fmla="*/ f85 1 f42"/>
                <a:gd name="f114" fmla="*/ f86 1 f41"/>
                <a:gd name="f115" fmla="*/ f87 1 f42"/>
                <a:gd name="f116" fmla="*/ f88 1 f41"/>
                <a:gd name="f117" fmla="*/ f89 1 f42"/>
                <a:gd name="f118" fmla="*/ f90 1 f41"/>
                <a:gd name="f119" fmla="*/ f91 1 f41"/>
                <a:gd name="f120" fmla="*/ f92 f32 1"/>
                <a:gd name="f121" fmla="*/ f93 f32 1"/>
                <a:gd name="f122" fmla="*/ f95 f33 1"/>
                <a:gd name="f123" fmla="*/ f94 f33 1"/>
                <a:gd name="f124" fmla="*/ f96 f32 1"/>
                <a:gd name="f125" fmla="*/ f97 f33 1"/>
                <a:gd name="f126" fmla="*/ f98 f32 1"/>
                <a:gd name="f127" fmla="*/ f99 f32 1"/>
                <a:gd name="f128" fmla="*/ f100 f32 1"/>
                <a:gd name="f129" fmla="*/ f101 f33 1"/>
                <a:gd name="f130" fmla="*/ f102 f33 1"/>
                <a:gd name="f131" fmla="*/ f103 f32 1"/>
                <a:gd name="f132" fmla="*/ f104 f33 1"/>
                <a:gd name="f133" fmla="*/ f105 f32 1"/>
                <a:gd name="f134" fmla="*/ f106 f33 1"/>
                <a:gd name="f135" fmla="*/ f107 f32 1"/>
                <a:gd name="f136" fmla="*/ f108 f33 1"/>
                <a:gd name="f137" fmla="*/ f109 f32 1"/>
                <a:gd name="f138" fmla="*/ f110 f33 1"/>
                <a:gd name="f139" fmla="*/ f111 f33 1"/>
                <a:gd name="f140" fmla="*/ f112 f33 1"/>
                <a:gd name="f141" fmla="*/ f113 f33 1"/>
                <a:gd name="f142" fmla="*/ f114 f32 1"/>
                <a:gd name="f143" fmla="*/ f115 f33 1"/>
                <a:gd name="f144" fmla="*/ f116 f32 1"/>
                <a:gd name="f145" fmla="*/ f117 f33 1"/>
                <a:gd name="f146" fmla="*/ f118 f32 1"/>
                <a:gd name="f147" fmla="*/ f11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24" y="f125"/>
                </a:cxn>
                <a:cxn ang="f67">
                  <a:pos x="f124" y="f125"/>
                </a:cxn>
                <a:cxn ang="f67">
                  <a:pos x="f126" y="f125"/>
                </a:cxn>
                <a:cxn ang="f67">
                  <a:pos x="f127" y="f125"/>
                </a:cxn>
                <a:cxn ang="f67">
                  <a:pos x="f128" y="f129"/>
                </a:cxn>
                <a:cxn ang="f67">
                  <a:pos x="f128" y="f130"/>
                </a:cxn>
                <a:cxn ang="f67">
                  <a:pos x="f131" y="f132"/>
                </a:cxn>
                <a:cxn ang="f67">
                  <a:pos x="f131" y="f132"/>
                </a:cxn>
                <a:cxn ang="f67">
                  <a:pos x="f133" y="f134"/>
                </a:cxn>
                <a:cxn ang="f67">
                  <a:pos x="f135" y="f132"/>
                </a:cxn>
                <a:cxn ang="f67">
                  <a:pos x="f135" y="f136"/>
                </a:cxn>
                <a:cxn ang="f67">
                  <a:pos x="f137" y="f138"/>
                </a:cxn>
                <a:cxn ang="f67">
                  <a:pos x="f137" y="f138"/>
                </a:cxn>
                <a:cxn ang="f67">
                  <a:pos x="f137" y="f139"/>
                </a:cxn>
                <a:cxn ang="f67">
                  <a:pos x="f137" y="f140"/>
                </a:cxn>
                <a:cxn ang="f67">
                  <a:pos x="f137" y="f141"/>
                </a:cxn>
                <a:cxn ang="f67">
                  <a:pos x="f142" y="f143"/>
                </a:cxn>
                <a:cxn ang="f67">
                  <a:pos x="f142" y="f143"/>
                </a:cxn>
                <a:cxn ang="f67">
                  <a:pos x="f142" y="f125"/>
                </a:cxn>
                <a:cxn ang="f67">
                  <a:pos x="f144" y="f145"/>
                </a:cxn>
                <a:cxn ang="f67">
                  <a:pos x="f144" y="f145"/>
                </a:cxn>
                <a:cxn ang="f67">
                  <a:pos x="f146" y="f145"/>
                </a:cxn>
                <a:cxn ang="f67">
                  <a:pos x="f147" y="f145"/>
                </a:cxn>
                <a:cxn ang="f67">
                  <a:pos x="f124" y="f125"/>
                </a:cxn>
              </a:cxnLst>
              <a:rect l="f120" t="f123" r="f121" b="f122"/>
              <a:pathLst>
                <a:path w="43189" h="652936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cubicBezTo>
                    <a:pt x="f9" y="f12"/>
                    <a:pt x="f5" y="f10"/>
                    <a:pt x="f5" y="f13"/>
                  </a:cubicBezTo>
                  <a:lnTo>
                    <a:pt x="f5" y="f14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5" y="f17"/>
                    <a:pt x="f18" y="f19"/>
                    <a:pt x="f20" y="f19"/>
                  </a:cubicBezTo>
                  <a:cubicBezTo>
                    <a:pt x="f21" y="f19"/>
                    <a:pt x="f22" y="f17"/>
                    <a:pt x="f22" y="f16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4" y="f25"/>
                  </a:lnTo>
                  <a:cubicBezTo>
                    <a:pt x="f24" y="f25"/>
                    <a:pt x="f24" y="f26"/>
                    <a:pt x="f24" y="f26"/>
                  </a:cubicBezTo>
                  <a:cubicBezTo>
                    <a:pt x="f24" y="f26"/>
                    <a:pt x="f24" y="f26"/>
                    <a:pt x="f24" y="f10"/>
                  </a:cubicBezTo>
                  <a:cubicBezTo>
                    <a:pt x="f24" y="f10"/>
                    <a:pt x="f24" y="f10"/>
                    <a:pt x="f24" y="f11"/>
                  </a:cubicBezTo>
                  <a:lnTo>
                    <a:pt x="f27" y="f12"/>
                  </a:lnTo>
                  <a:lnTo>
                    <a:pt x="f27" y="f12"/>
                  </a:lnTo>
                  <a:lnTo>
                    <a:pt x="f27" y="f9"/>
                  </a:lnTo>
                  <a:cubicBezTo>
                    <a:pt x="f27" y="f9"/>
                    <a:pt x="f28" y="f9"/>
                    <a:pt x="f28" y="f5"/>
                  </a:cubicBezTo>
                  <a:lnTo>
                    <a:pt x="f28" y="f5"/>
                  </a:lnTo>
                  <a:lnTo>
                    <a:pt x="f29" y="f5"/>
                  </a:lnTo>
                  <a:cubicBezTo>
                    <a:pt x="f29" y="f5"/>
                    <a:pt x="f30" y="f5"/>
                    <a:pt x="f30" y="f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5" name="Freeform: Shape 339">
              <a:extLst>
                <a:ext uri="{FF2B5EF4-FFF2-40B4-BE49-F238E27FC236}">
                  <a16:creationId xmlns:a16="http://schemas.microsoft.com/office/drawing/2014/main" id="{2A7466F3-801C-F086-BA2D-85C7D18EB157}"/>
                </a:ext>
              </a:extLst>
            </p:cNvPr>
            <p:cNvSpPr/>
            <p:nvPr/>
          </p:nvSpPr>
          <p:spPr>
            <a:xfrm>
              <a:off x="1152153" y="1233461"/>
              <a:ext cx="19056" cy="59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54"/>
                <a:gd name="f7" fmla="val 59704"/>
                <a:gd name="f8" fmla="val 12703"/>
                <a:gd name="f9" fmla="val 16514"/>
                <a:gd name="f10" fmla="val 57164"/>
                <a:gd name="f11" fmla="val 53353"/>
                <a:gd name="f12" fmla="val 52082"/>
                <a:gd name="f13" fmla="val 50812"/>
                <a:gd name="f14" fmla="val 15244"/>
                <a:gd name="f15" fmla="val 3811"/>
                <a:gd name="f16" fmla="val 11433"/>
                <a:gd name="f17" fmla="val 7622"/>
                <a:gd name="f18" fmla="val 1270"/>
                <a:gd name="f19" fmla="val 5081"/>
                <a:gd name="f20" fmla="val 55893"/>
                <a:gd name="f21" fmla="+- 0 0 -90"/>
                <a:gd name="f22" fmla="*/ f3 1 19054"/>
                <a:gd name="f23" fmla="*/ f4 1 5970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9054"/>
                <a:gd name="f32" fmla="*/ f28 1 59704"/>
                <a:gd name="f33" fmla="*/ 12703 f29 1"/>
                <a:gd name="f34" fmla="*/ 59704 f28 1"/>
                <a:gd name="f35" fmla="*/ 19054 f29 1"/>
                <a:gd name="f36" fmla="*/ 53353 f28 1"/>
                <a:gd name="f37" fmla="*/ 50812 f28 1"/>
                <a:gd name="f38" fmla="*/ 15244 f29 1"/>
                <a:gd name="f39" fmla="*/ 0 f28 1"/>
                <a:gd name="f40" fmla="*/ 7622 f29 1"/>
                <a:gd name="f41" fmla="*/ 7622 f28 1"/>
                <a:gd name="f42" fmla="*/ 0 f29 1"/>
                <a:gd name="f43" fmla="*/ 1270 f28 1"/>
                <a:gd name="f44" fmla="*/ 1270 f29 1"/>
                <a:gd name="f45" fmla="*/ 12703 f28 1"/>
                <a:gd name="f46" fmla="*/ 5081 f29 1"/>
                <a:gd name="f47" fmla="*/ 52082 f28 1"/>
                <a:gd name="f48" fmla="+- f30 0 f1"/>
                <a:gd name="f49" fmla="*/ f33 1 19054"/>
                <a:gd name="f50" fmla="*/ f34 1 59704"/>
                <a:gd name="f51" fmla="*/ f35 1 19054"/>
                <a:gd name="f52" fmla="*/ f36 1 59704"/>
                <a:gd name="f53" fmla="*/ f37 1 59704"/>
                <a:gd name="f54" fmla="*/ f38 1 19054"/>
                <a:gd name="f55" fmla="*/ f39 1 59704"/>
                <a:gd name="f56" fmla="*/ f40 1 19054"/>
                <a:gd name="f57" fmla="*/ f41 1 59704"/>
                <a:gd name="f58" fmla="*/ f42 1 19054"/>
                <a:gd name="f59" fmla="*/ f43 1 59704"/>
                <a:gd name="f60" fmla="*/ f44 1 19054"/>
                <a:gd name="f61" fmla="*/ f45 1 59704"/>
                <a:gd name="f62" fmla="*/ f46 1 19054"/>
                <a:gd name="f63" fmla="*/ f47 1 59704"/>
                <a:gd name="f64" fmla="*/ f24 1 f31"/>
                <a:gd name="f65" fmla="*/ f25 1 f31"/>
                <a:gd name="f66" fmla="*/ f24 1 f32"/>
                <a:gd name="f67" fmla="*/ f26 1 f32"/>
                <a:gd name="f68" fmla="*/ f49 1 f31"/>
                <a:gd name="f69" fmla="*/ f50 1 f32"/>
                <a:gd name="f70" fmla="*/ f51 1 f31"/>
                <a:gd name="f71" fmla="*/ f52 1 f32"/>
                <a:gd name="f72" fmla="*/ f53 1 f32"/>
                <a:gd name="f73" fmla="*/ f54 1 f31"/>
                <a:gd name="f74" fmla="*/ f55 1 f32"/>
                <a:gd name="f75" fmla="*/ f56 1 f31"/>
                <a:gd name="f76" fmla="*/ f57 1 f32"/>
                <a:gd name="f77" fmla="*/ f58 1 f31"/>
                <a:gd name="f78" fmla="*/ f59 1 f32"/>
                <a:gd name="f79" fmla="*/ f60 1 f31"/>
                <a:gd name="f80" fmla="*/ f61 1 f32"/>
                <a:gd name="f81" fmla="*/ f62 1 f31"/>
                <a:gd name="f82" fmla="*/ f63 1 f32"/>
                <a:gd name="f83" fmla="*/ f64 f22 1"/>
                <a:gd name="f84" fmla="*/ f65 f22 1"/>
                <a:gd name="f85" fmla="*/ f67 f23 1"/>
                <a:gd name="f86" fmla="*/ f66 f23 1"/>
                <a:gd name="f87" fmla="*/ f68 f22 1"/>
                <a:gd name="f88" fmla="*/ f69 f23 1"/>
                <a:gd name="f89" fmla="*/ f70 f22 1"/>
                <a:gd name="f90" fmla="*/ f71 f23 1"/>
                <a:gd name="f91" fmla="*/ f72 f23 1"/>
                <a:gd name="f92" fmla="*/ f73 f22 1"/>
                <a:gd name="f93" fmla="*/ f74 f23 1"/>
                <a:gd name="f94" fmla="*/ f75 f22 1"/>
                <a:gd name="f95" fmla="*/ f76 f23 1"/>
                <a:gd name="f96" fmla="*/ f77 f22 1"/>
                <a:gd name="f97" fmla="*/ f78 f23 1"/>
                <a:gd name="f98" fmla="*/ f79 f22 1"/>
                <a:gd name="f99" fmla="*/ f80 f23 1"/>
                <a:gd name="f100" fmla="*/ f81 f22 1"/>
                <a:gd name="f101" fmla="*/ f8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89" y="f91"/>
                </a:cxn>
                <a:cxn ang="f48">
                  <a:pos x="f92" y="f93"/>
                </a:cxn>
                <a:cxn ang="f48">
                  <a:pos x="f94" y="f95"/>
                </a:cxn>
                <a:cxn ang="f48">
                  <a:pos x="f96" y="f97"/>
                </a:cxn>
                <a:cxn ang="f48">
                  <a:pos x="f98" y="f99"/>
                </a:cxn>
                <a:cxn ang="f48">
                  <a:pos x="f100" y="f101"/>
                </a:cxn>
                <a:cxn ang="f48">
                  <a:pos x="f87" y="f88"/>
                </a:cxn>
                <a:cxn ang="f48">
                  <a:pos x="f87" y="f88"/>
                </a:cxn>
              </a:cxnLst>
              <a:rect l="f83" t="f86" r="f84" b="f85"/>
              <a:pathLst>
                <a:path w="19054" h="59704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cubicBezTo>
                    <a:pt x="f6" y="f12"/>
                    <a:pt x="f6" y="f12"/>
                    <a:pt x="f6" y="f13"/>
                  </a:cubicBezTo>
                  <a:lnTo>
                    <a:pt x="f14" y="f5"/>
                  </a:lnTo>
                  <a:cubicBezTo>
                    <a:pt x="f14" y="f15"/>
                    <a:pt x="f16" y="f17"/>
                    <a:pt x="f17" y="f17"/>
                  </a:cubicBezTo>
                  <a:cubicBezTo>
                    <a:pt x="f15" y="f17"/>
                    <a:pt x="f18" y="f19"/>
                    <a:pt x="f5" y="f18"/>
                  </a:cubicBezTo>
                  <a:lnTo>
                    <a:pt x="f18" y="f8"/>
                  </a:lnTo>
                  <a:lnTo>
                    <a:pt x="f19" y="f12"/>
                  </a:lnTo>
                  <a:cubicBezTo>
                    <a:pt x="f15" y="f20"/>
                    <a:pt x="f17" y="f7"/>
                    <a:pt x="f8" y="f7"/>
                  </a:cubicBezTo>
                  <a:cubicBezTo>
                    <a:pt x="f16" y="f7"/>
                    <a:pt x="f16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6" name="Freeform: Shape 340">
              <a:extLst>
                <a:ext uri="{FF2B5EF4-FFF2-40B4-BE49-F238E27FC236}">
                  <a16:creationId xmlns:a16="http://schemas.microsoft.com/office/drawing/2014/main" id="{B5129465-D2DF-6354-DE37-EFA596EFC13F}"/>
                </a:ext>
              </a:extLst>
            </p:cNvPr>
            <p:cNvSpPr/>
            <p:nvPr/>
          </p:nvSpPr>
          <p:spPr>
            <a:xfrm>
              <a:off x="1102610" y="589175"/>
              <a:ext cx="63761" cy="6531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763"/>
                <a:gd name="f7" fmla="val 653185"/>
                <a:gd name="f8" fmla="val 57163"/>
                <a:gd name="f9" fmla="val 653186"/>
                <a:gd name="f10" fmla="val 60974"/>
                <a:gd name="f11" fmla="val 64785"/>
                <a:gd name="f12" fmla="val 649375"/>
                <a:gd name="f13" fmla="val 63515"/>
                <a:gd name="f14" fmla="val 645564"/>
                <a:gd name="f15" fmla="val 12703"/>
                <a:gd name="f16" fmla="val 16763"/>
                <a:gd name="f17" fmla="val 11682"/>
                <a:gd name="f18" fmla="val 6601"/>
                <a:gd name="f19" fmla="val 2790"/>
                <a:gd name="f20" fmla="val 8892"/>
                <a:gd name="f21" fmla="val -1021"/>
                <a:gd name="f22" fmla="val 5081"/>
                <a:gd name="f23" fmla="val 249"/>
                <a:gd name="f24" fmla="val 3811"/>
                <a:gd name="f25" fmla="val 2541"/>
                <a:gd name="f26" fmla="val 1519"/>
                <a:gd name="f27" fmla="val 1270"/>
                <a:gd name="f28" fmla="val 4060"/>
                <a:gd name="f29" fmla="val 5330"/>
                <a:gd name="f30" fmla="val 7871"/>
                <a:gd name="f31" fmla="val 50812"/>
                <a:gd name="f32" fmla="val 641753"/>
                <a:gd name="f33" fmla="val 646834"/>
                <a:gd name="f34" fmla="val 53352"/>
                <a:gd name="f35" fmla="+- 0 0 -90"/>
                <a:gd name="f36" fmla="*/ f3 1 63763"/>
                <a:gd name="f37" fmla="*/ f4 1 653185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63763"/>
                <a:gd name="f46" fmla="*/ f42 1 653185"/>
                <a:gd name="f47" fmla="*/ 57163 f43 1"/>
                <a:gd name="f48" fmla="*/ 653186 f42 1"/>
                <a:gd name="f49" fmla="*/ 63515 f43 1"/>
                <a:gd name="f50" fmla="*/ 645564 f42 1"/>
                <a:gd name="f51" fmla="*/ 12703 f43 1"/>
                <a:gd name="f52" fmla="*/ 16763 f42 1"/>
                <a:gd name="f53" fmla="*/ 11682 f42 1"/>
                <a:gd name="f54" fmla="*/ 6601 f42 1"/>
                <a:gd name="f55" fmla="*/ 5081 f43 1"/>
                <a:gd name="f56" fmla="*/ 249 f42 1"/>
                <a:gd name="f57" fmla="*/ 2541 f43 1"/>
                <a:gd name="f58" fmla="*/ 1519 f42 1"/>
                <a:gd name="f59" fmla="*/ 0 f43 1"/>
                <a:gd name="f60" fmla="*/ 5330 f42 1"/>
                <a:gd name="f61" fmla="*/ 7871 f42 1"/>
                <a:gd name="f62" fmla="*/ 50812 f43 1"/>
                <a:gd name="f63" fmla="*/ 641753 f42 1"/>
                <a:gd name="f64" fmla="*/ 646834 f42 1"/>
                <a:gd name="f65" fmla="+- f44 0 f1"/>
                <a:gd name="f66" fmla="*/ f47 1 63763"/>
                <a:gd name="f67" fmla="*/ f48 1 653185"/>
                <a:gd name="f68" fmla="*/ f49 1 63763"/>
                <a:gd name="f69" fmla="*/ f50 1 653185"/>
                <a:gd name="f70" fmla="*/ f51 1 63763"/>
                <a:gd name="f71" fmla="*/ f52 1 653185"/>
                <a:gd name="f72" fmla="*/ f53 1 653185"/>
                <a:gd name="f73" fmla="*/ f54 1 653185"/>
                <a:gd name="f74" fmla="*/ f55 1 63763"/>
                <a:gd name="f75" fmla="*/ f56 1 653185"/>
                <a:gd name="f76" fmla="*/ f57 1 63763"/>
                <a:gd name="f77" fmla="*/ f58 1 653185"/>
                <a:gd name="f78" fmla="*/ f59 1 63763"/>
                <a:gd name="f79" fmla="*/ f60 1 653185"/>
                <a:gd name="f80" fmla="*/ f61 1 653185"/>
                <a:gd name="f81" fmla="*/ f62 1 63763"/>
                <a:gd name="f82" fmla="*/ f63 1 653185"/>
                <a:gd name="f83" fmla="*/ f64 1 653185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5"/>
                <a:gd name="f91" fmla="*/ f69 1 f46"/>
                <a:gd name="f92" fmla="*/ f70 1 f45"/>
                <a:gd name="f93" fmla="*/ f71 1 f46"/>
                <a:gd name="f94" fmla="*/ f72 1 f46"/>
                <a:gd name="f95" fmla="*/ f73 1 f46"/>
                <a:gd name="f96" fmla="*/ f74 1 f45"/>
                <a:gd name="f97" fmla="*/ f75 1 f46"/>
                <a:gd name="f98" fmla="*/ f76 1 f45"/>
                <a:gd name="f99" fmla="*/ f77 1 f46"/>
                <a:gd name="f100" fmla="*/ f78 1 f45"/>
                <a:gd name="f101" fmla="*/ f79 1 f46"/>
                <a:gd name="f102" fmla="*/ f80 1 f46"/>
                <a:gd name="f103" fmla="*/ f81 1 f45"/>
                <a:gd name="f104" fmla="*/ f82 1 f46"/>
                <a:gd name="f105" fmla="*/ f83 1 f46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6 1"/>
                <a:gd name="f113" fmla="*/ f91 f37 1"/>
                <a:gd name="f114" fmla="*/ f92 f36 1"/>
                <a:gd name="f115" fmla="*/ f93 f37 1"/>
                <a:gd name="f116" fmla="*/ f94 f37 1"/>
                <a:gd name="f117" fmla="*/ f95 f37 1"/>
                <a:gd name="f118" fmla="*/ f96 f36 1"/>
                <a:gd name="f119" fmla="*/ f97 f37 1"/>
                <a:gd name="f120" fmla="*/ f98 f36 1"/>
                <a:gd name="f121" fmla="*/ f99 f37 1"/>
                <a:gd name="f122" fmla="*/ f100 f36 1"/>
                <a:gd name="f123" fmla="*/ f101 f37 1"/>
                <a:gd name="f124" fmla="*/ f102 f37 1"/>
                <a:gd name="f125" fmla="*/ f103 f36 1"/>
                <a:gd name="f126" fmla="*/ f104 f37 1"/>
                <a:gd name="f127" fmla="*/ f10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4" y="f116"/>
                </a:cxn>
                <a:cxn ang="f65">
                  <a:pos x="f114" y="f117"/>
                </a:cxn>
                <a:cxn ang="f65">
                  <a:pos x="f118" y="f119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0" y="f121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2" y="f123"/>
                </a:cxn>
                <a:cxn ang="f65">
                  <a:pos x="f122" y="f124"/>
                </a:cxn>
                <a:cxn ang="f65">
                  <a:pos x="f122" y="f124"/>
                </a:cxn>
                <a:cxn ang="f65">
                  <a:pos x="f125" y="f126"/>
                </a:cxn>
                <a:cxn ang="f65">
                  <a:pos x="f125" y="f127"/>
                </a:cxn>
                <a:cxn ang="f65">
                  <a:pos x="f110" y="f111"/>
                </a:cxn>
              </a:cxnLst>
              <a:rect l="f106" t="f109" r="f107" b="f108"/>
              <a:pathLst>
                <a:path w="63763" h="653185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15" y="f16"/>
                  </a:lnTo>
                  <a:lnTo>
                    <a:pt x="f15" y="f17"/>
                  </a:lnTo>
                  <a:lnTo>
                    <a:pt x="f15" y="f18"/>
                  </a:lnTo>
                  <a:cubicBezTo>
                    <a:pt x="f15" y="f19"/>
                    <a:pt x="f20" y="f21"/>
                    <a:pt x="f22" y="f23"/>
                  </a:cubicBezTo>
                  <a:cubicBezTo>
                    <a:pt x="f22" y="f23"/>
                    <a:pt x="f22" y="f23"/>
                    <a:pt x="f22" y="f23"/>
                  </a:cubicBezTo>
                  <a:cubicBezTo>
                    <a:pt x="f24" y="f23"/>
                    <a:pt x="f25" y="f23"/>
                    <a:pt x="f25" y="f26"/>
                  </a:cubicBezTo>
                  <a:lnTo>
                    <a:pt x="f25" y="f26"/>
                  </a:lnTo>
                  <a:lnTo>
                    <a:pt x="f25" y="f26"/>
                  </a:lnTo>
                  <a:cubicBezTo>
                    <a:pt x="f27" y="f19"/>
                    <a:pt x="f27" y="f28"/>
                    <a:pt x="f5" y="f29"/>
                  </a:cubicBezTo>
                  <a:lnTo>
                    <a:pt x="f5" y="f29"/>
                  </a:lnTo>
                  <a:cubicBezTo>
                    <a:pt x="f5" y="f18"/>
                    <a:pt x="f5" y="f18"/>
                    <a:pt x="f5" y="f30"/>
                  </a:cubicBezTo>
                  <a:lnTo>
                    <a:pt x="f5" y="f30"/>
                  </a:lnTo>
                  <a:lnTo>
                    <a:pt x="f31" y="f32"/>
                  </a:lnTo>
                  <a:lnTo>
                    <a:pt x="f31" y="f33"/>
                  </a:lnTo>
                  <a:cubicBezTo>
                    <a:pt x="f31" y="f12"/>
                    <a:pt x="f3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7" name="Freeform: Shape 341">
              <a:extLst>
                <a:ext uri="{FF2B5EF4-FFF2-40B4-BE49-F238E27FC236}">
                  <a16:creationId xmlns:a16="http://schemas.microsoft.com/office/drawing/2014/main" id="{92D7B5E4-7DD5-E1D5-7B59-A909604CF35C}"/>
                </a:ext>
              </a:extLst>
            </p:cNvPr>
            <p:cNvSpPr/>
            <p:nvPr/>
          </p:nvSpPr>
          <p:spPr>
            <a:xfrm>
              <a:off x="4456191" y="6375324"/>
              <a:ext cx="63514" cy="320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14"/>
                <a:gd name="f7" fmla="val 32088"/>
                <a:gd name="f8" fmla="val 53352"/>
                <a:gd name="f9" fmla="val 23196"/>
                <a:gd name="f10" fmla="val 54623"/>
                <a:gd name="f11" fmla="val 19385"/>
                <a:gd name="f12" fmla="val 58434"/>
                <a:gd name="f13" fmla="val 16845"/>
                <a:gd name="f14" fmla="val 63515"/>
                <a:gd name="f15" fmla="val 18115"/>
                <a:gd name="f16" fmla="val 14304"/>
                <a:gd name="f17" fmla="val 13973"/>
                <a:gd name="f18" fmla="val 1601"/>
                <a:gd name="f19" fmla="val 8892"/>
                <a:gd name="f20" fmla="val 330"/>
                <a:gd name="f21" fmla="val 5081"/>
                <a:gd name="f22" fmla="val -940"/>
                <a:gd name="f23" fmla="val 1270"/>
                <a:gd name="f24" fmla="val 5412"/>
                <a:gd name="f25" fmla="val 6682"/>
                <a:gd name="f26" fmla="val 7952"/>
                <a:gd name="f27" fmla="val 9223"/>
                <a:gd name="f28" fmla="val 10493"/>
                <a:gd name="f29" fmla="val 11763"/>
                <a:gd name="f30" fmla="val 2541"/>
                <a:gd name="f31" fmla="val 13034"/>
                <a:gd name="f32" fmla="val 3811"/>
                <a:gd name="f33" fmla="val 15574"/>
                <a:gd name="f34" fmla="val 59704"/>
                <a:gd name="f35" fmla="val 30818"/>
                <a:gd name="f36" fmla="val 52082"/>
                <a:gd name="f37" fmla="val 27007"/>
                <a:gd name="f38" fmla="+- 0 0 -90"/>
                <a:gd name="f39" fmla="*/ f3 1 63514"/>
                <a:gd name="f40" fmla="*/ f4 1 32088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63514"/>
                <a:gd name="f49" fmla="*/ f45 1 32088"/>
                <a:gd name="f50" fmla="*/ 53352 f46 1"/>
                <a:gd name="f51" fmla="*/ 23196 f45 1"/>
                <a:gd name="f52" fmla="*/ 63515 f46 1"/>
                <a:gd name="f53" fmla="*/ 18115 f45 1"/>
                <a:gd name="f54" fmla="*/ 14304 f45 1"/>
                <a:gd name="f55" fmla="*/ 13973 f46 1"/>
                <a:gd name="f56" fmla="*/ 1601 f45 1"/>
                <a:gd name="f57" fmla="*/ 8892 f46 1"/>
                <a:gd name="f58" fmla="*/ 330 f45 1"/>
                <a:gd name="f59" fmla="*/ 0 f46 1"/>
                <a:gd name="f60" fmla="*/ 5412 f45 1"/>
                <a:gd name="f61" fmla="*/ 7952 f45 1"/>
                <a:gd name="f62" fmla="*/ 9223 f45 1"/>
                <a:gd name="f63" fmla="*/ 10493 f45 1"/>
                <a:gd name="f64" fmla="*/ 1270 f46 1"/>
                <a:gd name="f65" fmla="*/ 11763 f45 1"/>
                <a:gd name="f66" fmla="*/ 2541 f46 1"/>
                <a:gd name="f67" fmla="*/ 13034 f45 1"/>
                <a:gd name="f68" fmla="*/ 3811 f46 1"/>
                <a:gd name="f69" fmla="*/ 5081 f46 1"/>
                <a:gd name="f70" fmla="*/ 15574 f45 1"/>
                <a:gd name="f71" fmla="*/ 59704 f46 1"/>
                <a:gd name="f72" fmla="*/ 32088 f45 1"/>
                <a:gd name="f73" fmla="+- f47 0 f1"/>
                <a:gd name="f74" fmla="*/ f50 1 63514"/>
                <a:gd name="f75" fmla="*/ f51 1 32088"/>
                <a:gd name="f76" fmla="*/ f52 1 63514"/>
                <a:gd name="f77" fmla="*/ f53 1 32088"/>
                <a:gd name="f78" fmla="*/ f54 1 32088"/>
                <a:gd name="f79" fmla="*/ f55 1 63514"/>
                <a:gd name="f80" fmla="*/ f56 1 32088"/>
                <a:gd name="f81" fmla="*/ f57 1 63514"/>
                <a:gd name="f82" fmla="*/ f58 1 32088"/>
                <a:gd name="f83" fmla="*/ f59 1 63514"/>
                <a:gd name="f84" fmla="*/ f60 1 32088"/>
                <a:gd name="f85" fmla="*/ f61 1 32088"/>
                <a:gd name="f86" fmla="*/ f62 1 32088"/>
                <a:gd name="f87" fmla="*/ f63 1 32088"/>
                <a:gd name="f88" fmla="*/ f64 1 63514"/>
                <a:gd name="f89" fmla="*/ f65 1 32088"/>
                <a:gd name="f90" fmla="*/ f66 1 63514"/>
                <a:gd name="f91" fmla="*/ f67 1 32088"/>
                <a:gd name="f92" fmla="*/ f68 1 63514"/>
                <a:gd name="f93" fmla="*/ f69 1 63514"/>
                <a:gd name="f94" fmla="*/ f70 1 32088"/>
                <a:gd name="f95" fmla="*/ f71 1 63514"/>
                <a:gd name="f96" fmla="*/ f72 1 32088"/>
                <a:gd name="f97" fmla="*/ f41 1 f48"/>
                <a:gd name="f98" fmla="*/ f42 1 f48"/>
                <a:gd name="f99" fmla="*/ f41 1 f49"/>
                <a:gd name="f100" fmla="*/ f43 1 f49"/>
                <a:gd name="f101" fmla="*/ f74 1 f48"/>
                <a:gd name="f102" fmla="*/ f75 1 f49"/>
                <a:gd name="f103" fmla="*/ f76 1 f48"/>
                <a:gd name="f104" fmla="*/ f77 1 f49"/>
                <a:gd name="f105" fmla="*/ f78 1 f49"/>
                <a:gd name="f106" fmla="*/ f79 1 f48"/>
                <a:gd name="f107" fmla="*/ f80 1 f49"/>
                <a:gd name="f108" fmla="*/ f81 1 f48"/>
                <a:gd name="f109" fmla="*/ f82 1 f49"/>
                <a:gd name="f110" fmla="*/ f83 1 f48"/>
                <a:gd name="f111" fmla="*/ f84 1 f49"/>
                <a:gd name="f112" fmla="*/ f85 1 f49"/>
                <a:gd name="f113" fmla="*/ f86 1 f49"/>
                <a:gd name="f114" fmla="*/ f87 1 f49"/>
                <a:gd name="f115" fmla="*/ f88 1 f48"/>
                <a:gd name="f116" fmla="*/ f89 1 f49"/>
                <a:gd name="f117" fmla="*/ f90 1 f48"/>
                <a:gd name="f118" fmla="*/ f91 1 f49"/>
                <a:gd name="f119" fmla="*/ f92 1 f48"/>
                <a:gd name="f120" fmla="*/ f93 1 f48"/>
                <a:gd name="f121" fmla="*/ f94 1 f49"/>
                <a:gd name="f122" fmla="*/ f95 1 f48"/>
                <a:gd name="f123" fmla="*/ f96 1 f49"/>
                <a:gd name="f124" fmla="*/ f97 f39 1"/>
                <a:gd name="f125" fmla="*/ f98 f39 1"/>
                <a:gd name="f126" fmla="*/ f100 f40 1"/>
                <a:gd name="f127" fmla="*/ f99 f40 1"/>
                <a:gd name="f128" fmla="*/ f101 f39 1"/>
                <a:gd name="f129" fmla="*/ f102 f40 1"/>
                <a:gd name="f130" fmla="*/ f103 f39 1"/>
                <a:gd name="f131" fmla="*/ f104 f40 1"/>
                <a:gd name="f132" fmla="*/ f105 f40 1"/>
                <a:gd name="f133" fmla="*/ f106 f39 1"/>
                <a:gd name="f134" fmla="*/ f107 f40 1"/>
                <a:gd name="f135" fmla="*/ f108 f39 1"/>
                <a:gd name="f136" fmla="*/ f109 f40 1"/>
                <a:gd name="f137" fmla="*/ f110 f39 1"/>
                <a:gd name="f138" fmla="*/ f111 f40 1"/>
                <a:gd name="f139" fmla="*/ f112 f40 1"/>
                <a:gd name="f140" fmla="*/ f113 f40 1"/>
                <a:gd name="f141" fmla="*/ f114 f40 1"/>
                <a:gd name="f142" fmla="*/ f115 f39 1"/>
                <a:gd name="f143" fmla="*/ f116 f40 1"/>
                <a:gd name="f144" fmla="*/ f117 f39 1"/>
                <a:gd name="f145" fmla="*/ f118 f40 1"/>
                <a:gd name="f146" fmla="*/ f119 f39 1"/>
                <a:gd name="f147" fmla="*/ f120 f39 1"/>
                <a:gd name="f148" fmla="*/ f121 f40 1"/>
                <a:gd name="f149" fmla="*/ f122 f39 1"/>
                <a:gd name="f150" fmla="*/ f123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28" y="f129"/>
                </a:cxn>
                <a:cxn ang="f73">
                  <a:pos x="f130" y="f131"/>
                </a:cxn>
                <a:cxn ang="f73">
                  <a:pos x="f128" y="f132"/>
                </a:cxn>
                <a:cxn ang="f73">
                  <a:pos x="f133" y="f134"/>
                </a:cxn>
                <a:cxn ang="f73">
                  <a:pos x="f135" y="f136"/>
                </a:cxn>
                <a:cxn ang="f73">
                  <a:pos x="f137" y="f138"/>
                </a:cxn>
                <a:cxn ang="f73">
                  <a:pos x="f137" y="f138"/>
                </a:cxn>
                <a:cxn ang="f73">
                  <a:pos x="f137" y="f139"/>
                </a:cxn>
                <a:cxn ang="f73">
                  <a:pos x="f137" y="f140"/>
                </a:cxn>
                <a:cxn ang="f73">
                  <a:pos x="f137" y="f141"/>
                </a:cxn>
                <a:cxn ang="f73">
                  <a:pos x="f142" y="f143"/>
                </a:cxn>
                <a:cxn ang="f73">
                  <a:pos x="f144" y="f145"/>
                </a:cxn>
                <a:cxn ang="f73">
                  <a:pos x="f146" y="f145"/>
                </a:cxn>
                <a:cxn ang="f73">
                  <a:pos x="f147" y="f132"/>
                </a:cxn>
                <a:cxn ang="f73">
                  <a:pos x="f147" y="f132"/>
                </a:cxn>
                <a:cxn ang="f73">
                  <a:pos x="f135" y="f148"/>
                </a:cxn>
                <a:cxn ang="f73">
                  <a:pos x="f149" y="f150"/>
                </a:cxn>
                <a:cxn ang="f73">
                  <a:pos x="f128" y="f129"/>
                </a:cxn>
              </a:cxnLst>
              <a:rect l="f124" t="f127" r="f125" b="f126"/>
              <a:pathLst>
                <a:path w="63514" h="320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8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18"/>
                    <a:pt x="f5" y="f24"/>
                  </a:cubicBezTo>
                  <a:cubicBezTo>
                    <a:pt x="f5" y="f24"/>
                    <a:pt x="f5" y="f24"/>
                    <a:pt x="f5" y="f24"/>
                  </a:cubicBezTo>
                  <a:cubicBezTo>
                    <a:pt x="f5" y="f25"/>
                    <a:pt x="f5" y="f25"/>
                    <a:pt x="f5" y="f26"/>
                  </a:cubicBezTo>
                  <a:cubicBezTo>
                    <a:pt x="f5" y="f26"/>
                    <a:pt x="f5" y="f27"/>
                    <a:pt x="f5" y="f27"/>
                  </a:cubicBezTo>
                  <a:cubicBezTo>
                    <a:pt x="f5" y="f27"/>
                    <a:pt x="f5" y="f28"/>
                    <a:pt x="f5" y="f28"/>
                  </a:cubicBezTo>
                  <a:cubicBezTo>
                    <a:pt x="f5" y="f28"/>
                    <a:pt x="f5" y="f29"/>
                    <a:pt x="f23" y="f29"/>
                  </a:cubicBezTo>
                  <a:lnTo>
                    <a:pt x="f30" y="f31"/>
                  </a:lnTo>
                  <a:lnTo>
                    <a:pt x="f32" y="f31"/>
                  </a:lnTo>
                  <a:lnTo>
                    <a:pt x="f21" y="f16"/>
                  </a:lnTo>
                  <a:lnTo>
                    <a:pt x="f21" y="f16"/>
                  </a:lnTo>
                  <a:lnTo>
                    <a:pt x="f19" y="f33"/>
                  </a:lnTo>
                  <a:lnTo>
                    <a:pt x="f34" y="f7"/>
                  </a:lnTo>
                  <a:cubicBezTo>
                    <a:pt x="f10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8" name="Freeform: Shape 342">
              <a:extLst>
                <a:ext uri="{FF2B5EF4-FFF2-40B4-BE49-F238E27FC236}">
                  <a16:creationId xmlns:a16="http://schemas.microsoft.com/office/drawing/2014/main" id="{B02C41E2-C9B9-547E-4AB9-7102924CAFC3}"/>
                </a:ext>
              </a:extLst>
            </p:cNvPr>
            <p:cNvSpPr/>
            <p:nvPr/>
          </p:nvSpPr>
          <p:spPr>
            <a:xfrm>
              <a:off x="4509208" y="6393695"/>
              <a:ext cx="1152482" cy="3976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2486"/>
                <a:gd name="f7" fmla="val 397688"/>
                <a:gd name="f8" fmla="val 330"/>
                <a:gd name="f9" fmla="val 4834"/>
                <a:gd name="f10" fmla="val -940"/>
                <a:gd name="f11" fmla="val 8644"/>
                <a:gd name="f12" fmla="val 1601"/>
                <a:gd name="f13" fmla="val 12455"/>
                <a:gd name="f14" fmla="val 5412"/>
                <a:gd name="f15" fmla="val 14996"/>
                <a:gd name="f16" fmla="val 1130891"/>
                <a:gd name="f17" fmla="val 393547"/>
                <a:gd name="f18" fmla="val 1137243"/>
                <a:gd name="f19" fmla="val 396087"/>
                <a:gd name="f20" fmla="val 1142324"/>
                <a:gd name="f21" fmla="val 397357"/>
                <a:gd name="f22" fmla="val 1146135"/>
                <a:gd name="f23" fmla="val 398628"/>
                <a:gd name="f24" fmla="val 1149946"/>
                <a:gd name="f25" fmla="val 392277"/>
                <a:gd name="f26" fmla="val 391006"/>
                <a:gd name="f27" fmla="val 389736"/>
                <a:gd name="f28" fmla="val 388466"/>
                <a:gd name="f29" fmla="val 387195"/>
                <a:gd name="f30" fmla="val 1151216"/>
                <a:gd name="f31" fmla="val 385925"/>
                <a:gd name="f32" fmla="val 384654"/>
                <a:gd name="f33" fmla="val 1148675"/>
                <a:gd name="f34" fmla="val 1147405"/>
                <a:gd name="f35" fmla="val 383384"/>
                <a:gd name="f36" fmla="val 14304"/>
                <a:gd name="f37" fmla="val 2293"/>
                <a:gd name="f38" fmla="val 9223"/>
                <a:gd name="f39" fmla="val 1023"/>
                <a:gd name="f40" fmla="val 6682"/>
                <a:gd name="f41" fmla="val -1518"/>
                <a:gd name="f42" fmla="+- 0 0 -90"/>
                <a:gd name="f43" fmla="*/ f3 1 1152486"/>
                <a:gd name="f44" fmla="*/ f4 1 397688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152486"/>
                <a:gd name="f53" fmla="*/ f49 1 397688"/>
                <a:gd name="f54" fmla="*/ 330 f50 1"/>
                <a:gd name="f55" fmla="*/ 4834 f49 1"/>
                <a:gd name="f56" fmla="*/ 5412 f50 1"/>
                <a:gd name="f57" fmla="*/ 14996 f49 1"/>
                <a:gd name="f58" fmla="*/ 1130891 f50 1"/>
                <a:gd name="f59" fmla="*/ 393547 f49 1"/>
                <a:gd name="f60" fmla="*/ 1137243 f50 1"/>
                <a:gd name="f61" fmla="*/ 396087 f49 1"/>
                <a:gd name="f62" fmla="*/ 1142324 f50 1"/>
                <a:gd name="f63" fmla="*/ 397357 f49 1"/>
                <a:gd name="f64" fmla="*/ 1152486 f50 1"/>
                <a:gd name="f65" fmla="*/ 392277 f49 1"/>
                <a:gd name="f66" fmla="*/ 389736 f49 1"/>
                <a:gd name="f67" fmla="*/ 388466 f49 1"/>
                <a:gd name="f68" fmla="*/ 387195 f49 1"/>
                <a:gd name="f69" fmla="*/ 1151216 f50 1"/>
                <a:gd name="f70" fmla="*/ 385925 f49 1"/>
                <a:gd name="f71" fmla="*/ 1149946 f50 1"/>
                <a:gd name="f72" fmla="*/ 384654 f49 1"/>
                <a:gd name="f73" fmla="*/ 1148675 f50 1"/>
                <a:gd name="f74" fmla="*/ 1147405 f50 1"/>
                <a:gd name="f75" fmla="*/ 383384 f49 1"/>
                <a:gd name="f76" fmla="*/ 14304 f50 1"/>
                <a:gd name="f77" fmla="*/ 2293 f49 1"/>
                <a:gd name="f78" fmla="*/ 9223 f50 1"/>
                <a:gd name="f79" fmla="*/ 1023 f49 1"/>
                <a:gd name="f80" fmla="+- f51 0 f1"/>
                <a:gd name="f81" fmla="*/ f54 1 1152486"/>
                <a:gd name="f82" fmla="*/ f55 1 397688"/>
                <a:gd name="f83" fmla="*/ f56 1 1152486"/>
                <a:gd name="f84" fmla="*/ f57 1 397688"/>
                <a:gd name="f85" fmla="*/ f58 1 1152486"/>
                <a:gd name="f86" fmla="*/ f59 1 397688"/>
                <a:gd name="f87" fmla="*/ f60 1 1152486"/>
                <a:gd name="f88" fmla="*/ f61 1 397688"/>
                <a:gd name="f89" fmla="*/ f62 1 1152486"/>
                <a:gd name="f90" fmla="*/ f63 1 397688"/>
                <a:gd name="f91" fmla="*/ f64 1 1152486"/>
                <a:gd name="f92" fmla="*/ f65 1 397688"/>
                <a:gd name="f93" fmla="*/ f66 1 397688"/>
                <a:gd name="f94" fmla="*/ f67 1 397688"/>
                <a:gd name="f95" fmla="*/ f68 1 397688"/>
                <a:gd name="f96" fmla="*/ f69 1 1152486"/>
                <a:gd name="f97" fmla="*/ f70 1 397688"/>
                <a:gd name="f98" fmla="*/ f71 1 1152486"/>
                <a:gd name="f99" fmla="*/ f72 1 397688"/>
                <a:gd name="f100" fmla="*/ f73 1 1152486"/>
                <a:gd name="f101" fmla="*/ f74 1 1152486"/>
                <a:gd name="f102" fmla="*/ f75 1 397688"/>
                <a:gd name="f103" fmla="*/ f76 1 1152486"/>
                <a:gd name="f104" fmla="*/ f77 1 397688"/>
                <a:gd name="f105" fmla="*/ f78 1 1152486"/>
                <a:gd name="f106" fmla="*/ f79 1 397688"/>
                <a:gd name="f107" fmla="*/ f45 1 f52"/>
                <a:gd name="f108" fmla="*/ f46 1 f52"/>
                <a:gd name="f109" fmla="*/ f45 1 f53"/>
                <a:gd name="f110" fmla="*/ f47 1 f53"/>
                <a:gd name="f111" fmla="*/ f81 1 f52"/>
                <a:gd name="f112" fmla="*/ f82 1 f53"/>
                <a:gd name="f113" fmla="*/ f83 1 f52"/>
                <a:gd name="f114" fmla="*/ f84 1 f53"/>
                <a:gd name="f115" fmla="*/ f85 1 f52"/>
                <a:gd name="f116" fmla="*/ f86 1 f53"/>
                <a:gd name="f117" fmla="*/ f87 1 f52"/>
                <a:gd name="f118" fmla="*/ f88 1 f53"/>
                <a:gd name="f119" fmla="*/ f89 1 f52"/>
                <a:gd name="f120" fmla="*/ f90 1 f53"/>
                <a:gd name="f121" fmla="*/ f91 1 f52"/>
                <a:gd name="f122" fmla="*/ f92 1 f53"/>
                <a:gd name="f123" fmla="*/ f93 1 f53"/>
                <a:gd name="f124" fmla="*/ f94 1 f53"/>
                <a:gd name="f125" fmla="*/ f95 1 f53"/>
                <a:gd name="f126" fmla="*/ f96 1 f52"/>
                <a:gd name="f127" fmla="*/ f97 1 f53"/>
                <a:gd name="f128" fmla="*/ f98 1 f52"/>
                <a:gd name="f129" fmla="*/ f99 1 f53"/>
                <a:gd name="f130" fmla="*/ f100 1 f52"/>
                <a:gd name="f131" fmla="*/ f101 1 f52"/>
                <a:gd name="f132" fmla="*/ f102 1 f53"/>
                <a:gd name="f133" fmla="*/ f103 1 f52"/>
                <a:gd name="f134" fmla="*/ f104 1 f53"/>
                <a:gd name="f135" fmla="*/ f105 1 f52"/>
                <a:gd name="f136" fmla="*/ f106 1 f53"/>
                <a:gd name="f137" fmla="*/ f107 f43 1"/>
                <a:gd name="f138" fmla="*/ f108 f43 1"/>
                <a:gd name="f139" fmla="*/ f110 f44 1"/>
                <a:gd name="f140" fmla="*/ f109 f44 1"/>
                <a:gd name="f141" fmla="*/ f111 f43 1"/>
                <a:gd name="f142" fmla="*/ f112 f44 1"/>
                <a:gd name="f143" fmla="*/ f113 f43 1"/>
                <a:gd name="f144" fmla="*/ f114 f44 1"/>
                <a:gd name="f145" fmla="*/ f115 f43 1"/>
                <a:gd name="f146" fmla="*/ f116 f44 1"/>
                <a:gd name="f147" fmla="*/ f117 f43 1"/>
                <a:gd name="f148" fmla="*/ f118 f44 1"/>
                <a:gd name="f149" fmla="*/ f119 f43 1"/>
                <a:gd name="f150" fmla="*/ f120 f44 1"/>
                <a:gd name="f151" fmla="*/ f121 f43 1"/>
                <a:gd name="f152" fmla="*/ f122 f44 1"/>
                <a:gd name="f153" fmla="*/ f123 f44 1"/>
                <a:gd name="f154" fmla="*/ f124 f44 1"/>
                <a:gd name="f155" fmla="*/ f125 f44 1"/>
                <a:gd name="f156" fmla="*/ f126 f43 1"/>
                <a:gd name="f157" fmla="*/ f127 f44 1"/>
                <a:gd name="f158" fmla="*/ f128 f43 1"/>
                <a:gd name="f159" fmla="*/ f129 f44 1"/>
                <a:gd name="f160" fmla="*/ f130 f43 1"/>
                <a:gd name="f161" fmla="*/ f131 f43 1"/>
                <a:gd name="f162" fmla="*/ f132 f44 1"/>
                <a:gd name="f163" fmla="*/ f133 f43 1"/>
                <a:gd name="f164" fmla="*/ f134 f44 1"/>
                <a:gd name="f165" fmla="*/ f135 f43 1"/>
                <a:gd name="f166" fmla="*/ f136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7" y="f148"/>
                </a:cxn>
                <a:cxn ang="f80">
                  <a:pos x="f149" y="f150"/>
                </a:cxn>
                <a:cxn ang="f80">
                  <a:pos x="f151" y="f152"/>
                </a:cxn>
                <a:cxn ang="f80">
                  <a:pos x="f151" y="f153"/>
                </a:cxn>
                <a:cxn ang="f80">
                  <a:pos x="f151" y="f154"/>
                </a:cxn>
                <a:cxn ang="f80">
                  <a:pos x="f151" y="f154"/>
                </a:cxn>
                <a:cxn ang="f80">
                  <a:pos x="f151" y="f155"/>
                </a:cxn>
                <a:cxn ang="f80">
                  <a:pos x="f156" y="f157"/>
                </a:cxn>
                <a:cxn ang="f80">
                  <a:pos x="f158" y="f159"/>
                </a:cxn>
                <a:cxn ang="f80">
                  <a:pos x="f160" y="f159"/>
                </a:cxn>
                <a:cxn ang="f80">
                  <a:pos x="f161" y="f162"/>
                </a:cxn>
                <a:cxn ang="f80">
                  <a:pos x="f161" y="f162"/>
                </a:cxn>
                <a:cxn ang="f80">
                  <a:pos x="f163" y="f164"/>
                </a:cxn>
                <a:cxn ang="f80">
                  <a:pos x="f165" y="f166"/>
                </a:cxn>
                <a:cxn ang="f80">
                  <a:pos x="f141" y="f142"/>
                </a:cxn>
              </a:cxnLst>
              <a:rect l="f137" t="f140" r="f138" b="f139"/>
              <a:pathLst>
                <a:path w="1152486" h="3976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19"/>
                    <a:pt x="f6" y="f25"/>
                  </a:cubicBezTo>
                  <a:cubicBezTo>
                    <a:pt x="f6" y="f26"/>
                    <a:pt x="f6" y="f26"/>
                    <a:pt x="f6" y="f27"/>
                  </a:cubicBezTo>
                  <a:cubicBezTo>
                    <a:pt x="f6" y="f27"/>
                    <a:pt x="f6" y="f28"/>
                    <a:pt x="f6" y="f28"/>
                  </a:cubicBezTo>
                  <a:lnTo>
                    <a:pt x="f6" y="f28"/>
                  </a:lnTo>
                  <a:cubicBezTo>
                    <a:pt x="f6" y="f28"/>
                    <a:pt x="f6" y="f29"/>
                    <a:pt x="f6" y="f29"/>
                  </a:cubicBezTo>
                  <a:lnTo>
                    <a:pt x="f30" y="f31"/>
                  </a:lnTo>
                  <a:lnTo>
                    <a:pt x="f24" y="f32"/>
                  </a:lnTo>
                  <a:lnTo>
                    <a:pt x="f33" y="f32"/>
                  </a:lnTo>
                  <a:lnTo>
                    <a:pt x="f34" y="f35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38" y="f39"/>
                  </a:lnTo>
                  <a:cubicBezTo>
                    <a:pt x="f40" y="f41"/>
                    <a:pt x="f12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9" name="Freeform: Shape 343">
              <a:extLst>
                <a:ext uri="{FF2B5EF4-FFF2-40B4-BE49-F238E27FC236}">
                  <a16:creationId xmlns:a16="http://schemas.microsoft.com/office/drawing/2014/main" id="{5B2B7529-EAAB-72CA-D53C-AD2B422AC386}"/>
                </a:ext>
              </a:extLst>
            </p:cNvPr>
            <p:cNvSpPr/>
            <p:nvPr/>
          </p:nvSpPr>
          <p:spPr>
            <a:xfrm>
              <a:off x="275655" y="4642966"/>
              <a:ext cx="778684" cy="2680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8689"/>
                <a:gd name="f7" fmla="val 268034"/>
                <a:gd name="f8" fmla="val 1270"/>
                <a:gd name="f9" fmla="val 15244"/>
                <a:gd name="f10" fmla="val 773608"/>
                <a:gd name="f11" fmla="val 769798"/>
                <a:gd name="f12" fmla="val 266764"/>
                <a:gd name="f13" fmla="val 767257"/>
                <a:gd name="f14" fmla="val 262953"/>
                <a:gd name="f15" fmla="val 768527"/>
                <a:gd name="f16" fmla="val 259142"/>
                <a:gd name="f17" fmla="val 255331"/>
                <a:gd name="f18" fmla="val 252791"/>
                <a:gd name="f19" fmla="val 778690"/>
                <a:gd name="f20" fmla="val 254061"/>
                <a:gd name="f21" fmla="val 774879"/>
                <a:gd name="f22" fmla="val 5081"/>
                <a:gd name="f23" fmla="+- 0 0 -90"/>
                <a:gd name="f24" fmla="*/ f3 1 778689"/>
                <a:gd name="f25" fmla="*/ f4 1 26803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778689"/>
                <a:gd name="f34" fmla="*/ f30 1 268034"/>
                <a:gd name="f35" fmla="*/ 1270 f31 1"/>
                <a:gd name="f36" fmla="*/ 15244 f30 1"/>
                <a:gd name="f37" fmla="*/ 773608 f31 1"/>
                <a:gd name="f38" fmla="*/ 268034 f30 1"/>
                <a:gd name="f39" fmla="*/ 768527 f31 1"/>
                <a:gd name="f40" fmla="*/ 259142 f30 1"/>
                <a:gd name="f41" fmla="*/ 778690 f31 1"/>
                <a:gd name="f42" fmla="*/ 254061 f30 1"/>
                <a:gd name="f43" fmla="*/ 774879 f31 1"/>
                <a:gd name="f44" fmla="*/ 252791 f30 1"/>
                <a:gd name="f45" fmla="*/ 0 f31 1"/>
                <a:gd name="f46" fmla="*/ 0 f30 1"/>
                <a:gd name="f47" fmla="*/ 5081 f30 1"/>
                <a:gd name="f48" fmla="+- f32 0 f1"/>
                <a:gd name="f49" fmla="*/ f35 1 778689"/>
                <a:gd name="f50" fmla="*/ f36 1 268034"/>
                <a:gd name="f51" fmla="*/ f37 1 778689"/>
                <a:gd name="f52" fmla="*/ f38 1 268034"/>
                <a:gd name="f53" fmla="*/ f39 1 778689"/>
                <a:gd name="f54" fmla="*/ f40 1 268034"/>
                <a:gd name="f55" fmla="*/ f41 1 778689"/>
                <a:gd name="f56" fmla="*/ f42 1 268034"/>
                <a:gd name="f57" fmla="*/ f43 1 778689"/>
                <a:gd name="f58" fmla="*/ f44 1 268034"/>
                <a:gd name="f59" fmla="*/ f45 1 778689"/>
                <a:gd name="f60" fmla="*/ f46 1 268034"/>
                <a:gd name="f61" fmla="*/ f47 1 268034"/>
                <a:gd name="f62" fmla="*/ f26 1 f33"/>
                <a:gd name="f63" fmla="*/ f27 1 f33"/>
                <a:gd name="f64" fmla="*/ f26 1 f34"/>
                <a:gd name="f65" fmla="*/ f28 1 f34"/>
                <a:gd name="f66" fmla="*/ f49 1 f33"/>
                <a:gd name="f67" fmla="*/ f50 1 f34"/>
                <a:gd name="f68" fmla="*/ f51 1 f33"/>
                <a:gd name="f69" fmla="*/ f52 1 f34"/>
                <a:gd name="f70" fmla="*/ f53 1 f33"/>
                <a:gd name="f71" fmla="*/ f54 1 f34"/>
                <a:gd name="f72" fmla="*/ f55 1 f33"/>
                <a:gd name="f73" fmla="*/ f56 1 f34"/>
                <a:gd name="f74" fmla="*/ f57 1 f33"/>
                <a:gd name="f75" fmla="*/ f58 1 f34"/>
                <a:gd name="f76" fmla="*/ f59 1 f33"/>
                <a:gd name="f77" fmla="*/ f60 1 f34"/>
                <a:gd name="f78" fmla="*/ f61 1 f34"/>
                <a:gd name="f79" fmla="*/ f62 f24 1"/>
                <a:gd name="f80" fmla="*/ f63 f24 1"/>
                <a:gd name="f81" fmla="*/ f65 f25 1"/>
                <a:gd name="f82" fmla="*/ f64 f25 1"/>
                <a:gd name="f83" fmla="*/ f66 f24 1"/>
                <a:gd name="f84" fmla="*/ f67 f25 1"/>
                <a:gd name="f85" fmla="*/ f68 f24 1"/>
                <a:gd name="f86" fmla="*/ f69 f25 1"/>
                <a:gd name="f87" fmla="*/ f70 f24 1"/>
                <a:gd name="f88" fmla="*/ f71 f25 1"/>
                <a:gd name="f89" fmla="*/ f72 f24 1"/>
                <a:gd name="f90" fmla="*/ f73 f25 1"/>
                <a:gd name="f91" fmla="*/ f74 f24 1"/>
                <a:gd name="f92" fmla="*/ f75 f25 1"/>
                <a:gd name="f93" fmla="*/ f76 f24 1"/>
                <a:gd name="f94" fmla="*/ f77 f25 1"/>
                <a:gd name="f95" fmla="*/ f78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3" y="f84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3" y="f95"/>
                </a:cxn>
                <a:cxn ang="f48">
                  <a:pos x="f83" y="f84"/>
                </a:cxn>
              </a:cxnLst>
              <a:rect l="f79" t="f82" r="f80" b="f81"/>
              <a:pathLst>
                <a:path w="778689" h="268034">
                  <a:moveTo>
                    <a:pt x="f8" y="f9"/>
                  </a:moveTo>
                  <a:lnTo>
                    <a:pt x="f10" y="f7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1" y="f17"/>
                    <a:pt x="f10" y="f18"/>
                    <a:pt x="f19" y="f20"/>
                  </a:cubicBezTo>
                  <a:lnTo>
                    <a:pt x="f21" y="f18"/>
                  </a:lnTo>
                  <a:lnTo>
                    <a:pt x="f5" y="f5"/>
                  </a:lnTo>
                  <a:lnTo>
                    <a:pt x="f5" y="f2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0" name="Freeform: Shape 344">
              <a:extLst>
                <a:ext uri="{FF2B5EF4-FFF2-40B4-BE49-F238E27FC236}">
                  <a16:creationId xmlns:a16="http://schemas.microsoft.com/office/drawing/2014/main" id="{416C05E6-BEFA-49CF-4A96-A2D949D44750}"/>
                </a:ext>
              </a:extLst>
            </p:cNvPr>
            <p:cNvSpPr/>
            <p:nvPr/>
          </p:nvSpPr>
          <p:spPr>
            <a:xfrm>
              <a:off x="5558473" y="5296835"/>
              <a:ext cx="272171" cy="930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2173"/>
                <a:gd name="f7" fmla="val 93062"/>
                <a:gd name="f8" fmla="val 263281"/>
                <a:gd name="f9" fmla="val 82900"/>
                <a:gd name="f10" fmla="val 264551"/>
                <a:gd name="f11" fmla="val 79090"/>
                <a:gd name="f12" fmla="val 268362"/>
                <a:gd name="f13" fmla="val 76549"/>
                <a:gd name="f14" fmla="val 77819"/>
                <a:gd name="f15" fmla="val 75278"/>
                <a:gd name="f16" fmla="val 21925"/>
                <a:gd name="f17" fmla="val 4141"/>
                <a:gd name="f18" fmla="val 9222"/>
                <a:gd name="f19" fmla="val 330"/>
                <a:gd name="f20" fmla="val 5412"/>
                <a:gd name="f21" fmla="val -940"/>
                <a:gd name="f22" fmla="val 1601"/>
                <a:gd name="f23" fmla="val 9223"/>
                <a:gd name="f24" fmla="val 13034"/>
                <a:gd name="f25" fmla="val 14304"/>
                <a:gd name="f26" fmla="val 93063"/>
                <a:gd name="f27" fmla="val 91793"/>
                <a:gd name="f28" fmla="val 262011"/>
                <a:gd name="f29" fmla="val 87981"/>
                <a:gd name="f30" fmla="+- 0 0 -90"/>
                <a:gd name="f31" fmla="*/ f3 1 272173"/>
                <a:gd name="f32" fmla="*/ f4 1 9306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72173"/>
                <a:gd name="f41" fmla="*/ f37 1 93062"/>
                <a:gd name="f42" fmla="*/ 263281 f38 1"/>
                <a:gd name="f43" fmla="*/ 82900 f37 1"/>
                <a:gd name="f44" fmla="*/ 272173 f38 1"/>
                <a:gd name="f45" fmla="*/ 77819 f37 1"/>
                <a:gd name="f46" fmla="*/ 75278 f37 1"/>
                <a:gd name="f47" fmla="*/ 21925 f38 1"/>
                <a:gd name="f48" fmla="*/ 4141 f37 1"/>
                <a:gd name="f49" fmla="*/ 9222 f38 1"/>
                <a:gd name="f50" fmla="*/ 330 f37 1"/>
                <a:gd name="f51" fmla="*/ 330 f38 1"/>
                <a:gd name="f52" fmla="*/ 5412 f37 1"/>
                <a:gd name="f53" fmla="*/ 5412 f38 1"/>
                <a:gd name="f54" fmla="*/ 14304 f37 1"/>
                <a:gd name="f55" fmla="*/ 268362 f38 1"/>
                <a:gd name="f56" fmla="*/ 93063 f37 1"/>
                <a:gd name="f57" fmla="+- f39 0 f1"/>
                <a:gd name="f58" fmla="*/ f42 1 272173"/>
                <a:gd name="f59" fmla="*/ f43 1 93062"/>
                <a:gd name="f60" fmla="*/ f44 1 272173"/>
                <a:gd name="f61" fmla="*/ f45 1 93062"/>
                <a:gd name="f62" fmla="*/ f46 1 93062"/>
                <a:gd name="f63" fmla="*/ f47 1 272173"/>
                <a:gd name="f64" fmla="*/ f48 1 93062"/>
                <a:gd name="f65" fmla="*/ f49 1 272173"/>
                <a:gd name="f66" fmla="*/ f50 1 93062"/>
                <a:gd name="f67" fmla="*/ f51 1 272173"/>
                <a:gd name="f68" fmla="*/ f52 1 93062"/>
                <a:gd name="f69" fmla="*/ f53 1 272173"/>
                <a:gd name="f70" fmla="*/ f54 1 93062"/>
                <a:gd name="f71" fmla="*/ f55 1 272173"/>
                <a:gd name="f72" fmla="*/ f56 1 93062"/>
                <a:gd name="f73" fmla="*/ f33 1 f40"/>
                <a:gd name="f74" fmla="*/ f34 1 f40"/>
                <a:gd name="f75" fmla="*/ f33 1 f41"/>
                <a:gd name="f76" fmla="*/ f35 1 f41"/>
                <a:gd name="f77" fmla="*/ f58 1 f40"/>
                <a:gd name="f78" fmla="*/ f59 1 f41"/>
                <a:gd name="f79" fmla="*/ f60 1 f40"/>
                <a:gd name="f80" fmla="*/ f61 1 f41"/>
                <a:gd name="f81" fmla="*/ f62 1 f41"/>
                <a:gd name="f82" fmla="*/ f63 1 f40"/>
                <a:gd name="f83" fmla="*/ f64 1 f41"/>
                <a:gd name="f84" fmla="*/ f65 1 f40"/>
                <a:gd name="f85" fmla="*/ f66 1 f41"/>
                <a:gd name="f86" fmla="*/ f67 1 f40"/>
                <a:gd name="f87" fmla="*/ f68 1 f41"/>
                <a:gd name="f88" fmla="*/ f69 1 f40"/>
                <a:gd name="f89" fmla="*/ f70 1 f41"/>
                <a:gd name="f90" fmla="*/ f71 1 f40"/>
                <a:gd name="f91" fmla="*/ f72 1 f41"/>
                <a:gd name="f92" fmla="*/ f73 f31 1"/>
                <a:gd name="f93" fmla="*/ f74 f31 1"/>
                <a:gd name="f94" fmla="*/ f76 f32 1"/>
                <a:gd name="f95" fmla="*/ f75 f32 1"/>
                <a:gd name="f96" fmla="*/ f77 f31 1"/>
                <a:gd name="f97" fmla="*/ f78 f32 1"/>
                <a:gd name="f98" fmla="*/ f79 f31 1"/>
                <a:gd name="f99" fmla="*/ f80 f32 1"/>
                <a:gd name="f100" fmla="*/ f81 f32 1"/>
                <a:gd name="f101" fmla="*/ f82 f31 1"/>
                <a:gd name="f102" fmla="*/ f83 f32 1"/>
                <a:gd name="f103" fmla="*/ f84 f31 1"/>
                <a:gd name="f104" fmla="*/ f85 f32 1"/>
                <a:gd name="f105" fmla="*/ f86 f31 1"/>
                <a:gd name="f106" fmla="*/ f87 f32 1"/>
                <a:gd name="f107" fmla="*/ f88 f31 1"/>
                <a:gd name="f108" fmla="*/ f89 f32 1"/>
                <a:gd name="f109" fmla="*/ f90 f31 1"/>
                <a:gd name="f110" fmla="*/ f9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98" y="f99"/>
                </a:cxn>
                <a:cxn ang="f57">
                  <a:pos x="f96" y="f100"/>
                </a:cxn>
                <a:cxn ang="f57">
                  <a:pos x="f101" y="f102"/>
                </a:cxn>
                <a:cxn ang="f57">
                  <a:pos x="f103" y="f104"/>
                </a:cxn>
                <a:cxn ang="f57">
                  <a:pos x="f105" y="f106"/>
                </a:cxn>
                <a:cxn ang="f57">
                  <a:pos x="f105" y="f106"/>
                </a:cxn>
                <a:cxn ang="f57">
                  <a:pos x="f107" y="f108"/>
                </a:cxn>
                <a:cxn ang="f57">
                  <a:pos x="f107" y="f108"/>
                </a:cxn>
                <a:cxn ang="f57">
                  <a:pos x="f109" y="f110"/>
                </a:cxn>
                <a:cxn ang="f57">
                  <a:pos x="f96" y="f97"/>
                </a:cxn>
                <a:cxn ang="f57">
                  <a:pos x="f96" y="f97"/>
                </a:cxn>
              </a:cxnLst>
              <a:rect l="f92" t="f95" r="f93" b="f94"/>
              <a:pathLst>
                <a:path w="272173" h="93062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4"/>
                    <a:pt x="f6" y="f14"/>
                    <a:pt x="f6" y="f14"/>
                  </a:cubicBezTo>
                  <a:lnTo>
                    <a:pt x="f8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2"/>
                    <a:pt x="f19" y="f20"/>
                  </a:cubicBezTo>
                  <a:cubicBezTo>
                    <a:pt x="f19" y="f20"/>
                    <a:pt x="f19" y="f20"/>
                    <a:pt x="f19" y="f20"/>
                  </a:cubicBezTo>
                  <a:cubicBezTo>
                    <a:pt x="f21" y="f23"/>
                    <a:pt x="f22" y="f24"/>
                    <a:pt x="f20" y="f25"/>
                  </a:cubicBezTo>
                  <a:cubicBezTo>
                    <a:pt x="f20" y="f25"/>
                    <a:pt x="f20" y="f25"/>
                    <a:pt x="f20" y="f25"/>
                  </a:cubicBezTo>
                  <a:lnTo>
                    <a:pt x="f12" y="f26"/>
                  </a:lnTo>
                  <a:cubicBezTo>
                    <a:pt x="f10" y="f27"/>
                    <a:pt x="f28" y="f2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1" name="Freeform: Shape 345">
              <a:extLst>
                <a:ext uri="{FF2B5EF4-FFF2-40B4-BE49-F238E27FC236}">
                  <a16:creationId xmlns:a16="http://schemas.microsoft.com/office/drawing/2014/main" id="{A3584BFD-C128-7A86-F082-33BDDD12094B}"/>
                </a:ext>
              </a:extLst>
            </p:cNvPr>
            <p:cNvSpPr/>
            <p:nvPr/>
          </p:nvSpPr>
          <p:spPr>
            <a:xfrm>
              <a:off x="5821417" y="5374331"/>
              <a:ext cx="255986" cy="857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5989"/>
                <a:gd name="f7" fmla="val 85771"/>
                <a:gd name="f8" fmla="val 9223"/>
                <a:gd name="f9" fmla="val 330"/>
                <a:gd name="f10" fmla="val 5412"/>
                <a:gd name="f11" fmla="val -940"/>
                <a:gd name="f12" fmla="val 1601"/>
                <a:gd name="f13" fmla="val 9222"/>
                <a:gd name="f14" fmla="val 13034"/>
                <a:gd name="f15" fmla="val 14304"/>
                <a:gd name="f16" fmla="val 246767"/>
                <a:gd name="f17" fmla="val 85441"/>
                <a:gd name="f18" fmla="val 250578"/>
                <a:gd name="f19" fmla="val 86711"/>
                <a:gd name="f20" fmla="val 254389"/>
                <a:gd name="f21" fmla="val 84171"/>
                <a:gd name="f22" fmla="val 255659"/>
                <a:gd name="f23" fmla="val 80360"/>
                <a:gd name="f24" fmla="val 256930"/>
                <a:gd name="f25" fmla="val 76549"/>
                <a:gd name="f26" fmla="val 72738"/>
                <a:gd name="f27" fmla="val 71468"/>
                <a:gd name="f28" fmla="val 241686"/>
                <a:gd name="f29" fmla="val 68927"/>
                <a:gd name="f30" fmla="val 15574"/>
                <a:gd name="f31" fmla="+- 0 0 -90"/>
                <a:gd name="f32" fmla="*/ f3 1 255989"/>
                <a:gd name="f33" fmla="*/ f4 1 85771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55989"/>
                <a:gd name="f42" fmla="*/ f38 1 85771"/>
                <a:gd name="f43" fmla="*/ 9223 f39 1"/>
                <a:gd name="f44" fmla="*/ 330 f38 1"/>
                <a:gd name="f45" fmla="*/ 330 f39 1"/>
                <a:gd name="f46" fmla="*/ 5412 f38 1"/>
                <a:gd name="f47" fmla="*/ 5412 f39 1"/>
                <a:gd name="f48" fmla="*/ 14304 f38 1"/>
                <a:gd name="f49" fmla="*/ 246767 f39 1"/>
                <a:gd name="f50" fmla="*/ 85441 f38 1"/>
                <a:gd name="f51" fmla="*/ 255659 f39 1"/>
                <a:gd name="f52" fmla="*/ 80360 f38 1"/>
                <a:gd name="f53" fmla="*/ 250578 f39 1"/>
                <a:gd name="f54" fmla="*/ 71468 f38 1"/>
                <a:gd name="f55" fmla="*/ 241686 f39 1"/>
                <a:gd name="f56" fmla="*/ 68927 f38 1"/>
                <a:gd name="f57" fmla="*/ 15574 f39 1"/>
                <a:gd name="f58" fmla="*/ 1601 f38 1"/>
                <a:gd name="f59" fmla="+- f40 0 f1"/>
                <a:gd name="f60" fmla="*/ f43 1 255989"/>
                <a:gd name="f61" fmla="*/ f44 1 85771"/>
                <a:gd name="f62" fmla="*/ f45 1 255989"/>
                <a:gd name="f63" fmla="*/ f46 1 85771"/>
                <a:gd name="f64" fmla="*/ f47 1 255989"/>
                <a:gd name="f65" fmla="*/ f48 1 85771"/>
                <a:gd name="f66" fmla="*/ f49 1 255989"/>
                <a:gd name="f67" fmla="*/ f50 1 85771"/>
                <a:gd name="f68" fmla="*/ f51 1 255989"/>
                <a:gd name="f69" fmla="*/ f52 1 85771"/>
                <a:gd name="f70" fmla="*/ f53 1 255989"/>
                <a:gd name="f71" fmla="*/ f54 1 85771"/>
                <a:gd name="f72" fmla="*/ f55 1 255989"/>
                <a:gd name="f73" fmla="*/ f56 1 85771"/>
                <a:gd name="f74" fmla="*/ f57 1 255989"/>
                <a:gd name="f75" fmla="*/ f58 1 85771"/>
                <a:gd name="f76" fmla="*/ f34 1 f41"/>
                <a:gd name="f77" fmla="*/ f35 1 f41"/>
                <a:gd name="f78" fmla="*/ f34 1 f42"/>
                <a:gd name="f79" fmla="*/ f36 1 f42"/>
                <a:gd name="f80" fmla="*/ f60 1 f41"/>
                <a:gd name="f81" fmla="*/ f61 1 f42"/>
                <a:gd name="f82" fmla="*/ f62 1 f41"/>
                <a:gd name="f83" fmla="*/ f63 1 f42"/>
                <a:gd name="f84" fmla="*/ f64 1 f41"/>
                <a:gd name="f85" fmla="*/ f65 1 f42"/>
                <a:gd name="f86" fmla="*/ f66 1 f41"/>
                <a:gd name="f87" fmla="*/ f67 1 f42"/>
                <a:gd name="f88" fmla="*/ f68 1 f41"/>
                <a:gd name="f89" fmla="*/ f69 1 f42"/>
                <a:gd name="f90" fmla="*/ f70 1 f41"/>
                <a:gd name="f91" fmla="*/ f71 1 f42"/>
                <a:gd name="f92" fmla="*/ f72 1 f41"/>
                <a:gd name="f93" fmla="*/ f73 1 f42"/>
                <a:gd name="f94" fmla="*/ f74 1 f41"/>
                <a:gd name="f95" fmla="*/ f75 1 f42"/>
                <a:gd name="f96" fmla="*/ f76 f32 1"/>
                <a:gd name="f97" fmla="*/ f77 f32 1"/>
                <a:gd name="f98" fmla="*/ f79 f33 1"/>
                <a:gd name="f99" fmla="*/ f78 f33 1"/>
                <a:gd name="f100" fmla="*/ f80 f32 1"/>
                <a:gd name="f101" fmla="*/ f81 f33 1"/>
                <a:gd name="f102" fmla="*/ f82 f32 1"/>
                <a:gd name="f103" fmla="*/ f83 f33 1"/>
                <a:gd name="f104" fmla="*/ f84 f32 1"/>
                <a:gd name="f105" fmla="*/ f85 f33 1"/>
                <a:gd name="f106" fmla="*/ f86 f32 1"/>
                <a:gd name="f107" fmla="*/ f87 f33 1"/>
                <a:gd name="f108" fmla="*/ f88 f32 1"/>
                <a:gd name="f109" fmla="*/ f89 f33 1"/>
                <a:gd name="f110" fmla="*/ f90 f32 1"/>
                <a:gd name="f111" fmla="*/ f91 f33 1"/>
                <a:gd name="f112" fmla="*/ f92 f32 1"/>
                <a:gd name="f113" fmla="*/ f93 f33 1"/>
                <a:gd name="f114" fmla="*/ f94 f32 1"/>
                <a:gd name="f115" fmla="*/ f9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110" y="f111"/>
                </a:cxn>
                <a:cxn ang="f59">
                  <a:pos x="f112" y="f113"/>
                </a:cxn>
                <a:cxn ang="f59">
                  <a:pos x="f114" y="f115"/>
                </a:cxn>
                <a:cxn ang="f59">
                  <a:pos x="f100" y="f101"/>
                </a:cxn>
              </a:cxnLst>
              <a:rect l="f96" t="f99" r="f97" b="f98"/>
              <a:pathLst>
                <a:path w="255989" h="85771">
                  <a:moveTo>
                    <a:pt x="f8" y="f9"/>
                  </a:moveTo>
                  <a:cubicBezTo>
                    <a:pt x="f10" y="f11"/>
                    <a:pt x="f12" y="f12"/>
                    <a:pt x="f9" y="f10"/>
                  </a:cubicBezTo>
                  <a:cubicBezTo>
                    <a:pt x="f11" y="f13"/>
                    <a:pt x="f12" y="f14"/>
                    <a:pt x="f10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0" y="f26"/>
                    <a:pt x="f18" y="f27"/>
                  </a:cubicBezTo>
                  <a:lnTo>
                    <a:pt x="f18" y="f27"/>
                  </a:lnTo>
                  <a:lnTo>
                    <a:pt x="f28" y="f29"/>
                  </a:lnTo>
                  <a:lnTo>
                    <a:pt x="f30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2" name="Freeform: Shape 346">
              <a:extLst>
                <a:ext uri="{FF2B5EF4-FFF2-40B4-BE49-F238E27FC236}">
                  <a16:creationId xmlns:a16="http://schemas.microsoft.com/office/drawing/2014/main" id="{86E138B9-E249-32B9-53B4-1C4B0CFF66E9}"/>
                </a:ext>
              </a:extLst>
            </p:cNvPr>
            <p:cNvSpPr/>
            <p:nvPr/>
          </p:nvSpPr>
          <p:spPr>
            <a:xfrm>
              <a:off x="6556924" y="5594088"/>
              <a:ext cx="150226" cy="562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225"/>
                <a:gd name="f7" fmla="val 56223"/>
                <a:gd name="f8" fmla="val 331"/>
                <a:gd name="f9" fmla="val 5412"/>
                <a:gd name="f10" fmla="val -940"/>
                <a:gd name="f11" fmla="val 9223"/>
                <a:gd name="f12" fmla="val 1601"/>
                <a:gd name="f13" fmla="val 13034"/>
                <a:gd name="f14" fmla="val 5411"/>
                <a:gd name="f15" fmla="val 14304"/>
                <a:gd name="f16" fmla="val 146414"/>
                <a:gd name="f17" fmla="val 56224"/>
                <a:gd name="f18" fmla="val 142604"/>
                <a:gd name="f19" fmla="val 54954"/>
                <a:gd name="f20" fmla="val 140063"/>
                <a:gd name="f21" fmla="val 51143"/>
                <a:gd name="f22" fmla="val 141333"/>
                <a:gd name="f23" fmla="val 47332"/>
                <a:gd name="f24" fmla="val 43521"/>
                <a:gd name="f25" fmla="val 40980"/>
                <a:gd name="f26" fmla="val 42251"/>
                <a:gd name="f27" fmla="val 330"/>
                <a:gd name="f28" fmla="+- 0 0 -90"/>
                <a:gd name="f29" fmla="*/ f3 1 150225"/>
                <a:gd name="f30" fmla="*/ f4 1 56223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50225"/>
                <a:gd name="f39" fmla="*/ f35 1 56223"/>
                <a:gd name="f40" fmla="*/ 331 f36 1"/>
                <a:gd name="f41" fmla="*/ 5412 f35 1"/>
                <a:gd name="f42" fmla="*/ 5411 f36 1"/>
                <a:gd name="f43" fmla="*/ 14304 f35 1"/>
                <a:gd name="f44" fmla="*/ 146414 f36 1"/>
                <a:gd name="f45" fmla="*/ 56224 f35 1"/>
                <a:gd name="f46" fmla="*/ 141333 f36 1"/>
                <a:gd name="f47" fmla="*/ 47332 f35 1"/>
                <a:gd name="f48" fmla="*/ 150225 f36 1"/>
                <a:gd name="f49" fmla="*/ 42251 f35 1"/>
                <a:gd name="f50" fmla="*/ 9223 f36 1"/>
                <a:gd name="f51" fmla="*/ 330 f35 1"/>
                <a:gd name="f52" fmla="+- f37 0 f1"/>
                <a:gd name="f53" fmla="*/ f40 1 150225"/>
                <a:gd name="f54" fmla="*/ f41 1 56223"/>
                <a:gd name="f55" fmla="*/ f42 1 150225"/>
                <a:gd name="f56" fmla="*/ f43 1 56223"/>
                <a:gd name="f57" fmla="*/ f44 1 150225"/>
                <a:gd name="f58" fmla="*/ f45 1 56223"/>
                <a:gd name="f59" fmla="*/ f46 1 150225"/>
                <a:gd name="f60" fmla="*/ f47 1 56223"/>
                <a:gd name="f61" fmla="*/ f48 1 150225"/>
                <a:gd name="f62" fmla="*/ f49 1 56223"/>
                <a:gd name="f63" fmla="*/ f50 1 150225"/>
                <a:gd name="f64" fmla="*/ f51 1 56223"/>
                <a:gd name="f65" fmla="*/ f31 1 f38"/>
                <a:gd name="f66" fmla="*/ f32 1 f38"/>
                <a:gd name="f67" fmla="*/ f31 1 f39"/>
                <a:gd name="f68" fmla="*/ f33 1 f39"/>
                <a:gd name="f69" fmla="*/ f53 1 f38"/>
                <a:gd name="f70" fmla="*/ f54 1 f39"/>
                <a:gd name="f71" fmla="*/ f55 1 f38"/>
                <a:gd name="f72" fmla="*/ f56 1 f39"/>
                <a:gd name="f73" fmla="*/ f57 1 f38"/>
                <a:gd name="f74" fmla="*/ f58 1 f39"/>
                <a:gd name="f75" fmla="*/ f59 1 f38"/>
                <a:gd name="f76" fmla="*/ f60 1 f39"/>
                <a:gd name="f77" fmla="*/ f61 1 f38"/>
                <a:gd name="f78" fmla="*/ f62 1 f39"/>
                <a:gd name="f79" fmla="*/ f63 1 f38"/>
                <a:gd name="f80" fmla="*/ f64 1 f39"/>
                <a:gd name="f81" fmla="*/ f65 f29 1"/>
                <a:gd name="f82" fmla="*/ f66 f29 1"/>
                <a:gd name="f83" fmla="*/ f68 f30 1"/>
                <a:gd name="f84" fmla="*/ f67 f30 1"/>
                <a:gd name="f85" fmla="*/ f69 f29 1"/>
                <a:gd name="f86" fmla="*/ f70 f30 1"/>
                <a:gd name="f87" fmla="*/ f71 f29 1"/>
                <a:gd name="f88" fmla="*/ f72 f30 1"/>
                <a:gd name="f89" fmla="*/ f73 f29 1"/>
                <a:gd name="f90" fmla="*/ f74 f30 1"/>
                <a:gd name="f91" fmla="*/ f75 f29 1"/>
                <a:gd name="f92" fmla="*/ f76 f30 1"/>
                <a:gd name="f93" fmla="*/ f77 f29 1"/>
                <a:gd name="f94" fmla="*/ f78 f30 1"/>
                <a:gd name="f95" fmla="*/ f79 f29 1"/>
                <a:gd name="f96" fmla="*/ f8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5" y="f86"/>
                </a:cxn>
                <a:cxn ang="f52">
                  <a:pos x="f87" y="f88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85" y="f86"/>
                </a:cxn>
                <a:cxn ang="f52">
                  <a:pos x="f85" y="f86"/>
                </a:cxn>
              </a:cxnLst>
              <a:rect l="f81" t="f84" r="f82" b="f83"/>
              <a:pathLst>
                <a:path w="150225" h="5622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18" y="f24"/>
                    <a:pt x="f16" y="f25"/>
                    <a:pt x="f6" y="f26"/>
                  </a:cubicBezTo>
                  <a:lnTo>
                    <a:pt x="f6" y="f26"/>
                  </a:lnTo>
                  <a:lnTo>
                    <a:pt x="f11" y="f27"/>
                  </a:lnTo>
                  <a:cubicBezTo>
                    <a:pt x="f14" y="f10"/>
                    <a:pt x="f12" y="f12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3" name="Freeform: Shape 347">
              <a:extLst>
                <a:ext uri="{FF2B5EF4-FFF2-40B4-BE49-F238E27FC236}">
                  <a16:creationId xmlns:a16="http://schemas.microsoft.com/office/drawing/2014/main" id="{B890D505-A566-689F-8A99-D21DB80CF5D7}"/>
                </a:ext>
              </a:extLst>
            </p:cNvPr>
            <p:cNvSpPr/>
            <p:nvPr/>
          </p:nvSpPr>
          <p:spPr>
            <a:xfrm>
              <a:off x="6697925" y="5636343"/>
              <a:ext cx="185796" cy="652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793"/>
                <a:gd name="f7" fmla="val 65283"/>
                <a:gd name="f8" fmla="val 330"/>
                <a:gd name="f9" fmla="val 5081"/>
                <a:gd name="f10" fmla="val -940"/>
                <a:gd name="f11" fmla="val 8892"/>
                <a:gd name="f12" fmla="val 1601"/>
                <a:gd name="f13" fmla="val 12703"/>
                <a:gd name="f14" fmla="val 5412"/>
                <a:gd name="f15" fmla="val 13973"/>
                <a:gd name="f16" fmla="val 164198"/>
                <a:gd name="f17" fmla="val 60974"/>
                <a:gd name="f18" fmla="val 176901"/>
                <a:gd name="f19" fmla="val 64785"/>
                <a:gd name="f20" fmla="val 179442"/>
                <a:gd name="f21" fmla="val 66056"/>
                <a:gd name="f22" fmla="val 181982"/>
                <a:gd name="f23" fmla="val 184523"/>
                <a:gd name="f24" fmla="val 62245"/>
                <a:gd name="f25" fmla="val 185794"/>
                <a:gd name="f26" fmla="val 59704"/>
                <a:gd name="f27" fmla="val 58434"/>
                <a:gd name="f28" fmla="val 57164"/>
                <a:gd name="f29" fmla="val 55893"/>
                <a:gd name="f30" fmla="val 54623"/>
                <a:gd name="f31" fmla="val 53353"/>
                <a:gd name="f32" fmla="val 183253"/>
                <a:gd name="f33" fmla="val 52082"/>
                <a:gd name="f34" fmla="val 50812"/>
                <a:gd name="f35" fmla="val 180712"/>
                <a:gd name="f36" fmla="val 9222"/>
                <a:gd name="f37" fmla="val 6682"/>
                <a:gd name="f38" fmla="val 2871"/>
                <a:gd name="f39" fmla="val 1270"/>
                <a:gd name="f40" fmla="+- 0 0 -90"/>
                <a:gd name="f41" fmla="*/ f3 1 185793"/>
                <a:gd name="f42" fmla="*/ f4 1 65283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85793"/>
                <a:gd name="f51" fmla="*/ f47 1 65283"/>
                <a:gd name="f52" fmla="*/ 330 f48 1"/>
                <a:gd name="f53" fmla="*/ 5081 f47 1"/>
                <a:gd name="f54" fmla="*/ 5412 f48 1"/>
                <a:gd name="f55" fmla="*/ 13973 f47 1"/>
                <a:gd name="f56" fmla="*/ 164198 f48 1"/>
                <a:gd name="f57" fmla="*/ 60974 f47 1"/>
                <a:gd name="f58" fmla="*/ 176901 f48 1"/>
                <a:gd name="f59" fmla="*/ 64785 f47 1"/>
                <a:gd name="f60" fmla="*/ 184523 f48 1"/>
                <a:gd name="f61" fmla="*/ 62245 f47 1"/>
                <a:gd name="f62" fmla="*/ 185794 f48 1"/>
                <a:gd name="f63" fmla="*/ 59704 f47 1"/>
                <a:gd name="f64" fmla="*/ 58434 f47 1"/>
                <a:gd name="f65" fmla="*/ 57164 f47 1"/>
                <a:gd name="f66" fmla="*/ 55893 f47 1"/>
                <a:gd name="f67" fmla="*/ 54623 f47 1"/>
                <a:gd name="f68" fmla="*/ 53353 f47 1"/>
                <a:gd name="f69" fmla="*/ 183253 f48 1"/>
                <a:gd name="f70" fmla="*/ 52082 f47 1"/>
                <a:gd name="f71" fmla="*/ 181982 f48 1"/>
                <a:gd name="f72" fmla="*/ 50812 f47 1"/>
                <a:gd name="f73" fmla="*/ 180712 f48 1"/>
                <a:gd name="f74" fmla="*/ 9222 f48 1"/>
                <a:gd name="f75" fmla="*/ 0 f47 1"/>
                <a:gd name="f76" fmla="+- f49 0 f1"/>
                <a:gd name="f77" fmla="*/ f52 1 185793"/>
                <a:gd name="f78" fmla="*/ f53 1 65283"/>
                <a:gd name="f79" fmla="*/ f54 1 185793"/>
                <a:gd name="f80" fmla="*/ f55 1 65283"/>
                <a:gd name="f81" fmla="*/ f56 1 185793"/>
                <a:gd name="f82" fmla="*/ f57 1 65283"/>
                <a:gd name="f83" fmla="*/ f58 1 185793"/>
                <a:gd name="f84" fmla="*/ f59 1 65283"/>
                <a:gd name="f85" fmla="*/ f60 1 185793"/>
                <a:gd name="f86" fmla="*/ f61 1 65283"/>
                <a:gd name="f87" fmla="*/ f62 1 185793"/>
                <a:gd name="f88" fmla="*/ f63 1 65283"/>
                <a:gd name="f89" fmla="*/ f64 1 65283"/>
                <a:gd name="f90" fmla="*/ f65 1 65283"/>
                <a:gd name="f91" fmla="*/ f66 1 65283"/>
                <a:gd name="f92" fmla="*/ f67 1 65283"/>
                <a:gd name="f93" fmla="*/ f68 1 65283"/>
                <a:gd name="f94" fmla="*/ f69 1 185793"/>
                <a:gd name="f95" fmla="*/ f70 1 65283"/>
                <a:gd name="f96" fmla="*/ f71 1 185793"/>
                <a:gd name="f97" fmla="*/ f72 1 65283"/>
                <a:gd name="f98" fmla="*/ f73 1 185793"/>
                <a:gd name="f99" fmla="*/ f74 1 185793"/>
                <a:gd name="f100" fmla="*/ f75 1 65283"/>
                <a:gd name="f101" fmla="*/ f43 1 f50"/>
                <a:gd name="f102" fmla="*/ f44 1 f50"/>
                <a:gd name="f103" fmla="*/ f43 1 f51"/>
                <a:gd name="f104" fmla="*/ f45 1 f51"/>
                <a:gd name="f105" fmla="*/ f77 1 f50"/>
                <a:gd name="f106" fmla="*/ f78 1 f51"/>
                <a:gd name="f107" fmla="*/ f79 1 f50"/>
                <a:gd name="f108" fmla="*/ f80 1 f51"/>
                <a:gd name="f109" fmla="*/ f81 1 f50"/>
                <a:gd name="f110" fmla="*/ f82 1 f51"/>
                <a:gd name="f111" fmla="*/ f83 1 f50"/>
                <a:gd name="f112" fmla="*/ f84 1 f51"/>
                <a:gd name="f113" fmla="*/ f85 1 f50"/>
                <a:gd name="f114" fmla="*/ f86 1 f51"/>
                <a:gd name="f115" fmla="*/ f87 1 f50"/>
                <a:gd name="f116" fmla="*/ f88 1 f51"/>
                <a:gd name="f117" fmla="*/ f89 1 f51"/>
                <a:gd name="f118" fmla="*/ f90 1 f51"/>
                <a:gd name="f119" fmla="*/ f91 1 f51"/>
                <a:gd name="f120" fmla="*/ f92 1 f51"/>
                <a:gd name="f121" fmla="*/ f93 1 f51"/>
                <a:gd name="f122" fmla="*/ f94 1 f50"/>
                <a:gd name="f123" fmla="*/ f95 1 f51"/>
                <a:gd name="f124" fmla="*/ f96 1 f50"/>
                <a:gd name="f125" fmla="*/ f97 1 f51"/>
                <a:gd name="f126" fmla="*/ f98 1 f50"/>
                <a:gd name="f127" fmla="*/ f99 1 f50"/>
                <a:gd name="f128" fmla="*/ f100 1 f51"/>
                <a:gd name="f129" fmla="*/ f101 f41 1"/>
                <a:gd name="f130" fmla="*/ f102 f41 1"/>
                <a:gd name="f131" fmla="*/ f104 f42 1"/>
                <a:gd name="f132" fmla="*/ f103 f42 1"/>
                <a:gd name="f133" fmla="*/ f105 f41 1"/>
                <a:gd name="f134" fmla="*/ f106 f42 1"/>
                <a:gd name="f135" fmla="*/ f107 f41 1"/>
                <a:gd name="f136" fmla="*/ f108 f42 1"/>
                <a:gd name="f137" fmla="*/ f109 f41 1"/>
                <a:gd name="f138" fmla="*/ f110 f42 1"/>
                <a:gd name="f139" fmla="*/ f111 f41 1"/>
                <a:gd name="f140" fmla="*/ f112 f42 1"/>
                <a:gd name="f141" fmla="*/ f113 f41 1"/>
                <a:gd name="f142" fmla="*/ f114 f42 1"/>
                <a:gd name="f143" fmla="*/ f115 f41 1"/>
                <a:gd name="f144" fmla="*/ f116 f42 1"/>
                <a:gd name="f145" fmla="*/ f117 f42 1"/>
                <a:gd name="f146" fmla="*/ f118 f42 1"/>
                <a:gd name="f147" fmla="*/ f119 f42 1"/>
                <a:gd name="f148" fmla="*/ f120 f42 1"/>
                <a:gd name="f149" fmla="*/ f121 f42 1"/>
                <a:gd name="f150" fmla="*/ f122 f41 1"/>
                <a:gd name="f151" fmla="*/ f123 f42 1"/>
                <a:gd name="f152" fmla="*/ f124 f41 1"/>
                <a:gd name="f153" fmla="*/ f125 f42 1"/>
                <a:gd name="f154" fmla="*/ f126 f41 1"/>
                <a:gd name="f155" fmla="*/ f127 f41 1"/>
                <a:gd name="f156" fmla="*/ f128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41" y="f142"/>
                </a:cxn>
                <a:cxn ang="f76">
                  <a:pos x="f143" y="f138"/>
                </a:cxn>
                <a:cxn ang="f76">
                  <a:pos x="f143" y="f144"/>
                </a:cxn>
                <a:cxn ang="f76">
                  <a:pos x="f143" y="f144"/>
                </a:cxn>
                <a:cxn ang="f76">
                  <a:pos x="f143" y="f145"/>
                </a:cxn>
                <a:cxn ang="f76">
                  <a:pos x="f143" y="f146"/>
                </a:cxn>
                <a:cxn ang="f76">
                  <a:pos x="f143" y="f147"/>
                </a:cxn>
                <a:cxn ang="f76">
                  <a:pos x="f143" y="f148"/>
                </a:cxn>
                <a:cxn ang="f76">
                  <a:pos x="f143" y="f148"/>
                </a:cxn>
                <a:cxn ang="f76">
                  <a:pos x="f141" y="f149"/>
                </a:cxn>
                <a:cxn ang="f76">
                  <a:pos x="f141" y="f149"/>
                </a:cxn>
                <a:cxn ang="f76">
                  <a:pos x="f150" y="f151"/>
                </a:cxn>
                <a:cxn ang="f76">
                  <a:pos x="f152" y="f153"/>
                </a:cxn>
                <a:cxn ang="f76">
                  <a:pos x="f152" y="f153"/>
                </a:cxn>
                <a:cxn ang="f76">
                  <a:pos x="f154" y="f153"/>
                </a:cxn>
                <a:cxn ang="f76">
                  <a:pos x="f154" y="f153"/>
                </a:cxn>
                <a:cxn ang="f76">
                  <a:pos x="f155" y="f156"/>
                </a:cxn>
                <a:cxn ang="f76">
                  <a:pos x="f133" y="f134"/>
                </a:cxn>
                <a:cxn ang="f76">
                  <a:pos x="f133" y="f134"/>
                </a:cxn>
              </a:cxnLst>
              <a:rect l="f129" t="f132" r="f130" b="f131"/>
              <a:pathLst>
                <a:path w="185793" h="6528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19"/>
                    <a:pt x="f23" y="f24"/>
                  </a:cubicBezTo>
                  <a:cubicBezTo>
                    <a:pt x="f23" y="f24"/>
                    <a:pt x="f25" y="f17"/>
                    <a:pt x="f25" y="f17"/>
                  </a:cubicBezTo>
                  <a:cubicBezTo>
                    <a:pt x="f25" y="f17"/>
                    <a:pt x="f25" y="f26"/>
                    <a:pt x="f25" y="f26"/>
                  </a:cubicBezTo>
                  <a:lnTo>
                    <a:pt x="f25" y="f26"/>
                  </a:lnTo>
                  <a:cubicBezTo>
                    <a:pt x="f25" y="f26"/>
                    <a:pt x="f25" y="f26"/>
                    <a:pt x="f25" y="f27"/>
                  </a:cubicBezTo>
                  <a:cubicBezTo>
                    <a:pt x="f25" y="f28"/>
                    <a:pt x="f25" y="f28"/>
                    <a:pt x="f25" y="f28"/>
                  </a:cubicBezTo>
                  <a:cubicBezTo>
                    <a:pt x="f25" y="f28"/>
                    <a:pt x="f25" y="f29"/>
                    <a:pt x="f25" y="f29"/>
                  </a:cubicBezTo>
                  <a:lnTo>
                    <a:pt x="f25" y="f30"/>
                  </a:lnTo>
                  <a:lnTo>
                    <a:pt x="f25" y="f30"/>
                  </a:lnTo>
                  <a:lnTo>
                    <a:pt x="f23" y="f31"/>
                  </a:lnTo>
                  <a:lnTo>
                    <a:pt x="f23" y="f31"/>
                  </a:lnTo>
                  <a:lnTo>
                    <a:pt x="f32" y="f33"/>
                  </a:lnTo>
                  <a:lnTo>
                    <a:pt x="f22" y="f34"/>
                  </a:lnTo>
                  <a:lnTo>
                    <a:pt x="f22" y="f34"/>
                  </a:lnTo>
                  <a:lnTo>
                    <a:pt x="f35" y="f34"/>
                  </a:lnTo>
                  <a:lnTo>
                    <a:pt x="f35" y="f34"/>
                  </a:lnTo>
                  <a:lnTo>
                    <a:pt x="f36" y="f5"/>
                  </a:lnTo>
                  <a:cubicBezTo>
                    <a:pt x="f37" y="f5"/>
                    <a:pt x="f38" y="f3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4" name="Freeform: Shape 348">
              <a:extLst>
                <a:ext uri="{FF2B5EF4-FFF2-40B4-BE49-F238E27FC236}">
                  <a16:creationId xmlns:a16="http://schemas.microsoft.com/office/drawing/2014/main" id="{813DE8BF-BDF9-B412-F7CF-36FEBEC4EBB6}"/>
                </a:ext>
              </a:extLst>
            </p:cNvPr>
            <p:cNvSpPr/>
            <p:nvPr/>
          </p:nvSpPr>
          <p:spPr>
            <a:xfrm>
              <a:off x="1092451" y="4283470"/>
              <a:ext cx="259140" cy="927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9139"/>
                <a:gd name="f7" fmla="val 92732"/>
                <a:gd name="f8" fmla="val 255329"/>
                <a:gd name="f9" fmla="val 251518"/>
                <a:gd name="f10" fmla="val 91462"/>
                <a:gd name="f11" fmla="val 248977"/>
                <a:gd name="f12" fmla="val 87651"/>
                <a:gd name="f13" fmla="val 250248"/>
                <a:gd name="f14" fmla="val 83840"/>
                <a:gd name="f15" fmla="val 80029"/>
                <a:gd name="f16" fmla="val 77488"/>
                <a:gd name="f17" fmla="val 259140"/>
                <a:gd name="f18" fmla="val 78759"/>
                <a:gd name="f19" fmla="val 3811"/>
                <a:gd name="f20" fmla="val 7622"/>
                <a:gd name="f21" fmla="val 1270"/>
                <a:gd name="f22" fmla="val 10162"/>
                <a:gd name="f23" fmla="val 5081"/>
                <a:gd name="f24" fmla="val 8892"/>
                <a:gd name="f25" fmla="val 12703"/>
                <a:gd name="f26" fmla="val 15243"/>
                <a:gd name="f27" fmla="val 13973"/>
                <a:gd name="f28" fmla="val 17784"/>
                <a:gd name="f29" fmla="+- 0 0 -90"/>
                <a:gd name="f30" fmla="*/ f3 1 259139"/>
                <a:gd name="f31" fmla="*/ f4 1 92732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59139"/>
                <a:gd name="f40" fmla="*/ f36 1 92732"/>
                <a:gd name="f41" fmla="*/ 255329 f37 1"/>
                <a:gd name="f42" fmla="*/ 92732 f36 1"/>
                <a:gd name="f43" fmla="*/ 250248 f37 1"/>
                <a:gd name="f44" fmla="*/ 83840 f36 1"/>
                <a:gd name="f45" fmla="*/ 259140 f37 1"/>
                <a:gd name="f46" fmla="*/ 78759 f36 1"/>
                <a:gd name="f47" fmla="*/ 3811 f37 1"/>
                <a:gd name="f48" fmla="*/ 0 f36 1"/>
                <a:gd name="f49" fmla="*/ 8892 f37 1"/>
                <a:gd name="f50" fmla="*/ 8892 f36 1"/>
                <a:gd name="f51" fmla="*/ 0 f37 1"/>
                <a:gd name="f52" fmla="*/ 13973 f36 1"/>
                <a:gd name="f53" fmla="*/ 10162 f37 1"/>
                <a:gd name="f54" fmla="*/ 17784 f36 1"/>
                <a:gd name="f55" fmla="*/ 91462 f36 1"/>
                <a:gd name="f56" fmla="+- f38 0 f1"/>
                <a:gd name="f57" fmla="*/ f41 1 259139"/>
                <a:gd name="f58" fmla="*/ f42 1 92732"/>
                <a:gd name="f59" fmla="*/ f43 1 259139"/>
                <a:gd name="f60" fmla="*/ f44 1 92732"/>
                <a:gd name="f61" fmla="*/ f45 1 259139"/>
                <a:gd name="f62" fmla="*/ f46 1 92732"/>
                <a:gd name="f63" fmla="*/ f47 1 259139"/>
                <a:gd name="f64" fmla="*/ f48 1 92732"/>
                <a:gd name="f65" fmla="*/ f49 1 259139"/>
                <a:gd name="f66" fmla="*/ f50 1 92732"/>
                <a:gd name="f67" fmla="*/ f51 1 259139"/>
                <a:gd name="f68" fmla="*/ f52 1 92732"/>
                <a:gd name="f69" fmla="*/ f53 1 259139"/>
                <a:gd name="f70" fmla="*/ f54 1 92732"/>
                <a:gd name="f71" fmla="*/ f55 1 92732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39"/>
                <a:gd name="f79" fmla="*/ f60 1 f40"/>
                <a:gd name="f80" fmla="*/ f61 1 f39"/>
                <a:gd name="f81" fmla="*/ f62 1 f40"/>
                <a:gd name="f82" fmla="*/ f63 1 f39"/>
                <a:gd name="f83" fmla="*/ f64 1 f40"/>
                <a:gd name="f84" fmla="*/ f65 1 f39"/>
                <a:gd name="f85" fmla="*/ f66 1 f40"/>
                <a:gd name="f86" fmla="*/ f67 1 f39"/>
                <a:gd name="f87" fmla="*/ f68 1 f40"/>
                <a:gd name="f88" fmla="*/ f69 1 f39"/>
                <a:gd name="f89" fmla="*/ f70 1 f40"/>
                <a:gd name="f90" fmla="*/ f71 1 f40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0 1"/>
                <a:gd name="f98" fmla="*/ f79 f31 1"/>
                <a:gd name="f99" fmla="*/ f80 f30 1"/>
                <a:gd name="f100" fmla="*/ f81 f31 1"/>
                <a:gd name="f101" fmla="*/ f82 f30 1"/>
                <a:gd name="f102" fmla="*/ f83 f31 1"/>
                <a:gd name="f103" fmla="*/ f84 f30 1"/>
                <a:gd name="f104" fmla="*/ f85 f31 1"/>
                <a:gd name="f105" fmla="*/ f86 f30 1"/>
                <a:gd name="f106" fmla="*/ f87 f31 1"/>
                <a:gd name="f107" fmla="*/ f88 f30 1"/>
                <a:gd name="f108" fmla="*/ f89 f31 1"/>
                <a:gd name="f109" fmla="*/ f90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97" y="f109"/>
                </a:cxn>
                <a:cxn ang="f56">
                  <a:pos x="f95" y="f96"/>
                </a:cxn>
              </a:cxnLst>
              <a:rect l="f91" t="f94" r="f92" b="f93"/>
              <a:pathLst>
                <a:path w="259139" h="92732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9" y="f15"/>
                    <a:pt x="f8" y="f16"/>
                    <a:pt x="f17" y="f18"/>
                  </a:cubicBezTo>
                  <a:lnTo>
                    <a:pt x="f17" y="f18"/>
                  </a:lnTo>
                  <a:lnTo>
                    <a:pt x="f19" y="f5"/>
                  </a:lnTo>
                  <a:lnTo>
                    <a:pt x="f19" y="f5"/>
                  </a:lnTo>
                  <a:cubicBezTo>
                    <a:pt x="f20" y="f21"/>
                    <a:pt x="f22" y="f23"/>
                    <a:pt x="f24" y="f24"/>
                  </a:cubicBezTo>
                  <a:cubicBezTo>
                    <a:pt x="f24" y="f24"/>
                    <a:pt x="f24" y="f24"/>
                    <a:pt x="f24" y="f24"/>
                  </a:cubicBezTo>
                  <a:cubicBezTo>
                    <a:pt x="f20" y="f25"/>
                    <a:pt x="f19" y="f26"/>
                    <a:pt x="f5" y="f27"/>
                  </a:cubicBezTo>
                  <a:cubicBezTo>
                    <a:pt x="f5" y="f27"/>
                    <a:pt x="f5" y="f27"/>
                    <a:pt x="f5" y="f27"/>
                  </a:cubicBezTo>
                  <a:lnTo>
                    <a:pt x="f22" y="f28"/>
                  </a:lnTo>
                  <a:lnTo>
                    <a:pt x="f13" y="f10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5" name="Freeform: Shape 349">
              <a:extLst>
                <a:ext uri="{FF2B5EF4-FFF2-40B4-BE49-F238E27FC236}">
                  <a16:creationId xmlns:a16="http://schemas.microsoft.com/office/drawing/2014/main" id="{F513A0C8-E519-CA54-57AF-A0E82920BD93}"/>
                </a:ext>
              </a:extLst>
            </p:cNvPr>
            <p:cNvSpPr/>
            <p:nvPr/>
          </p:nvSpPr>
          <p:spPr>
            <a:xfrm>
              <a:off x="1342366" y="4363023"/>
              <a:ext cx="54013" cy="258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013"/>
                <a:gd name="f7" fmla="val 25882"/>
                <a:gd name="f8" fmla="val 330"/>
                <a:gd name="f9" fmla="val 4287"/>
                <a:gd name="f10" fmla="val -940"/>
                <a:gd name="f11" fmla="val 8098"/>
                <a:gd name="f12" fmla="val 1601"/>
                <a:gd name="f13" fmla="val 11909"/>
                <a:gd name="f14" fmla="val 5412"/>
                <a:gd name="f15" fmla="val 13179"/>
                <a:gd name="f16" fmla="val 15574"/>
                <a:gd name="f17" fmla="val 16990"/>
                <a:gd name="f18" fmla="val 44791"/>
                <a:gd name="f19" fmla="val 46061"/>
                <a:gd name="f20" fmla="val 47331"/>
                <a:gd name="f21" fmla="val 48602"/>
                <a:gd name="f22" fmla="val 49872"/>
                <a:gd name="f23" fmla="val 51142"/>
                <a:gd name="f24" fmla="val 24612"/>
                <a:gd name="f25" fmla="val 52413"/>
                <a:gd name="f26" fmla="val 23342"/>
                <a:gd name="f27" fmla="val 53683"/>
                <a:gd name="f28" fmla="val 22072"/>
                <a:gd name="f29" fmla="val 54953"/>
                <a:gd name="f30" fmla="val 18261"/>
                <a:gd name="f31" fmla="val 14450"/>
                <a:gd name="f32" fmla="val 37169"/>
                <a:gd name="f33" fmla="val 9369"/>
                <a:gd name="f34" fmla="val 7952"/>
                <a:gd name="f35" fmla="val 476"/>
                <a:gd name="f36" fmla="val 4141"/>
                <a:gd name="f37" fmla="val -794"/>
                <a:gd name="f38" fmla="+- 0 0 -90"/>
                <a:gd name="f39" fmla="*/ f3 1 54013"/>
                <a:gd name="f40" fmla="*/ f4 1 25882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54013"/>
                <a:gd name="f49" fmla="*/ f45 1 25882"/>
                <a:gd name="f50" fmla="*/ 330 f46 1"/>
                <a:gd name="f51" fmla="*/ 4287 f45 1"/>
                <a:gd name="f52" fmla="*/ 5412 f46 1"/>
                <a:gd name="f53" fmla="*/ 13179 f45 1"/>
                <a:gd name="f54" fmla="*/ 15574 f46 1"/>
                <a:gd name="f55" fmla="*/ 16990 f45 1"/>
                <a:gd name="f56" fmla="*/ 44791 f46 1"/>
                <a:gd name="f57" fmla="*/ 25882 f45 1"/>
                <a:gd name="f58" fmla="*/ 46061 f46 1"/>
                <a:gd name="f59" fmla="*/ 47331 f46 1"/>
                <a:gd name="f60" fmla="*/ 48602 f46 1"/>
                <a:gd name="f61" fmla="*/ 49872 f46 1"/>
                <a:gd name="f62" fmla="*/ 53683 f46 1"/>
                <a:gd name="f63" fmla="*/ 22072 f45 1"/>
                <a:gd name="f64" fmla="*/ 11909 f45 1"/>
                <a:gd name="f65" fmla="*/ 37169 f46 1"/>
                <a:gd name="f66" fmla="*/ 9369 f45 1"/>
                <a:gd name="f67" fmla="*/ 7952 f46 1"/>
                <a:gd name="f68" fmla="*/ 476 f45 1"/>
                <a:gd name="f69" fmla="+- f47 0 f1"/>
                <a:gd name="f70" fmla="*/ f50 1 54013"/>
                <a:gd name="f71" fmla="*/ f51 1 25882"/>
                <a:gd name="f72" fmla="*/ f52 1 54013"/>
                <a:gd name="f73" fmla="*/ f53 1 25882"/>
                <a:gd name="f74" fmla="*/ f54 1 54013"/>
                <a:gd name="f75" fmla="*/ f55 1 25882"/>
                <a:gd name="f76" fmla="*/ f56 1 54013"/>
                <a:gd name="f77" fmla="*/ f57 1 25882"/>
                <a:gd name="f78" fmla="*/ f58 1 54013"/>
                <a:gd name="f79" fmla="*/ f59 1 54013"/>
                <a:gd name="f80" fmla="*/ f60 1 54013"/>
                <a:gd name="f81" fmla="*/ f61 1 54013"/>
                <a:gd name="f82" fmla="*/ f62 1 54013"/>
                <a:gd name="f83" fmla="*/ f63 1 25882"/>
                <a:gd name="f84" fmla="*/ f64 1 25882"/>
                <a:gd name="f85" fmla="*/ f65 1 54013"/>
                <a:gd name="f86" fmla="*/ f66 1 25882"/>
                <a:gd name="f87" fmla="*/ f67 1 54013"/>
                <a:gd name="f88" fmla="*/ f68 1 25882"/>
                <a:gd name="f89" fmla="*/ f41 1 f48"/>
                <a:gd name="f90" fmla="*/ f42 1 f48"/>
                <a:gd name="f91" fmla="*/ f41 1 f49"/>
                <a:gd name="f92" fmla="*/ f43 1 f49"/>
                <a:gd name="f93" fmla="*/ f70 1 f48"/>
                <a:gd name="f94" fmla="*/ f71 1 f49"/>
                <a:gd name="f95" fmla="*/ f72 1 f48"/>
                <a:gd name="f96" fmla="*/ f73 1 f49"/>
                <a:gd name="f97" fmla="*/ f74 1 f48"/>
                <a:gd name="f98" fmla="*/ f75 1 f49"/>
                <a:gd name="f99" fmla="*/ f76 1 f48"/>
                <a:gd name="f100" fmla="*/ f77 1 f49"/>
                <a:gd name="f101" fmla="*/ f78 1 f48"/>
                <a:gd name="f102" fmla="*/ f79 1 f48"/>
                <a:gd name="f103" fmla="*/ f80 1 f48"/>
                <a:gd name="f104" fmla="*/ f81 1 f48"/>
                <a:gd name="f105" fmla="*/ f82 1 f48"/>
                <a:gd name="f106" fmla="*/ f83 1 f49"/>
                <a:gd name="f107" fmla="*/ f84 1 f49"/>
                <a:gd name="f108" fmla="*/ f85 1 f48"/>
                <a:gd name="f109" fmla="*/ f86 1 f49"/>
                <a:gd name="f110" fmla="*/ f87 1 f48"/>
                <a:gd name="f111" fmla="*/ f88 1 f49"/>
                <a:gd name="f112" fmla="*/ f89 f39 1"/>
                <a:gd name="f113" fmla="*/ f90 f39 1"/>
                <a:gd name="f114" fmla="*/ f92 f40 1"/>
                <a:gd name="f115" fmla="*/ f91 f40 1"/>
                <a:gd name="f116" fmla="*/ f93 f39 1"/>
                <a:gd name="f117" fmla="*/ f94 f40 1"/>
                <a:gd name="f118" fmla="*/ f95 f39 1"/>
                <a:gd name="f119" fmla="*/ f96 f40 1"/>
                <a:gd name="f120" fmla="*/ f97 f39 1"/>
                <a:gd name="f121" fmla="*/ f98 f40 1"/>
                <a:gd name="f122" fmla="*/ f99 f39 1"/>
                <a:gd name="f123" fmla="*/ f100 f40 1"/>
                <a:gd name="f124" fmla="*/ f101 f39 1"/>
                <a:gd name="f125" fmla="*/ f102 f39 1"/>
                <a:gd name="f126" fmla="*/ f103 f39 1"/>
                <a:gd name="f127" fmla="*/ f104 f39 1"/>
                <a:gd name="f128" fmla="*/ f105 f39 1"/>
                <a:gd name="f129" fmla="*/ f106 f40 1"/>
                <a:gd name="f130" fmla="*/ f107 f40 1"/>
                <a:gd name="f131" fmla="*/ f108 f39 1"/>
                <a:gd name="f132" fmla="*/ f109 f40 1"/>
                <a:gd name="f133" fmla="*/ f110 f39 1"/>
                <a:gd name="f134" fmla="*/ f111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2" y="f123"/>
                </a:cxn>
                <a:cxn ang="f69">
                  <a:pos x="f124" y="f123"/>
                </a:cxn>
                <a:cxn ang="f69">
                  <a:pos x="f125" y="f123"/>
                </a:cxn>
                <a:cxn ang="f69">
                  <a:pos x="f126" y="f123"/>
                </a:cxn>
                <a:cxn ang="f69">
                  <a:pos x="f126" y="f123"/>
                </a:cxn>
                <a:cxn ang="f69">
                  <a:pos x="f127" y="f123"/>
                </a:cxn>
                <a:cxn ang="f69">
                  <a:pos x="f127" y="f123"/>
                </a:cxn>
                <a:cxn ang="f69">
                  <a:pos x="f128" y="f129"/>
                </a:cxn>
                <a:cxn ang="f69">
                  <a:pos x="f126" y="f119"/>
                </a:cxn>
                <a:cxn ang="f69">
                  <a:pos x="f126" y="f119"/>
                </a:cxn>
                <a:cxn ang="f69">
                  <a:pos x="f122" y="f130"/>
                </a:cxn>
                <a:cxn ang="f69">
                  <a:pos x="f131" y="f132"/>
                </a:cxn>
                <a:cxn ang="f69">
                  <a:pos x="f133" y="f134"/>
                </a:cxn>
                <a:cxn ang="f69">
                  <a:pos x="f133" y="f134"/>
                </a:cxn>
                <a:cxn ang="f69">
                  <a:pos x="f116" y="f117"/>
                </a:cxn>
              </a:cxnLst>
              <a:rect l="f112" t="f115" r="f113" b="f114"/>
              <a:pathLst>
                <a:path w="54013" h="2588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17"/>
                  </a:lnTo>
                  <a:lnTo>
                    <a:pt x="f18" y="f7"/>
                  </a:lnTo>
                  <a:lnTo>
                    <a:pt x="f18" y="f7"/>
                  </a:lnTo>
                  <a:lnTo>
                    <a:pt x="f19" y="f7"/>
                  </a:lnTo>
                  <a:lnTo>
                    <a:pt x="f20" y="f7"/>
                  </a:lnTo>
                  <a:lnTo>
                    <a:pt x="f21" y="f7"/>
                  </a:lnTo>
                  <a:lnTo>
                    <a:pt x="f21" y="f7"/>
                  </a:lnTo>
                  <a:lnTo>
                    <a:pt x="f22" y="f7"/>
                  </a:lnTo>
                  <a:lnTo>
                    <a:pt x="f22" y="f7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5" y="f31"/>
                    <a:pt x="f21" y="f15"/>
                  </a:cubicBezTo>
                  <a:cubicBezTo>
                    <a:pt x="f21" y="f15"/>
                    <a:pt x="f21" y="f15"/>
                    <a:pt x="f21" y="f15"/>
                  </a:cubicBezTo>
                  <a:lnTo>
                    <a:pt x="f18" y="f13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12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6" name="Freeform: Shape 350">
              <a:extLst>
                <a:ext uri="{FF2B5EF4-FFF2-40B4-BE49-F238E27FC236}">
                  <a16:creationId xmlns:a16="http://schemas.microsoft.com/office/drawing/2014/main" id="{3177D64A-954B-AD3B-9E12-ABDEAE15E093}"/>
                </a:ext>
              </a:extLst>
            </p:cNvPr>
            <p:cNvSpPr/>
            <p:nvPr/>
          </p:nvSpPr>
          <p:spPr>
            <a:xfrm>
              <a:off x="3084271" y="829507"/>
              <a:ext cx="25402" cy="2845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05"/>
                <a:gd name="f7" fmla="val 284548"/>
                <a:gd name="f8" fmla="val 10162"/>
                <a:gd name="f9" fmla="val 276926"/>
                <a:gd name="f10" fmla="val 280737"/>
                <a:gd name="f11" fmla="val 13973"/>
                <a:gd name="f12" fmla="val 17784"/>
                <a:gd name="f13" fmla="val 21595"/>
                <a:gd name="f14" fmla="val 25406"/>
                <a:gd name="f15" fmla="val 15243"/>
                <a:gd name="f16" fmla="val 3811"/>
                <a:gd name="f17" fmla="val 11433"/>
                <a:gd name="f18" fmla="val 7622"/>
                <a:gd name="f19" fmla="val 6352"/>
                <a:gd name="f20" fmla="val 271845"/>
                <a:gd name="f21" fmla="+- 0 0 -90"/>
                <a:gd name="f22" fmla="*/ f3 1 25405"/>
                <a:gd name="f23" fmla="*/ f4 1 28454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5405"/>
                <a:gd name="f32" fmla="*/ f28 1 284548"/>
                <a:gd name="f33" fmla="*/ 10162 f29 1"/>
                <a:gd name="f34" fmla="*/ 276926 f28 1"/>
                <a:gd name="f35" fmla="*/ 17784 f29 1"/>
                <a:gd name="f36" fmla="*/ 284548 f28 1"/>
                <a:gd name="f37" fmla="*/ 25406 f29 1"/>
                <a:gd name="f38" fmla="*/ 15243 f29 1"/>
                <a:gd name="f39" fmla="*/ 0 f28 1"/>
                <a:gd name="f40" fmla="*/ 7622 f29 1"/>
                <a:gd name="f41" fmla="*/ 7622 f28 1"/>
                <a:gd name="f42" fmla="*/ 0 f29 1"/>
                <a:gd name="f43" fmla="*/ 6352 f28 1"/>
                <a:gd name="f44" fmla="*/ 271845 f28 1"/>
                <a:gd name="f45" fmla="+- f30 0 f1"/>
                <a:gd name="f46" fmla="*/ f33 1 25405"/>
                <a:gd name="f47" fmla="*/ f34 1 284548"/>
                <a:gd name="f48" fmla="*/ f35 1 25405"/>
                <a:gd name="f49" fmla="*/ f36 1 284548"/>
                <a:gd name="f50" fmla="*/ f37 1 25405"/>
                <a:gd name="f51" fmla="*/ f38 1 25405"/>
                <a:gd name="f52" fmla="*/ f39 1 284548"/>
                <a:gd name="f53" fmla="*/ f40 1 25405"/>
                <a:gd name="f54" fmla="*/ f41 1 284548"/>
                <a:gd name="f55" fmla="*/ f42 1 25405"/>
                <a:gd name="f56" fmla="*/ f43 1 284548"/>
                <a:gd name="f57" fmla="*/ f44 1 284548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1"/>
                <a:gd name="f65" fmla="*/ f49 1 f32"/>
                <a:gd name="f66" fmla="*/ f50 1 f31"/>
                <a:gd name="f67" fmla="*/ f51 1 f31"/>
                <a:gd name="f68" fmla="*/ f52 1 f32"/>
                <a:gd name="f69" fmla="*/ f53 1 f31"/>
                <a:gd name="f70" fmla="*/ f54 1 f32"/>
                <a:gd name="f71" fmla="*/ f55 1 f31"/>
                <a:gd name="f72" fmla="*/ f56 1 f32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2 1"/>
                <a:gd name="f81" fmla="*/ f65 f23 1"/>
                <a:gd name="f82" fmla="*/ f66 f22 1"/>
                <a:gd name="f83" fmla="*/ f67 f22 1"/>
                <a:gd name="f84" fmla="*/ f68 f23 1"/>
                <a:gd name="f85" fmla="*/ f69 f22 1"/>
                <a:gd name="f86" fmla="*/ f70 f23 1"/>
                <a:gd name="f87" fmla="*/ f71 f22 1"/>
                <a:gd name="f88" fmla="*/ f72 f23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79"/>
                </a:cxn>
                <a:cxn ang="f45">
                  <a:pos x="f82" y="f79"/>
                </a:cxn>
                <a:cxn ang="f45">
                  <a:pos x="f83" y="f84"/>
                </a:cxn>
                <a:cxn ang="f45">
                  <a:pos x="f85" y="f86"/>
                </a:cxn>
                <a:cxn ang="f45">
                  <a:pos x="f87" y="f84"/>
                </a:cxn>
                <a:cxn ang="f45">
                  <a:pos x="f87" y="f88"/>
                </a:cxn>
                <a:cxn ang="f45">
                  <a:pos x="f78" y="f89"/>
                </a:cxn>
                <a:cxn ang="f45">
                  <a:pos x="f78" y="f79"/>
                </a:cxn>
              </a:cxnLst>
              <a:rect l="f74" t="f77" r="f75" b="f76"/>
              <a:pathLst>
                <a:path w="25405" h="284548">
                  <a:moveTo>
                    <a:pt x="f8" y="f9"/>
                  </a:moveTo>
                  <a:cubicBezTo>
                    <a:pt x="f8" y="f10"/>
                    <a:pt x="f11" y="f7"/>
                    <a:pt x="f12" y="f7"/>
                  </a:cubicBezTo>
                  <a:cubicBezTo>
                    <a:pt x="f13" y="f7"/>
                    <a:pt x="f14" y="f10"/>
                    <a:pt x="f14" y="f9"/>
                  </a:cubicBezTo>
                  <a:cubicBezTo>
                    <a:pt x="f14" y="f9"/>
                    <a:pt x="f14" y="f9"/>
                    <a:pt x="f14" y="f9"/>
                  </a:cubicBezTo>
                  <a:lnTo>
                    <a:pt x="f15" y="f5"/>
                  </a:lnTo>
                  <a:cubicBezTo>
                    <a:pt x="f15" y="f16"/>
                    <a:pt x="f17" y="f18"/>
                    <a:pt x="f18" y="f18"/>
                  </a:cubicBezTo>
                  <a:cubicBezTo>
                    <a:pt x="f16" y="f18"/>
                    <a:pt x="f5" y="f16"/>
                    <a:pt x="f5" y="f5"/>
                  </a:cubicBezTo>
                  <a:lnTo>
                    <a:pt x="f5" y="f19"/>
                  </a:lnTo>
                  <a:lnTo>
                    <a:pt x="f8" y="f2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7" name="Freeform: Shape 351">
              <a:extLst>
                <a:ext uri="{FF2B5EF4-FFF2-40B4-BE49-F238E27FC236}">
                  <a16:creationId xmlns:a16="http://schemas.microsoft.com/office/drawing/2014/main" id="{B9F7755A-C4CA-3F8B-1B4C-01E9517C48CB}"/>
                </a:ext>
              </a:extLst>
            </p:cNvPr>
            <p:cNvSpPr/>
            <p:nvPr/>
          </p:nvSpPr>
          <p:spPr>
            <a:xfrm>
              <a:off x="3051243" y="0"/>
              <a:ext cx="48271" cy="8384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271"/>
                <a:gd name="f7" fmla="val 838401"/>
                <a:gd name="f8" fmla="val 40649"/>
                <a:gd name="f9" fmla="val 44460"/>
                <a:gd name="f10" fmla="val 834590"/>
                <a:gd name="f11" fmla="val 830779"/>
                <a:gd name="f12" fmla="val 15243"/>
                <a:gd name="f13" fmla="val 33028"/>
                <a:gd name="f14" fmla="val 821887"/>
                <a:gd name="f15" fmla="val 31757"/>
                <a:gd name="f16" fmla="val 35568"/>
                <a:gd name="f17" fmla="val 39379"/>
                <a:gd name="f18" fmla="+- 0 0 -90"/>
                <a:gd name="f19" fmla="*/ f3 1 48271"/>
                <a:gd name="f20" fmla="*/ f4 1 83840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8271"/>
                <a:gd name="f29" fmla="*/ f25 1 838401"/>
                <a:gd name="f30" fmla="*/ 40649 f26 1"/>
                <a:gd name="f31" fmla="*/ 838401 f25 1"/>
                <a:gd name="f32" fmla="*/ 48271 f26 1"/>
                <a:gd name="f33" fmla="*/ 830779 f25 1"/>
                <a:gd name="f34" fmla="*/ 15243 f26 1"/>
                <a:gd name="f35" fmla="*/ 0 f25 1"/>
                <a:gd name="f36" fmla="*/ 0 f26 1"/>
                <a:gd name="f37" fmla="*/ 33028 f26 1"/>
                <a:gd name="f38" fmla="*/ 821887 f25 1"/>
                <a:gd name="f39" fmla="+- f27 0 f1"/>
                <a:gd name="f40" fmla="*/ f30 1 48271"/>
                <a:gd name="f41" fmla="*/ f31 1 838401"/>
                <a:gd name="f42" fmla="*/ f32 1 48271"/>
                <a:gd name="f43" fmla="*/ f33 1 838401"/>
                <a:gd name="f44" fmla="*/ f34 1 48271"/>
                <a:gd name="f45" fmla="*/ f35 1 838401"/>
                <a:gd name="f46" fmla="*/ f36 1 48271"/>
                <a:gd name="f47" fmla="*/ f37 1 48271"/>
                <a:gd name="f48" fmla="*/ f38 1 838401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8"/>
                <a:gd name="f58" fmla="*/ f45 1 f29"/>
                <a:gd name="f59" fmla="*/ f46 1 f28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19 1"/>
                <a:gd name="f71" fmla="*/ f58 f20 1"/>
                <a:gd name="f72" fmla="*/ f59 f19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8" y="f69"/>
                </a:cxn>
                <a:cxn ang="f39">
                  <a:pos x="f70" y="f71"/>
                </a:cxn>
                <a:cxn ang="f39">
                  <a:pos x="f72" y="f71"/>
                </a:cxn>
                <a:cxn ang="f39">
                  <a:pos x="f73" y="f74"/>
                </a:cxn>
                <a:cxn ang="f39">
                  <a:pos x="f73" y="f69"/>
                </a:cxn>
                <a:cxn ang="f39">
                  <a:pos x="f66" y="f67"/>
                </a:cxn>
                <a:cxn ang="f39">
                  <a:pos x="f66" y="f67"/>
                </a:cxn>
              </a:cxnLst>
              <a:rect l="f62" t="f65" r="f63" b="f64"/>
              <a:pathLst>
                <a:path w="48271" h="838401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cubicBezTo>
                    <a:pt x="f6" y="f11"/>
                    <a:pt x="f6" y="f11"/>
                    <a:pt x="f6" y="f11"/>
                  </a:cubicBezTo>
                  <a:lnTo>
                    <a:pt x="f12" y="f5"/>
                  </a:lnTo>
                  <a:lnTo>
                    <a:pt x="f5" y="f5"/>
                  </a:lnTo>
                  <a:lnTo>
                    <a:pt x="f13" y="f14"/>
                  </a:lnTo>
                  <a:lnTo>
                    <a:pt x="f13" y="f11"/>
                  </a:lnTo>
                  <a:cubicBezTo>
                    <a:pt x="f15" y="f10"/>
                    <a:pt x="f16" y="f7"/>
                    <a:pt x="f8" y="f7"/>
                  </a:cubicBezTo>
                  <a:cubicBezTo>
                    <a:pt x="f17" y="f7"/>
                    <a:pt x="f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8" name="Freeform: Shape 352">
              <a:extLst>
                <a:ext uri="{FF2B5EF4-FFF2-40B4-BE49-F238E27FC236}">
                  <a16:creationId xmlns:a16="http://schemas.microsoft.com/office/drawing/2014/main" id="{99236A6B-096C-0518-8A23-EC8A40BF4F79}"/>
                </a:ext>
              </a:extLst>
            </p:cNvPr>
            <p:cNvSpPr/>
            <p:nvPr/>
          </p:nvSpPr>
          <p:spPr>
            <a:xfrm>
              <a:off x="472552" y="6614476"/>
              <a:ext cx="18031" cy="34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33"/>
                <a:gd name="f7" fmla="val 34298"/>
                <a:gd name="f8" fmla="val 11433"/>
                <a:gd name="f9" fmla="val 15244"/>
                <a:gd name="f10" fmla="val 19054"/>
                <a:gd name="f11" fmla="val 30487"/>
                <a:gd name="f12" fmla="val 17784"/>
                <a:gd name="f13" fmla="val 26676"/>
                <a:gd name="f14" fmla="val 21595"/>
                <a:gd name="f15" fmla="val 3811"/>
                <a:gd name="f16" fmla="val 16514"/>
                <a:gd name="f17" fmla="val 12703"/>
                <a:gd name="f18" fmla="val 7622"/>
                <a:gd name="f19" fmla="val 8892"/>
                <a:gd name="f20" fmla="val 5081"/>
                <a:gd name="f21" fmla="val 10162"/>
                <a:gd name="f22" fmla="val 1270"/>
                <a:gd name="f23" fmla="val 6352"/>
                <a:gd name="f24" fmla="val 2541"/>
                <a:gd name="f25" fmla="val 6351"/>
                <a:gd name="f26" fmla="+- 0 0 -90"/>
                <a:gd name="f27" fmla="*/ f3 1 18033"/>
                <a:gd name="f28" fmla="*/ f4 1 34298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8033"/>
                <a:gd name="f37" fmla="*/ f33 1 34298"/>
                <a:gd name="f38" fmla="*/ 11433 f34 1"/>
                <a:gd name="f39" fmla="*/ 34298 f33 1"/>
                <a:gd name="f40" fmla="*/ 17784 f34 1"/>
                <a:gd name="f41" fmla="*/ 26676 f33 1"/>
                <a:gd name="f42" fmla="*/ 21595 f33 1"/>
                <a:gd name="f43" fmla="*/ 15244 f34 1"/>
                <a:gd name="f44" fmla="*/ 3811 f33 1"/>
                <a:gd name="f45" fmla="*/ 0 f33 1"/>
                <a:gd name="f46" fmla="*/ 8892 f34 1"/>
                <a:gd name="f47" fmla="*/ 8892 f33 1"/>
                <a:gd name="f48" fmla="*/ 0 f34 1"/>
                <a:gd name="f49" fmla="*/ 2541 f33 1"/>
                <a:gd name="f50" fmla="*/ 1270 f33 1"/>
                <a:gd name="f51" fmla="*/ 2541 f34 1"/>
                <a:gd name="f52" fmla="+- f35 0 f1"/>
                <a:gd name="f53" fmla="*/ f38 1 18033"/>
                <a:gd name="f54" fmla="*/ f39 1 34298"/>
                <a:gd name="f55" fmla="*/ f40 1 18033"/>
                <a:gd name="f56" fmla="*/ f41 1 34298"/>
                <a:gd name="f57" fmla="*/ f42 1 34298"/>
                <a:gd name="f58" fmla="*/ f43 1 18033"/>
                <a:gd name="f59" fmla="*/ f44 1 34298"/>
                <a:gd name="f60" fmla="*/ f45 1 34298"/>
                <a:gd name="f61" fmla="*/ f46 1 18033"/>
                <a:gd name="f62" fmla="*/ f47 1 34298"/>
                <a:gd name="f63" fmla="*/ f48 1 18033"/>
                <a:gd name="f64" fmla="*/ f49 1 34298"/>
                <a:gd name="f65" fmla="*/ f50 1 34298"/>
                <a:gd name="f66" fmla="*/ f51 1 18033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7"/>
                <a:gd name="f76" fmla="*/ f58 1 f36"/>
                <a:gd name="f77" fmla="*/ f59 1 f37"/>
                <a:gd name="f78" fmla="*/ f60 1 f37"/>
                <a:gd name="f79" fmla="*/ f61 1 f36"/>
                <a:gd name="f80" fmla="*/ f62 1 f37"/>
                <a:gd name="f81" fmla="*/ f63 1 f36"/>
                <a:gd name="f82" fmla="*/ f64 1 f37"/>
                <a:gd name="f83" fmla="*/ f65 1 f37"/>
                <a:gd name="f84" fmla="*/ f66 1 f36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8 1"/>
                <a:gd name="f94" fmla="*/ f76 f27 1"/>
                <a:gd name="f95" fmla="*/ f77 f28 1"/>
                <a:gd name="f96" fmla="*/ f78 f28 1"/>
                <a:gd name="f97" fmla="*/ f79 f27 1"/>
                <a:gd name="f98" fmla="*/ f80 f28 1"/>
                <a:gd name="f99" fmla="*/ f81 f27 1"/>
                <a:gd name="f100" fmla="*/ f82 f28 1"/>
                <a:gd name="f101" fmla="*/ f83 f28 1"/>
                <a:gd name="f102" fmla="*/ f8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1" y="f92"/>
                </a:cxn>
                <a:cxn ang="f52">
                  <a:pos x="f91" y="f93"/>
                </a:cxn>
                <a:cxn ang="f52">
                  <a:pos x="f94" y="f95"/>
                </a:cxn>
                <a:cxn ang="f52">
                  <a:pos x="f94" y="f96"/>
                </a:cxn>
                <a:cxn ang="f52">
                  <a:pos x="f97" y="f98"/>
                </a:cxn>
                <a:cxn ang="f52">
                  <a:pos x="f99" y="f100"/>
                </a:cxn>
                <a:cxn ang="f52">
                  <a:pos x="f99" y="f101"/>
                </a:cxn>
                <a:cxn ang="f52">
                  <a:pos x="f102" y="f92"/>
                </a:cxn>
                <a:cxn ang="f52">
                  <a:pos x="f89" y="f90"/>
                </a:cxn>
                <a:cxn ang="f52">
                  <a:pos x="f89" y="f90"/>
                </a:cxn>
              </a:cxnLst>
              <a:rect l="f85" t="f88" r="f86" b="f87"/>
              <a:pathLst>
                <a:path w="18033" h="34298">
                  <a:moveTo>
                    <a:pt x="f8" y="f7"/>
                  </a:moveTo>
                  <a:cubicBezTo>
                    <a:pt x="f9" y="f7"/>
                    <a:pt x="f10" y="f11"/>
                    <a:pt x="f12" y="f13"/>
                  </a:cubicBezTo>
                  <a:cubicBezTo>
                    <a:pt x="f12" y="f13"/>
                    <a:pt x="f12" y="f13"/>
                    <a:pt x="f12" y="f13"/>
                  </a:cubicBezTo>
                  <a:lnTo>
                    <a:pt x="f12" y="f14"/>
                  </a:lnTo>
                  <a:lnTo>
                    <a:pt x="f9" y="f15"/>
                  </a:lnTo>
                  <a:lnTo>
                    <a:pt x="f9" y="f5"/>
                  </a:lnTo>
                  <a:cubicBezTo>
                    <a:pt x="f16" y="f15"/>
                    <a:pt x="f17" y="f18"/>
                    <a:pt x="f19" y="f19"/>
                  </a:cubicBezTo>
                  <a:cubicBezTo>
                    <a:pt x="f20" y="f21"/>
                    <a:pt x="f22" y="f23"/>
                    <a:pt x="f5" y="f24"/>
                  </a:cubicBezTo>
                  <a:cubicBezTo>
                    <a:pt x="f5" y="f24"/>
                    <a:pt x="f5" y="f22"/>
                    <a:pt x="f5" y="f22"/>
                  </a:cubicBezTo>
                  <a:lnTo>
                    <a:pt x="f24" y="f13"/>
                  </a:lnTo>
                  <a:cubicBezTo>
                    <a:pt x="f15" y="f11"/>
                    <a:pt x="f25" y="f7"/>
                    <a:pt x="f8" y="f7"/>
                  </a:cubicBezTo>
                  <a:cubicBezTo>
                    <a:pt x="f8" y="f7"/>
                    <a:pt x="f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9" name="Freeform: Shape 353">
              <a:extLst>
                <a:ext uri="{FF2B5EF4-FFF2-40B4-BE49-F238E27FC236}">
                  <a16:creationId xmlns:a16="http://schemas.microsoft.com/office/drawing/2014/main" id="{4E38400C-EEE4-7F64-19A4-6DA13AC46FEC}"/>
                </a:ext>
              </a:extLst>
            </p:cNvPr>
            <p:cNvSpPr/>
            <p:nvPr/>
          </p:nvSpPr>
          <p:spPr>
            <a:xfrm>
              <a:off x="1075937" y="6210522"/>
              <a:ext cx="72402" cy="6427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406"/>
                <a:gd name="f7" fmla="val 642774"/>
                <a:gd name="f8" fmla="val 13973"/>
                <a:gd name="f9" fmla="val 6352"/>
                <a:gd name="f10" fmla="val 3811"/>
                <a:gd name="f11" fmla="val 11433"/>
                <a:gd name="f12" fmla="val 1270"/>
                <a:gd name="f13" fmla="val 8892"/>
                <a:gd name="f14" fmla="val 7622"/>
                <a:gd name="f15" fmla="val 6351"/>
                <a:gd name="f16" fmla="val 5081"/>
                <a:gd name="f17" fmla="val 2541"/>
                <a:gd name="f18" fmla="val 58434"/>
                <a:gd name="f19" fmla="val 72407"/>
                <a:gd name="f20" fmla="val 16514"/>
                <a:gd name="f21" fmla="+- 0 0 -90"/>
                <a:gd name="f22" fmla="*/ f3 1 72406"/>
                <a:gd name="f23" fmla="*/ f4 1 64277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2406"/>
                <a:gd name="f32" fmla="*/ f28 1 642774"/>
                <a:gd name="f33" fmla="*/ 13973 f29 1"/>
                <a:gd name="f34" fmla="*/ 6352 f28 1"/>
                <a:gd name="f35" fmla="*/ 8892 f29 1"/>
                <a:gd name="f36" fmla="*/ 0 f28 1"/>
                <a:gd name="f37" fmla="*/ 7622 f29 1"/>
                <a:gd name="f38" fmla="*/ 6351 f29 1"/>
                <a:gd name="f39" fmla="*/ 5081 f29 1"/>
                <a:gd name="f40" fmla="*/ 3811 f29 1"/>
                <a:gd name="f41" fmla="*/ 2541 f29 1"/>
                <a:gd name="f42" fmla="*/ 1270 f29 1"/>
                <a:gd name="f43" fmla="*/ 1270 f28 1"/>
                <a:gd name="f44" fmla="*/ 2541 f28 1"/>
                <a:gd name="f45" fmla="*/ 0 f29 1"/>
                <a:gd name="f46" fmla="*/ 3811 f28 1"/>
                <a:gd name="f47" fmla="*/ 5081 f28 1"/>
                <a:gd name="f48" fmla="*/ 58434 f29 1"/>
                <a:gd name="f49" fmla="*/ 642774 f28 1"/>
                <a:gd name="f50" fmla="*/ 72407 f29 1"/>
                <a:gd name="f51" fmla="*/ 16514 f28 1"/>
                <a:gd name="f52" fmla="+- f30 0 f1"/>
                <a:gd name="f53" fmla="*/ f33 1 72406"/>
                <a:gd name="f54" fmla="*/ f34 1 642774"/>
                <a:gd name="f55" fmla="*/ f35 1 72406"/>
                <a:gd name="f56" fmla="*/ f36 1 642774"/>
                <a:gd name="f57" fmla="*/ f37 1 72406"/>
                <a:gd name="f58" fmla="*/ f38 1 72406"/>
                <a:gd name="f59" fmla="*/ f39 1 72406"/>
                <a:gd name="f60" fmla="*/ f40 1 72406"/>
                <a:gd name="f61" fmla="*/ f41 1 72406"/>
                <a:gd name="f62" fmla="*/ f42 1 72406"/>
                <a:gd name="f63" fmla="*/ f43 1 642774"/>
                <a:gd name="f64" fmla="*/ f44 1 642774"/>
                <a:gd name="f65" fmla="*/ f45 1 72406"/>
                <a:gd name="f66" fmla="*/ f46 1 642774"/>
                <a:gd name="f67" fmla="*/ f47 1 642774"/>
                <a:gd name="f68" fmla="*/ f48 1 72406"/>
                <a:gd name="f69" fmla="*/ f49 1 642774"/>
                <a:gd name="f70" fmla="*/ f50 1 72406"/>
                <a:gd name="f71" fmla="*/ f51 1 642774"/>
                <a:gd name="f72" fmla="*/ f24 1 f31"/>
                <a:gd name="f73" fmla="*/ f25 1 f31"/>
                <a:gd name="f74" fmla="*/ f24 1 f32"/>
                <a:gd name="f75" fmla="*/ f26 1 f32"/>
                <a:gd name="f76" fmla="*/ f53 1 f31"/>
                <a:gd name="f77" fmla="*/ f54 1 f32"/>
                <a:gd name="f78" fmla="*/ f55 1 f31"/>
                <a:gd name="f79" fmla="*/ f56 1 f32"/>
                <a:gd name="f80" fmla="*/ f57 1 f31"/>
                <a:gd name="f81" fmla="*/ f58 1 f31"/>
                <a:gd name="f82" fmla="*/ f59 1 f31"/>
                <a:gd name="f83" fmla="*/ f60 1 f31"/>
                <a:gd name="f84" fmla="*/ f61 1 f31"/>
                <a:gd name="f85" fmla="*/ f62 1 f31"/>
                <a:gd name="f86" fmla="*/ f63 1 f32"/>
                <a:gd name="f87" fmla="*/ f64 1 f32"/>
                <a:gd name="f88" fmla="*/ f65 1 f31"/>
                <a:gd name="f89" fmla="*/ f66 1 f32"/>
                <a:gd name="f90" fmla="*/ f67 1 f32"/>
                <a:gd name="f91" fmla="*/ f68 1 f31"/>
                <a:gd name="f92" fmla="*/ f69 1 f32"/>
                <a:gd name="f93" fmla="*/ f70 1 f31"/>
                <a:gd name="f94" fmla="*/ f71 1 f32"/>
                <a:gd name="f95" fmla="*/ f72 f22 1"/>
                <a:gd name="f96" fmla="*/ f73 f22 1"/>
                <a:gd name="f97" fmla="*/ f75 f23 1"/>
                <a:gd name="f98" fmla="*/ f74 f23 1"/>
                <a:gd name="f99" fmla="*/ f76 f22 1"/>
                <a:gd name="f100" fmla="*/ f77 f23 1"/>
                <a:gd name="f101" fmla="*/ f78 f22 1"/>
                <a:gd name="f102" fmla="*/ f79 f23 1"/>
                <a:gd name="f103" fmla="*/ f80 f22 1"/>
                <a:gd name="f104" fmla="*/ f81 f22 1"/>
                <a:gd name="f105" fmla="*/ f82 f22 1"/>
                <a:gd name="f106" fmla="*/ f83 f22 1"/>
                <a:gd name="f107" fmla="*/ f84 f22 1"/>
                <a:gd name="f108" fmla="*/ f85 f22 1"/>
                <a:gd name="f109" fmla="*/ f86 f23 1"/>
                <a:gd name="f110" fmla="*/ f87 f23 1"/>
                <a:gd name="f111" fmla="*/ f88 f22 1"/>
                <a:gd name="f112" fmla="*/ f89 f23 1"/>
                <a:gd name="f113" fmla="*/ f90 f23 1"/>
                <a:gd name="f114" fmla="*/ f91 f22 1"/>
                <a:gd name="f115" fmla="*/ f92 f23 1"/>
                <a:gd name="f116" fmla="*/ f93 f22 1"/>
                <a:gd name="f117" fmla="*/ f94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9" y="f100"/>
                </a:cxn>
                <a:cxn ang="f52">
                  <a:pos x="f101" y="f102"/>
                </a:cxn>
                <a:cxn ang="f52">
                  <a:pos x="f103" y="f102"/>
                </a:cxn>
                <a:cxn ang="f52">
                  <a:pos x="f104" y="f102"/>
                </a:cxn>
                <a:cxn ang="f52">
                  <a:pos x="f105" y="f102"/>
                </a:cxn>
                <a:cxn ang="f52">
                  <a:pos x="f106" y="f102"/>
                </a:cxn>
                <a:cxn ang="f52">
                  <a:pos x="f107" y="f102"/>
                </a:cxn>
                <a:cxn ang="f52">
                  <a:pos x="f108" y="f109"/>
                </a:cxn>
                <a:cxn ang="f52">
                  <a:pos x="f108" y="f110"/>
                </a:cxn>
                <a:cxn ang="f52">
                  <a:pos x="f111" y="f112"/>
                </a:cxn>
                <a:cxn ang="f52">
                  <a:pos x="f111" y="f113"/>
                </a:cxn>
                <a:cxn ang="f52">
                  <a:pos x="f111" y="f100"/>
                </a:cxn>
                <a:cxn ang="f52">
                  <a:pos x="f111" y="f100"/>
                </a:cxn>
                <a:cxn ang="f52">
                  <a:pos x="f114" y="f115"/>
                </a:cxn>
                <a:cxn ang="f52">
                  <a:pos x="f116" y="f115"/>
                </a:cxn>
                <a:cxn ang="f52">
                  <a:pos x="f99" y="f117"/>
                </a:cxn>
                <a:cxn ang="f52">
                  <a:pos x="f99" y="f100"/>
                </a:cxn>
              </a:cxnLst>
              <a:rect l="f95" t="f98" r="f96" b="f97"/>
              <a:pathLst>
                <a:path w="72406" h="642774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14" y="f5"/>
                  </a:lnTo>
                  <a:lnTo>
                    <a:pt x="f15" y="f5"/>
                  </a:lnTo>
                  <a:lnTo>
                    <a:pt x="f16" y="f5"/>
                  </a:lnTo>
                  <a:lnTo>
                    <a:pt x="f10" y="f5"/>
                  </a:lnTo>
                  <a:lnTo>
                    <a:pt x="f17" y="f5"/>
                  </a:lnTo>
                  <a:lnTo>
                    <a:pt x="f12" y="f12"/>
                  </a:lnTo>
                  <a:cubicBezTo>
                    <a:pt x="f12" y="f12"/>
                    <a:pt x="f12" y="f17"/>
                    <a:pt x="f12" y="f17"/>
                  </a:cubicBezTo>
                  <a:cubicBezTo>
                    <a:pt x="f12" y="f17"/>
                    <a:pt x="f12" y="f10"/>
                    <a:pt x="f5" y="f10"/>
                  </a:cubicBezTo>
                  <a:cubicBezTo>
                    <a:pt x="f5" y="f10"/>
                    <a:pt x="f5" y="f16"/>
                    <a:pt x="f5" y="f16"/>
                  </a:cubicBezTo>
                  <a:cubicBezTo>
                    <a:pt x="f5" y="f16"/>
                    <a:pt x="f5" y="f9"/>
                    <a:pt x="f5" y="f9"/>
                  </a:cubicBezTo>
                  <a:lnTo>
                    <a:pt x="f5" y="f9"/>
                  </a:lnTo>
                  <a:lnTo>
                    <a:pt x="f18" y="f7"/>
                  </a:lnTo>
                  <a:lnTo>
                    <a:pt x="f19" y="f7"/>
                  </a:lnTo>
                  <a:lnTo>
                    <a:pt x="f8" y="f2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0" name="Freeform: Shape 354">
              <a:extLst>
                <a:ext uri="{FF2B5EF4-FFF2-40B4-BE49-F238E27FC236}">
                  <a16:creationId xmlns:a16="http://schemas.microsoft.com/office/drawing/2014/main" id="{36788D86-DA9F-2B24-8B67-250D99384686}"/>
                </a:ext>
              </a:extLst>
            </p:cNvPr>
            <p:cNvSpPr/>
            <p:nvPr/>
          </p:nvSpPr>
          <p:spPr>
            <a:xfrm>
              <a:off x="1678061" y="3399336"/>
              <a:ext cx="229925" cy="153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9922"/>
                <a:gd name="f7" fmla="val 153706"/>
                <a:gd name="f8" fmla="val 219761"/>
                <a:gd name="f9" fmla="val 10162"/>
                <a:gd name="f10" fmla="val 217220"/>
                <a:gd name="f11" fmla="val 6352"/>
                <a:gd name="f12" fmla="val 218490"/>
                <a:gd name="f13" fmla="val 2540"/>
                <a:gd name="f14" fmla="val 222301"/>
                <a:gd name="f15" fmla="val 8892"/>
                <a:gd name="f16" fmla="val 134652"/>
                <a:gd name="f17" fmla="val 141004"/>
                <a:gd name="f18" fmla="val 3811"/>
                <a:gd name="f19" fmla="val 139734"/>
                <a:gd name="f20" fmla="val 7622"/>
                <a:gd name="f21" fmla="val 142274"/>
                <a:gd name="f22" fmla="val 146085"/>
                <a:gd name="f23" fmla="val 148625"/>
                <a:gd name="f24" fmla="val 152437"/>
                <a:gd name="f25" fmla="val 6351"/>
                <a:gd name="f26" fmla="val 153707"/>
                <a:gd name="f27" fmla="val 229923"/>
                <a:gd name="f28" fmla="val 12703"/>
                <a:gd name="f29" fmla="val 227382"/>
                <a:gd name="f30" fmla="val 13973"/>
                <a:gd name="f31" fmla="+- 0 0 -90"/>
                <a:gd name="f32" fmla="*/ f3 1 229922"/>
                <a:gd name="f33" fmla="*/ f4 1 15370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29922"/>
                <a:gd name="f42" fmla="*/ f38 1 153706"/>
                <a:gd name="f43" fmla="*/ 219761 f39 1"/>
                <a:gd name="f44" fmla="*/ 10162 f38 1"/>
                <a:gd name="f45" fmla="*/ 222301 f39 1"/>
                <a:gd name="f46" fmla="*/ 0 f38 1"/>
                <a:gd name="f47" fmla="*/ 218490 f39 1"/>
                <a:gd name="f48" fmla="*/ 2540 f38 1"/>
                <a:gd name="f49" fmla="*/ 8892 f39 1"/>
                <a:gd name="f50" fmla="*/ 134652 f38 1"/>
                <a:gd name="f51" fmla="*/ 0 f39 1"/>
                <a:gd name="f52" fmla="*/ 141004 f38 1"/>
                <a:gd name="f53" fmla="*/ 146085 f38 1"/>
                <a:gd name="f54" fmla="*/ 6351 f39 1"/>
                <a:gd name="f55" fmla="*/ 153707 f38 1"/>
                <a:gd name="f56" fmla="*/ 229923 f39 1"/>
                <a:gd name="f57" fmla="*/ 12703 f38 1"/>
                <a:gd name="f58" fmla="+- f40 0 f1"/>
                <a:gd name="f59" fmla="*/ f43 1 229922"/>
                <a:gd name="f60" fmla="*/ f44 1 153706"/>
                <a:gd name="f61" fmla="*/ f45 1 229922"/>
                <a:gd name="f62" fmla="*/ f46 1 153706"/>
                <a:gd name="f63" fmla="*/ f47 1 229922"/>
                <a:gd name="f64" fmla="*/ f48 1 153706"/>
                <a:gd name="f65" fmla="*/ f49 1 229922"/>
                <a:gd name="f66" fmla="*/ f50 1 153706"/>
                <a:gd name="f67" fmla="*/ f51 1 229922"/>
                <a:gd name="f68" fmla="*/ f52 1 153706"/>
                <a:gd name="f69" fmla="*/ f53 1 153706"/>
                <a:gd name="f70" fmla="*/ f54 1 229922"/>
                <a:gd name="f71" fmla="*/ f55 1 153706"/>
                <a:gd name="f72" fmla="*/ f56 1 229922"/>
                <a:gd name="f73" fmla="*/ f57 1 153706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1"/>
                <a:gd name="f81" fmla="*/ f62 1 f42"/>
                <a:gd name="f82" fmla="*/ f63 1 f41"/>
                <a:gd name="f83" fmla="*/ f64 1 f42"/>
                <a:gd name="f84" fmla="*/ f65 1 f41"/>
                <a:gd name="f85" fmla="*/ f66 1 f42"/>
                <a:gd name="f86" fmla="*/ f67 1 f41"/>
                <a:gd name="f87" fmla="*/ f68 1 f42"/>
                <a:gd name="f88" fmla="*/ f69 1 f42"/>
                <a:gd name="f89" fmla="*/ f70 1 f41"/>
                <a:gd name="f90" fmla="*/ f71 1 f42"/>
                <a:gd name="f91" fmla="*/ f72 1 f41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2 1"/>
                <a:gd name="f100" fmla="*/ f81 f33 1"/>
                <a:gd name="f101" fmla="*/ f82 f32 1"/>
                <a:gd name="f102" fmla="*/ f83 f33 1"/>
                <a:gd name="f103" fmla="*/ f84 f32 1"/>
                <a:gd name="f104" fmla="*/ f85 f33 1"/>
                <a:gd name="f105" fmla="*/ f86 f32 1"/>
                <a:gd name="f106" fmla="*/ f87 f33 1"/>
                <a:gd name="f107" fmla="*/ f88 f33 1"/>
                <a:gd name="f108" fmla="*/ f89 f32 1"/>
                <a:gd name="f109" fmla="*/ f90 f33 1"/>
                <a:gd name="f110" fmla="*/ f91 f32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5" y="f106"/>
                </a:cxn>
                <a:cxn ang="f58">
                  <a:pos x="f103" y="f107"/>
                </a:cxn>
                <a:cxn ang="f58">
                  <a:pos x="f108" y="f109"/>
                </a:cxn>
                <a:cxn ang="f58">
                  <a:pos x="f108" y="f109"/>
                </a:cxn>
                <a:cxn ang="f58">
                  <a:pos x="f110" y="f111"/>
                </a:cxn>
                <a:cxn ang="f58">
                  <a:pos x="f97" y="f98"/>
                </a:cxn>
              </a:cxnLst>
              <a:rect l="f93" t="f96" r="f94" b="f95"/>
              <a:pathLst>
                <a:path w="229922" h="153706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2" y="f13"/>
                  </a:lnTo>
                  <a:lnTo>
                    <a:pt x="f15" y="f16"/>
                  </a:lnTo>
                  <a:lnTo>
                    <a:pt x="f5" y="f17"/>
                  </a:lnTo>
                  <a:lnTo>
                    <a:pt x="f5" y="f17"/>
                  </a:lnTo>
                  <a:cubicBezTo>
                    <a:pt x="f18" y="f19"/>
                    <a:pt x="f20" y="f21"/>
                    <a:pt x="f15" y="f22"/>
                  </a:cubicBezTo>
                  <a:cubicBezTo>
                    <a:pt x="f9" y="f23"/>
                    <a:pt x="f15" y="f24"/>
                    <a:pt x="f25" y="f26"/>
                  </a:cubicBez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14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1" name="Freeform: Shape 355">
              <a:extLst>
                <a:ext uri="{FF2B5EF4-FFF2-40B4-BE49-F238E27FC236}">
                  <a16:creationId xmlns:a16="http://schemas.microsoft.com/office/drawing/2014/main" id="{7DF09ACC-4745-7FCE-64D2-EE3047ADD185}"/>
                </a:ext>
              </a:extLst>
            </p:cNvPr>
            <p:cNvSpPr/>
            <p:nvPr/>
          </p:nvSpPr>
          <p:spPr>
            <a:xfrm>
              <a:off x="1676790" y="3539843"/>
              <a:ext cx="12755" cy="195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54"/>
                <a:gd name="f7" fmla="val 19552"/>
                <a:gd name="f8" fmla="val 1270"/>
                <a:gd name="f9" fmla="val 18283"/>
                <a:gd name="f10" fmla="val 19553"/>
                <a:gd name="f11" fmla="val 8892"/>
                <a:gd name="f12" fmla="val 13201"/>
                <a:gd name="f13" fmla="val 12703"/>
                <a:gd name="f14" fmla="val 10661"/>
                <a:gd name="f15" fmla="val 13973"/>
                <a:gd name="f16" fmla="val 6850"/>
                <a:gd name="f17" fmla="val 11433"/>
                <a:gd name="f18" fmla="val 3039"/>
                <a:gd name="f19" fmla="val 498"/>
                <a:gd name="f20" fmla="val 5081"/>
                <a:gd name="f21" fmla="val -772"/>
                <a:gd name="f22" fmla="val 2541"/>
                <a:gd name="f23" fmla="val 3811"/>
                <a:gd name="f24" fmla="val 14471"/>
                <a:gd name="f25" fmla="val 15742"/>
                <a:gd name="f26" fmla="+- 0 0 -90"/>
                <a:gd name="f27" fmla="*/ f3 1 12754"/>
                <a:gd name="f28" fmla="*/ f4 1 19552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2754"/>
                <a:gd name="f37" fmla="*/ f33 1 19552"/>
                <a:gd name="f38" fmla="*/ 1270 f34 1"/>
                <a:gd name="f39" fmla="*/ 18283 f33 1"/>
                <a:gd name="f40" fmla="*/ 0 f34 1"/>
                <a:gd name="f41" fmla="*/ 19553 f33 1"/>
                <a:gd name="f42" fmla="*/ 8892 f34 1"/>
                <a:gd name="f43" fmla="*/ 13201 f33 1"/>
                <a:gd name="f44" fmla="*/ 11433 f34 1"/>
                <a:gd name="f45" fmla="*/ 3039 f33 1"/>
                <a:gd name="f46" fmla="*/ 2541 f34 1"/>
                <a:gd name="f47" fmla="*/ 498 f33 1"/>
                <a:gd name="f48" fmla="*/ 3811 f34 1"/>
                <a:gd name="f49" fmla="*/ 14471 f33 1"/>
                <a:gd name="f50" fmla="*/ 15742 f33 1"/>
                <a:gd name="f51" fmla="+- f35 0 f1"/>
                <a:gd name="f52" fmla="*/ f38 1 12754"/>
                <a:gd name="f53" fmla="*/ f39 1 19552"/>
                <a:gd name="f54" fmla="*/ f40 1 12754"/>
                <a:gd name="f55" fmla="*/ f41 1 19552"/>
                <a:gd name="f56" fmla="*/ f42 1 12754"/>
                <a:gd name="f57" fmla="*/ f43 1 19552"/>
                <a:gd name="f58" fmla="*/ f44 1 12754"/>
                <a:gd name="f59" fmla="*/ f45 1 19552"/>
                <a:gd name="f60" fmla="*/ f46 1 12754"/>
                <a:gd name="f61" fmla="*/ f47 1 19552"/>
                <a:gd name="f62" fmla="*/ f48 1 12754"/>
                <a:gd name="f63" fmla="*/ f49 1 19552"/>
                <a:gd name="f64" fmla="*/ f50 1 19552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6"/>
                <a:gd name="f72" fmla="*/ f55 1 f37"/>
                <a:gd name="f73" fmla="*/ f56 1 f36"/>
                <a:gd name="f74" fmla="*/ f57 1 f37"/>
                <a:gd name="f75" fmla="*/ f58 1 f36"/>
                <a:gd name="f76" fmla="*/ f59 1 f37"/>
                <a:gd name="f77" fmla="*/ f60 1 f36"/>
                <a:gd name="f78" fmla="*/ f61 1 f37"/>
                <a:gd name="f79" fmla="*/ f62 1 f36"/>
                <a:gd name="f80" fmla="*/ f63 1 f37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7 1"/>
                <a:gd name="f89" fmla="*/ f72 f28 1"/>
                <a:gd name="f90" fmla="*/ f73 f27 1"/>
                <a:gd name="f91" fmla="*/ f74 f28 1"/>
                <a:gd name="f92" fmla="*/ f75 f27 1"/>
                <a:gd name="f93" fmla="*/ f76 f28 1"/>
                <a:gd name="f94" fmla="*/ f77 f27 1"/>
                <a:gd name="f95" fmla="*/ f78 f28 1"/>
                <a:gd name="f96" fmla="*/ f79 f27 1"/>
                <a:gd name="f97" fmla="*/ f80 f28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6" y="f87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96" y="f91"/>
                </a:cxn>
                <a:cxn ang="f51">
                  <a:pos x="f96" y="f97"/>
                </a:cxn>
                <a:cxn ang="f51">
                  <a:pos x="f96" y="f98"/>
                </a:cxn>
              </a:cxnLst>
              <a:rect l="f82" t="f85" r="f83" b="f84"/>
              <a:pathLst>
                <a:path w="12754" h="19552">
                  <a:moveTo>
                    <a:pt x="f8" y="f9"/>
                  </a:moveTo>
                  <a:lnTo>
                    <a:pt x="f8" y="f9"/>
                  </a:lnTo>
                  <a:cubicBezTo>
                    <a:pt x="f5" y="f10"/>
                    <a:pt x="f5" y="f10"/>
                    <a:pt x="f5" y="f10"/>
                  </a:cubicBez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7" y="f18"/>
                    <a:pt x="f17" y="f18"/>
                  </a:cubicBezTo>
                  <a:cubicBezTo>
                    <a:pt x="f11" y="f19"/>
                    <a:pt x="f20" y="f21"/>
                    <a:pt x="f22" y="f19"/>
                  </a:cubicBezTo>
                  <a:lnTo>
                    <a:pt x="f23" y="f12"/>
                  </a:lnTo>
                  <a:cubicBezTo>
                    <a:pt x="f23" y="f12"/>
                    <a:pt x="f23" y="f12"/>
                    <a:pt x="f23" y="f24"/>
                  </a:cubicBezTo>
                  <a:cubicBezTo>
                    <a:pt x="f23" y="f25"/>
                    <a:pt x="f23" y="f25"/>
                    <a:pt x="f23" y="f25"/>
                  </a:cubicBezTo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2" name="Freeform: Shape 356">
              <a:extLst>
                <a:ext uri="{FF2B5EF4-FFF2-40B4-BE49-F238E27FC236}">
                  <a16:creationId xmlns:a16="http://schemas.microsoft.com/office/drawing/2014/main" id="{5240884B-52E4-239B-DBC5-A8ED59B3A697}"/>
                </a:ext>
              </a:extLst>
            </p:cNvPr>
            <p:cNvSpPr/>
            <p:nvPr/>
          </p:nvSpPr>
          <p:spPr>
            <a:xfrm>
              <a:off x="1533238" y="3634337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1270 f15 1"/>
                <a:gd name="f22" fmla="*/ 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40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7"/>
                  </a:moveTo>
                  <a:cubicBezTo>
                    <a:pt x="f5" y="f7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5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3" name="Freeform: Shape 357">
              <a:extLst>
                <a:ext uri="{FF2B5EF4-FFF2-40B4-BE49-F238E27FC236}">
                  <a16:creationId xmlns:a16="http://schemas.microsoft.com/office/drawing/2014/main" id="{5108B9A8-2B77-11F2-6E95-97CE3EBAC5B6}"/>
                </a:ext>
              </a:extLst>
            </p:cNvPr>
            <p:cNvSpPr/>
            <p:nvPr/>
          </p:nvSpPr>
          <p:spPr>
            <a:xfrm>
              <a:off x="1534509" y="3631804"/>
              <a:ext cx="127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+- 0 0 -90"/>
                <a:gd name="f8" fmla="*/ f3 1 1270"/>
                <a:gd name="f9" fmla="*/ f4 1 1270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70"/>
                <a:gd name="f16" fmla="*/ 0 f13 1"/>
                <a:gd name="f17" fmla="*/ 1270 f13 1"/>
                <a:gd name="f18" fmla="+- f14 0 f1"/>
                <a:gd name="f19" fmla="*/ f16 1 1270"/>
                <a:gd name="f20" fmla="*/ f17 1 1270"/>
                <a:gd name="f21" fmla="*/ f10 1 f15"/>
                <a:gd name="f22" fmla="*/ f11 1 f15"/>
                <a:gd name="f23" fmla="*/ f19 1 f15"/>
                <a:gd name="f24" fmla="*/ f20 1 f15"/>
                <a:gd name="f25" fmla="*/ f21 f8 1"/>
                <a:gd name="f26" fmla="*/ f22 f8 1"/>
                <a:gd name="f27" fmla="*/ f22 f9 1"/>
                <a:gd name="f28" fmla="*/ f21 f9 1"/>
                <a:gd name="f29" fmla="*/ f23 f8 1"/>
                <a:gd name="f30" fmla="*/ f24 f9 1"/>
                <a:gd name="f31" fmla="*/ f24 f8 1"/>
                <a:gd name="f32" fmla="*/ f2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">
                  <a:pos x="f29" y="f30"/>
                </a:cxn>
                <a:cxn ang="f18">
                  <a:pos x="f31" y="f32"/>
                </a:cxn>
                <a:cxn ang="f18">
                  <a:pos x="f31" y="f32"/>
                </a:cxn>
                <a:cxn ang="f18">
                  <a:pos x="f29" y="f30"/>
                </a:cxn>
              </a:cxnLst>
              <a:rect l="f25" t="f28" r="f26" b="f27"/>
              <a:pathLst>
                <a:path w="1270" h="1270">
                  <a:moveTo>
                    <a:pt x="f5" y="f6"/>
                  </a:moveTo>
                  <a:cubicBezTo>
                    <a:pt x="f5" y="f6"/>
                    <a:pt x="f5" y="f5"/>
                    <a:pt x="f6" y="f5"/>
                  </a:cubicBezTo>
                  <a:lnTo>
                    <a:pt x="f6" y="f5"/>
                  </a:lnTo>
                  <a:cubicBezTo>
                    <a:pt x="f5" y="f5"/>
                    <a:pt x="f5" y="f6"/>
                    <a:pt x="f5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4" name="Freeform: Shape 358">
              <a:extLst>
                <a:ext uri="{FF2B5EF4-FFF2-40B4-BE49-F238E27FC236}">
                  <a16:creationId xmlns:a16="http://schemas.microsoft.com/office/drawing/2014/main" id="{853BE0ED-A8D9-1228-7991-9F2F722F6B73}"/>
                </a:ext>
              </a:extLst>
            </p:cNvPr>
            <p:cNvSpPr/>
            <p:nvPr/>
          </p:nvSpPr>
          <p:spPr>
            <a:xfrm>
              <a:off x="1535780" y="3549234"/>
              <a:ext cx="140680" cy="927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684"/>
                <a:gd name="f7" fmla="val 92732"/>
                <a:gd name="f8" fmla="val 139732"/>
                <a:gd name="f9" fmla="val 10163"/>
                <a:gd name="f10" fmla="val 141003"/>
                <a:gd name="f11" fmla="val 8892"/>
                <a:gd name="f12" fmla="val 138462"/>
                <a:gd name="f13" fmla="val 11433"/>
                <a:gd name="f14" fmla="val 135921"/>
                <a:gd name="f15" fmla="val 132110"/>
                <a:gd name="f16" fmla="val 128300"/>
                <a:gd name="f17" fmla="val 5081"/>
                <a:gd name="f18" fmla="val 1270"/>
                <a:gd name="f19" fmla="val 81299"/>
                <a:gd name="f20" fmla="val 82570"/>
                <a:gd name="f21" fmla="val 2541"/>
                <a:gd name="f22" fmla="val 3811"/>
                <a:gd name="f23" fmla="val 7622"/>
                <a:gd name="f24" fmla="val 83840"/>
                <a:gd name="f25" fmla="val 87651"/>
                <a:gd name="f26" fmla="val 21595"/>
                <a:gd name="f27" fmla="val 86381"/>
                <a:gd name="f28" fmla="+- 0 0 -90"/>
                <a:gd name="f29" fmla="*/ f3 1 140684"/>
                <a:gd name="f30" fmla="*/ f4 1 9273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0684"/>
                <a:gd name="f39" fmla="*/ f35 1 92732"/>
                <a:gd name="f40" fmla="*/ 139732 f36 1"/>
                <a:gd name="f41" fmla="*/ 10163 f35 1"/>
                <a:gd name="f42" fmla="*/ 135921 f36 1"/>
                <a:gd name="f43" fmla="*/ 11433 f35 1"/>
                <a:gd name="f44" fmla="*/ 128300 f36 1"/>
                <a:gd name="f45" fmla="*/ 5081 f35 1"/>
                <a:gd name="f46" fmla="*/ 0 f35 1"/>
                <a:gd name="f47" fmla="*/ 1270 f36 1"/>
                <a:gd name="f48" fmla="*/ 81299 f35 1"/>
                <a:gd name="f49" fmla="*/ 0 f36 1"/>
                <a:gd name="f50" fmla="*/ 82570 f35 1"/>
                <a:gd name="f51" fmla="*/ 3811 f36 1"/>
                <a:gd name="f52" fmla="*/ 11433 f36 1"/>
                <a:gd name="f53" fmla="*/ 87651 f35 1"/>
                <a:gd name="f54" fmla="*/ 92732 f35 1"/>
                <a:gd name="f55" fmla="*/ 21595 f36 1"/>
                <a:gd name="f56" fmla="*/ 86381 f35 1"/>
                <a:gd name="f57" fmla="+- f37 0 f1"/>
                <a:gd name="f58" fmla="*/ f40 1 140684"/>
                <a:gd name="f59" fmla="*/ f41 1 92732"/>
                <a:gd name="f60" fmla="*/ f42 1 140684"/>
                <a:gd name="f61" fmla="*/ f43 1 92732"/>
                <a:gd name="f62" fmla="*/ f44 1 140684"/>
                <a:gd name="f63" fmla="*/ f45 1 92732"/>
                <a:gd name="f64" fmla="*/ f46 1 92732"/>
                <a:gd name="f65" fmla="*/ f47 1 140684"/>
                <a:gd name="f66" fmla="*/ f48 1 92732"/>
                <a:gd name="f67" fmla="*/ f49 1 140684"/>
                <a:gd name="f68" fmla="*/ f50 1 92732"/>
                <a:gd name="f69" fmla="*/ f51 1 140684"/>
                <a:gd name="f70" fmla="*/ f52 1 140684"/>
                <a:gd name="f71" fmla="*/ f53 1 92732"/>
                <a:gd name="f72" fmla="*/ f54 1 92732"/>
                <a:gd name="f73" fmla="*/ f55 1 140684"/>
                <a:gd name="f74" fmla="*/ f56 1 92732"/>
                <a:gd name="f75" fmla="*/ f31 1 f38"/>
                <a:gd name="f76" fmla="*/ f32 1 f38"/>
                <a:gd name="f77" fmla="*/ f31 1 f39"/>
                <a:gd name="f78" fmla="*/ f33 1 f39"/>
                <a:gd name="f79" fmla="*/ f58 1 f38"/>
                <a:gd name="f80" fmla="*/ f59 1 f39"/>
                <a:gd name="f81" fmla="*/ f60 1 f38"/>
                <a:gd name="f82" fmla="*/ f61 1 f39"/>
                <a:gd name="f83" fmla="*/ f62 1 f38"/>
                <a:gd name="f84" fmla="*/ f63 1 f39"/>
                <a:gd name="f85" fmla="*/ f64 1 f39"/>
                <a:gd name="f86" fmla="*/ f65 1 f38"/>
                <a:gd name="f87" fmla="*/ f66 1 f39"/>
                <a:gd name="f88" fmla="*/ f67 1 f38"/>
                <a:gd name="f89" fmla="*/ f68 1 f39"/>
                <a:gd name="f90" fmla="*/ f69 1 f38"/>
                <a:gd name="f91" fmla="*/ f70 1 f38"/>
                <a:gd name="f92" fmla="*/ f71 1 f39"/>
                <a:gd name="f93" fmla="*/ f72 1 f39"/>
                <a:gd name="f94" fmla="*/ f73 1 f38"/>
                <a:gd name="f95" fmla="*/ f74 1 f39"/>
                <a:gd name="f96" fmla="*/ f75 f29 1"/>
                <a:gd name="f97" fmla="*/ f76 f29 1"/>
                <a:gd name="f98" fmla="*/ f78 f30 1"/>
                <a:gd name="f99" fmla="*/ f77 f30 1"/>
                <a:gd name="f100" fmla="*/ f79 f29 1"/>
                <a:gd name="f101" fmla="*/ f80 f30 1"/>
                <a:gd name="f102" fmla="*/ f81 f29 1"/>
                <a:gd name="f103" fmla="*/ f82 f30 1"/>
                <a:gd name="f104" fmla="*/ f83 f29 1"/>
                <a:gd name="f105" fmla="*/ f84 f30 1"/>
                <a:gd name="f106" fmla="*/ f85 f30 1"/>
                <a:gd name="f107" fmla="*/ f86 f29 1"/>
                <a:gd name="f108" fmla="*/ f87 f30 1"/>
                <a:gd name="f109" fmla="*/ f88 f29 1"/>
                <a:gd name="f110" fmla="*/ f89 f30 1"/>
                <a:gd name="f111" fmla="*/ f90 f29 1"/>
                <a:gd name="f112" fmla="*/ f91 f29 1"/>
                <a:gd name="f113" fmla="*/ f92 f30 1"/>
                <a:gd name="f114" fmla="*/ f93 f30 1"/>
                <a:gd name="f115" fmla="*/ f94 f29 1"/>
                <a:gd name="f116" fmla="*/ f9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0" y="f101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4" y="f105"/>
                </a:cxn>
                <a:cxn ang="f57">
                  <a:pos x="f104" y="f106"/>
                </a:cxn>
                <a:cxn ang="f57">
                  <a:pos x="f107" y="f108"/>
                </a:cxn>
                <a:cxn ang="f57">
                  <a:pos x="f109" y="f110"/>
                </a:cxn>
                <a:cxn ang="f57">
                  <a:pos x="f111" y="f108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4"/>
                </a:cxn>
                <a:cxn ang="f57">
                  <a:pos x="f115" y="f116"/>
                </a:cxn>
                <a:cxn ang="f57">
                  <a:pos x="f100" y="f101"/>
                </a:cxn>
                <a:cxn ang="f57">
                  <a:pos x="f100" y="f101"/>
                </a:cxn>
              </a:cxnLst>
              <a:rect l="f96" t="f99" r="f97" b="f98"/>
              <a:pathLst>
                <a:path w="140684" h="92732">
                  <a:moveTo>
                    <a:pt x="f8" y="f9"/>
                  </a:moveTo>
                  <a:cubicBezTo>
                    <a:pt x="f10" y="f9"/>
                    <a:pt x="f10" y="f11"/>
                    <a:pt x="f8" y="f9"/>
                  </a:cubicBezTo>
                  <a:cubicBezTo>
                    <a:pt x="f8" y="f9"/>
                    <a:pt x="f12" y="f13"/>
                    <a:pt x="f14" y="f13"/>
                  </a:cubicBezTo>
                  <a:cubicBezTo>
                    <a:pt x="f15" y="f13"/>
                    <a:pt x="f16" y="f11"/>
                    <a:pt x="f16" y="f17"/>
                  </a:cubicBezTo>
                  <a:cubicBezTo>
                    <a:pt x="f16" y="f17"/>
                    <a:pt x="f16" y="f17"/>
                    <a:pt x="f16" y="f17"/>
                  </a:cubicBezTo>
                  <a:lnTo>
                    <a:pt x="f16" y="f5"/>
                  </a:lnTo>
                  <a:lnTo>
                    <a:pt x="f18" y="f19"/>
                  </a:lnTo>
                  <a:lnTo>
                    <a:pt x="f5" y="f20"/>
                  </a:lnTo>
                  <a:cubicBezTo>
                    <a:pt x="f18" y="f19"/>
                    <a:pt x="f21" y="f19"/>
                    <a:pt x="f22" y="f19"/>
                  </a:cubicBezTo>
                  <a:cubicBezTo>
                    <a:pt x="f23" y="f19"/>
                    <a:pt x="f13" y="f24"/>
                    <a:pt x="f13" y="f25"/>
                  </a:cubicBezTo>
                  <a:cubicBezTo>
                    <a:pt x="f13" y="f25"/>
                    <a:pt x="f13" y="f25"/>
                    <a:pt x="f13" y="f25"/>
                  </a:cubicBezTo>
                  <a:lnTo>
                    <a:pt x="f13" y="f7"/>
                  </a:lnTo>
                  <a:lnTo>
                    <a:pt x="f26" y="f27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5" name="Freeform: Shape 359">
              <a:extLst>
                <a:ext uri="{FF2B5EF4-FFF2-40B4-BE49-F238E27FC236}">
                  <a16:creationId xmlns:a16="http://schemas.microsoft.com/office/drawing/2014/main" id="{7A2FAFF0-B24F-8D8B-5542-5819BA880172}"/>
                </a:ext>
              </a:extLst>
            </p:cNvPr>
            <p:cNvSpPr/>
            <p:nvPr/>
          </p:nvSpPr>
          <p:spPr>
            <a:xfrm>
              <a:off x="1695837" y="5736698"/>
              <a:ext cx="64785" cy="6707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785"/>
                <a:gd name="f7" fmla="val 670720"/>
                <a:gd name="f8" fmla="val 7622"/>
                <a:gd name="f9" fmla="val 8892"/>
                <a:gd name="f10" fmla="val 3811"/>
                <a:gd name="f11" fmla="val 6352"/>
                <a:gd name="f12" fmla="val 2540"/>
                <a:gd name="f13" fmla="val 1270"/>
                <a:gd name="f14" fmla="val 15243"/>
                <a:gd name="f15" fmla="val 50812"/>
                <a:gd name="f16" fmla="val 666910"/>
                <a:gd name="f17" fmla="val 670721"/>
                <a:gd name="f18" fmla="val 53352"/>
                <a:gd name="f19" fmla="val 663099"/>
                <a:gd name="f20" fmla="val 57163"/>
                <a:gd name="f21" fmla="val 60974"/>
                <a:gd name="f22" fmla="val 665640"/>
                <a:gd name="f23" fmla="val 669450"/>
                <a:gd name="f24" fmla="val 12703"/>
                <a:gd name="f25" fmla="val 5081"/>
                <a:gd name="f26" fmla="+- 0 0 -90"/>
                <a:gd name="f27" fmla="*/ f3 1 64785"/>
                <a:gd name="f28" fmla="*/ f4 1 67072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64785"/>
                <a:gd name="f37" fmla="*/ f33 1 670720"/>
                <a:gd name="f38" fmla="*/ 7622 f34 1"/>
                <a:gd name="f39" fmla="*/ 8892 f33 1"/>
                <a:gd name="f40" fmla="*/ 0 f34 1"/>
                <a:gd name="f41" fmla="*/ 2540 f33 1"/>
                <a:gd name="f42" fmla="*/ 1270 f34 1"/>
                <a:gd name="f43" fmla="*/ 15243 f33 1"/>
                <a:gd name="f44" fmla="*/ 50812 f34 1"/>
                <a:gd name="f45" fmla="*/ 666910 f33 1"/>
                <a:gd name="f46" fmla="*/ 670721 f33 1"/>
                <a:gd name="f47" fmla="*/ 57163 f34 1"/>
                <a:gd name="f48" fmla="*/ 663099 f33 1"/>
                <a:gd name="f49" fmla="*/ 64785 f34 1"/>
                <a:gd name="f50" fmla="*/ 669450 f33 1"/>
                <a:gd name="f51" fmla="*/ 12703 f34 1"/>
                <a:gd name="f52" fmla="*/ 0 f33 1"/>
                <a:gd name="f53" fmla="+- f35 0 f1"/>
                <a:gd name="f54" fmla="*/ f38 1 64785"/>
                <a:gd name="f55" fmla="*/ f39 1 670720"/>
                <a:gd name="f56" fmla="*/ f40 1 64785"/>
                <a:gd name="f57" fmla="*/ f41 1 670720"/>
                <a:gd name="f58" fmla="*/ f42 1 64785"/>
                <a:gd name="f59" fmla="*/ f43 1 670720"/>
                <a:gd name="f60" fmla="*/ f44 1 64785"/>
                <a:gd name="f61" fmla="*/ f45 1 670720"/>
                <a:gd name="f62" fmla="*/ f46 1 670720"/>
                <a:gd name="f63" fmla="*/ f47 1 64785"/>
                <a:gd name="f64" fmla="*/ f48 1 670720"/>
                <a:gd name="f65" fmla="*/ f49 1 64785"/>
                <a:gd name="f66" fmla="*/ f50 1 670720"/>
                <a:gd name="f67" fmla="*/ f51 1 64785"/>
                <a:gd name="f68" fmla="*/ f52 1 670720"/>
                <a:gd name="f69" fmla="*/ f29 1 f36"/>
                <a:gd name="f70" fmla="*/ f30 1 f36"/>
                <a:gd name="f71" fmla="*/ f29 1 f37"/>
                <a:gd name="f72" fmla="*/ f31 1 f37"/>
                <a:gd name="f73" fmla="*/ f54 1 f36"/>
                <a:gd name="f74" fmla="*/ f55 1 f37"/>
                <a:gd name="f75" fmla="*/ f56 1 f36"/>
                <a:gd name="f76" fmla="*/ f57 1 f37"/>
                <a:gd name="f77" fmla="*/ f58 1 f36"/>
                <a:gd name="f78" fmla="*/ f59 1 f37"/>
                <a:gd name="f79" fmla="*/ f60 1 f36"/>
                <a:gd name="f80" fmla="*/ f61 1 f37"/>
                <a:gd name="f81" fmla="*/ f62 1 f37"/>
                <a:gd name="f82" fmla="*/ f63 1 f36"/>
                <a:gd name="f83" fmla="*/ f64 1 f37"/>
                <a:gd name="f84" fmla="*/ f65 1 f36"/>
                <a:gd name="f85" fmla="*/ f66 1 f37"/>
                <a:gd name="f86" fmla="*/ f67 1 f36"/>
                <a:gd name="f87" fmla="*/ f68 1 f37"/>
                <a:gd name="f88" fmla="*/ f69 f27 1"/>
                <a:gd name="f89" fmla="*/ f70 f27 1"/>
                <a:gd name="f90" fmla="*/ f72 f28 1"/>
                <a:gd name="f91" fmla="*/ f71 f28 1"/>
                <a:gd name="f92" fmla="*/ f73 f27 1"/>
                <a:gd name="f93" fmla="*/ f74 f28 1"/>
                <a:gd name="f94" fmla="*/ f75 f27 1"/>
                <a:gd name="f95" fmla="*/ f76 f28 1"/>
                <a:gd name="f96" fmla="*/ f77 f27 1"/>
                <a:gd name="f97" fmla="*/ f78 f28 1"/>
                <a:gd name="f98" fmla="*/ f79 f27 1"/>
                <a:gd name="f99" fmla="*/ f80 f28 1"/>
                <a:gd name="f100" fmla="*/ f81 f28 1"/>
                <a:gd name="f101" fmla="*/ f82 f27 1"/>
                <a:gd name="f102" fmla="*/ f83 f28 1"/>
                <a:gd name="f103" fmla="*/ f84 f27 1"/>
                <a:gd name="f104" fmla="*/ f85 f28 1"/>
                <a:gd name="f105" fmla="*/ f86 f27 1"/>
                <a:gd name="f106" fmla="*/ f87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2" y="f93"/>
                </a:cxn>
                <a:cxn ang="f53">
                  <a:pos x="f94" y="f95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8" y="f99"/>
                </a:cxn>
                <a:cxn ang="f53">
                  <a:pos x="f98" y="f100"/>
                </a:cxn>
                <a:cxn ang="f53">
                  <a:pos x="f101" y="f102"/>
                </a:cxn>
                <a:cxn ang="f53">
                  <a:pos x="f103" y="f104"/>
                </a:cxn>
                <a:cxn ang="f53">
                  <a:pos x="f105" y="f106"/>
                </a:cxn>
                <a:cxn ang="f53">
                  <a:pos x="f92" y="f93"/>
                </a:cxn>
                <a:cxn ang="f53">
                  <a:pos x="f92" y="f93"/>
                </a:cxn>
              </a:cxnLst>
              <a:rect l="f88" t="f91" r="f89" b="f90"/>
              <a:pathLst>
                <a:path w="64785" h="670720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cubicBezTo>
                    <a:pt x="f5" y="f12"/>
                    <a:pt x="f5" y="f12"/>
                    <a:pt x="f5" y="f12"/>
                  </a:cubicBezTo>
                  <a:lnTo>
                    <a:pt x="f13" y="f14"/>
                  </a:lnTo>
                  <a:lnTo>
                    <a:pt x="f15" y="f16"/>
                  </a:lnTo>
                  <a:lnTo>
                    <a:pt x="f15" y="f17"/>
                  </a:lnTo>
                  <a:cubicBezTo>
                    <a:pt x="f15" y="f16"/>
                    <a:pt x="f18" y="f19"/>
                    <a:pt x="f20" y="f19"/>
                  </a:cubicBezTo>
                  <a:cubicBezTo>
                    <a:pt x="f21" y="f19"/>
                    <a:pt x="f6" y="f22"/>
                    <a:pt x="f6" y="f23"/>
                  </a:cubicBezTo>
                  <a:lnTo>
                    <a:pt x="f24" y="f5"/>
                  </a:lnTo>
                  <a:cubicBezTo>
                    <a:pt x="f14" y="f25"/>
                    <a:pt x="f24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6" name="Freeform: Shape 360">
              <a:extLst>
                <a:ext uri="{FF2B5EF4-FFF2-40B4-BE49-F238E27FC236}">
                  <a16:creationId xmlns:a16="http://schemas.microsoft.com/office/drawing/2014/main" id="{C24559C7-88B6-6552-4DC1-C5B06591E6D0}"/>
                </a:ext>
              </a:extLst>
            </p:cNvPr>
            <p:cNvSpPr/>
            <p:nvPr/>
          </p:nvSpPr>
          <p:spPr>
            <a:xfrm>
              <a:off x="3772768" y="5598231"/>
              <a:ext cx="30486" cy="5665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86"/>
                <a:gd name="f7" fmla="val 566555"/>
                <a:gd name="f8" fmla="val 15244"/>
                <a:gd name="f9" fmla="val 560204"/>
                <a:gd name="f10" fmla="val 561475"/>
                <a:gd name="f11" fmla="val 562745"/>
                <a:gd name="f12" fmla="val 16514"/>
                <a:gd name="f13" fmla="val 564015"/>
                <a:gd name="f14" fmla="val 17784"/>
                <a:gd name="f15" fmla="val 565286"/>
                <a:gd name="f16" fmla="val 19054"/>
                <a:gd name="f17" fmla="val 20325"/>
                <a:gd name="f18" fmla="val 566556"/>
                <a:gd name="f19" fmla="val 21595"/>
                <a:gd name="f20" fmla="val 22865"/>
                <a:gd name="f21" fmla="val 26676"/>
                <a:gd name="f22" fmla="val 30487"/>
                <a:gd name="f23" fmla="val 558934"/>
                <a:gd name="f24" fmla="val 553853"/>
                <a:gd name="f25" fmla="val 3811"/>
                <a:gd name="f26" fmla="val 11433"/>
                <a:gd name="f27" fmla="val 7622"/>
                <a:gd name="f28" fmla="val 556393"/>
                <a:gd name="f29" fmla="+- 0 0 -90"/>
                <a:gd name="f30" fmla="*/ f3 1 30486"/>
                <a:gd name="f31" fmla="*/ f4 1 566555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30486"/>
                <a:gd name="f40" fmla="*/ f36 1 566555"/>
                <a:gd name="f41" fmla="*/ 15244 f37 1"/>
                <a:gd name="f42" fmla="*/ 560204 f36 1"/>
                <a:gd name="f43" fmla="*/ 561475 f36 1"/>
                <a:gd name="f44" fmla="*/ 562745 f36 1"/>
                <a:gd name="f45" fmla="*/ 16514 f37 1"/>
                <a:gd name="f46" fmla="*/ 564015 f36 1"/>
                <a:gd name="f47" fmla="*/ 17784 f37 1"/>
                <a:gd name="f48" fmla="*/ 565286 f36 1"/>
                <a:gd name="f49" fmla="*/ 19054 f37 1"/>
                <a:gd name="f50" fmla="*/ 20325 f37 1"/>
                <a:gd name="f51" fmla="*/ 566556 f36 1"/>
                <a:gd name="f52" fmla="*/ 22865 f37 1"/>
                <a:gd name="f53" fmla="*/ 30487 f37 1"/>
                <a:gd name="f54" fmla="*/ 558934 f36 1"/>
                <a:gd name="f55" fmla="*/ 553853 f36 1"/>
                <a:gd name="f56" fmla="*/ 3811 f36 1"/>
                <a:gd name="f57" fmla="*/ 0 f36 1"/>
                <a:gd name="f58" fmla="*/ 7622 f37 1"/>
                <a:gd name="f59" fmla="*/ 7622 f36 1"/>
                <a:gd name="f60" fmla="*/ 0 f37 1"/>
                <a:gd name="f61" fmla="*/ 556393 f36 1"/>
                <a:gd name="f62" fmla="+- f38 0 f1"/>
                <a:gd name="f63" fmla="*/ f41 1 30486"/>
                <a:gd name="f64" fmla="*/ f42 1 566555"/>
                <a:gd name="f65" fmla="*/ f43 1 566555"/>
                <a:gd name="f66" fmla="*/ f44 1 566555"/>
                <a:gd name="f67" fmla="*/ f45 1 30486"/>
                <a:gd name="f68" fmla="*/ f46 1 566555"/>
                <a:gd name="f69" fmla="*/ f47 1 30486"/>
                <a:gd name="f70" fmla="*/ f48 1 566555"/>
                <a:gd name="f71" fmla="*/ f49 1 30486"/>
                <a:gd name="f72" fmla="*/ f50 1 30486"/>
                <a:gd name="f73" fmla="*/ f51 1 566555"/>
                <a:gd name="f74" fmla="*/ f52 1 30486"/>
                <a:gd name="f75" fmla="*/ f53 1 30486"/>
                <a:gd name="f76" fmla="*/ f54 1 566555"/>
                <a:gd name="f77" fmla="*/ f55 1 566555"/>
                <a:gd name="f78" fmla="*/ f56 1 566555"/>
                <a:gd name="f79" fmla="*/ f57 1 566555"/>
                <a:gd name="f80" fmla="*/ f58 1 30486"/>
                <a:gd name="f81" fmla="*/ f59 1 566555"/>
                <a:gd name="f82" fmla="*/ f60 1 30486"/>
                <a:gd name="f83" fmla="*/ f61 1 566555"/>
                <a:gd name="f84" fmla="*/ f32 1 f39"/>
                <a:gd name="f85" fmla="*/ f33 1 f39"/>
                <a:gd name="f86" fmla="*/ f32 1 f40"/>
                <a:gd name="f87" fmla="*/ f34 1 f40"/>
                <a:gd name="f88" fmla="*/ f63 1 f39"/>
                <a:gd name="f89" fmla="*/ f64 1 f40"/>
                <a:gd name="f90" fmla="*/ f65 1 f40"/>
                <a:gd name="f91" fmla="*/ f66 1 f40"/>
                <a:gd name="f92" fmla="*/ f67 1 f39"/>
                <a:gd name="f93" fmla="*/ f68 1 f40"/>
                <a:gd name="f94" fmla="*/ f69 1 f39"/>
                <a:gd name="f95" fmla="*/ f70 1 f40"/>
                <a:gd name="f96" fmla="*/ f71 1 f39"/>
                <a:gd name="f97" fmla="*/ f72 1 f39"/>
                <a:gd name="f98" fmla="*/ f73 1 f40"/>
                <a:gd name="f99" fmla="*/ f74 1 f39"/>
                <a:gd name="f100" fmla="*/ f75 1 f39"/>
                <a:gd name="f101" fmla="*/ f76 1 f40"/>
                <a:gd name="f102" fmla="*/ f77 1 f40"/>
                <a:gd name="f103" fmla="*/ f78 1 f40"/>
                <a:gd name="f104" fmla="*/ f79 1 f40"/>
                <a:gd name="f105" fmla="*/ f80 1 f39"/>
                <a:gd name="f106" fmla="*/ f81 1 f40"/>
                <a:gd name="f107" fmla="*/ f82 1 f39"/>
                <a:gd name="f108" fmla="*/ f83 1 f40"/>
                <a:gd name="f109" fmla="*/ f84 f30 1"/>
                <a:gd name="f110" fmla="*/ f85 f30 1"/>
                <a:gd name="f111" fmla="*/ f87 f31 1"/>
                <a:gd name="f112" fmla="*/ f86 f31 1"/>
                <a:gd name="f113" fmla="*/ f88 f30 1"/>
                <a:gd name="f114" fmla="*/ f89 f31 1"/>
                <a:gd name="f115" fmla="*/ f90 f31 1"/>
                <a:gd name="f116" fmla="*/ f91 f31 1"/>
                <a:gd name="f117" fmla="*/ f92 f30 1"/>
                <a:gd name="f118" fmla="*/ f93 f31 1"/>
                <a:gd name="f119" fmla="*/ f94 f30 1"/>
                <a:gd name="f120" fmla="*/ f95 f31 1"/>
                <a:gd name="f121" fmla="*/ f96 f30 1"/>
                <a:gd name="f122" fmla="*/ f97 f30 1"/>
                <a:gd name="f123" fmla="*/ f98 f31 1"/>
                <a:gd name="f124" fmla="*/ f99 f30 1"/>
                <a:gd name="f125" fmla="*/ f100 f30 1"/>
                <a:gd name="f126" fmla="*/ f101 f31 1"/>
                <a:gd name="f127" fmla="*/ f102 f31 1"/>
                <a:gd name="f128" fmla="*/ f103 f31 1"/>
                <a:gd name="f129" fmla="*/ f104 f31 1"/>
                <a:gd name="f130" fmla="*/ f105 f30 1"/>
                <a:gd name="f131" fmla="*/ f106 f31 1"/>
                <a:gd name="f132" fmla="*/ f107 f30 1"/>
                <a:gd name="f133" fmla="*/ f108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13" y="f114"/>
                </a:cxn>
                <a:cxn ang="f62">
                  <a:pos x="f113" y="f115"/>
                </a:cxn>
                <a:cxn ang="f62">
                  <a:pos x="f113" y="f116"/>
                </a:cxn>
                <a:cxn ang="f62">
                  <a:pos x="f117" y="f118"/>
                </a:cxn>
                <a:cxn ang="f62">
                  <a:pos x="f119" y="f120"/>
                </a:cxn>
                <a:cxn ang="f62">
                  <a:pos x="f121" y="f120"/>
                </a:cxn>
                <a:cxn ang="f62">
                  <a:pos x="f122" y="f123"/>
                </a:cxn>
                <a:cxn ang="f62">
                  <a:pos x="f124" y="f123"/>
                </a:cxn>
                <a:cxn ang="f62">
                  <a:pos x="f125" y="f126"/>
                </a:cxn>
                <a:cxn ang="f62">
                  <a:pos x="f125" y="f126"/>
                </a:cxn>
                <a:cxn ang="f62">
                  <a:pos x="f125" y="f127"/>
                </a:cxn>
                <a:cxn ang="f62">
                  <a:pos x="f113" y="f128"/>
                </a:cxn>
                <a:cxn ang="f62">
                  <a:pos x="f113" y="f129"/>
                </a:cxn>
                <a:cxn ang="f62">
                  <a:pos x="f130" y="f131"/>
                </a:cxn>
                <a:cxn ang="f62">
                  <a:pos x="f132" y="f129"/>
                </a:cxn>
                <a:cxn ang="f62">
                  <a:pos x="f132" y="f129"/>
                </a:cxn>
                <a:cxn ang="f62">
                  <a:pos x="f113" y="f133"/>
                </a:cxn>
                <a:cxn ang="f62">
                  <a:pos x="f113" y="f114"/>
                </a:cxn>
                <a:cxn ang="f62">
                  <a:pos x="f113" y="f114"/>
                </a:cxn>
              </a:cxnLst>
              <a:rect l="f109" t="f112" r="f110" b="f111"/>
              <a:pathLst>
                <a:path w="30486" h="566555">
                  <a:moveTo>
                    <a:pt x="f8" y="f9"/>
                  </a:moveTo>
                  <a:cubicBezTo>
                    <a:pt x="f8" y="f9"/>
                    <a:pt x="f8" y="f10"/>
                    <a:pt x="f8" y="f10"/>
                  </a:cubicBezTo>
                  <a:cubicBezTo>
                    <a:pt x="f8" y="f10"/>
                    <a:pt x="f8" y="f11"/>
                    <a:pt x="f8" y="f11"/>
                  </a:cubicBezTo>
                  <a:lnTo>
                    <a:pt x="f12" y="f13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7" y="f18"/>
                  </a:lnTo>
                  <a:cubicBezTo>
                    <a:pt x="f19" y="f18"/>
                    <a:pt x="f19" y="f18"/>
                    <a:pt x="f20" y="f18"/>
                  </a:cubicBezTo>
                  <a:cubicBezTo>
                    <a:pt x="f21" y="f18"/>
                    <a:pt x="f22" y="f11"/>
                    <a:pt x="f22" y="f23"/>
                  </a:cubicBezTo>
                  <a:cubicBezTo>
                    <a:pt x="f22" y="f23"/>
                    <a:pt x="f22" y="f23"/>
                    <a:pt x="f22" y="f23"/>
                  </a:cubicBezTo>
                  <a:lnTo>
                    <a:pt x="f22" y="f24"/>
                  </a:lnTo>
                  <a:lnTo>
                    <a:pt x="f8" y="f25"/>
                  </a:lnTo>
                  <a:lnTo>
                    <a:pt x="f8" y="f5"/>
                  </a:lnTo>
                  <a:cubicBezTo>
                    <a:pt x="f8" y="f25"/>
                    <a:pt x="f26" y="f27"/>
                    <a:pt x="f27" y="f27"/>
                  </a:cubicBezTo>
                  <a:cubicBezTo>
                    <a:pt x="f25" y="f27"/>
                    <a:pt x="f5" y="f2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lnTo>
                    <a:pt x="f8" y="f28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7" name="Freeform: Shape 361">
              <a:extLst>
                <a:ext uri="{FF2B5EF4-FFF2-40B4-BE49-F238E27FC236}">
                  <a16:creationId xmlns:a16="http://schemas.microsoft.com/office/drawing/2014/main" id="{DD33E40C-D46D-BB3A-BEB6-3DD0E670DE4E}"/>
                </a:ext>
              </a:extLst>
            </p:cNvPr>
            <p:cNvSpPr/>
            <p:nvPr/>
          </p:nvSpPr>
          <p:spPr>
            <a:xfrm>
              <a:off x="3771497" y="5586801"/>
              <a:ext cx="15243" cy="190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3"/>
                <a:gd name="f7" fmla="val 19054"/>
                <a:gd name="f8" fmla="val 7622"/>
                <a:gd name="f9" fmla="val 19055"/>
                <a:gd name="f10" fmla="val 11433"/>
                <a:gd name="f11" fmla="val 15244"/>
                <a:gd name="f12" fmla="val 3811"/>
                <a:gd name="f13" fmla="val 12703"/>
                <a:gd name="f14" fmla="val 8892"/>
                <a:gd name="f15" fmla="val 5081"/>
                <a:gd name="f16" fmla="val 1270"/>
                <a:gd name="f17" fmla="val 6352"/>
                <a:gd name="f18" fmla="val 2541"/>
                <a:gd name="f19" fmla="+- 0 0 -90"/>
                <a:gd name="f20" fmla="*/ f3 1 15243"/>
                <a:gd name="f21" fmla="*/ f4 1 1905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5243"/>
                <a:gd name="f30" fmla="*/ f26 1 19054"/>
                <a:gd name="f31" fmla="*/ 7622 f27 1"/>
                <a:gd name="f32" fmla="*/ 19055 f26 1"/>
                <a:gd name="f33" fmla="*/ 15244 f27 1"/>
                <a:gd name="f34" fmla="*/ 11433 f26 1"/>
                <a:gd name="f35" fmla="*/ 0 f26 1"/>
                <a:gd name="f36" fmla="*/ 8892 f27 1"/>
                <a:gd name="f37" fmla="*/ 8892 f26 1"/>
                <a:gd name="f38" fmla="*/ 0 f27 1"/>
                <a:gd name="f39" fmla="*/ 2541 f26 1"/>
                <a:gd name="f40" fmla="+- f28 0 f1"/>
                <a:gd name="f41" fmla="*/ f31 1 15243"/>
                <a:gd name="f42" fmla="*/ f32 1 19054"/>
                <a:gd name="f43" fmla="*/ f33 1 15243"/>
                <a:gd name="f44" fmla="*/ f34 1 19054"/>
                <a:gd name="f45" fmla="*/ f35 1 19054"/>
                <a:gd name="f46" fmla="*/ f36 1 15243"/>
                <a:gd name="f47" fmla="*/ f37 1 19054"/>
                <a:gd name="f48" fmla="*/ f38 1 15243"/>
                <a:gd name="f49" fmla="*/ f39 1 19054"/>
                <a:gd name="f50" fmla="*/ f22 1 f29"/>
                <a:gd name="f51" fmla="*/ f23 1 f29"/>
                <a:gd name="f52" fmla="*/ f22 1 f30"/>
                <a:gd name="f53" fmla="*/ f24 1 f30"/>
                <a:gd name="f54" fmla="*/ f41 1 f29"/>
                <a:gd name="f55" fmla="*/ f42 1 f30"/>
                <a:gd name="f56" fmla="*/ f43 1 f29"/>
                <a:gd name="f57" fmla="*/ f44 1 f30"/>
                <a:gd name="f58" fmla="*/ f45 1 f30"/>
                <a:gd name="f59" fmla="*/ f46 1 f29"/>
                <a:gd name="f60" fmla="*/ f47 1 f30"/>
                <a:gd name="f61" fmla="*/ f48 1 f29"/>
                <a:gd name="f62" fmla="*/ f49 1 f30"/>
                <a:gd name="f63" fmla="*/ f50 f20 1"/>
                <a:gd name="f64" fmla="*/ f51 f20 1"/>
                <a:gd name="f65" fmla="*/ f53 f21 1"/>
                <a:gd name="f66" fmla="*/ f52 f21 1"/>
                <a:gd name="f67" fmla="*/ f54 f20 1"/>
                <a:gd name="f68" fmla="*/ f55 f21 1"/>
                <a:gd name="f69" fmla="*/ f56 f20 1"/>
                <a:gd name="f70" fmla="*/ f57 f21 1"/>
                <a:gd name="f71" fmla="*/ f58 f21 1"/>
                <a:gd name="f72" fmla="*/ f59 f20 1"/>
                <a:gd name="f73" fmla="*/ f60 f21 1"/>
                <a:gd name="f74" fmla="*/ f61 f20 1"/>
                <a:gd name="f75" fmla="*/ f62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69" y="f71"/>
                </a:cxn>
                <a:cxn ang="f40">
                  <a:pos x="f72" y="f73"/>
                </a:cxn>
                <a:cxn ang="f40">
                  <a:pos x="f74" y="f75"/>
                </a:cxn>
                <a:cxn ang="f40">
                  <a:pos x="f74" y="f71"/>
                </a:cxn>
                <a:cxn ang="f40">
                  <a:pos x="f74" y="f71"/>
                </a:cxn>
                <a:cxn ang="f40">
                  <a:pos x="f74" y="f70"/>
                </a:cxn>
                <a:cxn ang="f40">
                  <a:pos x="f67" y="f68"/>
                </a:cxn>
                <a:cxn ang="f40">
                  <a:pos x="f67" y="f68"/>
                </a:cxn>
              </a:cxnLst>
              <a:rect l="f63" t="f66" r="f64" b="f65"/>
              <a:pathLst>
                <a:path w="15243" h="19054">
                  <a:moveTo>
                    <a:pt x="f8" y="f9"/>
                  </a:moveTo>
                  <a:cubicBezTo>
                    <a:pt x="f10" y="f9"/>
                    <a:pt x="f11" y="f11"/>
                    <a:pt x="f11" y="f10"/>
                  </a:cubicBezTo>
                  <a:lnTo>
                    <a:pt x="f11" y="f5"/>
                  </a:lnTo>
                  <a:cubicBezTo>
                    <a:pt x="f11" y="f12"/>
                    <a:pt x="f13" y="f8"/>
                    <a:pt x="f14" y="f14"/>
                  </a:cubicBezTo>
                  <a:cubicBezTo>
                    <a:pt x="f15" y="f14"/>
                    <a:pt x="f16" y="f17"/>
                    <a:pt x="f5" y="f18"/>
                  </a:cubicBezTo>
                  <a:cubicBezTo>
                    <a:pt x="f5" y="f16"/>
                    <a:pt x="f5" y="f16"/>
                    <a:pt x="f5" y="f5"/>
                  </a:cubicBezTo>
                  <a:lnTo>
                    <a:pt x="f5" y="f5"/>
                  </a:lnTo>
                  <a:lnTo>
                    <a:pt x="f5" y="f10"/>
                  </a:lnTo>
                  <a:cubicBezTo>
                    <a:pt x="f5" y="f11"/>
                    <a:pt x="f12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8" name="Freeform: Shape 362">
              <a:extLst>
                <a:ext uri="{FF2B5EF4-FFF2-40B4-BE49-F238E27FC236}">
                  <a16:creationId xmlns:a16="http://schemas.microsoft.com/office/drawing/2014/main" id="{C0A656CB-48E5-D2F5-F7EB-356E2149F695}"/>
                </a:ext>
              </a:extLst>
            </p:cNvPr>
            <p:cNvSpPr/>
            <p:nvPr/>
          </p:nvSpPr>
          <p:spPr>
            <a:xfrm>
              <a:off x="3771497" y="5553772"/>
              <a:ext cx="15243" cy="406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3"/>
                <a:gd name="f7" fmla="val 40649"/>
                <a:gd name="f8" fmla="val 7622"/>
                <a:gd name="f9" fmla="val 40650"/>
                <a:gd name="f10" fmla="val 11433"/>
                <a:gd name="f11" fmla="val 15244"/>
                <a:gd name="f12" fmla="val 36839"/>
                <a:gd name="f13" fmla="val 33028"/>
                <a:gd name="f14" fmla="val 29217"/>
                <a:gd name="f15" fmla="val 17784"/>
                <a:gd name="f16" fmla="val 10162"/>
                <a:gd name="f17" fmla="val 3811"/>
                <a:gd name="f18" fmla="val 12703"/>
                <a:gd name="f19" fmla="val 5081"/>
                <a:gd name="f20" fmla="val 1270"/>
                <a:gd name="f21" fmla="+- 0 0 -90"/>
                <a:gd name="f22" fmla="*/ f3 1 15243"/>
                <a:gd name="f23" fmla="*/ f4 1 4064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5243"/>
                <a:gd name="f32" fmla="*/ f28 1 40649"/>
                <a:gd name="f33" fmla="*/ 7622 f29 1"/>
                <a:gd name="f34" fmla="*/ 40650 f28 1"/>
                <a:gd name="f35" fmla="*/ 15244 f29 1"/>
                <a:gd name="f36" fmla="*/ 33028 f28 1"/>
                <a:gd name="f37" fmla="*/ 29217 f28 1"/>
                <a:gd name="f38" fmla="*/ 17784 f28 1"/>
                <a:gd name="f39" fmla="*/ 10162 f28 1"/>
                <a:gd name="f40" fmla="*/ 0 f28 1"/>
                <a:gd name="f41" fmla="*/ 7622 f28 1"/>
                <a:gd name="f42" fmla="*/ 0 f29 1"/>
                <a:gd name="f43" fmla="*/ 1270 f29 1"/>
                <a:gd name="f44" fmla="+- f30 0 f1"/>
                <a:gd name="f45" fmla="*/ f33 1 15243"/>
                <a:gd name="f46" fmla="*/ f34 1 40649"/>
                <a:gd name="f47" fmla="*/ f35 1 15243"/>
                <a:gd name="f48" fmla="*/ f36 1 40649"/>
                <a:gd name="f49" fmla="*/ f37 1 40649"/>
                <a:gd name="f50" fmla="*/ f38 1 40649"/>
                <a:gd name="f51" fmla="*/ f39 1 40649"/>
                <a:gd name="f52" fmla="*/ f40 1 40649"/>
                <a:gd name="f53" fmla="*/ f41 1 40649"/>
                <a:gd name="f54" fmla="*/ f42 1 15243"/>
                <a:gd name="f55" fmla="*/ f43 1 15243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2"/>
                <a:gd name="f64" fmla="*/ f49 1 f32"/>
                <a:gd name="f65" fmla="*/ f50 1 f32"/>
                <a:gd name="f66" fmla="*/ f51 1 f32"/>
                <a:gd name="f67" fmla="*/ f52 1 f32"/>
                <a:gd name="f68" fmla="*/ f53 1 f32"/>
                <a:gd name="f69" fmla="*/ f54 1 f31"/>
                <a:gd name="f70" fmla="*/ f55 1 f31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3 1"/>
                <a:gd name="f79" fmla="*/ f64 f23 1"/>
                <a:gd name="f80" fmla="*/ f65 f23 1"/>
                <a:gd name="f81" fmla="*/ f66 f23 1"/>
                <a:gd name="f82" fmla="*/ f67 f23 1"/>
                <a:gd name="f83" fmla="*/ f68 f23 1"/>
                <a:gd name="f84" fmla="*/ f69 f22 1"/>
                <a:gd name="f85" fmla="*/ f7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7" y="f78"/>
                </a:cxn>
                <a:cxn ang="f44">
                  <a:pos x="f77" y="f78"/>
                </a:cxn>
                <a:cxn ang="f44">
                  <a:pos x="f77" y="f79"/>
                </a:cxn>
                <a:cxn ang="f44">
                  <a:pos x="f77" y="f80"/>
                </a:cxn>
                <a:cxn ang="f44">
                  <a:pos x="f77" y="f81"/>
                </a:cxn>
                <a:cxn ang="f44">
                  <a:pos x="f77" y="f82"/>
                </a:cxn>
                <a:cxn ang="f44">
                  <a:pos x="f77" y="f82"/>
                </a:cxn>
                <a:cxn ang="f44">
                  <a:pos x="f75" y="f83"/>
                </a:cxn>
                <a:cxn ang="f44">
                  <a:pos x="f75" y="f83"/>
                </a:cxn>
                <a:cxn ang="f44">
                  <a:pos x="f84" y="f82"/>
                </a:cxn>
                <a:cxn ang="f44">
                  <a:pos x="f84" y="f82"/>
                </a:cxn>
                <a:cxn ang="f44">
                  <a:pos x="f85" y="f78"/>
                </a:cxn>
                <a:cxn ang="f44">
                  <a:pos x="f85" y="f78"/>
                </a:cxn>
                <a:cxn ang="f44">
                  <a:pos x="f75" y="f76"/>
                </a:cxn>
              </a:cxnLst>
              <a:rect l="f71" t="f74" r="f72" b="f73"/>
              <a:pathLst>
                <a:path w="15243" h="40649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cubicBezTo>
                    <a:pt x="f11" y="f13"/>
                    <a:pt x="f11" y="f13"/>
                    <a:pt x="f11" y="f13"/>
                  </a:cubicBezTo>
                  <a:lnTo>
                    <a:pt x="f11" y="f13"/>
                  </a:lnTo>
                  <a:lnTo>
                    <a:pt x="f11" y="f14"/>
                  </a:lnTo>
                  <a:lnTo>
                    <a:pt x="f11" y="f15"/>
                  </a:lnTo>
                  <a:lnTo>
                    <a:pt x="f11" y="f16"/>
                  </a:lnTo>
                  <a:lnTo>
                    <a:pt x="f11" y="f5"/>
                  </a:lnTo>
                  <a:lnTo>
                    <a:pt x="f11" y="f5"/>
                  </a:lnTo>
                  <a:cubicBezTo>
                    <a:pt x="f11" y="f17"/>
                    <a:pt x="f18" y="f8"/>
                    <a:pt x="f8" y="f8"/>
                  </a:cubicBezTo>
                  <a:cubicBezTo>
                    <a:pt x="f8" y="f8"/>
                    <a:pt x="f8" y="f8"/>
                    <a:pt x="f8" y="f8"/>
                  </a:cubicBezTo>
                  <a:cubicBezTo>
                    <a:pt x="f17" y="f8"/>
                    <a:pt x="f5" y="f19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lnTo>
                    <a:pt x="f20" y="f13"/>
                  </a:lnTo>
                  <a:lnTo>
                    <a:pt x="f20" y="f13"/>
                  </a:lnTo>
                  <a:cubicBezTo>
                    <a:pt x="f5" y="f12"/>
                    <a:pt x="f1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9" name="Freeform: Shape 363">
              <a:extLst>
                <a:ext uri="{FF2B5EF4-FFF2-40B4-BE49-F238E27FC236}">
                  <a16:creationId xmlns:a16="http://schemas.microsoft.com/office/drawing/2014/main" id="{6AC7419C-25EF-1E9B-4FF3-BE9D0AB84FC5}"/>
                </a:ext>
              </a:extLst>
            </p:cNvPr>
            <p:cNvSpPr/>
            <p:nvPr/>
          </p:nvSpPr>
          <p:spPr>
            <a:xfrm>
              <a:off x="1042580" y="4895423"/>
              <a:ext cx="216283" cy="816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280"/>
                <a:gd name="f7" fmla="val 81629"/>
                <a:gd name="f8" fmla="val 207388"/>
                <a:gd name="f9" fmla="val 72738"/>
                <a:gd name="f10" fmla="val 208659"/>
                <a:gd name="f11" fmla="val 68927"/>
                <a:gd name="f12" fmla="val 212469"/>
                <a:gd name="f13" fmla="val 66386"/>
                <a:gd name="f14" fmla="val 67657"/>
                <a:gd name="f15" fmla="val 24466"/>
                <a:gd name="f16" fmla="val 5412"/>
                <a:gd name="f17" fmla="val 10493"/>
                <a:gd name="f18" fmla="val 330"/>
                <a:gd name="f19" fmla="val 6682"/>
                <a:gd name="f20" fmla="val -940"/>
                <a:gd name="f21" fmla="val 2871"/>
                <a:gd name="f22" fmla="val 1601"/>
                <a:gd name="f23" fmla="val 9223"/>
                <a:gd name="f24" fmla="val 13034"/>
                <a:gd name="f25" fmla="val 14304"/>
                <a:gd name="f26" fmla="val 81630"/>
                <a:gd name="f27" fmla="val 206118"/>
                <a:gd name="f28" fmla="val 77819"/>
                <a:gd name="f29" fmla="+- 0 0 -90"/>
                <a:gd name="f30" fmla="*/ f3 1 216280"/>
                <a:gd name="f31" fmla="*/ f4 1 8162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16280"/>
                <a:gd name="f40" fmla="*/ f36 1 81629"/>
                <a:gd name="f41" fmla="*/ 207388 f37 1"/>
                <a:gd name="f42" fmla="*/ 72738 f36 1"/>
                <a:gd name="f43" fmla="*/ 216280 f37 1"/>
                <a:gd name="f44" fmla="*/ 67657 f36 1"/>
                <a:gd name="f45" fmla="*/ 212469 f37 1"/>
                <a:gd name="f46" fmla="*/ 66386 f36 1"/>
                <a:gd name="f47" fmla="*/ 24466 f37 1"/>
                <a:gd name="f48" fmla="*/ 5412 f36 1"/>
                <a:gd name="f49" fmla="*/ 10493 f37 1"/>
                <a:gd name="f50" fmla="*/ 330 f36 1"/>
                <a:gd name="f51" fmla="*/ 330 f37 1"/>
                <a:gd name="f52" fmla="*/ 5412 f37 1"/>
                <a:gd name="f53" fmla="*/ 14304 f36 1"/>
                <a:gd name="f54" fmla="*/ 81630 f36 1"/>
                <a:gd name="f55" fmla="+- f38 0 f1"/>
                <a:gd name="f56" fmla="*/ f41 1 216280"/>
                <a:gd name="f57" fmla="*/ f42 1 81629"/>
                <a:gd name="f58" fmla="*/ f43 1 216280"/>
                <a:gd name="f59" fmla="*/ f44 1 81629"/>
                <a:gd name="f60" fmla="*/ f45 1 216280"/>
                <a:gd name="f61" fmla="*/ f46 1 81629"/>
                <a:gd name="f62" fmla="*/ f47 1 216280"/>
                <a:gd name="f63" fmla="*/ f48 1 81629"/>
                <a:gd name="f64" fmla="*/ f49 1 216280"/>
                <a:gd name="f65" fmla="*/ f50 1 81629"/>
                <a:gd name="f66" fmla="*/ f51 1 216280"/>
                <a:gd name="f67" fmla="*/ f52 1 216280"/>
                <a:gd name="f68" fmla="*/ f53 1 81629"/>
                <a:gd name="f69" fmla="*/ f54 1 81629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39"/>
                <a:gd name="f77" fmla="*/ f59 1 f40"/>
                <a:gd name="f78" fmla="*/ f60 1 f39"/>
                <a:gd name="f79" fmla="*/ f61 1 f40"/>
                <a:gd name="f80" fmla="*/ f62 1 f39"/>
                <a:gd name="f81" fmla="*/ f63 1 f40"/>
                <a:gd name="f82" fmla="*/ f64 1 f39"/>
                <a:gd name="f83" fmla="*/ f65 1 f40"/>
                <a:gd name="f84" fmla="*/ f66 1 f39"/>
                <a:gd name="f85" fmla="*/ f67 1 f39"/>
                <a:gd name="f86" fmla="*/ f68 1 f40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0 1"/>
                <a:gd name="f95" fmla="*/ f77 f31 1"/>
                <a:gd name="f96" fmla="*/ f78 f30 1"/>
                <a:gd name="f97" fmla="*/ f79 f31 1"/>
                <a:gd name="f98" fmla="*/ f80 f30 1"/>
                <a:gd name="f99" fmla="*/ f81 f31 1"/>
                <a:gd name="f100" fmla="*/ f82 f30 1"/>
                <a:gd name="f101" fmla="*/ f83 f31 1"/>
                <a:gd name="f102" fmla="*/ f84 f30 1"/>
                <a:gd name="f103" fmla="*/ f85 f30 1"/>
                <a:gd name="f104" fmla="*/ f86 f31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2" y="f99"/>
                </a:cxn>
                <a:cxn ang="f55">
                  <a:pos x="f103" y="f104"/>
                </a:cxn>
                <a:cxn ang="f55">
                  <a:pos x="f96" y="f105"/>
                </a:cxn>
                <a:cxn ang="f55">
                  <a:pos x="f92" y="f93"/>
                </a:cxn>
              </a:cxnLst>
              <a:rect l="f88" t="f91" r="f89" b="f90"/>
              <a:pathLst>
                <a:path w="216280" h="81629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12" y="f13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18" y="f16"/>
                  </a:cubicBezTo>
                  <a:cubicBezTo>
                    <a:pt x="f20" y="f23"/>
                    <a:pt x="f22" y="f24"/>
                    <a:pt x="f16" y="f25"/>
                  </a:cubicBezTo>
                  <a:lnTo>
                    <a:pt x="f12" y="f26"/>
                  </a:lnTo>
                  <a:cubicBezTo>
                    <a:pt x="f10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0" name="Freeform: Shape 364">
              <a:extLst>
                <a:ext uri="{FF2B5EF4-FFF2-40B4-BE49-F238E27FC236}">
                  <a16:creationId xmlns:a16="http://schemas.microsoft.com/office/drawing/2014/main" id="{75009008-A0FA-39AC-C13B-CD008BE6ECDB}"/>
                </a:ext>
              </a:extLst>
            </p:cNvPr>
            <p:cNvSpPr/>
            <p:nvPr/>
          </p:nvSpPr>
          <p:spPr>
            <a:xfrm>
              <a:off x="1250908" y="4964021"/>
              <a:ext cx="396657" cy="1438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661"/>
                <a:gd name="f7" fmla="val 143875"/>
                <a:gd name="f8" fmla="val 9222"/>
                <a:gd name="f9" fmla="val 330"/>
                <a:gd name="f10" fmla="val 5412"/>
                <a:gd name="f11" fmla="val -940"/>
                <a:gd name="f12" fmla="val 1601"/>
                <a:gd name="f13" fmla="val 9223"/>
                <a:gd name="f14" fmla="val 13033"/>
                <a:gd name="f15" fmla="val 15574"/>
                <a:gd name="f16" fmla="val 396662"/>
                <a:gd name="f17" fmla="val 138794"/>
                <a:gd name="f18" fmla="val 395392"/>
                <a:gd name="f19" fmla="val 127361"/>
                <a:gd name="f20" fmla="val 23196"/>
                <a:gd name="f21" fmla="val 6682"/>
                <a:gd name="f22" fmla="+- 0 0 -90"/>
                <a:gd name="f23" fmla="*/ f3 1 396661"/>
                <a:gd name="f24" fmla="*/ f4 1 14387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96661"/>
                <a:gd name="f33" fmla="*/ f29 1 143875"/>
                <a:gd name="f34" fmla="*/ 9222 f30 1"/>
                <a:gd name="f35" fmla="*/ 330 f29 1"/>
                <a:gd name="f36" fmla="*/ 330 f30 1"/>
                <a:gd name="f37" fmla="*/ 5412 f29 1"/>
                <a:gd name="f38" fmla="*/ 5412 f30 1"/>
                <a:gd name="f39" fmla="*/ 15574 f29 1"/>
                <a:gd name="f40" fmla="*/ 396662 f30 1"/>
                <a:gd name="f41" fmla="*/ 143875 f29 1"/>
                <a:gd name="f42" fmla="*/ 138794 f29 1"/>
                <a:gd name="f43" fmla="*/ 395392 f30 1"/>
                <a:gd name="f44" fmla="*/ 127361 f29 1"/>
                <a:gd name="f45" fmla="*/ 23196 f30 1"/>
                <a:gd name="f46" fmla="*/ 6682 f29 1"/>
                <a:gd name="f47" fmla="+- f31 0 f1"/>
                <a:gd name="f48" fmla="*/ f34 1 396661"/>
                <a:gd name="f49" fmla="*/ f35 1 143875"/>
                <a:gd name="f50" fmla="*/ f36 1 396661"/>
                <a:gd name="f51" fmla="*/ f37 1 143875"/>
                <a:gd name="f52" fmla="*/ f38 1 396661"/>
                <a:gd name="f53" fmla="*/ f39 1 143875"/>
                <a:gd name="f54" fmla="*/ f40 1 396661"/>
                <a:gd name="f55" fmla="*/ f41 1 143875"/>
                <a:gd name="f56" fmla="*/ f42 1 143875"/>
                <a:gd name="f57" fmla="*/ f43 1 396661"/>
                <a:gd name="f58" fmla="*/ f44 1 143875"/>
                <a:gd name="f59" fmla="*/ f45 1 396661"/>
                <a:gd name="f60" fmla="*/ f46 1 143875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2"/>
                <a:gd name="f68" fmla="*/ f51 1 f33"/>
                <a:gd name="f69" fmla="*/ f52 1 f32"/>
                <a:gd name="f70" fmla="*/ f53 1 f33"/>
                <a:gd name="f71" fmla="*/ f54 1 f32"/>
                <a:gd name="f72" fmla="*/ f55 1 f33"/>
                <a:gd name="f73" fmla="*/ f56 1 f33"/>
                <a:gd name="f74" fmla="*/ f57 1 f32"/>
                <a:gd name="f75" fmla="*/ f58 1 f33"/>
                <a:gd name="f76" fmla="*/ f59 1 f32"/>
                <a:gd name="f77" fmla="*/ f60 1 f33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3 1"/>
                <a:gd name="f85" fmla="*/ f68 f24 1"/>
                <a:gd name="f86" fmla="*/ f69 f23 1"/>
                <a:gd name="f87" fmla="*/ f70 f24 1"/>
                <a:gd name="f88" fmla="*/ f71 f23 1"/>
                <a:gd name="f89" fmla="*/ f72 f24 1"/>
                <a:gd name="f90" fmla="*/ f73 f24 1"/>
                <a:gd name="f91" fmla="*/ f74 f23 1"/>
                <a:gd name="f92" fmla="*/ f75 f24 1"/>
                <a:gd name="f93" fmla="*/ f76 f23 1"/>
                <a:gd name="f94" fmla="*/ f77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88" y="f90"/>
                </a:cxn>
                <a:cxn ang="f47">
                  <a:pos x="f91" y="f92"/>
                </a:cxn>
                <a:cxn ang="f47">
                  <a:pos x="f93" y="f94"/>
                </a:cxn>
                <a:cxn ang="f47">
                  <a:pos x="f82" y="f83"/>
                </a:cxn>
              </a:cxnLst>
              <a:rect l="f78" t="f81" r="f79" b="f80"/>
              <a:pathLst>
                <a:path w="396661" h="143875">
                  <a:moveTo>
                    <a:pt x="f8" y="f9"/>
                  </a:moveTo>
                  <a:cubicBezTo>
                    <a:pt x="f10" y="f11"/>
                    <a:pt x="f12" y="f12"/>
                    <a:pt x="f9" y="f10"/>
                  </a:cubicBezTo>
                  <a:cubicBezTo>
                    <a:pt x="f11" y="f13"/>
                    <a:pt x="f12" y="f14"/>
                    <a:pt x="f10" y="f15"/>
                  </a:cubicBezTo>
                  <a:lnTo>
                    <a:pt x="f16" y="f7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1" name="Freeform: Shape 365">
              <a:extLst>
                <a:ext uri="{FF2B5EF4-FFF2-40B4-BE49-F238E27FC236}">
                  <a16:creationId xmlns:a16="http://schemas.microsoft.com/office/drawing/2014/main" id="{15B12716-5A85-01DA-654B-8288FE25CB9F}"/>
                </a:ext>
              </a:extLst>
            </p:cNvPr>
            <p:cNvSpPr/>
            <p:nvPr/>
          </p:nvSpPr>
          <p:spPr>
            <a:xfrm>
              <a:off x="0" y="4014161"/>
              <a:ext cx="57159" cy="317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163"/>
                <a:gd name="f7" fmla="val 31757"/>
                <a:gd name="f8" fmla="val 48271"/>
                <a:gd name="f9" fmla="val 22865"/>
                <a:gd name="f10" fmla="val 49541"/>
                <a:gd name="f11" fmla="val 19055"/>
                <a:gd name="f12" fmla="val 53352"/>
                <a:gd name="f13" fmla="val 16514"/>
                <a:gd name="f14" fmla="val 17784"/>
                <a:gd name="f15" fmla="val 45731"/>
                <a:gd name="f16" fmla="val 13973"/>
                <a:gd name="f17" fmla="val 15244"/>
                <a:gd name="f18" fmla="val 52082"/>
                <a:gd name="f19" fmla="val 31758"/>
                <a:gd name="f20" fmla="val 30487"/>
                <a:gd name="f21" fmla="val 26676"/>
                <a:gd name="f22" fmla="val 47001"/>
                <a:gd name="f23" fmla="+- 0 0 -90"/>
                <a:gd name="f24" fmla="*/ f3 1 57163"/>
                <a:gd name="f25" fmla="*/ f4 1 31757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57163"/>
                <a:gd name="f34" fmla="*/ f30 1 31757"/>
                <a:gd name="f35" fmla="*/ 48271 f31 1"/>
                <a:gd name="f36" fmla="*/ 22865 f30 1"/>
                <a:gd name="f37" fmla="*/ 57163 f31 1"/>
                <a:gd name="f38" fmla="*/ 17784 f30 1"/>
                <a:gd name="f39" fmla="*/ 45731 f31 1"/>
                <a:gd name="f40" fmla="*/ 13973 f30 1"/>
                <a:gd name="f41" fmla="*/ 0 f31 1"/>
                <a:gd name="f42" fmla="*/ 0 f30 1"/>
                <a:gd name="f43" fmla="*/ 15244 f30 1"/>
                <a:gd name="f44" fmla="*/ 52082 f31 1"/>
                <a:gd name="f45" fmla="*/ 31758 f30 1"/>
                <a:gd name="f46" fmla="+- f32 0 f1"/>
                <a:gd name="f47" fmla="*/ f35 1 57163"/>
                <a:gd name="f48" fmla="*/ f36 1 31757"/>
                <a:gd name="f49" fmla="*/ f37 1 57163"/>
                <a:gd name="f50" fmla="*/ f38 1 31757"/>
                <a:gd name="f51" fmla="*/ f39 1 57163"/>
                <a:gd name="f52" fmla="*/ f40 1 31757"/>
                <a:gd name="f53" fmla="*/ f41 1 57163"/>
                <a:gd name="f54" fmla="*/ f42 1 31757"/>
                <a:gd name="f55" fmla="*/ f43 1 31757"/>
                <a:gd name="f56" fmla="*/ f44 1 57163"/>
                <a:gd name="f57" fmla="*/ f45 1 31757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4"/>
                <a:gd name="f66" fmla="*/ f51 1 f33"/>
                <a:gd name="f67" fmla="*/ f52 1 f34"/>
                <a:gd name="f68" fmla="*/ f53 1 f33"/>
                <a:gd name="f69" fmla="*/ f54 1 f34"/>
                <a:gd name="f70" fmla="*/ f55 1 f34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5 1"/>
                <a:gd name="f81" fmla="*/ f66 f24 1"/>
                <a:gd name="f82" fmla="*/ f67 f25 1"/>
                <a:gd name="f83" fmla="*/ f68 f24 1"/>
                <a:gd name="f84" fmla="*/ f69 f25 1"/>
                <a:gd name="f85" fmla="*/ f70 f25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3" y="f85"/>
                </a:cxn>
                <a:cxn ang="f46">
                  <a:pos x="f86" y="f87"/>
                </a:cxn>
                <a:cxn ang="f46">
                  <a:pos x="f77" y="f78"/>
                </a:cxn>
                <a:cxn ang="f46">
                  <a:pos x="f77" y="f78"/>
                </a:cxn>
              </a:cxnLst>
              <a:rect l="f73" t="f76" r="f74" b="f75"/>
              <a:pathLst>
                <a:path w="57163" h="31757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4"/>
                    <a:pt x="f6" y="f14"/>
                    <a:pt x="f6" y="f14"/>
                  </a:cubicBezTo>
                  <a:lnTo>
                    <a:pt x="f15" y="f16"/>
                  </a:lnTo>
                  <a:lnTo>
                    <a:pt x="f5" y="f5"/>
                  </a:lnTo>
                  <a:lnTo>
                    <a:pt x="f5" y="f17"/>
                  </a:lnTo>
                  <a:lnTo>
                    <a:pt x="f18" y="f19"/>
                  </a:lnTo>
                  <a:cubicBezTo>
                    <a:pt x="f8" y="f20"/>
                    <a:pt x="f15" y="f21"/>
                    <a:pt x="f8" y="f9"/>
                  </a:cubicBezTo>
                  <a:cubicBezTo>
                    <a:pt x="f22" y="f9"/>
                    <a:pt x="f2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2" name="Freeform: Shape 366">
              <a:extLst>
                <a:ext uri="{FF2B5EF4-FFF2-40B4-BE49-F238E27FC236}">
                  <a16:creationId xmlns:a16="http://schemas.microsoft.com/office/drawing/2014/main" id="{F7007069-4DAF-4B5D-C78D-BC13BF167BFE}"/>
                </a:ext>
              </a:extLst>
            </p:cNvPr>
            <p:cNvSpPr/>
            <p:nvPr/>
          </p:nvSpPr>
          <p:spPr>
            <a:xfrm>
              <a:off x="47941" y="4031617"/>
              <a:ext cx="162927" cy="600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927"/>
                <a:gd name="f7" fmla="val 60034"/>
                <a:gd name="f8" fmla="val 159117"/>
                <a:gd name="f9" fmla="val 46062"/>
                <a:gd name="f10" fmla="val 160387"/>
                <a:gd name="f11" fmla="val 161658"/>
                <a:gd name="f12" fmla="val 162928"/>
                <a:gd name="f13" fmla="val 47332"/>
                <a:gd name="f14" fmla="val 14304"/>
                <a:gd name="f15" fmla="val 1601"/>
                <a:gd name="f16" fmla="val 9222"/>
                <a:gd name="f17" fmla="val 330"/>
                <a:gd name="f18" fmla="val 5412"/>
                <a:gd name="f19" fmla="val -940"/>
                <a:gd name="f20" fmla="val 9223"/>
                <a:gd name="f21" fmla="val 13034"/>
                <a:gd name="f22" fmla="val 142603"/>
                <a:gd name="f23" fmla="val 56224"/>
                <a:gd name="f24" fmla="val 154036"/>
                <a:gd name="f25" fmla="val 60035"/>
                <a:gd name="f26" fmla="val 54954"/>
                <a:gd name="f27" fmla="val 151495"/>
                <a:gd name="f28" fmla="val 51143"/>
                <a:gd name="f29" fmla="+- 0 0 -90"/>
                <a:gd name="f30" fmla="*/ f3 1 162927"/>
                <a:gd name="f31" fmla="*/ f4 1 60034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62927"/>
                <a:gd name="f40" fmla="*/ f36 1 60034"/>
                <a:gd name="f41" fmla="*/ 159117 f37 1"/>
                <a:gd name="f42" fmla="*/ 46062 f36 1"/>
                <a:gd name="f43" fmla="*/ 162928 f37 1"/>
                <a:gd name="f44" fmla="*/ 47332 f36 1"/>
                <a:gd name="f45" fmla="*/ 161658 f37 1"/>
                <a:gd name="f46" fmla="*/ 14304 f37 1"/>
                <a:gd name="f47" fmla="*/ 1601 f36 1"/>
                <a:gd name="f48" fmla="*/ 9222 f37 1"/>
                <a:gd name="f49" fmla="*/ 330 f36 1"/>
                <a:gd name="f50" fmla="*/ 330 f37 1"/>
                <a:gd name="f51" fmla="*/ 5412 f36 1"/>
                <a:gd name="f52" fmla="*/ 5412 f37 1"/>
                <a:gd name="f53" fmla="*/ 14304 f36 1"/>
                <a:gd name="f54" fmla="*/ 142603 f37 1"/>
                <a:gd name="f55" fmla="*/ 56224 f36 1"/>
                <a:gd name="f56" fmla="*/ 154036 f37 1"/>
                <a:gd name="f57" fmla="*/ 60035 f36 1"/>
                <a:gd name="f58" fmla="*/ 54954 f36 1"/>
                <a:gd name="f59" fmla="+- f38 0 f1"/>
                <a:gd name="f60" fmla="*/ f41 1 162927"/>
                <a:gd name="f61" fmla="*/ f42 1 60034"/>
                <a:gd name="f62" fmla="*/ f43 1 162927"/>
                <a:gd name="f63" fmla="*/ f44 1 60034"/>
                <a:gd name="f64" fmla="*/ f45 1 162927"/>
                <a:gd name="f65" fmla="*/ f46 1 162927"/>
                <a:gd name="f66" fmla="*/ f47 1 60034"/>
                <a:gd name="f67" fmla="*/ f48 1 162927"/>
                <a:gd name="f68" fmla="*/ f49 1 60034"/>
                <a:gd name="f69" fmla="*/ f50 1 162927"/>
                <a:gd name="f70" fmla="*/ f51 1 60034"/>
                <a:gd name="f71" fmla="*/ f52 1 162927"/>
                <a:gd name="f72" fmla="*/ f53 1 60034"/>
                <a:gd name="f73" fmla="*/ f54 1 162927"/>
                <a:gd name="f74" fmla="*/ f55 1 60034"/>
                <a:gd name="f75" fmla="*/ f56 1 162927"/>
                <a:gd name="f76" fmla="*/ f57 1 60034"/>
                <a:gd name="f77" fmla="*/ f58 1 60034"/>
                <a:gd name="f78" fmla="*/ f32 1 f39"/>
                <a:gd name="f79" fmla="*/ f33 1 f39"/>
                <a:gd name="f80" fmla="*/ f32 1 f40"/>
                <a:gd name="f81" fmla="*/ f34 1 f40"/>
                <a:gd name="f82" fmla="*/ f60 1 f39"/>
                <a:gd name="f83" fmla="*/ f61 1 f40"/>
                <a:gd name="f84" fmla="*/ f62 1 f39"/>
                <a:gd name="f85" fmla="*/ f63 1 f40"/>
                <a:gd name="f86" fmla="*/ f64 1 f39"/>
                <a:gd name="f87" fmla="*/ f65 1 f39"/>
                <a:gd name="f88" fmla="*/ f66 1 f40"/>
                <a:gd name="f89" fmla="*/ f67 1 f39"/>
                <a:gd name="f90" fmla="*/ f68 1 f40"/>
                <a:gd name="f91" fmla="*/ f69 1 f39"/>
                <a:gd name="f92" fmla="*/ f70 1 f40"/>
                <a:gd name="f93" fmla="*/ f71 1 f39"/>
                <a:gd name="f94" fmla="*/ f72 1 f40"/>
                <a:gd name="f95" fmla="*/ f73 1 f39"/>
                <a:gd name="f96" fmla="*/ f74 1 f40"/>
                <a:gd name="f97" fmla="*/ f75 1 f39"/>
                <a:gd name="f98" fmla="*/ f76 1 f40"/>
                <a:gd name="f99" fmla="*/ f77 1 f40"/>
                <a:gd name="f100" fmla="*/ f78 f30 1"/>
                <a:gd name="f101" fmla="*/ f79 f30 1"/>
                <a:gd name="f102" fmla="*/ f81 f31 1"/>
                <a:gd name="f103" fmla="*/ f80 f31 1"/>
                <a:gd name="f104" fmla="*/ f82 f30 1"/>
                <a:gd name="f105" fmla="*/ f83 f31 1"/>
                <a:gd name="f106" fmla="*/ f84 f30 1"/>
                <a:gd name="f107" fmla="*/ f85 f31 1"/>
                <a:gd name="f108" fmla="*/ f86 f30 1"/>
                <a:gd name="f109" fmla="*/ f87 f30 1"/>
                <a:gd name="f110" fmla="*/ f88 f31 1"/>
                <a:gd name="f111" fmla="*/ f89 f30 1"/>
                <a:gd name="f112" fmla="*/ f90 f31 1"/>
                <a:gd name="f113" fmla="*/ f91 f30 1"/>
                <a:gd name="f114" fmla="*/ f92 f31 1"/>
                <a:gd name="f115" fmla="*/ f93 f30 1"/>
                <a:gd name="f116" fmla="*/ f94 f31 1"/>
                <a:gd name="f117" fmla="*/ f95 f30 1"/>
                <a:gd name="f118" fmla="*/ f96 f31 1"/>
                <a:gd name="f119" fmla="*/ f97 f30 1"/>
                <a:gd name="f120" fmla="*/ f98 f31 1"/>
                <a:gd name="f121" fmla="*/ f99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7"/>
                </a:cxn>
                <a:cxn ang="f59">
                  <a:pos x="f109" y="f110"/>
                </a:cxn>
                <a:cxn ang="f59">
                  <a:pos x="f111" y="f112"/>
                </a:cxn>
                <a:cxn ang="f59">
                  <a:pos x="f113" y="f114"/>
                </a:cxn>
                <a:cxn ang="f59">
                  <a:pos x="f113" y="f114"/>
                </a:cxn>
                <a:cxn ang="f59">
                  <a:pos x="f115" y="f116"/>
                </a:cxn>
                <a:cxn ang="f59">
                  <a:pos x="f115" y="f116"/>
                </a:cxn>
                <a:cxn ang="f59">
                  <a:pos x="f115" y="f116"/>
                </a:cxn>
                <a:cxn ang="f59">
                  <a:pos x="f117" y="f118"/>
                </a:cxn>
                <a:cxn ang="f59">
                  <a:pos x="f119" y="f120"/>
                </a:cxn>
                <a:cxn ang="f59">
                  <a:pos x="f119" y="f121"/>
                </a:cxn>
                <a:cxn ang="f59">
                  <a:pos x="f104" y="f105"/>
                </a:cxn>
              </a:cxnLst>
              <a:rect l="f100" t="f103" r="f101" b="f102"/>
              <a:pathLst>
                <a:path w="162927" h="60034">
                  <a:moveTo>
                    <a:pt x="f8" y="f9"/>
                  </a:moveTo>
                  <a:cubicBezTo>
                    <a:pt x="f10" y="f9"/>
                    <a:pt x="f11" y="f9"/>
                    <a:pt x="f12" y="f13"/>
                  </a:cubicBezTo>
                  <a:lnTo>
                    <a:pt x="f11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15" y="f15"/>
                    <a:pt x="f17" y="f18"/>
                  </a:cubicBezTo>
                  <a:cubicBezTo>
                    <a:pt x="f17" y="f18"/>
                    <a:pt x="f17" y="f18"/>
                    <a:pt x="f17" y="f18"/>
                  </a:cubicBezTo>
                  <a:cubicBezTo>
                    <a:pt x="f19" y="f20"/>
                    <a:pt x="f15" y="f21"/>
                    <a:pt x="f18" y="f14"/>
                  </a:cubicBezTo>
                  <a:cubicBezTo>
                    <a:pt x="f18" y="f14"/>
                    <a:pt x="f18" y="f14"/>
                    <a:pt x="f18" y="f14"/>
                  </a:cubicBezTo>
                  <a:lnTo>
                    <a:pt x="f18" y="f14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4" y="f26"/>
                  </a:lnTo>
                  <a:cubicBezTo>
                    <a:pt x="f27" y="f28"/>
                    <a:pt x="f24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3" name="Freeform: Shape 367">
              <a:extLst>
                <a:ext uri="{FF2B5EF4-FFF2-40B4-BE49-F238E27FC236}">
                  <a16:creationId xmlns:a16="http://schemas.microsoft.com/office/drawing/2014/main" id="{7A3D6CA5-5AD0-FB85-3A84-01DA3E8F5588}"/>
                </a:ext>
              </a:extLst>
            </p:cNvPr>
            <p:cNvSpPr/>
            <p:nvPr/>
          </p:nvSpPr>
          <p:spPr>
            <a:xfrm>
              <a:off x="212451" y="4080537"/>
              <a:ext cx="950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2"/>
                <a:gd name="f7" fmla="val 953"/>
                <a:gd name="f8" fmla="val -317"/>
                <a:gd name="f9" fmla="val -318"/>
                <a:gd name="f10" fmla="+- 0 0 -90"/>
                <a:gd name="f11" fmla="*/ f3 1 952"/>
                <a:gd name="f12" fmla="*/ f4 1 952"/>
                <a:gd name="f13" fmla="val f5"/>
                <a:gd name="f14" fmla="val f6"/>
                <a:gd name="f15" fmla="*/ f10 f0 1"/>
                <a:gd name="f16" fmla="+- f14 0 f13"/>
                <a:gd name="f17" fmla="*/ f15 1 f2"/>
                <a:gd name="f18" fmla="*/ f16 1 952"/>
                <a:gd name="f19" fmla="*/ 953 f16 1"/>
                <a:gd name="f20" fmla="*/ 952 f16 1"/>
                <a:gd name="f21" fmla="+- f17 0 f1"/>
                <a:gd name="f22" fmla="*/ f19 1 952"/>
                <a:gd name="f23" fmla="*/ f20 1 952"/>
                <a:gd name="f24" fmla="*/ f13 1 f18"/>
                <a:gd name="f25" fmla="*/ f14 1 f18"/>
                <a:gd name="f26" fmla="*/ f22 1 f18"/>
                <a:gd name="f27" fmla="*/ f23 1 f18"/>
                <a:gd name="f28" fmla="*/ f24 f11 1"/>
                <a:gd name="f29" fmla="*/ f25 f11 1"/>
                <a:gd name="f30" fmla="*/ f25 f12 1"/>
                <a:gd name="f31" fmla="*/ f24 f12 1"/>
                <a:gd name="f32" fmla="*/ f26 f11 1"/>
                <a:gd name="f33" fmla="*/ f2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1">
                  <a:pos x="f32" y="f33"/>
                </a:cxn>
                <a:cxn ang="f21">
                  <a:pos x="f32" y="f33"/>
                </a:cxn>
                <a:cxn ang="f21">
                  <a:pos x="f32" y="f33"/>
                </a:cxn>
                <a:cxn ang="f21">
                  <a:pos x="f32" y="f33"/>
                </a:cxn>
              </a:cxnLst>
              <a:rect l="f28" t="f31" r="f29" b="f30"/>
              <a:pathLst>
                <a:path w="952" h="952">
                  <a:moveTo>
                    <a:pt x="f7" y="f6"/>
                  </a:moveTo>
                  <a:cubicBezTo>
                    <a:pt x="f7" y="f6"/>
                    <a:pt x="f7" y="f8"/>
                    <a:pt x="f7" y="f6"/>
                  </a:cubicBezTo>
                  <a:cubicBezTo>
                    <a:pt x="f9" y="f8"/>
                    <a:pt x="f9" y="f8"/>
                    <a:pt x="f7" y="f6"/>
                  </a:cubicBezTo>
                  <a:lnTo>
                    <a:pt x="f7" y="f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4" name="Freeform: Shape 368">
              <a:extLst>
                <a:ext uri="{FF2B5EF4-FFF2-40B4-BE49-F238E27FC236}">
                  <a16:creationId xmlns:a16="http://schemas.microsoft.com/office/drawing/2014/main" id="{45AB39FE-4FD2-D3AD-D0C1-382E34D4D38B}"/>
                </a:ext>
              </a:extLst>
            </p:cNvPr>
            <p:cNvSpPr/>
            <p:nvPr/>
          </p:nvSpPr>
          <p:spPr>
            <a:xfrm>
              <a:off x="214682" y="4082759"/>
              <a:ext cx="127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2"/>
                <a:gd name="f7" fmla="val 1270"/>
                <a:gd name="f8" fmla="+- 0 0 -90"/>
                <a:gd name="f9" fmla="*/ f3 1 12702"/>
                <a:gd name="f10" fmla="*/ f4 1 1270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2"/>
                <a:gd name="f19" fmla="*/ f15 1 1270"/>
                <a:gd name="f20" fmla="*/ 0 f16 1"/>
                <a:gd name="f21" fmla="*/ 1270 f15 1"/>
                <a:gd name="f22" fmla="*/ 0 f15 1"/>
                <a:gd name="f23" fmla="+- f17 0 f1"/>
                <a:gd name="f24" fmla="*/ f20 1 12702"/>
                <a:gd name="f25" fmla="*/ f21 1 1270"/>
                <a:gd name="f26" fmla="*/ f22 1 1270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39"/>
                </a:cxn>
                <a:cxn ang="f23">
                  <a:pos x="f38" y="f39"/>
                </a:cxn>
              </a:cxnLst>
              <a:rect l="f34" t="f37" r="f35" b="f36"/>
              <a:pathLst>
                <a:path w="12702" h="1270">
                  <a:moveTo>
                    <a:pt x="f5" y="f7"/>
                  </a:moveTo>
                  <a:cubicBezTo>
                    <a:pt x="f5" y="f7"/>
                    <a:pt x="f5" y="f5"/>
                    <a:pt x="f5" y="f5"/>
                  </a:cubicBezTo>
                  <a:cubicBezTo>
                    <a:pt x="f5" y="f5"/>
                    <a:pt x="f5" y="f7"/>
                    <a:pt x="f5" y="f7"/>
                  </a:cubicBezTo>
                  <a:cubicBezTo>
                    <a:pt x="f5" y="f7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5" name="Freeform: Shape 369">
              <a:extLst>
                <a:ext uri="{FF2B5EF4-FFF2-40B4-BE49-F238E27FC236}">
                  <a16:creationId xmlns:a16="http://schemas.microsoft.com/office/drawing/2014/main" id="{7DD63AC8-3674-C21C-6B6B-C1AB0744346D}"/>
                </a:ext>
              </a:extLst>
            </p:cNvPr>
            <p:cNvSpPr/>
            <p:nvPr/>
          </p:nvSpPr>
          <p:spPr>
            <a:xfrm>
              <a:off x="421739" y="6145737"/>
              <a:ext cx="66303" cy="4766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304"/>
                <a:gd name="f7" fmla="val 476613"/>
                <a:gd name="f8" fmla="val 59704"/>
                <a:gd name="f9" fmla="val 476364"/>
                <a:gd name="f10" fmla="val 63515"/>
                <a:gd name="f11" fmla="val 67326"/>
                <a:gd name="f12" fmla="val 472554"/>
                <a:gd name="f13" fmla="val 66055"/>
                <a:gd name="f14" fmla="val 468743"/>
                <a:gd name="f15" fmla="val 64785"/>
                <a:gd name="f16" fmla="val 456040"/>
                <a:gd name="f17" fmla="val 16514"/>
                <a:gd name="f18" fmla="val 12703"/>
                <a:gd name="f19" fmla="val 15244"/>
                <a:gd name="f20" fmla="val 3811"/>
                <a:gd name="f21" fmla="val 7622"/>
                <a:gd name="f22" fmla="val 8892"/>
                <a:gd name="f23" fmla="val 5081"/>
                <a:gd name="f24" fmla="val 10163"/>
                <a:gd name="f25" fmla="val 1270"/>
                <a:gd name="f26" fmla="val 6352"/>
                <a:gd name="f27" fmla="val 2541"/>
                <a:gd name="f28" fmla="val 50812"/>
                <a:gd name="f29" fmla="val 470013"/>
                <a:gd name="f30" fmla="val 52082"/>
                <a:gd name="f31" fmla="val 473824"/>
                <a:gd name="f32" fmla="val 55893"/>
                <a:gd name="f33" fmla="val 477635"/>
                <a:gd name="f34" fmla="+- 0 0 -90"/>
                <a:gd name="f35" fmla="*/ f3 1 66304"/>
                <a:gd name="f36" fmla="*/ f4 1 47661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66304"/>
                <a:gd name="f45" fmla="*/ f41 1 476613"/>
                <a:gd name="f46" fmla="*/ 59704 f42 1"/>
                <a:gd name="f47" fmla="*/ 476364 f41 1"/>
                <a:gd name="f48" fmla="*/ 66055 f42 1"/>
                <a:gd name="f49" fmla="*/ 468743 f41 1"/>
                <a:gd name="f50" fmla="*/ 64785 f42 1"/>
                <a:gd name="f51" fmla="*/ 456040 f41 1"/>
                <a:gd name="f52" fmla="*/ 16514 f42 1"/>
                <a:gd name="f53" fmla="*/ 12703 f41 1"/>
                <a:gd name="f54" fmla="*/ 15244 f42 1"/>
                <a:gd name="f55" fmla="*/ 0 f41 1"/>
                <a:gd name="f56" fmla="*/ 8892 f42 1"/>
                <a:gd name="f57" fmla="*/ 8892 f41 1"/>
                <a:gd name="f58" fmla="*/ 0 f42 1"/>
                <a:gd name="f59" fmla="*/ 2541 f41 1"/>
                <a:gd name="f60" fmla="*/ 50812 f42 1"/>
                <a:gd name="f61" fmla="*/ 470013 f41 1"/>
                <a:gd name="f62" fmla="+- f43 0 f1"/>
                <a:gd name="f63" fmla="*/ f46 1 66304"/>
                <a:gd name="f64" fmla="*/ f47 1 476613"/>
                <a:gd name="f65" fmla="*/ f48 1 66304"/>
                <a:gd name="f66" fmla="*/ f49 1 476613"/>
                <a:gd name="f67" fmla="*/ f50 1 66304"/>
                <a:gd name="f68" fmla="*/ f51 1 476613"/>
                <a:gd name="f69" fmla="*/ f52 1 66304"/>
                <a:gd name="f70" fmla="*/ f53 1 476613"/>
                <a:gd name="f71" fmla="*/ f54 1 66304"/>
                <a:gd name="f72" fmla="*/ f55 1 476613"/>
                <a:gd name="f73" fmla="*/ f56 1 66304"/>
                <a:gd name="f74" fmla="*/ f57 1 476613"/>
                <a:gd name="f75" fmla="*/ f58 1 66304"/>
                <a:gd name="f76" fmla="*/ f59 1 476613"/>
                <a:gd name="f77" fmla="*/ f60 1 66304"/>
                <a:gd name="f78" fmla="*/ f61 1 476613"/>
                <a:gd name="f79" fmla="*/ f37 1 f44"/>
                <a:gd name="f80" fmla="*/ f38 1 f44"/>
                <a:gd name="f81" fmla="*/ f37 1 f45"/>
                <a:gd name="f82" fmla="*/ f39 1 f45"/>
                <a:gd name="f83" fmla="*/ f63 1 f44"/>
                <a:gd name="f84" fmla="*/ f64 1 f45"/>
                <a:gd name="f85" fmla="*/ f65 1 f44"/>
                <a:gd name="f86" fmla="*/ f66 1 f45"/>
                <a:gd name="f87" fmla="*/ f67 1 f44"/>
                <a:gd name="f88" fmla="*/ f68 1 f45"/>
                <a:gd name="f89" fmla="*/ f69 1 f44"/>
                <a:gd name="f90" fmla="*/ f70 1 f45"/>
                <a:gd name="f91" fmla="*/ f71 1 f44"/>
                <a:gd name="f92" fmla="*/ f72 1 f45"/>
                <a:gd name="f93" fmla="*/ f73 1 f44"/>
                <a:gd name="f94" fmla="*/ f74 1 f45"/>
                <a:gd name="f95" fmla="*/ f75 1 f44"/>
                <a:gd name="f96" fmla="*/ f76 1 f45"/>
                <a:gd name="f97" fmla="*/ f77 1 f44"/>
                <a:gd name="f98" fmla="*/ f78 1 f45"/>
                <a:gd name="f99" fmla="*/ f79 f35 1"/>
                <a:gd name="f100" fmla="*/ f80 f35 1"/>
                <a:gd name="f101" fmla="*/ f82 f36 1"/>
                <a:gd name="f102" fmla="*/ f81 f36 1"/>
                <a:gd name="f103" fmla="*/ f83 f35 1"/>
                <a:gd name="f104" fmla="*/ f84 f36 1"/>
                <a:gd name="f105" fmla="*/ f85 f35 1"/>
                <a:gd name="f106" fmla="*/ f86 f36 1"/>
                <a:gd name="f107" fmla="*/ f87 f35 1"/>
                <a:gd name="f108" fmla="*/ f88 f36 1"/>
                <a:gd name="f109" fmla="*/ f89 f35 1"/>
                <a:gd name="f110" fmla="*/ f90 f36 1"/>
                <a:gd name="f111" fmla="*/ f91 f35 1"/>
                <a:gd name="f112" fmla="*/ f92 f36 1"/>
                <a:gd name="f113" fmla="*/ f93 f35 1"/>
                <a:gd name="f114" fmla="*/ f94 f36 1"/>
                <a:gd name="f115" fmla="*/ f95 f35 1"/>
                <a:gd name="f116" fmla="*/ f96 f36 1"/>
                <a:gd name="f117" fmla="*/ f97 f35 1"/>
                <a:gd name="f118" fmla="*/ f98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5" y="f116"/>
                </a:cxn>
                <a:cxn ang="f62">
                  <a:pos x="f117" y="f118"/>
                </a:cxn>
                <a:cxn ang="f62">
                  <a:pos x="f103" y="f104"/>
                </a:cxn>
              </a:cxnLst>
              <a:rect l="f99" t="f102" r="f100" b="f101"/>
              <a:pathLst>
                <a:path w="66304" h="476613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5"/>
                  </a:lnTo>
                  <a:cubicBezTo>
                    <a:pt x="f19" y="f20"/>
                    <a:pt x="f18" y="f21"/>
                    <a:pt x="f22" y="f22"/>
                  </a:cubicBezTo>
                  <a:cubicBezTo>
                    <a:pt x="f23" y="f24"/>
                    <a:pt x="f25" y="f26"/>
                    <a:pt x="f5" y="f27"/>
                  </a:cubicBezTo>
                  <a:lnTo>
                    <a:pt x="f5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6" name="Freeform: Shape 370">
              <a:extLst>
                <a:ext uri="{FF2B5EF4-FFF2-40B4-BE49-F238E27FC236}">
                  <a16:creationId xmlns:a16="http://schemas.microsoft.com/office/drawing/2014/main" id="{338CC2CB-C575-44E4-D462-DFC4E2D5CE4A}"/>
                </a:ext>
              </a:extLst>
            </p:cNvPr>
            <p:cNvSpPr/>
            <p:nvPr/>
          </p:nvSpPr>
          <p:spPr>
            <a:xfrm>
              <a:off x="2417362" y="2661288"/>
              <a:ext cx="650385" cy="4230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389"/>
                <a:gd name="f7" fmla="val 423011"/>
                <a:gd name="f8" fmla="val 10162"/>
                <a:gd name="f9" fmla="val 412849"/>
                <a:gd name="f10" fmla="val 12703"/>
                <a:gd name="f11" fmla="val 416660"/>
                <a:gd name="f12" fmla="val 11433"/>
                <a:gd name="f13" fmla="val 420471"/>
                <a:gd name="f14" fmla="val 7622"/>
                <a:gd name="f15" fmla="val 423012"/>
                <a:gd name="f16" fmla="val 650390"/>
                <a:gd name="f17" fmla="val 15244"/>
                <a:gd name="f18" fmla="val 647849"/>
                <a:gd name="f19" fmla="val 13973"/>
                <a:gd name="f20" fmla="val 644039"/>
                <a:gd name="f21" fmla="val 641498"/>
                <a:gd name="f22" fmla="val 8892"/>
                <a:gd name="f23" fmla="val 642768"/>
                <a:gd name="f24" fmla="val 5081"/>
                <a:gd name="f25" fmla="val 2541"/>
                <a:gd name="f26" fmla="val 1270"/>
                <a:gd name="f27" fmla="val 646579"/>
                <a:gd name="f28" fmla="val 402687"/>
                <a:gd name="f29" fmla="val 409038"/>
                <a:gd name="f30" fmla="val 407768"/>
                <a:gd name="f31" fmla="val 6351"/>
                <a:gd name="f32" fmla="+- 0 0 -90"/>
                <a:gd name="f33" fmla="*/ f3 1 650389"/>
                <a:gd name="f34" fmla="*/ f4 1 42301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650389"/>
                <a:gd name="f43" fmla="*/ f39 1 423011"/>
                <a:gd name="f44" fmla="*/ 10162 f40 1"/>
                <a:gd name="f45" fmla="*/ 412849 f39 1"/>
                <a:gd name="f46" fmla="*/ 7622 f40 1"/>
                <a:gd name="f47" fmla="*/ 423012 f39 1"/>
                <a:gd name="f48" fmla="*/ 650390 f40 1"/>
                <a:gd name="f49" fmla="*/ 15244 f39 1"/>
                <a:gd name="f50" fmla="*/ 647849 f40 1"/>
                <a:gd name="f51" fmla="*/ 13973 f39 1"/>
                <a:gd name="f52" fmla="*/ 642768 f40 1"/>
                <a:gd name="f53" fmla="*/ 5081 f39 1"/>
                <a:gd name="f54" fmla="*/ 646579 f40 1"/>
                <a:gd name="f55" fmla="*/ 0 f39 1"/>
                <a:gd name="f56" fmla="*/ 11433 f40 1"/>
                <a:gd name="f57" fmla="*/ 402687 f39 1"/>
                <a:gd name="f58" fmla="*/ 0 f40 1"/>
                <a:gd name="f59" fmla="*/ 409038 f39 1"/>
                <a:gd name="f60" fmla="+- f41 0 f1"/>
                <a:gd name="f61" fmla="*/ f44 1 650389"/>
                <a:gd name="f62" fmla="*/ f45 1 423011"/>
                <a:gd name="f63" fmla="*/ f46 1 650389"/>
                <a:gd name="f64" fmla="*/ f47 1 423011"/>
                <a:gd name="f65" fmla="*/ f48 1 650389"/>
                <a:gd name="f66" fmla="*/ f49 1 423011"/>
                <a:gd name="f67" fmla="*/ f50 1 650389"/>
                <a:gd name="f68" fmla="*/ f51 1 423011"/>
                <a:gd name="f69" fmla="*/ f52 1 650389"/>
                <a:gd name="f70" fmla="*/ f53 1 423011"/>
                <a:gd name="f71" fmla="*/ f54 1 650389"/>
                <a:gd name="f72" fmla="*/ f55 1 423011"/>
                <a:gd name="f73" fmla="*/ f56 1 650389"/>
                <a:gd name="f74" fmla="*/ f57 1 423011"/>
                <a:gd name="f75" fmla="*/ f58 1 650389"/>
                <a:gd name="f76" fmla="*/ f59 1 423011"/>
                <a:gd name="f77" fmla="*/ f35 1 f42"/>
                <a:gd name="f78" fmla="*/ f36 1 f42"/>
                <a:gd name="f79" fmla="*/ f35 1 f43"/>
                <a:gd name="f80" fmla="*/ f37 1 f43"/>
                <a:gd name="f81" fmla="*/ f61 1 f42"/>
                <a:gd name="f82" fmla="*/ f62 1 f43"/>
                <a:gd name="f83" fmla="*/ f63 1 f42"/>
                <a:gd name="f84" fmla="*/ f64 1 f43"/>
                <a:gd name="f85" fmla="*/ f65 1 f42"/>
                <a:gd name="f86" fmla="*/ f66 1 f43"/>
                <a:gd name="f87" fmla="*/ f67 1 f42"/>
                <a:gd name="f88" fmla="*/ f68 1 f43"/>
                <a:gd name="f89" fmla="*/ f69 1 f42"/>
                <a:gd name="f90" fmla="*/ f70 1 f43"/>
                <a:gd name="f91" fmla="*/ f71 1 f42"/>
                <a:gd name="f92" fmla="*/ f72 1 f43"/>
                <a:gd name="f93" fmla="*/ f73 1 f42"/>
                <a:gd name="f94" fmla="*/ f74 1 f43"/>
                <a:gd name="f95" fmla="*/ f75 1 f42"/>
                <a:gd name="f96" fmla="*/ f76 1 f43"/>
                <a:gd name="f97" fmla="*/ f77 f33 1"/>
                <a:gd name="f98" fmla="*/ f78 f33 1"/>
                <a:gd name="f99" fmla="*/ f80 f34 1"/>
                <a:gd name="f100" fmla="*/ f79 f34 1"/>
                <a:gd name="f101" fmla="*/ f81 f33 1"/>
                <a:gd name="f102" fmla="*/ f82 f34 1"/>
                <a:gd name="f103" fmla="*/ f83 f33 1"/>
                <a:gd name="f104" fmla="*/ f84 f34 1"/>
                <a:gd name="f105" fmla="*/ f85 f33 1"/>
                <a:gd name="f106" fmla="*/ f86 f34 1"/>
                <a:gd name="f107" fmla="*/ f87 f33 1"/>
                <a:gd name="f108" fmla="*/ f88 f34 1"/>
                <a:gd name="f109" fmla="*/ f89 f33 1"/>
                <a:gd name="f110" fmla="*/ f90 f34 1"/>
                <a:gd name="f111" fmla="*/ f91 f33 1"/>
                <a:gd name="f112" fmla="*/ f92 f34 1"/>
                <a:gd name="f113" fmla="*/ f93 f33 1"/>
                <a:gd name="f114" fmla="*/ f94 f34 1"/>
                <a:gd name="f115" fmla="*/ f95 f33 1"/>
                <a:gd name="f116" fmla="*/ f96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1" y="f112"/>
                </a:cxn>
                <a:cxn ang="f60">
                  <a:pos x="f113" y="f114"/>
                </a:cxn>
                <a:cxn ang="f60">
                  <a:pos x="f115" y="f116"/>
                </a:cxn>
                <a:cxn ang="f60">
                  <a:pos x="f101" y="f102"/>
                </a:cxn>
                <a:cxn ang="f60">
                  <a:pos x="f101" y="f102"/>
                </a:cxn>
              </a:cxnLst>
              <a:rect l="f97" t="f100" r="f98" b="f99"/>
              <a:pathLst>
                <a:path w="650389" h="42301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10"/>
                    <a:pt x="f21" y="f22"/>
                    <a:pt x="f23" y="f24"/>
                  </a:cubicBezTo>
                  <a:cubicBezTo>
                    <a:pt x="f23" y="f25"/>
                    <a:pt x="f20" y="f26"/>
                    <a:pt x="f27" y="f5"/>
                  </a:cubicBezTo>
                  <a:lnTo>
                    <a:pt x="f27" y="f5"/>
                  </a:lnTo>
                  <a:lnTo>
                    <a:pt x="f12" y="f28"/>
                  </a:lnTo>
                  <a:lnTo>
                    <a:pt x="f5" y="f29"/>
                  </a:lnTo>
                  <a:cubicBezTo>
                    <a:pt x="f25" y="f30"/>
                    <a:pt x="f31" y="f29"/>
                    <a:pt x="f8" y="f9"/>
                  </a:cubicBezTo>
                  <a:cubicBezTo>
                    <a:pt x="f22" y="f9"/>
                    <a:pt x="f2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7" name="Freeform: Shape 371">
              <a:extLst>
                <a:ext uri="{FF2B5EF4-FFF2-40B4-BE49-F238E27FC236}">
                  <a16:creationId xmlns:a16="http://schemas.microsoft.com/office/drawing/2014/main" id="{00B55343-8326-8F91-6AE0-C912875F5CCC}"/>
                </a:ext>
              </a:extLst>
            </p:cNvPr>
            <p:cNvSpPr/>
            <p:nvPr/>
          </p:nvSpPr>
          <p:spPr>
            <a:xfrm>
              <a:off x="1897764" y="3070271"/>
              <a:ext cx="530525" cy="3418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0523"/>
                <a:gd name="f7" fmla="val 341814"/>
                <a:gd name="f8" fmla="val 529764"/>
                <a:gd name="f9" fmla="val 3862"/>
                <a:gd name="f10" fmla="val 527223"/>
                <a:gd name="f11" fmla="val 51"/>
                <a:gd name="f12" fmla="val 523412"/>
                <a:gd name="f13" fmla="val -1219"/>
                <a:gd name="f14" fmla="val 519601"/>
                <a:gd name="f15" fmla="val 1322"/>
                <a:gd name="f16" fmla="val 515790"/>
                <a:gd name="f17" fmla="val 14025"/>
                <a:gd name="f18" fmla="val 321439"/>
                <a:gd name="f19" fmla="val 327790"/>
                <a:gd name="f20" fmla="val 330331"/>
                <a:gd name="f21" fmla="val 334142"/>
                <a:gd name="f22" fmla="val 337952"/>
                <a:gd name="f23" fmla="val 341764"/>
                <a:gd name="f24" fmla="val 7673"/>
                <a:gd name="f25" fmla="val 343034"/>
                <a:gd name="f26" fmla="val 11484"/>
                <a:gd name="f27" fmla="val 340493"/>
                <a:gd name="f28" fmla="val 531034"/>
                <a:gd name="f29" fmla="+- 0 0 -90"/>
                <a:gd name="f30" fmla="*/ f3 1 530523"/>
                <a:gd name="f31" fmla="*/ f4 1 341814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530523"/>
                <a:gd name="f40" fmla="*/ f36 1 341814"/>
                <a:gd name="f41" fmla="*/ 529764 f37 1"/>
                <a:gd name="f42" fmla="*/ 3862 f36 1"/>
                <a:gd name="f43" fmla="*/ 519601 f37 1"/>
                <a:gd name="f44" fmla="*/ 1322 f36 1"/>
                <a:gd name="f45" fmla="*/ 515790 f37 1"/>
                <a:gd name="f46" fmla="*/ 14025 f37 1"/>
                <a:gd name="f47" fmla="*/ 321439 f36 1"/>
                <a:gd name="f48" fmla="*/ 3862 f37 1"/>
                <a:gd name="f49" fmla="*/ 327790 f36 1"/>
                <a:gd name="f50" fmla="*/ 1322 f37 1"/>
                <a:gd name="f51" fmla="*/ 337952 f36 1"/>
                <a:gd name="f52" fmla="*/ 11484 f37 1"/>
                <a:gd name="f53" fmla="*/ 340493 f36 1"/>
                <a:gd name="f54" fmla="*/ 527223 f37 1"/>
                <a:gd name="f55" fmla="*/ 14025 f36 1"/>
                <a:gd name="f56" fmla="+- f38 0 f1"/>
                <a:gd name="f57" fmla="*/ f41 1 530523"/>
                <a:gd name="f58" fmla="*/ f42 1 341814"/>
                <a:gd name="f59" fmla="*/ f43 1 530523"/>
                <a:gd name="f60" fmla="*/ f44 1 341814"/>
                <a:gd name="f61" fmla="*/ f45 1 530523"/>
                <a:gd name="f62" fmla="*/ f46 1 530523"/>
                <a:gd name="f63" fmla="*/ f47 1 341814"/>
                <a:gd name="f64" fmla="*/ f48 1 530523"/>
                <a:gd name="f65" fmla="*/ f49 1 341814"/>
                <a:gd name="f66" fmla="*/ f50 1 530523"/>
                <a:gd name="f67" fmla="*/ f51 1 341814"/>
                <a:gd name="f68" fmla="*/ f52 1 530523"/>
                <a:gd name="f69" fmla="*/ f53 1 341814"/>
                <a:gd name="f70" fmla="*/ f54 1 530523"/>
                <a:gd name="f71" fmla="*/ f55 1 341814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39"/>
                <a:gd name="f79" fmla="*/ f60 1 f40"/>
                <a:gd name="f80" fmla="*/ f61 1 f39"/>
                <a:gd name="f81" fmla="*/ f62 1 f39"/>
                <a:gd name="f82" fmla="*/ f63 1 f40"/>
                <a:gd name="f83" fmla="*/ f64 1 f39"/>
                <a:gd name="f84" fmla="*/ f65 1 f40"/>
                <a:gd name="f85" fmla="*/ f66 1 f39"/>
                <a:gd name="f86" fmla="*/ f67 1 f40"/>
                <a:gd name="f87" fmla="*/ f68 1 f39"/>
                <a:gd name="f88" fmla="*/ f69 1 f40"/>
                <a:gd name="f89" fmla="*/ f70 1 f39"/>
                <a:gd name="f90" fmla="*/ f71 1 f40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0 1"/>
                <a:gd name="f98" fmla="*/ f79 f31 1"/>
                <a:gd name="f99" fmla="*/ f80 f30 1"/>
                <a:gd name="f100" fmla="*/ f81 f30 1"/>
                <a:gd name="f101" fmla="*/ f82 f31 1"/>
                <a:gd name="f102" fmla="*/ f83 f30 1"/>
                <a:gd name="f103" fmla="*/ f84 f31 1"/>
                <a:gd name="f104" fmla="*/ f85 f30 1"/>
                <a:gd name="f105" fmla="*/ f86 f31 1"/>
                <a:gd name="f106" fmla="*/ f87 f30 1"/>
                <a:gd name="f107" fmla="*/ f88 f31 1"/>
                <a:gd name="f108" fmla="*/ f89 f30 1"/>
                <a:gd name="f109" fmla="*/ f90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7" y="f98"/>
                </a:cxn>
                <a:cxn ang="f56">
                  <a:pos x="f99" y="f96"/>
                </a:cxn>
                <a:cxn ang="f56">
                  <a:pos x="f100" y="f101"/>
                </a:cxn>
                <a:cxn ang="f56">
                  <a:pos x="f102" y="f103"/>
                </a:cxn>
                <a:cxn ang="f56">
                  <a:pos x="f104" y="f105"/>
                </a:cxn>
                <a:cxn ang="f56">
                  <a:pos x="f106" y="f107"/>
                </a:cxn>
                <a:cxn ang="f56">
                  <a:pos x="f108" y="f109"/>
                </a:cxn>
                <a:cxn ang="f56">
                  <a:pos x="f95" y="f96"/>
                </a:cxn>
              </a:cxnLst>
              <a:rect l="f91" t="f94" r="f92" b="f93"/>
              <a:pathLst>
                <a:path w="530523" h="34181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9"/>
                  </a:lnTo>
                  <a:lnTo>
                    <a:pt x="f17" y="f18"/>
                  </a:lnTo>
                  <a:lnTo>
                    <a:pt x="f9" y="f19"/>
                  </a:lnTo>
                  <a:cubicBezTo>
                    <a:pt x="f11" y="f20"/>
                    <a:pt x="f13" y="f21"/>
                    <a:pt x="f15" y="f22"/>
                  </a:cubicBezTo>
                  <a:cubicBezTo>
                    <a:pt x="f9" y="f23"/>
                    <a:pt x="f24" y="f25"/>
                    <a:pt x="f26" y="f27"/>
                  </a:cubicBezTo>
                  <a:lnTo>
                    <a:pt x="f10" y="f17"/>
                  </a:lnTo>
                  <a:cubicBezTo>
                    <a:pt x="f28" y="f26"/>
                    <a:pt x="f28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8" name="Freeform: Shape 372">
              <a:extLst>
                <a:ext uri="{FF2B5EF4-FFF2-40B4-BE49-F238E27FC236}">
                  <a16:creationId xmlns:a16="http://schemas.microsoft.com/office/drawing/2014/main" id="{60FDC3E1-F2FD-0251-826C-EFC7EC6D19C3}"/>
                </a:ext>
              </a:extLst>
            </p:cNvPr>
            <p:cNvSpPr/>
            <p:nvPr/>
          </p:nvSpPr>
          <p:spPr>
            <a:xfrm>
              <a:off x="1656463" y="5224762"/>
              <a:ext cx="53602" cy="519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601"/>
                <a:gd name="f7" fmla="val 519804"/>
                <a:gd name="f8" fmla="val 7622"/>
                <a:gd name="f9" fmla="val 8892"/>
                <a:gd name="f10" fmla="val 3811"/>
                <a:gd name="f11" fmla="val 6352"/>
                <a:gd name="f12" fmla="val 2541"/>
                <a:gd name="f13" fmla="val 1270"/>
                <a:gd name="f14" fmla="val 15244"/>
                <a:gd name="f15" fmla="val 39379"/>
                <a:gd name="f16" fmla="val 509392"/>
                <a:gd name="f17" fmla="val 513203"/>
                <a:gd name="f18" fmla="val 517014"/>
                <a:gd name="f19" fmla="val 43190"/>
                <a:gd name="f20" fmla="val 520825"/>
                <a:gd name="f21" fmla="val 47001"/>
                <a:gd name="f22" fmla="val 519555"/>
                <a:gd name="f23" fmla="val 50812"/>
                <a:gd name="f24" fmla="val 54623"/>
                <a:gd name="f25" fmla="val 515744"/>
                <a:gd name="f26" fmla="val 53352"/>
                <a:gd name="f27" fmla="val 511933"/>
                <a:gd name="f28" fmla="val 13973"/>
                <a:gd name="f29" fmla="val 5082"/>
                <a:gd name="f30" fmla="val 11433"/>
                <a:gd name="f31" fmla="+- 0 0 -90"/>
                <a:gd name="f32" fmla="*/ f3 1 53601"/>
                <a:gd name="f33" fmla="*/ f4 1 51980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3601"/>
                <a:gd name="f42" fmla="*/ f38 1 519804"/>
                <a:gd name="f43" fmla="*/ 7622 f39 1"/>
                <a:gd name="f44" fmla="*/ 8892 f38 1"/>
                <a:gd name="f45" fmla="*/ 0 f39 1"/>
                <a:gd name="f46" fmla="*/ 2541 f38 1"/>
                <a:gd name="f47" fmla="*/ 1270 f39 1"/>
                <a:gd name="f48" fmla="*/ 15244 f38 1"/>
                <a:gd name="f49" fmla="*/ 39379 f39 1"/>
                <a:gd name="f50" fmla="*/ 509392 f38 1"/>
                <a:gd name="f51" fmla="*/ 513203 f38 1"/>
                <a:gd name="f52" fmla="*/ 47001 f39 1"/>
                <a:gd name="f53" fmla="*/ 519555 f38 1"/>
                <a:gd name="f54" fmla="*/ 53352 f39 1"/>
                <a:gd name="f55" fmla="*/ 511933 f38 1"/>
                <a:gd name="f56" fmla="*/ 13973 f39 1"/>
                <a:gd name="f57" fmla="*/ 0 f38 1"/>
                <a:gd name="f58" fmla="+- f40 0 f1"/>
                <a:gd name="f59" fmla="*/ f43 1 53601"/>
                <a:gd name="f60" fmla="*/ f44 1 519804"/>
                <a:gd name="f61" fmla="*/ f45 1 53601"/>
                <a:gd name="f62" fmla="*/ f46 1 519804"/>
                <a:gd name="f63" fmla="*/ f47 1 53601"/>
                <a:gd name="f64" fmla="*/ f48 1 519804"/>
                <a:gd name="f65" fmla="*/ f49 1 53601"/>
                <a:gd name="f66" fmla="*/ f50 1 519804"/>
                <a:gd name="f67" fmla="*/ f51 1 519804"/>
                <a:gd name="f68" fmla="*/ f52 1 53601"/>
                <a:gd name="f69" fmla="*/ f53 1 519804"/>
                <a:gd name="f70" fmla="*/ f54 1 53601"/>
                <a:gd name="f71" fmla="*/ f55 1 519804"/>
                <a:gd name="f72" fmla="*/ f56 1 53601"/>
                <a:gd name="f73" fmla="*/ f57 1 519804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1"/>
                <a:gd name="f81" fmla="*/ f62 1 f42"/>
                <a:gd name="f82" fmla="*/ f63 1 f41"/>
                <a:gd name="f83" fmla="*/ f64 1 f42"/>
                <a:gd name="f84" fmla="*/ f65 1 f41"/>
                <a:gd name="f85" fmla="*/ f66 1 f42"/>
                <a:gd name="f86" fmla="*/ f67 1 f42"/>
                <a:gd name="f87" fmla="*/ f68 1 f41"/>
                <a:gd name="f88" fmla="*/ f69 1 f42"/>
                <a:gd name="f89" fmla="*/ f70 1 f41"/>
                <a:gd name="f90" fmla="*/ f71 1 f42"/>
                <a:gd name="f91" fmla="*/ f72 1 f41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2 1"/>
                <a:gd name="f100" fmla="*/ f81 f33 1"/>
                <a:gd name="f101" fmla="*/ f82 f32 1"/>
                <a:gd name="f102" fmla="*/ f83 f33 1"/>
                <a:gd name="f103" fmla="*/ f84 f32 1"/>
                <a:gd name="f104" fmla="*/ f85 f33 1"/>
                <a:gd name="f105" fmla="*/ f86 f33 1"/>
                <a:gd name="f106" fmla="*/ f87 f32 1"/>
                <a:gd name="f107" fmla="*/ f88 f33 1"/>
                <a:gd name="f108" fmla="*/ f89 f32 1"/>
                <a:gd name="f109" fmla="*/ f90 f33 1"/>
                <a:gd name="f110" fmla="*/ f91 f32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3" y="f105"/>
                </a:cxn>
                <a:cxn ang="f58">
                  <a:pos x="f106" y="f107"/>
                </a:cxn>
                <a:cxn ang="f58">
                  <a:pos x="f106" y="f107"/>
                </a:cxn>
                <a:cxn ang="f58">
                  <a:pos x="f108" y="f109"/>
                </a:cxn>
                <a:cxn ang="f58">
                  <a:pos x="f108" y="f109"/>
                </a:cxn>
                <a:cxn ang="f58">
                  <a:pos x="f110" y="f111"/>
                </a:cxn>
                <a:cxn ang="f58">
                  <a:pos x="f97" y="f98"/>
                </a:cxn>
                <a:cxn ang="f58">
                  <a:pos x="f97" y="f98"/>
                </a:cxn>
              </a:cxnLst>
              <a:rect l="f93" t="f96" r="f94" b="f95"/>
              <a:pathLst>
                <a:path w="53601" h="519804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lnTo>
                    <a:pt x="f13" y="f14"/>
                  </a:lnTo>
                  <a:lnTo>
                    <a:pt x="f15" y="f16"/>
                  </a:lnTo>
                  <a:lnTo>
                    <a:pt x="f15" y="f17"/>
                  </a:lnTo>
                  <a:cubicBezTo>
                    <a:pt x="f15" y="f18"/>
                    <a:pt x="f19" y="f20"/>
                    <a:pt x="f21" y="f22"/>
                  </a:cubicBezTo>
                  <a:cubicBezTo>
                    <a:pt x="f21" y="f22"/>
                    <a:pt x="f21" y="f22"/>
                    <a:pt x="f21" y="f22"/>
                  </a:cubicBezTo>
                  <a:cubicBezTo>
                    <a:pt x="f23" y="f22"/>
                    <a:pt x="f24" y="f25"/>
                    <a:pt x="f26" y="f27"/>
                  </a:cubicBezTo>
                  <a:cubicBezTo>
                    <a:pt x="f26" y="f27"/>
                    <a:pt x="f26" y="f27"/>
                    <a:pt x="f26" y="f27"/>
                  </a:cubicBezTo>
                  <a:lnTo>
                    <a:pt x="f28" y="f5"/>
                  </a:lnTo>
                  <a:cubicBezTo>
                    <a:pt x="f14" y="f29"/>
                    <a:pt x="f30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9" name="Freeform: Shape 373">
              <a:extLst>
                <a:ext uri="{FF2B5EF4-FFF2-40B4-BE49-F238E27FC236}">
                  <a16:creationId xmlns:a16="http://schemas.microsoft.com/office/drawing/2014/main" id="{3F1AFFF6-FA29-8289-BEA1-A718D394DA15}"/>
                </a:ext>
              </a:extLst>
            </p:cNvPr>
            <p:cNvSpPr/>
            <p:nvPr/>
          </p:nvSpPr>
          <p:spPr>
            <a:xfrm>
              <a:off x="374739" y="5707474"/>
              <a:ext cx="62243" cy="4471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244"/>
                <a:gd name="f7" fmla="val 447147"/>
                <a:gd name="f8" fmla="val 55893"/>
                <a:gd name="f9" fmla="val 59704"/>
                <a:gd name="f10" fmla="val 443337"/>
                <a:gd name="f11" fmla="val 439526"/>
                <a:gd name="f12" fmla="val 434444"/>
                <a:gd name="f13" fmla="val 16514"/>
                <a:gd name="f14" fmla="val 11433"/>
                <a:gd name="f15" fmla="val 15244"/>
                <a:gd name="f16" fmla="val 3811"/>
                <a:gd name="f17" fmla="val 12703"/>
                <a:gd name="f18" fmla="val 7622"/>
                <a:gd name="f19" fmla="val 8892"/>
                <a:gd name="f20" fmla="val 5081"/>
                <a:gd name="f21" fmla="val 10163"/>
                <a:gd name="f22" fmla="val 1270"/>
                <a:gd name="f23" fmla="val 6352"/>
                <a:gd name="f24" fmla="val 2541"/>
                <a:gd name="f25" fmla="val 47001"/>
                <a:gd name="f26" fmla="val 48271"/>
                <a:gd name="f27" fmla="val 444607"/>
                <a:gd name="f28" fmla="val 52082"/>
                <a:gd name="f29" fmla="+- 0 0 -90"/>
                <a:gd name="f30" fmla="*/ f3 1 62244"/>
                <a:gd name="f31" fmla="*/ f4 1 447147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62244"/>
                <a:gd name="f40" fmla="*/ f36 1 447147"/>
                <a:gd name="f41" fmla="*/ 55893 f37 1"/>
                <a:gd name="f42" fmla="*/ 447147 f36 1"/>
                <a:gd name="f43" fmla="*/ 62244 f37 1"/>
                <a:gd name="f44" fmla="*/ 439526 f36 1"/>
                <a:gd name="f45" fmla="*/ 434444 f36 1"/>
                <a:gd name="f46" fmla="*/ 16514 f37 1"/>
                <a:gd name="f47" fmla="*/ 11433 f36 1"/>
                <a:gd name="f48" fmla="*/ 15244 f37 1"/>
                <a:gd name="f49" fmla="*/ 0 f36 1"/>
                <a:gd name="f50" fmla="*/ 8892 f37 1"/>
                <a:gd name="f51" fmla="*/ 8892 f36 1"/>
                <a:gd name="f52" fmla="*/ 0 f37 1"/>
                <a:gd name="f53" fmla="*/ 2541 f36 1"/>
                <a:gd name="f54" fmla="*/ 1270 f36 1"/>
                <a:gd name="f55" fmla="*/ 47001 f37 1"/>
                <a:gd name="f56" fmla="+- f38 0 f1"/>
                <a:gd name="f57" fmla="*/ f41 1 62244"/>
                <a:gd name="f58" fmla="*/ f42 1 447147"/>
                <a:gd name="f59" fmla="*/ f43 1 62244"/>
                <a:gd name="f60" fmla="*/ f44 1 447147"/>
                <a:gd name="f61" fmla="*/ f45 1 447147"/>
                <a:gd name="f62" fmla="*/ f46 1 62244"/>
                <a:gd name="f63" fmla="*/ f47 1 447147"/>
                <a:gd name="f64" fmla="*/ f48 1 62244"/>
                <a:gd name="f65" fmla="*/ f49 1 447147"/>
                <a:gd name="f66" fmla="*/ f50 1 62244"/>
                <a:gd name="f67" fmla="*/ f51 1 447147"/>
                <a:gd name="f68" fmla="*/ f52 1 62244"/>
                <a:gd name="f69" fmla="*/ f53 1 447147"/>
                <a:gd name="f70" fmla="*/ f54 1 447147"/>
                <a:gd name="f71" fmla="*/ f55 1 62244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39"/>
                <a:gd name="f79" fmla="*/ f60 1 f40"/>
                <a:gd name="f80" fmla="*/ f61 1 f40"/>
                <a:gd name="f81" fmla="*/ f62 1 f39"/>
                <a:gd name="f82" fmla="*/ f63 1 f40"/>
                <a:gd name="f83" fmla="*/ f64 1 f39"/>
                <a:gd name="f84" fmla="*/ f65 1 f40"/>
                <a:gd name="f85" fmla="*/ f66 1 f39"/>
                <a:gd name="f86" fmla="*/ f67 1 f40"/>
                <a:gd name="f87" fmla="*/ f68 1 f39"/>
                <a:gd name="f88" fmla="*/ f69 1 f40"/>
                <a:gd name="f89" fmla="*/ f70 1 f40"/>
                <a:gd name="f90" fmla="*/ f71 1 f39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0 1"/>
                <a:gd name="f98" fmla="*/ f79 f31 1"/>
                <a:gd name="f99" fmla="*/ f80 f31 1"/>
                <a:gd name="f100" fmla="*/ f81 f30 1"/>
                <a:gd name="f101" fmla="*/ f82 f31 1"/>
                <a:gd name="f102" fmla="*/ f83 f30 1"/>
                <a:gd name="f103" fmla="*/ f84 f31 1"/>
                <a:gd name="f104" fmla="*/ f85 f30 1"/>
                <a:gd name="f105" fmla="*/ f86 f31 1"/>
                <a:gd name="f106" fmla="*/ f87 f30 1"/>
                <a:gd name="f107" fmla="*/ f88 f31 1"/>
                <a:gd name="f108" fmla="*/ f89 f31 1"/>
                <a:gd name="f109" fmla="*/ f9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7" y="f99"/>
                </a:cxn>
                <a:cxn ang="f56">
                  <a:pos x="f100" y="f101"/>
                </a:cxn>
                <a:cxn ang="f56">
                  <a:pos x="f102" y="f103"/>
                </a:cxn>
                <a:cxn ang="f56">
                  <a:pos x="f104" y="f105"/>
                </a:cxn>
                <a:cxn ang="f56">
                  <a:pos x="f106" y="f107"/>
                </a:cxn>
                <a:cxn ang="f56">
                  <a:pos x="f106" y="f108"/>
                </a:cxn>
                <a:cxn ang="f56">
                  <a:pos x="f109" y="f98"/>
                </a:cxn>
                <a:cxn ang="f56">
                  <a:pos x="f95" y="f96"/>
                </a:cxn>
              </a:cxnLst>
              <a:rect l="f91" t="f94" r="f92" b="f93"/>
              <a:pathLst>
                <a:path w="62244" h="447147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lnTo>
                    <a:pt x="f6" y="f12"/>
                  </a:lnTo>
                  <a:lnTo>
                    <a:pt x="f13" y="f14"/>
                  </a:lnTo>
                  <a:lnTo>
                    <a:pt x="f15" y="f5"/>
                  </a:lnTo>
                  <a:cubicBezTo>
                    <a:pt x="f13" y="f16"/>
                    <a:pt x="f17" y="f18"/>
                    <a:pt x="f19" y="f19"/>
                  </a:cubicBezTo>
                  <a:cubicBezTo>
                    <a:pt x="f20" y="f21"/>
                    <a:pt x="f22" y="f23"/>
                    <a:pt x="f5" y="f24"/>
                  </a:cubicBezTo>
                  <a:cubicBezTo>
                    <a:pt x="f5" y="f24"/>
                    <a:pt x="f5" y="f22"/>
                    <a:pt x="f5" y="f22"/>
                  </a:cubicBezTo>
                  <a:lnTo>
                    <a:pt x="f25" y="f11"/>
                  </a:lnTo>
                  <a:cubicBezTo>
                    <a:pt x="f26" y="f27"/>
                    <a:pt x="f2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0" name="Freeform: Shape 374">
              <a:extLst>
                <a:ext uri="{FF2B5EF4-FFF2-40B4-BE49-F238E27FC236}">
                  <a16:creationId xmlns:a16="http://schemas.microsoft.com/office/drawing/2014/main" id="{210AFC59-9A45-FC5B-23CF-F1C325918C9F}"/>
                </a:ext>
              </a:extLst>
            </p:cNvPr>
            <p:cNvSpPr/>
            <p:nvPr/>
          </p:nvSpPr>
          <p:spPr>
            <a:xfrm>
              <a:off x="3768955" y="5486445"/>
              <a:ext cx="16514" cy="749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3"/>
                <a:gd name="f7" fmla="val 74947"/>
                <a:gd name="f8" fmla="val 8892"/>
                <a:gd name="f9" fmla="val 74948"/>
                <a:gd name="f10" fmla="val 12703"/>
                <a:gd name="f11" fmla="val 16514"/>
                <a:gd name="f12" fmla="val 71137"/>
                <a:gd name="f13" fmla="val 67326"/>
                <a:gd name="f14" fmla="val 62245"/>
                <a:gd name="f15" fmla="val 15243"/>
                <a:gd name="f16" fmla="val 10163"/>
                <a:gd name="f17" fmla="val 3811"/>
                <a:gd name="f18" fmla="val 11433"/>
                <a:gd name="f19" fmla="val 7622"/>
                <a:gd name="f20" fmla="val 7621"/>
                <a:gd name="f21" fmla="val 1270"/>
                <a:gd name="f22" fmla="val 68596"/>
                <a:gd name="f23" fmla="val 5081"/>
                <a:gd name="f24" fmla="+- 0 0 -90"/>
                <a:gd name="f25" fmla="*/ f3 1 16513"/>
                <a:gd name="f26" fmla="*/ f4 1 7494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6513"/>
                <a:gd name="f35" fmla="*/ f31 1 74947"/>
                <a:gd name="f36" fmla="*/ 8892 f32 1"/>
                <a:gd name="f37" fmla="*/ 74948 f31 1"/>
                <a:gd name="f38" fmla="*/ 16514 f32 1"/>
                <a:gd name="f39" fmla="*/ 67326 f31 1"/>
                <a:gd name="f40" fmla="*/ 62245 f31 1"/>
                <a:gd name="f41" fmla="*/ 15243 f32 1"/>
                <a:gd name="f42" fmla="*/ 10163 f31 1"/>
                <a:gd name="f43" fmla="*/ 0 f31 1"/>
                <a:gd name="f44" fmla="*/ 7621 f32 1"/>
                <a:gd name="f45" fmla="*/ 7622 f31 1"/>
                <a:gd name="f46" fmla="*/ 0 f32 1"/>
                <a:gd name="f47" fmla="*/ 1270 f32 1"/>
                <a:gd name="f48" fmla="*/ 68596 f31 1"/>
                <a:gd name="f49" fmla="+- f33 0 f1"/>
                <a:gd name="f50" fmla="*/ f36 1 16513"/>
                <a:gd name="f51" fmla="*/ f37 1 74947"/>
                <a:gd name="f52" fmla="*/ f38 1 16513"/>
                <a:gd name="f53" fmla="*/ f39 1 74947"/>
                <a:gd name="f54" fmla="*/ f40 1 74947"/>
                <a:gd name="f55" fmla="*/ f41 1 16513"/>
                <a:gd name="f56" fmla="*/ f42 1 74947"/>
                <a:gd name="f57" fmla="*/ f43 1 74947"/>
                <a:gd name="f58" fmla="*/ f44 1 16513"/>
                <a:gd name="f59" fmla="*/ f45 1 74947"/>
                <a:gd name="f60" fmla="*/ f46 1 16513"/>
                <a:gd name="f61" fmla="*/ f47 1 16513"/>
                <a:gd name="f62" fmla="*/ f48 1 74947"/>
                <a:gd name="f63" fmla="*/ f27 1 f34"/>
                <a:gd name="f64" fmla="*/ f28 1 f34"/>
                <a:gd name="f65" fmla="*/ f27 1 f35"/>
                <a:gd name="f66" fmla="*/ f29 1 f35"/>
                <a:gd name="f67" fmla="*/ f50 1 f34"/>
                <a:gd name="f68" fmla="*/ f51 1 f35"/>
                <a:gd name="f69" fmla="*/ f52 1 f34"/>
                <a:gd name="f70" fmla="*/ f53 1 f35"/>
                <a:gd name="f71" fmla="*/ f54 1 f35"/>
                <a:gd name="f72" fmla="*/ f55 1 f34"/>
                <a:gd name="f73" fmla="*/ f56 1 f35"/>
                <a:gd name="f74" fmla="*/ f57 1 f35"/>
                <a:gd name="f75" fmla="*/ f58 1 f34"/>
                <a:gd name="f76" fmla="*/ f59 1 f35"/>
                <a:gd name="f77" fmla="*/ f60 1 f34"/>
                <a:gd name="f78" fmla="*/ f61 1 f34"/>
                <a:gd name="f79" fmla="*/ f62 1 f35"/>
                <a:gd name="f80" fmla="*/ f63 f25 1"/>
                <a:gd name="f81" fmla="*/ f64 f25 1"/>
                <a:gd name="f82" fmla="*/ f66 f26 1"/>
                <a:gd name="f83" fmla="*/ f65 f26 1"/>
                <a:gd name="f84" fmla="*/ f67 f25 1"/>
                <a:gd name="f85" fmla="*/ f68 f26 1"/>
                <a:gd name="f86" fmla="*/ f69 f25 1"/>
                <a:gd name="f87" fmla="*/ f70 f26 1"/>
                <a:gd name="f88" fmla="*/ f71 f26 1"/>
                <a:gd name="f89" fmla="*/ f72 f25 1"/>
                <a:gd name="f90" fmla="*/ f73 f26 1"/>
                <a:gd name="f91" fmla="*/ f74 f26 1"/>
                <a:gd name="f92" fmla="*/ f75 f25 1"/>
                <a:gd name="f93" fmla="*/ f76 f26 1"/>
                <a:gd name="f94" fmla="*/ f77 f25 1"/>
                <a:gd name="f95" fmla="*/ f78 f25 1"/>
                <a:gd name="f96" fmla="*/ f79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4" y="f85"/>
                </a:cxn>
                <a:cxn ang="f49">
                  <a:pos x="f86" y="f87"/>
                </a:cxn>
                <a:cxn ang="f49">
                  <a:pos x="f86" y="f87"/>
                </a:cxn>
                <a:cxn ang="f49">
                  <a:pos x="f86" y="f87"/>
                </a:cxn>
                <a:cxn ang="f49">
                  <a:pos x="f86" y="f88"/>
                </a:cxn>
                <a:cxn ang="f49">
                  <a:pos x="f89" y="f90"/>
                </a:cxn>
                <a:cxn ang="f49">
                  <a:pos x="f89" y="f91"/>
                </a:cxn>
                <a:cxn ang="f49">
                  <a:pos x="f92" y="f93"/>
                </a:cxn>
                <a:cxn ang="f49">
                  <a:pos x="f94" y="f91"/>
                </a:cxn>
                <a:cxn ang="f49">
                  <a:pos x="f94" y="f91"/>
                </a:cxn>
                <a:cxn ang="f49">
                  <a:pos x="f95" y="f96"/>
                </a:cxn>
                <a:cxn ang="f49">
                  <a:pos x="f95" y="f96"/>
                </a:cxn>
                <a:cxn ang="f49">
                  <a:pos x="f84" y="f85"/>
                </a:cxn>
                <a:cxn ang="f49">
                  <a:pos x="f84" y="f85"/>
                </a:cxn>
              </a:cxnLst>
              <a:rect l="f80" t="f83" r="f81" b="f82"/>
              <a:pathLst>
                <a:path w="16513" h="74947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cubicBezTo>
                    <a:pt x="f11" y="f13"/>
                    <a:pt x="f11" y="f13"/>
                    <a:pt x="f11" y="f13"/>
                  </a:cubicBezTo>
                  <a:lnTo>
                    <a:pt x="f11" y="f13"/>
                  </a:lnTo>
                  <a:lnTo>
                    <a:pt x="f11" y="f14"/>
                  </a:lnTo>
                  <a:lnTo>
                    <a:pt x="f15" y="f16"/>
                  </a:lnTo>
                  <a:lnTo>
                    <a:pt x="f15" y="f5"/>
                  </a:lnTo>
                  <a:cubicBezTo>
                    <a:pt x="f15" y="f17"/>
                    <a:pt x="f18" y="f19"/>
                    <a:pt x="f20" y="f19"/>
                  </a:cubicBezTo>
                  <a:cubicBezTo>
                    <a:pt x="f17" y="f19"/>
                    <a:pt x="f5" y="f17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lnTo>
                    <a:pt x="f21" y="f22"/>
                  </a:lnTo>
                  <a:lnTo>
                    <a:pt x="f21" y="f22"/>
                  </a:lnTo>
                  <a:cubicBezTo>
                    <a:pt x="f21" y="f12"/>
                    <a:pt x="f23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1" name="Freeform: Shape 375">
              <a:extLst>
                <a:ext uri="{FF2B5EF4-FFF2-40B4-BE49-F238E27FC236}">
                  <a16:creationId xmlns:a16="http://schemas.microsoft.com/office/drawing/2014/main" id="{3FE777F6-7F55-8A4E-636E-51D534D65814}"/>
                </a:ext>
              </a:extLst>
            </p:cNvPr>
            <p:cNvSpPr/>
            <p:nvPr/>
          </p:nvSpPr>
          <p:spPr>
            <a:xfrm>
              <a:off x="3753712" y="4950378"/>
              <a:ext cx="30486" cy="5424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86"/>
                <a:gd name="f7" fmla="val 542419"/>
                <a:gd name="f8" fmla="val 22865"/>
                <a:gd name="f9" fmla="val 542420"/>
                <a:gd name="f10" fmla="val 26676"/>
                <a:gd name="f11" fmla="val 30487"/>
                <a:gd name="f12" fmla="val 538609"/>
                <a:gd name="f13" fmla="val 534798"/>
                <a:gd name="f14" fmla="val 529717"/>
                <a:gd name="f15" fmla="val 15244"/>
                <a:gd name="f16" fmla="val 3811"/>
                <a:gd name="f17" fmla="val 11433"/>
                <a:gd name="f18" fmla="val 7622"/>
                <a:gd name="f19" fmla="val 539880"/>
                <a:gd name="f20" fmla="val 17784"/>
                <a:gd name="f21" fmla="+- 0 0 -90"/>
                <a:gd name="f22" fmla="*/ f3 1 30486"/>
                <a:gd name="f23" fmla="*/ f4 1 54241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0486"/>
                <a:gd name="f32" fmla="*/ f28 1 542419"/>
                <a:gd name="f33" fmla="*/ 22865 f29 1"/>
                <a:gd name="f34" fmla="*/ 542420 f28 1"/>
                <a:gd name="f35" fmla="*/ 30487 f29 1"/>
                <a:gd name="f36" fmla="*/ 534798 f28 1"/>
                <a:gd name="f37" fmla="*/ 529717 f28 1"/>
                <a:gd name="f38" fmla="*/ 15244 f29 1"/>
                <a:gd name="f39" fmla="*/ 3811 f28 1"/>
                <a:gd name="f40" fmla="*/ 0 f28 1"/>
                <a:gd name="f41" fmla="*/ 7622 f29 1"/>
                <a:gd name="f42" fmla="*/ 7622 f28 1"/>
                <a:gd name="f43" fmla="*/ 0 f29 1"/>
                <a:gd name="f44" fmla="+- f30 0 f1"/>
                <a:gd name="f45" fmla="*/ f33 1 30486"/>
                <a:gd name="f46" fmla="*/ f34 1 542419"/>
                <a:gd name="f47" fmla="*/ f35 1 30486"/>
                <a:gd name="f48" fmla="*/ f36 1 542419"/>
                <a:gd name="f49" fmla="*/ f37 1 542419"/>
                <a:gd name="f50" fmla="*/ f38 1 30486"/>
                <a:gd name="f51" fmla="*/ f39 1 542419"/>
                <a:gd name="f52" fmla="*/ f40 1 542419"/>
                <a:gd name="f53" fmla="*/ f41 1 30486"/>
                <a:gd name="f54" fmla="*/ f42 1 542419"/>
                <a:gd name="f55" fmla="*/ f43 1 30486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2"/>
                <a:gd name="f64" fmla="*/ f49 1 f32"/>
                <a:gd name="f65" fmla="*/ f50 1 f31"/>
                <a:gd name="f66" fmla="*/ f51 1 f32"/>
                <a:gd name="f67" fmla="*/ f52 1 f32"/>
                <a:gd name="f68" fmla="*/ f53 1 f31"/>
                <a:gd name="f69" fmla="*/ f54 1 f32"/>
                <a:gd name="f70" fmla="*/ f55 1 f31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3 1"/>
                <a:gd name="f79" fmla="*/ f64 f23 1"/>
                <a:gd name="f80" fmla="*/ f65 f22 1"/>
                <a:gd name="f81" fmla="*/ f66 f23 1"/>
                <a:gd name="f82" fmla="*/ f67 f23 1"/>
                <a:gd name="f83" fmla="*/ f68 f22 1"/>
                <a:gd name="f84" fmla="*/ f69 f23 1"/>
                <a:gd name="f85" fmla="*/ f7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7" y="f78"/>
                </a:cxn>
                <a:cxn ang="f44">
                  <a:pos x="f77" y="f79"/>
                </a:cxn>
                <a:cxn ang="f44">
                  <a:pos x="f80" y="f81"/>
                </a:cxn>
                <a:cxn ang="f44">
                  <a:pos x="f80" y="f82"/>
                </a:cxn>
                <a:cxn ang="f44">
                  <a:pos x="f83" y="f84"/>
                </a:cxn>
                <a:cxn ang="f44">
                  <a:pos x="f85" y="f82"/>
                </a:cxn>
                <a:cxn ang="f44">
                  <a:pos x="f85" y="f82"/>
                </a:cxn>
                <a:cxn ang="f44">
                  <a:pos x="f80" y="f78"/>
                </a:cxn>
                <a:cxn ang="f44">
                  <a:pos x="f75" y="f76"/>
                </a:cxn>
              </a:cxnLst>
              <a:rect l="f71" t="f74" r="f72" b="f73"/>
              <a:pathLst>
                <a:path w="30486" h="542419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cubicBezTo>
                    <a:pt x="f11" y="f13"/>
                    <a:pt x="f11" y="f13"/>
                    <a:pt x="f11" y="f13"/>
                  </a:cubicBezTo>
                  <a:lnTo>
                    <a:pt x="f11" y="f14"/>
                  </a:lnTo>
                  <a:lnTo>
                    <a:pt x="f15" y="f16"/>
                  </a:lnTo>
                  <a:lnTo>
                    <a:pt x="f15" y="f5"/>
                  </a:lnTo>
                  <a:cubicBezTo>
                    <a:pt x="f15" y="f16"/>
                    <a:pt x="f17" y="f18"/>
                    <a:pt x="f18" y="f18"/>
                  </a:cubicBezTo>
                  <a:cubicBezTo>
                    <a:pt x="f16" y="f18"/>
                    <a:pt x="f5" y="f16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lnTo>
                    <a:pt x="f15" y="f13"/>
                  </a:lnTo>
                  <a:cubicBezTo>
                    <a:pt x="f15" y="f19"/>
                    <a:pt x="f20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2" name="Freeform: Shape 376">
              <a:extLst>
                <a:ext uri="{FF2B5EF4-FFF2-40B4-BE49-F238E27FC236}">
                  <a16:creationId xmlns:a16="http://schemas.microsoft.com/office/drawing/2014/main" id="{7F455003-56A9-D291-B6C5-D8540BD5AC3C}"/>
                </a:ext>
              </a:extLst>
            </p:cNvPr>
            <p:cNvSpPr/>
            <p:nvPr/>
          </p:nvSpPr>
          <p:spPr>
            <a:xfrm>
              <a:off x="3735927" y="4279657"/>
              <a:ext cx="33028" cy="6783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27"/>
                <a:gd name="f7" fmla="val 678342"/>
                <a:gd name="f8" fmla="val 25406"/>
                <a:gd name="f9" fmla="val 678343"/>
                <a:gd name="f10" fmla="val 29217"/>
                <a:gd name="f11" fmla="val 33028"/>
                <a:gd name="f12" fmla="val 674532"/>
                <a:gd name="f13" fmla="val 670721"/>
                <a:gd name="f14" fmla="val 656748"/>
                <a:gd name="f15" fmla="val 15243"/>
                <a:gd name="f16" fmla="val 10163"/>
                <a:gd name="f17" fmla="val 3811"/>
                <a:gd name="f18" fmla="val 11433"/>
                <a:gd name="f19" fmla="val 7622"/>
                <a:gd name="f20" fmla="val 19054"/>
                <a:gd name="f21" fmla="val 17784"/>
                <a:gd name="f22" fmla="val 21595"/>
                <a:gd name="f23" fmla="+- 0 0 -90"/>
                <a:gd name="f24" fmla="*/ f3 1 33027"/>
                <a:gd name="f25" fmla="*/ f4 1 678342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3027"/>
                <a:gd name="f34" fmla="*/ f30 1 678342"/>
                <a:gd name="f35" fmla="*/ 25406 f31 1"/>
                <a:gd name="f36" fmla="*/ 678343 f30 1"/>
                <a:gd name="f37" fmla="*/ 33028 f31 1"/>
                <a:gd name="f38" fmla="*/ 670721 f30 1"/>
                <a:gd name="f39" fmla="*/ 656748 f30 1"/>
                <a:gd name="f40" fmla="*/ 15243 f31 1"/>
                <a:gd name="f41" fmla="*/ 10163 f30 1"/>
                <a:gd name="f42" fmla="*/ 0 f30 1"/>
                <a:gd name="f43" fmla="*/ 7622 f31 1"/>
                <a:gd name="f44" fmla="*/ 7622 f30 1"/>
                <a:gd name="f45" fmla="*/ 0 f31 1"/>
                <a:gd name="f46" fmla="*/ 19054 f31 1"/>
                <a:gd name="f47" fmla="+- f32 0 f1"/>
                <a:gd name="f48" fmla="*/ f35 1 33027"/>
                <a:gd name="f49" fmla="*/ f36 1 678342"/>
                <a:gd name="f50" fmla="*/ f37 1 33027"/>
                <a:gd name="f51" fmla="*/ f38 1 678342"/>
                <a:gd name="f52" fmla="*/ f39 1 678342"/>
                <a:gd name="f53" fmla="*/ f40 1 33027"/>
                <a:gd name="f54" fmla="*/ f41 1 678342"/>
                <a:gd name="f55" fmla="*/ f42 1 678342"/>
                <a:gd name="f56" fmla="*/ f43 1 33027"/>
                <a:gd name="f57" fmla="*/ f44 1 678342"/>
                <a:gd name="f58" fmla="*/ f45 1 33027"/>
                <a:gd name="f59" fmla="*/ f46 1 33027"/>
                <a:gd name="f60" fmla="*/ f26 1 f33"/>
                <a:gd name="f61" fmla="*/ f27 1 f33"/>
                <a:gd name="f62" fmla="*/ f26 1 f34"/>
                <a:gd name="f63" fmla="*/ f28 1 f34"/>
                <a:gd name="f64" fmla="*/ f48 1 f33"/>
                <a:gd name="f65" fmla="*/ f49 1 f34"/>
                <a:gd name="f66" fmla="*/ f50 1 f33"/>
                <a:gd name="f67" fmla="*/ f51 1 f34"/>
                <a:gd name="f68" fmla="*/ f52 1 f34"/>
                <a:gd name="f69" fmla="*/ f53 1 f33"/>
                <a:gd name="f70" fmla="*/ f54 1 f34"/>
                <a:gd name="f71" fmla="*/ f55 1 f34"/>
                <a:gd name="f72" fmla="*/ f56 1 f33"/>
                <a:gd name="f73" fmla="*/ f57 1 f34"/>
                <a:gd name="f74" fmla="*/ f58 1 f33"/>
                <a:gd name="f75" fmla="*/ f59 1 f33"/>
                <a:gd name="f76" fmla="*/ f60 f24 1"/>
                <a:gd name="f77" fmla="*/ f61 f24 1"/>
                <a:gd name="f78" fmla="*/ f63 f25 1"/>
                <a:gd name="f79" fmla="*/ f62 f25 1"/>
                <a:gd name="f80" fmla="*/ f64 f24 1"/>
                <a:gd name="f81" fmla="*/ f65 f25 1"/>
                <a:gd name="f82" fmla="*/ f66 f24 1"/>
                <a:gd name="f83" fmla="*/ f67 f25 1"/>
                <a:gd name="f84" fmla="*/ f68 f25 1"/>
                <a:gd name="f85" fmla="*/ f69 f24 1"/>
                <a:gd name="f86" fmla="*/ f70 f25 1"/>
                <a:gd name="f87" fmla="*/ f71 f25 1"/>
                <a:gd name="f88" fmla="*/ f72 f24 1"/>
                <a:gd name="f89" fmla="*/ f73 f25 1"/>
                <a:gd name="f90" fmla="*/ f74 f24 1"/>
                <a:gd name="f91" fmla="*/ f75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0" y="f81"/>
                </a:cxn>
                <a:cxn ang="f47">
                  <a:pos x="f82" y="f83"/>
                </a:cxn>
                <a:cxn ang="f47">
                  <a:pos x="f82" y="f84"/>
                </a:cxn>
                <a:cxn ang="f47">
                  <a:pos x="f85" y="f86"/>
                </a:cxn>
                <a:cxn ang="f47">
                  <a:pos x="f85" y="f87"/>
                </a:cxn>
                <a:cxn ang="f47">
                  <a:pos x="f88" y="f89"/>
                </a:cxn>
                <a:cxn ang="f47">
                  <a:pos x="f90" y="f87"/>
                </a:cxn>
                <a:cxn ang="f47">
                  <a:pos x="f91" y="f83"/>
                </a:cxn>
                <a:cxn ang="f47">
                  <a:pos x="f80" y="f81"/>
                </a:cxn>
              </a:cxnLst>
              <a:rect l="f76" t="f79" r="f77" b="f78"/>
              <a:pathLst>
                <a:path w="33027" h="678342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14"/>
                  </a:lnTo>
                  <a:lnTo>
                    <a:pt x="f15" y="f16"/>
                  </a:lnTo>
                  <a:lnTo>
                    <a:pt x="f15" y="f5"/>
                  </a:lnTo>
                  <a:cubicBezTo>
                    <a:pt x="f15" y="f17"/>
                    <a:pt x="f18" y="f19"/>
                    <a:pt x="f19" y="f19"/>
                  </a:cubicBezTo>
                  <a:cubicBezTo>
                    <a:pt x="f17" y="f19"/>
                    <a:pt x="f5" y="f17"/>
                    <a:pt x="f5" y="f5"/>
                  </a:cubicBezTo>
                  <a:lnTo>
                    <a:pt x="f20" y="f13"/>
                  </a:lnTo>
                  <a:cubicBezTo>
                    <a:pt x="f21" y="f12"/>
                    <a:pt x="f2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3" name="Freeform: Shape 377">
              <a:extLst>
                <a:ext uri="{FF2B5EF4-FFF2-40B4-BE49-F238E27FC236}">
                  <a16:creationId xmlns:a16="http://schemas.microsoft.com/office/drawing/2014/main" id="{F16BE04F-973F-8D83-5CA5-B5FE87A131BD}"/>
                </a:ext>
              </a:extLst>
            </p:cNvPr>
            <p:cNvSpPr/>
            <p:nvPr/>
          </p:nvSpPr>
          <p:spPr>
            <a:xfrm>
              <a:off x="3707983" y="3343439"/>
              <a:ext cx="40645" cy="9425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49"/>
                <a:gd name="f7" fmla="val 942565"/>
                <a:gd name="f8" fmla="val 6352"/>
                <a:gd name="f9" fmla="val 11433"/>
                <a:gd name="f10" fmla="val 19055"/>
                <a:gd name="f11" fmla="val 25406"/>
                <a:gd name="f12" fmla="val 934944"/>
                <a:gd name="f13" fmla="val 938755"/>
                <a:gd name="f14" fmla="val 29217"/>
                <a:gd name="f15" fmla="val 942566"/>
                <a:gd name="f16" fmla="val 33028"/>
                <a:gd name="f17" fmla="val 36838"/>
                <a:gd name="f18" fmla="val 40650"/>
                <a:gd name="f19" fmla="val 929863"/>
                <a:gd name="f20" fmla="val 15244"/>
                <a:gd name="f21" fmla="val 5081"/>
                <a:gd name="f22" fmla="val 3811"/>
                <a:gd name="f23" fmla="val 2540"/>
                <a:gd name="f24" fmla="val 13973"/>
                <a:gd name="f25" fmla="val 1270"/>
                <a:gd name="f26" fmla="val 12703"/>
                <a:gd name="f27" fmla="val 10163"/>
                <a:gd name="f28" fmla="val 8892"/>
                <a:gd name="f29" fmla="val 7622"/>
                <a:gd name="f30" fmla="+- 0 0 -90"/>
                <a:gd name="f31" fmla="*/ f3 1 40649"/>
                <a:gd name="f32" fmla="*/ f4 1 94256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0649"/>
                <a:gd name="f41" fmla="*/ f37 1 942565"/>
                <a:gd name="f42" fmla="*/ 0 f38 1"/>
                <a:gd name="f43" fmla="*/ 6352 f37 1"/>
                <a:gd name="f44" fmla="*/ 11433 f37 1"/>
                <a:gd name="f45" fmla="*/ 19055 f37 1"/>
                <a:gd name="f46" fmla="*/ 25406 f38 1"/>
                <a:gd name="f47" fmla="*/ 934944 f37 1"/>
                <a:gd name="f48" fmla="*/ 33028 f38 1"/>
                <a:gd name="f49" fmla="*/ 942566 f37 1"/>
                <a:gd name="f50" fmla="*/ 40650 f38 1"/>
                <a:gd name="f51" fmla="*/ 929863 f37 1"/>
                <a:gd name="f52" fmla="*/ 15244 f38 1"/>
                <a:gd name="f53" fmla="*/ 5081 f37 1"/>
                <a:gd name="f54" fmla="*/ 3811 f37 1"/>
                <a:gd name="f55" fmla="*/ 2540 f37 1"/>
                <a:gd name="f56" fmla="*/ 13973 f38 1"/>
                <a:gd name="f57" fmla="*/ 1270 f37 1"/>
                <a:gd name="f58" fmla="*/ 12703 f38 1"/>
                <a:gd name="f59" fmla="*/ 0 f37 1"/>
                <a:gd name="f60" fmla="*/ 11433 f38 1"/>
                <a:gd name="f61" fmla="*/ 10163 f38 1"/>
                <a:gd name="f62" fmla="*/ 7622 f38 1"/>
                <a:gd name="f63" fmla="+- f39 0 f1"/>
                <a:gd name="f64" fmla="*/ f42 1 40649"/>
                <a:gd name="f65" fmla="*/ f43 1 942565"/>
                <a:gd name="f66" fmla="*/ f44 1 942565"/>
                <a:gd name="f67" fmla="*/ f45 1 942565"/>
                <a:gd name="f68" fmla="*/ f46 1 40649"/>
                <a:gd name="f69" fmla="*/ f47 1 942565"/>
                <a:gd name="f70" fmla="*/ f48 1 40649"/>
                <a:gd name="f71" fmla="*/ f49 1 942565"/>
                <a:gd name="f72" fmla="*/ f50 1 40649"/>
                <a:gd name="f73" fmla="*/ f51 1 942565"/>
                <a:gd name="f74" fmla="*/ f52 1 40649"/>
                <a:gd name="f75" fmla="*/ f53 1 942565"/>
                <a:gd name="f76" fmla="*/ f54 1 942565"/>
                <a:gd name="f77" fmla="*/ f55 1 942565"/>
                <a:gd name="f78" fmla="*/ f56 1 40649"/>
                <a:gd name="f79" fmla="*/ f57 1 942565"/>
                <a:gd name="f80" fmla="*/ f58 1 40649"/>
                <a:gd name="f81" fmla="*/ f59 1 942565"/>
                <a:gd name="f82" fmla="*/ f60 1 40649"/>
                <a:gd name="f83" fmla="*/ f61 1 40649"/>
                <a:gd name="f84" fmla="*/ f62 1 40649"/>
                <a:gd name="f85" fmla="*/ f33 1 f40"/>
                <a:gd name="f86" fmla="*/ f34 1 f40"/>
                <a:gd name="f87" fmla="*/ f33 1 f41"/>
                <a:gd name="f88" fmla="*/ f35 1 f41"/>
                <a:gd name="f89" fmla="*/ f64 1 f40"/>
                <a:gd name="f90" fmla="*/ f65 1 f41"/>
                <a:gd name="f91" fmla="*/ f66 1 f41"/>
                <a:gd name="f92" fmla="*/ f67 1 f41"/>
                <a:gd name="f93" fmla="*/ f68 1 f40"/>
                <a:gd name="f94" fmla="*/ f69 1 f41"/>
                <a:gd name="f95" fmla="*/ f70 1 f40"/>
                <a:gd name="f96" fmla="*/ f71 1 f41"/>
                <a:gd name="f97" fmla="*/ f72 1 f40"/>
                <a:gd name="f98" fmla="*/ f73 1 f41"/>
                <a:gd name="f99" fmla="*/ f74 1 f40"/>
                <a:gd name="f100" fmla="*/ f75 1 f41"/>
                <a:gd name="f101" fmla="*/ f76 1 f41"/>
                <a:gd name="f102" fmla="*/ f77 1 f41"/>
                <a:gd name="f103" fmla="*/ f78 1 f40"/>
                <a:gd name="f104" fmla="*/ f79 1 f41"/>
                <a:gd name="f105" fmla="*/ f80 1 f40"/>
                <a:gd name="f106" fmla="*/ f81 1 f41"/>
                <a:gd name="f107" fmla="*/ f82 1 f40"/>
                <a:gd name="f108" fmla="*/ f83 1 f40"/>
                <a:gd name="f109" fmla="*/ f84 1 f40"/>
                <a:gd name="f110" fmla="*/ f85 f31 1"/>
                <a:gd name="f111" fmla="*/ f86 f31 1"/>
                <a:gd name="f112" fmla="*/ f88 f32 1"/>
                <a:gd name="f113" fmla="*/ f87 f32 1"/>
                <a:gd name="f114" fmla="*/ f89 f31 1"/>
                <a:gd name="f115" fmla="*/ f90 f32 1"/>
                <a:gd name="f116" fmla="*/ f91 f32 1"/>
                <a:gd name="f117" fmla="*/ f92 f32 1"/>
                <a:gd name="f118" fmla="*/ f93 f31 1"/>
                <a:gd name="f119" fmla="*/ f94 f32 1"/>
                <a:gd name="f120" fmla="*/ f95 f31 1"/>
                <a:gd name="f121" fmla="*/ f96 f32 1"/>
                <a:gd name="f122" fmla="*/ f97 f31 1"/>
                <a:gd name="f123" fmla="*/ f98 f32 1"/>
                <a:gd name="f124" fmla="*/ f99 f31 1"/>
                <a:gd name="f125" fmla="*/ f100 f32 1"/>
                <a:gd name="f126" fmla="*/ f101 f32 1"/>
                <a:gd name="f127" fmla="*/ f102 f32 1"/>
                <a:gd name="f128" fmla="*/ f103 f31 1"/>
                <a:gd name="f129" fmla="*/ f104 f32 1"/>
                <a:gd name="f130" fmla="*/ f105 f31 1"/>
                <a:gd name="f131" fmla="*/ f106 f32 1"/>
                <a:gd name="f132" fmla="*/ f107 f31 1"/>
                <a:gd name="f133" fmla="*/ f108 f31 1"/>
                <a:gd name="f134" fmla="*/ f109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4" y="f115"/>
                </a:cxn>
                <a:cxn ang="f63">
                  <a:pos x="f114" y="f116"/>
                </a:cxn>
                <a:cxn ang="f63">
                  <a:pos x="f114" y="f117"/>
                </a:cxn>
                <a:cxn ang="f63">
                  <a:pos x="f118" y="f119"/>
                </a:cxn>
                <a:cxn ang="f63">
                  <a:pos x="f120" y="f121"/>
                </a:cxn>
                <a:cxn ang="f63">
                  <a:pos x="f122" y="f119"/>
                </a:cxn>
                <a:cxn ang="f63">
                  <a:pos x="f122" y="f123"/>
                </a:cxn>
                <a:cxn ang="f63">
                  <a:pos x="f124" y="f125"/>
                </a:cxn>
                <a:cxn ang="f63">
                  <a:pos x="f124" y="f125"/>
                </a:cxn>
                <a:cxn ang="f63">
                  <a:pos x="f124" y="f126"/>
                </a:cxn>
                <a:cxn ang="f63">
                  <a:pos x="f124" y="f126"/>
                </a:cxn>
                <a:cxn ang="f63">
                  <a:pos x="f124" y="f127"/>
                </a:cxn>
                <a:cxn ang="f63">
                  <a:pos x="f128" y="f129"/>
                </a:cxn>
                <a:cxn ang="f63">
                  <a:pos x="f128" y="f129"/>
                </a:cxn>
                <a:cxn ang="f63">
                  <a:pos x="f130" y="f131"/>
                </a:cxn>
                <a:cxn ang="f63">
                  <a:pos x="f132" y="f131"/>
                </a:cxn>
                <a:cxn ang="f63">
                  <a:pos x="f132" y="f131"/>
                </a:cxn>
                <a:cxn ang="f63">
                  <a:pos x="f133" y="f131"/>
                </a:cxn>
                <a:cxn ang="f63">
                  <a:pos x="f134" y="f131"/>
                </a:cxn>
                <a:cxn ang="f63">
                  <a:pos x="f114" y="f115"/>
                </a:cxn>
              </a:cxnLst>
              <a:rect l="f110" t="f113" r="f111" b="f112"/>
              <a:pathLst>
                <a:path w="40649" h="942565">
                  <a:moveTo>
                    <a:pt x="f5" y="f8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cubicBezTo>
                    <a:pt x="f11" y="f13"/>
                    <a:pt x="f14" y="f15"/>
                    <a:pt x="f16" y="f15"/>
                  </a:cubicBezTo>
                  <a:cubicBezTo>
                    <a:pt x="f17" y="f15"/>
                    <a:pt x="f18" y="f13"/>
                    <a:pt x="f18" y="f12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20" y="f21"/>
                  </a:lnTo>
                  <a:cubicBezTo>
                    <a:pt x="f20" y="f21"/>
                    <a:pt x="f20" y="f22"/>
                    <a:pt x="f20" y="f22"/>
                  </a:cubicBezTo>
                  <a:lnTo>
                    <a:pt x="f20" y="f22"/>
                  </a:lnTo>
                  <a:lnTo>
                    <a:pt x="f20" y="f23"/>
                  </a:lnTo>
                  <a:lnTo>
                    <a:pt x="f24" y="f25"/>
                  </a:lnTo>
                  <a:lnTo>
                    <a:pt x="f24" y="f25"/>
                  </a:lnTo>
                  <a:lnTo>
                    <a:pt x="f26" y="f5"/>
                  </a:lnTo>
                  <a:lnTo>
                    <a:pt x="f9" y="f5"/>
                  </a:lnTo>
                  <a:lnTo>
                    <a:pt x="f9" y="f5"/>
                  </a:lnTo>
                  <a:lnTo>
                    <a:pt x="f27" y="f5"/>
                  </a:lnTo>
                  <a:cubicBezTo>
                    <a:pt x="f28" y="f5"/>
                    <a:pt x="f28" y="f5"/>
                    <a:pt x="f29" y="f5"/>
                  </a:cubicBezTo>
                  <a:cubicBezTo>
                    <a:pt x="f21" y="f5"/>
                    <a:pt x="f25" y="f2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4" name="Freeform: Shape 378">
              <a:extLst>
                <a:ext uri="{FF2B5EF4-FFF2-40B4-BE49-F238E27FC236}">
                  <a16:creationId xmlns:a16="http://schemas.microsoft.com/office/drawing/2014/main" id="{03A4A775-A9BD-C3D5-46EE-25ECCA05F6D7}"/>
                </a:ext>
              </a:extLst>
            </p:cNvPr>
            <p:cNvSpPr/>
            <p:nvPr/>
          </p:nvSpPr>
          <p:spPr>
            <a:xfrm>
              <a:off x="260411" y="4648041"/>
              <a:ext cx="129817" cy="1068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819"/>
                <a:gd name="f7" fmla="val 1068326"/>
                <a:gd name="f8" fmla="val 123218"/>
                <a:gd name="f9" fmla="val 1068327"/>
                <a:gd name="f10" fmla="val 127029"/>
                <a:gd name="f11" fmla="val 130840"/>
                <a:gd name="f12" fmla="val 1064516"/>
                <a:gd name="f13" fmla="val 129570"/>
                <a:gd name="f14" fmla="val 1060705"/>
                <a:gd name="f15" fmla="val 1055623"/>
                <a:gd name="f16" fmla="val 16514"/>
                <a:gd name="f17" fmla="val 11433"/>
                <a:gd name="f18" fmla="val 15244"/>
                <a:gd name="f19" fmla="val 3811"/>
                <a:gd name="f20" fmla="val 12703"/>
                <a:gd name="f21" fmla="val 7622"/>
                <a:gd name="f22" fmla="val 8892"/>
                <a:gd name="f23" fmla="val 5081"/>
                <a:gd name="f24" fmla="val 10163"/>
                <a:gd name="f25" fmla="val 1270"/>
                <a:gd name="f26" fmla="val 6352"/>
                <a:gd name="f27" fmla="val 2541"/>
                <a:gd name="f28" fmla="val 114326"/>
                <a:gd name="f29" fmla="val 1063245"/>
                <a:gd name="f30" fmla="val 115597"/>
                <a:gd name="f31" fmla="val 1065786"/>
                <a:gd name="f32" fmla="val 119408"/>
                <a:gd name="f33" fmla="+- 0 0 -90"/>
                <a:gd name="f34" fmla="*/ f3 1 129819"/>
                <a:gd name="f35" fmla="*/ f4 1 1068326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29819"/>
                <a:gd name="f44" fmla="*/ f40 1 1068326"/>
                <a:gd name="f45" fmla="*/ 123218 f41 1"/>
                <a:gd name="f46" fmla="*/ 1068327 f40 1"/>
                <a:gd name="f47" fmla="*/ 129570 f41 1"/>
                <a:gd name="f48" fmla="*/ 1060705 f40 1"/>
                <a:gd name="f49" fmla="*/ 1055623 f40 1"/>
                <a:gd name="f50" fmla="*/ 16514 f41 1"/>
                <a:gd name="f51" fmla="*/ 11433 f40 1"/>
                <a:gd name="f52" fmla="*/ 15244 f41 1"/>
                <a:gd name="f53" fmla="*/ 0 f40 1"/>
                <a:gd name="f54" fmla="*/ 8892 f41 1"/>
                <a:gd name="f55" fmla="*/ 8892 f40 1"/>
                <a:gd name="f56" fmla="*/ 0 f41 1"/>
                <a:gd name="f57" fmla="*/ 2541 f40 1"/>
                <a:gd name="f58" fmla="*/ 114326 f41 1"/>
                <a:gd name="f59" fmla="*/ 1063245 f40 1"/>
                <a:gd name="f60" fmla="+- f42 0 f1"/>
                <a:gd name="f61" fmla="*/ f45 1 129819"/>
                <a:gd name="f62" fmla="*/ f46 1 1068326"/>
                <a:gd name="f63" fmla="*/ f47 1 129819"/>
                <a:gd name="f64" fmla="*/ f48 1 1068326"/>
                <a:gd name="f65" fmla="*/ f49 1 1068326"/>
                <a:gd name="f66" fmla="*/ f50 1 129819"/>
                <a:gd name="f67" fmla="*/ f51 1 1068326"/>
                <a:gd name="f68" fmla="*/ f52 1 129819"/>
                <a:gd name="f69" fmla="*/ f53 1 1068326"/>
                <a:gd name="f70" fmla="*/ f54 1 129819"/>
                <a:gd name="f71" fmla="*/ f55 1 1068326"/>
                <a:gd name="f72" fmla="*/ f56 1 129819"/>
                <a:gd name="f73" fmla="*/ f57 1 1068326"/>
                <a:gd name="f74" fmla="*/ f58 1 129819"/>
                <a:gd name="f75" fmla="*/ f59 1 1068326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3"/>
                <a:gd name="f83" fmla="*/ f64 1 f44"/>
                <a:gd name="f84" fmla="*/ f65 1 f44"/>
                <a:gd name="f85" fmla="*/ f66 1 f43"/>
                <a:gd name="f86" fmla="*/ f67 1 f44"/>
                <a:gd name="f87" fmla="*/ f68 1 f43"/>
                <a:gd name="f88" fmla="*/ f69 1 f44"/>
                <a:gd name="f89" fmla="*/ f70 1 f43"/>
                <a:gd name="f90" fmla="*/ f71 1 f44"/>
                <a:gd name="f91" fmla="*/ f72 1 f43"/>
                <a:gd name="f92" fmla="*/ f73 1 f44"/>
                <a:gd name="f93" fmla="*/ f74 1 f43"/>
                <a:gd name="f94" fmla="*/ f75 1 f44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4 1"/>
                <a:gd name="f102" fmla="*/ f83 f35 1"/>
                <a:gd name="f103" fmla="*/ f84 f35 1"/>
                <a:gd name="f104" fmla="*/ f85 f34 1"/>
                <a:gd name="f105" fmla="*/ f86 f35 1"/>
                <a:gd name="f106" fmla="*/ f87 f34 1"/>
                <a:gd name="f107" fmla="*/ f88 f35 1"/>
                <a:gd name="f108" fmla="*/ f89 f34 1"/>
                <a:gd name="f109" fmla="*/ f90 f35 1"/>
                <a:gd name="f110" fmla="*/ f91 f34 1"/>
                <a:gd name="f111" fmla="*/ f92 f35 1"/>
                <a:gd name="f112" fmla="*/ f93 f34 1"/>
                <a:gd name="f113" fmla="*/ f94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101" y="f102"/>
                </a:cxn>
                <a:cxn ang="f60">
                  <a:pos x="f101" y="f103"/>
                </a:cxn>
                <a:cxn ang="f60">
                  <a:pos x="f104" y="f105"/>
                </a:cxn>
                <a:cxn ang="f60">
                  <a:pos x="f106" y="f107"/>
                </a:cxn>
                <a:cxn ang="f60">
                  <a:pos x="f108" y="f109"/>
                </a:cxn>
                <a:cxn ang="f60">
                  <a:pos x="f110" y="f111"/>
                </a:cxn>
                <a:cxn ang="f60">
                  <a:pos x="f112" y="f113"/>
                </a:cxn>
                <a:cxn ang="f60">
                  <a:pos x="f99" y="f100"/>
                </a:cxn>
              </a:cxnLst>
              <a:rect l="f95" t="f98" r="f96" b="f97"/>
              <a:pathLst>
                <a:path w="129819" h="1068326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3" y="f15"/>
                  </a:lnTo>
                  <a:lnTo>
                    <a:pt x="f16" y="f17"/>
                  </a:lnTo>
                  <a:lnTo>
                    <a:pt x="f18" y="f5"/>
                  </a:lnTo>
                  <a:cubicBezTo>
                    <a:pt x="f18" y="f19"/>
                    <a:pt x="f20" y="f21"/>
                    <a:pt x="f22" y="f22"/>
                  </a:cubicBezTo>
                  <a:cubicBezTo>
                    <a:pt x="f23" y="f24"/>
                    <a:pt x="f25" y="f26"/>
                    <a:pt x="f5" y="f27"/>
                  </a:cubicBezTo>
                  <a:lnTo>
                    <a:pt x="f28" y="f29"/>
                  </a:lnTo>
                  <a:cubicBezTo>
                    <a:pt x="f30" y="f31"/>
                    <a:pt x="f3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5" name="Freeform: Shape 379">
              <a:extLst>
                <a:ext uri="{FF2B5EF4-FFF2-40B4-BE49-F238E27FC236}">
                  <a16:creationId xmlns:a16="http://schemas.microsoft.com/office/drawing/2014/main" id="{2A23BEEB-5E19-AF1C-BD5F-1135487AB78A}"/>
                </a:ext>
              </a:extLst>
            </p:cNvPr>
            <p:cNvSpPr/>
            <p:nvPr/>
          </p:nvSpPr>
          <p:spPr>
            <a:xfrm>
              <a:off x="199183" y="4078946"/>
              <a:ext cx="75447" cy="5767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445"/>
                <a:gd name="f7" fmla="val 576718"/>
                <a:gd name="f8" fmla="val 68845"/>
                <a:gd name="f9" fmla="val 72656"/>
                <a:gd name="f10" fmla="val 76467"/>
                <a:gd name="f11" fmla="val 572908"/>
                <a:gd name="f12" fmla="val 75196"/>
                <a:gd name="f13" fmla="val 569096"/>
                <a:gd name="f14" fmla="val 564015"/>
                <a:gd name="f15" fmla="val 14222"/>
                <a:gd name="f16" fmla="val 6352"/>
                <a:gd name="f17" fmla="val 5081"/>
                <a:gd name="f18" fmla="val 12952"/>
                <a:gd name="f19" fmla="val 3811"/>
                <a:gd name="f20" fmla="val 2540"/>
                <a:gd name="f21" fmla="val 11682"/>
                <a:gd name="f22" fmla="val 1270"/>
                <a:gd name="f23" fmla="val 10412"/>
                <a:gd name="f24" fmla="val 9141"/>
                <a:gd name="f25" fmla="val 7871"/>
                <a:gd name="f26" fmla="val 6601"/>
                <a:gd name="f27" fmla="val 2790"/>
                <a:gd name="f28" fmla="val -1021"/>
                <a:gd name="f29" fmla="val 249"/>
                <a:gd name="f30" fmla="val 7622"/>
                <a:gd name="f31" fmla="val 12703"/>
                <a:gd name="f32" fmla="val 1519"/>
                <a:gd name="f33" fmla="val 19055"/>
                <a:gd name="f34" fmla="val 59953"/>
                <a:gd name="f35" fmla="val 62494"/>
                <a:gd name="f36" fmla="val 574178"/>
                <a:gd name="f37" fmla="val 65034"/>
                <a:gd name="f38" fmla="+- 0 0 -90"/>
                <a:gd name="f39" fmla="*/ f3 1 75445"/>
                <a:gd name="f40" fmla="*/ f4 1 576718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75445"/>
                <a:gd name="f49" fmla="*/ f45 1 576718"/>
                <a:gd name="f50" fmla="*/ 68845 f46 1"/>
                <a:gd name="f51" fmla="*/ 576718 f45 1"/>
                <a:gd name="f52" fmla="*/ 75196 f46 1"/>
                <a:gd name="f53" fmla="*/ 569096 f45 1"/>
                <a:gd name="f54" fmla="*/ 564015 f45 1"/>
                <a:gd name="f55" fmla="*/ 14222 f46 1"/>
                <a:gd name="f56" fmla="*/ 6352 f45 1"/>
                <a:gd name="f57" fmla="*/ 12952 f46 1"/>
                <a:gd name="f58" fmla="*/ 3811 f45 1"/>
                <a:gd name="f59" fmla="*/ 2540 f45 1"/>
                <a:gd name="f60" fmla="*/ 11682 f46 1"/>
                <a:gd name="f61" fmla="*/ 1270 f45 1"/>
                <a:gd name="f62" fmla="*/ 10412 f46 1"/>
                <a:gd name="f63" fmla="*/ 6601 f46 1"/>
                <a:gd name="f64" fmla="*/ 0 f45 1"/>
                <a:gd name="f65" fmla="*/ 249 f46 1"/>
                <a:gd name="f66" fmla="*/ 7622 f45 1"/>
                <a:gd name="f67" fmla="*/ 12703 f45 1"/>
                <a:gd name="f68" fmla="*/ 1519 f46 1"/>
                <a:gd name="f69" fmla="*/ 19055 f45 1"/>
                <a:gd name="f70" fmla="*/ 59953 f46 1"/>
                <a:gd name="f71" fmla="+- f47 0 f1"/>
                <a:gd name="f72" fmla="*/ f50 1 75445"/>
                <a:gd name="f73" fmla="*/ f51 1 576718"/>
                <a:gd name="f74" fmla="*/ f52 1 75445"/>
                <a:gd name="f75" fmla="*/ f53 1 576718"/>
                <a:gd name="f76" fmla="*/ f54 1 576718"/>
                <a:gd name="f77" fmla="*/ f55 1 75445"/>
                <a:gd name="f78" fmla="*/ f56 1 576718"/>
                <a:gd name="f79" fmla="*/ f57 1 75445"/>
                <a:gd name="f80" fmla="*/ f58 1 576718"/>
                <a:gd name="f81" fmla="*/ f59 1 576718"/>
                <a:gd name="f82" fmla="*/ f60 1 75445"/>
                <a:gd name="f83" fmla="*/ f61 1 576718"/>
                <a:gd name="f84" fmla="*/ f62 1 75445"/>
                <a:gd name="f85" fmla="*/ f63 1 75445"/>
                <a:gd name="f86" fmla="*/ f64 1 576718"/>
                <a:gd name="f87" fmla="*/ f65 1 75445"/>
                <a:gd name="f88" fmla="*/ f66 1 576718"/>
                <a:gd name="f89" fmla="*/ f67 1 576718"/>
                <a:gd name="f90" fmla="*/ f68 1 75445"/>
                <a:gd name="f91" fmla="*/ f69 1 576718"/>
                <a:gd name="f92" fmla="*/ f70 1 75445"/>
                <a:gd name="f93" fmla="*/ f41 1 f48"/>
                <a:gd name="f94" fmla="*/ f42 1 f48"/>
                <a:gd name="f95" fmla="*/ f41 1 f49"/>
                <a:gd name="f96" fmla="*/ f43 1 f49"/>
                <a:gd name="f97" fmla="*/ f72 1 f48"/>
                <a:gd name="f98" fmla="*/ f73 1 f49"/>
                <a:gd name="f99" fmla="*/ f74 1 f48"/>
                <a:gd name="f100" fmla="*/ f75 1 f49"/>
                <a:gd name="f101" fmla="*/ f76 1 f49"/>
                <a:gd name="f102" fmla="*/ f77 1 f48"/>
                <a:gd name="f103" fmla="*/ f78 1 f49"/>
                <a:gd name="f104" fmla="*/ f79 1 f48"/>
                <a:gd name="f105" fmla="*/ f80 1 f49"/>
                <a:gd name="f106" fmla="*/ f81 1 f49"/>
                <a:gd name="f107" fmla="*/ f82 1 f48"/>
                <a:gd name="f108" fmla="*/ f83 1 f49"/>
                <a:gd name="f109" fmla="*/ f84 1 f48"/>
                <a:gd name="f110" fmla="*/ f85 1 f48"/>
                <a:gd name="f111" fmla="*/ f86 1 f49"/>
                <a:gd name="f112" fmla="*/ f87 1 f48"/>
                <a:gd name="f113" fmla="*/ f88 1 f49"/>
                <a:gd name="f114" fmla="*/ f89 1 f49"/>
                <a:gd name="f115" fmla="*/ f90 1 f48"/>
                <a:gd name="f116" fmla="*/ f91 1 f49"/>
                <a:gd name="f117" fmla="*/ f92 1 f48"/>
                <a:gd name="f118" fmla="*/ f93 f39 1"/>
                <a:gd name="f119" fmla="*/ f94 f39 1"/>
                <a:gd name="f120" fmla="*/ f96 f40 1"/>
                <a:gd name="f121" fmla="*/ f95 f40 1"/>
                <a:gd name="f122" fmla="*/ f97 f39 1"/>
                <a:gd name="f123" fmla="*/ f98 f40 1"/>
                <a:gd name="f124" fmla="*/ f99 f39 1"/>
                <a:gd name="f125" fmla="*/ f100 f40 1"/>
                <a:gd name="f126" fmla="*/ f101 f40 1"/>
                <a:gd name="f127" fmla="*/ f102 f39 1"/>
                <a:gd name="f128" fmla="*/ f103 f40 1"/>
                <a:gd name="f129" fmla="*/ f104 f39 1"/>
                <a:gd name="f130" fmla="*/ f105 f40 1"/>
                <a:gd name="f131" fmla="*/ f106 f40 1"/>
                <a:gd name="f132" fmla="*/ f107 f39 1"/>
                <a:gd name="f133" fmla="*/ f108 f40 1"/>
                <a:gd name="f134" fmla="*/ f109 f39 1"/>
                <a:gd name="f135" fmla="*/ f110 f39 1"/>
                <a:gd name="f136" fmla="*/ f111 f40 1"/>
                <a:gd name="f137" fmla="*/ f112 f39 1"/>
                <a:gd name="f138" fmla="*/ f113 f40 1"/>
                <a:gd name="f139" fmla="*/ f114 f40 1"/>
                <a:gd name="f140" fmla="*/ f115 f39 1"/>
                <a:gd name="f141" fmla="*/ f116 f40 1"/>
                <a:gd name="f142" fmla="*/ f117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4" y="f126"/>
                </a:cxn>
                <a:cxn ang="f71">
                  <a:pos x="f127" y="f128"/>
                </a:cxn>
                <a:cxn ang="f71">
                  <a:pos x="f127" y="f128"/>
                </a:cxn>
                <a:cxn ang="f71">
                  <a:pos x="f127" y="f128"/>
                </a:cxn>
                <a:cxn ang="f71">
                  <a:pos x="f127" y="f128"/>
                </a:cxn>
                <a:cxn ang="f71">
                  <a:pos x="f129" y="f130"/>
                </a:cxn>
                <a:cxn ang="f71">
                  <a:pos x="f129" y="f130"/>
                </a:cxn>
                <a:cxn ang="f71">
                  <a:pos x="f129" y="f131"/>
                </a:cxn>
                <a:cxn ang="f71">
                  <a:pos x="f132" y="f133"/>
                </a:cxn>
                <a:cxn ang="f71">
                  <a:pos x="f132" y="f133"/>
                </a:cxn>
                <a:cxn ang="f71">
                  <a:pos x="f134" y="f133"/>
                </a:cxn>
                <a:cxn ang="f71">
                  <a:pos x="f134" y="f133"/>
                </a:cxn>
                <a:cxn ang="f71">
                  <a:pos x="f135" y="f136"/>
                </a:cxn>
                <a:cxn ang="f71">
                  <a:pos x="f137" y="f138"/>
                </a:cxn>
                <a:cxn ang="f71">
                  <a:pos x="f137" y="f139"/>
                </a:cxn>
                <a:cxn ang="f71">
                  <a:pos x="f140" y="f141"/>
                </a:cxn>
                <a:cxn ang="f71">
                  <a:pos x="f142" y="f125"/>
                </a:cxn>
                <a:cxn ang="f71">
                  <a:pos x="f122" y="f123"/>
                </a:cxn>
              </a:cxnLst>
              <a:rect l="f118" t="f121" r="f119" b="f120"/>
              <a:pathLst>
                <a:path w="75445" h="576718">
                  <a:moveTo>
                    <a:pt x="f8" y="f7"/>
                  </a:moveTo>
                  <a:cubicBezTo>
                    <a:pt x="f9" y="f7"/>
                    <a:pt x="f10" y="f11"/>
                    <a:pt x="f12" y="f13"/>
                  </a:cubicBezTo>
                  <a:lnTo>
                    <a:pt x="f12" y="f14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5" y="f17"/>
                    <a:pt x="f15" y="f17"/>
                    <a:pt x="f18" y="f19"/>
                  </a:cubicBezTo>
                  <a:lnTo>
                    <a:pt x="f18" y="f19"/>
                  </a:lnTo>
                  <a:lnTo>
                    <a:pt x="f18" y="f20"/>
                  </a:lnTo>
                  <a:cubicBezTo>
                    <a:pt x="f18" y="f20"/>
                    <a:pt x="f21" y="f22"/>
                    <a:pt x="f21" y="f22"/>
                  </a:cubicBezTo>
                  <a:lnTo>
                    <a:pt x="f21" y="f22"/>
                  </a:lnTo>
                  <a:lnTo>
                    <a:pt x="f23" y="f22"/>
                  </a:lnTo>
                  <a:lnTo>
                    <a:pt x="f23" y="f22"/>
                  </a:lnTo>
                  <a:cubicBezTo>
                    <a:pt x="f24" y="f22"/>
                    <a:pt x="f25" y="f5"/>
                    <a:pt x="f26" y="f5"/>
                  </a:cubicBezTo>
                  <a:cubicBezTo>
                    <a:pt x="f27" y="f5"/>
                    <a:pt x="f28" y="f19"/>
                    <a:pt x="f29" y="f30"/>
                  </a:cubicBezTo>
                  <a:lnTo>
                    <a:pt x="f29" y="f31"/>
                  </a:lnTo>
                  <a:lnTo>
                    <a:pt x="f32" y="f33"/>
                  </a:lnTo>
                  <a:lnTo>
                    <a:pt x="f34" y="f13"/>
                  </a:lnTo>
                  <a:cubicBezTo>
                    <a:pt x="f35" y="f36"/>
                    <a:pt x="f37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6" name="Freeform: Shape 380">
              <a:extLst>
                <a:ext uri="{FF2B5EF4-FFF2-40B4-BE49-F238E27FC236}">
                  <a16:creationId xmlns:a16="http://schemas.microsoft.com/office/drawing/2014/main" id="{CBFF4DE1-8EF6-B390-0259-22CD28817648}"/>
                </a:ext>
              </a:extLst>
            </p:cNvPr>
            <p:cNvSpPr/>
            <p:nvPr/>
          </p:nvSpPr>
          <p:spPr>
            <a:xfrm>
              <a:off x="1646294" y="5100276"/>
              <a:ext cx="23116" cy="133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114"/>
                <a:gd name="f7" fmla="val 133631"/>
                <a:gd name="f8" fmla="val 7622"/>
                <a:gd name="f9" fmla="val 3811"/>
                <a:gd name="f10" fmla="val 5081"/>
                <a:gd name="f11" fmla="val 1270"/>
                <a:gd name="f12" fmla="val 6352"/>
                <a:gd name="f13" fmla="val 8892"/>
                <a:gd name="f14" fmla="val 123220"/>
                <a:gd name="f15" fmla="val 127030"/>
                <a:gd name="f16" fmla="val 130841"/>
                <a:gd name="f17" fmla="val 12703"/>
                <a:gd name="f18" fmla="val 134652"/>
                <a:gd name="f19" fmla="val 16514"/>
                <a:gd name="f20" fmla="val 133382"/>
                <a:gd name="f21" fmla="val 20325"/>
                <a:gd name="f22" fmla="val 24135"/>
                <a:gd name="f23" fmla="val 129571"/>
                <a:gd name="f24" fmla="val 22865"/>
                <a:gd name="f25" fmla="val 125760"/>
                <a:gd name="f26" fmla="val 15243"/>
                <a:gd name="f27" fmla="val 11433"/>
                <a:gd name="f28" fmla="+- 0 0 -90"/>
                <a:gd name="f29" fmla="*/ f3 1 23114"/>
                <a:gd name="f30" fmla="*/ f4 1 133631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3114"/>
                <a:gd name="f39" fmla="*/ f35 1 133631"/>
                <a:gd name="f40" fmla="*/ 7622 f36 1"/>
                <a:gd name="f41" fmla="*/ 7622 f35 1"/>
                <a:gd name="f42" fmla="*/ 0 f36 1"/>
                <a:gd name="f43" fmla="*/ 1270 f35 1"/>
                <a:gd name="f44" fmla="*/ 6352 f35 1"/>
                <a:gd name="f45" fmla="*/ 8892 f36 1"/>
                <a:gd name="f46" fmla="*/ 123220 f35 1"/>
                <a:gd name="f47" fmla="*/ 127030 f35 1"/>
                <a:gd name="f48" fmla="*/ 16514 f36 1"/>
                <a:gd name="f49" fmla="*/ 133382 f35 1"/>
                <a:gd name="f50" fmla="*/ 22865 f36 1"/>
                <a:gd name="f51" fmla="*/ 125760 f35 1"/>
                <a:gd name="f52" fmla="*/ 12703 f36 1"/>
                <a:gd name="f53" fmla="*/ 0 f35 1"/>
                <a:gd name="f54" fmla="+- f37 0 f1"/>
                <a:gd name="f55" fmla="*/ f40 1 23114"/>
                <a:gd name="f56" fmla="*/ f41 1 133631"/>
                <a:gd name="f57" fmla="*/ f42 1 23114"/>
                <a:gd name="f58" fmla="*/ f43 1 133631"/>
                <a:gd name="f59" fmla="*/ f44 1 133631"/>
                <a:gd name="f60" fmla="*/ f45 1 23114"/>
                <a:gd name="f61" fmla="*/ f46 1 133631"/>
                <a:gd name="f62" fmla="*/ f47 1 133631"/>
                <a:gd name="f63" fmla="*/ f48 1 23114"/>
                <a:gd name="f64" fmla="*/ f49 1 133631"/>
                <a:gd name="f65" fmla="*/ f50 1 23114"/>
                <a:gd name="f66" fmla="*/ f51 1 133631"/>
                <a:gd name="f67" fmla="*/ f52 1 23114"/>
                <a:gd name="f68" fmla="*/ f53 1 133631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9"/>
                <a:gd name="f78" fmla="*/ f60 1 f38"/>
                <a:gd name="f79" fmla="*/ f61 1 f39"/>
                <a:gd name="f80" fmla="*/ f62 1 f39"/>
                <a:gd name="f81" fmla="*/ f63 1 f38"/>
                <a:gd name="f82" fmla="*/ f64 1 f39"/>
                <a:gd name="f83" fmla="*/ f65 1 f38"/>
                <a:gd name="f84" fmla="*/ f66 1 f39"/>
                <a:gd name="f85" fmla="*/ f67 1 f38"/>
                <a:gd name="f86" fmla="*/ f68 1 f39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30 1"/>
                <a:gd name="f96" fmla="*/ f78 f29 1"/>
                <a:gd name="f97" fmla="*/ f79 f30 1"/>
                <a:gd name="f98" fmla="*/ f80 f30 1"/>
                <a:gd name="f99" fmla="*/ f81 f29 1"/>
                <a:gd name="f100" fmla="*/ f82 f30 1"/>
                <a:gd name="f101" fmla="*/ f83 f29 1"/>
                <a:gd name="f102" fmla="*/ f84 f30 1"/>
                <a:gd name="f103" fmla="*/ f85 f29 1"/>
                <a:gd name="f104" fmla="*/ f86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3" y="f94"/>
                </a:cxn>
                <a:cxn ang="f54">
                  <a:pos x="f93" y="f95"/>
                </a:cxn>
                <a:cxn ang="f54">
                  <a:pos x="f96" y="f97"/>
                </a:cxn>
                <a:cxn ang="f54">
                  <a:pos x="f96" y="f98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91" y="f92"/>
                </a:cxn>
              </a:cxnLst>
              <a:rect l="f87" t="f90" r="f88" b="f89"/>
              <a:pathLst>
                <a:path w="23114" h="133631">
                  <a:moveTo>
                    <a:pt x="f8" y="f8"/>
                  </a:moveTo>
                  <a:cubicBezTo>
                    <a:pt x="f9" y="f8"/>
                    <a:pt x="f5" y="f10"/>
                    <a:pt x="f5" y="f11"/>
                  </a:cubicBezTo>
                  <a:cubicBezTo>
                    <a:pt x="f5" y="f11"/>
                    <a:pt x="f5" y="f11"/>
                    <a:pt x="f5" y="f11"/>
                  </a:cubicBezTo>
                  <a:lnTo>
                    <a:pt x="f5" y="f12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3" y="f16"/>
                    <a:pt x="f17" y="f18"/>
                    <a:pt x="f19" y="f20"/>
                  </a:cubicBezTo>
                  <a:cubicBezTo>
                    <a:pt x="f21" y="f20"/>
                    <a:pt x="f22" y="f23"/>
                    <a:pt x="f24" y="f25"/>
                  </a:cubicBezTo>
                  <a:lnTo>
                    <a:pt x="f17" y="f5"/>
                  </a:lnTo>
                  <a:cubicBezTo>
                    <a:pt x="f26" y="f9"/>
                    <a:pt x="f27" y="f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7" name="Freeform: Shape 381">
              <a:extLst>
                <a:ext uri="{FF2B5EF4-FFF2-40B4-BE49-F238E27FC236}">
                  <a16:creationId xmlns:a16="http://schemas.microsoft.com/office/drawing/2014/main" id="{E605FE16-AE65-9C88-4EAA-BC3E41E4D16A}"/>
                </a:ext>
              </a:extLst>
            </p:cNvPr>
            <p:cNvSpPr/>
            <p:nvPr/>
          </p:nvSpPr>
          <p:spPr>
            <a:xfrm>
              <a:off x="1631051" y="4897023"/>
              <a:ext cx="30486" cy="212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87"/>
                <a:gd name="f7" fmla="val 212141"/>
                <a:gd name="f8" fmla="val 7622"/>
                <a:gd name="f9" fmla="val 3811"/>
                <a:gd name="f10" fmla="val 5081"/>
                <a:gd name="f11" fmla="val 1270"/>
                <a:gd name="f12" fmla="val 6352"/>
                <a:gd name="f13" fmla="val 13973"/>
                <a:gd name="f14" fmla="val 193087"/>
                <a:gd name="f15" fmla="val 15244"/>
                <a:gd name="f16" fmla="val 204519"/>
                <a:gd name="f17" fmla="val 208330"/>
                <a:gd name="f18" fmla="val 17784"/>
                <a:gd name="f19" fmla="val 22865"/>
                <a:gd name="f20" fmla="val 26676"/>
                <a:gd name="f21" fmla="val 209600"/>
                <a:gd name="f22" fmla="val 203249"/>
                <a:gd name="f23" fmla="val 11433"/>
                <a:gd name="f24" fmla="+- 0 0 -90"/>
                <a:gd name="f25" fmla="*/ f3 1 30487"/>
                <a:gd name="f26" fmla="*/ f4 1 212141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30487"/>
                <a:gd name="f35" fmla="*/ f31 1 212141"/>
                <a:gd name="f36" fmla="*/ 7622 f32 1"/>
                <a:gd name="f37" fmla="*/ 7622 f31 1"/>
                <a:gd name="f38" fmla="*/ 0 f32 1"/>
                <a:gd name="f39" fmla="*/ 1270 f31 1"/>
                <a:gd name="f40" fmla="*/ 6352 f31 1"/>
                <a:gd name="f41" fmla="*/ 13973 f32 1"/>
                <a:gd name="f42" fmla="*/ 193087 f31 1"/>
                <a:gd name="f43" fmla="*/ 15244 f32 1"/>
                <a:gd name="f44" fmla="*/ 204519 f31 1"/>
                <a:gd name="f45" fmla="*/ 22865 f32 1"/>
                <a:gd name="f46" fmla="*/ 212141 f31 1"/>
                <a:gd name="f47" fmla="*/ 30487 f32 1"/>
                <a:gd name="f48" fmla="*/ 203249 f31 1"/>
                <a:gd name="f49" fmla="*/ 0 f31 1"/>
                <a:gd name="f50" fmla="+- f33 0 f1"/>
                <a:gd name="f51" fmla="*/ f36 1 30487"/>
                <a:gd name="f52" fmla="*/ f37 1 212141"/>
                <a:gd name="f53" fmla="*/ f38 1 30487"/>
                <a:gd name="f54" fmla="*/ f39 1 212141"/>
                <a:gd name="f55" fmla="*/ f40 1 212141"/>
                <a:gd name="f56" fmla="*/ f41 1 30487"/>
                <a:gd name="f57" fmla="*/ f42 1 212141"/>
                <a:gd name="f58" fmla="*/ f43 1 30487"/>
                <a:gd name="f59" fmla="*/ f44 1 212141"/>
                <a:gd name="f60" fmla="*/ f45 1 30487"/>
                <a:gd name="f61" fmla="*/ f46 1 212141"/>
                <a:gd name="f62" fmla="*/ f47 1 30487"/>
                <a:gd name="f63" fmla="*/ f48 1 212141"/>
                <a:gd name="f64" fmla="*/ f49 1 212141"/>
                <a:gd name="f65" fmla="*/ f27 1 f34"/>
                <a:gd name="f66" fmla="*/ f28 1 f34"/>
                <a:gd name="f67" fmla="*/ f27 1 f35"/>
                <a:gd name="f68" fmla="*/ f29 1 f35"/>
                <a:gd name="f69" fmla="*/ f51 1 f34"/>
                <a:gd name="f70" fmla="*/ f52 1 f35"/>
                <a:gd name="f71" fmla="*/ f53 1 f34"/>
                <a:gd name="f72" fmla="*/ f54 1 f35"/>
                <a:gd name="f73" fmla="*/ f55 1 f35"/>
                <a:gd name="f74" fmla="*/ f56 1 f34"/>
                <a:gd name="f75" fmla="*/ f57 1 f35"/>
                <a:gd name="f76" fmla="*/ f58 1 f34"/>
                <a:gd name="f77" fmla="*/ f59 1 f35"/>
                <a:gd name="f78" fmla="*/ f60 1 f34"/>
                <a:gd name="f79" fmla="*/ f61 1 f35"/>
                <a:gd name="f80" fmla="*/ f62 1 f34"/>
                <a:gd name="f81" fmla="*/ f63 1 f35"/>
                <a:gd name="f82" fmla="*/ f64 1 f35"/>
                <a:gd name="f83" fmla="*/ f65 f25 1"/>
                <a:gd name="f84" fmla="*/ f66 f25 1"/>
                <a:gd name="f85" fmla="*/ f68 f26 1"/>
                <a:gd name="f86" fmla="*/ f67 f26 1"/>
                <a:gd name="f87" fmla="*/ f69 f25 1"/>
                <a:gd name="f88" fmla="*/ f70 f26 1"/>
                <a:gd name="f89" fmla="*/ f71 f25 1"/>
                <a:gd name="f90" fmla="*/ f72 f26 1"/>
                <a:gd name="f91" fmla="*/ f73 f26 1"/>
                <a:gd name="f92" fmla="*/ f74 f25 1"/>
                <a:gd name="f93" fmla="*/ f75 f26 1"/>
                <a:gd name="f94" fmla="*/ f76 f25 1"/>
                <a:gd name="f95" fmla="*/ f77 f26 1"/>
                <a:gd name="f96" fmla="*/ f78 f25 1"/>
                <a:gd name="f97" fmla="*/ f79 f26 1"/>
                <a:gd name="f98" fmla="*/ f80 f25 1"/>
                <a:gd name="f99" fmla="*/ f81 f26 1"/>
                <a:gd name="f100" fmla="*/ f82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89" y="f90"/>
                </a:cxn>
                <a:cxn ang="f50">
                  <a:pos x="f89" y="f91"/>
                </a:cxn>
                <a:cxn ang="f50">
                  <a:pos x="f92" y="f93"/>
                </a:cxn>
                <a:cxn ang="f50">
                  <a:pos x="f94" y="f95"/>
                </a:cxn>
                <a:cxn ang="f50">
                  <a:pos x="f96" y="f97"/>
                </a:cxn>
                <a:cxn ang="f50">
                  <a:pos x="f98" y="f95"/>
                </a:cxn>
                <a:cxn ang="f50">
                  <a:pos x="f98" y="f99"/>
                </a:cxn>
                <a:cxn ang="f50">
                  <a:pos x="f98" y="f99"/>
                </a:cxn>
                <a:cxn ang="f50">
                  <a:pos x="f94" y="f100"/>
                </a:cxn>
                <a:cxn ang="f50">
                  <a:pos x="f87" y="f88"/>
                </a:cxn>
              </a:cxnLst>
              <a:rect l="f83" t="f86" r="f84" b="f85"/>
              <a:pathLst>
                <a:path w="30487" h="212141">
                  <a:moveTo>
                    <a:pt x="f8" y="f8"/>
                  </a:moveTo>
                  <a:cubicBezTo>
                    <a:pt x="f9" y="f8"/>
                    <a:pt x="f5" y="f10"/>
                    <a:pt x="f5" y="f11"/>
                  </a:cubicBezTo>
                  <a:cubicBezTo>
                    <a:pt x="f5" y="f11"/>
                    <a:pt x="f5" y="f11"/>
                    <a:pt x="f5" y="f11"/>
                  </a:cubicBezTo>
                  <a:lnTo>
                    <a:pt x="f5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5" y="f17"/>
                    <a:pt x="f18" y="f7"/>
                    <a:pt x="f19" y="f7"/>
                  </a:cubicBezTo>
                  <a:cubicBezTo>
                    <a:pt x="f20" y="f7"/>
                    <a:pt x="f6" y="f21"/>
                    <a:pt x="f6" y="f16"/>
                  </a:cubicBezTo>
                  <a:cubicBezTo>
                    <a:pt x="f6" y="f16"/>
                    <a:pt x="f6" y="f22"/>
                    <a:pt x="f6" y="f22"/>
                  </a:cubicBezTo>
                  <a:lnTo>
                    <a:pt x="f6" y="f22"/>
                  </a:lnTo>
                  <a:lnTo>
                    <a:pt x="f15" y="f5"/>
                  </a:lnTo>
                  <a:cubicBezTo>
                    <a:pt x="f13" y="f9"/>
                    <a:pt x="f23" y="f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8" name="Freeform: Shape 382">
              <a:extLst>
                <a:ext uri="{FF2B5EF4-FFF2-40B4-BE49-F238E27FC236}">
                  <a16:creationId xmlns:a16="http://schemas.microsoft.com/office/drawing/2014/main" id="{56676189-FA62-8A7A-A52E-63D43965B771}"/>
                </a:ext>
              </a:extLst>
            </p:cNvPr>
            <p:cNvSpPr/>
            <p:nvPr/>
          </p:nvSpPr>
          <p:spPr>
            <a:xfrm>
              <a:off x="1581509" y="4249171"/>
              <a:ext cx="65032" cy="655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34"/>
                <a:gd name="f7" fmla="val 655726"/>
                <a:gd name="f8" fmla="val 7622"/>
                <a:gd name="f9" fmla="val 3811"/>
                <a:gd name="f10" fmla="val 5081"/>
                <a:gd name="f11" fmla="val 1270"/>
                <a:gd name="f12" fmla="val 13973"/>
                <a:gd name="f13" fmla="val 49541"/>
                <a:gd name="f14" fmla="val 637693"/>
                <a:gd name="f15" fmla="val 50812"/>
                <a:gd name="f16" fmla="val 649126"/>
                <a:gd name="f17" fmla="val 652937"/>
                <a:gd name="f18" fmla="val 54623"/>
                <a:gd name="f19" fmla="val 656748"/>
                <a:gd name="f20" fmla="val 58434"/>
                <a:gd name="f21" fmla="val 655477"/>
                <a:gd name="f22" fmla="val 62244"/>
                <a:gd name="f23" fmla="val 66055"/>
                <a:gd name="f24" fmla="val 651666"/>
                <a:gd name="f25" fmla="val 64785"/>
                <a:gd name="f26" fmla="val 647856"/>
                <a:gd name="f27" fmla="val 15243"/>
                <a:gd name="f28" fmla="val 11433"/>
                <a:gd name="f29" fmla="+- 0 0 -90"/>
                <a:gd name="f30" fmla="*/ f3 1 65034"/>
                <a:gd name="f31" fmla="*/ f4 1 65572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65034"/>
                <a:gd name="f40" fmla="*/ f36 1 655726"/>
                <a:gd name="f41" fmla="*/ 7622 f37 1"/>
                <a:gd name="f42" fmla="*/ 7622 f36 1"/>
                <a:gd name="f43" fmla="*/ 0 f37 1"/>
                <a:gd name="f44" fmla="*/ 1270 f36 1"/>
                <a:gd name="f45" fmla="*/ 1270 f37 1"/>
                <a:gd name="f46" fmla="*/ 13973 f36 1"/>
                <a:gd name="f47" fmla="*/ 49541 f37 1"/>
                <a:gd name="f48" fmla="*/ 637693 f36 1"/>
                <a:gd name="f49" fmla="*/ 50812 f37 1"/>
                <a:gd name="f50" fmla="*/ 649126 f36 1"/>
                <a:gd name="f51" fmla="*/ 58434 f37 1"/>
                <a:gd name="f52" fmla="*/ 655477 f36 1"/>
                <a:gd name="f53" fmla="*/ 64785 f37 1"/>
                <a:gd name="f54" fmla="*/ 647856 f36 1"/>
                <a:gd name="f55" fmla="*/ 15243 f37 1"/>
                <a:gd name="f56" fmla="*/ 0 f36 1"/>
                <a:gd name="f57" fmla="+- f38 0 f1"/>
                <a:gd name="f58" fmla="*/ f41 1 65034"/>
                <a:gd name="f59" fmla="*/ f42 1 655726"/>
                <a:gd name="f60" fmla="*/ f43 1 65034"/>
                <a:gd name="f61" fmla="*/ f44 1 655726"/>
                <a:gd name="f62" fmla="*/ f45 1 65034"/>
                <a:gd name="f63" fmla="*/ f46 1 655726"/>
                <a:gd name="f64" fmla="*/ f47 1 65034"/>
                <a:gd name="f65" fmla="*/ f48 1 655726"/>
                <a:gd name="f66" fmla="*/ f49 1 65034"/>
                <a:gd name="f67" fmla="*/ f50 1 655726"/>
                <a:gd name="f68" fmla="*/ f51 1 65034"/>
                <a:gd name="f69" fmla="*/ f52 1 655726"/>
                <a:gd name="f70" fmla="*/ f53 1 65034"/>
                <a:gd name="f71" fmla="*/ f54 1 655726"/>
                <a:gd name="f72" fmla="*/ f55 1 65034"/>
                <a:gd name="f73" fmla="*/ f56 1 655726"/>
                <a:gd name="f74" fmla="*/ f32 1 f39"/>
                <a:gd name="f75" fmla="*/ f33 1 f39"/>
                <a:gd name="f76" fmla="*/ f32 1 f40"/>
                <a:gd name="f77" fmla="*/ f34 1 f40"/>
                <a:gd name="f78" fmla="*/ f58 1 f39"/>
                <a:gd name="f79" fmla="*/ f59 1 f40"/>
                <a:gd name="f80" fmla="*/ f60 1 f39"/>
                <a:gd name="f81" fmla="*/ f61 1 f40"/>
                <a:gd name="f82" fmla="*/ f62 1 f39"/>
                <a:gd name="f83" fmla="*/ f63 1 f40"/>
                <a:gd name="f84" fmla="*/ f64 1 f39"/>
                <a:gd name="f85" fmla="*/ f65 1 f40"/>
                <a:gd name="f86" fmla="*/ f66 1 f39"/>
                <a:gd name="f87" fmla="*/ f67 1 f40"/>
                <a:gd name="f88" fmla="*/ f68 1 f39"/>
                <a:gd name="f89" fmla="*/ f69 1 f40"/>
                <a:gd name="f90" fmla="*/ f70 1 f39"/>
                <a:gd name="f91" fmla="*/ f71 1 f40"/>
                <a:gd name="f92" fmla="*/ f72 1 f39"/>
                <a:gd name="f93" fmla="*/ f73 1 f40"/>
                <a:gd name="f94" fmla="*/ f74 f30 1"/>
                <a:gd name="f95" fmla="*/ f75 f30 1"/>
                <a:gd name="f96" fmla="*/ f77 f31 1"/>
                <a:gd name="f97" fmla="*/ f76 f31 1"/>
                <a:gd name="f98" fmla="*/ f78 f30 1"/>
                <a:gd name="f99" fmla="*/ f79 f31 1"/>
                <a:gd name="f100" fmla="*/ f80 f30 1"/>
                <a:gd name="f101" fmla="*/ f81 f31 1"/>
                <a:gd name="f102" fmla="*/ f82 f30 1"/>
                <a:gd name="f103" fmla="*/ f83 f31 1"/>
                <a:gd name="f104" fmla="*/ f84 f30 1"/>
                <a:gd name="f105" fmla="*/ f85 f31 1"/>
                <a:gd name="f106" fmla="*/ f86 f30 1"/>
                <a:gd name="f107" fmla="*/ f87 f31 1"/>
                <a:gd name="f108" fmla="*/ f88 f30 1"/>
                <a:gd name="f109" fmla="*/ f89 f31 1"/>
                <a:gd name="f110" fmla="*/ f90 f30 1"/>
                <a:gd name="f111" fmla="*/ f91 f31 1"/>
                <a:gd name="f112" fmla="*/ f92 f30 1"/>
                <a:gd name="f113" fmla="*/ f9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08" y="f109"/>
                </a:cxn>
                <a:cxn ang="f57">
                  <a:pos x="f110" y="f111"/>
                </a:cxn>
                <a:cxn ang="f57">
                  <a:pos x="f110" y="f111"/>
                </a:cxn>
                <a:cxn ang="f57">
                  <a:pos x="f110" y="f111"/>
                </a:cxn>
                <a:cxn ang="f57">
                  <a:pos x="f112" y="f113"/>
                </a:cxn>
                <a:cxn ang="f57">
                  <a:pos x="f98" y="f99"/>
                </a:cxn>
              </a:cxnLst>
              <a:rect l="f94" t="f97" r="f95" b="f96"/>
              <a:pathLst>
                <a:path w="65034" h="655726">
                  <a:moveTo>
                    <a:pt x="f8" y="f8"/>
                  </a:moveTo>
                  <a:cubicBezTo>
                    <a:pt x="f9" y="f8"/>
                    <a:pt x="f5" y="f10"/>
                    <a:pt x="f5" y="f11"/>
                  </a:cubicBezTo>
                  <a:cubicBezTo>
                    <a:pt x="f5" y="f11"/>
                    <a:pt x="f5" y="f11"/>
                    <a:pt x="f5" y="f11"/>
                  </a:cubicBez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5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cubicBezTo>
                    <a:pt x="f22" y="f21"/>
                    <a:pt x="f23" y="f24"/>
                    <a:pt x="f25" y="f26"/>
                  </a:cubicBezTo>
                  <a:cubicBezTo>
                    <a:pt x="f25" y="f26"/>
                    <a:pt x="f25" y="f26"/>
                    <a:pt x="f25" y="f26"/>
                  </a:cubicBezTo>
                  <a:lnTo>
                    <a:pt x="f25" y="f26"/>
                  </a:lnTo>
                  <a:lnTo>
                    <a:pt x="f27" y="f5"/>
                  </a:lnTo>
                  <a:cubicBezTo>
                    <a:pt x="f12" y="f9"/>
                    <a:pt x="f28" y="f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9" name="Freeform: Shape 383">
              <a:extLst>
                <a:ext uri="{FF2B5EF4-FFF2-40B4-BE49-F238E27FC236}">
                  <a16:creationId xmlns:a16="http://schemas.microsoft.com/office/drawing/2014/main" id="{0AE4A8F2-DB22-7409-C2DE-429F8F69D57B}"/>
                </a:ext>
              </a:extLst>
            </p:cNvPr>
            <p:cNvSpPr/>
            <p:nvPr/>
          </p:nvSpPr>
          <p:spPr>
            <a:xfrm>
              <a:off x="1534509" y="3629006"/>
              <a:ext cx="62243" cy="6290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244"/>
                <a:gd name="f7" fmla="val 629050"/>
                <a:gd name="f8" fmla="val 13973"/>
                <a:gd name="f9" fmla="val 6601"/>
                <a:gd name="f10" fmla="val 2790"/>
                <a:gd name="f11" fmla="val 10162"/>
                <a:gd name="f12" fmla="val -1021"/>
                <a:gd name="f13" fmla="val 6351"/>
                <a:gd name="f14" fmla="val 249"/>
                <a:gd name="f15" fmla="val 5081"/>
                <a:gd name="f16" fmla="val 3811"/>
                <a:gd name="f17" fmla="val 1519"/>
                <a:gd name="f18" fmla="val 2541"/>
                <a:gd name="f19" fmla="val 1270"/>
                <a:gd name="f20" fmla="val 4060"/>
                <a:gd name="f21" fmla="val 5330"/>
                <a:gd name="f22" fmla="val 7871"/>
                <a:gd name="f23" fmla="val 47001"/>
                <a:gd name="f24" fmla="val 617617"/>
                <a:gd name="f25" fmla="val 621428"/>
                <a:gd name="f26" fmla="val 625239"/>
                <a:gd name="f27" fmla="val 50812"/>
                <a:gd name="f28" fmla="val 54623"/>
                <a:gd name="f29" fmla="val 58433"/>
                <a:gd name="f30" fmla="val 15243"/>
                <a:gd name="f31" fmla="val 16763"/>
                <a:gd name="f32" fmla="val 10411"/>
                <a:gd name="f33" fmla="+- 0 0 -90"/>
                <a:gd name="f34" fmla="*/ f3 1 62244"/>
                <a:gd name="f35" fmla="*/ f4 1 629050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62244"/>
                <a:gd name="f44" fmla="*/ f40 1 629050"/>
                <a:gd name="f45" fmla="*/ 13973 f41 1"/>
                <a:gd name="f46" fmla="*/ 6601 f40 1"/>
                <a:gd name="f47" fmla="*/ 6351 f41 1"/>
                <a:gd name="f48" fmla="*/ 249 f40 1"/>
                <a:gd name="f49" fmla="*/ 2541 f41 1"/>
                <a:gd name="f50" fmla="*/ 1519 f40 1"/>
                <a:gd name="f51" fmla="*/ 1270 f41 1"/>
                <a:gd name="f52" fmla="*/ 2790 f40 1"/>
                <a:gd name="f53" fmla="*/ 0 f41 1"/>
                <a:gd name="f54" fmla="*/ 4060 f40 1"/>
                <a:gd name="f55" fmla="*/ 5330 f40 1"/>
                <a:gd name="f56" fmla="*/ 7871 f40 1"/>
                <a:gd name="f57" fmla="*/ 47001 f41 1"/>
                <a:gd name="f58" fmla="*/ 617617 f40 1"/>
                <a:gd name="f59" fmla="*/ 621428 f40 1"/>
                <a:gd name="f60" fmla="*/ 54623 f41 1"/>
                <a:gd name="f61" fmla="*/ 629050 f40 1"/>
                <a:gd name="f62" fmla="*/ 62244 f41 1"/>
                <a:gd name="f63" fmla="*/ 15243 f41 1"/>
                <a:gd name="f64" fmla="*/ 16763 f40 1"/>
                <a:gd name="f65" fmla="*/ 10411 f40 1"/>
                <a:gd name="f66" fmla="+- f42 0 f1"/>
                <a:gd name="f67" fmla="*/ f45 1 62244"/>
                <a:gd name="f68" fmla="*/ f46 1 629050"/>
                <a:gd name="f69" fmla="*/ f47 1 62244"/>
                <a:gd name="f70" fmla="*/ f48 1 629050"/>
                <a:gd name="f71" fmla="*/ f49 1 62244"/>
                <a:gd name="f72" fmla="*/ f50 1 629050"/>
                <a:gd name="f73" fmla="*/ f51 1 62244"/>
                <a:gd name="f74" fmla="*/ f52 1 629050"/>
                <a:gd name="f75" fmla="*/ f53 1 62244"/>
                <a:gd name="f76" fmla="*/ f54 1 629050"/>
                <a:gd name="f77" fmla="*/ f55 1 629050"/>
                <a:gd name="f78" fmla="*/ f56 1 629050"/>
                <a:gd name="f79" fmla="*/ f57 1 62244"/>
                <a:gd name="f80" fmla="*/ f58 1 629050"/>
                <a:gd name="f81" fmla="*/ f59 1 629050"/>
                <a:gd name="f82" fmla="*/ f60 1 62244"/>
                <a:gd name="f83" fmla="*/ f61 1 629050"/>
                <a:gd name="f84" fmla="*/ f62 1 62244"/>
                <a:gd name="f85" fmla="*/ f63 1 62244"/>
                <a:gd name="f86" fmla="*/ f64 1 629050"/>
                <a:gd name="f87" fmla="*/ f65 1 629050"/>
                <a:gd name="f88" fmla="*/ f36 1 f43"/>
                <a:gd name="f89" fmla="*/ f37 1 f43"/>
                <a:gd name="f90" fmla="*/ f36 1 f44"/>
                <a:gd name="f91" fmla="*/ f38 1 f44"/>
                <a:gd name="f92" fmla="*/ f67 1 f43"/>
                <a:gd name="f93" fmla="*/ f68 1 f44"/>
                <a:gd name="f94" fmla="*/ f69 1 f43"/>
                <a:gd name="f95" fmla="*/ f70 1 f44"/>
                <a:gd name="f96" fmla="*/ f71 1 f43"/>
                <a:gd name="f97" fmla="*/ f72 1 f44"/>
                <a:gd name="f98" fmla="*/ f73 1 f43"/>
                <a:gd name="f99" fmla="*/ f74 1 f44"/>
                <a:gd name="f100" fmla="*/ f75 1 f43"/>
                <a:gd name="f101" fmla="*/ f76 1 f44"/>
                <a:gd name="f102" fmla="*/ f77 1 f44"/>
                <a:gd name="f103" fmla="*/ f78 1 f44"/>
                <a:gd name="f104" fmla="*/ f79 1 f43"/>
                <a:gd name="f105" fmla="*/ f80 1 f44"/>
                <a:gd name="f106" fmla="*/ f81 1 f44"/>
                <a:gd name="f107" fmla="*/ f82 1 f43"/>
                <a:gd name="f108" fmla="*/ f83 1 f44"/>
                <a:gd name="f109" fmla="*/ f84 1 f43"/>
                <a:gd name="f110" fmla="*/ f85 1 f43"/>
                <a:gd name="f111" fmla="*/ f86 1 f44"/>
                <a:gd name="f112" fmla="*/ f87 1 f44"/>
                <a:gd name="f113" fmla="*/ f88 f34 1"/>
                <a:gd name="f114" fmla="*/ f89 f34 1"/>
                <a:gd name="f115" fmla="*/ f91 f35 1"/>
                <a:gd name="f116" fmla="*/ f90 f35 1"/>
                <a:gd name="f117" fmla="*/ f92 f34 1"/>
                <a:gd name="f118" fmla="*/ f93 f35 1"/>
                <a:gd name="f119" fmla="*/ f94 f34 1"/>
                <a:gd name="f120" fmla="*/ f95 f35 1"/>
                <a:gd name="f121" fmla="*/ f96 f34 1"/>
                <a:gd name="f122" fmla="*/ f97 f35 1"/>
                <a:gd name="f123" fmla="*/ f98 f34 1"/>
                <a:gd name="f124" fmla="*/ f99 f35 1"/>
                <a:gd name="f125" fmla="*/ f100 f34 1"/>
                <a:gd name="f126" fmla="*/ f101 f35 1"/>
                <a:gd name="f127" fmla="*/ f102 f35 1"/>
                <a:gd name="f128" fmla="*/ f103 f35 1"/>
                <a:gd name="f129" fmla="*/ f104 f34 1"/>
                <a:gd name="f130" fmla="*/ f105 f35 1"/>
                <a:gd name="f131" fmla="*/ f106 f35 1"/>
                <a:gd name="f132" fmla="*/ f107 f34 1"/>
                <a:gd name="f133" fmla="*/ f108 f35 1"/>
                <a:gd name="f134" fmla="*/ f109 f34 1"/>
                <a:gd name="f135" fmla="*/ f110 f34 1"/>
                <a:gd name="f136" fmla="*/ f111 f35 1"/>
                <a:gd name="f137" fmla="*/ f112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3" y="f124"/>
                </a:cxn>
                <a:cxn ang="f66">
                  <a:pos x="f125" y="f126"/>
                </a:cxn>
                <a:cxn ang="f66">
                  <a:pos x="f125" y="f127"/>
                </a:cxn>
                <a:cxn ang="f66">
                  <a:pos x="f125" y="f127"/>
                </a:cxn>
                <a:cxn ang="f66">
                  <a:pos x="f125" y="f118"/>
                </a:cxn>
                <a:cxn ang="f66">
                  <a:pos x="f125" y="f128"/>
                </a:cxn>
                <a:cxn ang="f66">
                  <a:pos x="f129" y="f130"/>
                </a:cxn>
                <a:cxn ang="f66">
                  <a:pos x="f129" y="f131"/>
                </a:cxn>
                <a:cxn ang="f66">
                  <a:pos x="f132" y="f133"/>
                </a:cxn>
                <a:cxn ang="f66">
                  <a:pos x="f132" y="f133"/>
                </a:cxn>
                <a:cxn ang="f66">
                  <a:pos x="f134" y="f131"/>
                </a:cxn>
                <a:cxn ang="f66">
                  <a:pos x="f135" y="f136"/>
                </a:cxn>
                <a:cxn ang="f66">
                  <a:pos x="f135" y="f137"/>
                </a:cxn>
                <a:cxn ang="f66">
                  <a:pos x="f117" y="f118"/>
                </a:cxn>
              </a:cxnLst>
              <a:rect l="f113" t="f116" r="f114" b="f115"/>
              <a:pathLst>
                <a:path w="62244" h="629050">
                  <a:moveTo>
                    <a:pt x="f8" y="f9"/>
                  </a:moveTo>
                  <a:cubicBezTo>
                    <a:pt x="f8" y="f10"/>
                    <a:pt x="f11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cubicBezTo>
                    <a:pt x="f15" y="f14"/>
                    <a:pt x="f16" y="f17"/>
                    <a:pt x="f18" y="f17"/>
                  </a:cubicBezTo>
                  <a:cubicBezTo>
                    <a:pt x="f18" y="f17"/>
                    <a:pt x="f19" y="f17"/>
                    <a:pt x="f19" y="f10"/>
                  </a:cubicBezTo>
                  <a:cubicBezTo>
                    <a:pt x="f19" y="f20"/>
                    <a:pt x="f19" y="f10"/>
                    <a:pt x="f19" y="f10"/>
                  </a:cubicBezTo>
                  <a:cubicBezTo>
                    <a:pt x="f19" y="f10"/>
                    <a:pt x="f19" y="f20"/>
                    <a:pt x="f5" y="f20"/>
                  </a:cubicBezTo>
                  <a:lnTo>
                    <a:pt x="f5" y="f21"/>
                  </a:lnTo>
                  <a:lnTo>
                    <a:pt x="f5" y="f21"/>
                  </a:lnTo>
                  <a:cubicBezTo>
                    <a:pt x="f5" y="f21"/>
                    <a:pt x="f5" y="f9"/>
                    <a:pt x="f5" y="f9"/>
                  </a:cubicBezTo>
                  <a:cubicBezTo>
                    <a:pt x="f5" y="f9"/>
                    <a:pt x="f5" y="f9"/>
                    <a:pt x="f5" y="f22"/>
                  </a:cubicBezTo>
                  <a:lnTo>
                    <a:pt x="f23" y="f24"/>
                  </a:lnTo>
                  <a:lnTo>
                    <a:pt x="f23" y="f25"/>
                  </a:lnTo>
                  <a:cubicBezTo>
                    <a:pt x="f23" y="f26"/>
                    <a:pt x="f27" y="f7"/>
                    <a:pt x="f28" y="f7"/>
                  </a:cubicBezTo>
                  <a:cubicBezTo>
                    <a:pt x="f28" y="f7"/>
                    <a:pt x="f28" y="f7"/>
                    <a:pt x="f28" y="f7"/>
                  </a:cubicBezTo>
                  <a:cubicBezTo>
                    <a:pt x="f29" y="f7"/>
                    <a:pt x="f6" y="f26"/>
                    <a:pt x="f6" y="f25"/>
                  </a:cubicBezTo>
                  <a:lnTo>
                    <a:pt x="f30" y="f31"/>
                  </a:lnTo>
                  <a:lnTo>
                    <a:pt x="f30" y="f3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0" name="Freeform: Shape 384">
              <a:extLst>
                <a:ext uri="{FF2B5EF4-FFF2-40B4-BE49-F238E27FC236}">
                  <a16:creationId xmlns:a16="http://schemas.microsoft.com/office/drawing/2014/main" id="{C879C4D0-427B-E186-2B6A-D83B0F457BDA}"/>
                </a:ext>
              </a:extLst>
            </p:cNvPr>
            <p:cNvSpPr/>
            <p:nvPr/>
          </p:nvSpPr>
          <p:spPr>
            <a:xfrm>
              <a:off x="1504023" y="1360243"/>
              <a:ext cx="175299" cy="22016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5300"/>
                <a:gd name="f7" fmla="val 2201687"/>
                <a:gd name="f8" fmla="val 174030"/>
                <a:gd name="f9" fmla="val 2195336"/>
                <a:gd name="f10" fmla="val 2194066"/>
                <a:gd name="f11" fmla="val 2192796"/>
                <a:gd name="f12" fmla="val 2191525"/>
                <a:gd name="f13" fmla="val 2178822"/>
                <a:gd name="f14" fmla="val 13973"/>
                <a:gd name="f15" fmla="val 11682"/>
                <a:gd name="f16" fmla="val 6601"/>
                <a:gd name="f17" fmla="val 2790"/>
                <a:gd name="f18" fmla="val 10162"/>
                <a:gd name="f19" fmla="val -1021"/>
                <a:gd name="f20" fmla="val 6351"/>
                <a:gd name="f21" fmla="val 249"/>
                <a:gd name="f22" fmla="val 5081"/>
                <a:gd name="f23" fmla="val 3811"/>
                <a:gd name="f24" fmla="val 1519"/>
                <a:gd name="f25" fmla="val 2541"/>
                <a:gd name="f26" fmla="val 1270"/>
                <a:gd name="f27" fmla="val 4060"/>
                <a:gd name="f28" fmla="val 5330"/>
                <a:gd name="f29" fmla="val 7871"/>
                <a:gd name="f30" fmla="val 19304"/>
                <a:gd name="f31" fmla="val 160057"/>
                <a:gd name="f32" fmla="val 2188985"/>
                <a:gd name="f33" fmla="val 2197877"/>
                <a:gd name="f34" fmla="val 163868"/>
                <a:gd name="f35" fmla="val 2201688"/>
                <a:gd name="f36" fmla="val 167679"/>
                <a:gd name="f37" fmla="val 168949"/>
                <a:gd name="f38" fmla="val 170219"/>
                <a:gd name="f39" fmla="val 2200417"/>
                <a:gd name="f40" fmla="val 171489"/>
                <a:gd name="f41" fmla="val 172760"/>
                <a:gd name="f42" fmla="val 2199147"/>
                <a:gd name="f43" fmla="val 2196606"/>
                <a:gd name="f44" fmla="+- 0 0 -90"/>
                <a:gd name="f45" fmla="*/ f3 1 175300"/>
                <a:gd name="f46" fmla="*/ f4 1 2201687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75300"/>
                <a:gd name="f55" fmla="*/ f51 1 2201687"/>
                <a:gd name="f56" fmla="*/ 174030 f52 1"/>
                <a:gd name="f57" fmla="*/ 2195336 f51 1"/>
                <a:gd name="f58" fmla="*/ 175300 f52 1"/>
                <a:gd name="f59" fmla="*/ 2194066 f51 1"/>
                <a:gd name="f60" fmla="*/ 2192796 f51 1"/>
                <a:gd name="f61" fmla="*/ 2191525 f51 1"/>
                <a:gd name="f62" fmla="*/ 2178822 f51 1"/>
                <a:gd name="f63" fmla="*/ 13973 f52 1"/>
                <a:gd name="f64" fmla="*/ 11682 f51 1"/>
                <a:gd name="f65" fmla="*/ 6601 f51 1"/>
                <a:gd name="f66" fmla="*/ 6351 f52 1"/>
                <a:gd name="f67" fmla="*/ 249 f51 1"/>
                <a:gd name="f68" fmla="*/ 2541 f52 1"/>
                <a:gd name="f69" fmla="*/ 1519 f51 1"/>
                <a:gd name="f70" fmla="*/ 1270 f52 1"/>
                <a:gd name="f71" fmla="*/ 2790 f51 1"/>
                <a:gd name="f72" fmla="*/ 0 f52 1"/>
                <a:gd name="f73" fmla="*/ 4060 f51 1"/>
                <a:gd name="f74" fmla="*/ 5330 f51 1"/>
                <a:gd name="f75" fmla="*/ 7871 f51 1"/>
                <a:gd name="f76" fmla="*/ 19304 f51 1"/>
                <a:gd name="f77" fmla="*/ 160057 f52 1"/>
                <a:gd name="f78" fmla="*/ 2188985 f51 1"/>
                <a:gd name="f79" fmla="*/ 167679 f52 1"/>
                <a:gd name="f80" fmla="*/ 2201688 f51 1"/>
                <a:gd name="f81" fmla="*/ 171489 f52 1"/>
                <a:gd name="f82" fmla="*/ 2200417 f51 1"/>
                <a:gd name="f83" fmla="*/ 172760 f52 1"/>
                <a:gd name="f84" fmla="*/ 2199147 f51 1"/>
                <a:gd name="f85" fmla="+- f53 0 f1"/>
                <a:gd name="f86" fmla="*/ f56 1 175300"/>
                <a:gd name="f87" fmla="*/ f57 1 2201687"/>
                <a:gd name="f88" fmla="*/ f58 1 175300"/>
                <a:gd name="f89" fmla="*/ f59 1 2201687"/>
                <a:gd name="f90" fmla="*/ f60 1 2201687"/>
                <a:gd name="f91" fmla="*/ f61 1 2201687"/>
                <a:gd name="f92" fmla="*/ f62 1 2201687"/>
                <a:gd name="f93" fmla="*/ f63 1 175300"/>
                <a:gd name="f94" fmla="*/ f64 1 2201687"/>
                <a:gd name="f95" fmla="*/ f65 1 2201687"/>
                <a:gd name="f96" fmla="*/ f66 1 175300"/>
                <a:gd name="f97" fmla="*/ f67 1 2201687"/>
                <a:gd name="f98" fmla="*/ f68 1 175300"/>
                <a:gd name="f99" fmla="*/ f69 1 2201687"/>
                <a:gd name="f100" fmla="*/ f70 1 175300"/>
                <a:gd name="f101" fmla="*/ f71 1 2201687"/>
                <a:gd name="f102" fmla="*/ f72 1 175300"/>
                <a:gd name="f103" fmla="*/ f73 1 2201687"/>
                <a:gd name="f104" fmla="*/ f74 1 2201687"/>
                <a:gd name="f105" fmla="*/ f75 1 2201687"/>
                <a:gd name="f106" fmla="*/ f76 1 2201687"/>
                <a:gd name="f107" fmla="*/ f77 1 175300"/>
                <a:gd name="f108" fmla="*/ f78 1 2201687"/>
                <a:gd name="f109" fmla="*/ f79 1 175300"/>
                <a:gd name="f110" fmla="*/ f80 1 2201687"/>
                <a:gd name="f111" fmla="*/ f81 1 175300"/>
                <a:gd name="f112" fmla="*/ f82 1 2201687"/>
                <a:gd name="f113" fmla="*/ f83 1 175300"/>
                <a:gd name="f114" fmla="*/ f84 1 2201687"/>
                <a:gd name="f115" fmla="*/ f47 1 f54"/>
                <a:gd name="f116" fmla="*/ f48 1 f54"/>
                <a:gd name="f117" fmla="*/ f47 1 f55"/>
                <a:gd name="f118" fmla="*/ f49 1 f55"/>
                <a:gd name="f119" fmla="*/ f86 1 f54"/>
                <a:gd name="f120" fmla="*/ f87 1 f55"/>
                <a:gd name="f121" fmla="*/ f88 1 f54"/>
                <a:gd name="f122" fmla="*/ f89 1 f55"/>
                <a:gd name="f123" fmla="*/ f90 1 f55"/>
                <a:gd name="f124" fmla="*/ f91 1 f55"/>
                <a:gd name="f125" fmla="*/ f92 1 f55"/>
                <a:gd name="f126" fmla="*/ f93 1 f54"/>
                <a:gd name="f127" fmla="*/ f94 1 f55"/>
                <a:gd name="f128" fmla="*/ f95 1 f55"/>
                <a:gd name="f129" fmla="*/ f96 1 f54"/>
                <a:gd name="f130" fmla="*/ f97 1 f55"/>
                <a:gd name="f131" fmla="*/ f98 1 f54"/>
                <a:gd name="f132" fmla="*/ f99 1 f55"/>
                <a:gd name="f133" fmla="*/ f100 1 f54"/>
                <a:gd name="f134" fmla="*/ f101 1 f55"/>
                <a:gd name="f135" fmla="*/ f102 1 f54"/>
                <a:gd name="f136" fmla="*/ f103 1 f55"/>
                <a:gd name="f137" fmla="*/ f104 1 f55"/>
                <a:gd name="f138" fmla="*/ f105 1 f55"/>
                <a:gd name="f139" fmla="*/ f106 1 f55"/>
                <a:gd name="f140" fmla="*/ f107 1 f54"/>
                <a:gd name="f141" fmla="*/ f108 1 f55"/>
                <a:gd name="f142" fmla="*/ f109 1 f54"/>
                <a:gd name="f143" fmla="*/ f110 1 f55"/>
                <a:gd name="f144" fmla="*/ f111 1 f54"/>
                <a:gd name="f145" fmla="*/ f112 1 f55"/>
                <a:gd name="f146" fmla="*/ f113 1 f54"/>
                <a:gd name="f147" fmla="*/ f114 1 f55"/>
                <a:gd name="f148" fmla="*/ f115 f45 1"/>
                <a:gd name="f149" fmla="*/ f116 f45 1"/>
                <a:gd name="f150" fmla="*/ f118 f46 1"/>
                <a:gd name="f151" fmla="*/ f117 f46 1"/>
                <a:gd name="f152" fmla="*/ f119 f45 1"/>
                <a:gd name="f153" fmla="*/ f120 f46 1"/>
                <a:gd name="f154" fmla="*/ f121 f45 1"/>
                <a:gd name="f155" fmla="*/ f122 f46 1"/>
                <a:gd name="f156" fmla="*/ f123 f46 1"/>
                <a:gd name="f157" fmla="*/ f124 f46 1"/>
                <a:gd name="f158" fmla="*/ f125 f46 1"/>
                <a:gd name="f159" fmla="*/ f126 f45 1"/>
                <a:gd name="f160" fmla="*/ f127 f46 1"/>
                <a:gd name="f161" fmla="*/ f128 f46 1"/>
                <a:gd name="f162" fmla="*/ f129 f45 1"/>
                <a:gd name="f163" fmla="*/ f130 f46 1"/>
                <a:gd name="f164" fmla="*/ f131 f45 1"/>
                <a:gd name="f165" fmla="*/ f132 f46 1"/>
                <a:gd name="f166" fmla="*/ f133 f45 1"/>
                <a:gd name="f167" fmla="*/ f134 f46 1"/>
                <a:gd name="f168" fmla="*/ f135 f45 1"/>
                <a:gd name="f169" fmla="*/ f136 f46 1"/>
                <a:gd name="f170" fmla="*/ f137 f46 1"/>
                <a:gd name="f171" fmla="*/ f138 f46 1"/>
                <a:gd name="f172" fmla="*/ f139 f46 1"/>
                <a:gd name="f173" fmla="*/ f140 f45 1"/>
                <a:gd name="f174" fmla="*/ f141 f46 1"/>
                <a:gd name="f175" fmla="*/ f142 f45 1"/>
                <a:gd name="f176" fmla="*/ f143 f46 1"/>
                <a:gd name="f177" fmla="*/ f144 f45 1"/>
                <a:gd name="f178" fmla="*/ f145 f46 1"/>
                <a:gd name="f179" fmla="*/ f146 f45 1"/>
                <a:gd name="f180" fmla="*/ f147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4" y="f156"/>
                </a:cxn>
                <a:cxn ang="f85">
                  <a:pos x="f154" y="f157"/>
                </a:cxn>
                <a:cxn ang="f85">
                  <a:pos x="f152" y="f158"/>
                </a:cxn>
                <a:cxn ang="f85">
                  <a:pos x="f152" y="f158"/>
                </a:cxn>
                <a:cxn ang="f85">
                  <a:pos x="f159" y="f160"/>
                </a:cxn>
                <a:cxn ang="f85">
                  <a:pos x="f159" y="f161"/>
                </a:cxn>
                <a:cxn ang="f85">
                  <a:pos x="f162" y="f163"/>
                </a:cxn>
                <a:cxn ang="f85">
                  <a:pos x="f162" y="f163"/>
                </a:cxn>
                <a:cxn ang="f85">
                  <a:pos x="f164" y="f165"/>
                </a:cxn>
                <a:cxn ang="f85">
                  <a:pos x="f166" y="f167"/>
                </a:cxn>
                <a:cxn ang="f85">
                  <a:pos x="f168" y="f169"/>
                </a:cxn>
                <a:cxn ang="f85">
                  <a:pos x="f168" y="f170"/>
                </a:cxn>
                <a:cxn ang="f85">
                  <a:pos x="f168" y="f171"/>
                </a:cxn>
                <a:cxn ang="f85">
                  <a:pos x="f168" y="f171"/>
                </a:cxn>
                <a:cxn ang="f85">
                  <a:pos x="f168" y="f171"/>
                </a:cxn>
                <a:cxn ang="f85">
                  <a:pos x="f166" y="f172"/>
                </a:cxn>
                <a:cxn ang="f85">
                  <a:pos x="f173" y="f174"/>
                </a:cxn>
                <a:cxn ang="f85">
                  <a:pos x="f173" y="f155"/>
                </a:cxn>
                <a:cxn ang="f85">
                  <a:pos x="f175" y="f176"/>
                </a:cxn>
                <a:cxn ang="f85">
                  <a:pos x="f175" y="f176"/>
                </a:cxn>
                <a:cxn ang="f85">
                  <a:pos x="f177" y="f178"/>
                </a:cxn>
                <a:cxn ang="f85">
                  <a:pos x="f179" y="f180"/>
                </a:cxn>
                <a:cxn ang="f85">
                  <a:pos x="f152" y="f153"/>
                </a:cxn>
              </a:cxnLst>
              <a:rect l="f148" t="f151" r="f149" b="f150"/>
              <a:pathLst>
                <a:path w="175300" h="2201687">
                  <a:moveTo>
                    <a:pt x="f8" y="f9"/>
                  </a:moveTo>
                  <a:cubicBezTo>
                    <a:pt x="f8" y="f9"/>
                    <a:pt x="f8" y="f10"/>
                    <a:pt x="f6" y="f10"/>
                  </a:cubicBezTo>
                  <a:cubicBezTo>
                    <a:pt x="f6" y="f10"/>
                    <a:pt x="f6" y="f11"/>
                    <a:pt x="f6" y="f11"/>
                  </a:cubicBezTo>
                  <a:cubicBezTo>
                    <a:pt x="f6" y="f11"/>
                    <a:pt x="f6" y="f11"/>
                    <a:pt x="f6" y="f12"/>
                  </a:cubicBezTo>
                  <a:lnTo>
                    <a:pt x="f8" y="f13"/>
                  </a:lnTo>
                  <a:lnTo>
                    <a:pt x="f8" y="f13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4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cubicBezTo>
                    <a:pt x="f22" y="f21"/>
                    <a:pt x="f23" y="f24"/>
                    <a:pt x="f25" y="f24"/>
                  </a:cubicBezTo>
                  <a:cubicBezTo>
                    <a:pt x="f25" y="f24"/>
                    <a:pt x="f26" y="f24"/>
                    <a:pt x="f26" y="f17"/>
                  </a:cubicBezTo>
                  <a:cubicBezTo>
                    <a:pt x="f26" y="f17"/>
                    <a:pt x="f5" y="f27"/>
                    <a:pt x="f5" y="f27"/>
                  </a:cubicBezTo>
                  <a:lnTo>
                    <a:pt x="f5" y="f28"/>
                  </a:lnTo>
                  <a:cubicBezTo>
                    <a:pt x="f5" y="f16"/>
                    <a:pt x="f5" y="f16"/>
                    <a:pt x="f5" y="f29"/>
                  </a:cubicBezTo>
                  <a:lnTo>
                    <a:pt x="f5" y="f29"/>
                  </a:lnTo>
                  <a:lnTo>
                    <a:pt x="f5" y="f29"/>
                  </a:lnTo>
                  <a:lnTo>
                    <a:pt x="f26" y="f30"/>
                  </a:lnTo>
                  <a:lnTo>
                    <a:pt x="f31" y="f32"/>
                  </a:lnTo>
                  <a:lnTo>
                    <a:pt x="f31" y="f10"/>
                  </a:lnTo>
                  <a:cubicBezTo>
                    <a:pt x="f31" y="f33"/>
                    <a:pt x="f34" y="f35"/>
                    <a:pt x="f36" y="f35"/>
                  </a:cubicBezTo>
                  <a:cubicBezTo>
                    <a:pt x="f36" y="f35"/>
                    <a:pt x="f36" y="f35"/>
                    <a:pt x="f36" y="f35"/>
                  </a:cubicBezTo>
                  <a:cubicBezTo>
                    <a:pt x="f37" y="f35"/>
                    <a:pt x="f38" y="f39"/>
                    <a:pt x="f40" y="f39"/>
                  </a:cubicBezTo>
                  <a:lnTo>
                    <a:pt x="f41" y="f42"/>
                  </a:lnTo>
                  <a:cubicBezTo>
                    <a:pt x="f8" y="f43"/>
                    <a:pt x="f8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1" name="Freeform: Shape 385">
              <a:extLst>
                <a:ext uri="{FF2B5EF4-FFF2-40B4-BE49-F238E27FC236}">
                  <a16:creationId xmlns:a16="http://schemas.microsoft.com/office/drawing/2014/main" id="{B1F358CB-0376-4304-CEA6-EACB925E17C2}"/>
                </a:ext>
              </a:extLst>
            </p:cNvPr>
            <p:cNvSpPr/>
            <p:nvPr/>
          </p:nvSpPr>
          <p:spPr>
            <a:xfrm>
              <a:off x="1002008" y="4256788"/>
              <a:ext cx="99660" cy="416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662"/>
                <a:gd name="f7" fmla="val 41646"/>
                <a:gd name="f8" fmla="val 99332"/>
                <a:gd name="f9" fmla="val 35568"/>
                <a:gd name="f10" fmla="val 100602"/>
                <a:gd name="f11" fmla="val 31758"/>
                <a:gd name="f12" fmla="val 98062"/>
                <a:gd name="f13" fmla="val 27946"/>
                <a:gd name="f14" fmla="val 94251"/>
                <a:gd name="f15" fmla="val 26676"/>
                <a:gd name="f16" fmla="val 9141"/>
                <a:gd name="f17" fmla="val 7871"/>
                <a:gd name="f18" fmla="val 6601"/>
                <a:gd name="f19" fmla="val 2790"/>
                <a:gd name="f20" fmla="val -1021"/>
                <a:gd name="f21" fmla="val 3811"/>
                <a:gd name="f22" fmla="val 249"/>
                <a:gd name="f23" fmla="val 7622"/>
                <a:gd name="f24" fmla="val 10162"/>
                <a:gd name="f25" fmla="val 12703"/>
                <a:gd name="f26" fmla="val 5330"/>
                <a:gd name="f27" fmla="val 13973"/>
                <a:gd name="f28" fmla="val 85359"/>
                <a:gd name="f29" fmla="val 39380"/>
                <a:gd name="f30" fmla="val 90440"/>
                <a:gd name="f31" fmla="val 40650"/>
                <a:gd name="f32" fmla="val 43190"/>
                <a:gd name="f33" fmla="val 36839"/>
                <a:gd name="f34" fmla="+- 0 0 -90"/>
                <a:gd name="f35" fmla="*/ f3 1 99662"/>
                <a:gd name="f36" fmla="*/ f4 1 41646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99662"/>
                <a:gd name="f45" fmla="*/ f41 1 41646"/>
                <a:gd name="f46" fmla="*/ 99332 f42 1"/>
                <a:gd name="f47" fmla="*/ 35568 f41 1"/>
                <a:gd name="f48" fmla="*/ 94251 f42 1"/>
                <a:gd name="f49" fmla="*/ 26676 f41 1"/>
                <a:gd name="f50" fmla="*/ 9141 f42 1"/>
                <a:gd name="f51" fmla="*/ 0 f41 1"/>
                <a:gd name="f52" fmla="*/ 6601 f42 1"/>
                <a:gd name="f53" fmla="*/ 249 f42 1"/>
                <a:gd name="f54" fmla="*/ 7622 f41 1"/>
                <a:gd name="f55" fmla="*/ 5330 f42 1"/>
                <a:gd name="f56" fmla="*/ 13973 f41 1"/>
                <a:gd name="f57" fmla="*/ 85359 f42 1"/>
                <a:gd name="f58" fmla="*/ 39380 f41 1"/>
                <a:gd name="f59" fmla="*/ 90440 f42 1"/>
                <a:gd name="f60" fmla="*/ 40650 f41 1"/>
                <a:gd name="f61" fmla="+- f43 0 f1"/>
                <a:gd name="f62" fmla="*/ f46 1 99662"/>
                <a:gd name="f63" fmla="*/ f47 1 41646"/>
                <a:gd name="f64" fmla="*/ f48 1 99662"/>
                <a:gd name="f65" fmla="*/ f49 1 41646"/>
                <a:gd name="f66" fmla="*/ f50 1 99662"/>
                <a:gd name="f67" fmla="*/ f51 1 41646"/>
                <a:gd name="f68" fmla="*/ f52 1 99662"/>
                <a:gd name="f69" fmla="*/ f53 1 99662"/>
                <a:gd name="f70" fmla="*/ f54 1 41646"/>
                <a:gd name="f71" fmla="*/ f55 1 99662"/>
                <a:gd name="f72" fmla="*/ f56 1 41646"/>
                <a:gd name="f73" fmla="*/ f57 1 99662"/>
                <a:gd name="f74" fmla="*/ f58 1 41646"/>
                <a:gd name="f75" fmla="*/ f59 1 99662"/>
                <a:gd name="f76" fmla="*/ f60 1 41646"/>
                <a:gd name="f77" fmla="*/ f37 1 f44"/>
                <a:gd name="f78" fmla="*/ f38 1 f44"/>
                <a:gd name="f79" fmla="*/ f37 1 f45"/>
                <a:gd name="f80" fmla="*/ f39 1 f45"/>
                <a:gd name="f81" fmla="*/ f62 1 f44"/>
                <a:gd name="f82" fmla="*/ f63 1 f45"/>
                <a:gd name="f83" fmla="*/ f64 1 f44"/>
                <a:gd name="f84" fmla="*/ f65 1 f45"/>
                <a:gd name="f85" fmla="*/ f66 1 f44"/>
                <a:gd name="f86" fmla="*/ f67 1 f45"/>
                <a:gd name="f87" fmla="*/ f68 1 f44"/>
                <a:gd name="f88" fmla="*/ f69 1 f44"/>
                <a:gd name="f89" fmla="*/ f70 1 f45"/>
                <a:gd name="f90" fmla="*/ f71 1 f44"/>
                <a:gd name="f91" fmla="*/ f72 1 f45"/>
                <a:gd name="f92" fmla="*/ f73 1 f44"/>
                <a:gd name="f93" fmla="*/ f74 1 f45"/>
                <a:gd name="f94" fmla="*/ f75 1 f44"/>
                <a:gd name="f95" fmla="*/ f76 1 f45"/>
                <a:gd name="f96" fmla="*/ f77 f35 1"/>
                <a:gd name="f97" fmla="*/ f78 f35 1"/>
                <a:gd name="f98" fmla="*/ f80 f36 1"/>
                <a:gd name="f99" fmla="*/ f79 f36 1"/>
                <a:gd name="f100" fmla="*/ f81 f35 1"/>
                <a:gd name="f101" fmla="*/ f82 f36 1"/>
                <a:gd name="f102" fmla="*/ f83 f35 1"/>
                <a:gd name="f103" fmla="*/ f84 f36 1"/>
                <a:gd name="f104" fmla="*/ f85 f35 1"/>
                <a:gd name="f105" fmla="*/ f86 f36 1"/>
                <a:gd name="f106" fmla="*/ f87 f35 1"/>
                <a:gd name="f107" fmla="*/ f88 f35 1"/>
                <a:gd name="f108" fmla="*/ f89 f36 1"/>
                <a:gd name="f109" fmla="*/ f90 f35 1"/>
                <a:gd name="f110" fmla="*/ f91 f36 1"/>
                <a:gd name="f111" fmla="*/ f92 f35 1"/>
                <a:gd name="f112" fmla="*/ f93 f36 1"/>
                <a:gd name="f113" fmla="*/ f94 f35 1"/>
                <a:gd name="f114" fmla="*/ f9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5"/>
                </a:cxn>
                <a:cxn ang="f61">
                  <a:pos x="f107" y="f108"/>
                </a:cxn>
                <a:cxn ang="f61">
                  <a:pos x="f109" y="f110"/>
                </a:cxn>
                <a:cxn ang="f61">
                  <a:pos x="f111" y="f112"/>
                </a:cxn>
                <a:cxn ang="f61">
                  <a:pos x="f113" y="f114"/>
                </a:cxn>
                <a:cxn ang="f61">
                  <a:pos x="f100" y="f101"/>
                </a:cxn>
                <a:cxn ang="f61">
                  <a:pos x="f100" y="f101"/>
                </a:cxn>
              </a:cxnLst>
              <a:rect l="f96" t="f99" r="f97" b="f98"/>
              <a:pathLst>
                <a:path w="99662" h="4164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5"/>
                  </a:lnTo>
                  <a:cubicBezTo>
                    <a:pt x="f17" y="f5"/>
                    <a:pt x="f18" y="f5"/>
                    <a:pt x="f18" y="f5"/>
                  </a:cubicBezTo>
                  <a:cubicBezTo>
                    <a:pt x="f19" y="f5"/>
                    <a:pt x="f20" y="f21"/>
                    <a:pt x="f22" y="f23"/>
                  </a:cubicBezTo>
                  <a:cubicBezTo>
                    <a:pt x="f22" y="f24"/>
                    <a:pt x="f19" y="f25"/>
                    <a:pt x="f26" y="f27"/>
                  </a:cubicBezTo>
                  <a:lnTo>
                    <a:pt x="f28" y="f29"/>
                  </a:lnTo>
                  <a:lnTo>
                    <a:pt x="f30" y="f31"/>
                  </a:lnTo>
                  <a:cubicBezTo>
                    <a:pt x="f14" y="f32"/>
                    <a:pt x="f12" y="f31"/>
                    <a:pt x="f8" y="f9"/>
                  </a:cubicBezTo>
                  <a:cubicBezTo>
                    <a:pt x="f8" y="f33"/>
                    <a:pt x="f8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2" name="Freeform: Shape 386">
              <a:extLst>
                <a:ext uri="{FF2B5EF4-FFF2-40B4-BE49-F238E27FC236}">
                  <a16:creationId xmlns:a16="http://schemas.microsoft.com/office/drawing/2014/main" id="{078C0980-D213-8CFB-88A3-B02BD89FE172}"/>
                </a:ext>
              </a:extLst>
            </p:cNvPr>
            <p:cNvSpPr/>
            <p:nvPr/>
          </p:nvSpPr>
          <p:spPr>
            <a:xfrm>
              <a:off x="740106" y="1263472"/>
              <a:ext cx="361242" cy="1940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1239"/>
                <a:gd name="f7" fmla="val 194039"/>
                <a:gd name="f8" fmla="val 476"/>
                <a:gd name="f9" fmla="val 189752"/>
                <a:gd name="f10" fmla="val 1747"/>
                <a:gd name="f11" fmla="val 193563"/>
                <a:gd name="f12" fmla="val 6828"/>
                <a:gd name="f13" fmla="val 194833"/>
                <a:gd name="f14" fmla="val 10639"/>
                <a:gd name="f15" fmla="val 356158"/>
                <a:gd name="f16" fmla="val 13179"/>
                <a:gd name="f17" fmla="val 357429"/>
                <a:gd name="f18" fmla="val 11909"/>
                <a:gd name="f19" fmla="val 358699"/>
                <a:gd name="f20" fmla="val 359969"/>
                <a:gd name="f21" fmla="val 361240"/>
                <a:gd name="f22" fmla="val 8098"/>
                <a:gd name="f23" fmla="val 5558"/>
                <a:gd name="f24" fmla="val 4287"/>
                <a:gd name="f25" fmla="val 353618"/>
                <a:gd name="f26" fmla="val -794"/>
                <a:gd name="f27" fmla="val 349807"/>
                <a:gd name="f28" fmla="val 345996"/>
                <a:gd name="f29" fmla="val 3017"/>
                <a:gd name="f30" fmla="val 179589"/>
                <a:gd name="f31" fmla="val 180860"/>
                <a:gd name="f32" fmla="val 185941"/>
                <a:gd name="f33" fmla="+- 0 0 -90"/>
                <a:gd name="f34" fmla="*/ f3 1 361239"/>
                <a:gd name="f35" fmla="*/ f4 1 194039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61239"/>
                <a:gd name="f44" fmla="*/ f40 1 194039"/>
                <a:gd name="f45" fmla="*/ 476 f41 1"/>
                <a:gd name="f46" fmla="*/ 189752 f40 1"/>
                <a:gd name="f47" fmla="*/ 10639 f41 1"/>
                <a:gd name="f48" fmla="*/ 193563 f40 1"/>
                <a:gd name="f49" fmla="*/ 356158 f41 1"/>
                <a:gd name="f50" fmla="*/ 13179 f40 1"/>
                <a:gd name="f51" fmla="*/ 358699 f41 1"/>
                <a:gd name="f52" fmla="*/ 11909 f40 1"/>
                <a:gd name="f53" fmla="*/ 361240 f41 1"/>
                <a:gd name="f54" fmla="*/ 6828 f40 1"/>
                <a:gd name="f55" fmla="*/ 359969 f41 1"/>
                <a:gd name="f56" fmla="*/ 4287 f40 1"/>
                <a:gd name="f57" fmla="*/ 349807 f41 1"/>
                <a:gd name="f58" fmla="*/ 476 f40 1"/>
                <a:gd name="f59" fmla="*/ 345996 f41 1"/>
                <a:gd name="f60" fmla="*/ 3017 f40 1"/>
                <a:gd name="f61" fmla="*/ 6828 f41 1"/>
                <a:gd name="f62" fmla="*/ 179589 f40 1"/>
                <a:gd name="f63" fmla="*/ 4287 f41 1"/>
                <a:gd name="f64" fmla="*/ 180860 f40 1"/>
                <a:gd name="f65" fmla="+- f42 0 f1"/>
                <a:gd name="f66" fmla="*/ f45 1 361239"/>
                <a:gd name="f67" fmla="*/ f46 1 194039"/>
                <a:gd name="f68" fmla="*/ f47 1 361239"/>
                <a:gd name="f69" fmla="*/ f48 1 194039"/>
                <a:gd name="f70" fmla="*/ f49 1 361239"/>
                <a:gd name="f71" fmla="*/ f50 1 194039"/>
                <a:gd name="f72" fmla="*/ f51 1 361239"/>
                <a:gd name="f73" fmla="*/ f52 1 194039"/>
                <a:gd name="f74" fmla="*/ f53 1 361239"/>
                <a:gd name="f75" fmla="*/ f54 1 194039"/>
                <a:gd name="f76" fmla="*/ f55 1 361239"/>
                <a:gd name="f77" fmla="*/ f56 1 194039"/>
                <a:gd name="f78" fmla="*/ f57 1 361239"/>
                <a:gd name="f79" fmla="*/ f58 1 194039"/>
                <a:gd name="f80" fmla="*/ f59 1 361239"/>
                <a:gd name="f81" fmla="*/ f60 1 194039"/>
                <a:gd name="f82" fmla="*/ f61 1 361239"/>
                <a:gd name="f83" fmla="*/ f62 1 194039"/>
                <a:gd name="f84" fmla="*/ f63 1 361239"/>
                <a:gd name="f85" fmla="*/ f64 1 194039"/>
                <a:gd name="f86" fmla="*/ f36 1 f43"/>
                <a:gd name="f87" fmla="*/ f37 1 f43"/>
                <a:gd name="f88" fmla="*/ f36 1 f44"/>
                <a:gd name="f89" fmla="*/ f38 1 f44"/>
                <a:gd name="f90" fmla="*/ f66 1 f43"/>
                <a:gd name="f91" fmla="*/ f67 1 f44"/>
                <a:gd name="f92" fmla="*/ f68 1 f43"/>
                <a:gd name="f93" fmla="*/ f69 1 f44"/>
                <a:gd name="f94" fmla="*/ f70 1 f43"/>
                <a:gd name="f95" fmla="*/ f71 1 f44"/>
                <a:gd name="f96" fmla="*/ f72 1 f43"/>
                <a:gd name="f97" fmla="*/ f73 1 f44"/>
                <a:gd name="f98" fmla="*/ f74 1 f43"/>
                <a:gd name="f99" fmla="*/ f75 1 f44"/>
                <a:gd name="f100" fmla="*/ f76 1 f43"/>
                <a:gd name="f101" fmla="*/ f77 1 f44"/>
                <a:gd name="f102" fmla="*/ f78 1 f43"/>
                <a:gd name="f103" fmla="*/ f79 1 f44"/>
                <a:gd name="f104" fmla="*/ f80 1 f43"/>
                <a:gd name="f105" fmla="*/ f81 1 f44"/>
                <a:gd name="f106" fmla="*/ f82 1 f43"/>
                <a:gd name="f107" fmla="*/ f83 1 f44"/>
                <a:gd name="f108" fmla="*/ f84 1 f43"/>
                <a:gd name="f109" fmla="*/ f85 1 f44"/>
                <a:gd name="f110" fmla="*/ f86 f34 1"/>
                <a:gd name="f111" fmla="*/ f87 f34 1"/>
                <a:gd name="f112" fmla="*/ f89 f35 1"/>
                <a:gd name="f113" fmla="*/ f88 f35 1"/>
                <a:gd name="f114" fmla="*/ f90 f34 1"/>
                <a:gd name="f115" fmla="*/ f91 f35 1"/>
                <a:gd name="f116" fmla="*/ f92 f34 1"/>
                <a:gd name="f117" fmla="*/ f93 f35 1"/>
                <a:gd name="f118" fmla="*/ f94 f34 1"/>
                <a:gd name="f119" fmla="*/ f95 f35 1"/>
                <a:gd name="f120" fmla="*/ f96 f34 1"/>
                <a:gd name="f121" fmla="*/ f97 f35 1"/>
                <a:gd name="f122" fmla="*/ f98 f34 1"/>
                <a:gd name="f123" fmla="*/ f99 f35 1"/>
                <a:gd name="f124" fmla="*/ f100 f34 1"/>
                <a:gd name="f125" fmla="*/ f101 f35 1"/>
                <a:gd name="f126" fmla="*/ f102 f34 1"/>
                <a:gd name="f127" fmla="*/ f103 f35 1"/>
                <a:gd name="f128" fmla="*/ f104 f34 1"/>
                <a:gd name="f129" fmla="*/ f105 f35 1"/>
                <a:gd name="f130" fmla="*/ f106 f34 1"/>
                <a:gd name="f131" fmla="*/ f107 f35 1"/>
                <a:gd name="f132" fmla="*/ f108 f34 1"/>
                <a:gd name="f133" fmla="*/ f109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6" y="f127"/>
                </a:cxn>
                <a:cxn ang="f65">
                  <a:pos x="f128" y="f129"/>
                </a:cxn>
                <a:cxn ang="f65">
                  <a:pos x="f130" y="f131"/>
                </a:cxn>
                <a:cxn ang="f65">
                  <a:pos x="f132" y="f133"/>
                </a:cxn>
                <a:cxn ang="f65">
                  <a:pos x="f114" y="f115"/>
                </a:cxn>
                <a:cxn ang="f65">
                  <a:pos x="f114" y="f115"/>
                </a:cxn>
              </a:cxnLst>
              <a:rect l="f110" t="f113" r="f111" b="f112"/>
              <a:pathLst>
                <a:path w="361239" h="194039">
                  <a:moveTo>
                    <a:pt x="f8" y="f9"/>
                  </a:moveTo>
                  <a:cubicBezTo>
                    <a:pt x="f10" y="f11"/>
                    <a:pt x="f12" y="f13"/>
                    <a:pt x="f14" y="f11"/>
                  </a:cubicBezTo>
                  <a:cubicBezTo>
                    <a:pt x="f14" y="f11"/>
                    <a:pt x="f14" y="f11"/>
                    <a:pt x="f14" y="f11"/>
                  </a:cubicBezTo>
                  <a:lnTo>
                    <a:pt x="f15" y="f16"/>
                  </a:lnTo>
                  <a:lnTo>
                    <a:pt x="f15" y="f16"/>
                  </a:lnTo>
                  <a:cubicBezTo>
                    <a:pt x="f17" y="f16"/>
                    <a:pt x="f17" y="f18"/>
                    <a:pt x="f19" y="f18"/>
                  </a:cubicBezTo>
                  <a:cubicBezTo>
                    <a:pt x="f20" y="f14"/>
                    <a:pt x="f21" y="f22"/>
                    <a:pt x="f21" y="f12"/>
                  </a:cubicBezTo>
                  <a:cubicBezTo>
                    <a:pt x="f21" y="f23"/>
                    <a:pt x="f21" y="f23"/>
                    <a:pt x="f20" y="f24"/>
                  </a:cubicBezTo>
                  <a:cubicBezTo>
                    <a:pt x="f17" y="f8"/>
                    <a:pt x="f25" y="f26"/>
                    <a:pt x="f27" y="f8"/>
                  </a:cubicBezTo>
                  <a:lnTo>
                    <a:pt x="f28" y="f29"/>
                  </a:lnTo>
                  <a:lnTo>
                    <a:pt x="f12" y="f30"/>
                  </a:lnTo>
                  <a:lnTo>
                    <a:pt x="f24" y="f31"/>
                  </a:lnTo>
                  <a:cubicBezTo>
                    <a:pt x="f8" y="f31"/>
                    <a:pt x="f26" y="f32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3" name="Freeform: Shape 387">
              <a:extLst>
                <a:ext uri="{FF2B5EF4-FFF2-40B4-BE49-F238E27FC236}">
                  <a16:creationId xmlns:a16="http://schemas.microsoft.com/office/drawing/2014/main" id="{7DC7384F-039E-D565-E72F-41B21380481F}"/>
                </a:ext>
              </a:extLst>
            </p:cNvPr>
            <p:cNvSpPr/>
            <p:nvPr/>
          </p:nvSpPr>
          <p:spPr>
            <a:xfrm>
              <a:off x="1747674" y="6399794"/>
              <a:ext cx="20820" cy="72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822"/>
                <a:gd name="f7" fmla="val 72407"/>
                <a:gd name="f8" fmla="val 6601"/>
                <a:gd name="f9" fmla="val 2790"/>
                <a:gd name="f10" fmla="val -1021"/>
                <a:gd name="f11" fmla="val 3811"/>
                <a:gd name="f12" fmla="val 249"/>
                <a:gd name="f13" fmla="val 7622"/>
                <a:gd name="f14" fmla="val 1519"/>
                <a:gd name="f15" fmla="val 21595"/>
                <a:gd name="f16" fmla="val 27947"/>
                <a:gd name="f17" fmla="val 12952"/>
                <a:gd name="f18" fmla="val 31758"/>
                <a:gd name="f19" fmla="val 16763"/>
                <a:gd name="f20" fmla="val 33028"/>
                <a:gd name="f21" fmla="val 19304"/>
                <a:gd name="f22" fmla="val 36839"/>
                <a:gd name="f23" fmla="val 18033"/>
                <a:gd name="f24" fmla="val 41920"/>
                <a:gd name="f25" fmla="val 45731"/>
                <a:gd name="f26" fmla="val 11682"/>
                <a:gd name="f27" fmla="val 48272"/>
                <a:gd name="f28" fmla="val 7871"/>
                <a:gd name="f29" fmla="val 47001"/>
                <a:gd name="f30" fmla="val 4060"/>
                <a:gd name="f31" fmla="val 54623"/>
                <a:gd name="f32" fmla="val 5330"/>
                <a:gd name="f33" fmla="val 66056"/>
                <a:gd name="f34" fmla="val 67326"/>
                <a:gd name="f35" fmla="val 68597"/>
                <a:gd name="f36" fmla="val 69867"/>
                <a:gd name="f37" fmla="val 71137"/>
                <a:gd name="f38" fmla="val 9141"/>
                <a:gd name="f39" fmla="val 10411"/>
                <a:gd name="f40" fmla="val 72408"/>
                <a:gd name="f41" fmla="val 14222"/>
                <a:gd name="f42" fmla="val 21844"/>
                <a:gd name="f43" fmla="val 20574"/>
                <a:gd name="f44" fmla="val 64786"/>
                <a:gd name="f45" fmla="val 59704"/>
                <a:gd name="f46" fmla="+- 0 0 -90"/>
                <a:gd name="f47" fmla="*/ f3 1 20822"/>
                <a:gd name="f48" fmla="*/ f4 1 72407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0822"/>
                <a:gd name="f57" fmla="*/ f53 1 72407"/>
                <a:gd name="f58" fmla="*/ 6601 f54 1"/>
                <a:gd name="f59" fmla="*/ 0 f53 1"/>
                <a:gd name="f60" fmla="*/ 249 f54 1"/>
                <a:gd name="f61" fmla="*/ 7622 f53 1"/>
                <a:gd name="f62" fmla="*/ 1519 f54 1"/>
                <a:gd name="f63" fmla="*/ 21595 f53 1"/>
                <a:gd name="f64" fmla="*/ 27947 f53 1"/>
                <a:gd name="f65" fmla="*/ 12952 f54 1"/>
                <a:gd name="f66" fmla="*/ 31758 f53 1"/>
                <a:gd name="f67" fmla="*/ 18033 f54 1"/>
                <a:gd name="f68" fmla="*/ 41920 f53 1"/>
                <a:gd name="f69" fmla="*/ 7871 f54 1"/>
                <a:gd name="f70" fmla="*/ 47001 f53 1"/>
                <a:gd name="f71" fmla="*/ 2790 f54 1"/>
                <a:gd name="f72" fmla="*/ 45731 f53 1"/>
                <a:gd name="f73" fmla="*/ 4060 f54 1"/>
                <a:gd name="f74" fmla="*/ 54623 f53 1"/>
                <a:gd name="f75" fmla="*/ 5330 f54 1"/>
                <a:gd name="f76" fmla="*/ 66056 f53 1"/>
                <a:gd name="f77" fmla="*/ 67326 f53 1"/>
                <a:gd name="f78" fmla="*/ 68597 f53 1"/>
                <a:gd name="f79" fmla="*/ 69867 f53 1"/>
                <a:gd name="f80" fmla="*/ 71137 f53 1"/>
                <a:gd name="f81" fmla="*/ 9141 f54 1"/>
                <a:gd name="f82" fmla="*/ 14222 f54 1"/>
                <a:gd name="f83" fmla="*/ 72408 f53 1"/>
                <a:gd name="f84" fmla="*/ 20574 f54 1"/>
                <a:gd name="f85" fmla="*/ 64786 f53 1"/>
                <a:gd name="f86" fmla="*/ 59704 f53 1"/>
                <a:gd name="f87" fmla="*/ 16763 f54 1"/>
                <a:gd name="f88" fmla="+- f55 0 f1"/>
                <a:gd name="f89" fmla="*/ f58 1 20822"/>
                <a:gd name="f90" fmla="*/ f59 1 72407"/>
                <a:gd name="f91" fmla="*/ f60 1 20822"/>
                <a:gd name="f92" fmla="*/ f61 1 72407"/>
                <a:gd name="f93" fmla="*/ f62 1 20822"/>
                <a:gd name="f94" fmla="*/ f63 1 72407"/>
                <a:gd name="f95" fmla="*/ f64 1 72407"/>
                <a:gd name="f96" fmla="*/ f65 1 20822"/>
                <a:gd name="f97" fmla="*/ f66 1 72407"/>
                <a:gd name="f98" fmla="*/ f67 1 20822"/>
                <a:gd name="f99" fmla="*/ f68 1 72407"/>
                <a:gd name="f100" fmla="*/ f69 1 20822"/>
                <a:gd name="f101" fmla="*/ f70 1 72407"/>
                <a:gd name="f102" fmla="*/ f71 1 20822"/>
                <a:gd name="f103" fmla="*/ f72 1 72407"/>
                <a:gd name="f104" fmla="*/ f73 1 20822"/>
                <a:gd name="f105" fmla="*/ f74 1 72407"/>
                <a:gd name="f106" fmla="*/ f75 1 20822"/>
                <a:gd name="f107" fmla="*/ f76 1 72407"/>
                <a:gd name="f108" fmla="*/ f77 1 72407"/>
                <a:gd name="f109" fmla="*/ f78 1 72407"/>
                <a:gd name="f110" fmla="*/ f79 1 72407"/>
                <a:gd name="f111" fmla="*/ f80 1 72407"/>
                <a:gd name="f112" fmla="*/ f81 1 20822"/>
                <a:gd name="f113" fmla="*/ f82 1 20822"/>
                <a:gd name="f114" fmla="*/ f83 1 72407"/>
                <a:gd name="f115" fmla="*/ f84 1 20822"/>
                <a:gd name="f116" fmla="*/ f85 1 72407"/>
                <a:gd name="f117" fmla="*/ f86 1 72407"/>
                <a:gd name="f118" fmla="*/ f87 1 20822"/>
                <a:gd name="f119" fmla="*/ f49 1 f56"/>
                <a:gd name="f120" fmla="*/ f50 1 f56"/>
                <a:gd name="f121" fmla="*/ f49 1 f57"/>
                <a:gd name="f122" fmla="*/ f51 1 f57"/>
                <a:gd name="f123" fmla="*/ f89 1 f56"/>
                <a:gd name="f124" fmla="*/ f90 1 f57"/>
                <a:gd name="f125" fmla="*/ f91 1 f56"/>
                <a:gd name="f126" fmla="*/ f92 1 f57"/>
                <a:gd name="f127" fmla="*/ f93 1 f56"/>
                <a:gd name="f128" fmla="*/ f94 1 f57"/>
                <a:gd name="f129" fmla="*/ f95 1 f57"/>
                <a:gd name="f130" fmla="*/ f96 1 f56"/>
                <a:gd name="f131" fmla="*/ f97 1 f57"/>
                <a:gd name="f132" fmla="*/ f98 1 f56"/>
                <a:gd name="f133" fmla="*/ f99 1 f57"/>
                <a:gd name="f134" fmla="*/ f100 1 f56"/>
                <a:gd name="f135" fmla="*/ f101 1 f57"/>
                <a:gd name="f136" fmla="*/ f102 1 f56"/>
                <a:gd name="f137" fmla="*/ f103 1 f57"/>
                <a:gd name="f138" fmla="*/ f104 1 f56"/>
                <a:gd name="f139" fmla="*/ f105 1 f57"/>
                <a:gd name="f140" fmla="*/ f106 1 f56"/>
                <a:gd name="f141" fmla="*/ f107 1 f57"/>
                <a:gd name="f142" fmla="*/ f108 1 f57"/>
                <a:gd name="f143" fmla="*/ f109 1 f57"/>
                <a:gd name="f144" fmla="*/ f110 1 f57"/>
                <a:gd name="f145" fmla="*/ f111 1 f57"/>
                <a:gd name="f146" fmla="*/ f112 1 f56"/>
                <a:gd name="f147" fmla="*/ f113 1 f56"/>
                <a:gd name="f148" fmla="*/ f114 1 f57"/>
                <a:gd name="f149" fmla="*/ f115 1 f56"/>
                <a:gd name="f150" fmla="*/ f116 1 f57"/>
                <a:gd name="f151" fmla="*/ f117 1 f57"/>
                <a:gd name="f152" fmla="*/ f118 1 f56"/>
                <a:gd name="f153" fmla="*/ f119 f47 1"/>
                <a:gd name="f154" fmla="*/ f120 f47 1"/>
                <a:gd name="f155" fmla="*/ f122 f48 1"/>
                <a:gd name="f156" fmla="*/ f121 f48 1"/>
                <a:gd name="f157" fmla="*/ f123 f47 1"/>
                <a:gd name="f158" fmla="*/ f124 f48 1"/>
                <a:gd name="f159" fmla="*/ f125 f47 1"/>
                <a:gd name="f160" fmla="*/ f126 f48 1"/>
                <a:gd name="f161" fmla="*/ f127 f47 1"/>
                <a:gd name="f162" fmla="*/ f128 f48 1"/>
                <a:gd name="f163" fmla="*/ f129 f48 1"/>
                <a:gd name="f164" fmla="*/ f130 f47 1"/>
                <a:gd name="f165" fmla="*/ f131 f48 1"/>
                <a:gd name="f166" fmla="*/ f132 f47 1"/>
                <a:gd name="f167" fmla="*/ f133 f48 1"/>
                <a:gd name="f168" fmla="*/ f134 f47 1"/>
                <a:gd name="f169" fmla="*/ f135 f48 1"/>
                <a:gd name="f170" fmla="*/ f136 f47 1"/>
                <a:gd name="f171" fmla="*/ f137 f48 1"/>
                <a:gd name="f172" fmla="*/ f138 f47 1"/>
                <a:gd name="f173" fmla="*/ f139 f48 1"/>
                <a:gd name="f174" fmla="*/ f140 f47 1"/>
                <a:gd name="f175" fmla="*/ f141 f48 1"/>
                <a:gd name="f176" fmla="*/ f142 f48 1"/>
                <a:gd name="f177" fmla="*/ f143 f48 1"/>
                <a:gd name="f178" fmla="*/ f144 f48 1"/>
                <a:gd name="f179" fmla="*/ f145 f48 1"/>
                <a:gd name="f180" fmla="*/ f146 f47 1"/>
                <a:gd name="f181" fmla="*/ f147 f47 1"/>
                <a:gd name="f182" fmla="*/ f148 f48 1"/>
                <a:gd name="f183" fmla="*/ f149 f47 1"/>
                <a:gd name="f184" fmla="*/ f150 f48 1"/>
                <a:gd name="f185" fmla="*/ f151 f48 1"/>
                <a:gd name="f186" fmla="*/ f152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61" y="f163"/>
                </a:cxn>
                <a:cxn ang="f88">
                  <a:pos x="f164" y="f165"/>
                </a:cxn>
                <a:cxn ang="f88">
                  <a:pos x="f166" y="f167"/>
                </a:cxn>
                <a:cxn ang="f88">
                  <a:pos x="f168" y="f169"/>
                </a:cxn>
                <a:cxn ang="f88">
                  <a:pos x="f170" y="f171"/>
                </a:cxn>
                <a:cxn ang="f88">
                  <a:pos x="f172" y="f173"/>
                </a:cxn>
                <a:cxn ang="f88">
                  <a:pos x="f174" y="f175"/>
                </a:cxn>
                <a:cxn ang="f88">
                  <a:pos x="f174" y="f175"/>
                </a:cxn>
                <a:cxn ang="f88">
                  <a:pos x="f174" y="f175"/>
                </a:cxn>
                <a:cxn ang="f88">
                  <a:pos x="f174" y="f176"/>
                </a:cxn>
                <a:cxn ang="f88">
                  <a:pos x="f174" y="f177"/>
                </a:cxn>
                <a:cxn ang="f88">
                  <a:pos x="f157" y="f178"/>
                </a:cxn>
                <a:cxn ang="f88">
                  <a:pos x="f168" y="f179"/>
                </a:cxn>
                <a:cxn ang="f88">
                  <a:pos x="f180" y="f179"/>
                </a:cxn>
                <a:cxn ang="f88">
                  <a:pos x="f181" y="f182"/>
                </a:cxn>
                <a:cxn ang="f88">
                  <a:pos x="f183" y="f184"/>
                </a:cxn>
                <a:cxn ang="f88">
                  <a:pos x="f183" y="f184"/>
                </a:cxn>
                <a:cxn ang="f88">
                  <a:pos x="f183" y="f185"/>
                </a:cxn>
                <a:cxn ang="f88">
                  <a:pos x="f186" y="f160"/>
                </a:cxn>
                <a:cxn ang="f88">
                  <a:pos x="f157" y="f158"/>
                </a:cxn>
              </a:cxnLst>
              <a:rect l="f153" t="f156" r="f154" b="f155"/>
              <a:pathLst>
                <a:path w="20822" h="72407">
                  <a:moveTo>
                    <a:pt x="f8" y="f5"/>
                  </a:moveTo>
                  <a:cubicBezTo>
                    <a:pt x="f9" y="f5"/>
                    <a:pt x="f10" y="f11"/>
                    <a:pt x="f12" y="f13"/>
                  </a:cubicBezTo>
                  <a:cubicBezTo>
                    <a:pt x="f12" y="f13"/>
                    <a:pt x="f12" y="f13"/>
                    <a:pt x="f12" y="f13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19" y="f25"/>
                    <a:pt x="f26" y="f27"/>
                    <a:pt x="f28" y="f29"/>
                  </a:cubicBezTo>
                  <a:lnTo>
                    <a:pt x="f9" y="f25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2" y="f33"/>
                  </a:lnTo>
                  <a:cubicBezTo>
                    <a:pt x="f32" y="f33"/>
                    <a:pt x="f32" y="f33"/>
                    <a:pt x="f32" y="f34"/>
                  </a:cubicBezTo>
                  <a:cubicBezTo>
                    <a:pt x="f32" y="f34"/>
                    <a:pt x="f32" y="f35"/>
                    <a:pt x="f32" y="f35"/>
                  </a:cubicBezTo>
                  <a:cubicBezTo>
                    <a:pt x="f32" y="f35"/>
                    <a:pt x="f32" y="f36"/>
                    <a:pt x="f8" y="f36"/>
                  </a:cubicBezTo>
                  <a:cubicBezTo>
                    <a:pt x="f8" y="f36"/>
                    <a:pt x="f28" y="f37"/>
                    <a:pt x="f28" y="f37"/>
                  </a:cubicBezTo>
                  <a:lnTo>
                    <a:pt x="f38" y="f37"/>
                  </a:lnTo>
                  <a:cubicBezTo>
                    <a:pt x="f39" y="f40"/>
                    <a:pt x="f26" y="f40"/>
                    <a:pt x="f41" y="f40"/>
                  </a:cubicBezTo>
                  <a:cubicBezTo>
                    <a:pt x="f23" y="f40"/>
                    <a:pt x="f42" y="f35"/>
                    <a:pt x="f43" y="f44"/>
                  </a:cubicBezTo>
                  <a:cubicBezTo>
                    <a:pt x="f43" y="f44"/>
                    <a:pt x="f43" y="f44"/>
                    <a:pt x="f43" y="f44"/>
                  </a:cubicBezTo>
                  <a:lnTo>
                    <a:pt x="f43" y="f45"/>
                  </a:lnTo>
                  <a:lnTo>
                    <a:pt x="f19" y="f13"/>
                  </a:lnTo>
                  <a:cubicBezTo>
                    <a:pt x="f17" y="f11"/>
                    <a:pt x="f39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4" name="Freeform: Shape 388">
              <a:extLst>
                <a:ext uri="{FF2B5EF4-FFF2-40B4-BE49-F238E27FC236}">
                  <a16:creationId xmlns:a16="http://schemas.microsoft.com/office/drawing/2014/main" id="{0EB1FFA5-43E5-4DD3-E419-364FF243206D}"/>
                </a:ext>
              </a:extLst>
            </p:cNvPr>
            <p:cNvSpPr/>
            <p:nvPr/>
          </p:nvSpPr>
          <p:spPr>
            <a:xfrm>
              <a:off x="3058530" y="2661288"/>
              <a:ext cx="113714" cy="409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716"/>
                <a:gd name="f7" fmla="val 40980"/>
                <a:gd name="f8" fmla="val 9222"/>
                <a:gd name="f9" fmla="val 6682"/>
                <a:gd name="f10" fmla="val 5412"/>
                <a:gd name="f11" fmla="val 4141"/>
                <a:gd name="f12" fmla="val 1270"/>
                <a:gd name="f13" fmla="val 2871"/>
                <a:gd name="f14" fmla="val 2541"/>
                <a:gd name="f15" fmla="val 1601"/>
                <a:gd name="f16" fmla="val 3811"/>
                <a:gd name="f17" fmla="val 330"/>
                <a:gd name="f18" fmla="val 6352"/>
                <a:gd name="f19" fmla="val -940"/>
                <a:gd name="f20" fmla="val 10162"/>
                <a:gd name="f21" fmla="val 13973"/>
                <a:gd name="f22" fmla="val 15244"/>
                <a:gd name="f23" fmla="val 7952"/>
                <a:gd name="f24" fmla="val 16514"/>
                <a:gd name="f25" fmla="val 104494"/>
                <a:gd name="f26" fmla="val 40650"/>
                <a:gd name="f27" fmla="val 108305"/>
                <a:gd name="f28" fmla="val 41920"/>
                <a:gd name="f29" fmla="val 112116"/>
                <a:gd name="f30" fmla="val 39380"/>
                <a:gd name="f31" fmla="val 113386"/>
                <a:gd name="f32" fmla="val 35569"/>
                <a:gd name="f33" fmla="val 114657"/>
                <a:gd name="f34" fmla="val 31758"/>
                <a:gd name="f35" fmla="val 27947"/>
                <a:gd name="f36" fmla="val 26676"/>
                <a:gd name="f37" fmla="val 98143"/>
                <a:gd name="f38" fmla="val 24136"/>
                <a:gd name="f39" fmla="+- 0 0 -90"/>
                <a:gd name="f40" fmla="*/ f3 1 113716"/>
                <a:gd name="f41" fmla="*/ f4 1 40980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13716"/>
                <a:gd name="f50" fmla="*/ f46 1 40980"/>
                <a:gd name="f51" fmla="*/ 9222 f47 1"/>
                <a:gd name="f52" fmla="*/ 0 f46 1"/>
                <a:gd name="f53" fmla="*/ 6682 f47 1"/>
                <a:gd name="f54" fmla="*/ 4141 f47 1"/>
                <a:gd name="f55" fmla="*/ 1270 f46 1"/>
                <a:gd name="f56" fmla="*/ 330 f47 1"/>
                <a:gd name="f57" fmla="*/ 6352 f46 1"/>
                <a:gd name="f58" fmla="*/ 5412 f47 1"/>
                <a:gd name="f59" fmla="*/ 15244 f46 1"/>
                <a:gd name="f60" fmla="*/ 7952 f47 1"/>
                <a:gd name="f61" fmla="*/ 16514 f46 1"/>
                <a:gd name="f62" fmla="*/ 104494 f47 1"/>
                <a:gd name="f63" fmla="*/ 40650 f46 1"/>
                <a:gd name="f64" fmla="*/ 113386 f47 1"/>
                <a:gd name="f65" fmla="*/ 35569 f46 1"/>
                <a:gd name="f66" fmla="*/ 108305 f47 1"/>
                <a:gd name="f67" fmla="*/ 26676 f46 1"/>
                <a:gd name="f68" fmla="*/ 98143 f47 1"/>
                <a:gd name="f69" fmla="*/ 24136 f46 1"/>
                <a:gd name="f70" fmla="+- f48 0 f1"/>
                <a:gd name="f71" fmla="*/ f51 1 113716"/>
                <a:gd name="f72" fmla="*/ f52 1 40980"/>
                <a:gd name="f73" fmla="*/ f53 1 113716"/>
                <a:gd name="f74" fmla="*/ f54 1 113716"/>
                <a:gd name="f75" fmla="*/ f55 1 40980"/>
                <a:gd name="f76" fmla="*/ f56 1 113716"/>
                <a:gd name="f77" fmla="*/ f57 1 40980"/>
                <a:gd name="f78" fmla="*/ f58 1 113716"/>
                <a:gd name="f79" fmla="*/ f59 1 40980"/>
                <a:gd name="f80" fmla="*/ f60 1 113716"/>
                <a:gd name="f81" fmla="*/ f61 1 40980"/>
                <a:gd name="f82" fmla="*/ f62 1 113716"/>
                <a:gd name="f83" fmla="*/ f63 1 40980"/>
                <a:gd name="f84" fmla="*/ f64 1 113716"/>
                <a:gd name="f85" fmla="*/ f65 1 40980"/>
                <a:gd name="f86" fmla="*/ f66 1 113716"/>
                <a:gd name="f87" fmla="*/ f67 1 40980"/>
                <a:gd name="f88" fmla="*/ f68 1 113716"/>
                <a:gd name="f89" fmla="*/ f69 1 40980"/>
                <a:gd name="f90" fmla="*/ f42 1 f49"/>
                <a:gd name="f91" fmla="*/ f43 1 f49"/>
                <a:gd name="f92" fmla="*/ f42 1 f50"/>
                <a:gd name="f93" fmla="*/ f44 1 f50"/>
                <a:gd name="f94" fmla="*/ f71 1 f49"/>
                <a:gd name="f95" fmla="*/ f72 1 f50"/>
                <a:gd name="f96" fmla="*/ f73 1 f49"/>
                <a:gd name="f97" fmla="*/ f74 1 f49"/>
                <a:gd name="f98" fmla="*/ f75 1 f50"/>
                <a:gd name="f99" fmla="*/ f76 1 f49"/>
                <a:gd name="f100" fmla="*/ f77 1 f50"/>
                <a:gd name="f101" fmla="*/ f78 1 f49"/>
                <a:gd name="f102" fmla="*/ f79 1 f50"/>
                <a:gd name="f103" fmla="*/ f80 1 f49"/>
                <a:gd name="f104" fmla="*/ f81 1 f50"/>
                <a:gd name="f105" fmla="*/ f82 1 f49"/>
                <a:gd name="f106" fmla="*/ f83 1 f50"/>
                <a:gd name="f107" fmla="*/ f84 1 f49"/>
                <a:gd name="f108" fmla="*/ f85 1 f50"/>
                <a:gd name="f109" fmla="*/ f86 1 f49"/>
                <a:gd name="f110" fmla="*/ f87 1 f50"/>
                <a:gd name="f111" fmla="*/ f88 1 f49"/>
                <a:gd name="f112" fmla="*/ f89 1 f50"/>
                <a:gd name="f113" fmla="*/ f90 f40 1"/>
                <a:gd name="f114" fmla="*/ f91 f40 1"/>
                <a:gd name="f115" fmla="*/ f93 f41 1"/>
                <a:gd name="f116" fmla="*/ f92 f41 1"/>
                <a:gd name="f117" fmla="*/ f94 f40 1"/>
                <a:gd name="f118" fmla="*/ f95 f41 1"/>
                <a:gd name="f119" fmla="*/ f96 f40 1"/>
                <a:gd name="f120" fmla="*/ f97 f40 1"/>
                <a:gd name="f121" fmla="*/ f98 f41 1"/>
                <a:gd name="f122" fmla="*/ f99 f40 1"/>
                <a:gd name="f123" fmla="*/ f100 f41 1"/>
                <a:gd name="f124" fmla="*/ f101 f40 1"/>
                <a:gd name="f125" fmla="*/ f102 f41 1"/>
                <a:gd name="f126" fmla="*/ f103 f40 1"/>
                <a:gd name="f127" fmla="*/ f104 f41 1"/>
                <a:gd name="f128" fmla="*/ f105 f40 1"/>
                <a:gd name="f129" fmla="*/ f106 f41 1"/>
                <a:gd name="f130" fmla="*/ f107 f40 1"/>
                <a:gd name="f131" fmla="*/ f108 f41 1"/>
                <a:gd name="f132" fmla="*/ f109 f40 1"/>
                <a:gd name="f133" fmla="*/ f110 f41 1"/>
                <a:gd name="f134" fmla="*/ f111 f40 1"/>
                <a:gd name="f135" fmla="*/ f112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7" y="f118"/>
                </a:cxn>
                <a:cxn ang="f70">
                  <a:pos x="f119" y="f118"/>
                </a:cxn>
                <a:cxn ang="f70">
                  <a:pos x="f119" y="f118"/>
                </a:cxn>
                <a:cxn ang="f70">
                  <a:pos x="f120" y="f121"/>
                </a:cxn>
                <a:cxn ang="f70">
                  <a:pos x="f122" y="f123"/>
                </a:cxn>
                <a:cxn ang="f70">
                  <a:pos x="f124" y="f125"/>
                </a:cxn>
                <a:cxn ang="f70">
                  <a:pos x="f126" y="f127"/>
                </a:cxn>
                <a:cxn ang="f70">
                  <a:pos x="f128" y="f129"/>
                </a:cxn>
                <a:cxn ang="f70">
                  <a:pos x="f130" y="f131"/>
                </a:cxn>
                <a:cxn ang="f70">
                  <a:pos x="f132" y="f133"/>
                </a:cxn>
                <a:cxn ang="f70">
                  <a:pos x="f134" y="f135"/>
                </a:cxn>
                <a:cxn ang="f70">
                  <a:pos x="f117" y="f118"/>
                </a:cxn>
                <a:cxn ang="f70">
                  <a:pos x="f117" y="f118"/>
                </a:cxn>
              </a:cxnLst>
              <a:rect l="f113" t="f116" r="f114" b="f115"/>
              <a:pathLst>
                <a:path w="113716" h="40980">
                  <a:moveTo>
                    <a:pt x="f8" y="f5"/>
                  </a:moveTo>
                  <a:lnTo>
                    <a:pt x="f9" y="f5"/>
                  </a:lnTo>
                  <a:lnTo>
                    <a:pt x="f9" y="f5"/>
                  </a:lnTo>
                  <a:cubicBezTo>
                    <a:pt x="f10" y="f5"/>
                    <a:pt x="f10" y="f5"/>
                    <a:pt x="f11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5" y="f21"/>
                    <a:pt x="f10" y="f22"/>
                  </a:cubicBez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29" y="f35"/>
                    <a:pt x="f27" y="f36"/>
                  </a:cubicBezTo>
                  <a:lnTo>
                    <a:pt x="f37" y="f38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5" name="Freeform: Shape 389">
              <a:extLst>
                <a:ext uri="{FF2B5EF4-FFF2-40B4-BE49-F238E27FC236}">
                  <a16:creationId xmlns:a16="http://schemas.microsoft.com/office/drawing/2014/main" id="{1B442C6E-6991-1FAE-AB81-9E3B5F62A600}"/>
                </a:ext>
              </a:extLst>
            </p:cNvPr>
            <p:cNvSpPr/>
            <p:nvPr/>
          </p:nvSpPr>
          <p:spPr>
            <a:xfrm>
              <a:off x="1719520" y="6420916"/>
              <a:ext cx="46515" cy="249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519"/>
                <a:gd name="f7" fmla="val 24942"/>
                <a:gd name="f8" fmla="val 10621"/>
                <a:gd name="f9" fmla="val 476"/>
                <a:gd name="f10" fmla="val 6810"/>
                <a:gd name="f11" fmla="val -794"/>
                <a:gd name="f12" fmla="val 2999"/>
                <a:gd name="f13" fmla="val 458"/>
                <a:gd name="f14" fmla="val 4287"/>
                <a:gd name="f15" fmla="val -812"/>
                <a:gd name="f16" fmla="val 8098"/>
                <a:gd name="f17" fmla="val 11909"/>
                <a:gd name="f18" fmla="val 5539"/>
                <a:gd name="f19" fmla="val 14450"/>
                <a:gd name="f20" fmla="val 16972"/>
                <a:gd name="f21" fmla="val 18261"/>
                <a:gd name="f22" fmla="val 30945"/>
                <a:gd name="f23" fmla="val 23342"/>
                <a:gd name="f24" fmla="val 36026"/>
                <a:gd name="f25" fmla="val 24612"/>
                <a:gd name="f26" fmla="val 39837"/>
                <a:gd name="f27" fmla="val 25882"/>
                <a:gd name="f28" fmla="val 43648"/>
                <a:gd name="f29" fmla="val 46189"/>
                <a:gd name="f30" fmla="val 19531"/>
                <a:gd name="f31" fmla="val 47459"/>
                <a:gd name="f32" fmla="val 15720"/>
                <a:gd name="f33" fmla="val 44918"/>
                <a:gd name="f34" fmla="val 41108"/>
                <a:gd name="f35" fmla="val 9369"/>
                <a:gd name="f36" fmla="val 29675"/>
                <a:gd name="f37" fmla="val 5558"/>
                <a:gd name="f38" fmla="val 23323"/>
                <a:gd name="f39" fmla="val 3017"/>
                <a:gd name="f40" fmla="+- 0 0 -90"/>
                <a:gd name="f41" fmla="*/ f3 1 46519"/>
                <a:gd name="f42" fmla="*/ f4 1 24942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46519"/>
                <a:gd name="f51" fmla="*/ f47 1 24942"/>
                <a:gd name="f52" fmla="*/ 10621 f48 1"/>
                <a:gd name="f53" fmla="*/ 476 f47 1"/>
                <a:gd name="f54" fmla="*/ 458 f48 1"/>
                <a:gd name="f55" fmla="*/ 4287 f47 1"/>
                <a:gd name="f56" fmla="*/ 5539 f48 1"/>
                <a:gd name="f57" fmla="*/ 14450 f47 1"/>
                <a:gd name="f58" fmla="*/ 16972 f48 1"/>
                <a:gd name="f59" fmla="*/ 18261 f47 1"/>
                <a:gd name="f60" fmla="*/ 30945 f48 1"/>
                <a:gd name="f61" fmla="*/ 23342 f47 1"/>
                <a:gd name="f62" fmla="*/ 36026 f48 1"/>
                <a:gd name="f63" fmla="*/ 24612 f47 1"/>
                <a:gd name="f64" fmla="*/ 46189 f48 1"/>
                <a:gd name="f65" fmla="*/ 19531 f47 1"/>
                <a:gd name="f66" fmla="*/ 41108 f48 1"/>
                <a:gd name="f67" fmla="*/ 9369 f47 1"/>
                <a:gd name="f68" fmla="*/ 29675 f48 1"/>
                <a:gd name="f69" fmla="*/ 5558 f47 1"/>
                <a:gd name="f70" fmla="*/ 23323 f48 1"/>
                <a:gd name="f71" fmla="*/ 3017 f47 1"/>
                <a:gd name="f72" fmla="+- f49 0 f1"/>
                <a:gd name="f73" fmla="*/ f52 1 46519"/>
                <a:gd name="f74" fmla="*/ f53 1 24942"/>
                <a:gd name="f75" fmla="*/ f54 1 46519"/>
                <a:gd name="f76" fmla="*/ f55 1 24942"/>
                <a:gd name="f77" fmla="*/ f56 1 46519"/>
                <a:gd name="f78" fmla="*/ f57 1 24942"/>
                <a:gd name="f79" fmla="*/ f58 1 46519"/>
                <a:gd name="f80" fmla="*/ f59 1 24942"/>
                <a:gd name="f81" fmla="*/ f60 1 46519"/>
                <a:gd name="f82" fmla="*/ f61 1 24942"/>
                <a:gd name="f83" fmla="*/ f62 1 46519"/>
                <a:gd name="f84" fmla="*/ f63 1 24942"/>
                <a:gd name="f85" fmla="*/ f64 1 46519"/>
                <a:gd name="f86" fmla="*/ f65 1 24942"/>
                <a:gd name="f87" fmla="*/ f66 1 46519"/>
                <a:gd name="f88" fmla="*/ f67 1 24942"/>
                <a:gd name="f89" fmla="*/ f68 1 46519"/>
                <a:gd name="f90" fmla="*/ f69 1 24942"/>
                <a:gd name="f91" fmla="*/ f70 1 46519"/>
                <a:gd name="f92" fmla="*/ f71 1 24942"/>
                <a:gd name="f93" fmla="*/ f43 1 f50"/>
                <a:gd name="f94" fmla="*/ f44 1 f50"/>
                <a:gd name="f95" fmla="*/ f43 1 f51"/>
                <a:gd name="f96" fmla="*/ f45 1 f51"/>
                <a:gd name="f97" fmla="*/ f73 1 f50"/>
                <a:gd name="f98" fmla="*/ f74 1 f51"/>
                <a:gd name="f99" fmla="*/ f75 1 f50"/>
                <a:gd name="f100" fmla="*/ f76 1 f51"/>
                <a:gd name="f101" fmla="*/ f77 1 f50"/>
                <a:gd name="f102" fmla="*/ f78 1 f51"/>
                <a:gd name="f103" fmla="*/ f79 1 f50"/>
                <a:gd name="f104" fmla="*/ f80 1 f51"/>
                <a:gd name="f105" fmla="*/ f81 1 f50"/>
                <a:gd name="f106" fmla="*/ f82 1 f51"/>
                <a:gd name="f107" fmla="*/ f83 1 f50"/>
                <a:gd name="f108" fmla="*/ f84 1 f51"/>
                <a:gd name="f109" fmla="*/ f85 1 f50"/>
                <a:gd name="f110" fmla="*/ f86 1 f51"/>
                <a:gd name="f111" fmla="*/ f87 1 f50"/>
                <a:gd name="f112" fmla="*/ f88 1 f51"/>
                <a:gd name="f113" fmla="*/ f89 1 f50"/>
                <a:gd name="f114" fmla="*/ f90 1 f51"/>
                <a:gd name="f115" fmla="*/ f91 1 f50"/>
                <a:gd name="f116" fmla="*/ f92 1 f51"/>
                <a:gd name="f117" fmla="*/ f93 f41 1"/>
                <a:gd name="f118" fmla="*/ f94 f41 1"/>
                <a:gd name="f119" fmla="*/ f96 f42 1"/>
                <a:gd name="f120" fmla="*/ f95 f42 1"/>
                <a:gd name="f121" fmla="*/ f97 f41 1"/>
                <a:gd name="f122" fmla="*/ f98 f42 1"/>
                <a:gd name="f123" fmla="*/ f99 f41 1"/>
                <a:gd name="f124" fmla="*/ f100 f42 1"/>
                <a:gd name="f125" fmla="*/ f101 f41 1"/>
                <a:gd name="f126" fmla="*/ f102 f42 1"/>
                <a:gd name="f127" fmla="*/ f103 f41 1"/>
                <a:gd name="f128" fmla="*/ f104 f42 1"/>
                <a:gd name="f129" fmla="*/ f105 f41 1"/>
                <a:gd name="f130" fmla="*/ f106 f42 1"/>
                <a:gd name="f131" fmla="*/ f107 f41 1"/>
                <a:gd name="f132" fmla="*/ f108 f42 1"/>
                <a:gd name="f133" fmla="*/ f109 f41 1"/>
                <a:gd name="f134" fmla="*/ f110 f42 1"/>
                <a:gd name="f135" fmla="*/ f111 f41 1"/>
                <a:gd name="f136" fmla="*/ f112 f42 1"/>
                <a:gd name="f137" fmla="*/ f113 f41 1"/>
                <a:gd name="f138" fmla="*/ f114 f42 1"/>
                <a:gd name="f139" fmla="*/ f115 f41 1"/>
                <a:gd name="f140" fmla="*/ f11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31" y="f132"/>
                </a:cxn>
                <a:cxn ang="f72">
                  <a:pos x="f133" y="f134"/>
                </a:cxn>
                <a:cxn ang="f72">
                  <a:pos x="f135" y="f136"/>
                </a:cxn>
                <a:cxn ang="f72">
                  <a:pos x="f137" y="f138"/>
                </a:cxn>
                <a:cxn ang="f72">
                  <a:pos x="f139" y="f140"/>
                </a:cxn>
                <a:cxn ang="f72">
                  <a:pos x="f121" y="f122"/>
                </a:cxn>
              </a:cxnLst>
              <a:rect l="f117" t="f120" r="f118" b="f119"/>
              <a:pathLst>
                <a:path w="46519" h="24942">
                  <a:moveTo>
                    <a:pt x="f8" y="f9"/>
                  </a:moveTo>
                  <a:cubicBezTo>
                    <a:pt x="f10" y="f11"/>
                    <a:pt x="f12" y="f9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cubicBezTo>
                    <a:pt x="f15" y="f16"/>
                    <a:pt x="f13" y="f17"/>
                    <a:pt x="f18" y="f1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3"/>
                    <a:pt x="f29" y="f30"/>
                  </a:cubicBezTo>
                  <a:cubicBezTo>
                    <a:pt x="f31" y="f32"/>
                    <a:pt x="f33" y="f17"/>
                    <a:pt x="f34" y="f35"/>
                  </a:cubicBezTo>
                  <a:lnTo>
                    <a:pt x="f36" y="f37"/>
                  </a:lnTo>
                  <a:lnTo>
                    <a:pt x="f38" y="f3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6" name="Freeform: Shape 390">
              <a:extLst>
                <a:ext uri="{FF2B5EF4-FFF2-40B4-BE49-F238E27FC236}">
                  <a16:creationId xmlns:a16="http://schemas.microsoft.com/office/drawing/2014/main" id="{549EBF09-9BFA-0782-F513-867FD5D0708D}"/>
                </a:ext>
              </a:extLst>
            </p:cNvPr>
            <p:cNvSpPr/>
            <p:nvPr/>
          </p:nvSpPr>
          <p:spPr>
            <a:xfrm>
              <a:off x="1400888" y="4361980"/>
              <a:ext cx="52331" cy="4893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331"/>
                <a:gd name="f7" fmla="val 489316"/>
                <a:gd name="f8" fmla="val 51061"/>
                <a:gd name="f9" fmla="val 468992"/>
                <a:gd name="f10" fmla="val 14222"/>
                <a:gd name="f11" fmla="val 11682"/>
                <a:gd name="f12" fmla="val 6601"/>
                <a:gd name="f13" fmla="val 2790"/>
                <a:gd name="f14" fmla="val 10411"/>
                <a:gd name="f15" fmla="val -1021"/>
                <a:gd name="f16" fmla="val 249"/>
                <a:gd name="f17" fmla="val 4060"/>
                <a:gd name="f18" fmla="val 7871"/>
                <a:gd name="f19" fmla="val 1519"/>
                <a:gd name="f20" fmla="val 20574"/>
                <a:gd name="f21" fmla="val 37088"/>
                <a:gd name="f22" fmla="val 462640"/>
                <a:gd name="f23" fmla="val 38358"/>
                <a:gd name="f24" fmla="val 476614"/>
                <a:gd name="f25" fmla="val 482965"/>
                <a:gd name="f26" fmla="val 486776"/>
                <a:gd name="f27" fmla="val 40899"/>
                <a:gd name="f28" fmla="val 489317"/>
                <a:gd name="f29" fmla="val 44709"/>
                <a:gd name="f30" fmla="val 45980"/>
                <a:gd name="f31" fmla="val 49791"/>
                <a:gd name="f32" fmla="val 481695"/>
                <a:gd name="f33" fmla="val 480425"/>
                <a:gd name="f34" fmla="+- 0 0 -90"/>
                <a:gd name="f35" fmla="*/ f3 1 52331"/>
                <a:gd name="f36" fmla="*/ f4 1 489316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52331"/>
                <a:gd name="f45" fmla="*/ f41 1 489316"/>
                <a:gd name="f46" fmla="*/ 51061 f42 1"/>
                <a:gd name="f47" fmla="*/ 468992 f41 1"/>
                <a:gd name="f48" fmla="*/ 14222 f42 1"/>
                <a:gd name="f49" fmla="*/ 11682 f41 1"/>
                <a:gd name="f50" fmla="*/ 6601 f41 1"/>
                <a:gd name="f51" fmla="*/ 6601 f42 1"/>
                <a:gd name="f52" fmla="*/ 249 f41 1"/>
                <a:gd name="f53" fmla="*/ 249 f42 1"/>
                <a:gd name="f54" fmla="*/ 7871 f41 1"/>
                <a:gd name="f55" fmla="*/ 1519 f42 1"/>
                <a:gd name="f56" fmla="*/ 20574 f41 1"/>
                <a:gd name="f57" fmla="*/ 37088 f42 1"/>
                <a:gd name="f58" fmla="*/ 462640 f41 1"/>
                <a:gd name="f59" fmla="*/ 38358 f42 1"/>
                <a:gd name="f60" fmla="*/ 476614 f41 1"/>
                <a:gd name="f61" fmla="*/ 482965 f41 1"/>
                <a:gd name="f62" fmla="*/ 44709 f42 1"/>
                <a:gd name="f63" fmla="*/ 489317 f41 1"/>
                <a:gd name="f64" fmla="*/ 45980 f42 1"/>
                <a:gd name="f65" fmla="*/ 52331 f42 1"/>
                <a:gd name="f66" fmla="*/ 480425 f41 1"/>
                <a:gd name="f67" fmla="+- f43 0 f1"/>
                <a:gd name="f68" fmla="*/ f46 1 52331"/>
                <a:gd name="f69" fmla="*/ f47 1 489316"/>
                <a:gd name="f70" fmla="*/ f48 1 52331"/>
                <a:gd name="f71" fmla="*/ f49 1 489316"/>
                <a:gd name="f72" fmla="*/ f50 1 489316"/>
                <a:gd name="f73" fmla="*/ f51 1 52331"/>
                <a:gd name="f74" fmla="*/ f52 1 489316"/>
                <a:gd name="f75" fmla="*/ f53 1 52331"/>
                <a:gd name="f76" fmla="*/ f54 1 489316"/>
                <a:gd name="f77" fmla="*/ f55 1 52331"/>
                <a:gd name="f78" fmla="*/ f56 1 489316"/>
                <a:gd name="f79" fmla="*/ f57 1 52331"/>
                <a:gd name="f80" fmla="*/ f58 1 489316"/>
                <a:gd name="f81" fmla="*/ f59 1 52331"/>
                <a:gd name="f82" fmla="*/ f60 1 489316"/>
                <a:gd name="f83" fmla="*/ f61 1 489316"/>
                <a:gd name="f84" fmla="*/ f62 1 52331"/>
                <a:gd name="f85" fmla="*/ f63 1 489316"/>
                <a:gd name="f86" fmla="*/ f64 1 52331"/>
                <a:gd name="f87" fmla="*/ f65 1 52331"/>
                <a:gd name="f88" fmla="*/ f66 1 489316"/>
                <a:gd name="f89" fmla="*/ f37 1 f44"/>
                <a:gd name="f90" fmla="*/ f38 1 f44"/>
                <a:gd name="f91" fmla="*/ f37 1 f45"/>
                <a:gd name="f92" fmla="*/ f39 1 f45"/>
                <a:gd name="f93" fmla="*/ f68 1 f44"/>
                <a:gd name="f94" fmla="*/ f69 1 f45"/>
                <a:gd name="f95" fmla="*/ f70 1 f44"/>
                <a:gd name="f96" fmla="*/ f71 1 f45"/>
                <a:gd name="f97" fmla="*/ f72 1 f45"/>
                <a:gd name="f98" fmla="*/ f73 1 f44"/>
                <a:gd name="f99" fmla="*/ f74 1 f45"/>
                <a:gd name="f100" fmla="*/ f75 1 f44"/>
                <a:gd name="f101" fmla="*/ f76 1 f45"/>
                <a:gd name="f102" fmla="*/ f77 1 f44"/>
                <a:gd name="f103" fmla="*/ f78 1 f45"/>
                <a:gd name="f104" fmla="*/ f79 1 f44"/>
                <a:gd name="f105" fmla="*/ f80 1 f45"/>
                <a:gd name="f106" fmla="*/ f81 1 f44"/>
                <a:gd name="f107" fmla="*/ f82 1 f45"/>
                <a:gd name="f108" fmla="*/ f83 1 f45"/>
                <a:gd name="f109" fmla="*/ f84 1 f44"/>
                <a:gd name="f110" fmla="*/ f85 1 f45"/>
                <a:gd name="f111" fmla="*/ f86 1 f44"/>
                <a:gd name="f112" fmla="*/ f87 1 f44"/>
                <a:gd name="f113" fmla="*/ f88 1 f45"/>
                <a:gd name="f114" fmla="*/ f89 f35 1"/>
                <a:gd name="f115" fmla="*/ f90 f35 1"/>
                <a:gd name="f116" fmla="*/ f92 f36 1"/>
                <a:gd name="f117" fmla="*/ f91 f36 1"/>
                <a:gd name="f118" fmla="*/ f93 f35 1"/>
                <a:gd name="f119" fmla="*/ f94 f36 1"/>
                <a:gd name="f120" fmla="*/ f95 f35 1"/>
                <a:gd name="f121" fmla="*/ f96 f36 1"/>
                <a:gd name="f122" fmla="*/ f97 f36 1"/>
                <a:gd name="f123" fmla="*/ f98 f35 1"/>
                <a:gd name="f124" fmla="*/ f99 f36 1"/>
                <a:gd name="f125" fmla="*/ f100 f35 1"/>
                <a:gd name="f126" fmla="*/ f101 f36 1"/>
                <a:gd name="f127" fmla="*/ f102 f35 1"/>
                <a:gd name="f128" fmla="*/ f103 f36 1"/>
                <a:gd name="f129" fmla="*/ f104 f35 1"/>
                <a:gd name="f130" fmla="*/ f105 f36 1"/>
                <a:gd name="f131" fmla="*/ f106 f35 1"/>
                <a:gd name="f132" fmla="*/ f107 f36 1"/>
                <a:gd name="f133" fmla="*/ f108 f36 1"/>
                <a:gd name="f134" fmla="*/ f109 f35 1"/>
                <a:gd name="f135" fmla="*/ f110 f36 1"/>
                <a:gd name="f136" fmla="*/ f111 f35 1"/>
                <a:gd name="f137" fmla="*/ f112 f35 1"/>
                <a:gd name="f138" fmla="*/ f11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0" y="f122"/>
                </a:cxn>
                <a:cxn ang="f67">
                  <a:pos x="f123" y="f124"/>
                </a:cxn>
                <a:cxn ang="f67">
                  <a:pos x="f125" y="f126"/>
                </a:cxn>
                <a:cxn ang="f67">
                  <a:pos x="f127" y="f128"/>
                </a:cxn>
                <a:cxn ang="f67">
                  <a:pos x="f129" y="f130"/>
                </a:cxn>
                <a:cxn ang="f67">
                  <a:pos x="f131" y="f132"/>
                </a:cxn>
                <a:cxn ang="f67">
                  <a:pos x="f131" y="f133"/>
                </a:cxn>
                <a:cxn ang="f67">
                  <a:pos x="f134" y="f135"/>
                </a:cxn>
                <a:cxn ang="f67">
                  <a:pos x="f136" y="f135"/>
                </a:cxn>
                <a:cxn ang="f67">
                  <a:pos x="f137" y="f133"/>
                </a:cxn>
                <a:cxn ang="f67">
                  <a:pos x="f137" y="f138"/>
                </a:cxn>
                <a:cxn ang="f67">
                  <a:pos x="f118" y="f119"/>
                </a:cxn>
              </a:cxnLst>
              <a:rect l="f114" t="f117" r="f115" b="f116"/>
              <a:pathLst>
                <a:path w="52331" h="489316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0" y="f13"/>
                    <a:pt x="f14" y="f15"/>
                    <a:pt x="f12" y="f16"/>
                  </a:cubicBezTo>
                  <a:cubicBezTo>
                    <a:pt x="f13" y="f16"/>
                    <a:pt x="f15" y="f17"/>
                    <a:pt x="f16" y="f18"/>
                  </a:cubicBezTo>
                  <a:lnTo>
                    <a:pt x="f19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3" y="f25"/>
                  </a:lnTo>
                  <a:cubicBezTo>
                    <a:pt x="f23" y="f26"/>
                    <a:pt x="f27" y="f28"/>
                    <a:pt x="f29" y="f28"/>
                  </a:cubicBezTo>
                  <a:lnTo>
                    <a:pt x="f30" y="f28"/>
                  </a:lnTo>
                  <a:cubicBezTo>
                    <a:pt x="f31" y="f28"/>
                    <a:pt x="f6" y="f26"/>
                    <a:pt x="f6" y="f25"/>
                  </a:cubicBezTo>
                  <a:cubicBezTo>
                    <a:pt x="f6" y="f32"/>
                    <a:pt x="f6" y="f32"/>
                    <a:pt x="f6" y="f33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7" name="Freeform: Shape 391">
              <a:extLst>
                <a:ext uri="{FF2B5EF4-FFF2-40B4-BE49-F238E27FC236}">
                  <a16:creationId xmlns:a16="http://schemas.microsoft.com/office/drawing/2014/main" id="{AEF7575A-8417-5F95-7875-5258E4BE3562}"/>
                </a:ext>
              </a:extLst>
            </p:cNvPr>
            <p:cNvSpPr/>
            <p:nvPr/>
          </p:nvSpPr>
          <p:spPr>
            <a:xfrm>
              <a:off x="6072000" y="4847481"/>
              <a:ext cx="353141" cy="7126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3141"/>
                <a:gd name="f7" fmla="val 712641"/>
                <a:gd name="f8" fmla="val 10162"/>
                <a:gd name="f9" fmla="val 302332"/>
                <a:gd name="f10" fmla="val 599584"/>
                <a:gd name="f11" fmla="+- 0 0 -90"/>
                <a:gd name="f12" fmla="*/ f3 1 353141"/>
                <a:gd name="f13" fmla="*/ f4 1 71264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53141"/>
                <a:gd name="f22" fmla="*/ f18 1 712641"/>
                <a:gd name="f23" fmla="*/ 10162 f19 1"/>
                <a:gd name="f24" fmla="*/ 302332 f18 1"/>
                <a:gd name="f25" fmla="*/ 353141 f19 1"/>
                <a:gd name="f26" fmla="*/ 0 f18 1"/>
                <a:gd name="f27" fmla="*/ 712641 f18 1"/>
                <a:gd name="f28" fmla="*/ 0 f19 1"/>
                <a:gd name="f29" fmla="*/ 599584 f18 1"/>
                <a:gd name="f30" fmla="+- f20 0 f1"/>
                <a:gd name="f31" fmla="*/ f23 1 353141"/>
                <a:gd name="f32" fmla="*/ f24 1 712641"/>
                <a:gd name="f33" fmla="*/ f25 1 353141"/>
                <a:gd name="f34" fmla="*/ f26 1 712641"/>
                <a:gd name="f35" fmla="*/ f27 1 712641"/>
                <a:gd name="f36" fmla="*/ f28 1 353141"/>
                <a:gd name="f37" fmla="*/ f29 1 712641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5" y="f57"/>
                </a:cxn>
                <a:cxn ang="f30">
                  <a:pos x="f58" y="f59"/>
                </a:cxn>
              </a:cxnLst>
              <a:rect l="f49" t="f52" r="f50" b="f51"/>
              <a:pathLst>
                <a:path w="353141" h="712641">
                  <a:moveTo>
                    <a:pt x="f8" y="f9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9FD1D0"/>
            </a:solidFill>
            <a:ln w="12691" cap="rnd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812059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Markt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88C965-DCFB-8279-A797-986ABE07BC4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3" name="Fußzeilenplatzhalter 5">
            <a:extLst>
              <a:ext uri="{FF2B5EF4-FFF2-40B4-BE49-F238E27FC236}">
                <a16:creationId xmlns:a16="http://schemas.microsoft.com/office/drawing/2014/main" id="{E1D8B9F3-A4B8-5C06-69E5-DF0391170B3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4" name="Foliennummernplatzhalter 6">
            <a:extLst>
              <a:ext uri="{FF2B5EF4-FFF2-40B4-BE49-F238E27FC236}">
                <a16:creationId xmlns:a16="http://schemas.microsoft.com/office/drawing/2014/main" id="{B661F166-D04C-C488-D394-A647DD04D76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4F105F-6902-4CF0-B6F4-9F5B86383AA9}" type="slidenum">
              <a:t>‹Nr.›</a:t>
            </a:fld>
            <a:endParaRPr lang="de-DE"/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F58F8D44-46D7-25A7-84FE-72538001A52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1605" y="2149160"/>
            <a:ext cx="2743200" cy="2999232"/>
          </a:xfrm>
          <a:solidFill>
            <a:srgbClr val="66B2B0"/>
          </a:solidFill>
          <a:ln w="22229">
            <a:solidFill>
              <a:srgbClr val="000000"/>
            </a:solidFill>
            <a:prstDash val="solid"/>
          </a:ln>
        </p:spPr>
        <p:txBody>
          <a:bodyPr tIns="621792" anchorCtr="1"/>
          <a:lstStyle>
            <a:lvl1pPr marL="0" indent="0" algn="ctr">
              <a:spcBef>
                <a:spcPts val="0"/>
              </a:spcBef>
              <a:buNone/>
              <a:defRPr sz="3800" b="1">
                <a:latin typeface="Posterama"/>
              </a:defRPr>
            </a:lvl1pPr>
          </a:lstStyle>
          <a:p>
            <a:pPr lvl="0"/>
            <a:r>
              <a:rPr lang="de-DE"/>
              <a:t>1</a:t>
            </a:r>
          </a:p>
        </p:txBody>
      </p:sp>
      <p:sp>
        <p:nvSpPr>
          <p:cNvPr id="6" name="Textplatzhalter 9">
            <a:extLst>
              <a:ext uri="{FF2B5EF4-FFF2-40B4-BE49-F238E27FC236}">
                <a16:creationId xmlns:a16="http://schemas.microsoft.com/office/drawing/2014/main" id="{0C470DB3-E92A-43F4-136A-DE45CB55D98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724403" y="2149160"/>
            <a:ext cx="2743200" cy="2999232"/>
          </a:xfrm>
          <a:solidFill>
            <a:srgbClr val="F39891"/>
          </a:solidFill>
          <a:ln w="22229">
            <a:solidFill>
              <a:srgbClr val="000000"/>
            </a:solidFill>
            <a:prstDash val="solid"/>
          </a:ln>
        </p:spPr>
        <p:txBody>
          <a:bodyPr lIns="0" tIns="621792" rIns="0" bIns="0" anchorCtr="1">
            <a:noAutofit/>
          </a:bodyPr>
          <a:lstStyle>
            <a:lvl1pPr marL="266703" indent="-266703" algn="ctr">
              <a:spcBef>
                <a:spcPts val="0"/>
              </a:spcBef>
              <a:buNone/>
              <a:defRPr sz="3800" b="1">
                <a:latin typeface="Posterama"/>
              </a:defRPr>
            </a:lvl1pPr>
          </a:lstStyle>
          <a:p>
            <a:pPr lvl="0"/>
            <a:r>
              <a:rPr lang="de-DE"/>
              <a:t>2</a:t>
            </a:r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699738C7-8F0C-BDBF-9CFA-8E9DFF99359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69940" y="2149160"/>
            <a:ext cx="2743200" cy="2997074"/>
          </a:xfrm>
          <a:solidFill>
            <a:srgbClr val="F9AA19"/>
          </a:solidFill>
          <a:ln w="22229">
            <a:solidFill>
              <a:srgbClr val="000000"/>
            </a:solidFill>
            <a:prstDash val="solid"/>
          </a:ln>
        </p:spPr>
        <p:txBody>
          <a:bodyPr lIns="0" tIns="621792" rIns="0" bIns="0" anchorCtr="1">
            <a:noAutofit/>
          </a:bodyPr>
          <a:lstStyle>
            <a:lvl1pPr marL="266703" indent="-266703" algn="ctr">
              <a:spcBef>
                <a:spcPts val="0"/>
              </a:spcBef>
              <a:buNone/>
              <a:defRPr sz="3800" b="1">
                <a:latin typeface="Posterama"/>
              </a:defRPr>
            </a:lvl1pPr>
          </a:lstStyle>
          <a:p>
            <a:pPr lvl="0"/>
            <a:r>
              <a:rPr lang="de-DE"/>
              <a:t>3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23DA665F-6E17-1264-6E0D-42A97615D9E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64561" y="4279392"/>
            <a:ext cx="2286000" cy="640080"/>
          </a:xfrm>
        </p:spPr>
        <p:txBody>
          <a:bodyPr anchorCtr="1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B5441F65-7BC4-961E-2DE0-D839F8F044C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12795" y="4279392"/>
            <a:ext cx="2286000" cy="640080"/>
          </a:xfrm>
        </p:spPr>
        <p:txBody>
          <a:bodyPr anchorCtr="1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86440B33-2DFD-3244-2690-0E1BC054CC2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03094" y="3511296"/>
            <a:ext cx="2286000" cy="731520"/>
          </a:xfrm>
        </p:spPr>
        <p:txBody>
          <a:bodyPr anchorCtr="1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latin typeface="Posterama"/>
              </a:defRPr>
            </a:lvl1pPr>
          </a:lstStyle>
          <a:p>
            <a:pPr lvl="0"/>
            <a:r>
              <a:rPr lang="de-DE"/>
              <a:t>ABSCHNITTSÜBERSCHRIFT</a:t>
            </a:r>
          </a:p>
        </p:txBody>
      </p:sp>
      <p:sp>
        <p:nvSpPr>
          <p:cNvPr id="11" name="Textplatzhalter 8">
            <a:extLst>
              <a:ext uri="{FF2B5EF4-FFF2-40B4-BE49-F238E27FC236}">
                <a16:creationId xmlns:a16="http://schemas.microsoft.com/office/drawing/2014/main" id="{83170C5B-F764-6EA3-3F09-C8B878F003F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01952" y="4279392"/>
            <a:ext cx="2286000" cy="64008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0EBCF356-C4BE-5B7D-C819-1A1E68ACB50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64561" y="3511296"/>
            <a:ext cx="2286000" cy="731520"/>
          </a:xfrm>
        </p:spPr>
        <p:txBody>
          <a:bodyPr anchorCtr="1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latin typeface="Posterama"/>
              </a:defRPr>
            </a:lvl1pPr>
          </a:lstStyle>
          <a:p>
            <a:pPr lvl="0"/>
            <a:r>
              <a:rPr lang="de-DE"/>
              <a:t>ABSCHNITTSÜBERSCHRIFT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D55C5B34-9C96-5DDF-B706-DAF216A6769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12795" y="3511296"/>
            <a:ext cx="2286000" cy="731520"/>
          </a:xfrm>
        </p:spPr>
        <p:txBody>
          <a:bodyPr anchorCtr="1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latin typeface="Posterama"/>
              </a:defRPr>
            </a:lvl1pPr>
          </a:lstStyle>
          <a:p>
            <a:pPr lvl="0"/>
            <a:r>
              <a:rPr lang="de-DE"/>
              <a:t>ABSCHNITTSÜBERSCHRIFT</a:t>
            </a:r>
          </a:p>
        </p:txBody>
      </p:sp>
      <p:sp>
        <p:nvSpPr>
          <p:cNvPr id="14" name="Datumsplatzhalter 2">
            <a:extLst>
              <a:ext uri="{FF2B5EF4-FFF2-40B4-BE49-F238E27FC236}">
                <a16:creationId xmlns:a16="http://schemas.microsoft.com/office/drawing/2014/main" id="{F6C096A1-A8ED-A7D8-5434-3BCDE80EEAD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01.07.20XX</a:t>
            </a:r>
          </a:p>
        </p:txBody>
      </p:sp>
    </p:spTree>
    <p:extLst>
      <p:ext uri="{BB962C8B-B14F-4D97-AF65-F5344CB8AC3E}">
        <p14:creationId xmlns:p14="http://schemas.microsoft.com/office/powerpoint/2010/main" val="3519817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9">
            <a:extLst>
              <a:ext uri="{FF2B5EF4-FFF2-40B4-BE49-F238E27FC236}">
                <a16:creationId xmlns:a16="http://schemas.microsoft.com/office/drawing/2014/main" id="{95A8523B-7A25-DFE6-2A5A-4A78AD7BCF56}"/>
              </a:ext>
            </a:extLst>
          </p:cNvPr>
          <p:cNvSpPr/>
          <p:nvPr/>
        </p:nvSpPr>
        <p:spPr>
          <a:xfrm flipH="1">
            <a:off x="-5212" y="5943600"/>
            <a:ext cx="12213595" cy="93821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244968"/>
              <a:gd name="f7" fmla="val 938212"/>
              <a:gd name="f8" fmla="val 421321"/>
              <a:gd name="f9" fmla="val 914400"/>
              <a:gd name="f10" fmla="val 5221"/>
              <a:gd name="f11" fmla="val 3481"/>
              <a:gd name="f12" fmla="val 765915"/>
              <a:gd name="f13" fmla="val 1740"/>
              <a:gd name="f14" fmla="val 593618"/>
              <a:gd name="f15" fmla="+- 0 0 -90"/>
              <a:gd name="f16" fmla="*/ f3 1 12244968"/>
              <a:gd name="f17" fmla="*/ f4 1 938212"/>
              <a:gd name="f18" fmla="val f5"/>
              <a:gd name="f19" fmla="val f6"/>
              <a:gd name="f20" fmla="val f7"/>
              <a:gd name="f21" fmla="*/ f15 f0 1"/>
              <a:gd name="f22" fmla="+- f20 0 f18"/>
              <a:gd name="f23" fmla="+- f19 0 f18"/>
              <a:gd name="f24" fmla="*/ f21 1 f2"/>
              <a:gd name="f25" fmla="*/ f23 1 12244968"/>
              <a:gd name="f26" fmla="*/ f22 1 938212"/>
              <a:gd name="f27" fmla="*/ 0 f22 1"/>
              <a:gd name="f28" fmla="*/ 914400 f22 1"/>
              <a:gd name="f29" fmla="*/ 938212 f22 1"/>
              <a:gd name="f30" fmla="*/ 0 f23 1"/>
              <a:gd name="f31" fmla="*/ 421321 f22 1"/>
              <a:gd name="f32" fmla="*/ 12244968 f23 1"/>
              <a:gd name="f33" fmla="*/ 5221 f23 1"/>
              <a:gd name="f34" fmla="+- f24 0 f1"/>
              <a:gd name="f35" fmla="*/ f27 1 938212"/>
              <a:gd name="f36" fmla="*/ f28 1 938212"/>
              <a:gd name="f37" fmla="*/ f29 1 938212"/>
              <a:gd name="f38" fmla="*/ f30 1 12244968"/>
              <a:gd name="f39" fmla="*/ f31 1 938212"/>
              <a:gd name="f40" fmla="*/ f32 1 12244968"/>
              <a:gd name="f41" fmla="*/ f33 1 12244968"/>
              <a:gd name="f42" fmla="*/ f18 1 f25"/>
              <a:gd name="f43" fmla="*/ f19 1 f25"/>
              <a:gd name="f44" fmla="*/ f18 1 f26"/>
              <a:gd name="f45" fmla="*/ f20 1 f26"/>
              <a:gd name="f46" fmla="*/ f38 1 f25"/>
              <a:gd name="f47" fmla="*/ f39 1 f26"/>
              <a:gd name="f48" fmla="*/ f40 1 f25"/>
              <a:gd name="f49" fmla="*/ f35 1 f26"/>
              <a:gd name="f50" fmla="*/ f36 1 f26"/>
              <a:gd name="f51" fmla="*/ f41 1 f25"/>
              <a:gd name="f52" fmla="*/ f37 1 f26"/>
              <a:gd name="f53" fmla="*/ f42 f16 1"/>
              <a:gd name="f54" fmla="*/ f43 f16 1"/>
              <a:gd name="f55" fmla="*/ f45 f17 1"/>
              <a:gd name="f56" fmla="*/ f44 f17 1"/>
              <a:gd name="f57" fmla="*/ f46 f16 1"/>
              <a:gd name="f58" fmla="*/ f47 f17 1"/>
              <a:gd name="f59" fmla="*/ f48 f16 1"/>
              <a:gd name="f60" fmla="*/ f49 f17 1"/>
              <a:gd name="f61" fmla="*/ f50 f17 1"/>
              <a:gd name="f62" fmla="*/ f51 f16 1"/>
              <a:gd name="f63" fmla="*/ f52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7" y="f58"/>
              </a:cxn>
              <a:cxn ang="f34">
                <a:pos x="f59" y="f60"/>
              </a:cxn>
              <a:cxn ang="f34">
                <a:pos x="f59" y="f61"/>
              </a:cxn>
              <a:cxn ang="f34">
                <a:pos x="f62" y="f63"/>
              </a:cxn>
              <a:cxn ang="f34">
                <a:pos x="f57" y="f58"/>
              </a:cxn>
            </a:cxnLst>
            <a:rect l="f53" t="f56" r="f54" b="f55"/>
            <a:pathLst>
              <a:path w="12244968" h="938212">
                <a:moveTo>
                  <a:pt x="f5" y="f8"/>
                </a:moveTo>
                <a:lnTo>
                  <a:pt x="f6" y="f5"/>
                </a:lnTo>
                <a:lnTo>
                  <a:pt x="f6" y="f9"/>
                </a:lnTo>
                <a:lnTo>
                  <a:pt x="f10" y="f7"/>
                </a:lnTo>
                <a:cubicBezTo>
                  <a:pt x="f11" y="f12"/>
                  <a:pt x="f13" y="f14"/>
                  <a:pt x="f5" y="f8"/>
                </a:cubicBezTo>
                <a:close/>
              </a:path>
            </a:pathLst>
          </a:custGeom>
          <a:solidFill>
            <a:srgbClr val="F9AA1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cxnSp>
        <p:nvCxnSpPr>
          <p:cNvPr id="3" name="Gerader Verbinder 12">
            <a:extLst>
              <a:ext uri="{FF2B5EF4-FFF2-40B4-BE49-F238E27FC236}">
                <a16:creationId xmlns:a16="http://schemas.microsoft.com/office/drawing/2014/main" id="{926CF440-F6F1-B145-1327-17E2F4BEB9C0}"/>
              </a:ext>
            </a:extLst>
          </p:cNvPr>
          <p:cNvCxnSpPr/>
          <p:nvPr/>
        </p:nvCxnSpPr>
        <p:spPr>
          <a:xfrm>
            <a:off x="-5212" y="5943600"/>
            <a:ext cx="12213595" cy="421318"/>
          </a:xfrm>
          <a:prstGeom prst="straightConnector1">
            <a:avLst/>
          </a:prstGeom>
          <a:noFill/>
          <a:ln w="22229" cap="flat">
            <a:solidFill>
              <a:srgbClr val="000000"/>
            </a:solidFill>
            <a:prstDash val="solid"/>
            <a:miter/>
          </a:ln>
        </p:spPr>
      </p:cxnSp>
      <p:sp>
        <p:nvSpPr>
          <p:cNvPr id="4" name="Titel 1">
            <a:extLst>
              <a:ext uri="{FF2B5EF4-FFF2-40B4-BE49-F238E27FC236}">
                <a16:creationId xmlns:a16="http://schemas.microsoft.com/office/drawing/2014/main" id="{5A0CA6E8-15CA-99AB-8539-D7BE5611D2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71A09A17-78D5-AA9C-652B-AB5A71CCA4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4114800" cy="823910"/>
          </a:xfrm>
        </p:spPr>
        <p:txBody>
          <a:bodyPr anchor="ctr"/>
          <a:lstStyle>
            <a:lvl1pPr marL="0" indent="0"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MASTERTEXTFORMAT DURCH KLICKEN BEARBEITEN</a:t>
            </a:r>
          </a:p>
        </p:txBody>
      </p:sp>
      <p:sp>
        <p:nvSpPr>
          <p:cNvPr id="6" name="Inhaltsplatzhalter 3">
            <a:extLst>
              <a:ext uri="{FF2B5EF4-FFF2-40B4-BE49-F238E27FC236}">
                <a16:creationId xmlns:a16="http://schemas.microsoft.com/office/drawing/2014/main" id="{FFDEFAD0-5D01-2715-93CA-8A38860EA3CD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4114800" cy="3081966"/>
          </a:xfrm>
        </p:spPr>
        <p:txBody>
          <a:bodyPr/>
          <a:lstStyle>
            <a:lvl1pPr marL="285750" indent="-285750">
              <a:lnSpc>
                <a:spcPts val="2400"/>
              </a:lnSpc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defRPr sz="1400"/>
            </a:lvl4pPr>
            <a:lvl5pPr marL="2114549" indent="-285750">
              <a:lnSpc>
                <a:spcPts val="2400"/>
              </a:lnSpc>
              <a:spcBef>
                <a:spcPts val="1000"/>
              </a:spcBef>
              <a:defRPr sz="1400"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Textplatzhalter 4">
            <a:extLst>
              <a:ext uri="{FF2B5EF4-FFF2-40B4-BE49-F238E27FC236}">
                <a16:creationId xmlns:a16="http://schemas.microsoft.com/office/drawing/2014/main" id="{AA5FD701-FE5F-D372-4585-3923802FCB42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4114800" cy="823910"/>
          </a:xfrm>
        </p:spPr>
        <p:txBody>
          <a:bodyPr anchor="ctr"/>
          <a:lstStyle>
            <a:lvl1pPr marL="0" indent="0"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MASTERTEXTFORMAT DURCH KLICKEN BEARBEITEN</a:t>
            </a:r>
          </a:p>
        </p:txBody>
      </p:sp>
      <p:sp>
        <p:nvSpPr>
          <p:cNvPr id="8" name="Inhaltsplatzhalter 5">
            <a:extLst>
              <a:ext uri="{FF2B5EF4-FFF2-40B4-BE49-F238E27FC236}">
                <a16:creationId xmlns:a16="http://schemas.microsoft.com/office/drawing/2014/main" id="{0EF24480-5192-20B8-1DE8-27DA940CD971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4114800" cy="3081966"/>
          </a:xfrm>
        </p:spPr>
        <p:txBody>
          <a:bodyPr/>
          <a:lstStyle>
            <a:lvl1pPr marL="285750" indent="-285750">
              <a:lnSpc>
                <a:spcPts val="2400"/>
              </a:lnSpc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defRPr sz="1400"/>
            </a:lvl4pPr>
            <a:lvl5pPr marL="2114549" indent="-285750">
              <a:lnSpc>
                <a:spcPts val="2400"/>
              </a:lnSpc>
              <a:spcBef>
                <a:spcPts val="1000"/>
              </a:spcBef>
              <a:defRPr sz="1400"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Datumsplatzhalter 6">
            <a:extLst>
              <a:ext uri="{FF2B5EF4-FFF2-40B4-BE49-F238E27FC236}">
                <a16:creationId xmlns:a16="http://schemas.microsoft.com/office/drawing/2014/main" id="{B7EEC5DF-2803-98B5-6B1A-55E16D4C01E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01.07.20XX</a:t>
            </a:r>
          </a:p>
        </p:txBody>
      </p:sp>
      <p:sp>
        <p:nvSpPr>
          <p:cNvPr id="10" name="Fußzeilenplatzhalter 7">
            <a:extLst>
              <a:ext uri="{FF2B5EF4-FFF2-40B4-BE49-F238E27FC236}">
                <a16:creationId xmlns:a16="http://schemas.microsoft.com/office/drawing/2014/main" id="{B2C6109E-B162-EF7F-78F9-B29189CB0CE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11" name="Foliennummernplatzhalter 8">
            <a:extLst>
              <a:ext uri="{FF2B5EF4-FFF2-40B4-BE49-F238E27FC236}">
                <a16:creationId xmlns:a16="http://schemas.microsoft.com/office/drawing/2014/main" id="{6AC2756D-3A6B-3B8B-DE83-00940572BD4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FAB5EC6-5DFE-48B7-9E65-21E6060EA324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1652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3B5E2D-ABF9-DC8E-95E7-8E0AF4DC63F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3" name="Fußzeilenplatzhalter 5">
            <a:extLst>
              <a:ext uri="{FF2B5EF4-FFF2-40B4-BE49-F238E27FC236}">
                <a16:creationId xmlns:a16="http://schemas.microsoft.com/office/drawing/2014/main" id="{06E68E88-F08F-5806-E723-55409FFA688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4" name="Foliennummernplatzhalter 6">
            <a:extLst>
              <a:ext uri="{FF2B5EF4-FFF2-40B4-BE49-F238E27FC236}">
                <a16:creationId xmlns:a16="http://schemas.microsoft.com/office/drawing/2014/main" id="{13C7ED04-2F1E-A1DE-59BA-6C5E4C7A586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7D76887-28B9-4587-8354-4B9B9D73BACC}" type="slidenum">
              <a:t>‹Nr.›</a:t>
            </a:fld>
            <a:endParaRPr lang="de-DE"/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738C6406-AE1F-DA7C-ADE6-C55654B4BA6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08999" y="2112263"/>
            <a:ext cx="2011680" cy="274320"/>
          </a:xfrm>
        </p:spPr>
        <p:txBody>
          <a:bodyPr anchorCtr="1"/>
          <a:lstStyle>
            <a:lvl1pPr marL="0" indent="0" algn="ctr">
              <a:buNone/>
              <a:defRPr sz="1200">
                <a:solidFill>
                  <a:srgbClr val="404040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FÜR QUADRANT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7116FBB-CE60-EF1B-3672-9118D584DD3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08999" y="5132472"/>
            <a:ext cx="2011680" cy="274320"/>
          </a:xfrm>
        </p:spPr>
        <p:txBody>
          <a:bodyPr anchorCtr="1"/>
          <a:lstStyle>
            <a:lvl1pPr marL="0" indent="0" algn="ctr">
              <a:buNone/>
              <a:defRPr sz="1200">
                <a:solidFill>
                  <a:srgbClr val="404040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FÜR QUADRANT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4815F10A-D346-0803-3C4F-A6C4A55B274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29443" y="3346704"/>
            <a:ext cx="2011680" cy="274320"/>
          </a:xfrm>
        </p:spPr>
        <p:txBody>
          <a:bodyPr/>
          <a:lstStyle>
            <a:lvl1pPr marL="0" indent="0">
              <a:buNone/>
              <a:defRPr sz="1200">
                <a:solidFill>
                  <a:srgbClr val="404040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FÜR QUADRANT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75943007-ADA1-B616-5EA5-76A579C69BE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62751" y="3346704"/>
            <a:ext cx="2011680" cy="274320"/>
          </a:xfrm>
        </p:spPr>
        <p:txBody>
          <a:bodyPr/>
          <a:lstStyle>
            <a:lvl1pPr marL="0" indent="0" algn="r">
              <a:buNone/>
              <a:defRPr sz="1200">
                <a:solidFill>
                  <a:srgbClr val="404040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FÜR QUADRANT</a:t>
            </a:r>
          </a:p>
        </p:txBody>
      </p:sp>
      <p:cxnSp>
        <p:nvCxnSpPr>
          <p:cNvPr id="9" name="Gerader Verbinder 4">
            <a:extLst>
              <a:ext uri="{FF2B5EF4-FFF2-40B4-BE49-F238E27FC236}">
                <a16:creationId xmlns:a16="http://schemas.microsoft.com/office/drawing/2014/main" id="{BC70EBAF-AC1D-E327-7864-12EFB08FA0CF}"/>
              </a:ext>
            </a:extLst>
          </p:cNvPr>
          <p:cNvCxnSpPr/>
          <p:nvPr/>
        </p:nvCxnSpPr>
        <p:spPr>
          <a:xfrm>
            <a:off x="915927" y="3631612"/>
            <a:ext cx="10360152" cy="0"/>
          </a:xfrm>
          <a:prstGeom prst="straightConnector1">
            <a:avLst/>
          </a:prstGeom>
          <a:noFill/>
          <a:ln w="22603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10" name="Gerader Verbinder 8">
            <a:extLst>
              <a:ext uri="{FF2B5EF4-FFF2-40B4-BE49-F238E27FC236}">
                <a16:creationId xmlns:a16="http://schemas.microsoft.com/office/drawing/2014/main" id="{DE2F52AC-F233-6FD0-51ED-64435904EB5A}"/>
              </a:ext>
            </a:extLst>
          </p:cNvPr>
          <p:cNvCxnSpPr/>
          <p:nvPr/>
        </p:nvCxnSpPr>
        <p:spPr>
          <a:xfrm>
            <a:off x="6096003" y="2473689"/>
            <a:ext cx="0" cy="2560320"/>
          </a:xfrm>
          <a:prstGeom prst="straightConnector1">
            <a:avLst/>
          </a:prstGeom>
          <a:noFill/>
          <a:ln w="22603" cap="flat">
            <a:solidFill>
              <a:srgbClr val="000000"/>
            </a:solidFill>
            <a:prstDash val="solid"/>
            <a:miter/>
          </a:ln>
        </p:spPr>
      </p:cxnSp>
      <p:sp>
        <p:nvSpPr>
          <p:cNvPr id="11" name="Datumsplatzhalter 2">
            <a:extLst>
              <a:ext uri="{FF2B5EF4-FFF2-40B4-BE49-F238E27FC236}">
                <a16:creationId xmlns:a16="http://schemas.microsoft.com/office/drawing/2014/main" id="{5A4790AA-E128-F15B-638D-BCB6125CB11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01.07.20XX</a:t>
            </a:r>
          </a:p>
        </p:txBody>
      </p:sp>
    </p:spTree>
    <p:extLst>
      <p:ext uri="{BB962C8B-B14F-4D97-AF65-F5344CB8AC3E}">
        <p14:creationId xmlns:p14="http://schemas.microsoft.com/office/powerpoint/2010/main" val="16465491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Wachstumsstrategie">
    <p:bg>
      <p:bgPr>
        <a:solidFill>
          <a:srgbClr val="FAD6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6">
            <a:extLst>
              <a:ext uri="{FF2B5EF4-FFF2-40B4-BE49-F238E27FC236}">
                <a16:creationId xmlns:a16="http://schemas.microsoft.com/office/drawing/2014/main" id="{CEB6786C-08BF-E4BF-7D24-524C8BBC66B7}"/>
              </a:ext>
            </a:extLst>
          </p:cNvPr>
          <p:cNvSpPr/>
          <p:nvPr/>
        </p:nvSpPr>
        <p:spPr>
          <a:xfrm>
            <a:off x="4499305" y="2450592"/>
            <a:ext cx="3200400" cy="4178808"/>
          </a:xfrm>
          <a:prstGeom prst="rect">
            <a:avLst/>
          </a:prstGeom>
          <a:solidFill>
            <a:srgbClr val="FFFFFF"/>
          </a:solidFill>
          <a:ln w="22229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" name="Rechteck 7">
            <a:extLst>
              <a:ext uri="{FF2B5EF4-FFF2-40B4-BE49-F238E27FC236}">
                <a16:creationId xmlns:a16="http://schemas.microsoft.com/office/drawing/2014/main" id="{C08D3804-DB85-E9E7-5DE7-8A19D716D22F}"/>
              </a:ext>
            </a:extLst>
          </p:cNvPr>
          <p:cNvSpPr/>
          <p:nvPr/>
        </p:nvSpPr>
        <p:spPr>
          <a:xfrm>
            <a:off x="8333164" y="2450592"/>
            <a:ext cx="3200400" cy="4178808"/>
          </a:xfrm>
          <a:prstGeom prst="rect">
            <a:avLst/>
          </a:prstGeom>
          <a:solidFill>
            <a:srgbClr val="FFFFFF"/>
          </a:solidFill>
          <a:ln w="22229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4" name="Rechteck 14">
            <a:extLst>
              <a:ext uri="{FF2B5EF4-FFF2-40B4-BE49-F238E27FC236}">
                <a16:creationId xmlns:a16="http://schemas.microsoft.com/office/drawing/2014/main" id="{42716818-9D71-9CF1-C56A-23F22E6B0963}"/>
              </a:ext>
            </a:extLst>
          </p:cNvPr>
          <p:cNvSpPr/>
          <p:nvPr/>
        </p:nvSpPr>
        <p:spPr>
          <a:xfrm>
            <a:off x="685800" y="2450592"/>
            <a:ext cx="3200400" cy="4178808"/>
          </a:xfrm>
          <a:prstGeom prst="rect">
            <a:avLst/>
          </a:prstGeom>
          <a:solidFill>
            <a:srgbClr val="FFFFFF"/>
          </a:solidFill>
          <a:ln w="22229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5" name="Textplatzhalter 9">
            <a:extLst>
              <a:ext uri="{FF2B5EF4-FFF2-40B4-BE49-F238E27FC236}">
                <a16:creationId xmlns:a16="http://schemas.microsoft.com/office/drawing/2014/main" id="{F18AE344-5C02-4CF5-7D26-786A7CEDB4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5800" y="2450592"/>
            <a:ext cx="3200400" cy="2567004"/>
          </a:xfrm>
        </p:spPr>
        <p:txBody>
          <a:bodyPr tIns="420624" anchorCtr="1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latin typeface="Posterama"/>
              </a:defRPr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6" name="Textplatzhalter 9">
            <a:extLst>
              <a:ext uri="{FF2B5EF4-FFF2-40B4-BE49-F238E27FC236}">
                <a16:creationId xmlns:a16="http://schemas.microsoft.com/office/drawing/2014/main" id="{B238B2DE-1E21-D85A-4EC1-0185DF7F981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99305" y="2450592"/>
            <a:ext cx="3200400" cy="2567013"/>
          </a:xfrm>
        </p:spPr>
        <p:txBody>
          <a:bodyPr tIns="420624" anchorCtr="1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latin typeface="Posterama"/>
              </a:defRPr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6FBE7BE3-94ED-7D81-DDF2-4AE8279B757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33164" y="2450592"/>
            <a:ext cx="3200400" cy="2567013"/>
          </a:xfrm>
        </p:spPr>
        <p:txBody>
          <a:bodyPr tIns="420624" anchorCtr="1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latin typeface="Posterama"/>
              </a:defRPr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FC01BAF9-95C1-2250-B82C-E1EBB6598E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9856" y="3392424"/>
            <a:ext cx="2743200" cy="1463040"/>
          </a:xfrm>
        </p:spPr>
        <p:txBody>
          <a:bodyPr anchorCtr="1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C5489EA-136A-9FE1-D488-FAD3CBCE93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0875" y="704088"/>
            <a:ext cx="9050255" cy="640080"/>
          </a:xfrm>
        </p:spPr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F8773B5-AF9C-593E-EC5A-FEAFC556977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72768" y="1389888"/>
            <a:ext cx="9052560" cy="395862"/>
          </a:xfrm>
        </p:spPr>
        <p:txBody>
          <a:bodyPr anchorCtr="1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latin typeface="Posterama"/>
              </a:defRPr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EAFA320C-D13F-6EEA-0935-F76B2E04B1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731626" y="3392424"/>
            <a:ext cx="2743200" cy="1463040"/>
          </a:xfrm>
        </p:spPr>
        <p:txBody>
          <a:bodyPr anchorCtr="1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1890CFB1-E671-A8B3-0E99-01C1964CEFF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573441" y="3392424"/>
            <a:ext cx="2743200" cy="1463040"/>
          </a:xfrm>
        </p:spPr>
        <p:txBody>
          <a:bodyPr anchorCtr="1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Klicken Sie auf Text</a:t>
            </a:r>
          </a:p>
        </p:txBody>
      </p:sp>
      <p:grpSp>
        <p:nvGrpSpPr>
          <p:cNvPr id="13" name="Bildplatzhalter 1925" descr="abstrakte farbige Abbildung von Gebäuden">
            <a:extLst>
              <a:ext uri="{FF2B5EF4-FFF2-40B4-BE49-F238E27FC236}">
                <a16:creationId xmlns:a16="http://schemas.microsoft.com/office/drawing/2014/main" id="{724B9D8E-0F01-FAD9-790D-3FDEF0D84FED}"/>
              </a:ext>
            </a:extLst>
          </p:cNvPr>
          <p:cNvGrpSpPr/>
          <p:nvPr/>
        </p:nvGrpSpPr>
        <p:grpSpPr>
          <a:xfrm>
            <a:off x="0" y="4754880"/>
            <a:ext cx="12188951" cy="2099901"/>
            <a:chOff x="0" y="4754880"/>
            <a:chExt cx="12188951" cy="2099901"/>
          </a:xfrm>
        </p:grpSpPr>
        <p:sp>
          <p:nvSpPr>
            <p:cNvPr id="14" name="Freeform: Shape 956">
              <a:extLst>
                <a:ext uri="{FF2B5EF4-FFF2-40B4-BE49-F238E27FC236}">
                  <a16:creationId xmlns:a16="http://schemas.microsoft.com/office/drawing/2014/main" id="{A8A30820-44D2-6521-CCA0-0FEBC99C1EE8}"/>
                </a:ext>
              </a:extLst>
            </p:cNvPr>
            <p:cNvSpPr/>
            <p:nvPr/>
          </p:nvSpPr>
          <p:spPr>
            <a:xfrm>
              <a:off x="8288825" y="6523110"/>
              <a:ext cx="754242" cy="3306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5692"/>
                <a:gd name="f7" fmla="val 330605"/>
                <a:gd name="f8" fmla="val 746389"/>
                <a:gd name="f9" fmla="val 2545"/>
                <a:gd name="f10" fmla="val 743134"/>
                <a:gd name="f11" fmla="val 4849"/>
                <a:gd name="f12" fmla="val 738605"/>
                <a:gd name="f13" fmla="val 4072"/>
                <a:gd name="f14" fmla="val 736301"/>
                <a:gd name="f15" fmla="val 817"/>
                <a:gd name="f16" fmla="val 736127"/>
                <a:gd name="f17" fmla="val 549"/>
                <a:gd name="f18" fmla="val 735953"/>
                <a:gd name="f19" fmla="val 281"/>
                <a:gd name="f20" fmla="val 735805"/>
                <a:gd name="f21" fmla="val 587759"/>
                <a:gd name="f22" fmla="val 586876"/>
                <a:gd name="f23" fmla="val 3202"/>
                <a:gd name="f24" fmla="val 583982"/>
                <a:gd name="f25" fmla="val 5439"/>
                <a:gd name="f26" fmla="val 580659"/>
                <a:gd name="f27" fmla="val 5492"/>
                <a:gd name="f28" fmla="val 577377"/>
                <a:gd name="f29" fmla="val 5425"/>
                <a:gd name="f30" fmla="val 574523"/>
                <a:gd name="f31" fmla="val 3175"/>
                <a:gd name="f32" fmla="val 573692"/>
                <a:gd name="f33" fmla="val 171759"/>
                <a:gd name="f34" fmla="val 170594"/>
                <a:gd name="f35" fmla="val 2746"/>
                <a:gd name="f36" fmla="val 167901"/>
                <a:gd name="f37" fmla="val 4528"/>
                <a:gd name="f38" fmla="val 164926"/>
                <a:gd name="f39" fmla="val 4554"/>
                <a:gd name="f40" fmla="val 163077"/>
                <a:gd name="f41" fmla="val 4568"/>
                <a:gd name="f42" fmla="val 161283"/>
                <a:gd name="f43" fmla="val 3845"/>
                <a:gd name="f44" fmla="val 159969"/>
                <a:gd name="f45" fmla="val 7503"/>
                <a:gd name="f46" fmla="val 6257"/>
                <a:gd name="f47" fmla="val 3563"/>
                <a:gd name="f48" fmla="val 4690"/>
                <a:gd name="f49" fmla="val 4139"/>
                <a:gd name="f50" fmla="val 3082"/>
                <a:gd name="f51" fmla="val 4153"/>
                <a:gd name="f52" fmla="val 2023"/>
                <a:gd name="f53" fmla="val 965"/>
                <a:gd name="f54" fmla="val 3912"/>
                <a:gd name="f55" fmla="val 3483"/>
                <a:gd name="f56" fmla="val 795693"/>
                <a:gd name="f57" fmla="+- 0 0 -90"/>
                <a:gd name="f58" fmla="*/ f3 1 795692"/>
                <a:gd name="f59" fmla="*/ f4 1 330605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795692"/>
                <a:gd name="f68" fmla="*/ f64 1 330605"/>
                <a:gd name="f69" fmla="*/ 746389 f65 1"/>
                <a:gd name="f70" fmla="*/ 2545 f64 1"/>
                <a:gd name="f71" fmla="*/ 736301 f65 1"/>
                <a:gd name="f72" fmla="*/ 817 f64 1"/>
                <a:gd name="f73" fmla="*/ 735805 f65 1"/>
                <a:gd name="f74" fmla="*/ 0 f64 1"/>
                <a:gd name="f75" fmla="*/ 587759 f65 1"/>
                <a:gd name="f76" fmla="*/ 580659 f65 1"/>
                <a:gd name="f77" fmla="*/ 5492 f64 1"/>
                <a:gd name="f78" fmla="*/ 573692 f65 1"/>
                <a:gd name="f79" fmla="*/ 171759 f65 1"/>
                <a:gd name="f80" fmla="*/ 164926 f65 1"/>
                <a:gd name="f81" fmla="*/ 4554 f64 1"/>
                <a:gd name="f82" fmla="*/ 159969 f65 1"/>
                <a:gd name="f83" fmla="*/ 7503 f65 1"/>
                <a:gd name="f84" fmla="*/ 3082 f65 1"/>
                <a:gd name="f85" fmla="*/ 4153 f64 1"/>
                <a:gd name="f86" fmla="*/ 0 f65 1"/>
                <a:gd name="f87" fmla="*/ 3483 f64 1"/>
                <a:gd name="f88" fmla="*/ 330605 f64 1"/>
                <a:gd name="f89" fmla="*/ 795693 f65 1"/>
                <a:gd name="f90" fmla="+- f66 0 f1"/>
                <a:gd name="f91" fmla="*/ f69 1 795692"/>
                <a:gd name="f92" fmla="*/ f70 1 330605"/>
                <a:gd name="f93" fmla="*/ f71 1 795692"/>
                <a:gd name="f94" fmla="*/ f72 1 330605"/>
                <a:gd name="f95" fmla="*/ f73 1 795692"/>
                <a:gd name="f96" fmla="*/ f74 1 330605"/>
                <a:gd name="f97" fmla="*/ f75 1 795692"/>
                <a:gd name="f98" fmla="*/ f76 1 795692"/>
                <a:gd name="f99" fmla="*/ f77 1 330605"/>
                <a:gd name="f100" fmla="*/ f78 1 795692"/>
                <a:gd name="f101" fmla="*/ f79 1 795692"/>
                <a:gd name="f102" fmla="*/ f80 1 795692"/>
                <a:gd name="f103" fmla="*/ f81 1 330605"/>
                <a:gd name="f104" fmla="*/ f82 1 795692"/>
                <a:gd name="f105" fmla="*/ f83 1 795692"/>
                <a:gd name="f106" fmla="*/ f84 1 795692"/>
                <a:gd name="f107" fmla="*/ f85 1 330605"/>
                <a:gd name="f108" fmla="*/ f86 1 795692"/>
                <a:gd name="f109" fmla="*/ f87 1 330605"/>
                <a:gd name="f110" fmla="*/ f88 1 330605"/>
                <a:gd name="f111" fmla="*/ f89 1 795692"/>
                <a:gd name="f112" fmla="*/ f60 1 f67"/>
                <a:gd name="f113" fmla="*/ f61 1 f67"/>
                <a:gd name="f114" fmla="*/ f60 1 f68"/>
                <a:gd name="f115" fmla="*/ f62 1 f68"/>
                <a:gd name="f116" fmla="*/ f91 1 f67"/>
                <a:gd name="f117" fmla="*/ f92 1 f68"/>
                <a:gd name="f118" fmla="*/ f93 1 f67"/>
                <a:gd name="f119" fmla="*/ f94 1 f68"/>
                <a:gd name="f120" fmla="*/ f95 1 f67"/>
                <a:gd name="f121" fmla="*/ f96 1 f68"/>
                <a:gd name="f122" fmla="*/ f97 1 f67"/>
                <a:gd name="f123" fmla="*/ f98 1 f67"/>
                <a:gd name="f124" fmla="*/ f99 1 f68"/>
                <a:gd name="f125" fmla="*/ f100 1 f67"/>
                <a:gd name="f126" fmla="*/ f101 1 f67"/>
                <a:gd name="f127" fmla="*/ f102 1 f67"/>
                <a:gd name="f128" fmla="*/ f103 1 f68"/>
                <a:gd name="f129" fmla="*/ f104 1 f67"/>
                <a:gd name="f130" fmla="*/ f105 1 f67"/>
                <a:gd name="f131" fmla="*/ f106 1 f67"/>
                <a:gd name="f132" fmla="*/ f107 1 f68"/>
                <a:gd name="f133" fmla="*/ f108 1 f67"/>
                <a:gd name="f134" fmla="*/ f109 1 f68"/>
                <a:gd name="f135" fmla="*/ f110 1 f68"/>
                <a:gd name="f136" fmla="*/ f111 1 f67"/>
                <a:gd name="f137" fmla="*/ f112 f58 1"/>
                <a:gd name="f138" fmla="*/ f113 f58 1"/>
                <a:gd name="f139" fmla="*/ f115 f59 1"/>
                <a:gd name="f140" fmla="*/ f114 f59 1"/>
                <a:gd name="f141" fmla="*/ f116 f58 1"/>
                <a:gd name="f142" fmla="*/ f117 f59 1"/>
                <a:gd name="f143" fmla="*/ f118 f58 1"/>
                <a:gd name="f144" fmla="*/ f119 f59 1"/>
                <a:gd name="f145" fmla="*/ f120 f58 1"/>
                <a:gd name="f146" fmla="*/ f121 f59 1"/>
                <a:gd name="f147" fmla="*/ f122 f58 1"/>
                <a:gd name="f148" fmla="*/ f123 f58 1"/>
                <a:gd name="f149" fmla="*/ f124 f59 1"/>
                <a:gd name="f150" fmla="*/ f125 f58 1"/>
                <a:gd name="f151" fmla="*/ f126 f58 1"/>
                <a:gd name="f152" fmla="*/ f127 f58 1"/>
                <a:gd name="f153" fmla="*/ f128 f59 1"/>
                <a:gd name="f154" fmla="*/ f129 f58 1"/>
                <a:gd name="f155" fmla="*/ f130 f58 1"/>
                <a:gd name="f156" fmla="*/ f131 f58 1"/>
                <a:gd name="f157" fmla="*/ f132 f59 1"/>
                <a:gd name="f158" fmla="*/ f133 f58 1"/>
                <a:gd name="f159" fmla="*/ f134 f59 1"/>
                <a:gd name="f160" fmla="*/ f135 f59 1"/>
                <a:gd name="f161" fmla="*/ f136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1" y="f142"/>
                </a:cxn>
                <a:cxn ang="f90">
                  <a:pos x="f143" y="f144"/>
                </a:cxn>
                <a:cxn ang="f90">
                  <a:pos x="f145" y="f146"/>
                </a:cxn>
                <a:cxn ang="f90">
                  <a:pos x="f147" y="f146"/>
                </a:cxn>
                <a:cxn ang="f90">
                  <a:pos x="f148" y="f149"/>
                </a:cxn>
                <a:cxn ang="f90">
                  <a:pos x="f150" y="f146"/>
                </a:cxn>
                <a:cxn ang="f90">
                  <a:pos x="f151" y="f146"/>
                </a:cxn>
                <a:cxn ang="f90">
                  <a:pos x="f152" y="f153"/>
                </a:cxn>
                <a:cxn ang="f90">
                  <a:pos x="f154" y="f142"/>
                </a:cxn>
                <a:cxn ang="f90">
                  <a:pos x="f155" y="f142"/>
                </a:cxn>
                <a:cxn ang="f90">
                  <a:pos x="f156" y="f157"/>
                </a:cxn>
                <a:cxn ang="f90">
                  <a:pos x="f158" y="f159"/>
                </a:cxn>
                <a:cxn ang="f90">
                  <a:pos x="f158" y="f160"/>
                </a:cxn>
                <a:cxn ang="f90">
                  <a:pos x="f161" y="f160"/>
                </a:cxn>
                <a:cxn ang="f90">
                  <a:pos x="f161" y="f142"/>
                </a:cxn>
              </a:cxnLst>
              <a:rect l="f137" t="f140" r="f138" b="f139"/>
              <a:pathLst>
                <a:path w="795692" h="33060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1" y="f5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5"/>
                  </a:cubicBezTo>
                  <a:lnTo>
                    <a:pt x="f33" y="f5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9"/>
                  </a:cubicBezTo>
                  <a:lnTo>
                    <a:pt x="f45" y="f9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49"/>
                    <a:pt x="f53" y="f54"/>
                    <a:pt x="f5" y="f55"/>
                  </a:cubicBezTo>
                  <a:lnTo>
                    <a:pt x="f5" y="f7"/>
                  </a:lnTo>
                  <a:lnTo>
                    <a:pt x="f56" y="f7"/>
                  </a:lnTo>
                  <a:lnTo>
                    <a:pt x="f56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" name="Freeform: Shape 957">
              <a:extLst>
                <a:ext uri="{FF2B5EF4-FFF2-40B4-BE49-F238E27FC236}">
                  <a16:creationId xmlns:a16="http://schemas.microsoft.com/office/drawing/2014/main" id="{F12ED739-7DC0-30C6-88EB-AF3B068AA8B2}"/>
                </a:ext>
              </a:extLst>
            </p:cNvPr>
            <p:cNvSpPr/>
            <p:nvPr/>
          </p:nvSpPr>
          <p:spPr>
            <a:xfrm>
              <a:off x="9109490" y="5937043"/>
              <a:ext cx="69082" cy="541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883"/>
                <a:gd name="f7" fmla="val 541184"/>
                <a:gd name="f8" fmla="val 72884"/>
                <a:gd name="f9" fmla="val 541185"/>
                <a:gd name="f10" fmla="val 17682"/>
                <a:gd name="f11" fmla="val 804"/>
                <a:gd name="f12" fmla="val 938"/>
                <a:gd name="f13" fmla="val 1072"/>
                <a:gd name="f14" fmla="+- 0 0 -90"/>
                <a:gd name="f15" fmla="*/ f3 1 72883"/>
                <a:gd name="f16" fmla="*/ f4 1 54118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2883"/>
                <a:gd name="f25" fmla="*/ f21 1 541184"/>
                <a:gd name="f26" fmla="*/ 72884 f22 1"/>
                <a:gd name="f27" fmla="*/ 541185 f21 1"/>
                <a:gd name="f28" fmla="*/ 0 f21 1"/>
                <a:gd name="f29" fmla="*/ 0 f22 1"/>
                <a:gd name="f30" fmla="*/ 17682 f21 1"/>
                <a:gd name="f31" fmla="*/ 804 f22 1"/>
                <a:gd name="f32" fmla="*/ 938 f22 1"/>
                <a:gd name="f33" fmla="*/ 1072 f22 1"/>
                <a:gd name="f34" fmla="+- f23 0 f1"/>
                <a:gd name="f35" fmla="*/ f26 1 72883"/>
                <a:gd name="f36" fmla="*/ f27 1 541184"/>
                <a:gd name="f37" fmla="*/ f28 1 541184"/>
                <a:gd name="f38" fmla="*/ f29 1 72883"/>
                <a:gd name="f39" fmla="*/ f30 1 541184"/>
                <a:gd name="f40" fmla="*/ f31 1 72883"/>
                <a:gd name="f41" fmla="*/ f32 1 72883"/>
                <a:gd name="f42" fmla="*/ f33 1 7288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4"/>
                <a:gd name="f51" fmla="*/ f39 1 f25"/>
                <a:gd name="f52" fmla="*/ f40 1 f24"/>
                <a:gd name="f53" fmla="*/ f41 1 f24"/>
                <a:gd name="f54" fmla="*/ f42 1 f24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5 1"/>
                <a:gd name="f63" fmla="*/ f51 f16 1"/>
                <a:gd name="f64" fmla="*/ f52 f15 1"/>
                <a:gd name="f65" fmla="*/ f53 f15 1"/>
                <a:gd name="f66" fmla="*/ f5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62" y="f63"/>
                </a:cxn>
                <a:cxn ang="f34">
                  <a:pos x="f62" y="f60"/>
                </a:cxn>
                <a:cxn ang="f34">
                  <a:pos x="f64" y="f60"/>
                </a:cxn>
                <a:cxn ang="f34">
                  <a:pos x="f65" y="f60"/>
                </a:cxn>
                <a:cxn ang="f34">
                  <a:pos x="f66" y="f60"/>
                </a:cxn>
                <a:cxn ang="f34">
                  <a:pos x="f59" y="f60"/>
                </a:cxn>
              </a:cxnLst>
              <a:rect l="f55" t="f58" r="f56" b="f57"/>
              <a:pathLst>
                <a:path w="72883" h="541184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5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" name="Freeform: Shape 959">
              <a:extLst>
                <a:ext uri="{FF2B5EF4-FFF2-40B4-BE49-F238E27FC236}">
                  <a16:creationId xmlns:a16="http://schemas.microsoft.com/office/drawing/2014/main" id="{475441B8-5784-F25D-0EC3-BFEEA036F995}"/>
                </a:ext>
              </a:extLst>
            </p:cNvPr>
            <p:cNvSpPr/>
            <p:nvPr/>
          </p:nvSpPr>
          <p:spPr>
            <a:xfrm>
              <a:off x="9445907" y="5936248"/>
              <a:ext cx="37462" cy="5359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522"/>
                <a:gd name="f7" fmla="val 535960"/>
                <a:gd name="f8" fmla="val 39523"/>
                <a:gd name="f9" fmla="val 535961"/>
                <a:gd name="f10" fmla="val 17015"/>
                <a:gd name="f11" fmla="+- 0 0 -90"/>
                <a:gd name="f12" fmla="*/ f3 1 39522"/>
                <a:gd name="f13" fmla="*/ f4 1 53596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9522"/>
                <a:gd name="f22" fmla="*/ f18 1 535960"/>
                <a:gd name="f23" fmla="*/ 39523 f19 1"/>
                <a:gd name="f24" fmla="*/ 535961 f18 1"/>
                <a:gd name="f25" fmla="*/ 0 f18 1"/>
                <a:gd name="f26" fmla="*/ 0 f19 1"/>
                <a:gd name="f27" fmla="*/ 17015 f19 1"/>
                <a:gd name="f28" fmla="+- f20 0 f1"/>
                <a:gd name="f29" fmla="*/ f23 1 39522"/>
                <a:gd name="f30" fmla="*/ f24 1 535960"/>
                <a:gd name="f31" fmla="*/ f25 1 535960"/>
                <a:gd name="f32" fmla="*/ f26 1 39522"/>
                <a:gd name="f33" fmla="*/ f27 1 39522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48"/>
                </a:cxn>
                <a:cxn ang="f28">
                  <a:pos x="f51" y="f48"/>
                </a:cxn>
                <a:cxn ang="f28">
                  <a:pos x="f47" y="f48"/>
                </a:cxn>
              </a:cxnLst>
              <a:rect l="f43" t="f46" r="f44" b="f45"/>
              <a:pathLst>
                <a:path w="39522" h="535960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" name="Freeform: Shape 960">
              <a:extLst>
                <a:ext uri="{FF2B5EF4-FFF2-40B4-BE49-F238E27FC236}">
                  <a16:creationId xmlns:a16="http://schemas.microsoft.com/office/drawing/2014/main" id="{2AFC6C5C-B75D-2AAE-A05A-E2543700E03B}"/>
                </a:ext>
              </a:extLst>
            </p:cNvPr>
            <p:cNvSpPr/>
            <p:nvPr/>
          </p:nvSpPr>
          <p:spPr>
            <a:xfrm>
              <a:off x="5879025" y="6503816"/>
              <a:ext cx="22101" cy="3498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11"/>
                <a:gd name="f7" fmla="val 349894"/>
                <a:gd name="f8" fmla="val 23312"/>
                <a:gd name="f9" fmla="val 76757"/>
                <a:gd name="f10" fmla="val 72872"/>
                <a:gd name="f11" fmla="val 3470"/>
                <a:gd name="f12" fmla="val 73462"/>
                <a:gd name="f13" fmla="val 6015"/>
                <a:gd name="f14" fmla="val 76449"/>
                <a:gd name="f15" fmla="val 6029"/>
                <a:gd name="f16" fmla="val 79972"/>
                <a:gd name="f17" fmla="val 349895"/>
                <a:gd name="f18" fmla="+- 0 0 -90"/>
                <a:gd name="f19" fmla="*/ f3 1 23311"/>
                <a:gd name="f20" fmla="*/ f4 1 34989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3311"/>
                <a:gd name="f29" fmla="*/ f25 1 349894"/>
                <a:gd name="f30" fmla="*/ 23312 f26 1"/>
                <a:gd name="f31" fmla="*/ 76757 f25 1"/>
                <a:gd name="f32" fmla="*/ 0 f25 1"/>
                <a:gd name="f33" fmla="*/ 0 f26 1"/>
                <a:gd name="f34" fmla="*/ 72872 f25 1"/>
                <a:gd name="f35" fmla="*/ 6029 f26 1"/>
                <a:gd name="f36" fmla="*/ 79972 f25 1"/>
                <a:gd name="f37" fmla="*/ 349895 f25 1"/>
                <a:gd name="f38" fmla="+- f27 0 f1"/>
                <a:gd name="f39" fmla="*/ f30 1 23311"/>
                <a:gd name="f40" fmla="*/ f31 1 349894"/>
                <a:gd name="f41" fmla="*/ f32 1 349894"/>
                <a:gd name="f42" fmla="*/ f33 1 23311"/>
                <a:gd name="f43" fmla="*/ f34 1 349894"/>
                <a:gd name="f44" fmla="*/ f35 1 23311"/>
                <a:gd name="f45" fmla="*/ f36 1 349894"/>
                <a:gd name="f46" fmla="*/ f37 1 349894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9"/>
                <a:gd name="f54" fmla="*/ f42 1 f28"/>
                <a:gd name="f55" fmla="*/ f43 1 f29"/>
                <a:gd name="f56" fmla="*/ f44 1 f28"/>
                <a:gd name="f57" fmla="*/ f45 1 f29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20 1"/>
                <a:gd name="f66" fmla="*/ f54 f19 1"/>
                <a:gd name="f67" fmla="*/ f55 f20 1"/>
                <a:gd name="f68" fmla="*/ f56 f19 1"/>
                <a:gd name="f69" fmla="*/ f57 f20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6" y="f65"/>
                </a:cxn>
                <a:cxn ang="f38">
                  <a:pos x="f66" y="f67"/>
                </a:cxn>
                <a:cxn ang="f38">
                  <a:pos x="f68" y="f69"/>
                </a:cxn>
                <a:cxn ang="f38">
                  <a:pos x="f68" y="f70"/>
                </a:cxn>
                <a:cxn ang="f38">
                  <a:pos x="f63" y="f70"/>
                </a:cxn>
                <a:cxn ang="f38">
                  <a:pos x="f63" y="f64"/>
                </a:cxn>
              </a:cxnLst>
              <a:rect l="f59" t="f62" r="f60" b="f61"/>
              <a:pathLst>
                <a:path w="23311" h="349894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17"/>
                  </a:lnTo>
                  <a:lnTo>
                    <a:pt x="f8" y="f1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" name="Freeform: Shape 961">
              <a:extLst>
                <a:ext uri="{FF2B5EF4-FFF2-40B4-BE49-F238E27FC236}">
                  <a16:creationId xmlns:a16="http://schemas.microsoft.com/office/drawing/2014/main" id="{B8936B7C-FBFD-37FF-B5C0-ADFA72E63507}"/>
                </a:ext>
              </a:extLst>
            </p:cNvPr>
            <p:cNvSpPr/>
            <p:nvPr/>
          </p:nvSpPr>
          <p:spPr>
            <a:xfrm>
              <a:off x="5501332" y="6107369"/>
              <a:ext cx="439917" cy="4690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5903"/>
                <a:gd name="f7" fmla="val 72604"/>
                <a:gd name="f8" fmla="val 395904"/>
                <a:gd name="f9" fmla="val 72605"/>
                <a:gd name="f10" fmla="val 34968"/>
                <a:gd name="f11" fmla="val 536"/>
                <a:gd name="f12" fmla="val 34834"/>
                <a:gd name="f13" fmla="+- 0 0 -90"/>
                <a:gd name="f14" fmla="*/ f3 1 395903"/>
                <a:gd name="f15" fmla="*/ f4 1 7260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95903"/>
                <a:gd name="f24" fmla="*/ f20 1 72604"/>
                <a:gd name="f25" fmla="*/ 395904 f21 1"/>
                <a:gd name="f26" fmla="*/ 72605 f20 1"/>
                <a:gd name="f27" fmla="*/ 0 f20 1"/>
                <a:gd name="f28" fmla="*/ 34968 f21 1"/>
                <a:gd name="f29" fmla="*/ 0 f21 1"/>
                <a:gd name="f30" fmla="*/ 536 f20 1"/>
                <a:gd name="f31" fmla="*/ 34834 f21 1"/>
                <a:gd name="f32" fmla="+- f22 0 f1"/>
                <a:gd name="f33" fmla="*/ f25 1 395903"/>
                <a:gd name="f34" fmla="*/ f26 1 72604"/>
                <a:gd name="f35" fmla="*/ f27 1 72604"/>
                <a:gd name="f36" fmla="*/ f28 1 395903"/>
                <a:gd name="f37" fmla="*/ f29 1 395903"/>
                <a:gd name="f38" fmla="*/ f30 1 72604"/>
                <a:gd name="f39" fmla="*/ f31 1 395903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4"/>
                <a:gd name="f47" fmla="*/ f36 1 f23"/>
                <a:gd name="f48" fmla="*/ f37 1 f23"/>
                <a:gd name="f49" fmla="*/ f38 1 f24"/>
                <a:gd name="f50" fmla="*/ f39 1 f23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4 1"/>
                <a:gd name="f60" fmla="*/ f49 f15 1"/>
                <a:gd name="f61" fmla="*/ f5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7"/>
                </a:cxn>
                <a:cxn ang="f32">
                  <a:pos x="f59" y="f60"/>
                </a:cxn>
                <a:cxn ang="f32">
                  <a:pos x="f59" y="f56"/>
                </a:cxn>
                <a:cxn ang="f32">
                  <a:pos x="f61" y="f56"/>
                </a:cxn>
                <a:cxn ang="f32">
                  <a:pos x="f55" y="f56"/>
                </a:cxn>
              </a:cxnLst>
              <a:rect l="f51" t="f54" r="f52" b="f53"/>
              <a:pathLst>
                <a:path w="395903" h="72604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5" y="f9"/>
                  </a:lnTo>
                  <a:lnTo>
                    <a:pt x="f12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BD660B"/>
            </a:solidFill>
            <a:ln w="12701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" name="Freeform: Shape 962">
              <a:extLst>
                <a:ext uri="{FF2B5EF4-FFF2-40B4-BE49-F238E27FC236}">
                  <a16:creationId xmlns:a16="http://schemas.microsoft.com/office/drawing/2014/main" id="{97296878-79B2-EB0C-37FC-82BC5C929B29}"/>
                </a:ext>
              </a:extLst>
            </p:cNvPr>
            <p:cNvSpPr/>
            <p:nvPr/>
          </p:nvSpPr>
          <p:spPr>
            <a:xfrm>
              <a:off x="7223814" y="5652793"/>
              <a:ext cx="28446" cy="203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010"/>
                <a:gd name="f7" fmla="val 203614"/>
                <a:gd name="f8" fmla="val 30011"/>
                <a:gd name="f9" fmla="val 10315"/>
                <a:gd name="f10" fmla="val 2143"/>
                <a:gd name="f11" fmla="val 10984"/>
                <a:gd name="f12" fmla="+- 0 0 -90"/>
                <a:gd name="f13" fmla="*/ f3 1 30010"/>
                <a:gd name="f14" fmla="*/ f4 1 20361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0010"/>
                <a:gd name="f23" fmla="*/ f19 1 203614"/>
                <a:gd name="f24" fmla="*/ 30011 f20 1"/>
                <a:gd name="f25" fmla="*/ 10315 f19 1"/>
                <a:gd name="f26" fmla="*/ 0 f19 1"/>
                <a:gd name="f27" fmla="*/ 2143 f20 1"/>
                <a:gd name="f28" fmla="*/ 0 f20 1"/>
                <a:gd name="f29" fmla="*/ 10984 f19 1"/>
                <a:gd name="f30" fmla="*/ 203614 f19 1"/>
                <a:gd name="f31" fmla="+- f21 0 f1"/>
                <a:gd name="f32" fmla="*/ f24 1 30010"/>
                <a:gd name="f33" fmla="*/ f25 1 203614"/>
                <a:gd name="f34" fmla="*/ f26 1 203614"/>
                <a:gd name="f35" fmla="*/ f27 1 30010"/>
                <a:gd name="f36" fmla="*/ f28 1 30010"/>
                <a:gd name="f37" fmla="*/ f29 1 203614"/>
                <a:gd name="f38" fmla="*/ f30 1 203614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2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3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8" y="f59"/>
                </a:cxn>
                <a:cxn ang="f31">
                  <a:pos x="f58" y="f60"/>
                </a:cxn>
                <a:cxn ang="f31">
                  <a:pos x="f54" y="f60"/>
                </a:cxn>
                <a:cxn ang="f31">
                  <a:pos x="f54" y="f55"/>
                </a:cxn>
              </a:cxnLst>
              <a:rect l="f50" t="f53" r="f51" b="f52"/>
              <a:pathLst>
                <a:path w="30010" h="203614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7E121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" name="Freeform: Shape 963">
              <a:extLst>
                <a:ext uri="{FF2B5EF4-FFF2-40B4-BE49-F238E27FC236}">
                  <a16:creationId xmlns:a16="http://schemas.microsoft.com/office/drawing/2014/main" id="{ADC4EB8F-5708-EA10-E805-BBF2E26560EA}"/>
                </a:ext>
              </a:extLst>
            </p:cNvPr>
            <p:cNvSpPr/>
            <p:nvPr/>
          </p:nvSpPr>
          <p:spPr>
            <a:xfrm>
              <a:off x="7494449" y="4791318"/>
              <a:ext cx="246759" cy="1016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0318"/>
                <a:gd name="f7" fmla="val 1016731"/>
                <a:gd name="f8" fmla="val 154074"/>
                <a:gd name="f9" fmla="val 202275"/>
                <a:gd name="f10" fmla="val 154007"/>
                <a:gd name="f11" fmla="val 201830"/>
                <a:gd name="f12" fmla="val 201380"/>
                <a:gd name="f13" fmla="val 200935"/>
                <a:gd name="f14" fmla="val 199997"/>
                <a:gd name="f15" fmla="val 199462"/>
                <a:gd name="f16" fmla="val 161175"/>
                <a:gd name="f17" fmla="val 182449"/>
                <a:gd name="f18" fmla="val 161591"/>
                <a:gd name="f19" fmla="val 181609"/>
                <a:gd name="f20" fmla="val 162126"/>
                <a:gd name="f21" fmla="val 180842"/>
                <a:gd name="f22" fmla="val 162783"/>
                <a:gd name="f23" fmla="val 180172"/>
                <a:gd name="f24" fmla="val 163988"/>
                <a:gd name="f25" fmla="val 179368"/>
                <a:gd name="f26" fmla="val 164658"/>
                <a:gd name="f27" fmla="val 178698"/>
                <a:gd name="f28" fmla="val 165195"/>
                <a:gd name="f29" fmla="val 178564"/>
                <a:gd name="f30" fmla="val 166119"/>
                <a:gd name="f31" fmla="val 178347"/>
                <a:gd name="f32" fmla="val 167084"/>
                <a:gd name="f33" fmla="val 168008"/>
                <a:gd name="f34" fmla="val 4287"/>
                <a:gd name="f35" fmla="val 16343"/>
                <a:gd name="f36" fmla="+- 0 0 -90"/>
                <a:gd name="f37" fmla="*/ f3 1 260318"/>
                <a:gd name="f38" fmla="*/ f4 1 1016731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60318"/>
                <a:gd name="f47" fmla="*/ f43 1 1016731"/>
                <a:gd name="f48" fmla="*/ 154074 f44 1"/>
                <a:gd name="f49" fmla="*/ 1016731 f43 1"/>
                <a:gd name="f50" fmla="*/ 202275 f43 1"/>
                <a:gd name="f51" fmla="*/ 200935 f43 1"/>
                <a:gd name="f52" fmla="*/ 199462 f43 1"/>
                <a:gd name="f53" fmla="*/ 161175 f44 1"/>
                <a:gd name="f54" fmla="*/ 182449 f43 1"/>
                <a:gd name="f55" fmla="*/ 162783 f44 1"/>
                <a:gd name="f56" fmla="*/ 180172 f43 1"/>
                <a:gd name="f57" fmla="*/ 163988 f44 1"/>
                <a:gd name="f58" fmla="*/ 179368 f43 1"/>
                <a:gd name="f59" fmla="*/ 165195 f44 1"/>
                <a:gd name="f60" fmla="*/ 178564 f43 1"/>
                <a:gd name="f61" fmla="*/ 168008 f44 1"/>
                <a:gd name="f62" fmla="*/ 260318 f44 1"/>
                <a:gd name="f63" fmla="*/ 0 f43 1"/>
                <a:gd name="f64" fmla="*/ 4287 f44 1"/>
                <a:gd name="f65" fmla="*/ 0 f44 1"/>
                <a:gd name="f66" fmla="*/ 16343 f43 1"/>
                <a:gd name="f67" fmla="+- f45 0 f1"/>
                <a:gd name="f68" fmla="*/ f48 1 260318"/>
                <a:gd name="f69" fmla="*/ f49 1 1016731"/>
                <a:gd name="f70" fmla="*/ f50 1 1016731"/>
                <a:gd name="f71" fmla="*/ f51 1 1016731"/>
                <a:gd name="f72" fmla="*/ f52 1 1016731"/>
                <a:gd name="f73" fmla="*/ f53 1 260318"/>
                <a:gd name="f74" fmla="*/ f54 1 1016731"/>
                <a:gd name="f75" fmla="*/ f55 1 260318"/>
                <a:gd name="f76" fmla="*/ f56 1 1016731"/>
                <a:gd name="f77" fmla="*/ f57 1 260318"/>
                <a:gd name="f78" fmla="*/ f58 1 1016731"/>
                <a:gd name="f79" fmla="*/ f59 1 260318"/>
                <a:gd name="f80" fmla="*/ f60 1 1016731"/>
                <a:gd name="f81" fmla="*/ f61 1 260318"/>
                <a:gd name="f82" fmla="*/ f62 1 260318"/>
                <a:gd name="f83" fmla="*/ f63 1 1016731"/>
                <a:gd name="f84" fmla="*/ f64 1 260318"/>
                <a:gd name="f85" fmla="*/ f65 1 260318"/>
                <a:gd name="f86" fmla="*/ f66 1 1016731"/>
                <a:gd name="f87" fmla="*/ f39 1 f46"/>
                <a:gd name="f88" fmla="*/ f40 1 f46"/>
                <a:gd name="f89" fmla="*/ f39 1 f47"/>
                <a:gd name="f90" fmla="*/ f41 1 f47"/>
                <a:gd name="f91" fmla="*/ f68 1 f46"/>
                <a:gd name="f92" fmla="*/ f69 1 f47"/>
                <a:gd name="f93" fmla="*/ f70 1 f47"/>
                <a:gd name="f94" fmla="*/ f71 1 f47"/>
                <a:gd name="f95" fmla="*/ f72 1 f47"/>
                <a:gd name="f96" fmla="*/ f73 1 f46"/>
                <a:gd name="f97" fmla="*/ f74 1 f47"/>
                <a:gd name="f98" fmla="*/ f75 1 f46"/>
                <a:gd name="f99" fmla="*/ f76 1 f47"/>
                <a:gd name="f100" fmla="*/ f77 1 f46"/>
                <a:gd name="f101" fmla="*/ f78 1 f47"/>
                <a:gd name="f102" fmla="*/ f79 1 f46"/>
                <a:gd name="f103" fmla="*/ f80 1 f47"/>
                <a:gd name="f104" fmla="*/ f81 1 f46"/>
                <a:gd name="f105" fmla="*/ f82 1 f46"/>
                <a:gd name="f106" fmla="*/ f83 1 f47"/>
                <a:gd name="f107" fmla="*/ f84 1 f46"/>
                <a:gd name="f108" fmla="*/ f85 1 f46"/>
                <a:gd name="f109" fmla="*/ f86 1 f47"/>
                <a:gd name="f110" fmla="*/ f87 f37 1"/>
                <a:gd name="f111" fmla="*/ f88 f37 1"/>
                <a:gd name="f112" fmla="*/ f90 f38 1"/>
                <a:gd name="f113" fmla="*/ f89 f38 1"/>
                <a:gd name="f114" fmla="*/ f91 f37 1"/>
                <a:gd name="f115" fmla="*/ f92 f38 1"/>
                <a:gd name="f116" fmla="*/ f93 f38 1"/>
                <a:gd name="f117" fmla="*/ f94 f38 1"/>
                <a:gd name="f118" fmla="*/ f95 f38 1"/>
                <a:gd name="f119" fmla="*/ f96 f37 1"/>
                <a:gd name="f120" fmla="*/ f97 f38 1"/>
                <a:gd name="f121" fmla="*/ f98 f37 1"/>
                <a:gd name="f122" fmla="*/ f99 f38 1"/>
                <a:gd name="f123" fmla="*/ f100 f37 1"/>
                <a:gd name="f124" fmla="*/ f101 f38 1"/>
                <a:gd name="f125" fmla="*/ f102 f37 1"/>
                <a:gd name="f126" fmla="*/ f103 f38 1"/>
                <a:gd name="f127" fmla="*/ f104 f37 1"/>
                <a:gd name="f128" fmla="*/ f105 f37 1"/>
                <a:gd name="f129" fmla="*/ f106 f38 1"/>
                <a:gd name="f130" fmla="*/ f107 f37 1"/>
                <a:gd name="f131" fmla="*/ f108 f37 1"/>
                <a:gd name="f132" fmla="*/ f109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4" y="f115"/>
                </a:cxn>
                <a:cxn ang="f67">
                  <a:pos x="f114" y="f116"/>
                </a:cxn>
                <a:cxn ang="f67">
                  <a:pos x="f114" y="f116"/>
                </a:cxn>
                <a:cxn ang="f67">
                  <a:pos x="f114" y="f117"/>
                </a:cxn>
                <a:cxn ang="f67">
                  <a:pos x="f114" y="f118"/>
                </a:cxn>
                <a:cxn ang="f67">
                  <a:pos x="f114" y="f118"/>
                </a:cxn>
                <a:cxn ang="f67">
                  <a:pos x="f119" y="f120"/>
                </a:cxn>
                <a:cxn ang="f67">
                  <a:pos x="f119" y="f120"/>
                </a:cxn>
                <a:cxn ang="f67">
                  <a:pos x="f121" y="f122"/>
                </a:cxn>
                <a:cxn ang="f67">
                  <a:pos x="f123" y="f124"/>
                </a:cxn>
                <a:cxn ang="f67">
                  <a:pos x="f125" y="f126"/>
                </a:cxn>
                <a:cxn ang="f67">
                  <a:pos x="f127" y="f126"/>
                </a:cxn>
                <a:cxn ang="f67">
                  <a:pos x="f128" y="f126"/>
                </a:cxn>
                <a:cxn ang="f67">
                  <a:pos x="f128" y="f129"/>
                </a:cxn>
                <a:cxn ang="f67">
                  <a:pos x="f130" y="f129"/>
                </a:cxn>
                <a:cxn ang="f67">
                  <a:pos x="f131" y="f132"/>
                </a:cxn>
                <a:cxn ang="f67">
                  <a:pos x="f131" y="f115"/>
                </a:cxn>
              </a:cxnLst>
              <a:rect l="f110" t="f113" r="f111" b="f112"/>
              <a:pathLst>
                <a:path w="260318" h="1016731">
                  <a:moveTo>
                    <a:pt x="f8" y="f7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4"/>
                    <a:pt x="f8" y="f15"/>
                  </a:cubicBezTo>
                  <a:lnTo>
                    <a:pt x="f8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1"/>
                    <a:pt x="f33" y="f29"/>
                  </a:cubicBezTo>
                  <a:lnTo>
                    <a:pt x="f6" y="f29"/>
                  </a:lnTo>
                  <a:lnTo>
                    <a:pt x="f6" y="f5"/>
                  </a:lnTo>
                  <a:lnTo>
                    <a:pt x="f34" y="f5"/>
                  </a:lnTo>
                  <a:lnTo>
                    <a:pt x="f5" y="f3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" name="Freeform: Shape 964">
              <a:extLst>
                <a:ext uri="{FF2B5EF4-FFF2-40B4-BE49-F238E27FC236}">
                  <a16:creationId xmlns:a16="http://schemas.microsoft.com/office/drawing/2014/main" id="{923D61BE-E574-0BD9-9796-D2C757ED825C}"/>
                </a:ext>
              </a:extLst>
            </p:cNvPr>
            <p:cNvSpPr/>
            <p:nvPr/>
          </p:nvSpPr>
          <p:spPr>
            <a:xfrm>
              <a:off x="8846216" y="5770540"/>
              <a:ext cx="139189" cy="7478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839"/>
                <a:gd name="f7" fmla="val 747880"/>
                <a:gd name="f8" fmla="val 146840"/>
                <a:gd name="f9" fmla="val 747746"/>
                <a:gd name="f10" fmla="val 742790"/>
                <a:gd name="f11" fmla="val 741584"/>
                <a:gd name="f12" fmla="+- 0 0 -90"/>
                <a:gd name="f13" fmla="*/ f3 1 146839"/>
                <a:gd name="f14" fmla="*/ f4 1 74788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6839"/>
                <a:gd name="f23" fmla="*/ f19 1 747880"/>
                <a:gd name="f24" fmla="*/ 146840 f20 1"/>
                <a:gd name="f25" fmla="*/ 747880 f19 1"/>
                <a:gd name="f26" fmla="*/ 747746 f19 1"/>
                <a:gd name="f27" fmla="*/ 742790 f19 1"/>
                <a:gd name="f28" fmla="*/ 741584 f19 1"/>
                <a:gd name="f29" fmla="*/ 0 f19 1"/>
                <a:gd name="f30" fmla="*/ 0 f20 1"/>
                <a:gd name="f31" fmla="+- f21 0 f1"/>
                <a:gd name="f32" fmla="*/ f24 1 146839"/>
                <a:gd name="f33" fmla="*/ f25 1 747880"/>
                <a:gd name="f34" fmla="*/ f26 1 747880"/>
                <a:gd name="f35" fmla="*/ f27 1 747880"/>
                <a:gd name="f36" fmla="*/ f28 1 747880"/>
                <a:gd name="f37" fmla="*/ f29 1 747880"/>
                <a:gd name="f38" fmla="*/ f30 1 14683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3"/>
                <a:gd name="f47" fmla="*/ f36 1 f23"/>
                <a:gd name="f48" fmla="*/ f37 1 f23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4 1"/>
                <a:gd name="f58" fmla="*/ f47 f14 1"/>
                <a:gd name="f59" fmla="*/ f48 f14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4" y="f57"/>
                </a:cxn>
                <a:cxn ang="f31">
                  <a:pos x="f54" y="f58"/>
                </a:cxn>
                <a:cxn ang="f31">
                  <a:pos x="f54" y="f59"/>
                </a:cxn>
                <a:cxn ang="f31">
                  <a:pos x="f60" y="f59"/>
                </a:cxn>
                <a:cxn ang="f31">
                  <a:pos x="f60" y="f55"/>
                </a:cxn>
                <a:cxn ang="f31">
                  <a:pos x="f54" y="f55"/>
                </a:cxn>
              </a:cxnLst>
              <a:rect l="f50" t="f53" r="f51" b="f52"/>
              <a:pathLst>
                <a:path w="146839" h="747880">
                  <a:moveTo>
                    <a:pt x="f8" y="f7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8" y="f11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" name="Freeform: Shape 965">
              <a:extLst>
                <a:ext uri="{FF2B5EF4-FFF2-40B4-BE49-F238E27FC236}">
                  <a16:creationId xmlns:a16="http://schemas.microsoft.com/office/drawing/2014/main" id="{12502BDE-0FDB-C2AD-F93E-83D04B703F24}"/>
                </a:ext>
              </a:extLst>
            </p:cNvPr>
            <p:cNvSpPr/>
            <p:nvPr/>
          </p:nvSpPr>
          <p:spPr>
            <a:xfrm>
              <a:off x="8452018" y="5463375"/>
              <a:ext cx="16760" cy="10565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85"/>
                <a:gd name="f7" fmla="val 1056516"/>
                <a:gd name="f8" fmla="val 1055847"/>
                <a:gd name="f9" fmla="val 12190"/>
                <a:gd name="f10" fmla="val 166106"/>
                <a:gd name="f11" fmla="val 1054909"/>
                <a:gd name="f12" fmla="+- 0 0 -90"/>
                <a:gd name="f13" fmla="*/ f3 1 17685"/>
                <a:gd name="f14" fmla="*/ f4 1 105651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7685"/>
                <a:gd name="f23" fmla="*/ f19 1 1056516"/>
                <a:gd name="f24" fmla="*/ 0 f20 1"/>
                <a:gd name="f25" fmla="*/ 1055847 f19 1"/>
                <a:gd name="f26" fmla="*/ 17685 f20 1"/>
                <a:gd name="f27" fmla="*/ 1056516 f19 1"/>
                <a:gd name="f28" fmla="*/ 0 f19 1"/>
                <a:gd name="f29" fmla="*/ 12190 f19 1"/>
                <a:gd name="f30" fmla="*/ 166106 f19 1"/>
                <a:gd name="f31" fmla="*/ 1054909 f19 1"/>
                <a:gd name="f32" fmla="+- f21 0 f1"/>
                <a:gd name="f33" fmla="*/ f24 1 17685"/>
                <a:gd name="f34" fmla="*/ f25 1 1056516"/>
                <a:gd name="f35" fmla="*/ f26 1 17685"/>
                <a:gd name="f36" fmla="*/ f27 1 1056516"/>
                <a:gd name="f37" fmla="*/ f28 1 1056516"/>
                <a:gd name="f38" fmla="*/ f29 1 1056516"/>
                <a:gd name="f39" fmla="*/ f30 1 1056516"/>
                <a:gd name="f40" fmla="*/ f31 1 1056516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3"/>
                <a:gd name="f50" fmla="*/ f38 1 f23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4 1"/>
                <a:gd name="f62" fmla="*/ f50 f14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1"/>
                </a:cxn>
                <a:cxn ang="f32">
                  <a:pos x="f57" y="f62"/>
                </a:cxn>
                <a:cxn ang="f32">
                  <a:pos x="f57" y="f63"/>
                </a:cxn>
                <a:cxn ang="f32">
                  <a:pos x="f57" y="f64"/>
                </a:cxn>
                <a:cxn ang="f32">
                  <a:pos x="f57" y="f58"/>
                </a:cxn>
              </a:cxnLst>
              <a:rect l="f53" t="f56" r="f54" b="f55"/>
              <a:pathLst>
                <a:path w="17685" h="1056516">
                  <a:moveTo>
                    <a:pt x="f5" y="f8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7E121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" name="Freeform: Shape 966">
              <a:extLst>
                <a:ext uri="{FF2B5EF4-FFF2-40B4-BE49-F238E27FC236}">
                  <a16:creationId xmlns:a16="http://schemas.microsoft.com/office/drawing/2014/main" id="{365C723C-5B0F-982B-608B-8FD681EA997D}"/>
                </a:ext>
              </a:extLst>
            </p:cNvPr>
            <p:cNvSpPr/>
            <p:nvPr/>
          </p:nvSpPr>
          <p:spPr>
            <a:xfrm>
              <a:off x="8471193" y="5460961"/>
              <a:ext cx="361059" cy="10589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898"/>
                <a:gd name="f7" fmla="val 1058927"/>
                <a:gd name="f8" fmla="val 1058928"/>
                <a:gd name="f9" fmla="val 1058660"/>
                <a:gd name="f10" fmla="val 302206"/>
                <a:gd name="f11" fmla="val 1071"/>
                <a:gd name="f12" fmla="val 670"/>
                <a:gd name="f13" fmla="+- 0 0 -90"/>
                <a:gd name="f14" fmla="*/ f3 1 380898"/>
                <a:gd name="f15" fmla="*/ f4 1 105892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80898"/>
                <a:gd name="f24" fmla="*/ f20 1 1058927"/>
                <a:gd name="f25" fmla="*/ 380898 f21 1"/>
                <a:gd name="f26" fmla="*/ 1058928 f20 1"/>
                <a:gd name="f27" fmla="*/ 1058660 f20 1"/>
                <a:gd name="f28" fmla="*/ 302206 f20 1"/>
                <a:gd name="f29" fmla="*/ 0 f20 1"/>
                <a:gd name="f30" fmla="*/ 1071 f21 1"/>
                <a:gd name="f31" fmla="*/ 0 f21 1"/>
                <a:gd name="f32" fmla="*/ 670 f20 1"/>
                <a:gd name="f33" fmla="+- f22 0 f1"/>
                <a:gd name="f34" fmla="*/ f25 1 380898"/>
                <a:gd name="f35" fmla="*/ f26 1 1058927"/>
                <a:gd name="f36" fmla="*/ f27 1 1058927"/>
                <a:gd name="f37" fmla="*/ f28 1 1058927"/>
                <a:gd name="f38" fmla="*/ f29 1 1058927"/>
                <a:gd name="f39" fmla="*/ f30 1 380898"/>
                <a:gd name="f40" fmla="*/ f31 1 380898"/>
                <a:gd name="f41" fmla="*/ f32 1 1058927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4"/>
                <a:gd name="f51" fmla="*/ f39 1 f23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5 1"/>
                <a:gd name="f63" fmla="*/ f51 f14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58" y="f62"/>
                </a:cxn>
                <a:cxn ang="f33">
                  <a:pos x="f63" y="f62"/>
                </a:cxn>
                <a:cxn ang="f33">
                  <a:pos x="f64" y="f65"/>
                </a:cxn>
                <a:cxn ang="f33">
                  <a:pos x="f64" y="f59"/>
                </a:cxn>
                <a:cxn ang="f33">
                  <a:pos x="f58" y="f59"/>
                </a:cxn>
              </a:cxnLst>
              <a:rect l="f54" t="f57" r="f55" b="f56"/>
              <a:pathLst>
                <a:path w="380898" h="1058927">
                  <a:moveTo>
                    <a:pt x="f6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" name="Freeform: Shape 967">
              <a:extLst>
                <a:ext uri="{FF2B5EF4-FFF2-40B4-BE49-F238E27FC236}">
                  <a16:creationId xmlns:a16="http://schemas.microsoft.com/office/drawing/2014/main" id="{686AE3BD-707C-8D6A-76D0-F722732C9C33}"/>
                </a:ext>
              </a:extLst>
            </p:cNvPr>
            <p:cNvSpPr/>
            <p:nvPr/>
          </p:nvSpPr>
          <p:spPr>
            <a:xfrm>
              <a:off x="8410102" y="5638857"/>
              <a:ext cx="14228" cy="8720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06"/>
                <a:gd name="f7" fmla="val 872058"/>
                <a:gd name="f8" fmla="val 8707"/>
                <a:gd name="f9" fmla="+- 0 0 -90"/>
                <a:gd name="f10" fmla="*/ f3 1 15006"/>
                <a:gd name="f11" fmla="*/ f4 1 87205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5006"/>
                <a:gd name="f20" fmla="*/ f16 1 872058"/>
                <a:gd name="f21" fmla="*/ 15006 f17 1"/>
                <a:gd name="f22" fmla="*/ 0 f16 1"/>
                <a:gd name="f23" fmla="*/ 0 f17 1"/>
                <a:gd name="f24" fmla="*/ 8707 f16 1"/>
                <a:gd name="f25" fmla="*/ 872058 f16 1"/>
                <a:gd name="f26" fmla="+- f18 0 f1"/>
                <a:gd name="f27" fmla="*/ f21 1 15006"/>
                <a:gd name="f28" fmla="*/ f22 1 872058"/>
                <a:gd name="f29" fmla="*/ f23 1 15006"/>
                <a:gd name="f30" fmla="*/ f24 1 872058"/>
                <a:gd name="f31" fmla="*/ f25 1 872058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8"/>
                </a:cxn>
                <a:cxn ang="f26">
                  <a:pos x="f47" y="f49"/>
                </a:cxn>
                <a:cxn ang="f26">
                  <a:pos x="f45" y="f49"/>
                </a:cxn>
                <a:cxn ang="f26">
                  <a:pos x="f45" y="f46"/>
                </a:cxn>
              </a:cxnLst>
              <a:rect l="f41" t="f44" r="f42" b="f43"/>
              <a:pathLst>
                <a:path w="15006" h="872058">
                  <a:moveTo>
                    <a:pt x="f6" y="f5"/>
                  </a:moveTo>
                  <a:lnTo>
                    <a:pt x="f5" y="f8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" name="Freeform: Shape 968">
              <a:extLst>
                <a:ext uri="{FF2B5EF4-FFF2-40B4-BE49-F238E27FC236}">
                  <a16:creationId xmlns:a16="http://schemas.microsoft.com/office/drawing/2014/main" id="{A5986F7D-A6E6-DC1F-5A1F-5862B90EEFBA}"/>
                </a:ext>
              </a:extLst>
            </p:cNvPr>
            <p:cNvSpPr/>
            <p:nvPr/>
          </p:nvSpPr>
          <p:spPr>
            <a:xfrm>
              <a:off x="8426744" y="5636846"/>
              <a:ext cx="11301" cy="8740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923"/>
                <a:gd name="f7" fmla="val 874067"/>
                <a:gd name="f8" fmla="val 804"/>
                <a:gd name="f9" fmla="val 402"/>
                <a:gd name="f10" fmla="+- 0 0 -90"/>
                <a:gd name="f11" fmla="*/ f3 1 11923"/>
                <a:gd name="f12" fmla="*/ f4 1 874067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923"/>
                <a:gd name="f21" fmla="*/ f17 1 874067"/>
                <a:gd name="f22" fmla="*/ 0 f18 1"/>
                <a:gd name="f23" fmla="*/ 874067 f17 1"/>
                <a:gd name="f24" fmla="*/ 11923 f18 1"/>
                <a:gd name="f25" fmla="*/ 0 f17 1"/>
                <a:gd name="f26" fmla="*/ 804 f18 1"/>
                <a:gd name="f27" fmla="*/ 402 f17 1"/>
                <a:gd name="f28" fmla="+- f19 0 f1"/>
                <a:gd name="f29" fmla="*/ f22 1 11923"/>
                <a:gd name="f30" fmla="*/ f23 1 874067"/>
                <a:gd name="f31" fmla="*/ f24 1 11923"/>
                <a:gd name="f32" fmla="*/ f25 1 874067"/>
                <a:gd name="f33" fmla="*/ f26 1 11923"/>
                <a:gd name="f34" fmla="*/ f27 1 874067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52"/>
                </a:cxn>
                <a:cxn ang="f28">
                  <a:pos x="f53" y="f52"/>
                </a:cxn>
                <a:cxn ang="f28">
                  <a:pos x="f49" y="f54"/>
                </a:cxn>
                <a:cxn ang="f28">
                  <a:pos x="f49" y="f50"/>
                </a:cxn>
              </a:cxnLst>
              <a:rect l="f45" t="f48" r="f46" b="f47"/>
              <a:pathLst>
                <a:path w="11923" h="874067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lnTo>
                    <a:pt x="f5" y="f9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7E121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" name="Freeform: Shape 969">
              <a:extLst>
                <a:ext uri="{FF2B5EF4-FFF2-40B4-BE49-F238E27FC236}">
                  <a16:creationId xmlns:a16="http://schemas.microsoft.com/office/drawing/2014/main" id="{668A3608-9350-AED9-C71E-119ECA8F114C}"/>
                </a:ext>
              </a:extLst>
            </p:cNvPr>
            <p:cNvSpPr/>
            <p:nvPr/>
          </p:nvSpPr>
          <p:spPr>
            <a:xfrm>
              <a:off x="7927381" y="6517349"/>
              <a:ext cx="347472" cy="336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6562"/>
                <a:gd name="f7" fmla="val 336499"/>
                <a:gd name="f8" fmla="val 2545"/>
                <a:gd name="f9" fmla="val 938"/>
                <a:gd name="f10" fmla="val 339365"/>
                <a:gd name="f11" fmla="val 331594"/>
                <a:gd name="f12" fmla="val 4420"/>
                <a:gd name="f13" fmla="+- 0 0 -90"/>
                <a:gd name="f14" fmla="*/ f3 1 366562"/>
                <a:gd name="f15" fmla="*/ f4 1 33649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66562"/>
                <a:gd name="f24" fmla="*/ f20 1 336499"/>
                <a:gd name="f25" fmla="*/ 366562 f21 1"/>
                <a:gd name="f26" fmla="*/ 2545 f20 1"/>
                <a:gd name="f27" fmla="*/ 938 f20 1"/>
                <a:gd name="f28" fmla="*/ 339365 f21 1"/>
                <a:gd name="f29" fmla="*/ 0 f20 1"/>
                <a:gd name="f30" fmla="*/ 331594 f21 1"/>
                <a:gd name="f31" fmla="*/ 0 f21 1"/>
                <a:gd name="f32" fmla="*/ 336499 f20 1"/>
                <a:gd name="f33" fmla="*/ 4420 f20 1"/>
                <a:gd name="f34" fmla="+- f22 0 f1"/>
                <a:gd name="f35" fmla="*/ f25 1 366562"/>
                <a:gd name="f36" fmla="*/ f26 1 336499"/>
                <a:gd name="f37" fmla="*/ f27 1 336499"/>
                <a:gd name="f38" fmla="*/ f28 1 366562"/>
                <a:gd name="f39" fmla="*/ f29 1 336499"/>
                <a:gd name="f40" fmla="*/ f30 1 366562"/>
                <a:gd name="f41" fmla="*/ f31 1 366562"/>
                <a:gd name="f42" fmla="*/ f32 1 336499"/>
                <a:gd name="f43" fmla="*/ f33 1 336499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4"/>
                <a:gd name="f51" fmla="*/ f38 1 f23"/>
                <a:gd name="f52" fmla="*/ f39 1 f24"/>
                <a:gd name="f53" fmla="*/ f40 1 f23"/>
                <a:gd name="f54" fmla="*/ f41 1 f23"/>
                <a:gd name="f55" fmla="*/ f42 1 f24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5 1"/>
                <a:gd name="f64" fmla="*/ f51 f14 1"/>
                <a:gd name="f65" fmla="*/ f52 f15 1"/>
                <a:gd name="f66" fmla="*/ f53 f14 1"/>
                <a:gd name="f67" fmla="*/ f54 f14 1"/>
                <a:gd name="f68" fmla="*/ f55 f15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64" y="f65"/>
                </a:cxn>
                <a:cxn ang="f34">
                  <a:pos x="f66" y="f65"/>
                </a:cxn>
                <a:cxn ang="f34">
                  <a:pos x="f67" y="f65"/>
                </a:cxn>
                <a:cxn ang="f34">
                  <a:pos x="f67" y="f68"/>
                </a:cxn>
                <a:cxn ang="f34">
                  <a:pos x="f61" y="f68"/>
                </a:cxn>
                <a:cxn ang="f34">
                  <a:pos x="f61" y="f69"/>
                </a:cxn>
                <a:cxn ang="f34">
                  <a:pos x="f61" y="f62"/>
                </a:cxn>
              </a:cxnLst>
              <a:rect l="f57" t="f60" r="f58" b="f59"/>
              <a:pathLst>
                <a:path w="366562" h="336499">
                  <a:moveTo>
                    <a:pt x="f6" y="f8"/>
                  </a:moveTo>
                  <a:lnTo>
                    <a:pt x="f6" y="f9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" name="Freeform: Shape 970">
              <a:extLst>
                <a:ext uri="{FF2B5EF4-FFF2-40B4-BE49-F238E27FC236}">
                  <a16:creationId xmlns:a16="http://schemas.microsoft.com/office/drawing/2014/main" id="{E6AEE2C7-031B-FCD3-A1A3-CEC6DECD4E90}"/>
                </a:ext>
              </a:extLst>
            </p:cNvPr>
            <p:cNvSpPr/>
            <p:nvPr/>
          </p:nvSpPr>
          <p:spPr>
            <a:xfrm>
              <a:off x="7927381" y="5638053"/>
              <a:ext cx="357374" cy="1699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7012"/>
                <a:gd name="f7" fmla="val 169991"/>
                <a:gd name="f8" fmla="val 279075"/>
                <a:gd name="f9" fmla="val 230709"/>
                <a:gd name="f10" fmla="val 106780"/>
                <a:gd name="f11" fmla="val 65514"/>
                <a:gd name="f12" fmla="+- 0 0 -90"/>
                <a:gd name="f13" fmla="*/ f3 1 377012"/>
                <a:gd name="f14" fmla="*/ f4 1 16999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77012"/>
                <a:gd name="f23" fmla="*/ f19 1 169991"/>
                <a:gd name="f24" fmla="*/ 377012 f20 1"/>
                <a:gd name="f25" fmla="*/ 169991 f19 1"/>
                <a:gd name="f26" fmla="*/ 0 f19 1"/>
                <a:gd name="f27" fmla="*/ 279075 f20 1"/>
                <a:gd name="f28" fmla="*/ 230709 f20 1"/>
                <a:gd name="f29" fmla="*/ 106780 f20 1"/>
                <a:gd name="f30" fmla="*/ 65514 f20 1"/>
                <a:gd name="f31" fmla="*/ 0 f20 1"/>
                <a:gd name="f32" fmla="+- f21 0 f1"/>
                <a:gd name="f33" fmla="*/ f24 1 377012"/>
                <a:gd name="f34" fmla="*/ f25 1 169991"/>
                <a:gd name="f35" fmla="*/ f26 1 169991"/>
                <a:gd name="f36" fmla="*/ f27 1 377012"/>
                <a:gd name="f37" fmla="*/ f28 1 377012"/>
                <a:gd name="f38" fmla="*/ f29 1 377012"/>
                <a:gd name="f39" fmla="*/ f30 1 377012"/>
                <a:gd name="f40" fmla="*/ f31 1 377012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3"/>
                <a:gd name="f48" fmla="*/ f36 1 f22"/>
                <a:gd name="f49" fmla="*/ f37 1 f22"/>
                <a:gd name="f50" fmla="*/ f38 1 f22"/>
                <a:gd name="f51" fmla="*/ f39 1 f22"/>
                <a:gd name="f52" fmla="*/ f40 1 f22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4 1"/>
                <a:gd name="f60" fmla="*/ f48 f13 1"/>
                <a:gd name="f61" fmla="*/ f49 f13 1"/>
                <a:gd name="f62" fmla="*/ f50 f13 1"/>
                <a:gd name="f63" fmla="*/ f51 f13 1"/>
                <a:gd name="f64" fmla="*/ f5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59"/>
                </a:cxn>
                <a:cxn ang="f32">
                  <a:pos x="f61" y="f59"/>
                </a:cxn>
                <a:cxn ang="f32">
                  <a:pos x="f62" y="f59"/>
                </a:cxn>
                <a:cxn ang="f32">
                  <a:pos x="f63" y="f59"/>
                </a:cxn>
                <a:cxn ang="f32">
                  <a:pos x="f64" y="f59"/>
                </a:cxn>
                <a:cxn ang="f32">
                  <a:pos x="f64" y="f58"/>
                </a:cxn>
                <a:cxn ang="f32">
                  <a:pos x="f57" y="f58"/>
                </a:cxn>
              </a:cxnLst>
              <a:rect l="f53" t="f56" r="f54" b="f55"/>
              <a:pathLst>
                <a:path w="377012" h="169991">
                  <a:moveTo>
                    <a:pt x="f6" y="f7"/>
                  </a:moveTo>
                  <a:lnTo>
                    <a:pt x="f6" y="f5"/>
                  </a:lnTo>
                  <a:lnTo>
                    <a:pt x="f8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" name="Freeform: Shape 971">
              <a:extLst>
                <a:ext uri="{FF2B5EF4-FFF2-40B4-BE49-F238E27FC236}">
                  <a16:creationId xmlns:a16="http://schemas.microsoft.com/office/drawing/2014/main" id="{6CE5FB36-2CAF-262B-DDB2-D4FFC261B135}"/>
                </a:ext>
              </a:extLst>
            </p:cNvPr>
            <p:cNvSpPr/>
            <p:nvPr/>
          </p:nvSpPr>
          <p:spPr>
            <a:xfrm>
              <a:off x="8298097" y="6145618"/>
              <a:ext cx="9774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15"/>
                <a:gd name="f7" fmla="val 2411"/>
                <a:gd name="f8" fmla="val 536"/>
                <a:gd name="f9" fmla="val 10316"/>
                <a:gd name="f10" fmla="val 241"/>
                <a:gd name="f11" fmla="val 790"/>
                <a:gd name="f12" fmla="val 428"/>
                <a:gd name="f13" fmla="val 1594"/>
                <a:gd name="f14" fmla="+- 0 0 -90"/>
                <a:gd name="f15" fmla="*/ f3 1 10315"/>
                <a:gd name="f16" fmla="*/ f4 1 241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315"/>
                <a:gd name="f25" fmla="*/ f21 1 2411"/>
                <a:gd name="f26" fmla="*/ 536 f22 1"/>
                <a:gd name="f27" fmla="*/ 2411 f21 1"/>
                <a:gd name="f28" fmla="*/ 10316 f22 1"/>
                <a:gd name="f29" fmla="*/ 0 f21 1"/>
                <a:gd name="f30" fmla="*/ 0 f22 1"/>
                <a:gd name="f31" fmla="+- f23 0 f1"/>
                <a:gd name="f32" fmla="*/ f26 1 10315"/>
                <a:gd name="f33" fmla="*/ f27 1 2411"/>
                <a:gd name="f34" fmla="*/ f28 1 10315"/>
                <a:gd name="f35" fmla="*/ f29 1 2411"/>
                <a:gd name="f36" fmla="*/ f30 1 10315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0" y="f51"/>
                </a:cxn>
              </a:cxnLst>
              <a:rect l="f46" t="f49" r="f47" b="f48"/>
              <a:pathLst>
                <a:path w="10315" h="2411">
                  <a:moveTo>
                    <a:pt x="f8" y="f7"/>
                  </a:moveTo>
                  <a:lnTo>
                    <a:pt x="f9" y="f5"/>
                  </a:lnTo>
                  <a:lnTo>
                    <a:pt x="f5" y="f5"/>
                  </a:lnTo>
                  <a:cubicBezTo>
                    <a:pt x="f10" y="f11"/>
                    <a:pt x="f12" y="f13"/>
                    <a:pt x="f8" y="f7"/>
                  </a:cubicBez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" name="Freeform: Shape 972">
              <a:extLst>
                <a:ext uri="{FF2B5EF4-FFF2-40B4-BE49-F238E27FC236}">
                  <a16:creationId xmlns:a16="http://schemas.microsoft.com/office/drawing/2014/main" id="{CDFCE94B-CE74-191F-2A40-D39928125756}"/>
                </a:ext>
              </a:extLst>
            </p:cNvPr>
            <p:cNvSpPr/>
            <p:nvPr/>
          </p:nvSpPr>
          <p:spPr>
            <a:xfrm>
              <a:off x="8248692" y="6146157"/>
              <a:ext cx="36832" cy="3575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852"/>
                <a:gd name="f7" fmla="val 357530"/>
                <a:gd name="f8" fmla="val 38853"/>
                <a:gd name="f9" fmla="val 356459"/>
                <a:gd name="f10" fmla="val 804"/>
                <a:gd name="f11" fmla="val 35102"/>
                <a:gd name="f12" fmla="val 36442"/>
                <a:gd name="f13" fmla="val 37916"/>
                <a:gd name="f14" fmla="val 3081"/>
                <a:gd name="f15" fmla="val 37956"/>
                <a:gd name="f16" fmla="val 1983"/>
                <a:gd name="f17" fmla="val 38277"/>
                <a:gd name="f18" fmla="val 924"/>
                <a:gd name="f19" fmla="+- 0 0 -90"/>
                <a:gd name="f20" fmla="*/ f3 1 38852"/>
                <a:gd name="f21" fmla="*/ f4 1 35753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8852"/>
                <a:gd name="f30" fmla="*/ f26 1 357530"/>
                <a:gd name="f31" fmla="*/ 38853 f27 1"/>
                <a:gd name="f32" fmla="*/ 0 f26 1"/>
                <a:gd name="f33" fmla="*/ 0 f27 1"/>
                <a:gd name="f34" fmla="*/ 356459 f26 1"/>
                <a:gd name="f35" fmla="*/ 804 f27 1"/>
                <a:gd name="f36" fmla="*/ 35102 f27 1"/>
                <a:gd name="f37" fmla="*/ 357530 f26 1"/>
                <a:gd name="f38" fmla="*/ 36442 f27 1"/>
                <a:gd name="f39" fmla="*/ 37916 f27 1"/>
                <a:gd name="f40" fmla="*/ 3081 f26 1"/>
                <a:gd name="f41" fmla="+- f28 0 f1"/>
                <a:gd name="f42" fmla="*/ f31 1 38852"/>
                <a:gd name="f43" fmla="*/ f32 1 357530"/>
                <a:gd name="f44" fmla="*/ f33 1 38852"/>
                <a:gd name="f45" fmla="*/ f34 1 357530"/>
                <a:gd name="f46" fmla="*/ f35 1 38852"/>
                <a:gd name="f47" fmla="*/ f36 1 38852"/>
                <a:gd name="f48" fmla="*/ f37 1 357530"/>
                <a:gd name="f49" fmla="*/ f38 1 38852"/>
                <a:gd name="f50" fmla="*/ f39 1 38852"/>
                <a:gd name="f51" fmla="*/ f40 1 357530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29"/>
                <a:gd name="f62" fmla="*/ f48 1 f30"/>
                <a:gd name="f63" fmla="*/ f49 1 f29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0 1"/>
                <a:gd name="f76" fmla="*/ f62 f21 1"/>
                <a:gd name="f77" fmla="*/ f63 f20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1"/>
                </a:cxn>
                <a:cxn ang="f41">
                  <a:pos x="f72" y="f73"/>
                </a:cxn>
                <a:cxn ang="f41">
                  <a:pos x="f74" y="f73"/>
                </a:cxn>
                <a:cxn ang="f41">
                  <a:pos x="f75" y="f76"/>
                </a:cxn>
                <a:cxn ang="f41">
                  <a:pos x="f77" y="f76"/>
                </a:cxn>
                <a:cxn ang="f41">
                  <a:pos x="f78" y="f76"/>
                </a:cxn>
                <a:cxn ang="f41">
                  <a:pos x="f78" y="f76"/>
                </a:cxn>
                <a:cxn ang="f41">
                  <a:pos x="f78" y="f79"/>
                </a:cxn>
                <a:cxn ang="f41">
                  <a:pos x="f70" y="f71"/>
                </a:cxn>
              </a:cxnLst>
              <a:rect l="f66" t="f69" r="f67" b="f68"/>
              <a:pathLst>
                <a:path w="38852" h="357530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1" y="f7"/>
                  </a:lnTo>
                  <a:lnTo>
                    <a:pt x="f12" y="f7"/>
                  </a:lnTo>
                  <a:lnTo>
                    <a:pt x="f13" y="f7"/>
                  </a:lnTo>
                  <a:lnTo>
                    <a:pt x="f13" y="f7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8" y="f5"/>
                  </a:cubicBez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" name="Freeform: Shape 973">
              <a:extLst>
                <a:ext uri="{FF2B5EF4-FFF2-40B4-BE49-F238E27FC236}">
                  <a16:creationId xmlns:a16="http://schemas.microsoft.com/office/drawing/2014/main" id="{7A666173-F8A8-E577-19FE-C094471B4A73}"/>
                </a:ext>
              </a:extLst>
            </p:cNvPr>
            <p:cNvSpPr/>
            <p:nvPr/>
          </p:nvSpPr>
          <p:spPr>
            <a:xfrm>
              <a:off x="7218099" y="5877836"/>
              <a:ext cx="758" cy="2920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3"/>
                <a:gd name="f7" fmla="val 292025"/>
                <a:gd name="f8" fmla="val 804"/>
                <a:gd name="f9" fmla="val 292026"/>
                <a:gd name="f10" fmla="val 291892"/>
                <a:gd name="f11" fmla="+- 0 0 -90"/>
                <a:gd name="f12" fmla="*/ f3 1 803"/>
                <a:gd name="f13" fmla="*/ f4 1 29202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803"/>
                <a:gd name="f22" fmla="*/ f18 1 292025"/>
                <a:gd name="f23" fmla="*/ 804 f19 1"/>
                <a:gd name="f24" fmla="*/ 292026 f18 1"/>
                <a:gd name="f25" fmla="*/ 0 f18 1"/>
                <a:gd name="f26" fmla="*/ 0 f19 1"/>
                <a:gd name="f27" fmla="*/ 291892 f18 1"/>
                <a:gd name="f28" fmla="+- f20 0 f1"/>
                <a:gd name="f29" fmla="*/ f23 1 803"/>
                <a:gd name="f30" fmla="*/ f24 1 292025"/>
                <a:gd name="f31" fmla="*/ f25 1 292025"/>
                <a:gd name="f32" fmla="*/ f26 1 803"/>
                <a:gd name="f33" fmla="*/ f27 1 29202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51"/>
                </a:cxn>
              </a:cxnLst>
              <a:rect l="f43" t="f46" r="f44" b="f45"/>
              <a:pathLst>
                <a:path w="803" h="292025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" name="Freeform: Shape 974">
              <a:extLst>
                <a:ext uri="{FF2B5EF4-FFF2-40B4-BE49-F238E27FC236}">
                  <a16:creationId xmlns:a16="http://schemas.microsoft.com/office/drawing/2014/main" id="{09E4CB51-5C86-13BF-10F7-F6B700FEFCAA}"/>
                </a:ext>
              </a:extLst>
            </p:cNvPr>
            <p:cNvSpPr/>
            <p:nvPr/>
          </p:nvSpPr>
          <p:spPr>
            <a:xfrm>
              <a:off x="6892472" y="5878238"/>
              <a:ext cx="322454" cy="6254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0169"/>
                <a:gd name="f7" fmla="val 625443"/>
                <a:gd name="f8" fmla="val 3752"/>
                <a:gd name="f9" fmla="val 625444"/>
                <a:gd name="f10" fmla="val 325298"/>
                <a:gd name="f11" fmla="val 300733"/>
                <a:gd name="f12" fmla="val 299795"/>
                <a:gd name="f13" fmla="val 299393"/>
                <a:gd name="f14" fmla="val 297920"/>
                <a:gd name="f15" fmla="val 326370"/>
                <a:gd name="f16" fmla="val 295910"/>
                <a:gd name="f17" fmla="val 327040"/>
                <a:gd name="f18" fmla="val 294973"/>
                <a:gd name="f19" fmla="val 327978"/>
                <a:gd name="f20" fmla="val 293767"/>
                <a:gd name="f21" fmla="val 329183"/>
                <a:gd name="f22" fmla="val 292963"/>
                <a:gd name="f23" fmla="val 330389"/>
                <a:gd name="f24" fmla="val 331863"/>
                <a:gd name="f25" fmla="+- 0 0 -90"/>
                <a:gd name="f26" fmla="*/ f3 1 340169"/>
                <a:gd name="f27" fmla="*/ f4 1 62544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40169"/>
                <a:gd name="f36" fmla="*/ f32 1 625443"/>
                <a:gd name="f37" fmla="*/ 3752 f33 1"/>
                <a:gd name="f38" fmla="*/ 0 f32 1"/>
                <a:gd name="f39" fmla="*/ 0 f33 1"/>
                <a:gd name="f40" fmla="*/ 625444 f32 1"/>
                <a:gd name="f41" fmla="*/ 325298 f33 1"/>
                <a:gd name="f42" fmla="*/ 300733 f32 1"/>
                <a:gd name="f43" fmla="*/ 299393 f32 1"/>
                <a:gd name="f44" fmla="*/ 297920 f32 1"/>
                <a:gd name="f45" fmla="*/ 326370 f33 1"/>
                <a:gd name="f46" fmla="*/ 295910 f32 1"/>
                <a:gd name="f47" fmla="*/ 327040 f33 1"/>
                <a:gd name="f48" fmla="*/ 294973 f32 1"/>
                <a:gd name="f49" fmla="*/ 327978 f33 1"/>
                <a:gd name="f50" fmla="*/ 293767 f32 1"/>
                <a:gd name="f51" fmla="*/ 329183 f33 1"/>
                <a:gd name="f52" fmla="*/ 292963 f32 1"/>
                <a:gd name="f53" fmla="*/ 330389 f33 1"/>
                <a:gd name="f54" fmla="*/ 331863 f33 1"/>
                <a:gd name="f55" fmla="*/ 340169 f33 1"/>
                <a:gd name="f56" fmla="+- f34 0 f1"/>
                <a:gd name="f57" fmla="*/ f37 1 340169"/>
                <a:gd name="f58" fmla="*/ f38 1 625443"/>
                <a:gd name="f59" fmla="*/ f39 1 340169"/>
                <a:gd name="f60" fmla="*/ f40 1 625443"/>
                <a:gd name="f61" fmla="*/ f41 1 340169"/>
                <a:gd name="f62" fmla="*/ f42 1 625443"/>
                <a:gd name="f63" fmla="*/ f43 1 625443"/>
                <a:gd name="f64" fmla="*/ f44 1 625443"/>
                <a:gd name="f65" fmla="*/ f45 1 340169"/>
                <a:gd name="f66" fmla="*/ f46 1 625443"/>
                <a:gd name="f67" fmla="*/ f47 1 340169"/>
                <a:gd name="f68" fmla="*/ f48 1 625443"/>
                <a:gd name="f69" fmla="*/ f49 1 340169"/>
                <a:gd name="f70" fmla="*/ f50 1 625443"/>
                <a:gd name="f71" fmla="*/ f51 1 340169"/>
                <a:gd name="f72" fmla="*/ f52 1 625443"/>
                <a:gd name="f73" fmla="*/ f53 1 340169"/>
                <a:gd name="f74" fmla="*/ f54 1 340169"/>
                <a:gd name="f75" fmla="*/ f55 1 340169"/>
                <a:gd name="f76" fmla="*/ f28 1 f35"/>
                <a:gd name="f77" fmla="*/ f29 1 f35"/>
                <a:gd name="f78" fmla="*/ f28 1 f36"/>
                <a:gd name="f79" fmla="*/ f30 1 f36"/>
                <a:gd name="f80" fmla="*/ f57 1 f35"/>
                <a:gd name="f81" fmla="*/ f58 1 f36"/>
                <a:gd name="f82" fmla="*/ f59 1 f35"/>
                <a:gd name="f83" fmla="*/ f60 1 f36"/>
                <a:gd name="f84" fmla="*/ f61 1 f35"/>
                <a:gd name="f85" fmla="*/ f62 1 f36"/>
                <a:gd name="f86" fmla="*/ f63 1 f36"/>
                <a:gd name="f87" fmla="*/ f64 1 f36"/>
                <a:gd name="f88" fmla="*/ f65 1 f35"/>
                <a:gd name="f89" fmla="*/ f66 1 f36"/>
                <a:gd name="f90" fmla="*/ f67 1 f35"/>
                <a:gd name="f91" fmla="*/ f68 1 f36"/>
                <a:gd name="f92" fmla="*/ f69 1 f35"/>
                <a:gd name="f93" fmla="*/ f70 1 f36"/>
                <a:gd name="f94" fmla="*/ f71 1 f35"/>
                <a:gd name="f95" fmla="*/ f72 1 f36"/>
                <a:gd name="f96" fmla="*/ f73 1 f35"/>
                <a:gd name="f97" fmla="*/ f74 1 f35"/>
                <a:gd name="f98" fmla="*/ f75 1 f35"/>
                <a:gd name="f99" fmla="*/ f76 f26 1"/>
                <a:gd name="f100" fmla="*/ f77 f26 1"/>
                <a:gd name="f101" fmla="*/ f79 f27 1"/>
                <a:gd name="f102" fmla="*/ f78 f27 1"/>
                <a:gd name="f103" fmla="*/ f80 f26 1"/>
                <a:gd name="f104" fmla="*/ f81 f27 1"/>
                <a:gd name="f105" fmla="*/ f82 f26 1"/>
                <a:gd name="f106" fmla="*/ f83 f27 1"/>
                <a:gd name="f107" fmla="*/ f84 f26 1"/>
                <a:gd name="f108" fmla="*/ f85 f27 1"/>
                <a:gd name="f109" fmla="*/ f86 f27 1"/>
                <a:gd name="f110" fmla="*/ f87 f27 1"/>
                <a:gd name="f111" fmla="*/ f88 f26 1"/>
                <a:gd name="f112" fmla="*/ f89 f27 1"/>
                <a:gd name="f113" fmla="*/ f90 f26 1"/>
                <a:gd name="f114" fmla="*/ f91 f27 1"/>
                <a:gd name="f115" fmla="*/ f92 f26 1"/>
                <a:gd name="f116" fmla="*/ f93 f27 1"/>
                <a:gd name="f117" fmla="*/ f94 f26 1"/>
                <a:gd name="f118" fmla="*/ f95 f27 1"/>
                <a:gd name="f119" fmla="*/ f96 f26 1"/>
                <a:gd name="f120" fmla="*/ f97 f26 1"/>
                <a:gd name="f121" fmla="*/ f9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103" y="f104"/>
                </a:cxn>
                <a:cxn ang="f56">
                  <a:pos x="f105" y="f104"/>
                </a:cxn>
                <a:cxn ang="f56">
                  <a:pos x="f105" y="f106"/>
                </a:cxn>
                <a:cxn ang="f56">
                  <a:pos x="f107" y="f106"/>
                </a:cxn>
                <a:cxn ang="f56">
                  <a:pos x="f107" y="f108"/>
                </a:cxn>
                <a:cxn ang="f56">
                  <a:pos x="f107" y="f109"/>
                </a:cxn>
                <a:cxn ang="f56">
                  <a:pos x="f107" y="f110"/>
                </a:cxn>
                <a:cxn ang="f56">
                  <a:pos x="f107" y="f110"/>
                </a:cxn>
                <a:cxn ang="f56">
                  <a:pos x="f111" y="f112"/>
                </a:cxn>
                <a:cxn ang="f56">
                  <a:pos x="f113" y="f114"/>
                </a:cxn>
                <a:cxn ang="f56">
                  <a:pos x="f115" y="f116"/>
                </a:cxn>
                <a:cxn ang="f56">
                  <a:pos x="f117" y="f118"/>
                </a:cxn>
                <a:cxn ang="f56">
                  <a:pos x="f119" y="f118"/>
                </a:cxn>
                <a:cxn ang="f56">
                  <a:pos x="f120" y="f118"/>
                </a:cxn>
                <a:cxn ang="f56">
                  <a:pos x="f121" y="f118"/>
                </a:cxn>
                <a:cxn ang="f56">
                  <a:pos x="f121" y="f104"/>
                </a:cxn>
                <a:cxn ang="f56">
                  <a:pos x="f103" y="f104"/>
                </a:cxn>
              </a:cxnLst>
              <a:rect l="f99" t="f102" r="f100" b="f101"/>
              <a:pathLst>
                <a:path w="340169" h="625443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11"/>
                  </a:lnTo>
                  <a:cubicBezTo>
                    <a:pt x="f10" y="f11"/>
                    <a:pt x="f10" y="f12"/>
                    <a:pt x="f10" y="f13"/>
                  </a:cubicBezTo>
                  <a:lnTo>
                    <a:pt x="f10" y="f14"/>
                  </a:lnTo>
                  <a:cubicBezTo>
                    <a:pt x="f10" y="f14"/>
                    <a:pt x="f10" y="f14"/>
                    <a:pt x="f10" y="f14"/>
                  </a:cubicBezTo>
                  <a:lnTo>
                    <a:pt x="f15" y="f16"/>
                  </a:lnTo>
                  <a:cubicBezTo>
                    <a:pt x="f15" y="f16"/>
                    <a:pt x="f15" y="f16"/>
                    <a:pt x="f17" y="f18"/>
                  </a:cubicBezTo>
                  <a:lnTo>
                    <a:pt x="f19" y="f20"/>
                  </a:lnTo>
                  <a:lnTo>
                    <a:pt x="f21" y="f22"/>
                  </a:lnTo>
                  <a:lnTo>
                    <a:pt x="f23" y="f22"/>
                  </a:lnTo>
                  <a:lnTo>
                    <a:pt x="f24" y="f22"/>
                  </a:lnTo>
                  <a:lnTo>
                    <a:pt x="f6" y="f22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" name="Freeform: Shape 975">
              <a:extLst>
                <a:ext uri="{FF2B5EF4-FFF2-40B4-BE49-F238E27FC236}">
                  <a16:creationId xmlns:a16="http://schemas.microsoft.com/office/drawing/2014/main" id="{9A8A276B-3A10-7E91-128C-7B9C1D2503D0}"/>
                </a:ext>
              </a:extLst>
            </p:cNvPr>
            <p:cNvSpPr/>
            <p:nvPr/>
          </p:nvSpPr>
          <p:spPr>
            <a:xfrm>
              <a:off x="4336752" y="6592366"/>
              <a:ext cx="99441" cy="2614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904"/>
                <a:gd name="f7" fmla="val 261483"/>
                <a:gd name="f8" fmla="val 15139"/>
                <a:gd name="f9" fmla="val 261484"/>
                <a:gd name="f10" fmla="+- 0 0 -90"/>
                <a:gd name="f11" fmla="*/ f3 1 104904"/>
                <a:gd name="f12" fmla="*/ f4 1 26148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4904"/>
                <a:gd name="f21" fmla="*/ f17 1 261483"/>
                <a:gd name="f22" fmla="*/ 15139 f18 1"/>
                <a:gd name="f23" fmla="*/ 0 f17 1"/>
                <a:gd name="f24" fmla="*/ 0 f18 1"/>
                <a:gd name="f25" fmla="*/ 261484 f17 1"/>
                <a:gd name="f26" fmla="*/ 104904 f18 1"/>
                <a:gd name="f27" fmla="+- f19 0 f1"/>
                <a:gd name="f28" fmla="*/ f22 1 104904"/>
                <a:gd name="f29" fmla="*/ f23 1 261483"/>
                <a:gd name="f30" fmla="*/ f24 1 104904"/>
                <a:gd name="f31" fmla="*/ f25 1 261483"/>
                <a:gd name="f32" fmla="*/ f26 1 104904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104904" h="261483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" name="Freeform: Shape 976">
              <a:extLst>
                <a:ext uri="{FF2B5EF4-FFF2-40B4-BE49-F238E27FC236}">
                  <a16:creationId xmlns:a16="http://schemas.microsoft.com/office/drawing/2014/main" id="{DCA2FA73-ACB7-0F2B-25C0-B6C7B81DA772}"/>
                </a:ext>
              </a:extLst>
            </p:cNvPr>
            <p:cNvSpPr/>
            <p:nvPr/>
          </p:nvSpPr>
          <p:spPr>
            <a:xfrm>
              <a:off x="4438735" y="6592366"/>
              <a:ext cx="53849" cy="2614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806"/>
                <a:gd name="f7" fmla="val 261483"/>
                <a:gd name="f8" fmla="+- 0 0 -90"/>
                <a:gd name="f9" fmla="*/ f3 1 56806"/>
                <a:gd name="f10" fmla="*/ f4 1 26148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56806"/>
                <a:gd name="f19" fmla="*/ f15 1 261483"/>
                <a:gd name="f20" fmla="*/ 0 f16 1"/>
                <a:gd name="f21" fmla="*/ 0 f15 1"/>
                <a:gd name="f22" fmla="*/ 56806 f16 1"/>
                <a:gd name="f23" fmla="*/ 261483 f15 1"/>
                <a:gd name="f24" fmla="+- f17 0 f1"/>
                <a:gd name="f25" fmla="*/ f20 1 56806"/>
                <a:gd name="f26" fmla="*/ f21 1 261483"/>
                <a:gd name="f27" fmla="*/ f22 1 56806"/>
                <a:gd name="f28" fmla="*/ f23 1 261483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56806" h="261483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" name="Freeform: Shape 977">
              <a:extLst>
                <a:ext uri="{FF2B5EF4-FFF2-40B4-BE49-F238E27FC236}">
                  <a16:creationId xmlns:a16="http://schemas.microsoft.com/office/drawing/2014/main" id="{C2BE0FC5-37CD-6C64-D249-8A1A3BA159D1}"/>
                </a:ext>
              </a:extLst>
            </p:cNvPr>
            <p:cNvSpPr/>
            <p:nvPr/>
          </p:nvSpPr>
          <p:spPr>
            <a:xfrm>
              <a:off x="4358085" y="5986613"/>
              <a:ext cx="198625" cy="5910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540"/>
                <a:gd name="f7" fmla="val 591017"/>
                <a:gd name="f8" fmla="val 209541"/>
                <a:gd name="f9" fmla="val 588204"/>
                <a:gd name="f10" fmla="val 3349"/>
                <a:gd name="f11" fmla="val 142954"/>
                <a:gd name="f12" fmla="+- 0 0 -90"/>
                <a:gd name="f13" fmla="*/ f3 1 209540"/>
                <a:gd name="f14" fmla="*/ f4 1 59101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09540"/>
                <a:gd name="f23" fmla="*/ f19 1 591017"/>
                <a:gd name="f24" fmla="*/ 209541 f20 1"/>
                <a:gd name="f25" fmla="*/ 588204 f19 1"/>
                <a:gd name="f26" fmla="*/ 3349 f19 1"/>
                <a:gd name="f27" fmla="*/ 0 f19 1"/>
                <a:gd name="f28" fmla="*/ 0 f20 1"/>
                <a:gd name="f29" fmla="*/ 591017 f19 1"/>
                <a:gd name="f30" fmla="*/ 142954 f20 1"/>
                <a:gd name="f31" fmla="+- f21 0 f1"/>
                <a:gd name="f32" fmla="*/ f24 1 209540"/>
                <a:gd name="f33" fmla="*/ f25 1 591017"/>
                <a:gd name="f34" fmla="*/ f26 1 591017"/>
                <a:gd name="f35" fmla="*/ f27 1 591017"/>
                <a:gd name="f36" fmla="*/ f28 1 209540"/>
                <a:gd name="f37" fmla="*/ f29 1 591017"/>
                <a:gd name="f38" fmla="*/ f30 1 209540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3"/>
                <a:gd name="f47" fmla="*/ f36 1 f22"/>
                <a:gd name="f48" fmla="*/ f37 1 f23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4 1"/>
                <a:gd name="f58" fmla="*/ f47 f13 1"/>
                <a:gd name="f59" fmla="*/ f48 f14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4" y="f57"/>
                </a:cxn>
                <a:cxn ang="f31">
                  <a:pos x="f58" y="f57"/>
                </a:cxn>
                <a:cxn ang="f31">
                  <a:pos x="f58" y="f59"/>
                </a:cxn>
                <a:cxn ang="f31">
                  <a:pos x="f60" y="f59"/>
                </a:cxn>
                <a:cxn ang="f31">
                  <a:pos x="f54" y="f55"/>
                </a:cxn>
              </a:cxnLst>
              <a:rect l="f50" t="f53" r="f51" b="f52"/>
              <a:pathLst>
                <a:path w="209540" h="591017">
                  <a:moveTo>
                    <a:pt x="f8" y="f9"/>
                  </a:moveTo>
                  <a:lnTo>
                    <a:pt x="f8" y="f10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11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" name="Freeform: Shape 978">
              <a:extLst>
                <a:ext uri="{FF2B5EF4-FFF2-40B4-BE49-F238E27FC236}">
                  <a16:creationId xmlns:a16="http://schemas.microsoft.com/office/drawing/2014/main" id="{1361CA32-21C8-5A6D-5437-61BD616D68D9}"/>
                </a:ext>
              </a:extLst>
            </p:cNvPr>
            <p:cNvSpPr/>
            <p:nvPr/>
          </p:nvSpPr>
          <p:spPr>
            <a:xfrm>
              <a:off x="6715563" y="5692441"/>
              <a:ext cx="174494" cy="1362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4085"/>
                <a:gd name="f7" fmla="val 136234"/>
                <a:gd name="f8" fmla="val 181272"/>
                <a:gd name="f9" fmla="val 182746"/>
                <a:gd name="f10" fmla="val 184086"/>
                <a:gd name="f11" fmla="val 1072"/>
                <a:gd name="f12" fmla="val 136100"/>
                <a:gd name="f13" fmla="+- 0 0 -90"/>
                <a:gd name="f14" fmla="*/ f3 1 184085"/>
                <a:gd name="f15" fmla="*/ f4 1 13623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84085"/>
                <a:gd name="f24" fmla="*/ f20 1 136234"/>
                <a:gd name="f25" fmla="*/ 181272 f21 1"/>
                <a:gd name="f26" fmla="*/ 136234 f20 1"/>
                <a:gd name="f27" fmla="*/ 182746 f21 1"/>
                <a:gd name="f28" fmla="*/ 184086 f21 1"/>
                <a:gd name="f29" fmla="*/ 1072 f20 1"/>
                <a:gd name="f30" fmla="*/ 0 f20 1"/>
                <a:gd name="f31" fmla="*/ 0 f21 1"/>
                <a:gd name="f32" fmla="*/ 136100 f20 1"/>
                <a:gd name="f33" fmla="+- f22 0 f1"/>
                <a:gd name="f34" fmla="*/ f25 1 184085"/>
                <a:gd name="f35" fmla="*/ f26 1 136234"/>
                <a:gd name="f36" fmla="*/ f27 1 184085"/>
                <a:gd name="f37" fmla="*/ f28 1 184085"/>
                <a:gd name="f38" fmla="*/ f29 1 136234"/>
                <a:gd name="f39" fmla="*/ f30 1 136234"/>
                <a:gd name="f40" fmla="*/ f31 1 184085"/>
                <a:gd name="f41" fmla="*/ f32 1 136234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3"/>
                <a:gd name="f50" fmla="*/ f38 1 f24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4 1"/>
                <a:gd name="f62" fmla="*/ f50 f15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59"/>
                </a:cxn>
                <a:cxn ang="f33">
                  <a:pos x="f61" y="f59"/>
                </a:cxn>
                <a:cxn ang="f33">
                  <a:pos x="f61" y="f59"/>
                </a:cxn>
                <a:cxn ang="f33">
                  <a:pos x="f61" y="f62"/>
                </a:cxn>
                <a:cxn ang="f33">
                  <a:pos x="f61" y="f63"/>
                </a:cxn>
                <a:cxn ang="f33">
                  <a:pos x="f64" y="f63"/>
                </a:cxn>
                <a:cxn ang="f33">
                  <a:pos x="f64" y="f65"/>
                </a:cxn>
                <a:cxn ang="f33">
                  <a:pos x="f58" y="f65"/>
                </a:cxn>
              </a:cxnLst>
              <a:rect l="f54" t="f57" r="f55" b="f56"/>
              <a:pathLst>
                <a:path w="184085" h="136234">
                  <a:moveTo>
                    <a:pt x="f8" y="f7"/>
                  </a:moveTo>
                  <a:lnTo>
                    <a:pt x="f9" y="f7"/>
                  </a:lnTo>
                  <a:lnTo>
                    <a:pt x="f10" y="f7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8" y="f12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" name="Freeform: Shape 979">
              <a:extLst>
                <a:ext uri="{FF2B5EF4-FFF2-40B4-BE49-F238E27FC236}">
                  <a16:creationId xmlns:a16="http://schemas.microsoft.com/office/drawing/2014/main" id="{47BBEBEB-5745-0663-2B96-A3B90F2A6556}"/>
                </a:ext>
              </a:extLst>
            </p:cNvPr>
            <p:cNvSpPr/>
            <p:nvPr/>
          </p:nvSpPr>
          <p:spPr>
            <a:xfrm>
              <a:off x="7266224" y="5671273"/>
              <a:ext cx="151634" cy="4993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969"/>
                <a:gd name="f7" fmla="val 499390"/>
                <a:gd name="f8" fmla="val 498587"/>
                <a:gd name="f9" fmla="val 206695"/>
                <a:gd name="f10" fmla="val 157825"/>
                <a:gd name="f11" fmla="val 156753"/>
                <a:gd name="f12" fmla="val 205624"/>
                <a:gd name="f13" fmla="val 155949"/>
                <a:gd name="f14" fmla="val 204418"/>
                <a:gd name="f15" fmla="val 203212"/>
                <a:gd name="f16" fmla="val 155882"/>
                <a:gd name="f17" fmla="val 202723"/>
                <a:gd name="f18" fmla="val 202228"/>
                <a:gd name="f19" fmla="val 201739"/>
                <a:gd name="f20" fmla="val 200935"/>
                <a:gd name="f21" fmla="val 499391"/>
                <a:gd name="f22" fmla="+- 0 0 -90"/>
                <a:gd name="f23" fmla="*/ f3 1 159969"/>
                <a:gd name="f24" fmla="*/ f4 1 49939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59969"/>
                <a:gd name="f33" fmla="*/ f29 1 499390"/>
                <a:gd name="f34" fmla="*/ 0 f30 1"/>
                <a:gd name="f35" fmla="*/ 498587 f29 1"/>
                <a:gd name="f36" fmla="*/ 159969 f30 1"/>
                <a:gd name="f37" fmla="*/ 206695 f29 1"/>
                <a:gd name="f38" fmla="*/ 157825 f30 1"/>
                <a:gd name="f39" fmla="*/ 156753 f30 1"/>
                <a:gd name="f40" fmla="*/ 205624 f29 1"/>
                <a:gd name="f41" fmla="*/ 155949 f30 1"/>
                <a:gd name="f42" fmla="*/ 204418 f29 1"/>
                <a:gd name="f43" fmla="*/ 203212 f29 1"/>
                <a:gd name="f44" fmla="*/ 201739 f29 1"/>
                <a:gd name="f45" fmla="*/ 200935 f29 1"/>
                <a:gd name="f46" fmla="*/ 0 f29 1"/>
                <a:gd name="f47" fmla="*/ 499391 f29 1"/>
                <a:gd name="f48" fmla="+- f31 0 f1"/>
                <a:gd name="f49" fmla="*/ f34 1 159969"/>
                <a:gd name="f50" fmla="*/ f35 1 499390"/>
                <a:gd name="f51" fmla="*/ f36 1 159969"/>
                <a:gd name="f52" fmla="*/ f37 1 499390"/>
                <a:gd name="f53" fmla="*/ f38 1 159969"/>
                <a:gd name="f54" fmla="*/ f39 1 159969"/>
                <a:gd name="f55" fmla="*/ f40 1 499390"/>
                <a:gd name="f56" fmla="*/ f41 1 159969"/>
                <a:gd name="f57" fmla="*/ f42 1 499390"/>
                <a:gd name="f58" fmla="*/ f43 1 499390"/>
                <a:gd name="f59" fmla="*/ f44 1 499390"/>
                <a:gd name="f60" fmla="*/ f45 1 499390"/>
                <a:gd name="f61" fmla="*/ f46 1 499390"/>
                <a:gd name="f62" fmla="*/ f47 1 499390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2"/>
                <a:gd name="f73" fmla="*/ f55 1 f33"/>
                <a:gd name="f74" fmla="*/ f56 1 f32"/>
                <a:gd name="f75" fmla="*/ f57 1 f33"/>
                <a:gd name="f76" fmla="*/ f58 1 f33"/>
                <a:gd name="f77" fmla="*/ f59 1 f33"/>
                <a:gd name="f78" fmla="*/ f60 1 f33"/>
                <a:gd name="f79" fmla="*/ f61 1 f33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3 1"/>
                <a:gd name="f91" fmla="*/ f73 f24 1"/>
                <a:gd name="f92" fmla="*/ f74 f23 1"/>
                <a:gd name="f93" fmla="*/ f75 f24 1"/>
                <a:gd name="f94" fmla="*/ f76 f24 1"/>
                <a:gd name="f95" fmla="*/ f77 f24 1"/>
                <a:gd name="f96" fmla="*/ f78 f24 1"/>
                <a:gd name="f97" fmla="*/ f79 f24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6"/>
                </a:cxn>
                <a:cxn ang="f48">
                  <a:pos x="f87" y="f88"/>
                </a:cxn>
                <a:cxn ang="f48">
                  <a:pos x="f89" y="f88"/>
                </a:cxn>
                <a:cxn ang="f48">
                  <a:pos x="f89" y="f88"/>
                </a:cxn>
                <a:cxn ang="f48">
                  <a:pos x="f89" y="f88"/>
                </a:cxn>
                <a:cxn ang="f48">
                  <a:pos x="f90" y="f91"/>
                </a:cxn>
                <a:cxn ang="f48">
                  <a:pos x="f92" y="f93"/>
                </a:cxn>
                <a:cxn ang="f48">
                  <a:pos x="f92" y="f94"/>
                </a:cxn>
                <a:cxn ang="f48">
                  <a:pos x="f92" y="f95"/>
                </a:cxn>
                <a:cxn ang="f48">
                  <a:pos x="f92" y="f96"/>
                </a:cxn>
                <a:cxn ang="f48">
                  <a:pos x="f92" y="f97"/>
                </a:cxn>
                <a:cxn ang="f48">
                  <a:pos x="f85" y="f97"/>
                </a:cxn>
                <a:cxn ang="f48">
                  <a:pos x="f85" y="f98"/>
                </a:cxn>
              </a:cxnLst>
              <a:rect l="f81" t="f84" r="f82" b="f83"/>
              <a:pathLst>
                <a:path w="159969" h="499390">
                  <a:moveTo>
                    <a:pt x="f5" y="f8"/>
                  </a:moveTo>
                  <a:lnTo>
                    <a:pt x="f6" y="f8"/>
                  </a:lnTo>
                  <a:lnTo>
                    <a:pt x="f6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6" y="f17"/>
                    <a:pt x="f16" y="f18"/>
                    <a:pt x="f13" y="f19"/>
                  </a:cubicBezTo>
                  <a:cubicBezTo>
                    <a:pt x="f13" y="f19"/>
                    <a:pt x="f13" y="f19"/>
                    <a:pt x="f13" y="f20"/>
                  </a:cubicBezTo>
                  <a:lnTo>
                    <a:pt x="f13" y="f5"/>
                  </a:lnTo>
                  <a:lnTo>
                    <a:pt x="f5" y="f5"/>
                  </a:lnTo>
                  <a:lnTo>
                    <a:pt x="f5" y="f21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" name="Freeform: Shape 980">
              <a:extLst>
                <a:ext uri="{FF2B5EF4-FFF2-40B4-BE49-F238E27FC236}">
                  <a16:creationId xmlns:a16="http://schemas.microsoft.com/office/drawing/2014/main" id="{20C78094-DA7E-7446-DE48-219C5AA667B1}"/>
                </a:ext>
              </a:extLst>
            </p:cNvPr>
            <p:cNvSpPr/>
            <p:nvPr/>
          </p:nvSpPr>
          <p:spPr>
            <a:xfrm>
              <a:off x="8035582" y="5601888"/>
              <a:ext cx="144776" cy="214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734"/>
                <a:gd name="f7" fmla="val 21433"/>
                <a:gd name="f8" fmla="val 123662"/>
                <a:gd name="f9" fmla="val 152735"/>
                <a:gd name="f10" fmla="val 116561"/>
                <a:gd name="f11" fmla="+- 0 0 -90"/>
                <a:gd name="f12" fmla="*/ f3 1 152734"/>
                <a:gd name="f13" fmla="*/ f4 1 2143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52734"/>
                <a:gd name="f22" fmla="*/ f18 1 21433"/>
                <a:gd name="f23" fmla="*/ 123662 f19 1"/>
                <a:gd name="f24" fmla="*/ 21433 f18 1"/>
                <a:gd name="f25" fmla="*/ 152735 f19 1"/>
                <a:gd name="f26" fmla="*/ 0 f18 1"/>
                <a:gd name="f27" fmla="*/ 0 f19 1"/>
                <a:gd name="f28" fmla="*/ 116561 f19 1"/>
                <a:gd name="f29" fmla="+- f20 0 f1"/>
                <a:gd name="f30" fmla="*/ f23 1 152734"/>
                <a:gd name="f31" fmla="*/ f24 1 21433"/>
                <a:gd name="f32" fmla="*/ f25 1 152734"/>
                <a:gd name="f33" fmla="*/ f26 1 21433"/>
                <a:gd name="f34" fmla="*/ f27 1 152734"/>
                <a:gd name="f35" fmla="*/ f28 1 152734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1"/>
                </a:cxn>
                <a:cxn ang="f29">
                  <a:pos x="f55" y="f51"/>
                </a:cxn>
                <a:cxn ang="f29">
                  <a:pos x="f50" y="f51"/>
                </a:cxn>
              </a:cxnLst>
              <a:rect l="f46" t="f49" r="f47" b="f48"/>
              <a:pathLst>
                <a:path w="152734" h="21433">
                  <a:moveTo>
                    <a:pt x="f8" y="f7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A4595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" name="Freeform: Shape 981">
              <a:extLst>
                <a:ext uri="{FF2B5EF4-FFF2-40B4-BE49-F238E27FC236}">
                  <a16:creationId xmlns:a16="http://schemas.microsoft.com/office/drawing/2014/main" id="{0925C376-FFB9-59DE-E4A2-D789057F8840}"/>
                </a:ext>
              </a:extLst>
            </p:cNvPr>
            <p:cNvSpPr/>
            <p:nvPr/>
          </p:nvSpPr>
          <p:spPr>
            <a:xfrm>
              <a:off x="8156996" y="5601888"/>
              <a:ext cx="27944" cy="214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475"/>
                <a:gd name="f7" fmla="val 21433"/>
                <a:gd name="f8" fmla="val 29074"/>
                <a:gd name="f9" fmla="+- 0 0 -90"/>
                <a:gd name="f10" fmla="*/ f3 1 29475"/>
                <a:gd name="f11" fmla="*/ f4 1 2143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9475"/>
                <a:gd name="f20" fmla="*/ f16 1 21433"/>
                <a:gd name="f21" fmla="*/ 0 f17 1"/>
                <a:gd name="f22" fmla="*/ 21433 f16 1"/>
                <a:gd name="f23" fmla="*/ 29475 f17 1"/>
                <a:gd name="f24" fmla="*/ 0 f16 1"/>
                <a:gd name="f25" fmla="*/ 29074 f17 1"/>
                <a:gd name="f26" fmla="+- f18 0 f1"/>
                <a:gd name="f27" fmla="*/ f21 1 29475"/>
                <a:gd name="f28" fmla="*/ f22 1 21433"/>
                <a:gd name="f29" fmla="*/ f23 1 29475"/>
                <a:gd name="f30" fmla="*/ f24 1 21433"/>
                <a:gd name="f31" fmla="*/ f25 1 29475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8"/>
                </a:cxn>
                <a:cxn ang="f26">
                  <a:pos x="f49" y="f48"/>
                </a:cxn>
                <a:cxn ang="f26">
                  <a:pos x="f45" y="f46"/>
                </a:cxn>
              </a:cxnLst>
              <a:rect l="f41" t="f44" r="f42" b="f43"/>
              <a:pathLst>
                <a:path w="29475" h="21433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" name="Freeform: Shape 982">
              <a:extLst>
                <a:ext uri="{FF2B5EF4-FFF2-40B4-BE49-F238E27FC236}">
                  <a16:creationId xmlns:a16="http://schemas.microsoft.com/office/drawing/2014/main" id="{28AA0A19-9E44-1166-6811-1C854ADA1EC3}"/>
                </a:ext>
              </a:extLst>
            </p:cNvPr>
            <p:cNvSpPr/>
            <p:nvPr/>
          </p:nvSpPr>
          <p:spPr>
            <a:xfrm>
              <a:off x="4494989" y="6589285"/>
              <a:ext cx="67437" cy="2645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42"/>
                <a:gd name="f7" fmla="val 264564"/>
                <a:gd name="f8" fmla="val 2947"/>
                <a:gd name="f9" fmla="+- 0 0 -90"/>
                <a:gd name="f10" fmla="*/ f3 1 71142"/>
                <a:gd name="f11" fmla="*/ f4 1 26456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1142"/>
                <a:gd name="f20" fmla="*/ f16 1 264564"/>
                <a:gd name="f21" fmla="*/ 0 f17 1"/>
                <a:gd name="f22" fmla="*/ 2947 f16 1"/>
                <a:gd name="f23" fmla="*/ 264564 f16 1"/>
                <a:gd name="f24" fmla="*/ 71142 f17 1"/>
                <a:gd name="f25" fmla="*/ 0 f16 1"/>
                <a:gd name="f26" fmla="+- f18 0 f1"/>
                <a:gd name="f27" fmla="*/ f21 1 71142"/>
                <a:gd name="f28" fmla="*/ f22 1 264564"/>
                <a:gd name="f29" fmla="*/ f23 1 264564"/>
                <a:gd name="f30" fmla="*/ f24 1 71142"/>
                <a:gd name="f31" fmla="*/ f25 1 264564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7"/>
                </a:cxn>
                <a:cxn ang="f26">
                  <a:pos x="f48" y="f49"/>
                </a:cxn>
                <a:cxn ang="f26">
                  <a:pos x="f45" y="f46"/>
                </a:cxn>
              </a:cxnLst>
              <a:rect l="f41" t="f44" r="f42" b="f43"/>
              <a:pathLst>
                <a:path w="71142" h="264564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" name="Freeform: Shape 983">
              <a:extLst>
                <a:ext uri="{FF2B5EF4-FFF2-40B4-BE49-F238E27FC236}">
                  <a16:creationId xmlns:a16="http://schemas.microsoft.com/office/drawing/2014/main" id="{9097BE9F-C5D8-F625-80BB-867998A45779}"/>
                </a:ext>
              </a:extLst>
            </p:cNvPr>
            <p:cNvSpPr/>
            <p:nvPr/>
          </p:nvSpPr>
          <p:spPr>
            <a:xfrm>
              <a:off x="4565224" y="6584192"/>
              <a:ext cx="117600" cy="2705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063"/>
                <a:gd name="f7" fmla="val 270592"/>
                <a:gd name="f8" fmla="val 69267"/>
                <a:gd name="f9" fmla="val 2009"/>
                <a:gd name="f10" fmla="val 44748"/>
                <a:gd name="f11" fmla="val 3081"/>
                <a:gd name="f12" fmla="val 43824"/>
                <a:gd name="f13" fmla="val 3295"/>
                <a:gd name="f14" fmla="val 42859"/>
                <a:gd name="f15" fmla="val 41935"/>
                <a:gd name="f16" fmla="val 41131"/>
                <a:gd name="f17" fmla="val 40555"/>
                <a:gd name="f18" fmla="val 2853"/>
                <a:gd name="f19" fmla="val 40059"/>
                <a:gd name="f20" fmla="val 2478"/>
                <a:gd name="f21" fmla="val 39657"/>
                <a:gd name="f22" fmla="val 38988"/>
                <a:gd name="f23" fmla="val 1206"/>
                <a:gd name="f24" fmla="val 38679"/>
                <a:gd name="f25" fmla="val 830"/>
                <a:gd name="f26" fmla="val 38398"/>
                <a:gd name="f27" fmla="val 429"/>
                <a:gd name="f28" fmla="val 38184"/>
                <a:gd name="f29" fmla="val 31083"/>
                <a:gd name="f30" fmla="val 30172"/>
                <a:gd name="f31" fmla="val 2880"/>
                <a:gd name="f32" fmla="val 27532"/>
                <a:gd name="f33" fmla="val 4863"/>
                <a:gd name="f34" fmla="val 24518"/>
                <a:gd name="f35" fmla="val 4956"/>
                <a:gd name="f36" fmla="val 6028"/>
                <a:gd name="f37" fmla="val 2679"/>
                <a:gd name="f38" fmla="+- 0 0 -90"/>
                <a:gd name="f39" fmla="*/ f3 1 124063"/>
                <a:gd name="f40" fmla="*/ f4 1 270592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24063"/>
                <a:gd name="f49" fmla="*/ f45 1 270592"/>
                <a:gd name="f50" fmla="*/ 69267 f46 1"/>
                <a:gd name="f51" fmla="*/ 2009 f45 1"/>
                <a:gd name="f52" fmla="*/ 44748 f46 1"/>
                <a:gd name="f53" fmla="*/ 3081 f45 1"/>
                <a:gd name="f54" fmla="*/ 41935 f46 1"/>
                <a:gd name="f55" fmla="*/ 41131 f46 1"/>
                <a:gd name="f56" fmla="*/ 39657 f46 1"/>
                <a:gd name="f57" fmla="*/ 38988 f46 1"/>
                <a:gd name="f58" fmla="*/ 1206 f45 1"/>
                <a:gd name="f59" fmla="*/ 38184 f46 1"/>
                <a:gd name="f60" fmla="*/ 0 f45 1"/>
                <a:gd name="f61" fmla="*/ 31083 f46 1"/>
                <a:gd name="f62" fmla="*/ 24518 f46 1"/>
                <a:gd name="f63" fmla="*/ 4956 f45 1"/>
                <a:gd name="f64" fmla="*/ 0 f46 1"/>
                <a:gd name="f65" fmla="*/ 6028 f45 1"/>
                <a:gd name="f66" fmla="*/ 270592 f45 1"/>
                <a:gd name="f67" fmla="*/ 124063 f46 1"/>
                <a:gd name="f68" fmla="*/ 2679 f45 1"/>
                <a:gd name="f69" fmla="+- f47 0 f1"/>
                <a:gd name="f70" fmla="*/ f50 1 124063"/>
                <a:gd name="f71" fmla="*/ f51 1 270592"/>
                <a:gd name="f72" fmla="*/ f52 1 124063"/>
                <a:gd name="f73" fmla="*/ f53 1 270592"/>
                <a:gd name="f74" fmla="*/ f54 1 124063"/>
                <a:gd name="f75" fmla="*/ f55 1 124063"/>
                <a:gd name="f76" fmla="*/ f56 1 124063"/>
                <a:gd name="f77" fmla="*/ f57 1 124063"/>
                <a:gd name="f78" fmla="*/ f58 1 270592"/>
                <a:gd name="f79" fmla="*/ f59 1 124063"/>
                <a:gd name="f80" fmla="*/ f60 1 270592"/>
                <a:gd name="f81" fmla="*/ f61 1 124063"/>
                <a:gd name="f82" fmla="*/ f62 1 124063"/>
                <a:gd name="f83" fmla="*/ f63 1 270592"/>
                <a:gd name="f84" fmla="*/ f64 1 124063"/>
                <a:gd name="f85" fmla="*/ f65 1 270592"/>
                <a:gd name="f86" fmla="*/ f66 1 270592"/>
                <a:gd name="f87" fmla="*/ f67 1 124063"/>
                <a:gd name="f88" fmla="*/ f68 1 270592"/>
                <a:gd name="f89" fmla="*/ f41 1 f48"/>
                <a:gd name="f90" fmla="*/ f42 1 f48"/>
                <a:gd name="f91" fmla="*/ f41 1 f49"/>
                <a:gd name="f92" fmla="*/ f43 1 f49"/>
                <a:gd name="f93" fmla="*/ f70 1 f48"/>
                <a:gd name="f94" fmla="*/ f71 1 f49"/>
                <a:gd name="f95" fmla="*/ f72 1 f48"/>
                <a:gd name="f96" fmla="*/ f73 1 f49"/>
                <a:gd name="f97" fmla="*/ f74 1 f48"/>
                <a:gd name="f98" fmla="*/ f75 1 f48"/>
                <a:gd name="f99" fmla="*/ f76 1 f48"/>
                <a:gd name="f100" fmla="*/ f77 1 f48"/>
                <a:gd name="f101" fmla="*/ f78 1 f49"/>
                <a:gd name="f102" fmla="*/ f79 1 f48"/>
                <a:gd name="f103" fmla="*/ f80 1 f49"/>
                <a:gd name="f104" fmla="*/ f81 1 f48"/>
                <a:gd name="f105" fmla="*/ f82 1 f48"/>
                <a:gd name="f106" fmla="*/ f83 1 f49"/>
                <a:gd name="f107" fmla="*/ f84 1 f48"/>
                <a:gd name="f108" fmla="*/ f85 1 f49"/>
                <a:gd name="f109" fmla="*/ f86 1 f49"/>
                <a:gd name="f110" fmla="*/ f87 1 f48"/>
                <a:gd name="f111" fmla="*/ f88 1 f49"/>
                <a:gd name="f112" fmla="*/ f89 f39 1"/>
                <a:gd name="f113" fmla="*/ f90 f39 1"/>
                <a:gd name="f114" fmla="*/ f92 f40 1"/>
                <a:gd name="f115" fmla="*/ f91 f40 1"/>
                <a:gd name="f116" fmla="*/ f93 f39 1"/>
                <a:gd name="f117" fmla="*/ f94 f40 1"/>
                <a:gd name="f118" fmla="*/ f95 f39 1"/>
                <a:gd name="f119" fmla="*/ f96 f40 1"/>
                <a:gd name="f120" fmla="*/ f97 f39 1"/>
                <a:gd name="f121" fmla="*/ f98 f39 1"/>
                <a:gd name="f122" fmla="*/ f99 f39 1"/>
                <a:gd name="f123" fmla="*/ f100 f39 1"/>
                <a:gd name="f124" fmla="*/ f101 f40 1"/>
                <a:gd name="f125" fmla="*/ f102 f39 1"/>
                <a:gd name="f126" fmla="*/ f103 f40 1"/>
                <a:gd name="f127" fmla="*/ f104 f39 1"/>
                <a:gd name="f128" fmla="*/ f105 f39 1"/>
                <a:gd name="f129" fmla="*/ f106 f40 1"/>
                <a:gd name="f130" fmla="*/ f107 f39 1"/>
                <a:gd name="f131" fmla="*/ f108 f40 1"/>
                <a:gd name="f132" fmla="*/ f109 f40 1"/>
                <a:gd name="f133" fmla="*/ f110 f39 1"/>
                <a:gd name="f134" fmla="*/ f111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18" y="f119"/>
                </a:cxn>
                <a:cxn ang="f69">
                  <a:pos x="f120" y="f119"/>
                </a:cxn>
                <a:cxn ang="f69">
                  <a:pos x="f121" y="f119"/>
                </a:cxn>
                <a:cxn ang="f69">
                  <a:pos x="f122" y="f117"/>
                </a:cxn>
                <a:cxn ang="f69">
                  <a:pos x="f123" y="f124"/>
                </a:cxn>
                <a:cxn ang="f69">
                  <a:pos x="f125" y="f126"/>
                </a:cxn>
                <a:cxn ang="f69">
                  <a:pos x="f127" y="f126"/>
                </a:cxn>
                <a:cxn ang="f69">
                  <a:pos x="f128" y="f129"/>
                </a:cxn>
                <a:cxn ang="f69">
                  <a:pos x="f130" y="f131"/>
                </a:cxn>
                <a:cxn ang="f69">
                  <a:pos x="f130" y="f132"/>
                </a:cxn>
                <a:cxn ang="f69">
                  <a:pos x="f133" y="f132"/>
                </a:cxn>
                <a:cxn ang="f69">
                  <a:pos x="f133" y="f134"/>
                </a:cxn>
              </a:cxnLst>
              <a:rect l="f112" t="f115" r="f113" b="f114"/>
              <a:pathLst>
                <a:path w="124063" h="270592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3"/>
                    <a:pt x="f15" y="f11"/>
                  </a:cubicBezTo>
                  <a:lnTo>
                    <a:pt x="f16" y="f11"/>
                  </a:lnTo>
                  <a:cubicBezTo>
                    <a:pt x="f17" y="f18"/>
                    <a:pt x="f19" y="f20"/>
                    <a:pt x="f21" y="f9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5"/>
                  </a:cubicBezTo>
                  <a:lnTo>
                    <a:pt x="f29" y="f5"/>
                  </a:lnTo>
                  <a:cubicBezTo>
                    <a:pt x="f30" y="f31"/>
                    <a:pt x="f32" y="f33"/>
                    <a:pt x="f34" y="f35"/>
                  </a:cubicBezTo>
                  <a:lnTo>
                    <a:pt x="f5" y="f36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37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" name="Freeform: Shape 984">
              <a:extLst>
                <a:ext uri="{FF2B5EF4-FFF2-40B4-BE49-F238E27FC236}">
                  <a16:creationId xmlns:a16="http://schemas.microsoft.com/office/drawing/2014/main" id="{3044BC94-EDDD-47BE-B800-870C3DAC7F92}"/>
                </a:ext>
              </a:extLst>
            </p:cNvPr>
            <p:cNvSpPr/>
            <p:nvPr/>
          </p:nvSpPr>
          <p:spPr>
            <a:xfrm>
              <a:off x="8007519" y="5610593"/>
              <a:ext cx="14100" cy="127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71"/>
                <a:gd name="f7" fmla="val 12725"/>
                <a:gd name="f8" fmla="val 12726"/>
                <a:gd name="f9" fmla="+- 0 0 -90"/>
                <a:gd name="f10" fmla="*/ f3 1 14871"/>
                <a:gd name="f11" fmla="*/ f4 1 1272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4871"/>
                <a:gd name="f20" fmla="*/ f16 1 12725"/>
                <a:gd name="f21" fmla="*/ 14871 f17 1"/>
                <a:gd name="f22" fmla="*/ 0 f16 1"/>
                <a:gd name="f23" fmla="*/ 0 f17 1"/>
                <a:gd name="f24" fmla="*/ 12726 f16 1"/>
                <a:gd name="f25" fmla="+- f18 0 f1"/>
                <a:gd name="f26" fmla="*/ f21 1 14871"/>
                <a:gd name="f27" fmla="*/ f22 1 12725"/>
                <a:gd name="f28" fmla="*/ f23 1 14871"/>
                <a:gd name="f29" fmla="*/ f24 1 1272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2" y="f45"/>
                </a:cxn>
                <a:cxn ang="f25">
                  <a:pos x="f42" y="f43"/>
                </a:cxn>
              </a:cxnLst>
              <a:rect l="f38" t="f41" r="f39" b="f40"/>
              <a:pathLst>
                <a:path w="14871" h="12725">
                  <a:moveTo>
                    <a:pt x="f6" y="f5"/>
                  </a:moveTo>
                  <a:lnTo>
                    <a:pt x="f5" y="f8"/>
                  </a:lnTo>
                  <a:lnTo>
                    <a:pt x="f6" y="f8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A4595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" name="Freeform: Shape 985">
              <a:extLst>
                <a:ext uri="{FF2B5EF4-FFF2-40B4-BE49-F238E27FC236}">
                  <a16:creationId xmlns:a16="http://schemas.microsoft.com/office/drawing/2014/main" id="{36B7461E-F522-697E-F761-79F7C02CC62E}"/>
                </a:ext>
              </a:extLst>
            </p:cNvPr>
            <p:cNvSpPr/>
            <p:nvPr/>
          </p:nvSpPr>
          <p:spPr>
            <a:xfrm>
              <a:off x="5501332" y="6591159"/>
              <a:ext cx="31875" cy="2625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628"/>
                <a:gd name="f7" fmla="val 262555"/>
                <a:gd name="f8" fmla="+- 0 0 -90"/>
                <a:gd name="f9" fmla="*/ f3 1 33628"/>
                <a:gd name="f10" fmla="*/ f4 1 26255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33628"/>
                <a:gd name="f19" fmla="*/ f15 1 262555"/>
                <a:gd name="f20" fmla="*/ 0 f16 1"/>
                <a:gd name="f21" fmla="*/ 0 f15 1"/>
                <a:gd name="f22" fmla="*/ 33628 f16 1"/>
                <a:gd name="f23" fmla="*/ 262555 f15 1"/>
                <a:gd name="f24" fmla="+- f17 0 f1"/>
                <a:gd name="f25" fmla="*/ f20 1 33628"/>
                <a:gd name="f26" fmla="*/ f21 1 262555"/>
                <a:gd name="f27" fmla="*/ f22 1 33628"/>
                <a:gd name="f28" fmla="*/ f23 1 262555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33628" h="262555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" name="Freeform: Shape 986">
              <a:extLst>
                <a:ext uri="{FF2B5EF4-FFF2-40B4-BE49-F238E27FC236}">
                  <a16:creationId xmlns:a16="http://schemas.microsoft.com/office/drawing/2014/main" id="{6B783C28-E978-C74A-0BD2-B82A673E6D0D}"/>
                </a:ext>
              </a:extLst>
            </p:cNvPr>
            <p:cNvSpPr/>
            <p:nvPr/>
          </p:nvSpPr>
          <p:spPr>
            <a:xfrm>
              <a:off x="5535622" y="6591159"/>
              <a:ext cx="335145" cy="2625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3566"/>
                <a:gd name="f7" fmla="val 262555"/>
                <a:gd name="f8" fmla="val 353567"/>
                <a:gd name="f9" fmla="+- 0 0 -90"/>
                <a:gd name="f10" fmla="*/ f3 1 353566"/>
                <a:gd name="f11" fmla="*/ f4 1 26255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53566"/>
                <a:gd name="f20" fmla="*/ f16 1 262555"/>
                <a:gd name="f21" fmla="*/ 0 f17 1"/>
                <a:gd name="f22" fmla="*/ 0 f16 1"/>
                <a:gd name="f23" fmla="*/ 353567 f17 1"/>
                <a:gd name="f24" fmla="*/ 262555 f16 1"/>
                <a:gd name="f25" fmla="+- f18 0 f1"/>
                <a:gd name="f26" fmla="*/ f21 1 353566"/>
                <a:gd name="f27" fmla="*/ f22 1 262555"/>
                <a:gd name="f28" fmla="*/ f23 1 353566"/>
                <a:gd name="f29" fmla="*/ f24 1 26255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53566" h="262555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" name="Freeform: Shape 987">
              <a:extLst>
                <a:ext uri="{FF2B5EF4-FFF2-40B4-BE49-F238E27FC236}">
                  <a16:creationId xmlns:a16="http://schemas.microsoft.com/office/drawing/2014/main" id="{1B229D88-B863-B631-0C9A-FD27F6967A80}"/>
                </a:ext>
              </a:extLst>
            </p:cNvPr>
            <p:cNvSpPr/>
            <p:nvPr/>
          </p:nvSpPr>
          <p:spPr>
            <a:xfrm>
              <a:off x="6469562" y="6519223"/>
              <a:ext cx="119000" cy="3348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536"/>
                <a:gd name="f7" fmla="val 334891"/>
                <a:gd name="f8" fmla="val 58414"/>
                <a:gd name="f9" fmla="val 56940"/>
                <a:gd name="f10" fmla="val 334892"/>
                <a:gd name="f11" fmla="+- 0 0 -90"/>
                <a:gd name="f12" fmla="*/ f3 1 125536"/>
                <a:gd name="f13" fmla="*/ f4 1 33489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5536"/>
                <a:gd name="f22" fmla="*/ f18 1 334891"/>
                <a:gd name="f23" fmla="*/ 58414 f19 1"/>
                <a:gd name="f24" fmla="*/ 0 f18 1"/>
                <a:gd name="f25" fmla="*/ 56940 f19 1"/>
                <a:gd name="f26" fmla="*/ 0 f19 1"/>
                <a:gd name="f27" fmla="*/ 334892 f18 1"/>
                <a:gd name="f28" fmla="*/ 125536 f19 1"/>
                <a:gd name="f29" fmla="+- f20 0 f1"/>
                <a:gd name="f30" fmla="*/ f23 1 125536"/>
                <a:gd name="f31" fmla="*/ f24 1 334891"/>
                <a:gd name="f32" fmla="*/ f25 1 125536"/>
                <a:gd name="f33" fmla="*/ f26 1 125536"/>
                <a:gd name="f34" fmla="*/ f27 1 334891"/>
                <a:gd name="f35" fmla="*/ f28 1 125536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1"/>
                <a:gd name="f44" fmla="*/ f34 1 f22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2 1"/>
                <a:gd name="f54" fmla="*/ f44 f13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3" y="f51"/>
                </a:cxn>
                <a:cxn ang="f29">
                  <a:pos x="f53" y="f54"/>
                </a:cxn>
                <a:cxn ang="f29">
                  <a:pos x="f55" y="f54"/>
                </a:cxn>
                <a:cxn ang="f29">
                  <a:pos x="f55" y="f51"/>
                </a:cxn>
              </a:cxnLst>
              <a:rect l="f46" t="f49" r="f47" b="f48"/>
              <a:pathLst>
                <a:path w="125536" h="334891">
                  <a:moveTo>
                    <a:pt x="f8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6" y="f10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" name="Freeform: Shape 988">
              <a:extLst>
                <a:ext uri="{FF2B5EF4-FFF2-40B4-BE49-F238E27FC236}">
                  <a16:creationId xmlns:a16="http://schemas.microsoft.com/office/drawing/2014/main" id="{B6263C9A-3607-690C-30F9-A8BF53E5745B}"/>
                </a:ext>
              </a:extLst>
            </p:cNvPr>
            <p:cNvSpPr/>
            <p:nvPr/>
          </p:nvSpPr>
          <p:spPr>
            <a:xfrm>
              <a:off x="6365174" y="5894579"/>
              <a:ext cx="318384" cy="685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5881"/>
                <a:gd name="f7" fmla="val 685992"/>
                <a:gd name="f8" fmla="val 95392"/>
                <a:gd name="f9" fmla="val 617005"/>
                <a:gd name="f10" fmla="val 612932"/>
                <a:gd name="f11" fmla="val 98688"/>
                <a:gd name="f12" fmla="val 609637"/>
                <a:gd name="f13" fmla="val 102761"/>
                <a:gd name="f14" fmla="val 246921"/>
                <a:gd name="f15" fmla="val 252280"/>
                <a:gd name="f16" fmla="val 335882"/>
                <a:gd name="f17" fmla="+- 0 0 -90"/>
                <a:gd name="f18" fmla="*/ f3 1 335881"/>
                <a:gd name="f19" fmla="*/ f4 1 68599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35881"/>
                <a:gd name="f28" fmla="*/ f24 1 685992"/>
                <a:gd name="f29" fmla="*/ 0 f25 1"/>
                <a:gd name="f30" fmla="*/ 685992 f24 1"/>
                <a:gd name="f31" fmla="*/ 95392 f25 1"/>
                <a:gd name="f32" fmla="*/ 617005 f24 1"/>
                <a:gd name="f33" fmla="*/ 102761 f25 1"/>
                <a:gd name="f34" fmla="*/ 609637 f24 1"/>
                <a:gd name="f35" fmla="*/ 246921 f25 1"/>
                <a:gd name="f36" fmla="*/ 252280 f25 1"/>
                <a:gd name="f37" fmla="*/ 335882 f25 1"/>
                <a:gd name="f38" fmla="*/ 0 f24 1"/>
                <a:gd name="f39" fmla="+- f26 0 f1"/>
                <a:gd name="f40" fmla="*/ f29 1 335881"/>
                <a:gd name="f41" fmla="*/ f30 1 685992"/>
                <a:gd name="f42" fmla="*/ f31 1 335881"/>
                <a:gd name="f43" fmla="*/ f32 1 685992"/>
                <a:gd name="f44" fmla="*/ f33 1 335881"/>
                <a:gd name="f45" fmla="*/ f34 1 685992"/>
                <a:gd name="f46" fmla="*/ f35 1 335881"/>
                <a:gd name="f47" fmla="*/ f36 1 335881"/>
                <a:gd name="f48" fmla="*/ f37 1 335881"/>
                <a:gd name="f49" fmla="*/ f38 1 685992"/>
                <a:gd name="f50" fmla="*/ f20 1 f27"/>
                <a:gd name="f51" fmla="*/ f21 1 f27"/>
                <a:gd name="f52" fmla="*/ f20 1 f28"/>
                <a:gd name="f53" fmla="*/ f22 1 f28"/>
                <a:gd name="f54" fmla="*/ f40 1 f27"/>
                <a:gd name="f55" fmla="*/ f41 1 f28"/>
                <a:gd name="f56" fmla="*/ f42 1 f27"/>
                <a:gd name="f57" fmla="*/ f43 1 f28"/>
                <a:gd name="f58" fmla="*/ f44 1 f27"/>
                <a:gd name="f59" fmla="*/ f45 1 f28"/>
                <a:gd name="f60" fmla="*/ f46 1 f27"/>
                <a:gd name="f61" fmla="*/ f47 1 f27"/>
                <a:gd name="f62" fmla="*/ f48 1 f27"/>
                <a:gd name="f63" fmla="*/ f49 1 f28"/>
                <a:gd name="f64" fmla="*/ f50 f18 1"/>
                <a:gd name="f65" fmla="*/ f51 f18 1"/>
                <a:gd name="f66" fmla="*/ f53 f19 1"/>
                <a:gd name="f67" fmla="*/ f52 f19 1"/>
                <a:gd name="f68" fmla="*/ f54 f18 1"/>
                <a:gd name="f69" fmla="*/ f55 f19 1"/>
                <a:gd name="f70" fmla="*/ f56 f18 1"/>
                <a:gd name="f71" fmla="*/ f57 f19 1"/>
                <a:gd name="f72" fmla="*/ f58 f18 1"/>
                <a:gd name="f73" fmla="*/ f59 f19 1"/>
                <a:gd name="f74" fmla="*/ f60 f18 1"/>
                <a:gd name="f75" fmla="*/ f61 f18 1"/>
                <a:gd name="f76" fmla="*/ f62 f18 1"/>
                <a:gd name="f77" fmla="*/ f63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8" y="f69"/>
                </a:cxn>
                <a:cxn ang="f39">
                  <a:pos x="f70" y="f69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3"/>
                </a:cxn>
                <a:cxn ang="f39">
                  <a:pos x="f75" y="f73"/>
                </a:cxn>
                <a:cxn ang="f39">
                  <a:pos x="f76" y="f73"/>
                </a:cxn>
                <a:cxn ang="f39">
                  <a:pos x="f76" y="f77"/>
                </a:cxn>
                <a:cxn ang="f39">
                  <a:pos x="f68" y="f77"/>
                </a:cxn>
                <a:cxn ang="f39">
                  <a:pos x="f68" y="f69"/>
                </a:cxn>
              </a:cxnLst>
              <a:rect l="f64" t="f67" r="f65" b="f66"/>
              <a:pathLst>
                <a:path w="335881" h="685992">
                  <a:moveTo>
                    <a:pt x="f5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8" y="f10"/>
                    <a:pt x="f11" y="f12"/>
                    <a:pt x="f13" y="f12"/>
                  </a:cubicBezTo>
                  <a:lnTo>
                    <a:pt x="f14" y="f12"/>
                  </a:lnTo>
                  <a:lnTo>
                    <a:pt x="f15" y="f12"/>
                  </a:lnTo>
                  <a:lnTo>
                    <a:pt x="f16" y="f12"/>
                  </a:lnTo>
                  <a:lnTo>
                    <a:pt x="f16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" name="Freeform: Shape 989">
              <a:extLst>
                <a:ext uri="{FF2B5EF4-FFF2-40B4-BE49-F238E27FC236}">
                  <a16:creationId xmlns:a16="http://schemas.microsoft.com/office/drawing/2014/main" id="{2FBB34A7-971E-8F68-F662-2AC146865C68}"/>
                </a:ext>
              </a:extLst>
            </p:cNvPr>
            <p:cNvSpPr/>
            <p:nvPr/>
          </p:nvSpPr>
          <p:spPr>
            <a:xfrm>
              <a:off x="5915089" y="6298442"/>
              <a:ext cx="441956" cy="5556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6241"/>
                <a:gd name="f7" fmla="val 267913"/>
                <a:gd name="f8" fmla="val 461687"/>
                <a:gd name="f9" fmla="val 466242"/>
                <a:gd name="f10" fmla="val 2813"/>
                <a:gd name="f11" fmla="val 464433"/>
                <a:gd name="f12" fmla="val 2438"/>
                <a:gd name="f13" fmla="val 462825"/>
                <a:gd name="f14" fmla="val 1447"/>
                <a:gd name="f15" fmla="+- 0 0 -90"/>
                <a:gd name="f16" fmla="*/ f3 1 466241"/>
                <a:gd name="f17" fmla="*/ f4 1 26791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66241"/>
                <a:gd name="f26" fmla="*/ f22 1 267913"/>
                <a:gd name="f27" fmla="*/ 461687 f23 1"/>
                <a:gd name="f28" fmla="*/ 0 f22 1"/>
                <a:gd name="f29" fmla="*/ 0 f23 1"/>
                <a:gd name="f30" fmla="*/ 267913 f22 1"/>
                <a:gd name="f31" fmla="*/ 466242 f23 1"/>
                <a:gd name="f32" fmla="*/ 2813 f22 1"/>
                <a:gd name="f33" fmla="+- f24 0 f1"/>
                <a:gd name="f34" fmla="*/ f27 1 466241"/>
                <a:gd name="f35" fmla="*/ f28 1 267913"/>
                <a:gd name="f36" fmla="*/ f29 1 466241"/>
                <a:gd name="f37" fmla="*/ f30 1 267913"/>
                <a:gd name="f38" fmla="*/ f31 1 466241"/>
                <a:gd name="f39" fmla="*/ f32 1 267913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8" y="f57"/>
                </a:cxn>
                <a:cxn ang="f33">
                  <a:pos x="f58" y="f59"/>
                </a:cxn>
                <a:cxn ang="f33">
                  <a:pos x="f54" y="f55"/>
                </a:cxn>
              </a:cxnLst>
              <a:rect l="f50" t="f53" r="f51" b="f52"/>
              <a:pathLst>
                <a:path w="466241" h="267913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9" y="f7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8" y="f5"/>
                  </a:cubicBezTo>
                  <a:close/>
                </a:path>
              </a:pathLst>
            </a:custGeom>
            <a:solidFill>
              <a:srgbClr val="0A4054"/>
            </a:solidFill>
            <a:ln w="12701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" name="Freeform: Shape 990">
              <a:extLst>
                <a:ext uri="{FF2B5EF4-FFF2-40B4-BE49-F238E27FC236}">
                  <a16:creationId xmlns:a16="http://schemas.microsoft.com/office/drawing/2014/main" id="{4E11ED60-FE44-5610-73F7-52AD53C6B418}"/>
                </a:ext>
              </a:extLst>
            </p:cNvPr>
            <p:cNvSpPr/>
            <p:nvPr/>
          </p:nvSpPr>
          <p:spPr>
            <a:xfrm>
              <a:off x="6359459" y="6583122"/>
              <a:ext cx="96140" cy="2705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421"/>
                <a:gd name="f7" fmla="val 270592"/>
                <a:gd name="f8" fmla="val 5761"/>
                <a:gd name="f9" fmla="val 5292"/>
                <a:gd name="f10" fmla="val 2987"/>
                <a:gd name="f11" fmla="val 2988"/>
                <a:gd name="f12" fmla="val 5358"/>
                <a:gd name="f13" fmla="val 5894"/>
                <a:gd name="f14" fmla="+- 0 0 -90"/>
                <a:gd name="f15" fmla="*/ f3 1 101421"/>
                <a:gd name="f16" fmla="*/ f4 1 27059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1421"/>
                <a:gd name="f25" fmla="*/ f21 1 270592"/>
                <a:gd name="f26" fmla="*/ 5761 f22 1"/>
                <a:gd name="f27" fmla="*/ 0 f21 1"/>
                <a:gd name="f28" fmla="*/ 0 f22 1"/>
                <a:gd name="f29" fmla="*/ 5894 f21 1"/>
                <a:gd name="f30" fmla="*/ 270592 f21 1"/>
                <a:gd name="f31" fmla="*/ 101421 f22 1"/>
                <a:gd name="f32" fmla="+- f23 0 f1"/>
                <a:gd name="f33" fmla="*/ f26 1 101421"/>
                <a:gd name="f34" fmla="*/ f27 1 270592"/>
                <a:gd name="f35" fmla="*/ f28 1 101421"/>
                <a:gd name="f36" fmla="*/ f29 1 270592"/>
                <a:gd name="f37" fmla="*/ f30 1 270592"/>
                <a:gd name="f38" fmla="*/ f31 1 101421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7"/>
                </a:cxn>
                <a:cxn ang="f32">
                  <a:pos x="f58" y="f54"/>
                </a:cxn>
              </a:cxnLst>
              <a:rect l="f49" t="f52" r="f50" b="f51"/>
              <a:pathLst>
                <a:path w="101421" h="270592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" name="Freeform: Shape 991">
              <a:extLst>
                <a:ext uri="{FF2B5EF4-FFF2-40B4-BE49-F238E27FC236}">
                  <a16:creationId xmlns:a16="http://schemas.microsoft.com/office/drawing/2014/main" id="{5584E5CB-4AB5-F3F2-84EC-0662FE7715A1}"/>
                </a:ext>
              </a:extLst>
            </p:cNvPr>
            <p:cNvSpPr/>
            <p:nvPr/>
          </p:nvSpPr>
          <p:spPr>
            <a:xfrm>
              <a:off x="7911891" y="6518958"/>
              <a:ext cx="1527" cy="3348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7"/>
                <a:gd name="f7" fmla="val 334891"/>
                <a:gd name="f8" fmla="val 1608"/>
                <a:gd name="f9" fmla="val 334892"/>
                <a:gd name="f10" fmla="+- 0 0 -90"/>
                <a:gd name="f11" fmla="*/ f3 1 1607"/>
                <a:gd name="f12" fmla="*/ f4 1 33489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607"/>
                <a:gd name="f21" fmla="*/ f17 1 334891"/>
                <a:gd name="f22" fmla="*/ 0 f18 1"/>
                <a:gd name="f23" fmla="*/ 0 f17 1"/>
                <a:gd name="f24" fmla="*/ 1608 f18 1"/>
                <a:gd name="f25" fmla="*/ 334892 f17 1"/>
                <a:gd name="f26" fmla="+- f19 0 f1"/>
                <a:gd name="f27" fmla="*/ f22 1 1607"/>
                <a:gd name="f28" fmla="*/ f23 1 334891"/>
                <a:gd name="f29" fmla="*/ f24 1 1607"/>
                <a:gd name="f30" fmla="*/ f25 1 33489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1607" h="334891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" name="Freeform: Shape 992">
              <a:extLst>
                <a:ext uri="{FF2B5EF4-FFF2-40B4-BE49-F238E27FC236}">
                  <a16:creationId xmlns:a16="http://schemas.microsoft.com/office/drawing/2014/main" id="{1323CA19-E272-4101-A6B8-C64E9F7626F2}"/>
                </a:ext>
              </a:extLst>
            </p:cNvPr>
            <p:cNvSpPr/>
            <p:nvPr/>
          </p:nvSpPr>
          <p:spPr>
            <a:xfrm>
              <a:off x="7666018" y="6518958"/>
              <a:ext cx="243330" cy="3348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700"/>
                <a:gd name="f7" fmla="val 334891"/>
                <a:gd name="f8" fmla="val 256701"/>
                <a:gd name="f9" fmla="val 334892"/>
                <a:gd name="f10" fmla="+- 0 0 -90"/>
                <a:gd name="f11" fmla="*/ f3 1 256700"/>
                <a:gd name="f12" fmla="*/ f4 1 33489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56700"/>
                <a:gd name="f21" fmla="*/ f17 1 334891"/>
                <a:gd name="f22" fmla="*/ 0 f18 1"/>
                <a:gd name="f23" fmla="*/ 0 f17 1"/>
                <a:gd name="f24" fmla="*/ 256701 f18 1"/>
                <a:gd name="f25" fmla="*/ 334892 f17 1"/>
                <a:gd name="f26" fmla="+- f19 0 f1"/>
                <a:gd name="f27" fmla="*/ f22 1 256700"/>
                <a:gd name="f28" fmla="*/ f23 1 334891"/>
                <a:gd name="f29" fmla="*/ f24 1 256700"/>
                <a:gd name="f30" fmla="*/ f25 1 33489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256700" h="334891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" name="Freeform: Shape 993">
              <a:extLst>
                <a:ext uri="{FF2B5EF4-FFF2-40B4-BE49-F238E27FC236}">
                  <a16:creationId xmlns:a16="http://schemas.microsoft.com/office/drawing/2014/main" id="{1270C214-3EE3-9225-B3D7-B66C4D9C3EF0}"/>
                </a:ext>
              </a:extLst>
            </p:cNvPr>
            <p:cNvSpPr/>
            <p:nvPr/>
          </p:nvSpPr>
          <p:spPr>
            <a:xfrm>
              <a:off x="7221400" y="5859082"/>
              <a:ext cx="30861" cy="3107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556"/>
                <a:gd name="f7" fmla="val 310779"/>
                <a:gd name="f8" fmla="val 2546"/>
                <a:gd name="f9" fmla="val 11788"/>
                <a:gd name="f10" fmla="val 2573"/>
                <a:gd name="f11" fmla="val 13911"/>
                <a:gd name="f12" fmla="val 1635"/>
                <a:gd name="f13" fmla="val 15933"/>
                <a:gd name="f14" fmla="val 17280"/>
                <a:gd name="f15" fmla="+- 0 0 -90"/>
                <a:gd name="f16" fmla="*/ f3 1 32556"/>
                <a:gd name="f17" fmla="*/ f4 1 31077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2556"/>
                <a:gd name="f26" fmla="*/ f22 1 310779"/>
                <a:gd name="f27" fmla="*/ 32556 f23 1"/>
                <a:gd name="f28" fmla="*/ 310779 f22 1"/>
                <a:gd name="f29" fmla="*/ 0 f22 1"/>
                <a:gd name="f30" fmla="*/ 2546 f23 1"/>
                <a:gd name="f31" fmla="*/ 11788 f22 1"/>
                <a:gd name="f32" fmla="*/ 0 f23 1"/>
                <a:gd name="f33" fmla="*/ 17280 f22 1"/>
                <a:gd name="f34" fmla="+- f24 0 f1"/>
                <a:gd name="f35" fmla="*/ f27 1 32556"/>
                <a:gd name="f36" fmla="*/ f28 1 310779"/>
                <a:gd name="f37" fmla="*/ f29 1 310779"/>
                <a:gd name="f38" fmla="*/ f30 1 32556"/>
                <a:gd name="f39" fmla="*/ f31 1 310779"/>
                <a:gd name="f40" fmla="*/ f32 1 32556"/>
                <a:gd name="f41" fmla="*/ f33 1 310779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61"/>
                </a:cxn>
                <a:cxn ang="f34">
                  <a:pos x="f62" y="f63"/>
                </a:cxn>
                <a:cxn ang="f34">
                  <a:pos x="f62" y="f58"/>
                </a:cxn>
              </a:cxnLst>
              <a:rect l="f53" t="f56" r="f54" b="f55"/>
              <a:pathLst>
                <a:path w="32556" h="310779">
                  <a:moveTo>
                    <a:pt x="f6" y="f7"/>
                  </a:moveTo>
                  <a:lnTo>
                    <a:pt x="f6" y="f5"/>
                  </a:lnTo>
                  <a:lnTo>
                    <a:pt x="f8" y="f5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" name="Freeform: Shape 994">
              <a:extLst>
                <a:ext uri="{FF2B5EF4-FFF2-40B4-BE49-F238E27FC236}">
                  <a16:creationId xmlns:a16="http://schemas.microsoft.com/office/drawing/2014/main" id="{2536D146-1152-5E21-1017-4045B6F3C959}"/>
                </a:ext>
              </a:extLst>
            </p:cNvPr>
            <p:cNvSpPr/>
            <p:nvPr/>
          </p:nvSpPr>
          <p:spPr>
            <a:xfrm>
              <a:off x="6888284" y="5877708"/>
              <a:ext cx="1399" cy="625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"/>
                <a:gd name="f7" fmla="val 625979"/>
                <a:gd name="f8" fmla="val 625980"/>
                <a:gd name="f9" fmla="val 1474"/>
                <a:gd name="f10" fmla="val 268"/>
                <a:gd name="f11" fmla="+- 0 0 -90"/>
                <a:gd name="f12" fmla="*/ f3 1 1473"/>
                <a:gd name="f13" fmla="*/ f4 1 62597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473"/>
                <a:gd name="f22" fmla="*/ f18 1 625979"/>
                <a:gd name="f23" fmla="*/ 0 f19 1"/>
                <a:gd name="f24" fmla="*/ 0 f18 1"/>
                <a:gd name="f25" fmla="*/ 625980 f18 1"/>
                <a:gd name="f26" fmla="*/ 1474 f19 1"/>
                <a:gd name="f27" fmla="*/ 268 f18 1"/>
                <a:gd name="f28" fmla="+- f20 0 f1"/>
                <a:gd name="f29" fmla="*/ f23 1 1473"/>
                <a:gd name="f30" fmla="*/ f24 1 625979"/>
                <a:gd name="f31" fmla="*/ f25 1 625979"/>
                <a:gd name="f32" fmla="*/ f26 1 1473"/>
                <a:gd name="f33" fmla="*/ f27 1 625979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51"/>
                </a:cxn>
              </a:cxnLst>
              <a:rect l="f43" t="f46" r="f44" b="f45"/>
              <a:pathLst>
                <a:path w="1473" h="625979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9" y="f10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" name="Freeform: Shape 995">
              <a:extLst>
                <a:ext uri="{FF2B5EF4-FFF2-40B4-BE49-F238E27FC236}">
                  <a16:creationId xmlns:a16="http://schemas.microsoft.com/office/drawing/2014/main" id="{E06250A1-BA29-56EE-A06B-77CE0C185DFD}"/>
                </a:ext>
              </a:extLst>
            </p:cNvPr>
            <p:cNvSpPr/>
            <p:nvPr/>
          </p:nvSpPr>
          <p:spPr>
            <a:xfrm>
              <a:off x="6697531" y="5843281"/>
              <a:ext cx="188210" cy="6604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554"/>
                <a:gd name="f7" fmla="val 660406"/>
                <a:gd name="f8" fmla="val 198555"/>
                <a:gd name="f9" fmla="val 660407"/>
                <a:gd name="f10" fmla="val 32551"/>
                <a:gd name="f11" fmla="val 196063"/>
                <a:gd name="f12" fmla="val 29718"/>
                <a:gd name="f13" fmla="val 25472"/>
                <a:gd name="f14" fmla="val 22639"/>
                <a:gd name="f15" fmla="val 14065"/>
                <a:gd name="f16" fmla="val 196947"/>
                <a:gd name="f17" fmla="val 8439"/>
                <a:gd name="f18" fmla="val 194402"/>
                <a:gd name="f19" fmla="+- 0 0 -90"/>
                <a:gd name="f20" fmla="*/ f3 1 198554"/>
                <a:gd name="f21" fmla="*/ f4 1 66040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98554"/>
                <a:gd name="f30" fmla="*/ f26 1 660406"/>
                <a:gd name="f31" fmla="*/ 198555 f27 1"/>
                <a:gd name="f32" fmla="*/ 660407 f26 1"/>
                <a:gd name="f33" fmla="*/ 32551 f26 1"/>
                <a:gd name="f34" fmla="*/ 22639 f26 1"/>
                <a:gd name="f35" fmla="*/ 14065 f26 1"/>
                <a:gd name="f36" fmla="*/ 196947 f27 1"/>
                <a:gd name="f37" fmla="*/ 8439 f26 1"/>
                <a:gd name="f38" fmla="*/ 194402 f27 1"/>
                <a:gd name="f39" fmla="*/ 0 f26 1"/>
                <a:gd name="f40" fmla="*/ 0 f27 1"/>
                <a:gd name="f41" fmla="+- f28 0 f1"/>
                <a:gd name="f42" fmla="*/ f31 1 198554"/>
                <a:gd name="f43" fmla="*/ f32 1 660406"/>
                <a:gd name="f44" fmla="*/ f33 1 660406"/>
                <a:gd name="f45" fmla="*/ f34 1 660406"/>
                <a:gd name="f46" fmla="*/ f35 1 660406"/>
                <a:gd name="f47" fmla="*/ f36 1 198554"/>
                <a:gd name="f48" fmla="*/ f37 1 660406"/>
                <a:gd name="f49" fmla="*/ f38 1 198554"/>
                <a:gd name="f50" fmla="*/ f39 1 660406"/>
                <a:gd name="f51" fmla="*/ f40 1 198554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30"/>
                <a:gd name="f59" fmla="*/ f45 1 f30"/>
                <a:gd name="f60" fmla="*/ f46 1 f30"/>
                <a:gd name="f61" fmla="*/ f47 1 f29"/>
                <a:gd name="f62" fmla="*/ f48 1 f30"/>
                <a:gd name="f63" fmla="*/ f49 1 f29"/>
                <a:gd name="f64" fmla="*/ f50 1 f30"/>
                <a:gd name="f65" fmla="*/ f51 1 f29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1 1"/>
                <a:gd name="f73" fmla="*/ f59 f21 1"/>
                <a:gd name="f74" fmla="*/ f60 f21 1"/>
                <a:gd name="f75" fmla="*/ f61 f20 1"/>
                <a:gd name="f76" fmla="*/ f62 f21 1"/>
                <a:gd name="f77" fmla="*/ f63 f20 1"/>
                <a:gd name="f78" fmla="*/ f64 f21 1"/>
                <a:gd name="f79" fmla="*/ f6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0" y="f72"/>
                </a:cxn>
                <a:cxn ang="f41">
                  <a:pos x="f70" y="f73"/>
                </a:cxn>
                <a:cxn ang="f41">
                  <a:pos x="f70" y="f74"/>
                </a:cxn>
                <a:cxn ang="f41">
                  <a:pos x="f75" y="f76"/>
                </a:cxn>
                <a:cxn ang="f41">
                  <a:pos x="f75" y="f76"/>
                </a:cxn>
                <a:cxn ang="f41">
                  <a:pos x="f77" y="f78"/>
                </a:cxn>
                <a:cxn ang="f41">
                  <a:pos x="f79" y="f78"/>
                </a:cxn>
                <a:cxn ang="f41">
                  <a:pos x="f79" y="f71"/>
                </a:cxn>
              </a:cxnLst>
              <a:rect l="f66" t="f69" r="f67" b="f68"/>
              <a:pathLst>
                <a:path w="198554" h="660406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lnTo>
                    <a:pt x="f8" y="f15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18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" name="Freeform: Shape 996">
              <a:extLst>
                <a:ext uri="{FF2B5EF4-FFF2-40B4-BE49-F238E27FC236}">
                  <a16:creationId xmlns:a16="http://schemas.microsoft.com/office/drawing/2014/main" id="{EFBEB21C-0EA6-5A47-4049-00A91DD338A2}"/>
                </a:ext>
              </a:extLst>
            </p:cNvPr>
            <p:cNvSpPr/>
            <p:nvPr/>
          </p:nvSpPr>
          <p:spPr>
            <a:xfrm>
              <a:off x="5263588" y="6547085"/>
              <a:ext cx="40005" cy="334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202"/>
                <a:gd name="f7" fmla="val 33489"/>
                <a:gd name="f8" fmla="val 19025"/>
                <a:gd name="f9" fmla="val 32793"/>
                <a:gd name="f10" fmla="val 19548"/>
                <a:gd name="f11" fmla="val 32217"/>
                <a:gd name="f12" fmla="val 20231"/>
                <a:gd name="f13" fmla="val 32150"/>
                <a:gd name="f14" fmla="val 30681"/>
                <a:gd name="f15" fmla="val 31351"/>
                <a:gd name="f16" fmla="val 31480"/>
                <a:gd name="f17" fmla="val 31753"/>
                <a:gd name="f18" fmla="val 42203"/>
                <a:gd name="f19" fmla="val 42136"/>
                <a:gd name="f20" fmla="val 30810"/>
                <a:gd name="f21" fmla="val 30140"/>
                <a:gd name="f22" fmla="val 29471"/>
                <a:gd name="f23" fmla="+- 0 0 -90"/>
                <a:gd name="f24" fmla="*/ f3 1 42202"/>
                <a:gd name="f25" fmla="*/ f4 1 3348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2202"/>
                <a:gd name="f34" fmla="*/ f30 1 33489"/>
                <a:gd name="f35" fmla="*/ 19025 f31 1"/>
                <a:gd name="f36" fmla="*/ 33489 f30 1"/>
                <a:gd name="f37" fmla="*/ 20231 f31 1"/>
                <a:gd name="f38" fmla="*/ 32150 f30 1"/>
                <a:gd name="f39" fmla="*/ 30681 f31 1"/>
                <a:gd name="f40" fmla="*/ 31753 f31 1"/>
                <a:gd name="f41" fmla="*/ 31480 f30 1"/>
                <a:gd name="f42" fmla="*/ 42203 f31 1"/>
                <a:gd name="f43" fmla="*/ 29471 f30 1"/>
                <a:gd name="f44" fmla="*/ 0 f30 1"/>
                <a:gd name="f45" fmla="*/ 0 f31 1"/>
                <a:gd name="f46" fmla="+- f32 0 f1"/>
                <a:gd name="f47" fmla="*/ f35 1 42202"/>
                <a:gd name="f48" fmla="*/ f36 1 33489"/>
                <a:gd name="f49" fmla="*/ f37 1 42202"/>
                <a:gd name="f50" fmla="*/ f38 1 33489"/>
                <a:gd name="f51" fmla="*/ f39 1 42202"/>
                <a:gd name="f52" fmla="*/ f40 1 42202"/>
                <a:gd name="f53" fmla="*/ f41 1 33489"/>
                <a:gd name="f54" fmla="*/ f42 1 42202"/>
                <a:gd name="f55" fmla="*/ f43 1 33489"/>
                <a:gd name="f56" fmla="*/ f44 1 33489"/>
                <a:gd name="f57" fmla="*/ f45 1 42202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4"/>
                <a:gd name="f66" fmla="*/ f51 1 f33"/>
                <a:gd name="f67" fmla="*/ f52 1 f33"/>
                <a:gd name="f68" fmla="*/ f53 1 f34"/>
                <a:gd name="f69" fmla="*/ f54 1 f33"/>
                <a:gd name="f70" fmla="*/ f55 1 f34"/>
                <a:gd name="f71" fmla="*/ f56 1 f34"/>
                <a:gd name="f72" fmla="*/ f57 1 f33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5 1"/>
                <a:gd name="f81" fmla="*/ f66 f24 1"/>
                <a:gd name="f82" fmla="*/ f67 f24 1"/>
                <a:gd name="f83" fmla="*/ f68 f25 1"/>
                <a:gd name="f84" fmla="*/ f69 f24 1"/>
                <a:gd name="f85" fmla="*/ f70 f25 1"/>
                <a:gd name="f86" fmla="*/ f71 f25 1"/>
                <a:gd name="f87" fmla="*/ f7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81" y="f80"/>
                </a:cxn>
                <a:cxn ang="f46">
                  <a:pos x="f82" y="f83"/>
                </a:cxn>
                <a:cxn ang="f46">
                  <a:pos x="f84" y="f83"/>
                </a:cxn>
                <a:cxn ang="f46">
                  <a:pos x="f84" y="f85"/>
                </a:cxn>
                <a:cxn ang="f46">
                  <a:pos x="f84" y="f86"/>
                </a:cxn>
                <a:cxn ang="f46">
                  <a:pos x="f87" y="f86"/>
                </a:cxn>
                <a:cxn ang="f46">
                  <a:pos x="f87" y="f78"/>
                </a:cxn>
              </a:cxnLst>
              <a:rect l="f73" t="f76" r="f74" b="f75"/>
              <a:pathLst>
                <a:path w="42202" h="33489">
                  <a:moveTo>
                    <a:pt x="f8" y="f7"/>
                  </a:moveTo>
                  <a:cubicBezTo>
                    <a:pt x="f8" y="f9"/>
                    <a:pt x="f10" y="f11"/>
                    <a:pt x="f12" y="f13"/>
                  </a:cubicBezTo>
                  <a:lnTo>
                    <a:pt x="f14" y="f13"/>
                  </a:lnTo>
                  <a:cubicBezTo>
                    <a:pt x="f14" y="f13"/>
                    <a:pt x="f15" y="f16"/>
                    <a:pt x="f17" y="f16"/>
                  </a:cubicBezTo>
                  <a:lnTo>
                    <a:pt x="f18" y="f16"/>
                  </a:lnTo>
                  <a:cubicBezTo>
                    <a:pt x="f19" y="f20"/>
                    <a:pt x="f19" y="f21"/>
                    <a:pt x="f18" y="f22"/>
                  </a:cubicBezTo>
                  <a:lnTo>
                    <a:pt x="f18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DD2A27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" name="Freeform: Shape 997">
              <a:extLst>
                <a:ext uri="{FF2B5EF4-FFF2-40B4-BE49-F238E27FC236}">
                  <a16:creationId xmlns:a16="http://schemas.microsoft.com/office/drawing/2014/main" id="{09828512-93F2-E1E7-EE0F-53E7EA90D92E}"/>
                </a:ext>
              </a:extLst>
            </p:cNvPr>
            <p:cNvSpPr/>
            <p:nvPr/>
          </p:nvSpPr>
          <p:spPr>
            <a:xfrm>
              <a:off x="5232343" y="6547085"/>
              <a:ext cx="29205" cy="334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814"/>
                <a:gd name="f7" fmla="val 33489"/>
                <a:gd name="f8" fmla="val 30815"/>
                <a:gd name="f9" fmla="+- 0 0 -90"/>
                <a:gd name="f10" fmla="*/ f3 1 30814"/>
                <a:gd name="f11" fmla="*/ f4 1 3348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0814"/>
                <a:gd name="f20" fmla="*/ f16 1 33489"/>
                <a:gd name="f21" fmla="*/ 0 f17 1"/>
                <a:gd name="f22" fmla="*/ 0 f16 1"/>
                <a:gd name="f23" fmla="*/ 30815 f17 1"/>
                <a:gd name="f24" fmla="*/ 33489 f16 1"/>
                <a:gd name="f25" fmla="+- f18 0 f1"/>
                <a:gd name="f26" fmla="*/ f21 1 30814"/>
                <a:gd name="f27" fmla="*/ f22 1 33489"/>
                <a:gd name="f28" fmla="*/ f23 1 30814"/>
                <a:gd name="f29" fmla="*/ f24 1 3348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0814" h="33489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DD2A27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" name="Freeform: Shape 998">
              <a:extLst>
                <a:ext uri="{FF2B5EF4-FFF2-40B4-BE49-F238E27FC236}">
                  <a16:creationId xmlns:a16="http://schemas.microsoft.com/office/drawing/2014/main" id="{E8C5D6CC-0C03-A13D-B16B-D3E20139B114}"/>
                </a:ext>
              </a:extLst>
            </p:cNvPr>
            <p:cNvSpPr/>
            <p:nvPr/>
          </p:nvSpPr>
          <p:spPr>
            <a:xfrm>
              <a:off x="5232343" y="6233611"/>
              <a:ext cx="255007" cy="6201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9026"/>
                <a:gd name="f7" fmla="val 270592"/>
                <a:gd name="f8" fmla="val 82932"/>
                <a:gd name="f9" fmla="val 3081"/>
                <a:gd name="f10" fmla="val 80588"/>
                <a:gd name="f11" fmla="val 3068"/>
                <a:gd name="f12" fmla="val 78390"/>
                <a:gd name="f13" fmla="val 1929"/>
                <a:gd name="f14" fmla="val 77037"/>
                <a:gd name="f15" fmla="val 269027"/>
                <a:gd name="f16" fmla="val 2679"/>
                <a:gd name="f17" fmla="+- 0 0 -90"/>
                <a:gd name="f18" fmla="*/ f3 1 269026"/>
                <a:gd name="f19" fmla="*/ f4 1 27059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69026"/>
                <a:gd name="f28" fmla="*/ f24 1 270592"/>
                <a:gd name="f29" fmla="*/ 82932 f25 1"/>
                <a:gd name="f30" fmla="*/ 3081 f24 1"/>
                <a:gd name="f31" fmla="*/ 77037 f25 1"/>
                <a:gd name="f32" fmla="*/ 0 f24 1"/>
                <a:gd name="f33" fmla="*/ 0 f25 1"/>
                <a:gd name="f34" fmla="*/ 270592 f24 1"/>
                <a:gd name="f35" fmla="*/ 269027 f25 1"/>
                <a:gd name="f36" fmla="*/ 2679 f24 1"/>
                <a:gd name="f37" fmla="+- f26 0 f1"/>
                <a:gd name="f38" fmla="*/ f29 1 269026"/>
                <a:gd name="f39" fmla="*/ f30 1 270592"/>
                <a:gd name="f40" fmla="*/ f31 1 269026"/>
                <a:gd name="f41" fmla="*/ f32 1 270592"/>
                <a:gd name="f42" fmla="*/ f33 1 269026"/>
                <a:gd name="f43" fmla="*/ f34 1 270592"/>
                <a:gd name="f44" fmla="*/ f35 1 269026"/>
                <a:gd name="f45" fmla="*/ f36 1 270592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6" y="f65"/>
                </a:cxn>
                <a:cxn ang="f37">
                  <a:pos x="f66" y="f67"/>
                </a:cxn>
                <a:cxn ang="f37">
                  <a:pos x="f68" y="f67"/>
                </a:cxn>
                <a:cxn ang="f37">
                  <a:pos x="f68" y="f69"/>
                </a:cxn>
              </a:cxnLst>
              <a:rect l="f58" t="f61" r="f59" b="f60"/>
              <a:pathLst>
                <a:path w="269026" h="270592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15" y="f7"/>
                  </a:lnTo>
                  <a:lnTo>
                    <a:pt x="f15" y="f16"/>
                  </a:lnTo>
                  <a:close/>
                </a:path>
              </a:pathLst>
            </a:custGeom>
            <a:solidFill>
              <a:srgbClr val="088A8F"/>
            </a:solidFill>
            <a:ln w="12701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" name="Freeform: Shape 999">
              <a:extLst>
                <a:ext uri="{FF2B5EF4-FFF2-40B4-BE49-F238E27FC236}">
                  <a16:creationId xmlns:a16="http://schemas.microsoft.com/office/drawing/2014/main" id="{AF21A258-26EA-46A7-D5E9-D95005D04B90}"/>
                </a:ext>
              </a:extLst>
            </p:cNvPr>
            <p:cNvSpPr/>
            <p:nvPr/>
          </p:nvSpPr>
          <p:spPr>
            <a:xfrm>
              <a:off x="4696541" y="5937446"/>
              <a:ext cx="466590" cy="9163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2233"/>
                <a:gd name="f7" fmla="val 916397"/>
                <a:gd name="f8" fmla="val 641385"/>
                <a:gd name="f9" fmla="val 642456"/>
                <a:gd name="f10" fmla="val 643126"/>
                <a:gd name="f11" fmla="val 644466"/>
                <a:gd name="f12" fmla="val 916398"/>
                <a:gd name="f13" fmla="+- 0 0 -90"/>
                <a:gd name="f14" fmla="*/ f3 1 492233"/>
                <a:gd name="f15" fmla="*/ f4 1 91639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92233"/>
                <a:gd name="f24" fmla="*/ f20 1 916397"/>
                <a:gd name="f25" fmla="*/ 0 f21 1"/>
                <a:gd name="f26" fmla="*/ 0 f20 1"/>
                <a:gd name="f27" fmla="*/ 641385 f20 1"/>
                <a:gd name="f28" fmla="*/ 642456 f20 1"/>
                <a:gd name="f29" fmla="*/ 643126 f20 1"/>
                <a:gd name="f30" fmla="*/ 644466 f20 1"/>
                <a:gd name="f31" fmla="*/ 916398 f20 1"/>
                <a:gd name="f32" fmla="*/ 492233 f21 1"/>
                <a:gd name="f33" fmla="+- f22 0 f1"/>
                <a:gd name="f34" fmla="*/ f25 1 492233"/>
                <a:gd name="f35" fmla="*/ f26 1 916397"/>
                <a:gd name="f36" fmla="*/ f27 1 916397"/>
                <a:gd name="f37" fmla="*/ f28 1 916397"/>
                <a:gd name="f38" fmla="*/ f29 1 916397"/>
                <a:gd name="f39" fmla="*/ f30 1 916397"/>
                <a:gd name="f40" fmla="*/ f31 1 916397"/>
                <a:gd name="f41" fmla="*/ f32 1 492233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4"/>
                <a:gd name="f51" fmla="*/ f39 1 f24"/>
                <a:gd name="f52" fmla="*/ f40 1 f24"/>
                <a:gd name="f53" fmla="*/ f41 1 f23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5 1"/>
                <a:gd name="f63" fmla="*/ f51 f15 1"/>
                <a:gd name="f64" fmla="*/ f52 f15 1"/>
                <a:gd name="f65" fmla="*/ f5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58" y="f62"/>
                </a:cxn>
                <a:cxn ang="f33">
                  <a:pos x="f58" y="f63"/>
                </a:cxn>
                <a:cxn ang="f33">
                  <a:pos x="f58" y="f64"/>
                </a:cxn>
                <a:cxn ang="f33">
                  <a:pos x="f65" y="f64"/>
                </a:cxn>
                <a:cxn ang="f33">
                  <a:pos x="f65" y="f59"/>
                </a:cxn>
                <a:cxn ang="f33">
                  <a:pos x="f58" y="f59"/>
                </a:cxn>
              </a:cxnLst>
              <a:rect l="f54" t="f57" r="f55" b="f56"/>
              <a:pathLst>
                <a:path w="492233" h="916397">
                  <a:moveTo>
                    <a:pt x="f5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6" y="f12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" name="Freeform: Shape 1000">
              <a:extLst>
                <a:ext uri="{FF2B5EF4-FFF2-40B4-BE49-F238E27FC236}">
                  <a16:creationId xmlns:a16="http://schemas.microsoft.com/office/drawing/2014/main" id="{901C50B8-6B92-B30F-0963-08477F15ADBA}"/>
                </a:ext>
              </a:extLst>
            </p:cNvPr>
            <p:cNvSpPr/>
            <p:nvPr/>
          </p:nvSpPr>
          <p:spPr>
            <a:xfrm>
              <a:off x="5165674" y="5938122"/>
              <a:ext cx="52706" cy="915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600"/>
                <a:gd name="f7" fmla="val 915727"/>
                <a:gd name="f8" fmla="val 55601"/>
                <a:gd name="f9" fmla="val 603475"/>
                <a:gd name="f10" fmla="val 601600"/>
                <a:gd name="f11" fmla="val 15003"/>
                <a:gd name="f12" fmla="val 915728"/>
                <a:gd name="f13" fmla="val 643796"/>
                <a:gd name="f14" fmla="+- 0 0 -90"/>
                <a:gd name="f15" fmla="*/ f3 1 55600"/>
                <a:gd name="f16" fmla="*/ f4 1 91572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5600"/>
                <a:gd name="f25" fmla="*/ f21 1 915727"/>
                <a:gd name="f26" fmla="*/ 55601 f22 1"/>
                <a:gd name="f27" fmla="*/ 603475 f21 1"/>
                <a:gd name="f28" fmla="*/ 601600 f21 1"/>
                <a:gd name="f29" fmla="*/ 15003 f21 1"/>
                <a:gd name="f30" fmla="*/ 0 f22 1"/>
                <a:gd name="f31" fmla="*/ 0 f21 1"/>
                <a:gd name="f32" fmla="*/ 915728 f21 1"/>
                <a:gd name="f33" fmla="*/ 643796 f21 1"/>
                <a:gd name="f34" fmla="+- f23 0 f1"/>
                <a:gd name="f35" fmla="*/ f26 1 55600"/>
                <a:gd name="f36" fmla="*/ f27 1 915727"/>
                <a:gd name="f37" fmla="*/ f28 1 915727"/>
                <a:gd name="f38" fmla="*/ f29 1 915727"/>
                <a:gd name="f39" fmla="*/ f30 1 55600"/>
                <a:gd name="f40" fmla="*/ f31 1 915727"/>
                <a:gd name="f41" fmla="*/ f32 1 915727"/>
                <a:gd name="f42" fmla="*/ f33 1 915727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5"/>
                <a:gd name="f51" fmla="*/ f39 1 f24"/>
                <a:gd name="f52" fmla="*/ f40 1 f25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6 1"/>
                <a:gd name="f63" fmla="*/ f51 f15 1"/>
                <a:gd name="f64" fmla="*/ f52 f16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59" y="f62"/>
                </a:cxn>
                <a:cxn ang="f34">
                  <a:pos x="f63" y="f64"/>
                </a:cxn>
                <a:cxn ang="f34">
                  <a:pos x="f63" y="f65"/>
                </a:cxn>
                <a:cxn ang="f34">
                  <a:pos x="f59" y="f65"/>
                </a:cxn>
                <a:cxn ang="f34">
                  <a:pos x="f59" y="f66"/>
                </a:cxn>
                <a:cxn ang="f34">
                  <a:pos x="f59" y="f60"/>
                </a:cxn>
              </a:cxnLst>
              <a:rect l="f55" t="f58" r="f56" b="f57"/>
              <a:pathLst>
                <a:path w="55600" h="915727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8" y="f12"/>
                  </a:lnTo>
                  <a:lnTo>
                    <a:pt x="f8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" name="Freeform: Shape 1001">
              <a:extLst>
                <a:ext uri="{FF2B5EF4-FFF2-40B4-BE49-F238E27FC236}">
                  <a16:creationId xmlns:a16="http://schemas.microsoft.com/office/drawing/2014/main" id="{8DFBEF5B-468C-C07A-5E50-1174AF6E102C}"/>
                </a:ext>
              </a:extLst>
            </p:cNvPr>
            <p:cNvSpPr/>
            <p:nvPr/>
          </p:nvSpPr>
          <p:spPr>
            <a:xfrm>
              <a:off x="7420154" y="5873822"/>
              <a:ext cx="4956" cy="289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24"/>
                <a:gd name="f7" fmla="val 289480"/>
                <a:gd name="f8" fmla="val 134"/>
                <a:gd name="f9" fmla="val 938"/>
                <a:gd name="f10" fmla="val 288409"/>
                <a:gd name="f11" fmla="val 1875"/>
                <a:gd name="f12" fmla="val 287203"/>
                <a:gd name="f13" fmla="val 4555"/>
                <a:gd name="f14" fmla="val 285060"/>
                <a:gd name="f15" fmla="val 5225"/>
                <a:gd name="f16" fmla="val 4032"/>
                <a:gd name="f17" fmla="val 1618"/>
                <a:gd name="f18" fmla="val 3390"/>
                <a:gd name="f19" fmla="val 2206"/>
                <a:gd name="f20" fmla="val 2679"/>
                <a:gd name="f21" fmla="val 2009"/>
                <a:gd name="f22" fmla="+- 0 0 -90"/>
                <a:gd name="f23" fmla="*/ f3 1 5224"/>
                <a:gd name="f24" fmla="*/ f4 1 28948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5224"/>
                <a:gd name="f33" fmla="*/ f29 1 289480"/>
                <a:gd name="f34" fmla="*/ 134 f30 1"/>
                <a:gd name="f35" fmla="*/ 289480 f29 1"/>
                <a:gd name="f36" fmla="*/ 938 f30 1"/>
                <a:gd name="f37" fmla="*/ 288409 f29 1"/>
                <a:gd name="f38" fmla="*/ 1875 f30 1"/>
                <a:gd name="f39" fmla="*/ 287203 f29 1"/>
                <a:gd name="f40" fmla="*/ 4555 f30 1"/>
                <a:gd name="f41" fmla="*/ 285060 f29 1"/>
                <a:gd name="f42" fmla="*/ 5225 f30 1"/>
                <a:gd name="f43" fmla="*/ 0 f29 1"/>
                <a:gd name="f44" fmla="*/ 938 f29 1"/>
                <a:gd name="f45" fmla="*/ 2679 f30 1"/>
                <a:gd name="f46" fmla="*/ 2679 f29 1"/>
                <a:gd name="f47" fmla="*/ 2009 f30 1"/>
                <a:gd name="f48" fmla="*/ 0 f30 1"/>
                <a:gd name="f49" fmla="+- f31 0 f1"/>
                <a:gd name="f50" fmla="*/ f34 1 5224"/>
                <a:gd name="f51" fmla="*/ f35 1 289480"/>
                <a:gd name="f52" fmla="*/ f36 1 5224"/>
                <a:gd name="f53" fmla="*/ f37 1 289480"/>
                <a:gd name="f54" fmla="*/ f38 1 5224"/>
                <a:gd name="f55" fmla="*/ f39 1 289480"/>
                <a:gd name="f56" fmla="*/ f40 1 5224"/>
                <a:gd name="f57" fmla="*/ f41 1 289480"/>
                <a:gd name="f58" fmla="*/ f42 1 5224"/>
                <a:gd name="f59" fmla="*/ f43 1 289480"/>
                <a:gd name="f60" fmla="*/ f44 1 289480"/>
                <a:gd name="f61" fmla="*/ f45 1 5224"/>
                <a:gd name="f62" fmla="*/ f46 1 289480"/>
                <a:gd name="f63" fmla="*/ f47 1 5224"/>
                <a:gd name="f64" fmla="*/ f48 1 5224"/>
                <a:gd name="f65" fmla="*/ f25 1 f32"/>
                <a:gd name="f66" fmla="*/ f26 1 f32"/>
                <a:gd name="f67" fmla="*/ f25 1 f33"/>
                <a:gd name="f68" fmla="*/ f27 1 f33"/>
                <a:gd name="f69" fmla="*/ f50 1 f32"/>
                <a:gd name="f70" fmla="*/ f51 1 f33"/>
                <a:gd name="f71" fmla="*/ f52 1 f32"/>
                <a:gd name="f72" fmla="*/ f53 1 f33"/>
                <a:gd name="f73" fmla="*/ f54 1 f32"/>
                <a:gd name="f74" fmla="*/ f55 1 f33"/>
                <a:gd name="f75" fmla="*/ f56 1 f32"/>
                <a:gd name="f76" fmla="*/ f57 1 f33"/>
                <a:gd name="f77" fmla="*/ f58 1 f32"/>
                <a:gd name="f78" fmla="*/ f59 1 f33"/>
                <a:gd name="f79" fmla="*/ f60 1 f33"/>
                <a:gd name="f80" fmla="*/ f61 1 f32"/>
                <a:gd name="f81" fmla="*/ f62 1 f33"/>
                <a:gd name="f82" fmla="*/ f63 1 f32"/>
                <a:gd name="f83" fmla="*/ f64 1 f32"/>
                <a:gd name="f84" fmla="*/ f65 f23 1"/>
                <a:gd name="f85" fmla="*/ f66 f23 1"/>
                <a:gd name="f86" fmla="*/ f68 f24 1"/>
                <a:gd name="f87" fmla="*/ f67 f24 1"/>
                <a:gd name="f88" fmla="*/ f69 f23 1"/>
                <a:gd name="f89" fmla="*/ f70 f24 1"/>
                <a:gd name="f90" fmla="*/ f71 f23 1"/>
                <a:gd name="f91" fmla="*/ f72 f24 1"/>
                <a:gd name="f92" fmla="*/ f73 f23 1"/>
                <a:gd name="f93" fmla="*/ f74 f24 1"/>
                <a:gd name="f94" fmla="*/ f75 f23 1"/>
                <a:gd name="f95" fmla="*/ f76 f24 1"/>
                <a:gd name="f96" fmla="*/ f77 f23 1"/>
                <a:gd name="f97" fmla="*/ f78 f24 1"/>
                <a:gd name="f98" fmla="*/ f79 f24 1"/>
                <a:gd name="f99" fmla="*/ f80 f23 1"/>
                <a:gd name="f100" fmla="*/ f81 f24 1"/>
                <a:gd name="f101" fmla="*/ f82 f23 1"/>
                <a:gd name="f102" fmla="*/ f8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6" y="f95"/>
                </a:cxn>
                <a:cxn ang="f49">
                  <a:pos x="f96" y="f97"/>
                </a:cxn>
                <a:cxn ang="f49">
                  <a:pos x="f94" y="f98"/>
                </a:cxn>
                <a:cxn ang="f49">
                  <a:pos x="f94" y="f98"/>
                </a:cxn>
                <a:cxn ang="f49">
                  <a:pos x="f99" y="f100"/>
                </a:cxn>
                <a:cxn ang="f49">
                  <a:pos x="f101" y="f100"/>
                </a:cxn>
                <a:cxn ang="f49">
                  <a:pos x="f102" y="f100"/>
                </a:cxn>
              </a:cxnLst>
              <a:rect l="f84" t="f87" r="f85" b="f86"/>
              <a:pathLst>
                <a:path w="5224" h="289480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4"/>
                  </a:lnTo>
                  <a:lnTo>
                    <a:pt x="f15" y="f5"/>
                  </a:lnTo>
                  <a:lnTo>
                    <a:pt x="f13" y="f9"/>
                  </a:lnTo>
                  <a:lnTo>
                    <a:pt x="f13" y="f9"/>
                  </a:lnTo>
                  <a:cubicBezTo>
                    <a:pt x="f16" y="f17"/>
                    <a:pt x="f18" y="f19"/>
                    <a:pt x="f20" y="f20"/>
                  </a:cubicBezTo>
                  <a:lnTo>
                    <a:pt x="f21" y="f20"/>
                  </a:lnTo>
                  <a:lnTo>
                    <a:pt x="f5" y="f20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" name="Freeform: Shape 1002">
              <a:extLst>
                <a:ext uri="{FF2B5EF4-FFF2-40B4-BE49-F238E27FC236}">
                  <a16:creationId xmlns:a16="http://schemas.microsoft.com/office/drawing/2014/main" id="{240E1A4F-5F04-9CCC-024E-74DA0F8259C2}"/>
                </a:ext>
              </a:extLst>
            </p:cNvPr>
            <p:cNvSpPr/>
            <p:nvPr/>
          </p:nvSpPr>
          <p:spPr>
            <a:xfrm>
              <a:off x="7428027" y="5869396"/>
              <a:ext cx="128" cy="2872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"/>
                <a:gd name="f7" fmla="val 287203"/>
                <a:gd name="f8" fmla="val 268"/>
                <a:gd name="f9" fmla="+- 0 0 -90"/>
                <a:gd name="f10" fmla="*/ f3 1 134"/>
                <a:gd name="f11" fmla="*/ f4 1 28720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4"/>
                <a:gd name="f20" fmla="*/ f16 1 287203"/>
                <a:gd name="f21" fmla="*/ 134 f17 1"/>
                <a:gd name="f22" fmla="*/ 287203 f16 1"/>
                <a:gd name="f23" fmla="*/ 0 f16 1"/>
                <a:gd name="f24" fmla="*/ 0 f17 1"/>
                <a:gd name="f25" fmla="*/ 268 f16 1"/>
                <a:gd name="f26" fmla="+- f18 0 f1"/>
                <a:gd name="f27" fmla="*/ f21 1 134"/>
                <a:gd name="f28" fmla="*/ f22 1 287203"/>
                <a:gd name="f29" fmla="*/ f23 1 287203"/>
                <a:gd name="f30" fmla="*/ f24 1 134"/>
                <a:gd name="f31" fmla="*/ f25 1 287203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9"/>
                </a:cxn>
                <a:cxn ang="f26">
                  <a:pos x="f48" y="f46"/>
                </a:cxn>
                <a:cxn ang="f26">
                  <a:pos x="f45" y="f46"/>
                </a:cxn>
              </a:cxnLst>
              <a:rect l="f41" t="f44" r="f42" b="f43"/>
              <a:pathLst>
                <a:path w="134" h="287203">
                  <a:moveTo>
                    <a:pt x="f6" y="f7"/>
                  </a:moveTo>
                  <a:lnTo>
                    <a:pt x="f6" y="f5"/>
                  </a:lnTo>
                  <a:lnTo>
                    <a:pt x="f5" y="f8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" name="Freeform: Shape 1003">
              <a:extLst>
                <a:ext uri="{FF2B5EF4-FFF2-40B4-BE49-F238E27FC236}">
                  <a16:creationId xmlns:a16="http://schemas.microsoft.com/office/drawing/2014/main" id="{767DB126-A065-1BFF-E555-EA6B7345FB7E}"/>
                </a:ext>
              </a:extLst>
            </p:cNvPr>
            <p:cNvSpPr/>
            <p:nvPr/>
          </p:nvSpPr>
          <p:spPr>
            <a:xfrm>
              <a:off x="7927381" y="5822780"/>
              <a:ext cx="408553" cy="3208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005"/>
                <a:gd name="f7" fmla="val 320826"/>
                <a:gd name="f8" fmla="val 196113"/>
                <a:gd name="f9" fmla="val 332130"/>
                <a:gd name="f10" fmla="val 336203"/>
                <a:gd name="f11" fmla="val 339499"/>
                <a:gd name="f12" fmla="val 199411"/>
                <a:gd name="f13" fmla="val 203480"/>
                <a:gd name="f14" fmla="val 380496"/>
                <a:gd name="f15" fmla="val 381702"/>
                <a:gd name="f16" fmla="val 319714"/>
                <a:gd name="f17" fmla="val 383283"/>
                <a:gd name="f18" fmla="val 319098"/>
                <a:gd name="f19" fmla="val 384917"/>
                <a:gd name="f20" fmla="val 319085"/>
                <a:gd name="f21" fmla="val 386592"/>
                <a:gd name="f22" fmla="val 319112"/>
                <a:gd name="f23" fmla="val 388213"/>
                <a:gd name="f24" fmla="val 319728"/>
                <a:gd name="f25" fmla="val 389473"/>
                <a:gd name="f26" fmla="val 412517"/>
                <a:gd name="f27" fmla="val 431006"/>
                <a:gd name="f28" fmla="val 316272"/>
                <a:gd name="f29" fmla="+- 0 0 -90"/>
                <a:gd name="f30" fmla="*/ f3 1 431005"/>
                <a:gd name="f31" fmla="*/ f4 1 32082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31005"/>
                <a:gd name="f40" fmla="*/ f36 1 320826"/>
                <a:gd name="f41" fmla="*/ 0 f37 1"/>
                <a:gd name="f42" fmla="*/ 196113 f36 1"/>
                <a:gd name="f43" fmla="*/ 332130 f37 1"/>
                <a:gd name="f44" fmla="*/ 339499 f37 1"/>
                <a:gd name="f45" fmla="*/ 203480 f36 1"/>
                <a:gd name="f46" fmla="*/ 320826 f36 1"/>
                <a:gd name="f47" fmla="*/ 380496 f37 1"/>
                <a:gd name="f48" fmla="*/ 384917 f37 1"/>
                <a:gd name="f49" fmla="*/ 319085 f36 1"/>
                <a:gd name="f50" fmla="*/ 389473 f37 1"/>
                <a:gd name="f51" fmla="*/ 412517 f37 1"/>
                <a:gd name="f52" fmla="*/ 431006 f37 1"/>
                <a:gd name="f53" fmla="*/ 316272 f36 1"/>
                <a:gd name="f54" fmla="*/ 0 f36 1"/>
                <a:gd name="f55" fmla="+- f38 0 f1"/>
                <a:gd name="f56" fmla="*/ f41 1 431005"/>
                <a:gd name="f57" fmla="*/ f42 1 320826"/>
                <a:gd name="f58" fmla="*/ f43 1 431005"/>
                <a:gd name="f59" fmla="*/ f44 1 431005"/>
                <a:gd name="f60" fmla="*/ f45 1 320826"/>
                <a:gd name="f61" fmla="*/ f46 1 320826"/>
                <a:gd name="f62" fmla="*/ f47 1 431005"/>
                <a:gd name="f63" fmla="*/ f48 1 431005"/>
                <a:gd name="f64" fmla="*/ f49 1 320826"/>
                <a:gd name="f65" fmla="*/ f50 1 431005"/>
                <a:gd name="f66" fmla="*/ f51 1 431005"/>
                <a:gd name="f67" fmla="*/ f52 1 431005"/>
                <a:gd name="f68" fmla="*/ f53 1 320826"/>
                <a:gd name="f69" fmla="*/ f54 1 320826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39"/>
                <a:gd name="f77" fmla="*/ f59 1 f39"/>
                <a:gd name="f78" fmla="*/ f60 1 f40"/>
                <a:gd name="f79" fmla="*/ f61 1 f40"/>
                <a:gd name="f80" fmla="*/ f62 1 f39"/>
                <a:gd name="f81" fmla="*/ f63 1 f39"/>
                <a:gd name="f82" fmla="*/ f64 1 f40"/>
                <a:gd name="f83" fmla="*/ f65 1 f39"/>
                <a:gd name="f84" fmla="*/ f66 1 f39"/>
                <a:gd name="f85" fmla="*/ f67 1 f39"/>
                <a:gd name="f86" fmla="*/ f68 1 f40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0 1"/>
                <a:gd name="f95" fmla="*/ f77 f30 1"/>
                <a:gd name="f96" fmla="*/ f78 f31 1"/>
                <a:gd name="f97" fmla="*/ f79 f31 1"/>
                <a:gd name="f98" fmla="*/ f80 f30 1"/>
                <a:gd name="f99" fmla="*/ f81 f30 1"/>
                <a:gd name="f100" fmla="*/ f82 f31 1"/>
                <a:gd name="f101" fmla="*/ f83 f30 1"/>
                <a:gd name="f102" fmla="*/ f84 f30 1"/>
                <a:gd name="f103" fmla="*/ f85 f30 1"/>
                <a:gd name="f104" fmla="*/ f86 f31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4" y="f93"/>
                </a:cxn>
                <a:cxn ang="f55">
                  <a:pos x="f95" y="f96"/>
                </a:cxn>
                <a:cxn ang="f55">
                  <a:pos x="f95" y="f97"/>
                </a:cxn>
                <a:cxn ang="f55">
                  <a:pos x="f98" y="f97"/>
                </a:cxn>
                <a:cxn ang="f55">
                  <a:pos x="f99" y="f100"/>
                </a:cxn>
                <a:cxn ang="f55">
                  <a:pos x="f101" y="f97"/>
                </a:cxn>
                <a:cxn ang="f55">
                  <a:pos x="f102" y="f97"/>
                </a:cxn>
                <a:cxn ang="f55">
                  <a:pos x="f103" y="f104"/>
                </a:cxn>
                <a:cxn ang="f55">
                  <a:pos x="f103" y="f105"/>
                </a:cxn>
                <a:cxn ang="f55">
                  <a:pos x="f92" y="f105"/>
                </a:cxn>
              </a:cxnLst>
              <a:rect l="f88" t="f91" r="f89" b="f90"/>
              <a:pathLst>
                <a:path w="431005" h="320826">
                  <a:moveTo>
                    <a:pt x="f5" y="f8"/>
                  </a:moveTo>
                  <a:lnTo>
                    <a:pt x="f9" y="f8"/>
                  </a:lnTo>
                  <a:cubicBezTo>
                    <a:pt x="f10" y="f8"/>
                    <a:pt x="f11" y="f12"/>
                    <a:pt x="f11" y="f13"/>
                  </a:cubicBezTo>
                  <a:lnTo>
                    <a:pt x="f11" y="f7"/>
                  </a:lnTo>
                  <a:lnTo>
                    <a:pt x="f14" y="f7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7"/>
                  </a:cubicBezTo>
                  <a:lnTo>
                    <a:pt x="f26" y="f7"/>
                  </a:lnTo>
                  <a:lnTo>
                    <a:pt x="f27" y="f28"/>
                  </a:lnTo>
                  <a:lnTo>
                    <a:pt x="f27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" name="Freeform: Shape 1004">
              <a:extLst>
                <a:ext uri="{FF2B5EF4-FFF2-40B4-BE49-F238E27FC236}">
                  <a16:creationId xmlns:a16="http://schemas.microsoft.com/office/drawing/2014/main" id="{D01CBBEA-DFCC-984F-FA3E-C65CDDEDB1F4}"/>
                </a:ext>
              </a:extLst>
            </p:cNvPr>
            <p:cNvSpPr/>
            <p:nvPr/>
          </p:nvSpPr>
          <p:spPr>
            <a:xfrm>
              <a:off x="7927381" y="6032827"/>
              <a:ext cx="310127" cy="4688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7172"/>
                <a:gd name="f7" fmla="val 468848"/>
                <a:gd name="f8" fmla="val 324225"/>
                <a:gd name="f9" fmla="val 804"/>
                <a:gd name="f10" fmla="val 137172"/>
                <a:gd name="f11" fmla="val 3738"/>
                <a:gd name="f12" fmla="val 137520"/>
                <a:gd name="f13" fmla="val 6578"/>
                <a:gd name="f14" fmla="val 140655"/>
                <a:gd name="f15" fmla="val 6565"/>
                <a:gd name="f16" fmla="val 144405"/>
                <a:gd name="f17" fmla="val 266574"/>
                <a:gd name="f18" fmla="val 267378"/>
                <a:gd name="f19" fmla="val 6632"/>
                <a:gd name="f20" fmla="val 267873"/>
                <a:gd name="f21" fmla="val 268355"/>
                <a:gd name="f22" fmla="val 268851"/>
                <a:gd name="f23" fmla="val 6618"/>
                <a:gd name="f24" fmla="val 269253"/>
                <a:gd name="f25" fmla="val 269655"/>
                <a:gd name="f26" fmla="val 270057"/>
                <a:gd name="f27" fmla="val 6605"/>
                <a:gd name="f28" fmla="val 270458"/>
                <a:gd name="f29" fmla="val 270860"/>
                <a:gd name="f30" fmla="val 271262"/>
                <a:gd name="f31" fmla="val 5493"/>
                <a:gd name="f32" fmla="val 272200"/>
                <a:gd name="f33" fmla="val 4421"/>
                <a:gd name="f34" fmla="val 273004"/>
                <a:gd name="f35" fmla="val 2947"/>
                <a:gd name="f36" fmla="val 327173"/>
                <a:gd name="f37" fmla="+- 0 0 -90"/>
                <a:gd name="f38" fmla="*/ f3 1 327172"/>
                <a:gd name="f39" fmla="*/ f4 1 468848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327172"/>
                <a:gd name="f48" fmla="*/ f44 1 468848"/>
                <a:gd name="f49" fmla="*/ 324225 f45 1"/>
                <a:gd name="f50" fmla="*/ 804 f44 1"/>
                <a:gd name="f51" fmla="*/ 0 f45 1"/>
                <a:gd name="f52" fmla="*/ 137172 f44 1"/>
                <a:gd name="f53" fmla="*/ 6565 f45 1"/>
                <a:gd name="f54" fmla="*/ 144405 f44 1"/>
                <a:gd name="f55" fmla="*/ 266574 f44 1"/>
                <a:gd name="f56" fmla="*/ 267378 f44 1"/>
                <a:gd name="f57" fmla="*/ 268851 f44 1"/>
                <a:gd name="f58" fmla="*/ 270057 f44 1"/>
                <a:gd name="f59" fmla="*/ 271262 f44 1"/>
                <a:gd name="f60" fmla="*/ 5493 f45 1"/>
                <a:gd name="f61" fmla="*/ 272200 f44 1"/>
                <a:gd name="f62" fmla="*/ 4421 f45 1"/>
                <a:gd name="f63" fmla="*/ 273004 f44 1"/>
                <a:gd name="f64" fmla="*/ 2947 f45 1"/>
                <a:gd name="f65" fmla="*/ 468848 f44 1"/>
                <a:gd name="f66" fmla="*/ 327173 f45 1"/>
                <a:gd name="f67" fmla="*/ 0 f44 1"/>
                <a:gd name="f68" fmla="+- f46 0 f1"/>
                <a:gd name="f69" fmla="*/ f49 1 327172"/>
                <a:gd name="f70" fmla="*/ f50 1 468848"/>
                <a:gd name="f71" fmla="*/ f51 1 327172"/>
                <a:gd name="f72" fmla="*/ f52 1 468848"/>
                <a:gd name="f73" fmla="*/ f53 1 327172"/>
                <a:gd name="f74" fmla="*/ f54 1 468848"/>
                <a:gd name="f75" fmla="*/ f55 1 468848"/>
                <a:gd name="f76" fmla="*/ f56 1 468848"/>
                <a:gd name="f77" fmla="*/ f57 1 468848"/>
                <a:gd name="f78" fmla="*/ f58 1 468848"/>
                <a:gd name="f79" fmla="*/ f59 1 468848"/>
                <a:gd name="f80" fmla="*/ f60 1 327172"/>
                <a:gd name="f81" fmla="*/ f61 1 468848"/>
                <a:gd name="f82" fmla="*/ f62 1 327172"/>
                <a:gd name="f83" fmla="*/ f63 1 468848"/>
                <a:gd name="f84" fmla="*/ f64 1 327172"/>
                <a:gd name="f85" fmla="*/ f65 1 468848"/>
                <a:gd name="f86" fmla="*/ f66 1 327172"/>
                <a:gd name="f87" fmla="*/ f67 1 468848"/>
                <a:gd name="f88" fmla="*/ f40 1 f47"/>
                <a:gd name="f89" fmla="*/ f41 1 f47"/>
                <a:gd name="f90" fmla="*/ f40 1 f48"/>
                <a:gd name="f91" fmla="*/ f42 1 f48"/>
                <a:gd name="f92" fmla="*/ f69 1 f47"/>
                <a:gd name="f93" fmla="*/ f70 1 f48"/>
                <a:gd name="f94" fmla="*/ f71 1 f47"/>
                <a:gd name="f95" fmla="*/ f72 1 f48"/>
                <a:gd name="f96" fmla="*/ f73 1 f47"/>
                <a:gd name="f97" fmla="*/ f74 1 f48"/>
                <a:gd name="f98" fmla="*/ f75 1 f48"/>
                <a:gd name="f99" fmla="*/ f76 1 f48"/>
                <a:gd name="f100" fmla="*/ f77 1 f48"/>
                <a:gd name="f101" fmla="*/ f78 1 f48"/>
                <a:gd name="f102" fmla="*/ f79 1 f48"/>
                <a:gd name="f103" fmla="*/ f80 1 f47"/>
                <a:gd name="f104" fmla="*/ f81 1 f48"/>
                <a:gd name="f105" fmla="*/ f82 1 f47"/>
                <a:gd name="f106" fmla="*/ f83 1 f48"/>
                <a:gd name="f107" fmla="*/ f84 1 f47"/>
                <a:gd name="f108" fmla="*/ f85 1 f48"/>
                <a:gd name="f109" fmla="*/ f86 1 f47"/>
                <a:gd name="f110" fmla="*/ f87 1 f48"/>
                <a:gd name="f111" fmla="*/ f88 f38 1"/>
                <a:gd name="f112" fmla="*/ f89 f38 1"/>
                <a:gd name="f113" fmla="*/ f91 f39 1"/>
                <a:gd name="f114" fmla="*/ f90 f39 1"/>
                <a:gd name="f115" fmla="*/ f92 f38 1"/>
                <a:gd name="f116" fmla="*/ f93 f39 1"/>
                <a:gd name="f117" fmla="*/ f94 f38 1"/>
                <a:gd name="f118" fmla="*/ f95 f39 1"/>
                <a:gd name="f119" fmla="*/ f96 f38 1"/>
                <a:gd name="f120" fmla="*/ f97 f39 1"/>
                <a:gd name="f121" fmla="*/ f98 f39 1"/>
                <a:gd name="f122" fmla="*/ f99 f39 1"/>
                <a:gd name="f123" fmla="*/ f100 f39 1"/>
                <a:gd name="f124" fmla="*/ f101 f39 1"/>
                <a:gd name="f125" fmla="*/ f102 f39 1"/>
                <a:gd name="f126" fmla="*/ f103 f38 1"/>
                <a:gd name="f127" fmla="*/ f104 f39 1"/>
                <a:gd name="f128" fmla="*/ f105 f38 1"/>
                <a:gd name="f129" fmla="*/ f106 f39 1"/>
                <a:gd name="f130" fmla="*/ f107 f38 1"/>
                <a:gd name="f131" fmla="*/ f108 f39 1"/>
                <a:gd name="f132" fmla="*/ f109 f38 1"/>
                <a:gd name="f133" fmla="*/ f110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5" y="f116"/>
                </a:cxn>
                <a:cxn ang="f68">
                  <a:pos x="f117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19" y="f121"/>
                </a:cxn>
                <a:cxn ang="f68">
                  <a:pos x="f119" y="f122"/>
                </a:cxn>
                <a:cxn ang="f68">
                  <a:pos x="f119" y="f123"/>
                </a:cxn>
                <a:cxn ang="f68">
                  <a:pos x="f119" y="f124"/>
                </a:cxn>
                <a:cxn ang="f68">
                  <a:pos x="f119" y="f125"/>
                </a:cxn>
                <a:cxn ang="f68">
                  <a:pos x="f126" y="f127"/>
                </a:cxn>
                <a:cxn ang="f68">
                  <a:pos x="f128" y="f129"/>
                </a:cxn>
                <a:cxn ang="f68">
                  <a:pos x="f130" y="f129"/>
                </a:cxn>
                <a:cxn ang="f68">
                  <a:pos x="f130" y="f129"/>
                </a:cxn>
                <a:cxn ang="f68">
                  <a:pos x="f130" y="f129"/>
                </a:cxn>
                <a:cxn ang="f68">
                  <a:pos x="f130" y="f131"/>
                </a:cxn>
                <a:cxn ang="f68">
                  <a:pos x="f132" y="f131"/>
                </a:cxn>
                <a:cxn ang="f68">
                  <a:pos x="f132" y="f133"/>
                </a:cxn>
              </a:cxnLst>
              <a:rect l="f111" t="f114" r="f112" b="f113"/>
              <a:pathLst>
                <a:path w="327172" h="468848">
                  <a:moveTo>
                    <a:pt x="f8" y="f9"/>
                  </a:moveTo>
                  <a:lnTo>
                    <a:pt x="f5" y="f9"/>
                  </a:ln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17"/>
                  </a:lnTo>
                  <a:cubicBezTo>
                    <a:pt x="f15" y="f17"/>
                    <a:pt x="f15" y="f17"/>
                    <a:pt x="f15" y="f18"/>
                  </a:cubicBezTo>
                  <a:cubicBezTo>
                    <a:pt x="f19" y="f20"/>
                    <a:pt x="f19" y="f21"/>
                    <a:pt x="f15" y="f22"/>
                  </a:cubicBezTo>
                  <a:cubicBezTo>
                    <a:pt x="f23" y="f24"/>
                    <a:pt x="f23" y="f25"/>
                    <a:pt x="f15" y="f26"/>
                  </a:cubicBezTo>
                  <a:cubicBezTo>
                    <a:pt x="f27" y="f28"/>
                    <a:pt x="f27" y="f29"/>
                    <a:pt x="f15" y="f30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34"/>
                  </a:lnTo>
                  <a:lnTo>
                    <a:pt x="f35" y="f34"/>
                  </a:lnTo>
                  <a:lnTo>
                    <a:pt x="f35" y="f34"/>
                  </a:lnTo>
                  <a:lnTo>
                    <a:pt x="f35" y="f7"/>
                  </a:lnTo>
                  <a:lnTo>
                    <a:pt x="f36" y="f7"/>
                  </a:lnTo>
                  <a:lnTo>
                    <a:pt x="f36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" name="Freeform: Shape 1005">
              <a:extLst>
                <a:ext uri="{FF2B5EF4-FFF2-40B4-BE49-F238E27FC236}">
                  <a16:creationId xmlns:a16="http://schemas.microsoft.com/office/drawing/2014/main" id="{404FFC3E-5E75-C670-B719-22FC975C10ED}"/>
                </a:ext>
              </a:extLst>
            </p:cNvPr>
            <p:cNvSpPr/>
            <p:nvPr/>
          </p:nvSpPr>
          <p:spPr>
            <a:xfrm>
              <a:off x="7430560" y="5831485"/>
              <a:ext cx="19815" cy="324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00"/>
                <a:gd name="f7" fmla="val 324844"/>
                <a:gd name="f8" fmla="val 4957"/>
                <a:gd name="f9" fmla="val 25720"/>
                <a:gd name="f10" fmla="val 2277"/>
                <a:gd name="f11" fmla="val 30140"/>
                <a:gd name="f12" fmla="val 33757"/>
                <a:gd name="f13" fmla="val 324845"/>
                <a:gd name="f14" fmla="val 5761"/>
                <a:gd name="f15" fmla="val 312789"/>
                <a:gd name="f16" fmla="+- 0 0 -90"/>
                <a:gd name="f17" fmla="*/ f3 1 20900"/>
                <a:gd name="f18" fmla="*/ f4 1 32484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0900"/>
                <a:gd name="f27" fmla="*/ f23 1 324844"/>
                <a:gd name="f28" fmla="*/ 4957 f24 1"/>
                <a:gd name="f29" fmla="*/ 25720 f23 1"/>
                <a:gd name="f30" fmla="*/ 2277 f24 1"/>
                <a:gd name="f31" fmla="*/ 30140 f23 1"/>
                <a:gd name="f32" fmla="*/ 0 f24 1"/>
                <a:gd name="f33" fmla="*/ 33757 f23 1"/>
                <a:gd name="f34" fmla="*/ 324845 f23 1"/>
                <a:gd name="f35" fmla="*/ 5761 f24 1"/>
                <a:gd name="f36" fmla="*/ 20900 f24 1"/>
                <a:gd name="f37" fmla="*/ 312789 f23 1"/>
                <a:gd name="f38" fmla="*/ 0 f23 1"/>
                <a:gd name="f39" fmla="+- f25 0 f1"/>
                <a:gd name="f40" fmla="*/ f28 1 20900"/>
                <a:gd name="f41" fmla="*/ f29 1 324844"/>
                <a:gd name="f42" fmla="*/ f30 1 20900"/>
                <a:gd name="f43" fmla="*/ f31 1 324844"/>
                <a:gd name="f44" fmla="*/ f32 1 20900"/>
                <a:gd name="f45" fmla="*/ f33 1 324844"/>
                <a:gd name="f46" fmla="*/ f34 1 324844"/>
                <a:gd name="f47" fmla="*/ f35 1 20900"/>
                <a:gd name="f48" fmla="*/ f36 1 20900"/>
                <a:gd name="f49" fmla="*/ f37 1 324844"/>
                <a:gd name="f50" fmla="*/ f38 1 324844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7"/>
                <a:gd name="f62" fmla="*/ f47 1 f26"/>
                <a:gd name="f63" fmla="*/ f48 1 f26"/>
                <a:gd name="f64" fmla="*/ f49 1 f27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8 1"/>
                <a:gd name="f77" fmla="*/ f62 f17 1"/>
                <a:gd name="f78" fmla="*/ f63 f17 1"/>
                <a:gd name="f79" fmla="*/ f64 f18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4" y="f76"/>
                </a:cxn>
                <a:cxn ang="f39">
                  <a:pos x="f77" y="f76"/>
                </a:cxn>
                <a:cxn ang="f39">
                  <a:pos x="f78" y="f79"/>
                </a:cxn>
                <a:cxn ang="f39">
                  <a:pos x="f78" y="f80"/>
                </a:cxn>
                <a:cxn ang="f39">
                  <a:pos x="f70" y="f71"/>
                </a:cxn>
                <a:cxn ang="f39">
                  <a:pos x="f70" y="f71"/>
                </a:cxn>
                <a:cxn ang="f39">
                  <a:pos x="f70" y="f71"/>
                </a:cxn>
              </a:cxnLst>
              <a:rect l="f66" t="f69" r="f67" b="f68"/>
              <a:pathLst>
                <a:path w="20900" h="324844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5" y="f12"/>
                  </a:lnTo>
                  <a:lnTo>
                    <a:pt x="f5" y="f13"/>
                  </a:lnTo>
                  <a:lnTo>
                    <a:pt x="f14" y="f13"/>
                  </a:lnTo>
                  <a:lnTo>
                    <a:pt x="f6" y="f15"/>
                  </a:lnTo>
                  <a:lnTo>
                    <a:pt x="f6" y="f5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654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" name="Freeform: Shape 1006">
              <a:extLst>
                <a:ext uri="{FF2B5EF4-FFF2-40B4-BE49-F238E27FC236}">
                  <a16:creationId xmlns:a16="http://schemas.microsoft.com/office/drawing/2014/main" id="{59FD0506-C39C-9614-CB22-6450EDFCB2E6}"/>
                </a:ext>
              </a:extLst>
            </p:cNvPr>
            <p:cNvSpPr/>
            <p:nvPr/>
          </p:nvSpPr>
          <p:spPr>
            <a:xfrm>
              <a:off x="7452917" y="5822780"/>
              <a:ext cx="185422" cy="3208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607"/>
                <a:gd name="f7" fmla="val 320826"/>
                <a:gd name="f8" fmla="val 184353"/>
                <a:gd name="f9" fmla="val 246480"/>
                <a:gd name="f10" fmla="val 184340"/>
                <a:gd name="f11" fmla="val 246257"/>
                <a:gd name="f12" fmla="val 246034"/>
                <a:gd name="f13" fmla="val 245811"/>
                <a:gd name="f14" fmla="val 244337"/>
                <a:gd name="f15" fmla="val 184273"/>
                <a:gd name="f16" fmla="val 243894"/>
                <a:gd name="f17" fmla="val 243441"/>
                <a:gd name="f18" fmla="val 242997"/>
                <a:gd name="f19" fmla="val 184286"/>
                <a:gd name="f20" fmla="val 242644"/>
                <a:gd name="f21" fmla="val 242279"/>
                <a:gd name="f22" fmla="val 241926"/>
                <a:gd name="f23" fmla="val 184675"/>
                <a:gd name="f24" fmla="val 241536"/>
                <a:gd name="f25" fmla="val 185037"/>
                <a:gd name="f26" fmla="val 241177"/>
                <a:gd name="f27" fmla="val 185425"/>
                <a:gd name="f28" fmla="val 240854"/>
                <a:gd name="f29" fmla="val 195608"/>
                <a:gd name="f30" fmla="val 234022"/>
                <a:gd name="f31" fmla="val 2814"/>
                <a:gd name="f32" fmla="val 4554"/>
                <a:gd name="f33" fmla="+- 0 0 -90"/>
                <a:gd name="f34" fmla="*/ f3 1 195607"/>
                <a:gd name="f35" fmla="*/ f4 1 320826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95607"/>
                <a:gd name="f44" fmla="*/ f40 1 320826"/>
                <a:gd name="f45" fmla="*/ 184353 f41 1"/>
                <a:gd name="f46" fmla="*/ 320826 f40 1"/>
                <a:gd name="f47" fmla="*/ 246480 f40 1"/>
                <a:gd name="f48" fmla="*/ 245811 f40 1"/>
                <a:gd name="f49" fmla="*/ 244337 f40 1"/>
                <a:gd name="f50" fmla="*/ 242997 f40 1"/>
                <a:gd name="f51" fmla="*/ 241926 f40 1"/>
                <a:gd name="f52" fmla="*/ 185425 f41 1"/>
                <a:gd name="f53" fmla="*/ 240854 f40 1"/>
                <a:gd name="f54" fmla="*/ 195608 f41 1"/>
                <a:gd name="f55" fmla="*/ 234022 f40 1"/>
                <a:gd name="f56" fmla="*/ 0 f40 1"/>
                <a:gd name="f57" fmla="*/ 2814 f41 1"/>
                <a:gd name="f58" fmla="*/ 0 f41 1"/>
                <a:gd name="f59" fmla="*/ 4554 f40 1"/>
                <a:gd name="f60" fmla="+- f42 0 f1"/>
                <a:gd name="f61" fmla="*/ f45 1 195607"/>
                <a:gd name="f62" fmla="*/ f46 1 320826"/>
                <a:gd name="f63" fmla="*/ f47 1 320826"/>
                <a:gd name="f64" fmla="*/ f48 1 320826"/>
                <a:gd name="f65" fmla="*/ f49 1 320826"/>
                <a:gd name="f66" fmla="*/ f50 1 320826"/>
                <a:gd name="f67" fmla="*/ f51 1 320826"/>
                <a:gd name="f68" fmla="*/ f52 1 195607"/>
                <a:gd name="f69" fmla="*/ f53 1 320826"/>
                <a:gd name="f70" fmla="*/ f54 1 195607"/>
                <a:gd name="f71" fmla="*/ f55 1 320826"/>
                <a:gd name="f72" fmla="*/ f56 1 320826"/>
                <a:gd name="f73" fmla="*/ f57 1 195607"/>
                <a:gd name="f74" fmla="*/ f58 1 195607"/>
                <a:gd name="f75" fmla="*/ f59 1 320826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4"/>
                <a:gd name="f83" fmla="*/ f64 1 f44"/>
                <a:gd name="f84" fmla="*/ f65 1 f44"/>
                <a:gd name="f85" fmla="*/ f66 1 f44"/>
                <a:gd name="f86" fmla="*/ f67 1 f44"/>
                <a:gd name="f87" fmla="*/ f68 1 f43"/>
                <a:gd name="f88" fmla="*/ f69 1 f44"/>
                <a:gd name="f89" fmla="*/ f70 1 f43"/>
                <a:gd name="f90" fmla="*/ f71 1 f44"/>
                <a:gd name="f91" fmla="*/ f72 1 f44"/>
                <a:gd name="f92" fmla="*/ f73 1 f43"/>
                <a:gd name="f93" fmla="*/ f74 1 f43"/>
                <a:gd name="f94" fmla="*/ f75 1 f44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5 1"/>
                <a:gd name="f102" fmla="*/ f83 f35 1"/>
                <a:gd name="f103" fmla="*/ f84 f35 1"/>
                <a:gd name="f104" fmla="*/ f85 f35 1"/>
                <a:gd name="f105" fmla="*/ f86 f35 1"/>
                <a:gd name="f106" fmla="*/ f87 f34 1"/>
                <a:gd name="f107" fmla="*/ f88 f35 1"/>
                <a:gd name="f108" fmla="*/ f89 f34 1"/>
                <a:gd name="f109" fmla="*/ f90 f35 1"/>
                <a:gd name="f110" fmla="*/ f91 f35 1"/>
                <a:gd name="f111" fmla="*/ f92 f34 1"/>
                <a:gd name="f112" fmla="*/ f93 f34 1"/>
                <a:gd name="f113" fmla="*/ f94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99" y="f101"/>
                </a:cxn>
                <a:cxn ang="f60">
                  <a:pos x="f99" y="f102"/>
                </a:cxn>
                <a:cxn ang="f60">
                  <a:pos x="f99" y="f103"/>
                </a:cxn>
                <a:cxn ang="f60">
                  <a:pos x="f99" y="f104"/>
                </a:cxn>
                <a:cxn ang="f60">
                  <a:pos x="f99" y="f105"/>
                </a:cxn>
                <a:cxn ang="f60">
                  <a:pos x="f106" y="f107"/>
                </a:cxn>
                <a:cxn ang="f60">
                  <a:pos x="f106" y="f107"/>
                </a:cxn>
                <a:cxn ang="f60">
                  <a:pos x="f108" y="f109"/>
                </a:cxn>
                <a:cxn ang="f60">
                  <a:pos x="f108" y="f110"/>
                </a:cxn>
                <a:cxn ang="f60">
                  <a:pos x="f111" y="f110"/>
                </a:cxn>
                <a:cxn ang="f60">
                  <a:pos x="f112" y="f113"/>
                </a:cxn>
                <a:cxn ang="f60">
                  <a:pos x="f112" y="f100"/>
                </a:cxn>
              </a:cxnLst>
              <a:rect l="f95" t="f98" r="f96" b="f97"/>
              <a:pathLst>
                <a:path w="195607" h="320826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cubicBezTo>
                    <a:pt x="f15" y="f16"/>
                    <a:pt x="f15" y="f17"/>
                    <a:pt x="f8" y="f18"/>
                  </a:cubicBezTo>
                  <a:cubicBezTo>
                    <a:pt x="f19" y="f20"/>
                    <a:pt x="f19" y="f21"/>
                    <a:pt x="f8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7" y="f28"/>
                    <a:pt x="f27" y="f28"/>
                    <a:pt x="f27" y="f28"/>
                  </a:cubicBezTo>
                  <a:lnTo>
                    <a:pt x="f29" y="f30"/>
                  </a:lnTo>
                  <a:lnTo>
                    <a:pt x="f29" y="f5"/>
                  </a:lnTo>
                  <a:lnTo>
                    <a:pt x="f31" y="f5"/>
                  </a:lnTo>
                  <a:lnTo>
                    <a:pt x="f5" y="f32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" name="Freeform: Shape 1007">
              <a:extLst>
                <a:ext uri="{FF2B5EF4-FFF2-40B4-BE49-F238E27FC236}">
                  <a16:creationId xmlns:a16="http://schemas.microsoft.com/office/drawing/2014/main" id="{3D231E82-F682-B738-5CEC-3EDA5D95C209}"/>
                </a:ext>
              </a:extLst>
            </p:cNvPr>
            <p:cNvSpPr/>
            <p:nvPr/>
          </p:nvSpPr>
          <p:spPr>
            <a:xfrm>
              <a:off x="7440088" y="6146157"/>
              <a:ext cx="187698" cy="101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018"/>
                <a:gd name="f7" fmla="val 10180"/>
                <a:gd name="f8" fmla="val 12594"/>
                <a:gd name="f9" fmla="val 10181"/>
                <a:gd name="f10" fmla="+- 0 0 -90"/>
                <a:gd name="f11" fmla="*/ f3 1 198018"/>
                <a:gd name="f12" fmla="*/ f4 1 1018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98018"/>
                <a:gd name="f21" fmla="*/ f17 1 10180"/>
                <a:gd name="f22" fmla="*/ 198018 f18 1"/>
                <a:gd name="f23" fmla="*/ 0 f17 1"/>
                <a:gd name="f24" fmla="*/ 12594 f18 1"/>
                <a:gd name="f25" fmla="*/ 0 f18 1"/>
                <a:gd name="f26" fmla="*/ 10181 f17 1"/>
                <a:gd name="f27" fmla="+- f19 0 f1"/>
                <a:gd name="f28" fmla="*/ f22 1 198018"/>
                <a:gd name="f29" fmla="*/ f23 1 10180"/>
                <a:gd name="f30" fmla="*/ f24 1 198018"/>
                <a:gd name="f31" fmla="*/ f25 1 198018"/>
                <a:gd name="f32" fmla="*/ f26 1 10180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9" y="f50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198018" h="10180">
                  <a:moveTo>
                    <a:pt x="f6" y="f5"/>
                  </a:moveTo>
                  <a:lnTo>
                    <a:pt x="f8" y="f5"/>
                  </a:lnTo>
                  <a:lnTo>
                    <a:pt x="f5" y="f9"/>
                  </a:lnTo>
                  <a:lnTo>
                    <a:pt x="f6" y="f9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" name="Freeform: Shape 1008">
              <a:extLst>
                <a:ext uri="{FF2B5EF4-FFF2-40B4-BE49-F238E27FC236}">
                  <a16:creationId xmlns:a16="http://schemas.microsoft.com/office/drawing/2014/main" id="{44287E4E-4E64-0F2E-9D6B-808095E6AECE}"/>
                </a:ext>
              </a:extLst>
            </p:cNvPr>
            <p:cNvSpPr/>
            <p:nvPr/>
          </p:nvSpPr>
          <p:spPr>
            <a:xfrm>
              <a:off x="4358085" y="5894579"/>
              <a:ext cx="204340" cy="893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569"/>
                <a:gd name="f7" fmla="val 89349"/>
                <a:gd name="f8" fmla="val 215570"/>
                <a:gd name="f9" fmla="val 83589"/>
                <a:gd name="f10" fmla="val 209809"/>
                <a:gd name="f11" fmla="val 210331"/>
                <a:gd name="f12" fmla="val 86409"/>
                <a:gd name="f13" fmla="val 212636"/>
                <a:gd name="f14" fmla="val 84107"/>
                <a:gd name="f15" fmla="+- 0 0 -90"/>
                <a:gd name="f16" fmla="*/ f3 1 215569"/>
                <a:gd name="f17" fmla="*/ f4 1 8934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15569"/>
                <a:gd name="f26" fmla="*/ f22 1 89349"/>
                <a:gd name="f27" fmla="*/ 215570 f23 1"/>
                <a:gd name="f28" fmla="*/ 83589 f22 1"/>
                <a:gd name="f29" fmla="*/ 0 f22 1"/>
                <a:gd name="f30" fmla="*/ 0 f23 1"/>
                <a:gd name="f31" fmla="*/ 89349 f22 1"/>
                <a:gd name="f32" fmla="*/ 209809 f23 1"/>
                <a:gd name="f33" fmla="+- f24 0 f1"/>
                <a:gd name="f34" fmla="*/ f27 1 215569"/>
                <a:gd name="f35" fmla="*/ f28 1 89349"/>
                <a:gd name="f36" fmla="*/ f29 1 89349"/>
                <a:gd name="f37" fmla="*/ f30 1 215569"/>
                <a:gd name="f38" fmla="*/ f31 1 89349"/>
                <a:gd name="f39" fmla="*/ f32 1 21556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215569" h="89349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8" y="f9"/>
                  </a:cubicBez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" name="Freeform: Shape 1009">
              <a:extLst>
                <a:ext uri="{FF2B5EF4-FFF2-40B4-BE49-F238E27FC236}">
                  <a16:creationId xmlns:a16="http://schemas.microsoft.com/office/drawing/2014/main" id="{EDBDF947-DED0-ED18-A1CB-E22BC89A1EE4}"/>
                </a:ext>
              </a:extLst>
            </p:cNvPr>
            <p:cNvSpPr/>
            <p:nvPr/>
          </p:nvSpPr>
          <p:spPr>
            <a:xfrm>
              <a:off x="4564968" y="5894981"/>
              <a:ext cx="16002" cy="92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880"/>
                <a:gd name="f7" fmla="val 92296"/>
                <a:gd name="f8" fmla="val 6029"/>
                <a:gd name="f9" fmla="val 90287"/>
                <a:gd name="f10" fmla="val 16881"/>
                <a:gd name="f11" fmla="val 3751"/>
                <a:gd name="f12" fmla="val 83187"/>
                <a:gd name="f13" fmla="val 3443"/>
                <a:gd name="f14" fmla="val 83822"/>
                <a:gd name="f15" fmla="val 5962"/>
                <a:gd name="f16" fmla="val 86789"/>
                <a:gd name="f17" fmla="+- 0 0 -90"/>
                <a:gd name="f18" fmla="*/ f3 1 16880"/>
                <a:gd name="f19" fmla="*/ f4 1 9229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6880"/>
                <a:gd name="f28" fmla="*/ f24 1 92296"/>
                <a:gd name="f29" fmla="*/ 6029 f25 1"/>
                <a:gd name="f30" fmla="*/ 90287 f24 1"/>
                <a:gd name="f31" fmla="*/ 16881 f25 1"/>
                <a:gd name="f32" fmla="*/ 92296 f24 1"/>
                <a:gd name="f33" fmla="*/ 3751 f24 1"/>
                <a:gd name="f34" fmla="*/ 0 f25 1"/>
                <a:gd name="f35" fmla="*/ 0 f24 1"/>
                <a:gd name="f36" fmla="*/ 83187 f24 1"/>
                <a:gd name="f37" fmla="+- f26 0 f1"/>
                <a:gd name="f38" fmla="*/ f29 1 16880"/>
                <a:gd name="f39" fmla="*/ f30 1 92296"/>
                <a:gd name="f40" fmla="*/ f31 1 16880"/>
                <a:gd name="f41" fmla="*/ f32 1 92296"/>
                <a:gd name="f42" fmla="*/ f33 1 92296"/>
                <a:gd name="f43" fmla="*/ f34 1 16880"/>
                <a:gd name="f44" fmla="*/ f35 1 92296"/>
                <a:gd name="f45" fmla="*/ f36 1 92296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8"/>
                <a:gd name="f55" fmla="*/ f43 1 f27"/>
                <a:gd name="f56" fmla="*/ f44 1 f28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9 1"/>
                <a:gd name="f67" fmla="*/ f55 f18 1"/>
                <a:gd name="f68" fmla="*/ f56 f19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4" y="f66"/>
                </a:cxn>
                <a:cxn ang="f37">
                  <a:pos x="f67" y="f68"/>
                </a:cxn>
                <a:cxn ang="f37">
                  <a:pos x="f67" y="f69"/>
                </a:cxn>
                <a:cxn ang="f37">
                  <a:pos x="f62" y="f63"/>
                </a:cxn>
              </a:cxnLst>
              <a:rect l="f58" t="f61" r="f59" b="f60"/>
              <a:pathLst>
                <a:path w="16880" h="92296">
                  <a:moveTo>
                    <a:pt x="f8" y="f9"/>
                  </a:moveTo>
                  <a:lnTo>
                    <a:pt x="f8" y="f9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5" y="f5"/>
                  </a:lnTo>
                  <a:lnTo>
                    <a:pt x="f5" y="f12"/>
                  </a:lnTo>
                  <a:cubicBezTo>
                    <a:pt x="f13" y="f14"/>
                    <a:pt x="f15" y="f16"/>
                    <a:pt x="f8" y="f9"/>
                  </a:cubicBezTo>
                  <a:close/>
                </a:path>
              </a:pathLst>
            </a:custGeom>
            <a:solidFill>
              <a:srgbClr val="7E121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" name="Freeform: Shape 1010">
              <a:extLst>
                <a:ext uri="{FF2B5EF4-FFF2-40B4-BE49-F238E27FC236}">
                  <a16:creationId xmlns:a16="http://schemas.microsoft.com/office/drawing/2014/main" id="{F051CFEA-F162-0FEE-EDF3-60533AA5A798}"/>
                </a:ext>
              </a:extLst>
            </p:cNvPr>
            <p:cNvSpPr/>
            <p:nvPr/>
          </p:nvSpPr>
          <p:spPr>
            <a:xfrm>
              <a:off x="4593543" y="5998537"/>
              <a:ext cx="6858" cy="5806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34"/>
                <a:gd name="f7" fmla="val 580702"/>
                <a:gd name="f8" fmla="val 1072"/>
                <a:gd name="f9" fmla="val 1340"/>
                <a:gd name="f10" fmla="val 578157"/>
                <a:gd name="f11" fmla="val 549"/>
                <a:gd name="f12" fmla="val 578907"/>
                <a:gd name="f13" fmla="val 924"/>
                <a:gd name="f14" fmla="val 579778"/>
                <a:gd name="f15" fmla="+- 0 0 -90"/>
                <a:gd name="f16" fmla="*/ f3 1 7234"/>
                <a:gd name="f17" fmla="*/ f4 1 58070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234"/>
                <a:gd name="f26" fmla="*/ f22 1 580702"/>
                <a:gd name="f27" fmla="*/ 1072 f23 1"/>
                <a:gd name="f28" fmla="*/ 580702 f22 1"/>
                <a:gd name="f29" fmla="*/ 7234 f23 1"/>
                <a:gd name="f30" fmla="*/ 1340 f22 1"/>
                <a:gd name="f31" fmla="*/ 0 f23 1"/>
                <a:gd name="f32" fmla="*/ 0 f22 1"/>
                <a:gd name="f33" fmla="*/ 578157 f22 1"/>
                <a:gd name="f34" fmla="+- f24 0 f1"/>
                <a:gd name="f35" fmla="*/ f27 1 7234"/>
                <a:gd name="f36" fmla="*/ f28 1 580702"/>
                <a:gd name="f37" fmla="*/ f29 1 7234"/>
                <a:gd name="f38" fmla="*/ f30 1 580702"/>
                <a:gd name="f39" fmla="*/ f31 1 7234"/>
                <a:gd name="f40" fmla="*/ f32 1 580702"/>
                <a:gd name="f41" fmla="*/ f33 1 580702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58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57" y="f58"/>
                </a:cxn>
              </a:cxnLst>
              <a:rect l="f53" t="f56" r="f54" b="f55"/>
              <a:pathLst>
                <a:path w="7234" h="580702">
                  <a:moveTo>
                    <a:pt x="f8" y="f7"/>
                  </a:moveTo>
                  <a:lnTo>
                    <a:pt x="f6" y="f7"/>
                  </a:lnTo>
                  <a:lnTo>
                    <a:pt x="f6" y="f7"/>
                  </a:lnTo>
                  <a:lnTo>
                    <a:pt x="f6" y="f9"/>
                  </a:lnTo>
                  <a:lnTo>
                    <a:pt x="f5" y="f5"/>
                  </a:lnTo>
                  <a:lnTo>
                    <a:pt x="f5" y="f10"/>
                  </a:lnTo>
                  <a:cubicBezTo>
                    <a:pt x="f11" y="f12"/>
                    <a:pt x="f13" y="f14"/>
                    <a:pt x="f8" y="f7"/>
                  </a:cubicBez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" name="Freeform: Shape 1011">
              <a:extLst>
                <a:ext uri="{FF2B5EF4-FFF2-40B4-BE49-F238E27FC236}">
                  <a16:creationId xmlns:a16="http://schemas.microsoft.com/office/drawing/2014/main" id="{3FD00092-DBCC-9F51-1B07-BB930D94B85D}"/>
                </a:ext>
              </a:extLst>
            </p:cNvPr>
            <p:cNvSpPr/>
            <p:nvPr/>
          </p:nvSpPr>
          <p:spPr>
            <a:xfrm>
              <a:off x="4589099" y="5998134"/>
              <a:ext cx="1901" cy="5760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9"/>
                <a:gd name="f7" fmla="val 576013"/>
                <a:gd name="f8" fmla="val 2010"/>
                <a:gd name="f9" fmla="val 576014"/>
                <a:gd name="f10" fmla="val 656"/>
                <a:gd name="f11" fmla="val 575853"/>
                <a:gd name="f12" fmla="val 1353"/>
                <a:gd name="f13" fmla="+- 0 0 -90"/>
                <a:gd name="f14" fmla="*/ f3 1 2009"/>
                <a:gd name="f15" fmla="*/ f4 1 57601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009"/>
                <a:gd name="f24" fmla="*/ f20 1 576013"/>
                <a:gd name="f25" fmla="*/ 2010 f21 1"/>
                <a:gd name="f26" fmla="*/ 0 f20 1"/>
                <a:gd name="f27" fmla="*/ 0 f21 1"/>
                <a:gd name="f28" fmla="*/ 576014 f20 1"/>
                <a:gd name="f29" fmla="+- f22 0 f1"/>
                <a:gd name="f30" fmla="*/ f25 1 2009"/>
                <a:gd name="f31" fmla="*/ f26 1 576013"/>
                <a:gd name="f32" fmla="*/ f27 1 2009"/>
                <a:gd name="f33" fmla="*/ f28 1 576013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8" y="f49"/>
                </a:cxn>
                <a:cxn ang="f29">
                  <a:pos x="f46" y="f49"/>
                </a:cxn>
              </a:cxnLst>
              <a:rect l="f42" t="f45" r="f43" b="f44"/>
              <a:pathLst>
                <a:path w="2009" h="576013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2" y="f11"/>
                    <a:pt x="f8" y="f9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" name="Freeform: Shape 1012">
              <a:extLst>
                <a:ext uri="{FF2B5EF4-FFF2-40B4-BE49-F238E27FC236}">
                  <a16:creationId xmlns:a16="http://schemas.microsoft.com/office/drawing/2014/main" id="{BE34B3F3-C208-7278-CC16-8A66D6D50831}"/>
                </a:ext>
              </a:extLst>
            </p:cNvPr>
            <p:cNvSpPr/>
            <p:nvPr/>
          </p:nvSpPr>
          <p:spPr>
            <a:xfrm>
              <a:off x="4570683" y="5991304"/>
              <a:ext cx="16002" cy="58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881"/>
                <a:gd name="f7" fmla="val 582845"/>
                <a:gd name="f8" fmla="val 582846"/>
                <a:gd name="f9" fmla="val 582176"/>
                <a:gd name="f10" fmla="val 6162"/>
                <a:gd name="f11" fmla="val 16077"/>
                <a:gd name="f12" fmla="val 14738"/>
                <a:gd name="f13" fmla="val 13666"/>
                <a:gd name="f14" fmla="val 5358"/>
                <a:gd name="f15" fmla="val 13251"/>
                <a:gd name="f16" fmla="val 5120"/>
                <a:gd name="f17" fmla="val 12889"/>
                <a:gd name="f18" fmla="val 4801"/>
                <a:gd name="f19" fmla="val 12594"/>
                <a:gd name="f20" fmla="val 4420"/>
                <a:gd name="f21" fmla="val 11790"/>
                <a:gd name="f22" fmla="val 3215"/>
                <a:gd name="f23" fmla="val 2009"/>
                <a:gd name="f24" fmla="val 11737"/>
                <a:gd name="f25" fmla="val 1700"/>
                <a:gd name="f26" fmla="val 1381"/>
                <a:gd name="f27" fmla="val 1072"/>
                <a:gd name="f28" fmla="+- 0 0 -90"/>
                <a:gd name="f29" fmla="*/ f3 1 16881"/>
                <a:gd name="f30" fmla="*/ f4 1 58284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6881"/>
                <a:gd name="f39" fmla="*/ f35 1 582845"/>
                <a:gd name="f40" fmla="*/ 0 f36 1"/>
                <a:gd name="f41" fmla="*/ 0 f35 1"/>
                <a:gd name="f42" fmla="*/ 582846 f35 1"/>
                <a:gd name="f43" fmla="*/ 16881 f36 1"/>
                <a:gd name="f44" fmla="*/ 582176 f35 1"/>
                <a:gd name="f45" fmla="*/ 6162 f35 1"/>
                <a:gd name="f46" fmla="*/ 16077 f36 1"/>
                <a:gd name="f47" fmla="*/ 14738 f36 1"/>
                <a:gd name="f48" fmla="*/ 13666 f36 1"/>
                <a:gd name="f49" fmla="*/ 5358 f35 1"/>
                <a:gd name="f50" fmla="*/ 12594 f36 1"/>
                <a:gd name="f51" fmla="*/ 4420 f35 1"/>
                <a:gd name="f52" fmla="*/ 11790 f36 1"/>
                <a:gd name="f53" fmla="*/ 3215 f35 1"/>
                <a:gd name="f54" fmla="*/ 2009 f35 1"/>
                <a:gd name="f55" fmla="*/ 1072 f35 1"/>
                <a:gd name="f56" fmla="+- f37 0 f1"/>
                <a:gd name="f57" fmla="*/ f40 1 16881"/>
                <a:gd name="f58" fmla="*/ f41 1 582845"/>
                <a:gd name="f59" fmla="*/ f42 1 582845"/>
                <a:gd name="f60" fmla="*/ f43 1 16881"/>
                <a:gd name="f61" fmla="*/ f44 1 582845"/>
                <a:gd name="f62" fmla="*/ f45 1 582845"/>
                <a:gd name="f63" fmla="*/ f46 1 16881"/>
                <a:gd name="f64" fmla="*/ f47 1 16881"/>
                <a:gd name="f65" fmla="*/ f48 1 16881"/>
                <a:gd name="f66" fmla="*/ f49 1 582845"/>
                <a:gd name="f67" fmla="*/ f50 1 16881"/>
                <a:gd name="f68" fmla="*/ f51 1 582845"/>
                <a:gd name="f69" fmla="*/ f52 1 16881"/>
                <a:gd name="f70" fmla="*/ f53 1 582845"/>
                <a:gd name="f71" fmla="*/ f54 1 582845"/>
                <a:gd name="f72" fmla="*/ f55 1 582845"/>
                <a:gd name="f73" fmla="*/ f31 1 f38"/>
                <a:gd name="f74" fmla="*/ f32 1 f38"/>
                <a:gd name="f75" fmla="*/ f31 1 f39"/>
                <a:gd name="f76" fmla="*/ f33 1 f39"/>
                <a:gd name="f77" fmla="*/ f57 1 f38"/>
                <a:gd name="f78" fmla="*/ f58 1 f39"/>
                <a:gd name="f79" fmla="*/ f59 1 f39"/>
                <a:gd name="f80" fmla="*/ f60 1 f38"/>
                <a:gd name="f81" fmla="*/ f61 1 f39"/>
                <a:gd name="f82" fmla="*/ f62 1 f39"/>
                <a:gd name="f83" fmla="*/ f63 1 f38"/>
                <a:gd name="f84" fmla="*/ f64 1 f38"/>
                <a:gd name="f85" fmla="*/ f65 1 f38"/>
                <a:gd name="f86" fmla="*/ f66 1 f39"/>
                <a:gd name="f87" fmla="*/ f67 1 f38"/>
                <a:gd name="f88" fmla="*/ f68 1 f39"/>
                <a:gd name="f89" fmla="*/ f69 1 f38"/>
                <a:gd name="f90" fmla="*/ f70 1 f39"/>
                <a:gd name="f91" fmla="*/ f71 1 f39"/>
                <a:gd name="f92" fmla="*/ f72 1 f39"/>
                <a:gd name="f93" fmla="*/ f73 f29 1"/>
                <a:gd name="f94" fmla="*/ f74 f29 1"/>
                <a:gd name="f95" fmla="*/ f76 f30 1"/>
                <a:gd name="f96" fmla="*/ f75 f30 1"/>
                <a:gd name="f97" fmla="*/ f77 f29 1"/>
                <a:gd name="f98" fmla="*/ f78 f30 1"/>
                <a:gd name="f99" fmla="*/ f79 f30 1"/>
                <a:gd name="f100" fmla="*/ f80 f29 1"/>
                <a:gd name="f101" fmla="*/ f81 f30 1"/>
                <a:gd name="f102" fmla="*/ f82 f30 1"/>
                <a:gd name="f103" fmla="*/ f83 f29 1"/>
                <a:gd name="f104" fmla="*/ f84 f29 1"/>
                <a:gd name="f105" fmla="*/ f85 f29 1"/>
                <a:gd name="f106" fmla="*/ f86 f30 1"/>
                <a:gd name="f107" fmla="*/ f87 f29 1"/>
                <a:gd name="f108" fmla="*/ f88 f30 1"/>
                <a:gd name="f109" fmla="*/ f89 f29 1"/>
                <a:gd name="f110" fmla="*/ f90 f30 1"/>
                <a:gd name="f111" fmla="*/ f91 f30 1"/>
                <a:gd name="f112" fmla="*/ f9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7" y="f98"/>
                </a:cxn>
                <a:cxn ang="f56">
                  <a:pos x="f97" y="f99"/>
                </a:cxn>
                <a:cxn ang="f56">
                  <a:pos x="f100" y="f101"/>
                </a:cxn>
                <a:cxn ang="f56">
                  <a:pos x="f100" y="f102"/>
                </a:cxn>
                <a:cxn ang="f56">
                  <a:pos x="f100" y="f102"/>
                </a:cxn>
                <a:cxn ang="f56">
                  <a:pos x="f103" y="f102"/>
                </a:cxn>
                <a:cxn ang="f56">
                  <a:pos x="f104" y="f102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109" y="f110"/>
                </a:cxn>
                <a:cxn ang="f56">
                  <a:pos x="f109" y="f111"/>
                </a:cxn>
                <a:cxn ang="f56">
                  <a:pos x="f109" y="f112"/>
                </a:cxn>
              </a:cxnLst>
              <a:rect l="f93" t="f96" r="f94" b="f95"/>
              <a:pathLst>
                <a:path w="16881" h="582845">
                  <a:moveTo>
                    <a:pt x="f5" y="f5"/>
                  </a:moveTo>
                  <a:lnTo>
                    <a:pt x="f5" y="f8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6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1" y="f23"/>
                  </a:lnTo>
                  <a:cubicBezTo>
                    <a:pt x="f24" y="f25"/>
                    <a:pt x="f24" y="f26"/>
                    <a:pt x="f21" y="f27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" name="Freeform: Shape 1013">
              <a:extLst>
                <a:ext uri="{FF2B5EF4-FFF2-40B4-BE49-F238E27FC236}">
                  <a16:creationId xmlns:a16="http://schemas.microsoft.com/office/drawing/2014/main" id="{F048BE59-11AF-FD11-2E27-148C50CBE18C}"/>
                </a:ext>
              </a:extLst>
            </p:cNvPr>
            <p:cNvSpPr/>
            <p:nvPr/>
          </p:nvSpPr>
          <p:spPr>
            <a:xfrm>
              <a:off x="4570683" y="5987948"/>
              <a:ext cx="3685" cy="8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85"/>
                <a:gd name="f7" fmla="val 803"/>
                <a:gd name="f8" fmla="val 804"/>
                <a:gd name="f9" fmla="+- 0 0 -90"/>
                <a:gd name="f10" fmla="*/ f3 1 3885"/>
                <a:gd name="f11" fmla="*/ f4 1 80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885"/>
                <a:gd name="f20" fmla="*/ f16 1 803"/>
                <a:gd name="f21" fmla="*/ 0 f17 1"/>
                <a:gd name="f22" fmla="*/ 0 f16 1"/>
                <a:gd name="f23" fmla="*/ 804 f16 1"/>
                <a:gd name="f24" fmla="*/ 3885 f17 1"/>
                <a:gd name="f25" fmla="+- f18 0 f1"/>
                <a:gd name="f26" fmla="*/ f21 1 3885"/>
                <a:gd name="f27" fmla="*/ f22 1 803"/>
                <a:gd name="f28" fmla="*/ f23 1 803"/>
                <a:gd name="f29" fmla="*/ f24 1 388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5" y="f44"/>
                </a:cxn>
                <a:cxn ang="f25">
                  <a:pos x="f42" y="f43"/>
                </a:cxn>
              </a:cxnLst>
              <a:rect l="f38" t="f41" r="f39" b="f40"/>
              <a:pathLst>
                <a:path w="3885" h="803">
                  <a:moveTo>
                    <a:pt x="f5" y="f5"/>
                  </a:moveTo>
                  <a:lnTo>
                    <a:pt x="f5" y="f8"/>
                  </a:lnTo>
                  <a:lnTo>
                    <a:pt x="f6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" name="Freeform: Shape 1014">
              <a:extLst>
                <a:ext uri="{FF2B5EF4-FFF2-40B4-BE49-F238E27FC236}">
                  <a16:creationId xmlns:a16="http://schemas.microsoft.com/office/drawing/2014/main" id="{2ACA4528-47A5-2EDE-0340-67734238304E}"/>
                </a:ext>
              </a:extLst>
            </p:cNvPr>
            <p:cNvSpPr/>
            <p:nvPr/>
          </p:nvSpPr>
          <p:spPr>
            <a:xfrm>
              <a:off x="7641640" y="6069933"/>
              <a:ext cx="4572" cy="999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22"/>
                <a:gd name="f7" fmla="val 99931"/>
                <a:gd name="f8" fmla="val 96047"/>
                <a:gd name="f9" fmla="val 99932"/>
                <a:gd name="f10" fmla="val 4823"/>
                <a:gd name="f11" fmla="val 3215"/>
                <a:gd name="f12" fmla="val 75016"/>
                <a:gd name="f13" fmla="val 93770"/>
                <a:gd name="f14" fmla="+- 0 0 -90"/>
                <a:gd name="f15" fmla="*/ f3 1 4822"/>
                <a:gd name="f16" fmla="*/ f4 1 9993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822"/>
                <a:gd name="f25" fmla="*/ f21 1 99931"/>
                <a:gd name="f26" fmla="*/ 0 f22 1"/>
                <a:gd name="f27" fmla="*/ 96047 f21 1"/>
                <a:gd name="f28" fmla="*/ 99932 f21 1"/>
                <a:gd name="f29" fmla="*/ 4823 f22 1"/>
                <a:gd name="f30" fmla="*/ 0 f21 1"/>
                <a:gd name="f31" fmla="*/ 3215 f21 1"/>
                <a:gd name="f32" fmla="*/ 75016 f21 1"/>
                <a:gd name="f33" fmla="*/ 93770 f21 1"/>
                <a:gd name="f34" fmla="+- f23 0 f1"/>
                <a:gd name="f35" fmla="*/ f26 1 4822"/>
                <a:gd name="f36" fmla="*/ f27 1 99931"/>
                <a:gd name="f37" fmla="*/ f28 1 99931"/>
                <a:gd name="f38" fmla="*/ f29 1 4822"/>
                <a:gd name="f39" fmla="*/ f30 1 99931"/>
                <a:gd name="f40" fmla="*/ f31 1 99931"/>
                <a:gd name="f41" fmla="*/ f32 1 99931"/>
                <a:gd name="f42" fmla="*/ f33 1 9993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4"/>
                <a:gd name="f51" fmla="*/ f39 1 f25"/>
                <a:gd name="f52" fmla="*/ f40 1 f25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5 1"/>
                <a:gd name="f63" fmla="*/ f51 f16 1"/>
                <a:gd name="f64" fmla="*/ f52 f16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62" y="f61"/>
                </a:cxn>
                <a:cxn ang="f34">
                  <a:pos x="f62" y="f63"/>
                </a:cxn>
                <a:cxn ang="f34">
                  <a:pos x="f59" y="f64"/>
                </a:cxn>
                <a:cxn ang="f34">
                  <a:pos x="f59" y="f65"/>
                </a:cxn>
                <a:cxn ang="f34">
                  <a:pos x="f59" y="f66"/>
                </a:cxn>
                <a:cxn ang="f34">
                  <a:pos x="f59" y="f60"/>
                </a:cxn>
              </a:cxnLst>
              <a:rect l="f55" t="f58" r="f56" b="f57"/>
              <a:pathLst>
                <a:path w="4822" h="99931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5" y="f13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" name="Freeform: Shape 1015">
              <a:extLst>
                <a:ext uri="{FF2B5EF4-FFF2-40B4-BE49-F238E27FC236}">
                  <a16:creationId xmlns:a16="http://schemas.microsoft.com/office/drawing/2014/main" id="{E765185C-6A62-F6BE-98C7-0ED657FF4D98}"/>
                </a:ext>
              </a:extLst>
            </p:cNvPr>
            <p:cNvSpPr/>
            <p:nvPr/>
          </p:nvSpPr>
          <p:spPr>
            <a:xfrm>
              <a:off x="7214789" y="6185403"/>
              <a:ext cx="703950" cy="3261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2638"/>
                <a:gd name="f7" fmla="val 326184"/>
                <a:gd name="f8" fmla="val 460615"/>
                <a:gd name="f9" fmla="val 113997"/>
                <a:gd name="f10" fmla="val 109925"/>
                <a:gd name="f11" fmla="val 463911"/>
                <a:gd name="f12" fmla="val 106630"/>
                <a:gd name="f13" fmla="val 467984"/>
                <a:gd name="f14" fmla="val 471548"/>
                <a:gd name="f15" fmla="val 106656"/>
                <a:gd name="f16" fmla="val 474562"/>
                <a:gd name="f17" fmla="val 109268"/>
                <a:gd name="f18" fmla="val 475085"/>
                <a:gd name="f19" fmla="val 112792"/>
                <a:gd name="f20" fmla="val 737547"/>
                <a:gd name="f21" fmla="val 111854"/>
                <a:gd name="f22" fmla="val 738351"/>
                <a:gd name="f23" fmla="val 110648"/>
                <a:gd name="f24" fmla="val 739422"/>
                <a:gd name="f25" fmla="val 109711"/>
                <a:gd name="f26" fmla="val 739717"/>
                <a:gd name="f27" fmla="val 109376"/>
                <a:gd name="f28" fmla="val 740079"/>
                <a:gd name="f29" fmla="val 109094"/>
                <a:gd name="f30" fmla="val 740494"/>
                <a:gd name="f31" fmla="val 108907"/>
                <a:gd name="f32" fmla="val 741834"/>
                <a:gd name="f33" fmla="val 326185"/>
                <a:gd name="f34" fmla="+- 0 0 -90"/>
                <a:gd name="f35" fmla="*/ f3 1 742638"/>
                <a:gd name="f36" fmla="*/ f4 1 326184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742638"/>
                <a:gd name="f45" fmla="*/ f41 1 326184"/>
                <a:gd name="f46" fmla="*/ 460615 f42 1"/>
                <a:gd name="f47" fmla="*/ 113997 f41 1"/>
                <a:gd name="f48" fmla="*/ 467984 f42 1"/>
                <a:gd name="f49" fmla="*/ 106630 f41 1"/>
                <a:gd name="f50" fmla="*/ 475085 f42 1"/>
                <a:gd name="f51" fmla="*/ 112792 f41 1"/>
                <a:gd name="f52" fmla="*/ 737547 f42 1"/>
                <a:gd name="f53" fmla="*/ 111854 f41 1"/>
                <a:gd name="f54" fmla="*/ 738351 f42 1"/>
                <a:gd name="f55" fmla="*/ 110648 f41 1"/>
                <a:gd name="f56" fmla="*/ 739422 f42 1"/>
                <a:gd name="f57" fmla="*/ 109711 f41 1"/>
                <a:gd name="f58" fmla="*/ 740494 f42 1"/>
                <a:gd name="f59" fmla="*/ 108907 f41 1"/>
                <a:gd name="f60" fmla="*/ 741834 f42 1"/>
                <a:gd name="f61" fmla="*/ 742638 f42 1"/>
                <a:gd name="f62" fmla="*/ 0 f41 1"/>
                <a:gd name="f63" fmla="*/ 0 f42 1"/>
                <a:gd name="f64" fmla="*/ 326185 f41 1"/>
                <a:gd name="f65" fmla="+- f43 0 f1"/>
                <a:gd name="f66" fmla="*/ f46 1 742638"/>
                <a:gd name="f67" fmla="*/ f47 1 326184"/>
                <a:gd name="f68" fmla="*/ f48 1 742638"/>
                <a:gd name="f69" fmla="*/ f49 1 326184"/>
                <a:gd name="f70" fmla="*/ f50 1 742638"/>
                <a:gd name="f71" fmla="*/ f51 1 326184"/>
                <a:gd name="f72" fmla="*/ f52 1 742638"/>
                <a:gd name="f73" fmla="*/ f53 1 326184"/>
                <a:gd name="f74" fmla="*/ f54 1 742638"/>
                <a:gd name="f75" fmla="*/ f55 1 326184"/>
                <a:gd name="f76" fmla="*/ f56 1 742638"/>
                <a:gd name="f77" fmla="*/ f57 1 326184"/>
                <a:gd name="f78" fmla="*/ f58 1 742638"/>
                <a:gd name="f79" fmla="*/ f59 1 326184"/>
                <a:gd name="f80" fmla="*/ f60 1 742638"/>
                <a:gd name="f81" fmla="*/ f61 1 742638"/>
                <a:gd name="f82" fmla="*/ f62 1 326184"/>
                <a:gd name="f83" fmla="*/ f63 1 742638"/>
                <a:gd name="f84" fmla="*/ f64 1 326184"/>
                <a:gd name="f85" fmla="*/ f37 1 f44"/>
                <a:gd name="f86" fmla="*/ f38 1 f44"/>
                <a:gd name="f87" fmla="*/ f37 1 f45"/>
                <a:gd name="f88" fmla="*/ f39 1 f45"/>
                <a:gd name="f89" fmla="*/ f66 1 f44"/>
                <a:gd name="f90" fmla="*/ f67 1 f45"/>
                <a:gd name="f91" fmla="*/ f68 1 f44"/>
                <a:gd name="f92" fmla="*/ f69 1 f45"/>
                <a:gd name="f93" fmla="*/ f70 1 f44"/>
                <a:gd name="f94" fmla="*/ f71 1 f45"/>
                <a:gd name="f95" fmla="*/ f72 1 f44"/>
                <a:gd name="f96" fmla="*/ f73 1 f45"/>
                <a:gd name="f97" fmla="*/ f74 1 f44"/>
                <a:gd name="f98" fmla="*/ f75 1 f45"/>
                <a:gd name="f99" fmla="*/ f76 1 f44"/>
                <a:gd name="f100" fmla="*/ f77 1 f45"/>
                <a:gd name="f101" fmla="*/ f78 1 f44"/>
                <a:gd name="f102" fmla="*/ f79 1 f45"/>
                <a:gd name="f103" fmla="*/ f80 1 f44"/>
                <a:gd name="f104" fmla="*/ f81 1 f44"/>
                <a:gd name="f105" fmla="*/ f82 1 f45"/>
                <a:gd name="f106" fmla="*/ f83 1 f44"/>
                <a:gd name="f107" fmla="*/ f84 1 f45"/>
                <a:gd name="f108" fmla="*/ f85 f35 1"/>
                <a:gd name="f109" fmla="*/ f86 f35 1"/>
                <a:gd name="f110" fmla="*/ f88 f36 1"/>
                <a:gd name="f111" fmla="*/ f87 f36 1"/>
                <a:gd name="f112" fmla="*/ f89 f35 1"/>
                <a:gd name="f113" fmla="*/ f90 f36 1"/>
                <a:gd name="f114" fmla="*/ f91 f35 1"/>
                <a:gd name="f115" fmla="*/ f92 f36 1"/>
                <a:gd name="f116" fmla="*/ f93 f35 1"/>
                <a:gd name="f117" fmla="*/ f94 f36 1"/>
                <a:gd name="f118" fmla="*/ f95 f35 1"/>
                <a:gd name="f119" fmla="*/ f96 f36 1"/>
                <a:gd name="f120" fmla="*/ f97 f35 1"/>
                <a:gd name="f121" fmla="*/ f98 f36 1"/>
                <a:gd name="f122" fmla="*/ f99 f35 1"/>
                <a:gd name="f123" fmla="*/ f100 f36 1"/>
                <a:gd name="f124" fmla="*/ f101 f35 1"/>
                <a:gd name="f125" fmla="*/ f102 f36 1"/>
                <a:gd name="f126" fmla="*/ f103 f35 1"/>
                <a:gd name="f127" fmla="*/ f104 f35 1"/>
                <a:gd name="f128" fmla="*/ f105 f36 1"/>
                <a:gd name="f129" fmla="*/ f106 f35 1"/>
                <a:gd name="f130" fmla="*/ f10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8" y="f117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6" y="f125"/>
                </a:cxn>
                <a:cxn ang="f65">
                  <a:pos x="f127" y="f125"/>
                </a:cxn>
                <a:cxn ang="f65">
                  <a:pos x="f127" y="f125"/>
                </a:cxn>
                <a:cxn ang="f65">
                  <a:pos x="f127" y="f128"/>
                </a:cxn>
                <a:cxn ang="f65">
                  <a:pos x="f129" y="f128"/>
                </a:cxn>
                <a:cxn ang="f65">
                  <a:pos x="f129" y="f130"/>
                </a:cxn>
                <a:cxn ang="f65">
                  <a:pos x="f112" y="f130"/>
                </a:cxn>
                <a:cxn ang="f65">
                  <a:pos x="f112" y="f113"/>
                </a:cxn>
              </a:cxnLst>
              <a:rect l="f108" t="f111" r="f109" b="f110"/>
              <a:pathLst>
                <a:path w="742638" h="326184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20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2" y="f31"/>
                  </a:lnTo>
                  <a:lnTo>
                    <a:pt x="f6" y="f31"/>
                  </a:lnTo>
                  <a:lnTo>
                    <a:pt x="f6" y="f31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33"/>
                  </a:lnTo>
                  <a:lnTo>
                    <a:pt x="f8" y="f3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" name="Freeform: Shape 1016">
              <a:extLst>
                <a:ext uri="{FF2B5EF4-FFF2-40B4-BE49-F238E27FC236}">
                  <a16:creationId xmlns:a16="http://schemas.microsoft.com/office/drawing/2014/main" id="{5AECB172-F9A5-D1FD-9A6C-CD2B691D2792}"/>
                </a:ext>
              </a:extLst>
            </p:cNvPr>
            <p:cNvSpPr/>
            <p:nvPr/>
          </p:nvSpPr>
          <p:spPr>
            <a:xfrm>
              <a:off x="7665387" y="6301944"/>
              <a:ext cx="248031" cy="2022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1657"/>
                <a:gd name="f7" fmla="val 202274"/>
                <a:gd name="f8" fmla="val 261658"/>
                <a:gd name="f9" fmla="val 202275"/>
                <a:gd name="f10" fmla="val 258711"/>
                <a:gd name="f11" fmla="+- 0 0 -90"/>
                <a:gd name="f12" fmla="*/ f3 1 261657"/>
                <a:gd name="f13" fmla="*/ f4 1 20227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61657"/>
                <a:gd name="f22" fmla="*/ f18 1 202274"/>
                <a:gd name="f23" fmla="*/ 261658 f19 1"/>
                <a:gd name="f24" fmla="*/ 0 f18 1"/>
                <a:gd name="f25" fmla="*/ 0 f19 1"/>
                <a:gd name="f26" fmla="*/ 202275 f18 1"/>
                <a:gd name="f27" fmla="*/ 258711 f19 1"/>
                <a:gd name="f28" fmla="+- f20 0 f1"/>
                <a:gd name="f29" fmla="*/ f23 1 261657"/>
                <a:gd name="f30" fmla="*/ f24 1 202274"/>
                <a:gd name="f31" fmla="*/ f25 1 261657"/>
                <a:gd name="f32" fmla="*/ f26 1 202274"/>
                <a:gd name="f33" fmla="*/ f27 1 261657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47" y="f50"/>
                </a:cxn>
                <a:cxn ang="f28">
                  <a:pos x="f47" y="f48"/>
                </a:cxn>
              </a:cxnLst>
              <a:rect l="f43" t="f46" r="f44" b="f45"/>
              <a:pathLst>
                <a:path w="261657" h="202274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8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" name="Freeform: Shape 1017">
              <a:extLst>
                <a:ext uri="{FF2B5EF4-FFF2-40B4-BE49-F238E27FC236}">
                  <a16:creationId xmlns:a16="http://schemas.microsoft.com/office/drawing/2014/main" id="{7280A0A2-E1BD-EBB5-2D67-FD3749DB69EF}"/>
                </a:ext>
              </a:extLst>
            </p:cNvPr>
            <p:cNvSpPr/>
            <p:nvPr/>
          </p:nvSpPr>
          <p:spPr>
            <a:xfrm>
              <a:off x="7648745" y="6064575"/>
              <a:ext cx="4187" cy="1047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20"/>
                <a:gd name="f7" fmla="val 104754"/>
                <a:gd name="f8" fmla="val 3081"/>
                <a:gd name="f9" fmla="val 4421"/>
                <a:gd name="f10" fmla="val 4139"/>
                <a:gd name="f11" fmla="val 422"/>
                <a:gd name="f12" fmla="val 3765"/>
                <a:gd name="f13" fmla="val 785"/>
                <a:gd name="f14" fmla="val 3349"/>
                <a:gd name="f15" fmla="val 1072"/>
                <a:gd name="f16" fmla="+- 0 0 -90"/>
                <a:gd name="f17" fmla="*/ f3 1 4420"/>
                <a:gd name="f18" fmla="*/ f4 1 10475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420"/>
                <a:gd name="f27" fmla="*/ f23 1 104754"/>
                <a:gd name="f28" fmla="*/ 0 f24 1"/>
                <a:gd name="f29" fmla="*/ 3081 f23 1"/>
                <a:gd name="f30" fmla="*/ 104754 f23 1"/>
                <a:gd name="f31" fmla="*/ 4421 f24 1"/>
                <a:gd name="f32" fmla="*/ 0 f23 1"/>
                <a:gd name="f33" fmla="*/ 3349 f24 1"/>
                <a:gd name="f34" fmla="*/ 1072 f23 1"/>
                <a:gd name="f35" fmla="+- f25 0 f1"/>
                <a:gd name="f36" fmla="*/ f28 1 4420"/>
                <a:gd name="f37" fmla="*/ f29 1 104754"/>
                <a:gd name="f38" fmla="*/ f30 1 104754"/>
                <a:gd name="f39" fmla="*/ f31 1 4420"/>
                <a:gd name="f40" fmla="*/ f32 1 104754"/>
                <a:gd name="f41" fmla="*/ f33 1 4420"/>
                <a:gd name="f42" fmla="*/ f34 1 104754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62"/>
                </a:cxn>
                <a:cxn ang="f35">
                  <a:pos x="f61" y="f62"/>
                </a:cxn>
                <a:cxn ang="f35">
                  <a:pos x="f63" y="f64"/>
                </a:cxn>
                <a:cxn ang="f35">
                  <a:pos x="f63" y="f64"/>
                </a:cxn>
              </a:cxnLst>
              <a:rect l="f54" t="f57" r="f55" b="f56"/>
              <a:pathLst>
                <a:path w="4420" h="104754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" name="Freeform: Shape 1018">
              <a:extLst>
                <a:ext uri="{FF2B5EF4-FFF2-40B4-BE49-F238E27FC236}">
                  <a16:creationId xmlns:a16="http://schemas.microsoft.com/office/drawing/2014/main" id="{67B623A3-89BD-AEA1-A556-36232699BD4E}"/>
                </a:ext>
              </a:extLst>
            </p:cNvPr>
            <p:cNvSpPr/>
            <p:nvPr/>
          </p:nvSpPr>
          <p:spPr>
            <a:xfrm>
              <a:off x="7655475" y="4983809"/>
              <a:ext cx="257933" cy="11860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2108"/>
                <a:gd name="f7" fmla="val 1186052"/>
                <a:gd name="f8" fmla="val 8707"/>
                <a:gd name="f9" fmla="val 1186053"/>
                <a:gd name="f10" fmla="val 1042451"/>
                <a:gd name="f11" fmla="val 831603"/>
                <a:gd name="f12" fmla="val 647011"/>
                <a:gd name="f13" fmla="val 98340"/>
                <a:gd name="f14" fmla="val 3618"/>
                <a:gd name="f15" fmla="+- 0 0 -90"/>
                <a:gd name="f16" fmla="*/ f3 1 272108"/>
                <a:gd name="f17" fmla="*/ f4 1 118605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72108"/>
                <a:gd name="f26" fmla="*/ f22 1 1186052"/>
                <a:gd name="f27" fmla="*/ 0 f23 1"/>
                <a:gd name="f28" fmla="*/ 8707 f22 1"/>
                <a:gd name="f29" fmla="*/ 1186053 f22 1"/>
                <a:gd name="f30" fmla="*/ 272108 f23 1"/>
                <a:gd name="f31" fmla="*/ 1042451 f22 1"/>
                <a:gd name="f32" fmla="*/ 831603 f22 1"/>
                <a:gd name="f33" fmla="*/ 647011 f22 1"/>
                <a:gd name="f34" fmla="*/ 0 f22 1"/>
                <a:gd name="f35" fmla="*/ 98340 f23 1"/>
                <a:gd name="f36" fmla="*/ 3618 f23 1"/>
                <a:gd name="f37" fmla="+- f24 0 f1"/>
                <a:gd name="f38" fmla="*/ f27 1 272108"/>
                <a:gd name="f39" fmla="*/ f28 1 1186052"/>
                <a:gd name="f40" fmla="*/ f29 1 1186052"/>
                <a:gd name="f41" fmla="*/ f30 1 272108"/>
                <a:gd name="f42" fmla="*/ f31 1 1186052"/>
                <a:gd name="f43" fmla="*/ f32 1 1186052"/>
                <a:gd name="f44" fmla="*/ f33 1 1186052"/>
                <a:gd name="f45" fmla="*/ f34 1 1186052"/>
                <a:gd name="f46" fmla="*/ f35 1 272108"/>
                <a:gd name="f47" fmla="*/ f36 1 272108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6"/>
                <a:gd name="f55" fmla="*/ f41 1 f25"/>
                <a:gd name="f56" fmla="*/ f42 1 f26"/>
                <a:gd name="f57" fmla="*/ f43 1 f26"/>
                <a:gd name="f58" fmla="*/ f44 1 f26"/>
                <a:gd name="f59" fmla="*/ f45 1 f26"/>
                <a:gd name="f60" fmla="*/ f46 1 f25"/>
                <a:gd name="f61" fmla="*/ f47 1 f25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7 1"/>
                <a:gd name="f69" fmla="*/ f55 f16 1"/>
                <a:gd name="f70" fmla="*/ f56 f17 1"/>
                <a:gd name="f71" fmla="*/ f57 f17 1"/>
                <a:gd name="f72" fmla="*/ f58 f17 1"/>
                <a:gd name="f73" fmla="*/ f59 f17 1"/>
                <a:gd name="f74" fmla="*/ f60 f16 1"/>
                <a:gd name="f75" fmla="*/ f6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6" y="f68"/>
                </a:cxn>
                <a:cxn ang="f37">
                  <a:pos x="f69" y="f68"/>
                </a:cxn>
                <a:cxn ang="f37">
                  <a:pos x="f69" y="f70"/>
                </a:cxn>
                <a:cxn ang="f37">
                  <a:pos x="f69" y="f71"/>
                </a:cxn>
                <a:cxn ang="f37">
                  <a:pos x="f69" y="f72"/>
                </a:cxn>
                <a:cxn ang="f37">
                  <a:pos x="f69" y="f73"/>
                </a:cxn>
                <a:cxn ang="f37">
                  <a:pos x="f74" y="f73"/>
                </a:cxn>
                <a:cxn ang="f37">
                  <a:pos x="f75" y="f73"/>
                </a:cxn>
                <a:cxn ang="f37">
                  <a:pos x="f66" y="f67"/>
                </a:cxn>
              </a:cxnLst>
              <a:rect l="f62" t="f65" r="f63" b="f64"/>
              <a:pathLst>
                <a:path w="272108" h="1186052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6" y="f12"/>
                  </a:lnTo>
                  <a:lnTo>
                    <a:pt x="f6" y="f5"/>
                  </a:lnTo>
                  <a:lnTo>
                    <a:pt x="f13" y="f5"/>
                  </a:lnTo>
                  <a:lnTo>
                    <a:pt x="f14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" name="Freeform: Shape 1019">
              <a:extLst>
                <a:ext uri="{FF2B5EF4-FFF2-40B4-BE49-F238E27FC236}">
                  <a16:creationId xmlns:a16="http://schemas.microsoft.com/office/drawing/2014/main" id="{9C91B09D-8315-B7AC-FAEB-F59AC8231534}"/>
                </a:ext>
              </a:extLst>
            </p:cNvPr>
            <p:cNvSpPr/>
            <p:nvPr/>
          </p:nvSpPr>
          <p:spPr>
            <a:xfrm>
              <a:off x="6602534" y="6513198"/>
              <a:ext cx="1049639" cy="3395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7323"/>
                <a:gd name="f7" fmla="val 339580"/>
                <a:gd name="f8" fmla="val 1107057"/>
                <a:gd name="f9" fmla="val 1340"/>
                <a:gd name="f10" fmla="val 536"/>
                <a:gd name="f11" fmla="val 645504"/>
                <a:gd name="f12" fmla="val 644499"/>
                <a:gd name="f13" fmla="val 2773"/>
                <a:gd name="f14" fmla="val 641886"/>
                <a:gd name="f15" fmla="val 4635"/>
                <a:gd name="f16" fmla="val 638939"/>
                <a:gd name="f17" fmla="val 4689"/>
                <a:gd name="f18" fmla="val 638188"/>
                <a:gd name="f19" fmla="val 4822"/>
                <a:gd name="f20" fmla="val 637411"/>
                <a:gd name="f21" fmla="val 636661"/>
                <a:gd name="f22" fmla="val 2813"/>
                <a:gd name="f23" fmla="val 1107324"/>
                <a:gd name="f24" fmla="val 1742"/>
                <a:gd name="f25" fmla="+- 0 0 -90"/>
                <a:gd name="f26" fmla="*/ f3 1 1107323"/>
                <a:gd name="f27" fmla="*/ f4 1 33958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107323"/>
                <a:gd name="f36" fmla="*/ f32 1 339580"/>
                <a:gd name="f37" fmla="*/ 1107057 f33 1"/>
                <a:gd name="f38" fmla="*/ 1340 f32 1"/>
                <a:gd name="f39" fmla="*/ 0 f32 1"/>
                <a:gd name="f40" fmla="*/ 645504 f33 1"/>
                <a:gd name="f41" fmla="*/ 638939 f33 1"/>
                <a:gd name="f42" fmla="*/ 4689 f32 1"/>
                <a:gd name="f43" fmla="*/ 636661 f33 1"/>
                <a:gd name="f44" fmla="*/ 2813 f33 1"/>
                <a:gd name="f45" fmla="*/ 0 f33 1"/>
                <a:gd name="f46" fmla="*/ 339580 f32 1"/>
                <a:gd name="f47" fmla="*/ 1107324 f33 1"/>
                <a:gd name="f48" fmla="*/ 1742 f32 1"/>
                <a:gd name="f49" fmla="+- f34 0 f1"/>
                <a:gd name="f50" fmla="*/ f37 1 1107323"/>
                <a:gd name="f51" fmla="*/ f38 1 339580"/>
                <a:gd name="f52" fmla="*/ f39 1 339580"/>
                <a:gd name="f53" fmla="*/ f40 1 1107323"/>
                <a:gd name="f54" fmla="*/ f41 1 1107323"/>
                <a:gd name="f55" fmla="*/ f42 1 339580"/>
                <a:gd name="f56" fmla="*/ f43 1 1107323"/>
                <a:gd name="f57" fmla="*/ f44 1 1107323"/>
                <a:gd name="f58" fmla="*/ f45 1 1107323"/>
                <a:gd name="f59" fmla="*/ f46 1 339580"/>
                <a:gd name="f60" fmla="*/ f47 1 1107323"/>
                <a:gd name="f61" fmla="*/ f48 1 339580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6"/>
                <a:gd name="f69" fmla="*/ f53 1 f35"/>
                <a:gd name="f70" fmla="*/ f54 1 f35"/>
                <a:gd name="f71" fmla="*/ f55 1 f36"/>
                <a:gd name="f72" fmla="*/ f56 1 f35"/>
                <a:gd name="f73" fmla="*/ f57 1 f35"/>
                <a:gd name="f74" fmla="*/ f58 1 f35"/>
                <a:gd name="f75" fmla="*/ f59 1 f36"/>
                <a:gd name="f76" fmla="*/ f60 1 f35"/>
                <a:gd name="f77" fmla="*/ f61 1 f36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7 1"/>
                <a:gd name="f85" fmla="*/ f69 f26 1"/>
                <a:gd name="f86" fmla="*/ f70 f26 1"/>
                <a:gd name="f87" fmla="*/ f71 f27 1"/>
                <a:gd name="f88" fmla="*/ f72 f26 1"/>
                <a:gd name="f89" fmla="*/ f73 f26 1"/>
                <a:gd name="f90" fmla="*/ f74 f26 1"/>
                <a:gd name="f91" fmla="*/ f75 f27 1"/>
                <a:gd name="f92" fmla="*/ f76 f26 1"/>
                <a:gd name="f93" fmla="*/ f7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2" y="f84"/>
                </a:cxn>
                <a:cxn ang="f49">
                  <a:pos x="f85" y="f84"/>
                </a:cxn>
                <a:cxn ang="f49">
                  <a:pos x="f85" y="f84"/>
                </a:cxn>
                <a:cxn ang="f49">
                  <a:pos x="f85" y="f84"/>
                </a:cxn>
                <a:cxn ang="f49">
                  <a:pos x="f86" y="f87"/>
                </a:cxn>
                <a:cxn ang="f49">
                  <a:pos x="f88" y="f87"/>
                </a:cxn>
                <a:cxn ang="f49">
                  <a:pos x="f89" y="f87"/>
                </a:cxn>
                <a:cxn ang="f49">
                  <a:pos x="f90" y="f87"/>
                </a:cxn>
                <a:cxn ang="f49">
                  <a:pos x="f90" y="f91"/>
                </a:cxn>
                <a:cxn ang="f49">
                  <a:pos x="f92" y="f91"/>
                </a:cxn>
                <a:cxn ang="f49">
                  <a:pos x="f92" y="f93"/>
                </a:cxn>
              </a:cxnLst>
              <a:rect l="f78" t="f81" r="f79" b="f80"/>
              <a:pathLst>
                <a:path w="1107323" h="339580">
                  <a:moveTo>
                    <a:pt x="f8" y="f9"/>
                  </a:moveTo>
                  <a:cubicBezTo>
                    <a:pt x="f8" y="f9"/>
                    <a:pt x="f8" y="f10"/>
                    <a:pt x="f8" y="f5"/>
                  </a:cubicBezTo>
                  <a:lnTo>
                    <a:pt x="f11" y="f5"/>
                  </a:lnTo>
                  <a:cubicBezTo>
                    <a:pt x="f11" y="f5"/>
                    <a:pt x="f11" y="f5"/>
                    <a:pt x="f11" y="f5"/>
                  </a:cubicBezTo>
                  <a:lnTo>
                    <a:pt x="f11" y="f5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19"/>
                    <a:pt x="f21" y="f17"/>
                  </a:cubicBezTo>
                  <a:lnTo>
                    <a:pt x="f22" y="f17"/>
                  </a:lnTo>
                  <a:lnTo>
                    <a:pt x="f5" y="f17"/>
                  </a:lnTo>
                  <a:lnTo>
                    <a:pt x="f5" y="f7"/>
                  </a:lnTo>
                  <a:lnTo>
                    <a:pt x="f23" y="f7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" name="Freeform: Shape 1020">
              <a:extLst>
                <a:ext uri="{FF2B5EF4-FFF2-40B4-BE49-F238E27FC236}">
                  <a16:creationId xmlns:a16="http://schemas.microsoft.com/office/drawing/2014/main" id="{94309864-92ED-A531-946B-70C1335666D0}"/>
                </a:ext>
              </a:extLst>
            </p:cNvPr>
            <p:cNvSpPr/>
            <p:nvPr/>
          </p:nvSpPr>
          <p:spPr>
            <a:xfrm>
              <a:off x="7909349" y="6518958"/>
              <a:ext cx="2542" cy="3348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334891"/>
                <a:gd name="f8" fmla="val 1340"/>
                <a:gd name="f9" fmla="val 334892"/>
                <a:gd name="f10" fmla="val 2680"/>
                <a:gd name="f11" fmla="+- 0 0 -90"/>
                <a:gd name="f12" fmla="*/ f3 1 2679"/>
                <a:gd name="f13" fmla="*/ f4 1 33489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679"/>
                <a:gd name="f22" fmla="*/ f18 1 334891"/>
                <a:gd name="f23" fmla="*/ 1340 f19 1"/>
                <a:gd name="f24" fmla="*/ 0 f18 1"/>
                <a:gd name="f25" fmla="*/ 0 f19 1"/>
                <a:gd name="f26" fmla="*/ 334892 f18 1"/>
                <a:gd name="f27" fmla="*/ 2680 f19 1"/>
                <a:gd name="f28" fmla="+- f20 0 f1"/>
                <a:gd name="f29" fmla="*/ f23 1 2679"/>
                <a:gd name="f30" fmla="*/ f24 1 334891"/>
                <a:gd name="f31" fmla="*/ f25 1 2679"/>
                <a:gd name="f32" fmla="*/ f26 1 334891"/>
                <a:gd name="f33" fmla="*/ f27 1 2679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48"/>
                </a:cxn>
                <a:cxn ang="f28">
                  <a:pos x="f47" y="f48"/>
                </a:cxn>
              </a:cxnLst>
              <a:rect l="f43" t="f46" r="f44" b="f45"/>
              <a:pathLst>
                <a:path w="2679" h="334891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" name="Freeform: Shape 1021">
              <a:extLst>
                <a:ext uri="{FF2B5EF4-FFF2-40B4-BE49-F238E27FC236}">
                  <a16:creationId xmlns:a16="http://schemas.microsoft.com/office/drawing/2014/main" id="{CC4E1D4A-3ECE-4277-8915-AED357829BA3}"/>
                </a:ext>
              </a:extLst>
            </p:cNvPr>
            <p:cNvSpPr/>
            <p:nvPr/>
          </p:nvSpPr>
          <p:spPr>
            <a:xfrm>
              <a:off x="8996333" y="6523110"/>
              <a:ext cx="46734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303"/>
                <a:gd name="f7" fmla="val 2545"/>
                <a:gd name="f8" fmla="val 49304"/>
                <a:gd name="f9" fmla="val 2277"/>
                <a:gd name="f10" fmla="val 1742"/>
                <a:gd name="f11" fmla="val 1018"/>
                <a:gd name="f12" fmla="val 965"/>
                <a:gd name="f13" fmla="val 1902"/>
                <a:gd name="f14" fmla="+- 0 0 -90"/>
                <a:gd name="f15" fmla="*/ f3 1 49303"/>
                <a:gd name="f16" fmla="*/ f4 1 254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9303"/>
                <a:gd name="f25" fmla="*/ f21 1 2545"/>
                <a:gd name="f26" fmla="*/ 0 f22 1"/>
                <a:gd name="f27" fmla="*/ 2545 f21 1"/>
                <a:gd name="f28" fmla="*/ 49304 f22 1"/>
                <a:gd name="f29" fmla="*/ 0 f21 1"/>
                <a:gd name="f30" fmla="*/ 2277 f22 1"/>
                <a:gd name="f31" fmla="+- f23 0 f1"/>
                <a:gd name="f32" fmla="*/ f26 1 49303"/>
                <a:gd name="f33" fmla="*/ f27 1 2545"/>
                <a:gd name="f34" fmla="*/ f28 1 49303"/>
                <a:gd name="f35" fmla="*/ f29 1 2545"/>
                <a:gd name="f36" fmla="*/ f30 1 49303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0" y="f51"/>
                </a:cxn>
              </a:cxnLst>
              <a:rect l="f46" t="f49" r="f47" b="f48"/>
              <a:pathLst>
                <a:path w="49303" h="2545">
                  <a:moveTo>
                    <a:pt x="f5" y="f7"/>
                  </a:moveTo>
                  <a:lnTo>
                    <a:pt x="f8" y="f7"/>
                  </a:lnTo>
                  <a:lnTo>
                    <a:pt x="f8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" name="Freeform: Shape 1022">
              <a:extLst>
                <a:ext uri="{FF2B5EF4-FFF2-40B4-BE49-F238E27FC236}">
                  <a16:creationId xmlns:a16="http://schemas.microsoft.com/office/drawing/2014/main" id="{66001E4D-76D7-8090-EE41-943AB5F38E3B}"/>
                </a:ext>
              </a:extLst>
            </p:cNvPr>
            <p:cNvSpPr/>
            <p:nvPr/>
          </p:nvSpPr>
          <p:spPr>
            <a:xfrm>
              <a:off x="8999250" y="6519489"/>
              <a:ext cx="43818" cy="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222"/>
                <a:gd name="f7" fmla="val 937"/>
                <a:gd name="f8" fmla="val 938"/>
                <a:gd name="f9" fmla="val 134"/>
                <a:gd name="f10" fmla="val 670"/>
                <a:gd name="f11" fmla="+- 0 0 -90"/>
                <a:gd name="f12" fmla="*/ f3 1 46222"/>
                <a:gd name="f13" fmla="*/ f4 1 93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6222"/>
                <a:gd name="f22" fmla="*/ f18 1 937"/>
                <a:gd name="f23" fmla="*/ 0 f19 1"/>
                <a:gd name="f24" fmla="*/ 938 f18 1"/>
                <a:gd name="f25" fmla="*/ 46222 f19 1"/>
                <a:gd name="f26" fmla="*/ 0 f18 1"/>
                <a:gd name="f27" fmla="*/ 134 f19 1"/>
                <a:gd name="f28" fmla="+- f20 0 f1"/>
                <a:gd name="f29" fmla="*/ f23 1 46222"/>
                <a:gd name="f30" fmla="*/ f24 1 937"/>
                <a:gd name="f31" fmla="*/ f25 1 46222"/>
                <a:gd name="f32" fmla="*/ f26 1 937"/>
                <a:gd name="f33" fmla="*/ f27 1 46222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47" y="f48"/>
                </a:cxn>
              </a:cxnLst>
              <a:rect l="f43" t="f46" r="f44" b="f45"/>
              <a:pathLst>
                <a:path w="46222" h="937">
                  <a:moveTo>
                    <a:pt x="f5" y="f8"/>
                  </a:moveTo>
                  <a:lnTo>
                    <a:pt x="f6" y="f8"/>
                  </a:lnTo>
                  <a:lnTo>
                    <a:pt x="f6" y="f5"/>
                  </a:lnTo>
                  <a:lnTo>
                    <a:pt x="f9" y="f5"/>
                  </a:lnTo>
                  <a:cubicBezTo>
                    <a:pt x="f9" y="f5"/>
                    <a:pt x="f5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" name="Freeform: Shape 1023">
              <a:extLst>
                <a:ext uri="{FF2B5EF4-FFF2-40B4-BE49-F238E27FC236}">
                  <a16:creationId xmlns:a16="http://schemas.microsoft.com/office/drawing/2014/main" id="{BAC18500-1DA7-0191-53DB-E1FC2ED0F0DE}"/>
                </a:ext>
              </a:extLst>
            </p:cNvPr>
            <p:cNvSpPr/>
            <p:nvPr/>
          </p:nvSpPr>
          <p:spPr>
            <a:xfrm>
              <a:off x="7927381" y="6018891"/>
              <a:ext cx="314325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1594"/>
                <a:gd name="f7" fmla="val 14735"/>
                <a:gd name="f8" fmla="val 324225"/>
                <a:gd name="f9" fmla="val 7368"/>
                <a:gd name="f10" fmla="val 3298"/>
                <a:gd name="f11" fmla="val 327521"/>
                <a:gd name="f12" fmla="+- 0 0 -90"/>
                <a:gd name="f13" fmla="*/ f3 1 331594"/>
                <a:gd name="f14" fmla="*/ f4 1 1473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31594"/>
                <a:gd name="f23" fmla="*/ f19 1 14735"/>
                <a:gd name="f24" fmla="*/ 0 f20 1"/>
                <a:gd name="f25" fmla="*/ 14735 f19 1"/>
                <a:gd name="f26" fmla="*/ 324225 f20 1"/>
                <a:gd name="f27" fmla="*/ 7368 f19 1"/>
                <a:gd name="f28" fmla="*/ 331594 f20 1"/>
                <a:gd name="f29" fmla="*/ 0 f19 1"/>
                <a:gd name="f30" fmla="+- f21 0 f1"/>
                <a:gd name="f31" fmla="*/ f24 1 331594"/>
                <a:gd name="f32" fmla="*/ f25 1 14735"/>
                <a:gd name="f33" fmla="*/ f26 1 331594"/>
                <a:gd name="f34" fmla="*/ f27 1 14735"/>
                <a:gd name="f35" fmla="*/ f28 1 331594"/>
                <a:gd name="f36" fmla="*/ f29 1 14735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331594" h="14735">
                  <a:moveTo>
                    <a:pt x="f5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8" y="f10"/>
                    <a:pt x="f11" y="f5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" name="Freeform: Shape 1024">
              <a:extLst>
                <a:ext uri="{FF2B5EF4-FFF2-40B4-BE49-F238E27FC236}">
                  <a16:creationId xmlns:a16="http://schemas.microsoft.com/office/drawing/2014/main" id="{5FB6C725-5D5C-792D-9B06-E89AA8D9CC1E}"/>
                </a:ext>
              </a:extLst>
            </p:cNvPr>
            <p:cNvSpPr/>
            <p:nvPr/>
          </p:nvSpPr>
          <p:spPr>
            <a:xfrm>
              <a:off x="8451762" y="6522433"/>
              <a:ext cx="380993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1932"/>
                <a:gd name="f7" fmla="val 1205"/>
                <a:gd name="f8" fmla="val 19293"/>
                <a:gd name="f9" fmla="val 670"/>
                <a:gd name="f10" fmla="val 67"/>
                <a:gd name="f11" fmla="val 402"/>
                <a:gd name="f12" fmla="val 804"/>
                <a:gd name="f13" fmla="val 1206"/>
                <a:gd name="f14" fmla="val 401933"/>
                <a:gd name="f15" fmla="+- 0 0 -90"/>
                <a:gd name="f16" fmla="*/ f3 1 401932"/>
                <a:gd name="f17" fmla="*/ f4 1 120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01932"/>
                <a:gd name="f26" fmla="*/ f22 1 1205"/>
                <a:gd name="f27" fmla="*/ 19293 f23 1"/>
                <a:gd name="f28" fmla="*/ 670 f22 1"/>
                <a:gd name="f29" fmla="*/ 0 f23 1"/>
                <a:gd name="f30" fmla="*/ 0 f22 1"/>
                <a:gd name="f31" fmla="*/ 1206 f22 1"/>
                <a:gd name="f32" fmla="*/ 401933 f23 1"/>
                <a:gd name="f33" fmla="+- f24 0 f1"/>
                <a:gd name="f34" fmla="*/ f27 1 401932"/>
                <a:gd name="f35" fmla="*/ f28 1 1205"/>
                <a:gd name="f36" fmla="*/ f29 1 401932"/>
                <a:gd name="f37" fmla="*/ f30 1 1205"/>
                <a:gd name="f38" fmla="*/ f31 1 1205"/>
                <a:gd name="f39" fmla="*/ f32 1 401932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58"/>
                </a:cxn>
                <a:cxn ang="f33">
                  <a:pos x="f59" y="f58"/>
                </a:cxn>
              </a:cxnLst>
              <a:rect l="f50" t="f53" r="f51" b="f52"/>
              <a:pathLst>
                <a:path w="401932" h="1205">
                  <a:moveTo>
                    <a:pt x="f8" y="f9"/>
                  </a:moveTo>
                  <a:lnTo>
                    <a:pt x="f8" y="f9"/>
                  </a:lnTo>
                  <a:lnTo>
                    <a:pt x="f5" y="f5"/>
                  </a:lnTo>
                  <a:cubicBezTo>
                    <a:pt x="f10" y="f11"/>
                    <a:pt x="f10" y="f12"/>
                    <a:pt x="f5" y="f13"/>
                  </a:cubicBezTo>
                  <a:lnTo>
                    <a:pt x="f14" y="f13"/>
                  </a:lnTo>
                  <a:cubicBezTo>
                    <a:pt x="f14" y="f13"/>
                    <a:pt x="f14" y="f13"/>
                    <a:pt x="f14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" name="Freeform: Shape 1025">
              <a:extLst>
                <a:ext uri="{FF2B5EF4-FFF2-40B4-BE49-F238E27FC236}">
                  <a16:creationId xmlns:a16="http://schemas.microsoft.com/office/drawing/2014/main" id="{4601F67B-6B1D-0F3E-508E-8C1CDCC1B4F8}"/>
                </a:ext>
              </a:extLst>
            </p:cNvPr>
            <p:cNvSpPr/>
            <p:nvPr/>
          </p:nvSpPr>
          <p:spPr>
            <a:xfrm>
              <a:off x="8846216" y="6520696"/>
              <a:ext cx="140332" cy="2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045"/>
                <a:gd name="f7" fmla="val 2143"/>
                <a:gd name="f8" fmla="val 268"/>
                <a:gd name="f9" fmla="val 67"/>
                <a:gd name="f10" fmla="val 897"/>
                <a:gd name="f11" fmla="val 1514"/>
                <a:gd name="f12" fmla="val 147737"/>
                <a:gd name="f13" fmla="val 1460"/>
                <a:gd name="f14" fmla="val 147523"/>
                <a:gd name="f15" fmla="val 737"/>
                <a:gd name="f16" fmla="val 147375"/>
                <a:gd name="f17" fmla="+- 0 0 -90"/>
                <a:gd name="f18" fmla="*/ f3 1 148045"/>
                <a:gd name="f19" fmla="*/ f4 1 214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8045"/>
                <a:gd name="f28" fmla="*/ f24 1 2143"/>
                <a:gd name="f29" fmla="*/ 0 f25 1"/>
                <a:gd name="f30" fmla="*/ 268 f24 1"/>
                <a:gd name="f31" fmla="*/ 2143 f24 1"/>
                <a:gd name="f32" fmla="*/ 148045 f25 1"/>
                <a:gd name="f33" fmla="*/ 147375 f25 1"/>
                <a:gd name="f34" fmla="*/ 0 f24 1"/>
                <a:gd name="f35" fmla="+- f26 0 f1"/>
                <a:gd name="f36" fmla="*/ f29 1 148045"/>
                <a:gd name="f37" fmla="*/ f30 1 2143"/>
                <a:gd name="f38" fmla="*/ f31 1 2143"/>
                <a:gd name="f39" fmla="*/ f32 1 148045"/>
                <a:gd name="f40" fmla="*/ f33 1 148045"/>
                <a:gd name="f41" fmla="*/ f34 1 2143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8"/>
                <a:gd name="f49" fmla="*/ f39 1 f27"/>
                <a:gd name="f50" fmla="*/ f40 1 f27"/>
                <a:gd name="f51" fmla="*/ f41 1 f28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9 1"/>
                <a:gd name="f59" fmla="*/ f49 f18 1"/>
                <a:gd name="f60" fmla="*/ f50 f18 1"/>
                <a:gd name="f61" fmla="*/ f5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6" y="f57"/>
                </a:cxn>
                <a:cxn ang="f35">
                  <a:pos x="f56" y="f58"/>
                </a:cxn>
                <a:cxn ang="f35">
                  <a:pos x="f59" y="f58"/>
                </a:cxn>
                <a:cxn ang="f35">
                  <a:pos x="f60" y="f61"/>
                </a:cxn>
              </a:cxnLst>
              <a:rect l="f52" t="f55" r="f53" b="f54"/>
              <a:pathLst>
                <a:path w="148045" h="2143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9" y="f11"/>
                    <a:pt x="f5" y="f7"/>
                  </a:cubicBezTo>
                  <a:lnTo>
                    <a:pt x="f6" y="f7"/>
                  </a:lnTo>
                  <a:cubicBezTo>
                    <a:pt x="f12" y="f13"/>
                    <a:pt x="f14" y="f15"/>
                    <a:pt x="f1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" name="Freeform: Shape 1026">
              <a:extLst>
                <a:ext uri="{FF2B5EF4-FFF2-40B4-BE49-F238E27FC236}">
                  <a16:creationId xmlns:a16="http://schemas.microsoft.com/office/drawing/2014/main" id="{5EE07B92-2E03-90CF-4BB9-E47CEB2C37CD}"/>
                </a:ext>
              </a:extLst>
            </p:cNvPr>
            <p:cNvSpPr/>
            <p:nvPr/>
          </p:nvSpPr>
          <p:spPr>
            <a:xfrm>
              <a:off x="8998491" y="6520430"/>
              <a:ext cx="44577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026"/>
                <a:gd name="f7" fmla="val 2679"/>
                <a:gd name="f8" fmla="val 804"/>
                <a:gd name="f9" fmla="val 737"/>
                <a:gd name="f10" fmla="val 938"/>
                <a:gd name="f11" fmla="val 469"/>
                <a:gd name="f12" fmla="val 1862"/>
                <a:gd name="f13" fmla="+- 0 0 -90"/>
                <a:gd name="f14" fmla="*/ f3 1 47026"/>
                <a:gd name="f15" fmla="*/ f4 1 267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026"/>
                <a:gd name="f24" fmla="*/ f20 1 2679"/>
                <a:gd name="f25" fmla="*/ 0 f21 1"/>
                <a:gd name="f26" fmla="*/ 2679 f20 1"/>
                <a:gd name="f27" fmla="*/ 47026 f21 1"/>
                <a:gd name="f28" fmla="*/ 0 f20 1"/>
                <a:gd name="f29" fmla="*/ 804 f21 1"/>
                <a:gd name="f30" fmla="+- f22 0 f1"/>
                <a:gd name="f31" fmla="*/ f25 1 47026"/>
                <a:gd name="f32" fmla="*/ f26 1 2679"/>
                <a:gd name="f33" fmla="*/ f27 1 47026"/>
                <a:gd name="f34" fmla="*/ f28 1 2679"/>
                <a:gd name="f35" fmla="*/ f29 1 47026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49" y="f50"/>
                </a:cxn>
              </a:cxnLst>
              <a:rect l="f45" t="f48" r="f46" b="f47"/>
              <a:pathLst>
                <a:path w="47026" h="2679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cubicBezTo>
                    <a:pt x="f9" y="f10"/>
                    <a:pt x="f11" y="f12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" name="Freeform: Shape 1027">
              <a:extLst>
                <a:ext uri="{FF2B5EF4-FFF2-40B4-BE49-F238E27FC236}">
                  <a16:creationId xmlns:a16="http://schemas.microsoft.com/office/drawing/2014/main" id="{913813E1-05E4-4902-EE7C-F7B40A2D52BE}"/>
                </a:ext>
              </a:extLst>
            </p:cNvPr>
            <p:cNvSpPr/>
            <p:nvPr/>
          </p:nvSpPr>
          <p:spPr>
            <a:xfrm>
              <a:off x="9100849" y="5921910"/>
              <a:ext cx="77724" cy="328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994"/>
                <a:gd name="f7" fmla="val 32819"/>
                <a:gd name="f8" fmla="val 9110"/>
                <a:gd name="f9" fmla="val 27059"/>
                <a:gd name="f10" fmla="val 15137"/>
                <a:gd name="f11" fmla="val 13798"/>
                <a:gd name="f12" fmla="val 79047"/>
                <a:gd name="f13" fmla="val 12820"/>
                <a:gd name="f14" fmla="val 77051"/>
                <a:gd name="f15" fmla="val 10071"/>
                <a:gd name="f16" fmla="val 77037"/>
                <a:gd name="f17" fmla="val 6966"/>
                <a:gd name="f18" fmla="val 77077"/>
                <a:gd name="f19" fmla="val 3838"/>
                <a:gd name="f20" fmla="val 1061"/>
                <a:gd name="f21" fmla="val 19826"/>
                <a:gd name="f22" fmla="val 751"/>
                <a:gd name="f23" fmla="val 19698"/>
                <a:gd name="f24" fmla="val 1528"/>
                <a:gd name="f25" fmla="val 2278"/>
                <a:gd name="f26" fmla="val 6109"/>
                <a:gd name="f27" fmla="val 20039"/>
                <a:gd name="f28" fmla="val 23216"/>
                <a:gd name="f29" fmla="+- 0 0 -90"/>
                <a:gd name="f30" fmla="*/ f3 1 81994"/>
                <a:gd name="f31" fmla="*/ f4 1 3281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81994"/>
                <a:gd name="f40" fmla="*/ f36 1 32819"/>
                <a:gd name="f41" fmla="*/ 9110 f37 1"/>
                <a:gd name="f42" fmla="*/ 27059 f36 1"/>
                <a:gd name="f43" fmla="*/ 32819 f36 1"/>
                <a:gd name="f44" fmla="*/ 81994 f37 1"/>
                <a:gd name="f45" fmla="*/ 15137 f36 1"/>
                <a:gd name="f46" fmla="*/ 13798 f36 1"/>
                <a:gd name="f47" fmla="*/ 77037 f37 1"/>
                <a:gd name="f48" fmla="*/ 6966 f36 1"/>
                <a:gd name="f49" fmla="*/ 0 f36 1"/>
                <a:gd name="f50" fmla="*/ 0 f37 1"/>
                <a:gd name="f51" fmla="*/ 19826 f36 1"/>
                <a:gd name="f52" fmla="*/ 2278 f37 1"/>
                <a:gd name="f53" fmla="+- f38 0 f1"/>
                <a:gd name="f54" fmla="*/ f41 1 81994"/>
                <a:gd name="f55" fmla="*/ f42 1 32819"/>
                <a:gd name="f56" fmla="*/ f43 1 32819"/>
                <a:gd name="f57" fmla="*/ f44 1 81994"/>
                <a:gd name="f58" fmla="*/ f45 1 32819"/>
                <a:gd name="f59" fmla="*/ f46 1 32819"/>
                <a:gd name="f60" fmla="*/ f47 1 81994"/>
                <a:gd name="f61" fmla="*/ f48 1 32819"/>
                <a:gd name="f62" fmla="*/ f49 1 32819"/>
                <a:gd name="f63" fmla="*/ f50 1 81994"/>
                <a:gd name="f64" fmla="*/ f51 1 32819"/>
                <a:gd name="f65" fmla="*/ f52 1 81994"/>
                <a:gd name="f66" fmla="*/ f32 1 f39"/>
                <a:gd name="f67" fmla="*/ f33 1 f39"/>
                <a:gd name="f68" fmla="*/ f32 1 f40"/>
                <a:gd name="f69" fmla="*/ f34 1 f40"/>
                <a:gd name="f70" fmla="*/ f54 1 f39"/>
                <a:gd name="f71" fmla="*/ f55 1 f40"/>
                <a:gd name="f72" fmla="*/ f56 1 f40"/>
                <a:gd name="f73" fmla="*/ f57 1 f39"/>
                <a:gd name="f74" fmla="*/ f58 1 f40"/>
                <a:gd name="f75" fmla="*/ f59 1 f40"/>
                <a:gd name="f76" fmla="*/ f60 1 f39"/>
                <a:gd name="f77" fmla="*/ f61 1 f40"/>
                <a:gd name="f78" fmla="*/ f62 1 f40"/>
                <a:gd name="f79" fmla="*/ f63 1 f39"/>
                <a:gd name="f80" fmla="*/ f64 1 f40"/>
                <a:gd name="f81" fmla="*/ f65 1 f39"/>
                <a:gd name="f82" fmla="*/ f66 f30 1"/>
                <a:gd name="f83" fmla="*/ f67 f30 1"/>
                <a:gd name="f84" fmla="*/ f69 f31 1"/>
                <a:gd name="f85" fmla="*/ f68 f31 1"/>
                <a:gd name="f86" fmla="*/ f70 f30 1"/>
                <a:gd name="f87" fmla="*/ f71 f31 1"/>
                <a:gd name="f88" fmla="*/ f72 f31 1"/>
                <a:gd name="f89" fmla="*/ f73 f30 1"/>
                <a:gd name="f90" fmla="*/ f74 f31 1"/>
                <a:gd name="f91" fmla="*/ f75 f31 1"/>
                <a:gd name="f92" fmla="*/ f76 f30 1"/>
                <a:gd name="f93" fmla="*/ f77 f31 1"/>
                <a:gd name="f94" fmla="*/ f78 f31 1"/>
                <a:gd name="f95" fmla="*/ f79 f30 1"/>
                <a:gd name="f96" fmla="*/ f80 f31 1"/>
                <a:gd name="f97" fmla="*/ f8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6" y="f87"/>
                </a:cxn>
                <a:cxn ang="f53">
                  <a:pos x="f86" y="f88"/>
                </a:cxn>
                <a:cxn ang="f53">
                  <a:pos x="f89" y="f90"/>
                </a:cxn>
                <a:cxn ang="f53">
                  <a:pos x="f89" y="f91"/>
                </a:cxn>
                <a:cxn ang="f53">
                  <a:pos x="f92" y="f93"/>
                </a:cxn>
                <a:cxn ang="f53">
                  <a:pos x="f89" y="f94"/>
                </a:cxn>
                <a:cxn ang="f53">
                  <a:pos x="f89" y="f94"/>
                </a:cxn>
                <a:cxn ang="f53">
                  <a:pos x="f95" y="f96"/>
                </a:cxn>
                <a:cxn ang="f53">
                  <a:pos x="f97" y="f96"/>
                </a:cxn>
                <a:cxn ang="f53">
                  <a:pos x="f86" y="f87"/>
                </a:cxn>
              </a:cxnLst>
              <a:rect l="f82" t="f85" r="f83" b="f84"/>
              <a:pathLst>
                <a:path w="81994" h="32819">
                  <a:moveTo>
                    <a:pt x="f8" y="f9"/>
                  </a:moveTo>
                  <a:lnTo>
                    <a:pt x="f8" y="f7"/>
                  </a:lnTo>
                  <a:lnTo>
                    <a:pt x="f6" y="f10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12" y="f20"/>
                    <a:pt x="f6" y="f5"/>
                  </a:cubicBezTo>
                  <a:lnTo>
                    <a:pt x="f6" y="f5"/>
                  </a:lnTo>
                  <a:lnTo>
                    <a:pt x="f5" y="f21"/>
                  </a:lnTo>
                  <a:cubicBezTo>
                    <a:pt x="f22" y="f23"/>
                    <a:pt x="f24" y="f23"/>
                    <a:pt x="f25" y="f21"/>
                  </a:cubicBezTo>
                  <a:cubicBezTo>
                    <a:pt x="f26" y="f27"/>
                    <a:pt x="f8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" name="Freeform: Shape 1028">
              <a:extLst>
                <a:ext uri="{FF2B5EF4-FFF2-40B4-BE49-F238E27FC236}">
                  <a16:creationId xmlns:a16="http://schemas.microsoft.com/office/drawing/2014/main" id="{674DE12C-EF04-B62D-0E20-03B8D86AAD68}"/>
                </a:ext>
              </a:extLst>
            </p:cNvPr>
            <p:cNvSpPr/>
            <p:nvPr/>
          </p:nvSpPr>
          <p:spPr>
            <a:xfrm>
              <a:off x="9445907" y="5921508"/>
              <a:ext cx="44448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892"/>
                <a:gd name="f7" fmla="val 14735"/>
                <a:gd name="f8" fmla="val 39523"/>
                <a:gd name="f9" fmla="val 7368"/>
                <a:gd name="f10" fmla="val 3298"/>
                <a:gd name="f11" fmla="val 42819"/>
                <a:gd name="f12" fmla="+- 0 0 -90"/>
                <a:gd name="f13" fmla="*/ f3 1 46892"/>
                <a:gd name="f14" fmla="*/ f4 1 1473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6892"/>
                <a:gd name="f23" fmla="*/ f19 1 14735"/>
                <a:gd name="f24" fmla="*/ 39523 f20 1"/>
                <a:gd name="f25" fmla="*/ 14735 f19 1"/>
                <a:gd name="f26" fmla="*/ 7368 f19 1"/>
                <a:gd name="f27" fmla="*/ 46892 f20 1"/>
                <a:gd name="f28" fmla="*/ 0 f19 1"/>
                <a:gd name="f29" fmla="*/ 0 f20 1"/>
                <a:gd name="f30" fmla="+- f21 0 f1"/>
                <a:gd name="f31" fmla="*/ f24 1 46892"/>
                <a:gd name="f32" fmla="*/ f25 1 14735"/>
                <a:gd name="f33" fmla="*/ f26 1 14735"/>
                <a:gd name="f34" fmla="*/ f27 1 46892"/>
                <a:gd name="f35" fmla="*/ f28 1 14735"/>
                <a:gd name="f36" fmla="*/ f29 1 4689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5"/>
                </a:cxn>
                <a:cxn ang="f30">
                  <a:pos x="f56" y="f55"/>
                </a:cxn>
                <a:cxn ang="f30">
                  <a:pos x="f56" y="f52"/>
                </a:cxn>
              </a:cxnLst>
              <a:rect l="f47" t="f50" r="f48" b="f49"/>
              <a:pathLst>
                <a:path w="46892" h="14735">
                  <a:moveTo>
                    <a:pt x="f8" y="f7"/>
                  </a:moveTo>
                  <a:lnTo>
                    <a:pt x="f8" y="f9"/>
                  </a:lnTo>
                  <a:cubicBezTo>
                    <a:pt x="f8" y="f10"/>
                    <a:pt x="f11" y="f5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" name="Freeform: Shape 1029">
              <a:extLst>
                <a:ext uri="{FF2B5EF4-FFF2-40B4-BE49-F238E27FC236}">
                  <a16:creationId xmlns:a16="http://schemas.microsoft.com/office/drawing/2014/main" id="{E76F35C0-1A60-F31C-7BAF-606757DDDFA4}"/>
                </a:ext>
              </a:extLst>
            </p:cNvPr>
            <p:cNvSpPr/>
            <p:nvPr/>
          </p:nvSpPr>
          <p:spPr>
            <a:xfrm>
              <a:off x="9173873" y="5922312"/>
              <a:ext cx="4700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57"/>
                <a:gd name="f7" fmla="val 13395"/>
                <a:gd name="f8" fmla="val 6564"/>
                <a:gd name="f9" fmla="val 14"/>
                <a:gd name="f10" fmla="val 9669"/>
                <a:gd name="f11" fmla="val 2010"/>
                <a:gd name="f12" fmla="val 12418"/>
                <a:gd name="f13" fmla="val 13396"/>
                <a:gd name="f14" fmla="val 2144"/>
                <a:gd name="f15" fmla="val 1006"/>
                <a:gd name="f16" fmla="val 201"/>
                <a:gd name="f17" fmla="val 3585"/>
                <a:gd name="f18" fmla="+- 0 0 -90"/>
                <a:gd name="f19" fmla="*/ f3 1 4957"/>
                <a:gd name="f20" fmla="*/ f4 1 1339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957"/>
                <a:gd name="f29" fmla="*/ f25 1 13395"/>
                <a:gd name="f30" fmla="*/ 0 f26 1"/>
                <a:gd name="f31" fmla="*/ 6564 f25 1"/>
                <a:gd name="f32" fmla="*/ 4957 f26 1"/>
                <a:gd name="f33" fmla="*/ 13396 f25 1"/>
                <a:gd name="f34" fmla="*/ 0 f25 1"/>
                <a:gd name="f35" fmla="+- f27 0 f1"/>
                <a:gd name="f36" fmla="*/ f30 1 4957"/>
                <a:gd name="f37" fmla="*/ f31 1 13395"/>
                <a:gd name="f38" fmla="*/ f32 1 4957"/>
                <a:gd name="f39" fmla="*/ f33 1 13395"/>
                <a:gd name="f40" fmla="*/ f34 1 13395"/>
                <a:gd name="f41" fmla="*/ f21 1 f28"/>
                <a:gd name="f42" fmla="*/ f22 1 f28"/>
                <a:gd name="f43" fmla="*/ f21 1 f29"/>
                <a:gd name="f44" fmla="*/ f23 1 f29"/>
                <a:gd name="f45" fmla="*/ f36 1 f28"/>
                <a:gd name="f46" fmla="*/ f37 1 f29"/>
                <a:gd name="f47" fmla="*/ f38 1 f28"/>
                <a:gd name="f48" fmla="*/ f39 1 f29"/>
                <a:gd name="f49" fmla="*/ f40 1 f29"/>
                <a:gd name="f50" fmla="*/ f41 f19 1"/>
                <a:gd name="f51" fmla="*/ f42 f19 1"/>
                <a:gd name="f52" fmla="*/ f44 f20 1"/>
                <a:gd name="f53" fmla="*/ f43 f20 1"/>
                <a:gd name="f54" fmla="*/ f45 f19 1"/>
                <a:gd name="f55" fmla="*/ f46 f20 1"/>
                <a:gd name="f56" fmla="*/ f47 f19 1"/>
                <a:gd name="f57" fmla="*/ f48 f20 1"/>
                <a:gd name="f58" fmla="*/ f4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4" y="f55"/>
                </a:cxn>
                <a:cxn ang="f35">
                  <a:pos x="f56" y="f57"/>
                </a:cxn>
                <a:cxn ang="f35">
                  <a:pos x="f56" y="f58"/>
                </a:cxn>
                <a:cxn ang="f35">
                  <a:pos x="f54" y="f55"/>
                </a:cxn>
              </a:cxnLst>
              <a:rect l="f50" t="f53" r="f51" b="f52"/>
              <a:pathLst>
                <a:path w="4957" h="13395">
                  <a:moveTo>
                    <a:pt x="f5" y="f8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6" y="f5"/>
                  </a:lnTo>
                  <a:cubicBezTo>
                    <a:pt x="f14" y="f15"/>
                    <a:pt x="f16" y="f1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" name="Freeform: Shape 1030">
              <a:extLst>
                <a:ext uri="{FF2B5EF4-FFF2-40B4-BE49-F238E27FC236}">
                  <a16:creationId xmlns:a16="http://schemas.microsoft.com/office/drawing/2014/main" id="{E798FFF6-B5B2-FED2-4694-2E751B5882DE}"/>
                </a:ext>
              </a:extLst>
            </p:cNvPr>
            <p:cNvSpPr/>
            <p:nvPr/>
          </p:nvSpPr>
          <p:spPr>
            <a:xfrm>
              <a:off x="5493075" y="6489615"/>
              <a:ext cx="41276" cy="66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542"/>
                <a:gd name="f7" fmla="val 6697"/>
                <a:gd name="f8" fmla="val 8441"/>
                <a:gd name="f9" fmla="val 6698"/>
                <a:gd name="f10" fmla="val 36308"/>
                <a:gd name="f11" fmla="val 36656"/>
                <a:gd name="f12" fmla="val 2947"/>
                <a:gd name="f13" fmla="val 39778"/>
                <a:gd name="f14" fmla="val 54"/>
                <a:gd name="f15" fmla="val 43543"/>
                <a:gd name="f16" fmla="val 1340"/>
                <a:gd name="f17" fmla="val 1474"/>
                <a:gd name="f18" fmla="val 5171"/>
                <a:gd name="f19" fmla="val 121"/>
                <a:gd name="f20" fmla="val 8173"/>
                <a:gd name="f21" fmla="val 3014"/>
                <a:gd name="f22" fmla="+- 0 0 -90"/>
                <a:gd name="f23" fmla="*/ f3 1 43542"/>
                <a:gd name="f24" fmla="*/ f4 1 6697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43542"/>
                <a:gd name="f33" fmla="*/ f29 1 6697"/>
                <a:gd name="f34" fmla="*/ 8441 f30 1"/>
                <a:gd name="f35" fmla="*/ 6698 f29 1"/>
                <a:gd name="f36" fmla="*/ 36308 f30 1"/>
                <a:gd name="f37" fmla="*/ 43543 f30 1"/>
                <a:gd name="f38" fmla="*/ 0 f29 1"/>
                <a:gd name="f39" fmla="*/ 1340 f30 1"/>
                <a:gd name="f40" fmla="*/ 0 f30 1"/>
                <a:gd name="f41" fmla="*/ 1474 f30 1"/>
                <a:gd name="f42" fmla="+- f31 0 f1"/>
                <a:gd name="f43" fmla="*/ f34 1 43542"/>
                <a:gd name="f44" fmla="*/ f35 1 6697"/>
                <a:gd name="f45" fmla="*/ f36 1 43542"/>
                <a:gd name="f46" fmla="*/ f37 1 43542"/>
                <a:gd name="f47" fmla="*/ f38 1 6697"/>
                <a:gd name="f48" fmla="*/ f39 1 43542"/>
                <a:gd name="f49" fmla="*/ f40 1 43542"/>
                <a:gd name="f50" fmla="*/ f41 1 43542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2"/>
                <a:gd name="f59" fmla="*/ f47 1 f33"/>
                <a:gd name="f60" fmla="*/ f48 1 f32"/>
                <a:gd name="f61" fmla="*/ f49 1 f32"/>
                <a:gd name="f62" fmla="*/ f50 1 f32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3 1"/>
                <a:gd name="f71" fmla="*/ f59 f24 1"/>
                <a:gd name="f72" fmla="*/ f60 f23 1"/>
                <a:gd name="f73" fmla="*/ f61 f23 1"/>
                <a:gd name="f74" fmla="*/ f6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9" y="f68"/>
                </a:cxn>
                <a:cxn ang="f42">
                  <a:pos x="f70" y="f71"/>
                </a:cxn>
                <a:cxn ang="f42">
                  <a:pos x="f70" y="f71"/>
                </a:cxn>
                <a:cxn ang="f42">
                  <a:pos x="f72" y="f71"/>
                </a:cxn>
                <a:cxn ang="f42">
                  <a:pos x="f73" y="f71"/>
                </a:cxn>
                <a:cxn ang="f42">
                  <a:pos x="f74" y="f71"/>
                </a:cxn>
                <a:cxn ang="f42">
                  <a:pos x="f67" y="f68"/>
                </a:cxn>
              </a:cxnLst>
              <a:rect l="f63" t="f66" r="f64" b="f65"/>
              <a:pathLst>
                <a:path w="43542" h="6697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5"/>
                  </a:cubicBezTo>
                  <a:lnTo>
                    <a:pt x="f15" y="f5"/>
                  </a:lnTo>
                  <a:lnTo>
                    <a:pt x="f16" y="f5"/>
                  </a:lnTo>
                  <a:lnTo>
                    <a:pt x="f5" y="f5"/>
                  </a:lnTo>
                  <a:lnTo>
                    <a:pt x="f17" y="f5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" name="Freeform: Shape 1031">
              <a:extLst>
                <a:ext uri="{FF2B5EF4-FFF2-40B4-BE49-F238E27FC236}">
                  <a16:creationId xmlns:a16="http://schemas.microsoft.com/office/drawing/2014/main" id="{6FD41FA9-F079-FEEC-D85F-03638D6A779E}"/>
                </a:ext>
              </a:extLst>
            </p:cNvPr>
            <p:cNvSpPr/>
            <p:nvPr/>
          </p:nvSpPr>
          <p:spPr>
            <a:xfrm>
              <a:off x="5501332" y="6498329"/>
              <a:ext cx="33147" cy="60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968"/>
                <a:gd name="f7" fmla="val 6028"/>
                <a:gd name="f8" fmla="val 34834"/>
                <a:gd name="f9" fmla="val 5492"/>
                <a:gd name="f10" fmla="val 31565"/>
                <a:gd name="f11" fmla="val 5372"/>
                <a:gd name="f12" fmla="val 28738"/>
                <a:gd name="f13" fmla="val 3148"/>
                <a:gd name="f14" fmla="val 27868"/>
                <a:gd name="f15" fmla="+- 0 0 -90"/>
                <a:gd name="f16" fmla="*/ f3 1 34968"/>
                <a:gd name="f17" fmla="*/ f4 1 602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4968"/>
                <a:gd name="f26" fmla="*/ f22 1 6028"/>
                <a:gd name="f27" fmla="*/ 34834 f23 1"/>
                <a:gd name="f28" fmla="*/ 5492 f22 1"/>
                <a:gd name="f29" fmla="*/ 27868 f23 1"/>
                <a:gd name="f30" fmla="*/ 0 f22 1"/>
                <a:gd name="f31" fmla="*/ 0 f23 1"/>
                <a:gd name="f32" fmla="*/ 6028 f22 1"/>
                <a:gd name="f33" fmla="*/ 34968 f23 1"/>
                <a:gd name="f34" fmla="+- f24 0 f1"/>
                <a:gd name="f35" fmla="*/ f27 1 34968"/>
                <a:gd name="f36" fmla="*/ f28 1 6028"/>
                <a:gd name="f37" fmla="*/ f29 1 34968"/>
                <a:gd name="f38" fmla="*/ f30 1 6028"/>
                <a:gd name="f39" fmla="*/ f31 1 34968"/>
                <a:gd name="f40" fmla="*/ f32 1 6028"/>
                <a:gd name="f41" fmla="*/ f33 1 34968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3" y="f62"/>
                </a:cxn>
              </a:cxnLst>
              <a:rect l="f53" t="f56" r="f54" b="f55"/>
              <a:pathLst>
                <a:path w="34968" h="6028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" name="Freeform: Shape 1032">
              <a:extLst>
                <a:ext uri="{FF2B5EF4-FFF2-40B4-BE49-F238E27FC236}">
                  <a16:creationId xmlns:a16="http://schemas.microsoft.com/office/drawing/2014/main" id="{939A0CE8-71AD-C814-8D34-B4698909D871}"/>
                </a:ext>
              </a:extLst>
            </p:cNvPr>
            <p:cNvSpPr/>
            <p:nvPr/>
          </p:nvSpPr>
          <p:spPr>
            <a:xfrm>
              <a:off x="5879025" y="6497927"/>
              <a:ext cx="22101" cy="5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11"/>
                <a:gd name="f7" fmla="val 5894"/>
                <a:gd name="f8" fmla="val 23312"/>
                <a:gd name="f9" fmla="val 402"/>
                <a:gd name="f10" fmla="+- 0 0 -90"/>
                <a:gd name="f11" fmla="*/ f3 1 23311"/>
                <a:gd name="f12" fmla="*/ f4 1 589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3311"/>
                <a:gd name="f21" fmla="*/ f17 1 5894"/>
                <a:gd name="f22" fmla="*/ 0 f18 1"/>
                <a:gd name="f23" fmla="*/ 5894 f17 1"/>
                <a:gd name="f24" fmla="*/ 23312 f18 1"/>
                <a:gd name="f25" fmla="*/ 0 f17 1"/>
                <a:gd name="f26" fmla="*/ 402 f17 1"/>
                <a:gd name="f27" fmla="+- f19 0 f1"/>
                <a:gd name="f28" fmla="*/ f22 1 23311"/>
                <a:gd name="f29" fmla="*/ f23 1 5894"/>
                <a:gd name="f30" fmla="*/ f24 1 23311"/>
                <a:gd name="f31" fmla="*/ f25 1 5894"/>
                <a:gd name="f32" fmla="*/ f26 1 5894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23311" h="5894">
                  <a:moveTo>
                    <a:pt x="f5" y="f7"/>
                  </a:moveTo>
                  <a:lnTo>
                    <a:pt x="f8" y="f7"/>
                  </a:lnTo>
                  <a:lnTo>
                    <a:pt x="f8" y="f5"/>
                  </a:lnTo>
                  <a:lnTo>
                    <a:pt x="f5" y="f9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" name="Freeform: Shape 1033">
              <a:extLst>
                <a:ext uri="{FF2B5EF4-FFF2-40B4-BE49-F238E27FC236}">
                  <a16:creationId xmlns:a16="http://schemas.microsoft.com/office/drawing/2014/main" id="{D6BCB5D7-6915-25A0-CFDA-9543E7278B80}"/>
                </a:ext>
              </a:extLst>
            </p:cNvPr>
            <p:cNvSpPr/>
            <p:nvPr/>
          </p:nvSpPr>
          <p:spPr>
            <a:xfrm>
              <a:off x="5527749" y="6498329"/>
              <a:ext cx="349501" cy="54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8706"/>
                <a:gd name="f7" fmla="val 5492"/>
                <a:gd name="f8" fmla="val 871"/>
                <a:gd name="f9" fmla="val 3148"/>
                <a:gd name="f10" fmla="val 3698"/>
                <a:gd name="f11" fmla="val 5372"/>
                <a:gd name="f12" fmla="val 6967"/>
                <a:gd name="f13" fmla="+- 0 0 -90"/>
                <a:gd name="f14" fmla="*/ f3 1 368706"/>
                <a:gd name="f15" fmla="*/ f4 1 549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68706"/>
                <a:gd name="f24" fmla="*/ f20 1 5492"/>
                <a:gd name="f25" fmla="*/ 0 f21 1"/>
                <a:gd name="f26" fmla="*/ 0 f20 1"/>
                <a:gd name="f27" fmla="*/ 6967 f21 1"/>
                <a:gd name="f28" fmla="*/ 5492 f20 1"/>
                <a:gd name="f29" fmla="*/ 368706 f21 1"/>
                <a:gd name="f30" fmla="+- f22 0 f1"/>
                <a:gd name="f31" fmla="*/ f25 1 368706"/>
                <a:gd name="f32" fmla="*/ f26 1 5492"/>
                <a:gd name="f33" fmla="*/ f27 1 368706"/>
                <a:gd name="f34" fmla="*/ f28 1 5492"/>
                <a:gd name="f35" fmla="*/ f29 1 368706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0"/>
                </a:cxn>
              </a:cxnLst>
              <a:rect l="f45" t="f48" r="f46" b="f47"/>
              <a:pathLst>
                <a:path w="368706" h="5492">
                  <a:moveTo>
                    <a:pt x="f5" y="f5"/>
                  </a:moveTo>
                  <a:cubicBezTo>
                    <a:pt x="f8" y="f9"/>
                    <a:pt x="f10" y="f11"/>
                    <a:pt x="f12" y="f7"/>
                  </a:cubicBez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" name="Freeform: Shape 1034">
              <a:extLst>
                <a:ext uri="{FF2B5EF4-FFF2-40B4-BE49-F238E27FC236}">
                  <a16:creationId xmlns:a16="http://schemas.microsoft.com/office/drawing/2014/main" id="{C72E94F9-93AC-3698-0BF6-3930C24A943A}"/>
                </a:ext>
              </a:extLst>
            </p:cNvPr>
            <p:cNvSpPr/>
            <p:nvPr/>
          </p:nvSpPr>
          <p:spPr>
            <a:xfrm>
              <a:off x="5527493" y="6490155"/>
              <a:ext cx="380609" cy="61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1530"/>
                <a:gd name="f7" fmla="val 6162"/>
                <a:gd name="f8" fmla="val 369510"/>
                <a:gd name="f9" fmla="val 394296"/>
                <a:gd name="f10" fmla="val 394885"/>
                <a:gd name="f11" fmla="val 2626"/>
                <a:gd name="f12" fmla="val 397940"/>
                <a:gd name="f13" fmla="val 13"/>
                <a:gd name="f14" fmla="val 401531"/>
                <a:gd name="f15" fmla="val 7235"/>
                <a:gd name="f16" fmla="val 3644"/>
                <a:gd name="f17" fmla="val 590"/>
                <a:gd name="f18" fmla="+- 0 0 -90"/>
                <a:gd name="f19" fmla="*/ f3 1 401530"/>
                <a:gd name="f20" fmla="*/ f4 1 616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01530"/>
                <a:gd name="f29" fmla="*/ f25 1 6162"/>
                <a:gd name="f30" fmla="*/ 0 f26 1"/>
                <a:gd name="f31" fmla="*/ 6162 f25 1"/>
                <a:gd name="f32" fmla="*/ 369510 f26 1"/>
                <a:gd name="f33" fmla="*/ 394296 f26 1"/>
                <a:gd name="f34" fmla="*/ 401531 f26 1"/>
                <a:gd name="f35" fmla="*/ 0 f25 1"/>
                <a:gd name="f36" fmla="*/ 7235 f26 1"/>
                <a:gd name="f37" fmla="+- f27 0 f1"/>
                <a:gd name="f38" fmla="*/ f30 1 401530"/>
                <a:gd name="f39" fmla="*/ f31 1 6162"/>
                <a:gd name="f40" fmla="*/ f32 1 401530"/>
                <a:gd name="f41" fmla="*/ f33 1 401530"/>
                <a:gd name="f42" fmla="*/ f34 1 401530"/>
                <a:gd name="f43" fmla="*/ f35 1 6162"/>
                <a:gd name="f44" fmla="*/ f36 1 401530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8"/>
                <a:gd name="f53" fmla="*/ f42 1 f28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19 1"/>
                <a:gd name="f64" fmla="*/ f53 f19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1"/>
                </a:cxn>
                <a:cxn ang="f37">
                  <a:pos x="f63" y="f61"/>
                </a:cxn>
                <a:cxn ang="f37">
                  <a:pos x="f64" y="f65"/>
                </a:cxn>
                <a:cxn ang="f37">
                  <a:pos x="f66" y="f65"/>
                </a:cxn>
                <a:cxn ang="f37">
                  <a:pos x="f60" y="f61"/>
                </a:cxn>
              </a:cxnLst>
              <a:rect l="f56" t="f59" r="f57" b="f58"/>
              <a:pathLst>
                <a:path w="401530" h="6162">
                  <a:moveTo>
                    <a:pt x="f5" y="f7"/>
                  </a:moveTo>
                  <a:lnTo>
                    <a:pt x="f8" y="f7"/>
                  </a:lnTo>
                  <a:lnTo>
                    <a:pt x="f9" y="f7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cubicBezTo>
                    <a:pt x="f16" y="f13"/>
                    <a:pt x="f17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" name="Freeform: Shape 1035">
              <a:extLst>
                <a:ext uri="{FF2B5EF4-FFF2-40B4-BE49-F238E27FC236}">
                  <a16:creationId xmlns:a16="http://schemas.microsoft.com/office/drawing/2014/main" id="{890B0910-789E-C505-9F4D-2364DD43B865}"/>
                </a:ext>
              </a:extLst>
            </p:cNvPr>
            <p:cNvSpPr/>
            <p:nvPr/>
          </p:nvSpPr>
          <p:spPr>
            <a:xfrm>
              <a:off x="5877626" y="6494873"/>
              <a:ext cx="23490" cy="34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85"/>
                <a:gd name="f7" fmla="val 3452"/>
                <a:gd name="f8" fmla="val 1474"/>
                <a:gd name="f9" fmla="val 2247"/>
                <a:gd name="f10" fmla="val 24786"/>
                <a:gd name="f11" fmla="val 1443"/>
                <a:gd name="f12" fmla="val 639"/>
                <a:gd name="f13" fmla="val 237"/>
                <a:gd name="f14" fmla="val 550"/>
                <a:gd name="f15" fmla="val -164"/>
                <a:gd name="f16" fmla="val 1340"/>
                <a:gd name="f17" fmla="val -44"/>
                <a:gd name="f18" fmla="val 1742"/>
                <a:gd name="f19" fmla="val 505"/>
                <a:gd name="f20" fmla="val 2144"/>
                <a:gd name="f21" fmla="val 1054"/>
                <a:gd name="f22" fmla="val 2023"/>
                <a:gd name="f23" fmla="val 1845"/>
                <a:gd name="f24" fmla="+- 0 0 -90"/>
                <a:gd name="f25" fmla="*/ f3 1 24785"/>
                <a:gd name="f26" fmla="*/ f4 1 3452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4785"/>
                <a:gd name="f35" fmla="*/ f31 1 3452"/>
                <a:gd name="f36" fmla="*/ 1474 f32 1"/>
                <a:gd name="f37" fmla="*/ 2247 f31 1"/>
                <a:gd name="f38" fmla="*/ 3452 f31 1"/>
                <a:gd name="f39" fmla="*/ 24786 f32 1"/>
                <a:gd name="f40" fmla="*/ 1443 f31 1"/>
                <a:gd name="f41" fmla="*/ 237 f31 1"/>
                <a:gd name="f42" fmla="*/ 0 f32 1"/>
                <a:gd name="f43" fmla="*/ 1742 f32 1"/>
                <a:gd name="f44" fmla="*/ 505 f31 1"/>
                <a:gd name="f45" fmla="+- f33 0 f1"/>
                <a:gd name="f46" fmla="*/ f36 1 24785"/>
                <a:gd name="f47" fmla="*/ f37 1 3452"/>
                <a:gd name="f48" fmla="*/ f38 1 3452"/>
                <a:gd name="f49" fmla="*/ f39 1 24785"/>
                <a:gd name="f50" fmla="*/ f40 1 3452"/>
                <a:gd name="f51" fmla="*/ f41 1 3452"/>
                <a:gd name="f52" fmla="*/ f42 1 24785"/>
                <a:gd name="f53" fmla="*/ f43 1 24785"/>
                <a:gd name="f54" fmla="*/ f44 1 3452"/>
                <a:gd name="f55" fmla="*/ f27 1 f34"/>
                <a:gd name="f56" fmla="*/ f28 1 f34"/>
                <a:gd name="f57" fmla="*/ f27 1 f35"/>
                <a:gd name="f58" fmla="*/ f29 1 f35"/>
                <a:gd name="f59" fmla="*/ f46 1 f34"/>
                <a:gd name="f60" fmla="*/ f47 1 f35"/>
                <a:gd name="f61" fmla="*/ f48 1 f35"/>
                <a:gd name="f62" fmla="*/ f49 1 f34"/>
                <a:gd name="f63" fmla="*/ f50 1 f35"/>
                <a:gd name="f64" fmla="*/ f51 1 f35"/>
                <a:gd name="f65" fmla="*/ f52 1 f34"/>
                <a:gd name="f66" fmla="*/ f53 1 f34"/>
                <a:gd name="f67" fmla="*/ f54 1 f35"/>
                <a:gd name="f68" fmla="*/ f55 f25 1"/>
                <a:gd name="f69" fmla="*/ f56 f25 1"/>
                <a:gd name="f70" fmla="*/ f58 f26 1"/>
                <a:gd name="f71" fmla="*/ f57 f26 1"/>
                <a:gd name="f72" fmla="*/ f59 f25 1"/>
                <a:gd name="f73" fmla="*/ f60 f26 1"/>
                <a:gd name="f74" fmla="*/ f61 f26 1"/>
                <a:gd name="f75" fmla="*/ f62 f25 1"/>
                <a:gd name="f76" fmla="*/ f63 f26 1"/>
                <a:gd name="f77" fmla="*/ f64 f26 1"/>
                <a:gd name="f78" fmla="*/ f65 f25 1"/>
                <a:gd name="f79" fmla="*/ f66 f25 1"/>
                <a:gd name="f80" fmla="*/ f6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2" y="f73"/>
                </a:cxn>
                <a:cxn ang="f45">
                  <a:pos x="f72" y="f74"/>
                </a:cxn>
                <a:cxn ang="f45">
                  <a:pos x="f75" y="f74"/>
                </a:cxn>
                <a:cxn ang="f45">
                  <a:pos x="f75" y="f76"/>
                </a:cxn>
                <a:cxn ang="f45">
                  <a:pos x="f75" y="f77"/>
                </a:cxn>
                <a:cxn ang="f45">
                  <a:pos x="f78" y="f77"/>
                </a:cxn>
                <a:cxn ang="f45">
                  <a:pos x="f78" y="f77"/>
                </a:cxn>
                <a:cxn ang="f45">
                  <a:pos x="f79" y="f80"/>
                </a:cxn>
                <a:cxn ang="f45">
                  <a:pos x="f72" y="f73"/>
                </a:cxn>
              </a:cxnLst>
              <a:rect l="f68" t="f71" r="f69" b="f70"/>
              <a:pathLst>
                <a:path w="24785" h="3452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0" y="f11"/>
                  </a:lnTo>
                  <a:cubicBezTo>
                    <a:pt x="f10" y="f11"/>
                    <a:pt x="f10" y="f12"/>
                    <a:pt x="f10" y="f13"/>
                  </a:cubicBezTo>
                  <a:lnTo>
                    <a:pt x="f5" y="f13"/>
                  </a:lnTo>
                  <a:lnTo>
                    <a:pt x="f5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" name="Freeform: Shape 1036">
              <a:extLst>
                <a:ext uri="{FF2B5EF4-FFF2-40B4-BE49-F238E27FC236}">
                  <a16:creationId xmlns:a16="http://schemas.microsoft.com/office/drawing/2014/main" id="{A2C99750-ACAC-6D74-8B46-348E83FBAD3B}"/>
                </a:ext>
              </a:extLst>
            </p:cNvPr>
            <p:cNvSpPr/>
            <p:nvPr/>
          </p:nvSpPr>
          <p:spPr>
            <a:xfrm>
              <a:off x="5501076" y="6495778"/>
              <a:ext cx="376677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7377"/>
                <a:gd name="f7" fmla="val 2545"/>
                <a:gd name="f8" fmla="val 396172"/>
                <a:gd name="f9" fmla="val 1339"/>
                <a:gd name="f10" fmla="val 396091"/>
                <a:gd name="f11" fmla="val 683"/>
                <a:gd name="f12" fmla="val 396574"/>
                <a:gd name="f13" fmla="val 80"/>
                <a:gd name="f14" fmla="val 397230"/>
                <a:gd name="f15" fmla="val 13"/>
                <a:gd name="f16" fmla="val 397283"/>
                <a:gd name="f17" fmla="val 397324"/>
                <a:gd name="f18" fmla="val 442"/>
                <a:gd name="f19" fmla="val 897"/>
                <a:gd name="f20" fmla="val 395904"/>
                <a:gd name="f21" fmla="+- 0 0 -90"/>
                <a:gd name="f22" fmla="*/ f3 1 397377"/>
                <a:gd name="f23" fmla="*/ f4 1 254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97377"/>
                <a:gd name="f32" fmla="*/ f28 1 2545"/>
                <a:gd name="f33" fmla="*/ 396172 f29 1"/>
                <a:gd name="f34" fmla="*/ 2545 f28 1"/>
                <a:gd name="f35" fmla="*/ 1339 f28 1"/>
                <a:gd name="f36" fmla="*/ 397230 f29 1"/>
                <a:gd name="f37" fmla="*/ 13 f28 1"/>
                <a:gd name="f38" fmla="*/ 397377 f29 1"/>
                <a:gd name="f39" fmla="*/ 0 f28 1"/>
                <a:gd name="f40" fmla="*/ 0 f29 1"/>
                <a:gd name="f41" fmla="*/ 395904 f29 1"/>
                <a:gd name="f42" fmla="+- f30 0 f1"/>
                <a:gd name="f43" fmla="*/ f33 1 397377"/>
                <a:gd name="f44" fmla="*/ f34 1 2545"/>
                <a:gd name="f45" fmla="*/ f35 1 2545"/>
                <a:gd name="f46" fmla="*/ f36 1 397377"/>
                <a:gd name="f47" fmla="*/ f37 1 2545"/>
                <a:gd name="f48" fmla="*/ f38 1 397377"/>
                <a:gd name="f49" fmla="*/ f39 1 2545"/>
                <a:gd name="f50" fmla="*/ f40 1 397377"/>
                <a:gd name="f51" fmla="*/ f41 1 397377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2"/>
                <a:gd name="f59" fmla="*/ f46 1 f31"/>
                <a:gd name="f60" fmla="*/ f47 1 f32"/>
                <a:gd name="f61" fmla="*/ f48 1 f31"/>
                <a:gd name="f62" fmla="*/ f49 1 f32"/>
                <a:gd name="f63" fmla="*/ f50 1 f31"/>
                <a:gd name="f64" fmla="*/ f51 1 f31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3 1"/>
                <a:gd name="f72" fmla="*/ f59 f22 1"/>
                <a:gd name="f73" fmla="*/ f60 f23 1"/>
                <a:gd name="f74" fmla="*/ f61 f22 1"/>
                <a:gd name="f75" fmla="*/ f62 f23 1"/>
                <a:gd name="f76" fmla="*/ f63 f22 1"/>
                <a:gd name="f77" fmla="*/ f6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69" y="f71"/>
                </a:cxn>
                <a:cxn ang="f42">
                  <a:pos x="f72" y="f73"/>
                </a:cxn>
                <a:cxn ang="f42">
                  <a:pos x="f74" y="f75"/>
                </a:cxn>
                <a:cxn ang="f42">
                  <a:pos x="f76" y="f75"/>
                </a:cxn>
                <a:cxn ang="f42">
                  <a:pos x="f76" y="f71"/>
                </a:cxn>
                <a:cxn ang="f42">
                  <a:pos x="f76" y="f70"/>
                </a:cxn>
                <a:cxn ang="f42">
                  <a:pos x="f77" y="f70"/>
                </a:cxn>
              </a:cxnLst>
              <a:rect l="f65" t="f68" r="f66" b="f67"/>
              <a:pathLst>
                <a:path w="397377" h="2545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5"/>
                    <a:pt x="f17" y="f5"/>
                    <a:pt x="f6" y="f5"/>
                  </a:cubicBezTo>
                  <a:lnTo>
                    <a:pt x="f5" y="f5"/>
                  </a:lnTo>
                  <a:cubicBezTo>
                    <a:pt x="f13" y="f18"/>
                    <a:pt x="f13" y="f19"/>
                    <a:pt x="f5" y="f9"/>
                  </a:cubicBezTo>
                  <a:lnTo>
                    <a:pt x="f5" y="f7"/>
                  </a:lnTo>
                  <a:lnTo>
                    <a:pt x="f20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" name="Freeform: Shape 1037">
              <a:extLst>
                <a:ext uri="{FF2B5EF4-FFF2-40B4-BE49-F238E27FC236}">
                  <a16:creationId xmlns:a16="http://schemas.microsoft.com/office/drawing/2014/main" id="{04A8CB03-45DE-56B0-FDED-AB8A42B781EA}"/>
                </a:ext>
              </a:extLst>
            </p:cNvPr>
            <p:cNvSpPr/>
            <p:nvPr/>
          </p:nvSpPr>
          <p:spPr>
            <a:xfrm>
              <a:off x="5533208" y="6591159"/>
              <a:ext cx="2414" cy="2626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62689"/>
                <a:gd name="f8" fmla="val 1206"/>
                <a:gd name="f9" fmla="val 2546"/>
                <a:gd name="f10" fmla="+- 0 0 -90"/>
                <a:gd name="f11" fmla="*/ f3 1 2545"/>
                <a:gd name="f12" fmla="*/ f4 1 26268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545"/>
                <a:gd name="f21" fmla="*/ f17 1 262689"/>
                <a:gd name="f22" fmla="*/ 1206 f18 1"/>
                <a:gd name="f23" fmla="*/ 0 f17 1"/>
                <a:gd name="f24" fmla="*/ 0 f18 1"/>
                <a:gd name="f25" fmla="*/ 262689 f17 1"/>
                <a:gd name="f26" fmla="*/ 2546 f18 1"/>
                <a:gd name="f27" fmla="+- f19 0 f1"/>
                <a:gd name="f28" fmla="*/ f22 1 2545"/>
                <a:gd name="f29" fmla="*/ f23 1 262689"/>
                <a:gd name="f30" fmla="*/ f24 1 2545"/>
                <a:gd name="f31" fmla="*/ f25 1 262689"/>
                <a:gd name="f32" fmla="*/ f26 1 2545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2545" h="262689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9" y="f7"/>
                  </a:lnTo>
                  <a:lnTo>
                    <a:pt x="f9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" name="Freeform: Shape 1038">
              <a:extLst>
                <a:ext uri="{FF2B5EF4-FFF2-40B4-BE49-F238E27FC236}">
                  <a16:creationId xmlns:a16="http://schemas.microsoft.com/office/drawing/2014/main" id="{24778CE4-0D7F-7F9E-1EA3-F8FF438CEF91}"/>
                </a:ext>
              </a:extLst>
            </p:cNvPr>
            <p:cNvSpPr/>
            <p:nvPr/>
          </p:nvSpPr>
          <p:spPr>
            <a:xfrm>
              <a:off x="5876592" y="6495769"/>
              <a:ext cx="2432" cy="809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8"/>
                <a:gd name="f7" fmla="val 80919"/>
                <a:gd name="f8" fmla="val 2559"/>
                <a:gd name="f9" fmla="val 1350"/>
                <a:gd name="f10" fmla="val 2639"/>
                <a:gd name="f11" fmla="val 693"/>
                <a:gd name="f12" fmla="val 2170"/>
                <a:gd name="f13" fmla="val 90"/>
                <a:gd name="f14" fmla="val 1501"/>
                <a:gd name="f15" fmla="val 10"/>
                <a:gd name="f16" fmla="val 1407"/>
                <a:gd name="f17" fmla="val -3"/>
                <a:gd name="f18" fmla="val 1313"/>
                <a:gd name="f19" fmla="val 1219"/>
                <a:gd name="f20" fmla="val 549"/>
                <a:gd name="f21" fmla="val 13"/>
                <a:gd name="f22" fmla="val 546"/>
                <a:gd name="f23" fmla="val 1202"/>
                <a:gd name="f24" fmla="val 1256"/>
                <a:gd name="f25" fmla="val 1296"/>
                <a:gd name="f26" fmla="val 80920"/>
                <a:gd name="f27" fmla="+- 0 0 -90"/>
                <a:gd name="f28" fmla="*/ f3 1 2568"/>
                <a:gd name="f29" fmla="*/ f4 1 80919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568"/>
                <a:gd name="f38" fmla="*/ f34 1 80919"/>
                <a:gd name="f39" fmla="*/ 2559 f35 1"/>
                <a:gd name="f40" fmla="*/ 1350 f34 1"/>
                <a:gd name="f41" fmla="*/ 1501 f35 1"/>
                <a:gd name="f42" fmla="*/ 10 f34 1"/>
                <a:gd name="f43" fmla="*/ 1219 f35 1"/>
                <a:gd name="f44" fmla="*/ 0 f35 1"/>
                <a:gd name="f45" fmla="*/ 1202 f34 1"/>
                <a:gd name="f46" fmla="*/ 13 f35 1"/>
                <a:gd name="f47" fmla="*/ 80920 f34 1"/>
                <a:gd name="f48" fmla="+- f36 0 f1"/>
                <a:gd name="f49" fmla="*/ f39 1 2568"/>
                <a:gd name="f50" fmla="*/ f40 1 80919"/>
                <a:gd name="f51" fmla="*/ f41 1 2568"/>
                <a:gd name="f52" fmla="*/ f42 1 80919"/>
                <a:gd name="f53" fmla="*/ f43 1 2568"/>
                <a:gd name="f54" fmla="*/ f44 1 2568"/>
                <a:gd name="f55" fmla="*/ f45 1 80919"/>
                <a:gd name="f56" fmla="*/ f46 1 2568"/>
                <a:gd name="f57" fmla="*/ f47 1 80919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7"/>
                <a:gd name="f65" fmla="*/ f52 1 f38"/>
                <a:gd name="f66" fmla="*/ f53 1 f37"/>
                <a:gd name="f67" fmla="*/ f54 1 f37"/>
                <a:gd name="f68" fmla="*/ f55 1 f38"/>
                <a:gd name="f69" fmla="*/ f56 1 f37"/>
                <a:gd name="f70" fmla="*/ f57 1 f38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8 1"/>
                <a:gd name="f78" fmla="*/ f65 f29 1"/>
                <a:gd name="f79" fmla="*/ f66 f28 1"/>
                <a:gd name="f80" fmla="*/ f67 f28 1"/>
                <a:gd name="f81" fmla="*/ f68 f29 1"/>
                <a:gd name="f82" fmla="*/ f69 f28 1"/>
                <a:gd name="f83" fmla="*/ f70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7" y="f78"/>
                </a:cxn>
                <a:cxn ang="f48">
                  <a:pos x="f79" y="f78"/>
                </a:cxn>
                <a:cxn ang="f48">
                  <a:pos x="f80" y="f81"/>
                </a:cxn>
                <a:cxn ang="f48">
                  <a:pos x="f82" y="f76"/>
                </a:cxn>
                <a:cxn ang="f48">
                  <a:pos x="f82" y="f83"/>
                </a:cxn>
                <a:cxn ang="f48">
                  <a:pos x="f79" y="f83"/>
                </a:cxn>
                <a:cxn ang="f48">
                  <a:pos x="f75" y="f83"/>
                </a:cxn>
                <a:cxn ang="f48">
                  <a:pos x="f75" y="f76"/>
                </a:cxn>
              </a:cxnLst>
              <a:rect l="f71" t="f74" r="f72" b="f73"/>
              <a:pathLst>
                <a:path w="2568" h="8091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15"/>
                    <a:pt x="f21" y="f22"/>
                    <a:pt x="f5" y="f23"/>
                  </a:cubicBezTo>
                  <a:cubicBezTo>
                    <a:pt x="f5" y="f24"/>
                    <a:pt x="f21" y="f25"/>
                    <a:pt x="f21" y="f9"/>
                  </a:cubicBezTo>
                  <a:lnTo>
                    <a:pt x="f21" y="f26"/>
                  </a:lnTo>
                  <a:lnTo>
                    <a:pt x="f19" y="f26"/>
                  </a:lnTo>
                  <a:lnTo>
                    <a:pt x="f8" y="f2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" name="Freeform: Shape 1039">
              <a:extLst>
                <a:ext uri="{FF2B5EF4-FFF2-40B4-BE49-F238E27FC236}">
                  <a16:creationId xmlns:a16="http://schemas.microsoft.com/office/drawing/2014/main" id="{11A0AAFC-94BC-D552-D372-7C5502517936}"/>
                </a:ext>
              </a:extLst>
            </p:cNvPr>
            <p:cNvSpPr/>
            <p:nvPr/>
          </p:nvSpPr>
          <p:spPr>
            <a:xfrm>
              <a:off x="5261558" y="6547085"/>
              <a:ext cx="2414" cy="334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3489"/>
                <a:gd name="f8" fmla="+- 0 0 -90"/>
                <a:gd name="f9" fmla="*/ f3 1 2545"/>
                <a:gd name="f10" fmla="*/ f4 1 3348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545"/>
                <a:gd name="f19" fmla="*/ f15 1 33489"/>
                <a:gd name="f20" fmla="*/ 0 f16 1"/>
                <a:gd name="f21" fmla="*/ 0 f15 1"/>
                <a:gd name="f22" fmla="*/ 2545 f16 1"/>
                <a:gd name="f23" fmla="*/ 33489 f15 1"/>
                <a:gd name="f24" fmla="+- f17 0 f1"/>
                <a:gd name="f25" fmla="*/ f20 1 2545"/>
                <a:gd name="f26" fmla="*/ f21 1 33489"/>
                <a:gd name="f27" fmla="*/ f22 1 2545"/>
                <a:gd name="f28" fmla="*/ f23 1 3348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2545" h="33489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" name="Freeform: Shape 1040">
              <a:extLst>
                <a:ext uri="{FF2B5EF4-FFF2-40B4-BE49-F238E27FC236}">
                  <a16:creationId xmlns:a16="http://schemas.microsoft.com/office/drawing/2014/main" id="{C9533C74-DDE9-56A8-6993-678559A89422}"/>
                </a:ext>
              </a:extLst>
            </p:cNvPr>
            <p:cNvSpPr/>
            <p:nvPr/>
          </p:nvSpPr>
          <p:spPr>
            <a:xfrm>
              <a:off x="7221528" y="5637650"/>
              <a:ext cx="38103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193"/>
                <a:gd name="f7" fmla="val 14735"/>
                <a:gd name="f8" fmla="val 5761"/>
                <a:gd name="f9" fmla="val 9243"/>
                <a:gd name="f10" fmla="val 4957"/>
                <a:gd name="f11" fmla="val 32825"/>
                <a:gd name="f12" fmla="val 7368"/>
                <a:gd name="f13" fmla="val 3298"/>
                <a:gd name="f14" fmla="val 36120"/>
                <a:gd name="f15" fmla="val 4006"/>
                <a:gd name="f16" fmla="val 735"/>
                <a:gd name="f17" fmla="val 6645"/>
                <a:gd name="f18" fmla="val 4576"/>
                <a:gd name="f19" fmla="val 5922"/>
                <a:gd name="f20" fmla="val 8579"/>
                <a:gd name="f21" fmla="val 5868"/>
                <a:gd name="f22" fmla="val 8802"/>
                <a:gd name="f23" fmla="val 5828"/>
                <a:gd name="f24" fmla="val 9023"/>
                <a:gd name="f25" fmla="+- 0 0 -90"/>
                <a:gd name="f26" fmla="*/ f3 1 40193"/>
                <a:gd name="f27" fmla="*/ f4 1 14735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40193"/>
                <a:gd name="f36" fmla="*/ f32 1 14735"/>
                <a:gd name="f37" fmla="*/ 5761 f33 1"/>
                <a:gd name="f38" fmla="*/ 9243 f32 1"/>
                <a:gd name="f39" fmla="*/ 4957 f33 1"/>
                <a:gd name="f40" fmla="*/ 14735 f32 1"/>
                <a:gd name="f41" fmla="*/ 32825 f33 1"/>
                <a:gd name="f42" fmla="*/ 7368 f32 1"/>
                <a:gd name="f43" fmla="*/ 40193 f33 1"/>
                <a:gd name="f44" fmla="*/ 0 f32 1"/>
                <a:gd name="f45" fmla="*/ 0 f33 1"/>
                <a:gd name="f46" fmla="*/ 5922 f33 1"/>
                <a:gd name="f47" fmla="*/ 8579 f32 1"/>
                <a:gd name="f48" fmla="+- f34 0 f1"/>
                <a:gd name="f49" fmla="*/ f37 1 40193"/>
                <a:gd name="f50" fmla="*/ f38 1 14735"/>
                <a:gd name="f51" fmla="*/ f39 1 40193"/>
                <a:gd name="f52" fmla="*/ f40 1 14735"/>
                <a:gd name="f53" fmla="*/ f41 1 40193"/>
                <a:gd name="f54" fmla="*/ f42 1 14735"/>
                <a:gd name="f55" fmla="*/ f43 1 40193"/>
                <a:gd name="f56" fmla="*/ f44 1 14735"/>
                <a:gd name="f57" fmla="*/ f45 1 40193"/>
                <a:gd name="f58" fmla="*/ f46 1 40193"/>
                <a:gd name="f59" fmla="*/ f47 1 14735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5"/>
                <a:gd name="f67" fmla="*/ f52 1 f36"/>
                <a:gd name="f68" fmla="*/ f53 1 f35"/>
                <a:gd name="f69" fmla="*/ f54 1 f36"/>
                <a:gd name="f70" fmla="*/ f55 1 f35"/>
                <a:gd name="f71" fmla="*/ f56 1 f36"/>
                <a:gd name="f72" fmla="*/ f57 1 f35"/>
                <a:gd name="f73" fmla="*/ f58 1 f35"/>
                <a:gd name="f74" fmla="*/ f59 1 f36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6 1"/>
                <a:gd name="f82" fmla="*/ f67 f27 1"/>
                <a:gd name="f83" fmla="*/ f68 f26 1"/>
                <a:gd name="f84" fmla="*/ f69 f27 1"/>
                <a:gd name="f85" fmla="*/ f70 f26 1"/>
                <a:gd name="f86" fmla="*/ f71 f27 1"/>
                <a:gd name="f87" fmla="*/ f72 f26 1"/>
                <a:gd name="f88" fmla="*/ f73 f26 1"/>
                <a:gd name="f89" fmla="*/ f7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3" y="f84"/>
                </a:cxn>
                <a:cxn ang="f48">
                  <a:pos x="f85" y="f86"/>
                </a:cxn>
                <a:cxn ang="f48">
                  <a:pos x="f87" y="f86"/>
                </a:cxn>
                <a:cxn ang="f48">
                  <a:pos x="f88" y="f89"/>
                </a:cxn>
                <a:cxn ang="f48">
                  <a:pos x="f79" y="f80"/>
                </a:cxn>
              </a:cxnLst>
              <a:rect l="f75" t="f78" r="f76" b="f77"/>
              <a:pathLst>
                <a:path w="40193" h="14735">
                  <a:moveTo>
                    <a:pt x="f8" y="f9"/>
                  </a:moveTo>
                  <a:lnTo>
                    <a:pt x="f10" y="f7"/>
                  </a:lnTo>
                  <a:lnTo>
                    <a:pt x="f11" y="f7"/>
                  </a:lnTo>
                  <a:lnTo>
                    <a:pt x="f11" y="f12"/>
                  </a:lnTo>
                  <a:cubicBezTo>
                    <a:pt x="f11" y="f13"/>
                    <a:pt x="f14" y="f5"/>
                    <a:pt x="f6" y="f5"/>
                  </a:cubicBezTo>
                  <a:lnTo>
                    <a:pt x="f5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" name="Freeform: Shape 1041">
              <a:extLst>
                <a:ext uri="{FF2B5EF4-FFF2-40B4-BE49-F238E27FC236}">
                  <a16:creationId xmlns:a16="http://schemas.microsoft.com/office/drawing/2014/main" id="{FC006FE9-533A-C320-E7DB-8F64C8C0C19D}"/>
                </a:ext>
              </a:extLst>
            </p:cNvPr>
            <p:cNvSpPr/>
            <p:nvPr/>
          </p:nvSpPr>
          <p:spPr>
            <a:xfrm>
              <a:off x="7741712" y="4783948"/>
              <a:ext cx="13972" cy="1852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185262"/>
                <a:gd name="f8" fmla="val 7369"/>
                <a:gd name="f9" fmla="val 7368"/>
                <a:gd name="f10" fmla="val 4069"/>
                <a:gd name="f11" fmla="val 11441"/>
                <a:gd name="f12" fmla="+- 0 0 -90"/>
                <a:gd name="f13" fmla="*/ f3 1 14737"/>
                <a:gd name="f14" fmla="*/ f4 1 18526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737"/>
                <a:gd name="f23" fmla="*/ f19 1 185262"/>
                <a:gd name="f24" fmla="*/ 7369 f20 1"/>
                <a:gd name="f25" fmla="*/ 7368 f19 1"/>
                <a:gd name="f26" fmla="*/ 0 f20 1"/>
                <a:gd name="f27" fmla="*/ 185262 f19 1"/>
                <a:gd name="f28" fmla="*/ 14737 f20 1"/>
                <a:gd name="f29" fmla="*/ 0 f19 1"/>
                <a:gd name="f30" fmla="+- f21 0 f1"/>
                <a:gd name="f31" fmla="*/ f24 1 14737"/>
                <a:gd name="f32" fmla="*/ f25 1 185262"/>
                <a:gd name="f33" fmla="*/ f26 1 14737"/>
                <a:gd name="f34" fmla="*/ f27 1 185262"/>
                <a:gd name="f35" fmla="*/ f28 1 14737"/>
                <a:gd name="f36" fmla="*/ f29 1 18526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14737" h="185262">
                  <a:moveTo>
                    <a:pt x="f8" y="f9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ubicBezTo>
                    <a:pt x="f6" y="f10"/>
                    <a:pt x="f1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" name="Freeform: Shape 1042">
              <a:extLst>
                <a:ext uri="{FF2B5EF4-FFF2-40B4-BE49-F238E27FC236}">
                  <a16:creationId xmlns:a16="http://schemas.microsoft.com/office/drawing/2014/main" id="{5FC3D26B-5900-C8FE-4A43-D204852F6BC1}"/>
                </a:ext>
              </a:extLst>
            </p:cNvPr>
            <p:cNvSpPr/>
            <p:nvPr/>
          </p:nvSpPr>
          <p:spPr>
            <a:xfrm>
              <a:off x="8845969" y="6518419"/>
              <a:ext cx="139702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5"/>
                <a:gd name="f7" fmla="val 2545"/>
                <a:gd name="f8" fmla="val 1742"/>
                <a:gd name="f9" fmla="val 1206"/>
                <a:gd name="f10" fmla="+- 0 0 -90"/>
                <a:gd name="f11" fmla="*/ f3 1 147375"/>
                <a:gd name="f12" fmla="*/ f4 1 254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47375"/>
                <a:gd name="f21" fmla="*/ f17 1 2545"/>
                <a:gd name="f22" fmla="*/ 147375 f18 1"/>
                <a:gd name="f23" fmla="*/ 2545 f17 1"/>
                <a:gd name="f24" fmla="*/ 1206 f17 1"/>
                <a:gd name="f25" fmla="*/ 0 f17 1"/>
                <a:gd name="f26" fmla="*/ 0 f18 1"/>
                <a:gd name="f27" fmla="+- f19 0 f1"/>
                <a:gd name="f28" fmla="*/ f22 1 147375"/>
                <a:gd name="f29" fmla="*/ f23 1 2545"/>
                <a:gd name="f30" fmla="*/ f24 1 2545"/>
                <a:gd name="f31" fmla="*/ f25 1 2545"/>
                <a:gd name="f32" fmla="*/ f26 1 147375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6" y="f49"/>
                </a:cxn>
                <a:cxn ang="f27">
                  <a:pos x="f50" y="f49"/>
                </a:cxn>
                <a:cxn ang="f27">
                  <a:pos x="f50" y="f47"/>
                </a:cxn>
              </a:cxnLst>
              <a:rect l="f42" t="f45" r="f43" b="f44"/>
              <a:pathLst>
                <a:path w="147375" h="2545">
                  <a:moveTo>
                    <a:pt x="f6" y="f7"/>
                  </a:moveTo>
                  <a:cubicBezTo>
                    <a:pt x="f6" y="f7"/>
                    <a:pt x="f6" y="f8"/>
                    <a:pt x="f6" y="f9"/>
                  </a:cubicBez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" name="Freeform: Shape 1043">
              <a:extLst>
                <a:ext uri="{FF2B5EF4-FFF2-40B4-BE49-F238E27FC236}">
                  <a16:creationId xmlns:a16="http://schemas.microsoft.com/office/drawing/2014/main" id="{CF4C0A66-EF9E-B1F7-9171-4858E22B9606}"/>
                </a:ext>
              </a:extLst>
            </p:cNvPr>
            <p:cNvSpPr/>
            <p:nvPr/>
          </p:nvSpPr>
          <p:spPr>
            <a:xfrm>
              <a:off x="8451634" y="6519891"/>
              <a:ext cx="18288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292"/>
                <a:gd name="f7" fmla="val 2679"/>
                <a:gd name="f8" fmla="val 2009"/>
                <a:gd name="f9" fmla="val 19293"/>
                <a:gd name="f10" fmla="val 18556"/>
                <a:gd name="f11" fmla="val 17953"/>
                <a:gd name="f12" fmla="val 2076"/>
                <a:gd name="f13" fmla="val 1340"/>
                <a:gd name="f14" fmla="val 268"/>
                <a:gd name="f15" fmla="val 1072"/>
                <a:gd name="f16" fmla="val 201"/>
                <a:gd name="f17" fmla="val 1393"/>
                <a:gd name="f18" fmla="val 107"/>
                <a:gd name="f19" fmla="val 1701"/>
                <a:gd name="f20" fmla="+- 0 0 -90"/>
                <a:gd name="f21" fmla="*/ f3 1 19292"/>
                <a:gd name="f22" fmla="*/ f4 1 267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9292"/>
                <a:gd name="f31" fmla="*/ f27 1 2679"/>
                <a:gd name="f32" fmla="*/ 0 f28 1"/>
                <a:gd name="f33" fmla="*/ 2009 f27 1"/>
                <a:gd name="f34" fmla="*/ 19293 f28 1"/>
                <a:gd name="f35" fmla="*/ 2679 f27 1"/>
                <a:gd name="f36" fmla="*/ 17953 f28 1"/>
                <a:gd name="f37" fmla="*/ 1340 f27 1"/>
                <a:gd name="f38" fmla="*/ 0 f27 1"/>
                <a:gd name="f39" fmla="*/ 268 f28 1"/>
                <a:gd name="f40" fmla="*/ 1072 f27 1"/>
                <a:gd name="f41" fmla="+- f29 0 f1"/>
                <a:gd name="f42" fmla="*/ f32 1 19292"/>
                <a:gd name="f43" fmla="*/ f33 1 2679"/>
                <a:gd name="f44" fmla="*/ f34 1 19292"/>
                <a:gd name="f45" fmla="*/ f35 1 2679"/>
                <a:gd name="f46" fmla="*/ f36 1 19292"/>
                <a:gd name="f47" fmla="*/ f37 1 2679"/>
                <a:gd name="f48" fmla="*/ f38 1 2679"/>
                <a:gd name="f49" fmla="*/ f39 1 19292"/>
                <a:gd name="f50" fmla="*/ f40 1 2679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0"/>
                <a:gd name="f58" fmla="*/ f45 1 f31"/>
                <a:gd name="f59" fmla="*/ f46 1 f30"/>
                <a:gd name="f60" fmla="*/ f47 1 f31"/>
                <a:gd name="f61" fmla="*/ f48 1 f31"/>
                <a:gd name="f62" fmla="*/ f49 1 f30"/>
                <a:gd name="f63" fmla="*/ f50 1 f31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1 1"/>
                <a:gd name="f71" fmla="*/ f58 f22 1"/>
                <a:gd name="f72" fmla="*/ f59 f21 1"/>
                <a:gd name="f73" fmla="*/ f60 f22 1"/>
                <a:gd name="f74" fmla="*/ f61 f22 1"/>
                <a:gd name="f75" fmla="*/ f62 f21 1"/>
                <a:gd name="f76" fmla="*/ f63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70" y="f71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2" y="f74"/>
                </a:cxn>
                <a:cxn ang="f41">
                  <a:pos x="f75" y="f74"/>
                </a:cxn>
                <a:cxn ang="f41">
                  <a:pos x="f75" y="f76"/>
                </a:cxn>
                <a:cxn ang="f41">
                  <a:pos x="f68" y="f69"/>
                </a:cxn>
              </a:cxnLst>
              <a:rect l="f64" t="f67" r="f65" b="f66"/>
              <a:pathLst>
                <a:path w="19292" h="2679">
                  <a:moveTo>
                    <a:pt x="f5" y="f8"/>
                  </a:moveTo>
                  <a:lnTo>
                    <a:pt x="f9" y="f7"/>
                  </a:lnTo>
                  <a:lnTo>
                    <a:pt x="f9" y="f7"/>
                  </a:lnTo>
                  <a:cubicBezTo>
                    <a:pt x="f10" y="f7"/>
                    <a:pt x="f11" y="f12"/>
                    <a:pt x="f11" y="f13"/>
                  </a:cubicBezTo>
                  <a:lnTo>
                    <a:pt x="f11" y="f5"/>
                  </a:lnTo>
                  <a:lnTo>
                    <a:pt x="f14" y="f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" name="Freeform: Shape 1044">
              <a:extLst>
                <a:ext uri="{FF2B5EF4-FFF2-40B4-BE49-F238E27FC236}">
                  <a16:creationId xmlns:a16="http://schemas.microsoft.com/office/drawing/2014/main" id="{AE692CEC-4C64-6ACF-2707-CAE1502CB9DE}"/>
                </a:ext>
              </a:extLst>
            </p:cNvPr>
            <p:cNvSpPr/>
            <p:nvPr/>
          </p:nvSpPr>
          <p:spPr>
            <a:xfrm>
              <a:off x="8469666" y="6519891"/>
              <a:ext cx="362577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2506"/>
                <a:gd name="f7" fmla="val 2679"/>
                <a:gd name="f8" fmla="val 382507"/>
                <a:gd name="f9" fmla="val 1340"/>
                <a:gd name="f10" fmla="val 1206"/>
                <a:gd name="f11" fmla="val 2036"/>
                <a:gd name="f12" fmla="val 684"/>
                <a:gd name="f13" fmla="val 2612"/>
                <a:gd name="f14" fmla="val 382372"/>
                <a:gd name="f15" fmla="val 1742"/>
                <a:gd name="f16" fmla="+- 0 0 -90"/>
                <a:gd name="f17" fmla="*/ f3 1 382506"/>
                <a:gd name="f18" fmla="*/ f4 1 267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82506"/>
                <a:gd name="f27" fmla="*/ f23 1 2679"/>
                <a:gd name="f28" fmla="*/ 382507 f24 1"/>
                <a:gd name="f29" fmla="*/ 1340 f23 1"/>
                <a:gd name="f30" fmla="*/ 0 f23 1"/>
                <a:gd name="f31" fmla="*/ 1206 f24 1"/>
                <a:gd name="f32" fmla="*/ 0 f24 1"/>
                <a:gd name="f33" fmla="*/ 2679 f23 1"/>
                <a:gd name="f34" fmla="*/ 382372 f24 1"/>
                <a:gd name="f35" fmla="+- f25 0 f1"/>
                <a:gd name="f36" fmla="*/ f28 1 382506"/>
                <a:gd name="f37" fmla="*/ f29 1 2679"/>
                <a:gd name="f38" fmla="*/ f30 1 2679"/>
                <a:gd name="f39" fmla="*/ f31 1 382506"/>
                <a:gd name="f40" fmla="*/ f32 1 382506"/>
                <a:gd name="f41" fmla="*/ f33 1 2679"/>
                <a:gd name="f42" fmla="*/ f34 1 382506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6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7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59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58" y="f59"/>
                </a:cxn>
              </a:cxnLst>
              <a:rect l="f54" t="f57" r="f55" b="f56"/>
              <a:pathLst>
                <a:path w="382506" h="2679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10" y="f9"/>
                  </a:lnTo>
                  <a:cubicBezTo>
                    <a:pt x="f10" y="f11"/>
                    <a:pt x="f12" y="f13"/>
                    <a:pt x="f5" y="f7"/>
                  </a:cubicBezTo>
                  <a:lnTo>
                    <a:pt x="f14" y="f7"/>
                  </a:lnTo>
                  <a:cubicBezTo>
                    <a:pt x="f14" y="f7"/>
                    <a:pt x="f8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" name="Freeform: Shape 1045">
              <a:extLst>
                <a:ext uri="{FF2B5EF4-FFF2-40B4-BE49-F238E27FC236}">
                  <a16:creationId xmlns:a16="http://schemas.microsoft.com/office/drawing/2014/main" id="{0A747004-F80F-F6EB-B4D8-5503819F9065}"/>
                </a:ext>
              </a:extLst>
            </p:cNvPr>
            <p:cNvSpPr/>
            <p:nvPr/>
          </p:nvSpPr>
          <p:spPr>
            <a:xfrm>
              <a:off x="7492922" y="4776532"/>
              <a:ext cx="262761" cy="147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7199"/>
                <a:gd name="f7" fmla="val 14785"/>
                <a:gd name="f8" fmla="val 7369"/>
                <a:gd name="f9" fmla="val 9294"/>
                <a:gd name="f10" fmla="val 5895"/>
                <a:gd name="f11" fmla="val 14786"/>
                <a:gd name="f12" fmla="val 269831"/>
                <a:gd name="f13" fmla="val 273903"/>
                <a:gd name="f14" fmla="val 277200"/>
                <a:gd name="f15" fmla="val 11487"/>
                <a:gd name="f16" fmla="val 7418"/>
                <a:gd name="f17" fmla="val 3349"/>
                <a:gd name="f18" fmla="val 51"/>
                <a:gd name="f19" fmla="val 3899"/>
                <a:gd name="f20" fmla="val -414"/>
                <a:gd name="f21" fmla="val 7423"/>
                <a:gd name="f22" fmla="val 2366"/>
                <a:gd name="f23" fmla="val 7891"/>
                <a:gd name="f24" fmla="val 6259"/>
                <a:gd name="f25" fmla="val 8012"/>
                <a:gd name="f26" fmla="val 7233"/>
                <a:gd name="f27" fmla="val 7918"/>
                <a:gd name="f28" fmla="val 8221"/>
                <a:gd name="f29" fmla="val 7637"/>
                <a:gd name="f30" fmla="val 9160"/>
                <a:gd name="f31" fmla="+- 0 0 -90"/>
                <a:gd name="f32" fmla="*/ f3 1 277199"/>
                <a:gd name="f33" fmla="*/ f4 1 14785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77199"/>
                <a:gd name="f42" fmla="*/ f38 1 14785"/>
                <a:gd name="f43" fmla="*/ 7369 f39 1"/>
                <a:gd name="f44" fmla="*/ 9294 f38 1"/>
                <a:gd name="f45" fmla="*/ 5895 f39 1"/>
                <a:gd name="f46" fmla="*/ 14786 f38 1"/>
                <a:gd name="f47" fmla="*/ 269831 f39 1"/>
                <a:gd name="f48" fmla="*/ 277200 f39 1"/>
                <a:gd name="f49" fmla="*/ 7418 f38 1"/>
                <a:gd name="f50" fmla="*/ 51 f38 1"/>
                <a:gd name="f51" fmla="*/ 0 f39 1"/>
                <a:gd name="f52" fmla="*/ 7891 f39 1"/>
                <a:gd name="f53" fmla="*/ 6259 f38 1"/>
                <a:gd name="f54" fmla="*/ 7637 f39 1"/>
                <a:gd name="f55" fmla="*/ 9160 f38 1"/>
                <a:gd name="f56" fmla="+- f40 0 f1"/>
                <a:gd name="f57" fmla="*/ f43 1 277199"/>
                <a:gd name="f58" fmla="*/ f44 1 14785"/>
                <a:gd name="f59" fmla="*/ f45 1 277199"/>
                <a:gd name="f60" fmla="*/ f46 1 14785"/>
                <a:gd name="f61" fmla="*/ f47 1 277199"/>
                <a:gd name="f62" fmla="*/ f48 1 277199"/>
                <a:gd name="f63" fmla="*/ f49 1 14785"/>
                <a:gd name="f64" fmla="*/ f50 1 14785"/>
                <a:gd name="f65" fmla="*/ f51 1 277199"/>
                <a:gd name="f66" fmla="*/ f52 1 277199"/>
                <a:gd name="f67" fmla="*/ f53 1 14785"/>
                <a:gd name="f68" fmla="*/ f54 1 277199"/>
                <a:gd name="f69" fmla="*/ f55 1 14785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1"/>
                <a:gd name="f77" fmla="*/ f60 1 f42"/>
                <a:gd name="f78" fmla="*/ f61 1 f41"/>
                <a:gd name="f79" fmla="*/ f62 1 f41"/>
                <a:gd name="f80" fmla="*/ f63 1 f42"/>
                <a:gd name="f81" fmla="*/ f64 1 f42"/>
                <a:gd name="f82" fmla="*/ f65 1 f41"/>
                <a:gd name="f83" fmla="*/ f66 1 f41"/>
                <a:gd name="f84" fmla="*/ f67 1 f42"/>
                <a:gd name="f85" fmla="*/ f68 1 f41"/>
                <a:gd name="f86" fmla="*/ f69 1 f42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2 1"/>
                <a:gd name="f94" fmla="*/ f77 f33 1"/>
                <a:gd name="f95" fmla="*/ f78 f32 1"/>
                <a:gd name="f96" fmla="*/ f79 f32 1"/>
                <a:gd name="f97" fmla="*/ f80 f33 1"/>
                <a:gd name="f98" fmla="*/ f81 f33 1"/>
                <a:gd name="f99" fmla="*/ f82 f32 1"/>
                <a:gd name="f100" fmla="*/ f83 f32 1"/>
                <a:gd name="f101" fmla="*/ f84 f33 1"/>
                <a:gd name="f102" fmla="*/ f85 f32 1"/>
                <a:gd name="f103" fmla="*/ f8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5" y="f94"/>
                </a:cxn>
                <a:cxn ang="f56">
                  <a:pos x="f96" y="f97"/>
                </a:cxn>
                <a:cxn ang="f56">
                  <a:pos x="f95" y="f98"/>
                </a:cxn>
                <a:cxn ang="f56">
                  <a:pos x="f99" y="f98"/>
                </a:cxn>
                <a:cxn ang="f56">
                  <a:pos x="f100" y="f101"/>
                </a:cxn>
                <a:cxn ang="f56">
                  <a:pos x="f102" y="f103"/>
                </a:cxn>
              </a:cxnLst>
              <a:rect l="f87" t="f90" r="f88" b="f89"/>
              <a:pathLst>
                <a:path w="277199" h="14785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cubicBezTo>
                    <a:pt x="f13" y="f11"/>
                    <a:pt x="f14" y="f15"/>
                    <a:pt x="f14" y="f16"/>
                  </a:cubicBezTo>
                  <a:cubicBezTo>
                    <a:pt x="f14" y="f17"/>
                    <a:pt x="f13" y="f18"/>
                    <a:pt x="f12" y="f18"/>
                  </a:cubicBezTo>
                  <a:lnTo>
                    <a:pt x="f5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" name="Freeform: Shape 1046">
              <a:extLst>
                <a:ext uri="{FF2B5EF4-FFF2-40B4-BE49-F238E27FC236}">
                  <a16:creationId xmlns:a16="http://schemas.microsoft.com/office/drawing/2014/main" id="{D5BDBEB3-DE7A-5B89-9C58-AA6842B3D805}"/>
                </a:ext>
              </a:extLst>
            </p:cNvPr>
            <p:cNvSpPr/>
            <p:nvPr/>
          </p:nvSpPr>
          <p:spPr>
            <a:xfrm>
              <a:off x="7480176" y="4776661"/>
              <a:ext cx="20025" cy="336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124"/>
                <a:gd name="f7" fmla="val 33673"/>
                <a:gd name="f8" fmla="val 6214"/>
                <a:gd name="f9" fmla="val 28315"/>
                <a:gd name="f10" fmla="val 8799"/>
                <a:gd name="f11" fmla="val 28351"/>
                <a:gd name="f12" fmla="val 11157"/>
                <a:gd name="f13" fmla="val 29787"/>
                <a:gd name="f14" fmla="val 12376"/>
                <a:gd name="f15" fmla="val 32066"/>
                <a:gd name="f16" fmla="val 7284"/>
                <a:gd name="f17" fmla="val 12443"/>
                <a:gd name="f18" fmla="val 6571"/>
                <a:gd name="f19" fmla="val 13006"/>
                <a:gd name="f20" fmla="val 6006"/>
                <a:gd name="f21" fmla="val 13716"/>
                <a:gd name="f22" fmla="val 5944"/>
                <a:gd name="f23" fmla="val 14453"/>
                <a:gd name="f24" fmla="val 15056"/>
                <a:gd name="f25" fmla="val 6544"/>
                <a:gd name="f26" fmla="val 30994"/>
                <a:gd name="f27" fmla="val 19343"/>
                <a:gd name="f28" fmla="val 14651"/>
                <a:gd name="f29" fmla="val 20817"/>
                <a:gd name="f30" fmla="val 9159"/>
                <a:gd name="f31" fmla="val 21956"/>
                <a:gd name="f32" fmla="val 5407"/>
                <a:gd name="f33" fmla="val 19839"/>
                <a:gd name="f34" fmla="val 1443"/>
                <a:gd name="f35" fmla="val 16088"/>
                <a:gd name="f36" fmla="val 305"/>
                <a:gd name="f37" fmla="val 15136"/>
                <a:gd name="f38" fmla="val 21"/>
                <a:gd name="f39" fmla="val 14158"/>
                <a:gd name="f40" fmla="val -66"/>
                <a:gd name="f41" fmla="val 13180"/>
                <a:gd name="f42" fmla="val 50"/>
                <a:gd name="f43" fmla="val 11840"/>
                <a:gd name="f44" fmla="val 10501"/>
                <a:gd name="f45" fmla="val 9295"/>
                <a:gd name="f46" fmla="val 854"/>
                <a:gd name="f47" fmla="val 8223"/>
                <a:gd name="f48" fmla="val 1791"/>
                <a:gd name="f49" fmla="val 8035"/>
                <a:gd name="f50" fmla="val 2167"/>
                <a:gd name="f51" fmla="val 7807"/>
                <a:gd name="f52" fmla="val 2525"/>
                <a:gd name="f53" fmla="val 7553"/>
                <a:gd name="f54" fmla="val 2863"/>
                <a:gd name="f55" fmla="val 7500"/>
                <a:gd name="f56" fmla="val 3353"/>
                <a:gd name="f57" fmla="val 3847"/>
                <a:gd name="f58" fmla="val 4337"/>
                <a:gd name="f59" fmla="val 32735"/>
                <a:gd name="f60" fmla="val -17"/>
                <a:gd name="f61" fmla="val 33045"/>
                <a:gd name="f62" fmla="val 33364"/>
                <a:gd name="f63" fmla="val 841"/>
                <a:gd name="f64" fmla="val 30808"/>
                <a:gd name="f65" fmla="val 3266"/>
                <a:gd name="f66" fmla="val 28695"/>
                <a:gd name="f67" fmla="+- 0 0 -90"/>
                <a:gd name="f68" fmla="*/ f3 1 21124"/>
                <a:gd name="f69" fmla="*/ f4 1 33673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21124"/>
                <a:gd name="f78" fmla="*/ f74 1 33673"/>
                <a:gd name="f79" fmla="*/ 6214 f75 1"/>
                <a:gd name="f80" fmla="*/ 28315 f74 1"/>
                <a:gd name="f81" fmla="*/ 12376 f75 1"/>
                <a:gd name="f82" fmla="*/ 32066 f74 1"/>
                <a:gd name="f83" fmla="*/ 7284 f74 1"/>
                <a:gd name="f84" fmla="*/ 13716 f75 1"/>
                <a:gd name="f85" fmla="*/ 5944 f74 1"/>
                <a:gd name="f86" fmla="*/ 15056 f75 1"/>
                <a:gd name="f87" fmla="*/ 30994 f74 1"/>
                <a:gd name="f88" fmla="*/ 19343 f75 1"/>
                <a:gd name="f89" fmla="*/ 14651 f74 1"/>
                <a:gd name="f90" fmla="*/ 20817 f75 1"/>
                <a:gd name="f91" fmla="*/ 9159 f74 1"/>
                <a:gd name="f92" fmla="*/ 16088 f75 1"/>
                <a:gd name="f93" fmla="*/ 305 f74 1"/>
                <a:gd name="f94" fmla="*/ 13180 f75 1"/>
                <a:gd name="f95" fmla="*/ 50 f74 1"/>
                <a:gd name="f96" fmla="*/ 11840 f75 1"/>
                <a:gd name="f97" fmla="*/ 10501 f75 1"/>
                <a:gd name="f98" fmla="*/ 9295 f75 1"/>
                <a:gd name="f99" fmla="*/ 854 f74 1"/>
                <a:gd name="f100" fmla="*/ 8223 f75 1"/>
                <a:gd name="f101" fmla="*/ 1791 f74 1"/>
                <a:gd name="f102" fmla="*/ 7553 f75 1"/>
                <a:gd name="f103" fmla="*/ 2863 f74 1"/>
                <a:gd name="f104" fmla="*/ 4337 f74 1"/>
                <a:gd name="f105" fmla="*/ 50 f75 1"/>
                <a:gd name="f106" fmla="*/ 32735 f74 1"/>
                <a:gd name="f107" fmla="*/ 33673 f74 1"/>
                <a:gd name="f108" fmla="+- f76 0 f1"/>
                <a:gd name="f109" fmla="*/ f79 1 21124"/>
                <a:gd name="f110" fmla="*/ f80 1 33673"/>
                <a:gd name="f111" fmla="*/ f81 1 21124"/>
                <a:gd name="f112" fmla="*/ f82 1 33673"/>
                <a:gd name="f113" fmla="*/ f83 1 33673"/>
                <a:gd name="f114" fmla="*/ f84 1 21124"/>
                <a:gd name="f115" fmla="*/ f85 1 33673"/>
                <a:gd name="f116" fmla="*/ f86 1 21124"/>
                <a:gd name="f117" fmla="*/ f87 1 33673"/>
                <a:gd name="f118" fmla="*/ f88 1 21124"/>
                <a:gd name="f119" fmla="*/ f89 1 33673"/>
                <a:gd name="f120" fmla="*/ f90 1 21124"/>
                <a:gd name="f121" fmla="*/ f91 1 33673"/>
                <a:gd name="f122" fmla="*/ f92 1 21124"/>
                <a:gd name="f123" fmla="*/ f93 1 33673"/>
                <a:gd name="f124" fmla="*/ f94 1 21124"/>
                <a:gd name="f125" fmla="*/ f95 1 33673"/>
                <a:gd name="f126" fmla="*/ f96 1 21124"/>
                <a:gd name="f127" fmla="*/ f97 1 21124"/>
                <a:gd name="f128" fmla="*/ f98 1 21124"/>
                <a:gd name="f129" fmla="*/ f99 1 33673"/>
                <a:gd name="f130" fmla="*/ f100 1 21124"/>
                <a:gd name="f131" fmla="*/ f101 1 33673"/>
                <a:gd name="f132" fmla="*/ f102 1 21124"/>
                <a:gd name="f133" fmla="*/ f103 1 33673"/>
                <a:gd name="f134" fmla="*/ f104 1 33673"/>
                <a:gd name="f135" fmla="*/ f105 1 21124"/>
                <a:gd name="f136" fmla="*/ f106 1 33673"/>
                <a:gd name="f137" fmla="*/ f107 1 33673"/>
                <a:gd name="f138" fmla="*/ f70 1 f77"/>
                <a:gd name="f139" fmla="*/ f71 1 f77"/>
                <a:gd name="f140" fmla="*/ f70 1 f78"/>
                <a:gd name="f141" fmla="*/ f72 1 f78"/>
                <a:gd name="f142" fmla="*/ f109 1 f77"/>
                <a:gd name="f143" fmla="*/ f110 1 f78"/>
                <a:gd name="f144" fmla="*/ f111 1 f77"/>
                <a:gd name="f145" fmla="*/ f112 1 f78"/>
                <a:gd name="f146" fmla="*/ f113 1 f78"/>
                <a:gd name="f147" fmla="*/ f114 1 f77"/>
                <a:gd name="f148" fmla="*/ f115 1 f78"/>
                <a:gd name="f149" fmla="*/ f116 1 f77"/>
                <a:gd name="f150" fmla="*/ f117 1 f78"/>
                <a:gd name="f151" fmla="*/ f118 1 f77"/>
                <a:gd name="f152" fmla="*/ f119 1 f78"/>
                <a:gd name="f153" fmla="*/ f120 1 f77"/>
                <a:gd name="f154" fmla="*/ f121 1 f78"/>
                <a:gd name="f155" fmla="*/ f122 1 f77"/>
                <a:gd name="f156" fmla="*/ f123 1 f78"/>
                <a:gd name="f157" fmla="*/ f124 1 f77"/>
                <a:gd name="f158" fmla="*/ f125 1 f78"/>
                <a:gd name="f159" fmla="*/ f126 1 f77"/>
                <a:gd name="f160" fmla="*/ f127 1 f77"/>
                <a:gd name="f161" fmla="*/ f128 1 f77"/>
                <a:gd name="f162" fmla="*/ f129 1 f78"/>
                <a:gd name="f163" fmla="*/ f130 1 f77"/>
                <a:gd name="f164" fmla="*/ f131 1 f78"/>
                <a:gd name="f165" fmla="*/ f132 1 f77"/>
                <a:gd name="f166" fmla="*/ f133 1 f78"/>
                <a:gd name="f167" fmla="*/ f134 1 f78"/>
                <a:gd name="f168" fmla="*/ f135 1 f77"/>
                <a:gd name="f169" fmla="*/ f136 1 f78"/>
                <a:gd name="f170" fmla="*/ f137 1 f78"/>
                <a:gd name="f171" fmla="*/ f138 f68 1"/>
                <a:gd name="f172" fmla="*/ f139 f68 1"/>
                <a:gd name="f173" fmla="*/ f141 f69 1"/>
                <a:gd name="f174" fmla="*/ f140 f69 1"/>
                <a:gd name="f175" fmla="*/ f142 f68 1"/>
                <a:gd name="f176" fmla="*/ f143 f69 1"/>
                <a:gd name="f177" fmla="*/ f144 f68 1"/>
                <a:gd name="f178" fmla="*/ f145 f69 1"/>
                <a:gd name="f179" fmla="*/ f146 f69 1"/>
                <a:gd name="f180" fmla="*/ f147 f68 1"/>
                <a:gd name="f181" fmla="*/ f148 f69 1"/>
                <a:gd name="f182" fmla="*/ f149 f68 1"/>
                <a:gd name="f183" fmla="*/ f150 f69 1"/>
                <a:gd name="f184" fmla="*/ f151 f68 1"/>
                <a:gd name="f185" fmla="*/ f152 f69 1"/>
                <a:gd name="f186" fmla="*/ f153 f68 1"/>
                <a:gd name="f187" fmla="*/ f154 f69 1"/>
                <a:gd name="f188" fmla="*/ f155 f68 1"/>
                <a:gd name="f189" fmla="*/ f156 f69 1"/>
                <a:gd name="f190" fmla="*/ f157 f68 1"/>
                <a:gd name="f191" fmla="*/ f158 f69 1"/>
                <a:gd name="f192" fmla="*/ f159 f68 1"/>
                <a:gd name="f193" fmla="*/ f160 f68 1"/>
                <a:gd name="f194" fmla="*/ f161 f68 1"/>
                <a:gd name="f195" fmla="*/ f162 f69 1"/>
                <a:gd name="f196" fmla="*/ f163 f68 1"/>
                <a:gd name="f197" fmla="*/ f164 f69 1"/>
                <a:gd name="f198" fmla="*/ f165 f68 1"/>
                <a:gd name="f199" fmla="*/ f166 f69 1"/>
                <a:gd name="f200" fmla="*/ f167 f69 1"/>
                <a:gd name="f201" fmla="*/ f168 f68 1"/>
                <a:gd name="f202" fmla="*/ f169 f69 1"/>
                <a:gd name="f203" fmla="*/ f170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75" y="f176"/>
                </a:cxn>
                <a:cxn ang="f108">
                  <a:pos x="f177" y="f178"/>
                </a:cxn>
                <a:cxn ang="f108">
                  <a:pos x="f177" y="f179"/>
                </a:cxn>
                <a:cxn ang="f108">
                  <a:pos x="f180" y="f181"/>
                </a:cxn>
                <a:cxn ang="f108">
                  <a:pos x="f182" y="f179"/>
                </a:cxn>
                <a:cxn ang="f108">
                  <a:pos x="f182" y="f183"/>
                </a:cxn>
                <a:cxn ang="f108">
                  <a:pos x="f184" y="f185"/>
                </a:cxn>
                <a:cxn ang="f108">
                  <a:pos x="f186" y="f187"/>
                </a:cxn>
                <a:cxn ang="f108">
                  <a:pos x="f188" y="f189"/>
                </a:cxn>
                <a:cxn ang="f108">
                  <a:pos x="f190" y="f191"/>
                </a:cxn>
                <a:cxn ang="f108">
                  <a:pos x="f192" y="f191"/>
                </a:cxn>
                <a:cxn ang="f108">
                  <a:pos x="f193" y="f191"/>
                </a:cxn>
                <a:cxn ang="f108">
                  <a:pos x="f194" y="f195"/>
                </a:cxn>
                <a:cxn ang="f108">
                  <a:pos x="f196" y="f197"/>
                </a:cxn>
                <a:cxn ang="f108">
                  <a:pos x="f198" y="f199"/>
                </a:cxn>
                <a:cxn ang="f108">
                  <a:pos x="f198" y="f200"/>
                </a:cxn>
                <a:cxn ang="f108">
                  <a:pos x="f198" y="f200"/>
                </a:cxn>
                <a:cxn ang="f108">
                  <a:pos x="f201" y="f202"/>
                </a:cxn>
                <a:cxn ang="f108">
                  <a:pos x="f201" y="f203"/>
                </a:cxn>
                <a:cxn ang="f108">
                  <a:pos x="f175" y="f176"/>
                </a:cxn>
              </a:cxnLst>
              <a:rect l="f171" t="f174" r="f172" b="f173"/>
              <a:pathLst>
                <a:path w="21124" h="3367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2"/>
                    <a:pt x="f24" y="f25"/>
                    <a:pt x="f24" y="f16"/>
                  </a:cubicBezTo>
                  <a:lnTo>
                    <a:pt x="f24" y="f26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2"/>
                  </a:lnTo>
                  <a:lnTo>
                    <a:pt x="f44" y="f42"/>
                  </a:lnTo>
                  <a:lnTo>
                    <a:pt x="f45" y="f46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5" y="f57"/>
                    <a:pt x="f53" y="f58"/>
                  </a:cubicBezTo>
                  <a:lnTo>
                    <a:pt x="f53" y="f58"/>
                  </a:lnTo>
                  <a:lnTo>
                    <a:pt x="f42" y="f59"/>
                  </a:lnTo>
                  <a:cubicBezTo>
                    <a:pt x="f60" y="f61"/>
                    <a:pt x="f60" y="f62"/>
                    <a:pt x="f42" y="f7"/>
                  </a:cubicBez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" name="Freeform: Shape 1047">
              <a:extLst>
                <a:ext uri="{FF2B5EF4-FFF2-40B4-BE49-F238E27FC236}">
                  <a16:creationId xmlns:a16="http://schemas.microsoft.com/office/drawing/2014/main" id="{949214D9-F469-A8A5-891E-A2B439B0B8CB}"/>
                </a:ext>
              </a:extLst>
            </p:cNvPr>
            <p:cNvSpPr/>
            <p:nvPr/>
          </p:nvSpPr>
          <p:spPr>
            <a:xfrm>
              <a:off x="7491907" y="4782604"/>
              <a:ext cx="2542" cy="10254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025438"/>
                <a:gd name="f8" fmla="val 2680"/>
                <a:gd name="f9" fmla="val 1025439"/>
                <a:gd name="f10" fmla="val 1340"/>
                <a:gd name="f11" fmla="val 600"/>
                <a:gd name="f12" fmla="val 2077"/>
                <a:gd name="f13" fmla="val 630"/>
                <a:gd name="f14" fmla="val 62"/>
                <a:gd name="f15" fmla="val 67"/>
                <a:gd name="f16" fmla="val 627"/>
                <a:gd name="f17" fmla="val 25854"/>
                <a:gd name="f18" fmla="val 737"/>
                <a:gd name="f19" fmla="val 26920"/>
                <a:gd name="f20" fmla="val 1152"/>
                <a:gd name="f21" fmla="val 28175"/>
                <a:gd name="f22" fmla="val 1206"/>
                <a:gd name="f23" fmla="val 29470"/>
                <a:gd name="f24" fmla="+- 0 0 -90"/>
                <a:gd name="f25" fmla="*/ f3 1 2679"/>
                <a:gd name="f26" fmla="*/ f4 1 1025438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679"/>
                <a:gd name="f35" fmla="*/ f31 1 1025438"/>
                <a:gd name="f36" fmla="*/ 2680 f32 1"/>
                <a:gd name="f37" fmla="*/ 1025439 f31 1"/>
                <a:gd name="f38" fmla="*/ 1340 f31 1"/>
                <a:gd name="f39" fmla="*/ 1340 f32 1"/>
                <a:gd name="f40" fmla="*/ 0 f31 1"/>
                <a:gd name="f41" fmla="*/ 0 f32 1"/>
                <a:gd name="f42" fmla="*/ 25854 f31 1"/>
                <a:gd name="f43" fmla="*/ 1206 f32 1"/>
                <a:gd name="f44" fmla="*/ 29470 f31 1"/>
                <a:gd name="f45" fmla="+- f33 0 f1"/>
                <a:gd name="f46" fmla="*/ f36 1 2679"/>
                <a:gd name="f47" fmla="*/ f37 1 1025438"/>
                <a:gd name="f48" fmla="*/ f38 1 1025438"/>
                <a:gd name="f49" fmla="*/ f39 1 2679"/>
                <a:gd name="f50" fmla="*/ f40 1 1025438"/>
                <a:gd name="f51" fmla="*/ f41 1 2679"/>
                <a:gd name="f52" fmla="*/ f42 1 1025438"/>
                <a:gd name="f53" fmla="*/ f43 1 2679"/>
                <a:gd name="f54" fmla="*/ f44 1 1025438"/>
                <a:gd name="f55" fmla="*/ f27 1 f34"/>
                <a:gd name="f56" fmla="*/ f28 1 f34"/>
                <a:gd name="f57" fmla="*/ f27 1 f35"/>
                <a:gd name="f58" fmla="*/ f29 1 f35"/>
                <a:gd name="f59" fmla="*/ f46 1 f34"/>
                <a:gd name="f60" fmla="*/ f47 1 f35"/>
                <a:gd name="f61" fmla="*/ f48 1 f35"/>
                <a:gd name="f62" fmla="*/ f49 1 f34"/>
                <a:gd name="f63" fmla="*/ f50 1 f35"/>
                <a:gd name="f64" fmla="*/ f51 1 f34"/>
                <a:gd name="f65" fmla="*/ f52 1 f35"/>
                <a:gd name="f66" fmla="*/ f53 1 f34"/>
                <a:gd name="f67" fmla="*/ f54 1 f35"/>
                <a:gd name="f68" fmla="*/ f55 f25 1"/>
                <a:gd name="f69" fmla="*/ f56 f25 1"/>
                <a:gd name="f70" fmla="*/ f58 f26 1"/>
                <a:gd name="f71" fmla="*/ f57 f26 1"/>
                <a:gd name="f72" fmla="*/ f59 f25 1"/>
                <a:gd name="f73" fmla="*/ f60 f26 1"/>
                <a:gd name="f74" fmla="*/ f61 f26 1"/>
                <a:gd name="f75" fmla="*/ f62 f25 1"/>
                <a:gd name="f76" fmla="*/ f63 f26 1"/>
                <a:gd name="f77" fmla="*/ f64 f25 1"/>
                <a:gd name="f78" fmla="*/ f65 f26 1"/>
                <a:gd name="f79" fmla="*/ f66 f25 1"/>
                <a:gd name="f80" fmla="*/ f6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2" y="f73"/>
                </a:cxn>
                <a:cxn ang="f45">
                  <a:pos x="f72" y="f74"/>
                </a:cxn>
                <a:cxn ang="f45">
                  <a:pos x="f75" y="f76"/>
                </a:cxn>
                <a:cxn ang="f45">
                  <a:pos x="f77" y="f74"/>
                </a:cxn>
                <a:cxn ang="f45">
                  <a:pos x="f77" y="f78"/>
                </a:cxn>
                <a:cxn ang="f45">
                  <a:pos x="f79" y="f80"/>
                </a:cxn>
                <a:cxn ang="f45">
                  <a:pos x="f79" y="f73"/>
                </a:cxn>
                <a:cxn ang="f45">
                  <a:pos x="f72" y="f73"/>
                </a:cxn>
              </a:cxnLst>
              <a:rect l="f68" t="f71" r="f69" b="f70"/>
              <a:pathLst>
                <a:path w="2679" h="1025438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5"/>
                    <a:pt x="f10" y="f5"/>
                  </a:cubicBezTo>
                  <a:cubicBezTo>
                    <a:pt x="f13" y="f14"/>
                    <a:pt x="f15" y="f16"/>
                    <a:pt x="f5" y="f10"/>
                  </a:cubicBezTo>
                  <a:lnTo>
                    <a:pt x="f5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2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" name="Freeform: Shape 1048">
              <a:extLst>
                <a:ext uri="{FF2B5EF4-FFF2-40B4-BE49-F238E27FC236}">
                  <a16:creationId xmlns:a16="http://schemas.microsoft.com/office/drawing/2014/main" id="{B97EC288-9523-CA5C-8446-4A2C763E32D4}"/>
                </a:ext>
              </a:extLst>
            </p:cNvPr>
            <p:cNvSpPr/>
            <p:nvPr/>
          </p:nvSpPr>
          <p:spPr>
            <a:xfrm>
              <a:off x="7479078" y="4804979"/>
              <a:ext cx="13844" cy="1003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003067"/>
                <a:gd name="f8" fmla="val 14604"/>
                <a:gd name="f9" fmla="val 1003068"/>
                <a:gd name="f10" fmla="val 7368"/>
                <a:gd name="f11" fmla="val 14550"/>
                <a:gd name="f12" fmla="val 6072"/>
                <a:gd name="f13" fmla="val 14135"/>
                <a:gd name="f14" fmla="val 4818"/>
                <a:gd name="f15" fmla="val 13398"/>
                <a:gd name="f16" fmla="val 3751"/>
                <a:gd name="f17" fmla="val 12179"/>
                <a:gd name="f18" fmla="val 1472"/>
                <a:gd name="f19" fmla="val 9821"/>
                <a:gd name="f20" fmla="val 36"/>
                <a:gd name="f21" fmla="val 7235"/>
                <a:gd name="f22" fmla="val 3551"/>
                <a:gd name="f23" fmla="val 37"/>
                <a:gd name="f24" fmla="val 469"/>
                <a:gd name="f25" fmla="val 2781"/>
                <a:gd name="f26" fmla="val 6430"/>
                <a:gd name="f27" fmla="+- 0 0 -90"/>
                <a:gd name="f28" fmla="*/ f3 1 14603"/>
                <a:gd name="f29" fmla="*/ f4 1 100306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4603"/>
                <a:gd name="f38" fmla="*/ f34 1 1003067"/>
                <a:gd name="f39" fmla="*/ 14604 f35 1"/>
                <a:gd name="f40" fmla="*/ 1003068 f34 1"/>
                <a:gd name="f41" fmla="*/ 7368 f34 1"/>
                <a:gd name="f42" fmla="*/ 13398 f35 1"/>
                <a:gd name="f43" fmla="*/ 3751 f34 1"/>
                <a:gd name="f44" fmla="*/ 7235 f35 1"/>
                <a:gd name="f45" fmla="*/ 0 f34 1"/>
                <a:gd name="f46" fmla="*/ 0 f35 1"/>
                <a:gd name="f47" fmla="*/ 6430 f34 1"/>
                <a:gd name="f48" fmla="+- f36 0 f1"/>
                <a:gd name="f49" fmla="*/ f39 1 14603"/>
                <a:gd name="f50" fmla="*/ f40 1 1003067"/>
                <a:gd name="f51" fmla="*/ f41 1 1003067"/>
                <a:gd name="f52" fmla="*/ f42 1 14603"/>
                <a:gd name="f53" fmla="*/ f43 1 1003067"/>
                <a:gd name="f54" fmla="*/ f44 1 14603"/>
                <a:gd name="f55" fmla="*/ f45 1 1003067"/>
                <a:gd name="f56" fmla="*/ f46 1 14603"/>
                <a:gd name="f57" fmla="*/ f47 1 1003067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8"/>
                <a:gd name="f65" fmla="*/ f52 1 f37"/>
                <a:gd name="f66" fmla="*/ f53 1 f38"/>
                <a:gd name="f67" fmla="*/ f54 1 f37"/>
                <a:gd name="f68" fmla="*/ f55 1 f38"/>
                <a:gd name="f69" fmla="*/ f56 1 f37"/>
                <a:gd name="f70" fmla="*/ f57 1 f38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9 1"/>
                <a:gd name="f78" fmla="*/ f65 f28 1"/>
                <a:gd name="f79" fmla="*/ f66 f29 1"/>
                <a:gd name="f80" fmla="*/ f67 f28 1"/>
                <a:gd name="f81" fmla="*/ f68 f29 1"/>
                <a:gd name="f82" fmla="*/ f69 f28 1"/>
                <a:gd name="f83" fmla="*/ f70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5" y="f77"/>
                </a:cxn>
                <a:cxn ang="f48">
                  <a:pos x="f78" y="f79"/>
                </a:cxn>
                <a:cxn ang="f48">
                  <a:pos x="f80" y="f81"/>
                </a:cxn>
                <a:cxn ang="f48">
                  <a:pos x="f82" y="f83"/>
                </a:cxn>
                <a:cxn ang="f48">
                  <a:pos x="f82" y="f77"/>
                </a:cxn>
                <a:cxn ang="f48">
                  <a:pos x="f82" y="f76"/>
                </a:cxn>
                <a:cxn ang="f48">
                  <a:pos x="f75" y="f76"/>
                </a:cxn>
              </a:cxnLst>
              <a:rect l="f71" t="f74" r="f72" b="f73"/>
              <a:pathLst>
                <a:path w="14603" h="1003067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5"/>
                  </a:cubicBezTo>
                  <a:cubicBezTo>
                    <a:pt x="f22" y="f23"/>
                    <a:pt x="f24" y="f25"/>
                    <a:pt x="f5" y="f26"/>
                  </a:cubicBezTo>
                  <a:cubicBezTo>
                    <a:pt x="f5" y="f26"/>
                    <a:pt x="f5" y="f26"/>
                    <a:pt x="f5" y="f10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6" name="Freeform: Shape 1049">
              <a:extLst>
                <a:ext uri="{FF2B5EF4-FFF2-40B4-BE49-F238E27FC236}">
                  <a16:creationId xmlns:a16="http://schemas.microsoft.com/office/drawing/2014/main" id="{7007A5BA-3C2F-95F2-5D5D-3B0A93F40C9E}"/>
                </a:ext>
              </a:extLst>
            </p:cNvPr>
            <p:cNvSpPr/>
            <p:nvPr/>
          </p:nvSpPr>
          <p:spPr>
            <a:xfrm>
              <a:off x="8469282" y="5446093"/>
              <a:ext cx="369947" cy="148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0276"/>
                <a:gd name="f7" fmla="val 14873"/>
                <a:gd name="f8" fmla="val 4957"/>
                <a:gd name="f9" fmla="val 13534"/>
                <a:gd name="f10" fmla="val 3081"/>
                <a:gd name="f11" fmla="val 382908"/>
                <a:gd name="f12" fmla="val 7506"/>
                <a:gd name="f13" fmla="val 3436"/>
                <a:gd name="f14" fmla="val 386204"/>
                <a:gd name="f15" fmla="val 138"/>
                <a:gd name="f16" fmla="val 390277"/>
                <a:gd name="f17" fmla="val 3925"/>
                <a:gd name="f18" fmla="val -635"/>
                <a:gd name="f19" fmla="val 7730"/>
                <a:gd name="f20" fmla="val 1916"/>
                <a:gd name="f21" fmla="val 8494"/>
                <a:gd name="f22" fmla="val 5835"/>
                <a:gd name="f23" fmla="val 9097"/>
                <a:gd name="f24" fmla="val 8896"/>
                <a:gd name="f25" fmla="val 7677"/>
                <a:gd name="f26" fmla="val 12000"/>
                <a:gd name="f27" fmla="+- 0 0 -90"/>
                <a:gd name="f28" fmla="*/ f3 1 390276"/>
                <a:gd name="f29" fmla="*/ f4 1 14873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90276"/>
                <a:gd name="f38" fmla="*/ f34 1 14873"/>
                <a:gd name="f39" fmla="*/ 4957 f35 1"/>
                <a:gd name="f40" fmla="*/ 13534 f34 1"/>
                <a:gd name="f41" fmla="*/ 3081 f35 1"/>
                <a:gd name="f42" fmla="*/ 14873 f34 1"/>
                <a:gd name="f43" fmla="*/ 382908 f35 1"/>
                <a:gd name="f44" fmla="*/ 7506 f34 1"/>
                <a:gd name="f45" fmla="*/ 390277 f35 1"/>
                <a:gd name="f46" fmla="*/ 138 f34 1"/>
                <a:gd name="f47" fmla="*/ 0 f35 1"/>
                <a:gd name="f48" fmla="*/ 8494 f35 1"/>
                <a:gd name="f49" fmla="*/ 5835 f34 1"/>
                <a:gd name="f50" fmla="+- f36 0 f1"/>
                <a:gd name="f51" fmla="*/ f39 1 390276"/>
                <a:gd name="f52" fmla="*/ f40 1 14873"/>
                <a:gd name="f53" fmla="*/ f41 1 390276"/>
                <a:gd name="f54" fmla="*/ f42 1 14873"/>
                <a:gd name="f55" fmla="*/ f43 1 390276"/>
                <a:gd name="f56" fmla="*/ f44 1 14873"/>
                <a:gd name="f57" fmla="*/ f45 1 390276"/>
                <a:gd name="f58" fmla="*/ f46 1 14873"/>
                <a:gd name="f59" fmla="*/ f47 1 390276"/>
                <a:gd name="f60" fmla="*/ f48 1 390276"/>
                <a:gd name="f61" fmla="*/ f49 1 14873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7"/>
                <a:gd name="f69" fmla="*/ f54 1 f38"/>
                <a:gd name="f70" fmla="*/ f55 1 f37"/>
                <a:gd name="f71" fmla="*/ f56 1 f38"/>
                <a:gd name="f72" fmla="*/ f57 1 f37"/>
                <a:gd name="f73" fmla="*/ f58 1 f38"/>
                <a:gd name="f74" fmla="*/ f59 1 f37"/>
                <a:gd name="f75" fmla="*/ f60 1 f37"/>
                <a:gd name="f76" fmla="*/ f61 1 f38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8 1"/>
                <a:gd name="f84" fmla="*/ f69 f29 1"/>
                <a:gd name="f85" fmla="*/ f70 f28 1"/>
                <a:gd name="f86" fmla="*/ f71 f29 1"/>
                <a:gd name="f87" fmla="*/ f72 f28 1"/>
                <a:gd name="f88" fmla="*/ f73 f29 1"/>
                <a:gd name="f89" fmla="*/ f74 f28 1"/>
                <a:gd name="f90" fmla="*/ f75 f28 1"/>
                <a:gd name="f91" fmla="*/ f76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3" y="f84"/>
                </a:cxn>
                <a:cxn ang="f50">
                  <a:pos x="f85" y="f84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89" y="f88"/>
                </a:cxn>
                <a:cxn ang="f50">
                  <a:pos x="f90" y="f91"/>
                </a:cxn>
                <a:cxn ang="f50">
                  <a:pos x="f81" y="f82"/>
                </a:cxn>
              </a:cxnLst>
              <a:rect l="f77" t="f80" r="f78" b="f79"/>
              <a:pathLst>
                <a:path w="390276" h="14873">
                  <a:moveTo>
                    <a:pt x="f8" y="f9"/>
                  </a:moveTo>
                  <a:lnTo>
                    <a:pt x="f10" y="f7"/>
                  </a:lnTo>
                  <a:lnTo>
                    <a:pt x="f11" y="f7"/>
                  </a:lnTo>
                  <a:lnTo>
                    <a:pt x="f11" y="f12"/>
                  </a:lnTo>
                  <a:cubicBezTo>
                    <a:pt x="f11" y="f13"/>
                    <a:pt x="f14" y="f15"/>
                    <a:pt x="f16" y="f15"/>
                  </a:cubicBezTo>
                  <a:lnTo>
                    <a:pt x="f5" y="f1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7" name="Freeform: Shape 1050">
              <a:extLst>
                <a:ext uri="{FF2B5EF4-FFF2-40B4-BE49-F238E27FC236}">
                  <a16:creationId xmlns:a16="http://schemas.microsoft.com/office/drawing/2014/main" id="{91EA2D99-C6F6-AD70-02DC-EEE14E038734}"/>
                </a:ext>
              </a:extLst>
            </p:cNvPr>
            <p:cNvSpPr/>
            <p:nvPr/>
          </p:nvSpPr>
          <p:spPr>
            <a:xfrm>
              <a:off x="8441347" y="5446760"/>
              <a:ext cx="36127" cy="288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111"/>
                <a:gd name="f7" fmla="val 28803"/>
                <a:gd name="f8" fmla="val 11254"/>
                <a:gd name="f9" fmla="val 24919"/>
                <a:gd name="f10" fmla="val 28804"/>
                <a:gd name="f11" fmla="val 28940"/>
                <a:gd name="f12" fmla="val 16614"/>
                <a:gd name="f13" fmla="val 6835"/>
                <a:gd name="f14" fmla="val 28859"/>
                <a:gd name="f15" fmla="val 6173"/>
                <a:gd name="f16" fmla="val 29328"/>
                <a:gd name="f17" fmla="val 5575"/>
                <a:gd name="f18" fmla="val 29998"/>
                <a:gd name="f19" fmla="val 5496"/>
                <a:gd name="f20" fmla="val 30092"/>
                <a:gd name="f21" fmla="val 5485"/>
                <a:gd name="f22" fmla="val 30185"/>
                <a:gd name="f23" fmla="val 30279"/>
                <a:gd name="f24" fmla="val 30949"/>
                <a:gd name="f25" fmla="val 5492"/>
                <a:gd name="f26" fmla="val 31485"/>
                <a:gd name="f27" fmla="val 6027"/>
                <a:gd name="f28" fmla="val 31498"/>
                <a:gd name="f29" fmla="val 6693"/>
                <a:gd name="f30" fmla="val 6741"/>
                <a:gd name="f31" fmla="val 6788"/>
                <a:gd name="f32" fmla="val 14872"/>
                <a:gd name="f33" fmla="val 32556"/>
                <a:gd name="f34" fmla="val 34432"/>
                <a:gd name="f35" fmla="val 13533"/>
                <a:gd name="f36" fmla="val 37916"/>
                <a:gd name="f37" fmla="val 11568"/>
                <a:gd name="f38" fmla="val 39135"/>
                <a:gd name="f39" fmla="val 7155"/>
                <a:gd name="f40" fmla="val 37179"/>
                <a:gd name="f41" fmla="val 3678"/>
                <a:gd name="f42" fmla="val 35638"/>
                <a:gd name="f43" fmla="val 961"/>
                <a:gd name="f44" fmla="val 32529"/>
                <a:gd name="f45" fmla="val -467"/>
                <a:gd name="f46" fmla="val 29475"/>
                <a:gd name="f47" fmla="val 137"/>
                <a:gd name="f48" fmla="val 28136"/>
                <a:gd name="f49" fmla="val 26796"/>
                <a:gd name="f50" fmla="val 18355"/>
                <a:gd name="f51" fmla="val 1366"/>
                <a:gd name="f52" fmla="val 17834"/>
                <a:gd name="f53" fmla="val 2867"/>
                <a:gd name="f54" fmla="val 17740"/>
                <a:gd name="f55" fmla="val 4287"/>
                <a:gd name="f56" fmla="val 18087"/>
                <a:gd name="f57" fmla="val 7998"/>
                <a:gd name="f58" fmla="val 18280"/>
                <a:gd name="f59" fmla="val 10986"/>
                <a:gd name="f60" fmla="val 21210"/>
                <a:gd name="f61" fmla="+- 0 0 -90"/>
                <a:gd name="f62" fmla="*/ f3 1 38111"/>
                <a:gd name="f63" fmla="*/ f4 1 28803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38111"/>
                <a:gd name="f72" fmla="*/ f68 1 28803"/>
                <a:gd name="f73" fmla="*/ 11254 f69 1"/>
                <a:gd name="f74" fmla="*/ 24919 f68 1"/>
                <a:gd name="f75" fmla="*/ 28804 f68 1"/>
                <a:gd name="f76" fmla="*/ 28940 f69 1"/>
                <a:gd name="f77" fmla="*/ 16614 f68 1"/>
                <a:gd name="f78" fmla="*/ 6835 f68 1"/>
                <a:gd name="f79" fmla="*/ 29998 f69 1"/>
                <a:gd name="f80" fmla="*/ 5496 f68 1"/>
                <a:gd name="f81" fmla="*/ 30279 f69 1"/>
                <a:gd name="f82" fmla="*/ 31498 f69 1"/>
                <a:gd name="f83" fmla="*/ 6693 f68 1"/>
                <a:gd name="f84" fmla="*/ 31485 f69 1"/>
                <a:gd name="f85" fmla="*/ 14872 f68 1"/>
                <a:gd name="f86" fmla="*/ 32556 f69 1"/>
                <a:gd name="f87" fmla="*/ 34432 f69 1"/>
                <a:gd name="f88" fmla="*/ 13533 f68 1"/>
                <a:gd name="f89" fmla="*/ 37179 f69 1"/>
                <a:gd name="f90" fmla="*/ 3678 f68 1"/>
                <a:gd name="f91" fmla="*/ 29475 f69 1"/>
                <a:gd name="f92" fmla="*/ 137 f68 1"/>
                <a:gd name="f93" fmla="*/ 28136 f69 1"/>
                <a:gd name="f94" fmla="*/ 26796 f69 1"/>
                <a:gd name="f95" fmla="*/ 0 f69 1"/>
                <a:gd name="f96" fmla="*/ 18355 f68 1"/>
                <a:gd name="f97" fmla="*/ 4287 f69 1"/>
                <a:gd name="f98" fmla="*/ 18087 f68 1"/>
                <a:gd name="f99" fmla="+- f70 0 f1"/>
                <a:gd name="f100" fmla="*/ f73 1 38111"/>
                <a:gd name="f101" fmla="*/ f74 1 28803"/>
                <a:gd name="f102" fmla="*/ f75 1 28803"/>
                <a:gd name="f103" fmla="*/ f76 1 38111"/>
                <a:gd name="f104" fmla="*/ f77 1 28803"/>
                <a:gd name="f105" fmla="*/ f78 1 28803"/>
                <a:gd name="f106" fmla="*/ f79 1 38111"/>
                <a:gd name="f107" fmla="*/ f80 1 28803"/>
                <a:gd name="f108" fmla="*/ f81 1 38111"/>
                <a:gd name="f109" fmla="*/ f82 1 38111"/>
                <a:gd name="f110" fmla="*/ f83 1 28803"/>
                <a:gd name="f111" fmla="*/ f84 1 38111"/>
                <a:gd name="f112" fmla="*/ f85 1 28803"/>
                <a:gd name="f113" fmla="*/ f86 1 38111"/>
                <a:gd name="f114" fmla="*/ f87 1 38111"/>
                <a:gd name="f115" fmla="*/ f88 1 28803"/>
                <a:gd name="f116" fmla="*/ f89 1 38111"/>
                <a:gd name="f117" fmla="*/ f90 1 28803"/>
                <a:gd name="f118" fmla="*/ f91 1 38111"/>
                <a:gd name="f119" fmla="*/ f92 1 28803"/>
                <a:gd name="f120" fmla="*/ f93 1 38111"/>
                <a:gd name="f121" fmla="*/ f94 1 38111"/>
                <a:gd name="f122" fmla="*/ f95 1 38111"/>
                <a:gd name="f123" fmla="*/ f96 1 28803"/>
                <a:gd name="f124" fmla="*/ f97 1 38111"/>
                <a:gd name="f125" fmla="*/ f98 1 28803"/>
                <a:gd name="f126" fmla="*/ f64 1 f71"/>
                <a:gd name="f127" fmla="*/ f65 1 f71"/>
                <a:gd name="f128" fmla="*/ f64 1 f72"/>
                <a:gd name="f129" fmla="*/ f66 1 f72"/>
                <a:gd name="f130" fmla="*/ f100 1 f71"/>
                <a:gd name="f131" fmla="*/ f101 1 f72"/>
                <a:gd name="f132" fmla="*/ f102 1 f72"/>
                <a:gd name="f133" fmla="*/ f103 1 f71"/>
                <a:gd name="f134" fmla="*/ f104 1 f72"/>
                <a:gd name="f135" fmla="*/ f105 1 f72"/>
                <a:gd name="f136" fmla="*/ f106 1 f71"/>
                <a:gd name="f137" fmla="*/ f107 1 f72"/>
                <a:gd name="f138" fmla="*/ f108 1 f71"/>
                <a:gd name="f139" fmla="*/ f109 1 f71"/>
                <a:gd name="f140" fmla="*/ f110 1 f72"/>
                <a:gd name="f141" fmla="*/ f111 1 f71"/>
                <a:gd name="f142" fmla="*/ f112 1 f72"/>
                <a:gd name="f143" fmla="*/ f113 1 f71"/>
                <a:gd name="f144" fmla="*/ f114 1 f71"/>
                <a:gd name="f145" fmla="*/ f115 1 f72"/>
                <a:gd name="f146" fmla="*/ f116 1 f71"/>
                <a:gd name="f147" fmla="*/ f117 1 f72"/>
                <a:gd name="f148" fmla="*/ f118 1 f71"/>
                <a:gd name="f149" fmla="*/ f119 1 f72"/>
                <a:gd name="f150" fmla="*/ f120 1 f71"/>
                <a:gd name="f151" fmla="*/ f121 1 f71"/>
                <a:gd name="f152" fmla="*/ f122 1 f71"/>
                <a:gd name="f153" fmla="*/ f123 1 f72"/>
                <a:gd name="f154" fmla="*/ f124 1 f71"/>
                <a:gd name="f155" fmla="*/ f125 1 f72"/>
                <a:gd name="f156" fmla="*/ f126 f62 1"/>
                <a:gd name="f157" fmla="*/ f127 f62 1"/>
                <a:gd name="f158" fmla="*/ f129 f63 1"/>
                <a:gd name="f159" fmla="*/ f128 f63 1"/>
                <a:gd name="f160" fmla="*/ f130 f62 1"/>
                <a:gd name="f161" fmla="*/ f131 f63 1"/>
                <a:gd name="f162" fmla="*/ f132 f63 1"/>
                <a:gd name="f163" fmla="*/ f133 f62 1"/>
                <a:gd name="f164" fmla="*/ f134 f63 1"/>
                <a:gd name="f165" fmla="*/ f135 f63 1"/>
                <a:gd name="f166" fmla="*/ f136 f62 1"/>
                <a:gd name="f167" fmla="*/ f137 f63 1"/>
                <a:gd name="f168" fmla="*/ f138 f62 1"/>
                <a:gd name="f169" fmla="*/ f139 f62 1"/>
                <a:gd name="f170" fmla="*/ f140 f63 1"/>
                <a:gd name="f171" fmla="*/ f141 f62 1"/>
                <a:gd name="f172" fmla="*/ f142 f63 1"/>
                <a:gd name="f173" fmla="*/ f143 f62 1"/>
                <a:gd name="f174" fmla="*/ f144 f62 1"/>
                <a:gd name="f175" fmla="*/ f145 f63 1"/>
                <a:gd name="f176" fmla="*/ f146 f62 1"/>
                <a:gd name="f177" fmla="*/ f147 f63 1"/>
                <a:gd name="f178" fmla="*/ f148 f62 1"/>
                <a:gd name="f179" fmla="*/ f149 f63 1"/>
                <a:gd name="f180" fmla="*/ f150 f62 1"/>
                <a:gd name="f181" fmla="*/ f151 f62 1"/>
                <a:gd name="f182" fmla="*/ f152 f62 1"/>
                <a:gd name="f183" fmla="*/ f153 f63 1"/>
                <a:gd name="f184" fmla="*/ f154 f62 1"/>
                <a:gd name="f185" fmla="*/ f155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60" y="f161"/>
                </a:cxn>
                <a:cxn ang="f99">
                  <a:pos x="f160" y="f162"/>
                </a:cxn>
                <a:cxn ang="f99">
                  <a:pos x="f163" y="f164"/>
                </a:cxn>
                <a:cxn ang="f99">
                  <a:pos x="f163" y="f165"/>
                </a:cxn>
                <a:cxn ang="f99">
                  <a:pos x="f166" y="f167"/>
                </a:cxn>
                <a:cxn ang="f99">
                  <a:pos x="f168" y="f167"/>
                </a:cxn>
                <a:cxn ang="f99">
                  <a:pos x="f169" y="f170"/>
                </a:cxn>
                <a:cxn ang="f99">
                  <a:pos x="f171" y="f165"/>
                </a:cxn>
                <a:cxn ang="f99">
                  <a:pos x="f171" y="f172"/>
                </a:cxn>
                <a:cxn ang="f99">
                  <a:pos x="f173" y="f172"/>
                </a:cxn>
                <a:cxn ang="f99">
                  <a:pos x="f174" y="f175"/>
                </a:cxn>
                <a:cxn ang="f99">
                  <a:pos x="f176" y="f177"/>
                </a:cxn>
                <a:cxn ang="f99">
                  <a:pos x="f178" y="f179"/>
                </a:cxn>
                <a:cxn ang="f99">
                  <a:pos x="f180" y="f179"/>
                </a:cxn>
                <a:cxn ang="f99">
                  <a:pos x="f181" y="f179"/>
                </a:cxn>
                <a:cxn ang="f99">
                  <a:pos x="f181" y="f179"/>
                </a:cxn>
                <a:cxn ang="f99">
                  <a:pos x="f182" y="f183"/>
                </a:cxn>
                <a:cxn ang="f99">
                  <a:pos x="f182" y="f183"/>
                </a:cxn>
                <a:cxn ang="f99">
                  <a:pos x="f184" y="f185"/>
                </a:cxn>
                <a:cxn ang="f99">
                  <a:pos x="f160" y="f161"/>
                </a:cxn>
              </a:cxnLst>
              <a:rect l="f156" t="f159" r="f157" b="f158"/>
              <a:pathLst>
                <a:path w="38111" h="28803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1"/>
                    <a:pt x="f23" y="f19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28" y="f30"/>
                    <a:pt x="f26" y="f31"/>
                    <a:pt x="f26" y="f13"/>
                  </a:cubicBezTo>
                  <a:lnTo>
                    <a:pt x="f26" y="f32"/>
                  </a:lnTo>
                  <a:lnTo>
                    <a:pt x="f33" y="f32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7"/>
                  </a:lnTo>
                  <a:lnTo>
                    <a:pt x="f49" y="f47"/>
                  </a:lnTo>
                  <a:lnTo>
                    <a:pt x="f49" y="f47"/>
                  </a:lnTo>
                  <a:lnTo>
                    <a:pt x="f5" y="f50"/>
                  </a:lnTo>
                  <a:lnTo>
                    <a:pt x="f5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8" name="Freeform: Shape 1051">
              <a:extLst>
                <a:ext uri="{FF2B5EF4-FFF2-40B4-BE49-F238E27FC236}">
                  <a16:creationId xmlns:a16="http://schemas.microsoft.com/office/drawing/2014/main" id="{59AE7D78-ECB5-B199-75F8-AE8FAC96C736}"/>
                </a:ext>
              </a:extLst>
            </p:cNvPr>
            <p:cNvSpPr/>
            <p:nvPr/>
          </p:nvSpPr>
          <p:spPr>
            <a:xfrm>
              <a:off x="8468770" y="5452247"/>
              <a:ext cx="2432" cy="10703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4"/>
                <a:gd name="f7" fmla="val 1070322"/>
                <a:gd name="f8" fmla="val 10"/>
                <a:gd name="f9" fmla="val 1068983"/>
                <a:gd name="f10" fmla="val 1069720"/>
                <a:gd name="f11" fmla="val 613"/>
                <a:gd name="f12" fmla="val 1070323"/>
                <a:gd name="f13" fmla="val 1350"/>
                <a:gd name="f14" fmla="val 2034"/>
                <a:gd name="f15" fmla="val 1070256"/>
                <a:gd name="f16" fmla="val 2556"/>
                <a:gd name="f17" fmla="val 1069680"/>
                <a:gd name="f18" fmla="val 1348"/>
                <a:gd name="f19" fmla="val 2636"/>
                <a:gd name="f20" fmla="val 686"/>
                <a:gd name="f21" fmla="val 2154"/>
                <a:gd name="f22" fmla="val 90"/>
                <a:gd name="f23" fmla="val 1497"/>
                <a:gd name="f24" fmla="val 17"/>
                <a:gd name="f25" fmla="val 1444"/>
                <a:gd name="f26" fmla="val 11"/>
                <a:gd name="f27" fmla="val 1403"/>
                <a:gd name="f28" fmla="val 9"/>
                <a:gd name="f29" fmla="val 693"/>
                <a:gd name="f30" fmla="val -70"/>
                <a:gd name="f31" fmla="val 91"/>
                <a:gd name="f32" fmla="val 402"/>
                <a:gd name="f33" fmla="val 1063"/>
                <a:gd name="f34" fmla="val -3"/>
                <a:gd name="f35" fmla="val 1158"/>
                <a:gd name="f36" fmla="val 1253"/>
                <a:gd name="f37" fmla="+- 0 0 -90"/>
                <a:gd name="f38" fmla="*/ f3 1 2564"/>
                <a:gd name="f39" fmla="*/ f4 1 1070322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564"/>
                <a:gd name="f48" fmla="*/ f44 1 1070322"/>
                <a:gd name="f49" fmla="*/ 10 f45 1"/>
                <a:gd name="f50" fmla="*/ 1068983 f44 1"/>
                <a:gd name="f51" fmla="*/ 1350 f45 1"/>
                <a:gd name="f52" fmla="*/ 1070323 f44 1"/>
                <a:gd name="f53" fmla="*/ 2556 f45 1"/>
                <a:gd name="f54" fmla="*/ 1348 f44 1"/>
                <a:gd name="f55" fmla="*/ 1497 f45 1"/>
                <a:gd name="f56" fmla="*/ 17 f44 1"/>
                <a:gd name="f57" fmla="*/ 9 f44 1"/>
                <a:gd name="f58" fmla="*/ 1063 f44 1"/>
                <a:gd name="f59" fmla="+- f46 0 f1"/>
                <a:gd name="f60" fmla="*/ f49 1 2564"/>
                <a:gd name="f61" fmla="*/ f50 1 1070322"/>
                <a:gd name="f62" fmla="*/ f51 1 2564"/>
                <a:gd name="f63" fmla="*/ f52 1 1070322"/>
                <a:gd name="f64" fmla="*/ f53 1 2564"/>
                <a:gd name="f65" fmla="*/ f54 1 1070322"/>
                <a:gd name="f66" fmla="*/ f55 1 2564"/>
                <a:gd name="f67" fmla="*/ f56 1 1070322"/>
                <a:gd name="f68" fmla="*/ f57 1 1070322"/>
                <a:gd name="f69" fmla="*/ f58 1 1070322"/>
                <a:gd name="f70" fmla="*/ f40 1 f47"/>
                <a:gd name="f71" fmla="*/ f41 1 f47"/>
                <a:gd name="f72" fmla="*/ f40 1 f48"/>
                <a:gd name="f73" fmla="*/ f42 1 f48"/>
                <a:gd name="f74" fmla="*/ f60 1 f47"/>
                <a:gd name="f75" fmla="*/ f61 1 f48"/>
                <a:gd name="f76" fmla="*/ f62 1 f47"/>
                <a:gd name="f77" fmla="*/ f63 1 f48"/>
                <a:gd name="f78" fmla="*/ f64 1 f47"/>
                <a:gd name="f79" fmla="*/ f65 1 f48"/>
                <a:gd name="f80" fmla="*/ f66 1 f47"/>
                <a:gd name="f81" fmla="*/ f67 1 f48"/>
                <a:gd name="f82" fmla="*/ f68 1 f48"/>
                <a:gd name="f83" fmla="*/ f69 1 f48"/>
                <a:gd name="f84" fmla="*/ f70 f38 1"/>
                <a:gd name="f85" fmla="*/ f71 f38 1"/>
                <a:gd name="f86" fmla="*/ f73 f39 1"/>
                <a:gd name="f87" fmla="*/ f72 f39 1"/>
                <a:gd name="f88" fmla="*/ f74 f38 1"/>
                <a:gd name="f89" fmla="*/ f75 f39 1"/>
                <a:gd name="f90" fmla="*/ f76 f38 1"/>
                <a:gd name="f91" fmla="*/ f77 f39 1"/>
                <a:gd name="f92" fmla="*/ f78 f38 1"/>
                <a:gd name="f93" fmla="*/ f79 f39 1"/>
                <a:gd name="f94" fmla="*/ f80 f38 1"/>
                <a:gd name="f95" fmla="*/ f81 f39 1"/>
                <a:gd name="f96" fmla="*/ f82 f39 1"/>
                <a:gd name="f97" fmla="*/ f83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88" y="f89"/>
                </a:cxn>
                <a:cxn ang="f59">
                  <a:pos x="f90" y="f91"/>
                </a:cxn>
                <a:cxn ang="f59">
                  <a:pos x="f92" y="f89"/>
                </a:cxn>
                <a:cxn ang="f59">
                  <a:pos x="f92" y="f93"/>
                </a:cxn>
                <a:cxn ang="f59">
                  <a:pos x="f94" y="f95"/>
                </a:cxn>
                <a:cxn ang="f59">
                  <a:pos x="f90" y="f96"/>
                </a:cxn>
                <a:cxn ang="f59">
                  <a:pos x="f88" y="f97"/>
                </a:cxn>
                <a:cxn ang="f59">
                  <a:pos x="f88" y="f93"/>
                </a:cxn>
                <a:cxn ang="f59">
                  <a:pos x="f88" y="f89"/>
                </a:cxn>
              </a:cxnLst>
              <a:rect l="f84" t="f87" r="f85" b="f86"/>
              <a:pathLst>
                <a:path w="2564" h="1070322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cubicBezTo>
                    <a:pt x="f14" y="f15"/>
                    <a:pt x="f16" y="f17"/>
                    <a:pt x="f16" y="f9"/>
                  </a:cubicBezTo>
                  <a:lnTo>
                    <a:pt x="f16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13" y="f28"/>
                  </a:cubicBezTo>
                  <a:cubicBezTo>
                    <a:pt x="f29" y="f30"/>
                    <a:pt x="f31" y="f32"/>
                    <a:pt x="f8" y="f33"/>
                  </a:cubicBezTo>
                  <a:cubicBezTo>
                    <a:pt x="f34" y="f35"/>
                    <a:pt x="f34" y="f36"/>
                    <a:pt x="f8" y="f18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9" name="Freeform: Shape 1052">
              <a:extLst>
                <a:ext uri="{FF2B5EF4-FFF2-40B4-BE49-F238E27FC236}">
                  <a16:creationId xmlns:a16="http://schemas.microsoft.com/office/drawing/2014/main" id="{D6B82446-4B91-E3DD-306B-4DAB8D642E57}"/>
                </a:ext>
              </a:extLst>
            </p:cNvPr>
            <p:cNvSpPr/>
            <p:nvPr/>
          </p:nvSpPr>
          <p:spPr>
            <a:xfrm>
              <a:off x="8846216" y="5755800"/>
              <a:ext cx="146678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743"/>
                <a:gd name="f7" fmla="val 14735"/>
                <a:gd name="f8" fmla="val 147375"/>
                <a:gd name="f9" fmla="val 7368"/>
                <a:gd name="f10" fmla="val 3298"/>
                <a:gd name="f11" fmla="val 150672"/>
                <a:gd name="f12" fmla="val 154744"/>
                <a:gd name="f13" fmla="+- 0 0 -90"/>
                <a:gd name="f14" fmla="*/ f3 1 154743"/>
                <a:gd name="f15" fmla="*/ f4 1 1473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54743"/>
                <a:gd name="f24" fmla="*/ f20 1 14735"/>
                <a:gd name="f25" fmla="*/ 0 f21 1"/>
                <a:gd name="f26" fmla="*/ 14735 f20 1"/>
                <a:gd name="f27" fmla="*/ 147375 f21 1"/>
                <a:gd name="f28" fmla="*/ 7368 f20 1"/>
                <a:gd name="f29" fmla="*/ 154744 f21 1"/>
                <a:gd name="f30" fmla="*/ 0 f20 1"/>
                <a:gd name="f31" fmla="+- f22 0 f1"/>
                <a:gd name="f32" fmla="*/ f25 1 154743"/>
                <a:gd name="f33" fmla="*/ f26 1 14735"/>
                <a:gd name="f34" fmla="*/ f27 1 154743"/>
                <a:gd name="f35" fmla="*/ f28 1 14735"/>
                <a:gd name="f36" fmla="*/ f29 1 154743"/>
                <a:gd name="f37" fmla="*/ f30 1 14735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154743" h="14735">
                  <a:moveTo>
                    <a:pt x="f5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8" y="f10"/>
                    <a:pt x="f11" y="f5"/>
                    <a:pt x="f12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0" name="Freeform: Shape 1053">
              <a:extLst>
                <a:ext uri="{FF2B5EF4-FFF2-40B4-BE49-F238E27FC236}">
                  <a16:creationId xmlns:a16="http://schemas.microsoft.com/office/drawing/2014/main" id="{29F17955-49DC-6C43-E641-14D00AEAE7B1}"/>
                </a:ext>
              </a:extLst>
            </p:cNvPr>
            <p:cNvSpPr/>
            <p:nvPr/>
          </p:nvSpPr>
          <p:spPr>
            <a:xfrm>
              <a:off x="8400071" y="5623185"/>
              <a:ext cx="24259" cy="243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590"/>
                <a:gd name="f7" fmla="val 24380"/>
                <a:gd name="f8" fmla="val 10584"/>
                <a:gd name="f9" fmla="val 20227"/>
                <a:gd name="f10" fmla="val 15673"/>
                <a:gd name="f11" fmla="val 13396"/>
                <a:gd name="f12" fmla="val 21677"/>
                <a:gd name="f13" fmla="val 12562"/>
                <a:gd name="f14" fmla="val 19186"/>
                <a:gd name="f15" fmla="val 8721"/>
                <a:gd name="f16" fmla="val 20016"/>
                <a:gd name="f17" fmla="val 4813"/>
                <a:gd name="f18" fmla="val 20458"/>
                <a:gd name="f19" fmla="val 2770"/>
                <a:gd name="f20" fmla="val 21758"/>
                <a:gd name="f21" fmla="val 1015"/>
                <a:gd name="f22" fmla="val 23580"/>
                <a:gd name="f23" fmla="val 14065"/>
                <a:gd name="f24" fmla="val 1219"/>
                <a:gd name="f25" fmla="val 13071"/>
                <a:gd name="f26" fmla="val 2720"/>
                <a:gd name="f27" fmla="val 12506"/>
                <a:gd name="f28" fmla="val 4287"/>
                <a:gd name="f29" fmla="val 12458"/>
                <a:gd name="f30" fmla="val 8132"/>
                <a:gd name="f31" fmla="val 12947"/>
                <a:gd name="f32" fmla="val 10906"/>
                <a:gd name="f33" fmla="val 16371"/>
                <a:gd name="f34" fmla="+- 0 0 -90"/>
                <a:gd name="f35" fmla="*/ f3 1 25590"/>
                <a:gd name="f36" fmla="*/ f4 1 2438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5590"/>
                <a:gd name="f45" fmla="*/ f41 1 24380"/>
                <a:gd name="f46" fmla="*/ 10584 f42 1"/>
                <a:gd name="f47" fmla="*/ 20227 f41 1"/>
                <a:gd name="f48" fmla="*/ 24380 f41 1"/>
                <a:gd name="f49" fmla="*/ 25590 f42 1"/>
                <a:gd name="f50" fmla="*/ 15673 f41 1"/>
                <a:gd name="f51" fmla="*/ 13396 f41 1"/>
                <a:gd name="f52" fmla="*/ 20016 f42 1"/>
                <a:gd name="f53" fmla="*/ 4813 f41 1"/>
                <a:gd name="f54" fmla="*/ 23580 f42 1"/>
                <a:gd name="f55" fmla="*/ 0 f41 1"/>
                <a:gd name="f56" fmla="*/ 0 f42 1"/>
                <a:gd name="f57" fmla="*/ 14065 f41 1"/>
                <a:gd name="f58" fmla="*/ 4287 f42 1"/>
                <a:gd name="f59" fmla="*/ 12458 f41 1"/>
                <a:gd name="f60" fmla="+- f43 0 f1"/>
                <a:gd name="f61" fmla="*/ f46 1 25590"/>
                <a:gd name="f62" fmla="*/ f47 1 24380"/>
                <a:gd name="f63" fmla="*/ f48 1 24380"/>
                <a:gd name="f64" fmla="*/ f49 1 25590"/>
                <a:gd name="f65" fmla="*/ f50 1 24380"/>
                <a:gd name="f66" fmla="*/ f51 1 24380"/>
                <a:gd name="f67" fmla="*/ f52 1 25590"/>
                <a:gd name="f68" fmla="*/ f53 1 24380"/>
                <a:gd name="f69" fmla="*/ f54 1 25590"/>
                <a:gd name="f70" fmla="*/ f55 1 24380"/>
                <a:gd name="f71" fmla="*/ f56 1 25590"/>
                <a:gd name="f72" fmla="*/ f57 1 24380"/>
                <a:gd name="f73" fmla="*/ f58 1 25590"/>
                <a:gd name="f74" fmla="*/ f59 1 24380"/>
                <a:gd name="f75" fmla="*/ f37 1 f44"/>
                <a:gd name="f76" fmla="*/ f38 1 f44"/>
                <a:gd name="f77" fmla="*/ f37 1 f45"/>
                <a:gd name="f78" fmla="*/ f39 1 f45"/>
                <a:gd name="f79" fmla="*/ f61 1 f44"/>
                <a:gd name="f80" fmla="*/ f62 1 f45"/>
                <a:gd name="f81" fmla="*/ f63 1 f45"/>
                <a:gd name="f82" fmla="*/ f64 1 f44"/>
                <a:gd name="f83" fmla="*/ f65 1 f45"/>
                <a:gd name="f84" fmla="*/ f66 1 f45"/>
                <a:gd name="f85" fmla="*/ f67 1 f44"/>
                <a:gd name="f86" fmla="*/ f68 1 f45"/>
                <a:gd name="f87" fmla="*/ f69 1 f44"/>
                <a:gd name="f88" fmla="*/ f70 1 f45"/>
                <a:gd name="f89" fmla="*/ f71 1 f44"/>
                <a:gd name="f90" fmla="*/ f72 1 f45"/>
                <a:gd name="f91" fmla="*/ f73 1 f44"/>
                <a:gd name="f92" fmla="*/ f74 1 f45"/>
                <a:gd name="f93" fmla="*/ f75 f35 1"/>
                <a:gd name="f94" fmla="*/ f76 f35 1"/>
                <a:gd name="f95" fmla="*/ f78 f36 1"/>
                <a:gd name="f96" fmla="*/ f77 f36 1"/>
                <a:gd name="f97" fmla="*/ f79 f35 1"/>
                <a:gd name="f98" fmla="*/ f80 f36 1"/>
                <a:gd name="f99" fmla="*/ f81 f36 1"/>
                <a:gd name="f100" fmla="*/ f82 f35 1"/>
                <a:gd name="f101" fmla="*/ f83 f36 1"/>
                <a:gd name="f102" fmla="*/ f84 f36 1"/>
                <a:gd name="f103" fmla="*/ f85 f35 1"/>
                <a:gd name="f104" fmla="*/ f86 f36 1"/>
                <a:gd name="f105" fmla="*/ f87 f35 1"/>
                <a:gd name="f106" fmla="*/ f88 f36 1"/>
                <a:gd name="f107" fmla="*/ f89 f35 1"/>
                <a:gd name="f108" fmla="*/ f90 f36 1"/>
                <a:gd name="f109" fmla="*/ f91 f35 1"/>
                <a:gd name="f110" fmla="*/ f92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7" y="f98"/>
                </a:cxn>
                <a:cxn ang="f60">
                  <a:pos x="f97" y="f99"/>
                </a:cxn>
                <a:cxn ang="f60">
                  <a:pos x="f100" y="f101"/>
                </a:cxn>
                <a:cxn ang="f60">
                  <a:pos x="f100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5" y="f106"/>
                </a:cxn>
                <a:cxn ang="f60">
                  <a:pos x="f107" y="f102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97" y="f98"/>
                </a:cxn>
              </a:cxnLst>
              <a:rect l="f93" t="f96" r="f94" b="f95"/>
              <a:pathLst>
                <a:path w="25590" h="24380">
                  <a:moveTo>
                    <a:pt x="f8" y="f9"/>
                  </a:moveTo>
                  <a:lnTo>
                    <a:pt x="f8" y="f7"/>
                  </a:lnTo>
                  <a:lnTo>
                    <a:pt x="f6" y="f10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5"/>
                  </a:cubicBezTo>
                  <a:lnTo>
                    <a:pt x="f22" y="f5"/>
                  </a:lnTo>
                  <a:lnTo>
                    <a:pt x="f5" y="f11"/>
                  </a:lnTo>
                  <a:lnTo>
                    <a:pt x="f5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1" name="Freeform: Shape 1054">
              <a:extLst>
                <a:ext uri="{FF2B5EF4-FFF2-40B4-BE49-F238E27FC236}">
                  <a16:creationId xmlns:a16="http://schemas.microsoft.com/office/drawing/2014/main" id="{68E5890F-70F2-9CC9-6F4A-CCEF06389899}"/>
                </a:ext>
              </a:extLst>
            </p:cNvPr>
            <p:cNvSpPr/>
            <p:nvPr/>
          </p:nvSpPr>
          <p:spPr>
            <a:xfrm>
              <a:off x="8426744" y="5636846"/>
              <a:ext cx="758" cy="4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3"/>
                <a:gd name="f7" fmla="val 401"/>
                <a:gd name="f8" fmla="val 804"/>
                <a:gd name="f9" fmla="val 402"/>
                <a:gd name="f10" fmla="+- 0 0 -90"/>
                <a:gd name="f11" fmla="*/ f3 1 803"/>
                <a:gd name="f12" fmla="*/ f4 1 40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803"/>
                <a:gd name="f21" fmla="*/ f17 1 401"/>
                <a:gd name="f22" fmla="*/ 804 f18 1"/>
                <a:gd name="f23" fmla="*/ 0 f17 1"/>
                <a:gd name="f24" fmla="*/ 0 f18 1"/>
                <a:gd name="f25" fmla="*/ 402 f17 1"/>
                <a:gd name="f26" fmla="+- f19 0 f1"/>
                <a:gd name="f27" fmla="*/ f22 1 803"/>
                <a:gd name="f28" fmla="*/ f23 1 401"/>
                <a:gd name="f29" fmla="*/ f24 1 803"/>
                <a:gd name="f30" fmla="*/ f25 1 40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4"/>
                </a:cxn>
              </a:cxnLst>
              <a:rect l="f39" t="f42" r="f40" b="f41"/>
              <a:pathLst>
                <a:path w="803" h="401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2" name="Freeform: Shape 1055">
              <a:extLst>
                <a:ext uri="{FF2B5EF4-FFF2-40B4-BE49-F238E27FC236}">
                  <a16:creationId xmlns:a16="http://schemas.microsoft.com/office/drawing/2014/main" id="{834F5B42-6CCC-67AA-BFB4-0A74DDA4D140}"/>
                </a:ext>
              </a:extLst>
            </p:cNvPr>
            <p:cNvSpPr/>
            <p:nvPr/>
          </p:nvSpPr>
          <p:spPr>
            <a:xfrm>
              <a:off x="8418569" y="5622115"/>
              <a:ext cx="19476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545"/>
                <a:gd name="f7" fmla="val 14735"/>
                <a:gd name="f8" fmla="val 47"/>
                <a:gd name="f9" fmla="val 7368"/>
                <a:gd name="f10" fmla="val 7"/>
                <a:gd name="f11" fmla="val 10905"/>
                <a:gd name="f12" fmla="val 2579"/>
                <a:gd name="f13" fmla="val 13934"/>
                <a:gd name="f14" fmla="val 6077"/>
                <a:gd name="f15" fmla="val 14467"/>
                <a:gd name="f16" fmla="val 6702"/>
                <a:gd name="f17" fmla="val 6612"/>
                <a:gd name="f18" fmla="val 6159"/>
                <a:gd name="f19" fmla="val 7269"/>
                <a:gd name="f20" fmla="val 6154"/>
                <a:gd name="f21" fmla="val 7322"/>
                <a:gd name="f22" fmla="val 7376"/>
                <a:gd name="f23" fmla="val 6157"/>
                <a:gd name="f24" fmla="val 7416"/>
                <a:gd name="f25" fmla="val 6162"/>
                <a:gd name="f26" fmla="val 8086"/>
                <a:gd name="f27" fmla="val 8622"/>
                <a:gd name="f28" fmla="val 20546"/>
                <a:gd name="f29" fmla="val 7148"/>
                <a:gd name="f30" fmla="val 5674"/>
                <a:gd name="f31" fmla="val 4335"/>
                <a:gd name="f32" fmla="val 1427"/>
                <a:gd name="f33" fmla="val 1230"/>
                <a:gd name="f34" fmla="val -315"/>
                <a:gd name="f35" fmla="val 4232"/>
                <a:gd name="f36" fmla="+- 0 0 -90"/>
                <a:gd name="f37" fmla="*/ f3 1 20545"/>
                <a:gd name="f38" fmla="*/ f4 1 14735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0545"/>
                <a:gd name="f47" fmla="*/ f43 1 14735"/>
                <a:gd name="f48" fmla="*/ 47 f44 1"/>
                <a:gd name="f49" fmla="*/ 7368 f43 1"/>
                <a:gd name="f50" fmla="*/ 6077 f44 1"/>
                <a:gd name="f51" fmla="*/ 14467 f43 1"/>
                <a:gd name="f52" fmla="*/ 7269 f44 1"/>
                <a:gd name="f53" fmla="*/ 6154 f43 1"/>
                <a:gd name="f54" fmla="*/ 7416 f44 1"/>
                <a:gd name="f55" fmla="*/ 6162 f43 1"/>
                <a:gd name="f56" fmla="*/ 8622 f44 1"/>
                <a:gd name="f57" fmla="*/ 14735 f43 1"/>
                <a:gd name="f58" fmla="*/ 20546 f44 1"/>
                <a:gd name="f59" fmla="*/ 0 f43 1"/>
                <a:gd name="f60" fmla="*/ 7148 f44 1"/>
                <a:gd name="f61" fmla="*/ 5674 f44 1"/>
                <a:gd name="f62" fmla="*/ 4335 f44 1"/>
                <a:gd name="f63" fmla="+- f45 0 f1"/>
                <a:gd name="f64" fmla="*/ f48 1 20545"/>
                <a:gd name="f65" fmla="*/ f49 1 14735"/>
                <a:gd name="f66" fmla="*/ f50 1 20545"/>
                <a:gd name="f67" fmla="*/ f51 1 14735"/>
                <a:gd name="f68" fmla="*/ f52 1 20545"/>
                <a:gd name="f69" fmla="*/ f53 1 14735"/>
                <a:gd name="f70" fmla="*/ f54 1 20545"/>
                <a:gd name="f71" fmla="*/ f55 1 14735"/>
                <a:gd name="f72" fmla="*/ f56 1 20545"/>
                <a:gd name="f73" fmla="*/ f57 1 14735"/>
                <a:gd name="f74" fmla="*/ f58 1 20545"/>
                <a:gd name="f75" fmla="*/ f59 1 14735"/>
                <a:gd name="f76" fmla="*/ f60 1 20545"/>
                <a:gd name="f77" fmla="*/ f61 1 20545"/>
                <a:gd name="f78" fmla="*/ f62 1 20545"/>
                <a:gd name="f79" fmla="*/ f39 1 f46"/>
                <a:gd name="f80" fmla="*/ f40 1 f46"/>
                <a:gd name="f81" fmla="*/ f39 1 f47"/>
                <a:gd name="f82" fmla="*/ f41 1 f47"/>
                <a:gd name="f83" fmla="*/ f64 1 f46"/>
                <a:gd name="f84" fmla="*/ f65 1 f47"/>
                <a:gd name="f85" fmla="*/ f66 1 f46"/>
                <a:gd name="f86" fmla="*/ f67 1 f47"/>
                <a:gd name="f87" fmla="*/ f68 1 f46"/>
                <a:gd name="f88" fmla="*/ f69 1 f47"/>
                <a:gd name="f89" fmla="*/ f70 1 f46"/>
                <a:gd name="f90" fmla="*/ f71 1 f47"/>
                <a:gd name="f91" fmla="*/ f72 1 f46"/>
                <a:gd name="f92" fmla="*/ f73 1 f47"/>
                <a:gd name="f93" fmla="*/ f74 1 f46"/>
                <a:gd name="f94" fmla="*/ f75 1 f47"/>
                <a:gd name="f95" fmla="*/ f76 1 f46"/>
                <a:gd name="f96" fmla="*/ f77 1 f46"/>
                <a:gd name="f97" fmla="*/ f78 1 f46"/>
                <a:gd name="f98" fmla="*/ f79 f37 1"/>
                <a:gd name="f99" fmla="*/ f80 f37 1"/>
                <a:gd name="f100" fmla="*/ f82 f38 1"/>
                <a:gd name="f101" fmla="*/ f81 f38 1"/>
                <a:gd name="f102" fmla="*/ f83 f37 1"/>
                <a:gd name="f103" fmla="*/ f84 f38 1"/>
                <a:gd name="f104" fmla="*/ f85 f37 1"/>
                <a:gd name="f105" fmla="*/ f86 f38 1"/>
                <a:gd name="f106" fmla="*/ f87 f37 1"/>
                <a:gd name="f107" fmla="*/ f88 f38 1"/>
                <a:gd name="f108" fmla="*/ f89 f37 1"/>
                <a:gd name="f109" fmla="*/ f90 f38 1"/>
                <a:gd name="f110" fmla="*/ f91 f37 1"/>
                <a:gd name="f111" fmla="*/ f92 f38 1"/>
                <a:gd name="f112" fmla="*/ f93 f37 1"/>
                <a:gd name="f113" fmla="*/ f94 f38 1"/>
                <a:gd name="f114" fmla="*/ f95 f37 1"/>
                <a:gd name="f115" fmla="*/ f96 f37 1"/>
                <a:gd name="f116" fmla="*/ f97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2" y="f103"/>
                </a:cxn>
                <a:cxn ang="f63">
                  <a:pos x="f104" y="f105"/>
                </a:cxn>
                <a:cxn ang="f63">
                  <a:pos x="f104" y="f103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03"/>
                </a:cxn>
                <a:cxn ang="f63">
                  <a:pos x="f110" y="f111"/>
                </a:cxn>
                <a:cxn ang="f63">
                  <a:pos x="f112" y="f111"/>
                </a:cxn>
                <a:cxn ang="f63">
                  <a:pos x="f112" y="f113"/>
                </a:cxn>
                <a:cxn ang="f63">
                  <a:pos x="f114" y="f113"/>
                </a:cxn>
                <a:cxn ang="f63">
                  <a:pos x="f115" y="f113"/>
                </a:cxn>
                <a:cxn ang="f63">
                  <a:pos x="f116" y="f113"/>
                </a:cxn>
                <a:cxn ang="f63">
                  <a:pos x="f102" y="f103"/>
                </a:cxn>
              </a:cxnLst>
              <a:rect l="f98" t="f101" r="f99" b="f100"/>
              <a:pathLst>
                <a:path w="20545" h="1473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9"/>
                  </a:lnTo>
                  <a:cubicBezTo>
                    <a:pt x="f14" y="f16"/>
                    <a:pt x="f17" y="f18"/>
                    <a:pt x="f19" y="f20"/>
                  </a:cubicBezTo>
                  <a:cubicBezTo>
                    <a:pt x="f21" y="f20"/>
                    <a:pt x="f22" y="f23"/>
                    <a:pt x="f24" y="f25"/>
                  </a:cubicBezTo>
                  <a:cubicBezTo>
                    <a:pt x="f26" y="f25"/>
                    <a:pt x="f27" y="f16"/>
                    <a:pt x="f27" y="f9"/>
                  </a:cubicBezTo>
                  <a:lnTo>
                    <a:pt x="f27" y="f7"/>
                  </a:lnTo>
                  <a:lnTo>
                    <a:pt x="f28" y="f7"/>
                  </a:lnTo>
                  <a:lnTo>
                    <a:pt x="f28" y="f5"/>
                  </a:lnTo>
                  <a:lnTo>
                    <a:pt x="f29" y="f5"/>
                  </a:lnTo>
                  <a:lnTo>
                    <a:pt x="f30" y="f5"/>
                  </a:lnTo>
                  <a:lnTo>
                    <a:pt x="f31" y="f5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3" name="Freeform: Shape 1056">
              <a:extLst>
                <a:ext uri="{FF2B5EF4-FFF2-40B4-BE49-F238E27FC236}">
                  <a16:creationId xmlns:a16="http://schemas.microsoft.com/office/drawing/2014/main" id="{59B1AB5F-00AD-D724-3DAF-D62AD8EC632E}"/>
                </a:ext>
              </a:extLst>
            </p:cNvPr>
            <p:cNvSpPr/>
            <p:nvPr/>
          </p:nvSpPr>
          <p:spPr>
            <a:xfrm>
              <a:off x="8396642" y="5636041"/>
              <a:ext cx="13844" cy="8748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874872"/>
                <a:gd name="f8" fmla="val 14202"/>
                <a:gd name="f9" fmla="val 7369"/>
                <a:gd name="f10" fmla="val 14283"/>
                <a:gd name="f11" fmla="val 3374"/>
                <a:gd name="f12" fmla="val 11093"/>
                <a:gd name="f13" fmla="val 76"/>
                <a:gd name="f14" fmla="val 7101"/>
                <a:gd name="f15" fmla="val 1"/>
                <a:gd name="f16" fmla="val 7007"/>
                <a:gd name="f17" fmla="val 6927"/>
                <a:gd name="f18" fmla="val 6833"/>
                <a:gd name="f19" fmla="val 5265"/>
                <a:gd name="f20" fmla="val 49"/>
                <a:gd name="f21" fmla="val 3752"/>
                <a:gd name="f22" fmla="val 615"/>
                <a:gd name="f23" fmla="val 2546"/>
                <a:gd name="f24" fmla="val 1609"/>
                <a:gd name="f25" fmla="val 1340"/>
                <a:gd name="f26" fmla="val 1273"/>
                <a:gd name="f27" fmla="val 3035"/>
                <a:gd name="f28" fmla="val 3531"/>
                <a:gd name="f29" fmla="val 4020"/>
                <a:gd name="f30" fmla="val 6431"/>
                <a:gd name="f31" fmla="val 14604"/>
                <a:gd name="f32" fmla="+- 0 0 -90"/>
                <a:gd name="f33" fmla="*/ f3 1 14603"/>
                <a:gd name="f34" fmla="*/ f4 1 87487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4603"/>
                <a:gd name="f43" fmla="*/ f39 1 874872"/>
                <a:gd name="f44" fmla="*/ 14202 f40 1"/>
                <a:gd name="f45" fmla="*/ 874872 f39 1"/>
                <a:gd name="f46" fmla="*/ 7369 f39 1"/>
                <a:gd name="f47" fmla="*/ 7101 f40 1"/>
                <a:gd name="f48" fmla="*/ 1 f39 1"/>
                <a:gd name="f49" fmla="*/ 6833 f40 1"/>
                <a:gd name="f50" fmla="*/ 2546 f40 1"/>
                <a:gd name="f51" fmla="*/ 1609 f39 1"/>
                <a:gd name="f52" fmla="*/ 1340 f40 1"/>
                <a:gd name="f53" fmla="*/ 2546 f39 1"/>
                <a:gd name="f54" fmla="*/ 4020 f39 1"/>
                <a:gd name="f55" fmla="*/ 0 f40 1"/>
                <a:gd name="f56" fmla="*/ 14604 f40 1"/>
                <a:gd name="f57" fmla="+- f41 0 f1"/>
                <a:gd name="f58" fmla="*/ f44 1 14603"/>
                <a:gd name="f59" fmla="*/ f45 1 874872"/>
                <a:gd name="f60" fmla="*/ f46 1 874872"/>
                <a:gd name="f61" fmla="*/ f47 1 14603"/>
                <a:gd name="f62" fmla="*/ f48 1 874872"/>
                <a:gd name="f63" fmla="*/ f49 1 14603"/>
                <a:gd name="f64" fmla="*/ f50 1 14603"/>
                <a:gd name="f65" fmla="*/ f51 1 874872"/>
                <a:gd name="f66" fmla="*/ f52 1 14603"/>
                <a:gd name="f67" fmla="*/ f53 1 874872"/>
                <a:gd name="f68" fmla="*/ f54 1 874872"/>
                <a:gd name="f69" fmla="*/ f55 1 14603"/>
                <a:gd name="f70" fmla="*/ f56 1 14603"/>
                <a:gd name="f71" fmla="*/ f35 1 f42"/>
                <a:gd name="f72" fmla="*/ f36 1 f42"/>
                <a:gd name="f73" fmla="*/ f35 1 f43"/>
                <a:gd name="f74" fmla="*/ f37 1 f43"/>
                <a:gd name="f75" fmla="*/ f58 1 f42"/>
                <a:gd name="f76" fmla="*/ f59 1 f43"/>
                <a:gd name="f77" fmla="*/ f60 1 f43"/>
                <a:gd name="f78" fmla="*/ f61 1 f42"/>
                <a:gd name="f79" fmla="*/ f62 1 f43"/>
                <a:gd name="f80" fmla="*/ f63 1 f42"/>
                <a:gd name="f81" fmla="*/ f64 1 f42"/>
                <a:gd name="f82" fmla="*/ f65 1 f43"/>
                <a:gd name="f83" fmla="*/ f66 1 f42"/>
                <a:gd name="f84" fmla="*/ f67 1 f43"/>
                <a:gd name="f85" fmla="*/ f68 1 f43"/>
                <a:gd name="f86" fmla="*/ f69 1 f42"/>
                <a:gd name="f87" fmla="*/ f70 1 f42"/>
                <a:gd name="f88" fmla="*/ f71 f33 1"/>
                <a:gd name="f89" fmla="*/ f72 f33 1"/>
                <a:gd name="f90" fmla="*/ f74 f34 1"/>
                <a:gd name="f91" fmla="*/ f73 f34 1"/>
                <a:gd name="f92" fmla="*/ f75 f33 1"/>
                <a:gd name="f93" fmla="*/ f76 f34 1"/>
                <a:gd name="f94" fmla="*/ f77 f34 1"/>
                <a:gd name="f95" fmla="*/ f78 f33 1"/>
                <a:gd name="f96" fmla="*/ f79 f34 1"/>
                <a:gd name="f97" fmla="*/ f80 f33 1"/>
                <a:gd name="f98" fmla="*/ f81 f33 1"/>
                <a:gd name="f99" fmla="*/ f82 f34 1"/>
                <a:gd name="f100" fmla="*/ f83 f33 1"/>
                <a:gd name="f101" fmla="*/ f84 f34 1"/>
                <a:gd name="f102" fmla="*/ f85 f34 1"/>
                <a:gd name="f103" fmla="*/ f86 f33 1"/>
                <a:gd name="f104" fmla="*/ f8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2" y="f93"/>
                </a:cxn>
                <a:cxn ang="f57">
                  <a:pos x="f92" y="f94"/>
                </a:cxn>
                <a:cxn ang="f57">
                  <a:pos x="f95" y="f96"/>
                </a:cxn>
                <a:cxn ang="f57">
                  <a:pos x="f97" y="f96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0" y="f102"/>
                </a:cxn>
                <a:cxn ang="f57">
                  <a:pos x="f103" y="f94"/>
                </a:cxn>
                <a:cxn ang="f57">
                  <a:pos x="f103" y="f93"/>
                </a:cxn>
                <a:cxn ang="f57">
                  <a:pos x="f104" y="f93"/>
                </a:cxn>
              </a:cxnLst>
              <a:rect l="f88" t="f91" r="f89" b="f90"/>
              <a:pathLst>
                <a:path w="14603" h="874872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5"/>
                    <a:pt x="f17" y="f5"/>
                    <a:pt x="f18" y="f15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3"/>
                  </a:lnTo>
                  <a:cubicBezTo>
                    <a:pt x="f26" y="f27"/>
                    <a:pt x="f26" y="f28"/>
                    <a:pt x="f25" y="f29"/>
                  </a:cubicBezTo>
                  <a:cubicBezTo>
                    <a:pt x="f5" y="f30"/>
                    <a:pt x="f5" y="f30"/>
                    <a:pt x="f5" y="f9"/>
                  </a:cubicBezTo>
                  <a:lnTo>
                    <a:pt x="f5" y="f7"/>
                  </a:lnTo>
                  <a:lnTo>
                    <a:pt x="f31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4" name="Freeform: Shape 1057">
              <a:extLst>
                <a:ext uri="{FF2B5EF4-FFF2-40B4-BE49-F238E27FC236}">
                  <a16:creationId xmlns:a16="http://schemas.microsoft.com/office/drawing/2014/main" id="{6F836D1F-3B6B-46BA-07CC-EAEE7D75583C}"/>
                </a:ext>
              </a:extLst>
            </p:cNvPr>
            <p:cNvSpPr/>
            <p:nvPr/>
          </p:nvSpPr>
          <p:spPr>
            <a:xfrm>
              <a:off x="8424330" y="5628269"/>
              <a:ext cx="2414" cy="8826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882648"/>
                <a:gd name="f8" fmla="val 1339"/>
                <a:gd name="f9" fmla="val 2546"/>
                <a:gd name="f10" fmla="val 1213"/>
                <a:gd name="f11" fmla="val 547"/>
                <a:gd name="f12" fmla="val 2009"/>
                <a:gd name="f13" fmla="val 8"/>
                <a:gd name="f14" fmla="val 683"/>
                <a:gd name="f15" fmla="val -66"/>
                <a:gd name="f16" fmla="val 80"/>
                <a:gd name="f17" fmla="val 409"/>
                <a:gd name="f18" fmla="val 13"/>
                <a:gd name="f19" fmla="val 1071"/>
                <a:gd name="f20" fmla="val 1119"/>
                <a:gd name="f21" fmla="val 1166"/>
                <a:gd name="f22" fmla="+- 0 0 -90"/>
                <a:gd name="f23" fmla="*/ f3 1 2545"/>
                <a:gd name="f24" fmla="*/ f4 1 88264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545"/>
                <a:gd name="f33" fmla="*/ f29 1 882648"/>
                <a:gd name="f34" fmla="*/ 1339 f30 1"/>
                <a:gd name="f35" fmla="*/ 882648 f29 1"/>
                <a:gd name="f36" fmla="*/ 2546 f30 1"/>
                <a:gd name="f37" fmla="*/ 1213 f29 1"/>
                <a:gd name="f38" fmla="*/ 8 f29 1"/>
                <a:gd name="f39" fmla="*/ 13 f30 1"/>
                <a:gd name="f40" fmla="*/ 1071 f29 1"/>
                <a:gd name="f41" fmla="*/ 0 f30 1"/>
                <a:gd name="f42" fmla="+- f31 0 f1"/>
                <a:gd name="f43" fmla="*/ f34 1 2545"/>
                <a:gd name="f44" fmla="*/ f35 1 882648"/>
                <a:gd name="f45" fmla="*/ f36 1 2545"/>
                <a:gd name="f46" fmla="*/ f37 1 882648"/>
                <a:gd name="f47" fmla="*/ f38 1 882648"/>
                <a:gd name="f48" fmla="*/ f39 1 2545"/>
                <a:gd name="f49" fmla="*/ f40 1 882648"/>
                <a:gd name="f50" fmla="*/ f41 1 2545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3"/>
                <a:gd name="f59" fmla="*/ f47 1 f33"/>
                <a:gd name="f60" fmla="*/ f48 1 f32"/>
                <a:gd name="f61" fmla="*/ f49 1 f33"/>
                <a:gd name="f62" fmla="*/ f50 1 f32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4 1"/>
                <a:gd name="f71" fmla="*/ f59 f24 1"/>
                <a:gd name="f72" fmla="*/ f60 f23 1"/>
                <a:gd name="f73" fmla="*/ f61 f24 1"/>
                <a:gd name="f74" fmla="*/ f6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9" y="f68"/>
                </a:cxn>
                <a:cxn ang="f42">
                  <a:pos x="f69" y="f70"/>
                </a:cxn>
                <a:cxn ang="f42">
                  <a:pos x="f67" y="f71"/>
                </a:cxn>
                <a:cxn ang="f42">
                  <a:pos x="f72" y="f73"/>
                </a:cxn>
                <a:cxn ang="f42">
                  <a:pos x="f74" y="f70"/>
                </a:cxn>
                <a:cxn ang="f42">
                  <a:pos x="f74" y="f68"/>
                </a:cxn>
              </a:cxnLst>
              <a:rect l="f63" t="f66" r="f64" b="f65"/>
              <a:pathLst>
                <a:path w="2545" h="882648">
                  <a:moveTo>
                    <a:pt x="f8" y="f7"/>
                  </a:moveTo>
                  <a:lnTo>
                    <a:pt x="f9" y="f7"/>
                  </a:lnTo>
                  <a:lnTo>
                    <a:pt x="f9" y="f10"/>
                  </a:lnTo>
                  <a:cubicBezTo>
                    <a:pt x="f9" y="f11"/>
                    <a:pt x="f12" y="f13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5" y="f20"/>
                    <a:pt x="f5" y="f21"/>
                    <a:pt x="f5" y="f10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5" name="Freeform: Shape 1058">
              <a:extLst>
                <a:ext uri="{FF2B5EF4-FFF2-40B4-BE49-F238E27FC236}">
                  <a16:creationId xmlns:a16="http://schemas.microsoft.com/office/drawing/2014/main" id="{F81188E5-073B-4DF0-F2A8-EDD1AAE40F8F}"/>
                </a:ext>
              </a:extLst>
            </p:cNvPr>
            <p:cNvSpPr/>
            <p:nvPr/>
          </p:nvSpPr>
          <p:spPr>
            <a:xfrm>
              <a:off x="8284756" y="5630820"/>
              <a:ext cx="13972" cy="1772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177224"/>
                <a:gd name="f8" fmla="val 7369"/>
                <a:gd name="f9" fmla="val 7234"/>
                <a:gd name="f10" fmla="val 177225"/>
                <a:gd name="f11" fmla="val 3995"/>
                <a:gd name="f12" fmla="val 11496"/>
                <a:gd name="f13" fmla="val 7503"/>
                <a:gd name="f14" fmla="val 7235"/>
                <a:gd name="f15" fmla="val 7463"/>
                <a:gd name="f16" fmla="val 7409"/>
                <a:gd name="f17" fmla="+- 0 0 -90"/>
                <a:gd name="f18" fmla="*/ f3 1 14738"/>
                <a:gd name="f19" fmla="*/ f4 1 17722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738"/>
                <a:gd name="f28" fmla="*/ f24 1 177224"/>
                <a:gd name="f29" fmla="*/ 7369 f25 1"/>
                <a:gd name="f30" fmla="*/ 7234 f24 1"/>
                <a:gd name="f31" fmla="*/ 0 f25 1"/>
                <a:gd name="f32" fmla="*/ 177225 f24 1"/>
                <a:gd name="f33" fmla="*/ 14738 f25 1"/>
                <a:gd name="f34" fmla="*/ 0 f24 1"/>
                <a:gd name="f35" fmla="*/ 7503 f25 1"/>
                <a:gd name="f36" fmla="*/ 7235 f24 1"/>
                <a:gd name="f37" fmla="+- f26 0 f1"/>
                <a:gd name="f38" fmla="*/ f29 1 14738"/>
                <a:gd name="f39" fmla="*/ f30 1 177224"/>
                <a:gd name="f40" fmla="*/ f31 1 14738"/>
                <a:gd name="f41" fmla="*/ f32 1 177224"/>
                <a:gd name="f42" fmla="*/ f33 1 14738"/>
                <a:gd name="f43" fmla="*/ f34 1 177224"/>
                <a:gd name="f44" fmla="*/ f35 1 14738"/>
                <a:gd name="f45" fmla="*/ f36 1 177224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4" y="f65"/>
                </a:cxn>
                <a:cxn ang="f37">
                  <a:pos x="f66" y="f65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62" y="f63"/>
                </a:cxn>
              </a:cxnLst>
              <a:rect l="f58" t="f61" r="f59" b="f60"/>
              <a:pathLst>
                <a:path w="14738" h="177224">
                  <a:moveTo>
                    <a:pt x="f8" y="f9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6" y="f10"/>
                  </a:lnTo>
                  <a:lnTo>
                    <a:pt x="f6" y="f5"/>
                  </a:lnTo>
                  <a:cubicBezTo>
                    <a:pt x="f6" y="f11"/>
                    <a:pt x="f12" y="f9"/>
                    <a:pt x="f13" y="f14"/>
                  </a:cubicBezTo>
                  <a:cubicBezTo>
                    <a:pt x="f15" y="f14"/>
                    <a:pt x="f16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6" name="Freeform: Shape 1059">
              <a:extLst>
                <a:ext uri="{FF2B5EF4-FFF2-40B4-BE49-F238E27FC236}">
                  <a16:creationId xmlns:a16="http://schemas.microsoft.com/office/drawing/2014/main" id="{89E2E479-B9ED-6313-4F2F-708742B161BA}"/>
                </a:ext>
              </a:extLst>
            </p:cNvPr>
            <p:cNvSpPr/>
            <p:nvPr/>
          </p:nvSpPr>
          <p:spPr>
            <a:xfrm>
              <a:off x="8249195" y="6512393"/>
              <a:ext cx="25402" cy="5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5"/>
                <a:gd name="f7" fmla="val 5894"/>
                <a:gd name="f8" fmla="val 6833"/>
                <a:gd name="f9" fmla="val 5895"/>
                <a:gd name="f10" fmla="val 2974"/>
                <a:gd name="f11" fmla="val 3122"/>
                <a:gd name="f12" fmla="val 4983"/>
                <a:gd name="f13" fmla="val 4957"/>
                <a:gd name="f14" fmla="val 26796"/>
                <a:gd name="f15" fmla="+- 0 0 -90"/>
                <a:gd name="f16" fmla="*/ f3 1 26795"/>
                <a:gd name="f17" fmla="*/ f4 1 589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6795"/>
                <a:gd name="f26" fmla="*/ f22 1 5894"/>
                <a:gd name="f27" fmla="*/ 6833 f23 1"/>
                <a:gd name="f28" fmla="*/ 0 f22 1"/>
                <a:gd name="f29" fmla="*/ 0 f23 1"/>
                <a:gd name="f30" fmla="*/ 4957 f22 1"/>
                <a:gd name="f31" fmla="*/ 26796 f23 1"/>
                <a:gd name="f32" fmla="*/ 5894 f22 1"/>
                <a:gd name="f33" fmla="+- f24 0 f1"/>
                <a:gd name="f34" fmla="*/ f27 1 26795"/>
                <a:gd name="f35" fmla="*/ f28 1 5894"/>
                <a:gd name="f36" fmla="*/ f29 1 26795"/>
                <a:gd name="f37" fmla="*/ f30 1 5894"/>
                <a:gd name="f38" fmla="*/ f31 1 26795"/>
                <a:gd name="f39" fmla="*/ f32 1 5894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6" y="f57"/>
                </a:cxn>
                <a:cxn ang="f33">
                  <a:pos x="f58" y="f59"/>
                </a:cxn>
                <a:cxn ang="f33">
                  <a:pos x="f58" y="f55"/>
                </a:cxn>
              </a:cxnLst>
              <a:rect l="f50" t="f53" r="f51" b="f52"/>
              <a:pathLst>
                <a:path w="26795" h="5894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3"/>
                  </a:lnTo>
                  <a:lnTo>
                    <a:pt x="f14" y="f7"/>
                  </a:lnTo>
                  <a:lnTo>
                    <a:pt x="f14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7" name="Freeform: Shape 1060">
              <a:extLst>
                <a:ext uri="{FF2B5EF4-FFF2-40B4-BE49-F238E27FC236}">
                  <a16:creationId xmlns:a16="http://schemas.microsoft.com/office/drawing/2014/main" id="{AD10910B-D450-47D8-608E-AFBC6656A7C7}"/>
                </a:ext>
              </a:extLst>
            </p:cNvPr>
            <p:cNvSpPr/>
            <p:nvPr/>
          </p:nvSpPr>
          <p:spPr>
            <a:xfrm>
              <a:off x="8249451" y="6502481"/>
              <a:ext cx="33777" cy="7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637"/>
                <a:gd name="f7" fmla="val 7233"/>
                <a:gd name="f8" fmla="val 7100"/>
                <a:gd name="f9" fmla="val 7234"/>
                <a:gd name="f10" fmla="val 27064"/>
                <a:gd name="f11" fmla="val 27639"/>
                <a:gd name="f12" fmla="val 3737"/>
                <a:gd name="f13" fmla="val 30627"/>
                <a:gd name="f14" fmla="val 1152"/>
                <a:gd name="f15" fmla="val 34164"/>
                <a:gd name="f16" fmla="val 1071"/>
                <a:gd name="f17" fmla="val 34660"/>
                <a:gd name="f18" fmla="val 1005"/>
                <a:gd name="f19" fmla="val 35155"/>
                <a:gd name="f20" fmla="val 35638"/>
                <a:gd name="f21" fmla="val 34298"/>
                <a:gd name="f22" fmla="val 3939"/>
                <a:gd name="f23" fmla="val 67"/>
                <a:gd name="f24" fmla="val 3295"/>
                <a:gd name="f25" fmla="+- 0 0 -90"/>
                <a:gd name="f26" fmla="*/ f3 1 35637"/>
                <a:gd name="f27" fmla="*/ f4 1 723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5637"/>
                <a:gd name="f36" fmla="*/ f32 1 7233"/>
                <a:gd name="f37" fmla="*/ 7100 f33 1"/>
                <a:gd name="f38" fmla="*/ 7234 f32 1"/>
                <a:gd name="f39" fmla="*/ 27064 f33 1"/>
                <a:gd name="f40" fmla="*/ 34164 f33 1"/>
                <a:gd name="f41" fmla="*/ 1071 f32 1"/>
                <a:gd name="f42" fmla="*/ 35638 f33 1"/>
                <a:gd name="f43" fmla="*/ 34298 f33 1"/>
                <a:gd name="f44" fmla="*/ 0 f33 1"/>
                <a:gd name="f45" fmla="*/ 0 f32 1"/>
                <a:gd name="f46" fmla="+- f34 0 f1"/>
                <a:gd name="f47" fmla="*/ f37 1 35637"/>
                <a:gd name="f48" fmla="*/ f38 1 7233"/>
                <a:gd name="f49" fmla="*/ f39 1 35637"/>
                <a:gd name="f50" fmla="*/ f40 1 35637"/>
                <a:gd name="f51" fmla="*/ f41 1 7233"/>
                <a:gd name="f52" fmla="*/ f42 1 35637"/>
                <a:gd name="f53" fmla="*/ f43 1 35637"/>
                <a:gd name="f54" fmla="*/ f44 1 35637"/>
                <a:gd name="f55" fmla="*/ f45 1 7233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5"/>
                <a:gd name="f63" fmla="*/ f50 1 f35"/>
                <a:gd name="f64" fmla="*/ f51 1 f36"/>
                <a:gd name="f65" fmla="*/ f52 1 f35"/>
                <a:gd name="f66" fmla="*/ f53 1 f35"/>
                <a:gd name="f67" fmla="*/ f54 1 f35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6 1"/>
                <a:gd name="f76" fmla="*/ f63 f26 1"/>
                <a:gd name="f77" fmla="*/ f64 f27 1"/>
                <a:gd name="f78" fmla="*/ f65 f26 1"/>
                <a:gd name="f79" fmla="*/ f66 f26 1"/>
                <a:gd name="f80" fmla="*/ f67 f26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5" y="f74"/>
                </a:cxn>
                <a:cxn ang="f46">
                  <a:pos x="f76" y="f77"/>
                </a:cxn>
                <a:cxn ang="f46">
                  <a:pos x="f78" y="f77"/>
                </a:cxn>
                <a:cxn ang="f46">
                  <a:pos x="f79" y="f77"/>
                </a:cxn>
                <a:cxn ang="f46">
                  <a:pos x="f80" y="f81"/>
                </a:cxn>
                <a:cxn ang="f46">
                  <a:pos x="f80" y="f81"/>
                </a:cxn>
                <a:cxn ang="f46">
                  <a:pos x="f73" y="f74"/>
                </a:cxn>
              </a:cxnLst>
              <a:rect l="f69" t="f72" r="f70" b="f71"/>
              <a:pathLst>
                <a:path w="35637" h="7233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18"/>
                    <a:pt x="f20" y="f16"/>
                  </a:cubicBezTo>
                  <a:lnTo>
                    <a:pt x="f21" y="f16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22" y="f23"/>
                    <a:pt x="f8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8" name="Freeform: Shape 1061">
              <a:extLst>
                <a:ext uri="{FF2B5EF4-FFF2-40B4-BE49-F238E27FC236}">
                  <a16:creationId xmlns:a16="http://schemas.microsoft.com/office/drawing/2014/main" id="{A486BFC0-6266-2F9E-AE4A-C525E8FBECB1}"/>
                </a:ext>
              </a:extLst>
            </p:cNvPr>
            <p:cNvSpPr/>
            <p:nvPr/>
          </p:nvSpPr>
          <p:spPr>
            <a:xfrm>
              <a:off x="0" y="4754880"/>
              <a:ext cx="12701" cy="1339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3397"/>
                <a:gd name="f4" fmla="val 13395"/>
                <a:gd name="f5" fmla="*/ f0 1 13397"/>
                <a:gd name="f6" fmla="*/ f1 1 13395"/>
                <a:gd name="f7" fmla="val f2"/>
                <a:gd name="f8" fmla="val f3"/>
                <a:gd name="f9" fmla="val f4"/>
                <a:gd name="f10" fmla="+- f9 0 f7"/>
                <a:gd name="f11" fmla="+- f8 0 f7"/>
                <a:gd name="f12" fmla="*/ f11 1 13397"/>
                <a:gd name="f13" fmla="*/ f10 1 13395"/>
                <a:gd name="f14" fmla="*/ f7 1 f12"/>
                <a:gd name="f15" fmla="*/ f8 1 f12"/>
                <a:gd name="f16" fmla="*/ f7 1 f13"/>
                <a:gd name="f17" fmla="*/ f9 1 f13"/>
                <a:gd name="f18" fmla="*/ f14 f5 1"/>
                <a:gd name="f19" fmla="*/ f15 f5 1"/>
                <a:gd name="f20" fmla="*/ f17 f6 1"/>
                <a:gd name="f21" fmla="*/ f16 f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13397" h="13395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9" name="Freeform: Shape 1062">
              <a:extLst>
                <a:ext uri="{FF2B5EF4-FFF2-40B4-BE49-F238E27FC236}">
                  <a16:creationId xmlns:a16="http://schemas.microsoft.com/office/drawing/2014/main" id="{F655891C-85DA-2B48-1DBC-F82AC9636BB2}"/>
                </a:ext>
              </a:extLst>
            </p:cNvPr>
            <p:cNvSpPr/>
            <p:nvPr/>
          </p:nvSpPr>
          <p:spPr>
            <a:xfrm>
              <a:off x="8256181" y="6509577"/>
              <a:ext cx="19174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230"/>
                <a:gd name="f7" fmla="val 2545"/>
                <a:gd name="f8" fmla="val 134"/>
                <a:gd name="f9" fmla="val 148"/>
                <a:gd name="f10" fmla="val 924"/>
                <a:gd name="f11" fmla="val 1755"/>
                <a:gd name="f12" fmla="val 20231"/>
                <a:gd name="f13" fmla="val 1206"/>
                <a:gd name="f14" fmla="val 20164"/>
                <a:gd name="f15" fmla="val 804"/>
                <a:gd name="f16" fmla="val 402"/>
                <a:gd name="f17" fmla="+- 0 0 -90"/>
                <a:gd name="f18" fmla="*/ f3 1 20230"/>
                <a:gd name="f19" fmla="*/ f4 1 254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0230"/>
                <a:gd name="f28" fmla="*/ f24 1 2545"/>
                <a:gd name="f29" fmla="*/ 0 f25 1"/>
                <a:gd name="f30" fmla="*/ 134 f24 1"/>
                <a:gd name="f31" fmla="*/ 2545 f24 1"/>
                <a:gd name="f32" fmla="*/ 20231 f25 1"/>
                <a:gd name="f33" fmla="*/ 1206 f24 1"/>
                <a:gd name="f34" fmla="*/ 0 f24 1"/>
                <a:gd name="f35" fmla="+- f26 0 f1"/>
                <a:gd name="f36" fmla="*/ f29 1 20230"/>
                <a:gd name="f37" fmla="*/ f30 1 2545"/>
                <a:gd name="f38" fmla="*/ f31 1 2545"/>
                <a:gd name="f39" fmla="*/ f32 1 20230"/>
                <a:gd name="f40" fmla="*/ f33 1 2545"/>
                <a:gd name="f41" fmla="*/ f34 1 2545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8"/>
                <a:gd name="f49" fmla="*/ f39 1 f27"/>
                <a:gd name="f50" fmla="*/ f40 1 f28"/>
                <a:gd name="f51" fmla="*/ f41 1 f28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9 1"/>
                <a:gd name="f59" fmla="*/ f49 f18 1"/>
                <a:gd name="f60" fmla="*/ f50 f19 1"/>
                <a:gd name="f61" fmla="*/ f5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6" y="f58"/>
                </a:cxn>
                <a:cxn ang="f35">
                  <a:pos x="f59" y="f58"/>
                </a:cxn>
                <a:cxn ang="f35">
                  <a:pos x="f59" y="f60"/>
                </a:cxn>
                <a:cxn ang="f35">
                  <a:pos x="f59" y="f61"/>
                </a:cxn>
                <a:cxn ang="f35">
                  <a:pos x="f56" y="f61"/>
                </a:cxn>
              </a:cxnLst>
              <a:rect l="f52" t="f55" r="f53" b="f54"/>
              <a:pathLst>
                <a:path w="20230" h="2545">
                  <a:moveTo>
                    <a:pt x="f5" y="f8"/>
                  </a:moveTo>
                  <a:cubicBezTo>
                    <a:pt x="f9" y="f10"/>
                    <a:pt x="f9" y="f11"/>
                    <a:pt x="f5" y="f7"/>
                  </a:cubicBezTo>
                  <a:lnTo>
                    <a:pt x="f12" y="f7"/>
                  </a:lnTo>
                  <a:lnTo>
                    <a:pt x="f12" y="f13"/>
                  </a:lnTo>
                  <a:cubicBezTo>
                    <a:pt x="f14" y="f15"/>
                    <a:pt x="f14" y="f16"/>
                    <a:pt x="f12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0" name="Freeform: Shape 1063">
              <a:extLst>
                <a:ext uri="{FF2B5EF4-FFF2-40B4-BE49-F238E27FC236}">
                  <a16:creationId xmlns:a16="http://schemas.microsoft.com/office/drawing/2014/main" id="{A500A489-1BC5-CF87-64EC-A7DE56F71261}"/>
                </a:ext>
              </a:extLst>
            </p:cNvPr>
            <p:cNvSpPr/>
            <p:nvPr/>
          </p:nvSpPr>
          <p:spPr>
            <a:xfrm>
              <a:off x="4436193" y="6592366"/>
              <a:ext cx="2414" cy="2614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61483"/>
                <a:gd name="f8" fmla="val 2546"/>
                <a:gd name="f9" fmla="+- 0 0 -90"/>
                <a:gd name="f10" fmla="*/ f3 1 2545"/>
                <a:gd name="f11" fmla="*/ f4 1 26148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45"/>
                <a:gd name="f20" fmla="*/ f16 1 261483"/>
                <a:gd name="f21" fmla="*/ 0 f17 1"/>
                <a:gd name="f22" fmla="*/ 0 f16 1"/>
                <a:gd name="f23" fmla="*/ 2546 f17 1"/>
                <a:gd name="f24" fmla="*/ 261483 f16 1"/>
                <a:gd name="f25" fmla="+- f18 0 f1"/>
                <a:gd name="f26" fmla="*/ f21 1 2545"/>
                <a:gd name="f27" fmla="*/ f22 1 261483"/>
                <a:gd name="f28" fmla="*/ f23 1 2545"/>
                <a:gd name="f29" fmla="*/ f24 1 261483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545" h="261483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1" name="Freeform: Shape 1064">
              <a:extLst>
                <a:ext uri="{FF2B5EF4-FFF2-40B4-BE49-F238E27FC236}">
                  <a16:creationId xmlns:a16="http://schemas.microsoft.com/office/drawing/2014/main" id="{FAA8DC69-CAFC-B18E-2AF8-190EE2001B85}"/>
                </a:ext>
              </a:extLst>
            </p:cNvPr>
            <p:cNvSpPr/>
            <p:nvPr/>
          </p:nvSpPr>
          <p:spPr>
            <a:xfrm>
              <a:off x="6462832" y="6505827"/>
              <a:ext cx="65781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400"/>
                <a:gd name="f7" fmla="val 14735"/>
                <a:gd name="f8" fmla="val 62032"/>
                <a:gd name="f9" fmla="val 12324"/>
                <a:gd name="f10" fmla="val 60424"/>
                <a:gd name="f11" fmla="val 11386"/>
                <a:gd name="f12" fmla="val 10449"/>
                <a:gd name="f13" fmla="val 60076"/>
                <a:gd name="f14" fmla="val 10047"/>
                <a:gd name="f15" fmla="val 59807"/>
                <a:gd name="f16" fmla="val 9605"/>
                <a:gd name="f17" fmla="val 59620"/>
                <a:gd name="f18" fmla="val 9109"/>
                <a:gd name="f19" fmla="val 59566"/>
                <a:gd name="f20" fmla="val 8707"/>
                <a:gd name="f21" fmla="val 8305"/>
                <a:gd name="f22" fmla="val 7903"/>
                <a:gd name="f23" fmla="val 59539"/>
                <a:gd name="f24" fmla="val 7461"/>
                <a:gd name="f25" fmla="val 7006"/>
                <a:gd name="f26" fmla="val 6564"/>
                <a:gd name="f27" fmla="val 5760"/>
                <a:gd name="f28" fmla="val 5358"/>
                <a:gd name="f29" fmla="val 4956"/>
                <a:gd name="f30" fmla="val 4420"/>
                <a:gd name="f31" fmla="val 4019"/>
                <a:gd name="f32" fmla="val 59861"/>
                <a:gd name="f33" fmla="val 3590"/>
                <a:gd name="f34" fmla="val 60129"/>
                <a:gd name="f35" fmla="val 3188"/>
                <a:gd name="f36" fmla="val 2813"/>
                <a:gd name="f37" fmla="val 60383"/>
                <a:gd name="f38" fmla="val 2411"/>
                <a:gd name="f39" fmla="val 2009"/>
                <a:gd name="f40" fmla="val 1607"/>
                <a:gd name="f41" fmla="val 60799"/>
                <a:gd name="f42" fmla="val 1299"/>
                <a:gd name="f43" fmla="val 61201"/>
                <a:gd name="f44" fmla="val 1018"/>
                <a:gd name="f45" fmla="val 61629"/>
                <a:gd name="f46" fmla="val 804"/>
                <a:gd name="f47" fmla="val 61898"/>
                <a:gd name="f48" fmla="val 429"/>
                <a:gd name="f49" fmla="val 62273"/>
                <a:gd name="f50" fmla="val 147"/>
                <a:gd name="f51" fmla="val 62701"/>
                <a:gd name="f52" fmla="val 64175"/>
                <a:gd name="f53" fmla="val 65247"/>
                <a:gd name="f54" fmla="val 4073"/>
                <a:gd name="f55" fmla="val 7369"/>
                <a:gd name="f56" fmla="val 3295"/>
                <a:gd name="f57" fmla="val 7367"/>
                <a:gd name="f58" fmla="val 64309"/>
                <a:gd name="f59" fmla="val 63103"/>
                <a:gd name="f60" fmla="val 62299"/>
                <a:gd name="f61" fmla="val 12458"/>
                <a:gd name="f62" fmla="+- 0 0 -90"/>
                <a:gd name="f63" fmla="*/ f3 1 69400"/>
                <a:gd name="f64" fmla="*/ f4 1 14735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69400"/>
                <a:gd name="f73" fmla="*/ f69 1 14735"/>
                <a:gd name="f74" fmla="*/ 62032 f70 1"/>
                <a:gd name="f75" fmla="*/ 12324 f69 1"/>
                <a:gd name="f76" fmla="*/ 60424 f70 1"/>
                <a:gd name="f77" fmla="*/ 11386 f69 1"/>
                <a:gd name="f78" fmla="*/ 10449 f69 1"/>
                <a:gd name="f79" fmla="*/ 59620 f70 1"/>
                <a:gd name="f80" fmla="*/ 9109 f69 1"/>
                <a:gd name="f81" fmla="*/ 7903 f69 1"/>
                <a:gd name="f82" fmla="*/ 6564 f69 1"/>
                <a:gd name="f83" fmla="*/ 5358 f69 1"/>
                <a:gd name="f84" fmla="*/ 4019 f69 1"/>
                <a:gd name="f85" fmla="*/ 2813 f69 1"/>
                <a:gd name="f86" fmla="*/ 1607 f69 1"/>
                <a:gd name="f87" fmla="*/ 61629 f70 1"/>
                <a:gd name="f88" fmla="*/ 804 f69 1"/>
                <a:gd name="f89" fmla="*/ 62701 f70 1"/>
                <a:gd name="f90" fmla="*/ 0 f69 1"/>
                <a:gd name="f91" fmla="*/ 64175 f70 1"/>
                <a:gd name="f92" fmla="*/ 65247 f70 1"/>
                <a:gd name="f93" fmla="*/ 69400 f70 1"/>
                <a:gd name="f94" fmla="*/ 0 f70 1"/>
                <a:gd name="f95" fmla="*/ 7369 f70 1"/>
                <a:gd name="f96" fmla="*/ 7367 f69 1"/>
                <a:gd name="f97" fmla="*/ 14735 f69 1"/>
                <a:gd name="f98" fmla="*/ 64309 f70 1"/>
                <a:gd name="f99" fmla="*/ 63103 f70 1"/>
                <a:gd name="f100" fmla="+- f71 0 f1"/>
                <a:gd name="f101" fmla="*/ f74 1 69400"/>
                <a:gd name="f102" fmla="*/ f75 1 14735"/>
                <a:gd name="f103" fmla="*/ f76 1 69400"/>
                <a:gd name="f104" fmla="*/ f77 1 14735"/>
                <a:gd name="f105" fmla="*/ f78 1 14735"/>
                <a:gd name="f106" fmla="*/ f79 1 69400"/>
                <a:gd name="f107" fmla="*/ f80 1 14735"/>
                <a:gd name="f108" fmla="*/ f81 1 14735"/>
                <a:gd name="f109" fmla="*/ f82 1 14735"/>
                <a:gd name="f110" fmla="*/ f83 1 14735"/>
                <a:gd name="f111" fmla="*/ f84 1 14735"/>
                <a:gd name="f112" fmla="*/ f85 1 14735"/>
                <a:gd name="f113" fmla="*/ f86 1 14735"/>
                <a:gd name="f114" fmla="*/ f87 1 69400"/>
                <a:gd name="f115" fmla="*/ f88 1 14735"/>
                <a:gd name="f116" fmla="*/ f89 1 69400"/>
                <a:gd name="f117" fmla="*/ f90 1 14735"/>
                <a:gd name="f118" fmla="*/ f91 1 69400"/>
                <a:gd name="f119" fmla="*/ f92 1 69400"/>
                <a:gd name="f120" fmla="*/ f93 1 69400"/>
                <a:gd name="f121" fmla="*/ f94 1 69400"/>
                <a:gd name="f122" fmla="*/ f95 1 69400"/>
                <a:gd name="f123" fmla="*/ f96 1 14735"/>
                <a:gd name="f124" fmla="*/ f97 1 14735"/>
                <a:gd name="f125" fmla="*/ f98 1 69400"/>
                <a:gd name="f126" fmla="*/ f99 1 69400"/>
                <a:gd name="f127" fmla="*/ f65 1 f72"/>
                <a:gd name="f128" fmla="*/ f66 1 f72"/>
                <a:gd name="f129" fmla="*/ f65 1 f73"/>
                <a:gd name="f130" fmla="*/ f67 1 f73"/>
                <a:gd name="f131" fmla="*/ f101 1 f72"/>
                <a:gd name="f132" fmla="*/ f102 1 f73"/>
                <a:gd name="f133" fmla="*/ f103 1 f72"/>
                <a:gd name="f134" fmla="*/ f104 1 f73"/>
                <a:gd name="f135" fmla="*/ f105 1 f73"/>
                <a:gd name="f136" fmla="*/ f106 1 f72"/>
                <a:gd name="f137" fmla="*/ f107 1 f73"/>
                <a:gd name="f138" fmla="*/ f108 1 f73"/>
                <a:gd name="f139" fmla="*/ f109 1 f73"/>
                <a:gd name="f140" fmla="*/ f110 1 f73"/>
                <a:gd name="f141" fmla="*/ f111 1 f73"/>
                <a:gd name="f142" fmla="*/ f112 1 f73"/>
                <a:gd name="f143" fmla="*/ f113 1 f73"/>
                <a:gd name="f144" fmla="*/ f114 1 f72"/>
                <a:gd name="f145" fmla="*/ f115 1 f73"/>
                <a:gd name="f146" fmla="*/ f116 1 f72"/>
                <a:gd name="f147" fmla="*/ f117 1 f73"/>
                <a:gd name="f148" fmla="*/ f118 1 f72"/>
                <a:gd name="f149" fmla="*/ f119 1 f72"/>
                <a:gd name="f150" fmla="*/ f120 1 f72"/>
                <a:gd name="f151" fmla="*/ f121 1 f72"/>
                <a:gd name="f152" fmla="*/ f122 1 f72"/>
                <a:gd name="f153" fmla="*/ f123 1 f73"/>
                <a:gd name="f154" fmla="*/ f124 1 f73"/>
                <a:gd name="f155" fmla="*/ f125 1 f72"/>
                <a:gd name="f156" fmla="*/ f126 1 f72"/>
                <a:gd name="f157" fmla="*/ f127 f63 1"/>
                <a:gd name="f158" fmla="*/ f128 f63 1"/>
                <a:gd name="f159" fmla="*/ f130 f64 1"/>
                <a:gd name="f160" fmla="*/ f129 f64 1"/>
                <a:gd name="f161" fmla="*/ f131 f63 1"/>
                <a:gd name="f162" fmla="*/ f132 f64 1"/>
                <a:gd name="f163" fmla="*/ f133 f63 1"/>
                <a:gd name="f164" fmla="*/ f134 f64 1"/>
                <a:gd name="f165" fmla="*/ f135 f64 1"/>
                <a:gd name="f166" fmla="*/ f136 f63 1"/>
                <a:gd name="f167" fmla="*/ f137 f64 1"/>
                <a:gd name="f168" fmla="*/ f138 f64 1"/>
                <a:gd name="f169" fmla="*/ f139 f64 1"/>
                <a:gd name="f170" fmla="*/ f140 f64 1"/>
                <a:gd name="f171" fmla="*/ f141 f64 1"/>
                <a:gd name="f172" fmla="*/ f142 f64 1"/>
                <a:gd name="f173" fmla="*/ f143 f64 1"/>
                <a:gd name="f174" fmla="*/ f144 f63 1"/>
                <a:gd name="f175" fmla="*/ f145 f64 1"/>
                <a:gd name="f176" fmla="*/ f146 f63 1"/>
                <a:gd name="f177" fmla="*/ f147 f64 1"/>
                <a:gd name="f178" fmla="*/ f148 f63 1"/>
                <a:gd name="f179" fmla="*/ f149 f63 1"/>
                <a:gd name="f180" fmla="*/ f150 f63 1"/>
                <a:gd name="f181" fmla="*/ f151 f63 1"/>
                <a:gd name="f182" fmla="*/ f152 f63 1"/>
                <a:gd name="f183" fmla="*/ f153 f64 1"/>
                <a:gd name="f184" fmla="*/ f154 f64 1"/>
                <a:gd name="f185" fmla="*/ f155 f63 1"/>
                <a:gd name="f186" fmla="*/ f156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61" y="f162"/>
                </a:cxn>
                <a:cxn ang="f100">
                  <a:pos x="f163" y="f164"/>
                </a:cxn>
                <a:cxn ang="f100">
                  <a:pos x="f163" y="f165"/>
                </a:cxn>
                <a:cxn ang="f100">
                  <a:pos x="f166" y="f167"/>
                </a:cxn>
                <a:cxn ang="f100">
                  <a:pos x="f166" y="f168"/>
                </a:cxn>
                <a:cxn ang="f100">
                  <a:pos x="f166" y="f169"/>
                </a:cxn>
                <a:cxn ang="f100">
                  <a:pos x="f166" y="f169"/>
                </a:cxn>
                <a:cxn ang="f100">
                  <a:pos x="f166" y="f170"/>
                </a:cxn>
                <a:cxn ang="f100">
                  <a:pos x="f166" y="f171"/>
                </a:cxn>
                <a:cxn ang="f100">
                  <a:pos x="f163" y="f172"/>
                </a:cxn>
                <a:cxn ang="f100">
                  <a:pos x="f163" y="f173"/>
                </a:cxn>
                <a:cxn ang="f100">
                  <a:pos x="f174" y="f175"/>
                </a:cxn>
                <a:cxn ang="f100">
                  <a:pos x="f176" y="f177"/>
                </a:cxn>
                <a:cxn ang="f100">
                  <a:pos x="f178" y="f177"/>
                </a:cxn>
                <a:cxn ang="f100">
                  <a:pos x="f179" y="f177"/>
                </a:cxn>
                <a:cxn ang="f100">
                  <a:pos x="f180" y="f177"/>
                </a:cxn>
                <a:cxn ang="f100">
                  <a:pos x="f181" y="f177"/>
                </a:cxn>
                <a:cxn ang="f100">
                  <a:pos x="f182" y="f183"/>
                </a:cxn>
                <a:cxn ang="f100">
                  <a:pos x="f182" y="f184"/>
                </a:cxn>
                <a:cxn ang="f100">
                  <a:pos x="f185" y="f184"/>
                </a:cxn>
                <a:cxn ang="f100">
                  <a:pos x="f186" y="f184"/>
                </a:cxn>
                <a:cxn ang="f100">
                  <a:pos x="f161" y="f162"/>
                </a:cxn>
              </a:cxnLst>
              <a:rect l="f157" t="f160" r="f158" b="f159"/>
              <a:pathLst>
                <a:path w="69400" h="14735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17" y="f22"/>
                  </a:cubicBezTo>
                  <a:cubicBezTo>
                    <a:pt x="f23" y="f24"/>
                    <a:pt x="f23" y="f25"/>
                    <a:pt x="f17" y="f26"/>
                  </a:cubicBezTo>
                  <a:lnTo>
                    <a:pt x="f17" y="f26"/>
                  </a:lnTo>
                  <a:cubicBezTo>
                    <a:pt x="f17" y="f26"/>
                    <a:pt x="f17" y="f27"/>
                    <a:pt x="f17" y="f28"/>
                  </a:cubicBezTo>
                  <a:cubicBezTo>
                    <a:pt x="f17" y="f29"/>
                    <a:pt x="f17" y="f30"/>
                    <a:pt x="f17" y="f31"/>
                  </a:cubicBezTo>
                  <a:cubicBezTo>
                    <a:pt x="f32" y="f33"/>
                    <a:pt x="f34" y="f35"/>
                    <a:pt x="f10" y="f36"/>
                  </a:cubicBezTo>
                  <a:cubicBezTo>
                    <a:pt x="f37" y="f38"/>
                    <a:pt x="f37" y="f39"/>
                    <a:pt x="f10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"/>
                  </a:cubicBezTo>
                  <a:lnTo>
                    <a:pt x="f52" y="f5"/>
                  </a:lnTo>
                  <a:lnTo>
                    <a:pt x="f53" y="f5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54" y="f5"/>
                    <a:pt x="f55" y="f56"/>
                    <a:pt x="f55" y="f57"/>
                  </a:cubicBezTo>
                  <a:lnTo>
                    <a:pt x="f55" y="f7"/>
                  </a:lnTo>
                  <a:lnTo>
                    <a:pt x="f58" y="f7"/>
                  </a:lnTo>
                  <a:lnTo>
                    <a:pt x="f59" y="f7"/>
                  </a:lnTo>
                  <a:cubicBezTo>
                    <a:pt x="f59" y="f7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2" name="Freeform: Shape 1065">
              <a:extLst>
                <a:ext uri="{FF2B5EF4-FFF2-40B4-BE49-F238E27FC236}">
                  <a16:creationId xmlns:a16="http://schemas.microsoft.com/office/drawing/2014/main" id="{B401F6BC-AB81-9D39-22C6-74E52C32AD13}"/>
                </a:ext>
              </a:extLst>
            </p:cNvPr>
            <p:cNvSpPr/>
            <p:nvPr/>
          </p:nvSpPr>
          <p:spPr>
            <a:xfrm>
              <a:off x="7215685" y="5877973"/>
              <a:ext cx="2414" cy="2918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91891"/>
                <a:gd name="f8" fmla="val 1206"/>
                <a:gd name="f9" fmla="val 291892"/>
                <a:gd name="f10" fmla="val 2546"/>
                <a:gd name="f11" fmla="val 291624"/>
                <a:gd name="f12" fmla="+- 0 0 -90"/>
                <a:gd name="f13" fmla="*/ f3 1 2545"/>
                <a:gd name="f14" fmla="*/ f4 1 29189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45"/>
                <a:gd name="f23" fmla="*/ f19 1 291891"/>
                <a:gd name="f24" fmla="*/ 1206 f20 1"/>
                <a:gd name="f25" fmla="*/ 291892 f19 1"/>
                <a:gd name="f26" fmla="*/ 2546 f20 1"/>
                <a:gd name="f27" fmla="*/ 0 f19 1"/>
                <a:gd name="f28" fmla="*/ 0 f20 1"/>
                <a:gd name="f29" fmla="*/ 291624 f19 1"/>
                <a:gd name="f30" fmla="+- f21 0 f1"/>
                <a:gd name="f31" fmla="*/ f24 1 2545"/>
                <a:gd name="f32" fmla="*/ f25 1 291891"/>
                <a:gd name="f33" fmla="*/ f26 1 2545"/>
                <a:gd name="f34" fmla="*/ f27 1 291891"/>
                <a:gd name="f35" fmla="*/ f28 1 2545"/>
                <a:gd name="f36" fmla="*/ f29 1 291891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1" y="f54"/>
                </a:cxn>
                <a:cxn ang="f30">
                  <a:pos x="f55" y="f54"/>
                </a:cxn>
                <a:cxn ang="f30">
                  <a:pos x="f55" y="f56"/>
                </a:cxn>
              </a:cxnLst>
              <a:rect l="f47" t="f50" r="f48" b="f49"/>
              <a:pathLst>
                <a:path w="2545" h="291891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3" name="Freeform: Shape 1066">
              <a:extLst>
                <a:ext uri="{FF2B5EF4-FFF2-40B4-BE49-F238E27FC236}">
                  <a16:creationId xmlns:a16="http://schemas.microsoft.com/office/drawing/2014/main" id="{DE67762A-9AB2-FD21-29A6-644D31E7C99D}"/>
                </a:ext>
              </a:extLst>
            </p:cNvPr>
            <p:cNvSpPr/>
            <p:nvPr/>
          </p:nvSpPr>
          <p:spPr>
            <a:xfrm>
              <a:off x="7211241" y="5637788"/>
              <a:ext cx="16276" cy="249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67"/>
                <a:gd name="f7" fmla="val 24915"/>
                <a:gd name="f8" fmla="val 5895"/>
                <a:gd name="f9" fmla="val 17950"/>
                <a:gd name="f10" fmla="val 6605"/>
                <a:gd name="f11" fmla="val 17875"/>
                <a:gd name="f12" fmla="val 7329"/>
                <a:gd name="f13" fmla="val 8038"/>
                <a:gd name="f14" fmla="val 7234"/>
                <a:gd name="f15" fmla="val 8105"/>
                <a:gd name="f16" fmla="val 6521"/>
                <a:gd name="f17" fmla="val 8668"/>
                <a:gd name="f18" fmla="val 5956"/>
                <a:gd name="f19" fmla="val 9379"/>
                <a:gd name="f20" fmla="val 5894"/>
                <a:gd name="f21" fmla="val 10115"/>
                <a:gd name="f22" fmla="val 10718"/>
                <a:gd name="f23" fmla="val 6494"/>
                <a:gd name="f24" fmla="val 19424"/>
                <a:gd name="f25" fmla="val 12353"/>
                <a:gd name="f26" fmla="val 20771"/>
                <a:gd name="f27" fmla="val 13291"/>
                <a:gd name="f28" fmla="val 22793"/>
                <a:gd name="f29" fmla="val 13264"/>
                <a:gd name="f30" fmla="val 24916"/>
                <a:gd name="f31" fmla="val 15809"/>
                <a:gd name="f32" fmla="val 14601"/>
                <a:gd name="f33" fmla="val 17015"/>
                <a:gd name="f34" fmla="val 8707"/>
                <a:gd name="f35" fmla="val 17832"/>
                <a:gd name="f36" fmla="val 4722"/>
                <a:gd name="f37" fmla="val 15274"/>
                <a:gd name="f38" fmla="val 826"/>
                <a:gd name="f39" fmla="val 11281"/>
                <a:gd name="f40" fmla="val 5"/>
                <a:gd name="f41" fmla="val 11268"/>
                <a:gd name="f42" fmla="val 4"/>
                <a:gd name="f43" fmla="val 1"/>
                <a:gd name="f44" fmla="val 11254"/>
                <a:gd name="f45" fmla="val 8976"/>
                <a:gd name="f46" fmla="val 7637"/>
                <a:gd name="f47" fmla="val 6297"/>
                <a:gd name="f48" fmla="val 670"/>
                <a:gd name="f49" fmla="val 5225"/>
                <a:gd name="f50" fmla="val 4837"/>
                <a:gd name="f51" fmla="val 993"/>
                <a:gd name="f52" fmla="val 4475"/>
                <a:gd name="f53" fmla="val 1352"/>
                <a:gd name="f54" fmla="val 4153"/>
                <a:gd name="f55" fmla="val 1741"/>
                <a:gd name="f56" fmla="val 3858"/>
                <a:gd name="f57" fmla="val 2045"/>
                <a:gd name="f58" fmla="val 3631"/>
                <a:gd name="f59" fmla="val 2411"/>
                <a:gd name="f60" fmla="val 3484"/>
                <a:gd name="f61" fmla="val 2813"/>
                <a:gd name="f62" fmla="val 3537"/>
                <a:gd name="f63" fmla="val 4418"/>
                <a:gd name="f64" fmla="val 4691"/>
                <a:gd name="f65" fmla="val 4956"/>
                <a:gd name="f66" fmla="val 22505"/>
                <a:gd name="f67" fmla="val 23308"/>
                <a:gd name="f68" fmla="val 750"/>
                <a:gd name="f69" fmla="val 20522"/>
                <a:gd name="f70" fmla="val 3054"/>
                <a:gd name="f71" fmla="val 18428"/>
                <a:gd name="f72" fmla="+- 0 0 -90"/>
                <a:gd name="f73" fmla="*/ f3 1 17167"/>
                <a:gd name="f74" fmla="*/ f4 1 24915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17167"/>
                <a:gd name="f83" fmla="*/ f79 1 24915"/>
                <a:gd name="f84" fmla="*/ 5895 f80 1"/>
                <a:gd name="f85" fmla="*/ 17950 f79 1"/>
                <a:gd name="f86" fmla="*/ 8038 f80 1"/>
                <a:gd name="f87" fmla="*/ 7234 f79 1"/>
                <a:gd name="f88" fmla="*/ 9379 f80 1"/>
                <a:gd name="f89" fmla="*/ 5894 f79 1"/>
                <a:gd name="f90" fmla="*/ 10718 f80 1"/>
                <a:gd name="f91" fmla="*/ 19424 f79 1"/>
                <a:gd name="f92" fmla="*/ 13264 f80 1"/>
                <a:gd name="f93" fmla="*/ 24916 f79 1"/>
                <a:gd name="f94" fmla="*/ 15809 f80 1"/>
                <a:gd name="f95" fmla="*/ 14601 f79 1"/>
                <a:gd name="f96" fmla="*/ 17015 f80 1"/>
                <a:gd name="f97" fmla="*/ 8707 f79 1"/>
                <a:gd name="f98" fmla="*/ 11281 f80 1"/>
                <a:gd name="f99" fmla="*/ 5 f79 1"/>
                <a:gd name="f100" fmla="*/ 11254 f80 1"/>
                <a:gd name="f101" fmla="*/ 0 f79 1"/>
                <a:gd name="f102" fmla="*/ 8976 f80 1"/>
                <a:gd name="f103" fmla="*/ 7637 f80 1"/>
                <a:gd name="f104" fmla="*/ 6297 f80 1"/>
                <a:gd name="f105" fmla="*/ 670 f79 1"/>
                <a:gd name="f106" fmla="*/ 5225 f80 1"/>
                <a:gd name="f107" fmla="*/ 4153 f80 1"/>
                <a:gd name="f108" fmla="*/ 1741 f79 1"/>
                <a:gd name="f109" fmla="*/ 3484 f80 1"/>
                <a:gd name="f110" fmla="*/ 2813 f79 1"/>
                <a:gd name="f111" fmla="*/ 4153 f79 1"/>
                <a:gd name="f112" fmla="*/ 4956 f79 1"/>
                <a:gd name="f113" fmla="*/ 0 f80 1"/>
                <a:gd name="f114" fmla="*/ 22505 f79 1"/>
                <a:gd name="f115" fmla="*/ 23308 f79 1"/>
                <a:gd name="f116" fmla="+- f81 0 f1"/>
                <a:gd name="f117" fmla="*/ f84 1 17167"/>
                <a:gd name="f118" fmla="*/ f85 1 24915"/>
                <a:gd name="f119" fmla="*/ f86 1 17167"/>
                <a:gd name="f120" fmla="*/ f87 1 24915"/>
                <a:gd name="f121" fmla="*/ f88 1 17167"/>
                <a:gd name="f122" fmla="*/ f89 1 24915"/>
                <a:gd name="f123" fmla="*/ f90 1 17167"/>
                <a:gd name="f124" fmla="*/ f91 1 24915"/>
                <a:gd name="f125" fmla="*/ f92 1 17167"/>
                <a:gd name="f126" fmla="*/ f93 1 24915"/>
                <a:gd name="f127" fmla="*/ f94 1 17167"/>
                <a:gd name="f128" fmla="*/ f95 1 24915"/>
                <a:gd name="f129" fmla="*/ f96 1 17167"/>
                <a:gd name="f130" fmla="*/ f97 1 24915"/>
                <a:gd name="f131" fmla="*/ f98 1 17167"/>
                <a:gd name="f132" fmla="*/ f99 1 24915"/>
                <a:gd name="f133" fmla="*/ f100 1 17167"/>
                <a:gd name="f134" fmla="*/ f101 1 24915"/>
                <a:gd name="f135" fmla="*/ f102 1 17167"/>
                <a:gd name="f136" fmla="*/ f103 1 17167"/>
                <a:gd name="f137" fmla="*/ f104 1 17167"/>
                <a:gd name="f138" fmla="*/ f105 1 24915"/>
                <a:gd name="f139" fmla="*/ f106 1 17167"/>
                <a:gd name="f140" fmla="*/ f107 1 17167"/>
                <a:gd name="f141" fmla="*/ f108 1 24915"/>
                <a:gd name="f142" fmla="*/ f109 1 17167"/>
                <a:gd name="f143" fmla="*/ f110 1 24915"/>
                <a:gd name="f144" fmla="*/ f111 1 24915"/>
                <a:gd name="f145" fmla="*/ f112 1 24915"/>
                <a:gd name="f146" fmla="*/ f113 1 17167"/>
                <a:gd name="f147" fmla="*/ f114 1 24915"/>
                <a:gd name="f148" fmla="*/ f115 1 24915"/>
                <a:gd name="f149" fmla="*/ f75 1 f82"/>
                <a:gd name="f150" fmla="*/ f76 1 f82"/>
                <a:gd name="f151" fmla="*/ f75 1 f83"/>
                <a:gd name="f152" fmla="*/ f77 1 f83"/>
                <a:gd name="f153" fmla="*/ f117 1 f82"/>
                <a:gd name="f154" fmla="*/ f118 1 f83"/>
                <a:gd name="f155" fmla="*/ f119 1 f82"/>
                <a:gd name="f156" fmla="*/ f120 1 f83"/>
                <a:gd name="f157" fmla="*/ f121 1 f82"/>
                <a:gd name="f158" fmla="*/ f122 1 f83"/>
                <a:gd name="f159" fmla="*/ f123 1 f82"/>
                <a:gd name="f160" fmla="*/ f124 1 f83"/>
                <a:gd name="f161" fmla="*/ f125 1 f82"/>
                <a:gd name="f162" fmla="*/ f126 1 f83"/>
                <a:gd name="f163" fmla="*/ f127 1 f82"/>
                <a:gd name="f164" fmla="*/ f128 1 f83"/>
                <a:gd name="f165" fmla="*/ f129 1 f82"/>
                <a:gd name="f166" fmla="*/ f130 1 f83"/>
                <a:gd name="f167" fmla="*/ f131 1 f82"/>
                <a:gd name="f168" fmla="*/ f132 1 f83"/>
                <a:gd name="f169" fmla="*/ f133 1 f82"/>
                <a:gd name="f170" fmla="*/ f134 1 f83"/>
                <a:gd name="f171" fmla="*/ f135 1 f82"/>
                <a:gd name="f172" fmla="*/ f136 1 f82"/>
                <a:gd name="f173" fmla="*/ f137 1 f82"/>
                <a:gd name="f174" fmla="*/ f138 1 f83"/>
                <a:gd name="f175" fmla="*/ f139 1 f82"/>
                <a:gd name="f176" fmla="*/ f140 1 f82"/>
                <a:gd name="f177" fmla="*/ f141 1 f83"/>
                <a:gd name="f178" fmla="*/ f142 1 f82"/>
                <a:gd name="f179" fmla="*/ f143 1 f83"/>
                <a:gd name="f180" fmla="*/ f144 1 f83"/>
                <a:gd name="f181" fmla="*/ f145 1 f83"/>
                <a:gd name="f182" fmla="*/ f146 1 f82"/>
                <a:gd name="f183" fmla="*/ f147 1 f83"/>
                <a:gd name="f184" fmla="*/ f148 1 f83"/>
                <a:gd name="f185" fmla="*/ f149 f73 1"/>
                <a:gd name="f186" fmla="*/ f150 f73 1"/>
                <a:gd name="f187" fmla="*/ f152 f74 1"/>
                <a:gd name="f188" fmla="*/ f151 f74 1"/>
                <a:gd name="f189" fmla="*/ f153 f73 1"/>
                <a:gd name="f190" fmla="*/ f154 f74 1"/>
                <a:gd name="f191" fmla="*/ f155 f73 1"/>
                <a:gd name="f192" fmla="*/ f156 f74 1"/>
                <a:gd name="f193" fmla="*/ f157 f73 1"/>
                <a:gd name="f194" fmla="*/ f158 f74 1"/>
                <a:gd name="f195" fmla="*/ f159 f73 1"/>
                <a:gd name="f196" fmla="*/ f160 f74 1"/>
                <a:gd name="f197" fmla="*/ f161 f73 1"/>
                <a:gd name="f198" fmla="*/ f162 f74 1"/>
                <a:gd name="f199" fmla="*/ f163 f73 1"/>
                <a:gd name="f200" fmla="*/ f164 f74 1"/>
                <a:gd name="f201" fmla="*/ f165 f73 1"/>
                <a:gd name="f202" fmla="*/ f166 f74 1"/>
                <a:gd name="f203" fmla="*/ f167 f73 1"/>
                <a:gd name="f204" fmla="*/ f168 f74 1"/>
                <a:gd name="f205" fmla="*/ f169 f73 1"/>
                <a:gd name="f206" fmla="*/ f170 f74 1"/>
                <a:gd name="f207" fmla="*/ f171 f73 1"/>
                <a:gd name="f208" fmla="*/ f172 f73 1"/>
                <a:gd name="f209" fmla="*/ f173 f73 1"/>
                <a:gd name="f210" fmla="*/ f174 f74 1"/>
                <a:gd name="f211" fmla="*/ f175 f73 1"/>
                <a:gd name="f212" fmla="*/ f176 f73 1"/>
                <a:gd name="f213" fmla="*/ f177 f74 1"/>
                <a:gd name="f214" fmla="*/ f178 f73 1"/>
                <a:gd name="f215" fmla="*/ f179 f74 1"/>
                <a:gd name="f216" fmla="*/ f180 f74 1"/>
                <a:gd name="f217" fmla="*/ f181 f74 1"/>
                <a:gd name="f218" fmla="*/ f182 f73 1"/>
                <a:gd name="f219" fmla="*/ f183 f74 1"/>
                <a:gd name="f220" fmla="*/ f184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6">
                  <a:pos x="f189" y="f190"/>
                </a:cxn>
                <a:cxn ang="f116">
                  <a:pos x="f191" y="f190"/>
                </a:cxn>
                <a:cxn ang="f116">
                  <a:pos x="f191" y="f192"/>
                </a:cxn>
                <a:cxn ang="f116">
                  <a:pos x="f193" y="f194"/>
                </a:cxn>
                <a:cxn ang="f116">
                  <a:pos x="f195" y="f192"/>
                </a:cxn>
                <a:cxn ang="f116">
                  <a:pos x="f195" y="f196"/>
                </a:cxn>
                <a:cxn ang="f116">
                  <a:pos x="f197" y="f198"/>
                </a:cxn>
                <a:cxn ang="f116">
                  <a:pos x="f197" y="f198"/>
                </a:cxn>
                <a:cxn ang="f116">
                  <a:pos x="f199" y="f200"/>
                </a:cxn>
                <a:cxn ang="f116">
                  <a:pos x="f201" y="f202"/>
                </a:cxn>
                <a:cxn ang="f116">
                  <a:pos x="f203" y="f204"/>
                </a:cxn>
                <a:cxn ang="f116">
                  <a:pos x="f205" y="f206"/>
                </a:cxn>
                <a:cxn ang="f116">
                  <a:pos x="f207" y="f206"/>
                </a:cxn>
                <a:cxn ang="f116">
                  <a:pos x="f208" y="f206"/>
                </a:cxn>
                <a:cxn ang="f116">
                  <a:pos x="f209" y="f210"/>
                </a:cxn>
                <a:cxn ang="f116">
                  <a:pos x="f211" y="f210"/>
                </a:cxn>
                <a:cxn ang="f116">
                  <a:pos x="f212" y="f213"/>
                </a:cxn>
                <a:cxn ang="f116">
                  <a:pos x="f214" y="f215"/>
                </a:cxn>
                <a:cxn ang="f116">
                  <a:pos x="f214" y="f216"/>
                </a:cxn>
                <a:cxn ang="f116">
                  <a:pos x="f214" y="f217"/>
                </a:cxn>
                <a:cxn ang="f116">
                  <a:pos x="f218" y="f219"/>
                </a:cxn>
                <a:cxn ang="f116">
                  <a:pos x="f218" y="f220"/>
                </a:cxn>
                <a:cxn ang="f116">
                  <a:pos x="f189" y="f190"/>
                </a:cxn>
              </a:cxnLst>
              <a:rect l="f185" t="f188" r="f186" b="f187"/>
              <a:pathLst>
                <a:path w="17167" h="24915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0"/>
                    <a:pt x="f22" y="f23"/>
                    <a:pt x="f22" y="f14"/>
                  </a:cubicBezTo>
                  <a:lnTo>
                    <a:pt x="f22" y="f24"/>
                  </a:lnTo>
                  <a:cubicBezTo>
                    <a:pt x="f25" y="f26"/>
                    <a:pt x="f27" y="f28"/>
                    <a:pt x="f29" y="f30"/>
                  </a:cubicBez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1" y="f43"/>
                    <a:pt x="f44" y="f5"/>
                  </a:cubicBezTo>
                  <a:lnTo>
                    <a:pt x="f45" y="f5"/>
                  </a:lnTo>
                  <a:lnTo>
                    <a:pt x="f46" y="f5"/>
                  </a:lnTo>
                  <a:lnTo>
                    <a:pt x="f47" y="f48"/>
                  </a:lnTo>
                  <a:lnTo>
                    <a:pt x="f49" y="f48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0" y="f54"/>
                  </a:lnTo>
                  <a:cubicBezTo>
                    <a:pt x="f62" y="f63"/>
                    <a:pt x="f62" y="f64"/>
                    <a:pt x="f60" y="f65"/>
                  </a:cubicBezTo>
                  <a:lnTo>
                    <a:pt x="f5" y="f66"/>
                  </a:lnTo>
                  <a:cubicBezTo>
                    <a:pt x="f5" y="f66"/>
                    <a:pt x="f5" y="f66"/>
                    <a:pt x="f5" y="f67"/>
                  </a:cubicBez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4" name="Freeform: Shape 1067">
              <a:extLst>
                <a:ext uri="{FF2B5EF4-FFF2-40B4-BE49-F238E27FC236}">
                  <a16:creationId xmlns:a16="http://schemas.microsoft.com/office/drawing/2014/main" id="{89F5019B-1CFF-0D7B-D9A5-2CA3D45A60F2}"/>
                </a:ext>
              </a:extLst>
            </p:cNvPr>
            <p:cNvSpPr/>
            <p:nvPr/>
          </p:nvSpPr>
          <p:spPr>
            <a:xfrm>
              <a:off x="7218858" y="5644088"/>
              <a:ext cx="2542" cy="135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3529"/>
                <a:gd name="f8" fmla="val 1340"/>
                <a:gd name="f9" fmla="val 630"/>
                <a:gd name="f10" fmla="val 63"/>
                <a:gd name="f11" fmla="val 67"/>
                <a:gd name="f12" fmla="val 627"/>
                <a:gd name="f13" fmla="val 12056"/>
                <a:gd name="f14" fmla="val 978"/>
                <a:gd name="f15" fmla="val 12383"/>
                <a:gd name="f16" fmla="val 1876"/>
                <a:gd name="f17" fmla="val 12881"/>
                <a:gd name="f18" fmla="val 2680"/>
                <a:gd name="f19" fmla="val 13530"/>
                <a:gd name="f20" fmla="val 600"/>
                <a:gd name="f21" fmla="val 2077"/>
                <a:gd name="f22" fmla="+- 0 0 -90"/>
                <a:gd name="f23" fmla="*/ f3 1 2679"/>
                <a:gd name="f24" fmla="*/ f4 1 1352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679"/>
                <a:gd name="f33" fmla="*/ f29 1 13529"/>
                <a:gd name="f34" fmla="*/ 1340 f30 1"/>
                <a:gd name="f35" fmla="*/ 0 f29 1"/>
                <a:gd name="f36" fmla="*/ 0 f30 1"/>
                <a:gd name="f37" fmla="*/ 1340 f29 1"/>
                <a:gd name="f38" fmla="*/ 12056 f29 1"/>
                <a:gd name="f39" fmla="*/ 2680 f30 1"/>
                <a:gd name="f40" fmla="*/ 13530 f29 1"/>
                <a:gd name="f41" fmla="+- f31 0 f1"/>
                <a:gd name="f42" fmla="*/ f34 1 2679"/>
                <a:gd name="f43" fmla="*/ f35 1 13529"/>
                <a:gd name="f44" fmla="*/ f36 1 2679"/>
                <a:gd name="f45" fmla="*/ f37 1 13529"/>
                <a:gd name="f46" fmla="*/ f38 1 13529"/>
                <a:gd name="f47" fmla="*/ f39 1 2679"/>
                <a:gd name="f48" fmla="*/ f40 1 13529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2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3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9" y="f70"/>
                </a:cxn>
                <a:cxn ang="f41">
                  <a:pos x="f69" y="f67"/>
                </a:cxn>
                <a:cxn ang="f41">
                  <a:pos x="f64" y="f65"/>
                </a:cxn>
              </a:cxnLst>
              <a:rect l="f60" t="f63" r="f61" b="f62"/>
              <a:pathLst>
                <a:path w="2679" h="13529">
                  <a:moveTo>
                    <a:pt x="f8" y="f5"/>
                  </a:moveTo>
                  <a:cubicBezTo>
                    <a:pt x="f9" y="f10"/>
                    <a:pt x="f11" y="f12"/>
                    <a:pt x="f5" y="f8"/>
                  </a:cubicBezTo>
                  <a:lnTo>
                    <a:pt x="f5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8"/>
                  </a:lnTo>
                  <a:cubicBezTo>
                    <a:pt x="f18" y="f20"/>
                    <a:pt x="f21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5" name="Freeform: Shape 1068">
              <a:extLst>
                <a:ext uri="{FF2B5EF4-FFF2-40B4-BE49-F238E27FC236}">
                  <a16:creationId xmlns:a16="http://schemas.microsoft.com/office/drawing/2014/main" id="{FD829D73-F292-1BF5-51FF-B5F78ED256FB}"/>
                </a:ext>
              </a:extLst>
            </p:cNvPr>
            <p:cNvSpPr/>
            <p:nvPr/>
          </p:nvSpPr>
          <p:spPr>
            <a:xfrm>
              <a:off x="4344369" y="5985936"/>
              <a:ext cx="13972" cy="5923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592356"/>
                <a:gd name="f8" fmla="val 14470"/>
                <a:gd name="f9" fmla="val 591687"/>
                <a:gd name="f10" fmla="val 1340"/>
                <a:gd name="f11" fmla="val 13880"/>
                <a:gd name="f12" fmla="val 4808"/>
                <a:gd name="f13" fmla="val 10893"/>
                <a:gd name="f14" fmla="val 7352"/>
                <a:gd name="f15" fmla="val 7369"/>
                <a:gd name="f16" fmla="val 7368"/>
                <a:gd name="f17" fmla="val 3296"/>
                <a:gd name="f18" fmla="val 4070"/>
                <a:gd name="f19" fmla="val 14738"/>
                <a:gd name="f20" fmla="+- 0 0 -90"/>
                <a:gd name="f21" fmla="*/ f3 1 14737"/>
                <a:gd name="f22" fmla="*/ f4 1 59235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737"/>
                <a:gd name="f31" fmla="*/ f27 1 592356"/>
                <a:gd name="f32" fmla="*/ 14470 f28 1"/>
                <a:gd name="f33" fmla="*/ 591687 f27 1"/>
                <a:gd name="f34" fmla="*/ 1340 f27 1"/>
                <a:gd name="f35" fmla="*/ 7369 f28 1"/>
                <a:gd name="f36" fmla="*/ 7368 f27 1"/>
                <a:gd name="f37" fmla="*/ 0 f28 1"/>
                <a:gd name="f38" fmla="*/ 0 f27 1"/>
                <a:gd name="f39" fmla="*/ 592356 f27 1"/>
                <a:gd name="f40" fmla="*/ 14738 f28 1"/>
                <a:gd name="f41" fmla="+- f29 0 f1"/>
                <a:gd name="f42" fmla="*/ f32 1 14737"/>
                <a:gd name="f43" fmla="*/ f33 1 592356"/>
                <a:gd name="f44" fmla="*/ f34 1 592356"/>
                <a:gd name="f45" fmla="*/ f35 1 14737"/>
                <a:gd name="f46" fmla="*/ f36 1 592356"/>
                <a:gd name="f47" fmla="*/ f37 1 14737"/>
                <a:gd name="f48" fmla="*/ f38 1 592356"/>
                <a:gd name="f49" fmla="*/ f39 1 592356"/>
                <a:gd name="f50" fmla="*/ f40 1 14737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1"/>
                <a:gd name="f58" fmla="*/ f45 1 f30"/>
                <a:gd name="f59" fmla="*/ f46 1 f31"/>
                <a:gd name="f60" fmla="*/ f47 1 f30"/>
                <a:gd name="f61" fmla="*/ f48 1 f31"/>
                <a:gd name="f62" fmla="*/ f49 1 f31"/>
                <a:gd name="f63" fmla="*/ f50 1 f30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2 1"/>
                <a:gd name="f71" fmla="*/ f58 f21 1"/>
                <a:gd name="f72" fmla="*/ f59 f22 1"/>
                <a:gd name="f73" fmla="*/ f60 f21 1"/>
                <a:gd name="f74" fmla="*/ f61 f22 1"/>
                <a:gd name="f75" fmla="*/ f62 f22 1"/>
                <a:gd name="f76" fmla="*/ f63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68" y="f70"/>
                </a:cxn>
                <a:cxn ang="f41">
                  <a:pos x="f71" y="f72"/>
                </a:cxn>
                <a:cxn ang="f41">
                  <a:pos x="f73" y="f74"/>
                </a:cxn>
                <a:cxn ang="f41">
                  <a:pos x="f73" y="f75"/>
                </a:cxn>
                <a:cxn ang="f41">
                  <a:pos x="f76" y="f75"/>
                </a:cxn>
              </a:cxnLst>
              <a:rect l="f64" t="f67" r="f65" b="f66"/>
              <a:pathLst>
                <a:path w="14737" h="592356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6"/>
                    <a:pt x="f5" y="f18"/>
                    <a:pt x="f5" y="f5"/>
                  </a:cubicBezTo>
                  <a:lnTo>
                    <a:pt x="f5" y="f7"/>
                  </a:lnTo>
                  <a:lnTo>
                    <a:pt x="f19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6" name="Freeform: Shape 1069">
              <a:extLst>
                <a:ext uri="{FF2B5EF4-FFF2-40B4-BE49-F238E27FC236}">
                  <a16:creationId xmlns:a16="http://schemas.microsoft.com/office/drawing/2014/main" id="{186C60D6-BCC3-1885-7E73-7D5BE49D1173}"/>
                </a:ext>
              </a:extLst>
            </p:cNvPr>
            <p:cNvSpPr/>
            <p:nvPr/>
          </p:nvSpPr>
          <p:spPr>
            <a:xfrm>
              <a:off x="6708577" y="5677875"/>
              <a:ext cx="187708" cy="147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019"/>
                <a:gd name="f7" fmla="val 14700"/>
                <a:gd name="f8" fmla="val 7369"/>
                <a:gd name="f9" fmla="val 7199"/>
                <a:gd name="f10" fmla="val 14701"/>
                <a:gd name="f11" fmla="val 191454"/>
                <a:gd name="f12" fmla="val 190248"/>
                <a:gd name="f13" fmla="val 8941"/>
                <a:gd name="f14" fmla="val 189323"/>
                <a:gd name="f15" fmla="val 4983"/>
                <a:gd name="f16" fmla="val 191789"/>
                <a:gd name="f17" fmla="val 1028"/>
                <a:gd name="f18" fmla="val 195741"/>
                <a:gd name="f19" fmla="val 99"/>
                <a:gd name="f20" fmla="val 196492"/>
                <a:gd name="f21" fmla="val -33"/>
                <a:gd name="f22" fmla="val 197269"/>
                <a:gd name="f23" fmla="val 3966"/>
                <a:gd name="f24" fmla="val 97"/>
                <a:gd name="f25" fmla="val 7221"/>
                <a:gd name="f26" fmla="val 3235"/>
                <a:gd name="f27" fmla="+- 0 0 -90"/>
                <a:gd name="f28" fmla="*/ f3 1 198019"/>
                <a:gd name="f29" fmla="*/ f4 1 1470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98019"/>
                <a:gd name="f38" fmla="*/ f34 1 14700"/>
                <a:gd name="f39" fmla="*/ 7369 f35 1"/>
                <a:gd name="f40" fmla="*/ 7199 f34 1"/>
                <a:gd name="f41" fmla="*/ 14701 f34 1"/>
                <a:gd name="f42" fmla="*/ 191454 f35 1"/>
                <a:gd name="f43" fmla="*/ 190248 f35 1"/>
                <a:gd name="f44" fmla="*/ 8941 f34 1"/>
                <a:gd name="f45" fmla="*/ 195741 f35 1"/>
                <a:gd name="f46" fmla="*/ 99 f34 1"/>
                <a:gd name="f47" fmla="*/ 198019 f35 1"/>
                <a:gd name="f48" fmla="*/ 0 f35 1"/>
                <a:gd name="f49" fmla="+- f36 0 f1"/>
                <a:gd name="f50" fmla="*/ f39 1 198019"/>
                <a:gd name="f51" fmla="*/ f40 1 14700"/>
                <a:gd name="f52" fmla="*/ f41 1 14700"/>
                <a:gd name="f53" fmla="*/ f42 1 198019"/>
                <a:gd name="f54" fmla="*/ f43 1 198019"/>
                <a:gd name="f55" fmla="*/ f44 1 14700"/>
                <a:gd name="f56" fmla="*/ f45 1 198019"/>
                <a:gd name="f57" fmla="*/ f46 1 14700"/>
                <a:gd name="f58" fmla="*/ f47 1 198019"/>
                <a:gd name="f59" fmla="*/ f48 1 198019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8"/>
                <a:gd name="f67" fmla="*/ f53 1 f37"/>
                <a:gd name="f68" fmla="*/ f54 1 f37"/>
                <a:gd name="f69" fmla="*/ f55 1 f38"/>
                <a:gd name="f70" fmla="*/ f56 1 f37"/>
                <a:gd name="f71" fmla="*/ f57 1 f38"/>
                <a:gd name="f72" fmla="*/ f58 1 f37"/>
                <a:gd name="f73" fmla="*/ f59 1 f37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9 1"/>
                <a:gd name="f81" fmla="*/ f67 f28 1"/>
                <a:gd name="f82" fmla="*/ f68 f28 1"/>
                <a:gd name="f83" fmla="*/ f69 f29 1"/>
                <a:gd name="f84" fmla="*/ f70 f28 1"/>
                <a:gd name="f85" fmla="*/ f71 f29 1"/>
                <a:gd name="f86" fmla="*/ f72 f28 1"/>
                <a:gd name="f87" fmla="*/ f73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78" y="f80"/>
                </a:cxn>
                <a:cxn ang="f49">
                  <a:pos x="f81" y="f80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6" y="f85"/>
                </a:cxn>
                <a:cxn ang="f49">
                  <a:pos x="f87" y="f85"/>
                </a:cxn>
                <a:cxn ang="f49">
                  <a:pos x="f78" y="f79"/>
                </a:cxn>
              </a:cxnLst>
              <a:rect l="f74" t="f77" r="f75" b="f76"/>
              <a:pathLst>
                <a:path w="198019" h="14700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1"/>
                    <a:pt x="f6" y="f19"/>
                  </a:cubicBezTo>
                  <a:lnTo>
                    <a:pt x="f5" y="f19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7" name="Freeform: Shape 1070">
              <a:extLst>
                <a:ext uri="{FF2B5EF4-FFF2-40B4-BE49-F238E27FC236}">
                  <a16:creationId xmlns:a16="http://schemas.microsoft.com/office/drawing/2014/main" id="{225272F1-9B5A-54B1-1B24-0941B57B14DD}"/>
                </a:ext>
              </a:extLst>
            </p:cNvPr>
            <p:cNvSpPr/>
            <p:nvPr/>
          </p:nvSpPr>
          <p:spPr>
            <a:xfrm>
              <a:off x="6888897" y="5678817"/>
              <a:ext cx="14621" cy="147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29"/>
                <a:gd name="f7" fmla="val 14700"/>
                <a:gd name="f8" fmla="val 22"/>
                <a:gd name="f9" fmla="val 7869"/>
                <a:gd name="f10" fmla="val 1228"/>
                <a:gd name="f11" fmla="val 13629"/>
                <a:gd name="f12" fmla="val 14701"/>
                <a:gd name="f13" fmla="val 13763"/>
                <a:gd name="f14" fmla="val 1254"/>
                <a:gd name="f15" fmla="val 10895"/>
                <a:gd name="f16" fmla="val 2929"/>
                <a:gd name="f17" fmla="val 8295"/>
                <a:gd name="f18" fmla="val 5515"/>
                <a:gd name="f19" fmla="val 7065"/>
                <a:gd name="f20" fmla="val 6128"/>
                <a:gd name="f21" fmla="val 5582"/>
                <a:gd name="f22" fmla="val 5415"/>
                <a:gd name="f23" fmla="val 6144"/>
                <a:gd name="f24" fmla="val 4850"/>
                <a:gd name="f25" fmla="val 6855"/>
                <a:gd name="f26" fmla="val 4788"/>
                <a:gd name="f27" fmla="val 7592"/>
                <a:gd name="f28" fmla="val 8194"/>
                <a:gd name="f29" fmla="val 5388"/>
                <a:gd name="f30" fmla="val 11946"/>
                <a:gd name="f31" fmla="val 6111"/>
                <a:gd name="f32" fmla="val 15081"/>
                <a:gd name="f33" fmla="val 8959"/>
                <a:gd name="f34" fmla="val 15430"/>
                <a:gd name="f35" fmla="val 12691"/>
                <a:gd name="f36" fmla="val 11754"/>
                <a:gd name="f37" fmla="val 13688"/>
                <a:gd name="f38" fmla="val 4252"/>
                <a:gd name="f39" fmla="val 13741"/>
                <a:gd name="f40" fmla="val 3807"/>
                <a:gd name="f41" fmla="val 3357"/>
                <a:gd name="f42" fmla="val 2913"/>
                <a:gd name="f43" fmla="val 13540"/>
                <a:gd name="f44" fmla="val 2479"/>
                <a:gd name="f45" fmla="val 13259"/>
                <a:gd name="f46" fmla="val 2103"/>
                <a:gd name="f47" fmla="val 12884"/>
                <a:gd name="f48" fmla="val 1841"/>
                <a:gd name="f49" fmla="val 12643"/>
                <a:gd name="f50" fmla="val 1464"/>
                <a:gd name="f51" fmla="val 12321"/>
                <a:gd name="f52" fmla="val 1144"/>
                <a:gd name="f53" fmla="val 903"/>
                <a:gd name="f54" fmla="val 11611"/>
                <a:gd name="f55" fmla="val 547"/>
                <a:gd name="f56" fmla="val 11195"/>
                <a:gd name="f57" fmla="val 272"/>
                <a:gd name="f58" fmla="val 10740"/>
                <a:gd name="f59" fmla="val 99"/>
                <a:gd name="f60" fmla="val 9535"/>
                <a:gd name="f61" fmla="val 8060"/>
                <a:gd name="f62" fmla="val 7310"/>
                <a:gd name="f63" fmla="val -33"/>
                <a:gd name="f64" fmla="val 6534"/>
                <a:gd name="f65" fmla="val 5783"/>
                <a:gd name="f66" fmla="val 2192"/>
                <a:gd name="f67" fmla="val 890"/>
                <a:gd name="f68" fmla="val -259"/>
                <a:gd name="f69" fmla="val 4205"/>
                <a:gd name="f70" fmla="+- 0 0 -90"/>
                <a:gd name="f71" fmla="*/ f3 1 15429"/>
                <a:gd name="f72" fmla="*/ f4 1 14700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15429"/>
                <a:gd name="f81" fmla="*/ f77 1 14700"/>
                <a:gd name="f82" fmla="*/ 22 f78 1"/>
                <a:gd name="f83" fmla="*/ 7869 f77 1"/>
                <a:gd name="f84" fmla="*/ 1228 f78 1"/>
                <a:gd name="f85" fmla="*/ 13629 f77 1"/>
                <a:gd name="f86" fmla="*/ 14701 f77 1"/>
                <a:gd name="f87" fmla="*/ 13763 f77 1"/>
                <a:gd name="f88" fmla="*/ 5515 f78 1"/>
                <a:gd name="f89" fmla="*/ 7065 f77 1"/>
                <a:gd name="f90" fmla="*/ 6128 f77 1"/>
                <a:gd name="f91" fmla="*/ 6855 f78 1"/>
                <a:gd name="f92" fmla="*/ 4788 f77 1"/>
                <a:gd name="f93" fmla="*/ 8194 f78 1"/>
                <a:gd name="f94" fmla="*/ 15430 f78 1"/>
                <a:gd name="f95" fmla="*/ 12691 f77 1"/>
                <a:gd name="f96" fmla="*/ 11754 f77 1"/>
                <a:gd name="f97" fmla="*/ 13688 f78 1"/>
                <a:gd name="f98" fmla="*/ 4252 f77 1"/>
                <a:gd name="f99" fmla="*/ 2913 f77 1"/>
                <a:gd name="f100" fmla="*/ 12884 f78 1"/>
                <a:gd name="f101" fmla="*/ 1841 f77 1"/>
                <a:gd name="f102" fmla="*/ 11946 f78 1"/>
                <a:gd name="f103" fmla="*/ 903 f77 1"/>
                <a:gd name="f104" fmla="*/ 10740 f78 1"/>
                <a:gd name="f105" fmla="*/ 99 f77 1"/>
                <a:gd name="f106" fmla="*/ 9535 f78 1"/>
                <a:gd name="f107" fmla="*/ 8060 f78 1"/>
                <a:gd name="f108" fmla="*/ 5783 f78 1"/>
                <a:gd name="f109" fmla="+- f79 0 f1"/>
                <a:gd name="f110" fmla="*/ f82 1 15429"/>
                <a:gd name="f111" fmla="*/ f83 1 14700"/>
                <a:gd name="f112" fmla="*/ f84 1 15429"/>
                <a:gd name="f113" fmla="*/ f85 1 14700"/>
                <a:gd name="f114" fmla="*/ f86 1 14700"/>
                <a:gd name="f115" fmla="*/ f87 1 14700"/>
                <a:gd name="f116" fmla="*/ f88 1 15429"/>
                <a:gd name="f117" fmla="*/ f89 1 14700"/>
                <a:gd name="f118" fmla="*/ f90 1 14700"/>
                <a:gd name="f119" fmla="*/ f91 1 15429"/>
                <a:gd name="f120" fmla="*/ f92 1 14700"/>
                <a:gd name="f121" fmla="*/ f93 1 15429"/>
                <a:gd name="f122" fmla="*/ f94 1 15429"/>
                <a:gd name="f123" fmla="*/ f95 1 14700"/>
                <a:gd name="f124" fmla="*/ f96 1 14700"/>
                <a:gd name="f125" fmla="*/ f97 1 15429"/>
                <a:gd name="f126" fmla="*/ f98 1 14700"/>
                <a:gd name="f127" fmla="*/ f99 1 14700"/>
                <a:gd name="f128" fmla="*/ f100 1 15429"/>
                <a:gd name="f129" fmla="*/ f101 1 14700"/>
                <a:gd name="f130" fmla="*/ f102 1 15429"/>
                <a:gd name="f131" fmla="*/ f103 1 14700"/>
                <a:gd name="f132" fmla="*/ f104 1 15429"/>
                <a:gd name="f133" fmla="*/ f105 1 14700"/>
                <a:gd name="f134" fmla="*/ f106 1 15429"/>
                <a:gd name="f135" fmla="*/ f107 1 15429"/>
                <a:gd name="f136" fmla="*/ f108 1 15429"/>
                <a:gd name="f137" fmla="*/ f73 1 f80"/>
                <a:gd name="f138" fmla="*/ f74 1 f80"/>
                <a:gd name="f139" fmla="*/ f73 1 f81"/>
                <a:gd name="f140" fmla="*/ f75 1 f81"/>
                <a:gd name="f141" fmla="*/ f110 1 f80"/>
                <a:gd name="f142" fmla="*/ f111 1 f81"/>
                <a:gd name="f143" fmla="*/ f112 1 f80"/>
                <a:gd name="f144" fmla="*/ f113 1 f81"/>
                <a:gd name="f145" fmla="*/ f114 1 f81"/>
                <a:gd name="f146" fmla="*/ f115 1 f81"/>
                <a:gd name="f147" fmla="*/ f116 1 f80"/>
                <a:gd name="f148" fmla="*/ f117 1 f81"/>
                <a:gd name="f149" fmla="*/ f118 1 f81"/>
                <a:gd name="f150" fmla="*/ f119 1 f80"/>
                <a:gd name="f151" fmla="*/ f120 1 f81"/>
                <a:gd name="f152" fmla="*/ f121 1 f80"/>
                <a:gd name="f153" fmla="*/ f122 1 f80"/>
                <a:gd name="f154" fmla="*/ f123 1 f81"/>
                <a:gd name="f155" fmla="*/ f124 1 f81"/>
                <a:gd name="f156" fmla="*/ f125 1 f80"/>
                <a:gd name="f157" fmla="*/ f126 1 f81"/>
                <a:gd name="f158" fmla="*/ f127 1 f81"/>
                <a:gd name="f159" fmla="*/ f128 1 f80"/>
                <a:gd name="f160" fmla="*/ f129 1 f81"/>
                <a:gd name="f161" fmla="*/ f130 1 f80"/>
                <a:gd name="f162" fmla="*/ f131 1 f81"/>
                <a:gd name="f163" fmla="*/ f132 1 f80"/>
                <a:gd name="f164" fmla="*/ f133 1 f81"/>
                <a:gd name="f165" fmla="*/ f134 1 f80"/>
                <a:gd name="f166" fmla="*/ f135 1 f80"/>
                <a:gd name="f167" fmla="*/ f136 1 f80"/>
                <a:gd name="f168" fmla="*/ f137 f71 1"/>
                <a:gd name="f169" fmla="*/ f138 f71 1"/>
                <a:gd name="f170" fmla="*/ f140 f72 1"/>
                <a:gd name="f171" fmla="*/ f139 f72 1"/>
                <a:gd name="f172" fmla="*/ f141 f71 1"/>
                <a:gd name="f173" fmla="*/ f142 f72 1"/>
                <a:gd name="f174" fmla="*/ f143 f71 1"/>
                <a:gd name="f175" fmla="*/ f144 f72 1"/>
                <a:gd name="f176" fmla="*/ f145 f72 1"/>
                <a:gd name="f177" fmla="*/ f146 f72 1"/>
                <a:gd name="f178" fmla="*/ f147 f71 1"/>
                <a:gd name="f179" fmla="*/ f148 f72 1"/>
                <a:gd name="f180" fmla="*/ f149 f72 1"/>
                <a:gd name="f181" fmla="*/ f150 f71 1"/>
                <a:gd name="f182" fmla="*/ f151 f72 1"/>
                <a:gd name="f183" fmla="*/ f152 f71 1"/>
                <a:gd name="f184" fmla="*/ f153 f71 1"/>
                <a:gd name="f185" fmla="*/ f154 f72 1"/>
                <a:gd name="f186" fmla="*/ f155 f72 1"/>
                <a:gd name="f187" fmla="*/ f156 f71 1"/>
                <a:gd name="f188" fmla="*/ f157 f72 1"/>
                <a:gd name="f189" fmla="*/ f158 f72 1"/>
                <a:gd name="f190" fmla="*/ f159 f71 1"/>
                <a:gd name="f191" fmla="*/ f160 f72 1"/>
                <a:gd name="f192" fmla="*/ f161 f71 1"/>
                <a:gd name="f193" fmla="*/ f162 f72 1"/>
                <a:gd name="f194" fmla="*/ f163 f71 1"/>
                <a:gd name="f195" fmla="*/ f164 f72 1"/>
                <a:gd name="f196" fmla="*/ f165 f71 1"/>
                <a:gd name="f197" fmla="*/ f166 f71 1"/>
                <a:gd name="f198" fmla="*/ f167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2" y="f173"/>
                </a:cxn>
                <a:cxn ang="f109">
                  <a:pos x="f174" y="f175"/>
                </a:cxn>
                <a:cxn ang="f109">
                  <a:pos x="f174" y="f176"/>
                </a:cxn>
                <a:cxn ang="f109">
                  <a:pos x="f174" y="f177"/>
                </a:cxn>
                <a:cxn ang="f109">
                  <a:pos x="f178" y="f179"/>
                </a:cxn>
                <a:cxn ang="f109">
                  <a:pos x="f178" y="f180"/>
                </a:cxn>
                <a:cxn ang="f109">
                  <a:pos x="f181" y="f182"/>
                </a:cxn>
                <a:cxn ang="f109">
                  <a:pos x="f183" y="f180"/>
                </a:cxn>
                <a:cxn ang="f109">
                  <a:pos x="f183" y="f180"/>
                </a:cxn>
                <a:cxn ang="f109">
                  <a:pos x="f183" y="f180"/>
                </a:cxn>
                <a:cxn ang="f109">
                  <a:pos x="f184" y="f185"/>
                </a:cxn>
                <a:cxn ang="f109">
                  <a:pos x="f184" y="f186"/>
                </a:cxn>
                <a:cxn ang="f109">
                  <a:pos x="f187" y="f188"/>
                </a:cxn>
                <a:cxn ang="f109">
                  <a:pos x="f187" y="f188"/>
                </a:cxn>
                <a:cxn ang="f109">
                  <a:pos x="f187" y="f189"/>
                </a:cxn>
                <a:cxn ang="f109">
                  <a:pos x="f190" y="f191"/>
                </a:cxn>
                <a:cxn ang="f109">
                  <a:pos x="f192" y="f193"/>
                </a:cxn>
                <a:cxn ang="f109">
                  <a:pos x="f194" y="f195"/>
                </a:cxn>
                <a:cxn ang="f109">
                  <a:pos x="f196" y="f195"/>
                </a:cxn>
                <a:cxn ang="f109">
                  <a:pos x="f197" y="f195"/>
                </a:cxn>
                <a:cxn ang="f109">
                  <a:pos x="f198" y="f195"/>
                </a:cxn>
                <a:cxn ang="f109">
                  <a:pos x="f172" y="f173"/>
                </a:cxn>
              </a:cxnLst>
              <a:rect l="f168" t="f171" r="f169" b="f170"/>
              <a:pathLst>
                <a:path w="15429" h="14700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10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6"/>
                    <a:pt x="f28" y="f29"/>
                    <a:pt x="f28" y="f20"/>
                  </a:cubicBezTo>
                  <a:lnTo>
                    <a:pt x="f28" y="f20"/>
                  </a:lnTo>
                  <a:lnTo>
                    <a:pt x="f28" y="f20"/>
                  </a:lnTo>
                  <a:cubicBezTo>
                    <a:pt x="f30" y="f31"/>
                    <a:pt x="f32" y="f33"/>
                    <a:pt x="f34" y="f35"/>
                  </a:cubicBezTo>
                  <a:lnTo>
                    <a:pt x="f34" y="f36"/>
                  </a:lnTo>
                  <a:lnTo>
                    <a:pt x="f37" y="f38"/>
                  </a:lnTo>
                  <a:cubicBezTo>
                    <a:pt x="f37" y="f38"/>
                    <a:pt x="f37" y="f38"/>
                    <a:pt x="f37" y="f38"/>
                  </a:cubicBezTo>
                  <a:cubicBezTo>
                    <a:pt x="f39" y="f40"/>
                    <a:pt x="f39" y="f41"/>
                    <a:pt x="f37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30" y="f53"/>
                  </a:cubicBezTo>
                  <a:cubicBezTo>
                    <a:pt x="f54" y="f55"/>
                    <a:pt x="f56" y="f57"/>
                    <a:pt x="f58" y="f59"/>
                  </a:cubicBezTo>
                  <a:lnTo>
                    <a:pt x="f60" y="f59"/>
                  </a:lnTo>
                  <a:lnTo>
                    <a:pt x="f61" y="f59"/>
                  </a:lnTo>
                  <a:cubicBezTo>
                    <a:pt x="f62" y="f63"/>
                    <a:pt x="f64" y="f63"/>
                    <a:pt x="f65" y="f59"/>
                  </a:cubicBezTo>
                  <a:cubicBezTo>
                    <a:pt x="f66" y="f67"/>
                    <a:pt x="f68" y="f6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8" name="Freeform: Shape 1071">
              <a:extLst>
                <a:ext uri="{FF2B5EF4-FFF2-40B4-BE49-F238E27FC236}">
                  <a16:creationId xmlns:a16="http://schemas.microsoft.com/office/drawing/2014/main" id="{65399F72-7F48-FA90-2B2B-78F162D02133}"/>
                </a:ext>
              </a:extLst>
            </p:cNvPr>
            <p:cNvSpPr/>
            <p:nvPr/>
          </p:nvSpPr>
          <p:spPr>
            <a:xfrm>
              <a:off x="7266224" y="5655737"/>
              <a:ext cx="152905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1308"/>
                <a:gd name="f7" fmla="val 14735"/>
                <a:gd name="f8" fmla="val 153940"/>
                <a:gd name="f9" fmla="val 7368"/>
                <a:gd name="f10" fmla="val 3298"/>
                <a:gd name="f11" fmla="val 157236"/>
                <a:gd name="f12" fmla="val 161309"/>
                <a:gd name="f13" fmla="val 536"/>
                <a:gd name="f14" fmla="+- 0 0 -90"/>
                <a:gd name="f15" fmla="*/ f3 1 161308"/>
                <a:gd name="f16" fmla="*/ f4 1 1473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61308"/>
                <a:gd name="f25" fmla="*/ f21 1 14735"/>
                <a:gd name="f26" fmla="*/ 0 f22 1"/>
                <a:gd name="f27" fmla="*/ 14735 f21 1"/>
                <a:gd name="f28" fmla="*/ 153940 f22 1"/>
                <a:gd name="f29" fmla="*/ 7368 f21 1"/>
                <a:gd name="f30" fmla="*/ 161309 f22 1"/>
                <a:gd name="f31" fmla="*/ 0 f21 1"/>
                <a:gd name="f32" fmla="*/ 536 f22 1"/>
                <a:gd name="f33" fmla="+- f23 0 f1"/>
                <a:gd name="f34" fmla="*/ f26 1 161308"/>
                <a:gd name="f35" fmla="*/ f27 1 14735"/>
                <a:gd name="f36" fmla="*/ f28 1 161308"/>
                <a:gd name="f37" fmla="*/ f29 1 14735"/>
                <a:gd name="f38" fmla="*/ f30 1 161308"/>
                <a:gd name="f39" fmla="*/ f31 1 14735"/>
                <a:gd name="f40" fmla="*/ f32 1 161308"/>
                <a:gd name="f41" fmla="*/ f17 1 f24"/>
                <a:gd name="f42" fmla="*/ f18 1 f24"/>
                <a:gd name="f43" fmla="*/ f17 1 f25"/>
                <a:gd name="f44" fmla="*/ f19 1 f25"/>
                <a:gd name="f45" fmla="*/ f34 1 f24"/>
                <a:gd name="f46" fmla="*/ f35 1 f25"/>
                <a:gd name="f47" fmla="*/ f36 1 f24"/>
                <a:gd name="f48" fmla="*/ f37 1 f25"/>
                <a:gd name="f49" fmla="*/ f38 1 f24"/>
                <a:gd name="f50" fmla="*/ f39 1 f25"/>
                <a:gd name="f51" fmla="*/ f40 1 f24"/>
                <a:gd name="f52" fmla="*/ f41 f15 1"/>
                <a:gd name="f53" fmla="*/ f42 f15 1"/>
                <a:gd name="f54" fmla="*/ f44 f16 1"/>
                <a:gd name="f55" fmla="*/ f43 f16 1"/>
                <a:gd name="f56" fmla="*/ f45 f15 1"/>
                <a:gd name="f57" fmla="*/ f46 f16 1"/>
                <a:gd name="f58" fmla="*/ f47 f15 1"/>
                <a:gd name="f59" fmla="*/ f48 f16 1"/>
                <a:gd name="f60" fmla="*/ f49 f15 1"/>
                <a:gd name="f61" fmla="*/ f50 f16 1"/>
                <a:gd name="f62" fmla="*/ f5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6" y="f57"/>
                </a:cxn>
                <a:cxn ang="f33">
                  <a:pos x="f58" y="f57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1"/>
                </a:cxn>
                <a:cxn ang="f33">
                  <a:pos x="f62" y="f57"/>
                </a:cxn>
              </a:cxnLst>
              <a:rect l="f52" t="f55" r="f53" b="f54"/>
              <a:pathLst>
                <a:path w="161308" h="14735">
                  <a:moveTo>
                    <a:pt x="f5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lnTo>
                    <a:pt x="f13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9" name="Freeform: Shape 1072">
              <a:extLst>
                <a:ext uri="{FF2B5EF4-FFF2-40B4-BE49-F238E27FC236}">
                  <a16:creationId xmlns:a16="http://schemas.microsoft.com/office/drawing/2014/main" id="{5E078C50-91AA-426D-6856-BC51092DE82D}"/>
                </a:ext>
              </a:extLst>
            </p:cNvPr>
            <p:cNvSpPr/>
            <p:nvPr/>
          </p:nvSpPr>
          <p:spPr>
            <a:xfrm>
              <a:off x="6888156" y="5686013"/>
              <a:ext cx="4114" cy="149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37"/>
                <a:gd name="f7" fmla="val 149897"/>
                <a:gd name="f8" fmla="val 3215"/>
                <a:gd name="f9" fmla="val 144137"/>
                <a:gd name="f10" fmla="val 4287"/>
                <a:gd name="f11" fmla="val 145075"/>
                <a:gd name="f12" fmla="val 4314"/>
                <a:gd name="f13" fmla="val 145431"/>
                <a:gd name="f14" fmla="val 145790"/>
                <a:gd name="f15" fmla="val 146147"/>
                <a:gd name="f16" fmla="val 4354"/>
                <a:gd name="f17" fmla="val 146590"/>
                <a:gd name="f18" fmla="val 147043"/>
                <a:gd name="f19" fmla="val 147486"/>
                <a:gd name="f20" fmla="val 1702"/>
                <a:gd name="f21" fmla="val 1230"/>
                <a:gd name="f22" fmla="val 27"/>
                <a:gd name="f23" fmla="val 3830"/>
                <a:gd name="f24" fmla="val 6698"/>
                <a:gd name="f25" fmla="val 143468"/>
                <a:gd name="f26" fmla="val 2814"/>
                <a:gd name="f27" fmla="val 144003"/>
                <a:gd name="f28" fmla="+- 0 0 -90"/>
                <a:gd name="f29" fmla="*/ f3 1 4337"/>
                <a:gd name="f30" fmla="*/ f4 1 149897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337"/>
                <a:gd name="f39" fmla="*/ f35 1 149897"/>
                <a:gd name="f40" fmla="*/ 3215 f36 1"/>
                <a:gd name="f41" fmla="*/ 144137 f35 1"/>
                <a:gd name="f42" fmla="*/ 4287 f36 1"/>
                <a:gd name="f43" fmla="*/ 145075 f35 1"/>
                <a:gd name="f44" fmla="*/ 146147 f35 1"/>
                <a:gd name="f45" fmla="*/ 147486 f35 1"/>
                <a:gd name="f46" fmla="*/ 149897 f35 1"/>
                <a:gd name="f47" fmla="*/ 0 f35 1"/>
                <a:gd name="f48" fmla="*/ 0 f36 1"/>
                <a:gd name="f49" fmla="*/ 6698 f35 1"/>
                <a:gd name="f50" fmla="*/ 143468 f35 1"/>
                <a:gd name="f51" fmla="+- f37 0 f1"/>
                <a:gd name="f52" fmla="*/ f40 1 4337"/>
                <a:gd name="f53" fmla="*/ f41 1 149897"/>
                <a:gd name="f54" fmla="*/ f42 1 4337"/>
                <a:gd name="f55" fmla="*/ f43 1 149897"/>
                <a:gd name="f56" fmla="*/ f44 1 149897"/>
                <a:gd name="f57" fmla="*/ f45 1 149897"/>
                <a:gd name="f58" fmla="*/ f46 1 149897"/>
                <a:gd name="f59" fmla="*/ f47 1 149897"/>
                <a:gd name="f60" fmla="*/ f48 1 4337"/>
                <a:gd name="f61" fmla="*/ f49 1 149897"/>
                <a:gd name="f62" fmla="*/ f50 1 149897"/>
                <a:gd name="f63" fmla="*/ f31 1 f38"/>
                <a:gd name="f64" fmla="*/ f32 1 f38"/>
                <a:gd name="f65" fmla="*/ f31 1 f39"/>
                <a:gd name="f66" fmla="*/ f33 1 f39"/>
                <a:gd name="f67" fmla="*/ f52 1 f38"/>
                <a:gd name="f68" fmla="*/ f53 1 f39"/>
                <a:gd name="f69" fmla="*/ f54 1 f38"/>
                <a:gd name="f70" fmla="*/ f55 1 f39"/>
                <a:gd name="f71" fmla="*/ f56 1 f39"/>
                <a:gd name="f72" fmla="*/ f57 1 f39"/>
                <a:gd name="f73" fmla="*/ f58 1 f39"/>
                <a:gd name="f74" fmla="*/ f59 1 f39"/>
                <a:gd name="f75" fmla="*/ f60 1 f38"/>
                <a:gd name="f76" fmla="*/ f61 1 f39"/>
                <a:gd name="f77" fmla="*/ f62 1 f39"/>
                <a:gd name="f78" fmla="*/ f63 f29 1"/>
                <a:gd name="f79" fmla="*/ f64 f29 1"/>
                <a:gd name="f80" fmla="*/ f66 f30 1"/>
                <a:gd name="f81" fmla="*/ f65 f30 1"/>
                <a:gd name="f82" fmla="*/ f67 f29 1"/>
                <a:gd name="f83" fmla="*/ f68 f30 1"/>
                <a:gd name="f84" fmla="*/ f69 f29 1"/>
                <a:gd name="f85" fmla="*/ f70 f30 1"/>
                <a:gd name="f86" fmla="*/ f71 f30 1"/>
                <a:gd name="f87" fmla="*/ f72 f30 1"/>
                <a:gd name="f88" fmla="*/ f73 f30 1"/>
                <a:gd name="f89" fmla="*/ f74 f30 1"/>
                <a:gd name="f90" fmla="*/ f75 f29 1"/>
                <a:gd name="f91" fmla="*/ f76 f30 1"/>
                <a:gd name="f92" fmla="*/ f7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2" y="f83"/>
                </a:cxn>
                <a:cxn ang="f51">
                  <a:pos x="f84" y="f85"/>
                </a:cxn>
                <a:cxn ang="f51">
                  <a:pos x="f84" y="f86"/>
                </a:cxn>
                <a:cxn ang="f51">
                  <a:pos x="f84" y="f87"/>
                </a:cxn>
                <a:cxn ang="f51">
                  <a:pos x="f84" y="f87"/>
                </a:cxn>
                <a:cxn ang="f51">
                  <a:pos x="f84" y="f88"/>
                </a:cxn>
                <a:cxn ang="f51">
                  <a:pos x="f84" y="f89"/>
                </a:cxn>
                <a:cxn ang="f51">
                  <a:pos x="f90" y="f91"/>
                </a:cxn>
                <a:cxn ang="f51">
                  <a:pos x="f90" y="f92"/>
                </a:cxn>
                <a:cxn ang="f51">
                  <a:pos x="f82" y="f83"/>
                </a:cxn>
              </a:cxnLst>
              <a:rect l="f78" t="f81" r="f79" b="f80"/>
              <a:pathLst>
                <a:path w="4337" h="149897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6" y="f17"/>
                    <a:pt x="f16" y="f18"/>
                    <a:pt x="f10" y="f19"/>
                  </a:cubicBezTo>
                  <a:lnTo>
                    <a:pt x="f10" y="f19"/>
                  </a:lnTo>
                  <a:lnTo>
                    <a:pt x="f10" y="f7"/>
                  </a:lnTo>
                  <a:lnTo>
                    <a:pt x="f10" y="f5"/>
                  </a:lnTo>
                  <a:cubicBezTo>
                    <a:pt x="f20" y="f21"/>
                    <a:pt x="f22" y="f23"/>
                    <a:pt x="f5" y="f24"/>
                  </a:cubicBezTo>
                  <a:lnTo>
                    <a:pt x="f5" y="f25"/>
                  </a:lnTo>
                  <a:cubicBezTo>
                    <a:pt x="f5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0" name="Freeform: Shape 1073">
              <a:extLst>
                <a:ext uri="{FF2B5EF4-FFF2-40B4-BE49-F238E27FC236}">
                  <a16:creationId xmlns:a16="http://schemas.microsoft.com/office/drawing/2014/main" id="{2DC03C7A-1107-9D30-A5C2-E62DCE8B46F3}"/>
                </a:ext>
              </a:extLst>
            </p:cNvPr>
            <p:cNvSpPr/>
            <p:nvPr/>
          </p:nvSpPr>
          <p:spPr>
            <a:xfrm>
              <a:off x="6897300" y="5685346"/>
              <a:ext cx="6729" cy="1781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01"/>
                <a:gd name="f7" fmla="val 178162"/>
                <a:gd name="f8" fmla="val 159810"/>
                <a:gd name="f9" fmla="val 162088"/>
                <a:gd name="f10" fmla="val 4824"/>
                <a:gd name="f11" fmla="val 7234"/>
                <a:gd name="f12" fmla="val 6430"/>
                <a:gd name="f13" fmla="val 6699"/>
                <a:gd name="f14" fmla="val 2802"/>
                <a:gd name="f15" fmla="val 3645"/>
                <a:gd name="f16" fmla="val 46"/>
                <a:gd name="f17" fmla="+- 0 0 -90"/>
                <a:gd name="f18" fmla="*/ f3 1 7101"/>
                <a:gd name="f19" fmla="*/ f4 1 17816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7101"/>
                <a:gd name="f28" fmla="*/ f24 1 178162"/>
                <a:gd name="f29" fmla="*/ 0 f25 1"/>
                <a:gd name="f30" fmla="*/ 0 f24 1"/>
                <a:gd name="f31" fmla="*/ 159810 f24 1"/>
                <a:gd name="f32" fmla="*/ 162088 f24 1"/>
                <a:gd name="f33" fmla="*/ 4824 f25 1"/>
                <a:gd name="f34" fmla="*/ 178162 f24 1"/>
                <a:gd name="f35" fmla="*/ 7101 f25 1"/>
                <a:gd name="f36" fmla="*/ 7234 f24 1"/>
                <a:gd name="f37" fmla="*/ 6430 f24 1"/>
                <a:gd name="f38" fmla="+- f26 0 f1"/>
                <a:gd name="f39" fmla="*/ f29 1 7101"/>
                <a:gd name="f40" fmla="*/ f30 1 178162"/>
                <a:gd name="f41" fmla="*/ f31 1 178162"/>
                <a:gd name="f42" fmla="*/ f32 1 178162"/>
                <a:gd name="f43" fmla="*/ f33 1 7101"/>
                <a:gd name="f44" fmla="*/ f34 1 178162"/>
                <a:gd name="f45" fmla="*/ f35 1 7101"/>
                <a:gd name="f46" fmla="*/ f36 1 178162"/>
                <a:gd name="f47" fmla="*/ f37 1 178162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8"/>
                <a:gd name="f55" fmla="*/ f42 1 f28"/>
                <a:gd name="f56" fmla="*/ f43 1 f27"/>
                <a:gd name="f57" fmla="*/ f44 1 f28"/>
                <a:gd name="f58" fmla="*/ f45 1 f27"/>
                <a:gd name="f59" fmla="*/ f46 1 f28"/>
                <a:gd name="f60" fmla="*/ f47 1 f28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9 1"/>
                <a:gd name="f68" fmla="*/ f55 f19 1"/>
                <a:gd name="f69" fmla="*/ f56 f18 1"/>
                <a:gd name="f70" fmla="*/ f57 f19 1"/>
                <a:gd name="f71" fmla="*/ f58 f18 1"/>
                <a:gd name="f72" fmla="*/ f59 f19 1"/>
                <a:gd name="f73" fmla="*/ f6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5" y="f68"/>
                </a:cxn>
                <a:cxn ang="f38">
                  <a:pos x="f65" y="f68"/>
                </a:cxn>
                <a:cxn ang="f38">
                  <a:pos x="f69" y="f70"/>
                </a:cxn>
                <a:cxn ang="f38">
                  <a:pos x="f71" y="f70"/>
                </a:cxn>
                <a:cxn ang="f38">
                  <a:pos x="f71" y="f72"/>
                </a:cxn>
                <a:cxn ang="f38">
                  <a:pos x="f71" y="f73"/>
                </a:cxn>
                <a:cxn ang="f38">
                  <a:pos x="f65" y="f66"/>
                </a:cxn>
              </a:cxnLst>
              <a:rect l="f61" t="f64" r="f62" b="f63"/>
              <a:pathLst>
                <a:path w="7101" h="178162">
                  <a:moveTo>
                    <a:pt x="f5" y="f5"/>
                  </a:moveTo>
                  <a:lnTo>
                    <a:pt x="f5" y="f5"/>
                  </a:lnTo>
                  <a:lnTo>
                    <a:pt x="f5" y="f8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6" y="f11"/>
                  </a:lnTo>
                  <a:cubicBezTo>
                    <a:pt x="f6" y="f11"/>
                    <a:pt x="f6" y="f11"/>
                    <a:pt x="f6" y="f12"/>
                  </a:cubicBezTo>
                  <a:cubicBezTo>
                    <a:pt x="f13" y="f14"/>
                    <a:pt x="f15" y="f16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1" name="Freeform: Shape 1074">
              <a:extLst>
                <a:ext uri="{FF2B5EF4-FFF2-40B4-BE49-F238E27FC236}">
                  <a16:creationId xmlns:a16="http://schemas.microsoft.com/office/drawing/2014/main" id="{884AA10F-3219-DD50-E7EF-9D816AC967FD}"/>
                </a:ext>
              </a:extLst>
            </p:cNvPr>
            <p:cNvSpPr/>
            <p:nvPr/>
          </p:nvSpPr>
          <p:spPr>
            <a:xfrm>
              <a:off x="7209970" y="5656085"/>
              <a:ext cx="13844" cy="2078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4"/>
                <a:gd name="f7" fmla="val 207823"/>
                <a:gd name="f8" fmla="val 9379"/>
                <a:gd name="f9" fmla="val 201661"/>
                <a:gd name="f10" fmla="val 9446"/>
                <a:gd name="f11" fmla="val 200948"/>
                <a:gd name="f12" fmla="val 10008"/>
                <a:gd name="f13" fmla="val 200383"/>
                <a:gd name="f14" fmla="val 10719"/>
                <a:gd name="f15" fmla="val 200322"/>
                <a:gd name="f16" fmla="val 7022"/>
                <a:gd name="f17" fmla="val 14631"/>
                <a:gd name="f18" fmla="val 4899"/>
                <a:gd name="f19" fmla="val 13693"/>
                <a:gd name="f20" fmla="val 2877"/>
                <a:gd name="f21" fmla="val 12058"/>
                <a:gd name="f22" fmla="val 1530"/>
                <a:gd name="f23" fmla="val 11254"/>
                <a:gd name="f24" fmla="val 881"/>
                <a:gd name="f25" fmla="val 10357"/>
                <a:gd name="f26" fmla="val 383"/>
                <a:gd name="f27" fmla="val 56"/>
                <a:gd name="f28" fmla="val 8669"/>
                <a:gd name="f29" fmla="val -19"/>
                <a:gd name="f30" fmla="val 7945"/>
                <a:gd name="f31" fmla="val 7235"/>
                <a:gd name="f32" fmla="val 3470"/>
                <a:gd name="f33" fmla="val 110"/>
                <a:gd name="f34" fmla="val 348"/>
                <a:gd name="f35" fmla="val 2999"/>
                <a:gd name="f36" fmla="val 6754"/>
                <a:gd name="f37" fmla="val 207689"/>
                <a:gd name="f38" fmla="val 7369"/>
                <a:gd name="f39" fmla="val 8039"/>
                <a:gd name="f40" fmla="val 207668"/>
                <a:gd name="f41" fmla="val 8709"/>
                <a:gd name="f42" fmla="val 207712"/>
                <a:gd name="f43" fmla="+- 0 0 -90"/>
                <a:gd name="f44" fmla="*/ f3 1 14604"/>
                <a:gd name="f45" fmla="*/ f4 1 207823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4604"/>
                <a:gd name="f54" fmla="*/ f50 1 207823"/>
                <a:gd name="f55" fmla="*/ 9379 f51 1"/>
                <a:gd name="f56" fmla="*/ 207823 f50 1"/>
                <a:gd name="f57" fmla="*/ 201661 f50 1"/>
                <a:gd name="f58" fmla="*/ 10719 f51 1"/>
                <a:gd name="f59" fmla="*/ 200322 f50 1"/>
                <a:gd name="f60" fmla="*/ 14604 f51 1"/>
                <a:gd name="f61" fmla="*/ 7022 f50 1"/>
                <a:gd name="f62" fmla="*/ 12058 f51 1"/>
                <a:gd name="f63" fmla="*/ 1530 f50 1"/>
                <a:gd name="f64" fmla="*/ 56 f50 1"/>
                <a:gd name="f65" fmla="*/ 7235 f51 1"/>
                <a:gd name="f66" fmla="*/ 0 f51 1"/>
                <a:gd name="f67" fmla="*/ 6754 f50 1"/>
                <a:gd name="f68" fmla="*/ 207689 f50 1"/>
                <a:gd name="f69" fmla="*/ 7369 f51 1"/>
                <a:gd name="f70" fmla="+- f52 0 f1"/>
                <a:gd name="f71" fmla="*/ f55 1 14604"/>
                <a:gd name="f72" fmla="*/ f56 1 207823"/>
                <a:gd name="f73" fmla="*/ f57 1 207823"/>
                <a:gd name="f74" fmla="*/ f58 1 14604"/>
                <a:gd name="f75" fmla="*/ f59 1 207823"/>
                <a:gd name="f76" fmla="*/ f60 1 14604"/>
                <a:gd name="f77" fmla="*/ f61 1 207823"/>
                <a:gd name="f78" fmla="*/ f62 1 14604"/>
                <a:gd name="f79" fmla="*/ f63 1 207823"/>
                <a:gd name="f80" fmla="*/ f64 1 207823"/>
                <a:gd name="f81" fmla="*/ f65 1 14604"/>
                <a:gd name="f82" fmla="*/ f66 1 14604"/>
                <a:gd name="f83" fmla="*/ f67 1 207823"/>
                <a:gd name="f84" fmla="*/ f68 1 207823"/>
                <a:gd name="f85" fmla="*/ f69 1 14604"/>
                <a:gd name="f86" fmla="*/ f46 1 f53"/>
                <a:gd name="f87" fmla="*/ f47 1 f53"/>
                <a:gd name="f88" fmla="*/ f46 1 f54"/>
                <a:gd name="f89" fmla="*/ f48 1 f54"/>
                <a:gd name="f90" fmla="*/ f71 1 f53"/>
                <a:gd name="f91" fmla="*/ f72 1 f54"/>
                <a:gd name="f92" fmla="*/ f73 1 f54"/>
                <a:gd name="f93" fmla="*/ f74 1 f53"/>
                <a:gd name="f94" fmla="*/ f75 1 f54"/>
                <a:gd name="f95" fmla="*/ f76 1 f53"/>
                <a:gd name="f96" fmla="*/ f77 1 f54"/>
                <a:gd name="f97" fmla="*/ f78 1 f53"/>
                <a:gd name="f98" fmla="*/ f79 1 f54"/>
                <a:gd name="f99" fmla="*/ f80 1 f54"/>
                <a:gd name="f100" fmla="*/ f81 1 f53"/>
                <a:gd name="f101" fmla="*/ f82 1 f53"/>
                <a:gd name="f102" fmla="*/ f83 1 f54"/>
                <a:gd name="f103" fmla="*/ f84 1 f54"/>
                <a:gd name="f104" fmla="*/ f85 1 f53"/>
                <a:gd name="f105" fmla="*/ f86 f44 1"/>
                <a:gd name="f106" fmla="*/ f87 f44 1"/>
                <a:gd name="f107" fmla="*/ f89 f45 1"/>
                <a:gd name="f108" fmla="*/ f88 f45 1"/>
                <a:gd name="f109" fmla="*/ f90 f44 1"/>
                <a:gd name="f110" fmla="*/ f91 f45 1"/>
                <a:gd name="f111" fmla="*/ f92 f45 1"/>
                <a:gd name="f112" fmla="*/ f93 f44 1"/>
                <a:gd name="f113" fmla="*/ f94 f45 1"/>
                <a:gd name="f114" fmla="*/ f95 f44 1"/>
                <a:gd name="f115" fmla="*/ f96 f45 1"/>
                <a:gd name="f116" fmla="*/ f97 f44 1"/>
                <a:gd name="f117" fmla="*/ f98 f45 1"/>
                <a:gd name="f118" fmla="*/ f99 f45 1"/>
                <a:gd name="f119" fmla="*/ f100 f44 1"/>
                <a:gd name="f120" fmla="*/ f101 f44 1"/>
                <a:gd name="f121" fmla="*/ f102 f45 1"/>
                <a:gd name="f122" fmla="*/ f103 f45 1"/>
                <a:gd name="f123" fmla="*/ f104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09" y="f110"/>
                </a:cxn>
                <a:cxn ang="f70">
                  <a:pos x="f109" y="f111"/>
                </a:cxn>
                <a:cxn ang="f70">
                  <a:pos x="f112" y="f113"/>
                </a:cxn>
                <a:cxn ang="f70">
                  <a:pos x="f114" y="f113"/>
                </a:cxn>
                <a:cxn ang="f70">
                  <a:pos x="f114" y="f115"/>
                </a:cxn>
                <a:cxn ang="f70">
                  <a:pos x="f116" y="f117"/>
                </a:cxn>
                <a:cxn ang="f70">
                  <a:pos x="f109" y="f118"/>
                </a:cxn>
                <a:cxn ang="f70">
                  <a:pos x="f119" y="f118"/>
                </a:cxn>
                <a:cxn ang="f70">
                  <a:pos x="f120" y="f121"/>
                </a:cxn>
                <a:cxn ang="f70">
                  <a:pos x="f120" y="f121"/>
                </a:cxn>
                <a:cxn ang="f70">
                  <a:pos x="f120" y="f122"/>
                </a:cxn>
                <a:cxn ang="f70">
                  <a:pos x="f123" y="f122"/>
                </a:cxn>
                <a:cxn ang="f70">
                  <a:pos x="f109" y="f110"/>
                </a:cxn>
              </a:cxnLst>
              <a:rect l="f105" t="f108" r="f106" b="f107"/>
              <a:pathLst>
                <a:path w="14604" h="207823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6" y="f15"/>
                  </a:lnTo>
                  <a:lnTo>
                    <a:pt x="f6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8" y="f27"/>
                  </a:cubicBezTo>
                  <a:cubicBezTo>
                    <a:pt x="f28" y="f29"/>
                    <a:pt x="f30" y="f29"/>
                    <a:pt x="f31" y="f27"/>
                  </a:cubicBezTo>
                  <a:cubicBezTo>
                    <a:pt x="f32" y="f33"/>
                    <a:pt x="f34" y="f35"/>
                    <a:pt x="f5" y="f36"/>
                  </a:cubicBezTo>
                  <a:cubicBezTo>
                    <a:pt x="f5" y="f36"/>
                    <a:pt x="f5" y="f36"/>
                    <a:pt x="f5" y="f36"/>
                  </a:cubicBezTo>
                  <a:lnTo>
                    <a:pt x="f5" y="f37"/>
                  </a:lnTo>
                  <a:lnTo>
                    <a:pt x="f38" y="f37"/>
                  </a:lnTo>
                  <a:cubicBezTo>
                    <a:pt x="f39" y="f40"/>
                    <a:pt x="f41" y="f42"/>
                    <a:pt x="f8" y="f7"/>
                  </a:cubicBez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2" name="Freeform: Shape 1075">
              <a:extLst>
                <a:ext uri="{FF2B5EF4-FFF2-40B4-BE49-F238E27FC236}">
                  <a16:creationId xmlns:a16="http://schemas.microsoft.com/office/drawing/2014/main" id="{3FD9FEF0-51AF-556D-D51E-2DAC0F1DB195}"/>
                </a:ext>
              </a:extLst>
            </p:cNvPr>
            <p:cNvSpPr/>
            <p:nvPr/>
          </p:nvSpPr>
          <p:spPr>
            <a:xfrm>
              <a:off x="7221400" y="5859082"/>
              <a:ext cx="2414" cy="117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6"/>
                <a:gd name="f7" fmla="val 11788"/>
                <a:gd name="f8" fmla="val 6296"/>
                <a:gd name="f9" fmla="val 1635"/>
                <a:gd name="f10" fmla="val 7644"/>
                <a:gd name="f11" fmla="val 2573"/>
                <a:gd name="f12" fmla="val 9665"/>
                <a:gd name="f13" fmla="+- 0 0 -90"/>
                <a:gd name="f14" fmla="*/ f3 1 2546"/>
                <a:gd name="f15" fmla="*/ f4 1 117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546"/>
                <a:gd name="f24" fmla="*/ f20 1 11788"/>
                <a:gd name="f25" fmla="*/ 0 f21 1"/>
                <a:gd name="f26" fmla="*/ 0 f20 1"/>
                <a:gd name="f27" fmla="*/ 6296 f20 1"/>
                <a:gd name="f28" fmla="*/ 2546 f21 1"/>
                <a:gd name="f29" fmla="*/ 11788 f20 1"/>
                <a:gd name="f30" fmla="+- f22 0 f1"/>
                <a:gd name="f31" fmla="*/ f25 1 2546"/>
                <a:gd name="f32" fmla="*/ f26 1 11788"/>
                <a:gd name="f33" fmla="*/ f27 1 11788"/>
                <a:gd name="f34" fmla="*/ f28 1 2546"/>
                <a:gd name="f35" fmla="*/ f29 1 11788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3"/>
                </a:cxn>
                <a:cxn ang="f30">
                  <a:pos x="f52" y="f50"/>
                </a:cxn>
              </a:cxnLst>
              <a:rect l="f45" t="f48" r="f46" b="f47"/>
              <a:pathLst>
                <a:path w="2546" h="11788">
                  <a:moveTo>
                    <a:pt x="f5" y="f5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6" y="f7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3" name="Freeform: Shape 1076">
              <a:extLst>
                <a:ext uri="{FF2B5EF4-FFF2-40B4-BE49-F238E27FC236}">
                  <a16:creationId xmlns:a16="http://schemas.microsoft.com/office/drawing/2014/main" id="{10B5E1C5-0730-B1A7-8B19-A9BDCFC05DFB}"/>
                </a:ext>
              </a:extLst>
            </p:cNvPr>
            <p:cNvSpPr/>
            <p:nvPr/>
          </p:nvSpPr>
          <p:spPr>
            <a:xfrm>
              <a:off x="6888284" y="5856677"/>
              <a:ext cx="1399" cy="77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"/>
                <a:gd name="f7" fmla="val 7769"/>
                <a:gd name="f8" fmla="val 1474"/>
                <a:gd name="f9" fmla="val 7100"/>
                <a:gd name="f10" fmla="val 991"/>
                <a:gd name="f11" fmla="val 138"/>
                <a:gd name="f12" fmla="val 482"/>
                <a:gd name="f13" fmla="val 7770"/>
                <a:gd name="f14" fmla="+- 0 0 -90"/>
                <a:gd name="f15" fmla="*/ f3 1 1473"/>
                <a:gd name="f16" fmla="*/ f4 1 776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73"/>
                <a:gd name="f25" fmla="*/ f21 1 7769"/>
                <a:gd name="f26" fmla="*/ 1474 f22 1"/>
                <a:gd name="f27" fmla="*/ 7100 f21 1"/>
                <a:gd name="f28" fmla="*/ 0 f21 1"/>
                <a:gd name="f29" fmla="*/ 0 f22 1"/>
                <a:gd name="f30" fmla="*/ 7770 f21 1"/>
                <a:gd name="f31" fmla="+- f23 0 f1"/>
                <a:gd name="f32" fmla="*/ f26 1 1473"/>
                <a:gd name="f33" fmla="*/ f27 1 7769"/>
                <a:gd name="f34" fmla="*/ f28 1 7769"/>
                <a:gd name="f35" fmla="*/ f29 1 1473"/>
                <a:gd name="f36" fmla="*/ f30 1 7769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2"/>
                </a:cxn>
                <a:cxn ang="f31">
                  <a:pos x="f53" y="f54"/>
                </a:cxn>
              </a:cxnLst>
              <a:rect l="f46" t="f49" r="f47" b="f48"/>
              <a:pathLst>
                <a:path w="1473" h="7769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2" y="f11"/>
                    <a:pt x="f5" y="f5"/>
                  </a:cubicBezTo>
                  <a:lnTo>
                    <a:pt x="f5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4" name="Freeform: Shape 1077">
              <a:extLst>
                <a:ext uri="{FF2B5EF4-FFF2-40B4-BE49-F238E27FC236}">
                  <a16:creationId xmlns:a16="http://schemas.microsoft.com/office/drawing/2014/main" id="{B831E422-3590-1293-6A7D-12914455A0C5}"/>
                </a:ext>
              </a:extLst>
            </p:cNvPr>
            <p:cNvSpPr/>
            <p:nvPr/>
          </p:nvSpPr>
          <p:spPr>
            <a:xfrm>
              <a:off x="6884215" y="5851721"/>
              <a:ext cx="1527" cy="56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7"/>
                <a:gd name="f7" fmla="val 5626"/>
                <a:gd name="f8" fmla="val 1608"/>
                <a:gd name="f9" fmla="val 2813"/>
                <a:gd name="f10" fmla="val 871"/>
                <a:gd name="f11" fmla="val 2007"/>
                <a:gd name="f12" fmla="val 321"/>
                <a:gd name="f13" fmla="val 1045"/>
                <a:gd name="f14" fmla="+- 0 0 -90"/>
                <a:gd name="f15" fmla="*/ f3 1 1607"/>
                <a:gd name="f16" fmla="*/ f4 1 562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607"/>
                <a:gd name="f25" fmla="*/ f21 1 5626"/>
                <a:gd name="f26" fmla="*/ 0 f22 1"/>
                <a:gd name="f27" fmla="*/ 0 f21 1"/>
                <a:gd name="f28" fmla="*/ 1608 f22 1"/>
                <a:gd name="f29" fmla="*/ 5626 f21 1"/>
                <a:gd name="f30" fmla="*/ 2813 f21 1"/>
                <a:gd name="f31" fmla="+- f23 0 f1"/>
                <a:gd name="f32" fmla="*/ f26 1 1607"/>
                <a:gd name="f33" fmla="*/ f27 1 5626"/>
                <a:gd name="f34" fmla="*/ f28 1 1607"/>
                <a:gd name="f35" fmla="*/ f29 1 5626"/>
                <a:gd name="f36" fmla="*/ f30 1 5626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0" y="f51"/>
                </a:cxn>
              </a:cxnLst>
              <a:rect l="f46" t="f49" r="f47" b="f48"/>
              <a:pathLst>
                <a:path w="1607" h="5626">
                  <a:moveTo>
                    <a:pt x="f5" y="f5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5" name="Freeform: Shape 1078">
              <a:extLst>
                <a:ext uri="{FF2B5EF4-FFF2-40B4-BE49-F238E27FC236}">
                  <a16:creationId xmlns:a16="http://schemas.microsoft.com/office/drawing/2014/main" id="{8A1159EA-7580-FBFB-33D1-03DAF959B97E}"/>
                </a:ext>
              </a:extLst>
            </p:cNvPr>
            <p:cNvSpPr/>
            <p:nvPr/>
          </p:nvSpPr>
          <p:spPr>
            <a:xfrm>
              <a:off x="6896916" y="5847560"/>
              <a:ext cx="5202" cy="160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92"/>
                <a:gd name="f7" fmla="val 16074"/>
                <a:gd name="f8" fmla="val 5760"/>
                <a:gd name="f9" fmla="val 16075"/>
                <a:gd name="f10" fmla="val 5493"/>
                <a:gd name="f11" fmla="val 670"/>
                <a:gd name="f12" fmla="val 1259"/>
                <a:gd name="f13" fmla="val 1929"/>
                <a:gd name="f14" fmla="val 1018"/>
                <a:gd name="f15" fmla="val 4017"/>
                <a:gd name="f16" fmla="+- 0 0 -90"/>
                <a:gd name="f17" fmla="*/ f3 1 5492"/>
                <a:gd name="f18" fmla="*/ f4 1 1607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492"/>
                <a:gd name="f27" fmla="*/ f23 1 16074"/>
                <a:gd name="f28" fmla="*/ 0 f24 1"/>
                <a:gd name="f29" fmla="*/ 5760 f23 1"/>
                <a:gd name="f30" fmla="*/ 16075 f23 1"/>
                <a:gd name="f31" fmla="*/ 5493 f24 1"/>
                <a:gd name="f32" fmla="*/ 670 f24 1"/>
                <a:gd name="f33" fmla="*/ 0 f23 1"/>
                <a:gd name="f34" fmla="+- f25 0 f1"/>
                <a:gd name="f35" fmla="*/ f28 1 5492"/>
                <a:gd name="f36" fmla="*/ f29 1 16074"/>
                <a:gd name="f37" fmla="*/ f30 1 16074"/>
                <a:gd name="f38" fmla="*/ f31 1 5492"/>
                <a:gd name="f39" fmla="*/ f32 1 5492"/>
                <a:gd name="f40" fmla="*/ f33 1 16074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7"/>
                </a:cxn>
                <a:cxn ang="f34">
                  <a:pos x="f59" y="f60"/>
                </a:cxn>
                <a:cxn ang="f34">
                  <a:pos x="f55" y="f56"/>
                </a:cxn>
              </a:cxnLst>
              <a:rect l="f51" t="f54" r="f52" b="f53"/>
              <a:pathLst>
                <a:path w="5492" h="16074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6" name="Freeform: Shape 1079">
              <a:extLst>
                <a:ext uri="{FF2B5EF4-FFF2-40B4-BE49-F238E27FC236}">
                  <a16:creationId xmlns:a16="http://schemas.microsoft.com/office/drawing/2014/main" id="{23CA84D5-EB5B-29B3-46AE-17789066CD49}"/>
                </a:ext>
              </a:extLst>
            </p:cNvPr>
            <p:cNvSpPr/>
            <p:nvPr/>
          </p:nvSpPr>
          <p:spPr>
            <a:xfrm>
              <a:off x="6892088" y="5855735"/>
              <a:ext cx="2286" cy="77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1"/>
                <a:gd name="f7" fmla="val 7769"/>
                <a:gd name="f8" fmla="val 7770"/>
                <a:gd name="f9" fmla="val 1929"/>
                <a:gd name="f10" fmla="val 372"/>
                <a:gd name="f11" fmla="val 1393"/>
                <a:gd name="f12" fmla="val 646"/>
                <a:gd name="f13" fmla="val 804"/>
                <a:gd name="f14" fmla="val 7636"/>
                <a:gd name="f15" fmla="+- 0 0 -90"/>
                <a:gd name="f16" fmla="*/ f3 1 2411"/>
                <a:gd name="f17" fmla="*/ f4 1 776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411"/>
                <a:gd name="f26" fmla="*/ f22 1 7769"/>
                <a:gd name="f27" fmla="*/ 2411 f23 1"/>
                <a:gd name="f28" fmla="*/ 7770 f22 1"/>
                <a:gd name="f29" fmla="*/ 0 f22 1"/>
                <a:gd name="f30" fmla="*/ 804 f23 1"/>
                <a:gd name="f31" fmla="*/ 804 f22 1"/>
                <a:gd name="f32" fmla="*/ 0 f23 1"/>
                <a:gd name="f33" fmla="*/ 7636 f22 1"/>
                <a:gd name="f34" fmla="+- f24 0 f1"/>
                <a:gd name="f35" fmla="*/ f27 1 2411"/>
                <a:gd name="f36" fmla="*/ f28 1 7769"/>
                <a:gd name="f37" fmla="*/ f29 1 7769"/>
                <a:gd name="f38" fmla="*/ f30 1 2411"/>
                <a:gd name="f39" fmla="*/ f31 1 7769"/>
                <a:gd name="f40" fmla="*/ f32 1 2411"/>
                <a:gd name="f41" fmla="*/ f33 1 7769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61"/>
                </a:cxn>
                <a:cxn ang="f34">
                  <a:pos x="f62" y="f61"/>
                </a:cxn>
                <a:cxn ang="f34">
                  <a:pos x="f62" y="f63"/>
                </a:cxn>
              </a:cxnLst>
              <a:rect l="f53" t="f56" r="f54" b="f55"/>
              <a:pathLst>
                <a:path w="2411" h="7769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13" y="f13"/>
                  </a:cubicBezTo>
                  <a:lnTo>
                    <a:pt x="f5" y="f13"/>
                  </a:ln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7" name="Freeform: Shape 1080">
              <a:extLst>
                <a:ext uri="{FF2B5EF4-FFF2-40B4-BE49-F238E27FC236}">
                  <a16:creationId xmlns:a16="http://schemas.microsoft.com/office/drawing/2014/main" id="{412DC2F2-A2FD-0FCB-ADB7-51681DC22B17}"/>
                </a:ext>
              </a:extLst>
            </p:cNvPr>
            <p:cNvSpPr/>
            <p:nvPr/>
          </p:nvSpPr>
          <p:spPr>
            <a:xfrm>
              <a:off x="8028852" y="5586755"/>
              <a:ext cx="161921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0821"/>
                <a:gd name="f7" fmla="val 14735"/>
                <a:gd name="f8" fmla="val 1608"/>
                <a:gd name="f9" fmla="val 804"/>
                <a:gd name="f10" fmla="val 2813"/>
                <a:gd name="f11" fmla="val 3885"/>
                <a:gd name="f12" fmla="val 5091"/>
                <a:gd name="f13" fmla="val 2545"/>
                <a:gd name="f14" fmla="val 3483"/>
                <a:gd name="f15" fmla="val 5440"/>
                <a:gd name="f16" fmla="val 3878"/>
                <a:gd name="f17" fmla="val 5707"/>
                <a:gd name="f18" fmla="val 4332"/>
                <a:gd name="f19" fmla="val 5895"/>
                <a:gd name="f20" fmla="val 4822"/>
                <a:gd name="f21" fmla="val 5962"/>
                <a:gd name="f22" fmla="val 5311"/>
                <a:gd name="f23" fmla="val 5807"/>
                <a:gd name="f24" fmla="val 6296"/>
                <a:gd name="f25" fmla="val 5948"/>
                <a:gd name="f26" fmla="val 6651"/>
                <a:gd name="f27" fmla="val 7013"/>
                <a:gd name="f28" fmla="val 7368"/>
                <a:gd name="f29" fmla="val 158629"/>
                <a:gd name="f30" fmla="val 163453"/>
                <a:gd name="f31" fmla="val 11118"/>
                <a:gd name="f32" fmla="val 3298"/>
                <a:gd name="f33" fmla="val 166748"/>
                <a:gd name="f34" fmla="+- 0 0 -90"/>
                <a:gd name="f35" fmla="*/ f3 1 170821"/>
                <a:gd name="f36" fmla="*/ f4 1 1473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70821"/>
                <a:gd name="f45" fmla="*/ f41 1 14735"/>
                <a:gd name="f46" fmla="*/ 1608 f42 1"/>
                <a:gd name="f47" fmla="*/ 804 f41 1"/>
                <a:gd name="f48" fmla="*/ 2813 f42 1"/>
                <a:gd name="f49" fmla="*/ 3885 f42 1"/>
                <a:gd name="f50" fmla="*/ 1608 f41 1"/>
                <a:gd name="f51" fmla="*/ 5091 f42 1"/>
                <a:gd name="f52" fmla="*/ 2545 f41 1"/>
                <a:gd name="f53" fmla="*/ 3483 f41 1"/>
                <a:gd name="f54" fmla="*/ 5895 f42 1"/>
                <a:gd name="f55" fmla="*/ 4822 f41 1"/>
                <a:gd name="f56" fmla="*/ 6296 f41 1"/>
                <a:gd name="f57" fmla="*/ 7368 f41 1"/>
                <a:gd name="f58" fmla="*/ 14735 f41 1"/>
                <a:gd name="f59" fmla="*/ 158629 f42 1"/>
                <a:gd name="f60" fmla="*/ 163453 f42 1"/>
                <a:gd name="f61" fmla="*/ 11118 f41 1"/>
                <a:gd name="f62" fmla="*/ 170821 f42 1"/>
                <a:gd name="f63" fmla="*/ 0 f41 1"/>
                <a:gd name="f64" fmla="*/ 0 f42 1"/>
                <a:gd name="f65" fmla="+- f43 0 f1"/>
                <a:gd name="f66" fmla="*/ f46 1 170821"/>
                <a:gd name="f67" fmla="*/ f47 1 14735"/>
                <a:gd name="f68" fmla="*/ f48 1 170821"/>
                <a:gd name="f69" fmla="*/ f49 1 170821"/>
                <a:gd name="f70" fmla="*/ f50 1 14735"/>
                <a:gd name="f71" fmla="*/ f51 1 170821"/>
                <a:gd name="f72" fmla="*/ f52 1 14735"/>
                <a:gd name="f73" fmla="*/ f53 1 14735"/>
                <a:gd name="f74" fmla="*/ f54 1 170821"/>
                <a:gd name="f75" fmla="*/ f55 1 14735"/>
                <a:gd name="f76" fmla="*/ f56 1 14735"/>
                <a:gd name="f77" fmla="*/ f57 1 14735"/>
                <a:gd name="f78" fmla="*/ f58 1 14735"/>
                <a:gd name="f79" fmla="*/ f59 1 170821"/>
                <a:gd name="f80" fmla="*/ f60 1 170821"/>
                <a:gd name="f81" fmla="*/ f61 1 14735"/>
                <a:gd name="f82" fmla="*/ f62 1 170821"/>
                <a:gd name="f83" fmla="*/ f63 1 14735"/>
                <a:gd name="f84" fmla="*/ f64 1 170821"/>
                <a:gd name="f85" fmla="*/ f37 1 f44"/>
                <a:gd name="f86" fmla="*/ f38 1 f44"/>
                <a:gd name="f87" fmla="*/ f37 1 f45"/>
                <a:gd name="f88" fmla="*/ f39 1 f45"/>
                <a:gd name="f89" fmla="*/ f66 1 f44"/>
                <a:gd name="f90" fmla="*/ f67 1 f45"/>
                <a:gd name="f91" fmla="*/ f68 1 f44"/>
                <a:gd name="f92" fmla="*/ f69 1 f44"/>
                <a:gd name="f93" fmla="*/ f70 1 f45"/>
                <a:gd name="f94" fmla="*/ f71 1 f44"/>
                <a:gd name="f95" fmla="*/ f72 1 f45"/>
                <a:gd name="f96" fmla="*/ f73 1 f45"/>
                <a:gd name="f97" fmla="*/ f74 1 f44"/>
                <a:gd name="f98" fmla="*/ f75 1 f45"/>
                <a:gd name="f99" fmla="*/ f76 1 f45"/>
                <a:gd name="f100" fmla="*/ f77 1 f45"/>
                <a:gd name="f101" fmla="*/ f78 1 f45"/>
                <a:gd name="f102" fmla="*/ f79 1 f44"/>
                <a:gd name="f103" fmla="*/ f80 1 f44"/>
                <a:gd name="f104" fmla="*/ f81 1 f45"/>
                <a:gd name="f105" fmla="*/ f82 1 f44"/>
                <a:gd name="f106" fmla="*/ f83 1 f45"/>
                <a:gd name="f107" fmla="*/ f84 1 f44"/>
                <a:gd name="f108" fmla="*/ f85 f35 1"/>
                <a:gd name="f109" fmla="*/ f86 f35 1"/>
                <a:gd name="f110" fmla="*/ f88 f36 1"/>
                <a:gd name="f111" fmla="*/ f87 f36 1"/>
                <a:gd name="f112" fmla="*/ f89 f35 1"/>
                <a:gd name="f113" fmla="*/ f90 f36 1"/>
                <a:gd name="f114" fmla="*/ f91 f35 1"/>
                <a:gd name="f115" fmla="*/ f92 f35 1"/>
                <a:gd name="f116" fmla="*/ f93 f36 1"/>
                <a:gd name="f117" fmla="*/ f94 f35 1"/>
                <a:gd name="f118" fmla="*/ f95 f36 1"/>
                <a:gd name="f119" fmla="*/ f96 f36 1"/>
                <a:gd name="f120" fmla="*/ f97 f35 1"/>
                <a:gd name="f121" fmla="*/ f98 f36 1"/>
                <a:gd name="f122" fmla="*/ f99 f36 1"/>
                <a:gd name="f123" fmla="*/ f100 f36 1"/>
                <a:gd name="f124" fmla="*/ f101 f36 1"/>
                <a:gd name="f125" fmla="*/ f102 f35 1"/>
                <a:gd name="f126" fmla="*/ f103 f35 1"/>
                <a:gd name="f127" fmla="*/ f104 f36 1"/>
                <a:gd name="f128" fmla="*/ f105 f35 1"/>
                <a:gd name="f129" fmla="*/ f106 f36 1"/>
                <a:gd name="f130" fmla="*/ f10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2" y="f113"/>
                </a:cxn>
                <a:cxn ang="f65">
                  <a:pos x="f114" y="f113"/>
                </a:cxn>
                <a:cxn ang="f65">
                  <a:pos x="f115" y="f116"/>
                </a:cxn>
                <a:cxn ang="f65">
                  <a:pos x="f117" y="f118"/>
                </a:cxn>
                <a:cxn ang="f65">
                  <a:pos x="f117" y="f118"/>
                </a:cxn>
                <a:cxn ang="f65">
                  <a:pos x="f117" y="f119"/>
                </a:cxn>
                <a:cxn ang="f65">
                  <a:pos x="f120" y="f121"/>
                </a:cxn>
                <a:cxn ang="f65">
                  <a:pos x="f120" y="f122"/>
                </a:cxn>
                <a:cxn ang="f65">
                  <a:pos x="f120" y="f123"/>
                </a:cxn>
                <a:cxn ang="f65">
                  <a:pos x="f120" y="f124"/>
                </a:cxn>
                <a:cxn ang="f65">
                  <a:pos x="f125" y="f124"/>
                </a:cxn>
                <a:cxn ang="f65">
                  <a:pos x="f126" y="f127"/>
                </a:cxn>
                <a:cxn ang="f65">
                  <a:pos x="f126" y="f123"/>
                </a:cxn>
                <a:cxn ang="f65">
                  <a:pos x="f128" y="f129"/>
                </a:cxn>
                <a:cxn ang="f65">
                  <a:pos x="f130" y="f129"/>
                </a:cxn>
              </a:cxnLst>
              <a:rect l="f108" t="f111" r="f109" b="f110"/>
              <a:pathLst>
                <a:path w="170821" h="14735">
                  <a:moveTo>
                    <a:pt x="f8" y="f9"/>
                  </a:moveTo>
                  <a:lnTo>
                    <a:pt x="f10" y="f9"/>
                  </a:lnTo>
                  <a:lnTo>
                    <a:pt x="f11" y="f8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1" y="f23"/>
                    <a:pt x="f19" y="f24"/>
                  </a:cubicBezTo>
                  <a:cubicBezTo>
                    <a:pt x="f25" y="f26"/>
                    <a:pt x="f25" y="f27"/>
                    <a:pt x="f19" y="f28"/>
                  </a:cubicBezTo>
                  <a:lnTo>
                    <a:pt x="f19" y="f7"/>
                  </a:lnTo>
                  <a:lnTo>
                    <a:pt x="f29" y="f7"/>
                  </a:lnTo>
                  <a:lnTo>
                    <a:pt x="f30" y="f31"/>
                  </a:lnTo>
                  <a:lnTo>
                    <a:pt x="f30" y="f28"/>
                  </a:lnTo>
                  <a:cubicBezTo>
                    <a:pt x="f30" y="f32"/>
                    <a:pt x="f33" y="f5"/>
                    <a:pt x="f6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8" name="Freeform: Shape 1081">
              <a:extLst>
                <a:ext uri="{FF2B5EF4-FFF2-40B4-BE49-F238E27FC236}">
                  <a16:creationId xmlns:a16="http://schemas.microsoft.com/office/drawing/2014/main" id="{3586A754-47D1-492F-8FC3-C1C5259D271E}"/>
                </a:ext>
              </a:extLst>
            </p:cNvPr>
            <p:cNvSpPr/>
            <p:nvPr/>
          </p:nvSpPr>
          <p:spPr>
            <a:xfrm>
              <a:off x="8184556" y="5601623"/>
              <a:ext cx="384" cy="2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1"/>
                <a:gd name="f7" fmla="val 267"/>
                <a:gd name="f8" fmla="val 402"/>
                <a:gd name="f9" fmla="val 268"/>
                <a:gd name="f10" fmla="+- 0 0 -90"/>
                <a:gd name="f11" fmla="*/ f3 1 401"/>
                <a:gd name="f12" fmla="*/ f4 1 267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01"/>
                <a:gd name="f21" fmla="*/ f17 1 267"/>
                <a:gd name="f22" fmla="*/ 402 f18 1"/>
                <a:gd name="f23" fmla="*/ 268 f17 1"/>
                <a:gd name="f24" fmla="*/ 0 f17 1"/>
                <a:gd name="f25" fmla="*/ 0 f18 1"/>
                <a:gd name="f26" fmla="+- f19 0 f1"/>
                <a:gd name="f27" fmla="*/ f22 1 401"/>
                <a:gd name="f28" fmla="*/ f23 1 267"/>
                <a:gd name="f29" fmla="*/ f24 1 267"/>
                <a:gd name="f30" fmla="*/ f25 1 40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4"/>
                </a:cxn>
                <a:cxn ang="f26">
                  <a:pos x="f43" y="f44"/>
                </a:cxn>
              </a:cxnLst>
              <a:rect l="f39" t="f42" r="f40" b="f41"/>
              <a:pathLst>
                <a:path w="401" h="267">
                  <a:moveTo>
                    <a:pt x="f8" y="f9"/>
                  </a:moveTo>
                  <a:lnTo>
                    <a:pt x="f8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9" name="Freeform: Shape 1082">
              <a:extLst>
                <a:ext uri="{FF2B5EF4-FFF2-40B4-BE49-F238E27FC236}">
                  <a16:creationId xmlns:a16="http://schemas.microsoft.com/office/drawing/2014/main" id="{456C88C8-1065-A14E-3D25-D0392588F8BF}"/>
                </a:ext>
              </a:extLst>
            </p:cNvPr>
            <p:cNvSpPr/>
            <p:nvPr/>
          </p:nvSpPr>
          <p:spPr>
            <a:xfrm>
              <a:off x="8152808" y="5598267"/>
              <a:ext cx="32132" cy="250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895"/>
                <a:gd name="f7" fmla="val 25049"/>
                <a:gd name="f8" fmla="val 4421"/>
                <a:gd name="f9" fmla="val 25050"/>
                <a:gd name="f10" fmla="val 33494"/>
                <a:gd name="f11" fmla="val 3617"/>
                <a:gd name="f12" fmla="val 33896"/>
                <a:gd name="f13" fmla="val 3349"/>
                <a:gd name="f14" fmla="val 29073"/>
                <a:gd name="f15" fmla="+- 0 0 -90"/>
                <a:gd name="f16" fmla="*/ f3 1 33895"/>
                <a:gd name="f17" fmla="*/ f4 1 2504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3895"/>
                <a:gd name="f26" fmla="*/ f22 1 25049"/>
                <a:gd name="f27" fmla="*/ 4421 f23 1"/>
                <a:gd name="f28" fmla="*/ 25050 f22 1"/>
                <a:gd name="f29" fmla="*/ 33494 f23 1"/>
                <a:gd name="f30" fmla="*/ 3617 f22 1"/>
                <a:gd name="f31" fmla="*/ 33896 f23 1"/>
                <a:gd name="f32" fmla="*/ 3349 f22 1"/>
                <a:gd name="f33" fmla="*/ 0 f22 1"/>
                <a:gd name="f34" fmla="*/ 29073 f23 1"/>
                <a:gd name="f35" fmla="*/ 0 f23 1"/>
                <a:gd name="f36" fmla="+- f24 0 f1"/>
                <a:gd name="f37" fmla="*/ f27 1 33895"/>
                <a:gd name="f38" fmla="*/ f28 1 25049"/>
                <a:gd name="f39" fmla="*/ f29 1 33895"/>
                <a:gd name="f40" fmla="*/ f30 1 25049"/>
                <a:gd name="f41" fmla="*/ f31 1 33895"/>
                <a:gd name="f42" fmla="*/ f32 1 25049"/>
                <a:gd name="f43" fmla="*/ f33 1 25049"/>
                <a:gd name="f44" fmla="*/ f34 1 33895"/>
                <a:gd name="f45" fmla="*/ f35 1 33895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6"/>
                <a:gd name="f57" fmla="*/ f44 1 f25"/>
                <a:gd name="f58" fmla="*/ f45 1 f25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7 1"/>
                <a:gd name="f70" fmla="*/ f57 f16 1"/>
                <a:gd name="f71" fmla="*/ f5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7" y="f69"/>
                </a:cxn>
                <a:cxn ang="f36">
                  <a:pos x="f70" y="f66"/>
                </a:cxn>
                <a:cxn ang="f36">
                  <a:pos x="f71" y="f64"/>
                </a:cxn>
                <a:cxn ang="f36">
                  <a:pos x="f63" y="f64"/>
                </a:cxn>
              </a:cxnLst>
              <a:rect l="f59" t="f62" r="f60" b="f61"/>
              <a:pathLst>
                <a:path w="33895" h="2504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5"/>
                  </a:lnTo>
                  <a:lnTo>
                    <a:pt x="f14" y="f11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0" name="Freeform: Shape 1083">
              <a:extLst>
                <a:ext uri="{FF2B5EF4-FFF2-40B4-BE49-F238E27FC236}">
                  <a16:creationId xmlns:a16="http://schemas.microsoft.com/office/drawing/2014/main" id="{348D1CF7-A227-D8AE-08EF-4615D1FA28BC}"/>
                </a:ext>
              </a:extLst>
            </p:cNvPr>
            <p:cNvSpPr/>
            <p:nvPr/>
          </p:nvSpPr>
          <p:spPr>
            <a:xfrm>
              <a:off x="8184940" y="5587148"/>
              <a:ext cx="13972" cy="363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36302"/>
                <a:gd name="f8" fmla="val 7368"/>
                <a:gd name="f9" fmla="val 3298"/>
                <a:gd name="f10" fmla="val 11442"/>
                <a:gd name="f11" fmla="val 7369"/>
                <a:gd name="f12" fmla="val 3296"/>
                <a:gd name="f13" fmla="+- 0 0 -90"/>
                <a:gd name="f14" fmla="*/ f3 1 14738"/>
                <a:gd name="f15" fmla="*/ f4 1 3630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738"/>
                <a:gd name="f24" fmla="*/ f20 1 36302"/>
                <a:gd name="f25" fmla="*/ 0 f21 1"/>
                <a:gd name="f26" fmla="*/ 7368 f20 1"/>
                <a:gd name="f27" fmla="*/ 36302 f20 1"/>
                <a:gd name="f28" fmla="*/ 14738 f21 1"/>
                <a:gd name="f29" fmla="*/ 7369 f21 1"/>
                <a:gd name="f30" fmla="*/ 0 f20 1"/>
                <a:gd name="f31" fmla="+- f22 0 f1"/>
                <a:gd name="f32" fmla="*/ f25 1 14738"/>
                <a:gd name="f33" fmla="*/ f26 1 36302"/>
                <a:gd name="f34" fmla="*/ f27 1 36302"/>
                <a:gd name="f35" fmla="*/ f28 1 14738"/>
                <a:gd name="f36" fmla="*/ f29 1 14738"/>
                <a:gd name="f37" fmla="*/ f30 1 36302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3"/>
                </a:cxn>
                <a:cxn ang="f31">
                  <a:pos x="f56" y="f57"/>
                </a:cxn>
                <a:cxn ang="f31">
                  <a:pos x="f52" y="f53"/>
                </a:cxn>
              </a:cxnLst>
              <a:rect l="f48" t="f51" r="f49" b="f50"/>
              <a:pathLst>
                <a:path w="14738" h="36302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8"/>
                  </a:lnTo>
                  <a:cubicBezTo>
                    <a:pt x="f6" y="f9"/>
                    <a:pt x="f10" y="f5"/>
                    <a:pt x="f11" y="f5"/>
                  </a:cubicBezTo>
                  <a:cubicBezTo>
                    <a:pt x="f12" y="f5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1" name="Freeform: Shape 1084">
              <a:extLst>
                <a:ext uri="{FF2B5EF4-FFF2-40B4-BE49-F238E27FC236}">
                  <a16:creationId xmlns:a16="http://schemas.microsoft.com/office/drawing/2014/main" id="{07C06837-C272-B576-1659-533C16DA1FCA}"/>
                </a:ext>
              </a:extLst>
            </p:cNvPr>
            <p:cNvSpPr/>
            <p:nvPr/>
          </p:nvSpPr>
          <p:spPr>
            <a:xfrm>
              <a:off x="4492447" y="6592229"/>
              <a:ext cx="2542" cy="2614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261483"/>
                <a:gd name="f8" fmla="val 1608"/>
                <a:gd name="f9" fmla="val 134"/>
                <a:gd name="f10" fmla="val 2680"/>
                <a:gd name="f11" fmla="+- 0 0 -90"/>
                <a:gd name="f12" fmla="*/ f3 1 2679"/>
                <a:gd name="f13" fmla="*/ f4 1 26148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679"/>
                <a:gd name="f22" fmla="*/ f18 1 261483"/>
                <a:gd name="f23" fmla="*/ 1608 f19 1"/>
                <a:gd name="f24" fmla="*/ 134 f18 1"/>
                <a:gd name="f25" fmla="*/ 0 f19 1"/>
                <a:gd name="f26" fmla="*/ 261483 f18 1"/>
                <a:gd name="f27" fmla="*/ 2680 f19 1"/>
                <a:gd name="f28" fmla="*/ 0 f18 1"/>
                <a:gd name="f29" fmla="+- f20 0 f1"/>
                <a:gd name="f30" fmla="*/ f23 1 2679"/>
                <a:gd name="f31" fmla="*/ f24 1 261483"/>
                <a:gd name="f32" fmla="*/ f25 1 2679"/>
                <a:gd name="f33" fmla="*/ f26 1 261483"/>
                <a:gd name="f34" fmla="*/ f27 1 2679"/>
                <a:gd name="f35" fmla="*/ f28 1 26148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5"/>
                </a:cxn>
              </a:cxnLst>
              <a:rect l="f46" t="f49" r="f47" b="f48"/>
              <a:pathLst>
                <a:path w="2679" h="261483">
                  <a:moveTo>
                    <a:pt x="f8" y="f9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2" name="Freeform: Shape 1085">
              <a:extLst>
                <a:ext uri="{FF2B5EF4-FFF2-40B4-BE49-F238E27FC236}">
                  <a16:creationId xmlns:a16="http://schemas.microsoft.com/office/drawing/2014/main" id="{E5C87AB0-DDCC-0489-2B4A-77B0FA4C1803}"/>
                </a:ext>
              </a:extLst>
            </p:cNvPr>
            <p:cNvSpPr/>
            <p:nvPr/>
          </p:nvSpPr>
          <p:spPr>
            <a:xfrm>
              <a:off x="4493846" y="6575084"/>
              <a:ext cx="68708" cy="175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481"/>
                <a:gd name="f7" fmla="val 17548"/>
                <a:gd name="f8" fmla="val 70070"/>
                <a:gd name="f9" fmla="val 12994"/>
                <a:gd name="f10" fmla="val 69534"/>
                <a:gd name="f11" fmla="val 12766"/>
                <a:gd name="f12" fmla="val 69038"/>
                <a:gd name="f13" fmla="val 12445"/>
                <a:gd name="f14" fmla="val 68596"/>
                <a:gd name="f15" fmla="val 12056"/>
                <a:gd name="f16" fmla="val 67927"/>
                <a:gd name="f17" fmla="val 11118"/>
                <a:gd name="f18" fmla="val 67538"/>
                <a:gd name="f19" fmla="val 10730"/>
                <a:gd name="f20" fmla="val 67217"/>
                <a:gd name="f21" fmla="val 10274"/>
                <a:gd name="f22" fmla="val 66989"/>
                <a:gd name="f23" fmla="val 9779"/>
                <a:gd name="f24" fmla="val 8975"/>
                <a:gd name="f25" fmla="val 8573"/>
                <a:gd name="f26" fmla="val 66935"/>
                <a:gd name="f27" fmla="val 8078"/>
                <a:gd name="f28" fmla="val 7595"/>
                <a:gd name="f29" fmla="val 7100"/>
                <a:gd name="f30" fmla="val 2813"/>
                <a:gd name="f31" fmla="val 4073"/>
                <a:gd name="f32" fmla="val 7369"/>
                <a:gd name="f33" fmla="val 6108"/>
                <a:gd name="f34" fmla="val 10181"/>
                <a:gd name="f35" fmla="val 14253"/>
                <a:gd name="f36" fmla="val 1340"/>
                <a:gd name="f37" fmla="val 72482"/>
                <a:gd name="f38" fmla="val 14601"/>
                <a:gd name="f39" fmla="val 71008"/>
                <a:gd name="f40" fmla="+- 0 0 -90"/>
                <a:gd name="f41" fmla="*/ f3 1 72481"/>
                <a:gd name="f42" fmla="*/ f4 1 17548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72481"/>
                <a:gd name="f51" fmla="*/ f47 1 17548"/>
                <a:gd name="f52" fmla="*/ 70070 f48 1"/>
                <a:gd name="f53" fmla="*/ 12994 f47 1"/>
                <a:gd name="f54" fmla="*/ 68596 f48 1"/>
                <a:gd name="f55" fmla="*/ 12056 f47 1"/>
                <a:gd name="f56" fmla="*/ 67927 f48 1"/>
                <a:gd name="f57" fmla="*/ 11118 f47 1"/>
                <a:gd name="f58" fmla="*/ 66989 f48 1"/>
                <a:gd name="f59" fmla="*/ 9779 f47 1"/>
                <a:gd name="f60" fmla="*/ 8573 f47 1"/>
                <a:gd name="f61" fmla="*/ 7100 f47 1"/>
                <a:gd name="f62" fmla="*/ 0 f47 1"/>
                <a:gd name="f63" fmla="*/ 0 f48 1"/>
                <a:gd name="f64" fmla="*/ 2813 f47 1"/>
                <a:gd name="f65" fmla="*/ 7369 f48 1"/>
                <a:gd name="f66" fmla="*/ 10181 f47 1"/>
                <a:gd name="f67" fmla="*/ 17548 f47 1"/>
                <a:gd name="f68" fmla="*/ 1340 f48 1"/>
                <a:gd name="f69" fmla="*/ 72482 f48 1"/>
                <a:gd name="f70" fmla="*/ 14601 f47 1"/>
                <a:gd name="f71" fmla="*/ 71008 f48 1"/>
                <a:gd name="f72" fmla="+- f49 0 f1"/>
                <a:gd name="f73" fmla="*/ f52 1 72481"/>
                <a:gd name="f74" fmla="*/ f53 1 17548"/>
                <a:gd name="f75" fmla="*/ f54 1 72481"/>
                <a:gd name="f76" fmla="*/ f55 1 17548"/>
                <a:gd name="f77" fmla="*/ f56 1 72481"/>
                <a:gd name="f78" fmla="*/ f57 1 17548"/>
                <a:gd name="f79" fmla="*/ f58 1 72481"/>
                <a:gd name="f80" fmla="*/ f59 1 17548"/>
                <a:gd name="f81" fmla="*/ f60 1 17548"/>
                <a:gd name="f82" fmla="*/ f61 1 17548"/>
                <a:gd name="f83" fmla="*/ f62 1 17548"/>
                <a:gd name="f84" fmla="*/ f63 1 72481"/>
                <a:gd name="f85" fmla="*/ f64 1 17548"/>
                <a:gd name="f86" fmla="*/ f65 1 72481"/>
                <a:gd name="f87" fmla="*/ f66 1 17548"/>
                <a:gd name="f88" fmla="*/ f67 1 17548"/>
                <a:gd name="f89" fmla="*/ f68 1 72481"/>
                <a:gd name="f90" fmla="*/ f69 1 72481"/>
                <a:gd name="f91" fmla="*/ f70 1 17548"/>
                <a:gd name="f92" fmla="*/ f71 1 72481"/>
                <a:gd name="f93" fmla="*/ f43 1 f50"/>
                <a:gd name="f94" fmla="*/ f44 1 f50"/>
                <a:gd name="f95" fmla="*/ f43 1 f51"/>
                <a:gd name="f96" fmla="*/ f45 1 f51"/>
                <a:gd name="f97" fmla="*/ f73 1 f50"/>
                <a:gd name="f98" fmla="*/ f74 1 f51"/>
                <a:gd name="f99" fmla="*/ f75 1 f50"/>
                <a:gd name="f100" fmla="*/ f76 1 f51"/>
                <a:gd name="f101" fmla="*/ f77 1 f50"/>
                <a:gd name="f102" fmla="*/ f78 1 f51"/>
                <a:gd name="f103" fmla="*/ f79 1 f50"/>
                <a:gd name="f104" fmla="*/ f80 1 f51"/>
                <a:gd name="f105" fmla="*/ f81 1 f51"/>
                <a:gd name="f106" fmla="*/ f82 1 f51"/>
                <a:gd name="f107" fmla="*/ f83 1 f51"/>
                <a:gd name="f108" fmla="*/ f84 1 f50"/>
                <a:gd name="f109" fmla="*/ f85 1 f51"/>
                <a:gd name="f110" fmla="*/ f86 1 f50"/>
                <a:gd name="f111" fmla="*/ f87 1 f51"/>
                <a:gd name="f112" fmla="*/ f88 1 f51"/>
                <a:gd name="f113" fmla="*/ f89 1 f50"/>
                <a:gd name="f114" fmla="*/ f90 1 f50"/>
                <a:gd name="f115" fmla="*/ f91 1 f51"/>
                <a:gd name="f116" fmla="*/ f92 1 f50"/>
                <a:gd name="f117" fmla="*/ f93 f41 1"/>
                <a:gd name="f118" fmla="*/ f94 f41 1"/>
                <a:gd name="f119" fmla="*/ f96 f42 1"/>
                <a:gd name="f120" fmla="*/ f95 f42 1"/>
                <a:gd name="f121" fmla="*/ f97 f41 1"/>
                <a:gd name="f122" fmla="*/ f98 f42 1"/>
                <a:gd name="f123" fmla="*/ f99 f41 1"/>
                <a:gd name="f124" fmla="*/ f100 f42 1"/>
                <a:gd name="f125" fmla="*/ f101 f41 1"/>
                <a:gd name="f126" fmla="*/ f102 f42 1"/>
                <a:gd name="f127" fmla="*/ f103 f41 1"/>
                <a:gd name="f128" fmla="*/ f104 f42 1"/>
                <a:gd name="f129" fmla="*/ f105 f42 1"/>
                <a:gd name="f130" fmla="*/ f106 f42 1"/>
                <a:gd name="f131" fmla="*/ f107 f42 1"/>
                <a:gd name="f132" fmla="*/ f108 f41 1"/>
                <a:gd name="f133" fmla="*/ f109 f42 1"/>
                <a:gd name="f134" fmla="*/ f110 f41 1"/>
                <a:gd name="f135" fmla="*/ f111 f42 1"/>
                <a:gd name="f136" fmla="*/ f112 f42 1"/>
                <a:gd name="f137" fmla="*/ f113 f41 1"/>
                <a:gd name="f138" fmla="*/ f114 f41 1"/>
                <a:gd name="f139" fmla="*/ f115 f42 1"/>
                <a:gd name="f140" fmla="*/ f116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7" y="f129"/>
                </a:cxn>
                <a:cxn ang="f72">
                  <a:pos x="f127" y="f130"/>
                </a:cxn>
                <a:cxn ang="f72">
                  <a:pos x="f127" y="f130"/>
                </a:cxn>
                <a:cxn ang="f72">
                  <a:pos x="f127" y="f131"/>
                </a:cxn>
                <a:cxn ang="f72">
                  <a:pos x="f132" y="f133"/>
                </a:cxn>
                <a:cxn ang="f72">
                  <a:pos x="f132" y="f133"/>
                </a:cxn>
                <a:cxn ang="f72">
                  <a:pos x="f134" y="f135"/>
                </a:cxn>
                <a:cxn ang="f72">
                  <a:pos x="f132" y="f136"/>
                </a:cxn>
                <a:cxn ang="f72">
                  <a:pos x="f137" y="f136"/>
                </a:cxn>
                <a:cxn ang="f72">
                  <a:pos x="f138" y="f139"/>
                </a:cxn>
                <a:cxn ang="f72">
                  <a:pos x="f138" y="f139"/>
                </a:cxn>
                <a:cxn ang="f72">
                  <a:pos x="f140" y="f139"/>
                </a:cxn>
              </a:cxnLst>
              <a:rect l="f117" t="f120" r="f118" b="f119"/>
              <a:pathLst>
                <a:path w="72481" h="1754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4"/>
                    <a:pt x="f22" y="f25"/>
                  </a:cubicBezTo>
                  <a:cubicBezTo>
                    <a:pt x="f26" y="f27"/>
                    <a:pt x="f26" y="f28"/>
                    <a:pt x="f22" y="f29"/>
                  </a:cubicBezTo>
                  <a:lnTo>
                    <a:pt x="f22" y="f29"/>
                  </a:lnTo>
                  <a:lnTo>
                    <a:pt x="f22" y="f5"/>
                  </a:lnTo>
                  <a:lnTo>
                    <a:pt x="f5" y="f30"/>
                  </a:lnTo>
                  <a:lnTo>
                    <a:pt x="f5" y="f30"/>
                  </a:lnTo>
                  <a:cubicBezTo>
                    <a:pt x="f31" y="f30"/>
                    <a:pt x="f32" y="f33"/>
                    <a:pt x="f32" y="f34"/>
                  </a:cubicBezTo>
                  <a:cubicBezTo>
                    <a:pt x="f32" y="f35"/>
                    <a:pt x="f31" y="f7"/>
                    <a:pt x="f5" y="f7"/>
                  </a:cubicBezTo>
                  <a:lnTo>
                    <a:pt x="f36" y="f7"/>
                  </a:lnTo>
                  <a:lnTo>
                    <a:pt x="f37" y="f38"/>
                  </a:lnTo>
                  <a:lnTo>
                    <a:pt x="f37" y="f38"/>
                  </a:lnTo>
                  <a:lnTo>
                    <a:pt x="f39" y="f3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3" name="Freeform: Shape 1086">
              <a:extLst>
                <a:ext uri="{FF2B5EF4-FFF2-40B4-BE49-F238E27FC236}">
                  <a16:creationId xmlns:a16="http://schemas.microsoft.com/office/drawing/2014/main" id="{9EDC7EAC-9A60-88E3-2977-8EB1FAF5D050}"/>
                </a:ext>
              </a:extLst>
            </p:cNvPr>
            <p:cNvSpPr/>
            <p:nvPr/>
          </p:nvSpPr>
          <p:spPr>
            <a:xfrm>
              <a:off x="6365174" y="6580571"/>
              <a:ext cx="90671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659"/>
                <a:gd name="f7" fmla="val 2545"/>
                <a:gd name="f8" fmla="val 1340"/>
                <a:gd name="f9" fmla="val 67"/>
                <a:gd name="f10" fmla="val 1742"/>
                <a:gd name="f11" fmla="val 2143"/>
                <a:gd name="f12" fmla="val 95660"/>
                <a:gd name="f13" fmla="+- 0 0 -90"/>
                <a:gd name="f14" fmla="*/ f3 1 95659"/>
                <a:gd name="f15" fmla="*/ f4 1 254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5659"/>
                <a:gd name="f24" fmla="*/ f20 1 2545"/>
                <a:gd name="f25" fmla="*/ 0 f21 1"/>
                <a:gd name="f26" fmla="*/ 0 f20 1"/>
                <a:gd name="f27" fmla="*/ 1340 f20 1"/>
                <a:gd name="f28" fmla="*/ 2545 f20 1"/>
                <a:gd name="f29" fmla="*/ 95660 f21 1"/>
                <a:gd name="f30" fmla="+- f22 0 f1"/>
                <a:gd name="f31" fmla="*/ f25 1 95659"/>
                <a:gd name="f32" fmla="*/ f26 1 2545"/>
                <a:gd name="f33" fmla="*/ f27 1 2545"/>
                <a:gd name="f34" fmla="*/ f28 1 2545"/>
                <a:gd name="f35" fmla="*/ f29 1 95659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4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5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49" y="f52"/>
                </a:cxn>
                <a:cxn ang="f30">
                  <a:pos x="f53" y="f52"/>
                </a:cxn>
                <a:cxn ang="f30">
                  <a:pos x="f53" y="f50"/>
                </a:cxn>
              </a:cxnLst>
              <a:rect l="f45" t="f48" r="f46" b="f47"/>
              <a:pathLst>
                <a:path w="95659" h="2545">
                  <a:moveTo>
                    <a:pt x="f5" y="f5"/>
                  </a:moveTo>
                  <a:lnTo>
                    <a:pt x="f5" y="f5"/>
                  </a:lnTo>
                  <a:lnTo>
                    <a:pt x="f5" y="f8"/>
                  </a:lnTo>
                  <a:cubicBezTo>
                    <a:pt x="f9" y="f10"/>
                    <a:pt x="f9" y="f11"/>
                    <a:pt x="f5" y="f7"/>
                  </a:cubicBezTo>
                  <a:lnTo>
                    <a:pt x="f12" y="f7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4" name="Freeform: Shape 1087">
              <a:extLst>
                <a:ext uri="{FF2B5EF4-FFF2-40B4-BE49-F238E27FC236}">
                  <a16:creationId xmlns:a16="http://schemas.microsoft.com/office/drawing/2014/main" id="{12F09B75-64EE-0C59-5E42-85969247AF30}"/>
                </a:ext>
              </a:extLst>
            </p:cNvPr>
            <p:cNvSpPr/>
            <p:nvPr/>
          </p:nvSpPr>
          <p:spPr>
            <a:xfrm>
              <a:off x="8033680" y="5589562"/>
              <a:ext cx="45" cy="1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"/>
                <a:gd name="f7" fmla="val 1071"/>
                <a:gd name="f8" fmla="val 67"/>
                <a:gd name="f9" fmla="val 354"/>
                <a:gd name="f10" fmla="val 718"/>
                <a:gd name="f11" fmla="val 1072"/>
                <a:gd name="f12" fmla="val 134"/>
                <a:gd name="f13" fmla="+- 0 0 -90"/>
                <a:gd name="f14" fmla="*/ f3 1 50"/>
                <a:gd name="f15" fmla="*/ f4 1 107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0"/>
                <a:gd name="f24" fmla="*/ f20 1 1071"/>
                <a:gd name="f25" fmla="*/ 0 f21 1"/>
                <a:gd name="f26" fmla="*/ 0 f20 1"/>
                <a:gd name="f27" fmla="*/ 1072 f20 1"/>
                <a:gd name="f28" fmla="*/ 134 f20 1"/>
                <a:gd name="f29" fmla="+- f22 0 f1"/>
                <a:gd name="f30" fmla="*/ f25 1 50"/>
                <a:gd name="f31" fmla="*/ f26 1 1071"/>
                <a:gd name="f32" fmla="*/ f27 1 1071"/>
                <a:gd name="f33" fmla="*/ f28 1 1071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50" h="1071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lnTo>
                    <a:pt x="f5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5" name="Freeform: Shape 1088">
              <a:extLst>
                <a:ext uri="{FF2B5EF4-FFF2-40B4-BE49-F238E27FC236}">
                  <a16:creationId xmlns:a16="http://schemas.microsoft.com/office/drawing/2014/main" id="{678CB93A-BB33-031E-1B03-7DC3F569F532}"/>
                </a:ext>
              </a:extLst>
            </p:cNvPr>
            <p:cNvSpPr/>
            <p:nvPr/>
          </p:nvSpPr>
          <p:spPr>
            <a:xfrm>
              <a:off x="7985930" y="5587953"/>
              <a:ext cx="38990" cy="354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131"/>
                <a:gd name="f7" fmla="val 35498"/>
                <a:gd name="f8" fmla="val 22776"/>
                <a:gd name="f9" fmla="val 37648"/>
                <a:gd name="f10" fmla="val 22103"/>
                <a:gd name="f11" fmla="val 6028"/>
                <a:gd name="f12" fmla="val 37675"/>
                <a:gd name="f13" fmla="val 3549"/>
                <a:gd name="f14" fmla="val 39001"/>
                <a:gd name="f15" fmla="val 1263"/>
                <a:gd name="f16" fmla="val 40193"/>
                <a:gd name="f17" fmla="val 34561"/>
                <a:gd name="f18" fmla="val 22508"/>
                <a:gd name="f19" fmla="+- 0 0 -90"/>
                <a:gd name="f20" fmla="*/ f3 1 41131"/>
                <a:gd name="f21" fmla="*/ f4 1 3549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1131"/>
                <a:gd name="f30" fmla="*/ f26 1 35498"/>
                <a:gd name="f31" fmla="*/ 22776 f27 1"/>
                <a:gd name="f32" fmla="*/ 35498 f26 1"/>
                <a:gd name="f33" fmla="*/ 37648 f27 1"/>
                <a:gd name="f34" fmla="*/ 22103 f26 1"/>
                <a:gd name="f35" fmla="*/ 6028 f26 1"/>
                <a:gd name="f36" fmla="*/ 41131 f27 1"/>
                <a:gd name="f37" fmla="*/ 0 f26 1"/>
                <a:gd name="f38" fmla="*/ 40193 f27 1"/>
                <a:gd name="f39" fmla="*/ 0 f27 1"/>
                <a:gd name="f40" fmla="*/ 34561 f26 1"/>
                <a:gd name="f41" fmla="*/ 22508 f27 1"/>
                <a:gd name="f42" fmla="+- f28 0 f1"/>
                <a:gd name="f43" fmla="*/ f31 1 41131"/>
                <a:gd name="f44" fmla="*/ f32 1 35498"/>
                <a:gd name="f45" fmla="*/ f33 1 41131"/>
                <a:gd name="f46" fmla="*/ f34 1 35498"/>
                <a:gd name="f47" fmla="*/ f35 1 35498"/>
                <a:gd name="f48" fmla="*/ f36 1 41131"/>
                <a:gd name="f49" fmla="*/ f37 1 35498"/>
                <a:gd name="f50" fmla="*/ f38 1 41131"/>
                <a:gd name="f51" fmla="*/ f39 1 41131"/>
                <a:gd name="f52" fmla="*/ f40 1 35498"/>
                <a:gd name="f53" fmla="*/ f41 1 41131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30"/>
                <a:gd name="f63" fmla="*/ f48 1 f29"/>
                <a:gd name="f64" fmla="*/ f49 1 f30"/>
                <a:gd name="f65" fmla="*/ f50 1 f29"/>
                <a:gd name="f66" fmla="*/ f51 1 f29"/>
                <a:gd name="f67" fmla="*/ f52 1 f30"/>
                <a:gd name="f68" fmla="*/ f53 1 f29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1 1"/>
                <a:gd name="f78" fmla="*/ f63 f20 1"/>
                <a:gd name="f79" fmla="*/ f64 f21 1"/>
                <a:gd name="f80" fmla="*/ f65 f20 1"/>
                <a:gd name="f81" fmla="*/ f66 f20 1"/>
                <a:gd name="f82" fmla="*/ f67 f21 1"/>
                <a:gd name="f83" fmla="*/ f6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5" y="f77"/>
                </a:cxn>
                <a:cxn ang="f42">
                  <a:pos x="f78" y="f79"/>
                </a:cxn>
                <a:cxn ang="f42">
                  <a:pos x="f80" y="f79"/>
                </a:cxn>
                <a:cxn ang="f42">
                  <a:pos x="f81" y="f82"/>
                </a:cxn>
                <a:cxn ang="f42">
                  <a:pos x="f83" y="f82"/>
                </a:cxn>
              </a:cxnLst>
              <a:rect l="f69" t="f72" r="f70" b="f71"/>
              <a:pathLst>
                <a:path w="41131" h="35498">
                  <a:moveTo>
                    <a:pt x="f8" y="f7"/>
                  </a:moveTo>
                  <a:lnTo>
                    <a:pt x="f9" y="f10"/>
                  </a:lnTo>
                  <a:lnTo>
                    <a:pt x="f9" y="f11"/>
                  </a:lnTo>
                  <a:cubicBezTo>
                    <a:pt x="f12" y="f13"/>
                    <a:pt x="f14" y="f15"/>
                    <a:pt x="f6" y="f5"/>
                  </a:cubicBezTo>
                  <a:lnTo>
                    <a:pt x="f16" y="f5"/>
                  </a:lnTo>
                  <a:lnTo>
                    <a:pt x="f5" y="f17"/>
                  </a:lnTo>
                  <a:lnTo>
                    <a:pt x="f18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6" name="Freeform: Shape 1089">
              <a:extLst>
                <a:ext uri="{FF2B5EF4-FFF2-40B4-BE49-F238E27FC236}">
                  <a16:creationId xmlns:a16="http://schemas.microsoft.com/office/drawing/2014/main" id="{0C01B314-D1D9-4651-ADA8-90F46C6E1EF6}"/>
                </a:ext>
              </a:extLst>
            </p:cNvPr>
            <p:cNvSpPr/>
            <p:nvPr/>
          </p:nvSpPr>
          <p:spPr>
            <a:xfrm>
              <a:off x="7415829" y="5877305"/>
              <a:ext cx="2029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4"/>
                <a:gd name="f7" fmla="val 13395"/>
                <a:gd name="f8" fmla="+- 0 0 -90"/>
                <a:gd name="f9" fmla="*/ f3 1 2144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144"/>
                <a:gd name="f19" fmla="*/ f15 1 13395"/>
                <a:gd name="f20" fmla="*/ 0 f16 1"/>
                <a:gd name="f21" fmla="*/ 0 f15 1"/>
                <a:gd name="f22" fmla="*/ 2144 f16 1"/>
                <a:gd name="f23" fmla="+- f17 0 f1"/>
                <a:gd name="f24" fmla="*/ f20 1 2144"/>
                <a:gd name="f25" fmla="*/ f21 1 13395"/>
                <a:gd name="f26" fmla="*/ f22 1 2144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</a:cxnLst>
              <a:rect l="f34" t="f37" r="f35" b="f36"/>
              <a:pathLst>
                <a:path w="2144" h="13395">
                  <a:moveTo>
                    <a:pt x="f5" y="f5"/>
                  </a:moveTo>
                  <a:lnTo>
                    <a:pt x="f6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7" name="Freeform: Shape 1090">
              <a:extLst>
                <a:ext uri="{FF2B5EF4-FFF2-40B4-BE49-F238E27FC236}">
                  <a16:creationId xmlns:a16="http://schemas.microsoft.com/office/drawing/2014/main" id="{BA8AC700-61B0-1168-01AC-3800EDFF7280}"/>
                </a:ext>
              </a:extLst>
            </p:cNvPr>
            <p:cNvSpPr/>
            <p:nvPr/>
          </p:nvSpPr>
          <p:spPr>
            <a:xfrm>
              <a:off x="7420282" y="5877434"/>
              <a:ext cx="190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9"/>
                <a:gd name="f7" fmla="val 13395"/>
                <a:gd name="f8" fmla="+- 0 0 -90"/>
                <a:gd name="f9" fmla="*/ f3 1 2009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009"/>
                <a:gd name="f19" fmla="*/ f15 1 13395"/>
                <a:gd name="f20" fmla="*/ 2009 f16 1"/>
                <a:gd name="f21" fmla="*/ 0 f15 1"/>
                <a:gd name="f22" fmla="*/ 0 f16 1"/>
                <a:gd name="f23" fmla="+- f17 0 f1"/>
                <a:gd name="f24" fmla="*/ f20 1 2009"/>
                <a:gd name="f25" fmla="*/ f21 1 13395"/>
                <a:gd name="f26" fmla="*/ f22 1 2009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</a:cxnLst>
              <a:rect l="f34" t="f37" r="f35" b="f36"/>
              <a:pathLst>
                <a:path w="2009" h="13395">
                  <a:moveTo>
                    <a:pt x="f6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8" name="Freeform: Shape 1091">
              <a:extLst>
                <a:ext uri="{FF2B5EF4-FFF2-40B4-BE49-F238E27FC236}">
                  <a16:creationId xmlns:a16="http://schemas.microsoft.com/office/drawing/2014/main" id="{BF253A79-631A-34DE-ED8A-AF2B5201FC8B}"/>
                </a:ext>
              </a:extLst>
            </p:cNvPr>
            <p:cNvSpPr/>
            <p:nvPr/>
          </p:nvSpPr>
          <p:spPr>
            <a:xfrm>
              <a:off x="7412080" y="5655737"/>
              <a:ext cx="13908" cy="215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72"/>
                <a:gd name="f7" fmla="val 215938"/>
                <a:gd name="f8" fmla="val 70"/>
                <a:gd name="f9" fmla="val 7368"/>
                <a:gd name="f10" fmla="val 215134"/>
                <a:gd name="f11" fmla="val -158"/>
                <a:gd name="f12" fmla="val 214315"/>
                <a:gd name="f13" fmla="val 177"/>
                <a:gd name="f14" fmla="val 212662"/>
                <a:gd name="f15" fmla="val 1008"/>
                <a:gd name="f16" fmla="val 211250"/>
                <a:gd name="f17" fmla="val 9180"/>
                <a:gd name="f18" fmla="val 197854"/>
                <a:gd name="f19" fmla="val 11860"/>
                <a:gd name="f20" fmla="val 193433"/>
                <a:gd name="f21" fmla="val 14673"/>
                <a:gd name="f22" fmla="val 189013"/>
                <a:gd name="f23" fmla="val 3298"/>
                <a:gd name="f24" fmla="val 11377"/>
                <a:gd name="f25" fmla="val 7304"/>
                <a:gd name="f26" fmla="val 3285"/>
                <a:gd name="f27" fmla="val 74"/>
                <a:gd name="f28" fmla="val 3350"/>
                <a:gd name="f29" fmla="+- 0 0 -90"/>
                <a:gd name="f30" fmla="*/ f3 1 14672"/>
                <a:gd name="f31" fmla="*/ f4 1 21593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4672"/>
                <a:gd name="f40" fmla="*/ f36 1 215938"/>
                <a:gd name="f41" fmla="*/ 70 f37 1"/>
                <a:gd name="f42" fmla="*/ 7368 f36 1"/>
                <a:gd name="f43" fmla="*/ 215134 f36 1"/>
                <a:gd name="f44" fmla="*/ 215938 f36 1"/>
                <a:gd name="f45" fmla="*/ 1008 f37 1"/>
                <a:gd name="f46" fmla="*/ 211250 f36 1"/>
                <a:gd name="f47" fmla="*/ 9180 f37 1"/>
                <a:gd name="f48" fmla="*/ 197854 f36 1"/>
                <a:gd name="f49" fmla="*/ 11860 f37 1"/>
                <a:gd name="f50" fmla="*/ 193433 f36 1"/>
                <a:gd name="f51" fmla="*/ 14673 f37 1"/>
                <a:gd name="f52" fmla="*/ 189013 f36 1"/>
                <a:gd name="f53" fmla="*/ 7304 f37 1"/>
                <a:gd name="f54" fmla="*/ 0 f36 1"/>
                <a:gd name="f55" fmla="+- f38 0 f1"/>
                <a:gd name="f56" fmla="*/ f41 1 14672"/>
                <a:gd name="f57" fmla="*/ f42 1 215938"/>
                <a:gd name="f58" fmla="*/ f43 1 215938"/>
                <a:gd name="f59" fmla="*/ f44 1 215938"/>
                <a:gd name="f60" fmla="*/ f45 1 14672"/>
                <a:gd name="f61" fmla="*/ f46 1 215938"/>
                <a:gd name="f62" fmla="*/ f47 1 14672"/>
                <a:gd name="f63" fmla="*/ f48 1 215938"/>
                <a:gd name="f64" fmla="*/ f49 1 14672"/>
                <a:gd name="f65" fmla="*/ f50 1 215938"/>
                <a:gd name="f66" fmla="*/ f51 1 14672"/>
                <a:gd name="f67" fmla="*/ f52 1 215938"/>
                <a:gd name="f68" fmla="*/ f53 1 14672"/>
                <a:gd name="f69" fmla="*/ f54 1 215938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40"/>
                <a:gd name="f77" fmla="*/ f59 1 f40"/>
                <a:gd name="f78" fmla="*/ f60 1 f39"/>
                <a:gd name="f79" fmla="*/ f61 1 f40"/>
                <a:gd name="f80" fmla="*/ f62 1 f39"/>
                <a:gd name="f81" fmla="*/ f63 1 f40"/>
                <a:gd name="f82" fmla="*/ f64 1 f39"/>
                <a:gd name="f83" fmla="*/ f65 1 f40"/>
                <a:gd name="f84" fmla="*/ f66 1 f39"/>
                <a:gd name="f85" fmla="*/ f67 1 f40"/>
                <a:gd name="f86" fmla="*/ f68 1 f39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1 1"/>
                <a:gd name="f95" fmla="*/ f77 f31 1"/>
                <a:gd name="f96" fmla="*/ f78 f30 1"/>
                <a:gd name="f97" fmla="*/ f79 f31 1"/>
                <a:gd name="f98" fmla="*/ f80 f30 1"/>
                <a:gd name="f99" fmla="*/ f81 f31 1"/>
                <a:gd name="f100" fmla="*/ f82 f30 1"/>
                <a:gd name="f101" fmla="*/ f83 f31 1"/>
                <a:gd name="f102" fmla="*/ f84 f30 1"/>
                <a:gd name="f103" fmla="*/ f85 f31 1"/>
                <a:gd name="f104" fmla="*/ f86 f30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2" y="f94"/>
                </a:cxn>
                <a:cxn ang="f55">
                  <a:pos x="f92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0" y="f101"/>
                </a:cxn>
                <a:cxn ang="f55">
                  <a:pos x="f102" y="f103"/>
                </a:cxn>
                <a:cxn ang="f55">
                  <a:pos x="f102" y="f93"/>
                </a:cxn>
                <a:cxn ang="f55">
                  <a:pos x="f104" y="f105"/>
                </a:cxn>
                <a:cxn ang="f55">
                  <a:pos x="f92" y="f93"/>
                </a:cxn>
              </a:cxnLst>
              <a:rect l="f88" t="f91" r="f89" b="f90"/>
              <a:pathLst>
                <a:path w="14672" h="215938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0"/>
                    <a:pt x="f8" y="f7"/>
                  </a:cubicBezTo>
                  <a:cubicBezTo>
                    <a:pt x="f11" y="f12"/>
                    <a:pt x="f13" y="f14"/>
                    <a:pt x="f15" y="f16"/>
                  </a:cubicBezTo>
                  <a:lnTo>
                    <a:pt x="f17" y="f18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1" y="f9"/>
                  </a:lnTo>
                  <a:cubicBezTo>
                    <a:pt x="f21" y="f23"/>
                    <a:pt x="f24" y="f5"/>
                    <a:pt x="f25" y="f5"/>
                  </a:cubicBezTo>
                  <a:cubicBezTo>
                    <a:pt x="f26" y="f27"/>
                    <a:pt x="f8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9" name="Freeform: Shape 1092">
              <a:extLst>
                <a:ext uri="{FF2B5EF4-FFF2-40B4-BE49-F238E27FC236}">
                  <a16:creationId xmlns:a16="http://schemas.microsoft.com/office/drawing/2014/main" id="{36826AAF-384B-5350-D4FE-EB4D24E89422}"/>
                </a:ext>
              </a:extLst>
            </p:cNvPr>
            <p:cNvSpPr/>
            <p:nvPr/>
          </p:nvSpPr>
          <p:spPr>
            <a:xfrm>
              <a:off x="6894374" y="5683069"/>
              <a:ext cx="2542" cy="1620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62087"/>
                <a:gd name="f8" fmla="val 2680"/>
                <a:gd name="f9" fmla="val 162088"/>
                <a:gd name="f10" fmla="val 1340"/>
                <a:gd name="f11" fmla="val 600"/>
                <a:gd name="f12" fmla="val 2077"/>
                <a:gd name="f13" fmla="val 1339"/>
                <a:gd name="f14" fmla="val 630"/>
                <a:gd name="f15" fmla="val 63"/>
                <a:gd name="f16" fmla="val 67"/>
                <a:gd name="f17" fmla="val 627"/>
                <a:gd name="f18" fmla="val 153246"/>
                <a:gd name="f19" fmla="+- 0 0 -90"/>
                <a:gd name="f20" fmla="*/ f3 1 2679"/>
                <a:gd name="f21" fmla="*/ f4 1 16208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679"/>
                <a:gd name="f30" fmla="*/ f26 1 162087"/>
                <a:gd name="f31" fmla="*/ 2680 f27 1"/>
                <a:gd name="f32" fmla="*/ 162088 f26 1"/>
                <a:gd name="f33" fmla="*/ 1340 f26 1"/>
                <a:gd name="f34" fmla="*/ 1339 f27 1"/>
                <a:gd name="f35" fmla="*/ 0 f26 1"/>
                <a:gd name="f36" fmla="*/ 0 f27 1"/>
                <a:gd name="f37" fmla="*/ 153246 f26 1"/>
                <a:gd name="f38" fmla="+- f28 0 f1"/>
                <a:gd name="f39" fmla="*/ f31 1 2679"/>
                <a:gd name="f40" fmla="*/ f32 1 162087"/>
                <a:gd name="f41" fmla="*/ f33 1 162087"/>
                <a:gd name="f42" fmla="*/ f34 1 2679"/>
                <a:gd name="f43" fmla="*/ f35 1 162087"/>
                <a:gd name="f44" fmla="*/ f36 1 2679"/>
                <a:gd name="f45" fmla="*/ f37 1 162087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30"/>
                <a:gd name="f53" fmla="*/ f42 1 f29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1 1"/>
                <a:gd name="f64" fmla="*/ f53 f20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1" y="f63"/>
                </a:cxn>
                <a:cxn ang="f38">
                  <a:pos x="f64" y="f65"/>
                </a:cxn>
                <a:cxn ang="f38">
                  <a:pos x="f66" y="f63"/>
                </a:cxn>
                <a:cxn ang="f38">
                  <a:pos x="f66" y="f67"/>
                </a:cxn>
              </a:cxnLst>
              <a:rect l="f57" t="f60" r="f58" b="f59"/>
              <a:pathLst>
                <a:path w="2679" h="162087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5"/>
                    <a:pt x="f13" y="f5"/>
                  </a:cubicBezTo>
                  <a:cubicBezTo>
                    <a:pt x="f14" y="f15"/>
                    <a:pt x="f16" y="f17"/>
                    <a:pt x="f5" y="f10"/>
                  </a:cubicBezTo>
                  <a:lnTo>
                    <a:pt x="f5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0" name="Freeform: Shape 1093">
              <a:extLst>
                <a:ext uri="{FF2B5EF4-FFF2-40B4-BE49-F238E27FC236}">
                  <a16:creationId xmlns:a16="http://schemas.microsoft.com/office/drawing/2014/main" id="{F35C2AB8-A6EB-9AEB-68A6-73F0D8D3F22B}"/>
                </a:ext>
              </a:extLst>
            </p:cNvPr>
            <p:cNvSpPr/>
            <p:nvPr/>
          </p:nvSpPr>
          <p:spPr>
            <a:xfrm>
              <a:off x="6894758" y="5853321"/>
              <a:ext cx="2542" cy="103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8"/>
                <a:gd name="f7" fmla="val 10314"/>
                <a:gd name="f8" fmla="val 1339"/>
                <a:gd name="f9" fmla="val 10181"/>
                <a:gd name="f10" fmla="val 2679"/>
                <a:gd name="f11" fmla="val 2036"/>
                <a:gd name="f12" fmla="val 1074"/>
                <a:gd name="f13" fmla="val 1111"/>
                <a:gd name="f14" fmla="val 1953"/>
                <a:gd name="f15" fmla="val 2545"/>
                <a:gd name="f16" fmla="val 10315"/>
                <a:gd name="f17" fmla="+- 0 0 -90"/>
                <a:gd name="f18" fmla="*/ f3 1 2678"/>
                <a:gd name="f19" fmla="*/ f4 1 1031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678"/>
                <a:gd name="f28" fmla="*/ f24 1 10314"/>
                <a:gd name="f29" fmla="*/ 1339 f25 1"/>
                <a:gd name="f30" fmla="*/ 10181 f24 1"/>
                <a:gd name="f31" fmla="*/ 2679 f25 1"/>
                <a:gd name="f32" fmla="*/ 0 f24 1"/>
                <a:gd name="f33" fmla="*/ 0 f25 1"/>
                <a:gd name="f34" fmla="*/ 2545 f24 1"/>
                <a:gd name="f35" fmla="*/ 10315 f24 1"/>
                <a:gd name="f36" fmla="+- f26 0 f1"/>
                <a:gd name="f37" fmla="*/ f29 1 2678"/>
                <a:gd name="f38" fmla="*/ f30 1 10314"/>
                <a:gd name="f39" fmla="*/ f31 1 2678"/>
                <a:gd name="f40" fmla="*/ f32 1 10314"/>
                <a:gd name="f41" fmla="*/ f33 1 2678"/>
                <a:gd name="f42" fmla="*/ f34 1 10314"/>
                <a:gd name="f43" fmla="*/ f35 1 10314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8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9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0"/>
                </a:cxn>
                <a:cxn ang="f36">
                  <a:pos x="f61" y="f62"/>
                </a:cxn>
                <a:cxn ang="f36">
                  <a:pos x="f63" y="f64"/>
                </a:cxn>
                <a:cxn ang="f36">
                  <a:pos x="f63" y="f65"/>
                </a:cxn>
              </a:cxnLst>
              <a:rect l="f55" t="f58" r="f56" b="f57"/>
              <a:pathLst>
                <a:path w="2678" h="10314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5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1" name="Freeform: Shape 1094">
              <a:extLst>
                <a:ext uri="{FF2B5EF4-FFF2-40B4-BE49-F238E27FC236}">
                  <a16:creationId xmlns:a16="http://schemas.microsoft.com/office/drawing/2014/main" id="{554AE82A-F0B5-13B3-2DD8-3100F6003F89}"/>
                </a:ext>
              </a:extLst>
            </p:cNvPr>
            <p:cNvSpPr/>
            <p:nvPr/>
          </p:nvSpPr>
          <p:spPr>
            <a:xfrm>
              <a:off x="7220129" y="5856402"/>
              <a:ext cx="32132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895"/>
                <a:gd name="f7" fmla="val 2679"/>
                <a:gd name="f8" fmla="val 1339"/>
                <a:gd name="f9" fmla="val 1340"/>
                <a:gd name="f10" fmla="val 33896"/>
                <a:gd name="f11" fmla="val 737"/>
                <a:gd name="f12" fmla="val 600"/>
                <a:gd name="f13" fmla="+- 0 0 -90"/>
                <a:gd name="f14" fmla="*/ f3 1 33895"/>
                <a:gd name="f15" fmla="*/ f4 1 267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3895"/>
                <a:gd name="f24" fmla="*/ f20 1 2679"/>
                <a:gd name="f25" fmla="*/ 1339 f21 1"/>
                <a:gd name="f26" fmla="*/ 1340 f20 1"/>
                <a:gd name="f27" fmla="*/ 2679 f20 1"/>
                <a:gd name="f28" fmla="*/ 33896 f21 1"/>
                <a:gd name="f29" fmla="*/ 0 f20 1"/>
                <a:gd name="f30" fmla="*/ 0 f21 1"/>
                <a:gd name="f31" fmla="+- f22 0 f1"/>
                <a:gd name="f32" fmla="*/ f25 1 33895"/>
                <a:gd name="f33" fmla="*/ f26 1 2679"/>
                <a:gd name="f34" fmla="*/ f27 1 2679"/>
                <a:gd name="f35" fmla="*/ f28 1 33895"/>
                <a:gd name="f36" fmla="*/ f29 1 2679"/>
                <a:gd name="f37" fmla="*/ f30 1 33895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6"/>
                </a:cxn>
                <a:cxn ang="f31">
                  <a:pos x="f57" y="f56"/>
                </a:cxn>
                <a:cxn ang="f31">
                  <a:pos x="f52" y="f53"/>
                </a:cxn>
              </a:cxnLst>
              <a:rect l="f48" t="f51" r="f49" b="f50"/>
              <a:pathLst>
                <a:path w="33895" h="2679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0" y="f5"/>
                  </a:lnTo>
                  <a:lnTo>
                    <a:pt x="f5" y="f5"/>
                  </a:lnTo>
                  <a:cubicBezTo>
                    <a:pt x="f11" y="f5"/>
                    <a:pt x="f8" y="f1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2" name="Freeform: Shape 1095">
              <a:extLst>
                <a:ext uri="{FF2B5EF4-FFF2-40B4-BE49-F238E27FC236}">
                  <a16:creationId xmlns:a16="http://schemas.microsoft.com/office/drawing/2014/main" id="{074402F7-DDE5-665D-AD65-3EB853CCE8C2}"/>
                </a:ext>
              </a:extLst>
            </p:cNvPr>
            <p:cNvSpPr/>
            <p:nvPr/>
          </p:nvSpPr>
          <p:spPr>
            <a:xfrm>
              <a:off x="7252261" y="5857746"/>
              <a:ext cx="13972" cy="312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312119"/>
                <a:gd name="f8" fmla="val 4070"/>
                <a:gd name="f9" fmla="val 11442"/>
                <a:gd name="f10" fmla="val 7368"/>
                <a:gd name="f11" fmla="val 7369"/>
                <a:gd name="f12" fmla="val 3296"/>
                <a:gd name="f13" fmla="+- 0 0 -90"/>
                <a:gd name="f14" fmla="*/ f3 1 14738"/>
                <a:gd name="f15" fmla="*/ f4 1 31211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738"/>
                <a:gd name="f24" fmla="*/ f20 1 312119"/>
                <a:gd name="f25" fmla="*/ 14738 f21 1"/>
                <a:gd name="f26" fmla="*/ 312119 f20 1"/>
                <a:gd name="f27" fmla="*/ 0 f20 1"/>
                <a:gd name="f28" fmla="*/ 7369 f21 1"/>
                <a:gd name="f29" fmla="*/ 7368 f20 1"/>
                <a:gd name="f30" fmla="*/ 0 f21 1"/>
                <a:gd name="f31" fmla="+- f22 0 f1"/>
                <a:gd name="f32" fmla="*/ f25 1 14738"/>
                <a:gd name="f33" fmla="*/ f26 1 312119"/>
                <a:gd name="f34" fmla="*/ f27 1 312119"/>
                <a:gd name="f35" fmla="*/ f28 1 14738"/>
                <a:gd name="f36" fmla="*/ f29 1 312119"/>
                <a:gd name="f37" fmla="*/ f30 1 14738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6"/>
                </a:cxn>
                <a:cxn ang="f31">
                  <a:pos x="f57" y="f54"/>
                </a:cxn>
                <a:cxn ang="f31">
                  <a:pos x="f57" y="f53"/>
                </a:cxn>
                <a:cxn ang="f31">
                  <a:pos x="f52" y="f53"/>
                </a:cxn>
              </a:cxnLst>
              <a:rect l="f48" t="f51" r="f49" b="f50"/>
              <a:pathLst>
                <a:path w="14738" h="312119">
                  <a:moveTo>
                    <a:pt x="f6" y="f7"/>
                  </a:moveTo>
                  <a:lnTo>
                    <a:pt x="f6" y="f5"/>
                  </a:lnTo>
                  <a:cubicBezTo>
                    <a:pt x="f6" y="f8"/>
                    <a:pt x="f9" y="f10"/>
                    <a:pt x="f11" y="f10"/>
                  </a:cubicBezTo>
                  <a:cubicBezTo>
                    <a:pt x="f12" y="f10"/>
                    <a:pt x="f5" y="f8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3" name="Freeform: Shape 1096">
              <a:extLst>
                <a:ext uri="{FF2B5EF4-FFF2-40B4-BE49-F238E27FC236}">
                  <a16:creationId xmlns:a16="http://schemas.microsoft.com/office/drawing/2014/main" id="{3862EA7E-3327-9BD8-9849-96896365600C}"/>
                </a:ext>
              </a:extLst>
            </p:cNvPr>
            <p:cNvSpPr/>
            <p:nvPr/>
          </p:nvSpPr>
          <p:spPr>
            <a:xfrm>
              <a:off x="4594686" y="6581915"/>
              <a:ext cx="6729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00"/>
                <a:gd name="f7" fmla="val 1205"/>
                <a:gd name="f8" fmla="val 6431"/>
                <a:gd name="f9" fmla="val 804"/>
                <a:gd name="f10" fmla="val 1206"/>
                <a:gd name="f11" fmla="val 7101"/>
                <a:gd name="f12" fmla="val 6565"/>
                <a:gd name="f13" fmla="val 268"/>
                <a:gd name="f14" fmla="+- 0 0 -90"/>
                <a:gd name="f15" fmla="*/ f3 1 7100"/>
                <a:gd name="f16" fmla="*/ f4 1 120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100"/>
                <a:gd name="f25" fmla="*/ f21 1 1205"/>
                <a:gd name="f26" fmla="*/ 6431 f22 1"/>
                <a:gd name="f27" fmla="*/ 0 f21 1"/>
                <a:gd name="f28" fmla="*/ 0 f22 1"/>
                <a:gd name="f29" fmla="*/ 1206 f21 1"/>
                <a:gd name="f30" fmla="*/ 7101 f22 1"/>
                <a:gd name="f31" fmla="+- f23 0 f1"/>
                <a:gd name="f32" fmla="*/ f26 1 7100"/>
                <a:gd name="f33" fmla="*/ f27 1 1205"/>
                <a:gd name="f34" fmla="*/ f28 1 7100"/>
                <a:gd name="f35" fmla="*/ f29 1 1205"/>
                <a:gd name="f36" fmla="*/ f30 1 7100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3"/>
                </a:cxn>
                <a:cxn ang="f31">
                  <a:pos x="f50" y="f51"/>
                </a:cxn>
              </a:cxnLst>
              <a:rect l="f46" t="f49" r="f47" b="f48"/>
              <a:pathLst>
                <a:path w="7100" h="1205">
                  <a:moveTo>
                    <a:pt x="f8" y="f5"/>
                  </a:moveTo>
                  <a:lnTo>
                    <a:pt x="f5" y="f5"/>
                  </a:lnTo>
                  <a:cubicBezTo>
                    <a:pt x="f5" y="f5"/>
                    <a:pt x="f5" y="f9"/>
                    <a:pt x="f5" y="f10"/>
                  </a:cubicBezTo>
                  <a:lnTo>
                    <a:pt x="f11" y="f10"/>
                  </a:lnTo>
                  <a:lnTo>
                    <a:pt x="f11" y="f10"/>
                  </a:lnTo>
                  <a:cubicBezTo>
                    <a:pt x="f11" y="f10"/>
                    <a:pt x="f12" y="f13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4" name="Freeform: Shape 1097">
              <a:extLst>
                <a:ext uri="{FF2B5EF4-FFF2-40B4-BE49-F238E27FC236}">
                  <a16:creationId xmlns:a16="http://schemas.microsoft.com/office/drawing/2014/main" id="{229E01F0-F3E4-E90C-7B7C-5CE3C7FD01D0}"/>
                </a:ext>
              </a:extLst>
            </p:cNvPr>
            <p:cNvSpPr/>
            <p:nvPr/>
          </p:nvSpPr>
          <p:spPr>
            <a:xfrm>
              <a:off x="5232343" y="6580571"/>
              <a:ext cx="72639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635"/>
                <a:gd name="f7" fmla="val 2545"/>
                <a:gd name="f8" fmla="val 53591"/>
                <a:gd name="f9" fmla="val 1340"/>
                <a:gd name="f10" fmla="val 52921"/>
                <a:gd name="f11" fmla="val 52385"/>
                <a:gd name="f12" fmla="val 804"/>
                <a:gd name="f13" fmla="val 52372"/>
                <a:gd name="f14" fmla="val 147"/>
                <a:gd name="f15" fmla="val 94"/>
                <a:gd name="f16" fmla="val 54"/>
                <a:gd name="f17" fmla="val 75831"/>
                <a:gd name="f18" fmla="+- 0 0 -90"/>
                <a:gd name="f19" fmla="*/ f3 1 76635"/>
                <a:gd name="f20" fmla="*/ f4 1 254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76635"/>
                <a:gd name="f29" fmla="*/ f25 1 2545"/>
                <a:gd name="f30" fmla="*/ 53591 f26 1"/>
                <a:gd name="f31" fmla="*/ 1340 f25 1"/>
                <a:gd name="f32" fmla="*/ 52372 f26 1"/>
                <a:gd name="f33" fmla="*/ 147 f25 1"/>
                <a:gd name="f34" fmla="*/ 52385 f26 1"/>
                <a:gd name="f35" fmla="*/ 0 f25 1"/>
                <a:gd name="f36" fmla="*/ 0 f26 1"/>
                <a:gd name="f37" fmla="*/ 2545 f25 1"/>
                <a:gd name="f38" fmla="*/ 76635 f26 1"/>
                <a:gd name="f39" fmla="*/ 75831 f26 1"/>
                <a:gd name="f40" fmla="+- f27 0 f1"/>
                <a:gd name="f41" fmla="*/ f30 1 76635"/>
                <a:gd name="f42" fmla="*/ f31 1 2545"/>
                <a:gd name="f43" fmla="*/ f32 1 76635"/>
                <a:gd name="f44" fmla="*/ f33 1 2545"/>
                <a:gd name="f45" fmla="*/ f34 1 76635"/>
                <a:gd name="f46" fmla="*/ f35 1 2545"/>
                <a:gd name="f47" fmla="*/ f36 1 76635"/>
                <a:gd name="f48" fmla="*/ f37 1 2545"/>
                <a:gd name="f49" fmla="*/ f38 1 76635"/>
                <a:gd name="f50" fmla="*/ f39 1 76635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8"/>
                <a:gd name="f60" fmla="*/ f46 1 f29"/>
                <a:gd name="f61" fmla="*/ f47 1 f28"/>
                <a:gd name="f62" fmla="*/ f48 1 f29"/>
                <a:gd name="f63" fmla="*/ f49 1 f28"/>
                <a:gd name="f64" fmla="*/ f50 1 f28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19 1"/>
                <a:gd name="f74" fmla="*/ f60 f20 1"/>
                <a:gd name="f75" fmla="*/ f61 f19 1"/>
                <a:gd name="f76" fmla="*/ f62 f20 1"/>
                <a:gd name="f77" fmla="*/ f63 f19 1"/>
                <a:gd name="f78" fmla="*/ f6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4"/>
                </a:cxn>
                <a:cxn ang="f40">
                  <a:pos x="f75" y="f76"/>
                </a:cxn>
                <a:cxn ang="f40">
                  <a:pos x="f77" y="f76"/>
                </a:cxn>
                <a:cxn ang="f40">
                  <a:pos x="f78" y="f70"/>
                </a:cxn>
              </a:cxnLst>
              <a:rect l="f65" t="f68" r="f66" b="f67"/>
              <a:pathLst>
                <a:path w="76635" h="2545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cubicBezTo>
                    <a:pt x="f13" y="f15"/>
                    <a:pt x="f11" y="f16"/>
                    <a:pt x="f11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17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5" name="Freeform: Shape 1098">
              <a:extLst>
                <a:ext uri="{FF2B5EF4-FFF2-40B4-BE49-F238E27FC236}">
                  <a16:creationId xmlns:a16="http://schemas.microsoft.com/office/drawing/2014/main" id="{F9147DAC-7374-A8BB-7197-D55729A85049}"/>
                </a:ext>
              </a:extLst>
            </p:cNvPr>
            <p:cNvSpPr/>
            <p:nvPr/>
          </p:nvSpPr>
          <p:spPr>
            <a:xfrm>
              <a:off x="6885742" y="5875824"/>
              <a:ext cx="2542" cy="6278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627855"/>
                <a:gd name="f8" fmla="val 2680"/>
                <a:gd name="f9" fmla="val 1875"/>
                <a:gd name="f10" fmla="val 1662"/>
                <a:gd name="f11" fmla="val 1455"/>
                <a:gd name="f12" fmla="val 750"/>
                <a:gd name="f13" fmla="val 814"/>
                <a:gd name="f14" fmla="+- 0 0 -90"/>
                <a:gd name="f15" fmla="*/ f3 1 2679"/>
                <a:gd name="f16" fmla="*/ f4 1 62785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679"/>
                <a:gd name="f25" fmla="*/ f21 1 627855"/>
                <a:gd name="f26" fmla="*/ 2680 f22 1"/>
                <a:gd name="f27" fmla="*/ 627855 f21 1"/>
                <a:gd name="f28" fmla="*/ 1875 f21 1"/>
                <a:gd name="f29" fmla="*/ 0 f22 1"/>
                <a:gd name="f30" fmla="*/ 0 f21 1"/>
                <a:gd name="f31" fmla="+- f23 0 f1"/>
                <a:gd name="f32" fmla="*/ f26 1 2679"/>
                <a:gd name="f33" fmla="*/ f27 1 627855"/>
                <a:gd name="f34" fmla="*/ f28 1 627855"/>
                <a:gd name="f35" fmla="*/ f29 1 2679"/>
                <a:gd name="f36" fmla="*/ f30 1 627855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  <a:cxn ang="f31">
                  <a:pos x="f50" y="f51"/>
                </a:cxn>
              </a:cxnLst>
              <a:rect l="f46" t="f49" r="f47" b="f48"/>
              <a:pathLst>
                <a:path w="2679" h="627855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6" name="Freeform: Shape 1099">
              <a:extLst>
                <a:ext uri="{FF2B5EF4-FFF2-40B4-BE49-F238E27FC236}">
                  <a16:creationId xmlns:a16="http://schemas.microsoft.com/office/drawing/2014/main" id="{5B1548E6-68A2-E2E3-F033-1E7966045C40}"/>
                </a:ext>
              </a:extLst>
            </p:cNvPr>
            <p:cNvSpPr/>
            <p:nvPr/>
          </p:nvSpPr>
          <p:spPr>
            <a:xfrm>
              <a:off x="6885742" y="5854528"/>
              <a:ext cx="2542" cy="113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1386"/>
                <a:gd name="f8" fmla="val 2680"/>
                <a:gd name="f9" fmla="val 1742"/>
                <a:gd name="f10" fmla="val 1662"/>
                <a:gd name="f11" fmla="val 1372"/>
                <a:gd name="f12" fmla="val 750"/>
                <a:gd name="f13" fmla="val 777"/>
                <a:gd name="f14" fmla="val 10572"/>
                <a:gd name="f15" fmla="val 9932"/>
                <a:gd name="f16" fmla="val 9511"/>
                <a:gd name="f17" fmla="+- 0 0 -90"/>
                <a:gd name="f18" fmla="*/ f3 1 2679"/>
                <a:gd name="f19" fmla="*/ f4 1 1138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679"/>
                <a:gd name="f28" fmla="*/ f24 1 11386"/>
                <a:gd name="f29" fmla="*/ 2680 f25 1"/>
                <a:gd name="f30" fmla="*/ 1742 f24 1"/>
                <a:gd name="f31" fmla="*/ 0 f25 1"/>
                <a:gd name="f32" fmla="*/ 0 f24 1"/>
                <a:gd name="f33" fmla="*/ 11386 f24 1"/>
                <a:gd name="f34" fmla="*/ 9511 f24 1"/>
                <a:gd name="f35" fmla="+- f26 0 f1"/>
                <a:gd name="f36" fmla="*/ f29 1 2679"/>
                <a:gd name="f37" fmla="*/ f30 1 11386"/>
                <a:gd name="f38" fmla="*/ f31 1 2679"/>
                <a:gd name="f39" fmla="*/ f32 1 11386"/>
                <a:gd name="f40" fmla="*/ f33 1 11386"/>
                <a:gd name="f41" fmla="*/ f34 1 11386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7"/>
                <a:gd name="f49" fmla="*/ f39 1 f28"/>
                <a:gd name="f50" fmla="*/ f40 1 f28"/>
                <a:gd name="f51" fmla="*/ f41 1 f28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8 1"/>
                <a:gd name="f59" fmla="*/ f49 f19 1"/>
                <a:gd name="f60" fmla="*/ f50 f19 1"/>
                <a:gd name="f61" fmla="*/ f5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56" y="f61"/>
                </a:cxn>
              </a:cxnLst>
              <a:rect l="f52" t="f55" r="f53" b="f54"/>
              <a:pathLst>
                <a:path w="2679" h="11386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7"/>
                  </a:lnTo>
                  <a:cubicBezTo>
                    <a:pt x="f12" y="f14"/>
                    <a:pt x="f10" y="f15"/>
                    <a:pt x="f8" y="f1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7" name="Freeform: Shape 1100">
              <a:extLst>
                <a:ext uri="{FF2B5EF4-FFF2-40B4-BE49-F238E27FC236}">
                  <a16:creationId xmlns:a16="http://schemas.microsoft.com/office/drawing/2014/main" id="{AD190F0B-2601-A37F-100C-51F488D8B3FB}"/>
                </a:ext>
              </a:extLst>
            </p:cNvPr>
            <p:cNvSpPr/>
            <p:nvPr/>
          </p:nvSpPr>
          <p:spPr>
            <a:xfrm>
              <a:off x="6889674" y="5856677"/>
              <a:ext cx="2414" cy="7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7099"/>
                <a:gd name="f8" fmla="val 1339"/>
                <a:gd name="f9" fmla="val 6832"/>
                <a:gd name="f10" fmla="val 2546"/>
                <a:gd name="f11" fmla="val 7100"/>
                <a:gd name="f12" fmla="+- 0 0 -90"/>
                <a:gd name="f13" fmla="*/ f3 1 2545"/>
                <a:gd name="f14" fmla="*/ f4 1 709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45"/>
                <a:gd name="f23" fmla="*/ f19 1 7099"/>
                <a:gd name="f24" fmla="*/ 1339 f20 1"/>
                <a:gd name="f25" fmla="*/ 6832 f19 1"/>
                <a:gd name="f26" fmla="*/ 2546 f20 1"/>
                <a:gd name="f27" fmla="*/ 0 f19 1"/>
                <a:gd name="f28" fmla="*/ 0 f20 1"/>
                <a:gd name="f29" fmla="*/ 7100 f19 1"/>
                <a:gd name="f30" fmla="+- f21 0 f1"/>
                <a:gd name="f31" fmla="*/ f24 1 2545"/>
                <a:gd name="f32" fmla="*/ f25 1 7099"/>
                <a:gd name="f33" fmla="*/ f26 1 2545"/>
                <a:gd name="f34" fmla="*/ f27 1 7099"/>
                <a:gd name="f35" fmla="*/ f28 1 2545"/>
                <a:gd name="f36" fmla="*/ f29 1 7099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1" y="f54"/>
                </a:cxn>
                <a:cxn ang="f30">
                  <a:pos x="f55" y="f54"/>
                </a:cxn>
                <a:cxn ang="f30">
                  <a:pos x="f55" y="f56"/>
                </a:cxn>
              </a:cxnLst>
              <a:rect l="f47" t="f50" r="f48" b="f49"/>
              <a:pathLst>
                <a:path w="2545" h="7099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8" name="Freeform: Shape 1101">
              <a:extLst>
                <a:ext uri="{FF2B5EF4-FFF2-40B4-BE49-F238E27FC236}">
                  <a16:creationId xmlns:a16="http://schemas.microsoft.com/office/drawing/2014/main" id="{5746138C-292A-0CE8-F9E0-EFA900125A89}"/>
                </a:ext>
              </a:extLst>
            </p:cNvPr>
            <p:cNvSpPr/>
            <p:nvPr/>
          </p:nvSpPr>
          <p:spPr>
            <a:xfrm>
              <a:off x="6890058" y="5829345"/>
              <a:ext cx="1143" cy="8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5"/>
                <a:gd name="f7" fmla="val 803"/>
                <a:gd name="f8" fmla="val 804"/>
                <a:gd name="f9" fmla="val 267"/>
                <a:gd name="f10" fmla="+- 0 0 -90"/>
                <a:gd name="f11" fmla="*/ f3 1 1205"/>
                <a:gd name="f12" fmla="*/ f4 1 80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05"/>
                <a:gd name="f21" fmla="*/ f17 1 803"/>
                <a:gd name="f22" fmla="*/ 0 f18 1"/>
                <a:gd name="f23" fmla="*/ 0 f17 1"/>
                <a:gd name="f24" fmla="*/ 1205 f18 1"/>
                <a:gd name="f25" fmla="*/ 804 f17 1"/>
                <a:gd name="f26" fmla="*/ 267 f18 1"/>
                <a:gd name="f27" fmla="+- f19 0 f1"/>
                <a:gd name="f28" fmla="*/ f22 1 1205"/>
                <a:gd name="f29" fmla="*/ f23 1 803"/>
                <a:gd name="f30" fmla="*/ f24 1 1205"/>
                <a:gd name="f31" fmla="*/ f25 1 803"/>
                <a:gd name="f32" fmla="*/ f26 1 1205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50" y="f49"/>
                </a:cxn>
              </a:cxnLst>
              <a:rect l="f42" t="f45" r="f43" b="f44"/>
              <a:pathLst>
                <a:path w="1205" h="803">
                  <a:moveTo>
                    <a:pt x="f5" y="f5"/>
                  </a:moveTo>
                  <a:lnTo>
                    <a:pt x="f6" y="f8"/>
                  </a:lnTo>
                  <a:cubicBezTo>
                    <a:pt x="f6" y="f8"/>
                    <a:pt x="f6" y="f8"/>
                    <a:pt x="f9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9" name="Freeform: Shape 1102">
              <a:extLst>
                <a:ext uri="{FF2B5EF4-FFF2-40B4-BE49-F238E27FC236}">
                  <a16:creationId xmlns:a16="http://schemas.microsoft.com/office/drawing/2014/main" id="{97D24EE8-27DA-907F-E078-346A90B6A42F}"/>
                </a:ext>
              </a:extLst>
            </p:cNvPr>
            <p:cNvSpPr/>
            <p:nvPr/>
          </p:nvSpPr>
          <p:spPr>
            <a:xfrm>
              <a:off x="6881545" y="5833899"/>
              <a:ext cx="15672" cy="228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36"/>
                <a:gd name="f7" fmla="val 22876"/>
                <a:gd name="f8" fmla="val 12862"/>
                <a:gd name="f9" fmla="val 13049"/>
                <a:gd name="f10" fmla="val 793"/>
                <a:gd name="f11" fmla="val 1618"/>
                <a:gd name="f12" fmla="val 2411"/>
                <a:gd name="f13" fmla="val 12942"/>
                <a:gd name="f14" fmla="val 6406"/>
                <a:gd name="f15" fmla="val 9754"/>
                <a:gd name="f16" fmla="val 9704"/>
                <a:gd name="f17" fmla="val 5761"/>
                <a:gd name="f18" fmla="val 9779"/>
                <a:gd name="f19" fmla="val 5681"/>
                <a:gd name="f20" fmla="val 9780"/>
                <a:gd name="f21" fmla="val 5587"/>
                <a:gd name="f22" fmla="val 5494"/>
                <a:gd name="f23" fmla="val 2546"/>
                <a:gd name="f24" fmla="val 18218"/>
                <a:gd name="f25" fmla="val 2867"/>
                <a:gd name="f26" fmla="val 19263"/>
                <a:gd name="f27" fmla="val 3416"/>
                <a:gd name="f28" fmla="val 20225"/>
                <a:gd name="f29" fmla="val 4153"/>
                <a:gd name="f30" fmla="val 21031"/>
                <a:gd name="f31" fmla="val 4904"/>
                <a:gd name="f32" fmla="val 21808"/>
                <a:gd name="f33" fmla="val 5815"/>
                <a:gd name="f34" fmla="val 22403"/>
                <a:gd name="f35" fmla="val 6833"/>
                <a:gd name="f36" fmla="val 22773"/>
                <a:gd name="f37" fmla="val 7315"/>
                <a:gd name="f38" fmla="val 22911"/>
                <a:gd name="f39" fmla="val 7824"/>
                <a:gd name="f40" fmla="val 8307"/>
                <a:gd name="f41" fmla="val 9647"/>
                <a:gd name="f42" fmla="val 10852"/>
                <a:gd name="f43" fmla="val 11656"/>
                <a:gd name="f44" fmla="val 12246"/>
                <a:gd name="f45" fmla="val 22614"/>
                <a:gd name="f46" fmla="val 12782"/>
                <a:gd name="f47" fmla="val 22341"/>
                <a:gd name="f48" fmla="val 13264"/>
                <a:gd name="f49" fmla="val 21969"/>
                <a:gd name="f50" fmla="val 14376"/>
                <a:gd name="f51" fmla="val 21377"/>
                <a:gd name="f52" fmla="val 15301"/>
                <a:gd name="f53" fmla="val 20498"/>
                <a:gd name="f54" fmla="val 15943"/>
                <a:gd name="f55" fmla="val 19424"/>
                <a:gd name="f56" fmla="val 16734"/>
                <a:gd name="f57" fmla="val 17586"/>
                <a:gd name="f58" fmla="val 15501"/>
                <a:gd name="f59" fmla="val 13664"/>
                <a:gd name="f60" fmla="val 11386"/>
                <a:gd name="f61" fmla="val 2545"/>
                <a:gd name="f62" fmla="+- 0 0 -90"/>
                <a:gd name="f63" fmla="*/ f3 1 16536"/>
                <a:gd name="f64" fmla="*/ f4 1 22876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16536"/>
                <a:gd name="f73" fmla="*/ f69 1 22876"/>
                <a:gd name="f74" fmla="*/ 12862 f70 1"/>
                <a:gd name="f75" fmla="*/ 0 f69 1"/>
                <a:gd name="f76" fmla="*/ 2411 f69 1"/>
                <a:gd name="f77" fmla="*/ 5761 f70 1"/>
                <a:gd name="f78" fmla="*/ 9779 f69 1"/>
                <a:gd name="f79" fmla="*/ 5494 f70 1"/>
                <a:gd name="f80" fmla="*/ 0 f70 1"/>
                <a:gd name="f81" fmla="*/ 2546 f70 1"/>
                <a:gd name="f82" fmla="*/ 18218 f69 1"/>
                <a:gd name="f83" fmla="*/ 4153 f70 1"/>
                <a:gd name="f84" fmla="*/ 21031 f69 1"/>
                <a:gd name="f85" fmla="*/ 6833 f70 1"/>
                <a:gd name="f86" fmla="*/ 22773 f69 1"/>
                <a:gd name="f87" fmla="*/ 8307 f70 1"/>
                <a:gd name="f88" fmla="*/ 9647 f70 1"/>
                <a:gd name="f89" fmla="*/ 10852 f70 1"/>
                <a:gd name="f90" fmla="*/ 11656 f70 1"/>
                <a:gd name="f91" fmla="*/ 13264 f70 1"/>
                <a:gd name="f92" fmla="*/ 21969 f69 1"/>
                <a:gd name="f93" fmla="*/ 15943 f70 1"/>
                <a:gd name="f94" fmla="*/ 19424 f69 1"/>
                <a:gd name="f95" fmla="*/ 13664 f69 1"/>
                <a:gd name="f96" fmla="*/ 11386 f69 1"/>
                <a:gd name="f97" fmla="*/ 2545 f69 1"/>
                <a:gd name="f98" fmla="+- f71 0 f1"/>
                <a:gd name="f99" fmla="*/ f74 1 16536"/>
                <a:gd name="f100" fmla="*/ f75 1 22876"/>
                <a:gd name="f101" fmla="*/ f76 1 22876"/>
                <a:gd name="f102" fmla="*/ f77 1 16536"/>
                <a:gd name="f103" fmla="*/ f78 1 22876"/>
                <a:gd name="f104" fmla="*/ f79 1 16536"/>
                <a:gd name="f105" fmla="*/ f80 1 16536"/>
                <a:gd name="f106" fmla="*/ f81 1 16536"/>
                <a:gd name="f107" fmla="*/ f82 1 22876"/>
                <a:gd name="f108" fmla="*/ f83 1 16536"/>
                <a:gd name="f109" fmla="*/ f84 1 22876"/>
                <a:gd name="f110" fmla="*/ f85 1 16536"/>
                <a:gd name="f111" fmla="*/ f86 1 22876"/>
                <a:gd name="f112" fmla="*/ f87 1 16536"/>
                <a:gd name="f113" fmla="*/ f88 1 16536"/>
                <a:gd name="f114" fmla="*/ f89 1 16536"/>
                <a:gd name="f115" fmla="*/ f90 1 16536"/>
                <a:gd name="f116" fmla="*/ f91 1 16536"/>
                <a:gd name="f117" fmla="*/ f92 1 22876"/>
                <a:gd name="f118" fmla="*/ f93 1 16536"/>
                <a:gd name="f119" fmla="*/ f94 1 22876"/>
                <a:gd name="f120" fmla="*/ f95 1 22876"/>
                <a:gd name="f121" fmla="*/ f96 1 22876"/>
                <a:gd name="f122" fmla="*/ f97 1 22876"/>
                <a:gd name="f123" fmla="*/ f65 1 f72"/>
                <a:gd name="f124" fmla="*/ f66 1 f72"/>
                <a:gd name="f125" fmla="*/ f65 1 f73"/>
                <a:gd name="f126" fmla="*/ f67 1 f73"/>
                <a:gd name="f127" fmla="*/ f99 1 f72"/>
                <a:gd name="f128" fmla="*/ f100 1 f73"/>
                <a:gd name="f129" fmla="*/ f101 1 f73"/>
                <a:gd name="f130" fmla="*/ f102 1 f72"/>
                <a:gd name="f131" fmla="*/ f103 1 f73"/>
                <a:gd name="f132" fmla="*/ f104 1 f72"/>
                <a:gd name="f133" fmla="*/ f105 1 f72"/>
                <a:gd name="f134" fmla="*/ f106 1 f72"/>
                <a:gd name="f135" fmla="*/ f107 1 f73"/>
                <a:gd name="f136" fmla="*/ f108 1 f72"/>
                <a:gd name="f137" fmla="*/ f109 1 f73"/>
                <a:gd name="f138" fmla="*/ f110 1 f72"/>
                <a:gd name="f139" fmla="*/ f111 1 f73"/>
                <a:gd name="f140" fmla="*/ f112 1 f72"/>
                <a:gd name="f141" fmla="*/ f113 1 f72"/>
                <a:gd name="f142" fmla="*/ f114 1 f72"/>
                <a:gd name="f143" fmla="*/ f115 1 f72"/>
                <a:gd name="f144" fmla="*/ f116 1 f72"/>
                <a:gd name="f145" fmla="*/ f117 1 f73"/>
                <a:gd name="f146" fmla="*/ f118 1 f72"/>
                <a:gd name="f147" fmla="*/ f119 1 f73"/>
                <a:gd name="f148" fmla="*/ f120 1 f73"/>
                <a:gd name="f149" fmla="*/ f121 1 f73"/>
                <a:gd name="f150" fmla="*/ f122 1 f73"/>
                <a:gd name="f151" fmla="*/ f123 f63 1"/>
                <a:gd name="f152" fmla="*/ f124 f63 1"/>
                <a:gd name="f153" fmla="*/ f126 f64 1"/>
                <a:gd name="f154" fmla="*/ f125 f64 1"/>
                <a:gd name="f155" fmla="*/ f127 f63 1"/>
                <a:gd name="f156" fmla="*/ f128 f64 1"/>
                <a:gd name="f157" fmla="*/ f129 f64 1"/>
                <a:gd name="f158" fmla="*/ f130 f63 1"/>
                <a:gd name="f159" fmla="*/ f131 f64 1"/>
                <a:gd name="f160" fmla="*/ f132 f63 1"/>
                <a:gd name="f161" fmla="*/ f133 f63 1"/>
                <a:gd name="f162" fmla="*/ f134 f63 1"/>
                <a:gd name="f163" fmla="*/ f135 f64 1"/>
                <a:gd name="f164" fmla="*/ f136 f63 1"/>
                <a:gd name="f165" fmla="*/ f137 f64 1"/>
                <a:gd name="f166" fmla="*/ f138 f63 1"/>
                <a:gd name="f167" fmla="*/ f139 f64 1"/>
                <a:gd name="f168" fmla="*/ f140 f63 1"/>
                <a:gd name="f169" fmla="*/ f141 f63 1"/>
                <a:gd name="f170" fmla="*/ f142 f63 1"/>
                <a:gd name="f171" fmla="*/ f143 f63 1"/>
                <a:gd name="f172" fmla="*/ f144 f63 1"/>
                <a:gd name="f173" fmla="*/ f145 f64 1"/>
                <a:gd name="f174" fmla="*/ f146 f63 1"/>
                <a:gd name="f175" fmla="*/ f147 f64 1"/>
                <a:gd name="f176" fmla="*/ f148 f64 1"/>
                <a:gd name="f177" fmla="*/ f149 f64 1"/>
                <a:gd name="f178" fmla="*/ f150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5" y="f156"/>
                </a:cxn>
                <a:cxn ang="f98">
                  <a:pos x="f155" y="f156"/>
                </a:cxn>
                <a:cxn ang="f98">
                  <a:pos x="f155" y="f157"/>
                </a:cxn>
                <a:cxn ang="f98">
                  <a:pos x="f158" y="f159"/>
                </a:cxn>
                <a:cxn ang="f98">
                  <a:pos x="f160" y="f159"/>
                </a:cxn>
                <a:cxn ang="f98">
                  <a:pos x="f161" y="f159"/>
                </a:cxn>
                <a:cxn ang="f98">
                  <a:pos x="f162" y="f163"/>
                </a:cxn>
                <a:cxn ang="f98">
                  <a:pos x="f162" y="f163"/>
                </a:cxn>
                <a:cxn ang="f98">
                  <a:pos x="f164" y="f165"/>
                </a:cxn>
                <a:cxn ang="f98">
                  <a:pos x="f166" y="f167"/>
                </a:cxn>
                <a:cxn ang="f98">
                  <a:pos x="f168" y="f167"/>
                </a:cxn>
                <a:cxn ang="f98">
                  <a:pos x="f169" y="f167"/>
                </a:cxn>
                <a:cxn ang="f98">
                  <a:pos x="f170" y="f167"/>
                </a:cxn>
                <a:cxn ang="f98">
                  <a:pos x="f171" y="f167"/>
                </a:cxn>
                <a:cxn ang="f98">
                  <a:pos x="f172" y="f173"/>
                </a:cxn>
                <a:cxn ang="f98">
                  <a:pos x="f174" y="f175"/>
                </a:cxn>
                <a:cxn ang="f98">
                  <a:pos x="f174" y="f176"/>
                </a:cxn>
                <a:cxn ang="f98">
                  <a:pos x="f174" y="f176"/>
                </a:cxn>
                <a:cxn ang="f98">
                  <a:pos x="f174" y="f177"/>
                </a:cxn>
                <a:cxn ang="f98">
                  <a:pos x="f172" y="f178"/>
                </a:cxn>
              </a:cxnLst>
              <a:rect l="f151" t="f154" r="f152" b="f153"/>
              <a:pathLst>
                <a:path w="16536" h="22876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22" y="f18"/>
                  </a:cubicBezTo>
                  <a:lnTo>
                    <a:pt x="f5" y="f18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38"/>
                    <a:pt x="f40" y="f36"/>
                  </a:cubicBezTo>
                  <a:lnTo>
                    <a:pt x="f41" y="f36"/>
                  </a:lnTo>
                  <a:lnTo>
                    <a:pt x="f42" y="f36"/>
                  </a:lnTo>
                  <a:lnTo>
                    <a:pt x="f43" y="f36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6" y="f58"/>
                    <a:pt x="f54" y="f59"/>
                  </a:cubicBezTo>
                  <a:lnTo>
                    <a:pt x="f54" y="f59"/>
                  </a:lnTo>
                  <a:lnTo>
                    <a:pt x="f54" y="f60"/>
                  </a:lnTo>
                  <a:lnTo>
                    <a:pt x="f48" y="f6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0" name="Freeform: Shape 1103">
              <a:extLst>
                <a:ext uri="{FF2B5EF4-FFF2-40B4-BE49-F238E27FC236}">
                  <a16:creationId xmlns:a16="http://schemas.microsoft.com/office/drawing/2014/main" id="{A775A702-D23E-29F3-93F5-3FE01D60BCDD}"/>
                </a:ext>
              </a:extLst>
            </p:cNvPr>
            <p:cNvSpPr/>
            <p:nvPr/>
          </p:nvSpPr>
          <p:spPr>
            <a:xfrm>
              <a:off x="6357045" y="6589010"/>
              <a:ext cx="2414" cy="2649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64966"/>
                <a:gd name="f8" fmla="val 1206"/>
                <a:gd name="f9" fmla="val 268"/>
                <a:gd name="f10" fmla="val 2546"/>
                <a:gd name="f11" fmla="+- 0 0 -90"/>
                <a:gd name="f12" fmla="*/ f3 1 2545"/>
                <a:gd name="f13" fmla="*/ f4 1 26496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545"/>
                <a:gd name="f22" fmla="*/ f18 1 264966"/>
                <a:gd name="f23" fmla="*/ 1206 f19 1"/>
                <a:gd name="f24" fmla="*/ 268 f18 1"/>
                <a:gd name="f25" fmla="*/ 0 f19 1"/>
                <a:gd name="f26" fmla="*/ 264966 f18 1"/>
                <a:gd name="f27" fmla="*/ 2546 f19 1"/>
                <a:gd name="f28" fmla="*/ 0 f18 1"/>
                <a:gd name="f29" fmla="+- f20 0 f1"/>
                <a:gd name="f30" fmla="*/ f23 1 2545"/>
                <a:gd name="f31" fmla="*/ f24 1 264966"/>
                <a:gd name="f32" fmla="*/ f25 1 2545"/>
                <a:gd name="f33" fmla="*/ f26 1 264966"/>
                <a:gd name="f34" fmla="*/ f27 1 2545"/>
                <a:gd name="f35" fmla="*/ f28 1 264966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5"/>
                </a:cxn>
              </a:cxnLst>
              <a:rect l="f46" t="f49" r="f47" b="f48"/>
              <a:pathLst>
                <a:path w="2545" h="264966">
                  <a:moveTo>
                    <a:pt x="f8" y="f9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1" name="Freeform: Shape 1104">
              <a:extLst>
                <a:ext uri="{FF2B5EF4-FFF2-40B4-BE49-F238E27FC236}">
                  <a16:creationId xmlns:a16="http://schemas.microsoft.com/office/drawing/2014/main" id="{4B5D39F7-9BFF-6284-CF1D-9FD88B87C87E}"/>
                </a:ext>
              </a:extLst>
            </p:cNvPr>
            <p:cNvSpPr/>
            <p:nvPr/>
          </p:nvSpPr>
          <p:spPr>
            <a:xfrm>
              <a:off x="7665387" y="6300737"/>
              <a:ext cx="248031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1658"/>
                <a:gd name="f7" fmla="val 1205"/>
                <a:gd name="f8" fmla="val 261659"/>
                <a:gd name="f9" fmla="val 1206"/>
                <a:gd name="f10" fmla="+- 0 0 -90"/>
                <a:gd name="f11" fmla="*/ f3 1 261658"/>
                <a:gd name="f12" fmla="*/ f4 1 120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61658"/>
                <a:gd name="f21" fmla="*/ f17 1 1205"/>
                <a:gd name="f22" fmla="*/ 0 f18 1"/>
                <a:gd name="f23" fmla="*/ 0 f17 1"/>
                <a:gd name="f24" fmla="*/ 261659 f18 1"/>
                <a:gd name="f25" fmla="*/ 1206 f17 1"/>
                <a:gd name="f26" fmla="+- f19 0 f1"/>
                <a:gd name="f27" fmla="*/ f22 1 261658"/>
                <a:gd name="f28" fmla="*/ f23 1 1205"/>
                <a:gd name="f29" fmla="*/ f24 1 261658"/>
                <a:gd name="f30" fmla="*/ f25 1 120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261658" h="1205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2" name="Freeform: Shape 1105">
              <a:extLst>
                <a:ext uri="{FF2B5EF4-FFF2-40B4-BE49-F238E27FC236}">
                  <a16:creationId xmlns:a16="http://schemas.microsoft.com/office/drawing/2014/main" id="{E00BB179-2984-BB47-DCB8-AFCEBB2EBF06}"/>
                </a:ext>
              </a:extLst>
            </p:cNvPr>
            <p:cNvSpPr/>
            <p:nvPr/>
          </p:nvSpPr>
          <p:spPr>
            <a:xfrm>
              <a:off x="7218858" y="5876364"/>
              <a:ext cx="2542" cy="2934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293499"/>
                <a:gd name="f8" fmla="val 1340"/>
                <a:gd name="f9" fmla="val 2680"/>
                <a:gd name="f10" fmla="val 1876"/>
                <a:gd name="f11" fmla="val 648"/>
                <a:gd name="f12" fmla="val 978"/>
                <a:gd name="f13" fmla="val 1147"/>
                <a:gd name="f14" fmla="val 1474"/>
                <a:gd name="f15" fmla="+- 0 0 -90"/>
                <a:gd name="f16" fmla="*/ f3 1 2679"/>
                <a:gd name="f17" fmla="*/ f4 1 29349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679"/>
                <a:gd name="f26" fmla="*/ f22 1 293499"/>
                <a:gd name="f27" fmla="*/ 1340 f23 1"/>
                <a:gd name="f28" fmla="*/ 293499 f22 1"/>
                <a:gd name="f29" fmla="*/ 2680 f23 1"/>
                <a:gd name="f30" fmla="*/ 0 f22 1"/>
                <a:gd name="f31" fmla="*/ 0 f23 1"/>
                <a:gd name="f32" fmla="*/ 1474 f22 1"/>
                <a:gd name="f33" fmla="+- f24 0 f1"/>
                <a:gd name="f34" fmla="*/ f27 1 2679"/>
                <a:gd name="f35" fmla="*/ f28 1 293499"/>
                <a:gd name="f36" fmla="*/ f29 1 2679"/>
                <a:gd name="f37" fmla="*/ f30 1 293499"/>
                <a:gd name="f38" fmla="*/ f31 1 2679"/>
                <a:gd name="f39" fmla="*/ f32 1 29349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8" y="f59"/>
                </a:cxn>
                <a:cxn ang="f33">
                  <a:pos x="f58" y="f55"/>
                </a:cxn>
              </a:cxnLst>
              <a:rect l="f50" t="f53" r="f51" b="f52"/>
              <a:pathLst>
                <a:path w="2679" h="293499">
                  <a:moveTo>
                    <a:pt x="f8" y="f7"/>
                  </a:moveTo>
                  <a:lnTo>
                    <a:pt x="f9" y="f7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3" name="Freeform: Shape 1106">
              <a:extLst>
                <a:ext uri="{FF2B5EF4-FFF2-40B4-BE49-F238E27FC236}">
                  <a16:creationId xmlns:a16="http://schemas.microsoft.com/office/drawing/2014/main" id="{5B51BBC0-D144-EFEA-562C-57DA04AFDA7D}"/>
                </a:ext>
              </a:extLst>
            </p:cNvPr>
            <p:cNvSpPr/>
            <p:nvPr/>
          </p:nvSpPr>
          <p:spPr>
            <a:xfrm>
              <a:off x="7218858" y="5856402"/>
              <a:ext cx="2542" cy="8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8975"/>
                <a:gd name="f8" fmla="val 2680"/>
                <a:gd name="f9" fmla="val 1340"/>
                <a:gd name="f10" fmla="val 600"/>
                <a:gd name="f11" fmla="val 2077"/>
                <a:gd name="f12" fmla="val 630"/>
                <a:gd name="f13" fmla="val 63"/>
                <a:gd name="f14" fmla="val 67"/>
                <a:gd name="f15" fmla="val 627"/>
                <a:gd name="f16" fmla="val 7502"/>
                <a:gd name="f17" fmla="val 978"/>
                <a:gd name="f18" fmla="val 7828"/>
                <a:gd name="f19" fmla="val 1876"/>
                <a:gd name="f20" fmla="val 8327"/>
                <a:gd name="f21" fmla="+- 0 0 -90"/>
                <a:gd name="f22" fmla="*/ f3 1 2679"/>
                <a:gd name="f23" fmla="*/ f4 1 897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679"/>
                <a:gd name="f32" fmla="*/ f28 1 8975"/>
                <a:gd name="f33" fmla="*/ 2680 f29 1"/>
                <a:gd name="f34" fmla="*/ 1340 f28 1"/>
                <a:gd name="f35" fmla="*/ 1340 f29 1"/>
                <a:gd name="f36" fmla="*/ 0 f28 1"/>
                <a:gd name="f37" fmla="*/ 0 f29 1"/>
                <a:gd name="f38" fmla="*/ 7502 f28 1"/>
                <a:gd name="f39" fmla="*/ 8975 f28 1"/>
                <a:gd name="f40" fmla="+- f30 0 f1"/>
                <a:gd name="f41" fmla="*/ f33 1 2679"/>
                <a:gd name="f42" fmla="*/ f34 1 8975"/>
                <a:gd name="f43" fmla="*/ f35 1 2679"/>
                <a:gd name="f44" fmla="*/ f36 1 8975"/>
                <a:gd name="f45" fmla="*/ f37 1 2679"/>
                <a:gd name="f46" fmla="*/ f38 1 8975"/>
                <a:gd name="f47" fmla="*/ f39 1 8975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2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3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7" y="f64"/>
                </a:cxn>
                <a:cxn ang="f40">
                  <a:pos x="f67" y="f68"/>
                </a:cxn>
                <a:cxn ang="f40">
                  <a:pos x="f63" y="f69"/>
                </a:cxn>
                <a:cxn ang="f40">
                  <a:pos x="f63" y="f64"/>
                </a:cxn>
              </a:cxnLst>
              <a:rect l="f59" t="f62" r="f60" b="f61"/>
              <a:pathLst>
                <a:path w="2679" h="8975">
                  <a:moveTo>
                    <a:pt x="f8" y="f9"/>
                  </a:moveTo>
                  <a:cubicBezTo>
                    <a:pt x="f8" y="f10"/>
                    <a:pt x="f11" y="f5"/>
                    <a:pt x="f9" y="f5"/>
                  </a:cubicBezTo>
                  <a:cubicBezTo>
                    <a:pt x="f12" y="f13"/>
                    <a:pt x="f14" y="f15"/>
                    <a:pt x="f5" y="f9"/>
                  </a:cubicBezTo>
                  <a:lnTo>
                    <a:pt x="f5" y="f16"/>
                  </a:lnTo>
                  <a:cubicBezTo>
                    <a:pt x="f17" y="f18"/>
                    <a:pt x="f19" y="f20"/>
                    <a:pt x="f8" y="f7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4" name="Freeform: Shape 1107">
              <a:extLst>
                <a:ext uri="{FF2B5EF4-FFF2-40B4-BE49-F238E27FC236}">
                  <a16:creationId xmlns:a16="http://schemas.microsoft.com/office/drawing/2014/main" id="{B98B40E0-F34C-8A9C-BB2F-01431BB695EE}"/>
                </a:ext>
              </a:extLst>
            </p:cNvPr>
            <p:cNvSpPr/>
            <p:nvPr/>
          </p:nvSpPr>
          <p:spPr>
            <a:xfrm>
              <a:off x="6889674" y="5877973"/>
              <a:ext cx="2414" cy="6257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625711"/>
                <a:gd name="f8" fmla="val 625712"/>
                <a:gd name="f9" fmla="val 2546"/>
                <a:gd name="f10" fmla="val 268"/>
                <a:gd name="f11" fmla="val 1339"/>
                <a:gd name="f12" fmla="+- 0 0 -90"/>
                <a:gd name="f13" fmla="*/ f3 1 2545"/>
                <a:gd name="f14" fmla="*/ f4 1 62571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45"/>
                <a:gd name="f23" fmla="*/ f19 1 625711"/>
                <a:gd name="f24" fmla="*/ 0 f20 1"/>
                <a:gd name="f25" fmla="*/ 0 f19 1"/>
                <a:gd name="f26" fmla="*/ 625712 f19 1"/>
                <a:gd name="f27" fmla="*/ 2546 f20 1"/>
                <a:gd name="f28" fmla="*/ 268 f19 1"/>
                <a:gd name="f29" fmla="*/ 1339 f20 1"/>
                <a:gd name="f30" fmla="+- f21 0 f1"/>
                <a:gd name="f31" fmla="*/ f24 1 2545"/>
                <a:gd name="f32" fmla="*/ f25 1 625711"/>
                <a:gd name="f33" fmla="*/ f26 1 625711"/>
                <a:gd name="f34" fmla="*/ f27 1 2545"/>
                <a:gd name="f35" fmla="*/ f28 1 625711"/>
                <a:gd name="f36" fmla="*/ f29 1 2545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4" y="f55"/>
                </a:cxn>
                <a:cxn ang="f30">
                  <a:pos x="f56" y="f55"/>
                </a:cxn>
              </a:cxnLst>
              <a:rect l="f47" t="f50" r="f48" b="f49"/>
              <a:pathLst>
                <a:path w="2545" h="625711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9" y="f10"/>
                  </a:lnTo>
                  <a:lnTo>
                    <a:pt x="f11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5" name="Freeform: Shape 1108">
              <a:extLst>
                <a:ext uri="{FF2B5EF4-FFF2-40B4-BE49-F238E27FC236}">
                  <a16:creationId xmlns:a16="http://schemas.microsoft.com/office/drawing/2014/main" id="{426080D4-2B39-C017-8E0D-A897DD46CA89}"/>
                </a:ext>
              </a:extLst>
            </p:cNvPr>
            <p:cNvSpPr/>
            <p:nvPr/>
          </p:nvSpPr>
          <p:spPr>
            <a:xfrm>
              <a:off x="5303968" y="6539852"/>
              <a:ext cx="13972" cy="368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36838"/>
                <a:gd name="f8" fmla="val 7369"/>
                <a:gd name="f9" fmla="val 7234"/>
                <a:gd name="f10" fmla="val 1018"/>
                <a:gd name="f11" fmla="val 33837"/>
                <a:gd name="f12" fmla="val 3805"/>
                <a:gd name="f13" fmla="val 31801"/>
                <a:gd name="f14" fmla="val 6967"/>
                <a:gd name="f15" fmla="val 31748"/>
                <a:gd name="f16" fmla="val 14670"/>
                <a:gd name="f17" fmla="val 4019"/>
                <a:gd name="f18" fmla="val 11388"/>
                <a:gd name="f19" fmla="+- 0 0 -90"/>
                <a:gd name="f20" fmla="*/ f3 1 14737"/>
                <a:gd name="f21" fmla="*/ f4 1 3683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737"/>
                <a:gd name="f30" fmla="*/ f26 1 36838"/>
                <a:gd name="f31" fmla="*/ 7369 f27 1"/>
                <a:gd name="f32" fmla="*/ 7234 f26 1"/>
                <a:gd name="f33" fmla="*/ 0 f27 1"/>
                <a:gd name="f34" fmla="*/ 36838 f26 1"/>
                <a:gd name="f35" fmla="*/ 6967 f27 1"/>
                <a:gd name="f36" fmla="*/ 31748 f26 1"/>
                <a:gd name="f37" fmla="*/ 14737 f27 1"/>
                <a:gd name="f38" fmla="*/ 0 f26 1"/>
                <a:gd name="f39" fmla="+- f28 0 f1"/>
                <a:gd name="f40" fmla="*/ f31 1 14737"/>
                <a:gd name="f41" fmla="*/ f32 1 36838"/>
                <a:gd name="f42" fmla="*/ f33 1 14737"/>
                <a:gd name="f43" fmla="*/ f34 1 36838"/>
                <a:gd name="f44" fmla="*/ f35 1 14737"/>
                <a:gd name="f45" fmla="*/ f36 1 36838"/>
                <a:gd name="f46" fmla="*/ f37 1 14737"/>
                <a:gd name="f47" fmla="*/ f38 1 36838"/>
                <a:gd name="f48" fmla="*/ f22 1 f29"/>
                <a:gd name="f49" fmla="*/ f23 1 f29"/>
                <a:gd name="f50" fmla="*/ f22 1 f30"/>
                <a:gd name="f51" fmla="*/ f24 1 f30"/>
                <a:gd name="f52" fmla="*/ f40 1 f29"/>
                <a:gd name="f53" fmla="*/ f41 1 f30"/>
                <a:gd name="f54" fmla="*/ f42 1 f29"/>
                <a:gd name="f55" fmla="*/ f43 1 f30"/>
                <a:gd name="f56" fmla="*/ f44 1 f29"/>
                <a:gd name="f57" fmla="*/ f45 1 f30"/>
                <a:gd name="f58" fmla="*/ f46 1 f29"/>
                <a:gd name="f59" fmla="*/ f47 1 f30"/>
                <a:gd name="f60" fmla="*/ f48 f20 1"/>
                <a:gd name="f61" fmla="*/ f49 f20 1"/>
                <a:gd name="f62" fmla="*/ f51 f21 1"/>
                <a:gd name="f63" fmla="*/ f50 f21 1"/>
                <a:gd name="f64" fmla="*/ f52 f20 1"/>
                <a:gd name="f65" fmla="*/ f53 f21 1"/>
                <a:gd name="f66" fmla="*/ f54 f20 1"/>
                <a:gd name="f67" fmla="*/ f55 f21 1"/>
                <a:gd name="f68" fmla="*/ f56 f20 1"/>
                <a:gd name="f69" fmla="*/ f57 f21 1"/>
                <a:gd name="f70" fmla="*/ f58 f20 1"/>
                <a:gd name="f71" fmla="*/ f59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4" y="f65"/>
                </a:cxn>
                <a:cxn ang="f39">
                  <a:pos x="f66" y="f65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70" y="f69"/>
                </a:cxn>
                <a:cxn ang="f39">
                  <a:pos x="f70" y="f71"/>
                </a:cxn>
                <a:cxn ang="f39">
                  <a:pos x="f64" y="f65"/>
                </a:cxn>
              </a:cxnLst>
              <a:rect l="f60" t="f63" r="f61" b="f62"/>
              <a:pathLst>
                <a:path w="14737" h="36838">
                  <a:moveTo>
                    <a:pt x="f8" y="f9"/>
                  </a:moveTo>
                  <a:lnTo>
                    <a:pt x="f5" y="f9"/>
                  </a:lnTo>
                  <a:lnTo>
                    <a:pt x="f5" y="f7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6" y="f15"/>
                  </a:lnTo>
                  <a:lnTo>
                    <a:pt x="f6" y="f5"/>
                  </a:lnTo>
                  <a:cubicBezTo>
                    <a:pt x="f16" y="f17"/>
                    <a:pt x="f1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6" name="Freeform: Shape 1109">
              <a:extLst>
                <a:ext uri="{FF2B5EF4-FFF2-40B4-BE49-F238E27FC236}">
                  <a16:creationId xmlns:a16="http://schemas.microsoft.com/office/drawing/2014/main" id="{A9D84FC1-D471-A120-22CB-96A167ADF1BB}"/>
                </a:ext>
              </a:extLst>
            </p:cNvPr>
            <p:cNvSpPr/>
            <p:nvPr/>
          </p:nvSpPr>
          <p:spPr>
            <a:xfrm>
              <a:off x="6701591" y="5677710"/>
              <a:ext cx="13972" cy="1508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150835"/>
                <a:gd name="f8" fmla="val 7368"/>
                <a:gd name="f9" fmla="val 3298"/>
                <a:gd name="f10" fmla="val 11442"/>
                <a:gd name="f11" fmla="val 7369"/>
                <a:gd name="f12" fmla="val 3295"/>
                <a:gd name="f13" fmla="+- 0 0 -90"/>
                <a:gd name="f14" fmla="*/ f3 1 14737"/>
                <a:gd name="f15" fmla="*/ f4 1 15083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737"/>
                <a:gd name="f24" fmla="*/ f20 1 150835"/>
                <a:gd name="f25" fmla="*/ 14737 f21 1"/>
                <a:gd name="f26" fmla="*/ 150835 f20 1"/>
                <a:gd name="f27" fmla="*/ 7368 f20 1"/>
                <a:gd name="f28" fmla="*/ 7369 f21 1"/>
                <a:gd name="f29" fmla="*/ 0 f20 1"/>
                <a:gd name="f30" fmla="*/ 0 f21 1"/>
                <a:gd name="f31" fmla="+- f22 0 f1"/>
                <a:gd name="f32" fmla="*/ f25 1 14737"/>
                <a:gd name="f33" fmla="*/ f26 1 150835"/>
                <a:gd name="f34" fmla="*/ f27 1 150835"/>
                <a:gd name="f35" fmla="*/ f28 1 14737"/>
                <a:gd name="f36" fmla="*/ f29 1 150835"/>
                <a:gd name="f37" fmla="*/ f30 1 14737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6"/>
                </a:cxn>
                <a:cxn ang="f31">
                  <a:pos x="f57" y="f54"/>
                </a:cxn>
                <a:cxn ang="f31">
                  <a:pos x="f57" y="f53"/>
                </a:cxn>
                <a:cxn ang="f31">
                  <a:pos x="f52" y="f53"/>
                </a:cxn>
              </a:cxnLst>
              <a:rect l="f48" t="f51" r="f49" b="f50"/>
              <a:pathLst>
                <a:path w="14737" h="150835">
                  <a:moveTo>
                    <a:pt x="f6" y="f7"/>
                  </a:moveTo>
                  <a:lnTo>
                    <a:pt x="f6" y="f8"/>
                  </a:lnTo>
                  <a:cubicBezTo>
                    <a:pt x="f6" y="f9"/>
                    <a:pt x="f10" y="f5"/>
                    <a:pt x="f11" y="f5"/>
                  </a:cubicBezTo>
                  <a:cubicBezTo>
                    <a:pt x="f12" y="f5"/>
                    <a:pt x="f5" y="f9"/>
                    <a:pt x="f5" y="f8"/>
                  </a:cubicBez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7" name="Freeform: Shape 1110">
              <a:extLst>
                <a:ext uri="{FF2B5EF4-FFF2-40B4-BE49-F238E27FC236}">
                  <a16:creationId xmlns:a16="http://schemas.microsoft.com/office/drawing/2014/main" id="{92BDF348-2589-99B8-C319-DE27A9B0A885}"/>
                </a:ext>
              </a:extLst>
            </p:cNvPr>
            <p:cNvSpPr/>
            <p:nvPr/>
          </p:nvSpPr>
          <p:spPr>
            <a:xfrm>
              <a:off x="8999378" y="6504758"/>
              <a:ext cx="43818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222"/>
                <a:gd name="f7" fmla="val 14735"/>
                <a:gd name="f8" fmla="val 8573"/>
                <a:gd name="f9" fmla="val 13530"/>
                <a:gd name="f10" fmla="val 7367"/>
                <a:gd name="f11" fmla="+- 0 0 -90"/>
                <a:gd name="f12" fmla="*/ f3 1 46222"/>
                <a:gd name="f13" fmla="*/ f4 1 1473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6222"/>
                <a:gd name="f22" fmla="*/ f18 1 14735"/>
                <a:gd name="f23" fmla="*/ 0 f19 1"/>
                <a:gd name="f24" fmla="*/ 8573 f18 1"/>
                <a:gd name="f25" fmla="*/ 13530 f18 1"/>
                <a:gd name="f26" fmla="*/ 14735 f18 1"/>
                <a:gd name="f27" fmla="*/ 46222 f19 1"/>
                <a:gd name="f28" fmla="*/ 0 f18 1"/>
                <a:gd name="f29" fmla="*/ 7367 f18 1"/>
                <a:gd name="f30" fmla="+- f20 0 f1"/>
                <a:gd name="f31" fmla="*/ f23 1 46222"/>
                <a:gd name="f32" fmla="*/ f24 1 14735"/>
                <a:gd name="f33" fmla="*/ f25 1 14735"/>
                <a:gd name="f34" fmla="*/ f26 1 14735"/>
                <a:gd name="f35" fmla="*/ f27 1 46222"/>
                <a:gd name="f36" fmla="*/ f28 1 14735"/>
                <a:gd name="f37" fmla="*/ f29 1 14735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2"/>
                <a:gd name="f45" fmla="*/ f34 1 f22"/>
                <a:gd name="f46" fmla="*/ f35 1 f21"/>
                <a:gd name="f47" fmla="*/ f36 1 f22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3 1"/>
                <a:gd name="f56" fmla="*/ f45 f13 1"/>
                <a:gd name="f57" fmla="*/ f46 f12 1"/>
                <a:gd name="f58" fmla="*/ f47 f13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3" y="f56"/>
                </a:cxn>
                <a:cxn ang="f30">
                  <a:pos x="f57" y="f56"/>
                </a:cxn>
                <a:cxn ang="f30">
                  <a:pos x="f57" y="f58"/>
                </a:cxn>
                <a:cxn ang="f30">
                  <a:pos x="f53" y="f58"/>
                </a:cxn>
                <a:cxn ang="f30">
                  <a:pos x="f53" y="f59"/>
                </a:cxn>
                <a:cxn ang="f30">
                  <a:pos x="f53" y="f54"/>
                </a:cxn>
              </a:cxnLst>
              <a:rect l="f49" t="f52" r="f50" b="f51"/>
              <a:pathLst>
                <a:path w="46222" h="14735">
                  <a:moveTo>
                    <a:pt x="f5" y="f8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8" name="Freeform: Shape 1111">
              <a:extLst>
                <a:ext uri="{FF2B5EF4-FFF2-40B4-BE49-F238E27FC236}">
                  <a16:creationId xmlns:a16="http://schemas.microsoft.com/office/drawing/2014/main" id="{6EB593AA-4339-ACC5-F8E1-35FDBA8DC7C2}"/>
                </a:ext>
              </a:extLst>
            </p:cNvPr>
            <p:cNvSpPr/>
            <p:nvPr/>
          </p:nvSpPr>
          <p:spPr>
            <a:xfrm>
              <a:off x="4689555" y="5923154"/>
              <a:ext cx="475734" cy="142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1879"/>
                <a:gd name="f7" fmla="val 14296"/>
                <a:gd name="f8" fmla="val 7369"/>
                <a:gd name="f9" fmla="val 6929"/>
                <a:gd name="f10" fmla="val 499602"/>
                <a:gd name="f11" fmla="val 498932"/>
                <a:gd name="f12" fmla="val 495074"/>
                <a:gd name="f13" fmla="val 13266"/>
                <a:gd name="f14" fmla="val 492783"/>
                <a:gd name="f15" fmla="val 9302"/>
                <a:gd name="f16" fmla="val 493814"/>
                <a:gd name="f17" fmla="val 5442"/>
                <a:gd name="f18" fmla="val 5402"/>
                <a:gd name="f19" fmla="val 493828"/>
                <a:gd name="f20" fmla="val 5361"/>
                <a:gd name="f21" fmla="val 493841"/>
                <a:gd name="f22" fmla="val 5321"/>
                <a:gd name="f23" fmla="val 494766"/>
                <a:gd name="f24" fmla="val 1761"/>
                <a:gd name="f25" fmla="val 498249"/>
                <a:gd name="f26" fmla="val -506"/>
                <a:gd name="f27" fmla="val 501880"/>
                <a:gd name="f28" fmla="val 97"/>
                <a:gd name="f29" fmla="val 500942"/>
                <a:gd name="f30" fmla="val 3872"/>
                <a:gd name="f31" fmla="val 86"/>
                <a:gd name="f32" fmla="val 7087"/>
                <a:gd name="f33" fmla="val 3071"/>
                <a:gd name="f34" fmla="+- 0 0 -90"/>
                <a:gd name="f35" fmla="*/ f3 1 501879"/>
                <a:gd name="f36" fmla="*/ f4 1 14296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501879"/>
                <a:gd name="f45" fmla="*/ f41 1 14296"/>
                <a:gd name="f46" fmla="*/ 7369 f42 1"/>
                <a:gd name="f47" fmla="*/ 6929 f41 1"/>
                <a:gd name="f48" fmla="*/ 14296 f41 1"/>
                <a:gd name="f49" fmla="*/ 499602 f42 1"/>
                <a:gd name="f50" fmla="*/ 498932 f42 1"/>
                <a:gd name="f51" fmla="*/ 493814 f42 1"/>
                <a:gd name="f52" fmla="*/ 5442 f41 1"/>
                <a:gd name="f53" fmla="*/ 493841 f42 1"/>
                <a:gd name="f54" fmla="*/ 5321 f41 1"/>
                <a:gd name="f55" fmla="*/ 501880 f42 1"/>
                <a:gd name="f56" fmla="*/ 97 f41 1"/>
                <a:gd name="f57" fmla="*/ 500942 f42 1"/>
                <a:gd name="f58" fmla="*/ 0 f42 1"/>
                <a:gd name="f59" fmla="+- f43 0 f1"/>
                <a:gd name="f60" fmla="*/ f46 1 501879"/>
                <a:gd name="f61" fmla="*/ f47 1 14296"/>
                <a:gd name="f62" fmla="*/ f48 1 14296"/>
                <a:gd name="f63" fmla="*/ f49 1 501879"/>
                <a:gd name="f64" fmla="*/ f50 1 501879"/>
                <a:gd name="f65" fmla="*/ f51 1 501879"/>
                <a:gd name="f66" fmla="*/ f52 1 14296"/>
                <a:gd name="f67" fmla="*/ f53 1 501879"/>
                <a:gd name="f68" fmla="*/ f54 1 14296"/>
                <a:gd name="f69" fmla="*/ f55 1 501879"/>
                <a:gd name="f70" fmla="*/ f56 1 14296"/>
                <a:gd name="f71" fmla="*/ f57 1 501879"/>
                <a:gd name="f72" fmla="*/ f58 1 501879"/>
                <a:gd name="f73" fmla="*/ f37 1 f44"/>
                <a:gd name="f74" fmla="*/ f38 1 f44"/>
                <a:gd name="f75" fmla="*/ f37 1 f45"/>
                <a:gd name="f76" fmla="*/ f39 1 f45"/>
                <a:gd name="f77" fmla="*/ f60 1 f44"/>
                <a:gd name="f78" fmla="*/ f61 1 f45"/>
                <a:gd name="f79" fmla="*/ f62 1 f45"/>
                <a:gd name="f80" fmla="*/ f63 1 f44"/>
                <a:gd name="f81" fmla="*/ f64 1 f44"/>
                <a:gd name="f82" fmla="*/ f65 1 f44"/>
                <a:gd name="f83" fmla="*/ f66 1 f45"/>
                <a:gd name="f84" fmla="*/ f67 1 f44"/>
                <a:gd name="f85" fmla="*/ f68 1 f45"/>
                <a:gd name="f86" fmla="*/ f69 1 f44"/>
                <a:gd name="f87" fmla="*/ f70 1 f45"/>
                <a:gd name="f88" fmla="*/ f71 1 f44"/>
                <a:gd name="f89" fmla="*/ f72 1 f44"/>
                <a:gd name="f90" fmla="*/ f73 f35 1"/>
                <a:gd name="f91" fmla="*/ f74 f35 1"/>
                <a:gd name="f92" fmla="*/ f76 f36 1"/>
                <a:gd name="f93" fmla="*/ f75 f36 1"/>
                <a:gd name="f94" fmla="*/ f77 f35 1"/>
                <a:gd name="f95" fmla="*/ f78 f36 1"/>
                <a:gd name="f96" fmla="*/ f79 f36 1"/>
                <a:gd name="f97" fmla="*/ f80 f35 1"/>
                <a:gd name="f98" fmla="*/ f81 f35 1"/>
                <a:gd name="f99" fmla="*/ f82 f35 1"/>
                <a:gd name="f100" fmla="*/ f83 f36 1"/>
                <a:gd name="f101" fmla="*/ f84 f35 1"/>
                <a:gd name="f102" fmla="*/ f85 f36 1"/>
                <a:gd name="f103" fmla="*/ f86 f35 1"/>
                <a:gd name="f104" fmla="*/ f87 f36 1"/>
                <a:gd name="f105" fmla="*/ f88 f35 1"/>
                <a:gd name="f106" fmla="*/ f89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4" y="f95"/>
                </a:cxn>
                <a:cxn ang="f59">
                  <a:pos x="f94" y="f96"/>
                </a:cxn>
                <a:cxn ang="f59">
                  <a:pos x="f97" y="f96"/>
                </a:cxn>
                <a:cxn ang="f59">
                  <a:pos x="f98" y="f96"/>
                </a:cxn>
                <a:cxn ang="f59">
                  <a:pos x="f99" y="f100"/>
                </a:cxn>
                <a:cxn ang="f59">
                  <a:pos x="f101" y="f102"/>
                </a:cxn>
                <a:cxn ang="f59">
                  <a:pos x="f103" y="f104"/>
                </a:cxn>
                <a:cxn ang="f59">
                  <a:pos x="f105" y="f104"/>
                </a:cxn>
                <a:cxn ang="f59">
                  <a:pos x="f106" y="f104"/>
                </a:cxn>
                <a:cxn ang="f59">
                  <a:pos x="f94" y="f95"/>
                </a:cxn>
              </a:cxnLst>
              <a:rect l="f90" t="f93" r="f91" b="f92"/>
              <a:pathLst>
                <a:path w="501879" h="14296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1" y="f7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6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28"/>
                  </a:lnTo>
                  <a:lnTo>
                    <a:pt x="f5" y="f28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9" name="Freeform: Shape 1112">
              <a:extLst>
                <a:ext uri="{FF2B5EF4-FFF2-40B4-BE49-F238E27FC236}">
                  <a16:creationId xmlns:a16="http://schemas.microsoft.com/office/drawing/2014/main" id="{51F40402-5885-4444-F147-329DCF251AB1}"/>
                </a:ext>
              </a:extLst>
            </p:cNvPr>
            <p:cNvSpPr/>
            <p:nvPr/>
          </p:nvSpPr>
          <p:spPr>
            <a:xfrm>
              <a:off x="5157408" y="5922267"/>
              <a:ext cx="70244" cy="30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102"/>
                <a:gd name="f7" fmla="val 30585"/>
                <a:gd name="f8" fmla="val 281"/>
                <a:gd name="f9" fmla="val 5937"/>
                <a:gd name="f10" fmla="val -818"/>
                <a:gd name="f11" fmla="val 9779"/>
                <a:gd name="f12" fmla="val 1406"/>
                <a:gd name="f13" fmla="val 13782"/>
                <a:gd name="f14" fmla="val 5251"/>
                <a:gd name="f15" fmla="val 14879"/>
                <a:gd name="f16" fmla="val 5291"/>
                <a:gd name="f17" fmla="val 14891"/>
                <a:gd name="f18" fmla="val 5332"/>
                <a:gd name="f19" fmla="val 14902"/>
                <a:gd name="f20" fmla="val 5372"/>
                <a:gd name="f21" fmla="val 14912"/>
                <a:gd name="f22" fmla="val 6042"/>
                <a:gd name="f23" fmla="val 7545"/>
                <a:gd name="f24" fmla="val 6805"/>
                <a:gd name="f25" fmla="val 6645"/>
                <a:gd name="f26" fmla="val 6205"/>
                <a:gd name="f27" fmla="val 7381"/>
                <a:gd name="f28" fmla="val 8065"/>
                <a:gd name="f29" fmla="val 6275"/>
                <a:gd name="f30" fmla="val 8587"/>
                <a:gd name="f31" fmla="val 6855"/>
                <a:gd name="f32" fmla="val 15582"/>
                <a:gd name="f33" fmla="val 64322"/>
                <a:gd name="f34" fmla="val 24825"/>
                <a:gd name="f35" fmla="val 20756"/>
                <a:gd name="f36" fmla="val 67618"/>
                <a:gd name="f37" fmla="val 17457"/>
                <a:gd name="f38" fmla="val 71691"/>
                <a:gd name="f39" fmla="val 72495"/>
                <a:gd name="f40" fmla="val 17330"/>
                <a:gd name="f41" fmla="val 73299"/>
                <a:gd name="f42" fmla="val 9793"/>
                <a:gd name="f43" fmla="val 177"/>
                <a:gd name="f44" fmla="val 8855"/>
                <a:gd name="f45" fmla="val 5037"/>
                <a:gd name="f46" fmla="val -690"/>
                <a:gd name="f47" fmla="val 1232"/>
                <a:gd name="f48" fmla="val 1708"/>
                <a:gd name="f49" fmla="val 361"/>
                <a:gd name="f50" fmla="val 5531"/>
                <a:gd name="f51" fmla="val 334"/>
                <a:gd name="f52" fmla="val 5667"/>
                <a:gd name="f53" fmla="val 308"/>
                <a:gd name="f54" fmla="val 5802"/>
                <a:gd name="f55" fmla="+- 0 0 -90"/>
                <a:gd name="f56" fmla="*/ f3 1 74102"/>
                <a:gd name="f57" fmla="*/ f4 1 30585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74102"/>
                <a:gd name="f66" fmla="*/ f62 1 30585"/>
                <a:gd name="f67" fmla="*/ 281 f63 1"/>
                <a:gd name="f68" fmla="*/ 5937 f62 1"/>
                <a:gd name="f69" fmla="*/ 5251 f63 1"/>
                <a:gd name="f70" fmla="*/ 14879 f62 1"/>
                <a:gd name="f71" fmla="*/ 5372 f63 1"/>
                <a:gd name="f72" fmla="*/ 14912 f62 1"/>
                <a:gd name="f73" fmla="*/ 6042 f63 1"/>
                <a:gd name="f74" fmla="*/ 7545 f62 1"/>
                <a:gd name="f75" fmla="*/ 7381 f63 1"/>
                <a:gd name="f76" fmla="*/ 6205 f62 1"/>
                <a:gd name="f77" fmla="*/ 8587 f63 1"/>
                <a:gd name="f78" fmla="*/ 15582 f62 1"/>
                <a:gd name="f79" fmla="*/ 64322 f63 1"/>
                <a:gd name="f80" fmla="*/ 30585 f62 1"/>
                <a:gd name="f81" fmla="*/ 24825 f62 1"/>
                <a:gd name="f82" fmla="*/ 71691 f63 1"/>
                <a:gd name="f83" fmla="*/ 17457 f62 1"/>
                <a:gd name="f84" fmla="*/ 74102 f63 1"/>
                <a:gd name="f85" fmla="*/ 9793 f63 1"/>
                <a:gd name="f86" fmla="*/ 177 f62 1"/>
                <a:gd name="f87" fmla="*/ 8855 f63 1"/>
                <a:gd name="f88" fmla="*/ 361 f63 1"/>
                <a:gd name="f89" fmla="*/ 5531 f62 1"/>
                <a:gd name="f90" fmla="+- f64 0 f1"/>
                <a:gd name="f91" fmla="*/ f67 1 74102"/>
                <a:gd name="f92" fmla="*/ f68 1 30585"/>
                <a:gd name="f93" fmla="*/ f69 1 74102"/>
                <a:gd name="f94" fmla="*/ f70 1 30585"/>
                <a:gd name="f95" fmla="*/ f71 1 74102"/>
                <a:gd name="f96" fmla="*/ f72 1 30585"/>
                <a:gd name="f97" fmla="*/ f73 1 74102"/>
                <a:gd name="f98" fmla="*/ f74 1 30585"/>
                <a:gd name="f99" fmla="*/ f75 1 74102"/>
                <a:gd name="f100" fmla="*/ f76 1 30585"/>
                <a:gd name="f101" fmla="*/ f77 1 74102"/>
                <a:gd name="f102" fmla="*/ f78 1 30585"/>
                <a:gd name="f103" fmla="*/ f79 1 74102"/>
                <a:gd name="f104" fmla="*/ f80 1 30585"/>
                <a:gd name="f105" fmla="*/ f81 1 30585"/>
                <a:gd name="f106" fmla="*/ f82 1 74102"/>
                <a:gd name="f107" fmla="*/ f83 1 30585"/>
                <a:gd name="f108" fmla="*/ f84 1 74102"/>
                <a:gd name="f109" fmla="*/ f85 1 74102"/>
                <a:gd name="f110" fmla="*/ f86 1 30585"/>
                <a:gd name="f111" fmla="*/ f87 1 74102"/>
                <a:gd name="f112" fmla="*/ f88 1 74102"/>
                <a:gd name="f113" fmla="*/ f89 1 30585"/>
                <a:gd name="f114" fmla="*/ f58 1 f65"/>
                <a:gd name="f115" fmla="*/ f59 1 f65"/>
                <a:gd name="f116" fmla="*/ f58 1 f66"/>
                <a:gd name="f117" fmla="*/ f60 1 f66"/>
                <a:gd name="f118" fmla="*/ f91 1 f65"/>
                <a:gd name="f119" fmla="*/ f92 1 f66"/>
                <a:gd name="f120" fmla="*/ f93 1 f65"/>
                <a:gd name="f121" fmla="*/ f94 1 f66"/>
                <a:gd name="f122" fmla="*/ f95 1 f65"/>
                <a:gd name="f123" fmla="*/ f96 1 f66"/>
                <a:gd name="f124" fmla="*/ f97 1 f65"/>
                <a:gd name="f125" fmla="*/ f98 1 f66"/>
                <a:gd name="f126" fmla="*/ f99 1 f65"/>
                <a:gd name="f127" fmla="*/ f100 1 f66"/>
                <a:gd name="f128" fmla="*/ f101 1 f65"/>
                <a:gd name="f129" fmla="*/ f102 1 f66"/>
                <a:gd name="f130" fmla="*/ f103 1 f65"/>
                <a:gd name="f131" fmla="*/ f104 1 f66"/>
                <a:gd name="f132" fmla="*/ f105 1 f66"/>
                <a:gd name="f133" fmla="*/ f106 1 f65"/>
                <a:gd name="f134" fmla="*/ f107 1 f66"/>
                <a:gd name="f135" fmla="*/ f108 1 f65"/>
                <a:gd name="f136" fmla="*/ f109 1 f65"/>
                <a:gd name="f137" fmla="*/ f110 1 f66"/>
                <a:gd name="f138" fmla="*/ f111 1 f65"/>
                <a:gd name="f139" fmla="*/ f112 1 f65"/>
                <a:gd name="f140" fmla="*/ f113 1 f66"/>
                <a:gd name="f141" fmla="*/ f114 f56 1"/>
                <a:gd name="f142" fmla="*/ f115 f56 1"/>
                <a:gd name="f143" fmla="*/ f117 f57 1"/>
                <a:gd name="f144" fmla="*/ f116 f57 1"/>
                <a:gd name="f145" fmla="*/ f118 f56 1"/>
                <a:gd name="f146" fmla="*/ f119 f57 1"/>
                <a:gd name="f147" fmla="*/ f120 f56 1"/>
                <a:gd name="f148" fmla="*/ f121 f57 1"/>
                <a:gd name="f149" fmla="*/ f122 f56 1"/>
                <a:gd name="f150" fmla="*/ f123 f57 1"/>
                <a:gd name="f151" fmla="*/ f124 f56 1"/>
                <a:gd name="f152" fmla="*/ f125 f57 1"/>
                <a:gd name="f153" fmla="*/ f126 f56 1"/>
                <a:gd name="f154" fmla="*/ f127 f57 1"/>
                <a:gd name="f155" fmla="*/ f128 f56 1"/>
                <a:gd name="f156" fmla="*/ f129 f57 1"/>
                <a:gd name="f157" fmla="*/ f130 f56 1"/>
                <a:gd name="f158" fmla="*/ f131 f57 1"/>
                <a:gd name="f159" fmla="*/ f132 f57 1"/>
                <a:gd name="f160" fmla="*/ f133 f56 1"/>
                <a:gd name="f161" fmla="*/ f134 f57 1"/>
                <a:gd name="f162" fmla="*/ f135 f56 1"/>
                <a:gd name="f163" fmla="*/ f136 f56 1"/>
                <a:gd name="f164" fmla="*/ f137 f57 1"/>
                <a:gd name="f165" fmla="*/ f138 f56 1"/>
                <a:gd name="f166" fmla="*/ f139 f56 1"/>
                <a:gd name="f167" fmla="*/ f140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5" y="f146"/>
                </a:cxn>
                <a:cxn ang="f90">
                  <a:pos x="f147" y="f148"/>
                </a:cxn>
                <a:cxn ang="f90">
                  <a:pos x="f149" y="f150"/>
                </a:cxn>
                <a:cxn ang="f90">
                  <a:pos x="f151" y="f150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2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7" y="f159"/>
                </a:cxn>
                <a:cxn ang="f90">
                  <a:pos x="f160" y="f161"/>
                </a:cxn>
                <a:cxn ang="f90">
                  <a:pos x="f162" y="f161"/>
                </a:cxn>
                <a:cxn ang="f90">
                  <a:pos x="f162" y="f161"/>
                </a:cxn>
                <a:cxn ang="f90">
                  <a:pos x="f163" y="f164"/>
                </a:cxn>
                <a:cxn ang="f90">
                  <a:pos x="f165" y="f164"/>
                </a:cxn>
                <a:cxn ang="f90">
                  <a:pos x="f166" y="f167"/>
                </a:cxn>
                <a:cxn ang="f90">
                  <a:pos x="f145" y="f146"/>
                </a:cxn>
              </a:cxnLst>
              <a:rect l="f141" t="f144" r="f142" b="f143"/>
              <a:pathLst>
                <a:path w="74102" h="3058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2" y="f23"/>
                  </a:lnTo>
                  <a:cubicBezTo>
                    <a:pt x="f22" y="f24"/>
                    <a:pt x="f25" y="f26"/>
                    <a:pt x="f27" y="f26"/>
                  </a:cubicBezTo>
                  <a:cubicBezTo>
                    <a:pt x="f28" y="f29"/>
                    <a:pt x="f30" y="f31"/>
                    <a:pt x="f30" y="f23"/>
                  </a:cubicBezTo>
                  <a:lnTo>
                    <a:pt x="f30" y="f32"/>
                  </a:lnTo>
                  <a:lnTo>
                    <a:pt x="f33" y="f7"/>
                  </a:lnTo>
                  <a:lnTo>
                    <a:pt x="f33" y="f34"/>
                  </a:lnTo>
                  <a:cubicBezTo>
                    <a:pt x="f33" y="f35"/>
                    <a:pt x="f36" y="f37"/>
                    <a:pt x="f38" y="f37"/>
                  </a:cubicBezTo>
                  <a:cubicBezTo>
                    <a:pt x="f39" y="f40"/>
                    <a:pt x="f41" y="f40"/>
                    <a:pt x="f6" y="f37"/>
                  </a:cubicBezTo>
                  <a:lnTo>
                    <a:pt x="f6" y="f37"/>
                  </a:lnTo>
                  <a:lnTo>
                    <a:pt x="f42" y="f43"/>
                  </a:lnTo>
                  <a:lnTo>
                    <a:pt x="f44" y="f43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0" name="Freeform: Shape 1113">
              <a:extLst>
                <a:ext uri="{FF2B5EF4-FFF2-40B4-BE49-F238E27FC236}">
                  <a16:creationId xmlns:a16="http://schemas.microsoft.com/office/drawing/2014/main" id="{0CBBD321-6F76-5513-9504-3AF9967FF9AE}"/>
                </a:ext>
              </a:extLst>
            </p:cNvPr>
            <p:cNvSpPr/>
            <p:nvPr/>
          </p:nvSpPr>
          <p:spPr>
            <a:xfrm>
              <a:off x="5163132" y="5928741"/>
              <a:ext cx="2414" cy="9249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924970"/>
                <a:gd name="f8" fmla="val 2546"/>
                <a:gd name="f9" fmla="val 1340"/>
                <a:gd name="f10" fmla="val 650"/>
                <a:gd name="f11" fmla="val 2023"/>
                <a:gd name="f12" fmla="val 70"/>
                <a:gd name="f13" fmla="val 603"/>
                <a:gd name="f14" fmla="val 600"/>
                <a:gd name="f15" fmla="val 8707"/>
                <a:gd name="f16" fmla="val 924971"/>
                <a:gd name="f17" fmla="+- 0 0 -90"/>
                <a:gd name="f18" fmla="*/ f3 1 2545"/>
                <a:gd name="f19" fmla="*/ f4 1 92497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545"/>
                <a:gd name="f28" fmla="*/ f24 1 924970"/>
                <a:gd name="f29" fmla="*/ 2546 f25 1"/>
                <a:gd name="f30" fmla="*/ 1340 f24 1"/>
                <a:gd name="f31" fmla="*/ 1340 f25 1"/>
                <a:gd name="f32" fmla="*/ 0 f24 1"/>
                <a:gd name="f33" fmla="*/ 0 f25 1"/>
                <a:gd name="f34" fmla="*/ 8707 f24 1"/>
                <a:gd name="f35" fmla="*/ 924971 f24 1"/>
                <a:gd name="f36" fmla="+- f26 0 f1"/>
                <a:gd name="f37" fmla="*/ f29 1 2545"/>
                <a:gd name="f38" fmla="*/ f30 1 924970"/>
                <a:gd name="f39" fmla="*/ f31 1 2545"/>
                <a:gd name="f40" fmla="*/ f32 1 924970"/>
                <a:gd name="f41" fmla="*/ f33 1 2545"/>
                <a:gd name="f42" fmla="*/ f34 1 924970"/>
                <a:gd name="f43" fmla="*/ f35 1 924970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8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9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3" y="f60"/>
                </a:cxn>
                <a:cxn ang="f36">
                  <a:pos x="f63" y="f64"/>
                </a:cxn>
                <a:cxn ang="f36">
                  <a:pos x="f63" y="f64"/>
                </a:cxn>
                <a:cxn ang="f36">
                  <a:pos x="f63" y="f65"/>
                </a:cxn>
                <a:cxn ang="f36">
                  <a:pos x="f59" y="f65"/>
                </a:cxn>
                <a:cxn ang="f36">
                  <a:pos x="f59" y="f60"/>
                </a:cxn>
              </a:cxnLst>
              <a:rect l="f55" t="f58" r="f56" b="f57"/>
              <a:pathLst>
                <a:path w="2545" h="924970">
                  <a:moveTo>
                    <a:pt x="f8" y="f9"/>
                  </a:moveTo>
                  <a:cubicBezTo>
                    <a:pt x="f8" y="f10"/>
                    <a:pt x="f11" y="f12"/>
                    <a:pt x="f9" y="f5"/>
                  </a:cubicBezTo>
                  <a:cubicBezTo>
                    <a:pt x="f13" y="f5"/>
                    <a:pt x="f5" y="f14"/>
                    <a:pt x="f5" y="f9"/>
                  </a:cubicBezTo>
                  <a:lnTo>
                    <a:pt x="f5" y="f15"/>
                  </a:lnTo>
                  <a:lnTo>
                    <a:pt x="f5" y="f15"/>
                  </a:lnTo>
                  <a:lnTo>
                    <a:pt x="f5" y="f16"/>
                  </a:lnTo>
                  <a:lnTo>
                    <a:pt x="f8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1" name="Freeform: Shape 1114">
              <a:extLst>
                <a:ext uri="{FF2B5EF4-FFF2-40B4-BE49-F238E27FC236}">
                  <a16:creationId xmlns:a16="http://schemas.microsoft.com/office/drawing/2014/main" id="{0A540B19-39E8-418B-7A98-F38180514F91}"/>
                </a:ext>
              </a:extLst>
            </p:cNvPr>
            <p:cNvSpPr/>
            <p:nvPr/>
          </p:nvSpPr>
          <p:spPr>
            <a:xfrm>
              <a:off x="7417356" y="5877973"/>
              <a:ext cx="2459" cy="2918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95"/>
                <a:gd name="f7" fmla="val 291891"/>
                <a:gd name="f8" fmla="val 2546"/>
                <a:gd name="f9" fmla="val 291892"/>
                <a:gd name="f10" fmla="val 288007"/>
                <a:gd name="f11" fmla="val 2465"/>
                <a:gd name="f12" fmla="val 287525"/>
                <a:gd name="f13" fmla="val 287016"/>
                <a:gd name="f14" fmla="val 286533"/>
                <a:gd name="f15" fmla="val 2613"/>
                <a:gd name="f16" fmla="val 286265"/>
                <a:gd name="f17" fmla="val 285998"/>
                <a:gd name="f18" fmla="val 285730"/>
                <a:gd name="f19" fmla="val 1340"/>
                <a:gd name="f20" fmla="val 898"/>
                <a:gd name="f21" fmla="val 78"/>
                <a:gd name="f22" fmla="val 442"/>
                <a:gd name="f23" fmla="val 2010"/>
                <a:gd name="f24" fmla="+- 0 0 -90"/>
                <a:gd name="f25" fmla="*/ f3 1 2595"/>
                <a:gd name="f26" fmla="*/ f4 1 291891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595"/>
                <a:gd name="f35" fmla="*/ f31 1 291891"/>
                <a:gd name="f36" fmla="*/ 2546 f32 1"/>
                <a:gd name="f37" fmla="*/ 291892 f31 1"/>
                <a:gd name="f38" fmla="*/ 288007 f31 1"/>
                <a:gd name="f39" fmla="*/ 286533 f31 1"/>
                <a:gd name="f40" fmla="*/ 285730 f31 1"/>
                <a:gd name="f41" fmla="*/ 0 f31 1"/>
                <a:gd name="f42" fmla="*/ 1340 f32 1"/>
                <a:gd name="f43" fmla="*/ 0 f32 1"/>
                <a:gd name="f44" fmla="*/ 2010 f32 1"/>
                <a:gd name="f45" fmla="+- f33 0 f1"/>
                <a:gd name="f46" fmla="*/ f36 1 2595"/>
                <a:gd name="f47" fmla="*/ f37 1 291891"/>
                <a:gd name="f48" fmla="*/ f38 1 291891"/>
                <a:gd name="f49" fmla="*/ f39 1 291891"/>
                <a:gd name="f50" fmla="*/ f40 1 291891"/>
                <a:gd name="f51" fmla="*/ f41 1 291891"/>
                <a:gd name="f52" fmla="*/ f42 1 2595"/>
                <a:gd name="f53" fmla="*/ f43 1 2595"/>
                <a:gd name="f54" fmla="*/ f44 1 2595"/>
                <a:gd name="f55" fmla="*/ f27 1 f34"/>
                <a:gd name="f56" fmla="*/ f28 1 f34"/>
                <a:gd name="f57" fmla="*/ f27 1 f35"/>
                <a:gd name="f58" fmla="*/ f29 1 f35"/>
                <a:gd name="f59" fmla="*/ f46 1 f34"/>
                <a:gd name="f60" fmla="*/ f47 1 f35"/>
                <a:gd name="f61" fmla="*/ f48 1 f35"/>
                <a:gd name="f62" fmla="*/ f49 1 f35"/>
                <a:gd name="f63" fmla="*/ f50 1 f35"/>
                <a:gd name="f64" fmla="*/ f51 1 f35"/>
                <a:gd name="f65" fmla="*/ f52 1 f34"/>
                <a:gd name="f66" fmla="*/ f53 1 f34"/>
                <a:gd name="f67" fmla="*/ f54 1 f34"/>
                <a:gd name="f68" fmla="*/ f55 f25 1"/>
                <a:gd name="f69" fmla="*/ f56 f25 1"/>
                <a:gd name="f70" fmla="*/ f58 f26 1"/>
                <a:gd name="f71" fmla="*/ f57 f26 1"/>
                <a:gd name="f72" fmla="*/ f59 f25 1"/>
                <a:gd name="f73" fmla="*/ f60 f26 1"/>
                <a:gd name="f74" fmla="*/ f61 f26 1"/>
                <a:gd name="f75" fmla="*/ f62 f26 1"/>
                <a:gd name="f76" fmla="*/ f63 f26 1"/>
                <a:gd name="f77" fmla="*/ f64 f26 1"/>
                <a:gd name="f78" fmla="*/ f65 f25 1"/>
                <a:gd name="f79" fmla="*/ f66 f25 1"/>
                <a:gd name="f80" fmla="*/ f67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2" y="f73"/>
                </a:cxn>
                <a:cxn ang="f45">
                  <a:pos x="f72" y="f74"/>
                </a:cxn>
                <a:cxn ang="f45">
                  <a:pos x="f72" y="f74"/>
                </a:cxn>
                <a:cxn ang="f45">
                  <a:pos x="f72" y="f75"/>
                </a:cxn>
                <a:cxn ang="f45">
                  <a:pos x="f72" y="f76"/>
                </a:cxn>
                <a:cxn ang="f45">
                  <a:pos x="f72" y="f77"/>
                </a:cxn>
                <a:cxn ang="f45">
                  <a:pos x="f72" y="f77"/>
                </a:cxn>
                <a:cxn ang="f45">
                  <a:pos x="f78" y="f77"/>
                </a:cxn>
                <a:cxn ang="f45">
                  <a:pos x="f79" y="f77"/>
                </a:cxn>
                <a:cxn ang="f45">
                  <a:pos x="f79" y="f77"/>
                </a:cxn>
                <a:cxn ang="f45">
                  <a:pos x="f79" y="f73"/>
                </a:cxn>
                <a:cxn ang="f45">
                  <a:pos x="f80" y="f73"/>
                </a:cxn>
              </a:cxnLst>
              <a:rect l="f68" t="f71" r="f69" b="f70"/>
              <a:pathLst>
                <a:path w="2595" h="291891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0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5" y="f17"/>
                    <a:pt x="f8" y="f18"/>
                  </a:cubicBezTo>
                  <a:lnTo>
                    <a:pt x="f8" y="f5"/>
                  </a:lnTo>
                  <a:lnTo>
                    <a:pt x="f8" y="f5"/>
                  </a:lnTo>
                  <a:lnTo>
                    <a:pt x="f19" y="f5"/>
                  </a:lnTo>
                  <a:cubicBezTo>
                    <a:pt x="f20" y="f21"/>
                    <a:pt x="f22" y="f21"/>
                    <a:pt x="f5" y="f5"/>
                  </a:cubicBezTo>
                  <a:lnTo>
                    <a:pt x="f5" y="f5"/>
                  </a:lnTo>
                  <a:lnTo>
                    <a:pt x="f5" y="f9"/>
                  </a:lnTo>
                  <a:lnTo>
                    <a:pt x="f23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2" name="Freeform: Shape 1115">
              <a:extLst>
                <a:ext uri="{FF2B5EF4-FFF2-40B4-BE49-F238E27FC236}">
                  <a16:creationId xmlns:a16="http://schemas.microsoft.com/office/drawing/2014/main" id="{661DA526-08F6-C241-0B85-C35E889D8197}"/>
                </a:ext>
              </a:extLst>
            </p:cNvPr>
            <p:cNvSpPr/>
            <p:nvPr/>
          </p:nvSpPr>
          <p:spPr>
            <a:xfrm>
              <a:off x="7425613" y="5869670"/>
              <a:ext cx="2414" cy="2880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88006"/>
                <a:gd name="f8" fmla="val 134"/>
                <a:gd name="f9" fmla="val 287873"/>
                <a:gd name="f10" fmla="val 1608"/>
                <a:gd name="f11" fmla="val 2546"/>
                <a:gd name="f12" fmla="val 4153"/>
                <a:gd name="f13" fmla="val 288007"/>
                <a:gd name="f14" fmla="+- 0 0 -90"/>
                <a:gd name="f15" fmla="*/ f3 1 2545"/>
                <a:gd name="f16" fmla="*/ f4 1 28800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45"/>
                <a:gd name="f25" fmla="*/ f21 1 288006"/>
                <a:gd name="f26" fmla="*/ 134 f22 1"/>
                <a:gd name="f27" fmla="*/ 287873 f21 1"/>
                <a:gd name="f28" fmla="*/ 1608 f22 1"/>
                <a:gd name="f29" fmla="*/ 2546 f22 1"/>
                <a:gd name="f30" fmla="*/ 0 f21 1"/>
                <a:gd name="f31" fmla="*/ 0 f22 1"/>
                <a:gd name="f32" fmla="*/ 4153 f21 1"/>
                <a:gd name="f33" fmla="*/ 288007 f21 1"/>
                <a:gd name="f34" fmla="+- f23 0 f1"/>
                <a:gd name="f35" fmla="*/ f26 1 2545"/>
                <a:gd name="f36" fmla="*/ f27 1 288006"/>
                <a:gd name="f37" fmla="*/ f28 1 2545"/>
                <a:gd name="f38" fmla="*/ f29 1 2545"/>
                <a:gd name="f39" fmla="*/ f30 1 288006"/>
                <a:gd name="f40" fmla="*/ f31 1 2545"/>
                <a:gd name="f41" fmla="*/ f32 1 288006"/>
                <a:gd name="f42" fmla="*/ f33 1 288006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4"/>
                <a:gd name="f51" fmla="*/ f39 1 f25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5 1"/>
                <a:gd name="f63" fmla="*/ f51 f16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2" y="f60"/>
                </a:cxn>
                <a:cxn ang="f34">
                  <a:pos x="f62" y="f63"/>
                </a:cxn>
                <a:cxn ang="f34">
                  <a:pos x="f64" y="f65"/>
                </a:cxn>
                <a:cxn ang="f34">
                  <a:pos x="f64" y="f66"/>
                </a:cxn>
              </a:cxnLst>
              <a:rect l="f55" t="f58" r="f56" b="f57"/>
              <a:pathLst>
                <a:path w="2545" h="288006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5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3" name="Freeform: Shape 1116">
              <a:extLst>
                <a:ext uri="{FF2B5EF4-FFF2-40B4-BE49-F238E27FC236}">
                  <a16:creationId xmlns:a16="http://schemas.microsoft.com/office/drawing/2014/main" id="{1486BA74-6B4D-0F59-74F1-CBE0CC1A0C0C}"/>
                </a:ext>
              </a:extLst>
            </p:cNvPr>
            <p:cNvSpPr/>
            <p:nvPr/>
          </p:nvSpPr>
          <p:spPr>
            <a:xfrm>
              <a:off x="7450375" y="5827334"/>
              <a:ext cx="2542" cy="3169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8"/>
                <a:gd name="f7" fmla="val 316941"/>
                <a:gd name="f8" fmla="val 536"/>
                <a:gd name="f9" fmla="val 316540"/>
                <a:gd name="f10" fmla="val 2679"/>
                <a:gd name="f11" fmla="val 4153"/>
                <a:gd name="f12" fmla="val 316942"/>
                <a:gd name="f13" fmla="+- 0 0 -90"/>
                <a:gd name="f14" fmla="*/ f3 1 2678"/>
                <a:gd name="f15" fmla="*/ f4 1 31694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678"/>
                <a:gd name="f24" fmla="*/ f20 1 316941"/>
                <a:gd name="f25" fmla="*/ 536 f21 1"/>
                <a:gd name="f26" fmla="*/ 316540 f20 1"/>
                <a:gd name="f27" fmla="*/ 2679 f21 1"/>
                <a:gd name="f28" fmla="*/ 0 f20 1"/>
                <a:gd name="f29" fmla="*/ 0 f21 1"/>
                <a:gd name="f30" fmla="*/ 4153 f20 1"/>
                <a:gd name="f31" fmla="*/ 316942 f20 1"/>
                <a:gd name="f32" fmla="+- f22 0 f1"/>
                <a:gd name="f33" fmla="*/ f25 1 2678"/>
                <a:gd name="f34" fmla="*/ f26 1 316941"/>
                <a:gd name="f35" fmla="*/ f27 1 2678"/>
                <a:gd name="f36" fmla="*/ f28 1 316941"/>
                <a:gd name="f37" fmla="*/ f29 1 2678"/>
                <a:gd name="f38" fmla="*/ f30 1 316941"/>
                <a:gd name="f39" fmla="*/ f31 1 316941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3"/>
                <a:gd name="f49" fmla="*/ f38 1 f24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4 1"/>
                <a:gd name="f60" fmla="*/ f49 f15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6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1"/>
                </a:cxn>
              </a:cxnLst>
              <a:rect l="f51" t="f54" r="f52" b="f53"/>
              <a:pathLst>
                <a:path w="2678" h="316941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5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4" name="Freeform: Shape 1117">
              <a:extLst>
                <a:ext uri="{FF2B5EF4-FFF2-40B4-BE49-F238E27FC236}">
                  <a16:creationId xmlns:a16="http://schemas.microsoft.com/office/drawing/2014/main" id="{0E629D4A-194B-C8F4-D38A-3D77F34D6061}"/>
                </a:ext>
              </a:extLst>
            </p:cNvPr>
            <p:cNvSpPr/>
            <p:nvPr/>
          </p:nvSpPr>
          <p:spPr>
            <a:xfrm>
              <a:off x="8248692" y="6143606"/>
              <a:ext cx="38862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997"/>
                <a:gd name="f7" fmla="val 2545"/>
                <a:gd name="f8" fmla="val 38853"/>
                <a:gd name="f9" fmla="val 39335"/>
                <a:gd name="f10" fmla="val 1527"/>
                <a:gd name="f11" fmla="val 40072"/>
                <a:gd name="f12" fmla="val 643"/>
                <a:gd name="f13" fmla="+- 0 0 -90"/>
                <a:gd name="f14" fmla="*/ f3 1 40997"/>
                <a:gd name="f15" fmla="*/ f4 1 254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0997"/>
                <a:gd name="f24" fmla="*/ f20 1 2545"/>
                <a:gd name="f25" fmla="*/ 0 f21 1"/>
                <a:gd name="f26" fmla="*/ 2545 f20 1"/>
                <a:gd name="f27" fmla="*/ 38853 f21 1"/>
                <a:gd name="f28" fmla="*/ 40997 f21 1"/>
                <a:gd name="f29" fmla="*/ 0 f20 1"/>
                <a:gd name="f30" fmla="+- f22 0 f1"/>
                <a:gd name="f31" fmla="*/ f25 1 40997"/>
                <a:gd name="f32" fmla="*/ f26 1 2545"/>
                <a:gd name="f33" fmla="*/ f27 1 40997"/>
                <a:gd name="f34" fmla="*/ f28 1 40997"/>
                <a:gd name="f35" fmla="*/ f29 1 2545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2" y="f53"/>
                </a:cxn>
                <a:cxn ang="f30">
                  <a:pos x="f49" y="f53"/>
                </a:cxn>
                <a:cxn ang="f30">
                  <a:pos x="f49" y="f50"/>
                </a:cxn>
              </a:cxnLst>
              <a:rect l="f45" t="f48" r="f46" b="f47"/>
              <a:pathLst>
                <a:path w="40997" h="2545">
                  <a:moveTo>
                    <a:pt x="f5" y="f7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5" name="Freeform: Shape 1118">
              <a:extLst>
                <a:ext uri="{FF2B5EF4-FFF2-40B4-BE49-F238E27FC236}">
                  <a16:creationId xmlns:a16="http://schemas.microsoft.com/office/drawing/2014/main" id="{2C370006-FCFE-AB28-C123-A5B600B61F4A}"/>
                </a:ext>
              </a:extLst>
            </p:cNvPr>
            <p:cNvSpPr/>
            <p:nvPr/>
          </p:nvSpPr>
          <p:spPr>
            <a:xfrm>
              <a:off x="8296058" y="6143606"/>
              <a:ext cx="22101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11"/>
                <a:gd name="f7" fmla="val 2545"/>
                <a:gd name="f8" fmla="val 2144"/>
                <a:gd name="f9" fmla="val 12460"/>
                <a:gd name="f10" fmla="val 23312"/>
                <a:gd name="f11" fmla="val 885"/>
                <a:gd name="f12" fmla="val 683"/>
                <a:gd name="f13" fmla="val 1622"/>
                <a:gd name="f14" fmla="val 1554"/>
                <a:gd name="f15" fmla="+- 0 0 -90"/>
                <a:gd name="f16" fmla="*/ f3 1 23311"/>
                <a:gd name="f17" fmla="*/ f4 1 254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3311"/>
                <a:gd name="f26" fmla="*/ f22 1 2545"/>
                <a:gd name="f27" fmla="*/ 2144 f23 1"/>
                <a:gd name="f28" fmla="*/ 2545 f22 1"/>
                <a:gd name="f29" fmla="*/ 12460 f23 1"/>
                <a:gd name="f30" fmla="*/ 23312 f23 1"/>
                <a:gd name="f31" fmla="*/ 0 f22 1"/>
                <a:gd name="f32" fmla="*/ 0 f23 1"/>
                <a:gd name="f33" fmla="+- f24 0 f1"/>
                <a:gd name="f34" fmla="*/ f27 1 23311"/>
                <a:gd name="f35" fmla="*/ f28 1 2545"/>
                <a:gd name="f36" fmla="*/ f29 1 23311"/>
                <a:gd name="f37" fmla="*/ f30 1 23311"/>
                <a:gd name="f38" fmla="*/ f31 1 2545"/>
                <a:gd name="f39" fmla="*/ f32 1 23311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23311" h="2545">
                  <a:moveTo>
                    <a:pt x="f8" y="f7"/>
                  </a:moveTo>
                  <a:lnTo>
                    <a:pt x="f9" y="f7"/>
                  </a:lnTo>
                  <a:lnTo>
                    <a:pt x="f10" y="f5"/>
                  </a:lnTo>
                  <a:lnTo>
                    <a:pt x="f5" y="f5"/>
                  </a:lnTo>
                  <a:cubicBezTo>
                    <a:pt x="f11" y="f12"/>
                    <a:pt x="f13" y="f14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6" name="Freeform: Shape 1119">
              <a:extLst>
                <a:ext uri="{FF2B5EF4-FFF2-40B4-BE49-F238E27FC236}">
                  <a16:creationId xmlns:a16="http://schemas.microsoft.com/office/drawing/2014/main" id="{C8CB128F-6F76-2128-A2CA-9A5EB3410669}"/>
                </a:ext>
              </a:extLst>
            </p:cNvPr>
            <p:cNvSpPr/>
            <p:nvPr/>
          </p:nvSpPr>
          <p:spPr>
            <a:xfrm>
              <a:off x="7451262" y="6143186"/>
              <a:ext cx="176780" cy="27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497"/>
                <a:gd name="f7" fmla="val 2703"/>
                <a:gd name="f8" fmla="val 1206"/>
                <a:gd name="f9" fmla="val 2704"/>
                <a:gd name="f10" fmla="val 159"/>
                <a:gd name="f11" fmla="val 590"/>
                <a:gd name="f12" fmla="val -176"/>
                <a:gd name="f13" fmla="val 1340"/>
                <a:gd name="f14" fmla="val 38"/>
                <a:gd name="f15" fmla="val 1675"/>
                <a:gd name="f16" fmla="val 627"/>
                <a:gd name="f17" fmla="val 2010"/>
                <a:gd name="f18" fmla="val 1217"/>
                <a:gd name="f19" fmla="val 1796"/>
                <a:gd name="f20" fmla="val 1967"/>
                <a:gd name="f21" fmla="val 2302"/>
                <a:gd name="f22" fmla="+- 0 0 -90"/>
                <a:gd name="f23" fmla="*/ f3 1 186497"/>
                <a:gd name="f24" fmla="*/ f4 1 270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86497"/>
                <a:gd name="f33" fmla="*/ f29 1 2703"/>
                <a:gd name="f34" fmla="*/ 1206 f30 1"/>
                <a:gd name="f35" fmla="*/ 2704 f29 1"/>
                <a:gd name="f36" fmla="*/ 186497 f30 1"/>
                <a:gd name="f37" fmla="*/ 159 f29 1"/>
                <a:gd name="f38" fmla="*/ 0 f30 1"/>
                <a:gd name="f39" fmla="*/ 1675 f30 1"/>
                <a:gd name="f40" fmla="*/ 627 f29 1"/>
                <a:gd name="f41" fmla="*/ 2302 f29 1"/>
                <a:gd name="f42" fmla="+- f31 0 f1"/>
                <a:gd name="f43" fmla="*/ f34 1 186497"/>
                <a:gd name="f44" fmla="*/ f35 1 2703"/>
                <a:gd name="f45" fmla="*/ f36 1 186497"/>
                <a:gd name="f46" fmla="*/ f37 1 2703"/>
                <a:gd name="f47" fmla="*/ f38 1 186497"/>
                <a:gd name="f48" fmla="*/ f39 1 186497"/>
                <a:gd name="f49" fmla="*/ f40 1 2703"/>
                <a:gd name="f50" fmla="*/ f41 1 2703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3"/>
                <a:gd name="f59" fmla="*/ f47 1 f32"/>
                <a:gd name="f60" fmla="*/ f48 1 f32"/>
                <a:gd name="f61" fmla="*/ f49 1 f33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4 1"/>
                <a:gd name="f71" fmla="*/ f59 f23 1"/>
                <a:gd name="f72" fmla="*/ f60 f23 1"/>
                <a:gd name="f73" fmla="*/ f61 f24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7" y="f68"/>
                </a:cxn>
                <a:cxn ang="f42">
                  <a:pos x="f69" y="f68"/>
                </a:cxn>
                <a:cxn ang="f42">
                  <a:pos x="f69" y="f70"/>
                </a:cxn>
                <a:cxn ang="f42">
                  <a:pos x="f71" y="f70"/>
                </a:cxn>
                <a:cxn ang="f42">
                  <a:pos x="f72" y="f73"/>
                </a:cxn>
                <a:cxn ang="f42">
                  <a:pos x="f67" y="f74"/>
                </a:cxn>
              </a:cxnLst>
              <a:rect l="f63" t="f66" r="f64" b="f65"/>
              <a:pathLst>
                <a:path w="186497" h="2703">
                  <a:moveTo>
                    <a:pt x="f8" y="f9"/>
                  </a:moveTo>
                  <a:lnTo>
                    <a:pt x="f8" y="f9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8" y="f2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7" name="Freeform: Shape 1120">
              <a:extLst>
                <a:ext uri="{FF2B5EF4-FFF2-40B4-BE49-F238E27FC236}">
                  <a16:creationId xmlns:a16="http://schemas.microsoft.com/office/drawing/2014/main" id="{C4E73564-96FA-029F-9F65-F302F85937E7}"/>
                </a:ext>
              </a:extLst>
            </p:cNvPr>
            <p:cNvSpPr/>
            <p:nvPr/>
          </p:nvSpPr>
          <p:spPr>
            <a:xfrm>
              <a:off x="8335688" y="5815419"/>
              <a:ext cx="13807" cy="3300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70"/>
                <a:gd name="f7" fmla="val 330069"/>
                <a:gd name="f8" fmla="val 7369"/>
                <a:gd name="f9" fmla="val 7368"/>
                <a:gd name="f10" fmla="val 323639"/>
                <a:gd name="f11" fmla="val 5628"/>
                <a:gd name="f12" fmla="val 322300"/>
                <a:gd name="f13" fmla="val 9580"/>
                <a:gd name="f14" fmla="val 321376"/>
                <a:gd name="f15" fmla="val 13545"/>
                <a:gd name="f16" fmla="val 323840"/>
                <a:gd name="f17" fmla="val 14470"/>
                <a:gd name="f18" fmla="val 327792"/>
                <a:gd name="f19" fmla="val 14604"/>
                <a:gd name="f20" fmla="val 328542"/>
                <a:gd name="f21" fmla="val 329319"/>
                <a:gd name="f22" fmla="val 3967"/>
                <a:gd name="f23" fmla="val 11335"/>
                <a:gd name="f24" fmla="val 7223"/>
                <a:gd name="f25" fmla="+- 0 0 -90"/>
                <a:gd name="f26" fmla="*/ f3 1 14570"/>
                <a:gd name="f27" fmla="*/ f4 1 33006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570"/>
                <a:gd name="f36" fmla="*/ f32 1 330069"/>
                <a:gd name="f37" fmla="*/ 7369 f33 1"/>
                <a:gd name="f38" fmla="*/ 7368 f32 1"/>
                <a:gd name="f39" fmla="*/ 0 f33 1"/>
                <a:gd name="f40" fmla="*/ 323639 f32 1"/>
                <a:gd name="f41" fmla="*/ 5628 f33 1"/>
                <a:gd name="f42" fmla="*/ 322300 f32 1"/>
                <a:gd name="f43" fmla="*/ 14470 f33 1"/>
                <a:gd name="f44" fmla="*/ 327792 f32 1"/>
                <a:gd name="f45" fmla="*/ 330069 f32 1"/>
                <a:gd name="f46" fmla="*/ 0 f32 1"/>
                <a:gd name="f47" fmla="+- f34 0 f1"/>
                <a:gd name="f48" fmla="*/ f37 1 14570"/>
                <a:gd name="f49" fmla="*/ f38 1 330069"/>
                <a:gd name="f50" fmla="*/ f39 1 14570"/>
                <a:gd name="f51" fmla="*/ f40 1 330069"/>
                <a:gd name="f52" fmla="*/ f41 1 14570"/>
                <a:gd name="f53" fmla="*/ f42 1 330069"/>
                <a:gd name="f54" fmla="*/ f43 1 14570"/>
                <a:gd name="f55" fmla="*/ f44 1 330069"/>
                <a:gd name="f56" fmla="*/ f45 1 330069"/>
                <a:gd name="f57" fmla="*/ f46 1 330069"/>
                <a:gd name="f58" fmla="*/ f28 1 f35"/>
                <a:gd name="f59" fmla="*/ f29 1 f35"/>
                <a:gd name="f60" fmla="*/ f28 1 f36"/>
                <a:gd name="f61" fmla="*/ f30 1 f36"/>
                <a:gd name="f62" fmla="*/ f48 1 f35"/>
                <a:gd name="f63" fmla="*/ f49 1 f36"/>
                <a:gd name="f64" fmla="*/ f50 1 f35"/>
                <a:gd name="f65" fmla="*/ f51 1 f36"/>
                <a:gd name="f66" fmla="*/ f52 1 f35"/>
                <a:gd name="f67" fmla="*/ f53 1 f36"/>
                <a:gd name="f68" fmla="*/ f54 1 f35"/>
                <a:gd name="f69" fmla="*/ f55 1 f36"/>
                <a:gd name="f70" fmla="*/ f56 1 f36"/>
                <a:gd name="f71" fmla="*/ f57 1 f36"/>
                <a:gd name="f72" fmla="*/ f58 f26 1"/>
                <a:gd name="f73" fmla="*/ f59 f26 1"/>
                <a:gd name="f74" fmla="*/ f61 f27 1"/>
                <a:gd name="f75" fmla="*/ f60 f27 1"/>
                <a:gd name="f76" fmla="*/ f62 f26 1"/>
                <a:gd name="f77" fmla="*/ f63 f27 1"/>
                <a:gd name="f78" fmla="*/ f64 f26 1"/>
                <a:gd name="f79" fmla="*/ f65 f27 1"/>
                <a:gd name="f80" fmla="*/ f66 f26 1"/>
                <a:gd name="f81" fmla="*/ f67 f27 1"/>
                <a:gd name="f82" fmla="*/ f68 f26 1"/>
                <a:gd name="f83" fmla="*/ f69 f27 1"/>
                <a:gd name="f84" fmla="*/ f70 f27 1"/>
                <a:gd name="f85" fmla="*/ f71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6" y="f77"/>
                </a:cxn>
                <a:cxn ang="f47">
                  <a:pos x="f78" y="f77"/>
                </a:cxn>
                <a:cxn ang="f47">
                  <a:pos x="f78" y="f79"/>
                </a:cxn>
                <a:cxn ang="f47">
                  <a:pos x="f80" y="f81"/>
                </a:cxn>
                <a:cxn ang="f47">
                  <a:pos x="f82" y="f83"/>
                </a:cxn>
                <a:cxn ang="f47">
                  <a:pos x="f82" y="f84"/>
                </a:cxn>
                <a:cxn ang="f47">
                  <a:pos x="f82" y="f84"/>
                </a:cxn>
                <a:cxn ang="f47">
                  <a:pos x="f82" y="f85"/>
                </a:cxn>
                <a:cxn ang="f47">
                  <a:pos x="f76" y="f77"/>
                </a:cxn>
              </a:cxnLst>
              <a:rect l="f72" t="f75" r="f73" b="f74"/>
              <a:pathLst>
                <a:path w="14570" h="330069">
                  <a:moveTo>
                    <a:pt x="f8" y="f9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17" y="f7"/>
                  </a:cubicBezTo>
                  <a:cubicBezTo>
                    <a:pt x="f17" y="f7"/>
                    <a:pt x="f17" y="f7"/>
                    <a:pt x="f17" y="f7"/>
                  </a:cubicBezTo>
                  <a:lnTo>
                    <a:pt x="f17" y="f5"/>
                  </a:lnTo>
                  <a:cubicBezTo>
                    <a:pt x="f17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8" name="Freeform: Shape 1121">
              <a:extLst>
                <a:ext uri="{FF2B5EF4-FFF2-40B4-BE49-F238E27FC236}">
                  <a16:creationId xmlns:a16="http://schemas.microsoft.com/office/drawing/2014/main" id="{2BB32D6D-846D-0C7A-C2B0-218003B3085E}"/>
                </a:ext>
              </a:extLst>
            </p:cNvPr>
            <p:cNvSpPr/>
            <p:nvPr/>
          </p:nvSpPr>
          <p:spPr>
            <a:xfrm>
              <a:off x="7430560" y="6156335"/>
              <a:ext cx="5458" cy="2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60"/>
                <a:gd name="f7" fmla="val 2009"/>
                <a:gd name="f8" fmla="val 3483"/>
                <a:gd name="f9" fmla="val 5761"/>
                <a:gd name="f10" fmla="val 1326"/>
                <a:gd name="f11" fmla="val 321"/>
                <a:gd name="f12" fmla="val 2546"/>
                <a:gd name="f13" fmla="val 1018"/>
                <a:gd name="f14" fmla="+- 0 0 -90"/>
                <a:gd name="f15" fmla="*/ f3 1 5760"/>
                <a:gd name="f16" fmla="*/ f4 1 200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760"/>
                <a:gd name="f25" fmla="*/ f21 1 2009"/>
                <a:gd name="f26" fmla="*/ 3483 f22 1"/>
                <a:gd name="f27" fmla="*/ 2009 f21 1"/>
                <a:gd name="f28" fmla="*/ 5761 f22 1"/>
                <a:gd name="f29" fmla="*/ 0 f21 1"/>
                <a:gd name="f30" fmla="*/ 0 f22 1"/>
                <a:gd name="f31" fmla="+- f23 0 f1"/>
                <a:gd name="f32" fmla="*/ f26 1 5760"/>
                <a:gd name="f33" fmla="*/ f27 1 2009"/>
                <a:gd name="f34" fmla="*/ f28 1 5760"/>
                <a:gd name="f35" fmla="*/ f29 1 2009"/>
                <a:gd name="f36" fmla="*/ f30 1 5760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3"/>
                </a:cxn>
                <a:cxn ang="f31">
                  <a:pos x="f50" y="f51"/>
                </a:cxn>
              </a:cxnLst>
              <a:rect l="f46" t="f49" r="f47" b="f48"/>
              <a:pathLst>
                <a:path w="5760" h="2009">
                  <a:moveTo>
                    <a:pt x="f8" y="f7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10" y="f11"/>
                    <a:pt x="f12" y="f13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9" name="Freeform: Shape 1122">
              <a:extLst>
                <a:ext uri="{FF2B5EF4-FFF2-40B4-BE49-F238E27FC236}">
                  <a16:creationId xmlns:a16="http://schemas.microsoft.com/office/drawing/2014/main" id="{E7CBA308-4550-A1E7-AB52-65CE9224DDB6}"/>
                </a:ext>
              </a:extLst>
            </p:cNvPr>
            <p:cNvSpPr/>
            <p:nvPr/>
          </p:nvSpPr>
          <p:spPr>
            <a:xfrm>
              <a:off x="7435388" y="6156335"/>
              <a:ext cx="192280" cy="8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2842"/>
                <a:gd name="f7" fmla="val 8707"/>
                <a:gd name="f8" fmla="val 805"/>
                <a:gd name="f9" fmla="val 4958"/>
                <a:gd name="f10" fmla="val 4019"/>
                <a:gd name="f11" fmla="val 791"/>
                <a:gd name="f12" fmla="val 5452"/>
                <a:gd name="f13" fmla="val 1072"/>
                <a:gd name="f14" fmla="val 7100"/>
                <a:gd name="f15" fmla="+- 0 0 -90"/>
                <a:gd name="f16" fmla="*/ f3 1 202842"/>
                <a:gd name="f17" fmla="*/ f4 1 870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02842"/>
                <a:gd name="f26" fmla="*/ f22 1 8707"/>
                <a:gd name="f27" fmla="*/ 805 f23 1"/>
                <a:gd name="f28" fmla="*/ 8707 f22 1"/>
                <a:gd name="f29" fmla="*/ 202842 f23 1"/>
                <a:gd name="f30" fmla="*/ 0 f22 1"/>
                <a:gd name="f31" fmla="*/ 4958 f23 1"/>
                <a:gd name="f32" fmla="*/ 0 f23 1"/>
                <a:gd name="f33" fmla="*/ 4019 f22 1"/>
                <a:gd name="f34" fmla="+- f24 0 f1"/>
                <a:gd name="f35" fmla="*/ f27 1 202842"/>
                <a:gd name="f36" fmla="*/ f28 1 8707"/>
                <a:gd name="f37" fmla="*/ f29 1 202842"/>
                <a:gd name="f38" fmla="*/ f30 1 8707"/>
                <a:gd name="f39" fmla="*/ f31 1 202842"/>
                <a:gd name="f40" fmla="*/ f32 1 202842"/>
                <a:gd name="f41" fmla="*/ f33 1 870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2" y="f63"/>
                </a:cxn>
                <a:cxn ang="f34">
                  <a:pos x="f57" y="f58"/>
                </a:cxn>
              </a:cxnLst>
              <a:rect l="f53" t="f56" r="f54" b="f55"/>
              <a:pathLst>
                <a:path w="202842" h="8707">
                  <a:moveTo>
                    <a:pt x="f8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9" y="f5"/>
                  </a:lnTo>
                  <a:lnTo>
                    <a:pt x="f5" y="f10"/>
                  </a:lnTo>
                  <a:cubicBezTo>
                    <a:pt x="f11" y="f12"/>
                    <a:pt x="f13" y="f14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0" name="Freeform: Shape 1123">
              <a:extLst>
                <a:ext uri="{FF2B5EF4-FFF2-40B4-BE49-F238E27FC236}">
                  <a16:creationId xmlns:a16="http://schemas.microsoft.com/office/drawing/2014/main" id="{D1D631B4-C2A8-92B7-4B49-B2B3C84677F2}"/>
                </a:ext>
              </a:extLst>
            </p:cNvPr>
            <p:cNvSpPr/>
            <p:nvPr/>
          </p:nvSpPr>
          <p:spPr>
            <a:xfrm>
              <a:off x="7428155" y="5865245"/>
              <a:ext cx="2414" cy="291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91355"/>
                <a:gd name="f8" fmla="val 2546"/>
                <a:gd name="f9" fmla="val 291356"/>
                <a:gd name="f10" fmla="val 4153"/>
                <a:gd name="f11" fmla="val 844"/>
                <a:gd name="f12" fmla="val 291222"/>
                <a:gd name="f13" fmla="val 1701"/>
                <a:gd name="f14" fmla="+- 0 0 -90"/>
                <a:gd name="f15" fmla="*/ f3 1 2545"/>
                <a:gd name="f16" fmla="*/ f4 1 29135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45"/>
                <a:gd name="f25" fmla="*/ f21 1 291355"/>
                <a:gd name="f26" fmla="*/ 2546 f22 1"/>
                <a:gd name="f27" fmla="*/ 291356 f21 1"/>
                <a:gd name="f28" fmla="*/ 0 f21 1"/>
                <a:gd name="f29" fmla="*/ 0 f22 1"/>
                <a:gd name="f30" fmla="*/ 4153 f21 1"/>
                <a:gd name="f31" fmla="+- f23 0 f1"/>
                <a:gd name="f32" fmla="*/ f26 1 2545"/>
                <a:gd name="f33" fmla="*/ f27 1 291355"/>
                <a:gd name="f34" fmla="*/ f28 1 291355"/>
                <a:gd name="f35" fmla="*/ f29 1 2545"/>
                <a:gd name="f36" fmla="*/ f30 1 291355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  <a:cxn ang="f31">
                  <a:pos x="f50" y="f51"/>
                </a:cxn>
              </a:cxnLst>
              <a:rect l="f46" t="f49" r="f47" b="f48"/>
              <a:pathLst>
                <a:path w="2545" h="291355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5" y="f9"/>
                  </a:lnTo>
                  <a:cubicBezTo>
                    <a:pt x="f11" y="f12"/>
                    <a:pt x="f13" y="f1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1" name="Freeform: Shape 1124">
              <a:extLst>
                <a:ext uri="{FF2B5EF4-FFF2-40B4-BE49-F238E27FC236}">
                  <a16:creationId xmlns:a16="http://schemas.microsoft.com/office/drawing/2014/main" id="{BA497945-2A5D-29E2-D1DC-A8EC0AC18EB5}"/>
                </a:ext>
              </a:extLst>
            </p:cNvPr>
            <p:cNvSpPr/>
            <p:nvPr/>
          </p:nvSpPr>
          <p:spPr>
            <a:xfrm>
              <a:off x="7410690" y="5854263"/>
              <a:ext cx="20509" cy="224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40"/>
                <a:gd name="f7" fmla="val 22428"/>
                <a:gd name="f8" fmla="val 2481"/>
                <a:gd name="f9" fmla="val 20094"/>
                <a:gd name="f10" fmla="val 3285"/>
                <a:gd name="f11" fmla="val 21299"/>
                <a:gd name="f12" fmla="val 4356"/>
                <a:gd name="f13" fmla="val 22371"/>
                <a:gd name="f14" fmla="val 6501"/>
                <a:gd name="f15" fmla="val 6943"/>
                <a:gd name="f16" fmla="val 22448"/>
                <a:gd name="f17" fmla="val 7398"/>
                <a:gd name="f18" fmla="val 7840"/>
                <a:gd name="f19" fmla="val 9046"/>
                <a:gd name="f20" fmla="val 11055"/>
                <a:gd name="f21" fmla="val 11726"/>
                <a:gd name="f22" fmla="val 12449"/>
                <a:gd name="f23" fmla="val 21898"/>
                <a:gd name="f24" fmla="val 13078"/>
                <a:gd name="f25" fmla="val 21310"/>
                <a:gd name="f26" fmla="val 13601"/>
                <a:gd name="f27" fmla="val 20629"/>
                <a:gd name="f28" fmla="val 14271"/>
                <a:gd name="f29" fmla="val 19692"/>
                <a:gd name="f30" fmla="val 16817"/>
                <a:gd name="f31" fmla="val 15539"/>
                <a:gd name="f32" fmla="val 19362"/>
                <a:gd name="f33" fmla="val 11386"/>
                <a:gd name="f34" fmla="val 7770"/>
                <a:gd name="f35" fmla="val 20314"/>
                <a:gd name="f36" fmla="val 9966"/>
                <a:gd name="f37" fmla="val 17915"/>
                <a:gd name="f38" fmla="val 11291"/>
                <a:gd name="f39" fmla="val 15343"/>
                <a:gd name="f40" fmla="val 11252"/>
                <a:gd name="f41" fmla="val 13976"/>
                <a:gd name="f42" fmla="val 11231"/>
                <a:gd name="f43" fmla="val 12637"/>
                <a:gd name="f44" fmla="val 10863"/>
                <a:gd name="f45" fmla="val 11458"/>
                <a:gd name="f46" fmla="val 10181"/>
                <a:gd name="f47" fmla="val 8081"/>
                <a:gd name="f48" fmla="val 7957"/>
                <a:gd name="f49" fmla="val 7063"/>
                <a:gd name="f50" fmla="val 3452"/>
                <a:gd name="f51" fmla="val 9180"/>
                <a:gd name="f52" fmla="val 1007"/>
                <a:gd name="f53" fmla="val 13396"/>
                <a:gd name="f54" fmla="val 177"/>
                <a:gd name="f55" fmla="val 14808"/>
                <a:gd name="f56" fmla="val -158"/>
                <a:gd name="f57" fmla="val 16461"/>
                <a:gd name="f58" fmla="val 70"/>
                <a:gd name="f59" fmla="val 18084"/>
                <a:gd name="f60" fmla="val 3"/>
                <a:gd name="f61" fmla="val 18573"/>
                <a:gd name="f62" fmla="val 19069"/>
                <a:gd name="f63" fmla="val 19558"/>
                <a:gd name="f64" fmla="+- 0 0 -90"/>
                <a:gd name="f65" fmla="*/ f3 1 21640"/>
                <a:gd name="f66" fmla="*/ f4 1 22428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21640"/>
                <a:gd name="f75" fmla="*/ f71 1 22428"/>
                <a:gd name="f76" fmla="*/ 2481 f72 1"/>
                <a:gd name="f77" fmla="*/ 20094 f71 1"/>
                <a:gd name="f78" fmla="*/ 3285 f72 1"/>
                <a:gd name="f79" fmla="*/ 21299 f71 1"/>
                <a:gd name="f80" fmla="*/ 4356 f72 1"/>
                <a:gd name="f81" fmla="*/ 22371 f71 1"/>
                <a:gd name="f82" fmla="*/ 6501 f72 1"/>
                <a:gd name="f83" fmla="*/ 7840 f72 1"/>
                <a:gd name="f84" fmla="*/ 9046 f72 1"/>
                <a:gd name="f85" fmla="*/ 11055 f72 1"/>
                <a:gd name="f86" fmla="*/ 11726 f72 1"/>
                <a:gd name="f87" fmla="*/ 13601 f72 1"/>
                <a:gd name="f88" fmla="*/ 20629 f71 1"/>
                <a:gd name="f89" fmla="*/ 14271 f72 1"/>
                <a:gd name="f90" fmla="*/ 19692 f71 1"/>
                <a:gd name="f91" fmla="*/ 16817 f72 1"/>
                <a:gd name="f92" fmla="*/ 15539 f71 1"/>
                <a:gd name="f93" fmla="*/ 19362 f72 1"/>
                <a:gd name="f94" fmla="*/ 11386 f71 1"/>
                <a:gd name="f95" fmla="*/ 21640 f72 1"/>
                <a:gd name="f96" fmla="*/ 7770 f71 1"/>
                <a:gd name="f97" fmla="*/ 15343 f72 1"/>
                <a:gd name="f98" fmla="*/ 11252 f71 1"/>
                <a:gd name="f99" fmla="*/ 11458 f72 1"/>
                <a:gd name="f100" fmla="*/ 10181 f71 1"/>
                <a:gd name="f101" fmla="*/ 9180 f72 1"/>
                <a:gd name="f102" fmla="*/ 0 f71 1"/>
                <a:gd name="f103" fmla="*/ 1007 f72 1"/>
                <a:gd name="f104" fmla="*/ 13396 f71 1"/>
                <a:gd name="f105" fmla="*/ 70 f72 1"/>
                <a:gd name="f106" fmla="*/ 18084 f71 1"/>
                <a:gd name="f107" fmla="*/ 19558 f71 1"/>
                <a:gd name="f108" fmla="+- f73 0 f1"/>
                <a:gd name="f109" fmla="*/ f76 1 21640"/>
                <a:gd name="f110" fmla="*/ f77 1 22428"/>
                <a:gd name="f111" fmla="*/ f78 1 21640"/>
                <a:gd name="f112" fmla="*/ f79 1 22428"/>
                <a:gd name="f113" fmla="*/ f80 1 21640"/>
                <a:gd name="f114" fmla="*/ f81 1 22428"/>
                <a:gd name="f115" fmla="*/ f82 1 21640"/>
                <a:gd name="f116" fmla="*/ f83 1 21640"/>
                <a:gd name="f117" fmla="*/ f84 1 21640"/>
                <a:gd name="f118" fmla="*/ f85 1 21640"/>
                <a:gd name="f119" fmla="*/ f86 1 21640"/>
                <a:gd name="f120" fmla="*/ f87 1 21640"/>
                <a:gd name="f121" fmla="*/ f88 1 22428"/>
                <a:gd name="f122" fmla="*/ f89 1 21640"/>
                <a:gd name="f123" fmla="*/ f90 1 22428"/>
                <a:gd name="f124" fmla="*/ f91 1 21640"/>
                <a:gd name="f125" fmla="*/ f92 1 22428"/>
                <a:gd name="f126" fmla="*/ f93 1 21640"/>
                <a:gd name="f127" fmla="*/ f94 1 22428"/>
                <a:gd name="f128" fmla="*/ f95 1 21640"/>
                <a:gd name="f129" fmla="*/ f96 1 22428"/>
                <a:gd name="f130" fmla="*/ f97 1 21640"/>
                <a:gd name="f131" fmla="*/ f98 1 22428"/>
                <a:gd name="f132" fmla="*/ f99 1 21640"/>
                <a:gd name="f133" fmla="*/ f100 1 22428"/>
                <a:gd name="f134" fmla="*/ f101 1 21640"/>
                <a:gd name="f135" fmla="*/ f102 1 22428"/>
                <a:gd name="f136" fmla="*/ f103 1 21640"/>
                <a:gd name="f137" fmla="*/ f104 1 22428"/>
                <a:gd name="f138" fmla="*/ f105 1 21640"/>
                <a:gd name="f139" fmla="*/ f106 1 22428"/>
                <a:gd name="f140" fmla="*/ f107 1 22428"/>
                <a:gd name="f141" fmla="*/ f67 1 f74"/>
                <a:gd name="f142" fmla="*/ f68 1 f74"/>
                <a:gd name="f143" fmla="*/ f67 1 f75"/>
                <a:gd name="f144" fmla="*/ f69 1 f75"/>
                <a:gd name="f145" fmla="*/ f109 1 f74"/>
                <a:gd name="f146" fmla="*/ f110 1 f75"/>
                <a:gd name="f147" fmla="*/ f111 1 f74"/>
                <a:gd name="f148" fmla="*/ f112 1 f75"/>
                <a:gd name="f149" fmla="*/ f113 1 f74"/>
                <a:gd name="f150" fmla="*/ f114 1 f75"/>
                <a:gd name="f151" fmla="*/ f115 1 f74"/>
                <a:gd name="f152" fmla="*/ f116 1 f74"/>
                <a:gd name="f153" fmla="*/ f117 1 f74"/>
                <a:gd name="f154" fmla="*/ f118 1 f74"/>
                <a:gd name="f155" fmla="*/ f119 1 f74"/>
                <a:gd name="f156" fmla="*/ f120 1 f74"/>
                <a:gd name="f157" fmla="*/ f121 1 f75"/>
                <a:gd name="f158" fmla="*/ f122 1 f74"/>
                <a:gd name="f159" fmla="*/ f123 1 f75"/>
                <a:gd name="f160" fmla="*/ f124 1 f74"/>
                <a:gd name="f161" fmla="*/ f125 1 f75"/>
                <a:gd name="f162" fmla="*/ f126 1 f74"/>
                <a:gd name="f163" fmla="*/ f127 1 f75"/>
                <a:gd name="f164" fmla="*/ f128 1 f74"/>
                <a:gd name="f165" fmla="*/ f129 1 f75"/>
                <a:gd name="f166" fmla="*/ f130 1 f74"/>
                <a:gd name="f167" fmla="*/ f131 1 f75"/>
                <a:gd name="f168" fmla="*/ f132 1 f74"/>
                <a:gd name="f169" fmla="*/ f133 1 f75"/>
                <a:gd name="f170" fmla="*/ f134 1 f74"/>
                <a:gd name="f171" fmla="*/ f135 1 f75"/>
                <a:gd name="f172" fmla="*/ f136 1 f74"/>
                <a:gd name="f173" fmla="*/ f137 1 f75"/>
                <a:gd name="f174" fmla="*/ f138 1 f74"/>
                <a:gd name="f175" fmla="*/ f139 1 f75"/>
                <a:gd name="f176" fmla="*/ f140 1 f75"/>
                <a:gd name="f177" fmla="*/ f141 f65 1"/>
                <a:gd name="f178" fmla="*/ f142 f65 1"/>
                <a:gd name="f179" fmla="*/ f144 f66 1"/>
                <a:gd name="f180" fmla="*/ f143 f66 1"/>
                <a:gd name="f181" fmla="*/ f145 f65 1"/>
                <a:gd name="f182" fmla="*/ f146 f66 1"/>
                <a:gd name="f183" fmla="*/ f147 f65 1"/>
                <a:gd name="f184" fmla="*/ f148 f66 1"/>
                <a:gd name="f185" fmla="*/ f149 f65 1"/>
                <a:gd name="f186" fmla="*/ f150 f66 1"/>
                <a:gd name="f187" fmla="*/ f151 f65 1"/>
                <a:gd name="f188" fmla="*/ f152 f65 1"/>
                <a:gd name="f189" fmla="*/ f153 f65 1"/>
                <a:gd name="f190" fmla="*/ f154 f65 1"/>
                <a:gd name="f191" fmla="*/ f155 f65 1"/>
                <a:gd name="f192" fmla="*/ f156 f65 1"/>
                <a:gd name="f193" fmla="*/ f157 f66 1"/>
                <a:gd name="f194" fmla="*/ f158 f65 1"/>
                <a:gd name="f195" fmla="*/ f159 f66 1"/>
                <a:gd name="f196" fmla="*/ f160 f65 1"/>
                <a:gd name="f197" fmla="*/ f161 f66 1"/>
                <a:gd name="f198" fmla="*/ f162 f65 1"/>
                <a:gd name="f199" fmla="*/ f163 f66 1"/>
                <a:gd name="f200" fmla="*/ f164 f65 1"/>
                <a:gd name="f201" fmla="*/ f165 f66 1"/>
                <a:gd name="f202" fmla="*/ f166 f65 1"/>
                <a:gd name="f203" fmla="*/ f167 f66 1"/>
                <a:gd name="f204" fmla="*/ f168 f65 1"/>
                <a:gd name="f205" fmla="*/ f169 f66 1"/>
                <a:gd name="f206" fmla="*/ f170 f65 1"/>
                <a:gd name="f207" fmla="*/ f171 f66 1"/>
                <a:gd name="f208" fmla="*/ f172 f65 1"/>
                <a:gd name="f209" fmla="*/ f173 f66 1"/>
                <a:gd name="f210" fmla="*/ f174 f65 1"/>
                <a:gd name="f211" fmla="*/ f175 f66 1"/>
                <a:gd name="f212" fmla="*/ f176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81" y="f182"/>
                </a:cxn>
                <a:cxn ang="f108">
                  <a:pos x="f183" y="f184"/>
                </a:cxn>
                <a:cxn ang="f108">
                  <a:pos x="f185" y="f186"/>
                </a:cxn>
                <a:cxn ang="f108">
                  <a:pos x="f185" y="f186"/>
                </a:cxn>
                <a:cxn ang="f108">
                  <a:pos x="f185" y="f186"/>
                </a:cxn>
                <a:cxn ang="f108">
                  <a:pos x="f187" y="f186"/>
                </a:cxn>
                <a:cxn ang="f108">
                  <a:pos x="f188" y="f186"/>
                </a:cxn>
                <a:cxn ang="f108">
                  <a:pos x="f189" y="f186"/>
                </a:cxn>
                <a:cxn ang="f108">
                  <a:pos x="f190" y="f186"/>
                </a:cxn>
                <a:cxn ang="f108">
                  <a:pos x="f191" y="f186"/>
                </a:cxn>
                <a:cxn ang="f108">
                  <a:pos x="f192" y="f193"/>
                </a:cxn>
                <a:cxn ang="f108">
                  <a:pos x="f192" y="f193"/>
                </a:cxn>
                <a:cxn ang="f108">
                  <a:pos x="f194" y="f195"/>
                </a:cxn>
                <a:cxn ang="f108">
                  <a:pos x="f196" y="f197"/>
                </a:cxn>
                <a:cxn ang="f108">
                  <a:pos x="f196" y="f197"/>
                </a:cxn>
                <a:cxn ang="f108">
                  <a:pos x="f198" y="f199"/>
                </a:cxn>
                <a:cxn ang="f108">
                  <a:pos x="f200" y="f201"/>
                </a:cxn>
                <a:cxn ang="f108">
                  <a:pos x="f202" y="f203"/>
                </a:cxn>
                <a:cxn ang="f108">
                  <a:pos x="f204" y="f205"/>
                </a:cxn>
                <a:cxn ang="f108">
                  <a:pos x="f206" y="f207"/>
                </a:cxn>
                <a:cxn ang="f108">
                  <a:pos x="f208" y="f209"/>
                </a:cxn>
                <a:cxn ang="f108">
                  <a:pos x="f210" y="f211"/>
                </a:cxn>
                <a:cxn ang="f108">
                  <a:pos x="f210" y="f212"/>
                </a:cxn>
              </a:cxnLst>
              <a:rect l="f177" t="f180" r="f178" b="f179"/>
              <a:pathLst>
                <a:path w="21640" h="2242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3"/>
                  </a:lnTo>
                  <a:cubicBezTo>
                    <a:pt x="f15" y="f16"/>
                    <a:pt x="f17" y="f16"/>
                    <a:pt x="f18" y="f13"/>
                  </a:cubicBezTo>
                  <a:lnTo>
                    <a:pt x="f19" y="f13"/>
                  </a:lnTo>
                  <a:lnTo>
                    <a:pt x="f20" y="f13"/>
                  </a:lnTo>
                  <a:lnTo>
                    <a:pt x="f21" y="f13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6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"/>
                  </a:cubicBezTo>
                  <a:lnTo>
                    <a:pt x="f52" y="f53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0" y="f62"/>
                    <a:pt x="f58" y="f6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2" name="Freeform: Shape 1125">
              <a:extLst>
                <a:ext uri="{FF2B5EF4-FFF2-40B4-BE49-F238E27FC236}">
                  <a16:creationId xmlns:a16="http://schemas.microsoft.com/office/drawing/2014/main" id="{1FB6747D-B973-2A01-8D58-1A11E0D03D6F}"/>
                </a:ext>
              </a:extLst>
            </p:cNvPr>
            <p:cNvSpPr/>
            <p:nvPr/>
          </p:nvSpPr>
          <p:spPr>
            <a:xfrm>
              <a:off x="8298600" y="6137708"/>
              <a:ext cx="49624" cy="25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351"/>
                <a:gd name="f7" fmla="val 25325"/>
                <a:gd name="f8" fmla="val 44749"/>
                <a:gd name="f9" fmla="val 8"/>
                <a:gd name="f10" fmla="val 39121"/>
                <a:gd name="f11" fmla="val 1347"/>
                <a:gd name="f12" fmla="val 20632"/>
                <a:gd name="f13" fmla="val 5902"/>
                <a:gd name="f14" fmla="val 9780"/>
                <a:gd name="f15" fmla="val 8447"/>
                <a:gd name="f16" fmla="val 10858"/>
                <a:gd name="f17" fmla="val 25326"/>
                <a:gd name="f18" fmla="val 48098"/>
                <a:gd name="f19" fmla="val 13671"/>
                <a:gd name="f20" fmla="val 49438"/>
                <a:gd name="f21" fmla="val 50510"/>
                <a:gd name="f22" fmla="val 12868"/>
                <a:gd name="f23" fmla="val 50884"/>
                <a:gd name="f24" fmla="val 12573"/>
                <a:gd name="f25" fmla="val 51207"/>
                <a:gd name="f26" fmla="val 12211"/>
                <a:gd name="f27" fmla="val 51448"/>
                <a:gd name="f28" fmla="val 11796"/>
                <a:gd name="f29" fmla="val 51796"/>
                <a:gd name="f30" fmla="val 11515"/>
                <a:gd name="f31" fmla="val 52077"/>
                <a:gd name="f32" fmla="val 11139"/>
                <a:gd name="f33" fmla="val 52252"/>
                <a:gd name="f34" fmla="val 10724"/>
                <a:gd name="f35" fmla="val 52278"/>
                <a:gd name="f36" fmla="val 10282"/>
                <a:gd name="f37" fmla="val 9827"/>
                <a:gd name="f38" fmla="val 9385"/>
                <a:gd name="f39" fmla="val 52318"/>
                <a:gd name="f40" fmla="val 8889"/>
                <a:gd name="f41" fmla="val 8407"/>
                <a:gd name="f42" fmla="val 7911"/>
                <a:gd name="f43" fmla="val 52385"/>
                <a:gd name="f44" fmla="val 7161"/>
                <a:gd name="f45" fmla="val 6384"/>
                <a:gd name="f46" fmla="val 5634"/>
                <a:gd name="f47" fmla="val 51421"/>
                <a:gd name="f48" fmla="val 2205"/>
                <a:gd name="f49" fmla="val 48272"/>
                <a:gd name="f50" fmla="val -153"/>
                <a:gd name="f51" fmla="+- 0 0 -90"/>
                <a:gd name="f52" fmla="*/ f3 1 52351"/>
                <a:gd name="f53" fmla="*/ f4 1 25325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52351"/>
                <a:gd name="f62" fmla="*/ f58 1 25325"/>
                <a:gd name="f63" fmla="*/ 44749 f59 1"/>
                <a:gd name="f64" fmla="*/ 8 f58 1"/>
                <a:gd name="f65" fmla="*/ 39121 f59 1"/>
                <a:gd name="f66" fmla="*/ 1347 f58 1"/>
                <a:gd name="f67" fmla="*/ 20632 f59 1"/>
                <a:gd name="f68" fmla="*/ 5902 f58 1"/>
                <a:gd name="f69" fmla="*/ 9780 f59 1"/>
                <a:gd name="f70" fmla="*/ 8447 f58 1"/>
                <a:gd name="f71" fmla="*/ 0 f59 1"/>
                <a:gd name="f72" fmla="*/ 10858 f58 1"/>
                <a:gd name="f73" fmla="*/ 25326 f58 1"/>
                <a:gd name="f74" fmla="*/ 48098 f59 1"/>
                <a:gd name="f75" fmla="*/ 13671 f58 1"/>
                <a:gd name="f76" fmla="*/ 49438 f59 1"/>
                <a:gd name="f77" fmla="*/ 50510 f59 1"/>
                <a:gd name="f78" fmla="*/ 12868 f58 1"/>
                <a:gd name="f79" fmla="*/ 51448 f59 1"/>
                <a:gd name="f80" fmla="*/ 11796 f58 1"/>
                <a:gd name="f81" fmla="*/ 52252 f59 1"/>
                <a:gd name="f82" fmla="*/ 10724 f58 1"/>
                <a:gd name="f83" fmla="*/ 9385 f58 1"/>
                <a:gd name="f84" fmla="*/ 7911 f58 1"/>
                <a:gd name="f85" fmla="*/ 5634 f58 1"/>
                <a:gd name="f86" fmla="+- f60 0 f1"/>
                <a:gd name="f87" fmla="*/ f63 1 52351"/>
                <a:gd name="f88" fmla="*/ f64 1 25325"/>
                <a:gd name="f89" fmla="*/ f65 1 52351"/>
                <a:gd name="f90" fmla="*/ f66 1 25325"/>
                <a:gd name="f91" fmla="*/ f67 1 52351"/>
                <a:gd name="f92" fmla="*/ f68 1 25325"/>
                <a:gd name="f93" fmla="*/ f69 1 52351"/>
                <a:gd name="f94" fmla="*/ f70 1 25325"/>
                <a:gd name="f95" fmla="*/ f71 1 52351"/>
                <a:gd name="f96" fmla="*/ f72 1 25325"/>
                <a:gd name="f97" fmla="*/ f73 1 25325"/>
                <a:gd name="f98" fmla="*/ f74 1 52351"/>
                <a:gd name="f99" fmla="*/ f75 1 25325"/>
                <a:gd name="f100" fmla="*/ f76 1 52351"/>
                <a:gd name="f101" fmla="*/ f77 1 52351"/>
                <a:gd name="f102" fmla="*/ f78 1 25325"/>
                <a:gd name="f103" fmla="*/ f79 1 52351"/>
                <a:gd name="f104" fmla="*/ f80 1 25325"/>
                <a:gd name="f105" fmla="*/ f81 1 52351"/>
                <a:gd name="f106" fmla="*/ f82 1 25325"/>
                <a:gd name="f107" fmla="*/ f83 1 25325"/>
                <a:gd name="f108" fmla="*/ f84 1 25325"/>
                <a:gd name="f109" fmla="*/ f85 1 25325"/>
                <a:gd name="f110" fmla="*/ f54 1 f61"/>
                <a:gd name="f111" fmla="*/ f55 1 f61"/>
                <a:gd name="f112" fmla="*/ f54 1 f62"/>
                <a:gd name="f113" fmla="*/ f56 1 f62"/>
                <a:gd name="f114" fmla="*/ f87 1 f61"/>
                <a:gd name="f115" fmla="*/ f88 1 f62"/>
                <a:gd name="f116" fmla="*/ f89 1 f61"/>
                <a:gd name="f117" fmla="*/ f90 1 f62"/>
                <a:gd name="f118" fmla="*/ f91 1 f61"/>
                <a:gd name="f119" fmla="*/ f92 1 f62"/>
                <a:gd name="f120" fmla="*/ f93 1 f61"/>
                <a:gd name="f121" fmla="*/ f94 1 f62"/>
                <a:gd name="f122" fmla="*/ f95 1 f61"/>
                <a:gd name="f123" fmla="*/ f96 1 f62"/>
                <a:gd name="f124" fmla="*/ f97 1 f62"/>
                <a:gd name="f125" fmla="*/ f98 1 f61"/>
                <a:gd name="f126" fmla="*/ f99 1 f62"/>
                <a:gd name="f127" fmla="*/ f100 1 f61"/>
                <a:gd name="f128" fmla="*/ f101 1 f61"/>
                <a:gd name="f129" fmla="*/ f102 1 f62"/>
                <a:gd name="f130" fmla="*/ f103 1 f61"/>
                <a:gd name="f131" fmla="*/ f104 1 f62"/>
                <a:gd name="f132" fmla="*/ f105 1 f61"/>
                <a:gd name="f133" fmla="*/ f106 1 f62"/>
                <a:gd name="f134" fmla="*/ f107 1 f62"/>
                <a:gd name="f135" fmla="*/ f108 1 f62"/>
                <a:gd name="f136" fmla="*/ f109 1 f62"/>
                <a:gd name="f137" fmla="*/ f110 f52 1"/>
                <a:gd name="f138" fmla="*/ f111 f52 1"/>
                <a:gd name="f139" fmla="*/ f113 f53 1"/>
                <a:gd name="f140" fmla="*/ f112 f53 1"/>
                <a:gd name="f141" fmla="*/ f114 f52 1"/>
                <a:gd name="f142" fmla="*/ f115 f53 1"/>
                <a:gd name="f143" fmla="*/ f116 f52 1"/>
                <a:gd name="f144" fmla="*/ f117 f53 1"/>
                <a:gd name="f145" fmla="*/ f118 f52 1"/>
                <a:gd name="f146" fmla="*/ f119 f53 1"/>
                <a:gd name="f147" fmla="*/ f120 f52 1"/>
                <a:gd name="f148" fmla="*/ f121 f53 1"/>
                <a:gd name="f149" fmla="*/ f122 f52 1"/>
                <a:gd name="f150" fmla="*/ f123 f53 1"/>
                <a:gd name="f151" fmla="*/ f124 f53 1"/>
                <a:gd name="f152" fmla="*/ f125 f52 1"/>
                <a:gd name="f153" fmla="*/ f126 f53 1"/>
                <a:gd name="f154" fmla="*/ f127 f52 1"/>
                <a:gd name="f155" fmla="*/ f128 f52 1"/>
                <a:gd name="f156" fmla="*/ f129 f53 1"/>
                <a:gd name="f157" fmla="*/ f130 f52 1"/>
                <a:gd name="f158" fmla="*/ f131 f53 1"/>
                <a:gd name="f159" fmla="*/ f132 f52 1"/>
                <a:gd name="f160" fmla="*/ f133 f53 1"/>
                <a:gd name="f161" fmla="*/ f134 f53 1"/>
                <a:gd name="f162" fmla="*/ f135 f53 1"/>
                <a:gd name="f163" fmla="*/ f136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49" y="f150"/>
                </a:cxn>
                <a:cxn ang="f86">
                  <a:pos x="f149" y="f151"/>
                </a:cxn>
                <a:cxn ang="f86">
                  <a:pos x="f152" y="f153"/>
                </a:cxn>
                <a:cxn ang="f86">
                  <a:pos x="f152" y="f153"/>
                </a:cxn>
                <a:cxn ang="f86">
                  <a:pos x="f154" y="f153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59" y="f161"/>
                </a:cxn>
                <a:cxn ang="f86">
                  <a:pos x="f159" y="f162"/>
                </a:cxn>
                <a:cxn ang="f86">
                  <a:pos x="f159" y="f163"/>
                </a:cxn>
                <a:cxn ang="f86">
                  <a:pos x="f141" y="f142"/>
                </a:cxn>
              </a:cxnLst>
              <a:rect l="f137" t="f140" r="f138" b="f139"/>
              <a:pathLst>
                <a:path w="52351" h="2532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5" y="f16"/>
                  </a:lnTo>
                  <a:cubicBezTo>
                    <a:pt x="f5" y="f16"/>
                    <a:pt x="f5" y="f16"/>
                    <a:pt x="f5" y="f16"/>
                  </a:cubicBezTo>
                  <a:lnTo>
                    <a:pt x="f5" y="f17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20" y="f19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38"/>
                  </a:cubicBezTo>
                  <a:cubicBezTo>
                    <a:pt x="f39" y="f40"/>
                    <a:pt x="f39" y="f41"/>
                    <a:pt x="f33" y="f42"/>
                  </a:cubicBezTo>
                  <a:cubicBezTo>
                    <a:pt x="f43" y="f44"/>
                    <a:pt x="f43" y="f45"/>
                    <a:pt x="f33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3" name="Freeform: Shape 1126">
              <a:extLst>
                <a:ext uri="{FF2B5EF4-FFF2-40B4-BE49-F238E27FC236}">
                  <a16:creationId xmlns:a16="http://schemas.microsoft.com/office/drawing/2014/main" id="{3D99B31E-9EF5-3AAD-E4F3-95A6DE850117}"/>
                </a:ext>
              </a:extLst>
            </p:cNvPr>
            <p:cNvSpPr/>
            <p:nvPr/>
          </p:nvSpPr>
          <p:spPr>
            <a:xfrm>
              <a:off x="7422687" y="6156499"/>
              <a:ext cx="11173" cy="39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90"/>
                <a:gd name="f7" fmla="val 3985"/>
                <a:gd name="f8" fmla="val 9111"/>
                <a:gd name="f9" fmla="val 1842"/>
                <a:gd name="f10" fmla="val 10812"/>
                <a:gd name="f11" fmla="val 944"/>
                <a:gd name="f12" fmla="val 9607"/>
                <a:gd name="f13" fmla="val 342"/>
                <a:gd name="f14" fmla="val 8307"/>
                <a:gd name="f15" fmla="val 100"/>
                <a:gd name="f16" fmla="val 7463"/>
                <a:gd name="f17" fmla="val -33"/>
                <a:gd name="f18" fmla="val 6606"/>
                <a:gd name="f19" fmla="val 5762"/>
                <a:gd name="f20" fmla="val 4824"/>
                <a:gd name="f21" fmla="val 3349"/>
                <a:gd name="f22" fmla="val 2680"/>
                <a:gd name="f23" fmla="val 2244"/>
                <a:gd name="f24" fmla="val 2720"/>
                <a:gd name="f25" fmla="val -275"/>
                <a:gd name="f26" fmla="val 6927"/>
                <a:gd name="f27" fmla="val 9647"/>
                <a:gd name="f28" fmla="+- 0 0 -90"/>
                <a:gd name="f29" fmla="*/ f3 1 11790"/>
                <a:gd name="f30" fmla="*/ f4 1 398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1790"/>
                <a:gd name="f39" fmla="*/ f35 1 3985"/>
                <a:gd name="f40" fmla="*/ 9111 f36 1"/>
                <a:gd name="f41" fmla="*/ 3985 f35 1"/>
                <a:gd name="f42" fmla="*/ 11790 f36 1"/>
                <a:gd name="f43" fmla="*/ 1842 f35 1"/>
                <a:gd name="f44" fmla="*/ 8307 f36 1"/>
                <a:gd name="f45" fmla="*/ 100 f35 1"/>
                <a:gd name="f46" fmla="*/ 5762 f36 1"/>
                <a:gd name="f47" fmla="*/ 4824 f36 1"/>
                <a:gd name="f48" fmla="*/ 3349 f36 1"/>
                <a:gd name="f49" fmla="*/ 2680 f36 1"/>
                <a:gd name="f50" fmla="*/ 0 f36 1"/>
                <a:gd name="f51" fmla="*/ 2244 f35 1"/>
                <a:gd name="f52" fmla="*/ 9647 f36 1"/>
                <a:gd name="f53" fmla="+- f37 0 f1"/>
                <a:gd name="f54" fmla="*/ f40 1 11790"/>
                <a:gd name="f55" fmla="*/ f41 1 3985"/>
                <a:gd name="f56" fmla="*/ f42 1 11790"/>
                <a:gd name="f57" fmla="*/ f43 1 3985"/>
                <a:gd name="f58" fmla="*/ f44 1 11790"/>
                <a:gd name="f59" fmla="*/ f45 1 3985"/>
                <a:gd name="f60" fmla="*/ f46 1 11790"/>
                <a:gd name="f61" fmla="*/ f47 1 11790"/>
                <a:gd name="f62" fmla="*/ f48 1 11790"/>
                <a:gd name="f63" fmla="*/ f49 1 11790"/>
                <a:gd name="f64" fmla="*/ f50 1 11790"/>
                <a:gd name="f65" fmla="*/ f51 1 3985"/>
                <a:gd name="f66" fmla="*/ f52 1 11790"/>
                <a:gd name="f67" fmla="*/ f31 1 f38"/>
                <a:gd name="f68" fmla="*/ f32 1 f38"/>
                <a:gd name="f69" fmla="*/ f31 1 f39"/>
                <a:gd name="f70" fmla="*/ f33 1 f39"/>
                <a:gd name="f71" fmla="*/ f54 1 f38"/>
                <a:gd name="f72" fmla="*/ f55 1 f39"/>
                <a:gd name="f73" fmla="*/ f56 1 f38"/>
                <a:gd name="f74" fmla="*/ f57 1 f39"/>
                <a:gd name="f75" fmla="*/ f58 1 f38"/>
                <a:gd name="f76" fmla="*/ f59 1 f39"/>
                <a:gd name="f77" fmla="*/ f60 1 f38"/>
                <a:gd name="f78" fmla="*/ f61 1 f38"/>
                <a:gd name="f79" fmla="*/ f62 1 f38"/>
                <a:gd name="f80" fmla="*/ f63 1 f38"/>
                <a:gd name="f81" fmla="*/ f64 1 f38"/>
                <a:gd name="f82" fmla="*/ f65 1 f39"/>
                <a:gd name="f83" fmla="*/ f66 1 f38"/>
                <a:gd name="f84" fmla="*/ f67 f29 1"/>
                <a:gd name="f85" fmla="*/ f68 f29 1"/>
                <a:gd name="f86" fmla="*/ f70 f30 1"/>
                <a:gd name="f87" fmla="*/ f69 f30 1"/>
                <a:gd name="f88" fmla="*/ f71 f29 1"/>
                <a:gd name="f89" fmla="*/ f72 f30 1"/>
                <a:gd name="f90" fmla="*/ f73 f29 1"/>
                <a:gd name="f91" fmla="*/ f74 f30 1"/>
                <a:gd name="f92" fmla="*/ f75 f29 1"/>
                <a:gd name="f93" fmla="*/ f76 f30 1"/>
                <a:gd name="f94" fmla="*/ f77 f29 1"/>
                <a:gd name="f95" fmla="*/ f78 f29 1"/>
                <a:gd name="f96" fmla="*/ f79 f29 1"/>
                <a:gd name="f97" fmla="*/ f80 f29 1"/>
                <a:gd name="f98" fmla="*/ f81 f29 1"/>
                <a:gd name="f99" fmla="*/ f82 f30 1"/>
                <a:gd name="f100" fmla="*/ f8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8" y="f89"/>
                </a:cxn>
                <a:cxn ang="f53">
                  <a:pos x="f90" y="f91"/>
                </a:cxn>
                <a:cxn ang="f53">
                  <a:pos x="f92" y="f93"/>
                </a:cxn>
                <a:cxn ang="f53">
                  <a:pos x="f94" y="f93"/>
                </a:cxn>
                <a:cxn ang="f53">
                  <a:pos x="f94" y="f93"/>
                </a:cxn>
                <a:cxn ang="f53">
                  <a:pos x="f95" y="f93"/>
                </a:cxn>
                <a:cxn ang="f53">
                  <a:pos x="f96" y="f93"/>
                </a:cxn>
                <a:cxn ang="f53">
                  <a:pos x="f96" y="f93"/>
                </a:cxn>
                <a:cxn ang="f53">
                  <a:pos x="f97" y="f93"/>
                </a:cxn>
                <a:cxn ang="f53">
                  <a:pos x="f98" y="f99"/>
                </a:cxn>
                <a:cxn ang="f53">
                  <a:pos x="f98" y="f99"/>
                </a:cxn>
                <a:cxn ang="f53">
                  <a:pos x="f100" y="f99"/>
                </a:cxn>
              </a:cxnLst>
              <a:rect l="f84" t="f87" r="f85" b="f86"/>
              <a:pathLst>
                <a:path w="11790" h="3985">
                  <a:moveTo>
                    <a:pt x="f8" y="f7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lnTo>
                    <a:pt x="f19" y="f15"/>
                  </a:lnTo>
                  <a:lnTo>
                    <a:pt x="f20" y="f15"/>
                  </a:lnTo>
                  <a:lnTo>
                    <a:pt x="f21" y="f15"/>
                  </a:lnTo>
                  <a:lnTo>
                    <a:pt x="f21" y="f15"/>
                  </a:lnTo>
                  <a:lnTo>
                    <a:pt x="f22" y="f15"/>
                  </a:lnTo>
                  <a:lnTo>
                    <a:pt x="f5" y="f23"/>
                  </a:lnTo>
                  <a:lnTo>
                    <a:pt x="f5" y="f23"/>
                  </a:lnTo>
                  <a:cubicBezTo>
                    <a:pt x="f24" y="f25"/>
                    <a:pt x="f26" y="f25"/>
                    <a:pt x="f27" y="f2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4" name="Freeform: Shape 1127">
              <a:extLst>
                <a:ext uri="{FF2B5EF4-FFF2-40B4-BE49-F238E27FC236}">
                  <a16:creationId xmlns:a16="http://schemas.microsoft.com/office/drawing/2014/main" id="{4878FA54-1886-E9FF-B81A-F8E6396C1A0F}"/>
                </a:ext>
              </a:extLst>
            </p:cNvPr>
            <p:cNvSpPr/>
            <p:nvPr/>
          </p:nvSpPr>
          <p:spPr>
            <a:xfrm>
              <a:off x="7432855" y="6160349"/>
              <a:ext cx="3392" cy="46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81"/>
                <a:gd name="f7" fmla="val 4688"/>
                <a:gd name="f8" fmla="val 3484"/>
                <a:gd name="f9" fmla="val 3751"/>
                <a:gd name="f10" fmla="val 3081"/>
                <a:gd name="f11" fmla="val 3470"/>
                <a:gd name="f12" fmla="val 1433"/>
                <a:gd name="f13" fmla="val 2679"/>
                <a:gd name="f14" fmla="val 2143"/>
                <a:gd name="f15" fmla="val 402"/>
                <a:gd name="f16" fmla="val 2947"/>
                <a:gd name="f17" fmla="val 683"/>
                <a:gd name="f18" fmla="val 3804"/>
                <a:gd name="f19" fmla="val 804"/>
                <a:gd name="f20" fmla="+- 0 0 -90"/>
                <a:gd name="f21" fmla="*/ f3 1 3581"/>
                <a:gd name="f22" fmla="*/ f4 1 4688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581"/>
                <a:gd name="f31" fmla="*/ f27 1 4688"/>
                <a:gd name="f32" fmla="*/ 3484 f28 1"/>
                <a:gd name="f33" fmla="*/ 4688 f27 1"/>
                <a:gd name="f34" fmla="*/ 2679 f28 1"/>
                <a:gd name="f35" fmla="*/ 0 f27 1"/>
                <a:gd name="f36" fmla="*/ 0 f28 1"/>
                <a:gd name="f37" fmla="*/ 2143 f27 1"/>
                <a:gd name="f38" fmla="*/ 804 f28 1"/>
                <a:gd name="f39" fmla="+- f29 0 f1"/>
                <a:gd name="f40" fmla="*/ f32 1 3581"/>
                <a:gd name="f41" fmla="*/ f33 1 4688"/>
                <a:gd name="f42" fmla="*/ f34 1 3581"/>
                <a:gd name="f43" fmla="*/ f35 1 4688"/>
                <a:gd name="f44" fmla="*/ f36 1 3581"/>
                <a:gd name="f45" fmla="*/ f37 1 4688"/>
                <a:gd name="f46" fmla="*/ f38 1 3581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8" y="f63"/>
                </a:cxn>
              </a:cxnLst>
              <a:rect l="f58" t="f61" r="f59" b="f60"/>
              <a:pathLst>
                <a:path w="3581" h="4688">
                  <a:moveTo>
                    <a:pt x="f8" y="f7"/>
                  </a:moveTo>
                  <a:cubicBezTo>
                    <a:pt x="f9" y="f10"/>
                    <a:pt x="f11" y="f12"/>
                    <a:pt x="f13" y="f5"/>
                  </a:cubicBezTo>
                  <a:lnTo>
                    <a:pt x="f5" y="f14"/>
                  </a:lnTo>
                  <a:cubicBezTo>
                    <a:pt x="f15" y="f16"/>
                    <a:pt x="f17" y="f18"/>
                    <a:pt x="f19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5" name="Freeform: Shape 1128">
              <a:extLst>
                <a:ext uri="{FF2B5EF4-FFF2-40B4-BE49-F238E27FC236}">
                  <a16:creationId xmlns:a16="http://schemas.microsoft.com/office/drawing/2014/main" id="{76234C11-4B90-534D-5617-94C438B1A62B}"/>
                </a:ext>
              </a:extLst>
            </p:cNvPr>
            <p:cNvSpPr/>
            <p:nvPr/>
          </p:nvSpPr>
          <p:spPr>
            <a:xfrm>
              <a:off x="7431328" y="6143853"/>
              <a:ext cx="21296" cy="186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65"/>
                <a:gd name="f7" fmla="val 18644"/>
                <a:gd name="f8" fmla="val 16635"/>
                <a:gd name="f9" fmla="val 683"/>
                <a:gd name="f10" fmla="val 17184"/>
                <a:gd name="f11" fmla="val 1232"/>
                <a:gd name="f12" fmla="val 17868"/>
                <a:gd name="f13" fmla="val 1608"/>
                <a:gd name="f14" fmla="val 18645"/>
                <a:gd name="f15" fmla="val 4287"/>
                <a:gd name="f16" fmla="val 16501"/>
                <a:gd name="f17" fmla="val 9244"/>
                <a:gd name="f18" fmla="val 12483"/>
                <a:gd name="f19" fmla="val 21838"/>
                <a:gd name="f20" fmla="val 2302"/>
                <a:gd name="f21" fmla="val 22427"/>
                <a:gd name="f22" fmla="val 1967"/>
                <a:gd name="f23" fmla="val 22642"/>
                <a:gd name="f24" fmla="val 1217"/>
                <a:gd name="f25" fmla="val 22307"/>
                <a:gd name="f26" fmla="val 627"/>
                <a:gd name="f27" fmla="val 21972"/>
                <a:gd name="f28" fmla="val 38"/>
                <a:gd name="f29" fmla="val 21222"/>
                <a:gd name="f30" fmla="val -176"/>
                <a:gd name="f31" fmla="val 20632"/>
                <a:gd name="f32" fmla="val 158"/>
                <a:gd name="f33" fmla="val 5493"/>
                <a:gd name="f34" fmla="val 12215"/>
                <a:gd name="f35" fmla="val 3215"/>
                <a:gd name="f36" fmla="val 14224"/>
                <a:gd name="f37" fmla="+- 0 0 -90"/>
                <a:gd name="f38" fmla="*/ f3 1 22465"/>
                <a:gd name="f39" fmla="*/ f4 1 18644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2465"/>
                <a:gd name="f48" fmla="*/ f44 1 18644"/>
                <a:gd name="f49" fmla="*/ 0 f45 1"/>
                <a:gd name="f50" fmla="*/ 16635 f44 1"/>
                <a:gd name="f51" fmla="*/ 1608 f45 1"/>
                <a:gd name="f52" fmla="*/ 18645 f44 1"/>
                <a:gd name="f53" fmla="*/ 4287 f45 1"/>
                <a:gd name="f54" fmla="*/ 16501 f44 1"/>
                <a:gd name="f55" fmla="*/ 9244 f45 1"/>
                <a:gd name="f56" fmla="*/ 12483 f44 1"/>
                <a:gd name="f57" fmla="*/ 21838 f45 1"/>
                <a:gd name="f58" fmla="*/ 2302 f44 1"/>
                <a:gd name="f59" fmla="*/ 22307 f45 1"/>
                <a:gd name="f60" fmla="*/ 627 f44 1"/>
                <a:gd name="f61" fmla="*/ 20632 f45 1"/>
                <a:gd name="f62" fmla="*/ 158 f44 1"/>
                <a:gd name="f63" fmla="*/ 5493 f45 1"/>
                <a:gd name="f64" fmla="*/ 12215 f44 1"/>
                <a:gd name="f65" fmla="*/ 3215 f45 1"/>
                <a:gd name="f66" fmla="*/ 14224 f44 1"/>
                <a:gd name="f67" fmla="+- f46 0 f1"/>
                <a:gd name="f68" fmla="*/ f49 1 22465"/>
                <a:gd name="f69" fmla="*/ f50 1 18644"/>
                <a:gd name="f70" fmla="*/ f51 1 22465"/>
                <a:gd name="f71" fmla="*/ f52 1 18644"/>
                <a:gd name="f72" fmla="*/ f53 1 22465"/>
                <a:gd name="f73" fmla="*/ f54 1 18644"/>
                <a:gd name="f74" fmla="*/ f55 1 22465"/>
                <a:gd name="f75" fmla="*/ f56 1 18644"/>
                <a:gd name="f76" fmla="*/ f57 1 22465"/>
                <a:gd name="f77" fmla="*/ f58 1 18644"/>
                <a:gd name="f78" fmla="*/ f59 1 22465"/>
                <a:gd name="f79" fmla="*/ f60 1 18644"/>
                <a:gd name="f80" fmla="*/ f61 1 22465"/>
                <a:gd name="f81" fmla="*/ f62 1 18644"/>
                <a:gd name="f82" fmla="*/ f63 1 22465"/>
                <a:gd name="f83" fmla="*/ f64 1 18644"/>
                <a:gd name="f84" fmla="*/ f65 1 22465"/>
                <a:gd name="f85" fmla="*/ f66 1 18644"/>
                <a:gd name="f86" fmla="*/ f40 1 f47"/>
                <a:gd name="f87" fmla="*/ f41 1 f47"/>
                <a:gd name="f88" fmla="*/ f40 1 f48"/>
                <a:gd name="f89" fmla="*/ f42 1 f48"/>
                <a:gd name="f90" fmla="*/ f68 1 f47"/>
                <a:gd name="f91" fmla="*/ f69 1 f48"/>
                <a:gd name="f92" fmla="*/ f70 1 f47"/>
                <a:gd name="f93" fmla="*/ f71 1 f48"/>
                <a:gd name="f94" fmla="*/ f72 1 f47"/>
                <a:gd name="f95" fmla="*/ f73 1 f48"/>
                <a:gd name="f96" fmla="*/ f74 1 f47"/>
                <a:gd name="f97" fmla="*/ f75 1 f48"/>
                <a:gd name="f98" fmla="*/ f76 1 f47"/>
                <a:gd name="f99" fmla="*/ f77 1 f48"/>
                <a:gd name="f100" fmla="*/ f78 1 f47"/>
                <a:gd name="f101" fmla="*/ f79 1 f48"/>
                <a:gd name="f102" fmla="*/ f80 1 f47"/>
                <a:gd name="f103" fmla="*/ f81 1 f48"/>
                <a:gd name="f104" fmla="*/ f82 1 f47"/>
                <a:gd name="f105" fmla="*/ f83 1 f48"/>
                <a:gd name="f106" fmla="*/ f84 1 f47"/>
                <a:gd name="f107" fmla="*/ f85 1 f48"/>
                <a:gd name="f108" fmla="*/ f86 f38 1"/>
                <a:gd name="f109" fmla="*/ f87 f38 1"/>
                <a:gd name="f110" fmla="*/ f89 f39 1"/>
                <a:gd name="f111" fmla="*/ f88 f39 1"/>
                <a:gd name="f112" fmla="*/ f90 f38 1"/>
                <a:gd name="f113" fmla="*/ f91 f39 1"/>
                <a:gd name="f114" fmla="*/ f92 f38 1"/>
                <a:gd name="f115" fmla="*/ f93 f39 1"/>
                <a:gd name="f116" fmla="*/ f94 f38 1"/>
                <a:gd name="f117" fmla="*/ f95 f39 1"/>
                <a:gd name="f118" fmla="*/ f96 f38 1"/>
                <a:gd name="f119" fmla="*/ f97 f39 1"/>
                <a:gd name="f120" fmla="*/ f98 f38 1"/>
                <a:gd name="f121" fmla="*/ f99 f39 1"/>
                <a:gd name="f122" fmla="*/ f100 f38 1"/>
                <a:gd name="f123" fmla="*/ f101 f39 1"/>
                <a:gd name="f124" fmla="*/ f102 f38 1"/>
                <a:gd name="f125" fmla="*/ f103 f39 1"/>
                <a:gd name="f126" fmla="*/ f104 f38 1"/>
                <a:gd name="f127" fmla="*/ f105 f39 1"/>
                <a:gd name="f128" fmla="*/ f106 f38 1"/>
                <a:gd name="f129" fmla="*/ f107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0" y="f121"/>
                </a:cxn>
                <a:cxn ang="f67">
                  <a:pos x="f122" y="f123"/>
                </a:cxn>
                <a:cxn ang="f67">
                  <a:pos x="f124" y="f125"/>
                </a:cxn>
                <a:cxn ang="f67">
                  <a:pos x="f124" y="f125"/>
                </a:cxn>
                <a:cxn ang="f67">
                  <a:pos x="f124" y="f125"/>
                </a:cxn>
                <a:cxn ang="f67">
                  <a:pos x="f126" y="f127"/>
                </a:cxn>
                <a:cxn ang="f67">
                  <a:pos x="f128" y="f129"/>
                </a:cxn>
              </a:cxnLst>
              <a:rect l="f108" t="f111" r="f109" b="f110"/>
              <a:pathLst>
                <a:path w="22465" h="18644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6" name="Freeform: Shape 1129">
              <a:extLst>
                <a:ext uri="{FF2B5EF4-FFF2-40B4-BE49-F238E27FC236}">
                  <a16:creationId xmlns:a16="http://schemas.microsoft.com/office/drawing/2014/main" id="{0E670BCC-7CF3-4AA2-43CF-865ECC26EF89}"/>
                </a:ext>
              </a:extLst>
            </p:cNvPr>
            <p:cNvSpPr/>
            <p:nvPr/>
          </p:nvSpPr>
          <p:spPr>
            <a:xfrm>
              <a:off x="7423455" y="5810993"/>
              <a:ext cx="32132" cy="462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895"/>
                <a:gd name="f7" fmla="val 46215"/>
                <a:gd name="f8" fmla="val 38446"/>
                <a:gd name="f9" fmla="val 2223"/>
                <a:gd name="f10" fmla="val 35065"/>
                <a:gd name="f11" fmla="val 6725"/>
                <a:gd name="f12" fmla="val 34057"/>
                <a:gd name="f13" fmla="val 10182"/>
                <a:gd name="f14" fmla="val 36168"/>
                <a:gd name="f15" fmla="val 13545"/>
                <a:gd name="f16" fmla="val 38342"/>
                <a:gd name="f17" fmla="val 14563"/>
                <a:gd name="f18" fmla="val 42803"/>
                <a:gd name="f19" fmla="val 12460"/>
                <a:gd name="f20" fmla="val 28403"/>
                <a:gd name="f21" fmla="val 20495"/>
                <a:gd name="f22" fmla="val 31082"/>
                <a:gd name="f23" fmla="val 16343"/>
                <a:gd name="f24" fmla="val 33896"/>
                <a:gd name="f25" fmla="val 11788"/>
                <a:gd name="f26" fmla="val 29743"/>
                <a:gd name="f27" fmla="val 25669"/>
                <a:gd name="f28" fmla="val 22374"/>
                <a:gd name="f29" fmla="val 8490"/>
                <a:gd name="f30" fmla="val 4421"/>
                <a:gd name="f31" fmla="val 22387"/>
                <a:gd name="f32" fmla="val 2808"/>
                <a:gd name="f33" fmla="val 22964"/>
                <a:gd name="f34" fmla="val 1248"/>
                <a:gd name="f35" fmla="val 23982"/>
                <a:gd name="f36" fmla="val 3349"/>
                <a:gd name="f37" fmla="val 33489"/>
                <a:gd name="f38" fmla="val 536"/>
                <a:gd name="f39" fmla="val 37910"/>
                <a:gd name="f40" fmla="+- 0 0 -90"/>
                <a:gd name="f41" fmla="*/ f3 1 33895"/>
                <a:gd name="f42" fmla="*/ f4 1 46215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33895"/>
                <a:gd name="f51" fmla="*/ f47 1 46215"/>
                <a:gd name="f52" fmla="*/ 0 f48 1"/>
                <a:gd name="f53" fmla="*/ 38446 f47 1"/>
                <a:gd name="f54" fmla="*/ 10182 f48 1"/>
                <a:gd name="f55" fmla="*/ 36168 f47 1"/>
                <a:gd name="f56" fmla="*/ 12460 f48 1"/>
                <a:gd name="f57" fmla="*/ 46215 f47 1"/>
                <a:gd name="f58" fmla="*/ 28403 f48 1"/>
                <a:gd name="f59" fmla="*/ 20495 f47 1"/>
                <a:gd name="f60" fmla="*/ 31082 f48 1"/>
                <a:gd name="f61" fmla="*/ 16343 f47 1"/>
                <a:gd name="f62" fmla="*/ 33896 f48 1"/>
                <a:gd name="f63" fmla="*/ 11788 f47 1"/>
                <a:gd name="f64" fmla="*/ 29743 f48 1"/>
                <a:gd name="f65" fmla="*/ 22374 f48 1"/>
                <a:gd name="f66" fmla="*/ 4421 f47 1"/>
                <a:gd name="f67" fmla="*/ 23982 f48 1"/>
                <a:gd name="f68" fmla="*/ 0 f47 1"/>
                <a:gd name="f69" fmla="*/ 3349 f48 1"/>
                <a:gd name="f70" fmla="*/ 33489 f47 1"/>
                <a:gd name="f71" fmla="*/ 536 f48 1"/>
                <a:gd name="f72" fmla="*/ 37910 f47 1"/>
                <a:gd name="f73" fmla="+- f49 0 f1"/>
                <a:gd name="f74" fmla="*/ f52 1 33895"/>
                <a:gd name="f75" fmla="*/ f53 1 46215"/>
                <a:gd name="f76" fmla="*/ f54 1 33895"/>
                <a:gd name="f77" fmla="*/ f55 1 46215"/>
                <a:gd name="f78" fmla="*/ f56 1 33895"/>
                <a:gd name="f79" fmla="*/ f57 1 46215"/>
                <a:gd name="f80" fmla="*/ f58 1 33895"/>
                <a:gd name="f81" fmla="*/ f59 1 46215"/>
                <a:gd name="f82" fmla="*/ f60 1 33895"/>
                <a:gd name="f83" fmla="*/ f61 1 46215"/>
                <a:gd name="f84" fmla="*/ f62 1 33895"/>
                <a:gd name="f85" fmla="*/ f63 1 46215"/>
                <a:gd name="f86" fmla="*/ f64 1 33895"/>
                <a:gd name="f87" fmla="*/ f65 1 33895"/>
                <a:gd name="f88" fmla="*/ f66 1 46215"/>
                <a:gd name="f89" fmla="*/ f67 1 33895"/>
                <a:gd name="f90" fmla="*/ f68 1 46215"/>
                <a:gd name="f91" fmla="*/ f69 1 33895"/>
                <a:gd name="f92" fmla="*/ f70 1 46215"/>
                <a:gd name="f93" fmla="*/ f71 1 33895"/>
                <a:gd name="f94" fmla="*/ f72 1 46215"/>
                <a:gd name="f95" fmla="*/ f43 1 f50"/>
                <a:gd name="f96" fmla="*/ f44 1 f50"/>
                <a:gd name="f97" fmla="*/ f43 1 f51"/>
                <a:gd name="f98" fmla="*/ f45 1 f51"/>
                <a:gd name="f99" fmla="*/ f74 1 f50"/>
                <a:gd name="f100" fmla="*/ f75 1 f51"/>
                <a:gd name="f101" fmla="*/ f76 1 f50"/>
                <a:gd name="f102" fmla="*/ f77 1 f51"/>
                <a:gd name="f103" fmla="*/ f78 1 f50"/>
                <a:gd name="f104" fmla="*/ f79 1 f51"/>
                <a:gd name="f105" fmla="*/ f80 1 f50"/>
                <a:gd name="f106" fmla="*/ f81 1 f51"/>
                <a:gd name="f107" fmla="*/ f82 1 f50"/>
                <a:gd name="f108" fmla="*/ f83 1 f51"/>
                <a:gd name="f109" fmla="*/ f84 1 f50"/>
                <a:gd name="f110" fmla="*/ f85 1 f51"/>
                <a:gd name="f111" fmla="*/ f86 1 f50"/>
                <a:gd name="f112" fmla="*/ f87 1 f50"/>
                <a:gd name="f113" fmla="*/ f88 1 f51"/>
                <a:gd name="f114" fmla="*/ f89 1 f50"/>
                <a:gd name="f115" fmla="*/ f90 1 f51"/>
                <a:gd name="f116" fmla="*/ f91 1 f50"/>
                <a:gd name="f117" fmla="*/ f92 1 f51"/>
                <a:gd name="f118" fmla="*/ f93 1 f50"/>
                <a:gd name="f119" fmla="*/ f94 1 f51"/>
                <a:gd name="f120" fmla="*/ f95 f41 1"/>
                <a:gd name="f121" fmla="*/ f96 f41 1"/>
                <a:gd name="f122" fmla="*/ f98 f42 1"/>
                <a:gd name="f123" fmla="*/ f97 f42 1"/>
                <a:gd name="f124" fmla="*/ f99 f41 1"/>
                <a:gd name="f125" fmla="*/ f100 f42 1"/>
                <a:gd name="f126" fmla="*/ f101 f41 1"/>
                <a:gd name="f127" fmla="*/ f102 f42 1"/>
                <a:gd name="f128" fmla="*/ f103 f41 1"/>
                <a:gd name="f129" fmla="*/ f104 f42 1"/>
                <a:gd name="f130" fmla="*/ f105 f41 1"/>
                <a:gd name="f131" fmla="*/ f106 f42 1"/>
                <a:gd name="f132" fmla="*/ f107 f41 1"/>
                <a:gd name="f133" fmla="*/ f108 f42 1"/>
                <a:gd name="f134" fmla="*/ f109 f41 1"/>
                <a:gd name="f135" fmla="*/ f110 f42 1"/>
                <a:gd name="f136" fmla="*/ f111 f41 1"/>
                <a:gd name="f137" fmla="*/ f112 f41 1"/>
                <a:gd name="f138" fmla="*/ f113 f42 1"/>
                <a:gd name="f139" fmla="*/ f114 f41 1"/>
                <a:gd name="f140" fmla="*/ f115 f42 1"/>
                <a:gd name="f141" fmla="*/ f116 f41 1"/>
                <a:gd name="f142" fmla="*/ f117 f42 1"/>
                <a:gd name="f143" fmla="*/ f118 f41 1"/>
                <a:gd name="f144" fmla="*/ f119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24" y="f125"/>
                </a:cxn>
                <a:cxn ang="f73">
                  <a:pos x="f126" y="f127"/>
                </a:cxn>
                <a:cxn ang="f73">
                  <a:pos x="f128" y="f129"/>
                </a:cxn>
                <a:cxn ang="f73">
                  <a:pos x="f130" y="f131"/>
                </a:cxn>
                <a:cxn ang="f73">
                  <a:pos x="f132" y="f133"/>
                </a:cxn>
                <a:cxn ang="f73">
                  <a:pos x="f134" y="f135"/>
                </a:cxn>
                <a:cxn ang="f73">
                  <a:pos x="f136" y="f135"/>
                </a:cxn>
                <a:cxn ang="f73">
                  <a:pos x="f137" y="f138"/>
                </a:cxn>
                <a:cxn ang="f73">
                  <a:pos x="f139" y="f140"/>
                </a:cxn>
                <a:cxn ang="f73">
                  <a:pos x="f139" y="f140"/>
                </a:cxn>
                <a:cxn ang="f73">
                  <a:pos x="f141" y="f142"/>
                </a:cxn>
                <a:cxn ang="f73">
                  <a:pos x="f143" y="f144"/>
                </a:cxn>
              </a:cxnLst>
              <a:rect l="f120" t="f123" r="f121" b="f122"/>
              <a:pathLst>
                <a:path w="33895" h="46215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7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5"/>
                  </a:lnTo>
                  <a:cubicBezTo>
                    <a:pt x="f27" y="f25"/>
                    <a:pt x="f28" y="f29"/>
                    <a:pt x="f28" y="f30"/>
                  </a:cubicBezTo>
                  <a:cubicBezTo>
                    <a:pt x="f31" y="f32"/>
                    <a:pt x="f33" y="f34"/>
                    <a:pt x="f35" y="f5"/>
                  </a:cubicBezTo>
                  <a:lnTo>
                    <a:pt x="f35" y="f5"/>
                  </a:lnTo>
                  <a:lnTo>
                    <a:pt x="f36" y="f37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7" name="Freeform: Shape 1130">
              <a:extLst>
                <a:ext uri="{FF2B5EF4-FFF2-40B4-BE49-F238E27FC236}">
                  <a16:creationId xmlns:a16="http://schemas.microsoft.com/office/drawing/2014/main" id="{14A95A62-634D-9CF6-35FE-398B557D1207}"/>
                </a:ext>
              </a:extLst>
            </p:cNvPr>
            <p:cNvSpPr/>
            <p:nvPr/>
          </p:nvSpPr>
          <p:spPr>
            <a:xfrm>
              <a:off x="7419871" y="5846060"/>
              <a:ext cx="16431" cy="190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38"/>
                <a:gd name="f7" fmla="val 19053"/>
                <a:gd name="f8" fmla="val 3382"/>
                <a:gd name="f9" fmla="val 17981"/>
                <a:gd name="f10" fmla="val 4561"/>
                <a:gd name="f11" fmla="val 18663"/>
                <a:gd name="f12" fmla="val 5900"/>
                <a:gd name="f13" fmla="val 19031"/>
                <a:gd name="f14" fmla="val 7267"/>
                <a:gd name="f15" fmla="val 9839"/>
                <a:gd name="f16" fmla="val 19092"/>
                <a:gd name="f17" fmla="val 12238"/>
                <a:gd name="f18" fmla="val 17767"/>
                <a:gd name="f19" fmla="val 13564"/>
                <a:gd name="f20" fmla="val 15570"/>
                <a:gd name="f21" fmla="val 16244"/>
                <a:gd name="f22" fmla="val 11149"/>
                <a:gd name="f23" fmla="val 18347"/>
                <a:gd name="f24" fmla="val 7738"/>
                <a:gd name="f25" fmla="val 17329"/>
                <a:gd name="f26" fmla="val 3277"/>
                <a:gd name="f27" fmla="val 13965"/>
                <a:gd name="f28" fmla="val 1103"/>
                <a:gd name="f29" fmla="val 10509"/>
                <a:gd name="f30" fmla="val -1008"/>
                <a:gd name="f31" fmla="val 6007"/>
                <a:gd name="f32" fmla="val -1"/>
                <a:gd name="f33" fmla="val 3784"/>
                <a:gd name="f34" fmla="val 3380"/>
                <a:gd name="f35" fmla="val 1104"/>
                <a:gd name="f36" fmla="val 7801"/>
                <a:gd name="f37" fmla="val -1013"/>
                <a:gd name="f38" fmla="val 11253"/>
                <a:gd name="f39" fmla="val 5"/>
                <a:gd name="f40" fmla="val 15758"/>
                <a:gd name="f41" fmla="+- 0 0 -90"/>
                <a:gd name="f42" fmla="*/ f3 1 17338"/>
                <a:gd name="f43" fmla="*/ f4 1 19053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7338"/>
                <a:gd name="f52" fmla="*/ f48 1 19053"/>
                <a:gd name="f53" fmla="*/ 3382 f49 1"/>
                <a:gd name="f54" fmla="*/ 17981 f48 1"/>
                <a:gd name="f55" fmla="*/ 7267 f49 1"/>
                <a:gd name="f56" fmla="*/ 19053 f48 1"/>
                <a:gd name="f57" fmla="*/ 13564 f49 1"/>
                <a:gd name="f58" fmla="*/ 15570 f48 1"/>
                <a:gd name="f59" fmla="*/ 16244 f49 1"/>
                <a:gd name="f60" fmla="*/ 11149 f48 1"/>
                <a:gd name="f61" fmla="*/ 13965 f49 1"/>
                <a:gd name="f62" fmla="*/ 1103 f48 1"/>
                <a:gd name="f63" fmla="*/ 3784 f49 1"/>
                <a:gd name="f64" fmla="*/ 3380 f48 1"/>
                <a:gd name="f65" fmla="*/ 1104 f49 1"/>
                <a:gd name="f66" fmla="*/ 7801 f48 1"/>
                <a:gd name="f67" fmla="+- f50 0 f1"/>
                <a:gd name="f68" fmla="*/ f53 1 17338"/>
                <a:gd name="f69" fmla="*/ f54 1 19053"/>
                <a:gd name="f70" fmla="*/ f55 1 17338"/>
                <a:gd name="f71" fmla="*/ f56 1 19053"/>
                <a:gd name="f72" fmla="*/ f57 1 17338"/>
                <a:gd name="f73" fmla="*/ f58 1 19053"/>
                <a:gd name="f74" fmla="*/ f59 1 17338"/>
                <a:gd name="f75" fmla="*/ f60 1 19053"/>
                <a:gd name="f76" fmla="*/ f61 1 17338"/>
                <a:gd name="f77" fmla="*/ f62 1 19053"/>
                <a:gd name="f78" fmla="*/ f63 1 17338"/>
                <a:gd name="f79" fmla="*/ f64 1 19053"/>
                <a:gd name="f80" fmla="*/ f65 1 17338"/>
                <a:gd name="f81" fmla="*/ f66 1 19053"/>
                <a:gd name="f82" fmla="*/ f44 1 f51"/>
                <a:gd name="f83" fmla="*/ f45 1 f51"/>
                <a:gd name="f84" fmla="*/ f44 1 f52"/>
                <a:gd name="f85" fmla="*/ f46 1 f52"/>
                <a:gd name="f86" fmla="*/ f68 1 f51"/>
                <a:gd name="f87" fmla="*/ f69 1 f52"/>
                <a:gd name="f88" fmla="*/ f70 1 f51"/>
                <a:gd name="f89" fmla="*/ f71 1 f52"/>
                <a:gd name="f90" fmla="*/ f72 1 f51"/>
                <a:gd name="f91" fmla="*/ f73 1 f52"/>
                <a:gd name="f92" fmla="*/ f74 1 f51"/>
                <a:gd name="f93" fmla="*/ f75 1 f52"/>
                <a:gd name="f94" fmla="*/ f76 1 f51"/>
                <a:gd name="f95" fmla="*/ f77 1 f52"/>
                <a:gd name="f96" fmla="*/ f78 1 f51"/>
                <a:gd name="f97" fmla="*/ f79 1 f52"/>
                <a:gd name="f98" fmla="*/ f80 1 f51"/>
                <a:gd name="f99" fmla="*/ f81 1 f52"/>
                <a:gd name="f100" fmla="*/ f82 f42 1"/>
                <a:gd name="f101" fmla="*/ f83 f42 1"/>
                <a:gd name="f102" fmla="*/ f85 f43 1"/>
                <a:gd name="f103" fmla="*/ f84 f43 1"/>
                <a:gd name="f104" fmla="*/ f86 f42 1"/>
                <a:gd name="f105" fmla="*/ f87 f43 1"/>
                <a:gd name="f106" fmla="*/ f88 f42 1"/>
                <a:gd name="f107" fmla="*/ f89 f43 1"/>
                <a:gd name="f108" fmla="*/ f90 f42 1"/>
                <a:gd name="f109" fmla="*/ f91 f43 1"/>
                <a:gd name="f110" fmla="*/ f92 f42 1"/>
                <a:gd name="f111" fmla="*/ f93 f43 1"/>
                <a:gd name="f112" fmla="*/ f94 f42 1"/>
                <a:gd name="f113" fmla="*/ f95 f43 1"/>
                <a:gd name="f114" fmla="*/ f96 f42 1"/>
                <a:gd name="f115" fmla="*/ f97 f43 1"/>
                <a:gd name="f116" fmla="*/ f98 f42 1"/>
                <a:gd name="f117" fmla="*/ f99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4" y="f105"/>
                </a:cxn>
                <a:cxn ang="f67">
                  <a:pos x="f106" y="f107"/>
                </a:cxn>
                <a:cxn ang="f67">
                  <a:pos x="f108" y="f109"/>
                </a:cxn>
                <a:cxn ang="f67">
                  <a:pos x="f108" y="f109"/>
                </a:cxn>
                <a:cxn ang="f67">
                  <a:pos x="f110" y="f111"/>
                </a:cxn>
                <a:cxn ang="f67">
                  <a:pos x="f110" y="f111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6" y="f117"/>
                </a:cxn>
                <a:cxn ang="f67">
                  <a:pos x="f104" y="f105"/>
                </a:cxn>
              </a:cxnLst>
              <a:rect l="f100" t="f103" r="f101" b="f102"/>
              <a:pathLst>
                <a:path w="17338" h="19053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9" y="f20"/>
                  </a:lnTo>
                  <a:lnTo>
                    <a:pt x="f21" y="f22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8" name="Freeform: Shape 1131">
              <a:extLst>
                <a:ext uri="{FF2B5EF4-FFF2-40B4-BE49-F238E27FC236}">
                  <a16:creationId xmlns:a16="http://schemas.microsoft.com/office/drawing/2014/main" id="{C4462BB1-4606-B1F5-06BB-9D01158CAB70}"/>
                </a:ext>
              </a:extLst>
            </p:cNvPr>
            <p:cNvSpPr/>
            <p:nvPr/>
          </p:nvSpPr>
          <p:spPr>
            <a:xfrm>
              <a:off x="4594686" y="6581778"/>
              <a:ext cx="6099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30"/>
                <a:gd name="f7" fmla="val 13395"/>
                <a:gd name="f8" fmla="val 6431"/>
                <a:gd name="f9" fmla="+- 0 0 -90"/>
                <a:gd name="f10" fmla="*/ f3 1 6430"/>
                <a:gd name="f11" fmla="*/ f4 1 133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430"/>
                <a:gd name="f20" fmla="*/ f16 1 13395"/>
                <a:gd name="f21" fmla="*/ 0 f17 1"/>
                <a:gd name="f22" fmla="*/ 0 f16 1"/>
                <a:gd name="f23" fmla="*/ 6431 f17 1"/>
                <a:gd name="f24" fmla="+- f18 0 f1"/>
                <a:gd name="f25" fmla="*/ f21 1 6430"/>
                <a:gd name="f26" fmla="*/ f22 1 13395"/>
                <a:gd name="f27" fmla="*/ f23 1 6430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6430" h="13395">
                  <a:moveTo>
                    <a:pt x="f5" y="f5"/>
                  </a:moveTo>
                  <a:lnTo>
                    <a:pt x="f8" y="f5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9" name="Freeform: Shape 1132">
              <a:extLst>
                <a:ext uri="{FF2B5EF4-FFF2-40B4-BE49-F238E27FC236}">
                  <a16:creationId xmlns:a16="http://schemas.microsoft.com/office/drawing/2014/main" id="{2103ECB0-5DFB-C994-5E1C-E75AB7BE1B49}"/>
                </a:ext>
              </a:extLst>
            </p:cNvPr>
            <p:cNvSpPr/>
            <p:nvPr/>
          </p:nvSpPr>
          <p:spPr>
            <a:xfrm>
              <a:off x="5282004" y="6579903"/>
              <a:ext cx="22603" cy="2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847"/>
                <a:gd name="f7" fmla="val 2016"/>
                <a:gd name="f8" fmla="val 1206"/>
                <a:gd name="f9" fmla="val 2009"/>
                <a:gd name="f10" fmla="val 23848"/>
                <a:gd name="f11" fmla="val 12996"/>
                <a:gd name="f12" fmla="val 12259"/>
                <a:gd name="f13" fmla="val 11656"/>
                <a:gd name="f14" fmla="val 1406"/>
                <a:gd name="f15" fmla="val 670"/>
                <a:gd name="f16" fmla="val 523"/>
                <a:gd name="f17" fmla="val 67"/>
                <a:gd name="f18" fmla="val 643"/>
                <a:gd name="f19" fmla="val 1339"/>
                <a:gd name="f20" fmla="val 228"/>
                <a:gd name="f21" fmla="val 1795"/>
                <a:gd name="f22" fmla="val 697"/>
                <a:gd name="f23" fmla="val 2063"/>
                <a:gd name="f24" fmla="+- 0 0 -90"/>
                <a:gd name="f25" fmla="*/ f3 1 23847"/>
                <a:gd name="f26" fmla="*/ f4 1 2016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3847"/>
                <a:gd name="f35" fmla="*/ f31 1 2016"/>
                <a:gd name="f36" fmla="*/ 1206 f32 1"/>
                <a:gd name="f37" fmla="*/ 2009 f31 1"/>
                <a:gd name="f38" fmla="*/ 23848 f32 1"/>
                <a:gd name="f39" fmla="*/ 12996 f32 1"/>
                <a:gd name="f40" fmla="*/ 11656 f32 1"/>
                <a:gd name="f41" fmla="*/ 670 f31 1"/>
                <a:gd name="f42" fmla="*/ 0 f31 1"/>
                <a:gd name="f43" fmla="*/ 0 f32 1"/>
                <a:gd name="f44" fmla="*/ 1339 f31 1"/>
                <a:gd name="f45" fmla="+- f33 0 f1"/>
                <a:gd name="f46" fmla="*/ f36 1 23847"/>
                <a:gd name="f47" fmla="*/ f37 1 2016"/>
                <a:gd name="f48" fmla="*/ f38 1 23847"/>
                <a:gd name="f49" fmla="*/ f39 1 23847"/>
                <a:gd name="f50" fmla="*/ f40 1 23847"/>
                <a:gd name="f51" fmla="*/ f41 1 2016"/>
                <a:gd name="f52" fmla="*/ f42 1 2016"/>
                <a:gd name="f53" fmla="*/ f43 1 23847"/>
                <a:gd name="f54" fmla="*/ f44 1 2016"/>
                <a:gd name="f55" fmla="*/ f27 1 f34"/>
                <a:gd name="f56" fmla="*/ f28 1 f34"/>
                <a:gd name="f57" fmla="*/ f27 1 f35"/>
                <a:gd name="f58" fmla="*/ f29 1 f35"/>
                <a:gd name="f59" fmla="*/ f46 1 f34"/>
                <a:gd name="f60" fmla="*/ f47 1 f35"/>
                <a:gd name="f61" fmla="*/ f48 1 f34"/>
                <a:gd name="f62" fmla="*/ f49 1 f34"/>
                <a:gd name="f63" fmla="*/ f50 1 f34"/>
                <a:gd name="f64" fmla="*/ f51 1 f35"/>
                <a:gd name="f65" fmla="*/ f52 1 f35"/>
                <a:gd name="f66" fmla="*/ f53 1 f34"/>
                <a:gd name="f67" fmla="*/ f54 1 f35"/>
                <a:gd name="f68" fmla="*/ f55 f25 1"/>
                <a:gd name="f69" fmla="*/ f56 f25 1"/>
                <a:gd name="f70" fmla="*/ f58 f26 1"/>
                <a:gd name="f71" fmla="*/ f57 f26 1"/>
                <a:gd name="f72" fmla="*/ f59 f25 1"/>
                <a:gd name="f73" fmla="*/ f60 f26 1"/>
                <a:gd name="f74" fmla="*/ f61 f25 1"/>
                <a:gd name="f75" fmla="*/ f62 f25 1"/>
                <a:gd name="f76" fmla="*/ f63 f25 1"/>
                <a:gd name="f77" fmla="*/ f64 f26 1"/>
                <a:gd name="f78" fmla="*/ f65 f26 1"/>
                <a:gd name="f79" fmla="*/ f66 f25 1"/>
                <a:gd name="f80" fmla="*/ f6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2" y="f73"/>
                </a:cxn>
                <a:cxn ang="f45">
                  <a:pos x="f74" y="f73"/>
                </a:cxn>
                <a:cxn ang="f45">
                  <a:pos x="f74" y="f73"/>
                </a:cxn>
                <a:cxn ang="f45">
                  <a:pos x="f75" y="f73"/>
                </a:cxn>
                <a:cxn ang="f45">
                  <a:pos x="f76" y="f77"/>
                </a:cxn>
                <a:cxn ang="f45">
                  <a:pos x="f76" y="f78"/>
                </a:cxn>
                <a:cxn ang="f45">
                  <a:pos x="f72" y="f78"/>
                </a:cxn>
                <a:cxn ang="f45">
                  <a:pos x="f79" y="f80"/>
                </a:cxn>
                <a:cxn ang="f45">
                  <a:pos x="f79" y="f80"/>
                </a:cxn>
                <a:cxn ang="f45">
                  <a:pos x="f72" y="f73"/>
                </a:cxn>
              </a:cxnLst>
              <a:rect l="f68" t="f71" r="f69" b="f70"/>
              <a:pathLst>
                <a:path w="23847" h="2016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lnTo>
                    <a:pt x="f11" y="f9"/>
                  </a:lnTo>
                  <a:cubicBezTo>
                    <a:pt x="f12" y="f9"/>
                    <a:pt x="f13" y="f14"/>
                    <a:pt x="f13" y="f15"/>
                  </a:cubicBezTo>
                  <a:cubicBezTo>
                    <a:pt x="f13" y="f15"/>
                    <a:pt x="f13" y="f15"/>
                    <a:pt x="f13" y="f5"/>
                  </a:cubicBezTo>
                  <a:lnTo>
                    <a:pt x="f8" y="f5"/>
                  </a:lnTo>
                  <a:cubicBezTo>
                    <a:pt x="f16" y="f17"/>
                    <a:pt x="f5" y="f18"/>
                    <a:pt x="f5" y="f19"/>
                  </a:cubicBezTo>
                  <a:lnTo>
                    <a:pt x="f5" y="f19"/>
                  </a:ln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0" name="Freeform: Shape 1133">
              <a:extLst>
                <a:ext uri="{FF2B5EF4-FFF2-40B4-BE49-F238E27FC236}">
                  <a16:creationId xmlns:a16="http://schemas.microsoft.com/office/drawing/2014/main" id="{4C7098B6-2612-9A35-12BA-77783108A0B5}"/>
                </a:ext>
              </a:extLst>
            </p:cNvPr>
            <p:cNvSpPr/>
            <p:nvPr/>
          </p:nvSpPr>
          <p:spPr>
            <a:xfrm>
              <a:off x="6358188" y="5880113"/>
              <a:ext cx="325370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3250"/>
                <a:gd name="f7" fmla="val 14468"/>
                <a:gd name="f8" fmla="val 7369"/>
                <a:gd name="f9" fmla="val 7101"/>
                <a:gd name="f10" fmla="val 14469"/>
                <a:gd name="f11" fmla="val 343251"/>
                <a:gd name="f12" fmla="val 1"/>
                <a:gd name="f13" fmla="val 3993"/>
                <a:gd name="f14" fmla="val -74"/>
                <a:gd name="f15" fmla="val 7288"/>
                <a:gd name="f16" fmla="val 3104"/>
                <a:gd name="f17" fmla="val 7098"/>
                <a:gd name="f18" fmla="val 7100"/>
                <a:gd name="f19" fmla="+- 0 0 -90"/>
                <a:gd name="f20" fmla="*/ f3 1 343250"/>
                <a:gd name="f21" fmla="*/ f4 1 1446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43250"/>
                <a:gd name="f30" fmla="*/ f26 1 14468"/>
                <a:gd name="f31" fmla="*/ 7369 f27 1"/>
                <a:gd name="f32" fmla="*/ 7101 f26 1"/>
                <a:gd name="f33" fmla="*/ 14469 f26 1"/>
                <a:gd name="f34" fmla="*/ 343251 f27 1"/>
                <a:gd name="f35" fmla="*/ 1 f26 1"/>
                <a:gd name="f36" fmla="*/ 0 f27 1"/>
                <a:gd name="f37" fmla="*/ 7098 f26 1"/>
                <a:gd name="f38" fmla="+- f28 0 f1"/>
                <a:gd name="f39" fmla="*/ f31 1 343250"/>
                <a:gd name="f40" fmla="*/ f32 1 14468"/>
                <a:gd name="f41" fmla="*/ f33 1 14468"/>
                <a:gd name="f42" fmla="*/ f34 1 343250"/>
                <a:gd name="f43" fmla="*/ f35 1 14468"/>
                <a:gd name="f44" fmla="*/ f36 1 343250"/>
                <a:gd name="f45" fmla="*/ f37 1 14468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30"/>
                <a:gd name="f53" fmla="*/ f42 1 f29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1 1"/>
                <a:gd name="f64" fmla="*/ f53 f20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1" y="f63"/>
                </a:cxn>
                <a:cxn ang="f38">
                  <a:pos x="f64" y="f63"/>
                </a:cxn>
                <a:cxn ang="f38">
                  <a:pos x="f64" y="f65"/>
                </a:cxn>
                <a:cxn ang="f38">
                  <a:pos x="f66" y="f65"/>
                </a:cxn>
                <a:cxn ang="f38">
                  <a:pos x="f61" y="f67"/>
                </a:cxn>
                <a:cxn ang="f38">
                  <a:pos x="f61" y="f62"/>
                </a:cxn>
              </a:cxnLst>
              <a:rect l="f57" t="f60" r="f58" b="f59"/>
              <a:pathLst>
                <a:path w="343250" h="14468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lnTo>
                    <a:pt x="f11" y="f12"/>
                  </a:lnTo>
                  <a:lnTo>
                    <a:pt x="f5" y="f12"/>
                  </a:lnTo>
                  <a:cubicBezTo>
                    <a:pt x="f13" y="f14"/>
                    <a:pt x="f15" y="f16"/>
                    <a:pt x="f8" y="f17"/>
                  </a:cubicBezTo>
                  <a:cubicBezTo>
                    <a:pt x="f8" y="f18"/>
                    <a:pt x="f8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1" name="Freeform: Shape 1134">
              <a:extLst>
                <a:ext uri="{FF2B5EF4-FFF2-40B4-BE49-F238E27FC236}">
                  <a16:creationId xmlns:a16="http://schemas.microsoft.com/office/drawing/2014/main" id="{5EA8F439-1A03-322C-166E-D394BD7EE5B2}"/>
                </a:ext>
              </a:extLst>
            </p:cNvPr>
            <p:cNvSpPr/>
            <p:nvPr/>
          </p:nvSpPr>
          <p:spPr>
            <a:xfrm>
              <a:off x="4351099" y="5880149"/>
              <a:ext cx="213356" cy="144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5082"/>
                <a:gd name="f7" fmla="val 14435"/>
                <a:gd name="f8" fmla="val 7369"/>
                <a:gd name="f9" fmla="val 7068"/>
                <a:gd name="f10" fmla="val 222671"/>
                <a:gd name="f11" fmla="val 218719"/>
                <a:gd name="f12" fmla="val 13769"/>
                <a:gd name="f13" fmla="val 216039"/>
                <a:gd name="f14" fmla="val 10021"/>
                <a:gd name="f15" fmla="val 216709"/>
                <a:gd name="f16" fmla="val 6063"/>
                <a:gd name="f17" fmla="val 217379"/>
                <a:gd name="f18" fmla="val 2104"/>
                <a:gd name="f19" fmla="val 221130"/>
                <a:gd name="f20" fmla="val -564"/>
                <a:gd name="f21" fmla="val 225083"/>
                <a:gd name="f22" fmla="val 102"/>
                <a:gd name="f23" fmla="val 3939"/>
                <a:gd name="f24" fmla="val 26"/>
                <a:gd name="f25" fmla="val 7221"/>
                <a:gd name="f26" fmla="val 3125"/>
                <a:gd name="f27" fmla="+- 0 0 -90"/>
                <a:gd name="f28" fmla="*/ f3 1 225082"/>
                <a:gd name="f29" fmla="*/ f4 1 1443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25082"/>
                <a:gd name="f38" fmla="*/ f34 1 14435"/>
                <a:gd name="f39" fmla="*/ 7369 f35 1"/>
                <a:gd name="f40" fmla="*/ 7068 f34 1"/>
                <a:gd name="f41" fmla="*/ 14435 f34 1"/>
                <a:gd name="f42" fmla="*/ 222671 f35 1"/>
                <a:gd name="f43" fmla="*/ 216709 f35 1"/>
                <a:gd name="f44" fmla="*/ 6063 f34 1"/>
                <a:gd name="f45" fmla="*/ 225083 f35 1"/>
                <a:gd name="f46" fmla="*/ 102 f34 1"/>
                <a:gd name="f47" fmla="*/ 0 f35 1"/>
                <a:gd name="f48" fmla="+- f36 0 f1"/>
                <a:gd name="f49" fmla="*/ f39 1 225082"/>
                <a:gd name="f50" fmla="*/ f40 1 14435"/>
                <a:gd name="f51" fmla="*/ f41 1 14435"/>
                <a:gd name="f52" fmla="*/ f42 1 225082"/>
                <a:gd name="f53" fmla="*/ f43 1 225082"/>
                <a:gd name="f54" fmla="*/ f44 1 14435"/>
                <a:gd name="f55" fmla="*/ f45 1 225082"/>
                <a:gd name="f56" fmla="*/ f46 1 14435"/>
                <a:gd name="f57" fmla="*/ f47 1 225082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8"/>
                <a:gd name="f65" fmla="*/ f52 1 f37"/>
                <a:gd name="f66" fmla="*/ f53 1 f37"/>
                <a:gd name="f67" fmla="*/ f54 1 f38"/>
                <a:gd name="f68" fmla="*/ f55 1 f37"/>
                <a:gd name="f69" fmla="*/ f56 1 f38"/>
                <a:gd name="f70" fmla="*/ f57 1 f37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9 1"/>
                <a:gd name="f78" fmla="*/ f65 f28 1"/>
                <a:gd name="f79" fmla="*/ f66 f28 1"/>
                <a:gd name="f80" fmla="*/ f67 f29 1"/>
                <a:gd name="f81" fmla="*/ f68 f28 1"/>
                <a:gd name="f82" fmla="*/ f69 f29 1"/>
                <a:gd name="f83" fmla="*/ f7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5" y="f77"/>
                </a:cxn>
                <a:cxn ang="f48">
                  <a:pos x="f78" y="f77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75" y="f76"/>
                </a:cxn>
              </a:cxnLst>
              <a:rect l="f71" t="f74" r="f72" b="f73"/>
              <a:pathLst>
                <a:path w="225082" h="14435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5" y="f22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2" name="Freeform: Shape 1135">
              <a:extLst>
                <a:ext uri="{FF2B5EF4-FFF2-40B4-BE49-F238E27FC236}">
                  <a16:creationId xmlns:a16="http://schemas.microsoft.com/office/drawing/2014/main" id="{4FE34FF7-F173-06C1-4744-9A445790ADD6}"/>
                </a:ext>
              </a:extLst>
            </p:cNvPr>
            <p:cNvSpPr/>
            <p:nvPr/>
          </p:nvSpPr>
          <p:spPr>
            <a:xfrm>
              <a:off x="4589986" y="5885471"/>
              <a:ext cx="4315" cy="1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5"/>
                <a:gd name="f7" fmla="val 1071"/>
                <a:gd name="f8" fmla="val 1339"/>
                <a:gd name="f9" fmla="val 1072"/>
                <a:gd name="f10" fmla="val 2411"/>
                <a:gd name="f11" fmla="val 3122"/>
                <a:gd name="f12" fmla="val 931"/>
                <a:gd name="f13" fmla="val 3845"/>
                <a:gd name="f14" fmla="+- 0 0 -90"/>
                <a:gd name="f15" fmla="*/ f3 1 4555"/>
                <a:gd name="f16" fmla="*/ f4 1 107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555"/>
                <a:gd name="f25" fmla="*/ f21 1 1071"/>
                <a:gd name="f26" fmla="*/ 1339 f22 1"/>
                <a:gd name="f27" fmla="*/ 1072 f21 1"/>
                <a:gd name="f28" fmla="*/ 2411 f22 1"/>
                <a:gd name="f29" fmla="*/ 4555 f22 1"/>
                <a:gd name="f30" fmla="*/ 0 f22 1"/>
                <a:gd name="f31" fmla="*/ 0 f21 1"/>
                <a:gd name="f32" fmla="+- f23 0 f1"/>
                <a:gd name="f33" fmla="*/ f26 1 4555"/>
                <a:gd name="f34" fmla="*/ f27 1 1071"/>
                <a:gd name="f35" fmla="*/ f28 1 4555"/>
                <a:gd name="f36" fmla="*/ f29 1 4555"/>
                <a:gd name="f37" fmla="*/ f30 1 4555"/>
                <a:gd name="f38" fmla="*/ f31 1 1071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4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5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6" y="f54"/>
                </a:cxn>
                <a:cxn ang="f32">
                  <a:pos x="f57" y="f58"/>
                </a:cxn>
              </a:cxnLst>
              <a:rect l="f49" t="f52" r="f50" b="f51"/>
              <a:pathLst>
                <a:path w="4555" h="1071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6" y="f9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3" name="Freeform: Shape 1136">
              <a:extLst>
                <a:ext uri="{FF2B5EF4-FFF2-40B4-BE49-F238E27FC236}">
                  <a16:creationId xmlns:a16="http://schemas.microsoft.com/office/drawing/2014/main" id="{D7473C67-8894-71DF-C205-1AD05ADF7266}"/>
                </a:ext>
              </a:extLst>
            </p:cNvPr>
            <p:cNvSpPr/>
            <p:nvPr/>
          </p:nvSpPr>
          <p:spPr>
            <a:xfrm>
              <a:off x="4562426" y="5894981"/>
              <a:ext cx="2542" cy="835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83588"/>
                <a:gd name="f8" fmla="val 1340"/>
                <a:gd name="f9" fmla="val 82919"/>
                <a:gd name="f10" fmla="val 2680"/>
                <a:gd name="f11" fmla="val 83589"/>
                <a:gd name="f12" fmla="+- 0 0 -90"/>
                <a:gd name="f13" fmla="*/ f3 1 2679"/>
                <a:gd name="f14" fmla="*/ f4 1 835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79"/>
                <a:gd name="f23" fmla="*/ f19 1 83588"/>
                <a:gd name="f24" fmla="*/ 1340 f20 1"/>
                <a:gd name="f25" fmla="*/ 82919 f19 1"/>
                <a:gd name="f26" fmla="*/ 2680 f20 1"/>
                <a:gd name="f27" fmla="*/ 0 f19 1"/>
                <a:gd name="f28" fmla="*/ 0 f20 1"/>
                <a:gd name="f29" fmla="*/ 83589 f19 1"/>
                <a:gd name="f30" fmla="+- f21 0 f1"/>
                <a:gd name="f31" fmla="*/ f24 1 2679"/>
                <a:gd name="f32" fmla="*/ f25 1 83588"/>
                <a:gd name="f33" fmla="*/ f26 1 2679"/>
                <a:gd name="f34" fmla="*/ f27 1 83588"/>
                <a:gd name="f35" fmla="*/ f28 1 2679"/>
                <a:gd name="f36" fmla="*/ f29 1 8358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5" y="f54"/>
                </a:cxn>
                <a:cxn ang="f30">
                  <a:pos x="f55" y="f56"/>
                </a:cxn>
              </a:cxnLst>
              <a:rect l="f47" t="f50" r="f48" b="f49"/>
              <a:pathLst>
                <a:path w="2679" h="83588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4" name="Freeform: Shape 1137">
              <a:extLst>
                <a:ext uri="{FF2B5EF4-FFF2-40B4-BE49-F238E27FC236}">
                  <a16:creationId xmlns:a16="http://schemas.microsoft.com/office/drawing/2014/main" id="{B4F63E5C-69EA-F49A-00CB-6287C0452F79}"/>
                </a:ext>
              </a:extLst>
            </p:cNvPr>
            <p:cNvSpPr/>
            <p:nvPr/>
          </p:nvSpPr>
          <p:spPr>
            <a:xfrm>
              <a:off x="5915089" y="6571463"/>
              <a:ext cx="436241" cy="7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0212"/>
                <a:gd name="f7" fmla="val 7099"/>
                <a:gd name="f8" fmla="val 460213"/>
                <a:gd name="f9" fmla="val 7100"/>
                <a:gd name="f10" fmla="+- 0 0 -90"/>
                <a:gd name="f11" fmla="*/ f3 1 460212"/>
                <a:gd name="f12" fmla="*/ f4 1 709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60212"/>
                <a:gd name="f21" fmla="*/ f17 1 7099"/>
                <a:gd name="f22" fmla="*/ 0 f18 1"/>
                <a:gd name="f23" fmla="*/ 0 f17 1"/>
                <a:gd name="f24" fmla="*/ 460213 f18 1"/>
                <a:gd name="f25" fmla="*/ 7100 f17 1"/>
                <a:gd name="f26" fmla="+- f19 0 f1"/>
                <a:gd name="f27" fmla="*/ f22 1 460212"/>
                <a:gd name="f28" fmla="*/ f23 1 7099"/>
                <a:gd name="f29" fmla="*/ f24 1 460212"/>
                <a:gd name="f30" fmla="*/ f25 1 7099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460212" h="7099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5" name="Freeform: Shape 1138">
              <a:extLst>
                <a:ext uri="{FF2B5EF4-FFF2-40B4-BE49-F238E27FC236}">
                  <a16:creationId xmlns:a16="http://schemas.microsoft.com/office/drawing/2014/main" id="{03140B33-78E5-18D1-3BB8-B8927E501204}"/>
                </a:ext>
              </a:extLst>
            </p:cNvPr>
            <p:cNvSpPr/>
            <p:nvPr/>
          </p:nvSpPr>
          <p:spPr>
            <a:xfrm>
              <a:off x="5915089" y="6581247"/>
              <a:ext cx="437640" cy="49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1686"/>
                <a:gd name="f7" fmla="val 4956"/>
                <a:gd name="f8" fmla="val 460079"/>
                <a:gd name="f9" fmla="val 4957"/>
                <a:gd name="f10" fmla="val 461687"/>
                <a:gd name="f11" fmla="val 460695"/>
                <a:gd name="f12" fmla="val 3751"/>
                <a:gd name="f13" fmla="val 460132"/>
                <a:gd name="f14" fmla="val 2237"/>
                <a:gd name="f15" fmla="val 670"/>
                <a:gd name="f16" fmla="+- 0 0 -90"/>
                <a:gd name="f17" fmla="*/ f3 1 461686"/>
                <a:gd name="f18" fmla="*/ f4 1 495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61686"/>
                <a:gd name="f27" fmla="*/ f23 1 4956"/>
                <a:gd name="f28" fmla="*/ 460079 f24 1"/>
                <a:gd name="f29" fmla="*/ 0 f23 1"/>
                <a:gd name="f30" fmla="*/ 0 f24 1"/>
                <a:gd name="f31" fmla="*/ 4957 f23 1"/>
                <a:gd name="f32" fmla="*/ 461687 f24 1"/>
                <a:gd name="f33" fmla="*/ 670 f23 1"/>
                <a:gd name="f34" fmla="+- f25 0 f1"/>
                <a:gd name="f35" fmla="*/ f28 1 461686"/>
                <a:gd name="f36" fmla="*/ f29 1 4956"/>
                <a:gd name="f37" fmla="*/ f30 1 461686"/>
                <a:gd name="f38" fmla="*/ f31 1 4956"/>
                <a:gd name="f39" fmla="*/ f32 1 461686"/>
                <a:gd name="f40" fmla="*/ f33 1 4956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5" y="f60"/>
                </a:cxn>
              </a:cxnLst>
              <a:rect l="f51" t="f54" r="f52" b="f53"/>
              <a:pathLst>
                <a:path w="461686" h="4956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8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6" name="Freeform: Shape 1139">
              <a:extLst>
                <a:ext uri="{FF2B5EF4-FFF2-40B4-BE49-F238E27FC236}">
                  <a16:creationId xmlns:a16="http://schemas.microsoft.com/office/drawing/2014/main" id="{0654F947-DC0C-78C6-C62C-6A3D47F7D592}"/>
                </a:ext>
              </a:extLst>
            </p:cNvPr>
            <p:cNvSpPr/>
            <p:nvPr/>
          </p:nvSpPr>
          <p:spPr>
            <a:xfrm>
              <a:off x="4629351" y="6570658"/>
              <a:ext cx="51819" cy="7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663"/>
                <a:gd name="f7" fmla="val 7099"/>
                <a:gd name="f8" fmla="val 4287"/>
                <a:gd name="f9" fmla="val 1474"/>
                <a:gd name="f10" fmla="val 4958"/>
                <a:gd name="f11" fmla="val 1795"/>
                <a:gd name="f12" fmla="val 5587"/>
                <a:gd name="f13" fmla="val 2197"/>
                <a:gd name="f14" fmla="val 6163"/>
                <a:gd name="f15" fmla="val 2679"/>
                <a:gd name="f16" fmla="val 6686"/>
                <a:gd name="f17" fmla="val 3175"/>
                <a:gd name="f18" fmla="val 7088"/>
                <a:gd name="f19" fmla="val 3764"/>
                <a:gd name="f20" fmla="val 7369"/>
                <a:gd name="f21" fmla="val 4421"/>
                <a:gd name="f22" fmla="val 7436"/>
                <a:gd name="f23" fmla="val 4822"/>
                <a:gd name="f24" fmla="val 5224"/>
                <a:gd name="f25" fmla="val 5626"/>
                <a:gd name="f26" fmla="val 7423"/>
                <a:gd name="f27" fmla="val 6122"/>
                <a:gd name="f28" fmla="val 6604"/>
                <a:gd name="f29" fmla="val 7100"/>
                <a:gd name="f30" fmla="val 1072"/>
                <a:gd name="f31" fmla="val 2251"/>
                <a:gd name="f32" fmla="val 187"/>
                <a:gd name="f33" fmla="val 3363"/>
                <a:gd name="f34" fmla="val 697"/>
                <a:gd name="f35" fmla="+- 0 0 -90"/>
                <a:gd name="f36" fmla="*/ f3 1 54663"/>
                <a:gd name="f37" fmla="*/ f4 1 709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54663"/>
                <a:gd name="f46" fmla="*/ f42 1 7099"/>
                <a:gd name="f47" fmla="*/ 4287 f43 1"/>
                <a:gd name="f48" fmla="*/ 1474 f42 1"/>
                <a:gd name="f49" fmla="*/ 6163 f43 1"/>
                <a:gd name="f50" fmla="*/ 2679 f42 1"/>
                <a:gd name="f51" fmla="*/ 7369 f43 1"/>
                <a:gd name="f52" fmla="*/ 4421 f42 1"/>
                <a:gd name="f53" fmla="*/ 5626 f42 1"/>
                <a:gd name="f54" fmla="*/ 7100 f42 1"/>
                <a:gd name="f55" fmla="*/ 54663 f43 1"/>
                <a:gd name="f56" fmla="*/ 0 f42 1"/>
                <a:gd name="f57" fmla="*/ 0 f43 1"/>
                <a:gd name="f58" fmla="*/ 1072 f43 1"/>
                <a:gd name="f59" fmla="+- f44 0 f1"/>
                <a:gd name="f60" fmla="*/ f47 1 54663"/>
                <a:gd name="f61" fmla="*/ f48 1 7099"/>
                <a:gd name="f62" fmla="*/ f49 1 54663"/>
                <a:gd name="f63" fmla="*/ f50 1 7099"/>
                <a:gd name="f64" fmla="*/ f51 1 54663"/>
                <a:gd name="f65" fmla="*/ f52 1 7099"/>
                <a:gd name="f66" fmla="*/ f53 1 7099"/>
                <a:gd name="f67" fmla="*/ f54 1 7099"/>
                <a:gd name="f68" fmla="*/ f55 1 54663"/>
                <a:gd name="f69" fmla="*/ f56 1 7099"/>
                <a:gd name="f70" fmla="*/ f57 1 54663"/>
                <a:gd name="f71" fmla="*/ f58 1 54663"/>
                <a:gd name="f72" fmla="*/ f38 1 f45"/>
                <a:gd name="f73" fmla="*/ f39 1 f45"/>
                <a:gd name="f74" fmla="*/ f38 1 f46"/>
                <a:gd name="f75" fmla="*/ f40 1 f46"/>
                <a:gd name="f76" fmla="*/ f60 1 f45"/>
                <a:gd name="f77" fmla="*/ f61 1 f46"/>
                <a:gd name="f78" fmla="*/ f62 1 f45"/>
                <a:gd name="f79" fmla="*/ f63 1 f46"/>
                <a:gd name="f80" fmla="*/ f64 1 f45"/>
                <a:gd name="f81" fmla="*/ f65 1 f46"/>
                <a:gd name="f82" fmla="*/ f66 1 f46"/>
                <a:gd name="f83" fmla="*/ f67 1 f46"/>
                <a:gd name="f84" fmla="*/ f68 1 f45"/>
                <a:gd name="f85" fmla="*/ f69 1 f46"/>
                <a:gd name="f86" fmla="*/ f70 1 f45"/>
                <a:gd name="f87" fmla="*/ f71 1 f45"/>
                <a:gd name="f88" fmla="*/ f72 f36 1"/>
                <a:gd name="f89" fmla="*/ f73 f36 1"/>
                <a:gd name="f90" fmla="*/ f75 f37 1"/>
                <a:gd name="f91" fmla="*/ f74 f37 1"/>
                <a:gd name="f92" fmla="*/ f76 f36 1"/>
                <a:gd name="f93" fmla="*/ f77 f37 1"/>
                <a:gd name="f94" fmla="*/ f78 f36 1"/>
                <a:gd name="f95" fmla="*/ f79 f37 1"/>
                <a:gd name="f96" fmla="*/ f80 f36 1"/>
                <a:gd name="f97" fmla="*/ f81 f37 1"/>
                <a:gd name="f98" fmla="*/ f82 f37 1"/>
                <a:gd name="f99" fmla="*/ f83 f37 1"/>
                <a:gd name="f100" fmla="*/ f84 f36 1"/>
                <a:gd name="f101" fmla="*/ f85 f37 1"/>
                <a:gd name="f102" fmla="*/ f86 f36 1"/>
                <a:gd name="f103" fmla="*/ f8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2" y="f93"/>
                </a:cxn>
                <a:cxn ang="f59">
                  <a:pos x="f92" y="f93"/>
                </a:cxn>
                <a:cxn ang="f59">
                  <a:pos x="f94" y="f95"/>
                </a:cxn>
                <a:cxn ang="f59">
                  <a:pos x="f94" y="f95"/>
                </a:cxn>
                <a:cxn ang="f59">
                  <a:pos x="f96" y="f97"/>
                </a:cxn>
                <a:cxn ang="f59">
                  <a:pos x="f96" y="f98"/>
                </a:cxn>
                <a:cxn ang="f59">
                  <a:pos x="f96" y="f99"/>
                </a:cxn>
                <a:cxn ang="f59">
                  <a:pos x="f100" y="f99"/>
                </a:cxn>
                <a:cxn ang="f59">
                  <a:pos x="f100" y="f101"/>
                </a:cxn>
                <a:cxn ang="f59">
                  <a:pos x="f102" y="f101"/>
                </a:cxn>
                <a:cxn ang="f59">
                  <a:pos x="f103" y="f101"/>
                </a:cxn>
                <a:cxn ang="f59">
                  <a:pos x="f92" y="f93"/>
                </a:cxn>
              </a:cxnLst>
              <a:rect l="f88" t="f91" r="f89" b="f90"/>
              <a:pathLst>
                <a:path w="54663" h="709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6" y="f28"/>
                    <a:pt x="f20" y="f29"/>
                  </a:cubicBezTo>
                  <a:lnTo>
                    <a:pt x="f6" y="f29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30" y="f5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7" name="Freeform: Shape 1140">
              <a:extLst>
                <a:ext uri="{FF2B5EF4-FFF2-40B4-BE49-F238E27FC236}">
                  <a16:creationId xmlns:a16="http://schemas.microsoft.com/office/drawing/2014/main" id="{A9BA97B2-5CFC-AD7F-BEE4-3EA9AE284302}"/>
                </a:ext>
              </a:extLst>
            </p:cNvPr>
            <p:cNvSpPr/>
            <p:nvPr/>
          </p:nvSpPr>
          <p:spPr>
            <a:xfrm>
              <a:off x="4631134" y="6580168"/>
              <a:ext cx="51563" cy="4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394"/>
                <a:gd name="f7" fmla="val 4996"/>
                <a:gd name="f8" fmla="val 6565"/>
                <a:gd name="f9" fmla="val 1072"/>
                <a:gd name="f10" fmla="val 6377"/>
                <a:gd name="f11" fmla="val 1487"/>
                <a:gd name="f12" fmla="val 6096"/>
                <a:gd name="f13" fmla="val 1849"/>
                <a:gd name="f14" fmla="val 5761"/>
                <a:gd name="f15" fmla="val 2143"/>
                <a:gd name="f16" fmla="val 5614"/>
                <a:gd name="f17" fmla="val 2585"/>
                <a:gd name="f18" fmla="val 5386"/>
                <a:gd name="f19" fmla="val 3001"/>
                <a:gd name="f20" fmla="val 5091"/>
                <a:gd name="f21" fmla="val 3349"/>
                <a:gd name="f22" fmla="val 4716"/>
                <a:gd name="f23" fmla="val 3657"/>
                <a:gd name="f24" fmla="val 4314"/>
                <a:gd name="f25" fmla="val 3938"/>
                <a:gd name="f26" fmla="val 3885"/>
                <a:gd name="f27" fmla="val 4153"/>
                <a:gd name="f28" fmla="val 3215"/>
                <a:gd name="f29" fmla="val 4822"/>
                <a:gd name="f30" fmla="val 2679"/>
                <a:gd name="f31" fmla="val 4957"/>
                <a:gd name="f32" fmla="val 2237"/>
                <a:gd name="f33" fmla="val 5010"/>
                <a:gd name="f34" fmla="val 1782"/>
                <a:gd name="f35" fmla="val 1340"/>
                <a:gd name="f36" fmla="val 54395"/>
                <a:gd name="f37" fmla="+- 0 0 -90"/>
                <a:gd name="f38" fmla="*/ f3 1 54394"/>
                <a:gd name="f39" fmla="*/ f4 1 4996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54394"/>
                <a:gd name="f48" fmla="*/ f44 1 4996"/>
                <a:gd name="f49" fmla="*/ 6565 f45 1"/>
                <a:gd name="f50" fmla="*/ 1072 f44 1"/>
                <a:gd name="f51" fmla="*/ 5761 f45 1"/>
                <a:gd name="f52" fmla="*/ 2143 f44 1"/>
                <a:gd name="f53" fmla="*/ 5091 f45 1"/>
                <a:gd name="f54" fmla="*/ 3349 f44 1"/>
                <a:gd name="f55" fmla="*/ 3885 f45 1"/>
                <a:gd name="f56" fmla="*/ 4153 f44 1"/>
                <a:gd name="f57" fmla="*/ 2679 f45 1"/>
                <a:gd name="f58" fmla="*/ 4957 f44 1"/>
                <a:gd name="f59" fmla="*/ 1340 f45 1"/>
                <a:gd name="f60" fmla="*/ 0 f45 1"/>
                <a:gd name="f61" fmla="*/ 54395 f45 1"/>
                <a:gd name="f62" fmla="*/ 0 f44 1"/>
                <a:gd name="f63" fmla="+- f46 0 f1"/>
                <a:gd name="f64" fmla="*/ f49 1 54394"/>
                <a:gd name="f65" fmla="*/ f50 1 4996"/>
                <a:gd name="f66" fmla="*/ f51 1 54394"/>
                <a:gd name="f67" fmla="*/ f52 1 4996"/>
                <a:gd name="f68" fmla="*/ f53 1 54394"/>
                <a:gd name="f69" fmla="*/ f54 1 4996"/>
                <a:gd name="f70" fmla="*/ f55 1 54394"/>
                <a:gd name="f71" fmla="*/ f56 1 4996"/>
                <a:gd name="f72" fmla="*/ f57 1 54394"/>
                <a:gd name="f73" fmla="*/ f58 1 4996"/>
                <a:gd name="f74" fmla="*/ f59 1 54394"/>
                <a:gd name="f75" fmla="*/ f60 1 54394"/>
                <a:gd name="f76" fmla="*/ f61 1 54394"/>
                <a:gd name="f77" fmla="*/ f62 1 4996"/>
                <a:gd name="f78" fmla="*/ f40 1 f47"/>
                <a:gd name="f79" fmla="*/ f41 1 f47"/>
                <a:gd name="f80" fmla="*/ f40 1 f48"/>
                <a:gd name="f81" fmla="*/ f42 1 f48"/>
                <a:gd name="f82" fmla="*/ f64 1 f47"/>
                <a:gd name="f83" fmla="*/ f65 1 f48"/>
                <a:gd name="f84" fmla="*/ f66 1 f47"/>
                <a:gd name="f85" fmla="*/ f67 1 f48"/>
                <a:gd name="f86" fmla="*/ f68 1 f47"/>
                <a:gd name="f87" fmla="*/ f69 1 f48"/>
                <a:gd name="f88" fmla="*/ f70 1 f47"/>
                <a:gd name="f89" fmla="*/ f71 1 f48"/>
                <a:gd name="f90" fmla="*/ f72 1 f47"/>
                <a:gd name="f91" fmla="*/ f73 1 f48"/>
                <a:gd name="f92" fmla="*/ f74 1 f47"/>
                <a:gd name="f93" fmla="*/ f75 1 f47"/>
                <a:gd name="f94" fmla="*/ f76 1 f47"/>
                <a:gd name="f95" fmla="*/ f77 1 f48"/>
                <a:gd name="f96" fmla="*/ f78 f38 1"/>
                <a:gd name="f97" fmla="*/ f79 f38 1"/>
                <a:gd name="f98" fmla="*/ f81 f39 1"/>
                <a:gd name="f99" fmla="*/ f80 f39 1"/>
                <a:gd name="f100" fmla="*/ f82 f38 1"/>
                <a:gd name="f101" fmla="*/ f83 f39 1"/>
                <a:gd name="f102" fmla="*/ f84 f38 1"/>
                <a:gd name="f103" fmla="*/ f85 f39 1"/>
                <a:gd name="f104" fmla="*/ f86 f38 1"/>
                <a:gd name="f105" fmla="*/ f87 f39 1"/>
                <a:gd name="f106" fmla="*/ f88 f38 1"/>
                <a:gd name="f107" fmla="*/ f89 f39 1"/>
                <a:gd name="f108" fmla="*/ f90 f38 1"/>
                <a:gd name="f109" fmla="*/ f91 f39 1"/>
                <a:gd name="f110" fmla="*/ f92 f38 1"/>
                <a:gd name="f111" fmla="*/ f93 f38 1"/>
                <a:gd name="f112" fmla="*/ f94 f38 1"/>
                <a:gd name="f113" fmla="*/ f9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0" y="f101"/>
                </a:cxn>
                <a:cxn ang="f63">
                  <a:pos x="f100" y="f101"/>
                </a:cxn>
                <a:cxn ang="f63">
                  <a:pos x="f102" y="f103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09"/>
                </a:cxn>
                <a:cxn ang="f63">
                  <a:pos x="f111" y="f109"/>
                </a:cxn>
                <a:cxn ang="f63">
                  <a:pos x="f112" y="f109"/>
                </a:cxn>
                <a:cxn ang="f63">
                  <a:pos x="f112" y="f113"/>
                </a:cxn>
              </a:cxnLst>
              <a:rect l="f96" t="f99" r="f97" b="f98"/>
              <a:pathLst>
                <a:path w="54394" h="4996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3"/>
                    <a:pt x="f35" y="f31"/>
                  </a:cubicBezTo>
                  <a:lnTo>
                    <a:pt x="f5" y="f31"/>
                  </a:lnTo>
                  <a:lnTo>
                    <a:pt x="f36" y="f31"/>
                  </a:lnTo>
                  <a:lnTo>
                    <a:pt x="f3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8" name="Freeform: Shape 1141">
              <a:extLst>
                <a:ext uri="{FF2B5EF4-FFF2-40B4-BE49-F238E27FC236}">
                  <a16:creationId xmlns:a16="http://schemas.microsoft.com/office/drawing/2014/main" id="{F2F0056F-B0BC-C475-94A2-138EF70A14FB}"/>
                </a:ext>
              </a:extLst>
            </p:cNvPr>
            <p:cNvSpPr/>
            <p:nvPr/>
          </p:nvSpPr>
          <p:spPr>
            <a:xfrm>
              <a:off x="4594814" y="5982590"/>
              <a:ext cx="15745" cy="152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13"/>
                <a:gd name="f7" fmla="val 15271"/>
                <a:gd name="f8" fmla="val 4556"/>
                <a:gd name="f9" fmla="val 8841"/>
                <a:gd name="f10" fmla="val 9779"/>
                <a:gd name="f11" fmla="val 10850"/>
                <a:gd name="f12" fmla="val 4274"/>
                <a:gd name="f13" fmla="val 11318"/>
                <a:gd name="f14" fmla="val 3966"/>
                <a:gd name="f15" fmla="val 11767"/>
                <a:gd name="f16" fmla="val 3618"/>
                <a:gd name="f17" fmla="val 12190"/>
                <a:gd name="f18" fmla="val 12994"/>
                <a:gd name="f19" fmla="val 3175"/>
                <a:gd name="f20" fmla="val 13384"/>
                <a:gd name="f21" fmla="val 2680"/>
                <a:gd name="f22" fmla="val 13700"/>
                <a:gd name="f23" fmla="val 2144"/>
                <a:gd name="f24" fmla="val 13932"/>
                <a:gd name="f25" fmla="val 1340"/>
                <a:gd name="f26" fmla="val 898"/>
                <a:gd name="f27" fmla="val 13990"/>
                <a:gd name="f28" fmla="val 442"/>
                <a:gd name="f29" fmla="val 7235"/>
                <a:gd name="f30" fmla="val 9109"/>
                <a:gd name="f31" fmla="val 5039"/>
                <a:gd name="f32" fmla="val 10531"/>
                <a:gd name="f33" fmla="val 1741"/>
                <a:gd name="f34" fmla="val 14604"/>
                <a:gd name="f35" fmla="val 15274"/>
                <a:gd name="f36" fmla="val 1621"/>
                <a:gd name="f37" fmla="val 15943"/>
                <a:gd name="f38" fmla="val 6029"/>
                <a:gd name="f39" fmla="val 6162"/>
                <a:gd name="f40" fmla="val 8707"/>
                <a:gd name="f41" fmla="+- 0 0 -90"/>
                <a:gd name="f42" fmla="*/ f3 1 16613"/>
                <a:gd name="f43" fmla="*/ f4 1 15271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6613"/>
                <a:gd name="f52" fmla="*/ f48 1 15271"/>
                <a:gd name="f53" fmla="*/ 4556 f49 1"/>
                <a:gd name="f54" fmla="*/ 8841 f48 1"/>
                <a:gd name="f55" fmla="*/ 9779 f48 1"/>
                <a:gd name="f56" fmla="*/ 10850 f48 1"/>
                <a:gd name="f57" fmla="*/ 3618 f49 1"/>
                <a:gd name="f58" fmla="*/ 12190 f48 1"/>
                <a:gd name="f59" fmla="*/ 12994 f48 1"/>
                <a:gd name="f60" fmla="*/ 2144 f49 1"/>
                <a:gd name="f61" fmla="*/ 13932 f48 1"/>
                <a:gd name="f62" fmla="*/ 1340 f49 1"/>
                <a:gd name="f63" fmla="*/ 0 f49 1"/>
                <a:gd name="f64" fmla="*/ 7235 f49 1"/>
                <a:gd name="f65" fmla="*/ 15271 f48 1"/>
                <a:gd name="f66" fmla="*/ 9109 f48 1"/>
                <a:gd name="f67" fmla="*/ 14604 f49 1"/>
                <a:gd name="f68" fmla="*/ 1741 f48 1"/>
                <a:gd name="f69" fmla="*/ 16613 f49 1"/>
                <a:gd name="f70" fmla="*/ 15943 f49 1"/>
                <a:gd name="f71" fmla="*/ 6029 f49 1"/>
                <a:gd name="f72" fmla="*/ 0 f48 1"/>
                <a:gd name="f73" fmla="*/ 6162 f48 1"/>
                <a:gd name="f74" fmla="+- f50 0 f1"/>
                <a:gd name="f75" fmla="*/ f53 1 16613"/>
                <a:gd name="f76" fmla="*/ f54 1 15271"/>
                <a:gd name="f77" fmla="*/ f55 1 15271"/>
                <a:gd name="f78" fmla="*/ f56 1 15271"/>
                <a:gd name="f79" fmla="*/ f57 1 16613"/>
                <a:gd name="f80" fmla="*/ f58 1 15271"/>
                <a:gd name="f81" fmla="*/ f59 1 15271"/>
                <a:gd name="f82" fmla="*/ f60 1 16613"/>
                <a:gd name="f83" fmla="*/ f61 1 15271"/>
                <a:gd name="f84" fmla="*/ f62 1 16613"/>
                <a:gd name="f85" fmla="*/ f63 1 16613"/>
                <a:gd name="f86" fmla="*/ f64 1 16613"/>
                <a:gd name="f87" fmla="*/ f65 1 15271"/>
                <a:gd name="f88" fmla="*/ f66 1 15271"/>
                <a:gd name="f89" fmla="*/ f67 1 16613"/>
                <a:gd name="f90" fmla="*/ f68 1 15271"/>
                <a:gd name="f91" fmla="*/ f69 1 16613"/>
                <a:gd name="f92" fmla="*/ f70 1 16613"/>
                <a:gd name="f93" fmla="*/ f71 1 16613"/>
                <a:gd name="f94" fmla="*/ f72 1 15271"/>
                <a:gd name="f95" fmla="*/ f73 1 15271"/>
                <a:gd name="f96" fmla="*/ f44 1 f51"/>
                <a:gd name="f97" fmla="*/ f45 1 f51"/>
                <a:gd name="f98" fmla="*/ f44 1 f52"/>
                <a:gd name="f99" fmla="*/ f46 1 f52"/>
                <a:gd name="f100" fmla="*/ f75 1 f51"/>
                <a:gd name="f101" fmla="*/ f76 1 f52"/>
                <a:gd name="f102" fmla="*/ f77 1 f52"/>
                <a:gd name="f103" fmla="*/ f78 1 f52"/>
                <a:gd name="f104" fmla="*/ f79 1 f51"/>
                <a:gd name="f105" fmla="*/ f80 1 f52"/>
                <a:gd name="f106" fmla="*/ f81 1 f52"/>
                <a:gd name="f107" fmla="*/ f82 1 f51"/>
                <a:gd name="f108" fmla="*/ f83 1 f52"/>
                <a:gd name="f109" fmla="*/ f84 1 f51"/>
                <a:gd name="f110" fmla="*/ f85 1 f51"/>
                <a:gd name="f111" fmla="*/ f86 1 f51"/>
                <a:gd name="f112" fmla="*/ f87 1 f52"/>
                <a:gd name="f113" fmla="*/ f88 1 f52"/>
                <a:gd name="f114" fmla="*/ f89 1 f51"/>
                <a:gd name="f115" fmla="*/ f90 1 f52"/>
                <a:gd name="f116" fmla="*/ f91 1 f51"/>
                <a:gd name="f117" fmla="*/ f92 1 f51"/>
                <a:gd name="f118" fmla="*/ f93 1 f51"/>
                <a:gd name="f119" fmla="*/ f94 1 f52"/>
                <a:gd name="f120" fmla="*/ f95 1 f52"/>
                <a:gd name="f121" fmla="*/ f96 f42 1"/>
                <a:gd name="f122" fmla="*/ f97 f42 1"/>
                <a:gd name="f123" fmla="*/ f99 f43 1"/>
                <a:gd name="f124" fmla="*/ f98 f43 1"/>
                <a:gd name="f125" fmla="*/ f100 f42 1"/>
                <a:gd name="f126" fmla="*/ f101 f43 1"/>
                <a:gd name="f127" fmla="*/ f102 f43 1"/>
                <a:gd name="f128" fmla="*/ f103 f43 1"/>
                <a:gd name="f129" fmla="*/ f104 f42 1"/>
                <a:gd name="f130" fmla="*/ f105 f43 1"/>
                <a:gd name="f131" fmla="*/ f106 f43 1"/>
                <a:gd name="f132" fmla="*/ f107 f42 1"/>
                <a:gd name="f133" fmla="*/ f108 f43 1"/>
                <a:gd name="f134" fmla="*/ f109 f42 1"/>
                <a:gd name="f135" fmla="*/ f110 f42 1"/>
                <a:gd name="f136" fmla="*/ f111 f42 1"/>
                <a:gd name="f137" fmla="*/ f112 f43 1"/>
                <a:gd name="f138" fmla="*/ f113 f43 1"/>
                <a:gd name="f139" fmla="*/ f114 f42 1"/>
                <a:gd name="f140" fmla="*/ f115 f43 1"/>
                <a:gd name="f141" fmla="*/ f116 f42 1"/>
                <a:gd name="f142" fmla="*/ f117 f42 1"/>
                <a:gd name="f143" fmla="*/ f118 f42 1"/>
                <a:gd name="f144" fmla="*/ f119 f43 1"/>
                <a:gd name="f145" fmla="*/ f12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5" y="f126"/>
                </a:cxn>
                <a:cxn ang="f74">
                  <a:pos x="f125" y="f126"/>
                </a:cxn>
                <a:cxn ang="f74">
                  <a:pos x="f125" y="f127"/>
                </a:cxn>
                <a:cxn ang="f74">
                  <a:pos x="f125" y="f128"/>
                </a:cxn>
                <a:cxn ang="f74">
                  <a:pos x="f129" y="f130"/>
                </a:cxn>
                <a:cxn ang="f74">
                  <a:pos x="f129" y="f131"/>
                </a:cxn>
                <a:cxn ang="f74">
                  <a:pos x="f132" y="f133"/>
                </a:cxn>
                <a:cxn ang="f74">
                  <a:pos x="f134" y="f133"/>
                </a:cxn>
                <a:cxn ang="f74">
                  <a:pos x="f135" y="f133"/>
                </a:cxn>
                <a:cxn ang="f74">
                  <a:pos x="f135" y="f133"/>
                </a:cxn>
                <a:cxn ang="f74">
                  <a:pos x="f136" y="f137"/>
                </a:cxn>
                <a:cxn ang="f74">
                  <a:pos x="f136" y="f138"/>
                </a:cxn>
                <a:cxn ang="f74">
                  <a:pos x="f139" y="f140"/>
                </a:cxn>
                <a:cxn ang="f74">
                  <a:pos x="f141" y="f140"/>
                </a:cxn>
                <a:cxn ang="f74">
                  <a:pos x="f142" y="f140"/>
                </a:cxn>
                <a:cxn ang="f74">
                  <a:pos x="f143" y="f144"/>
                </a:cxn>
                <a:cxn ang="f74">
                  <a:pos x="f143" y="f145"/>
                </a:cxn>
                <a:cxn ang="f74">
                  <a:pos x="f125" y="f126"/>
                </a:cxn>
              </a:cxnLst>
              <a:rect l="f121" t="f124" r="f122" b="f123"/>
              <a:pathLst>
                <a:path w="16613" h="15271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10"/>
                  </a:cubicBezTo>
                  <a:lnTo>
                    <a:pt x="f8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8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4"/>
                  </a:lnTo>
                  <a:cubicBezTo>
                    <a:pt x="f26" y="f27"/>
                    <a:pt x="f28" y="f27"/>
                    <a:pt x="f5" y="f24"/>
                  </a:cubicBezTo>
                  <a:lnTo>
                    <a:pt x="f5" y="f24"/>
                  </a:lnTo>
                  <a:lnTo>
                    <a:pt x="f29" y="f7"/>
                  </a:lnTo>
                  <a:lnTo>
                    <a:pt x="f29" y="f30"/>
                  </a:lnTo>
                  <a:cubicBezTo>
                    <a:pt x="f29" y="f31"/>
                    <a:pt x="f32" y="f33"/>
                    <a:pt x="f34" y="f33"/>
                  </a:cubicBezTo>
                  <a:cubicBezTo>
                    <a:pt x="f35" y="f36"/>
                    <a:pt x="f37" y="f36"/>
                    <a:pt x="f6" y="f33"/>
                  </a:cubicBezTo>
                  <a:lnTo>
                    <a:pt x="f37" y="f33"/>
                  </a:lnTo>
                  <a:lnTo>
                    <a:pt x="f38" y="f5"/>
                  </a:lnTo>
                  <a:lnTo>
                    <a:pt x="f38" y="f39"/>
                  </a:lnTo>
                  <a:cubicBezTo>
                    <a:pt x="f38" y="f39"/>
                    <a:pt x="f8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9" name="Freeform: Shape 1142">
              <a:extLst>
                <a:ext uri="{FF2B5EF4-FFF2-40B4-BE49-F238E27FC236}">
                  <a16:creationId xmlns:a16="http://schemas.microsoft.com/office/drawing/2014/main" id="{63001E03-ED2D-E2DE-B3B1-938898281857}"/>
                </a:ext>
              </a:extLst>
            </p:cNvPr>
            <p:cNvSpPr/>
            <p:nvPr/>
          </p:nvSpPr>
          <p:spPr>
            <a:xfrm>
              <a:off x="4614373" y="6571463"/>
              <a:ext cx="17401" cy="8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54"/>
                <a:gd name="f7" fmla="val 803"/>
                <a:gd name="f8" fmla="val 17015"/>
                <a:gd name="f9" fmla="val 18355"/>
                <a:gd name="f10" fmla="val 17283"/>
                <a:gd name="f11" fmla="val 804"/>
                <a:gd name="f12" fmla="+- 0 0 -90"/>
                <a:gd name="f13" fmla="*/ f3 1 18354"/>
                <a:gd name="f14" fmla="*/ f4 1 80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8354"/>
                <a:gd name="f23" fmla="*/ f19 1 803"/>
                <a:gd name="f24" fmla="*/ 17015 f20 1"/>
                <a:gd name="f25" fmla="*/ 0 f19 1"/>
                <a:gd name="f26" fmla="*/ 18355 f20 1"/>
                <a:gd name="f27" fmla="*/ 17283 f20 1"/>
                <a:gd name="f28" fmla="*/ 0 f20 1"/>
                <a:gd name="f29" fmla="*/ 804 f19 1"/>
                <a:gd name="f30" fmla="+- f21 0 f1"/>
                <a:gd name="f31" fmla="*/ f24 1 18354"/>
                <a:gd name="f32" fmla="*/ f25 1 803"/>
                <a:gd name="f33" fmla="*/ f26 1 18354"/>
                <a:gd name="f34" fmla="*/ f27 1 18354"/>
                <a:gd name="f35" fmla="*/ f28 1 18354"/>
                <a:gd name="f36" fmla="*/ f29 1 803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2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3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4" y="f52"/>
                </a:cxn>
                <a:cxn ang="f30">
                  <a:pos x="f55" y="f52"/>
                </a:cxn>
                <a:cxn ang="f30">
                  <a:pos x="f55" y="f56"/>
                </a:cxn>
              </a:cxnLst>
              <a:rect l="f47" t="f50" r="f48" b="f49"/>
              <a:pathLst>
                <a:path w="18354" h="803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0" name="Freeform: Shape 1143">
              <a:extLst>
                <a:ext uri="{FF2B5EF4-FFF2-40B4-BE49-F238E27FC236}">
                  <a16:creationId xmlns:a16="http://schemas.microsoft.com/office/drawing/2014/main" id="{DA628C47-A6B1-41C4-448E-8DA9F9226177}"/>
                </a:ext>
              </a:extLst>
            </p:cNvPr>
            <p:cNvSpPr/>
            <p:nvPr/>
          </p:nvSpPr>
          <p:spPr>
            <a:xfrm>
              <a:off x="4594686" y="6579501"/>
              <a:ext cx="5971" cy="2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96"/>
                <a:gd name="f7" fmla="val 2277"/>
                <a:gd name="f8" fmla="val 6297"/>
                <a:gd name="f9" fmla="val 1474"/>
                <a:gd name="f10" fmla="val 938"/>
                <a:gd name="f11" fmla="val 134"/>
                <a:gd name="f12" fmla="val 1206"/>
                <a:gd name="f13" fmla="val 1567"/>
                <a:gd name="f14" fmla="val 94"/>
                <a:gd name="f15" fmla="val 1929"/>
                <a:gd name="f16" fmla="+- 0 0 -90"/>
                <a:gd name="f17" fmla="*/ f3 1 6296"/>
                <a:gd name="f18" fmla="*/ f4 1 227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296"/>
                <a:gd name="f27" fmla="*/ f23 1 2277"/>
                <a:gd name="f28" fmla="*/ 0 f24 1"/>
                <a:gd name="f29" fmla="*/ 2277 f23 1"/>
                <a:gd name="f30" fmla="*/ 6297 f24 1"/>
                <a:gd name="f31" fmla="*/ 938 f23 1"/>
                <a:gd name="f32" fmla="*/ 0 f23 1"/>
                <a:gd name="f33" fmla="*/ 134 f24 1"/>
                <a:gd name="f34" fmla="*/ 1206 f23 1"/>
                <a:gd name="f35" fmla="+- f25 0 f1"/>
                <a:gd name="f36" fmla="*/ f28 1 6296"/>
                <a:gd name="f37" fmla="*/ f29 1 2277"/>
                <a:gd name="f38" fmla="*/ f30 1 6296"/>
                <a:gd name="f39" fmla="*/ f31 1 2277"/>
                <a:gd name="f40" fmla="*/ f32 1 2277"/>
                <a:gd name="f41" fmla="*/ f33 1 6296"/>
                <a:gd name="f42" fmla="*/ f34 1 227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0" y="f61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2"/>
                </a:cxn>
                <a:cxn ang="f35">
                  <a:pos x="f63" y="f64"/>
                </a:cxn>
                <a:cxn ang="f35">
                  <a:pos x="f58" y="f59"/>
                </a:cxn>
              </a:cxnLst>
              <a:rect l="f54" t="f57" r="f55" b="f56"/>
              <a:pathLst>
                <a:path w="6296" h="2277">
                  <a:moveTo>
                    <a:pt x="f5" y="f7"/>
                  </a:moveTo>
                  <a:lnTo>
                    <a:pt x="f8" y="f7"/>
                  </a:lnTo>
                  <a:cubicBezTo>
                    <a:pt x="f8" y="f7"/>
                    <a:pt x="f8" y="f9"/>
                    <a:pt x="f8" y="f10"/>
                  </a:cubicBezTo>
                  <a:lnTo>
                    <a:pt x="f8" y="f10"/>
                  </a:lnTo>
                  <a:lnTo>
                    <a:pt x="f8" y="f5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1" y="f13"/>
                    <a:pt x="f14" y="f15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1" name="Freeform: Shape 1144">
              <a:extLst>
                <a:ext uri="{FF2B5EF4-FFF2-40B4-BE49-F238E27FC236}">
                  <a16:creationId xmlns:a16="http://schemas.microsoft.com/office/drawing/2014/main" id="{13D95C16-BBE1-B131-50D0-220EA5AB212A}"/>
                </a:ext>
              </a:extLst>
            </p:cNvPr>
            <p:cNvSpPr/>
            <p:nvPr/>
          </p:nvSpPr>
          <p:spPr>
            <a:xfrm>
              <a:off x="4591001" y="5997997"/>
              <a:ext cx="2542" cy="5785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578558"/>
                <a:gd name="f8" fmla="val 576282"/>
                <a:gd name="f9" fmla="val 1059"/>
                <a:gd name="f10" fmla="val 576817"/>
                <a:gd name="f11" fmla="val 1983"/>
                <a:gd name="f12" fmla="val 577594"/>
                <a:gd name="f13" fmla="val 2680"/>
                <a:gd name="f14" fmla="val 578559"/>
                <a:gd name="f15" fmla="val 1340"/>
                <a:gd name="f16" fmla="+- 0 0 -90"/>
                <a:gd name="f17" fmla="*/ f3 1 2679"/>
                <a:gd name="f18" fmla="*/ f4 1 57855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679"/>
                <a:gd name="f27" fmla="*/ f23 1 578558"/>
                <a:gd name="f28" fmla="*/ 0 f24 1"/>
                <a:gd name="f29" fmla="*/ 576282 f23 1"/>
                <a:gd name="f30" fmla="*/ 2680 f24 1"/>
                <a:gd name="f31" fmla="*/ 578559 f23 1"/>
                <a:gd name="f32" fmla="*/ 0 f23 1"/>
                <a:gd name="f33" fmla="*/ 1340 f24 1"/>
                <a:gd name="f34" fmla="+- f25 0 f1"/>
                <a:gd name="f35" fmla="*/ f28 1 2679"/>
                <a:gd name="f36" fmla="*/ f29 1 578558"/>
                <a:gd name="f37" fmla="*/ f30 1 2679"/>
                <a:gd name="f38" fmla="*/ f31 1 578558"/>
                <a:gd name="f39" fmla="*/ f32 1 578558"/>
                <a:gd name="f40" fmla="*/ f33 1 2679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55" y="f59"/>
                </a:cxn>
              </a:cxnLst>
              <a:rect l="f51" t="f54" r="f52" b="f53"/>
              <a:pathLst>
                <a:path w="2679" h="578558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5"/>
                  </a:lnTo>
                  <a:lnTo>
                    <a:pt x="f1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2" name="Freeform: Shape 1145">
              <a:extLst>
                <a:ext uri="{FF2B5EF4-FFF2-40B4-BE49-F238E27FC236}">
                  <a16:creationId xmlns:a16="http://schemas.microsoft.com/office/drawing/2014/main" id="{4EC87F2D-8F02-A2DD-C5F0-8DF66C422A69}"/>
                </a:ext>
              </a:extLst>
            </p:cNvPr>
            <p:cNvSpPr/>
            <p:nvPr/>
          </p:nvSpPr>
          <p:spPr>
            <a:xfrm>
              <a:off x="4358085" y="5983934"/>
              <a:ext cx="198625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540"/>
                <a:gd name="f7" fmla="val 2679"/>
                <a:gd name="f8" fmla="val 209541"/>
                <a:gd name="f9" fmla="val 1340"/>
                <a:gd name="f10" fmla="val 209487"/>
                <a:gd name="f11" fmla="val 895"/>
                <a:gd name="f12" fmla="val 445"/>
                <a:gd name="f13" fmla="val 80"/>
                <a:gd name="f14" fmla="val 1783"/>
                <a:gd name="f15" fmla="val 2236"/>
                <a:gd name="f16" fmla="+- 0 0 -90"/>
                <a:gd name="f17" fmla="*/ f3 1 209540"/>
                <a:gd name="f18" fmla="*/ f4 1 267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09540"/>
                <a:gd name="f27" fmla="*/ f23 1 2679"/>
                <a:gd name="f28" fmla="*/ 209541 f24 1"/>
                <a:gd name="f29" fmla="*/ 1340 f23 1"/>
                <a:gd name="f30" fmla="*/ 0 f23 1"/>
                <a:gd name="f31" fmla="*/ 0 f24 1"/>
                <a:gd name="f32" fmla="*/ 2679 f23 1"/>
                <a:gd name="f33" fmla="+- f25 0 f1"/>
                <a:gd name="f34" fmla="*/ f28 1 209540"/>
                <a:gd name="f35" fmla="*/ f29 1 2679"/>
                <a:gd name="f36" fmla="*/ f30 1 2679"/>
                <a:gd name="f37" fmla="*/ f31 1 209540"/>
                <a:gd name="f38" fmla="*/ f32 1 2679"/>
                <a:gd name="f39" fmla="*/ f19 1 f26"/>
                <a:gd name="f40" fmla="*/ f20 1 f26"/>
                <a:gd name="f41" fmla="*/ f19 1 f27"/>
                <a:gd name="f42" fmla="*/ f21 1 f27"/>
                <a:gd name="f43" fmla="*/ f34 1 f26"/>
                <a:gd name="f44" fmla="*/ f35 1 f27"/>
                <a:gd name="f45" fmla="*/ f36 1 f27"/>
                <a:gd name="f46" fmla="*/ f37 1 f26"/>
                <a:gd name="f47" fmla="*/ f38 1 f27"/>
                <a:gd name="f48" fmla="*/ f39 f17 1"/>
                <a:gd name="f49" fmla="*/ f40 f17 1"/>
                <a:gd name="f50" fmla="*/ f42 f18 1"/>
                <a:gd name="f51" fmla="*/ f41 f18 1"/>
                <a:gd name="f52" fmla="*/ f43 f17 1"/>
                <a:gd name="f53" fmla="*/ f44 f18 1"/>
                <a:gd name="f54" fmla="*/ f45 f18 1"/>
                <a:gd name="f55" fmla="*/ f46 f17 1"/>
                <a:gd name="f56" fmla="*/ f47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2" y="f53"/>
                </a:cxn>
                <a:cxn ang="f33">
                  <a:pos x="f52" y="f54"/>
                </a:cxn>
                <a:cxn ang="f33">
                  <a:pos x="f55" y="f54"/>
                </a:cxn>
                <a:cxn ang="f33">
                  <a:pos x="f55" y="f53"/>
                </a:cxn>
                <a:cxn ang="f33">
                  <a:pos x="f55" y="f56"/>
                </a:cxn>
                <a:cxn ang="f33">
                  <a:pos x="f52" y="f56"/>
                </a:cxn>
              </a:cxnLst>
              <a:rect l="f48" t="f51" r="f49" b="f50"/>
              <a:pathLst>
                <a:path w="209540" h="2679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5" y="f5"/>
                  </a:lnTo>
                  <a:lnTo>
                    <a:pt x="f5" y="f9"/>
                  </a:lnTo>
                  <a:cubicBezTo>
                    <a:pt x="f13" y="f14"/>
                    <a:pt x="f13" y="f15"/>
                    <a:pt x="f5" y="f7"/>
                  </a:cubicBez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3" name="Freeform: Shape 1146">
              <a:extLst>
                <a:ext uri="{FF2B5EF4-FFF2-40B4-BE49-F238E27FC236}">
                  <a16:creationId xmlns:a16="http://schemas.microsoft.com/office/drawing/2014/main" id="{C4C560E6-C242-D9B4-C801-2235576A494D}"/>
                </a:ext>
              </a:extLst>
            </p:cNvPr>
            <p:cNvSpPr/>
            <p:nvPr/>
          </p:nvSpPr>
          <p:spPr>
            <a:xfrm>
              <a:off x="4592272" y="5997997"/>
              <a:ext cx="2542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47"/>
                <a:gd name="f8" fmla="val 1340"/>
                <a:gd name="f9" fmla="val 1782"/>
                <a:gd name="f10" fmla="val 59"/>
                <a:gd name="f11" fmla="val 2237"/>
                <a:gd name="f12" fmla="val 1795"/>
                <a:gd name="f13" fmla="val 197"/>
                <a:gd name="f14" fmla="val 884"/>
                <a:gd name="f15" fmla="+- 0 0 -90"/>
                <a:gd name="f16" fmla="*/ f3 1 2679"/>
                <a:gd name="f17" fmla="*/ f4 1 14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679"/>
                <a:gd name="f26" fmla="*/ f22 1 147"/>
                <a:gd name="f27" fmla="*/ 1340 f23 1"/>
                <a:gd name="f28" fmla="*/ 0 f22 1"/>
                <a:gd name="f29" fmla="*/ 2679 f23 1"/>
                <a:gd name="f30" fmla="*/ 0 f23 1"/>
                <a:gd name="f31" fmla="+- f24 0 f1"/>
                <a:gd name="f32" fmla="*/ f27 1 2679"/>
                <a:gd name="f33" fmla="*/ f28 1 147"/>
                <a:gd name="f34" fmla="*/ f29 1 2679"/>
                <a:gd name="f35" fmla="*/ f30 1 2679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5"/>
                <a:gd name="f43" fmla="*/ f35 1 f25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6 1"/>
                <a:gd name="f51" fmla="*/ f43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50" y="f49"/>
                </a:cxn>
                <a:cxn ang="f31">
                  <a:pos x="f51" y="f49"/>
                </a:cxn>
                <a:cxn ang="f31">
                  <a:pos x="f51" y="f49"/>
                </a:cxn>
              </a:cxnLst>
              <a:rect l="f44" t="f47" r="f45" b="f46"/>
              <a:pathLst>
                <a:path w="2679" h="147">
                  <a:moveTo>
                    <a:pt x="f8" y="f5"/>
                  </a:moveTo>
                  <a:cubicBezTo>
                    <a:pt x="f9" y="f10"/>
                    <a:pt x="f11" y="f10"/>
                    <a:pt x="f6" y="f5"/>
                  </a:cubicBezTo>
                  <a:cubicBezTo>
                    <a:pt x="f12" y="f13"/>
                    <a:pt x="f14" y="f13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4" name="Freeform: Shape 1147">
              <a:extLst>
                <a:ext uri="{FF2B5EF4-FFF2-40B4-BE49-F238E27FC236}">
                  <a16:creationId xmlns:a16="http://schemas.microsoft.com/office/drawing/2014/main" id="{E94FA905-235F-2E3C-9A3C-1B769D645E6D}"/>
                </a:ext>
              </a:extLst>
            </p:cNvPr>
            <p:cNvSpPr/>
            <p:nvPr/>
          </p:nvSpPr>
          <p:spPr>
            <a:xfrm>
              <a:off x="4589099" y="5997192"/>
              <a:ext cx="3172" cy="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9"/>
                <a:gd name="f7" fmla="val 937"/>
                <a:gd name="f8" fmla="val 2010"/>
                <a:gd name="f9" fmla="val 938"/>
                <a:gd name="f10" fmla="val 2170"/>
                <a:gd name="f11" fmla="val 896"/>
                <a:gd name="f12" fmla="val 1032"/>
                <a:gd name="f13" fmla="val 575"/>
                <a:gd name="f14" fmla="+- 0 0 -90"/>
                <a:gd name="f15" fmla="*/ f3 1 3349"/>
                <a:gd name="f16" fmla="*/ f4 1 93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349"/>
                <a:gd name="f25" fmla="*/ f21 1 937"/>
                <a:gd name="f26" fmla="*/ 2010 f22 1"/>
                <a:gd name="f27" fmla="*/ 938 f21 1"/>
                <a:gd name="f28" fmla="*/ 3349 f22 1"/>
                <a:gd name="f29" fmla="*/ 0 f22 1"/>
                <a:gd name="f30" fmla="*/ 0 f21 1"/>
                <a:gd name="f31" fmla="+- f23 0 f1"/>
                <a:gd name="f32" fmla="*/ f26 1 3349"/>
                <a:gd name="f33" fmla="*/ f27 1 937"/>
                <a:gd name="f34" fmla="*/ f28 1 3349"/>
                <a:gd name="f35" fmla="*/ f29 1 3349"/>
                <a:gd name="f36" fmla="*/ f30 1 93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  <a:cxn ang="f31">
                  <a:pos x="f53" y="f54"/>
                </a:cxn>
              </a:cxnLst>
              <a:rect l="f46" t="f49" r="f47" b="f48"/>
              <a:pathLst>
                <a:path w="3349" h="937">
                  <a:moveTo>
                    <a:pt x="f8" y="f9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5" name="Freeform: Shape 1148">
              <a:extLst>
                <a:ext uri="{FF2B5EF4-FFF2-40B4-BE49-F238E27FC236}">
                  <a16:creationId xmlns:a16="http://schemas.microsoft.com/office/drawing/2014/main" id="{4909D0F7-9B15-54A6-EA46-EDEAB91E8BC3}"/>
                </a:ext>
              </a:extLst>
            </p:cNvPr>
            <p:cNvSpPr/>
            <p:nvPr/>
          </p:nvSpPr>
          <p:spPr>
            <a:xfrm>
              <a:off x="4585926" y="5997192"/>
              <a:ext cx="758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3"/>
                <a:gd name="f7" fmla="val 13395"/>
                <a:gd name="f8" fmla="val 804"/>
                <a:gd name="f9" fmla="+- 0 0 -90"/>
                <a:gd name="f10" fmla="*/ f3 1 803"/>
                <a:gd name="f11" fmla="*/ f4 1 133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03"/>
                <a:gd name="f20" fmla="*/ f16 1 13395"/>
                <a:gd name="f21" fmla="*/ 804 f17 1"/>
                <a:gd name="f22" fmla="*/ 0 f16 1"/>
                <a:gd name="f23" fmla="*/ 0 f17 1"/>
                <a:gd name="f24" fmla="+- f18 0 f1"/>
                <a:gd name="f25" fmla="*/ f21 1 803"/>
                <a:gd name="f26" fmla="*/ f22 1 13395"/>
                <a:gd name="f27" fmla="*/ f23 1 803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803" h="13395">
                  <a:moveTo>
                    <a:pt x="f8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6" name="Freeform: Shape 1149">
              <a:extLst>
                <a:ext uri="{FF2B5EF4-FFF2-40B4-BE49-F238E27FC236}">
                  <a16:creationId xmlns:a16="http://schemas.microsoft.com/office/drawing/2014/main" id="{C8962B69-F780-FF38-63AB-C9460D9EF053}"/>
                </a:ext>
              </a:extLst>
            </p:cNvPr>
            <p:cNvSpPr/>
            <p:nvPr/>
          </p:nvSpPr>
          <p:spPr>
            <a:xfrm>
              <a:off x="4581299" y="5991304"/>
              <a:ext cx="45" cy="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"/>
                <a:gd name="f7" fmla="val 937"/>
                <a:gd name="f8" fmla="val 938"/>
                <a:gd name="f9" fmla="val -17"/>
                <a:gd name="f10" fmla="val 628"/>
                <a:gd name="f11" fmla="val 309"/>
                <a:gd name="f12" fmla="val -3"/>
                <a:gd name="f13" fmla="+- 0 0 -90"/>
                <a:gd name="f14" fmla="*/ f3 1 50"/>
                <a:gd name="f15" fmla="*/ f4 1 93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0"/>
                <a:gd name="f24" fmla="*/ f20 1 937"/>
                <a:gd name="f25" fmla="*/ 50 f21 1"/>
                <a:gd name="f26" fmla="*/ 938 f20 1"/>
                <a:gd name="f27" fmla="*/ 0 f20 1"/>
                <a:gd name="f28" fmla="+- f22 0 f1"/>
                <a:gd name="f29" fmla="*/ f25 1 50"/>
                <a:gd name="f30" fmla="*/ f26 1 937"/>
                <a:gd name="f31" fmla="*/ f27 1 937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0" h="937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lnTo>
                    <a:pt x="f6" y="f5"/>
                  </a:lnTo>
                  <a:cubicBezTo>
                    <a:pt x="f12" y="f11"/>
                    <a:pt x="f12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7" name="Freeform: Shape 1150">
              <a:extLst>
                <a:ext uri="{FF2B5EF4-FFF2-40B4-BE49-F238E27FC236}">
                  <a16:creationId xmlns:a16="http://schemas.microsoft.com/office/drawing/2014/main" id="{33D09AD3-C588-F8A3-14E2-6A073DDB2DF1}"/>
                </a:ext>
              </a:extLst>
            </p:cNvPr>
            <p:cNvSpPr/>
            <p:nvPr/>
          </p:nvSpPr>
          <p:spPr>
            <a:xfrm>
              <a:off x="4599130" y="5991432"/>
              <a:ext cx="45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"/>
                <a:gd name="f7" fmla="val 1607"/>
                <a:gd name="f8" fmla="val 67"/>
                <a:gd name="f9" fmla="val 535"/>
                <a:gd name="f10" fmla="val 1073"/>
                <a:gd name="f11" fmla="val 1608"/>
                <a:gd name="f12" fmla="val 670"/>
                <a:gd name="f13" fmla="+- 0 0 -90"/>
                <a:gd name="f14" fmla="*/ f3 1 49"/>
                <a:gd name="f15" fmla="*/ f4 1 160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9"/>
                <a:gd name="f24" fmla="*/ f20 1 1607"/>
                <a:gd name="f25" fmla="*/ 0 f21 1"/>
                <a:gd name="f26" fmla="*/ 0 f20 1"/>
                <a:gd name="f27" fmla="*/ 1608 f20 1"/>
                <a:gd name="f28" fmla="*/ 670 f20 1"/>
                <a:gd name="f29" fmla="+- f22 0 f1"/>
                <a:gd name="f30" fmla="*/ f25 1 49"/>
                <a:gd name="f31" fmla="*/ f26 1 1607"/>
                <a:gd name="f32" fmla="*/ f27 1 1607"/>
                <a:gd name="f33" fmla="*/ f28 1 1607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49" h="1607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5" y="f11"/>
                    <a:pt x="f5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8" name="Freeform: Shape 1151">
              <a:extLst>
                <a:ext uri="{FF2B5EF4-FFF2-40B4-BE49-F238E27FC236}">
                  <a16:creationId xmlns:a16="http://schemas.microsoft.com/office/drawing/2014/main" id="{4218388C-B009-561C-DCB3-6171D0572685}"/>
                </a:ext>
              </a:extLst>
            </p:cNvPr>
            <p:cNvSpPr/>
            <p:nvPr/>
          </p:nvSpPr>
          <p:spPr>
            <a:xfrm>
              <a:off x="4343866" y="5879848"/>
              <a:ext cx="14026" cy="1128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97"/>
                <a:gd name="f7" fmla="val 112797"/>
                <a:gd name="f8" fmla="val 7636"/>
                <a:gd name="f9" fmla="val 112793"/>
                <a:gd name="f10" fmla="val 11160"/>
                <a:gd name="f11" fmla="val 112777"/>
                <a:gd name="f12" fmla="val 14148"/>
                <a:gd name="f13" fmla="val 110233"/>
                <a:gd name="f14" fmla="val 14738"/>
                <a:gd name="f15" fmla="val 106764"/>
                <a:gd name="f16" fmla="val 14818"/>
                <a:gd name="f17" fmla="val 106321"/>
                <a:gd name="f18" fmla="val 105868"/>
                <a:gd name="f19" fmla="val 105425"/>
                <a:gd name="f20" fmla="val 7369"/>
                <a:gd name="f21" fmla="val 3374"/>
                <a:gd name="f22" fmla="val 11629"/>
                <a:gd name="f23" fmla="val 76"/>
                <a:gd name="f24" fmla="val 1"/>
                <a:gd name="f25" fmla="val 7543"/>
                <a:gd name="f26" fmla="val 7462"/>
                <a:gd name="f27" fmla="val 3296"/>
                <a:gd name="f28" fmla="val 3299"/>
                <a:gd name="f29" fmla="val 109495"/>
                <a:gd name="f30" fmla="val 112795"/>
                <a:gd name="f31" fmla="val 112798"/>
                <a:gd name="f32" fmla="val 7449"/>
                <a:gd name="f33" fmla="+- 0 0 -90"/>
                <a:gd name="f34" fmla="*/ f3 1 14797"/>
                <a:gd name="f35" fmla="*/ f4 1 11279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4797"/>
                <a:gd name="f44" fmla="*/ f40 1 112797"/>
                <a:gd name="f45" fmla="*/ 7636 f41 1"/>
                <a:gd name="f46" fmla="*/ 112793 f40 1"/>
                <a:gd name="f47" fmla="*/ 14738 f41 1"/>
                <a:gd name="f48" fmla="*/ 106764 f40 1"/>
                <a:gd name="f49" fmla="*/ 105425 f40 1"/>
                <a:gd name="f50" fmla="*/ 7369 f40 1"/>
                <a:gd name="f51" fmla="*/ 1 f40 1"/>
                <a:gd name="f52" fmla="*/ 7369 f41 1"/>
                <a:gd name="f53" fmla="*/ 0 f41 1"/>
                <a:gd name="f54" fmla="*/ 112798 f40 1"/>
                <a:gd name="f55" fmla="+- f42 0 f1"/>
                <a:gd name="f56" fmla="*/ f45 1 14797"/>
                <a:gd name="f57" fmla="*/ f46 1 112797"/>
                <a:gd name="f58" fmla="*/ f47 1 14797"/>
                <a:gd name="f59" fmla="*/ f48 1 112797"/>
                <a:gd name="f60" fmla="*/ f49 1 112797"/>
                <a:gd name="f61" fmla="*/ f50 1 112797"/>
                <a:gd name="f62" fmla="*/ f51 1 112797"/>
                <a:gd name="f63" fmla="*/ f52 1 14797"/>
                <a:gd name="f64" fmla="*/ f53 1 14797"/>
                <a:gd name="f65" fmla="*/ f54 1 112797"/>
                <a:gd name="f66" fmla="*/ f36 1 f43"/>
                <a:gd name="f67" fmla="*/ f37 1 f43"/>
                <a:gd name="f68" fmla="*/ f36 1 f44"/>
                <a:gd name="f69" fmla="*/ f38 1 f44"/>
                <a:gd name="f70" fmla="*/ f56 1 f43"/>
                <a:gd name="f71" fmla="*/ f57 1 f44"/>
                <a:gd name="f72" fmla="*/ f58 1 f43"/>
                <a:gd name="f73" fmla="*/ f59 1 f44"/>
                <a:gd name="f74" fmla="*/ f60 1 f44"/>
                <a:gd name="f75" fmla="*/ f61 1 f44"/>
                <a:gd name="f76" fmla="*/ f62 1 f44"/>
                <a:gd name="f77" fmla="*/ f63 1 f43"/>
                <a:gd name="f78" fmla="*/ f64 1 f43"/>
                <a:gd name="f79" fmla="*/ f65 1 f44"/>
                <a:gd name="f80" fmla="*/ f66 f34 1"/>
                <a:gd name="f81" fmla="*/ f67 f34 1"/>
                <a:gd name="f82" fmla="*/ f69 f35 1"/>
                <a:gd name="f83" fmla="*/ f68 f35 1"/>
                <a:gd name="f84" fmla="*/ f70 f34 1"/>
                <a:gd name="f85" fmla="*/ f71 f35 1"/>
                <a:gd name="f86" fmla="*/ f72 f34 1"/>
                <a:gd name="f87" fmla="*/ f73 f35 1"/>
                <a:gd name="f88" fmla="*/ f74 f35 1"/>
                <a:gd name="f89" fmla="*/ f75 f35 1"/>
                <a:gd name="f90" fmla="*/ f76 f35 1"/>
                <a:gd name="f91" fmla="*/ f77 f34 1"/>
                <a:gd name="f92" fmla="*/ f78 f34 1"/>
                <a:gd name="f93" fmla="*/ f79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4" y="f85"/>
                </a:cxn>
                <a:cxn ang="f55">
                  <a:pos x="f86" y="f87"/>
                </a:cxn>
                <a:cxn ang="f55">
                  <a:pos x="f86" y="f88"/>
                </a:cxn>
                <a:cxn ang="f55">
                  <a:pos x="f86" y="f89"/>
                </a:cxn>
                <a:cxn ang="f55">
                  <a:pos x="f84" y="f90"/>
                </a:cxn>
                <a:cxn ang="f55">
                  <a:pos x="f91" y="f90"/>
                </a:cxn>
                <a:cxn ang="f55">
                  <a:pos x="f92" y="f89"/>
                </a:cxn>
                <a:cxn ang="f55">
                  <a:pos x="f92" y="f88"/>
                </a:cxn>
                <a:cxn ang="f55">
                  <a:pos x="f91" y="f93"/>
                </a:cxn>
                <a:cxn ang="f55">
                  <a:pos x="f84" y="f85"/>
                </a:cxn>
              </a:cxnLst>
              <a:rect l="f80" t="f83" r="f81" b="f82"/>
              <a:pathLst>
                <a:path w="14797" h="11279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lnTo>
                    <a:pt x="f14" y="f20"/>
                  </a:lnTo>
                  <a:cubicBezTo>
                    <a:pt x="f16" y="f21"/>
                    <a:pt x="f22" y="f23"/>
                    <a:pt x="f8" y="f24"/>
                  </a:cubicBezTo>
                  <a:cubicBezTo>
                    <a:pt x="f25" y="f5"/>
                    <a:pt x="f26" y="f5"/>
                    <a:pt x="f20" y="f24"/>
                  </a:cubicBezTo>
                  <a:cubicBezTo>
                    <a:pt x="f27" y="f24"/>
                    <a:pt x="f5" y="f28"/>
                    <a:pt x="f5" y="f20"/>
                  </a:cubicBezTo>
                  <a:lnTo>
                    <a:pt x="f5" y="f19"/>
                  </a:lnTo>
                  <a:cubicBezTo>
                    <a:pt x="f5" y="f29"/>
                    <a:pt x="f27" y="f30"/>
                    <a:pt x="f20" y="f31"/>
                  </a:cubicBezTo>
                  <a:cubicBezTo>
                    <a:pt x="f32" y="f31"/>
                    <a:pt x="f25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9" name="Freeform: Shape 1152">
              <a:extLst>
                <a:ext uri="{FF2B5EF4-FFF2-40B4-BE49-F238E27FC236}">
                  <a16:creationId xmlns:a16="http://schemas.microsoft.com/office/drawing/2014/main" id="{87669769-F350-F1E7-EAB5-B6924E75B760}"/>
                </a:ext>
              </a:extLst>
            </p:cNvPr>
            <p:cNvSpPr/>
            <p:nvPr/>
          </p:nvSpPr>
          <p:spPr>
            <a:xfrm>
              <a:off x="4570683" y="5988753"/>
              <a:ext cx="10543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20"/>
                <a:gd name="f7" fmla="val 2545"/>
                <a:gd name="f8" fmla="val 11040"/>
                <a:gd name="f9" fmla="val 2102"/>
                <a:gd name="f10" fmla="val 1649"/>
                <a:gd name="f11" fmla="val 1206"/>
                <a:gd name="f12" fmla="val 4153"/>
                <a:gd name="f13" fmla="+- 0 0 -90"/>
                <a:gd name="f14" fmla="*/ f3 1 11120"/>
                <a:gd name="f15" fmla="*/ f4 1 254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1120"/>
                <a:gd name="f24" fmla="*/ f20 1 2545"/>
                <a:gd name="f25" fmla="*/ 0 f21 1"/>
                <a:gd name="f26" fmla="*/ 0 f20 1"/>
                <a:gd name="f27" fmla="*/ 2545 f20 1"/>
                <a:gd name="f28" fmla="*/ 11120 f21 1"/>
                <a:gd name="f29" fmla="*/ 1206 f20 1"/>
                <a:gd name="f30" fmla="*/ 4153 f21 1"/>
                <a:gd name="f31" fmla="+- f22 0 f1"/>
                <a:gd name="f32" fmla="*/ f25 1 11120"/>
                <a:gd name="f33" fmla="*/ f26 1 2545"/>
                <a:gd name="f34" fmla="*/ f27 1 2545"/>
                <a:gd name="f35" fmla="*/ f28 1 11120"/>
                <a:gd name="f36" fmla="*/ f29 1 2545"/>
                <a:gd name="f37" fmla="*/ f30 1 11120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6"/>
                </a:cxn>
                <a:cxn ang="f31">
                  <a:pos x="f55" y="f56"/>
                </a:cxn>
                <a:cxn ang="f31">
                  <a:pos x="f57" y="f53"/>
                </a:cxn>
              </a:cxnLst>
              <a:rect l="f48" t="f51" r="f49" b="f50"/>
              <a:pathLst>
                <a:path w="11120" h="2545">
                  <a:moveTo>
                    <a:pt x="f5" y="f5"/>
                  </a:moveTo>
                  <a:lnTo>
                    <a:pt x="f5" y="f7"/>
                  </a:lnTo>
                  <a:lnTo>
                    <a:pt x="f6" y="f7"/>
                  </a:lnTo>
                  <a:cubicBezTo>
                    <a:pt x="f8" y="f9"/>
                    <a:pt x="f8" y="f10"/>
                    <a:pt x="f6" y="f11"/>
                  </a:cubicBezTo>
                  <a:lnTo>
                    <a:pt x="f6" y="f11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0" name="Freeform: Shape 1153">
              <a:extLst>
                <a:ext uri="{FF2B5EF4-FFF2-40B4-BE49-F238E27FC236}">
                  <a16:creationId xmlns:a16="http://schemas.microsoft.com/office/drawing/2014/main" id="{3F743567-15EE-03C6-221C-B34127A58CE2}"/>
                </a:ext>
              </a:extLst>
            </p:cNvPr>
            <p:cNvSpPr/>
            <p:nvPr/>
          </p:nvSpPr>
          <p:spPr>
            <a:xfrm>
              <a:off x="4586685" y="5997055"/>
              <a:ext cx="2414" cy="5760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576013"/>
                <a:gd name="f8" fmla="val 576014"/>
                <a:gd name="f9" fmla="val 938"/>
                <a:gd name="f10" fmla="val 2546"/>
                <a:gd name="f11" fmla="val 1340"/>
                <a:gd name="f12" fmla="+- 0 0 -90"/>
                <a:gd name="f13" fmla="*/ f3 1 2545"/>
                <a:gd name="f14" fmla="*/ f4 1 57601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45"/>
                <a:gd name="f23" fmla="*/ f19 1 576013"/>
                <a:gd name="f24" fmla="*/ 0 f20 1"/>
                <a:gd name="f25" fmla="*/ 0 f19 1"/>
                <a:gd name="f26" fmla="*/ 576014 f19 1"/>
                <a:gd name="f27" fmla="*/ 938 f20 1"/>
                <a:gd name="f28" fmla="*/ 2546 f20 1"/>
                <a:gd name="f29" fmla="*/ 1340 f20 1"/>
                <a:gd name="f30" fmla="+- f21 0 f1"/>
                <a:gd name="f31" fmla="*/ f24 1 2545"/>
                <a:gd name="f32" fmla="*/ f25 1 576013"/>
                <a:gd name="f33" fmla="*/ f26 1 576013"/>
                <a:gd name="f34" fmla="*/ f27 1 2545"/>
                <a:gd name="f35" fmla="*/ f28 1 2545"/>
                <a:gd name="f36" fmla="*/ f29 1 2545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2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3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5" y="f53"/>
                </a:cxn>
                <a:cxn ang="f30">
                  <a:pos x="f55" y="f52"/>
                </a:cxn>
                <a:cxn ang="f30">
                  <a:pos x="f56" y="f52"/>
                </a:cxn>
              </a:cxnLst>
              <a:rect l="f47" t="f50" r="f48" b="f49"/>
              <a:pathLst>
                <a:path w="2545" h="576013">
                  <a:moveTo>
                    <a:pt x="f5" y="f5"/>
                  </a:moveTo>
                  <a:lnTo>
                    <a:pt x="f5" y="f5"/>
                  </a:lnTo>
                  <a:lnTo>
                    <a:pt x="f5" y="f8"/>
                  </a:lnTo>
                  <a:lnTo>
                    <a:pt x="f9" y="f8"/>
                  </a:lnTo>
                  <a:lnTo>
                    <a:pt x="f10" y="f8"/>
                  </a:lnTo>
                  <a:lnTo>
                    <a:pt x="f10" y="f5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1" name="Freeform: Shape 1154">
              <a:extLst>
                <a:ext uri="{FF2B5EF4-FFF2-40B4-BE49-F238E27FC236}">
                  <a16:creationId xmlns:a16="http://schemas.microsoft.com/office/drawing/2014/main" id="{906E2829-1391-C668-20B0-BA04304802BD}"/>
                </a:ext>
              </a:extLst>
            </p:cNvPr>
            <p:cNvSpPr/>
            <p:nvPr/>
          </p:nvSpPr>
          <p:spPr>
            <a:xfrm>
              <a:off x="4565096" y="6574161"/>
              <a:ext cx="29644" cy="156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277"/>
                <a:gd name="f7" fmla="val 15659"/>
                <a:gd name="f8" fmla="val 31217"/>
                <a:gd name="f9" fmla="val 7622"/>
                <a:gd name="f10" fmla="val 31297"/>
                <a:gd name="f11" fmla="val 7180"/>
                <a:gd name="f12" fmla="val 6725"/>
                <a:gd name="f13" fmla="val 6283"/>
                <a:gd name="f14" fmla="val 5077"/>
                <a:gd name="f15" fmla="val 31083"/>
                <a:gd name="f16" fmla="val 4112"/>
                <a:gd name="f17" fmla="val 30721"/>
                <a:gd name="f18" fmla="val 3188"/>
                <a:gd name="f19" fmla="val 30145"/>
                <a:gd name="f20" fmla="val 2398"/>
                <a:gd name="f21" fmla="val 29448"/>
                <a:gd name="f22" fmla="val 1433"/>
                <a:gd name="f23" fmla="val 28524"/>
                <a:gd name="f24" fmla="val 656"/>
                <a:gd name="f25" fmla="val 27466"/>
                <a:gd name="f26" fmla="val 121"/>
                <a:gd name="f27" fmla="val 26809"/>
                <a:gd name="f28" fmla="val -40"/>
                <a:gd name="f29" fmla="val 26112"/>
                <a:gd name="f30" fmla="val 25456"/>
                <a:gd name="f31" fmla="val 23848"/>
                <a:gd name="f32" fmla="val 22910"/>
                <a:gd name="f33" fmla="val 6029"/>
                <a:gd name="f34" fmla="val 790"/>
                <a:gd name="f35" fmla="val 8560"/>
                <a:gd name="f36" fmla="val 5962"/>
                <a:gd name="f37" fmla="val 12056"/>
                <a:gd name="f38" fmla="val 3443"/>
                <a:gd name="f39" fmla="val 15030"/>
                <a:gd name="f40" fmla="val 24518"/>
                <a:gd name="f41" fmla="val 14588"/>
                <a:gd name="f42" fmla="val 27533"/>
                <a:gd name="f43" fmla="val 14494"/>
                <a:gd name="f44" fmla="val 30172"/>
                <a:gd name="f45" fmla="val 12511"/>
                <a:gd name="f46" fmla="val 9631"/>
                <a:gd name="f47" fmla="val 8828"/>
                <a:gd name="f48" fmla="val 8426"/>
                <a:gd name="f49" fmla="val 28671"/>
                <a:gd name="f50" fmla="val 24116"/>
                <a:gd name="f51" fmla="val 23419"/>
                <a:gd name="f52" fmla="val 7850"/>
                <a:gd name="f53" fmla="val 22656"/>
                <a:gd name="f54" fmla="val 7475"/>
                <a:gd name="f55" fmla="val 22428"/>
                <a:gd name="f56" fmla="val 6765"/>
                <a:gd name="f57" fmla="val 22200"/>
                <a:gd name="f58" fmla="val 6068"/>
                <a:gd name="f59" fmla="val 22575"/>
                <a:gd name="f60" fmla="val 5305"/>
                <a:gd name="f61" fmla="val 23285"/>
                <a:gd name="f62" fmla="val 23553"/>
                <a:gd name="f63" fmla="val 4983"/>
                <a:gd name="f64" fmla="val 28805"/>
                <a:gd name="f65" fmla="val 29515"/>
                <a:gd name="f66" fmla="val 5144"/>
                <a:gd name="f67" fmla="val 30078"/>
                <a:gd name="f68" fmla="val 5707"/>
                <a:gd name="f69" fmla="val 6416"/>
                <a:gd name="f70" fmla="val 7153"/>
                <a:gd name="f71" fmla="val 29555"/>
                <a:gd name="f72" fmla="val 7756"/>
                <a:gd name="f73" fmla="val 28819"/>
                <a:gd name="f74" fmla="val 7770"/>
                <a:gd name="f75" fmla="val 28765"/>
                <a:gd name="f76" fmla="val 28711"/>
                <a:gd name="f77" fmla="+- 0 0 -90"/>
                <a:gd name="f78" fmla="*/ f3 1 31277"/>
                <a:gd name="f79" fmla="*/ f4 1 15659"/>
                <a:gd name="f80" fmla="val f5"/>
                <a:gd name="f81" fmla="val f6"/>
                <a:gd name="f82" fmla="val f7"/>
                <a:gd name="f83" fmla="*/ f77 f0 1"/>
                <a:gd name="f84" fmla="+- f82 0 f80"/>
                <a:gd name="f85" fmla="+- f81 0 f80"/>
                <a:gd name="f86" fmla="*/ f83 1 f2"/>
                <a:gd name="f87" fmla="*/ f85 1 31277"/>
                <a:gd name="f88" fmla="*/ f84 1 15659"/>
                <a:gd name="f89" fmla="*/ 31217 f85 1"/>
                <a:gd name="f90" fmla="*/ 7622 f84 1"/>
                <a:gd name="f91" fmla="*/ 6283 f84 1"/>
                <a:gd name="f92" fmla="*/ 5077 f84 1"/>
                <a:gd name="f93" fmla="*/ 30145 f85 1"/>
                <a:gd name="f94" fmla="*/ 2398 f84 1"/>
                <a:gd name="f95" fmla="*/ 27466 f85 1"/>
                <a:gd name="f96" fmla="*/ 121 f84 1"/>
                <a:gd name="f97" fmla="*/ 25456 f85 1"/>
                <a:gd name="f98" fmla="*/ 23848 f85 1"/>
                <a:gd name="f99" fmla="*/ 22910 f85 1"/>
                <a:gd name="f100" fmla="*/ 6029 f85 1"/>
                <a:gd name="f101" fmla="*/ 790 f84 1"/>
                <a:gd name="f102" fmla="*/ 8560 f84 1"/>
                <a:gd name="f103" fmla="*/ 0 f85 1"/>
                <a:gd name="f104" fmla="*/ 15659 f84 1"/>
                <a:gd name="f105" fmla="*/ 24518 f85 1"/>
                <a:gd name="f106" fmla="*/ 14588 f84 1"/>
                <a:gd name="f107" fmla="*/ 31083 f85 1"/>
                <a:gd name="f108" fmla="*/ 9631 f84 1"/>
                <a:gd name="f109" fmla="*/ 8426 f84 1"/>
                <a:gd name="f110" fmla="*/ 28671 f85 1"/>
                <a:gd name="f111" fmla="*/ 24116 f85 1"/>
                <a:gd name="f112" fmla="*/ 22428 f85 1"/>
                <a:gd name="f113" fmla="*/ 6765 f84 1"/>
                <a:gd name="f114" fmla="*/ 23285 f85 1"/>
                <a:gd name="f115" fmla="*/ 28805 f85 1"/>
                <a:gd name="f116" fmla="*/ 6416 f84 1"/>
                <a:gd name="f117" fmla="*/ 28819 f85 1"/>
                <a:gd name="f118" fmla="*/ 7770 f84 1"/>
                <a:gd name="f119" fmla="*/ 7756 f84 1"/>
                <a:gd name="f120" fmla="+- f86 0 f1"/>
                <a:gd name="f121" fmla="*/ f89 1 31277"/>
                <a:gd name="f122" fmla="*/ f90 1 15659"/>
                <a:gd name="f123" fmla="*/ f91 1 15659"/>
                <a:gd name="f124" fmla="*/ f92 1 15659"/>
                <a:gd name="f125" fmla="*/ f93 1 31277"/>
                <a:gd name="f126" fmla="*/ f94 1 15659"/>
                <a:gd name="f127" fmla="*/ f95 1 31277"/>
                <a:gd name="f128" fmla="*/ f96 1 15659"/>
                <a:gd name="f129" fmla="*/ f97 1 31277"/>
                <a:gd name="f130" fmla="*/ f98 1 31277"/>
                <a:gd name="f131" fmla="*/ f99 1 31277"/>
                <a:gd name="f132" fmla="*/ f100 1 31277"/>
                <a:gd name="f133" fmla="*/ f101 1 15659"/>
                <a:gd name="f134" fmla="*/ f102 1 15659"/>
                <a:gd name="f135" fmla="*/ f103 1 31277"/>
                <a:gd name="f136" fmla="*/ f104 1 15659"/>
                <a:gd name="f137" fmla="*/ f105 1 31277"/>
                <a:gd name="f138" fmla="*/ f106 1 15659"/>
                <a:gd name="f139" fmla="*/ f107 1 31277"/>
                <a:gd name="f140" fmla="*/ f108 1 15659"/>
                <a:gd name="f141" fmla="*/ f109 1 15659"/>
                <a:gd name="f142" fmla="*/ f110 1 31277"/>
                <a:gd name="f143" fmla="*/ f111 1 31277"/>
                <a:gd name="f144" fmla="*/ f112 1 31277"/>
                <a:gd name="f145" fmla="*/ f113 1 15659"/>
                <a:gd name="f146" fmla="*/ f114 1 31277"/>
                <a:gd name="f147" fmla="*/ f115 1 31277"/>
                <a:gd name="f148" fmla="*/ f116 1 15659"/>
                <a:gd name="f149" fmla="*/ f117 1 31277"/>
                <a:gd name="f150" fmla="*/ f118 1 15659"/>
                <a:gd name="f151" fmla="*/ f119 1 15659"/>
                <a:gd name="f152" fmla="*/ f80 1 f87"/>
                <a:gd name="f153" fmla="*/ f81 1 f87"/>
                <a:gd name="f154" fmla="*/ f80 1 f88"/>
                <a:gd name="f155" fmla="*/ f82 1 f88"/>
                <a:gd name="f156" fmla="*/ f121 1 f87"/>
                <a:gd name="f157" fmla="*/ f122 1 f88"/>
                <a:gd name="f158" fmla="*/ f123 1 f88"/>
                <a:gd name="f159" fmla="*/ f124 1 f88"/>
                <a:gd name="f160" fmla="*/ f125 1 f87"/>
                <a:gd name="f161" fmla="*/ f126 1 f88"/>
                <a:gd name="f162" fmla="*/ f127 1 f87"/>
                <a:gd name="f163" fmla="*/ f128 1 f88"/>
                <a:gd name="f164" fmla="*/ f129 1 f87"/>
                <a:gd name="f165" fmla="*/ f130 1 f87"/>
                <a:gd name="f166" fmla="*/ f131 1 f87"/>
                <a:gd name="f167" fmla="*/ f132 1 f87"/>
                <a:gd name="f168" fmla="*/ f133 1 f88"/>
                <a:gd name="f169" fmla="*/ f134 1 f88"/>
                <a:gd name="f170" fmla="*/ f135 1 f87"/>
                <a:gd name="f171" fmla="*/ f136 1 f88"/>
                <a:gd name="f172" fmla="*/ f137 1 f87"/>
                <a:gd name="f173" fmla="*/ f138 1 f88"/>
                <a:gd name="f174" fmla="*/ f139 1 f87"/>
                <a:gd name="f175" fmla="*/ f140 1 f88"/>
                <a:gd name="f176" fmla="*/ f141 1 f88"/>
                <a:gd name="f177" fmla="*/ f142 1 f87"/>
                <a:gd name="f178" fmla="*/ f143 1 f87"/>
                <a:gd name="f179" fmla="*/ f144 1 f87"/>
                <a:gd name="f180" fmla="*/ f145 1 f88"/>
                <a:gd name="f181" fmla="*/ f146 1 f87"/>
                <a:gd name="f182" fmla="*/ f147 1 f87"/>
                <a:gd name="f183" fmla="*/ f148 1 f88"/>
                <a:gd name="f184" fmla="*/ f149 1 f87"/>
                <a:gd name="f185" fmla="*/ f150 1 f88"/>
                <a:gd name="f186" fmla="*/ f151 1 f88"/>
                <a:gd name="f187" fmla="*/ f152 f78 1"/>
                <a:gd name="f188" fmla="*/ f153 f78 1"/>
                <a:gd name="f189" fmla="*/ f155 f79 1"/>
                <a:gd name="f190" fmla="*/ f154 f79 1"/>
                <a:gd name="f191" fmla="*/ f156 f78 1"/>
                <a:gd name="f192" fmla="*/ f157 f79 1"/>
                <a:gd name="f193" fmla="*/ f158 f79 1"/>
                <a:gd name="f194" fmla="*/ f159 f79 1"/>
                <a:gd name="f195" fmla="*/ f160 f78 1"/>
                <a:gd name="f196" fmla="*/ f161 f79 1"/>
                <a:gd name="f197" fmla="*/ f162 f78 1"/>
                <a:gd name="f198" fmla="*/ f163 f79 1"/>
                <a:gd name="f199" fmla="*/ f164 f78 1"/>
                <a:gd name="f200" fmla="*/ f165 f78 1"/>
                <a:gd name="f201" fmla="*/ f166 f78 1"/>
                <a:gd name="f202" fmla="*/ f167 f78 1"/>
                <a:gd name="f203" fmla="*/ f168 f79 1"/>
                <a:gd name="f204" fmla="*/ f169 f79 1"/>
                <a:gd name="f205" fmla="*/ f170 f78 1"/>
                <a:gd name="f206" fmla="*/ f171 f79 1"/>
                <a:gd name="f207" fmla="*/ f172 f78 1"/>
                <a:gd name="f208" fmla="*/ f173 f79 1"/>
                <a:gd name="f209" fmla="*/ f174 f78 1"/>
                <a:gd name="f210" fmla="*/ f175 f79 1"/>
                <a:gd name="f211" fmla="*/ f176 f79 1"/>
                <a:gd name="f212" fmla="*/ f177 f78 1"/>
                <a:gd name="f213" fmla="*/ f178 f78 1"/>
                <a:gd name="f214" fmla="*/ f179 f78 1"/>
                <a:gd name="f215" fmla="*/ f180 f79 1"/>
                <a:gd name="f216" fmla="*/ f181 f78 1"/>
                <a:gd name="f217" fmla="*/ f182 f78 1"/>
                <a:gd name="f218" fmla="*/ f183 f79 1"/>
                <a:gd name="f219" fmla="*/ f184 f78 1"/>
                <a:gd name="f220" fmla="*/ f185 f79 1"/>
                <a:gd name="f221" fmla="*/ f186 f7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0">
                  <a:pos x="f191" y="f192"/>
                </a:cxn>
                <a:cxn ang="f120">
                  <a:pos x="f191" y="f193"/>
                </a:cxn>
                <a:cxn ang="f120">
                  <a:pos x="f191" y="f194"/>
                </a:cxn>
                <a:cxn ang="f120">
                  <a:pos x="f195" y="f196"/>
                </a:cxn>
                <a:cxn ang="f120">
                  <a:pos x="f197" y="f198"/>
                </a:cxn>
                <a:cxn ang="f120">
                  <a:pos x="f199" y="f198"/>
                </a:cxn>
                <a:cxn ang="f120">
                  <a:pos x="f200" y="f198"/>
                </a:cxn>
                <a:cxn ang="f120">
                  <a:pos x="f201" y="f198"/>
                </a:cxn>
                <a:cxn ang="f120">
                  <a:pos x="f202" y="f203"/>
                </a:cxn>
                <a:cxn ang="f120">
                  <a:pos x="f202" y="f204"/>
                </a:cxn>
                <a:cxn ang="f120">
                  <a:pos x="f205" y="f206"/>
                </a:cxn>
                <a:cxn ang="f120">
                  <a:pos x="f205" y="f206"/>
                </a:cxn>
                <a:cxn ang="f120">
                  <a:pos x="f207" y="f208"/>
                </a:cxn>
                <a:cxn ang="f120">
                  <a:pos x="f209" y="f210"/>
                </a:cxn>
                <a:cxn ang="f120">
                  <a:pos x="f209" y="f211"/>
                </a:cxn>
                <a:cxn ang="f120">
                  <a:pos x="f212" y="f192"/>
                </a:cxn>
                <a:cxn ang="f120">
                  <a:pos x="f213" y="f192"/>
                </a:cxn>
                <a:cxn ang="f120">
                  <a:pos x="f214" y="f215"/>
                </a:cxn>
                <a:cxn ang="f120">
                  <a:pos x="f216" y="f194"/>
                </a:cxn>
                <a:cxn ang="f120">
                  <a:pos x="f213" y="f194"/>
                </a:cxn>
                <a:cxn ang="f120">
                  <a:pos x="f217" y="f194"/>
                </a:cxn>
                <a:cxn ang="f120">
                  <a:pos x="f195" y="f218"/>
                </a:cxn>
                <a:cxn ang="f120">
                  <a:pos x="f219" y="f220"/>
                </a:cxn>
                <a:cxn ang="f120">
                  <a:pos x="f212" y="f221"/>
                </a:cxn>
              </a:cxnLst>
              <a:rect l="f187" t="f190" r="f188" b="f189"/>
              <a:pathLst>
                <a:path w="31277" h="1565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28"/>
                    <a:pt x="f30" y="f26"/>
                  </a:cubicBezTo>
                  <a:lnTo>
                    <a:pt x="f31" y="f26"/>
                  </a:lnTo>
                  <a:lnTo>
                    <a:pt x="f32" y="f26"/>
                  </a:lnTo>
                  <a:lnTo>
                    <a:pt x="f33" y="f34"/>
                  </a:lnTo>
                  <a:lnTo>
                    <a:pt x="f33" y="f35"/>
                  </a:lnTo>
                  <a:cubicBezTo>
                    <a:pt x="f36" y="f37"/>
                    <a:pt x="f38" y="f39"/>
                    <a:pt x="f5" y="f7"/>
                  </a:cubicBezTo>
                  <a:lnTo>
                    <a:pt x="f5" y="f7"/>
                  </a:lnTo>
                  <a:lnTo>
                    <a:pt x="f40" y="f41"/>
                  </a:lnTo>
                  <a:cubicBezTo>
                    <a:pt x="f42" y="f43"/>
                    <a:pt x="f44" y="f45"/>
                    <a:pt x="f15" y="f46"/>
                  </a:cubicBezTo>
                  <a:cubicBezTo>
                    <a:pt x="f15" y="f46"/>
                    <a:pt x="f15" y="f47"/>
                    <a:pt x="f15" y="f48"/>
                  </a:cubicBezTo>
                  <a:close/>
                  <a:moveTo>
                    <a:pt x="f49" y="f9"/>
                  </a:moveTo>
                  <a:lnTo>
                    <a:pt x="f50" y="f9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14"/>
                  </a:cubicBezTo>
                  <a:cubicBezTo>
                    <a:pt x="f62" y="f63"/>
                    <a:pt x="f31" y="f63"/>
                    <a:pt x="f50" y="f14"/>
                  </a:cubicBezTo>
                  <a:lnTo>
                    <a:pt x="f64" y="f14"/>
                  </a:lnTo>
                  <a:cubicBezTo>
                    <a:pt x="f65" y="f66"/>
                    <a:pt x="f67" y="f68"/>
                    <a:pt x="f19" y="f69"/>
                  </a:cubicBezTo>
                  <a:cubicBezTo>
                    <a:pt x="f19" y="f70"/>
                    <a:pt x="f71" y="f72"/>
                    <a:pt x="f73" y="f74"/>
                  </a:cubicBezTo>
                  <a:cubicBezTo>
                    <a:pt x="f75" y="f74"/>
                    <a:pt x="f76" y="f72"/>
                    <a:pt x="f49" y="f7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2" name="Freeform: Shape 1155">
              <a:extLst>
                <a:ext uri="{FF2B5EF4-FFF2-40B4-BE49-F238E27FC236}">
                  <a16:creationId xmlns:a16="http://schemas.microsoft.com/office/drawing/2014/main" id="{67BE49A9-236E-6521-5E25-83B0E55A1B8E}"/>
                </a:ext>
              </a:extLst>
            </p:cNvPr>
            <p:cNvSpPr/>
            <p:nvPr/>
          </p:nvSpPr>
          <p:spPr>
            <a:xfrm>
              <a:off x="4557049" y="6582052"/>
              <a:ext cx="45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"/>
                <a:gd name="f7" fmla="val 1607"/>
                <a:gd name="f8" fmla="val 50"/>
                <a:gd name="f9" fmla="val 1608"/>
                <a:gd name="f10" fmla="val -17"/>
                <a:gd name="f11" fmla="val 1072"/>
                <a:gd name="f12" fmla="val 536"/>
                <a:gd name="f13" fmla="+- 0 0 -90"/>
                <a:gd name="f14" fmla="*/ f3 1 49"/>
                <a:gd name="f15" fmla="*/ f4 1 160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9"/>
                <a:gd name="f24" fmla="*/ f20 1 1607"/>
                <a:gd name="f25" fmla="*/ 50 f21 1"/>
                <a:gd name="f26" fmla="*/ 1608 f20 1"/>
                <a:gd name="f27" fmla="*/ 0 f20 1"/>
                <a:gd name="f28" fmla="+- f22 0 f1"/>
                <a:gd name="f29" fmla="*/ f25 1 49"/>
                <a:gd name="f30" fmla="*/ f26 1 1607"/>
                <a:gd name="f31" fmla="*/ f27 1 1607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49" h="1607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8" y="f5"/>
                  </a:lnTo>
                  <a:cubicBezTo>
                    <a:pt x="f10" y="f12"/>
                    <a:pt x="f10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3" name="Freeform: Shape 1156">
              <a:extLst>
                <a:ext uri="{FF2B5EF4-FFF2-40B4-BE49-F238E27FC236}">
                  <a16:creationId xmlns:a16="http://schemas.microsoft.com/office/drawing/2014/main" id="{505EB12C-C79F-D13A-6D91-3676BCBB40B1}"/>
                </a:ext>
              </a:extLst>
            </p:cNvPr>
            <p:cNvSpPr/>
            <p:nvPr/>
          </p:nvSpPr>
          <p:spPr>
            <a:xfrm>
              <a:off x="4561027" y="6589010"/>
              <a:ext cx="1399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"/>
                <a:gd name="f7" fmla="val 13395"/>
                <a:gd name="f8" fmla="val 1474"/>
                <a:gd name="f9" fmla="+- 0 0 -90"/>
                <a:gd name="f10" fmla="*/ f3 1 1473"/>
                <a:gd name="f11" fmla="*/ f4 1 133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473"/>
                <a:gd name="f20" fmla="*/ f16 1 13395"/>
                <a:gd name="f21" fmla="*/ 1474 f17 1"/>
                <a:gd name="f22" fmla="*/ 0 f16 1"/>
                <a:gd name="f23" fmla="*/ 0 f17 1"/>
                <a:gd name="f24" fmla="+- f18 0 f1"/>
                <a:gd name="f25" fmla="*/ f21 1 1473"/>
                <a:gd name="f26" fmla="*/ f22 1 13395"/>
                <a:gd name="f27" fmla="*/ f23 1 1473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473" h="13395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4" name="Freeform: Shape 1157">
              <a:extLst>
                <a:ext uri="{FF2B5EF4-FFF2-40B4-BE49-F238E27FC236}">
                  <a16:creationId xmlns:a16="http://schemas.microsoft.com/office/drawing/2014/main" id="{1D251013-2A1A-13BF-4DCC-E8139FF76687}"/>
                </a:ext>
              </a:extLst>
            </p:cNvPr>
            <p:cNvSpPr/>
            <p:nvPr/>
          </p:nvSpPr>
          <p:spPr>
            <a:xfrm>
              <a:off x="4570683" y="5985269"/>
              <a:ext cx="10287" cy="46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52"/>
                <a:gd name="f7" fmla="val 4688"/>
                <a:gd name="f8" fmla="val 3885"/>
                <a:gd name="f9" fmla="val 3483"/>
                <a:gd name="f10" fmla="val 2009"/>
                <a:gd name="f11" fmla="val 2679"/>
                <a:gd name="f12" fmla="+- 0 0 -90"/>
                <a:gd name="f13" fmla="*/ f3 1 10852"/>
                <a:gd name="f14" fmla="*/ f4 1 46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0852"/>
                <a:gd name="f23" fmla="*/ f19 1 4688"/>
                <a:gd name="f24" fmla="*/ 3885 f20 1"/>
                <a:gd name="f25" fmla="*/ 3483 f19 1"/>
                <a:gd name="f26" fmla="*/ 10852 f20 1"/>
                <a:gd name="f27" fmla="*/ 4688 f19 1"/>
                <a:gd name="f28" fmla="*/ 2009 f19 1"/>
                <a:gd name="f29" fmla="*/ 0 f20 1"/>
                <a:gd name="f30" fmla="*/ 0 f19 1"/>
                <a:gd name="f31" fmla="*/ 2679 f19 1"/>
                <a:gd name="f32" fmla="+- f21 0 f1"/>
                <a:gd name="f33" fmla="*/ f24 1 10852"/>
                <a:gd name="f34" fmla="*/ f25 1 4688"/>
                <a:gd name="f35" fmla="*/ f26 1 10852"/>
                <a:gd name="f36" fmla="*/ f27 1 4688"/>
                <a:gd name="f37" fmla="*/ f28 1 4688"/>
                <a:gd name="f38" fmla="*/ f29 1 10852"/>
                <a:gd name="f39" fmla="*/ f30 1 4688"/>
                <a:gd name="f40" fmla="*/ f31 1 4688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3"/>
                <a:gd name="f50" fmla="*/ f38 1 f22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4 1"/>
                <a:gd name="f62" fmla="*/ f50 f13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1"/>
                </a:cxn>
                <a:cxn ang="f32">
                  <a:pos x="f62" y="f63"/>
                </a:cxn>
                <a:cxn ang="f32">
                  <a:pos x="f62" y="f64"/>
                </a:cxn>
                <a:cxn ang="f32">
                  <a:pos x="f57" y="f58"/>
                </a:cxn>
              </a:cxnLst>
              <a:rect l="f53" t="f56" r="f54" b="f55"/>
              <a:pathLst>
                <a:path w="10852" h="4688">
                  <a:moveTo>
                    <a:pt x="f8" y="f9"/>
                  </a:moveTo>
                  <a:lnTo>
                    <a:pt x="f6" y="f7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5" name="Freeform: Shape 1158">
              <a:extLst>
                <a:ext uri="{FF2B5EF4-FFF2-40B4-BE49-F238E27FC236}">
                  <a16:creationId xmlns:a16="http://schemas.microsoft.com/office/drawing/2014/main" id="{60A17045-866A-5D30-6524-9602692B836B}"/>
                </a:ext>
              </a:extLst>
            </p:cNvPr>
            <p:cNvSpPr/>
            <p:nvPr/>
          </p:nvSpPr>
          <p:spPr>
            <a:xfrm>
              <a:off x="4586164" y="6579172"/>
              <a:ext cx="7251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49"/>
                <a:gd name="f7" fmla="val 2681"/>
                <a:gd name="f8" fmla="val 6444"/>
                <a:gd name="f9" fmla="val 66"/>
                <a:gd name="f10" fmla="val 1755"/>
                <a:gd name="f11" fmla="val 1058"/>
                <a:gd name="f12" fmla="val -161"/>
                <a:gd name="f13" fmla="val 294"/>
                <a:gd name="f14" fmla="val 214"/>
                <a:gd name="f15" fmla="val 924"/>
                <a:gd name="f16" fmla="val 1620"/>
                <a:gd name="f17" fmla="val 2384"/>
                <a:gd name="f18" fmla="val 2612"/>
                <a:gd name="f19" fmla="val 1192"/>
                <a:gd name="f20" fmla="val 2705"/>
                <a:gd name="f21" fmla="val 1487"/>
                <a:gd name="f22" fmla="val 6310"/>
                <a:gd name="f23" fmla="val 7047"/>
                <a:gd name="f24" fmla="val 7650"/>
                <a:gd name="f25" fmla="val 2009"/>
                <a:gd name="f26" fmla="val 1272"/>
                <a:gd name="f27" fmla="val 7543"/>
                <a:gd name="f28" fmla="val 656"/>
                <a:gd name="f29" fmla="val 7060"/>
                <a:gd name="f30" fmla="val 174"/>
                <a:gd name="f31" fmla="+- 0 0 -90"/>
                <a:gd name="f32" fmla="*/ f3 1 7649"/>
                <a:gd name="f33" fmla="*/ f4 1 2681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7649"/>
                <a:gd name="f42" fmla="*/ f38 1 2681"/>
                <a:gd name="f43" fmla="*/ 6444 f39 1"/>
                <a:gd name="f44" fmla="*/ 66 f38 1"/>
                <a:gd name="f45" fmla="*/ 1755 f39 1"/>
                <a:gd name="f46" fmla="*/ 66 f39 1"/>
                <a:gd name="f47" fmla="*/ 924 f38 1"/>
                <a:gd name="f48" fmla="*/ 924 f39 1"/>
                <a:gd name="f49" fmla="*/ 2612 f38 1"/>
                <a:gd name="f50" fmla="*/ 6310 f39 1"/>
                <a:gd name="f51" fmla="*/ 7650 f39 1"/>
                <a:gd name="f52" fmla="*/ 1272 f38 1"/>
                <a:gd name="f53" fmla="+- f40 0 f1"/>
                <a:gd name="f54" fmla="*/ f43 1 7649"/>
                <a:gd name="f55" fmla="*/ f44 1 2681"/>
                <a:gd name="f56" fmla="*/ f45 1 7649"/>
                <a:gd name="f57" fmla="*/ f46 1 7649"/>
                <a:gd name="f58" fmla="*/ f47 1 2681"/>
                <a:gd name="f59" fmla="*/ f48 1 7649"/>
                <a:gd name="f60" fmla="*/ f49 1 2681"/>
                <a:gd name="f61" fmla="*/ f50 1 7649"/>
                <a:gd name="f62" fmla="*/ f51 1 7649"/>
                <a:gd name="f63" fmla="*/ f52 1 2681"/>
                <a:gd name="f64" fmla="*/ f34 1 f41"/>
                <a:gd name="f65" fmla="*/ f35 1 f41"/>
                <a:gd name="f66" fmla="*/ f34 1 f42"/>
                <a:gd name="f67" fmla="*/ f36 1 f42"/>
                <a:gd name="f68" fmla="*/ f54 1 f41"/>
                <a:gd name="f69" fmla="*/ f55 1 f42"/>
                <a:gd name="f70" fmla="*/ f56 1 f41"/>
                <a:gd name="f71" fmla="*/ f57 1 f41"/>
                <a:gd name="f72" fmla="*/ f58 1 f42"/>
                <a:gd name="f73" fmla="*/ f59 1 f41"/>
                <a:gd name="f74" fmla="*/ f60 1 f42"/>
                <a:gd name="f75" fmla="*/ f61 1 f41"/>
                <a:gd name="f76" fmla="*/ f62 1 f41"/>
                <a:gd name="f77" fmla="*/ f63 1 f42"/>
                <a:gd name="f78" fmla="*/ f64 f32 1"/>
                <a:gd name="f79" fmla="*/ f65 f32 1"/>
                <a:gd name="f80" fmla="*/ f67 f33 1"/>
                <a:gd name="f81" fmla="*/ f66 f33 1"/>
                <a:gd name="f82" fmla="*/ f68 f32 1"/>
                <a:gd name="f83" fmla="*/ f69 f33 1"/>
                <a:gd name="f84" fmla="*/ f70 f32 1"/>
                <a:gd name="f85" fmla="*/ f71 f32 1"/>
                <a:gd name="f86" fmla="*/ f72 f33 1"/>
                <a:gd name="f87" fmla="*/ f73 f32 1"/>
                <a:gd name="f88" fmla="*/ f74 f33 1"/>
                <a:gd name="f89" fmla="*/ f75 f32 1"/>
                <a:gd name="f90" fmla="*/ f76 f32 1"/>
                <a:gd name="f91" fmla="*/ f7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2" y="f83"/>
                </a:cxn>
                <a:cxn ang="f53">
                  <a:pos x="f84" y="f83"/>
                </a:cxn>
                <a:cxn ang="f53">
                  <a:pos x="f85" y="f86"/>
                </a:cxn>
                <a:cxn ang="f53">
                  <a:pos x="f87" y="f88"/>
                </a:cxn>
                <a:cxn ang="f53">
                  <a:pos x="f84" y="f88"/>
                </a:cxn>
                <a:cxn ang="f53">
                  <a:pos x="f89" y="f88"/>
                </a:cxn>
                <a:cxn ang="f53">
                  <a:pos x="f90" y="f91"/>
                </a:cxn>
                <a:cxn ang="f53">
                  <a:pos x="f82" y="f83"/>
                </a:cxn>
              </a:cxnLst>
              <a:rect l="f78" t="f81" r="f79" b="f80"/>
              <a:pathLst>
                <a:path w="7649" h="2681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9" y="f15"/>
                  </a:cubicBezTo>
                  <a:cubicBezTo>
                    <a:pt x="f12" y="f16"/>
                    <a:pt x="f14" y="f17"/>
                    <a:pt x="f15" y="f18"/>
                  </a:cubicBezTo>
                  <a:cubicBezTo>
                    <a:pt x="f19" y="f20"/>
                    <a:pt x="f21" y="f20"/>
                    <a:pt x="f10" y="f18"/>
                  </a:cubicBezTo>
                  <a:lnTo>
                    <a:pt x="f22" y="f18"/>
                  </a:lnTo>
                  <a:cubicBezTo>
                    <a:pt x="f23" y="f18"/>
                    <a:pt x="f24" y="f25"/>
                    <a:pt x="f24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6" name="Freeform: Shape 1159">
              <a:extLst>
                <a:ext uri="{FF2B5EF4-FFF2-40B4-BE49-F238E27FC236}">
                  <a16:creationId xmlns:a16="http://schemas.microsoft.com/office/drawing/2014/main" id="{002E9CBE-50C3-A1F0-7B47-18C9FD9F1823}"/>
                </a:ext>
              </a:extLst>
            </p:cNvPr>
            <p:cNvSpPr/>
            <p:nvPr/>
          </p:nvSpPr>
          <p:spPr>
            <a:xfrm>
              <a:off x="4556683" y="5880058"/>
              <a:ext cx="33046" cy="180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859"/>
                <a:gd name="f7" fmla="val 18005"/>
                <a:gd name="f8" fmla="val 159"/>
                <a:gd name="f9" fmla="val 5548"/>
                <a:gd name="f10" fmla="val -672"/>
                <a:gd name="f11" fmla="val 9502"/>
                <a:gd name="f12" fmla="val 1834"/>
                <a:gd name="f13" fmla="val 13385"/>
                <a:gd name="f14" fmla="val 5786"/>
                <a:gd name="f15" fmla="val 14255"/>
                <a:gd name="f16" fmla="val 8466"/>
                <a:gd name="f17" fmla="val 25347"/>
                <a:gd name="f18" fmla="val 18006"/>
                <a:gd name="f19" fmla="val 13451"/>
                <a:gd name="f20" fmla="val 9381"/>
                <a:gd name="f21" fmla="val 28643"/>
                <a:gd name="f22" fmla="val 6083"/>
                <a:gd name="f23" fmla="val 32715"/>
                <a:gd name="f24" fmla="val 33426"/>
                <a:gd name="f25" fmla="val 6008"/>
                <a:gd name="f26" fmla="val 34149"/>
                <a:gd name="f27" fmla="val 9002"/>
                <a:gd name="f28" fmla="val 55"/>
                <a:gd name="f29" fmla="val 8198"/>
                <a:gd name="f30" fmla="val 4513"/>
                <a:gd name="f31" fmla="val -396"/>
                <a:gd name="f32" fmla="val 1070"/>
                <a:gd name="f33" fmla="val 1956"/>
                <a:gd name="f34" fmla="+- 0 0 -90"/>
                <a:gd name="f35" fmla="*/ f3 1 34859"/>
                <a:gd name="f36" fmla="*/ f4 1 1800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4859"/>
                <a:gd name="f45" fmla="*/ f41 1 18005"/>
                <a:gd name="f46" fmla="*/ 159 f42 1"/>
                <a:gd name="f47" fmla="*/ 5548 f41 1"/>
                <a:gd name="f48" fmla="*/ 5786 f42 1"/>
                <a:gd name="f49" fmla="*/ 14255 f41 1"/>
                <a:gd name="f50" fmla="*/ 8466 f42 1"/>
                <a:gd name="f51" fmla="*/ 25347 f42 1"/>
                <a:gd name="f52" fmla="*/ 18006 f41 1"/>
                <a:gd name="f53" fmla="*/ 13451 f41 1"/>
                <a:gd name="f54" fmla="*/ 32715 f42 1"/>
                <a:gd name="f55" fmla="*/ 6083 f41 1"/>
                <a:gd name="f56" fmla="*/ 34859 f42 1"/>
                <a:gd name="f57" fmla="*/ 9002 f42 1"/>
                <a:gd name="f58" fmla="*/ 55 f41 1"/>
                <a:gd name="f59" fmla="*/ 8198 f42 1"/>
                <a:gd name="f60" fmla="+- f43 0 f1"/>
                <a:gd name="f61" fmla="*/ f46 1 34859"/>
                <a:gd name="f62" fmla="*/ f47 1 18005"/>
                <a:gd name="f63" fmla="*/ f48 1 34859"/>
                <a:gd name="f64" fmla="*/ f49 1 18005"/>
                <a:gd name="f65" fmla="*/ f50 1 34859"/>
                <a:gd name="f66" fmla="*/ f51 1 34859"/>
                <a:gd name="f67" fmla="*/ f52 1 18005"/>
                <a:gd name="f68" fmla="*/ f53 1 18005"/>
                <a:gd name="f69" fmla="*/ f54 1 34859"/>
                <a:gd name="f70" fmla="*/ f55 1 18005"/>
                <a:gd name="f71" fmla="*/ f56 1 34859"/>
                <a:gd name="f72" fmla="*/ f57 1 34859"/>
                <a:gd name="f73" fmla="*/ f58 1 18005"/>
                <a:gd name="f74" fmla="*/ f59 1 34859"/>
                <a:gd name="f75" fmla="*/ f37 1 f44"/>
                <a:gd name="f76" fmla="*/ f38 1 f44"/>
                <a:gd name="f77" fmla="*/ f37 1 f45"/>
                <a:gd name="f78" fmla="*/ f39 1 f45"/>
                <a:gd name="f79" fmla="*/ f61 1 f44"/>
                <a:gd name="f80" fmla="*/ f62 1 f45"/>
                <a:gd name="f81" fmla="*/ f63 1 f44"/>
                <a:gd name="f82" fmla="*/ f64 1 f45"/>
                <a:gd name="f83" fmla="*/ f65 1 f44"/>
                <a:gd name="f84" fmla="*/ f66 1 f44"/>
                <a:gd name="f85" fmla="*/ f67 1 f45"/>
                <a:gd name="f86" fmla="*/ f68 1 f45"/>
                <a:gd name="f87" fmla="*/ f69 1 f44"/>
                <a:gd name="f88" fmla="*/ f70 1 f45"/>
                <a:gd name="f89" fmla="*/ f71 1 f44"/>
                <a:gd name="f90" fmla="*/ f72 1 f44"/>
                <a:gd name="f91" fmla="*/ f73 1 f45"/>
                <a:gd name="f92" fmla="*/ f74 1 f44"/>
                <a:gd name="f93" fmla="*/ f75 f35 1"/>
                <a:gd name="f94" fmla="*/ f76 f35 1"/>
                <a:gd name="f95" fmla="*/ f78 f36 1"/>
                <a:gd name="f96" fmla="*/ f77 f36 1"/>
                <a:gd name="f97" fmla="*/ f79 f35 1"/>
                <a:gd name="f98" fmla="*/ f80 f36 1"/>
                <a:gd name="f99" fmla="*/ f81 f35 1"/>
                <a:gd name="f100" fmla="*/ f82 f36 1"/>
                <a:gd name="f101" fmla="*/ f83 f35 1"/>
                <a:gd name="f102" fmla="*/ f84 f35 1"/>
                <a:gd name="f103" fmla="*/ f85 f36 1"/>
                <a:gd name="f104" fmla="*/ f86 f36 1"/>
                <a:gd name="f105" fmla="*/ f87 f35 1"/>
                <a:gd name="f106" fmla="*/ f88 f36 1"/>
                <a:gd name="f107" fmla="*/ f89 f35 1"/>
                <a:gd name="f108" fmla="*/ f90 f35 1"/>
                <a:gd name="f109" fmla="*/ f91 f36 1"/>
                <a:gd name="f110" fmla="*/ f92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7" y="f98"/>
                </a:cxn>
                <a:cxn ang="f60">
                  <a:pos x="f99" y="f100"/>
                </a:cxn>
                <a:cxn ang="f60">
                  <a:pos x="f99" y="f100"/>
                </a:cxn>
                <a:cxn ang="f60">
                  <a:pos x="f101" y="f100"/>
                </a:cxn>
                <a:cxn ang="f60">
                  <a:pos x="f102" y="f103"/>
                </a:cxn>
                <a:cxn ang="f60">
                  <a:pos x="f102" y="f104"/>
                </a:cxn>
                <a:cxn ang="f60">
                  <a:pos x="f105" y="f106"/>
                </a:cxn>
                <a:cxn ang="f60">
                  <a:pos x="f107" y="f106"/>
                </a:cxn>
                <a:cxn ang="f60">
                  <a:pos x="f108" y="f109"/>
                </a:cxn>
                <a:cxn ang="f60">
                  <a:pos x="f110" y="f109"/>
                </a:cxn>
                <a:cxn ang="f60">
                  <a:pos x="f97" y="f98"/>
                </a:cxn>
              </a:cxnLst>
              <a:rect l="f93" t="f96" r="f94" b="f95"/>
              <a:pathLst>
                <a:path w="34859" h="1800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6" y="f15"/>
                  </a:lnTo>
                  <a:lnTo>
                    <a:pt x="f17" y="f18"/>
                  </a:lnTo>
                  <a:lnTo>
                    <a:pt x="f17" y="f19"/>
                  </a:lnTo>
                  <a:cubicBezTo>
                    <a:pt x="f17" y="f20"/>
                    <a:pt x="f21" y="f22"/>
                    <a:pt x="f23" y="f22"/>
                  </a:cubicBezTo>
                  <a:cubicBezTo>
                    <a:pt x="f24" y="f25"/>
                    <a:pt x="f26" y="f25"/>
                    <a:pt x="f6" y="f22"/>
                  </a:cubicBezTo>
                  <a:lnTo>
                    <a:pt x="f27" y="f28"/>
                  </a:lnTo>
                  <a:lnTo>
                    <a:pt x="f29" y="f28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7" name="Freeform: Shape 1160">
              <a:extLst>
                <a:ext uri="{FF2B5EF4-FFF2-40B4-BE49-F238E27FC236}">
                  <a16:creationId xmlns:a16="http://schemas.microsoft.com/office/drawing/2014/main" id="{70B4162D-D060-E86D-BAEB-E1855409AC3F}"/>
                </a:ext>
              </a:extLst>
            </p:cNvPr>
            <p:cNvSpPr/>
            <p:nvPr/>
          </p:nvSpPr>
          <p:spPr>
            <a:xfrm>
              <a:off x="4591513" y="5886678"/>
              <a:ext cx="1270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3395"/>
                <a:gd name="f8" fmla="+- 0 0 -90"/>
                <a:gd name="f9" fmla="*/ f3 1 13397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397"/>
                <a:gd name="f19" fmla="*/ f15 1 13395"/>
                <a:gd name="f20" fmla="*/ 0 f16 1"/>
                <a:gd name="f21" fmla="*/ 0 f15 1"/>
                <a:gd name="f22" fmla="+- f17 0 f1"/>
                <a:gd name="f23" fmla="*/ f20 1 13397"/>
                <a:gd name="f24" fmla="*/ f21 1 133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3397" h="133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8" name="Freeform: Shape 1161">
              <a:extLst>
                <a:ext uri="{FF2B5EF4-FFF2-40B4-BE49-F238E27FC236}">
                  <a16:creationId xmlns:a16="http://schemas.microsoft.com/office/drawing/2014/main" id="{39955B4E-E09B-7C8B-71E4-192D121724CF}"/>
                </a:ext>
              </a:extLst>
            </p:cNvPr>
            <p:cNvSpPr/>
            <p:nvPr/>
          </p:nvSpPr>
          <p:spPr>
            <a:xfrm>
              <a:off x="5915089" y="6578568"/>
              <a:ext cx="436241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0212"/>
                <a:gd name="f7" fmla="val 2679"/>
                <a:gd name="f8" fmla="val 2009"/>
                <a:gd name="f9" fmla="val 460213"/>
                <a:gd name="f10" fmla="val 1340"/>
                <a:gd name="f11" fmla="val 268"/>
                <a:gd name="f12" fmla="+- 0 0 -90"/>
                <a:gd name="f13" fmla="*/ f3 1 460212"/>
                <a:gd name="f14" fmla="*/ f4 1 267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60212"/>
                <a:gd name="f23" fmla="*/ f19 1 2679"/>
                <a:gd name="f24" fmla="*/ 0 f20 1"/>
                <a:gd name="f25" fmla="*/ 2009 f19 1"/>
                <a:gd name="f26" fmla="*/ 2679 f19 1"/>
                <a:gd name="f27" fmla="*/ 460213 f20 1"/>
                <a:gd name="f28" fmla="*/ 1340 f19 1"/>
                <a:gd name="f29" fmla="*/ 268 f19 1"/>
                <a:gd name="f30" fmla="*/ 0 f19 1"/>
                <a:gd name="f31" fmla="+- f21 0 f1"/>
                <a:gd name="f32" fmla="*/ f24 1 460212"/>
                <a:gd name="f33" fmla="*/ f25 1 2679"/>
                <a:gd name="f34" fmla="*/ f26 1 2679"/>
                <a:gd name="f35" fmla="*/ f27 1 460212"/>
                <a:gd name="f36" fmla="*/ f28 1 2679"/>
                <a:gd name="f37" fmla="*/ f29 1 2679"/>
                <a:gd name="f38" fmla="*/ f30 1 267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7" y="f59"/>
                </a:cxn>
                <a:cxn ang="f31">
                  <a:pos x="f57" y="f60"/>
                </a:cxn>
                <a:cxn ang="f31">
                  <a:pos x="f54" y="f60"/>
                </a:cxn>
                <a:cxn ang="f31">
                  <a:pos x="f54" y="f59"/>
                </a:cxn>
                <a:cxn ang="f31">
                  <a:pos x="f54" y="f58"/>
                </a:cxn>
                <a:cxn ang="f31">
                  <a:pos x="f54" y="f55"/>
                </a:cxn>
              </a:cxnLst>
              <a:rect l="f50" t="f53" r="f51" b="f52"/>
              <a:pathLst>
                <a:path w="460212" h="2679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8"/>
                  </a:lnTo>
                  <a:lnTo>
                    <a:pt x="f9" y="f10"/>
                  </a:lnTo>
                  <a:lnTo>
                    <a:pt x="f9" y="f11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1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9" name="Freeform: Shape 1162">
              <a:extLst>
                <a:ext uri="{FF2B5EF4-FFF2-40B4-BE49-F238E27FC236}">
                  <a16:creationId xmlns:a16="http://schemas.microsoft.com/office/drawing/2014/main" id="{F02ACFFD-2186-41D9-B17E-9A80AA0AF438}"/>
                </a:ext>
              </a:extLst>
            </p:cNvPr>
            <p:cNvSpPr/>
            <p:nvPr/>
          </p:nvSpPr>
          <p:spPr>
            <a:xfrm>
              <a:off x="5292940" y="6578833"/>
              <a:ext cx="11036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41"/>
                <a:gd name="f7" fmla="val 2411"/>
                <a:gd name="f8" fmla="val 789"/>
                <a:gd name="f9" fmla="val 11507"/>
                <a:gd name="f10" fmla="val 1607"/>
                <a:gd name="f11" fmla="val 804"/>
                <a:gd name="f12" fmla="val 1191"/>
                <a:gd name="f13" fmla="val 387"/>
                <a:gd name="f14" fmla="val 119"/>
                <a:gd name="f15" fmla="val 670"/>
                <a:gd name="f16" fmla="val -149"/>
                <a:gd name="f17" fmla="val 1339"/>
                <a:gd name="f18" fmla="val 146"/>
                <a:gd name="f19" fmla="val 1782"/>
                <a:gd name="f20" fmla="val 400"/>
                <a:gd name="f21" fmla="val 2183"/>
                <a:gd name="f22" fmla="+- 0 0 -90"/>
                <a:gd name="f23" fmla="*/ f3 1 11641"/>
                <a:gd name="f24" fmla="*/ f4 1 2411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1641"/>
                <a:gd name="f33" fmla="*/ f29 1 2411"/>
                <a:gd name="f34" fmla="*/ 789 f30 1"/>
                <a:gd name="f35" fmla="*/ 2411 f29 1"/>
                <a:gd name="f36" fmla="*/ 11641 f30 1"/>
                <a:gd name="f37" fmla="*/ 0 f29 1"/>
                <a:gd name="f38" fmla="*/ 1191 f30 1"/>
                <a:gd name="f39" fmla="*/ 119 f30 1"/>
                <a:gd name="f40" fmla="*/ 670 f29 1"/>
                <a:gd name="f41" fmla="*/ 1339 f29 1"/>
                <a:gd name="f42" fmla="+- f31 0 f1"/>
                <a:gd name="f43" fmla="*/ f34 1 11641"/>
                <a:gd name="f44" fmla="*/ f35 1 2411"/>
                <a:gd name="f45" fmla="*/ f36 1 11641"/>
                <a:gd name="f46" fmla="*/ f37 1 2411"/>
                <a:gd name="f47" fmla="*/ f38 1 11641"/>
                <a:gd name="f48" fmla="*/ f39 1 11641"/>
                <a:gd name="f49" fmla="*/ f40 1 2411"/>
                <a:gd name="f50" fmla="*/ f41 1 2411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3"/>
                <a:gd name="f59" fmla="*/ f47 1 f32"/>
                <a:gd name="f60" fmla="*/ f48 1 f32"/>
                <a:gd name="f61" fmla="*/ f49 1 f33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4 1"/>
                <a:gd name="f71" fmla="*/ f59 f23 1"/>
                <a:gd name="f72" fmla="*/ f60 f23 1"/>
                <a:gd name="f73" fmla="*/ f61 f24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9" y="f68"/>
                </a:cxn>
                <a:cxn ang="f42">
                  <a:pos x="f69" y="f70"/>
                </a:cxn>
                <a:cxn ang="f42">
                  <a:pos x="f69" y="f70"/>
                </a:cxn>
                <a:cxn ang="f42">
                  <a:pos x="f71" y="f70"/>
                </a:cxn>
                <a:cxn ang="f42">
                  <a:pos x="f72" y="f73"/>
                </a:cxn>
                <a:cxn ang="f42">
                  <a:pos x="f72" y="f74"/>
                </a:cxn>
                <a:cxn ang="f42">
                  <a:pos x="f67" y="f68"/>
                </a:cxn>
              </a:cxnLst>
              <a:rect l="f63" t="f66" r="f64" b="f65"/>
              <a:pathLst>
                <a:path w="11641" h="2411">
                  <a:moveTo>
                    <a:pt x="f8" y="f7"/>
                  </a:moveTo>
                  <a:lnTo>
                    <a:pt x="f6" y="f7"/>
                  </a:lnTo>
                  <a:cubicBezTo>
                    <a:pt x="f9" y="f10"/>
                    <a:pt x="f9" y="f11"/>
                    <a:pt x="f6" y="f5"/>
                  </a:cubicBezTo>
                  <a:lnTo>
                    <a:pt x="f6" y="f5"/>
                  </a:lnTo>
                  <a:lnTo>
                    <a:pt x="f12" y="f5"/>
                  </a:lnTo>
                  <a:cubicBezTo>
                    <a:pt x="f12" y="f5"/>
                    <a:pt x="f13" y="f5"/>
                    <a:pt x="f14" y="f15"/>
                  </a:cubicBezTo>
                  <a:cubicBezTo>
                    <a:pt x="f16" y="f17"/>
                    <a:pt x="f14" y="f15"/>
                    <a:pt x="f14" y="f17"/>
                  </a:cubicBezTo>
                  <a:cubicBezTo>
                    <a:pt x="f18" y="f19"/>
                    <a:pt x="f20" y="f21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0" name="Freeform: Shape 1163">
              <a:extLst>
                <a:ext uri="{FF2B5EF4-FFF2-40B4-BE49-F238E27FC236}">
                  <a16:creationId xmlns:a16="http://schemas.microsoft.com/office/drawing/2014/main" id="{228308A9-BDA4-4FBE-70A0-D62846E58532}"/>
                </a:ext>
              </a:extLst>
            </p:cNvPr>
            <p:cNvSpPr/>
            <p:nvPr/>
          </p:nvSpPr>
          <p:spPr>
            <a:xfrm>
              <a:off x="4637736" y="6578568"/>
              <a:ext cx="44833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294"/>
                <a:gd name="f7" fmla="val 2679"/>
                <a:gd name="f8" fmla="val 134"/>
                <a:gd name="f9" fmla="val 884"/>
                <a:gd name="f10" fmla="val 1795"/>
                <a:gd name="f11" fmla="+- 0 0 -90"/>
                <a:gd name="f12" fmla="*/ f3 1 47294"/>
                <a:gd name="f13" fmla="*/ f4 1 267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7294"/>
                <a:gd name="f22" fmla="*/ f18 1 2679"/>
                <a:gd name="f23" fmla="*/ 47294 f19 1"/>
                <a:gd name="f24" fmla="*/ 2679 f18 1"/>
                <a:gd name="f25" fmla="*/ 0 f18 1"/>
                <a:gd name="f26" fmla="*/ 0 f19 1"/>
                <a:gd name="f27" fmla="+- f20 0 f1"/>
                <a:gd name="f28" fmla="*/ f23 1 47294"/>
                <a:gd name="f29" fmla="*/ f24 1 2679"/>
                <a:gd name="f30" fmla="*/ f25 1 2679"/>
                <a:gd name="f31" fmla="*/ f26 1 47294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2"/>
                <a:gd name="f39" fmla="*/ f31 1 f21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3 1"/>
                <a:gd name="f47" fmla="*/ f3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4" y="f46"/>
                </a:cxn>
                <a:cxn ang="f27">
                  <a:pos x="f47" y="f46"/>
                </a:cxn>
                <a:cxn ang="f27">
                  <a:pos x="f47" y="f45"/>
                </a:cxn>
              </a:cxnLst>
              <a:rect l="f40" t="f43" r="f41" b="f42"/>
              <a:pathLst>
                <a:path w="47294" h="2679">
                  <a:moveTo>
                    <a:pt x="f6" y="f7"/>
                  </a:moveTo>
                  <a:lnTo>
                    <a:pt x="f6" y="f5"/>
                  </a:lnTo>
                  <a:lnTo>
                    <a:pt x="f5" y="f5"/>
                  </a:lnTo>
                  <a:cubicBezTo>
                    <a:pt x="f8" y="f9"/>
                    <a:pt x="f8" y="f10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1" name="Freeform: Shape 1164">
              <a:extLst>
                <a:ext uri="{FF2B5EF4-FFF2-40B4-BE49-F238E27FC236}">
                  <a16:creationId xmlns:a16="http://schemas.microsoft.com/office/drawing/2014/main" id="{2E322531-02BB-FE24-D549-3403D9A48EF1}"/>
                </a:ext>
              </a:extLst>
            </p:cNvPr>
            <p:cNvSpPr/>
            <p:nvPr/>
          </p:nvSpPr>
          <p:spPr>
            <a:xfrm>
              <a:off x="4601032" y="6582857"/>
              <a:ext cx="886" cy="14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7"/>
                <a:gd name="f7" fmla="val 1473"/>
                <a:gd name="f8" fmla="val 134"/>
                <a:gd name="f9" fmla="val 268"/>
                <a:gd name="f10" fmla="val 348"/>
                <a:gd name="f11" fmla="val 696"/>
                <a:gd name="f12" fmla="val 630"/>
                <a:gd name="f13" fmla="val 1098"/>
                <a:gd name="f14" fmla="val 938"/>
                <a:gd name="f15" fmla="val 1474"/>
                <a:gd name="f16" fmla="+- 0 0 -90"/>
                <a:gd name="f17" fmla="*/ f3 1 937"/>
                <a:gd name="f18" fmla="*/ f4 1 147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937"/>
                <a:gd name="f27" fmla="*/ f23 1 1473"/>
                <a:gd name="f28" fmla="*/ 134 f24 1"/>
                <a:gd name="f29" fmla="*/ 268 f23 1"/>
                <a:gd name="f30" fmla="*/ 938 f24 1"/>
                <a:gd name="f31" fmla="*/ 1474 f23 1"/>
                <a:gd name="f32" fmla="*/ 0 f24 1"/>
                <a:gd name="f33" fmla="*/ 0 f23 1"/>
                <a:gd name="f34" fmla="+- f25 0 f1"/>
                <a:gd name="f35" fmla="*/ f28 1 937"/>
                <a:gd name="f36" fmla="*/ f29 1 1473"/>
                <a:gd name="f37" fmla="*/ f30 1 937"/>
                <a:gd name="f38" fmla="*/ f31 1 1473"/>
                <a:gd name="f39" fmla="*/ f32 1 937"/>
                <a:gd name="f40" fmla="*/ f33 1 1473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9" y="f60"/>
                </a:cxn>
              </a:cxnLst>
              <a:rect l="f51" t="f54" r="f52" b="f53"/>
              <a:pathLst>
                <a:path w="937" h="147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2" name="Freeform: Shape 1165">
              <a:extLst>
                <a:ext uri="{FF2B5EF4-FFF2-40B4-BE49-F238E27FC236}">
                  <a16:creationId xmlns:a16="http://schemas.microsoft.com/office/drawing/2014/main" id="{7D88D316-6D54-0584-BB1B-207ED84EF269}"/>
                </a:ext>
              </a:extLst>
            </p:cNvPr>
            <p:cNvSpPr/>
            <p:nvPr/>
          </p:nvSpPr>
          <p:spPr>
            <a:xfrm>
              <a:off x="4600593" y="6579903"/>
              <a:ext cx="54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"/>
                <a:gd name="f7" fmla="val 1607"/>
                <a:gd name="f8" fmla="val -20"/>
                <a:gd name="f9" fmla="val 1072"/>
                <a:gd name="f10" fmla="val 536"/>
                <a:gd name="f11" fmla="val 1206"/>
                <a:gd name="f12" fmla="+- 0 0 -90"/>
                <a:gd name="f13" fmla="*/ f3 1 60"/>
                <a:gd name="f14" fmla="*/ f4 1 160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0"/>
                <a:gd name="f23" fmla="*/ f19 1 1607"/>
                <a:gd name="f24" fmla="*/ 60 f20 1"/>
                <a:gd name="f25" fmla="*/ 1607 f19 1"/>
                <a:gd name="f26" fmla="*/ 0 f19 1"/>
                <a:gd name="f27" fmla="+- f21 0 f1"/>
                <a:gd name="f28" fmla="*/ f24 1 60"/>
                <a:gd name="f29" fmla="*/ f25 1 1607"/>
                <a:gd name="f30" fmla="*/ f26 1 1607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60" h="1607">
                  <a:moveTo>
                    <a:pt x="f6" y="f7"/>
                  </a:moveTo>
                  <a:lnTo>
                    <a:pt x="f6" y="f7"/>
                  </a:lnTo>
                  <a:cubicBezTo>
                    <a:pt x="f8" y="f9"/>
                    <a:pt x="f8" y="f10"/>
                    <a:pt x="f6" y="f5"/>
                  </a:cubicBezTo>
                  <a:lnTo>
                    <a:pt x="f6" y="f5"/>
                  </a:lnTo>
                  <a:cubicBezTo>
                    <a:pt x="f6" y="f5"/>
                    <a:pt x="f6" y="f11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3" name="Freeform: Shape 1166">
              <a:extLst>
                <a:ext uri="{FF2B5EF4-FFF2-40B4-BE49-F238E27FC236}">
                  <a16:creationId xmlns:a16="http://schemas.microsoft.com/office/drawing/2014/main" id="{B3C481C0-6425-3E20-F73D-1E5292A50FAD}"/>
                </a:ext>
              </a:extLst>
            </p:cNvPr>
            <p:cNvSpPr/>
            <p:nvPr/>
          </p:nvSpPr>
          <p:spPr>
            <a:xfrm>
              <a:off x="4607387" y="6573950"/>
              <a:ext cx="29562" cy="133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183"/>
                <a:gd name="f7" fmla="val 13385"/>
                <a:gd name="f8" fmla="val 13322"/>
                <a:gd name="f9" fmla="val 24518"/>
                <a:gd name="f10" fmla="val 12250"/>
                <a:gd name="f11" fmla="val 25858"/>
                <a:gd name="f12" fmla="val 26300"/>
                <a:gd name="f13" fmla="val 12304"/>
                <a:gd name="f14" fmla="val 26755"/>
                <a:gd name="f15" fmla="val 27197"/>
                <a:gd name="f16" fmla="val 28001"/>
                <a:gd name="f17" fmla="val 28403"/>
                <a:gd name="f18" fmla="val 11446"/>
                <a:gd name="f19" fmla="val 28832"/>
                <a:gd name="f20" fmla="val 11232"/>
                <a:gd name="f21" fmla="val 29234"/>
                <a:gd name="f22" fmla="val 10951"/>
                <a:gd name="f23" fmla="val 29609"/>
                <a:gd name="f24" fmla="val 10643"/>
                <a:gd name="f25" fmla="val 29904"/>
                <a:gd name="f26" fmla="val 10294"/>
                <a:gd name="f27" fmla="val 30131"/>
                <a:gd name="f28" fmla="val 9879"/>
                <a:gd name="f29" fmla="val 30279"/>
                <a:gd name="f30" fmla="val 9437"/>
                <a:gd name="f31" fmla="val 30614"/>
                <a:gd name="f32" fmla="val 9142"/>
                <a:gd name="f33" fmla="val 30895"/>
                <a:gd name="f34" fmla="val 8781"/>
                <a:gd name="f35" fmla="val 31082"/>
                <a:gd name="f36" fmla="val 8365"/>
                <a:gd name="f37" fmla="val 31217"/>
                <a:gd name="f38" fmla="val 7481"/>
                <a:gd name="f39" fmla="val 6570"/>
                <a:gd name="f40" fmla="val 5686"/>
                <a:gd name="f41" fmla="val 31136"/>
                <a:gd name="f42" fmla="val 5191"/>
                <a:gd name="f43" fmla="val 4709"/>
                <a:gd name="f44" fmla="val 4213"/>
                <a:gd name="f45" fmla="val 31150"/>
                <a:gd name="f46" fmla="val 3811"/>
                <a:gd name="f47" fmla="val 3409"/>
                <a:gd name="f48" fmla="val 3007"/>
                <a:gd name="f49" fmla="val 30801"/>
                <a:gd name="f50" fmla="val 2351"/>
                <a:gd name="f51" fmla="val 30399"/>
                <a:gd name="f52" fmla="val 1761"/>
                <a:gd name="f53" fmla="val 29877"/>
                <a:gd name="f54" fmla="val 1266"/>
                <a:gd name="f55" fmla="val 29301"/>
                <a:gd name="f56" fmla="val 784"/>
                <a:gd name="f57" fmla="val 28671"/>
                <a:gd name="f58" fmla="val 382"/>
                <a:gd name="f59" fmla="val 60"/>
                <a:gd name="f60" fmla="val 27425"/>
                <a:gd name="f61" fmla="val -20"/>
                <a:gd name="f62" fmla="val 26836"/>
                <a:gd name="f63" fmla="val 26259"/>
                <a:gd name="f64" fmla="val 24920"/>
                <a:gd name="f65" fmla="val 7905"/>
                <a:gd name="f66" fmla="val 864"/>
                <a:gd name="f67" fmla="val 8499"/>
                <a:gd name="f68" fmla="val 6739"/>
                <a:gd name="f69" fmla="val 11768"/>
                <a:gd name="f70" fmla="val 3443"/>
                <a:gd name="f71" fmla="val 13777"/>
                <a:gd name="f72" fmla="+- 0 0 -90"/>
                <a:gd name="f73" fmla="*/ f3 1 31183"/>
                <a:gd name="f74" fmla="*/ f4 1 13385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31183"/>
                <a:gd name="f83" fmla="*/ f79 1 13385"/>
                <a:gd name="f84" fmla="*/ 0 f80 1"/>
                <a:gd name="f85" fmla="*/ 13322 f79 1"/>
                <a:gd name="f86" fmla="*/ 24518 f80 1"/>
                <a:gd name="f87" fmla="*/ 12250 f79 1"/>
                <a:gd name="f88" fmla="*/ 25858 f80 1"/>
                <a:gd name="f89" fmla="*/ 27197 f80 1"/>
                <a:gd name="f90" fmla="*/ 28403 f80 1"/>
                <a:gd name="f91" fmla="*/ 11446 f79 1"/>
                <a:gd name="f92" fmla="*/ 29609 f80 1"/>
                <a:gd name="f93" fmla="*/ 10643 f79 1"/>
                <a:gd name="f94" fmla="*/ 30279 f80 1"/>
                <a:gd name="f95" fmla="*/ 9437 f79 1"/>
                <a:gd name="f96" fmla="*/ 31082 f80 1"/>
                <a:gd name="f97" fmla="*/ 8365 f79 1"/>
                <a:gd name="f98" fmla="*/ 5686 f79 1"/>
                <a:gd name="f99" fmla="*/ 4213 f79 1"/>
                <a:gd name="f100" fmla="*/ 3007 f79 1"/>
                <a:gd name="f101" fmla="*/ 29877 f80 1"/>
                <a:gd name="f102" fmla="*/ 1266 f79 1"/>
                <a:gd name="f103" fmla="*/ 28001 f80 1"/>
                <a:gd name="f104" fmla="*/ 60 f79 1"/>
                <a:gd name="f105" fmla="*/ 26259 f80 1"/>
                <a:gd name="f106" fmla="*/ 24920 f80 1"/>
                <a:gd name="f107" fmla="*/ 7905 f80 1"/>
                <a:gd name="f108" fmla="*/ 864 f79 1"/>
                <a:gd name="f109" fmla="*/ 8499 f79 1"/>
                <a:gd name="f110" fmla="+- f81 0 f1"/>
                <a:gd name="f111" fmla="*/ f84 1 31183"/>
                <a:gd name="f112" fmla="*/ f85 1 13385"/>
                <a:gd name="f113" fmla="*/ f86 1 31183"/>
                <a:gd name="f114" fmla="*/ f87 1 13385"/>
                <a:gd name="f115" fmla="*/ f88 1 31183"/>
                <a:gd name="f116" fmla="*/ f89 1 31183"/>
                <a:gd name="f117" fmla="*/ f90 1 31183"/>
                <a:gd name="f118" fmla="*/ f91 1 13385"/>
                <a:gd name="f119" fmla="*/ f92 1 31183"/>
                <a:gd name="f120" fmla="*/ f93 1 13385"/>
                <a:gd name="f121" fmla="*/ f94 1 31183"/>
                <a:gd name="f122" fmla="*/ f95 1 13385"/>
                <a:gd name="f123" fmla="*/ f96 1 31183"/>
                <a:gd name="f124" fmla="*/ f97 1 13385"/>
                <a:gd name="f125" fmla="*/ f98 1 13385"/>
                <a:gd name="f126" fmla="*/ f99 1 13385"/>
                <a:gd name="f127" fmla="*/ f100 1 13385"/>
                <a:gd name="f128" fmla="*/ f101 1 31183"/>
                <a:gd name="f129" fmla="*/ f102 1 13385"/>
                <a:gd name="f130" fmla="*/ f103 1 31183"/>
                <a:gd name="f131" fmla="*/ f104 1 13385"/>
                <a:gd name="f132" fmla="*/ f105 1 31183"/>
                <a:gd name="f133" fmla="*/ f106 1 31183"/>
                <a:gd name="f134" fmla="*/ f107 1 31183"/>
                <a:gd name="f135" fmla="*/ f108 1 13385"/>
                <a:gd name="f136" fmla="*/ f109 1 13385"/>
                <a:gd name="f137" fmla="*/ f75 1 f82"/>
                <a:gd name="f138" fmla="*/ f76 1 f82"/>
                <a:gd name="f139" fmla="*/ f75 1 f83"/>
                <a:gd name="f140" fmla="*/ f77 1 f83"/>
                <a:gd name="f141" fmla="*/ f111 1 f82"/>
                <a:gd name="f142" fmla="*/ f112 1 f83"/>
                <a:gd name="f143" fmla="*/ f113 1 f82"/>
                <a:gd name="f144" fmla="*/ f114 1 f83"/>
                <a:gd name="f145" fmla="*/ f115 1 f82"/>
                <a:gd name="f146" fmla="*/ f116 1 f82"/>
                <a:gd name="f147" fmla="*/ f117 1 f82"/>
                <a:gd name="f148" fmla="*/ f118 1 f83"/>
                <a:gd name="f149" fmla="*/ f119 1 f82"/>
                <a:gd name="f150" fmla="*/ f120 1 f83"/>
                <a:gd name="f151" fmla="*/ f121 1 f82"/>
                <a:gd name="f152" fmla="*/ f122 1 f83"/>
                <a:gd name="f153" fmla="*/ f123 1 f82"/>
                <a:gd name="f154" fmla="*/ f124 1 f83"/>
                <a:gd name="f155" fmla="*/ f125 1 f83"/>
                <a:gd name="f156" fmla="*/ f126 1 f83"/>
                <a:gd name="f157" fmla="*/ f127 1 f83"/>
                <a:gd name="f158" fmla="*/ f128 1 f82"/>
                <a:gd name="f159" fmla="*/ f129 1 f83"/>
                <a:gd name="f160" fmla="*/ f130 1 f82"/>
                <a:gd name="f161" fmla="*/ f131 1 f83"/>
                <a:gd name="f162" fmla="*/ f132 1 f82"/>
                <a:gd name="f163" fmla="*/ f133 1 f82"/>
                <a:gd name="f164" fmla="*/ f134 1 f82"/>
                <a:gd name="f165" fmla="*/ f135 1 f83"/>
                <a:gd name="f166" fmla="*/ f136 1 f83"/>
                <a:gd name="f167" fmla="*/ f137 f73 1"/>
                <a:gd name="f168" fmla="*/ f138 f73 1"/>
                <a:gd name="f169" fmla="*/ f140 f74 1"/>
                <a:gd name="f170" fmla="*/ f139 f74 1"/>
                <a:gd name="f171" fmla="*/ f141 f73 1"/>
                <a:gd name="f172" fmla="*/ f142 f74 1"/>
                <a:gd name="f173" fmla="*/ f143 f73 1"/>
                <a:gd name="f174" fmla="*/ f144 f74 1"/>
                <a:gd name="f175" fmla="*/ f145 f73 1"/>
                <a:gd name="f176" fmla="*/ f146 f73 1"/>
                <a:gd name="f177" fmla="*/ f147 f73 1"/>
                <a:gd name="f178" fmla="*/ f148 f74 1"/>
                <a:gd name="f179" fmla="*/ f149 f73 1"/>
                <a:gd name="f180" fmla="*/ f150 f74 1"/>
                <a:gd name="f181" fmla="*/ f151 f73 1"/>
                <a:gd name="f182" fmla="*/ f152 f74 1"/>
                <a:gd name="f183" fmla="*/ f153 f73 1"/>
                <a:gd name="f184" fmla="*/ f154 f74 1"/>
                <a:gd name="f185" fmla="*/ f155 f74 1"/>
                <a:gd name="f186" fmla="*/ f156 f74 1"/>
                <a:gd name="f187" fmla="*/ f157 f74 1"/>
                <a:gd name="f188" fmla="*/ f158 f73 1"/>
                <a:gd name="f189" fmla="*/ f159 f74 1"/>
                <a:gd name="f190" fmla="*/ f160 f73 1"/>
                <a:gd name="f191" fmla="*/ f161 f74 1"/>
                <a:gd name="f192" fmla="*/ f162 f73 1"/>
                <a:gd name="f193" fmla="*/ f163 f73 1"/>
                <a:gd name="f194" fmla="*/ f164 f73 1"/>
                <a:gd name="f195" fmla="*/ f165 f74 1"/>
                <a:gd name="f196" fmla="*/ f166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0">
                  <a:pos x="f171" y="f172"/>
                </a:cxn>
                <a:cxn ang="f110">
                  <a:pos x="f171" y="f172"/>
                </a:cxn>
                <a:cxn ang="f110">
                  <a:pos x="f173" y="f174"/>
                </a:cxn>
                <a:cxn ang="f110">
                  <a:pos x="f173" y="f174"/>
                </a:cxn>
                <a:cxn ang="f110">
                  <a:pos x="f175" y="f174"/>
                </a:cxn>
                <a:cxn ang="f110">
                  <a:pos x="f176" y="f174"/>
                </a:cxn>
                <a:cxn ang="f110">
                  <a:pos x="f177" y="f178"/>
                </a:cxn>
                <a:cxn ang="f110">
                  <a:pos x="f179" y="f180"/>
                </a:cxn>
                <a:cxn ang="f110">
                  <a:pos x="f181" y="f182"/>
                </a:cxn>
                <a:cxn ang="f110">
                  <a:pos x="f183" y="f184"/>
                </a:cxn>
                <a:cxn ang="f110">
                  <a:pos x="f183" y="f184"/>
                </a:cxn>
                <a:cxn ang="f110">
                  <a:pos x="f183" y="f185"/>
                </a:cxn>
                <a:cxn ang="f110">
                  <a:pos x="f183" y="f185"/>
                </a:cxn>
                <a:cxn ang="f110">
                  <a:pos x="f183" y="f186"/>
                </a:cxn>
                <a:cxn ang="f110">
                  <a:pos x="f183" y="f187"/>
                </a:cxn>
                <a:cxn ang="f110">
                  <a:pos x="f188" y="f189"/>
                </a:cxn>
                <a:cxn ang="f110">
                  <a:pos x="f188" y="f189"/>
                </a:cxn>
                <a:cxn ang="f110">
                  <a:pos x="f190" y="f191"/>
                </a:cxn>
                <a:cxn ang="f110">
                  <a:pos x="f190" y="f191"/>
                </a:cxn>
                <a:cxn ang="f110">
                  <a:pos x="f192" y="f191"/>
                </a:cxn>
                <a:cxn ang="f110">
                  <a:pos x="f193" y="f191"/>
                </a:cxn>
                <a:cxn ang="f110">
                  <a:pos x="f194" y="f195"/>
                </a:cxn>
                <a:cxn ang="f110">
                  <a:pos x="f194" y="f196"/>
                </a:cxn>
                <a:cxn ang="f110">
                  <a:pos x="f171" y="f172"/>
                </a:cxn>
              </a:cxnLst>
              <a:rect l="f167" t="f170" r="f168" b="f169"/>
              <a:pathLst>
                <a:path w="31183" h="13385">
                  <a:moveTo>
                    <a:pt x="f5" y="f8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11" y="f10"/>
                  </a:lnTo>
                  <a:cubicBezTo>
                    <a:pt x="f12" y="f13"/>
                    <a:pt x="f14" y="f13"/>
                    <a:pt x="f15" y="f10"/>
                  </a:cubicBezTo>
                  <a:cubicBezTo>
                    <a:pt x="f15" y="f10"/>
                    <a:pt x="f16" y="f10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5" y="f36"/>
                  </a:lnTo>
                  <a:cubicBezTo>
                    <a:pt x="f37" y="f38"/>
                    <a:pt x="f37" y="f39"/>
                    <a:pt x="f35" y="f40"/>
                  </a:cubicBezTo>
                  <a:lnTo>
                    <a:pt x="f35" y="f40"/>
                  </a:lnTo>
                  <a:cubicBezTo>
                    <a:pt x="f41" y="f42"/>
                    <a:pt x="f41" y="f43"/>
                    <a:pt x="f35" y="f44"/>
                  </a:cubicBezTo>
                  <a:cubicBezTo>
                    <a:pt x="f45" y="f46"/>
                    <a:pt x="f45" y="f47"/>
                    <a:pt x="f35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3" y="f54"/>
                    <a:pt x="f53" y="f54"/>
                    <a:pt x="f53" y="f54"/>
                  </a:cubicBezTo>
                  <a:cubicBezTo>
                    <a:pt x="f55" y="f56"/>
                    <a:pt x="f57" y="f58"/>
                    <a:pt x="f16" y="f59"/>
                  </a:cubicBezTo>
                  <a:lnTo>
                    <a:pt x="f16" y="f59"/>
                  </a:lnTo>
                  <a:cubicBezTo>
                    <a:pt x="f60" y="f61"/>
                    <a:pt x="f62" y="f61"/>
                    <a:pt x="f63" y="f59"/>
                  </a:cubicBezTo>
                  <a:lnTo>
                    <a:pt x="f64" y="f59"/>
                  </a:lnTo>
                  <a:lnTo>
                    <a:pt x="f65" y="f66"/>
                  </a:lnTo>
                  <a:lnTo>
                    <a:pt x="f65" y="f67"/>
                  </a:lnTo>
                  <a:cubicBezTo>
                    <a:pt x="f68" y="f69"/>
                    <a:pt x="f70" y="f7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4" name="Freeform: Shape 1167">
              <a:extLst>
                <a:ext uri="{FF2B5EF4-FFF2-40B4-BE49-F238E27FC236}">
                  <a16:creationId xmlns:a16="http://schemas.microsoft.com/office/drawing/2014/main" id="{486860D7-6D83-CC0E-DB0F-435CFBD7A838}"/>
                </a:ext>
              </a:extLst>
            </p:cNvPr>
            <p:cNvSpPr/>
            <p:nvPr/>
          </p:nvSpPr>
          <p:spPr>
            <a:xfrm>
              <a:off x="7630841" y="6056674"/>
              <a:ext cx="15371" cy="164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11"/>
                <a:gd name="f7" fmla="val 16476"/>
                <a:gd name="f8" fmla="val 11389"/>
                <a:gd name="f9" fmla="val 12592"/>
                <a:gd name="f10" fmla="val 16477"/>
                <a:gd name="f11" fmla="val 16212"/>
                <a:gd name="f12" fmla="val 13262"/>
                <a:gd name="f13" fmla="val 10984"/>
                <a:gd name="f14" fmla="val 12741"/>
                <a:gd name="f15" fmla="val 10398"/>
                <a:gd name="f16" fmla="val 10196"/>
                <a:gd name="f17" fmla="val 7402"/>
                <a:gd name="f18" fmla="val 10182"/>
                <a:gd name="f19" fmla="val 3885"/>
                <a:gd name="f20" fmla="val 6832"/>
                <a:gd name="f21" fmla="val 1259"/>
                <a:gd name="f22" fmla="val 5732"/>
                <a:gd name="f23" fmla="val 2881"/>
                <a:gd name="f24" fmla="val 5114"/>
                <a:gd name="f25" fmla="val 4556"/>
                <a:gd name="f26" fmla="val 5090"/>
                <a:gd name="f27" fmla="val 8495"/>
                <a:gd name="f28" fmla="val 5307"/>
                <a:gd name="f29" fmla="val 11536"/>
                <a:gd name="f30" fmla="val 8646"/>
                <a:gd name="f31" fmla="+- 0 0 -90"/>
                <a:gd name="f32" fmla="*/ f3 1 16211"/>
                <a:gd name="f33" fmla="*/ f4 1 1647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6211"/>
                <a:gd name="f42" fmla="*/ f38 1 16476"/>
                <a:gd name="f43" fmla="*/ 11389 f39 1"/>
                <a:gd name="f44" fmla="*/ 12592 f38 1"/>
                <a:gd name="f45" fmla="*/ 16477 f38 1"/>
                <a:gd name="f46" fmla="*/ 16212 f39 1"/>
                <a:gd name="f47" fmla="*/ 13262 f38 1"/>
                <a:gd name="f48" fmla="*/ 10984 f38 1"/>
                <a:gd name="f49" fmla="*/ 10182 f39 1"/>
                <a:gd name="f50" fmla="*/ 3885 f38 1"/>
                <a:gd name="f51" fmla="*/ 0 f38 1"/>
                <a:gd name="f52" fmla="*/ 0 f39 1"/>
                <a:gd name="f53" fmla="*/ 6832 f38 1"/>
                <a:gd name="f54" fmla="*/ 4556 f39 1"/>
                <a:gd name="f55" fmla="*/ 5090 f38 1"/>
                <a:gd name="f56" fmla="+- f40 0 f1"/>
                <a:gd name="f57" fmla="*/ f43 1 16211"/>
                <a:gd name="f58" fmla="*/ f44 1 16476"/>
                <a:gd name="f59" fmla="*/ f45 1 16476"/>
                <a:gd name="f60" fmla="*/ f46 1 16211"/>
                <a:gd name="f61" fmla="*/ f47 1 16476"/>
                <a:gd name="f62" fmla="*/ f48 1 16476"/>
                <a:gd name="f63" fmla="*/ f49 1 16211"/>
                <a:gd name="f64" fmla="*/ f50 1 16476"/>
                <a:gd name="f65" fmla="*/ f51 1 16476"/>
                <a:gd name="f66" fmla="*/ f52 1 16211"/>
                <a:gd name="f67" fmla="*/ f53 1 16476"/>
                <a:gd name="f68" fmla="*/ f54 1 16211"/>
                <a:gd name="f69" fmla="*/ f55 1 16476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2"/>
                <a:gd name="f77" fmla="*/ f60 1 f41"/>
                <a:gd name="f78" fmla="*/ f61 1 f42"/>
                <a:gd name="f79" fmla="*/ f62 1 f42"/>
                <a:gd name="f80" fmla="*/ f63 1 f41"/>
                <a:gd name="f81" fmla="*/ f64 1 f42"/>
                <a:gd name="f82" fmla="*/ f65 1 f42"/>
                <a:gd name="f83" fmla="*/ f66 1 f41"/>
                <a:gd name="f84" fmla="*/ f67 1 f42"/>
                <a:gd name="f85" fmla="*/ f68 1 f41"/>
                <a:gd name="f86" fmla="*/ f69 1 f42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3 1"/>
                <a:gd name="f94" fmla="*/ f77 f32 1"/>
                <a:gd name="f95" fmla="*/ f78 f33 1"/>
                <a:gd name="f96" fmla="*/ f79 f33 1"/>
                <a:gd name="f97" fmla="*/ f80 f32 1"/>
                <a:gd name="f98" fmla="*/ f81 f33 1"/>
                <a:gd name="f99" fmla="*/ f82 f33 1"/>
                <a:gd name="f100" fmla="*/ f83 f32 1"/>
                <a:gd name="f101" fmla="*/ f84 f33 1"/>
                <a:gd name="f102" fmla="*/ f85 f32 1"/>
                <a:gd name="f103" fmla="*/ f8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1" y="f93"/>
                </a:cxn>
                <a:cxn ang="f56">
                  <a:pos x="f94" y="f95"/>
                </a:cxn>
                <a:cxn ang="f56">
                  <a:pos x="f94" y="f96"/>
                </a:cxn>
                <a:cxn ang="f56">
                  <a:pos x="f97" y="f98"/>
                </a:cxn>
                <a:cxn ang="f56">
                  <a:pos x="f97" y="f99"/>
                </a:cxn>
                <a:cxn ang="f56">
                  <a:pos x="f100" y="f101"/>
                </a:cxn>
                <a:cxn ang="f56">
                  <a:pos x="f100" y="f101"/>
                </a:cxn>
                <a:cxn ang="f56">
                  <a:pos x="f102" y="f103"/>
                </a:cxn>
                <a:cxn ang="f56">
                  <a:pos x="f91" y="f92"/>
                </a:cxn>
              </a:cxnLst>
              <a:rect l="f87" t="f90" r="f88" b="f89"/>
              <a:pathLst>
                <a:path w="16211" h="16476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5"/>
                  </a:lnTo>
                  <a:lnTo>
                    <a:pt x="f5" y="f20"/>
                  </a:lnTo>
                  <a:cubicBezTo>
                    <a:pt x="f5" y="f20"/>
                    <a:pt x="f5" y="f20"/>
                    <a:pt x="f5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5" name="Freeform: Shape 1168">
              <a:extLst>
                <a:ext uri="{FF2B5EF4-FFF2-40B4-BE49-F238E27FC236}">
                  <a16:creationId xmlns:a16="http://schemas.microsoft.com/office/drawing/2014/main" id="{F3691F61-4E7A-42D9-ADD5-5C0C0D4E6BB9}"/>
                </a:ext>
              </a:extLst>
            </p:cNvPr>
            <p:cNvSpPr/>
            <p:nvPr/>
          </p:nvSpPr>
          <p:spPr>
            <a:xfrm>
              <a:off x="7648242" y="6066312"/>
              <a:ext cx="3044" cy="14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5"/>
                <a:gd name="f7" fmla="val 1473"/>
                <a:gd name="f8" fmla="val 2318"/>
                <a:gd name="f9" fmla="val 809"/>
                <a:gd name="f10" fmla="val 1192"/>
                <a:gd name="f11" fmla="val 1324"/>
                <a:gd name="f12" fmla="val 1474"/>
                <a:gd name="f13" fmla="val 1340"/>
                <a:gd name="f14" fmla="+- 0 0 -90"/>
                <a:gd name="f15" fmla="*/ f3 1 3215"/>
                <a:gd name="f16" fmla="*/ f4 1 147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215"/>
                <a:gd name="f25" fmla="*/ f21 1 1473"/>
                <a:gd name="f26" fmla="*/ 3215 f22 1"/>
                <a:gd name="f27" fmla="*/ 0 f21 1"/>
                <a:gd name="f28" fmla="*/ 0 f22 1"/>
                <a:gd name="f29" fmla="*/ 1474 f21 1"/>
                <a:gd name="f30" fmla="*/ 1340 f21 1"/>
                <a:gd name="f31" fmla="+- f23 0 f1"/>
                <a:gd name="f32" fmla="*/ f26 1 3215"/>
                <a:gd name="f33" fmla="*/ f27 1 1473"/>
                <a:gd name="f34" fmla="*/ f28 1 3215"/>
                <a:gd name="f35" fmla="*/ f29 1 1473"/>
                <a:gd name="f36" fmla="*/ f30 1 1473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4"/>
                </a:cxn>
              </a:cxnLst>
              <a:rect l="f46" t="f49" r="f47" b="f48"/>
              <a:pathLst>
                <a:path w="3215" h="1473">
                  <a:moveTo>
                    <a:pt x="f6" y="f5"/>
                  </a:moveTo>
                  <a:cubicBezTo>
                    <a:pt x="f6" y="f5"/>
                    <a:pt x="f6" y="f5"/>
                    <a:pt x="f6" y="f5"/>
                  </a:cubicBezTo>
                  <a:cubicBezTo>
                    <a:pt x="f8" y="f9"/>
                    <a:pt x="f10" y="f11"/>
                    <a:pt x="f5" y="f12"/>
                  </a:cubicBezTo>
                  <a:lnTo>
                    <a:pt x="f5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6" name="Freeform: Shape 1169">
              <a:extLst>
                <a:ext uri="{FF2B5EF4-FFF2-40B4-BE49-F238E27FC236}">
                  <a16:creationId xmlns:a16="http://schemas.microsoft.com/office/drawing/2014/main" id="{280F3284-8C58-D60B-AC2E-165BEA35E8E3}"/>
                </a:ext>
              </a:extLst>
            </p:cNvPr>
            <p:cNvSpPr/>
            <p:nvPr/>
          </p:nvSpPr>
          <p:spPr>
            <a:xfrm>
              <a:off x="7652942" y="6064575"/>
              <a:ext cx="1270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3395"/>
                <a:gd name="f8" fmla="+- 0 0 -90"/>
                <a:gd name="f9" fmla="*/ f3 1 13397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397"/>
                <a:gd name="f19" fmla="*/ f15 1 13395"/>
                <a:gd name="f20" fmla="*/ 0 f16 1"/>
                <a:gd name="f21" fmla="*/ 0 f15 1"/>
                <a:gd name="f22" fmla="+- f17 0 f1"/>
                <a:gd name="f23" fmla="*/ f20 1 13397"/>
                <a:gd name="f24" fmla="*/ f21 1 133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3397" h="133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7" name="Freeform: Shape 1170">
              <a:extLst>
                <a:ext uri="{FF2B5EF4-FFF2-40B4-BE49-F238E27FC236}">
                  <a16:creationId xmlns:a16="http://schemas.microsoft.com/office/drawing/2014/main" id="{730816AC-DA34-96F9-4215-3AE44D2B1595}"/>
                </a:ext>
              </a:extLst>
            </p:cNvPr>
            <p:cNvSpPr/>
            <p:nvPr/>
          </p:nvSpPr>
          <p:spPr>
            <a:xfrm>
              <a:off x="6528623" y="6504483"/>
              <a:ext cx="70353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223"/>
                <a:gd name="f7" fmla="val 13395"/>
                <a:gd name="f8" fmla="val 1876"/>
                <a:gd name="f9" fmla="val 71142"/>
                <a:gd name="f10" fmla="val 72347"/>
                <a:gd name="f11" fmla="+- 0 0 -90"/>
                <a:gd name="f12" fmla="*/ f3 1 74223"/>
                <a:gd name="f13" fmla="*/ f4 1 1339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4223"/>
                <a:gd name="f22" fmla="*/ f18 1 13395"/>
                <a:gd name="f23" fmla="*/ 1876 f19 1"/>
                <a:gd name="f24" fmla="*/ 0 f18 1"/>
                <a:gd name="f25" fmla="*/ 71142 f19 1"/>
                <a:gd name="f26" fmla="*/ 72347 f19 1"/>
                <a:gd name="f27" fmla="*/ 74223 f19 1"/>
                <a:gd name="f28" fmla="*/ 0 f19 1"/>
                <a:gd name="f29" fmla="+- f20 0 f1"/>
                <a:gd name="f30" fmla="*/ f23 1 74223"/>
                <a:gd name="f31" fmla="*/ f24 1 13395"/>
                <a:gd name="f32" fmla="*/ f25 1 74223"/>
                <a:gd name="f33" fmla="*/ f26 1 74223"/>
                <a:gd name="f34" fmla="*/ f27 1 74223"/>
                <a:gd name="f35" fmla="*/ f28 1 7422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1"/>
                <a:gd name="f44" fmla="*/ f34 1 f21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2 1"/>
                <a:gd name="f54" fmla="*/ f44 f12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3" y="f51"/>
                </a:cxn>
                <a:cxn ang="f29">
                  <a:pos x="f53" y="f51"/>
                </a:cxn>
                <a:cxn ang="f29">
                  <a:pos x="f54" y="f51"/>
                </a:cxn>
                <a:cxn ang="f29">
                  <a:pos x="f55" y="f51"/>
                </a:cxn>
              </a:cxnLst>
              <a:rect l="f46" t="f49" r="f47" b="f48"/>
              <a:pathLst>
                <a:path w="74223" h="13395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8" name="Freeform: Shape 1171">
              <a:extLst>
                <a:ext uri="{FF2B5EF4-FFF2-40B4-BE49-F238E27FC236}">
                  <a16:creationId xmlns:a16="http://schemas.microsoft.com/office/drawing/2014/main" id="{48253977-C4F7-5EE3-C7B6-04C49222DAD4}"/>
                </a:ext>
              </a:extLst>
            </p:cNvPr>
            <p:cNvSpPr/>
            <p:nvPr/>
          </p:nvSpPr>
          <p:spPr>
            <a:xfrm>
              <a:off x="7919508" y="6177229"/>
              <a:ext cx="14017" cy="1229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87"/>
                <a:gd name="f7" fmla="val 122972"/>
                <a:gd name="f8" fmla="val 6162"/>
                <a:gd name="f9" fmla="val 114935"/>
                <a:gd name="f10" fmla="val 10155"/>
                <a:gd name="f11" fmla="val 114198"/>
                <a:gd name="f12" fmla="val 13987"/>
                <a:gd name="f13" fmla="val 116837"/>
                <a:gd name="f14" fmla="val 14737"/>
                <a:gd name="f15" fmla="val 120829"/>
                <a:gd name="f16" fmla="val 14804"/>
                <a:gd name="f17" fmla="val 121539"/>
                <a:gd name="f18" fmla="val 122262"/>
                <a:gd name="f19" fmla="val 122169"/>
                <a:gd name="f20" fmla="val 14670"/>
                <a:gd name="f21" fmla="val 4019"/>
                <a:gd name="f22" fmla="val 11388"/>
                <a:gd name="f23" fmla="val 7234"/>
                <a:gd name="f24" fmla="val 7369"/>
                <a:gd name="f25" fmla="val 116140"/>
                <a:gd name="f26" fmla="+- 0 0 -90"/>
                <a:gd name="f27" fmla="*/ f3 1 14787"/>
                <a:gd name="f28" fmla="*/ f4 1 122972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4787"/>
                <a:gd name="f37" fmla="*/ f33 1 122972"/>
                <a:gd name="f38" fmla="*/ 6162 f34 1"/>
                <a:gd name="f39" fmla="*/ 114935 f33 1"/>
                <a:gd name="f40" fmla="*/ 14737 f34 1"/>
                <a:gd name="f41" fmla="*/ 120829 f33 1"/>
                <a:gd name="f42" fmla="*/ 122972 f33 1"/>
                <a:gd name="f43" fmla="*/ 122169 f33 1"/>
                <a:gd name="f44" fmla="*/ 0 f33 1"/>
                <a:gd name="f45" fmla="*/ 7369 f34 1"/>
                <a:gd name="f46" fmla="*/ 7234 f33 1"/>
                <a:gd name="f47" fmla="*/ 0 f34 1"/>
                <a:gd name="f48" fmla="*/ 116140 f33 1"/>
                <a:gd name="f49" fmla="+- f35 0 f1"/>
                <a:gd name="f50" fmla="*/ f38 1 14787"/>
                <a:gd name="f51" fmla="*/ f39 1 122972"/>
                <a:gd name="f52" fmla="*/ f40 1 14787"/>
                <a:gd name="f53" fmla="*/ f41 1 122972"/>
                <a:gd name="f54" fmla="*/ f42 1 122972"/>
                <a:gd name="f55" fmla="*/ f43 1 122972"/>
                <a:gd name="f56" fmla="*/ f44 1 122972"/>
                <a:gd name="f57" fmla="*/ f45 1 14787"/>
                <a:gd name="f58" fmla="*/ f46 1 122972"/>
                <a:gd name="f59" fmla="*/ f47 1 14787"/>
                <a:gd name="f60" fmla="*/ f48 1 122972"/>
                <a:gd name="f61" fmla="*/ f29 1 f36"/>
                <a:gd name="f62" fmla="*/ f30 1 f36"/>
                <a:gd name="f63" fmla="*/ f29 1 f37"/>
                <a:gd name="f64" fmla="*/ f31 1 f37"/>
                <a:gd name="f65" fmla="*/ f50 1 f36"/>
                <a:gd name="f66" fmla="*/ f51 1 f37"/>
                <a:gd name="f67" fmla="*/ f52 1 f36"/>
                <a:gd name="f68" fmla="*/ f53 1 f37"/>
                <a:gd name="f69" fmla="*/ f54 1 f37"/>
                <a:gd name="f70" fmla="*/ f55 1 f37"/>
                <a:gd name="f71" fmla="*/ f56 1 f37"/>
                <a:gd name="f72" fmla="*/ f57 1 f36"/>
                <a:gd name="f73" fmla="*/ f58 1 f37"/>
                <a:gd name="f74" fmla="*/ f59 1 f36"/>
                <a:gd name="f75" fmla="*/ f60 1 f37"/>
                <a:gd name="f76" fmla="*/ f61 f27 1"/>
                <a:gd name="f77" fmla="*/ f62 f27 1"/>
                <a:gd name="f78" fmla="*/ f64 f28 1"/>
                <a:gd name="f79" fmla="*/ f63 f28 1"/>
                <a:gd name="f80" fmla="*/ f65 f27 1"/>
                <a:gd name="f81" fmla="*/ f66 f28 1"/>
                <a:gd name="f82" fmla="*/ f67 f27 1"/>
                <a:gd name="f83" fmla="*/ f68 f28 1"/>
                <a:gd name="f84" fmla="*/ f69 f28 1"/>
                <a:gd name="f85" fmla="*/ f70 f28 1"/>
                <a:gd name="f86" fmla="*/ f71 f28 1"/>
                <a:gd name="f87" fmla="*/ f72 f27 1"/>
                <a:gd name="f88" fmla="*/ f73 f28 1"/>
                <a:gd name="f89" fmla="*/ f74 f27 1"/>
                <a:gd name="f90" fmla="*/ f7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0" y="f81"/>
                </a:cxn>
                <a:cxn ang="f49">
                  <a:pos x="f82" y="f83"/>
                </a:cxn>
                <a:cxn ang="f49">
                  <a:pos x="f82" y="f84"/>
                </a:cxn>
                <a:cxn ang="f49">
                  <a:pos x="f82" y="f85"/>
                </a:cxn>
                <a:cxn ang="f49">
                  <a:pos x="f82" y="f86"/>
                </a:cxn>
                <a:cxn ang="f49">
                  <a:pos x="f87" y="f88"/>
                </a:cxn>
                <a:cxn ang="f49">
                  <a:pos x="f89" y="f88"/>
                </a:cxn>
                <a:cxn ang="f49">
                  <a:pos x="f89" y="f90"/>
                </a:cxn>
              </a:cxnLst>
              <a:rect l="f76" t="f79" r="f77" b="f78"/>
              <a:pathLst>
                <a:path w="14787" h="12297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7"/>
                  </a:cubicBezTo>
                  <a:cubicBezTo>
                    <a:pt x="f14" y="f7"/>
                    <a:pt x="f14" y="f7"/>
                    <a:pt x="f14" y="f19"/>
                  </a:cubicBezTo>
                  <a:lnTo>
                    <a:pt x="f14" y="f5"/>
                  </a:lnTo>
                  <a:cubicBezTo>
                    <a:pt x="f20" y="f21"/>
                    <a:pt x="f22" y="f23"/>
                    <a:pt x="f24" y="f23"/>
                  </a:cubicBezTo>
                  <a:lnTo>
                    <a:pt x="f5" y="f23"/>
                  </a:lnTo>
                  <a:lnTo>
                    <a:pt x="f5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9" name="Freeform: Shape 1172">
              <a:extLst>
                <a:ext uri="{FF2B5EF4-FFF2-40B4-BE49-F238E27FC236}">
                  <a16:creationId xmlns:a16="http://schemas.microsoft.com/office/drawing/2014/main" id="{1E721AB9-2ADC-1372-F762-1ADF5D3891FB}"/>
                </a:ext>
              </a:extLst>
            </p:cNvPr>
            <p:cNvSpPr/>
            <p:nvPr/>
          </p:nvSpPr>
          <p:spPr>
            <a:xfrm>
              <a:off x="7665131" y="6298460"/>
              <a:ext cx="248277" cy="2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1925"/>
                <a:gd name="f7" fmla="val 2277"/>
                <a:gd name="f8" fmla="val 268"/>
                <a:gd name="f9" fmla="val 938"/>
                <a:gd name="f10" fmla="val 261926"/>
                <a:gd name="f11" fmla="val 1473"/>
                <a:gd name="f12" fmla="val 670"/>
                <a:gd name="f13" fmla="val 536"/>
                <a:gd name="f14" fmla="val 134"/>
                <a:gd name="f15" fmla="val 295"/>
                <a:gd name="f16" fmla="val 214"/>
                <a:gd name="f17" fmla="val 616"/>
                <a:gd name="f18" fmla="+- 0 0 -90"/>
                <a:gd name="f19" fmla="*/ f3 1 261925"/>
                <a:gd name="f20" fmla="*/ f4 1 227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61925"/>
                <a:gd name="f29" fmla="*/ f25 1 2277"/>
                <a:gd name="f30" fmla="*/ 268 f26 1"/>
                <a:gd name="f31" fmla="*/ 938 f25 1"/>
                <a:gd name="f32" fmla="*/ 2277 f25 1"/>
                <a:gd name="f33" fmla="*/ 261926 f26 1"/>
                <a:gd name="f34" fmla="*/ 1473 f25 1"/>
                <a:gd name="f35" fmla="*/ 0 f25 1"/>
                <a:gd name="f36" fmla="*/ 0 f26 1"/>
                <a:gd name="f37" fmla="+- f27 0 f1"/>
                <a:gd name="f38" fmla="*/ f30 1 261925"/>
                <a:gd name="f39" fmla="*/ f31 1 2277"/>
                <a:gd name="f40" fmla="*/ f32 1 2277"/>
                <a:gd name="f41" fmla="*/ f33 1 261925"/>
                <a:gd name="f42" fmla="*/ f34 1 2277"/>
                <a:gd name="f43" fmla="*/ f35 1 2277"/>
                <a:gd name="f44" fmla="*/ f36 1 261925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9"/>
                <a:gd name="f52" fmla="*/ f41 1 f28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20 1"/>
                <a:gd name="f63" fmla="*/ f52 f19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62"/>
                </a:cxn>
                <a:cxn ang="f37">
                  <a:pos x="f63" y="f64"/>
                </a:cxn>
                <a:cxn ang="f37">
                  <a:pos x="f63" y="f65"/>
                </a:cxn>
                <a:cxn ang="f37">
                  <a:pos x="f63" y="f65"/>
                </a:cxn>
                <a:cxn ang="f37">
                  <a:pos x="f66" y="f65"/>
                </a:cxn>
                <a:cxn ang="f37">
                  <a:pos x="f60" y="f61"/>
                </a:cxn>
              </a:cxnLst>
              <a:rect l="f56" t="f59" r="f57" b="f58"/>
              <a:pathLst>
                <a:path w="261925" h="2277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cubicBezTo>
                    <a:pt x="f10" y="f7"/>
                    <a:pt x="f10" y="f7"/>
                    <a:pt x="f10" y="f11"/>
                  </a:cubicBezTo>
                  <a:cubicBezTo>
                    <a:pt x="f10" y="f12"/>
                    <a:pt x="f10" y="f13"/>
                    <a:pt x="f10" y="f5"/>
                  </a:cubicBezTo>
                  <a:lnTo>
                    <a:pt x="f10" y="f5"/>
                  </a:lnTo>
                  <a:lnTo>
                    <a:pt x="f5" y="f5"/>
                  </a:lnTo>
                  <a:cubicBezTo>
                    <a:pt x="f14" y="f1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0" name="Freeform: Shape 1173">
              <a:extLst>
                <a:ext uri="{FF2B5EF4-FFF2-40B4-BE49-F238E27FC236}">
                  <a16:creationId xmlns:a16="http://schemas.microsoft.com/office/drawing/2014/main" id="{D067FC0A-DDBF-3127-DDEA-29227A5C5DBF}"/>
                </a:ext>
              </a:extLst>
            </p:cNvPr>
            <p:cNvSpPr/>
            <p:nvPr/>
          </p:nvSpPr>
          <p:spPr>
            <a:xfrm>
              <a:off x="7918877" y="6292169"/>
              <a:ext cx="12490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80"/>
                <a:gd name="f7" fmla="val 14601"/>
                <a:gd name="f8" fmla="val 6833"/>
                <a:gd name="f9" fmla="val 804"/>
                <a:gd name="f10" fmla="val 1206"/>
                <a:gd name="f11" fmla="val 711"/>
                <a:gd name="f12" fmla="val 1058"/>
                <a:gd name="f13" fmla="val 1433"/>
                <a:gd name="f14" fmla="val 2144"/>
                <a:gd name="f15" fmla="val 6217"/>
                <a:gd name="f16" fmla="val 9513"/>
                <a:gd name="f17" fmla="val 4501"/>
                <a:gd name="f18" fmla="val 8573"/>
                <a:gd name="f19" fmla="val 10986"/>
                <a:gd name="f20" fmla="val 12058"/>
                <a:gd name="f21" fmla="val 13798"/>
                <a:gd name="f22" fmla="val 13130"/>
                <a:gd name="f23" fmla="val 12860"/>
                <a:gd name="f24" fmla="val 13170"/>
                <a:gd name="f25" fmla="val 12458"/>
                <a:gd name="f26" fmla="val 12056"/>
                <a:gd name="f27" fmla="val 11654"/>
                <a:gd name="f28" fmla="val 13184"/>
                <a:gd name="f29" fmla="val 11252"/>
                <a:gd name="f30" fmla="val 10850"/>
                <a:gd name="f31" fmla="val 10449"/>
                <a:gd name="f32" fmla="val 13197"/>
                <a:gd name="f33" fmla="val 9953"/>
                <a:gd name="f34" fmla="val 9471"/>
                <a:gd name="f35" fmla="val 8975"/>
                <a:gd name="f36" fmla="val 8265"/>
                <a:gd name="f37" fmla="val 7542"/>
                <a:gd name="f38" fmla="val 6832"/>
                <a:gd name="f39" fmla="val 12916"/>
                <a:gd name="f40" fmla="val 3349"/>
                <a:gd name="f41" fmla="val 10290"/>
                <a:gd name="f42" fmla="val 496"/>
                <a:gd name="f43" fmla="+- 0 0 -90"/>
                <a:gd name="f44" fmla="*/ f3 1 13180"/>
                <a:gd name="f45" fmla="*/ f4 1 14601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3180"/>
                <a:gd name="f54" fmla="*/ f50 1 14601"/>
                <a:gd name="f55" fmla="*/ 6833 f51 1"/>
                <a:gd name="f56" fmla="*/ 0 f50 1"/>
                <a:gd name="f57" fmla="*/ 804 f51 1"/>
                <a:gd name="f58" fmla="*/ 1206 f50 1"/>
                <a:gd name="f59" fmla="*/ 0 f51 1"/>
                <a:gd name="f60" fmla="*/ 2144 f51 1"/>
                <a:gd name="f61" fmla="*/ 9513 f51 1"/>
                <a:gd name="f62" fmla="*/ 8573 f50 1"/>
                <a:gd name="f63" fmla="*/ 14601 f50 1"/>
                <a:gd name="f64" fmla="*/ 10986 f51 1"/>
                <a:gd name="f65" fmla="*/ 12058 f51 1"/>
                <a:gd name="f66" fmla="*/ 13798 f50 1"/>
                <a:gd name="f67" fmla="*/ 13130 f51 1"/>
                <a:gd name="f68" fmla="*/ 12860 f50 1"/>
                <a:gd name="f69" fmla="*/ 11654 f50 1"/>
                <a:gd name="f70" fmla="*/ 10449 f50 1"/>
                <a:gd name="f71" fmla="*/ 8975 f50 1"/>
                <a:gd name="f72" fmla="*/ 6832 f50 1"/>
                <a:gd name="f73" fmla="+- f52 0 f1"/>
                <a:gd name="f74" fmla="*/ f55 1 13180"/>
                <a:gd name="f75" fmla="*/ f56 1 14601"/>
                <a:gd name="f76" fmla="*/ f57 1 13180"/>
                <a:gd name="f77" fmla="*/ f58 1 14601"/>
                <a:gd name="f78" fmla="*/ f59 1 13180"/>
                <a:gd name="f79" fmla="*/ f60 1 13180"/>
                <a:gd name="f80" fmla="*/ f61 1 13180"/>
                <a:gd name="f81" fmla="*/ f62 1 14601"/>
                <a:gd name="f82" fmla="*/ f63 1 14601"/>
                <a:gd name="f83" fmla="*/ f64 1 13180"/>
                <a:gd name="f84" fmla="*/ f65 1 13180"/>
                <a:gd name="f85" fmla="*/ f66 1 14601"/>
                <a:gd name="f86" fmla="*/ f67 1 13180"/>
                <a:gd name="f87" fmla="*/ f68 1 14601"/>
                <a:gd name="f88" fmla="*/ f69 1 14601"/>
                <a:gd name="f89" fmla="*/ f70 1 14601"/>
                <a:gd name="f90" fmla="*/ f71 1 14601"/>
                <a:gd name="f91" fmla="*/ f72 1 14601"/>
                <a:gd name="f92" fmla="*/ f46 1 f53"/>
                <a:gd name="f93" fmla="*/ f47 1 f53"/>
                <a:gd name="f94" fmla="*/ f46 1 f54"/>
                <a:gd name="f95" fmla="*/ f48 1 f54"/>
                <a:gd name="f96" fmla="*/ f74 1 f53"/>
                <a:gd name="f97" fmla="*/ f75 1 f54"/>
                <a:gd name="f98" fmla="*/ f76 1 f53"/>
                <a:gd name="f99" fmla="*/ f77 1 f54"/>
                <a:gd name="f100" fmla="*/ f78 1 f53"/>
                <a:gd name="f101" fmla="*/ f79 1 f53"/>
                <a:gd name="f102" fmla="*/ f80 1 f53"/>
                <a:gd name="f103" fmla="*/ f81 1 f54"/>
                <a:gd name="f104" fmla="*/ f82 1 f54"/>
                <a:gd name="f105" fmla="*/ f83 1 f53"/>
                <a:gd name="f106" fmla="*/ f84 1 f53"/>
                <a:gd name="f107" fmla="*/ f85 1 f54"/>
                <a:gd name="f108" fmla="*/ f86 1 f53"/>
                <a:gd name="f109" fmla="*/ f87 1 f54"/>
                <a:gd name="f110" fmla="*/ f88 1 f54"/>
                <a:gd name="f111" fmla="*/ f89 1 f54"/>
                <a:gd name="f112" fmla="*/ f90 1 f54"/>
                <a:gd name="f113" fmla="*/ f91 1 f54"/>
                <a:gd name="f114" fmla="*/ f92 f44 1"/>
                <a:gd name="f115" fmla="*/ f93 f44 1"/>
                <a:gd name="f116" fmla="*/ f95 f45 1"/>
                <a:gd name="f117" fmla="*/ f94 f45 1"/>
                <a:gd name="f118" fmla="*/ f96 f44 1"/>
                <a:gd name="f119" fmla="*/ f97 f45 1"/>
                <a:gd name="f120" fmla="*/ f98 f44 1"/>
                <a:gd name="f121" fmla="*/ f99 f45 1"/>
                <a:gd name="f122" fmla="*/ f100 f44 1"/>
                <a:gd name="f123" fmla="*/ f101 f44 1"/>
                <a:gd name="f124" fmla="*/ f102 f44 1"/>
                <a:gd name="f125" fmla="*/ f103 f45 1"/>
                <a:gd name="f126" fmla="*/ f104 f45 1"/>
                <a:gd name="f127" fmla="*/ f105 f44 1"/>
                <a:gd name="f128" fmla="*/ f106 f44 1"/>
                <a:gd name="f129" fmla="*/ f107 f45 1"/>
                <a:gd name="f130" fmla="*/ f108 f44 1"/>
                <a:gd name="f131" fmla="*/ f109 f45 1"/>
                <a:gd name="f132" fmla="*/ f110 f45 1"/>
                <a:gd name="f133" fmla="*/ f111 f45 1"/>
                <a:gd name="f134" fmla="*/ f112 f45 1"/>
                <a:gd name="f135" fmla="*/ f113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8" y="f119"/>
                </a:cxn>
                <a:cxn ang="f73">
                  <a:pos x="f120" y="f121"/>
                </a:cxn>
                <a:cxn ang="f73">
                  <a:pos x="f120" y="f121"/>
                </a:cxn>
                <a:cxn ang="f73">
                  <a:pos x="f122" y="f121"/>
                </a:cxn>
                <a:cxn ang="f73">
                  <a:pos x="f123" y="f121"/>
                </a:cxn>
                <a:cxn ang="f73">
                  <a:pos x="f124" y="f125"/>
                </a:cxn>
                <a:cxn ang="f73">
                  <a:pos x="f124" y="f126"/>
                </a:cxn>
                <a:cxn ang="f73">
                  <a:pos x="f124" y="f126"/>
                </a:cxn>
                <a:cxn ang="f73">
                  <a:pos x="f124" y="f126"/>
                </a:cxn>
                <a:cxn ang="f73">
                  <a:pos x="f127" y="f126"/>
                </a:cxn>
                <a:cxn ang="f73">
                  <a:pos x="f128" y="f129"/>
                </a:cxn>
                <a:cxn ang="f73">
                  <a:pos x="f130" y="f131"/>
                </a:cxn>
                <a:cxn ang="f73">
                  <a:pos x="f130" y="f132"/>
                </a:cxn>
                <a:cxn ang="f73">
                  <a:pos x="f130" y="f133"/>
                </a:cxn>
                <a:cxn ang="f73">
                  <a:pos x="f130" y="f134"/>
                </a:cxn>
                <a:cxn ang="f73">
                  <a:pos x="f130" y="f135"/>
                </a:cxn>
                <a:cxn ang="f73">
                  <a:pos x="f118" y="f119"/>
                </a:cxn>
              </a:cxnLst>
              <a:rect l="f114" t="f117" r="f115" b="f116"/>
              <a:pathLst>
                <a:path w="13180" h="14601">
                  <a:moveTo>
                    <a:pt x="f8" y="f5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5" y="f10"/>
                  </a:lnTo>
                  <a:cubicBezTo>
                    <a:pt x="f11" y="f12"/>
                    <a:pt x="f13" y="f12"/>
                    <a:pt x="f14" y="f10"/>
                  </a:cubicBezTo>
                  <a:cubicBezTo>
                    <a:pt x="f15" y="f10"/>
                    <a:pt x="f16" y="f17"/>
                    <a:pt x="f16" y="f18"/>
                  </a:cubicBezTo>
                  <a:lnTo>
                    <a:pt x="f16" y="f7"/>
                  </a:lnTo>
                  <a:lnTo>
                    <a:pt x="f16" y="f7"/>
                  </a:lnTo>
                  <a:lnTo>
                    <a:pt x="f16" y="f7"/>
                  </a:lnTo>
                  <a:lnTo>
                    <a:pt x="f19" y="f7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4" y="f26"/>
                    <a:pt x="f22" y="f27"/>
                  </a:cubicBezTo>
                  <a:cubicBezTo>
                    <a:pt x="f28" y="f29"/>
                    <a:pt x="f28" y="f30"/>
                    <a:pt x="f22" y="f31"/>
                  </a:cubicBezTo>
                  <a:cubicBezTo>
                    <a:pt x="f32" y="f33"/>
                    <a:pt x="f32" y="f34"/>
                    <a:pt x="f22" y="f35"/>
                  </a:cubicBezTo>
                  <a:cubicBezTo>
                    <a:pt x="f32" y="f36"/>
                    <a:pt x="f32" y="f37"/>
                    <a:pt x="f22" y="f38"/>
                  </a:cubicBezTo>
                  <a:cubicBezTo>
                    <a:pt x="f39" y="f40"/>
                    <a:pt x="f41" y="f4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1" name="Freeform: Shape 1174">
              <a:extLst>
                <a:ext uri="{FF2B5EF4-FFF2-40B4-BE49-F238E27FC236}">
                  <a16:creationId xmlns:a16="http://schemas.microsoft.com/office/drawing/2014/main" id="{FC221475-BAD1-52BE-55FF-D13D665C9E44}"/>
                </a:ext>
              </a:extLst>
            </p:cNvPr>
            <p:cNvSpPr/>
            <p:nvPr/>
          </p:nvSpPr>
          <p:spPr>
            <a:xfrm>
              <a:off x="7201585" y="6172940"/>
              <a:ext cx="1645" cy="29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1"/>
                <a:gd name="f7" fmla="val 2947"/>
                <a:gd name="f8" fmla="val 1742"/>
                <a:gd name="f9" fmla="val 1072"/>
                <a:gd name="f10" fmla="val 938"/>
                <a:gd name="f11" fmla="val 804"/>
                <a:gd name="f12" fmla="val 1875"/>
                <a:gd name="f13" fmla="val 1058"/>
                <a:gd name="f14" fmla="val 1219"/>
                <a:gd name="f15" fmla="val 1366"/>
                <a:gd name="f16" fmla="val 589"/>
                <a:gd name="f17" fmla="+- 0 0 -90"/>
                <a:gd name="f18" fmla="*/ f3 1 1741"/>
                <a:gd name="f19" fmla="*/ f4 1 294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741"/>
                <a:gd name="f28" fmla="*/ f24 1 2947"/>
                <a:gd name="f29" fmla="*/ 1742 f25 1"/>
                <a:gd name="f30" fmla="*/ 0 f24 1"/>
                <a:gd name="f31" fmla="*/ 1072 f25 1"/>
                <a:gd name="f32" fmla="*/ 938 f24 1"/>
                <a:gd name="f33" fmla="*/ 0 f25 1"/>
                <a:gd name="f34" fmla="*/ 2947 f24 1"/>
                <a:gd name="f35" fmla="*/ 804 f25 1"/>
                <a:gd name="f36" fmla="*/ 1875 f24 1"/>
                <a:gd name="f37" fmla="+- f26 0 f1"/>
                <a:gd name="f38" fmla="*/ f29 1 1741"/>
                <a:gd name="f39" fmla="*/ f30 1 2947"/>
                <a:gd name="f40" fmla="*/ f31 1 1741"/>
                <a:gd name="f41" fmla="*/ f32 1 2947"/>
                <a:gd name="f42" fmla="*/ f33 1 1741"/>
                <a:gd name="f43" fmla="*/ f34 1 2947"/>
                <a:gd name="f44" fmla="*/ f35 1 1741"/>
                <a:gd name="f45" fmla="*/ f36 1 2947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6" y="f67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62" y="f63"/>
                </a:cxn>
              </a:cxnLst>
              <a:rect l="f58" t="f61" r="f59" b="f60"/>
              <a:pathLst>
                <a:path w="1741" h="2947">
                  <a:moveTo>
                    <a:pt x="f8" y="f5"/>
                  </a:moveTo>
                  <a:cubicBezTo>
                    <a:pt x="f8" y="f5"/>
                    <a:pt x="f8" y="f5"/>
                    <a:pt x="f9" y="f10"/>
                  </a:cubicBezTo>
                  <a:lnTo>
                    <a:pt x="f5" y="f7"/>
                  </a:lnTo>
                  <a:cubicBezTo>
                    <a:pt x="f5" y="f7"/>
                    <a:pt x="f5" y="f7"/>
                    <a:pt x="f5" y="f7"/>
                  </a:cubicBezTo>
                  <a:lnTo>
                    <a:pt x="f11" y="f12"/>
                  </a:lnTo>
                  <a:cubicBezTo>
                    <a:pt x="f13" y="f14"/>
                    <a:pt x="f15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2" name="Freeform: Shape 1175">
              <a:extLst>
                <a:ext uri="{FF2B5EF4-FFF2-40B4-BE49-F238E27FC236}">
                  <a16:creationId xmlns:a16="http://schemas.microsoft.com/office/drawing/2014/main" id="{850DEE06-7509-3015-3DC4-71A05BD92DBF}"/>
                </a:ext>
              </a:extLst>
            </p:cNvPr>
            <p:cNvSpPr/>
            <p:nvPr/>
          </p:nvSpPr>
          <p:spPr>
            <a:xfrm>
              <a:off x="7640497" y="4973494"/>
              <a:ext cx="12444" cy="170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29"/>
                <a:gd name="f7" fmla="val 17012"/>
                <a:gd name="f8" fmla="val 7369"/>
                <a:gd name="f9" fmla="val 12592"/>
                <a:gd name="f10" fmla="val 9660"/>
                <a:gd name="f11" fmla="val 12666"/>
                <a:gd name="f12" fmla="val 11790"/>
                <a:gd name="f13" fmla="val 13804"/>
                <a:gd name="f14" fmla="val 13130"/>
                <a:gd name="f15" fmla="val 15673"/>
                <a:gd name="f16" fmla="val 10047"/>
                <a:gd name="f17" fmla="val 9687"/>
                <a:gd name="f18" fmla="val 9412"/>
                <a:gd name="f19" fmla="val 7168"/>
                <a:gd name="f20" fmla="val 6445"/>
                <a:gd name="f21" fmla="val 7101"/>
                <a:gd name="f22" fmla="val 2947"/>
                <a:gd name="f23" fmla="val 6900"/>
                <a:gd name="f24" fmla="val 1975"/>
                <a:gd name="f25" fmla="val 973"/>
                <a:gd name="f26" fmla="val 17013"/>
                <a:gd name="f27" fmla="val 1286"/>
                <a:gd name="f28" fmla="val 14139"/>
                <a:gd name="f29" fmla="val 4233"/>
                <a:gd name="f30" fmla="val 12374"/>
                <a:gd name="f31" fmla="+- 0 0 -90"/>
                <a:gd name="f32" fmla="*/ f3 1 13129"/>
                <a:gd name="f33" fmla="*/ f4 1 17012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3129"/>
                <a:gd name="f42" fmla="*/ f38 1 17012"/>
                <a:gd name="f43" fmla="*/ 7369 f39 1"/>
                <a:gd name="f44" fmla="*/ 12592 f38 1"/>
                <a:gd name="f45" fmla="*/ 13130 f39 1"/>
                <a:gd name="f46" fmla="*/ 15673 f38 1"/>
                <a:gd name="f47" fmla="*/ 10047 f38 1"/>
                <a:gd name="f48" fmla="*/ 7101 f39 1"/>
                <a:gd name="f49" fmla="*/ 2947 f38 1"/>
                <a:gd name="f50" fmla="*/ 0 f38 1"/>
                <a:gd name="f51" fmla="*/ 0 f39 1"/>
                <a:gd name="f52" fmla="*/ 17013 f38 1"/>
                <a:gd name="f53" fmla="+- f40 0 f1"/>
                <a:gd name="f54" fmla="*/ f43 1 13129"/>
                <a:gd name="f55" fmla="*/ f44 1 17012"/>
                <a:gd name="f56" fmla="*/ f45 1 13129"/>
                <a:gd name="f57" fmla="*/ f46 1 17012"/>
                <a:gd name="f58" fmla="*/ f47 1 17012"/>
                <a:gd name="f59" fmla="*/ f48 1 13129"/>
                <a:gd name="f60" fmla="*/ f49 1 17012"/>
                <a:gd name="f61" fmla="*/ f50 1 17012"/>
                <a:gd name="f62" fmla="*/ f51 1 13129"/>
                <a:gd name="f63" fmla="*/ f52 1 17012"/>
                <a:gd name="f64" fmla="*/ f34 1 f41"/>
                <a:gd name="f65" fmla="*/ f35 1 f41"/>
                <a:gd name="f66" fmla="*/ f34 1 f42"/>
                <a:gd name="f67" fmla="*/ f36 1 f42"/>
                <a:gd name="f68" fmla="*/ f54 1 f41"/>
                <a:gd name="f69" fmla="*/ f55 1 f42"/>
                <a:gd name="f70" fmla="*/ f56 1 f41"/>
                <a:gd name="f71" fmla="*/ f57 1 f42"/>
                <a:gd name="f72" fmla="*/ f58 1 f42"/>
                <a:gd name="f73" fmla="*/ f59 1 f41"/>
                <a:gd name="f74" fmla="*/ f60 1 f42"/>
                <a:gd name="f75" fmla="*/ f61 1 f42"/>
                <a:gd name="f76" fmla="*/ f62 1 f41"/>
                <a:gd name="f77" fmla="*/ f63 1 f42"/>
                <a:gd name="f78" fmla="*/ f64 f32 1"/>
                <a:gd name="f79" fmla="*/ f65 f32 1"/>
                <a:gd name="f80" fmla="*/ f67 f33 1"/>
                <a:gd name="f81" fmla="*/ f66 f33 1"/>
                <a:gd name="f82" fmla="*/ f68 f32 1"/>
                <a:gd name="f83" fmla="*/ f69 f33 1"/>
                <a:gd name="f84" fmla="*/ f70 f32 1"/>
                <a:gd name="f85" fmla="*/ f71 f33 1"/>
                <a:gd name="f86" fmla="*/ f72 f33 1"/>
                <a:gd name="f87" fmla="*/ f73 f32 1"/>
                <a:gd name="f88" fmla="*/ f74 f33 1"/>
                <a:gd name="f89" fmla="*/ f75 f33 1"/>
                <a:gd name="f90" fmla="*/ f76 f32 1"/>
                <a:gd name="f91" fmla="*/ f7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2" y="f83"/>
                </a:cxn>
                <a:cxn ang="f53">
                  <a:pos x="f84" y="f85"/>
                </a:cxn>
                <a:cxn ang="f53">
                  <a:pos x="f84" y="f86"/>
                </a:cxn>
                <a:cxn ang="f53">
                  <a:pos x="f87" y="f88"/>
                </a:cxn>
                <a:cxn ang="f53">
                  <a:pos x="f87" y="f89"/>
                </a:cxn>
                <a:cxn ang="f53">
                  <a:pos x="f87" y="f89"/>
                </a:cxn>
                <a:cxn ang="f53">
                  <a:pos x="f90" y="f91"/>
                </a:cxn>
                <a:cxn ang="f53">
                  <a:pos x="f82" y="f83"/>
                </a:cxn>
              </a:cxnLst>
              <a:rect l="f78" t="f81" r="f79" b="f80"/>
              <a:pathLst>
                <a:path w="13129" h="1701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5"/>
                  </a:cubicBezTo>
                  <a:lnTo>
                    <a:pt x="f21" y="f5"/>
                  </a:lnTo>
                  <a:lnTo>
                    <a:pt x="f5" y="f26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3" name="Freeform: Shape 1176">
              <a:extLst>
                <a:ext uri="{FF2B5EF4-FFF2-40B4-BE49-F238E27FC236}">
                  <a16:creationId xmlns:a16="http://schemas.microsoft.com/office/drawing/2014/main" id="{267B4A14-C405-33BF-C0AF-7CA2426DC934}"/>
                </a:ext>
              </a:extLst>
            </p:cNvPr>
            <p:cNvSpPr/>
            <p:nvPr/>
          </p:nvSpPr>
          <p:spPr>
            <a:xfrm>
              <a:off x="7641000" y="4990639"/>
              <a:ext cx="0" cy="15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1"/>
                <a:gd name="f7" fmla="val 938"/>
                <a:gd name="f8" fmla="val 1474"/>
                <a:gd name="f9" fmla="val 2009"/>
                <a:gd name="f10" fmla="val 402"/>
                <a:gd name="f11" fmla="+- 0 0 -90"/>
                <a:gd name="f12" fmla="*/ f3 1 0"/>
                <a:gd name="f13" fmla="*/ f4 1 1581"/>
                <a:gd name="f14" fmla="val f5"/>
                <a:gd name="f15" fmla="val f6"/>
                <a:gd name="f16" fmla="*/ f11 f0 1"/>
                <a:gd name="f17" fmla="+- f15 0 f14"/>
                <a:gd name="f18" fmla="+- f14 0 f14"/>
                <a:gd name="f19" fmla="*/ f16 1 f2"/>
                <a:gd name="f20" fmla="*/ f18 1 0"/>
                <a:gd name="f21" fmla="*/ f17 1 1581"/>
                <a:gd name="f22" fmla="+- f19 0 f1"/>
                <a:gd name="f23" fmla="*/ 0 1 f20"/>
                <a:gd name="f24" fmla="*/ 0 1 f21"/>
                <a:gd name="f25" fmla="*/ 1474 1 f21"/>
                <a:gd name="f26" fmla="*/ 1 1 f20"/>
                <a:gd name="f27" fmla="*/ 1581 1 f21"/>
                <a:gd name="f28" fmla="*/ f23 f12 1"/>
                <a:gd name="f29" fmla="*/ f26 f12 1"/>
                <a:gd name="f30" fmla="*/ f27 f13 1"/>
                <a:gd name="f31" fmla="*/ f24 f13 1"/>
                <a:gd name="f32" fmla="*/ f2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28" y="f31"/>
                </a:cxn>
                <a:cxn ang="f22">
                  <a:pos x="f28" y="f32"/>
                </a:cxn>
                <a:cxn ang="f22">
                  <a:pos x="f28" y="f31"/>
                </a:cxn>
              </a:cxnLst>
              <a:rect l="f28" t="f31" r="f29" b="f30"/>
              <a:pathLst>
                <a:path h="1581">
                  <a:moveTo>
                    <a:pt x="f5" y="f5"/>
                  </a:moveTo>
                  <a:cubicBezTo>
                    <a:pt x="f5" y="f5"/>
                    <a:pt x="f5" y="f7"/>
                    <a:pt x="f5" y="f8"/>
                  </a:cubicBezTo>
                  <a:cubicBezTo>
                    <a:pt x="f5" y="f9"/>
                    <a:pt x="f5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4" name="Freeform: Shape 1177">
              <a:extLst>
                <a:ext uri="{FF2B5EF4-FFF2-40B4-BE49-F238E27FC236}">
                  <a16:creationId xmlns:a16="http://schemas.microsoft.com/office/drawing/2014/main" id="{6758C0B3-5E2A-5B28-5DD7-90909622AD20}"/>
                </a:ext>
              </a:extLst>
            </p:cNvPr>
            <p:cNvSpPr/>
            <p:nvPr/>
          </p:nvSpPr>
          <p:spPr>
            <a:xfrm>
              <a:off x="7655475" y="4983809"/>
              <a:ext cx="3429" cy="8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17"/>
                <a:gd name="f7" fmla="val 8707"/>
                <a:gd name="f8" fmla="val 3618"/>
                <a:gd name="f9" fmla="+- 0 0 -90"/>
                <a:gd name="f10" fmla="*/ f3 1 3617"/>
                <a:gd name="f11" fmla="*/ f4 1 870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617"/>
                <a:gd name="f20" fmla="*/ f16 1 8707"/>
                <a:gd name="f21" fmla="*/ 3618 f17 1"/>
                <a:gd name="f22" fmla="*/ 0 f16 1"/>
                <a:gd name="f23" fmla="*/ 0 f17 1"/>
                <a:gd name="f24" fmla="*/ 8707 f16 1"/>
                <a:gd name="f25" fmla="+- f18 0 f1"/>
                <a:gd name="f26" fmla="*/ f21 1 3617"/>
                <a:gd name="f27" fmla="*/ f22 1 8707"/>
                <a:gd name="f28" fmla="*/ f23 1 3617"/>
                <a:gd name="f29" fmla="*/ f24 1 8707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3"/>
                </a:cxn>
              </a:cxnLst>
              <a:rect l="f38" t="f41" r="f39" b="f40"/>
              <a:pathLst>
                <a:path w="3617" h="8707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5" name="Freeform: Shape 1178">
              <a:extLst>
                <a:ext uri="{FF2B5EF4-FFF2-40B4-BE49-F238E27FC236}">
                  <a16:creationId xmlns:a16="http://schemas.microsoft.com/office/drawing/2014/main" id="{98C52B40-2895-3302-E980-C25200FE0AF3}"/>
                </a:ext>
              </a:extLst>
            </p:cNvPr>
            <p:cNvSpPr/>
            <p:nvPr/>
          </p:nvSpPr>
          <p:spPr>
            <a:xfrm>
              <a:off x="7652942" y="4983809"/>
              <a:ext cx="2542" cy="11860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186052"/>
                <a:gd name="f8" fmla="val 1608"/>
                <a:gd name="f9" fmla="val 9645"/>
                <a:gd name="f10" fmla="val 1076342"/>
                <a:gd name="f11" fmla="val 1595"/>
                <a:gd name="f12" fmla="val 1077955"/>
                <a:gd name="f13" fmla="val 1019"/>
                <a:gd name="f14" fmla="val 1079514"/>
                <a:gd name="f15" fmla="val 1080763"/>
                <a:gd name="f16" fmla="val 1186053"/>
                <a:gd name="f17" fmla="val 2680"/>
                <a:gd name="f18" fmla="val 1340"/>
                <a:gd name="f19" fmla="val 5626"/>
                <a:gd name="f20" fmla="val 938"/>
                <a:gd name="f21" fmla="val 6766"/>
                <a:gd name="f22" fmla="val 1501"/>
                <a:gd name="f23" fmla="val 8170"/>
                <a:gd name="f24" fmla="+- 0 0 -90"/>
                <a:gd name="f25" fmla="*/ f3 1 2679"/>
                <a:gd name="f26" fmla="*/ f4 1 1186052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679"/>
                <a:gd name="f35" fmla="*/ f31 1 1186052"/>
                <a:gd name="f36" fmla="*/ 1608 f32 1"/>
                <a:gd name="f37" fmla="*/ 9645 f31 1"/>
                <a:gd name="f38" fmla="*/ 1076342 f31 1"/>
                <a:gd name="f39" fmla="*/ 0 f32 1"/>
                <a:gd name="f40" fmla="*/ 1080763 f31 1"/>
                <a:gd name="f41" fmla="*/ 1186053 f31 1"/>
                <a:gd name="f42" fmla="*/ 2680 f32 1"/>
                <a:gd name="f43" fmla="*/ 0 f31 1"/>
                <a:gd name="f44" fmla="*/ 1340 f32 1"/>
                <a:gd name="f45" fmla="*/ 5626 f31 1"/>
                <a:gd name="f46" fmla="+- f33 0 f1"/>
                <a:gd name="f47" fmla="*/ f36 1 2679"/>
                <a:gd name="f48" fmla="*/ f37 1 1186052"/>
                <a:gd name="f49" fmla="*/ f38 1 1186052"/>
                <a:gd name="f50" fmla="*/ f39 1 2679"/>
                <a:gd name="f51" fmla="*/ f40 1 1186052"/>
                <a:gd name="f52" fmla="*/ f41 1 1186052"/>
                <a:gd name="f53" fmla="*/ f42 1 2679"/>
                <a:gd name="f54" fmla="*/ f43 1 1186052"/>
                <a:gd name="f55" fmla="*/ f44 1 2679"/>
                <a:gd name="f56" fmla="*/ f45 1 1186052"/>
                <a:gd name="f57" fmla="*/ f27 1 f34"/>
                <a:gd name="f58" fmla="*/ f28 1 f34"/>
                <a:gd name="f59" fmla="*/ f27 1 f35"/>
                <a:gd name="f60" fmla="*/ f29 1 f35"/>
                <a:gd name="f61" fmla="*/ f47 1 f34"/>
                <a:gd name="f62" fmla="*/ f48 1 f35"/>
                <a:gd name="f63" fmla="*/ f49 1 f35"/>
                <a:gd name="f64" fmla="*/ f50 1 f34"/>
                <a:gd name="f65" fmla="*/ f51 1 f35"/>
                <a:gd name="f66" fmla="*/ f52 1 f35"/>
                <a:gd name="f67" fmla="*/ f53 1 f34"/>
                <a:gd name="f68" fmla="*/ f54 1 f35"/>
                <a:gd name="f69" fmla="*/ f55 1 f34"/>
                <a:gd name="f70" fmla="*/ f56 1 f35"/>
                <a:gd name="f71" fmla="*/ f57 f25 1"/>
                <a:gd name="f72" fmla="*/ f58 f25 1"/>
                <a:gd name="f73" fmla="*/ f60 f26 1"/>
                <a:gd name="f74" fmla="*/ f59 f26 1"/>
                <a:gd name="f75" fmla="*/ f61 f25 1"/>
                <a:gd name="f76" fmla="*/ f62 f26 1"/>
                <a:gd name="f77" fmla="*/ f63 f26 1"/>
                <a:gd name="f78" fmla="*/ f64 f25 1"/>
                <a:gd name="f79" fmla="*/ f65 f26 1"/>
                <a:gd name="f80" fmla="*/ f66 f26 1"/>
                <a:gd name="f81" fmla="*/ f67 f25 1"/>
                <a:gd name="f82" fmla="*/ f68 f26 1"/>
                <a:gd name="f83" fmla="*/ f69 f25 1"/>
                <a:gd name="f84" fmla="*/ f70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5" y="f76"/>
                </a:cxn>
                <a:cxn ang="f46">
                  <a:pos x="f75" y="f77"/>
                </a:cxn>
                <a:cxn ang="f46">
                  <a:pos x="f78" y="f79"/>
                </a:cxn>
                <a:cxn ang="f46">
                  <a:pos x="f78" y="f79"/>
                </a:cxn>
                <a:cxn ang="f46">
                  <a:pos x="f78" y="f80"/>
                </a:cxn>
                <a:cxn ang="f46">
                  <a:pos x="f81" y="f80"/>
                </a:cxn>
                <a:cxn ang="f46">
                  <a:pos x="f81" y="f82"/>
                </a:cxn>
                <a:cxn ang="f46">
                  <a:pos x="f83" y="f82"/>
                </a:cxn>
                <a:cxn ang="f46">
                  <a:pos x="f78" y="f82"/>
                </a:cxn>
                <a:cxn ang="f46">
                  <a:pos x="f78" y="f84"/>
                </a:cxn>
                <a:cxn ang="f46">
                  <a:pos x="f75" y="f76"/>
                </a:cxn>
              </a:cxnLst>
              <a:rect l="f71" t="f74" r="f72" b="f73"/>
              <a:pathLst>
                <a:path w="2679" h="1186052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5" y="f15"/>
                  </a:lnTo>
                  <a:lnTo>
                    <a:pt x="f5" y="f16"/>
                  </a:lnTo>
                  <a:lnTo>
                    <a:pt x="f17" y="f16"/>
                  </a:lnTo>
                  <a:lnTo>
                    <a:pt x="f17" y="f5"/>
                  </a:lnTo>
                  <a:lnTo>
                    <a:pt x="f18" y="f5"/>
                  </a:lnTo>
                  <a:lnTo>
                    <a:pt x="f5" y="f5"/>
                  </a:lnTo>
                  <a:lnTo>
                    <a:pt x="f5" y="f19"/>
                  </a:ln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6" name="Freeform: Shape 1179">
              <a:extLst>
                <a:ext uri="{FF2B5EF4-FFF2-40B4-BE49-F238E27FC236}">
                  <a16:creationId xmlns:a16="http://schemas.microsoft.com/office/drawing/2014/main" id="{35745A4D-418F-D1C3-506C-2572F233B860}"/>
                </a:ext>
              </a:extLst>
            </p:cNvPr>
            <p:cNvSpPr/>
            <p:nvPr/>
          </p:nvSpPr>
          <p:spPr>
            <a:xfrm>
              <a:off x="7646212" y="6067656"/>
              <a:ext cx="2542" cy="1026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02610"/>
                <a:gd name="f8" fmla="val 1339"/>
                <a:gd name="f9" fmla="val 102209"/>
                <a:gd name="f10" fmla="val 2680"/>
                <a:gd name="f11" fmla="val 102611"/>
                <a:gd name="f12" fmla="+- 0 0 -90"/>
                <a:gd name="f13" fmla="*/ f3 1 2679"/>
                <a:gd name="f14" fmla="*/ f4 1 10261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79"/>
                <a:gd name="f23" fmla="*/ f19 1 102610"/>
                <a:gd name="f24" fmla="*/ 1339 f20 1"/>
                <a:gd name="f25" fmla="*/ 102209 f19 1"/>
                <a:gd name="f26" fmla="*/ 2680 f20 1"/>
                <a:gd name="f27" fmla="*/ 0 f19 1"/>
                <a:gd name="f28" fmla="*/ 0 f20 1"/>
                <a:gd name="f29" fmla="*/ 102611 f19 1"/>
                <a:gd name="f30" fmla="+- f21 0 f1"/>
                <a:gd name="f31" fmla="*/ f24 1 2679"/>
                <a:gd name="f32" fmla="*/ f25 1 102610"/>
                <a:gd name="f33" fmla="*/ f26 1 2679"/>
                <a:gd name="f34" fmla="*/ f27 1 102610"/>
                <a:gd name="f35" fmla="*/ f28 1 2679"/>
                <a:gd name="f36" fmla="*/ f29 1 102610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1" y="f54"/>
                </a:cxn>
                <a:cxn ang="f30">
                  <a:pos x="f55" y="f54"/>
                </a:cxn>
                <a:cxn ang="f30">
                  <a:pos x="f55" y="f56"/>
                </a:cxn>
              </a:cxnLst>
              <a:rect l="f47" t="f50" r="f48" b="f49"/>
              <a:pathLst>
                <a:path w="2679" h="102610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7" name="Freeform: Shape 1180">
              <a:extLst>
                <a:ext uri="{FF2B5EF4-FFF2-40B4-BE49-F238E27FC236}">
                  <a16:creationId xmlns:a16="http://schemas.microsoft.com/office/drawing/2014/main" id="{F63BE13A-A7D5-B2F1-5379-59F02504AF29}"/>
                </a:ext>
              </a:extLst>
            </p:cNvPr>
            <p:cNvSpPr/>
            <p:nvPr/>
          </p:nvSpPr>
          <p:spPr>
            <a:xfrm>
              <a:off x="6522396" y="6518684"/>
              <a:ext cx="2542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50"/>
                <a:gd name="f8" fmla="val 1205"/>
                <a:gd name="f9" fmla="val 2680"/>
                <a:gd name="f10" fmla="val 1795"/>
                <a:gd name="f11" fmla="val 201"/>
                <a:gd name="f12" fmla="val 884"/>
                <a:gd name="f13" fmla="+- 0 0 -90"/>
                <a:gd name="f14" fmla="*/ f3 1 2679"/>
                <a:gd name="f15" fmla="*/ f4 1 15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679"/>
                <a:gd name="f24" fmla="*/ f20 1 150"/>
                <a:gd name="f25" fmla="*/ 0 f21 1"/>
                <a:gd name="f26" fmla="*/ 0 f20 1"/>
                <a:gd name="f27" fmla="*/ 1205 f21 1"/>
                <a:gd name="f28" fmla="*/ 2680 f21 1"/>
                <a:gd name="f29" fmla="+- f22 0 f1"/>
                <a:gd name="f30" fmla="*/ f25 1 2679"/>
                <a:gd name="f31" fmla="*/ f26 1 150"/>
                <a:gd name="f32" fmla="*/ f27 1 2679"/>
                <a:gd name="f33" fmla="*/ f28 1 267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9" y="f47"/>
                </a:cxn>
                <a:cxn ang="f29">
                  <a:pos x="f49" y="f47"/>
                </a:cxn>
                <a:cxn ang="f29">
                  <a:pos x="f46" y="f47"/>
                </a:cxn>
              </a:cxnLst>
              <a:rect l="f42" t="f45" r="f43" b="f44"/>
              <a:pathLst>
                <a:path w="2679" h="150">
                  <a:moveTo>
                    <a:pt x="f5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9" y="f5"/>
                  </a:lnTo>
                  <a:cubicBezTo>
                    <a:pt x="f10" y="f11"/>
                    <a:pt x="f12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8" name="Freeform: Shape 1181">
              <a:extLst>
                <a:ext uri="{FF2B5EF4-FFF2-40B4-BE49-F238E27FC236}">
                  <a16:creationId xmlns:a16="http://schemas.microsoft.com/office/drawing/2014/main" id="{04AEED02-6DA5-167D-0253-2179F2883BDC}"/>
                </a:ext>
              </a:extLst>
            </p:cNvPr>
            <p:cNvSpPr/>
            <p:nvPr/>
          </p:nvSpPr>
          <p:spPr>
            <a:xfrm>
              <a:off x="6518254" y="6512119"/>
              <a:ext cx="73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"/>
                <a:gd name="f7" fmla="val 1607"/>
                <a:gd name="f8" fmla="val 1608"/>
                <a:gd name="f9" fmla="val 13"/>
                <a:gd name="f10" fmla="val 1072"/>
                <a:gd name="f11" fmla="val 536"/>
                <a:gd name="f12" fmla="val -27"/>
                <a:gd name="f13" fmla="+- 0 0 -90"/>
                <a:gd name="f14" fmla="*/ f3 1 80"/>
                <a:gd name="f15" fmla="*/ f4 1 160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0"/>
                <a:gd name="f24" fmla="*/ f20 1 1607"/>
                <a:gd name="f25" fmla="*/ 80 f21 1"/>
                <a:gd name="f26" fmla="*/ 1608 f20 1"/>
                <a:gd name="f27" fmla="*/ 0 f20 1"/>
                <a:gd name="f28" fmla="+- f22 0 f1"/>
                <a:gd name="f29" fmla="*/ f25 1 80"/>
                <a:gd name="f30" fmla="*/ f26 1 1607"/>
                <a:gd name="f31" fmla="*/ f27 1 1607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80" h="1607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lnTo>
                    <a:pt x="f6" y="f5"/>
                  </a:lnTo>
                  <a:cubicBezTo>
                    <a:pt x="f12" y="f11"/>
                    <a:pt x="f12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9" name="Freeform: Shape 1182">
              <a:extLst>
                <a:ext uri="{FF2B5EF4-FFF2-40B4-BE49-F238E27FC236}">
                  <a16:creationId xmlns:a16="http://schemas.microsoft.com/office/drawing/2014/main" id="{196F496F-17B4-DFF6-AD33-5486CECB4B74}"/>
                </a:ext>
              </a:extLst>
            </p:cNvPr>
            <p:cNvSpPr/>
            <p:nvPr/>
          </p:nvSpPr>
          <p:spPr>
            <a:xfrm>
              <a:off x="6523411" y="6504218"/>
              <a:ext cx="6986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69"/>
                <a:gd name="f7" fmla="val 13395"/>
                <a:gd name="f8" fmla="val 5225"/>
                <a:gd name="f9" fmla="val 1072"/>
                <a:gd name="f10" fmla="val 1608"/>
                <a:gd name="f11" fmla="val 5494"/>
                <a:gd name="f12" fmla="+- 0 0 -90"/>
                <a:gd name="f13" fmla="*/ f3 1 7369"/>
                <a:gd name="f14" fmla="*/ f4 1 1339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369"/>
                <a:gd name="f23" fmla="*/ f19 1 13395"/>
                <a:gd name="f24" fmla="*/ 5225 f20 1"/>
                <a:gd name="f25" fmla="*/ 0 f19 1"/>
                <a:gd name="f26" fmla="*/ 1072 f20 1"/>
                <a:gd name="f27" fmla="*/ 0 f20 1"/>
                <a:gd name="f28" fmla="*/ 1608 f20 1"/>
                <a:gd name="f29" fmla="*/ 7369 f20 1"/>
                <a:gd name="f30" fmla="*/ 5494 f20 1"/>
                <a:gd name="f31" fmla="+- f21 0 f1"/>
                <a:gd name="f32" fmla="*/ f24 1 7369"/>
                <a:gd name="f33" fmla="*/ f25 1 13395"/>
                <a:gd name="f34" fmla="*/ f26 1 7369"/>
                <a:gd name="f35" fmla="*/ f27 1 7369"/>
                <a:gd name="f36" fmla="*/ f28 1 7369"/>
                <a:gd name="f37" fmla="*/ f29 1 7369"/>
                <a:gd name="f38" fmla="*/ f30 1 736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2"/>
                <a:gd name="f48" fmla="*/ f37 1 f22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3 1"/>
                <a:gd name="f59" fmla="*/ f48 f13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8" y="f55"/>
                </a:cxn>
                <a:cxn ang="f31">
                  <a:pos x="f59" y="f55"/>
                </a:cxn>
                <a:cxn ang="f31">
                  <a:pos x="f60" y="f55"/>
                </a:cxn>
              </a:cxnLst>
              <a:rect l="f50" t="f53" r="f51" b="f52"/>
              <a:pathLst>
                <a:path w="7369" h="13395">
                  <a:moveTo>
                    <a:pt x="f8" y="f5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10" y="f5"/>
                  </a:lnTo>
                  <a:lnTo>
                    <a:pt x="f6" y="f5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0" name="Freeform: Shape 1183">
              <a:extLst>
                <a:ext uri="{FF2B5EF4-FFF2-40B4-BE49-F238E27FC236}">
                  <a16:creationId xmlns:a16="http://schemas.microsoft.com/office/drawing/2014/main" id="{C1876C7C-93EC-FCFB-2BC1-8F7C0534CD7D}"/>
                </a:ext>
              </a:extLst>
            </p:cNvPr>
            <p:cNvSpPr/>
            <p:nvPr/>
          </p:nvSpPr>
          <p:spPr>
            <a:xfrm>
              <a:off x="6518538" y="6505288"/>
              <a:ext cx="78153" cy="127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445"/>
                <a:gd name="f7" fmla="val 12742"/>
                <a:gd name="f8" fmla="val 75077"/>
                <a:gd name="f9" fmla="val 2813"/>
                <a:gd name="f10" fmla="val 75881"/>
                <a:gd name="f11" fmla="val 1742"/>
                <a:gd name="f12" fmla="val 76953"/>
                <a:gd name="f13" fmla="val 804"/>
                <a:gd name="f14" fmla="val 78159"/>
                <a:gd name="f15" fmla="val 79632"/>
                <a:gd name="f16" fmla="val 80704"/>
                <a:gd name="f17" fmla="val 82446"/>
                <a:gd name="f18" fmla="val 81241"/>
                <a:gd name="f19" fmla="val 6213"/>
                <a:gd name="f20" fmla="val 4605"/>
                <a:gd name="f21" fmla="val 3132"/>
                <a:gd name="f22" fmla="val 2703"/>
                <a:gd name="f23" fmla="val 147"/>
                <a:gd name="f24" fmla="val 2328"/>
                <a:gd name="f25" fmla="val 429"/>
                <a:gd name="f26" fmla="val 2059"/>
                <a:gd name="f27" fmla="val 1631"/>
                <a:gd name="f28" fmla="val 1018"/>
                <a:gd name="f29" fmla="val 1229"/>
                <a:gd name="f30" fmla="val 1299"/>
                <a:gd name="f31" fmla="val 854"/>
                <a:gd name="f32" fmla="val 1607"/>
                <a:gd name="f33" fmla="val 813"/>
                <a:gd name="f34" fmla="val 2009"/>
                <a:gd name="f35" fmla="val 2411"/>
                <a:gd name="f36" fmla="val 559"/>
                <a:gd name="f37" fmla="val 3188"/>
                <a:gd name="f38" fmla="val 291"/>
                <a:gd name="f39" fmla="val 3590"/>
                <a:gd name="f40" fmla="val 50"/>
                <a:gd name="f41" fmla="val 4019"/>
                <a:gd name="f42" fmla="val 4956"/>
                <a:gd name="f43" fmla="val 5358"/>
                <a:gd name="f44" fmla="val 5760"/>
                <a:gd name="f45" fmla="val 6162"/>
                <a:gd name="f46" fmla="val 6564"/>
                <a:gd name="f47" fmla="val -17"/>
                <a:gd name="f48" fmla="val 7100"/>
                <a:gd name="f49" fmla="val 7636"/>
                <a:gd name="f50" fmla="val 8171"/>
                <a:gd name="f51" fmla="val -4"/>
                <a:gd name="f52" fmla="val 8573"/>
                <a:gd name="f53" fmla="val 8975"/>
                <a:gd name="f54" fmla="val 9377"/>
                <a:gd name="f55" fmla="val 238"/>
                <a:gd name="f56" fmla="val 9873"/>
                <a:gd name="f57" fmla="val 506"/>
                <a:gd name="f58" fmla="val 10315"/>
                <a:gd name="f59" fmla="val 10717"/>
                <a:gd name="f60" fmla="val 11654"/>
                <a:gd name="f61" fmla="val 2462"/>
                <a:gd name="f62" fmla="val 12592"/>
                <a:gd name="f63" fmla="val 3266"/>
                <a:gd name="f64" fmla="val 4150"/>
                <a:gd name="f65" fmla="val 12793"/>
                <a:gd name="f66" fmla="val 5061"/>
                <a:gd name="f67" fmla="val 5945"/>
                <a:gd name="f68" fmla="val 72933"/>
                <a:gd name="f69" fmla="val 4554"/>
                <a:gd name="f70" fmla="val 4153"/>
                <a:gd name="f71" fmla="val 3751"/>
                <a:gd name="f72" fmla="val 3215"/>
                <a:gd name="f73" fmla="val 2679"/>
                <a:gd name="f74" fmla="val 73630"/>
                <a:gd name="f75" fmla="val 2867"/>
                <a:gd name="f76" fmla="val 74354"/>
                <a:gd name="f77" fmla="val 2907"/>
                <a:gd name="f78" fmla="+- 0 0 -90"/>
                <a:gd name="f79" fmla="*/ f3 1 82445"/>
                <a:gd name="f80" fmla="*/ f4 1 12742"/>
                <a:gd name="f81" fmla="val f5"/>
                <a:gd name="f82" fmla="val f6"/>
                <a:gd name="f83" fmla="val f7"/>
                <a:gd name="f84" fmla="*/ f78 f0 1"/>
                <a:gd name="f85" fmla="+- f83 0 f81"/>
                <a:gd name="f86" fmla="+- f82 0 f81"/>
                <a:gd name="f87" fmla="*/ f84 1 f2"/>
                <a:gd name="f88" fmla="*/ f86 1 82445"/>
                <a:gd name="f89" fmla="*/ f85 1 12742"/>
                <a:gd name="f90" fmla="*/ 75077 f86 1"/>
                <a:gd name="f91" fmla="*/ 2813 f85 1"/>
                <a:gd name="f92" fmla="*/ 75881 f86 1"/>
                <a:gd name="f93" fmla="*/ 1742 f85 1"/>
                <a:gd name="f94" fmla="*/ 76953 f86 1"/>
                <a:gd name="f95" fmla="*/ 804 f85 1"/>
                <a:gd name="f96" fmla="*/ 78159 f86 1"/>
                <a:gd name="f97" fmla="*/ 0 f85 1"/>
                <a:gd name="f98" fmla="*/ 79632 f86 1"/>
                <a:gd name="f99" fmla="*/ 80704 f86 1"/>
                <a:gd name="f100" fmla="*/ 82446 f86 1"/>
                <a:gd name="f101" fmla="*/ 81241 f86 1"/>
                <a:gd name="f102" fmla="*/ 6213 f86 1"/>
                <a:gd name="f103" fmla="*/ 4605 f86 1"/>
                <a:gd name="f104" fmla="*/ 3132 f86 1"/>
                <a:gd name="f105" fmla="*/ 2059 f86 1"/>
                <a:gd name="f106" fmla="*/ 854 f86 1"/>
                <a:gd name="f107" fmla="*/ 1607 f85 1"/>
                <a:gd name="f108" fmla="*/ 50 f86 1"/>
                <a:gd name="f109" fmla="*/ 4019 f85 1"/>
                <a:gd name="f110" fmla="*/ 5358 f85 1"/>
                <a:gd name="f111" fmla="*/ 6564 f85 1"/>
                <a:gd name="f112" fmla="*/ 8171 f85 1"/>
                <a:gd name="f113" fmla="*/ 9377 f85 1"/>
                <a:gd name="f114" fmla="*/ 10717 f85 1"/>
                <a:gd name="f115" fmla="*/ 11654 f85 1"/>
                <a:gd name="f116" fmla="*/ 2462 f86 1"/>
                <a:gd name="f117" fmla="*/ 12592 f85 1"/>
                <a:gd name="f118" fmla="*/ 3266 f86 1"/>
                <a:gd name="f119" fmla="*/ 5945 f86 1"/>
                <a:gd name="f120" fmla="*/ 72933 f86 1"/>
                <a:gd name="f121" fmla="*/ 4153 f85 1"/>
                <a:gd name="f122" fmla="*/ 2679 f85 1"/>
                <a:gd name="f123" fmla="+- f87 0 f1"/>
                <a:gd name="f124" fmla="*/ f90 1 82445"/>
                <a:gd name="f125" fmla="*/ f91 1 12742"/>
                <a:gd name="f126" fmla="*/ f92 1 82445"/>
                <a:gd name="f127" fmla="*/ f93 1 12742"/>
                <a:gd name="f128" fmla="*/ f94 1 82445"/>
                <a:gd name="f129" fmla="*/ f95 1 12742"/>
                <a:gd name="f130" fmla="*/ f96 1 82445"/>
                <a:gd name="f131" fmla="*/ f97 1 12742"/>
                <a:gd name="f132" fmla="*/ f98 1 82445"/>
                <a:gd name="f133" fmla="*/ f99 1 82445"/>
                <a:gd name="f134" fmla="*/ f100 1 82445"/>
                <a:gd name="f135" fmla="*/ f101 1 82445"/>
                <a:gd name="f136" fmla="*/ f102 1 82445"/>
                <a:gd name="f137" fmla="*/ f103 1 82445"/>
                <a:gd name="f138" fmla="*/ f104 1 82445"/>
                <a:gd name="f139" fmla="*/ f105 1 82445"/>
                <a:gd name="f140" fmla="*/ f106 1 82445"/>
                <a:gd name="f141" fmla="*/ f107 1 12742"/>
                <a:gd name="f142" fmla="*/ f108 1 82445"/>
                <a:gd name="f143" fmla="*/ f109 1 12742"/>
                <a:gd name="f144" fmla="*/ f110 1 12742"/>
                <a:gd name="f145" fmla="*/ f111 1 12742"/>
                <a:gd name="f146" fmla="*/ f112 1 12742"/>
                <a:gd name="f147" fmla="*/ f113 1 12742"/>
                <a:gd name="f148" fmla="*/ f114 1 12742"/>
                <a:gd name="f149" fmla="*/ f115 1 12742"/>
                <a:gd name="f150" fmla="*/ f116 1 82445"/>
                <a:gd name="f151" fmla="*/ f117 1 12742"/>
                <a:gd name="f152" fmla="*/ f118 1 82445"/>
                <a:gd name="f153" fmla="*/ f119 1 82445"/>
                <a:gd name="f154" fmla="*/ f120 1 82445"/>
                <a:gd name="f155" fmla="*/ f121 1 12742"/>
                <a:gd name="f156" fmla="*/ f122 1 12742"/>
                <a:gd name="f157" fmla="*/ f81 1 f88"/>
                <a:gd name="f158" fmla="*/ f82 1 f88"/>
                <a:gd name="f159" fmla="*/ f81 1 f89"/>
                <a:gd name="f160" fmla="*/ f83 1 f89"/>
                <a:gd name="f161" fmla="*/ f124 1 f88"/>
                <a:gd name="f162" fmla="*/ f125 1 f89"/>
                <a:gd name="f163" fmla="*/ f126 1 f88"/>
                <a:gd name="f164" fmla="*/ f127 1 f89"/>
                <a:gd name="f165" fmla="*/ f128 1 f88"/>
                <a:gd name="f166" fmla="*/ f129 1 f89"/>
                <a:gd name="f167" fmla="*/ f130 1 f88"/>
                <a:gd name="f168" fmla="*/ f131 1 f89"/>
                <a:gd name="f169" fmla="*/ f132 1 f88"/>
                <a:gd name="f170" fmla="*/ f133 1 f88"/>
                <a:gd name="f171" fmla="*/ f134 1 f88"/>
                <a:gd name="f172" fmla="*/ f135 1 f88"/>
                <a:gd name="f173" fmla="*/ f136 1 f88"/>
                <a:gd name="f174" fmla="*/ f137 1 f88"/>
                <a:gd name="f175" fmla="*/ f138 1 f88"/>
                <a:gd name="f176" fmla="*/ f139 1 f88"/>
                <a:gd name="f177" fmla="*/ f140 1 f88"/>
                <a:gd name="f178" fmla="*/ f141 1 f89"/>
                <a:gd name="f179" fmla="*/ f142 1 f88"/>
                <a:gd name="f180" fmla="*/ f143 1 f89"/>
                <a:gd name="f181" fmla="*/ f144 1 f89"/>
                <a:gd name="f182" fmla="*/ f145 1 f89"/>
                <a:gd name="f183" fmla="*/ f146 1 f89"/>
                <a:gd name="f184" fmla="*/ f147 1 f89"/>
                <a:gd name="f185" fmla="*/ f148 1 f89"/>
                <a:gd name="f186" fmla="*/ f149 1 f89"/>
                <a:gd name="f187" fmla="*/ f150 1 f88"/>
                <a:gd name="f188" fmla="*/ f151 1 f89"/>
                <a:gd name="f189" fmla="*/ f152 1 f88"/>
                <a:gd name="f190" fmla="*/ f153 1 f88"/>
                <a:gd name="f191" fmla="*/ f154 1 f88"/>
                <a:gd name="f192" fmla="*/ f155 1 f89"/>
                <a:gd name="f193" fmla="*/ f156 1 f89"/>
                <a:gd name="f194" fmla="*/ f157 f79 1"/>
                <a:gd name="f195" fmla="*/ f158 f79 1"/>
                <a:gd name="f196" fmla="*/ f160 f80 1"/>
                <a:gd name="f197" fmla="*/ f159 f80 1"/>
                <a:gd name="f198" fmla="*/ f161 f79 1"/>
                <a:gd name="f199" fmla="*/ f162 f80 1"/>
                <a:gd name="f200" fmla="*/ f163 f79 1"/>
                <a:gd name="f201" fmla="*/ f164 f80 1"/>
                <a:gd name="f202" fmla="*/ f165 f79 1"/>
                <a:gd name="f203" fmla="*/ f166 f80 1"/>
                <a:gd name="f204" fmla="*/ f167 f79 1"/>
                <a:gd name="f205" fmla="*/ f168 f80 1"/>
                <a:gd name="f206" fmla="*/ f169 f79 1"/>
                <a:gd name="f207" fmla="*/ f170 f79 1"/>
                <a:gd name="f208" fmla="*/ f171 f79 1"/>
                <a:gd name="f209" fmla="*/ f172 f79 1"/>
                <a:gd name="f210" fmla="*/ f173 f79 1"/>
                <a:gd name="f211" fmla="*/ f174 f79 1"/>
                <a:gd name="f212" fmla="*/ f175 f79 1"/>
                <a:gd name="f213" fmla="*/ f176 f79 1"/>
                <a:gd name="f214" fmla="*/ f177 f79 1"/>
                <a:gd name="f215" fmla="*/ f178 f80 1"/>
                <a:gd name="f216" fmla="*/ f179 f79 1"/>
                <a:gd name="f217" fmla="*/ f180 f80 1"/>
                <a:gd name="f218" fmla="*/ f181 f80 1"/>
                <a:gd name="f219" fmla="*/ f182 f80 1"/>
                <a:gd name="f220" fmla="*/ f183 f80 1"/>
                <a:gd name="f221" fmla="*/ f184 f80 1"/>
                <a:gd name="f222" fmla="*/ f185 f80 1"/>
                <a:gd name="f223" fmla="*/ f186 f80 1"/>
                <a:gd name="f224" fmla="*/ f187 f79 1"/>
                <a:gd name="f225" fmla="*/ f188 f80 1"/>
                <a:gd name="f226" fmla="*/ f189 f79 1"/>
                <a:gd name="f227" fmla="*/ f190 f79 1"/>
                <a:gd name="f228" fmla="*/ f191 f79 1"/>
                <a:gd name="f229" fmla="*/ f192 f80 1"/>
                <a:gd name="f230" fmla="*/ f193 f8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98" y="f199"/>
                </a:cxn>
                <a:cxn ang="f123">
                  <a:pos x="f200" y="f201"/>
                </a:cxn>
                <a:cxn ang="f123">
                  <a:pos x="f202" y="f203"/>
                </a:cxn>
                <a:cxn ang="f123">
                  <a:pos x="f204" y="f205"/>
                </a:cxn>
                <a:cxn ang="f123">
                  <a:pos x="f206" y="f205"/>
                </a:cxn>
                <a:cxn ang="f123">
                  <a:pos x="f207" y="f205"/>
                </a:cxn>
                <a:cxn ang="f123">
                  <a:pos x="f207" y="f205"/>
                </a:cxn>
                <a:cxn ang="f123">
                  <a:pos x="f208" y="f205"/>
                </a:cxn>
                <a:cxn ang="f123">
                  <a:pos x="f209" y="f205"/>
                </a:cxn>
                <a:cxn ang="f123">
                  <a:pos x="f210" y="f205"/>
                </a:cxn>
                <a:cxn ang="f123">
                  <a:pos x="f211" y="f205"/>
                </a:cxn>
                <a:cxn ang="f123">
                  <a:pos x="f212" y="f205"/>
                </a:cxn>
                <a:cxn ang="f123">
                  <a:pos x="f213" y="f203"/>
                </a:cxn>
                <a:cxn ang="f123">
                  <a:pos x="f214" y="f215"/>
                </a:cxn>
                <a:cxn ang="f123">
                  <a:pos x="f214" y="f199"/>
                </a:cxn>
                <a:cxn ang="f123">
                  <a:pos x="f216" y="f217"/>
                </a:cxn>
                <a:cxn ang="f123">
                  <a:pos x="f216" y="f218"/>
                </a:cxn>
                <a:cxn ang="f123">
                  <a:pos x="f216" y="f219"/>
                </a:cxn>
                <a:cxn ang="f123">
                  <a:pos x="f216" y="f219"/>
                </a:cxn>
                <a:cxn ang="f123">
                  <a:pos x="f216" y="f220"/>
                </a:cxn>
                <a:cxn ang="f123">
                  <a:pos x="f216" y="f221"/>
                </a:cxn>
                <a:cxn ang="f123">
                  <a:pos x="f214" y="f222"/>
                </a:cxn>
                <a:cxn ang="f123">
                  <a:pos x="f214" y="f223"/>
                </a:cxn>
                <a:cxn ang="f123">
                  <a:pos x="f224" y="f225"/>
                </a:cxn>
                <a:cxn ang="f123">
                  <a:pos x="f226" y="f225"/>
                </a:cxn>
                <a:cxn ang="f123">
                  <a:pos x="f227" y="f225"/>
                </a:cxn>
                <a:cxn ang="f123">
                  <a:pos x="f228" y="f225"/>
                </a:cxn>
                <a:cxn ang="f123">
                  <a:pos x="f228" y="f218"/>
                </a:cxn>
                <a:cxn ang="f123">
                  <a:pos x="f228" y="f229"/>
                </a:cxn>
                <a:cxn ang="f123">
                  <a:pos x="f228" y="f230"/>
                </a:cxn>
                <a:cxn ang="f123">
                  <a:pos x="f198" y="f199"/>
                </a:cxn>
              </a:cxnLst>
              <a:rect l="f194" t="f197" r="f195" b="f196"/>
              <a:pathLst>
                <a:path w="82445" h="1274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5" y="f5"/>
                  </a:lnTo>
                  <a:lnTo>
                    <a:pt x="f16" y="f5"/>
                  </a:lnTo>
                  <a:lnTo>
                    <a:pt x="f16" y="f5"/>
                  </a:lnTo>
                  <a:lnTo>
                    <a:pt x="f17" y="f5"/>
                  </a:lnTo>
                  <a:lnTo>
                    <a:pt x="f18" y="f5"/>
                  </a:lnTo>
                  <a:lnTo>
                    <a:pt x="f19" y="f5"/>
                  </a:lnTo>
                  <a:lnTo>
                    <a:pt x="f20" y="f5"/>
                  </a:lnTo>
                  <a:lnTo>
                    <a:pt x="f21" y="f5"/>
                  </a:lnTo>
                  <a:cubicBezTo>
                    <a:pt x="f22" y="f23"/>
                    <a:pt x="f24" y="f25"/>
                    <a:pt x="f26" y="f13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3" y="f35"/>
                    <a:pt x="f31" y="f9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0" y="f41"/>
                    <a:pt x="f40" y="f42"/>
                    <a:pt x="f40" y="f43"/>
                  </a:cubicBezTo>
                  <a:cubicBezTo>
                    <a:pt x="f40" y="f44"/>
                    <a:pt x="f40" y="f45"/>
                    <a:pt x="f40" y="f46"/>
                  </a:cubicBezTo>
                  <a:lnTo>
                    <a:pt x="f40" y="f46"/>
                  </a:lnTo>
                  <a:cubicBezTo>
                    <a:pt x="f47" y="f48"/>
                    <a:pt x="f47" y="f49"/>
                    <a:pt x="f40" y="f50"/>
                  </a:cubicBezTo>
                  <a:cubicBezTo>
                    <a:pt x="f51" y="f52"/>
                    <a:pt x="f51" y="f53"/>
                    <a:pt x="f40" y="f54"/>
                  </a:cubicBezTo>
                  <a:cubicBezTo>
                    <a:pt x="f55" y="f56"/>
                    <a:pt x="f57" y="f58"/>
                    <a:pt x="f31" y="f59"/>
                  </a:cubicBezTo>
                  <a:lnTo>
                    <a:pt x="f31" y="f60"/>
                  </a:lnTo>
                  <a:lnTo>
                    <a:pt x="f61" y="f62"/>
                  </a:lnTo>
                  <a:cubicBezTo>
                    <a:pt x="f61" y="f62"/>
                    <a:pt x="f61" y="f62"/>
                    <a:pt x="f63" y="f62"/>
                  </a:cubicBezTo>
                  <a:cubicBezTo>
                    <a:pt x="f64" y="f65"/>
                    <a:pt x="f66" y="f65"/>
                    <a:pt x="f67" y="f62"/>
                  </a:cubicBezTo>
                  <a:lnTo>
                    <a:pt x="f68" y="f62"/>
                  </a:lnTo>
                  <a:lnTo>
                    <a:pt x="f68" y="f43"/>
                  </a:lnTo>
                  <a:cubicBezTo>
                    <a:pt x="f68" y="f43"/>
                    <a:pt x="f68" y="f69"/>
                    <a:pt x="f68" y="f70"/>
                  </a:cubicBezTo>
                  <a:cubicBezTo>
                    <a:pt x="f68" y="f71"/>
                    <a:pt x="f68" y="f72"/>
                    <a:pt x="f68" y="f73"/>
                  </a:cubicBezTo>
                  <a:cubicBezTo>
                    <a:pt x="f74" y="f75"/>
                    <a:pt x="f76" y="f7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1" name="Freeform: Shape 1184">
              <a:extLst>
                <a:ext uri="{FF2B5EF4-FFF2-40B4-BE49-F238E27FC236}">
                  <a16:creationId xmlns:a16="http://schemas.microsoft.com/office/drawing/2014/main" id="{E3D99216-32E4-EA1C-3D1E-4A97F71DAA07}"/>
                </a:ext>
              </a:extLst>
            </p:cNvPr>
            <p:cNvSpPr/>
            <p:nvPr/>
          </p:nvSpPr>
          <p:spPr>
            <a:xfrm>
              <a:off x="6588599" y="6510518"/>
              <a:ext cx="14063" cy="3429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38"/>
                <a:gd name="f7" fmla="val 342929"/>
                <a:gd name="f8" fmla="val 12159"/>
                <a:gd name="f9" fmla="val 8439"/>
                <a:gd name="f10" fmla="val 11489"/>
                <a:gd name="f11" fmla="val 10283"/>
                <a:gd name="f12" fmla="val 9707"/>
                <a:gd name="f13" fmla="val 8573"/>
                <a:gd name="f14" fmla="val 9118"/>
                <a:gd name="f15" fmla="val 8541"/>
                <a:gd name="f16" fmla="val 7336"/>
                <a:gd name="f17" fmla="val 3544"/>
                <a:gd name="f18" fmla="val 8453"/>
                <a:gd name="f19" fmla="val 382"/>
                <a:gd name="f20" fmla="val 5533"/>
                <a:gd name="f21" fmla="val 101"/>
                <a:gd name="f22" fmla="val 1742"/>
                <a:gd name="f23" fmla="val -34"/>
                <a:gd name="f24" fmla="val 1165"/>
                <a:gd name="f25" fmla="val 576"/>
                <a:gd name="f26" fmla="val 1206"/>
                <a:gd name="f27" fmla="val 14839"/>
                <a:gd name="f28" fmla="val 8037"/>
                <a:gd name="f29" fmla="+- 0 0 -90"/>
                <a:gd name="f30" fmla="*/ f3 1 14838"/>
                <a:gd name="f31" fmla="*/ f4 1 34292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4838"/>
                <a:gd name="f40" fmla="*/ f36 1 342929"/>
                <a:gd name="f41" fmla="*/ 12159 f37 1"/>
                <a:gd name="f42" fmla="*/ 8439 f36 1"/>
                <a:gd name="f43" fmla="*/ 11489 f37 1"/>
                <a:gd name="f44" fmla="*/ 10283 f37 1"/>
                <a:gd name="f45" fmla="*/ 8541 f37 1"/>
                <a:gd name="f46" fmla="*/ 7336 f37 1"/>
                <a:gd name="f47" fmla="*/ 101 f37 1"/>
                <a:gd name="f48" fmla="*/ 1742 f36 1"/>
                <a:gd name="f49" fmla="*/ 0 f36 1"/>
                <a:gd name="f50" fmla="*/ 1206 f36 1"/>
                <a:gd name="f51" fmla="*/ 342929 f36 1"/>
                <a:gd name="f52" fmla="*/ 14839 f37 1"/>
                <a:gd name="f53" fmla="*/ 8037 f36 1"/>
                <a:gd name="f54" fmla="+- f38 0 f1"/>
                <a:gd name="f55" fmla="*/ f41 1 14838"/>
                <a:gd name="f56" fmla="*/ f42 1 342929"/>
                <a:gd name="f57" fmla="*/ f43 1 14838"/>
                <a:gd name="f58" fmla="*/ f44 1 14838"/>
                <a:gd name="f59" fmla="*/ f45 1 14838"/>
                <a:gd name="f60" fmla="*/ f46 1 14838"/>
                <a:gd name="f61" fmla="*/ f47 1 14838"/>
                <a:gd name="f62" fmla="*/ f48 1 342929"/>
                <a:gd name="f63" fmla="*/ f49 1 342929"/>
                <a:gd name="f64" fmla="*/ f50 1 342929"/>
                <a:gd name="f65" fmla="*/ f51 1 342929"/>
                <a:gd name="f66" fmla="*/ f52 1 14838"/>
                <a:gd name="f67" fmla="*/ f53 1 342929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39"/>
                <a:gd name="f75" fmla="*/ f58 1 f39"/>
                <a:gd name="f76" fmla="*/ f59 1 f39"/>
                <a:gd name="f77" fmla="*/ f60 1 f39"/>
                <a:gd name="f78" fmla="*/ f61 1 f39"/>
                <a:gd name="f79" fmla="*/ f62 1 f40"/>
                <a:gd name="f80" fmla="*/ f63 1 f40"/>
                <a:gd name="f81" fmla="*/ f64 1 f40"/>
                <a:gd name="f82" fmla="*/ f65 1 f40"/>
                <a:gd name="f83" fmla="*/ f66 1 f39"/>
                <a:gd name="f84" fmla="*/ f67 1 f40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0 1"/>
                <a:gd name="f92" fmla="*/ f75 f30 1"/>
                <a:gd name="f93" fmla="*/ f76 f30 1"/>
                <a:gd name="f94" fmla="*/ f77 f30 1"/>
                <a:gd name="f95" fmla="*/ f78 f30 1"/>
                <a:gd name="f96" fmla="*/ f79 f31 1"/>
                <a:gd name="f97" fmla="*/ f80 f31 1"/>
                <a:gd name="f98" fmla="*/ f81 f31 1"/>
                <a:gd name="f99" fmla="*/ f82 f31 1"/>
                <a:gd name="f100" fmla="*/ f83 f30 1"/>
                <a:gd name="f101" fmla="*/ f8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91" y="f90"/>
                </a:cxn>
                <a:cxn ang="f54">
                  <a:pos x="f92" y="f90"/>
                </a:cxn>
                <a:cxn ang="f54">
                  <a:pos x="f93" y="f90"/>
                </a:cxn>
                <a:cxn ang="f54">
                  <a:pos x="f94" y="f90"/>
                </a:cxn>
                <a:cxn ang="f54">
                  <a:pos x="f95" y="f96"/>
                </a:cxn>
                <a:cxn ang="f54">
                  <a:pos x="f95" y="f97"/>
                </a:cxn>
                <a:cxn ang="f54">
                  <a:pos x="f95" y="f98"/>
                </a:cxn>
                <a:cxn ang="f54">
                  <a:pos x="f95" y="f99"/>
                </a:cxn>
                <a:cxn ang="f54">
                  <a:pos x="f100" y="f99"/>
                </a:cxn>
                <a:cxn ang="f54">
                  <a:pos x="f100" y="f101"/>
                </a:cxn>
              </a:cxnLst>
              <a:rect l="f85" t="f88" r="f86" b="f87"/>
              <a:pathLst>
                <a:path w="14838" h="342929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3"/>
                    <a:pt x="f15" y="f9"/>
                  </a:cubicBezTo>
                  <a:lnTo>
                    <a:pt x="f16" y="f9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5"/>
                  </a:cubicBezTo>
                  <a:cubicBezTo>
                    <a:pt x="f21" y="f5"/>
                    <a:pt x="f21" y="f5"/>
                    <a:pt x="f21" y="f26"/>
                  </a:cubicBezTo>
                  <a:lnTo>
                    <a:pt x="f21" y="f7"/>
                  </a:lnTo>
                  <a:lnTo>
                    <a:pt x="f27" y="f7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2" name="Freeform: Shape 1185">
              <a:extLst>
                <a:ext uri="{FF2B5EF4-FFF2-40B4-BE49-F238E27FC236}">
                  <a16:creationId xmlns:a16="http://schemas.microsoft.com/office/drawing/2014/main" id="{FC140022-27DD-8683-2121-E5C4390E0764}"/>
                </a:ext>
              </a:extLst>
            </p:cNvPr>
            <p:cNvSpPr/>
            <p:nvPr/>
          </p:nvSpPr>
          <p:spPr>
            <a:xfrm>
              <a:off x="7214789" y="6510646"/>
              <a:ext cx="436872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0883"/>
                <a:gd name="f7" fmla="val 2545"/>
                <a:gd name="f8" fmla="val 460615"/>
                <a:gd name="f9" fmla="val 1206"/>
                <a:gd name="f10" fmla="val 938"/>
                <a:gd name="f11" fmla="val 54"/>
                <a:gd name="f12" fmla="val 1473"/>
                <a:gd name="f13" fmla="val 2009"/>
                <a:gd name="f14" fmla="val 1607"/>
                <a:gd name="f15" fmla="+- 0 0 -90"/>
                <a:gd name="f16" fmla="*/ f3 1 460883"/>
                <a:gd name="f17" fmla="*/ f4 1 254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60883"/>
                <a:gd name="f26" fmla="*/ f22 1 2545"/>
                <a:gd name="f27" fmla="*/ 460615 f23 1"/>
                <a:gd name="f28" fmla="*/ 1206 f22 1"/>
                <a:gd name="f29" fmla="*/ 0 f22 1"/>
                <a:gd name="f30" fmla="*/ 0 f23 1"/>
                <a:gd name="f31" fmla="*/ 938 f22 1"/>
                <a:gd name="f32" fmla="*/ 2545 f22 1"/>
                <a:gd name="f33" fmla="*/ 460883 f23 1"/>
                <a:gd name="f34" fmla="+- f24 0 f1"/>
                <a:gd name="f35" fmla="*/ f27 1 460883"/>
                <a:gd name="f36" fmla="*/ f28 1 2545"/>
                <a:gd name="f37" fmla="*/ f29 1 2545"/>
                <a:gd name="f38" fmla="*/ f30 1 460883"/>
                <a:gd name="f39" fmla="*/ f31 1 2545"/>
                <a:gd name="f40" fmla="*/ f32 1 2545"/>
                <a:gd name="f41" fmla="*/ f33 1 46088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61"/>
                </a:cxn>
                <a:cxn ang="f34">
                  <a:pos x="f60" y="f62"/>
                </a:cxn>
                <a:cxn ang="f34">
                  <a:pos x="f63" y="f62"/>
                </a:cxn>
                <a:cxn ang="f34">
                  <a:pos x="f57" y="f58"/>
                </a:cxn>
              </a:cxnLst>
              <a:rect l="f53" t="f56" r="f54" b="f55"/>
              <a:pathLst>
                <a:path w="460883" h="2545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cubicBezTo>
                    <a:pt x="f11" y="f12"/>
                    <a:pt x="f11" y="f13"/>
                    <a:pt x="f5" y="f7"/>
                  </a:cubicBezTo>
                  <a:lnTo>
                    <a:pt x="f6" y="f7"/>
                  </a:lnTo>
                  <a:cubicBezTo>
                    <a:pt x="f6" y="f7"/>
                    <a:pt x="f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3" name="Freeform: Shape 1186">
              <a:extLst>
                <a:ext uri="{FF2B5EF4-FFF2-40B4-BE49-F238E27FC236}">
                  <a16:creationId xmlns:a16="http://schemas.microsoft.com/office/drawing/2014/main" id="{02F0C387-E713-C20B-8E52-9909368561E7}"/>
                </a:ext>
              </a:extLst>
            </p:cNvPr>
            <p:cNvSpPr/>
            <p:nvPr/>
          </p:nvSpPr>
          <p:spPr>
            <a:xfrm>
              <a:off x="7652659" y="6515337"/>
              <a:ext cx="13871" cy="3387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33"/>
                <a:gd name="f7" fmla="val 338776"/>
                <a:gd name="f8" fmla="val 8604"/>
                <a:gd name="f9" fmla="val 3617"/>
                <a:gd name="f10" fmla="val 6863"/>
                <a:gd name="f11" fmla="val 5657"/>
                <a:gd name="f12" fmla="val 4451"/>
                <a:gd name="f13" fmla="val 2977"/>
                <a:gd name="f14" fmla="val 1905"/>
                <a:gd name="f15" fmla="val 2813"/>
                <a:gd name="f16" fmla="val 834"/>
                <a:gd name="f17" fmla="val 2009"/>
                <a:gd name="f18" fmla="val 526"/>
                <a:gd name="f19" fmla="val 1634"/>
                <a:gd name="f20" fmla="val 244"/>
                <a:gd name="f21" fmla="val 1232"/>
                <a:gd name="f22" fmla="val 30"/>
                <a:gd name="f23" fmla="val 804"/>
                <a:gd name="f24" fmla="val -10"/>
                <a:gd name="f25" fmla="val 536"/>
                <a:gd name="f26" fmla="val 268"/>
                <a:gd name="f27" fmla="val 338777"/>
                <a:gd name="f28" fmla="val 3885"/>
                <a:gd name="f29" fmla="+- 0 0 -90"/>
                <a:gd name="f30" fmla="*/ f3 1 14633"/>
                <a:gd name="f31" fmla="*/ f4 1 33877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4633"/>
                <a:gd name="f40" fmla="*/ f36 1 338776"/>
                <a:gd name="f41" fmla="*/ 8604 f37 1"/>
                <a:gd name="f42" fmla="*/ 3617 f36 1"/>
                <a:gd name="f43" fmla="*/ 6863 f37 1"/>
                <a:gd name="f44" fmla="*/ 5657 f37 1"/>
                <a:gd name="f45" fmla="*/ 4451 f37 1"/>
                <a:gd name="f46" fmla="*/ 2977 f37 1"/>
                <a:gd name="f47" fmla="*/ 1905 f37 1"/>
                <a:gd name="f48" fmla="*/ 2813 f36 1"/>
                <a:gd name="f49" fmla="*/ 834 f37 1"/>
                <a:gd name="f50" fmla="*/ 2009 f36 1"/>
                <a:gd name="f51" fmla="*/ 30 f37 1"/>
                <a:gd name="f52" fmla="*/ 804 f36 1"/>
                <a:gd name="f53" fmla="*/ 0 f36 1"/>
                <a:gd name="f54" fmla="*/ 338777 f36 1"/>
                <a:gd name="f55" fmla="*/ 14633 f37 1"/>
                <a:gd name="f56" fmla="*/ 3885 f36 1"/>
                <a:gd name="f57" fmla="+- f38 0 f1"/>
                <a:gd name="f58" fmla="*/ f41 1 14633"/>
                <a:gd name="f59" fmla="*/ f42 1 338776"/>
                <a:gd name="f60" fmla="*/ f43 1 14633"/>
                <a:gd name="f61" fmla="*/ f44 1 14633"/>
                <a:gd name="f62" fmla="*/ f45 1 14633"/>
                <a:gd name="f63" fmla="*/ f46 1 14633"/>
                <a:gd name="f64" fmla="*/ f47 1 14633"/>
                <a:gd name="f65" fmla="*/ f48 1 338776"/>
                <a:gd name="f66" fmla="*/ f49 1 14633"/>
                <a:gd name="f67" fmla="*/ f50 1 338776"/>
                <a:gd name="f68" fmla="*/ f51 1 14633"/>
                <a:gd name="f69" fmla="*/ f52 1 338776"/>
                <a:gd name="f70" fmla="*/ f53 1 338776"/>
                <a:gd name="f71" fmla="*/ f54 1 338776"/>
                <a:gd name="f72" fmla="*/ f55 1 14633"/>
                <a:gd name="f73" fmla="*/ f56 1 338776"/>
                <a:gd name="f74" fmla="*/ f32 1 f39"/>
                <a:gd name="f75" fmla="*/ f33 1 f39"/>
                <a:gd name="f76" fmla="*/ f32 1 f40"/>
                <a:gd name="f77" fmla="*/ f34 1 f40"/>
                <a:gd name="f78" fmla="*/ f58 1 f39"/>
                <a:gd name="f79" fmla="*/ f59 1 f40"/>
                <a:gd name="f80" fmla="*/ f60 1 f39"/>
                <a:gd name="f81" fmla="*/ f61 1 f39"/>
                <a:gd name="f82" fmla="*/ f62 1 f39"/>
                <a:gd name="f83" fmla="*/ f63 1 f39"/>
                <a:gd name="f84" fmla="*/ f64 1 f39"/>
                <a:gd name="f85" fmla="*/ f65 1 f40"/>
                <a:gd name="f86" fmla="*/ f66 1 f39"/>
                <a:gd name="f87" fmla="*/ f67 1 f40"/>
                <a:gd name="f88" fmla="*/ f68 1 f39"/>
                <a:gd name="f89" fmla="*/ f69 1 f40"/>
                <a:gd name="f90" fmla="*/ f70 1 f40"/>
                <a:gd name="f91" fmla="*/ f71 1 f40"/>
                <a:gd name="f92" fmla="*/ f72 1 f39"/>
                <a:gd name="f93" fmla="*/ f73 1 f40"/>
                <a:gd name="f94" fmla="*/ f74 f30 1"/>
                <a:gd name="f95" fmla="*/ f75 f30 1"/>
                <a:gd name="f96" fmla="*/ f77 f31 1"/>
                <a:gd name="f97" fmla="*/ f76 f31 1"/>
                <a:gd name="f98" fmla="*/ f78 f30 1"/>
                <a:gd name="f99" fmla="*/ f79 f31 1"/>
                <a:gd name="f100" fmla="*/ f80 f30 1"/>
                <a:gd name="f101" fmla="*/ f81 f30 1"/>
                <a:gd name="f102" fmla="*/ f82 f30 1"/>
                <a:gd name="f103" fmla="*/ f83 f30 1"/>
                <a:gd name="f104" fmla="*/ f84 f30 1"/>
                <a:gd name="f105" fmla="*/ f85 f31 1"/>
                <a:gd name="f106" fmla="*/ f86 f30 1"/>
                <a:gd name="f107" fmla="*/ f87 f31 1"/>
                <a:gd name="f108" fmla="*/ f88 f30 1"/>
                <a:gd name="f109" fmla="*/ f89 f31 1"/>
                <a:gd name="f110" fmla="*/ f90 f31 1"/>
                <a:gd name="f111" fmla="*/ f91 f31 1"/>
                <a:gd name="f112" fmla="*/ f92 f30 1"/>
                <a:gd name="f113" fmla="*/ f9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8" y="f99"/>
                </a:cxn>
                <a:cxn ang="f57">
                  <a:pos x="f100" y="f99"/>
                </a:cxn>
                <a:cxn ang="f57">
                  <a:pos x="f101" y="f99"/>
                </a:cxn>
                <a:cxn ang="f57">
                  <a:pos x="f102" y="f99"/>
                </a:cxn>
                <a:cxn ang="f57">
                  <a:pos x="f103" y="f99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08" y="f110"/>
                </a:cxn>
                <a:cxn ang="f57">
                  <a:pos x="f108" y="f111"/>
                </a:cxn>
                <a:cxn ang="f57">
                  <a:pos x="f112" y="f111"/>
                </a:cxn>
                <a:cxn ang="f57">
                  <a:pos x="f112" y="f113"/>
                </a:cxn>
              </a:cxnLst>
              <a:rect l="f94" t="f97" r="f95" b="f96"/>
              <a:pathLst>
                <a:path w="14633" h="338776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5"/>
                  </a:cubicBezTo>
                  <a:lnTo>
                    <a:pt x="f22" y="f27"/>
                  </a:lnTo>
                  <a:lnTo>
                    <a:pt x="f6" y="f27"/>
                  </a:lnTo>
                  <a:lnTo>
                    <a:pt x="f6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4" name="Freeform: Shape 1187">
              <a:extLst>
                <a:ext uri="{FF2B5EF4-FFF2-40B4-BE49-F238E27FC236}">
                  <a16:creationId xmlns:a16="http://schemas.microsoft.com/office/drawing/2014/main" id="{65313586-A72B-0329-17F5-45FD6F6034CA}"/>
                </a:ext>
              </a:extLst>
            </p:cNvPr>
            <p:cNvSpPr/>
            <p:nvPr/>
          </p:nvSpPr>
          <p:spPr>
            <a:xfrm>
              <a:off x="6597203" y="6503816"/>
              <a:ext cx="7360" cy="2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70"/>
                <a:gd name="f7" fmla="val 2009"/>
                <a:gd name="f8" fmla="val 938"/>
                <a:gd name="f9" fmla="val 1045"/>
                <a:gd name="f10" fmla="val 1085"/>
                <a:gd name="f11" fmla="val 2050"/>
                <a:gd name="f12" fmla="val 1460"/>
                <a:gd name="f13" fmla="val 2948"/>
                <a:gd name="f14" fmla="val 4261"/>
                <a:gd name="f15" fmla="val 777"/>
                <a:gd name="f16" fmla="val 5976"/>
                <a:gd name="f17" fmla="val 67"/>
                <a:gd name="f18" fmla="val 7771"/>
                <a:gd name="f19" fmla="val 2412"/>
                <a:gd name="f20" fmla="+- 0 0 -90"/>
                <a:gd name="f21" fmla="*/ f3 1 7770"/>
                <a:gd name="f22" fmla="*/ f4 1 200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770"/>
                <a:gd name="f31" fmla="*/ f27 1 2009"/>
                <a:gd name="f32" fmla="*/ 0 f28 1"/>
                <a:gd name="f33" fmla="*/ 938 f27 1"/>
                <a:gd name="f34" fmla="*/ 2948 f28 1"/>
                <a:gd name="f35" fmla="*/ 2009 f27 1"/>
                <a:gd name="f36" fmla="*/ 7771 f28 1"/>
                <a:gd name="f37" fmla="*/ 0 f27 1"/>
                <a:gd name="f38" fmla="*/ 2412 f28 1"/>
                <a:gd name="f39" fmla="+- f29 0 f1"/>
                <a:gd name="f40" fmla="*/ f32 1 7770"/>
                <a:gd name="f41" fmla="*/ f33 1 2009"/>
                <a:gd name="f42" fmla="*/ f34 1 7770"/>
                <a:gd name="f43" fmla="*/ f35 1 2009"/>
                <a:gd name="f44" fmla="*/ f36 1 7770"/>
                <a:gd name="f45" fmla="*/ f37 1 2009"/>
                <a:gd name="f46" fmla="*/ f38 1 7770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6" y="f67"/>
                </a:cxn>
                <a:cxn ang="f39">
                  <a:pos x="f68" y="f67"/>
                </a:cxn>
                <a:cxn ang="f39">
                  <a:pos x="f68" y="f67"/>
                </a:cxn>
              </a:cxnLst>
              <a:rect l="f58" t="f61" r="f59" b="f60"/>
              <a:pathLst>
                <a:path w="7770" h="2009">
                  <a:moveTo>
                    <a:pt x="f5" y="f8"/>
                  </a:moveTo>
                  <a:cubicBezTo>
                    <a:pt x="f9" y="f10"/>
                    <a:pt x="f11" y="f12"/>
                    <a:pt x="f13" y="f7"/>
                  </a:cubicBezTo>
                  <a:cubicBezTo>
                    <a:pt x="f14" y="f15"/>
                    <a:pt x="f16" y="f17"/>
                    <a:pt x="f18" y="f5"/>
                  </a:cubicBezTo>
                  <a:lnTo>
                    <a:pt x="f18" y="f5"/>
                  </a:lnTo>
                  <a:lnTo>
                    <a:pt x="f19" y="f5"/>
                  </a:lnTo>
                  <a:lnTo>
                    <a:pt x="f1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5" name="Freeform: Shape 1188">
              <a:extLst>
                <a:ext uri="{FF2B5EF4-FFF2-40B4-BE49-F238E27FC236}">
                  <a16:creationId xmlns:a16="http://schemas.microsoft.com/office/drawing/2014/main" id="{26663744-BAFB-37DA-F5C2-91C7BC3DD0B5}"/>
                </a:ext>
              </a:extLst>
            </p:cNvPr>
            <p:cNvSpPr/>
            <p:nvPr/>
          </p:nvSpPr>
          <p:spPr>
            <a:xfrm>
              <a:off x="6598346" y="6517084"/>
              <a:ext cx="6858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34"/>
                <a:gd name="f7" fmla="val 1607"/>
                <a:gd name="f8" fmla="val 2814"/>
                <a:gd name="f9" fmla="val 1969"/>
                <a:gd name="f10" fmla="val 697"/>
                <a:gd name="f11" fmla="val 1018"/>
                <a:gd name="f12" fmla="val 1232"/>
                <a:gd name="f13" fmla="val 1206"/>
                <a:gd name="f14" fmla="val 1876"/>
                <a:gd name="f15" fmla="val 4421"/>
                <a:gd name="f16" fmla="val 5614"/>
                <a:gd name="f17" fmla="val 4046"/>
                <a:gd name="f18" fmla="val 1045"/>
                <a:gd name="f19" fmla="+- 0 0 -90"/>
                <a:gd name="f20" fmla="*/ f3 1 7234"/>
                <a:gd name="f21" fmla="*/ f4 1 160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7234"/>
                <a:gd name="f30" fmla="*/ f26 1 1607"/>
                <a:gd name="f31" fmla="*/ 2814 f27 1"/>
                <a:gd name="f32" fmla="*/ 0 f26 1"/>
                <a:gd name="f33" fmla="*/ 0 f27 1"/>
                <a:gd name="f34" fmla="*/ 1607 f26 1"/>
                <a:gd name="f35" fmla="*/ 1206 f27 1"/>
                <a:gd name="f36" fmla="*/ 1876 f27 1"/>
                <a:gd name="f37" fmla="*/ 4421 f27 1"/>
                <a:gd name="f38" fmla="*/ 7234 f27 1"/>
                <a:gd name="f39" fmla="+- f28 0 f1"/>
                <a:gd name="f40" fmla="*/ f31 1 7234"/>
                <a:gd name="f41" fmla="*/ f32 1 1607"/>
                <a:gd name="f42" fmla="*/ f33 1 7234"/>
                <a:gd name="f43" fmla="*/ f34 1 1607"/>
                <a:gd name="f44" fmla="*/ f35 1 7234"/>
                <a:gd name="f45" fmla="*/ f36 1 7234"/>
                <a:gd name="f46" fmla="*/ f37 1 7234"/>
                <a:gd name="f47" fmla="*/ f38 1 7234"/>
                <a:gd name="f48" fmla="*/ f22 1 f29"/>
                <a:gd name="f49" fmla="*/ f23 1 f29"/>
                <a:gd name="f50" fmla="*/ f22 1 f30"/>
                <a:gd name="f51" fmla="*/ f24 1 f30"/>
                <a:gd name="f52" fmla="*/ f40 1 f29"/>
                <a:gd name="f53" fmla="*/ f41 1 f30"/>
                <a:gd name="f54" fmla="*/ f42 1 f29"/>
                <a:gd name="f55" fmla="*/ f43 1 f30"/>
                <a:gd name="f56" fmla="*/ f44 1 f29"/>
                <a:gd name="f57" fmla="*/ f45 1 f29"/>
                <a:gd name="f58" fmla="*/ f46 1 f29"/>
                <a:gd name="f59" fmla="*/ f47 1 f29"/>
                <a:gd name="f60" fmla="*/ f48 f20 1"/>
                <a:gd name="f61" fmla="*/ f49 f20 1"/>
                <a:gd name="f62" fmla="*/ f51 f21 1"/>
                <a:gd name="f63" fmla="*/ f50 f21 1"/>
                <a:gd name="f64" fmla="*/ f52 f20 1"/>
                <a:gd name="f65" fmla="*/ f53 f21 1"/>
                <a:gd name="f66" fmla="*/ f54 f20 1"/>
                <a:gd name="f67" fmla="*/ f55 f21 1"/>
                <a:gd name="f68" fmla="*/ f56 f20 1"/>
                <a:gd name="f69" fmla="*/ f57 f20 1"/>
                <a:gd name="f70" fmla="*/ f58 f20 1"/>
                <a:gd name="f71" fmla="*/ f5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8" y="f67"/>
                </a:cxn>
                <a:cxn ang="f39">
                  <a:pos x="f69" y="f67"/>
                </a:cxn>
                <a:cxn ang="f39">
                  <a:pos x="f70" y="f67"/>
                </a:cxn>
                <a:cxn ang="f39">
                  <a:pos x="f71" y="f67"/>
                </a:cxn>
                <a:cxn ang="f39">
                  <a:pos x="f71" y="f67"/>
                </a:cxn>
                <a:cxn ang="f39">
                  <a:pos x="f64" y="f65"/>
                </a:cxn>
              </a:cxnLst>
              <a:rect l="f60" t="f63" r="f61" b="f62"/>
              <a:pathLst>
                <a:path w="7234" h="1607">
                  <a:moveTo>
                    <a:pt x="f8" y="f5"/>
                  </a:moveTo>
                  <a:cubicBezTo>
                    <a:pt x="f9" y="f10"/>
                    <a:pt x="f11" y="f12"/>
                    <a:pt x="f5" y="f7"/>
                  </a:cubicBezTo>
                  <a:lnTo>
                    <a:pt x="f13" y="f7"/>
                  </a:lnTo>
                  <a:lnTo>
                    <a:pt x="f14" y="f7"/>
                  </a:lnTo>
                  <a:lnTo>
                    <a:pt x="f15" y="f7"/>
                  </a:lnTo>
                  <a:lnTo>
                    <a:pt x="f6" y="f7"/>
                  </a:lnTo>
                  <a:lnTo>
                    <a:pt x="f6" y="f7"/>
                  </a:lnTo>
                  <a:cubicBezTo>
                    <a:pt x="f16" y="f7"/>
                    <a:pt x="f17" y="f18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6" name="Freeform: Shape 1189">
              <a:extLst>
                <a:ext uri="{FF2B5EF4-FFF2-40B4-BE49-F238E27FC236}">
                  <a16:creationId xmlns:a16="http://schemas.microsoft.com/office/drawing/2014/main" id="{C7C2DBA3-F4D0-DF21-FF36-7E27D73CFCA5}"/>
                </a:ext>
              </a:extLst>
            </p:cNvPr>
            <p:cNvSpPr/>
            <p:nvPr/>
          </p:nvSpPr>
          <p:spPr>
            <a:xfrm>
              <a:off x="6590117" y="6504758"/>
              <a:ext cx="12417" cy="140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96"/>
                <a:gd name="f7" fmla="val 14031"/>
                <a:gd name="f8" fmla="val 8140"/>
                <a:gd name="f9" fmla="val 6296"/>
                <a:gd name="f10" fmla="val 8180"/>
                <a:gd name="f11" fmla="val 4327"/>
                <a:gd name="f12" fmla="val 8997"/>
                <a:gd name="f13" fmla="val 2451"/>
                <a:gd name="f14" fmla="val 10417"/>
                <a:gd name="f15" fmla="val 1072"/>
                <a:gd name="f16" fmla="val 9519"/>
                <a:gd name="f17" fmla="val 522"/>
                <a:gd name="f18" fmla="val 8514"/>
                <a:gd name="f19" fmla="val 147"/>
                <a:gd name="f20" fmla="val 7469"/>
                <a:gd name="f21" fmla="val 5728"/>
                <a:gd name="f22" fmla="val 4656"/>
                <a:gd name="f23" fmla="val 3183"/>
                <a:gd name="f24" fmla="val 1976"/>
                <a:gd name="f25" fmla="val 804"/>
                <a:gd name="f26" fmla="val 904"/>
                <a:gd name="f27" fmla="val 1741"/>
                <a:gd name="f28" fmla="val 101"/>
                <a:gd name="f29" fmla="val 2813"/>
                <a:gd name="f30" fmla="val 141"/>
                <a:gd name="f31" fmla="val 3215"/>
                <a:gd name="f32" fmla="val 3617"/>
                <a:gd name="f33" fmla="val 4019"/>
                <a:gd name="f34" fmla="val 4956"/>
                <a:gd name="f35" fmla="val 5492"/>
                <a:gd name="f36" fmla="val -34"/>
                <a:gd name="f37" fmla="val 6068"/>
                <a:gd name="f38" fmla="val 6658"/>
                <a:gd name="f39" fmla="val 7234"/>
                <a:gd name="f40" fmla="val 382"/>
                <a:gd name="f41" fmla="val 11025"/>
                <a:gd name="f42" fmla="val 3544"/>
                <a:gd name="f43" fmla="val 13945"/>
                <a:gd name="f44" fmla="val 7336"/>
                <a:gd name="f45" fmla="val 13931"/>
                <a:gd name="f46" fmla="val 8541"/>
                <a:gd name="f47" fmla="val 9118"/>
                <a:gd name="f48" fmla="val 14065"/>
                <a:gd name="f49" fmla="val 9707"/>
                <a:gd name="f50" fmla="val 10283"/>
                <a:gd name="f51" fmla="val 11301"/>
                <a:gd name="f52" fmla="val 13556"/>
                <a:gd name="f53" fmla="val 12253"/>
                <a:gd name="f54" fmla="val 13021"/>
                <a:gd name="f55" fmla="val 13097"/>
                <a:gd name="f56" fmla="val 12324"/>
                <a:gd name="f57" fmla="val 10404"/>
                <a:gd name="f58" fmla="val 11453"/>
                <a:gd name="f59" fmla="val 8474"/>
                <a:gd name="f60" fmla="val 9096"/>
                <a:gd name="f61" fmla="+- 0 0 -90"/>
                <a:gd name="f62" fmla="*/ f3 1 13096"/>
                <a:gd name="f63" fmla="*/ f4 1 14031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13096"/>
                <a:gd name="f72" fmla="*/ f68 1 14031"/>
                <a:gd name="f73" fmla="*/ 8140 f69 1"/>
                <a:gd name="f74" fmla="*/ 6296 f68 1"/>
                <a:gd name="f75" fmla="*/ 10417 f69 1"/>
                <a:gd name="f76" fmla="*/ 1072 f68 1"/>
                <a:gd name="f77" fmla="*/ 7469 f69 1"/>
                <a:gd name="f78" fmla="*/ 0 f68 1"/>
                <a:gd name="f79" fmla="*/ 5728 f69 1"/>
                <a:gd name="f80" fmla="*/ 4656 f69 1"/>
                <a:gd name="f81" fmla="*/ 3183 f69 1"/>
                <a:gd name="f82" fmla="*/ 1976 f69 1"/>
                <a:gd name="f83" fmla="*/ 804 f68 1"/>
                <a:gd name="f84" fmla="*/ 904 f69 1"/>
                <a:gd name="f85" fmla="*/ 1741 f68 1"/>
                <a:gd name="f86" fmla="*/ 101 f69 1"/>
                <a:gd name="f87" fmla="*/ 2813 f68 1"/>
                <a:gd name="f88" fmla="*/ 4019 f68 1"/>
                <a:gd name="f89" fmla="*/ 5492 f68 1"/>
                <a:gd name="f90" fmla="*/ 7234 f68 1"/>
                <a:gd name="f91" fmla="*/ 7336 f69 1"/>
                <a:gd name="f92" fmla="*/ 13931 f68 1"/>
                <a:gd name="f93" fmla="*/ 8541 f69 1"/>
                <a:gd name="f94" fmla="*/ 10283 f69 1"/>
                <a:gd name="f95" fmla="*/ 13097 f69 1"/>
                <a:gd name="f96" fmla="*/ 12324 f68 1"/>
                <a:gd name="f97" fmla="+- f70 0 f1"/>
                <a:gd name="f98" fmla="*/ f73 1 13096"/>
                <a:gd name="f99" fmla="*/ f74 1 14031"/>
                <a:gd name="f100" fmla="*/ f75 1 13096"/>
                <a:gd name="f101" fmla="*/ f76 1 14031"/>
                <a:gd name="f102" fmla="*/ f77 1 13096"/>
                <a:gd name="f103" fmla="*/ f78 1 14031"/>
                <a:gd name="f104" fmla="*/ f79 1 13096"/>
                <a:gd name="f105" fmla="*/ f80 1 13096"/>
                <a:gd name="f106" fmla="*/ f81 1 13096"/>
                <a:gd name="f107" fmla="*/ f82 1 13096"/>
                <a:gd name="f108" fmla="*/ f83 1 14031"/>
                <a:gd name="f109" fmla="*/ f84 1 13096"/>
                <a:gd name="f110" fmla="*/ f85 1 14031"/>
                <a:gd name="f111" fmla="*/ f86 1 13096"/>
                <a:gd name="f112" fmla="*/ f87 1 14031"/>
                <a:gd name="f113" fmla="*/ f88 1 14031"/>
                <a:gd name="f114" fmla="*/ f89 1 14031"/>
                <a:gd name="f115" fmla="*/ f90 1 14031"/>
                <a:gd name="f116" fmla="*/ f91 1 13096"/>
                <a:gd name="f117" fmla="*/ f92 1 14031"/>
                <a:gd name="f118" fmla="*/ f93 1 13096"/>
                <a:gd name="f119" fmla="*/ f94 1 13096"/>
                <a:gd name="f120" fmla="*/ f95 1 13096"/>
                <a:gd name="f121" fmla="*/ f96 1 14031"/>
                <a:gd name="f122" fmla="*/ f64 1 f71"/>
                <a:gd name="f123" fmla="*/ f65 1 f71"/>
                <a:gd name="f124" fmla="*/ f64 1 f72"/>
                <a:gd name="f125" fmla="*/ f66 1 f72"/>
                <a:gd name="f126" fmla="*/ f98 1 f71"/>
                <a:gd name="f127" fmla="*/ f99 1 f72"/>
                <a:gd name="f128" fmla="*/ f100 1 f71"/>
                <a:gd name="f129" fmla="*/ f101 1 f72"/>
                <a:gd name="f130" fmla="*/ f102 1 f71"/>
                <a:gd name="f131" fmla="*/ f103 1 f72"/>
                <a:gd name="f132" fmla="*/ f104 1 f71"/>
                <a:gd name="f133" fmla="*/ f105 1 f71"/>
                <a:gd name="f134" fmla="*/ f106 1 f71"/>
                <a:gd name="f135" fmla="*/ f107 1 f71"/>
                <a:gd name="f136" fmla="*/ f108 1 f72"/>
                <a:gd name="f137" fmla="*/ f109 1 f71"/>
                <a:gd name="f138" fmla="*/ f110 1 f72"/>
                <a:gd name="f139" fmla="*/ f111 1 f71"/>
                <a:gd name="f140" fmla="*/ f112 1 f72"/>
                <a:gd name="f141" fmla="*/ f113 1 f72"/>
                <a:gd name="f142" fmla="*/ f114 1 f72"/>
                <a:gd name="f143" fmla="*/ f115 1 f72"/>
                <a:gd name="f144" fmla="*/ f116 1 f71"/>
                <a:gd name="f145" fmla="*/ f117 1 f72"/>
                <a:gd name="f146" fmla="*/ f118 1 f71"/>
                <a:gd name="f147" fmla="*/ f119 1 f71"/>
                <a:gd name="f148" fmla="*/ f120 1 f71"/>
                <a:gd name="f149" fmla="*/ f121 1 f72"/>
                <a:gd name="f150" fmla="*/ f122 f62 1"/>
                <a:gd name="f151" fmla="*/ f123 f62 1"/>
                <a:gd name="f152" fmla="*/ f125 f63 1"/>
                <a:gd name="f153" fmla="*/ f124 f63 1"/>
                <a:gd name="f154" fmla="*/ f126 f62 1"/>
                <a:gd name="f155" fmla="*/ f127 f63 1"/>
                <a:gd name="f156" fmla="*/ f128 f62 1"/>
                <a:gd name="f157" fmla="*/ f129 f63 1"/>
                <a:gd name="f158" fmla="*/ f130 f62 1"/>
                <a:gd name="f159" fmla="*/ f131 f63 1"/>
                <a:gd name="f160" fmla="*/ f132 f62 1"/>
                <a:gd name="f161" fmla="*/ f133 f62 1"/>
                <a:gd name="f162" fmla="*/ f134 f62 1"/>
                <a:gd name="f163" fmla="*/ f135 f62 1"/>
                <a:gd name="f164" fmla="*/ f136 f63 1"/>
                <a:gd name="f165" fmla="*/ f137 f62 1"/>
                <a:gd name="f166" fmla="*/ f138 f63 1"/>
                <a:gd name="f167" fmla="*/ f139 f62 1"/>
                <a:gd name="f168" fmla="*/ f140 f63 1"/>
                <a:gd name="f169" fmla="*/ f141 f63 1"/>
                <a:gd name="f170" fmla="*/ f142 f63 1"/>
                <a:gd name="f171" fmla="*/ f143 f63 1"/>
                <a:gd name="f172" fmla="*/ f144 f62 1"/>
                <a:gd name="f173" fmla="*/ f145 f63 1"/>
                <a:gd name="f174" fmla="*/ f146 f62 1"/>
                <a:gd name="f175" fmla="*/ f147 f62 1"/>
                <a:gd name="f176" fmla="*/ f148 f62 1"/>
                <a:gd name="f177" fmla="*/ f149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4" y="f155"/>
                </a:cxn>
                <a:cxn ang="f97">
                  <a:pos x="f156" y="f157"/>
                </a:cxn>
                <a:cxn ang="f97">
                  <a:pos x="f158" y="f159"/>
                </a:cxn>
                <a:cxn ang="f97">
                  <a:pos x="f158" y="f159"/>
                </a:cxn>
                <a:cxn ang="f97">
                  <a:pos x="f160" y="f159"/>
                </a:cxn>
                <a:cxn ang="f97">
                  <a:pos x="f160" y="f159"/>
                </a:cxn>
                <a:cxn ang="f97">
                  <a:pos x="f161" y="f159"/>
                </a:cxn>
                <a:cxn ang="f97">
                  <a:pos x="f162" y="f159"/>
                </a:cxn>
                <a:cxn ang="f97">
                  <a:pos x="f163" y="f164"/>
                </a:cxn>
                <a:cxn ang="f97">
                  <a:pos x="f165" y="f166"/>
                </a:cxn>
                <a:cxn ang="f97">
                  <a:pos x="f167" y="f168"/>
                </a:cxn>
                <a:cxn ang="f97">
                  <a:pos x="f167" y="f169"/>
                </a:cxn>
                <a:cxn ang="f97">
                  <a:pos x="f167" y="f170"/>
                </a:cxn>
                <a:cxn ang="f97">
                  <a:pos x="f167" y="f171"/>
                </a:cxn>
                <a:cxn ang="f97">
                  <a:pos x="f172" y="f173"/>
                </a:cxn>
                <a:cxn ang="f97">
                  <a:pos x="f174" y="f173"/>
                </a:cxn>
                <a:cxn ang="f97">
                  <a:pos x="f175" y="f173"/>
                </a:cxn>
                <a:cxn ang="f97">
                  <a:pos x="f176" y="f177"/>
                </a:cxn>
                <a:cxn ang="f97">
                  <a:pos x="f154" y="f155"/>
                </a:cxn>
              </a:cxnLst>
              <a:rect l="f150" t="f153" r="f151" b="f152"/>
              <a:pathLst>
                <a:path w="13096" h="1403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0" y="f5"/>
                  </a:lnTo>
                  <a:lnTo>
                    <a:pt x="f21" y="f5"/>
                  </a:lnTo>
                  <a:lnTo>
                    <a:pt x="f21" y="f5"/>
                  </a:lnTo>
                  <a:lnTo>
                    <a:pt x="f22" y="f5"/>
                  </a:lnTo>
                  <a:lnTo>
                    <a:pt x="f23" y="f5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0" y="f32"/>
                    <a:pt x="f28" y="f33"/>
                  </a:cubicBezTo>
                  <a:cubicBezTo>
                    <a:pt x="f28" y="f33"/>
                    <a:pt x="f28" y="f34"/>
                    <a:pt x="f28" y="f35"/>
                  </a:cubicBezTo>
                  <a:cubicBezTo>
                    <a:pt x="f36" y="f37"/>
                    <a:pt x="f36" y="f38"/>
                    <a:pt x="f2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5"/>
                  </a:lnTo>
                  <a:cubicBezTo>
                    <a:pt x="f47" y="f48"/>
                    <a:pt x="f49" y="f48"/>
                    <a:pt x="f50" y="f45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7" name="Freeform: Shape 1190">
              <a:extLst>
                <a:ext uri="{FF2B5EF4-FFF2-40B4-BE49-F238E27FC236}">
                  <a16:creationId xmlns:a16="http://schemas.microsoft.com/office/drawing/2014/main" id="{D31740B2-E017-4BED-79BB-D46E35B5E712}"/>
                </a:ext>
              </a:extLst>
            </p:cNvPr>
            <p:cNvSpPr/>
            <p:nvPr/>
          </p:nvSpPr>
          <p:spPr>
            <a:xfrm>
              <a:off x="7651671" y="6513060"/>
              <a:ext cx="12701" cy="1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547"/>
                <a:gd name="f8" fmla="val 134"/>
                <a:gd name="f9" fmla="val 1072"/>
                <a:gd name="f10" fmla="val 1474"/>
                <a:gd name="f11" fmla="val 1875"/>
                <a:gd name="f12" fmla="val 536"/>
                <a:gd name="f13" fmla="+- 0 0 -90"/>
                <a:gd name="f14" fmla="*/ f3 1 13397"/>
                <a:gd name="f15" fmla="*/ f4 1 154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397"/>
                <a:gd name="f24" fmla="*/ f20 1 1547"/>
                <a:gd name="f25" fmla="*/ 0 f21 1"/>
                <a:gd name="f26" fmla="*/ 134 f20 1"/>
                <a:gd name="f27" fmla="*/ 1474 f20 1"/>
                <a:gd name="f28" fmla="*/ 0 f20 1"/>
                <a:gd name="f29" fmla="+- f22 0 f1"/>
                <a:gd name="f30" fmla="*/ f25 1 13397"/>
                <a:gd name="f31" fmla="*/ f26 1 1547"/>
                <a:gd name="f32" fmla="*/ f27 1 1547"/>
                <a:gd name="f33" fmla="*/ f28 1 1547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13397" h="1547">
                  <a:moveTo>
                    <a:pt x="f5" y="f8"/>
                  </a:moveTo>
                  <a:cubicBezTo>
                    <a:pt x="f5" y="f8"/>
                    <a:pt x="f5" y="f9"/>
                    <a:pt x="f5" y="f10"/>
                  </a:cubicBezTo>
                  <a:cubicBezTo>
                    <a:pt x="f5" y="f11"/>
                    <a:pt x="f5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8" name="Freeform: Shape 1191">
              <a:extLst>
                <a:ext uri="{FF2B5EF4-FFF2-40B4-BE49-F238E27FC236}">
                  <a16:creationId xmlns:a16="http://schemas.microsoft.com/office/drawing/2014/main" id="{A2FFB4E3-19DD-2B80-7C78-CC647E5FC674}"/>
                </a:ext>
              </a:extLst>
            </p:cNvPr>
            <p:cNvSpPr/>
            <p:nvPr/>
          </p:nvSpPr>
          <p:spPr>
            <a:xfrm>
              <a:off x="7656499" y="6519223"/>
              <a:ext cx="394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53"/>
                <a:gd name="f7" fmla="val 13395"/>
                <a:gd name="f8" fmla="val 1608"/>
                <a:gd name="f9" fmla="val 1205"/>
                <a:gd name="f10" fmla="val 2411"/>
                <a:gd name="f11" fmla="val 3215"/>
                <a:gd name="f12" fmla="+- 0 0 -90"/>
                <a:gd name="f13" fmla="*/ f3 1 4153"/>
                <a:gd name="f14" fmla="*/ f4 1 1339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153"/>
                <a:gd name="f23" fmla="*/ f19 1 13395"/>
                <a:gd name="f24" fmla="*/ 1608 f20 1"/>
                <a:gd name="f25" fmla="*/ 0 f19 1"/>
                <a:gd name="f26" fmla="*/ 0 f20 1"/>
                <a:gd name="f27" fmla="*/ 1205 f20 1"/>
                <a:gd name="f28" fmla="*/ 2411 f20 1"/>
                <a:gd name="f29" fmla="*/ 4153 f20 1"/>
                <a:gd name="f30" fmla="*/ 3215 f20 1"/>
                <a:gd name="f31" fmla="+- f21 0 f1"/>
                <a:gd name="f32" fmla="*/ f24 1 4153"/>
                <a:gd name="f33" fmla="*/ f25 1 13395"/>
                <a:gd name="f34" fmla="*/ f26 1 4153"/>
                <a:gd name="f35" fmla="*/ f27 1 4153"/>
                <a:gd name="f36" fmla="*/ f28 1 4153"/>
                <a:gd name="f37" fmla="*/ f29 1 4153"/>
                <a:gd name="f38" fmla="*/ f30 1 4153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2"/>
                <a:gd name="f48" fmla="*/ f37 1 f22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3 1"/>
                <a:gd name="f59" fmla="*/ f48 f13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8" y="f55"/>
                </a:cxn>
                <a:cxn ang="f31">
                  <a:pos x="f59" y="f55"/>
                </a:cxn>
                <a:cxn ang="f31">
                  <a:pos x="f60" y="f55"/>
                </a:cxn>
              </a:cxnLst>
              <a:rect l="f50" t="f53" r="f51" b="f52"/>
              <a:pathLst>
                <a:path w="4153" h="13395">
                  <a:moveTo>
                    <a:pt x="f8" y="f5"/>
                  </a:moveTo>
                  <a:lnTo>
                    <a:pt x="f5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6" y="f5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9" name="Freeform: Shape 1192">
              <a:extLst>
                <a:ext uri="{FF2B5EF4-FFF2-40B4-BE49-F238E27FC236}">
                  <a16:creationId xmlns:a16="http://schemas.microsoft.com/office/drawing/2014/main" id="{E29D6BC1-273F-5317-7BE5-35D86594B17A}"/>
                </a:ext>
              </a:extLst>
            </p:cNvPr>
            <p:cNvSpPr/>
            <p:nvPr/>
          </p:nvSpPr>
          <p:spPr>
            <a:xfrm>
              <a:off x="5870768" y="6583789"/>
              <a:ext cx="13972" cy="2699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9"/>
                <a:gd name="f7" fmla="val 269922"/>
                <a:gd name="f8" fmla="val 7369"/>
                <a:gd name="f9" fmla="val 7368"/>
                <a:gd name="f10" fmla="val 269923"/>
                <a:gd name="f11" fmla="val 14738"/>
                <a:gd name="f12" fmla="val 14818"/>
                <a:gd name="f13" fmla="val 3992"/>
                <a:gd name="f14" fmla="val 11629"/>
                <a:gd name="f15" fmla="val 7287"/>
                <a:gd name="f16" fmla="val 7637"/>
                <a:gd name="f17" fmla="val 7543"/>
                <a:gd name="f18" fmla="val 7463"/>
                <a:gd name="f19" fmla="+- 0 0 -90"/>
                <a:gd name="f20" fmla="*/ f3 1 14739"/>
                <a:gd name="f21" fmla="*/ f4 1 26992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739"/>
                <a:gd name="f30" fmla="*/ f26 1 269922"/>
                <a:gd name="f31" fmla="*/ 7369 f27 1"/>
                <a:gd name="f32" fmla="*/ 7368 f26 1"/>
                <a:gd name="f33" fmla="*/ 0 f27 1"/>
                <a:gd name="f34" fmla="*/ 269923 f26 1"/>
                <a:gd name="f35" fmla="*/ 14738 f27 1"/>
                <a:gd name="f36" fmla="*/ 0 f26 1"/>
                <a:gd name="f37" fmla="*/ 7637 f27 1"/>
                <a:gd name="f38" fmla="+- f28 0 f1"/>
                <a:gd name="f39" fmla="*/ f31 1 14739"/>
                <a:gd name="f40" fmla="*/ f32 1 269922"/>
                <a:gd name="f41" fmla="*/ f33 1 14739"/>
                <a:gd name="f42" fmla="*/ f34 1 269922"/>
                <a:gd name="f43" fmla="*/ f35 1 14739"/>
                <a:gd name="f44" fmla="*/ f36 1 269922"/>
                <a:gd name="f45" fmla="*/ f37 1 147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5" y="f66"/>
                </a:cxn>
                <a:cxn ang="f38">
                  <a:pos x="f67" y="f62"/>
                </a:cxn>
                <a:cxn ang="f38">
                  <a:pos x="f61" y="f62"/>
                </a:cxn>
              </a:cxnLst>
              <a:rect l="f57" t="f60" r="f58" b="f59"/>
              <a:pathLst>
                <a:path w="14739" h="269922">
                  <a:moveTo>
                    <a:pt x="f8" y="f9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10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16" y="f9"/>
                  </a:cubicBezTo>
                  <a:cubicBezTo>
                    <a:pt x="f17" y="f9"/>
                    <a:pt x="f1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0" name="Freeform: Shape 1193">
              <a:extLst>
                <a:ext uri="{FF2B5EF4-FFF2-40B4-BE49-F238E27FC236}">
                  <a16:creationId xmlns:a16="http://schemas.microsoft.com/office/drawing/2014/main" id="{3F2F7B97-88C7-DE1B-6DB3-466489E118B3}"/>
                </a:ext>
              </a:extLst>
            </p:cNvPr>
            <p:cNvSpPr/>
            <p:nvPr/>
          </p:nvSpPr>
          <p:spPr>
            <a:xfrm>
              <a:off x="5533711" y="6576693"/>
              <a:ext cx="350416" cy="147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9676"/>
                <a:gd name="f7" fmla="val 14767"/>
                <a:gd name="f8" fmla="val 361739"/>
                <a:gd name="f9" fmla="val 4073"/>
                <a:gd name="f10" fmla="val 7369"/>
                <a:gd name="f11" fmla="val 3295"/>
                <a:gd name="f12" fmla="val 7368"/>
                <a:gd name="f13" fmla="val 7449"/>
                <a:gd name="f14" fmla="val 11360"/>
                <a:gd name="f15" fmla="val 4260"/>
                <a:gd name="f16" fmla="val 14655"/>
                <a:gd name="f17" fmla="val 268"/>
                <a:gd name="f18" fmla="val 14735"/>
                <a:gd name="f19" fmla="val 174"/>
                <a:gd name="f20" fmla="val 94"/>
                <a:gd name="f21" fmla="val 365732"/>
                <a:gd name="f22" fmla="val 15110"/>
                <a:gd name="f23" fmla="val 369269"/>
                <a:gd name="f24" fmla="val 12163"/>
                <a:gd name="f25" fmla="val 369644"/>
                <a:gd name="f26" fmla="val 8171"/>
                <a:gd name="f27" fmla="val 370019"/>
                <a:gd name="f28" fmla="val 4179"/>
                <a:gd name="f29" fmla="val 367071"/>
                <a:gd name="f30" fmla="val 643"/>
                <a:gd name="f31" fmla="val 363079"/>
                <a:gd name="f32" fmla="+- 0 0 -90"/>
                <a:gd name="f33" fmla="*/ f3 1 369676"/>
                <a:gd name="f34" fmla="*/ f4 1 14767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69676"/>
                <a:gd name="f43" fmla="*/ f39 1 14767"/>
                <a:gd name="f44" fmla="*/ 361739 f40 1"/>
                <a:gd name="f45" fmla="*/ 0 f39 1"/>
                <a:gd name="f46" fmla="*/ 0 f40 1"/>
                <a:gd name="f47" fmla="*/ 7369 f40 1"/>
                <a:gd name="f48" fmla="*/ 7368 f39 1"/>
                <a:gd name="f49" fmla="*/ 268 f40 1"/>
                <a:gd name="f50" fmla="*/ 14735 f39 1"/>
                <a:gd name="f51" fmla="*/ 369644 f40 1"/>
                <a:gd name="f52" fmla="*/ 8171 f39 1"/>
                <a:gd name="f53" fmla="*/ 363079 f40 1"/>
                <a:gd name="f54" fmla="*/ 268 f39 1"/>
                <a:gd name="f55" fmla="+- f41 0 f1"/>
                <a:gd name="f56" fmla="*/ f44 1 369676"/>
                <a:gd name="f57" fmla="*/ f45 1 14767"/>
                <a:gd name="f58" fmla="*/ f46 1 369676"/>
                <a:gd name="f59" fmla="*/ f47 1 369676"/>
                <a:gd name="f60" fmla="*/ f48 1 14767"/>
                <a:gd name="f61" fmla="*/ f49 1 369676"/>
                <a:gd name="f62" fmla="*/ f50 1 14767"/>
                <a:gd name="f63" fmla="*/ f51 1 369676"/>
                <a:gd name="f64" fmla="*/ f52 1 14767"/>
                <a:gd name="f65" fmla="*/ f53 1 369676"/>
                <a:gd name="f66" fmla="*/ f54 1 14767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2"/>
                <a:gd name="f74" fmla="*/ f59 1 f42"/>
                <a:gd name="f75" fmla="*/ f60 1 f43"/>
                <a:gd name="f76" fmla="*/ f61 1 f42"/>
                <a:gd name="f77" fmla="*/ f62 1 f43"/>
                <a:gd name="f78" fmla="*/ f63 1 f42"/>
                <a:gd name="f79" fmla="*/ f64 1 f43"/>
                <a:gd name="f80" fmla="*/ f65 1 f42"/>
                <a:gd name="f81" fmla="*/ f66 1 f43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3 1"/>
                <a:gd name="f89" fmla="*/ f74 f33 1"/>
                <a:gd name="f90" fmla="*/ f75 f34 1"/>
                <a:gd name="f91" fmla="*/ f76 f33 1"/>
                <a:gd name="f92" fmla="*/ f77 f34 1"/>
                <a:gd name="f93" fmla="*/ f78 f33 1"/>
                <a:gd name="f94" fmla="*/ f79 f34 1"/>
                <a:gd name="f95" fmla="*/ f80 f33 1"/>
                <a:gd name="f96" fmla="*/ f8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8" y="f87"/>
                </a:cxn>
                <a:cxn ang="f55">
                  <a:pos x="f89" y="f90"/>
                </a:cxn>
                <a:cxn ang="f55">
                  <a:pos x="f91" y="f92"/>
                </a:cxn>
                <a:cxn ang="f55">
                  <a:pos x="f88" y="f92"/>
                </a:cxn>
                <a:cxn ang="f55">
                  <a:pos x="f86" y="f92"/>
                </a:cxn>
                <a:cxn ang="f55">
                  <a:pos x="f93" y="f94"/>
                </a:cxn>
                <a:cxn ang="f55">
                  <a:pos x="f95" y="f96"/>
                </a:cxn>
                <a:cxn ang="f55">
                  <a:pos x="f86" y="f96"/>
                </a:cxn>
              </a:cxnLst>
              <a:rect l="f82" t="f85" r="f83" b="f84"/>
              <a:pathLst>
                <a:path w="369676" h="14767">
                  <a:moveTo>
                    <a:pt x="f8" y="f5"/>
                  </a:moveTo>
                  <a:lnTo>
                    <a:pt x="f5" y="f5"/>
                  </a:lnTo>
                  <a:cubicBezTo>
                    <a:pt x="f9" y="f5"/>
                    <a:pt x="f10" y="f11"/>
                    <a:pt x="f10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18"/>
                    <a:pt x="f20" y="f18"/>
                    <a:pt x="f5" y="f18"/>
                  </a:cubicBezTo>
                  <a:lnTo>
                    <a:pt x="f8" y="f18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17"/>
                  </a:cubicBezTo>
                  <a:lnTo>
                    <a:pt x="f8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1" name="Freeform: Shape 1194">
              <a:extLst>
                <a:ext uri="{FF2B5EF4-FFF2-40B4-BE49-F238E27FC236}">
                  <a16:creationId xmlns:a16="http://schemas.microsoft.com/office/drawing/2014/main" id="{737CF7B6-7E64-73C1-4C87-C73065DE42C3}"/>
                </a:ext>
              </a:extLst>
            </p:cNvPr>
            <p:cNvSpPr/>
            <p:nvPr/>
          </p:nvSpPr>
          <p:spPr>
            <a:xfrm>
              <a:off x="5501332" y="6576419"/>
              <a:ext cx="40005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202"/>
                <a:gd name="f7" fmla="val 14736"/>
                <a:gd name="f8" fmla="val 4153"/>
                <a:gd name="f9" fmla="val 14735"/>
                <a:gd name="f10" fmla="val 34834"/>
                <a:gd name="f11" fmla="val 38827"/>
                <a:gd name="f12" fmla="val 14816"/>
                <a:gd name="f13" fmla="val 42123"/>
                <a:gd name="f14" fmla="val 11628"/>
                <a:gd name="f15" fmla="val 42203"/>
                <a:gd name="f16" fmla="val 7636"/>
                <a:gd name="f17" fmla="val 7542"/>
                <a:gd name="f18" fmla="val 7461"/>
                <a:gd name="f19" fmla="val 7368"/>
                <a:gd name="f20" fmla="val 3295"/>
                <a:gd name="f21" fmla="val 38907"/>
                <a:gd name="f22" fmla="+- 0 0 -90"/>
                <a:gd name="f23" fmla="*/ f3 1 42202"/>
                <a:gd name="f24" fmla="*/ f4 1 1473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42202"/>
                <a:gd name="f33" fmla="*/ f29 1 14736"/>
                <a:gd name="f34" fmla="*/ 0 f30 1"/>
                <a:gd name="f35" fmla="*/ 4153 f29 1"/>
                <a:gd name="f36" fmla="*/ 14735 f29 1"/>
                <a:gd name="f37" fmla="*/ 34834 f30 1"/>
                <a:gd name="f38" fmla="*/ 42203 f30 1"/>
                <a:gd name="f39" fmla="*/ 7636 f29 1"/>
                <a:gd name="f40" fmla="*/ 7368 f29 1"/>
                <a:gd name="f41" fmla="*/ 0 f29 1"/>
                <a:gd name="f42" fmla="+- f31 0 f1"/>
                <a:gd name="f43" fmla="*/ f34 1 42202"/>
                <a:gd name="f44" fmla="*/ f35 1 14736"/>
                <a:gd name="f45" fmla="*/ f36 1 14736"/>
                <a:gd name="f46" fmla="*/ f37 1 42202"/>
                <a:gd name="f47" fmla="*/ f38 1 42202"/>
                <a:gd name="f48" fmla="*/ f39 1 14736"/>
                <a:gd name="f49" fmla="*/ f40 1 14736"/>
                <a:gd name="f50" fmla="*/ f41 1 14736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3"/>
                <a:gd name="f58" fmla="*/ f46 1 f32"/>
                <a:gd name="f59" fmla="*/ f47 1 f32"/>
                <a:gd name="f60" fmla="*/ f48 1 f33"/>
                <a:gd name="f61" fmla="*/ f49 1 f33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4 1"/>
                <a:gd name="f70" fmla="*/ f58 f23 1"/>
                <a:gd name="f71" fmla="*/ f59 f23 1"/>
                <a:gd name="f72" fmla="*/ f60 f24 1"/>
                <a:gd name="f73" fmla="*/ f61 f24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7" y="f69"/>
                </a:cxn>
                <a:cxn ang="f42">
                  <a:pos x="f70" y="f69"/>
                </a:cxn>
                <a:cxn ang="f42">
                  <a:pos x="f71" y="f72"/>
                </a:cxn>
                <a:cxn ang="f42">
                  <a:pos x="f71" y="f73"/>
                </a:cxn>
                <a:cxn ang="f42">
                  <a:pos x="f70" y="f74"/>
                </a:cxn>
                <a:cxn ang="f42">
                  <a:pos x="f67" y="f74"/>
                </a:cxn>
                <a:cxn ang="f42">
                  <a:pos x="f67" y="f68"/>
                </a:cxn>
              </a:cxnLst>
              <a:rect l="f63" t="f66" r="f64" b="f65"/>
              <a:pathLst>
                <a:path w="42202" h="14736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5" y="f17"/>
                    <a:pt x="f15" y="f18"/>
                    <a:pt x="f15" y="f19"/>
                  </a:cubicBezTo>
                  <a:cubicBezTo>
                    <a:pt x="f15" y="f20"/>
                    <a:pt x="f21" y="f5"/>
                    <a:pt x="f10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2" name="Freeform: Shape 1195">
              <a:extLst>
                <a:ext uri="{FF2B5EF4-FFF2-40B4-BE49-F238E27FC236}">
                  <a16:creationId xmlns:a16="http://schemas.microsoft.com/office/drawing/2014/main" id="{A5C2B050-FE06-53A5-EA7F-5DAF07177465}"/>
                </a:ext>
              </a:extLst>
            </p:cNvPr>
            <p:cNvSpPr/>
            <p:nvPr/>
          </p:nvSpPr>
          <p:spPr>
            <a:xfrm>
              <a:off x="8191414" y="5623386"/>
              <a:ext cx="108255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03"/>
                <a:gd name="f7" fmla="val 14736"/>
                <a:gd name="f8" fmla="val 7905"/>
                <a:gd name="f9" fmla="val 7435"/>
                <a:gd name="f10" fmla="val 11430"/>
                <a:gd name="f11" fmla="val 4663"/>
                <a:gd name="f12" fmla="val 14669"/>
                <a:gd name="f13" fmla="val 670"/>
                <a:gd name="f14" fmla="val 14670"/>
                <a:gd name="f15" fmla="val 630"/>
                <a:gd name="f16" fmla="val 577"/>
                <a:gd name="f17" fmla="val 536"/>
                <a:gd name="f18" fmla="val 105843"/>
                <a:gd name="f19" fmla="val 109875"/>
                <a:gd name="f20" fmla="val 15217"/>
                <a:gd name="f21" fmla="val 113587"/>
                <a:gd name="f22" fmla="val 12391"/>
                <a:gd name="f23" fmla="val 114135"/>
                <a:gd name="f24" fmla="val 8359"/>
                <a:gd name="f25" fmla="val 114685"/>
                <a:gd name="f26" fmla="val 4327"/>
                <a:gd name="f27" fmla="val 111858"/>
                <a:gd name="f28" fmla="val 615"/>
                <a:gd name="f29" fmla="val 107825"/>
                <a:gd name="f30" fmla="val 67"/>
                <a:gd name="f31" fmla="val 107169"/>
                <a:gd name="f32" fmla="val -22"/>
                <a:gd name="f33" fmla="val 106498"/>
                <a:gd name="f34" fmla="val 3979"/>
                <a:gd name="f35" fmla="val -304"/>
                <a:gd name="f36" fmla="val 7503"/>
                <a:gd name="f37" fmla="val 2621"/>
                <a:gd name="f38" fmla="val 7878"/>
                <a:gd name="f39" fmla="val 6598"/>
                <a:gd name="f40" fmla="val 6876"/>
                <a:gd name="f41" fmla="val 7918"/>
                <a:gd name="f42" fmla="val 7155"/>
                <a:gd name="f43" fmla="+- 0 0 -90"/>
                <a:gd name="f44" fmla="*/ f3 1 114203"/>
                <a:gd name="f45" fmla="*/ f4 1 1473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14203"/>
                <a:gd name="f54" fmla="*/ f50 1 14736"/>
                <a:gd name="f55" fmla="*/ 7905 f51 1"/>
                <a:gd name="f56" fmla="*/ 7435 f50 1"/>
                <a:gd name="f57" fmla="*/ 670 f51 1"/>
                <a:gd name="f58" fmla="*/ 14670 f50 1"/>
                <a:gd name="f59" fmla="*/ 536 f51 1"/>
                <a:gd name="f60" fmla="*/ 14669 f50 1"/>
                <a:gd name="f61" fmla="*/ 105843 f51 1"/>
                <a:gd name="f62" fmla="*/ 114135 f51 1"/>
                <a:gd name="f63" fmla="*/ 8359 f50 1"/>
                <a:gd name="f64" fmla="*/ 107825 f51 1"/>
                <a:gd name="f65" fmla="*/ 67 f50 1"/>
                <a:gd name="f66" fmla="*/ 0 f51 1"/>
                <a:gd name="f67" fmla="*/ 7878 f51 1"/>
                <a:gd name="f68" fmla="*/ 6598 f50 1"/>
                <a:gd name="f69" fmla="+- f52 0 f1"/>
                <a:gd name="f70" fmla="*/ f55 1 114203"/>
                <a:gd name="f71" fmla="*/ f56 1 14736"/>
                <a:gd name="f72" fmla="*/ f57 1 114203"/>
                <a:gd name="f73" fmla="*/ f58 1 14736"/>
                <a:gd name="f74" fmla="*/ f59 1 114203"/>
                <a:gd name="f75" fmla="*/ f60 1 14736"/>
                <a:gd name="f76" fmla="*/ f61 1 114203"/>
                <a:gd name="f77" fmla="*/ f62 1 114203"/>
                <a:gd name="f78" fmla="*/ f63 1 14736"/>
                <a:gd name="f79" fmla="*/ f64 1 114203"/>
                <a:gd name="f80" fmla="*/ f65 1 14736"/>
                <a:gd name="f81" fmla="*/ f66 1 114203"/>
                <a:gd name="f82" fmla="*/ f67 1 114203"/>
                <a:gd name="f83" fmla="*/ f68 1 14736"/>
                <a:gd name="f84" fmla="*/ f46 1 f53"/>
                <a:gd name="f85" fmla="*/ f47 1 f53"/>
                <a:gd name="f86" fmla="*/ f46 1 f54"/>
                <a:gd name="f87" fmla="*/ f48 1 f54"/>
                <a:gd name="f88" fmla="*/ f70 1 f53"/>
                <a:gd name="f89" fmla="*/ f71 1 f54"/>
                <a:gd name="f90" fmla="*/ f72 1 f53"/>
                <a:gd name="f91" fmla="*/ f73 1 f54"/>
                <a:gd name="f92" fmla="*/ f74 1 f53"/>
                <a:gd name="f93" fmla="*/ f75 1 f54"/>
                <a:gd name="f94" fmla="*/ f76 1 f53"/>
                <a:gd name="f95" fmla="*/ f77 1 f53"/>
                <a:gd name="f96" fmla="*/ f78 1 f54"/>
                <a:gd name="f97" fmla="*/ f79 1 f53"/>
                <a:gd name="f98" fmla="*/ f80 1 f54"/>
                <a:gd name="f99" fmla="*/ f81 1 f53"/>
                <a:gd name="f100" fmla="*/ f82 1 f53"/>
                <a:gd name="f101" fmla="*/ f83 1 f54"/>
                <a:gd name="f102" fmla="*/ f84 f44 1"/>
                <a:gd name="f103" fmla="*/ f85 f44 1"/>
                <a:gd name="f104" fmla="*/ f87 f45 1"/>
                <a:gd name="f105" fmla="*/ f86 f45 1"/>
                <a:gd name="f106" fmla="*/ f88 f44 1"/>
                <a:gd name="f107" fmla="*/ f89 f45 1"/>
                <a:gd name="f108" fmla="*/ f90 f44 1"/>
                <a:gd name="f109" fmla="*/ f91 f45 1"/>
                <a:gd name="f110" fmla="*/ f92 f44 1"/>
                <a:gd name="f111" fmla="*/ f93 f45 1"/>
                <a:gd name="f112" fmla="*/ f94 f44 1"/>
                <a:gd name="f113" fmla="*/ f95 f44 1"/>
                <a:gd name="f114" fmla="*/ f96 f45 1"/>
                <a:gd name="f115" fmla="*/ f97 f44 1"/>
                <a:gd name="f116" fmla="*/ f98 f45 1"/>
                <a:gd name="f117" fmla="*/ f99 f44 1"/>
                <a:gd name="f118" fmla="*/ f100 f44 1"/>
                <a:gd name="f119" fmla="*/ f101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06" y="f107"/>
                </a:cxn>
                <a:cxn ang="f69">
                  <a:pos x="f108" y="f109"/>
                </a:cxn>
                <a:cxn ang="f69">
                  <a:pos x="f110" y="f111"/>
                </a:cxn>
                <a:cxn ang="f69">
                  <a:pos x="f112" y="f111"/>
                </a:cxn>
                <a:cxn ang="f69">
                  <a:pos x="f113" y="f114"/>
                </a:cxn>
                <a:cxn ang="f69">
                  <a:pos x="f115" y="f116"/>
                </a:cxn>
                <a:cxn ang="f69">
                  <a:pos x="f112" y="f116"/>
                </a:cxn>
                <a:cxn ang="f69">
                  <a:pos x="f117" y="f116"/>
                </a:cxn>
                <a:cxn ang="f69">
                  <a:pos x="f118" y="f119"/>
                </a:cxn>
                <a:cxn ang="f69">
                  <a:pos x="f106" y="f107"/>
                </a:cxn>
              </a:cxnLst>
              <a:rect l="f102" t="f105" r="f103" b="f104"/>
              <a:pathLst>
                <a:path w="114203" h="14736">
                  <a:moveTo>
                    <a:pt x="f8" y="f9"/>
                  </a:moveTo>
                  <a:cubicBezTo>
                    <a:pt x="f8" y="f10"/>
                    <a:pt x="f11" y="f12"/>
                    <a:pt x="f13" y="f14"/>
                  </a:cubicBezTo>
                  <a:cubicBezTo>
                    <a:pt x="f15" y="f14"/>
                    <a:pt x="f16" y="f14"/>
                    <a:pt x="f17" y="f12"/>
                  </a:cubicBezTo>
                  <a:lnTo>
                    <a:pt x="f18" y="f12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2"/>
                    <a:pt x="f18" y="f30"/>
                  </a:cubicBezTo>
                  <a:lnTo>
                    <a:pt x="f5" y="f30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8" y="f40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3" name="Freeform: Shape 1196">
              <a:extLst>
                <a:ext uri="{FF2B5EF4-FFF2-40B4-BE49-F238E27FC236}">
                  <a16:creationId xmlns:a16="http://schemas.microsoft.com/office/drawing/2014/main" id="{7ED48236-19E5-FC0A-9D4C-EAEDD8521F39}"/>
                </a:ext>
              </a:extLst>
            </p:cNvPr>
            <p:cNvSpPr/>
            <p:nvPr/>
          </p:nvSpPr>
          <p:spPr>
            <a:xfrm>
              <a:off x="8234720" y="6018891"/>
              <a:ext cx="13972" cy="1260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126053"/>
                <a:gd name="f8" fmla="val 7368"/>
                <a:gd name="f9" fmla="val 121981"/>
                <a:gd name="f10" fmla="val 3296"/>
                <a:gd name="f11" fmla="val 118686"/>
                <a:gd name="f12" fmla="val 7369"/>
                <a:gd name="f13" fmla="val 11362"/>
                <a:gd name="f14" fmla="val 118605"/>
                <a:gd name="f15" fmla="val 14658"/>
                <a:gd name="f16" fmla="val 121793"/>
                <a:gd name="f17" fmla="val 125785"/>
                <a:gd name="f18" fmla="val 125879"/>
                <a:gd name="f19" fmla="val 125959"/>
                <a:gd name="f20" fmla="val 3298"/>
                <a:gd name="f21" fmla="val 11442"/>
                <a:gd name="f22" fmla="+- 0 0 -90"/>
                <a:gd name="f23" fmla="*/ f3 1 14738"/>
                <a:gd name="f24" fmla="*/ f4 1 12605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738"/>
                <a:gd name="f33" fmla="*/ f29 1 126053"/>
                <a:gd name="f34" fmla="*/ 0 f30 1"/>
                <a:gd name="f35" fmla="*/ 7368 f29 1"/>
                <a:gd name="f36" fmla="*/ 126053 f29 1"/>
                <a:gd name="f37" fmla="*/ 7369 f30 1"/>
                <a:gd name="f38" fmla="*/ 118686 f29 1"/>
                <a:gd name="f39" fmla="*/ 14738 f30 1"/>
                <a:gd name="f40" fmla="*/ 125785 f29 1"/>
                <a:gd name="f41" fmla="*/ 0 f29 1"/>
                <a:gd name="f42" fmla="+- f31 0 f1"/>
                <a:gd name="f43" fmla="*/ f34 1 14738"/>
                <a:gd name="f44" fmla="*/ f35 1 126053"/>
                <a:gd name="f45" fmla="*/ f36 1 126053"/>
                <a:gd name="f46" fmla="*/ f37 1 14738"/>
                <a:gd name="f47" fmla="*/ f38 1 126053"/>
                <a:gd name="f48" fmla="*/ f39 1 14738"/>
                <a:gd name="f49" fmla="*/ f40 1 126053"/>
                <a:gd name="f50" fmla="*/ f41 1 126053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3"/>
                <a:gd name="f58" fmla="*/ f46 1 f32"/>
                <a:gd name="f59" fmla="*/ f47 1 f33"/>
                <a:gd name="f60" fmla="*/ f48 1 f32"/>
                <a:gd name="f61" fmla="*/ f49 1 f33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4 1"/>
                <a:gd name="f70" fmla="*/ f58 f23 1"/>
                <a:gd name="f71" fmla="*/ f59 f24 1"/>
                <a:gd name="f72" fmla="*/ f60 f23 1"/>
                <a:gd name="f73" fmla="*/ f61 f24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7" y="f69"/>
                </a:cxn>
                <a:cxn ang="f42">
                  <a:pos x="f70" y="f71"/>
                </a:cxn>
                <a:cxn ang="f42">
                  <a:pos x="f72" y="f73"/>
                </a:cxn>
                <a:cxn ang="f42">
                  <a:pos x="f72" y="f69"/>
                </a:cxn>
                <a:cxn ang="f42">
                  <a:pos x="f72" y="f68"/>
                </a:cxn>
                <a:cxn ang="f42">
                  <a:pos x="f70" y="f74"/>
                </a:cxn>
                <a:cxn ang="f42">
                  <a:pos x="f67" y="f68"/>
                </a:cxn>
              </a:cxnLst>
              <a:rect l="f63" t="f66" r="f64" b="f65"/>
              <a:pathLst>
                <a:path w="14738" h="126053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10" y="f11"/>
                    <a:pt x="f12" y="f11"/>
                  </a:cubicBezTo>
                  <a:cubicBezTo>
                    <a:pt x="f13" y="f14"/>
                    <a:pt x="f15" y="f16"/>
                    <a:pt x="f6" y="f17"/>
                  </a:cubicBezTo>
                  <a:cubicBezTo>
                    <a:pt x="f6" y="f18"/>
                    <a:pt x="f6" y="f19"/>
                    <a:pt x="f6" y="f7"/>
                  </a:cubicBezTo>
                  <a:lnTo>
                    <a:pt x="f6" y="f8"/>
                  </a:lnTo>
                  <a:cubicBezTo>
                    <a:pt x="f6" y="f20"/>
                    <a:pt x="f21" y="f5"/>
                    <a:pt x="f12" y="f5"/>
                  </a:cubicBezTo>
                  <a:cubicBezTo>
                    <a:pt x="f10" y="f5"/>
                    <a:pt x="f5" y="f2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4" name="Freeform: Shape 1197">
              <a:extLst>
                <a:ext uri="{FF2B5EF4-FFF2-40B4-BE49-F238E27FC236}">
                  <a16:creationId xmlns:a16="http://schemas.microsoft.com/office/drawing/2014/main" id="{D133C669-561C-A5DD-731D-F47BF245DB18}"/>
                </a:ext>
              </a:extLst>
            </p:cNvPr>
            <p:cNvSpPr/>
            <p:nvPr/>
          </p:nvSpPr>
          <p:spPr>
            <a:xfrm>
              <a:off x="8235232" y="6137580"/>
              <a:ext cx="13972" cy="3650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365031"/>
                <a:gd name="f8" fmla="val 7369"/>
                <a:gd name="f9" fmla="val 3295"/>
                <a:gd name="f10" fmla="val 7368"/>
                <a:gd name="f11" fmla="val 365032"/>
                <a:gd name="f12" fmla="val 14737"/>
                <a:gd name="f13" fmla="val 14818"/>
                <a:gd name="f14" fmla="val 3376"/>
                <a:gd name="f15" fmla="val 11629"/>
                <a:gd name="f16" fmla="val 80"/>
                <a:gd name="f17" fmla="val 7637"/>
                <a:gd name="f18" fmla="val 7543"/>
                <a:gd name="f19" fmla="val 7463"/>
                <a:gd name="f20" fmla="+- 0 0 -90"/>
                <a:gd name="f21" fmla="*/ f3 1 14738"/>
                <a:gd name="f22" fmla="*/ f4 1 36503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738"/>
                <a:gd name="f31" fmla="*/ f27 1 365031"/>
                <a:gd name="f32" fmla="*/ 7369 f28 1"/>
                <a:gd name="f33" fmla="*/ 0 f27 1"/>
                <a:gd name="f34" fmla="*/ 0 f28 1"/>
                <a:gd name="f35" fmla="*/ 7368 f27 1"/>
                <a:gd name="f36" fmla="*/ 365032 f27 1"/>
                <a:gd name="f37" fmla="*/ 14737 f28 1"/>
                <a:gd name="f38" fmla="*/ 7637 f28 1"/>
                <a:gd name="f39" fmla="+- f29 0 f1"/>
                <a:gd name="f40" fmla="*/ f32 1 14738"/>
                <a:gd name="f41" fmla="*/ f33 1 365031"/>
                <a:gd name="f42" fmla="*/ f34 1 14738"/>
                <a:gd name="f43" fmla="*/ f35 1 365031"/>
                <a:gd name="f44" fmla="*/ f36 1 365031"/>
                <a:gd name="f45" fmla="*/ f37 1 14738"/>
                <a:gd name="f46" fmla="*/ f38 1 14738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1"/>
                <a:gd name="f56" fmla="*/ f45 1 f30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2 1"/>
                <a:gd name="f67" fmla="*/ f56 f21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4" y="f66"/>
                </a:cxn>
                <a:cxn ang="f39">
                  <a:pos x="f67" y="f66"/>
                </a:cxn>
                <a:cxn ang="f39">
                  <a:pos x="f67" y="f65"/>
                </a:cxn>
                <a:cxn ang="f39">
                  <a:pos x="f68" y="f63"/>
                </a:cxn>
                <a:cxn ang="f39">
                  <a:pos x="f62" y="f63"/>
                </a:cxn>
              </a:cxnLst>
              <a:rect l="f58" t="f61" r="f59" b="f60"/>
              <a:pathLst>
                <a:path w="14738" h="365031">
                  <a:moveTo>
                    <a:pt x="f8" y="f5"/>
                  </a:moveTo>
                  <a:cubicBezTo>
                    <a:pt x="f9" y="f5"/>
                    <a:pt x="f5" y="f9"/>
                    <a:pt x="f5" y="f10"/>
                  </a:cubicBezTo>
                  <a:lnTo>
                    <a:pt x="f5" y="f11"/>
                  </a:lnTo>
                  <a:lnTo>
                    <a:pt x="f12" y="f11"/>
                  </a:lnTo>
                  <a:lnTo>
                    <a:pt x="f12" y="f10"/>
                  </a:lnTo>
                  <a:cubicBezTo>
                    <a:pt x="f13" y="f14"/>
                    <a:pt x="f15" y="f16"/>
                    <a:pt x="f17" y="f5"/>
                  </a:cubicBezTo>
                  <a:cubicBezTo>
                    <a:pt x="f18" y="f5"/>
                    <a:pt x="f19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5" name="Freeform: Shape 1198">
              <a:extLst>
                <a:ext uri="{FF2B5EF4-FFF2-40B4-BE49-F238E27FC236}">
                  <a16:creationId xmlns:a16="http://schemas.microsoft.com/office/drawing/2014/main" id="{27EECF0E-CF71-53DB-28EA-1FCB5D92693D}"/>
                </a:ext>
              </a:extLst>
            </p:cNvPr>
            <p:cNvSpPr/>
            <p:nvPr/>
          </p:nvSpPr>
          <p:spPr>
            <a:xfrm>
              <a:off x="5501076" y="6581915"/>
              <a:ext cx="27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"/>
                <a:gd name="f7" fmla="val 1875"/>
                <a:gd name="f8" fmla="val 938"/>
                <a:gd name="f9" fmla="val 40"/>
                <a:gd name="f10" fmla="val 1246"/>
                <a:gd name="f11" fmla="val 1567"/>
                <a:gd name="f12" fmla="val 308"/>
                <a:gd name="f13" fmla="val 630"/>
                <a:gd name="f14" fmla="+- 0 0 -90"/>
                <a:gd name="f15" fmla="*/ f3 1 30"/>
                <a:gd name="f16" fmla="*/ f4 1 187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0"/>
                <a:gd name="f25" fmla="*/ f21 1 1875"/>
                <a:gd name="f26" fmla="*/ 0 f22 1"/>
                <a:gd name="f27" fmla="*/ 938 f21 1"/>
                <a:gd name="f28" fmla="*/ 1875 f21 1"/>
                <a:gd name="f29" fmla="*/ 0 f21 1"/>
                <a:gd name="f30" fmla="+- f23 0 f1"/>
                <a:gd name="f31" fmla="*/ f26 1 30"/>
                <a:gd name="f32" fmla="*/ f27 1 1875"/>
                <a:gd name="f33" fmla="*/ f28 1 1875"/>
                <a:gd name="f34" fmla="*/ f29 1 1875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50"/>
                </a:cxn>
                <a:cxn ang="f30">
                  <a:pos x="f47" y="f48"/>
                </a:cxn>
              </a:cxnLst>
              <a:rect l="f43" t="f46" r="f44" b="f45"/>
              <a:pathLst>
                <a:path w="30" h="1875">
                  <a:moveTo>
                    <a:pt x="f5" y="f8"/>
                  </a:moveTo>
                  <a:cubicBezTo>
                    <a:pt x="f9" y="f10"/>
                    <a:pt x="f9" y="f11"/>
                    <a:pt x="f5" y="f7"/>
                  </a:cubicBezTo>
                  <a:lnTo>
                    <a:pt x="f5" y="f5"/>
                  </a:lnTo>
                  <a:cubicBezTo>
                    <a:pt x="f9" y="f12"/>
                    <a:pt x="f9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6" name="Freeform: Shape 1199">
              <a:extLst>
                <a:ext uri="{FF2B5EF4-FFF2-40B4-BE49-F238E27FC236}">
                  <a16:creationId xmlns:a16="http://schemas.microsoft.com/office/drawing/2014/main" id="{0429FA7E-6FD6-B469-86F3-2A520FC9C3C0}"/>
                </a:ext>
              </a:extLst>
            </p:cNvPr>
            <p:cNvSpPr/>
            <p:nvPr/>
          </p:nvSpPr>
          <p:spPr>
            <a:xfrm>
              <a:off x="8295930" y="6510921"/>
              <a:ext cx="107185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077"/>
                <a:gd name="f7" fmla="val 14735"/>
                <a:gd name="f8" fmla="val 2948"/>
                <a:gd name="f9" fmla="val 9109"/>
                <a:gd name="f10" fmla="val 2881"/>
                <a:gd name="f11" fmla="val 11333"/>
                <a:gd name="f12" fmla="val 1796"/>
                <a:gd name="f13" fmla="val 13409"/>
                <a:gd name="f14" fmla="val 109085"/>
                <a:gd name="f15" fmla="val 105843"/>
                <a:gd name="f16" fmla="val 11494"/>
                <a:gd name="f17" fmla="val 7502"/>
                <a:gd name="f18" fmla="val 7461"/>
                <a:gd name="f19" fmla="val 7408"/>
                <a:gd name="f20" fmla="val 7368"/>
                <a:gd name="f21" fmla="val 3349"/>
                <a:gd name="f22" fmla="val 109058"/>
                <a:gd name="f23" fmla="val 67"/>
                <a:gd name="f24" fmla="+- 0 0 -90"/>
                <a:gd name="f25" fmla="*/ f3 1 113077"/>
                <a:gd name="f26" fmla="*/ f4 1 14735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13077"/>
                <a:gd name="f35" fmla="*/ f31 1 14735"/>
                <a:gd name="f36" fmla="*/ 2948 f32 1"/>
                <a:gd name="f37" fmla="*/ 9109 f31 1"/>
                <a:gd name="f38" fmla="*/ 0 f32 1"/>
                <a:gd name="f39" fmla="*/ 14735 f31 1"/>
                <a:gd name="f40" fmla="*/ 113077 f32 1"/>
                <a:gd name="f41" fmla="*/ 105843 f32 1"/>
                <a:gd name="f42" fmla="*/ 7502 f31 1"/>
                <a:gd name="f43" fmla="*/ 7368 f31 1"/>
                <a:gd name="f44" fmla="*/ 0 f31 1"/>
                <a:gd name="f45" fmla="+- f33 0 f1"/>
                <a:gd name="f46" fmla="*/ f36 1 113077"/>
                <a:gd name="f47" fmla="*/ f37 1 14735"/>
                <a:gd name="f48" fmla="*/ f38 1 113077"/>
                <a:gd name="f49" fmla="*/ f39 1 14735"/>
                <a:gd name="f50" fmla="*/ f40 1 113077"/>
                <a:gd name="f51" fmla="*/ f41 1 113077"/>
                <a:gd name="f52" fmla="*/ f42 1 14735"/>
                <a:gd name="f53" fmla="*/ f43 1 14735"/>
                <a:gd name="f54" fmla="*/ f44 1 14735"/>
                <a:gd name="f55" fmla="*/ f27 1 f34"/>
                <a:gd name="f56" fmla="*/ f28 1 f34"/>
                <a:gd name="f57" fmla="*/ f27 1 f35"/>
                <a:gd name="f58" fmla="*/ f29 1 f35"/>
                <a:gd name="f59" fmla="*/ f46 1 f34"/>
                <a:gd name="f60" fmla="*/ f47 1 f35"/>
                <a:gd name="f61" fmla="*/ f48 1 f34"/>
                <a:gd name="f62" fmla="*/ f49 1 f35"/>
                <a:gd name="f63" fmla="*/ f50 1 f34"/>
                <a:gd name="f64" fmla="*/ f51 1 f34"/>
                <a:gd name="f65" fmla="*/ f52 1 f35"/>
                <a:gd name="f66" fmla="*/ f53 1 f35"/>
                <a:gd name="f67" fmla="*/ f54 1 f35"/>
                <a:gd name="f68" fmla="*/ f55 f25 1"/>
                <a:gd name="f69" fmla="*/ f56 f25 1"/>
                <a:gd name="f70" fmla="*/ f58 f26 1"/>
                <a:gd name="f71" fmla="*/ f57 f26 1"/>
                <a:gd name="f72" fmla="*/ f59 f25 1"/>
                <a:gd name="f73" fmla="*/ f60 f26 1"/>
                <a:gd name="f74" fmla="*/ f61 f25 1"/>
                <a:gd name="f75" fmla="*/ f62 f26 1"/>
                <a:gd name="f76" fmla="*/ f63 f25 1"/>
                <a:gd name="f77" fmla="*/ f64 f25 1"/>
                <a:gd name="f78" fmla="*/ f65 f26 1"/>
                <a:gd name="f79" fmla="*/ f66 f26 1"/>
                <a:gd name="f80" fmla="*/ f6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2" y="f73"/>
                </a:cxn>
                <a:cxn ang="f45">
                  <a:pos x="f74" y="f75"/>
                </a:cxn>
                <a:cxn ang="f45">
                  <a:pos x="f76" y="f75"/>
                </a:cxn>
                <a:cxn ang="f45">
                  <a:pos x="f77" y="f78"/>
                </a:cxn>
                <a:cxn ang="f45">
                  <a:pos x="f77" y="f79"/>
                </a:cxn>
                <a:cxn ang="f45">
                  <a:pos x="f76" y="f80"/>
                </a:cxn>
                <a:cxn ang="f45">
                  <a:pos x="f72" y="f80"/>
                </a:cxn>
                <a:cxn ang="f45">
                  <a:pos x="f72" y="f73"/>
                </a:cxn>
              </a:cxnLst>
              <a:rect l="f68" t="f71" r="f69" b="f70"/>
              <a:pathLst>
                <a:path w="113077" h="14735">
                  <a:moveTo>
                    <a:pt x="f8" y="f9"/>
                  </a:moveTo>
                  <a:cubicBezTo>
                    <a:pt x="f10" y="f11"/>
                    <a:pt x="f12" y="f13"/>
                    <a:pt x="f5" y="f7"/>
                  </a:cubicBezTo>
                  <a:lnTo>
                    <a:pt x="f6" y="f7"/>
                  </a:lnTo>
                  <a:cubicBezTo>
                    <a:pt x="f14" y="f7"/>
                    <a:pt x="f15" y="f16"/>
                    <a:pt x="f15" y="f17"/>
                  </a:cubicBezTo>
                  <a:cubicBezTo>
                    <a:pt x="f15" y="f18"/>
                    <a:pt x="f15" y="f19"/>
                    <a:pt x="f15" y="f20"/>
                  </a:cubicBezTo>
                  <a:cubicBezTo>
                    <a:pt x="f15" y="f21"/>
                    <a:pt x="f22" y="f23"/>
                    <a:pt x="f6" y="f5"/>
                  </a:cubicBezTo>
                  <a:lnTo>
                    <a:pt x="f8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7" name="Freeform: Shape 1200">
              <a:extLst>
                <a:ext uri="{FF2B5EF4-FFF2-40B4-BE49-F238E27FC236}">
                  <a16:creationId xmlns:a16="http://schemas.microsoft.com/office/drawing/2014/main" id="{8435BDA9-CA41-283A-566E-71B7A89508BD}"/>
                </a:ext>
              </a:extLst>
            </p:cNvPr>
            <p:cNvSpPr/>
            <p:nvPr/>
          </p:nvSpPr>
          <p:spPr>
            <a:xfrm>
              <a:off x="8832253" y="6519626"/>
              <a:ext cx="13972" cy="8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8439"/>
                <a:gd name="f8" fmla="val 14737"/>
                <a:gd name="f9" fmla="val 1339"/>
                <a:gd name="f10" fmla="val 14817"/>
                <a:gd name="f11" fmla="val 3992"/>
                <a:gd name="f12" fmla="val 11629"/>
                <a:gd name="f13" fmla="val 7287"/>
                <a:gd name="f14" fmla="val 7637"/>
                <a:gd name="f15" fmla="val 7367"/>
                <a:gd name="f16" fmla="val 7543"/>
                <a:gd name="f17" fmla="val 7463"/>
                <a:gd name="f18" fmla="val 7369"/>
                <a:gd name="f19" fmla="val 3295"/>
                <a:gd name="f20" fmla="val 4072"/>
                <a:gd name="f21" fmla="val 1607"/>
                <a:gd name="f22" fmla="val 2411"/>
                <a:gd name="f23" fmla="val 2947"/>
                <a:gd name="f24" fmla="val 3483"/>
                <a:gd name="f25" fmla="val 830"/>
                <a:gd name="f26" fmla="val 6122"/>
                <a:gd name="f27" fmla="val 3684"/>
                <a:gd name="f28" fmla="val 8372"/>
                <a:gd name="f29" fmla="val 6966"/>
                <a:gd name="f30" fmla="val 10290"/>
                <a:gd name="f31" fmla="val 8386"/>
                <a:gd name="f32" fmla="val 13183"/>
                <a:gd name="f33" fmla="val 6149"/>
                <a:gd name="f34" fmla="val 14067"/>
                <a:gd name="f35" fmla="val 14135"/>
                <a:gd name="f36" fmla="val 2317"/>
                <a:gd name="f37" fmla="val 1701"/>
                <a:gd name="f38" fmla="val 1072"/>
                <a:gd name="f39" fmla="+- 0 0 -90"/>
                <a:gd name="f40" fmla="*/ f3 1 14738"/>
                <a:gd name="f41" fmla="*/ f4 1 8439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4738"/>
                <a:gd name="f50" fmla="*/ f46 1 8439"/>
                <a:gd name="f51" fmla="*/ 14737 f47 1"/>
                <a:gd name="f52" fmla="*/ 1339 f46 1"/>
                <a:gd name="f53" fmla="*/ 0 f46 1"/>
                <a:gd name="f54" fmla="*/ 7637 f47 1"/>
                <a:gd name="f55" fmla="*/ 7367 f46 1"/>
                <a:gd name="f56" fmla="*/ 7369 f47 1"/>
                <a:gd name="f57" fmla="*/ 0 f47 1"/>
                <a:gd name="f58" fmla="*/ 1607 f46 1"/>
                <a:gd name="f59" fmla="*/ 2947 f46 1"/>
                <a:gd name="f60" fmla="*/ 6966 f47 1"/>
                <a:gd name="f61" fmla="*/ 8439 f46 1"/>
                <a:gd name="f62" fmla="*/ 14067 f47 1"/>
                <a:gd name="f63" fmla="*/ 1072 f46 1"/>
                <a:gd name="f64" fmla="+- f48 0 f1"/>
                <a:gd name="f65" fmla="*/ f51 1 14738"/>
                <a:gd name="f66" fmla="*/ f52 1 8439"/>
                <a:gd name="f67" fmla="*/ f53 1 8439"/>
                <a:gd name="f68" fmla="*/ f54 1 14738"/>
                <a:gd name="f69" fmla="*/ f55 1 8439"/>
                <a:gd name="f70" fmla="*/ f56 1 14738"/>
                <a:gd name="f71" fmla="*/ f57 1 14738"/>
                <a:gd name="f72" fmla="*/ f58 1 8439"/>
                <a:gd name="f73" fmla="*/ f59 1 8439"/>
                <a:gd name="f74" fmla="*/ f60 1 14738"/>
                <a:gd name="f75" fmla="*/ f61 1 8439"/>
                <a:gd name="f76" fmla="*/ f62 1 14738"/>
                <a:gd name="f77" fmla="*/ f63 1 8439"/>
                <a:gd name="f78" fmla="*/ f42 1 f49"/>
                <a:gd name="f79" fmla="*/ f43 1 f49"/>
                <a:gd name="f80" fmla="*/ f42 1 f50"/>
                <a:gd name="f81" fmla="*/ f44 1 f50"/>
                <a:gd name="f82" fmla="*/ f65 1 f49"/>
                <a:gd name="f83" fmla="*/ f66 1 f50"/>
                <a:gd name="f84" fmla="*/ f67 1 f50"/>
                <a:gd name="f85" fmla="*/ f68 1 f49"/>
                <a:gd name="f86" fmla="*/ f69 1 f50"/>
                <a:gd name="f87" fmla="*/ f70 1 f49"/>
                <a:gd name="f88" fmla="*/ f71 1 f49"/>
                <a:gd name="f89" fmla="*/ f72 1 f50"/>
                <a:gd name="f90" fmla="*/ f73 1 f50"/>
                <a:gd name="f91" fmla="*/ f74 1 f49"/>
                <a:gd name="f92" fmla="*/ f75 1 f50"/>
                <a:gd name="f93" fmla="*/ f76 1 f49"/>
                <a:gd name="f94" fmla="*/ f77 1 f50"/>
                <a:gd name="f95" fmla="*/ f78 f40 1"/>
                <a:gd name="f96" fmla="*/ f79 f40 1"/>
                <a:gd name="f97" fmla="*/ f81 f41 1"/>
                <a:gd name="f98" fmla="*/ f80 f41 1"/>
                <a:gd name="f99" fmla="*/ f82 f40 1"/>
                <a:gd name="f100" fmla="*/ f83 f41 1"/>
                <a:gd name="f101" fmla="*/ f84 f41 1"/>
                <a:gd name="f102" fmla="*/ f85 f40 1"/>
                <a:gd name="f103" fmla="*/ f86 f41 1"/>
                <a:gd name="f104" fmla="*/ f87 f40 1"/>
                <a:gd name="f105" fmla="*/ f88 f40 1"/>
                <a:gd name="f106" fmla="*/ f89 f41 1"/>
                <a:gd name="f107" fmla="*/ f90 f41 1"/>
                <a:gd name="f108" fmla="*/ f91 f40 1"/>
                <a:gd name="f109" fmla="*/ f92 f41 1"/>
                <a:gd name="f110" fmla="*/ f93 f40 1"/>
                <a:gd name="f111" fmla="*/ f94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9" y="f100"/>
                </a:cxn>
                <a:cxn ang="f64">
                  <a:pos x="f99" y="f101"/>
                </a:cxn>
                <a:cxn ang="f64">
                  <a:pos x="f102" y="f103"/>
                </a:cxn>
                <a:cxn ang="f64">
                  <a:pos x="f104" y="f103"/>
                </a:cxn>
                <a:cxn ang="f64">
                  <a:pos x="f105" y="f101"/>
                </a:cxn>
                <a:cxn ang="f64">
                  <a:pos x="f105" y="f106"/>
                </a:cxn>
                <a:cxn ang="f64">
                  <a:pos x="f105" y="f107"/>
                </a:cxn>
                <a:cxn ang="f64">
                  <a:pos x="f105" y="f107"/>
                </a:cxn>
                <a:cxn ang="f64">
                  <a:pos x="f108" y="f109"/>
                </a:cxn>
                <a:cxn ang="f64">
                  <a:pos x="f110" y="f107"/>
                </a:cxn>
                <a:cxn ang="f64">
                  <a:pos x="f110" y="f111"/>
                </a:cxn>
              </a:cxnLst>
              <a:rect l="f95" t="f98" r="f96" b="f97"/>
              <a:pathLst>
                <a:path w="14738" h="8439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cubicBezTo>
                    <a:pt x="f19" y="f15"/>
                    <a:pt x="f5" y="f20"/>
                    <a:pt x="f5" y="f5"/>
                  </a:cubicBezTo>
                  <a:lnTo>
                    <a:pt x="f5" y="f21"/>
                  </a:lnTo>
                  <a:cubicBezTo>
                    <a:pt x="f5" y="f21"/>
                    <a:pt x="f5" y="f22"/>
                    <a:pt x="f5" y="f23"/>
                  </a:cubicBezTo>
                  <a:cubicBezTo>
                    <a:pt x="f5" y="f24"/>
                    <a:pt x="f5" y="f23"/>
                    <a:pt x="f5" y="f23"/>
                  </a:cubicBezTo>
                  <a:cubicBezTo>
                    <a:pt x="f25" y="f26"/>
                    <a:pt x="f27" y="f28"/>
                    <a:pt x="f29" y="f7"/>
                  </a:cubicBezTo>
                  <a:cubicBezTo>
                    <a:pt x="f30" y="f31"/>
                    <a:pt x="f32" y="f33"/>
                    <a:pt x="f34" y="f23"/>
                  </a:cubicBezTo>
                  <a:cubicBezTo>
                    <a:pt x="f35" y="f36"/>
                    <a:pt x="f35" y="f37"/>
                    <a:pt x="f34" y="f3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8" name="Freeform: Shape 1201">
              <a:extLst>
                <a:ext uri="{FF2B5EF4-FFF2-40B4-BE49-F238E27FC236}">
                  <a16:creationId xmlns:a16="http://schemas.microsoft.com/office/drawing/2014/main" id="{A87F782C-EF92-EC6D-A188-61F8590600EF}"/>
                </a:ext>
              </a:extLst>
            </p:cNvPr>
            <p:cNvSpPr/>
            <p:nvPr/>
          </p:nvSpPr>
          <p:spPr>
            <a:xfrm>
              <a:off x="8440332" y="6518282"/>
              <a:ext cx="11686" cy="93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26"/>
                <a:gd name="f7" fmla="val 9377"/>
                <a:gd name="f8" fmla="val 12327"/>
                <a:gd name="f9" fmla="val 2009"/>
                <a:gd name="f10" fmla="val 4072"/>
                <a:gd name="f11" fmla="val 9030"/>
                <a:gd name="f12" fmla="val 7368"/>
                <a:gd name="f13" fmla="val 4957"/>
                <a:gd name="f14" fmla="val 1313"/>
                <a:gd name="f15" fmla="val 8667"/>
                <a:gd name="f16" fmla="val 3108"/>
                <a:gd name="f17" fmla="val 9390"/>
                <a:gd name="f18" fmla="val 7932"/>
                <a:gd name="f19" fmla="val 9350"/>
                <a:gd name="f20" fmla="val 10625"/>
                <a:gd name="f21" fmla="val 7569"/>
                <a:gd name="f22" fmla="val 11790"/>
                <a:gd name="f23" fmla="val 4822"/>
                <a:gd name="f24" fmla="val 11857"/>
                <a:gd name="f25" fmla="val 4421"/>
                <a:gd name="f26" fmla="val 4019"/>
                <a:gd name="f27" fmla="val 3617"/>
                <a:gd name="f28" fmla="val 12031"/>
                <a:gd name="f29" fmla="val 12205"/>
                <a:gd name="f30" fmla="val 2558"/>
                <a:gd name="f31" fmla="+- 0 0 -90"/>
                <a:gd name="f32" fmla="*/ f3 1 12326"/>
                <a:gd name="f33" fmla="*/ f4 1 937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2326"/>
                <a:gd name="f42" fmla="*/ f38 1 9377"/>
                <a:gd name="f43" fmla="*/ 12327 f39 1"/>
                <a:gd name="f44" fmla="*/ 2009 f38 1"/>
                <a:gd name="f45" fmla="*/ 0 f38 1"/>
                <a:gd name="f46" fmla="*/ 4957 f39 1"/>
                <a:gd name="f47" fmla="*/ 7368 f38 1"/>
                <a:gd name="f48" fmla="*/ 0 f39 1"/>
                <a:gd name="f49" fmla="*/ 9377 f38 1"/>
                <a:gd name="f50" fmla="*/ 11790 f39 1"/>
                <a:gd name="f51" fmla="*/ 4822 f38 1"/>
                <a:gd name="f52" fmla="*/ 3617 f38 1"/>
                <a:gd name="f53" fmla="+- f40 0 f1"/>
                <a:gd name="f54" fmla="*/ f43 1 12326"/>
                <a:gd name="f55" fmla="*/ f44 1 9377"/>
                <a:gd name="f56" fmla="*/ f45 1 9377"/>
                <a:gd name="f57" fmla="*/ f46 1 12326"/>
                <a:gd name="f58" fmla="*/ f47 1 9377"/>
                <a:gd name="f59" fmla="*/ f48 1 12326"/>
                <a:gd name="f60" fmla="*/ f49 1 9377"/>
                <a:gd name="f61" fmla="*/ f50 1 12326"/>
                <a:gd name="f62" fmla="*/ f51 1 9377"/>
                <a:gd name="f63" fmla="*/ f52 1 9377"/>
                <a:gd name="f64" fmla="*/ f34 1 f41"/>
                <a:gd name="f65" fmla="*/ f35 1 f41"/>
                <a:gd name="f66" fmla="*/ f34 1 f42"/>
                <a:gd name="f67" fmla="*/ f36 1 f42"/>
                <a:gd name="f68" fmla="*/ f54 1 f41"/>
                <a:gd name="f69" fmla="*/ f55 1 f42"/>
                <a:gd name="f70" fmla="*/ f56 1 f42"/>
                <a:gd name="f71" fmla="*/ f57 1 f41"/>
                <a:gd name="f72" fmla="*/ f58 1 f42"/>
                <a:gd name="f73" fmla="*/ f59 1 f41"/>
                <a:gd name="f74" fmla="*/ f60 1 f42"/>
                <a:gd name="f75" fmla="*/ f61 1 f41"/>
                <a:gd name="f76" fmla="*/ f62 1 f42"/>
                <a:gd name="f77" fmla="*/ f63 1 f42"/>
                <a:gd name="f78" fmla="*/ f64 f32 1"/>
                <a:gd name="f79" fmla="*/ f65 f32 1"/>
                <a:gd name="f80" fmla="*/ f67 f33 1"/>
                <a:gd name="f81" fmla="*/ f66 f33 1"/>
                <a:gd name="f82" fmla="*/ f68 f32 1"/>
                <a:gd name="f83" fmla="*/ f69 f33 1"/>
                <a:gd name="f84" fmla="*/ f70 f33 1"/>
                <a:gd name="f85" fmla="*/ f71 f32 1"/>
                <a:gd name="f86" fmla="*/ f72 f33 1"/>
                <a:gd name="f87" fmla="*/ f73 f32 1"/>
                <a:gd name="f88" fmla="*/ f74 f33 1"/>
                <a:gd name="f89" fmla="*/ f75 f32 1"/>
                <a:gd name="f90" fmla="*/ f76 f33 1"/>
                <a:gd name="f91" fmla="*/ f7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2" y="f83"/>
                </a:cxn>
                <a:cxn ang="f53">
                  <a:pos x="f82" y="f84"/>
                </a:cxn>
                <a:cxn ang="f53">
                  <a:pos x="f85" y="f86"/>
                </a:cxn>
                <a:cxn ang="f53">
                  <a:pos x="f87" y="f86"/>
                </a:cxn>
                <a:cxn ang="f53">
                  <a:pos x="f85" y="f88"/>
                </a:cxn>
                <a:cxn ang="f53">
                  <a:pos x="f89" y="f90"/>
                </a:cxn>
                <a:cxn ang="f53">
                  <a:pos x="f89" y="f91"/>
                </a:cxn>
                <a:cxn ang="f53">
                  <a:pos x="f82" y="f83"/>
                </a:cxn>
              </a:cxnLst>
              <a:rect l="f78" t="f81" r="f79" b="f80"/>
              <a:pathLst>
                <a:path w="12326" h="9377">
                  <a:moveTo>
                    <a:pt x="f8" y="f9"/>
                  </a:moveTo>
                  <a:lnTo>
                    <a:pt x="f8" y="f5"/>
                  </a:lnTo>
                  <a:cubicBezTo>
                    <a:pt x="f8" y="f10"/>
                    <a:pt x="f11" y="f12"/>
                    <a:pt x="f13" y="f12"/>
                  </a:cubicBezTo>
                  <a:lnTo>
                    <a:pt x="f5" y="f12"/>
                  </a:lnTo>
                  <a:cubicBezTo>
                    <a:pt x="f14" y="f15"/>
                    <a:pt x="f16" y="f17"/>
                    <a:pt x="f13" y="f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8" y="f16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9" name="Freeform: Shape 1202">
              <a:extLst>
                <a:ext uri="{FF2B5EF4-FFF2-40B4-BE49-F238E27FC236}">
                  <a16:creationId xmlns:a16="http://schemas.microsoft.com/office/drawing/2014/main" id="{E35F9278-2B3F-00FF-F6B9-AF4CA0CD6317}"/>
                </a:ext>
              </a:extLst>
            </p:cNvPr>
            <p:cNvSpPr/>
            <p:nvPr/>
          </p:nvSpPr>
          <p:spPr>
            <a:xfrm>
              <a:off x="8985406" y="6518282"/>
              <a:ext cx="13587" cy="8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37"/>
                <a:gd name="f7" fmla="val 8562"/>
                <a:gd name="f8" fmla="val 7369"/>
                <a:gd name="f9" fmla="val 7368"/>
                <a:gd name="f10" fmla="val 3295"/>
                <a:gd name="f11" fmla="val 4072"/>
                <a:gd name="f12" fmla="val 1206"/>
                <a:gd name="f13" fmla="val 2143"/>
                <a:gd name="f14" fmla="val 2545"/>
                <a:gd name="f15" fmla="val 147"/>
                <a:gd name="f16" fmla="val 3282"/>
                <a:gd name="f17" fmla="val 361"/>
                <a:gd name="f18" fmla="val 4005"/>
                <a:gd name="f19" fmla="val 670"/>
                <a:gd name="f20" fmla="val 4689"/>
                <a:gd name="f21" fmla="val 2532"/>
                <a:gd name="f22" fmla="val 8225"/>
                <a:gd name="f23" fmla="val 6899"/>
                <a:gd name="f24" fmla="val 9591"/>
                <a:gd name="f25" fmla="val 10437"/>
                <a:gd name="f26" fmla="val 7729"/>
                <a:gd name="f27" fmla="val 10718"/>
                <a:gd name="f28" fmla="val 7582"/>
                <a:gd name="f29" fmla="val 10999"/>
                <a:gd name="f30" fmla="val 7421"/>
                <a:gd name="f31" fmla="val 11254"/>
                <a:gd name="f32" fmla="val 7234"/>
                <a:gd name="f33" fmla="val 12219"/>
                <a:gd name="f34" fmla="val 6591"/>
                <a:gd name="f35" fmla="val 12995"/>
                <a:gd name="f36" fmla="val 5706"/>
                <a:gd name="f37" fmla="val 13532"/>
                <a:gd name="f38" fmla="val 14000"/>
                <a:gd name="f39" fmla="val 3871"/>
                <a:gd name="f40" fmla="val 14269"/>
                <a:gd name="f41" fmla="val 2947"/>
                <a:gd name="f42" fmla="val 14336"/>
                <a:gd name="f43" fmla="val 2009"/>
                <a:gd name="f44" fmla="val 14416"/>
                <a:gd name="f45" fmla="val 3938"/>
                <a:gd name="f46" fmla="val 11308"/>
                <a:gd name="f47" fmla="val 7220"/>
                <a:gd name="f48" fmla="+- 0 0 -90"/>
                <a:gd name="f49" fmla="*/ f3 1 14337"/>
                <a:gd name="f50" fmla="*/ f4 1 8562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4337"/>
                <a:gd name="f59" fmla="*/ f55 1 8562"/>
                <a:gd name="f60" fmla="*/ 7369 f56 1"/>
                <a:gd name="f61" fmla="*/ 7368 f55 1"/>
                <a:gd name="f62" fmla="*/ 0 f56 1"/>
                <a:gd name="f63" fmla="*/ 0 f55 1"/>
                <a:gd name="f64" fmla="*/ 1206 f55 1"/>
                <a:gd name="f65" fmla="*/ 2545 f55 1"/>
                <a:gd name="f66" fmla="*/ 670 f56 1"/>
                <a:gd name="f67" fmla="*/ 4689 f55 1"/>
                <a:gd name="f68" fmla="*/ 10437 f56 1"/>
                <a:gd name="f69" fmla="*/ 7729 f55 1"/>
                <a:gd name="f70" fmla="*/ 11254 f56 1"/>
                <a:gd name="f71" fmla="*/ 7234 f55 1"/>
                <a:gd name="f72" fmla="*/ 13532 f56 1"/>
                <a:gd name="f73" fmla="*/ 14336 f56 1"/>
                <a:gd name="f74" fmla="*/ 2009 f55 1"/>
                <a:gd name="f75" fmla="+- f57 0 f1"/>
                <a:gd name="f76" fmla="*/ f60 1 14337"/>
                <a:gd name="f77" fmla="*/ f61 1 8562"/>
                <a:gd name="f78" fmla="*/ f62 1 14337"/>
                <a:gd name="f79" fmla="*/ f63 1 8562"/>
                <a:gd name="f80" fmla="*/ f64 1 8562"/>
                <a:gd name="f81" fmla="*/ f65 1 8562"/>
                <a:gd name="f82" fmla="*/ f66 1 14337"/>
                <a:gd name="f83" fmla="*/ f67 1 8562"/>
                <a:gd name="f84" fmla="*/ f68 1 14337"/>
                <a:gd name="f85" fmla="*/ f69 1 8562"/>
                <a:gd name="f86" fmla="*/ f70 1 14337"/>
                <a:gd name="f87" fmla="*/ f71 1 8562"/>
                <a:gd name="f88" fmla="*/ f72 1 14337"/>
                <a:gd name="f89" fmla="*/ f73 1 14337"/>
                <a:gd name="f90" fmla="*/ f74 1 8562"/>
                <a:gd name="f91" fmla="*/ f51 1 f58"/>
                <a:gd name="f92" fmla="*/ f52 1 f58"/>
                <a:gd name="f93" fmla="*/ f51 1 f59"/>
                <a:gd name="f94" fmla="*/ f53 1 f59"/>
                <a:gd name="f95" fmla="*/ f76 1 f58"/>
                <a:gd name="f96" fmla="*/ f77 1 f59"/>
                <a:gd name="f97" fmla="*/ f78 1 f58"/>
                <a:gd name="f98" fmla="*/ f79 1 f59"/>
                <a:gd name="f99" fmla="*/ f80 1 f59"/>
                <a:gd name="f100" fmla="*/ f81 1 f59"/>
                <a:gd name="f101" fmla="*/ f82 1 f58"/>
                <a:gd name="f102" fmla="*/ f83 1 f59"/>
                <a:gd name="f103" fmla="*/ f84 1 f58"/>
                <a:gd name="f104" fmla="*/ f85 1 f59"/>
                <a:gd name="f105" fmla="*/ f86 1 f58"/>
                <a:gd name="f106" fmla="*/ f87 1 f59"/>
                <a:gd name="f107" fmla="*/ f88 1 f58"/>
                <a:gd name="f108" fmla="*/ f89 1 f58"/>
                <a:gd name="f109" fmla="*/ f90 1 f59"/>
                <a:gd name="f110" fmla="*/ f91 f49 1"/>
                <a:gd name="f111" fmla="*/ f92 f49 1"/>
                <a:gd name="f112" fmla="*/ f94 f50 1"/>
                <a:gd name="f113" fmla="*/ f93 f50 1"/>
                <a:gd name="f114" fmla="*/ f95 f49 1"/>
                <a:gd name="f115" fmla="*/ f96 f50 1"/>
                <a:gd name="f116" fmla="*/ f97 f49 1"/>
                <a:gd name="f117" fmla="*/ f98 f50 1"/>
                <a:gd name="f118" fmla="*/ f99 f50 1"/>
                <a:gd name="f119" fmla="*/ f100 f50 1"/>
                <a:gd name="f120" fmla="*/ f101 f49 1"/>
                <a:gd name="f121" fmla="*/ f102 f50 1"/>
                <a:gd name="f122" fmla="*/ f103 f49 1"/>
                <a:gd name="f123" fmla="*/ f104 f50 1"/>
                <a:gd name="f124" fmla="*/ f105 f49 1"/>
                <a:gd name="f125" fmla="*/ f106 f50 1"/>
                <a:gd name="f126" fmla="*/ f107 f49 1"/>
                <a:gd name="f127" fmla="*/ f108 f49 1"/>
                <a:gd name="f128" fmla="*/ f109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14" y="f115"/>
                </a:cxn>
                <a:cxn ang="f75">
                  <a:pos x="f116" y="f117"/>
                </a:cxn>
                <a:cxn ang="f75">
                  <a:pos x="f116" y="f117"/>
                </a:cxn>
                <a:cxn ang="f75">
                  <a:pos x="f116" y="f118"/>
                </a:cxn>
                <a:cxn ang="f75">
                  <a:pos x="f116" y="f119"/>
                </a:cxn>
                <a:cxn ang="f75">
                  <a:pos x="f120" y="f121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1"/>
                </a:cxn>
                <a:cxn ang="f75">
                  <a:pos x="f127" y="f128"/>
                </a:cxn>
                <a:cxn ang="f75">
                  <a:pos x="f127" y="f118"/>
                </a:cxn>
                <a:cxn ang="f75">
                  <a:pos x="f127" y="f118"/>
                </a:cxn>
                <a:cxn ang="f75">
                  <a:pos x="f127" y="f117"/>
                </a:cxn>
                <a:cxn ang="f75">
                  <a:pos x="f114" y="f115"/>
                </a:cxn>
              </a:cxnLst>
              <a:rect l="f110" t="f113" r="f111" b="f112"/>
              <a:pathLst>
                <a:path w="14337" h="8562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5"/>
                  </a:lnTo>
                  <a:lnTo>
                    <a:pt x="f5" y="f12"/>
                  </a:lnTo>
                  <a:cubicBezTo>
                    <a:pt x="f5" y="f12"/>
                    <a:pt x="f5" y="f13"/>
                    <a:pt x="f5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20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2" y="f43"/>
                    <a:pt x="f42" y="f43"/>
                    <a:pt x="f42" y="f12"/>
                  </a:cubicBezTo>
                  <a:lnTo>
                    <a:pt x="f42" y="f12"/>
                  </a:lnTo>
                  <a:lnTo>
                    <a:pt x="f42" y="f5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0" name="Freeform: Shape 1203">
              <a:extLst>
                <a:ext uri="{FF2B5EF4-FFF2-40B4-BE49-F238E27FC236}">
                  <a16:creationId xmlns:a16="http://schemas.microsoft.com/office/drawing/2014/main" id="{2E702816-6392-2BE0-3709-10D41456A28F}"/>
                </a:ext>
              </a:extLst>
            </p:cNvPr>
            <p:cNvSpPr/>
            <p:nvPr/>
          </p:nvSpPr>
          <p:spPr>
            <a:xfrm>
              <a:off x="8288825" y="6518282"/>
              <a:ext cx="9912" cy="8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52"/>
                <a:gd name="f7" fmla="val 8975"/>
                <a:gd name="f8" fmla="val 3082"/>
                <a:gd name="f9" fmla="val 7047"/>
                <a:gd name="f10" fmla="val 8841"/>
                <a:gd name="f11" fmla="val 10249"/>
                <a:gd name="f12" fmla="val 5693"/>
                <a:gd name="f13" fmla="val 10451"/>
                <a:gd name="f14" fmla="val 1742"/>
                <a:gd name="f15" fmla="val 10531"/>
                <a:gd name="f16" fmla="val 3992"/>
                <a:gd name="f17" fmla="val 7342"/>
                <a:gd name="f18" fmla="val 7287"/>
                <a:gd name="f19" fmla="val 3349"/>
                <a:gd name="f20" fmla="val 7368"/>
                <a:gd name="f21" fmla="val 3269"/>
                <a:gd name="f22" fmla="val 3175"/>
                <a:gd name="f23" fmla="val 1996"/>
                <a:gd name="f24" fmla="val 938"/>
                <a:gd name="f25" fmla="val 7100"/>
                <a:gd name="f26" fmla="val 6564"/>
                <a:gd name="f27" fmla="val 8305"/>
                <a:gd name="f28" fmla="val 965"/>
                <a:gd name="f29" fmla="val 8734"/>
                <a:gd name="f30" fmla="val 2023"/>
                <a:gd name="f31" fmla="val 8962"/>
                <a:gd name="f32" fmla="+- 0 0 -90"/>
                <a:gd name="f33" fmla="*/ f3 1 10452"/>
                <a:gd name="f34" fmla="*/ f4 1 8975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0452"/>
                <a:gd name="f43" fmla="*/ f39 1 8975"/>
                <a:gd name="f44" fmla="*/ 3082 f40 1"/>
                <a:gd name="f45" fmla="*/ 8975 f39 1"/>
                <a:gd name="f46" fmla="*/ 10451 f40 1"/>
                <a:gd name="f47" fmla="*/ 1742 f39 1"/>
                <a:gd name="f48" fmla="*/ 0 f39 1"/>
                <a:gd name="f49" fmla="*/ 3349 f40 1"/>
                <a:gd name="f50" fmla="*/ 7368 f39 1"/>
                <a:gd name="f51" fmla="*/ 0 f40 1"/>
                <a:gd name="f52" fmla="*/ 6564 f39 1"/>
                <a:gd name="f53" fmla="*/ 8305 f39 1"/>
                <a:gd name="f54" fmla="+- f41 0 f1"/>
                <a:gd name="f55" fmla="*/ f44 1 10452"/>
                <a:gd name="f56" fmla="*/ f45 1 8975"/>
                <a:gd name="f57" fmla="*/ f46 1 10452"/>
                <a:gd name="f58" fmla="*/ f47 1 8975"/>
                <a:gd name="f59" fmla="*/ f48 1 8975"/>
                <a:gd name="f60" fmla="*/ f49 1 10452"/>
                <a:gd name="f61" fmla="*/ f50 1 8975"/>
                <a:gd name="f62" fmla="*/ f51 1 10452"/>
                <a:gd name="f63" fmla="*/ f52 1 8975"/>
                <a:gd name="f64" fmla="*/ f53 1 8975"/>
                <a:gd name="f65" fmla="*/ f35 1 f42"/>
                <a:gd name="f66" fmla="*/ f36 1 f42"/>
                <a:gd name="f67" fmla="*/ f35 1 f43"/>
                <a:gd name="f68" fmla="*/ f37 1 f43"/>
                <a:gd name="f69" fmla="*/ f55 1 f42"/>
                <a:gd name="f70" fmla="*/ f56 1 f43"/>
                <a:gd name="f71" fmla="*/ f57 1 f42"/>
                <a:gd name="f72" fmla="*/ f58 1 f43"/>
                <a:gd name="f73" fmla="*/ f59 1 f43"/>
                <a:gd name="f74" fmla="*/ f60 1 f42"/>
                <a:gd name="f75" fmla="*/ f61 1 f43"/>
                <a:gd name="f76" fmla="*/ f62 1 f42"/>
                <a:gd name="f77" fmla="*/ f63 1 f43"/>
                <a:gd name="f78" fmla="*/ f64 1 f43"/>
                <a:gd name="f79" fmla="*/ f65 f33 1"/>
                <a:gd name="f80" fmla="*/ f66 f33 1"/>
                <a:gd name="f81" fmla="*/ f68 f34 1"/>
                <a:gd name="f82" fmla="*/ f67 f34 1"/>
                <a:gd name="f83" fmla="*/ f69 f33 1"/>
                <a:gd name="f84" fmla="*/ f70 f34 1"/>
                <a:gd name="f85" fmla="*/ f71 f33 1"/>
                <a:gd name="f86" fmla="*/ f72 f34 1"/>
                <a:gd name="f87" fmla="*/ f73 f34 1"/>
                <a:gd name="f88" fmla="*/ f74 f33 1"/>
                <a:gd name="f89" fmla="*/ f75 f34 1"/>
                <a:gd name="f90" fmla="*/ f76 f33 1"/>
                <a:gd name="f91" fmla="*/ f77 f34 1"/>
                <a:gd name="f92" fmla="*/ f78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3" y="f84"/>
                </a:cxn>
                <a:cxn ang="f54">
                  <a:pos x="f85" y="f86"/>
                </a:cxn>
                <a:cxn ang="f54">
                  <a:pos x="f85" y="f87"/>
                </a:cxn>
                <a:cxn ang="f54">
                  <a:pos x="f88" y="f89"/>
                </a:cxn>
                <a:cxn ang="f54">
                  <a:pos x="f83" y="f89"/>
                </a:cxn>
                <a:cxn ang="f54">
                  <a:pos x="f90" y="f91"/>
                </a:cxn>
                <a:cxn ang="f54">
                  <a:pos x="f90" y="f92"/>
                </a:cxn>
                <a:cxn ang="f54">
                  <a:pos x="f83" y="f84"/>
                </a:cxn>
              </a:cxnLst>
              <a:rect l="f79" t="f82" r="f80" b="f81"/>
              <a:pathLst>
                <a:path w="10452" h="8975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0"/>
                    <a:pt x="f22" y="f20"/>
                    <a:pt x="f8" y="f20"/>
                  </a:cubicBezTo>
                  <a:cubicBezTo>
                    <a:pt x="f23" y="f20"/>
                    <a:pt x="f24" y="f25"/>
                    <a:pt x="f5" y="f26"/>
                  </a:cubicBezTo>
                  <a:lnTo>
                    <a:pt x="f5" y="f27"/>
                  </a:lnTo>
                  <a:cubicBezTo>
                    <a:pt x="f28" y="f29"/>
                    <a:pt x="f30" y="f31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1" name="Freeform: Shape 1204">
              <a:extLst>
                <a:ext uri="{FF2B5EF4-FFF2-40B4-BE49-F238E27FC236}">
                  <a16:creationId xmlns:a16="http://schemas.microsoft.com/office/drawing/2014/main" id="{02327B60-2781-030D-5179-6AEDE0C75D43}"/>
                </a:ext>
              </a:extLst>
            </p:cNvPr>
            <p:cNvSpPr/>
            <p:nvPr/>
          </p:nvSpPr>
          <p:spPr>
            <a:xfrm>
              <a:off x="8242209" y="6502883"/>
              <a:ext cx="13569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11"/>
                <a:gd name="f7" fmla="val 14735"/>
                <a:gd name="f8" fmla="val 14202"/>
                <a:gd name="f9" fmla="val 9511"/>
                <a:gd name="f10" fmla="val 14349"/>
                <a:gd name="f11" fmla="val 8721"/>
                <a:gd name="f12" fmla="val 7890"/>
                <a:gd name="f13" fmla="val 7100"/>
                <a:gd name="f14" fmla="val 14135"/>
                <a:gd name="f15" fmla="val 3161"/>
                <a:gd name="f16" fmla="val 10906"/>
                <a:gd name="f17" fmla="val 6967"/>
                <a:gd name="f18" fmla="val 4073"/>
                <a:gd name="f19" fmla="val 7369"/>
                <a:gd name="f20" fmla="val 3295"/>
                <a:gd name="f21" fmla="val 7367"/>
                <a:gd name="f22" fmla="val 7450"/>
                <a:gd name="f23" fmla="val 11359"/>
                <a:gd name="f24" fmla="val 4260"/>
                <a:gd name="f25" fmla="val 14655"/>
                <a:gd name="f26" fmla="val 268"/>
                <a:gd name="f27" fmla="val 174"/>
                <a:gd name="f28" fmla="val 94"/>
                <a:gd name="f29" fmla="val 7905"/>
                <a:gd name="f30" fmla="val 10892"/>
                <a:gd name="f31" fmla="val 14494"/>
                <a:gd name="f32" fmla="val 13425"/>
                <a:gd name="f33" fmla="val 12404"/>
                <a:gd name="f34" fmla="+- 0 0 -90"/>
                <a:gd name="f35" fmla="*/ f3 1 14311"/>
                <a:gd name="f36" fmla="*/ f4 1 1473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311"/>
                <a:gd name="f45" fmla="*/ f41 1 14735"/>
                <a:gd name="f46" fmla="*/ 14202 f42 1"/>
                <a:gd name="f47" fmla="*/ 9511 f41 1"/>
                <a:gd name="f48" fmla="*/ 7100 f41 1"/>
                <a:gd name="f49" fmla="*/ 6967 f42 1"/>
                <a:gd name="f50" fmla="*/ 0 f41 1"/>
                <a:gd name="f51" fmla="*/ 0 f42 1"/>
                <a:gd name="f52" fmla="*/ 7369 f42 1"/>
                <a:gd name="f53" fmla="*/ 7367 f41 1"/>
                <a:gd name="f54" fmla="*/ 268 f42 1"/>
                <a:gd name="f55" fmla="*/ 14735 f41 1"/>
                <a:gd name="f56" fmla="*/ 7905 f42 1"/>
                <a:gd name="f57" fmla="+- f43 0 f1"/>
                <a:gd name="f58" fmla="*/ f46 1 14311"/>
                <a:gd name="f59" fmla="*/ f47 1 14735"/>
                <a:gd name="f60" fmla="*/ f48 1 14735"/>
                <a:gd name="f61" fmla="*/ f49 1 14311"/>
                <a:gd name="f62" fmla="*/ f50 1 14735"/>
                <a:gd name="f63" fmla="*/ f51 1 14311"/>
                <a:gd name="f64" fmla="*/ f52 1 14311"/>
                <a:gd name="f65" fmla="*/ f53 1 14735"/>
                <a:gd name="f66" fmla="*/ f54 1 14311"/>
                <a:gd name="f67" fmla="*/ f55 1 14735"/>
                <a:gd name="f68" fmla="*/ f56 1 14311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5"/>
                <a:gd name="f76" fmla="*/ f61 1 f44"/>
                <a:gd name="f77" fmla="*/ f62 1 f45"/>
                <a:gd name="f78" fmla="*/ f63 1 f44"/>
                <a:gd name="f79" fmla="*/ f64 1 f44"/>
                <a:gd name="f80" fmla="*/ f65 1 f45"/>
                <a:gd name="f81" fmla="*/ f66 1 f44"/>
                <a:gd name="f82" fmla="*/ f67 1 f45"/>
                <a:gd name="f83" fmla="*/ f68 1 f44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6 1"/>
                <a:gd name="f91" fmla="*/ f76 f35 1"/>
                <a:gd name="f92" fmla="*/ f77 f36 1"/>
                <a:gd name="f93" fmla="*/ f78 f35 1"/>
                <a:gd name="f94" fmla="*/ f79 f35 1"/>
                <a:gd name="f95" fmla="*/ f80 f36 1"/>
                <a:gd name="f96" fmla="*/ f81 f35 1"/>
                <a:gd name="f97" fmla="*/ f82 f36 1"/>
                <a:gd name="f98" fmla="*/ f83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88" y="f90"/>
                </a:cxn>
                <a:cxn ang="f57">
                  <a:pos x="f88" y="f90"/>
                </a:cxn>
                <a:cxn ang="f57">
                  <a:pos x="f91" y="f92"/>
                </a:cxn>
                <a:cxn ang="f57">
                  <a:pos x="f93" y="f92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3" y="f97"/>
                </a:cxn>
                <a:cxn ang="f57">
                  <a:pos x="f98" y="f97"/>
                </a:cxn>
                <a:cxn ang="f57">
                  <a:pos x="f88" y="f89"/>
                </a:cxn>
              </a:cxnLst>
              <a:rect l="f84" t="f87" r="f85" b="f86"/>
              <a:pathLst>
                <a:path w="14311" h="14735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cubicBezTo>
                    <a:pt x="f14" y="f15"/>
                    <a:pt x="f16" y="f5"/>
                    <a:pt x="f17" y="f5"/>
                  </a:cubicBezTo>
                  <a:lnTo>
                    <a:pt x="f5" y="f5"/>
                  </a:lnTo>
                  <a:cubicBezTo>
                    <a:pt x="f18" y="f5"/>
                    <a:pt x="f19" y="f20"/>
                    <a:pt x="f19" y="f21"/>
                  </a:cubicBezTo>
                  <a:cubicBezTo>
                    <a:pt x="f22" y="f23"/>
                    <a:pt x="f24" y="f25"/>
                    <a:pt x="f26" y="f7"/>
                  </a:cubicBezTo>
                  <a:cubicBezTo>
                    <a:pt x="f27" y="f7"/>
                    <a:pt x="f28" y="f7"/>
                    <a:pt x="f5" y="f7"/>
                  </a:cubicBezTo>
                  <a:lnTo>
                    <a:pt x="f29" y="f7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2" name="Freeform: Shape 1205">
              <a:extLst>
                <a:ext uri="{FF2B5EF4-FFF2-40B4-BE49-F238E27FC236}">
                  <a16:creationId xmlns:a16="http://schemas.microsoft.com/office/drawing/2014/main" id="{496099F3-D003-FC55-E50F-79D4F5ADF0A3}"/>
                </a:ext>
              </a:extLst>
            </p:cNvPr>
            <p:cNvSpPr/>
            <p:nvPr/>
          </p:nvSpPr>
          <p:spPr>
            <a:xfrm>
              <a:off x="7927381" y="6502344"/>
              <a:ext cx="321311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8964"/>
                <a:gd name="f7" fmla="val 14735"/>
                <a:gd name="f8" fmla="val 338963"/>
                <a:gd name="f9" fmla="val 7368"/>
                <a:gd name="f10" fmla="val 3295"/>
                <a:gd name="f11" fmla="val 335667"/>
                <a:gd name="f12" fmla="val 331594"/>
                <a:gd name="f13" fmla="val 332130"/>
                <a:gd name="f14" fmla="val 336015"/>
                <a:gd name="f15" fmla="val 14521"/>
                <a:gd name="f16" fmla="val 339043"/>
                <a:gd name="f17" fmla="val 11266"/>
                <a:gd name="f18" fmla="+- 0 0 -90"/>
                <a:gd name="f19" fmla="*/ f3 1 338964"/>
                <a:gd name="f20" fmla="*/ f4 1 1473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38964"/>
                <a:gd name="f29" fmla="*/ f25 1 14735"/>
                <a:gd name="f30" fmla="*/ 338963 f26 1"/>
                <a:gd name="f31" fmla="*/ 7368 f25 1"/>
                <a:gd name="f32" fmla="*/ 331594 f26 1"/>
                <a:gd name="f33" fmla="*/ 0 f25 1"/>
                <a:gd name="f34" fmla="*/ 0 f26 1"/>
                <a:gd name="f35" fmla="*/ 14735 f25 1"/>
                <a:gd name="f36" fmla="*/ 332130 f26 1"/>
                <a:gd name="f37" fmla="+- f27 0 f1"/>
                <a:gd name="f38" fmla="*/ f30 1 338964"/>
                <a:gd name="f39" fmla="*/ f31 1 14735"/>
                <a:gd name="f40" fmla="*/ f32 1 338964"/>
                <a:gd name="f41" fmla="*/ f33 1 14735"/>
                <a:gd name="f42" fmla="*/ f34 1 338964"/>
                <a:gd name="f43" fmla="*/ f35 1 14735"/>
                <a:gd name="f44" fmla="*/ f36 1 338964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4" y="f65"/>
                </a:cxn>
                <a:cxn ang="f37">
                  <a:pos x="f66" y="f65"/>
                </a:cxn>
                <a:cxn ang="f37">
                  <a:pos x="f60" y="f61"/>
                </a:cxn>
              </a:cxnLst>
              <a:rect l="f56" t="f59" r="f57" b="f58"/>
              <a:pathLst>
                <a:path w="338964" h="14735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13" y="f7"/>
                  </a:lnTo>
                  <a:cubicBezTo>
                    <a:pt x="f14" y="f1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3" name="Freeform: Shape 1206">
              <a:extLst>
                <a:ext uri="{FF2B5EF4-FFF2-40B4-BE49-F238E27FC236}">
                  <a16:creationId xmlns:a16="http://schemas.microsoft.com/office/drawing/2014/main" id="{6A76CA47-DBA7-9DA4-EA58-4F1DCB288DD5}"/>
                </a:ext>
              </a:extLst>
            </p:cNvPr>
            <p:cNvSpPr/>
            <p:nvPr/>
          </p:nvSpPr>
          <p:spPr>
            <a:xfrm>
              <a:off x="6897300" y="5863507"/>
              <a:ext cx="326495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4438"/>
                <a:gd name="f7" fmla="val 14735"/>
                <a:gd name="f8" fmla="val 4073"/>
                <a:gd name="f9" fmla="val 7369"/>
                <a:gd name="f10" fmla="val 3298"/>
                <a:gd name="f11" fmla="val 7368"/>
                <a:gd name="f12" fmla="val 11437"/>
                <a:gd name="f13" fmla="val 337088"/>
                <a:gd name="f14" fmla="val 338427"/>
                <a:gd name="f15" fmla="val 339231"/>
                <a:gd name="f16" fmla="val 340209"/>
                <a:gd name="f17" fmla="val 14408"/>
                <a:gd name="f18" fmla="val 341107"/>
                <a:gd name="f19" fmla="val 13910"/>
                <a:gd name="f20" fmla="val 341911"/>
                <a:gd name="f21" fmla="val 13262"/>
                <a:gd name="f22" fmla="val 344939"/>
                <a:gd name="f23" fmla="val 10662"/>
                <a:gd name="f24" fmla="val 345300"/>
                <a:gd name="f25" fmla="val 6095"/>
                <a:gd name="f26" fmla="val 342702"/>
                <a:gd name="f27" fmla="val 3062"/>
                <a:gd name="f28" fmla="val 342461"/>
                <a:gd name="f29" fmla="val 2781"/>
                <a:gd name="f30" fmla="val 342192"/>
                <a:gd name="f31" fmla="val 2518"/>
                <a:gd name="f32" fmla="val 2277"/>
                <a:gd name="f33" fmla="val 1629"/>
                <a:gd name="f34" fmla="val 1131"/>
                <a:gd name="f35" fmla="val 804"/>
                <a:gd name="f36" fmla="val 338521"/>
                <a:gd name="f37" fmla="val 729"/>
                <a:gd name="f38" fmla="val 337798"/>
                <a:gd name="f39" fmla="+- 0 0 -90"/>
                <a:gd name="f40" fmla="*/ f3 1 344438"/>
                <a:gd name="f41" fmla="*/ f4 1 14735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344438"/>
                <a:gd name="f50" fmla="*/ f46 1 14735"/>
                <a:gd name="f51" fmla="*/ 0 f47 1"/>
                <a:gd name="f52" fmla="*/ 0 f46 1"/>
                <a:gd name="f53" fmla="*/ 7369 f47 1"/>
                <a:gd name="f54" fmla="*/ 7368 f46 1"/>
                <a:gd name="f55" fmla="*/ 14735 f46 1"/>
                <a:gd name="f56" fmla="*/ 337088 f47 1"/>
                <a:gd name="f57" fmla="*/ 338427 f47 1"/>
                <a:gd name="f58" fmla="*/ 339231 f47 1"/>
                <a:gd name="f59" fmla="*/ 341911 f47 1"/>
                <a:gd name="f60" fmla="*/ 13262 f46 1"/>
                <a:gd name="f61" fmla="*/ 342702 f47 1"/>
                <a:gd name="f62" fmla="*/ 3062 f46 1"/>
                <a:gd name="f63" fmla="*/ 2277 f46 1"/>
                <a:gd name="f64" fmla="*/ 804 f46 1"/>
                <a:gd name="f65" fmla="+- f48 0 f1"/>
                <a:gd name="f66" fmla="*/ f51 1 344438"/>
                <a:gd name="f67" fmla="*/ f52 1 14735"/>
                <a:gd name="f68" fmla="*/ f53 1 344438"/>
                <a:gd name="f69" fmla="*/ f54 1 14735"/>
                <a:gd name="f70" fmla="*/ f55 1 14735"/>
                <a:gd name="f71" fmla="*/ f56 1 344438"/>
                <a:gd name="f72" fmla="*/ f57 1 344438"/>
                <a:gd name="f73" fmla="*/ f58 1 344438"/>
                <a:gd name="f74" fmla="*/ f59 1 344438"/>
                <a:gd name="f75" fmla="*/ f60 1 14735"/>
                <a:gd name="f76" fmla="*/ f61 1 344438"/>
                <a:gd name="f77" fmla="*/ f62 1 14735"/>
                <a:gd name="f78" fmla="*/ f63 1 14735"/>
                <a:gd name="f79" fmla="*/ f64 1 14735"/>
                <a:gd name="f80" fmla="*/ f42 1 f49"/>
                <a:gd name="f81" fmla="*/ f43 1 f49"/>
                <a:gd name="f82" fmla="*/ f42 1 f50"/>
                <a:gd name="f83" fmla="*/ f44 1 f50"/>
                <a:gd name="f84" fmla="*/ f66 1 f49"/>
                <a:gd name="f85" fmla="*/ f67 1 f50"/>
                <a:gd name="f86" fmla="*/ f68 1 f49"/>
                <a:gd name="f87" fmla="*/ f69 1 f50"/>
                <a:gd name="f88" fmla="*/ f70 1 f50"/>
                <a:gd name="f89" fmla="*/ f71 1 f49"/>
                <a:gd name="f90" fmla="*/ f72 1 f49"/>
                <a:gd name="f91" fmla="*/ f73 1 f49"/>
                <a:gd name="f92" fmla="*/ f74 1 f49"/>
                <a:gd name="f93" fmla="*/ f75 1 f50"/>
                <a:gd name="f94" fmla="*/ f76 1 f49"/>
                <a:gd name="f95" fmla="*/ f77 1 f50"/>
                <a:gd name="f96" fmla="*/ f78 1 f50"/>
                <a:gd name="f97" fmla="*/ f79 1 f50"/>
                <a:gd name="f98" fmla="*/ f80 f40 1"/>
                <a:gd name="f99" fmla="*/ f81 f40 1"/>
                <a:gd name="f100" fmla="*/ f83 f41 1"/>
                <a:gd name="f101" fmla="*/ f82 f41 1"/>
                <a:gd name="f102" fmla="*/ f84 f40 1"/>
                <a:gd name="f103" fmla="*/ f85 f41 1"/>
                <a:gd name="f104" fmla="*/ f86 f40 1"/>
                <a:gd name="f105" fmla="*/ f87 f41 1"/>
                <a:gd name="f106" fmla="*/ f88 f41 1"/>
                <a:gd name="f107" fmla="*/ f89 f40 1"/>
                <a:gd name="f108" fmla="*/ f90 f40 1"/>
                <a:gd name="f109" fmla="*/ f91 f40 1"/>
                <a:gd name="f110" fmla="*/ f92 f40 1"/>
                <a:gd name="f111" fmla="*/ f93 f41 1"/>
                <a:gd name="f112" fmla="*/ f94 f40 1"/>
                <a:gd name="f113" fmla="*/ f95 f41 1"/>
                <a:gd name="f114" fmla="*/ f96 f41 1"/>
                <a:gd name="f115" fmla="*/ f97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2" y="f103"/>
                </a:cxn>
                <a:cxn ang="f65">
                  <a:pos x="f104" y="f105"/>
                </a:cxn>
                <a:cxn ang="f65">
                  <a:pos x="f102" y="f106"/>
                </a:cxn>
                <a:cxn ang="f65">
                  <a:pos x="f107" y="f106"/>
                </a:cxn>
                <a:cxn ang="f65">
                  <a:pos x="f108" y="f106"/>
                </a:cxn>
                <a:cxn ang="f65">
                  <a:pos x="f109" y="f106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0" y="f114"/>
                </a:cxn>
                <a:cxn ang="f65">
                  <a:pos x="f109" y="f115"/>
                </a:cxn>
                <a:cxn ang="f65">
                  <a:pos x="f107" y="f115"/>
                </a:cxn>
                <a:cxn ang="f65">
                  <a:pos x="f102" y="f115"/>
                </a:cxn>
              </a:cxnLst>
              <a:rect l="f98" t="f101" r="f99" b="f100"/>
              <a:pathLst>
                <a:path w="344438" h="14735">
                  <a:moveTo>
                    <a:pt x="f5" y="f5"/>
                  </a:moveTo>
                  <a:cubicBezTo>
                    <a:pt x="f8" y="f5"/>
                    <a:pt x="f9" y="f10"/>
                    <a:pt x="f9" y="f11"/>
                  </a:cubicBezTo>
                  <a:cubicBezTo>
                    <a:pt x="f9" y="f12"/>
                    <a:pt x="f8" y="f7"/>
                    <a:pt x="f5" y="f7"/>
                  </a:cubicBezTo>
                  <a:lnTo>
                    <a:pt x="f13" y="f7"/>
                  </a:lnTo>
                  <a:lnTo>
                    <a:pt x="f14" y="f7"/>
                  </a:lnTo>
                  <a:lnTo>
                    <a:pt x="f15" y="f7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20" y="f32"/>
                  </a:cubicBezTo>
                  <a:cubicBezTo>
                    <a:pt x="f18" y="f33"/>
                    <a:pt x="f16" y="f34"/>
                    <a:pt x="f15" y="f35"/>
                  </a:cubicBezTo>
                  <a:cubicBezTo>
                    <a:pt x="f36" y="f37"/>
                    <a:pt x="f38" y="f37"/>
                    <a:pt x="f13" y="f35"/>
                  </a:cubicBezTo>
                  <a:lnTo>
                    <a:pt x="f5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4" name="Freeform: Shape 1207">
              <a:extLst>
                <a:ext uri="{FF2B5EF4-FFF2-40B4-BE49-F238E27FC236}">
                  <a16:creationId xmlns:a16="http://schemas.microsoft.com/office/drawing/2014/main" id="{158FBA53-6324-CFD6-8E69-A6925A69C8C4}"/>
                </a:ext>
              </a:extLst>
            </p:cNvPr>
            <p:cNvSpPr/>
            <p:nvPr/>
          </p:nvSpPr>
          <p:spPr>
            <a:xfrm>
              <a:off x="4336752" y="6577626"/>
              <a:ext cx="14346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39"/>
                <a:gd name="f7" fmla="val 14735"/>
                <a:gd name="f8" fmla="val 11066"/>
                <a:gd name="f9" fmla="val 7771"/>
                <a:gd name="f10" fmla="val 11440"/>
                <a:gd name="f11" fmla="val 7367"/>
                <a:gd name="f12" fmla="val 3295"/>
                <a:gd name="f13" fmla="+- 0 0 -90"/>
                <a:gd name="f14" fmla="*/ f3 1 15139"/>
                <a:gd name="f15" fmla="*/ f4 1 1473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5139"/>
                <a:gd name="f24" fmla="*/ f20 1 14735"/>
                <a:gd name="f25" fmla="*/ 15139 f21 1"/>
                <a:gd name="f26" fmla="*/ 14735 f20 1"/>
                <a:gd name="f27" fmla="*/ 7771 f21 1"/>
                <a:gd name="f28" fmla="*/ 7367 f20 1"/>
                <a:gd name="f29" fmla="*/ 0 f20 1"/>
                <a:gd name="f30" fmla="*/ 0 f21 1"/>
                <a:gd name="f31" fmla="+- f22 0 f1"/>
                <a:gd name="f32" fmla="*/ f25 1 15139"/>
                <a:gd name="f33" fmla="*/ f26 1 14735"/>
                <a:gd name="f34" fmla="*/ f27 1 15139"/>
                <a:gd name="f35" fmla="*/ f28 1 14735"/>
                <a:gd name="f36" fmla="*/ f29 1 14735"/>
                <a:gd name="f37" fmla="*/ f30 1 15139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5"/>
                </a:cxn>
                <a:cxn ang="f31">
                  <a:pos x="f52" y="f56"/>
                </a:cxn>
                <a:cxn ang="f31">
                  <a:pos x="f57" y="f56"/>
                </a:cxn>
                <a:cxn ang="f31">
                  <a:pos x="f57" y="f53"/>
                </a:cxn>
              </a:cxnLst>
              <a:rect l="f48" t="f51" r="f49" b="f50"/>
              <a:pathLst>
                <a:path w="15139" h="14735">
                  <a:moveTo>
                    <a:pt x="f6" y="f7"/>
                  </a:moveTo>
                  <a:cubicBezTo>
                    <a:pt x="f8" y="f7"/>
                    <a:pt x="f9" y="f10"/>
                    <a:pt x="f9" y="f11"/>
                  </a:cubicBezTo>
                  <a:cubicBezTo>
                    <a:pt x="f9" y="f12"/>
                    <a:pt x="f8" y="f5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5" name="Freeform: Shape 1208">
              <a:extLst>
                <a:ext uri="{FF2B5EF4-FFF2-40B4-BE49-F238E27FC236}">
                  <a16:creationId xmlns:a16="http://schemas.microsoft.com/office/drawing/2014/main" id="{D4453417-8CF0-7CFE-BA5F-8DFDF275FBAC}"/>
                </a:ext>
              </a:extLst>
            </p:cNvPr>
            <p:cNvSpPr/>
            <p:nvPr/>
          </p:nvSpPr>
          <p:spPr>
            <a:xfrm>
              <a:off x="4344113" y="6577626"/>
              <a:ext cx="156591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94"/>
                <a:gd name="f7" fmla="val 14735"/>
                <a:gd name="f8" fmla="val 99813"/>
                <a:gd name="f9" fmla="val 157826"/>
                <a:gd name="f10" fmla="val 161899"/>
                <a:gd name="f11" fmla="val 165195"/>
                <a:gd name="f12" fmla="val 11440"/>
                <a:gd name="f13" fmla="val 7367"/>
                <a:gd name="f14" fmla="val 3295"/>
                <a:gd name="f15" fmla="val 7369"/>
                <a:gd name="f16" fmla="val 3296"/>
                <a:gd name="f17" fmla="+- 0 0 -90"/>
                <a:gd name="f18" fmla="*/ f3 1 165194"/>
                <a:gd name="f19" fmla="*/ f4 1 1473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65194"/>
                <a:gd name="f28" fmla="*/ f24 1 14735"/>
                <a:gd name="f29" fmla="*/ 99813 f25 1"/>
                <a:gd name="f30" fmla="*/ 14735 f24 1"/>
                <a:gd name="f31" fmla="*/ 157826 f25 1"/>
                <a:gd name="f32" fmla="*/ 165195 f25 1"/>
                <a:gd name="f33" fmla="*/ 7367 f24 1"/>
                <a:gd name="f34" fmla="*/ 0 f24 1"/>
                <a:gd name="f35" fmla="*/ 7369 f25 1"/>
                <a:gd name="f36" fmla="*/ 0 f25 1"/>
                <a:gd name="f37" fmla="+- f26 0 f1"/>
                <a:gd name="f38" fmla="*/ f29 1 165194"/>
                <a:gd name="f39" fmla="*/ f30 1 14735"/>
                <a:gd name="f40" fmla="*/ f31 1 165194"/>
                <a:gd name="f41" fmla="*/ f32 1 165194"/>
                <a:gd name="f42" fmla="*/ f33 1 14735"/>
                <a:gd name="f43" fmla="*/ f34 1 14735"/>
                <a:gd name="f44" fmla="*/ f35 1 165194"/>
                <a:gd name="f45" fmla="*/ f36 1 165194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7"/>
                <a:gd name="f54" fmla="*/ f42 1 f28"/>
                <a:gd name="f55" fmla="*/ f43 1 f28"/>
                <a:gd name="f56" fmla="*/ f44 1 f27"/>
                <a:gd name="f57" fmla="*/ f45 1 f27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8 1"/>
                <a:gd name="f66" fmla="*/ f54 f19 1"/>
                <a:gd name="f67" fmla="*/ f55 f19 1"/>
                <a:gd name="f68" fmla="*/ f56 f18 1"/>
                <a:gd name="f69" fmla="*/ f57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6"/>
                </a:cxn>
                <a:cxn ang="f37">
                  <a:pos x="f64" y="f67"/>
                </a:cxn>
                <a:cxn ang="f37">
                  <a:pos x="f68" y="f67"/>
                </a:cxn>
                <a:cxn ang="f37">
                  <a:pos x="f69" y="f66"/>
                </a:cxn>
                <a:cxn ang="f37">
                  <a:pos x="f68" y="f63"/>
                </a:cxn>
                <a:cxn ang="f37">
                  <a:pos x="f62" y="f63"/>
                </a:cxn>
              </a:cxnLst>
              <a:rect l="f58" t="f61" r="f59" b="f60"/>
              <a:pathLst>
                <a:path w="165194" h="14735">
                  <a:moveTo>
                    <a:pt x="f8" y="f7"/>
                  </a:moveTo>
                  <a:lnTo>
                    <a:pt x="f9" y="f7"/>
                  </a:lnTo>
                  <a:cubicBezTo>
                    <a:pt x="f10" y="f7"/>
                    <a:pt x="f11" y="f12"/>
                    <a:pt x="f11" y="f13"/>
                  </a:cubicBezTo>
                  <a:cubicBezTo>
                    <a:pt x="f11" y="f14"/>
                    <a:pt x="f10" y="f5"/>
                    <a:pt x="f9" y="f5"/>
                  </a:cubicBezTo>
                  <a:lnTo>
                    <a:pt x="f15" y="f5"/>
                  </a:lnTo>
                  <a:cubicBezTo>
                    <a:pt x="f16" y="f5"/>
                    <a:pt x="f5" y="f14"/>
                    <a:pt x="f5" y="f13"/>
                  </a:cubicBezTo>
                  <a:cubicBezTo>
                    <a:pt x="f5" y="f12"/>
                    <a:pt x="f16" y="f7"/>
                    <a:pt x="f15" y="f7"/>
                  </a:cubicBez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6" name="Freeform: Shape 1209">
              <a:extLst>
                <a:ext uri="{FF2B5EF4-FFF2-40B4-BE49-F238E27FC236}">
                  <a16:creationId xmlns:a16="http://schemas.microsoft.com/office/drawing/2014/main" id="{B12020D3-6D1A-7F28-56F3-53D76FCE9B32}"/>
                </a:ext>
              </a:extLst>
            </p:cNvPr>
            <p:cNvSpPr/>
            <p:nvPr/>
          </p:nvSpPr>
          <p:spPr>
            <a:xfrm>
              <a:off x="8021619" y="5587825"/>
              <a:ext cx="14017" cy="361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87"/>
                <a:gd name="f7" fmla="val 36168"/>
                <a:gd name="f8" fmla="val 22773"/>
                <a:gd name="f9" fmla="val 14737"/>
                <a:gd name="f10" fmla="val 6698"/>
                <a:gd name="f11" fmla="val 14791"/>
                <a:gd name="f12" fmla="val 6343"/>
                <a:gd name="f13" fmla="val 5981"/>
                <a:gd name="f14" fmla="val 5626"/>
                <a:gd name="f15" fmla="val 14804"/>
                <a:gd name="f16" fmla="val 5137"/>
                <a:gd name="f17" fmla="val 4642"/>
                <a:gd name="f18" fmla="val 4153"/>
                <a:gd name="f19" fmla="val 14550"/>
                <a:gd name="f20" fmla="val 3662"/>
                <a:gd name="f21" fmla="val 14282"/>
                <a:gd name="f22" fmla="val 3208"/>
                <a:gd name="f23" fmla="val 13933"/>
                <a:gd name="f24" fmla="val 2813"/>
                <a:gd name="f25" fmla="val 14000"/>
                <a:gd name="f26" fmla="val 2459"/>
                <a:gd name="f27" fmla="val 2095"/>
                <a:gd name="f28" fmla="val 1741"/>
                <a:gd name="f29" fmla="val 12728"/>
                <a:gd name="f30" fmla="val 804"/>
                <a:gd name="f31" fmla="val 11656"/>
                <a:gd name="f32" fmla="val 10450"/>
                <a:gd name="f33" fmla="val 8842"/>
                <a:gd name="f34" fmla="val 7771"/>
                <a:gd name="f35" fmla="val 6297"/>
                <a:gd name="f36" fmla="val 5788"/>
                <a:gd name="f37" fmla="val 137"/>
                <a:gd name="f38" fmla="val 5319"/>
                <a:gd name="f39" fmla="val 415"/>
                <a:gd name="f40" fmla="val 4957"/>
                <a:gd name="f41" fmla="val 2827"/>
                <a:gd name="f42" fmla="val 2067"/>
                <a:gd name="f43" fmla="val 1501"/>
                <a:gd name="f44" fmla="val 4352"/>
                <a:gd name="f45" fmla="val 1474"/>
                <a:gd name="f46" fmla="val 6832"/>
                <a:gd name="f47" fmla="+- 0 0 -90"/>
                <a:gd name="f48" fmla="*/ f3 1 14787"/>
                <a:gd name="f49" fmla="*/ f4 1 36168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4787"/>
                <a:gd name="f58" fmla="*/ f54 1 36168"/>
                <a:gd name="f59" fmla="*/ 0 f55 1"/>
                <a:gd name="f60" fmla="*/ 22773 f54 1"/>
                <a:gd name="f61" fmla="*/ 36168 f54 1"/>
                <a:gd name="f62" fmla="*/ 14737 f55 1"/>
                <a:gd name="f63" fmla="*/ 6698 f54 1"/>
                <a:gd name="f64" fmla="*/ 5626 f54 1"/>
                <a:gd name="f65" fmla="*/ 4153 f54 1"/>
                <a:gd name="f66" fmla="*/ 13933 f55 1"/>
                <a:gd name="f67" fmla="*/ 2813 f54 1"/>
                <a:gd name="f68" fmla="*/ 1741 f54 1"/>
                <a:gd name="f69" fmla="*/ 12728 f55 1"/>
                <a:gd name="f70" fmla="*/ 804 f54 1"/>
                <a:gd name="f71" fmla="*/ 11656 f55 1"/>
                <a:gd name="f72" fmla="*/ 0 f54 1"/>
                <a:gd name="f73" fmla="*/ 10450 f55 1"/>
                <a:gd name="f74" fmla="*/ 8842 f55 1"/>
                <a:gd name="f75" fmla="*/ 7771 f55 1"/>
                <a:gd name="f76" fmla="*/ 6297 f55 1"/>
                <a:gd name="f77" fmla="*/ 4957 f55 1"/>
                <a:gd name="f78" fmla="*/ 1474 f55 1"/>
                <a:gd name="f79" fmla="*/ 6832 f54 1"/>
                <a:gd name="f80" fmla="+- f56 0 f1"/>
                <a:gd name="f81" fmla="*/ f59 1 14787"/>
                <a:gd name="f82" fmla="*/ f60 1 36168"/>
                <a:gd name="f83" fmla="*/ f61 1 36168"/>
                <a:gd name="f84" fmla="*/ f62 1 14787"/>
                <a:gd name="f85" fmla="*/ f63 1 36168"/>
                <a:gd name="f86" fmla="*/ f64 1 36168"/>
                <a:gd name="f87" fmla="*/ f65 1 36168"/>
                <a:gd name="f88" fmla="*/ f66 1 14787"/>
                <a:gd name="f89" fmla="*/ f67 1 36168"/>
                <a:gd name="f90" fmla="*/ f68 1 36168"/>
                <a:gd name="f91" fmla="*/ f69 1 14787"/>
                <a:gd name="f92" fmla="*/ f70 1 36168"/>
                <a:gd name="f93" fmla="*/ f71 1 14787"/>
                <a:gd name="f94" fmla="*/ f72 1 36168"/>
                <a:gd name="f95" fmla="*/ f73 1 14787"/>
                <a:gd name="f96" fmla="*/ f74 1 14787"/>
                <a:gd name="f97" fmla="*/ f75 1 14787"/>
                <a:gd name="f98" fmla="*/ f76 1 14787"/>
                <a:gd name="f99" fmla="*/ f77 1 14787"/>
                <a:gd name="f100" fmla="*/ f78 1 14787"/>
                <a:gd name="f101" fmla="*/ f79 1 36168"/>
                <a:gd name="f102" fmla="*/ f50 1 f57"/>
                <a:gd name="f103" fmla="*/ f51 1 f57"/>
                <a:gd name="f104" fmla="*/ f50 1 f58"/>
                <a:gd name="f105" fmla="*/ f52 1 f58"/>
                <a:gd name="f106" fmla="*/ f81 1 f57"/>
                <a:gd name="f107" fmla="*/ f82 1 f58"/>
                <a:gd name="f108" fmla="*/ f83 1 f58"/>
                <a:gd name="f109" fmla="*/ f84 1 f57"/>
                <a:gd name="f110" fmla="*/ f85 1 f58"/>
                <a:gd name="f111" fmla="*/ f86 1 f58"/>
                <a:gd name="f112" fmla="*/ f87 1 f58"/>
                <a:gd name="f113" fmla="*/ f88 1 f57"/>
                <a:gd name="f114" fmla="*/ f89 1 f58"/>
                <a:gd name="f115" fmla="*/ f90 1 f58"/>
                <a:gd name="f116" fmla="*/ f91 1 f57"/>
                <a:gd name="f117" fmla="*/ f92 1 f58"/>
                <a:gd name="f118" fmla="*/ f93 1 f57"/>
                <a:gd name="f119" fmla="*/ f94 1 f58"/>
                <a:gd name="f120" fmla="*/ f95 1 f57"/>
                <a:gd name="f121" fmla="*/ f96 1 f57"/>
                <a:gd name="f122" fmla="*/ f97 1 f57"/>
                <a:gd name="f123" fmla="*/ f98 1 f57"/>
                <a:gd name="f124" fmla="*/ f99 1 f57"/>
                <a:gd name="f125" fmla="*/ f100 1 f57"/>
                <a:gd name="f126" fmla="*/ f101 1 f58"/>
                <a:gd name="f127" fmla="*/ f102 f48 1"/>
                <a:gd name="f128" fmla="*/ f103 f48 1"/>
                <a:gd name="f129" fmla="*/ f105 f49 1"/>
                <a:gd name="f130" fmla="*/ f104 f49 1"/>
                <a:gd name="f131" fmla="*/ f106 f48 1"/>
                <a:gd name="f132" fmla="*/ f107 f49 1"/>
                <a:gd name="f133" fmla="*/ f108 f49 1"/>
                <a:gd name="f134" fmla="*/ f109 f48 1"/>
                <a:gd name="f135" fmla="*/ f110 f49 1"/>
                <a:gd name="f136" fmla="*/ f111 f49 1"/>
                <a:gd name="f137" fmla="*/ f112 f49 1"/>
                <a:gd name="f138" fmla="*/ f113 f48 1"/>
                <a:gd name="f139" fmla="*/ f114 f49 1"/>
                <a:gd name="f140" fmla="*/ f115 f49 1"/>
                <a:gd name="f141" fmla="*/ f116 f48 1"/>
                <a:gd name="f142" fmla="*/ f117 f49 1"/>
                <a:gd name="f143" fmla="*/ f118 f48 1"/>
                <a:gd name="f144" fmla="*/ f119 f49 1"/>
                <a:gd name="f145" fmla="*/ f120 f48 1"/>
                <a:gd name="f146" fmla="*/ f121 f48 1"/>
                <a:gd name="f147" fmla="*/ f122 f48 1"/>
                <a:gd name="f148" fmla="*/ f123 f48 1"/>
                <a:gd name="f149" fmla="*/ f124 f48 1"/>
                <a:gd name="f150" fmla="*/ f125 f48 1"/>
                <a:gd name="f151" fmla="*/ f126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1" y="f132"/>
                </a:cxn>
                <a:cxn ang="f80">
                  <a:pos x="f131" y="f133"/>
                </a:cxn>
                <a:cxn ang="f80">
                  <a:pos x="f134" y="f133"/>
                </a:cxn>
                <a:cxn ang="f80">
                  <a:pos x="f134" y="f135"/>
                </a:cxn>
                <a:cxn ang="f80">
                  <a:pos x="f134" y="f136"/>
                </a:cxn>
                <a:cxn ang="f80">
                  <a:pos x="f134" y="f137"/>
                </a:cxn>
                <a:cxn ang="f80">
                  <a:pos x="f138" y="f139"/>
                </a:cxn>
                <a:cxn ang="f80">
                  <a:pos x="f138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4"/>
                </a:cxn>
                <a:cxn ang="f80">
                  <a:pos x="f146" y="f144"/>
                </a:cxn>
                <a:cxn ang="f80">
                  <a:pos x="f146" y="f144"/>
                </a:cxn>
                <a:cxn ang="f80">
                  <a:pos x="f147" y="f144"/>
                </a:cxn>
                <a:cxn ang="f80">
                  <a:pos x="f148" y="f144"/>
                </a:cxn>
                <a:cxn ang="f80">
                  <a:pos x="f149" y="f142"/>
                </a:cxn>
                <a:cxn ang="f80">
                  <a:pos x="f150" y="f151"/>
                </a:cxn>
              </a:cxnLst>
              <a:rect l="f127" t="f130" r="f128" b="f129"/>
              <a:pathLst>
                <a:path w="14787" h="36168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10"/>
                  </a:lnTo>
                  <a:cubicBezTo>
                    <a:pt x="f11" y="f12"/>
                    <a:pt x="f11" y="f13"/>
                    <a:pt x="f9" y="f14"/>
                  </a:cubicBezTo>
                  <a:cubicBezTo>
                    <a:pt x="f15" y="f16"/>
                    <a:pt x="f15" y="f17"/>
                    <a:pt x="f9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28"/>
                  </a:cubicBezTo>
                  <a:lnTo>
                    <a:pt x="f29" y="f30"/>
                  </a:lnTo>
                  <a:lnTo>
                    <a:pt x="f31" y="f5"/>
                  </a:lnTo>
                  <a:lnTo>
                    <a:pt x="f32" y="f5"/>
                  </a:lnTo>
                  <a:lnTo>
                    <a:pt x="f33" y="f5"/>
                  </a:lnTo>
                  <a:lnTo>
                    <a:pt x="f33" y="f5"/>
                  </a:lnTo>
                  <a:lnTo>
                    <a:pt x="f34" y="f5"/>
                  </a:lnTo>
                  <a:lnTo>
                    <a:pt x="f35" y="f5"/>
                  </a:lnTo>
                  <a:cubicBezTo>
                    <a:pt x="f36" y="f37"/>
                    <a:pt x="f38" y="f39"/>
                    <a:pt x="f40" y="f30"/>
                  </a:cubicBezTo>
                  <a:cubicBezTo>
                    <a:pt x="f41" y="f42"/>
                    <a:pt x="f43" y="f44"/>
                    <a:pt x="f45" y="f4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7" name="Freeform: Shape 1210">
              <a:extLst>
                <a:ext uri="{FF2B5EF4-FFF2-40B4-BE49-F238E27FC236}">
                  <a16:creationId xmlns:a16="http://schemas.microsoft.com/office/drawing/2014/main" id="{7FF98C8C-3C1C-3A52-0467-7B5D2D48B715}"/>
                </a:ext>
              </a:extLst>
            </p:cNvPr>
            <p:cNvSpPr/>
            <p:nvPr/>
          </p:nvSpPr>
          <p:spPr>
            <a:xfrm>
              <a:off x="7252261" y="5663107"/>
              <a:ext cx="13972" cy="2020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202006"/>
                <a:gd name="f8" fmla="val 194639"/>
                <a:gd name="f9" fmla="val 198709"/>
                <a:gd name="f10" fmla="val 3296"/>
                <a:gd name="f11" fmla="val 202007"/>
                <a:gd name="f12" fmla="val 7369"/>
                <a:gd name="f13" fmla="val 11442"/>
                <a:gd name="f14" fmla="val 4070"/>
                <a:gd name="f15" fmla="val 7368"/>
                <a:gd name="f16" fmla="+- 0 0 -90"/>
                <a:gd name="f17" fmla="*/ f3 1 14738"/>
                <a:gd name="f18" fmla="*/ f4 1 20200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738"/>
                <a:gd name="f27" fmla="*/ f23 1 202006"/>
                <a:gd name="f28" fmla="*/ 0 f24 1"/>
                <a:gd name="f29" fmla="*/ 194639 f23 1"/>
                <a:gd name="f30" fmla="*/ 7369 f24 1"/>
                <a:gd name="f31" fmla="*/ 202007 f23 1"/>
                <a:gd name="f32" fmla="*/ 14738 f24 1"/>
                <a:gd name="f33" fmla="*/ 0 f23 1"/>
                <a:gd name="f34" fmla="*/ 7368 f23 1"/>
                <a:gd name="f35" fmla="+- f25 0 f1"/>
                <a:gd name="f36" fmla="*/ f28 1 14738"/>
                <a:gd name="f37" fmla="*/ f29 1 202006"/>
                <a:gd name="f38" fmla="*/ f30 1 14738"/>
                <a:gd name="f39" fmla="*/ f31 1 202006"/>
                <a:gd name="f40" fmla="*/ f32 1 14738"/>
                <a:gd name="f41" fmla="*/ f33 1 202006"/>
                <a:gd name="f42" fmla="*/ f34 1 202006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59"/>
                </a:cxn>
                <a:cxn ang="f35">
                  <a:pos x="f62" y="f63"/>
                </a:cxn>
                <a:cxn ang="f35">
                  <a:pos x="f60" y="f64"/>
                </a:cxn>
                <a:cxn ang="f35">
                  <a:pos x="f58" y="f63"/>
                </a:cxn>
                <a:cxn ang="f35">
                  <a:pos x="f58" y="f59"/>
                </a:cxn>
              </a:cxnLst>
              <a:rect l="f54" t="f57" r="f55" b="f56"/>
              <a:pathLst>
                <a:path w="14738" h="202006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6" y="f9"/>
                    <a:pt x="f6" y="f8"/>
                  </a:cubicBezTo>
                  <a:lnTo>
                    <a:pt x="f6" y="f5"/>
                  </a:lnTo>
                  <a:cubicBezTo>
                    <a:pt x="f6" y="f14"/>
                    <a:pt x="f13" y="f15"/>
                    <a:pt x="f12" y="f15"/>
                  </a:cubicBezTo>
                  <a:cubicBezTo>
                    <a:pt x="f10" y="f15"/>
                    <a:pt x="f5" y="f14"/>
                    <a:pt x="f5" y="f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8" name="Freeform: Shape 1211">
              <a:extLst>
                <a:ext uri="{FF2B5EF4-FFF2-40B4-BE49-F238E27FC236}">
                  <a16:creationId xmlns:a16="http://schemas.microsoft.com/office/drawing/2014/main" id="{431954AD-0718-0CC9-C066-3ED51A09F22E}"/>
                </a:ext>
              </a:extLst>
            </p:cNvPr>
            <p:cNvSpPr/>
            <p:nvPr/>
          </p:nvSpPr>
          <p:spPr>
            <a:xfrm>
              <a:off x="7252261" y="5638053"/>
              <a:ext cx="13972" cy="324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32417"/>
                <a:gd name="f8" fmla="val 7368"/>
                <a:gd name="f9" fmla="val 25050"/>
                <a:gd name="f10" fmla="val 29119"/>
                <a:gd name="f11" fmla="val 3296"/>
                <a:gd name="f12" fmla="val 7369"/>
                <a:gd name="f13" fmla="val 11442"/>
                <a:gd name="f14" fmla="val 3298"/>
                <a:gd name="f15" fmla="+- 0 0 -90"/>
                <a:gd name="f16" fmla="*/ f3 1 14738"/>
                <a:gd name="f17" fmla="*/ f4 1 3241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738"/>
                <a:gd name="f26" fmla="*/ f22 1 32417"/>
                <a:gd name="f27" fmla="*/ 0 f23 1"/>
                <a:gd name="f28" fmla="*/ 7368 f22 1"/>
                <a:gd name="f29" fmla="*/ 25050 f22 1"/>
                <a:gd name="f30" fmla="*/ 7369 f23 1"/>
                <a:gd name="f31" fmla="*/ 32417 f22 1"/>
                <a:gd name="f32" fmla="*/ 14738 f23 1"/>
                <a:gd name="f33" fmla="*/ 0 f22 1"/>
                <a:gd name="f34" fmla="+- f24 0 f1"/>
                <a:gd name="f35" fmla="*/ f27 1 14738"/>
                <a:gd name="f36" fmla="*/ f28 1 32417"/>
                <a:gd name="f37" fmla="*/ f29 1 32417"/>
                <a:gd name="f38" fmla="*/ f30 1 14738"/>
                <a:gd name="f39" fmla="*/ f31 1 32417"/>
                <a:gd name="f40" fmla="*/ f32 1 14738"/>
                <a:gd name="f41" fmla="*/ f33 1 3241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61"/>
                </a:cxn>
                <a:cxn ang="f34">
                  <a:pos x="f62" y="f59"/>
                </a:cxn>
                <a:cxn ang="f34">
                  <a:pos x="f62" y="f58"/>
                </a:cxn>
                <a:cxn ang="f34">
                  <a:pos x="f60" y="f63"/>
                </a:cxn>
                <a:cxn ang="f34">
                  <a:pos x="f57" y="f58"/>
                </a:cxn>
              </a:cxnLst>
              <a:rect l="f53" t="f56" r="f54" b="f55"/>
              <a:pathLst>
                <a:path w="14738" h="32417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7"/>
                    <a:pt x="f12" y="f7"/>
                  </a:cubicBezTo>
                  <a:cubicBezTo>
                    <a:pt x="f13" y="f7"/>
                    <a:pt x="f6" y="f10"/>
                    <a:pt x="f6" y="f9"/>
                  </a:cubicBezTo>
                  <a:lnTo>
                    <a:pt x="f6" y="f8"/>
                  </a:lnTo>
                  <a:cubicBezTo>
                    <a:pt x="f6" y="f14"/>
                    <a:pt x="f13" y="f5"/>
                    <a:pt x="f12" y="f5"/>
                  </a:cubicBezTo>
                  <a:cubicBezTo>
                    <a:pt x="f11" y="f5"/>
                    <a:pt x="f5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9" name="Freeform: Shape 1212">
              <a:extLst>
                <a:ext uri="{FF2B5EF4-FFF2-40B4-BE49-F238E27FC236}">
                  <a16:creationId xmlns:a16="http://schemas.microsoft.com/office/drawing/2014/main" id="{22C6E893-018A-279B-4786-EB7AE708C314}"/>
                </a:ext>
              </a:extLst>
            </p:cNvPr>
            <p:cNvSpPr/>
            <p:nvPr/>
          </p:nvSpPr>
          <p:spPr>
            <a:xfrm>
              <a:off x="6708577" y="5829345"/>
              <a:ext cx="185550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748"/>
                <a:gd name="f7" fmla="val 14736"/>
                <a:gd name="f8" fmla="val 188238"/>
                <a:gd name="f9" fmla="val 13932"/>
                <a:gd name="f10" fmla="val 192231"/>
                <a:gd name="f11" fmla="val 14007"/>
                <a:gd name="f12" fmla="val 195527"/>
                <a:gd name="f13" fmla="val 10829"/>
                <a:gd name="f14" fmla="val 195608"/>
                <a:gd name="f15" fmla="val 6834"/>
                <a:gd name="f16" fmla="val 6745"/>
                <a:gd name="f17" fmla="val 6654"/>
                <a:gd name="f18" fmla="val 6564"/>
                <a:gd name="f19" fmla="val 195795"/>
                <a:gd name="f20" fmla="val 5771"/>
                <a:gd name="f21" fmla="val 4946"/>
                <a:gd name="f22" fmla="val 4153"/>
                <a:gd name="f23" fmla="val 195674"/>
                <a:gd name="f24" fmla="val 3709"/>
                <a:gd name="f25" fmla="val 3257"/>
                <a:gd name="f26" fmla="val 2813"/>
                <a:gd name="f27" fmla="val 195634"/>
                <a:gd name="f28" fmla="val 2457"/>
                <a:gd name="f29" fmla="val 2098"/>
                <a:gd name="f30" fmla="val 1741"/>
                <a:gd name="f31" fmla="val 194536"/>
                <a:gd name="f32" fmla="val 804"/>
                <a:gd name="f33" fmla="val 193330"/>
                <a:gd name="f34" fmla="val 191990"/>
                <a:gd name="f35" fmla="val 190517"/>
                <a:gd name="f36" fmla="val 4073"/>
                <a:gd name="f37" fmla="val 7369"/>
                <a:gd name="f38" fmla="val 3298"/>
                <a:gd name="f39" fmla="val 7368"/>
                <a:gd name="f40" fmla="val 7450"/>
                <a:gd name="f41" fmla="val 11362"/>
                <a:gd name="f42" fmla="val 4260"/>
                <a:gd name="f43" fmla="val 14660"/>
                <a:gd name="f44" fmla="val 268"/>
                <a:gd name="f45" fmla="val 14735"/>
                <a:gd name="f46" fmla="val 174"/>
                <a:gd name="f47" fmla="val 14737"/>
                <a:gd name="f48" fmla="val 94"/>
                <a:gd name="f49" fmla="val 187569"/>
                <a:gd name="f50" fmla="+- 0 0 -90"/>
                <a:gd name="f51" fmla="*/ f3 1 195748"/>
                <a:gd name="f52" fmla="*/ f4 1 14736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95748"/>
                <a:gd name="f61" fmla="*/ f57 1 14736"/>
                <a:gd name="f62" fmla="*/ 188238 f58 1"/>
                <a:gd name="f63" fmla="*/ 13932 f57 1"/>
                <a:gd name="f64" fmla="*/ 195608 f58 1"/>
                <a:gd name="f65" fmla="*/ 6834 f57 1"/>
                <a:gd name="f66" fmla="*/ 6564 f57 1"/>
                <a:gd name="f67" fmla="*/ 4153 f57 1"/>
                <a:gd name="f68" fmla="*/ 2813 f57 1"/>
                <a:gd name="f69" fmla="*/ 1741 f57 1"/>
                <a:gd name="f70" fmla="*/ 194536 f58 1"/>
                <a:gd name="f71" fmla="*/ 804 f57 1"/>
                <a:gd name="f72" fmla="*/ 193330 f58 1"/>
                <a:gd name="f73" fmla="*/ 0 f57 1"/>
                <a:gd name="f74" fmla="*/ 191990 f58 1"/>
                <a:gd name="f75" fmla="*/ 190517 f58 1"/>
                <a:gd name="f76" fmla="*/ 0 f58 1"/>
                <a:gd name="f77" fmla="*/ 7369 f58 1"/>
                <a:gd name="f78" fmla="*/ 7368 f57 1"/>
                <a:gd name="f79" fmla="*/ 268 f58 1"/>
                <a:gd name="f80" fmla="*/ 14735 f57 1"/>
                <a:gd name="f81" fmla="*/ 187569 f58 1"/>
                <a:gd name="f82" fmla="+- f59 0 f1"/>
                <a:gd name="f83" fmla="*/ f62 1 195748"/>
                <a:gd name="f84" fmla="*/ f63 1 14736"/>
                <a:gd name="f85" fmla="*/ f64 1 195748"/>
                <a:gd name="f86" fmla="*/ f65 1 14736"/>
                <a:gd name="f87" fmla="*/ f66 1 14736"/>
                <a:gd name="f88" fmla="*/ f67 1 14736"/>
                <a:gd name="f89" fmla="*/ f68 1 14736"/>
                <a:gd name="f90" fmla="*/ f69 1 14736"/>
                <a:gd name="f91" fmla="*/ f70 1 195748"/>
                <a:gd name="f92" fmla="*/ f71 1 14736"/>
                <a:gd name="f93" fmla="*/ f72 1 195748"/>
                <a:gd name="f94" fmla="*/ f73 1 14736"/>
                <a:gd name="f95" fmla="*/ f74 1 195748"/>
                <a:gd name="f96" fmla="*/ f75 1 195748"/>
                <a:gd name="f97" fmla="*/ f76 1 195748"/>
                <a:gd name="f98" fmla="*/ f77 1 195748"/>
                <a:gd name="f99" fmla="*/ f78 1 14736"/>
                <a:gd name="f100" fmla="*/ f79 1 195748"/>
                <a:gd name="f101" fmla="*/ f80 1 14736"/>
                <a:gd name="f102" fmla="*/ f81 1 195748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1"/>
                <a:gd name="f112" fmla="*/ f88 1 f61"/>
                <a:gd name="f113" fmla="*/ f89 1 f61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0"/>
                <a:gd name="f121" fmla="*/ f97 1 f60"/>
                <a:gd name="f122" fmla="*/ f98 1 f60"/>
                <a:gd name="f123" fmla="*/ f99 1 f61"/>
                <a:gd name="f124" fmla="*/ f100 1 f60"/>
                <a:gd name="f125" fmla="*/ f101 1 f61"/>
                <a:gd name="f126" fmla="*/ f102 1 f60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2 1"/>
                <a:gd name="f136" fmla="*/ f112 f52 1"/>
                <a:gd name="f137" fmla="*/ f113 f52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1 1"/>
                <a:gd name="f145" fmla="*/ f121 f51 1"/>
                <a:gd name="f146" fmla="*/ f122 f51 1"/>
                <a:gd name="f147" fmla="*/ f123 f52 1"/>
                <a:gd name="f148" fmla="*/ f124 f51 1"/>
                <a:gd name="f149" fmla="*/ f125 f52 1"/>
                <a:gd name="f150" fmla="*/ f126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3" y="f135"/>
                </a:cxn>
                <a:cxn ang="f82">
                  <a:pos x="f133" y="f136"/>
                </a:cxn>
                <a:cxn ang="f82">
                  <a:pos x="f133" y="f137"/>
                </a:cxn>
                <a:cxn ang="f82">
                  <a:pos x="f133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2"/>
                </a:cxn>
                <a:cxn ang="f82">
                  <a:pos x="f144" y="f142"/>
                </a:cxn>
                <a:cxn ang="f82">
                  <a:pos x="f145" y="f142"/>
                </a:cxn>
                <a:cxn ang="f82">
                  <a:pos x="f146" y="f147"/>
                </a:cxn>
                <a:cxn ang="f82">
                  <a:pos x="f148" y="f149"/>
                </a:cxn>
                <a:cxn ang="f82">
                  <a:pos x="f145" y="f149"/>
                </a:cxn>
                <a:cxn ang="f82">
                  <a:pos x="f150" y="f149"/>
                </a:cxn>
              </a:cxnLst>
              <a:rect l="f127" t="f130" r="f128" b="f129"/>
              <a:pathLst>
                <a:path w="195748" h="1473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cubicBezTo>
                    <a:pt x="f19" y="f20"/>
                    <a:pt x="f19" y="f21"/>
                    <a:pt x="f14" y="f22"/>
                  </a:cubicBezTo>
                  <a:cubicBezTo>
                    <a:pt x="f23" y="f24"/>
                    <a:pt x="f23" y="f25"/>
                    <a:pt x="f14" y="f26"/>
                  </a:cubicBezTo>
                  <a:cubicBezTo>
                    <a:pt x="f27" y="f28"/>
                    <a:pt x="f27" y="f29"/>
                    <a:pt x="f14" y="f30"/>
                  </a:cubicBezTo>
                  <a:lnTo>
                    <a:pt x="f31" y="f32"/>
                  </a:lnTo>
                  <a:lnTo>
                    <a:pt x="f33" y="f5"/>
                  </a:lnTo>
                  <a:lnTo>
                    <a:pt x="f34" y="f5"/>
                  </a:lnTo>
                  <a:lnTo>
                    <a:pt x="f35" y="f5"/>
                  </a:lnTo>
                  <a:lnTo>
                    <a:pt x="f5" y="f5"/>
                  </a:lnTo>
                  <a:cubicBezTo>
                    <a:pt x="f36" y="f5"/>
                    <a:pt x="f37" y="f38"/>
                    <a:pt x="f37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7"/>
                    <a:pt x="f5" y="f45"/>
                  </a:cubicBezTo>
                  <a:lnTo>
                    <a:pt x="f49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0" name="Freeform: Shape 1213">
              <a:extLst>
                <a:ext uri="{FF2B5EF4-FFF2-40B4-BE49-F238E27FC236}">
                  <a16:creationId xmlns:a16="http://schemas.microsoft.com/office/drawing/2014/main" id="{894FD2C7-36E4-76AC-06A7-D45ACD1E2286}"/>
                </a:ext>
              </a:extLst>
            </p:cNvPr>
            <p:cNvSpPr/>
            <p:nvPr/>
          </p:nvSpPr>
          <p:spPr>
            <a:xfrm>
              <a:off x="6690545" y="5828541"/>
              <a:ext cx="25017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393"/>
                <a:gd name="f7" fmla="val 14736"/>
                <a:gd name="f8" fmla="val 7369"/>
                <a:gd name="f9" fmla="val 7368"/>
                <a:gd name="f10" fmla="val 14735"/>
                <a:gd name="f11" fmla="val 19025"/>
                <a:gd name="f12" fmla="val 23018"/>
                <a:gd name="f13" fmla="val 14810"/>
                <a:gd name="f14" fmla="val 26313"/>
                <a:gd name="f15" fmla="val 11633"/>
                <a:gd name="f16" fmla="val 7638"/>
                <a:gd name="f17" fmla="val 7548"/>
                <a:gd name="f18" fmla="val 7457"/>
                <a:gd name="f19" fmla="val 3298"/>
                <a:gd name="f20" fmla="val 23098"/>
                <a:gd name="f21" fmla="val 4073"/>
                <a:gd name="f22" fmla="+- 0 0 -90"/>
                <a:gd name="f23" fmla="*/ f3 1 26393"/>
                <a:gd name="f24" fmla="*/ f4 1 1473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6393"/>
                <a:gd name="f33" fmla="*/ f29 1 14736"/>
                <a:gd name="f34" fmla="*/ 7369 f30 1"/>
                <a:gd name="f35" fmla="*/ 7368 f29 1"/>
                <a:gd name="f36" fmla="*/ 14735 f29 1"/>
                <a:gd name="f37" fmla="*/ 19025 f30 1"/>
                <a:gd name="f38" fmla="*/ 26393 f30 1"/>
                <a:gd name="f39" fmla="*/ 7638 f29 1"/>
                <a:gd name="f40" fmla="*/ 0 f29 1"/>
                <a:gd name="f41" fmla="*/ 0 f30 1"/>
                <a:gd name="f42" fmla="+- f31 0 f1"/>
                <a:gd name="f43" fmla="*/ f34 1 26393"/>
                <a:gd name="f44" fmla="*/ f35 1 14736"/>
                <a:gd name="f45" fmla="*/ f36 1 14736"/>
                <a:gd name="f46" fmla="*/ f37 1 26393"/>
                <a:gd name="f47" fmla="*/ f38 1 26393"/>
                <a:gd name="f48" fmla="*/ f39 1 14736"/>
                <a:gd name="f49" fmla="*/ f40 1 14736"/>
                <a:gd name="f50" fmla="*/ f41 1 26393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3"/>
                <a:gd name="f58" fmla="*/ f46 1 f32"/>
                <a:gd name="f59" fmla="*/ f47 1 f32"/>
                <a:gd name="f60" fmla="*/ f48 1 f33"/>
                <a:gd name="f61" fmla="*/ f49 1 f33"/>
                <a:gd name="f62" fmla="*/ f50 1 f32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4 1"/>
                <a:gd name="f70" fmla="*/ f58 f23 1"/>
                <a:gd name="f71" fmla="*/ f59 f23 1"/>
                <a:gd name="f72" fmla="*/ f60 f24 1"/>
                <a:gd name="f73" fmla="*/ f61 f24 1"/>
                <a:gd name="f74" fmla="*/ f6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7" y="f69"/>
                </a:cxn>
                <a:cxn ang="f42">
                  <a:pos x="f70" y="f69"/>
                </a:cxn>
                <a:cxn ang="f42">
                  <a:pos x="f71" y="f72"/>
                </a:cxn>
                <a:cxn ang="f42">
                  <a:pos x="f71" y="f68"/>
                </a:cxn>
                <a:cxn ang="f42">
                  <a:pos x="f70" y="f73"/>
                </a:cxn>
                <a:cxn ang="f42">
                  <a:pos x="f74" y="f73"/>
                </a:cxn>
                <a:cxn ang="f42">
                  <a:pos x="f67" y="f68"/>
                </a:cxn>
              </a:cxnLst>
              <a:rect l="f63" t="f66" r="f64" b="f65"/>
              <a:pathLst>
                <a:path w="26393" h="14736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6" y="f16"/>
                  </a:cubicBezTo>
                  <a:cubicBezTo>
                    <a:pt x="f6" y="f17"/>
                    <a:pt x="f6" y="f18"/>
                    <a:pt x="f6" y="f9"/>
                  </a:cubicBezTo>
                  <a:cubicBezTo>
                    <a:pt x="f6" y="f19"/>
                    <a:pt x="f20" y="f5"/>
                    <a:pt x="f11" y="f5"/>
                  </a:cubicBezTo>
                  <a:lnTo>
                    <a:pt x="f5" y="f5"/>
                  </a:lnTo>
                  <a:cubicBezTo>
                    <a:pt x="f21" y="f5"/>
                    <a:pt x="f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1" name="Freeform: Shape 1214">
              <a:extLst>
                <a:ext uri="{FF2B5EF4-FFF2-40B4-BE49-F238E27FC236}">
                  <a16:creationId xmlns:a16="http://schemas.microsoft.com/office/drawing/2014/main" id="{6CDE7FAF-550B-A3F2-352B-002C7401702A}"/>
                </a:ext>
              </a:extLst>
            </p:cNvPr>
            <p:cNvSpPr/>
            <p:nvPr/>
          </p:nvSpPr>
          <p:spPr>
            <a:xfrm>
              <a:off x="6683559" y="5828541"/>
              <a:ext cx="13972" cy="589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58940"/>
                <a:gd name="f8" fmla="val 7369"/>
                <a:gd name="f9" fmla="val 51573"/>
                <a:gd name="f10" fmla="val 11442"/>
                <a:gd name="f11" fmla="val 54871"/>
                <a:gd name="f12" fmla="val 58941"/>
                <a:gd name="f13" fmla="val 7368"/>
                <a:gd name="f14" fmla="val 3298"/>
                <a:gd name="f15" fmla="val 3295"/>
                <a:gd name="f16" fmla="val 58673"/>
                <a:gd name="f17" fmla="val 147"/>
                <a:gd name="f18" fmla="val 54709"/>
                <a:gd name="f19" fmla="val 3403"/>
                <a:gd name="f20" fmla="val 51571"/>
                <a:gd name="f21" fmla="+- 0 0 -90"/>
                <a:gd name="f22" fmla="*/ f3 1 14737"/>
                <a:gd name="f23" fmla="*/ f4 1 5894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4737"/>
                <a:gd name="f32" fmla="*/ f28 1 58940"/>
                <a:gd name="f33" fmla="*/ 7369 f29 1"/>
                <a:gd name="f34" fmla="*/ 51573 f28 1"/>
                <a:gd name="f35" fmla="*/ 14737 f29 1"/>
                <a:gd name="f36" fmla="*/ 58941 f28 1"/>
                <a:gd name="f37" fmla="*/ 7368 f28 1"/>
                <a:gd name="f38" fmla="*/ 0 f28 1"/>
                <a:gd name="f39" fmla="*/ 0 f29 1"/>
                <a:gd name="f40" fmla="*/ 58673 f28 1"/>
                <a:gd name="f41" fmla="+- f30 0 f1"/>
                <a:gd name="f42" fmla="*/ f33 1 14737"/>
                <a:gd name="f43" fmla="*/ f34 1 58940"/>
                <a:gd name="f44" fmla="*/ f35 1 14737"/>
                <a:gd name="f45" fmla="*/ f36 1 58940"/>
                <a:gd name="f46" fmla="*/ f37 1 58940"/>
                <a:gd name="f47" fmla="*/ f38 1 58940"/>
                <a:gd name="f48" fmla="*/ f39 1 14737"/>
                <a:gd name="f49" fmla="*/ f40 1 58940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2"/>
                <a:gd name="f59" fmla="*/ f47 1 f32"/>
                <a:gd name="f60" fmla="*/ f48 1 f31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3 1"/>
                <a:gd name="f71" fmla="*/ f59 f23 1"/>
                <a:gd name="f72" fmla="*/ f60 f22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66" y="f71"/>
                </a:cxn>
                <a:cxn ang="f41">
                  <a:pos x="f72" y="f70"/>
                </a:cxn>
                <a:cxn ang="f41">
                  <a:pos x="f72" y="f73"/>
                </a:cxn>
                <a:cxn ang="f41">
                  <a:pos x="f66" y="f67"/>
                </a:cxn>
              </a:cxnLst>
              <a:rect l="f62" t="f65" r="f63" b="f64"/>
              <a:pathLst>
                <a:path w="14737" h="58940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6" y="f13"/>
                  </a:lnTo>
                  <a:cubicBezTo>
                    <a:pt x="f6" y="f14"/>
                    <a:pt x="f10" y="f5"/>
                    <a:pt x="f8" y="f5"/>
                  </a:cubicBezTo>
                  <a:cubicBezTo>
                    <a:pt x="f15" y="f5"/>
                    <a:pt x="f5" y="f14"/>
                    <a:pt x="f5" y="f13"/>
                  </a:cubicBezTo>
                  <a:lnTo>
                    <a:pt x="f5" y="f16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2" name="Freeform: Shape 1215">
              <a:extLst>
                <a:ext uri="{FF2B5EF4-FFF2-40B4-BE49-F238E27FC236}">
                  <a16:creationId xmlns:a16="http://schemas.microsoft.com/office/drawing/2014/main" id="{418890EE-EBBF-3A9F-1285-23AE879AFEAB}"/>
                </a:ext>
              </a:extLst>
            </p:cNvPr>
            <p:cNvSpPr/>
            <p:nvPr/>
          </p:nvSpPr>
          <p:spPr>
            <a:xfrm>
              <a:off x="6683559" y="5880113"/>
              <a:ext cx="13972" cy="6235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623568"/>
                <a:gd name="f8" fmla="val 7369"/>
                <a:gd name="f9" fmla="val 7368"/>
                <a:gd name="f10" fmla="val 3298"/>
                <a:gd name="f11" fmla="val 11442"/>
                <a:gd name="f12" fmla="val 3295"/>
                <a:gd name="f13" fmla="+- 0 0 -90"/>
                <a:gd name="f14" fmla="*/ f3 1 14737"/>
                <a:gd name="f15" fmla="*/ f4 1 62356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737"/>
                <a:gd name="f24" fmla="*/ f20 1 623568"/>
                <a:gd name="f25" fmla="*/ 7369 f21 1"/>
                <a:gd name="f26" fmla="*/ 623568 f20 1"/>
                <a:gd name="f27" fmla="*/ 14737 f21 1"/>
                <a:gd name="f28" fmla="*/ 7368 f20 1"/>
                <a:gd name="f29" fmla="*/ 0 f20 1"/>
                <a:gd name="f30" fmla="*/ 0 f21 1"/>
                <a:gd name="f31" fmla="+- f22 0 f1"/>
                <a:gd name="f32" fmla="*/ f25 1 14737"/>
                <a:gd name="f33" fmla="*/ f26 1 623568"/>
                <a:gd name="f34" fmla="*/ f27 1 14737"/>
                <a:gd name="f35" fmla="*/ f28 1 623568"/>
                <a:gd name="f36" fmla="*/ f29 1 623568"/>
                <a:gd name="f37" fmla="*/ f30 1 14737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5"/>
                </a:cxn>
                <a:cxn ang="f31">
                  <a:pos x="f52" y="f56"/>
                </a:cxn>
                <a:cxn ang="f31">
                  <a:pos x="f57" y="f55"/>
                </a:cxn>
                <a:cxn ang="f31">
                  <a:pos x="f57" y="f53"/>
                </a:cxn>
              </a:cxnLst>
              <a:rect l="f48" t="f51" r="f49" b="f50"/>
              <a:pathLst>
                <a:path w="14737" h="623568">
                  <a:moveTo>
                    <a:pt x="f8" y="f7"/>
                  </a:moveTo>
                  <a:lnTo>
                    <a:pt x="f6" y="f7"/>
                  </a:lnTo>
                  <a:lnTo>
                    <a:pt x="f6" y="f9"/>
                  </a:lnTo>
                  <a:cubicBezTo>
                    <a:pt x="f6" y="f10"/>
                    <a:pt x="f11" y="f5"/>
                    <a:pt x="f8" y="f5"/>
                  </a:cubicBezTo>
                  <a:cubicBezTo>
                    <a:pt x="f12" y="f5"/>
                    <a:pt x="f5" y="f10"/>
                    <a:pt x="f5" y="f9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3" name="Freeform: Shape 1216">
              <a:extLst>
                <a:ext uri="{FF2B5EF4-FFF2-40B4-BE49-F238E27FC236}">
                  <a16:creationId xmlns:a16="http://schemas.microsoft.com/office/drawing/2014/main" id="{757914F3-7DF4-2C9E-276D-4DEE580B532A}"/>
                </a:ext>
              </a:extLst>
            </p:cNvPr>
            <p:cNvSpPr/>
            <p:nvPr/>
          </p:nvSpPr>
          <p:spPr>
            <a:xfrm>
              <a:off x="7914305" y="6293266"/>
              <a:ext cx="13972" cy="2155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215512"/>
                <a:gd name="f8" fmla="val 13800"/>
                <a:gd name="f9" fmla="val 7478"/>
                <a:gd name="f10" fmla="val 3406"/>
                <a:gd name="f11" fmla="val 10504"/>
                <a:gd name="f12" fmla="val 111"/>
                <a:gd name="f13" fmla="val 6431"/>
                <a:gd name="f14" fmla="val 5721"/>
                <a:gd name="f15" fmla="val -37"/>
                <a:gd name="f16" fmla="val 4997"/>
                <a:gd name="f17" fmla="val 4287"/>
                <a:gd name="f18" fmla="val 2948"/>
                <a:gd name="f19" fmla="val 2533"/>
                <a:gd name="f20" fmla="val 298"/>
                <a:gd name="f21" fmla="val 2170"/>
                <a:gd name="f22" fmla="val 579"/>
                <a:gd name="f23" fmla="val 1876"/>
                <a:gd name="f24" fmla="val 914"/>
                <a:gd name="f25" fmla="val 804"/>
                <a:gd name="f26" fmla="val 1852"/>
                <a:gd name="f27" fmla="val 3058"/>
                <a:gd name="f28" fmla="val 3995"/>
                <a:gd name="f29" fmla="val 4933"/>
                <a:gd name="f30" fmla="val 5469"/>
                <a:gd name="f31" fmla="val 6005"/>
                <a:gd name="f32" fmla="val 6273"/>
                <a:gd name="f33" fmla="val 209753"/>
                <a:gd name="f34" fmla="val 3081"/>
                <a:gd name="f35" fmla="val 208761"/>
                <a:gd name="f36" fmla="val 5801"/>
                <a:gd name="f37" fmla="val 208199"/>
                <a:gd name="f38" fmla="val 7369"/>
                <a:gd name="f39" fmla="val 208145"/>
                <a:gd name="f40" fmla="val 11442"/>
                <a:gd name="f41" fmla="val 211441"/>
                <a:gd name="f42" fmla="val 215513"/>
                <a:gd name="f43" fmla="+- 0 0 -90"/>
                <a:gd name="f44" fmla="*/ f3 1 14738"/>
                <a:gd name="f45" fmla="*/ f4 1 215512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4738"/>
                <a:gd name="f54" fmla="*/ f50 1 215512"/>
                <a:gd name="f55" fmla="*/ 13800 f51 1"/>
                <a:gd name="f56" fmla="*/ 7478 f50 1"/>
                <a:gd name="f57" fmla="*/ 6431 f51 1"/>
                <a:gd name="f58" fmla="*/ 111 f50 1"/>
                <a:gd name="f59" fmla="*/ 4287 f51 1"/>
                <a:gd name="f60" fmla="*/ 2948 f51 1"/>
                <a:gd name="f61" fmla="*/ 1876 f51 1"/>
                <a:gd name="f62" fmla="*/ 914 f50 1"/>
                <a:gd name="f63" fmla="*/ 804 f51 1"/>
                <a:gd name="f64" fmla="*/ 1852 f50 1"/>
                <a:gd name="f65" fmla="*/ 0 f51 1"/>
                <a:gd name="f66" fmla="*/ 3058 f50 1"/>
                <a:gd name="f67" fmla="*/ 3995 f50 1"/>
                <a:gd name="f68" fmla="*/ 5469 f50 1"/>
                <a:gd name="f69" fmla="*/ 6273 f50 1"/>
                <a:gd name="f70" fmla="*/ 209753 f50 1"/>
                <a:gd name="f71" fmla="*/ 3081 f51 1"/>
                <a:gd name="f72" fmla="*/ 7369 f51 1"/>
                <a:gd name="f73" fmla="*/ 208145 f50 1"/>
                <a:gd name="f74" fmla="*/ 14738 f51 1"/>
                <a:gd name="f75" fmla="*/ 215513 f50 1"/>
                <a:gd name="f76" fmla="+- f52 0 f1"/>
                <a:gd name="f77" fmla="*/ f55 1 14738"/>
                <a:gd name="f78" fmla="*/ f56 1 215512"/>
                <a:gd name="f79" fmla="*/ f57 1 14738"/>
                <a:gd name="f80" fmla="*/ f58 1 215512"/>
                <a:gd name="f81" fmla="*/ f59 1 14738"/>
                <a:gd name="f82" fmla="*/ f60 1 14738"/>
                <a:gd name="f83" fmla="*/ f61 1 14738"/>
                <a:gd name="f84" fmla="*/ f62 1 215512"/>
                <a:gd name="f85" fmla="*/ f63 1 14738"/>
                <a:gd name="f86" fmla="*/ f64 1 215512"/>
                <a:gd name="f87" fmla="*/ f65 1 14738"/>
                <a:gd name="f88" fmla="*/ f66 1 215512"/>
                <a:gd name="f89" fmla="*/ f67 1 215512"/>
                <a:gd name="f90" fmla="*/ f68 1 215512"/>
                <a:gd name="f91" fmla="*/ f69 1 215512"/>
                <a:gd name="f92" fmla="*/ f70 1 215512"/>
                <a:gd name="f93" fmla="*/ f71 1 14738"/>
                <a:gd name="f94" fmla="*/ f72 1 14738"/>
                <a:gd name="f95" fmla="*/ f73 1 215512"/>
                <a:gd name="f96" fmla="*/ f74 1 14738"/>
                <a:gd name="f97" fmla="*/ f75 1 215512"/>
                <a:gd name="f98" fmla="*/ f46 1 f53"/>
                <a:gd name="f99" fmla="*/ f47 1 f53"/>
                <a:gd name="f100" fmla="*/ f46 1 f54"/>
                <a:gd name="f101" fmla="*/ f48 1 f54"/>
                <a:gd name="f102" fmla="*/ f77 1 f53"/>
                <a:gd name="f103" fmla="*/ f78 1 f54"/>
                <a:gd name="f104" fmla="*/ f79 1 f53"/>
                <a:gd name="f105" fmla="*/ f80 1 f54"/>
                <a:gd name="f106" fmla="*/ f81 1 f53"/>
                <a:gd name="f107" fmla="*/ f82 1 f53"/>
                <a:gd name="f108" fmla="*/ f83 1 f53"/>
                <a:gd name="f109" fmla="*/ f84 1 f54"/>
                <a:gd name="f110" fmla="*/ f85 1 f53"/>
                <a:gd name="f111" fmla="*/ f86 1 f54"/>
                <a:gd name="f112" fmla="*/ f87 1 f53"/>
                <a:gd name="f113" fmla="*/ f88 1 f54"/>
                <a:gd name="f114" fmla="*/ f89 1 f54"/>
                <a:gd name="f115" fmla="*/ f90 1 f54"/>
                <a:gd name="f116" fmla="*/ f91 1 f54"/>
                <a:gd name="f117" fmla="*/ f92 1 f54"/>
                <a:gd name="f118" fmla="*/ f93 1 f53"/>
                <a:gd name="f119" fmla="*/ f94 1 f53"/>
                <a:gd name="f120" fmla="*/ f95 1 f54"/>
                <a:gd name="f121" fmla="*/ f96 1 f53"/>
                <a:gd name="f122" fmla="*/ f97 1 f54"/>
                <a:gd name="f123" fmla="*/ f98 f44 1"/>
                <a:gd name="f124" fmla="*/ f99 f44 1"/>
                <a:gd name="f125" fmla="*/ f101 f45 1"/>
                <a:gd name="f126" fmla="*/ f100 f45 1"/>
                <a:gd name="f127" fmla="*/ f102 f44 1"/>
                <a:gd name="f128" fmla="*/ f103 f45 1"/>
                <a:gd name="f129" fmla="*/ f104 f44 1"/>
                <a:gd name="f130" fmla="*/ f105 f45 1"/>
                <a:gd name="f131" fmla="*/ f106 f44 1"/>
                <a:gd name="f132" fmla="*/ f107 f44 1"/>
                <a:gd name="f133" fmla="*/ f108 f44 1"/>
                <a:gd name="f134" fmla="*/ f109 f45 1"/>
                <a:gd name="f135" fmla="*/ f110 f44 1"/>
                <a:gd name="f136" fmla="*/ f111 f45 1"/>
                <a:gd name="f137" fmla="*/ f112 f44 1"/>
                <a:gd name="f138" fmla="*/ f113 f45 1"/>
                <a:gd name="f139" fmla="*/ f114 f45 1"/>
                <a:gd name="f140" fmla="*/ f115 f45 1"/>
                <a:gd name="f141" fmla="*/ f116 f45 1"/>
                <a:gd name="f142" fmla="*/ f117 f45 1"/>
                <a:gd name="f143" fmla="*/ f118 f44 1"/>
                <a:gd name="f144" fmla="*/ f119 f44 1"/>
                <a:gd name="f145" fmla="*/ f120 f45 1"/>
                <a:gd name="f146" fmla="*/ f121 f44 1"/>
                <a:gd name="f147" fmla="*/ f122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0"/>
                </a:cxn>
                <a:cxn ang="f76">
                  <a:pos x="f132" y="f130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7" y="f139"/>
                </a:cxn>
                <a:cxn ang="f76">
                  <a:pos x="f137" y="f139"/>
                </a:cxn>
                <a:cxn ang="f76">
                  <a:pos x="f137" y="f140"/>
                </a:cxn>
                <a:cxn ang="f76">
                  <a:pos x="f137" y="f141"/>
                </a:cxn>
                <a:cxn ang="f76">
                  <a:pos x="f137" y="f141"/>
                </a:cxn>
                <a:cxn ang="f76">
                  <a:pos x="f137" y="f142"/>
                </a:cxn>
                <a:cxn ang="f76">
                  <a:pos x="f143" y="f142"/>
                </a:cxn>
                <a:cxn ang="f76">
                  <a:pos x="f144" y="f145"/>
                </a:cxn>
                <a:cxn ang="f76">
                  <a:pos x="f146" y="f147"/>
                </a:cxn>
                <a:cxn ang="f76">
                  <a:pos x="f146" y="f128"/>
                </a:cxn>
              </a:cxnLst>
              <a:rect l="f123" t="f126" r="f124" b="f125"/>
              <a:pathLst>
                <a:path w="14738" h="215512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cubicBezTo>
                    <a:pt x="f14" y="f15"/>
                    <a:pt x="f16" y="f15"/>
                    <a:pt x="f17" y="f12"/>
                  </a:cubicBezTo>
                  <a:lnTo>
                    <a:pt x="f18" y="f12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5" y="f27"/>
                  </a:lnTo>
                  <a:lnTo>
                    <a:pt x="f5" y="f28"/>
                  </a:lnTo>
                  <a:lnTo>
                    <a:pt x="f5" y="f28"/>
                  </a:lnTo>
                  <a:cubicBezTo>
                    <a:pt x="f5" y="f28"/>
                    <a:pt x="f5" y="f29"/>
                    <a:pt x="f5" y="f30"/>
                  </a:cubicBezTo>
                  <a:cubicBezTo>
                    <a:pt x="f5" y="f31"/>
                    <a:pt x="f5" y="f30"/>
                    <a:pt x="f5" y="f32"/>
                  </a:cubicBezTo>
                  <a:lnTo>
                    <a:pt x="f5" y="f32"/>
                  </a:lnTo>
                  <a:lnTo>
                    <a:pt x="f5" y="f33"/>
                  </a:lnTo>
                  <a:lnTo>
                    <a:pt x="f34" y="f33"/>
                  </a:lnTo>
                  <a:cubicBezTo>
                    <a:pt x="f17" y="f35"/>
                    <a:pt x="f36" y="f37"/>
                    <a:pt x="f38" y="f39"/>
                  </a:cubicBezTo>
                  <a:cubicBezTo>
                    <a:pt x="f40" y="f39"/>
                    <a:pt x="f6" y="f41"/>
                    <a:pt x="f6" y="f42"/>
                  </a:cubicBezTo>
                  <a:lnTo>
                    <a:pt x="f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4" name="Freeform: Shape 1217">
              <a:extLst>
                <a:ext uri="{FF2B5EF4-FFF2-40B4-BE49-F238E27FC236}">
                  <a16:creationId xmlns:a16="http://schemas.microsoft.com/office/drawing/2014/main" id="{FF71B86B-6C8F-9324-1F25-B0915A6E368E}"/>
                </a:ext>
              </a:extLst>
            </p:cNvPr>
            <p:cNvSpPr/>
            <p:nvPr/>
          </p:nvSpPr>
          <p:spPr>
            <a:xfrm>
              <a:off x="7910748" y="6518282"/>
              <a:ext cx="2788" cy="6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47"/>
                <a:gd name="f7" fmla="val 669"/>
                <a:gd name="f8" fmla="val 1339"/>
                <a:gd name="f9" fmla="val 670"/>
                <a:gd name="f10" fmla="val 2023"/>
                <a:gd name="f11" fmla="val 429"/>
                <a:gd name="f12" fmla="val 1018"/>
                <a:gd name="f13" fmla="val 656"/>
                <a:gd name="f14" fmla="+- 0 0 -90"/>
                <a:gd name="f15" fmla="*/ f3 1 2947"/>
                <a:gd name="f16" fmla="*/ f4 1 66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947"/>
                <a:gd name="f25" fmla="*/ f21 1 669"/>
                <a:gd name="f26" fmla="*/ 1339 f22 1"/>
                <a:gd name="f27" fmla="*/ 670 f21 1"/>
                <a:gd name="f28" fmla="*/ 2947 f22 1"/>
                <a:gd name="f29" fmla="*/ 0 f21 1"/>
                <a:gd name="f30" fmla="*/ 0 f22 1"/>
                <a:gd name="f31" fmla="+- f23 0 f1"/>
                <a:gd name="f32" fmla="*/ f26 1 2947"/>
                <a:gd name="f33" fmla="*/ f27 1 669"/>
                <a:gd name="f34" fmla="*/ f28 1 2947"/>
                <a:gd name="f35" fmla="*/ f29 1 669"/>
                <a:gd name="f36" fmla="*/ f30 1 294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3"/>
                </a:cxn>
                <a:cxn ang="f31">
                  <a:pos x="f54" y="f51"/>
                </a:cxn>
              </a:cxnLst>
              <a:rect l="f46" t="f49" r="f47" b="f48"/>
              <a:pathLst>
                <a:path w="2947" h="669">
                  <a:moveTo>
                    <a:pt x="f8" y="f9"/>
                  </a:moveTo>
                  <a:lnTo>
                    <a:pt x="f6" y="f9"/>
                  </a:lnTo>
                  <a:lnTo>
                    <a:pt x="f6" y="f5"/>
                  </a:lnTo>
                  <a:cubicBezTo>
                    <a:pt x="f10" y="f11"/>
                    <a:pt x="f12" y="f13"/>
                    <a:pt x="f5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5" name="Freeform: Shape 1218">
              <a:extLst>
                <a:ext uri="{FF2B5EF4-FFF2-40B4-BE49-F238E27FC236}">
                  <a16:creationId xmlns:a16="http://schemas.microsoft.com/office/drawing/2014/main" id="{D01484DF-18CD-63C4-EE32-2E4300F9E74F}"/>
                </a:ext>
              </a:extLst>
            </p:cNvPr>
            <p:cNvSpPr/>
            <p:nvPr/>
          </p:nvSpPr>
          <p:spPr>
            <a:xfrm>
              <a:off x="7910620" y="6504218"/>
              <a:ext cx="5715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29"/>
                <a:gd name="f7" fmla="val 1607"/>
                <a:gd name="f8" fmla="val 2947"/>
                <a:gd name="f9" fmla="val 1608"/>
                <a:gd name="f10" fmla="val 13"/>
                <a:gd name="f11" fmla="val 3175"/>
                <a:gd name="f12" fmla="val 589"/>
                <a:gd name="f13" fmla="val 4421"/>
                <a:gd name="f14" fmla="val 4810"/>
                <a:gd name="f15" fmla="val 938"/>
                <a:gd name="f16" fmla="val 5373"/>
                <a:gd name="f17" fmla="val 389"/>
                <a:gd name="f18" fmla="+- 0 0 -90"/>
                <a:gd name="f19" fmla="*/ f3 1 6029"/>
                <a:gd name="f20" fmla="*/ f4 1 160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029"/>
                <a:gd name="f29" fmla="*/ f25 1 1607"/>
                <a:gd name="f30" fmla="*/ 2947 f26 1"/>
                <a:gd name="f31" fmla="*/ 0 f25 1"/>
                <a:gd name="f32" fmla="*/ 0 f26 1"/>
                <a:gd name="f33" fmla="*/ 4421 f26 1"/>
                <a:gd name="f34" fmla="*/ 1608 f25 1"/>
                <a:gd name="f35" fmla="*/ 6029 f26 1"/>
                <a:gd name="f36" fmla="+- f27 0 f1"/>
                <a:gd name="f37" fmla="*/ f30 1 6029"/>
                <a:gd name="f38" fmla="*/ f31 1 1607"/>
                <a:gd name="f39" fmla="*/ f32 1 6029"/>
                <a:gd name="f40" fmla="*/ f33 1 6029"/>
                <a:gd name="f41" fmla="*/ f34 1 1607"/>
                <a:gd name="f42" fmla="*/ f35 1 6029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8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19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60" y="f61"/>
                </a:cxn>
                <a:cxn ang="f36">
                  <a:pos x="f62" y="f58"/>
                </a:cxn>
              </a:cxnLst>
              <a:rect l="f53" t="f56" r="f54" b="f55"/>
              <a:pathLst>
                <a:path w="6029" h="1607">
                  <a:moveTo>
                    <a:pt x="f8" y="f5"/>
                  </a:moveTo>
                  <a:lnTo>
                    <a:pt x="f5" y="f5"/>
                  </a:lnTo>
                  <a:cubicBezTo>
                    <a:pt x="f9" y="f10"/>
                    <a:pt x="f11" y="f12"/>
                    <a:pt x="f13" y="f9"/>
                  </a:cubicBezTo>
                  <a:cubicBezTo>
                    <a:pt x="f14" y="f15"/>
                    <a:pt x="f16" y="f17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6" name="Freeform: Shape 1219">
              <a:extLst>
                <a:ext uri="{FF2B5EF4-FFF2-40B4-BE49-F238E27FC236}">
                  <a16:creationId xmlns:a16="http://schemas.microsoft.com/office/drawing/2014/main" id="{12F33110-DBEB-C0DD-01E1-D32C376D295A}"/>
                </a:ext>
              </a:extLst>
            </p:cNvPr>
            <p:cNvSpPr/>
            <p:nvPr/>
          </p:nvSpPr>
          <p:spPr>
            <a:xfrm>
              <a:off x="7659928" y="6503953"/>
              <a:ext cx="254889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8892"/>
                <a:gd name="f7" fmla="val 14735"/>
                <a:gd name="f8" fmla="val 267419"/>
                <a:gd name="f9" fmla="val 5760"/>
                <a:gd name="f10" fmla="val 267473"/>
                <a:gd name="f11" fmla="val 4260"/>
                <a:gd name="f12" fmla="val 267995"/>
                <a:gd name="f13" fmla="val 2813"/>
                <a:gd name="f14" fmla="val 1607"/>
                <a:gd name="f15" fmla="val 267647"/>
                <a:gd name="f16" fmla="val 589"/>
                <a:gd name="f17" fmla="val 266079"/>
                <a:gd name="f18" fmla="val 13"/>
                <a:gd name="f19" fmla="val 264472"/>
                <a:gd name="f20" fmla="val 5761"/>
                <a:gd name="f21" fmla="val 7635"/>
                <a:gd name="f22" fmla="val 5774"/>
                <a:gd name="f23" fmla="val 11065"/>
                <a:gd name="f24" fmla="val 3363"/>
                <a:gd name="f25" fmla="val 14039"/>
                <a:gd name="f26" fmla="val 265490"/>
                <a:gd name="f27" fmla="val 14722"/>
                <a:gd name="f28" fmla="val 266495"/>
                <a:gd name="f29" fmla="val 14494"/>
                <a:gd name="f30" fmla="val 14065"/>
                <a:gd name="f31" fmla="+- 0 0 -90"/>
                <a:gd name="f32" fmla="*/ f3 1 268892"/>
                <a:gd name="f33" fmla="*/ f4 1 14735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68892"/>
                <a:gd name="f42" fmla="*/ f38 1 14735"/>
                <a:gd name="f43" fmla="*/ 267419 f39 1"/>
                <a:gd name="f44" fmla="*/ 5760 f38 1"/>
                <a:gd name="f45" fmla="*/ 268892 f39 1"/>
                <a:gd name="f46" fmla="*/ 1607 f38 1"/>
                <a:gd name="f47" fmla="*/ 264472 f39 1"/>
                <a:gd name="f48" fmla="*/ 0 f38 1"/>
                <a:gd name="f49" fmla="*/ 5761 f39 1"/>
                <a:gd name="f50" fmla="*/ 7635 f38 1"/>
                <a:gd name="f51" fmla="*/ 0 f39 1"/>
                <a:gd name="f52" fmla="*/ 14735 f38 1"/>
                <a:gd name="f53" fmla="*/ 14065 f38 1"/>
                <a:gd name="f54" fmla="+- f40 0 f1"/>
                <a:gd name="f55" fmla="*/ f43 1 268892"/>
                <a:gd name="f56" fmla="*/ f44 1 14735"/>
                <a:gd name="f57" fmla="*/ f45 1 268892"/>
                <a:gd name="f58" fmla="*/ f46 1 14735"/>
                <a:gd name="f59" fmla="*/ f47 1 268892"/>
                <a:gd name="f60" fmla="*/ f48 1 14735"/>
                <a:gd name="f61" fmla="*/ f49 1 268892"/>
                <a:gd name="f62" fmla="*/ f50 1 14735"/>
                <a:gd name="f63" fmla="*/ f51 1 268892"/>
                <a:gd name="f64" fmla="*/ f52 1 14735"/>
                <a:gd name="f65" fmla="*/ f53 1 14735"/>
                <a:gd name="f66" fmla="*/ f34 1 f41"/>
                <a:gd name="f67" fmla="*/ f35 1 f41"/>
                <a:gd name="f68" fmla="*/ f34 1 f42"/>
                <a:gd name="f69" fmla="*/ f36 1 f42"/>
                <a:gd name="f70" fmla="*/ f55 1 f41"/>
                <a:gd name="f71" fmla="*/ f56 1 f42"/>
                <a:gd name="f72" fmla="*/ f57 1 f41"/>
                <a:gd name="f73" fmla="*/ f58 1 f42"/>
                <a:gd name="f74" fmla="*/ f59 1 f41"/>
                <a:gd name="f75" fmla="*/ f60 1 f42"/>
                <a:gd name="f76" fmla="*/ f61 1 f41"/>
                <a:gd name="f77" fmla="*/ f62 1 f42"/>
                <a:gd name="f78" fmla="*/ f63 1 f41"/>
                <a:gd name="f79" fmla="*/ f64 1 f42"/>
                <a:gd name="f80" fmla="*/ f65 1 f42"/>
                <a:gd name="f81" fmla="*/ f66 f32 1"/>
                <a:gd name="f82" fmla="*/ f67 f32 1"/>
                <a:gd name="f83" fmla="*/ f69 f33 1"/>
                <a:gd name="f84" fmla="*/ f68 f33 1"/>
                <a:gd name="f85" fmla="*/ f70 f32 1"/>
                <a:gd name="f86" fmla="*/ f71 f33 1"/>
                <a:gd name="f87" fmla="*/ f72 f32 1"/>
                <a:gd name="f88" fmla="*/ f73 f33 1"/>
                <a:gd name="f89" fmla="*/ f74 f32 1"/>
                <a:gd name="f90" fmla="*/ f75 f33 1"/>
                <a:gd name="f91" fmla="*/ f76 f32 1"/>
                <a:gd name="f92" fmla="*/ f77 f33 1"/>
                <a:gd name="f93" fmla="*/ f78 f32 1"/>
                <a:gd name="f94" fmla="*/ f79 f33 1"/>
                <a:gd name="f95" fmla="*/ f80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5" y="f86"/>
                </a:cxn>
                <a:cxn ang="f54">
                  <a:pos x="f87" y="f88"/>
                </a:cxn>
                <a:cxn ang="f54">
                  <a:pos x="f89" y="f90"/>
                </a:cxn>
                <a:cxn ang="f54">
                  <a:pos x="f91" y="f90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89" y="f94"/>
                </a:cxn>
                <a:cxn ang="f54">
                  <a:pos x="f85" y="f95"/>
                </a:cxn>
                <a:cxn ang="f54">
                  <a:pos x="f85" y="f86"/>
                </a:cxn>
              </a:cxnLst>
              <a:rect l="f81" t="f84" r="f82" b="f83"/>
              <a:pathLst>
                <a:path w="268892" h="14735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15" y="f16"/>
                    <a:pt x="f17" y="f18"/>
                    <a:pt x="f19" y="f5"/>
                  </a:cubicBezTo>
                  <a:lnTo>
                    <a:pt x="f20" y="f5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5" y="f7"/>
                  </a:cubicBezTo>
                  <a:lnTo>
                    <a:pt x="f19" y="f7"/>
                  </a:lnTo>
                  <a:cubicBezTo>
                    <a:pt x="f26" y="f27"/>
                    <a:pt x="f28" y="f29"/>
                    <a:pt x="f8" y="f30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7" name="Freeform: Shape 1220">
              <a:extLst>
                <a:ext uri="{FF2B5EF4-FFF2-40B4-BE49-F238E27FC236}">
                  <a16:creationId xmlns:a16="http://schemas.microsoft.com/office/drawing/2014/main" id="{40FD3CD2-C58C-8684-6ACF-44BA250B4150}"/>
                </a:ext>
              </a:extLst>
            </p:cNvPr>
            <p:cNvSpPr/>
            <p:nvPr/>
          </p:nvSpPr>
          <p:spPr>
            <a:xfrm>
              <a:off x="7913409" y="6026261"/>
              <a:ext cx="13972" cy="1435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143601"/>
                <a:gd name="f8" fmla="val 13934"/>
                <a:gd name="f9" fmla="val 4070"/>
                <a:gd name="f10" fmla="val 11442"/>
                <a:gd name="f11" fmla="val 7368"/>
                <a:gd name="f12" fmla="val 7369"/>
                <a:gd name="f13" fmla="val 3296"/>
                <a:gd name="f14" fmla="val 13398"/>
                <a:gd name="f15" fmla="+- 0 0 -90"/>
                <a:gd name="f16" fmla="*/ f3 1 14738"/>
                <a:gd name="f17" fmla="*/ f4 1 14360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738"/>
                <a:gd name="f26" fmla="*/ f22 1 143601"/>
                <a:gd name="f27" fmla="*/ 13934 f23 1"/>
                <a:gd name="f28" fmla="*/ 143601 f22 1"/>
                <a:gd name="f29" fmla="*/ 14738 f23 1"/>
                <a:gd name="f30" fmla="*/ 0 f22 1"/>
                <a:gd name="f31" fmla="*/ 7369 f23 1"/>
                <a:gd name="f32" fmla="*/ 7368 f22 1"/>
                <a:gd name="f33" fmla="*/ 0 f23 1"/>
                <a:gd name="f34" fmla="*/ 13398 f23 1"/>
                <a:gd name="f35" fmla="+- f24 0 f1"/>
                <a:gd name="f36" fmla="*/ f27 1 14738"/>
                <a:gd name="f37" fmla="*/ f28 1 143601"/>
                <a:gd name="f38" fmla="*/ f29 1 14738"/>
                <a:gd name="f39" fmla="*/ f30 1 143601"/>
                <a:gd name="f40" fmla="*/ f31 1 14738"/>
                <a:gd name="f41" fmla="*/ f32 1 143601"/>
                <a:gd name="f42" fmla="*/ f33 1 14738"/>
                <a:gd name="f43" fmla="*/ f34 1 14738"/>
                <a:gd name="f44" fmla="*/ f18 1 f25"/>
                <a:gd name="f45" fmla="*/ f19 1 f25"/>
                <a:gd name="f46" fmla="*/ f18 1 f26"/>
                <a:gd name="f47" fmla="*/ f20 1 f26"/>
                <a:gd name="f48" fmla="*/ f36 1 f25"/>
                <a:gd name="f49" fmla="*/ f37 1 f26"/>
                <a:gd name="f50" fmla="*/ f38 1 f25"/>
                <a:gd name="f51" fmla="*/ f39 1 f26"/>
                <a:gd name="f52" fmla="*/ f40 1 f25"/>
                <a:gd name="f53" fmla="*/ f41 1 f26"/>
                <a:gd name="f54" fmla="*/ f42 1 f25"/>
                <a:gd name="f55" fmla="*/ f43 1 f25"/>
                <a:gd name="f56" fmla="*/ f44 f16 1"/>
                <a:gd name="f57" fmla="*/ f45 f16 1"/>
                <a:gd name="f58" fmla="*/ f47 f17 1"/>
                <a:gd name="f59" fmla="*/ f46 f17 1"/>
                <a:gd name="f60" fmla="*/ f48 f16 1"/>
                <a:gd name="f61" fmla="*/ f49 f17 1"/>
                <a:gd name="f62" fmla="*/ f50 f16 1"/>
                <a:gd name="f63" fmla="*/ f51 f17 1"/>
                <a:gd name="f64" fmla="*/ f52 f16 1"/>
                <a:gd name="f65" fmla="*/ f53 f17 1"/>
                <a:gd name="f66" fmla="*/ f54 f16 1"/>
                <a:gd name="f67" fmla="*/ f5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3"/>
                </a:cxn>
                <a:cxn ang="f35">
                  <a:pos x="f66" y="f61"/>
                </a:cxn>
                <a:cxn ang="f35">
                  <a:pos x="f67" y="f61"/>
                </a:cxn>
              </a:cxnLst>
              <a:rect l="f56" t="f59" r="f57" b="f58"/>
              <a:pathLst>
                <a:path w="14738" h="143601">
                  <a:moveTo>
                    <a:pt x="f8" y="f7"/>
                  </a:moveTo>
                  <a:lnTo>
                    <a:pt x="f6" y="f7"/>
                  </a:lnTo>
                  <a:lnTo>
                    <a:pt x="f6" y="f5"/>
                  </a:lnTo>
                  <a:cubicBezTo>
                    <a:pt x="f6" y="f9"/>
                    <a:pt x="f10" y="f11"/>
                    <a:pt x="f12" y="f11"/>
                  </a:cubicBezTo>
                  <a:cubicBezTo>
                    <a:pt x="f13" y="f11"/>
                    <a:pt x="f5" y="f9"/>
                    <a:pt x="f5" y="f5"/>
                  </a:cubicBezTo>
                  <a:lnTo>
                    <a:pt x="f5" y="f7"/>
                  </a:lnTo>
                  <a:lnTo>
                    <a:pt x="f14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8" name="Freeform: Shape 1221">
              <a:extLst>
                <a:ext uri="{FF2B5EF4-FFF2-40B4-BE49-F238E27FC236}">
                  <a16:creationId xmlns:a16="http://schemas.microsoft.com/office/drawing/2014/main" id="{64FCFE8E-FE52-95E2-E6BF-53E5B2998321}"/>
                </a:ext>
              </a:extLst>
            </p:cNvPr>
            <p:cNvSpPr/>
            <p:nvPr/>
          </p:nvSpPr>
          <p:spPr>
            <a:xfrm>
              <a:off x="7748698" y="4969078"/>
              <a:ext cx="172080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1539"/>
                <a:gd name="f7" fmla="val 14735"/>
                <a:gd name="f8" fmla="val 7369"/>
                <a:gd name="f9" fmla="val 7368"/>
                <a:gd name="f10" fmla="val 11437"/>
                <a:gd name="f11" fmla="val 4072"/>
                <a:gd name="f12" fmla="val 174171"/>
                <a:gd name="f13" fmla="val 3298"/>
                <a:gd name="f14" fmla="val 177466"/>
                <a:gd name="f15" fmla="+- 0 0 -90"/>
                <a:gd name="f16" fmla="*/ f3 1 181539"/>
                <a:gd name="f17" fmla="*/ f4 1 1473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81539"/>
                <a:gd name="f26" fmla="*/ f22 1 14735"/>
                <a:gd name="f27" fmla="*/ 7369 f23 1"/>
                <a:gd name="f28" fmla="*/ 7368 f22 1"/>
                <a:gd name="f29" fmla="*/ 0 f23 1"/>
                <a:gd name="f30" fmla="*/ 14735 f22 1"/>
                <a:gd name="f31" fmla="*/ 174171 f23 1"/>
                <a:gd name="f32" fmla="*/ 181539 f23 1"/>
                <a:gd name="f33" fmla="*/ 0 f22 1"/>
                <a:gd name="f34" fmla="+- f24 0 f1"/>
                <a:gd name="f35" fmla="*/ f27 1 181539"/>
                <a:gd name="f36" fmla="*/ f28 1 14735"/>
                <a:gd name="f37" fmla="*/ f29 1 181539"/>
                <a:gd name="f38" fmla="*/ f30 1 14735"/>
                <a:gd name="f39" fmla="*/ f31 1 181539"/>
                <a:gd name="f40" fmla="*/ f32 1 181539"/>
                <a:gd name="f41" fmla="*/ f33 1 14735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58"/>
                </a:cxn>
                <a:cxn ang="f34">
                  <a:pos x="f62" y="f63"/>
                </a:cxn>
                <a:cxn ang="f34">
                  <a:pos x="f59" y="f63"/>
                </a:cxn>
                <a:cxn ang="f34">
                  <a:pos x="f57" y="f58"/>
                </a:cxn>
              </a:cxnLst>
              <a:rect l="f53" t="f56" r="f54" b="f55"/>
              <a:pathLst>
                <a:path w="181539" h="14735">
                  <a:moveTo>
                    <a:pt x="f8" y="f9"/>
                  </a:moveTo>
                  <a:cubicBezTo>
                    <a:pt x="f8" y="f10"/>
                    <a:pt x="f11" y="f7"/>
                    <a:pt x="f5" y="f7"/>
                  </a:cubicBezTo>
                  <a:lnTo>
                    <a:pt x="f12" y="f7"/>
                  </a:lnTo>
                  <a:lnTo>
                    <a:pt x="f12" y="f9"/>
                  </a:lnTo>
                  <a:cubicBezTo>
                    <a:pt x="f12" y="f13"/>
                    <a:pt x="f14" y="f5"/>
                    <a:pt x="f6" y="f5"/>
                  </a:cubicBezTo>
                  <a:lnTo>
                    <a:pt x="f5" y="f5"/>
                  </a:lnTo>
                  <a:cubicBezTo>
                    <a:pt x="f11" y="f5"/>
                    <a:pt x="f8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9" name="Freeform: Shape 1222">
              <a:extLst>
                <a:ext uri="{FF2B5EF4-FFF2-40B4-BE49-F238E27FC236}">
                  <a16:creationId xmlns:a16="http://schemas.microsoft.com/office/drawing/2014/main" id="{86611685-E7C3-26ED-0E36-E335FDE32465}"/>
                </a:ext>
              </a:extLst>
            </p:cNvPr>
            <p:cNvSpPr/>
            <p:nvPr/>
          </p:nvSpPr>
          <p:spPr>
            <a:xfrm>
              <a:off x="7647593" y="4968401"/>
              <a:ext cx="108603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567"/>
                <a:gd name="f7" fmla="val 14735"/>
                <a:gd name="f8" fmla="val 6984"/>
                <a:gd name="f9" fmla="val 804"/>
                <a:gd name="f10" fmla="val 6059"/>
                <a:gd name="f11" fmla="val 587"/>
                <a:gd name="f12" fmla="val 5095"/>
                <a:gd name="f13" fmla="val 4170"/>
                <a:gd name="f14" fmla="val 3366"/>
                <a:gd name="f15" fmla="val 2965"/>
                <a:gd name="f16" fmla="val 1607"/>
                <a:gd name="f17" fmla="val 1759"/>
                <a:gd name="f18" fmla="val 2411"/>
                <a:gd name="f19" fmla="val 1102"/>
                <a:gd name="f20" fmla="val 3081"/>
                <a:gd name="f21" fmla="val 566"/>
                <a:gd name="f22" fmla="val 3849"/>
                <a:gd name="f23" fmla="val 151"/>
                <a:gd name="f24" fmla="val 4689"/>
                <a:gd name="f25" fmla="val -50"/>
                <a:gd name="f26" fmla="val 5661"/>
                <a:gd name="f27" fmla="val 6663"/>
                <a:gd name="f28" fmla="val 7636"/>
                <a:gd name="f29" fmla="val 218"/>
                <a:gd name="f30" fmla="val 11133"/>
                <a:gd name="f31" fmla="val 2737"/>
                <a:gd name="f32" fmla="val 14100"/>
                <a:gd name="f33" fmla="val 6180"/>
                <a:gd name="f34" fmla="val 7519"/>
                <a:gd name="f35" fmla="val 107199"/>
                <a:gd name="f36" fmla="val 111272"/>
                <a:gd name="f37" fmla="val 11437"/>
                <a:gd name="f38" fmla="val 7368"/>
                <a:gd name="f39" fmla="val 3298"/>
                <a:gd name="f40" fmla="+- 0 0 -90"/>
                <a:gd name="f41" fmla="*/ f3 1 114567"/>
                <a:gd name="f42" fmla="*/ f4 1 14735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14567"/>
                <a:gd name="f51" fmla="*/ f47 1 14735"/>
                <a:gd name="f52" fmla="*/ 6984 f48 1"/>
                <a:gd name="f53" fmla="*/ 804 f47 1"/>
                <a:gd name="f54" fmla="*/ 4170 f48 1"/>
                <a:gd name="f55" fmla="*/ 2965 f48 1"/>
                <a:gd name="f56" fmla="*/ 1607 f47 1"/>
                <a:gd name="f57" fmla="*/ 1759 f48 1"/>
                <a:gd name="f58" fmla="*/ 2411 f47 1"/>
                <a:gd name="f59" fmla="*/ 151 f48 1"/>
                <a:gd name="f60" fmla="*/ 4689 f47 1"/>
                <a:gd name="f61" fmla="*/ 7636 f47 1"/>
                <a:gd name="f62" fmla="*/ 6180 f48 1"/>
                <a:gd name="f63" fmla="*/ 14735 f47 1"/>
                <a:gd name="f64" fmla="*/ 7519 f48 1"/>
                <a:gd name="f65" fmla="*/ 107199 f48 1"/>
                <a:gd name="f66" fmla="*/ 114567 f48 1"/>
                <a:gd name="f67" fmla="*/ 7368 f47 1"/>
                <a:gd name="f68" fmla="*/ 0 f47 1"/>
                <a:gd name="f69" fmla="+- f49 0 f1"/>
                <a:gd name="f70" fmla="*/ f52 1 114567"/>
                <a:gd name="f71" fmla="*/ f53 1 14735"/>
                <a:gd name="f72" fmla="*/ f54 1 114567"/>
                <a:gd name="f73" fmla="*/ f55 1 114567"/>
                <a:gd name="f74" fmla="*/ f56 1 14735"/>
                <a:gd name="f75" fmla="*/ f57 1 114567"/>
                <a:gd name="f76" fmla="*/ f58 1 14735"/>
                <a:gd name="f77" fmla="*/ f59 1 114567"/>
                <a:gd name="f78" fmla="*/ f60 1 14735"/>
                <a:gd name="f79" fmla="*/ f61 1 14735"/>
                <a:gd name="f80" fmla="*/ f62 1 114567"/>
                <a:gd name="f81" fmla="*/ f63 1 14735"/>
                <a:gd name="f82" fmla="*/ f64 1 114567"/>
                <a:gd name="f83" fmla="*/ f65 1 114567"/>
                <a:gd name="f84" fmla="*/ f66 1 114567"/>
                <a:gd name="f85" fmla="*/ f67 1 14735"/>
                <a:gd name="f86" fmla="*/ f68 1 14735"/>
                <a:gd name="f87" fmla="*/ f43 1 f50"/>
                <a:gd name="f88" fmla="*/ f44 1 f50"/>
                <a:gd name="f89" fmla="*/ f43 1 f51"/>
                <a:gd name="f90" fmla="*/ f45 1 f51"/>
                <a:gd name="f91" fmla="*/ f70 1 f50"/>
                <a:gd name="f92" fmla="*/ f71 1 f51"/>
                <a:gd name="f93" fmla="*/ f72 1 f50"/>
                <a:gd name="f94" fmla="*/ f73 1 f50"/>
                <a:gd name="f95" fmla="*/ f74 1 f51"/>
                <a:gd name="f96" fmla="*/ f75 1 f50"/>
                <a:gd name="f97" fmla="*/ f76 1 f51"/>
                <a:gd name="f98" fmla="*/ f77 1 f50"/>
                <a:gd name="f99" fmla="*/ f78 1 f51"/>
                <a:gd name="f100" fmla="*/ f79 1 f51"/>
                <a:gd name="f101" fmla="*/ f80 1 f50"/>
                <a:gd name="f102" fmla="*/ f81 1 f51"/>
                <a:gd name="f103" fmla="*/ f82 1 f50"/>
                <a:gd name="f104" fmla="*/ f83 1 f50"/>
                <a:gd name="f105" fmla="*/ f84 1 f50"/>
                <a:gd name="f106" fmla="*/ f85 1 f51"/>
                <a:gd name="f107" fmla="*/ f86 1 f51"/>
                <a:gd name="f108" fmla="*/ f87 f41 1"/>
                <a:gd name="f109" fmla="*/ f88 f41 1"/>
                <a:gd name="f110" fmla="*/ f90 f42 1"/>
                <a:gd name="f111" fmla="*/ f89 f42 1"/>
                <a:gd name="f112" fmla="*/ f91 f41 1"/>
                <a:gd name="f113" fmla="*/ f92 f42 1"/>
                <a:gd name="f114" fmla="*/ f93 f41 1"/>
                <a:gd name="f115" fmla="*/ f94 f41 1"/>
                <a:gd name="f116" fmla="*/ f95 f42 1"/>
                <a:gd name="f117" fmla="*/ f96 f41 1"/>
                <a:gd name="f118" fmla="*/ f97 f42 1"/>
                <a:gd name="f119" fmla="*/ f98 f41 1"/>
                <a:gd name="f120" fmla="*/ f99 f42 1"/>
                <a:gd name="f121" fmla="*/ f100 f42 1"/>
                <a:gd name="f122" fmla="*/ f101 f41 1"/>
                <a:gd name="f123" fmla="*/ f102 f42 1"/>
                <a:gd name="f124" fmla="*/ f103 f41 1"/>
                <a:gd name="f125" fmla="*/ f104 f41 1"/>
                <a:gd name="f126" fmla="*/ f105 f41 1"/>
                <a:gd name="f127" fmla="*/ f106 f42 1"/>
                <a:gd name="f128" fmla="*/ f107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2" y="f113"/>
                </a:cxn>
                <a:cxn ang="f69">
                  <a:pos x="f114" y="f113"/>
                </a:cxn>
                <a:cxn ang="f69">
                  <a:pos x="f115" y="f116"/>
                </a:cxn>
                <a:cxn ang="f69">
                  <a:pos x="f117" y="f118"/>
                </a:cxn>
                <a:cxn ang="f69">
                  <a:pos x="f119" y="f120"/>
                </a:cxn>
                <a:cxn ang="f69">
                  <a:pos x="f119" y="f121"/>
                </a:cxn>
                <a:cxn ang="f69">
                  <a:pos x="f122" y="f123"/>
                </a:cxn>
                <a:cxn ang="f69">
                  <a:pos x="f124" y="f123"/>
                </a:cxn>
                <a:cxn ang="f69">
                  <a:pos x="f125" y="f123"/>
                </a:cxn>
                <a:cxn ang="f69">
                  <a:pos x="f126" y="f127"/>
                </a:cxn>
                <a:cxn ang="f69">
                  <a:pos x="f125" y="f128"/>
                </a:cxn>
                <a:cxn ang="f69">
                  <a:pos x="f112" y="f128"/>
                </a:cxn>
              </a:cxnLst>
              <a:rect l="f108" t="f111" r="f109" b="f110"/>
              <a:pathLst>
                <a:path w="114567" h="14735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3" y="f9"/>
                    <a:pt x="f14" y="f9"/>
                    <a:pt x="f15" y="f16"/>
                  </a:cubicBez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28"/>
                  </a:cubicBezTo>
                  <a:cubicBezTo>
                    <a:pt x="f29" y="f30"/>
                    <a:pt x="f31" y="f32"/>
                    <a:pt x="f33" y="f7"/>
                  </a:cubicBezTo>
                  <a:lnTo>
                    <a:pt x="f34" y="f7"/>
                  </a:lnTo>
                  <a:lnTo>
                    <a:pt x="f35" y="f7"/>
                  </a:lnTo>
                  <a:cubicBezTo>
                    <a:pt x="f36" y="f7"/>
                    <a:pt x="f6" y="f37"/>
                    <a:pt x="f6" y="f38"/>
                  </a:cubicBezTo>
                  <a:cubicBezTo>
                    <a:pt x="f6" y="f39"/>
                    <a:pt x="f36" y="f5"/>
                    <a:pt x="f35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0" name="Freeform: Shape 1223">
              <a:extLst>
                <a:ext uri="{FF2B5EF4-FFF2-40B4-BE49-F238E27FC236}">
                  <a16:creationId xmlns:a16="http://schemas.microsoft.com/office/drawing/2014/main" id="{F06D77C9-325D-EA11-8A3A-776450814008}"/>
                </a:ext>
              </a:extLst>
            </p:cNvPr>
            <p:cNvSpPr/>
            <p:nvPr/>
          </p:nvSpPr>
          <p:spPr>
            <a:xfrm>
              <a:off x="7492922" y="6165040"/>
              <a:ext cx="134745" cy="48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149"/>
                <a:gd name="f7" fmla="val 4827"/>
                <a:gd name="f8" fmla="val 7101"/>
                <a:gd name="f9" fmla="val 4828"/>
                <a:gd name="f10" fmla="val 142150"/>
                <a:gd name="f11" fmla="val 5"/>
                <a:gd name="f12" fmla="val 3162"/>
                <a:gd name="f13" fmla="val -115"/>
                <a:gd name="f14" fmla="val 6042"/>
                <a:gd name="f15" fmla="val 1840"/>
                <a:gd name="f16" fmla="+- 0 0 -90"/>
                <a:gd name="f17" fmla="*/ f3 1 142149"/>
                <a:gd name="f18" fmla="*/ f4 1 482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2149"/>
                <a:gd name="f27" fmla="*/ f23 1 4827"/>
                <a:gd name="f28" fmla="*/ 7101 f24 1"/>
                <a:gd name="f29" fmla="*/ 4828 f23 1"/>
                <a:gd name="f30" fmla="*/ 142150 f24 1"/>
                <a:gd name="f31" fmla="*/ 5 f23 1"/>
                <a:gd name="f32" fmla="*/ 0 f24 1"/>
                <a:gd name="f33" fmla="+- f25 0 f1"/>
                <a:gd name="f34" fmla="*/ f28 1 142149"/>
                <a:gd name="f35" fmla="*/ f29 1 4827"/>
                <a:gd name="f36" fmla="*/ f30 1 142149"/>
                <a:gd name="f37" fmla="*/ f31 1 4827"/>
                <a:gd name="f38" fmla="*/ f32 1 142149"/>
                <a:gd name="f39" fmla="*/ f19 1 f26"/>
                <a:gd name="f40" fmla="*/ f20 1 f26"/>
                <a:gd name="f41" fmla="*/ f19 1 f27"/>
                <a:gd name="f42" fmla="*/ f21 1 f27"/>
                <a:gd name="f43" fmla="*/ f34 1 f26"/>
                <a:gd name="f44" fmla="*/ f35 1 f27"/>
                <a:gd name="f45" fmla="*/ f36 1 f26"/>
                <a:gd name="f46" fmla="*/ f37 1 f27"/>
                <a:gd name="f47" fmla="*/ f38 1 f26"/>
                <a:gd name="f48" fmla="*/ f39 f17 1"/>
                <a:gd name="f49" fmla="*/ f40 f17 1"/>
                <a:gd name="f50" fmla="*/ f42 f18 1"/>
                <a:gd name="f51" fmla="*/ f41 f18 1"/>
                <a:gd name="f52" fmla="*/ f43 f17 1"/>
                <a:gd name="f53" fmla="*/ f44 f18 1"/>
                <a:gd name="f54" fmla="*/ f45 f17 1"/>
                <a:gd name="f55" fmla="*/ f46 f18 1"/>
                <a:gd name="f56" fmla="*/ f47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2" y="f53"/>
                </a:cxn>
                <a:cxn ang="f33">
                  <a:pos x="f54" y="f53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2" y="f53"/>
                </a:cxn>
              </a:cxnLst>
              <a:rect l="f48" t="f51" r="f49" b="f50"/>
              <a:pathLst>
                <a:path w="142149" h="4827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1" name="Freeform: Shape 1224">
              <a:extLst>
                <a:ext uri="{FF2B5EF4-FFF2-40B4-BE49-F238E27FC236}">
                  <a16:creationId xmlns:a16="http://schemas.microsoft.com/office/drawing/2014/main" id="{839A3514-872A-457A-1DF1-0F396AD6A72A}"/>
                </a:ext>
              </a:extLst>
            </p:cNvPr>
            <p:cNvSpPr/>
            <p:nvPr/>
          </p:nvSpPr>
          <p:spPr>
            <a:xfrm>
              <a:off x="7420474" y="6158593"/>
              <a:ext cx="13139" cy="103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60"/>
                <a:gd name="f7" fmla="val 10328"/>
                <a:gd name="f8" fmla="val 6625"/>
                <a:gd name="f9" fmla="val 6443"/>
                <a:gd name="f10" fmla="val 13739"/>
                <a:gd name="f11" fmla="val 5559"/>
                <a:gd name="f12" fmla="val 13458"/>
                <a:gd name="f13" fmla="val 4702"/>
                <a:gd name="f14" fmla="val 13056"/>
                <a:gd name="f15" fmla="val 3898"/>
                <a:gd name="f16" fmla="val 12681"/>
                <a:gd name="f17" fmla="val 3121"/>
                <a:gd name="f18" fmla="val 12131"/>
                <a:gd name="f19" fmla="val 2438"/>
                <a:gd name="f20" fmla="val 11449"/>
                <a:gd name="f21" fmla="val 1889"/>
                <a:gd name="f22" fmla="val 8729"/>
                <a:gd name="f23" fmla="val -630"/>
                <a:gd name="f24" fmla="val 4522"/>
                <a:gd name="f25" fmla="val 1802"/>
                <a:gd name="f26" fmla="val 864"/>
                <a:gd name="f27" fmla="val 3094"/>
                <a:gd name="f28" fmla="val 60"/>
                <a:gd name="f29" fmla="val 4166"/>
                <a:gd name="f30" fmla="val 127"/>
                <a:gd name="f31" fmla="val 4434"/>
                <a:gd name="f32" fmla="val 4970"/>
                <a:gd name="f33" fmla="val -20"/>
                <a:gd name="f34" fmla="val 5452"/>
                <a:gd name="f35" fmla="val 5961"/>
                <a:gd name="f36" fmla="val 1359"/>
                <a:gd name="f37" fmla="val 7917"/>
                <a:gd name="f38" fmla="val 3879"/>
                <a:gd name="f39" fmla="val 6417"/>
                <a:gd name="f40" fmla="+- 0 0 -90"/>
                <a:gd name="f41" fmla="*/ f3 1 13860"/>
                <a:gd name="f42" fmla="*/ f4 1 10328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3860"/>
                <a:gd name="f51" fmla="*/ f47 1 10328"/>
                <a:gd name="f52" fmla="*/ 6625 f48 1"/>
                <a:gd name="f53" fmla="*/ 6443 f47 1"/>
                <a:gd name="f54" fmla="*/ 13860 f48 1"/>
                <a:gd name="f55" fmla="*/ 13056 f48 1"/>
                <a:gd name="f56" fmla="*/ 3898 f47 1"/>
                <a:gd name="f57" fmla="*/ 11449 f48 1"/>
                <a:gd name="f58" fmla="*/ 1889 f47 1"/>
                <a:gd name="f59" fmla="*/ 1802 f48 1"/>
                <a:gd name="f60" fmla="*/ 864 f48 1"/>
                <a:gd name="f61" fmla="*/ 3094 f47 1"/>
                <a:gd name="f62" fmla="*/ 60 f48 1"/>
                <a:gd name="f63" fmla="*/ 4166 f47 1"/>
                <a:gd name="f64" fmla="*/ 4970 f47 1"/>
                <a:gd name="f65" fmla="*/ 10328 f47 1"/>
                <a:gd name="f66" fmla="+- f49 0 f1"/>
                <a:gd name="f67" fmla="*/ f52 1 13860"/>
                <a:gd name="f68" fmla="*/ f53 1 10328"/>
                <a:gd name="f69" fmla="*/ f54 1 13860"/>
                <a:gd name="f70" fmla="*/ f55 1 13860"/>
                <a:gd name="f71" fmla="*/ f56 1 10328"/>
                <a:gd name="f72" fmla="*/ f57 1 13860"/>
                <a:gd name="f73" fmla="*/ f58 1 10328"/>
                <a:gd name="f74" fmla="*/ f59 1 13860"/>
                <a:gd name="f75" fmla="*/ f60 1 13860"/>
                <a:gd name="f76" fmla="*/ f61 1 10328"/>
                <a:gd name="f77" fmla="*/ f62 1 13860"/>
                <a:gd name="f78" fmla="*/ f63 1 10328"/>
                <a:gd name="f79" fmla="*/ f64 1 10328"/>
                <a:gd name="f80" fmla="*/ f65 1 10328"/>
                <a:gd name="f81" fmla="*/ f43 1 f50"/>
                <a:gd name="f82" fmla="*/ f44 1 f50"/>
                <a:gd name="f83" fmla="*/ f43 1 f51"/>
                <a:gd name="f84" fmla="*/ f45 1 f51"/>
                <a:gd name="f85" fmla="*/ f67 1 f50"/>
                <a:gd name="f86" fmla="*/ f68 1 f51"/>
                <a:gd name="f87" fmla="*/ f69 1 f50"/>
                <a:gd name="f88" fmla="*/ f70 1 f50"/>
                <a:gd name="f89" fmla="*/ f71 1 f51"/>
                <a:gd name="f90" fmla="*/ f72 1 f50"/>
                <a:gd name="f91" fmla="*/ f73 1 f51"/>
                <a:gd name="f92" fmla="*/ f74 1 f50"/>
                <a:gd name="f93" fmla="*/ f75 1 f50"/>
                <a:gd name="f94" fmla="*/ f76 1 f51"/>
                <a:gd name="f95" fmla="*/ f77 1 f50"/>
                <a:gd name="f96" fmla="*/ f78 1 f51"/>
                <a:gd name="f97" fmla="*/ f79 1 f51"/>
                <a:gd name="f98" fmla="*/ f80 1 f51"/>
                <a:gd name="f99" fmla="*/ f81 f41 1"/>
                <a:gd name="f100" fmla="*/ f82 f41 1"/>
                <a:gd name="f101" fmla="*/ f84 f42 1"/>
                <a:gd name="f102" fmla="*/ f83 f42 1"/>
                <a:gd name="f103" fmla="*/ f85 f41 1"/>
                <a:gd name="f104" fmla="*/ f86 f42 1"/>
                <a:gd name="f105" fmla="*/ f87 f41 1"/>
                <a:gd name="f106" fmla="*/ f88 f41 1"/>
                <a:gd name="f107" fmla="*/ f89 f42 1"/>
                <a:gd name="f108" fmla="*/ f90 f41 1"/>
                <a:gd name="f109" fmla="*/ f91 f42 1"/>
                <a:gd name="f110" fmla="*/ f92 f41 1"/>
                <a:gd name="f111" fmla="*/ f93 f41 1"/>
                <a:gd name="f112" fmla="*/ f94 f42 1"/>
                <a:gd name="f113" fmla="*/ f95 f41 1"/>
                <a:gd name="f114" fmla="*/ f96 f42 1"/>
                <a:gd name="f115" fmla="*/ f97 f42 1"/>
                <a:gd name="f116" fmla="*/ f98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3" y="f104"/>
                </a:cxn>
                <a:cxn ang="f66">
                  <a:pos x="f105" y="f104"/>
                </a:cxn>
                <a:cxn ang="f66">
                  <a:pos x="f106" y="f107"/>
                </a:cxn>
                <a:cxn ang="f66">
                  <a:pos x="f108" y="f109"/>
                </a:cxn>
                <a:cxn ang="f66">
                  <a:pos x="f110" y="f109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3" y="f115"/>
                </a:cxn>
                <a:cxn ang="f66">
                  <a:pos x="f113" y="f104"/>
                </a:cxn>
                <a:cxn ang="f66">
                  <a:pos x="f113" y="f104"/>
                </a:cxn>
                <a:cxn ang="f66">
                  <a:pos x="f113" y="f116"/>
                </a:cxn>
                <a:cxn ang="f66">
                  <a:pos x="f113" y="f116"/>
                </a:cxn>
                <a:cxn ang="f66">
                  <a:pos x="f103" y="f104"/>
                </a:cxn>
              </a:cxnLst>
              <a:rect l="f99" t="f102" r="f100" b="f101"/>
              <a:pathLst>
                <a:path w="13860" h="10328">
                  <a:moveTo>
                    <a:pt x="f8" y="f9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25" y="f21"/>
                  </a:cubicBez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0" y="f13"/>
                    <a:pt x="f28" y="f32"/>
                  </a:cubicBezTo>
                  <a:cubicBezTo>
                    <a:pt x="f33" y="f34"/>
                    <a:pt x="f33" y="f35"/>
                    <a:pt x="f28" y="f9"/>
                  </a:cubicBezTo>
                  <a:cubicBezTo>
                    <a:pt x="f28" y="f9"/>
                    <a:pt x="f28" y="f9"/>
                    <a:pt x="f28" y="f9"/>
                  </a:cubicBezTo>
                  <a:lnTo>
                    <a:pt x="f28" y="f7"/>
                  </a:lnTo>
                  <a:lnTo>
                    <a:pt x="f28" y="f7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2" name="Freeform: Shape 1225">
              <a:extLst>
                <a:ext uri="{FF2B5EF4-FFF2-40B4-BE49-F238E27FC236}">
                  <a16:creationId xmlns:a16="http://schemas.microsoft.com/office/drawing/2014/main" id="{FD5E727A-9901-7040-A39A-F2C9C2A46979}"/>
                </a:ext>
              </a:extLst>
            </p:cNvPr>
            <p:cNvSpPr/>
            <p:nvPr/>
          </p:nvSpPr>
          <p:spPr>
            <a:xfrm>
              <a:off x="8291742" y="5808049"/>
              <a:ext cx="57780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959"/>
                <a:gd name="f7" fmla="val 14736"/>
                <a:gd name="f8" fmla="val 7369"/>
                <a:gd name="f9" fmla="val 7368"/>
                <a:gd name="f10" fmla="val 7449"/>
                <a:gd name="f11" fmla="val 11362"/>
                <a:gd name="f12" fmla="val 4260"/>
                <a:gd name="f13" fmla="val 14660"/>
                <a:gd name="f14" fmla="val 267"/>
                <a:gd name="f15" fmla="val 14735"/>
                <a:gd name="f16" fmla="val 187"/>
                <a:gd name="f17" fmla="val 14737"/>
                <a:gd name="f18" fmla="val 93"/>
                <a:gd name="f19" fmla="val 53591"/>
                <a:gd name="f20" fmla="val 57663"/>
                <a:gd name="f21" fmla="val 60960"/>
                <a:gd name="f22" fmla="val 11437"/>
                <a:gd name="f23" fmla="val 3298"/>
                <a:gd name="f24" fmla="val 4072"/>
                <a:gd name="f25" fmla="+- 0 0 -90"/>
                <a:gd name="f26" fmla="*/ f3 1 60959"/>
                <a:gd name="f27" fmla="*/ f4 1 14736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60959"/>
                <a:gd name="f36" fmla="*/ f32 1 14736"/>
                <a:gd name="f37" fmla="*/ 7369 f33 1"/>
                <a:gd name="f38" fmla="*/ 7368 f32 1"/>
                <a:gd name="f39" fmla="*/ 267 f33 1"/>
                <a:gd name="f40" fmla="*/ 14735 f32 1"/>
                <a:gd name="f41" fmla="*/ 0 f33 1"/>
                <a:gd name="f42" fmla="*/ 53591 f33 1"/>
                <a:gd name="f43" fmla="*/ 60960 f33 1"/>
                <a:gd name="f44" fmla="*/ 0 f32 1"/>
                <a:gd name="f45" fmla="+- f34 0 f1"/>
                <a:gd name="f46" fmla="*/ f37 1 60959"/>
                <a:gd name="f47" fmla="*/ f38 1 14736"/>
                <a:gd name="f48" fmla="*/ f39 1 60959"/>
                <a:gd name="f49" fmla="*/ f40 1 14736"/>
                <a:gd name="f50" fmla="*/ f41 1 60959"/>
                <a:gd name="f51" fmla="*/ f42 1 60959"/>
                <a:gd name="f52" fmla="*/ f43 1 60959"/>
                <a:gd name="f53" fmla="*/ f44 1 14736"/>
                <a:gd name="f54" fmla="*/ f28 1 f35"/>
                <a:gd name="f55" fmla="*/ f29 1 f35"/>
                <a:gd name="f56" fmla="*/ f28 1 f36"/>
                <a:gd name="f57" fmla="*/ f30 1 f36"/>
                <a:gd name="f58" fmla="*/ f46 1 f35"/>
                <a:gd name="f59" fmla="*/ f47 1 f36"/>
                <a:gd name="f60" fmla="*/ f48 1 f35"/>
                <a:gd name="f61" fmla="*/ f49 1 f36"/>
                <a:gd name="f62" fmla="*/ f50 1 f35"/>
                <a:gd name="f63" fmla="*/ f51 1 f35"/>
                <a:gd name="f64" fmla="*/ f52 1 f35"/>
                <a:gd name="f65" fmla="*/ f53 1 f36"/>
                <a:gd name="f66" fmla="*/ f54 f26 1"/>
                <a:gd name="f67" fmla="*/ f55 f26 1"/>
                <a:gd name="f68" fmla="*/ f57 f27 1"/>
                <a:gd name="f69" fmla="*/ f56 f27 1"/>
                <a:gd name="f70" fmla="*/ f58 f26 1"/>
                <a:gd name="f71" fmla="*/ f59 f27 1"/>
                <a:gd name="f72" fmla="*/ f60 f26 1"/>
                <a:gd name="f73" fmla="*/ f61 f27 1"/>
                <a:gd name="f74" fmla="*/ f62 f26 1"/>
                <a:gd name="f75" fmla="*/ f63 f26 1"/>
                <a:gd name="f76" fmla="*/ f64 f26 1"/>
                <a:gd name="f77" fmla="*/ f6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0" y="f71"/>
                </a:cxn>
                <a:cxn ang="f45">
                  <a:pos x="f72" y="f73"/>
                </a:cxn>
                <a:cxn ang="f45">
                  <a:pos x="f74" y="f73"/>
                </a:cxn>
                <a:cxn ang="f45">
                  <a:pos x="f75" y="f73"/>
                </a:cxn>
                <a:cxn ang="f45">
                  <a:pos x="f76" y="f71"/>
                </a:cxn>
                <a:cxn ang="f45">
                  <a:pos x="f75" y="f77"/>
                </a:cxn>
                <a:cxn ang="f45">
                  <a:pos x="f74" y="f77"/>
                </a:cxn>
                <a:cxn ang="f45">
                  <a:pos x="f70" y="f71"/>
                </a:cxn>
              </a:cxnLst>
              <a:rect l="f66" t="f69" r="f67" b="f68"/>
              <a:pathLst>
                <a:path w="60959" h="1473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5" y="f15"/>
                  </a:cubicBezTo>
                  <a:lnTo>
                    <a:pt x="f19" y="f15"/>
                  </a:lnTo>
                  <a:cubicBezTo>
                    <a:pt x="f20" y="f15"/>
                    <a:pt x="f21" y="f22"/>
                    <a:pt x="f21" y="f9"/>
                  </a:cubicBezTo>
                  <a:cubicBezTo>
                    <a:pt x="f21" y="f23"/>
                    <a:pt x="f20" y="f5"/>
                    <a:pt x="f19" y="f5"/>
                  </a:cubicBezTo>
                  <a:lnTo>
                    <a:pt x="f5" y="f5"/>
                  </a:lnTo>
                  <a:cubicBezTo>
                    <a:pt x="f24" y="f5"/>
                    <a:pt x="f8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3" name="Freeform: Shape 1226">
              <a:extLst>
                <a:ext uri="{FF2B5EF4-FFF2-40B4-BE49-F238E27FC236}">
                  <a16:creationId xmlns:a16="http://schemas.microsoft.com/office/drawing/2014/main" id="{B56491BC-3ADD-FC44-116E-7F6E35C6EF0A}"/>
                </a:ext>
              </a:extLst>
            </p:cNvPr>
            <p:cNvSpPr/>
            <p:nvPr/>
          </p:nvSpPr>
          <p:spPr>
            <a:xfrm>
              <a:off x="7927381" y="5808049"/>
              <a:ext cx="371346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1750"/>
                <a:gd name="f7" fmla="val 14736"/>
                <a:gd name="f8" fmla="val 7368"/>
                <a:gd name="f9" fmla="val 14735"/>
                <a:gd name="f10" fmla="val 384382"/>
                <a:gd name="f11" fmla="val 388374"/>
                <a:gd name="f12" fmla="val 14810"/>
                <a:gd name="f13" fmla="val 391669"/>
                <a:gd name="f14" fmla="val 11633"/>
                <a:gd name="f15" fmla="val 7638"/>
                <a:gd name="f16" fmla="val 7548"/>
                <a:gd name="f17" fmla="val 7457"/>
                <a:gd name="f18" fmla="val 3298"/>
                <a:gd name="f19" fmla="val 388454"/>
                <a:gd name="f20" fmla="+- 0 0 -90"/>
                <a:gd name="f21" fmla="*/ f3 1 391750"/>
                <a:gd name="f22" fmla="*/ f4 1 1473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91750"/>
                <a:gd name="f31" fmla="*/ f27 1 14736"/>
                <a:gd name="f32" fmla="*/ 0 f28 1"/>
                <a:gd name="f33" fmla="*/ 7368 f27 1"/>
                <a:gd name="f34" fmla="*/ 14735 f27 1"/>
                <a:gd name="f35" fmla="*/ 384382 f28 1"/>
                <a:gd name="f36" fmla="*/ 391750 f28 1"/>
                <a:gd name="f37" fmla="*/ 7638 f27 1"/>
                <a:gd name="f38" fmla="*/ 0 f27 1"/>
                <a:gd name="f39" fmla="+- f29 0 f1"/>
                <a:gd name="f40" fmla="*/ f32 1 391750"/>
                <a:gd name="f41" fmla="*/ f33 1 14736"/>
                <a:gd name="f42" fmla="*/ f34 1 14736"/>
                <a:gd name="f43" fmla="*/ f35 1 391750"/>
                <a:gd name="f44" fmla="*/ f36 1 391750"/>
                <a:gd name="f45" fmla="*/ f37 1 14736"/>
                <a:gd name="f46" fmla="*/ f38 1 14736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1"/>
                <a:gd name="f54" fmla="*/ f43 1 f30"/>
                <a:gd name="f55" fmla="*/ f44 1 f30"/>
                <a:gd name="f56" fmla="*/ f45 1 f31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2 1"/>
                <a:gd name="f65" fmla="*/ f54 f21 1"/>
                <a:gd name="f66" fmla="*/ f55 f21 1"/>
                <a:gd name="f67" fmla="*/ f56 f22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2" y="f64"/>
                </a:cxn>
                <a:cxn ang="f39">
                  <a:pos x="f65" y="f64"/>
                </a:cxn>
                <a:cxn ang="f39">
                  <a:pos x="f66" y="f67"/>
                </a:cxn>
                <a:cxn ang="f39">
                  <a:pos x="f66" y="f63"/>
                </a:cxn>
                <a:cxn ang="f39">
                  <a:pos x="f65" y="f68"/>
                </a:cxn>
                <a:cxn ang="f39">
                  <a:pos x="f62" y="f68"/>
                </a:cxn>
              </a:cxnLst>
              <a:rect l="f58" t="f61" r="f59" b="f60"/>
              <a:pathLst>
                <a:path w="391750" h="14736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6" y="f15"/>
                  </a:cubicBezTo>
                  <a:cubicBezTo>
                    <a:pt x="f6" y="f16"/>
                    <a:pt x="f6" y="f17"/>
                    <a:pt x="f6" y="f8"/>
                  </a:cubicBezTo>
                  <a:cubicBezTo>
                    <a:pt x="f6" y="f18"/>
                    <a:pt x="f19" y="f5"/>
                    <a:pt x="f10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4" name="Freeform: Shape 1227">
              <a:extLst>
                <a:ext uri="{FF2B5EF4-FFF2-40B4-BE49-F238E27FC236}">
                  <a16:creationId xmlns:a16="http://schemas.microsoft.com/office/drawing/2014/main" id="{3C8B03D0-6C1A-E623-37F2-68FF7B490872}"/>
                </a:ext>
              </a:extLst>
            </p:cNvPr>
            <p:cNvSpPr/>
            <p:nvPr/>
          </p:nvSpPr>
          <p:spPr>
            <a:xfrm>
              <a:off x="7492922" y="5808049"/>
              <a:ext cx="147575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5681"/>
                <a:gd name="f7" fmla="val 14736"/>
                <a:gd name="f8" fmla="val 155682"/>
                <a:gd name="f9" fmla="val 4073"/>
                <a:gd name="f10" fmla="val 7369"/>
                <a:gd name="f11" fmla="val 3298"/>
                <a:gd name="f12" fmla="val 7368"/>
                <a:gd name="f13" fmla="val 7450"/>
                <a:gd name="f14" fmla="val 11362"/>
                <a:gd name="f15" fmla="val 4260"/>
                <a:gd name="f16" fmla="val 14660"/>
                <a:gd name="f17" fmla="val 268"/>
                <a:gd name="f18" fmla="val 14735"/>
                <a:gd name="f19" fmla="val 174"/>
                <a:gd name="f20" fmla="val 14737"/>
                <a:gd name="f21" fmla="val 94"/>
                <a:gd name="f22" fmla="val 155414"/>
                <a:gd name="f23" fmla="+- 0 0 -90"/>
                <a:gd name="f24" fmla="*/ f3 1 155681"/>
                <a:gd name="f25" fmla="*/ f4 1 1473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55681"/>
                <a:gd name="f34" fmla="*/ f30 1 14736"/>
                <a:gd name="f35" fmla="*/ 155682 f31 1"/>
                <a:gd name="f36" fmla="*/ 0 f30 1"/>
                <a:gd name="f37" fmla="*/ 0 f31 1"/>
                <a:gd name="f38" fmla="*/ 7369 f31 1"/>
                <a:gd name="f39" fmla="*/ 7368 f30 1"/>
                <a:gd name="f40" fmla="*/ 268 f31 1"/>
                <a:gd name="f41" fmla="*/ 14735 f30 1"/>
                <a:gd name="f42" fmla="*/ 155414 f31 1"/>
                <a:gd name="f43" fmla="+- f32 0 f1"/>
                <a:gd name="f44" fmla="*/ f35 1 155681"/>
                <a:gd name="f45" fmla="*/ f36 1 14736"/>
                <a:gd name="f46" fmla="*/ f37 1 155681"/>
                <a:gd name="f47" fmla="*/ f38 1 155681"/>
                <a:gd name="f48" fmla="*/ f39 1 14736"/>
                <a:gd name="f49" fmla="*/ f40 1 155681"/>
                <a:gd name="f50" fmla="*/ f41 1 14736"/>
                <a:gd name="f51" fmla="*/ f42 1 155681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3"/>
                <a:gd name="f60" fmla="*/ f48 1 f34"/>
                <a:gd name="f61" fmla="*/ f49 1 f33"/>
                <a:gd name="f62" fmla="*/ f50 1 f34"/>
                <a:gd name="f63" fmla="*/ f51 1 f33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4 1"/>
                <a:gd name="f72" fmla="*/ f60 f25 1"/>
                <a:gd name="f73" fmla="*/ f61 f24 1"/>
                <a:gd name="f74" fmla="*/ f62 f25 1"/>
                <a:gd name="f75" fmla="*/ f6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69"/>
                </a:cxn>
                <a:cxn ang="f43">
                  <a:pos x="f71" y="f72"/>
                </a:cxn>
                <a:cxn ang="f43">
                  <a:pos x="f73" y="f74"/>
                </a:cxn>
                <a:cxn ang="f43">
                  <a:pos x="f70" y="f74"/>
                </a:cxn>
                <a:cxn ang="f43">
                  <a:pos x="f75" y="f74"/>
                </a:cxn>
                <a:cxn ang="f43">
                  <a:pos x="f75" y="f69"/>
                </a:cxn>
              </a:cxnLst>
              <a:rect l="f64" t="f67" r="f65" b="f66"/>
              <a:pathLst>
                <a:path w="155681" h="14736">
                  <a:moveTo>
                    <a:pt x="f8" y="f5"/>
                  </a:moveTo>
                  <a:lnTo>
                    <a:pt x="f5" y="f5"/>
                  </a:lnTo>
                  <a:cubicBezTo>
                    <a:pt x="f9" y="f5"/>
                    <a:pt x="f10" y="f11"/>
                    <a:pt x="f10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5" y="f18"/>
                  </a:cubicBezTo>
                  <a:lnTo>
                    <a:pt x="f22" y="f18"/>
                  </a:lnTo>
                  <a:lnTo>
                    <a:pt x="f2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5" name="Freeform: Shape 1228">
              <a:extLst>
                <a:ext uri="{FF2B5EF4-FFF2-40B4-BE49-F238E27FC236}">
                  <a16:creationId xmlns:a16="http://schemas.microsoft.com/office/drawing/2014/main" id="{D92CFCA4-BA13-B03B-7D99-E3605FF2ECBC}"/>
                </a:ext>
              </a:extLst>
            </p:cNvPr>
            <p:cNvSpPr/>
            <p:nvPr/>
          </p:nvSpPr>
          <p:spPr>
            <a:xfrm>
              <a:off x="6351202" y="6580571"/>
              <a:ext cx="13972" cy="8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8439"/>
                <a:gd name="f8" fmla="val 14738"/>
                <a:gd name="f9" fmla="val 4072"/>
                <a:gd name="f10" fmla="val 11442"/>
                <a:gd name="f11" fmla="val 7368"/>
                <a:gd name="f12" fmla="val 7369"/>
                <a:gd name="f13" fmla="val 3296"/>
                <a:gd name="f14" fmla="val 1340"/>
                <a:gd name="f15" fmla="val 54"/>
                <a:gd name="f16" fmla="val 2907"/>
                <a:gd name="f17" fmla="val 616"/>
                <a:gd name="f18" fmla="val 4421"/>
                <a:gd name="f19" fmla="val 1608"/>
                <a:gd name="f20" fmla="val 5626"/>
                <a:gd name="f21" fmla="val 2746"/>
                <a:gd name="f22" fmla="val 7073"/>
                <a:gd name="f23" fmla="val 4354"/>
                <a:gd name="f24" fmla="val 8064"/>
                <a:gd name="f25" fmla="val 6163"/>
                <a:gd name="f26" fmla="val 8708"/>
                <a:gd name="f27" fmla="val 11696"/>
                <a:gd name="f28" fmla="val 7904"/>
                <a:gd name="f29" fmla="val 14000"/>
                <a:gd name="f30" fmla="val 5533"/>
                <a:gd name="f31" fmla="val 14469"/>
                <a:gd name="f32" fmla="val 2545"/>
                <a:gd name="f33" fmla="val 14536"/>
                <a:gd name="f34" fmla="val 2143"/>
                <a:gd name="f35" fmla="val 1742"/>
                <a:gd name="f36" fmla="+- 0 0 -90"/>
                <a:gd name="f37" fmla="*/ f3 1 14737"/>
                <a:gd name="f38" fmla="*/ f4 1 8439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4737"/>
                <a:gd name="f47" fmla="*/ f43 1 8439"/>
                <a:gd name="f48" fmla="*/ 14738 f44 1"/>
                <a:gd name="f49" fmla="*/ 0 f43 1"/>
                <a:gd name="f50" fmla="*/ 7369 f44 1"/>
                <a:gd name="f51" fmla="*/ 7368 f43 1"/>
                <a:gd name="f52" fmla="*/ 0 f44 1"/>
                <a:gd name="f53" fmla="*/ 1340 f43 1"/>
                <a:gd name="f54" fmla="*/ 1608 f44 1"/>
                <a:gd name="f55" fmla="*/ 5626 f43 1"/>
                <a:gd name="f56" fmla="*/ 6163 f44 1"/>
                <a:gd name="f57" fmla="*/ 8439 f43 1"/>
                <a:gd name="f58" fmla="*/ 8708 f44 1"/>
                <a:gd name="f59" fmla="*/ 14469 f44 1"/>
                <a:gd name="f60" fmla="*/ 2545 f43 1"/>
                <a:gd name="f61" fmla="+- f45 0 f1"/>
                <a:gd name="f62" fmla="*/ f48 1 14737"/>
                <a:gd name="f63" fmla="*/ f49 1 8439"/>
                <a:gd name="f64" fmla="*/ f50 1 14737"/>
                <a:gd name="f65" fmla="*/ f51 1 8439"/>
                <a:gd name="f66" fmla="*/ f52 1 14737"/>
                <a:gd name="f67" fmla="*/ f53 1 8439"/>
                <a:gd name="f68" fmla="*/ f54 1 14737"/>
                <a:gd name="f69" fmla="*/ f55 1 8439"/>
                <a:gd name="f70" fmla="*/ f56 1 14737"/>
                <a:gd name="f71" fmla="*/ f57 1 8439"/>
                <a:gd name="f72" fmla="*/ f58 1 14737"/>
                <a:gd name="f73" fmla="*/ f59 1 14737"/>
                <a:gd name="f74" fmla="*/ f60 1 8439"/>
                <a:gd name="f75" fmla="*/ f39 1 f46"/>
                <a:gd name="f76" fmla="*/ f40 1 f46"/>
                <a:gd name="f77" fmla="*/ f39 1 f47"/>
                <a:gd name="f78" fmla="*/ f41 1 f47"/>
                <a:gd name="f79" fmla="*/ f62 1 f46"/>
                <a:gd name="f80" fmla="*/ f63 1 f47"/>
                <a:gd name="f81" fmla="*/ f64 1 f46"/>
                <a:gd name="f82" fmla="*/ f65 1 f47"/>
                <a:gd name="f83" fmla="*/ f66 1 f46"/>
                <a:gd name="f84" fmla="*/ f67 1 f47"/>
                <a:gd name="f85" fmla="*/ f68 1 f46"/>
                <a:gd name="f86" fmla="*/ f69 1 f47"/>
                <a:gd name="f87" fmla="*/ f70 1 f46"/>
                <a:gd name="f88" fmla="*/ f71 1 f47"/>
                <a:gd name="f89" fmla="*/ f72 1 f46"/>
                <a:gd name="f90" fmla="*/ f73 1 f46"/>
                <a:gd name="f91" fmla="*/ f74 1 f47"/>
                <a:gd name="f92" fmla="*/ f75 f37 1"/>
                <a:gd name="f93" fmla="*/ f76 f37 1"/>
                <a:gd name="f94" fmla="*/ f78 f38 1"/>
                <a:gd name="f95" fmla="*/ f77 f38 1"/>
                <a:gd name="f96" fmla="*/ f79 f37 1"/>
                <a:gd name="f97" fmla="*/ f80 f38 1"/>
                <a:gd name="f98" fmla="*/ f81 f37 1"/>
                <a:gd name="f99" fmla="*/ f82 f38 1"/>
                <a:gd name="f100" fmla="*/ f83 f37 1"/>
                <a:gd name="f101" fmla="*/ f84 f38 1"/>
                <a:gd name="f102" fmla="*/ f85 f37 1"/>
                <a:gd name="f103" fmla="*/ f86 f38 1"/>
                <a:gd name="f104" fmla="*/ f87 f37 1"/>
                <a:gd name="f105" fmla="*/ f88 f38 1"/>
                <a:gd name="f106" fmla="*/ f89 f37 1"/>
                <a:gd name="f107" fmla="*/ f90 f37 1"/>
                <a:gd name="f108" fmla="*/ f91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6" y="f97"/>
                </a:cxn>
                <a:cxn ang="f61">
                  <a:pos x="f98" y="f99"/>
                </a:cxn>
                <a:cxn ang="f61">
                  <a:pos x="f100" y="f97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98" y="f105"/>
                </a:cxn>
                <a:cxn ang="f61">
                  <a:pos x="f106" y="f105"/>
                </a:cxn>
                <a:cxn ang="f61">
                  <a:pos x="f107" y="f108"/>
                </a:cxn>
                <a:cxn ang="f61">
                  <a:pos x="f107" y="f101"/>
                </a:cxn>
              </a:cxnLst>
              <a:rect l="f92" t="f95" r="f93" b="f94"/>
              <a:pathLst>
                <a:path w="14737" h="8439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5" y="f9"/>
                    <a:pt x="f5" y="f5"/>
                  </a:cubicBezTo>
                  <a:lnTo>
                    <a:pt x="f5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7"/>
                  </a:cubicBezTo>
                  <a:lnTo>
                    <a:pt x="f12" y="f7"/>
                  </a:lnTo>
                  <a:lnTo>
                    <a:pt x="f26" y="f7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3" y="f35"/>
                    <a:pt x="f31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6" name="Freeform: Shape 1229">
              <a:extLst>
                <a:ext uri="{FF2B5EF4-FFF2-40B4-BE49-F238E27FC236}">
                  <a16:creationId xmlns:a16="http://schemas.microsoft.com/office/drawing/2014/main" id="{7A372D09-0CD3-1220-7960-03864D8F4118}"/>
                </a:ext>
              </a:extLst>
            </p:cNvPr>
            <p:cNvSpPr/>
            <p:nvPr/>
          </p:nvSpPr>
          <p:spPr>
            <a:xfrm>
              <a:off x="4556930" y="5978173"/>
              <a:ext cx="13752" cy="117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09"/>
                <a:gd name="f7" fmla="val 11788"/>
                <a:gd name="f8" fmla="val 7141"/>
                <a:gd name="f9" fmla="val 4421"/>
                <a:gd name="f10" fmla="val 11214"/>
                <a:gd name="f11" fmla="val 14510"/>
                <a:gd name="f12" fmla="val 7719"/>
                <a:gd name="f13" fmla="val 7100"/>
                <a:gd name="f14" fmla="val 14443"/>
                <a:gd name="f15" fmla="val 3602"/>
                <a:gd name="f16" fmla="val 11924"/>
                <a:gd name="f17" fmla="val 635"/>
                <a:gd name="f18" fmla="val 8481"/>
                <a:gd name="f19" fmla="val 5801"/>
                <a:gd name="f20" fmla="val 2867"/>
                <a:gd name="f21" fmla="val 518"/>
                <a:gd name="f22" fmla="val 563"/>
                <a:gd name="f23" fmla="val 2820"/>
                <a:gd name="f24" fmla="val 40"/>
                <a:gd name="f25" fmla="val 5760"/>
                <a:gd name="f26" fmla="val -13"/>
                <a:gd name="f27" fmla="val 6205"/>
                <a:gd name="f28" fmla="val 6655"/>
                <a:gd name="f29" fmla="val 7822"/>
                <a:gd name="f30" fmla="val 3175"/>
                <a:gd name="f31" fmla="val 4565"/>
                <a:gd name="f32" fmla="+- 0 0 -90"/>
                <a:gd name="f33" fmla="*/ f3 1 14509"/>
                <a:gd name="f34" fmla="*/ f4 1 11788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4509"/>
                <a:gd name="f43" fmla="*/ f39 1 11788"/>
                <a:gd name="f44" fmla="*/ 7141 f40 1"/>
                <a:gd name="f45" fmla="*/ 4421 f39 1"/>
                <a:gd name="f46" fmla="*/ 14510 f40 1"/>
                <a:gd name="f47" fmla="*/ 11788 f39 1"/>
                <a:gd name="f48" fmla="*/ 7100 f39 1"/>
                <a:gd name="f49" fmla="*/ 8481 f40 1"/>
                <a:gd name="f50" fmla="*/ 0 f39 1"/>
                <a:gd name="f51" fmla="*/ 5801 f40 1"/>
                <a:gd name="f52" fmla="*/ 40 f40 1"/>
                <a:gd name="f53" fmla="*/ 5760 f39 1"/>
                <a:gd name="f54" fmla="+- f41 0 f1"/>
                <a:gd name="f55" fmla="*/ f44 1 14509"/>
                <a:gd name="f56" fmla="*/ f45 1 11788"/>
                <a:gd name="f57" fmla="*/ f46 1 14509"/>
                <a:gd name="f58" fmla="*/ f47 1 11788"/>
                <a:gd name="f59" fmla="*/ f48 1 11788"/>
                <a:gd name="f60" fmla="*/ f49 1 14509"/>
                <a:gd name="f61" fmla="*/ f50 1 11788"/>
                <a:gd name="f62" fmla="*/ f51 1 14509"/>
                <a:gd name="f63" fmla="*/ f52 1 14509"/>
                <a:gd name="f64" fmla="*/ f53 1 11788"/>
                <a:gd name="f65" fmla="*/ f35 1 f42"/>
                <a:gd name="f66" fmla="*/ f36 1 f42"/>
                <a:gd name="f67" fmla="*/ f35 1 f43"/>
                <a:gd name="f68" fmla="*/ f37 1 f43"/>
                <a:gd name="f69" fmla="*/ f55 1 f42"/>
                <a:gd name="f70" fmla="*/ f56 1 f43"/>
                <a:gd name="f71" fmla="*/ f57 1 f42"/>
                <a:gd name="f72" fmla="*/ f58 1 f43"/>
                <a:gd name="f73" fmla="*/ f59 1 f43"/>
                <a:gd name="f74" fmla="*/ f60 1 f42"/>
                <a:gd name="f75" fmla="*/ f61 1 f43"/>
                <a:gd name="f76" fmla="*/ f62 1 f42"/>
                <a:gd name="f77" fmla="*/ f63 1 f42"/>
                <a:gd name="f78" fmla="*/ f64 1 f43"/>
                <a:gd name="f79" fmla="*/ f65 f33 1"/>
                <a:gd name="f80" fmla="*/ f66 f33 1"/>
                <a:gd name="f81" fmla="*/ f68 f34 1"/>
                <a:gd name="f82" fmla="*/ f67 f34 1"/>
                <a:gd name="f83" fmla="*/ f69 f33 1"/>
                <a:gd name="f84" fmla="*/ f70 f34 1"/>
                <a:gd name="f85" fmla="*/ f71 f33 1"/>
                <a:gd name="f86" fmla="*/ f72 f34 1"/>
                <a:gd name="f87" fmla="*/ f73 f34 1"/>
                <a:gd name="f88" fmla="*/ f74 f33 1"/>
                <a:gd name="f89" fmla="*/ f75 f34 1"/>
                <a:gd name="f90" fmla="*/ f76 f33 1"/>
                <a:gd name="f91" fmla="*/ f77 f33 1"/>
                <a:gd name="f92" fmla="*/ f78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3" y="f84"/>
                </a:cxn>
                <a:cxn ang="f54">
                  <a:pos x="f85" y="f86"/>
                </a:cxn>
                <a:cxn ang="f54">
                  <a:pos x="f85" y="f87"/>
                </a:cxn>
                <a:cxn ang="f54">
                  <a:pos x="f85" y="f87"/>
                </a:cxn>
                <a:cxn ang="f54">
                  <a:pos x="f88" y="f89"/>
                </a:cxn>
                <a:cxn ang="f54">
                  <a:pos x="f83" y="f89"/>
                </a:cxn>
                <a:cxn ang="f54">
                  <a:pos x="f90" y="f89"/>
                </a:cxn>
                <a:cxn ang="f54">
                  <a:pos x="f91" y="f92"/>
                </a:cxn>
                <a:cxn ang="f54">
                  <a:pos x="f91" y="f87"/>
                </a:cxn>
                <a:cxn ang="f54">
                  <a:pos x="f91" y="f86"/>
                </a:cxn>
                <a:cxn ang="f54">
                  <a:pos x="f83" y="f84"/>
                </a:cxn>
              </a:cxnLst>
              <a:rect l="f79" t="f82" r="f80" b="f81"/>
              <a:pathLst>
                <a:path w="14509" h="11788">
                  <a:moveTo>
                    <a:pt x="f8" y="f9"/>
                  </a:moveTo>
                  <a:cubicBezTo>
                    <a:pt x="f10" y="f9"/>
                    <a:pt x="f11" y="f12"/>
                    <a:pt x="f11" y="f7"/>
                  </a:cubicBezTo>
                  <a:lnTo>
                    <a:pt x="f11" y="f13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5"/>
                  </a:cubicBezTo>
                  <a:lnTo>
                    <a:pt x="f8" y="f5"/>
                  </a:lnTo>
                  <a:lnTo>
                    <a:pt x="f19" y="f5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13"/>
                  </a:cubicBezTo>
                  <a:lnTo>
                    <a:pt x="f24" y="f7"/>
                  </a:lnTo>
                  <a:cubicBezTo>
                    <a:pt x="f24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7" name="Freeform: Shape 1230">
              <a:extLst>
                <a:ext uri="{FF2B5EF4-FFF2-40B4-BE49-F238E27FC236}">
                  <a16:creationId xmlns:a16="http://schemas.microsoft.com/office/drawing/2014/main" id="{D28DC51B-B77F-C77B-F771-4D4D068604C6}"/>
                </a:ext>
              </a:extLst>
            </p:cNvPr>
            <p:cNvSpPr/>
            <p:nvPr/>
          </p:nvSpPr>
          <p:spPr>
            <a:xfrm>
              <a:off x="4556665" y="5982590"/>
              <a:ext cx="14017" cy="6053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87"/>
                <a:gd name="f7" fmla="val 605350"/>
                <a:gd name="f8" fmla="val 14788"/>
                <a:gd name="f9" fmla="val 599322"/>
                <a:gd name="f10" fmla="val 7368"/>
                <a:gd name="f11" fmla="val 3298"/>
                <a:gd name="f12" fmla="val 11492"/>
                <a:gd name="f13" fmla="val 7419"/>
                <a:gd name="f14" fmla="val 3346"/>
                <a:gd name="f15" fmla="val 50"/>
                <a:gd name="f16" fmla="val -17"/>
                <a:gd name="f17" fmla="val 599858"/>
                <a:gd name="f18" fmla="val 600394"/>
                <a:gd name="f19" fmla="val 600930"/>
                <a:gd name="f20" fmla="val 601734"/>
                <a:gd name="f21" fmla="val 602135"/>
                <a:gd name="f22" fmla="val 278"/>
                <a:gd name="f23" fmla="val 602631"/>
                <a:gd name="f24" fmla="val 600"/>
                <a:gd name="f25" fmla="val 603086"/>
                <a:gd name="f26" fmla="val 988"/>
                <a:gd name="f27" fmla="val 603475"/>
                <a:gd name="f28" fmla="val 1658"/>
                <a:gd name="f29" fmla="val 604413"/>
                <a:gd name="f30" fmla="val 2100"/>
                <a:gd name="f31" fmla="val 604801"/>
                <a:gd name="f32" fmla="val 2596"/>
                <a:gd name="f33" fmla="val 605123"/>
                <a:gd name="f34" fmla="val 3132"/>
                <a:gd name="f35" fmla="val 3935"/>
                <a:gd name="f36" fmla="val 5409"/>
                <a:gd name="f37" fmla="val 598251"/>
                <a:gd name="f38" fmla="val 597514"/>
                <a:gd name="f39" fmla="val 6012"/>
                <a:gd name="f40" fmla="val 596911"/>
                <a:gd name="f41" fmla="val 6749"/>
                <a:gd name="f42" fmla="val 7486"/>
                <a:gd name="f43" fmla="val 8089"/>
                <a:gd name="f44" fmla="val 11438"/>
                <a:gd name="f45" fmla="val 605096"/>
                <a:gd name="f46" fmla="val 14185"/>
                <a:gd name="f47" fmla="val 602618"/>
                <a:gd name="f48" fmla="+- 0 0 -90"/>
                <a:gd name="f49" fmla="*/ f3 1 14787"/>
                <a:gd name="f50" fmla="*/ f4 1 605350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4787"/>
                <a:gd name="f59" fmla="*/ f55 1 605350"/>
                <a:gd name="f60" fmla="*/ 14788 f56 1"/>
                <a:gd name="f61" fmla="*/ 599322 f55 1"/>
                <a:gd name="f62" fmla="*/ 7368 f55 1"/>
                <a:gd name="f63" fmla="*/ 7419 f56 1"/>
                <a:gd name="f64" fmla="*/ 0 f55 1"/>
                <a:gd name="f65" fmla="*/ 50 f56 1"/>
                <a:gd name="f66" fmla="*/ 600930 f55 1"/>
                <a:gd name="f67" fmla="*/ 602135 f55 1"/>
                <a:gd name="f68" fmla="*/ 988 f56 1"/>
                <a:gd name="f69" fmla="*/ 603475 f55 1"/>
                <a:gd name="f70" fmla="*/ 1658 f56 1"/>
                <a:gd name="f71" fmla="*/ 604413 f55 1"/>
                <a:gd name="f72" fmla="*/ 3132 f56 1"/>
                <a:gd name="f73" fmla="*/ 605350 f55 1"/>
                <a:gd name="f74" fmla="*/ 3935 f56 1"/>
                <a:gd name="f75" fmla="*/ 5409 f56 1"/>
                <a:gd name="f76" fmla="*/ 598251 f55 1"/>
                <a:gd name="f77" fmla="*/ 6749 f56 1"/>
                <a:gd name="f78" fmla="*/ 596911 f55 1"/>
                <a:gd name="f79" fmla="*/ 8089 f56 1"/>
                <a:gd name="f80" fmla="+- f57 0 f1"/>
                <a:gd name="f81" fmla="*/ f60 1 14787"/>
                <a:gd name="f82" fmla="*/ f61 1 605350"/>
                <a:gd name="f83" fmla="*/ f62 1 605350"/>
                <a:gd name="f84" fmla="*/ f63 1 14787"/>
                <a:gd name="f85" fmla="*/ f64 1 605350"/>
                <a:gd name="f86" fmla="*/ f65 1 14787"/>
                <a:gd name="f87" fmla="*/ f66 1 605350"/>
                <a:gd name="f88" fmla="*/ f67 1 605350"/>
                <a:gd name="f89" fmla="*/ f68 1 14787"/>
                <a:gd name="f90" fmla="*/ f69 1 605350"/>
                <a:gd name="f91" fmla="*/ f70 1 14787"/>
                <a:gd name="f92" fmla="*/ f71 1 605350"/>
                <a:gd name="f93" fmla="*/ f72 1 14787"/>
                <a:gd name="f94" fmla="*/ f73 1 605350"/>
                <a:gd name="f95" fmla="*/ f74 1 14787"/>
                <a:gd name="f96" fmla="*/ f75 1 14787"/>
                <a:gd name="f97" fmla="*/ f76 1 605350"/>
                <a:gd name="f98" fmla="*/ f77 1 14787"/>
                <a:gd name="f99" fmla="*/ f78 1 605350"/>
                <a:gd name="f100" fmla="*/ f79 1 14787"/>
                <a:gd name="f101" fmla="*/ f51 1 f58"/>
                <a:gd name="f102" fmla="*/ f52 1 f58"/>
                <a:gd name="f103" fmla="*/ f51 1 f59"/>
                <a:gd name="f104" fmla="*/ f53 1 f59"/>
                <a:gd name="f105" fmla="*/ f81 1 f58"/>
                <a:gd name="f106" fmla="*/ f82 1 f59"/>
                <a:gd name="f107" fmla="*/ f83 1 f59"/>
                <a:gd name="f108" fmla="*/ f84 1 f58"/>
                <a:gd name="f109" fmla="*/ f85 1 f59"/>
                <a:gd name="f110" fmla="*/ f86 1 f58"/>
                <a:gd name="f111" fmla="*/ f87 1 f59"/>
                <a:gd name="f112" fmla="*/ f88 1 f59"/>
                <a:gd name="f113" fmla="*/ f89 1 f58"/>
                <a:gd name="f114" fmla="*/ f90 1 f59"/>
                <a:gd name="f115" fmla="*/ f91 1 f58"/>
                <a:gd name="f116" fmla="*/ f92 1 f59"/>
                <a:gd name="f117" fmla="*/ f93 1 f58"/>
                <a:gd name="f118" fmla="*/ f94 1 f59"/>
                <a:gd name="f119" fmla="*/ f95 1 f58"/>
                <a:gd name="f120" fmla="*/ f96 1 f58"/>
                <a:gd name="f121" fmla="*/ f97 1 f59"/>
                <a:gd name="f122" fmla="*/ f98 1 f58"/>
                <a:gd name="f123" fmla="*/ f99 1 f59"/>
                <a:gd name="f124" fmla="*/ f100 1 f58"/>
                <a:gd name="f125" fmla="*/ f101 f49 1"/>
                <a:gd name="f126" fmla="*/ f102 f49 1"/>
                <a:gd name="f127" fmla="*/ f104 f50 1"/>
                <a:gd name="f128" fmla="*/ f103 f50 1"/>
                <a:gd name="f129" fmla="*/ f105 f49 1"/>
                <a:gd name="f130" fmla="*/ f106 f50 1"/>
                <a:gd name="f131" fmla="*/ f107 f50 1"/>
                <a:gd name="f132" fmla="*/ f108 f49 1"/>
                <a:gd name="f133" fmla="*/ f109 f50 1"/>
                <a:gd name="f134" fmla="*/ f110 f49 1"/>
                <a:gd name="f135" fmla="*/ f111 f50 1"/>
                <a:gd name="f136" fmla="*/ f112 f50 1"/>
                <a:gd name="f137" fmla="*/ f113 f49 1"/>
                <a:gd name="f138" fmla="*/ f114 f50 1"/>
                <a:gd name="f139" fmla="*/ f115 f49 1"/>
                <a:gd name="f140" fmla="*/ f116 f50 1"/>
                <a:gd name="f141" fmla="*/ f117 f49 1"/>
                <a:gd name="f142" fmla="*/ f118 f50 1"/>
                <a:gd name="f143" fmla="*/ f119 f49 1"/>
                <a:gd name="f144" fmla="*/ f120 f49 1"/>
                <a:gd name="f145" fmla="*/ f121 f50 1"/>
                <a:gd name="f146" fmla="*/ f122 f49 1"/>
                <a:gd name="f147" fmla="*/ f123 f50 1"/>
                <a:gd name="f148" fmla="*/ f124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9" y="f130"/>
                </a:cxn>
                <a:cxn ang="f80">
                  <a:pos x="f129" y="f131"/>
                </a:cxn>
                <a:cxn ang="f80">
                  <a:pos x="f132" y="f133"/>
                </a:cxn>
                <a:cxn ang="f80">
                  <a:pos x="f134" y="f131"/>
                </a:cxn>
                <a:cxn ang="f80">
                  <a:pos x="f134" y="f130"/>
                </a:cxn>
                <a:cxn ang="f80">
                  <a:pos x="f134" y="f130"/>
                </a:cxn>
                <a:cxn ang="f80">
                  <a:pos x="f134" y="f135"/>
                </a:cxn>
                <a:cxn ang="f80">
                  <a:pos x="f134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2"/>
                </a:cxn>
                <a:cxn ang="f80">
                  <a:pos x="f144" y="f142"/>
                </a:cxn>
                <a:cxn ang="f80">
                  <a:pos x="f144" y="f145"/>
                </a:cxn>
                <a:cxn ang="f80">
                  <a:pos x="f146" y="f147"/>
                </a:cxn>
                <a:cxn ang="f80">
                  <a:pos x="f148" y="f145"/>
                </a:cxn>
                <a:cxn ang="f80">
                  <a:pos x="f148" y="f142"/>
                </a:cxn>
                <a:cxn ang="f80">
                  <a:pos x="f129" y="f130"/>
                </a:cxn>
              </a:cxnLst>
              <a:rect l="f125" t="f128" r="f126" b="f127"/>
              <a:pathLst>
                <a:path w="14787" h="605350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5"/>
                    <a:pt x="f13" y="f5"/>
                  </a:cubicBezTo>
                  <a:cubicBezTo>
                    <a:pt x="f14" y="f5"/>
                    <a:pt x="f15" y="f11"/>
                    <a:pt x="f15" y="f10"/>
                  </a:cubicBezTo>
                  <a:lnTo>
                    <a:pt x="f15" y="f9"/>
                  </a:lnTo>
                  <a:lnTo>
                    <a:pt x="f15" y="f9"/>
                  </a:lnTo>
                  <a:cubicBezTo>
                    <a:pt x="f16" y="f17"/>
                    <a:pt x="f16" y="f18"/>
                    <a:pt x="f15" y="f19"/>
                  </a:cubicBezTo>
                  <a:cubicBezTo>
                    <a:pt x="f15" y="f19"/>
                    <a:pt x="f15" y="f20"/>
                    <a:pt x="f15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7"/>
                  </a:cubicBezTo>
                  <a:lnTo>
                    <a:pt x="f35" y="f7"/>
                  </a:lnTo>
                  <a:lnTo>
                    <a:pt x="f36" y="f7"/>
                  </a:lnTo>
                  <a:lnTo>
                    <a:pt x="f36" y="f37"/>
                  </a:lnTo>
                  <a:cubicBezTo>
                    <a:pt x="f36" y="f38"/>
                    <a:pt x="f39" y="f40"/>
                    <a:pt x="f41" y="f40"/>
                  </a:cubicBezTo>
                  <a:cubicBezTo>
                    <a:pt x="f42" y="f40"/>
                    <a:pt x="f43" y="f38"/>
                    <a:pt x="f43" y="f37"/>
                  </a:cubicBezTo>
                  <a:lnTo>
                    <a:pt x="f43" y="f7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8" name="Freeform: Shape 1231">
              <a:extLst>
                <a:ext uri="{FF2B5EF4-FFF2-40B4-BE49-F238E27FC236}">
                  <a16:creationId xmlns:a16="http://schemas.microsoft.com/office/drawing/2014/main" id="{2499150F-F1A0-CD41-F0D8-687C7790849D}"/>
                </a:ext>
              </a:extLst>
            </p:cNvPr>
            <p:cNvSpPr/>
            <p:nvPr/>
          </p:nvSpPr>
          <p:spPr>
            <a:xfrm>
              <a:off x="5310954" y="6571463"/>
              <a:ext cx="176652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365"/>
                <a:gd name="f7" fmla="val 14735"/>
                <a:gd name="f8" fmla="val 7369"/>
                <a:gd name="f9" fmla="val 7368"/>
                <a:gd name="f10" fmla="val 7449"/>
                <a:gd name="f11" fmla="val 11359"/>
                <a:gd name="f12" fmla="val 4260"/>
                <a:gd name="f13" fmla="val 14655"/>
                <a:gd name="f14" fmla="val 268"/>
                <a:gd name="f15" fmla="val 174"/>
                <a:gd name="f16" fmla="val 94"/>
                <a:gd name="f17" fmla="val 186095"/>
                <a:gd name="f18" fmla="val 12324"/>
                <a:gd name="f19" fmla="val 186456"/>
                <a:gd name="f20" fmla="val 11748"/>
                <a:gd name="f21" fmla="val 11025"/>
                <a:gd name="f22" fmla="val 10449"/>
                <a:gd name="f23" fmla="val 4073"/>
                <a:gd name="f24" fmla="val 3295"/>
                <a:gd name="f25" fmla="+- 0 0 -90"/>
                <a:gd name="f26" fmla="*/ f3 1 186365"/>
                <a:gd name="f27" fmla="*/ f4 1 14735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86365"/>
                <a:gd name="f36" fmla="*/ f32 1 14735"/>
                <a:gd name="f37" fmla="*/ 7369 f33 1"/>
                <a:gd name="f38" fmla="*/ 7368 f32 1"/>
                <a:gd name="f39" fmla="*/ 268 f33 1"/>
                <a:gd name="f40" fmla="*/ 14735 f32 1"/>
                <a:gd name="f41" fmla="*/ 0 f33 1"/>
                <a:gd name="f42" fmla="*/ 186095 f33 1"/>
                <a:gd name="f43" fmla="*/ 12324 f32 1"/>
                <a:gd name="f44" fmla="*/ 10449 f32 1"/>
                <a:gd name="f45" fmla="*/ 0 f32 1"/>
                <a:gd name="f46" fmla="+- f34 0 f1"/>
                <a:gd name="f47" fmla="*/ f37 1 186365"/>
                <a:gd name="f48" fmla="*/ f38 1 14735"/>
                <a:gd name="f49" fmla="*/ f39 1 186365"/>
                <a:gd name="f50" fmla="*/ f40 1 14735"/>
                <a:gd name="f51" fmla="*/ f41 1 186365"/>
                <a:gd name="f52" fmla="*/ f42 1 186365"/>
                <a:gd name="f53" fmla="*/ f43 1 14735"/>
                <a:gd name="f54" fmla="*/ f44 1 14735"/>
                <a:gd name="f55" fmla="*/ f45 1 14735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5"/>
                <a:gd name="f63" fmla="*/ f50 1 f36"/>
                <a:gd name="f64" fmla="*/ f51 1 f35"/>
                <a:gd name="f65" fmla="*/ f52 1 f35"/>
                <a:gd name="f66" fmla="*/ f53 1 f36"/>
                <a:gd name="f67" fmla="*/ f54 1 f36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6 1"/>
                <a:gd name="f76" fmla="*/ f63 f27 1"/>
                <a:gd name="f77" fmla="*/ f64 f26 1"/>
                <a:gd name="f78" fmla="*/ f65 f26 1"/>
                <a:gd name="f79" fmla="*/ f66 f27 1"/>
                <a:gd name="f80" fmla="*/ f67 f27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5" y="f76"/>
                </a:cxn>
                <a:cxn ang="f46">
                  <a:pos x="f77" y="f76"/>
                </a:cxn>
                <a:cxn ang="f46">
                  <a:pos x="f78" y="f76"/>
                </a:cxn>
                <a:cxn ang="f46">
                  <a:pos x="f78" y="f79"/>
                </a:cxn>
                <a:cxn ang="f46">
                  <a:pos x="f78" y="f80"/>
                </a:cxn>
                <a:cxn ang="f46">
                  <a:pos x="f78" y="f81"/>
                </a:cxn>
                <a:cxn ang="f46">
                  <a:pos x="f77" y="f81"/>
                </a:cxn>
                <a:cxn ang="f46">
                  <a:pos x="f73" y="f74"/>
                </a:cxn>
              </a:cxnLst>
              <a:rect l="f69" t="f72" r="f70" b="f71"/>
              <a:pathLst>
                <a:path w="186365" h="14735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cubicBezTo>
                    <a:pt x="f15" y="f7"/>
                    <a:pt x="f16" y="f7"/>
                    <a:pt x="f5" y="f7"/>
                  </a:cubicBezTo>
                  <a:lnTo>
                    <a:pt x="f17" y="f7"/>
                  </a:lnTo>
                  <a:lnTo>
                    <a:pt x="f17" y="f18"/>
                  </a:lnTo>
                  <a:cubicBezTo>
                    <a:pt x="f19" y="f20"/>
                    <a:pt x="f19" y="f21"/>
                    <a:pt x="f17" y="f22"/>
                  </a:cubicBezTo>
                  <a:lnTo>
                    <a:pt x="f17" y="f5"/>
                  </a:lnTo>
                  <a:lnTo>
                    <a:pt x="f5" y="f5"/>
                  </a:lnTo>
                  <a:cubicBezTo>
                    <a:pt x="f23" y="f5"/>
                    <a:pt x="f8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9" name="Freeform: Shape 1232">
              <a:extLst>
                <a:ext uri="{FF2B5EF4-FFF2-40B4-BE49-F238E27FC236}">
                  <a16:creationId xmlns:a16="http://schemas.microsoft.com/office/drawing/2014/main" id="{A04C41FA-7513-0A7B-F622-A9024A989731}"/>
                </a:ext>
              </a:extLst>
            </p:cNvPr>
            <p:cNvSpPr/>
            <p:nvPr/>
          </p:nvSpPr>
          <p:spPr>
            <a:xfrm>
              <a:off x="5303291" y="6570796"/>
              <a:ext cx="13633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85"/>
                <a:gd name="f7" fmla="val 14736"/>
                <a:gd name="f8" fmla="val 318"/>
                <a:gd name="f9" fmla="val 8037"/>
                <a:gd name="f10" fmla="val 184"/>
                <a:gd name="f11" fmla="val 8841"/>
                <a:gd name="f12" fmla="val 9645"/>
                <a:gd name="f13" fmla="val 10449"/>
                <a:gd name="f14" fmla="val 1122"/>
                <a:gd name="f15" fmla="val 11654"/>
                <a:gd name="f16" fmla="val 2475"/>
                <a:gd name="f17" fmla="val 13583"/>
                <a:gd name="f18" fmla="val 4673"/>
                <a:gd name="f19" fmla="val 14722"/>
                <a:gd name="f20" fmla="val 7017"/>
                <a:gd name="f21" fmla="val 14735"/>
                <a:gd name="f22" fmla="val 11010"/>
                <a:gd name="f23" fmla="val 14816"/>
                <a:gd name="f24" fmla="val 14305"/>
                <a:gd name="f25" fmla="val 11627"/>
                <a:gd name="f26" fmla="val 14386"/>
                <a:gd name="f27" fmla="val 7636"/>
                <a:gd name="f28" fmla="val 7542"/>
                <a:gd name="f29" fmla="val 7461"/>
                <a:gd name="f30" fmla="val 7368"/>
                <a:gd name="f31" fmla="val 3295"/>
                <a:gd name="f32" fmla="val 11090"/>
                <a:gd name="f33" fmla="val 3855"/>
                <a:gd name="f34" fmla="val 54"/>
                <a:gd name="f35" fmla="val 1068"/>
                <a:gd name="f36" fmla="val 2090"/>
                <a:gd name="f37" fmla="val 50"/>
                <a:gd name="f38" fmla="val 5090"/>
                <a:gd name="f39" fmla="val -17"/>
                <a:gd name="f40" fmla="val 5760"/>
                <a:gd name="f41" fmla="val 6430"/>
                <a:gd name="f42" fmla="val 7100"/>
                <a:gd name="f43" fmla="+- 0 0 -90"/>
                <a:gd name="f44" fmla="*/ f3 1 14385"/>
                <a:gd name="f45" fmla="*/ f4 1 1473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4385"/>
                <a:gd name="f54" fmla="*/ f50 1 14736"/>
                <a:gd name="f55" fmla="*/ 318 f51 1"/>
                <a:gd name="f56" fmla="*/ 8037 f50 1"/>
                <a:gd name="f57" fmla="*/ 10449 f50 1"/>
                <a:gd name="f58" fmla="*/ 1122 f51 1"/>
                <a:gd name="f59" fmla="*/ 11654 f50 1"/>
                <a:gd name="f60" fmla="*/ 7017 f51 1"/>
                <a:gd name="f61" fmla="*/ 14735 f50 1"/>
                <a:gd name="f62" fmla="*/ 14386 f51 1"/>
                <a:gd name="f63" fmla="*/ 7636 f50 1"/>
                <a:gd name="f64" fmla="*/ 7368 f50 1"/>
                <a:gd name="f65" fmla="*/ 0 f50 1"/>
                <a:gd name="f66" fmla="*/ 50 f51 1"/>
                <a:gd name="f67" fmla="*/ 5090 f50 1"/>
                <a:gd name="f68" fmla="*/ 7100 f50 1"/>
                <a:gd name="f69" fmla="+- f52 0 f1"/>
                <a:gd name="f70" fmla="*/ f55 1 14385"/>
                <a:gd name="f71" fmla="*/ f56 1 14736"/>
                <a:gd name="f72" fmla="*/ f57 1 14736"/>
                <a:gd name="f73" fmla="*/ f58 1 14385"/>
                <a:gd name="f74" fmla="*/ f59 1 14736"/>
                <a:gd name="f75" fmla="*/ f60 1 14385"/>
                <a:gd name="f76" fmla="*/ f61 1 14736"/>
                <a:gd name="f77" fmla="*/ f62 1 14385"/>
                <a:gd name="f78" fmla="*/ f63 1 14736"/>
                <a:gd name="f79" fmla="*/ f64 1 14736"/>
                <a:gd name="f80" fmla="*/ f65 1 14736"/>
                <a:gd name="f81" fmla="*/ f66 1 14385"/>
                <a:gd name="f82" fmla="*/ f67 1 14736"/>
                <a:gd name="f83" fmla="*/ f68 1 14736"/>
                <a:gd name="f84" fmla="*/ f46 1 f53"/>
                <a:gd name="f85" fmla="*/ f47 1 f53"/>
                <a:gd name="f86" fmla="*/ f46 1 f54"/>
                <a:gd name="f87" fmla="*/ f48 1 f54"/>
                <a:gd name="f88" fmla="*/ f70 1 f53"/>
                <a:gd name="f89" fmla="*/ f71 1 f54"/>
                <a:gd name="f90" fmla="*/ f72 1 f54"/>
                <a:gd name="f91" fmla="*/ f73 1 f53"/>
                <a:gd name="f92" fmla="*/ f74 1 f54"/>
                <a:gd name="f93" fmla="*/ f75 1 f53"/>
                <a:gd name="f94" fmla="*/ f76 1 f54"/>
                <a:gd name="f95" fmla="*/ f77 1 f53"/>
                <a:gd name="f96" fmla="*/ f78 1 f54"/>
                <a:gd name="f97" fmla="*/ f79 1 f54"/>
                <a:gd name="f98" fmla="*/ f80 1 f54"/>
                <a:gd name="f99" fmla="*/ f81 1 f53"/>
                <a:gd name="f100" fmla="*/ f82 1 f54"/>
                <a:gd name="f101" fmla="*/ f83 1 f54"/>
                <a:gd name="f102" fmla="*/ f84 f44 1"/>
                <a:gd name="f103" fmla="*/ f85 f44 1"/>
                <a:gd name="f104" fmla="*/ f87 f45 1"/>
                <a:gd name="f105" fmla="*/ f86 f45 1"/>
                <a:gd name="f106" fmla="*/ f88 f44 1"/>
                <a:gd name="f107" fmla="*/ f89 f45 1"/>
                <a:gd name="f108" fmla="*/ f90 f45 1"/>
                <a:gd name="f109" fmla="*/ f91 f44 1"/>
                <a:gd name="f110" fmla="*/ f92 f45 1"/>
                <a:gd name="f111" fmla="*/ f93 f44 1"/>
                <a:gd name="f112" fmla="*/ f94 f45 1"/>
                <a:gd name="f113" fmla="*/ f95 f44 1"/>
                <a:gd name="f114" fmla="*/ f96 f45 1"/>
                <a:gd name="f115" fmla="*/ f97 f45 1"/>
                <a:gd name="f116" fmla="*/ f98 f45 1"/>
                <a:gd name="f117" fmla="*/ f99 f44 1"/>
                <a:gd name="f118" fmla="*/ f100 f45 1"/>
                <a:gd name="f119" fmla="*/ f101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06" y="f107"/>
                </a:cxn>
                <a:cxn ang="f69">
                  <a:pos x="f106" y="f108"/>
                </a:cxn>
                <a:cxn ang="f69">
                  <a:pos x="f106" y="f108"/>
                </a:cxn>
                <a:cxn ang="f69">
                  <a:pos x="f109" y="f110"/>
                </a:cxn>
                <a:cxn ang="f69">
                  <a:pos x="f111" y="f112"/>
                </a:cxn>
                <a:cxn ang="f69">
                  <a:pos x="f111" y="f112"/>
                </a:cxn>
                <a:cxn ang="f69">
                  <a:pos x="f113" y="f114"/>
                </a:cxn>
                <a:cxn ang="f69">
                  <a:pos x="f113" y="f115"/>
                </a:cxn>
                <a:cxn ang="f69">
                  <a:pos x="f111" y="f116"/>
                </a:cxn>
                <a:cxn ang="f69">
                  <a:pos x="f111" y="f116"/>
                </a:cxn>
                <a:cxn ang="f69">
                  <a:pos x="f117" y="f118"/>
                </a:cxn>
                <a:cxn ang="f69">
                  <a:pos x="f117" y="f119"/>
                </a:cxn>
              </a:cxnLst>
              <a:rect l="f102" t="f105" r="f103" b="f104"/>
              <a:pathLst>
                <a:path w="14385" h="14736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6" y="f28"/>
                    <a:pt x="f26" y="f29"/>
                    <a:pt x="f26" y="f30"/>
                  </a:cubicBezTo>
                  <a:cubicBezTo>
                    <a:pt x="f26" y="f31"/>
                    <a:pt x="f32" y="f5"/>
                    <a:pt x="f20" y="f5"/>
                  </a:cubicBezTo>
                  <a:lnTo>
                    <a:pt x="f20" y="f5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39" y="f41"/>
                    <a:pt x="f37" y="f4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0" name="Freeform: Shape 1233">
              <a:extLst>
                <a:ext uri="{FF2B5EF4-FFF2-40B4-BE49-F238E27FC236}">
                  <a16:creationId xmlns:a16="http://schemas.microsoft.com/office/drawing/2014/main" id="{25AA23B0-02B2-1D18-02A9-DCEF525498C7}"/>
                </a:ext>
              </a:extLst>
            </p:cNvPr>
            <p:cNvSpPr/>
            <p:nvPr/>
          </p:nvSpPr>
          <p:spPr>
            <a:xfrm>
              <a:off x="4581226" y="5886450"/>
              <a:ext cx="10287" cy="74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52"/>
                <a:gd name="f7" fmla="val 7463"/>
                <a:gd name="f8" fmla="val 7101"/>
                <a:gd name="f9" fmla="val 96"/>
                <a:gd name="f10" fmla="val 7851"/>
                <a:gd name="f11" fmla="val -32"/>
                <a:gd name="f12" fmla="val 8628"/>
                <a:gd name="f13" fmla="val 9378"/>
                <a:gd name="f14" fmla="val 9512"/>
                <a:gd name="f15" fmla="val 8802"/>
                <a:gd name="f16" fmla="val 20"/>
                <a:gd name="f17" fmla="val 8079"/>
                <a:gd name="f18" fmla="val 7369"/>
                <a:gd name="f19" fmla="val 3296"/>
                <a:gd name="f20" fmla="val 3393"/>
                <a:gd name="f21" fmla="val 7061"/>
                <a:gd name="f22" fmla="val 147"/>
                <a:gd name="f23" fmla="val 3222"/>
                <a:gd name="f24" fmla="val 3255"/>
                <a:gd name="f25" fmla="val 164"/>
                <a:gd name="f26" fmla="+- 0 0 -90"/>
                <a:gd name="f27" fmla="*/ f3 1 10852"/>
                <a:gd name="f28" fmla="*/ f4 1 7463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0852"/>
                <a:gd name="f37" fmla="*/ f33 1 7463"/>
                <a:gd name="f38" fmla="*/ 7101 f34 1"/>
                <a:gd name="f39" fmla="*/ 96 f33 1"/>
                <a:gd name="f40" fmla="*/ 9378 f34 1"/>
                <a:gd name="f41" fmla="*/ 10852 f34 1"/>
                <a:gd name="f42" fmla="*/ 9512 f34 1"/>
                <a:gd name="f43" fmla="*/ 7369 f34 1"/>
                <a:gd name="f44" fmla="*/ 0 f34 1"/>
                <a:gd name="f45" fmla="*/ 7463 f33 1"/>
                <a:gd name="f46" fmla="*/ 7061 f33 1"/>
                <a:gd name="f47" fmla="+- f35 0 f1"/>
                <a:gd name="f48" fmla="*/ f38 1 10852"/>
                <a:gd name="f49" fmla="*/ f39 1 7463"/>
                <a:gd name="f50" fmla="*/ f40 1 10852"/>
                <a:gd name="f51" fmla="*/ f41 1 10852"/>
                <a:gd name="f52" fmla="*/ f42 1 10852"/>
                <a:gd name="f53" fmla="*/ f43 1 10852"/>
                <a:gd name="f54" fmla="*/ f44 1 10852"/>
                <a:gd name="f55" fmla="*/ f45 1 7463"/>
                <a:gd name="f56" fmla="*/ f46 1 7463"/>
                <a:gd name="f57" fmla="*/ f29 1 f36"/>
                <a:gd name="f58" fmla="*/ f30 1 f36"/>
                <a:gd name="f59" fmla="*/ f29 1 f37"/>
                <a:gd name="f60" fmla="*/ f31 1 f37"/>
                <a:gd name="f61" fmla="*/ f48 1 f36"/>
                <a:gd name="f62" fmla="*/ f49 1 f37"/>
                <a:gd name="f63" fmla="*/ f50 1 f36"/>
                <a:gd name="f64" fmla="*/ f51 1 f36"/>
                <a:gd name="f65" fmla="*/ f52 1 f36"/>
                <a:gd name="f66" fmla="*/ f53 1 f36"/>
                <a:gd name="f67" fmla="*/ f54 1 f36"/>
                <a:gd name="f68" fmla="*/ f55 1 f37"/>
                <a:gd name="f69" fmla="*/ f56 1 f37"/>
                <a:gd name="f70" fmla="*/ f57 f27 1"/>
                <a:gd name="f71" fmla="*/ f58 f27 1"/>
                <a:gd name="f72" fmla="*/ f60 f28 1"/>
                <a:gd name="f73" fmla="*/ f59 f28 1"/>
                <a:gd name="f74" fmla="*/ f61 f27 1"/>
                <a:gd name="f75" fmla="*/ f62 f28 1"/>
                <a:gd name="f76" fmla="*/ f63 f27 1"/>
                <a:gd name="f77" fmla="*/ f64 f27 1"/>
                <a:gd name="f78" fmla="*/ f65 f27 1"/>
                <a:gd name="f79" fmla="*/ f66 f27 1"/>
                <a:gd name="f80" fmla="*/ f67 f27 1"/>
                <a:gd name="f81" fmla="*/ f68 f28 1"/>
                <a:gd name="f82" fmla="*/ f69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4" y="f75"/>
                </a:cxn>
                <a:cxn ang="f47">
                  <a:pos x="f76" y="f75"/>
                </a:cxn>
                <a:cxn ang="f47">
                  <a:pos x="f77" y="f75"/>
                </a:cxn>
                <a:cxn ang="f47">
                  <a:pos x="f77" y="f75"/>
                </a:cxn>
                <a:cxn ang="f47">
                  <a:pos x="f78" y="f75"/>
                </a:cxn>
                <a:cxn ang="f47">
                  <a:pos x="f79" y="f75"/>
                </a:cxn>
                <a:cxn ang="f47">
                  <a:pos x="f80" y="f81"/>
                </a:cxn>
                <a:cxn ang="f47">
                  <a:pos x="f80" y="f82"/>
                </a:cxn>
                <a:cxn ang="f47">
                  <a:pos x="f74" y="f75"/>
                </a:cxn>
              </a:cxnLst>
              <a:rect l="f70" t="f73" r="f71" b="f72"/>
              <a:pathLst>
                <a:path w="10852" h="7463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6" y="f9"/>
                  </a:lnTo>
                  <a:lnTo>
                    <a:pt x="f6" y="f9"/>
                  </a:lnTo>
                  <a:lnTo>
                    <a:pt x="f14" y="f9"/>
                  </a:lnTo>
                  <a:cubicBezTo>
                    <a:pt x="f15" y="f16"/>
                    <a:pt x="f17" y="f16"/>
                    <a:pt x="f18" y="f9"/>
                  </a:cubicBezTo>
                  <a:cubicBezTo>
                    <a:pt x="f19" y="f9"/>
                    <a:pt x="f5" y="f20"/>
                    <a:pt x="f5" y="f7"/>
                  </a:cubicBezTo>
                  <a:lnTo>
                    <a:pt x="f5" y="f21"/>
                  </a:ln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1" name="Freeform: Shape 1234">
              <a:extLst>
                <a:ext uri="{FF2B5EF4-FFF2-40B4-BE49-F238E27FC236}">
                  <a16:creationId xmlns:a16="http://schemas.microsoft.com/office/drawing/2014/main" id="{561A35BB-E1EE-B52E-F4B2-59184F3AD976}"/>
                </a:ext>
              </a:extLst>
            </p:cNvPr>
            <p:cNvSpPr/>
            <p:nvPr/>
          </p:nvSpPr>
          <p:spPr>
            <a:xfrm>
              <a:off x="4580083" y="5886587"/>
              <a:ext cx="9144" cy="1098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45"/>
                <a:gd name="f7" fmla="val 109805"/>
                <a:gd name="f8" fmla="val 938"/>
                <a:gd name="f9" fmla="val 103376"/>
                <a:gd name="f10" fmla="val 857"/>
                <a:gd name="f11" fmla="val 103819"/>
                <a:gd name="f12" fmla="val 104272"/>
                <a:gd name="f13" fmla="val 104716"/>
                <a:gd name="f14" fmla="val 870"/>
                <a:gd name="f15" fmla="val 105025"/>
                <a:gd name="f16" fmla="val 105344"/>
                <a:gd name="f17" fmla="val 105653"/>
                <a:gd name="f18" fmla="val 106859"/>
                <a:gd name="f19" fmla="val 1741"/>
                <a:gd name="f20" fmla="val 108065"/>
                <a:gd name="f21" fmla="val 2036"/>
                <a:gd name="f22" fmla="val 108445"/>
                <a:gd name="f23" fmla="val 2398"/>
                <a:gd name="f24" fmla="val 108764"/>
                <a:gd name="f25" fmla="val 2813"/>
                <a:gd name="f26" fmla="val 109002"/>
                <a:gd name="f27" fmla="val 3885"/>
                <a:gd name="f28" fmla="val 109806"/>
                <a:gd name="f29" fmla="val 5225"/>
                <a:gd name="f30" fmla="val 6029"/>
                <a:gd name="f31" fmla="val 7369"/>
                <a:gd name="f32" fmla="val 8307"/>
                <a:gd name="f33" fmla="val 6042"/>
                <a:gd name="f34" fmla="val 108503"/>
                <a:gd name="f35" fmla="val 4622"/>
                <a:gd name="f36" fmla="val 106118"/>
                <a:gd name="f37" fmla="val 4555"/>
                <a:gd name="f38" fmla="val 103510"/>
                <a:gd name="f39" fmla="val 6927"/>
                <a:gd name="f40" fmla="val 4595"/>
                <a:gd name="f41" fmla="val 3786"/>
                <a:gd name="f42" fmla="val 6645"/>
                <a:gd name="f43" fmla="val 1026"/>
                <a:gd name="f44" fmla="val 9646"/>
                <a:gd name="f45" fmla="val 95"/>
                <a:gd name="f46" fmla="val 8896"/>
                <a:gd name="f47" fmla="val -32"/>
                <a:gd name="f48" fmla="val 8119"/>
                <a:gd name="f49" fmla="val 3376"/>
                <a:gd name="f50" fmla="val 22"/>
                <a:gd name="f51" fmla="val 80"/>
                <a:gd name="f52" fmla="val 3199"/>
                <a:gd name="f53" fmla="val 7194"/>
                <a:gd name="f54" fmla="val 7239"/>
                <a:gd name="f55" fmla="val 7284"/>
                <a:gd name="f56" fmla="val 7329"/>
                <a:gd name="f57" fmla="+- 0 0 -90"/>
                <a:gd name="f58" fmla="*/ f3 1 9645"/>
                <a:gd name="f59" fmla="*/ f4 1 109805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9645"/>
                <a:gd name="f68" fmla="*/ f64 1 109805"/>
                <a:gd name="f69" fmla="*/ 938 f65 1"/>
                <a:gd name="f70" fmla="*/ 103376 f64 1"/>
                <a:gd name="f71" fmla="*/ 104716 f64 1"/>
                <a:gd name="f72" fmla="*/ 105653 f64 1"/>
                <a:gd name="f73" fmla="*/ 106859 f64 1"/>
                <a:gd name="f74" fmla="*/ 1741 f65 1"/>
                <a:gd name="f75" fmla="*/ 108065 f64 1"/>
                <a:gd name="f76" fmla="*/ 2813 f65 1"/>
                <a:gd name="f77" fmla="*/ 109002 f64 1"/>
                <a:gd name="f78" fmla="*/ 3885 f65 1"/>
                <a:gd name="f79" fmla="*/ 109806 f64 1"/>
                <a:gd name="f80" fmla="*/ 5225 f65 1"/>
                <a:gd name="f81" fmla="*/ 6029 f65 1"/>
                <a:gd name="f82" fmla="*/ 7369 f65 1"/>
                <a:gd name="f83" fmla="*/ 8307 f65 1"/>
                <a:gd name="f84" fmla="*/ 4555 f65 1"/>
                <a:gd name="f85" fmla="*/ 103510 f64 1"/>
                <a:gd name="f86" fmla="*/ 6927 f64 1"/>
                <a:gd name="f87" fmla="*/ 9646 f65 1"/>
                <a:gd name="f88" fmla="*/ 95 f64 1"/>
                <a:gd name="f89" fmla="*/ 0 f65 1"/>
                <a:gd name="f90" fmla="*/ 7194 f64 1"/>
                <a:gd name="f91" fmla="*/ 7329 f64 1"/>
                <a:gd name="f92" fmla="+- f66 0 f1"/>
                <a:gd name="f93" fmla="*/ f69 1 9645"/>
                <a:gd name="f94" fmla="*/ f70 1 109805"/>
                <a:gd name="f95" fmla="*/ f71 1 109805"/>
                <a:gd name="f96" fmla="*/ f72 1 109805"/>
                <a:gd name="f97" fmla="*/ f73 1 109805"/>
                <a:gd name="f98" fmla="*/ f74 1 9645"/>
                <a:gd name="f99" fmla="*/ f75 1 109805"/>
                <a:gd name="f100" fmla="*/ f76 1 9645"/>
                <a:gd name="f101" fmla="*/ f77 1 109805"/>
                <a:gd name="f102" fmla="*/ f78 1 9645"/>
                <a:gd name="f103" fmla="*/ f79 1 109805"/>
                <a:gd name="f104" fmla="*/ f80 1 9645"/>
                <a:gd name="f105" fmla="*/ f81 1 9645"/>
                <a:gd name="f106" fmla="*/ f82 1 9645"/>
                <a:gd name="f107" fmla="*/ f83 1 9645"/>
                <a:gd name="f108" fmla="*/ f84 1 9645"/>
                <a:gd name="f109" fmla="*/ f85 1 109805"/>
                <a:gd name="f110" fmla="*/ f86 1 109805"/>
                <a:gd name="f111" fmla="*/ f87 1 9645"/>
                <a:gd name="f112" fmla="*/ f88 1 109805"/>
                <a:gd name="f113" fmla="*/ f89 1 9645"/>
                <a:gd name="f114" fmla="*/ f90 1 109805"/>
                <a:gd name="f115" fmla="*/ f91 1 109805"/>
                <a:gd name="f116" fmla="*/ f60 1 f67"/>
                <a:gd name="f117" fmla="*/ f61 1 f67"/>
                <a:gd name="f118" fmla="*/ f60 1 f68"/>
                <a:gd name="f119" fmla="*/ f62 1 f68"/>
                <a:gd name="f120" fmla="*/ f93 1 f67"/>
                <a:gd name="f121" fmla="*/ f94 1 f68"/>
                <a:gd name="f122" fmla="*/ f95 1 f68"/>
                <a:gd name="f123" fmla="*/ f96 1 f68"/>
                <a:gd name="f124" fmla="*/ f97 1 f68"/>
                <a:gd name="f125" fmla="*/ f98 1 f67"/>
                <a:gd name="f126" fmla="*/ f99 1 f68"/>
                <a:gd name="f127" fmla="*/ f100 1 f67"/>
                <a:gd name="f128" fmla="*/ f101 1 f68"/>
                <a:gd name="f129" fmla="*/ f102 1 f67"/>
                <a:gd name="f130" fmla="*/ f103 1 f68"/>
                <a:gd name="f131" fmla="*/ f104 1 f67"/>
                <a:gd name="f132" fmla="*/ f105 1 f67"/>
                <a:gd name="f133" fmla="*/ f106 1 f67"/>
                <a:gd name="f134" fmla="*/ f107 1 f67"/>
                <a:gd name="f135" fmla="*/ f108 1 f67"/>
                <a:gd name="f136" fmla="*/ f109 1 f68"/>
                <a:gd name="f137" fmla="*/ f110 1 f68"/>
                <a:gd name="f138" fmla="*/ f111 1 f67"/>
                <a:gd name="f139" fmla="*/ f112 1 f68"/>
                <a:gd name="f140" fmla="*/ f113 1 f67"/>
                <a:gd name="f141" fmla="*/ f114 1 f68"/>
                <a:gd name="f142" fmla="*/ f115 1 f68"/>
                <a:gd name="f143" fmla="*/ f116 f58 1"/>
                <a:gd name="f144" fmla="*/ f117 f58 1"/>
                <a:gd name="f145" fmla="*/ f119 f59 1"/>
                <a:gd name="f146" fmla="*/ f118 f59 1"/>
                <a:gd name="f147" fmla="*/ f120 f58 1"/>
                <a:gd name="f148" fmla="*/ f121 f59 1"/>
                <a:gd name="f149" fmla="*/ f122 f59 1"/>
                <a:gd name="f150" fmla="*/ f123 f59 1"/>
                <a:gd name="f151" fmla="*/ f124 f59 1"/>
                <a:gd name="f152" fmla="*/ f125 f58 1"/>
                <a:gd name="f153" fmla="*/ f126 f59 1"/>
                <a:gd name="f154" fmla="*/ f127 f58 1"/>
                <a:gd name="f155" fmla="*/ f128 f59 1"/>
                <a:gd name="f156" fmla="*/ f129 f58 1"/>
                <a:gd name="f157" fmla="*/ f130 f59 1"/>
                <a:gd name="f158" fmla="*/ f131 f58 1"/>
                <a:gd name="f159" fmla="*/ f132 f58 1"/>
                <a:gd name="f160" fmla="*/ f133 f58 1"/>
                <a:gd name="f161" fmla="*/ f134 f58 1"/>
                <a:gd name="f162" fmla="*/ f135 f58 1"/>
                <a:gd name="f163" fmla="*/ f136 f59 1"/>
                <a:gd name="f164" fmla="*/ f137 f59 1"/>
                <a:gd name="f165" fmla="*/ f138 f58 1"/>
                <a:gd name="f166" fmla="*/ f139 f59 1"/>
                <a:gd name="f167" fmla="*/ f140 f58 1"/>
                <a:gd name="f168" fmla="*/ f141 f59 1"/>
                <a:gd name="f169" fmla="*/ f142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47" y="f148"/>
                </a:cxn>
                <a:cxn ang="f92">
                  <a:pos x="f147" y="f148"/>
                </a:cxn>
                <a:cxn ang="f92">
                  <a:pos x="f147" y="f149"/>
                </a:cxn>
                <a:cxn ang="f92">
                  <a:pos x="f147" y="f150"/>
                </a:cxn>
                <a:cxn ang="f92">
                  <a:pos x="f147" y="f151"/>
                </a:cxn>
                <a:cxn ang="f92">
                  <a:pos x="f152" y="f153"/>
                </a:cxn>
                <a:cxn ang="f92">
                  <a:pos x="f154" y="f155"/>
                </a:cxn>
                <a:cxn ang="f92">
                  <a:pos x="f156" y="f157"/>
                </a:cxn>
                <a:cxn ang="f92">
                  <a:pos x="f158" y="f157"/>
                </a:cxn>
                <a:cxn ang="f92">
                  <a:pos x="f159" y="f157"/>
                </a:cxn>
                <a:cxn ang="f92">
                  <a:pos x="f160" y="f157"/>
                </a:cxn>
                <a:cxn ang="f92">
                  <a:pos x="f161" y="f157"/>
                </a:cxn>
                <a:cxn ang="f92">
                  <a:pos x="f162" y="f163"/>
                </a:cxn>
                <a:cxn ang="f92">
                  <a:pos x="f162" y="f164"/>
                </a:cxn>
                <a:cxn ang="f92">
                  <a:pos x="f165" y="f166"/>
                </a:cxn>
                <a:cxn ang="f92">
                  <a:pos x="f160" y="f166"/>
                </a:cxn>
                <a:cxn ang="f92">
                  <a:pos x="f167" y="f168"/>
                </a:cxn>
                <a:cxn ang="f92">
                  <a:pos x="f167" y="f169"/>
                </a:cxn>
                <a:cxn ang="f92">
                  <a:pos x="f167" y="f148"/>
                </a:cxn>
              </a:cxnLst>
              <a:rect l="f143" t="f146" r="f144" b="f145"/>
              <a:pathLst>
                <a:path w="9645" h="109805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8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9" y="f28"/>
                  </a:lnTo>
                  <a:lnTo>
                    <a:pt x="f30" y="f28"/>
                  </a:lnTo>
                  <a:lnTo>
                    <a:pt x="f31" y="f28"/>
                  </a:lnTo>
                  <a:lnTo>
                    <a:pt x="f32" y="f28"/>
                  </a:lnTo>
                  <a:cubicBezTo>
                    <a:pt x="f33" y="f34"/>
                    <a:pt x="f35" y="f36"/>
                    <a:pt x="f37" y="f38"/>
                  </a:cubicBezTo>
                  <a:lnTo>
                    <a:pt x="f37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7"/>
                    <a:pt x="f31" y="f45"/>
                  </a:cubicBezTo>
                  <a:cubicBezTo>
                    <a:pt x="f49" y="f50"/>
                    <a:pt x="f51" y="f52"/>
                    <a:pt x="f5" y="f53"/>
                  </a:cubicBezTo>
                  <a:cubicBezTo>
                    <a:pt x="f5" y="f54"/>
                    <a:pt x="f5" y="f55"/>
                    <a:pt x="f5" y="f56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2" name="Freeform: Shape 1235">
              <a:extLst>
                <a:ext uri="{FF2B5EF4-FFF2-40B4-BE49-F238E27FC236}">
                  <a16:creationId xmlns:a16="http://schemas.microsoft.com/office/drawing/2014/main" id="{1575986C-F567-F106-5D0D-F44EEADA18A7}"/>
                </a:ext>
              </a:extLst>
            </p:cNvPr>
            <p:cNvSpPr/>
            <p:nvPr/>
          </p:nvSpPr>
          <p:spPr>
            <a:xfrm>
              <a:off x="4600401" y="5987994"/>
              <a:ext cx="13972" cy="5908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590839"/>
                <a:gd name="f8" fmla="val 5717"/>
                <a:gd name="f9" fmla="val 586767"/>
                <a:gd name="f10" fmla="val 3296"/>
                <a:gd name="f11" fmla="val 583472"/>
                <a:gd name="f12" fmla="val 7369"/>
                <a:gd name="f13" fmla="val 11442"/>
                <a:gd name="f14" fmla="val 14738"/>
                <a:gd name="f15" fmla="val 4645"/>
                <a:gd name="f16" fmla="val 4243"/>
                <a:gd name="f17" fmla="val 2903"/>
                <a:gd name="f18" fmla="val 13934"/>
                <a:gd name="f19" fmla="val 1832"/>
                <a:gd name="f20" fmla="val 12862"/>
                <a:gd name="f21" fmla="val 894"/>
                <a:gd name="f22" fmla="val 12594"/>
                <a:gd name="f23" fmla="val 519"/>
                <a:gd name="f24" fmla="val 12219"/>
                <a:gd name="f25" fmla="val 236"/>
                <a:gd name="f26" fmla="val 11790"/>
                <a:gd name="f27" fmla="val 90"/>
                <a:gd name="f28" fmla="val 10317"/>
                <a:gd name="f29" fmla="val 9646"/>
                <a:gd name="f30" fmla="val -30"/>
                <a:gd name="f31" fmla="val 8977"/>
                <a:gd name="f32" fmla="val 8307"/>
                <a:gd name="f33" fmla="val 4489"/>
                <a:gd name="f34" fmla="val -499"/>
                <a:gd name="f35" fmla="val 871"/>
                <a:gd name="f36" fmla="val 1955"/>
                <a:gd name="f37" fmla="+- 0 0 -90"/>
                <a:gd name="f38" fmla="*/ f3 1 14737"/>
                <a:gd name="f39" fmla="*/ f4 1 59083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4737"/>
                <a:gd name="f48" fmla="*/ f44 1 590839"/>
                <a:gd name="f49" fmla="*/ 0 f45 1"/>
                <a:gd name="f50" fmla="*/ 5717 f44 1"/>
                <a:gd name="f51" fmla="*/ 590839 f44 1"/>
                <a:gd name="f52" fmla="*/ 7369 f45 1"/>
                <a:gd name="f53" fmla="*/ 583472 f44 1"/>
                <a:gd name="f54" fmla="*/ 14738 f45 1"/>
                <a:gd name="f55" fmla="*/ 4243 f44 1"/>
                <a:gd name="f56" fmla="*/ 2903 f44 1"/>
                <a:gd name="f57" fmla="*/ 13934 f45 1"/>
                <a:gd name="f58" fmla="*/ 1832 f44 1"/>
                <a:gd name="f59" fmla="*/ 12862 f45 1"/>
                <a:gd name="f60" fmla="*/ 894 f44 1"/>
                <a:gd name="f61" fmla="*/ 11790 f45 1"/>
                <a:gd name="f62" fmla="*/ 90 f44 1"/>
                <a:gd name="f63" fmla="*/ 10317 f45 1"/>
                <a:gd name="f64" fmla="*/ 8307 f45 1"/>
                <a:gd name="f65" fmla="+- f46 0 f1"/>
                <a:gd name="f66" fmla="*/ f49 1 14737"/>
                <a:gd name="f67" fmla="*/ f50 1 590839"/>
                <a:gd name="f68" fmla="*/ f51 1 590839"/>
                <a:gd name="f69" fmla="*/ f52 1 14737"/>
                <a:gd name="f70" fmla="*/ f53 1 590839"/>
                <a:gd name="f71" fmla="*/ f54 1 14737"/>
                <a:gd name="f72" fmla="*/ f55 1 590839"/>
                <a:gd name="f73" fmla="*/ f56 1 590839"/>
                <a:gd name="f74" fmla="*/ f57 1 14737"/>
                <a:gd name="f75" fmla="*/ f58 1 590839"/>
                <a:gd name="f76" fmla="*/ f59 1 14737"/>
                <a:gd name="f77" fmla="*/ f60 1 590839"/>
                <a:gd name="f78" fmla="*/ f61 1 14737"/>
                <a:gd name="f79" fmla="*/ f62 1 590839"/>
                <a:gd name="f80" fmla="*/ f63 1 14737"/>
                <a:gd name="f81" fmla="*/ f64 1 14737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8"/>
                <a:gd name="f89" fmla="*/ f69 1 f47"/>
                <a:gd name="f90" fmla="*/ f70 1 f48"/>
                <a:gd name="f91" fmla="*/ f71 1 f47"/>
                <a:gd name="f92" fmla="*/ f72 1 f48"/>
                <a:gd name="f93" fmla="*/ f73 1 f48"/>
                <a:gd name="f94" fmla="*/ f74 1 f47"/>
                <a:gd name="f95" fmla="*/ f75 1 f48"/>
                <a:gd name="f96" fmla="*/ f76 1 f47"/>
                <a:gd name="f97" fmla="*/ f77 1 f48"/>
                <a:gd name="f98" fmla="*/ f78 1 f47"/>
                <a:gd name="f99" fmla="*/ f79 1 f48"/>
                <a:gd name="f100" fmla="*/ f80 1 f47"/>
                <a:gd name="f101" fmla="*/ f81 1 f47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9 1"/>
                <a:gd name="f109" fmla="*/ f89 f38 1"/>
                <a:gd name="f110" fmla="*/ f90 f39 1"/>
                <a:gd name="f111" fmla="*/ f91 f38 1"/>
                <a:gd name="f112" fmla="*/ f92 f39 1"/>
                <a:gd name="f113" fmla="*/ f93 f39 1"/>
                <a:gd name="f114" fmla="*/ f94 f38 1"/>
                <a:gd name="f115" fmla="*/ f95 f39 1"/>
                <a:gd name="f116" fmla="*/ f96 f38 1"/>
                <a:gd name="f117" fmla="*/ f97 f39 1"/>
                <a:gd name="f118" fmla="*/ f98 f38 1"/>
                <a:gd name="f119" fmla="*/ f99 f39 1"/>
                <a:gd name="f120" fmla="*/ f100 f38 1"/>
                <a:gd name="f121" fmla="*/ f101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6" y="f108"/>
                </a:cxn>
                <a:cxn ang="f65">
                  <a:pos x="f109" y="f110"/>
                </a:cxn>
                <a:cxn ang="f65">
                  <a:pos x="f111" y="f108"/>
                </a:cxn>
                <a:cxn ang="f65">
                  <a:pos x="f111" y="f107"/>
                </a:cxn>
                <a:cxn ang="f65">
                  <a:pos x="f111" y="f107"/>
                </a:cxn>
                <a:cxn ang="f65">
                  <a:pos x="f111" y="f112"/>
                </a:cxn>
                <a:cxn ang="f65">
                  <a:pos x="f111" y="f113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20" y="f119"/>
                </a:cxn>
                <a:cxn ang="f65">
                  <a:pos x="f121" y="f119"/>
                </a:cxn>
                <a:cxn ang="f65">
                  <a:pos x="f106" y="f107"/>
                </a:cxn>
              </a:cxnLst>
              <a:rect l="f102" t="f105" r="f103" b="f104"/>
              <a:pathLst>
                <a:path w="14737" h="590839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7"/>
                  </a:cubicBezTo>
                  <a:lnTo>
                    <a:pt x="f14" y="f8"/>
                  </a:lnTo>
                  <a:cubicBezTo>
                    <a:pt x="f14" y="f8"/>
                    <a:pt x="f14" y="f8"/>
                    <a:pt x="f14" y="f8"/>
                  </a:cubicBezTo>
                  <a:cubicBezTo>
                    <a:pt x="f14" y="f8"/>
                    <a:pt x="f14" y="f15"/>
                    <a:pt x="f14" y="f16"/>
                  </a:cubicBezTo>
                  <a:lnTo>
                    <a:pt x="f14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8" y="f27"/>
                  </a:lnTo>
                  <a:cubicBezTo>
                    <a:pt x="f29" y="f30"/>
                    <a:pt x="f31" y="f30"/>
                    <a:pt x="f32" y="f27"/>
                  </a:cubicBezTo>
                  <a:cubicBezTo>
                    <a:pt x="f33" y="f34"/>
                    <a:pt x="f35" y="f3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3" name="Freeform: Shape 1236">
              <a:extLst>
                <a:ext uri="{FF2B5EF4-FFF2-40B4-BE49-F238E27FC236}">
                  <a16:creationId xmlns:a16="http://schemas.microsoft.com/office/drawing/2014/main" id="{5FA37AEB-0259-05CF-A53F-B68C63A263C9}"/>
                </a:ext>
              </a:extLst>
            </p:cNvPr>
            <p:cNvSpPr/>
            <p:nvPr/>
          </p:nvSpPr>
          <p:spPr>
            <a:xfrm>
              <a:off x="4599761" y="6569991"/>
              <a:ext cx="13972" cy="159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15967"/>
                <a:gd name="f8" fmla="val 670"/>
                <a:gd name="f9" fmla="val 9913"/>
                <a:gd name="f10" fmla="val 590"/>
                <a:gd name="f11" fmla="val 10449"/>
                <a:gd name="f12" fmla="val 10985"/>
                <a:gd name="f13" fmla="val 11520"/>
                <a:gd name="f14" fmla="val 12190"/>
                <a:gd name="f15" fmla="val 12458"/>
                <a:gd name="f16" fmla="val 1608"/>
                <a:gd name="f17" fmla="val 13931"/>
                <a:gd name="f18" fmla="val 2277"/>
                <a:gd name="f19" fmla="val 14735"/>
                <a:gd name="f20" fmla="val 2680"/>
                <a:gd name="f21" fmla="val 15204"/>
                <a:gd name="f22" fmla="val 3175"/>
                <a:gd name="f23" fmla="val 15579"/>
                <a:gd name="f24" fmla="val 3751"/>
                <a:gd name="f25" fmla="val 15807"/>
                <a:gd name="f26" fmla="val 4555"/>
                <a:gd name="f27" fmla="val 5480"/>
                <a:gd name="f28" fmla="val 16021"/>
                <a:gd name="f29" fmla="val 6444"/>
                <a:gd name="f30" fmla="val 7369"/>
                <a:gd name="f31" fmla="val 11442"/>
                <a:gd name="f32" fmla="val 14738"/>
                <a:gd name="f33" fmla="val 12512"/>
                <a:gd name="f34" fmla="val 8439"/>
                <a:gd name="f35" fmla="val 7368"/>
                <a:gd name="f36" fmla="val 3295"/>
                <a:gd name="f37" fmla="val 3296"/>
                <a:gd name="f38" fmla="+- 0 0 -90"/>
                <a:gd name="f39" fmla="*/ f3 1 14737"/>
                <a:gd name="f40" fmla="*/ f4 1 15967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4737"/>
                <a:gd name="f49" fmla="*/ f45 1 15967"/>
                <a:gd name="f50" fmla="*/ 670 f46 1"/>
                <a:gd name="f51" fmla="*/ 9913 f45 1"/>
                <a:gd name="f52" fmla="*/ 11520 f45 1"/>
                <a:gd name="f53" fmla="*/ 12458 f45 1"/>
                <a:gd name="f54" fmla="*/ 1608 f46 1"/>
                <a:gd name="f55" fmla="*/ 13931 f45 1"/>
                <a:gd name="f56" fmla="*/ 2277 f46 1"/>
                <a:gd name="f57" fmla="*/ 14735 f45 1"/>
                <a:gd name="f58" fmla="*/ 3751 f46 1"/>
                <a:gd name="f59" fmla="*/ 15807 f45 1"/>
                <a:gd name="f60" fmla="*/ 4555 f46 1"/>
                <a:gd name="f61" fmla="*/ 7369 f46 1"/>
                <a:gd name="f62" fmla="*/ 14738 f46 1"/>
                <a:gd name="f63" fmla="*/ 8439 f45 1"/>
                <a:gd name="f64" fmla="*/ 7368 f45 1"/>
                <a:gd name="f65" fmla="*/ 0 f45 1"/>
                <a:gd name="f66" fmla="*/ 0 f46 1"/>
                <a:gd name="f67" fmla="+- f47 0 f1"/>
                <a:gd name="f68" fmla="*/ f50 1 14737"/>
                <a:gd name="f69" fmla="*/ f51 1 15967"/>
                <a:gd name="f70" fmla="*/ f52 1 15967"/>
                <a:gd name="f71" fmla="*/ f53 1 15967"/>
                <a:gd name="f72" fmla="*/ f54 1 14737"/>
                <a:gd name="f73" fmla="*/ f55 1 15967"/>
                <a:gd name="f74" fmla="*/ f56 1 14737"/>
                <a:gd name="f75" fmla="*/ f57 1 15967"/>
                <a:gd name="f76" fmla="*/ f58 1 14737"/>
                <a:gd name="f77" fmla="*/ f59 1 15967"/>
                <a:gd name="f78" fmla="*/ f60 1 14737"/>
                <a:gd name="f79" fmla="*/ f61 1 14737"/>
                <a:gd name="f80" fmla="*/ f62 1 14737"/>
                <a:gd name="f81" fmla="*/ f63 1 15967"/>
                <a:gd name="f82" fmla="*/ f64 1 15967"/>
                <a:gd name="f83" fmla="*/ f65 1 15967"/>
                <a:gd name="f84" fmla="*/ f66 1 14737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9"/>
                <a:gd name="f92" fmla="*/ f71 1 f49"/>
                <a:gd name="f93" fmla="*/ f72 1 f48"/>
                <a:gd name="f94" fmla="*/ f73 1 f49"/>
                <a:gd name="f95" fmla="*/ f74 1 f48"/>
                <a:gd name="f96" fmla="*/ f75 1 f49"/>
                <a:gd name="f97" fmla="*/ f76 1 f48"/>
                <a:gd name="f98" fmla="*/ f77 1 f49"/>
                <a:gd name="f99" fmla="*/ f78 1 f48"/>
                <a:gd name="f100" fmla="*/ f79 1 f48"/>
                <a:gd name="f101" fmla="*/ f80 1 f48"/>
                <a:gd name="f102" fmla="*/ f81 1 f49"/>
                <a:gd name="f103" fmla="*/ f82 1 f49"/>
                <a:gd name="f104" fmla="*/ f83 1 f49"/>
                <a:gd name="f105" fmla="*/ f84 1 f48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40 1"/>
                <a:gd name="f113" fmla="*/ f92 f40 1"/>
                <a:gd name="f114" fmla="*/ f93 f39 1"/>
                <a:gd name="f115" fmla="*/ f94 f40 1"/>
                <a:gd name="f116" fmla="*/ f95 f39 1"/>
                <a:gd name="f117" fmla="*/ f96 f40 1"/>
                <a:gd name="f118" fmla="*/ f97 f39 1"/>
                <a:gd name="f119" fmla="*/ f98 f40 1"/>
                <a:gd name="f120" fmla="*/ f99 f39 1"/>
                <a:gd name="f121" fmla="*/ f100 f39 1"/>
                <a:gd name="f122" fmla="*/ f101 f39 1"/>
                <a:gd name="f123" fmla="*/ f102 f40 1"/>
                <a:gd name="f124" fmla="*/ f103 f40 1"/>
                <a:gd name="f125" fmla="*/ f104 f40 1"/>
                <a:gd name="f126" fmla="*/ f10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0" y="f111"/>
                </a:cxn>
                <a:cxn ang="f67">
                  <a:pos x="f110" y="f112"/>
                </a:cxn>
                <a:cxn ang="f67">
                  <a:pos x="f110" y="f112"/>
                </a:cxn>
                <a:cxn ang="f67">
                  <a:pos x="f110" y="f113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19"/>
                </a:cxn>
                <a:cxn ang="f67">
                  <a:pos x="f121" y="f119"/>
                </a:cxn>
                <a:cxn ang="f67">
                  <a:pos x="f122" y="f123"/>
                </a:cxn>
                <a:cxn ang="f67">
                  <a:pos x="f122" y="f124"/>
                </a:cxn>
                <a:cxn ang="f67">
                  <a:pos x="f121" y="f125"/>
                </a:cxn>
                <a:cxn ang="f67">
                  <a:pos x="f126" y="f124"/>
                </a:cxn>
                <a:cxn ang="f67">
                  <a:pos x="f126" y="f124"/>
                </a:cxn>
              </a:cxnLst>
              <a:rect l="f106" t="f109" r="f107" b="f108"/>
              <a:pathLst>
                <a:path w="14737" h="1596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cubicBezTo>
                    <a:pt x="f8" y="f13"/>
                    <a:pt x="f8" y="f14"/>
                    <a:pt x="f8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6" y="f25"/>
                  </a:lnTo>
                  <a:cubicBezTo>
                    <a:pt x="f27" y="f28"/>
                    <a:pt x="f29" y="f28"/>
                    <a:pt x="f30" y="f25"/>
                  </a:cubicBezTo>
                  <a:cubicBezTo>
                    <a:pt x="f31" y="f25"/>
                    <a:pt x="f32" y="f33"/>
                    <a:pt x="f32" y="f34"/>
                  </a:cubicBezTo>
                  <a:lnTo>
                    <a:pt x="f32" y="f35"/>
                  </a:lnTo>
                  <a:cubicBezTo>
                    <a:pt x="f32" y="f36"/>
                    <a:pt x="f31" y="f5"/>
                    <a:pt x="f30" y="f5"/>
                  </a:cubicBezTo>
                  <a:cubicBezTo>
                    <a:pt x="f37" y="f5"/>
                    <a:pt x="f5" y="f36"/>
                    <a:pt x="f5" y="f35"/>
                  </a:cubicBezTo>
                  <a:lnTo>
                    <a:pt x="f5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4" name="Freeform: Shape 1237">
              <a:extLst>
                <a:ext uri="{FF2B5EF4-FFF2-40B4-BE49-F238E27FC236}">
                  <a16:creationId xmlns:a16="http://schemas.microsoft.com/office/drawing/2014/main" id="{B72B6E98-6BD0-C685-3D70-7359198A0B3E}"/>
                </a:ext>
              </a:extLst>
            </p:cNvPr>
            <p:cNvSpPr/>
            <p:nvPr/>
          </p:nvSpPr>
          <p:spPr>
            <a:xfrm>
              <a:off x="7920395" y="6169932"/>
              <a:ext cx="13203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34"/>
                <a:gd name="f7" fmla="val 14739"/>
                <a:gd name="f8" fmla="val 7302"/>
                <a:gd name="f9" fmla="val 13947"/>
                <a:gd name="f10" fmla="val 3551"/>
                <a:gd name="f11" fmla="val 11107"/>
                <a:gd name="f12" fmla="val 417"/>
                <a:gd name="f13" fmla="val 7369"/>
                <a:gd name="f14" fmla="val 68"/>
                <a:gd name="f15" fmla="val 4033"/>
                <a:gd name="f16" fmla="val -481"/>
                <a:gd name="f17" fmla="val 7744"/>
                <a:gd name="f18" fmla="val 2345"/>
                <a:gd name="f19" fmla="val 8293"/>
                <a:gd name="f20" fmla="val 6378"/>
                <a:gd name="f21" fmla="val 8843"/>
                <a:gd name="f22" fmla="val 10410"/>
                <a:gd name="f23" fmla="val 6016"/>
                <a:gd name="f24" fmla="val 14120"/>
                <a:gd name="f25" fmla="val 1983"/>
                <a:gd name="f26" fmla="val 14670"/>
                <a:gd name="f27" fmla="val 1326"/>
                <a:gd name="f28" fmla="val 14763"/>
                <a:gd name="f29" fmla="val 657"/>
                <a:gd name="f30" fmla="val 6566"/>
                <a:gd name="f31" fmla="val 10638"/>
                <a:gd name="f32" fmla="val 11374"/>
                <a:gd name="f33" fmla="+- 0 0 -90"/>
                <a:gd name="f34" fmla="*/ f3 1 13934"/>
                <a:gd name="f35" fmla="*/ f4 1 14739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3934"/>
                <a:gd name="f44" fmla="*/ f40 1 14739"/>
                <a:gd name="f45" fmla="*/ 13934 f41 1"/>
                <a:gd name="f46" fmla="*/ 7302 f40 1"/>
                <a:gd name="f47" fmla="*/ 7369 f41 1"/>
                <a:gd name="f48" fmla="*/ 68 f40 1"/>
                <a:gd name="f49" fmla="*/ 0 f41 1"/>
                <a:gd name="f50" fmla="*/ 8293 f41 1"/>
                <a:gd name="f51" fmla="*/ 6378 f40 1"/>
                <a:gd name="f52" fmla="*/ 1983 f41 1"/>
                <a:gd name="f53" fmla="*/ 14670 f40 1"/>
                <a:gd name="f54" fmla="*/ 6566 f41 1"/>
                <a:gd name="f55" fmla="+- f42 0 f1"/>
                <a:gd name="f56" fmla="*/ f45 1 13934"/>
                <a:gd name="f57" fmla="*/ f46 1 14739"/>
                <a:gd name="f58" fmla="*/ f47 1 13934"/>
                <a:gd name="f59" fmla="*/ f48 1 14739"/>
                <a:gd name="f60" fmla="*/ f49 1 13934"/>
                <a:gd name="f61" fmla="*/ f50 1 13934"/>
                <a:gd name="f62" fmla="*/ f51 1 14739"/>
                <a:gd name="f63" fmla="*/ f52 1 13934"/>
                <a:gd name="f64" fmla="*/ f53 1 14739"/>
                <a:gd name="f65" fmla="*/ f54 1 13934"/>
                <a:gd name="f66" fmla="*/ f36 1 f43"/>
                <a:gd name="f67" fmla="*/ f37 1 f43"/>
                <a:gd name="f68" fmla="*/ f36 1 f44"/>
                <a:gd name="f69" fmla="*/ f38 1 f44"/>
                <a:gd name="f70" fmla="*/ f56 1 f43"/>
                <a:gd name="f71" fmla="*/ f57 1 f44"/>
                <a:gd name="f72" fmla="*/ f58 1 f43"/>
                <a:gd name="f73" fmla="*/ f59 1 f44"/>
                <a:gd name="f74" fmla="*/ f60 1 f43"/>
                <a:gd name="f75" fmla="*/ f61 1 f43"/>
                <a:gd name="f76" fmla="*/ f62 1 f44"/>
                <a:gd name="f77" fmla="*/ f63 1 f43"/>
                <a:gd name="f78" fmla="*/ f64 1 f44"/>
                <a:gd name="f79" fmla="*/ f65 1 f43"/>
                <a:gd name="f80" fmla="*/ f66 f34 1"/>
                <a:gd name="f81" fmla="*/ f67 f34 1"/>
                <a:gd name="f82" fmla="*/ f69 f35 1"/>
                <a:gd name="f83" fmla="*/ f68 f35 1"/>
                <a:gd name="f84" fmla="*/ f70 f34 1"/>
                <a:gd name="f85" fmla="*/ f71 f35 1"/>
                <a:gd name="f86" fmla="*/ f72 f34 1"/>
                <a:gd name="f87" fmla="*/ f73 f35 1"/>
                <a:gd name="f88" fmla="*/ f74 f34 1"/>
                <a:gd name="f89" fmla="*/ f75 f34 1"/>
                <a:gd name="f90" fmla="*/ f76 f35 1"/>
                <a:gd name="f91" fmla="*/ f77 f34 1"/>
                <a:gd name="f92" fmla="*/ f78 f35 1"/>
                <a:gd name="f93" fmla="*/ f79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4" y="f85"/>
                </a:cxn>
                <a:cxn ang="f55">
                  <a:pos x="f86" y="f87"/>
                </a:cxn>
                <a:cxn ang="f55">
                  <a:pos x="f88" y="f87"/>
                </a:cxn>
                <a:cxn ang="f55">
                  <a:pos x="f89" y="f90"/>
                </a:cxn>
                <a:cxn ang="f55">
                  <a:pos x="f91" y="f92"/>
                </a:cxn>
                <a:cxn ang="f55">
                  <a:pos x="f88" y="f92"/>
                </a:cxn>
                <a:cxn ang="f55">
                  <a:pos x="f93" y="f92"/>
                </a:cxn>
                <a:cxn ang="f55">
                  <a:pos x="f84" y="f85"/>
                </a:cxn>
              </a:cxnLst>
              <a:rect l="f80" t="f83" r="f81" b="f82"/>
              <a:pathLst>
                <a:path w="13934" h="14739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5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28"/>
                    <a:pt x="f5" y="f26"/>
                  </a:cubicBezTo>
                  <a:lnTo>
                    <a:pt x="f30" y="f26"/>
                  </a:lnTo>
                  <a:cubicBezTo>
                    <a:pt x="f31" y="f26"/>
                    <a:pt x="f6" y="f3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5" name="Freeform: Shape 1238">
              <a:extLst>
                <a:ext uri="{FF2B5EF4-FFF2-40B4-BE49-F238E27FC236}">
                  <a16:creationId xmlns:a16="http://schemas.microsoft.com/office/drawing/2014/main" id="{CE293C24-8A9D-2E62-B9C0-F44B869479BD}"/>
                </a:ext>
              </a:extLst>
            </p:cNvPr>
            <p:cNvSpPr/>
            <p:nvPr/>
          </p:nvSpPr>
          <p:spPr>
            <a:xfrm>
              <a:off x="7651388" y="6511853"/>
              <a:ext cx="13999" cy="7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68"/>
                <a:gd name="f7" fmla="val 7367"/>
                <a:gd name="f8" fmla="val 9007"/>
                <a:gd name="f9" fmla="val 7100"/>
                <a:gd name="f10" fmla="val 12370"/>
                <a:gd name="f11" fmla="val 6403"/>
                <a:gd name="f12" fmla="val 14781"/>
                <a:gd name="f13" fmla="val 3429"/>
                <a:gd name="f14" fmla="val 4072"/>
                <a:gd name="f15" fmla="val 11472"/>
                <a:gd name="f16" fmla="val 7368"/>
                <a:gd name="f17" fmla="val 7399"/>
                <a:gd name="f18" fmla="val 3326"/>
                <a:gd name="f19" fmla="val 30"/>
                <a:gd name="f20" fmla="val 804"/>
                <a:gd name="f21" fmla="val 1206"/>
                <a:gd name="f22" fmla="val 1607"/>
                <a:gd name="f23" fmla="val 2143"/>
                <a:gd name="f24" fmla="val 2679"/>
                <a:gd name="f25" fmla="val -10"/>
                <a:gd name="f26" fmla="val 2947"/>
                <a:gd name="f27" fmla="val 3215"/>
                <a:gd name="f28" fmla="val 3483"/>
                <a:gd name="f29" fmla="val 244"/>
                <a:gd name="f30" fmla="val 3911"/>
                <a:gd name="f31" fmla="val 526"/>
                <a:gd name="f32" fmla="val 4313"/>
                <a:gd name="f33" fmla="val 834"/>
                <a:gd name="f34" fmla="val 4688"/>
                <a:gd name="f35" fmla="val 1906"/>
                <a:gd name="f36" fmla="val 5492"/>
                <a:gd name="f37" fmla="val 2978"/>
                <a:gd name="f38" fmla="val 6296"/>
                <a:gd name="f39" fmla="val 4452"/>
                <a:gd name="f40" fmla="val 6059"/>
                <a:gd name="f41" fmla="+- 0 0 -90"/>
                <a:gd name="f42" fmla="*/ f3 1 14768"/>
                <a:gd name="f43" fmla="*/ f4 1 7367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4768"/>
                <a:gd name="f52" fmla="*/ f48 1 7367"/>
                <a:gd name="f53" fmla="*/ 9007 f49 1"/>
                <a:gd name="f54" fmla="*/ 7100 f48 1"/>
                <a:gd name="f55" fmla="*/ 14768 f49 1"/>
                <a:gd name="f56" fmla="*/ 0 f48 1"/>
                <a:gd name="f57" fmla="*/ 7399 f49 1"/>
                <a:gd name="f58" fmla="*/ 7368 f48 1"/>
                <a:gd name="f59" fmla="*/ 30 f49 1"/>
                <a:gd name="f60" fmla="*/ 1206 f48 1"/>
                <a:gd name="f61" fmla="*/ 2679 f48 1"/>
                <a:gd name="f62" fmla="*/ 3483 f48 1"/>
                <a:gd name="f63" fmla="*/ 834 f49 1"/>
                <a:gd name="f64" fmla="*/ 4688 f48 1"/>
                <a:gd name="f65" fmla="*/ 1906 f49 1"/>
                <a:gd name="f66" fmla="*/ 5492 f48 1"/>
                <a:gd name="f67" fmla="*/ 2978 f49 1"/>
                <a:gd name="f68" fmla="*/ 6296 f48 1"/>
                <a:gd name="f69" fmla="*/ 4452 f49 1"/>
                <a:gd name="f70" fmla="*/ 6059 f49 1"/>
                <a:gd name="f71" fmla="+- f50 0 f1"/>
                <a:gd name="f72" fmla="*/ f53 1 14768"/>
                <a:gd name="f73" fmla="*/ f54 1 7367"/>
                <a:gd name="f74" fmla="*/ f55 1 14768"/>
                <a:gd name="f75" fmla="*/ f56 1 7367"/>
                <a:gd name="f76" fmla="*/ f57 1 14768"/>
                <a:gd name="f77" fmla="*/ f58 1 7367"/>
                <a:gd name="f78" fmla="*/ f59 1 14768"/>
                <a:gd name="f79" fmla="*/ f60 1 7367"/>
                <a:gd name="f80" fmla="*/ f61 1 7367"/>
                <a:gd name="f81" fmla="*/ f62 1 7367"/>
                <a:gd name="f82" fmla="*/ f63 1 14768"/>
                <a:gd name="f83" fmla="*/ f64 1 7367"/>
                <a:gd name="f84" fmla="*/ f65 1 14768"/>
                <a:gd name="f85" fmla="*/ f66 1 7367"/>
                <a:gd name="f86" fmla="*/ f67 1 14768"/>
                <a:gd name="f87" fmla="*/ f68 1 7367"/>
                <a:gd name="f88" fmla="*/ f69 1 14768"/>
                <a:gd name="f89" fmla="*/ f70 1 14768"/>
                <a:gd name="f90" fmla="*/ f44 1 f51"/>
                <a:gd name="f91" fmla="*/ f45 1 f51"/>
                <a:gd name="f92" fmla="*/ f44 1 f52"/>
                <a:gd name="f93" fmla="*/ f46 1 f52"/>
                <a:gd name="f94" fmla="*/ f72 1 f51"/>
                <a:gd name="f95" fmla="*/ f73 1 f52"/>
                <a:gd name="f96" fmla="*/ f74 1 f51"/>
                <a:gd name="f97" fmla="*/ f75 1 f52"/>
                <a:gd name="f98" fmla="*/ f76 1 f51"/>
                <a:gd name="f99" fmla="*/ f77 1 f52"/>
                <a:gd name="f100" fmla="*/ f78 1 f51"/>
                <a:gd name="f101" fmla="*/ f79 1 f52"/>
                <a:gd name="f102" fmla="*/ f80 1 f52"/>
                <a:gd name="f103" fmla="*/ f81 1 f52"/>
                <a:gd name="f104" fmla="*/ f82 1 f51"/>
                <a:gd name="f105" fmla="*/ f83 1 f52"/>
                <a:gd name="f106" fmla="*/ f84 1 f51"/>
                <a:gd name="f107" fmla="*/ f85 1 f52"/>
                <a:gd name="f108" fmla="*/ f86 1 f51"/>
                <a:gd name="f109" fmla="*/ f87 1 f52"/>
                <a:gd name="f110" fmla="*/ f88 1 f51"/>
                <a:gd name="f111" fmla="*/ f89 1 f51"/>
                <a:gd name="f112" fmla="*/ f90 f42 1"/>
                <a:gd name="f113" fmla="*/ f91 f42 1"/>
                <a:gd name="f114" fmla="*/ f93 f43 1"/>
                <a:gd name="f115" fmla="*/ f92 f43 1"/>
                <a:gd name="f116" fmla="*/ f94 f42 1"/>
                <a:gd name="f117" fmla="*/ f95 f43 1"/>
                <a:gd name="f118" fmla="*/ f96 f42 1"/>
                <a:gd name="f119" fmla="*/ f97 f43 1"/>
                <a:gd name="f120" fmla="*/ f98 f42 1"/>
                <a:gd name="f121" fmla="*/ f99 f43 1"/>
                <a:gd name="f122" fmla="*/ f100 f42 1"/>
                <a:gd name="f123" fmla="*/ f101 f43 1"/>
                <a:gd name="f124" fmla="*/ f102 f43 1"/>
                <a:gd name="f125" fmla="*/ f103 f43 1"/>
                <a:gd name="f126" fmla="*/ f104 f42 1"/>
                <a:gd name="f127" fmla="*/ f105 f43 1"/>
                <a:gd name="f128" fmla="*/ f106 f42 1"/>
                <a:gd name="f129" fmla="*/ f107 f43 1"/>
                <a:gd name="f130" fmla="*/ f108 f42 1"/>
                <a:gd name="f131" fmla="*/ f109 f43 1"/>
                <a:gd name="f132" fmla="*/ f110 f42 1"/>
                <a:gd name="f133" fmla="*/ f111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6" y="f117"/>
                </a:cxn>
                <a:cxn ang="f71">
                  <a:pos x="f118" y="f119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2" y="f119"/>
                </a:cxn>
                <a:cxn ang="f71">
                  <a:pos x="f122" y="f119"/>
                </a:cxn>
                <a:cxn ang="f71">
                  <a:pos x="f122" y="f123"/>
                </a:cxn>
                <a:cxn ang="f71">
                  <a:pos x="f122" y="f124"/>
                </a:cxn>
                <a:cxn ang="f71">
                  <a:pos x="f122" y="f124"/>
                </a:cxn>
                <a:cxn ang="f71">
                  <a:pos x="f122" y="f125"/>
                </a:cxn>
                <a:cxn ang="f71">
                  <a:pos x="f126" y="f127"/>
                </a:cxn>
                <a:cxn ang="f71">
                  <a:pos x="f128" y="f129"/>
                </a:cxn>
                <a:cxn ang="f71">
                  <a:pos x="f130" y="f131"/>
                </a:cxn>
                <a:cxn ang="f71">
                  <a:pos x="f132" y="f131"/>
                </a:cxn>
                <a:cxn ang="f71">
                  <a:pos x="f133" y="f131"/>
                </a:cxn>
              </a:cxnLst>
              <a:rect l="f112" t="f115" r="f113" b="f114"/>
              <a:pathLst>
                <a:path w="14768" h="7367">
                  <a:moveTo>
                    <a:pt x="f8" y="f9"/>
                  </a:moveTo>
                  <a:cubicBezTo>
                    <a:pt x="f10" y="f11"/>
                    <a:pt x="f12" y="f13"/>
                    <a:pt x="f6" y="f5"/>
                  </a:cubicBezTo>
                  <a:lnTo>
                    <a:pt x="f6" y="f5"/>
                  </a:lnTo>
                  <a:cubicBezTo>
                    <a:pt x="f6" y="f14"/>
                    <a:pt x="f15" y="f16"/>
                    <a:pt x="f17" y="f16"/>
                  </a:cubicBezTo>
                  <a:cubicBezTo>
                    <a:pt x="f18" y="f16"/>
                    <a:pt x="f19" y="f14"/>
                    <a:pt x="f19" y="f5"/>
                  </a:cubicBezTo>
                  <a:lnTo>
                    <a:pt x="f19" y="f5"/>
                  </a:lnTo>
                  <a:cubicBezTo>
                    <a:pt x="f19" y="f5"/>
                    <a:pt x="f19" y="f20"/>
                    <a:pt x="f19" y="f21"/>
                  </a:cubicBezTo>
                  <a:cubicBezTo>
                    <a:pt x="f19" y="f22"/>
                    <a:pt x="f19" y="f23"/>
                    <a:pt x="f19" y="f24"/>
                  </a:cubicBezTo>
                  <a:lnTo>
                    <a:pt x="f19" y="f24"/>
                  </a:lnTo>
                  <a:cubicBezTo>
                    <a:pt x="f25" y="f26"/>
                    <a:pt x="f25" y="f27"/>
                    <a:pt x="f19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37" y="f38"/>
                  </a:lnTo>
                  <a:lnTo>
                    <a:pt x="f39" y="f38"/>
                  </a:lnTo>
                  <a:lnTo>
                    <a:pt x="f40" y="f3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6" name="Freeform: Shape 1239">
              <a:extLst>
                <a:ext uri="{FF2B5EF4-FFF2-40B4-BE49-F238E27FC236}">
                  <a16:creationId xmlns:a16="http://schemas.microsoft.com/office/drawing/2014/main" id="{2F86CCFB-C4B8-0F81-C7D2-B0C9B51108BF}"/>
                </a:ext>
              </a:extLst>
            </p:cNvPr>
            <p:cNvSpPr/>
            <p:nvPr/>
          </p:nvSpPr>
          <p:spPr>
            <a:xfrm>
              <a:off x="7640955" y="4986086"/>
              <a:ext cx="13505" cy="8293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51"/>
                <a:gd name="f7" fmla="val 829325"/>
                <a:gd name="f8" fmla="val 6883"/>
                <a:gd name="f9" fmla="val 821958"/>
                <a:gd name="f10" fmla="val 10956"/>
                <a:gd name="f11" fmla="val 825256"/>
                <a:gd name="f12" fmla="val 829326"/>
                <a:gd name="f13" fmla="val 7368"/>
                <a:gd name="f14" fmla="val 14198"/>
                <a:gd name="f15" fmla="val 5800"/>
                <a:gd name="f16" fmla="val 13636"/>
                <a:gd name="f17" fmla="val 4293"/>
                <a:gd name="f18" fmla="val 12644"/>
                <a:gd name="f19" fmla="val 3081"/>
                <a:gd name="f20" fmla="val 11304"/>
                <a:gd name="f21" fmla="val 1212"/>
                <a:gd name="f22" fmla="val 9174"/>
                <a:gd name="f23" fmla="val 74"/>
                <a:gd name="f24" fmla="val 3909"/>
                <a:gd name="f25" fmla="val 27"/>
                <a:gd name="f26" fmla="val 1216"/>
                <a:gd name="f27" fmla="val 1814"/>
                <a:gd name="f28" fmla="val 50"/>
                <a:gd name="f29" fmla="val 4555"/>
                <a:gd name="f30" fmla="val 5492"/>
                <a:gd name="f31" fmla="val 6028"/>
                <a:gd name="f32" fmla="val -17"/>
                <a:gd name="f33" fmla="val 6473"/>
                <a:gd name="f34" fmla="val 6923"/>
                <a:gd name="f35" fmla="val 37"/>
                <a:gd name="f36" fmla="val 825457"/>
                <a:gd name="f37" fmla="val 3025"/>
                <a:gd name="f38" fmla="val 822240"/>
                <a:gd name="f39" fmla="+- 0 0 -90"/>
                <a:gd name="f40" fmla="*/ f3 1 14251"/>
                <a:gd name="f41" fmla="*/ f4 1 829325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4251"/>
                <a:gd name="f50" fmla="*/ f46 1 829325"/>
                <a:gd name="f51" fmla="*/ 6883 f47 1"/>
                <a:gd name="f52" fmla="*/ 821958 f46 1"/>
                <a:gd name="f53" fmla="*/ 14251 f47 1"/>
                <a:gd name="f54" fmla="*/ 829326 f46 1"/>
                <a:gd name="f55" fmla="*/ 7368 f46 1"/>
                <a:gd name="f56" fmla="*/ 12644 f47 1"/>
                <a:gd name="f57" fmla="*/ 3081 f46 1"/>
                <a:gd name="f58" fmla="*/ 0 f46 1"/>
                <a:gd name="f59" fmla="*/ 50 f47 1"/>
                <a:gd name="f60" fmla="*/ 4555 f46 1"/>
                <a:gd name="f61" fmla="*/ 6028 f46 1"/>
                <a:gd name="f62" fmla="+- f48 0 f1"/>
                <a:gd name="f63" fmla="*/ f51 1 14251"/>
                <a:gd name="f64" fmla="*/ f52 1 829325"/>
                <a:gd name="f65" fmla="*/ f53 1 14251"/>
                <a:gd name="f66" fmla="*/ f54 1 829325"/>
                <a:gd name="f67" fmla="*/ f55 1 829325"/>
                <a:gd name="f68" fmla="*/ f56 1 14251"/>
                <a:gd name="f69" fmla="*/ f57 1 829325"/>
                <a:gd name="f70" fmla="*/ f58 1 829325"/>
                <a:gd name="f71" fmla="*/ f59 1 14251"/>
                <a:gd name="f72" fmla="*/ f60 1 829325"/>
                <a:gd name="f73" fmla="*/ f61 1 829325"/>
                <a:gd name="f74" fmla="*/ f42 1 f49"/>
                <a:gd name="f75" fmla="*/ f43 1 f49"/>
                <a:gd name="f76" fmla="*/ f42 1 f50"/>
                <a:gd name="f77" fmla="*/ f44 1 f50"/>
                <a:gd name="f78" fmla="*/ f63 1 f49"/>
                <a:gd name="f79" fmla="*/ f64 1 f50"/>
                <a:gd name="f80" fmla="*/ f65 1 f49"/>
                <a:gd name="f81" fmla="*/ f66 1 f50"/>
                <a:gd name="f82" fmla="*/ f67 1 f50"/>
                <a:gd name="f83" fmla="*/ f68 1 f49"/>
                <a:gd name="f84" fmla="*/ f69 1 f50"/>
                <a:gd name="f85" fmla="*/ f70 1 f50"/>
                <a:gd name="f86" fmla="*/ f71 1 f49"/>
                <a:gd name="f87" fmla="*/ f72 1 f50"/>
                <a:gd name="f88" fmla="*/ f73 1 f50"/>
                <a:gd name="f89" fmla="*/ f74 f40 1"/>
                <a:gd name="f90" fmla="*/ f75 f40 1"/>
                <a:gd name="f91" fmla="*/ f77 f41 1"/>
                <a:gd name="f92" fmla="*/ f76 f41 1"/>
                <a:gd name="f93" fmla="*/ f78 f40 1"/>
                <a:gd name="f94" fmla="*/ f79 f41 1"/>
                <a:gd name="f95" fmla="*/ f80 f40 1"/>
                <a:gd name="f96" fmla="*/ f81 f41 1"/>
                <a:gd name="f97" fmla="*/ f82 f41 1"/>
                <a:gd name="f98" fmla="*/ f83 f40 1"/>
                <a:gd name="f99" fmla="*/ f84 f41 1"/>
                <a:gd name="f100" fmla="*/ f85 f41 1"/>
                <a:gd name="f101" fmla="*/ f86 f40 1"/>
                <a:gd name="f102" fmla="*/ f87 f41 1"/>
                <a:gd name="f103" fmla="*/ f88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3" y="f94"/>
                </a:cxn>
                <a:cxn ang="f62">
                  <a:pos x="f95" y="f96"/>
                </a:cxn>
                <a:cxn ang="f62">
                  <a:pos x="f95" y="f97"/>
                </a:cxn>
                <a:cxn ang="f62">
                  <a:pos x="f98" y="f99"/>
                </a:cxn>
                <a:cxn ang="f62">
                  <a:pos x="f93" y="f100"/>
                </a:cxn>
                <a:cxn ang="f62">
                  <a:pos x="f101" y="f102"/>
                </a:cxn>
                <a:cxn ang="f62">
                  <a:pos x="f101" y="f102"/>
                </a:cxn>
                <a:cxn ang="f62">
                  <a:pos x="f101" y="f103"/>
                </a:cxn>
                <a:cxn ang="f62">
                  <a:pos x="f101" y="f97"/>
                </a:cxn>
                <a:cxn ang="f62">
                  <a:pos x="f101" y="f97"/>
                </a:cxn>
                <a:cxn ang="f62">
                  <a:pos x="f101" y="f96"/>
                </a:cxn>
                <a:cxn ang="f62">
                  <a:pos x="f93" y="f94"/>
                </a:cxn>
              </a:cxnLst>
              <a:rect l="f89" t="f92" r="f90" b="f91"/>
              <a:pathLst>
                <a:path w="14251" h="829325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6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8" y="f5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28" y="f29"/>
                  </a:lnTo>
                  <a:cubicBezTo>
                    <a:pt x="f28" y="f29"/>
                    <a:pt x="f28" y="f30"/>
                    <a:pt x="f28" y="f31"/>
                  </a:cubicBezTo>
                  <a:cubicBezTo>
                    <a:pt x="f32" y="f33"/>
                    <a:pt x="f32" y="f34"/>
                    <a:pt x="f28" y="f13"/>
                  </a:cubicBezTo>
                  <a:lnTo>
                    <a:pt x="f28" y="f13"/>
                  </a:lnTo>
                  <a:lnTo>
                    <a:pt x="f28" y="f12"/>
                  </a:ln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7" name="Freeform: Shape 1240">
              <a:extLst>
                <a:ext uri="{FF2B5EF4-FFF2-40B4-BE49-F238E27FC236}">
                  <a16:creationId xmlns:a16="http://schemas.microsoft.com/office/drawing/2014/main" id="{03B6321D-37D2-AFF8-5748-D4DF49A2AB3B}"/>
                </a:ext>
              </a:extLst>
            </p:cNvPr>
            <p:cNvSpPr/>
            <p:nvPr/>
          </p:nvSpPr>
          <p:spPr>
            <a:xfrm>
              <a:off x="7640360" y="5808049"/>
              <a:ext cx="13981" cy="2596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46"/>
                <a:gd name="f7" fmla="val 259608"/>
                <a:gd name="f8" fmla="val 6171"/>
                <a:gd name="f9" fmla="val 7511"/>
                <a:gd name="f10" fmla="val 8851"/>
                <a:gd name="f11" fmla="val 10043"/>
                <a:gd name="f12" fmla="val 259458"/>
                <a:gd name="f13" fmla="val 11168"/>
                <a:gd name="f14" fmla="val 258944"/>
                <a:gd name="f15" fmla="val 12066"/>
                <a:gd name="f16" fmla="val 258135"/>
                <a:gd name="f17" fmla="val 12495"/>
                <a:gd name="f18" fmla="val 257848"/>
                <a:gd name="f19" fmla="val 12856"/>
                <a:gd name="f20" fmla="val 257485"/>
                <a:gd name="f21" fmla="val 13138"/>
                <a:gd name="f22" fmla="val 257063"/>
                <a:gd name="f23" fmla="val 14156"/>
                <a:gd name="f24" fmla="val 255814"/>
                <a:gd name="f25" fmla="val 14732"/>
                <a:gd name="f26" fmla="val 254255"/>
                <a:gd name="f27" fmla="val 252642"/>
                <a:gd name="f28" fmla="val 7368"/>
                <a:gd name="f29" fmla="val 3298"/>
                <a:gd name="f30" fmla="val 11450"/>
                <a:gd name="f31" fmla="val 7377"/>
                <a:gd name="f32" fmla="val 3304"/>
                <a:gd name="f33" fmla="val 8"/>
                <a:gd name="f34" fmla="val 252106"/>
                <a:gd name="f35" fmla="val -166"/>
                <a:gd name="f36" fmla="val 255818"/>
                <a:gd name="f37" fmla="val 2501"/>
                <a:gd name="f38" fmla="val 259061"/>
                <a:gd name="f39" fmla="+- 0 0 -90"/>
                <a:gd name="f40" fmla="*/ f3 1 14746"/>
                <a:gd name="f41" fmla="*/ f4 1 259608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4746"/>
                <a:gd name="f50" fmla="*/ f46 1 259608"/>
                <a:gd name="f51" fmla="*/ 6171 f47 1"/>
                <a:gd name="f52" fmla="*/ 259608 f46 1"/>
                <a:gd name="f53" fmla="*/ 7511 f47 1"/>
                <a:gd name="f54" fmla="*/ 8851 f47 1"/>
                <a:gd name="f55" fmla="*/ 12066 f47 1"/>
                <a:gd name="f56" fmla="*/ 258135 f46 1"/>
                <a:gd name="f57" fmla="*/ 13138 f47 1"/>
                <a:gd name="f58" fmla="*/ 257063 f46 1"/>
                <a:gd name="f59" fmla="*/ 14746 f47 1"/>
                <a:gd name="f60" fmla="*/ 252642 f46 1"/>
                <a:gd name="f61" fmla="*/ 7368 f46 1"/>
                <a:gd name="f62" fmla="*/ 7377 f47 1"/>
                <a:gd name="f63" fmla="*/ 0 f46 1"/>
                <a:gd name="f64" fmla="*/ 8 f47 1"/>
                <a:gd name="f65" fmla="*/ 252106 f46 1"/>
                <a:gd name="f66" fmla="+- f48 0 f1"/>
                <a:gd name="f67" fmla="*/ f51 1 14746"/>
                <a:gd name="f68" fmla="*/ f52 1 259608"/>
                <a:gd name="f69" fmla="*/ f53 1 14746"/>
                <a:gd name="f70" fmla="*/ f54 1 14746"/>
                <a:gd name="f71" fmla="*/ f55 1 14746"/>
                <a:gd name="f72" fmla="*/ f56 1 259608"/>
                <a:gd name="f73" fmla="*/ f57 1 14746"/>
                <a:gd name="f74" fmla="*/ f58 1 259608"/>
                <a:gd name="f75" fmla="*/ f59 1 14746"/>
                <a:gd name="f76" fmla="*/ f60 1 259608"/>
                <a:gd name="f77" fmla="*/ f61 1 259608"/>
                <a:gd name="f78" fmla="*/ f62 1 14746"/>
                <a:gd name="f79" fmla="*/ f63 1 259608"/>
                <a:gd name="f80" fmla="*/ f64 1 14746"/>
                <a:gd name="f81" fmla="*/ f65 1 259608"/>
                <a:gd name="f82" fmla="*/ f42 1 f49"/>
                <a:gd name="f83" fmla="*/ f43 1 f49"/>
                <a:gd name="f84" fmla="*/ f42 1 f50"/>
                <a:gd name="f85" fmla="*/ f44 1 f50"/>
                <a:gd name="f86" fmla="*/ f67 1 f49"/>
                <a:gd name="f87" fmla="*/ f68 1 f50"/>
                <a:gd name="f88" fmla="*/ f69 1 f49"/>
                <a:gd name="f89" fmla="*/ f70 1 f49"/>
                <a:gd name="f90" fmla="*/ f71 1 f49"/>
                <a:gd name="f91" fmla="*/ f72 1 f50"/>
                <a:gd name="f92" fmla="*/ f73 1 f49"/>
                <a:gd name="f93" fmla="*/ f74 1 f50"/>
                <a:gd name="f94" fmla="*/ f75 1 f49"/>
                <a:gd name="f95" fmla="*/ f76 1 f50"/>
                <a:gd name="f96" fmla="*/ f77 1 f50"/>
                <a:gd name="f97" fmla="*/ f78 1 f49"/>
                <a:gd name="f98" fmla="*/ f79 1 f50"/>
                <a:gd name="f99" fmla="*/ f80 1 f49"/>
                <a:gd name="f100" fmla="*/ f81 1 f50"/>
                <a:gd name="f101" fmla="*/ f82 f40 1"/>
                <a:gd name="f102" fmla="*/ f83 f40 1"/>
                <a:gd name="f103" fmla="*/ f85 f41 1"/>
                <a:gd name="f104" fmla="*/ f84 f41 1"/>
                <a:gd name="f105" fmla="*/ f86 f40 1"/>
                <a:gd name="f106" fmla="*/ f87 f41 1"/>
                <a:gd name="f107" fmla="*/ f88 f40 1"/>
                <a:gd name="f108" fmla="*/ f89 f40 1"/>
                <a:gd name="f109" fmla="*/ f90 f40 1"/>
                <a:gd name="f110" fmla="*/ f91 f41 1"/>
                <a:gd name="f111" fmla="*/ f92 f40 1"/>
                <a:gd name="f112" fmla="*/ f93 f41 1"/>
                <a:gd name="f113" fmla="*/ f94 f40 1"/>
                <a:gd name="f114" fmla="*/ f95 f41 1"/>
                <a:gd name="f115" fmla="*/ f96 f41 1"/>
                <a:gd name="f116" fmla="*/ f97 f40 1"/>
                <a:gd name="f117" fmla="*/ f98 f41 1"/>
                <a:gd name="f118" fmla="*/ f99 f40 1"/>
                <a:gd name="f119" fmla="*/ f100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5" y="f106"/>
                </a:cxn>
                <a:cxn ang="f66">
                  <a:pos x="f107" y="f106"/>
                </a:cxn>
                <a:cxn ang="f66">
                  <a:pos x="f108" y="f106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3" y="f115"/>
                </a:cxn>
                <a:cxn ang="f66">
                  <a:pos x="f116" y="f117"/>
                </a:cxn>
                <a:cxn ang="f66">
                  <a:pos x="f118" y="f115"/>
                </a:cxn>
                <a:cxn ang="f66">
                  <a:pos x="f118" y="f119"/>
                </a:cxn>
                <a:cxn ang="f66">
                  <a:pos x="f105" y="f106"/>
                </a:cxn>
              </a:cxnLst>
              <a:rect l="f101" t="f104" r="f102" b="f103"/>
              <a:pathLst>
                <a:path w="14746" h="259608">
                  <a:moveTo>
                    <a:pt x="f8" y="f7"/>
                  </a:moveTo>
                  <a:lnTo>
                    <a:pt x="f9" y="f7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6" y="f27"/>
                  </a:cubicBezTo>
                  <a:lnTo>
                    <a:pt x="f6" y="f28"/>
                  </a:lnTo>
                  <a:cubicBezTo>
                    <a:pt x="f6" y="f29"/>
                    <a:pt x="f30" y="f5"/>
                    <a:pt x="f31" y="f5"/>
                  </a:cubicBezTo>
                  <a:cubicBezTo>
                    <a:pt x="f32" y="f5"/>
                    <a:pt x="f33" y="f29"/>
                    <a:pt x="f33" y="f28"/>
                  </a:cubicBezTo>
                  <a:lnTo>
                    <a:pt x="f33" y="f34"/>
                  </a:lnTo>
                  <a:cubicBezTo>
                    <a:pt x="f35" y="f36"/>
                    <a:pt x="f37" y="f3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8" name="Freeform: Shape 1241">
              <a:extLst>
                <a:ext uri="{FF2B5EF4-FFF2-40B4-BE49-F238E27FC236}">
                  <a16:creationId xmlns:a16="http://schemas.microsoft.com/office/drawing/2014/main" id="{D0402B55-3691-6B69-0DA8-238D69178C99}"/>
                </a:ext>
              </a:extLst>
            </p:cNvPr>
            <p:cNvSpPr/>
            <p:nvPr/>
          </p:nvSpPr>
          <p:spPr>
            <a:xfrm>
              <a:off x="7201082" y="6175089"/>
              <a:ext cx="13716" cy="3359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8"/>
                <a:gd name="f7" fmla="val 335963"/>
                <a:gd name="f8" fmla="val 14469"/>
                <a:gd name="f9" fmla="val 335964"/>
                <a:gd name="f10" fmla="val 9377"/>
                <a:gd name="f11" fmla="val 8172"/>
                <a:gd name="f12" fmla="val 4153"/>
                <a:gd name="f13" fmla="val 871"/>
                <a:gd name="f14" fmla="val 6162"/>
                <a:gd name="f15" fmla="val 804"/>
                <a:gd name="f16" fmla="val 2143"/>
                <a:gd name="f17" fmla="val 723"/>
                <a:gd name="f18" fmla="val 1433"/>
                <a:gd name="f19" fmla="val 710"/>
                <a:gd name="f20" fmla="val 1072"/>
                <a:gd name="f21" fmla="val 2545"/>
                <a:gd name="f22" fmla="val 3483"/>
                <a:gd name="f23" fmla="val 3885"/>
                <a:gd name="f24" fmla="val 328596"/>
                <a:gd name="f25" fmla="val 7369"/>
                <a:gd name="f26" fmla="val 11335"/>
                <a:gd name="f27" fmla="val 328743"/>
                <a:gd name="f28" fmla="val 331998"/>
                <a:gd name="f29" fmla="+- 0 0 -90"/>
                <a:gd name="f30" fmla="*/ f3 1 14468"/>
                <a:gd name="f31" fmla="*/ f4 1 33596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4468"/>
                <a:gd name="f40" fmla="*/ f36 1 335963"/>
                <a:gd name="f41" fmla="*/ 14469 f37 1"/>
                <a:gd name="f42" fmla="*/ 335964 f36 1"/>
                <a:gd name="f43" fmla="*/ 9377 f36 1"/>
                <a:gd name="f44" fmla="*/ 8172 f37 1"/>
                <a:gd name="f45" fmla="*/ 804 f37 1"/>
                <a:gd name="f46" fmla="*/ 2143 f36 1"/>
                <a:gd name="f47" fmla="*/ 0 f36 1"/>
                <a:gd name="f48" fmla="*/ 0 f37 1"/>
                <a:gd name="f49" fmla="*/ 1072 f36 1"/>
                <a:gd name="f50" fmla="*/ 2545 f36 1"/>
                <a:gd name="f51" fmla="*/ 3885 f36 1"/>
                <a:gd name="f52" fmla="*/ 328596 f36 1"/>
                <a:gd name="f53" fmla="*/ 7369 f37 1"/>
                <a:gd name="f54" fmla="+- f38 0 f1"/>
                <a:gd name="f55" fmla="*/ f41 1 14468"/>
                <a:gd name="f56" fmla="*/ f42 1 335963"/>
                <a:gd name="f57" fmla="*/ f43 1 335963"/>
                <a:gd name="f58" fmla="*/ f44 1 14468"/>
                <a:gd name="f59" fmla="*/ f45 1 14468"/>
                <a:gd name="f60" fmla="*/ f46 1 335963"/>
                <a:gd name="f61" fmla="*/ f47 1 335963"/>
                <a:gd name="f62" fmla="*/ f48 1 14468"/>
                <a:gd name="f63" fmla="*/ f49 1 335963"/>
                <a:gd name="f64" fmla="*/ f50 1 335963"/>
                <a:gd name="f65" fmla="*/ f51 1 335963"/>
                <a:gd name="f66" fmla="*/ f52 1 335963"/>
                <a:gd name="f67" fmla="*/ f53 1 14468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40"/>
                <a:gd name="f75" fmla="*/ f58 1 f39"/>
                <a:gd name="f76" fmla="*/ f59 1 f39"/>
                <a:gd name="f77" fmla="*/ f60 1 f40"/>
                <a:gd name="f78" fmla="*/ f61 1 f40"/>
                <a:gd name="f79" fmla="*/ f62 1 f39"/>
                <a:gd name="f80" fmla="*/ f63 1 f40"/>
                <a:gd name="f81" fmla="*/ f64 1 f40"/>
                <a:gd name="f82" fmla="*/ f65 1 f40"/>
                <a:gd name="f83" fmla="*/ f66 1 f40"/>
                <a:gd name="f84" fmla="*/ f67 1 f39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1 1"/>
                <a:gd name="f92" fmla="*/ f75 f30 1"/>
                <a:gd name="f93" fmla="*/ f76 f30 1"/>
                <a:gd name="f94" fmla="*/ f77 f31 1"/>
                <a:gd name="f95" fmla="*/ f78 f31 1"/>
                <a:gd name="f96" fmla="*/ f79 f30 1"/>
                <a:gd name="f97" fmla="*/ f80 f31 1"/>
                <a:gd name="f98" fmla="*/ f81 f31 1"/>
                <a:gd name="f99" fmla="*/ f82 f31 1"/>
                <a:gd name="f100" fmla="*/ f83 f31 1"/>
                <a:gd name="f101" fmla="*/ f8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89" y="f91"/>
                </a:cxn>
                <a:cxn ang="f54">
                  <a:pos x="f92" y="f91"/>
                </a:cxn>
                <a:cxn ang="f54">
                  <a:pos x="f93" y="f94"/>
                </a:cxn>
                <a:cxn ang="f54">
                  <a:pos x="f93" y="f95"/>
                </a:cxn>
                <a:cxn ang="f54">
                  <a:pos x="f96" y="f97"/>
                </a:cxn>
                <a:cxn ang="f54">
                  <a:pos x="f96" y="f98"/>
                </a:cxn>
                <a:cxn ang="f54">
                  <a:pos x="f96" y="f99"/>
                </a:cxn>
                <a:cxn ang="f54">
                  <a:pos x="f96" y="f100"/>
                </a:cxn>
                <a:cxn ang="f54">
                  <a:pos x="f101" y="f100"/>
                </a:cxn>
                <a:cxn ang="f54">
                  <a:pos x="f89" y="f90"/>
                </a:cxn>
              </a:cxnLst>
              <a:rect l="f85" t="f88" r="f86" b="f87"/>
              <a:pathLst>
                <a:path w="14468" h="335963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0"/>
                    <a:pt x="f13" y="f14"/>
                    <a:pt x="f15" y="f16"/>
                  </a:cubicBezTo>
                  <a:cubicBezTo>
                    <a:pt x="f17" y="f18"/>
                    <a:pt x="f17" y="f19"/>
                    <a:pt x="f15" y="f5"/>
                  </a:cubicBezTo>
                  <a:lnTo>
                    <a:pt x="f5" y="f20"/>
                  </a:lnTo>
                  <a:lnTo>
                    <a:pt x="f5" y="f21"/>
                  </a:lnTo>
                  <a:cubicBezTo>
                    <a:pt x="f5" y="f21"/>
                    <a:pt x="f5" y="f22"/>
                    <a:pt x="f5" y="f23"/>
                  </a:cubicBezTo>
                  <a:lnTo>
                    <a:pt x="f5" y="f24"/>
                  </a:lnTo>
                  <a:lnTo>
                    <a:pt x="f25" y="f24"/>
                  </a:lnTo>
                  <a:cubicBezTo>
                    <a:pt x="f26" y="f27"/>
                    <a:pt x="f8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9" name="Freeform: Shape 1242">
              <a:extLst>
                <a:ext uri="{FF2B5EF4-FFF2-40B4-BE49-F238E27FC236}">
                  <a16:creationId xmlns:a16="http://schemas.microsoft.com/office/drawing/2014/main" id="{BCBE030D-8F92-8492-81CF-6078293AE65D}"/>
                </a:ext>
              </a:extLst>
            </p:cNvPr>
            <p:cNvSpPr/>
            <p:nvPr/>
          </p:nvSpPr>
          <p:spPr>
            <a:xfrm>
              <a:off x="7214789" y="6511049"/>
              <a:ext cx="91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"/>
                <a:gd name="f7" fmla="val 2679"/>
                <a:gd name="f8" fmla="val 134"/>
                <a:gd name="f9" fmla="val 884"/>
                <a:gd name="f10" fmla="val 1795"/>
                <a:gd name="f11" fmla="val 54"/>
                <a:gd name="f12" fmla="val 2143"/>
                <a:gd name="f13" fmla="val 1607"/>
                <a:gd name="f14" fmla="val 1071"/>
                <a:gd name="f15" fmla="+- 0 0 -90"/>
                <a:gd name="f16" fmla="*/ f3 1 100"/>
                <a:gd name="f17" fmla="*/ f4 1 267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0"/>
                <a:gd name="f26" fmla="*/ f22 1 2679"/>
                <a:gd name="f27" fmla="*/ 0 f23 1"/>
                <a:gd name="f28" fmla="*/ 0 f22 1"/>
                <a:gd name="f29" fmla="*/ 2679 f22 1"/>
                <a:gd name="f30" fmla="*/ 1071 f22 1"/>
                <a:gd name="f31" fmla="+- f24 0 f1"/>
                <a:gd name="f32" fmla="*/ f27 1 100"/>
                <a:gd name="f33" fmla="*/ f28 1 2679"/>
                <a:gd name="f34" fmla="*/ f29 1 2679"/>
                <a:gd name="f35" fmla="*/ f30 1 2679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0"/>
                </a:cxn>
                <a:cxn ang="f31">
                  <a:pos x="f48" y="f51"/>
                </a:cxn>
              </a:cxnLst>
              <a:rect l="f44" t="f47" r="f45" b="f46"/>
              <a:pathLst>
                <a:path w="100" h="2679">
                  <a:moveTo>
                    <a:pt x="f5" y="f5"/>
                  </a:moveTo>
                  <a:cubicBezTo>
                    <a:pt x="f8" y="f9"/>
                    <a:pt x="f8" y="f10"/>
                    <a:pt x="f5" y="f7"/>
                  </a:cubicBezTo>
                  <a:cubicBezTo>
                    <a:pt x="f5" y="f7"/>
                    <a:pt x="f5" y="f7"/>
                    <a:pt x="f5" y="f7"/>
                  </a:cubicBezTo>
                  <a:cubicBezTo>
                    <a:pt x="f11" y="f12"/>
                    <a:pt x="f11" y="f13"/>
                    <a:pt x="f5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0" name="Freeform: Shape 1243">
              <a:extLst>
                <a:ext uri="{FF2B5EF4-FFF2-40B4-BE49-F238E27FC236}">
                  <a16:creationId xmlns:a16="http://schemas.microsoft.com/office/drawing/2014/main" id="{577BCCE8-F539-AB4A-FBE9-5494BC0068FE}"/>
                </a:ext>
              </a:extLst>
            </p:cNvPr>
            <p:cNvSpPr/>
            <p:nvPr/>
          </p:nvSpPr>
          <p:spPr>
            <a:xfrm>
              <a:off x="7205654" y="6513728"/>
              <a:ext cx="8385" cy="47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42"/>
                <a:gd name="f7" fmla="val 4788"/>
                <a:gd name="f8" fmla="val 2277"/>
                <a:gd name="f9" fmla="val 4688"/>
                <a:gd name="f10" fmla="val 750"/>
                <a:gd name="f11" fmla="val 4822"/>
                <a:gd name="f12" fmla="val 1528"/>
                <a:gd name="f13" fmla="val 5225"/>
                <a:gd name="f14" fmla="val 4635"/>
                <a:gd name="f15" fmla="val 7838"/>
                <a:gd name="f16" fmla="val 2773"/>
                <a:gd name="f17" fmla="val 7811"/>
                <a:gd name="f18" fmla="val 2746"/>
                <a:gd name="f19" fmla="val 5211"/>
                <a:gd name="f20" fmla="val 4608"/>
                <a:gd name="f21" fmla="+- 0 0 -90"/>
                <a:gd name="f22" fmla="*/ f3 1 8842"/>
                <a:gd name="f23" fmla="*/ f4 1 478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8842"/>
                <a:gd name="f32" fmla="*/ f28 1 4788"/>
                <a:gd name="f33" fmla="*/ 2277 f29 1"/>
                <a:gd name="f34" fmla="*/ 4688 f28 1"/>
                <a:gd name="f35" fmla="*/ 0 f29 1"/>
                <a:gd name="f36" fmla="*/ 8842 f29 1"/>
                <a:gd name="f37" fmla="*/ 0 f28 1"/>
                <a:gd name="f38" fmla="+- f30 0 f1"/>
                <a:gd name="f39" fmla="*/ f33 1 8842"/>
                <a:gd name="f40" fmla="*/ f34 1 4788"/>
                <a:gd name="f41" fmla="*/ f35 1 8842"/>
                <a:gd name="f42" fmla="*/ f36 1 8842"/>
                <a:gd name="f43" fmla="*/ f37 1 4788"/>
                <a:gd name="f44" fmla="*/ f24 1 f31"/>
                <a:gd name="f45" fmla="*/ f25 1 f31"/>
                <a:gd name="f46" fmla="*/ f24 1 f32"/>
                <a:gd name="f47" fmla="*/ f26 1 f32"/>
                <a:gd name="f48" fmla="*/ f39 1 f31"/>
                <a:gd name="f49" fmla="*/ f40 1 f32"/>
                <a:gd name="f50" fmla="*/ f41 1 f31"/>
                <a:gd name="f51" fmla="*/ f42 1 f31"/>
                <a:gd name="f52" fmla="*/ f43 1 f32"/>
                <a:gd name="f53" fmla="*/ f44 f22 1"/>
                <a:gd name="f54" fmla="*/ f45 f22 1"/>
                <a:gd name="f55" fmla="*/ f47 f23 1"/>
                <a:gd name="f56" fmla="*/ f46 f23 1"/>
                <a:gd name="f57" fmla="*/ f48 f22 1"/>
                <a:gd name="f58" fmla="*/ f49 f23 1"/>
                <a:gd name="f59" fmla="*/ f50 f22 1"/>
                <a:gd name="f60" fmla="*/ f51 f22 1"/>
                <a:gd name="f61" fmla="*/ f5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7" y="f58"/>
                </a:cxn>
                <a:cxn ang="f38">
                  <a:pos x="f59" y="f58"/>
                </a:cxn>
                <a:cxn ang="f38">
                  <a:pos x="f57" y="f58"/>
                </a:cxn>
                <a:cxn ang="f38">
                  <a:pos x="f60" y="f61"/>
                </a:cxn>
                <a:cxn ang="f38">
                  <a:pos x="f57" y="f58"/>
                </a:cxn>
              </a:cxnLst>
              <a:rect l="f53" t="f56" r="f54" b="f55"/>
              <a:pathLst>
                <a:path w="8842" h="4788">
                  <a:moveTo>
                    <a:pt x="f8" y="f9"/>
                  </a:moveTo>
                  <a:lnTo>
                    <a:pt x="f5" y="f9"/>
                  </a:lnTo>
                  <a:cubicBezTo>
                    <a:pt x="f10" y="f11"/>
                    <a:pt x="f12" y="f11"/>
                    <a:pt x="f8" y="f9"/>
                  </a:cubicBezTo>
                  <a:cubicBezTo>
                    <a:pt x="f13" y="f14"/>
                    <a:pt x="f15" y="f16"/>
                    <a:pt x="f6" y="f5"/>
                  </a:cubicBez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1" name="Freeform: Shape 1244">
              <a:extLst>
                <a:ext uri="{FF2B5EF4-FFF2-40B4-BE49-F238E27FC236}">
                  <a16:creationId xmlns:a16="http://schemas.microsoft.com/office/drawing/2014/main" id="{C9DF2AA2-E9B4-3153-2CD8-6E2FB0126E20}"/>
                </a:ext>
              </a:extLst>
            </p:cNvPr>
            <p:cNvSpPr/>
            <p:nvPr/>
          </p:nvSpPr>
          <p:spPr>
            <a:xfrm>
              <a:off x="7927381" y="5623459"/>
              <a:ext cx="61978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381"/>
                <a:gd name="f7" fmla="val 14601"/>
                <a:gd name="f8" fmla="val 61348"/>
                <a:gd name="f9" fmla="val 14053"/>
                <a:gd name="f10" fmla="val 58521"/>
                <a:gd name="f11" fmla="val 10341"/>
                <a:gd name="f12" fmla="val 59071"/>
                <a:gd name="f13" fmla="val 6309"/>
                <a:gd name="f14" fmla="val 59512"/>
                <a:gd name="f15" fmla="val 3027"/>
                <a:gd name="f16" fmla="val 62098"/>
                <a:gd name="f17" fmla="val 446"/>
                <a:gd name="f18" fmla="+- 0 0 -90"/>
                <a:gd name="f19" fmla="*/ f3 1 65381"/>
                <a:gd name="f20" fmla="*/ f4 1 1460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5381"/>
                <a:gd name="f29" fmla="*/ f25 1 14601"/>
                <a:gd name="f30" fmla="*/ 0 f26 1"/>
                <a:gd name="f31" fmla="*/ 14601 f25 1"/>
                <a:gd name="f32" fmla="*/ 65381 f26 1"/>
                <a:gd name="f33" fmla="*/ 59071 f26 1"/>
                <a:gd name="f34" fmla="*/ 6309 f25 1"/>
                <a:gd name="f35" fmla="*/ 0 f25 1"/>
                <a:gd name="f36" fmla="+- f27 0 f1"/>
                <a:gd name="f37" fmla="*/ f30 1 65381"/>
                <a:gd name="f38" fmla="*/ f31 1 14601"/>
                <a:gd name="f39" fmla="*/ f32 1 65381"/>
                <a:gd name="f40" fmla="*/ f33 1 65381"/>
                <a:gd name="f41" fmla="*/ f34 1 14601"/>
                <a:gd name="f42" fmla="*/ f35 1 14601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8"/>
                <a:gd name="f51" fmla="*/ f41 1 f29"/>
                <a:gd name="f52" fmla="*/ f42 1 f29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19 1"/>
                <a:gd name="f61" fmla="*/ f51 f20 1"/>
                <a:gd name="f62" fmla="*/ f52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60" y="f61"/>
                </a:cxn>
                <a:cxn ang="f36">
                  <a:pos x="f59" y="f62"/>
                </a:cxn>
                <a:cxn ang="f36">
                  <a:pos x="f57" y="f62"/>
                </a:cxn>
                <a:cxn ang="f36">
                  <a:pos x="f57" y="f58"/>
                </a:cxn>
              </a:cxnLst>
              <a:rect l="f53" t="f56" r="f54" b="f55"/>
              <a:pathLst>
                <a:path w="65381" h="14601">
                  <a:moveTo>
                    <a:pt x="f5" y="f7"/>
                  </a:moveTo>
                  <a:lnTo>
                    <a:pt x="f6" y="f7"/>
                  </a:ln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2" name="Freeform: Shape 1245">
              <a:extLst>
                <a:ext uri="{FF2B5EF4-FFF2-40B4-BE49-F238E27FC236}">
                  <a16:creationId xmlns:a16="http://schemas.microsoft.com/office/drawing/2014/main" id="{43558D19-320F-FB66-0001-236BCFBC788A}"/>
                </a:ext>
              </a:extLst>
            </p:cNvPr>
            <p:cNvSpPr/>
            <p:nvPr/>
          </p:nvSpPr>
          <p:spPr>
            <a:xfrm>
              <a:off x="5501332" y="6580571"/>
              <a:ext cx="27" cy="2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"/>
                <a:gd name="f7" fmla="val 2277"/>
                <a:gd name="f8" fmla="val 1072"/>
                <a:gd name="f9" fmla="val 1608"/>
                <a:gd name="f10" fmla="val 40"/>
                <a:gd name="f11" fmla="val 1969"/>
                <a:gd name="f12" fmla="val 1648"/>
                <a:gd name="f13" fmla="val 1340"/>
                <a:gd name="f14" fmla="+- 0 0 -90"/>
                <a:gd name="f15" fmla="*/ f3 1 30"/>
                <a:gd name="f16" fmla="*/ f4 1 227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0"/>
                <a:gd name="f25" fmla="*/ f21 1 2277"/>
                <a:gd name="f26" fmla="*/ 0 f22 1"/>
                <a:gd name="f27" fmla="*/ 0 f21 1"/>
                <a:gd name="f28" fmla="*/ 1608 f21 1"/>
                <a:gd name="f29" fmla="*/ 2277 f21 1"/>
                <a:gd name="f30" fmla="*/ 1340 f21 1"/>
                <a:gd name="f31" fmla="+- f23 0 f1"/>
                <a:gd name="f32" fmla="*/ f26 1 30"/>
                <a:gd name="f33" fmla="*/ f27 1 2277"/>
                <a:gd name="f34" fmla="*/ f28 1 2277"/>
                <a:gd name="f35" fmla="*/ f29 1 2277"/>
                <a:gd name="f36" fmla="*/ f30 1 227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0" y="f53"/>
                </a:cxn>
                <a:cxn ang="f31">
                  <a:pos x="f50" y="f54"/>
                </a:cxn>
              </a:cxnLst>
              <a:rect l="f46" t="f49" r="f47" b="f48"/>
              <a:pathLst>
                <a:path w="30" h="2277">
                  <a:moveTo>
                    <a:pt x="f5" y="f5"/>
                  </a:moveTo>
                  <a:cubicBezTo>
                    <a:pt x="f5" y="f5"/>
                    <a:pt x="f5" y="f8"/>
                    <a:pt x="f5" y="f9"/>
                  </a:cubicBezTo>
                  <a:lnTo>
                    <a:pt x="f5" y="f7"/>
                  </a:lnTo>
                  <a:cubicBezTo>
                    <a:pt x="f10" y="f11"/>
                    <a:pt x="f10" y="f12"/>
                    <a:pt x="f5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3" name="Freeform: Shape 1246">
              <a:extLst>
                <a:ext uri="{FF2B5EF4-FFF2-40B4-BE49-F238E27FC236}">
                  <a16:creationId xmlns:a16="http://schemas.microsoft.com/office/drawing/2014/main" id="{929D6446-0127-7C15-8C12-1C6699DEA4D7}"/>
                </a:ext>
              </a:extLst>
            </p:cNvPr>
            <p:cNvSpPr/>
            <p:nvPr/>
          </p:nvSpPr>
          <p:spPr>
            <a:xfrm>
              <a:off x="5487332" y="6580571"/>
              <a:ext cx="27" cy="2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"/>
                <a:gd name="f7" fmla="val 2277"/>
                <a:gd name="f8" fmla="val 1340"/>
                <a:gd name="f9" fmla="val -10"/>
                <a:gd name="f10" fmla="val 1648"/>
                <a:gd name="f11" fmla="val 1969"/>
                <a:gd name="f12" fmla="val 1608"/>
                <a:gd name="f13" fmla="val 536"/>
                <a:gd name="f14" fmla="+- 0 0 -90"/>
                <a:gd name="f15" fmla="*/ f3 1 30"/>
                <a:gd name="f16" fmla="*/ f4 1 227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0"/>
                <a:gd name="f25" fmla="*/ f21 1 2277"/>
                <a:gd name="f26" fmla="*/ 30 f22 1"/>
                <a:gd name="f27" fmla="*/ 0 f21 1"/>
                <a:gd name="f28" fmla="*/ 1340 f21 1"/>
                <a:gd name="f29" fmla="*/ 2277 f21 1"/>
                <a:gd name="f30" fmla="*/ 1608 f21 1"/>
                <a:gd name="f31" fmla="+- f23 0 f1"/>
                <a:gd name="f32" fmla="*/ f26 1 30"/>
                <a:gd name="f33" fmla="*/ f27 1 2277"/>
                <a:gd name="f34" fmla="*/ f28 1 2277"/>
                <a:gd name="f35" fmla="*/ f29 1 2277"/>
                <a:gd name="f36" fmla="*/ f30 1 227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0" y="f53"/>
                </a:cxn>
                <a:cxn ang="f31">
                  <a:pos x="f50" y="f54"/>
                </a:cxn>
                <a:cxn ang="f31">
                  <a:pos x="f50" y="f51"/>
                </a:cxn>
              </a:cxnLst>
              <a:rect l="f46" t="f49" r="f47" b="f48"/>
              <a:pathLst>
                <a:path w="30" h="2277">
                  <a:moveTo>
                    <a:pt x="f6" y="f5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7"/>
                  </a:cubicBezTo>
                  <a:lnTo>
                    <a:pt x="f6" y="f12"/>
                  </a:lnTo>
                  <a:cubicBezTo>
                    <a:pt x="f6" y="f12"/>
                    <a:pt x="f6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4" name="Freeform: Shape 1247">
              <a:extLst>
                <a:ext uri="{FF2B5EF4-FFF2-40B4-BE49-F238E27FC236}">
                  <a16:creationId xmlns:a16="http://schemas.microsoft.com/office/drawing/2014/main" id="{60A7956E-0B01-D4EB-F6E0-47E90C367801}"/>
                </a:ext>
              </a:extLst>
            </p:cNvPr>
            <p:cNvSpPr/>
            <p:nvPr/>
          </p:nvSpPr>
          <p:spPr>
            <a:xfrm>
              <a:off x="8425345" y="6510921"/>
              <a:ext cx="20061" cy="14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168"/>
                <a:gd name="f7" fmla="val 14755"/>
                <a:gd name="f8" fmla="val 13398"/>
                <a:gd name="f9" fmla="val 7368"/>
                <a:gd name="f10" fmla="val 4073"/>
                <a:gd name="f11" fmla="val 7369"/>
                <a:gd name="f12" fmla="val 3295"/>
                <a:gd name="f13" fmla="val 11440"/>
                <a:gd name="f14" fmla="val 14735"/>
                <a:gd name="f15" fmla="val 21169"/>
                <a:gd name="f16" fmla="val 17190"/>
                <a:gd name="f17" fmla="val 15030"/>
                <a:gd name="f18" fmla="val 13719"/>
                <a:gd name="f19" fmla="val 12043"/>
                <a:gd name="f20" fmla="val 13412"/>
                <a:gd name="f21" fmla="val 8064"/>
                <a:gd name="f22" fmla="val 7823"/>
                <a:gd name="f23" fmla="val 7595"/>
                <a:gd name="f24" fmla="+- 0 0 -90"/>
                <a:gd name="f25" fmla="*/ f3 1 21168"/>
                <a:gd name="f26" fmla="*/ f4 1 14755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1168"/>
                <a:gd name="f35" fmla="*/ f31 1 14755"/>
                <a:gd name="f36" fmla="*/ 13398 f32 1"/>
                <a:gd name="f37" fmla="*/ 7368 f31 1"/>
                <a:gd name="f38" fmla="*/ 0 f31 1"/>
                <a:gd name="f39" fmla="*/ 0 f32 1"/>
                <a:gd name="f40" fmla="*/ 7369 f32 1"/>
                <a:gd name="f41" fmla="*/ 14735 f31 1"/>
                <a:gd name="f42" fmla="*/ 21169 f32 1"/>
                <a:gd name="f43" fmla="*/ 13412 f32 1"/>
                <a:gd name="f44" fmla="*/ 8064 f31 1"/>
                <a:gd name="f45" fmla="+- f33 0 f1"/>
                <a:gd name="f46" fmla="*/ f36 1 21168"/>
                <a:gd name="f47" fmla="*/ f37 1 14755"/>
                <a:gd name="f48" fmla="*/ f38 1 14755"/>
                <a:gd name="f49" fmla="*/ f39 1 21168"/>
                <a:gd name="f50" fmla="*/ f40 1 21168"/>
                <a:gd name="f51" fmla="*/ f41 1 14755"/>
                <a:gd name="f52" fmla="*/ f42 1 21168"/>
                <a:gd name="f53" fmla="*/ f43 1 21168"/>
                <a:gd name="f54" fmla="*/ f44 1 14755"/>
                <a:gd name="f55" fmla="*/ f27 1 f34"/>
                <a:gd name="f56" fmla="*/ f28 1 f34"/>
                <a:gd name="f57" fmla="*/ f27 1 f35"/>
                <a:gd name="f58" fmla="*/ f29 1 f35"/>
                <a:gd name="f59" fmla="*/ f46 1 f34"/>
                <a:gd name="f60" fmla="*/ f47 1 f35"/>
                <a:gd name="f61" fmla="*/ f48 1 f35"/>
                <a:gd name="f62" fmla="*/ f49 1 f34"/>
                <a:gd name="f63" fmla="*/ f50 1 f34"/>
                <a:gd name="f64" fmla="*/ f51 1 f35"/>
                <a:gd name="f65" fmla="*/ f52 1 f34"/>
                <a:gd name="f66" fmla="*/ f53 1 f34"/>
                <a:gd name="f67" fmla="*/ f54 1 f35"/>
                <a:gd name="f68" fmla="*/ f55 f25 1"/>
                <a:gd name="f69" fmla="*/ f56 f25 1"/>
                <a:gd name="f70" fmla="*/ f58 f26 1"/>
                <a:gd name="f71" fmla="*/ f57 f26 1"/>
                <a:gd name="f72" fmla="*/ f59 f25 1"/>
                <a:gd name="f73" fmla="*/ f60 f26 1"/>
                <a:gd name="f74" fmla="*/ f61 f26 1"/>
                <a:gd name="f75" fmla="*/ f62 f25 1"/>
                <a:gd name="f76" fmla="*/ f63 f25 1"/>
                <a:gd name="f77" fmla="*/ f64 f26 1"/>
                <a:gd name="f78" fmla="*/ f65 f25 1"/>
                <a:gd name="f79" fmla="*/ f66 f25 1"/>
                <a:gd name="f80" fmla="*/ f6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2" y="f73"/>
                </a:cxn>
                <a:cxn ang="f45">
                  <a:pos x="f72" y="f74"/>
                </a:cxn>
                <a:cxn ang="f45">
                  <a:pos x="f75" y="f74"/>
                </a:cxn>
                <a:cxn ang="f45">
                  <a:pos x="f76" y="f73"/>
                </a:cxn>
                <a:cxn ang="f45">
                  <a:pos x="f75" y="f77"/>
                </a:cxn>
                <a:cxn ang="f45">
                  <a:pos x="f78" y="f77"/>
                </a:cxn>
                <a:cxn ang="f45">
                  <a:pos x="f79" y="f80"/>
                </a:cxn>
                <a:cxn ang="f45">
                  <a:pos x="f72" y="f73"/>
                </a:cxn>
              </a:cxnLst>
              <a:rect l="f68" t="f71" r="f69" b="f70"/>
              <a:pathLst>
                <a:path w="21168" h="14755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cubicBezTo>
                    <a:pt x="f10" y="f5"/>
                    <a:pt x="f11" y="f12"/>
                    <a:pt x="f11" y="f9"/>
                  </a:cubicBezTo>
                  <a:cubicBezTo>
                    <a:pt x="f11" y="f13"/>
                    <a:pt x="f10" y="f14"/>
                    <a:pt x="f5" y="f14"/>
                  </a:cubicBezTo>
                  <a:lnTo>
                    <a:pt x="f15" y="f14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8" y="f22"/>
                    <a:pt x="f8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5" name="Freeform: Shape 1248">
              <a:extLst>
                <a:ext uri="{FF2B5EF4-FFF2-40B4-BE49-F238E27FC236}">
                  <a16:creationId xmlns:a16="http://schemas.microsoft.com/office/drawing/2014/main" id="{62D46C3F-6532-68B6-1745-A481449207F1}"/>
                </a:ext>
              </a:extLst>
            </p:cNvPr>
            <p:cNvSpPr/>
            <p:nvPr/>
          </p:nvSpPr>
          <p:spPr>
            <a:xfrm>
              <a:off x="8396386" y="6510921"/>
              <a:ext cx="36319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318"/>
                <a:gd name="f7" fmla="val 14735"/>
                <a:gd name="f8" fmla="val 7368"/>
                <a:gd name="f9" fmla="val 3295"/>
                <a:gd name="f10" fmla="val 35023"/>
                <a:gd name="f11" fmla="val 30950"/>
                <a:gd name="f12" fmla="val 7236"/>
                <a:gd name="f13" fmla="val 3216"/>
                <a:gd name="f14" fmla="val 67"/>
                <a:gd name="f15" fmla="val 1"/>
                <a:gd name="f16" fmla="val 3349"/>
                <a:gd name="f17" fmla="val -66"/>
                <a:gd name="f18" fmla="val 11360"/>
                <a:gd name="f19" fmla="val 3109"/>
                <a:gd name="f20" fmla="val 14655"/>
                <a:gd name="f21" fmla="val 7101"/>
                <a:gd name="f22" fmla="val 7141"/>
                <a:gd name="f23" fmla="val 7195"/>
                <a:gd name="f24" fmla="val 11440"/>
                <a:gd name="f25" fmla="+- 0 0 -90"/>
                <a:gd name="f26" fmla="*/ f3 1 38318"/>
                <a:gd name="f27" fmla="*/ f4 1 14735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8318"/>
                <a:gd name="f36" fmla="*/ f32 1 14735"/>
                <a:gd name="f37" fmla="*/ 38318 f33 1"/>
                <a:gd name="f38" fmla="*/ 7368 f32 1"/>
                <a:gd name="f39" fmla="*/ 30950 f33 1"/>
                <a:gd name="f40" fmla="*/ 0 f32 1"/>
                <a:gd name="f41" fmla="*/ 7236 f33 1"/>
                <a:gd name="f42" fmla="*/ 1 f33 1"/>
                <a:gd name="f43" fmla="*/ 7101 f33 1"/>
                <a:gd name="f44" fmla="*/ 14735 f32 1"/>
                <a:gd name="f45" fmla="+- f34 0 f1"/>
                <a:gd name="f46" fmla="*/ f37 1 38318"/>
                <a:gd name="f47" fmla="*/ f38 1 14735"/>
                <a:gd name="f48" fmla="*/ f39 1 38318"/>
                <a:gd name="f49" fmla="*/ f40 1 14735"/>
                <a:gd name="f50" fmla="*/ f41 1 38318"/>
                <a:gd name="f51" fmla="*/ f42 1 38318"/>
                <a:gd name="f52" fmla="*/ f43 1 38318"/>
                <a:gd name="f53" fmla="*/ f44 1 14735"/>
                <a:gd name="f54" fmla="*/ f28 1 f35"/>
                <a:gd name="f55" fmla="*/ f29 1 f35"/>
                <a:gd name="f56" fmla="*/ f28 1 f36"/>
                <a:gd name="f57" fmla="*/ f30 1 f36"/>
                <a:gd name="f58" fmla="*/ f46 1 f35"/>
                <a:gd name="f59" fmla="*/ f47 1 f36"/>
                <a:gd name="f60" fmla="*/ f48 1 f35"/>
                <a:gd name="f61" fmla="*/ f49 1 f36"/>
                <a:gd name="f62" fmla="*/ f50 1 f35"/>
                <a:gd name="f63" fmla="*/ f51 1 f35"/>
                <a:gd name="f64" fmla="*/ f52 1 f35"/>
                <a:gd name="f65" fmla="*/ f53 1 f36"/>
                <a:gd name="f66" fmla="*/ f54 f26 1"/>
                <a:gd name="f67" fmla="*/ f55 f26 1"/>
                <a:gd name="f68" fmla="*/ f57 f27 1"/>
                <a:gd name="f69" fmla="*/ f56 f27 1"/>
                <a:gd name="f70" fmla="*/ f58 f26 1"/>
                <a:gd name="f71" fmla="*/ f59 f27 1"/>
                <a:gd name="f72" fmla="*/ f60 f26 1"/>
                <a:gd name="f73" fmla="*/ f61 f27 1"/>
                <a:gd name="f74" fmla="*/ f62 f26 1"/>
                <a:gd name="f75" fmla="*/ f63 f26 1"/>
                <a:gd name="f76" fmla="*/ f64 f26 1"/>
                <a:gd name="f77" fmla="*/ f6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0" y="f71"/>
                </a:cxn>
                <a:cxn ang="f45">
                  <a:pos x="f72" y="f73"/>
                </a:cxn>
                <a:cxn ang="f45">
                  <a:pos x="f74" y="f73"/>
                </a:cxn>
                <a:cxn ang="f45">
                  <a:pos x="f75" y="f71"/>
                </a:cxn>
                <a:cxn ang="f45">
                  <a:pos x="f76" y="f77"/>
                </a:cxn>
                <a:cxn ang="f45">
                  <a:pos x="f74" y="f77"/>
                </a:cxn>
                <a:cxn ang="f45">
                  <a:pos x="f72" y="f77"/>
                </a:cxn>
                <a:cxn ang="f45">
                  <a:pos x="f70" y="f71"/>
                </a:cxn>
              </a:cxnLst>
              <a:rect l="f66" t="f69" r="f67" b="f68"/>
              <a:pathLst>
                <a:path w="38318" h="14735">
                  <a:moveTo>
                    <a:pt x="f6" y="f8"/>
                  </a:moveTo>
                  <a:cubicBezTo>
                    <a:pt x="f6" y="f9"/>
                    <a:pt x="f10" y="f5"/>
                    <a:pt x="f11" y="f5"/>
                  </a:cubicBezTo>
                  <a:lnTo>
                    <a:pt x="f12" y="f5"/>
                  </a:lnTo>
                  <a:cubicBezTo>
                    <a:pt x="f13" y="f14"/>
                    <a:pt x="f15" y="f16"/>
                    <a:pt x="f15" y="f8"/>
                  </a:cubicBezTo>
                  <a:cubicBezTo>
                    <a:pt x="f17" y="f18"/>
                    <a:pt x="f19" y="f20"/>
                    <a:pt x="f21" y="f7"/>
                  </a:cubicBezTo>
                  <a:cubicBezTo>
                    <a:pt x="f22" y="f7"/>
                    <a:pt x="f23" y="f7"/>
                    <a:pt x="f12" y="f7"/>
                  </a:cubicBezTo>
                  <a:lnTo>
                    <a:pt x="f11" y="f7"/>
                  </a:lnTo>
                  <a:cubicBezTo>
                    <a:pt x="f10" y="f7"/>
                    <a:pt x="f6" y="f24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6" name="Freeform: Shape 1249">
              <a:extLst>
                <a:ext uri="{FF2B5EF4-FFF2-40B4-BE49-F238E27FC236}">
                  <a16:creationId xmlns:a16="http://schemas.microsoft.com/office/drawing/2014/main" id="{7BB8BBFB-4E40-8B7F-F3F4-629B0718F104}"/>
                </a:ext>
              </a:extLst>
            </p:cNvPr>
            <p:cNvSpPr/>
            <p:nvPr/>
          </p:nvSpPr>
          <p:spPr>
            <a:xfrm>
              <a:off x="8832125" y="5763170"/>
              <a:ext cx="13972" cy="7638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763822"/>
                <a:gd name="f8" fmla="val 7369"/>
                <a:gd name="f9" fmla="val 763821"/>
                <a:gd name="f10" fmla="val 11361"/>
                <a:gd name="f11" fmla="val 763902"/>
                <a:gd name="f12" fmla="val 14657"/>
                <a:gd name="f13" fmla="val 760713"/>
                <a:gd name="f14" fmla="val 756721"/>
                <a:gd name="f15" fmla="val 756628"/>
                <a:gd name="f16" fmla="val 756547"/>
                <a:gd name="f17" fmla="val 756454"/>
                <a:gd name="f18" fmla="val 4070"/>
                <a:gd name="f19" fmla="val 11442"/>
                <a:gd name="f20" fmla="val 7368"/>
                <a:gd name="f21" fmla="val 3295"/>
                <a:gd name="f22" fmla="val 760526"/>
                <a:gd name="f23" fmla="+- 0 0 -90"/>
                <a:gd name="f24" fmla="*/ f3 1 14737"/>
                <a:gd name="f25" fmla="*/ f4 1 763822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737"/>
                <a:gd name="f34" fmla="*/ f30 1 763822"/>
                <a:gd name="f35" fmla="*/ 7369 f31 1"/>
                <a:gd name="f36" fmla="*/ 763821 f30 1"/>
                <a:gd name="f37" fmla="*/ 14737 f31 1"/>
                <a:gd name="f38" fmla="*/ 756721 f30 1"/>
                <a:gd name="f39" fmla="*/ 756454 f30 1"/>
                <a:gd name="f40" fmla="*/ 0 f30 1"/>
                <a:gd name="f41" fmla="*/ 7368 f30 1"/>
                <a:gd name="f42" fmla="*/ 0 f31 1"/>
                <a:gd name="f43" fmla="+- f32 0 f1"/>
                <a:gd name="f44" fmla="*/ f35 1 14737"/>
                <a:gd name="f45" fmla="*/ f36 1 763822"/>
                <a:gd name="f46" fmla="*/ f37 1 14737"/>
                <a:gd name="f47" fmla="*/ f38 1 763822"/>
                <a:gd name="f48" fmla="*/ f39 1 763822"/>
                <a:gd name="f49" fmla="*/ f40 1 763822"/>
                <a:gd name="f50" fmla="*/ f41 1 763822"/>
                <a:gd name="f51" fmla="*/ f42 1 14737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4"/>
                <a:gd name="f61" fmla="*/ f49 1 f34"/>
                <a:gd name="f62" fmla="*/ f50 1 f34"/>
                <a:gd name="f63" fmla="*/ f51 1 f33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5 1"/>
                <a:gd name="f73" fmla="*/ f61 f25 1"/>
                <a:gd name="f74" fmla="*/ f62 f25 1"/>
                <a:gd name="f75" fmla="*/ f6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70" y="f73"/>
                </a:cxn>
                <a:cxn ang="f43">
                  <a:pos x="f68" y="f74"/>
                </a:cxn>
                <a:cxn ang="f43">
                  <a:pos x="f75" y="f73"/>
                </a:cxn>
                <a:cxn ang="f43">
                  <a:pos x="f75" y="f72"/>
                </a:cxn>
                <a:cxn ang="f43">
                  <a:pos x="f68" y="f69"/>
                </a:cxn>
              </a:cxnLst>
              <a:rect l="f64" t="f67" r="f65" b="f66"/>
              <a:pathLst>
                <a:path w="14737" h="763822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5"/>
                    <a:pt x="f6" y="f16"/>
                    <a:pt x="f6" y="f17"/>
                  </a:cubicBezTo>
                  <a:lnTo>
                    <a:pt x="f6" y="f5"/>
                  </a:lnTo>
                  <a:cubicBezTo>
                    <a:pt x="f6" y="f18"/>
                    <a:pt x="f19" y="f20"/>
                    <a:pt x="f8" y="f20"/>
                  </a:cubicBezTo>
                  <a:cubicBezTo>
                    <a:pt x="f21" y="f20"/>
                    <a:pt x="f5" y="f18"/>
                    <a:pt x="f5" y="f5"/>
                  </a:cubicBezTo>
                  <a:lnTo>
                    <a:pt x="f5" y="f17"/>
                  </a:lnTo>
                  <a:cubicBezTo>
                    <a:pt x="f5" y="f22"/>
                    <a:pt x="f2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7" name="Freeform: Shape 1250">
              <a:extLst>
                <a:ext uri="{FF2B5EF4-FFF2-40B4-BE49-F238E27FC236}">
                  <a16:creationId xmlns:a16="http://schemas.microsoft.com/office/drawing/2014/main" id="{211CC688-E81D-52DE-0354-AE6B4153B613}"/>
                </a:ext>
              </a:extLst>
            </p:cNvPr>
            <p:cNvSpPr/>
            <p:nvPr/>
          </p:nvSpPr>
          <p:spPr>
            <a:xfrm>
              <a:off x="8832253" y="5446230"/>
              <a:ext cx="13972" cy="3243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324310"/>
                <a:gd name="f8" fmla="val 7369"/>
                <a:gd name="f9" fmla="val 316942"/>
                <a:gd name="f10" fmla="val 321012"/>
                <a:gd name="f11" fmla="val 3295"/>
                <a:gd name="f12" fmla="val 11442"/>
                <a:gd name="f13" fmla="val 14737"/>
                <a:gd name="f14" fmla="val 14817"/>
                <a:gd name="f15" fmla="val 3374"/>
                <a:gd name="f16" fmla="val 11629"/>
                <a:gd name="f17" fmla="val 76"/>
                <a:gd name="f18" fmla="val 7637"/>
                <a:gd name="f19" fmla="val 1"/>
                <a:gd name="f20" fmla="val 7543"/>
                <a:gd name="f21" fmla="val 7463"/>
                <a:gd name="f22" fmla="val 3299"/>
                <a:gd name="f23" fmla="+- 0 0 -90"/>
                <a:gd name="f24" fmla="*/ f3 1 14738"/>
                <a:gd name="f25" fmla="*/ f4 1 32431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738"/>
                <a:gd name="f34" fmla="*/ f30 1 324310"/>
                <a:gd name="f35" fmla="*/ 0 f31 1"/>
                <a:gd name="f36" fmla="*/ 7369 f30 1"/>
                <a:gd name="f37" fmla="*/ 316942 f30 1"/>
                <a:gd name="f38" fmla="*/ 7369 f31 1"/>
                <a:gd name="f39" fmla="*/ 324310 f30 1"/>
                <a:gd name="f40" fmla="*/ 14737 f31 1"/>
                <a:gd name="f41" fmla="*/ 7637 f31 1"/>
                <a:gd name="f42" fmla="*/ 1 f30 1"/>
                <a:gd name="f43" fmla="+- f32 0 f1"/>
                <a:gd name="f44" fmla="*/ f35 1 14738"/>
                <a:gd name="f45" fmla="*/ f36 1 324310"/>
                <a:gd name="f46" fmla="*/ f37 1 324310"/>
                <a:gd name="f47" fmla="*/ f38 1 14738"/>
                <a:gd name="f48" fmla="*/ f39 1 324310"/>
                <a:gd name="f49" fmla="*/ f40 1 14738"/>
                <a:gd name="f50" fmla="*/ f41 1 14738"/>
                <a:gd name="f51" fmla="*/ f42 1 324310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4"/>
                <a:gd name="f59" fmla="*/ f47 1 f33"/>
                <a:gd name="f60" fmla="*/ f48 1 f34"/>
                <a:gd name="f61" fmla="*/ f49 1 f33"/>
                <a:gd name="f62" fmla="*/ f50 1 f33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5 1"/>
                <a:gd name="f71" fmla="*/ f59 f24 1"/>
                <a:gd name="f72" fmla="*/ f60 f25 1"/>
                <a:gd name="f73" fmla="*/ f61 f24 1"/>
                <a:gd name="f74" fmla="*/ f62 f24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68" y="f70"/>
                </a:cxn>
                <a:cxn ang="f43">
                  <a:pos x="f71" y="f72"/>
                </a:cxn>
                <a:cxn ang="f43">
                  <a:pos x="f73" y="f70"/>
                </a:cxn>
                <a:cxn ang="f43">
                  <a:pos x="f73" y="f69"/>
                </a:cxn>
                <a:cxn ang="f43">
                  <a:pos x="f74" y="f75"/>
                </a:cxn>
                <a:cxn ang="f43">
                  <a:pos x="f71" y="f75"/>
                </a:cxn>
                <a:cxn ang="f43">
                  <a:pos x="f68" y="f69"/>
                </a:cxn>
              </a:cxnLst>
              <a:rect l="f64" t="f67" r="f65" b="f66"/>
              <a:pathLst>
                <a:path w="14738" h="324310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7"/>
                    <a:pt x="f8" y="f7"/>
                  </a:cubicBezTo>
                  <a:cubicBezTo>
                    <a:pt x="f12" y="f7"/>
                    <a:pt x="f13" y="f10"/>
                    <a:pt x="f13" y="f9"/>
                  </a:cubicBezTo>
                  <a:lnTo>
                    <a:pt x="f13" y="f8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5"/>
                    <a:pt x="f21" y="f5"/>
                    <a:pt x="f8" y="f19"/>
                  </a:cubicBezTo>
                  <a:cubicBezTo>
                    <a:pt x="f11" y="f19"/>
                    <a:pt x="f5" y="f2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8" name="Freeform: Shape 1251">
              <a:extLst>
                <a:ext uri="{FF2B5EF4-FFF2-40B4-BE49-F238E27FC236}">
                  <a16:creationId xmlns:a16="http://schemas.microsoft.com/office/drawing/2014/main" id="{6FC7D71D-4A8B-0D8A-739F-19BD9CD57524}"/>
                </a:ext>
              </a:extLst>
            </p:cNvPr>
            <p:cNvSpPr/>
            <p:nvPr/>
          </p:nvSpPr>
          <p:spPr>
            <a:xfrm>
              <a:off x="8438046" y="5629485"/>
              <a:ext cx="13972" cy="8961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9"/>
                <a:gd name="f7" fmla="val 896170"/>
                <a:gd name="f8" fmla="val 1"/>
                <a:gd name="f9" fmla="val 888803"/>
                <a:gd name="f10" fmla="val -79"/>
                <a:gd name="f11" fmla="val 892795"/>
                <a:gd name="f12" fmla="val 3110"/>
                <a:gd name="f13" fmla="val 896090"/>
                <a:gd name="f14" fmla="val 7103"/>
                <a:gd name="f15" fmla="val 7183"/>
                <a:gd name="f16" fmla="val 7277"/>
                <a:gd name="f17" fmla="val 7370"/>
                <a:gd name="f18" fmla="val 11443"/>
                <a:gd name="f19" fmla="val 892875"/>
                <a:gd name="f20" fmla="val 4070"/>
                <a:gd name="f21" fmla="val 7368"/>
                <a:gd name="f22" fmla="val 3378"/>
                <a:gd name="f23" fmla="val 7443"/>
                <a:gd name="f24" fmla="val 82"/>
                <a:gd name="f25" fmla="val 4265"/>
                <a:gd name="f26" fmla="val 271"/>
                <a:gd name="f27" fmla="val 181"/>
                <a:gd name="f28" fmla="val 90"/>
                <a:gd name="f29" fmla="+- 0 0 -90"/>
                <a:gd name="f30" fmla="*/ f3 1 14739"/>
                <a:gd name="f31" fmla="*/ f4 1 89617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4739"/>
                <a:gd name="f40" fmla="*/ f36 1 896170"/>
                <a:gd name="f41" fmla="*/ 1 f37 1"/>
                <a:gd name="f42" fmla="*/ 888803 f36 1"/>
                <a:gd name="f43" fmla="*/ 7103 f37 1"/>
                <a:gd name="f44" fmla="*/ 896170 f36 1"/>
                <a:gd name="f45" fmla="*/ 7370 f37 1"/>
                <a:gd name="f46" fmla="*/ 14739 f37 1"/>
                <a:gd name="f47" fmla="*/ 0 f36 1"/>
                <a:gd name="f48" fmla="*/ 7368 f36 1"/>
                <a:gd name="f49" fmla="*/ 271 f36 1"/>
                <a:gd name="f50" fmla="+- f38 0 f1"/>
                <a:gd name="f51" fmla="*/ f41 1 14739"/>
                <a:gd name="f52" fmla="*/ f42 1 896170"/>
                <a:gd name="f53" fmla="*/ f43 1 14739"/>
                <a:gd name="f54" fmla="*/ f44 1 896170"/>
                <a:gd name="f55" fmla="*/ f45 1 14739"/>
                <a:gd name="f56" fmla="*/ f46 1 14739"/>
                <a:gd name="f57" fmla="*/ f47 1 896170"/>
                <a:gd name="f58" fmla="*/ f48 1 896170"/>
                <a:gd name="f59" fmla="*/ f49 1 896170"/>
                <a:gd name="f60" fmla="*/ f32 1 f39"/>
                <a:gd name="f61" fmla="*/ f33 1 f39"/>
                <a:gd name="f62" fmla="*/ f32 1 f40"/>
                <a:gd name="f63" fmla="*/ f34 1 f40"/>
                <a:gd name="f64" fmla="*/ f51 1 f39"/>
                <a:gd name="f65" fmla="*/ f52 1 f40"/>
                <a:gd name="f66" fmla="*/ f53 1 f39"/>
                <a:gd name="f67" fmla="*/ f54 1 f40"/>
                <a:gd name="f68" fmla="*/ f55 1 f39"/>
                <a:gd name="f69" fmla="*/ f56 1 f39"/>
                <a:gd name="f70" fmla="*/ f57 1 f40"/>
                <a:gd name="f71" fmla="*/ f58 1 f40"/>
                <a:gd name="f72" fmla="*/ f59 1 f40"/>
                <a:gd name="f73" fmla="*/ f60 f30 1"/>
                <a:gd name="f74" fmla="*/ f61 f30 1"/>
                <a:gd name="f75" fmla="*/ f63 f31 1"/>
                <a:gd name="f76" fmla="*/ f62 f31 1"/>
                <a:gd name="f77" fmla="*/ f64 f30 1"/>
                <a:gd name="f78" fmla="*/ f65 f31 1"/>
                <a:gd name="f79" fmla="*/ f66 f30 1"/>
                <a:gd name="f80" fmla="*/ f67 f31 1"/>
                <a:gd name="f81" fmla="*/ f68 f30 1"/>
                <a:gd name="f82" fmla="*/ f69 f30 1"/>
                <a:gd name="f83" fmla="*/ f70 f31 1"/>
                <a:gd name="f84" fmla="*/ f71 f31 1"/>
                <a:gd name="f85" fmla="*/ f7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7" y="f78"/>
                </a:cxn>
                <a:cxn ang="f50">
                  <a:pos x="f79" y="f80"/>
                </a:cxn>
                <a:cxn ang="f50">
                  <a:pos x="f81" y="f80"/>
                </a:cxn>
                <a:cxn ang="f50">
                  <a:pos x="f82" y="f78"/>
                </a:cxn>
                <a:cxn ang="f50">
                  <a:pos x="f82" y="f83"/>
                </a:cxn>
                <a:cxn ang="f50">
                  <a:pos x="f81" y="f84"/>
                </a:cxn>
                <a:cxn ang="f50">
                  <a:pos x="f77" y="f85"/>
                </a:cxn>
                <a:cxn ang="f50">
                  <a:pos x="f77" y="f83"/>
                </a:cxn>
                <a:cxn ang="f50">
                  <a:pos x="f77" y="f78"/>
                </a:cxn>
              </a:cxnLst>
              <a:rect l="f73" t="f76" r="f74" b="f75"/>
              <a:pathLst>
                <a:path w="14739" h="896170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cubicBezTo>
                    <a:pt x="f15" y="f7"/>
                    <a:pt x="f16" y="f7"/>
                    <a:pt x="f17" y="f7"/>
                  </a:cubicBezTo>
                  <a:cubicBezTo>
                    <a:pt x="f18" y="f7"/>
                    <a:pt x="f6" y="f19"/>
                    <a:pt x="f6" y="f9"/>
                  </a:cubicBezTo>
                  <a:lnTo>
                    <a:pt x="f6" y="f5"/>
                  </a:lnTo>
                  <a:cubicBezTo>
                    <a:pt x="f6" y="f20"/>
                    <a:pt x="f18" y="f21"/>
                    <a:pt x="f17" y="f21"/>
                  </a:cubicBezTo>
                  <a:cubicBezTo>
                    <a:pt x="f22" y="f23"/>
                    <a:pt x="f24" y="f25"/>
                    <a:pt x="f8" y="f26"/>
                  </a:cubicBezTo>
                  <a:cubicBezTo>
                    <a:pt x="f8" y="f27"/>
                    <a:pt x="f8" y="f28"/>
                    <a:pt x="f8" y="f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9" name="Freeform: Shape 1252">
              <a:extLst>
                <a:ext uri="{FF2B5EF4-FFF2-40B4-BE49-F238E27FC236}">
                  <a16:creationId xmlns:a16="http://schemas.microsoft.com/office/drawing/2014/main" id="{3E983747-127A-A22F-23EC-B6F555008EA3}"/>
                </a:ext>
              </a:extLst>
            </p:cNvPr>
            <p:cNvSpPr/>
            <p:nvPr/>
          </p:nvSpPr>
          <p:spPr>
            <a:xfrm>
              <a:off x="8439902" y="5464847"/>
              <a:ext cx="12490" cy="1719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79"/>
                <a:gd name="f7" fmla="val 172000"/>
                <a:gd name="f8" fmla="val 5811"/>
                <a:gd name="f9" fmla="val 9884"/>
                <a:gd name="f10" fmla="val 13180"/>
                <a:gd name="f11" fmla="val 168702"/>
                <a:gd name="f12" fmla="val 164633"/>
                <a:gd name="f13" fmla="val 6832"/>
                <a:gd name="f14" fmla="val 12899"/>
                <a:gd name="f15" fmla="val 2974"/>
                <a:gd name="f16" fmla="val 9683"/>
                <a:gd name="f17" fmla="val -11"/>
                <a:gd name="f18" fmla="val 4096"/>
                <a:gd name="f19" fmla="val 4"/>
                <a:gd name="f20" fmla="val 2422"/>
                <a:gd name="f21" fmla="val 622"/>
                <a:gd name="f22" fmla="val 1122"/>
                <a:gd name="f23" fmla="val 1741"/>
                <a:gd name="f24" fmla="val 50"/>
                <a:gd name="f25" fmla="val 2813"/>
                <a:gd name="f26" fmla="val 10"/>
                <a:gd name="f27" fmla="val 3214"/>
                <a:gd name="f28" fmla="val 3618"/>
                <a:gd name="f29" fmla="val 4019"/>
                <a:gd name="f30" fmla="val -4"/>
                <a:gd name="f31" fmla="val 4419"/>
                <a:gd name="f32" fmla="val 4824"/>
                <a:gd name="f33" fmla="val 5224"/>
                <a:gd name="f34" fmla="val -17"/>
                <a:gd name="f35" fmla="val 5713"/>
                <a:gd name="f36" fmla="val 6209"/>
                <a:gd name="f37" fmla="val 6698"/>
                <a:gd name="f38" fmla="val -84"/>
                <a:gd name="f39" fmla="val 168167"/>
                <a:gd name="f40" fmla="val 2355"/>
                <a:gd name="f41" fmla="val 171282"/>
                <a:gd name="f42" fmla="+- 0 0 -90"/>
                <a:gd name="f43" fmla="*/ f3 1 13179"/>
                <a:gd name="f44" fmla="*/ f4 1 172000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3179"/>
                <a:gd name="f53" fmla="*/ f49 1 172000"/>
                <a:gd name="f54" fmla="*/ 5811 f50 1"/>
                <a:gd name="f55" fmla="*/ 172000 f49 1"/>
                <a:gd name="f56" fmla="*/ 13180 f50 1"/>
                <a:gd name="f57" fmla="*/ 164633 f49 1"/>
                <a:gd name="f58" fmla="*/ 6832 f49 1"/>
                <a:gd name="f59" fmla="*/ 0 f49 1"/>
                <a:gd name="f60" fmla="*/ 1122 f50 1"/>
                <a:gd name="f61" fmla="*/ 1741 f49 1"/>
                <a:gd name="f62" fmla="*/ 50 f50 1"/>
                <a:gd name="f63" fmla="*/ 2813 f49 1"/>
                <a:gd name="f64" fmla="*/ 4019 f49 1"/>
                <a:gd name="f65" fmla="*/ 5224 f49 1"/>
                <a:gd name="f66" fmla="*/ 6698 f49 1"/>
                <a:gd name="f67" fmla="+- f51 0 f1"/>
                <a:gd name="f68" fmla="*/ f54 1 13179"/>
                <a:gd name="f69" fmla="*/ f55 1 172000"/>
                <a:gd name="f70" fmla="*/ f56 1 13179"/>
                <a:gd name="f71" fmla="*/ f57 1 172000"/>
                <a:gd name="f72" fmla="*/ f58 1 172000"/>
                <a:gd name="f73" fmla="*/ f59 1 172000"/>
                <a:gd name="f74" fmla="*/ f60 1 13179"/>
                <a:gd name="f75" fmla="*/ f61 1 172000"/>
                <a:gd name="f76" fmla="*/ f62 1 13179"/>
                <a:gd name="f77" fmla="*/ f63 1 172000"/>
                <a:gd name="f78" fmla="*/ f64 1 172000"/>
                <a:gd name="f79" fmla="*/ f65 1 172000"/>
                <a:gd name="f80" fmla="*/ f66 1 172000"/>
                <a:gd name="f81" fmla="*/ f45 1 f52"/>
                <a:gd name="f82" fmla="*/ f46 1 f52"/>
                <a:gd name="f83" fmla="*/ f45 1 f53"/>
                <a:gd name="f84" fmla="*/ f47 1 f53"/>
                <a:gd name="f85" fmla="*/ f68 1 f52"/>
                <a:gd name="f86" fmla="*/ f69 1 f53"/>
                <a:gd name="f87" fmla="*/ f70 1 f52"/>
                <a:gd name="f88" fmla="*/ f71 1 f53"/>
                <a:gd name="f89" fmla="*/ f72 1 f53"/>
                <a:gd name="f90" fmla="*/ f73 1 f53"/>
                <a:gd name="f91" fmla="*/ f74 1 f52"/>
                <a:gd name="f92" fmla="*/ f75 1 f53"/>
                <a:gd name="f93" fmla="*/ f76 1 f52"/>
                <a:gd name="f94" fmla="*/ f77 1 f53"/>
                <a:gd name="f95" fmla="*/ f78 1 f53"/>
                <a:gd name="f96" fmla="*/ f79 1 f53"/>
                <a:gd name="f97" fmla="*/ f80 1 f53"/>
                <a:gd name="f98" fmla="*/ f81 f43 1"/>
                <a:gd name="f99" fmla="*/ f82 f43 1"/>
                <a:gd name="f100" fmla="*/ f84 f44 1"/>
                <a:gd name="f101" fmla="*/ f83 f44 1"/>
                <a:gd name="f102" fmla="*/ f85 f43 1"/>
                <a:gd name="f103" fmla="*/ f86 f44 1"/>
                <a:gd name="f104" fmla="*/ f87 f43 1"/>
                <a:gd name="f105" fmla="*/ f88 f44 1"/>
                <a:gd name="f106" fmla="*/ f89 f44 1"/>
                <a:gd name="f107" fmla="*/ f90 f44 1"/>
                <a:gd name="f108" fmla="*/ f91 f43 1"/>
                <a:gd name="f109" fmla="*/ f92 f44 1"/>
                <a:gd name="f110" fmla="*/ f93 f43 1"/>
                <a:gd name="f111" fmla="*/ f94 f44 1"/>
                <a:gd name="f112" fmla="*/ f95 f44 1"/>
                <a:gd name="f113" fmla="*/ f96 f44 1"/>
                <a:gd name="f114" fmla="*/ f97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2" y="f103"/>
                </a:cxn>
                <a:cxn ang="f67">
                  <a:pos x="f104" y="f105"/>
                </a:cxn>
                <a:cxn ang="f67">
                  <a:pos x="f104" y="f106"/>
                </a:cxn>
                <a:cxn ang="f67">
                  <a:pos x="f102" y="f107"/>
                </a:cxn>
                <a:cxn ang="f67">
                  <a:pos x="f108" y="f109"/>
                </a:cxn>
                <a:cxn ang="f67">
                  <a:pos x="f110" y="f111"/>
                </a:cxn>
                <a:cxn ang="f67">
                  <a:pos x="f110" y="f112"/>
                </a:cxn>
                <a:cxn ang="f67">
                  <a:pos x="f110" y="f113"/>
                </a:cxn>
                <a:cxn ang="f67">
                  <a:pos x="f110" y="f114"/>
                </a:cxn>
                <a:cxn ang="f67">
                  <a:pos x="f110" y="f114"/>
                </a:cxn>
                <a:cxn ang="f67">
                  <a:pos x="f110" y="f105"/>
                </a:cxn>
                <a:cxn ang="f67">
                  <a:pos x="f102" y="f103"/>
                </a:cxn>
              </a:cxnLst>
              <a:rect l="f98" t="f101" r="f99" b="f100"/>
              <a:pathLst>
                <a:path w="13179" h="172000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13"/>
                  </a:lnTo>
                  <a:cubicBezTo>
                    <a:pt x="f14" y="f15"/>
                    <a:pt x="f16" y="f17"/>
                    <a:pt x="f8" y="f5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cubicBezTo>
                    <a:pt x="f34" y="f35"/>
                    <a:pt x="f34" y="f36"/>
                    <a:pt x="f24" y="f37"/>
                  </a:cubicBezTo>
                  <a:cubicBezTo>
                    <a:pt x="f24" y="f37"/>
                    <a:pt x="f24" y="f37"/>
                    <a:pt x="f24" y="f37"/>
                  </a:cubicBezTo>
                  <a:lnTo>
                    <a:pt x="f24" y="f12"/>
                  </a:lnTo>
                  <a:cubicBezTo>
                    <a:pt x="f38" y="f39"/>
                    <a:pt x="f40" y="f41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0" name="Freeform: Shape 1253">
              <a:extLst>
                <a:ext uri="{FF2B5EF4-FFF2-40B4-BE49-F238E27FC236}">
                  <a16:creationId xmlns:a16="http://schemas.microsoft.com/office/drawing/2014/main" id="{63210D96-40EC-5E7B-E89F-F2A21B5A88B6}"/>
                </a:ext>
              </a:extLst>
            </p:cNvPr>
            <p:cNvSpPr/>
            <p:nvPr/>
          </p:nvSpPr>
          <p:spPr>
            <a:xfrm>
              <a:off x="8985406" y="6513326"/>
              <a:ext cx="13972" cy="123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12325"/>
                <a:gd name="f8" fmla="val 7369"/>
                <a:gd name="f9" fmla="val 7368"/>
                <a:gd name="f10" fmla="val 3295"/>
                <a:gd name="f11" fmla="val 4072"/>
                <a:gd name="f12" fmla="val 4956"/>
                <a:gd name="f13" fmla="val 9029"/>
                <a:gd name="f14" fmla="val 12324"/>
                <a:gd name="f15" fmla="val 11361"/>
                <a:gd name="f16" fmla="val 12404"/>
                <a:gd name="f17" fmla="val 14657"/>
                <a:gd name="f18" fmla="val 9216"/>
                <a:gd name="f19" fmla="val 14737"/>
                <a:gd name="f20" fmla="val 5224"/>
                <a:gd name="f21" fmla="val 5130"/>
                <a:gd name="f22" fmla="val 5050"/>
                <a:gd name="f23" fmla="val 14817"/>
                <a:gd name="f24" fmla="val 3992"/>
                <a:gd name="f25" fmla="val 11629"/>
                <a:gd name="f26" fmla="val 7287"/>
                <a:gd name="f27" fmla="val 7637"/>
                <a:gd name="f28" fmla="val 7543"/>
                <a:gd name="f29" fmla="val 7463"/>
                <a:gd name="f30" fmla="+- 0 0 -90"/>
                <a:gd name="f31" fmla="*/ f3 1 14738"/>
                <a:gd name="f32" fmla="*/ f4 1 1232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738"/>
                <a:gd name="f41" fmla="*/ f37 1 12325"/>
                <a:gd name="f42" fmla="*/ 7369 f38 1"/>
                <a:gd name="f43" fmla="*/ 7368 f37 1"/>
                <a:gd name="f44" fmla="*/ 0 f38 1"/>
                <a:gd name="f45" fmla="*/ 0 f37 1"/>
                <a:gd name="f46" fmla="*/ 4956 f37 1"/>
                <a:gd name="f47" fmla="*/ 12324 f37 1"/>
                <a:gd name="f48" fmla="*/ 14737 f38 1"/>
                <a:gd name="f49" fmla="*/ 5224 f37 1"/>
                <a:gd name="f50" fmla="*/ 7637 f38 1"/>
                <a:gd name="f51" fmla="+- f39 0 f1"/>
                <a:gd name="f52" fmla="*/ f42 1 14738"/>
                <a:gd name="f53" fmla="*/ f43 1 12325"/>
                <a:gd name="f54" fmla="*/ f44 1 14738"/>
                <a:gd name="f55" fmla="*/ f45 1 12325"/>
                <a:gd name="f56" fmla="*/ f46 1 12325"/>
                <a:gd name="f57" fmla="*/ f47 1 12325"/>
                <a:gd name="f58" fmla="*/ f48 1 14738"/>
                <a:gd name="f59" fmla="*/ f49 1 12325"/>
                <a:gd name="f60" fmla="*/ f50 1 14738"/>
                <a:gd name="f61" fmla="*/ f33 1 f40"/>
                <a:gd name="f62" fmla="*/ f34 1 f40"/>
                <a:gd name="f63" fmla="*/ f33 1 f41"/>
                <a:gd name="f64" fmla="*/ f35 1 f41"/>
                <a:gd name="f65" fmla="*/ f52 1 f40"/>
                <a:gd name="f66" fmla="*/ f53 1 f41"/>
                <a:gd name="f67" fmla="*/ f54 1 f40"/>
                <a:gd name="f68" fmla="*/ f55 1 f41"/>
                <a:gd name="f69" fmla="*/ f56 1 f41"/>
                <a:gd name="f70" fmla="*/ f57 1 f41"/>
                <a:gd name="f71" fmla="*/ f58 1 f40"/>
                <a:gd name="f72" fmla="*/ f59 1 f41"/>
                <a:gd name="f73" fmla="*/ f60 1 f40"/>
                <a:gd name="f74" fmla="*/ f61 f31 1"/>
                <a:gd name="f75" fmla="*/ f62 f31 1"/>
                <a:gd name="f76" fmla="*/ f64 f32 1"/>
                <a:gd name="f77" fmla="*/ f63 f32 1"/>
                <a:gd name="f78" fmla="*/ f65 f31 1"/>
                <a:gd name="f79" fmla="*/ f66 f32 1"/>
                <a:gd name="f80" fmla="*/ f67 f31 1"/>
                <a:gd name="f81" fmla="*/ f68 f32 1"/>
                <a:gd name="f82" fmla="*/ f69 f32 1"/>
                <a:gd name="f83" fmla="*/ f70 f32 1"/>
                <a:gd name="f84" fmla="*/ f71 f31 1"/>
                <a:gd name="f85" fmla="*/ f72 f32 1"/>
                <a:gd name="f86" fmla="*/ f7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8" y="f79"/>
                </a:cxn>
                <a:cxn ang="f51">
                  <a:pos x="f80" y="f81"/>
                </a:cxn>
                <a:cxn ang="f51">
                  <a:pos x="f80" y="f82"/>
                </a:cxn>
                <a:cxn ang="f51">
                  <a:pos x="f78" y="f83"/>
                </a:cxn>
                <a:cxn ang="f51">
                  <a:pos x="f84" y="f85"/>
                </a:cxn>
                <a:cxn ang="f51">
                  <a:pos x="f84" y="f82"/>
                </a:cxn>
                <a:cxn ang="f51">
                  <a:pos x="f84" y="f81"/>
                </a:cxn>
                <a:cxn ang="f51">
                  <a:pos x="f86" y="f79"/>
                </a:cxn>
                <a:cxn ang="f51">
                  <a:pos x="f78" y="f79"/>
                </a:cxn>
              </a:cxnLst>
              <a:rect l="f74" t="f77" r="f75" b="f76"/>
              <a:pathLst>
                <a:path w="14738" h="12325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12"/>
                  </a:lnTo>
                  <a:cubicBezTo>
                    <a:pt x="f5" y="f13"/>
                    <a:pt x="f10" y="f14"/>
                    <a:pt x="f8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1"/>
                    <a:pt x="f19" y="f22"/>
                    <a:pt x="f19" y="f12"/>
                  </a:cubicBezTo>
                  <a:lnTo>
                    <a:pt x="f19" y="f5"/>
                  </a:lnTo>
                  <a:cubicBezTo>
                    <a:pt x="f23" y="f24"/>
                    <a:pt x="f25" y="f26"/>
                    <a:pt x="f27" y="f9"/>
                  </a:cubicBezTo>
                  <a:cubicBezTo>
                    <a:pt x="f28" y="f9"/>
                    <a:pt x="f29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1" name="Freeform: Shape 1254">
              <a:extLst>
                <a:ext uri="{FF2B5EF4-FFF2-40B4-BE49-F238E27FC236}">
                  <a16:creationId xmlns:a16="http://schemas.microsoft.com/office/drawing/2014/main" id="{AAE134CC-9780-B1BC-04FE-8807AA6C446D}"/>
                </a:ext>
              </a:extLst>
            </p:cNvPr>
            <p:cNvSpPr/>
            <p:nvPr/>
          </p:nvSpPr>
          <p:spPr>
            <a:xfrm>
              <a:off x="8275356" y="6522040"/>
              <a:ext cx="13972" cy="3319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331944"/>
                <a:gd name="f8" fmla="val 14202"/>
                <a:gd name="f9" fmla="val 2813"/>
                <a:gd name="f10" fmla="val 13036"/>
                <a:gd name="f11" fmla="val 5559"/>
                <a:gd name="f12" fmla="val 10344"/>
                <a:gd name="f13" fmla="val 7341"/>
                <a:gd name="f14" fmla="val 7369"/>
                <a:gd name="f15" fmla="val 7368"/>
                <a:gd name="f16" fmla="val 3296"/>
                <a:gd name="f17" fmla="val 4072"/>
                <a:gd name="f18" fmla="val 331945"/>
                <a:gd name="f19" fmla="+- 0 0 -90"/>
                <a:gd name="f20" fmla="*/ f3 1 14738"/>
                <a:gd name="f21" fmla="*/ f4 1 33194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738"/>
                <a:gd name="f30" fmla="*/ f26 1 331944"/>
                <a:gd name="f31" fmla="*/ 14202 f27 1"/>
                <a:gd name="f32" fmla="*/ 2813 f26 1"/>
                <a:gd name="f33" fmla="*/ 7369 f27 1"/>
                <a:gd name="f34" fmla="*/ 7368 f26 1"/>
                <a:gd name="f35" fmla="*/ 0 f27 1"/>
                <a:gd name="f36" fmla="*/ 0 f26 1"/>
                <a:gd name="f37" fmla="*/ 331945 f26 1"/>
                <a:gd name="f38" fmla="*/ 14738 f27 1"/>
                <a:gd name="f39" fmla="+- f28 0 f1"/>
                <a:gd name="f40" fmla="*/ f31 1 14738"/>
                <a:gd name="f41" fmla="*/ f32 1 331944"/>
                <a:gd name="f42" fmla="*/ f33 1 14738"/>
                <a:gd name="f43" fmla="*/ f34 1 331944"/>
                <a:gd name="f44" fmla="*/ f35 1 14738"/>
                <a:gd name="f45" fmla="*/ f36 1 331944"/>
                <a:gd name="f46" fmla="*/ f37 1 331944"/>
                <a:gd name="f47" fmla="*/ f38 1 14738"/>
                <a:gd name="f48" fmla="*/ f22 1 f29"/>
                <a:gd name="f49" fmla="*/ f23 1 f29"/>
                <a:gd name="f50" fmla="*/ f22 1 f30"/>
                <a:gd name="f51" fmla="*/ f24 1 f30"/>
                <a:gd name="f52" fmla="*/ f40 1 f29"/>
                <a:gd name="f53" fmla="*/ f41 1 f30"/>
                <a:gd name="f54" fmla="*/ f42 1 f29"/>
                <a:gd name="f55" fmla="*/ f43 1 f30"/>
                <a:gd name="f56" fmla="*/ f44 1 f29"/>
                <a:gd name="f57" fmla="*/ f45 1 f30"/>
                <a:gd name="f58" fmla="*/ f46 1 f30"/>
                <a:gd name="f59" fmla="*/ f47 1 f29"/>
                <a:gd name="f60" fmla="*/ f48 f20 1"/>
                <a:gd name="f61" fmla="*/ f49 f20 1"/>
                <a:gd name="f62" fmla="*/ f51 f21 1"/>
                <a:gd name="f63" fmla="*/ f50 f21 1"/>
                <a:gd name="f64" fmla="*/ f52 f20 1"/>
                <a:gd name="f65" fmla="*/ f53 f21 1"/>
                <a:gd name="f66" fmla="*/ f54 f20 1"/>
                <a:gd name="f67" fmla="*/ f55 f21 1"/>
                <a:gd name="f68" fmla="*/ f56 f20 1"/>
                <a:gd name="f69" fmla="*/ f57 f21 1"/>
                <a:gd name="f70" fmla="*/ f58 f21 1"/>
                <a:gd name="f71" fmla="*/ f5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4" y="f65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8" y="f70"/>
                </a:cxn>
                <a:cxn ang="f39">
                  <a:pos x="f71" y="f70"/>
                </a:cxn>
                <a:cxn ang="f39">
                  <a:pos x="f71" y="f65"/>
                </a:cxn>
              </a:cxnLst>
              <a:rect l="f60" t="f63" r="f61" b="f62"/>
              <a:pathLst>
                <a:path w="14738" h="331944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5" y="f17"/>
                    <a:pt x="f5" y="f5"/>
                  </a:cubicBezTo>
                  <a:lnTo>
                    <a:pt x="f5" y="f18"/>
                  </a:lnTo>
                  <a:lnTo>
                    <a:pt x="f6" y="f18"/>
                  </a:lnTo>
                  <a:lnTo>
                    <a:pt x="f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2" name="Freeform: Shape 1255">
              <a:extLst>
                <a:ext uri="{FF2B5EF4-FFF2-40B4-BE49-F238E27FC236}">
                  <a16:creationId xmlns:a16="http://schemas.microsoft.com/office/drawing/2014/main" id="{C71D6638-C401-0C6D-8F2A-71944177CAB7}"/>
                </a:ext>
              </a:extLst>
            </p:cNvPr>
            <p:cNvSpPr/>
            <p:nvPr/>
          </p:nvSpPr>
          <p:spPr>
            <a:xfrm>
              <a:off x="8284756" y="6157670"/>
              <a:ext cx="13972" cy="3677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42"/>
                <a:gd name="f7" fmla="val 367712"/>
                <a:gd name="f8" fmla="val 7369"/>
                <a:gd name="f9" fmla="val 7636"/>
                <a:gd name="f10" fmla="val 3296"/>
                <a:gd name="f11" fmla="val 4340"/>
                <a:gd name="f12" fmla="val 268"/>
                <a:gd name="f13" fmla="val 346814"/>
                <a:gd name="f14" fmla="val 2573"/>
                <a:gd name="f15" fmla="val 347993"/>
                <a:gd name="f16" fmla="val 4234"/>
                <a:gd name="f17" fmla="val 350551"/>
                <a:gd name="f18" fmla="val 4287"/>
                <a:gd name="f19" fmla="val 353378"/>
                <a:gd name="f20" fmla="val 364094"/>
                <a:gd name="f21" fmla="val 4408"/>
                <a:gd name="f22" fmla="val 365032"/>
                <a:gd name="f23" fmla="val 365970"/>
                <a:gd name="f24" fmla="val 366907"/>
                <a:gd name="f25" fmla="val 5225"/>
                <a:gd name="f26" fmla="val 367443"/>
                <a:gd name="f27" fmla="val 6283"/>
                <a:gd name="f28" fmla="val 367725"/>
                <a:gd name="f29" fmla="val 367711"/>
                <a:gd name="f30" fmla="val 11362"/>
                <a:gd name="f31" fmla="val 367791"/>
                <a:gd name="f32" fmla="val 14657"/>
                <a:gd name="f33" fmla="val 364603"/>
                <a:gd name="f34" fmla="val 14738"/>
                <a:gd name="f35" fmla="val 360611"/>
                <a:gd name="f36" fmla="val 360518"/>
                <a:gd name="f37" fmla="val 360437"/>
                <a:gd name="f38" fmla="val 360343"/>
                <a:gd name="f39" fmla="val 14885"/>
                <a:gd name="f40" fmla="val 4072"/>
                <a:gd name="f41" fmla="val 11710"/>
                <a:gd name="f42" fmla="val 7488"/>
                <a:gd name="f43" fmla="val 7637"/>
                <a:gd name="f44" fmla="val 7557"/>
                <a:gd name="f45" fmla="val 7463"/>
                <a:gd name="f46" fmla="+- 0 0 -90"/>
                <a:gd name="f47" fmla="*/ f3 1 14742"/>
                <a:gd name="f48" fmla="*/ f4 1 367712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4742"/>
                <a:gd name="f57" fmla="*/ f53 1 367712"/>
                <a:gd name="f58" fmla="*/ 7369 f54 1"/>
                <a:gd name="f59" fmla="*/ 7636 f53 1"/>
                <a:gd name="f60" fmla="*/ 0 f54 1"/>
                <a:gd name="f61" fmla="*/ 268 f53 1"/>
                <a:gd name="f62" fmla="*/ 346814 f53 1"/>
                <a:gd name="f63" fmla="*/ 4287 f54 1"/>
                <a:gd name="f64" fmla="*/ 353378 f53 1"/>
                <a:gd name="f65" fmla="*/ 364094 f53 1"/>
                <a:gd name="f66" fmla="*/ 366907 f53 1"/>
                <a:gd name="f67" fmla="*/ 367711 f53 1"/>
                <a:gd name="f68" fmla="*/ 14738 f54 1"/>
                <a:gd name="f69" fmla="*/ 360611 f53 1"/>
                <a:gd name="f70" fmla="*/ 360343 f53 1"/>
                <a:gd name="f71" fmla="*/ 0 f53 1"/>
                <a:gd name="f72" fmla="*/ 7637 f54 1"/>
                <a:gd name="f73" fmla="+- f55 0 f1"/>
                <a:gd name="f74" fmla="*/ f58 1 14742"/>
                <a:gd name="f75" fmla="*/ f59 1 367712"/>
                <a:gd name="f76" fmla="*/ f60 1 14742"/>
                <a:gd name="f77" fmla="*/ f61 1 367712"/>
                <a:gd name="f78" fmla="*/ f62 1 367712"/>
                <a:gd name="f79" fmla="*/ f63 1 14742"/>
                <a:gd name="f80" fmla="*/ f64 1 367712"/>
                <a:gd name="f81" fmla="*/ f65 1 367712"/>
                <a:gd name="f82" fmla="*/ f66 1 367712"/>
                <a:gd name="f83" fmla="*/ f67 1 367712"/>
                <a:gd name="f84" fmla="*/ f68 1 14742"/>
                <a:gd name="f85" fmla="*/ f69 1 367712"/>
                <a:gd name="f86" fmla="*/ f70 1 367712"/>
                <a:gd name="f87" fmla="*/ f71 1 367712"/>
                <a:gd name="f88" fmla="*/ f72 1 14742"/>
                <a:gd name="f89" fmla="*/ f49 1 f56"/>
                <a:gd name="f90" fmla="*/ f50 1 f56"/>
                <a:gd name="f91" fmla="*/ f49 1 f57"/>
                <a:gd name="f92" fmla="*/ f51 1 f57"/>
                <a:gd name="f93" fmla="*/ f74 1 f56"/>
                <a:gd name="f94" fmla="*/ f75 1 f57"/>
                <a:gd name="f95" fmla="*/ f76 1 f56"/>
                <a:gd name="f96" fmla="*/ f77 1 f57"/>
                <a:gd name="f97" fmla="*/ f78 1 f57"/>
                <a:gd name="f98" fmla="*/ f79 1 f56"/>
                <a:gd name="f99" fmla="*/ f80 1 f57"/>
                <a:gd name="f100" fmla="*/ f81 1 f57"/>
                <a:gd name="f101" fmla="*/ f82 1 f57"/>
                <a:gd name="f102" fmla="*/ f83 1 f57"/>
                <a:gd name="f103" fmla="*/ f84 1 f56"/>
                <a:gd name="f104" fmla="*/ f85 1 f57"/>
                <a:gd name="f105" fmla="*/ f86 1 f57"/>
                <a:gd name="f106" fmla="*/ f87 1 f57"/>
                <a:gd name="f107" fmla="*/ f88 1 f56"/>
                <a:gd name="f108" fmla="*/ f89 f47 1"/>
                <a:gd name="f109" fmla="*/ f90 f47 1"/>
                <a:gd name="f110" fmla="*/ f92 f48 1"/>
                <a:gd name="f111" fmla="*/ f91 f48 1"/>
                <a:gd name="f112" fmla="*/ f93 f47 1"/>
                <a:gd name="f113" fmla="*/ f94 f48 1"/>
                <a:gd name="f114" fmla="*/ f95 f47 1"/>
                <a:gd name="f115" fmla="*/ f96 f48 1"/>
                <a:gd name="f116" fmla="*/ f97 f48 1"/>
                <a:gd name="f117" fmla="*/ f98 f47 1"/>
                <a:gd name="f118" fmla="*/ f99 f48 1"/>
                <a:gd name="f119" fmla="*/ f100 f48 1"/>
                <a:gd name="f120" fmla="*/ f101 f48 1"/>
                <a:gd name="f121" fmla="*/ f102 f48 1"/>
                <a:gd name="f122" fmla="*/ f103 f47 1"/>
                <a:gd name="f123" fmla="*/ f104 f48 1"/>
                <a:gd name="f124" fmla="*/ f105 f48 1"/>
                <a:gd name="f125" fmla="*/ f106 f48 1"/>
                <a:gd name="f126" fmla="*/ f107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2" y="f113"/>
                </a:cxn>
                <a:cxn ang="f73">
                  <a:pos x="f114" y="f115"/>
                </a:cxn>
                <a:cxn ang="f73">
                  <a:pos x="f114" y="f116"/>
                </a:cxn>
                <a:cxn ang="f73">
                  <a:pos x="f114" y="f116"/>
                </a:cxn>
                <a:cxn ang="f73">
                  <a:pos x="f117" y="f118"/>
                </a:cxn>
                <a:cxn ang="f73">
                  <a:pos x="f117" y="f119"/>
                </a:cxn>
                <a:cxn ang="f73">
                  <a:pos x="f117" y="f120"/>
                </a:cxn>
                <a:cxn ang="f73">
                  <a:pos x="f117" y="f120"/>
                </a:cxn>
                <a:cxn ang="f73">
                  <a:pos x="f112" y="f121"/>
                </a:cxn>
                <a:cxn ang="f73">
                  <a:pos x="f122" y="f123"/>
                </a:cxn>
                <a:cxn ang="f73">
                  <a:pos x="f122" y="f124"/>
                </a:cxn>
                <a:cxn ang="f73">
                  <a:pos x="f122" y="f125"/>
                </a:cxn>
                <a:cxn ang="f73">
                  <a:pos x="f126" y="f113"/>
                </a:cxn>
                <a:cxn ang="f73">
                  <a:pos x="f112" y="f113"/>
                </a:cxn>
              </a:cxnLst>
              <a:rect l="f108" t="f111" r="f109" b="f110"/>
              <a:pathLst>
                <a:path w="14742" h="367712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lnTo>
                    <a:pt x="f5" y="f13"/>
                  </a:lnTo>
                  <a:lnTo>
                    <a:pt x="f5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20"/>
                  </a:lnTo>
                  <a:cubicBezTo>
                    <a:pt x="f21" y="f22"/>
                    <a:pt x="f21" y="f23"/>
                    <a:pt x="f18" y="f24"/>
                  </a:cubicBezTo>
                  <a:lnTo>
                    <a:pt x="f18" y="f24"/>
                  </a:lnTo>
                  <a:cubicBezTo>
                    <a:pt x="f25" y="f26"/>
                    <a:pt x="f27" y="f28"/>
                    <a:pt x="f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4" y="f36"/>
                    <a:pt x="f34" y="f37"/>
                    <a:pt x="f34" y="f38"/>
                  </a:cubicBezTo>
                  <a:lnTo>
                    <a:pt x="f34" y="f5"/>
                  </a:lnTo>
                  <a:cubicBezTo>
                    <a:pt x="f39" y="f40"/>
                    <a:pt x="f41" y="f42"/>
                    <a:pt x="f43" y="f9"/>
                  </a:cubicBezTo>
                  <a:cubicBezTo>
                    <a:pt x="f44" y="f9"/>
                    <a:pt x="f4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3" name="Freeform: Shape 1256">
              <a:extLst>
                <a:ext uri="{FF2B5EF4-FFF2-40B4-BE49-F238E27FC236}">
                  <a16:creationId xmlns:a16="http://schemas.microsoft.com/office/drawing/2014/main" id="{B1A34966-4E49-038E-EA31-4BB1D7BD7E4A}"/>
                </a:ext>
              </a:extLst>
            </p:cNvPr>
            <p:cNvSpPr/>
            <p:nvPr/>
          </p:nvSpPr>
          <p:spPr>
            <a:xfrm>
              <a:off x="7913409" y="6511588"/>
              <a:ext cx="13972" cy="3421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342125"/>
                <a:gd name="f8" fmla="val 4072"/>
                <a:gd name="f9" fmla="val 11442"/>
                <a:gd name="f10" fmla="val 7368"/>
                <a:gd name="f11" fmla="val 7369"/>
                <a:gd name="f12" fmla="val 3296"/>
                <a:gd name="f13" fmla="+- 0 0 -90"/>
                <a:gd name="f14" fmla="*/ f3 1 14738"/>
                <a:gd name="f15" fmla="*/ f4 1 34212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738"/>
                <a:gd name="f24" fmla="*/ f20 1 342125"/>
                <a:gd name="f25" fmla="*/ 14738 f21 1"/>
                <a:gd name="f26" fmla="*/ 0 f20 1"/>
                <a:gd name="f27" fmla="*/ 7369 f21 1"/>
                <a:gd name="f28" fmla="*/ 7368 f20 1"/>
                <a:gd name="f29" fmla="*/ 0 f21 1"/>
                <a:gd name="f30" fmla="*/ 342125 f20 1"/>
                <a:gd name="f31" fmla="+- f22 0 f1"/>
                <a:gd name="f32" fmla="*/ f25 1 14738"/>
                <a:gd name="f33" fmla="*/ f26 1 342125"/>
                <a:gd name="f34" fmla="*/ f27 1 14738"/>
                <a:gd name="f35" fmla="*/ f28 1 342125"/>
                <a:gd name="f36" fmla="*/ f29 1 14738"/>
                <a:gd name="f37" fmla="*/ f30 1 342125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5"/>
                </a:cxn>
                <a:cxn ang="f31">
                  <a:pos x="f56" y="f53"/>
                </a:cxn>
                <a:cxn ang="f31">
                  <a:pos x="f56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14738" h="342125">
                  <a:moveTo>
                    <a:pt x="f6" y="f5"/>
                  </a:moveTo>
                  <a:cubicBezTo>
                    <a:pt x="f6" y="f8"/>
                    <a:pt x="f9" y="f10"/>
                    <a:pt x="f11" y="f10"/>
                  </a:cubicBezTo>
                  <a:cubicBezTo>
                    <a:pt x="f12" y="f10"/>
                    <a:pt x="f5" y="f8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4" name="Freeform: Shape 1257">
              <a:extLst>
                <a:ext uri="{FF2B5EF4-FFF2-40B4-BE49-F238E27FC236}">
                  <a16:creationId xmlns:a16="http://schemas.microsoft.com/office/drawing/2014/main" id="{2E397F1A-D6D6-3864-5CC8-9ABAD18453CB}"/>
                </a:ext>
              </a:extLst>
            </p:cNvPr>
            <p:cNvSpPr/>
            <p:nvPr/>
          </p:nvSpPr>
          <p:spPr>
            <a:xfrm>
              <a:off x="6896916" y="5863507"/>
              <a:ext cx="6986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68"/>
                <a:gd name="f7" fmla="val 14735"/>
                <a:gd name="f8" fmla="val 7369"/>
                <a:gd name="f9" fmla="val 11437"/>
                <a:gd name="f10" fmla="val 4073"/>
                <a:gd name="f11" fmla="val 3298"/>
                <a:gd name="f12" fmla="+- 0 0 -90"/>
                <a:gd name="f13" fmla="*/ f3 1 7368"/>
                <a:gd name="f14" fmla="*/ f4 1 1473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368"/>
                <a:gd name="f23" fmla="*/ f19 1 14735"/>
                <a:gd name="f24" fmla="*/ 7369 f20 1"/>
                <a:gd name="f25" fmla="*/ 7368 f19 1"/>
                <a:gd name="f26" fmla="*/ 0 f20 1"/>
                <a:gd name="f27" fmla="*/ 14735 f19 1"/>
                <a:gd name="f28" fmla="*/ 0 f19 1"/>
                <a:gd name="f29" fmla="+- f21 0 f1"/>
                <a:gd name="f30" fmla="*/ f24 1 7368"/>
                <a:gd name="f31" fmla="*/ f25 1 14735"/>
                <a:gd name="f32" fmla="*/ f26 1 7368"/>
                <a:gd name="f33" fmla="*/ f27 1 14735"/>
                <a:gd name="f34" fmla="*/ f28 1 14735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2"/>
                <a:gd name="f42" fmla="*/ f33 1 f23"/>
                <a:gd name="f43" fmla="*/ f34 1 f23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3 1"/>
                <a:gd name="f51" fmla="*/ f42 f14 1"/>
                <a:gd name="f52" fmla="*/ f4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50" y="f51"/>
                </a:cxn>
                <a:cxn ang="f29">
                  <a:pos x="f50" y="f51"/>
                </a:cxn>
                <a:cxn ang="f29">
                  <a:pos x="f48" y="f49"/>
                </a:cxn>
                <a:cxn ang="f29">
                  <a:pos x="f50" y="f52"/>
                </a:cxn>
                <a:cxn ang="f29">
                  <a:pos x="f50" y="f52"/>
                </a:cxn>
                <a:cxn ang="f29">
                  <a:pos x="f48" y="f49"/>
                </a:cxn>
              </a:cxnLst>
              <a:rect l="f44" t="f47" r="f45" b="f46"/>
              <a:pathLst>
                <a:path w="7368" h="14735">
                  <a:moveTo>
                    <a:pt x="f8" y="f6"/>
                  </a:moveTo>
                  <a:cubicBezTo>
                    <a:pt x="f8" y="f9"/>
                    <a:pt x="f10" y="f7"/>
                    <a:pt x="f5" y="f7"/>
                  </a:cubicBezTo>
                  <a:lnTo>
                    <a:pt x="f5" y="f7"/>
                  </a:lnTo>
                  <a:cubicBezTo>
                    <a:pt x="f10" y="f7"/>
                    <a:pt x="f8" y="f9"/>
                    <a:pt x="f8" y="f6"/>
                  </a:cubicBezTo>
                  <a:cubicBezTo>
                    <a:pt x="f8" y="f11"/>
                    <a:pt x="f10" y="f5"/>
                    <a:pt x="f5" y="f5"/>
                  </a:cubicBezTo>
                  <a:lnTo>
                    <a:pt x="f5" y="f5"/>
                  </a:lnTo>
                  <a:cubicBezTo>
                    <a:pt x="f10" y="f5"/>
                    <a:pt x="f8" y="f11"/>
                    <a:pt x="f8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5" name="Freeform: Shape 1258">
              <a:extLst>
                <a:ext uri="{FF2B5EF4-FFF2-40B4-BE49-F238E27FC236}">
                  <a16:creationId xmlns:a16="http://schemas.microsoft.com/office/drawing/2014/main" id="{347120FD-7EF1-CB9B-535A-B8A7E9B74DDF}"/>
                </a:ext>
              </a:extLst>
            </p:cNvPr>
            <p:cNvSpPr/>
            <p:nvPr/>
          </p:nvSpPr>
          <p:spPr>
            <a:xfrm>
              <a:off x="7913409" y="6511049"/>
              <a:ext cx="13972" cy="7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7367"/>
                <a:gd name="f8" fmla="val 7369"/>
                <a:gd name="f9" fmla="val 3296"/>
                <a:gd name="f10" fmla="val 4072"/>
                <a:gd name="f11" fmla="val 11442"/>
                <a:gd name="f12" fmla="+- 0 0 -90"/>
                <a:gd name="f13" fmla="*/ f3 1 14738"/>
                <a:gd name="f14" fmla="*/ f4 1 736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738"/>
                <a:gd name="f23" fmla="*/ f19 1 7367"/>
                <a:gd name="f24" fmla="*/ 7369 f20 1"/>
                <a:gd name="f25" fmla="*/ 7367 f19 1"/>
                <a:gd name="f26" fmla="*/ 0 f20 1"/>
                <a:gd name="f27" fmla="*/ 0 f19 1"/>
                <a:gd name="f28" fmla="*/ 14738 f20 1"/>
                <a:gd name="f29" fmla="+- f21 0 f1"/>
                <a:gd name="f30" fmla="*/ f24 1 14738"/>
                <a:gd name="f31" fmla="*/ f25 1 7367"/>
                <a:gd name="f32" fmla="*/ f26 1 14738"/>
                <a:gd name="f33" fmla="*/ f27 1 7367"/>
                <a:gd name="f34" fmla="*/ f28 1 14738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2"/>
                <a:gd name="f42" fmla="*/ f33 1 f23"/>
                <a:gd name="f43" fmla="*/ f34 1 f22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3 1"/>
                <a:gd name="f51" fmla="*/ f42 f14 1"/>
                <a:gd name="f52" fmla="*/ f4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50" y="f51"/>
                </a:cxn>
                <a:cxn ang="f29">
                  <a:pos x="f50" y="f51"/>
                </a:cxn>
                <a:cxn ang="f29">
                  <a:pos x="f48" y="f49"/>
                </a:cxn>
                <a:cxn ang="f29">
                  <a:pos x="f52" y="f51"/>
                </a:cxn>
                <a:cxn ang="f29">
                  <a:pos x="f52" y="f51"/>
                </a:cxn>
                <a:cxn ang="f29">
                  <a:pos x="f48" y="f49"/>
                </a:cxn>
              </a:cxnLst>
              <a:rect l="f44" t="f47" r="f45" b="f46"/>
              <a:pathLst>
                <a:path w="14738" h="7367">
                  <a:moveTo>
                    <a:pt x="f8" y="f7"/>
                  </a:moveTo>
                  <a:cubicBezTo>
                    <a:pt x="f9" y="f7"/>
                    <a:pt x="f5" y="f10"/>
                    <a:pt x="f5" y="f5"/>
                  </a:cubicBezTo>
                  <a:lnTo>
                    <a:pt x="f5" y="f5"/>
                  </a:lnTo>
                  <a:cubicBezTo>
                    <a:pt x="f5" y="f10"/>
                    <a:pt x="f9" y="f7"/>
                    <a:pt x="f8" y="f7"/>
                  </a:cubicBezTo>
                  <a:cubicBezTo>
                    <a:pt x="f11" y="f7"/>
                    <a:pt x="f6" y="f10"/>
                    <a:pt x="f6" y="f5"/>
                  </a:cubicBezTo>
                  <a:lnTo>
                    <a:pt x="f6" y="f5"/>
                  </a:lnTo>
                  <a:cubicBezTo>
                    <a:pt x="f6" y="f10"/>
                    <a:pt x="f1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6" name="Freeform: Shape 1259">
              <a:extLst>
                <a:ext uri="{FF2B5EF4-FFF2-40B4-BE49-F238E27FC236}">
                  <a16:creationId xmlns:a16="http://schemas.microsoft.com/office/drawing/2014/main" id="{1777EF13-724A-521E-45E6-6FDBC7B0E3EA}"/>
                </a:ext>
              </a:extLst>
            </p:cNvPr>
            <p:cNvSpPr/>
            <p:nvPr/>
          </p:nvSpPr>
          <p:spPr>
            <a:xfrm>
              <a:off x="7913409" y="6502609"/>
              <a:ext cx="13972" cy="158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15806"/>
                <a:gd name="f8" fmla="val 7369"/>
                <a:gd name="f9" fmla="val 5802"/>
                <a:gd name="f10" fmla="val 54"/>
                <a:gd name="f11" fmla="val 4287"/>
                <a:gd name="f12" fmla="val 616"/>
                <a:gd name="f13" fmla="val 3082"/>
                <a:gd name="f14" fmla="val 1607"/>
                <a:gd name="f15" fmla="val 2411"/>
                <a:gd name="f16" fmla="val 1996"/>
                <a:gd name="f17" fmla="val 1863"/>
                <a:gd name="f18" fmla="val 2545"/>
                <a:gd name="f19" fmla="val 1474"/>
                <a:gd name="f20" fmla="val 3215"/>
                <a:gd name="f21" fmla="val 577"/>
                <a:gd name="f22" fmla="val 4421"/>
                <a:gd name="f23" fmla="val 5867"/>
                <a:gd name="f24" fmla="val 7368"/>
                <a:gd name="f25" fmla="val 8439"/>
                <a:gd name="f26" fmla="val 12512"/>
                <a:gd name="f27" fmla="val 3296"/>
                <a:gd name="f28" fmla="val 15807"/>
                <a:gd name="f29" fmla="val 11442"/>
                <a:gd name="f30" fmla="val 7100"/>
                <a:gd name="f31" fmla="val 14590"/>
                <a:gd name="f32" fmla="val 3134"/>
                <a:gd name="f33" fmla="val 11335"/>
                <a:gd name="f34" fmla="+- 0 0 -90"/>
                <a:gd name="f35" fmla="*/ f3 1 14738"/>
                <a:gd name="f36" fmla="*/ f4 1 15806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738"/>
                <a:gd name="f45" fmla="*/ f41 1 15806"/>
                <a:gd name="f46" fmla="*/ 7369 f42 1"/>
                <a:gd name="f47" fmla="*/ 0 f41 1"/>
                <a:gd name="f48" fmla="*/ 3082 f42 1"/>
                <a:gd name="f49" fmla="*/ 1607 f41 1"/>
                <a:gd name="f50" fmla="*/ 1474 f42 1"/>
                <a:gd name="f51" fmla="*/ 3215 f41 1"/>
                <a:gd name="f52" fmla="*/ 0 f42 1"/>
                <a:gd name="f53" fmla="*/ 7368 f41 1"/>
                <a:gd name="f54" fmla="*/ 8439 f41 1"/>
                <a:gd name="f55" fmla="*/ 15807 f41 1"/>
                <a:gd name="f56" fmla="*/ 14738 f42 1"/>
                <a:gd name="f57" fmla="*/ 7100 f41 1"/>
                <a:gd name="f58" fmla="+- f43 0 f1"/>
                <a:gd name="f59" fmla="*/ f46 1 14738"/>
                <a:gd name="f60" fmla="*/ f47 1 15806"/>
                <a:gd name="f61" fmla="*/ f48 1 14738"/>
                <a:gd name="f62" fmla="*/ f49 1 15806"/>
                <a:gd name="f63" fmla="*/ f50 1 14738"/>
                <a:gd name="f64" fmla="*/ f51 1 15806"/>
                <a:gd name="f65" fmla="*/ f52 1 14738"/>
                <a:gd name="f66" fmla="*/ f53 1 15806"/>
                <a:gd name="f67" fmla="*/ f54 1 15806"/>
                <a:gd name="f68" fmla="*/ f55 1 15806"/>
                <a:gd name="f69" fmla="*/ f56 1 14738"/>
                <a:gd name="f70" fmla="*/ f57 1 15806"/>
                <a:gd name="f71" fmla="*/ f37 1 f44"/>
                <a:gd name="f72" fmla="*/ f38 1 f44"/>
                <a:gd name="f73" fmla="*/ f37 1 f45"/>
                <a:gd name="f74" fmla="*/ f39 1 f45"/>
                <a:gd name="f75" fmla="*/ f59 1 f44"/>
                <a:gd name="f76" fmla="*/ f60 1 f45"/>
                <a:gd name="f77" fmla="*/ f61 1 f44"/>
                <a:gd name="f78" fmla="*/ f62 1 f45"/>
                <a:gd name="f79" fmla="*/ f63 1 f44"/>
                <a:gd name="f80" fmla="*/ f64 1 f45"/>
                <a:gd name="f81" fmla="*/ f65 1 f44"/>
                <a:gd name="f82" fmla="*/ f66 1 f45"/>
                <a:gd name="f83" fmla="*/ f67 1 f45"/>
                <a:gd name="f84" fmla="*/ f68 1 f45"/>
                <a:gd name="f85" fmla="*/ f69 1 f44"/>
                <a:gd name="f86" fmla="*/ f70 1 f45"/>
                <a:gd name="f87" fmla="*/ f71 f35 1"/>
                <a:gd name="f88" fmla="*/ f72 f35 1"/>
                <a:gd name="f89" fmla="*/ f74 f36 1"/>
                <a:gd name="f90" fmla="*/ f73 f36 1"/>
                <a:gd name="f91" fmla="*/ f75 f35 1"/>
                <a:gd name="f92" fmla="*/ f76 f36 1"/>
                <a:gd name="f93" fmla="*/ f77 f35 1"/>
                <a:gd name="f94" fmla="*/ f78 f36 1"/>
                <a:gd name="f95" fmla="*/ f79 f35 1"/>
                <a:gd name="f96" fmla="*/ f80 f36 1"/>
                <a:gd name="f97" fmla="*/ f81 f35 1"/>
                <a:gd name="f98" fmla="*/ f82 f36 1"/>
                <a:gd name="f99" fmla="*/ f83 f36 1"/>
                <a:gd name="f100" fmla="*/ f84 f36 1"/>
                <a:gd name="f101" fmla="*/ f85 f35 1"/>
                <a:gd name="f102" fmla="*/ f86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1" y="f92"/>
                </a:cxn>
                <a:cxn ang="f58">
                  <a:pos x="f93" y="f94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7" y="f99"/>
                </a:cxn>
                <a:cxn ang="f58">
                  <a:pos x="f91" y="f100"/>
                </a:cxn>
                <a:cxn ang="f58">
                  <a:pos x="f101" y="f99"/>
                </a:cxn>
                <a:cxn ang="f58">
                  <a:pos x="f101" y="f102"/>
                </a:cxn>
                <a:cxn ang="f58">
                  <a:pos x="f91" y="f92"/>
                </a:cxn>
              </a:cxnLst>
              <a:rect l="f87" t="f90" r="f88" b="f89"/>
              <a:pathLst>
                <a:path w="14738" h="15806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10" y="f23"/>
                    <a:pt x="f5" y="f24"/>
                  </a:cubicBezTo>
                  <a:lnTo>
                    <a:pt x="f5" y="f25"/>
                  </a:lnTo>
                  <a:cubicBezTo>
                    <a:pt x="f5" y="f26"/>
                    <a:pt x="f27" y="f28"/>
                    <a:pt x="f8" y="f28"/>
                  </a:cubicBezTo>
                  <a:cubicBezTo>
                    <a:pt x="f29" y="f28"/>
                    <a:pt x="f6" y="f26"/>
                    <a:pt x="f6" y="f25"/>
                  </a:cubicBezTo>
                  <a:lnTo>
                    <a:pt x="f6" y="f30"/>
                  </a:lnTo>
                  <a:cubicBezTo>
                    <a:pt x="f31" y="f32"/>
                    <a:pt x="f33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7" name="Freeform: Shape 1260">
              <a:extLst>
                <a:ext uri="{FF2B5EF4-FFF2-40B4-BE49-F238E27FC236}">
                  <a16:creationId xmlns:a16="http://schemas.microsoft.com/office/drawing/2014/main" id="{E4ABC76F-8BD3-3316-8A26-675B549AFDDC}"/>
                </a:ext>
              </a:extLst>
            </p:cNvPr>
            <p:cNvSpPr/>
            <p:nvPr/>
          </p:nvSpPr>
          <p:spPr>
            <a:xfrm>
              <a:off x="7627668" y="6165982"/>
              <a:ext cx="1271" cy="3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0"/>
                <a:gd name="f7" fmla="val 3884"/>
                <a:gd name="f8" fmla="val 3885"/>
                <a:gd name="f9" fmla="val 509"/>
                <a:gd name="f10" fmla="val 2760"/>
                <a:gd name="f11" fmla="val 40"/>
                <a:gd name="f12" fmla="val 1407"/>
                <a:gd name="f13" fmla="+- 0 0 -90"/>
                <a:gd name="f14" fmla="*/ f3 1 1340"/>
                <a:gd name="f15" fmla="*/ f4 1 388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40"/>
                <a:gd name="f24" fmla="*/ f20 1 3884"/>
                <a:gd name="f25" fmla="*/ 0 f21 1"/>
                <a:gd name="f26" fmla="*/ 3885 f20 1"/>
                <a:gd name="f27" fmla="*/ 1340 f21 1"/>
                <a:gd name="f28" fmla="*/ 0 f20 1"/>
                <a:gd name="f29" fmla="+- f22 0 f1"/>
                <a:gd name="f30" fmla="*/ f25 1 1340"/>
                <a:gd name="f31" fmla="*/ f26 1 3884"/>
                <a:gd name="f32" fmla="*/ f27 1 1340"/>
                <a:gd name="f33" fmla="*/ f28 1 3884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6" y="f49"/>
                </a:cxn>
              </a:cxnLst>
              <a:rect l="f42" t="f45" r="f43" b="f44"/>
              <a:pathLst>
                <a:path w="1340" h="3884">
                  <a:moveTo>
                    <a:pt x="f5" y="f8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8" name="Freeform: Shape 1261">
              <a:extLst>
                <a:ext uri="{FF2B5EF4-FFF2-40B4-BE49-F238E27FC236}">
                  <a16:creationId xmlns:a16="http://schemas.microsoft.com/office/drawing/2014/main" id="{7256C91A-E555-330C-EAFD-912CB8F738D2}"/>
                </a:ext>
              </a:extLst>
            </p:cNvPr>
            <p:cNvSpPr/>
            <p:nvPr/>
          </p:nvSpPr>
          <p:spPr>
            <a:xfrm>
              <a:off x="7640497" y="6165982"/>
              <a:ext cx="1143" cy="3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6"/>
                <a:gd name="f7" fmla="val 3884"/>
                <a:gd name="f8" fmla="val 3885"/>
                <a:gd name="f9" fmla="val 1152"/>
                <a:gd name="f10" fmla="val 1380"/>
                <a:gd name="f11" fmla="val 737"/>
                <a:gd name="f12" fmla="val 2719"/>
                <a:gd name="f13" fmla="+- 0 0 -90"/>
                <a:gd name="f14" fmla="*/ f3 1 1206"/>
                <a:gd name="f15" fmla="*/ f4 1 388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06"/>
                <a:gd name="f24" fmla="*/ f20 1 3884"/>
                <a:gd name="f25" fmla="*/ 1206 f21 1"/>
                <a:gd name="f26" fmla="*/ 3885 f20 1"/>
                <a:gd name="f27" fmla="*/ 0 f20 1"/>
                <a:gd name="f28" fmla="*/ 0 f21 1"/>
                <a:gd name="f29" fmla="+- f22 0 f1"/>
                <a:gd name="f30" fmla="*/ f25 1 1206"/>
                <a:gd name="f31" fmla="*/ f26 1 3884"/>
                <a:gd name="f32" fmla="*/ f27 1 3884"/>
                <a:gd name="f33" fmla="*/ f28 1 1206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9" y="f47"/>
                </a:cxn>
              </a:cxnLst>
              <a:rect l="f42" t="f45" r="f43" b="f44"/>
              <a:pathLst>
                <a:path w="1206" h="3884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9" name="Freeform: Shape 1262">
              <a:extLst>
                <a:ext uri="{FF2B5EF4-FFF2-40B4-BE49-F238E27FC236}">
                  <a16:creationId xmlns:a16="http://schemas.microsoft.com/office/drawing/2014/main" id="{33536695-E377-7711-12B5-0F423DF0C930}"/>
                </a:ext>
              </a:extLst>
            </p:cNvPr>
            <p:cNvSpPr/>
            <p:nvPr/>
          </p:nvSpPr>
          <p:spPr>
            <a:xfrm>
              <a:off x="7913409" y="5815419"/>
              <a:ext cx="13972" cy="2182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218215"/>
                <a:gd name="f8" fmla="val 7369"/>
                <a:gd name="f9" fmla="val 11442"/>
                <a:gd name="f10" fmla="val 214917"/>
                <a:gd name="f11" fmla="val 210848"/>
                <a:gd name="f12" fmla="val 4070"/>
                <a:gd name="f13" fmla="val 7368"/>
                <a:gd name="f14" fmla="val 3296"/>
                <a:gd name="f15" fmla="+- 0 0 -90"/>
                <a:gd name="f16" fmla="*/ f3 1 14738"/>
                <a:gd name="f17" fmla="*/ f4 1 21821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738"/>
                <a:gd name="f26" fmla="*/ f22 1 218215"/>
                <a:gd name="f27" fmla="*/ 7369 f23 1"/>
                <a:gd name="f28" fmla="*/ 218215 f22 1"/>
                <a:gd name="f29" fmla="*/ 14738 f23 1"/>
                <a:gd name="f30" fmla="*/ 210848 f22 1"/>
                <a:gd name="f31" fmla="*/ 0 f22 1"/>
                <a:gd name="f32" fmla="*/ 7368 f22 1"/>
                <a:gd name="f33" fmla="*/ 0 f23 1"/>
                <a:gd name="f34" fmla="+- f24 0 f1"/>
                <a:gd name="f35" fmla="*/ f27 1 14738"/>
                <a:gd name="f36" fmla="*/ f28 1 218215"/>
                <a:gd name="f37" fmla="*/ f29 1 14738"/>
                <a:gd name="f38" fmla="*/ f30 1 218215"/>
                <a:gd name="f39" fmla="*/ f31 1 218215"/>
                <a:gd name="f40" fmla="*/ f32 1 218215"/>
                <a:gd name="f41" fmla="*/ f33 1 14738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6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7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57" y="f62"/>
                </a:cxn>
                <a:cxn ang="f34">
                  <a:pos x="f63" y="f61"/>
                </a:cxn>
                <a:cxn ang="f34">
                  <a:pos x="f63" y="f60"/>
                </a:cxn>
                <a:cxn ang="f34">
                  <a:pos x="f57" y="f58"/>
                </a:cxn>
              </a:cxnLst>
              <a:rect l="f53" t="f56" r="f54" b="f55"/>
              <a:pathLst>
                <a:path w="14738" h="218215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lnTo>
                    <a:pt x="f6" y="f5"/>
                  </a:lnTo>
                  <a:cubicBezTo>
                    <a:pt x="f6" y="f12"/>
                    <a:pt x="f9" y="f13"/>
                    <a:pt x="f8" y="f13"/>
                  </a:cubicBezTo>
                  <a:cubicBezTo>
                    <a:pt x="f14" y="f13"/>
                    <a:pt x="f5" y="f12"/>
                    <a:pt x="f5" y="f5"/>
                  </a:cubicBezTo>
                  <a:lnTo>
                    <a:pt x="f5" y="f11"/>
                  </a:lnTo>
                  <a:cubicBezTo>
                    <a:pt x="f5" y="f10"/>
                    <a:pt x="f14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0" name="Freeform: Shape 1263">
              <a:extLst>
                <a:ext uri="{FF2B5EF4-FFF2-40B4-BE49-F238E27FC236}">
                  <a16:creationId xmlns:a16="http://schemas.microsoft.com/office/drawing/2014/main" id="{80A771BE-E3BA-0646-3AE2-C8A20744A9F0}"/>
                </a:ext>
              </a:extLst>
            </p:cNvPr>
            <p:cNvSpPr/>
            <p:nvPr/>
          </p:nvSpPr>
          <p:spPr>
            <a:xfrm>
              <a:off x="7486448" y="6165040"/>
              <a:ext cx="13587" cy="48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35"/>
                <a:gd name="f7" fmla="val 4822"/>
                <a:gd name="f8" fmla="val 6833"/>
                <a:gd name="f9" fmla="val 14336"/>
                <a:gd name="f10" fmla="val 13318"/>
                <a:gd name="f11" fmla="val 1929"/>
                <a:gd name="f12" fmla="val 10571"/>
                <a:gd name="f13" fmla="val 7503"/>
                <a:gd name="f14" fmla="val 3055"/>
                <a:gd name="f15" fmla="val 40"/>
                <a:gd name="f16" fmla="val 5775"/>
                <a:gd name="f17" fmla="val 1956"/>
                <a:gd name="f18" fmla="+- 0 0 -90"/>
                <a:gd name="f19" fmla="*/ f3 1 14335"/>
                <a:gd name="f20" fmla="*/ f4 1 482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335"/>
                <a:gd name="f29" fmla="*/ f25 1 4822"/>
                <a:gd name="f30" fmla="*/ 6833 f26 1"/>
                <a:gd name="f31" fmla="*/ 4822 f25 1"/>
                <a:gd name="f32" fmla="*/ 14336 f26 1"/>
                <a:gd name="f33" fmla="*/ 7503 f26 1"/>
                <a:gd name="f34" fmla="*/ 0 f25 1"/>
                <a:gd name="f35" fmla="*/ 0 f26 1"/>
                <a:gd name="f36" fmla="+- f27 0 f1"/>
                <a:gd name="f37" fmla="*/ f30 1 14335"/>
                <a:gd name="f38" fmla="*/ f31 1 4822"/>
                <a:gd name="f39" fmla="*/ f32 1 14335"/>
                <a:gd name="f40" fmla="*/ f33 1 14335"/>
                <a:gd name="f41" fmla="*/ f34 1 4822"/>
                <a:gd name="f42" fmla="*/ f35 1 14335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8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19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60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14335" h="4822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5"/>
                    <a:pt x="f13" y="f5"/>
                  </a:cubicBezTo>
                  <a:lnTo>
                    <a:pt x="f5" y="f5"/>
                  </a:lnTo>
                  <a:cubicBezTo>
                    <a:pt x="f14" y="f15"/>
                    <a:pt x="f16" y="f1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1" name="Freeform: Shape 1264">
              <a:extLst>
                <a:ext uri="{FF2B5EF4-FFF2-40B4-BE49-F238E27FC236}">
                  <a16:creationId xmlns:a16="http://schemas.microsoft.com/office/drawing/2014/main" id="{BEF30335-EC48-DE4A-18A0-6CDFF2343C6A}"/>
                </a:ext>
              </a:extLst>
            </p:cNvPr>
            <p:cNvSpPr/>
            <p:nvPr/>
          </p:nvSpPr>
          <p:spPr>
            <a:xfrm>
              <a:off x="7420657" y="6165040"/>
              <a:ext cx="72265" cy="48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33"/>
                <a:gd name="f7" fmla="val 4822"/>
                <a:gd name="f8" fmla="val 75175"/>
                <a:gd name="f9" fmla="val 1956"/>
                <a:gd name="f10" fmla="val 72455"/>
                <a:gd name="f11" fmla="val 40"/>
                <a:gd name="f12" fmla="val 69400"/>
                <a:gd name="f13" fmla="val 6833"/>
                <a:gd name="f14" fmla="val 3778"/>
                <a:gd name="f15" fmla="val 1058"/>
                <a:gd name="f16" fmla="+- 0 0 -90"/>
                <a:gd name="f17" fmla="*/ f3 1 76233"/>
                <a:gd name="f18" fmla="*/ f4 1 482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76233"/>
                <a:gd name="f27" fmla="*/ f23 1 4822"/>
                <a:gd name="f28" fmla="*/ 76233 f24 1"/>
                <a:gd name="f29" fmla="*/ 4822 f23 1"/>
                <a:gd name="f30" fmla="*/ 69400 f24 1"/>
                <a:gd name="f31" fmla="*/ 0 f23 1"/>
                <a:gd name="f32" fmla="*/ 6833 f24 1"/>
                <a:gd name="f33" fmla="*/ 0 f24 1"/>
                <a:gd name="f34" fmla="+- f25 0 f1"/>
                <a:gd name="f35" fmla="*/ f28 1 76233"/>
                <a:gd name="f36" fmla="*/ f29 1 4822"/>
                <a:gd name="f37" fmla="*/ f30 1 76233"/>
                <a:gd name="f38" fmla="*/ f31 1 4822"/>
                <a:gd name="f39" fmla="*/ f32 1 76233"/>
                <a:gd name="f40" fmla="*/ f33 1 76233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60" y="f56"/>
                </a:cxn>
                <a:cxn ang="f34">
                  <a:pos x="f55" y="f56"/>
                </a:cxn>
              </a:cxnLst>
              <a:rect l="f51" t="f54" r="f52" b="f53"/>
              <a:pathLst>
                <a:path w="76233" h="4822">
                  <a:moveTo>
                    <a:pt x="f6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13" y="f5"/>
                  </a:lnTo>
                  <a:cubicBezTo>
                    <a:pt x="f14" y="f11"/>
                    <a:pt x="f15" y="f9"/>
                    <a:pt x="f5" y="f7"/>
                  </a:cubicBez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2" name="Freeform: Shape 1265">
              <a:extLst>
                <a:ext uri="{FF2B5EF4-FFF2-40B4-BE49-F238E27FC236}">
                  <a16:creationId xmlns:a16="http://schemas.microsoft.com/office/drawing/2014/main" id="{F8139D6A-A038-1C14-19B3-69CD76FBB805}"/>
                </a:ext>
              </a:extLst>
            </p:cNvPr>
            <p:cNvSpPr/>
            <p:nvPr/>
          </p:nvSpPr>
          <p:spPr>
            <a:xfrm>
              <a:off x="7486064" y="5808049"/>
              <a:ext cx="14100" cy="14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71"/>
                <a:gd name="f7" fmla="val 14746"/>
                <a:gd name="f8" fmla="val 7368"/>
                <a:gd name="f9" fmla="val 3298"/>
                <a:gd name="f10" fmla="val 11575"/>
                <a:gd name="f11" fmla="val 7503"/>
                <a:gd name="f12" fmla="val 4072"/>
                <a:gd name="f13" fmla="val 7369"/>
                <a:gd name="f14" fmla="val 11437"/>
                <a:gd name="f15" fmla="val 14735"/>
                <a:gd name="f16" fmla="val 7234"/>
                <a:gd name="f17" fmla="val 11227"/>
                <a:gd name="f18" fmla="val 14958"/>
                <a:gd name="f19" fmla="val 14643"/>
                <a:gd name="f20" fmla="val 11905"/>
                <a:gd name="f21" fmla="val 14857"/>
                <a:gd name="f22" fmla="val 7917"/>
                <a:gd name="f23" fmla="val 7733"/>
                <a:gd name="f24" fmla="val 7551"/>
                <a:gd name="f25" fmla="+- 0 0 -90"/>
                <a:gd name="f26" fmla="*/ f3 1 14871"/>
                <a:gd name="f27" fmla="*/ f4 1 14746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871"/>
                <a:gd name="f36" fmla="*/ f32 1 14746"/>
                <a:gd name="f37" fmla="*/ 14871 f33 1"/>
                <a:gd name="f38" fmla="*/ 7368 f32 1"/>
                <a:gd name="f39" fmla="*/ 7503 f33 1"/>
                <a:gd name="f40" fmla="*/ 0 f32 1"/>
                <a:gd name="f41" fmla="*/ 0 f33 1"/>
                <a:gd name="f42" fmla="*/ 7369 f33 1"/>
                <a:gd name="f43" fmla="*/ 14735 f32 1"/>
                <a:gd name="f44" fmla="*/ 7234 f33 1"/>
                <a:gd name="f45" fmla="*/ 14857 f33 1"/>
                <a:gd name="f46" fmla="*/ 7917 f32 1"/>
                <a:gd name="f47" fmla="+- f34 0 f1"/>
                <a:gd name="f48" fmla="*/ f37 1 14871"/>
                <a:gd name="f49" fmla="*/ f38 1 14746"/>
                <a:gd name="f50" fmla="*/ f39 1 14871"/>
                <a:gd name="f51" fmla="*/ f40 1 14746"/>
                <a:gd name="f52" fmla="*/ f41 1 14871"/>
                <a:gd name="f53" fmla="*/ f42 1 14871"/>
                <a:gd name="f54" fmla="*/ f43 1 14746"/>
                <a:gd name="f55" fmla="*/ f44 1 14871"/>
                <a:gd name="f56" fmla="*/ f45 1 14871"/>
                <a:gd name="f57" fmla="*/ f46 1 14746"/>
                <a:gd name="f58" fmla="*/ f28 1 f35"/>
                <a:gd name="f59" fmla="*/ f29 1 f35"/>
                <a:gd name="f60" fmla="*/ f28 1 f36"/>
                <a:gd name="f61" fmla="*/ f30 1 f36"/>
                <a:gd name="f62" fmla="*/ f48 1 f35"/>
                <a:gd name="f63" fmla="*/ f49 1 f36"/>
                <a:gd name="f64" fmla="*/ f50 1 f35"/>
                <a:gd name="f65" fmla="*/ f51 1 f36"/>
                <a:gd name="f66" fmla="*/ f52 1 f35"/>
                <a:gd name="f67" fmla="*/ f53 1 f35"/>
                <a:gd name="f68" fmla="*/ f54 1 f36"/>
                <a:gd name="f69" fmla="*/ f55 1 f35"/>
                <a:gd name="f70" fmla="*/ f56 1 f35"/>
                <a:gd name="f71" fmla="*/ f57 1 f36"/>
                <a:gd name="f72" fmla="*/ f58 f26 1"/>
                <a:gd name="f73" fmla="*/ f59 f26 1"/>
                <a:gd name="f74" fmla="*/ f61 f27 1"/>
                <a:gd name="f75" fmla="*/ f60 f27 1"/>
                <a:gd name="f76" fmla="*/ f62 f26 1"/>
                <a:gd name="f77" fmla="*/ f63 f27 1"/>
                <a:gd name="f78" fmla="*/ f64 f26 1"/>
                <a:gd name="f79" fmla="*/ f65 f27 1"/>
                <a:gd name="f80" fmla="*/ f66 f26 1"/>
                <a:gd name="f81" fmla="*/ f67 f26 1"/>
                <a:gd name="f82" fmla="*/ f68 f27 1"/>
                <a:gd name="f83" fmla="*/ f69 f26 1"/>
                <a:gd name="f84" fmla="*/ f70 f26 1"/>
                <a:gd name="f85" fmla="*/ f71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6" y="f77"/>
                </a:cxn>
                <a:cxn ang="f47">
                  <a:pos x="f78" y="f79"/>
                </a:cxn>
                <a:cxn ang="f47">
                  <a:pos x="f80" y="f79"/>
                </a:cxn>
                <a:cxn ang="f47">
                  <a:pos x="f81" y="f77"/>
                </a:cxn>
                <a:cxn ang="f47">
                  <a:pos x="f80" y="f82"/>
                </a:cxn>
                <a:cxn ang="f47">
                  <a:pos x="f83" y="f82"/>
                </a:cxn>
                <a:cxn ang="f47">
                  <a:pos x="f84" y="f85"/>
                </a:cxn>
                <a:cxn ang="f47">
                  <a:pos x="f76" y="f77"/>
                </a:cxn>
              </a:cxnLst>
              <a:rect l="f72" t="f75" r="f73" b="f74"/>
              <a:pathLst>
                <a:path w="14871" h="14746">
                  <a:moveTo>
                    <a:pt x="f6" y="f8"/>
                  </a:moveTo>
                  <a:cubicBezTo>
                    <a:pt x="f6" y="f9"/>
                    <a:pt x="f10" y="f5"/>
                    <a:pt x="f11" y="f5"/>
                  </a:cubicBezTo>
                  <a:lnTo>
                    <a:pt x="f5" y="f5"/>
                  </a:lnTo>
                  <a:cubicBezTo>
                    <a:pt x="f12" y="f5"/>
                    <a:pt x="f13" y="f9"/>
                    <a:pt x="f13" y="f8"/>
                  </a:cubicBezTo>
                  <a:cubicBezTo>
                    <a:pt x="f13" y="f14"/>
                    <a:pt x="f12" y="f15"/>
                    <a:pt x="f5" y="f15"/>
                  </a:cubicBezTo>
                  <a:lnTo>
                    <a:pt x="f16" y="f1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6" y="f23"/>
                    <a:pt x="f6" y="f24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3" name="Freeform: Shape 1266">
              <a:extLst>
                <a:ext uri="{FF2B5EF4-FFF2-40B4-BE49-F238E27FC236}">
                  <a16:creationId xmlns:a16="http://schemas.microsoft.com/office/drawing/2014/main" id="{06AC02C1-4FC9-D8E5-ECD0-0B8375D7C797}"/>
                </a:ext>
              </a:extLst>
            </p:cNvPr>
            <p:cNvSpPr/>
            <p:nvPr/>
          </p:nvSpPr>
          <p:spPr>
            <a:xfrm>
              <a:off x="7444587" y="5808049"/>
              <a:ext cx="48463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124"/>
                <a:gd name="f7" fmla="val 14735"/>
                <a:gd name="f8" fmla="val 7447"/>
                <a:gd name="f9" fmla="val 43756"/>
                <a:gd name="f10" fmla="val 47828"/>
                <a:gd name="f11" fmla="val 11437"/>
                <a:gd name="f12" fmla="val 7368"/>
                <a:gd name="f13" fmla="val 3298"/>
                <a:gd name="f14" fmla="val 6643"/>
                <a:gd name="f15" fmla="val 5170"/>
                <a:gd name="f16" fmla="val 3964"/>
                <a:gd name="f17" fmla="val 2758"/>
                <a:gd name="f18" fmla="val 804"/>
                <a:gd name="f19" fmla="val 2369"/>
                <a:gd name="f20" fmla="val 1127"/>
                <a:gd name="f21" fmla="val 2008"/>
                <a:gd name="f22" fmla="val 1486"/>
                <a:gd name="f23" fmla="val 1686"/>
                <a:gd name="f24" fmla="val 1875"/>
                <a:gd name="f25" fmla="val 668"/>
                <a:gd name="f26" fmla="val 3124"/>
                <a:gd name="f27" fmla="val 92"/>
                <a:gd name="f28" fmla="val 4683"/>
                <a:gd name="f29" fmla="val 79"/>
                <a:gd name="f30" fmla="val 6296"/>
                <a:gd name="f31" fmla="val -511"/>
                <a:gd name="f32" fmla="val 10321"/>
                <a:gd name="f33" fmla="val 2276"/>
                <a:gd name="f34" fmla="val 14065"/>
                <a:gd name="f35" fmla="val 6295"/>
                <a:gd name="f36" fmla="val 14658"/>
                <a:gd name="f37" fmla="val 6684"/>
                <a:gd name="f38" fmla="val 14714"/>
                <a:gd name="f39" fmla="val 7059"/>
                <a:gd name="f40" fmla="val 14739"/>
                <a:gd name="f41" fmla="+- 0 0 -90"/>
                <a:gd name="f42" fmla="*/ f3 1 51124"/>
                <a:gd name="f43" fmla="*/ f4 1 14735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51124"/>
                <a:gd name="f52" fmla="*/ f48 1 14735"/>
                <a:gd name="f53" fmla="*/ 7447 f49 1"/>
                <a:gd name="f54" fmla="*/ 14735 f48 1"/>
                <a:gd name="f55" fmla="*/ 43756 f49 1"/>
                <a:gd name="f56" fmla="*/ 51124 f49 1"/>
                <a:gd name="f57" fmla="*/ 7368 f48 1"/>
                <a:gd name="f58" fmla="*/ 0 f48 1"/>
                <a:gd name="f59" fmla="*/ 6643 f49 1"/>
                <a:gd name="f60" fmla="*/ 5170 f49 1"/>
                <a:gd name="f61" fmla="*/ 3964 f49 1"/>
                <a:gd name="f62" fmla="*/ 2758 f49 1"/>
                <a:gd name="f63" fmla="*/ 804 f48 1"/>
                <a:gd name="f64" fmla="*/ 1686 f49 1"/>
                <a:gd name="f65" fmla="*/ 1875 f48 1"/>
                <a:gd name="f66" fmla="*/ 79 f49 1"/>
                <a:gd name="f67" fmla="*/ 6296 f48 1"/>
                <a:gd name="f68" fmla="*/ 6295 f49 1"/>
                <a:gd name="f69" fmla="*/ 14658 f48 1"/>
                <a:gd name="f70" fmla="+- f50 0 f1"/>
                <a:gd name="f71" fmla="*/ f53 1 51124"/>
                <a:gd name="f72" fmla="*/ f54 1 14735"/>
                <a:gd name="f73" fmla="*/ f55 1 51124"/>
                <a:gd name="f74" fmla="*/ f56 1 51124"/>
                <a:gd name="f75" fmla="*/ f57 1 14735"/>
                <a:gd name="f76" fmla="*/ f58 1 14735"/>
                <a:gd name="f77" fmla="*/ f59 1 51124"/>
                <a:gd name="f78" fmla="*/ f60 1 51124"/>
                <a:gd name="f79" fmla="*/ f61 1 51124"/>
                <a:gd name="f80" fmla="*/ f62 1 51124"/>
                <a:gd name="f81" fmla="*/ f63 1 14735"/>
                <a:gd name="f82" fmla="*/ f64 1 51124"/>
                <a:gd name="f83" fmla="*/ f65 1 14735"/>
                <a:gd name="f84" fmla="*/ f66 1 51124"/>
                <a:gd name="f85" fmla="*/ f67 1 14735"/>
                <a:gd name="f86" fmla="*/ f68 1 51124"/>
                <a:gd name="f87" fmla="*/ f69 1 14735"/>
                <a:gd name="f88" fmla="*/ f44 1 f51"/>
                <a:gd name="f89" fmla="*/ f45 1 f51"/>
                <a:gd name="f90" fmla="*/ f44 1 f52"/>
                <a:gd name="f91" fmla="*/ f46 1 f52"/>
                <a:gd name="f92" fmla="*/ f71 1 f51"/>
                <a:gd name="f93" fmla="*/ f72 1 f52"/>
                <a:gd name="f94" fmla="*/ f73 1 f51"/>
                <a:gd name="f95" fmla="*/ f74 1 f51"/>
                <a:gd name="f96" fmla="*/ f75 1 f52"/>
                <a:gd name="f97" fmla="*/ f76 1 f52"/>
                <a:gd name="f98" fmla="*/ f77 1 f51"/>
                <a:gd name="f99" fmla="*/ f78 1 f51"/>
                <a:gd name="f100" fmla="*/ f79 1 f51"/>
                <a:gd name="f101" fmla="*/ f80 1 f51"/>
                <a:gd name="f102" fmla="*/ f81 1 f52"/>
                <a:gd name="f103" fmla="*/ f82 1 f51"/>
                <a:gd name="f104" fmla="*/ f83 1 f52"/>
                <a:gd name="f105" fmla="*/ f84 1 f51"/>
                <a:gd name="f106" fmla="*/ f85 1 f52"/>
                <a:gd name="f107" fmla="*/ f86 1 f51"/>
                <a:gd name="f108" fmla="*/ f87 1 f52"/>
                <a:gd name="f109" fmla="*/ f88 f42 1"/>
                <a:gd name="f110" fmla="*/ f89 f42 1"/>
                <a:gd name="f111" fmla="*/ f91 f43 1"/>
                <a:gd name="f112" fmla="*/ f90 f43 1"/>
                <a:gd name="f113" fmla="*/ f92 f42 1"/>
                <a:gd name="f114" fmla="*/ f93 f43 1"/>
                <a:gd name="f115" fmla="*/ f94 f42 1"/>
                <a:gd name="f116" fmla="*/ f95 f42 1"/>
                <a:gd name="f117" fmla="*/ f96 f43 1"/>
                <a:gd name="f118" fmla="*/ f97 f43 1"/>
                <a:gd name="f119" fmla="*/ f98 f42 1"/>
                <a:gd name="f120" fmla="*/ f99 f42 1"/>
                <a:gd name="f121" fmla="*/ f100 f42 1"/>
                <a:gd name="f122" fmla="*/ f101 f42 1"/>
                <a:gd name="f123" fmla="*/ f102 f43 1"/>
                <a:gd name="f124" fmla="*/ f103 f42 1"/>
                <a:gd name="f125" fmla="*/ f104 f43 1"/>
                <a:gd name="f126" fmla="*/ f105 f42 1"/>
                <a:gd name="f127" fmla="*/ f106 f43 1"/>
                <a:gd name="f128" fmla="*/ f107 f42 1"/>
                <a:gd name="f129" fmla="*/ f108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3" y="f114"/>
                </a:cxn>
                <a:cxn ang="f70">
                  <a:pos x="f115" y="f114"/>
                </a:cxn>
                <a:cxn ang="f70">
                  <a:pos x="f116" y="f117"/>
                </a:cxn>
                <a:cxn ang="f70">
                  <a:pos x="f115" y="f118"/>
                </a:cxn>
                <a:cxn ang="f70">
                  <a:pos x="f113" y="f118"/>
                </a:cxn>
                <a:cxn ang="f70">
                  <a:pos x="f119" y="f118"/>
                </a:cxn>
                <a:cxn ang="f70">
                  <a:pos x="f120" y="f118"/>
                </a:cxn>
                <a:cxn ang="f70">
                  <a:pos x="f121" y="f118"/>
                </a:cxn>
                <a:cxn ang="f70">
                  <a:pos x="f122" y="f123"/>
                </a:cxn>
                <a:cxn ang="f70">
                  <a:pos x="f124" y="f125"/>
                </a:cxn>
                <a:cxn ang="f70">
                  <a:pos x="f126" y="f127"/>
                </a:cxn>
                <a:cxn ang="f70">
                  <a:pos x="f128" y="f129"/>
                </a:cxn>
                <a:cxn ang="f70">
                  <a:pos x="f113" y="f114"/>
                </a:cxn>
              </a:cxnLst>
              <a:rect l="f109" t="f112" r="f110" b="f111"/>
              <a:pathLst>
                <a:path w="51124" h="14735">
                  <a:moveTo>
                    <a:pt x="f8" y="f7"/>
                  </a:moveTo>
                  <a:lnTo>
                    <a:pt x="f9" y="f7"/>
                  </a:lnTo>
                  <a:cubicBezTo>
                    <a:pt x="f10" y="f7"/>
                    <a:pt x="f6" y="f11"/>
                    <a:pt x="f6" y="f12"/>
                  </a:cubicBezTo>
                  <a:cubicBezTo>
                    <a:pt x="f6" y="f13"/>
                    <a:pt x="f10" y="f5"/>
                    <a:pt x="f9" y="f5"/>
                  </a:cubicBezTo>
                  <a:lnTo>
                    <a:pt x="f8" y="f5"/>
                  </a:lnTo>
                  <a:lnTo>
                    <a:pt x="f14" y="f5"/>
                  </a:lnTo>
                  <a:lnTo>
                    <a:pt x="f15" y="f5"/>
                  </a:lnTo>
                  <a:lnTo>
                    <a:pt x="f16" y="f5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4" name="Freeform: Shape 1267">
              <a:extLst>
                <a:ext uri="{FF2B5EF4-FFF2-40B4-BE49-F238E27FC236}">
                  <a16:creationId xmlns:a16="http://schemas.microsoft.com/office/drawing/2014/main" id="{E466A2CD-D02C-D0B9-FC38-982891EB4BCB}"/>
                </a:ext>
              </a:extLst>
            </p:cNvPr>
            <p:cNvSpPr/>
            <p:nvPr/>
          </p:nvSpPr>
          <p:spPr>
            <a:xfrm>
              <a:off x="6351202" y="6580571"/>
              <a:ext cx="13972" cy="7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9"/>
                <a:gd name="f7" fmla="val 7367"/>
                <a:gd name="f8" fmla="val 7369"/>
                <a:gd name="f9" fmla="val 7368"/>
                <a:gd name="f10" fmla="val 11442"/>
                <a:gd name="f11" fmla="val 14738"/>
                <a:gd name="f12" fmla="val 4072"/>
                <a:gd name="f13" fmla="val 14818"/>
                <a:gd name="f14" fmla="val 3992"/>
                <a:gd name="f15" fmla="val 11629"/>
                <a:gd name="f16" fmla="val 7287"/>
                <a:gd name="f17" fmla="val 7637"/>
                <a:gd name="f18" fmla="val 7543"/>
                <a:gd name="f19" fmla="val 7463"/>
                <a:gd name="f20" fmla="val 3296"/>
                <a:gd name="f21" fmla="+- 0 0 -90"/>
                <a:gd name="f22" fmla="*/ f3 1 14739"/>
                <a:gd name="f23" fmla="*/ f4 1 736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4739"/>
                <a:gd name="f32" fmla="*/ f28 1 7367"/>
                <a:gd name="f33" fmla="*/ 7369 f29 1"/>
                <a:gd name="f34" fmla="*/ 7368 f28 1"/>
                <a:gd name="f35" fmla="*/ 14738 f29 1"/>
                <a:gd name="f36" fmla="*/ 0 f28 1"/>
                <a:gd name="f37" fmla="*/ 7637 f29 1"/>
                <a:gd name="f38" fmla="*/ 0 f29 1"/>
                <a:gd name="f39" fmla="+- f30 0 f1"/>
                <a:gd name="f40" fmla="*/ f33 1 14739"/>
                <a:gd name="f41" fmla="*/ f34 1 7367"/>
                <a:gd name="f42" fmla="*/ f35 1 14739"/>
                <a:gd name="f43" fmla="*/ f36 1 7367"/>
                <a:gd name="f44" fmla="*/ f37 1 14739"/>
                <a:gd name="f45" fmla="*/ f38 1 14739"/>
                <a:gd name="f46" fmla="*/ f24 1 f31"/>
                <a:gd name="f47" fmla="*/ f25 1 f31"/>
                <a:gd name="f48" fmla="*/ f24 1 f32"/>
                <a:gd name="f49" fmla="*/ f26 1 f32"/>
                <a:gd name="f50" fmla="*/ f40 1 f31"/>
                <a:gd name="f51" fmla="*/ f41 1 f32"/>
                <a:gd name="f52" fmla="*/ f42 1 f31"/>
                <a:gd name="f53" fmla="*/ f43 1 f32"/>
                <a:gd name="f54" fmla="*/ f44 1 f31"/>
                <a:gd name="f55" fmla="*/ f45 1 f31"/>
                <a:gd name="f56" fmla="*/ f46 f22 1"/>
                <a:gd name="f57" fmla="*/ f47 f22 1"/>
                <a:gd name="f58" fmla="*/ f49 f23 1"/>
                <a:gd name="f59" fmla="*/ f48 f23 1"/>
                <a:gd name="f60" fmla="*/ f50 f22 1"/>
                <a:gd name="f61" fmla="*/ f51 f23 1"/>
                <a:gd name="f62" fmla="*/ f52 f22 1"/>
                <a:gd name="f63" fmla="*/ f53 f23 1"/>
                <a:gd name="f64" fmla="*/ f54 f22 1"/>
                <a:gd name="f65" fmla="*/ f55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0" y="f61"/>
                </a:cxn>
                <a:cxn ang="f39">
                  <a:pos x="f62" y="f63"/>
                </a:cxn>
                <a:cxn ang="f39">
                  <a:pos x="f62" y="f63"/>
                </a:cxn>
                <a:cxn ang="f39">
                  <a:pos x="f62" y="f63"/>
                </a:cxn>
                <a:cxn ang="f39">
                  <a:pos x="f64" y="f61"/>
                </a:cxn>
                <a:cxn ang="f39">
                  <a:pos x="f60" y="f61"/>
                </a:cxn>
                <a:cxn ang="f39">
                  <a:pos x="f65" y="f63"/>
                </a:cxn>
                <a:cxn ang="f39">
                  <a:pos x="f65" y="f63"/>
                </a:cxn>
                <a:cxn ang="f39">
                  <a:pos x="f60" y="f61"/>
                </a:cxn>
              </a:cxnLst>
              <a:rect l="f56" t="f59" r="f57" b="f58"/>
              <a:pathLst>
                <a:path w="14739" h="7367">
                  <a:moveTo>
                    <a:pt x="f8" y="f9"/>
                  </a:moveTo>
                  <a:cubicBezTo>
                    <a:pt x="f10" y="f9"/>
                    <a:pt x="f11" y="f12"/>
                    <a:pt x="f11" y="f5"/>
                  </a:cubicBezTo>
                  <a:lnTo>
                    <a:pt x="f11" y="f5"/>
                  </a:lnTo>
                  <a:lnTo>
                    <a:pt x="f11" y="f5"/>
                  </a:lnTo>
                  <a:cubicBezTo>
                    <a:pt x="f13" y="f14"/>
                    <a:pt x="f15" y="f16"/>
                    <a:pt x="f17" y="f9"/>
                  </a:cubicBezTo>
                  <a:cubicBezTo>
                    <a:pt x="f18" y="f9"/>
                    <a:pt x="f19" y="f9"/>
                    <a:pt x="f8" y="f9"/>
                  </a:cubicBezTo>
                  <a:cubicBezTo>
                    <a:pt x="f20" y="f9"/>
                    <a:pt x="f5" y="f12"/>
                    <a:pt x="f5" y="f5"/>
                  </a:cubicBezTo>
                  <a:lnTo>
                    <a:pt x="f5" y="f5"/>
                  </a:lnTo>
                  <a:cubicBezTo>
                    <a:pt x="f5" y="f12"/>
                    <a:pt x="f20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5" name="Freeform: Shape 1268">
              <a:extLst>
                <a:ext uri="{FF2B5EF4-FFF2-40B4-BE49-F238E27FC236}">
                  <a16:creationId xmlns:a16="http://schemas.microsoft.com/office/drawing/2014/main" id="{E2523FF2-09A8-8CFC-CA1B-4DA93CC9950B}"/>
                </a:ext>
              </a:extLst>
            </p:cNvPr>
            <p:cNvSpPr/>
            <p:nvPr/>
          </p:nvSpPr>
          <p:spPr>
            <a:xfrm>
              <a:off x="7651415" y="6300737"/>
              <a:ext cx="13972" cy="2182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218215"/>
                <a:gd name="f8" fmla="val 3992"/>
                <a:gd name="f9" fmla="val 11496"/>
                <a:gd name="f10" fmla="val 7234"/>
                <a:gd name="f11" fmla="val 7503"/>
                <a:gd name="f12" fmla="val 7463"/>
                <a:gd name="f13" fmla="val 7409"/>
                <a:gd name="f14" fmla="val 7369"/>
                <a:gd name="f15" fmla="val 3349"/>
                <a:gd name="f16" fmla="val 67"/>
                <a:gd name="f17" fmla="val 4019"/>
                <a:gd name="f18" fmla="val 210848"/>
                <a:gd name="f19" fmla="val 214920"/>
                <a:gd name="f20" fmla="val 3296"/>
                <a:gd name="f21" fmla="val 11442"/>
                <a:gd name="f22" fmla="+- 0 0 -90"/>
                <a:gd name="f23" fmla="*/ f3 1 14738"/>
                <a:gd name="f24" fmla="*/ f4 1 21821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738"/>
                <a:gd name="f33" fmla="*/ f29 1 218215"/>
                <a:gd name="f34" fmla="*/ 14738 f30 1"/>
                <a:gd name="f35" fmla="*/ 0 f29 1"/>
                <a:gd name="f36" fmla="*/ 7503 f30 1"/>
                <a:gd name="f37" fmla="*/ 7234 f29 1"/>
                <a:gd name="f38" fmla="*/ 7369 f30 1"/>
                <a:gd name="f39" fmla="*/ 0 f30 1"/>
                <a:gd name="f40" fmla="*/ 210848 f29 1"/>
                <a:gd name="f41" fmla="*/ 218215 f29 1"/>
                <a:gd name="f42" fmla="+- f31 0 f1"/>
                <a:gd name="f43" fmla="*/ f34 1 14738"/>
                <a:gd name="f44" fmla="*/ f35 1 218215"/>
                <a:gd name="f45" fmla="*/ f36 1 14738"/>
                <a:gd name="f46" fmla="*/ f37 1 218215"/>
                <a:gd name="f47" fmla="*/ f38 1 14738"/>
                <a:gd name="f48" fmla="*/ f39 1 14738"/>
                <a:gd name="f49" fmla="*/ f40 1 218215"/>
                <a:gd name="f50" fmla="*/ f41 1 218215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3"/>
                <a:gd name="f59" fmla="*/ f47 1 f32"/>
                <a:gd name="f60" fmla="*/ f48 1 f32"/>
                <a:gd name="f61" fmla="*/ f49 1 f33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4 1"/>
                <a:gd name="f71" fmla="*/ f59 f23 1"/>
                <a:gd name="f72" fmla="*/ f60 f23 1"/>
                <a:gd name="f73" fmla="*/ f61 f24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7" y="f68"/>
                </a:cxn>
                <a:cxn ang="f42">
                  <a:pos x="f69" y="f70"/>
                </a:cxn>
                <a:cxn ang="f42">
                  <a:pos x="f71" y="f70"/>
                </a:cxn>
                <a:cxn ang="f42">
                  <a:pos x="f72" y="f68"/>
                </a:cxn>
                <a:cxn ang="f42">
                  <a:pos x="f72" y="f73"/>
                </a:cxn>
                <a:cxn ang="f42">
                  <a:pos x="f71" y="f74"/>
                </a:cxn>
                <a:cxn ang="f42">
                  <a:pos x="f67" y="f73"/>
                </a:cxn>
                <a:cxn ang="f42">
                  <a:pos x="f67" y="f68"/>
                </a:cxn>
              </a:cxnLst>
              <a:rect l="f63" t="f66" r="f64" b="f65"/>
              <a:pathLst>
                <a:path w="14738" h="218215">
                  <a:moveTo>
                    <a:pt x="f6" y="f5"/>
                  </a:moveTo>
                  <a:lnTo>
                    <a:pt x="f6" y="f5"/>
                  </a:lnTo>
                  <a:cubicBezTo>
                    <a:pt x="f6" y="f8"/>
                    <a:pt x="f9" y="f10"/>
                    <a:pt x="f11" y="f10"/>
                  </a:cubicBezTo>
                  <a:cubicBezTo>
                    <a:pt x="f12" y="f10"/>
                    <a:pt x="f13" y="f10"/>
                    <a:pt x="f14" y="f10"/>
                  </a:cubicBezTo>
                  <a:cubicBezTo>
                    <a:pt x="f15" y="f10"/>
                    <a:pt x="f16" y="f17"/>
                    <a:pt x="f5" y="f5"/>
                  </a:cubicBezTo>
                  <a:lnTo>
                    <a:pt x="f5" y="f18"/>
                  </a:lnTo>
                  <a:cubicBezTo>
                    <a:pt x="f5" y="f19"/>
                    <a:pt x="f20" y="f7"/>
                    <a:pt x="f14" y="f7"/>
                  </a:cubicBezTo>
                  <a:cubicBezTo>
                    <a:pt x="f21" y="f7"/>
                    <a:pt x="f6" y="f19"/>
                    <a:pt x="f6" y="f18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6" name="Freeform: Shape 1269">
              <a:extLst>
                <a:ext uri="{FF2B5EF4-FFF2-40B4-BE49-F238E27FC236}">
                  <a16:creationId xmlns:a16="http://schemas.microsoft.com/office/drawing/2014/main" id="{0F4CF4DC-503F-EF4D-3B89-F51C9D8B9E8B}"/>
                </a:ext>
              </a:extLst>
            </p:cNvPr>
            <p:cNvSpPr/>
            <p:nvPr/>
          </p:nvSpPr>
          <p:spPr>
            <a:xfrm>
              <a:off x="7651415" y="6292032"/>
              <a:ext cx="13972" cy="159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15942"/>
                <a:gd name="f8" fmla="val 14470"/>
                <a:gd name="f9" fmla="val 6162"/>
                <a:gd name="f10" fmla="val 13947"/>
                <a:gd name="f11" fmla="val 2639"/>
                <a:gd name="f12" fmla="val 10933"/>
                <a:gd name="f13" fmla="val 27"/>
                <a:gd name="f14" fmla="val 7369"/>
                <a:gd name="f15" fmla="val 3296"/>
                <a:gd name="f16" fmla="val 3295"/>
                <a:gd name="f17" fmla="val 7368"/>
                <a:gd name="f18" fmla="val 8707"/>
                <a:gd name="f19" fmla="val 67"/>
                <a:gd name="f20" fmla="val 12726"/>
                <a:gd name="f21" fmla="val 3349"/>
                <a:gd name="f22" fmla="val 15941"/>
                <a:gd name="f23" fmla="val 11362"/>
                <a:gd name="f24" fmla="val 16021"/>
                <a:gd name="f25" fmla="val 14657"/>
                <a:gd name="f26" fmla="val 12833"/>
                <a:gd name="f27" fmla="val 8841"/>
                <a:gd name="f28" fmla="val 8801"/>
                <a:gd name="f29" fmla="val 8747"/>
                <a:gd name="f30" fmla="val 14711"/>
                <a:gd name="f31" fmla="val 6952"/>
                <a:gd name="f32" fmla="val 14617"/>
                <a:gd name="f33" fmla="val 6550"/>
                <a:gd name="f34" fmla="+- 0 0 -90"/>
                <a:gd name="f35" fmla="*/ f3 1 14738"/>
                <a:gd name="f36" fmla="*/ f4 1 15942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738"/>
                <a:gd name="f45" fmla="*/ f41 1 15942"/>
                <a:gd name="f46" fmla="*/ 14470 f42 1"/>
                <a:gd name="f47" fmla="*/ 6162 f41 1"/>
                <a:gd name="f48" fmla="*/ 7369 f42 1"/>
                <a:gd name="f49" fmla="*/ 0 f41 1"/>
                <a:gd name="f50" fmla="*/ 0 f42 1"/>
                <a:gd name="f51" fmla="*/ 7368 f41 1"/>
                <a:gd name="f52" fmla="*/ 8707 f41 1"/>
                <a:gd name="f53" fmla="*/ 15941 f41 1"/>
                <a:gd name="f54" fmla="*/ 14738 f42 1"/>
                <a:gd name="f55" fmla="*/ 8841 f41 1"/>
                <a:gd name="f56" fmla="+- f43 0 f1"/>
                <a:gd name="f57" fmla="*/ f46 1 14738"/>
                <a:gd name="f58" fmla="*/ f47 1 15942"/>
                <a:gd name="f59" fmla="*/ f48 1 14738"/>
                <a:gd name="f60" fmla="*/ f49 1 15942"/>
                <a:gd name="f61" fmla="*/ f50 1 14738"/>
                <a:gd name="f62" fmla="*/ f51 1 15942"/>
                <a:gd name="f63" fmla="*/ f52 1 15942"/>
                <a:gd name="f64" fmla="*/ f53 1 15942"/>
                <a:gd name="f65" fmla="*/ f54 1 14738"/>
                <a:gd name="f66" fmla="*/ f55 1 15942"/>
                <a:gd name="f67" fmla="*/ f37 1 f44"/>
                <a:gd name="f68" fmla="*/ f38 1 f44"/>
                <a:gd name="f69" fmla="*/ f37 1 f45"/>
                <a:gd name="f70" fmla="*/ f39 1 f45"/>
                <a:gd name="f71" fmla="*/ f57 1 f44"/>
                <a:gd name="f72" fmla="*/ f58 1 f45"/>
                <a:gd name="f73" fmla="*/ f59 1 f44"/>
                <a:gd name="f74" fmla="*/ f60 1 f45"/>
                <a:gd name="f75" fmla="*/ f61 1 f44"/>
                <a:gd name="f76" fmla="*/ f62 1 f45"/>
                <a:gd name="f77" fmla="*/ f63 1 f45"/>
                <a:gd name="f78" fmla="*/ f64 1 f45"/>
                <a:gd name="f79" fmla="*/ f65 1 f44"/>
                <a:gd name="f80" fmla="*/ f66 1 f45"/>
                <a:gd name="f81" fmla="*/ f67 f35 1"/>
                <a:gd name="f82" fmla="*/ f68 f35 1"/>
                <a:gd name="f83" fmla="*/ f70 f36 1"/>
                <a:gd name="f84" fmla="*/ f69 f36 1"/>
                <a:gd name="f85" fmla="*/ f71 f35 1"/>
                <a:gd name="f86" fmla="*/ f72 f36 1"/>
                <a:gd name="f87" fmla="*/ f73 f35 1"/>
                <a:gd name="f88" fmla="*/ f74 f36 1"/>
                <a:gd name="f89" fmla="*/ f75 f35 1"/>
                <a:gd name="f90" fmla="*/ f76 f36 1"/>
                <a:gd name="f91" fmla="*/ f77 f36 1"/>
                <a:gd name="f92" fmla="*/ f78 f36 1"/>
                <a:gd name="f93" fmla="*/ f79 f35 1"/>
                <a:gd name="f94" fmla="*/ f8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5" y="f86"/>
                </a:cxn>
                <a:cxn ang="f56">
                  <a:pos x="f87" y="f88"/>
                </a:cxn>
                <a:cxn ang="f56">
                  <a:pos x="f89" y="f90"/>
                </a:cxn>
                <a:cxn ang="f56">
                  <a:pos x="f89" y="f91"/>
                </a:cxn>
                <a:cxn ang="f56">
                  <a:pos x="f87" y="f92"/>
                </a:cxn>
                <a:cxn ang="f56">
                  <a:pos x="f93" y="f94"/>
                </a:cxn>
                <a:cxn ang="f56">
                  <a:pos x="f93" y="f91"/>
                </a:cxn>
                <a:cxn ang="f56">
                  <a:pos x="f93" y="f90"/>
                </a:cxn>
                <a:cxn ang="f56">
                  <a:pos x="f85" y="f86"/>
                </a:cxn>
              </a:cxnLst>
              <a:rect l="f81" t="f84" r="f82" b="f83"/>
              <a:pathLst>
                <a:path w="14738" h="1594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5" y="f5"/>
                    <a:pt x="f5" y="f16"/>
                    <a:pt x="f5" y="f17"/>
                  </a:cubicBezTo>
                  <a:lnTo>
                    <a:pt x="f5" y="f18"/>
                  </a:lnTo>
                  <a:cubicBezTo>
                    <a:pt x="f19" y="f20"/>
                    <a:pt x="f21" y="f22"/>
                    <a:pt x="f14" y="f22"/>
                  </a:cubicBezTo>
                  <a:cubicBezTo>
                    <a:pt x="f23" y="f24"/>
                    <a:pt x="f25" y="f26"/>
                    <a:pt x="f6" y="f27"/>
                  </a:cubicBezTo>
                  <a:cubicBezTo>
                    <a:pt x="f6" y="f28"/>
                    <a:pt x="f6" y="f29"/>
                    <a:pt x="f6" y="f18"/>
                  </a:cubicBezTo>
                  <a:lnTo>
                    <a:pt x="f6" y="f17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7" name="Freeform: Shape 1270">
              <a:extLst>
                <a:ext uri="{FF2B5EF4-FFF2-40B4-BE49-F238E27FC236}">
                  <a16:creationId xmlns:a16="http://schemas.microsoft.com/office/drawing/2014/main" id="{281B6C28-FAF7-8C38-2E1D-F91B3843433A}"/>
                </a:ext>
              </a:extLst>
            </p:cNvPr>
            <p:cNvSpPr/>
            <p:nvPr/>
          </p:nvSpPr>
          <p:spPr>
            <a:xfrm>
              <a:off x="6890945" y="6503688"/>
              <a:ext cx="323176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0939"/>
                <a:gd name="f7" fmla="val 14735"/>
                <a:gd name="f8" fmla="val 334274"/>
                <a:gd name="f9" fmla="val 4073"/>
                <a:gd name="f10" fmla="val 7369"/>
                <a:gd name="f11" fmla="val 3295"/>
                <a:gd name="f12" fmla="val 7368"/>
                <a:gd name="f13" fmla="val 11440"/>
                <a:gd name="f14" fmla="val 337088"/>
                <a:gd name="f15" fmla="val 14749"/>
                <a:gd name="f16" fmla="val 339647"/>
                <a:gd name="f17" fmla="val 13128"/>
                <a:gd name="f18" fmla="val 340839"/>
                <a:gd name="f19" fmla="val 10582"/>
                <a:gd name="f20" fmla="val 340973"/>
                <a:gd name="f21" fmla="val 9698"/>
                <a:gd name="f22" fmla="val 8787"/>
                <a:gd name="f23" fmla="val 7903"/>
                <a:gd name="f24" fmla="val 341147"/>
                <a:gd name="f25" fmla="val 3925"/>
                <a:gd name="f26" fmla="val 338240"/>
                <a:gd name="f27" fmla="val 429"/>
                <a:gd name="f28" fmla="+- 0 0 -90"/>
                <a:gd name="f29" fmla="*/ f3 1 340939"/>
                <a:gd name="f30" fmla="*/ f4 1 1473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340939"/>
                <a:gd name="f39" fmla="*/ f35 1 14735"/>
                <a:gd name="f40" fmla="*/ 334274 f36 1"/>
                <a:gd name="f41" fmla="*/ 0 f35 1"/>
                <a:gd name="f42" fmla="*/ 0 f36 1"/>
                <a:gd name="f43" fmla="*/ 7369 f36 1"/>
                <a:gd name="f44" fmla="*/ 7368 f35 1"/>
                <a:gd name="f45" fmla="*/ 14735 f35 1"/>
                <a:gd name="f46" fmla="*/ 340839 f36 1"/>
                <a:gd name="f47" fmla="*/ 10582 f35 1"/>
                <a:gd name="f48" fmla="*/ 7903 f35 1"/>
                <a:gd name="f49" fmla="+- f37 0 f1"/>
                <a:gd name="f50" fmla="*/ f40 1 340939"/>
                <a:gd name="f51" fmla="*/ f41 1 14735"/>
                <a:gd name="f52" fmla="*/ f42 1 340939"/>
                <a:gd name="f53" fmla="*/ f43 1 340939"/>
                <a:gd name="f54" fmla="*/ f44 1 14735"/>
                <a:gd name="f55" fmla="*/ f45 1 14735"/>
                <a:gd name="f56" fmla="*/ f46 1 340939"/>
                <a:gd name="f57" fmla="*/ f47 1 14735"/>
                <a:gd name="f58" fmla="*/ f48 1 14735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8"/>
                <a:gd name="f66" fmla="*/ f53 1 f38"/>
                <a:gd name="f67" fmla="*/ f54 1 f39"/>
                <a:gd name="f68" fmla="*/ f55 1 f39"/>
                <a:gd name="f69" fmla="*/ f56 1 f38"/>
                <a:gd name="f70" fmla="*/ f57 1 f39"/>
                <a:gd name="f71" fmla="*/ f58 1 f39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29 1"/>
                <a:gd name="f79" fmla="*/ f66 f29 1"/>
                <a:gd name="f80" fmla="*/ f67 f30 1"/>
                <a:gd name="f81" fmla="*/ f68 f30 1"/>
                <a:gd name="f82" fmla="*/ f69 f29 1"/>
                <a:gd name="f83" fmla="*/ f70 f30 1"/>
                <a:gd name="f84" fmla="*/ f7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8" y="f77"/>
                </a:cxn>
                <a:cxn ang="f49">
                  <a:pos x="f79" y="f80"/>
                </a:cxn>
                <a:cxn ang="f49">
                  <a:pos x="f78" y="f81"/>
                </a:cxn>
                <a:cxn ang="f49">
                  <a:pos x="f76" y="f81"/>
                </a:cxn>
                <a:cxn ang="f49">
                  <a:pos x="f82" y="f83"/>
                </a:cxn>
                <a:cxn ang="f49">
                  <a:pos x="f82" y="f83"/>
                </a:cxn>
                <a:cxn ang="f49">
                  <a:pos x="f82" y="f84"/>
                </a:cxn>
                <a:cxn ang="f49">
                  <a:pos x="f76" y="f77"/>
                </a:cxn>
              </a:cxnLst>
              <a:rect l="f72" t="f75" r="f73" b="f74"/>
              <a:pathLst>
                <a:path w="340939" h="14735">
                  <a:moveTo>
                    <a:pt x="f8" y="f5"/>
                  </a:moveTo>
                  <a:lnTo>
                    <a:pt x="f5" y="f5"/>
                  </a:lnTo>
                  <a:cubicBezTo>
                    <a:pt x="f9" y="f5"/>
                    <a:pt x="f10" y="f11"/>
                    <a:pt x="f10" y="f12"/>
                  </a:cubicBezTo>
                  <a:cubicBezTo>
                    <a:pt x="f10" y="f13"/>
                    <a:pt x="f9" y="f7"/>
                    <a:pt x="f5" y="f7"/>
                  </a:cubicBezTo>
                  <a:lnTo>
                    <a:pt x="f8" y="f7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19"/>
                  </a:lnTo>
                  <a:cubicBezTo>
                    <a:pt x="f20" y="f21"/>
                    <a:pt x="f20" y="f22"/>
                    <a:pt x="f18" y="f23"/>
                  </a:cubicBezTo>
                  <a:cubicBezTo>
                    <a:pt x="f24" y="f25"/>
                    <a:pt x="f26" y="f2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8" name="Freeform: Shape 1271">
              <a:extLst>
                <a:ext uri="{FF2B5EF4-FFF2-40B4-BE49-F238E27FC236}">
                  <a16:creationId xmlns:a16="http://schemas.microsoft.com/office/drawing/2014/main" id="{49ACB0C7-7B05-17DA-7DB9-7BD24A869251}"/>
                </a:ext>
              </a:extLst>
            </p:cNvPr>
            <p:cNvSpPr/>
            <p:nvPr/>
          </p:nvSpPr>
          <p:spPr>
            <a:xfrm>
              <a:off x="6887013" y="6503688"/>
              <a:ext cx="10917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22"/>
                <a:gd name="f7" fmla="val 14735"/>
                <a:gd name="f8" fmla="val 11523"/>
                <a:gd name="f9" fmla="val 7368"/>
                <a:gd name="f10" fmla="val 3295"/>
                <a:gd name="f11" fmla="val 8226"/>
                <a:gd name="f12" fmla="val 4153"/>
                <a:gd name="f13" fmla="val 4073"/>
                <a:gd name="f14" fmla="val 7369"/>
                <a:gd name="f15" fmla="val 7450"/>
                <a:gd name="f16" fmla="val 11359"/>
                <a:gd name="f17" fmla="val 4260"/>
                <a:gd name="f18" fmla="val 14655"/>
                <a:gd name="f19" fmla="val 268"/>
                <a:gd name="f20" fmla="val 174"/>
                <a:gd name="f21" fmla="val 94"/>
                <a:gd name="f22" fmla="val 11440"/>
                <a:gd name="f23" fmla="+- 0 0 -90"/>
                <a:gd name="f24" fmla="*/ f3 1 11522"/>
                <a:gd name="f25" fmla="*/ f4 1 1473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1522"/>
                <a:gd name="f34" fmla="*/ f30 1 14735"/>
                <a:gd name="f35" fmla="*/ 11523 f31 1"/>
                <a:gd name="f36" fmla="*/ 7368 f30 1"/>
                <a:gd name="f37" fmla="*/ 4153 f31 1"/>
                <a:gd name="f38" fmla="*/ 0 f30 1"/>
                <a:gd name="f39" fmla="*/ 0 f31 1"/>
                <a:gd name="f40" fmla="*/ 7369 f31 1"/>
                <a:gd name="f41" fmla="*/ 268 f31 1"/>
                <a:gd name="f42" fmla="*/ 14735 f30 1"/>
                <a:gd name="f43" fmla="+- f32 0 f1"/>
                <a:gd name="f44" fmla="*/ f35 1 11522"/>
                <a:gd name="f45" fmla="*/ f36 1 14735"/>
                <a:gd name="f46" fmla="*/ f37 1 11522"/>
                <a:gd name="f47" fmla="*/ f38 1 14735"/>
                <a:gd name="f48" fmla="*/ f39 1 11522"/>
                <a:gd name="f49" fmla="*/ f40 1 11522"/>
                <a:gd name="f50" fmla="*/ f41 1 11522"/>
                <a:gd name="f51" fmla="*/ f42 1 14735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3"/>
                <a:gd name="f61" fmla="*/ f49 1 f33"/>
                <a:gd name="f62" fmla="*/ f50 1 f33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4 1"/>
                <a:gd name="f73" fmla="*/ f61 f24 1"/>
                <a:gd name="f74" fmla="*/ f62 f24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2" y="f71"/>
                </a:cxn>
                <a:cxn ang="f43">
                  <a:pos x="f73" y="f69"/>
                </a:cxn>
                <a:cxn ang="f43">
                  <a:pos x="f74" y="f75"/>
                </a:cxn>
                <a:cxn ang="f43">
                  <a:pos x="f72" y="f75"/>
                </a:cxn>
                <a:cxn ang="f43">
                  <a:pos x="f70" y="f75"/>
                </a:cxn>
                <a:cxn ang="f43">
                  <a:pos x="f68" y="f69"/>
                </a:cxn>
              </a:cxnLst>
              <a:rect l="f64" t="f67" r="f65" b="f66"/>
              <a:pathLst>
                <a:path w="11522" h="14735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5" y="f5"/>
                  </a:lnTo>
                  <a:cubicBezTo>
                    <a:pt x="f13" y="f5"/>
                    <a:pt x="f14" y="f10"/>
                    <a:pt x="f14" y="f9"/>
                  </a:cubicBezTo>
                  <a:cubicBezTo>
                    <a:pt x="f15" y="f16"/>
                    <a:pt x="f17" y="f18"/>
                    <a:pt x="f19" y="f7"/>
                  </a:cubicBezTo>
                  <a:cubicBezTo>
                    <a:pt x="f20" y="f7"/>
                    <a:pt x="f21" y="f7"/>
                    <a:pt x="f5" y="f7"/>
                  </a:cubicBezTo>
                  <a:lnTo>
                    <a:pt x="f12" y="f7"/>
                  </a:lnTo>
                  <a:cubicBezTo>
                    <a:pt x="f11" y="f7"/>
                    <a:pt x="f8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9" name="Freeform: Shape 1272">
              <a:extLst>
                <a:ext uri="{FF2B5EF4-FFF2-40B4-BE49-F238E27FC236}">
                  <a16:creationId xmlns:a16="http://schemas.microsoft.com/office/drawing/2014/main" id="{EFFFCB2E-CBD5-D42F-3F30-7881B467602E}"/>
                </a:ext>
              </a:extLst>
            </p:cNvPr>
            <p:cNvSpPr/>
            <p:nvPr/>
          </p:nvSpPr>
          <p:spPr>
            <a:xfrm>
              <a:off x="6690545" y="6503688"/>
              <a:ext cx="203454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632"/>
                <a:gd name="f7" fmla="val 14736"/>
                <a:gd name="f8" fmla="val 7368"/>
                <a:gd name="f9" fmla="val 3295"/>
                <a:gd name="f10" fmla="val 211336"/>
                <a:gd name="f11" fmla="val 207263"/>
                <a:gd name="f12" fmla="val 4073"/>
                <a:gd name="f13" fmla="val 7369"/>
                <a:gd name="f14" fmla="val 11440"/>
                <a:gd name="f15" fmla="val 14735"/>
                <a:gd name="f16" fmla="val 211256"/>
                <a:gd name="f17" fmla="val 14816"/>
                <a:gd name="f18" fmla="val 214551"/>
                <a:gd name="f19" fmla="val 11627"/>
                <a:gd name="f20" fmla="val 7635"/>
                <a:gd name="f21" fmla="val 7542"/>
                <a:gd name="f22" fmla="val 7461"/>
                <a:gd name="f23" fmla="+- 0 0 -90"/>
                <a:gd name="f24" fmla="*/ f3 1 214632"/>
                <a:gd name="f25" fmla="*/ f4 1 1473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14632"/>
                <a:gd name="f34" fmla="*/ f30 1 14736"/>
                <a:gd name="f35" fmla="*/ 214632 f31 1"/>
                <a:gd name="f36" fmla="*/ 7368 f30 1"/>
                <a:gd name="f37" fmla="*/ 207263 f31 1"/>
                <a:gd name="f38" fmla="*/ 0 f30 1"/>
                <a:gd name="f39" fmla="*/ 0 f31 1"/>
                <a:gd name="f40" fmla="*/ 7369 f31 1"/>
                <a:gd name="f41" fmla="*/ 14735 f30 1"/>
                <a:gd name="f42" fmla="*/ 7635 f30 1"/>
                <a:gd name="f43" fmla="+- f32 0 f1"/>
                <a:gd name="f44" fmla="*/ f35 1 214632"/>
                <a:gd name="f45" fmla="*/ f36 1 14736"/>
                <a:gd name="f46" fmla="*/ f37 1 214632"/>
                <a:gd name="f47" fmla="*/ f38 1 14736"/>
                <a:gd name="f48" fmla="*/ f39 1 214632"/>
                <a:gd name="f49" fmla="*/ f40 1 214632"/>
                <a:gd name="f50" fmla="*/ f41 1 14736"/>
                <a:gd name="f51" fmla="*/ f42 1 14736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3"/>
                <a:gd name="f61" fmla="*/ f49 1 f33"/>
                <a:gd name="f62" fmla="*/ f50 1 f34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4 1"/>
                <a:gd name="f73" fmla="*/ f61 f24 1"/>
                <a:gd name="f74" fmla="*/ f62 f25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2" y="f71"/>
                </a:cxn>
                <a:cxn ang="f43">
                  <a:pos x="f73" y="f69"/>
                </a:cxn>
                <a:cxn ang="f43">
                  <a:pos x="f72" y="f74"/>
                </a:cxn>
                <a:cxn ang="f43">
                  <a:pos x="f70" y="f74"/>
                </a:cxn>
                <a:cxn ang="f43">
                  <a:pos x="f68" y="f75"/>
                </a:cxn>
                <a:cxn ang="f43">
                  <a:pos x="f68" y="f69"/>
                </a:cxn>
              </a:cxnLst>
              <a:rect l="f64" t="f67" r="f65" b="f66"/>
              <a:pathLst>
                <a:path w="214632" h="14736">
                  <a:moveTo>
                    <a:pt x="f6" y="f8"/>
                  </a:moveTo>
                  <a:cubicBezTo>
                    <a:pt x="f6" y="f9"/>
                    <a:pt x="f10" y="f5"/>
                    <a:pt x="f11" y="f5"/>
                  </a:cubicBezTo>
                  <a:lnTo>
                    <a:pt x="f5" y="f5"/>
                  </a:lnTo>
                  <a:cubicBezTo>
                    <a:pt x="f12" y="f5"/>
                    <a:pt x="f13" y="f9"/>
                    <a:pt x="f13" y="f8"/>
                  </a:cubicBezTo>
                  <a:cubicBezTo>
                    <a:pt x="f13" y="f14"/>
                    <a:pt x="f12" y="f15"/>
                    <a:pt x="f5" y="f15"/>
                  </a:cubicBezTo>
                  <a:lnTo>
                    <a:pt x="f11" y="f15"/>
                  </a:lnTo>
                  <a:cubicBezTo>
                    <a:pt x="f16" y="f17"/>
                    <a:pt x="f18" y="f19"/>
                    <a:pt x="f6" y="f20"/>
                  </a:cubicBezTo>
                  <a:cubicBezTo>
                    <a:pt x="f6" y="f21"/>
                    <a:pt x="f6" y="f2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0" name="Freeform: Shape 1273">
              <a:extLst>
                <a:ext uri="{FF2B5EF4-FFF2-40B4-BE49-F238E27FC236}">
                  <a16:creationId xmlns:a16="http://schemas.microsoft.com/office/drawing/2014/main" id="{AD234FC6-0944-9CD2-BE5B-4724578FF0CC}"/>
                </a:ext>
              </a:extLst>
            </p:cNvPr>
            <p:cNvSpPr/>
            <p:nvPr/>
          </p:nvSpPr>
          <p:spPr>
            <a:xfrm>
              <a:off x="6597834" y="6503688"/>
              <a:ext cx="99697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172"/>
                <a:gd name="f7" fmla="val 14601"/>
                <a:gd name="f8" fmla="val 7368"/>
                <a:gd name="f9" fmla="val 3295"/>
                <a:gd name="f10" fmla="val 101877"/>
                <a:gd name="f11" fmla="val 97803"/>
                <a:gd name="f12" fmla="val 7100"/>
                <a:gd name="f13" fmla="val 3188"/>
                <a:gd name="f14" fmla="val 147"/>
                <a:gd name="f15" fmla="val 67"/>
                <a:gd name="f16" fmla="val 3322"/>
                <a:gd name="f17" fmla="val 7234"/>
                <a:gd name="f18" fmla="val 26"/>
                <a:gd name="f19" fmla="val 9685"/>
                <a:gd name="f20" fmla="val 1286"/>
                <a:gd name="f21" fmla="val 11949"/>
                <a:gd name="f22" fmla="val 3349"/>
                <a:gd name="f23" fmla="val 13262"/>
                <a:gd name="f24" fmla="val 4515"/>
                <a:gd name="f25" fmla="val 14119"/>
                <a:gd name="f26" fmla="val 5921"/>
                <a:gd name="f27" fmla="val 14588"/>
                <a:gd name="f28" fmla="val 7369"/>
                <a:gd name="f29" fmla="val 101823"/>
                <a:gd name="f30" fmla="val 105105"/>
                <a:gd name="f31" fmla="val 11386"/>
                <a:gd name="f32" fmla="+- 0 0 -90"/>
                <a:gd name="f33" fmla="*/ f3 1 105172"/>
                <a:gd name="f34" fmla="*/ f4 1 1460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05172"/>
                <a:gd name="f43" fmla="*/ f39 1 14601"/>
                <a:gd name="f44" fmla="*/ 105172 f40 1"/>
                <a:gd name="f45" fmla="*/ 7368 f39 1"/>
                <a:gd name="f46" fmla="*/ 97803 f40 1"/>
                <a:gd name="f47" fmla="*/ 0 f39 1"/>
                <a:gd name="f48" fmla="*/ 7100 f40 1"/>
                <a:gd name="f49" fmla="*/ 0 f40 1"/>
                <a:gd name="f50" fmla="*/ 7234 f39 1"/>
                <a:gd name="f51" fmla="*/ 3349 f40 1"/>
                <a:gd name="f52" fmla="*/ 13262 f39 1"/>
                <a:gd name="f53" fmla="*/ 7369 f40 1"/>
                <a:gd name="f54" fmla="*/ 14601 f39 1"/>
                <a:gd name="f55" fmla="+- f41 0 f1"/>
                <a:gd name="f56" fmla="*/ f44 1 105172"/>
                <a:gd name="f57" fmla="*/ f45 1 14601"/>
                <a:gd name="f58" fmla="*/ f46 1 105172"/>
                <a:gd name="f59" fmla="*/ f47 1 14601"/>
                <a:gd name="f60" fmla="*/ f48 1 105172"/>
                <a:gd name="f61" fmla="*/ f49 1 105172"/>
                <a:gd name="f62" fmla="*/ f50 1 14601"/>
                <a:gd name="f63" fmla="*/ f51 1 105172"/>
                <a:gd name="f64" fmla="*/ f52 1 14601"/>
                <a:gd name="f65" fmla="*/ f53 1 105172"/>
                <a:gd name="f66" fmla="*/ f54 1 14601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2"/>
                <a:gd name="f74" fmla="*/ f59 1 f43"/>
                <a:gd name="f75" fmla="*/ f60 1 f42"/>
                <a:gd name="f76" fmla="*/ f61 1 f42"/>
                <a:gd name="f77" fmla="*/ f62 1 f43"/>
                <a:gd name="f78" fmla="*/ f63 1 f42"/>
                <a:gd name="f79" fmla="*/ f64 1 f43"/>
                <a:gd name="f80" fmla="*/ f65 1 f42"/>
                <a:gd name="f81" fmla="*/ f66 1 f43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3 1"/>
                <a:gd name="f89" fmla="*/ f74 f34 1"/>
                <a:gd name="f90" fmla="*/ f75 f33 1"/>
                <a:gd name="f91" fmla="*/ f76 f33 1"/>
                <a:gd name="f92" fmla="*/ f77 f34 1"/>
                <a:gd name="f93" fmla="*/ f78 f33 1"/>
                <a:gd name="f94" fmla="*/ f79 f34 1"/>
                <a:gd name="f95" fmla="*/ f80 f33 1"/>
                <a:gd name="f96" fmla="*/ f8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8" y="f89"/>
                </a:cxn>
                <a:cxn ang="f55">
                  <a:pos x="f90" y="f89"/>
                </a:cxn>
                <a:cxn ang="f55">
                  <a:pos x="f91" y="f92"/>
                </a:cxn>
                <a:cxn ang="f55">
                  <a:pos x="f93" y="f94"/>
                </a:cxn>
                <a:cxn ang="f55">
                  <a:pos x="f95" y="f96"/>
                </a:cxn>
                <a:cxn ang="f55">
                  <a:pos x="f88" y="f96"/>
                </a:cxn>
                <a:cxn ang="f55">
                  <a:pos x="f86" y="f87"/>
                </a:cxn>
              </a:cxnLst>
              <a:rect l="f82" t="f85" r="f83" b="f84"/>
              <a:pathLst>
                <a:path w="105172" h="14601">
                  <a:moveTo>
                    <a:pt x="f6" y="f8"/>
                  </a:moveTo>
                  <a:cubicBezTo>
                    <a:pt x="f6" y="f9"/>
                    <a:pt x="f10" y="f5"/>
                    <a:pt x="f11" y="f5"/>
                  </a:cubicBezTo>
                  <a:lnTo>
                    <a:pt x="f12" y="f5"/>
                  </a:lnTo>
                  <a:cubicBezTo>
                    <a:pt x="f13" y="f14"/>
                    <a:pt x="f15" y="f16"/>
                    <a:pt x="f5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7"/>
                  </a:cubicBezTo>
                  <a:lnTo>
                    <a:pt x="f11" y="f7"/>
                  </a:lnTo>
                  <a:cubicBezTo>
                    <a:pt x="f29" y="f7"/>
                    <a:pt x="f30" y="f3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1" name="Freeform: Shape 1274">
              <a:extLst>
                <a:ext uri="{FF2B5EF4-FFF2-40B4-BE49-F238E27FC236}">
                  <a16:creationId xmlns:a16="http://schemas.microsoft.com/office/drawing/2014/main" id="{AE4ED586-693E-85B0-2DE8-AAFFFC08EF23}"/>
                </a:ext>
              </a:extLst>
            </p:cNvPr>
            <p:cNvSpPr/>
            <p:nvPr/>
          </p:nvSpPr>
          <p:spPr>
            <a:xfrm>
              <a:off x="8146581" y="5623386"/>
              <a:ext cx="52760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656"/>
                <a:gd name="f7" fmla="val 14737"/>
                <a:gd name="f8" fmla="val 7101"/>
                <a:gd name="f9" fmla="val 68"/>
                <a:gd name="f10" fmla="val 4033"/>
                <a:gd name="f11" fmla="val -480"/>
                <a:gd name="f12" fmla="val 7744"/>
                <a:gd name="f13" fmla="val 2345"/>
                <a:gd name="f14" fmla="val 8293"/>
                <a:gd name="f15" fmla="val 6377"/>
                <a:gd name="f16" fmla="val 8843"/>
                <a:gd name="f17" fmla="val 10409"/>
                <a:gd name="f18" fmla="val 6016"/>
                <a:gd name="f19" fmla="val 14121"/>
                <a:gd name="f20" fmla="val 1983"/>
                <a:gd name="f21" fmla="val 14669"/>
                <a:gd name="f22" fmla="val 1326"/>
                <a:gd name="f23" fmla="val 14759"/>
                <a:gd name="f24" fmla="val 657"/>
                <a:gd name="f25" fmla="val 47294"/>
                <a:gd name="f26" fmla="val 51328"/>
                <a:gd name="f27" fmla="val 15217"/>
                <a:gd name="f28" fmla="val 55038"/>
                <a:gd name="f29" fmla="val 12392"/>
                <a:gd name="f30" fmla="val 55588"/>
                <a:gd name="f31" fmla="val 8360"/>
                <a:gd name="f32" fmla="val 56137"/>
                <a:gd name="f33" fmla="val 4328"/>
                <a:gd name="f34" fmla="val 53310"/>
                <a:gd name="f35" fmla="val 616"/>
                <a:gd name="f36" fmla="val 49277"/>
                <a:gd name="f37" fmla="val 48621"/>
                <a:gd name="f38" fmla="val -22"/>
                <a:gd name="f39" fmla="val 47951"/>
                <a:gd name="f40" fmla="+- 0 0 -90"/>
                <a:gd name="f41" fmla="*/ f3 1 55656"/>
                <a:gd name="f42" fmla="*/ f4 1 14737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55656"/>
                <a:gd name="f51" fmla="*/ f47 1 14737"/>
                <a:gd name="f52" fmla="*/ 7101 f48 1"/>
                <a:gd name="f53" fmla="*/ 68 f47 1"/>
                <a:gd name="f54" fmla="*/ 0 f48 1"/>
                <a:gd name="f55" fmla="*/ 8293 f48 1"/>
                <a:gd name="f56" fmla="*/ 6377 f47 1"/>
                <a:gd name="f57" fmla="*/ 1983 f48 1"/>
                <a:gd name="f58" fmla="*/ 14669 f47 1"/>
                <a:gd name="f59" fmla="*/ 47294 f48 1"/>
                <a:gd name="f60" fmla="*/ 55588 f48 1"/>
                <a:gd name="f61" fmla="*/ 8360 f47 1"/>
                <a:gd name="f62" fmla="*/ 49277 f48 1"/>
                <a:gd name="f63" fmla="+- f49 0 f1"/>
                <a:gd name="f64" fmla="*/ f52 1 55656"/>
                <a:gd name="f65" fmla="*/ f53 1 14737"/>
                <a:gd name="f66" fmla="*/ f54 1 55656"/>
                <a:gd name="f67" fmla="*/ f55 1 55656"/>
                <a:gd name="f68" fmla="*/ f56 1 14737"/>
                <a:gd name="f69" fmla="*/ f57 1 55656"/>
                <a:gd name="f70" fmla="*/ f58 1 14737"/>
                <a:gd name="f71" fmla="*/ f59 1 55656"/>
                <a:gd name="f72" fmla="*/ f60 1 55656"/>
                <a:gd name="f73" fmla="*/ f61 1 14737"/>
                <a:gd name="f74" fmla="*/ f62 1 55656"/>
                <a:gd name="f75" fmla="*/ f43 1 f50"/>
                <a:gd name="f76" fmla="*/ f44 1 f50"/>
                <a:gd name="f77" fmla="*/ f43 1 f51"/>
                <a:gd name="f78" fmla="*/ f45 1 f51"/>
                <a:gd name="f79" fmla="*/ f64 1 f50"/>
                <a:gd name="f80" fmla="*/ f65 1 f51"/>
                <a:gd name="f81" fmla="*/ f66 1 f50"/>
                <a:gd name="f82" fmla="*/ f67 1 f50"/>
                <a:gd name="f83" fmla="*/ f68 1 f51"/>
                <a:gd name="f84" fmla="*/ f69 1 f50"/>
                <a:gd name="f85" fmla="*/ f70 1 f51"/>
                <a:gd name="f86" fmla="*/ f71 1 f50"/>
                <a:gd name="f87" fmla="*/ f72 1 f50"/>
                <a:gd name="f88" fmla="*/ f73 1 f51"/>
                <a:gd name="f89" fmla="*/ f74 1 f50"/>
                <a:gd name="f90" fmla="*/ f75 f41 1"/>
                <a:gd name="f91" fmla="*/ f76 f41 1"/>
                <a:gd name="f92" fmla="*/ f78 f42 1"/>
                <a:gd name="f93" fmla="*/ f77 f42 1"/>
                <a:gd name="f94" fmla="*/ f79 f41 1"/>
                <a:gd name="f95" fmla="*/ f80 f42 1"/>
                <a:gd name="f96" fmla="*/ f81 f41 1"/>
                <a:gd name="f97" fmla="*/ f82 f41 1"/>
                <a:gd name="f98" fmla="*/ f83 f42 1"/>
                <a:gd name="f99" fmla="*/ f84 f41 1"/>
                <a:gd name="f100" fmla="*/ f85 f42 1"/>
                <a:gd name="f101" fmla="*/ f86 f41 1"/>
                <a:gd name="f102" fmla="*/ f87 f41 1"/>
                <a:gd name="f103" fmla="*/ f88 f42 1"/>
                <a:gd name="f104" fmla="*/ f8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94" y="f95"/>
                </a:cxn>
                <a:cxn ang="f63">
                  <a:pos x="f96" y="f95"/>
                </a:cxn>
                <a:cxn ang="f63">
                  <a:pos x="f97" y="f98"/>
                </a:cxn>
                <a:cxn ang="f63">
                  <a:pos x="f99" y="f100"/>
                </a:cxn>
                <a:cxn ang="f63">
                  <a:pos x="f96" y="f100"/>
                </a:cxn>
                <a:cxn ang="f63">
                  <a:pos x="f101" y="f100"/>
                </a:cxn>
                <a:cxn ang="f63">
                  <a:pos x="f102" y="f103"/>
                </a:cxn>
                <a:cxn ang="f63">
                  <a:pos x="f104" y="f95"/>
                </a:cxn>
                <a:cxn ang="f63">
                  <a:pos x="f101" y="f95"/>
                </a:cxn>
                <a:cxn ang="f63">
                  <a:pos x="f94" y="f95"/>
                </a:cxn>
              </a:cxnLst>
              <a:rect l="f90" t="f93" r="f91" b="f92"/>
              <a:pathLst>
                <a:path w="55656" h="14737">
                  <a:moveTo>
                    <a:pt x="f8" y="f9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5" y="f21"/>
                  </a:cubicBezTo>
                  <a:lnTo>
                    <a:pt x="f25" y="f21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9"/>
                  </a:cubicBezTo>
                  <a:cubicBezTo>
                    <a:pt x="f37" y="f38"/>
                    <a:pt x="f39" y="f38"/>
                    <a:pt x="f25" y="f9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2" name="Freeform: Shape 1275">
              <a:extLst>
                <a:ext uri="{FF2B5EF4-FFF2-40B4-BE49-F238E27FC236}">
                  <a16:creationId xmlns:a16="http://schemas.microsoft.com/office/drawing/2014/main" id="{23131D9C-1E94-ACAA-05C0-398267720F78}"/>
                </a:ext>
              </a:extLst>
            </p:cNvPr>
            <p:cNvSpPr/>
            <p:nvPr/>
          </p:nvSpPr>
          <p:spPr>
            <a:xfrm>
              <a:off x="9483370" y="5921508"/>
              <a:ext cx="13972" cy="5506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550695"/>
                <a:gd name="f8" fmla="val 7368"/>
                <a:gd name="f9" fmla="val 550696"/>
                <a:gd name="f10" fmla="val 3298"/>
                <a:gd name="f11" fmla="val 11442"/>
                <a:gd name="f12" fmla="val 7369"/>
                <a:gd name="f13" fmla="val 3296"/>
                <a:gd name="f14" fmla="+- 0 0 -90"/>
                <a:gd name="f15" fmla="*/ f3 1 14738"/>
                <a:gd name="f16" fmla="*/ f4 1 55069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738"/>
                <a:gd name="f25" fmla="*/ f21 1 550695"/>
                <a:gd name="f26" fmla="*/ 0 f22 1"/>
                <a:gd name="f27" fmla="*/ 7368 f21 1"/>
                <a:gd name="f28" fmla="*/ 550696 f21 1"/>
                <a:gd name="f29" fmla="*/ 14738 f22 1"/>
                <a:gd name="f30" fmla="*/ 7369 f22 1"/>
                <a:gd name="f31" fmla="*/ 0 f21 1"/>
                <a:gd name="f32" fmla="+- f23 0 f1"/>
                <a:gd name="f33" fmla="*/ f26 1 14738"/>
                <a:gd name="f34" fmla="*/ f27 1 550695"/>
                <a:gd name="f35" fmla="*/ f28 1 550695"/>
                <a:gd name="f36" fmla="*/ f29 1 14738"/>
                <a:gd name="f37" fmla="*/ f30 1 14738"/>
                <a:gd name="f38" fmla="*/ f31 1 550695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6" y="f54"/>
                </a:cxn>
                <a:cxn ang="f32">
                  <a:pos x="f57" y="f58"/>
                </a:cxn>
                <a:cxn ang="f32">
                  <a:pos x="f53" y="f54"/>
                </a:cxn>
              </a:cxnLst>
              <a:rect l="f49" t="f52" r="f50" b="f51"/>
              <a:pathLst>
                <a:path w="14738" h="550695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6" y="f8"/>
                  </a:lnTo>
                  <a:cubicBezTo>
                    <a:pt x="f6" y="f10"/>
                    <a:pt x="f11" y="f5"/>
                    <a:pt x="f12" y="f5"/>
                  </a:cubicBezTo>
                  <a:cubicBezTo>
                    <a:pt x="f13" y="f5"/>
                    <a:pt x="f5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3" name="Freeform: Shape 1276">
              <a:extLst>
                <a:ext uri="{FF2B5EF4-FFF2-40B4-BE49-F238E27FC236}">
                  <a16:creationId xmlns:a16="http://schemas.microsoft.com/office/drawing/2014/main" id="{0F097D34-3CAD-2315-A2DA-B0825B598343}"/>
                </a:ext>
              </a:extLst>
            </p:cNvPr>
            <p:cNvSpPr/>
            <p:nvPr/>
          </p:nvSpPr>
          <p:spPr>
            <a:xfrm>
              <a:off x="5501332" y="6579903"/>
              <a:ext cx="45" cy="2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"/>
                <a:gd name="f7" fmla="val 2009"/>
                <a:gd name="f8" fmla="val 67"/>
                <a:gd name="f9" fmla="val 670"/>
                <a:gd name="f10" fmla="val 1339"/>
                <a:gd name="f11" fmla="val 938"/>
                <a:gd name="f12" fmla="val 402"/>
                <a:gd name="f13" fmla="+- 0 0 -90"/>
                <a:gd name="f14" fmla="*/ f3 1 50"/>
                <a:gd name="f15" fmla="*/ f4 1 200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0"/>
                <a:gd name="f24" fmla="*/ f20 1 2009"/>
                <a:gd name="f25" fmla="*/ 0 f21 1"/>
                <a:gd name="f26" fmla="*/ 0 f20 1"/>
                <a:gd name="f27" fmla="*/ 2009 f20 1"/>
                <a:gd name="f28" fmla="*/ 402 f20 1"/>
                <a:gd name="f29" fmla="+- f22 0 f1"/>
                <a:gd name="f30" fmla="*/ f25 1 50"/>
                <a:gd name="f31" fmla="*/ f26 1 2009"/>
                <a:gd name="f32" fmla="*/ f27 1 2009"/>
                <a:gd name="f33" fmla="*/ f28 1 200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50" h="2009">
                  <a:moveTo>
                    <a:pt x="f5" y="f5"/>
                  </a:moveTo>
                  <a:cubicBezTo>
                    <a:pt x="f8" y="f9"/>
                    <a:pt x="f8" y="f10"/>
                    <a:pt x="f5" y="f7"/>
                  </a:cubicBezTo>
                  <a:lnTo>
                    <a:pt x="f5" y="f7"/>
                  </a:lnTo>
                  <a:cubicBezTo>
                    <a:pt x="f5" y="f7"/>
                    <a:pt x="f5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4" name="Freeform: Shape 1277">
              <a:extLst>
                <a:ext uri="{FF2B5EF4-FFF2-40B4-BE49-F238E27FC236}">
                  <a16:creationId xmlns:a16="http://schemas.microsoft.com/office/drawing/2014/main" id="{8600718E-95C0-615A-A1D0-E7A6FB1A4B79}"/>
                </a:ext>
              </a:extLst>
            </p:cNvPr>
            <p:cNvSpPr/>
            <p:nvPr/>
          </p:nvSpPr>
          <p:spPr>
            <a:xfrm>
              <a:off x="5487689" y="6579903"/>
              <a:ext cx="45" cy="2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"/>
                <a:gd name="f7" fmla="val 2009"/>
                <a:gd name="f8" fmla="val 50"/>
                <a:gd name="f9" fmla="val -17"/>
                <a:gd name="f10" fmla="val 1339"/>
                <a:gd name="f11" fmla="val 670"/>
                <a:gd name="f12" fmla="val 1072"/>
                <a:gd name="f13" fmla="val 1607"/>
                <a:gd name="f14" fmla="+- 0 0 -90"/>
                <a:gd name="f15" fmla="*/ f3 1 49"/>
                <a:gd name="f16" fmla="*/ f4 1 200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9"/>
                <a:gd name="f25" fmla="*/ f21 1 2009"/>
                <a:gd name="f26" fmla="*/ 50 f22 1"/>
                <a:gd name="f27" fmla="*/ 2009 f21 1"/>
                <a:gd name="f28" fmla="*/ 0 f21 1"/>
                <a:gd name="f29" fmla="*/ 1607 f21 1"/>
                <a:gd name="f30" fmla="+- f23 0 f1"/>
                <a:gd name="f31" fmla="*/ f26 1 49"/>
                <a:gd name="f32" fmla="*/ f27 1 2009"/>
                <a:gd name="f33" fmla="*/ f28 1 2009"/>
                <a:gd name="f34" fmla="*/ f29 1 2009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49" h="2009">
                  <a:moveTo>
                    <a:pt x="f8" y="f7"/>
                  </a:moveTo>
                  <a:cubicBezTo>
                    <a:pt x="f9" y="f10"/>
                    <a:pt x="f9" y="f11"/>
                    <a:pt x="f8" y="f5"/>
                  </a:cubicBezTo>
                  <a:lnTo>
                    <a:pt x="f8" y="f5"/>
                  </a:lnTo>
                  <a:cubicBezTo>
                    <a:pt x="f8" y="f5"/>
                    <a:pt x="f8" y="f12"/>
                    <a:pt x="f8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5" name="Freeform: Shape 1278">
              <a:extLst>
                <a:ext uri="{FF2B5EF4-FFF2-40B4-BE49-F238E27FC236}">
                  <a16:creationId xmlns:a16="http://schemas.microsoft.com/office/drawing/2014/main" id="{90C09B5B-21B1-9639-3476-6EB1B0AB48FB}"/>
                </a:ext>
              </a:extLst>
            </p:cNvPr>
            <p:cNvSpPr/>
            <p:nvPr/>
          </p:nvSpPr>
          <p:spPr>
            <a:xfrm>
              <a:off x="5901116" y="6581915"/>
              <a:ext cx="13972" cy="2717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271798"/>
                <a:gd name="f8" fmla="val 14738"/>
                <a:gd name="f9" fmla="val 4072"/>
                <a:gd name="f10" fmla="val 11442"/>
                <a:gd name="f11" fmla="val 7368"/>
                <a:gd name="f12" fmla="val 7369"/>
                <a:gd name="f13" fmla="val 3296"/>
                <a:gd name="f14" fmla="+- 0 0 -90"/>
                <a:gd name="f15" fmla="*/ f3 1 14737"/>
                <a:gd name="f16" fmla="*/ f4 1 27179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737"/>
                <a:gd name="f25" fmla="*/ f21 1 271798"/>
                <a:gd name="f26" fmla="*/ 14738 f22 1"/>
                <a:gd name="f27" fmla="*/ 0 f21 1"/>
                <a:gd name="f28" fmla="*/ 7369 f22 1"/>
                <a:gd name="f29" fmla="*/ 7368 f21 1"/>
                <a:gd name="f30" fmla="*/ 0 f22 1"/>
                <a:gd name="f31" fmla="*/ 271798 f21 1"/>
                <a:gd name="f32" fmla="+- f23 0 f1"/>
                <a:gd name="f33" fmla="*/ f26 1 14737"/>
                <a:gd name="f34" fmla="*/ f27 1 271798"/>
                <a:gd name="f35" fmla="*/ f28 1 14737"/>
                <a:gd name="f36" fmla="*/ f29 1 271798"/>
                <a:gd name="f37" fmla="*/ f30 1 14737"/>
                <a:gd name="f38" fmla="*/ f31 1 271798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4"/>
                </a:cxn>
                <a:cxn ang="f32">
                  <a:pos x="f57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14737" h="271798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5" y="f9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6" name="Freeform: Shape 1279">
              <a:extLst>
                <a:ext uri="{FF2B5EF4-FFF2-40B4-BE49-F238E27FC236}">
                  <a16:creationId xmlns:a16="http://schemas.microsoft.com/office/drawing/2014/main" id="{4B2CED22-D9CD-1CB0-70E5-CAAB2A894E2B}"/>
                </a:ext>
              </a:extLst>
            </p:cNvPr>
            <p:cNvSpPr/>
            <p:nvPr/>
          </p:nvSpPr>
          <p:spPr>
            <a:xfrm>
              <a:off x="8985406" y="6512119"/>
              <a:ext cx="13972" cy="85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8574"/>
                <a:gd name="f8" fmla="val 7369"/>
                <a:gd name="f9" fmla="val 8573"/>
                <a:gd name="f10" fmla="val 11361"/>
                <a:gd name="f11" fmla="val 8654"/>
                <a:gd name="f12" fmla="val 14657"/>
                <a:gd name="f13" fmla="val 5465"/>
                <a:gd name="f14" fmla="val 1474"/>
                <a:gd name="f15" fmla="val 1380"/>
                <a:gd name="f16" fmla="val 1299"/>
                <a:gd name="f17" fmla="val 1206"/>
                <a:gd name="f18" fmla="val 4072"/>
                <a:gd name="f19" fmla="val 11442"/>
                <a:gd name="f20" fmla="val 7368"/>
                <a:gd name="f21" fmla="val 3295"/>
                <a:gd name="f22" fmla="val 5278"/>
                <a:gd name="f23" fmla="+- 0 0 -90"/>
                <a:gd name="f24" fmla="*/ f3 1 14737"/>
                <a:gd name="f25" fmla="*/ f4 1 857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737"/>
                <a:gd name="f34" fmla="*/ f30 1 8574"/>
                <a:gd name="f35" fmla="*/ 7369 f31 1"/>
                <a:gd name="f36" fmla="*/ 8573 f30 1"/>
                <a:gd name="f37" fmla="*/ 14737 f31 1"/>
                <a:gd name="f38" fmla="*/ 1474 f30 1"/>
                <a:gd name="f39" fmla="*/ 1206 f30 1"/>
                <a:gd name="f40" fmla="*/ 0 f30 1"/>
                <a:gd name="f41" fmla="*/ 7368 f30 1"/>
                <a:gd name="f42" fmla="*/ 0 f31 1"/>
                <a:gd name="f43" fmla="+- f32 0 f1"/>
                <a:gd name="f44" fmla="*/ f35 1 14737"/>
                <a:gd name="f45" fmla="*/ f36 1 8574"/>
                <a:gd name="f46" fmla="*/ f37 1 14737"/>
                <a:gd name="f47" fmla="*/ f38 1 8574"/>
                <a:gd name="f48" fmla="*/ f39 1 8574"/>
                <a:gd name="f49" fmla="*/ f40 1 8574"/>
                <a:gd name="f50" fmla="*/ f41 1 8574"/>
                <a:gd name="f51" fmla="*/ f42 1 14737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4"/>
                <a:gd name="f61" fmla="*/ f49 1 f34"/>
                <a:gd name="f62" fmla="*/ f50 1 f34"/>
                <a:gd name="f63" fmla="*/ f51 1 f33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5 1"/>
                <a:gd name="f73" fmla="*/ f61 f25 1"/>
                <a:gd name="f74" fmla="*/ f62 f25 1"/>
                <a:gd name="f75" fmla="*/ f6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70" y="f73"/>
                </a:cxn>
                <a:cxn ang="f43">
                  <a:pos x="f68" y="f74"/>
                </a:cxn>
                <a:cxn ang="f43">
                  <a:pos x="f75" y="f73"/>
                </a:cxn>
                <a:cxn ang="f43">
                  <a:pos x="f75" y="f72"/>
                </a:cxn>
                <a:cxn ang="f43">
                  <a:pos x="f68" y="f69"/>
                </a:cxn>
              </a:cxnLst>
              <a:rect l="f64" t="f67" r="f65" b="f66"/>
              <a:pathLst>
                <a:path w="14737" h="8574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5"/>
                    <a:pt x="f6" y="f16"/>
                    <a:pt x="f6" y="f17"/>
                  </a:cubicBezTo>
                  <a:lnTo>
                    <a:pt x="f6" y="f5"/>
                  </a:lnTo>
                  <a:cubicBezTo>
                    <a:pt x="f6" y="f18"/>
                    <a:pt x="f19" y="f20"/>
                    <a:pt x="f8" y="f20"/>
                  </a:cubicBezTo>
                  <a:cubicBezTo>
                    <a:pt x="f21" y="f20"/>
                    <a:pt x="f5" y="f18"/>
                    <a:pt x="f5" y="f5"/>
                  </a:cubicBezTo>
                  <a:lnTo>
                    <a:pt x="f5" y="f17"/>
                  </a:lnTo>
                  <a:cubicBezTo>
                    <a:pt x="f5" y="f22"/>
                    <a:pt x="f2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7" name="Freeform: Shape 1280">
              <a:extLst>
                <a:ext uri="{FF2B5EF4-FFF2-40B4-BE49-F238E27FC236}">
                  <a16:creationId xmlns:a16="http://schemas.microsoft.com/office/drawing/2014/main" id="{0B6DCF04-6016-F17A-8F92-4F35FFEF6E02}"/>
                </a:ext>
              </a:extLst>
            </p:cNvPr>
            <p:cNvSpPr/>
            <p:nvPr/>
          </p:nvSpPr>
          <p:spPr>
            <a:xfrm>
              <a:off x="8985406" y="5755800"/>
              <a:ext cx="13972" cy="7636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763687"/>
                <a:gd name="f8" fmla="val 7368"/>
                <a:gd name="f9" fmla="val 756319"/>
                <a:gd name="f10" fmla="val 760392"/>
                <a:gd name="f11" fmla="val 3295"/>
                <a:gd name="f12" fmla="val 7369"/>
                <a:gd name="f13" fmla="val 11442"/>
                <a:gd name="f14" fmla="val 3298"/>
                <a:gd name="f15" fmla="+- 0 0 -90"/>
                <a:gd name="f16" fmla="*/ f3 1 14737"/>
                <a:gd name="f17" fmla="*/ f4 1 76368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737"/>
                <a:gd name="f26" fmla="*/ f22 1 763687"/>
                <a:gd name="f27" fmla="*/ 0 f23 1"/>
                <a:gd name="f28" fmla="*/ 7368 f22 1"/>
                <a:gd name="f29" fmla="*/ 756319 f22 1"/>
                <a:gd name="f30" fmla="*/ 7369 f23 1"/>
                <a:gd name="f31" fmla="*/ 763687 f22 1"/>
                <a:gd name="f32" fmla="*/ 14737 f23 1"/>
                <a:gd name="f33" fmla="*/ 0 f22 1"/>
                <a:gd name="f34" fmla="+- f24 0 f1"/>
                <a:gd name="f35" fmla="*/ f27 1 14737"/>
                <a:gd name="f36" fmla="*/ f28 1 763687"/>
                <a:gd name="f37" fmla="*/ f29 1 763687"/>
                <a:gd name="f38" fmla="*/ f30 1 14737"/>
                <a:gd name="f39" fmla="*/ f31 1 763687"/>
                <a:gd name="f40" fmla="*/ f32 1 14737"/>
                <a:gd name="f41" fmla="*/ f33 1 76368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61"/>
                </a:cxn>
                <a:cxn ang="f34">
                  <a:pos x="f62" y="f59"/>
                </a:cxn>
                <a:cxn ang="f34">
                  <a:pos x="f62" y="f58"/>
                </a:cxn>
                <a:cxn ang="f34">
                  <a:pos x="f60" y="f63"/>
                </a:cxn>
                <a:cxn ang="f34">
                  <a:pos x="f57" y="f58"/>
                </a:cxn>
              </a:cxnLst>
              <a:rect l="f53" t="f56" r="f54" b="f55"/>
              <a:pathLst>
                <a:path w="14737" h="763687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7"/>
                    <a:pt x="f12" y="f7"/>
                  </a:cubicBezTo>
                  <a:cubicBezTo>
                    <a:pt x="f13" y="f7"/>
                    <a:pt x="f6" y="f10"/>
                    <a:pt x="f6" y="f9"/>
                  </a:cubicBezTo>
                  <a:lnTo>
                    <a:pt x="f6" y="f8"/>
                  </a:lnTo>
                  <a:cubicBezTo>
                    <a:pt x="f6" y="f14"/>
                    <a:pt x="f13" y="f5"/>
                    <a:pt x="f12" y="f5"/>
                  </a:cubicBezTo>
                  <a:cubicBezTo>
                    <a:pt x="f11" y="f5"/>
                    <a:pt x="f5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8" name="Freeform: Shape 1281">
              <a:extLst>
                <a:ext uri="{FF2B5EF4-FFF2-40B4-BE49-F238E27FC236}">
                  <a16:creationId xmlns:a16="http://schemas.microsoft.com/office/drawing/2014/main" id="{D85D5C13-EFBF-4573-514B-510D3D173EA4}"/>
                </a:ext>
              </a:extLst>
            </p:cNvPr>
            <p:cNvSpPr/>
            <p:nvPr/>
          </p:nvSpPr>
          <p:spPr>
            <a:xfrm>
              <a:off x="8274853" y="6520028"/>
              <a:ext cx="13551" cy="91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91"/>
                <a:gd name="f7" fmla="val 9108"/>
                <a:gd name="f8" fmla="val 7369"/>
                <a:gd name="f9" fmla="val 7234"/>
                <a:gd name="f10" fmla="val 3376"/>
                <a:gd name="f11" fmla="val 7314"/>
                <a:gd name="f12" fmla="val 80"/>
                <a:gd name="f13" fmla="val 4126"/>
                <a:gd name="f14" fmla="val 134"/>
                <a:gd name="f15" fmla="val 94"/>
                <a:gd name="f16" fmla="val 40"/>
                <a:gd name="f17" fmla="val 1741"/>
                <a:gd name="f18" fmla="val 5814"/>
                <a:gd name="f19" fmla="val 3295"/>
                <a:gd name="f20" fmla="val 9109"/>
                <a:gd name="f21" fmla="val 10343"/>
                <a:gd name="f22" fmla="val 9082"/>
                <a:gd name="f23" fmla="val 13036"/>
                <a:gd name="f24" fmla="val 7301"/>
                <a:gd name="f25" fmla="val 14202"/>
                <a:gd name="f26" fmla="val 4554"/>
                <a:gd name="f27" fmla="val 14322"/>
                <a:gd name="f28" fmla="val 3617"/>
                <a:gd name="f29" fmla="val 2679"/>
                <a:gd name="f30" fmla="val 14148"/>
                <a:gd name="f31" fmla="val 3818"/>
                <a:gd name="f32" fmla="val 11174"/>
                <a:gd name="f33" fmla="val 6952"/>
                <a:gd name="f34" fmla="+- 0 0 -90"/>
                <a:gd name="f35" fmla="*/ f3 1 14291"/>
                <a:gd name="f36" fmla="*/ f4 1 9108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291"/>
                <a:gd name="f45" fmla="*/ f41 1 9108"/>
                <a:gd name="f46" fmla="*/ 7369 f42 1"/>
                <a:gd name="f47" fmla="*/ 7234 f41 1"/>
                <a:gd name="f48" fmla="*/ 0 f42 1"/>
                <a:gd name="f49" fmla="*/ 134 f41 1"/>
                <a:gd name="f50" fmla="*/ 0 f41 1"/>
                <a:gd name="f51" fmla="*/ 1741 f41 1"/>
                <a:gd name="f52" fmla="*/ 9109 f41 1"/>
                <a:gd name="f53" fmla="*/ 14202 f42 1"/>
                <a:gd name="f54" fmla="*/ 4554 f41 1"/>
                <a:gd name="f55" fmla="+- f43 0 f1"/>
                <a:gd name="f56" fmla="*/ f46 1 14291"/>
                <a:gd name="f57" fmla="*/ f47 1 9108"/>
                <a:gd name="f58" fmla="*/ f48 1 14291"/>
                <a:gd name="f59" fmla="*/ f49 1 9108"/>
                <a:gd name="f60" fmla="*/ f50 1 9108"/>
                <a:gd name="f61" fmla="*/ f51 1 9108"/>
                <a:gd name="f62" fmla="*/ f52 1 9108"/>
                <a:gd name="f63" fmla="*/ f53 1 14291"/>
                <a:gd name="f64" fmla="*/ f54 1 9108"/>
                <a:gd name="f65" fmla="*/ f37 1 f44"/>
                <a:gd name="f66" fmla="*/ f38 1 f44"/>
                <a:gd name="f67" fmla="*/ f37 1 f45"/>
                <a:gd name="f68" fmla="*/ f39 1 f45"/>
                <a:gd name="f69" fmla="*/ f56 1 f44"/>
                <a:gd name="f70" fmla="*/ f57 1 f45"/>
                <a:gd name="f71" fmla="*/ f58 1 f44"/>
                <a:gd name="f72" fmla="*/ f59 1 f45"/>
                <a:gd name="f73" fmla="*/ f60 1 f45"/>
                <a:gd name="f74" fmla="*/ f61 1 f45"/>
                <a:gd name="f75" fmla="*/ f62 1 f45"/>
                <a:gd name="f76" fmla="*/ f63 1 f44"/>
                <a:gd name="f77" fmla="*/ f64 1 f45"/>
                <a:gd name="f78" fmla="*/ f65 f35 1"/>
                <a:gd name="f79" fmla="*/ f66 f35 1"/>
                <a:gd name="f80" fmla="*/ f68 f36 1"/>
                <a:gd name="f81" fmla="*/ f67 f36 1"/>
                <a:gd name="f82" fmla="*/ f69 f35 1"/>
                <a:gd name="f83" fmla="*/ f70 f36 1"/>
                <a:gd name="f84" fmla="*/ f71 f35 1"/>
                <a:gd name="f85" fmla="*/ f72 f36 1"/>
                <a:gd name="f86" fmla="*/ f73 f36 1"/>
                <a:gd name="f87" fmla="*/ f74 f36 1"/>
                <a:gd name="f88" fmla="*/ f75 f36 1"/>
                <a:gd name="f89" fmla="*/ f76 f35 1"/>
                <a:gd name="f90" fmla="*/ f7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2" y="f83"/>
                </a:cxn>
                <a:cxn ang="f55">
                  <a:pos x="f84" y="f85"/>
                </a:cxn>
                <a:cxn ang="f55">
                  <a:pos x="f84" y="f86"/>
                </a:cxn>
                <a:cxn ang="f55">
                  <a:pos x="f84" y="f87"/>
                </a:cxn>
                <a:cxn ang="f55">
                  <a:pos x="f82" y="f88"/>
                </a:cxn>
                <a:cxn ang="f55">
                  <a:pos x="f89" y="f90"/>
                </a:cxn>
                <a:cxn ang="f55">
                  <a:pos x="f89" y="f87"/>
                </a:cxn>
                <a:cxn ang="f55">
                  <a:pos x="f89" y="f86"/>
                </a:cxn>
                <a:cxn ang="f55">
                  <a:pos x="f82" y="f83"/>
                </a:cxn>
              </a:cxnLst>
              <a:rect l="f78" t="f81" r="f79" b="f80"/>
              <a:pathLst>
                <a:path w="14291" h="9108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cubicBezTo>
                    <a:pt x="f5" y="f15"/>
                    <a:pt x="f5" y="f16"/>
                    <a:pt x="f5" y="f5"/>
                  </a:cubicBezTo>
                  <a:lnTo>
                    <a:pt x="f5" y="f17"/>
                  </a:lnTo>
                  <a:cubicBezTo>
                    <a:pt x="f5" y="f18"/>
                    <a:pt x="f19" y="f20"/>
                    <a:pt x="f8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17"/>
                  </a:cubicBezTo>
                  <a:lnTo>
                    <a:pt x="f25" y="f5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9" name="Freeform: Shape 1282">
              <a:extLst>
                <a:ext uri="{FF2B5EF4-FFF2-40B4-BE49-F238E27FC236}">
                  <a16:creationId xmlns:a16="http://schemas.microsoft.com/office/drawing/2014/main" id="{4B4B5F7F-CB3E-4D17-6101-BED0B032BEB3}"/>
                </a:ext>
              </a:extLst>
            </p:cNvPr>
            <p:cNvSpPr/>
            <p:nvPr/>
          </p:nvSpPr>
          <p:spPr>
            <a:xfrm>
              <a:off x="8275054" y="6504044"/>
              <a:ext cx="14017" cy="236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87"/>
                <a:gd name="f7" fmla="val 23616"/>
                <a:gd name="f8" fmla="val 8624"/>
                <a:gd name="f9" fmla="val 40"/>
                <a:gd name="f10" fmla="val 8129"/>
                <a:gd name="f11" fmla="val -13"/>
                <a:gd name="f12" fmla="val 7633"/>
                <a:gd name="f13" fmla="val 7151"/>
                <a:gd name="f14" fmla="val 3614"/>
                <a:gd name="f15" fmla="val 120"/>
                <a:gd name="f16" fmla="val 626"/>
                <a:gd name="f17" fmla="val 2706"/>
                <a:gd name="f18" fmla="val 50"/>
                <a:gd name="f19" fmla="val 6202"/>
                <a:gd name="f20" fmla="val -17"/>
                <a:gd name="f21" fmla="val 6604"/>
                <a:gd name="f22" fmla="val 7006"/>
                <a:gd name="f23" fmla="val 7408"/>
                <a:gd name="f24" fmla="val 16383"/>
                <a:gd name="f25" fmla="val 20375"/>
                <a:gd name="f26" fmla="val 3292"/>
                <a:gd name="f27" fmla="val 7285"/>
                <a:gd name="f28" fmla="val 7325"/>
                <a:gd name="f29" fmla="val 7379"/>
                <a:gd name="f30" fmla="val 7419"/>
                <a:gd name="f31" fmla="val 11438"/>
                <a:gd name="f32" fmla="val 14720"/>
                <a:gd name="f33" fmla="val 20402"/>
                <a:gd name="f34" fmla="val 14734"/>
                <a:gd name="f35" fmla="val 4581"/>
                <a:gd name="f36" fmla="val 13073"/>
                <a:gd name="f37" fmla="val 2023"/>
                <a:gd name="f38" fmla="val 10500"/>
                <a:gd name="f39" fmla="val 844"/>
                <a:gd name="f40" fmla="+- 0 0 -90"/>
                <a:gd name="f41" fmla="*/ f3 1 14787"/>
                <a:gd name="f42" fmla="*/ f4 1 23616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4787"/>
                <a:gd name="f51" fmla="*/ f47 1 23616"/>
                <a:gd name="f52" fmla="*/ 8624 f48 1"/>
                <a:gd name="f53" fmla="*/ 40 f47 1"/>
                <a:gd name="f54" fmla="*/ 7151 f48 1"/>
                <a:gd name="f55" fmla="*/ 50 f48 1"/>
                <a:gd name="f56" fmla="*/ 6202 f47 1"/>
                <a:gd name="f57" fmla="*/ 7408 f47 1"/>
                <a:gd name="f58" fmla="*/ 16383 f47 1"/>
                <a:gd name="f59" fmla="*/ 7285 f48 1"/>
                <a:gd name="f60" fmla="*/ 23616 f47 1"/>
                <a:gd name="f61" fmla="*/ 7419 f48 1"/>
                <a:gd name="f62" fmla="*/ 14787 f48 1"/>
                <a:gd name="f63" fmla="*/ 10500 f48 1"/>
                <a:gd name="f64" fmla="*/ 844 f47 1"/>
                <a:gd name="f65" fmla="+- f49 0 f1"/>
                <a:gd name="f66" fmla="*/ f52 1 14787"/>
                <a:gd name="f67" fmla="*/ f53 1 23616"/>
                <a:gd name="f68" fmla="*/ f54 1 14787"/>
                <a:gd name="f69" fmla="*/ f55 1 14787"/>
                <a:gd name="f70" fmla="*/ f56 1 23616"/>
                <a:gd name="f71" fmla="*/ f57 1 23616"/>
                <a:gd name="f72" fmla="*/ f58 1 23616"/>
                <a:gd name="f73" fmla="*/ f59 1 14787"/>
                <a:gd name="f74" fmla="*/ f60 1 23616"/>
                <a:gd name="f75" fmla="*/ f61 1 14787"/>
                <a:gd name="f76" fmla="*/ f62 1 14787"/>
                <a:gd name="f77" fmla="*/ f63 1 14787"/>
                <a:gd name="f78" fmla="*/ f64 1 23616"/>
                <a:gd name="f79" fmla="*/ f43 1 f50"/>
                <a:gd name="f80" fmla="*/ f44 1 f50"/>
                <a:gd name="f81" fmla="*/ f43 1 f51"/>
                <a:gd name="f82" fmla="*/ f45 1 f51"/>
                <a:gd name="f83" fmla="*/ f66 1 f50"/>
                <a:gd name="f84" fmla="*/ f67 1 f51"/>
                <a:gd name="f85" fmla="*/ f68 1 f50"/>
                <a:gd name="f86" fmla="*/ f69 1 f50"/>
                <a:gd name="f87" fmla="*/ f70 1 f51"/>
                <a:gd name="f88" fmla="*/ f71 1 f51"/>
                <a:gd name="f89" fmla="*/ f72 1 f51"/>
                <a:gd name="f90" fmla="*/ f73 1 f50"/>
                <a:gd name="f91" fmla="*/ f74 1 f51"/>
                <a:gd name="f92" fmla="*/ f75 1 f50"/>
                <a:gd name="f93" fmla="*/ f76 1 f50"/>
                <a:gd name="f94" fmla="*/ f77 1 f50"/>
                <a:gd name="f95" fmla="*/ f78 1 f51"/>
                <a:gd name="f96" fmla="*/ f79 f41 1"/>
                <a:gd name="f97" fmla="*/ f80 f41 1"/>
                <a:gd name="f98" fmla="*/ f82 f42 1"/>
                <a:gd name="f99" fmla="*/ f81 f42 1"/>
                <a:gd name="f100" fmla="*/ f83 f41 1"/>
                <a:gd name="f101" fmla="*/ f84 f42 1"/>
                <a:gd name="f102" fmla="*/ f85 f41 1"/>
                <a:gd name="f103" fmla="*/ f86 f41 1"/>
                <a:gd name="f104" fmla="*/ f87 f42 1"/>
                <a:gd name="f105" fmla="*/ f88 f42 1"/>
                <a:gd name="f106" fmla="*/ f89 f42 1"/>
                <a:gd name="f107" fmla="*/ f90 f41 1"/>
                <a:gd name="f108" fmla="*/ f91 f42 1"/>
                <a:gd name="f109" fmla="*/ f92 f41 1"/>
                <a:gd name="f110" fmla="*/ f93 f41 1"/>
                <a:gd name="f111" fmla="*/ f94 f41 1"/>
                <a:gd name="f112" fmla="*/ f95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0" y="f101"/>
                </a:cxn>
                <a:cxn ang="f65">
                  <a:pos x="f102" y="f101"/>
                </a:cxn>
                <a:cxn ang="f65">
                  <a:pos x="f103" y="f104"/>
                </a:cxn>
                <a:cxn ang="f65">
                  <a:pos x="f103" y="f105"/>
                </a:cxn>
                <a:cxn ang="f65">
                  <a:pos x="f103" y="f106"/>
                </a:cxn>
                <a:cxn ang="f65">
                  <a:pos x="f107" y="f108"/>
                </a:cxn>
                <a:cxn ang="f65">
                  <a:pos x="f109" y="f108"/>
                </a:cxn>
                <a:cxn ang="f65">
                  <a:pos x="f110" y="f106"/>
                </a:cxn>
                <a:cxn ang="f65">
                  <a:pos x="f110" y="f105"/>
                </a:cxn>
                <a:cxn ang="f65">
                  <a:pos x="f111" y="f112"/>
                </a:cxn>
                <a:cxn ang="f65">
                  <a:pos x="f111" y="f112"/>
                </a:cxn>
              </a:cxnLst>
              <a:rect l="f96" t="f99" r="f97" b="f98"/>
              <a:pathLst>
                <a:path w="14787" h="23616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0" y="f22"/>
                    <a:pt x="f18" y="f23"/>
                  </a:cubicBezTo>
                  <a:lnTo>
                    <a:pt x="f18" y="f24"/>
                  </a:lnTo>
                  <a:cubicBezTo>
                    <a:pt x="f18" y="f25"/>
                    <a:pt x="f26" y="f7"/>
                    <a:pt x="f27" y="f7"/>
                  </a:cubicBezTo>
                  <a:cubicBezTo>
                    <a:pt x="f28" y="f7"/>
                    <a:pt x="f29" y="f7"/>
                    <a:pt x="f30" y="f7"/>
                  </a:cubicBezTo>
                  <a:cubicBezTo>
                    <a:pt x="f31" y="f7"/>
                    <a:pt x="f32" y="f33"/>
                    <a:pt x="f6" y="f24"/>
                  </a:cubicBezTo>
                  <a:lnTo>
                    <a:pt x="f6" y="f23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38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0" name="Freeform: Shape 1283">
              <a:extLst>
                <a:ext uri="{FF2B5EF4-FFF2-40B4-BE49-F238E27FC236}">
                  <a16:creationId xmlns:a16="http://schemas.microsoft.com/office/drawing/2014/main" id="{916B5CFB-DBCA-0BBA-098B-B073601944AA}"/>
                </a:ext>
              </a:extLst>
            </p:cNvPr>
            <p:cNvSpPr/>
            <p:nvPr/>
          </p:nvSpPr>
          <p:spPr>
            <a:xfrm>
              <a:off x="9096368" y="5941506"/>
              <a:ext cx="14008" cy="5373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77"/>
                <a:gd name="f7" fmla="val 537395"/>
                <a:gd name="f8" fmla="val 13840"/>
                <a:gd name="f9" fmla="val 13223"/>
                <a:gd name="f10" fmla="val 7463"/>
                <a:gd name="f11" fmla="val 13921"/>
                <a:gd name="f12" fmla="val 3468"/>
                <a:gd name="f13" fmla="val 10732"/>
                <a:gd name="f14" fmla="val 170"/>
                <a:gd name="f15" fmla="val 6739"/>
                <a:gd name="f16" fmla="val 95"/>
                <a:gd name="f17" fmla="val 6645"/>
                <a:gd name="f18" fmla="val 94"/>
                <a:gd name="f19" fmla="val 6565"/>
                <a:gd name="f20" fmla="val 6471"/>
                <a:gd name="f21" fmla="val 5721"/>
                <a:gd name="f22" fmla="val -32"/>
                <a:gd name="f23" fmla="val 4944"/>
                <a:gd name="f24" fmla="val 4194"/>
                <a:gd name="f25" fmla="val 2853"/>
                <a:gd name="f26" fmla="val 2439"/>
                <a:gd name="f27" fmla="val 286"/>
                <a:gd name="f28" fmla="val 2077"/>
                <a:gd name="f29" fmla="val 559"/>
                <a:gd name="f30" fmla="val 1782"/>
                <a:gd name="f31" fmla="val 899"/>
                <a:gd name="f32" fmla="val 1407"/>
                <a:gd name="f33" fmla="val 1140"/>
                <a:gd name="f34" fmla="val 1086"/>
                <a:gd name="f35" fmla="val 1461"/>
                <a:gd name="f36" fmla="val 844"/>
                <a:gd name="f37" fmla="val 1837"/>
                <a:gd name="f38" fmla="val 40"/>
                <a:gd name="f39" fmla="val 3042"/>
                <a:gd name="f40" fmla="val -13"/>
                <a:gd name="f41" fmla="val 3443"/>
                <a:gd name="f42" fmla="val 3848"/>
                <a:gd name="f43" fmla="val 4248"/>
                <a:gd name="f44" fmla="val 5320"/>
                <a:gd name="f45" fmla="val 5722"/>
                <a:gd name="f46" fmla="val 6124"/>
                <a:gd name="f47" fmla="val 537396"/>
                <a:gd name="f48" fmla="val 14778"/>
                <a:gd name="f49" fmla="+- 0 0 -90"/>
                <a:gd name="f50" fmla="*/ f3 1 14777"/>
                <a:gd name="f51" fmla="*/ f4 1 537395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4777"/>
                <a:gd name="f60" fmla="*/ f56 1 537395"/>
                <a:gd name="f61" fmla="*/ 13840 f57 1"/>
                <a:gd name="f62" fmla="*/ 13223 f56 1"/>
                <a:gd name="f63" fmla="*/ 7463 f56 1"/>
                <a:gd name="f64" fmla="*/ 6739 f57 1"/>
                <a:gd name="f65" fmla="*/ 95 f56 1"/>
                <a:gd name="f66" fmla="*/ 6471 f57 1"/>
                <a:gd name="f67" fmla="*/ 4194 f57 1"/>
                <a:gd name="f68" fmla="*/ 2853 f57 1"/>
                <a:gd name="f69" fmla="*/ 1782 f57 1"/>
                <a:gd name="f70" fmla="*/ 899 f56 1"/>
                <a:gd name="f71" fmla="*/ 844 f57 1"/>
                <a:gd name="f72" fmla="*/ 1837 f56 1"/>
                <a:gd name="f73" fmla="*/ 40 f57 1"/>
                <a:gd name="f74" fmla="*/ 3042 f56 1"/>
                <a:gd name="f75" fmla="*/ 4248 f56 1"/>
                <a:gd name="f76" fmla="*/ 5722 f56 1"/>
                <a:gd name="f77" fmla="*/ 537396 f56 1"/>
                <a:gd name="f78" fmla="*/ 14778 f57 1"/>
                <a:gd name="f79" fmla="+- f58 0 f1"/>
                <a:gd name="f80" fmla="*/ f61 1 14777"/>
                <a:gd name="f81" fmla="*/ f62 1 537395"/>
                <a:gd name="f82" fmla="*/ f63 1 537395"/>
                <a:gd name="f83" fmla="*/ f64 1 14777"/>
                <a:gd name="f84" fmla="*/ f65 1 537395"/>
                <a:gd name="f85" fmla="*/ f66 1 14777"/>
                <a:gd name="f86" fmla="*/ f67 1 14777"/>
                <a:gd name="f87" fmla="*/ f68 1 14777"/>
                <a:gd name="f88" fmla="*/ f69 1 14777"/>
                <a:gd name="f89" fmla="*/ f70 1 537395"/>
                <a:gd name="f90" fmla="*/ f71 1 14777"/>
                <a:gd name="f91" fmla="*/ f72 1 537395"/>
                <a:gd name="f92" fmla="*/ f73 1 14777"/>
                <a:gd name="f93" fmla="*/ f74 1 537395"/>
                <a:gd name="f94" fmla="*/ f75 1 537395"/>
                <a:gd name="f95" fmla="*/ f76 1 537395"/>
                <a:gd name="f96" fmla="*/ f77 1 537395"/>
                <a:gd name="f97" fmla="*/ f78 1 14777"/>
                <a:gd name="f98" fmla="*/ f52 1 f59"/>
                <a:gd name="f99" fmla="*/ f53 1 f59"/>
                <a:gd name="f100" fmla="*/ f52 1 f60"/>
                <a:gd name="f101" fmla="*/ f54 1 f60"/>
                <a:gd name="f102" fmla="*/ f80 1 f59"/>
                <a:gd name="f103" fmla="*/ f81 1 f60"/>
                <a:gd name="f104" fmla="*/ f82 1 f60"/>
                <a:gd name="f105" fmla="*/ f83 1 f59"/>
                <a:gd name="f106" fmla="*/ f84 1 f60"/>
                <a:gd name="f107" fmla="*/ f85 1 f59"/>
                <a:gd name="f108" fmla="*/ f86 1 f59"/>
                <a:gd name="f109" fmla="*/ f87 1 f59"/>
                <a:gd name="f110" fmla="*/ f88 1 f59"/>
                <a:gd name="f111" fmla="*/ f89 1 f60"/>
                <a:gd name="f112" fmla="*/ f90 1 f59"/>
                <a:gd name="f113" fmla="*/ f91 1 f60"/>
                <a:gd name="f114" fmla="*/ f92 1 f59"/>
                <a:gd name="f115" fmla="*/ f93 1 f60"/>
                <a:gd name="f116" fmla="*/ f94 1 f60"/>
                <a:gd name="f117" fmla="*/ f95 1 f60"/>
                <a:gd name="f118" fmla="*/ f96 1 f60"/>
                <a:gd name="f119" fmla="*/ f97 1 f59"/>
                <a:gd name="f120" fmla="*/ f98 f50 1"/>
                <a:gd name="f121" fmla="*/ f99 f50 1"/>
                <a:gd name="f122" fmla="*/ f101 f51 1"/>
                <a:gd name="f123" fmla="*/ f100 f51 1"/>
                <a:gd name="f124" fmla="*/ f102 f50 1"/>
                <a:gd name="f125" fmla="*/ f103 f51 1"/>
                <a:gd name="f126" fmla="*/ f104 f51 1"/>
                <a:gd name="f127" fmla="*/ f105 f50 1"/>
                <a:gd name="f128" fmla="*/ f106 f51 1"/>
                <a:gd name="f129" fmla="*/ f107 f50 1"/>
                <a:gd name="f130" fmla="*/ f108 f50 1"/>
                <a:gd name="f131" fmla="*/ f109 f50 1"/>
                <a:gd name="f132" fmla="*/ f110 f50 1"/>
                <a:gd name="f133" fmla="*/ f111 f51 1"/>
                <a:gd name="f134" fmla="*/ f112 f50 1"/>
                <a:gd name="f135" fmla="*/ f113 f51 1"/>
                <a:gd name="f136" fmla="*/ f114 f50 1"/>
                <a:gd name="f137" fmla="*/ f115 f51 1"/>
                <a:gd name="f138" fmla="*/ f116 f51 1"/>
                <a:gd name="f139" fmla="*/ f117 f51 1"/>
                <a:gd name="f140" fmla="*/ f118 f51 1"/>
                <a:gd name="f141" fmla="*/ f119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4" y="f125"/>
                </a:cxn>
                <a:cxn ang="f79">
                  <a:pos x="f124" y="f126"/>
                </a:cxn>
                <a:cxn ang="f79">
                  <a:pos x="f127" y="f128"/>
                </a:cxn>
                <a:cxn ang="f79">
                  <a:pos x="f129" y="f128"/>
                </a:cxn>
                <a:cxn ang="f79">
                  <a:pos x="f130" y="f128"/>
                </a:cxn>
                <a:cxn ang="f79">
                  <a:pos x="f131" y="f128"/>
                </a:cxn>
                <a:cxn ang="f79">
                  <a:pos x="f132" y="f133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6" y="f138"/>
                </a:cxn>
                <a:cxn ang="f79">
                  <a:pos x="f136" y="f139"/>
                </a:cxn>
                <a:cxn ang="f79">
                  <a:pos x="f136" y="f139"/>
                </a:cxn>
                <a:cxn ang="f79">
                  <a:pos x="f136" y="f140"/>
                </a:cxn>
                <a:cxn ang="f79">
                  <a:pos x="f141" y="f140"/>
                </a:cxn>
              </a:cxnLst>
              <a:rect l="f120" t="f123" r="f121" b="f122"/>
              <a:pathLst>
                <a:path w="14777" h="537395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18"/>
                    <a:pt x="f20" y="f16"/>
                  </a:cubicBezTo>
                  <a:cubicBezTo>
                    <a:pt x="f21" y="f22"/>
                    <a:pt x="f23" y="f22"/>
                    <a:pt x="f24" y="f16"/>
                  </a:cubicBezTo>
                  <a:lnTo>
                    <a:pt x="f25" y="f16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cubicBezTo>
                    <a:pt x="f40" y="f41"/>
                    <a:pt x="f40" y="f42"/>
                    <a:pt x="f38" y="f43"/>
                  </a:cubicBezTo>
                  <a:cubicBezTo>
                    <a:pt x="f38" y="f43"/>
                    <a:pt x="f38" y="f44"/>
                    <a:pt x="f38" y="f45"/>
                  </a:cubicBezTo>
                  <a:cubicBezTo>
                    <a:pt x="f38" y="f46"/>
                    <a:pt x="f38" y="f45"/>
                    <a:pt x="f38" y="f45"/>
                  </a:cubicBezTo>
                  <a:lnTo>
                    <a:pt x="f38" y="f47"/>
                  </a:lnTo>
                  <a:lnTo>
                    <a:pt x="f48" y="f4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1" name="Freeform: Shape 1284">
              <a:extLst>
                <a:ext uri="{FF2B5EF4-FFF2-40B4-BE49-F238E27FC236}">
                  <a16:creationId xmlns:a16="http://schemas.microsoft.com/office/drawing/2014/main" id="{EE59E1DC-D8DD-9C52-F38A-FEB3ACD2004B}"/>
                </a:ext>
              </a:extLst>
            </p:cNvPr>
            <p:cNvSpPr/>
            <p:nvPr/>
          </p:nvSpPr>
          <p:spPr>
            <a:xfrm>
              <a:off x="6895645" y="5863507"/>
              <a:ext cx="8257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08"/>
                <a:gd name="f7" fmla="val 14735"/>
                <a:gd name="f8" fmla="val 7369"/>
                <a:gd name="f9" fmla="val 7368"/>
                <a:gd name="f10" fmla="val 11437"/>
                <a:gd name="f11" fmla="val 4073"/>
                <a:gd name="f12" fmla="val 1340"/>
                <a:gd name="f13" fmla="val 5413"/>
                <a:gd name="f14" fmla="val 8709"/>
                <a:gd name="f15" fmla="val 3298"/>
                <a:gd name="f16" fmla="val 402"/>
                <a:gd name="f17" fmla="val 4314"/>
                <a:gd name="f18" fmla="val 214"/>
                <a:gd name="f19" fmla="val 3451"/>
                <a:gd name="f20" fmla="+- 0 0 -90"/>
                <a:gd name="f21" fmla="*/ f3 1 8708"/>
                <a:gd name="f22" fmla="*/ f4 1 1473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8708"/>
                <a:gd name="f31" fmla="*/ f27 1 14735"/>
                <a:gd name="f32" fmla="*/ 7369 f28 1"/>
                <a:gd name="f33" fmla="*/ 7368 f27 1"/>
                <a:gd name="f34" fmla="*/ 0 f28 1"/>
                <a:gd name="f35" fmla="*/ 14735 f27 1"/>
                <a:gd name="f36" fmla="*/ 1340 f28 1"/>
                <a:gd name="f37" fmla="*/ 8709 f28 1"/>
                <a:gd name="f38" fmla="*/ 0 f27 1"/>
                <a:gd name="f39" fmla="*/ 402 f28 1"/>
                <a:gd name="f40" fmla="+- f29 0 f1"/>
                <a:gd name="f41" fmla="*/ f32 1 8708"/>
                <a:gd name="f42" fmla="*/ f33 1 14735"/>
                <a:gd name="f43" fmla="*/ f34 1 8708"/>
                <a:gd name="f44" fmla="*/ f35 1 14735"/>
                <a:gd name="f45" fmla="*/ f36 1 8708"/>
                <a:gd name="f46" fmla="*/ f37 1 8708"/>
                <a:gd name="f47" fmla="*/ f38 1 14735"/>
                <a:gd name="f48" fmla="*/ f39 1 8708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0"/>
                <a:gd name="f59" fmla="*/ f47 1 f31"/>
                <a:gd name="f60" fmla="*/ f48 1 f30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1 1"/>
                <a:gd name="f71" fmla="*/ f59 f22 1"/>
                <a:gd name="f72" fmla="*/ f6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9" y="f68"/>
                </a:cxn>
                <a:cxn ang="f40">
                  <a:pos x="f70" y="f66"/>
                </a:cxn>
                <a:cxn ang="f40">
                  <a:pos x="f69" y="f71"/>
                </a:cxn>
                <a:cxn ang="f40">
                  <a:pos x="f72" y="f71"/>
                </a:cxn>
                <a:cxn ang="f40">
                  <a:pos x="f65" y="f66"/>
                </a:cxn>
              </a:cxnLst>
              <a:rect l="f61" t="f64" r="f62" b="f63"/>
              <a:pathLst>
                <a:path w="8708" h="14735">
                  <a:moveTo>
                    <a:pt x="f8" y="f9"/>
                  </a:moveTo>
                  <a:cubicBezTo>
                    <a:pt x="f8" y="f10"/>
                    <a:pt x="f11" y="f7"/>
                    <a:pt x="f5" y="f7"/>
                  </a:cubicBezTo>
                  <a:lnTo>
                    <a:pt x="f12" y="f7"/>
                  </a:lnTo>
                  <a:cubicBezTo>
                    <a:pt x="f13" y="f7"/>
                    <a:pt x="f14" y="f10"/>
                    <a:pt x="f14" y="f9"/>
                  </a:cubicBezTo>
                  <a:cubicBezTo>
                    <a:pt x="f14" y="f15"/>
                    <a:pt x="f13" y="f5"/>
                    <a:pt x="f12" y="f5"/>
                  </a:cubicBezTo>
                  <a:lnTo>
                    <a:pt x="f16" y="f5"/>
                  </a:lnTo>
                  <a:cubicBezTo>
                    <a:pt x="f17" y="f18"/>
                    <a:pt x="f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2" name="Freeform: Shape 1285">
              <a:extLst>
                <a:ext uri="{FF2B5EF4-FFF2-40B4-BE49-F238E27FC236}">
                  <a16:creationId xmlns:a16="http://schemas.microsoft.com/office/drawing/2014/main" id="{0EE54F6E-3204-C40F-346B-308CBCED2B10}"/>
                </a:ext>
              </a:extLst>
            </p:cNvPr>
            <p:cNvSpPr/>
            <p:nvPr/>
          </p:nvSpPr>
          <p:spPr>
            <a:xfrm>
              <a:off x="6884353" y="5863233"/>
              <a:ext cx="18662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87"/>
                <a:gd name="f7" fmla="val 14735"/>
                <a:gd name="f8" fmla="val 5620"/>
                <a:gd name="f9" fmla="val 6960"/>
                <a:gd name="f10" fmla="val 12319"/>
                <a:gd name="f11" fmla="val 16393"/>
                <a:gd name="f12" fmla="val 19688"/>
                <a:gd name="f13" fmla="val 11437"/>
                <a:gd name="f14" fmla="val 7368"/>
                <a:gd name="f15" fmla="val 3298"/>
                <a:gd name="f16" fmla="val 7362"/>
                <a:gd name="f17" fmla="val 6023"/>
                <a:gd name="f18" fmla="val 4548"/>
                <a:gd name="f19" fmla="val 3530"/>
                <a:gd name="f20" fmla="val 421"/>
                <a:gd name="f21" fmla="val 2619"/>
                <a:gd name="f22" fmla="val 1061"/>
                <a:gd name="f23" fmla="val 1869"/>
                <a:gd name="f24" fmla="val 1875"/>
                <a:gd name="f25" fmla="val -623"/>
                <a:gd name="f26" fmla="val 4709"/>
                <a:gd name="f27" fmla="val 8955"/>
                <a:gd name="f28" fmla="val 11788"/>
                <a:gd name="f29" fmla="val 12603"/>
                <a:gd name="f30" fmla="val 13243"/>
                <a:gd name="f31" fmla="val 13664"/>
                <a:gd name="f32" fmla="+- 0 0 -90"/>
                <a:gd name="f33" fmla="*/ f3 1 19687"/>
                <a:gd name="f34" fmla="*/ f4 1 14735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9687"/>
                <a:gd name="f43" fmla="*/ f39 1 14735"/>
                <a:gd name="f44" fmla="*/ 5620 f40 1"/>
                <a:gd name="f45" fmla="*/ 14735 f39 1"/>
                <a:gd name="f46" fmla="*/ 6960 f40 1"/>
                <a:gd name="f47" fmla="*/ 12319 f40 1"/>
                <a:gd name="f48" fmla="*/ 19688 f40 1"/>
                <a:gd name="f49" fmla="*/ 7368 f39 1"/>
                <a:gd name="f50" fmla="*/ 0 f39 1"/>
                <a:gd name="f51" fmla="*/ 7362 f40 1"/>
                <a:gd name="f52" fmla="*/ 6023 f40 1"/>
                <a:gd name="f53" fmla="*/ 4548 f40 1"/>
                <a:gd name="f54" fmla="*/ 1869 f40 1"/>
                <a:gd name="f55" fmla="*/ 1875 f39 1"/>
                <a:gd name="f56" fmla="*/ 11788 f39 1"/>
                <a:gd name="f57" fmla="*/ 13664 f39 1"/>
                <a:gd name="f58" fmla="+- f41 0 f1"/>
                <a:gd name="f59" fmla="*/ f44 1 19687"/>
                <a:gd name="f60" fmla="*/ f45 1 14735"/>
                <a:gd name="f61" fmla="*/ f46 1 19687"/>
                <a:gd name="f62" fmla="*/ f47 1 19687"/>
                <a:gd name="f63" fmla="*/ f48 1 19687"/>
                <a:gd name="f64" fmla="*/ f49 1 14735"/>
                <a:gd name="f65" fmla="*/ f50 1 14735"/>
                <a:gd name="f66" fmla="*/ f51 1 19687"/>
                <a:gd name="f67" fmla="*/ f52 1 19687"/>
                <a:gd name="f68" fmla="*/ f53 1 19687"/>
                <a:gd name="f69" fmla="*/ f54 1 19687"/>
                <a:gd name="f70" fmla="*/ f55 1 14735"/>
                <a:gd name="f71" fmla="*/ f56 1 14735"/>
                <a:gd name="f72" fmla="*/ f57 1 14735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2"/>
                <a:gd name="f80" fmla="*/ f62 1 f42"/>
                <a:gd name="f81" fmla="*/ f63 1 f42"/>
                <a:gd name="f82" fmla="*/ f64 1 f43"/>
                <a:gd name="f83" fmla="*/ f65 1 f43"/>
                <a:gd name="f84" fmla="*/ f66 1 f42"/>
                <a:gd name="f85" fmla="*/ f67 1 f42"/>
                <a:gd name="f86" fmla="*/ f68 1 f42"/>
                <a:gd name="f87" fmla="*/ f69 1 f42"/>
                <a:gd name="f88" fmla="*/ f70 1 f43"/>
                <a:gd name="f89" fmla="*/ f71 1 f43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3 1"/>
                <a:gd name="f98" fmla="*/ f80 f33 1"/>
                <a:gd name="f99" fmla="*/ f81 f33 1"/>
                <a:gd name="f100" fmla="*/ f82 f34 1"/>
                <a:gd name="f101" fmla="*/ f83 f34 1"/>
                <a:gd name="f102" fmla="*/ f84 f33 1"/>
                <a:gd name="f103" fmla="*/ f85 f33 1"/>
                <a:gd name="f104" fmla="*/ f86 f33 1"/>
                <a:gd name="f105" fmla="*/ f87 f33 1"/>
                <a:gd name="f106" fmla="*/ f88 f34 1"/>
                <a:gd name="f107" fmla="*/ f89 f34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7" y="f96"/>
                </a:cxn>
                <a:cxn ang="f58">
                  <a:pos x="f98" y="f96"/>
                </a:cxn>
                <a:cxn ang="f58">
                  <a:pos x="f99" y="f100"/>
                </a:cxn>
                <a:cxn ang="f58">
                  <a:pos x="f98" y="f101"/>
                </a:cxn>
                <a:cxn ang="f58">
                  <a:pos x="f102" y="f101"/>
                </a:cxn>
                <a:cxn ang="f58">
                  <a:pos x="f103" y="f101"/>
                </a:cxn>
                <a:cxn ang="f58">
                  <a:pos x="f104" y="f101"/>
                </a:cxn>
                <a:cxn ang="f58">
                  <a:pos x="f105" y="f106"/>
                </a:cxn>
                <a:cxn ang="f58">
                  <a:pos x="f105" y="f107"/>
                </a:cxn>
                <a:cxn ang="f58">
                  <a:pos x="f104" y="f108"/>
                </a:cxn>
              </a:cxnLst>
              <a:rect l="f91" t="f94" r="f92" b="f93"/>
              <a:pathLst>
                <a:path w="19687" h="14735">
                  <a:moveTo>
                    <a:pt x="f8" y="f7"/>
                  </a:moveTo>
                  <a:lnTo>
                    <a:pt x="f9" y="f7"/>
                  </a:lnTo>
                  <a:lnTo>
                    <a:pt x="f10" y="f7"/>
                  </a:lnTo>
                  <a:cubicBezTo>
                    <a:pt x="f11" y="f7"/>
                    <a:pt x="f12" y="f13"/>
                    <a:pt x="f12" y="f14"/>
                  </a:cubicBezTo>
                  <a:cubicBezTo>
                    <a:pt x="f12" y="f15"/>
                    <a:pt x="f11" y="f5"/>
                    <a:pt x="f10" y="f5"/>
                  </a:cubicBezTo>
                  <a:lnTo>
                    <a:pt x="f16" y="f5"/>
                  </a:lnTo>
                  <a:lnTo>
                    <a:pt x="f17" y="f5"/>
                  </a:lnTo>
                  <a:lnTo>
                    <a:pt x="f18" y="f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28"/>
                  </a:cubicBezTo>
                  <a:cubicBezTo>
                    <a:pt x="f21" y="f29"/>
                    <a:pt x="f19" y="f30"/>
                    <a:pt x="f18" y="f3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3" name="Freeform: Shape 1286">
              <a:extLst>
                <a:ext uri="{FF2B5EF4-FFF2-40B4-BE49-F238E27FC236}">
                  <a16:creationId xmlns:a16="http://schemas.microsoft.com/office/drawing/2014/main" id="{D7333622-91EA-F541-A8D3-E9710C1016FD}"/>
                </a:ext>
              </a:extLst>
            </p:cNvPr>
            <p:cNvSpPr/>
            <p:nvPr/>
          </p:nvSpPr>
          <p:spPr>
            <a:xfrm>
              <a:off x="7629259" y="6061895"/>
              <a:ext cx="12380" cy="830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57"/>
                <a:gd name="f7" fmla="val 83054"/>
                <a:gd name="f8" fmla="val 5687"/>
                <a:gd name="f9" fmla="val 75687"/>
                <a:gd name="f10" fmla="val 9680"/>
                <a:gd name="f11" fmla="val 75606"/>
                <a:gd name="f12" fmla="val 12975"/>
                <a:gd name="f13" fmla="val 78794"/>
                <a:gd name="f14" fmla="val 13056"/>
                <a:gd name="f15" fmla="val 82786"/>
                <a:gd name="f16" fmla="val 82880"/>
                <a:gd name="f17" fmla="val 82960"/>
                <a:gd name="f18" fmla="val 7369"/>
                <a:gd name="f19" fmla="val 13136"/>
                <a:gd name="f20" fmla="val 3374"/>
                <a:gd name="f21" fmla="val 9948"/>
                <a:gd name="f22" fmla="val 76"/>
                <a:gd name="f23" fmla="val 5955"/>
                <a:gd name="f24" fmla="val 1"/>
                <a:gd name="f25" fmla="val 5875"/>
                <a:gd name="f26" fmla="val 5781"/>
                <a:gd name="f27" fmla="val 4012"/>
                <a:gd name="f28" fmla="val 25"/>
                <a:gd name="f29" fmla="val 2391"/>
                <a:gd name="f30" fmla="val 643"/>
                <a:gd name="f31" fmla="val 1132"/>
                <a:gd name="f32" fmla="val 1742"/>
                <a:gd name="f33" fmla="val 744"/>
                <a:gd name="f34" fmla="val 2065"/>
                <a:gd name="f35" fmla="val 381"/>
                <a:gd name="f36" fmla="val 2424"/>
                <a:gd name="f37" fmla="val 60"/>
                <a:gd name="f38" fmla="val 2814"/>
                <a:gd name="f39" fmla="val -7"/>
                <a:gd name="f40" fmla="val 3168"/>
                <a:gd name="f41" fmla="val 3532"/>
                <a:gd name="f42" fmla="val 3886"/>
                <a:gd name="f43" fmla="val -20"/>
                <a:gd name="f44" fmla="val 4329"/>
                <a:gd name="f45" fmla="val 4782"/>
                <a:gd name="f46" fmla="val 5225"/>
                <a:gd name="f47" fmla="val 6699"/>
                <a:gd name="f48" fmla="val 47"/>
                <a:gd name="f49" fmla="val 6923"/>
                <a:gd name="f50" fmla="val 7145"/>
                <a:gd name="f51" fmla="val -34"/>
                <a:gd name="f52" fmla="val 79585"/>
                <a:gd name="f53" fmla="val 2311"/>
                <a:gd name="f54" fmla="val 76504"/>
                <a:gd name="f55" fmla="+- 0 0 -90"/>
                <a:gd name="f56" fmla="*/ f3 1 13057"/>
                <a:gd name="f57" fmla="*/ f4 1 83054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13057"/>
                <a:gd name="f66" fmla="*/ f62 1 83054"/>
                <a:gd name="f67" fmla="*/ 5687 f63 1"/>
                <a:gd name="f68" fmla="*/ 75687 f62 1"/>
                <a:gd name="f69" fmla="*/ 13056 f63 1"/>
                <a:gd name="f70" fmla="*/ 82786 f62 1"/>
                <a:gd name="f71" fmla="*/ 83054 f62 1"/>
                <a:gd name="f72" fmla="*/ 7369 f62 1"/>
                <a:gd name="f73" fmla="*/ 5955 f63 1"/>
                <a:gd name="f74" fmla="*/ 1 f62 1"/>
                <a:gd name="f75" fmla="*/ 1132 f63 1"/>
                <a:gd name="f76" fmla="*/ 1742 f62 1"/>
                <a:gd name="f77" fmla="*/ 60 f63 1"/>
                <a:gd name="f78" fmla="*/ 2814 f62 1"/>
                <a:gd name="f79" fmla="*/ 3886 f62 1"/>
                <a:gd name="f80" fmla="*/ 5225 f62 1"/>
                <a:gd name="f81" fmla="*/ 6699 f62 1"/>
                <a:gd name="f82" fmla="+- f64 0 f1"/>
                <a:gd name="f83" fmla="*/ f67 1 13057"/>
                <a:gd name="f84" fmla="*/ f68 1 83054"/>
                <a:gd name="f85" fmla="*/ f69 1 13057"/>
                <a:gd name="f86" fmla="*/ f70 1 83054"/>
                <a:gd name="f87" fmla="*/ f71 1 83054"/>
                <a:gd name="f88" fmla="*/ f72 1 83054"/>
                <a:gd name="f89" fmla="*/ f73 1 13057"/>
                <a:gd name="f90" fmla="*/ f74 1 83054"/>
                <a:gd name="f91" fmla="*/ f75 1 13057"/>
                <a:gd name="f92" fmla="*/ f76 1 83054"/>
                <a:gd name="f93" fmla="*/ f77 1 13057"/>
                <a:gd name="f94" fmla="*/ f78 1 83054"/>
                <a:gd name="f95" fmla="*/ f79 1 83054"/>
                <a:gd name="f96" fmla="*/ f80 1 83054"/>
                <a:gd name="f97" fmla="*/ f81 1 83054"/>
                <a:gd name="f98" fmla="*/ f58 1 f65"/>
                <a:gd name="f99" fmla="*/ f59 1 f65"/>
                <a:gd name="f100" fmla="*/ f58 1 f66"/>
                <a:gd name="f101" fmla="*/ f60 1 f66"/>
                <a:gd name="f102" fmla="*/ f83 1 f65"/>
                <a:gd name="f103" fmla="*/ f84 1 f66"/>
                <a:gd name="f104" fmla="*/ f85 1 f65"/>
                <a:gd name="f105" fmla="*/ f86 1 f66"/>
                <a:gd name="f106" fmla="*/ f87 1 f66"/>
                <a:gd name="f107" fmla="*/ f88 1 f66"/>
                <a:gd name="f108" fmla="*/ f89 1 f65"/>
                <a:gd name="f109" fmla="*/ f90 1 f66"/>
                <a:gd name="f110" fmla="*/ f91 1 f65"/>
                <a:gd name="f111" fmla="*/ f92 1 f66"/>
                <a:gd name="f112" fmla="*/ f93 1 f65"/>
                <a:gd name="f113" fmla="*/ f94 1 f66"/>
                <a:gd name="f114" fmla="*/ f95 1 f66"/>
                <a:gd name="f115" fmla="*/ f96 1 f66"/>
                <a:gd name="f116" fmla="*/ f97 1 f66"/>
                <a:gd name="f117" fmla="*/ f98 f56 1"/>
                <a:gd name="f118" fmla="*/ f99 f56 1"/>
                <a:gd name="f119" fmla="*/ f101 f57 1"/>
                <a:gd name="f120" fmla="*/ f100 f57 1"/>
                <a:gd name="f121" fmla="*/ f102 f56 1"/>
                <a:gd name="f122" fmla="*/ f103 f57 1"/>
                <a:gd name="f123" fmla="*/ f104 f56 1"/>
                <a:gd name="f124" fmla="*/ f105 f57 1"/>
                <a:gd name="f125" fmla="*/ f106 f57 1"/>
                <a:gd name="f126" fmla="*/ f107 f57 1"/>
                <a:gd name="f127" fmla="*/ f108 f56 1"/>
                <a:gd name="f128" fmla="*/ f109 f57 1"/>
                <a:gd name="f129" fmla="*/ f110 f56 1"/>
                <a:gd name="f130" fmla="*/ f111 f57 1"/>
                <a:gd name="f131" fmla="*/ f112 f56 1"/>
                <a:gd name="f132" fmla="*/ f113 f57 1"/>
                <a:gd name="f133" fmla="*/ f114 f57 1"/>
                <a:gd name="f134" fmla="*/ f115 f57 1"/>
                <a:gd name="f135" fmla="*/ f116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21" y="f122"/>
                </a:cxn>
                <a:cxn ang="f82">
                  <a:pos x="f123" y="f124"/>
                </a:cxn>
                <a:cxn ang="f82">
                  <a:pos x="f123" y="f125"/>
                </a:cxn>
                <a:cxn ang="f82">
                  <a:pos x="f123" y="f126"/>
                </a:cxn>
                <a:cxn ang="f82">
                  <a:pos x="f127" y="f128"/>
                </a:cxn>
                <a:cxn ang="f82">
                  <a:pos x="f121" y="f128"/>
                </a:cxn>
                <a:cxn ang="f82">
                  <a:pos x="f129" y="f130"/>
                </a:cxn>
                <a:cxn ang="f82">
                  <a:pos x="f131" y="f132"/>
                </a:cxn>
                <a:cxn ang="f82">
                  <a:pos x="f131" y="f133"/>
                </a:cxn>
                <a:cxn ang="f82">
                  <a:pos x="f131" y="f134"/>
                </a:cxn>
                <a:cxn ang="f82">
                  <a:pos x="f131" y="f135"/>
                </a:cxn>
                <a:cxn ang="f82">
                  <a:pos x="f131" y="f126"/>
                </a:cxn>
                <a:cxn ang="f82">
                  <a:pos x="f131" y="f125"/>
                </a:cxn>
                <a:cxn ang="f82">
                  <a:pos x="f121" y="f122"/>
                </a:cxn>
              </a:cxnLst>
              <a:rect l="f117" t="f120" r="f118" b="f119"/>
              <a:pathLst>
                <a:path w="13057" h="8305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7"/>
                  </a:cubicBezTo>
                  <a:lnTo>
                    <a:pt x="f14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5"/>
                    <a:pt x="f26" y="f5"/>
                    <a:pt x="f8" y="f24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39" y="f41"/>
                    <a:pt x="f37" y="f42"/>
                  </a:cubicBezTo>
                  <a:cubicBezTo>
                    <a:pt x="f43" y="f44"/>
                    <a:pt x="f43" y="f45"/>
                    <a:pt x="f37" y="f46"/>
                  </a:cubicBezTo>
                  <a:lnTo>
                    <a:pt x="f37" y="f47"/>
                  </a:lnTo>
                  <a:cubicBezTo>
                    <a:pt x="f48" y="f49"/>
                    <a:pt x="f48" y="f50"/>
                    <a:pt x="f37" y="f18"/>
                  </a:cubicBezTo>
                  <a:lnTo>
                    <a:pt x="f37" y="f7"/>
                  </a:ln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4" name="Freeform: Shape 1287">
              <a:extLst>
                <a:ext uri="{FF2B5EF4-FFF2-40B4-BE49-F238E27FC236}">
                  <a16:creationId xmlns:a16="http://schemas.microsoft.com/office/drawing/2014/main" id="{966627A4-D59C-70EE-2790-6A29D6189077}"/>
                </a:ext>
              </a:extLst>
            </p:cNvPr>
            <p:cNvSpPr/>
            <p:nvPr/>
          </p:nvSpPr>
          <p:spPr>
            <a:xfrm>
              <a:off x="7913409" y="4969078"/>
              <a:ext cx="13972" cy="6617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661746"/>
                <a:gd name="f8" fmla="val 7368"/>
                <a:gd name="f9" fmla="val 657676"/>
                <a:gd name="f10" fmla="val 3296"/>
                <a:gd name="f11" fmla="val 654378"/>
                <a:gd name="f12" fmla="val 7369"/>
                <a:gd name="f13" fmla="val 11442"/>
                <a:gd name="f14" fmla="val 3298"/>
                <a:gd name="f15" fmla="+- 0 0 -90"/>
                <a:gd name="f16" fmla="*/ f3 1 14738"/>
                <a:gd name="f17" fmla="*/ f4 1 66174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738"/>
                <a:gd name="f26" fmla="*/ f22 1 661746"/>
                <a:gd name="f27" fmla="*/ 0 f23 1"/>
                <a:gd name="f28" fmla="*/ 7368 f22 1"/>
                <a:gd name="f29" fmla="*/ 661746 f22 1"/>
                <a:gd name="f30" fmla="*/ 7369 f23 1"/>
                <a:gd name="f31" fmla="*/ 654378 f22 1"/>
                <a:gd name="f32" fmla="*/ 14738 f23 1"/>
                <a:gd name="f33" fmla="*/ 0 f22 1"/>
                <a:gd name="f34" fmla="+- f24 0 f1"/>
                <a:gd name="f35" fmla="*/ f27 1 14738"/>
                <a:gd name="f36" fmla="*/ f28 1 661746"/>
                <a:gd name="f37" fmla="*/ f29 1 661746"/>
                <a:gd name="f38" fmla="*/ f30 1 14738"/>
                <a:gd name="f39" fmla="*/ f31 1 661746"/>
                <a:gd name="f40" fmla="*/ f32 1 14738"/>
                <a:gd name="f41" fmla="*/ f33 1 661746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61"/>
                </a:cxn>
                <a:cxn ang="f34">
                  <a:pos x="f62" y="f59"/>
                </a:cxn>
                <a:cxn ang="f34">
                  <a:pos x="f62" y="f58"/>
                </a:cxn>
                <a:cxn ang="f34">
                  <a:pos x="f60" y="f63"/>
                </a:cxn>
                <a:cxn ang="f34">
                  <a:pos x="f57" y="f58"/>
                </a:cxn>
              </a:cxnLst>
              <a:rect l="f53" t="f56" r="f54" b="f55"/>
              <a:pathLst>
                <a:path w="14738" h="661746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6" y="f9"/>
                    <a:pt x="f6" y="f7"/>
                  </a:cubicBezTo>
                  <a:lnTo>
                    <a:pt x="f6" y="f8"/>
                  </a:lnTo>
                  <a:cubicBezTo>
                    <a:pt x="f6" y="f14"/>
                    <a:pt x="f13" y="f5"/>
                    <a:pt x="f12" y="f5"/>
                  </a:cubicBezTo>
                  <a:cubicBezTo>
                    <a:pt x="f10" y="f5"/>
                    <a:pt x="f5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5" name="Freeform: Shape 1288">
              <a:extLst>
                <a:ext uri="{FF2B5EF4-FFF2-40B4-BE49-F238E27FC236}">
                  <a16:creationId xmlns:a16="http://schemas.microsoft.com/office/drawing/2014/main" id="{11552FD7-C6AE-5368-BF3C-982CEB9B7A4D}"/>
                </a:ext>
              </a:extLst>
            </p:cNvPr>
            <p:cNvSpPr/>
            <p:nvPr/>
          </p:nvSpPr>
          <p:spPr>
            <a:xfrm>
              <a:off x="7913409" y="5623459"/>
              <a:ext cx="13972" cy="199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199327"/>
                <a:gd name="f8" fmla="val 7369"/>
                <a:gd name="f9" fmla="val 199328"/>
                <a:gd name="f10" fmla="val 11442"/>
                <a:gd name="f11" fmla="val 196030"/>
                <a:gd name="f12" fmla="val 191960"/>
                <a:gd name="f13" fmla="val 7368"/>
                <a:gd name="f14" fmla="val 3298"/>
                <a:gd name="f15" fmla="val 3296"/>
                <a:gd name="f16" fmla="+- 0 0 -90"/>
                <a:gd name="f17" fmla="*/ f3 1 14738"/>
                <a:gd name="f18" fmla="*/ f4 1 19932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738"/>
                <a:gd name="f27" fmla="*/ f23 1 199327"/>
                <a:gd name="f28" fmla="*/ 7369 f24 1"/>
                <a:gd name="f29" fmla="*/ 199328 f23 1"/>
                <a:gd name="f30" fmla="*/ 14738 f24 1"/>
                <a:gd name="f31" fmla="*/ 191960 f23 1"/>
                <a:gd name="f32" fmla="*/ 7368 f23 1"/>
                <a:gd name="f33" fmla="*/ 0 f23 1"/>
                <a:gd name="f34" fmla="*/ 0 f24 1"/>
                <a:gd name="f35" fmla="+- f25 0 f1"/>
                <a:gd name="f36" fmla="*/ f28 1 14738"/>
                <a:gd name="f37" fmla="*/ f29 1 199327"/>
                <a:gd name="f38" fmla="*/ f30 1 14738"/>
                <a:gd name="f39" fmla="*/ f31 1 199327"/>
                <a:gd name="f40" fmla="*/ f32 1 199327"/>
                <a:gd name="f41" fmla="*/ f33 1 199327"/>
                <a:gd name="f42" fmla="*/ f34 1 14738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58" y="f63"/>
                </a:cxn>
                <a:cxn ang="f35">
                  <a:pos x="f64" y="f62"/>
                </a:cxn>
                <a:cxn ang="f35">
                  <a:pos x="f64" y="f61"/>
                </a:cxn>
                <a:cxn ang="f35">
                  <a:pos x="f58" y="f59"/>
                </a:cxn>
              </a:cxnLst>
              <a:rect l="f54" t="f57" r="f55" b="f56"/>
              <a:pathLst>
                <a:path w="14738" h="199327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6" y="f13"/>
                  </a:lnTo>
                  <a:cubicBezTo>
                    <a:pt x="f6" y="f14"/>
                    <a:pt x="f10" y="f5"/>
                    <a:pt x="f8" y="f5"/>
                  </a:cubicBezTo>
                  <a:cubicBezTo>
                    <a:pt x="f15" y="f5"/>
                    <a:pt x="f5" y="f14"/>
                    <a:pt x="f5" y="f13"/>
                  </a:cubicBezTo>
                  <a:lnTo>
                    <a:pt x="f5" y="f12"/>
                  </a:lnTo>
                  <a:cubicBezTo>
                    <a:pt x="f5" y="f11"/>
                    <a:pt x="f1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6" name="Freeform: Shape 1289">
              <a:extLst>
                <a:ext uri="{FF2B5EF4-FFF2-40B4-BE49-F238E27FC236}">
                  <a16:creationId xmlns:a16="http://schemas.microsoft.com/office/drawing/2014/main" id="{B102D09A-0CE3-C84D-5A7A-DDFCC8428620}"/>
                </a:ext>
              </a:extLst>
            </p:cNvPr>
            <p:cNvSpPr/>
            <p:nvPr/>
          </p:nvSpPr>
          <p:spPr>
            <a:xfrm>
              <a:off x="5218371" y="6581915"/>
              <a:ext cx="13972" cy="2717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271798"/>
                <a:gd name="f8" fmla="val 14738"/>
                <a:gd name="f9" fmla="val 4072"/>
                <a:gd name="f10" fmla="val 11442"/>
                <a:gd name="f11" fmla="val 7368"/>
                <a:gd name="f12" fmla="val 7369"/>
                <a:gd name="f13" fmla="val 3296"/>
                <a:gd name="f14" fmla="+- 0 0 -90"/>
                <a:gd name="f15" fmla="*/ f3 1 14737"/>
                <a:gd name="f16" fmla="*/ f4 1 27179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737"/>
                <a:gd name="f25" fmla="*/ f21 1 271798"/>
                <a:gd name="f26" fmla="*/ 14738 f22 1"/>
                <a:gd name="f27" fmla="*/ 0 f21 1"/>
                <a:gd name="f28" fmla="*/ 7369 f22 1"/>
                <a:gd name="f29" fmla="*/ 7368 f21 1"/>
                <a:gd name="f30" fmla="*/ 0 f22 1"/>
                <a:gd name="f31" fmla="*/ 271798 f21 1"/>
                <a:gd name="f32" fmla="+- f23 0 f1"/>
                <a:gd name="f33" fmla="*/ f26 1 14737"/>
                <a:gd name="f34" fmla="*/ f27 1 271798"/>
                <a:gd name="f35" fmla="*/ f28 1 14737"/>
                <a:gd name="f36" fmla="*/ f29 1 271798"/>
                <a:gd name="f37" fmla="*/ f30 1 14737"/>
                <a:gd name="f38" fmla="*/ f31 1 271798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4"/>
                </a:cxn>
                <a:cxn ang="f32">
                  <a:pos x="f57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14737" h="271798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5" y="f9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7" name="Freeform: Shape 1290">
              <a:extLst>
                <a:ext uri="{FF2B5EF4-FFF2-40B4-BE49-F238E27FC236}">
                  <a16:creationId xmlns:a16="http://schemas.microsoft.com/office/drawing/2014/main" id="{F85554A5-89C1-F462-8CDB-CF4D09E30CF4}"/>
                </a:ext>
              </a:extLst>
            </p:cNvPr>
            <p:cNvSpPr/>
            <p:nvPr/>
          </p:nvSpPr>
          <p:spPr>
            <a:xfrm>
              <a:off x="6351202" y="6578833"/>
              <a:ext cx="13972" cy="8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9"/>
                <a:gd name="f7" fmla="val 8440"/>
                <a:gd name="f8" fmla="val 7369"/>
                <a:gd name="f9" fmla="val 8439"/>
                <a:gd name="f10" fmla="val 11361"/>
                <a:gd name="f11" fmla="val 8520"/>
                <a:gd name="f12" fmla="val 14657"/>
                <a:gd name="f13" fmla="val 5331"/>
                <a:gd name="f14" fmla="val 14738"/>
                <a:gd name="f15" fmla="val 1339"/>
                <a:gd name="f16" fmla="val 1246"/>
                <a:gd name="f17" fmla="val 1165"/>
                <a:gd name="f18" fmla="val 1072"/>
                <a:gd name="f19" fmla="val 14818"/>
                <a:gd name="f20" fmla="val 3992"/>
                <a:gd name="f21" fmla="val 11629"/>
                <a:gd name="f22" fmla="val 7287"/>
                <a:gd name="f23" fmla="val 7637"/>
                <a:gd name="f24" fmla="val 7368"/>
                <a:gd name="f25" fmla="val 7543"/>
                <a:gd name="f26" fmla="val 7463"/>
                <a:gd name="f27" fmla="val 3296"/>
                <a:gd name="f28" fmla="val 4072"/>
                <a:gd name="f29" fmla="val 5144"/>
                <a:gd name="f30" fmla="+- 0 0 -90"/>
                <a:gd name="f31" fmla="*/ f3 1 14739"/>
                <a:gd name="f32" fmla="*/ f4 1 844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739"/>
                <a:gd name="f41" fmla="*/ f37 1 8440"/>
                <a:gd name="f42" fmla="*/ 7369 f38 1"/>
                <a:gd name="f43" fmla="*/ 8439 f37 1"/>
                <a:gd name="f44" fmla="*/ 14738 f38 1"/>
                <a:gd name="f45" fmla="*/ 1339 f37 1"/>
                <a:gd name="f46" fmla="*/ 1072 f37 1"/>
                <a:gd name="f47" fmla="*/ 0 f37 1"/>
                <a:gd name="f48" fmla="*/ 7637 f38 1"/>
                <a:gd name="f49" fmla="*/ 7368 f37 1"/>
                <a:gd name="f50" fmla="*/ 0 f38 1"/>
                <a:gd name="f51" fmla="+- f39 0 f1"/>
                <a:gd name="f52" fmla="*/ f42 1 14739"/>
                <a:gd name="f53" fmla="*/ f43 1 8440"/>
                <a:gd name="f54" fmla="*/ f44 1 14739"/>
                <a:gd name="f55" fmla="*/ f45 1 8440"/>
                <a:gd name="f56" fmla="*/ f46 1 8440"/>
                <a:gd name="f57" fmla="*/ f47 1 8440"/>
                <a:gd name="f58" fmla="*/ f48 1 14739"/>
                <a:gd name="f59" fmla="*/ f49 1 8440"/>
                <a:gd name="f60" fmla="*/ f50 1 14739"/>
                <a:gd name="f61" fmla="*/ f33 1 f40"/>
                <a:gd name="f62" fmla="*/ f34 1 f40"/>
                <a:gd name="f63" fmla="*/ f33 1 f41"/>
                <a:gd name="f64" fmla="*/ f35 1 f41"/>
                <a:gd name="f65" fmla="*/ f52 1 f40"/>
                <a:gd name="f66" fmla="*/ f53 1 f41"/>
                <a:gd name="f67" fmla="*/ f54 1 f40"/>
                <a:gd name="f68" fmla="*/ f55 1 f41"/>
                <a:gd name="f69" fmla="*/ f56 1 f41"/>
                <a:gd name="f70" fmla="*/ f57 1 f41"/>
                <a:gd name="f71" fmla="*/ f58 1 f40"/>
                <a:gd name="f72" fmla="*/ f59 1 f41"/>
                <a:gd name="f73" fmla="*/ f60 1 f40"/>
                <a:gd name="f74" fmla="*/ f61 f31 1"/>
                <a:gd name="f75" fmla="*/ f62 f31 1"/>
                <a:gd name="f76" fmla="*/ f64 f32 1"/>
                <a:gd name="f77" fmla="*/ f63 f32 1"/>
                <a:gd name="f78" fmla="*/ f65 f31 1"/>
                <a:gd name="f79" fmla="*/ f66 f32 1"/>
                <a:gd name="f80" fmla="*/ f67 f31 1"/>
                <a:gd name="f81" fmla="*/ f68 f32 1"/>
                <a:gd name="f82" fmla="*/ f69 f32 1"/>
                <a:gd name="f83" fmla="*/ f70 f32 1"/>
                <a:gd name="f84" fmla="*/ f71 f31 1"/>
                <a:gd name="f85" fmla="*/ f72 f32 1"/>
                <a:gd name="f86" fmla="*/ f7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8" y="f79"/>
                </a:cxn>
                <a:cxn ang="f51">
                  <a:pos x="f80" y="f81"/>
                </a:cxn>
                <a:cxn ang="f51">
                  <a:pos x="f80" y="f82"/>
                </a:cxn>
                <a:cxn ang="f51">
                  <a:pos x="f80" y="f83"/>
                </a:cxn>
                <a:cxn ang="f51">
                  <a:pos x="f84" y="f85"/>
                </a:cxn>
                <a:cxn ang="f51">
                  <a:pos x="f78" y="f85"/>
                </a:cxn>
                <a:cxn ang="f51">
                  <a:pos x="f86" y="f83"/>
                </a:cxn>
                <a:cxn ang="f51">
                  <a:pos x="f86" y="f82"/>
                </a:cxn>
                <a:cxn ang="f51">
                  <a:pos x="f78" y="f79"/>
                </a:cxn>
              </a:cxnLst>
              <a:rect l="f74" t="f77" r="f75" b="f76"/>
              <a:pathLst>
                <a:path w="14739" h="844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4" y="f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4"/>
                    <a:pt x="f26" y="f24"/>
                    <a:pt x="f8" y="f24"/>
                  </a:cubicBezTo>
                  <a:cubicBezTo>
                    <a:pt x="f27" y="f24"/>
                    <a:pt x="f5" y="f28"/>
                    <a:pt x="f5" y="f5"/>
                  </a:cubicBezTo>
                  <a:lnTo>
                    <a:pt x="f5" y="f18"/>
                  </a:lnTo>
                  <a:cubicBezTo>
                    <a:pt x="f5" y="f29"/>
                    <a:pt x="f2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8" name="Freeform: Shape 1291">
              <a:extLst>
                <a:ext uri="{FF2B5EF4-FFF2-40B4-BE49-F238E27FC236}">
                  <a16:creationId xmlns:a16="http://schemas.microsoft.com/office/drawing/2014/main" id="{BDABD619-86C6-625F-2E03-2A6B22B22BAF}"/>
                </a:ext>
              </a:extLst>
            </p:cNvPr>
            <p:cNvSpPr/>
            <p:nvPr/>
          </p:nvSpPr>
          <p:spPr>
            <a:xfrm>
              <a:off x="7654213" y="6169795"/>
              <a:ext cx="274621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9713"/>
                <a:gd name="f7" fmla="val 14739"/>
                <a:gd name="f8" fmla="val 7369"/>
                <a:gd name="f9" fmla="val 7438"/>
                <a:gd name="f10" fmla="val 7302"/>
                <a:gd name="f11" fmla="val 11457"/>
                <a:gd name="f12" fmla="val 4019"/>
                <a:gd name="f13" fmla="val 14672"/>
                <a:gd name="f14" fmla="val 281353"/>
                <a:gd name="f15" fmla="val 285385"/>
                <a:gd name="f16" fmla="val 15221"/>
                <a:gd name="f17" fmla="val 289097"/>
                <a:gd name="f18" fmla="val 12394"/>
                <a:gd name="f19" fmla="val 289646"/>
                <a:gd name="f20" fmla="val 8362"/>
                <a:gd name="f21" fmla="val 290195"/>
                <a:gd name="f22" fmla="val 4330"/>
                <a:gd name="f23" fmla="val 287368"/>
                <a:gd name="f24" fmla="val 620"/>
                <a:gd name="f25" fmla="val 283336"/>
                <a:gd name="f26" fmla="val 70"/>
                <a:gd name="f27" fmla="val 282679"/>
                <a:gd name="f28" fmla="val -23"/>
                <a:gd name="f29" fmla="val 282010"/>
                <a:gd name="f30" fmla="val 4073"/>
                <a:gd name="f31" fmla="val 3366"/>
                <a:gd name="f32" fmla="+- 0 0 -90"/>
                <a:gd name="f33" fmla="*/ f3 1 289713"/>
                <a:gd name="f34" fmla="*/ f4 1 14739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89713"/>
                <a:gd name="f43" fmla="*/ f39 1 14739"/>
                <a:gd name="f44" fmla="*/ 7369 f40 1"/>
                <a:gd name="f45" fmla="*/ 7438 f39 1"/>
                <a:gd name="f46" fmla="*/ 0 f40 1"/>
                <a:gd name="f47" fmla="*/ 14672 f39 1"/>
                <a:gd name="f48" fmla="*/ 281353 f40 1"/>
                <a:gd name="f49" fmla="*/ 289646 f40 1"/>
                <a:gd name="f50" fmla="*/ 8362 f39 1"/>
                <a:gd name="f51" fmla="*/ 283336 f40 1"/>
                <a:gd name="f52" fmla="*/ 70 f39 1"/>
                <a:gd name="f53" fmla="+- f41 0 f1"/>
                <a:gd name="f54" fmla="*/ f44 1 289713"/>
                <a:gd name="f55" fmla="*/ f45 1 14739"/>
                <a:gd name="f56" fmla="*/ f46 1 289713"/>
                <a:gd name="f57" fmla="*/ f47 1 14739"/>
                <a:gd name="f58" fmla="*/ f48 1 289713"/>
                <a:gd name="f59" fmla="*/ f49 1 289713"/>
                <a:gd name="f60" fmla="*/ f50 1 14739"/>
                <a:gd name="f61" fmla="*/ f51 1 289713"/>
                <a:gd name="f62" fmla="*/ f52 1 14739"/>
                <a:gd name="f63" fmla="*/ f35 1 f42"/>
                <a:gd name="f64" fmla="*/ f36 1 f42"/>
                <a:gd name="f65" fmla="*/ f35 1 f43"/>
                <a:gd name="f66" fmla="*/ f37 1 f43"/>
                <a:gd name="f67" fmla="*/ f54 1 f42"/>
                <a:gd name="f68" fmla="*/ f55 1 f43"/>
                <a:gd name="f69" fmla="*/ f56 1 f42"/>
                <a:gd name="f70" fmla="*/ f57 1 f43"/>
                <a:gd name="f71" fmla="*/ f58 1 f42"/>
                <a:gd name="f72" fmla="*/ f59 1 f42"/>
                <a:gd name="f73" fmla="*/ f60 1 f43"/>
                <a:gd name="f74" fmla="*/ f61 1 f42"/>
                <a:gd name="f75" fmla="*/ f62 1 f43"/>
                <a:gd name="f76" fmla="*/ f63 f33 1"/>
                <a:gd name="f77" fmla="*/ f64 f33 1"/>
                <a:gd name="f78" fmla="*/ f66 f34 1"/>
                <a:gd name="f79" fmla="*/ f65 f34 1"/>
                <a:gd name="f80" fmla="*/ f67 f33 1"/>
                <a:gd name="f81" fmla="*/ f68 f34 1"/>
                <a:gd name="f82" fmla="*/ f69 f33 1"/>
                <a:gd name="f83" fmla="*/ f70 f34 1"/>
                <a:gd name="f84" fmla="*/ f71 f33 1"/>
                <a:gd name="f85" fmla="*/ f72 f33 1"/>
                <a:gd name="f86" fmla="*/ f73 f34 1"/>
                <a:gd name="f87" fmla="*/ f74 f33 1"/>
                <a:gd name="f88" fmla="*/ f7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0" y="f81"/>
                </a:cxn>
                <a:cxn ang="f53">
                  <a:pos x="f82" y="f83"/>
                </a:cxn>
                <a:cxn ang="f53">
                  <a:pos x="f84" y="f83"/>
                </a:cxn>
                <a:cxn ang="f53">
                  <a:pos x="f85" y="f86"/>
                </a:cxn>
                <a:cxn ang="f53">
                  <a:pos x="f87" y="f88"/>
                </a:cxn>
                <a:cxn ang="f53">
                  <a:pos x="f84" y="f88"/>
                </a:cxn>
                <a:cxn ang="f53">
                  <a:pos x="f82" y="f88"/>
                </a:cxn>
                <a:cxn ang="f53">
                  <a:pos x="f80" y="f81"/>
                </a:cxn>
              </a:cxnLst>
              <a:rect l="f76" t="f79" r="f77" b="f78"/>
              <a:pathLst>
                <a:path w="289713" h="14739">
                  <a:moveTo>
                    <a:pt x="f8" y="f9"/>
                  </a:moveTo>
                  <a:cubicBezTo>
                    <a:pt x="f10" y="f11"/>
                    <a:pt x="f12" y="f13"/>
                    <a:pt x="f5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28"/>
                    <a:pt x="f14" y="f26"/>
                  </a:cubicBezTo>
                  <a:lnTo>
                    <a:pt x="f5" y="f26"/>
                  </a:lnTo>
                  <a:cubicBezTo>
                    <a:pt x="f30" y="f26"/>
                    <a:pt x="f8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9" name="Freeform: Shape 1292">
              <a:extLst>
                <a:ext uri="{FF2B5EF4-FFF2-40B4-BE49-F238E27FC236}">
                  <a16:creationId xmlns:a16="http://schemas.microsoft.com/office/drawing/2014/main" id="{33027642-979D-50F1-4EE4-683030A038F4}"/>
                </a:ext>
              </a:extLst>
            </p:cNvPr>
            <p:cNvSpPr/>
            <p:nvPr/>
          </p:nvSpPr>
          <p:spPr>
            <a:xfrm>
              <a:off x="7485808" y="6183392"/>
              <a:ext cx="7114" cy="10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02"/>
                <a:gd name="f7" fmla="val 1075"/>
                <a:gd name="f8" fmla="val 268"/>
                <a:gd name="f9" fmla="val 7503"/>
                <a:gd name="f10" fmla="val 5211"/>
                <a:gd name="f11" fmla="val -358"/>
                <a:gd name="f12" fmla="val 2291"/>
                <a:gd name="f13" fmla="+- 0 0 -90"/>
                <a:gd name="f14" fmla="*/ f3 1 7502"/>
                <a:gd name="f15" fmla="*/ f4 1 107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502"/>
                <a:gd name="f24" fmla="*/ f20 1 1075"/>
                <a:gd name="f25" fmla="*/ 268 f21 1"/>
                <a:gd name="f26" fmla="*/ 1075 f20 1"/>
                <a:gd name="f27" fmla="*/ 7503 f21 1"/>
                <a:gd name="f28" fmla="*/ 0 f21 1"/>
                <a:gd name="f29" fmla="+- f22 0 f1"/>
                <a:gd name="f30" fmla="*/ f25 1 7502"/>
                <a:gd name="f31" fmla="*/ f26 1 1075"/>
                <a:gd name="f32" fmla="*/ f27 1 7502"/>
                <a:gd name="f33" fmla="*/ f28 1 7502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9" y="f47"/>
                </a:cxn>
              </a:cxnLst>
              <a:rect l="f42" t="f45" r="f43" b="f44"/>
              <a:pathLst>
                <a:path w="7502" h="1075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0" name="Freeform: Shape 1293">
              <a:extLst>
                <a:ext uri="{FF2B5EF4-FFF2-40B4-BE49-F238E27FC236}">
                  <a16:creationId xmlns:a16="http://schemas.microsoft.com/office/drawing/2014/main" id="{3E0A3131-8956-888B-793F-DA80A8F25ED0}"/>
                </a:ext>
              </a:extLst>
            </p:cNvPr>
            <p:cNvSpPr/>
            <p:nvPr/>
          </p:nvSpPr>
          <p:spPr>
            <a:xfrm>
              <a:off x="7486064" y="6169868"/>
              <a:ext cx="7114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02"/>
                <a:gd name="f7" fmla="val 1205"/>
                <a:gd name="f8" fmla="val 2237"/>
                <a:gd name="f9" fmla="val 1608"/>
                <a:gd name="f10" fmla="val 5265"/>
                <a:gd name="f11" fmla="val 7503"/>
                <a:gd name="f12" fmla="+- 0 0 -90"/>
                <a:gd name="f13" fmla="*/ f3 1 7502"/>
                <a:gd name="f14" fmla="*/ f4 1 120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502"/>
                <a:gd name="f23" fmla="*/ f19 1 1205"/>
                <a:gd name="f24" fmla="*/ 0 f20 1"/>
                <a:gd name="f25" fmla="*/ 0 f19 1"/>
                <a:gd name="f26" fmla="*/ 7503 f20 1"/>
                <a:gd name="f27" fmla="+- f21 0 f1"/>
                <a:gd name="f28" fmla="*/ f24 1 7502"/>
                <a:gd name="f29" fmla="*/ f25 1 1205"/>
                <a:gd name="f30" fmla="*/ f26 1 7502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7502" h="1205">
                  <a:moveTo>
                    <a:pt x="f5" y="f5"/>
                  </a:moveTo>
                  <a:cubicBezTo>
                    <a:pt x="f8" y="f9"/>
                    <a:pt x="f10" y="f9"/>
                    <a:pt x="f11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1" name="Freeform: Shape 1294">
              <a:extLst>
                <a:ext uri="{FF2B5EF4-FFF2-40B4-BE49-F238E27FC236}">
                  <a16:creationId xmlns:a16="http://schemas.microsoft.com/office/drawing/2014/main" id="{1DB3D438-5380-E660-E4FA-744754FBC0E2}"/>
                </a:ext>
              </a:extLst>
            </p:cNvPr>
            <p:cNvSpPr/>
            <p:nvPr/>
          </p:nvSpPr>
          <p:spPr>
            <a:xfrm>
              <a:off x="5488603" y="6581915"/>
              <a:ext cx="13999" cy="2717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67"/>
                <a:gd name="f7" fmla="val 271798"/>
                <a:gd name="f8" fmla="val 13428"/>
                <a:gd name="f9" fmla="val 1875"/>
                <a:gd name="f10" fmla="val 13468"/>
                <a:gd name="f11" fmla="val 1567"/>
                <a:gd name="f12" fmla="val 1246"/>
                <a:gd name="f13" fmla="val 938"/>
                <a:gd name="f14" fmla="val 11914"/>
                <a:gd name="f15" fmla="val 3697"/>
                <a:gd name="f16" fmla="val 7694"/>
                <a:gd name="f17" fmla="val 5479"/>
                <a:gd name="f18" fmla="val 3996"/>
                <a:gd name="f19" fmla="val 3965"/>
                <a:gd name="f20" fmla="val 2201"/>
                <a:gd name="f21" fmla="val 3228"/>
                <a:gd name="f22" fmla="val 767"/>
                <a:gd name="f23" fmla="val 1795"/>
                <a:gd name="f24" fmla="val 30"/>
                <a:gd name="f25" fmla="val -10"/>
                <a:gd name="f26" fmla="val 14768"/>
                <a:gd name="f27" fmla="+- 0 0 -90"/>
                <a:gd name="f28" fmla="*/ f3 1 14767"/>
                <a:gd name="f29" fmla="*/ f4 1 271798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4767"/>
                <a:gd name="f38" fmla="*/ f34 1 271798"/>
                <a:gd name="f39" fmla="*/ 13428 f35 1"/>
                <a:gd name="f40" fmla="*/ 1875 f34 1"/>
                <a:gd name="f41" fmla="*/ 938 f34 1"/>
                <a:gd name="f42" fmla="*/ 0 f34 1"/>
                <a:gd name="f43" fmla="*/ 3996 f35 1"/>
                <a:gd name="f44" fmla="*/ 3965 f34 1"/>
                <a:gd name="f45" fmla="*/ 30 f35 1"/>
                <a:gd name="f46" fmla="*/ 271798 f34 1"/>
                <a:gd name="f47" fmla="*/ 14768 f35 1"/>
                <a:gd name="f48" fmla="+- f36 0 f1"/>
                <a:gd name="f49" fmla="*/ f39 1 14767"/>
                <a:gd name="f50" fmla="*/ f40 1 271798"/>
                <a:gd name="f51" fmla="*/ f41 1 271798"/>
                <a:gd name="f52" fmla="*/ f42 1 271798"/>
                <a:gd name="f53" fmla="*/ f43 1 14767"/>
                <a:gd name="f54" fmla="*/ f44 1 271798"/>
                <a:gd name="f55" fmla="*/ f45 1 14767"/>
                <a:gd name="f56" fmla="*/ f46 1 271798"/>
                <a:gd name="f57" fmla="*/ f47 1 14767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8"/>
                <a:gd name="f65" fmla="*/ f52 1 f38"/>
                <a:gd name="f66" fmla="*/ f53 1 f37"/>
                <a:gd name="f67" fmla="*/ f54 1 f38"/>
                <a:gd name="f68" fmla="*/ f55 1 f37"/>
                <a:gd name="f69" fmla="*/ f56 1 f38"/>
                <a:gd name="f70" fmla="*/ f57 1 f37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9 1"/>
                <a:gd name="f78" fmla="*/ f65 f29 1"/>
                <a:gd name="f79" fmla="*/ f66 f28 1"/>
                <a:gd name="f80" fmla="*/ f67 f29 1"/>
                <a:gd name="f81" fmla="*/ f68 f28 1"/>
                <a:gd name="f82" fmla="*/ f69 f29 1"/>
                <a:gd name="f83" fmla="*/ f7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5" y="f77"/>
                </a:cxn>
                <a:cxn ang="f48">
                  <a:pos x="f75" y="f78"/>
                </a:cxn>
                <a:cxn ang="f48">
                  <a:pos x="f79" y="f80"/>
                </a:cxn>
                <a:cxn ang="f48">
                  <a:pos x="f81" y="f78"/>
                </a:cxn>
                <a:cxn ang="f48">
                  <a:pos x="f81" y="f77"/>
                </a:cxn>
                <a:cxn ang="f48">
                  <a:pos x="f81" y="f76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3" y="f76"/>
                </a:cxn>
              </a:cxnLst>
              <a:rect l="f71" t="f74" r="f72" b="f73"/>
              <a:pathLst>
                <a:path w="14767" h="27179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5"/>
                  </a:cubicBezTo>
                  <a:lnTo>
                    <a:pt x="f24" y="f13"/>
                  </a:lnTo>
                  <a:cubicBezTo>
                    <a:pt x="f25" y="f12"/>
                    <a:pt x="f25" y="f11"/>
                    <a:pt x="f24" y="f9"/>
                  </a:cubicBezTo>
                  <a:lnTo>
                    <a:pt x="f24" y="f7"/>
                  </a:lnTo>
                  <a:lnTo>
                    <a:pt x="f26" y="f7"/>
                  </a:lnTo>
                  <a:lnTo>
                    <a:pt x="f2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2" name="Freeform: Shape 1295">
              <a:extLst>
                <a:ext uri="{FF2B5EF4-FFF2-40B4-BE49-F238E27FC236}">
                  <a16:creationId xmlns:a16="http://schemas.microsoft.com/office/drawing/2014/main" id="{F4C7F644-7779-3E75-0122-339F7F7C958A}"/>
                </a:ext>
              </a:extLst>
            </p:cNvPr>
            <p:cNvSpPr/>
            <p:nvPr/>
          </p:nvSpPr>
          <p:spPr>
            <a:xfrm>
              <a:off x="8028605" y="5623386"/>
              <a:ext cx="125400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2290"/>
                <a:gd name="f7" fmla="val 14736"/>
                <a:gd name="f8" fmla="val 7369"/>
                <a:gd name="f9" fmla="val 7435"/>
                <a:gd name="f10" fmla="val 7302"/>
                <a:gd name="f11" fmla="val 11451"/>
                <a:gd name="f12" fmla="val 4019"/>
                <a:gd name="f13" fmla="val 14669"/>
                <a:gd name="f14" fmla="val 123929"/>
                <a:gd name="f15" fmla="val 127962"/>
                <a:gd name="f16" fmla="val 15217"/>
                <a:gd name="f17" fmla="val 131673"/>
                <a:gd name="f18" fmla="val 12391"/>
                <a:gd name="f19" fmla="val 132223"/>
                <a:gd name="f20" fmla="val 8359"/>
                <a:gd name="f21" fmla="val 132772"/>
                <a:gd name="f22" fmla="val 4327"/>
                <a:gd name="f23" fmla="val 129945"/>
                <a:gd name="f24" fmla="val 615"/>
                <a:gd name="f25" fmla="val 125912"/>
                <a:gd name="f26" fmla="val 67"/>
                <a:gd name="f27" fmla="val 125256"/>
                <a:gd name="f28" fmla="val -22"/>
                <a:gd name="f29" fmla="val 124586"/>
                <a:gd name="f30" fmla="val 4073"/>
                <a:gd name="f31" fmla="val 3365"/>
                <a:gd name="f32" fmla="+- 0 0 -90"/>
                <a:gd name="f33" fmla="*/ f3 1 132290"/>
                <a:gd name="f34" fmla="*/ f4 1 1473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2290"/>
                <a:gd name="f43" fmla="*/ f39 1 14736"/>
                <a:gd name="f44" fmla="*/ 7369 f40 1"/>
                <a:gd name="f45" fmla="*/ 7435 f39 1"/>
                <a:gd name="f46" fmla="*/ 0 f40 1"/>
                <a:gd name="f47" fmla="*/ 14669 f39 1"/>
                <a:gd name="f48" fmla="*/ 123929 f40 1"/>
                <a:gd name="f49" fmla="*/ 132223 f40 1"/>
                <a:gd name="f50" fmla="*/ 8359 f39 1"/>
                <a:gd name="f51" fmla="*/ 125912 f40 1"/>
                <a:gd name="f52" fmla="*/ 67 f39 1"/>
                <a:gd name="f53" fmla="+- f41 0 f1"/>
                <a:gd name="f54" fmla="*/ f44 1 132290"/>
                <a:gd name="f55" fmla="*/ f45 1 14736"/>
                <a:gd name="f56" fmla="*/ f46 1 132290"/>
                <a:gd name="f57" fmla="*/ f47 1 14736"/>
                <a:gd name="f58" fmla="*/ f48 1 132290"/>
                <a:gd name="f59" fmla="*/ f49 1 132290"/>
                <a:gd name="f60" fmla="*/ f50 1 14736"/>
                <a:gd name="f61" fmla="*/ f51 1 132290"/>
                <a:gd name="f62" fmla="*/ f52 1 14736"/>
                <a:gd name="f63" fmla="*/ f35 1 f42"/>
                <a:gd name="f64" fmla="*/ f36 1 f42"/>
                <a:gd name="f65" fmla="*/ f35 1 f43"/>
                <a:gd name="f66" fmla="*/ f37 1 f43"/>
                <a:gd name="f67" fmla="*/ f54 1 f42"/>
                <a:gd name="f68" fmla="*/ f55 1 f43"/>
                <a:gd name="f69" fmla="*/ f56 1 f42"/>
                <a:gd name="f70" fmla="*/ f57 1 f43"/>
                <a:gd name="f71" fmla="*/ f58 1 f42"/>
                <a:gd name="f72" fmla="*/ f59 1 f42"/>
                <a:gd name="f73" fmla="*/ f60 1 f43"/>
                <a:gd name="f74" fmla="*/ f61 1 f42"/>
                <a:gd name="f75" fmla="*/ f62 1 f43"/>
                <a:gd name="f76" fmla="*/ f63 f33 1"/>
                <a:gd name="f77" fmla="*/ f64 f33 1"/>
                <a:gd name="f78" fmla="*/ f66 f34 1"/>
                <a:gd name="f79" fmla="*/ f65 f34 1"/>
                <a:gd name="f80" fmla="*/ f67 f33 1"/>
                <a:gd name="f81" fmla="*/ f68 f34 1"/>
                <a:gd name="f82" fmla="*/ f69 f33 1"/>
                <a:gd name="f83" fmla="*/ f70 f34 1"/>
                <a:gd name="f84" fmla="*/ f71 f33 1"/>
                <a:gd name="f85" fmla="*/ f72 f33 1"/>
                <a:gd name="f86" fmla="*/ f73 f34 1"/>
                <a:gd name="f87" fmla="*/ f74 f33 1"/>
                <a:gd name="f88" fmla="*/ f7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0" y="f81"/>
                </a:cxn>
                <a:cxn ang="f53">
                  <a:pos x="f82" y="f83"/>
                </a:cxn>
                <a:cxn ang="f53">
                  <a:pos x="f84" y="f83"/>
                </a:cxn>
                <a:cxn ang="f53">
                  <a:pos x="f85" y="f86"/>
                </a:cxn>
                <a:cxn ang="f53">
                  <a:pos x="f87" y="f88"/>
                </a:cxn>
                <a:cxn ang="f53">
                  <a:pos x="f84" y="f88"/>
                </a:cxn>
                <a:cxn ang="f53">
                  <a:pos x="f82" y="f88"/>
                </a:cxn>
                <a:cxn ang="f53">
                  <a:pos x="f80" y="f81"/>
                </a:cxn>
              </a:cxnLst>
              <a:rect l="f76" t="f79" r="f77" b="f78"/>
              <a:pathLst>
                <a:path w="132290" h="14736">
                  <a:moveTo>
                    <a:pt x="f8" y="f9"/>
                  </a:moveTo>
                  <a:cubicBezTo>
                    <a:pt x="f10" y="f11"/>
                    <a:pt x="f12" y="f13"/>
                    <a:pt x="f5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28"/>
                    <a:pt x="f14" y="f26"/>
                  </a:cubicBezTo>
                  <a:lnTo>
                    <a:pt x="f5" y="f26"/>
                  </a:lnTo>
                  <a:cubicBezTo>
                    <a:pt x="f30" y="f26"/>
                    <a:pt x="f8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3" name="Freeform: Shape 1296">
              <a:extLst>
                <a:ext uri="{FF2B5EF4-FFF2-40B4-BE49-F238E27FC236}">
                  <a16:creationId xmlns:a16="http://schemas.microsoft.com/office/drawing/2014/main" id="{CD5494C8-E5FF-0B56-9D1F-75031342BAA8}"/>
                </a:ext>
              </a:extLst>
            </p:cNvPr>
            <p:cNvSpPr/>
            <p:nvPr/>
          </p:nvSpPr>
          <p:spPr>
            <a:xfrm>
              <a:off x="7983315" y="5623459"/>
              <a:ext cx="52276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145"/>
                <a:gd name="f7" fmla="val 14601"/>
                <a:gd name="f8" fmla="val 55146"/>
                <a:gd name="f9" fmla="val 7368"/>
                <a:gd name="f10" fmla="val 3298"/>
                <a:gd name="f11" fmla="val 51850"/>
                <a:gd name="f12" fmla="val 47777"/>
                <a:gd name="f13" fmla="val 6379"/>
                <a:gd name="f14" fmla="val 2346"/>
                <a:gd name="f15" fmla="val 548"/>
                <a:gd name="f16" fmla="val -481"/>
                <a:gd name="f17" fmla="val 4260"/>
                <a:gd name="f18" fmla="val 68"/>
                <a:gd name="f19" fmla="val 8292"/>
                <a:gd name="f20" fmla="val 510"/>
                <a:gd name="f21" fmla="val 11574"/>
                <a:gd name="f22" fmla="val 3096"/>
                <a:gd name="f23" fmla="val 14155"/>
                <a:gd name="f24" fmla="val 51797"/>
                <a:gd name="f25" fmla="val 55079"/>
                <a:gd name="f26" fmla="val 11384"/>
                <a:gd name="f27" fmla="+- 0 0 -90"/>
                <a:gd name="f28" fmla="*/ f3 1 55145"/>
                <a:gd name="f29" fmla="*/ f4 1 14601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5145"/>
                <a:gd name="f38" fmla="*/ f34 1 14601"/>
                <a:gd name="f39" fmla="*/ 55146 f35 1"/>
                <a:gd name="f40" fmla="*/ 7368 f34 1"/>
                <a:gd name="f41" fmla="*/ 47777 f35 1"/>
                <a:gd name="f42" fmla="*/ 0 f34 1"/>
                <a:gd name="f43" fmla="*/ 6379 f35 1"/>
                <a:gd name="f44" fmla="*/ 68 f35 1"/>
                <a:gd name="f45" fmla="*/ 8292 f34 1"/>
                <a:gd name="f46" fmla="*/ 14601 f34 1"/>
                <a:gd name="f47" fmla="+- f36 0 f1"/>
                <a:gd name="f48" fmla="*/ f39 1 55145"/>
                <a:gd name="f49" fmla="*/ f40 1 14601"/>
                <a:gd name="f50" fmla="*/ f41 1 55145"/>
                <a:gd name="f51" fmla="*/ f42 1 14601"/>
                <a:gd name="f52" fmla="*/ f43 1 55145"/>
                <a:gd name="f53" fmla="*/ f44 1 55145"/>
                <a:gd name="f54" fmla="*/ f45 1 14601"/>
                <a:gd name="f55" fmla="*/ f46 1 14601"/>
                <a:gd name="f56" fmla="*/ f30 1 f37"/>
                <a:gd name="f57" fmla="*/ f31 1 f37"/>
                <a:gd name="f58" fmla="*/ f30 1 f38"/>
                <a:gd name="f59" fmla="*/ f32 1 f38"/>
                <a:gd name="f60" fmla="*/ f48 1 f37"/>
                <a:gd name="f61" fmla="*/ f49 1 f38"/>
                <a:gd name="f62" fmla="*/ f50 1 f37"/>
                <a:gd name="f63" fmla="*/ f51 1 f38"/>
                <a:gd name="f64" fmla="*/ f52 1 f37"/>
                <a:gd name="f65" fmla="*/ f53 1 f37"/>
                <a:gd name="f66" fmla="*/ f54 1 f38"/>
                <a:gd name="f67" fmla="*/ f55 1 f38"/>
                <a:gd name="f68" fmla="*/ f56 f28 1"/>
                <a:gd name="f69" fmla="*/ f57 f28 1"/>
                <a:gd name="f70" fmla="*/ f59 f29 1"/>
                <a:gd name="f71" fmla="*/ f58 f29 1"/>
                <a:gd name="f72" fmla="*/ f60 f28 1"/>
                <a:gd name="f73" fmla="*/ f61 f29 1"/>
                <a:gd name="f74" fmla="*/ f62 f28 1"/>
                <a:gd name="f75" fmla="*/ f63 f29 1"/>
                <a:gd name="f76" fmla="*/ f64 f28 1"/>
                <a:gd name="f77" fmla="*/ f65 f28 1"/>
                <a:gd name="f78" fmla="*/ f66 f29 1"/>
                <a:gd name="f79" fmla="*/ f67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2" y="f73"/>
                </a:cxn>
                <a:cxn ang="f47">
                  <a:pos x="f74" y="f75"/>
                </a:cxn>
                <a:cxn ang="f47">
                  <a:pos x="f76" y="f75"/>
                </a:cxn>
                <a:cxn ang="f47">
                  <a:pos x="f77" y="f78"/>
                </a:cxn>
                <a:cxn ang="f47">
                  <a:pos x="f76" y="f79"/>
                </a:cxn>
                <a:cxn ang="f47">
                  <a:pos x="f74" y="f79"/>
                </a:cxn>
                <a:cxn ang="f47">
                  <a:pos x="f72" y="f73"/>
                </a:cxn>
              </a:cxnLst>
              <a:rect l="f68" t="f71" r="f69" b="f70"/>
              <a:pathLst>
                <a:path w="55145" h="14601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13" y="f7"/>
                  </a:cubicBezTo>
                  <a:lnTo>
                    <a:pt x="f12" y="f7"/>
                  </a:lnTo>
                  <a:cubicBezTo>
                    <a:pt x="f24" y="f7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4" name="Freeform: Shape 1297">
              <a:extLst>
                <a:ext uri="{FF2B5EF4-FFF2-40B4-BE49-F238E27FC236}">
                  <a16:creationId xmlns:a16="http://schemas.microsoft.com/office/drawing/2014/main" id="{AEF0BA9D-5B57-3A05-4BAC-8D5386992C22}"/>
                </a:ext>
              </a:extLst>
            </p:cNvPr>
            <p:cNvSpPr/>
            <p:nvPr/>
          </p:nvSpPr>
          <p:spPr>
            <a:xfrm>
              <a:off x="5486930" y="6578833"/>
              <a:ext cx="14063" cy="84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37"/>
                <a:gd name="f7" fmla="val 8469"/>
                <a:gd name="f8" fmla="val 7821"/>
                <a:gd name="f9" fmla="val 8439"/>
                <a:gd name="f10" fmla="val 11076"/>
                <a:gd name="f11" fmla="val 8386"/>
                <a:gd name="f12" fmla="val 13904"/>
                <a:gd name="f13" fmla="val 6202"/>
                <a:gd name="f14" fmla="val 14788"/>
                <a:gd name="f15" fmla="val 3081"/>
                <a:gd name="f16" fmla="val 14855"/>
                <a:gd name="f17" fmla="val 2411"/>
                <a:gd name="f18" fmla="val 1741"/>
                <a:gd name="f19" fmla="val 1072"/>
                <a:gd name="f20" fmla="val 4072"/>
                <a:gd name="f21" fmla="val 11492"/>
                <a:gd name="f22" fmla="val 7368"/>
                <a:gd name="f23" fmla="val 7419"/>
                <a:gd name="f24" fmla="val 3346"/>
                <a:gd name="f25" fmla="val 50"/>
                <a:gd name="f26" fmla="val -17"/>
                <a:gd name="f27" fmla="val 1001"/>
                <a:gd name="f28" fmla="val 6510"/>
                <a:gd name="f29" fmla="val 4270"/>
                <a:gd name="f30" fmla="val 8761"/>
                <a:gd name="f31" fmla="+- 0 0 -90"/>
                <a:gd name="f32" fmla="*/ f3 1 14837"/>
                <a:gd name="f33" fmla="*/ f4 1 846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4837"/>
                <a:gd name="f42" fmla="*/ f38 1 8469"/>
                <a:gd name="f43" fmla="*/ 7821 f39 1"/>
                <a:gd name="f44" fmla="*/ 8439 f38 1"/>
                <a:gd name="f45" fmla="*/ 14788 f39 1"/>
                <a:gd name="f46" fmla="*/ 3081 f38 1"/>
                <a:gd name="f47" fmla="*/ 1072 f38 1"/>
                <a:gd name="f48" fmla="*/ 0 f38 1"/>
                <a:gd name="f49" fmla="*/ 7419 f39 1"/>
                <a:gd name="f50" fmla="*/ 7368 f38 1"/>
                <a:gd name="f51" fmla="*/ 50 f39 1"/>
                <a:gd name="f52" fmla="+- f40 0 f1"/>
                <a:gd name="f53" fmla="*/ f43 1 14837"/>
                <a:gd name="f54" fmla="*/ f44 1 8469"/>
                <a:gd name="f55" fmla="*/ f45 1 14837"/>
                <a:gd name="f56" fmla="*/ f46 1 8469"/>
                <a:gd name="f57" fmla="*/ f47 1 8469"/>
                <a:gd name="f58" fmla="*/ f48 1 8469"/>
                <a:gd name="f59" fmla="*/ f49 1 14837"/>
                <a:gd name="f60" fmla="*/ f50 1 8469"/>
                <a:gd name="f61" fmla="*/ f51 1 14837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1"/>
                <a:gd name="f69" fmla="*/ f56 1 f42"/>
                <a:gd name="f70" fmla="*/ f57 1 f42"/>
                <a:gd name="f71" fmla="*/ f58 1 f42"/>
                <a:gd name="f72" fmla="*/ f59 1 f41"/>
                <a:gd name="f73" fmla="*/ f60 1 f42"/>
                <a:gd name="f74" fmla="*/ f61 1 f41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2 1"/>
                <a:gd name="f82" fmla="*/ f69 f33 1"/>
                <a:gd name="f83" fmla="*/ f70 f33 1"/>
                <a:gd name="f84" fmla="*/ f71 f33 1"/>
                <a:gd name="f85" fmla="*/ f72 f32 1"/>
                <a:gd name="f86" fmla="*/ f73 f33 1"/>
                <a:gd name="f87" fmla="*/ f7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81" y="f82"/>
                </a:cxn>
                <a:cxn ang="f52">
                  <a:pos x="f81" y="f83"/>
                </a:cxn>
                <a:cxn ang="f52">
                  <a:pos x="f81" y="f84"/>
                </a:cxn>
                <a:cxn ang="f52">
                  <a:pos x="f85" y="f86"/>
                </a:cxn>
                <a:cxn ang="f52">
                  <a:pos x="f87" y="f84"/>
                </a:cxn>
                <a:cxn ang="f52">
                  <a:pos x="f87" y="f83"/>
                </a:cxn>
                <a:cxn ang="f52">
                  <a:pos x="f87" y="f82"/>
                </a:cxn>
                <a:cxn ang="f52">
                  <a:pos x="f79" y="f80"/>
                </a:cxn>
              </a:cxnLst>
              <a:rect l="f75" t="f78" r="f76" b="f77"/>
              <a:pathLst>
                <a:path w="14837" h="846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lnTo>
                    <a:pt x="f14" y="f5"/>
                  </a:lnTo>
                  <a:cubicBezTo>
                    <a:pt x="f14" y="f20"/>
                    <a:pt x="f21" y="f22"/>
                    <a:pt x="f23" y="f22"/>
                  </a:cubicBezTo>
                  <a:cubicBezTo>
                    <a:pt x="f24" y="f22"/>
                    <a:pt x="f25" y="f20"/>
                    <a:pt x="f25" y="f5"/>
                  </a:cubicBezTo>
                  <a:lnTo>
                    <a:pt x="f25" y="f19"/>
                  </a:lnTo>
                  <a:cubicBezTo>
                    <a:pt x="f26" y="f18"/>
                    <a:pt x="f26" y="f17"/>
                    <a:pt x="f25" y="f15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5" name="Freeform: Shape 1298">
              <a:extLst>
                <a:ext uri="{FF2B5EF4-FFF2-40B4-BE49-F238E27FC236}">
                  <a16:creationId xmlns:a16="http://schemas.microsoft.com/office/drawing/2014/main" id="{59AB6B08-5C37-BBBF-9646-DD20F5200353}"/>
                </a:ext>
              </a:extLst>
            </p:cNvPr>
            <p:cNvSpPr/>
            <p:nvPr/>
          </p:nvSpPr>
          <p:spPr>
            <a:xfrm>
              <a:off x="5488064" y="6489752"/>
              <a:ext cx="13322" cy="964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54"/>
                <a:gd name="f7" fmla="val 96448"/>
                <a:gd name="f8" fmla="val 6625"/>
                <a:gd name="f9" fmla="val 96449"/>
                <a:gd name="f10" fmla="val 10698"/>
                <a:gd name="f11" fmla="val 13994"/>
                <a:gd name="f12" fmla="val 93154"/>
                <a:gd name="f13" fmla="val 89081"/>
                <a:gd name="f14" fmla="val 7368"/>
                <a:gd name="f15" fmla="val 14074"/>
                <a:gd name="f16" fmla="val 6926"/>
                <a:gd name="f17" fmla="val 6470"/>
                <a:gd name="f18" fmla="val 6028"/>
                <a:gd name="f19" fmla="val 13404"/>
                <a:gd name="f20" fmla="val 2559"/>
                <a:gd name="f21" fmla="val 10417"/>
                <a:gd name="f22" fmla="val 13"/>
                <a:gd name="f23" fmla="val 6893"/>
                <a:gd name="f24" fmla="val 5419"/>
                <a:gd name="f25" fmla="val 3945"/>
                <a:gd name="f26" fmla="val 2740"/>
                <a:gd name="f27" fmla="val 804"/>
                <a:gd name="f28" fmla="val 1668"/>
                <a:gd name="f29" fmla="val 1608"/>
                <a:gd name="f30" fmla="val 1360"/>
                <a:gd name="f31" fmla="val 1983"/>
                <a:gd name="f32" fmla="val 1078"/>
                <a:gd name="f33" fmla="val 2385"/>
                <a:gd name="f34" fmla="val 864"/>
                <a:gd name="f35" fmla="val 2813"/>
                <a:gd name="f36" fmla="val 569"/>
                <a:gd name="f37" fmla="val 3188"/>
                <a:gd name="f38" fmla="val 301"/>
                <a:gd name="f39" fmla="val 3604"/>
                <a:gd name="f40" fmla="val 60"/>
                <a:gd name="f41" fmla="val 4019"/>
                <a:gd name="f42" fmla="val 4957"/>
                <a:gd name="f43" fmla="val 5492"/>
                <a:gd name="f44" fmla="val -20"/>
                <a:gd name="f45" fmla="val 5934"/>
                <a:gd name="f46" fmla="val 6390"/>
                <a:gd name="f47" fmla="val 6832"/>
                <a:gd name="f48" fmla="val 88545"/>
                <a:gd name="f49" fmla="val -248"/>
                <a:gd name="f50" fmla="val 92524"/>
                <a:gd name="f51" fmla="val 2660"/>
                <a:gd name="f52" fmla="val 96020"/>
                <a:gd name="f53" fmla="+- 0 0 -90"/>
                <a:gd name="f54" fmla="*/ f3 1 14054"/>
                <a:gd name="f55" fmla="*/ f4 1 96448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4054"/>
                <a:gd name="f64" fmla="*/ f60 1 96448"/>
                <a:gd name="f65" fmla="*/ 6625 f61 1"/>
                <a:gd name="f66" fmla="*/ 96449 f60 1"/>
                <a:gd name="f67" fmla="*/ 13994 f61 1"/>
                <a:gd name="f68" fmla="*/ 89081 f60 1"/>
                <a:gd name="f69" fmla="*/ 7368 f60 1"/>
                <a:gd name="f70" fmla="*/ 6028 f60 1"/>
                <a:gd name="f71" fmla="*/ 6893 f61 1"/>
                <a:gd name="f72" fmla="*/ 0 f60 1"/>
                <a:gd name="f73" fmla="*/ 5419 f61 1"/>
                <a:gd name="f74" fmla="*/ 3945 f61 1"/>
                <a:gd name="f75" fmla="*/ 2740 f61 1"/>
                <a:gd name="f76" fmla="*/ 804 f60 1"/>
                <a:gd name="f77" fmla="*/ 1668 f61 1"/>
                <a:gd name="f78" fmla="*/ 1608 f60 1"/>
                <a:gd name="f79" fmla="*/ 864 f61 1"/>
                <a:gd name="f80" fmla="*/ 2813 f60 1"/>
                <a:gd name="f81" fmla="*/ 60 f61 1"/>
                <a:gd name="f82" fmla="*/ 4019 f60 1"/>
                <a:gd name="f83" fmla="*/ 5492 f60 1"/>
                <a:gd name="f84" fmla="*/ 6832 f60 1"/>
                <a:gd name="f85" fmla="*/ 88545 f60 1"/>
                <a:gd name="f86" fmla="+- f62 0 f1"/>
                <a:gd name="f87" fmla="*/ f65 1 14054"/>
                <a:gd name="f88" fmla="*/ f66 1 96448"/>
                <a:gd name="f89" fmla="*/ f67 1 14054"/>
                <a:gd name="f90" fmla="*/ f68 1 96448"/>
                <a:gd name="f91" fmla="*/ f69 1 96448"/>
                <a:gd name="f92" fmla="*/ f70 1 96448"/>
                <a:gd name="f93" fmla="*/ f71 1 14054"/>
                <a:gd name="f94" fmla="*/ f72 1 96448"/>
                <a:gd name="f95" fmla="*/ f73 1 14054"/>
                <a:gd name="f96" fmla="*/ f74 1 14054"/>
                <a:gd name="f97" fmla="*/ f75 1 14054"/>
                <a:gd name="f98" fmla="*/ f76 1 96448"/>
                <a:gd name="f99" fmla="*/ f77 1 14054"/>
                <a:gd name="f100" fmla="*/ f78 1 96448"/>
                <a:gd name="f101" fmla="*/ f79 1 14054"/>
                <a:gd name="f102" fmla="*/ f80 1 96448"/>
                <a:gd name="f103" fmla="*/ f81 1 14054"/>
                <a:gd name="f104" fmla="*/ f82 1 96448"/>
                <a:gd name="f105" fmla="*/ f83 1 96448"/>
                <a:gd name="f106" fmla="*/ f84 1 96448"/>
                <a:gd name="f107" fmla="*/ f85 1 96448"/>
                <a:gd name="f108" fmla="*/ f56 1 f63"/>
                <a:gd name="f109" fmla="*/ f57 1 f63"/>
                <a:gd name="f110" fmla="*/ f56 1 f64"/>
                <a:gd name="f111" fmla="*/ f58 1 f64"/>
                <a:gd name="f112" fmla="*/ f87 1 f63"/>
                <a:gd name="f113" fmla="*/ f88 1 f64"/>
                <a:gd name="f114" fmla="*/ f89 1 f63"/>
                <a:gd name="f115" fmla="*/ f90 1 f64"/>
                <a:gd name="f116" fmla="*/ f91 1 f64"/>
                <a:gd name="f117" fmla="*/ f92 1 f64"/>
                <a:gd name="f118" fmla="*/ f93 1 f63"/>
                <a:gd name="f119" fmla="*/ f94 1 f64"/>
                <a:gd name="f120" fmla="*/ f95 1 f63"/>
                <a:gd name="f121" fmla="*/ f96 1 f63"/>
                <a:gd name="f122" fmla="*/ f97 1 f63"/>
                <a:gd name="f123" fmla="*/ f98 1 f64"/>
                <a:gd name="f124" fmla="*/ f99 1 f63"/>
                <a:gd name="f125" fmla="*/ f100 1 f64"/>
                <a:gd name="f126" fmla="*/ f101 1 f63"/>
                <a:gd name="f127" fmla="*/ f102 1 f64"/>
                <a:gd name="f128" fmla="*/ f103 1 f63"/>
                <a:gd name="f129" fmla="*/ f104 1 f64"/>
                <a:gd name="f130" fmla="*/ f105 1 f64"/>
                <a:gd name="f131" fmla="*/ f106 1 f64"/>
                <a:gd name="f132" fmla="*/ f107 1 f64"/>
                <a:gd name="f133" fmla="*/ f108 f54 1"/>
                <a:gd name="f134" fmla="*/ f109 f54 1"/>
                <a:gd name="f135" fmla="*/ f111 f55 1"/>
                <a:gd name="f136" fmla="*/ f110 f55 1"/>
                <a:gd name="f137" fmla="*/ f112 f54 1"/>
                <a:gd name="f138" fmla="*/ f113 f55 1"/>
                <a:gd name="f139" fmla="*/ f114 f54 1"/>
                <a:gd name="f140" fmla="*/ f115 f55 1"/>
                <a:gd name="f141" fmla="*/ f116 f55 1"/>
                <a:gd name="f142" fmla="*/ f117 f55 1"/>
                <a:gd name="f143" fmla="*/ f118 f54 1"/>
                <a:gd name="f144" fmla="*/ f119 f55 1"/>
                <a:gd name="f145" fmla="*/ f120 f54 1"/>
                <a:gd name="f146" fmla="*/ f121 f54 1"/>
                <a:gd name="f147" fmla="*/ f122 f54 1"/>
                <a:gd name="f148" fmla="*/ f123 f55 1"/>
                <a:gd name="f149" fmla="*/ f124 f54 1"/>
                <a:gd name="f150" fmla="*/ f125 f55 1"/>
                <a:gd name="f151" fmla="*/ f126 f54 1"/>
                <a:gd name="f152" fmla="*/ f127 f55 1"/>
                <a:gd name="f153" fmla="*/ f128 f54 1"/>
                <a:gd name="f154" fmla="*/ f129 f55 1"/>
                <a:gd name="f155" fmla="*/ f130 f55 1"/>
                <a:gd name="f156" fmla="*/ f131 f55 1"/>
                <a:gd name="f157" fmla="*/ f132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39" y="f141"/>
                </a:cxn>
                <a:cxn ang="f86">
                  <a:pos x="f139" y="f142"/>
                </a:cxn>
                <a:cxn ang="f86">
                  <a:pos x="f143" y="f144"/>
                </a:cxn>
                <a:cxn ang="f86">
                  <a:pos x="f145" y="f144"/>
                </a:cxn>
                <a:cxn ang="f86">
                  <a:pos x="f146" y="f144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3" y="f155"/>
                </a:cxn>
                <a:cxn ang="f86">
                  <a:pos x="f153" y="f156"/>
                </a:cxn>
                <a:cxn ang="f86">
                  <a:pos x="f153" y="f157"/>
                </a:cxn>
                <a:cxn ang="f86">
                  <a:pos x="f137" y="f138"/>
                </a:cxn>
              </a:cxnLst>
              <a:rect l="f133" t="f136" r="f134" b="f135"/>
              <a:pathLst>
                <a:path w="14054" h="96448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14"/>
                  </a:lnTo>
                  <a:cubicBezTo>
                    <a:pt x="f15" y="f16"/>
                    <a:pt x="f15" y="f17"/>
                    <a:pt x="f11" y="f18"/>
                  </a:cubicBezTo>
                  <a:cubicBezTo>
                    <a:pt x="f19" y="f20"/>
                    <a:pt x="f21" y="f22"/>
                    <a:pt x="f23" y="f5"/>
                  </a:cubicBezTo>
                  <a:lnTo>
                    <a:pt x="f24" y="f5"/>
                  </a:lnTo>
                  <a:lnTo>
                    <a:pt x="f25" y="f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0" y="f41"/>
                    <a:pt x="f40" y="f42"/>
                    <a:pt x="f40" y="f43"/>
                  </a:cubicBezTo>
                  <a:cubicBezTo>
                    <a:pt x="f44" y="f45"/>
                    <a:pt x="f44" y="f46"/>
                    <a:pt x="f40" y="f47"/>
                  </a:cubicBezTo>
                  <a:lnTo>
                    <a:pt x="f40" y="f48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6" name="Freeform: Shape 1299">
              <a:extLst>
                <a:ext uri="{FF2B5EF4-FFF2-40B4-BE49-F238E27FC236}">
                  <a16:creationId xmlns:a16="http://schemas.microsoft.com/office/drawing/2014/main" id="{96645FD7-D185-AA14-EF3F-7EA4CE86EB23}"/>
                </a:ext>
              </a:extLst>
            </p:cNvPr>
            <p:cNvSpPr/>
            <p:nvPr/>
          </p:nvSpPr>
          <p:spPr>
            <a:xfrm>
              <a:off x="5901116" y="6580571"/>
              <a:ext cx="13972" cy="8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8707"/>
                <a:gd name="f8" fmla="val 14738"/>
                <a:gd name="f9" fmla="val 4072"/>
                <a:gd name="f10" fmla="val 11442"/>
                <a:gd name="f11" fmla="val 7368"/>
                <a:gd name="f12" fmla="val 7369"/>
                <a:gd name="f13" fmla="val 3296"/>
                <a:gd name="f14" fmla="val 1340"/>
                <a:gd name="f15" fmla="val 5412"/>
                <a:gd name="f16" fmla="+- 0 0 -90"/>
                <a:gd name="f17" fmla="*/ f3 1 14737"/>
                <a:gd name="f18" fmla="*/ f4 1 870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737"/>
                <a:gd name="f27" fmla="*/ f23 1 8707"/>
                <a:gd name="f28" fmla="*/ 14738 f24 1"/>
                <a:gd name="f29" fmla="*/ 0 f23 1"/>
                <a:gd name="f30" fmla="*/ 7369 f24 1"/>
                <a:gd name="f31" fmla="*/ 7368 f23 1"/>
                <a:gd name="f32" fmla="*/ 0 f24 1"/>
                <a:gd name="f33" fmla="*/ 1340 f23 1"/>
                <a:gd name="f34" fmla="*/ 8707 f23 1"/>
                <a:gd name="f35" fmla="+- f25 0 f1"/>
                <a:gd name="f36" fmla="*/ f28 1 14737"/>
                <a:gd name="f37" fmla="*/ f29 1 8707"/>
                <a:gd name="f38" fmla="*/ f30 1 14737"/>
                <a:gd name="f39" fmla="*/ f31 1 8707"/>
                <a:gd name="f40" fmla="*/ f32 1 14737"/>
                <a:gd name="f41" fmla="*/ f33 1 8707"/>
                <a:gd name="f42" fmla="*/ f34 1 870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59"/>
                </a:cxn>
                <a:cxn ang="f35">
                  <a:pos x="f62" y="f63"/>
                </a:cxn>
                <a:cxn ang="f35">
                  <a:pos x="f60" y="f64"/>
                </a:cxn>
                <a:cxn ang="f35">
                  <a:pos x="f58" y="f63"/>
                </a:cxn>
                <a:cxn ang="f35">
                  <a:pos x="f58" y="f59"/>
                </a:cxn>
              </a:cxnLst>
              <a:rect l="f54" t="f57" r="f55" b="f56"/>
              <a:pathLst>
                <a:path w="14737" h="8707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5" y="f9"/>
                    <a:pt x="f5" y="f5"/>
                  </a:cubicBezTo>
                  <a:lnTo>
                    <a:pt x="f5" y="f14"/>
                  </a:lnTo>
                  <a:cubicBezTo>
                    <a:pt x="f5" y="f15"/>
                    <a:pt x="f13" y="f7"/>
                    <a:pt x="f12" y="f7"/>
                  </a:cubicBezTo>
                  <a:cubicBezTo>
                    <a:pt x="f10" y="f7"/>
                    <a:pt x="f8" y="f15"/>
                    <a:pt x="f8" y="f14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7" name="Freeform: Shape 1300">
              <a:extLst>
                <a:ext uri="{FF2B5EF4-FFF2-40B4-BE49-F238E27FC236}">
                  <a16:creationId xmlns:a16="http://schemas.microsoft.com/office/drawing/2014/main" id="{8C6F04A4-BFF1-7BE1-4A3B-57031AB096A9}"/>
                </a:ext>
              </a:extLst>
            </p:cNvPr>
            <p:cNvSpPr/>
            <p:nvPr/>
          </p:nvSpPr>
          <p:spPr>
            <a:xfrm>
              <a:off x="4682569" y="6581915"/>
              <a:ext cx="13972" cy="2717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271798"/>
                <a:gd name="f8" fmla="val 7369"/>
                <a:gd name="f9" fmla="val 7368"/>
                <a:gd name="f10" fmla="val 3296"/>
                <a:gd name="f11" fmla="val 4072"/>
                <a:gd name="f12" fmla="val 14738"/>
                <a:gd name="f13" fmla="val 11442"/>
                <a:gd name="f14" fmla="+- 0 0 -90"/>
                <a:gd name="f15" fmla="*/ f3 1 14737"/>
                <a:gd name="f16" fmla="*/ f4 1 27179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737"/>
                <a:gd name="f25" fmla="*/ f21 1 271798"/>
                <a:gd name="f26" fmla="*/ 7369 f22 1"/>
                <a:gd name="f27" fmla="*/ 7368 f21 1"/>
                <a:gd name="f28" fmla="*/ 0 f22 1"/>
                <a:gd name="f29" fmla="*/ 0 f21 1"/>
                <a:gd name="f30" fmla="*/ 271798 f21 1"/>
                <a:gd name="f31" fmla="*/ 14738 f22 1"/>
                <a:gd name="f32" fmla="+- f23 0 f1"/>
                <a:gd name="f33" fmla="*/ f26 1 14737"/>
                <a:gd name="f34" fmla="*/ f27 1 271798"/>
                <a:gd name="f35" fmla="*/ f28 1 14737"/>
                <a:gd name="f36" fmla="*/ f29 1 271798"/>
                <a:gd name="f37" fmla="*/ f30 1 271798"/>
                <a:gd name="f38" fmla="*/ f31 1 14737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7"/>
                </a:cxn>
                <a:cxn ang="f32">
                  <a:pos x="f58" y="f56"/>
                </a:cxn>
                <a:cxn ang="f32">
                  <a:pos x="f53" y="f54"/>
                </a:cxn>
              </a:cxnLst>
              <a:rect l="f49" t="f52" r="f50" b="f51"/>
              <a:pathLst>
                <a:path w="14737" h="271798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7"/>
                  </a:lnTo>
                  <a:lnTo>
                    <a:pt x="f12" y="f7"/>
                  </a:lnTo>
                  <a:lnTo>
                    <a:pt x="f12" y="f5"/>
                  </a:lnTo>
                  <a:cubicBezTo>
                    <a:pt x="f12" y="f11"/>
                    <a:pt x="f13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8" name="Freeform: Shape 1301">
              <a:extLst>
                <a:ext uri="{FF2B5EF4-FFF2-40B4-BE49-F238E27FC236}">
                  <a16:creationId xmlns:a16="http://schemas.microsoft.com/office/drawing/2014/main" id="{E4BB9483-1544-1E22-A254-2AA4F2D4A2E6}"/>
                </a:ext>
              </a:extLst>
            </p:cNvPr>
            <p:cNvSpPr/>
            <p:nvPr/>
          </p:nvSpPr>
          <p:spPr>
            <a:xfrm>
              <a:off x="7627668" y="6163705"/>
              <a:ext cx="3300" cy="61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83"/>
                <a:gd name="f7" fmla="val 6161"/>
                <a:gd name="f8" fmla="val 1340"/>
                <a:gd name="f9" fmla="val 6162"/>
                <a:gd name="f10" fmla="val 3484"/>
                <a:gd name="f11" fmla="val 1353"/>
                <a:gd name="f12" fmla="val 4836"/>
                <a:gd name="f13" fmla="val 27"/>
                <a:gd name="f14" fmla="val 2518"/>
                <a:gd name="f15" fmla="val 2277"/>
                <a:gd name="f16" fmla="val 40"/>
                <a:gd name="f17" fmla="val 3684"/>
                <a:gd name="f18" fmla="val 509"/>
                <a:gd name="f19" fmla="val 5037"/>
                <a:gd name="f20" fmla="+- 0 0 -90"/>
                <a:gd name="f21" fmla="*/ f3 1 3483"/>
                <a:gd name="f22" fmla="*/ f4 1 616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483"/>
                <a:gd name="f31" fmla="*/ f27 1 6161"/>
                <a:gd name="f32" fmla="*/ 1340 f28 1"/>
                <a:gd name="f33" fmla="*/ 6162 f27 1"/>
                <a:gd name="f34" fmla="*/ 3484 f28 1"/>
                <a:gd name="f35" fmla="*/ 0 f28 1"/>
                <a:gd name="f36" fmla="*/ 0 f27 1"/>
                <a:gd name="f37" fmla="*/ 2277 f27 1"/>
                <a:gd name="f38" fmla="+- f29 0 f1"/>
                <a:gd name="f39" fmla="*/ f32 1 3483"/>
                <a:gd name="f40" fmla="*/ f33 1 6161"/>
                <a:gd name="f41" fmla="*/ f34 1 3483"/>
                <a:gd name="f42" fmla="*/ f35 1 3483"/>
                <a:gd name="f43" fmla="*/ f36 1 6161"/>
                <a:gd name="f44" fmla="*/ f37 1 6161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0"/>
                <a:gd name="f53" fmla="*/ f43 1 f31"/>
                <a:gd name="f54" fmla="*/ f44 1 f31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1 1"/>
                <a:gd name="f63" fmla="*/ f53 f22 1"/>
                <a:gd name="f64" fmla="*/ f5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61" y="f60"/>
                </a:cxn>
                <a:cxn ang="f38">
                  <a:pos x="f62" y="f63"/>
                </a:cxn>
                <a:cxn ang="f38">
                  <a:pos x="f62" y="f64"/>
                </a:cxn>
                <a:cxn ang="f38">
                  <a:pos x="f59" y="f60"/>
                </a:cxn>
              </a:cxnLst>
              <a:rect l="f55" t="f58" r="f56" b="f57"/>
              <a:pathLst>
                <a:path w="3483" h="6161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9" name="Freeform: Shape 1302">
              <a:extLst>
                <a:ext uri="{FF2B5EF4-FFF2-40B4-BE49-F238E27FC236}">
                  <a16:creationId xmlns:a16="http://schemas.microsoft.com/office/drawing/2014/main" id="{4B4F3772-9933-A985-7749-69F0DB961279}"/>
                </a:ext>
              </a:extLst>
            </p:cNvPr>
            <p:cNvSpPr/>
            <p:nvPr/>
          </p:nvSpPr>
          <p:spPr>
            <a:xfrm>
              <a:off x="7638458" y="6163705"/>
              <a:ext cx="3172" cy="61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9"/>
                <a:gd name="f7" fmla="val 6161"/>
                <a:gd name="f8" fmla="val 2277"/>
                <a:gd name="f9" fmla="val 3376"/>
                <a:gd name="f10" fmla="val 2492"/>
                <a:gd name="f11" fmla="val 2103"/>
                <a:gd name="f12" fmla="val 4822"/>
                <a:gd name="f13" fmla="val 6162"/>
                <a:gd name="f14" fmla="val 2143"/>
                <a:gd name="f15" fmla="val 2880"/>
                <a:gd name="f16" fmla="val 4997"/>
                <a:gd name="f17" fmla="val 3295"/>
                <a:gd name="f18" fmla="val 3657"/>
                <a:gd name="f19" fmla="+- 0 0 -90"/>
                <a:gd name="f20" fmla="*/ f3 1 3349"/>
                <a:gd name="f21" fmla="*/ f4 1 616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349"/>
                <a:gd name="f30" fmla="*/ f26 1 6161"/>
                <a:gd name="f31" fmla="*/ 3349 f27 1"/>
                <a:gd name="f32" fmla="*/ 2277 f26 1"/>
                <a:gd name="f33" fmla="*/ 0 f26 1"/>
                <a:gd name="f34" fmla="*/ 0 f27 1"/>
                <a:gd name="f35" fmla="*/ 6162 f26 1"/>
                <a:gd name="f36" fmla="*/ 2143 f27 1"/>
                <a:gd name="f37" fmla="+- f28 0 f1"/>
                <a:gd name="f38" fmla="*/ f31 1 3349"/>
                <a:gd name="f39" fmla="*/ f32 1 6161"/>
                <a:gd name="f40" fmla="*/ f33 1 6161"/>
                <a:gd name="f41" fmla="*/ f34 1 3349"/>
                <a:gd name="f42" fmla="*/ f35 1 6161"/>
                <a:gd name="f43" fmla="*/ f36 1 3349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30"/>
                <a:gd name="f51" fmla="*/ f41 1 f29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1 1"/>
                <a:gd name="f61" fmla="*/ f51 f20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58" y="f60"/>
                </a:cxn>
                <a:cxn ang="f37">
                  <a:pos x="f61" y="f62"/>
                </a:cxn>
                <a:cxn ang="f37">
                  <a:pos x="f63" y="f62"/>
                </a:cxn>
                <a:cxn ang="f37">
                  <a:pos x="f58" y="f59"/>
                </a:cxn>
              </a:cxnLst>
              <a:rect l="f54" t="f57" r="f55" b="f56"/>
              <a:pathLst>
                <a:path w="3349" h="6161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5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0" name="Freeform: Shape 1303">
              <a:extLst>
                <a:ext uri="{FF2B5EF4-FFF2-40B4-BE49-F238E27FC236}">
                  <a16:creationId xmlns:a16="http://schemas.microsoft.com/office/drawing/2014/main" id="{0A590D26-26ED-7AC8-2D6B-53D20D2EA9DD}"/>
                </a:ext>
              </a:extLst>
            </p:cNvPr>
            <p:cNvSpPr/>
            <p:nvPr/>
          </p:nvSpPr>
          <p:spPr>
            <a:xfrm>
              <a:off x="7627668" y="6137580"/>
              <a:ext cx="13972" cy="322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9"/>
                <a:gd name="f7" fmla="val 32283"/>
                <a:gd name="f8" fmla="val 26122"/>
                <a:gd name="f9" fmla="val 27"/>
                <a:gd name="f10" fmla="val 28640"/>
                <a:gd name="f11" fmla="val 1353"/>
                <a:gd name="f12" fmla="val 30957"/>
                <a:gd name="f13" fmla="val 3484"/>
                <a:gd name="f14" fmla="val 32284"/>
                <a:gd name="f15" fmla="val 11389"/>
                <a:gd name="f16" fmla="val 13492"/>
                <a:gd name="f17" fmla="val 30944"/>
                <a:gd name="f18" fmla="val 14764"/>
                <a:gd name="f19" fmla="val 28613"/>
                <a:gd name="f20" fmla="val 14738"/>
                <a:gd name="f21" fmla="val 7368"/>
                <a:gd name="f22" fmla="val 14818"/>
                <a:gd name="f23" fmla="val 3376"/>
                <a:gd name="f24" fmla="val 11630"/>
                <a:gd name="f25" fmla="val 80"/>
                <a:gd name="f26" fmla="val 7637"/>
                <a:gd name="f27" fmla="val 7557"/>
                <a:gd name="f28" fmla="val 7463"/>
                <a:gd name="f29" fmla="val 7369"/>
                <a:gd name="f30" fmla="val 3296"/>
                <a:gd name="f31" fmla="val 3295"/>
                <a:gd name="f32" fmla="+- 0 0 -90"/>
                <a:gd name="f33" fmla="*/ f3 1 14739"/>
                <a:gd name="f34" fmla="*/ f4 1 3228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4739"/>
                <a:gd name="f43" fmla="*/ f39 1 32283"/>
                <a:gd name="f44" fmla="*/ 0 f40 1"/>
                <a:gd name="f45" fmla="*/ 26122 f39 1"/>
                <a:gd name="f46" fmla="*/ 3484 f40 1"/>
                <a:gd name="f47" fmla="*/ 32284 f39 1"/>
                <a:gd name="f48" fmla="*/ 11389 f40 1"/>
                <a:gd name="f49" fmla="*/ 14738 f40 1"/>
                <a:gd name="f50" fmla="*/ 7368 f39 1"/>
                <a:gd name="f51" fmla="*/ 7637 f40 1"/>
                <a:gd name="f52" fmla="*/ 0 f39 1"/>
                <a:gd name="f53" fmla="*/ 7369 f40 1"/>
                <a:gd name="f54" fmla="+- f41 0 f1"/>
                <a:gd name="f55" fmla="*/ f44 1 14739"/>
                <a:gd name="f56" fmla="*/ f45 1 32283"/>
                <a:gd name="f57" fmla="*/ f46 1 14739"/>
                <a:gd name="f58" fmla="*/ f47 1 32283"/>
                <a:gd name="f59" fmla="*/ f48 1 14739"/>
                <a:gd name="f60" fmla="*/ f49 1 14739"/>
                <a:gd name="f61" fmla="*/ f50 1 32283"/>
                <a:gd name="f62" fmla="*/ f51 1 14739"/>
                <a:gd name="f63" fmla="*/ f52 1 32283"/>
                <a:gd name="f64" fmla="*/ f53 1 14739"/>
                <a:gd name="f65" fmla="*/ f35 1 f42"/>
                <a:gd name="f66" fmla="*/ f36 1 f42"/>
                <a:gd name="f67" fmla="*/ f35 1 f43"/>
                <a:gd name="f68" fmla="*/ f37 1 f43"/>
                <a:gd name="f69" fmla="*/ f55 1 f42"/>
                <a:gd name="f70" fmla="*/ f56 1 f43"/>
                <a:gd name="f71" fmla="*/ f57 1 f42"/>
                <a:gd name="f72" fmla="*/ f58 1 f43"/>
                <a:gd name="f73" fmla="*/ f59 1 f42"/>
                <a:gd name="f74" fmla="*/ f60 1 f42"/>
                <a:gd name="f75" fmla="*/ f61 1 f43"/>
                <a:gd name="f76" fmla="*/ f62 1 f42"/>
                <a:gd name="f77" fmla="*/ f63 1 f43"/>
                <a:gd name="f78" fmla="*/ f64 1 f42"/>
                <a:gd name="f79" fmla="*/ f65 f33 1"/>
                <a:gd name="f80" fmla="*/ f66 f33 1"/>
                <a:gd name="f81" fmla="*/ f68 f34 1"/>
                <a:gd name="f82" fmla="*/ f67 f34 1"/>
                <a:gd name="f83" fmla="*/ f69 f33 1"/>
                <a:gd name="f84" fmla="*/ f70 f34 1"/>
                <a:gd name="f85" fmla="*/ f71 f33 1"/>
                <a:gd name="f86" fmla="*/ f72 f34 1"/>
                <a:gd name="f87" fmla="*/ f73 f33 1"/>
                <a:gd name="f88" fmla="*/ f74 f33 1"/>
                <a:gd name="f89" fmla="*/ f75 f34 1"/>
                <a:gd name="f90" fmla="*/ f76 f33 1"/>
                <a:gd name="f91" fmla="*/ f77 f34 1"/>
                <a:gd name="f92" fmla="*/ f78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3" y="f84"/>
                </a:cxn>
                <a:cxn ang="f54">
                  <a:pos x="f85" y="f86"/>
                </a:cxn>
                <a:cxn ang="f54">
                  <a:pos x="f87" y="f86"/>
                </a:cxn>
                <a:cxn ang="f54">
                  <a:pos x="f88" y="f84"/>
                </a:cxn>
                <a:cxn ang="f54">
                  <a:pos x="f88" y="f89"/>
                </a:cxn>
                <a:cxn ang="f54">
                  <a:pos x="f90" y="f91"/>
                </a:cxn>
                <a:cxn ang="f54">
                  <a:pos x="f92" y="f91"/>
                </a:cxn>
                <a:cxn ang="f54">
                  <a:pos x="f83" y="f89"/>
                </a:cxn>
                <a:cxn ang="f54">
                  <a:pos x="f83" y="f84"/>
                </a:cxn>
              </a:cxnLst>
              <a:rect l="f79" t="f82" r="f80" b="f81"/>
              <a:pathLst>
                <a:path w="14739" h="32283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4"/>
                  </a:lnTo>
                  <a:cubicBezTo>
                    <a:pt x="f16" y="f17"/>
                    <a:pt x="f18" y="f19"/>
                    <a:pt x="f20" y="f8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5"/>
                  </a:cubicBezTo>
                  <a:cubicBezTo>
                    <a:pt x="f27" y="f5"/>
                    <a:pt x="f28" y="f5"/>
                    <a:pt x="f29" y="f5"/>
                  </a:cubicBezTo>
                  <a:cubicBezTo>
                    <a:pt x="f30" y="f5"/>
                    <a:pt x="f5" y="f31"/>
                    <a:pt x="f5" y="f21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1" name="Freeform: Shape 1304">
              <a:extLst>
                <a:ext uri="{FF2B5EF4-FFF2-40B4-BE49-F238E27FC236}">
                  <a16:creationId xmlns:a16="http://schemas.microsoft.com/office/drawing/2014/main" id="{3297E65C-FCF6-EBB2-100F-BB028FC1909C}"/>
                </a:ext>
              </a:extLst>
            </p:cNvPr>
            <p:cNvSpPr/>
            <p:nvPr/>
          </p:nvSpPr>
          <p:spPr>
            <a:xfrm>
              <a:off x="5218371" y="6541590"/>
              <a:ext cx="13972" cy="47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47554"/>
                <a:gd name="f8" fmla="val 40187"/>
                <a:gd name="f9" fmla="val 44259"/>
                <a:gd name="f10" fmla="val 3296"/>
                <a:gd name="f11" fmla="val 7369"/>
                <a:gd name="f12" fmla="val 11442"/>
                <a:gd name="f13" fmla="val 14738"/>
                <a:gd name="f14" fmla="val 5358"/>
                <a:gd name="f15" fmla="val 12192"/>
                <a:gd name="f16" fmla="val 10879"/>
                <a:gd name="f17" fmla="val 6577"/>
                <a:gd name="f18" fmla="val 9164"/>
                <a:gd name="f19" fmla="val 7247"/>
                <a:gd name="f20" fmla="val 7234"/>
                <a:gd name="f21" fmla="val 3349"/>
                <a:gd name="f22" fmla="val 67"/>
                <a:gd name="f23" fmla="val 4019"/>
                <a:gd name="f24" fmla="+- 0 0 -90"/>
                <a:gd name="f25" fmla="*/ f3 1 14737"/>
                <a:gd name="f26" fmla="*/ f4 1 47554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4737"/>
                <a:gd name="f35" fmla="*/ f31 1 47554"/>
                <a:gd name="f36" fmla="*/ 0 f32 1"/>
                <a:gd name="f37" fmla="*/ 0 f31 1"/>
                <a:gd name="f38" fmla="*/ 40187 f31 1"/>
                <a:gd name="f39" fmla="*/ 7369 f32 1"/>
                <a:gd name="f40" fmla="*/ 47554 f31 1"/>
                <a:gd name="f41" fmla="*/ 14738 f32 1"/>
                <a:gd name="f42" fmla="*/ 5358 f31 1"/>
                <a:gd name="f43" fmla="*/ 12192 f32 1"/>
                <a:gd name="f44" fmla="*/ 7234 f31 1"/>
                <a:gd name="f45" fmla="+- f33 0 f1"/>
                <a:gd name="f46" fmla="*/ f36 1 14737"/>
                <a:gd name="f47" fmla="*/ f37 1 47554"/>
                <a:gd name="f48" fmla="*/ f38 1 47554"/>
                <a:gd name="f49" fmla="*/ f39 1 14737"/>
                <a:gd name="f50" fmla="*/ f40 1 47554"/>
                <a:gd name="f51" fmla="*/ f41 1 14737"/>
                <a:gd name="f52" fmla="*/ f42 1 47554"/>
                <a:gd name="f53" fmla="*/ f43 1 14737"/>
                <a:gd name="f54" fmla="*/ f44 1 47554"/>
                <a:gd name="f55" fmla="*/ f27 1 f34"/>
                <a:gd name="f56" fmla="*/ f28 1 f34"/>
                <a:gd name="f57" fmla="*/ f27 1 f35"/>
                <a:gd name="f58" fmla="*/ f29 1 f35"/>
                <a:gd name="f59" fmla="*/ f46 1 f34"/>
                <a:gd name="f60" fmla="*/ f47 1 f35"/>
                <a:gd name="f61" fmla="*/ f48 1 f35"/>
                <a:gd name="f62" fmla="*/ f49 1 f34"/>
                <a:gd name="f63" fmla="*/ f50 1 f35"/>
                <a:gd name="f64" fmla="*/ f51 1 f34"/>
                <a:gd name="f65" fmla="*/ f52 1 f35"/>
                <a:gd name="f66" fmla="*/ f53 1 f34"/>
                <a:gd name="f67" fmla="*/ f54 1 f35"/>
                <a:gd name="f68" fmla="*/ f55 f25 1"/>
                <a:gd name="f69" fmla="*/ f56 f25 1"/>
                <a:gd name="f70" fmla="*/ f58 f26 1"/>
                <a:gd name="f71" fmla="*/ f57 f26 1"/>
                <a:gd name="f72" fmla="*/ f59 f25 1"/>
                <a:gd name="f73" fmla="*/ f60 f26 1"/>
                <a:gd name="f74" fmla="*/ f61 f26 1"/>
                <a:gd name="f75" fmla="*/ f62 f25 1"/>
                <a:gd name="f76" fmla="*/ f63 f26 1"/>
                <a:gd name="f77" fmla="*/ f64 f25 1"/>
                <a:gd name="f78" fmla="*/ f65 f26 1"/>
                <a:gd name="f79" fmla="*/ f66 f25 1"/>
                <a:gd name="f80" fmla="*/ f6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2" y="f73"/>
                </a:cxn>
                <a:cxn ang="f45">
                  <a:pos x="f72" y="f74"/>
                </a:cxn>
                <a:cxn ang="f45">
                  <a:pos x="f75" y="f76"/>
                </a:cxn>
                <a:cxn ang="f45">
                  <a:pos x="f77" y="f74"/>
                </a:cxn>
                <a:cxn ang="f45">
                  <a:pos x="f77" y="f78"/>
                </a:cxn>
                <a:cxn ang="f45">
                  <a:pos x="f79" y="f78"/>
                </a:cxn>
                <a:cxn ang="f45">
                  <a:pos x="f75" y="f80"/>
                </a:cxn>
                <a:cxn ang="f45">
                  <a:pos x="f72" y="f73"/>
                </a:cxn>
              </a:cxnLst>
              <a:rect l="f68" t="f71" r="f69" b="f70"/>
              <a:pathLst>
                <a:path w="14737" h="47554">
                  <a:moveTo>
                    <a:pt x="f5" y="f5"/>
                  </a:moveTo>
                  <a:lnTo>
                    <a:pt x="f5" y="f8"/>
                  </a:lnTo>
                  <a:cubicBezTo>
                    <a:pt x="f5" y="f9"/>
                    <a:pt x="f10" y="f7"/>
                    <a:pt x="f11" y="f7"/>
                  </a:cubicBezTo>
                  <a:cubicBezTo>
                    <a:pt x="f12" y="f7"/>
                    <a:pt x="f13" y="f9"/>
                    <a:pt x="f13" y="f8"/>
                  </a:cubicBezTo>
                  <a:lnTo>
                    <a:pt x="f13" y="f14"/>
                  </a:lnTo>
                  <a:lnTo>
                    <a:pt x="f15" y="f14"/>
                  </a:lnTo>
                  <a:cubicBezTo>
                    <a:pt x="f16" y="f17"/>
                    <a:pt x="f18" y="f19"/>
                    <a:pt x="f11" y="f20"/>
                  </a:cubicBezTo>
                  <a:cubicBezTo>
                    <a:pt x="f21" y="f20"/>
                    <a:pt x="f22" y="f23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2" name="Freeform: Shape 1305">
              <a:extLst>
                <a:ext uri="{FF2B5EF4-FFF2-40B4-BE49-F238E27FC236}">
                  <a16:creationId xmlns:a16="http://schemas.microsoft.com/office/drawing/2014/main" id="{0CE61184-50D9-86AA-1823-B41361FA84E2}"/>
                </a:ext>
              </a:extLst>
            </p:cNvPr>
            <p:cNvSpPr/>
            <p:nvPr/>
          </p:nvSpPr>
          <p:spPr>
            <a:xfrm>
              <a:off x="7489365" y="6169868"/>
              <a:ext cx="145289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3270"/>
                <a:gd name="f7" fmla="val 14601"/>
                <a:gd name="f8" fmla="val 145902"/>
                <a:gd name="f9" fmla="val 7368"/>
                <a:gd name="f10" fmla="val 3296"/>
                <a:gd name="f11" fmla="val 149198"/>
                <a:gd name="f12" fmla="val 3752"/>
                <a:gd name="f13" fmla="val 2398"/>
                <a:gd name="f14" fmla="val -13"/>
                <a:gd name="f15" fmla="val 1086"/>
                <a:gd name="f16" fmla="val 416"/>
                <a:gd name="f17" fmla="val 1206"/>
                <a:gd name="f18" fmla="val 2224"/>
                <a:gd name="f19" fmla="val 2465"/>
                <a:gd name="f20" fmla="val 3605"/>
                <a:gd name="f21" fmla="val 4809"/>
                <a:gd name="f22" fmla="val 3618"/>
                <a:gd name="f23" fmla="val 3551"/>
                <a:gd name="f24" fmla="val 9913"/>
                <a:gd name="f25" fmla="val 2184"/>
                <a:gd name="f26" fmla="val 12231"/>
                <a:gd name="f27" fmla="val 13530"/>
                <a:gd name="f28" fmla="val 1126"/>
                <a:gd name="f29" fmla="val 14227"/>
                <a:gd name="f30" fmla="val 2425"/>
                <a:gd name="f31" fmla="val 14588"/>
                <a:gd name="f32" fmla="val 14602"/>
                <a:gd name="f33" fmla="val 153003"/>
                <a:gd name="f34" fmla="val 149091"/>
                <a:gd name="f35" fmla="val 14454"/>
                <a:gd name="f36" fmla="val 145969"/>
                <a:gd name="f37" fmla="val 11279"/>
                <a:gd name="f38" fmla="+- 0 0 -90"/>
                <a:gd name="f39" fmla="*/ f3 1 153270"/>
                <a:gd name="f40" fmla="*/ f4 1 14601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53270"/>
                <a:gd name="f49" fmla="*/ f45 1 14601"/>
                <a:gd name="f50" fmla="*/ 145902 f46 1"/>
                <a:gd name="f51" fmla="*/ 7368 f45 1"/>
                <a:gd name="f52" fmla="*/ 153270 f46 1"/>
                <a:gd name="f53" fmla="*/ 0 f45 1"/>
                <a:gd name="f54" fmla="*/ 3752 f46 1"/>
                <a:gd name="f55" fmla="*/ 0 f46 1"/>
                <a:gd name="f56" fmla="*/ 1206 f45 1"/>
                <a:gd name="f57" fmla="*/ 3618 f46 1"/>
                <a:gd name="f58" fmla="*/ 13530 f45 1"/>
                <a:gd name="f59" fmla="*/ 14602 f45 1"/>
                <a:gd name="f60" fmla="*/ 153003 f46 1"/>
                <a:gd name="f61" fmla="+- f47 0 f1"/>
                <a:gd name="f62" fmla="*/ f50 1 153270"/>
                <a:gd name="f63" fmla="*/ f51 1 14601"/>
                <a:gd name="f64" fmla="*/ f52 1 153270"/>
                <a:gd name="f65" fmla="*/ f53 1 14601"/>
                <a:gd name="f66" fmla="*/ f54 1 153270"/>
                <a:gd name="f67" fmla="*/ f55 1 153270"/>
                <a:gd name="f68" fmla="*/ f56 1 14601"/>
                <a:gd name="f69" fmla="*/ f57 1 153270"/>
                <a:gd name="f70" fmla="*/ f58 1 14601"/>
                <a:gd name="f71" fmla="*/ f59 1 14601"/>
                <a:gd name="f72" fmla="*/ f60 1 153270"/>
                <a:gd name="f73" fmla="*/ f41 1 f48"/>
                <a:gd name="f74" fmla="*/ f42 1 f48"/>
                <a:gd name="f75" fmla="*/ f41 1 f49"/>
                <a:gd name="f76" fmla="*/ f43 1 f49"/>
                <a:gd name="f77" fmla="*/ f62 1 f48"/>
                <a:gd name="f78" fmla="*/ f63 1 f49"/>
                <a:gd name="f79" fmla="*/ f64 1 f48"/>
                <a:gd name="f80" fmla="*/ f65 1 f49"/>
                <a:gd name="f81" fmla="*/ f66 1 f48"/>
                <a:gd name="f82" fmla="*/ f67 1 f48"/>
                <a:gd name="f83" fmla="*/ f68 1 f49"/>
                <a:gd name="f84" fmla="*/ f69 1 f48"/>
                <a:gd name="f85" fmla="*/ f70 1 f49"/>
                <a:gd name="f86" fmla="*/ f71 1 f49"/>
                <a:gd name="f87" fmla="*/ f72 1 f48"/>
                <a:gd name="f88" fmla="*/ f73 f39 1"/>
                <a:gd name="f89" fmla="*/ f74 f39 1"/>
                <a:gd name="f90" fmla="*/ f76 f40 1"/>
                <a:gd name="f91" fmla="*/ f75 f40 1"/>
                <a:gd name="f92" fmla="*/ f77 f39 1"/>
                <a:gd name="f93" fmla="*/ f78 f40 1"/>
                <a:gd name="f94" fmla="*/ f79 f39 1"/>
                <a:gd name="f95" fmla="*/ f80 f40 1"/>
                <a:gd name="f96" fmla="*/ f81 f39 1"/>
                <a:gd name="f97" fmla="*/ f82 f39 1"/>
                <a:gd name="f98" fmla="*/ f83 f40 1"/>
                <a:gd name="f99" fmla="*/ f84 f39 1"/>
                <a:gd name="f100" fmla="*/ f85 f40 1"/>
                <a:gd name="f101" fmla="*/ f86 f40 1"/>
                <a:gd name="f102" fmla="*/ f87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2" y="f93"/>
                </a:cxn>
                <a:cxn ang="f61">
                  <a:pos x="f94" y="f95"/>
                </a:cxn>
                <a:cxn ang="f61">
                  <a:pos x="f96" y="f95"/>
                </a:cxn>
                <a:cxn ang="f61">
                  <a:pos x="f97" y="f98"/>
                </a:cxn>
                <a:cxn ang="f61">
                  <a:pos x="f99" y="f93"/>
                </a:cxn>
                <a:cxn ang="f61">
                  <a:pos x="f97" y="f100"/>
                </a:cxn>
                <a:cxn ang="f61">
                  <a:pos x="f96" y="f101"/>
                </a:cxn>
                <a:cxn ang="f61">
                  <a:pos x="f102" y="f101"/>
                </a:cxn>
                <a:cxn ang="f61">
                  <a:pos x="f92" y="f93"/>
                </a:cxn>
              </a:cxnLst>
              <a:rect l="f88" t="f91" r="f89" b="f90"/>
              <a:pathLst>
                <a:path w="153270" h="14601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12" y="f5"/>
                  </a:lnTo>
                  <a:cubicBezTo>
                    <a:pt x="f13" y="f14"/>
                    <a:pt x="f15" y="f16"/>
                    <a:pt x="f5" y="f17"/>
                  </a:cubicBezTo>
                  <a:cubicBezTo>
                    <a:pt x="f18" y="f19"/>
                    <a:pt x="f20" y="f21"/>
                    <a:pt x="f22" y="f9"/>
                  </a:cubicBezTo>
                  <a:cubicBezTo>
                    <a:pt x="f23" y="f24"/>
                    <a:pt x="f25" y="f26"/>
                    <a:pt x="f5" y="f27"/>
                  </a:cubicBezTo>
                  <a:cubicBezTo>
                    <a:pt x="f28" y="f29"/>
                    <a:pt x="f30" y="f31"/>
                    <a:pt x="f12" y="f32"/>
                  </a:cubicBezTo>
                  <a:lnTo>
                    <a:pt x="f33" y="f32"/>
                  </a:ln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3" name="Freeform: Shape 1306">
              <a:extLst>
                <a:ext uri="{FF2B5EF4-FFF2-40B4-BE49-F238E27FC236}">
                  <a16:creationId xmlns:a16="http://schemas.microsoft.com/office/drawing/2014/main" id="{5852E2A9-0219-174F-2179-8C85A7A88DA1}"/>
                </a:ext>
              </a:extLst>
            </p:cNvPr>
            <p:cNvSpPr/>
            <p:nvPr/>
          </p:nvSpPr>
          <p:spPr>
            <a:xfrm>
              <a:off x="5901116" y="6580571"/>
              <a:ext cx="13972" cy="7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7369"/>
                <a:gd name="f8" fmla="val 7368"/>
                <a:gd name="f9" fmla="val 11442"/>
                <a:gd name="f10" fmla="val 14738"/>
                <a:gd name="f11" fmla="val 4072"/>
                <a:gd name="f12" fmla="val 3376"/>
                <a:gd name="f13" fmla="val 7448"/>
                <a:gd name="f14" fmla="val 80"/>
                <a:gd name="f15" fmla="val 4260"/>
                <a:gd name="f16" fmla="val 268"/>
                <a:gd name="f17" fmla="val 174"/>
                <a:gd name="f18" fmla="val 94"/>
                <a:gd name="f19" fmla="val 3296"/>
                <a:gd name="f20" fmla="+- 0 0 -90"/>
                <a:gd name="f21" fmla="*/ f3 1 14737"/>
                <a:gd name="f22" fmla="*/ f4 1 736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737"/>
                <a:gd name="f31" fmla="*/ f27 1 7369"/>
                <a:gd name="f32" fmla="*/ 7369 f28 1"/>
                <a:gd name="f33" fmla="*/ 7368 f27 1"/>
                <a:gd name="f34" fmla="*/ 14738 f28 1"/>
                <a:gd name="f35" fmla="*/ 0 f27 1"/>
                <a:gd name="f36" fmla="*/ 0 f28 1"/>
                <a:gd name="f37" fmla="*/ 268 f27 1"/>
                <a:gd name="f38" fmla="+- f29 0 f1"/>
                <a:gd name="f39" fmla="*/ f32 1 14737"/>
                <a:gd name="f40" fmla="*/ f33 1 7369"/>
                <a:gd name="f41" fmla="*/ f34 1 14737"/>
                <a:gd name="f42" fmla="*/ f35 1 7369"/>
                <a:gd name="f43" fmla="*/ f36 1 14737"/>
                <a:gd name="f44" fmla="*/ f37 1 7369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1"/>
                <a:gd name="f53" fmla="*/ f43 1 f30"/>
                <a:gd name="f54" fmla="*/ f44 1 f31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2 1"/>
                <a:gd name="f63" fmla="*/ f53 f21 1"/>
                <a:gd name="f64" fmla="*/ f5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61" y="f62"/>
                </a:cxn>
                <a:cxn ang="f38">
                  <a:pos x="f61" y="f62"/>
                </a:cxn>
                <a:cxn ang="f38">
                  <a:pos x="f59" y="f60"/>
                </a:cxn>
                <a:cxn ang="f38">
                  <a:pos x="f63" y="f64"/>
                </a:cxn>
                <a:cxn ang="f38">
                  <a:pos x="f63" y="f62"/>
                </a:cxn>
                <a:cxn ang="f38">
                  <a:pos x="f63" y="f62"/>
                </a:cxn>
                <a:cxn ang="f38">
                  <a:pos x="f59" y="f60"/>
                </a:cxn>
              </a:cxnLst>
              <a:rect l="f55" t="f58" r="f56" b="f57"/>
              <a:pathLst>
                <a:path w="14737" h="7369">
                  <a:moveTo>
                    <a:pt x="f7" y="f8"/>
                  </a:moveTo>
                  <a:cubicBezTo>
                    <a:pt x="f9" y="f8"/>
                    <a:pt x="f10" y="f11"/>
                    <a:pt x="f10" y="f5"/>
                  </a:cubicBezTo>
                  <a:lnTo>
                    <a:pt x="f10" y="f5"/>
                  </a:lnTo>
                  <a:cubicBezTo>
                    <a:pt x="f10" y="f11"/>
                    <a:pt x="f9" y="f8"/>
                    <a:pt x="f7" y="f8"/>
                  </a:cubicBezTo>
                  <a:cubicBezTo>
                    <a:pt x="f12" y="f13"/>
                    <a:pt x="f14" y="f15"/>
                    <a:pt x="f5" y="f16"/>
                  </a:cubicBezTo>
                  <a:cubicBezTo>
                    <a:pt x="f5" y="f17"/>
                    <a:pt x="f5" y="f18"/>
                    <a:pt x="f5" y="f5"/>
                  </a:cubicBezTo>
                  <a:lnTo>
                    <a:pt x="f5" y="f5"/>
                  </a:lnTo>
                  <a:cubicBezTo>
                    <a:pt x="f5" y="f11"/>
                    <a:pt x="f19" y="f8"/>
                    <a:pt x="f7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4" name="Freeform: Shape 1307">
              <a:extLst>
                <a:ext uri="{FF2B5EF4-FFF2-40B4-BE49-F238E27FC236}">
                  <a16:creationId xmlns:a16="http://schemas.microsoft.com/office/drawing/2014/main" id="{FCBF4CC1-D817-FE56-2C91-6EA75A72DA57}"/>
                </a:ext>
              </a:extLst>
            </p:cNvPr>
            <p:cNvSpPr/>
            <p:nvPr/>
          </p:nvSpPr>
          <p:spPr>
            <a:xfrm>
              <a:off x="4682569" y="6580571"/>
              <a:ext cx="13972" cy="8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8707"/>
                <a:gd name="f8" fmla="val 7369"/>
                <a:gd name="f9" fmla="val 7368"/>
                <a:gd name="f10" fmla="val 3296"/>
                <a:gd name="f11" fmla="val 4072"/>
                <a:gd name="f12" fmla="val 1340"/>
                <a:gd name="f13" fmla="val 5412"/>
                <a:gd name="f14" fmla="val 11442"/>
                <a:gd name="f15" fmla="val 14738"/>
                <a:gd name="f16" fmla="+- 0 0 -90"/>
                <a:gd name="f17" fmla="*/ f3 1 14737"/>
                <a:gd name="f18" fmla="*/ f4 1 870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737"/>
                <a:gd name="f27" fmla="*/ f23 1 8707"/>
                <a:gd name="f28" fmla="*/ 7369 f24 1"/>
                <a:gd name="f29" fmla="*/ 7368 f23 1"/>
                <a:gd name="f30" fmla="*/ 0 f24 1"/>
                <a:gd name="f31" fmla="*/ 0 f23 1"/>
                <a:gd name="f32" fmla="*/ 1340 f23 1"/>
                <a:gd name="f33" fmla="*/ 8707 f23 1"/>
                <a:gd name="f34" fmla="*/ 14738 f24 1"/>
                <a:gd name="f35" fmla="+- f25 0 f1"/>
                <a:gd name="f36" fmla="*/ f28 1 14737"/>
                <a:gd name="f37" fmla="*/ f29 1 8707"/>
                <a:gd name="f38" fmla="*/ f30 1 14737"/>
                <a:gd name="f39" fmla="*/ f31 1 8707"/>
                <a:gd name="f40" fmla="*/ f32 1 8707"/>
                <a:gd name="f41" fmla="*/ f33 1 8707"/>
                <a:gd name="f42" fmla="*/ f34 1 1473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58" y="f63"/>
                </a:cxn>
                <a:cxn ang="f35">
                  <a:pos x="f64" y="f62"/>
                </a:cxn>
                <a:cxn ang="f35">
                  <a:pos x="f64" y="f61"/>
                </a:cxn>
                <a:cxn ang="f35">
                  <a:pos x="f58" y="f59"/>
                </a:cxn>
              </a:cxnLst>
              <a:rect l="f54" t="f57" r="f55" b="f56"/>
              <a:pathLst>
                <a:path w="14737" h="8707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12"/>
                  </a:lnTo>
                  <a:cubicBezTo>
                    <a:pt x="f5" y="f13"/>
                    <a:pt x="f10" y="f7"/>
                    <a:pt x="f8" y="f7"/>
                  </a:cubicBezTo>
                  <a:cubicBezTo>
                    <a:pt x="f14" y="f7"/>
                    <a:pt x="f15" y="f13"/>
                    <a:pt x="f15" y="f12"/>
                  </a:cubicBezTo>
                  <a:lnTo>
                    <a:pt x="f15" y="f5"/>
                  </a:lnTo>
                  <a:cubicBezTo>
                    <a:pt x="f15" y="f11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5" name="Freeform: Shape 1308">
              <a:extLst>
                <a:ext uri="{FF2B5EF4-FFF2-40B4-BE49-F238E27FC236}">
                  <a16:creationId xmlns:a16="http://schemas.microsoft.com/office/drawing/2014/main" id="{2555D415-A3DA-6BA6-413C-264C4B33E906}"/>
                </a:ext>
              </a:extLst>
            </p:cNvPr>
            <p:cNvSpPr/>
            <p:nvPr/>
          </p:nvSpPr>
          <p:spPr>
            <a:xfrm>
              <a:off x="6455599" y="6504218"/>
              <a:ext cx="13972" cy="776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77694"/>
                <a:gd name="f8" fmla="val 7369"/>
                <a:gd name="f9" fmla="val 3296"/>
                <a:gd name="f10" fmla="val 3295"/>
                <a:gd name="f11" fmla="val 7368"/>
                <a:gd name="f12" fmla="val 77695"/>
                <a:gd name="f13" fmla="val 73623"/>
                <a:gd name="f14" fmla="val 70327"/>
                <a:gd name="f15" fmla="val 11361"/>
                <a:gd name="f16" fmla="val 70247"/>
                <a:gd name="f17" fmla="val 14657"/>
                <a:gd name="f18" fmla="val 73435"/>
                <a:gd name="f19" fmla="val 14738"/>
                <a:gd name="f20" fmla="val 77427"/>
                <a:gd name="f21" fmla="val 77521"/>
                <a:gd name="f22" fmla="val 77601"/>
                <a:gd name="f23" fmla="val 11442"/>
                <a:gd name="f24" fmla="+- 0 0 -90"/>
                <a:gd name="f25" fmla="*/ f3 1 14737"/>
                <a:gd name="f26" fmla="*/ f4 1 77694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4737"/>
                <a:gd name="f35" fmla="*/ f31 1 77694"/>
                <a:gd name="f36" fmla="*/ 7369 f32 1"/>
                <a:gd name="f37" fmla="*/ 0 f31 1"/>
                <a:gd name="f38" fmla="*/ 0 f32 1"/>
                <a:gd name="f39" fmla="*/ 7368 f31 1"/>
                <a:gd name="f40" fmla="*/ 77695 f31 1"/>
                <a:gd name="f41" fmla="*/ 70327 f31 1"/>
                <a:gd name="f42" fmla="*/ 14738 f32 1"/>
                <a:gd name="f43" fmla="*/ 77427 f31 1"/>
                <a:gd name="f44" fmla="+- f33 0 f1"/>
                <a:gd name="f45" fmla="*/ f36 1 14737"/>
                <a:gd name="f46" fmla="*/ f37 1 77694"/>
                <a:gd name="f47" fmla="*/ f38 1 14737"/>
                <a:gd name="f48" fmla="*/ f39 1 77694"/>
                <a:gd name="f49" fmla="*/ f40 1 77694"/>
                <a:gd name="f50" fmla="*/ f41 1 77694"/>
                <a:gd name="f51" fmla="*/ f42 1 14737"/>
                <a:gd name="f52" fmla="*/ f43 1 77694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4"/>
                <a:gd name="f60" fmla="*/ f48 1 f35"/>
                <a:gd name="f61" fmla="*/ f49 1 f35"/>
                <a:gd name="f62" fmla="*/ f50 1 f35"/>
                <a:gd name="f63" fmla="*/ f51 1 f34"/>
                <a:gd name="f64" fmla="*/ f52 1 f35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5 1"/>
                <a:gd name="f72" fmla="*/ f60 f26 1"/>
                <a:gd name="f73" fmla="*/ f61 f26 1"/>
                <a:gd name="f74" fmla="*/ f62 f26 1"/>
                <a:gd name="f75" fmla="*/ f63 f25 1"/>
                <a:gd name="f76" fmla="*/ f6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71" y="f72"/>
                </a:cxn>
                <a:cxn ang="f44">
                  <a:pos x="f71" y="f73"/>
                </a:cxn>
                <a:cxn ang="f44">
                  <a:pos x="f69" y="f74"/>
                </a:cxn>
                <a:cxn ang="f44">
                  <a:pos x="f75" y="f76"/>
                </a:cxn>
                <a:cxn ang="f44">
                  <a:pos x="f75" y="f73"/>
                </a:cxn>
                <a:cxn ang="f44">
                  <a:pos x="f75" y="f72"/>
                </a:cxn>
                <a:cxn ang="f44">
                  <a:pos x="f69" y="f70"/>
                </a:cxn>
              </a:cxnLst>
              <a:rect l="f65" t="f68" r="f66" b="f67"/>
              <a:pathLst>
                <a:path w="14737" h="77694">
                  <a:moveTo>
                    <a:pt x="f8" y="f5"/>
                  </a:moveTo>
                  <a:cubicBezTo>
                    <a:pt x="f9" y="f5"/>
                    <a:pt x="f5" y="f10"/>
                    <a:pt x="f5" y="f11"/>
                  </a:cubicBezTo>
                  <a:lnTo>
                    <a:pt x="f5" y="f12"/>
                  </a:lnTo>
                  <a:cubicBezTo>
                    <a:pt x="f5" y="f13"/>
                    <a:pt x="f9" y="f14"/>
                    <a:pt x="f8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1"/>
                    <a:pt x="f19" y="f22"/>
                    <a:pt x="f19" y="f12"/>
                  </a:cubicBezTo>
                  <a:lnTo>
                    <a:pt x="f19" y="f11"/>
                  </a:lnTo>
                  <a:cubicBezTo>
                    <a:pt x="f19" y="f10"/>
                    <a:pt x="f23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6" name="Freeform: Shape 1309">
              <a:extLst>
                <a:ext uri="{FF2B5EF4-FFF2-40B4-BE49-F238E27FC236}">
                  <a16:creationId xmlns:a16="http://schemas.microsoft.com/office/drawing/2014/main" id="{451C7F6F-2FA9-1F8D-8BC9-93B0AEAE66AF}"/>
                </a:ext>
              </a:extLst>
            </p:cNvPr>
            <p:cNvSpPr/>
            <p:nvPr/>
          </p:nvSpPr>
          <p:spPr>
            <a:xfrm>
              <a:off x="6455599" y="6574545"/>
              <a:ext cx="13972" cy="2791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9"/>
                <a:gd name="f7" fmla="val 279165"/>
                <a:gd name="f8" fmla="val 7369"/>
                <a:gd name="f9" fmla="val 3296"/>
                <a:gd name="f10" fmla="val 3295"/>
                <a:gd name="f11" fmla="val 7368"/>
                <a:gd name="f12" fmla="val 279166"/>
                <a:gd name="f13" fmla="val 14738"/>
                <a:gd name="f14" fmla="val 14818"/>
                <a:gd name="f15" fmla="val 3376"/>
                <a:gd name="f16" fmla="val 11629"/>
                <a:gd name="f17" fmla="val 80"/>
                <a:gd name="f18" fmla="val 7637"/>
                <a:gd name="f19" fmla="val 7543"/>
                <a:gd name="f20" fmla="val 7463"/>
                <a:gd name="f21" fmla="+- 0 0 -90"/>
                <a:gd name="f22" fmla="*/ f3 1 14739"/>
                <a:gd name="f23" fmla="*/ f4 1 27916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4739"/>
                <a:gd name="f32" fmla="*/ f28 1 279165"/>
                <a:gd name="f33" fmla="*/ 7369 f29 1"/>
                <a:gd name="f34" fmla="*/ 0 f28 1"/>
                <a:gd name="f35" fmla="*/ 0 f29 1"/>
                <a:gd name="f36" fmla="*/ 7368 f28 1"/>
                <a:gd name="f37" fmla="*/ 279166 f28 1"/>
                <a:gd name="f38" fmla="*/ 14738 f29 1"/>
                <a:gd name="f39" fmla="*/ 7637 f29 1"/>
                <a:gd name="f40" fmla="+- f30 0 f1"/>
                <a:gd name="f41" fmla="*/ f33 1 14739"/>
                <a:gd name="f42" fmla="*/ f34 1 279165"/>
                <a:gd name="f43" fmla="*/ f35 1 14739"/>
                <a:gd name="f44" fmla="*/ f36 1 279165"/>
                <a:gd name="f45" fmla="*/ f37 1 279165"/>
                <a:gd name="f46" fmla="*/ f38 1 14739"/>
                <a:gd name="f47" fmla="*/ f39 1 14739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2"/>
                <a:gd name="f57" fmla="*/ f46 1 f31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3 1"/>
                <a:gd name="f68" fmla="*/ f57 f22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8" y="f67"/>
                </a:cxn>
                <a:cxn ang="f40">
                  <a:pos x="f68" y="f66"/>
                </a:cxn>
                <a:cxn ang="f40">
                  <a:pos x="f69" y="f64"/>
                </a:cxn>
                <a:cxn ang="f40">
                  <a:pos x="f63" y="f64"/>
                </a:cxn>
              </a:cxnLst>
              <a:rect l="f59" t="f62" r="f60" b="f61"/>
              <a:pathLst>
                <a:path w="14739" h="279165">
                  <a:moveTo>
                    <a:pt x="f8" y="f5"/>
                  </a:moveTo>
                  <a:cubicBezTo>
                    <a:pt x="f9" y="f5"/>
                    <a:pt x="f5" y="f10"/>
                    <a:pt x="f5" y="f11"/>
                  </a:cubicBezTo>
                  <a:lnTo>
                    <a:pt x="f5" y="f12"/>
                  </a:lnTo>
                  <a:lnTo>
                    <a:pt x="f13" y="f12"/>
                  </a:lnTo>
                  <a:lnTo>
                    <a:pt x="f13" y="f11"/>
                  </a:lnTo>
                  <a:cubicBezTo>
                    <a:pt x="f14" y="f15"/>
                    <a:pt x="f16" y="f17"/>
                    <a:pt x="f18" y="f5"/>
                  </a:cubicBezTo>
                  <a:cubicBezTo>
                    <a:pt x="f19" y="f5"/>
                    <a:pt x="f20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7" name="Freeform: Shape 1310">
              <a:extLst>
                <a:ext uri="{FF2B5EF4-FFF2-40B4-BE49-F238E27FC236}">
                  <a16:creationId xmlns:a16="http://schemas.microsoft.com/office/drawing/2014/main" id="{A859F989-5F6F-5B90-DF54-EB168A01EF49}"/>
                </a:ext>
              </a:extLst>
            </p:cNvPr>
            <p:cNvSpPr/>
            <p:nvPr/>
          </p:nvSpPr>
          <p:spPr>
            <a:xfrm>
              <a:off x="5218371" y="6539715"/>
              <a:ext cx="11558" cy="92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92"/>
                <a:gd name="f7" fmla="val 9243"/>
                <a:gd name="f8" fmla="val 7369"/>
                <a:gd name="f9" fmla="val 9164"/>
                <a:gd name="f10" fmla="val 9256"/>
                <a:gd name="f11" fmla="val 10879"/>
                <a:gd name="f12" fmla="val 8587"/>
                <a:gd name="f13" fmla="val 7367"/>
                <a:gd name="f14" fmla="val 3296"/>
                <a:gd name="f15" fmla="val 4072"/>
                <a:gd name="f16" fmla="val 1875"/>
                <a:gd name="f17" fmla="val 5948"/>
                <a:gd name="f18" fmla="+- 0 0 -90"/>
                <a:gd name="f19" fmla="*/ f3 1 12192"/>
                <a:gd name="f20" fmla="*/ f4 1 924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2192"/>
                <a:gd name="f29" fmla="*/ f25 1 9243"/>
                <a:gd name="f30" fmla="*/ 7369 f26 1"/>
                <a:gd name="f31" fmla="*/ 9243 f25 1"/>
                <a:gd name="f32" fmla="*/ 12192 f26 1"/>
                <a:gd name="f33" fmla="*/ 7367 f25 1"/>
                <a:gd name="f34" fmla="*/ 0 f26 1"/>
                <a:gd name="f35" fmla="*/ 0 f25 1"/>
                <a:gd name="f36" fmla="*/ 1875 f25 1"/>
                <a:gd name="f37" fmla="+- f27 0 f1"/>
                <a:gd name="f38" fmla="*/ f30 1 12192"/>
                <a:gd name="f39" fmla="*/ f31 1 9243"/>
                <a:gd name="f40" fmla="*/ f32 1 12192"/>
                <a:gd name="f41" fmla="*/ f33 1 9243"/>
                <a:gd name="f42" fmla="*/ f34 1 12192"/>
                <a:gd name="f43" fmla="*/ f35 1 9243"/>
                <a:gd name="f44" fmla="*/ f36 1 9243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9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20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0" y="f63"/>
                </a:cxn>
                <a:cxn ang="f37">
                  <a:pos x="f64" y="f65"/>
                </a:cxn>
                <a:cxn ang="f37">
                  <a:pos x="f64" y="f66"/>
                </a:cxn>
                <a:cxn ang="f37">
                  <a:pos x="f60" y="f61"/>
                </a:cxn>
              </a:cxnLst>
              <a:rect l="f56" t="f59" r="f57" b="f58"/>
              <a:pathLst>
                <a:path w="12192" h="9243">
                  <a:moveTo>
                    <a:pt x="f8" y="f7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8" y="f13"/>
                  </a:lnTo>
                  <a:cubicBezTo>
                    <a:pt x="f14" y="f13"/>
                    <a:pt x="f5" y="f15"/>
                    <a:pt x="f5" y="f5"/>
                  </a:cubicBezTo>
                  <a:lnTo>
                    <a:pt x="f5" y="f16"/>
                  </a:lnTo>
                  <a:cubicBezTo>
                    <a:pt x="f5" y="f17"/>
                    <a:pt x="f14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8" name="Freeform: Shape 1311">
              <a:extLst>
                <a:ext uri="{FF2B5EF4-FFF2-40B4-BE49-F238E27FC236}">
                  <a16:creationId xmlns:a16="http://schemas.microsoft.com/office/drawing/2014/main" id="{24A6E228-1797-F0F4-AF3E-73E896FA6600}"/>
                </a:ext>
              </a:extLst>
            </p:cNvPr>
            <p:cNvSpPr/>
            <p:nvPr/>
          </p:nvSpPr>
          <p:spPr>
            <a:xfrm>
              <a:off x="5218371" y="5941240"/>
              <a:ext cx="14026" cy="5980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98"/>
                <a:gd name="f7" fmla="val 598078"/>
                <a:gd name="f8" fmla="val 5856"/>
                <a:gd name="f9" fmla="val 594006"/>
                <a:gd name="f10" fmla="val 3296"/>
                <a:gd name="f11" fmla="val 590711"/>
                <a:gd name="f12" fmla="val 7369"/>
                <a:gd name="f13" fmla="val 14738"/>
                <a:gd name="f14" fmla="val 14818"/>
                <a:gd name="f15" fmla="val 5367"/>
                <a:gd name="f16" fmla="val 4871"/>
                <a:gd name="f17" fmla="val 4382"/>
                <a:gd name="f18" fmla="val 3042"/>
                <a:gd name="f19" fmla="val 13934"/>
                <a:gd name="f20" fmla="val 1971"/>
                <a:gd name="f21" fmla="val 13693"/>
                <a:gd name="f22" fmla="val 1556"/>
                <a:gd name="f23" fmla="val 13371"/>
                <a:gd name="f24" fmla="val 1191"/>
                <a:gd name="f25" fmla="val 12996"/>
                <a:gd name="f26" fmla="val 899"/>
                <a:gd name="f27" fmla="val 11790"/>
                <a:gd name="f28" fmla="val 95"/>
                <a:gd name="f29" fmla="val 10584"/>
                <a:gd name="f30" fmla="val 9781"/>
                <a:gd name="f31" fmla="val -32"/>
                <a:gd name="f32" fmla="val 8977"/>
                <a:gd name="f33" fmla="val 8173"/>
                <a:gd name="f34" fmla="val 4368"/>
                <a:gd name="f35" fmla="val -410"/>
                <a:gd name="f36" fmla="val 804"/>
                <a:gd name="f37" fmla="val 2098"/>
                <a:gd name="f38" fmla="+- 0 0 -90"/>
                <a:gd name="f39" fmla="*/ f3 1 14798"/>
                <a:gd name="f40" fmla="*/ f4 1 598078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4798"/>
                <a:gd name="f49" fmla="*/ f45 1 598078"/>
                <a:gd name="f50" fmla="*/ 0 f46 1"/>
                <a:gd name="f51" fmla="*/ 5856 f45 1"/>
                <a:gd name="f52" fmla="*/ 598078 f45 1"/>
                <a:gd name="f53" fmla="*/ 7369 f46 1"/>
                <a:gd name="f54" fmla="*/ 590711 f45 1"/>
                <a:gd name="f55" fmla="*/ 14738 f46 1"/>
                <a:gd name="f56" fmla="*/ 4382 f45 1"/>
                <a:gd name="f57" fmla="*/ 3042 f45 1"/>
                <a:gd name="f58" fmla="*/ 13934 f46 1"/>
                <a:gd name="f59" fmla="*/ 1971 f45 1"/>
                <a:gd name="f60" fmla="*/ 12996 f46 1"/>
                <a:gd name="f61" fmla="*/ 899 f45 1"/>
                <a:gd name="f62" fmla="*/ 11790 f46 1"/>
                <a:gd name="f63" fmla="*/ 95 f45 1"/>
                <a:gd name="f64" fmla="*/ 10584 f46 1"/>
                <a:gd name="f65" fmla="*/ 8173 f46 1"/>
                <a:gd name="f66" fmla="+- f47 0 f1"/>
                <a:gd name="f67" fmla="*/ f50 1 14798"/>
                <a:gd name="f68" fmla="*/ f51 1 598078"/>
                <a:gd name="f69" fmla="*/ f52 1 598078"/>
                <a:gd name="f70" fmla="*/ f53 1 14798"/>
                <a:gd name="f71" fmla="*/ f54 1 598078"/>
                <a:gd name="f72" fmla="*/ f55 1 14798"/>
                <a:gd name="f73" fmla="*/ f56 1 598078"/>
                <a:gd name="f74" fmla="*/ f57 1 598078"/>
                <a:gd name="f75" fmla="*/ f58 1 14798"/>
                <a:gd name="f76" fmla="*/ f59 1 598078"/>
                <a:gd name="f77" fmla="*/ f60 1 14798"/>
                <a:gd name="f78" fmla="*/ f61 1 598078"/>
                <a:gd name="f79" fmla="*/ f62 1 14798"/>
                <a:gd name="f80" fmla="*/ f63 1 598078"/>
                <a:gd name="f81" fmla="*/ f64 1 14798"/>
                <a:gd name="f82" fmla="*/ f65 1 14798"/>
                <a:gd name="f83" fmla="*/ f41 1 f48"/>
                <a:gd name="f84" fmla="*/ f42 1 f48"/>
                <a:gd name="f85" fmla="*/ f41 1 f49"/>
                <a:gd name="f86" fmla="*/ f43 1 f49"/>
                <a:gd name="f87" fmla="*/ f67 1 f48"/>
                <a:gd name="f88" fmla="*/ f68 1 f49"/>
                <a:gd name="f89" fmla="*/ f69 1 f49"/>
                <a:gd name="f90" fmla="*/ f70 1 f48"/>
                <a:gd name="f91" fmla="*/ f71 1 f49"/>
                <a:gd name="f92" fmla="*/ f72 1 f48"/>
                <a:gd name="f93" fmla="*/ f73 1 f49"/>
                <a:gd name="f94" fmla="*/ f74 1 f49"/>
                <a:gd name="f95" fmla="*/ f75 1 f48"/>
                <a:gd name="f96" fmla="*/ f76 1 f49"/>
                <a:gd name="f97" fmla="*/ f77 1 f48"/>
                <a:gd name="f98" fmla="*/ f78 1 f49"/>
                <a:gd name="f99" fmla="*/ f79 1 f48"/>
                <a:gd name="f100" fmla="*/ f80 1 f49"/>
                <a:gd name="f101" fmla="*/ f81 1 f48"/>
                <a:gd name="f102" fmla="*/ f82 1 f48"/>
                <a:gd name="f103" fmla="*/ f83 f39 1"/>
                <a:gd name="f104" fmla="*/ f84 f39 1"/>
                <a:gd name="f105" fmla="*/ f86 f40 1"/>
                <a:gd name="f106" fmla="*/ f85 f40 1"/>
                <a:gd name="f107" fmla="*/ f87 f39 1"/>
                <a:gd name="f108" fmla="*/ f88 f40 1"/>
                <a:gd name="f109" fmla="*/ f89 f40 1"/>
                <a:gd name="f110" fmla="*/ f90 f39 1"/>
                <a:gd name="f111" fmla="*/ f91 f40 1"/>
                <a:gd name="f112" fmla="*/ f92 f39 1"/>
                <a:gd name="f113" fmla="*/ f93 f40 1"/>
                <a:gd name="f114" fmla="*/ f94 f40 1"/>
                <a:gd name="f115" fmla="*/ f95 f39 1"/>
                <a:gd name="f116" fmla="*/ f96 f40 1"/>
                <a:gd name="f117" fmla="*/ f97 f39 1"/>
                <a:gd name="f118" fmla="*/ f98 f40 1"/>
                <a:gd name="f119" fmla="*/ f99 f39 1"/>
                <a:gd name="f120" fmla="*/ f100 f40 1"/>
                <a:gd name="f121" fmla="*/ f101 f39 1"/>
                <a:gd name="f122" fmla="*/ f102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7" y="f108"/>
                </a:cxn>
                <a:cxn ang="f66">
                  <a:pos x="f107" y="f109"/>
                </a:cxn>
                <a:cxn ang="f66">
                  <a:pos x="f110" y="f111"/>
                </a:cxn>
                <a:cxn ang="f66">
                  <a:pos x="f112" y="f111"/>
                </a:cxn>
                <a:cxn ang="f66">
                  <a:pos x="f112" y="f108"/>
                </a:cxn>
                <a:cxn ang="f66">
                  <a:pos x="f112" y="f108"/>
                </a:cxn>
                <a:cxn ang="f66">
                  <a:pos x="f112" y="f113"/>
                </a:cxn>
                <a:cxn ang="f66">
                  <a:pos x="f112" y="f114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0"/>
                </a:cxn>
                <a:cxn ang="f66">
                  <a:pos x="f122" y="f120"/>
                </a:cxn>
                <a:cxn ang="f66">
                  <a:pos x="f107" y="f108"/>
                </a:cxn>
              </a:cxnLst>
              <a:rect l="f103" t="f106" r="f104" b="f105"/>
              <a:pathLst>
                <a:path w="14798" h="598078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10" y="f11"/>
                    <a:pt x="f12" y="f11"/>
                  </a:cubicBezTo>
                  <a:lnTo>
                    <a:pt x="f13" y="f11"/>
                  </a:lnTo>
                  <a:lnTo>
                    <a:pt x="f13" y="f8"/>
                  </a:lnTo>
                  <a:cubicBezTo>
                    <a:pt x="f13" y="f8"/>
                    <a:pt x="f13" y="f8"/>
                    <a:pt x="f13" y="f8"/>
                  </a:cubicBezTo>
                  <a:cubicBezTo>
                    <a:pt x="f14" y="f15"/>
                    <a:pt x="f14" y="f16"/>
                    <a:pt x="f13" y="f17"/>
                  </a:cubicBezTo>
                  <a:lnTo>
                    <a:pt x="f13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9" y="f28"/>
                  </a:lnTo>
                  <a:cubicBezTo>
                    <a:pt x="f30" y="f31"/>
                    <a:pt x="f32" y="f31"/>
                    <a:pt x="f33" y="f28"/>
                  </a:cubicBezTo>
                  <a:cubicBezTo>
                    <a:pt x="f34" y="f35"/>
                    <a:pt x="f36" y="f3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9" name="Freeform: Shape 1312">
              <a:extLst>
                <a:ext uri="{FF2B5EF4-FFF2-40B4-BE49-F238E27FC236}">
                  <a16:creationId xmlns:a16="http://schemas.microsoft.com/office/drawing/2014/main" id="{2085D90A-9D5E-68EA-E902-197FFF033933}"/>
                </a:ext>
              </a:extLst>
            </p:cNvPr>
            <p:cNvSpPr/>
            <p:nvPr/>
          </p:nvSpPr>
          <p:spPr>
            <a:xfrm>
              <a:off x="7647474" y="6169795"/>
              <a:ext cx="14657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62"/>
                <a:gd name="f7" fmla="val 14741"/>
                <a:gd name="f8" fmla="val 70"/>
                <a:gd name="f9" fmla="val 4033"/>
                <a:gd name="f10" fmla="val -479"/>
                <a:gd name="f11" fmla="val 7744"/>
                <a:gd name="f12" fmla="val 2348"/>
                <a:gd name="f13" fmla="val 8293"/>
                <a:gd name="f14" fmla="val 6380"/>
                <a:gd name="f15" fmla="val 8843"/>
                <a:gd name="f16" fmla="val 10412"/>
                <a:gd name="f17" fmla="val 6016"/>
                <a:gd name="f18" fmla="val 14122"/>
                <a:gd name="f19" fmla="val 1983"/>
                <a:gd name="f20" fmla="val 14672"/>
                <a:gd name="f21" fmla="val 1326"/>
                <a:gd name="f22" fmla="val 14765"/>
                <a:gd name="f23" fmla="val 657"/>
                <a:gd name="f24" fmla="val 7101"/>
                <a:gd name="f25" fmla="val 11133"/>
                <a:gd name="f26" fmla="val 15221"/>
                <a:gd name="f27" fmla="val 14845"/>
                <a:gd name="f28" fmla="val 12394"/>
                <a:gd name="f29" fmla="val 15394"/>
                <a:gd name="f30" fmla="val 8362"/>
                <a:gd name="f31" fmla="val 15943"/>
                <a:gd name="f32" fmla="val 4330"/>
                <a:gd name="f33" fmla="val 13116"/>
                <a:gd name="f34" fmla="val 620"/>
                <a:gd name="f35" fmla="val 9084"/>
                <a:gd name="f36" fmla="val 8428"/>
                <a:gd name="f37" fmla="val -23"/>
                <a:gd name="f38" fmla="val 7758"/>
                <a:gd name="f39" fmla="+- 0 0 -90"/>
                <a:gd name="f40" fmla="*/ f3 1 15462"/>
                <a:gd name="f41" fmla="*/ f4 1 14741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5462"/>
                <a:gd name="f50" fmla="*/ f46 1 14741"/>
                <a:gd name="f51" fmla="*/ 0 f47 1"/>
                <a:gd name="f52" fmla="*/ 70 f46 1"/>
                <a:gd name="f53" fmla="*/ 8293 f47 1"/>
                <a:gd name="f54" fmla="*/ 6380 f46 1"/>
                <a:gd name="f55" fmla="*/ 1983 f47 1"/>
                <a:gd name="f56" fmla="*/ 14672 f46 1"/>
                <a:gd name="f57" fmla="*/ 7101 f47 1"/>
                <a:gd name="f58" fmla="*/ 15394 f47 1"/>
                <a:gd name="f59" fmla="*/ 8362 f46 1"/>
                <a:gd name="f60" fmla="*/ 9084 f47 1"/>
                <a:gd name="f61" fmla="+- f48 0 f1"/>
                <a:gd name="f62" fmla="*/ f51 1 15462"/>
                <a:gd name="f63" fmla="*/ f52 1 14741"/>
                <a:gd name="f64" fmla="*/ f53 1 15462"/>
                <a:gd name="f65" fmla="*/ f54 1 14741"/>
                <a:gd name="f66" fmla="*/ f55 1 15462"/>
                <a:gd name="f67" fmla="*/ f56 1 14741"/>
                <a:gd name="f68" fmla="*/ f57 1 15462"/>
                <a:gd name="f69" fmla="*/ f58 1 15462"/>
                <a:gd name="f70" fmla="*/ f59 1 14741"/>
                <a:gd name="f71" fmla="*/ f60 1 15462"/>
                <a:gd name="f72" fmla="*/ f42 1 f49"/>
                <a:gd name="f73" fmla="*/ f43 1 f49"/>
                <a:gd name="f74" fmla="*/ f42 1 f50"/>
                <a:gd name="f75" fmla="*/ f44 1 f50"/>
                <a:gd name="f76" fmla="*/ f62 1 f49"/>
                <a:gd name="f77" fmla="*/ f63 1 f50"/>
                <a:gd name="f78" fmla="*/ f64 1 f49"/>
                <a:gd name="f79" fmla="*/ f65 1 f50"/>
                <a:gd name="f80" fmla="*/ f66 1 f49"/>
                <a:gd name="f81" fmla="*/ f67 1 f50"/>
                <a:gd name="f82" fmla="*/ f68 1 f49"/>
                <a:gd name="f83" fmla="*/ f69 1 f49"/>
                <a:gd name="f84" fmla="*/ f70 1 f50"/>
                <a:gd name="f85" fmla="*/ f71 1 f49"/>
                <a:gd name="f86" fmla="*/ f72 f40 1"/>
                <a:gd name="f87" fmla="*/ f73 f40 1"/>
                <a:gd name="f88" fmla="*/ f75 f41 1"/>
                <a:gd name="f89" fmla="*/ f74 f41 1"/>
                <a:gd name="f90" fmla="*/ f76 f40 1"/>
                <a:gd name="f91" fmla="*/ f77 f41 1"/>
                <a:gd name="f92" fmla="*/ f78 f40 1"/>
                <a:gd name="f93" fmla="*/ f79 f41 1"/>
                <a:gd name="f94" fmla="*/ f80 f40 1"/>
                <a:gd name="f95" fmla="*/ f81 f41 1"/>
                <a:gd name="f96" fmla="*/ f82 f40 1"/>
                <a:gd name="f97" fmla="*/ f83 f40 1"/>
                <a:gd name="f98" fmla="*/ f84 f41 1"/>
                <a:gd name="f99" fmla="*/ f85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0" y="f91"/>
                </a:cxn>
                <a:cxn ang="f61">
                  <a:pos x="f92" y="f93"/>
                </a:cxn>
                <a:cxn ang="f61">
                  <a:pos x="f94" y="f95"/>
                </a:cxn>
                <a:cxn ang="f61">
                  <a:pos x="f90" y="f95"/>
                </a:cxn>
                <a:cxn ang="f61">
                  <a:pos x="f96" y="f95"/>
                </a:cxn>
                <a:cxn ang="f61">
                  <a:pos x="f97" y="f98"/>
                </a:cxn>
                <a:cxn ang="f61">
                  <a:pos x="f99" y="f91"/>
                </a:cxn>
                <a:cxn ang="f61">
                  <a:pos x="f96" y="f91"/>
                </a:cxn>
                <a:cxn ang="f61">
                  <a:pos x="f90" y="f91"/>
                </a:cxn>
              </a:cxnLst>
              <a:rect l="f86" t="f89" r="f87" b="f88"/>
              <a:pathLst>
                <a:path w="15462" h="14741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2"/>
                    <a:pt x="f5" y="f20"/>
                  </a:cubicBezTo>
                  <a:lnTo>
                    <a:pt x="f24" y="f20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8"/>
                  </a:cubicBezTo>
                  <a:cubicBezTo>
                    <a:pt x="f36" y="f37"/>
                    <a:pt x="f38" y="f37"/>
                    <a:pt x="f24" y="f8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0" name="Freeform: Shape 1313">
              <a:extLst>
                <a:ext uri="{FF2B5EF4-FFF2-40B4-BE49-F238E27FC236}">
                  <a16:creationId xmlns:a16="http://schemas.microsoft.com/office/drawing/2014/main" id="{D5CD4EF4-41B7-9D29-C399-2F4263C4CC30}"/>
                </a:ext>
              </a:extLst>
            </p:cNvPr>
            <p:cNvSpPr/>
            <p:nvPr/>
          </p:nvSpPr>
          <p:spPr>
            <a:xfrm>
              <a:off x="7626854" y="6169795"/>
              <a:ext cx="27605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127"/>
                <a:gd name="f7" fmla="val 14739"/>
                <a:gd name="f8" fmla="val 7436"/>
                <a:gd name="f9" fmla="val 3364"/>
                <a:gd name="f10" fmla="val 25832"/>
                <a:gd name="f11" fmla="val 68"/>
                <a:gd name="f12" fmla="val 21759"/>
                <a:gd name="f13" fmla="val 8361"/>
                <a:gd name="f14" fmla="val 4329"/>
                <a:gd name="f15" fmla="val -481"/>
                <a:gd name="f16" fmla="val 617"/>
                <a:gd name="f17" fmla="val 2346"/>
                <a:gd name="f18" fmla="val 6378"/>
                <a:gd name="f19" fmla="val 10410"/>
                <a:gd name="f20" fmla="val 14120"/>
                <a:gd name="f21" fmla="val 14670"/>
                <a:gd name="f22" fmla="val 7035"/>
                <a:gd name="f23" fmla="val 14763"/>
                <a:gd name="f24" fmla="val 7704"/>
                <a:gd name="f25" fmla="val 25778"/>
                <a:gd name="f26" fmla="val 29061"/>
                <a:gd name="f27" fmla="val 11455"/>
                <a:gd name="f28" fmla="+- 0 0 -90"/>
                <a:gd name="f29" fmla="*/ f3 1 29127"/>
                <a:gd name="f30" fmla="*/ f4 1 14739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9127"/>
                <a:gd name="f39" fmla="*/ f35 1 14739"/>
                <a:gd name="f40" fmla="*/ 29127 f36 1"/>
                <a:gd name="f41" fmla="*/ 7436 f35 1"/>
                <a:gd name="f42" fmla="*/ 21759 f36 1"/>
                <a:gd name="f43" fmla="*/ 68 f35 1"/>
                <a:gd name="f44" fmla="*/ 8361 f36 1"/>
                <a:gd name="f45" fmla="*/ 68 f36 1"/>
                <a:gd name="f46" fmla="*/ 6378 f35 1"/>
                <a:gd name="f47" fmla="*/ 6378 f36 1"/>
                <a:gd name="f48" fmla="*/ 14670 f35 1"/>
                <a:gd name="f49" fmla="+- f37 0 f1"/>
                <a:gd name="f50" fmla="*/ f40 1 29127"/>
                <a:gd name="f51" fmla="*/ f41 1 14739"/>
                <a:gd name="f52" fmla="*/ f42 1 29127"/>
                <a:gd name="f53" fmla="*/ f43 1 14739"/>
                <a:gd name="f54" fmla="*/ f44 1 29127"/>
                <a:gd name="f55" fmla="*/ f45 1 29127"/>
                <a:gd name="f56" fmla="*/ f46 1 14739"/>
                <a:gd name="f57" fmla="*/ f47 1 29127"/>
                <a:gd name="f58" fmla="*/ f48 1 14739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8"/>
                <a:gd name="f66" fmla="*/ f53 1 f39"/>
                <a:gd name="f67" fmla="*/ f54 1 f38"/>
                <a:gd name="f68" fmla="*/ f55 1 f38"/>
                <a:gd name="f69" fmla="*/ f56 1 f39"/>
                <a:gd name="f70" fmla="*/ f57 1 f38"/>
                <a:gd name="f71" fmla="*/ f58 1 f39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29 1"/>
                <a:gd name="f79" fmla="*/ f66 f30 1"/>
                <a:gd name="f80" fmla="*/ f67 f29 1"/>
                <a:gd name="f81" fmla="*/ f68 f29 1"/>
                <a:gd name="f82" fmla="*/ f69 f30 1"/>
                <a:gd name="f83" fmla="*/ f70 f29 1"/>
                <a:gd name="f84" fmla="*/ f7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8" y="f79"/>
                </a:cxn>
                <a:cxn ang="f49">
                  <a:pos x="f80" y="f79"/>
                </a:cxn>
                <a:cxn ang="f49">
                  <a:pos x="f81" y="f82"/>
                </a:cxn>
                <a:cxn ang="f49">
                  <a:pos x="f83" y="f84"/>
                </a:cxn>
                <a:cxn ang="f49">
                  <a:pos x="f80" y="f84"/>
                </a:cxn>
                <a:cxn ang="f49">
                  <a:pos x="f78" y="f84"/>
                </a:cxn>
                <a:cxn ang="f49">
                  <a:pos x="f76" y="f77"/>
                </a:cxn>
              </a:cxnLst>
              <a:rect l="f72" t="f75" r="f73" b="f74"/>
              <a:pathLst>
                <a:path w="29127" h="14739">
                  <a:moveTo>
                    <a:pt x="f6" y="f8"/>
                  </a:moveTo>
                  <a:cubicBezTo>
                    <a:pt x="f6" y="f9"/>
                    <a:pt x="f10" y="f11"/>
                    <a:pt x="f12" y="f11"/>
                  </a:cubicBezTo>
                  <a:lnTo>
                    <a:pt x="f13" y="f11"/>
                  </a:lnTo>
                  <a:cubicBezTo>
                    <a:pt x="f14" y="f15"/>
                    <a:pt x="f16" y="f17"/>
                    <a:pt x="f11" y="f18"/>
                  </a:cubicBezTo>
                  <a:cubicBezTo>
                    <a:pt x="f15" y="f19"/>
                    <a:pt x="f17" y="f20"/>
                    <a:pt x="f18" y="f21"/>
                  </a:cubicBezTo>
                  <a:cubicBezTo>
                    <a:pt x="f22" y="f23"/>
                    <a:pt x="f24" y="f23"/>
                    <a:pt x="f13" y="f21"/>
                  </a:cubicBezTo>
                  <a:lnTo>
                    <a:pt x="f12" y="f21"/>
                  </a:lnTo>
                  <a:cubicBezTo>
                    <a:pt x="f25" y="f21"/>
                    <a:pt x="f26" y="f27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1" name="Freeform: Shape 1314">
              <a:extLst>
                <a:ext uri="{FF2B5EF4-FFF2-40B4-BE49-F238E27FC236}">
                  <a16:creationId xmlns:a16="http://schemas.microsoft.com/office/drawing/2014/main" id="{7E80B8DF-F0FF-B782-8F87-B42324EBBF57}"/>
                </a:ext>
              </a:extLst>
            </p:cNvPr>
            <p:cNvSpPr/>
            <p:nvPr/>
          </p:nvSpPr>
          <p:spPr>
            <a:xfrm>
              <a:off x="7426628" y="6169795"/>
              <a:ext cx="66294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935"/>
                <a:gd name="f7" fmla="val 14739"/>
                <a:gd name="f8" fmla="val 69936"/>
                <a:gd name="f9" fmla="val 7436"/>
                <a:gd name="f10" fmla="val 69923"/>
                <a:gd name="f11" fmla="val 4877"/>
                <a:gd name="f12" fmla="val 68542"/>
                <a:gd name="f13" fmla="val 2533"/>
                <a:gd name="f14" fmla="val 66318"/>
                <a:gd name="f15" fmla="val 1274"/>
                <a:gd name="f16" fmla="val 65233"/>
                <a:gd name="f17" fmla="val 484"/>
                <a:gd name="f18" fmla="val 63921"/>
                <a:gd name="f19" fmla="val 55"/>
                <a:gd name="f20" fmla="val 62567"/>
                <a:gd name="f21" fmla="val 68"/>
                <a:gd name="f22" fmla="val 4032"/>
                <a:gd name="f23" fmla="val -481"/>
                <a:gd name="f24" fmla="val 7743"/>
                <a:gd name="f25" fmla="val 2346"/>
                <a:gd name="f26" fmla="val 8293"/>
                <a:gd name="f27" fmla="val 6378"/>
                <a:gd name="f28" fmla="val 8842"/>
                <a:gd name="f29" fmla="val 10410"/>
                <a:gd name="f30" fmla="val 6015"/>
                <a:gd name="f31" fmla="val 14120"/>
                <a:gd name="f32" fmla="val 1982"/>
                <a:gd name="f33" fmla="val 14670"/>
                <a:gd name="f34" fmla="val 1326"/>
                <a:gd name="f35" fmla="val 14763"/>
                <a:gd name="f36" fmla="val 656"/>
                <a:gd name="f37" fmla="val 63894"/>
                <a:gd name="f38" fmla="val 14656"/>
                <a:gd name="f39" fmla="val 65193"/>
                <a:gd name="f40" fmla="val 14294"/>
                <a:gd name="f41" fmla="val 13598"/>
                <a:gd name="f42" fmla="val 68502"/>
                <a:gd name="f43" fmla="val 12299"/>
                <a:gd name="f44" fmla="val 69869"/>
                <a:gd name="f45" fmla="val 9981"/>
                <a:gd name="f46" fmla="+- 0 0 -90"/>
                <a:gd name="f47" fmla="*/ f3 1 69935"/>
                <a:gd name="f48" fmla="*/ f4 1 14739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69935"/>
                <a:gd name="f57" fmla="*/ f53 1 14739"/>
                <a:gd name="f58" fmla="*/ 69936 f54 1"/>
                <a:gd name="f59" fmla="*/ 7436 f53 1"/>
                <a:gd name="f60" fmla="*/ 66318 f54 1"/>
                <a:gd name="f61" fmla="*/ 1274 f53 1"/>
                <a:gd name="f62" fmla="*/ 62567 f54 1"/>
                <a:gd name="f63" fmla="*/ 68 f53 1"/>
                <a:gd name="f64" fmla="*/ 0 f54 1"/>
                <a:gd name="f65" fmla="*/ 8293 f54 1"/>
                <a:gd name="f66" fmla="*/ 6378 f53 1"/>
                <a:gd name="f67" fmla="*/ 1982 f54 1"/>
                <a:gd name="f68" fmla="*/ 14670 f53 1"/>
                <a:gd name="f69" fmla="*/ 13598 f53 1"/>
                <a:gd name="f70" fmla="+- f55 0 f1"/>
                <a:gd name="f71" fmla="*/ f58 1 69935"/>
                <a:gd name="f72" fmla="*/ f59 1 14739"/>
                <a:gd name="f73" fmla="*/ f60 1 69935"/>
                <a:gd name="f74" fmla="*/ f61 1 14739"/>
                <a:gd name="f75" fmla="*/ f62 1 69935"/>
                <a:gd name="f76" fmla="*/ f63 1 14739"/>
                <a:gd name="f77" fmla="*/ f64 1 69935"/>
                <a:gd name="f78" fmla="*/ f65 1 69935"/>
                <a:gd name="f79" fmla="*/ f66 1 14739"/>
                <a:gd name="f80" fmla="*/ f67 1 69935"/>
                <a:gd name="f81" fmla="*/ f68 1 14739"/>
                <a:gd name="f82" fmla="*/ f69 1 14739"/>
                <a:gd name="f83" fmla="*/ f49 1 f56"/>
                <a:gd name="f84" fmla="*/ f50 1 f56"/>
                <a:gd name="f85" fmla="*/ f49 1 f57"/>
                <a:gd name="f86" fmla="*/ f51 1 f57"/>
                <a:gd name="f87" fmla="*/ f71 1 f56"/>
                <a:gd name="f88" fmla="*/ f72 1 f57"/>
                <a:gd name="f89" fmla="*/ f73 1 f56"/>
                <a:gd name="f90" fmla="*/ f74 1 f57"/>
                <a:gd name="f91" fmla="*/ f75 1 f56"/>
                <a:gd name="f92" fmla="*/ f76 1 f57"/>
                <a:gd name="f93" fmla="*/ f77 1 f56"/>
                <a:gd name="f94" fmla="*/ f78 1 f56"/>
                <a:gd name="f95" fmla="*/ f79 1 f57"/>
                <a:gd name="f96" fmla="*/ f80 1 f56"/>
                <a:gd name="f97" fmla="*/ f81 1 f57"/>
                <a:gd name="f98" fmla="*/ f82 1 f57"/>
                <a:gd name="f99" fmla="*/ f83 f47 1"/>
                <a:gd name="f100" fmla="*/ f84 f47 1"/>
                <a:gd name="f101" fmla="*/ f86 f48 1"/>
                <a:gd name="f102" fmla="*/ f85 f48 1"/>
                <a:gd name="f103" fmla="*/ f87 f47 1"/>
                <a:gd name="f104" fmla="*/ f88 f48 1"/>
                <a:gd name="f105" fmla="*/ f89 f47 1"/>
                <a:gd name="f106" fmla="*/ f90 f48 1"/>
                <a:gd name="f107" fmla="*/ f91 f47 1"/>
                <a:gd name="f108" fmla="*/ f92 f48 1"/>
                <a:gd name="f109" fmla="*/ f93 f47 1"/>
                <a:gd name="f110" fmla="*/ f94 f47 1"/>
                <a:gd name="f111" fmla="*/ f95 f48 1"/>
                <a:gd name="f112" fmla="*/ f96 f47 1"/>
                <a:gd name="f113" fmla="*/ f97 f48 1"/>
                <a:gd name="f114" fmla="*/ f98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03" y="f104"/>
                </a:cxn>
                <a:cxn ang="f70">
                  <a:pos x="f105" y="f106"/>
                </a:cxn>
                <a:cxn ang="f70">
                  <a:pos x="f107" y="f108"/>
                </a:cxn>
                <a:cxn ang="f70">
                  <a:pos x="f109" y="f108"/>
                </a:cxn>
                <a:cxn ang="f70">
                  <a:pos x="f110" y="f111"/>
                </a:cxn>
                <a:cxn ang="f70">
                  <a:pos x="f112" y="f113"/>
                </a:cxn>
                <a:cxn ang="f70">
                  <a:pos x="f109" y="f113"/>
                </a:cxn>
                <a:cxn ang="f70">
                  <a:pos x="f107" y="f113"/>
                </a:cxn>
                <a:cxn ang="f70">
                  <a:pos x="f105" y="f114"/>
                </a:cxn>
                <a:cxn ang="f70">
                  <a:pos x="f103" y="f104"/>
                </a:cxn>
              </a:cxnLst>
              <a:rect l="f99" t="f102" r="f100" b="f101"/>
              <a:pathLst>
                <a:path w="69935" h="147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5"/>
                    <a:pt x="f5" y="f33"/>
                  </a:cubicBezTo>
                  <a:lnTo>
                    <a:pt x="f20" y="f33"/>
                  </a:lnTo>
                  <a:cubicBezTo>
                    <a:pt x="f37" y="f38"/>
                    <a:pt x="f39" y="f40"/>
                    <a:pt x="f14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2" name="Freeform: Shape 1315">
              <a:extLst>
                <a:ext uri="{FF2B5EF4-FFF2-40B4-BE49-F238E27FC236}">
                  <a16:creationId xmlns:a16="http://schemas.microsoft.com/office/drawing/2014/main" id="{660389D6-044B-8399-6963-BCF2B575AEA3}"/>
                </a:ext>
              </a:extLst>
            </p:cNvPr>
            <p:cNvSpPr/>
            <p:nvPr/>
          </p:nvSpPr>
          <p:spPr>
            <a:xfrm>
              <a:off x="7419130" y="6169795"/>
              <a:ext cx="14602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09"/>
                <a:gd name="f7" fmla="val 14739"/>
                <a:gd name="f8" fmla="val 15408"/>
                <a:gd name="f9" fmla="val 7436"/>
                <a:gd name="f10" fmla="val 15488"/>
                <a:gd name="f11" fmla="val 3444"/>
                <a:gd name="f12" fmla="val 12299"/>
                <a:gd name="f13" fmla="val 149"/>
                <a:gd name="f14" fmla="val 8307"/>
                <a:gd name="f15" fmla="val 68"/>
                <a:gd name="f16" fmla="val 8226"/>
                <a:gd name="f17" fmla="val 8132"/>
                <a:gd name="f18" fmla="val 8038"/>
                <a:gd name="f19" fmla="val 4033"/>
                <a:gd name="f20" fmla="val -481"/>
                <a:gd name="f21" fmla="val 7744"/>
                <a:gd name="f22" fmla="val 2346"/>
                <a:gd name="f23" fmla="val 8293"/>
                <a:gd name="f24" fmla="val 6378"/>
                <a:gd name="f25" fmla="val 8842"/>
                <a:gd name="f26" fmla="val 10410"/>
                <a:gd name="f27" fmla="val 6015"/>
                <a:gd name="f28" fmla="val 14120"/>
                <a:gd name="f29" fmla="val 1983"/>
                <a:gd name="f30" fmla="val 14670"/>
                <a:gd name="f31" fmla="val 1326"/>
                <a:gd name="f32" fmla="val 14763"/>
                <a:gd name="f33" fmla="val 657"/>
                <a:gd name="f34" fmla="val 12031"/>
                <a:gd name="f35" fmla="val 14750"/>
                <a:gd name="f36" fmla="val 15327"/>
                <a:gd name="f37" fmla="val 11562"/>
                <a:gd name="f38" fmla="val 7570"/>
                <a:gd name="f39" fmla="val 7530"/>
                <a:gd name="f40" fmla="val 7476"/>
                <a:gd name="f41" fmla="+- 0 0 -90"/>
                <a:gd name="f42" fmla="*/ f3 1 15409"/>
                <a:gd name="f43" fmla="*/ f4 1 14739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5409"/>
                <a:gd name="f52" fmla="*/ f48 1 14739"/>
                <a:gd name="f53" fmla="*/ 15408 f49 1"/>
                <a:gd name="f54" fmla="*/ 7436 f48 1"/>
                <a:gd name="f55" fmla="*/ 8307 f49 1"/>
                <a:gd name="f56" fmla="*/ 68 f48 1"/>
                <a:gd name="f57" fmla="*/ 8038 f49 1"/>
                <a:gd name="f58" fmla="*/ 0 f49 1"/>
                <a:gd name="f59" fmla="*/ 8293 f49 1"/>
                <a:gd name="f60" fmla="*/ 6378 f48 1"/>
                <a:gd name="f61" fmla="*/ 1983 f49 1"/>
                <a:gd name="f62" fmla="*/ 14670 f48 1"/>
                <a:gd name="f63" fmla="*/ 7570 f48 1"/>
                <a:gd name="f64" fmla="+- f50 0 f1"/>
                <a:gd name="f65" fmla="*/ f53 1 15409"/>
                <a:gd name="f66" fmla="*/ f54 1 14739"/>
                <a:gd name="f67" fmla="*/ f55 1 15409"/>
                <a:gd name="f68" fmla="*/ f56 1 14739"/>
                <a:gd name="f69" fmla="*/ f57 1 15409"/>
                <a:gd name="f70" fmla="*/ f58 1 15409"/>
                <a:gd name="f71" fmla="*/ f59 1 15409"/>
                <a:gd name="f72" fmla="*/ f60 1 14739"/>
                <a:gd name="f73" fmla="*/ f61 1 15409"/>
                <a:gd name="f74" fmla="*/ f62 1 14739"/>
                <a:gd name="f75" fmla="*/ f63 1 14739"/>
                <a:gd name="f76" fmla="*/ f44 1 f51"/>
                <a:gd name="f77" fmla="*/ f45 1 f51"/>
                <a:gd name="f78" fmla="*/ f44 1 f52"/>
                <a:gd name="f79" fmla="*/ f46 1 f52"/>
                <a:gd name="f80" fmla="*/ f65 1 f51"/>
                <a:gd name="f81" fmla="*/ f66 1 f52"/>
                <a:gd name="f82" fmla="*/ f67 1 f51"/>
                <a:gd name="f83" fmla="*/ f68 1 f52"/>
                <a:gd name="f84" fmla="*/ f69 1 f51"/>
                <a:gd name="f85" fmla="*/ f70 1 f51"/>
                <a:gd name="f86" fmla="*/ f71 1 f51"/>
                <a:gd name="f87" fmla="*/ f72 1 f52"/>
                <a:gd name="f88" fmla="*/ f73 1 f51"/>
                <a:gd name="f89" fmla="*/ f74 1 f52"/>
                <a:gd name="f90" fmla="*/ f75 1 f52"/>
                <a:gd name="f91" fmla="*/ f76 f42 1"/>
                <a:gd name="f92" fmla="*/ f77 f42 1"/>
                <a:gd name="f93" fmla="*/ f79 f43 1"/>
                <a:gd name="f94" fmla="*/ f78 f43 1"/>
                <a:gd name="f95" fmla="*/ f80 f42 1"/>
                <a:gd name="f96" fmla="*/ f81 f43 1"/>
                <a:gd name="f97" fmla="*/ f82 f42 1"/>
                <a:gd name="f98" fmla="*/ f83 f43 1"/>
                <a:gd name="f99" fmla="*/ f84 f42 1"/>
                <a:gd name="f100" fmla="*/ f85 f42 1"/>
                <a:gd name="f101" fmla="*/ f86 f42 1"/>
                <a:gd name="f102" fmla="*/ f87 f43 1"/>
                <a:gd name="f103" fmla="*/ f88 f42 1"/>
                <a:gd name="f104" fmla="*/ f89 f43 1"/>
                <a:gd name="f105" fmla="*/ f9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5" y="f96"/>
                </a:cxn>
                <a:cxn ang="f64">
                  <a:pos x="f97" y="f98"/>
                </a:cxn>
                <a:cxn ang="f64">
                  <a:pos x="f99" y="f98"/>
                </a:cxn>
                <a:cxn ang="f64">
                  <a:pos x="f100" y="f98"/>
                </a:cxn>
                <a:cxn ang="f64">
                  <a:pos x="f101" y="f102"/>
                </a:cxn>
                <a:cxn ang="f64">
                  <a:pos x="f103" y="f104"/>
                </a:cxn>
                <a:cxn ang="f64">
                  <a:pos x="f100" y="f104"/>
                </a:cxn>
                <a:cxn ang="f64">
                  <a:pos x="f99" y="f104"/>
                </a:cxn>
                <a:cxn ang="f64">
                  <a:pos x="f95" y="f105"/>
                </a:cxn>
                <a:cxn ang="f64">
                  <a:pos x="f95" y="f96"/>
                </a:cxn>
              </a:cxnLst>
              <a:rect l="f91" t="f94" r="f92" b="f93"/>
              <a:pathLst>
                <a:path w="15409" h="147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lnTo>
                    <a:pt x="f5" y="f1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2"/>
                    <a:pt x="f5" y="f30"/>
                  </a:cubicBezTo>
                  <a:lnTo>
                    <a:pt x="f18" y="f30"/>
                  </a:lnTo>
                  <a:cubicBezTo>
                    <a:pt x="f34" y="f35"/>
                    <a:pt x="f36" y="f37"/>
                    <a:pt x="f8" y="f38"/>
                  </a:cubicBezTo>
                  <a:cubicBezTo>
                    <a:pt x="f8" y="f39"/>
                    <a:pt x="f8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3" name="Freeform: Shape 1316">
              <a:extLst>
                <a:ext uri="{FF2B5EF4-FFF2-40B4-BE49-F238E27FC236}">
                  <a16:creationId xmlns:a16="http://schemas.microsoft.com/office/drawing/2014/main" id="{403EF514-BDB9-82A9-BF3A-4D4D627D2F96}"/>
                </a:ext>
              </a:extLst>
            </p:cNvPr>
            <p:cNvSpPr/>
            <p:nvPr/>
          </p:nvSpPr>
          <p:spPr>
            <a:xfrm>
              <a:off x="7259247" y="6169795"/>
              <a:ext cx="167819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039"/>
                <a:gd name="f7" fmla="val 14739"/>
                <a:gd name="f8" fmla="val 7369"/>
                <a:gd name="f9" fmla="val 7438"/>
                <a:gd name="f10" fmla="val 7302"/>
                <a:gd name="f11" fmla="val 11457"/>
                <a:gd name="f12" fmla="val 4020"/>
                <a:gd name="f13" fmla="val 14672"/>
                <a:gd name="f14" fmla="val 168678"/>
                <a:gd name="f15" fmla="val 172711"/>
                <a:gd name="f16" fmla="val 15221"/>
                <a:gd name="f17" fmla="val 176422"/>
                <a:gd name="f18" fmla="val 12394"/>
                <a:gd name="f19" fmla="val 176972"/>
                <a:gd name="f20" fmla="val 8362"/>
                <a:gd name="f21" fmla="val 177520"/>
                <a:gd name="f22" fmla="val 4330"/>
                <a:gd name="f23" fmla="val 174693"/>
                <a:gd name="f24" fmla="val 620"/>
                <a:gd name="f25" fmla="val 170661"/>
                <a:gd name="f26" fmla="val 70"/>
                <a:gd name="f27" fmla="val 170004"/>
                <a:gd name="f28" fmla="val -23"/>
                <a:gd name="f29" fmla="val 169335"/>
                <a:gd name="f30" fmla="val 4073"/>
                <a:gd name="f31" fmla="val 3366"/>
                <a:gd name="f32" fmla="+- 0 0 -90"/>
                <a:gd name="f33" fmla="*/ f3 1 177039"/>
                <a:gd name="f34" fmla="*/ f4 1 14739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77039"/>
                <a:gd name="f43" fmla="*/ f39 1 14739"/>
                <a:gd name="f44" fmla="*/ 7369 f40 1"/>
                <a:gd name="f45" fmla="*/ 7438 f39 1"/>
                <a:gd name="f46" fmla="*/ 0 f40 1"/>
                <a:gd name="f47" fmla="*/ 14672 f39 1"/>
                <a:gd name="f48" fmla="*/ 168678 f40 1"/>
                <a:gd name="f49" fmla="*/ 176972 f40 1"/>
                <a:gd name="f50" fmla="*/ 8362 f39 1"/>
                <a:gd name="f51" fmla="*/ 170661 f40 1"/>
                <a:gd name="f52" fmla="*/ 70 f39 1"/>
                <a:gd name="f53" fmla="+- f41 0 f1"/>
                <a:gd name="f54" fmla="*/ f44 1 177039"/>
                <a:gd name="f55" fmla="*/ f45 1 14739"/>
                <a:gd name="f56" fmla="*/ f46 1 177039"/>
                <a:gd name="f57" fmla="*/ f47 1 14739"/>
                <a:gd name="f58" fmla="*/ f48 1 177039"/>
                <a:gd name="f59" fmla="*/ f49 1 177039"/>
                <a:gd name="f60" fmla="*/ f50 1 14739"/>
                <a:gd name="f61" fmla="*/ f51 1 177039"/>
                <a:gd name="f62" fmla="*/ f52 1 14739"/>
                <a:gd name="f63" fmla="*/ f35 1 f42"/>
                <a:gd name="f64" fmla="*/ f36 1 f42"/>
                <a:gd name="f65" fmla="*/ f35 1 f43"/>
                <a:gd name="f66" fmla="*/ f37 1 f43"/>
                <a:gd name="f67" fmla="*/ f54 1 f42"/>
                <a:gd name="f68" fmla="*/ f55 1 f43"/>
                <a:gd name="f69" fmla="*/ f56 1 f42"/>
                <a:gd name="f70" fmla="*/ f57 1 f43"/>
                <a:gd name="f71" fmla="*/ f58 1 f42"/>
                <a:gd name="f72" fmla="*/ f59 1 f42"/>
                <a:gd name="f73" fmla="*/ f60 1 f43"/>
                <a:gd name="f74" fmla="*/ f61 1 f42"/>
                <a:gd name="f75" fmla="*/ f62 1 f43"/>
                <a:gd name="f76" fmla="*/ f63 f33 1"/>
                <a:gd name="f77" fmla="*/ f64 f33 1"/>
                <a:gd name="f78" fmla="*/ f66 f34 1"/>
                <a:gd name="f79" fmla="*/ f65 f34 1"/>
                <a:gd name="f80" fmla="*/ f67 f33 1"/>
                <a:gd name="f81" fmla="*/ f68 f34 1"/>
                <a:gd name="f82" fmla="*/ f69 f33 1"/>
                <a:gd name="f83" fmla="*/ f70 f34 1"/>
                <a:gd name="f84" fmla="*/ f71 f33 1"/>
                <a:gd name="f85" fmla="*/ f72 f33 1"/>
                <a:gd name="f86" fmla="*/ f73 f34 1"/>
                <a:gd name="f87" fmla="*/ f74 f33 1"/>
                <a:gd name="f88" fmla="*/ f7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0" y="f81"/>
                </a:cxn>
                <a:cxn ang="f53">
                  <a:pos x="f82" y="f83"/>
                </a:cxn>
                <a:cxn ang="f53">
                  <a:pos x="f84" y="f83"/>
                </a:cxn>
                <a:cxn ang="f53">
                  <a:pos x="f85" y="f86"/>
                </a:cxn>
                <a:cxn ang="f53">
                  <a:pos x="f87" y="f88"/>
                </a:cxn>
                <a:cxn ang="f53">
                  <a:pos x="f84" y="f88"/>
                </a:cxn>
                <a:cxn ang="f53">
                  <a:pos x="f82" y="f88"/>
                </a:cxn>
                <a:cxn ang="f53">
                  <a:pos x="f80" y="f81"/>
                </a:cxn>
              </a:cxnLst>
              <a:rect l="f76" t="f79" r="f77" b="f78"/>
              <a:pathLst>
                <a:path w="177039" h="14739">
                  <a:moveTo>
                    <a:pt x="f8" y="f9"/>
                  </a:moveTo>
                  <a:cubicBezTo>
                    <a:pt x="f10" y="f11"/>
                    <a:pt x="f12" y="f13"/>
                    <a:pt x="f5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28"/>
                    <a:pt x="f14" y="f26"/>
                  </a:cubicBezTo>
                  <a:lnTo>
                    <a:pt x="f5" y="f26"/>
                  </a:lnTo>
                  <a:cubicBezTo>
                    <a:pt x="f30" y="f26"/>
                    <a:pt x="f8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4" name="Freeform: Shape 1317">
              <a:extLst>
                <a:ext uri="{FF2B5EF4-FFF2-40B4-BE49-F238E27FC236}">
                  <a16:creationId xmlns:a16="http://schemas.microsoft.com/office/drawing/2014/main" id="{BFD032D4-4B0F-935E-BC90-9ADF1B462727}"/>
                </a:ext>
              </a:extLst>
            </p:cNvPr>
            <p:cNvSpPr/>
            <p:nvPr/>
          </p:nvSpPr>
          <p:spPr>
            <a:xfrm>
              <a:off x="5901116" y="6578833"/>
              <a:ext cx="13972" cy="8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9"/>
                <a:gd name="f7" fmla="val 8439"/>
                <a:gd name="f8" fmla="val 7370"/>
                <a:gd name="f9" fmla="val 11443"/>
                <a:gd name="f10" fmla="val 5144"/>
                <a:gd name="f11" fmla="val 1072"/>
                <a:gd name="f12" fmla="val 4072"/>
                <a:gd name="f13" fmla="val 7368"/>
                <a:gd name="f14" fmla="val 3378"/>
                <a:gd name="f15" fmla="val 7448"/>
                <a:gd name="f16" fmla="val 82"/>
                <a:gd name="f17" fmla="val 4260"/>
                <a:gd name="f18" fmla="val 1"/>
                <a:gd name="f19" fmla="val 268"/>
                <a:gd name="f20" fmla="val 174"/>
                <a:gd name="f21" fmla="val 94"/>
                <a:gd name="f22" fmla="val -79"/>
                <a:gd name="f23" fmla="val 5063"/>
                <a:gd name="f24" fmla="val 3110"/>
                <a:gd name="f25" fmla="val 8359"/>
                <a:gd name="f26" fmla="val 7102"/>
                <a:gd name="f27" fmla="val 7196"/>
                <a:gd name="f28" fmla="val 7276"/>
                <a:gd name="f29" fmla="+- 0 0 -90"/>
                <a:gd name="f30" fmla="*/ f3 1 14739"/>
                <a:gd name="f31" fmla="*/ f4 1 843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4739"/>
                <a:gd name="f40" fmla="*/ f36 1 8439"/>
                <a:gd name="f41" fmla="*/ 7370 f37 1"/>
                <a:gd name="f42" fmla="*/ 8439 f36 1"/>
                <a:gd name="f43" fmla="*/ 14739 f37 1"/>
                <a:gd name="f44" fmla="*/ 1072 f36 1"/>
                <a:gd name="f45" fmla="*/ 0 f36 1"/>
                <a:gd name="f46" fmla="*/ 7368 f36 1"/>
                <a:gd name="f47" fmla="*/ 1 f37 1"/>
                <a:gd name="f48" fmla="*/ 268 f36 1"/>
                <a:gd name="f49" fmla="*/ 7102 f37 1"/>
                <a:gd name="f50" fmla="+- f38 0 f1"/>
                <a:gd name="f51" fmla="*/ f41 1 14739"/>
                <a:gd name="f52" fmla="*/ f42 1 8439"/>
                <a:gd name="f53" fmla="*/ f43 1 14739"/>
                <a:gd name="f54" fmla="*/ f44 1 8439"/>
                <a:gd name="f55" fmla="*/ f45 1 8439"/>
                <a:gd name="f56" fmla="*/ f46 1 8439"/>
                <a:gd name="f57" fmla="*/ f47 1 14739"/>
                <a:gd name="f58" fmla="*/ f48 1 8439"/>
                <a:gd name="f59" fmla="*/ f49 1 14739"/>
                <a:gd name="f60" fmla="*/ f32 1 f39"/>
                <a:gd name="f61" fmla="*/ f33 1 f39"/>
                <a:gd name="f62" fmla="*/ f32 1 f40"/>
                <a:gd name="f63" fmla="*/ f34 1 f40"/>
                <a:gd name="f64" fmla="*/ f51 1 f39"/>
                <a:gd name="f65" fmla="*/ f52 1 f40"/>
                <a:gd name="f66" fmla="*/ f53 1 f39"/>
                <a:gd name="f67" fmla="*/ f54 1 f40"/>
                <a:gd name="f68" fmla="*/ f55 1 f40"/>
                <a:gd name="f69" fmla="*/ f56 1 f40"/>
                <a:gd name="f70" fmla="*/ f57 1 f39"/>
                <a:gd name="f71" fmla="*/ f58 1 f40"/>
                <a:gd name="f72" fmla="*/ f59 1 f39"/>
                <a:gd name="f73" fmla="*/ f60 f30 1"/>
                <a:gd name="f74" fmla="*/ f61 f30 1"/>
                <a:gd name="f75" fmla="*/ f63 f31 1"/>
                <a:gd name="f76" fmla="*/ f62 f31 1"/>
                <a:gd name="f77" fmla="*/ f64 f30 1"/>
                <a:gd name="f78" fmla="*/ f65 f31 1"/>
                <a:gd name="f79" fmla="*/ f66 f30 1"/>
                <a:gd name="f80" fmla="*/ f67 f31 1"/>
                <a:gd name="f81" fmla="*/ f68 f31 1"/>
                <a:gd name="f82" fmla="*/ f69 f31 1"/>
                <a:gd name="f83" fmla="*/ f70 f30 1"/>
                <a:gd name="f84" fmla="*/ f71 f31 1"/>
                <a:gd name="f85" fmla="*/ f7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7" y="f78"/>
                </a:cxn>
                <a:cxn ang="f50">
                  <a:pos x="f79" y="f80"/>
                </a:cxn>
                <a:cxn ang="f50">
                  <a:pos x="f79" y="f81"/>
                </a:cxn>
                <a:cxn ang="f50">
                  <a:pos x="f77" y="f82"/>
                </a:cxn>
                <a:cxn ang="f50">
                  <a:pos x="f83" y="f84"/>
                </a:cxn>
                <a:cxn ang="f50">
                  <a:pos x="f83" y="f81"/>
                </a:cxn>
                <a:cxn ang="f50">
                  <a:pos x="f83" y="f80"/>
                </a:cxn>
                <a:cxn ang="f50">
                  <a:pos x="f85" y="f78"/>
                </a:cxn>
                <a:cxn ang="f50">
                  <a:pos x="f77" y="f78"/>
                </a:cxn>
              </a:cxnLst>
              <a:rect l="f73" t="f76" r="f74" b="f75"/>
              <a:pathLst>
                <a:path w="14739" h="8439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lnTo>
                    <a:pt x="f6" y="f5"/>
                  </a:lnTo>
                  <a:cubicBezTo>
                    <a:pt x="f6" y="f12"/>
                    <a:pt x="f9" y="f13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18" y="f20"/>
                    <a:pt x="f18" y="f21"/>
                    <a:pt x="f18" y="f5"/>
                  </a:cubicBezTo>
                  <a:lnTo>
                    <a:pt x="f18" y="f11"/>
                  </a:lnTo>
                  <a:cubicBezTo>
                    <a:pt x="f22" y="f23"/>
                    <a:pt x="f24" y="f25"/>
                    <a:pt x="f26" y="f7"/>
                  </a:cubicBezTo>
                  <a:cubicBezTo>
                    <a:pt x="f27" y="f7"/>
                    <a:pt x="f2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5" name="Freeform: Shape 1318">
              <a:extLst>
                <a:ext uri="{FF2B5EF4-FFF2-40B4-BE49-F238E27FC236}">
                  <a16:creationId xmlns:a16="http://schemas.microsoft.com/office/drawing/2014/main" id="{BFE43388-40BB-127C-08EE-951F1818CEF4}"/>
                </a:ext>
              </a:extLst>
            </p:cNvPr>
            <p:cNvSpPr/>
            <p:nvPr/>
          </p:nvSpPr>
          <p:spPr>
            <a:xfrm>
              <a:off x="5901244" y="6489131"/>
              <a:ext cx="13972" cy="970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8"/>
                <a:gd name="f7" fmla="val 97067"/>
                <a:gd name="f8" fmla="val 1"/>
                <a:gd name="f9" fmla="val 6111"/>
                <a:gd name="f10" fmla="val 6915"/>
                <a:gd name="f11" fmla="val 7317"/>
                <a:gd name="f12" fmla="val 89700"/>
                <a:gd name="f13" fmla="val -79"/>
                <a:gd name="f14" fmla="val 93692"/>
                <a:gd name="f15" fmla="val 3110"/>
                <a:gd name="f16" fmla="val 96987"/>
                <a:gd name="f17" fmla="val 7102"/>
                <a:gd name="f18" fmla="val 97068"/>
                <a:gd name="f19" fmla="val 7196"/>
                <a:gd name="f20" fmla="val 7276"/>
                <a:gd name="f21" fmla="val 7370"/>
                <a:gd name="f22" fmla="val 11443"/>
                <a:gd name="f23" fmla="val 14739"/>
                <a:gd name="f24" fmla="val 93772"/>
                <a:gd name="f25" fmla="val 7183"/>
                <a:gd name="f26" fmla="val 14645"/>
                <a:gd name="f27" fmla="val 11256"/>
                <a:gd name="f28" fmla="val -105"/>
                <a:gd name="f29" fmla="val 3"/>
                <a:gd name="f30" fmla="val 3726"/>
                <a:gd name="f31" fmla="val 83"/>
                <a:gd name="f32" fmla="val 792"/>
                <a:gd name="f33" fmla="val 2575"/>
                <a:gd name="f34" fmla="val 135"/>
                <a:gd name="f35" fmla="val 5977"/>
                <a:gd name="f36" fmla="+- 0 0 -90"/>
                <a:gd name="f37" fmla="*/ f3 1 14738"/>
                <a:gd name="f38" fmla="*/ f4 1 97067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4738"/>
                <a:gd name="f47" fmla="*/ f43 1 97067"/>
                <a:gd name="f48" fmla="*/ 1 f44 1"/>
                <a:gd name="f49" fmla="*/ 6111 f43 1"/>
                <a:gd name="f50" fmla="*/ 7317 f43 1"/>
                <a:gd name="f51" fmla="*/ 89700 f43 1"/>
                <a:gd name="f52" fmla="*/ 7102 f44 1"/>
                <a:gd name="f53" fmla="*/ 97068 f43 1"/>
                <a:gd name="f54" fmla="*/ 7370 f44 1"/>
                <a:gd name="f55" fmla="*/ 14739 f44 1"/>
                <a:gd name="f56" fmla="*/ 7183 f43 1"/>
                <a:gd name="f57" fmla="*/ 7196 f44 1"/>
                <a:gd name="f58" fmla="*/ 3 f43 1"/>
                <a:gd name="f59" fmla="*/ 135 f44 1"/>
                <a:gd name="f60" fmla="*/ 5977 f43 1"/>
                <a:gd name="f61" fmla="+- f45 0 f1"/>
                <a:gd name="f62" fmla="*/ f48 1 14738"/>
                <a:gd name="f63" fmla="*/ f49 1 97067"/>
                <a:gd name="f64" fmla="*/ f50 1 97067"/>
                <a:gd name="f65" fmla="*/ f51 1 97067"/>
                <a:gd name="f66" fmla="*/ f52 1 14738"/>
                <a:gd name="f67" fmla="*/ f53 1 97067"/>
                <a:gd name="f68" fmla="*/ f54 1 14738"/>
                <a:gd name="f69" fmla="*/ f55 1 14738"/>
                <a:gd name="f70" fmla="*/ f56 1 97067"/>
                <a:gd name="f71" fmla="*/ f57 1 14738"/>
                <a:gd name="f72" fmla="*/ f58 1 97067"/>
                <a:gd name="f73" fmla="*/ f59 1 14738"/>
                <a:gd name="f74" fmla="*/ f60 1 97067"/>
                <a:gd name="f75" fmla="*/ f39 1 f46"/>
                <a:gd name="f76" fmla="*/ f40 1 f46"/>
                <a:gd name="f77" fmla="*/ f39 1 f47"/>
                <a:gd name="f78" fmla="*/ f41 1 f47"/>
                <a:gd name="f79" fmla="*/ f62 1 f46"/>
                <a:gd name="f80" fmla="*/ f63 1 f47"/>
                <a:gd name="f81" fmla="*/ f64 1 f47"/>
                <a:gd name="f82" fmla="*/ f65 1 f47"/>
                <a:gd name="f83" fmla="*/ f66 1 f46"/>
                <a:gd name="f84" fmla="*/ f67 1 f47"/>
                <a:gd name="f85" fmla="*/ f68 1 f46"/>
                <a:gd name="f86" fmla="*/ f69 1 f46"/>
                <a:gd name="f87" fmla="*/ f70 1 f47"/>
                <a:gd name="f88" fmla="*/ f71 1 f46"/>
                <a:gd name="f89" fmla="*/ f72 1 f47"/>
                <a:gd name="f90" fmla="*/ f73 1 f46"/>
                <a:gd name="f91" fmla="*/ f74 1 f47"/>
                <a:gd name="f92" fmla="*/ f75 f37 1"/>
                <a:gd name="f93" fmla="*/ f76 f37 1"/>
                <a:gd name="f94" fmla="*/ f78 f38 1"/>
                <a:gd name="f95" fmla="*/ f77 f38 1"/>
                <a:gd name="f96" fmla="*/ f79 f37 1"/>
                <a:gd name="f97" fmla="*/ f80 f38 1"/>
                <a:gd name="f98" fmla="*/ f81 f38 1"/>
                <a:gd name="f99" fmla="*/ f82 f38 1"/>
                <a:gd name="f100" fmla="*/ f83 f37 1"/>
                <a:gd name="f101" fmla="*/ f84 f38 1"/>
                <a:gd name="f102" fmla="*/ f85 f37 1"/>
                <a:gd name="f103" fmla="*/ f86 f37 1"/>
                <a:gd name="f104" fmla="*/ f87 f38 1"/>
                <a:gd name="f105" fmla="*/ f88 f37 1"/>
                <a:gd name="f106" fmla="*/ f89 f38 1"/>
                <a:gd name="f107" fmla="*/ f90 f37 1"/>
                <a:gd name="f108" fmla="*/ f91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6" y="f97"/>
                </a:cxn>
                <a:cxn ang="f61">
                  <a:pos x="f96" y="f98"/>
                </a:cxn>
                <a:cxn ang="f61">
                  <a:pos x="f96" y="f99"/>
                </a:cxn>
                <a:cxn ang="f61">
                  <a:pos x="f100" y="f101"/>
                </a:cxn>
                <a:cxn ang="f61">
                  <a:pos x="f102" y="f101"/>
                </a:cxn>
                <a:cxn ang="f61">
                  <a:pos x="f103" y="f99"/>
                </a:cxn>
                <a:cxn ang="f61">
                  <a:pos x="f103" y="f104"/>
                </a:cxn>
                <a:cxn ang="f61">
                  <a:pos x="f105" y="f106"/>
                </a:cxn>
                <a:cxn ang="f61">
                  <a:pos x="f107" y="f108"/>
                </a:cxn>
              </a:cxnLst>
              <a:rect l="f92" t="f95" r="f93" b="f94"/>
              <a:pathLst>
                <a:path w="14738" h="97067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lnTo>
                    <a:pt x="f8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18"/>
                    <a:pt x="f20" y="f18"/>
                    <a:pt x="f21" y="f18"/>
                  </a:cubicBezTo>
                  <a:cubicBezTo>
                    <a:pt x="f22" y="f18"/>
                    <a:pt x="f23" y="f24"/>
                    <a:pt x="f23" y="f12"/>
                  </a:cubicBezTo>
                  <a:lnTo>
                    <a:pt x="f23" y="f25"/>
                  </a:lnTo>
                  <a:cubicBezTo>
                    <a:pt x="f26" y="f15"/>
                    <a:pt x="f27" y="f28"/>
                    <a:pt x="f19" y="f29"/>
                  </a:cubicBezTo>
                  <a:cubicBezTo>
                    <a:pt x="f30" y="f31"/>
                    <a:pt x="f32" y="f33"/>
                    <a:pt x="f34" y="f3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6" name="Freeform: Shape 1319">
              <a:extLst>
                <a:ext uri="{FF2B5EF4-FFF2-40B4-BE49-F238E27FC236}">
                  <a16:creationId xmlns:a16="http://schemas.microsoft.com/office/drawing/2014/main" id="{A0E8CD63-5EA3-DA82-31D6-B5B27505A01B}"/>
                </a:ext>
              </a:extLst>
            </p:cNvPr>
            <p:cNvSpPr/>
            <p:nvPr/>
          </p:nvSpPr>
          <p:spPr>
            <a:xfrm>
              <a:off x="4682569" y="6579903"/>
              <a:ext cx="13972" cy="7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7367"/>
                <a:gd name="f8" fmla="val 7369"/>
                <a:gd name="f9" fmla="val 3296"/>
                <a:gd name="f10" fmla="val 4072"/>
                <a:gd name="f11" fmla="val 11442"/>
                <a:gd name="f12" fmla="val 14738"/>
                <a:gd name="f13" fmla="+- 0 0 -90"/>
                <a:gd name="f14" fmla="*/ f3 1 14737"/>
                <a:gd name="f15" fmla="*/ f4 1 736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737"/>
                <a:gd name="f24" fmla="*/ f20 1 7367"/>
                <a:gd name="f25" fmla="*/ 7369 f21 1"/>
                <a:gd name="f26" fmla="*/ 7367 f20 1"/>
                <a:gd name="f27" fmla="*/ 0 f21 1"/>
                <a:gd name="f28" fmla="*/ 0 f20 1"/>
                <a:gd name="f29" fmla="*/ 14738 f21 1"/>
                <a:gd name="f30" fmla="+- f22 0 f1"/>
                <a:gd name="f31" fmla="*/ f25 1 14737"/>
                <a:gd name="f32" fmla="*/ f26 1 7367"/>
                <a:gd name="f33" fmla="*/ f27 1 14737"/>
                <a:gd name="f34" fmla="*/ f28 1 7367"/>
                <a:gd name="f35" fmla="*/ f29 1 14737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2"/>
                </a:cxn>
                <a:cxn ang="f30">
                  <a:pos x="f51" y="f52"/>
                </a:cxn>
                <a:cxn ang="f30">
                  <a:pos x="f49" y="f50"/>
                </a:cxn>
                <a:cxn ang="f30">
                  <a:pos x="f53" y="f52"/>
                </a:cxn>
                <a:cxn ang="f30">
                  <a:pos x="f53" y="f52"/>
                </a:cxn>
                <a:cxn ang="f30">
                  <a:pos x="f49" y="f50"/>
                </a:cxn>
              </a:cxnLst>
              <a:rect l="f45" t="f48" r="f46" b="f47"/>
              <a:pathLst>
                <a:path w="14737" h="7367">
                  <a:moveTo>
                    <a:pt x="f8" y="f7"/>
                  </a:moveTo>
                  <a:cubicBezTo>
                    <a:pt x="f9" y="f7"/>
                    <a:pt x="f5" y="f10"/>
                    <a:pt x="f5" y="f5"/>
                  </a:cubicBezTo>
                  <a:lnTo>
                    <a:pt x="f5" y="f5"/>
                  </a:lnTo>
                  <a:cubicBezTo>
                    <a:pt x="f5" y="f10"/>
                    <a:pt x="f9" y="f7"/>
                    <a:pt x="f8" y="f7"/>
                  </a:cubicBezTo>
                  <a:cubicBezTo>
                    <a:pt x="f11" y="f7"/>
                    <a:pt x="f12" y="f10"/>
                    <a:pt x="f12" y="f5"/>
                  </a:cubicBezTo>
                  <a:lnTo>
                    <a:pt x="f12" y="f5"/>
                  </a:lnTo>
                  <a:cubicBezTo>
                    <a:pt x="f12" y="f10"/>
                    <a:pt x="f1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7" name="Freeform: Shape 1320">
              <a:extLst>
                <a:ext uri="{FF2B5EF4-FFF2-40B4-BE49-F238E27FC236}">
                  <a16:creationId xmlns:a16="http://schemas.microsoft.com/office/drawing/2014/main" id="{2FDB8E54-45B7-56D5-5F34-3927315F13F7}"/>
                </a:ext>
              </a:extLst>
            </p:cNvPr>
            <p:cNvSpPr/>
            <p:nvPr/>
          </p:nvSpPr>
          <p:spPr>
            <a:xfrm>
              <a:off x="7220129" y="6169795"/>
              <a:ext cx="47036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626"/>
                <a:gd name="f7" fmla="val 14739"/>
                <a:gd name="f8" fmla="val 7369"/>
                <a:gd name="f9" fmla="val 7438"/>
                <a:gd name="f10" fmla="val 11430"/>
                <a:gd name="f11" fmla="val 4126"/>
                <a:gd name="f12" fmla="val 14672"/>
                <a:gd name="f13" fmla="val 134"/>
                <a:gd name="f14" fmla="val 93"/>
                <a:gd name="f15" fmla="val 40"/>
                <a:gd name="f16" fmla="val 41264"/>
                <a:gd name="f17" fmla="val 45298"/>
                <a:gd name="f18" fmla="val 15221"/>
                <a:gd name="f19" fmla="val 49008"/>
                <a:gd name="f20" fmla="val 12394"/>
                <a:gd name="f21" fmla="val 49558"/>
                <a:gd name="f22" fmla="val 8362"/>
                <a:gd name="f23" fmla="val 50107"/>
                <a:gd name="f24" fmla="val 4330"/>
                <a:gd name="f25" fmla="val 47281"/>
                <a:gd name="f26" fmla="val 620"/>
                <a:gd name="f27" fmla="val 43248"/>
                <a:gd name="f28" fmla="val 70"/>
                <a:gd name="f29" fmla="val 42591"/>
                <a:gd name="f30" fmla="val -23"/>
                <a:gd name="f31" fmla="val 41921"/>
                <a:gd name="f32" fmla="val 3992"/>
                <a:gd name="f33" fmla="val -10"/>
                <a:gd name="f34" fmla="val 7288"/>
                <a:gd name="f35" fmla="val 3178"/>
                <a:gd name="f36" fmla="val 7170"/>
                <a:gd name="f37" fmla="val 7264"/>
                <a:gd name="f38" fmla="val 7344"/>
                <a:gd name="f39" fmla="+- 0 0 -90"/>
                <a:gd name="f40" fmla="*/ f3 1 49626"/>
                <a:gd name="f41" fmla="*/ f4 1 14739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49626"/>
                <a:gd name="f50" fmla="*/ f46 1 14739"/>
                <a:gd name="f51" fmla="*/ 7369 f47 1"/>
                <a:gd name="f52" fmla="*/ 7438 f46 1"/>
                <a:gd name="f53" fmla="*/ 134 f47 1"/>
                <a:gd name="f54" fmla="*/ 14672 f46 1"/>
                <a:gd name="f55" fmla="*/ 0 f47 1"/>
                <a:gd name="f56" fmla="*/ 41264 f47 1"/>
                <a:gd name="f57" fmla="*/ 49558 f47 1"/>
                <a:gd name="f58" fmla="*/ 8362 f46 1"/>
                <a:gd name="f59" fmla="*/ 43248 f47 1"/>
                <a:gd name="f60" fmla="*/ 70 f46 1"/>
                <a:gd name="f61" fmla="*/ 7170 f46 1"/>
                <a:gd name="f62" fmla="+- f48 0 f1"/>
                <a:gd name="f63" fmla="*/ f51 1 49626"/>
                <a:gd name="f64" fmla="*/ f52 1 14739"/>
                <a:gd name="f65" fmla="*/ f53 1 49626"/>
                <a:gd name="f66" fmla="*/ f54 1 14739"/>
                <a:gd name="f67" fmla="*/ f55 1 49626"/>
                <a:gd name="f68" fmla="*/ f56 1 49626"/>
                <a:gd name="f69" fmla="*/ f57 1 49626"/>
                <a:gd name="f70" fmla="*/ f58 1 14739"/>
                <a:gd name="f71" fmla="*/ f59 1 49626"/>
                <a:gd name="f72" fmla="*/ f60 1 14739"/>
                <a:gd name="f73" fmla="*/ f61 1 14739"/>
                <a:gd name="f74" fmla="*/ f42 1 f49"/>
                <a:gd name="f75" fmla="*/ f43 1 f49"/>
                <a:gd name="f76" fmla="*/ f42 1 f50"/>
                <a:gd name="f77" fmla="*/ f44 1 f50"/>
                <a:gd name="f78" fmla="*/ f63 1 f49"/>
                <a:gd name="f79" fmla="*/ f64 1 f50"/>
                <a:gd name="f80" fmla="*/ f65 1 f49"/>
                <a:gd name="f81" fmla="*/ f66 1 f50"/>
                <a:gd name="f82" fmla="*/ f67 1 f49"/>
                <a:gd name="f83" fmla="*/ f68 1 f49"/>
                <a:gd name="f84" fmla="*/ f69 1 f49"/>
                <a:gd name="f85" fmla="*/ f70 1 f50"/>
                <a:gd name="f86" fmla="*/ f71 1 f49"/>
                <a:gd name="f87" fmla="*/ f72 1 f50"/>
                <a:gd name="f88" fmla="*/ f73 1 f50"/>
                <a:gd name="f89" fmla="*/ f74 f40 1"/>
                <a:gd name="f90" fmla="*/ f75 f40 1"/>
                <a:gd name="f91" fmla="*/ f77 f41 1"/>
                <a:gd name="f92" fmla="*/ f76 f41 1"/>
                <a:gd name="f93" fmla="*/ f78 f40 1"/>
                <a:gd name="f94" fmla="*/ f79 f41 1"/>
                <a:gd name="f95" fmla="*/ f80 f40 1"/>
                <a:gd name="f96" fmla="*/ f81 f41 1"/>
                <a:gd name="f97" fmla="*/ f82 f40 1"/>
                <a:gd name="f98" fmla="*/ f83 f40 1"/>
                <a:gd name="f99" fmla="*/ f84 f40 1"/>
                <a:gd name="f100" fmla="*/ f85 f41 1"/>
                <a:gd name="f101" fmla="*/ f86 f40 1"/>
                <a:gd name="f102" fmla="*/ f87 f41 1"/>
                <a:gd name="f103" fmla="*/ f88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3" y="f94"/>
                </a:cxn>
                <a:cxn ang="f62">
                  <a:pos x="f95" y="f96"/>
                </a:cxn>
                <a:cxn ang="f62">
                  <a:pos x="f97" y="f96"/>
                </a:cxn>
                <a:cxn ang="f62">
                  <a:pos x="f98" y="f96"/>
                </a:cxn>
                <a:cxn ang="f62">
                  <a:pos x="f99" y="f100"/>
                </a:cxn>
                <a:cxn ang="f62">
                  <a:pos x="f101" y="f102"/>
                </a:cxn>
                <a:cxn ang="f62">
                  <a:pos x="f98" y="f102"/>
                </a:cxn>
                <a:cxn ang="f62">
                  <a:pos x="f97" y="f102"/>
                </a:cxn>
                <a:cxn ang="f62">
                  <a:pos x="f93" y="f103"/>
                </a:cxn>
                <a:cxn ang="f62">
                  <a:pos x="f93" y="f94"/>
                </a:cxn>
              </a:cxnLst>
              <a:rect l="f89" t="f92" r="f90" b="f91"/>
              <a:pathLst>
                <a:path w="49626" h="14739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cubicBezTo>
                    <a:pt x="f14" y="f12"/>
                    <a:pt x="f15" y="f12"/>
                    <a:pt x="f5" y="f12"/>
                  </a:cubicBezTo>
                  <a:lnTo>
                    <a:pt x="f16" y="f12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0"/>
                    <a:pt x="f16" y="f28"/>
                  </a:cubicBezTo>
                  <a:lnTo>
                    <a:pt x="f5" y="f28"/>
                  </a:lnTo>
                  <a:cubicBezTo>
                    <a:pt x="f32" y="f33"/>
                    <a:pt x="f34" y="f35"/>
                    <a:pt x="f8" y="f36"/>
                  </a:cubicBezTo>
                  <a:cubicBezTo>
                    <a:pt x="f8" y="f37"/>
                    <a:pt x="f8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8" name="Freeform: Shape 1321">
              <a:extLst>
                <a:ext uri="{FF2B5EF4-FFF2-40B4-BE49-F238E27FC236}">
                  <a16:creationId xmlns:a16="http://schemas.microsoft.com/office/drawing/2014/main" id="{5D6F3AF1-9515-7825-109B-88912007004E}"/>
                </a:ext>
              </a:extLst>
            </p:cNvPr>
            <p:cNvSpPr/>
            <p:nvPr/>
          </p:nvSpPr>
          <p:spPr>
            <a:xfrm>
              <a:off x="4682569" y="6578833"/>
              <a:ext cx="13972" cy="8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8439"/>
                <a:gd name="f8" fmla="val 7369"/>
                <a:gd name="f9" fmla="val 11442"/>
                <a:gd name="f10" fmla="val 14738"/>
                <a:gd name="f11" fmla="val 5144"/>
                <a:gd name="f12" fmla="val 1072"/>
                <a:gd name="f13" fmla="val 4072"/>
                <a:gd name="f14" fmla="val 7368"/>
                <a:gd name="f15" fmla="val 3296"/>
                <a:gd name="f16" fmla="+- 0 0 -90"/>
                <a:gd name="f17" fmla="*/ f3 1 14737"/>
                <a:gd name="f18" fmla="*/ f4 1 843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737"/>
                <a:gd name="f27" fmla="*/ f23 1 8439"/>
                <a:gd name="f28" fmla="*/ 7369 f24 1"/>
                <a:gd name="f29" fmla="*/ 8439 f23 1"/>
                <a:gd name="f30" fmla="*/ 14738 f24 1"/>
                <a:gd name="f31" fmla="*/ 1072 f23 1"/>
                <a:gd name="f32" fmla="*/ 0 f23 1"/>
                <a:gd name="f33" fmla="*/ 7368 f23 1"/>
                <a:gd name="f34" fmla="*/ 0 f24 1"/>
                <a:gd name="f35" fmla="+- f25 0 f1"/>
                <a:gd name="f36" fmla="*/ f28 1 14737"/>
                <a:gd name="f37" fmla="*/ f29 1 8439"/>
                <a:gd name="f38" fmla="*/ f30 1 14737"/>
                <a:gd name="f39" fmla="*/ f31 1 8439"/>
                <a:gd name="f40" fmla="*/ f32 1 8439"/>
                <a:gd name="f41" fmla="*/ f33 1 8439"/>
                <a:gd name="f42" fmla="*/ f34 1 1473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58" y="f63"/>
                </a:cxn>
                <a:cxn ang="f35">
                  <a:pos x="f64" y="f62"/>
                </a:cxn>
                <a:cxn ang="f35">
                  <a:pos x="f64" y="f61"/>
                </a:cxn>
                <a:cxn ang="f35">
                  <a:pos x="f58" y="f59"/>
                </a:cxn>
              </a:cxnLst>
              <a:rect l="f54" t="f57" r="f55" b="f56"/>
              <a:pathLst>
                <a:path w="14737" h="8439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5"/>
                  </a:lnTo>
                  <a:cubicBezTo>
                    <a:pt x="f10" y="f13"/>
                    <a:pt x="f9" y="f14"/>
                    <a:pt x="f8" y="f14"/>
                  </a:cubicBezTo>
                  <a:cubicBezTo>
                    <a:pt x="f15" y="f14"/>
                    <a:pt x="f5" y="f13"/>
                    <a:pt x="f5" y="f5"/>
                  </a:cubicBezTo>
                  <a:lnTo>
                    <a:pt x="f5" y="f12"/>
                  </a:lnTo>
                  <a:cubicBezTo>
                    <a:pt x="f5" y="f11"/>
                    <a:pt x="f15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9" name="Freeform: Shape 1322">
              <a:extLst>
                <a:ext uri="{FF2B5EF4-FFF2-40B4-BE49-F238E27FC236}">
                  <a16:creationId xmlns:a16="http://schemas.microsoft.com/office/drawing/2014/main" id="{797A5AD6-E59B-4787-B35D-86229DDB9573}"/>
                </a:ext>
              </a:extLst>
            </p:cNvPr>
            <p:cNvSpPr/>
            <p:nvPr/>
          </p:nvSpPr>
          <p:spPr>
            <a:xfrm>
              <a:off x="4682569" y="5922715"/>
              <a:ext cx="13972" cy="6634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663487"/>
                <a:gd name="f8" fmla="val 656120"/>
                <a:gd name="f9" fmla="val 660192"/>
                <a:gd name="f10" fmla="val 3296"/>
                <a:gd name="f11" fmla="val 663488"/>
                <a:gd name="f12" fmla="val 7369"/>
                <a:gd name="f13" fmla="val 11442"/>
                <a:gd name="f14" fmla="val 14738"/>
                <a:gd name="f15" fmla="val 7368"/>
                <a:gd name="f16" fmla="val 3298"/>
                <a:gd name="f17" fmla="+- 0 0 -90"/>
                <a:gd name="f18" fmla="*/ f3 1 14737"/>
                <a:gd name="f19" fmla="*/ f4 1 66348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737"/>
                <a:gd name="f28" fmla="*/ f24 1 663487"/>
                <a:gd name="f29" fmla="*/ 0 f25 1"/>
                <a:gd name="f30" fmla="*/ 656120 f24 1"/>
                <a:gd name="f31" fmla="*/ 7369 f25 1"/>
                <a:gd name="f32" fmla="*/ 663488 f24 1"/>
                <a:gd name="f33" fmla="*/ 14738 f25 1"/>
                <a:gd name="f34" fmla="*/ 7368 f24 1"/>
                <a:gd name="f35" fmla="*/ 0 f24 1"/>
                <a:gd name="f36" fmla="+- f26 0 f1"/>
                <a:gd name="f37" fmla="*/ f29 1 14737"/>
                <a:gd name="f38" fmla="*/ f30 1 663487"/>
                <a:gd name="f39" fmla="*/ f31 1 14737"/>
                <a:gd name="f40" fmla="*/ f32 1 663487"/>
                <a:gd name="f41" fmla="*/ f33 1 14737"/>
                <a:gd name="f42" fmla="*/ f34 1 663487"/>
                <a:gd name="f43" fmla="*/ f35 1 663487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8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9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3" y="f60"/>
                </a:cxn>
                <a:cxn ang="f36">
                  <a:pos x="f63" y="f64"/>
                </a:cxn>
                <a:cxn ang="f36">
                  <a:pos x="f61" y="f65"/>
                </a:cxn>
                <a:cxn ang="f36">
                  <a:pos x="f59" y="f64"/>
                </a:cxn>
                <a:cxn ang="f36">
                  <a:pos x="f59" y="f60"/>
                </a:cxn>
              </a:cxnLst>
              <a:rect l="f55" t="f58" r="f56" b="f57"/>
              <a:pathLst>
                <a:path w="14737" h="663487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8"/>
                  </a:cubicBezTo>
                  <a:lnTo>
                    <a:pt x="f14" y="f15"/>
                  </a:lnTo>
                  <a:cubicBezTo>
                    <a:pt x="f14" y="f16"/>
                    <a:pt x="f13" y="f5"/>
                    <a:pt x="f12" y="f5"/>
                  </a:cubicBezTo>
                  <a:cubicBezTo>
                    <a:pt x="f10" y="f5"/>
                    <a:pt x="f5" y="f16"/>
                    <a:pt x="f5" y="f1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0" name="Freeform: Shape 1323">
              <a:extLst>
                <a:ext uri="{FF2B5EF4-FFF2-40B4-BE49-F238E27FC236}">
                  <a16:creationId xmlns:a16="http://schemas.microsoft.com/office/drawing/2014/main" id="{8AB97D29-452E-ABE6-FD7D-0CC3F714BC4B}"/>
                </a:ext>
              </a:extLst>
            </p:cNvPr>
            <p:cNvSpPr/>
            <p:nvPr/>
          </p:nvSpPr>
          <p:spPr>
            <a:xfrm>
              <a:off x="7216828" y="6169795"/>
              <a:ext cx="11228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44"/>
                <a:gd name="f7" fmla="val 14739"/>
                <a:gd name="f8" fmla="val 7369"/>
                <a:gd name="f9" fmla="val 7438"/>
                <a:gd name="f10" fmla="val 11430"/>
                <a:gd name="f11" fmla="val 4126"/>
                <a:gd name="f12" fmla="val 14672"/>
                <a:gd name="f13" fmla="val 134"/>
                <a:gd name="f14" fmla="val 94"/>
                <a:gd name="f15" fmla="val 40"/>
                <a:gd name="f16" fmla="val 3484"/>
                <a:gd name="f17" fmla="val 7516"/>
                <a:gd name="f18" fmla="val 15221"/>
                <a:gd name="f19" fmla="val 11227"/>
                <a:gd name="f20" fmla="val 12394"/>
                <a:gd name="f21" fmla="val 11776"/>
                <a:gd name="f22" fmla="val 8362"/>
                <a:gd name="f23" fmla="val 12326"/>
                <a:gd name="f24" fmla="val 4330"/>
                <a:gd name="f25" fmla="val 9499"/>
                <a:gd name="f26" fmla="val 620"/>
                <a:gd name="f27" fmla="val 5467"/>
                <a:gd name="f28" fmla="val 70"/>
                <a:gd name="f29" fmla="val 4810"/>
                <a:gd name="f30" fmla="val -23"/>
                <a:gd name="f31" fmla="val 4139"/>
                <a:gd name="f32" fmla="val 3992"/>
                <a:gd name="f33" fmla="val -10"/>
                <a:gd name="f34" fmla="val 7288"/>
                <a:gd name="f35" fmla="val 3178"/>
                <a:gd name="f36" fmla="val 7170"/>
                <a:gd name="f37" fmla="val 7264"/>
                <a:gd name="f38" fmla="val 7344"/>
                <a:gd name="f39" fmla="+- 0 0 -90"/>
                <a:gd name="f40" fmla="*/ f3 1 11844"/>
                <a:gd name="f41" fmla="*/ f4 1 14739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1844"/>
                <a:gd name="f50" fmla="*/ f46 1 14739"/>
                <a:gd name="f51" fmla="*/ 7369 f47 1"/>
                <a:gd name="f52" fmla="*/ 7438 f46 1"/>
                <a:gd name="f53" fmla="*/ 134 f47 1"/>
                <a:gd name="f54" fmla="*/ 14672 f46 1"/>
                <a:gd name="f55" fmla="*/ 0 f47 1"/>
                <a:gd name="f56" fmla="*/ 3484 f47 1"/>
                <a:gd name="f57" fmla="*/ 11776 f47 1"/>
                <a:gd name="f58" fmla="*/ 8362 f46 1"/>
                <a:gd name="f59" fmla="*/ 5467 f47 1"/>
                <a:gd name="f60" fmla="*/ 70 f46 1"/>
                <a:gd name="f61" fmla="*/ 7170 f46 1"/>
                <a:gd name="f62" fmla="+- f48 0 f1"/>
                <a:gd name="f63" fmla="*/ f51 1 11844"/>
                <a:gd name="f64" fmla="*/ f52 1 14739"/>
                <a:gd name="f65" fmla="*/ f53 1 11844"/>
                <a:gd name="f66" fmla="*/ f54 1 14739"/>
                <a:gd name="f67" fmla="*/ f55 1 11844"/>
                <a:gd name="f68" fmla="*/ f56 1 11844"/>
                <a:gd name="f69" fmla="*/ f57 1 11844"/>
                <a:gd name="f70" fmla="*/ f58 1 14739"/>
                <a:gd name="f71" fmla="*/ f59 1 11844"/>
                <a:gd name="f72" fmla="*/ f60 1 14739"/>
                <a:gd name="f73" fmla="*/ f61 1 14739"/>
                <a:gd name="f74" fmla="*/ f42 1 f49"/>
                <a:gd name="f75" fmla="*/ f43 1 f49"/>
                <a:gd name="f76" fmla="*/ f42 1 f50"/>
                <a:gd name="f77" fmla="*/ f44 1 f50"/>
                <a:gd name="f78" fmla="*/ f63 1 f49"/>
                <a:gd name="f79" fmla="*/ f64 1 f50"/>
                <a:gd name="f80" fmla="*/ f65 1 f49"/>
                <a:gd name="f81" fmla="*/ f66 1 f50"/>
                <a:gd name="f82" fmla="*/ f67 1 f49"/>
                <a:gd name="f83" fmla="*/ f68 1 f49"/>
                <a:gd name="f84" fmla="*/ f69 1 f49"/>
                <a:gd name="f85" fmla="*/ f70 1 f50"/>
                <a:gd name="f86" fmla="*/ f71 1 f49"/>
                <a:gd name="f87" fmla="*/ f72 1 f50"/>
                <a:gd name="f88" fmla="*/ f73 1 f50"/>
                <a:gd name="f89" fmla="*/ f74 f40 1"/>
                <a:gd name="f90" fmla="*/ f75 f40 1"/>
                <a:gd name="f91" fmla="*/ f77 f41 1"/>
                <a:gd name="f92" fmla="*/ f76 f41 1"/>
                <a:gd name="f93" fmla="*/ f78 f40 1"/>
                <a:gd name="f94" fmla="*/ f79 f41 1"/>
                <a:gd name="f95" fmla="*/ f80 f40 1"/>
                <a:gd name="f96" fmla="*/ f81 f41 1"/>
                <a:gd name="f97" fmla="*/ f82 f40 1"/>
                <a:gd name="f98" fmla="*/ f83 f40 1"/>
                <a:gd name="f99" fmla="*/ f84 f40 1"/>
                <a:gd name="f100" fmla="*/ f85 f41 1"/>
                <a:gd name="f101" fmla="*/ f86 f40 1"/>
                <a:gd name="f102" fmla="*/ f87 f41 1"/>
                <a:gd name="f103" fmla="*/ f88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3" y="f94"/>
                </a:cxn>
                <a:cxn ang="f62">
                  <a:pos x="f95" y="f96"/>
                </a:cxn>
                <a:cxn ang="f62">
                  <a:pos x="f97" y="f96"/>
                </a:cxn>
                <a:cxn ang="f62">
                  <a:pos x="f98" y="f96"/>
                </a:cxn>
                <a:cxn ang="f62">
                  <a:pos x="f99" y="f100"/>
                </a:cxn>
                <a:cxn ang="f62">
                  <a:pos x="f101" y="f102"/>
                </a:cxn>
                <a:cxn ang="f62">
                  <a:pos x="f98" y="f102"/>
                </a:cxn>
                <a:cxn ang="f62">
                  <a:pos x="f97" y="f102"/>
                </a:cxn>
                <a:cxn ang="f62">
                  <a:pos x="f93" y="f103"/>
                </a:cxn>
                <a:cxn ang="f62">
                  <a:pos x="f93" y="f94"/>
                </a:cxn>
              </a:cxnLst>
              <a:rect l="f89" t="f92" r="f90" b="f91"/>
              <a:pathLst>
                <a:path w="11844" h="14739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cubicBezTo>
                    <a:pt x="f14" y="f12"/>
                    <a:pt x="f15" y="f12"/>
                    <a:pt x="f5" y="f12"/>
                  </a:cubicBezTo>
                  <a:lnTo>
                    <a:pt x="f16" y="f12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0"/>
                    <a:pt x="f16" y="f28"/>
                  </a:cubicBezTo>
                  <a:lnTo>
                    <a:pt x="f5" y="f28"/>
                  </a:lnTo>
                  <a:cubicBezTo>
                    <a:pt x="f32" y="f33"/>
                    <a:pt x="f34" y="f35"/>
                    <a:pt x="f8" y="f36"/>
                  </a:cubicBezTo>
                  <a:cubicBezTo>
                    <a:pt x="f8" y="f37"/>
                    <a:pt x="f8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1" name="Freeform: Shape 1324">
              <a:extLst>
                <a:ext uri="{FF2B5EF4-FFF2-40B4-BE49-F238E27FC236}">
                  <a16:creationId xmlns:a16="http://schemas.microsoft.com/office/drawing/2014/main" id="{F904F70B-50EA-6308-7A08-A70DF1DBF591}"/>
                </a:ext>
              </a:extLst>
            </p:cNvPr>
            <p:cNvSpPr/>
            <p:nvPr/>
          </p:nvSpPr>
          <p:spPr>
            <a:xfrm>
              <a:off x="7201832" y="6169795"/>
              <a:ext cx="22914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77"/>
                <a:gd name="f7" fmla="val 14739"/>
                <a:gd name="f8" fmla="val 7"/>
                <a:gd name="f9" fmla="val 7438"/>
                <a:gd name="f10" fmla="val 74"/>
                <a:gd name="f11" fmla="val 11457"/>
                <a:gd name="f12" fmla="val 3356"/>
                <a:gd name="f13" fmla="val 14672"/>
                <a:gd name="f14" fmla="val 7376"/>
                <a:gd name="f15" fmla="val 15816"/>
                <a:gd name="f16" fmla="val 19848"/>
                <a:gd name="f17" fmla="val 15221"/>
                <a:gd name="f18" fmla="val 23560"/>
                <a:gd name="f19" fmla="val 12394"/>
                <a:gd name="f20" fmla="val 24110"/>
                <a:gd name="f21" fmla="val 8362"/>
                <a:gd name="f22" fmla="val 24658"/>
                <a:gd name="f23" fmla="val 4330"/>
                <a:gd name="f24" fmla="val 21831"/>
                <a:gd name="f25" fmla="val 620"/>
                <a:gd name="f26" fmla="val 17799"/>
                <a:gd name="f27" fmla="val 70"/>
                <a:gd name="f28" fmla="val 17143"/>
                <a:gd name="f29" fmla="val -23"/>
                <a:gd name="f30" fmla="val 16473"/>
                <a:gd name="f31" fmla="val 6303"/>
                <a:gd name="f32" fmla="val 4830"/>
                <a:gd name="f33" fmla="val 3624"/>
                <a:gd name="f34" fmla="val 2418"/>
                <a:gd name="f35" fmla="val 874"/>
                <a:gd name="f36" fmla="val 1481"/>
                <a:gd name="f37" fmla="val 2080"/>
                <a:gd name="f38" fmla="val 1038"/>
                <a:gd name="f39" fmla="val 2749"/>
                <a:gd name="f40" fmla="val 690"/>
                <a:gd name="f41" fmla="val 3473"/>
                <a:gd name="f42" fmla="val 408"/>
                <a:gd name="f43" fmla="val 4223"/>
                <a:gd name="f44" fmla="val 100"/>
                <a:gd name="f45" fmla="val 5268"/>
                <a:gd name="f46" fmla="val -33"/>
                <a:gd name="f47" fmla="val 6353"/>
                <a:gd name="f48" fmla="+- 0 0 -90"/>
                <a:gd name="f49" fmla="*/ f3 1 24177"/>
                <a:gd name="f50" fmla="*/ f4 1 14739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4177"/>
                <a:gd name="f59" fmla="*/ f55 1 14739"/>
                <a:gd name="f60" fmla="*/ 7 f56 1"/>
                <a:gd name="f61" fmla="*/ 7438 f55 1"/>
                <a:gd name="f62" fmla="*/ 7376 f56 1"/>
                <a:gd name="f63" fmla="*/ 14672 f55 1"/>
                <a:gd name="f64" fmla="*/ 15816 f56 1"/>
                <a:gd name="f65" fmla="*/ 24110 f56 1"/>
                <a:gd name="f66" fmla="*/ 8362 f55 1"/>
                <a:gd name="f67" fmla="*/ 17799 f56 1"/>
                <a:gd name="f68" fmla="*/ 70 f55 1"/>
                <a:gd name="f69" fmla="*/ 6303 f56 1"/>
                <a:gd name="f70" fmla="*/ 4830 f56 1"/>
                <a:gd name="f71" fmla="*/ 3624 f56 1"/>
                <a:gd name="f72" fmla="*/ 2418 f56 1"/>
                <a:gd name="f73" fmla="*/ 874 f55 1"/>
                <a:gd name="f74" fmla="*/ 1481 f56 1"/>
                <a:gd name="f75" fmla="*/ 2080 f55 1"/>
                <a:gd name="f76" fmla="*/ 408 f56 1"/>
                <a:gd name="f77" fmla="*/ 4223 f55 1"/>
                <a:gd name="f78" fmla="+- f57 0 f1"/>
                <a:gd name="f79" fmla="*/ f60 1 24177"/>
                <a:gd name="f80" fmla="*/ f61 1 14739"/>
                <a:gd name="f81" fmla="*/ f62 1 24177"/>
                <a:gd name="f82" fmla="*/ f63 1 14739"/>
                <a:gd name="f83" fmla="*/ f64 1 24177"/>
                <a:gd name="f84" fmla="*/ f65 1 24177"/>
                <a:gd name="f85" fmla="*/ f66 1 14739"/>
                <a:gd name="f86" fmla="*/ f67 1 24177"/>
                <a:gd name="f87" fmla="*/ f68 1 14739"/>
                <a:gd name="f88" fmla="*/ f69 1 24177"/>
                <a:gd name="f89" fmla="*/ f70 1 24177"/>
                <a:gd name="f90" fmla="*/ f71 1 24177"/>
                <a:gd name="f91" fmla="*/ f72 1 24177"/>
                <a:gd name="f92" fmla="*/ f73 1 14739"/>
                <a:gd name="f93" fmla="*/ f74 1 24177"/>
                <a:gd name="f94" fmla="*/ f75 1 14739"/>
                <a:gd name="f95" fmla="*/ f76 1 24177"/>
                <a:gd name="f96" fmla="*/ f77 1 14739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8"/>
                <a:gd name="f107" fmla="*/ f85 1 f59"/>
                <a:gd name="f108" fmla="*/ f86 1 f58"/>
                <a:gd name="f109" fmla="*/ f87 1 f59"/>
                <a:gd name="f110" fmla="*/ f88 1 f58"/>
                <a:gd name="f111" fmla="*/ f89 1 f58"/>
                <a:gd name="f112" fmla="*/ f90 1 f58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49 1"/>
                <a:gd name="f129" fmla="*/ f107 f50 1"/>
                <a:gd name="f130" fmla="*/ f108 f49 1"/>
                <a:gd name="f131" fmla="*/ f109 f50 1"/>
                <a:gd name="f132" fmla="*/ f110 f49 1"/>
                <a:gd name="f133" fmla="*/ f111 f49 1"/>
                <a:gd name="f134" fmla="*/ f112 f49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6"/>
                </a:cxn>
                <a:cxn ang="f78">
                  <a:pos x="f128" y="f129"/>
                </a:cxn>
                <a:cxn ang="f78">
                  <a:pos x="f130" y="f131"/>
                </a:cxn>
                <a:cxn ang="f78">
                  <a:pos x="f127" y="f131"/>
                </a:cxn>
                <a:cxn ang="f78">
                  <a:pos x="f132" y="f131"/>
                </a:cxn>
                <a:cxn ang="f78">
                  <a:pos x="f133" y="f131"/>
                </a:cxn>
                <a:cxn ang="f78">
                  <a:pos x="f134" y="f131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24177" h="14739">
                  <a:moveTo>
                    <a:pt x="f8" y="f9"/>
                  </a:moveTo>
                  <a:cubicBezTo>
                    <a:pt x="f10" y="f11"/>
                    <a:pt x="f12" y="f13"/>
                    <a:pt x="f14" y="f13"/>
                  </a:cubicBezTo>
                  <a:lnTo>
                    <a:pt x="f15" y="f13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29"/>
                    <a:pt x="f15" y="f27"/>
                  </a:cubicBezTo>
                  <a:lnTo>
                    <a:pt x="f31" y="f27"/>
                  </a:lnTo>
                  <a:lnTo>
                    <a:pt x="f32" y="f27"/>
                  </a:lnTo>
                  <a:lnTo>
                    <a:pt x="f33" y="f27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2" name="Freeform: Shape 1325">
              <a:extLst>
                <a:ext uri="{FF2B5EF4-FFF2-40B4-BE49-F238E27FC236}">
                  <a16:creationId xmlns:a16="http://schemas.microsoft.com/office/drawing/2014/main" id="{A4622D6C-936D-D669-13D2-6B870C7D1BA9}"/>
                </a:ext>
              </a:extLst>
            </p:cNvPr>
            <p:cNvSpPr/>
            <p:nvPr/>
          </p:nvSpPr>
          <p:spPr>
            <a:xfrm>
              <a:off x="5218371" y="6532354"/>
              <a:ext cx="99569" cy="14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038"/>
                <a:gd name="f7" fmla="val 14735"/>
                <a:gd name="f8" fmla="val 7368"/>
                <a:gd name="f9" fmla="val 11440"/>
                <a:gd name="f10" fmla="val 3296"/>
                <a:gd name="f11" fmla="val 7369"/>
                <a:gd name="f12" fmla="val 97670"/>
                <a:gd name="f13" fmla="val 101742"/>
                <a:gd name="f14" fmla="val 3295"/>
                <a:gd name="f15" fmla="+- 0 0 -90"/>
                <a:gd name="f16" fmla="*/ f3 1 105038"/>
                <a:gd name="f17" fmla="*/ f4 1 1473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5038"/>
                <a:gd name="f26" fmla="*/ f22 1 14735"/>
                <a:gd name="f27" fmla="*/ 0 f23 1"/>
                <a:gd name="f28" fmla="*/ 7368 f22 1"/>
                <a:gd name="f29" fmla="*/ 7369 f23 1"/>
                <a:gd name="f30" fmla="*/ 14735 f22 1"/>
                <a:gd name="f31" fmla="*/ 97670 f23 1"/>
                <a:gd name="f32" fmla="*/ 105038 f23 1"/>
                <a:gd name="f33" fmla="*/ 0 f22 1"/>
                <a:gd name="f34" fmla="+- f24 0 f1"/>
                <a:gd name="f35" fmla="*/ f27 1 105038"/>
                <a:gd name="f36" fmla="*/ f28 1 14735"/>
                <a:gd name="f37" fmla="*/ f29 1 105038"/>
                <a:gd name="f38" fmla="*/ f30 1 14735"/>
                <a:gd name="f39" fmla="*/ f31 1 105038"/>
                <a:gd name="f40" fmla="*/ f32 1 105038"/>
                <a:gd name="f41" fmla="*/ f33 1 14735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2" y="f58"/>
                </a:cxn>
                <a:cxn ang="f34">
                  <a:pos x="f61" y="f63"/>
                </a:cxn>
                <a:cxn ang="f34">
                  <a:pos x="f59" y="f63"/>
                </a:cxn>
                <a:cxn ang="f34">
                  <a:pos x="f57" y="f58"/>
                </a:cxn>
              </a:cxnLst>
              <a:rect l="f53" t="f56" r="f54" b="f55"/>
              <a:pathLst>
                <a:path w="105038" h="14735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cubicBezTo>
                    <a:pt x="f13" y="f7"/>
                    <a:pt x="f6" y="f9"/>
                    <a:pt x="f6" y="f8"/>
                  </a:cubicBezTo>
                  <a:cubicBezTo>
                    <a:pt x="f6" y="f14"/>
                    <a:pt x="f13" y="f5"/>
                    <a:pt x="f12" y="f5"/>
                  </a:cubicBezTo>
                  <a:lnTo>
                    <a:pt x="f11" y="f5"/>
                  </a:lnTo>
                  <a:cubicBezTo>
                    <a:pt x="f10" y="f5"/>
                    <a:pt x="f5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3" name="Freeform: Shape 1326">
              <a:extLst>
                <a:ext uri="{FF2B5EF4-FFF2-40B4-BE49-F238E27FC236}">
                  <a16:creationId xmlns:a16="http://schemas.microsoft.com/office/drawing/2014/main" id="{9FFD67A4-D0EB-2CE7-553C-09D7EB54430C}"/>
                </a:ext>
              </a:extLst>
            </p:cNvPr>
            <p:cNvSpPr/>
            <p:nvPr/>
          </p:nvSpPr>
          <p:spPr>
            <a:xfrm>
              <a:off x="4562426" y="6580571"/>
              <a:ext cx="2542" cy="273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273137"/>
                <a:gd name="f8" fmla="val 2680"/>
                <a:gd name="f9" fmla="val 8439"/>
                <a:gd name="f10" fmla="val 1340"/>
                <a:gd name="f11" fmla="val 603"/>
                <a:gd name="f12" fmla="val 2077"/>
                <a:gd name="f13" fmla="val 273138"/>
                <a:gd name="f14" fmla="val 8573"/>
                <a:gd name="f15" fmla="+- 0 0 -90"/>
                <a:gd name="f16" fmla="*/ f3 1 2679"/>
                <a:gd name="f17" fmla="*/ f4 1 27313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679"/>
                <a:gd name="f26" fmla="*/ f22 1 273137"/>
                <a:gd name="f27" fmla="*/ 2680 f23 1"/>
                <a:gd name="f28" fmla="*/ 8439 f22 1"/>
                <a:gd name="f29" fmla="*/ 1340 f22 1"/>
                <a:gd name="f30" fmla="*/ 1340 f23 1"/>
                <a:gd name="f31" fmla="*/ 0 f22 1"/>
                <a:gd name="f32" fmla="*/ 0 f23 1"/>
                <a:gd name="f33" fmla="*/ 273138 f22 1"/>
                <a:gd name="f34" fmla="*/ 8573 f22 1"/>
                <a:gd name="f35" fmla="+- f24 0 f1"/>
                <a:gd name="f36" fmla="*/ f27 1 2679"/>
                <a:gd name="f37" fmla="*/ f28 1 273137"/>
                <a:gd name="f38" fmla="*/ f29 1 273137"/>
                <a:gd name="f39" fmla="*/ f30 1 2679"/>
                <a:gd name="f40" fmla="*/ f31 1 273137"/>
                <a:gd name="f41" fmla="*/ f32 1 2679"/>
                <a:gd name="f42" fmla="*/ f33 1 273137"/>
                <a:gd name="f43" fmla="*/ f34 1 273137"/>
                <a:gd name="f44" fmla="*/ f18 1 f25"/>
                <a:gd name="f45" fmla="*/ f19 1 f25"/>
                <a:gd name="f46" fmla="*/ f18 1 f26"/>
                <a:gd name="f47" fmla="*/ f20 1 f26"/>
                <a:gd name="f48" fmla="*/ f36 1 f25"/>
                <a:gd name="f49" fmla="*/ f37 1 f26"/>
                <a:gd name="f50" fmla="*/ f38 1 f26"/>
                <a:gd name="f51" fmla="*/ f39 1 f25"/>
                <a:gd name="f52" fmla="*/ f40 1 f26"/>
                <a:gd name="f53" fmla="*/ f41 1 f25"/>
                <a:gd name="f54" fmla="*/ f42 1 f26"/>
                <a:gd name="f55" fmla="*/ f43 1 f26"/>
                <a:gd name="f56" fmla="*/ f44 f16 1"/>
                <a:gd name="f57" fmla="*/ f45 f16 1"/>
                <a:gd name="f58" fmla="*/ f47 f17 1"/>
                <a:gd name="f59" fmla="*/ f46 f17 1"/>
                <a:gd name="f60" fmla="*/ f48 f16 1"/>
                <a:gd name="f61" fmla="*/ f49 f17 1"/>
                <a:gd name="f62" fmla="*/ f50 f17 1"/>
                <a:gd name="f63" fmla="*/ f51 f16 1"/>
                <a:gd name="f64" fmla="*/ f52 f17 1"/>
                <a:gd name="f65" fmla="*/ f53 f16 1"/>
                <a:gd name="f66" fmla="*/ f54 f17 1"/>
                <a:gd name="f67" fmla="*/ f55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4"/>
                </a:cxn>
                <a:cxn ang="f35">
                  <a:pos x="f65" y="f62"/>
                </a:cxn>
                <a:cxn ang="f35">
                  <a:pos x="f65" y="f61"/>
                </a:cxn>
                <a:cxn ang="f35">
                  <a:pos x="f65" y="f61"/>
                </a:cxn>
                <a:cxn ang="f35">
                  <a:pos x="f65" y="f66"/>
                </a:cxn>
                <a:cxn ang="f35">
                  <a:pos x="f60" y="f66"/>
                </a:cxn>
                <a:cxn ang="f35">
                  <a:pos x="f60" y="f67"/>
                </a:cxn>
              </a:cxnLst>
              <a:rect l="f56" t="f59" r="f57" b="f58"/>
              <a:pathLst>
                <a:path w="2679" h="273137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5"/>
                    <a:pt x="f10" y="f5"/>
                  </a:cubicBezTo>
                  <a:cubicBezTo>
                    <a:pt x="f11" y="f5"/>
                    <a:pt x="f5" y="f11"/>
                    <a:pt x="f5" y="f10"/>
                  </a:cubicBezTo>
                  <a:lnTo>
                    <a:pt x="f5" y="f9"/>
                  </a:lnTo>
                  <a:lnTo>
                    <a:pt x="f5" y="f9"/>
                  </a:lnTo>
                  <a:lnTo>
                    <a:pt x="f5" y="f13"/>
                  </a:lnTo>
                  <a:lnTo>
                    <a:pt x="f8" y="f13"/>
                  </a:lnTo>
                  <a:lnTo>
                    <a:pt x="f8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4" name="Freeform: Shape 1327">
              <a:extLst>
                <a:ext uri="{FF2B5EF4-FFF2-40B4-BE49-F238E27FC236}">
                  <a16:creationId xmlns:a16="http://schemas.microsoft.com/office/drawing/2014/main" id="{DB6309AD-6EAE-1891-8380-A1A1272B6B2C}"/>
                </a:ext>
              </a:extLst>
            </p:cNvPr>
            <p:cNvSpPr/>
            <p:nvPr/>
          </p:nvSpPr>
          <p:spPr>
            <a:xfrm>
              <a:off x="6351202" y="5879848"/>
              <a:ext cx="13972" cy="706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9"/>
                <a:gd name="f7" fmla="val 706356"/>
                <a:gd name="f8" fmla="val 698987"/>
                <a:gd name="f9" fmla="val 703059"/>
                <a:gd name="f10" fmla="val 3296"/>
                <a:gd name="f11" fmla="val 706355"/>
                <a:gd name="f12" fmla="val 7369"/>
                <a:gd name="f13" fmla="val 11361"/>
                <a:gd name="f14" fmla="val 706435"/>
                <a:gd name="f15" fmla="val 14657"/>
                <a:gd name="f16" fmla="val 703247"/>
                <a:gd name="f17" fmla="val 14738"/>
                <a:gd name="f18" fmla="val 699255"/>
                <a:gd name="f19" fmla="val 699161"/>
                <a:gd name="f20" fmla="val 699081"/>
                <a:gd name="f21" fmla="val 14818"/>
                <a:gd name="f22" fmla="val 3374"/>
                <a:gd name="f23" fmla="val 11629"/>
                <a:gd name="f24" fmla="val 76"/>
                <a:gd name="f25" fmla="val 7637"/>
                <a:gd name="f26" fmla="val 1"/>
                <a:gd name="f27" fmla="val 7543"/>
                <a:gd name="f28" fmla="val 7463"/>
                <a:gd name="f29" fmla="val 3299"/>
                <a:gd name="f30" fmla="+- 0 0 -90"/>
                <a:gd name="f31" fmla="*/ f3 1 14739"/>
                <a:gd name="f32" fmla="*/ f4 1 706356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739"/>
                <a:gd name="f41" fmla="*/ f37 1 706356"/>
                <a:gd name="f42" fmla="*/ 0 f38 1"/>
                <a:gd name="f43" fmla="*/ 698987 f37 1"/>
                <a:gd name="f44" fmla="*/ 7369 f38 1"/>
                <a:gd name="f45" fmla="*/ 706355 f37 1"/>
                <a:gd name="f46" fmla="*/ 14738 f38 1"/>
                <a:gd name="f47" fmla="*/ 699255 f37 1"/>
                <a:gd name="f48" fmla="*/ 7369 f37 1"/>
                <a:gd name="f49" fmla="*/ 7637 f38 1"/>
                <a:gd name="f50" fmla="*/ 1 f37 1"/>
                <a:gd name="f51" fmla="+- f39 0 f1"/>
                <a:gd name="f52" fmla="*/ f42 1 14739"/>
                <a:gd name="f53" fmla="*/ f43 1 706356"/>
                <a:gd name="f54" fmla="*/ f44 1 14739"/>
                <a:gd name="f55" fmla="*/ f45 1 706356"/>
                <a:gd name="f56" fmla="*/ f46 1 14739"/>
                <a:gd name="f57" fmla="*/ f47 1 706356"/>
                <a:gd name="f58" fmla="*/ f48 1 706356"/>
                <a:gd name="f59" fmla="*/ f49 1 14739"/>
                <a:gd name="f60" fmla="*/ f50 1 706356"/>
                <a:gd name="f61" fmla="*/ f33 1 f40"/>
                <a:gd name="f62" fmla="*/ f34 1 f40"/>
                <a:gd name="f63" fmla="*/ f33 1 f41"/>
                <a:gd name="f64" fmla="*/ f35 1 f41"/>
                <a:gd name="f65" fmla="*/ f52 1 f40"/>
                <a:gd name="f66" fmla="*/ f53 1 f41"/>
                <a:gd name="f67" fmla="*/ f54 1 f40"/>
                <a:gd name="f68" fmla="*/ f55 1 f41"/>
                <a:gd name="f69" fmla="*/ f56 1 f40"/>
                <a:gd name="f70" fmla="*/ f57 1 f41"/>
                <a:gd name="f71" fmla="*/ f58 1 f41"/>
                <a:gd name="f72" fmla="*/ f59 1 f40"/>
                <a:gd name="f73" fmla="*/ f60 1 f41"/>
                <a:gd name="f74" fmla="*/ f61 f31 1"/>
                <a:gd name="f75" fmla="*/ f62 f31 1"/>
                <a:gd name="f76" fmla="*/ f64 f32 1"/>
                <a:gd name="f77" fmla="*/ f63 f32 1"/>
                <a:gd name="f78" fmla="*/ f65 f31 1"/>
                <a:gd name="f79" fmla="*/ f66 f32 1"/>
                <a:gd name="f80" fmla="*/ f67 f31 1"/>
                <a:gd name="f81" fmla="*/ f68 f32 1"/>
                <a:gd name="f82" fmla="*/ f69 f31 1"/>
                <a:gd name="f83" fmla="*/ f70 f32 1"/>
                <a:gd name="f84" fmla="*/ f71 f32 1"/>
                <a:gd name="f85" fmla="*/ f72 f31 1"/>
                <a:gd name="f86" fmla="*/ f73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8" y="f79"/>
                </a:cxn>
                <a:cxn ang="f51">
                  <a:pos x="f80" y="f81"/>
                </a:cxn>
                <a:cxn ang="f51">
                  <a:pos x="f82" y="f83"/>
                </a:cxn>
                <a:cxn ang="f51">
                  <a:pos x="f82" y="f79"/>
                </a:cxn>
                <a:cxn ang="f51">
                  <a:pos x="f82" y="f84"/>
                </a:cxn>
                <a:cxn ang="f51">
                  <a:pos x="f85" y="f86"/>
                </a:cxn>
                <a:cxn ang="f51">
                  <a:pos x="f80" y="f86"/>
                </a:cxn>
                <a:cxn ang="f51">
                  <a:pos x="f78" y="f84"/>
                </a:cxn>
                <a:cxn ang="f51">
                  <a:pos x="f78" y="f79"/>
                </a:cxn>
              </a:cxnLst>
              <a:rect l="f74" t="f77" r="f75" b="f76"/>
              <a:pathLst>
                <a:path w="14739" h="706356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7" y="f19"/>
                    <a:pt x="f17" y="f20"/>
                    <a:pt x="f17" y="f8"/>
                  </a:cubicBezTo>
                  <a:lnTo>
                    <a:pt x="f17" y="f12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5"/>
                    <a:pt x="f28" y="f5"/>
                    <a:pt x="f12" y="f26"/>
                  </a:cubicBezTo>
                  <a:cubicBezTo>
                    <a:pt x="f10" y="f26"/>
                    <a:pt x="f5" y="f29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5" name="Freeform: Shape 1328">
              <a:extLst>
                <a:ext uri="{FF2B5EF4-FFF2-40B4-BE49-F238E27FC236}">
                  <a16:creationId xmlns:a16="http://schemas.microsoft.com/office/drawing/2014/main" id="{274F98C3-EF0F-A7BE-7508-1B0BECC872CC}"/>
                </a:ext>
              </a:extLst>
            </p:cNvPr>
            <p:cNvSpPr/>
            <p:nvPr/>
          </p:nvSpPr>
          <p:spPr>
            <a:xfrm>
              <a:off x="4585286" y="5886678"/>
              <a:ext cx="12371" cy="111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56"/>
                <a:gd name="f7" fmla="val 111331"/>
                <a:gd name="f8" fmla="val 6565"/>
                <a:gd name="f9" fmla="val 5091"/>
                <a:gd name="f10" fmla="val 2090"/>
                <a:gd name="f11" fmla="val 931"/>
                <a:gd name="f12" fmla="val 27"/>
                <a:gd name="f13" fmla="val 3691"/>
                <a:gd name="f14" fmla="val 6832"/>
                <a:gd name="f15" fmla="val 103950"/>
                <a:gd name="f16" fmla="val 67"/>
                <a:gd name="f17" fmla="val 106559"/>
                <a:gd name="f18" fmla="val 1487"/>
                <a:gd name="f19" fmla="val 108943"/>
                <a:gd name="f20" fmla="val 3751"/>
                <a:gd name="f21" fmla="val 110246"/>
                <a:gd name="f22" fmla="val 4783"/>
                <a:gd name="f23" fmla="val 110821"/>
                <a:gd name="f24" fmla="val 5922"/>
                <a:gd name="f25" fmla="val 111143"/>
                <a:gd name="f26" fmla="val 7101"/>
                <a:gd name="f27" fmla="val 111184"/>
                <a:gd name="f28" fmla="val 7985"/>
                <a:gd name="f29" fmla="val 111381"/>
                <a:gd name="f30" fmla="val 8896"/>
                <a:gd name="f31" fmla="val 9781"/>
                <a:gd name="f32" fmla="val 10584"/>
                <a:gd name="f33" fmla="val 11120"/>
                <a:gd name="f34" fmla="val 110952"/>
                <a:gd name="f35" fmla="val 11616"/>
                <a:gd name="f36" fmla="val 110636"/>
                <a:gd name="f37" fmla="val 12058"/>
                <a:gd name="f38" fmla="val 109443"/>
                <a:gd name="f39" fmla="val 12407"/>
                <a:gd name="f40" fmla="val 109019"/>
                <a:gd name="f41" fmla="val 12715"/>
                <a:gd name="f42" fmla="val 108572"/>
                <a:gd name="f43" fmla="val 12996"/>
                <a:gd name="f44" fmla="val 108103"/>
                <a:gd name="f45" fmla="val 107031"/>
                <a:gd name="f46" fmla="val 13063"/>
                <a:gd name="f47" fmla="val 106497"/>
                <a:gd name="f48" fmla="val 105958"/>
                <a:gd name="f49" fmla="val 105424"/>
                <a:gd name="f50" fmla="val 13076"/>
                <a:gd name="f51" fmla="val 6343"/>
                <a:gd name="f52" fmla="val 5847"/>
                <a:gd name="f53" fmla="val 5358"/>
                <a:gd name="f54" fmla="val 4915"/>
                <a:gd name="f55" fmla="val 4462"/>
                <a:gd name="f56" fmla="val 4019"/>
                <a:gd name="f57" fmla="val 12192"/>
                <a:gd name="f58" fmla="val 2947"/>
                <a:gd name="f59" fmla="val 11951"/>
                <a:gd name="f60" fmla="val 2532"/>
                <a:gd name="f61" fmla="val 11629"/>
                <a:gd name="f62" fmla="val 2167"/>
                <a:gd name="f63" fmla="val 11254"/>
                <a:gd name="f64" fmla="val 1875"/>
                <a:gd name="f65" fmla="val 10182"/>
                <a:gd name="f66" fmla="val 1072"/>
                <a:gd name="f67" fmla="val 8709"/>
                <a:gd name="f68" fmla="val 7999"/>
                <a:gd name="f69" fmla="val 7275"/>
                <a:gd name="f70" fmla="+- 0 0 -90"/>
                <a:gd name="f71" fmla="*/ f3 1 13056"/>
                <a:gd name="f72" fmla="*/ f4 1 111331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13056"/>
                <a:gd name="f81" fmla="*/ f77 1 111331"/>
                <a:gd name="f82" fmla="*/ 6565 f78 1"/>
                <a:gd name="f83" fmla="*/ 0 f77 1"/>
                <a:gd name="f84" fmla="*/ 5091 f78 1"/>
                <a:gd name="f85" fmla="*/ 0 f78 1"/>
                <a:gd name="f86" fmla="*/ 6832 f77 1"/>
                <a:gd name="f87" fmla="*/ 103950 f77 1"/>
                <a:gd name="f88" fmla="*/ 3751 f78 1"/>
                <a:gd name="f89" fmla="*/ 110246 f77 1"/>
                <a:gd name="f90" fmla="*/ 7101 f78 1"/>
                <a:gd name="f91" fmla="*/ 111184 f77 1"/>
                <a:gd name="f92" fmla="*/ 9781 f78 1"/>
                <a:gd name="f93" fmla="*/ 10584 f78 1"/>
                <a:gd name="f94" fmla="*/ 12058 f78 1"/>
                <a:gd name="f95" fmla="*/ 109443 f77 1"/>
                <a:gd name="f96" fmla="*/ 12996 f78 1"/>
                <a:gd name="f97" fmla="*/ 108103 f77 1"/>
                <a:gd name="f98" fmla="*/ 107031 f77 1"/>
                <a:gd name="f99" fmla="*/ 105424 f77 1"/>
                <a:gd name="f100" fmla="*/ 5358 f77 1"/>
                <a:gd name="f101" fmla="*/ 4019 f77 1"/>
                <a:gd name="f102" fmla="*/ 12192 f78 1"/>
                <a:gd name="f103" fmla="*/ 2947 f77 1"/>
                <a:gd name="f104" fmla="*/ 11254 f78 1"/>
                <a:gd name="f105" fmla="*/ 1875 f77 1"/>
                <a:gd name="f106" fmla="*/ 10182 f78 1"/>
                <a:gd name="f107" fmla="*/ 1072 f77 1"/>
                <a:gd name="f108" fmla="*/ 8709 f78 1"/>
                <a:gd name="f109" fmla="+- f79 0 f1"/>
                <a:gd name="f110" fmla="*/ f82 1 13056"/>
                <a:gd name="f111" fmla="*/ f83 1 111331"/>
                <a:gd name="f112" fmla="*/ f84 1 13056"/>
                <a:gd name="f113" fmla="*/ f85 1 13056"/>
                <a:gd name="f114" fmla="*/ f86 1 111331"/>
                <a:gd name="f115" fmla="*/ f87 1 111331"/>
                <a:gd name="f116" fmla="*/ f88 1 13056"/>
                <a:gd name="f117" fmla="*/ f89 1 111331"/>
                <a:gd name="f118" fmla="*/ f90 1 13056"/>
                <a:gd name="f119" fmla="*/ f91 1 111331"/>
                <a:gd name="f120" fmla="*/ f92 1 13056"/>
                <a:gd name="f121" fmla="*/ f93 1 13056"/>
                <a:gd name="f122" fmla="*/ f94 1 13056"/>
                <a:gd name="f123" fmla="*/ f95 1 111331"/>
                <a:gd name="f124" fmla="*/ f96 1 13056"/>
                <a:gd name="f125" fmla="*/ f97 1 111331"/>
                <a:gd name="f126" fmla="*/ f98 1 111331"/>
                <a:gd name="f127" fmla="*/ f99 1 111331"/>
                <a:gd name="f128" fmla="*/ f100 1 111331"/>
                <a:gd name="f129" fmla="*/ f101 1 111331"/>
                <a:gd name="f130" fmla="*/ f102 1 13056"/>
                <a:gd name="f131" fmla="*/ f103 1 111331"/>
                <a:gd name="f132" fmla="*/ f104 1 13056"/>
                <a:gd name="f133" fmla="*/ f105 1 111331"/>
                <a:gd name="f134" fmla="*/ f106 1 13056"/>
                <a:gd name="f135" fmla="*/ f107 1 111331"/>
                <a:gd name="f136" fmla="*/ f108 1 13056"/>
                <a:gd name="f137" fmla="*/ f73 1 f80"/>
                <a:gd name="f138" fmla="*/ f74 1 f80"/>
                <a:gd name="f139" fmla="*/ f73 1 f81"/>
                <a:gd name="f140" fmla="*/ f75 1 f81"/>
                <a:gd name="f141" fmla="*/ f110 1 f80"/>
                <a:gd name="f142" fmla="*/ f111 1 f81"/>
                <a:gd name="f143" fmla="*/ f112 1 f80"/>
                <a:gd name="f144" fmla="*/ f113 1 f80"/>
                <a:gd name="f145" fmla="*/ f114 1 f81"/>
                <a:gd name="f146" fmla="*/ f115 1 f81"/>
                <a:gd name="f147" fmla="*/ f116 1 f80"/>
                <a:gd name="f148" fmla="*/ f117 1 f81"/>
                <a:gd name="f149" fmla="*/ f118 1 f80"/>
                <a:gd name="f150" fmla="*/ f119 1 f81"/>
                <a:gd name="f151" fmla="*/ f120 1 f80"/>
                <a:gd name="f152" fmla="*/ f121 1 f80"/>
                <a:gd name="f153" fmla="*/ f122 1 f80"/>
                <a:gd name="f154" fmla="*/ f123 1 f81"/>
                <a:gd name="f155" fmla="*/ f124 1 f80"/>
                <a:gd name="f156" fmla="*/ f125 1 f81"/>
                <a:gd name="f157" fmla="*/ f126 1 f81"/>
                <a:gd name="f158" fmla="*/ f127 1 f81"/>
                <a:gd name="f159" fmla="*/ f128 1 f81"/>
                <a:gd name="f160" fmla="*/ f129 1 f81"/>
                <a:gd name="f161" fmla="*/ f130 1 f80"/>
                <a:gd name="f162" fmla="*/ f131 1 f81"/>
                <a:gd name="f163" fmla="*/ f132 1 f80"/>
                <a:gd name="f164" fmla="*/ f133 1 f81"/>
                <a:gd name="f165" fmla="*/ f134 1 f80"/>
                <a:gd name="f166" fmla="*/ f135 1 f81"/>
                <a:gd name="f167" fmla="*/ f136 1 f80"/>
                <a:gd name="f168" fmla="*/ f137 f71 1"/>
                <a:gd name="f169" fmla="*/ f138 f71 1"/>
                <a:gd name="f170" fmla="*/ f140 f72 1"/>
                <a:gd name="f171" fmla="*/ f139 f72 1"/>
                <a:gd name="f172" fmla="*/ f141 f71 1"/>
                <a:gd name="f173" fmla="*/ f142 f72 1"/>
                <a:gd name="f174" fmla="*/ f143 f71 1"/>
                <a:gd name="f175" fmla="*/ f144 f71 1"/>
                <a:gd name="f176" fmla="*/ f145 f72 1"/>
                <a:gd name="f177" fmla="*/ f146 f72 1"/>
                <a:gd name="f178" fmla="*/ f147 f71 1"/>
                <a:gd name="f179" fmla="*/ f148 f72 1"/>
                <a:gd name="f180" fmla="*/ f149 f71 1"/>
                <a:gd name="f181" fmla="*/ f150 f72 1"/>
                <a:gd name="f182" fmla="*/ f151 f71 1"/>
                <a:gd name="f183" fmla="*/ f152 f71 1"/>
                <a:gd name="f184" fmla="*/ f153 f71 1"/>
                <a:gd name="f185" fmla="*/ f154 f72 1"/>
                <a:gd name="f186" fmla="*/ f155 f71 1"/>
                <a:gd name="f187" fmla="*/ f156 f72 1"/>
                <a:gd name="f188" fmla="*/ f157 f72 1"/>
                <a:gd name="f189" fmla="*/ f158 f72 1"/>
                <a:gd name="f190" fmla="*/ f159 f72 1"/>
                <a:gd name="f191" fmla="*/ f160 f72 1"/>
                <a:gd name="f192" fmla="*/ f161 f71 1"/>
                <a:gd name="f193" fmla="*/ f162 f72 1"/>
                <a:gd name="f194" fmla="*/ f163 f71 1"/>
                <a:gd name="f195" fmla="*/ f164 f72 1"/>
                <a:gd name="f196" fmla="*/ f165 f71 1"/>
                <a:gd name="f197" fmla="*/ f166 f72 1"/>
                <a:gd name="f198" fmla="*/ f167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2" y="f173"/>
                </a:cxn>
                <a:cxn ang="f109">
                  <a:pos x="f172" y="f173"/>
                </a:cxn>
                <a:cxn ang="f109">
                  <a:pos x="f174" y="f173"/>
                </a:cxn>
                <a:cxn ang="f109">
                  <a:pos x="f175" y="f176"/>
                </a:cxn>
                <a:cxn ang="f109">
                  <a:pos x="f175" y="f177"/>
                </a:cxn>
                <a:cxn ang="f109">
                  <a:pos x="f178" y="f179"/>
                </a:cxn>
                <a:cxn ang="f109">
                  <a:pos x="f178" y="f179"/>
                </a:cxn>
                <a:cxn ang="f109">
                  <a:pos x="f180" y="f181"/>
                </a:cxn>
                <a:cxn ang="f109">
                  <a:pos x="f180" y="f181"/>
                </a:cxn>
                <a:cxn ang="f109">
                  <a:pos x="f182" y="f181"/>
                </a:cxn>
                <a:cxn ang="f109">
                  <a:pos x="f183" y="f181"/>
                </a:cxn>
                <a:cxn ang="f109">
                  <a:pos x="f184" y="f179"/>
                </a:cxn>
                <a:cxn ang="f109">
                  <a:pos x="f184" y="f185"/>
                </a:cxn>
                <a:cxn ang="f109">
                  <a:pos x="f186" y="f187"/>
                </a:cxn>
                <a:cxn ang="f109">
                  <a:pos x="f186" y="f188"/>
                </a:cxn>
                <a:cxn ang="f109">
                  <a:pos x="f186" y="f189"/>
                </a:cxn>
                <a:cxn ang="f109">
                  <a:pos x="f186" y="f189"/>
                </a:cxn>
                <a:cxn ang="f109">
                  <a:pos x="f186" y="f176"/>
                </a:cxn>
                <a:cxn ang="f109">
                  <a:pos x="f186" y="f190"/>
                </a:cxn>
                <a:cxn ang="f109">
                  <a:pos x="f186" y="f191"/>
                </a:cxn>
                <a:cxn ang="f109">
                  <a:pos x="f192" y="f193"/>
                </a:cxn>
                <a:cxn ang="f109">
                  <a:pos x="f194" y="f195"/>
                </a:cxn>
                <a:cxn ang="f109">
                  <a:pos x="f196" y="f197"/>
                </a:cxn>
                <a:cxn ang="f109">
                  <a:pos x="f198" y="f197"/>
                </a:cxn>
                <a:cxn ang="f109">
                  <a:pos x="f172" y="f197"/>
                </a:cxn>
              </a:cxnLst>
              <a:rect l="f168" t="f171" r="f169" b="f170"/>
              <a:pathLst>
                <a:path w="13056" h="111331">
                  <a:moveTo>
                    <a:pt x="f8" y="f5"/>
                  </a:moveTo>
                  <a:lnTo>
                    <a:pt x="f8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cubicBezTo>
                    <a:pt x="f28" y="f29"/>
                    <a:pt x="f30" y="f29"/>
                    <a:pt x="f31" y="f27"/>
                  </a:cubicBezTo>
                  <a:lnTo>
                    <a:pt x="f32" y="f27"/>
                  </a:lnTo>
                  <a:cubicBezTo>
                    <a:pt x="f33" y="f34"/>
                    <a:pt x="f35" y="f36"/>
                    <a:pt x="f37" y="f21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3" y="f45"/>
                  </a:lnTo>
                  <a:cubicBezTo>
                    <a:pt x="f46" y="f47"/>
                    <a:pt x="f46" y="f48"/>
                    <a:pt x="f43" y="f49"/>
                  </a:cubicBezTo>
                  <a:cubicBezTo>
                    <a:pt x="f43" y="f49"/>
                    <a:pt x="f43" y="f49"/>
                    <a:pt x="f43" y="f49"/>
                  </a:cubicBezTo>
                  <a:lnTo>
                    <a:pt x="f43" y="f14"/>
                  </a:lnTo>
                  <a:cubicBezTo>
                    <a:pt x="f50" y="f51"/>
                    <a:pt x="f50" y="f52"/>
                    <a:pt x="f43" y="f53"/>
                  </a:cubicBezTo>
                  <a:cubicBezTo>
                    <a:pt x="f50" y="f54"/>
                    <a:pt x="f50" y="f55"/>
                    <a:pt x="f43" y="f56"/>
                  </a:cubicBezTo>
                  <a:lnTo>
                    <a:pt x="f57" y="f58"/>
                  </a:lnTo>
                  <a:cubicBezTo>
                    <a:pt x="f59" y="f60"/>
                    <a:pt x="f61" y="f62"/>
                    <a:pt x="f63" y="f64"/>
                  </a:cubicBezTo>
                  <a:lnTo>
                    <a:pt x="f65" y="f66"/>
                  </a:lnTo>
                  <a:lnTo>
                    <a:pt x="f67" y="f66"/>
                  </a:lnTo>
                  <a:cubicBezTo>
                    <a:pt x="f68" y="f11"/>
                    <a:pt x="f69" y="f11"/>
                    <a:pt x="f8" y="f6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6" name="Freeform: Shape 1329">
              <a:extLst>
                <a:ext uri="{FF2B5EF4-FFF2-40B4-BE49-F238E27FC236}">
                  <a16:creationId xmlns:a16="http://schemas.microsoft.com/office/drawing/2014/main" id="{EB6866DF-1491-7AE8-18DA-526C108D94B0}"/>
                </a:ext>
              </a:extLst>
            </p:cNvPr>
            <p:cNvSpPr/>
            <p:nvPr/>
          </p:nvSpPr>
          <p:spPr>
            <a:xfrm>
              <a:off x="8284756" y="6141869"/>
              <a:ext cx="14017" cy="234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88"/>
                <a:gd name="f7" fmla="val 23442"/>
                <a:gd name="f8" fmla="val 11925"/>
                <a:gd name="f9" fmla="val 1741"/>
                <a:gd name="f10" fmla="val 10665"/>
                <a:gd name="f11" fmla="val 643"/>
                <a:gd name="f12" fmla="val 9045"/>
                <a:gd name="f13" fmla="val 27"/>
                <a:gd name="f14" fmla="val 7370"/>
                <a:gd name="f15" fmla="val 5735"/>
                <a:gd name="f16" fmla="val 13"/>
                <a:gd name="f17" fmla="val 4154"/>
                <a:gd name="f18" fmla="val 630"/>
                <a:gd name="f19" fmla="val 2948"/>
                <a:gd name="f20" fmla="val 2024"/>
                <a:gd name="f21" fmla="val 2384"/>
                <a:gd name="f22" fmla="val 1287"/>
                <a:gd name="f23" fmla="val 3268"/>
                <a:gd name="f24" fmla="val 804"/>
                <a:gd name="f25" fmla="val 4287"/>
                <a:gd name="f26" fmla="val 269"/>
                <a:gd name="f27" fmla="val 5224"/>
                <a:gd name="f28" fmla="val -13"/>
                <a:gd name="f29" fmla="val 6283"/>
                <a:gd name="f30" fmla="val 7368"/>
                <a:gd name="f31" fmla="val 16075"/>
                <a:gd name="f32" fmla="val 20147"/>
                <a:gd name="f33" fmla="val 3297"/>
                <a:gd name="f34" fmla="val 11442"/>
                <a:gd name="f35" fmla="val 14738"/>
                <a:gd name="f36" fmla="val 14806"/>
                <a:gd name="f37" fmla="val 6564"/>
                <a:gd name="f38" fmla="val 5760"/>
                <a:gd name="f39" fmla="val 4956"/>
                <a:gd name="f40" fmla="val 14122"/>
                <a:gd name="f41" fmla="val 3644"/>
                <a:gd name="f42" fmla="val 13144"/>
                <a:gd name="f43" fmla="val 2532"/>
                <a:gd name="f44" fmla="+- 0 0 -90"/>
                <a:gd name="f45" fmla="*/ f3 1 14788"/>
                <a:gd name="f46" fmla="*/ f4 1 23442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4788"/>
                <a:gd name="f55" fmla="*/ f51 1 23442"/>
                <a:gd name="f56" fmla="*/ 11925 f52 1"/>
                <a:gd name="f57" fmla="*/ 1741 f51 1"/>
                <a:gd name="f58" fmla="*/ 7370 f52 1"/>
                <a:gd name="f59" fmla="*/ 0 f51 1"/>
                <a:gd name="f60" fmla="*/ 2948 f52 1"/>
                <a:gd name="f61" fmla="*/ 804 f52 1"/>
                <a:gd name="f62" fmla="*/ 4287 f51 1"/>
                <a:gd name="f63" fmla="*/ 0 f52 1"/>
                <a:gd name="f64" fmla="*/ 7368 f51 1"/>
                <a:gd name="f65" fmla="*/ 16075 f51 1"/>
                <a:gd name="f66" fmla="*/ 23442 f51 1"/>
                <a:gd name="f67" fmla="*/ 14738 f52 1"/>
                <a:gd name="f68" fmla="*/ 4956 f51 1"/>
                <a:gd name="f69" fmla="+- f53 0 f1"/>
                <a:gd name="f70" fmla="*/ f56 1 14788"/>
                <a:gd name="f71" fmla="*/ f57 1 23442"/>
                <a:gd name="f72" fmla="*/ f58 1 14788"/>
                <a:gd name="f73" fmla="*/ f59 1 23442"/>
                <a:gd name="f74" fmla="*/ f60 1 14788"/>
                <a:gd name="f75" fmla="*/ f61 1 14788"/>
                <a:gd name="f76" fmla="*/ f62 1 23442"/>
                <a:gd name="f77" fmla="*/ f63 1 14788"/>
                <a:gd name="f78" fmla="*/ f64 1 23442"/>
                <a:gd name="f79" fmla="*/ f65 1 23442"/>
                <a:gd name="f80" fmla="*/ f66 1 23442"/>
                <a:gd name="f81" fmla="*/ f67 1 14788"/>
                <a:gd name="f82" fmla="*/ f68 1 23442"/>
                <a:gd name="f83" fmla="*/ f47 1 f54"/>
                <a:gd name="f84" fmla="*/ f48 1 f54"/>
                <a:gd name="f85" fmla="*/ f47 1 f55"/>
                <a:gd name="f86" fmla="*/ f49 1 f55"/>
                <a:gd name="f87" fmla="*/ f70 1 f54"/>
                <a:gd name="f88" fmla="*/ f71 1 f55"/>
                <a:gd name="f89" fmla="*/ f72 1 f54"/>
                <a:gd name="f90" fmla="*/ f73 1 f55"/>
                <a:gd name="f91" fmla="*/ f74 1 f54"/>
                <a:gd name="f92" fmla="*/ f75 1 f54"/>
                <a:gd name="f93" fmla="*/ f76 1 f55"/>
                <a:gd name="f94" fmla="*/ f77 1 f54"/>
                <a:gd name="f95" fmla="*/ f78 1 f55"/>
                <a:gd name="f96" fmla="*/ f79 1 f55"/>
                <a:gd name="f97" fmla="*/ f80 1 f55"/>
                <a:gd name="f98" fmla="*/ f81 1 f54"/>
                <a:gd name="f99" fmla="*/ f82 1 f55"/>
                <a:gd name="f100" fmla="*/ f83 f45 1"/>
                <a:gd name="f101" fmla="*/ f84 f45 1"/>
                <a:gd name="f102" fmla="*/ f86 f46 1"/>
                <a:gd name="f103" fmla="*/ f85 f46 1"/>
                <a:gd name="f104" fmla="*/ f87 f45 1"/>
                <a:gd name="f105" fmla="*/ f88 f46 1"/>
                <a:gd name="f106" fmla="*/ f89 f45 1"/>
                <a:gd name="f107" fmla="*/ f90 f46 1"/>
                <a:gd name="f108" fmla="*/ f91 f45 1"/>
                <a:gd name="f109" fmla="*/ f92 f45 1"/>
                <a:gd name="f110" fmla="*/ f93 f46 1"/>
                <a:gd name="f111" fmla="*/ f94 f45 1"/>
                <a:gd name="f112" fmla="*/ f95 f46 1"/>
                <a:gd name="f113" fmla="*/ f96 f46 1"/>
                <a:gd name="f114" fmla="*/ f97 f46 1"/>
                <a:gd name="f115" fmla="*/ f98 f45 1"/>
                <a:gd name="f116" fmla="*/ f99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04" y="f105"/>
                </a:cxn>
                <a:cxn ang="f69">
                  <a:pos x="f106" y="f107"/>
                </a:cxn>
                <a:cxn ang="f69">
                  <a:pos x="f108" y="f105"/>
                </a:cxn>
                <a:cxn ang="f69">
                  <a:pos x="f109" y="f110"/>
                </a:cxn>
                <a:cxn ang="f69">
                  <a:pos x="f111" y="f112"/>
                </a:cxn>
                <a:cxn ang="f69">
                  <a:pos x="f111" y="f113"/>
                </a:cxn>
                <a:cxn ang="f69">
                  <a:pos x="f106" y="f114"/>
                </a:cxn>
                <a:cxn ang="f69">
                  <a:pos x="f115" y="f113"/>
                </a:cxn>
                <a:cxn ang="f69">
                  <a:pos x="f115" y="f112"/>
                </a:cxn>
                <a:cxn ang="f69">
                  <a:pos x="f115" y="f112"/>
                </a:cxn>
                <a:cxn ang="f69">
                  <a:pos x="f115" y="f116"/>
                </a:cxn>
                <a:cxn ang="f69">
                  <a:pos x="f104" y="f105"/>
                </a:cxn>
              </a:cxnLst>
              <a:rect l="f100" t="f103" r="f101" b="f102"/>
              <a:pathLst>
                <a:path w="14788" h="2344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5" y="f16"/>
                    <a:pt x="f17" y="f18"/>
                    <a:pt x="f19" y="f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5" y="f30"/>
                  </a:cubicBezTo>
                  <a:lnTo>
                    <a:pt x="f5" y="f31"/>
                  </a:lnTo>
                  <a:cubicBezTo>
                    <a:pt x="f5" y="f32"/>
                    <a:pt x="f33" y="f7"/>
                    <a:pt x="f14" y="f7"/>
                  </a:cubicBezTo>
                  <a:cubicBezTo>
                    <a:pt x="f34" y="f7"/>
                    <a:pt x="f35" y="f32"/>
                    <a:pt x="f35" y="f31"/>
                  </a:cubicBezTo>
                  <a:lnTo>
                    <a:pt x="f35" y="f30"/>
                  </a:lnTo>
                  <a:cubicBezTo>
                    <a:pt x="f35" y="f30"/>
                    <a:pt x="f35" y="f30"/>
                    <a:pt x="f35" y="f30"/>
                  </a:cubicBezTo>
                  <a:cubicBezTo>
                    <a:pt x="f36" y="f37"/>
                    <a:pt x="f36" y="f38"/>
                    <a:pt x="f35" y="f39"/>
                  </a:cubicBez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7" name="Freeform: Shape 1330">
              <a:extLst>
                <a:ext uri="{FF2B5EF4-FFF2-40B4-BE49-F238E27FC236}">
                  <a16:creationId xmlns:a16="http://schemas.microsoft.com/office/drawing/2014/main" id="{056D1169-BAAA-B49C-2EB7-D3221196E21A}"/>
                </a:ext>
              </a:extLst>
            </p:cNvPr>
            <p:cNvSpPr/>
            <p:nvPr/>
          </p:nvSpPr>
          <p:spPr>
            <a:xfrm>
              <a:off x="10696971" y="6405225"/>
              <a:ext cx="21717" cy="4484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910"/>
                <a:gd name="f7" fmla="val 448486"/>
                <a:gd name="f8" fmla="val 75953"/>
                <a:gd name="f9" fmla="val 72203"/>
                <a:gd name="f10" fmla="val 3430"/>
                <a:gd name="f11" fmla="val 72739"/>
                <a:gd name="f12" fmla="val 5935"/>
                <a:gd name="f13" fmla="val 75699"/>
                <a:gd name="f14" fmla="val 5895"/>
                <a:gd name="f15" fmla="val 79168"/>
                <a:gd name="f16" fmla="val 448487"/>
                <a:gd name="f17" fmla="+- 0 0 -90"/>
                <a:gd name="f18" fmla="*/ f3 1 22910"/>
                <a:gd name="f19" fmla="*/ f4 1 44848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2910"/>
                <a:gd name="f28" fmla="*/ f24 1 448486"/>
                <a:gd name="f29" fmla="*/ 22910 f25 1"/>
                <a:gd name="f30" fmla="*/ 75953 f24 1"/>
                <a:gd name="f31" fmla="*/ 0 f24 1"/>
                <a:gd name="f32" fmla="*/ 0 f25 1"/>
                <a:gd name="f33" fmla="*/ 72203 f24 1"/>
                <a:gd name="f34" fmla="*/ 5895 f25 1"/>
                <a:gd name="f35" fmla="*/ 79168 f24 1"/>
                <a:gd name="f36" fmla="*/ 448487 f24 1"/>
                <a:gd name="f37" fmla="+- f26 0 f1"/>
                <a:gd name="f38" fmla="*/ f29 1 22910"/>
                <a:gd name="f39" fmla="*/ f30 1 448486"/>
                <a:gd name="f40" fmla="*/ f31 1 448486"/>
                <a:gd name="f41" fmla="*/ f32 1 22910"/>
                <a:gd name="f42" fmla="*/ f33 1 448486"/>
                <a:gd name="f43" fmla="*/ f34 1 22910"/>
                <a:gd name="f44" fmla="*/ f35 1 448486"/>
                <a:gd name="f45" fmla="*/ f36 1 448486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8"/>
                <a:gd name="f53" fmla="*/ f41 1 f27"/>
                <a:gd name="f54" fmla="*/ f42 1 f28"/>
                <a:gd name="f55" fmla="*/ f43 1 f27"/>
                <a:gd name="f56" fmla="*/ f44 1 f28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9 1"/>
                <a:gd name="f65" fmla="*/ f53 f18 1"/>
                <a:gd name="f66" fmla="*/ f54 f19 1"/>
                <a:gd name="f67" fmla="*/ f55 f18 1"/>
                <a:gd name="f68" fmla="*/ f56 f19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5" y="f64"/>
                </a:cxn>
                <a:cxn ang="f37">
                  <a:pos x="f65" y="f66"/>
                </a:cxn>
                <a:cxn ang="f37">
                  <a:pos x="f67" y="f68"/>
                </a:cxn>
                <a:cxn ang="f37">
                  <a:pos x="f67" y="f69"/>
                </a:cxn>
                <a:cxn ang="f37">
                  <a:pos x="f62" y="f69"/>
                </a:cxn>
                <a:cxn ang="f37">
                  <a:pos x="f62" y="f63"/>
                </a:cxn>
              </a:cxnLst>
              <a:rect l="f58" t="f61" r="f59" b="f60"/>
              <a:pathLst>
                <a:path w="22910" h="448486">
                  <a:moveTo>
                    <a:pt x="f6" y="f8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6" y="f16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8" name="Freeform: Shape 1331">
              <a:extLst>
                <a:ext uri="{FF2B5EF4-FFF2-40B4-BE49-F238E27FC236}">
                  <a16:creationId xmlns:a16="http://schemas.microsoft.com/office/drawing/2014/main" id="{AB740E1B-FE10-364E-E941-8F6583A004C8}"/>
                </a:ext>
              </a:extLst>
            </p:cNvPr>
            <p:cNvSpPr/>
            <p:nvPr/>
          </p:nvSpPr>
          <p:spPr>
            <a:xfrm>
              <a:off x="10323091" y="6405225"/>
              <a:ext cx="371090" cy="71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1482"/>
                <a:gd name="f7" fmla="val 71934"/>
                <a:gd name="f8" fmla="val 391483"/>
                <a:gd name="f9" fmla="val 71935"/>
                <a:gd name="f10" fmla="val 34701"/>
                <a:gd name="f11" fmla="val 536"/>
                <a:gd name="f12" fmla="val 34566"/>
                <a:gd name="f13" fmla="+- 0 0 -90"/>
                <a:gd name="f14" fmla="*/ f3 1 391482"/>
                <a:gd name="f15" fmla="*/ f4 1 7193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91482"/>
                <a:gd name="f24" fmla="*/ f20 1 71934"/>
                <a:gd name="f25" fmla="*/ 391483 f21 1"/>
                <a:gd name="f26" fmla="*/ 71935 f20 1"/>
                <a:gd name="f27" fmla="*/ 0 f20 1"/>
                <a:gd name="f28" fmla="*/ 34701 f21 1"/>
                <a:gd name="f29" fmla="*/ 0 f21 1"/>
                <a:gd name="f30" fmla="*/ 536 f20 1"/>
                <a:gd name="f31" fmla="*/ 34566 f21 1"/>
                <a:gd name="f32" fmla="+- f22 0 f1"/>
                <a:gd name="f33" fmla="*/ f25 1 391482"/>
                <a:gd name="f34" fmla="*/ f26 1 71934"/>
                <a:gd name="f35" fmla="*/ f27 1 71934"/>
                <a:gd name="f36" fmla="*/ f28 1 391482"/>
                <a:gd name="f37" fmla="*/ f29 1 391482"/>
                <a:gd name="f38" fmla="*/ f30 1 71934"/>
                <a:gd name="f39" fmla="*/ f31 1 391482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4"/>
                <a:gd name="f47" fmla="*/ f36 1 f23"/>
                <a:gd name="f48" fmla="*/ f37 1 f23"/>
                <a:gd name="f49" fmla="*/ f38 1 f24"/>
                <a:gd name="f50" fmla="*/ f39 1 f23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4 1"/>
                <a:gd name="f60" fmla="*/ f49 f15 1"/>
                <a:gd name="f61" fmla="*/ f5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7"/>
                </a:cxn>
                <a:cxn ang="f32">
                  <a:pos x="f59" y="f60"/>
                </a:cxn>
                <a:cxn ang="f32">
                  <a:pos x="f59" y="f56"/>
                </a:cxn>
                <a:cxn ang="f32">
                  <a:pos x="f61" y="f56"/>
                </a:cxn>
                <a:cxn ang="f32">
                  <a:pos x="f55" y="f56"/>
                </a:cxn>
              </a:cxnLst>
              <a:rect l="f51" t="f54" r="f52" b="f53"/>
              <a:pathLst>
                <a:path w="391482" h="71934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5" y="f9"/>
                  </a:lnTo>
                  <a:lnTo>
                    <a:pt x="f12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9" name="Freeform: Shape 1332">
              <a:extLst>
                <a:ext uri="{FF2B5EF4-FFF2-40B4-BE49-F238E27FC236}">
                  <a16:creationId xmlns:a16="http://schemas.microsoft.com/office/drawing/2014/main" id="{61ED2451-D1BB-C6B8-E04B-E684A6C72FF9}"/>
                </a:ext>
              </a:extLst>
            </p:cNvPr>
            <p:cNvSpPr/>
            <p:nvPr/>
          </p:nvSpPr>
          <p:spPr>
            <a:xfrm>
              <a:off x="12026774" y="5563575"/>
              <a:ext cx="28062" cy="2014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609"/>
                <a:gd name="f7" fmla="val 201470"/>
                <a:gd name="f8" fmla="val 10181"/>
                <a:gd name="f9" fmla="val 2143"/>
                <a:gd name="f10" fmla="val 10851"/>
                <a:gd name="f11" fmla="val 201471"/>
                <a:gd name="f12" fmla="+- 0 0 -90"/>
                <a:gd name="f13" fmla="*/ f3 1 29609"/>
                <a:gd name="f14" fmla="*/ f4 1 20147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9609"/>
                <a:gd name="f23" fmla="*/ f19 1 201470"/>
                <a:gd name="f24" fmla="*/ 29609 f20 1"/>
                <a:gd name="f25" fmla="*/ 10181 f19 1"/>
                <a:gd name="f26" fmla="*/ 0 f19 1"/>
                <a:gd name="f27" fmla="*/ 2143 f20 1"/>
                <a:gd name="f28" fmla="*/ 0 f20 1"/>
                <a:gd name="f29" fmla="*/ 10851 f19 1"/>
                <a:gd name="f30" fmla="*/ 201471 f19 1"/>
                <a:gd name="f31" fmla="+- f21 0 f1"/>
                <a:gd name="f32" fmla="*/ f24 1 29609"/>
                <a:gd name="f33" fmla="*/ f25 1 201470"/>
                <a:gd name="f34" fmla="*/ f26 1 201470"/>
                <a:gd name="f35" fmla="*/ f27 1 29609"/>
                <a:gd name="f36" fmla="*/ f28 1 29609"/>
                <a:gd name="f37" fmla="*/ f29 1 201470"/>
                <a:gd name="f38" fmla="*/ f30 1 201470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2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3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8" y="f59"/>
                </a:cxn>
                <a:cxn ang="f31">
                  <a:pos x="f58" y="f60"/>
                </a:cxn>
                <a:cxn ang="f31">
                  <a:pos x="f54" y="f60"/>
                </a:cxn>
                <a:cxn ang="f31">
                  <a:pos x="f54" y="f55"/>
                </a:cxn>
              </a:cxnLst>
              <a:rect l="f50" t="f53" r="f51" b="f52"/>
              <a:pathLst>
                <a:path w="29609" h="201470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6" y="f11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0" name="Freeform: Shape 1333">
              <a:extLst>
                <a:ext uri="{FF2B5EF4-FFF2-40B4-BE49-F238E27FC236}">
                  <a16:creationId xmlns:a16="http://schemas.microsoft.com/office/drawing/2014/main" id="{FD657BF5-616D-5A94-22C1-D5BBA9FBAB81}"/>
                </a:ext>
              </a:extLst>
            </p:cNvPr>
            <p:cNvSpPr/>
            <p:nvPr/>
          </p:nvSpPr>
          <p:spPr>
            <a:xfrm>
              <a:off x="12021059" y="5786341"/>
              <a:ext cx="758" cy="2885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3"/>
                <a:gd name="f7" fmla="val 288542"/>
                <a:gd name="f8" fmla="val 804"/>
                <a:gd name="f9" fmla="val 288543"/>
                <a:gd name="f10" fmla="+- 0 0 -90"/>
                <a:gd name="f11" fmla="*/ f3 1 803"/>
                <a:gd name="f12" fmla="*/ f4 1 28854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803"/>
                <a:gd name="f21" fmla="*/ f17 1 288542"/>
                <a:gd name="f22" fmla="*/ 804 f18 1"/>
                <a:gd name="f23" fmla="*/ 288543 f17 1"/>
                <a:gd name="f24" fmla="*/ 0 f17 1"/>
                <a:gd name="f25" fmla="*/ 0 f18 1"/>
                <a:gd name="f26" fmla="+- f19 0 f1"/>
                <a:gd name="f27" fmla="*/ f22 1 803"/>
                <a:gd name="f28" fmla="*/ f23 1 288542"/>
                <a:gd name="f29" fmla="*/ f24 1 288542"/>
                <a:gd name="f30" fmla="*/ f25 1 803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  <a:cxn ang="f26">
                  <a:pos x="f46" y="f44"/>
                </a:cxn>
              </a:cxnLst>
              <a:rect l="f39" t="f42" r="f40" b="f41"/>
              <a:pathLst>
                <a:path w="803" h="288542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1" name="Freeform: Shape 1334">
              <a:extLst>
                <a:ext uri="{FF2B5EF4-FFF2-40B4-BE49-F238E27FC236}">
                  <a16:creationId xmlns:a16="http://schemas.microsoft.com/office/drawing/2014/main" id="{5ECC84BA-11AA-8EF7-4F97-D69BF2B19934}"/>
                </a:ext>
              </a:extLst>
            </p:cNvPr>
            <p:cNvSpPr/>
            <p:nvPr/>
          </p:nvSpPr>
          <p:spPr>
            <a:xfrm>
              <a:off x="11698733" y="5786341"/>
              <a:ext cx="318128" cy="6188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5613"/>
                <a:gd name="f7" fmla="val 618879"/>
                <a:gd name="f8" fmla="val 3618"/>
                <a:gd name="f9" fmla="val 618880"/>
                <a:gd name="f10" fmla="val 321546"/>
                <a:gd name="f11" fmla="val 297384"/>
                <a:gd name="f12" fmla="val 321479"/>
                <a:gd name="f13" fmla="val 296447"/>
                <a:gd name="f14" fmla="val 295507"/>
                <a:gd name="f15" fmla="val 294571"/>
                <a:gd name="f16" fmla="val 322618"/>
                <a:gd name="f17" fmla="val 292561"/>
                <a:gd name="f18" fmla="val 291758"/>
                <a:gd name="f19" fmla="val 323556"/>
                <a:gd name="f20" fmla="val 290552"/>
                <a:gd name="f21" fmla="val 323931"/>
                <a:gd name="f22" fmla="val 290239"/>
                <a:gd name="f23" fmla="val 324333"/>
                <a:gd name="f24" fmla="val 289969"/>
                <a:gd name="f25" fmla="val 324761"/>
                <a:gd name="f26" fmla="val 289748"/>
                <a:gd name="f27" fmla="val 325968"/>
                <a:gd name="f28" fmla="val 327441"/>
                <a:gd name="f29" fmla="val 328513"/>
                <a:gd name="f30" fmla="val 335614"/>
                <a:gd name="f31" fmla="+- 0 0 -90"/>
                <a:gd name="f32" fmla="*/ f3 1 335613"/>
                <a:gd name="f33" fmla="*/ f4 1 61887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35613"/>
                <a:gd name="f42" fmla="*/ f38 1 618879"/>
                <a:gd name="f43" fmla="*/ 3618 f39 1"/>
                <a:gd name="f44" fmla="*/ 0 f38 1"/>
                <a:gd name="f45" fmla="*/ 0 f39 1"/>
                <a:gd name="f46" fmla="*/ 618880 f38 1"/>
                <a:gd name="f47" fmla="*/ 321546 f39 1"/>
                <a:gd name="f48" fmla="*/ 297384 f38 1"/>
                <a:gd name="f49" fmla="*/ 294571 f38 1"/>
                <a:gd name="f50" fmla="*/ 322618 f39 1"/>
                <a:gd name="f51" fmla="*/ 292561 f38 1"/>
                <a:gd name="f52" fmla="*/ 291758 f38 1"/>
                <a:gd name="f53" fmla="*/ 323556 f39 1"/>
                <a:gd name="f54" fmla="*/ 290552 f38 1"/>
                <a:gd name="f55" fmla="*/ 324761 f39 1"/>
                <a:gd name="f56" fmla="*/ 289748 f38 1"/>
                <a:gd name="f57" fmla="*/ 325968 f39 1"/>
                <a:gd name="f58" fmla="*/ 327441 f39 1"/>
                <a:gd name="f59" fmla="*/ 328513 f39 1"/>
                <a:gd name="f60" fmla="*/ 335614 f39 1"/>
                <a:gd name="f61" fmla="+- f40 0 f1"/>
                <a:gd name="f62" fmla="*/ f43 1 335613"/>
                <a:gd name="f63" fmla="*/ f44 1 618879"/>
                <a:gd name="f64" fmla="*/ f45 1 335613"/>
                <a:gd name="f65" fmla="*/ f46 1 618879"/>
                <a:gd name="f66" fmla="*/ f47 1 335613"/>
                <a:gd name="f67" fmla="*/ f48 1 618879"/>
                <a:gd name="f68" fmla="*/ f49 1 618879"/>
                <a:gd name="f69" fmla="*/ f50 1 335613"/>
                <a:gd name="f70" fmla="*/ f51 1 618879"/>
                <a:gd name="f71" fmla="*/ f52 1 618879"/>
                <a:gd name="f72" fmla="*/ f53 1 335613"/>
                <a:gd name="f73" fmla="*/ f54 1 618879"/>
                <a:gd name="f74" fmla="*/ f55 1 335613"/>
                <a:gd name="f75" fmla="*/ f56 1 618879"/>
                <a:gd name="f76" fmla="*/ f57 1 335613"/>
                <a:gd name="f77" fmla="*/ f58 1 335613"/>
                <a:gd name="f78" fmla="*/ f59 1 335613"/>
                <a:gd name="f79" fmla="*/ f60 1 335613"/>
                <a:gd name="f80" fmla="*/ f34 1 f41"/>
                <a:gd name="f81" fmla="*/ f35 1 f41"/>
                <a:gd name="f82" fmla="*/ f34 1 f42"/>
                <a:gd name="f83" fmla="*/ f36 1 f42"/>
                <a:gd name="f84" fmla="*/ f62 1 f41"/>
                <a:gd name="f85" fmla="*/ f63 1 f42"/>
                <a:gd name="f86" fmla="*/ f64 1 f41"/>
                <a:gd name="f87" fmla="*/ f65 1 f42"/>
                <a:gd name="f88" fmla="*/ f66 1 f41"/>
                <a:gd name="f89" fmla="*/ f67 1 f42"/>
                <a:gd name="f90" fmla="*/ f68 1 f42"/>
                <a:gd name="f91" fmla="*/ f69 1 f41"/>
                <a:gd name="f92" fmla="*/ f70 1 f42"/>
                <a:gd name="f93" fmla="*/ f71 1 f42"/>
                <a:gd name="f94" fmla="*/ f72 1 f41"/>
                <a:gd name="f95" fmla="*/ f73 1 f42"/>
                <a:gd name="f96" fmla="*/ f74 1 f41"/>
                <a:gd name="f97" fmla="*/ f75 1 f42"/>
                <a:gd name="f98" fmla="*/ f76 1 f41"/>
                <a:gd name="f99" fmla="*/ f77 1 f41"/>
                <a:gd name="f100" fmla="*/ f78 1 f41"/>
                <a:gd name="f101" fmla="*/ f79 1 f41"/>
                <a:gd name="f102" fmla="*/ f80 f32 1"/>
                <a:gd name="f103" fmla="*/ f81 f32 1"/>
                <a:gd name="f104" fmla="*/ f83 f33 1"/>
                <a:gd name="f105" fmla="*/ f82 f33 1"/>
                <a:gd name="f106" fmla="*/ f84 f32 1"/>
                <a:gd name="f107" fmla="*/ f85 f33 1"/>
                <a:gd name="f108" fmla="*/ f86 f32 1"/>
                <a:gd name="f109" fmla="*/ f87 f33 1"/>
                <a:gd name="f110" fmla="*/ f88 f32 1"/>
                <a:gd name="f111" fmla="*/ f89 f33 1"/>
                <a:gd name="f112" fmla="*/ f90 f33 1"/>
                <a:gd name="f113" fmla="*/ f91 f32 1"/>
                <a:gd name="f114" fmla="*/ f92 f33 1"/>
                <a:gd name="f115" fmla="*/ f93 f33 1"/>
                <a:gd name="f116" fmla="*/ f94 f32 1"/>
                <a:gd name="f117" fmla="*/ f95 f33 1"/>
                <a:gd name="f118" fmla="*/ f96 f32 1"/>
                <a:gd name="f119" fmla="*/ f97 f33 1"/>
                <a:gd name="f120" fmla="*/ f98 f32 1"/>
                <a:gd name="f121" fmla="*/ f99 f32 1"/>
                <a:gd name="f122" fmla="*/ f100 f32 1"/>
                <a:gd name="f123" fmla="*/ f10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6" y="f107"/>
                </a:cxn>
                <a:cxn ang="f61">
                  <a:pos x="f108" y="f107"/>
                </a:cxn>
                <a:cxn ang="f61">
                  <a:pos x="f108" y="f109"/>
                </a:cxn>
                <a:cxn ang="f61">
                  <a:pos x="f110" y="f109"/>
                </a:cxn>
                <a:cxn ang="f61">
                  <a:pos x="f110" y="f111"/>
                </a:cxn>
                <a:cxn ang="f61">
                  <a:pos x="f110" y="f112"/>
                </a:cxn>
                <a:cxn ang="f61">
                  <a:pos x="f110" y="f112"/>
                </a:cxn>
                <a:cxn ang="f61">
                  <a:pos x="f113" y="f114"/>
                </a:cxn>
                <a:cxn ang="f61">
                  <a:pos x="f113" y="f115"/>
                </a:cxn>
                <a:cxn ang="f61">
                  <a:pos x="f116" y="f117"/>
                </a:cxn>
                <a:cxn ang="f61">
                  <a:pos x="f118" y="f119"/>
                </a:cxn>
                <a:cxn ang="f61">
                  <a:pos x="f120" y="f119"/>
                </a:cxn>
                <a:cxn ang="f61">
                  <a:pos x="f121" y="f119"/>
                </a:cxn>
                <a:cxn ang="f61">
                  <a:pos x="f122" y="f119"/>
                </a:cxn>
                <a:cxn ang="f61">
                  <a:pos x="f123" y="f119"/>
                </a:cxn>
                <a:cxn ang="f61">
                  <a:pos x="f123" y="f107"/>
                </a:cxn>
                <a:cxn ang="f61">
                  <a:pos x="f106" y="f107"/>
                </a:cxn>
              </a:cxnLst>
              <a:rect l="f102" t="f105" r="f103" b="f104"/>
              <a:pathLst>
                <a:path w="335613" h="618879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0" y="f15"/>
                  </a:lnTo>
                  <a:lnTo>
                    <a:pt x="f16" y="f17"/>
                  </a:lnTo>
                  <a:lnTo>
                    <a:pt x="f16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26"/>
                  </a:lnTo>
                  <a:lnTo>
                    <a:pt x="f28" y="f26"/>
                  </a:lnTo>
                  <a:lnTo>
                    <a:pt x="f29" y="f26"/>
                  </a:lnTo>
                  <a:lnTo>
                    <a:pt x="f30" y="f26"/>
                  </a:lnTo>
                  <a:lnTo>
                    <a:pt x="f30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2" name="Freeform: Shape 1335">
              <a:extLst>
                <a:ext uri="{FF2B5EF4-FFF2-40B4-BE49-F238E27FC236}">
                  <a16:creationId xmlns:a16="http://schemas.microsoft.com/office/drawing/2014/main" id="{251CC485-4BA7-2F1C-A022-86700D348655}"/>
                </a:ext>
              </a:extLst>
            </p:cNvPr>
            <p:cNvSpPr/>
            <p:nvPr/>
          </p:nvSpPr>
          <p:spPr>
            <a:xfrm>
              <a:off x="9056912" y="6492834"/>
              <a:ext cx="212726" cy="36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412"/>
                <a:gd name="f7" fmla="val 361013"/>
                <a:gd name="f8" fmla="val 135719"/>
                <a:gd name="f9" fmla="val 56672"/>
                <a:gd name="f10" fmla="val 2143"/>
                <a:gd name="f11" fmla="+- 0 0 -90"/>
                <a:gd name="f12" fmla="*/ f3 1 224412"/>
                <a:gd name="f13" fmla="*/ f4 1 36101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24412"/>
                <a:gd name="f22" fmla="*/ f18 1 361013"/>
                <a:gd name="f23" fmla="*/ 135719 f19 1"/>
                <a:gd name="f24" fmla="*/ 0 f18 1"/>
                <a:gd name="f25" fmla="*/ 56672 f19 1"/>
                <a:gd name="f26" fmla="*/ 0 f19 1"/>
                <a:gd name="f27" fmla="*/ 2143 f18 1"/>
                <a:gd name="f28" fmla="*/ 361013 f18 1"/>
                <a:gd name="f29" fmla="*/ 224412 f19 1"/>
                <a:gd name="f30" fmla="+- f20 0 f1"/>
                <a:gd name="f31" fmla="*/ f23 1 224412"/>
                <a:gd name="f32" fmla="*/ f24 1 361013"/>
                <a:gd name="f33" fmla="*/ f25 1 224412"/>
                <a:gd name="f34" fmla="*/ f26 1 224412"/>
                <a:gd name="f35" fmla="*/ f27 1 361013"/>
                <a:gd name="f36" fmla="*/ f28 1 361013"/>
                <a:gd name="f37" fmla="*/ f29 1 224412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1"/>
                <a:gd name="f46" fmla="*/ f35 1 f22"/>
                <a:gd name="f47" fmla="*/ f36 1 f22"/>
                <a:gd name="f48" fmla="*/ f37 1 f21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2 1"/>
                <a:gd name="f57" fmla="*/ f46 f13 1"/>
                <a:gd name="f58" fmla="*/ f47 f13 1"/>
                <a:gd name="f59" fmla="*/ f4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6" y="f57"/>
                </a:cxn>
                <a:cxn ang="f30">
                  <a:pos x="f56" y="f58"/>
                </a:cxn>
                <a:cxn ang="f30">
                  <a:pos x="f59" y="f58"/>
                </a:cxn>
                <a:cxn ang="f30">
                  <a:pos x="f59" y="f54"/>
                </a:cxn>
                <a:cxn ang="f30">
                  <a:pos x="f53" y="f54"/>
                </a:cxn>
              </a:cxnLst>
              <a:rect l="f49" t="f52" r="f50" b="f51"/>
              <a:pathLst>
                <a:path w="224412" h="361013">
                  <a:moveTo>
                    <a:pt x="f8" y="f5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3" name="Freeform: Shape 1336">
              <a:extLst>
                <a:ext uri="{FF2B5EF4-FFF2-40B4-BE49-F238E27FC236}">
                  <a16:creationId xmlns:a16="http://schemas.microsoft.com/office/drawing/2014/main" id="{C408938E-0F8B-C227-77AB-5A8BF10A2D30}"/>
                </a:ext>
              </a:extLst>
            </p:cNvPr>
            <p:cNvSpPr/>
            <p:nvPr/>
          </p:nvSpPr>
          <p:spPr>
            <a:xfrm>
              <a:off x="9272171" y="6492834"/>
              <a:ext cx="53208" cy="36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136"/>
                <a:gd name="f7" fmla="val 361013"/>
                <a:gd name="f8" fmla="+- 0 0 -90"/>
                <a:gd name="f9" fmla="*/ f3 1 56136"/>
                <a:gd name="f10" fmla="*/ f4 1 36101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56136"/>
                <a:gd name="f19" fmla="*/ f15 1 361013"/>
                <a:gd name="f20" fmla="*/ 0 f16 1"/>
                <a:gd name="f21" fmla="*/ 0 f15 1"/>
                <a:gd name="f22" fmla="*/ 56136 f16 1"/>
                <a:gd name="f23" fmla="*/ 361013 f15 1"/>
                <a:gd name="f24" fmla="+- f17 0 f1"/>
                <a:gd name="f25" fmla="*/ f20 1 56136"/>
                <a:gd name="f26" fmla="*/ f21 1 361013"/>
                <a:gd name="f27" fmla="*/ f22 1 56136"/>
                <a:gd name="f28" fmla="*/ f23 1 361013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56136" h="361013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4" name="Freeform: Shape 1337">
              <a:extLst>
                <a:ext uri="{FF2B5EF4-FFF2-40B4-BE49-F238E27FC236}">
                  <a16:creationId xmlns:a16="http://schemas.microsoft.com/office/drawing/2014/main" id="{142D3B5D-9781-9CC7-2F46-39535165F2A8}"/>
                </a:ext>
              </a:extLst>
            </p:cNvPr>
            <p:cNvSpPr/>
            <p:nvPr/>
          </p:nvSpPr>
          <p:spPr>
            <a:xfrm>
              <a:off x="9192417" y="5893783"/>
              <a:ext cx="196467" cy="5844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7262"/>
                <a:gd name="f7" fmla="val 584452"/>
                <a:gd name="f8" fmla="val 207263"/>
                <a:gd name="f9" fmla="val 581640"/>
                <a:gd name="f10" fmla="val 3349"/>
                <a:gd name="f11" fmla="val 584453"/>
                <a:gd name="f12" fmla="val 141346"/>
                <a:gd name="f13" fmla="+- 0 0 -90"/>
                <a:gd name="f14" fmla="*/ f3 1 207262"/>
                <a:gd name="f15" fmla="*/ f4 1 58445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07262"/>
                <a:gd name="f24" fmla="*/ f20 1 584452"/>
                <a:gd name="f25" fmla="*/ 207263 f21 1"/>
                <a:gd name="f26" fmla="*/ 581640 f20 1"/>
                <a:gd name="f27" fmla="*/ 3349 f20 1"/>
                <a:gd name="f28" fmla="*/ 0 f20 1"/>
                <a:gd name="f29" fmla="*/ 0 f21 1"/>
                <a:gd name="f30" fmla="*/ 584453 f20 1"/>
                <a:gd name="f31" fmla="*/ 141346 f21 1"/>
                <a:gd name="f32" fmla="+- f22 0 f1"/>
                <a:gd name="f33" fmla="*/ f25 1 207262"/>
                <a:gd name="f34" fmla="*/ f26 1 584452"/>
                <a:gd name="f35" fmla="*/ f27 1 584452"/>
                <a:gd name="f36" fmla="*/ f28 1 584452"/>
                <a:gd name="f37" fmla="*/ f29 1 207262"/>
                <a:gd name="f38" fmla="*/ f30 1 584452"/>
                <a:gd name="f39" fmla="*/ f31 1 207262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4"/>
                <a:gd name="f47" fmla="*/ f36 1 f24"/>
                <a:gd name="f48" fmla="*/ f37 1 f23"/>
                <a:gd name="f49" fmla="*/ f38 1 f24"/>
                <a:gd name="f50" fmla="*/ f39 1 f23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5 1"/>
                <a:gd name="f59" fmla="*/ f48 f14 1"/>
                <a:gd name="f60" fmla="*/ f49 f15 1"/>
                <a:gd name="f61" fmla="*/ f5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5" y="f58"/>
                </a:cxn>
                <a:cxn ang="f32">
                  <a:pos x="f59" y="f58"/>
                </a:cxn>
                <a:cxn ang="f32">
                  <a:pos x="f59" y="f60"/>
                </a:cxn>
                <a:cxn ang="f32">
                  <a:pos x="f61" y="f60"/>
                </a:cxn>
                <a:cxn ang="f32">
                  <a:pos x="f55" y="f56"/>
                </a:cxn>
              </a:cxnLst>
              <a:rect l="f51" t="f54" r="f52" b="f53"/>
              <a:pathLst>
                <a:path w="207262" h="584452">
                  <a:moveTo>
                    <a:pt x="f8" y="f9"/>
                  </a:moveTo>
                  <a:lnTo>
                    <a:pt x="f8" y="f10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5" name="Freeform: Shape 1338">
              <a:extLst>
                <a:ext uri="{FF2B5EF4-FFF2-40B4-BE49-F238E27FC236}">
                  <a16:creationId xmlns:a16="http://schemas.microsoft.com/office/drawing/2014/main" id="{F198D53F-3927-0391-C079-04E36EEC8A13}"/>
                </a:ext>
              </a:extLst>
            </p:cNvPr>
            <p:cNvSpPr/>
            <p:nvPr/>
          </p:nvSpPr>
          <p:spPr>
            <a:xfrm>
              <a:off x="11524110" y="5602419"/>
              <a:ext cx="172464" cy="1350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1941"/>
                <a:gd name="f7" fmla="val 135028"/>
                <a:gd name="f8" fmla="val 179262"/>
                <a:gd name="f9" fmla="val 180736"/>
                <a:gd name="f10" fmla="val 181138"/>
                <a:gd name="f11" fmla="val 134972"/>
                <a:gd name="f12" fmla="val 181539"/>
                <a:gd name="f13" fmla="val 181942"/>
                <a:gd name="f14" fmla="val 1072"/>
                <a:gd name="f15" fmla="+- 0 0 -90"/>
                <a:gd name="f16" fmla="*/ f3 1 181941"/>
                <a:gd name="f17" fmla="*/ f4 1 13502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81941"/>
                <a:gd name="f26" fmla="*/ f22 1 135028"/>
                <a:gd name="f27" fmla="*/ 179262 f23 1"/>
                <a:gd name="f28" fmla="*/ 135028 f22 1"/>
                <a:gd name="f29" fmla="*/ 180736 f23 1"/>
                <a:gd name="f30" fmla="*/ 181942 f23 1"/>
                <a:gd name="f31" fmla="*/ 1072 f22 1"/>
                <a:gd name="f32" fmla="*/ 0 f22 1"/>
                <a:gd name="f33" fmla="*/ 0 f23 1"/>
                <a:gd name="f34" fmla="+- f24 0 f1"/>
                <a:gd name="f35" fmla="*/ f27 1 181941"/>
                <a:gd name="f36" fmla="*/ f28 1 135028"/>
                <a:gd name="f37" fmla="*/ f29 1 181941"/>
                <a:gd name="f38" fmla="*/ f30 1 181941"/>
                <a:gd name="f39" fmla="*/ f31 1 135028"/>
                <a:gd name="f40" fmla="*/ f32 1 135028"/>
                <a:gd name="f41" fmla="*/ f33 1 181941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5"/>
                <a:gd name="f50" fmla="*/ f39 1 f26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6 1"/>
                <a:gd name="f61" fmla="*/ f50 f17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60" y="f58"/>
                </a:cxn>
                <a:cxn ang="f34">
                  <a:pos x="f60" y="f58"/>
                </a:cxn>
                <a:cxn ang="f34">
                  <a:pos x="f60" y="f61"/>
                </a:cxn>
                <a:cxn ang="f34">
                  <a:pos x="f60" y="f62"/>
                </a:cxn>
                <a:cxn ang="f34">
                  <a:pos x="f63" y="f62"/>
                </a:cxn>
                <a:cxn ang="f34">
                  <a:pos x="f63" y="f58"/>
                </a:cxn>
                <a:cxn ang="f34">
                  <a:pos x="f57" y="f58"/>
                </a:cxn>
              </a:cxnLst>
              <a:rect l="f53" t="f56" r="f54" b="f55"/>
              <a:pathLst>
                <a:path w="181941" h="135028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1"/>
                    <a:pt x="f13" y="f7"/>
                  </a:cubicBezTo>
                  <a:lnTo>
                    <a:pt x="f13" y="f7"/>
                  </a:lnTo>
                  <a:lnTo>
                    <a:pt x="f13" y="f14"/>
                  </a:lnTo>
                  <a:lnTo>
                    <a:pt x="f13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6" name="Freeform: Shape 1339">
              <a:extLst>
                <a:ext uri="{FF2B5EF4-FFF2-40B4-BE49-F238E27FC236}">
                  <a16:creationId xmlns:a16="http://schemas.microsoft.com/office/drawing/2014/main" id="{3F89D6C2-2D02-4B3D-8FCE-954C36300FC6}"/>
                </a:ext>
              </a:extLst>
            </p:cNvPr>
            <p:cNvSpPr/>
            <p:nvPr/>
          </p:nvSpPr>
          <p:spPr>
            <a:xfrm>
              <a:off x="12068680" y="5580985"/>
              <a:ext cx="120015" cy="4938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608"/>
                <a:gd name="f7" fmla="val 493898"/>
                <a:gd name="f8" fmla="val 185262"/>
                <a:gd name="f9" fmla="val 126609"/>
                <a:gd name="f10" fmla="+- 0 0 -90"/>
                <a:gd name="f11" fmla="*/ f3 1 126608"/>
                <a:gd name="f12" fmla="*/ f4 1 49389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608"/>
                <a:gd name="f21" fmla="*/ f17 1 493898"/>
                <a:gd name="f22" fmla="*/ 0 f18 1"/>
                <a:gd name="f23" fmla="*/ 185262 f17 1"/>
                <a:gd name="f24" fmla="*/ 493898 f17 1"/>
                <a:gd name="f25" fmla="*/ 126609 f18 1"/>
                <a:gd name="f26" fmla="*/ 0 f17 1"/>
                <a:gd name="f27" fmla="+- f19 0 f1"/>
                <a:gd name="f28" fmla="*/ f22 1 126608"/>
                <a:gd name="f29" fmla="*/ f23 1 493898"/>
                <a:gd name="f30" fmla="*/ f24 1 493898"/>
                <a:gd name="f31" fmla="*/ f25 1 126608"/>
                <a:gd name="f32" fmla="*/ f26 1 493898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48"/>
                </a:cxn>
                <a:cxn ang="f27">
                  <a:pos x="f49" y="f50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126608" h="493898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7" name="Freeform: Shape 1340">
              <a:extLst>
                <a:ext uri="{FF2B5EF4-FFF2-40B4-BE49-F238E27FC236}">
                  <a16:creationId xmlns:a16="http://schemas.microsoft.com/office/drawing/2014/main" id="{D1BDB58B-2DB1-38D2-4AE9-178E245E6048}"/>
                </a:ext>
              </a:extLst>
            </p:cNvPr>
            <p:cNvSpPr/>
            <p:nvPr/>
          </p:nvSpPr>
          <p:spPr>
            <a:xfrm>
              <a:off x="9327794" y="6489752"/>
              <a:ext cx="66796" cy="364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472"/>
                <a:gd name="f7" fmla="val 364094"/>
                <a:gd name="f8" fmla="val 2947"/>
                <a:gd name="f9" fmla="+- 0 0 -90"/>
                <a:gd name="f10" fmla="*/ f3 1 70472"/>
                <a:gd name="f11" fmla="*/ f4 1 36409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0472"/>
                <a:gd name="f20" fmla="*/ f16 1 364094"/>
                <a:gd name="f21" fmla="*/ 0 f17 1"/>
                <a:gd name="f22" fmla="*/ 2947 f16 1"/>
                <a:gd name="f23" fmla="*/ 364094 f16 1"/>
                <a:gd name="f24" fmla="*/ 70472 f17 1"/>
                <a:gd name="f25" fmla="*/ 0 f16 1"/>
                <a:gd name="f26" fmla="+- f18 0 f1"/>
                <a:gd name="f27" fmla="*/ f21 1 70472"/>
                <a:gd name="f28" fmla="*/ f22 1 364094"/>
                <a:gd name="f29" fmla="*/ f23 1 364094"/>
                <a:gd name="f30" fmla="*/ f24 1 70472"/>
                <a:gd name="f31" fmla="*/ f25 1 364094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7"/>
                </a:cxn>
                <a:cxn ang="f26">
                  <a:pos x="f48" y="f49"/>
                </a:cxn>
                <a:cxn ang="f26">
                  <a:pos x="f45" y="f46"/>
                </a:cxn>
              </a:cxnLst>
              <a:rect l="f41" t="f44" r="f42" b="f43"/>
              <a:pathLst>
                <a:path w="70472" h="364094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8" name="Freeform: Shape 1341">
              <a:extLst>
                <a:ext uri="{FF2B5EF4-FFF2-40B4-BE49-F238E27FC236}">
                  <a16:creationId xmlns:a16="http://schemas.microsoft.com/office/drawing/2014/main" id="{E323E8AE-6377-0A06-FAA0-C16DCEC62EAE}"/>
                </a:ext>
              </a:extLst>
            </p:cNvPr>
            <p:cNvSpPr/>
            <p:nvPr/>
          </p:nvSpPr>
          <p:spPr>
            <a:xfrm>
              <a:off x="9397901" y="6484796"/>
              <a:ext cx="116329" cy="3699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2723"/>
                <a:gd name="f7" fmla="val 369988"/>
                <a:gd name="f8" fmla="val 67927"/>
                <a:gd name="f9" fmla="val 2009"/>
                <a:gd name="f10" fmla="val 43677"/>
                <a:gd name="f11" fmla="val 2947"/>
                <a:gd name="f12" fmla="val 42792"/>
                <a:gd name="f13" fmla="val 3148"/>
                <a:gd name="f14" fmla="val 41881"/>
                <a:gd name="f15" fmla="val 40997"/>
                <a:gd name="f16" fmla="val 40193"/>
                <a:gd name="f17" fmla="val 38586"/>
                <a:gd name="f18" fmla="val 1072"/>
                <a:gd name="f19" fmla="val 38250"/>
                <a:gd name="f20" fmla="val 777"/>
                <a:gd name="f21" fmla="val 37969"/>
                <a:gd name="f22" fmla="val 415"/>
                <a:gd name="f23" fmla="val 37782"/>
                <a:gd name="f24" fmla="val 30815"/>
                <a:gd name="f25" fmla="val 29864"/>
                <a:gd name="f26" fmla="val 2853"/>
                <a:gd name="f27" fmla="val 27251"/>
                <a:gd name="f28" fmla="val 4836"/>
                <a:gd name="f29" fmla="val 24250"/>
                <a:gd name="f30" fmla="val 4956"/>
                <a:gd name="f31" fmla="val 5894"/>
                <a:gd name="f32" fmla="+- 0 0 -90"/>
                <a:gd name="f33" fmla="*/ f3 1 122723"/>
                <a:gd name="f34" fmla="*/ f4 1 369988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22723"/>
                <a:gd name="f43" fmla="*/ f39 1 369988"/>
                <a:gd name="f44" fmla="*/ 67927 f40 1"/>
                <a:gd name="f45" fmla="*/ 2009 f39 1"/>
                <a:gd name="f46" fmla="*/ 43677 f40 1"/>
                <a:gd name="f47" fmla="*/ 2947 f39 1"/>
                <a:gd name="f48" fmla="*/ 40997 f40 1"/>
                <a:gd name="f49" fmla="*/ 40193 f40 1"/>
                <a:gd name="f50" fmla="*/ 38586 f40 1"/>
                <a:gd name="f51" fmla="*/ 1072 f39 1"/>
                <a:gd name="f52" fmla="*/ 37782 f40 1"/>
                <a:gd name="f53" fmla="*/ 0 f39 1"/>
                <a:gd name="f54" fmla="*/ 30815 f40 1"/>
                <a:gd name="f55" fmla="*/ 24250 f40 1"/>
                <a:gd name="f56" fmla="*/ 4956 f39 1"/>
                <a:gd name="f57" fmla="*/ 0 f40 1"/>
                <a:gd name="f58" fmla="*/ 5894 f39 1"/>
                <a:gd name="f59" fmla="*/ 369988 f39 1"/>
                <a:gd name="f60" fmla="*/ 122723 f40 1"/>
                <a:gd name="f61" fmla="+- f41 0 f1"/>
                <a:gd name="f62" fmla="*/ f44 1 122723"/>
                <a:gd name="f63" fmla="*/ f45 1 369988"/>
                <a:gd name="f64" fmla="*/ f46 1 122723"/>
                <a:gd name="f65" fmla="*/ f47 1 369988"/>
                <a:gd name="f66" fmla="*/ f48 1 122723"/>
                <a:gd name="f67" fmla="*/ f49 1 122723"/>
                <a:gd name="f68" fmla="*/ f50 1 122723"/>
                <a:gd name="f69" fmla="*/ f51 1 369988"/>
                <a:gd name="f70" fmla="*/ f52 1 122723"/>
                <a:gd name="f71" fmla="*/ f53 1 369988"/>
                <a:gd name="f72" fmla="*/ f54 1 122723"/>
                <a:gd name="f73" fmla="*/ f55 1 122723"/>
                <a:gd name="f74" fmla="*/ f56 1 369988"/>
                <a:gd name="f75" fmla="*/ f57 1 122723"/>
                <a:gd name="f76" fmla="*/ f58 1 369988"/>
                <a:gd name="f77" fmla="*/ f59 1 369988"/>
                <a:gd name="f78" fmla="*/ f60 1 122723"/>
                <a:gd name="f79" fmla="*/ f35 1 f42"/>
                <a:gd name="f80" fmla="*/ f36 1 f42"/>
                <a:gd name="f81" fmla="*/ f35 1 f43"/>
                <a:gd name="f82" fmla="*/ f37 1 f43"/>
                <a:gd name="f83" fmla="*/ f62 1 f42"/>
                <a:gd name="f84" fmla="*/ f63 1 f43"/>
                <a:gd name="f85" fmla="*/ f64 1 f42"/>
                <a:gd name="f86" fmla="*/ f65 1 f43"/>
                <a:gd name="f87" fmla="*/ f66 1 f42"/>
                <a:gd name="f88" fmla="*/ f67 1 f42"/>
                <a:gd name="f89" fmla="*/ f68 1 f42"/>
                <a:gd name="f90" fmla="*/ f69 1 f43"/>
                <a:gd name="f91" fmla="*/ f70 1 f42"/>
                <a:gd name="f92" fmla="*/ f71 1 f43"/>
                <a:gd name="f93" fmla="*/ f72 1 f42"/>
                <a:gd name="f94" fmla="*/ f73 1 f42"/>
                <a:gd name="f95" fmla="*/ f74 1 f43"/>
                <a:gd name="f96" fmla="*/ f75 1 f42"/>
                <a:gd name="f97" fmla="*/ f76 1 f43"/>
                <a:gd name="f98" fmla="*/ f77 1 f43"/>
                <a:gd name="f99" fmla="*/ f78 1 f42"/>
                <a:gd name="f100" fmla="*/ f79 f33 1"/>
                <a:gd name="f101" fmla="*/ f80 f33 1"/>
                <a:gd name="f102" fmla="*/ f82 f34 1"/>
                <a:gd name="f103" fmla="*/ f81 f34 1"/>
                <a:gd name="f104" fmla="*/ f83 f33 1"/>
                <a:gd name="f105" fmla="*/ f84 f34 1"/>
                <a:gd name="f106" fmla="*/ f85 f33 1"/>
                <a:gd name="f107" fmla="*/ f86 f34 1"/>
                <a:gd name="f108" fmla="*/ f87 f33 1"/>
                <a:gd name="f109" fmla="*/ f88 f33 1"/>
                <a:gd name="f110" fmla="*/ f89 f33 1"/>
                <a:gd name="f111" fmla="*/ f90 f34 1"/>
                <a:gd name="f112" fmla="*/ f91 f33 1"/>
                <a:gd name="f113" fmla="*/ f92 f34 1"/>
                <a:gd name="f114" fmla="*/ f93 f33 1"/>
                <a:gd name="f115" fmla="*/ f94 f33 1"/>
                <a:gd name="f116" fmla="*/ f95 f34 1"/>
                <a:gd name="f117" fmla="*/ f96 f33 1"/>
                <a:gd name="f118" fmla="*/ f97 f34 1"/>
                <a:gd name="f119" fmla="*/ f98 f34 1"/>
                <a:gd name="f120" fmla="*/ f9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6" y="f107"/>
                </a:cxn>
                <a:cxn ang="f61">
                  <a:pos x="f108" y="f107"/>
                </a:cxn>
                <a:cxn ang="f61">
                  <a:pos x="f109" y="f107"/>
                </a:cxn>
                <a:cxn ang="f61">
                  <a:pos x="f110" y="f105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3"/>
                </a:cxn>
                <a:cxn ang="f61">
                  <a:pos x="f115" y="f116"/>
                </a:cxn>
                <a:cxn ang="f61">
                  <a:pos x="f117" y="f118"/>
                </a:cxn>
                <a:cxn ang="f61">
                  <a:pos x="f117" y="f119"/>
                </a:cxn>
                <a:cxn ang="f61">
                  <a:pos x="f120" y="f119"/>
                </a:cxn>
                <a:cxn ang="f61">
                  <a:pos x="f120" y="f105"/>
                </a:cxn>
              </a:cxnLst>
              <a:rect l="f100" t="f103" r="f101" b="f102"/>
              <a:pathLst>
                <a:path w="122723" h="369988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3"/>
                    <a:pt x="f15" y="f11"/>
                  </a:cubicBezTo>
                  <a:lnTo>
                    <a:pt x="f16" y="f11"/>
                  </a:lnTo>
                  <a:lnTo>
                    <a:pt x="f17" y="f9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5"/>
                  </a:cubicBezTo>
                  <a:lnTo>
                    <a:pt x="f24" y="f5"/>
                  </a:lnTo>
                  <a:cubicBezTo>
                    <a:pt x="f25" y="f26"/>
                    <a:pt x="f27" y="f28"/>
                    <a:pt x="f29" y="f30"/>
                  </a:cubicBezTo>
                  <a:lnTo>
                    <a:pt x="f5" y="f31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9" name="Freeform: Shape 1342">
              <a:extLst>
                <a:ext uri="{FF2B5EF4-FFF2-40B4-BE49-F238E27FC236}">
                  <a16:creationId xmlns:a16="http://schemas.microsoft.com/office/drawing/2014/main" id="{560546BE-2DD5-F867-8E17-EED41CF88D8C}"/>
                </a:ext>
              </a:extLst>
            </p:cNvPr>
            <p:cNvSpPr/>
            <p:nvPr/>
          </p:nvSpPr>
          <p:spPr>
            <a:xfrm>
              <a:off x="10323091" y="6491627"/>
              <a:ext cx="31491" cy="362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226"/>
                <a:gd name="f7" fmla="val 362084"/>
                <a:gd name="f8" fmla="val 362085"/>
                <a:gd name="f9" fmla="+- 0 0 -90"/>
                <a:gd name="f10" fmla="*/ f3 1 33226"/>
                <a:gd name="f11" fmla="*/ f4 1 36208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3226"/>
                <a:gd name="f20" fmla="*/ f16 1 362084"/>
                <a:gd name="f21" fmla="*/ 0 f17 1"/>
                <a:gd name="f22" fmla="*/ 0 f16 1"/>
                <a:gd name="f23" fmla="*/ 33226 f17 1"/>
                <a:gd name="f24" fmla="*/ 362085 f16 1"/>
                <a:gd name="f25" fmla="+- f18 0 f1"/>
                <a:gd name="f26" fmla="*/ f21 1 33226"/>
                <a:gd name="f27" fmla="*/ f22 1 362084"/>
                <a:gd name="f28" fmla="*/ f23 1 33226"/>
                <a:gd name="f29" fmla="*/ f24 1 362084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3226" h="362084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0" name="Freeform: Shape 1343">
              <a:extLst>
                <a:ext uri="{FF2B5EF4-FFF2-40B4-BE49-F238E27FC236}">
                  <a16:creationId xmlns:a16="http://schemas.microsoft.com/office/drawing/2014/main" id="{E70C0F3A-CDCC-157F-0BC7-2C8CB9CE9441}"/>
                </a:ext>
              </a:extLst>
            </p:cNvPr>
            <p:cNvSpPr/>
            <p:nvPr/>
          </p:nvSpPr>
          <p:spPr>
            <a:xfrm>
              <a:off x="10356997" y="6491627"/>
              <a:ext cx="331470" cy="362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9681"/>
                <a:gd name="f7" fmla="val 362084"/>
                <a:gd name="f8" fmla="val 362085"/>
                <a:gd name="f9" fmla="+- 0 0 -90"/>
                <a:gd name="f10" fmla="*/ f3 1 349681"/>
                <a:gd name="f11" fmla="*/ f4 1 36208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49681"/>
                <a:gd name="f20" fmla="*/ f16 1 362084"/>
                <a:gd name="f21" fmla="*/ 0 f17 1"/>
                <a:gd name="f22" fmla="*/ 0 f16 1"/>
                <a:gd name="f23" fmla="*/ 349681 f17 1"/>
                <a:gd name="f24" fmla="*/ 362085 f16 1"/>
                <a:gd name="f25" fmla="+- f18 0 f1"/>
                <a:gd name="f26" fmla="*/ f21 1 349681"/>
                <a:gd name="f27" fmla="*/ f22 1 362084"/>
                <a:gd name="f28" fmla="*/ f23 1 349681"/>
                <a:gd name="f29" fmla="*/ f24 1 362084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49681" h="362084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1" name="Freeform: Shape 1344">
              <a:extLst>
                <a:ext uri="{FF2B5EF4-FFF2-40B4-BE49-F238E27FC236}">
                  <a16:creationId xmlns:a16="http://schemas.microsoft.com/office/drawing/2014/main" id="{07E17BBC-5B01-C452-3104-89C13437C007}"/>
                </a:ext>
              </a:extLst>
            </p:cNvPr>
            <p:cNvSpPr/>
            <p:nvPr/>
          </p:nvSpPr>
          <p:spPr>
            <a:xfrm>
              <a:off x="11280916" y="6420496"/>
              <a:ext cx="117729" cy="433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196"/>
                <a:gd name="f7" fmla="val 433483"/>
                <a:gd name="f8" fmla="val 57744"/>
                <a:gd name="f9" fmla="val 56270"/>
                <a:gd name="f10" fmla="val 433484"/>
                <a:gd name="f11" fmla="val 124197"/>
                <a:gd name="f12" fmla="+- 0 0 -90"/>
                <a:gd name="f13" fmla="*/ f3 1 124196"/>
                <a:gd name="f14" fmla="*/ f4 1 43348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4196"/>
                <a:gd name="f23" fmla="*/ f19 1 433483"/>
                <a:gd name="f24" fmla="*/ 57744 f20 1"/>
                <a:gd name="f25" fmla="*/ 0 f19 1"/>
                <a:gd name="f26" fmla="*/ 56270 f20 1"/>
                <a:gd name="f27" fmla="*/ 0 f20 1"/>
                <a:gd name="f28" fmla="*/ 433484 f19 1"/>
                <a:gd name="f29" fmla="*/ 124197 f20 1"/>
                <a:gd name="f30" fmla="+- f21 0 f1"/>
                <a:gd name="f31" fmla="*/ f24 1 124196"/>
                <a:gd name="f32" fmla="*/ f25 1 433483"/>
                <a:gd name="f33" fmla="*/ f26 1 124196"/>
                <a:gd name="f34" fmla="*/ f27 1 124196"/>
                <a:gd name="f35" fmla="*/ f28 1 433483"/>
                <a:gd name="f36" fmla="*/ f29 1 124196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4" y="f52"/>
                </a:cxn>
                <a:cxn ang="f30">
                  <a:pos x="f54" y="f55"/>
                </a:cxn>
                <a:cxn ang="f30">
                  <a:pos x="f56" y="f55"/>
                </a:cxn>
                <a:cxn ang="f30">
                  <a:pos x="f56" y="f52"/>
                </a:cxn>
              </a:cxnLst>
              <a:rect l="f47" t="f50" r="f48" b="f49"/>
              <a:pathLst>
                <a:path w="124196" h="433483">
                  <a:moveTo>
                    <a:pt x="f8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10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2" name="Freeform: Shape 1345">
              <a:extLst>
                <a:ext uri="{FF2B5EF4-FFF2-40B4-BE49-F238E27FC236}">
                  <a16:creationId xmlns:a16="http://schemas.microsoft.com/office/drawing/2014/main" id="{CC705223-62F2-1317-26AA-6562C1AE865A}"/>
                </a:ext>
              </a:extLst>
            </p:cNvPr>
            <p:cNvSpPr/>
            <p:nvPr/>
          </p:nvSpPr>
          <p:spPr>
            <a:xfrm>
              <a:off x="11177534" y="5802818"/>
              <a:ext cx="314325" cy="6784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1594"/>
                <a:gd name="f7" fmla="val 678490"/>
                <a:gd name="f8" fmla="val 678357"/>
                <a:gd name="f9" fmla="val 93784"/>
                <a:gd name="f10" fmla="val 610039"/>
                <a:gd name="f11" fmla="val 93851"/>
                <a:gd name="f12" fmla="val 606020"/>
                <a:gd name="f13" fmla="val 97134"/>
                <a:gd name="f14" fmla="val 602805"/>
                <a:gd name="f15" fmla="val 101153"/>
                <a:gd name="f16" fmla="val 243571"/>
                <a:gd name="f17" fmla="val 248931"/>
                <a:gd name="f18" fmla="val 678491"/>
                <a:gd name="f19" fmla="+- 0 0 -90"/>
                <a:gd name="f20" fmla="*/ f3 1 331594"/>
                <a:gd name="f21" fmla="*/ f4 1 67849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31594"/>
                <a:gd name="f30" fmla="*/ f26 1 678490"/>
                <a:gd name="f31" fmla="*/ 0 f27 1"/>
                <a:gd name="f32" fmla="*/ 678357 f26 1"/>
                <a:gd name="f33" fmla="*/ 93784 f27 1"/>
                <a:gd name="f34" fmla="*/ 610039 f26 1"/>
                <a:gd name="f35" fmla="*/ 101153 f27 1"/>
                <a:gd name="f36" fmla="*/ 602805 f26 1"/>
                <a:gd name="f37" fmla="*/ 243571 f27 1"/>
                <a:gd name="f38" fmla="*/ 248931 f27 1"/>
                <a:gd name="f39" fmla="*/ 331594 f27 1"/>
                <a:gd name="f40" fmla="*/ 0 f26 1"/>
                <a:gd name="f41" fmla="*/ 678491 f26 1"/>
                <a:gd name="f42" fmla="+- f28 0 f1"/>
                <a:gd name="f43" fmla="*/ f31 1 331594"/>
                <a:gd name="f44" fmla="*/ f32 1 678490"/>
                <a:gd name="f45" fmla="*/ f33 1 331594"/>
                <a:gd name="f46" fmla="*/ f34 1 678490"/>
                <a:gd name="f47" fmla="*/ f35 1 331594"/>
                <a:gd name="f48" fmla="*/ f36 1 678490"/>
                <a:gd name="f49" fmla="*/ f37 1 331594"/>
                <a:gd name="f50" fmla="*/ f38 1 331594"/>
                <a:gd name="f51" fmla="*/ f39 1 331594"/>
                <a:gd name="f52" fmla="*/ f40 1 678490"/>
                <a:gd name="f53" fmla="*/ f41 1 678490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30"/>
                <a:gd name="f64" fmla="*/ f49 1 f29"/>
                <a:gd name="f65" fmla="*/ f50 1 f29"/>
                <a:gd name="f66" fmla="*/ f51 1 f29"/>
                <a:gd name="f67" fmla="*/ f52 1 f30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1 1"/>
                <a:gd name="f79" fmla="*/ f64 f20 1"/>
                <a:gd name="f80" fmla="*/ f65 f20 1"/>
                <a:gd name="f81" fmla="*/ f66 f20 1"/>
                <a:gd name="f82" fmla="*/ f67 f21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78"/>
                </a:cxn>
                <a:cxn ang="f42">
                  <a:pos x="f80" y="f78"/>
                </a:cxn>
                <a:cxn ang="f42">
                  <a:pos x="f81" y="f78"/>
                </a:cxn>
                <a:cxn ang="f42">
                  <a:pos x="f81" y="f82"/>
                </a:cxn>
                <a:cxn ang="f42">
                  <a:pos x="f73" y="f82"/>
                </a:cxn>
                <a:cxn ang="f42">
                  <a:pos x="f73" y="f83"/>
                </a:cxn>
              </a:cxnLst>
              <a:rect l="f69" t="f72" r="f70" b="f71"/>
              <a:pathLst>
                <a:path w="331594" h="678490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4"/>
                  </a:cubicBezTo>
                  <a:lnTo>
                    <a:pt x="f16" y="f14"/>
                  </a:lnTo>
                  <a:lnTo>
                    <a:pt x="f17" y="f14"/>
                  </a:lnTo>
                  <a:lnTo>
                    <a:pt x="f6" y="f14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8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3" name="Freeform: Shape 1346">
              <a:extLst>
                <a:ext uri="{FF2B5EF4-FFF2-40B4-BE49-F238E27FC236}">
                  <a16:creationId xmlns:a16="http://schemas.microsoft.com/office/drawing/2014/main" id="{715B3ABA-5490-24FB-50FE-3856455C6091}"/>
                </a:ext>
              </a:extLst>
            </p:cNvPr>
            <p:cNvSpPr/>
            <p:nvPr/>
          </p:nvSpPr>
          <p:spPr>
            <a:xfrm>
              <a:off x="10732276" y="6486808"/>
              <a:ext cx="435601" cy="3669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9542"/>
                <a:gd name="f7" fmla="val 366907"/>
                <a:gd name="f8" fmla="val 418010"/>
                <a:gd name="f9" fmla="val 334624"/>
                <a:gd name="f10" fmla="val 417970"/>
                <a:gd name="f11" fmla="val 334128"/>
                <a:gd name="f12" fmla="val 333646"/>
                <a:gd name="f13" fmla="val 333150"/>
                <a:gd name="f14" fmla="val 417956"/>
                <a:gd name="f15" fmla="val 332749"/>
                <a:gd name="f16" fmla="val 332347"/>
                <a:gd name="f17" fmla="val 331945"/>
                <a:gd name="f18" fmla="val 418814"/>
                <a:gd name="f19" fmla="val 330873"/>
                <a:gd name="f20" fmla="val 419135"/>
                <a:gd name="f21" fmla="val 330485"/>
                <a:gd name="f22" fmla="val 419497"/>
                <a:gd name="f23" fmla="val 330123"/>
                <a:gd name="f24" fmla="val 419885"/>
                <a:gd name="f25" fmla="val 329802"/>
                <a:gd name="f26" fmla="val 457265"/>
                <a:gd name="f27" fmla="val 308234"/>
                <a:gd name="f28" fmla="val 457935"/>
                <a:gd name="f29" fmla="val 307779"/>
                <a:gd name="f30" fmla="val 458726"/>
                <a:gd name="f31" fmla="val 307498"/>
                <a:gd name="f32" fmla="val 459543"/>
                <a:gd name="f33" fmla="val 307431"/>
                <a:gd name="f34" fmla="val 2679"/>
                <a:gd name="f35" fmla="val 457815"/>
                <a:gd name="f36" fmla="val 2304"/>
                <a:gd name="f37" fmla="val 456247"/>
                <a:gd name="f38" fmla="val 1366"/>
                <a:gd name="f39" fmla="val 455121"/>
                <a:gd name="f40" fmla="val 417876"/>
                <a:gd name="f41" fmla="val 335562"/>
                <a:gd name="f42" fmla="val 335026"/>
                <a:gd name="f43" fmla="+- 0 0 -90"/>
                <a:gd name="f44" fmla="*/ f3 1 459542"/>
                <a:gd name="f45" fmla="*/ f4 1 366907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459542"/>
                <a:gd name="f54" fmla="*/ f50 1 366907"/>
                <a:gd name="f55" fmla="*/ 418010 f51 1"/>
                <a:gd name="f56" fmla="*/ 334624 f50 1"/>
                <a:gd name="f57" fmla="*/ 333150 f50 1"/>
                <a:gd name="f58" fmla="*/ 331945 f50 1"/>
                <a:gd name="f59" fmla="*/ 418814 f51 1"/>
                <a:gd name="f60" fmla="*/ 330873 f50 1"/>
                <a:gd name="f61" fmla="*/ 419885 f51 1"/>
                <a:gd name="f62" fmla="*/ 329802 f50 1"/>
                <a:gd name="f63" fmla="*/ 457265 f51 1"/>
                <a:gd name="f64" fmla="*/ 308234 f50 1"/>
                <a:gd name="f65" fmla="*/ 459543 f51 1"/>
                <a:gd name="f66" fmla="*/ 307431 f50 1"/>
                <a:gd name="f67" fmla="*/ 2679 f50 1"/>
                <a:gd name="f68" fmla="*/ 455121 f51 1"/>
                <a:gd name="f69" fmla="*/ 0 f50 1"/>
                <a:gd name="f70" fmla="*/ 0 f51 1"/>
                <a:gd name="f71" fmla="*/ 366907 f50 1"/>
                <a:gd name="f72" fmla="*/ 417876 f51 1"/>
                <a:gd name="f73" fmla="*/ 335562 f50 1"/>
                <a:gd name="f74" fmla="+- f52 0 f1"/>
                <a:gd name="f75" fmla="*/ f55 1 459542"/>
                <a:gd name="f76" fmla="*/ f56 1 366907"/>
                <a:gd name="f77" fmla="*/ f57 1 366907"/>
                <a:gd name="f78" fmla="*/ f58 1 366907"/>
                <a:gd name="f79" fmla="*/ f59 1 459542"/>
                <a:gd name="f80" fmla="*/ f60 1 366907"/>
                <a:gd name="f81" fmla="*/ f61 1 459542"/>
                <a:gd name="f82" fmla="*/ f62 1 366907"/>
                <a:gd name="f83" fmla="*/ f63 1 459542"/>
                <a:gd name="f84" fmla="*/ f64 1 366907"/>
                <a:gd name="f85" fmla="*/ f65 1 459542"/>
                <a:gd name="f86" fmla="*/ f66 1 366907"/>
                <a:gd name="f87" fmla="*/ f67 1 366907"/>
                <a:gd name="f88" fmla="*/ f68 1 459542"/>
                <a:gd name="f89" fmla="*/ f69 1 366907"/>
                <a:gd name="f90" fmla="*/ f70 1 459542"/>
                <a:gd name="f91" fmla="*/ f71 1 366907"/>
                <a:gd name="f92" fmla="*/ f72 1 459542"/>
                <a:gd name="f93" fmla="*/ f73 1 366907"/>
                <a:gd name="f94" fmla="*/ f46 1 f53"/>
                <a:gd name="f95" fmla="*/ f47 1 f53"/>
                <a:gd name="f96" fmla="*/ f46 1 f54"/>
                <a:gd name="f97" fmla="*/ f48 1 f54"/>
                <a:gd name="f98" fmla="*/ f75 1 f53"/>
                <a:gd name="f99" fmla="*/ f76 1 f54"/>
                <a:gd name="f100" fmla="*/ f77 1 f54"/>
                <a:gd name="f101" fmla="*/ f78 1 f54"/>
                <a:gd name="f102" fmla="*/ f79 1 f53"/>
                <a:gd name="f103" fmla="*/ f80 1 f54"/>
                <a:gd name="f104" fmla="*/ f81 1 f53"/>
                <a:gd name="f105" fmla="*/ f82 1 f54"/>
                <a:gd name="f106" fmla="*/ f83 1 f53"/>
                <a:gd name="f107" fmla="*/ f84 1 f54"/>
                <a:gd name="f108" fmla="*/ f85 1 f53"/>
                <a:gd name="f109" fmla="*/ f86 1 f54"/>
                <a:gd name="f110" fmla="*/ f87 1 f54"/>
                <a:gd name="f111" fmla="*/ f88 1 f53"/>
                <a:gd name="f112" fmla="*/ f89 1 f54"/>
                <a:gd name="f113" fmla="*/ f90 1 f53"/>
                <a:gd name="f114" fmla="*/ f91 1 f54"/>
                <a:gd name="f115" fmla="*/ f92 1 f53"/>
                <a:gd name="f116" fmla="*/ f93 1 f54"/>
                <a:gd name="f117" fmla="*/ f94 f44 1"/>
                <a:gd name="f118" fmla="*/ f95 f44 1"/>
                <a:gd name="f119" fmla="*/ f97 f45 1"/>
                <a:gd name="f120" fmla="*/ f96 f45 1"/>
                <a:gd name="f121" fmla="*/ f98 f44 1"/>
                <a:gd name="f122" fmla="*/ f99 f45 1"/>
                <a:gd name="f123" fmla="*/ f100 f45 1"/>
                <a:gd name="f124" fmla="*/ f101 f45 1"/>
                <a:gd name="f125" fmla="*/ f102 f44 1"/>
                <a:gd name="f126" fmla="*/ f103 f45 1"/>
                <a:gd name="f127" fmla="*/ f104 f44 1"/>
                <a:gd name="f128" fmla="*/ f105 f45 1"/>
                <a:gd name="f129" fmla="*/ f106 f44 1"/>
                <a:gd name="f130" fmla="*/ f107 f45 1"/>
                <a:gd name="f131" fmla="*/ f108 f44 1"/>
                <a:gd name="f132" fmla="*/ f109 f45 1"/>
                <a:gd name="f133" fmla="*/ f110 f45 1"/>
                <a:gd name="f134" fmla="*/ f111 f44 1"/>
                <a:gd name="f135" fmla="*/ f112 f45 1"/>
                <a:gd name="f136" fmla="*/ f113 f44 1"/>
                <a:gd name="f137" fmla="*/ f114 f45 1"/>
                <a:gd name="f138" fmla="*/ f115 f44 1"/>
                <a:gd name="f139" fmla="*/ f116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1" y="f122"/>
                </a:cxn>
                <a:cxn ang="f74">
                  <a:pos x="f121" y="f123"/>
                </a:cxn>
                <a:cxn ang="f74">
                  <a:pos x="f121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7" y="f128"/>
                </a:cxn>
                <a:cxn ang="f74">
                  <a:pos x="f129" y="f130"/>
                </a:cxn>
                <a:cxn ang="f74">
                  <a:pos x="f131" y="f132"/>
                </a:cxn>
                <a:cxn ang="f74">
                  <a:pos x="f131" y="f133"/>
                </a:cxn>
                <a:cxn ang="f74">
                  <a:pos x="f134" y="f135"/>
                </a:cxn>
                <a:cxn ang="f74">
                  <a:pos x="f136" y="f135"/>
                </a:cxn>
                <a:cxn ang="f74">
                  <a:pos x="f136" y="f137"/>
                </a:cxn>
                <a:cxn ang="f74">
                  <a:pos x="f138" y="f137"/>
                </a:cxn>
                <a:cxn ang="f74">
                  <a:pos x="f138" y="f139"/>
                </a:cxn>
                <a:cxn ang="f74">
                  <a:pos x="f121" y="f122"/>
                </a:cxn>
              </a:cxnLst>
              <a:rect l="f117" t="f120" r="f118" b="f119"/>
              <a:pathLst>
                <a:path w="459542" h="36690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lnTo>
                    <a:pt x="f32" y="f34"/>
                  </a:lnTo>
                  <a:cubicBezTo>
                    <a:pt x="f35" y="f36"/>
                    <a:pt x="f37" y="f38"/>
                    <a:pt x="f39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40" y="f7"/>
                  </a:lnTo>
                  <a:lnTo>
                    <a:pt x="f40" y="f41"/>
                  </a:lnTo>
                  <a:cubicBezTo>
                    <a:pt x="f40" y="f41"/>
                    <a:pt x="f8" y="f42"/>
                    <a:pt x="f8" y="f9"/>
                  </a:cubicBez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4" name="Freeform: Shape 1347">
              <a:extLst>
                <a:ext uri="{FF2B5EF4-FFF2-40B4-BE49-F238E27FC236}">
                  <a16:creationId xmlns:a16="http://schemas.microsoft.com/office/drawing/2014/main" id="{2B68CA31-4511-50D7-50DD-A10BA4AFF560}"/>
                </a:ext>
              </a:extLst>
            </p:cNvPr>
            <p:cNvSpPr/>
            <p:nvPr/>
          </p:nvSpPr>
          <p:spPr>
            <a:xfrm>
              <a:off x="11171819" y="6483726"/>
              <a:ext cx="94484" cy="3157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679"/>
                <a:gd name="f7" fmla="val 315736"/>
                <a:gd name="f8" fmla="val 5760"/>
                <a:gd name="f9" fmla="val 309976"/>
                <a:gd name="f10" fmla="val 2117"/>
                <a:gd name="f11" fmla="val 310271"/>
                <a:gd name="f12" fmla="val 3979"/>
                <a:gd name="f13" fmla="val 311503"/>
                <a:gd name="f14" fmla="val 5091"/>
                <a:gd name="f15" fmla="val 313325"/>
                <a:gd name="f16" fmla="val 5480"/>
                <a:gd name="f17" fmla="val 314088"/>
                <a:gd name="f18" fmla="val 5748"/>
                <a:gd name="f19" fmla="val 314892"/>
                <a:gd name="f20" fmla="val 5895"/>
                <a:gd name="f21" fmla="val 4676"/>
                <a:gd name="f22" fmla="val 2746"/>
                <a:gd name="f23" fmla="val 2680"/>
                <a:gd name="f24" fmla="val 5010"/>
                <a:gd name="f25" fmla="+- 0 0 -90"/>
                <a:gd name="f26" fmla="*/ f3 1 99679"/>
                <a:gd name="f27" fmla="*/ f4 1 315736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99679"/>
                <a:gd name="f36" fmla="*/ f32 1 315736"/>
                <a:gd name="f37" fmla="*/ 0 f33 1"/>
                <a:gd name="f38" fmla="*/ 5760 f32 1"/>
                <a:gd name="f39" fmla="*/ 309976 f32 1"/>
                <a:gd name="f40" fmla="*/ 5091 f33 1"/>
                <a:gd name="f41" fmla="*/ 313325 f32 1"/>
                <a:gd name="f42" fmla="*/ 5895 f33 1"/>
                <a:gd name="f43" fmla="*/ 315736 f32 1"/>
                <a:gd name="f44" fmla="*/ 99679 f33 1"/>
                <a:gd name="f45" fmla="*/ 0 f32 1"/>
                <a:gd name="f46" fmla="+- f34 0 f1"/>
                <a:gd name="f47" fmla="*/ f37 1 99679"/>
                <a:gd name="f48" fmla="*/ f38 1 315736"/>
                <a:gd name="f49" fmla="*/ f39 1 315736"/>
                <a:gd name="f50" fmla="*/ f40 1 99679"/>
                <a:gd name="f51" fmla="*/ f41 1 315736"/>
                <a:gd name="f52" fmla="*/ f42 1 99679"/>
                <a:gd name="f53" fmla="*/ f43 1 315736"/>
                <a:gd name="f54" fmla="*/ f44 1 99679"/>
                <a:gd name="f55" fmla="*/ f45 1 315736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6"/>
                <a:gd name="f63" fmla="*/ f50 1 f35"/>
                <a:gd name="f64" fmla="*/ f51 1 f36"/>
                <a:gd name="f65" fmla="*/ f52 1 f35"/>
                <a:gd name="f66" fmla="*/ f53 1 f36"/>
                <a:gd name="f67" fmla="*/ f54 1 f35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7 1"/>
                <a:gd name="f76" fmla="*/ f63 f26 1"/>
                <a:gd name="f77" fmla="*/ f64 f27 1"/>
                <a:gd name="f78" fmla="*/ f65 f26 1"/>
                <a:gd name="f79" fmla="*/ f66 f27 1"/>
                <a:gd name="f80" fmla="*/ f67 f26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3" y="f75"/>
                </a:cxn>
                <a:cxn ang="f46">
                  <a:pos x="f76" y="f77"/>
                </a:cxn>
                <a:cxn ang="f46">
                  <a:pos x="f78" y="f79"/>
                </a:cxn>
                <a:cxn ang="f46">
                  <a:pos x="f80" y="f79"/>
                </a:cxn>
                <a:cxn ang="f46">
                  <a:pos x="f80" y="f81"/>
                </a:cxn>
                <a:cxn ang="f46">
                  <a:pos x="f76" y="f81"/>
                </a:cxn>
                <a:cxn ang="f46">
                  <a:pos x="f73" y="f74"/>
                </a:cxn>
              </a:cxnLst>
              <a:rect l="f69" t="f72" r="f70" b="f71"/>
              <a:pathLst>
                <a:path w="99679" h="315736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6" y="f7"/>
                  </a:lnTo>
                  <a:lnTo>
                    <a:pt x="f6" y="f5"/>
                  </a:lnTo>
                  <a:lnTo>
                    <a:pt x="f14" y="f5"/>
                  </a:lnTo>
                  <a:cubicBezTo>
                    <a:pt x="f21" y="f22"/>
                    <a:pt x="f23" y="f24"/>
                    <a:pt x="f5" y="f8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5" name="Freeform: Shape 1348">
              <a:extLst>
                <a:ext uri="{FF2B5EF4-FFF2-40B4-BE49-F238E27FC236}">
                  <a16:creationId xmlns:a16="http://schemas.microsoft.com/office/drawing/2014/main" id="{F2D6067D-F50C-08CF-1EB0-FFF4B0854FCF}"/>
                </a:ext>
              </a:extLst>
            </p:cNvPr>
            <p:cNvSpPr/>
            <p:nvPr/>
          </p:nvSpPr>
          <p:spPr>
            <a:xfrm>
              <a:off x="12024360" y="5767596"/>
              <a:ext cx="30476" cy="3072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54"/>
                <a:gd name="f7" fmla="val 307296"/>
                <a:gd name="f8" fmla="val 32155"/>
                <a:gd name="f9" fmla="val 307297"/>
                <a:gd name="f10" fmla="val 2546"/>
                <a:gd name="f11" fmla="val 11654"/>
                <a:gd name="f12" fmla="val 2492"/>
                <a:gd name="f13" fmla="val 13757"/>
                <a:gd name="f14" fmla="val 1568"/>
                <a:gd name="f15" fmla="val 15744"/>
                <a:gd name="f16" fmla="val 17146"/>
                <a:gd name="f17" fmla="+- 0 0 -90"/>
                <a:gd name="f18" fmla="*/ f3 1 32154"/>
                <a:gd name="f19" fmla="*/ f4 1 30729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2154"/>
                <a:gd name="f28" fmla="*/ f24 1 307296"/>
                <a:gd name="f29" fmla="*/ 32155 f25 1"/>
                <a:gd name="f30" fmla="*/ 307297 f24 1"/>
                <a:gd name="f31" fmla="*/ 0 f24 1"/>
                <a:gd name="f32" fmla="*/ 2546 f25 1"/>
                <a:gd name="f33" fmla="*/ 11654 f24 1"/>
                <a:gd name="f34" fmla="*/ 0 f25 1"/>
                <a:gd name="f35" fmla="*/ 17146 f24 1"/>
                <a:gd name="f36" fmla="+- f26 0 f1"/>
                <a:gd name="f37" fmla="*/ f29 1 32154"/>
                <a:gd name="f38" fmla="*/ f30 1 307296"/>
                <a:gd name="f39" fmla="*/ f31 1 307296"/>
                <a:gd name="f40" fmla="*/ f32 1 32154"/>
                <a:gd name="f41" fmla="*/ f33 1 307296"/>
                <a:gd name="f42" fmla="*/ f34 1 32154"/>
                <a:gd name="f43" fmla="*/ f35 1 307296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62" y="f63"/>
                </a:cxn>
                <a:cxn ang="f36">
                  <a:pos x="f64" y="f65"/>
                </a:cxn>
                <a:cxn ang="f36">
                  <a:pos x="f64" y="f60"/>
                </a:cxn>
              </a:cxnLst>
              <a:rect l="f55" t="f58" r="f56" b="f57"/>
              <a:pathLst>
                <a:path w="32154" h="307296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5" y="f16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6" name="Freeform: Shape 1349">
              <a:extLst>
                <a:ext uri="{FF2B5EF4-FFF2-40B4-BE49-F238E27FC236}">
                  <a16:creationId xmlns:a16="http://schemas.microsoft.com/office/drawing/2014/main" id="{45894242-BA1D-140D-9191-8D9E697630FE}"/>
                </a:ext>
              </a:extLst>
            </p:cNvPr>
            <p:cNvSpPr/>
            <p:nvPr/>
          </p:nvSpPr>
          <p:spPr>
            <a:xfrm>
              <a:off x="11694929" y="5786341"/>
              <a:ext cx="1271" cy="6188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"/>
                <a:gd name="f7" fmla="val 618879"/>
                <a:gd name="f8" fmla="val 618880"/>
                <a:gd name="f9" fmla="val 898"/>
                <a:gd name="f10" fmla="val 126"/>
                <a:gd name="f11" fmla="val 442"/>
                <a:gd name="f12" fmla="+- 0 0 -90"/>
                <a:gd name="f13" fmla="*/ f3 1 1339"/>
                <a:gd name="f14" fmla="*/ f4 1 61887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39"/>
                <a:gd name="f23" fmla="*/ f19 1 618879"/>
                <a:gd name="f24" fmla="*/ 0 f20 1"/>
                <a:gd name="f25" fmla="*/ 0 f19 1"/>
                <a:gd name="f26" fmla="*/ 618880 f19 1"/>
                <a:gd name="f27" fmla="*/ 1339 f20 1"/>
                <a:gd name="f28" fmla="+- f21 0 f1"/>
                <a:gd name="f29" fmla="*/ f24 1 1339"/>
                <a:gd name="f30" fmla="*/ f25 1 618879"/>
                <a:gd name="f31" fmla="*/ f26 1 618879"/>
                <a:gd name="f32" fmla="*/ f27 1 1339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3"/>
                <a:gd name="f40" fmla="*/ f32 1 f22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4 1"/>
                <a:gd name="f48" fmla="*/ f4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7"/>
                </a:cxn>
                <a:cxn ang="f28">
                  <a:pos x="f48" y="f47"/>
                </a:cxn>
                <a:cxn ang="f28">
                  <a:pos x="f48" y="f46"/>
                </a:cxn>
                <a:cxn ang="f28">
                  <a:pos x="f45" y="f46"/>
                </a:cxn>
              </a:cxnLst>
              <a:rect l="f41" t="f44" r="f42" b="f43"/>
              <a:pathLst>
                <a:path w="1339" h="618879">
                  <a:moveTo>
                    <a:pt x="f5" y="f5"/>
                  </a:moveTo>
                  <a:lnTo>
                    <a:pt x="f5" y="f8"/>
                  </a:lnTo>
                  <a:lnTo>
                    <a:pt x="f6" y="f8"/>
                  </a:lnTo>
                  <a:lnTo>
                    <a:pt x="f6" y="f5"/>
                  </a:lnTo>
                  <a:cubicBezTo>
                    <a:pt x="f9" y="f10"/>
                    <a:pt x="f11" y="f10"/>
                    <a:pt x="f5" y="f5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7" name="Freeform: Shape 1350">
              <a:extLst>
                <a:ext uri="{FF2B5EF4-FFF2-40B4-BE49-F238E27FC236}">
                  <a16:creationId xmlns:a16="http://schemas.microsoft.com/office/drawing/2014/main" id="{26C73FBE-4828-B463-7D8E-5A3E8E584813}"/>
                </a:ext>
              </a:extLst>
            </p:cNvPr>
            <p:cNvSpPr/>
            <p:nvPr/>
          </p:nvSpPr>
          <p:spPr>
            <a:xfrm>
              <a:off x="11506078" y="5752051"/>
              <a:ext cx="186309" cy="6531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544"/>
                <a:gd name="f7" fmla="val 653172"/>
                <a:gd name="f8" fmla="val 196545"/>
                <a:gd name="f9" fmla="val 653173"/>
                <a:gd name="f10" fmla="val 32150"/>
                <a:gd name="f11" fmla="val 194053"/>
                <a:gd name="f12" fmla="val 29316"/>
                <a:gd name="f13" fmla="val 25070"/>
                <a:gd name="f14" fmla="val 22237"/>
                <a:gd name="f15" fmla="val 13798"/>
                <a:gd name="f16" fmla="val 194937"/>
                <a:gd name="f17" fmla="val 8171"/>
                <a:gd name="f18" fmla="val 192392"/>
                <a:gd name="f19" fmla="+- 0 0 -90"/>
                <a:gd name="f20" fmla="*/ f3 1 196544"/>
                <a:gd name="f21" fmla="*/ f4 1 65317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96544"/>
                <a:gd name="f30" fmla="*/ f26 1 653172"/>
                <a:gd name="f31" fmla="*/ 196545 f27 1"/>
                <a:gd name="f32" fmla="*/ 653173 f26 1"/>
                <a:gd name="f33" fmla="*/ 32150 f26 1"/>
                <a:gd name="f34" fmla="*/ 22237 f26 1"/>
                <a:gd name="f35" fmla="*/ 13798 f26 1"/>
                <a:gd name="f36" fmla="*/ 194937 f27 1"/>
                <a:gd name="f37" fmla="*/ 8171 f26 1"/>
                <a:gd name="f38" fmla="*/ 192392 f27 1"/>
                <a:gd name="f39" fmla="*/ 0 f26 1"/>
                <a:gd name="f40" fmla="*/ 0 f27 1"/>
                <a:gd name="f41" fmla="+- f28 0 f1"/>
                <a:gd name="f42" fmla="*/ f31 1 196544"/>
                <a:gd name="f43" fmla="*/ f32 1 653172"/>
                <a:gd name="f44" fmla="*/ f33 1 653172"/>
                <a:gd name="f45" fmla="*/ f34 1 653172"/>
                <a:gd name="f46" fmla="*/ f35 1 653172"/>
                <a:gd name="f47" fmla="*/ f36 1 196544"/>
                <a:gd name="f48" fmla="*/ f37 1 653172"/>
                <a:gd name="f49" fmla="*/ f38 1 196544"/>
                <a:gd name="f50" fmla="*/ f39 1 653172"/>
                <a:gd name="f51" fmla="*/ f40 1 196544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30"/>
                <a:gd name="f59" fmla="*/ f45 1 f30"/>
                <a:gd name="f60" fmla="*/ f46 1 f30"/>
                <a:gd name="f61" fmla="*/ f47 1 f29"/>
                <a:gd name="f62" fmla="*/ f48 1 f30"/>
                <a:gd name="f63" fmla="*/ f49 1 f29"/>
                <a:gd name="f64" fmla="*/ f50 1 f30"/>
                <a:gd name="f65" fmla="*/ f51 1 f29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1 1"/>
                <a:gd name="f73" fmla="*/ f59 f21 1"/>
                <a:gd name="f74" fmla="*/ f60 f21 1"/>
                <a:gd name="f75" fmla="*/ f61 f20 1"/>
                <a:gd name="f76" fmla="*/ f62 f21 1"/>
                <a:gd name="f77" fmla="*/ f63 f20 1"/>
                <a:gd name="f78" fmla="*/ f64 f21 1"/>
                <a:gd name="f79" fmla="*/ f6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0" y="f72"/>
                </a:cxn>
                <a:cxn ang="f41">
                  <a:pos x="f70" y="f73"/>
                </a:cxn>
                <a:cxn ang="f41">
                  <a:pos x="f70" y="f74"/>
                </a:cxn>
                <a:cxn ang="f41">
                  <a:pos x="f75" y="f76"/>
                </a:cxn>
                <a:cxn ang="f41">
                  <a:pos x="f75" y="f76"/>
                </a:cxn>
                <a:cxn ang="f41">
                  <a:pos x="f77" y="f78"/>
                </a:cxn>
                <a:cxn ang="f41">
                  <a:pos x="f79" y="f78"/>
                </a:cxn>
                <a:cxn ang="f41">
                  <a:pos x="f79" y="f71"/>
                </a:cxn>
              </a:cxnLst>
              <a:rect l="f66" t="f69" r="f67" b="f68"/>
              <a:pathLst>
                <a:path w="196544" h="653172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lnTo>
                    <a:pt x="f8" y="f15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18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8" name="Freeform: Shape 1351">
              <a:extLst>
                <a:ext uri="{FF2B5EF4-FFF2-40B4-BE49-F238E27FC236}">
                  <a16:creationId xmlns:a16="http://schemas.microsoft.com/office/drawing/2014/main" id="{B598E512-C8BD-2B86-329F-1A47744BC885}"/>
                </a:ext>
              </a:extLst>
            </p:cNvPr>
            <p:cNvSpPr/>
            <p:nvPr/>
          </p:nvSpPr>
          <p:spPr>
            <a:xfrm>
              <a:off x="11151117" y="6801471"/>
              <a:ext cx="115817" cy="190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2187"/>
                <a:gd name="f7" fmla="val 19021"/>
                <a:gd name="f8" fmla="val 24250"/>
                <a:gd name="f9" fmla="val 5626"/>
                <a:gd name="f10" fmla="val 19022"/>
                <a:gd name="f11" fmla="val 28403"/>
                <a:gd name="f12" fmla="val 27975"/>
                <a:gd name="f13" fmla="val 2425"/>
                <a:gd name="f14" fmla="val 26434"/>
                <a:gd name="f15" fmla="val 4501"/>
                <a:gd name="f16" fmla="+- 0 0 -90"/>
                <a:gd name="f17" fmla="*/ f3 1 122187"/>
                <a:gd name="f18" fmla="*/ f4 1 1902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22187"/>
                <a:gd name="f27" fmla="*/ f23 1 19021"/>
                <a:gd name="f28" fmla="*/ 24250 f24 1"/>
                <a:gd name="f29" fmla="*/ 5626 f23 1"/>
                <a:gd name="f30" fmla="*/ 0 f24 1"/>
                <a:gd name="f31" fmla="*/ 19022 f23 1"/>
                <a:gd name="f32" fmla="*/ 122187 f24 1"/>
                <a:gd name="f33" fmla="*/ 0 f23 1"/>
                <a:gd name="f34" fmla="*/ 28403 f24 1"/>
                <a:gd name="f35" fmla="+- f25 0 f1"/>
                <a:gd name="f36" fmla="*/ f28 1 122187"/>
                <a:gd name="f37" fmla="*/ f29 1 19021"/>
                <a:gd name="f38" fmla="*/ f30 1 122187"/>
                <a:gd name="f39" fmla="*/ f31 1 19021"/>
                <a:gd name="f40" fmla="*/ f32 1 122187"/>
                <a:gd name="f41" fmla="*/ f33 1 19021"/>
                <a:gd name="f42" fmla="*/ f34 1 12218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58" y="f59"/>
                </a:cxn>
              </a:cxnLst>
              <a:rect l="f54" t="f57" r="f55" b="f56"/>
              <a:pathLst>
                <a:path w="122187" h="19021">
                  <a:moveTo>
                    <a:pt x="f8" y="f9"/>
                  </a:moveTo>
                  <a:lnTo>
                    <a:pt x="f5" y="f10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9" name="Freeform: Shape 1352">
              <a:extLst>
                <a:ext uri="{FF2B5EF4-FFF2-40B4-BE49-F238E27FC236}">
                  <a16:creationId xmlns:a16="http://schemas.microsoft.com/office/drawing/2014/main" id="{5D117691-09EC-03BF-FE9D-C52CF48DC858}"/>
                </a:ext>
              </a:extLst>
            </p:cNvPr>
            <p:cNvSpPr/>
            <p:nvPr/>
          </p:nvSpPr>
          <p:spPr>
            <a:xfrm>
              <a:off x="11142229" y="6823709"/>
              <a:ext cx="124715" cy="301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566"/>
                <a:gd name="f7" fmla="val 30140"/>
                <a:gd name="f8" fmla="val 4957"/>
                <a:gd name="f9" fmla="val 2813"/>
                <a:gd name="f10" fmla="+- 0 0 -90"/>
                <a:gd name="f11" fmla="*/ f3 1 131566"/>
                <a:gd name="f12" fmla="*/ f4 1 3014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1566"/>
                <a:gd name="f21" fmla="*/ f17 1 30140"/>
                <a:gd name="f22" fmla="*/ 4957 f18 1"/>
                <a:gd name="f23" fmla="*/ 0 f17 1"/>
                <a:gd name="f24" fmla="*/ 0 f18 1"/>
                <a:gd name="f25" fmla="*/ 2813 f17 1"/>
                <a:gd name="f26" fmla="*/ 30140 f17 1"/>
                <a:gd name="f27" fmla="*/ 131566 f18 1"/>
                <a:gd name="f28" fmla="+- f19 0 f1"/>
                <a:gd name="f29" fmla="*/ f22 1 131566"/>
                <a:gd name="f30" fmla="*/ f23 1 30140"/>
                <a:gd name="f31" fmla="*/ f24 1 131566"/>
                <a:gd name="f32" fmla="*/ f25 1 30140"/>
                <a:gd name="f33" fmla="*/ f26 1 30140"/>
                <a:gd name="f34" fmla="*/ f27 1 131566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1"/>
                <a:gd name="f44" fmla="*/ f34 1 f20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2 1"/>
                <a:gd name="f54" fmla="*/ f4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1" y="f53"/>
                </a:cxn>
                <a:cxn ang="f28">
                  <a:pos x="f54" y="f53"/>
                </a:cxn>
                <a:cxn ang="f28">
                  <a:pos x="f54" y="f50"/>
                </a:cxn>
                <a:cxn ang="f28">
                  <a:pos x="f49" y="f50"/>
                </a:cxn>
              </a:cxnLst>
              <a:rect l="f45" t="f48" r="f46" b="f47"/>
              <a:pathLst>
                <a:path w="131566" h="30140">
                  <a:moveTo>
                    <a:pt x="f8" y="f5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654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0" name="Freeform: Shape 1353">
              <a:extLst>
                <a:ext uri="{FF2B5EF4-FFF2-40B4-BE49-F238E27FC236}">
                  <a16:creationId xmlns:a16="http://schemas.microsoft.com/office/drawing/2014/main" id="{0575D2AD-0A24-9699-B8B6-70EE0968A4A4}"/>
                </a:ext>
              </a:extLst>
            </p:cNvPr>
            <p:cNvSpPr/>
            <p:nvPr/>
          </p:nvSpPr>
          <p:spPr>
            <a:xfrm>
              <a:off x="10088017" y="6448092"/>
              <a:ext cx="39620" cy="330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800"/>
                <a:gd name="f7" fmla="val 33087"/>
                <a:gd name="f8" fmla="val 18756"/>
                <a:gd name="f9" fmla="val 32391"/>
                <a:gd name="f10" fmla="val 19279"/>
                <a:gd name="f11" fmla="val 31815"/>
                <a:gd name="f12" fmla="val 19963"/>
                <a:gd name="f13" fmla="val 31748"/>
                <a:gd name="f14" fmla="val 30412"/>
                <a:gd name="f15" fmla="val 30587"/>
                <a:gd name="f16" fmla="val 31386"/>
                <a:gd name="f17" fmla="val 30949"/>
                <a:gd name="f18" fmla="val 31132"/>
                <a:gd name="f19" fmla="val 31350"/>
                <a:gd name="f20" fmla="val 31078"/>
                <a:gd name="f21" fmla="val 41801"/>
                <a:gd name="f22" fmla="val 41680"/>
                <a:gd name="f23" fmla="val 30408"/>
                <a:gd name="f24" fmla="val 29738"/>
                <a:gd name="f25" fmla="val 29069"/>
                <a:gd name="f26" fmla="+- 0 0 -90"/>
                <a:gd name="f27" fmla="*/ f3 1 41800"/>
                <a:gd name="f28" fmla="*/ f4 1 33087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1800"/>
                <a:gd name="f37" fmla="*/ f33 1 33087"/>
                <a:gd name="f38" fmla="*/ 18756 f34 1"/>
                <a:gd name="f39" fmla="*/ 33087 f33 1"/>
                <a:gd name="f40" fmla="*/ 19963 f34 1"/>
                <a:gd name="f41" fmla="*/ 31748 f33 1"/>
                <a:gd name="f42" fmla="*/ 30412 f34 1"/>
                <a:gd name="f43" fmla="*/ 31350 f34 1"/>
                <a:gd name="f44" fmla="*/ 31078 f33 1"/>
                <a:gd name="f45" fmla="*/ 41801 f34 1"/>
                <a:gd name="f46" fmla="*/ 29069 f33 1"/>
                <a:gd name="f47" fmla="*/ 0 f33 1"/>
                <a:gd name="f48" fmla="*/ 0 f34 1"/>
                <a:gd name="f49" fmla="+- f35 0 f1"/>
                <a:gd name="f50" fmla="*/ f38 1 41800"/>
                <a:gd name="f51" fmla="*/ f39 1 33087"/>
                <a:gd name="f52" fmla="*/ f40 1 41800"/>
                <a:gd name="f53" fmla="*/ f41 1 33087"/>
                <a:gd name="f54" fmla="*/ f42 1 41800"/>
                <a:gd name="f55" fmla="*/ f43 1 41800"/>
                <a:gd name="f56" fmla="*/ f44 1 33087"/>
                <a:gd name="f57" fmla="*/ f45 1 41800"/>
                <a:gd name="f58" fmla="*/ f46 1 33087"/>
                <a:gd name="f59" fmla="*/ f47 1 33087"/>
                <a:gd name="f60" fmla="*/ f48 1 41800"/>
                <a:gd name="f61" fmla="*/ f29 1 f36"/>
                <a:gd name="f62" fmla="*/ f30 1 f36"/>
                <a:gd name="f63" fmla="*/ f29 1 f37"/>
                <a:gd name="f64" fmla="*/ f31 1 f37"/>
                <a:gd name="f65" fmla="*/ f50 1 f36"/>
                <a:gd name="f66" fmla="*/ f51 1 f37"/>
                <a:gd name="f67" fmla="*/ f52 1 f36"/>
                <a:gd name="f68" fmla="*/ f53 1 f37"/>
                <a:gd name="f69" fmla="*/ f54 1 f36"/>
                <a:gd name="f70" fmla="*/ f55 1 f36"/>
                <a:gd name="f71" fmla="*/ f56 1 f37"/>
                <a:gd name="f72" fmla="*/ f57 1 f36"/>
                <a:gd name="f73" fmla="*/ f58 1 f37"/>
                <a:gd name="f74" fmla="*/ f59 1 f37"/>
                <a:gd name="f75" fmla="*/ f60 1 f36"/>
                <a:gd name="f76" fmla="*/ f61 f27 1"/>
                <a:gd name="f77" fmla="*/ f62 f27 1"/>
                <a:gd name="f78" fmla="*/ f64 f28 1"/>
                <a:gd name="f79" fmla="*/ f63 f28 1"/>
                <a:gd name="f80" fmla="*/ f65 f27 1"/>
                <a:gd name="f81" fmla="*/ f66 f28 1"/>
                <a:gd name="f82" fmla="*/ f67 f27 1"/>
                <a:gd name="f83" fmla="*/ f68 f28 1"/>
                <a:gd name="f84" fmla="*/ f69 f27 1"/>
                <a:gd name="f85" fmla="*/ f70 f27 1"/>
                <a:gd name="f86" fmla="*/ f71 f28 1"/>
                <a:gd name="f87" fmla="*/ f72 f27 1"/>
                <a:gd name="f88" fmla="*/ f73 f28 1"/>
                <a:gd name="f89" fmla="*/ f74 f28 1"/>
                <a:gd name="f90" fmla="*/ f7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0" y="f81"/>
                </a:cxn>
                <a:cxn ang="f49">
                  <a:pos x="f82" y="f83"/>
                </a:cxn>
                <a:cxn ang="f49">
                  <a:pos x="f84" y="f83"/>
                </a:cxn>
                <a:cxn ang="f49">
                  <a:pos x="f85" y="f86"/>
                </a:cxn>
                <a:cxn ang="f49">
                  <a:pos x="f87" y="f86"/>
                </a:cxn>
                <a:cxn ang="f49">
                  <a:pos x="f87" y="f88"/>
                </a:cxn>
                <a:cxn ang="f49">
                  <a:pos x="f87" y="f89"/>
                </a:cxn>
                <a:cxn ang="f49">
                  <a:pos x="f90" y="f89"/>
                </a:cxn>
                <a:cxn ang="f49">
                  <a:pos x="f90" y="f81"/>
                </a:cxn>
              </a:cxnLst>
              <a:rect l="f76" t="f79" r="f77" b="f78"/>
              <a:pathLst>
                <a:path w="41800" h="33087">
                  <a:moveTo>
                    <a:pt x="f8" y="f7"/>
                  </a:moveTo>
                  <a:cubicBezTo>
                    <a:pt x="f8" y="f9"/>
                    <a:pt x="f10" y="f11"/>
                    <a:pt x="f12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0"/>
                  </a:lnTo>
                  <a:cubicBezTo>
                    <a:pt x="f22" y="f23"/>
                    <a:pt x="f22" y="f24"/>
                    <a:pt x="f21" y="f25"/>
                  </a:cubicBezTo>
                  <a:lnTo>
                    <a:pt x="f21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1" name="Freeform: Shape 1354">
              <a:extLst>
                <a:ext uri="{FF2B5EF4-FFF2-40B4-BE49-F238E27FC236}">
                  <a16:creationId xmlns:a16="http://schemas.microsoft.com/office/drawing/2014/main" id="{2823E800-F8BF-2F68-F8C2-CCE48C8F4854}"/>
                </a:ext>
              </a:extLst>
            </p:cNvPr>
            <p:cNvSpPr/>
            <p:nvPr/>
          </p:nvSpPr>
          <p:spPr>
            <a:xfrm>
              <a:off x="10057028" y="6448092"/>
              <a:ext cx="28831" cy="330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12"/>
                <a:gd name="f7" fmla="val 33087"/>
                <a:gd name="f8" fmla="val 30413"/>
                <a:gd name="f9" fmla="+- 0 0 -90"/>
                <a:gd name="f10" fmla="*/ f3 1 30412"/>
                <a:gd name="f11" fmla="*/ f4 1 3308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0412"/>
                <a:gd name="f20" fmla="*/ f16 1 33087"/>
                <a:gd name="f21" fmla="*/ 0 f17 1"/>
                <a:gd name="f22" fmla="*/ 0 f16 1"/>
                <a:gd name="f23" fmla="*/ 30413 f17 1"/>
                <a:gd name="f24" fmla="*/ 33087 f16 1"/>
                <a:gd name="f25" fmla="+- f18 0 f1"/>
                <a:gd name="f26" fmla="*/ f21 1 30412"/>
                <a:gd name="f27" fmla="*/ f22 1 33087"/>
                <a:gd name="f28" fmla="*/ f23 1 30412"/>
                <a:gd name="f29" fmla="*/ f24 1 33087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0412" h="33087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2" name="Freeform: Shape 1355">
              <a:extLst>
                <a:ext uri="{FF2B5EF4-FFF2-40B4-BE49-F238E27FC236}">
                  <a16:creationId xmlns:a16="http://schemas.microsoft.com/office/drawing/2014/main" id="{771D54E7-72E6-92C6-1551-A1ABCB195DB6}"/>
                </a:ext>
              </a:extLst>
            </p:cNvPr>
            <p:cNvSpPr/>
            <p:nvPr/>
          </p:nvSpPr>
          <p:spPr>
            <a:xfrm>
              <a:off x="10057028" y="6483726"/>
              <a:ext cx="252346" cy="3699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213"/>
                <a:gd name="f7" fmla="val 369988"/>
                <a:gd name="f8" fmla="val 81726"/>
                <a:gd name="f9" fmla="val 3081"/>
                <a:gd name="f10" fmla="val 79409"/>
                <a:gd name="f11" fmla="val 3094"/>
                <a:gd name="f12" fmla="val 77237"/>
                <a:gd name="f13" fmla="val 1942"/>
                <a:gd name="f14" fmla="val 75965"/>
                <a:gd name="f15" fmla="+- 0 0 -90"/>
                <a:gd name="f16" fmla="*/ f3 1 266213"/>
                <a:gd name="f17" fmla="*/ f4 1 36998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66213"/>
                <a:gd name="f26" fmla="*/ f22 1 369988"/>
                <a:gd name="f27" fmla="*/ 81726 f23 1"/>
                <a:gd name="f28" fmla="*/ 3081 f22 1"/>
                <a:gd name="f29" fmla="*/ 75965 f23 1"/>
                <a:gd name="f30" fmla="*/ 0 f22 1"/>
                <a:gd name="f31" fmla="*/ 0 f23 1"/>
                <a:gd name="f32" fmla="*/ 369988 f22 1"/>
                <a:gd name="f33" fmla="*/ 266213 f23 1"/>
                <a:gd name="f34" fmla="+- f24 0 f1"/>
                <a:gd name="f35" fmla="*/ f27 1 266213"/>
                <a:gd name="f36" fmla="*/ f28 1 369988"/>
                <a:gd name="f37" fmla="*/ f29 1 266213"/>
                <a:gd name="f38" fmla="*/ f30 1 369988"/>
                <a:gd name="f39" fmla="*/ f31 1 266213"/>
                <a:gd name="f40" fmla="*/ f32 1 369988"/>
                <a:gd name="f41" fmla="*/ f33 1 26621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3" y="f58"/>
                </a:cxn>
              </a:cxnLst>
              <a:rect l="f53" t="f56" r="f54" b="f55"/>
              <a:pathLst>
                <a:path w="266213" h="36998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9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3" name="Freeform: Shape 1356">
              <a:extLst>
                <a:ext uri="{FF2B5EF4-FFF2-40B4-BE49-F238E27FC236}">
                  <a16:creationId xmlns:a16="http://schemas.microsoft.com/office/drawing/2014/main" id="{E8F9BCFE-5674-C1D2-603F-A9FCC648B351}"/>
                </a:ext>
              </a:extLst>
            </p:cNvPr>
            <p:cNvSpPr/>
            <p:nvPr/>
          </p:nvSpPr>
          <p:spPr>
            <a:xfrm>
              <a:off x="9527188" y="5845155"/>
              <a:ext cx="461387" cy="10086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6740"/>
                <a:gd name="f7" fmla="val 1008693"/>
                <a:gd name="f8" fmla="val 634285"/>
                <a:gd name="f9" fmla="val 635357"/>
                <a:gd name="f10" fmla="val 636026"/>
                <a:gd name="f11" fmla="val 637366"/>
                <a:gd name="f12" fmla="val 1008694"/>
                <a:gd name="f13" fmla="val 486741"/>
                <a:gd name="f14" fmla="+- 0 0 -90"/>
                <a:gd name="f15" fmla="*/ f3 1 486740"/>
                <a:gd name="f16" fmla="*/ f4 1 100869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86740"/>
                <a:gd name="f25" fmla="*/ f21 1 1008693"/>
                <a:gd name="f26" fmla="*/ 0 f22 1"/>
                <a:gd name="f27" fmla="*/ 0 f21 1"/>
                <a:gd name="f28" fmla="*/ 634285 f21 1"/>
                <a:gd name="f29" fmla="*/ 635357 f21 1"/>
                <a:gd name="f30" fmla="*/ 636026 f21 1"/>
                <a:gd name="f31" fmla="*/ 637366 f21 1"/>
                <a:gd name="f32" fmla="*/ 1008694 f21 1"/>
                <a:gd name="f33" fmla="*/ 486741 f22 1"/>
                <a:gd name="f34" fmla="+- f23 0 f1"/>
                <a:gd name="f35" fmla="*/ f26 1 486740"/>
                <a:gd name="f36" fmla="*/ f27 1 1008693"/>
                <a:gd name="f37" fmla="*/ f28 1 1008693"/>
                <a:gd name="f38" fmla="*/ f29 1 1008693"/>
                <a:gd name="f39" fmla="*/ f30 1 1008693"/>
                <a:gd name="f40" fmla="*/ f31 1 1008693"/>
                <a:gd name="f41" fmla="*/ f32 1 1008693"/>
                <a:gd name="f42" fmla="*/ f33 1 486740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5"/>
                <a:gd name="f51" fmla="*/ f39 1 f25"/>
                <a:gd name="f52" fmla="*/ f40 1 f25"/>
                <a:gd name="f53" fmla="*/ f41 1 f25"/>
                <a:gd name="f54" fmla="*/ f42 1 f24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6 1"/>
                <a:gd name="f63" fmla="*/ f51 f16 1"/>
                <a:gd name="f64" fmla="*/ f52 f16 1"/>
                <a:gd name="f65" fmla="*/ f53 f16 1"/>
                <a:gd name="f66" fmla="*/ f5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59" y="f62"/>
                </a:cxn>
                <a:cxn ang="f34">
                  <a:pos x="f59" y="f63"/>
                </a:cxn>
                <a:cxn ang="f34">
                  <a:pos x="f59" y="f64"/>
                </a:cxn>
                <a:cxn ang="f34">
                  <a:pos x="f59" y="f65"/>
                </a:cxn>
                <a:cxn ang="f34">
                  <a:pos x="f66" y="f65"/>
                </a:cxn>
                <a:cxn ang="f34">
                  <a:pos x="f66" y="f60"/>
                </a:cxn>
                <a:cxn ang="f34">
                  <a:pos x="f59" y="f60"/>
                </a:cxn>
              </a:cxnLst>
              <a:rect l="f55" t="f58" r="f56" b="f57"/>
              <a:pathLst>
                <a:path w="486740" h="1008693">
                  <a:moveTo>
                    <a:pt x="f5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13" y="f12"/>
                  </a:lnTo>
                  <a:lnTo>
                    <a:pt x="f13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4" name="Freeform: Shape 1357">
              <a:extLst>
                <a:ext uri="{FF2B5EF4-FFF2-40B4-BE49-F238E27FC236}">
                  <a16:creationId xmlns:a16="http://schemas.microsoft.com/office/drawing/2014/main" id="{2F7F3FFA-52FC-5B1F-49B1-9E557242BADE}"/>
                </a:ext>
              </a:extLst>
            </p:cNvPr>
            <p:cNvSpPr/>
            <p:nvPr/>
          </p:nvSpPr>
          <p:spPr>
            <a:xfrm>
              <a:off x="9991109" y="5845686"/>
              <a:ext cx="52193" cy="10081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064"/>
                <a:gd name="f7" fmla="val 1008158"/>
                <a:gd name="f8" fmla="val 55065"/>
                <a:gd name="f9" fmla="val 596911"/>
                <a:gd name="f10" fmla="val 595036"/>
                <a:gd name="f11" fmla="val 14869"/>
                <a:gd name="f12" fmla="val 636830"/>
                <a:gd name="f13" fmla="+- 0 0 -90"/>
                <a:gd name="f14" fmla="*/ f3 1 55064"/>
                <a:gd name="f15" fmla="*/ f4 1 100815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5064"/>
                <a:gd name="f24" fmla="*/ f20 1 1008158"/>
                <a:gd name="f25" fmla="*/ 55065 f21 1"/>
                <a:gd name="f26" fmla="*/ 596911 f20 1"/>
                <a:gd name="f27" fmla="*/ 595036 f20 1"/>
                <a:gd name="f28" fmla="*/ 14869 f20 1"/>
                <a:gd name="f29" fmla="*/ 0 f21 1"/>
                <a:gd name="f30" fmla="*/ 0 f20 1"/>
                <a:gd name="f31" fmla="*/ 1008158 f20 1"/>
                <a:gd name="f32" fmla="*/ 636830 f20 1"/>
                <a:gd name="f33" fmla="+- f22 0 f1"/>
                <a:gd name="f34" fmla="*/ f25 1 55064"/>
                <a:gd name="f35" fmla="*/ f26 1 1008158"/>
                <a:gd name="f36" fmla="*/ f27 1 1008158"/>
                <a:gd name="f37" fmla="*/ f28 1 1008158"/>
                <a:gd name="f38" fmla="*/ f29 1 55064"/>
                <a:gd name="f39" fmla="*/ f30 1 1008158"/>
                <a:gd name="f40" fmla="*/ f31 1 1008158"/>
                <a:gd name="f41" fmla="*/ f32 1 1008158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3"/>
                <a:gd name="f51" fmla="*/ f39 1 f24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4 1"/>
                <a:gd name="f63" fmla="*/ f51 f15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62" y="f63"/>
                </a:cxn>
                <a:cxn ang="f33">
                  <a:pos x="f62" y="f64"/>
                </a:cxn>
                <a:cxn ang="f33">
                  <a:pos x="f58" y="f64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55064" h="1008158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5" name="Freeform: Shape 1358">
              <a:extLst>
                <a:ext uri="{FF2B5EF4-FFF2-40B4-BE49-F238E27FC236}">
                  <a16:creationId xmlns:a16="http://schemas.microsoft.com/office/drawing/2014/main" id="{0B01A06A-5872-5721-ED16-F05FD22C173B}"/>
                </a:ext>
              </a:extLst>
            </p:cNvPr>
            <p:cNvSpPr/>
            <p:nvPr/>
          </p:nvSpPr>
          <p:spPr>
            <a:xfrm>
              <a:off x="9192417" y="5802690"/>
              <a:ext cx="202182" cy="884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3292"/>
                <a:gd name="f7" fmla="val 88411"/>
                <a:gd name="f8" fmla="val 82651"/>
                <a:gd name="f9" fmla="val 207531"/>
                <a:gd name="f10" fmla="val 208081"/>
                <a:gd name="f11" fmla="val 85490"/>
                <a:gd name="f12" fmla="val 210371"/>
                <a:gd name="f13" fmla="val 83204"/>
                <a:gd name="f14" fmla="+- 0 0 -90"/>
                <a:gd name="f15" fmla="*/ f3 1 213292"/>
                <a:gd name="f16" fmla="*/ f4 1 8841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13292"/>
                <a:gd name="f25" fmla="*/ f21 1 88411"/>
                <a:gd name="f26" fmla="*/ 213292 f22 1"/>
                <a:gd name="f27" fmla="*/ 82651 f21 1"/>
                <a:gd name="f28" fmla="*/ 0 f21 1"/>
                <a:gd name="f29" fmla="*/ 0 f22 1"/>
                <a:gd name="f30" fmla="*/ 88411 f21 1"/>
                <a:gd name="f31" fmla="*/ 207531 f22 1"/>
                <a:gd name="f32" fmla="+- f23 0 f1"/>
                <a:gd name="f33" fmla="*/ f26 1 213292"/>
                <a:gd name="f34" fmla="*/ f27 1 88411"/>
                <a:gd name="f35" fmla="*/ f28 1 88411"/>
                <a:gd name="f36" fmla="*/ f29 1 213292"/>
                <a:gd name="f37" fmla="*/ f30 1 88411"/>
                <a:gd name="f38" fmla="*/ f31 1 213292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6" y="f57"/>
                </a:cxn>
                <a:cxn ang="f32">
                  <a:pos x="f58" y="f57"/>
                </a:cxn>
                <a:cxn ang="f32">
                  <a:pos x="f53" y="f54"/>
                </a:cxn>
              </a:cxnLst>
              <a:rect l="f49" t="f52" r="f50" b="f51"/>
              <a:pathLst>
                <a:path w="213292" h="88411">
                  <a:moveTo>
                    <a:pt x="f6" y="f8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9" y="f7"/>
                  </a:lnTo>
                  <a:cubicBezTo>
                    <a:pt x="f10" y="f11"/>
                    <a:pt x="f12" y="f13"/>
                    <a:pt x="f6" y="f8"/>
                  </a:cubicBez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6" name="Freeform: Shape 1359">
              <a:extLst>
                <a:ext uri="{FF2B5EF4-FFF2-40B4-BE49-F238E27FC236}">
                  <a16:creationId xmlns:a16="http://schemas.microsoft.com/office/drawing/2014/main" id="{E5B41617-A34E-B067-505D-258928D81789}"/>
                </a:ext>
              </a:extLst>
            </p:cNvPr>
            <p:cNvSpPr/>
            <p:nvPr/>
          </p:nvSpPr>
          <p:spPr>
            <a:xfrm>
              <a:off x="9397014" y="5803093"/>
              <a:ext cx="15873" cy="913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47"/>
                <a:gd name="f7" fmla="val 91358"/>
                <a:gd name="f8" fmla="val 6029"/>
                <a:gd name="f9" fmla="val 89349"/>
                <a:gd name="f10" fmla="val 3751"/>
                <a:gd name="f11" fmla="val 82249"/>
                <a:gd name="f12" fmla="val 3443"/>
                <a:gd name="f13" fmla="val 82884"/>
                <a:gd name="f14" fmla="val 5962"/>
                <a:gd name="f15" fmla="val 85851"/>
                <a:gd name="f16" fmla="+- 0 0 -90"/>
                <a:gd name="f17" fmla="*/ f3 1 16747"/>
                <a:gd name="f18" fmla="*/ f4 1 9135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6747"/>
                <a:gd name="f27" fmla="*/ f23 1 91358"/>
                <a:gd name="f28" fmla="*/ 6029 f24 1"/>
                <a:gd name="f29" fmla="*/ 89349 f23 1"/>
                <a:gd name="f30" fmla="*/ 16747 f24 1"/>
                <a:gd name="f31" fmla="*/ 91358 f23 1"/>
                <a:gd name="f32" fmla="*/ 3751 f23 1"/>
                <a:gd name="f33" fmla="*/ 0 f24 1"/>
                <a:gd name="f34" fmla="*/ 0 f23 1"/>
                <a:gd name="f35" fmla="*/ 82249 f23 1"/>
                <a:gd name="f36" fmla="+- f25 0 f1"/>
                <a:gd name="f37" fmla="*/ f28 1 16747"/>
                <a:gd name="f38" fmla="*/ f29 1 91358"/>
                <a:gd name="f39" fmla="*/ f30 1 16747"/>
                <a:gd name="f40" fmla="*/ f31 1 91358"/>
                <a:gd name="f41" fmla="*/ f32 1 91358"/>
                <a:gd name="f42" fmla="*/ f33 1 16747"/>
                <a:gd name="f43" fmla="*/ f34 1 91358"/>
                <a:gd name="f44" fmla="*/ f35 1 91358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6"/>
                <a:gd name="f52" fmla="*/ f40 1 f27"/>
                <a:gd name="f53" fmla="*/ f41 1 f27"/>
                <a:gd name="f54" fmla="*/ f42 1 f26"/>
                <a:gd name="f55" fmla="*/ f43 1 f27"/>
                <a:gd name="f56" fmla="*/ f44 1 f27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7 1"/>
                <a:gd name="f64" fmla="*/ f52 f18 1"/>
                <a:gd name="f65" fmla="*/ f53 f18 1"/>
                <a:gd name="f66" fmla="*/ f54 f17 1"/>
                <a:gd name="f67" fmla="*/ f55 f18 1"/>
                <a:gd name="f68" fmla="*/ f56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1" y="f62"/>
                </a:cxn>
                <a:cxn ang="f36">
                  <a:pos x="f63" y="f64"/>
                </a:cxn>
                <a:cxn ang="f36">
                  <a:pos x="f63" y="f65"/>
                </a:cxn>
                <a:cxn ang="f36">
                  <a:pos x="f66" y="f67"/>
                </a:cxn>
                <a:cxn ang="f36">
                  <a:pos x="f66" y="f68"/>
                </a:cxn>
                <a:cxn ang="f36">
                  <a:pos x="f61" y="f62"/>
                </a:cxn>
              </a:cxnLst>
              <a:rect l="f57" t="f60" r="f58" b="f59"/>
              <a:pathLst>
                <a:path w="16747" h="91358">
                  <a:moveTo>
                    <a:pt x="f8" y="f9"/>
                  </a:moveTo>
                  <a:lnTo>
                    <a:pt x="f8" y="f9"/>
                  </a:lnTo>
                  <a:lnTo>
                    <a:pt x="f6" y="f7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7" name="Freeform: Shape 1360">
              <a:extLst>
                <a:ext uri="{FF2B5EF4-FFF2-40B4-BE49-F238E27FC236}">
                  <a16:creationId xmlns:a16="http://schemas.microsoft.com/office/drawing/2014/main" id="{8052650D-720B-A0C1-37FE-168AF8BF96F9}"/>
                </a:ext>
              </a:extLst>
            </p:cNvPr>
            <p:cNvSpPr/>
            <p:nvPr/>
          </p:nvSpPr>
          <p:spPr>
            <a:xfrm>
              <a:off x="9425205" y="5905570"/>
              <a:ext cx="6858" cy="5742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34"/>
                <a:gd name="f7" fmla="val 574272"/>
                <a:gd name="f8" fmla="val 1205"/>
                <a:gd name="f9" fmla="val 1340"/>
                <a:gd name="f10" fmla="val 571593"/>
                <a:gd name="f11" fmla="val 536"/>
                <a:gd name="f12" fmla="val 572424"/>
                <a:gd name="f13" fmla="val 937"/>
                <a:gd name="f14" fmla="val 573321"/>
                <a:gd name="f15" fmla="+- 0 0 -90"/>
                <a:gd name="f16" fmla="*/ f3 1 7234"/>
                <a:gd name="f17" fmla="*/ f4 1 57427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234"/>
                <a:gd name="f26" fmla="*/ f22 1 574272"/>
                <a:gd name="f27" fmla="*/ 1205 f23 1"/>
                <a:gd name="f28" fmla="*/ 574272 f22 1"/>
                <a:gd name="f29" fmla="*/ 7234 f23 1"/>
                <a:gd name="f30" fmla="*/ 1340 f22 1"/>
                <a:gd name="f31" fmla="*/ 0 f23 1"/>
                <a:gd name="f32" fmla="*/ 0 f22 1"/>
                <a:gd name="f33" fmla="*/ 571593 f22 1"/>
                <a:gd name="f34" fmla="+- f24 0 f1"/>
                <a:gd name="f35" fmla="*/ f27 1 7234"/>
                <a:gd name="f36" fmla="*/ f28 1 574272"/>
                <a:gd name="f37" fmla="*/ f29 1 7234"/>
                <a:gd name="f38" fmla="*/ f30 1 574272"/>
                <a:gd name="f39" fmla="*/ f31 1 7234"/>
                <a:gd name="f40" fmla="*/ f32 1 574272"/>
                <a:gd name="f41" fmla="*/ f33 1 574272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58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57" y="f58"/>
                </a:cxn>
              </a:cxnLst>
              <a:rect l="f53" t="f56" r="f54" b="f55"/>
              <a:pathLst>
                <a:path w="7234" h="574272">
                  <a:moveTo>
                    <a:pt x="f8" y="f7"/>
                  </a:moveTo>
                  <a:lnTo>
                    <a:pt x="f6" y="f7"/>
                  </a:lnTo>
                  <a:lnTo>
                    <a:pt x="f6" y="f7"/>
                  </a:lnTo>
                  <a:lnTo>
                    <a:pt x="f6" y="f9"/>
                  </a:lnTo>
                  <a:lnTo>
                    <a:pt x="f5" y="f5"/>
                  </a:lnTo>
                  <a:lnTo>
                    <a:pt x="f5" y="f10"/>
                  </a:lnTo>
                  <a:cubicBezTo>
                    <a:pt x="f11" y="f12"/>
                    <a:pt x="f13" y="f14"/>
                    <a:pt x="f8" y="f7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8" name="Freeform: Shape 1361">
              <a:extLst>
                <a:ext uri="{FF2B5EF4-FFF2-40B4-BE49-F238E27FC236}">
                  <a16:creationId xmlns:a16="http://schemas.microsoft.com/office/drawing/2014/main" id="{8E8DEDC6-A55A-E1C9-83FB-E7068CDE3A9D}"/>
                </a:ext>
              </a:extLst>
            </p:cNvPr>
            <p:cNvSpPr/>
            <p:nvPr/>
          </p:nvSpPr>
          <p:spPr>
            <a:xfrm>
              <a:off x="9421401" y="5905030"/>
              <a:ext cx="1901" cy="5695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9"/>
                <a:gd name="f7" fmla="val 569583"/>
                <a:gd name="f8" fmla="val 2010"/>
                <a:gd name="f9" fmla="val 569584"/>
                <a:gd name="f10" fmla="val 657"/>
                <a:gd name="f11" fmla="val 569423"/>
                <a:gd name="f12" fmla="val 1353"/>
                <a:gd name="f13" fmla="+- 0 0 -90"/>
                <a:gd name="f14" fmla="*/ f3 1 2009"/>
                <a:gd name="f15" fmla="*/ f4 1 56958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009"/>
                <a:gd name="f24" fmla="*/ f20 1 569583"/>
                <a:gd name="f25" fmla="*/ 2010 f21 1"/>
                <a:gd name="f26" fmla="*/ 0 f20 1"/>
                <a:gd name="f27" fmla="*/ 0 f21 1"/>
                <a:gd name="f28" fmla="*/ 569584 f20 1"/>
                <a:gd name="f29" fmla="+- f22 0 f1"/>
                <a:gd name="f30" fmla="*/ f25 1 2009"/>
                <a:gd name="f31" fmla="*/ f26 1 569583"/>
                <a:gd name="f32" fmla="*/ f27 1 2009"/>
                <a:gd name="f33" fmla="*/ f28 1 569583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8" y="f49"/>
                </a:cxn>
                <a:cxn ang="f29">
                  <a:pos x="f46" y="f49"/>
                </a:cxn>
              </a:cxnLst>
              <a:rect l="f42" t="f45" r="f43" b="f44"/>
              <a:pathLst>
                <a:path w="2009" h="569583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2" y="f11"/>
                    <a:pt x="f8" y="f9"/>
                  </a:cubicBez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9" name="Freeform: Shape 1362">
              <a:extLst>
                <a:ext uri="{FF2B5EF4-FFF2-40B4-BE49-F238E27FC236}">
                  <a16:creationId xmlns:a16="http://schemas.microsoft.com/office/drawing/2014/main" id="{0DE35277-034A-ADF9-6EC2-C451C7085DEE}"/>
                </a:ext>
              </a:extLst>
            </p:cNvPr>
            <p:cNvSpPr/>
            <p:nvPr/>
          </p:nvSpPr>
          <p:spPr>
            <a:xfrm>
              <a:off x="9402729" y="5898337"/>
              <a:ext cx="15745" cy="5760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13"/>
                <a:gd name="f7" fmla="val 576013"/>
                <a:gd name="f8" fmla="val 576014"/>
                <a:gd name="f9" fmla="val 575210"/>
                <a:gd name="f10" fmla="val 5894"/>
                <a:gd name="f11" fmla="val 15140"/>
                <a:gd name="f12" fmla="val 14067"/>
                <a:gd name="f13" fmla="val 5090"/>
                <a:gd name="f14" fmla="val 13130"/>
                <a:gd name="f15" fmla="val 4153"/>
                <a:gd name="f16" fmla="val 12821"/>
                <a:gd name="f17" fmla="val 3783"/>
                <a:gd name="f18" fmla="val 12540"/>
                <a:gd name="f19" fmla="val 3378"/>
                <a:gd name="f20" fmla="val 12326"/>
                <a:gd name="f21" fmla="val 2947"/>
                <a:gd name="f22" fmla="val 12273"/>
                <a:gd name="f23" fmla="val 2547"/>
                <a:gd name="f24" fmla="val 2142"/>
                <a:gd name="f25" fmla="val 1741"/>
                <a:gd name="f26" fmla="val 12246"/>
                <a:gd name="f27" fmla="val 1433"/>
                <a:gd name="f28" fmla="val 1112"/>
                <a:gd name="f29" fmla="val 804"/>
                <a:gd name="f30" fmla="+- 0 0 -90"/>
                <a:gd name="f31" fmla="*/ f3 1 16613"/>
                <a:gd name="f32" fmla="*/ f4 1 57601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6613"/>
                <a:gd name="f41" fmla="*/ f37 1 576013"/>
                <a:gd name="f42" fmla="*/ 0 f38 1"/>
                <a:gd name="f43" fmla="*/ 0 f37 1"/>
                <a:gd name="f44" fmla="*/ 576014 f37 1"/>
                <a:gd name="f45" fmla="*/ 16613 f38 1"/>
                <a:gd name="f46" fmla="*/ 575210 f37 1"/>
                <a:gd name="f47" fmla="*/ 5894 f37 1"/>
                <a:gd name="f48" fmla="*/ 15140 f38 1"/>
                <a:gd name="f49" fmla="*/ 14067 f38 1"/>
                <a:gd name="f50" fmla="*/ 5090 f37 1"/>
                <a:gd name="f51" fmla="*/ 13130 f38 1"/>
                <a:gd name="f52" fmla="*/ 4153 f37 1"/>
                <a:gd name="f53" fmla="*/ 12326 f38 1"/>
                <a:gd name="f54" fmla="*/ 2947 f37 1"/>
                <a:gd name="f55" fmla="*/ 1741 f37 1"/>
                <a:gd name="f56" fmla="*/ 804 f37 1"/>
                <a:gd name="f57" fmla="+- f39 0 f1"/>
                <a:gd name="f58" fmla="*/ f42 1 16613"/>
                <a:gd name="f59" fmla="*/ f43 1 576013"/>
                <a:gd name="f60" fmla="*/ f44 1 576013"/>
                <a:gd name="f61" fmla="*/ f45 1 16613"/>
                <a:gd name="f62" fmla="*/ f46 1 576013"/>
                <a:gd name="f63" fmla="*/ f47 1 576013"/>
                <a:gd name="f64" fmla="*/ f48 1 16613"/>
                <a:gd name="f65" fmla="*/ f49 1 16613"/>
                <a:gd name="f66" fmla="*/ f50 1 576013"/>
                <a:gd name="f67" fmla="*/ f51 1 16613"/>
                <a:gd name="f68" fmla="*/ f52 1 576013"/>
                <a:gd name="f69" fmla="*/ f53 1 16613"/>
                <a:gd name="f70" fmla="*/ f54 1 576013"/>
                <a:gd name="f71" fmla="*/ f55 1 576013"/>
                <a:gd name="f72" fmla="*/ f56 1 576013"/>
                <a:gd name="f73" fmla="*/ f33 1 f40"/>
                <a:gd name="f74" fmla="*/ f34 1 f40"/>
                <a:gd name="f75" fmla="*/ f33 1 f41"/>
                <a:gd name="f76" fmla="*/ f35 1 f41"/>
                <a:gd name="f77" fmla="*/ f58 1 f40"/>
                <a:gd name="f78" fmla="*/ f59 1 f41"/>
                <a:gd name="f79" fmla="*/ f60 1 f41"/>
                <a:gd name="f80" fmla="*/ f61 1 f40"/>
                <a:gd name="f81" fmla="*/ f62 1 f41"/>
                <a:gd name="f82" fmla="*/ f63 1 f41"/>
                <a:gd name="f83" fmla="*/ f64 1 f40"/>
                <a:gd name="f84" fmla="*/ f65 1 f40"/>
                <a:gd name="f85" fmla="*/ f66 1 f41"/>
                <a:gd name="f86" fmla="*/ f67 1 f40"/>
                <a:gd name="f87" fmla="*/ f68 1 f41"/>
                <a:gd name="f88" fmla="*/ f69 1 f40"/>
                <a:gd name="f89" fmla="*/ f70 1 f41"/>
                <a:gd name="f90" fmla="*/ f71 1 f41"/>
                <a:gd name="f91" fmla="*/ f72 1 f41"/>
                <a:gd name="f92" fmla="*/ f73 f31 1"/>
                <a:gd name="f93" fmla="*/ f74 f31 1"/>
                <a:gd name="f94" fmla="*/ f76 f32 1"/>
                <a:gd name="f95" fmla="*/ f75 f32 1"/>
                <a:gd name="f96" fmla="*/ f77 f31 1"/>
                <a:gd name="f97" fmla="*/ f78 f32 1"/>
                <a:gd name="f98" fmla="*/ f79 f32 1"/>
                <a:gd name="f99" fmla="*/ f80 f31 1"/>
                <a:gd name="f100" fmla="*/ f81 f32 1"/>
                <a:gd name="f101" fmla="*/ f82 f32 1"/>
                <a:gd name="f102" fmla="*/ f83 f31 1"/>
                <a:gd name="f103" fmla="*/ f84 f31 1"/>
                <a:gd name="f104" fmla="*/ f85 f32 1"/>
                <a:gd name="f105" fmla="*/ f86 f31 1"/>
                <a:gd name="f106" fmla="*/ f87 f32 1"/>
                <a:gd name="f107" fmla="*/ f88 f31 1"/>
                <a:gd name="f108" fmla="*/ f89 f32 1"/>
                <a:gd name="f109" fmla="*/ f90 f32 1"/>
                <a:gd name="f110" fmla="*/ f9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6" y="f97"/>
                </a:cxn>
                <a:cxn ang="f57">
                  <a:pos x="f96" y="f98"/>
                </a:cxn>
                <a:cxn ang="f57">
                  <a:pos x="f99" y="f100"/>
                </a:cxn>
                <a:cxn ang="f57">
                  <a:pos x="f99" y="f101"/>
                </a:cxn>
                <a:cxn ang="f57">
                  <a:pos x="f99" y="f101"/>
                </a:cxn>
                <a:cxn ang="f57">
                  <a:pos x="f99" y="f101"/>
                </a:cxn>
                <a:cxn ang="f57">
                  <a:pos x="f102" y="f101"/>
                </a:cxn>
                <a:cxn ang="f57">
                  <a:pos x="f103" y="f104"/>
                </a:cxn>
                <a:cxn ang="f57">
                  <a:pos x="f105" y="f106"/>
                </a:cxn>
                <a:cxn ang="f57">
                  <a:pos x="f107" y="f108"/>
                </a:cxn>
                <a:cxn ang="f57">
                  <a:pos x="f107" y="f109"/>
                </a:cxn>
                <a:cxn ang="f57">
                  <a:pos x="f107" y="f110"/>
                </a:cxn>
              </a:cxnLst>
              <a:rect l="f92" t="f95" r="f93" b="f94"/>
              <a:pathLst>
                <a:path w="16613" h="576013">
                  <a:moveTo>
                    <a:pt x="f5" y="f5"/>
                  </a:moveTo>
                  <a:lnTo>
                    <a:pt x="f5" y="f8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6" y="f10"/>
                  </a:lnTo>
                  <a:lnTo>
                    <a:pt x="f6" y="f10"/>
                  </a:lnTo>
                  <a:lnTo>
                    <a:pt x="f11" y="f10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6" y="f28"/>
                    <a:pt x="f20" y="f29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0" name="Freeform: Shape 1363">
              <a:extLst>
                <a:ext uri="{FF2B5EF4-FFF2-40B4-BE49-F238E27FC236}">
                  <a16:creationId xmlns:a16="http://schemas.microsoft.com/office/drawing/2014/main" id="{1BBDB434-AAD2-CF02-3E6B-4B568DE5D165}"/>
                </a:ext>
              </a:extLst>
            </p:cNvPr>
            <p:cNvSpPr/>
            <p:nvPr/>
          </p:nvSpPr>
          <p:spPr>
            <a:xfrm>
              <a:off x="9402729" y="5895118"/>
              <a:ext cx="3557" cy="6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50"/>
                <a:gd name="f7" fmla="val 669"/>
                <a:gd name="f8" fmla="val 670"/>
                <a:gd name="f9" fmla="val 3751"/>
                <a:gd name="f10" fmla="+- 0 0 -90"/>
                <a:gd name="f11" fmla="*/ f3 1 3750"/>
                <a:gd name="f12" fmla="*/ f4 1 66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750"/>
                <a:gd name="f21" fmla="*/ f17 1 669"/>
                <a:gd name="f22" fmla="*/ 0 f18 1"/>
                <a:gd name="f23" fmla="*/ 0 f17 1"/>
                <a:gd name="f24" fmla="*/ 670 f17 1"/>
                <a:gd name="f25" fmla="*/ 3751 f18 1"/>
                <a:gd name="f26" fmla="+- f19 0 f1"/>
                <a:gd name="f27" fmla="*/ f22 1 3750"/>
                <a:gd name="f28" fmla="*/ f23 1 669"/>
                <a:gd name="f29" fmla="*/ f24 1 669"/>
                <a:gd name="f30" fmla="*/ f25 1 3750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  <a:cxn ang="f26">
                  <a:pos x="f43" y="f44"/>
                </a:cxn>
              </a:cxnLst>
              <a:rect l="f39" t="f42" r="f40" b="f41"/>
              <a:pathLst>
                <a:path w="3750" h="669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1" name="Freeform: Shape 1364">
              <a:extLst>
                <a:ext uri="{FF2B5EF4-FFF2-40B4-BE49-F238E27FC236}">
                  <a16:creationId xmlns:a16="http://schemas.microsoft.com/office/drawing/2014/main" id="{62691D91-6501-C04A-D6AB-DA0F5C9D4E53}"/>
                </a:ext>
              </a:extLst>
            </p:cNvPr>
            <p:cNvSpPr/>
            <p:nvPr/>
          </p:nvSpPr>
          <p:spPr>
            <a:xfrm>
              <a:off x="12017758" y="6089492"/>
              <a:ext cx="170937" cy="3224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334"/>
                <a:gd name="f7" fmla="val 322433"/>
                <a:gd name="f8" fmla="val 5628"/>
                <a:gd name="f9" fmla="val 2278"/>
                <a:gd name="f10" fmla="val 322434"/>
                <a:gd name="f11" fmla="val 46357"/>
                <a:gd name="f12" fmla="+- 0 0 -90"/>
                <a:gd name="f13" fmla="*/ f3 1 180334"/>
                <a:gd name="f14" fmla="*/ f4 1 32243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80334"/>
                <a:gd name="f23" fmla="*/ f19 1 322433"/>
                <a:gd name="f24" fmla="*/ 5628 f20 1"/>
                <a:gd name="f25" fmla="*/ 0 f19 1"/>
                <a:gd name="f26" fmla="*/ 2278 f20 1"/>
                <a:gd name="f27" fmla="*/ 0 f20 1"/>
                <a:gd name="f28" fmla="*/ 322434 f19 1"/>
                <a:gd name="f29" fmla="*/ 180334 f20 1"/>
                <a:gd name="f30" fmla="*/ 46357 f20 1"/>
                <a:gd name="f31" fmla="+- f21 0 f1"/>
                <a:gd name="f32" fmla="*/ f24 1 180334"/>
                <a:gd name="f33" fmla="*/ f25 1 322433"/>
                <a:gd name="f34" fmla="*/ f26 1 180334"/>
                <a:gd name="f35" fmla="*/ f27 1 180334"/>
                <a:gd name="f36" fmla="*/ f28 1 322433"/>
                <a:gd name="f37" fmla="*/ f29 1 180334"/>
                <a:gd name="f38" fmla="*/ f30 1 180334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3"/>
                <a:gd name="f48" fmla="*/ f37 1 f22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4 1"/>
                <a:gd name="f59" fmla="*/ f48 f13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9" y="f55"/>
                </a:cxn>
                <a:cxn ang="f31">
                  <a:pos x="f60" y="f55"/>
                </a:cxn>
                <a:cxn ang="f31">
                  <a:pos x="f54" y="f55"/>
                </a:cxn>
              </a:cxnLst>
              <a:rect l="f50" t="f53" r="f51" b="f52"/>
              <a:pathLst>
                <a:path w="180334" h="322433">
                  <a:moveTo>
                    <a:pt x="f8" y="f5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11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2" name="Freeform: Shape 1365">
              <a:extLst>
                <a:ext uri="{FF2B5EF4-FFF2-40B4-BE49-F238E27FC236}">
                  <a16:creationId xmlns:a16="http://schemas.microsoft.com/office/drawing/2014/main" id="{F93E424F-EF80-B84A-64D8-910A3AF0E678}"/>
                </a:ext>
              </a:extLst>
            </p:cNvPr>
            <p:cNvSpPr/>
            <p:nvPr/>
          </p:nvSpPr>
          <p:spPr>
            <a:xfrm>
              <a:off x="11412352" y="6414607"/>
              <a:ext cx="776343" cy="438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9004"/>
                <a:gd name="f7" fmla="val 438842"/>
                <a:gd name="f8" fmla="val 638135"/>
                <a:gd name="f9" fmla="val 402"/>
                <a:gd name="f10" fmla="val 637130"/>
                <a:gd name="f11" fmla="val 3175"/>
                <a:gd name="f12" fmla="val 634518"/>
                <a:gd name="f13" fmla="val 5037"/>
                <a:gd name="f14" fmla="val 631570"/>
                <a:gd name="f15" fmla="val 5090"/>
                <a:gd name="f16" fmla="val 630820"/>
                <a:gd name="f17" fmla="val 5224"/>
                <a:gd name="f18" fmla="val 630043"/>
                <a:gd name="f19" fmla="val 629293"/>
                <a:gd name="f20" fmla="val 2680"/>
                <a:gd name="f21" fmla="val 819005"/>
                <a:gd name="f22" fmla="val 638403"/>
                <a:gd name="f23" fmla="+- 0 0 -90"/>
                <a:gd name="f24" fmla="*/ f3 1 819004"/>
                <a:gd name="f25" fmla="*/ f4 1 438842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819004"/>
                <a:gd name="f34" fmla="*/ f30 1 438842"/>
                <a:gd name="f35" fmla="*/ 638135 f31 1"/>
                <a:gd name="f36" fmla="*/ 402 f30 1"/>
                <a:gd name="f37" fmla="*/ 631570 f31 1"/>
                <a:gd name="f38" fmla="*/ 5090 f30 1"/>
                <a:gd name="f39" fmla="*/ 629293 f31 1"/>
                <a:gd name="f40" fmla="*/ 2680 f31 1"/>
                <a:gd name="f41" fmla="*/ 0 f31 1"/>
                <a:gd name="f42" fmla="*/ 438842 f30 1"/>
                <a:gd name="f43" fmla="*/ 819005 f31 1"/>
                <a:gd name="f44" fmla="*/ 0 f30 1"/>
                <a:gd name="f45" fmla="*/ 638403 f31 1"/>
                <a:gd name="f46" fmla="+- f32 0 f1"/>
                <a:gd name="f47" fmla="*/ f35 1 819004"/>
                <a:gd name="f48" fmla="*/ f36 1 438842"/>
                <a:gd name="f49" fmla="*/ f37 1 819004"/>
                <a:gd name="f50" fmla="*/ f38 1 438842"/>
                <a:gd name="f51" fmla="*/ f39 1 819004"/>
                <a:gd name="f52" fmla="*/ f40 1 819004"/>
                <a:gd name="f53" fmla="*/ f41 1 819004"/>
                <a:gd name="f54" fmla="*/ f42 1 438842"/>
                <a:gd name="f55" fmla="*/ f43 1 819004"/>
                <a:gd name="f56" fmla="*/ f44 1 438842"/>
                <a:gd name="f57" fmla="*/ f45 1 819004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4"/>
                <a:gd name="f66" fmla="*/ f51 1 f33"/>
                <a:gd name="f67" fmla="*/ f52 1 f33"/>
                <a:gd name="f68" fmla="*/ f53 1 f33"/>
                <a:gd name="f69" fmla="*/ f54 1 f34"/>
                <a:gd name="f70" fmla="*/ f55 1 f33"/>
                <a:gd name="f71" fmla="*/ f56 1 f34"/>
                <a:gd name="f72" fmla="*/ f57 1 f33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5 1"/>
                <a:gd name="f81" fmla="*/ f66 f24 1"/>
                <a:gd name="f82" fmla="*/ f67 f24 1"/>
                <a:gd name="f83" fmla="*/ f68 f24 1"/>
                <a:gd name="f84" fmla="*/ f69 f25 1"/>
                <a:gd name="f85" fmla="*/ f70 f24 1"/>
                <a:gd name="f86" fmla="*/ f71 f25 1"/>
                <a:gd name="f87" fmla="*/ f7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81" y="f80"/>
                </a:cxn>
                <a:cxn ang="f46">
                  <a:pos x="f82" y="f80"/>
                </a:cxn>
                <a:cxn ang="f46">
                  <a:pos x="f83" y="f80"/>
                </a:cxn>
                <a:cxn ang="f46">
                  <a:pos x="f83" y="f84"/>
                </a:cxn>
                <a:cxn ang="f46">
                  <a:pos x="f85" y="f84"/>
                </a:cxn>
                <a:cxn ang="f46">
                  <a:pos x="f85" y="f86"/>
                </a:cxn>
                <a:cxn ang="f46">
                  <a:pos x="f87" y="f86"/>
                </a:cxn>
              </a:cxnLst>
              <a:rect l="f73" t="f76" r="f74" b="f75"/>
              <a:pathLst>
                <a:path w="819004" h="438842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lnTo>
                    <a:pt x="f20" y="f15"/>
                  </a:lnTo>
                  <a:lnTo>
                    <a:pt x="f5" y="f15"/>
                  </a:lnTo>
                  <a:lnTo>
                    <a:pt x="f5" y="f7"/>
                  </a:lnTo>
                  <a:lnTo>
                    <a:pt x="f21" y="f7"/>
                  </a:lnTo>
                  <a:lnTo>
                    <a:pt x="f21" y="f5"/>
                  </a:lnTo>
                  <a:lnTo>
                    <a:pt x="f22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3" name="Freeform: Shape 1366">
              <a:extLst>
                <a:ext uri="{FF2B5EF4-FFF2-40B4-BE49-F238E27FC236}">
                  <a16:creationId xmlns:a16="http://schemas.microsoft.com/office/drawing/2014/main" id="{7EAC5ED6-5801-6A6E-035C-F6128DE7B064}"/>
                </a:ext>
              </a:extLst>
            </p:cNvPr>
            <p:cNvSpPr/>
            <p:nvPr/>
          </p:nvSpPr>
          <p:spPr>
            <a:xfrm>
              <a:off x="10314962" y="6390622"/>
              <a:ext cx="40891" cy="66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40"/>
                <a:gd name="f7" fmla="val 6697"/>
                <a:gd name="f8" fmla="val 8307"/>
                <a:gd name="f9" fmla="val 6698"/>
                <a:gd name="f10" fmla="val 35906"/>
                <a:gd name="f11" fmla="val 36187"/>
                <a:gd name="f12" fmla="val 2907"/>
                <a:gd name="f13" fmla="val 39349"/>
                <a:gd name="f14" fmla="val -13"/>
                <a:gd name="f15" fmla="val 1339"/>
                <a:gd name="f16" fmla="val 1474"/>
                <a:gd name="f17" fmla="val 5144"/>
                <a:gd name="f18" fmla="val 134"/>
                <a:gd name="f19" fmla="val 8105"/>
                <a:gd name="f20" fmla="val 3041"/>
                <a:gd name="f21" fmla="+- 0 0 -90"/>
                <a:gd name="f22" fmla="*/ f3 1 43140"/>
                <a:gd name="f23" fmla="*/ f4 1 669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3140"/>
                <a:gd name="f32" fmla="*/ f28 1 6697"/>
                <a:gd name="f33" fmla="*/ 8307 f29 1"/>
                <a:gd name="f34" fmla="*/ 6698 f28 1"/>
                <a:gd name="f35" fmla="*/ 35906 f29 1"/>
                <a:gd name="f36" fmla="*/ 43140 f29 1"/>
                <a:gd name="f37" fmla="*/ 0 f28 1"/>
                <a:gd name="f38" fmla="*/ 1339 f29 1"/>
                <a:gd name="f39" fmla="*/ 0 f29 1"/>
                <a:gd name="f40" fmla="*/ 1474 f29 1"/>
                <a:gd name="f41" fmla="+- f30 0 f1"/>
                <a:gd name="f42" fmla="*/ f33 1 43140"/>
                <a:gd name="f43" fmla="*/ f34 1 6697"/>
                <a:gd name="f44" fmla="*/ f35 1 43140"/>
                <a:gd name="f45" fmla="*/ f36 1 43140"/>
                <a:gd name="f46" fmla="*/ f37 1 6697"/>
                <a:gd name="f47" fmla="*/ f38 1 43140"/>
                <a:gd name="f48" fmla="*/ f39 1 43140"/>
                <a:gd name="f49" fmla="*/ f40 1 43140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1"/>
                <a:gd name="f58" fmla="*/ f46 1 f32"/>
                <a:gd name="f59" fmla="*/ f47 1 f31"/>
                <a:gd name="f60" fmla="*/ f48 1 f31"/>
                <a:gd name="f61" fmla="*/ f49 1 f31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2 1"/>
                <a:gd name="f70" fmla="*/ f58 f23 1"/>
                <a:gd name="f71" fmla="*/ f59 f22 1"/>
                <a:gd name="f72" fmla="*/ f60 f22 1"/>
                <a:gd name="f73" fmla="*/ f6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7"/>
                </a:cxn>
                <a:cxn ang="f41">
                  <a:pos x="f69" y="f70"/>
                </a:cxn>
                <a:cxn ang="f41">
                  <a:pos x="f69" y="f70"/>
                </a:cxn>
                <a:cxn ang="f41">
                  <a:pos x="f71" y="f70"/>
                </a:cxn>
                <a:cxn ang="f41">
                  <a:pos x="f72" y="f70"/>
                </a:cxn>
                <a:cxn ang="f41">
                  <a:pos x="f73" y="f70"/>
                </a:cxn>
                <a:cxn ang="f41">
                  <a:pos x="f66" y="f67"/>
                </a:cxn>
              </a:cxnLst>
              <a:rect l="f62" t="f65" r="f63" b="f64"/>
              <a:pathLst>
                <a:path w="43140" h="6697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6" y="f5"/>
                  </a:cubicBezTo>
                  <a:lnTo>
                    <a:pt x="f6" y="f5"/>
                  </a:lnTo>
                  <a:lnTo>
                    <a:pt x="f15" y="f5"/>
                  </a:lnTo>
                  <a:lnTo>
                    <a:pt x="f5" y="f5"/>
                  </a:lnTo>
                  <a:lnTo>
                    <a:pt x="f16" y="f5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4" name="Freeform: Shape 1367">
              <a:extLst>
                <a:ext uri="{FF2B5EF4-FFF2-40B4-BE49-F238E27FC236}">
                  <a16:creationId xmlns:a16="http://schemas.microsoft.com/office/drawing/2014/main" id="{4F50AA01-BB22-199D-DEF3-FB27AE409269}"/>
                </a:ext>
              </a:extLst>
            </p:cNvPr>
            <p:cNvSpPr/>
            <p:nvPr/>
          </p:nvSpPr>
          <p:spPr>
            <a:xfrm>
              <a:off x="10323091" y="6399867"/>
              <a:ext cx="32890" cy="5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700"/>
                <a:gd name="f7" fmla="val 5894"/>
                <a:gd name="f8" fmla="val 34566"/>
                <a:gd name="f9" fmla="val 5358"/>
                <a:gd name="f10" fmla="val 31311"/>
                <a:gd name="f11" fmla="val 5305"/>
                <a:gd name="f12" fmla="val 28484"/>
                <a:gd name="f13" fmla="val 3121"/>
                <a:gd name="f14" fmla="val 27599"/>
                <a:gd name="f15" fmla="val 34701"/>
                <a:gd name="f16" fmla="+- 0 0 -90"/>
                <a:gd name="f17" fmla="*/ f3 1 34700"/>
                <a:gd name="f18" fmla="*/ f4 1 589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4700"/>
                <a:gd name="f27" fmla="*/ f23 1 5894"/>
                <a:gd name="f28" fmla="*/ 34566 f24 1"/>
                <a:gd name="f29" fmla="*/ 5358 f23 1"/>
                <a:gd name="f30" fmla="*/ 27599 f24 1"/>
                <a:gd name="f31" fmla="*/ 0 f23 1"/>
                <a:gd name="f32" fmla="*/ 0 f24 1"/>
                <a:gd name="f33" fmla="*/ 5894 f23 1"/>
                <a:gd name="f34" fmla="*/ 34701 f24 1"/>
                <a:gd name="f35" fmla="+- f25 0 f1"/>
                <a:gd name="f36" fmla="*/ f28 1 34700"/>
                <a:gd name="f37" fmla="*/ f29 1 5894"/>
                <a:gd name="f38" fmla="*/ f30 1 34700"/>
                <a:gd name="f39" fmla="*/ f31 1 5894"/>
                <a:gd name="f40" fmla="*/ f32 1 34700"/>
                <a:gd name="f41" fmla="*/ f33 1 5894"/>
                <a:gd name="f42" fmla="*/ f34 1 34700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2" y="f63"/>
                </a:cxn>
                <a:cxn ang="f35">
                  <a:pos x="f64" y="f63"/>
                </a:cxn>
              </a:cxnLst>
              <a:rect l="f54" t="f57" r="f55" b="f56"/>
              <a:pathLst>
                <a:path w="34700" h="5894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1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5" name="Freeform: Shape 1368">
              <a:extLst>
                <a:ext uri="{FF2B5EF4-FFF2-40B4-BE49-F238E27FC236}">
                  <a16:creationId xmlns:a16="http://schemas.microsoft.com/office/drawing/2014/main" id="{33A1E401-CAD9-CB58-B6ED-0F574A20C575}"/>
                </a:ext>
              </a:extLst>
            </p:cNvPr>
            <p:cNvSpPr/>
            <p:nvPr/>
          </p:nvSpPr>
          <p:spPr>
            <a:xfrm>
              <a:off x="10696715" y="6399327"/>
              <a:ext cx="21845" cy="5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43"/>
                <a:gd name="f7" fmla="val 5894"/>
                <a:gd name="f8" fmla="val 23044"/>
                <a:gd name="f9" fmla="val 536"/>
                <a:gd name="f10" fmla="+- 0 0 -90"/>
                <a:gd name="f11" fmla="*/ f3 1 23043"/>
                <a:gd name="f12" fmla="*/ f4 1 589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3043"/>
                <a:gd name="f21" fmla="*/ f17 1 5894"/>
                <a:gd name="f22" fmla="*/ 0 f18 1"/>
                <a:gd name="f23" fmla="*/ 5894 f17 1"/>
                <a:gd name="f24" fmla="*/ 23044 f18 1"/>
                <a:gd name="f25" fmla="*/ 0 f17 1"/>
                <a:gd name="f26" fmla="*/ 536 f17 1"/>
                <a:gd name="f27" fmla="+- f19 0 f1"/>
                <a:gd name="f28" fmla="*/ f22 1 23043"/>
                <a:gd name="f29" fmla="*/ f23 1 5894"/>
                <a:gd name="f30" fmla="*/ f24 1 23043"/>
                <a:gd name="f31" fmla="*/ f25 1 5894"/>
                <a:gd name="f32" fmla="*/ f26 1 5894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23043" h="5894">
                  <a:moveTo>
                    <a:pt x="f5" y="f7"/>
                  </a:moveTo>
                  <a:lnTo>
                    <a:pt x="f8" y="f7"/>
                  </a:lnTo>
                  <a:lnTo>
                    <a:pt x="f8" y="f5"/>
                  </a:lnTo>
                  <a:lnTo>
                    <a:pt x="f5" y="f9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6" name="Freeform: Shape 1369">
              <a:extLst>
                <a:ext uri="{FF2B5EF4-FFF2-40B4-BE49-F238E27FC236}">
                  <a16:creationId xmlns:a16="http://schemas.microsoft.com/office/drawing/2014/main" id="{DBBCF45C-0F77-CF2C-04FA-ADEC793756DF}"/>
                </a:ext>
              </a:extLst>
            </p:cNvPr>
            <p:cNvSpPr/>
            <p:nvPr/>
          </p:nvSpPr>
          <p:spPr>
            <a:xfrm>
              <a:off x="10349252" y="6399867"/>
              <a:ext cx="344929" cy="53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3883"/>
                <a:gd name="f7" fmla="val 5358"/>
                <a:gd name="f8" fmla="val 885"/>
                <a:gd name="f9" fmla="val 3121"/>
                <a:gd name="f10" fmla="val 3712"/>
                <a:gd name="f11" fmla="val 5305"/>
                <a:gd name="f12" fmla="val 6967"/>
                <a:gd name="f13" fmla="val 363884"/>
                <a:gd name="f14" fmla="+- 0 0 -90"/>
                <a:gd name="f15" fmla="*/ f3 1 363883"/>
                <a:gd name="f16" fmla="*/ f4 1 535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63883"/>
                <a:gd name="f25" fmla="*/ f21 1 5358"/>
                <a:gd name="f26" fmla="*/ 0 f22 1"/>
                <a:gd name="f27" fmla="*/ 0 f21 1"/>
                <a:gd name="f28" fmla="*/ 6967 f22 1"/>
                <a:gd name="f29" fmla="*/ 5358 f21 1"/>
                <a:gd name="f30" fmla="*/ 363884 f22 1"/>
                <a:gd name="f31" fmla="+- f23 0 f1"/>
                <a:gd name="f32" fmla="*/ f26 1 363883"/>
                <a:gd name="f33" fmla="*/ f27 1 5358"/>
                <a:gd name="f34" fmla="*/ f28 1 363883"/>
                <a:gd name="f35" fmla="*/ f29 1 5358"/>
                <a:gd name="f36" fmla="*/ f30 1 363883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1"/>
                </a:cxn>
              </a:cxnLst>
              <a:rect l="f46" t="f49" r="f47" b="f48"/>
              <a:pathLst>
                <a:path w="363883" h="5358">
                  <a:moveTo>
                    <a:pt x="f5" y="f5"/>
                  </a:moveTo>
                  <a:cubicBezTo>
                    <a:pt x="f8" y="f9"/>
                    <a:pt x="f10" y="f11"/>
                    <a:pt x="f12" y="f7"/>
                  </a:cubicBezTo>
                  <a:lnTo>
                    <a:pt x="f13" y="f7"/>
                  </a:lnTo>
                  <a:lnTo>
                    <a:pt x="f1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7" name="Freeform: Shape 1370">
              <a:extLst>
                <a:ext uri="{FF2B5EF4-FFF2-40B4-BE49-F238E27FC236}">
                  <a16:creationId xmlns:a16="http://schemas.microsoft.com/office/drawing/2014/main" id="{D2F7FC99-360F-0BDD-A0B3-4C3C1E0DABAB}"/>
                </a:ext>
              </a:extLst>
            </p:cNvPr>
            <p:cNvSpPr/>
            <p:nvPr/>
          </p:nvSpPr>
          <p:spPr>
            <a:xfrm>
              <a:off x="10348996" y="6391162"/>
              <a:ext cx="376421" cy="61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7109"/>
                <a:gd name="f7" fmla="val 6162"/>
                <a:gd name="f8" fmla="val 365490"/>
                <a:gd name="f9" fmla="val 390008"/>
                <a:gd name="f10" fmla="val 390531"/>
                <a:gd name="f11" fmla="val 2639"/>
                <a:gd name="f12" fmla="val 393545"/>
                <a:gd name="f13" fmla="val 27"/>
                <a:gd name="f14" fmla="val 397110"/>
                <a:gd name="f15" fmla="val 7234"/>
                <a:gd name="f16" fmla="val 3617"/>
                <a:gd name="f17" fmla="val -40"/>
                <a:gd name="f18" fmla="val 536"/>
                <a:gd name="f19" fmla="val 2586"/>
                <a:gd name="f20" fmla="+- 0 0 -90"/>
                <a:gd name="f21" fmla="*/ f3 1 397109"/>
                <a:gd name="f22" fmla="*/ f4 1 616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97109"/>
                <a:gd name="f31" fmla="*/ f27 1 6162"/>
                <a:gd name="f32" fmla="*/ 0 f28 1"/>
                <a:gd name="f33" fmla="*/ 6162 f27 1"/>
                <a:gd name="f34" fmla="*/ 365490 f28 1"/>
                <a:gd name="f35" fmla="*/ 390008 f28 1"/>
                <a:gd name="f36" fmla="*/ 397110 f28 1"/>
                <a:gd name="f37" fmla="*/ 0 f27 1"/>
                <a:gd name="f38" fmla="*/ 7234 f28 1"/>
                <a:gd name="f39" fmla="+- f29 0 f1"/>
                <a:gd name="f40" fmla="*/ f32 1 397109"/>
                <a:gd name="f41" fmla="*/ f33 1 6162"/>
                <a:gd name="f42" fmla="*/ f34 1 397109"/>
                <a:gd name="f43" fmla="*/ f35 1 397109"/>
                <a:gd name="f44" fmla="*/ f36 1 397109"/>
                <a:gd name="f45" fmla="*/ f37 1 6162"/>
                <a:gd name="f46" fmla="*/ f38 1 397109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0"/>
                <a:gd name="f55" fmla="*/ f44 1 f30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1 1"/>
                <a:gd name="f66" fmla="*/ f55 f21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3"/>
                </a:cxn>
                <a:cxn ang="f39">
                  <a:pos x="f65" y="f63"/>
                </a:cxn>
                <a:cxn ang="f39">
                  <a:pos x="f66" y="f67"/>
                </a:cxn>
                <a:cxn ang="f39">
                  <a:pos x="f68" y="f67"/>
                </a:cxn>
                <a:cxn ang="f39">
                  <a:pos x="f62" y="f63"/>
                </a:cxn>
              </a:cxnLst>
              <a:rect l="f58" t="f61" r="f59" b="f60"/>
              <a:pathLst>
                <a:path w="397109" h="6162">
                  <a:moveTo>
                    <a:pt x="f5" y="f7"/>
                  </a:moveTo>
                  <a:lnTo>
                    <a:pt x="f8" y="f7"/>
                  </a:lnTo>
                  <a:lnTo>
                    <a:pt x="f9" y="f7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cubicBezTo>
                    <a:pt x="f16" y="f17"/>
                    <a:pt x="f18" y="f19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8" name="Freeform: Shape 1371">
              <a:extLst>
                <a:ext uri="{FF2B5EF4-FFF2-40B4-BE49-F238E27FC236}">
                  <a16:creationId xmlns:a16="http://schemas.microsoft.com/office/drawing/2014/main" id="{B0CC6BEE-F82B-B78F-F5A6-B4D581D8BF64}"/>
                </a:ext>
              </a:extLst>
            </p:cNvPr>
            <p:cNvSpPr/>
            <p:nvPr/>
          </p:nvSpPr>
          <p:spPr>
            <a:xfrm>
              <a:off x="10695197" y="6397297"/>
              <a:ext cx="23244" cy="25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7"/>
                <a:gd name="f7" fmla="val 2572"/>
                <a:gd name="f8" fmla="val 1608"/>
                <a:gd name="f9" fmla="val 1233"/>
                <a:gd name="f10" fmla="val 1099"/>
                <a:gd name="f11" fmla="val 429"/>
                <a:gd name="f12" fmla="val 27"/>
                <a:gd name="f13" fmla="val 723"/>
                <a:gd name="f14" fmla="val -120"/>
                <a:gd name="f15" fmla="val 1433"/>
                <a:gd name="f16" fmla="val 349"/>
                <a:gd name="f17" fmla="val 1581"/>
                <a:gd name="f18" fmla="val 1072"/>
                <a:gd name="f19" fmla="val 1594"/>
                <a:gd name="f20" fmla="val 1126"/>
                <a:gd name="f21" fmla="val 1179"/>
                <a:gd name="f22" fmla="+- 0 0 -90"/>
                <a:gd name="f23" fmla="*/ f3 1 24517"/>
                <a:gd name="f24" fmla="*/ f4 1 257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4517"/>
                <a:gd name="f33" fmla="*/ f29 1 2572"/>
                <a:gd name="f34" fmla="*/ 1608 f30 1"/>
                <a:gd name="f35" fmla="*/ 1233 f29 1"/>
                <a:gd name="f36" fmla="*/ 2572 f29 1"/>
                <a:gd name="f37" fmla="*/ 24517 f30 1"/>
                <a:gd name="f38" fmla="*/ 1099 f29 1"/>
                <a:gd name="f39" fmla="*/ 27 f29 1"/>
                <a:gd name="f40" fmla="*/ 0 f30 1"/>
                <a:gd name="f41" fmla="*/ 1581 f30 1"/>
                <a:gd name="f42" fmla="*/ 1072 f29 1"/>
                <a:gd name="f43" fmla="+- f31 0 f1"/>
                <a:gd name="f44" fmla="*/ f34 1 24517"/>
                <a:gd name="f45" fmla="*/ f35 1 2572"/>
                <a:gd name="f46" fmla="*/ f36 1 2572"/>
                <a:gd name="f47" fmla="*/ f37 1 24517"/>
                <a:gd name="f48" fmla="*/ f38 1 2572"/>
                <a:gd name="f49" fmla="*/ f39 1 2572"/>
                <a:gd name="f50" fmla="*/ f40 1 24517"/>
                <a:gd name="f51" fmla="*/ f41 1 24517"/>
                <a:gd name="f52" fmla="*/ f42 1 2572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3"/>
                <a:gd name="f60" fmla="*/ f47 1 f32"/>
                <a:gd name="f61" fmla="*/ f48 1 f33"/>
                <a:gd name="f62" fmla="*/ f49 1 f33"/>
                <a:gd name="f63" fmla="*/ f50 1 f32"/>
                <a:gd name="f64" fmla="*/ f51 1 f32"/>
                <a:gd name="f65" fmla="*/ f52 1 f33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4 1"/>
                <a:gd name="f73" fmla="*/ f60 f23 1"/>
                <a:gd name="f74" fmla="*/ f61 f24 1"/>
                <a:gd name="f75" fmla="*/ f62 f24 1"/>
                <a:gd name="f76" fmla="*/ f63 f23 1"/>
                <a:gd name="f77" fmla="*/ f64 f23 1"/>
                <a:gd name="f78" fmla="*/ f65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73" y="f72"/>
                </a:cxn>
                <a:cxn ang="f43">
                  <a:pos x="f73" y="f74"/>
                </a:cxn>
                <a:cxn ang="f43">
                  <a:pos x="f73" y="f75"/>
                </a:cxn>
                <a:cxn ang="f43">
                  <a:pos x="f76" y="f75"/>
                </a:cxn>
                <a:cxn ang="f43">
                  <a:pos x="f76" y="f75"/>
                </a:cxn>
                <a:cxn ang="f43">
                  <a:pos x="f77" y="f78"/>
                </a:cxn>
                <a:cxn ang="f43">
                  <a:pos x="f70" y="f71"/>
                </a:cxn>
              </a:cxnLst>
              <a:rect l="f66" t="f69" r="f67" b="f68"/>
              <a:pathLst>
                <a:path w="24517" h="2572">
                  <a:moveTo>
                    <a:pt x="f8" y="f9"/>
                  </a:moveTo>
                  <a:lnTo>
                    <a:pt x="f8" y="f7"/>
                  </a:lnTo>
                  <a:lnTo>
                    <a:pt x="f6" y="f7"/>
                  </a:lnTo>
                  <a:lnTo>
                    <a:pt x="f6" y="f10"/>
                  </a:lnTo>
                  <a:cubicBezTo>
                    <a:pt x="f6" y="f10"/>
                    <a:pt x="f6" y="f11"/>
                    <a:pt x="f6" y="f12"/>
                  </a:cubicBezTo>
                  <a:lnTo>
                    <a:pt x="f5" y="f12"/>
                  </a:lnTo>
                  <a:lnTo>
                    <a:pt x="f5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8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9" name="Freeform: Shape 1372">
              <a:extLst>
                <a:ext uri="{FF2B5EF4-FFF2-40B4-BE49-F238E27FC236}">
                  <a16:creationId xmlns:a16="http://schemas.microsoft.com/office/drawing/2014/main" id="{0BA74B7C-20C5-D381-5134-95D0248142C2}"/>
                </a:ext>
              </a:extLst>
            </p:cNvPr>
            <p:cNvSpPr/>
            <p:nvPr/>
          </p:nvSpPr>
          <p:spPr>
            <a:xfrm>
              <a:off x="10322835" y="6397325"/>
              <a:ext cx="372608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089"/>
                <a:gd name="f7" fmla="val 2545"/>
                <a:gd name="f8" fmla="val 391750"/>
                <a:gd name="f9" fmla="val 1206"/>
                <a:gd name="f10" fmla="val 391817"/>
                <a:gd name="f11" fmla="val 522"/>
                <a:gd name="f12" fmla="val 392393"/>
                <a:gd name="f13" fmla="val 393090"/>
                <a:gd name="f14" fmla="val 67"/>
                <a:gd name="f15" fmla="val 402"/>
                <a:gd name="f16" fmla="val 804"/>
                <a:gd name="f17" fmla="val 391482"/>
                <a:gd name="f18" fmla="+- 0 0 -90"/>
                <a:gd name="f19" fmla="*/ f3 1 393089"/>
                <a:gd name="f20" fmla="*/ f4 1 254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93089"/>
                <a:gd name="f29" fmla="*/ f25 1 2545"/>
                <a:gd name="f30" fmla="*/ 391750 f26 1"/>
                <a:gd name="f31" fmla="*/ 2545 f25 1"/>
                <a:gd name="f32" fmla="*/ 1206 f25 1"/>
                <a:gd name="f33" fmla="*/ 393090 f26 1"/>
                <a:gd name="f34" fmla="*/ 0 f25 1"/>
                <a:gd name="f35" fmla="*/ 0 f26 1"/>
                <a:gd name="f36" fmla="*/ 391482 f26 1"/>
                <a:gd name="f37" fmla="+- f27 0 f1"/>
                <a:gd name="f38" fmla="*/ f30 1 393089"/>
                <a:gd name="f39" fmla="*/ f31 1 2545"/>
                <a:gd name="f40" fmla="*/ f32 1 2545"/>
                <a:gd name="f41" fmla="*/ f33 1 393089"/>
                <a:gd name="f42" fmla="*/ f34 1 2545"/>
                <a:gd name="f43" fmla="*/ f35 1 393089"/>
                <a:gd name="f44" fmla="*/ f36 1 39308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9"/>
                <a:gd name="f52" fmla="*/ f41 1 f28"/>
                <a:gd name="f53" fmla="*/ f42 1 f29"/>
                <a:gd name="f54" fmla="*/ f43 1 f28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20 1"/>
                <a:gd name="f63" fmla="*/ f52 f19 1"/>
                <a:gd name="f64" fmla="*/ f53 f20 1"/>
                <a:gd name="f65" fmla="*/ f54 f19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64"/>
                </a:cxn>
                <a:cxn ang="f37">
                  <a:pos x="f65" y="f64"/>
                </a:cxn>
                <a:cxn ang="f37">
                  <a:pos x="f65" y="f62"/>
                </a:cxn>
                <a:cxn ang="f37">
                  <a:pos x="f65" y="f61"/>
                </a:cxn>
                <a:cxn ang="f37">
                  <a:pos x="f66" y="f61"/>
                </a:cxn>
              </a:cxnLst>
              <a:rect l="f56" t="f59" r="f57" b="f58"/>
              <a:pathLst>
                <a:path w="393089" h="2545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5"/>
                    <a:pt x="f13" y="f5"/>
                  </a:cubicBezTo>
                  <a:lnTo>
                    <a:pt x="f5" y="f5"/>
                  </a:lnTo>
                  <a:cubicBezTo>
                    <a:pt x="f14" y="f15"/>
                    <a:pt x="f14" y="f16"/>
                    <a:pt x="f5" y="f9"/>
                  </a:cubicBezTo>
                  <a:lnTo>
                    <a:pt x="f5" y="f7"/>
                  </a:lnTo>
                  <a:lnTo>
                    <a:pt x="f1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0" name="Freeform: Shape 1373">
              <a:extLst>
                <a:ext uri="{FF2B5EF4-FFF2-40B4-BE49-F238E27FC236}">
                  <a16:creationId xmlns:a16="http://schemas.microsoft.com/office/drawing/2014/main" id="{4C2B1734-3410-FC70-EC41-26AC246C87EC}"/>
                </a:ext>
              </a:extLst>
            </p:cNvPr>
            <p:cNvSpPr/>
            <p:nvPr/>
          </p:nvSpPr>
          <p:spPr>
            <a:xfrm>
              <a:off x="10354583" y="6491627"/>
              <a:ext cx="2414" cy="3622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62218"/>
                <a:gd name="f8" fmla="val 1339"/>
                <a:gd name="f9" fmla="val 362219"/>
                <a:gd name="f10" fmla="val 2546"/>
                <a:gd name="f11" fmla="+- 0 0 -90"/>
                <a:gd name="f12" fmla="*/ f3 1 2545"/>
                <a:gd name="f13" fmla="*/ f4 1 36221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545"/>
                <a:gd name="f22" fmla="*/ f18 1 362218"/>
                <a:gd name="f23" fmla="*/ 1339 f19 1"/>
                <a:gd name="f24" fmla="*/ 0 f18 1"/>
                <a:gd name="f25" fmla="*/ 0 f19 1"/>
                <a:gd name="f26" fmla="*/ 362219 f18 1"/>
                <a:gd name="f27" fmla="*/ 2546 f19 1"/>
                <a:gd name="f28" fmla="+- f20 0 f1"/>
                <a:gd name="f29" fmla="*/ f23 1 2545"/>
                <a:gd name="f30" fmla="*/ f24 1 362218"/>
                <a:gd name="f31" fmla="*/ f25 1 2545"/>
                <a:gd name="f32" fmla="*/ f26 1 362218"/>
                <a:gd name="f33" fmla="*/ f27 1 254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48"/>
                </a:cxn>
                <a:cxn ang="f28">
                  <a:pos x="f47" y="f48"/>
                </a:cxn>
              </a:cxnLst>
              <a:rect l="f43" t="f46" r="f44" b="f45"/>
              <a:pathLst>
                <a:path w="2545" h="362218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1" name="Freeform: Shape 1374">
              <a:extLst>
                <a:ext uri="{FF2B5EF4-FFF2-40B4-BE49-F238E27FC236}">
                  <a16:creationId xmlns:a16="http://schemas.microsoft.com/office/drawing/2014/main" id="{D9B9C5D4-FAC2-1AFF-56F4-C754BC5493C7}"/>
                </a:ext>
              </a:extLst>
            </p:cNvPr>
            <p:cNvSpPr/>
            <p:nvPr/>
          </p:nvSpPr>
          <p:spPr>
            <a:xfrm>
              <a:off x="10694173" y="6397188"/>
              <a:ext cx="2542" cy="799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79972"/>
                <a:gd name="f8" fmla="val 2680"/>
                <a:gd name="f9" fmla="val 1340"/>
                <a:gd name="f10" fmla="val 603"/>
                <a:gd name="f11" fmla="val 2076"/>
                <a:gd name="f12" fmla="val 1339"/>
                <a:gd name="f13" fmla="+- 0 0 -90"/>
                <a:gd name="f14" fmla="*/ f3 1 2679"/>
                <a:gd name="f15" fmla="*/ f4 1 7997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679"/>
                <a:gd name="f24" fmla="*/ f20 1 79972"/>
                <a:gd name="f25" fmla="*/ 2680 f21 1"/>
                <a:gd name="f26" fmla="*/ 1340 f20 1"/>
                <a:gd name="f27" fmla="*/ 1339 f21 1"/>
                <a:gd name="f28" fmla="*/ 0 f20 1"/>
                <a:gd name="f29" fmla="*/ 0 f21 1"/>
                <a:gd name="f30" fmla="*/ 79972 f20 1"/>
                <a:gd name="f31" fmla="+- f22 0 f1"/>
                <a:gd name="f32" fmla="*/ f25 1 2679"/>
                <a:gd name="f33" fmla="*/ f26 1 79972"/>
                <a:gd name="f34" fmla="*/ f27 1 2679"/>
                <a:gd name="f35" fmla="*/ f28 1 79972"/>
                <a:gd name="f36" fmla="*/ f29 1 2679"/>
                <a:gd name="f37" fmla="*/ f30 1 79972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5"/>
                </a:cxn>
                <a:cxn ang="f31">
                  <a:pos x="f56" y="f53"/>
                </a:cxn>
                <a:cxn ang="f31">
                  <a:pos x="f56" y="f57"/>
                </a:cxn>
                <a:cxn ang="f31">
                  <a:pos x="f54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2679" h="79972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cubicBezTo>
                    <a:pt x="f10" y="f5"/>
                    <a:pt x="f5" y="f10"/>
                    <a:pt x="f5" y="f9"/>
                  </a:cubicBezTo>
                  <a:lnTo>
                    <a:pt x="f5" y="f7"/>
                  </a:lnTo>
                  <a:lnTo>
                    <a:pt x="f12" y="f7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2" name="Freeform: Shape 1375">
              <a:extLst>
                <a:ext uri="{FF2B5EF4-FFF2-40B4-BE49-F238E27FC236}">
                  <a16:creationId xmlns:a16="http://schemas.microsoft.com/office/drawing/2014/main" id="{97CE55CB-6574-59F8-F5DE-1A083573F6C7}"/>
                </a:ext>
              </a:extLst>
            </p:cNvPr>
            <p:cNvSpPr/>
            <p:nvPr/>
          </p:nvSpPr>
          <p:spPr>
            <a:xfrm>
              <a:off x="10085978" y="6448092"/>
              <a:ext cx="2414" cy="330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3087"/>
                <a:gd name="f8" fmla="val 2546"/>
                <a:gd name="f9" fmla="+- 0 0 -90"/>
                <a:gd name="f10" fmla="*/ f3 1 2545"/>
                <a:gd name="f11" fmla="*/ f4 1 3308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45"/>
                <a:gd name="f20" fmla="*/ f16 1 33087"/>
                <a:gd name="f21" fmla="*/ 0 f17 1"/>
                <a:gd name="f22" fmla="*/ 0 f16 1"/>
                <a:gd name="f23" fmla="*/ 2546 f17 1"/>
                <a:gd name="f24" fmla="*/ 33087 f16 1"/>
                <a:gd name="f25" fmla="+- f18 0 f1"/>
                <a:gd name="f26" fmla="*/ f21 1 2545"/>
                <a:gd name="f27" fmla="*/ f22 1 33087"/>
                <a:gd name="f28" fmla="*/ f23 1 2545"/>
                <a:gd name="f29" fmla="*/ f24 1 33087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545" h="33087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3" name="Freeform: Shape 1376">
              <a:extLst>
                <a:ext uri="{FF2B5EF4-FFF2-40B4-BE49-F238E27FC236}">
                  <a16:creationId xmlns:a16="http://schemas.microsoft.com/office/drawing/2014/main" id="{5BF60FD2-7E69-55A5-B51E-1376D9147C9B}"/>
                </a:ext>
              </a:extLst>
            </p:cNvPr>
            <p:cNvSpPr/>
            <p:nvPr/>
          </p:nvSpPr>
          <p:spPr>
            <a:xfrm>
              <a:off x="12024488" y="5548972"/>
              <a:ext cx="37206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255"/>
                <a:gd name="f7" fmla="val 14601"/>
                <a:gd name="f8" fmla="val 5627"/>
                <a:gd name="f9" fmla="val 8707"/>
                <a:gd name="f10" fmla="val 4555"/>
                <a:gd name="f11" fmla="val 32021"/>
                <a:gd name="f12" fmla="val 7368"/>
                <a:gd name="f13" fmla="val 3350"/>
                <a:gd name="f14" fmla="val 35236"/>
                <a:gd name="f15" fmla="val 74"/>
                <a:gd name="f16" fmla="val 3912"/>
                <a:gd name="f17" fmla="val 786"/>
                <a:gd name="f18" fmla="val 6458"/>
                <a:gd name="f19" fmla="val 4600"/>
                <a:gd name="f20" fmla="val 5667"/>
                <a:gd name="f21" fmla="val 8517"/>
                <a:gd name="f22" fmla="val 5654"/>
                <a:gd name="f23" fmla="val 8580"/>
                <a:gd name="f24" fmla="val 5641"/>
                <a:gd name="f25" fmla="val 8644"/>
                <a:gd name="f26" fmla="+- 0 0 -90"/>
                <a:gd name="f27" fmla="*/ f3 1 39255"/>
                <a:gd name="f28" fmla="*/ f4 1 14601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9255"/>
                <a:gd name="f37" fmla="*/ f33 1 14601"/>
                <a:gd name="f38" fmla="*/ 5627 f34 1"/>
                <a:gd name="f39" fmla="*/ 8707 f33 1"/>
                <a:gd name="f40" fmla="*/ 4555 f34 1"/>
                <a:gd name="f41" fmla="*/ 14601 f33 1"/>
                <a:gd name="f42" fmla="*/ 32021 f34 1"/>
                <a:gd name="f43" fmla="*/ 7368 f33 1"/>
                <a:gd name="f44" fmla="*/ 39255 f34 1"/>
                <a:gd name="f45" fmla="*/ 0 f33 1"/>
                <a:gd name="f46" fmla="*/ 0 f34 1"/>
                <a:gd name="f47" fmla="*/ 5667 f34 1"/>
                <a:gd name="f48" fmla="*/ 8517 f33 1"/>
                <a:gd name="f49" fmla="+- f35 0 f1"/>
                <a:gd name="f50" fmla="*/ f38 1 39255"/>
                <a:gd name="f51" fmla="*/ f39 1 14601"/>
                <a:gd name="f52" fmla="*/ f40 1 39255"/>
                <a:gd name="f53" fmla="*/ f41 1 14601"/>
                <a:gd name="f54" fmla="*/ f42 1 39255"/>
                <a:gd name="f55" fmla="*/ f43 1 14601"/>
                <a:gd name="f56" fmla="*/ f44 1 39255"/>
                <a:gd name="f57" fmla="*/ f45 1 14601"/>
                <a:gd name="f58" fmla="*/ f46 1 39255"/>
                <a:gd name="f59" fmla="*/ f47 1 39255"/>
                <a:gd name="f60" fmla="*/ f48 1 14601"/>
                <a:gd name="f61" fmla="*/ f29 1 f36"/>
                <a:gd name="f62" fmla="*/ f30 1 f36"/>
                <a:gd name="f63" fmla="*/ f29 1 f37"/>
                <a:gd name="f64" fmla="*/ f31 1 f37"/>
                <a:gd name="f65" fmla="*/ f50 1 f36"/>
                <a:gd name="f66" fmla="*/ f51 1 f37"/>
                <a:gd name="f67" fmla="*/ f52 1 f36"/>
                <a:gd name="f68" fmla="*/ f53 1 f37"/>
                <a:gd name="f69" fmla="*/ f54 1 f36"/>
                <a:gd name="f70" fmla="*/ f55 1 f37"/>
                <a:gd name="f71" fmla="*/ f56 1 f36"/>
                <a:gd name="f72" fmla="*/ f57 1 f37"/>
                <a:gd name="f73" fmla="*/ f58 1 f36"/>
                <a:gd name="f74" fmla="*/ f59 1 f36"/>
                <a:gd name="f75" fmla="*/ f60 1 f37"/>
                <a:gd name="f76" fmla="*/ f61 f27 1"/>
                <a:gd name="f77" fmla="*/ f62 f27 1"/>
                <a:gd name="f78" fmla="*/ f64 f28 1"/>
                <a:gd name="f79" fmla="*/ f63 f28 1"/>
                <a:gd name="f80" fmla="*/ f65 f27 1"/>
                <a:gd name="f81" fmla="*/ f66 f28 1"/>
                <a:gd name="f82" fmla="*/ f67 f27 1"/>
                <a:gd name="f83" fmla="*/ f68 f28 1"/>
                <a:gd name="f84" fmla="*/ f69 f27 1"/>
                <a:gd name="f85" fmla="*/ f70 f28 1"/>
                <a:gd name="f86" fmla="*/ f71 f27 1"/>
                <a:gd name="f87" fmla="*/ f72 f28 1"/>
                <a:gd name="f88" fmla="*/ f73 f27 1"/>
                <a:gd name="f89" fmla="*/ f74 f27 1"/>
                <a:gd name="f90" fmla="*/ f7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0" y="f81"/>
                </a:cxn>
                <a:cxn ang="f49">
                  <a:pos x="f82" y="f83"/>
                </a:cxn>
                <a:cxn ang="f49">
                  <a:pos x="f84" y="f83"/>
                </a:cxn>
                <a:cxn ang="f49">
                  <a:pos x="f84" y="f85"/>
                </a:cxn>
                <a:cxn ang="f49">
                  <a:pos x="f86" y="f87"/>
                </a:cxn>
                <a:cxn ang="f49">
                  <a:pos x="f88" y="f87"/>
                </a:cxn>
                <a:cxn ang="f49">
                  <a:pos x="f89" y="f90"/>
                </a:cxn>
                <a:cxn ang="f49">
                  <a:pos x="f80" y="f81"/>
                </a:cxn>
              </a:cxnLst>
              <a:rect l="f76" t="f79" r="f77" b="f78"/>
              <a:pathLst>
                <a:path w="39255" h="14601">
                  <a:moveTo>
                    <a:pt x="f8" y="f9"/>
                  </a:moveTo>
                  <a:lnTo>
                    <a:pt x="f10" y="f7"/>
                  </a:lnTo>
                  <a:lnTo>
                    <a:pt x="f11" y="f7"/>
                  </a:lnTo>
                  <a:lnTo>
                    <a:pt x="f11" y="f12"/>
                  </a:lnTo>
                  <a:cubicBezTo>
                    <a:pt x="f11" y="f13"/>
                    <a:pt x="f14" y="f15"/>
                    <a:pt x="f6" y="f5"/>
                  </a:cubicBezTo>
                  <a:lnTo>
                    <a:pt x="f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4" name="Freeform: Shape 1377">
              <a:extLst>
                <a:ext uri="{FF2B5EF4-FFF2-40B4-BE49-F238E27FC236}">
                  <a16:creationId xmlns:a16="http://schemas.microsoft.com/office/drawing/2014/main" id="{669B7782-D853-F642-8BE8-DAFC2294451D}"/>
                </a:ext>
              </a:extLst>
            </p:cNvPr>
            <p:cNvSpPr/>
            <p:nvPr/>
          </p:nvSpPr>
          <p:spPr>
            <a:xfrm>
              <a:off x="9269629" y="6492834"/>
              <a:ext cx="2414" cy="36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61013"/>
                <a:gd name="f8" fmla="val 2546"/>
                <a:gd name="f9" fmla="+- 0 0 -90"/>
                <a:gd name="f10" fmla="*/ f3 1 2545"/>
                <a:gd name="f11" fmla="*/ f4 1 36101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45"/>
                <a:gd name="f20" fmla="*/ f16 1 361013"/>
                <a:gd name="f21" fmla="*/ 0 f17 1"/>
                <a:gd name="f22" fmla="*/ 0 f16 1"/>
                <a:gd name="f23" fmla="*/ 2546 f17 1"/>
                <a:gd name="f24" fmla="*/ 361013 f16 1"/>
                <a:gd name="f25" fmla="+- f18 0 f1"/>
                <a:gd name="f26" fmla="*/ f21 1 2545"/>
                <a:gd name="f27" fmla="*/ f22 1 361013"/>
                <a:gd name="f28" fmla="*/ f23 1 2545"/>
                <a:gd name="f29" fmla="*/ f24 1 361013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545" h="361013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5" name="Freeform: Shape 1378">
              <a:extLst>
                <a:ext uri="{FF2B5EF4-FFF2-40B4-BE49-F238E27FC236}">
                  <a16:creationId xmlns:a16="http://schemas.microsoft.com/office/drawing/2014/main" id="{0E22DA7A-25D1-0C25-3200-ADE0E3BDE777}"/>
                </a:ext>
              </a:extLst>
            </p:cNvPr>
            <p:cNvSpPr/>
            <p:nvPr/>
          </p:nvSpPr>
          <p:spPr>
            <a:xfrm>
              <a:off x="11273418" y="6407173"/>
              <a:ext cx="65022" cy="146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596"/>
                <a:gd name="f7" fmla="val 14661"/>
                <a:gd name="f8" fmla="val 62032"/>
                <a:gd name="f9" fmla="val 12250"/>
                <a:gd name="f10" fmla="val 61496"/>
                <a:gd name="f11" fmla="val 12023"/>
                <a:gd name="f12" fmla="val 61000"/>
                <a:gd name="f13" fmla="val 11701"/>
                <a:gd name="f14" fmla="val 60558"/>
                <a:gd name="f15" fmla="val 11313"/>
                <a:gd name="f16" fmla="val 59888"/>
                <a:gd name="f17" fmla="val 10375"/>
                <a:gd name="f18" fmla="val 59499"/>
                <a:gd name="f19" fmla="val 9987"/>
                <a:gd name="f20" fmla="val 59178"/>
                <a:gd name="f21" fmla="val 9531"/>
                <a:gd name="f22" fmla="val 58950"/>
                <a:gd name="f23" fmla="val 9035"/>
                <a:gd name="f24" fmla="val 8232"/>
                <a:gd name="f25" fmla="val 7830"/>
                <a:gd name="f26" fmla="val 58896"/>
                <a:gd name="f27" fmla="val 7428"/>
                <a:gd name="f28" fmla="val 7026"/>
                <a:gd name="f29" fmla="val 6624"/>
                <a:gd name="f30" fmla="val 58883"/>
                <a:gd name="f31" fmla="val 6222"/>
                <a:gd name="f32" fmla="val 5820"/>
                <a:gd name="f33" fmla="val 5419"/>
                <a:gd name="f34" fmla="val 4923"/>
                <a:gd name="f35" fmla="val 4441"/>
                <a:gd name="f36" fmla="val 3945"/>
                <a:gd name="f37" fmla="val 58910"/>
                <a:gd name="f38" fmla="val 3583"/>
                <a:gd name="f39" fmla="val 3235"/>
                <a:gd name="f40" fmla="val 2873"/>
                <a:gd name="f41" fmla="val 59165"/>
                <a:gd name="f42" fmla="val 2445"/>
                <a:gd name="f43" fmla="val 59446"/>
                <a:gd name="f44" fmla="val 2043"/>
                <a:gd name="f45" fmla="val 59754"/>
                <a:gd name="f46" fmla="val 1668"/>
                <a:gd name="f47" fmla="val 60049"/>
                <a:gd name="f48" fmla="val 1333"/>
                <a:gd name="f49" fmla="val 60411"/>
                <a:gd name="f50" fmla="val 1052"/>
                <a:gd name="f51" fmla="val 60826"/>
                <a:gd name="f52" fmla="val 864"/>
                <a:gd name="f53" fmla="val 194"/>
                <a:gd name="f54" fmla="val 60"/>
                <a:gd name="f55" fmla="val 62474"/>
                <a:gd name="f56" fmla="val -20"/>
                <a:gd name="f57" fmla="val 62930"/>
                <a:gd name="f58" fmla="val 63371"/>
                <a:gd name="f59" fmla="val 64443"/>
                <a:gd name="f60" fmla="val 3993"/>
                <a:gd name="f61" fmla="val 7234"/>
                <a:gd name="f62" fmla="val 3302"/>
                <a:gd name="f63" fmla="val 7294"/>
                <a:gd name="f64" fmla="val 14662"/>
                <a:gd name="f65" fmla="val 63505"/>
                <a:gd name="f66" fmla="val 62300"/>
                <a:gd name="f67" fmla="+- 0 0 -90"/>
                <a:gd name="f68" fmla="*/ f3 1 68596"/>
                <a:gd name="f69" fmla="*/ f4 1 14661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68596"/>
                <a:gd name="f78" fmla="*/ f74 1 14661"/>
                <a:gd name="f79" fmla="*/ 62032 f75 1"/>
                <a:gd name="f80" fmla="*/ 12250 f74 1"/>
                <a:gd name="f81" fmla="*/ 60558 f75 1"/>
                <a:gd name="f82" fmla="*/ 11313 f74 1"/>
                <a:gd name="f83" fmla="*/ 59888 f75 1"/>
                <a:gd name="f84" fmla="*/ 10375 f74 1"/>
                <a:gd name="f85" fmla="*/ 58950 f75 1"/>
                <a:gd name="f86" fmla="*/ 9035 f74 1"/>
                <a:gd name="f87" fmla="*/ 7830 f74 1"/>
                <a:gd name="f88" fmla="*/ 6624 f74 1"/>
                <a:gd name="f89" fmla="*/ 5419 f74 1"/>
                <a:gd name="f90" fmla="*/ 3945 f74 1"/>
                <a:gd name="f91" fmla="*/ 2873 f74 1"/>
                <a:gd name="f92" fmla="*/ 59754 f75 1"/>
                <a:gd name="f93" fmla="*/ 1668 f74 1"/>
                <a:gd name="f94" fmla="*/ 60826 f75 1"/>
                <a:gd name="f95" fmla="*/ 864 f74 1"/>
                <a:gd name="f96" fmla="*/ 60 f74 1"/>
                <a:gd name="f97" fmla="*/ 63371 f75 1"/>
                <a:gd name="f98" fmla="*/ 64443 f75 1"/>
                <a:gd name="f99" fmla="*/ 68596 f75 1"/>
                <a:gd name="f100" fmla="*/ 0 f75 1"/>
                <a:gd name="f101" fmla="*/ 7234 f75 1"/>
                <a:gd name="f102" fmla="*/ 7294 f74 1"/>
                <a:gd name="f103" fmla="*/ 14662 f74 1"/>
                <a:gd name="f104" fmla="*/ 63505 f75 1"/>
                <a:gd name="f105" fmla="*/ 62300 f75 1"/>
                <a:gd name="f106" fmla="+- f76 0 f1"/>
                <a:gd name="f107" fmla="*/ f79 1 68596"/>
                <a:gd name="f108" fmla="*/ f80 1 14661"/>
                <a:gd name="f109" fmla="*/ f81 1 68596"/>
                <a:gd name="f110" fmla="*/ f82 1 14661"/>
                <a:gd name="f111" fmla="*/ f83 1 68596"/>
                <a:gd name="f112" fmla="*/ f84 1 14661"/>
                <a:gd name="f113" fmla="*/ f85 1 68596"/>
                <a:gd name="f114" fmla="*/ f86 1 14661"/>
                <a:gd name="f115" fmla="*/ f87 1 14661"/>
                <a:gd name="f116" fmla="*/ f88 1 14661"/>
                <a:gd name="f117" fmla="*/ f89 1 14661"/>
                <a:gd name="f118" fmla="*/ f90 1 14661"/>
                <a:gd name="f119" fmla="*/ f91 1 14661"/>
                <a:gd name="f120" fmla="*/ f92 1 68596"/>
                <a:gd name="f121" fmla="*/ f93 1 14661"/>
                <a:gd name="f122" fmla="*/ f94 1 68596"/>
                <a:gd name="f123" fmla="*/ f95 1 14661"/>
                <a:gd name="f124" fmla="*/ f96 1 14661"/>
                <a:gd name="f125" fmla="*/ f97 1 68596"/>
                <a:gd name="f126" fmla="*/ f98 1 68596"/>
                <a:gd name="f127" fmla="*/ f99 1 68596"/>
                <a:gd name="f128" fmla="*/ f100 1 68596"/>
                <a:gd name="f129" fmla="*/ f101 1 68596"/>
                <a:gd name="f130" fmla="*/ f102 1 14661"/>
                <a:gd name="f131" fmla="*/ f103 1 14661"/>
                <a:gd name="f132" fmla="*/ f104 1 68596"/>
                <a:gd name="f133" fmla="*/ f105 1 68596"/>
                <a:gd name="f134" fmla="*/ f70 1 f77"/>
                <a:gd name="f135" fmla="*/ f71 1 f77"/>
                <a:gd name="f136" fmla="*/ f70 1 f78"/>
                <a:gd name="f137" fmla="*/ f72 1 f78"/>
                <a:gd name="f138" fmla="*/ f107 1 f77"/>
                <a:gd name="f139" fmla="*/ f108 1 f78"/>
                <a:gd name="f140" fmla="*/ f109 1 f77"/>
                <a:gd name="f141" fmla="*/ f110 1 f78"/>
                <a:gd name="f142" fmla="*/ f111 1 f77"/>
                <a:gd name="f143" fmla="*/ f112 1 f78"/>
                <a:gd name="f144" fmla="*/ f113 1 f77"/>
                <a:gd name="f145" fmla="*/ f114 1 f78"/>
                <a:gd name="f146" fmla="*/ f115 1 f78"/>
                <a:gd name="f147" fmla="*/ f116 1 f78"/>
                <a:gd name="f148" fmla="*/ f117 1 f78"/>
                <a:gd name="f149" fmla="*/ f118 1 f78"/>
                <a:gd name="f150" fmla="*/ f119 1 f78"/>
                <a:gd name="f151" fmla="*/ f120 1 f77"/>
                <a:gd name="f152" fmla="*/ f121 1 f78"/>
                <a:gd name="f153" fmla="*/ f122 1 f77"/>
                <a:gd name="f154" fmla="*/ f123 1 f78"/>
                <a:gd name="f155" fmla="*/ f124 1 f78"/>
                <a:gd name="f156" fmla="*/ f125 1 f77"/>
                <a:gd name="f157" fmla="*/ f126 1 f77"/>
                <a:gd name="f158" fmla="*/ f127 1 f77"/>
                <a:gd name="f159" fmla="*/ f128 1 f77"/>
                <a:gd name="f160" fmla="*/ f129 1 f77"/>
                <a:gd name="f161" fmla="*/ f130 1 f78"/>
                <a:gd name="f162" fmla="*/ f131 1 f78"/>
                <a:gd name="f163" fmla="*/ f132 1 f77"/>
                <a:gd name="f164" fmla="*/ f133 1 f77"/>
                <a:gd name="f165" fmla="*/ f134 f68 1"/>
                <a:gd name="f166" fmla="*/ f135 f68 1"/>
                <a:gd name="f167" fmla="*/ f137 f69 1"/>
                <a:gd name="f168" fmla="*/ f136 f69 1"/>
                <a:gd name="f169" fmla="*/ f138 f68 1"/>
                <a:gd name="f170" fmla="*/ f139 f69 1"/>
                <a:gd name="f171" fmla="*/ f140 f68 1"/>
                <a:gd name="f172" fmla="*/ f141 f69 1"/>
                <a:gd name="f173" fmla="*/ f142 f68 1"/>
                <a:gd name="f174" fmla="*/ f143 f69 1"/>
                <a:gd name="f175" fmla="*/ f144 f68 1"/>
                <a:gd name="f176" fmla="*/ f145 f69 1"/>
                <a:gd name="f177" fmla="*/ f146 f69 1"/>
                <a:gd name="f178" fmla="*/ f147 f69 1"/>
                <a:gd name="f179" fmla="*/ f148 f69 1"/>
                <a:gd name="f180" fmla="*/ f149 f69 1"/>
                <a:gd name="f181" fmla="*/ f150 f69 1"/>
                <a:gd name="f182" fmla="*/ f151 f68 1"/>
                <a:gd name="f183" fmla="*/ f152 f69 1"/>
                <a:gd name="f184" fmla="*/ f153 f68 1"/>
                <a:gd name="f185" fmla="*/ f154 f69 1"/>
                <a:gd name="f186" fmla="*/ f155 f69 1"/>
                <a:gd name="f187" fmla="*/ f156 f68 1"/>
                <a:gd name="f188" fmla="*/ f157 f68 1"/>
                <a:gd name="f189" fmla="*/ f158 f68 1"/>
                <a:gd name="f190" fmla="*/ f159 f68 1"/>
                <a:gd name="f191" fmla="*/ f160 f68 1"/>
                <a:gd name="f192" fmla="*/ f161 f69 1"/>
                <a:gd name="f193" fmla="*/ f162 f69 1"/>
                <a:gd name="f194" fmla="*/ f163 f68 1"/>
                <a:gd name="f195" fmla="*/ f164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69" y="f170"/>
                </a:cxn>
                <a:cxn ang="f106">
                  <a:pos x="f171" y="f172"/>
                </a:cxn>
                <a:cxn ang="f106">
                  <a:pos x="f173" y="f174"/>
                </a:cxn>
                <a:cxn ang="f106">
                  <a:pos x="f175" y="f176"/>
                </a:cxn>
                <a:cxn ang="f106">
                  <a:pos x="f175" y="f177"/>
                </a:cxn>
                <a:cxn ang="f106">
                  <a:pos x="f175" y="f178"/>
                </a:cxn>
                <a:cxn ang="f106">
                  <a:pos x="f175" y="f178"/>
                </a:cxn>
                <a:cxn ang="f106">
                  <a:pos x="f175" y="f179"/>
                </a:cxn>
                <a:cxn ang="f106">
                  <a:pos x="f175" y="f180"/>
                </a:cxn>
                <a:cxn ang="f106">
                  <a:pos x="f175" y="f181"/>
                </a:cxn>
                <a:cxn ang="f106">
                  <a:pos x="f182" y="f183"/>
                </a:cxn>
                <a:cxn ang="f106">
                  <a:pos x="f184" y="f185"/>
                </a:cxn>
                <a:cxn ang="f106">
                  <a:pos x="f169" y="f186"/>
                </a:cxn>
                <a:cxn ang="f106">
                  <a:pos x="f187" y="f186"/>
                </a:cxn>
                <a:cxn ang="f106">
                  <a:pos x="f188" y="f186"/>
                </a:cxn>
                <a:cxn ang="f106">
                  <a:pos x="f189" y="f186"/>
                </a:cxn>
                <a:cxn ang="f106">
                  <a:pos x="f190" y="f186"/>
                </a:cxn>
                <a:cxn ang="f106">
                  <a:pos x="f191" y="f192"/>
                </a:cxn>
                <a:cxn ang="f106">
                  <a:pos x="f191" y="f193"/>
                </a:cxn>
                <a:cxn ang="f106">
                  <a:pos x="f194" y="f193"/>
                </a:cxn>
                <a:cxn ang="f106">
                  <a:pos x="f195" y="f193"/>
                </a:cxn>
              </a:cxnLst>
              <a:rect l="f165" t="f168" r="f166" b="f167"/>
              <a:pathLst>
                <a:path w="68596" h="1466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4"/>
                    <a:pt x="f22" y="f25"/>
                  </a:cubicBezTo>
                  <a:cubicBezTo>
                    <a:pt x="f26" y="f27"/>
                    <a:pt x="f26" y="f28"/>
                    <a:pt x="f22" y="f29"/>
                  </a:cubicBezTo>
                  <a:lnTo>
                    <a:pt x="f22" y="f29"/>
                  </a:lnTo>
                  <a:cubicBezTo>
                    <a:pt x="f30" y="f31"/>
                    <a:pt x="f30" y="f32"/>
                    <a:pt x="f22" y="f33"/>
                  </a:cubicBezTo>
                  <a:cubicBezTo>
                    <a:pt x="f26" y="f34"/>
                    <a:pt x="f26" y="f35"/>
                    <a:pt x="f22" y="f36"/>
                  </a:cubicBezTo>
                  <a:cubicBezTo>
                    <a:pt x="f37" y="f38"/>
                    <a:pt x="f37" y="f39"/>
                    <a:pt x="f22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1" y="f52"/>
                    <a:pt x="f51" y="f53"/>
                    <a:pt x="f8" y="f54"/>
                  </a:cubicBezTo>
                  <a:cubicBezTo>
                    <a:pt x="f55" y="f56"/>
                    <a:pt x="f57" y="f56"/>
                    <a:pt x="f58" y="f54"/>
                  </a:cubicBezTo>
                  <a:lnTo>
                    <a:pt x="f59" y="f54"/>
                  </a:lnTo>
                  <a:lnTo>
                    <a:pt x="f6" y="f54"/>
                  </a:lnTo>
                  <a:lnTo>
                    <a:pt x="f5" y="f54"/>
                  </a:lnTo>
                  <a:cubicBezTo>
                    <a:pt x="f60" y="f54"/>
                    <a:pt x="f61" y="f62"/>
                    <a:pt x="f61" y="f63"/>
                  </a:cubicBezTo>
                  <a:lnTo>
                    <a:pt x="f61" y="f64"/>
                  </a:lnTo>
                  <a:lnTo>
                    <a:pt x="f65" y="f64"/>
                  </a:lnTo>
                  <a:lnTo>
                    <a:pt x="f66" y="f6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6" name="Freeform: Shape 1379">
              <a:extLst>
                <a:ext uri="{FF2B5EF4-FFF2-40B4-BE49-F238E27FC236}">
                  <a16:creationId xmlns:a16="http://schemas.microsoft.com/office/drawing/2014/main" id="{794C4BD3-D2AC-C8C0-98DD-E18D2D933E39}"/>
                </a:ext>
              </a:extLst>
            </p:cNvPr>
            <p:cNvSpPr/>
            <p:nvPr/>
          </p:nvSpPr>
          <p:spPr>
            <a:xfrm>
              <a:off x="12018644" y="5786341"/>
              <a:ext cx="2414" cy="2885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88542"/>
                <a:gd name="f8" fmla="val 1340"/>
                <a:gd name="f9" fmla="val 288543"/>
                <a:gd name="f10" fmla="val 2546"/>
                <a:gd name="f11" fmla="+- 0 0 -90"/>
                <a:gd name="f12" fmla="*/ f3 1 2545"/>
                <a:gd name="f13" fmla="*/ f4 1 28854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545"/>
                <a:gd name="f22" fmla="*/ f18 1 288542"/>
                <a:gd name="f23" fmla="*/ 1340 f19 1"/>
                <a:gd name="f24" fmla="*/ 288543 f18 1"/>
                <a:gd name="f25" fmla="*/ 2546 f19 1"/>
                <a:gd name="f26" fmla="*/ 0 f18 1"/>
                <a:gd name="f27" fmla="*/ 0 f19 1"/>
                <a:gd name="f28" fmla="+- f20 0 f1"/>
                <a:gd name="f29" fmla="*/ f23 1 2545"/>
                <a:gd name="f30" fmla="*/ f24 1 288542"/>
                <a:gd name="f31" fmla="*/ f25 1 2545"/>
                <a:gd name="f32" fmla="*/ f26 1 288542"/>
                <a:gd name="f33" fmla="*/ f27 1 254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47" y="f50"/>
                </a:cxn>
                <a:cxn ang="f28">
                  <a:pos x="f51" y="f50"/>
                </a:cxn>
                <a:cxn ang="f28">
                  <a:pos x="f51" y="f48"/>
                </a:cxn>
              </a:cxnLst>
              <a:rect l="f43" t="f46" r="f44" b="f45"/>
              <a:pathLst>
                <a:path w="2545" h="288542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7" name="Freeform: Shape 1380">
              <a:extLst>
                <a:ext uri="{FF2B5EF4-FFF2-40B4-BE49-F238E27FC236}">
                  <a16:creationId xmlns:a16="http://schemas.microsoft.com/office/drawing/2014/main" id="{293166B4-B378-B3C3-70FE-595461B5CCDB}"/>
                </a:ext>
              </a:extLst>
            </p:cNvPr>
            <p:cNvSpPr/>
            <p:nvPr/>
          </p:nvSpPr>
          <p:spPr>
            <a:xfrm>
              <a:off x="12013058" y="5548039"/>
              <a:ext cx="16907" cy="253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839"/>
                <a:gd name="f7" fmla="val 25317"/>
                <a:gd name="f8" fmla="val 7235"/>
                <a:gd name="f9" fmla="val 18486"/>
                <a:gd name="f10" fmla="val 9244"/>
                <a:gd name="f11" fmla="val 7903"/>
                <a:gd name="f12" fmla="val 7164"/>
                <a:gd name="f13" fmla="val 9848"/>
                <a:gd name="f14" fmla="val 6564"/>
                <a:gd name="f15" fmla="val 10585"/>
                <a:gd name="f16" fmla="val 11322"/>
                <a:gd name="f17" fmla="val 11924"/>
                <a:gd name="f18" fmla="val 19826"/>
                <a:gd name="f19" fmla="val 13492"/>
                <a:gd name="f20" fmla="val 21228"/>
                <a:gd name="f21" fmla="val 14416"/>
                <a:gd name="f22" fmla="val 23215"/>
                <a:gd name="f23" fmla="val 14470"/>
                <a:gd name="f24" fmla="val 25318"/>
                <a:gd name="f25" fmla="val 16613"/>
                <a:gd name="f26" fmla="val 14467"/>
                <a:gd name="f27" fmla="val 17685"/>
                <a:gd name="f28" fmla="val 8573"/>
                <a:gd name="f29" fmla="val 18503"/>
                <a:gd name="f30" fmla="val 4663"/>
                <a:gd name="f31" fmla="val 15997"/>
                <a:gd name="f32" fmla="val 828"/>
                <a:gd name="f33" fmla="val 12098"/>
                <a:gd name="f34" fmla="val 7"/>
                <a:gd name="f35" fmla="val 12085"/>
                <a:gd name="f36" fmla="val 4"/>
                <a:gd name="f37" fmla="val 12071"/>
                <a:gd name="f38" fmla="val 3"/>
                <a:gd name="f39" fmla="val 12058"/>
                <a:gd name="f40" fmla="val 9914"/>
                <a:gd name="f41" fmla="val 8441"/>
                <a:gd name="f42" fmla="val 7101"/>
                <a:gd name="f43" fmla="val 6029"/>
                <a:gd name="f44" fmla="val 5091"/>
                <a:gd name="f45" fmla="val 938"/>
                <a:gd name="f46" fmla="val 4287"/>
                <a:gd name="f47" fmla="val 2143"/>
                <a:gd name="f48" fmla="val 4207"/>
                <a:gd name="f49" fmla="val 2587"/>
                <a:gd name="f50" fmla="val 3040"/>
                <a:gd name="f51" fmla="val 3483"/>
                <a:gd name="f52" fmla="val 23978"/>
                <a:gd name="f53" fmla="val 818"/>
                <a:gd name="f54" fmla="val 20674"/>
                <a:gd name="f55" fmla="val 3832"/>
                <a:gd name="f56" fmla="val 18387"/>
                <a:gd name="f57" fmla="+- 0 0 -90"/>
                <a:gd name="f58" fmla="*/ f3 1 17839"/>
                <a:gd name="f59" fmla="*/ f4 1 25317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7839"/>
                <a:gd name="f68" fmla="*/ f64 1 25317"/>
                <a:gd name="f69" fmla="*/ 7235 f65 1"/>
                <a:gd name="f70" fmla="*/ 18486 f64 1"/>
                <a:gd name="f71" fmla="*/ 9244 f65 1"/>
                <a:gd name="f72" fmla="*/ 7903 f64 1"/>
                <a:gd name="f73" fmla="*/ 10585 f65 1"/>
                <a:gd name="f74" fmla="*/ 6564 f64 1"/>
                <a:gd name="f75" fmla="*/ 11924 f65 1"/>
                <a:gd name="f76" fmla="*/ 19826 f64 1"/>
                <a:gd name="f77" fmla="*/ 14470 f65 1"/>
                <a:gd name="f78" fmla="*/ 25318 f64 1"/>
                <a:gd name="f79" fmla="*/ 16613 f65 1"/>
                <a:gd name="f80" fmla="*/ 14467 f64 1"/>
                <a:gd name="f81" fmla="*/ 17685 f65 1"/>
                <a:gd name="f82" fmla="*/ 8573 f64 1"/>
                <a:gd name="f83" fmla="*/ 12098 f65 1"/>
                <a:gd name="f84" fmla="*/ 7 f64 1"/>
                <a:gd name="f85" fmla="*/ 12058 f65 1"/>
                <a:gd name="f86" fmla="*/ 0 f64 1"/>
                <a:gd name="f87" fmla="*/ 9914 f65 1"/>
                <a:gd name="f88" fmla="*/ 8441 f65 1"/>
                <a:gd name="f89" fmla="*/ 7101 f65 1"/>
                <a:gd name="f90" fmla="*/ 6029 f65 1"/>
                <a:gd name="f91" fmla="*/ 5091 f65 1"/>
                <a:gd name="f92" fmla="*/ 938 f64 1"/>
                <a:gd name="f93" fmla="*/ 4287 f65 1"/>
                <a:gd name="f94" fmla="*/ 2143 f64 1"/>
                <a:gd name="f95" fmla="*/ 3483 f64 1"/>
                <a:gd name="f96" fmla="*/ 0 f65 1"/>
                <a:gd name="f97" fmla="*/ 23978 f64 1"/>
                <a:gd name="f98" fmla="+- f66 0 f1"/>
                <a:gd name="f99" fmla="*/ f69 1 17839"/>
                <a:gd name="f100" fmla="*/ f70 1 25317"/>
                <a:gd name="f101" fmla="*/ f71 1 17839"/>
                <a:gd name="f102" fmla="*/ f72 1 25317"/>
                <a:gd name="f103" fmla="*/ f73 1 17839"/>
                <a:gd name="f104" fmla="*/ f74 1 25317"/>
                <a:gd name="f105" fmla="*/ f75 1 17839"/>
                <a:gd name="f106" fmla="*/ f76 1 25317"/>
                <a:gd name="f107" fmla="*/ f77 1 17839"/>
                <a:gd name="f108" fmla="*/ f78 1 25317"/>
                <a:gd name="f109" fmla="*/ f79 1 17839"/>
                <a:gd name="f110" fmla="*/ f80 1 25317"/>
                <a:gd name="f111" fmla="*/ f81 1 17839"/>
                <a:gd name="f112" fmla="*/ f82 1 25317"/>
                <a:gd name="f113" fmla="*/ f83 1 17839"/>
                <a:gd name="f114" fmla="*/ f84 1 25317"/>
                <a:gd name="f115" fmla="*/ f85 1 17839"/>
                <a:gd name="f116" fmla="*/ f86 1 25317"/>
                <a:gd name="f117" fmla="*/ f87 1 17839"/>
                <a:gd name="f118" fmla="*/ f88 1 17839"/>
                <a:gd name="f119" fmla="*/ f89 1 17839"/>
                <a:gd name="f120" fmla="*/ f90 1 17839"/>
                <a:gd name="f121" fmla="*/ f91 1 17839"/>
                <a:gd name="f122" fmla="*/ f92 1 25317"/>
                <a:gd name="f123" fmla="*/ f93 1 17839"/>
                <a:gd name="f124" fmla="*/ f94 1 25317"/>
                <a:gd name="f125" fmla="*/ f95 1 25317"/>
                <a:gd name="f126" fmla="*/ f96 1 17839"/>
                <a:gd name="f127" fmla="*/ f97 1 25317"/>
                <a:gd name="f128" fmla="*/ f60 1 f67"/>
                <a:gd name="f129" fmla="*/ f61 1 f67"/>
                <a:gd name="f130" fmla="*/ f60 1 f68"/>
                <a:gd name="f131" fmla="*/ f62 1 f68"/>
                <a:gd name="f132" fmla="*/ f99 1 f67"/>
                <a:gd name="f133" fmla="*/ f100 1 f68"/>
                <a:gd name="f134" fmla="*/ f101 1 f67"/>
                <a:gd name="f135" fmla="*/ f102 1 f68"/>
                <a:gd name="f136" fmla="*/ f103 1 f67"/>
                <a:gd name="f137" fmla="*/ f104 1 f68"/>
                <a:gd name="f138" fmla="*/ f105 1 f67"/>
                <a:gd name="f139" fmla="*/ f106 1 f68"/>
                <a:gd name="f140" fmla="*/ f107 1 f67"/>
                <a:gd name="f141" fmla="*/ f108 1 f68"/>
                <a:gd name="f142" fmla="*/ f109 1 f67"/>
                <a:gd name="f143" fmla="*/ f110 1 f68"/>
                <a:gd name="f144" fmla="*/ f111 1 f67"/>
                <a:gd name="f145" fmla="*/ f112 1 f68"/>
                <a:gd name="f146" fmla="*/ f113 1 f67"/>
                <a:gd name="f147" fmla="*/ f114 1 f68"/>
                <a:gd name="f148" fmla="*/ f115 1 f67"/>
                <a:gd name="f149" fmla="*/ f116 1 f68"/>
                <a:gd name="f150" fmla="*/ f117 1 f67"/>
                <a:gd name="f151" fmla="*/ f118 1 f67"/>
                <a:gd name="f152" fmla="*/ f119 1 f67"/>
                <a:gd name="f153" fmla="*/ f120 1 f67"/>
                <a:gd name="f154" fmla="*/ f121 1 f67"/>
                <a:gd name="f155" fmla="*/ f122 1 f68"/>
                <a:gd name="f156" fmla="*/ f123 1 f67"/>
                <a:gd name="f157" fmla="*/ f124 1 f68"/>
                <a:gd name="f158" fmla="*/ f125 1 f68"/>
                <a:gd name="f159" fmla="*/ f126 1 f67"/>
                <a:gd name="f160" fmla="*/ f127 1 f68"/>
                <a:gd name="f161" fmla="*/ f128 f58 1"/>
                <a:gd name="f162" fmla="*/ f129 f58 1"/>
                <a:gd name="f163" fmla="*/ f131 f59 1"/>
                <a:gd name="f164" fmla="*/ f130 f59 1"/>
                <a:gd name="f165" fmla="*/ f132 f58 1"/>
                <a:gd name="f166" fmla="*/ f133 f59 1"/>
                <a:gd name="f167" fmla="*/ f134 f58 1"/>
                <a:gd name="f168" fmla="*/ f135 f59 1"/>
                <a:gd name="f169" fmla="*/ f136 f58 1"/>
                <a:gd name="f170" fmla="*/ f137 f59 1"/>
                <a:gd name="f171" fmla="*/ f138 f58 1"/>
                <a:gd name="f172" fmla="*/ f139 f59 1"/>
                <a:gd name="f173" fmla="*/ f140 f58 1"/>
                <a:gd name="f174" fmla="*/ f141 f59 1"/>
                <a:gd name="f175" fmla="*/ f142 f58 1"/>
                <a:gd name="f176" fmla="*/ f143 f59 1"/>
                <a:gd name="f177" fmla="*/ f144 f58 1"/>
                <a:gd name="f178" fmla="*/ f145 f59 1"/>
                <a:gd name="f179" fmla="*/ f146 f58 1"/>
                <a:gd name="f180" fmla="*/ f147 f59 1"/>
                <a:gd name="f181" fmla="*/ f148 f58 1"/>
                <a:gd name="f182" fmla="*/ f149 f59 1"/>
                <a:gd name="f183" fmla="*/ f150 f58 1"/>
                <a:gd name="f184" fmla="*/ f151 f58 1"/>
                <a:gd name="f185" fmla="*/ f152 f58 1"/>
                <a:gd name="f186" fmla="*/ f153 f58 1"/>
                <a:gd name="f187" fmla="*/ f154 f58 1"/>
                <a:gd name="f188" fmla="*/ f155 f59 1"/>
                <a:gd name="f189" fmla="*/ f156 f58 1"/>
                <a:gd name="f190" fmla="*/ f157 f59 1"/>
                <a:gd name="f191" fmla="*/ f158 f59 1"/>
                <a:gd name="f192" fmla="*/ f159 f58 1"/>
                <a:gd name="f193" fmla="*/ f160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65" y="f166"/>
                </a:cxn>
                <a:cxn ang="f98">
                  <a:pos x="f167" y="f166"/>
                </a:cxn>
                <a:cxn ang="f98">
                  <a:pos x="f167" y="f168"/>
                </a:cxn>
                <a:cxn ang="f98">
                  <a:pos x="f169" y="f170"/>
                </a:cxn>
                <a:cxn ang="f98">
                  <a:pos x="f171" y="f168"/>
                </a:cxn>
                <a:cxn ang="f98">
                  <a:pos x="f171" y="f172"/>
                </a:cxn>
                <a:cxn ang="f98">
                  <a:pos x="f173" y="f174"/>
                </a:cxn>
                <a:cxn ang="f98">
                  <a:pos x="f173" y="f174"/>
                </a:cxn>
                <a:cxn ang="f98">
                  <a:pos x="f175" y="f176"/>
                </a:cxn>
                <a:cxn ang="f98">
                  <a:pos x="f177" y="f178"/>
                </a:cxn>
                <a:cxn ang="f98">
                  <a:pos x="f179" y="f180"/>
                </a:cxn>
                <a:cxn ang="f98">
                  <a:pos x="f181" y="f182"/>
                </a:cxn>
                <a:cxn ang="f98">
                  <a:pos x="f183" y="f182"/>
                </a:cxn>
                <a:cxn ang="f98">
                  <a:pos x="f184" y="f182"/>
                </a:cxn>
                <a:cxn ang="f98">
                  <a:pos x="f185" y="f182"/>
                </a:cxn>
                <a:cxn ang="f98">
                  <a:pos x="f186" y="f182"/>
                </a:cxn>
                <a:cxn ang="f98">
                  <a:pos x="f187" y="f188"/>
                </a:cxn>
                <a:cxn ang="f98">
                  <a:pos x="f189" y="f190"/>
                </a:cxn>
                <a:cxn ang="f98">
                  <a:pos x="f189" y="f191"/>
                </a:cxn>
                <a:cxn ang="f98">
                  <a:pos x="f189" y="f191"/>
                </a:cxn>
                <a:cxn ang="f98">
                  <a:pos x="f192" y="f193"/>
                </a:cxn>
                <a:cxn ang="f98">
                  <a:pos x="f192" y="f193"/>
                </a:cxn>
                <a:cxn ang="f98">
                  <a:pos x="f165" y="f166"/>
                </a:cxn>
              </a:cxnLst>
              <a:rect l="f161" t="f164" r="f162" b="f163"/>
              <a:pathLst>
                <a:path w="17839" h="25317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cubicBezTo>
                    <a:pt x="f10" y="f12"/>
                    <a:pt x="f13" y="f14"/>
                    <a:pt x="f15" y="f14"/>
                  </a:cubicBezTo>
                  <a:cubicBezTo>
                    <a:pt x="f16" y="f14"/>
                    <a:pt x="f17" y="f12"/>
                    <a:pt x="f17" y="f11"/>
                  </a:cubicBez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5"/>
                  </a:cubicBezTo>
                  <a:lnTo>
                    <a:pt x="f40" y="f5"/>
                  </a:lnTo>
                  <a:lnTo>
                    <a:pt x="f41" y="f5"/>
                  </a:lnTo>
                  <a:lnTo>
                    <a:pt x="f42" y="f5"/>
                  </a:lnTo>
                  <a:lnTo>
                    <a:pt x="f43" y="f5"/>
                  </a:lnTo>
                  <a:lnTo>
                    <a:pt x="f44" y="f45"/>
                  </a:lnTo>
                  <a:lnTo>
                    <a:pt x="f46" y="f47"/>
                  </a:lnTo>
                  <a:cubicBezTo>
                    <a:pt x="f48" y="f49"/>
                    <a:pt x="f48" y="f50"/>
                    <a:pt x="f46" y="f51"/>
                  </a:cubicBezTo>
                  <a:cubicBezTo>
                    <a:pt x="f46" y="f51"/>
                    <a:pt x="f46" y="f51"/>
                    <a:pt x="f46" y="f51"/>
                  </a:cubicBezTo>
                  <a:lnTo>
                    <a:pt x="f5" y="f52"/>
                  </a:lnTo>
                  <a:lnTo>
                    <a:pt x="f5" y="f52"/>
                  </a:ln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8" name="Freeform: Shape 1381">
              <a:extLst>
                <a:ext uri="{FF2B5EF4-FFF2-40B4-BE49-F238E27FC236}">
                  <a16:creationId xmlns:a16="http://schemas.microsoft.com/office/drawing/2014/main" id="{0F16E7C3-108C-3EC9-58D0-F9157CFE0FBE}"/>
                </a:ext>
              </a:extLst>
            </p:cNvPr>
            <p:cNvSpPr/>
            <p:nvPr/>
          </p:nvSpPr>
          <p:spPr>
            <a:xfrm>
              <a:off x="12021817" y="5555007"/>
              <a:ext cx="2542" cy="132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3261"/>
                <a:gd name="f8" fmla="val 1340"/>
                <a:gd name="f9" fmla="val 603"/>
                <a:gd name="f10" fmla="val 600"/>
                <a:gd name="f11" fmla="val 11922"/>
                <a:gd name="f12" fmla="val 965"/>
                <a:gd name="f13" fmla="val 12205"/>
                <a:gd name="f14" fmla="val 1876"/>
                <a:gd name="f15" fmla="val 12659"/>
                <a:gd name="f16" fmla="val 2680"/>
                <a:gd name="f17" fmla="val 13262"/>
                <a:gd name="f18" fmla="val 2077"/>
                <a:gd name="f19" fmla="+- 0 0 -90"/>
                <a:gd name="f20" fmla="*/ f3 1 2679"/>
                <a:gd name="f21" fmla="*/ f4 1 1326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679"/>
                <a:gd name="f30" fmla="*/ f26 1 13261"/>
                <a:gd name="f31" fmla="*/ 1340 f27 1"/>
                <a:gd name="f32" fmla="*/ 0 f26 1"/>
                <a:gd name="f33" fmla="*/ 0 f27 1"/>
                <a:gd name="f34" fmla="*/ 1340 f26 1"/>
                <a:gd name="f35" fmla="*/ 11922 f26 1"/>
                <a:gd name="f36" fmla="*/ 2680 f27 1"/>
                <a:gd name="f37" fmla="*/ 13262 f26 1"/>
                <a:gd name="f38" fmla="+- f28 0 f1"/>
                <a:gd name="f39" fmla="*/ f31 1 2679"/>
                <a:gd name="f40" fmla="*/ f32 1 13261"/>
                <a:gd name="f41" fmla="*/ f33 1 2679"/>
                <a:gd name="f42" fmla="*/ f34 1 13261"/>
                <a:gd name="f43" fmla="*/ f35 1 13261"/>
                <a:gd name="f44" fmla="*/ f36 1 2679"/>
                <a:gd name="f45" fmla="*/ f37 1 13261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6" y="f67"/>
                </a:cxn>
                <a:cxn ang="f38">
                  <a:pos x="f66" y="f64"/>
                </a:cxn>
                <a:cxn ang="f38">
                  <a:pos x="f61" y="f62"/>
                </a:cxn>
              </a:cxnLst>
              <a:rect l="f57" t="f60" r="f58" b="f59"/>
              <a:pathLst>
                <a:path w="2679" h="13261">
                  <a:moveTo>
                    <a:pt x="f8" y="f5"/>
                  </a:moveTo>
                  <a:cubicBezTo>
                    <a:pt x="f9" y="f5"/>
                    <a:pt x="f5" y="f10"/>
                    <a:pt x="f5" y="f8"/>
                  </a:cubicBez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8"/>
                  </a:lnTo>
                  <a:cubicBezTo>
                    <a:pt x="f16" y="f10"/>
                    <a:pt x="f18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9" name="Freeform: Shape 1382">
              <a:extLst>
                <a:ext uri="{FF2B5EF4-FFF2-40B4-BE49-F238E27FC236}">
                  <a16:creationId xmlns:a16="http://schemas.microsoft.com/office/drawing/2014/main" id="{66779A8C-9F2C-3006-9F39-90C76BC90341}"/>
                </a:ext>
              </a:extLst>
            </p:cNvPr>
            <p:cNvSpPr/>
            <p:nvPr/>
          </p:nvSpPr>
          <p:spPr>
            <a:xfrm>
              <a:off x="9048783" y="6478158"/>
              <a:ext cx="61850" cy="168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247"/>
                <a:gd name="f7" fmla="val 16814"/>
                <a:gd name="f8" fmla="val 8575"/>
                <a:gd name="f9" fmla="val 9849"/>
                <a:gd name="f10" fmla="val 16815"/>
                <a:gd name="f11" fmla="val 14672"/>
                <a:gd name="f12" fmla="val 61214"/>
                <a:gd name="f13" fmla="val 15221"/>
                <a:gd name="f14" fmla="val 57503"/>
                <a:gd name="f15" fmla="val 12394"/>
                <a:gd name="f16" fmla="val 56954"/>
                <a:gd name="f17" fmla="val 8362"/>
                <a:gd name="f18" fmla="val 56404"/>
                <a:gd name="f19" fmla="val 4330"/>
                <a:gd name="f20" fmla="val 59232"/>
                <a:gd name="f21" fmla="val 619"/>
                <a:gd name="f22" fmla="val 63264"/>
                <a:gd name="f23" fmla="val 70"/>
                <a:gd name="f24" fmla="val 63921"/>
                <a:gd name="f25" fmla="val -23"/>
                <a:gd name="f26" fmla="val 64590"/>
                <a:gd name="f27" fmla="val 64309"/>
                <a:gd name="f28" fmla="val 49572"/>
                <a:gd name="f29" fmla="val 1339"/>
                <a:gd name="f30" fmla="val 1946"/>
                <a:gd name="f31" fmla="val 1608"/>
                <a:gd name="f32" fmla="val 5600"/>
                <a:gd name="f33" fmla="val 2080"/>
                <a:gd name="f34" fmla="val 8735"/>
                <a:gd name="f35" fmla="val 5415"/>
                <a:gd name="f36" fmla="val 8601"/>
                <a:gd name="f37" fmla="val 9407"/>
                <a:gd name="f38" fmla="val 9554"/>
                <a:gd name="f39" fmla="val 8588"/>
                <a:gd name="f40" fmla="val 9702"/>
                <a:gd name="f41" fmla="+- 0 0 -90"/>
                <a:gd name="f42" fmla="*/ f3 1 65247"/>
                <a:gd name="f43" fmla="*/ f4 1 16814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65247"/>
                <a:gd name="f52" fmla="*/ f48 1 16814"/>
                <a:gd name="f53" fmla="*/ 8575 f49 1"/>
                <a:gd name="f54" fmla="*/ 9849 f48 1"/>
                <a:gd name="f55" fmla="*/ 16815 f48 1"/>
                <a:gd name="f56" fmla="*/ 65247 f49 1"/>
                <a:gd name="f57" fmla="*/ 14672 f48 1"/>
                <a:gd name="f58" fmla="*/ 56954 f49 1"/>
                <a:gd name="f59" fmla="*/ 8362 f48 1"/>
                <a:gd name="f60" fmla="*/ 63264 f49 1"/>
                <a:gd name="f61" fmla="*/ 70 f48 1"/>
                <a:gd name="f62" fmla="*/ 64309 f49 1"/>
                <a:gd name="f63" fmla="*/ 49572 f49 1"/>
                <a:gd name="f64" fmla="*/ 1339 f49 1"/>
                <a:gd name="f65" fmla="*/ 1946 f48 1"/>
                <a:gd name="f66" fmla="*/ 0 f49 1"/>
                <a:gd name="f67" fmla="*/ 1608 f49 1"/>
                <a:gd name="f68" fmla="*/ 8601 f49 1"/>
                <a:gd name="f69" fmla="*/ 9407 f48 1"/>
                <a:gd name="f70" fmla="+- f50 0 f1"/>
                <a:gd name="f71" fmla="*/ f53 1 65247"/>
                <a:gd name="f72" fmla="*/ f54 1 16814"/>
                <a:gd name="f73" fmla="*/ f55 1 16814"/>
                <a:gd name="f74" fmla="*/ f56 1 65247"/>
                <a:gd name="f75" fmla="*/ f57 1 16814"/>
                <a:gd name="f76" fmla="*/ f58 1 65247"/>
                <a:gd name="f77" fmla="*/ f59 1 16814"/>
                <a:gd name="f78" fmla="*/ f60 1 65247"/>
                <a:gd name="f79" fmla="*/ f61 1 16814"/>
                <a:gd name="f80" fmla="*/ f62 1 65247"/>
                <a:gd name="f81" fmla="*/ f63 1 65247"/>
                <a:gd name="f82" fmla="*/ f64 1 65247"/>
                <a:gd name="f83" fmla="*/ f65 1 16814"/>
                <a:gd name="f84" fmla="*/ f66 1 65247"/>
                <a:gd name="f85" fmla="*/ f67 1 65247"/>
                <a:gd name="f86" fmla="*/ f68 1 65247"/>
                <a:gd name="f87" fmla="*/ f69 1 16814"/>
                <a:gd name="f88" fmla="*/ f44 1 f51"/>
                <a:gd name="f89" fmla="*/ f45 1 f51"/>
                <a:gd name="f90" fmla="*/ f44 1 f52"/>
                <a:gd name="f91" fmla="*/ f46 1 f52"/>
                <a:gd name="f92" fmla="*/ f71 1 f51"/>
                <a:gd name="f93" fmla="*/ f72 1 f52"/>
                <a:gd name="f94" fmla="*/ f73 1 f52"/>
                <a:gd name="f95" fmla="*/ f74 1 f51"/>
                <a:gd name="f96" fmla="*/ f75 1 f52"/>
                <a:gd name="f97" fmla="*/ f76 1 f51"/>
                <a:gd name="f98" fmla="*/ f77 1 f52"/>
                <a:gd name="f99" fmla="*/ f78 1 f51"/>
                <a:gd name="f100" fmla="*/ f79 1 f52"/>
                <a:gd name="f101" fmla="*/ f80 1 f51"/>
                <a:gd name="f102" fmla="*/ f81 1 f51"/>
                <a:gd name="f103" fmla="*/ f82 1 f51"/>
                <a:gd name="f104" fmla="*/ f83 1 f52"/>
                <a:gd name="f105" fmla="*/ f84 1 f51"/>
                <a:gd name="f106" fmla="*/ f85 1 f51"/>
                <a:gd name="f107" fmla="*/ f86 1 f51"/>
                <a:gd name="f108" fmla="*/ f87 1 f52"/>
                <a:gd name="f109" fmla="*/ f88 f42 1"/>
                <a:gd name="f110" fmla="*/ f89 f42 1"/>
                <a:gd name="f111" fmla="*/ f91 f43 1"/>
                <a:gd name="f112" fmla="*/ f90 f43 1"/>
                <a:gd name="f113" fmla="*/ f92 f42 1"/>
                <a:gd name="f114" fmla="*/ f93 f43 1"/>
                <a:gd name="f115" fmla="*/ f94 f43 1"/>
                <a:gd name="f116" fmla="*/ f95 f42 1"/>
                <a:gd name="f117" fmla="*/ f96 f43 1"/>
                <a:gd name="f118" fmla="*/ f97 f42 1"/>
                <a:gd name="f119" fmla="*/ f98 f43 1"/>
                <a:gd name="f120" fmla="*/ f99 f42 1"/>
                <a:gd name="f121" fmla="*/ f100 f43 1"/>
                <a:gd name="f122" fmla="*/ f101 f42 1"/>
                <a:gd name="f123" fmla="*/ f102 f42 1"/>
                <a:gd name="f124" fmla="*/ f103 f42 1"/>
                <a:gd name="f125" fmla="*/ f104 f43 1"/>
                <a:gd name="f126" fmla="*/ f105 f42 1"/>
                <a:gd name="f127" fmla="*/ f106 f42 1"/>
                <a:gd name="f128" fmla="*/ f107 f42 1"/>
                <a:gd name="f129" fmla="*/ f108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3" y="f114"/>
                </a:cxn>
                <a:cxn ang="f70">
                  <a:pos x="f113" y="f115"/>
                </a:cxn>
                <a:cxn ang="f70">
                  <a:pos x="f116" y="f117"/>
                </a:cxn>
                <a:cxn ang="f70">
                  <a:pos x="f116" y="f117"/>
                </a:cxn>
                <a:cxn ang="f70">
                  <a:pos x="f118" y="f119"/>
                </a:cxn>
                <a:cxn ang="f70">
                  <a:pos x="f120" y="f121"/>
                </a:cxn>
                <a:cxn ang="f70">
                  <a:pos x="f116" y="f121"/>
                </a:cxn>
                <a:cxn ang="f70">
                  <a:pos x="f122" y="f121"/>
                </a:cxn>
                <a:cxn ang="f70">
                  <a:pos x="f123" y="f121"/>
                </a:cxn>
                <a:cxn ang="f70">
                  <a:pos x="f124" y="f125"/>
                </a:cxn>
                <a:cxn ang="f70">
                  <a:pos x="f126" y="f125"/>
                </a:cxn>
                <a:cxn ang="f70">
                  <a:pos x="f127" y="f125"/>
                </a:cxn>
                <a:cxn ang="f70">
                  <a:pos x="f128" y="f129"/>
                </a:cxn>
                <a:cxn ang="f70">
                  <a:pos x="f113" y="f114"/>
                </a:cxn>
              </a:cxnLst>
              <a:rect l="f109" t="f112" r="f110" b="f111"/>
              <a:pathLst>
                <a:path w="65247" h="16814">
                  <a:moveTo>
                    <a:pt x="f8" y="f9"/>
                  </a:moveTo>
                  <a:lnTo>
                    <a:pt x="f8" y="f10"/>
                  </a:lnTo>
                  <a:lnTo>
                    <a:pt x="f6" y="f11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5"/>
                    <a:pt x="f6" y="f23"/>
                  </a:cubicBezTo>
                  <a:lnTo>
                    <a:pt x="f27" y="f23"/>
                  </a:lnTo>
                  <a:lnTo>
                    <a:pt x="f28" y="f23"/>
                  </a:lnTo>
                  <a:lnTo>
                    <a:pt x="f29" y="f30"/>
                  </a:lnTo>
                  <a:lnTo>
                    <a:pt x="f5" y="f30"/>
                  </a:lnTo>
                  <a:lnTo>
                    <a:pt x="f31" y="f30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6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0" name="Freeform: Shape 1383">
              <a:extLst>
                <a:ext uri="{FF2B5EF4-FFF2-40B4-BE49-F238E27FC236}">
                  <a16:creationId xmlns:a16="http://schemas.microsoft.com/office/drawing/2014/main" id="{0FED084D-5BE0-EFF6-2DDD-690F18C1FCC3}"/>
                </a:ext>
              </a:extLst>
            </p:cNvPr>
            <p:cNvSpPr/>
            <p:nvPr/>
          </p:nvSpPr>
          <p:spPr>
            <a:xfrm>
              <a:off x="9178573" y="5892174"/>
              <a:ext cx="13844" cy="5860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586060"/>
                <a:gd name="f8" fmla="val 43536"/>
                <a:gd name="f9" fmla="val 14604"/>
                <a:gd name="f10" fmla="val 1340"/>
                <a:gd name="f11" fmla="val 14014"/>
                <a:gd name="f12" fmla="val 4734"/>
                <a:gd name="f13" fmla="val 11080"/>
                <a:gd name="f14" fmla="val 7219"/>
                <a:gd name="f15" fmla="val 7637"/>
                <a:gd name="f16" fmla="val 7234"/>
                <a:gd name="f17" fmla="val 3618"/>
                <a:gd name="f18" fmla="val 335"/>
                <a:gd name="f19" fmla="val 4016"/>
                <a:gd name="f20" fmla="val 268"/>
                <a:gd name="f21" fmla="val 29470"/>
                <a:gd name="f22" fmla="+- 0 0 -90"/>
                <a:gd name="f23" fmla="*/ f3 1 14603"/>
                <a:gd name="f24" fmla="*/ f4 1 58606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603"/>
                <a:gd name="f33" fmla="*/ f29 1 586060"/>
                <a:gd name="f34" fmla="*/ 0 f30 1"/>
                <a:gd name="f35" fmla="*/ 43536 f29 1"/>
                <a:gd name="f36" fmla="*/ 586060 f29 1"/>
                <a:gd name="f37" fmla="*/ 14604 f30 1"/>
                <a:gd name="f38" fmla="*/ 1340 f29 1"/>
                <a:gd name="f39" fmla="*/ 7637 f30 1"/>
                <a:gd name="f40" fmla="*/ 7234 f29 1"/>
                <a:gd name="f41" fmla="*/ 268 f30 1"/>
                <a:gd name="f42" fmla="*/ 0 f29 1"/>
                <a:gd name="f43" fmla="*/ 29470 f29 1"/>
                <a:gd name="f44" fmla="+- f31 0 f1"/>
                <a:gd name="f45" fmla="*/ f34 1 14603"/>
                <a:gd name="f46" fmla="*/ f35 1 586060"/>
                <a:gd name="f47" fmla="*/ f36 1 586060"/>
                <a:gd name="f48" fmla="*/ f37 1 14603"/>
                <a:gd name="f49" fmla="*/ f38 1 586060"/>
                <a:gd name="f50" fmla="*/ f39 1 14603"/>
                <a:gd name="f51" fmla="*/ f40 1 586060"/>
                <a:gd name="f52" fmla="*/ f41 1 14603"/>
                <a:gd name="f53" fmla="*/ f42 1 586060"/>
                <a:gd name="f54" fmla="*/ f43 1 586060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3"/>
                <a:gd name="f62" fmla="*/ f48 1 f32"/>
                <a:gd name="f63" fmla="*/ f49 1 f33"/>
                <a:gd name="f64" fmla="*/ f50 1 f32"/>
                <a:gd name="f65" fmla="*/ f51 1 f33"/>
                <a:gd name="f66" fmla="*/ f52 1 f32"/>
                <a:gd name="f67" fmla="*/ f53 1 f33"/>
                <a:gd name="f68" fmla="*/ f54 1 f33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4 1"/>
                <a:gd name="f76" fmla="*/ f62 f23 1"/>
                <a:gd name="f77" fmla="*/ f63 f24 1"/>
                <a:gd name="f78" fmla="*/ f64 f23 1"/>
                <a:gd name="f79" fmla="*/ f65 f24 1"/>
                <a:gd name="f80" fmla="*/ f66 f23 1"/>
                <a:gd name="f81" fmla="*/ f67 f24 1"/>
                <a:gd name="f82" fmla="*/ f6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3" y="f75"/>
                </a:cxn>
                <a:cxn ang="f44">
                  <a:pos x="f76" y="f75"/>
                </a:cxn>
                <a:cxn ang="f44">
                  <a:pos x="f76" y="f77"/>
                </a:cxn>
                <a:cxn ang="f44">
                  <a:pos x="f76" y="f77"/>
                </a:cxn>
                <a:cxn ang="f44">
                  <a:pos x="f78" y="f79"/>
                </a:cxn>
                <a:cxn ang="f44">
                  <a:pos x="f80" y="f81"/>
                </a:cxn>
                <a:cxn ang="f44">
                  <a:pos x="f80" y="f82"/>
                </a:cxn>
                <a:cxn ang="f44">
                  <a:pos x="f80" y="f82"/>
                </a:cxn>
              </a:cxnLst>
              <a:rect l="f69" t="f72" r="f70" b="f71"/>
              <a:pathLst>
                <a:path w="14603" h="586060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6"/>
                    <a:pt x="f18" y="f19"/>
                    <a:pt x="f20" y="f5"/>
                  </a:cubicBezTo>
                  <a:lnTo>
                    <a:pt x="f20" y="f21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1" name="Freeform: Shape 1384">
              <a:extLst>
                <a:ext uri="{FF2B5EF4-FFF2-40B4-BE49-F238E27FC236}">
                  <a16:creationId xmlns:a16="http://schemas.microsoft.com/office/drawing/2014/main" id="{95E108EE-A8B1-C6F7-7AE4-7048FDDDF853}"/>
                </a:ext>
              </a:extLst>
            </p:cNvPr>
            <p:cNvSpPr/>
            <p:nvPr/>
          </p:nvSpPr>
          <p:spPr>
            <a:xfrm>
              <a:off x="11517133" y="5588355"/>
              <a:ext cx="183382" cy="14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463"/>
                <a:gd name="f7" fmla="val 14333"/>
                <a:gd name="f8" fmla="val 7369"/>
                <a:gd name="f9" fmla="val 7100"/>
                <a:gd name="f10" fmla="val 189310"/>
                <a:gd name="f11" fmla="val 187971"/>
                <a:gd name="f12" fmla="val 8707"/>
                <a:gd name="f13" fmla="val 187140"/>
                <a:gd name="f14" fmla="val 4794"/>
                <a:gd name="f15" fmla="val 189579"/>
                <a:gd name="f16" fmla="val 930"/>
                <a:gd name="f17" fmla="val 193464"/>
                <a:gd name="f18" fmla="val 3966"/>
                <a:gd name="f19" fmla="val -3"/>
                <a:gd name="f20" fmla="val 7221"/>
                <a:gd name="f21" fmla="val 3136"/>
                <a:gd name="f22" fmla="+- 0 0 -90"/>
                <a:gd name="f23" fmla="*/ f3 1 193463"/>
                <a:gd name="f24" fmla="*/ f4 1 1433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93463"/>
                <a:gd name="f33" fmla="*/ f29 1 14333"/>
                <a:gd name="f34" fmla="*/ 7369 f30 1"/>
                <a:gd name="f35" fmla="*/ 7100 f29 1"/>
                <a:gd name="f36" fmla="*/ 14333 f29 1"/>
                <a:gd name="f37" fmla="*/ 189310 f30 1"/>
                <a:gd name="f38" fmla="*/ 187971 f30 1"/>
                <a:gd name="f39" fmla="*/ 8707 f29 1"/>
                <a:gd name="f40" fmla="*/ 193464 f30 1"/>
                <a:gd name="f41" fmla="*/ 0 f29 1"/>
                <a:gd name="f42" fmla="*/ 0 f30 1"/>
                <a:gd name="f43" fmla="+- f31 0 f1"/>
                <a:gd name="f44" fmla="*/ f34 1 193463"/>
                <a:gd name="f45" fmla="*/ f35 1 14333"/>
                <a:gd name="f46" fmla="*/ f36 1 14333"/>
                <a:gd name="f47" fmla="*/ f37 1 193463"/>
                <a:gd name="f48" fmla="*/ f38 1 193463"/>
                <a:gd name="f49" fmla="*/ f39 1 14333"/>
                <a:gd name="f50" fmla="*/ f40 1 193463"/>
                <a:gd name="f51" fmla="*/ f41 1 14333"/>
                <a:gd name="f52" fmla="*/ f42 1 193463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3"/>
                <a:gd name="f60" fmla="*/ f47 1 f32"/>
                <a:gd name="f61" fmla="*/ f48 1 f32"/>
                <a:gd name="f62" fmla="*/ f49 1 f33"/>
                <a:gd name="f63" fmla="*/ f50 1 f32"/>
                <a:gd name="f64" fmla="*/ f51 1 f33"/>
                <a:gd name="f65" fmla="*/ f52 1 f32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4 1"/>
                <a:gd name="f73" fmla="*/ f60 f23 1"/>
                <a:gd name="f74" fmla="*/ f61 f23 1"/>
                <a:gd name="f75" fmla="*/ f62 f24 1"/>
                <a:gd name="f76" fmla="*/ f63 f23 1"/>
                <a:gd name="f77" fmla="*/ f64 f24 1"/>
                <a:gd name="f78" fmla="*/ f6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73" y="f72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8" y="f77"/>
                </a:cxn>
                <a:cxn ang="f43">
                  <a:pos x="f70" y="f71"/>
                </a:cxn>
              </a:cxnLst>
              <a:rect l="f66" t="f69" r="f67" b="f68"/>
              <a:pathLst>
                <a:path w="193463" h="14333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5"/>
                  </a:cubicBezTo>
                  <a:lnTo>
                    <a:pt x="f5" y="f5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2" name="Freeform: Shape 1385">
              <a:extLst>
                <a:ext uri="{FF2B5EF4-FFF2-40B4-BE49-F238E27FC236}">
                  <a16:creationId xmlns:a16="http://schemas.microsoft.com/office/drawing/2014/main" id="{5B1B0F0A-2236-DDB1-7035-01AC2B93562E}"/>
                </a:ext>
              </a:extLst>
            </p:cNvPr>
            <p:cNvSpPr/>
            <p:nvPr/>
          </p:nvSpPr>
          <p:spPr>
            <a:xfrm>
              <a:off x="11695413" y="5589297"/>
              <a:ext cx="14502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98"/>
                <a:gd name="f7" fmla="val 14467"/>
                <a:gd name="f8" fmla="val 25"/>
                <a:gd name="f9" fmla="val 7769"/>
                <a:gd name="f10" fmla="val 1365"/>
                <a:gd name="f11" fmla="val 13396"/>
                <a:gd name="f12" fmla="val 13664"/>
                <a:gd name="f13" fmla="val 1378"/>
                <a:gd name="f14" fmla="val 10824"/>
                <a:gd name="f15" fmla="val 3053"/>
                <a:gd name="f16" fmla="val 8257"/>
                <a:gd name="f17" fmla="val 5652"/>
                <a:gd name="f18" fmla="val 7100"/>
                <a:gd name="f19" fmla="val 6162"/>
                <a:gd name="f20" fmla="val 5472"/>
                <a:gd name="f21" fmla="val 6175"/>
                <a:gd name="f22" fmla="val 4892"/>
                <a:gd name="f23" fmla="val 6858"/>
                <a:gd name="f24" fmla="val 4822"/>
                <a:gd name="f25" fmla="val 7594"/>
                <a:gd name="f26" fmla="val 8198"/>
                <a:gd name="f27" fmla="val 5423"/>
                <a:gd name="f28" fmla="val 11869"/>
                <a:gd name="f29" fmla="val 6146"/>
                <a:gd name="f30" fmla="val 14950"/>
                <a:gd name="f31" fmla="val 8935"/>
                <a:gd name="f32" fmla="val 12592"/>
                <a:gd name="f33" fmla="val 11788"/>
                <a:gd name="f34" fmla="val 13556"/>
                <a:gd name="f35" fmla="val 4287"/>
                <a:gd name="f36" fmla="val 13583"/>
                <a:gd name="f37" fmla="val 3841"/>
                <a:gd name="f38" fmla="val 3393"/>
                <a:gd name="f39" fmla="val 2947"/>
                <a:gd name="f40" fmla="val 12753"/>
                <a:gd name="f41" fmla="val 1741"/>
                <a:gd name="f42" fmla="val 11815"/>
                <a:gd name="f43" fmla="val 804"/>
                <a:gd name="f44" fmla="val 10609"/>
                <a:gd name="f45" fmla="val 9403"/>
                <a:gd name="f46" fmla="val 7930"/>
                <a:gd name="f47" fmla="val 2115"/>
                <a:gd name="f48" fmla="val 847"/>
                <a:gd name="f49" fmla="val -270"/>
                <a:gd name="f50" fmla="val 4146"/>
                <a:gd name="f51" fmla="+- 0 0 -90"/>
                <a:gd name="f52" fmla="*/ f3 1 15298"/>
                <a:gd name="f53" fmla="*/ f4 1 14467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5298"/>
                <a:gd name="f62" fmla="*/ f58 1 14467"/>
                <a:gd name="f63" fmla="*/ 25 f59 1"/>
                <a:gd name="f64" fmla="*/ 7769 f58 1"/>
                <a:gd name="f65" fmla="*/ 1365 f59 1"/>
                <a:gd name="f66" fmla="*/ 13396 f58 1"/>
                <a:gd name="f67" fmla="*/ 14467 f58 1"/>
                <a:gd name="f68" fmla="*/ 13664 f58 1"/>
                <a:gd name="f69" fmla="*/ 5652 f59 1"/>
                <a:gd name="f70" fmla="*/ 7100 f58 1"/>
                <a:gd name="f71" fmla="*/ 6162 f58 1"/>
                <a:gd name="f72" fmla="*/ 6858 f59 1"/>
                <a:gd name="f73" fmla="*/ 4822 f58 1"/>
                <a:gd name="f74" fmla="*/ 8198 f59 1"/>
                <a:gd name="f75" fmla="*/ 15298 f59 1"/>
                <a:gd name="f76" fmla="*/ 12592 f58 1"/>
                <a:gd name="f77" fmla="*/ 11788 f58 1"/>
                <a:gd name="f78" fmla="*/ 13556 f59 1"/>
                <a:gd name="f79" fmla="*/ 4287 f58 1"/>
                <a:gd name="f80" fmla="*/ 2947 f58 1"/>
                <a:gd name="f81" fmla="*/ 12753 f59 1"/>
                <a:gd name="f82" fmla="*/ 1741 f58 1"/>
                <a:gd name="f83" fmla="*/ 11815 f59 1"/>
                <a:gd name="f84" fmla="*/ 804 f58 1"/>
                <a:gd name="f85" fmla="*/ 10609 f59 1"/>
                <a:gd name="f86" fmla="*/ 0 f58 1"/>
                <a:gd name="f87" fmla="*/ 9403 f59 1"/>
                <a:gd name="f88" fmla="*/ 7930 f59 1"/>
                <a:gd name="f89" fmla="+- f60 0 f1"/>
                <a:gd name="f90" fmla="*/ f63 1 15298"/>
                <a:gd name="f91" fmla="*/ f64 1 14467"/>
                <a:gd name="f92" fmla="*/ f65 1 15298"/>
                <a:gd name="f93" fmla="*/ f66 1 14467"/>
                <a:gd name="f94" fmla="*/ f67 1 14467"/>
                <a:gd name="f95" fmla="*/ f68 1 14467"/>
                <a:gd name="f96" fmla="*/ f69 1 15298"/>
                <a:gd name="f97" fmla="*/ f70 1 14467"/>
                <a:gd name="f98" fmla="*/ f71 1 14467"/>
                <a:gd name="f99" fmla="*/ f72 1 15298"/>
                <a:gd name="f100" fmla="*/ f73 1 14467"/>
                <a:gd name="f101" fmla="*/ f74 1 15298"/>
                <a:gd name="f102" fmla="*/ f75 1 15298"/>
                <a:gd name="f103" fmla="*/ f76 1 14467"/>
                <a:gd name="f104" fmla="*/ f77 1 14467"/>
                <a:gd name="f105" fmla="*/ f78 1 15298"/>
                <a:gd name="f106" fmla="*/ f79 1 14467"/>
                <a:gd name="f107" fmla="*/ f80 1 14467"/>
                <a:gd name="f108" fmla="*/ f81 1 15298"/>
                <a:gd name="f109" fmla="*/ f82 1 14467"/>
                <a:gd name="f110" fmla="*/ f83 1 15298"/>
                <a:gd name="f111" fmla="*/ f84 1 14467"/>
                <a:gd name="f112" fmla="*/ f85 1 15298"/>
                <a:gd name="f113" fmla="*/ f86 1 14467"/>
                <a:gd name="f114" fmla="*/ f87 1 15298"/>
                <a:gd name="f115" fmla="*/ f88 1 15298"/>
                <a:gd name="f116" fmla="*/ f54 1 f61"/>
                <a:gd name="f117" fmla="*/ f55 1 f61"/>
                <a:gd name="f118" fmla="*/ f54 1 f62"/>
                <a:gd name="f119" fmla="*/ f56 1 f62"/>
                <a:gd name="f120" fmla="*/ f90 1 f61"/>
                <a:gd name="f121" fmla="*/ f91 1 f62"/>
                <a:gd name="f122" fmla="*/ f92 1 f61"/>
                <a:gd name="f123" fmla="*/ f93 1 f62"/>
                <a:gd name="f124" fmla="*/ f94 1 f62"/>
                <a:gd name="f125" fmla="*/ f95 1 f62"/>
                <a:gd name="f126" fmla="*/ f96 1 f61"/>
                <a:gd name="f127" fmla="*/ f97 1 f62"/>
                <a:gd name="f128" fmla="*/ f98 1 f62"/>
                <a:gd name="f129" fmla="*/ f99 1 f61"/>
                <a:gd name="f130" fmla="*/ f100 1 f62"/>
                <a:gd name="f131" fmla="*/ f101 1 f61"/>
                <a:gd name="f132" fmla="*/ f102 1 f61"/>
                <a:gd name="f133" fmla="*/ f103 1 f62"/>
                <a:gd name="f134" fmla="*/ f104 1 f62"/>
                <a:gd name="f135" fmla="*/ f105 1 f61"/>
                <a:gd name="f136" fmla="*/ f106 1 f62"/>
                <a:gd name="f137" fmla="*/ f107 1 f62"/>
                <a:gd name="f138" fmla="*/ f108 1 f61"/>
                <a:gd name="f139" fmla="*/ f109 1 f62"/>
                <a:gd name="f140" fmla="*/ f110 1 f61"/>
                <a:gd name="f141" fmla="*/ f111 1 f62"/>
                <a:gd name="f142" fmla="*/ f112 1 f61"/>
                <a:gd name="f143" fmla="*/ f113 1 f62"/>
                <a:gd name="f144" fmla="*/ f114 1 f61"/>
                <a:gd name="f145" fmla="*/ f115 1 f61"/>
                <a:gd name="f146" fmla="*/ f116 f52 1"/>
                <a:gd name="f147" fmla="*/ f117 f52 1"/>
                <a:gd name="f148" fmla="*/ f119 f53 1"/>
                <a:gd name="f149" fmla="*/ f118 f53 1"/>
                <a:gd name="f150" fmla="*/ f120 f52 1"/>
                <a:gd name="f151" fmla="*/ f121 f53 1"/>
                <a:gd name="f152" fmla="*/ f122 f52 1"/>
                <a:gd name="f153" fmla="*/ f123 f53 1"/>
                <a:gd name="f154" fmla="*/ f124 f53 1"/>
                <a:gd name="f155" fmla="*/ f125 f53 1"/>
                <a:gd name="f156" fmla="*/ f126 f52 1"/>
                <a:gd name="f157" fmla="*/ f127 f53 1"/>
                <a:gd name="f158" fmla="*/ f128 f53 1"/>
                <a:gd name="f159" fmla="*/ f129 f52 1"/>
                <a:gd name="f160" fmla="*/ f130 f53 1"/>
                <a:gd name="f161" fmla="*/ f131 f52 1"/>
                <a:gd name="f162" fmla="*/ f132 f52 1"/>
                <a:gd name="f163" fmla="*/ f133 f53 1"/>
                <a:gd name="f164" fmla="*/ f134 f53 1"/>
                <a:gd name="f165" fmla="*/ f135 f52 1"/>
                <a:gd name="f166" fmla="*/ f136 f53 1"/>
                <a:gd name="f167" fmla="*/ f137 f53 1"/>
                <a:gd name="f168" fmla="*/ f138 f52 1"/>
                <a:gd name="f169" fmla="*/ f139 f53 1"/>
                <a:gd name="f170" fmla="*/ f140 f52 1"/>
                <a:gd name="f171" fmla="*/ f141 f53 1"/>
                <a:gd name="f172" fmla="*/ f142 f52 1"/>
                <a:gd name="f173" fmla="*/ f143 f53 1"/>
                <a:gd name="f174" fmla="*/ f144 f52 1"/>
                <a:gd name="f175" fmla="*/ f145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50" y="f151"/>
                </a:cxn>
                <a:cxn ang="f89">
                  <a:pos x="f152" y="f153"/>
                </a:cxn>
                <a:cxn ang="f89">
                  <a:pos x="f152" y="f154"/>
                </a:cxn>
                <a:cxn ang="f89">
                  <a:pos x="f152" y="f155"/>
                </a:cxn>
                <a:cxn ang="f89">
                  <a:pos x="f156" y="f157"/>
                </a:cxn>
                <a:cxn ang="f89">
                  <a:pos x="f156" y="f158"/>
                </a:cxn>
                <a:cxn ang="f89">
                  <a:pos x="f159" y="f160"/>
                </a:cxn>
                <a:cxn ang="f89">
                  <a:pos x="f161" y="f158"/>
                </a:cxn>
                <a:cxn ang="f89">
                  <a:pos x="f161" y="f158"/>
                </a:cxn>
                <a:cxn ang="f89">
                  <a:pos x="f161" y="f158"/>
                </a:cxn>
                <a:cxn ang="f89">
                  <a:pos x="f162" y="f163"/>
                </a:cxn>
                <a:cxn ang="f89">
                  <a:pos x="f162" y="f164"/>
                </a:cxn>
                <a:cxn ang="f89">
                  <a:pos x="f165" y="f166"/>
                </a:cxn>
                <a:cxn ang="f89">
                  <a:pos x="f165" y="f167"/>
                </a:cxn>
                <a:cxn ang="f89">
                  <a:pos x="f168" y="f169"/>
                </a:cxn>
                <a:cxn ang="f89">
                  <a:pos x="f170" y="f171"/>
                </a:cxn>
                <a:cxn ang="f89">
                  <a:pos x="f172" y="f173"/>
                </a:cxn>
                <a:cxn ang="f89">
                  <a:pos x="f174" y="f173"/>
                </a:cxn>
                <a:cxn ang="f89">
                  <a:pos x="f175" y="f173"/>
                </a:cxn>
                <a:cxn ang="f89">
                  <a:pos x="f156" y="f173"/>
                </a:cxn>
                <a:cxn ang="f89">
                  <a:pos x="f150" y="f151"/>
                </a:cxn>
              </a:cxnLst>
              <a:rect l="f146" t="f149" r="f147" b="f148"/>
              <a:pathLst>
                <a:path w="15298" h="14467">
                  <a:moveTo>
                    <a:pt x="f8" y="f9"/>
                  </a:moveTo>
                  <a:lnTo>
                    <a:pt x="f10" y="f11"/>
                  </a:lnTo>
                  <a:lnTo>
                    <a:pt x="f10" y="f7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7" y="f19"/>
                  </a:lnTo>
                  <a:cubicBezTo>
                    <a:pt x="f17" y="f20"/>
                    <a:pt x="f21" y="f22"/>
                    <a:pt x="f23" y="f24"/>
                  </a:cubicBezTo>
                  <a:cubicBezTo>
                    <a:pt x="f25" y="f24"/>
                    <a:pt x="f26" y="f27"/>
                    <a:pt x="f26" y="f19"/>
                  </a:cubicBezTo>
                  <a:lnTo>
                    <a:pt x="f26" y="f19"/>
                  </a:lnTo>
                  <a:lnTo>
                    <a:pt x="f26" y="f19"/>
                  </a:lnTo>
                  <a:cubicBezTo>
                    <a:pt x="f28" y="f29"/>
                    <a:pt x="f30" y="f31"/>
                    <a:pt x="f6" y="f32"/>
                  </a:cubicBezTo>
                  <a:cubicBezTo>
                    <a:pt x="f6" y="f32"/>
                    <a:pt x="f6" y="f32"/>
                    <a:pt x="f6" y="f33"/>
                  </a:cubicBezTo>
                  <a:lnTo>
                    <a:pt x="f34" y="f35"/>
                  </a:lnTo>
                  <a:cubicBezTo>
                    <a:pt x="f36" y="f37"/>
                    <a:pt x="f36" y="f38"/>
                    <a:pt x="f34" y="f39"/>
                  </a:cubicBezTo>
                  <a:lnTo>
                    <a:pt x="f40" y="f41"/>
                  </a:lnTo>
                  <a:lnTo>
                    <a:pt x="f42" y="f43"/>
                  </a:lnTo>
                  <a:lnTo>
                    <a:pt x="f44" y="f5"/>
                  </a:lnTo>
                  <a:lnTo>
                    <a:pt x="f45" y="f5"/>
                  </a:lnTo>
                  <a:lnTo>
                    <a:pt x="f46" y="f5"/>
                  </a:lnTo>
                  <a:lnTo>
                    <a:pt x="f17" y="f5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3" name="Freeform: Shape 1386">
              <a:extLst>
                <a:ext uri="{FF2B5EF4-FFF2-40B4-BE49-F238E27FC236}">
                  <a16:creationId xmlns:a16="http://schemas.microsoft.com/office/drawing/2014/main" id="{35373D96-58EA-E9EC-0BD5-5773A0FAF44F}"/>
                </a:ext>
              </a:extLst>
            </p:cNvPr>
            <p:cNvSpPr/>
            <p:nvPr/>
          </p:nvSpPr>
          <p:spPr>
            <a:xfrm>
              <a:off x="12068680" y="5566519"/>
              <a:ext cx="120015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608"/>
                <a:gd name="f7" fmla="val 14467"/>
                <a:gd name="f8" fmla="val 126609"/>
                <a:gd name="f9" fmla="val 7234"/>
                <a:gd name="f10" fmla="+- 0 0 -90"/>
                <a:gd name="f11" fmla="*/ f3 1 126608"/>
                <a:gd name="f12" fmla="*/ f4 1 14467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608"/>
                <a:gd name="f21" fmla="*/ f17 1 14467"/>
                <a:gd name="f22" fmla="*/ 0 f18 1"/>
                <a:gd name="f23" fmla="*/ 14467 f17 1"/>
                <a:gd name="f24" fmla="*/ 126609 f18 1"/>
                <a:gd name="f25" fmla="*/ 0 f17 1"/>
                <a:gd name="f26" fmla="*/ 7234 f17 1"/>
                <a:gd name="f27" fmla="+- f19 0 f1"/>
                <a:gd name="f28" fmla="*/ f22 1 126608"/>
                <a:gd name="f29" fmla="*/ f23 1 14467"/>
                <a:gd name="f30" fmla="*/ f24 1 126608"/>
                <a:gd name="f31" fmla="*/ f25 1 14467"/>
                <a:gd name="f32" fmla="*/ f26 1 14467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46" y="f49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126608" h="14467">
                  <a:moveTo>
                    <a:pt x="f5" y="f7"/>
                  </a:moveTo>
                  <a:lnTo>
                    <a:pt x="f8" y="f7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4" name="Freeform: Shape 1387">
              <a:extLst>
                <a:ext uri="{FF2B5EF4-FFF2-40B4-BE49-F238E27FC236}">
                  <a16:creationId xmlns:a16="http://schemas.microsoft.com/office/drawing/2014/main" id="{24190FA0-A02A-865E-FD13-8F8F2E69F8BE}"/>
                </a:ext>
              </a:extLst>
            </p:cNvPr>
            <p:cNvSpPr/>
            <p:nvPr/>
          </p:nvSpPr>
          <p:spPr>
            <a:xfrm>
              <a:off x="11696831" y="5596393"/>
              <a:ext cx="4059" cy="1482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7"/>
                <a:gd name="f7" fmla="val 148290"/>
                <a:gd name="f8" fmla="val 938"/>
                <a:gd name="f9" fmla="val 142664"/>
                <a:gd name="f10" fmla="val 1353"/>
                <a:gd name="f11" fmla="val 142854"/>
                <a:gd name="f12" fmla="val 1715"/>
                <a:gd name="f13" fmla="val 143127"/>
                <a:gd name="f14" fmla="val 2009"/>
                <a:gd name="f15" fmla="val 143468"/>
                <a:gd name="f16" fmla="val 2304"/>
                <a:gd name="f17" fmla="val 143772"/>
                <a:gd name="f18" fmla="val 2532"/>
                <a:gd name="f19" fmla="val 144137"/>
                <a:gd name="f20" fmla="val 2679"/>
                <a:gd name="f21" fmla="val 144539"/>
                <a:gd name="f22" fmla="val 3484"/>
                <a:gd name="f23" fmla="val 145879"/>
                <a:gd name="f24" fmla="val 1688"/>
                <a:gd name="f25" fmla="val 1157"/>
                <a:gd name="f26" fmla="val 13"/>
                <a:gd name="f27" fmla="val 3724"/>
                <a:gd name="f28" fmla="val 6564"/>
                <a:gd name="f29" fmla="val 141860"/>
                <a:gd name="f30" fmla="+- 0 0 -90"/>
                <a:gd name="f31" fmla="*/ f3 1 4287"/>
                <a:gd name="f32" fmla="*/ f4 1 14829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287"/>
                <a:gd name="f41" fmla="*/ f37 1 148290"/>
                <a:gd name="f42" fmla="*/ 938 f38 1"/>
                <a:gd name="f43" fmla="*/ 142664 f37 1"/>
                <a:gd name="f44" fmla="*/ 2009 f38 1"/>
                <a:gd name="f45" fmla="*/ 143468 f37 1"/>
                <a:gd name="f46" fmla="*/ 2679 f38 1"/>
                <a:gd name="f47" fmla="*/ 144539 f37 1"/>
                <a:gd name="f48" fmla="*/ 3484 f38 1"/>
                <a:gd name="f49" fmla="*/ 145879 f37 1"/>
                <a:gd name="f50" fmla="*/ 4287 f38 1"/>
                <a:gd name="f51" fmla="*/ 148290 f37 1"/>
                <a:gd name="f52" fmla="*/ 0 f37 1"/>
                <a:gd name="f53" fmla="*/ 0 f38 1"/>
                <a:gd name="f54" fmla="*/ 6564 f37 1"/>
                <a:gd name="f55" fmla="*/ 141860 f37 1"/>
                <a:gd name="f56" fmla="+- f39 0 f1"/>
                <a:gd name="f57" fmla="*/ f42 1 4287"/>
                <a:gd name="f58" fmla="*/ f43 1 148290"/>
                <a:gd name="f59" fmla="*/ f44 1 4287"/>
                <a:gd name="f60" fmla="*/ f45 1 148290"/>
                <a:gd name="f61" fmla="*/ f46 1 4287"/>
                <a:gd name="f62" fmla="*/ f47 1 148290"/>
                <a:gd name="f63" fmla="*/ f48 1 4287"/>
                <a:gd name="f64" fmla="*/ f49 1 148290"/>
                <a:gd name="f65" fmla="*/ f50 1 4287"/>
                <a:gd name="f66" fmla="*/ f51 1 148290"/>
                <a:gd name="f67" fmla="*/ f52 1 148290"/>
                <a:gd name="f68" fmla="*/ f53 1 4287"/>
                <a:gd name="f69" fmla="*/ f54 1 148290"/>
                <a:gd name="f70" fmla="*/ f55 1 148290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1"/>
                <a:gd name="f79" fmla="*/ f61 1 f40"/>
                <a:gd name="f80" fmla="*/ f62 1 f41"/>
                <a:gd name="f81" fmla="*/ f63 1 f40"/>
                <a:gd name="f82" fmla="*/ f64 1 f41"/>
                <a:gd name="f83" fmla="*/ f65 1 f40"/>
                <a:gd name="f84" fmla="*/ f66 1 f41"/>
                <a:gd name="f85" fmla="*/ f67 1 f41"/>
                <a:gd name="f86" fmla="*/ f68 1 f40"/>
                <a:gd name="f87" fmla="*/ f69 1 f41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2 1"/>
                <a:gd name="f97" fmla="*/ f79 f31 1"/>
                <a:gd name="f98" fmla="*/ f80 f32 1"/>
                <a:gd name="f99" fmla="*/ f81 f31 1"/>
                <a:gd name="f100" fmla="*/ f82 f32 1"/>
                <a:gd name="f101" fmla="*/ f83 f31 1"/>
                <a:gd name="f102" fmla="*/ f84 f32 1"/>
                <a:gd name="f103" fmla="*/ f85 f32 1"/>
                <a:gd name="f104" fmla="*/ f86 f31 1"/>
                <a:gd name="f105" fmla="*/ f87 f32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1" y="f103"/>
                </a:cxn>
                <a:cxn ang="f56">
                  <a:pos x="f104" y="f105"/>
                </a:cxn>
                <a:cxn ang="f56">
                  <a:pos x="f104" y="f106"/>
                </a:cxn>
              </a:cxnLst>
              <a:rect l="f89" t="f92" r="f90" b="f91"/>
              <a:pathLst>
                <a:path w="4287" h="14829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2" y="f23"/>
                    <a:pt x="f22" y="f23"/>
                    <a:pt x="f22" y="f23"/>
                  </a:cubicBezTo>
                  <a:lnTo>
                    <a:pt x="f6" y="f7"/>
                  </a:lnTo>
                  <a:lnTo>
                    <a:pt x="f6" y="f5"/>
                  </a:lnTo>
                  <a:cubicBezTo>
                    <a:pt x="f24" y="f25"/>
                    <a:pt x="f26" y="f27"/>
                    <a:pt x="f5" y="f28"/>
                  </a:cubicBezTo>
                  <a:lnTo>
                    <a:pt x="f5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5" name="Freeform: Shape 1388">
              <a:extLst>
                <a:ext uri="{FF2B5EF4-FFF2-40B4-BE49-F238E27FC236}">
                  <a16:creationId xmlns:a16="http://schemas.microsoft.com/office/drawing/2014/main" id="{3A1B8FBE-E3ED-1C64-A9D4-FE58F3D85218}"/>
                </a:ext>
              </a:extLst>
            </p:cNvPr>
            <p:cNvSpPr/>
            <p:nvPr/>
          </p:nvSpPr>
          <p:spPr>
            <a:xfrm>
              <a:off x="11703817" y="5595707"/>
              <a:ext cx="7242" cy="1763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36"/>
                <a:gd name="f7" fmla="val 176309"/>
                <a:gd name="f8" fmla="val 23"/>
                <a:gd name="f9" fmla="val 158092"/>
                <a:gd name="f10" fmla="val 670"/>
                <a:gd name="f11" fmla="val 160369"/>
                <a:gd name="f12" fmla="val 5359"/>
                <a:gd name="f13" fmla="val 176310"/>
                <a:gd name="f14" fmla="val 7637"/>
                <a:gd name="f15" fmla="val 7257"/>
                <a:gd name="f16" fmla="val 6453"/>
                <a:gd name="f17" fmla="val 7288"/>
                <a:gd name="f18" fmla="val 2580"/>
                <a:gd name="f19" fmla="val 3872"/>
                <a:gd name="f20" fmla="val -287"/>
                <a:gd name="f21" fmla="+- 0 0 -90"/>
                <a:gd name="f22" fmla="*/ f3 1 7636"/>
                <a:gd name="f23" fmla="*/ f4 1 17630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636"/>
                <a:gd name="f32" fmla="*/ f28 1 176309"/>
                <a:gd name="f33" fmla="*/ 0 f29 1"/>
                <a:gd name="f34" fmla="*/ 23 f28 1"/>
                <a:gd name="f35" fmla="*/ 158092 f28 1"/>
                <a:gd name="f36" fmla="*/ 670 f29 1"/>
                <a:gd name="f37" fmla="*/ 160369 f28 1"/>
                <a:gd name="f38" fmla="*/ 5359 f29 1"/>
                <a:gd name="f39" fmla="*/ 176310 f28 1"/>
                <a:gd name="f40" fmla="*/ 7637 f29 1"/>
                <a:gd name="f41" fmla="*/ 7257 f28 1"/>
                <a:gd name="f42" fmla="*/ 6453 f28 1"/>
                <a:gd name="f43" fmla="+- f30 0 f1"/>
                <a:gd name="f44" fmla="*/ f33 1 7636"/>
                <a:gd name="f45" fmla="*/ f34 1 176309"/>
                <a:gd name="f46" fmla="*/ f35 1 176309"/>
                <a:gd name="f47" fmla="*/ f36 1 7636"/>
                <a:gd name="f48" fmla="*/ f37 1 176309"/>
                <a:gd name="f49" fmla="*/ f38 1 7636"/>
                <a:gd name="f50" fmla="*/ f39 1 176309"/>
                <a:gd name="f51" fmla="*/ f40 1 7636"/>
                <a:gd name="f52" fmla="*/ f41 1 176309"/>
                <a:gd name="f53" fmla="*/ f42 1 176309"/>
                <a:gd name="f54" fmla="*/ f24 1 f31"/>
                <a:gd name="f55" fmla="*/ f25 1 f31"/>
                <a:gd name="f56" fmla="*/ f24 1 f32"/>
                <a:gd name="f57" fmla="*/ f26 1 f32"/>
                <a:gd name="f58" fmla="*/ f44 1 f31"/>
                <a:gd name="f59" fmla="*/ f45 1 f32"/>
                <a:gd name="f60" fmla="*/ f46 1 f32"/>
                <a:gd name="f61" fmla="*/ f47 1 f31"/>
                <a:gd name="f62" fmla="*/ f48 1 f32"/>
                <a:gd name="f63" fmla="*/ f49 1 f31"/>
                <a:gd name="f64" fmla="*/ f50 1 f32"/>
                <a:gd name="f65" fmla="*/ f51 1 f31"/>
                <a:gd name="f66" fmla="*/ f52 1 f32"/>
                <a:gd name="f67" fmla="*/ f53 1 f32"/>
                <a:gd name="f68" fmla="*/ f54 f22 1"/>
                <a:gd name="f69" fmla="*/ f55 f22 1"/>
                <a:gd name="f70" fmla="*/ f57 f23 1"/>
                <a:gd name="f71" fmla="*/ f56 f23 1"/>
                <a:gd name="f72" fmla="*/ f58 f22 1"/>
                <a:gd name="f73" fmla="*/ f59 f23 1"/>
                <a:gd name="f74" fmla="*/ f60 f23 1"/>
                <a:gd name="f75" fmla="*/ f61 f22 1"/>
                <a:gd name="f76" fmla="*/ f62 f23 1"/>
                <a:gd name="f77" fmla="*/ f63 f22 1"/>
                <a:gd name="f78" fmla="*/ f64 f23 1"/>
                <a:gd name="f79" fmla="*/ f65 f22 1"/>
                <a:gd name="f80" fmla="*/ f66 f23 1"/>
                <a:gd name="f81" fmla="*/ f67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2" y="f73"/>
                </a:cxn>
                <a:cxn ang="f43">
                  <a:pos x="f72" y="f73"/>
                </a:cxn>
                <a:cxn ang="f43">
                  <a:pos x="f72" y="f74"/>
                </a:cxn>
                <a:cxn ang="f43">
                  <a:pos x="f75" y="f76"/>
                </a:cxn>
                <a:cxn ang="f43">
                  <a:pos x="f75" y="f76"/>
                </a:cxn>
                <a:cxn ang="f43">
                  <a:pos x="f77" y="f78"/>
                </a:cxn>
                <a:cxn ang="f43">
                  <a:pos x="f79" y="f78"/>
                </a:cxn>
                <a:cxn ang="f43">
                  <a:pos x="f79" y="f80"/>
                </a:cxn>
                <a:cxn ang="f43">
                  <a:pos x="f79" y="f81"/>
                </a:cxn>
                <a:cxn ang="f43">
                  <a:pos x="f72" y="f73"/>
                </a:cxn>
              </a:cxnLst>
              <a:rect l="f68" t="f71" r="f69" b="f70"/>
              <a:pathLst>
                <a:path w="7636" h="176309">
                  <a:moveTo>
                    <a:pt x="f5" y="f8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4" y="f15"/>
                  </a:lnTo>
                  <a:cubicBezTo>
                    <a:pt x="f14" y="f15"/>
                    <a:pt x="f14" y="f15"/>
                    <a:pt x="f14" y="f16"/>
                  </a:cubicBezTo>
                  <a:cubicBezTo>
                    <a:pt x="f17" y="f18"/>
                    <a:pt x="f19" y="f2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6" name="Freeform: Shape 1389">
              <a:extLst>
                <a:ext uri="{FF2B5EF4-FFF2-40B4-BE49-F238E27FC236}">
                  <a16:creationId xmlns:a16="http://schemas.microsoft.com/office/drawing/2014/main" id="{68294732-700C-6FAD-31A9-52D58F02D6FF}"/>
                </a:ext>
              </a:extLst>
            </p:cNvPr>
            <p:cNvSpPr/>
            <p:nvPr/>
          </p:nvSpPr>
          <p:spPr>
            <a:xfrm>
              <a:off x="12013058" y="5566922"/>
              <a:ext cx="13716" cy="2060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206025"/>
                <a:gd name="f8" fmla="val 9244"/>
                <a:gd name="f9" fmla="val 199328"/>
                <a:gd name="f10" fmla="val 9312"/>
                <a:gd name="f11" fmla="val 198640"/>
                <a:gd name="f12" fmla="val 9888"/>
                <a:gd name="f13" fmla="val 198118"/>
                <a:gd name="f14" fmla="val 10585"/>
                <a:gd name="f15" fmla="val 198122"/>
                <a:gd name="f16" fmla="val 14470"/>
                <a:gd name="f17" fmla="val 6832"/>
                <a:gd name="f18" fmla="val 14416"/>
                <a:gd name="f19" fmla="val 4729"/>
                <a:gd name="f20" fmla="val 13492"/>
                <a:gd name="f21" fmla="val 2742"/>
                <a:gd name="f22" fmla="val 11924"/>
                <a:gd name="f23" fmla="val 1340"/>
                <a:gd name="f24" fmla="val 11120"/>
                <a:gd name="f25" fmla="val 737"/>
                <a:gd name="f26" fmla="val 10209"/>
                <a:gd name="f27" fmla="val 283"/>
                <a:gd name="f28" fmla="val 7235"/>
                <a:gd name="f29" fmla="val 3484"/>
                <a:gd name="f30" fmla="val -16"/>
                <a:gd name="f31" fmla="val 348"/>
                <a:gd name="f32" fmla="val 2832"/>
                <a:gd name="f33" fmla="val 6564"/>
                <a:gd name="f34" fmla="val 7234"/>
                <a:gd name="f35" fmla="val 205490"/>
                <a:gd name="f36" fmla="val 7369"/>
                <a:gd name="f37" fmla="+- 0 0 -90"/>
                <a:gd name="f38" fmla="*/ f3 1 14469"/>
                <a:gd name="f39" fmla="*/ f4 1 206025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4469"/>
                <a:gd name="f48" fmla="*/ f44 1 206025"/>
                <a:gd name="f49" fmla="*/ 9244 f45 1"/>
                <a:gd name="f50" fmla="*/ 206025 f44 1"/>
                <a:gd name="f51" fmla="*/ 199328 f44 1"/>
                <a:gd name="f52" fmla="*/ 10585 f45 1"/>
                <a:gd name="f53" fmla="*/ 198122 f44 1"/>
                <a:gd name="f54" fmla="*/ 14470 f45 1"/>
                <a:gd name="f55" fmla="*/ 6832 f44 1"/>
                <a:gd name="f56" fmla="*/ 11924 f45 1"/>
                <a:gd name="f57" fmla="*/ 1340 f44 1"/>
                <a:gd name="f58" fmla="*/ 0 f44 1"/>
                <a:gd name="f59" fmla="*/ 7235 f45 1"/>
                <a:gd name="f60" fmla="*/ 0 f45 1"/>
                <a:gd name="f61" fmla="*/ 6564 f44 1"/>
                <a:gd name="f62" fmla="*/ 7234 f44 1"/>
                <a:gd name="f63" fmla="*/ 205490 f44 1"/>
                <a:gd name="f64" fmla="*/ 7369 f45 1"/>
                <a:gd name="f65" fmla="+- f46 0 f1"/>
                <a:gd name="f66" fmla="*/ f49 1 14469"/>
                <a:gd name="f67" fmla="*/ f50 1 206025"/>
                <a:gd name="f68" fmla="*/ f51 1 206025"/>
                <a:gd name="f69" fmla="*/ f52 1 14469"/>
                <a:gd name="f70" fmla="*/ f53 1 206025"/>
                <a:gd name="f71" fmla="*/ f54 1 14469"/>
                <a:gd name="f72" fmla="*/ f55 1 206025"/>
                <a:gd name="f73" fmla="*/ f56 1 14469"/>
                <a:gd name="f74" fmla="*/ f57 1 206025"/>
                <a:gd name="f75" fmla="*/ f58 1 206025"/>
                <a:gd name="f76" fmla="*/ f59 1 14469"/>
                <a:gd name="f77" fmla="*/ f60 1 14469"/>
                <a:gd name="f78" fmla="*/ f61 1 206025"/>
                <a:gd name="f79" fmla="*/ f62 1 206025"/>
                <a:gd name="f80" fmla="*/ f63 1 206025"/>
                <a:gd name="f81" fmla="*/ f64 1 14469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8"/>
                <a:gd name="f89" fmla="*/ f69 1 f47"/>
                <a:gd name="f90" fmla="*/ f70 1 f48"/>
                <a:gd name="f91" fmla="*/ f71 1 f47"/>
                <a:gd name="f92" fmla="*/ f72 1 f48"/>
                <a:gd name="f93" fmla="*/ f73 1 f47"/>
                <a:gd name="f94" fmla="*/ f74 1 f48"/>
                <a:gd name="f95" fmla="*/ f75 1 f48"/>
                <a:gd name="f96" fmla="*/ f76 1 f47"/>
                <a:gd name="f97" fmla="*/ f77 1 f47"/>
                <a:gd name="f98" fmla="*/ f78 1 f48"/>
                <a:gd name="f99" fmla="*/ f79 1 f48"/>
                <a:gd name="f100" fmla="*/ f80 1 f48"/>
                <a:gd name="f101" fmla="*/ f81 1 f47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9 1"/>
                <a:gd name="f109" fmla="*/ f89 f38 1"/>
                <a:gd name="f110" fmla="*/ f90 f39 1"/>
                <a:gd name="f111" fmla="*/ f91 f38 1"/>
                <a:gd name="f112" fmla="*/ f92 f39 1"/>
                <a:gd name="f113" fmla="*/ f93 f38 1"/>
                <a:gd name="f114" fmla="*/ f94 f39 1"/>
                <a:gd name="f115" fmla="*/ f95 f39 1"/>
                <a:gd name="f116" fmla="*/ f96 f38 1"/>
                <a:gd name="f117" fmla="*/ f97 f38 1"/>
                <a:gd name="f118" fmla="*/ f98 f39 1"/>
                <a:gd name="f119" fmla="*/ f99 f39 1"/>
                <a:gd name="f120" fmla="*/ f100 f39 1"/>
                <a:gd name="f121" fmla="*/ f101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6" y="f108"/>
                </a:cxn>
                <a:cxn ang="f65">
                  <a:pos x="f109" y="f110"/>
                </a:cxn>
                <a:cxn ang="f65">
                  <a:pos x="f111" y="f110"/>
                </a:cxn>
                <a:cxn ang="f65">
                  <a:pos x="f111" y="f112"/>
                </a:cxn>
                <a:cxn ang="f65">
                  <a:pos x="f113" y="f114"/>
                </a:cxn>
                <a:cxn ang="f65">
                  <a:pos x="f106" y="f115"/>
                </a:cxn>
                <a:cxn ang="f65">
                  <a:pos x="f116" y="f115"/>
                </a:cxn>
                <a:cxn ang="f65">
                  <a:pos x="f117" y="f118"/>
                </a:cxn>
                <a:cxn ang="f65">
                  <a:pos x="f117" y="f119"/>
                </a:cxn>
                <a:cxn ang="f65">
                  <a:pos x="f117" y="f120"/>
                </a:cxn>
                <a:cxn ang="f65">
                  <a:pos x="f121" y="f120"/>
                </a:cxn>
              </a:cxnLst>
              <a:rect l="f102" t="f105" r="f103" b="f104"/>
              <a:pathLst>
                <a:path w="14469" h="206025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8" y="f5"/>
                  </a:cubicBezTo>
                  <a:lnTo>
                    <a:pt x="f28" y="f5"/>
                  </a:lnTo>
                  <a:cubicBezTo>
                    <a:pt x="f29" y="f30"/>
                    <a:pt x="f31" y="f32"/>
                    <a:pt x="f5" y="f33"/>
                  </a:cubicBezTo>
                  <a:cubicBezTo>
                    <a:pt x="f5" y="f33"/>
                    <a:pt x="f5" y="f33"/>
                    <a:pt x="f5" y="f34"/>
                  </a:cubicBezTo>
                  <a:lnTo>
                    <a:pt x="f5" y="f35"/>
                  </a:lnTo>
                  <a:lnTo>
                    <a:pt x="f36" y="f3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7" name="Freeform: Shape 1390">
              <a:extLst>
                <a:ext uri="{FF2B5EF4-FFF2-40B4-BE49-F238E27FC236}">
                  <a16:creationId xmlns:a16="http://schemas.microsoft.com/office/drawing/2014/main" id="{CB8DF066-4B52-9A9C-BFDB-9F3BBC936095}"/>
                </a:ext>
              </a:extLst>
            </p:cNvPr>
            <p:cNvSpPr/>
            <p:nvPr/>
          </p:nvSpPr>
          <p:spPr>
            <a:xfrm>
              <a:off x="12024360" y="5767596"/>
              <a:ext cx="2414" cy="116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11654"/>
                <a:gd name="f8" fmla="val 6162"/>
                <a:gd name="f9" fmla="val 1568"/>
                <a:gd name="f10" fmla="val 7563"/>
                <a:gd name="f11" fmla="val 2492"/>
                <a:gd name="f12" fmla="val 9551"/>
                <a:gd name="f13" fmla="val 2546"/>
                <a:gd name="f14" fmla="+- 0 0 -90"/>
                <a:gd name="f15" fmla="*/ f3 1 2545"/>
                <a:gd name="f16" fmla="*/ f4 1 1165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45"/>
                <a:gd name="f25" fmla="*/ f21 1 11654"/>
                <a:gd name="f26" fmla="*/ 0 f22 1"/>
                <a:gd name="f27" fmla="*/ 0 f21 1"/>
                <a:gd name="f28" fmla="*/ 6162 f21 1"/>
                <a:gd name="f29" fmla="*/ 2546 f22 1"/>
                <a:gd name="f30" fmla="*/ 11654 f21 1"/>
                <a:gd name="f31" fmla="+- f23 0 f1"/>
                <a:gd name="f32" fmla="*/ f26 1 2545"/>
                <a:gd name="f33" fmla="*/ f27 1 11654"/>
                <a:gd name="f34" fmla="*/ f28 1 11654"/>
                <a:gd name="f35" fmla="*/ f29 1 2545"/>
                <a:gd name="f36" fmla="*/ f30 1 11654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</a:cxnLst>
              <a:rect l="f46" t="f49" r="f47" b="f48"/>
              <a:pathLst>
                <a:path w="2545" h="11654">
                  <a:moveTo>
                    <a:pt x="f5" y="f5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13" y="f7"/>
                  </a:cubicBezTo>
                  <a:lnTo>
                    <a:pt x="f1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8" name="Freeform: Shape 1391">
              <a:extLst>
                <a:ext uri="{FF2B5EF4-FFF2-40B4-BE49-F238E27FC236}">
                  <a16:creationId xmlns:a16="http://schemas.microsoft.com/office/drawing/2014/main" id="{E988E605-52AC-6DC3-EFAD-AE65E44BCFF3}"/>
                </a:ext>
              </a:extLst>
            </p:cNvPr>
            <p:cNvSpPr/>
            <p:nvPr/>
          </p:nvSpPr>
          <p:spPr>
            <a:xfrm>
              <a:off x="11695304" y="5765849"/>
              <a:ext cx="1271" cy="7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"/>
                <a:gd name="f7" fmla="val 7099"/>
                <a:gd name="f8" fmla="val 7100"/>
                <a:gd name="f9" fmla="val 442"/>
                <a:gd name="f10" fmla="val 6974"/>
                <a:gd name="f11" fmla="val 897"/>
                <a:gd name="f12" fmla="+- 0 0 -90"/>
                <a:gd name="f13" fmla="*/ f3 1 1339"/>
                <a:gd name="f14" fmla="*/ f4 1 709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39"/>
                <a:gd name="f23" fmla="*/ f19 1 7099"/>
                <a:gd name="f24" fmla="*/ 1339 f20 1"/>
                <a:gd name="f25" fmla="*/ 7100 f19 1"/>
                <a:gd name="f26" fmla="*/ 0 f19 1"/>
                <a:gd name="f27" fmla="*/ 0 f20 1"/>
                <a:gd name="f28" fmla="+- f21 0 f1"/>
                <a:gd name="f29" fmla="*/ f24 1 1339"/>
                <a:gd name="f30" fmla="*/ f25 1 7099"/>
                <a:gd name="f31" fmla="*/ f26 1 7099"/>
                <a:gd name="f32" fmla="*/ f27 1 1339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3"/>
                <a:gd name="f40" fmla="*/ f32 1 f22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4 1"/>
                <a:gd name="f48" fmla="*/ f4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7"/>
                </a:cxn>
                <a:cxn ang="f28">
                  <a:pos x="f48" y="f47"/>
                </a:cxn>
                <a:cxn ang="f28">
                  <a:pos x="f48" y="f46"/>
                </a:cxn>
                <a:cxn ang="f28">
                  <a:pos x="f45" y="f46"/>
                </a:cxn>
              </a:cxnLst>
              <a:rect l="f41" t="f44" r="f42" b="f43"/>
              <a:pathLst>
                <a:path w="1339" h="7099">
                  <a:moveTo>
                    <a:pt x="f6" y="f8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8"/>
                  </a:lnTo>
                  <a:cubicBezTo>
                    <a:pt x="f9" y="f10"/>
                    <a:pt x="f11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9" name="Freeform: Shape 1392">
              <a:extLst>
                <a:ext uri="{FF2B5EF4-FFF2-40B4-BE49-F238E27FC236}">
                  <a16:creationId xmlns:a16="http://schemas.microsoft.com/office/drawing/2014/main" id="{F148D2D8-4C9C-6B36-5C29-4F1E1CB3B4F7}"/>
                </a:ext>
              </a:extLst>
            </p:cNvPr>
            <p:cNvSpPr/>
            <p:nvPr/>
          </p:nvSpPr>
          <p:spPr>
            <a:xfrm>
              <a:off x="11690860" y="5760226"/>
              <a:ext cx="1527" cy="56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7"/>
                <a:gd name="f7" fmla="val 5626"/>
                <a:gd name="f8" fmla="val 1608"/>
                <a:gd name="f9" fmla="val 2813"/>
                <a:gd name="f10" fmla="val 871"/>
                <a:gd name="f11" fmla="val 2007"/>
                <a:gd name="f12" fmla="val 321"/>
                <a:gd name="f13" fmla="val 1045"/>
                <a:gd name="f14" fmla="+- 0 0 -90"/>
                <a:gd name="f15" fmla="*/ f3 1 1607"/>
                <a:gd name="f16" fmla="*/ f4 1 562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607"/>
                <a:gd name="f25" fmla="*/ f21 1 5626"/>
                <a:gd name="f26" fmla="*/ 0 f22 1"/>
                <a:gd name="f27" fmla="*/ 0 f21 1"/>
                <a:gd name="f28" fmla="*/ 1608 f22 1"/>
                <a:gd name="f29" fmla="*/ 5626 f21 1"/>
                <a:gd name="f30" fmla="*/ 2813 f21 1"/>
                <a:gd name="f31" fmla="+- f23 0 f1"/>
                <a:gd name="f32" fmla="*/ f26 1 1607"/>
                <a:gd name="f33" fmla="*/ f27 1 5626"/>
                <a:gd name="f34" fmla="*/ f28 1 1607"/>
                <a:gd name="f35" fmla="*/ f29 1 5626"/>
                <a:gd name="f36" fmla="*/ f30 1 5626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0" y="f51"/>
                </a:cxn>
              </a:cxnLst>
              <a:rect l="f46" t="f49" r="f47" b="f48"/>
              <a:pathLst>
                <a:path w="1607" h="5626">
                  <a:moveTo>
                    <a:pt x="f5" y="f5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0" name="Freeform: Shape 1393">
              <a:extLst>
                <a:ext uri="{FF2B5EF4-FFF2-40B4-BE49-F238E27FC236}">
                  <a16:creationId xmlns:a16="http://schemas.microsoft.com/office/drawing/2014/main" id="{2CCF74A8-EACE-72DC-F534-C9EA70F4B1DC}"/>
                </a:ext>
              </a:extLst>
            </p:cNvPr>
            <p:cNvSpPr/>
            <p:nvPr/>
          </p:nvSpPr>
          <p:spPr>
            <a:xfrm>
              <a:off x="11703433" y="5756074"/>
              <a:ext cx="5084" cy="159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59"/>
                <a:gd name="f7" fmla="val 15940"/>
                <a:gd name="f8" fmla="val 5760"/>
                <a:gd name="f9" fmla="val 15941"/>
                <a:gd name="f10" fmla="val 671"/>
                <a:gd name="f11" fmla="val 1193"/>
                <a:gd name="f12" fmla="val 1934"/>
                <a:gd name="f13" fmla="val 965"/>
                <a:gd name="f14" fmla="val 3999"/>
                <a:gd name="f15" fmla="+- 0 0 -90"/>
                <a:gd name="f16" fmla="*/ f3 1 5359"/>
                <a:gd name="f17" fmla="*/ f4 1 1594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359"/>
                <a:gd name="f26" fmla="*/ f22 1 15940"/>
                <a:gd name="f27" fmla="*/ 0 f23 1"/>
                <a:gd name="f28" fmla="*/ 5760 f22 1"/>
                <a:gd name="f29" fmla="*/ 15941 f22 1"/>
                <a:gd name="f30" fmla="*/ 5359 f23 1"/>
                <a:gd name="f31" fmla="*/ 671 f23 1"/>
                <a:gd name="f32" fmla="*/ 0 f22 1"/>
                <a:gd name="f33" fmla="+- f24 0 f1"/>
                <a:gd name="f34" fmla="*/ f27 1 5359"/>
                <a:gd name="f35" fmla="*/ f28 1 15940"/>
                <a:gd name="f36" fmla="*/ f29 1 15940"/>
                <a:gd name="f37" fmla="*/ f30 1 5359"/>
                <a:gd name="f38" fmla="*/ f31 1 5359"/>
                <a:gd name="f39" fmla="*/ f32 1 15940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8" y="f59"/>
                </a:cxn>
                <a:cxn ang="f33">
                  <a:pos x="f54" y="f55"/>
                </a:cxn>
              </a:cxnLst>
              <a:rect l="f50" t="f53" r="f51" b="f52"/>
              <a:pathLst>
                <a:path w="5359" h="15940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1" name="Freeform: Shape 1394">
              <a:extLst>
                <a:ext uri="{FF2B5EF4-FFF2-40B4-BE49-F238E27FC236}">
                  <a16:creationId xmlns:a16="http://schemas.microsoft.com/office/drawing/2014/main" id="{4961F111-D7C0-7D2D-2DBC-13861F7CE252}"/>
                </a:ext>
              </a:extLst>
            </p:cNvPr>
            <p:cNvSpPr/>
            <p:nvPr/>
          </p:nvSpPr>
          <p:spPr>
            <a:xfrm>
              <a:off x="11698733" y="5764240"/>
              <a:ext cx="2286" cy="77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1"/>
                <a:gd name="f7" fmla="val 7769"/>
                <a:gd name="f8" fmla="val 7770"/>
                <a:gd name="f9" fmla="val 804"/>
                <a:gd name="f10" fmla="val 938"/>
                <a:gd name="f11" fmla="val 7636"/>
                <a:gd name="f12" fmla="+- 0 0 -90"/>
                <a:gd name="f13" fmla="*/ f3 1 2411"/>
                <a:gd name="f14" fmla="*/ f4 1 776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11"/>
                <a:gd name="f23" fmla="*/ f19 1 7769"/>
                <a:gd name="f24" fmla="*/ 2411 f20 1"/>
                <a:gd name="f25" fmla="*/ 7770 f19 1"/>
                <a:gd name="f26" fmla="*/ 0 f19 1"/>
                <a:gd name="f27" fmla="*/ 804 f20 1"/>
                <a:gd name="f28" fmla="*/ 938 f19 1"/>
                <a:gd name="f29" fmla="*/ 0 f20 1"/>
                <a:gd name="f30" fmla="*/ 7636 f19 1"/>
                <a:gd name="f31" fmla="+- f21 0 f1"/>
                <a:gd name="f32" fmla="*/ f24 1 2411"/>
                <a:gd name="f33" fmla="*/ f25 1 7769"/>
                <a:gd name="f34" fmla="*/ f26 1 7769"/>
                <a:gd name="f35" fmla="*/ f27 1 2411"/>
                <a:gd name="f36" fmla="*/ f28 1 7769"/>
                <a:gd name="f37" fmla="*/ f29 1 2411"/>
                <a:gd name="f38" fmla="*/ f30 1 776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9" y="f60"/>
                </a:cxn>
              </a:cxnLst>
              <a:rect l="f50" t="f53" r="f51" b="f52"/>
              <a:pathLst>
                <a:path w="2411" h="7769">
                  <a:moveTo>
                    <a:pt x="f6" y="f8"/>
                  </a:moveTo>
                  <a:lnTo>
                    <a:pt x="f6" y="f5"/>
                  </a:lnTo>
                  <a:lnTo>
                    <a:pt x="f9" y="f10"/>
                  </a:lnTo>
                  <a:lnTo>
                    <a:pt x="f5" y="f10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2" name="Freeform: Shape 1395">
              <a:extLst>
                <a:ext uri="{FF2B5EF4-FFF2-40B4-BE49-F238E27FC236}">
                  <a16:creationId xmlns:a16="http://schemas.microsoft.com/office/drawing/2014/main" id="{53D4B60C-CF0B-161D-A49B-2ECB199E8808}"/>
                </a:ext>
              </a:extLst>
            </p:cNvPr>
            <p:cNvSpPr/>
            <p:nvPr/>
          </p:nvSpPr>
          <p:spPr>
            <a:xfrm>
              <a:off x="9325389" y="6492029"/>
              <a:ext cx="2414" cy="3616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61683"/>
                <a:gd name="f8" fmla="val 1608"/>
                <a:gd name="f9" fmla="val 804"/>
                <a:gd name="f10" fmla="val 2546"/>
                <a:gd name="f11" fmla="+- 0 0 -90"/>
                <a:gd name="f12" fmla="*/ f3 1 2545"/>
                <a:gd name="f13" fmla="*/ f4 1 36168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545"/>
                <a:gd name="f22" fmla="*/ f18 1 361683"/>
                <a:gd name="f23" fmla="*/ 1608 f19 1"/>
                <a:gd name="f24" fmla="*/ 804 f18 1"/>
                <a:gd name="f25" fmla="*/ 0 f19 1"/>
                <a:gd name="f26" fmla="*/ 361683 f18 1"/>
                <a:gd name="f27" fmla="*/ 2546 f19 1"/>
                <a:gd name="f28" fmla="*/ 0 f18 1"/>
                <a:gd name="f29" fmla="+- f20 0 f1"/>
                <a:gd name="f30" fmla="*/ f23 1 2545"/>
                <a:gd name="f31" fmla="*/ f24 1 361683"/>
                <a:gd name="f32" fmla="*/ f25 1 2545"/>
                <a:gd name="f33" fmla="*/ f26 1 361683"/>
                <a:gd name="f34" fmla="*/ f27 1 2545"/>
                <a:gd name="f35" fmla="*/ f28 1 36168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5"/>
                </a:cxn>
              </a:cxnLst>
              <a:rect l="f46" t="f49" r="f47" b="f48"/>
              <a:pathLst>
                <a:path w="2545" h="361683">
                  <a:moveTo>
                    <a:pt x="f8" y="f9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3" name="Freeform: Shape 1396">
              <a:extLst>
                <a:ext uri="{FF2B5EF4-FFF2-40B4-BE49-F238E27FC236}">
                  <a16:creationId xmlns:a16="http://schemas.microsoft.com/office/drawing/2014/main" id="{CE2DC965-B708-2C47-6D47-6F6612617A25}"/>
                </a:ext>
              </a:extLst>
            </p:cNvPr>
            <p:cNvSpPr/>
            <p:nvPr/>
          </p:nvSpPr>
          <p:spPr>
            <a:xfrm>
              <a:off x="9327547" y="6475552"/>
              <a:ext cx="68067" cy="174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811"/>
                <a:gd name="f7" fmla="val 17414"/>
                <a:gd name="f8" fmla="val 68462"/>
                <a:gd name="f9" fmla="val 13128"/>
                <a:gd name="f10" fmla="val 66855"/>
                <a:gd name="f11" fmla="val 12056"/>
                <a:gd name="f12" fmla="val 66815"/>
                <a:gd name="f13" fmla="val 11788"/>
                <a:gd name="f14" fmla="val 11520"/>
                <a:gd name="f15" fmla="val 11252"/>
                <a:gd name="f16" fmla="val 66452"/>
                <a:gd name="f17" fmla="val 10824"/>
                <a:gd name="f18" fmla="val 66131"/>
                <a:gd name="f19" fmla="val 10328"/>
                <a:gd name="f20" fmla="val 65917"/>
                <a:gd name="f21" fmla="val 9779"/>
                <a:gd name="f22" fmla="val 65837"/>
                <a:gd name="f23" fmla="val 9431"/>
                <a:gd name="f24" fmla="val 9056"/>
                <a:gd name="f25" fmla="val 8707"/>
                <a:gd name="f26" fmla="val 65850"/>
                <a:gd name="f27" fmla="val 8212"/>
                <a:gd name="f28" fmla="val 7729"/>
                <a:gd name="f29" fmla="val 7234"/>
                <a:gd name="f30" fmla="val 2813"/>
                <a:gd name="f31" fmla="val 4019"/>
                <a:gd name="f32" fmla="val 7302"/>
                <a:gd name="f33" fmla="val 6028"/>
                <a:gd name="f34" fmla="val 7369"/>
                <a:gd name="f35" fmla="val 10047"/>
                <a:gd name="f36" fmla="val 14119"/>
                <a:gd name="f37" fmla="val 4072"/>
                <a:gd name="f38" fmla="val 1339"/>
                <a:gd name="f39" fmla="val 71812"/>
                <a:gd name="f40" fmla="val 14467"/>
                <a:gd name="f41" fmla="val 70204"/>
                <a:gd name="f42" fmla="+- 0 0 -90"/>
                <a:gd name="f43" fmla="*/ f3 1 71811"/>
                <a:gd name="f44" fmla="*/ f4 1 17414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71811"/>
                <a:gd name="f53" fmla="*/ f49 1 17414"/>
                <a:gd name="f54" fmla="*/ 68462 f50 1"/>
                <a:gd name="f55" fmla="*/ 13128 f49 1"/>
                <a:gd name="f56" fmla="*/ 66855 f50 1"/>
                <a:gd name="f57" fmla="*/ 12056 f49 1"/>
                <a:gd name="f58" fmla="*/ 11252 f49 1"/>
                <a:gd name="f59" fmla="*/ 65917 f50 1"/>
                <a:gd name="f60" fmla="*/ 9779 f49 1"/>
                <a:gd name="f61" fmla="*/ 8707 f49 1"/>
                <a:gd name="f62" fmla="*/ 7234 f49 1"/>
                <a:gd name="f63" fmla="*/ 0 f49 1"/>
                <a:gd name="f64" fmla="*/ 0 f50 1"/>
                <a:gd name="f65" fmla="*/ 2813 f49 1"/>
                <a:gd name="f66" fmla="*/ 7369 f50 1"/>
                <a:gd name="f67" fmla="*/ 10047 f49 1"/>
                <a:gd name="f68" fmla="*/ 17414 f49 1"/>
                <a:gd name="f69" fmla="*/ 1339 f50 1"/>
                <a:gd name="f70" fmla="*/ 71812 f50 1"/>
                <a:gd name="f71" fmla="*/ 14467 f49 1"/>
                <a:gd name="f72" fmla="*/ 70204 f50 1"/>
                <a:gd name="f73" fmla="+- f51 0 f1"/>
                <a:gd name="f74" fmla="*/ f54 1 71811"/>
                <a:gd name="f75" fmla="*/ f55 1 17414"/>
                <a:gd name="f76" fmla="*/ f56 1 71811"/>
                <a:gd name="f77" fmla="*/ f57 1 17414"/>
                <a:gd name="f78" fmla="*/ f58 1 17414"/>
                <a:gd name="f79" fmla="*/ f59 1 71811"/>
                <a:gd name="f80" fmla="*/ f60 1 17414"/>
                <a:gd name="f81" fmla="*/ f61 1 17414"/>
                <a:gd name="f82" fmla="*/ f62 1 17414"/>
                <a:gd name="f83" fmla="*/ f63 1 17414"/>
                <a:gd name="f84" fmla="*/ f64 1 71811"/>
                <a:gd name="f85" fmla="*/ f65 1 17414"/>
                <a:gd name="f86" fmla="*/ f66 1 71811"/>
                <a:gd name="f87" fmla="*/ f67 1 17414"/>
                <a:gd name="f88" fmla="*/ f68 1 17414"/>
                <a:gd name="f89" fmla="*/ f69 1 71811"/>
                <a:gd name="f90" fmla="*/ f70 1 71811"/>
                <a:gd name="f91" fmla="*/ f71 1 17414"/>
                <a:gd name="f92" fmla="*/ f72 1 71811"/>
                <a:gd name="f93" fmla="*/ f45 1 f52"/>
                <a:gd name="f94" fmla="*/ f46 1 f52"/>
                <a:gd name="f95" fmla="*/ f45 1 f53"/>
                <a:gd name="f96" fmla="*/ f47 1 f53"/>
                <a:gd name="f97" fmla="*/ f74 1 f52"/>
                <a:gd name="f98" fmla="*/ f75 1 f53"/>
                <a:gd name="f99" fmla="*/ f76 1 f52"/>
                <a:gd name="f100" fmla="*/ f77 1 f53"/>
                <a:gd name="f101" fmla="*/ f78 1 f53"/>
                <a:gd name="f102" fmla="*/ f79 1 f52"/>
                <a:gd name="f103" fmla="*/ f80 1 f53"/>
                <a:gd name="f104" fmla="*/ f81 1 f53"/>
                <a:gd name="f105" fmla="*/ f82 1 f53"/>
                <a:gd name="f106" fmla="*/ f83 1 f53"/>
                <a:gd name="f107" fmla="*/ f84 1 f52"/>
                <a:gd name="f108" fmla="*/ f85 1 f53"/>
                <a:gd name="f109" fmla="*/ f86 1 f52"/>
                <a:gd name="f110" fmla="*/ f87 1 f53"/>
                <a:gd name="f111" fmla="*/ f88 1 f53"/>
                <a:gd name="f112" fmla="*/ f89 1 f52"/>
                <a:gd name="f113" fmla="*/ f90 1 f52"/>
                <a:gd name="f114" fmla="*/ f91 1 f53"/>
                <a:gd name="f115" fmla="*/ f92 1 f52"/>
                <a:gd name="f116" fmla="*/ f93 f43 1"/>
                <a:gd name="f117" fmla="*/ f94 f43 1"/>
                <a:gd name="f118" fmla="*/ f96 f44 1"/>
                <a:gd name="f119" fmla="*/ f95 f44 1"/>
                <a:gd name="f120" fmla="*/ f97 f43 1"/>
                <a:gd name="f121" fmla="*/ f98 f44 1"/>
                <a:gd name="f122" fmla="*/ f99 f43 1"/>
                <a:gd name="f123" fmla="*/ f100 f44 1"/>
                <a:gd name="f124" fmla="*/ f101 f44 1"/>
                <a:gd name="f125" fmla="*/ f102 f43 1"/>
                <a:gd name="f126" fmla="*/ f103 f44 1"/>
                <a:gd name="f127" fmla="*/ f104 f44 1"/>
                <a:gd name="f128" fmla="*/ f105 f44 1"/>
                <a:gd name="f129" fmla="*/ f106 f44 1"/>
                <a:gd name="f130" fmla="*/ f107 f43 1"/>
                <a:gd name="f131" fmla="*/ f108 f44 1"/>
                <a:gd name="f132" fmla="*/ f109 f43 1"/>
                <a:gd name="f133" fmla="*/ f110 f44 1"/>
                <a:gd name="f134" fmla="*/ f111 f44 1"/>
                <a:gd name="f135" fmla="*/ f112 f43 1"/>
                <a:gd name="f136" fmla="*/ f113 f43 1"/>
                <a:gd name="f137" fmla="*/ f114 f44 1"/>
                <a:gd name="f138" fmla="*/ f115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20" y="f121"/>
                </a:cxn>
                <a:cxn ang="f73">
                  <a:pos x="f122" y="f123"/>
                </a:cxn>
                <a:cxn ang="f73">
                  <a:pos x="f122" y="f124"/>
                </a:cxn>
                <a:cxn ang="f73">
                  <a:pos x="f125" y="f126"/>
                </a:cxn>
                <a:cxn ang="f73">
                  <a:pos x="f125" y="f127"/>
                </a:cxn>
                <a:cxn ang="f73">
                  <a:pos x="f125" y="f128"/>
                </a:cxn>
                <a:cxn ang="f73">
                  <a:pos x="f125" y="f128"/>
                </a:cxn>
                <a:cxn ang="f73">
                  <a:pos x="f125" y="f129"/>
                </a:cxn>
                <a:cxn ang="f73">
                  <a:pos x="f130" y="f131"/>
                </a:cxn>
                <a:cxn ang="f73">
                  <a:pos x="f130" y="f131"/>
                </a:cxn>
                <a:cxn ang="f73">
                  <a:pos x="f132" y="f133"/>
                </a:cxn>
                <a:cxn ang="f73">
                  <a:pos x="f130" y="f134"/>
                </a:cxn>
                <a:cxn ang="f73">
                  <a:pos x="f135" y="f134"/>
                </a:cxn>
                <a:cxn ang="f73">
                  <a:pos x="f136" y="f137"/>
                </a:cxn>
                <a:cxn ang="f73">
                  <a:pos x="f136" y="f137"/>
                </a:cxn>
                <a:cxn ang="f73">
                  <a:pos x="f138" y="f137"/>
                </a:cxn>
              </a:cxnLst>
              <a:rect l="f116" t="f119" r="f117" b="f118"/>
              <a:pathLst>
                <a:path w="71811" h="17414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6" y="f28"/>
                    <a:pt x="f20" y="f29"/>
                  </a:cubicBezTo>
                  <a:lnTo>
                    <a:pt x="f20" y="f29"/>
                  </a:lnTo>
                  <a:lnTo>
                    <a:pt x="f20" y="f5"/>
                  </a:lnTo>
                  <a:lnTo>
                    <a:pt x="f5" y="f30"/>
                  </a:lnTo>
                  <a:lnTo>
                    <a:pt x="f5" y="f30"/>
                  </a:lnTo>
                  <a:cubicBezTo>
                    <a:pt x="f31" y="f30"/>
                    <a:pt x="f32" y="f33"/>
                    <a:pt x="f34" y="f35"/>
                  </a:cubicBezTo>
                  <a:cubicBezTo>
                    <a:pt x="f34" y="f36"/>
                    <a:pt x="f37" y="f7"/>
                    <a:pt x="f5" y="f7"/>
                  </a:cubicBezTo>
                  <a:lnTo>
                    <a:pt x="f38" y="f7"/>
                  </a:lnTo>
                  <a:lnTo>
                    <a:pt x="f39" y="f40"/>
                  </a:lnTo>
                  <a:lnTo>
                    <a:pt x="f39" y="f40"/>
                  </a:lnTo>
                  <a:lnTo>
                    <a:pt x="f41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4" name="Freeform: Shape 1397">
              <a:extLst>
                <a:ext uri="{FF2B5EF4-FFF2-40B4-BE49-F238E27FC236}">
                  <a16:creationId xmlns:a16="http://schemas.microsoft.com/office/drawing/2014/main" id="{D5A15D84-B249-1B61-4AD7-743FD611FA8B}"/>
                </a:ext>
              </a:extLst>
            </p:cNvPr>
            <p:cNvSpPr/>
            <p:nvPr/>
          </p:nvSpPr>
          <p:spPr>
            <a:xfrm>
              <a:off x="11177534" y="6481715"/>
              <a:ext cx="89656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588"/>
                <a:gd name="f7" fmla="val 2545"/>
                <a:gd name="f8" fmla="val 1206"/>
                <a:gd name="f9" fmla="val 80"/>
                <a:gd name="f10" fmla="val 1648"/>
                <a:gd name="f11" fmla="val 2103"/>
                <a:gd name="f12" fmla="val 804"/>
                <a:gd name="f13" fmla="+- 0 0 -90"/>
                <a:gd name="f14" fmla="*/ f3 1 94588"/>
                <a:gd name="f15" fmla="*/ f4 1 254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4588"/>
                <a:gd name="f24" fmla="*/ f20 1 2545"/>
                <a:gd name="f25" fmla="*/ 0 f21 1"/>
                <a:gd name="f26" fmla="*/ 1206 f20 1"/>
                <a:gd name="f27" fmla="*/ 2545 f20 1"/>
                <a:gd name="f28" fmla="*/ 94588 f21 1"/>
                <a:gd name="f29" fmla="*/ 0 f20 1"/>
                <a:gd name="f30" fmla="*/ 804 f21 1"/>
                <a:gd name="f31" fmla="+- f22 0 f1"/>
                <a:gd name="f32" fmla="*/ f25 1 94588"/>
                <a:gd name="f33" fmla="*/ f26 1 2545"/>
                <a:gd name="f34" fmla="*/ f27 1 2545"/>
                <a:gd name="f35" fmla="*/ f28 1 94588"/>
                <a:gd name="f36" fmla="*/ f29 1 2545"/>
                <a:gd name="f37" fmla="*/ f30 1 94588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6"/>
                </a:cxn>
                <a:cxn ang="f31">
                  <a:pos x="f57" y="f56"/>
                </a:cxn>
              </a:cxnLst>
              <a:rect l="f48" t="f51" r="f49" b="f50"/>
              <a:pathLst>
                <a:path w="94588" h="2545">
                  <a:moveTo>
                    <a:pt x="f5" y="f8"/>
                  </a:moveTo>
                  <a:cubicBezTo>
                    <a:pt x="f9" y="f10"/>
                    <a:pt x="f9" y="f11"/>
                    <a:pt x="f5" y="f7"/>
                  </a:cubicBezTo>
                  <a:lnTo>
                    <a:pt x="f6" y="f7"/>
                  </a:lnTo>
                  <a:lnTo>
                    <a:pt x="f6" y="f5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5" name="Freeform: Shape 1398">
              <a:extLst>
                <a:ext uri="{FF2B5EF4-FFF2-40B4-BE49-F238E27FC236}">
                  <a16:creationId xmlns:a16="http://schemas.microsoft.com/office/drawing/2014/main" id="{E7918B64-ADD4-7C66-1A10-C8D76E58149C}"/>
                </a:ext>
              </a:extLst>
            </p:cNvPr>
            <p:cNvSpPr/>
            <p:nvPr/>
          </p:nvSpPr>
          <p:spPr>
            <a:xfrm>
              <a:off x="11701019" y="5594116"/>
              <a:ext cx="2414" cy="1596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159676"/>
                <a:gd name="f8" fmla="val 2546"/>
                <a:gd name="f9" fmla="val 1340"/>
                <a:gd name="f10" fmla="val 600"/>
                <a:gd name="f11" fmla="val 1943"/>
                <a:gd name="f12" fmla="val 1206"/>
                <a:gd name="f13" fmla="val 523"/>
                <a:gd name="f14" fmla="val 70"/>
                <a:gd name="f15" fmla="val 650"/>
                <a:gd name="f16" fmla="val 150969"/>
                <a:gd name="f17" fmla="+- 0 0 -90"/>
                <a:gd name="f18" fmla="*/ f3 1 2545"/>
                <a:gd name="f19" fmla="*/ f4 1 15967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545"/>
                <a:gd name="f28" fmla="*/ f24 1 159676"/>
                <a:gd name="f29" fmla="*/ 2546 f25 1"/>
                <a:gd name="f30" fmla="*/ 159676 f24 1"/>
                <a:gd name="f31" fmla="*/ 1340 f24 1"/>
                <a:gd name="f32" fmla="*/ 1206 f25 1"/>
                <a:gd name="f33" fmla="*/ 0 f24 1"/>
                <a:gd name="f34" fmla="*/ 0 f25 1"/>
                <a:gd name="f35" fmla="*/ 150969 f24 1"/>
                <a:gd name="f36" fmla="+- f26 0 f1"/>
                <a:gd name="f37" fmla="*/ f29 1 2545"/>
                <a:gd name="f38" fmla="*/ f30 1 159676"/>
                <a:gd name="f39" fmla="*/ f31 1 159676"/>
                <a:gd name="f40" fmla="*/ f32 1 2545"/>
                <a:gd name="f41" fmla="*/ f33 1 159676"/>
                <a:gd name="f42" fmla="*/ f34 1 2545"/>
                <a:gd name="f43" fmla="*/ f35 1 159676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3"/>
                </a:cxn>
                <a:cxn ang="f36">
                  <a:pos x="f64" y="f61"/>
                </a:cxn>
                <a:cxn ang="f36">
                  <a:pos x="f64" y="f65"/>
                </a:cxn>
              </a:cxnLst>
              <a:rect l="f55" t="f58" r="f56" b="f57"/>
              <a:pathLst>
                <a:path w="2545" h="159676">
                  <a:moveTo>
                    <a:pt x="f8" y="f7"/>
                  </a:moveTo>
                  <a:lnTo>
                    <a:pt x="f8" y="f9"/>
                  </a:lnTo>
                  <a:cubicBezTo>
                    <a:pt x="f8" y="f10"/>
                    <a:pt x="f11" y="f5"/>
                    <a:pt x="f12" y="f5"/>
                  </a:cubicBezTo>
                  <a:cubicBezTo>
                    <a:pt x="f13" y="f14"/>
                    <a:pt x="f5" y="f15"/>
                    <a:pt x="f5" y="f9"/>
                  </a:cubicBezTo>
                  <a:lnTo>
                    <a:pt x="f5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6" name="Freeform: Shape 1399">
              <a:extLst>
                <a:ext uri="{FF2B5EF4-FFF2-40B4-BE49-F238E27FC236}">
                  <a16:creationId xmlns:a16="http://schemas.microsoft.com/office/drawing/2014/main" id="{58D2FBAB-01FD-8AF2-CC65-B0CB72EDCB9A}"/>
                </a:ext>
              </a:extLst>
            </p:cNvPr>
            <p:cNvSpPr/>
            <p:nvPr/>
          </p:nvSpPr>
          <p:spPr>
            <a:xfrm>
              <a:off x="11701019" y="5761835"/>
              <a:ext cx="2414" cy="101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10180"/>
                <a:gd name="f8" fmla="val 1206"/>
                <a:gd name="f9" fmla="val 10181"/>
                <a:gd name="f10" fmla="val 2546"/>
                <a:gd name="f11" fmla="val 1836"/>
                <a:gd name="f12" fmla="val 936"/>
                <a:gd name="f13" fmla="val 978"/>
                <a:gd name="f14" fmla="val 1751"/>
                <a:gd name="f15" fmla="val 2411"/>
                <a:gd name="f16" fmla="+- 0 0 -90"/>
                <a:gd name="f17" fmla="*/ f3 1 2545"/>
                <a:gd name="f18" fmla="*/ f4 1 1018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545"/>
                <a:gd name="f27" fmla="*/ f23 1 10180"/>
                <a:gd name="f28" fmla="*/ 1206 f24 1"/>
                <a:gd name="f29" fmla="*/ 10181 f23 1"/>
                <a:gd name="f30" fmla="*/ 2546 f24 1"/>
                <a:gd name="f31" fmla="*/ 0 f23 1"/>
                <a:gd name="f32" fmla="*/ 0 f24 1"/>
                <a:gd name="f33" fmla="*/ 2411 f23 1"/>
                <a:gd name="f34" fmla="+- f25 0 f1"/>
                <a:gd name="f35" fmla="*/ f28 1 2545"/>
                <a:gd name="f36" fmla="*/ f29 1 10180"/>
                <a:gd name="f37" fmla="*/ f30 1 2545"/>
                <a:gd name="f38" fmla="*/ f31 1 10180"/>
                <a:gd name="f39" fmla="*/ f32 1 2545"/>
                <a:gd name="f40" fmla="*/ f33 1 10180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9" y="f56"/>
                </a:cxn>
              </a:cxnLst>
              <a:rect l="f51" t="f54" r="f52" b="f53"/>
              <a:pathLst>
                <a:path w="2545" h="10180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7" name="Freeform: Shape 1400">
              <a:extLst>
                <a:ext uri="{FF2B5EF4-FFF2-40B4-BE49-F238E27FC236}">
                  <a16:creationId xmlns:a16="http://schemas.microsoft.com/office/drawing/2014/main" id="{1F1B449E-40F8-6946-4960-A41DFE324837}"/>
                </a:ext>
              </a:extLst>
            </p:cNvPr>
            <p:cNvSpPr/>
            <p:nvPr/>
          </p:nvSpPr>
          <p:spPr>
            <a:xfrm>
              <a:off x="12023088" y="5765045"/>
              <a:ext cx="31747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94"/>
                <a:gd name="f7" fmla="val 2545"/>
                <a:gd name="f8" fmla="val 1339"/>
                <a:gd name="f9" fmla="val 1206"/>
                <a:gd name="f10" fmla="val 697"/>
                <a:gd name="f11" fmla="val -4"/>
                <a:gd name="f12" fmla="val 1272"/>
                <a:gd name="f13" fmla="val 518"/>
                <a:gd name="f14" fmla="+- 0 0 -90"/>
                <a:gd name="f15" fmla="*/ f3 1 33494"/>
                <a:gd name="f16" fmla="*/ f4 1 254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3494"/>
                <a:gd name="f25" fmla="*/ f21 1 2545"/>
                <a:gd name="f26" fmla="*/ 1339 f22 1"/>
                <a:gd name="f27" fmla="*/ 1206 f21 1"/>
                <a:gd name="f28" fmla="*/ 2545 f21 1"/>
                <a:gd name="f29" fmla="*/ 33494 f22 1"/>
                <a:gd name="f30" fmla="*/ 0 f21 1"/>
                <a:gd name="f31" fmla="*/ 0 f22 1"/>
                <a:gd name="f32" fmla="+- f23 0 f1"/>
                <a:gd name="f33" fmla="*/ f26 1 33494"/>
                <a:gd name="f34" fmla="*/ f27 1 2545"/>
                <a:gd name="f35" fmla="*/ f28 1 2545"/>
                <a:gd name="f36" fmla="*/ f29 1 33494"/>
                <a:gd name="f37" fmla="*/ f30 1 2545"/>
                <a:gd name="f38" fmla="*/ f31 1 33494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6" y="f57"/>
                </a:cxn>
                <a:cxn ang="f32">
                  <a:pos x="f58" y="f57"/>
                </a:cxn>
                <a:cxn ang="f32">
                  <a:pos x="f53" y="f54"/>
                </a:cxn>
              </a:cxnLst>
              <a:rect l="f49" t="f52" r="f50" b="f51"/>
              <a:pathLst>
                <a:path w="33494" h="2545">
                  <a:moveTo>
                    <a:pt x="f8" y="f9"/>
                  </a:moveTo>
                  <a:lnTo>
                    <a:pt x="f8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0" y="f11"/>
                    <a:pt x="f12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8" name="Freeform: Shape 1401">
              <a:extLst>
                <a:ext uri="{FF2B5EF4-FFF2-40B4-BE49-F238E27FC236}">
                  <a16:creationId xmlns:a16="http://schemas.microsoft.com/office/drawing/2014/main" id="{5E82C6EE-2C15-83DF-F1B7-A6079F4D1CAD}"/>
                </a:ext>
              </a:extLst>
            </p:cNvPr>
            <p:cNvSpPr/>
            <p:nvPr/>
          </p:nvSpPr>
          <p:spPr>
            <a:xfrm>
              <a:off x="12054846" y="5766252"/>
              <a:ext cx="13844" cy="3080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08100"/>
                <a:gd name="f8" fmla="val 7234"/>
                <a:gd name="f9" fmla="val 7368"/>
                <a:gd name="f10" fmla="val 3215"/>
                <a:gd name="f11" fmla="val 7294"/>
                <a:gd name="f12" fmla="val 4017"/>
                <a:gd name="f13" fmla="val 4070"/>
                <a:gd name="f14" fmla="val 11308"/>
                <a:gd name="f15" fmla="+- 0 0 -90"/>
                <a:gd name="f16" fmla="*/ f3 1 14603"/>
                <a:gd name="f17" fmla="*/ f4 1 30810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603"/>
                <a:gd name="f26" fmla="*/ f22 1 308100"/>
                <a:gd name="f27" fmla="*/ 7234 f23 1"/>
                <a:gd name="f28" fmla="*/ 7368 f22 1"/>
                <a:gd name="f29" fmla="*/ 0 f23 1"/>
                <a:gd name="f30" fmla="*/ 0 f22 1"/>
                <a:gd name="f31" fmla="*/ 308100 f22 1"/>
                <a:gd name="f32" fmla="*/ 14603 f23 1"/>
                <a:gd name="f33" fmla="+- f24 0 f1"/>
                <a:gd name="f34" fmla="*/ f27 1 14603"/>
                <a:gd name="f35" fmla="*/ f28 1 308100"/>
                <a:gd name="f36" fmla="*/ f29 1 14603"/>
                <a:gd name="f37" fmla="*/ f30 1 308100"/>
                <a:gd name="f38" fmla="*/ f31 1 308100"/>
                <a:gd name="f39" fmla="*/ f32 1 14603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58"/>
                </a:cxn>
                <a:cxn ang="f33">
                  <a:pos x="f59" y="f57"/>
                </a:cxn>
                <a:cxn ang="f33">
                  <a:pos x="f54" y="f55"/>
                </a:cxn>
              </a:cxnLst>
              <a:rect l="f50" t="f53" r="f51" b="f52"/>
              <a:pathLst>
                <a:path w="14603" h="308100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ubicBezTo>
                    <a:pt x="f6" y="f13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9" name="Freeform: Shape 1402">
              <a:extLst>
                <a:ext uri="{FF2B5EF4-FFF2-40B4-BE49-F238E27FC236}">
                  <a16:creationId xmlns:a16="http://schemas.microsoft.com/office/drawing/2014/main" id="{F8FBAB5B-E74E-AAF8-A28E-8E4EA80C3BE3}"/>
                </a:ext>
              </a:extLst>
            </p:cNvPr>
            <p:cNvSpPr/>
            <p:nvPr/>
          </p:nvSpPr>
          <p:spPr>
            <a:xfrm>
              <a:off x="9426476" y="6482922"/>
              <a:ext cx="6601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67"/>
                <a:gd name="f7" fmla="val 1205"/>
                <a:gd name="f8" fmla="val 6297"/>
                <a:gd name="f9" fmla="val 804"/>
                <a:gd name="f10" fmla="val 1206"/>
                <a:gd name="f11" fmla="val 6431"/>
                <a:gd name="f12" fmla="+- 0 0 -90"/>
                <a:gd name="f13" fmla="*/ f3 1 6967"/>
                <a:gd name="f14" fmla="*/ f4 1 120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967"/>
                <a:gd name="f23" fmla="*/ f19 1 1205"/>
                <a:gd name="f24" fmla="*/ 6297 f20 1"/>
                <a:gd name="f25" fmla="*/ 0 f19 1"/>
                <a:gd name="f26" fmla="*/ 0 f20 1"/>
                <a:gd name="f27" fmla="*/ 1206 f19 1"/>
                <a:gd name="f28" fmla="*/ 6967 f20 1"/>
                <a:gd name="f29" fmla="+- f21 0 f1"/>
                <a:gd name="f30" fmla="*/ f24 1 6967"/>
                <a:gd name="f31" fmla="*/ f25 1 1205"/>
                <a:gd name="f32" fmla="*/ f26 1 6967"/>
                <a:gd name="f33" fmla="*/ f27 1 1205"/>
                <a:gd name="f34" fmla="*/ f28 1 6967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2"/>
                <a:gd name="f42" fmla="*/ f33 1 f23"/>
                <a:gd name="f43" fmla="*/ f34 1 f22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3 1"/>
                <a:gd name="f51" fmla="*/ f42 f14 1"/>
                <a:gd name="f52" fmla="*/ f4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50" y="f49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1"/>
                </a:cxn>
                <a:cxn ang="f29">
                  <a:pos x="f48" y="f49"/>
                </a:cxn>
              </a:cxnLst>
              <a:rect l="f44" t="f47" r="f45" b="f46"/>
              <a:pathLst>
                <a:path w="6967" h="1205">
                  <a:moveTo>
                    <a:pt x="f8" y="f5"/>
                  </a:moveTo>
                  <a:lnTo>
                    <a:pt x="f5" y="f5"/>
                  </a:lnTo>
                  <a:cubicBezTo>
                    <a:pt x="f5" y="f5"/>
                    <a:pt x="f5" y="f9"/>
                    <a:pt x="f5" y="f10"/>
                  </a:cubicBezTo>
                  <a:lnTo>
                    <a:pt x="f6" y="f10"/>
                  </a:lnTo>
                  <a:lnTo>
                    <a:pt x="f6" y="f10"/>
                  </a:lnTo>
                  <a:cubicBezTo>
                    <a:pt x="f6" y="f10"/>
                    <a:pt x="f11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0" name="Freeform: Shape 1403">
              <a:extLst>
                <a:ext uri="{FF2B5EF4-FFF2-40B4-BE49-F238E27FC236}">
                  <a16:creationId xmlns:a16="http://schemas.microsoft.com/office/drawing/2014/main" id="{9CFAFCEF-D171-C6D0-03A4-4B87A20DA2A6}"/>
                </a:ext>
              </a:extLst>
            </p:cNvPr>
            <p:cNvSpPr/>
            <p:nvPr/>
          </p:nvSpPr>
          <p:spPr>
            <a:xfrm>
              <a:off x="10057028" y="6481578"/>
              <a:ext cx="72009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965"/>
                <a:gd name="f7" fmla="val 2545"/>
                <a:gd name="f8" fmla="val 52653"/>
                <a:gd name="f9" fmla="val 1340"/>
                <a:gd name="f10" fmla="val 51969"/>
                <a:gd name="f11" fmla="val 1273"/>
                <a:gd name="f12" fmla="val 51447"/>
                <a:gd name="f13" fmla="val 697"/>
                <a:gd name="f14" fmla="val 75027"/>
                <a:gd name="f15" fmla="+- 0 0 -90"/>
                <a:gd name="f16" fmla="*/ f3 1 75965"/>
                <a:gd name="f17" fmla="*/ f4 1 254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5965"/>
                <a:gd name="f26" fmla="*/ f22 1 2545"/>
                <a:gd name="f27" fmla="*/ 52653 f23 1"/>
                <a:gd name="f28" fmla="*/ 1340 f22 1"/>
                <a:gd name="f29" fmla="*/ 51447 f23 1"/>
                <a:gd name="f30" fmla="*/ 0 f22 1"/>
                <a:gd name="f31" fmla="*/ 0 f23 1"/>
                <a:gd name="f32" fmla="*/ 2545 f22 1"/>
                <a:gd name="f33" fmla="*/ 75965 f23 1"/>
                <a:gd name="f34" fmla="*/ 75027 f23 1"/>
                <a:gd name="f35" fmla="+- f24 0 f1"/>
                <a:gd name="f36" fmla="*/ f27 1 75965"/>
                <a:gd name="f37" fmla="*/ f28 1 2545"/>
                <a:gd name="f38" fmla="*/ f29 1 75965"/>
                <a:gd name="f39" fmla="*/ f30 1 2545"/>
                <a:gd name="f40" fmla="*/ f31 1 75965"/>
                <a:gd name="f41" fmla="*/ f32 1 2545"/>
                <a:gd name="f42" fmla="*/ f33 1 75965"/>
                <a:gd name="f43" fmla="*/ f34 1 75965"/>
                <a:gd name="f44" fmla="*/ f18 1 f25"/>
                <a:gd name="f45" fmla="*/ f19 1 f25"/>
                <a:gd name="f46" fmla="*/ f18 1 f26"/>
                <a:gd name="f47" fmla="*/ f20 1 f26"/>
                <a:gd name="f48" fmla="*/ f36 1 f25"/>
                <a:gd name="f49" fmla="*/ f37 1 f26"/>
                <a:gd name="f50" fmla="*/ f38 1 f25"/>
                <a:gd name="f51" fmla="*/ f39 1 f26"/>
                <a:gd name="f52" fmla="*/ f40 1 f25"/>
                <a:gd name="f53" fmla="*/ f41 1 f26"/>
                <a:gd name="f54" fmla="*/ f42 1 f25"/>
                <a:gd name="f55" fmla="*/ f43 1 f25"/>
                <a:gd name="f56" fmla="*/ f44 f16 1"/>
                <a:gd name="f57" fmla="*/ f45 f16 1"/>
                <a:gd name="f58" fmla="*/ f47 f17 1"/>
                <a:gd name="f59" fmla="*/ f46 f17 1"/>
                <a:gd name="f60" fmla="*/ f48 f16 1"/>
                <a:gd name="f61" fmla="*/ f49 f17 1"/>
                <a:gd name="f62" fmla="*/ f50 f16 1"/>
                <a:gd name="f63" fmla="*/ f51 f17 1"/>
                <a:gd name="f64" fmla="*/ f52 f16 1"/>
                <a:gd name="f65" fmla="*/ f53 f17 1"/>
                <a:gd name="f66" fmla="*/ f54 f16 1"/>
                <a:gd name="f67" fmla="*/ f5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0" y="f61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64" y="f65"/>
                </a:cxn>
                <a:cxn ang="f35">
                  <a:pos x="f66" y="f65"/>
                </a:cxn>
                <a:cxn ang="f35">
                  <a:pos x="f67" y="f61"/>
                </a:cxn>
              </a:cxnLst>
              <a:rect l="f56" t="f59" r="f57" b="f58"/>
              <a:pathLst>
                <a:path w="75965" h="2545">
                  <a:moveTo>
                    <a:pt x="f8" y="f9"/>
                  </a:moveTo>
                  <a:cubicBezTo>
                    <a:pt x="f10" y="f11"/>
                    <a:pt x="f12" y="f13"/>
                    <a:pt x="f12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14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1" name="Freeform: Shape 1404">
              <a:extLst>
                <a:ext uri="{FF2B5EF4-FFF2-40B4-BE49-F238E27FC236}">
                  <a16:creationId xmlns:a16="http://schemas.microsoft.com/office/drawing/2014/main" id="{DE41E4C9-6080-8B54-ED54-66C808DBF73B}"/>
                </a:ext>
              </a:extLst>
            </p:cNvPr>
            <p:cNvSpPr/>
            <p:nvPr/>
          </p:nvSpPr>
          <p:spPr>
            <a:xfrm>
              <a:off x="11692387" y="5784604"/>
              <a:ext cx="2542" cy="620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620621"/>
                <a:gd name="f8" fmla="val 2680"/>
                <a:gd name="f9" fmla="val 1741"/>
                <a:gd name="f10" fmla="val 1662"/>
                <a:gd name="f11" fmla="val 1372"/>
                <a:gd name="f12" fmla="val 751"/>
                <a:gd name="f13" fmla="val 777"/>
                <a:gd name="f14" fmla="+- 0 0 -90"/>
                <a:gd name="f15" fmla="*/ f3 1 2679"/>
                <a:gd name="f16" fmla="*/ f4 1 62062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679"/>
                <a:gd name="f25" fmla="*/ f21 1 620621"/>
                <a:gd name="f26" fmla="*/ 2680 f22 1"/>
                <a:gd name="f27" fmla="*/ 620621 f21 1"/>
                <a:gd name="f28" fmla="*/ 1741 f21 1"/>
                <a:gd name="f29" fmla="*/ 0 f22 1"/>
                <a:gd name="f30" fmla="*/ 0 f21 1"/>
                <a:gd name="f31" fmla="+- f23 0 f1"/>
                <a:gd name="f32" fmla="*/ f26 1 2679"/>
                <a:gd name="f33" fmla="*/ f27 1 620621"/>
                <a:gd name="f34" fmla="*/ f28 1 620621"/>
                <a:gd name="f35" fmla="*/ f29 1 2679"/>
                <a:gd name="f36" fmla="*/ f30 1 620621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  <a:cxn ang="f31">
                  <a:pos x="f50" y="f51"/>
                </a:cxn>
              </a:cxnLst>
              <a:rect l="f46" t="f49" r="f47" b="f48"/>
              <a:pathLst>
                <a:path w="2679" h="620621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2" name="Freeform: Shape 1405">
              <a:extLst>
                <a:ext uri="{FF2B5EF4-FFF2-40B4-BE49-F238E27FC236}">
                  <a16:creationId xmlns:a16="http://schemas.microsoft.com/office/drawing/2014/main" id="{5E0BA277-FE66-B86E-7E06-93BD1C7A9653}"/>
                </a:ext>
              </a:extLst>
            </p:cNvPr>
            <p:cNvSpPr/>
            <p:nvPr/>
          </p:nvSpPr>
          <p:spPr>
            <a:xfrm>
              <a:off x="11692387" y="5763033"/>
              <a:ext cx="2542" cy="112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1252"/>
                <a:gd name="f8" fmla="val 2680"/>
                <a:gd name="f9" fmla="val 1875"/>
                <a:gd name="f10" fmla="val 1689"/>
                <a:gd name="f11" fmla="val 1408"/>
                <a:gd name="f12" fmla="val 778"/>
                <a:gd name="f13" fmla="val 773"/>
                <a:gd name="f14" fmla="val 791"/>
                <a:gd name="f15" fmla="val 10521"/>
                <a:gd name="f16" fmla="val 9932"/>
                <a:gd name="f17" fmla="val 9511"/>
                <a:gd name="f18" fmla="+- 0 0 -90"/>
                <a:gd name="f19" fmla="*/ f3 1 2679"/>
                <a:gd name="f20" fmla="*/ f4 1 1125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679"/>
                <a:gd name="f29" fmla="*/ f25 1 11252"/>
                <a:gd name="f30" fmla="*/ 2680 f26 1"/>
                <a:gd name="f31" fmla="*/ 1875 f25 1"/>
                <a:gd name="f32" fmla="*/ 0 f26 1"/>
                <a:gd name="f33" fmla="*/ 0 f25 1"/>
                <a:gd name="f34" fmla="*/ 11252 f25 1"/>
                <a:gd name="f35" fmla="*/ 9511 f25 1"/>
                <a:gd name="f36" fmla="+- f27 0 f1"/>
                <a:gd name="f37" fmla="*/ f30 1 2679"/>
                <a:gd name="f38" fmla="*/ f31 1 11252"/>
                <a:gd name="f39" fmla="*/ f32 1 2679"/>
                <a:gd name="f40" fmla="*/ f33 1 11252"/>
                <a:gd name="f41" fmla="*/ f34 1 11252"/>
                <a:gd name="f42" fmla="*/ f35 1 11252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9"/>
                <a:gd name="f51" fmla="*/ f41 1 f29"/>
                <a:gd name="f52" fmla="*/ f42 1 f29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20 1"/>
                <a:gd name="f61" fmla="*/ f51 f20 1"/>
                <a:gd name="f62" fmla="*/ f52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57" y="f62"/>
                </a:cxn>
              </a:cxnLst>
              <a:rect l="f53" t="f56" r="f54" b="f55"/>
              <a:pathLst>
                <a:path w="2679" h="11252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7"/>
                  </a:lnTo>
                  <a:cubicBezTo>
                    <a:pt x="f14" y="f15"/>
                    <a:pt x="f10" y="f16"/>
                    <a:pt x="f8" y="f1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3" name="Freeform: Shape 1406">
              <a:extLst>
                <a:ext uri="{FF2B5EF4-FFF2-40B4-BE49-F238E27FC236}">
                  <a16:creationId xmlns:a16="http://schemas.microsoft.com/office/drawing/2014/main" id="{29E48B00-A7CC-5F13-FEB1-357156D0C225}"/>
                </a:ext>
              </a:extLst>
            </p:cNvPr>
            <p:cNvSpPr/>
            <p:nvPr/>
          </p:nvSpPr>
          <p:spPr>
            <a:xfrm>
              <a:off x="11696200" y="5765319"/>
              <a:ext cx="2542" cy="76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7635"/>
                <a:gd name="f8" fmla="val 1340"/>
                <a:gd name="f9" fmla="val 6698"/>
                <a:gd name="f10" fmla="val 2680"/>
                <a:gd name="f11" fmla="val 7636"/>
                <a:gd name="f12" fmla="+- 0 0 -90"/>
                <a:gd name="f13" fmla="*/ f3 1 2679"/>
                <a:gd name="f14" fmla="*/ f4 1 763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79"/>
                <a:gd name="f23" fmla="*/ f19 1 7635"/>
                <a:gd name="f24" fmla="*/ 1340 f20 1"/>
                <a:gd name="f25" fmla="*/ 6698 f19 1"/>
                <a:gd name="f26" fmla="*/ 2680 f20 1"/>
                <a:gd name="f27" fmla="*/ 0 f19 1"/>
                <a:gd name="f28" fmla="*/ 0 f20 1"/>
                <a:gd name="f29" fmla="*/ 7636 f19 1"/>
                <a:gd name="f30" fmla="+- f21 0 f1"/>
                <a:gd name="f31" fmla="*/ f24 1 2679"/>
                <a:gd name="f32" fmla="*/ f25 1 7635"/>
                <a:gd name="f33" fmla="*/ f26 1 2679"/>
                <a:gd name="f34" fmla="*/ f27 1 7635"/>
                <a:gd name="f35" fmla="*/ f28 1 2679"/>
                <a:gd name="f36" fmla="*/ f29 1 7635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1" y="f54"/>
                </a:cxn>
                <a:cxn ang="f30">
                  <a:pos x="f55" y="f54"/>
                </a:cxn>
                <a:cxn ang="f30">
                  <a:pos x="f55" y="f56"/>
                </a:cxn>
              </a:cxnLst>
              <a:rect l="f47" t="f50" r="f48" b="f49"/>
              <a:pathLst>
                <a:path w="2679" h="7635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4" name="Freeform: Shape 1407">
              <a:extLst>
                <a:ext uri="{FF2B5EF4-FFF2-40B4-BE49-F238E27FC236}">
                  <a16:creationId xmlns:a16="http://schemas.microsoft.com/office/drawing/2014/main" id="{F1414E80-3D4C-6432-98E5-1450E5268987}"/>
                </a:ext>
              </a:extLst>
            </p:cNvPr>
            <p:cNvSpPr/>
            <p:nvPr/>
          </p:nvSpPr>
          <p:spPr>
            <a:xfrm>
              <a:off x="11696575" y="5738253"/>
              <a:ext cx="1143" cy="8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6"/>
                <a:gd name="f7" fmla="val 803"/>
                <a:gd name="f8" fmla="val 804"/>
                <a:gd name="f9" fmla="val 402"/>
                <a:gd name="f10" fmla="+- 0 0 -90"/>
                <a:gd name="f11" fmla="*/ f3 1 1206"/>
                <a:gd name="f12" fmla="*/ f4 1 80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06"/>
                <a:gd name="f21" fmla="*/ f17 1 803"/>
                <a:gd name="f22" fmla="*/ 0 f18 1"/>
                <a:gd name="f23" fmla="*/ 0 f17 1"/>
                <a:gd name="f24" fmla="*/ 1206 f18 1"/>
                <a:gd name="f25" fmla="*/ 804 f17 1"/>
                <a:gd name="f26" fmla="*/ 402 f18 1"/>
                <a:gd name="f27" fmla="+- f19 0 f1"/>
                <a:gd name="f28" fmla="*/ f22 1 1206"/>
                <a:gd name="f29" fmla="*/ f23 1 803"/>
                <a:gd name="f30" fmla="*/ f24 1 1206"/>
                <a:gd name="f31" fmla="*/ f25 1 803"/>
                <a:gd name="f32" fmla="*/ f26 1 1206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50" y="f47"/>
                </a:cxn>
              </a:cxnLst>
              <a:rect l="f42" t="f45" r="f43" b="f44"/>
              <a:pathLst>
                <a:path w="1206" h="803">
                  <a:moveTo>
                    <a:pt x="f5" y="f5"/>
                  </a:moveTo>
                  <a:lnTo>
                    <a:pt x="f6" y="f8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5" name="Freeform: Shape 1408">
              <a:extLst>
                <a:ext uri="{FF2B5EF4-FFF2-40B4-BE49-F238E27FC236}">
                  <a16:creationId xmlns:a16="http://schemas.microsoft.com/office/drawing/2014/main" id="{AB7AC9C2-BA8A-34B5-583F-870120B25B6D}"/>
                </a:ext>
              </a:extLst>
            </p:cNvPr>
            <p:cNvSpPr/>
            <p:nvPr/>
          </p:nvSpPr>
          <p:spPr>
            <a:xfrm>
              <a:off x="11688199" y="5742678"/>
              <a:ext cx="15883" cy="226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52"/>
                <a:gd name="f7" fmla="val 22638"/>
                <a:gd name="f8" fmla="val 12727"/>
                <a:gd name="f9" fmla="val 12848"/>
                <a:gd name="f10" fmla="val 798"/>
                <a:gd name="f11" fmla="val 1613"/>
                <a:gd name="f12" fmla="val 2411"/>
                <a:gd name="f13" fmla="val 6429"/>
                <a:gd name="f14" fmla="val 9512"/>
                <a:gd name="f15" fmla="val 9705"/>
                <a:gd name="f16" fmla="val 5493"/>
                <a:gd name="f17" fmla="val 9779"/>
                <a:gd name="f18" fmla="val 2546"/>
                <a:gd name="f19" fmla="val 17950"/>
                <a:gd name="f20" fmla="val 2867"/>
                <a:gd name="f21" fmla="val 18995"/>
                <a:gd name="f22" fmla="val 3416"/>
                <a:gd name="f23" fmla="val 19957"/>
                <a:gd name="f24" fmla="val 4153"/>
                <a:gd name="f25" fmla="val 20763"/>
                <a:gd name="f26" fmla="val 4930"/>
                <a:gd name="f27" fmla="val 21536"/>
                <a:gd name="f28" fmla="val 5841"/>
                <a:gd name="f29" fmla="val 22171"/>
                <a:gd name="f30" fmla="val 6832"/>
                <a:gd name="f31" fmla="val 22639"/>
                <a:gd name="f32" fmla="val 8172"/>
                <a:gd name="f33" fmla="val 11656"/>
                <a:gd name="f34" fmla="val 13264"/>
                <a:gd name="f35" fmla="val 21701"/>
                <a:gd name="f36" fmla="val 14242"/>
                <a:gd name="f37" fmla="val 21041"/>
                <a:gd name="f38" fmla="val 15099"/>
                <a:gd name="f39" fmla="val 20226"/>
                <a:gd name="f40" fmla="val 15809"/>
                <a:gd name="f41" fmla="val 19290"/>
                <a:gd name="f42" fmla="val 16773"/>
                <a:gd name="f43" fmla="val 17528"/>
                <a:gd name="f44" fmla="val 17002"/>
                <a:gd name="f45" fmla="val 15464"/>
                <a:gd name="f46" fmla="val 16479"/>
                <a:gd name="f47" fmla="val 13530"/>
                <a:gd name="f48" fmla="val 11252"/>
                <a:gd name="f49" fmla="val 2545"/>
                <a:gd name="f50" fmla="+- 0 0 -90"/>
                <a:gd name="f51" fmla="*/ f3 1 16752"/>
                <a:gd name="f52" fmla="*/ f4 1 22638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6752"/>
                <a:gd name="f61" fmla="*/ f57 1 22638"/>
                <a:gd name="f62" fmla="*/ 12727 f58 1"/>
                <a:gd name="f63" fmla="*/ 0 f57 1"/>
                <a:gd name="f64" fmla="*/ 2411 f57 1"/>
                <a:gd name="f65" fmla="*/ 5493 f58 1"/>
                <a:gd name="f66" fmla="*/ 9779 f57 1"/>
                <a:gd name="f67" fmla="*/ 0 f58 1"/>
                <a:gd name="f68" fmla="*/ 2546 f58 1"/>
                <a:gd name="f69" fmla="*/ 17950 f57 1"/>
                <a:gd name="f70" fmla="*/ 4153 f58 1"/>
                <a:gd name="f71" fmla="*/ 20763 f57 1"/>
                <a:gd name="f72" fmla="*/ 6832 f58 1"/>
                <a:gd name="f73" fmla="*/ 22639 f57 1"/>
                <a:gd name="f74" fmla="*/ 8172 f58 1"/>
                <a:gd name="f75" fmla="*/ 9512 f58 1"/>
                <a:gd name="f76" fmla="*/ 11656 f58 1"/>
                <a:gd name="f77" fmla="*/ 13264 f58 1"/>
                <a:gd name="f78" fmla="*/ 21701 f57 1"/>
                <a:gd name="f79" fmla="*/ 15809 f58 1"/>
                <a:gd name="f80" fmla="*/ 19290 f57 1"/>
                <a:gd name="f81" fmla="*/ 16479 f58 1"/>
                <a:gd name="f82" fmla="*/ 13530 f57 1"/>
                <a:gd name="f83" fmla="*/ 11252 f57 1"/>
                <a:gd name="f84" fmla="*/ 2545 f57 1"/>
                <a:gd name="f85" fmla="+- f59 0 f1"/>
                <a:gd name="f86" fmla="*/ f62 1 16752"/>
                <a:gd name="f87" fmla="*/ f63 1 22638"/>
                <a:gd name="f88" fmla="*/ f64 1 22638"/>
                <a:gd name="f89" fmla="*/ f65 1 16752"/>
                <a:gd name="f90" fmla="*/ f66 1 22638"/>
                <a:gd name="f91" fmla="*/ f67 1 16752"/>
                <a:gd name="f92" fmla="*/ f68 1 16752"/>
                <a:gd name="f93" fmla="*/ f69 1 22638"/>
                <a:gd name="f94" fmla="*/ f70 1 16752"/>
                <a:gd name="f95" fmla="*/ f71 1 22638"/>
                <a:gd name="f96" fmla="*/ f72 1 16752"/>
                <a:gd name="f97" fmla="*/ f73 1 22638"/>
                <a:gd name="f98" fmla="*/ f74 1 16752"/>
                <a:gd name="f99" fmla="*/ f75 1 16752"/>
                <a:gd name="f100" fmla="*/ f76 1 16752"/>
                <a:gd name="f101" fmla="*/ f77 1 16752"/>
                <a:gd name="f102" fmla="*/ f78 1 22638"/>
                <a:gd name="f103" fmla="*/ f79 1 16752"/>
                <a:gd name="f104" fmla="*/ f80 1 22638"/>
                <a:gd name="f105" fmla="*/ f81 1 16752"/>
                <a:gd name="f106" fmla="*/ f82 1 22638"/>
                <a:gd name="f107" fmla="*/ f83 1 22638"/>
                <a:gd name="f108" fmla="*/ f84 1 22638"/>
                <a:gd name="f109" fmla="*/ f53 1 f60"/>
                <a:gd name="f110" fmla="*/ f54 1 f60"/>
                <a:gd name="f111" fmla="*/ f53 1 f61"/>
                <a:gd name="f112" fmla="*/ f55 1 f61"/>
                <a:gd name="f113" fmla="*/ f86 1 f60"/>
                <a:gd name="f114" fmla="*/ f87 1 f61"/>
                <a:gd name="f115" fmla="*/ f88 1 f61"/>
                <a:gd name="f116" fmla="*/ f89 1 f60"/>
                <a:gd name="f117" fmla="*/ f90 1 f61"/>
                <a:gd name="f118" fmla="*/ f91 1 f60"/>
                <a:gd name="f119" fmla="*/ f92 1 f60"/>
                <a:gd name="f120" fmla="*/ f93 1 f61"/>
                <a:gd name="f121" fmla="*/ f94 1 f60"/>
                <a:gd name="f122" fmla="*/ f95 1 f61"/>
                <a:gd name="f123" fmla="*/ f96 1 f60"/>
                <a:gd name="f124" fmla="*/ f97 1 f61"/>
                <a:gd name="f125" fmla="*/ f98 1 f60"/>
                <a:gd name="f126" fmla="*/ f99 1 f60"/>
                <a:gd name="f127" fmla="*/ f100 1 f60"/>
                <a:gd name="f128" fmla="*/ f101 1 f60"/>
                <a:gd name="f129" fmla="*/ f102 1 f61"/>
                <a:gd name="f130" fmla="*/ f103 1 f60"/>
                <a:gd name="f131" fmla="*/ f104 1 f61"/>
                <a:gd name="f132" fmla="*/ f105 1 f60"/>
                <a:gd name="f133" fmla="*/ f106 1 f61"/>
                <a:gd name="f134" fmla="*/ f107 1 f61"/>
                <a:gd name="f135" fmla="*/ f108 1 f61"/>
                <a:gd name="f136" fmla="*/ f109 f51 1"/>
                <a:gd name="f137" fmla="*/ f110 f51 1"/>
                <a:gd name="f138" fmla="*/ f112 f52 1"/>
                <a:gd name="f139" fmla="*/ f111 f52 1"/>
                <a:gd name="f140" fmla="*/ f113 f51 1"/>
                <a:gd name="f141" fmla="*/ f114 f52 1"/>
                <a:gd name="f142" fmla="*/ f115 f52 1"/>
                <a:gd name="f143" fmla="*/ f116 f51 1"/>
                <a:gd name="f144" fmla="*/ f117 f52 1"/>
                <a:gd name="f145" fmla="*/ f118 f51 1"/>
                <a:gd name="f146" fmla="*/ f119 f51 1"/>
                <a:gd name="f147" fmla="*/ f120 f52 1"/>
                <a:gd name="f148" fmla="*/ f121 f51 1"/>
                <a:gd name="f149" fmla="*/ f122 f52 1"/>
                <a:gd name="f150" fmla="*/ f123 f51 1"/>
                <a:gd name="f151" fmla="*/ f124 f52 1"/>
                <a:gd name="f152" fmla="*/ f125 f51 1"/>
                <a:gd name="f153" fmla="*/ f126 f51 1"/>
                <a:gd name="f154" fmla="*/ f127 f51 1"/>
                <a:gd name="f155" fmla="*/ f128 f51 1"/>
                <a:gd name="f156" fmla="*/ f129 f52 1"/>
                <a:gd name="f157" fmla="*/ f130 f51 1"/>
                <a:gd name="f158" fmla="*/ f131 f52 1"/>
                <a:gd name="f159" fmla="*/ f132 f51 1"/>
                <a:gd name="f160" fmla="*/ f133 f52 1"/>
                <a:gd name="f161" fmla="*/ f134 f52 1"/>
                <a:gd name="f162" fmla="*/ f135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40" y="f141"/>
                </a:cxn>
                <a:cxn ang="f85">
                  <a:pos x="f140" y="f141"/>
                </a:cxn>
                <a:cxn ang="f85">
                  <a:pos x="f140" y="f142"/>
                </a:cxn>
                <a:cxn ang="f85">
                  <a:pos x="f143" y="f144"/>
                </a:cxn>
                <a:cxn ang="f85">
                  <a:pos x="f145" y="f144"/>
                </a:cxn>
                <a:cxn ang="f85">
                  <a:pos x="f146" y="f147"/>
                </a:cxn>
                <a:cxn ang="f85">
                  <a:pos x="f146" y="f147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1"/>
                </a:cxn>
                <a:cxn ang="f85">
                  <a:pos x="f153" y="f151"/>
                </a:cxn>
                <a:cxn ang="f85">
                  <a:pos x="f154" y="f151"/>
                </a:cxn>
                <a:cxn ang="f85">
                  <a:pos x="f155" y="f156"/>
                </a:cxn>
                <a:cxn ang="f85">
                  <a:pos x="f157" y="f158"/>
                </a:cxn>
                <a:cxn ang="f85">
                  <a:pos x="f159" y="f160"/>
                </a:cxn>
                <a:cxn ang="f85">
                  <a:pos x="f159" y="f160"/>
                </a:cxn>
                <a:cxn ang="f85">
                  <a:pos x="f157" y="f161"/>
                </a:cxn>
                <a:cxn ang="f85">
                  <a:pos x="f155" y="f162"/>
                </a:cxn>
              </a:cxnLst>
              <a:rect l="f136" t="f139" r="f137" b="f138"/>
              <a:pathLst>
                <a:path w="16752" h="22638">
                  <a:moveTo>
                    <a:pt x="f8" y="f5"/>
                  </a:moveTo>
                  <a:cubicBezTo>
                    <a:pt x="f8" y="f5"/>
                    <a:pt x="f8" y="f5"/>
                    <a:pt x="f8" y="f5"/>
                  </a:cubicBezTo>
                  <a:cubicBezTo>
                    <a:pt x="f9" y="f10"/>
                    <a:pt x="f9" y="f11"/>
                    <a:pt x="f8" y="f12"/>
                  </a:cubicBezTo>
                  <a:cubicBezTo>
                    <a:pt x="f8" y="f13"/>
                    <a:pt x="f14" y="f15"/>
                    <a:pt x="f16" y="f17"/>
                  </a:cubicBezTo>
                  <a:lnTo>
                    <a:pt x="f5" y="f17"/>
                  </a:ln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1"/>
                  </a:lnTo>
                  <a:lnTo>
                    <a:pt x="f14" y="f31"/>
                  </a:lnTo>
                  <a:lnTo>
                    <a:pt x="f33" y="f31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6" y="f47"/>
                  </a:lnTo>
                  <a:lnTo>
                    <a:pt x="f40" y="f48"/>
                  </a:lnTo>
                  <a:lnTo>
                    <a:pt x="f34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6" name="Freeform: Shape 1409">
              <a:extLst>
                <a:ext uri="{FF2B5EF4-FFF2-40B4-BE49-F238E27FC236}">
                  <a16:creationId xmlns:a16="http://schemas.microsoft.com/office/drawing/2014/main" id="{56C07E0E-9BC7-C6F4-AD62-7A01836ADD1C}"/>
                </a:ext>
              </a:extLst>
            </p:cNvPr>
            <p:cNvSpPr/>
            <p:nvPr/>
          </p:nvSpPr>
          <p:spPr>
            <a:xfrm>
              <a:off x="11146929" y="6821030"/>
              <a:ext cx="120015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608"/>
                <a:gd name="f7" fmla="val 2679"/>
                <a:gd name="f8" fmla="val 4421"/>
                <a:gd name="f9" fmla="val 126609"/>
                <a:gd name="f10" fmla="val 1339"/>
                <a:gd name="f11" fmla="+- 0 0 -90"/>
                <a:gd name="f12" fmla="*/ f3 1 126608"/>
                <a:gd name="f13" fmla="*/ f4 1 267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6608"/>
                <a:gd name="f22" fmla="*/ f18 1 2679"/>
                <a:gd name="f23" fmla="*/ 4421 f19 1"/>
                <a:gd name="f24" fmla="*/ 0 f18 1"/>
                <a:gd name="f25" fmla="*/ 0 f19 1"/>
                <a:gd name="f26" fmla="*/ 2679 f18 1"/>
                <a:gd name="f27" fmla="*/ 126609 f19 1"/>
                <a:gd name="f28" fmla="*/ 1339 f18 1"/>
                <a:gd name="f29" fmla="+- f20 0 f1"/>
                <a:gd name="f30" fmla="*/ f23 1 126608"/>
                <a:gd name="f31" fmla="*/ f24 1 2679"/>
                <a:gd name="f32" fmla="*/ f25 1 126608"/>
                <a:gd name="f33" fmla="*/ f26 1 2679"/>
                <a:gd name="f34" fmla="*/ f27 1 126608"/>
                <a:gd name="f35" fmla="*/ f28 1 267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5"/>
                </a:cxn>
                <a:cxn ang="f29">
                  <a:pos x="f54" y="f51"/>
                </a:cxn>
                <a:cxn ang="f29">
                  <a:pos x="f50" y="f51"/>
                </a:cxn>
              </a:cxnLst>
              <a:rect l="f46" t="f49" r="f47" b="f48"/>
              <a:pathLst>
                <a:path w="126608" h="2679">
                  <a:moveTo>
                    <a:pt x="f8" y="f5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10"/>
                  </a:lnTo>
                  <a:lnTo>
                    <a:pt x="f9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7" name="Freeform: Shape 1410">
              <a:extLst>
                <a:ext uri="{FF2B5EF4-FFF2-40B4-BE49-F238E27FC236}">
                  <a16:creationId xmlns:a16="http://schemas.microsoft.com/office/drawing/2014/main" id="{7C98E9A5-EB69-53D5-2F24-5EB11ADAFF91}"/>
                </a:ext>
              </a:extLst>
            </p:cNvPr>
            <p:cNvSpPr/>
            <p:nvPr/>
          </p:nvSpPr>
          <p:spPr>
            <a:xfrm>
              <a:off x="11177406" y="6799460"/>
              <a:ext cx="88897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784"/>
                <a:gd name="f7" fmla="val 2545"/>
                <a:gd name="f8" fmla="val 134"/>
                <a:gd name="f9" fmla="val 844"/>
                <a:gd name="f10" fmla="val 1701"/>
                <a:gd name="f11" fmla="+- 0 0 -90"/>
                <a:gd name="f12" fmla="*/ f3 1 93784"/>
                <a:gd name="f13" fmla="*/ f4 1 254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93784"/>
                <a:gd name="f22" fmla="*/ f18 1 2545"/>
                <a:gd name="f23" fmla="*/ 0 f19 1"/>
                <a:gd name="f24" fmla="*/ 2545 f18 1"/>
                <a:gd name="f25" fmla="*/ 93784 f19 1"/>
                <a:gd name="f26" fmla="*/ 0 f18 1"/>
                <a:gd name="f27" fmla="+- f20 0 f1"/>
                <a:gd name="f28" fmla="*/ f23 1 93784"/>
                <a:gd name="f29" fmla="*/ f24 1 2545"/>
                <a:gd name="f30" fmla="*/ f25 1 93784"/>
                <a:gd name="f31" fmla="*/ f26 1 2545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1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2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6" y="f45"/>
                </a:cxn>
                <a:cxn ang="f27">
                  <a:pos x="f46" y="f47"/>
                </a:cxn>
                <a:cxn ang="f27">
                  <a:pos x="f44" y="f47"/>
                </a:cxn>
                <a:cxn ang="f27">
                  <a:pos x="f44" y="f45"/>
                </a:cxn>
              </a:cxnLst>
              <a:rect l="f40" t="f43" r="f41" b="f42"/>
              <a:pathLst>
                <a:path w="93784" h="2545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8" y="f9"/>
                    <a:pt x="f8" y="f10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8" name="Freeform: Shape 1411">
              <a:extLst>
                <a:ext uri="{FF2B5EF4-FFF2-40B4-BE49-F238E27FC236}">
                  <a16:creationId xmlns:a16="http://schemas.microsoft.com/office/drawing/2014/main" id="{10491EDD-6881-6934-D7B5-E257F43EB1A4}"/>
                </a:ext>
              </a:extLst>
            </p:cNvPr>
            <p:cNvSpPr/>
            <p:nvPr/>
          </p:nvSpPr>
          <p:spPr>
            <a:xfrm>
              <a:off x="11131814" y="6793699"/>
              <a:ext cx="45683" cy="322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198"/>
                <a:gd name="f7" fmla="val 32283"/>
                <a:gd name="f8" fmla="val 44614"/>
                <a:gd name="f9" fmla="val 13396"/>
                <a:gd name="f10" fmla="val 46423"/>
                <a:gd name="f11" fmla="val 12244"/>
                <a:gd name="f12" fmla="val 47669"/>
                <a:gd name="f13" fmla="val 10409"/>
                <a:gd name="f14" fmla="val 48097"/>
                <a:gd name="f15" fmla="val 8305"/>
                <a:gd name="f16" fmla="val 48232"/>
                <a:gd name="f17" fmla="val 7461"/>
                <a:gd name="f18" fmla="val 6604"/>
                <a:gd name="f19" fmla="val 5760"/>
                <a:gd name="f20" fmla="val 47950"/>
                <a:gd name="f21" fmla="val 4916"/>
                <a:gd name="f22" fmla="val 47682"/>
                <a:gd name="f23" fmla="val 4113"/>
                <a:gd name="f24" fmla="val 47294"/>
                <a:gd name="f25" fmla="val 3349"/>
                <a:gd name="f26" fmla="val 46182"/>
                <a:gd name="f27" fmla="val 1527"/>
                <a:gd name="f28" fmla="val 44320"/>
                <a:gd name="f29" fmla="val 295"/>
                <a:gd name="f30" fmla="val 42202"/>
                <a:gd name="f31" fmla="val 7100"/>
                <a:gd name="f32" fmla="val 7770"/>
                <a:gd name="f33" fmla="val 41667"/>
                <a:gd name="f34" fmla="val 40997"/>
                <a:gd name="f35" fmla="val 40340"/>
                <a:gd name="f36" fmla="val 8386"/>
                <a:gd name="f37" fmla="val 39737"/>
                <a:gd name="f38" fmla="val 7903"/>
                <a:gd name="f39" fmla="val 39671"/>
                <a:gd name="f40" fmla="val 7247"/>
                <a:gd name="f41" fmla="val 39657"/>
                <a:gd name="f42" fmla="val 7194"/>
                <a:gd name="f43" fmla="val 7153"/>
                <a:gd name="f44" fmla="val 38840"/>
                <a:gd name="f45" fmla="val 67"/>
                <a:gd name="f46" fmla="val 38049"/>
                <a:gd name="f47" fmla="val 335"/>
                <a:gd name="f48" fmla="val 37379"/>
                <a:gd name="f49" fmla="val 804"/>
                <a:gd name="f50" fmla="val 22371"/>
                <a:gd name="f51" fmla="val 1218"/>
                <a:gd name="f52" fmla="val 21420"/>
                <a:gd name="f53" fmla="val 2733"/>
                <a:gd name="f54" fmla="val 20897"/>
                <a:gd name="f55" fmla="val 4287"/>
                <a:gd name="f56" fmla="val 8307"/>
                <a:gd name="f57" fmla="val 11589"/>
                <a:gd name="f58" fmla="val 24112"/>
                <a:gd name="f59" fmla="val 11656"/>
                <a:gd name="f60" fmla="val 28131"/>
                <a:gd name="f61" fmla="val 32284"/>
                <a:gd name="f62" fmla="val 16613"/>
                <a:gd name="f63" fmla="val 29470"/>
                <a:gd name="f64" fmla="val 21034"/>
                <a:gd name="f65" fmla="val 26791"/>
                <a:gd name="f66" fmla="+- 0 0 -90"/>
                <a:gd name="f67" fmla="*/ f3 1 48198"/>
                <a:gd name="f68" fmla="*/ f4 1 32283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48198"/>
                <a:gd name="f77" fmla="*/ f73 1 32283"/>
                <a:gd name="f78" fmla="*/ 44614 f74 1"/>
                <a:gd name="f79" fmla="*/ 13396 f73 1"/>
                <a:gd name="f80" fmla="*/ 48097 f74 1"/>
                <a:gd name="f81" fmla="*/ 8305 f73 1"/>
                <a:gd name="f82" fmla="*/ 5760 f73 1"/>
                <a:gd name="f83" fmla="*/ 47294 f74 1"/>
                <a:gd name="f84" fmla="*/ 3349 f73 1"/>
                <a:gd name="f85" fmla="*/ 42202 f74 1"/>
                <a:gd name="f86" fmla="*/ 0 f73 1"/>
                <a:gd name="f87" fmla="*/ 7100 f73 1"/>
                <a:gd name="f88" fmla="*/ 40997 f74 1"/>
                <a:gd name="f89" fmla="*/ 39671 f74 1"/>
                <a:gd name="f90" fmla="*/ 7247 f73 1"/>
                <a:gd name="f91" fmla="*/ 39657 f74 1"/>
                <a:gd name="f92" fmla="*/ 37379 f74 1"/>
                <a:gd name="f93" fmla="*/ 804 f73 1"/>
                <a:gd name="f94" fmla="*/ 0 f74 1"/>
                <a:gd name="f95" fmla="*/ 22371 f73 1"/>
                <a:gd name="f96" fmla="*/ 4287 f74 1"/>
                <a:gd name="f97" fmla="*/ 20897 f73 1"/>
                <a:gd name="f98" fmla="*/ 11656 f74 1"/>
                <a:gd name="f99" fmla="*/ 28131 f73 1"/>
                <a:gd name="f100" fmla="*/ 32284 f73 1"/>
                <a:gd name="f101" fmla="*/ 16613 f74 1"/>
                <a:gd name="f102" fmla="*/ 29470 f73 1"/>
                <a:gd name="f103" fmla="*/ 21034 f74 1"/>
                <a:gd name="f104" fmla="*/ 26791 f73 1"/>
                <a:gd name="f105" fmla="+- f75 0 f1"/>
                <a:gd name="f106" fmla="*/ f78 1 48198"/>
                <a:gd name="f107" fmla="*/ f79 1 32283"/>
                <a:gd name="f108" fmla="*/ f80 1 48198"/>
                <a:gd name="f109" fmla="*/ f81 1 32283"/>
                <a:gd name="f110" fmla="*/ f82 1 32283"/>
                <a:gd name="f111" fmla="*/ f83 1 48198"/>
                <a:gd name="f112" fmla="*/ f84 1 32283"/>
                <a:gd name="f113" fmla="*/ f85 1 48198"/>
                <a:gd name="f114" fmla="*/ f86 1 32283"/>
                <a:gd name="f115" fmla="*/ f87 1 32283"/>
                <a:gd name="f116" fmla="*/ f88 1 48198"/>
                <a:gd name="f117" fmla="*/ f89 1 48198"/>
                <a:gd name="f118" fmla="*/ f90 1 32283"/>
                <a:gd name="f119" fmla="*/ f91 1 48198"/>
                <a:gd name="f120" fmla="*/ f92 1 48198"/>
                <a:gd name="f121" fmla="*/ f93 1 32283"/>
                <a:gd name="f122" fmla="*/ f94 1 48198"/>
                <a:gd name="f123" fmla="*/ f95 1 32283"/>
                <a:gd name="f124" fmla="*/ f96 1 48198"/>
                <a:gd name="f125" fmla="*/ f97 1 32283"/>
                <a:gd name="f126" fmla="*/ f98 1 48198"/>
                <a:gd name="f127" fmla="*/ f99 1 32283"/>
                <a:gd name="f128" fmla="*/ f100 1 32283"/>
                <a:gd name="f129" fmla="*/ f101 1 48198"/>
                <a:gd name="f130" fmla="*/ f102 1 32283"/>
                <a:gd name="f131" fmla="*/ f103 1 48198"/>
                <a:gd name="f132" fmla="*/ f104 1 32283"/>
                <a:gd name="f133" fmla="*/ f69 1 f76"/>
                <a:gd name="f134" fmla="*/ f70 1 f76"/>
                <a:gd name="f135" fmla="*/ f69 1 f77"/>
                <a:gd name="f136" fmla="*/ f71 1 f77"/>
                <a:gd name="f137" fmla="*/ f106 1 f76"/>
                <a:gd name="f138" fmla="*/ f107 1 f77"/>
                <a:gd name="f139" fmla="*/ f108 1 f76"/>
                <a:gd name="f140" fmla="*/ f109 1 f77"/>
                <a:gd name="f141" fmla="*/ f110 1 f77"/>
                <a:gd name="f142" fmla="*/ f111 1 f76"/>
                <a:gd name="f143" fmla="*/ f112 1 f77"/>
                <a:gd name="f144" fmla="*/ f113 1 f76"/>
                <a:gd name="f145" fmla="*/ f114 1 f77"/>
                <a:gd name="f146" fmla="*/ f115 1 f77"/>
                <a:gd name="f147" fmla="*/ f116 1 f76"/>
                <a:gd name="f148" fmla="*/ f117 1 f76"/>
                <a:gd name="f149" fmla="*/ f118 1 f77"/>
                <a:gd name="f150" fmla="*/ f119 1 f76"/>
                <a:gd name="f151" fmla="*/ f120 1 f76"/>
                <a:gd name="f152" fmla="*/ f121 1 f77"/>
                <a:gd name="f153" fmla="*/ f122 1 f76"/>
                <a:gd name="f154" fmla="*/ f123 1 f77"/>
                <a:gd name="f155" fmla="*/ f124 1 f76"/>
                <a:gd name="f156" fmla="*/ f125 1 f77"/>
                <a:gd name="f157" fmla="*/ f126 1 f76"/>
                <a:gd name="f158" fmla="*/ f127 1 f77"/>
                <a:gd name="f159" fmla="*/ f128 1 f77"/>
                <a:gd name="f160" fmla="*/ f129 1 f76"/>
                <a:gd name="f161" fmla="*/ f130 1 f77"/>
                <a:gd name="f162" fmla="*/ f131 1 f76"/>
                <a:gd name="f163" fmla="*/ f132 1 f77"/>
                <a:gd name="f164" fmla="*/ f133 f67 1"/>
                <a:gd name="f165" fmla="*/ f134 f67 1"/>
                <a:gd name="f166" fmla="*/ f136 f68 1"/>
                <a:gd name="f167" fmla="*/ f135 f68 1"/>
                <a:gd name="f168" fmla="*/ f137 f67 1"/>
                <a:gd name="f169" fmla="*/ f138 f68 1"/>
                <a:gd name="f170" fmla="*/ f139 f67 1"/>
                <a:gd name="f171" fmla="*/ f140 f68 1"/>
                <a:gd name="f172" fmla="*/ f141 f68 1"/>
                <a:gd name="f173" fmla="*/ f142 f67 1"/>
                <a:gd name="f174" fmla="*/ f143 f68 1"/>
                <a:gd name="f175" fmla="*/ f144 f67 1"/>
                <a:gd name="f176" fmla="*/ f145 f68 1"/>
                <a:gd name="f177" fmla="*/ f146 f68 1"/>
                <a:gd name="f178" fmla="*/ f147 f67 1"/>
                <a:gd name="f179" fmla="*/ f148 f67 1"/>
                <a:gd name="f180" fmla="*/ f149 f68 1"/>
                <a:gd name="f181" fmla="*/ f150 f67 1"/>
                <a:gd name="f182" fmla="*/ f151 f67 1"/>
                <a:gd name="f183" fmla="*/ f152 f68 1"/>
                <a:gd name="f184" fmla="*/ f153 f67 1"/>
                <a:gd name="f185" fmla="*/ f154 f68 1"/>
                <a:gd name="f186" fmla="*/ f155 f67 1"/>
                <a:gd name="f187" fmla="*/ f156 f68 1"/>
                <a:gd name="f188" fmla="*/ f157 f67 1"/>
                <a:gd name="f189" fmla="*/ f158 f68 1"/>
                <a:gd name="f190" fmla="*/ f159 f68 1"/>
                <a:gd name="f191" fmla="*/ f160 f67 1"/>
                <a:gd name="f192" fmla="*/ f161 f68 1"/>
                <a:gd name="f193" fmla="*/ f162 f67 1"/>
                <a:gd name="f194" fmla="*/ f163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5">
                  <a:pos x="f168" y="f169"/>
                </a:cxn>
                <a:cxn ang="f105">
                  <a:pos x="f170" y="f171"/>
                </a:cxn>
                <a:cxn ang="f105">
                  <a:pos x="f170" y="f172"/>
                </a:cxn>
                <a:cxn ang="f105">
                  <a:pos x="f173" y="f174"/>
                </a:cxn>
                <a:cxn ang="f105">
                  <a:pos x="f175" y="f176"/>
                </a:cxn>
                <a:cxn ang="f105">
                  <a:pos x="f175" y="f177"/>
                </a:cxn>
                <a:cxn ang="f105">
                  <a:pos x="f178" y="f171"/>
                </a:cxn>
                <a:cxn ang="f105">
                  <a:pos x="f179" y="f180"/>
                </a:cxn>
                <a:cxn ang="f105">
                  <a:pos x="f181" y="f177"/>
                </a:cxn>
                <a:cxn ang="f105">
                  <a:pos x="f181" y="f176"/>
                </a:cxn>
                <a:cxn ang="f105">
                  <a:pos x="f182" y="f183"/>
                </a:cxn>
                <a:cxn ang="f105">
                  <a:pos x="f184" y="f185"/>
                </a:cxn>
                <a:cxn ang="f105">
                  <a:pos x="f184" y="f185"/>
                </a:cxn>
                <a:cxn ang="f105">
                  <a:pos x="f186" y="f187"/>
                </a:cxn>
                <a:cxn ang="f105">
                  <a:pos x="f188" y="f189"/>
                </a:cxn>
                <a:cxn ang="f105">
                  <a:pos x="f188" y="f190"/>
                </a:cxn>
                <a:cxn ang="f105">
                  <a:pos x="f191" y="f192"/>
                </a:cxn>
                <a:cxn ang="f105">
                  <a:pos x="f193" y="f194"/>
                </a:cxn>
              </a:cxnLst>
              <a:rect l="f164" t="f167" r="f165" b="f166"/>
              <a:pathLst>
                <a:path w="48198" h="3228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5"/>
                  </a:cubicBezTo>
                  <a:lnTo>
                    <a:pt x="f30" y="f31"/>
                  </a:lnTo>
                  <a:cubicBezTo>
                    <a:pt x="f30" y="f32"/>
                    <a:pt x="f33" y="f15"/>
                    <a:pt x="f34" y="f15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1" y="f43"/>
                    <a:pt x="f41" y="f31"/>
                  </a:cubicBezTo>
                  <a:lnTo>
                    <a:pt x="f41" y="f5"/>
                  </a:lnTo>
                  <a:cubicBezTo>
                    <a:pt x="f44" y="f45"/>
                    <a:pt x="f46" y="f47"/>
                    <a:pt x="f48" y="f49"/>
                  </a:cubicBezTo>
                  <a:lnTo>
                    <a:pt x="f5" y="f50"/>
                  </a:lnTo>
                  <a:lnTo>
                    <a:pt x="f5" y="f50"/>
                  </a:lnTo>
                  <a:cubicBezTo>
                    <a:pt x="f51" y="f52"/>
                    <a:pt x="f53" y="f54"/>
                    <a:pt x="f55" y="f54"/>
                  </a:cubicBezTo>
                  <a:cubicBezTo>
                    <a:pt x="f56" y="f54"/>
                    <a:pt x="f57" y="f58"/>
                    <a:pt x="f59" y="f60"/>
                  </a:cubicBezTo>
                  <a:lnTo>
                    <a:pt x="f59" y="f61"/>
                  </a:lnTo>
                  <a:lnTo>
                    <a:pt x="f62" y="f63"/>
                  </a:lnTo>
                  <a:lnTo>
                    <a:pt x="f64" y="f6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9" name="Freeform: Shape 1412">
              <a:extLst>
                <a:ext uri="{FF2B5EF4-FFF2-40B4-BE49-F238E27FC236}">
                  <a16:creationId xmlns:a16="http://schemas.microsoft.com/office/drawing/2014/main" id="{32DE9BE4-A79C-C6F1-A742-6A5133D70E75}"/>
                </a:ext>
              </a:extLst>
            </p:cNvPr>
            <p:cNvSpPr/>
            <p:nvPr/>
          </p:nvSpPr>
          <p:spPr>
            <a:xfrm>
              <a:off x="11169405" y="6489487"/>
              <a:ext cx="2414" cy="3125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12534"/>
                <a:gd name="f8" fmla="val 1340"/>
                <a:gd name="f9" fmla="val 312521"/>
                <a:gd name="f10" fmla="val 2010"/>
                <a:gd name="f11" fmla="val 2546"/>
                <a:gd name="f12" fmla="val 311985"/>
                <a:gd name="f13" fmla="val 311315"/>
                <a:gd name="f14" fmla="val 536"/>
                <a:gd name="f15" fmla="val 1192"/>
                <a:gd name="f16" fmla="val 1246"/>
                <a:gd name="f17" fmla="val 1286"/>
                <a:gd name="f18" fmla="+- 0 0 -90"/>
                <a:gd name="f19" fmla="*/ f3 1 2545"/>
                <a:gd name="f20" fmla="*/ f4 1 31253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545"/>
                <a:gd name="f29" fmla="*/ f25 1 312534"/>
                <a:gd name="f30" fmla="*/ 1340 f26 1"/>
                <a:gd name="f31" fmla="*/ 312521 f25 1"/>
                <a:gd name="f32" fmla="*/ 2546 f26 1"/>
                <a:gd name="f33" fmla="*/ 311315 f25 1"/>
                <a:gd name="f34" fmla="*/ 0 f25 1"/>
                <a:gd name="f35" fmla="*/ 0 f26 1"/>
                <a:gd name="f36" fmla="*/ 1192 f26 1"/>
                <a:gd name="f37" fmla="*/ 312534 f25 1"/>
                <a:gd name="f38" fmla="+- f27 0 f1"/>
                <a:gd name="f39" fmla="*/ f30 1 2545"/>
                <a:gd name="f40" fmla="*/ f31 1 312534"/>
                <a:gd name="f41" fmla="*/ f32 1 2545"/>
                <a:gd name="f42" fmla="*/ f33 1 312534"/>
                <a:gd name="f43" fmla="*/ f34 1 312534"/>
                <a:gd name="f44" fmla="*/ f35 1 2545"/>
                <a:gd name="f45" fmla="*/ f36 1 2545"/>
                <a:gd name="f46" fmla="*/ f37 1 312534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9"/>
                <a:gd name="f56" fmla="*/ f44 1 f28"/>
                <a:gd name="f57" fmla="*/ f45 1 f28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20 1"/>
                <a:gd name="f68" fmla="*/ f56 f19 1"/>
                <a:gd name="f69" fmla="*/ f57 f19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8" y="f67"/>
                </a:cxn>
                <a:cxn ang="f38">
                  <a:pos x="f68" y="f66"/>
                </a:cxn>
                <a:cxn ang="f38">
                  <a:pos x="f69" y="f70"/>
                </a:cxn>
                <a:cxn ang="f38">
                  <a:pos x="f63" y="f64"/>
                </a:cxn>
              </a:cxnLst>
              <a:rect l="f59" t="f62" r="f60" b="f61"/>
              <a:pathLst>
                <a:path w="2545" h="312534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13"/>
                  </a:lnTo>
                  <a:cubicBezTo>
                    <a:pt x="f5" y="f12"/>
                    <a:pt x="f14" y="f9"/>
                    <a:pt x="f15" y="f7"/>
                  </a:cubicBezTo>
                  <a:cubicBezTo>
                    <a:pt x="f16" y="f7"/>
                    <a:pt x="f1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0" name="Freeform: Shape 1413">
              <a:extLst>
                <a:ext uri="{FF2B5EF4-FFF2-40B4-BE49-F238E27FC236}">
                  <a16:creationId xmlns:a16="http://schemas.microsoft.com/office/drawing/2014/main" id="{AAA5CBA9-6FEA-B629-E322-DBB3907F082C}"/>
                </a:ext>
              </a:extLst>
            </p:cNvPr>
            <p:cNvSpPr/>
            <p:nvPr/>
          </p:nvSpPr>
          <p:spPr>
            <a:xfrm>
              <a:off x="12021817" y="5784741"/>
              <a:ext cx="2542" cy="2901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290150"/>
                <a:gd name="f8" fmla="val 1340"/>
                <a:gd name="f9" fmla="val 2680"/>
                <a:gd name="f10" fmla="val 1903"/>
                <a:gd name="f11" fmla="val 655"/>
                <a:gd name="f12" fmla="val 992"/>
                <a:gd name="f13" fmla="val 1115"/>
                <a:gd name="f14" fmla="+- 0 0 -90"/>
                <a:gd name="f15" fmla="*/ f3 1 2679"/>
                <a:gd name="f16" fmla="*/ f4 1 29015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679"/>
                <a:gd name="f25" fmla="*/ f21 1 290150"/>
                <a:gd name="f26" fmla="*/ 1340 f22 1"/>
                <a:gd name="f27" fmla="*/ 290150 f21 1"/>
                <a:gd name="f28" fmla="*/ 2680 f22 1"/>
                <a:gd name="f29" fmla="*/ 0 f21 1"/>
                <a:gd name="f30" fmla="*/ 0 f22 1"/>
                <a:gd name="f31" fmla="*/ 1340 f21 1"/>
                <a:gd name="f32" fmla="+- f23 0 f1"/>
                <a:gd name="f33" fmla="*/ f26 1 2679"/>
                <a:gd name="f34" fmla="*/ f27 1 290150"/>
                <a:gd name="f35" fmla="*/ f28 1 2679"/>
                <a:gd name="f36" fmla="*/ f29 1 290150"/>
                <a:gd name="f37" fmla="*/ f30 1 2679"/>
                <a:gd name="f38" fmla="*/ f31 1 290150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4"/>
                </a:cxn>
              </a:cxnLst>
              <a:rect l="f49" t="f52" r="f50" b="f51"/>
              <a:pathLst>
                <a:path w="2679" h="290150">
                  <a:moveTo>
                    <a:pt x="f8" y="f7"/>
                  </a:moveTo>
                  <a:lnTo>
                    <a:pt x="f9" y="f7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8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1" name="Freeform: Shape 1414">
              <a:extLst>
                <a:ext uri="{FF2B5EF4-FFF2-40B4-BE49-F238E27FC236}">
                  <a16:creationId xmlns:a16="http://schemas.microsoft.com/office/drawing/2014/main" id="{500E5B23-5D28-F43A-C37A-F77314558B3D}"/>
                </a:ext>
              </a:extLst>
            </p:cNvPr>
            <p:cNvSpPr/>
            <p:nvPr/>
          </p:nvSpPr>
          <p:spPr>
            <a:xfrm>
              <a:off x="12021817" y="5764917"/>
              <a:ext cx="2542" cy="93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9376"/>
                <a:gd name="f8" fmla="val 2680"/>
                <a:gd name="f9" fmla="val 1340"/>
                <a:gd name="f10" fmla="val 600"/>
                <a:gd name="f11" fmla="val 2077"/>
                <a:gd name="f12" fmla="val 603"/>
                <a:gd name="f13" fmla="val 8037"/>
                <a:gd name="f14" fmla="val 965"/>
                <a:gd name="f15" fmla="val 8320"/>
                <a:gd name="f16" fmla="val 1876"/>
                <a:gd name="f17" fmla="val 8774"/>
                <a:gd name="f18" fmla="val 9377"/>
                <a:gd name="f19" fmla="+- 0 0 -90"/>
                <a:gd name="f20" fmla="*/ f3 1 2679"/>
                <a:gd name="f21" fmla="*/ f4 1 937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679"/>
                <a:gd name="f30" fmla="*/ f26 1 9376"/>
                <a:gd name="f31" fmla="*/ 2680 f27 1"/>
                <a:gd name="f32" fmla="*/ 1340 f26 1"/>
                <a:gd name="f33" fmla="*/ 1340 f27 1"/>
                <a:gd name="f34" fmla="*/ 0 f26 1"/>
                <a:gd name="f35" fmla="*/ 0 f27 1"/>
                <a:gd name="f36" fmla="*/ 8037 f26 1"/>
                <a:gd name="f37" fmla="*/ 9377 f26 1"/>
                <a:gd name="f38" fmla="+- f28 0 f1"/>
                <a:gd name="f39" fmla="*/ f31 1 2679"/>
                <a:gd name="f40" fmla="*/ f32 1 9376"/>
                <a:gd name="f41" fmla="*/ f33 1 2679"/>
                <a:gd name="f42" fmla="*/ f34 1 9376"/>
                <a:gd name="f43" fmla="*/ f35 1 2679"/>
                <a:gd name="f44" fmla="*/ f36 1 9376"/>
                <a:gd name="f45" fmla="*/ f37 1 9376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2"/>
                </a:cxn>
                <a:cxn ang="f38">
                  <a:pos x="f65" y="f66"/>
                </a:cxn>
                <a:cxn ang="f38">
                  <a:pos x="f61" y="f67"/>
                </a:cxn>
                <a:cxn ang="f38">
                  <a:pos x="f61" y="f62"/>
                </a:cxn>
              </a:cxnLst>
              <a:rect l="f57" t="f60" r="f58" b="f59"/>
              <a:pathLst>
                <a:path w="2679" h="9376">
                  <a:moveTo>
                    <a:pt x="f8" y="f9"/>
                  </a:moveTo>
                  <a:cubicBezTo>
                    <a:pt x="f8" y="f10"/>
                    <a:pt x="f11" y="f5"/>
                    <a:pt x="f9" y="f5"/>
                  </a:cubicBezTo>
                  <a:cubicBezTo>
                    <a:pt x="f12" y="f5"/>
                    <a:pt x="f5" y="f10"/>
                    <a:pt x="f5" y="f9"/>
                  </a:cubicBezTo>
                  <a:lnTo>
                    <a:pt x="f5" y="f13"/>
                  </a:lnTo>
                  <a:cubicBezTo>
                    <a:pt x="f14" y="f15"/>
                    <a:pt x="f16" y="f17"/>
                    <a:pt x="f8" y="f18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2" name="Freeform: Shape 1415">
              <a:extLst>
                <a:ext uri="{FF2B5EF4-FFF2-40B4-BE49-F238E27FC236}">
                  <a16:creationId xmlns:a16="http://schemas.microsoft.com/office/drawing/2014/main" id="{FE9CA289-2C56-8CC1-557B-ECCED76B6D98}"/>
                </a:ext>
              </a:extLst>
            </p:cNvPr>
            <p:cNvSpPr/>
            <p:nvPr/>
          </p:nvSpPr>
          <p:spPr>
            <a:xfrm>
              <a:off x="11696575" y="5786341"/>
              <a:ext cx="2542" cy="6188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618879"/>
                <a:gd name="f8" fmla="val 618880"/>
                <a:gd name="f9" fmla="val 2680"/>
                <a:gd name="f10" fmla="val 1339"/>
                <a:gd name="f11" fmla="+- 0 0 -90"/>
                <a:gd name="f12" fmla="*/ f3 1 2679"/>
                <a:gd name="f13" fmla="*/ f4 1 61887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679"/>
                <a:gd name="f22" fmla="*/ f18 1 618879"/>
                <a:gd name="f23" fmla="*/ 0 f19 1"/>
                <a:gd name="f24" fmla="*/ 0 f18 1"/>
                <a:gd name="f25" fmla="*/ 618880 f18 1"/>
                <a:gd name="f26" fmla="*/ 2680 f19 1"/>
                <a:gd name="f27" fmla="*/ 1339 f19 1"/>
                <a:gd name="f28" fmla="+- f20 0 f1"/>
                <a:gd name="f29" fmla="*/ f23 1 2679"/>
                <a:gd name="f30" fmla="*/ f24 1 618879"/>
                <a:gd name="f31" fmla="*/ f25 1 618879"/>
                <a:gd name="f32" fmla="*/ f26 1 2679"/>
                <a:gd name="f33" fmla="*/ f27 1 2679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48"/>
                </a:cxn>
                <a:cxn ang="f28">
                  <a:pos x="f51" y="f48"/>
                </a:cxn>
              </a:cxnLst>
              <a:rect l="f43" t="f46" r="f44" b="f45"/>
              <a:pathLst>
                <a:path w="2679" h="618879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9" y="f5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3" name="Freeform: Shape 1416">
              <a:extLst>
                <a:ext uri="{FF2B5EF4-FFF2-40B4-BE49-F238E27FC236}">
                  <a16:creationId xmlns:a16="http://schemas.microsoft.com/office/drawing/2014/main" id="{0225B21A-DAF8-9791-5F24-3850E89463C4}"/>
                </a:ext>
              </a:extLst>
            </p:cNvPr>
            <p:cNvSpPr/>
            <p:nvPr/>
          </p:nvSpPr>
          <p:spPr>
            <a:xfrm>
              <a:off x="10127638" y="6440722"/>
              <a:ext cx="13716" cy="364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8"/>
                <a:gd name="f7" fmla="val 36436"/>
                <a:gd name="f8" fmla="val 7234"/>
                <a:gd name="f9" fmla="val 7368"/>
                <a:gd name="f10" fmla="val 978"/>
                <a:gd name="f11" fmla="val 33489"/>
                <a:gd name="f12" fmla="val 3724"/>
                <a:gd name="f13" fmla="val 31493"/>
                <a:gd name="f14" fmla="val 6832"/>
                <a:gd name="f15" fmla="val 31480"/>
                <a:gd name="f16" fmla="val 14469"/>
                <a:gd name="f17" fmla="val 4019"/>
                <a:gd name="f18" fmla="val 11254"/>
                <a:gd name="f19" fmla="val 7301"/>
                <a:gd name="f20" fmla="+- 0 0 -90"/>
                <a:gd name="f21" fmla="*/ f3 1 14468"/>
                <a:gd name="f22" fmla="*/ f4 1 3643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468"/>
                <a:gd name="f31" fmla="*/ f27 1 36436"/>
                <a:gd name="f32" fmla="*/ 7234 f28 1"/>
                <a:gd name="f33" fmla="*/ 7368 f27 1"/>
                <a:gd name="f34" fmla="*/ 0 f28 1"/>
                <a:gd name="f35" fmla="*/ 36436 f27 1"/>
                <a:gd name="f36" fmla="*/ 6832 f28 1"/>
                <a:gd name="f37" fmla="*/ 31480 f27 1"/>
                <a:gd name="f38" fmla="*/ 14469 f28 1"/>
                <a:gd name="f39" fmla="*/ 0 f27 1"/>
                <a:gd name="f40" fmla="+- f29 0 f1"/>
                <a:gd name="f41" fmla="*/ f32 1 14468"/>
                <a:gd name="f42" fmla="*/ f33 1 36436"/>
                <a:gd name="f43" fmla="*/ f34 1 14468"/>
                <a:gd name="f44" fmla="*/ f35 1 36436"/>
                <a:gd name="f45" fmla="*/ f36 1 14468"/>
                <a:gd name="f46" fmla="*/ f37 1 36436"/>
                <a:gd name="f47" fmla="*/ f38 1 14468"/>
                <a:gd name="f48" fmla="*/ f39 1 36436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71" y="f70"/>
                </a:cxn>
                <a:cxn ang="f40">
                  <a:pos x="f71" y="f72"/>
                </a:cxn>
                <a:cxn ang="f40">
                  <a:pos x="f65" y="f66"/>
                </a:cxn>
              </a:cxnLst>
              <a:rect l="f61" t="f64" r="f62" b="f63"/>
              <a:pathLst>
                <a:path w="14468" h="36436">
                  <a:moveTo>
                    <a:pt x="f8" y="f9"/>
                  </a:moveTo>
                  <a:lnTo>
                    <a:pt x="f5" y="f9"/>
                  </a:lnTo>
                  <a:lnTo>
                    <a:pt x="f5" y="f7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5"/>
                  </a:lnTo>
                  <a:cubicBezTo>
                    <a:pt x="f16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4" name="Freeform: Shape 1417">
              <a:extLst>
                <a:ext uri="{FF2B5EF4-FFF2-40B4-BE49-F238E27FC236}">
                  <a16:creationId xmlns:a16="http://schemas.microsoft.com/office/drawing/2014/main" id="{BBCB098C-3BA8-E86B-CA16-BFB1C90EC6FC}"/>
                </a:ext>
              </a:extLst>
            </p:cNvPr>
            <p:cNvSpPr/>
            <p:nvPr/>
          </p:nvSpPr>
          <p:spPr>
            <a:xfrm>
              <a:off x="11510275" y="5588227"/>
              <a:ext cx="13844" cy="1492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49227"/>
                <a:gd name="f8" fmla="val 149228"/>
                <a:gd name="f9" fmla="val 7234"/>
                <a:gd name="f10" fmla="val 14536"/>
                <a:gd name="f11" fmla="val 3218"/>
                <a:gd name="f12" fmla="val 11254"/>
                <a:gd name="f13" fmla="val -1"/>
                <a:gd name="f14" fmla="val 3242"/>
                <a:gd name="f15" fmla="val 3239"/>
                <a:gd name="f16" fmla="+- 0 0 -90"/>
                <a:gd name="f17" fmla="*/ f3 1 14603"/>
                <a:gd name="f18" fmla="*/ f4 1 14922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603"/>
                <a:gd name="f27" fmla="*/ f23 1 149227"/>
                <a:gd name="f28" fmla="*/ 14603 f24 1"/>
                <a:gd name="f29" fmla="*/ 149228 f23 1"/>
                <a:gd name="f30" fmla="*/ 7234 f23 1"/>
                <a:gd name="f31" fmla="*/ 7234 f24 1"/>
                <a:gd name="f32" fmla="*/ 0 f23 1"/>
                <a:gd name="f33" fmla="*/ 0 f24 1"/>
                <a:gd name="f34" fmla="+- f25 0 f1"/>
                <a:gd name="f35" fmla="*/ f28 1 14603"/>
                <a:gd name="f36" fmla="*/ f29 1 149227"/>
                <a:gd name="f37" fmla="*/ f30 1 149227"/>
                <a:gd name="f38" fmla="*/ f31 1 14603"/>
                <a:gd name="f39" fmla="*/ f32 1 149227"/>
                <a:gd name="f40" fmla="*/ f33 1 14603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9"/>
                </a:cxn>
                <a:cxn ang="f34">
                  <a:pos x="f60" y="f57"/>
                </a:cxn>
                <a:cxn ang="f34">
                  <a:pos x="f60" y="f56"/>
                </a:cxn>
                <a:cxn ang="f34">
                  <a:pos x="f55" y="f56"/>
                </a:cxn>
              </a:cxnLst>
              <a:rect l="f51" t="f54" r="f52" b="f53"/>
              <a:pathLst>
                <a:path w="14603" h="149227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9" y="f5"/>
                  </a:cubicBezTo>
                  <a:cubicBezTo>
                    <a:pt x="f14" y="f5"/>
                    <a:pt x="f5" y="f15"/>
                    <a:pt x="f5" y="f9"/>
                  </a:cubicBez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5" name="Freeform: Shape 1418">
              <a:extLst>
                <a:ext uri="{FF2B5EF4-FFF2-40B4-BE49-F238E27FC236}">
                  <a16:creationId xmlns:a16="http://schemas.microsoft.com/office/drawing/2014/main" id="{B0B0D6AA-447F-C355-25F5-45638A3FD9CE}"/>
                </a:ext>
              </a:extLst>
            </p:cNvPr>
            <p:cNvSpPr/>
            <p:nvPr/>
          </p:nvSpPr>
          <p:spPr>
            <a:xfrm>
              <a:off x="9520833" y="5830817"/>
              <a:ext cx="469891" cy="143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5716"/>
                <a:gd name="f7" fmla="val 14338"/>
                <a:gd name="f8" fmla="val 6699"/>
                <a:gd name="f9" fmla="val 6971"/>
                <a:gd name="f10" fmla="val 14339"/>
                <a:gd name="f11" fmla="val 492903"/>
                <a:gd name="f12" fmla="val 488978"/>
                <a:gd name="f13" fmla="val 13562"/>
                <a:gd name="f14" fmla="val 486432"/>
                <a:gd name="f15" fmla="val 9753"/>
                <a:gd name="f16" fmla="val 487209"/>
                <a:gd name="f17" fmla="val 5832"/>
                <a:gd name="f18" fmla="val 487987"/>
                <a:gd name="f19" fmla="val 1912"/>
                <a:gd name="f20" fmla="val 491792"/>
                <a:gd name="f21" fmla="val -638"/>
                <a:gd name="f22" fmla="val 495717"/>
                <a:gd name="f23" fmla="val 139"/>
                <a:gd name="f24" fmla="val 3604"/>
                <a:gd name="f25" fmla="val 461"/>
                <a:gd name="f26" fmla="val 6445"/>
                <a:gd name="f27" fmla="val 3357"/>
                <a:gd name="f28" fmla="+- 0 0 -90"/>
                <a:gd name="f29" fmla="*/ f3 1 495716"/>
                <a:gd name="f30" fmla="*/ f4 1 1433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95716"/>
                <a:gd name="f39" fmla="*/ f35 1 14338"/>
                <a:gd name="f40" fmla="*/ 6699 f36 1"/>
                <a:gd name="f41" fmla="*/ 6971 f35 1"/>
                <a:gd name="f42" fmla="*/ 14339 f35 1"/>
                <a:gd name="f43" fmla="*/ 492903 f36 1"/>
                <a:gd name="f44" fmla="*/ 487209 f36 1"/>
                <a:gd name="f45" fmla="*/ 5832 f35 1"/>
                <a:gd name="f46" fmla="*/ 495717 f36 1"/>
                <a:gd name="f47" fmla="*/ 139 f35 1"/>
                <a:gd name="f48" fmla="*/ 0 f36 1"/>
                <a:gd name="f49" fmla="+- f37 0 f1"/>
                <a:gd name="f50" fmla="*/ f40 1 495716"/>
                <a:gd name="f51" fmla="*/ f41 1 14338"/>
                <a:gd name="f52" fmla="*/ f42 1 14338"/>
                <a:gd name="f53" fmla="*/ f43 1 495716"/>
                <a:gd name="f54" fmla="*/ f44 1 495716"/>
                <a:gd name="f55" fmla="*/ f45 1 14338"/>
                <a:gd name="f56" fmla="*/ f46 1 495716"/>
                <a:gd name="f57" fmla="*/ f47 1 14338"/>
                <a:gd name="f58" fmla="*/ f48 1 495716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9"/>
                <a:gd name="f66" fmla="*/ f53 1 f38"/>
                <a:gd name="f67" fmla="*/ f54 1 f38"/>
                <a:gd name="f68" fmla="*/ f55 1 f39"/>
                <a:gd name="f69" fmla="*/ f56 1 f38"/>
                <a:gd name="f70" fmla="*/ f57 1 f39"/>
                <a:gd name="f71" fmla="*/ f58 1 f38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30 1"/>
                <a:gd name="f79" fmla="*/ f66 f29 1"/>
                <a:gd name="f80" fmla="*/ f67 f29 1"/>
                <a:gd name="f81" fmla="*/ f68 f30 1"/>
                <a:gd name="f82" fmla="*/ f69 f29 1"/>
                <a:gd name="f83" fmla="*/ f70 f30 1"/>
                <a:gd name="f84" fmla="*/ f7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6" y="f78"/>
                </a:cxn>
                <a:cxn ang="f49">
                  <a:pos x="f79" y="f78"/>
                </a:cxn>
                <a:cxn ang="f49">
                  <a:pos x="f80" y="f81"/>
                </a:cxn>
                <a:cxn ang="f49">
                  <a:pos x="f82" y="f83"/>
                </a:cxn>
                <a:cxn ang="f49">
                  <a:pos x="f84" y="f83"/>
                </a:cxn>
                <a:cxn ang="f49">
                  <a:pos x="f76" y="f77"/>
                </a:cxn>
              </a:cxnLst>
              <a:rect l="f72" t="f75" r="f73" b="f74"/>
              <a:pathLst>
                <a:path w="495716" h="14338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5" y="f23"/>
                  </a:ln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6" name="Freeform: Shape 1419">
              <a:extLst>
                <a:ext uri="{FF2B5EF4-FFF2-40B4-BE49-F238E27FC236}">
                  <a16:creationId xmlns:a16="http://schemas.microsoft.com/office/drawing/2014/main" id="{7F2308A8-1259-A4E0-4BE7-5528DD323A87}"/>
                </a:ext>
              </a:extLst>
            </p:cNvPr>
            <p:cNvSpPr/>
            <p:nvPr/>
          </p:nvSpPr>
          <p:spPr>
            <a:xfrm>
              <a:off x="9982971" y="5830388"/>
              <a:ext cx="68845" cy="300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628"/>
                <a:gd name="f7" fmla="val 30034"/>
                <a:gd name="f8" fmla="val 281"/>
                <a:gd name="f9" fmla="val 5520"/>
                <a:gd name="f10" fmla="val -818"/>
                <a:gd name="f11" fmla="val 9362"/>
                <a:gd name="f12" fmla="val 1406"/>
                <a:gd name="f13" fmla="val 13365"/>
                <a:gd name="f14" fmla="val 5251"/>
                <a:gd name="f15" fmla="val 14462"/>
                <a:gd name="f16" fmla="val 5291"/>
                <a:gd name="f17" fmla="val 14474"/>
                <a:gd name="f18" fmla="val 5331"/>
                <a:gd name="f19" fmla="val 14484"/>
                <a:gd name="f20" fmla="val 5371"/>
                <a:gd name="f21" fmla="val 14495"/>
                <a:gd name="f22" fmla="val 7262"/>
                <a:gd name="f23" fmla="val 6522"/>
                <a:gd name="f24" fmla="val 5975"/>
                <a:gd name="f25" fmla="val 5922"/>
                <a:gd name="f26" fmla="val 6711"/>
                <a:gd name="f27" fmla="val 7448"/>
                <a:gd name="f28" fmla="val 8051"/>
                <a:gd name="f29" fmla="val 15165"/>
                <a:gd name="f30" fmla="val 63116"/>
                <a:gd name="f31" fmla="val 24408"/>
                <a:gd name="f32" fmla="val 20413"/>
                <a:gd name="f33" fmla="val 66358"/>
                <a:gd name="f34" fmla="val 17174"/>
                <a:gd name="f35" fmla="val 70351"/>
                <a:gd name="f36" fmla="val 71115"/>
                <a:gd name="f37" fmla="val 17099"/>
                <a:gd name="f38" fmla="val 71864"/>
                <a:gd name="f39" fmla="val 8989"/>
                <a:gd name="f40" fmla="val 28"/>
                <a:gd name="f41" fmla="val 4460"/>
                <a:gd name="f42" fmla="val -283"/>
                <a:gd name="f43" fmla="val 1178"/>
                <a:gd name="f44" fmla="val 2039"/>
                <a:gd name="f45" fmla="+- 0 0 -90"/>
                <a:gd name="f46" fmla="*/ f3 1 72628"/>
                <a:gd name="f47" fmla="*/ f4 1 30034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72628"/>
                <a:gd name="f56" fmla="*/ f52 1 30034"/>
                <a:gd name="f57" fmla="*/ 281 f53 1"/>
                <a:gd name="f58" fmla="*/ 5520 f52 1"/>
                <a:gd name="f59" fmla="*/ 5251 f53 1"/>
                <a:gd name="f60" fmla="*/ 14462 f52 1"/>
                <a:gd name="f61" fmla="*/ 5371 f53 1"/>
                <a:gd name="f62" fmla="*/ 14495 f52 1"/>
                <a:gd name="f63" fmla="*/ 7262 f52 1"/>
                <a:gd name="f64" fmla="*/ 6711 f53 1"/>
                <a:gd name="f65" fmla="*/ 5922 f52 1"/>
                <a:gd name="f66" fmla="*/ 8051 f53 1"/>
                <a:gd name="f67" fmla="*/ 15165 f52 1"/>
                <a:gd name="f68" fmla="*/ 63116 f53 1"/>
                <a:gd name="f69" fmla="*/ 30034 f52 1"/>
                <a:gd name="f70" fmla="*/ 24408 f52 1"/>
                <a:gd name="f71" fmla="*/ 70351 f53 1"/>
                <a:gd name="f72" fmla="*/ 17174 f52 1"/>
                <a:gd name="f73" fmla="*/ 72628 f53 1"/>
                <a:gd name="f74" fmla="*/ 8989 f53 1"/>
                <a:gd name="f75" fmla="*/ 28 f52 1"/>
                <a:gd name="f76" fmla="+- f54 0 f1"/>
                <a:gd name="f77" fmla="*/ f57 1 72628"/>
                <a:gd name="f78" fmla="*/ f58 1 30034"/>
                <a:gd name="f79" fmla="*/ f59 1 72628"/>
                <a:gd name="f80" fmla="*/ f60 1 30034"/>
                <a:gd name="f81" fmla="*/ f61 1 72628"/>
                <a:gd name="f82" fmla="*/ f62 1 30034"/>
                <a:gd name="f83" fmla="*/ f63 1 30034"/>
                <a:gd name="f84" fmla="*/ f64 1 72628"/>
                <a:gd name="f85" fmla="*/ f65 1 30034"/>
                <a:gd name="f86" fmla="*/ f66 1 72628"/>
                <a:gd name="f87" fmla="*/ f67 1 30034"/>
                <a:gd name="f88" fmla="*/ f68 1 72628"/>
                <a:gd name="f89" fmla="*/ f69 1 30034"/>
                <a:gd name="f90" fmla="*/ f70 1 30034"/>
                <a:gd name="f91" fmla="*/ f71 1 72628"/>
                <a:gd name="f92" fmla="*/ f72 1 30034"/>
                <a:gd name="f93" fmla="*/ f73 1 72628"/>
                <a:gd name="f94" fmla="*/ f74 1 72628"/>
                <a:gd name="f95" fmla="*/ f75 1 30034"/>
                <a:gd name="f96" fmla="*/ f48 1 f55"/>
                <a:gd name="f97" fmla="*/ f49 1 f55"/>
                <a:gd name="f98" fmla="*/ f48 1 f56"/>
                <a:gd name="f99" fmla="*/ f50 1 f56"/>
                <a:gd name="f100" fmla="*/ f77 1 f55"/>
                <a:gd name="f101" fmla="*/ f78 1 f56"/>
                <a:gd name="f102" fmla="*/ f79 1 f55"/>
                <a:gd name="f103" fmla="*/ f80 1 f56"/>
                <a:gd name="f104" fmla="*/ f81 1 f55"/>
                <a:gd name="f105" fmla="*/ f82 1 f56"/>
                <a:gd name="f106" fmla="*/ f83 1 f56"/>
                <a:gd name="f107" fmla="*/ f84 1 f55"/>
                <a:gd name="f108" fmla="*/ f85 1 f56"/>
                <a:gd name="f109" fmla="*/ f86 1 f55"/>
                <a:gd name="f110" fmla="*/ f87 1 f56"/>
                <a:gd name="f111" fmla="*/ f88 1 f55"/>
                <a:gd name="f112" fmla="*/ f89 1 f56"/>
                <a:gd name="f113" fmla="*/ f90 1 f56"/>
                <a:gd name="f114" fmla="*/ f91 1 f55"/>
                <a:gd name="f115" fmla="*/ f92 1 f56"/>
                <a:gd name="f116" fmla="*/ f93 1 f55"/>
                <a:gd name="f117" fmla="*/ f94 1 f55"/>
                <a:gd name="f118" fmla="*/ f95 1 f56"/>
                <a:gd name="f119" fmla="*/ f96 f46 1"/>
                <a:gd name="f120" fmla="*/ f97 f46 1"/>
                <a:gd name="f121" fmla="*/ f99 f47 1"/>
                <a:gd name="f122" fmla="*/ f98 f47 1"/>
                <a:gd name="f123" fmla="*/ f100 f46 1"/>
                <a:gd name="f124" fmla="*/ f101 f47 1"/>
                <a:gd name="f125" fmla="*/ f102 f46 1"/>
                <a:gd name="f126" fmla="*/ f103 f47 1"/>
                <a:gd name="f127" fmla="*/ f104 f46 1"/>
                <a:gd name="f128" fmla="*/ f105 f47 1"/>
                <a:gd name="f129" fmla="*/ f106 f47 1"/>
                <a:gd name="f130" fmla="*/ f107 f46 1"/>
                <a:gd name="f131" fmla="*/ f108 f47 1"/>
                <a:gd name="f132" fmla="*/ f109 f46 1"/>
                <a:gd name="f133" fmla="*/ f110 f47 1"/>
                <a:gd name="f134" fmla="*/ f111 f46 1"/>
                <a:gd name="f135" fmla="*/ f112 f47 1"/>
                <a:gd name="f136" fmla="*/ f113 f47 1"/>
                <a:gd name="f137" fmla="*/ f114 f46 1"/>
                <a:gd name="f138" fmla="*/ f115 f47 1"/>
                <a:gd name="f139" fmla="*/ f116 f46 1"/>
                <a:gd name="f140" fmla="*/ f117 f46 1"/>
                <a:gd name="f141" fmla="*/ f118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7" y="f128"/>
                </a:cxn>
                <a:cxn ang="f76">
                  <a:pos x="f127" y="f129"/>
                </a:cxn>
                <a:cxn ang="f76">
                  <a:pos x="f130" y="f131"/>
                </a:cxn>
                <a:cxn ang="f76">
                  <a:pos x="f132" y="f129"/>
                </a:cxn>
                <a:cxn ang="f76">
                  <a:pos x="f132" y="f133"/>
                </a:cxn>
                <a:cxn ang="f76">
                  <a:pos x="f134" y="f135"/>
                </a:cxn>
                <a:cxn ang="f76">
                  <a:pos x="f134" y="f136"/>
                </a:cxn>
                <a:cxn ang="f76">
                  <a:pos x="f137" y="f138"/>
                </a:cxn>
                <a:cxn ang="f76">
                  <a:pos x="f139" y="f138"/>
                </a:cxn>
                <a:cxn ang="f76">
                  <a:pos x="f139" y="f138"/>
                </a:cxn>
                <a:cxn ang="f76">
                  <a:pos x="f140" y="f141"/>
                </a:cxn>
                <a:cxn ang="f76">
                  <a:pos x="f132" y="f141"/>
                </a:cxn>
                <a:cxn ang="f76">
                  <a:pos x="f123" y="f124"/>
                </a:cxn>
              </a:cxnLst>
              <a:rect l="f119" t="f122" r="f120" b="f121"/>
              <a:pathLst>
                <a:path w="72628" h="300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0" y="f22"/>
                  </a:lnTo>
                  <a:cubicBezTo>
                    <a:pt x="f20" y="f23"/>
                    <a:pt x="f24" y="f25"/>
                    <a:pt x="f26" y="f25"/>
                  </a:cubicBezTo>
                  <a:cubicBezTo>
                    <a:pt x="f27" y="f25"/>
                    <a:pt x="f28" y="f23"/>
                    <a:pt x="f28" y="f22"/>
                  </a:cubicBezTo>
                  <a:lnTo>
                    <a:pt x="f28" y="f29"/>
                  </a:lnTo>
                  <a:lnTo>
                    <a:pt x="f30" y="f7"/>
                  </a:lnTo>
                  <a:lnTo>
                    <a:pt x="f30" y="f31"/>
                  </a:lnTo>
                  <a:cubicBezTo>
                    <a:pt x="f30" y="f32"/>
                    <a:pt x="f33" y="f34"/>
                    <a:pt x="f35" y="f34"/>
                  </a:cubicBezTo>
                  <a:cubicBezTo>
                    <a:pt x="f36" y="f37"/>
                    <a:pt x="f38" y="f37"/>
                    <a:pt x="f6" y="f34"/>
                  </a:cubicBezTo>
                  <a:lnTo>
                    <a:pt x="f6" y="f34"/>
                  </a:lnTo>
                  <a:lnTo>
                    <a:pt x="f39" y="f40"/>
                  </a:lnTo>
                  <a:lnTo>
                    <a:pt x="f28" y="f40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7" name="Freeform: Shape 1420">
              <a:extLst>
                <a:ext uri="{FF2B5EF4-FFF2-40B4-BE49-F238E27FC236}">
                  <a16:creationId xmlns:a16="http://schemas.microsoft.com/office/drawing/2014/main" id="{8B5D80E0-1007-A08D-D764-8A5CD52741DE}"/>
                </a:ext>
              </a:extLst>
            </p:cNvPr>
            <p:cNvSpPr/>
            <p:nvPr/>
          </p:nvSpPr>
          <p:spPr>
            <a:xfrm>
              <a:off x="9988576" y="5836441"/>
              <a:ext cx="2542" cy="10171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017133"/>
                <a:gd name="f8" fmla="val 2680"/>
                <a:gd name="f9" fmla="val 1340"/>
                <a:gd name="f10" fmla="val 600"/>
                <a:gd name="f11" fmla="val 2076"/>
                <a:gd name="f12" fmla="val 1339"/>
                <a:gd name="f13" fmla="val 603"/>
                <a:gd name="f14" fmla="val 8573"/>
                <a:gd name="f15" fmla="+- 0 0 -90"/>
                <a:gd name="f16" fmla="*/ f3 1 2679"/>
                <a:gd name="f17" fmla="*/ f4 1 101713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679"/>
                <a:gd name="f26" fmla="*/ f22 1 1017133"/>
                <a:gd name="f27" fmla="*/ 2680 f23 1"/>
                <a:gd name="f28" fmla="*/ 1340 f22 1"/>
                <a:gd name="f29" fmla="*/ 1339 f23 1"/>
                <a:gd name="f30" fmla="*/ 0 f22 1"/>
                <a:gd name="f31" fmla="*/ 0 f23 1"/>
                <a:gd name="f32" fmla="*/ 8573 f22 1"/>
                <a:gd name="f33" fmla="*/ 1017133 f22 1"/>
                <a:gd name="f34" fmla="+- f24 0 f1"/>
                <a:gd name="f35" fmla="*/ f27 1 2679"/>
                <a:gd name="f36" fmla="*/ f28 1 1017133"/>
                <a:gd name="f37" fmla="*/ f29 1 2679"/>
                <a:gd name="f38" fmla="*/ f30 1 1017133"/>
                <a:gd name="f39" fmla="*/ f31 1 2679"/>
                <a:gd name="f40" fmla="*/ f32 1 1017133"/>
                <a:gd name="f41" fmla="*/ f33 1 101713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58"/>
                </a:cxn>
                <a:cxn ang="f34">
                  <a:pos x="f61" y="f62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57" y="f63"/>
                </a:cxn>
                <a:cxn ang="f34">
                  <a:pos x="f57" y="f58"/>
                </a:cxn>
              </a:cxnLst>
              <a:rect l="f53" t="f56" r="f54" b="f55"/>
              <a:pathLst>
                <a:path w="2679" h="1017133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cubicBezTo>
                    <a:pt x="f13" y="f5"/>
                    <a:pt x="f5" y="f10"/>
                    <a:pt x="f5" y="f9"/>
                  </a:cubicBezTo>
                  <a:lnTo>
                    <a:pt x="f5" y="f14"/>
                  </a:lnTo>
                  <a:lnTo>
                    <a:pt x="f5" y="f14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8" name="Freeform: Shape 1421">
              <a:extLst>
                <a:ext uri="{FF2B5EF4-FFF2-40B4-BE49-F238E27FC236}">
                  <a16:creationId xmlns:a16="http://schemas.microsoft.com/office/drawing/2014/main" id="{4048AED0-1517-8D50-8034-E52113D6BA88}"/>
                </a:ext>
              </a:extLst>
            </p:cNvPr>
            <p:cNvSpPr/>
            <p:nvPr/>
          </p:nvSpPr>
          <p:spPr>
            <a:xfrm>
              <a:off x="9426476" y="6482922"/>
              <a:ext cx="597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96"/>
                <a:gd name="f7" fmla="val 13395"/>
                <a:gd name="f8" fmla="val 6297"/>
                <a:gd name="f9" fmla="+- 0 0 -90"/>
                <a:gd name="f10" fmla="*/ f3 1 6296"/>
                <a:gd name="f11" fmla="*/ f4 1 133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296"/>
                <a:gd name="f20" fmla="*/ f16 1 13395"/>
                <a:gd name="f21" fmla="*/ 0 f17 1"/>
                <a:gd name="f22" fmla="*/ 0 f16 1"/>
                <a:gd name="f23" fmla="*/ 6297 f17 1"/>
                <a:gd name="f24" fmla="+- f18 0 f1"/>
                <a:gd name="f25" fmla="*/ f21 1 6296"/>
                <a:gd name="f26" fmla="*/ f22 1 13395"/>
                <a:gd name="f27" fmla="*/ f23 1 6296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6296" h="13395">
                  <a:moveTo>
                    <a:pt x="f5" y="f5"/>
                  </a:moveTo>
                  <a:lnTo>
                    <a:pt x="f8" y="f5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9" name="Freeform: Shape 1422">
              <a:extLst>
                <a:ext uri="{FF2B5EF4-FFF2-40B4-BE49-F238E27FC236}">
                  <a16:creationId xmlns:a16="http://schemas.microsoft.com/office/drawing/2014/main" id="{437543F9-F190-2B87-D067-2B2215B3D358}"/>
                </a:ext>
              </a:extLst>
            </p:cNvPr>
            <p:cNvSpPr/>
            <p:nvPr/>
          </p:nvSpPr>
          <p:spPr>
            <a:xfrm>
              <a:off x="10105665" y="6480910"/>
              <a:ext cx="22485" cy="20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24"/>
                <a:gd name="f7" fmla="val 2019"/>
                <a:gd name="f8" fmla="val 1340"/>
                <a:gd name="f9" fmla="val 2009"/>
                <a:gd name="f10" fmla="val 23714"/>
                <a:gd name="f11" fmla="val 23727"/>
                <a:gd name="f12" fmla="val 1782"/>
                <a:gd name="f13" fmla="val 1567"/>
                <a:gd name="f14" fmla="val 1339"/>
                <a:gd name="f15" fmla="val 12862"/>
                <a:gd name="f16" fmla="val 12179"/>
                <a:gd name="f17" fmla="val 1273"/>
                <a:gd name="f18" fmla="val 11656"/>
                <a:gd name="f19" fmla="val 696"/>
                <a:gd name="f20" fmla="val 1206"/>
                <a:gd name="f21" fmla="val 523"/>
                <a:gd name="f22" fmla="val 67"/>
                <a:gd name="f23" fmla="val 643"/>
                <a:gd name="f24" fmla="val 268"/>
                <a:gd name="f25" fmla="val 1808"/>
                <a:gd name="f26" fmla="val 804"/>
                <a:gd name="f27" fmla="val 2076"/>
                <a:gd name="f28" fmla="+- 0 0 -90"/>
                <a:gd name="f29" fmla="*/ f3 1 23724"/>
                <a:gd name="f30" fmla="*/ f4 1 2019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3724"/>
                <a:gd name="f39" fmla="*/ f35 1 2019"/>
                <a:gd name="f40" fmla="*/ 1340 f36 1"/>
                <a:gd name="f41" fmla="*/ 2009 f35 1"/>
                <a:gd name="f42" fmla="*/ 23714 f36 1"/>
                <a:gd name="f43" fmla="*/ 1339 f35 1"/>
                <a:gd name="f44" fmla="*/ 12862 f36 1"/>
                <a:gd name="f45" fmla="*/ 11656 f36 1"/>
                <a:gd name="f46" fmla="*/ 0 f35 1"/>
                <a:gd name="f47" fmla="*/ 1206 f36 1"/>
                <a:gd name="f48" fmla="*/ 0 f36 1"/>
                <a:gd name="f49" fmla="+- f37 0 f1"/>
                <a:gd name="f50" fmla="*/ f40 1 23724"/>
                <a:gd name="f51" fmla="*/ f41 1 2019"/>
                <a:gd name="f52" fmla="*/ f42 1 23724"/>
                <a:gd name="f53" fmla="*/ f43 1 2019"/>
                <a:gd name="f54" fmla="*/ f44 1 23724"/>
                <a:gd name="f55" fmla="*/ f45 1 23724"/>
                <a:gd name="f56" fmla="*/ f46 1 2019"/>
                <a:gd name="f57" fmla="*/ f47 1 23724"/>
                <a:gd name="f58" fmla="*/ f48 1 23724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8"/>
                <a:gd name="f66" fmla="*/ f53 1 f39"/>
                <a:gd name="f67" fmla="*/ f54 1 f38"/>
                <a:gd name="f68" fmla="*/ f55 1 f38"/>
                <a:gd name="f69" fmla="*/ f56 1 f39"/>
                <a:gd name="f70" fmla="*/ f57 1 f38"/>
                <a:gd name="f71" fmla="*/ f58 1 f38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29 1"/>
                <a:gd name="f79" fmla="*/ f66 f30 1"/>
                <a:gd name="f80" fmla="*/ f67 f29 1"/>
                <a:gd name="f81" fmla="*/ f68 f29 1"/>
                <a:gd name="f82" fmla="*/ f69 f30 1"/>
                <a:gd name="f83" fmla="*/ f70 f29 1"/>
                <a:gd name="f84" fmla="*/ f7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8" y="f77"/>
                </a:cxn>
                <a:cxn ang="f49">
                  <a:pos x="f78" y="f79"/>
                </a:cxn>
                <a:cxn ang="f49">
                  <a:pos x="f80" y="f79"/>
                </a:cxn>
                <a:cxn ang="f49">
                  <a:pos x="f81" y="f82"/>
                </a:cxn>
                <a:cxn ang="f49">
                  <a:pos x="f81" y="f82"/>
                </a:cxn>
                <a:cxn ang="f49">
                  <a:pos x="f83" y="f82"/>
                </a:cxn>
                <a:cxn ang="f49">
                  <a:pos x="f84" y="f79"/>
                </a:cxn>
                <a:cxn ang="f49">
                  <a:pos x="f84" y="f79"/>
                </a:cxn>
                <a:cxn ang="f49">
                  <a:pos x="f76" y="f77"/>
                </a:cxn>
              </a:cxnLst>
              <a:rect l="f72" t="f75" r="f73" b="f74"/>
              <a:pathLst>
                <a:path w="23724" h="2019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1" y="f13"/>
                    <a:pt x="f10" y="f14"/>
                  </a:cubicBezTo>
                  <a:lnTo>
                    <a:pt x="f15" y="f14"/>
                  </a:lnTo>
                  <a:cubicBezTo>
                    <a:pt x="f16" y="f17"/>
                    <a:pt x="f18" y="f19"/>
                    <a:pt x="f18" y="f5"/>
                  </a:cubicBezTo>
                  <a:cubicBezTo>
                    <a:pt x="f18" y="f5"/>
                    <a:pt x="f18" y="f5"/>
                    <a:pt x="f18" y="f5"/>
                  </a:cubicBezTo>
                  <a:lnTo>
                    <a:pt x="f20" y="f5"/>
                  </a:lnTo>
                  <a:cubicBezTo>
                    <a:pt x="f21" y="f22"/>
                    <a:pt x="f5" y="f23"/>
                    <a:pt x="f5" y="f14"/>
                  </a:cubicBezTo>
                  <a:lnTo>
                    <a:pt x="f5" y="f14"/>
                  </a:ln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0" name="Freeform: Shape 1423">
              <a:extLst>
                <a:ext uri="{FF2B5EF4-FFF2-40B4-BE49-F238E27FC236}">
                  <a16:creationId xmlns:a16="http://schemas.microsoft.com/office/drawing/2014/main" id="{0B09A818-31DE-0769-E548-82E89320E21D}"/>
                </a:ext>
              </a:extLst>
            </p:cNvPr>
            <p:cNvSpPr/>
            <p:nvPr/>
          </p:nvSpPr>
          <p:spPr>
            <a:xfrm>
              <a:off x="11170676" y="5788087"/>
              <a:ext cx="321685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9364"/>
                <a:gd name="f7" fmla="val 14601"/>
                <a:gd name="f8" fmla="val 7234"/>
                <a:gd name="f9" fmla="val 339365"/>
                <a:gd name="f10" fmla="val 3992"/>
                <a:gd name="f11" fmla="val 3239"/>
                <a:gd name="f12" fmla="+- 0 0 -90"/>
                <a:gd name="f13" fmla="*/ f3 1 339364"/>
                <a:gd name="f14" fmla="*/ f4 1 1460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39364"/>
                <a:gd name="f23" fmla="*/ f19 1 14601"/>
                <a:gd name="f24" fmla="*/ 7234 f20 1"/>
                <a:gd name="f25" fmla="*/ 7234 f19 1"/>
                <a:gd name="f26" fmla="*/ 14601 f19 1"/>
                <a:gd name="f27" fmla="*/ 339365 f20 1"/>
                <a:gd name="f28" fmla="*/ 0 f19 1"/>
                <a:gd name="f29" fmla="*/ 0 f20 1"/>
                <a:gd name="f30" fmla="+- f21 0 f1"/>
                <a:gd name="f31" fmla="*/ f24 1 339364"/>
                <a:gd name="f32" fmla="*/ f25 1 14601"/>
                <a:gd name="f33" fmla="*/ f26 1 14601"/>
                <a:gd name="f34" fmla="*/ f27 1 339364"/>
                <a:gd name="f35" fmla="*/ f28 1 14601"/>
                <a:gd name="f36" fmla="*/ f29 1 339364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4" y="f55"/>
                </a:cxn>
                <a:cxn ang="f30">
                  <a:pos x="f56" y="f55"/>
                </a:cxn>
                <a:cxn ang="f30">
                  <a:pos x="f51" y="f52"/>
                </a:cxn>
              </a:cxnLst>
              <a:rect l="f47" t="f50" r="f48" b="f49"/>
              <a:pathLst>
                <a:path w="339364" h="14601">
                  <a:moveTo>
                    <a:pt x="f8" y="f8"/>
                  </a:moveTo>
                  <a:lnTo>
                    <a:pt x="f8" y="f7"/>
                  </a:lnTo>
                  <a:lnTo>
                    <a:pt x="f9" y="f7"/>
                  </a:lnTo>
                  <a:lnTo>
                    <a:pt x="f9" y="f5"/>
                  </a:lnTo>
                  <a:lnTo>
                    <a:pt x="f5" y="f5"/>
                  </a:lnTo>
                  <a:cubicBezTo>
                    <a:pt x="f10" y="f5"/>
                    <a:pt x="f8" y="f11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1" name="Freeform: Shape 1424">
              <a:extLst>
                <a:ext uri="{FF2B5EF4-FFF2-40B4-BE49-F238E27FC236}">
                  <a16:creationId xmlns:a16="http://schemas.microsoft.com/office/drawing/2014/main" id="{46A09BD2-E229-A24A-0A6B-66F9CE94C0C3}"/>
                </a:ext>
              </a:extLst>
            </p:cNvPr>
            <p:cNvSpPr/>
            <p:nvPr/>
          </p:nvSpPr>
          <p:spPr>
            <a:xfrm>
              <a:off x="9185559" y="5788481"/>
              <a:ext cx="210942" cy="142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536"/>
                <a:gd name="f7" fmla="val 14208"/>
                <a:gd name="f8" fmla="val 7234"/>
                <a:gd name="f9" fmla="val 6841"/>
                <a:gd name="f10" fmla="val 220258"/>
                <a:gd name="f11" fmla="val 216400"/>
                <a:gd name="f12" fmla="val 13149"/>
                <a:gd name="f13" fmla="val 214136"/>
                <a:gd name="f14" fmla="val 9168"/>
                <a:gd name="f15" fmla="val 215208"/>
                <a:gd name="f16" fmla="val 5315"/>
                <a:gd name="f17" fmla="val 216105"/>
                <a:gd name="f18" fmla="val 2047"/>
                <a:gd name="f19" fmla="val 219147"/>
                <a:gd name="f20" fmla="val -160"/>
                <a:gd name="f21" fmla="val 222537"/>
                <a:gd name="f22" fmla="val 9"/>
                <a:gd name="f23" fmla="val 3845"/>
                <a:gd name="f24" fmla="val 4"/>
                <a:gd name="f25" fmla="val 7020"/>
                <a:gd name="f26" fmla="val 3003"/>
                <a:gd name="f27" fmla="+- 0 0 -90"/>
                <a:gd name="f28" fmla="*/ f3 1 222536"/>
                <a:gd name="f29" fmla="*/ f4 1 14208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22536"/>
                <a:gd name="f38" fmla="*/ f34 1 14208"/>
                <a:gd name="f39" fmla="*/ 7234 f35 1"/>
                <a:gd name="f40" fmla="*/ 6841 f34 1"/>
                <a:gd name="f41" fmla="*/ 14208 f34 1"/>
                <a:gd name="f42" fmla="*/ 220258 f35 1"/>
                <a:gd name="f43" fmla="*/ 215208 f35 1"/>
                <a:gd name="f44" fmla="*/ 5315 f34 1"/>
                <a:gd name="f45" fmla="*/ 222537 f35 1"/>
                <a:gd name="f46" fmla="*/ 9 f34 1"/>
                <a:gd name="f47" fmla="*/ 0 f35 1"/>
                <a:gd name="f48" fmla="+- f36 0 f1"/>
                <a:gd name="f49" fmla="*/ f39 1 222536"/>
                <a:gd name="f50" fmla="*/ f40 1 14208"/>
                <a:gd name="f51" fmla="*/ f41 1 14208"/>
                <a:gd name="f52" fmla="*/ f42 1 222536"/>
                <a:gd name="f53" fmla="*/ f43 1 222536"/>
                <a:gd name="f54" fmla="*/ f44 1 14208"/>
                <a:gd name="f55" fmla="*/ f45 1 222536"/>
                <a:gd name="f56" fmla="*/ f46 1 14208"/>
                <a:gd name="f57" fmla="*/ f47 1 222536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8"/>
                <a:gd name="f65" fmla="*/ f52 1 f37"/>
                <a:gd name="f66" fmla="*/ f53 1 f37"/>
                <a:gd name="f67" fmla="*/ f54 1 f38"/>
                <a:gd name="f68" fmla="*/ f55 1 f37"/>
                <a:gd name="f69" fmla="*/ f56 1 f38"/>
                <a:gd name="f70" fmla="*/ f57 1 f37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9 1"/>
                <a:gd name="f78" fmla="*/ f65 f28 1"/>
                <a:gd name="f79" fmla="*/ f66 f28 1"/>
                <a:gd name="f80" fmla="*/ f67 f29 1"/>
                <a:gd name="f81" fmla="*/ f68 f28 1"/>
                <a:gd name="f82" fmla="*/ f69 f29 1"/>
                <a:gd name="f83" fmla="*/ f7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5" y="f77"/>
                </a:cxn>
                <a:cxn ang="f48">
                  <a:pos x="f78" y="f77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75" y="f76"/>
                </a:cxn>
              </a:cxnLst>
              <a:rect l="f71" t="f74" r="f72" b="f73"/>
              <a:pathLst>
                <a:path w="222536" h="14208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5" y="f22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2" name="Freeform: Shape 1425">
              <a:extLst>
                <a:ext uri="{FF2B5EF4-FFF2-40B4-BE49-F238E27FC236}">
                  <a16:creationId xmlns:a16="http://schemas.microsoft.com/office/drawing/2014/main" id="{C471D0DD-ABF7-82B6-72F8-50875BB0DFA7}"/>
                </a:ext>
              </a:extLst>
            </p:cNvPr>
            <p:cNvSpPr/>
            <p:nvPr/>
          </p:nvSpPr>
          <p:spPr>
            <a:xfrm>
              <a:off x="9421520" y="5793583"/>
              <a:ext cx="4828" cy="1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91"/>
                <a:gd name="f7" fmla="val 1071"/>
                <a:gd name="f8" fmla="val 1876"/>
                <a:gd name="f9" fmla="val 1072"/>
                <a:gd name="f10" fmla="val 2948"/>
                <a:gd name="f11" fmla="val 3658"/>
                <a:gd name="f12" fmla="val 950"/>
                <a:gd name="f13" fmla="val 4381"/>
                <a:gd name="f14" fmla="val 4421"/>
                <a:gd name="f15" fmla="+- 0 0 -90"/>
                <a:gd name="f16" fmla="*/ f3 1 5091"/>
                <a:gd name="f17" fmla="*/ f4 1 107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091"/>
                <a:gd name="f26" fmla="*/ f22 1 1071"/>
                <a:gd name="f27" fmla="*/ 1876 f23 1"/>
                <a:gd name="f28" fmla="*/ 1072 f22 1"/>
                <a:gd name="f29" fmla="*/ 2948 f23 1"/>
                <a:gd name="f30" fmla="*/ 5091 f23 1"/>
                <a:gd name="f31" fmla="*/ 4421 f23 1"/>
                <a:gd name="f32" fmla="*/ 0 f23 1"/>
                <a:gd name="f33" fmla="*/ 0 f22 1"/>
                <a:gd name="f34" fmla="+- f24 0 f1"/>
                <a:gd name="f35" fmla="*/ f27 1 5091"/>
                <a:gd name="f36" fmla="*/ f28 1 1071"/>
                <a:gd name="f37" fmla="*/ f29 1 5091"/>
                <a:gd name="f38" fmla="*/ f30 1 5091"/>
                <a:gd name="f39" fmla="*/ f31 1 5091"/>
                <a:gd name="f40" fmla="*/ f32 1 5091"/>
                <a:gd name="f41" fmla="*/ f33 1 1071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5"/>
                <a:gd name="f50" fmla="*/ f39 1 f25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6 1"/>
                <a:gd name="f61" fmla="*/ f50 f16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60" y="f58"/>
                </a:cxn>
                <a:cxn ang="f34">
                  <a:pos x="f61" y="f58"/>
                </a:cxn>
                <a:cxn ang="f34">
                  <a:pos x="f62" y="f63"/>
                </a:cxn>
                <a:cxn ang="f34">
                  <a:pos x="f62" y="f63"/>
                </a:cxn>
              </a:cxnLst>
              <a:rect l="f53" t="f56" r="f54" b="f55"/>
              <a:pathLst>
                <a:path w="5091" h="1071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6" y="f9"/>
                  </a:cubicBezTo>
                  <a:lnTo>
                    <a:pt x="f14" y="f9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3" name="Freeform: Shape 1426">
              <a:extLst>
                <a:ext uri="{FF2B5EF4-FFF2-40B4-BE49-F238E27FC236}">
                  <a16:creationId xmlns:a16="http://schemas.microsoft.com/office/drawing/2014/main" id="{0541ED2B-2A33-8774-A98B-E32D2B00C1B9}"/>
                </a:ext>
              </a:extLst>
            </p:cNvPr>
            <p:cNvSpPr/>
            <p:nvPr/>
          </p:nvSpPr>
          <p:spPr>
            <a:xfrm>
              <a:off x="9394600" y="5803093"/>
              <a:ext cx="2414" cy="826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82651"/>
                <a:gd name="f8" fmla="val 1206"/>
                <a:gd name="f9" fmla="val 82115"/>
                <a:gd name="f10" fmla="val 2546"/>
                <a:gd name="f11" fmla="+- 0 0 -90"/>
                <a:gd name="f12" fmla="*/ f3 1 2545"/>
                <a:gd name="f13" fmla="*/ f4 1 8265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545"/>
                <a:gd name="f22" fmla="*/ f18 1 82651"/>
                <a:gd name="f23" fmla="*/ 1206 f19 1"/>
                <a:gd name="f24" fmla="*/ 82115 f18 1"/>
                <a:gd name="f25" fmla="*/ 2546 f19 1"/>
                <a:gd name="f26" fmla="*/ 0 f18 1"/>
                <a:gd name="f27" fmla="*/ 0 f19 1"/>
                <a:gd name="f28" fmla="*/ 82651 f18 1"/>
                <a:gd name="f29" fmla="+- f20 0 f1"/>
                <a:gd name="f30" fmla="*/ f23 1 2545"/>
                <a:gd name="f31" fmla="*/ f24 1 82651"/>
                <a:gd name="f32" fmla="*/ f25 1 2545"/>
                <a:gd name="f33" fmla="*/ f26 1 82651"/>
                <a:gd name="f34" fmla="*/ f27 1 2545"/>
                <a:gd name="f35" fmla="*/ f28 1 82651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3"/>
                </a:cxn>
                <a:cxn ang="f29">
                  <a:pos x="f54" y="f55"/>
                </a:cxn>
              </a:cxnLst>
              <a:rect l="f46" t="f49" r="f47" b="f48"/>
              <a:pathLst>
                <a:path w="2545" h="82651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4" name="Freeform: Shape 1427">
              <a:extLst>
                <a:ext uri="{FF2B5EF4-FFF2-40B4-BE49-F238E27FC236}">
                  <a16:creationId xmlns:a16="http://schemas.microsoft.com/office/drawing/2014/main" id="{C5483151-83C8-2BB9-4817-52A56D8BD120}"/>
                </a:ext>
              </a:extLst>
            </p:cNvPr>
            <p:cNvSpPr/>
            <p:nvPr/>
          </p:nvSpPr>
          <p:spPr>
            <a:xfrm>
              <a:off x="10732276" y="6472205"/>
              <a:ext cx="431413" cy="69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121"/>
                <a:gd name="f7" fmla="val 6965"/>
                <a:gd name="f8" fmla="val 6966"/>
                <a:gd name="f9" fmla="+- 0 0 -90"/>
                <a:gd name="f10" fmla="*/ f3 1 455121"/>
                <a:gd name="f11" fmla="*/ f4 1 696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455121"/>
                <a:gd name="f20" fmla="*/ f16 1 6965"/>
                <a:gd name="f21" fmla="*/ 0 f17 1"/>
                <a:gd name="f22" fmla="*/ 0 f16 1"/>
                <a:gd name="f23" fmla="*/ 455121 f17 1"/>
                <a:gd name="f24" fmla="*/ 6966 f16 1"/>
                <a:gd name="f25" fmla="+- f18 0 f1"/>
                <a:gd name="f26" fmla="*/ f21 1 455121"/>
                <a:gd name="f27" fmla="*/ f22 1 6965"/>
                <a:gd name="f28" fmla="*/ f23 1 455121"/>
                <a:gd name="f29" fmla="*/ f24 1 696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455121" h="6965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5" name="Freeform: Shape 1428">
              <a:extLst>
                <a:ext uri="{FF2B5EF4-FFF2-40B4-BE49-F238E27FC236}">
                  <a16:creationId xmlns:a16="http://schemas.microsoft.com/office/drawing/2014/main" id="{58A07B11-4D44-396D-627E-9B751C04CDD7}"/>
                </a:ext>
              </a:extLst>
            </p:cNvPr>
            <p:cNvSpPr/>
            <p:nvPr/>
          </p:nvSpPr>
          <p:spPr>
            <a:xfrm>
              <a:off x="10731389" y="6481852"/>
              <a:ext cx="432940" cy="49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6729"/>
                <a:gd name="f7" fmla="val 4956"/>
                <a:gd name="f8" fmla="val 455524"/>
                <a:gd name="f9" fmla="val 456730"/>
                <a:gd name="f10" fmla="val 455952"/>
                <a:gd name="f11" fmla="val 3804"/>
                <a:gd name="f12" fmla="val 455537"/>
                <a:gd name="f13" fmla="val 2451"/>
                <a:gd name="f14" fmla="val 1072"/>
                <a:gd name="f15" fmla="+- 0 0 -90"/>
                <a:gd name="f16" fmla="*/ f3 1 456729"/>
                <a:gd name="f17" fmla="*/ f4 1 495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56729"/>
                <a:gd name="f26" fmla="*/ f22 1 4956"/>
                <a:gd name="f27" fmla="*/ 455524 f23 1"/>
                <a:gd name="f28" fmla="*/ 0 f22 1"/>
                <a:gd name="f29" fmla="*/ 0 f23 1"/>
                <a:gd name="f30" fmla="*/ 4956 f22 1"/>
                <a:gd name="f31" fmla="*/ 456730 f23 1"/>
                <a:gd name="f32" fmla="*/ 1072 f22 1"/>
                <a:gd name="f33" fmla="+- f24 0 f1"/>
                <a:gd name="f34" fmla="*/ f27 1 456729"/>
                <a:gd name="f35" fmla="*/ f28 1 4956"/>
                <a:gd name="f36" fmla="*/ f29 1 456729"/>
                <a:gd name="f37" fmla="*/ f30 1 4956"/>
                <a:gd name="f38" fmla="*/ f31 1 456729"/>
                <a:gd name="f39" fmla="*/ f32 1 4956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8" y="f57"/>
                </a:cxn>
                <a:cxn ang="f33">
                  <a:pos x="f54" y="f59"/>
                </a:cxn>
              </a:cxnLst>
              <a:rect l="f50" t="f53" r="f51" b="f52"/>
              <a:pathLst>
                <a:path w="456729" h="4956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9" y="f7"/>
                  </a:lnTo>
                  <a:cubicBezTo>
                    <a:pt x="f10" y="f11"/>
                    <a:pt x="f12" y="f13"/>
                    <a:pt x="f8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6" name="Freeform: Shape 1429">
              <a:extLst>
                <a:ext uri="{FF2B5EF4-FFF2-40B4-BE49-F238E27FC236}">
                  <a16:creationId xmlns:a16="http://schemas.microsoft.com/office/drawing/2014/main" id="{7E95BCA1-5008-32D3-A8D1-E501EEDA3B91}"/>
                </a:ext>
              </a:extLst>
            </p:cNvPr>
            <p:cNvSpPr/>
            <p:nvPr/>
          </p:nvSpPr>
          <p:spPr>
            <a:xfrm>
              <a:off x="9461150" y="6470733"/>
              <a:ext cx="50794" cy="69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591"/>
                <a:gd name="f7" fmla="val 6965"/>
                <a:gd name="f8" fmla="val 1072"/>
                <a:gd name="f9" fmla="val 1474"/>
                <a:gd name="f10" fmla="val 2010"/>
                <a:gd name="f11" fmla="val 3752"/>
                <a:gd name="f12" fmla="val 4448"/>
                <a:gd name="f13" fmla="val 1742"/>
                <a:gd name="f14" fmla="val 5091"/>
                <a:gd name="f15" fmla="val 2157"/>
                <a:gd name="f16" fmla="val 5628"/>
                <a:gd name="f17" fmla="val 2679"/>
                <a:gd name="f18" fmla="val 6150"/>
                <a:gd name="f19" fmla="val 3175"/>
                <a:gd name="f20" fmla="val 6552"/>
                <a:gd name="f21" fmla="val 3764"/>
                <a:gd name="f22" fmla="val 6833"/>
                <a:gd name="f23" fmla="val 4421"/>
                <a:gd name="f24" fmla="val 6860"/>
                <a:gd name="f25" fmla="val 4822"/>
                <a:gd name="f26" fmla="val 5224"/>
                <a:gd name="f27" fmla="val 5626"/>
                <a:gd name="f28" fmla="val 6913"/>
                <a:gd name="f29" fmla="val 6068"/>
                <a:gd name="f30" fmla="val 6524"/>
                <a:gd name="f31" fmla="val 6966"/>
                <a:gd name="f32" fmla="+- 0 0 -90"/>
                <a:gd name="f33" fmla="*/ f3 1 53591"/>
                <a:gd name="f34" fmla="*/ f4 1 6965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53591"/>
                <a:gd name="f43" fmla="*/ f39 1 6965"/>
                <a:gd name="f44" fmla="*/ 1072 f40 1"/>
                <a:gd name="f45" fmla="*/ 1474 f39 1"/>
                <a:gd name="f46" fmla="*/ 2010 f40 1"/>
                <a:gd name="f47" fmla="*/ 3752 f40 1"/>
                <a:gd name="f48" fmla="*/ 5628 f40 1"/>
                <a:gd name="f49" fmla="*/ 2679 f39 1"/>
                <a:gd name="f50" fmla="*/ 6833 f40 1"/>
                <a:gd name="f51" fmla="*/ 4421 f39 1"/>
                <a:gd name="f52" fmla="*/ 5626 f39 1"/>
                <a:gd name="f53" fmla="*/ 6966 f39 1"/>
                <a:gd name="f54" fmla="*/ 53591 f40 1"/>
                <a:gd name="f55" fmla="*/ 0 f39 1"/>
                <a:gd name="f56" fmla="*/ 0 f40 1"/>
                <a:gd name="f57" fmla="+- f41 0 f1"/>
                <a:gd name="f58" fmla="*/ f44 1 53591"/>
                <a:gd name="f59" fmla="*/ f45 1 6965"/>
                <a:gd name="f60" fmla="*/ f46 1 53591"/>
                <a:gd name="f61" fmla="*/ f47 1 53591"/>
                <a:gd name="f62" fmla="*/ f48 1 53591"/>
                <a:gd name="f63" fmla="*/ f49 1 6965"/>
                <a:gd name="f64" fmla="*/ f50 1 53591"/>
                <a:gd name="f65" fmla="*/ f51 1 6965"/>
                <a:gd name="f66" fmla="*/ f52 1 6965"/>
                <a:gd name="f67" fmla="*/ f53 1 6965"/>
                <a:gd name="f68" fmla="*/ f54 1 53591"/>
                <a:gd name="f69" fmla="*/ f55 1 6965"/>
                <a:gd name="f70" fmla="*/ f56 1 53591"/>
                <a:gd name="f71" fmla="*/ f35 1 f42"/>
                <a:gd name="f72" fmla="*/ f36 1 f42"/>
                <a:gd name="f73" fmla="*/ f35 1 f43"/>
                <a:gd name="f74" fmla="*/ f37 1 f43"/>
                <a:gd name="f75" fmla="*/ f58 1 f42"/>
                <a:gd name="f76" fmla="*/ f59 1 f43"/>
                <a:gd name="f77" fmla="*/ f60 1 f42"/>
                <a:gd name="f78" fmla="*/ f61 1 f42"/>
                <a:gd name="f79" fmla="*/ f62 1 f42"/>
                <a:gd name="f80" fmla="*/ f63 1 f43"/>
                <a:gd name="f81" fmla="*/ f64 1 f42"/>
                <a:gd name="f82" fmla="*/ f65 1 f43"/>
                <a:gd name="f83" fmla="*/ f66 1 f43"/>
                <a:gd name="f84" fmla="*/ f67 1 f43"/>
                <a:gd name="f85" fmla="*/ f68 1 f42"/>
                <a:gd name="f86" fmla="*/ f69 1 f43"/>
                <a:gd name="f87" fmla="*/ f70 1 f42"/>
                <a:gd name="f88" fmla="*/ f71 f33 1"/>
                <a:gd name="f89" fmla="*/ f72 f33 1"/>
                <a:gd name="f90" fmla="*/ f74 f34 1"/>
                <a:gd name="f91" fmla="*/ f73 f34 1"/>
                <a:gd name="f92" fmla="*/ f75 f33 1"/>
                <a:gd name="f93" fmla="*/ f76 f34 1"/>
                <a:gd name="f94" fmla="*/ f77 f33 1"/>
                <a:gd name="f95" fmla="*/ f78 f33 1"/>
                <a:gd name="f96" fmla="*/ f79 f33 1"/>
                <a:gd name="f97" fmla="*/ f80 f34 1"/>
                <a:gd name="f98" fmla="*/ f81 f33 1"/>
                <a:gd name="f99" fmla="*/ f82 f34 1"/>
                <a:gd name="f100" fmla="*/ f83 f34 1"/>
                <a:gd name="f101" fmla="*/ f84 f34 1"/>
                <a:gd name="f102" fmla="*/ f85 f33 1"/>
                <a:gd name="f103" fmla="*/ f86 f34 1"/>
                <a:gd name="f104" fmla="*/ f8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2" y="f93"/>
                </a:cxn>
                <a:cxn ang="f57">
                  <a:pos x="f94" y="f93"/>
                </a:cxn>
                <a:cxn ang="f57">
                  <a:pos x="f95" y="f93"/>
                </a:cxn>
                <a:cxn ang="f57">
                  <a:pos x="f95" y="f93"/>
                </a:cxn>
                <a:cxn ang="f57">
                  <a:pos x="f96" y="f97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98" y="f100"/>
                </a:cxn>
                <a:cxn ang="f57">
                  <a:pos x="f98" y="f101"/>
                </a:cxn>
                <a:cxn ang="f57">
                  <a:pos x="f102" y="f101"/>
                </a:cxn>
                <a:cxn ang="f57">
                  <a:pos x="f102" y="f103"/>
                </a:cxn>
                <a:cxn ang="f57">
                  <a:pos x="f104" y="f103"/>
                </a:cxn>
              </a:cxnLst>
              <a:rect l="f88" t="f91" r="f89" b="f90"/>
              <a:pathLst>
                <a:path w="53591" h="6965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8" y="f29"/>
                    <a:pt x="f28" y="f30"/>
                    <a:pt x="f22" y="f31"/>
                  </a:cubicBezTo>
                  <a:lnTo>
                    <a:pt x="f6" y="f31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7" name="Freeform: Shape 1430">
              <a:extLst>
                <a:ext uri="{FF2B5EF4-FFF2-40B4-BE49-F238E27FC236}">
                  <a16:creationId xmlns:a16="http://schemas.microsoft.com/office/drawing/2014/main" id="{3067F4DA-95F1-B6BB-93F3-74B7CC2B76F9}"/>
                </a:ext>
              </a:extLst>
            </p:cNvPr>
            <p:cNvSpPr/>
            <p:nvPr/>
          </p:nvSpPr>
          <p:spPr>
            <a:xfrm>
              <a:off x="9463180" y="6480910"/>
              <a:ext cx="50794" cy="49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591"/>
                <a:gd name="f7" fmla="val 4956"/>
                <a:gd name="f8" fmla="val 5761"/>
                <a:gd name="f9" fmla="val 938"/>
                <a:gd name="f10" fmla="val 1741"/>
                <a:gd name="f11" fmla="val 4957"/>
                <a:gd name="f12" fmla="val 2143"/>
                <a:gd name="f13" fmla="val 4997"/>
                <a:gd name="f14" fmla="val 2545"/>
                <a:gd name="f15" fmla="val 2947"/>
                <a:gd name="f16" fmla="val 3349"/>
                <a:gd name="f17" fmla="val 3751"/>
                <a:gd name="f18" fmla="val 4153"/>
                <a:gd name="f19" fmla="val 2680"/>
                <a:gd name="f20" fmla="val 1205"/>
                <a:gd name="f21" fmla="+- 0 0 -90"/>
                <a:gd name="f22" fmla="*/ f3 1 53591"/>
                <a:gd name="f23" fmla="*/ f4 1 495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3591"/>
                <a:gd name="f32" fmla="*/ f28 1 4956"/>
                <a:gd name="f33" fmla="*/ 5761 f29 1"/>
                <a:gd name="f34" fmla="*/ 938 f28 1"/>
                <a:gd name="f35" fmla="*/ 4957 f29 1"/>
                <a:gd name="f36" fmla="*/ 2143 f28 1"/>
                <a:gd name="f37" fmla="*/ 3349 f28 1"/>
                <a:gd name="f38" fmla="*/ 3751 f29 1"/>
                <a:gd name="f39" fmla="*/ 4153 f28 1"/>
                <a:gd name="f40" fmla="*/ 2680 f29 1"/>
                <a:gd name="f41" fmla="*/ 4956 f28 1"/>
                <a:gd name="f42" fmla="*/ 1205 f29 1"/>
                <a:gd name="f43" fmla="*/ 0 f29 1"/>
                <a:gd name="f44" fmla="*/ 53591 f29 1"/>
                <a:gd name="f45" fmla="*/ 0 f28 1"/>
                <a:gd name="f46" fmla="+- f30 0 f1"/>
                <a:gd name="f47" fmla="*/ f33 1 53591"/>
                <a:gd name="f48" fmla="*/ f34 1 4956"/>
                <a:gd name="f49" fmla="*/ f35 1 53591"/>
                <a:gd name="f50" fmla="*/ f36 1 4956"/>
                <a:gd name="f51" fmla="*/ f37 1 4956"/>
                <a:gd name="f52" fmla="*/ f38 1 53591"/>
                <a:gd name="f53" fmla="*/ f39 1 4956"/>
                <a:gd name="f54" fmla="*/ f40 1 53591"/>
                <a:gd name="f55" fmla="*/ f41 1 4956"/>
                <a:gd name="f56" fmla="*/ f42 1 53591"/>
                <a:gd name="f57" fmla="*/ f43 1 53591"/>
                <a:gd name="f58" fmla="*/ f44 1 53591"/>
                <a:gd name="f59" fmla="*/ f45 1 4956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2"/>
                <a:gd name="f68" fmla="*/ f51 1 f32"/>
                <a:gd name="f69" fmla="*/ f52 1 f31"/>
                <a:gd name="f70" fmla="*/ f53 1 f32"/>
                <a:gd name="f71" fmla="*/ f54 1 f31"/>
                <a:gd name="f72" fmla="*/ f55 1 f32"/>
                <a:gd name="f73" fmla="*/ f56 1 f31"/>
                <a:gd name="f74" fmla="*/ f57 1 f31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3 1"/>
                <a:gd name="f85" fmla="*/ f68 f23 1"/>
                <a:gd name="f86" fmla="*/ f69 f22 1"/>
                <a:gd name="f87" fmla="*/ f70 f23 1"/>
                <a:gd name="f88" fmla="*/ f71 f22 1"/>
                <a:gd name="f89" fmla="*/ f72 f23 1"/>
                <a:gd name="f90" fmla="*/ f73 f22 1"/>
                <a:gd name="f91" fmla="*/ f74 f22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3" y="f85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90" y="f89"/>
                </a:cxn>
                <a:cxn ang="f46">
                  <a:pos x="f91" y="f89"/>
                </a:cxn>
                <a:cxn ang="f46">
                  <a:pos x="f92" y="f89"/>
                </a:cxn>
                <a:cxn ang="f46">
                  <a:pos x="f92" y="f93"/>
                </a:cxn>
              </a:cxnLst>
              <a:rect l="f77" t="f80" r="f78" b="f79"/>
              <a:pathLst>
                <a:path w="53591" h="4956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10"/>
                    <a:pt x="f11" y="f12"/>
                  </a:cubicBezTo>
                  <a:cubicBezTo>
                    <a:pt x="f13" y="f14"/>
                    <a:pt x="f13" y="f15"/>
                    <a:pt x="f11" y="f16"/>
                  </a:cubicBezTo>
                  <a:lnTo>
                    <a:pt x="f17" y="f18"/>
                  </a:lnTo>
                  <a:lnTo>
                    <a:pt x="f19" y="f7"/>
                  </a:lnTo>
                  <a:lnTo>
                    <a:pt x="f20" y="f7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8" name="Freeform: Shape 1431">
              <a:extLst>
                <a:ext uri="{FF2B5EF4-FFF2-40B4-BE49-F238E27FC236}">
                  <a16:creationId xmlns:a16="http://schemas.microsoft.com/office/drawing/2014/main" id="{F7D2B51E-DF85-17DC-4BBE-FDA6C672D37A}"/>
                </a:ext>
              </a:extLst>
            </p:cNvPr>
            <p:cNvSpPr/>
            <p:nvPr/>
          </p:nvSpPr>
          <p:spPr>
            <a:xfrm>
              <a:off x="9426476" y="5890967"/>
              <a:ext cx="15745" cy="152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13"/>
                <a:gd name="f7" fmla="val 15271"/>
                <a:gd name="f8" fmla="val 4556"/>
                <a:gd name="f9" fmla="val 7636"/>
                <a:gd name="f10" fmla="val 8305"/>
                <a:gd name="f11" fmla="val 4609"/>
                <a:gd name="f12" fmla="val 8571"/>
                <a:gd name="f13" fmla="val 8844"/>
                <a:gd name="f14" fmla="val 9109"/>
                <a:gd name="f15" fmla="val 10181"/>
                <a:gd name="f16" fmla="val 4287"/>
                <a:gd name="f17" fmla="val 10658"/>
                <a:gd name="f18" fmla="val 3979"/>
                <a:gd name="f19" fmla="val 11106"/>
                <a:gd name="f20" fmla="val 3618"/>
                <a:gd name="f21" fmla="val 11520"/>
                <a:gd name="f22" fmla="val 2947"/>
                <a:gd name="f23" fmla="val 12324"/>
                <a:gd name="f24" fmla="val 1474"/>
                <a:gd name="f25" fmla="val 13262"/>
                <a:gd name="f26" fmla="val 13932"/>
                <a:gd name="f27" fmla="val 7234"/>
                <a:gd name="f28" fmla="val 5115"/>
                <a:gd name="f29" fmla="val 10477"/>
                <a:gd name="f30" fmla="val 1875"/>
                <a:gd name="f31" fmla="val 14470"/>
                <a:gd name="f32" fmla="val 15180"/>
                <a:gd name="f33" fmla="val 1800"/>
                <a:gd name="f34" fmla="val 15903"/>
                <a:gd name="f35" fmla="val 15809"/>
                <a:gd name="f36" fmla="val 6029"/>
                <a:gd name="f37" fmla="val 6162"/>
                <a:gd name="f38" fmla="val 5453"/>
                <a:gd name="f39" fmla="val 6560"/>
                <a:gd name="f40" fmla="val 4957"/>
                <a:gd name="f41" fmla="val 7058"/>
                <a:gd name="f42" fmla="+- 0 0 -90"/>
                <a:gd name="f43" fmla="*/ f3 1 16613"/>
                <a:gd name="f44" fmla="*/ f4 1 15271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6613"/>
                <a:gd name="f53" fmla="*/ f49 1 15271"/>
                <a:gd name="f54" fmla="*/ 4556 f50 1"/>
                <a:gd name="f55" fmla="*/ 7636 f49 1"/>
                <a:gd name="f56" fmla="*/ 8305 f49 1"/>
                <a:gd name="f57" fmla="*/ 9109 f49 1"/>
                <a:gd name="f58" fmla="*/ 10181 f49 1"/>
                <a:gd name="f59" fmla="*/ 3618 f50 1"/>
                <a:gd name="f60" fmla="*/ 11520 f49 1"/>
                <a:gd name="f61" fmla="*/ 2947 f50 1"/>
                <a:gd name="f62" fmla="*/ 12324 f49 1"/>
                <a:gd name="f63" fmla="*/ 1474 f50 1"/>
                <a:gd name="f64" fmla="*/ 13262 f49 1"/>
                <a:gd name="f65" fmla="*/ 0 f50 1"/>
                <a:gd name="f66" fmla="*/ 13932 f49 1"/>
                <a:gd name="f67" fmla="*/ 7234 f50 1"/>
                <a:gd name="f68" fmla="*/ 15271 f49 1"/>
                <a:gd name="f69" fmla="*/ 14470 f50 1"/>
                <a:gd name="f70" fmla="*/ 1875 f49 1"/>
                <a:gd name="f71" fmla="*/ 16613 f50 1"/>
                <a:gd name="f72" fmla="*/ 15809 f50 1"/>
                <a:gd name="f73" fmla="*/ 6029 f50 1"/>
                <a:gd name="f74" fmla="*/ 0 f49 1"/>
                <a:gd name="f75" fmla="*/ 6162 f49 1"/>
                <a:gd name="f76" fmla="+- f51 0 f1"/>
                <a:gd name="f77" fmla="*/ f54 1 16613"/>
                <a:gd name="f78" fmla="*/ f55 1 15271"/>
                <a:gd name="f79" fmla="*/ f56 1 15271"/>
                <a:gd name="f80" fmla="*/ f57 1 15271"/>
                <a:gd name="f81" fmla="*/ f58 1 15271"/>
                <a:gd name="f82" fmla="*/ f59 1 16613"/>
                <a:gd name="f83" fmla="*/ f60 1 15271"/>
                <a:gd name="f84" fmla="*/ f61 1 16613"/>
                <a:gd name="f85" fmla="*/ f62 1 15271"/>
                <a:gd name="f86" fmla="*/ f63 1 16613"/>
                <a:gd name="f87" fmla="*/ f64 1 15271"/>
                <a:gd name="f88" fmla="*/ f65 1 16613"/>
                <a:gd name="f89" fmla="*/ f66 1 15271"/>
                <a:gd name="f90" fmla="*/ f67 1 16613"/>
                <a:gd name="f91" fmla="*/ f68 1 15271"/>
                <a:gd name="f92" fmla="*/ f69 1 16613"/>
                <a:gd name="f93" fmla="*/ f70 1 15271"/>
                <a:gd name="f94" fmla="*/ f71 1 16613"/>
                <a:gd name="f95" fmla="*/ f72 1 16613"/>
                <a:gd name="f96" fmla="*/ f73 1 16613"/>
                <a:gd name="f97" fmla="*/ f74 1 15271"/>
                <a:gd name="f98" fmla="*/ f75 1 15271"/>
                <a:gd name="f99" fmla="*/ f45 1 f52"/>
                <a:gd name="f100" fmla="*/ f46 1 f52"/>
                <a:gd name="f101" fmla="*/ f45 1 f53"/>
                <a:gd name="f102" fmla="*/ f47 1 f53"/>
                <a:gd name="f103" fmla="*/ f77 1 f52"/>
                <a:gd name="f104" fmla="*/ f78 1 f53"/>
                <a:gd name="f105" fmla="*/ f79 1 f53"/>
                <a:gd name="f106" fmla="*/ f80 1 f53"/>
                <a:gd name="f107" fmla="*/ f81 1 f53"/>
                <a:gd name="f108" fmla="*/ f82 1 f52"/>
                <a:gd name="f109" fmla="*/ f83 1 f53"/>
                <a:gd name="f110" fmla="*/ f84 1 f52"/>
                <a:gd name="f111" fmla="*/ f85 1 f53"/>
                <a:gd name="f112" fmla="*/ f86 1 f52"/>
                <a:gd name="f113" fmla="*/ f87 1 f53"/>
                <a:gd name="f114" fmla="*/ f88 1 f52"/>
                <a:gd name="f115" fmla="*/ f89 1 f53"/>
                <a:gd name="f116" fmla="*/ f90 1 f52"/>
                <a:gd name="f117" fmla="*/ f91 1 f53"/>
                <a:gd name="f118" fmla="*/ f92 1 f52"/>
                <a:gd name="f119" fmla="*/ f93 1 f53"/>
                <a:gd name="f120" fmla="*/ f94 1 f52"/>
                <a:gd name="f121" fmla="*/ f95 1 f52"/>
                <a:gd name="f122" fmla="*/ f96 1 f52"/>
                <a:gd name="f123" fmla="*/ f97 1 f53"/>
                <a:gd name="f124" fmla="*/ f98 1 f53"/>
                <a:gd name="f125" fmla="*/ f99 f43 1"/>
                <a:gd name="f126" fmla="*/ f100 f43 1"/>
                <a:gd name="f127" fmla="*/ f102 f44 1"/>
                <a:gd name="f128" fmla="*/ f101 f44 1"/>
                <a:gd name="f129" fmla="*/ f103 f43 1"/>
                <a:gd name="f130" fmla="*/ f104 f44 1"/>
                <a:gd name="f131" fmla="*/ f105 f44 1"/>
                <a:gd name="f132" fmla="*/ f106 f44 1"/>
                <a:gd name="f133" fmla="*/ f107 f44 1"/>
                <a:gd name="f134" fmla="*/ f108 f43 1"/>
                <a:gd name="f135" fmla="*/ f109 f44 1"/>
                <a:gd name="f136" fmla="*/ f110 f43 1"/>
                <a:gd name="f137" fmla="*/ f111 f44 1"/>
                <a:gd name="f138" fmla="*/ f112 f43 1"/>
                <a:gd name="f139" fmla="*/ f113 f44 1"/>
                <a:gd name="f140" fmla="*/ f114 f43 1"/>
                <a:gd name="f141" fmla="*/ f115 f44 1"/>
                <a:gd name="f142" fmla="*/ f116 f43 1"/>
                <a:gd name="f143" fmla="*/ f117 f44 1"/>
                <a:gd name="f144" fmla="*/ f118 f43 1"/>
                <a:gd name="f145" fmla="*/ f119 f44 1"/>
                <a:gd name="f146" fmla="*/ f120 f43 1"/>
                <a:gd name="f147" fmla="*/ f121 f43 1"/>
                <a:gd name="f148" fmla="*/ f122 f43 1"/>
                <a:gd name="f149" fmla="*/ f123 f44 1"/>
                <a:gd name="f150" fmla="*/ f124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9" y="f130"/>
                </a:cxn>
                <a:cxn ang="f76">
                  <a:pos x="f129" y="f131"/>
                </a:cxn>
                <a:cxn ang="f76">
                  <a:pos x="f129" y="f132"/>
                </a:cxn>
                <a:cxn ang="f76">
                  <a:pos x="f129" y="f133"/>
                </a:cxn>
                <a:cxn ang="f76">
                  <a:pos x="f134" y="f135"/>
                </a:cxn>
                <a:cxn ang="f76">
                  <a:pos x="f136" y="f137"/>
                </a:cxn>
                <a:cxn ang="f76">
                  <a:pos x="f138" y="f139"/>
                </a:cxn>
                <a:cxn ang="f76">
                  <a:pos x="f138" y="f139"/>
                </a:cxn>
                <a:cxn ang="f76">
                  <a:pos x="f140" y="f139"/>
                </a:cxn>
                <a:cxn ang="f76">
                  <a:pos x="f140" y="f141"/>
                </a:cxn>
                <a:cxn ang="f76">
                  <a:pos x="f142" y="f143"/>
                </a:cxn>
                <a:cxn ang="f76">
                  <a:pos x="f142" y="f132"/>
                </a:cxn>
                <a:cxn ang="f76">
                  <a:pos x="f144" y="f145"/>
                </a:cxn>
                <a:cxn ang="f76">
                  <a:pos x="f146" y="f145"/>
                </a:cxn>
                <a:cxn ang="f76">
                  <a:pos x="f147" y="f145"/>
                </a:cxn>
                <a:cxn ang="f76">
                  <a:pos x="f148" y="f149"/>
                </a:cxn>
                <a:cxn ang="f76">
                  <a:pos x="f148" y="f150"/>
                </a:cxn>
                <a:cxn ang="f76">
                  <a:pos x="f129" y="f130"/>
                </a:cxn>
              </a:cxnLst>
              <a:rect l="f125" t="f128" r="f126" b="f127"/>
              <a:pathLst>
                <a:path w="16613" h="15271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lnTo>
                    <a:pt x="f8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4" y="f25"/>
                  </a:lnTo>
                  <a:lnTo>
                    <a:pt x="f5" y="f25"/>
                  </a:lnTo>
                  <a:lnTo>
                    <a:pt x="f5" y="f26"/>
                  </a:lnTo>
                  <a:lnTo>
                    <a:pt x="f27" y="f7"/>
                  </a:lnTo>
                  <a:lnTo>
                    <a:pt x="f27" y="f14"/>
                  </a:lnTo>
                  <a:cubicBezTo>
                    <a:pt x="f27" y="f28"/>
                    <a:pt x="f29" y="f30"/>
                    <a:pt x="f31" y="f30"/>
                  </a:cubicBezTo>
                  <a:cubicBezTo>
                    <a:pt x="f32" y="f33"/>
                    <a:pt x="f34" y="f33"/>
                    <a:pt x="f6" y="f30"/>
                  </a:cubicBezTo>
                  <a:lnTo>
                    <a:pt x="f35" y="f30"/>
                  </a:lnTo>
                  <a:lnTo>
                    <a:pt x="f36" y="f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9" name="Freeform: Shape 1432">
              <a:extLst>
                <a:ext uri="{FF2B5EF4-FFF2-40B4-BE49-F238E27FC236}">
                  <a16:creationId xmlns:a16="http://schemas.microsoft.com/office/drawing/2014/main" id="{2EA3761E-3875-29F2-54A1-FBFA28987044}"/>
                </a:ext>
              </a:extLst>
            </p:cNvPr>
            <p:cNvSpPr/>
            <p:nvPr/>
          </p:nvSpPr>
          <p:spPr>
            <a:xfrm>
              <a:off x="9422791" y="5905030"/>
              <a:ext cx="1270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3395"/>
                <a:gd name="f8" fmla="+- 0 0 -90"/>
                <a:gd name="f9" fmla="*/ f3 1 13397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397"/>
                <a:gd name="f19" fmla="*/ f15 1 13395"/>
                <a:gd name="f20" fmla="*/ 0 f16 1"/>
                <a:gd name="f21" fmla="*/ 0 f15 1"/>
                <a:gd name="f22" fmla="+- f17 0 f1"/>
                <a:gd name="f23" fmla="*/ f20 1 13397"/>
                <a:gd name="f24" fmla="*/ f21 1 133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3397" h="133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0" name="Freeform: Shape 1433">
              <a:extLst>
                <a:ext uri="{FF2B5EF4-FFF2-40B4-BE49-F238E27FC236}">
                  <a16:creationId xmlns:a16="http://schemas.microsoft.com/office/drawing/2014/main" id="{C43976E4-E103-BE45-4B6C-78D77BDF2B1A}"/>
                </a:ext>
              </a:extLst>
            </p:cNvPr>
            <p:cNvSpPr/>
            <p:nvPr/>
          </p:nvSpPr>
          <p:spPr>
            <a:xfrm>
              <a:off x="9445907" y="6472470"/>
              <a:ext cx="17145" cy="6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86"/>
                <a:gd name="f7" fmla="val 669"/>
                <a:gd name="f8" fmla="val 18087"/>
                <a:gd name="f9" fmla="val 17149"/>
                <a:gd name="f10" fmla="val 670"/>
                <a:gd name="f11" fmla="val 16747"/>
                <a:gd name="f12" fmla="+- 0 0 -90"/>
                <a:gd name="f13" fmla="*/ f3 1 18086"/>
                <a:gd name="f14" fmla="*/ f4 1 66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8086"/>
                <a:gd name="f23" fmla="*/ f19 1 669"/>
                <a:gd name="f24" fmla="*/ 18087 f20 1"/>
                <a:gd name="f25" fmla="*/ 0 f19 1"/>
                <a:gd name="f26" fmla="*/ 17149 f20 1"/>
                <a:gd name="f27" fmla="*/ 0 f20 1"/>
                <a:gd name="f28" fmla="*/ 670 f19 1"/>
                <a:gd name="f29" fmla="*/ 16747 f20 1"/>
                <a:gd name="f30" fmla="+- f21 0 f1"/>
                <a:gd name="f31" fmla="*/ f24 1 18086"/>
                <a:gd name="f32" fmla="*/ f25 1 669"/>
                <a:gd name="f33" fmla="*/ f26 1 18086"/>
                <a:gd name="f34" fmla="*/ f27 1 18086"/>
                <a:gd name="f35" fmla="*/ f28 1 669"/>
                <a:gd name="f36" fmla="*/ f29 1 18086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4" y="f52"/>
                </a:cxn>
                <a:cxn ang="f30">
                  <a:pos x="f54" y="f55"/>
                </a:cxn>
                <a:cxn ang="f30">
                  <a:pos x="f56" y="f52"/>
                </a:cxn>
              </a:cxnLst>
              <a:rect l="f47" t="f50" r="f48" b="f49"/>
              <a:pathLst>
                <a:path w="18086" h="669">
                  <a:moveTo>
                    <a:pt x="f8" y="f5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1" name="Freeform: Shape 1434">
              <a:extLst>
                <a:ext uri="{FF2B5EF4-FFF2-40B4-BE49-F238E27FC236}">
                  <a16:creationId xmlns:a16="http://schemas.microsoft.com/office/drawing/2014/main" id="{44250AA8-4AD9-50F4-4715-8AA6EB338574}"/>
                </a:ext>
              </a:extLst>
            </p:cNvPr>
            <p:cNvSpPr/>
            <p:nvPr/>
          </p:nvSpPr>
          <p:spPr>
            <a:xfrm>
              <a:off x="9426476" y="6480645"/>
              <a:ext cx="5843" cy="2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63"/>
                <a:gd name="f7" fmla="val 2277"/>
                <a:gd name="f8" fmla="val 1474"/>
                <a:gd name="f9" fmla="val 938"/>
                <a:gd name="f10" fmla="val 134"/>
                <a:gd name="f11" fmla="val 201"/>
                <a:gd name="f12" fmla="val 402"/>
                <a:gd name="f13" fmla="val 804"/>
                <a:gd name="f14" fmla="val 1206"/>
                <a:gd name="f15" fmla="val 1339"/>
                <a:gd name="f16" fmla="+- 0 0 -90"/>
                <a:gd name="f17" fmla="*/ f3 1 6163"/>
                <a:gd name="f18" fmla="*/ f4 1 227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163"/>
                <a:gd name="f27" fmla="*/ f23 1 2277"/>
                <a:gd name="f28" fmla="*/ 0 f24 1"/>
                <a:gd name="f29" fmla="*/ 2277 f23 1"/>
                <a:gd name="f30" fmla="*/ 6163 f24 1"/>
                <a:gd name="f31" fmla="*/ 938 f23 1"/>
                <a:gd name="f32" fmla="*/ 0 f23 1"/>
                <a:gd name="f33" fmla="*/ 134 f24 1"/>
                <a:gd name="f34" fmla="*/ 1206 f23 1"/>
                <a:gd name="f35" fmla="+- f25 0 f1"/>
                <a:gd name="f36" fmla="*/ f28 1 6163"/>
                <a:gd name="f37" fmla="*/ f29 1 2277"/>
                <a:gd name="f38" fmla="*/ f30 1 6163"/>
                <a:gd name="f39" fmla="*/ f31 1 2277"/>
                <a:gd name="f40" fmla="*/ f32 1 2277"/>
                <a:gd name="f41" fmla="*/ f33 1 6163"/>
                <a:gd name="f42" fmla="*/ f34 1 227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0" y="f61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2"/>
                </a:cxn>
                <a:cxn ang="f35">
                  <a:pos x="f63" y="f64"/>
                </a:cxn>
                <a:cxn ang="f35">
                  <a:pos x="f58" y="f59"/>
                </a:cxn>
              </a:cxnLst>
              <a:rect l="f54" t="f57" r="f55" b="f56"/>
              <a:pathLst>
                <a:path w="6163" h="2277">
                  <a:moveTo>
                    <a:pt x="f5" y="f7"/>
                  </a:moveTo>
                  <a:lnTo>
                    <a:pt x="f6" y="f7"/>
                  </a:lnTo>
                  <a:cubicBezTo>
                    <a:pt x="f6" y="f7"/>
                    <a:pt x="f6" y="f8"/>
                    <a:pt x="f6" y="f9"/>
                  </a:cubicBezTo>
                  <a:lnTo>
                    <a:pt x="f6" y="f9"/>
                  </a:lnTo>
                  <a:lnTo>
                    <a:pt x="f6" y="f5"/>
                  </a:lnTo>
                  <a:lnTo>
                    <a:pt x="f10" y="f5"/>
                  </a:lnTo>
                  <a:cubicBezTo>
                    <a:pt x="f11" y="f12"/>
                    <a:pt x="f11" y="f13"/>
                    <a:pt x="f10" y="f14"/>
                  </a:cubicBezTo>
                  <a:cubicBezTo>
                    <a:pt x="f10" y="f14"/>
                    <a:pt x="f5" y="f15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2" name="Freeform: Shape 1435">
              <a:extLst>
                <a:ext uri="{FF2B5EF4-FFF2-40B4-BE49-F238E27FC236}">
                  <a16:creationId xmlns:a16="http://schemas.microsoft.com/office/drawing/2014/main" id="{631D434E-7786-0A1C-9113-6FC8E519E9CE}"/>
                </a:ext>
              </a:extLst>
            </p:cNvPr>
            <p:cNvSpPr/>
            <p:nvPr/>
          </p:nvSpPr>
          <p:spPr>
            <a:xfrm>
              <a:off x="9423303" y="5904893"/>
              <a:ext cx="2414" cy="5722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572263"/>
                <a:gd name="f8" fmla="val 134"/>
                <a:gd name="f9" fmla="val 570120"/>
                <a:gd name="f10" fmla="val 1045"/>
                <a:gd name="f11" fmla="val 570562"/>
                <a:gd name="f12" fmla="val 1929"/>
                <a:gd name="f13" fmla="val 571312"/>
                <a:gd name="f14" fmla="val 2546"/>
                <a:gd name="f15" fmla="val 1339"/>
                <a:gd name="f16" fmla="+- 0 0 -90"/>
                <a:gd name="f17" fmla="*/ f3 1 2545"/>
                <a:gd name="f18" fmla="*/ f4 1 57226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545"/>
                <a:gd name="f27" fmla="*/ f23 1 572263"/>
                <a:gd name="f28" fmla="*/ 0 f24 1"/>
                <a:gd name="f29" fmla="*/ 134 f23 1"/>
                <a:gd name="f30" fmla="*/ 570120 f23 1"/>
                <a:gd name="f31" fmla="*/ 2546 f24 1"/>
                <a:gd name="f32" fmla="*/ 572263 f23 1"/>
                <a:gd name="f33" fmla="*/ 0 f23 1"/>
                <a:gd name="f34" fmla="*/ 1339 f24 1"/>
                <a:gd name="f35" fmla="+- f25 0 f1"/>
                <a:gd name="f36" fmla="*/ f28 1 2545"/>
                <a:gd name="f37" fmla="*/ f29 1 572263"/>
                <a:gd name="f38" fmla="*/ f30 1 572263"/>
                <a:gd name="f39" fmla="*/ f31 1 2545"/>
                <a:gd name="f40" fmla="*/ f32 1 572263"/>
                <a:gd name="f41" fmla="*/ f33 1 572263"/>
                <a:gd name="f42" fmla="*/ f34 1 2545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2"/>
                </a:cxn>
                <a:cxn ang="f35">
                  <a:pos x="f61" y="f63"/>
                </a:cxn>
                <a:cxn ang="f35">
                  <a:pos x="f64" y="f63"/>
                </a:cxn>
              </a:cxnLst>
              <a:rect l="f54" t="f57" r="f55" b="f56"/>
              <a:pathLst>
                <a:path w="2545" h="572263">
                  <a:moveTo>
                    <a:pt x="f5" y="f8"/>
                  </a:moveTo>
                  <a:lnTo>
                    <a:pt x="f5" y="f8"/>
                  </a:lnTo>
                  <a:lnTo>
                    <a:pt x="f5" y="f9"/>
                  </a:lnTo>
                  <a:cubicBezTo>
                    <a:pt x="f10" y="f11"/>
                    <a:pt x="f12" y="f13"/>
                    <a:pt x="f14" y="f7"/>
                  </a:cubicBezTo>
                  <a:lnTo>
                    <a:pt x="f14" y="f5"/>
                  </a:lnTo>
                  <a:lnTo>
                    <a:pt x="f1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3" name="Freeform: Shape 1436">
              <a:extLst>
                <a:ext uri="{FF2B5EF4-FFF2-40B4-BE49-F238E27FC236}">
                  <a16:creationId xmlns:a16="http://schemas.microsoft.com/office/drawing/2014/main" id="{3C20AE85-13C6-1F1F-4587-68A90D7A5AB5}"/>
                </a:ext>
              </a:extLst>
            </p:cNvPr>
            <p:cNvSpPr/>
            <p:nvPr/>
          </p:nvSpPr>
          <p:spPr>
            <a:xfrm>
              <a:off x="9192417" y="5891104"/>
              <a:ext cx="196724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7531"/>
                <a:gd name="f7" fmla="val 2679"/>
                <a:gd name="f8" fmla="val 207263"/>
                <a:gd name="f9" fmla="val 1340"/>
                <a:gd name="f10" fmla="val 207183"/>
                <a:gd name="f11" fmla="val 896"/>
                <a:gd name="f12" fmla="val 443"/>
                <a:gd name="f13" fmla="val 53"/>
                <a:gd name="f14" fmla="val 1784"/>
                <a:gd name="f15" fmla="val 2234"/>
                <a:gd name="f16" fmla="+- 0 0 -90"/>
                <a:gd name="f17" fmla="*/ f3 1 207531"/>
                <a:gd name="f18" fmla="*/ f4 1 267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07531"/>
                <a:gd name="f27" fmla="*/ f23 1 2679"/>
                <a:gd name="f28" fmla="*/ 207263 f24 1"/>
                <a:gd name="f29" fmla="*/ 1340 f23 1"/>
                <a:gd name="f30" fmla="*/ 0 f23 1"/>
                <a:gd name="f31" fmla="*/ 0 f24 1"/>
                <a:gd name="f32" fmla="*/ 2679 f23 1"/>
                <a:gd name="f33" fmla="*/ 207531 f24 1"/>
                <a:gd name="f34" fmla="+- f25 0 f1"/>
                <a:gd name="f35" fmla="*/ f28 1 207531"/>
                <a:gd name="f36" fmla="*/ f29 1 2679"/>
                <a:gd name="f37" fmla="*/ f30 1 2679"/>
                <a:gd name="f38" fmla="*/ f31 1 207531"/>
                <a:gd name="f39" fmla="*/ f32 1 2679"/>
                <a:gd name="f40" fmla="*/ f33 1 207531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7"/>
                </a:cxn>
                <a:cxn ang="f34">
                  <a:pos x="f58" y="f56"/>
                </a:cxn>
                <a:cxn ang="f34">
                  <a:pos x="f58" y="f59"/>
                </a:cxn>
                <a:cxn ang="f34">
                  <a:pos x="f60" y="f59"/>
                </a:cxn>
              </a:cxnLst>
              <a:rect l="f51" t="f54" r="f52" b="f53"/>
              <a:pathLst>
                <a:path w="207531" h="2679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5" y="f5"/>
                  </a:lnTo>
                  <a:lnTo>
                    <a:pt x="f5" y="f9"/>
                  </a:lnTo>
                  <a:cubicBezTo>
                    <a:pt x="f13" y="f14"/>
                    <a:pt x="f13" y="f15"/>
                    <a:pt x="f5" y="f7"/>
                  </a:cubicBez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4" name="Freeform: Shape 1437">
              <a:extLst>
                <a:ext uri="{FF2B5EF4-FFF2-40B4-BE49-F238E27FC236}">
                  <a16:creationId xmlns:a16="http://schemas.microsoft.com/office/drawing/2014/main" id="{E8D0FA1F-E685-6EF6-A818-293A5A8776AE}"/>
                </a:ext>
              </a:extLst>
            </p:cNvPr>
            <p:cNvSpPr/>
            <p:nvPr/>
          </p:nvSpPr>
          <p:spPr>
            <a:xfrm>
              <a:off x="9421401" y="5904225"/>
              <a:ext cx="5715" cy="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29"/>
                <a:gd name="f7" fmla="val 944"/>
                <a:gd name="f8" fmla="val 2010"/>
                <a:gd name="f9" fmla="val 804"/>
                <a:gd name="f10" fmla="val 3349"/>
                <a:gd name="f11" fmla="val 4556"/>
                <a:gd name="f12" fmla="val 5145"/>
                <a:gd name="f13" fmla="val 991"/>
                <a:gd name="f14" fmla="val 4234"/>
                <a:gd name="f15" fmla="val 2197"/>
                <a:gd name="f16" fmla="val 742"/>
                <a:gd name="f17" fmla="val 1059"/>
                <a:gd name="f18" fmla="val 469"/>
                <a:gd name="f19" fmla="+- 0 0 -90"/>
                <a:gd name="f20" fmla="*/ f3 1 6029"/>
                <a:gd name="f21" fmla="*/ f4 1 94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6029"/>
                <a:gd name="f30" fmla="*/ f26 1 944"/>
                <a:gd name="f31" fmla="*/ 2010 f27 1"/>
                <a:gd name="f32" fmla="*/ 804 f26 1"/>
                <a:gd name="f33" fmla="*/ 3349 f27 1"/>
                <a:gd name="f34" fmla="*/ 4556 f27 1"/>
                <a:gd name="f35" fmla="*/ 6029 f27 1"/>
                <a:gd name="f36" fmla="*/ 0 f27 1"/>
                <a:gd name="f37" fmla="*/ 0 f26 1"/>
                <a:gd name="f38" fmla="+- f28 0 f1"/>
                <a:gd name="f39" fmla="*/ f31 1 6029"/>
                <a:gd name="f40" fmla="*/ f32 1 944"/>
                <a:gd name="f41" fmla="*/ f33 1 6029"/>
                <a:gd name="f42" fmla="*/ f34 1 6029"/>
                <a:gd name="f43" fmla="*/ f35 1 6029"/>
                <a:gd name="f44" fmla="*/ f36 1 6029"/>
                <a:gd name="f45" fmla="*/ f37 1 944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29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0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2"/>
                </a:cxn>
                <a:cxn ang="f38">
                  <a:pos x="f64" y="f62"/>
                </a:cxn>
                <a:cxn ang="f38">
                  <a:pos x="f65" y="f62"/>
                </a:cxn>
                <a:cxn ang="f38">
                  <a:pos x="f63" y="f62"/>
                </a:cxn>
                <a:cxn ang="f38">
                  <a:pos x="f66" y="f67"/>
                </a:cxn>
                <a:cxn ang="f38">
                  <a:pos x="f66" y="f67"/>
                </a:cxn>
              </a:cxnLst>
              <a:rect l="f57" t="f60" r="f58" b="f59"/>
              <a:pathLst>
                <a:path w="6029" h="944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6" y="f9"/>
                  </a:lnTo>
                  <a:cubicBezTo>
                    <a:pt x="f12" y="f13"/>
                    <a:pt x="f14" y="f13"/>
                    <a:pt x="f10" y="f9"/>
                  </a:cubicBezTo>
                  <a:cubicBezTo>
                    <a:pt x="f15" y="f16"/>
                    <a:pt x="f17" y="f18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5" name="Freeform: Shape 1438">
              <a:extLst>
                <a:ext uri="{FF2B5EF4-FFF2-40B4-BE49-F238E27FC236}">
                  <a16:creationId xmlns:a16="http://schemas.microsoft.com/office/drawing/2014/main" id="{4600126A-BB5F-8918-BA7E-0EF639C19E1D}"/>
                </a:ext>
              </a:extLst>
            </p:cNvPr>
            <p:cNvSpPr/>
            <p:nvPr/>
          </p:nvSpPr>
          <p:spPr>
            <a:xfrm>
              <a:off x="9418475" y="5904225"/>
              <a:ext cx="1270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3395"/>
                <a:gd name="f8" fmla="+- 0 0 -90"/>
                <a:gd name="f9" fmla="*/ f3 1 13397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397"/>
                <a:gd name="f19" fmla="*/ f15 1 13395"/>
                <a:gd name="f20" fmla="*/ 0 f16 1"/>
                <a:gd name="f21" fmla="*/ 0 f15 1"/>
                <a:gd name="f22" fmla="+- f17 0 f1"/>
                <a:gd name="f23" fmla="*/ f20 1 13397"/>
                <a:gd name="f24" fmla="*/ f21 1 133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3397" h="133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6" name="Freeform: Shape 1439">
              <a:extLst>
                <a:ext uri="{FF2B5EF4-FFF2-40B4-BE49-F238E27FC236}">
                  <a16:creationId xmlns:a16="http://schemas.microsoft.com/office/drawing/2014/main" id="{16E5D0E2-0515-04A1-487D-A178A2065393}"/>
                </a:ext>
              </a:extLst>
            </p:cNvPr>
            <p:cNvSpPr/>
            <p:nvPr/>
          </p:nvSpPr>
          <p:spPr>
            <a:xfrm>
              <a:off x="9413208" y="5898337"/>
              <a:ext cx="54" cy="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"/>
                <a:gd name="f7" fmla="val 937"/>
                <a:gd name="f8" fmla="val 61"/>
                <a:gd name="f9" fmla="val 938"/>
                <a:gd name="f10" fmla="val 268"/>
                <a:gd name="f11" fmla="val -20"/>
                <a:gd name="f12" fmla="val 308"/>
                <a:gd name="f13" fmla="val 630"/>
                <a:gd name="f14" fmla="+- 0 0 -90"/>
                <a:gd name="f15" fmla="*/ f3 1 60"/>
                <a:gd name="f16" fmla="*/ f4 1 93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0"/>
                <a:gd name="f25" fmla="*/ f21 1 937"/>
                <a:gd name="f26" fmla="*/ 61 f22 1"/>
                <a:gd name="f27" fmla="*/ 938 f21 1"/>
                <a:gd name="f28" fmla="*/ 0 f21 1"/>
                <a:gd name="f29" fmla="+- f23 0 f1"/>
                <a:gd name="f30" fmla="*/ f26 1 60"/>
                <a:gd name="f31" fmla="*/ f27 1 937"/>
                <a:gd name="f32" fmla="*/ f28 1 937"/>
                <a:gd name="f33" fmla="*/ f17 1 f24"/>
                <a:gd name="f34" fmla="*/ f18 1 f24"/>
                <a:gd name="f35" fmla="*/ f17 1 f25"/>
                <a:gd name="f36" fmla="*/ f19 1 f25"/>
                <a:gd name="f37" fmla="*/ f30 1 f24"/>
                <a:gd name="f38" fmla="*/ f31 1 f25"/>
                <a:gd name="f39" fmla="*/ f32 1 f25"/>
                <a:gd name="f40" fmla="*/ f33 f15 1"/>
                <a:gd name="f41" fmla="*/ f34 f15 1"/>
                <a:gd name="f42" fmla="*/ f36 f16 1"/>
                <a:gd name="f43" fmla="*/ f35 f16 1"/>
                <a:gd name="f44" fmla="*/ f37 f15 1"/>
                <a:gd name="f45" fmla="*/ f38 f16 1"/>
                <a:gd name="f46" fmla="*/ f3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4" y="f45"/>
                </a:cxn>
                <a:cxn ang="f29">
                  <a:pos x="f44" y="f46"/>
                </a:cxn>
                <a:cxn ang="f29">
                  <a:pos x="f44" y="f46"/>
                </a:cxn>
                <a:cxn ang="f29">
                  <a:pos x="f44" y="f45"/>
                </a:cxn>
              </a:cxnLst>
              <a:rect l="f40" t="f43" r="f41" b="f42"/>
              <a:pathLst>
                <a:path w="60" h="937">
                  <a:moveTo>
                    <a:pt x="f8" y="f9"/>
                  </a:moveTo>
                  <a:cubicBezTo>
                    <a:pt x="f8" y="f9"/>
                    <a:pt x="f8" y="f10"/>
                    <a:pt x="f8" y="f5"/>
                  </a:cubicBezTo>
                  <a:lnTo>
                    <a:pt x="f8" y="f5"/>
                  </a:lnTo>
                  <a:cubicBezTo>
                    <a:pt x="f11" y="f12"/>
                    <a:pt x="f11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7" name="Freeform: Shape 1440">
              <a:extLst>
                <a:ext uri="{FF2B5EF4-FFF2-40B4-BE49-F238E27FC236}">
                  <a16:creationId xmlns:a16="http://schemas.microsoft.com/office/drawing/2014/main" id="{39E0180D-3664-6D33-91EE-F6B9A1A3CFFF}"/>
                </a:ext>
              </a:extLst>
            </p:cNvPr>
            <p:cNvSpPr/>
            <p:nvPr/>
          </p:nvSpPr>
          <p:spPr>
            <a:xfrm>
              <a:off x="9430792" y="5898602"/>
              <a:ext cx="36" cy="14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"/>
                <a:gd name="f7" fmla="val 1473"/>
                <a:gd name="f8" fmla="val 53"/>
                <a:gd name="f9" fmla="val 490"/>
                <a:gd name="f10" fmla="val 983"/>
                <a:gd name="f11" fmla="val 1474"/>
                <a:gd name="f12" fmla="val 1208"/>
                <a:gd name="f13" fmla="val 935"/>
                <a:gd name="f14" fmla="val 670"/>
                <a:gd name="f15" fmla="val 134"/>
                <a:gd name="f16" fmla="+- 0 0 -90"/>
                <a:gd name="f17" fmla="*/ f3 1 39"/>
                <a:gd name="f18" fmla="*/ f4 1 147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9"/>
                <a:gd name="f27" fmla="*/ f23 1 1473"/>
                <a:gd name="f28" fmla="*/ 0 f24 1"/>
                <a:gd name="f29" fmla="*/ 0 f23 1"/>
                <a:gd name="f30" fmla="*/ 1474 f23 1"/>
                <a:gd name="f31" fmla="*/ 670 f23 1"/>
                <a:gd name="f32" fmla="+- f25 0 f1"/>
                <a:gd name="f33" fmla="*/ f28 1 39"/>
                <a:gd name="f34" fmla="*/ f29 1 1473"/>
                <a:gd name="f35" fmla="*/ f30 1 1473"/>
                <a:gd name="f36" fmla="*/ f31 1 1473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2"/>
                </a:cxn>
                <a:cxn ang="f32">
                  <a:pos x="f49" y="f50"/>
                </a:cxn>
              </a:cxnLst>
              <a:rect l="f45" t="f48" r="f46" b="f47"/>
              <a:pathLst>
                <a:path w="39" h="1473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2"/>
                    <a:pt x="f8" y="f13"/>
                    <a:pt x="f5" y="f14"/>
                  </a:cubicBezTo>
                  <a:cubicBezTo>
                    <a:pt x="f5" y="f14"/>
                    <a:pt x="f5" y="f1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8" name="Freeform: Shape 1441">
              <a:extLst>
                <a:ext uri="{FF2B5EF4-FFF2-40B4-BE49-F238E27FC236}">
                  <a16:creationId xmlns:a16="http://schemas.microsoft.com/office/drawing/2014/main" id="{ACC9B86A-87D2-15BE-79D4-7E18EE62EB34}"/>
                </a:ext>
              </a:extLst>
            </p:cNvPr>
            <p:cNvSpPr/>
            <p:nvPr/>
          </p:nvSpPr>
          <p:spPr>
            <a:xfrm>
              <a:off x="9178317" y="5788087"/>
              <a:ext cx="13880" cy="1115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43"/>
                <a:gd name="f7" fmla="val 111591"/>
                <a:gd name="f8" fmla="val 7637"/>
                <a:gd name="f9" fmla="val 111586"/>
                <a:gd name="f10" fmla="val 11079"/>
                <a:gd name="f11" fmla="val 111571"/>
                <a:gd name="f12" fmla="val 14014"/>
                <a:gd name="f13" fmla="val 109086"/>
                <a:gd name="f14" fmla="val 14603"/>
                <a:gd name="f15" fmla="val 105692"/>
                <a:gd name="f16" fmla="val 14657"/>
                <a:gd name="f17" fmla="val 105247"/>
                <a:gd name="f18" fmla="val 104797"/>
                <a:gd name="f19" fmla="val 104352"/>
                <a:gd name="f20" fmla="val 7234"/>
                <a:gd name="f21" fmla="val 3239"/>
                <a:gd name="f22" fmla="val 11361"/>
                <a:gd name="f23" fmla="val 7369"/>
                <a:gd name="f24" fmla="val 3349"/>
                <a:gd name="f25" fmla="val 67"/>
                <a:gd name="f26" fmla="val 3218"/>
                <a:gd name="f27" fmla="val 108421"/>
                <a:gd name="f28" fmla="val 3430"/>
                <a:gd name="f29" fmla="val 111661"/>
                <a:gd name="f30" fmla="val 7503"/>
                <a:gd name="f31" fmla="val 111590"/>
                <a:gd name="f32" fmla="val 7543"/>
                <a:gd name="f33" fmla="val 111589"/>
                <a:gd name="f34" fmla="val 7596"/>
                <a:gd name="f35" fmla="val 111587"/>
                <a:gd name="f36" fmla="+- 0 0 -90"/>
                <a:gd name="f37" fmla="*/ f3 1 14643"/>
                <a:gd name="f38" fmla="*/ f4 1 111591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4643"/>
                <a:gd name="f47" fmla="*/ f43 1 111591"/>
                <a:gd name="f48" fmla="*/ 7637 f44 1"/>
                <a:gd name="f49" fmla="*/ 111586 f43 1"/>
                <a:gd name="f50" fmla="*/ 14603 f44 1"/>
                <a:gd name="f51" fmla="*/ 105692 f43 1"/>
                <a:gd name="f52" fmla="*/ 104352 f43 1"/>
                <a:gd name="f53" fmla="*/ 7234 f43 1"/>
                <a:gd name="f54" fmla="*/ 7369 f44 1"/>
                <a:gd name="f55" fmla="*/ 0 f43 1"/>
                <a:gd name="f56" fmla="*/ 0 f44 1"/>
                <a:gd name="f57" fmla="*/ 7503 f44 1"/>
                <a:gd name="f58" fmla="*/ 111590 f43 1"/>
                <a:gd name="f59" fmla="+- f45 0 f1"/>
                <a:gd name="f60" fmla="*/ f48 1 14643"/>
                <a:gd name="f61" fmla="*/ f49 1 111591"/>
                <a:gd name="f62" fmla="*/ f50 1 14643"/>
                <a:gd name="f63" fmla="*/ f51 1 111591"/>
                <a:gd name="f64" fmla="*/ f52 1 111591"/>
                <a:gd name="f65" fmla="*/ f53 1 111591"/>
                <a:gd name="f66" fmla="*/ f54 1 14643"/>
                <a:gd name="f67" fmla="*/ f55 1 111591"/>
                <a:gd name="f68" fmla="*/ f56 1 14643"/>
                <a:gd name="f69" fmla="*/ f57 1 14643"/>
                <a:gd name="f70" fmla="*/ f58 1 111591"/>
                <a:gd name="f71" fmla="*/ f39 1 f46"/>
                <a:gd name="f72" fmla="*/ f40 1 f46"/>
                <a:gd name="f73" fmla="*/ f39 1 f47"/>
                <a:gd name="f74" fmla="*/ f41 1 f47"/>
                <a:gd name="f75" fmla="*/ f60 1 f46"/>
                <a:gd name="f76" fmla="*/ f61 1 f47"/>
                <a:gd name="f77" fmla="*/ f62 1 f46"/>
                <a:gd name="f78" fmla="*/ f63 1 f47"/>
                <a:gd name="f79" fmla="*/ f64 1 f47"/>
                <a:gd name="f80" fmla="*/ f65 1 f47"/>
                <a:gd name="f81" fmla="*/ f66 1 f46"/>
                <a:gd name="f82" fmla="*/ f67 1 f47"/>
                <a:gd name="f83" fmla="*/ f68 1 f46"/>
                <a:gd name="f84" fmla="*/ f69 1 f46"/>
                <a:gd name="f85" fmla="*/ f70 1 f47"/>
                <a:gd name="f86" fmla="*/ f71 f37 1"/>
                <a:gd name="f87" fmla="*/ f72 f37 1"/>
                <a:gd name="f88" fmla="*/ f74 f38 1"/>
                <a:gd name="f89" fmla="*/ f73 f38 1"/>
                <a:gd name="f90" fmla="*/ f75 f37 1"/>
                <a:gd name="f91" fmla="*/ f76 f38 1"/>
                <a:gd name="f92" fmla="*/ f77 f37 1"/>
                <a:gd name="f93" fmla="*/ f78 f38 1"/>
                <a:gd name="f94" fmla="*/ f79 f38 1"/>
                <a:gd name="f95" fmla="*/ f80 f38 1"/>
                <a:gd name="f96" fmla="*/ f81 f37 1"/>
                <a:gd name="f97" fmla="*/ f82 f38 1"/>
                <a:gd name="f98" fmla="*/ f83 f37 1"/>
                <a:gd name="f99" fmla="*/ f84 f37 1"/>
                <a:gd name="f100" fmla="*/ f85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0" y="f91"/>
                </a:cxn>
                <a:cxn ang="f59">
                  <a:pos x="f92" y="f93"/>
                </a:cxn>
                <a:cxn ang="f59">
                  <a:pos x="f92" y="f94"/>
                </a:cxn>
                <a:cxn ang="f59">
                  <a:pos x="f92" y="f95"/>
                </a:cxn>
                <a:cxn ang="f59">
                  <a:pos x="f96" y="f97"/>
                </a:cxn>
                <a:cxn ang="f59">
                  <a:pos x="f98" y="f95"/>
                </a:cxn>
                <a:cxn ang="f59">
                  <a:pos x="f98" y="f94"/>
                </a:cxn>
                <a:cxn ang="f59">
                  <a:pos x="f99" y="f100"/>
                </a:cxn>
                <a:cxn ang="f59">
                  <a:pos x="f90" y="f91"/>
                </a:cxn>
              </a:cxnLst>
              <a:rect l="f86" t="f89" r="f87" b="f88"/>
              <a:pathLst>
                <a:path w="14643" h="11159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lnTo>
                    <a:pt x="f14" y="f20"/>
                  </a:lnTo>
                  <a:cubicBezTo>
                    <a:pt x="f14" y="f21"/>
                    <a:pt x="f22" y="f5"/>
                    <a:pt x="f23" y="f5"/>
                  </a:cubicBezTo>
                  <a:cubicBezTo>
                    <a:pt x="f24" y="f5"/>
                    <a:pt x="f25" y="f26"/>
                    <a:pt x="f5" y="f20"/>
                  </a:cubicBezTo>
                  <a:lnTo>
                    <a:pt x="f5" y="f19"/>
                  </a:lnTo>
                  <a:cubicBezTo>
                    <a:pt x="f25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9" name="Freeform: Shape 1442">
              <a:extLst>
                <a:ext uri="{FF2B5EF4-FFF2-40B4-BE49-F238E27FC236}">
                  <a16:creationId xmlns:a16="http://schemas.microsoft.com/office/drawing/2014/main" id="{8ABD6C63-FCCF-3A14-E8AC-8EFDA089162C}"/>
                </a:ext>
              </a:extLst>
            </p:cNvPr>
            <p:cNvSpPr/>
            <p:nvPr/>
          </p:nvSpPr>
          <p:spPr>
            <a:xfrm>
              <a:off x="9402729" y="5895786"/>
              <a:ext cx="10287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52"/>
                <a:gd name="f7" fmla="val 2545"/>
                <a:gd name="f8" fmla="val 1742"/>
                <a:gd name="f9" fmla="val 1340"/>
                <a:gd name="f10" fmla="val 3885"/>
                <a:gd name="f11" fmla="val 134"/>
                <a:gd name="f12" fmla="+- 0 0 -90"/>
                <a:gd name="f13" fmla="*/ f3 1 10852"/>
                <a:gd name="f14" fmla="*/ f4 1 254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0852"/>
                <a:gd name="f23" fmla="*/ f19 1 2545"/>
                <a:gd name="f24" fmla="*/ 0 f20 1"/>
                <a:gd name="f25" fmla="*/ 0 f19 1"/>
                <a:gd name="f26" fmla="*/ 2545 f19 1"/>
                <a:gd name="f27" fmla="*/ 10852 f20 1"/>
                <a:gd name="f28" fmla="*/ 1340 f19 1"/>
                <a:gd name="f29" fmla="*/ 3885 f20 1"/>
                <a:gd name="f30" fmla="*/ 134 f19 1"/>
                <a:gd name="f31" fmla="+- f21 0 f1"/>
                <a:gd name="f32" fmla="*/ f24 1 10852"/>
                <a:gd name="f33" fmla="*/ f25 1 2545"/>
                <a:gd name="f34" fmla="*/ f26 1 2545"/>
                <a:gd name="f35" fmla="*/ f27 1 10852"/>
                <a:gd name="f36" fmla="*/ f28 1 2545"/>
                <a:gd name="f37" fmla="*/ f29 1 10852"/>
                <a:gd name="f38" fmla="*/ f30 1 2545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7" y="f58"/>
                </a:cxn>
                <a:cxn ang="f31">
                  <a:pos x="f57" y="f58"/>
                </a:cxn>
                <a:cxn ang="f31">
                  <a:pos x="f59" y="f60"/>
                </a:cxn>
              </a:cxnLst>
              <a:rect l="f50" t="f53" r="f51" b="f52"/>
              <a:pathLst>
                <a:path w="10852" h="2545">
                  <a:moveTo>
                    <a:pt x="f5" y="f5"/>
                  </a:moveTo>
                  <a:lnTo>
                    <a:pt x="f5" y="f7"/>
                  </a:lnTo>
                  <a:lnTo>
                    <a:pt x="f6" y="f7"/>
                  </a:lnTo>
                  <a:cubicBezTo>
                    <a:pt x="f6" y="f7"/>
                    <a:pt x="f6" y="f8"/>
                    <a:pt x="f6" y="f9"/>
                  </a:cubicBezTo>
                  <a:lnTo>
                    <a:pt x="f6" y="f9"/>
                  </a:lnTo>
                  <a:lnTo>
                    <a:pt x="f10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0" name="Freeform: Shape 1443">
              <a:extLst>
                <a:ext uri="{FF2B5EF4-FFF2-40B4-BE49-F238E27FC236}">
                  <a16:creationId xmlns:a16="http://schemas.microsoft.com/office/drawing/2014/main" id="{8F13F394-C4AE-828F-9092-A3D55C99E476}"/>
                </a:ext>
              </a:extLst>
            </p:cNvPr>
            <p:cNvSpPr/>
            <p:nvPr/>
          </p:nvSpPr>
          <p:spPr>
            <a:xfrm>
              <a:off x="9418475" y="5904097"/>
              <a:ext cx="2414" cy="5698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569851"/>
                <a:gd name="f8" fmla="val 569852"/>
                <a:gd name="f9" fmla="val 1072"/>
                <a:gd name="f10" fmla="val 2546"/>
                <a:gd name="f11" fmla="val 268"/>
                <a:gd name="f12" fmla="val 1608"/>
                <a:gd name="f13" fmla="+- 0 0 -90"/>
                <a:gd name="f14" fmla="*/ f3 1 2545"/>
                <a:gd name="f15" fmla="*/ f4 1 56985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545"/>
                <a:gd name="f24" fmla="*/ f20 1 569851"/>
                <a:gd name="f25" fmla="*/ 0 f21 1"/>
                <a:gd name="f26" fmla="*/ 0 f20 1"/>
                <a:gd name="f27" fmla="*/ 569852 f20 1"/>
                <a:gd name="f28" fmla="*/ 1072 f21 1"/>
                <a:gd name="f29" fmla="*/ 2546 f21 1"/>
                <a:gd name="f30" fmla="*/ 268 f20 1"/>
                <a:gd name="f31" fmla="*/ 1608 f21 1"/>
                <a:gd name="f32" fmla="+- f22 0 f1"/>
                <a:gd name="f33" fmla="*/ f25 1 2545"/>
                <a:gd name="f34" fmla="*/ f26 1 569851"/>
                <a:gd name="f35" fmla="*/ f27 1 569851"/>
                <a:gd name="f36" fmla="*/ f28 1 2545"/>
                <a:gd name="f37" fmla="*/ f29 1 2545"/>
                <a:gd name="f38" fmla="*/ f30 1 569851"/>
                <a:gd name="f39" fmla="*/ f31 1 2545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4"/>
                <a:gd name="f47" fmla="*/ f36 1 f23"/>
                <a:gd name="f48" fmla="*/ f37 1 f23"/>
                <a:gd name="f49" fmla="*/ f38 1 f24"/>
                <a:gd name="f50" fmla="*/ f39 1 f23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4 1"/>
                <a:gd name="f60" fmla="*/ f49 f15 1"/>
                <a:gd name="f61" fmla="*/ f5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7"/>
                </a:cxn>
                <a:cxn ang="f32">
                  <a:pos x="f59" y="f57"/>
                </a:cxn>
                <a:cxn ang="f32">
                  <a:pos x="f59" y="f60"/>
                </a:cxn>
                <a:cxn ang="f32">
                  <a:pos x="f59" y="f60"/>
                </a:cxn>
                <a:cxn ang="f32">
                  <a:pos x="f61" y="f60"/>
                </a:cxn>
              </a:cxnLst>
              <a:rect l="f51" t="f54" r="f52" b="f53"/>
              <a:pathLst>
                <a:path w="2545" h="569851">
                  <a:moveTo>
                    <a:pt x="f5" y="f5"/>
                  </a:moveTo>
                  <a:lnTo>
                    <a:pt x="f5" y="f5"/>
                  </a:lnTo>
                  <a:lnTo>
                    <a:pt x="f5" y="f8"/>
                  </a:lnTo>
                  <a:lnTo>
                    <a:pt x="f9" y="f8"/>
                  </a:lnTo>
                  <a:lnTo>
                    <a:pt x="f10" y="f8"/>
                  </a:lnTo>
                  <a:lnTo>
                    <a:pt x="f10" y="f11"/>
                  </a:lnTo>
                  <a:cubicBezTo>
                    <a:pt x="f10" y="f11"/>
                    <a:pt x="f10" y="f11"/>
                    <a:pt x="f10" y="f11"/>
                  </a:cubicBezTo>
                  <a:lnTo>
                    <a:pt x="f12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1" name="Freeform: Shape 1444">
              <a:extLst>
                <a:ext uri="{FF2B5EF4-FFF2-40B4-BE49-F238E27FC236}">
                  <a16:creationId xmlns:a16="http://schemas.microsoft.com/office/drawing/2014/main" id="{794BF869-650D-1DB0-755E-38AE49F612D0}"/>
                </a:ext>
              </a:extLst>
            </p:cNvPr>
            <p:cNvSpPr/>
            <p:nvPr/>
          </p:nvSpPr>
          <p:spPr>
            <a:xfrm>
              <a:off x="9397142" y="6475433"/>
              <a:ext cx="29379" cy="145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999"/>
                <a:gd name="f7" fmla="val 14587"/>
                <a:gd name="f8" fmla="val 30949"/>
                <a:gd name="f9" fmla="val 7488"/>
                <a:gd name="f10" fmla="val 6684"/>
                <a:gd name="f11" fmla="val 6149"/>
                <a:gd name="f12" fmla="val 31016"/>
                <a:gd name="f13" fmla="val 5747"/>
                <a:gd name="f14" fmla="val 5345"/>
                <a:gd name="f15" fmla="val 4943"/>
                <a:gd name="f16" fmla="val 30681"/>
                <a:gd name="f17" fmla="val 3992"/>
                <a:gd name="f18" fmla="val 30279"/>
                <a:gd name="f19" fmla="val 3094"/>
                <a:gd name="f20" fmla="val 29743"/>
                <a:gd name="f21" fmla="val 2264"/>
                <a:gd name="f22" fmla="val 29127"/>
                <a:gd name="f23" fmla="val 1313"/>
                <a:gd name="f24" fmla="val 28242"/>
                <a:gd name="f25" fmla="val 563"/>
                <a:gd name="f26" fmla="val 27197"/>
                <a:gd name="f27" fmla="val 120"/>
                <a:gd name="f28" fmla="val 26541"/>
                <a:gd name="f29" fmla="val -40"/>
                <a:gd name="f30" fmla="val 25844"/>
                <a:gd name="f31" fmla="val 25188"/>
                <a:gd name="f32" fmla="val 23714"/>
                <a:gd name="f33" fmla="val 22642"/>
                <a:gd name="f34" fmla="val 6029"/>
                <a:gd name="f35" fmla="val 924"/>
                <a:gd name="f36" fmla="val 5962"/>
                <a:gd name="f37" fmla="val 10984"/>
                <a:gd name="f38" fmla="val 3443"/>
                <a:gd name="f39" fmla="val 13958"/>
                <a:gd name="f40" fmla="val 14588"/>
                <a:gd name="f41" fmla="val 24250"/>
                <a:gd name="f42" fmla="val 13650"/>
                <a:gd name="f43" fmla="val 27251"/>
                <a:gd name="f44" fmla="val 13530"/>
                <a:gd name="f45" fmla="val 29864"/>
                <a:gd name="f46" fmla="val 11547"/>
                <a:gd name="f47" fmla="val 30815"/>
                <a:gd name="f48" fmla="val 8694"/>
                <a:gd name="f49" fmla="val 7890"/>
                <a:gd name="f50" fmla="val 28403"/>
                <a:gd name="f51" fmla="val 23848"/>
                <a:gd name="f52" fmla="val 23138"/>
                <a:gd name="f53" fmla="val 7260"/>
                <a:gd name="f54" fmla="val 22762"/>
                <a:gd name="f55" fmla="val 6497"/>
                <a:gd name="f56" fmla="val 22991"/>
                <a:gd name="f57" fmla="val 5800"/>
                <a:gd name="f58" fmla="val 23125"/>
                <a:gd name="f59" fmla="val 5398"/>
                <a:gd name="f60" fmla="val 23446"/>
                <a:gd name="f61" fmla="val 5077"/>
                <a:gd name="f62" fmla="val 29060"/>
                <a:gd name="f63" fmla="val 4863"/>
                <a:gd name="f64" fmla="val 29662"/>
                <a:gd name="f65" fmla="val 5332"/>
                <a:gd name="f66" fmla="val 6001"/>
                <a:gd name="f67" fmla="val 29757"/>
                <a:gd name="f68" fmla="val 6095"/>
                <a:gd name="f69" fmla="val 6189"/>
                <a:gd name="f70" fmla="val 6283"/>
                <a:gd name="f71" fmla="val 29073"/>
                <a:gd name="f72" fmla="+- 0 0 -90"/>
                <a:gd name="f73" fmla="*/ f3 1 30999"/>
                <a:gd name="f74" fmla="*/ f4 1 14587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30999"/>
                <a:gd name="f83" fmla="*/ f79 1 14587"/>
                <a:gd name="f84" fmla="*/ 30949 f80 1"/>
                <a:gd name="f85" fmla="*/ 7488 f79 1"/>
                <a:gd name="f86" fmla="*/ 6149 f79 1"/>
                <a:gd name="f87" fmla="*/ 4943 f79 1"/>
                <a:gd name="f88" fmla="*/ 29743 f80 1"/>
                <a:gd name="f89" fmla="*/ 2264 f79 1"/>
                <a:gd name="f90" fmla="*/ 27197 f80 1"/>
                <a:gd name="f91" fmla="*/ 120 f79 1"/>
                <a:gd name="f92" fmla="*/ 25188 f80 1"/>
                <a:gd name="f93" fmla="*/ 23714 f80 1"/>
                <a:gd name="f94" fmla="*/ 22642 f80 1"/>
                <a:gd name="f95" fmla="*/ 6029 f80 1"/>
                <a:gd name="f96" fmla="*/ 924 f79 1"/>
                <a:gd name="f97" fmla="*/ 0 f80 1"/>
                <a:gd name="f98" fmla="*/ 14588 f79 1"/>
                <a:gd name="f99" fmla="*/ 24250 f80 1"/>
                <a:gd name="f100" fmla="*/ 13650 f79 1"/>
                <a:gd name="f101" fmla="*/ 30815 f80 1"/>
                <a:gd name="f102" fmla="*/ 8694 f79 1"/>
                <a:gd name="f103" fmla="*/ 28403 f80 1"/>
                <a:gd name="f104" fmla="*/ 23848 f80 1"/>
                <a:gd name="f105" fmla="*/ 22991 f80 1"/>
                <a:gd name="f106" fmla="*/ 5800 f79 1"/>
                <a:gd name="f107" fmla="*/ 6001 f79 1"/>
                <a:gd name="f108" fmla="*/ 6283 f79 1"/>
                <a:gd name="f109" fmla="+- f81 0 f1"/>
                <a:gd name="f110" fmla="*/ f84 1 30999"/>
                <a:gd name="f111" fmla="*/ f85 1 14587"/>
                <a:gd name="f112" fmla="*/ f86 1 14587"/>
                <a:gd name="f113" fmla="*/ f87 1 14587"/>
                <a:gd name="f114" fmla="*/ f88 1 30999"/>
                <a:gd name="f115" fmla="*/ f89 1 14587"/>
                <a:gd name="f116" fmla="*/ f90 1 30999"/>
                <a:gd name="f117" fmla="*/ f91 1 14587"/>
                <a:gd name="f118" fmla="*/ f92 1 30999"/>
                <a:gd name="f119" fmla="*/ f93 1 30999"/>
                <a:gd name="f120" fmla="*/ f94 1 30999"/>
                <a:gd name="f121" fmla="*/ f95 1 30999"/>
                <a:gd name="f122" fmla="*/ f96 1 14587"/>
                <a:gd name="f123" fmla="*/ f97 1 30999"/>
                <a:gd name="f124" fmla="*/ f98 1 14587"/>
                <a:gd name="f125" fmla="*/ f99 1 30999"/>
                <a:gd name="f126" fmla="*/ f100 1 14587"/>
                <a:gd name="f127" fmla="*/ f101 1 30999"/>
                <a:gd name="f128" fmla="*/ f102 1 14587"/>
                <a:gd name="f129" fmla="*/ f103 1 30999"/>
                <a:gd name="f130" fmla="*/ f104 1 30999"/>
                <a:gd name="f131" fmla="*/ f105 1 30999"/>
                <a:gd name="f132" fmla="*/ f106 1 14587"/>
                <a:gd name="f133" fmla="*/ f107 1 14587"/>
                <a:gd name="f134" fmla="*/ f108 1 14587"/>
                <a:gd name="f135" fmla="*/ f75 1 f82"/>
                <a:gd name="f136" fmla="*/ f76 1 f82"/>
                <a:gd name="f137" fmla="*/ f75 1 f83"/>
                <a:gd name="f138" fmla="*/ f77 1 f83"/>
                <a:gd name="f139" fmla="*/ f110 1 f82"/>
                <a:gd name="f140" fmla="*/ f111 1 f83"/>
                <a:gd name="f141" fmla="*/ f112 1 f83"/>
                <a:gd name="f142" fmla="*/ f113 1 f83"/>
                <a:gd name="f143" fmla="*/ f114 1 f82"/>
                <a:gd name="f144" fmla="*/ f115 1 f83"/>
                <a:gd name="f145" fmla="*/ f116 1 f82"/>
                <a:gd name="f146" fmla="*/ f117 1 f83"/>
                <a:gd name="f147" fmla="*/ f118 1 f82"/>
                <a:gd name="f148" fmla="*/ f119 1 f82"/>
                <a:gd name="f149" fmla="*/ f120 1 f82"/>
                <a:gd name="f150" fmla="*/ f121 1 f82"/>
                <a:gd name="f151" fmla="*/ f122 1 f83"/>
                <a:gd name="f152" fmla="*/ f123 1 f82"/>
                <a:gd name="f153" fmla="*/ f124 1 f83"/>
                <a:gd name="f154" fmla="*/ f125 1 f82"/>
                <a:gd name="f155" fmla="*/ f126 1 f83"/>
                <a:gd name="f156" fmla="*/ f127 1 f82"/>
                <a:gd name="f157" fmla="*/ f128 1 f83"/>
                <a:gd name="f158" fmla="*/ f129 1 f82"/>
                <a:gd name="f159" fmla="*/ f130 1 f82"/>
                <a:gd name="f160" fmla="*/ f131 1 f82"/>
                <a:gd name="f161" fmla="*/ f132 1 f83"/>
                <a:gd name="f162" fmla="*/ f133 1 f83"/>
                <a:gd name="f163" fmla="*/ f134 1 f83"/>
                <a:gd name="f164" fmla="*/ f135 f73 1"/>
                <a:gd name="f165" fmla="*/ f136 f73 1"/>
                <a:gd name="f166" fmla="*/ f138 f74 1"/>
                <a:gd name="f167" fmla="*/ f137 f74 1"/>
                <a:gd name="f168" fmla="*/ f139 f73 1"/>
                <a:gd name="f169" fmla="*/ f140 f74 1"/>
                <a:gd name="f170" fmla="*/ f141 f74 1"/>
                <a:gd name="f171" fmla="*/ f142 f74 1"/>
                <a:gd name="f172" fmla="*/ f143 f73 1"/>
                <a:gd name="f173" fmla="*/ f144 f74 1"/>
                <a:gd name="f174" fmla="*/ f145 f73 1"/>
                <a:gd name="f175" fmla="*/ f146 f74 1"/>
                <a:gd name="f176" fmla="*/ f147 f73 1"/>
                <a:gd name="f177" fmla="*/ f148 f73 1"/>
                <a:gd name="f178" fmla="*/ f149 f73 1"/>
                <a:gd name="f179" fmla="*/ f150 f73 1"/>
                <a:gd name="f180" fmla="*/ f151 f74 1"/>
                <a:gd name="f181" fmla="*/ f152 f73 1"/>
                <a:gd name="f182" fmla="*/ f153 f74 1"/>
                <a:gd name="f183" fmla="*/ f154 f73 1"/>
                <a:gd name="f184" fmla="*/ f155 f74 1"/>
                <a:gd name="f185" fmla="*/ f156 f73 1"/>
                <a:gd name="f186" fmla="*/ f157 f74 1"/>
                <a:gd name="f187" fmla="*/ f158 f73 1"/>
                <a:gd name="f188" fmla="*/ f159 f73 1"/>
                <a:gd name="f189" fmla="*/ f160 f73 1"/>
                <a:gd name="f190" fmla="*/ f161 f74 1"/>
                <a:gd name="f191" fmla="*/ f162 f74 1"/>
                <a:gd name="f192" fmla="*/ f163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68" y="f169"/>
                </a:cxn>
                <a:cxn ang="f109">
                  <a:pos x="f168" y="f170"/>
                </a:cxn>
                <a:cxn ang="f109">
                  <a:pos x="f168" y="f171"/>
                </a:cxn>
                <a:cxn ang="f109">
                  <a:pos x="f172" y="f173"/>
                </a:cxn>
                <a:cxn ang="f109">
                  <a:pos x="f174" y="f175"/>
                </a:cxn>
                <a:cxn ang="f109">
                  <a:pos x="f176" y="f175"/>
                </a:cxn>
                <a:cxn ang="f109">
                  <a:pos x="f177" y="f175"/>
                </a:cxn>
                <a:cxn ang="f109">
                  <a:pos x="f178" y="f175"/>
                </a:cxn>
                <a:cxn ang="f109">
                  <a:pos x="f179" y="f180"/>
                </a:cxn>
                <a:cxn ang="f109">
                  <a:pos x="f179" y="f169"/>
                </a:cxn>
                <a:cxn ang="f109">
                  <a:pos x="f181" y="f182"/>
                </a:cxn>
                <a:cxn ang="f109">
                  <a:pos x="f181" y="f182"/>
                </a:cxn>
                <a:cxn ang="f109">
                  <a:pos x="f183" y="f184"/>
                </a:cxn>
                <a:cxn ang="f109">
                  <a:pos x="f185" y="f186"/>
                </a:cxn>
                <a:cxn ang="f109">
                  <a:pos x="f185" y="f169"/>
                </a:cxn>
                <a:cxn ang="f109">
                  <a:pos x="f187" y="f169"/>
                </a:cxn>
                <a:cxn ang="f109">
                  <a:pos x="f188" y="f169"/>
                </a:cxn>
                <a:cxn ang="f109">
                  <a:pos x="f189" y="f190"/>
                </a:cxn>
                <a:cxn ang="f109">
                  <a:pos x="f188" y="f171"/>
                </a:cxn>
                <a:cxn ang="f109">
                  <a:pos x="f187" y="f171"/>
                </a:cxn>
                <a:cxn ang="f109">
                  <a:pos x="f172" y="f191"/>
                </a:cxn>
                <a:cxn ang="f109">
                  <a:pos x="f172" y="f192"/>
                </a:cxn>
                <a:cxn ang="f109">
                  <a:pos x="f187" y="f169"/>
                </a:cxn>
              </a:cxnLst>
              <a:rect l="f164" t="f167" r="f165" b="f166"/>
              <a:pathLst>
                <a:path w="30999" h="14587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cubicBezTo>
                    <a:pt x="f12" y="f13"/>
                    <a:pt x="f12" y="f14"/>
                    <a:pt x="f8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29"/>
                    <a:pt x="f31" y="f27"/>
                  </a:cubicBezTo>
                  <a:lnTo>
                    <a:pt x="f32" y="f27"/>
                  </a:lnTo>
                  <a:lnTo>
                    <a:pt x="f33" y="f27"/>
                  </a:lnTo>
                  <a:lnTo>
                    <a:pt x="f34" y="f35"/>
                  </a:lnTo>
                  <a:lnTo>
                    <a:pt x="f34" y="f9"/>
                  </a:lnTo>
                  <a:cubicBezTo>
                    <a:pt x="f36" y="f37"/>
                    <a:pt x="f38" y="f39"/>
                    <a:pt x="f5" y="f40"/>
                  </a:cubicBezTo>
                  <a:lnTo>
                    <a:pt x="f5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7" y="f48"/>
                    <a:pt x="f47" y="f49"/>
                    <a:pt x="f47" y="f9"/>
                  </a:cubicBezTo>
                  <a:close/>
                  <a:moveTo>
                    <a:pt x="f50" y="f9"/>
                  </a:moveTo>
                  <a:lnTo>
                    <a:pt x="f51" y="f9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51" y="f15"/>
                  </a:cubicBezTo>
                  <a:lnTo>
                    <a:pt x="f50" y="f15"/>
                  </a:lnTo>
                  <a:cubicBezTo>
                    <a:pt x="f62" y="f63"/>
                    <a:pt x="f64" y="f65"/>
                    <a:pt x="f20" y="f66"/>
                  </a:cubicBezTo>
                  <a:cubicBezTo>
                    <a:pt x="f67" y="f68"/>
                    <a:pt x="f67" y="f69"/>
                    <a:pt x="f20" y="f70"/>
                  </a:cubicBezTo>
                  <a:cubicBezTo>
                    <a:pt x="f20" y="f70"/>
                    <a:pt x="f71" y="f9"/>
                    <a:pt x="f50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2" name="Freeform: Shape 1445">
              <a:extLst>
                <a:ext uri="{FF2B5EF4-FFF2-40B4-BE49-F238E27FC236}">
                  <a16:creationId xmlns:a16="http://schemas.microsoft.com/office/drawing/2014/main" id="{7FA56D00-C260-C37B-A525-F94B365A4D91}"/>
                </a:ext>
              </a:extLst>
            </p:cNvPr>
            <p:cNvSpPr/>
            <p:nvPr/>
          </p:nvSpPr>
          <p:spPr>
            <a:xfrm>
              <a:off x="9389214" y="6482657"/>
              <a:ext cx="45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"/>
                <a:gd name="f7" fmla="val 1607"/>
                <a:gd name="f8" fmla="val 1608"/>
                <a:gd name="f9" fmla="val -17"/>
                <a:gd name="f10" fmla="val 1072"/>
                <a:gd name="f11" fmla="val 536"/>
                <a:gd name="f12" fmla="+- 0 0 -90"/>
                <a:gd name="f13" fmla="*/ f3 1 50"/>
                <a:gd name="f14" fmla="*/ f4 1 160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0"/>
                <a:gd name="f23" fmla="*/ f19 1 1607"/>
                <a:gd name="f24" fmla="*/ 50 f20 1"/>
                <a:gd name="f25" fmla="*/ 1608 f19 1"/>
                <a:gd name="f26" fmla="*/ 0 f19 1"/>
                <a:gd name="f27" fmla="+- f21 0 f1"/>
                <a:gd name="f28" fmla="*/ f24 1 50"/>
                <a:gd name="f29" fmla="*/ f25 1 1607"/>
                <a:gd name="f30" fmla="*/ f26 1 1607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0" h="1607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lnTo>
                    <a:pt x="f6" y="f5"/>
                  </a:lnTo>
                  <a:cubicBezTo>
                    <a:pt x="f9" y="f11"/>
                    <a:pt x="f9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3" name="Freeform: Shape 1446">
              <a:extLst>
                <a:ext uri="{FF2B5EF4-FFF2-40B4-BE49-F238E27FC236}">
                  <a16:creationId xmlns:a16="http://schemas.microsoft.com/office/drawing/2014/main" id="{A59A0E2B-8A46-369A-00CA-B88ED9FD8411}"/>
                </a:ext>
              </a:extLst>
            </p:cNvPr>
            <p:cNvSpPr/>
            <p:nvPr/>
          </p:nvSpPr>
          <p:spPr>
            <a:xfrm>
              <a:off x="9393073" y="6489487"/>
              <a:ext cx="1527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7"/>
                <a:gd name="f7" fmla="val 13395"/>
                <a:gd name="f8" fmla="val 1608"/>
                <a:gd name="f9" fmla="+- 0 0 -90"/>
                <a:gd name="f10" fmla="*/ f3 1 1607"/>
                <a:gd name="f11" fmla="*/ f4 1 133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607"/>
                <a:gd name="f20" fmla="*/ f16 1 13395"/>
                <a:gd name="f21" fmla="*/ 1608 f17 1"/>
                <a:gd name="f22" fmla="*/ 0 f16 1"/>
                <a:gd name="f23" fmla="*/ 0 f17 1"/>
                <a:gd name="f24" fmla="+- f18 0 f1"/>
                <a:gd name="f25" fmla="*/ f21 1 1607"/>
                <a:gd name="f26" fmla="*/ f22 1 13395"/>
                <a:gd name="f27" fmla="*/ f23 1 1607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607" h="13395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4" name="Freeform: Shape 1447">
              <a:extLst>
                <a:ext uri="{FF2B5EF4-FFF2-40B4-BE49-F238E27FC236}">
                  <a16:creationId xmlns:a16="http://schemas.microsoft.com/office/drawing/2014/main" id="{B32736E6-566C-A962-2383-9A0ACEBC625D}"/>
                </a:ext>
              </a:extLst>
            </p:cNvPr>
            <p:cNvSpPr/>
            <p:nvPr/>
          </p:nvSpPr>
          <p:spPr>
            <a:xfrm>
              <a:off x="9402729" y="5892439"/>
              <a:ext cx="10030" cy="45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83"/>
                <a:gd name="f7" fmla="val 4554"/>
                <a:gd name="f8" fmla="val 3751"/>
                <a:gd name="f9" fmla="val 3349"/>
                <a:gd name="f10" fmla="val 10584"/>
                <a:gd name="f11" fmla="val 4555"/>
                <a:gd name="f12" fmla="val 2009"/>
                <a:gd name="f13" fmla="val 2679"/>
                <a:gd name="f14" fmla="+- 0 0 -90"/>
                <a:gd name="f15" fmla="*/ f3 1 10583"/>
                <a:gd name="f16" fmla="*/ f4 1 455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583"/>
                <a:gd name="f25" fmla="*/ f21 1 4554"/>
                <a:gd name="f26" fmla="*/ 3751 f22 1"/>
                <a:gd name="f27" fmla="*/ 3349 f21 1"/>
                <a:gd name="f28" fmla="*/ 10584 f22 1"/>
                <a:gd name="f29" fmla="*/ 4555 f21 1"/>
                <a:gd name="f30" fmla="*/ 2009 f21 1"/>
                <a:gd name="f31" fmla="*/ 0 f22 1"/>
                <a:gd name="f32" fmla="*/ 0 f21 1"/>
                <a:gd name="f33" fmla="*/ 2679 f21 1"/>
                <a:gd name="f34" fmla="+- f23 0 f1"/>
                <a:gd name="f35" fmla="*/ f26 1 10583"/>
                <a:gd name="f36" fmla="*/ f27 1 4554"/>
                <a:gd name="f37" fmla="*/ f28 1 10583"/>
                <a:gd name="f38" fmla="*/ f29 1 4554"/>
                <a:gd name="f39" fmla="*/ f30 1 4554"/>
                <a:gd name="f40" fmla="*/ f31 1 10583"/>
                <a:gd name="f41" fmla="*/ f32 1 4554"/>
                <a:gd name="f42" fmla="*/ f33 1 4554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5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6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64" y="f65"/>
                </a:cxn>
                <a:cxn ang="f34">
                  <a:pos x="f64" y="f66"/>
                </a:cxn>
                <a:cxn ang="f34">
                  <a:pos x="f59" y="f60"/>
                </a:cxn>
              </a:cxnLst>
              <a:rect l="f55" t="f58" r="f56" b="f57"/>
              <a:pathLst>
                <a:path w="10583" h="4554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5" name="Freeform: Shape 1448">
              <a:extLst>
                <a:ext uri="{FF2B5EF4-FFF2-40B4-BE49-F238E27FC236}">
                  <a16:creationId xmlns:a16="http://schemas.microsoft.com/office/drawing/2014/main" id="{A2FAF9A9-5BEC-93F1-7411-9EC7680770DA}"/>
                </a:ext>
              </a:extLst>
            </p:cNvPr>
            <p:cNvSpPr/>
            <p:nvPr/>
          </p:nvSpPr>
          <p:spPr>
            <a:xfrm>
              <a:off x="9418740" y="6479840"/>
              <a:ext cx="6355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01"/>
                <a:gd name="f7" fmla="val 2545"/>
                <a:gd name="f8" fmla="val 5478"/>
                <a:gd name="f9" fmla="val 923"/>
                <a:gd name="f10" fmla="val 226"/>
                <a:gd name="f11" fmla="val 228"/>
                <a:gd name="f12" fmla="val -162"/>
                <a:gd name="f13" fmla="val 991"/>
                <a:gd name="f14" fmla="val 65"/>
                <a:gd name="f15" fmla="val 1688"/>
                <a:gd name="f16" fmla="val 199"/>
                <a:gd name="f17" fmla="val 2090"/>
                <a:gd name="f18" fmla="val 521"/>
                <a:gd name="f19" fmla="val 2411"/>
                <a:gd name="f20" fmla="val 6147"/>
                <a:gd name="f21" fmla="val 6818"/>
                <a:gd name="f22" fmla="val 1875"/>
                <a:gd name="f23" fmla="val 6684"/>
                <a:gd name="f24" fmla="val 1206"/>
                <a:gd name="f25" fmla="val 536"/>
                <a:gd name="f26" fmla="+- 0 0 -90"/>
                <a:gd name="f27" fmla="*/ f3 1 6701"/>
                <a:gd name="f28" fmla="*/ f4 1 254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6701"/>
                <a:gd name="f37" fmla="*/ f33 1 2545"/>
                <a:gd name="f38" fmla="*/ 5478 f34 1"/>
                <a:gd name="f39" fmla="*/ 0 f33 1"/>
                <a:gd name="f40" fmla="*/ 923 f34 1"/>
                <a:gd name="f41" fmla="*/ 65 f34 1"/>
                <a:gd name="f42" fmla="*/ 1688 f33 1"/>
                <a:gd name="f43" fmla="*/ 2545 f33 1"/>
                <a:gd name="f44" fmla="*/ 6684 f34 1"/>
                <a:gd name="f45" fmla="*/ 1206 f33 1"/>
                <a:gd name="f46" fmla="+- f35 0 f1"/>
                <a:gd name="f47" fmla="*/ f38 1 6701"/>
                <a:gd name="f48" fmla="*/ f39 1 2545"/>
                <a:gd name="f49" fmla="*/ f40 1 6701"/>
                <a:gd name="f50" fmla="*/ f41 1 6701"/>
                <a:gd name="f51" fmla="*/ f42 1 2545"/>
                <a:gd name="f52" fmla="*/ f43 1 2545"/>
                <a:gd name="f53" fmla="*/ f44 1 6701"/>
                <a:gd name="f54" fmla="*/ f45 1 2545"/>
                <a:gd name="f55" fmla="*/ f29 1 f36"/>
                <a:gd name="f56" fmla="*/ f30 1 f36"/>
                <a:gd name="f57" fmla="*/ f29 1 f37"/>
                <a:gd name="f58" fmla="*/ f31 1 f37"/>
                <a:gd name="f59" fmla="*/ f47 1 f36"/>
                <a:gd name="f60" fmla="*/ f48 1 f37"/>
                <a:gd name="f61" fmla="*/ f49 1 f36"/>
                <a:gd name="f62" fmla="*/ f50 1 f36"/>
                <a:gd name="f63" fmla="*/ f51 1 f37"/>
                <a:gd name="f64" fmla="*/ f52 1 f37"/>
                <a:gd name="f65" fmla="*/ f53 1 f36"/>
                <a:gd name="f66" fmla="*/ f54 1 f37"/>
                <a:gd name="f67" fmla="*/ f55 f27 1"/>
                <a:gd name="f68" fmla="*/ f56 f27 1"/>
                <a:gd name="f69" fmla="*/ f58 f28 1"/>
                <a:gd name="f70" fmla="*/ f57 f28 1"/>
                <a:gd name="f71" fmla="*/ f59 f27 1"/>
                <a:gd name="f72" fmla="*/ f60 f28 1"/>
                <a:gd name="f73" fmla="*/ f61 f27 1"/>
                <a:gd name="f74" fmla="*/ f62 f27 1"/>
                <a:gd name="f75" fmla="*/ f63 f28 1"/>
                <a:gd name="f76" fmla="*/ f64 f28 1"/>
                <a:gd name="f77" fmla="*/ f65 f27 1"/>
                <a:gd name="f78" fmla="*/ f6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1" y="f72"/>
                </a:cxn>
                <a:cxn ang="f46">
                  <a:pos x="f73" y="f72"/>
                </a:cxn>
                <a:cxn ang="f46">
                  <a:pos x="f74" y="f75"/>
                </a:cxn>
                <a:cxn ang="f46">
                  <a:pos x="f73" y="f76"/>
                </a:cxn>
                <a:cxn ang="f46">
                  <a:pos x="f71" y="f76"/>
                </a:cxn>
                <a:cxn ang="f46">
                  <a:pos x="f77" y="f78"/>
                </a:cxn>
                <a:cxn ang="f46">
                  <a:pos x="f71" y="f72"/>
                </a:cxn>
              </a:cxnLst>
              <a:rect l="f67" t="f70" r="f68" b="f69"/>
              <a:pathLst>
                <a:path w="6701" h="2545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9" y="f7"/>
                  </a:cubicBezTo>
                  <a:lnTo>
                    <a:pt x="f8" y="f7"/>
                  </a:lnTo>
                  <a:cubicBezTo>
                    <a:pt x="f20" y="f7"/>
                    <a:pt x="f21" y="f22"/>
                    <a:pt x="f23" y="f24"/>
                  </a:cubicBezTo>
                  <a:cubicBezTo>
                    <a:pt x="f23" y="f25"/>
                    <a:pt x="f20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6" name="Freeform: Shape 1449">
              <a:extLst>
                <a:ext uri="{FF2B5EF4-FFF2-40B4-BE49-F238E27FC236}">
                  <a16:creationId xmlns:a16="http://schemas.microsoft.com/office/drawing/2014/main" id="{CEA24AAF-E29E-1808-BAFC-318F82495EF8}"/>
                </a:ext>
              </a:extLst>
            </p:cNvPr>
            <p:cNvSpPr/>
            <p:nvPr/>
          </p:nvSpPr>
          <p:spPr>
            <a:xfrm>
              <a:off x="9388867" y="5788060"/>
              <a:ext cx="32653" cy="181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452"/>
                <a:gd name="f7" fmla="val 18106"/>
                <a:gd name="f8" fmla="val 154"/>
                <a:gd name="f9" fmla="val 5782"/>
                <a:gd name="f10" fmla="val -662"/>
                <a:gd name="f11" fmla="val 9692"/>
                <a:gd name="f12" fmla="val 1843"/>
                <a:gd name="f13" fmla="val 13527"/>
                <a:gd name="f14" fmla="val 5741"/>
                <a:gd name="f15" fmla="val 14349"/>
                <a:gd name="f16" fmla="val 5755"/>
                <a:gd name="f17" fmla="val 14350"/>
                <a:gd name="f18" fmla="val 5768"/>
                <a:gd name="f19" fmla="val 14353"/>
                <a:gd name="f20" fmla="val 5781"/>
                <a:gd name="f21" fmla="val 14355"/>
                <a:gd name="f22" fmla="val 8327"/>
                <a:gd name="f23" fmla="val 25074"/>
                <a:gd name="f24" fmla="val 12212"/>
                <a:gd name="f25" fmla="val 8217"/>
                <a:gd name="f26" fmla="val 28316"/>
                <a:gd name="f27" fmla="val 4978"/>
                <a:gd name="f28" fmla="val 32309"/>
                <a:gd name="f29" fmla="val 33019"/>
                <a:gd name="f30" fmla="val 4838"/>
                <a:gd name="f31" fmla="val 33743"/>
                <a:gd name="f32" fmla="val 34453"/>
                <a:gd name="f33" fmla="val 9533"/>
                <a:gd name="f34" fmla="val 156"/>
                <a:gd name="f35" fmla="val 8729"/>
                <a:gd name="f36" fmla="val 4817"/>
                <a:gd name="f37" fmla="val -665"/>
                <a:gd name="f38" fmla="val 985"/>
                <a:gd name="f39" fmla="val 1838"/>
                <a:gd name="f40" fmla="val 168"/>
                <a:gd name="f41" fmla="val 5749"/>
                <a:gd name="f42" fmla="val 5759"/>
                <a:gd name="f43" fmla="val 5771"/>
                <a:gd name="f44" fmla="+- 0 0 -90"/>
                <a:gd name="f45" fmla="*/ f3 1 34452"/>
                <a:gd name="f46" fmla="*/ f4 1 18106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34452"/>
                <a:gd name="f55" fmla="*/ f51 1 18106"/>
                <a:gd name="f56" fmla="*/ 154 f52 1"/>
                <a:gd name="f57" fmla="*/ 5782 f51 1"/>
                <a:gd name="f58" fmla="*/ 5741 f52 1"/>
                <a:gd name="f59" fmla="*/ 14349 f51 1"/>
                <a:gd name="f60" fmla="*/ 5781 f52 1"/>
                <a:gd name="f61" fmla="*/ 14355 f51 1"/>
                <a:gd name="f62" fmla="*/ 8327 f52 1"/>
                <a:gd name="f63" fmla="*/ 25074 f52 1"/>
                <a:gd name="f64" fmla="*/ 18106 f51 1"/>
                <a:gd name="f65" fmla="*/ 12212 f51 1"/>
                <a:gd name="f66" fmla="*/ 32309 f52 1"/>
                <a:gd name="f67" fmla="*/ 4978 f51 1"/>
                <a:gd name="f68" fmla="*/ 34453 f52 1"/>
                <a:gd name="f69" fmla="*/ 9533 f52 1"/>
                <a:gd name="f70" fmla="*/ 156 f51 1"/>
                <a:gd name="f71" fmla="*/ 8729 f52 1"/>
                <a:gd name="f72" fmla="*/ 168 f52 1"/>
                <a:gd name="f73" fmla="*/ 5749 f51 1"/>
                <a:gd name="f74" fmla="+- f53 0 f1"/>
                <a:gd name="f75" fmla="*/ f56 1 34452"/>
                <a:gd name="f76" fmla="*/ f57 1 18106"/>
                <a:gd name="f77" fmla="*/ f58 1 34452"/>
                <a:gd name="f78" fmla="*/ f59 1 18106"/>
                <a:gd name="f79" fmla="*/ f60 1 34452"/>
                <a:gd name="f80" fmla="*/ f61 1 18106"/>
                <a:gd name="f81" fmla="*/ f62 1 34452"/>
                <a:gd name="f82" fmla="*/ f63 1 34452"/>
                <a:gd name="f83" fmla="*/ f64 1 18106"/>
                <a:gd name="f84" fmla="*/ f65 1 18106"/>
                <a:gd name="f85" fmla="*/ f66 1 34452"/>
                <a:gd name="f86" fmla="*/ f67 1 18106"/>
                <a:gd name="f87" fmla="*/ f68 1 34452"/>
                <a:gd name="f88" fmla="*/ f69 1 34452"/>
                <a:gd name="f89" fmla="*/ f70 1 18106"/>
                <a:gd name="f90" fmla="*/ f71 1 34452"/>
                <a:gd name="f91" fmla="*/ f72 1 34452"/>
                <a:gd name="f92" fmla="*/ f73 1 18106"/>
                <a:gd name="f93" fmla="*/ f47 1 f54"/>
                <a:gd name="f94" fmla="*/ f48 1 f54"/>
                <a:gd name="f95" fmla="*/ f47 1 f55"/>
                <a:gd name="f96" fmla="*/ f49 1 f55"/>
                <a:gd name="f97" fmla="*/ f75 1 f54"/>
                <a:gd name="f98" fmla="*/ f76 1 f55"/>
                <a:gd name="f99" fmla="*/ f77 1 f54"/>
                <a:gd name="f100" fmla="*/ f78 1 f55"/>
                <a:gd name="f101" fmla="*/ f79 1 f54"/>
                <a:gd name="f102" fmla="*/ f80 1 f55"/>
                <a:gd name="f103" fmla="*/ f81 1 f54"/>
                <a:gd name="f104" fmla="*/ f82 1 f54"/>
                <a:gd name="f105" fmla="*/ f83 1 f55"/>
                <a:gd name="f106" fmla="*/ f84 1 f55"/>
                <a:gd name="f107" fmla="*/ f85 1 f54"/>
                <a:gd name="f108" fmla="*/ f86 1 f55"/>
                <a:gd name="f109" fmla="*/ f87 1 f54"/>
                <a:gd name="f110" fmla="*/ f88 1 f54"/>
                <a:gd name="f111" fmla="*/ f89 1 f55"/>
                <a:gd name="f112" fmla="*/ f90 1 f54"/>
                <a:gd name="f113" fmla="*/ f91 1 f54"/>
                <a:gd name="f114" fmla="*/ f92 1 f55"/>
                <a:gd name="f115" fmla="*/ f93 f45 1"/>
                <a:gd name="f116" fmla="*/ f94 f45 1"/>
                <a:gd name="f117" fmla="*/ f96 f46 1"/>
                <a:gd name="f118" fmla="*/ f95 f46 1"/>
                <a:gd name="f119" fmla="*/ f97 f45 1"/>
                <a:gd name="f120" fmla="*/ f98 f46 1"/>
                <a:gd name="f121" fmla="*/ f99 f45 1"/>
                <a:gd name="f122" fmla="*/ f100 f46 1"/>
                <a:gd name="f123" fmla="*/ f101 f45 1"/>
                <a:gd name="f124" fmla="*/ f102 f46 1"/>
                <a:gd name="f125" fmla="*/ f103 f45 1"/>
                <a:gd name="f126" fmla="*/ f104 f45 1"/>
                <a:gd name="f127" fmla="*/ f105 f46 1"/>
                <a:gd name="f128" fmla="*/ f106 f46 1"/>
                <a:gd name="f129" fmla="*/ f107 f45 1"/>
                <a:gd name="f130" fmla="*/ f108 f46 1"/>
                <a:gd name="f131" fmla="*/ f109 f45 1"/>
                <a:gd name="f132" fmla="*/ f110 f45 1"/>
                <a:gd name="f133" fmla="*/ f111 f46 1"/>
                <a:gd name="f134" fmla="*/ f112 f45 1"/>
                <a:gd name="f135" fmla="*/ f113 f45 1"/>
                <a:gd name="f136" fmla="*/ f114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9" y="f120"/>
                </a:cxn>
                <a:cxn ang="f74">
                  <a:pos x="f121" y="f122"/>
                </a:cxn>
                <a:cxn ang="f74">
                  <a:pos x="f123" y="f124"/>
                </a:cxn>
                <a:cxn ang="f74">
                  <a:pos x="f123" y="f124"/>
                </a:cxn>
                <a:cxn ang="f74">
                  <a:pos x="f125" y="f124"/>
                </a:cxn>
                <a:cxn ang="f74">
                  <a:pos x="f126" y="f127"/>
                </a:cxn>
                <a:cxn ang="f74">
                  <a:pos x="f126" y="f128"/>
                </a:cxn>
                <a:cxn ang="f74">
                  <a:pos x="f129" y="f130"/>
                </a:cxn>
                <a:cxn ang="f74">
                  <a:pos x="f131" y="f130"/>
                </a:cxn>
                <a:cxn ang="f74">
                  <a:pos x="f131" y="f130"/>
                </a:cxn>
                <a:cxn ang="f74">
                  <a:pos x="f132" y="f133"/>
                </a:cxn>
                <a:cxn ang="f74">
                  <a:pos x="f134" y="f133"/>
                </a:cxn>
                <a:cxn ang="f74">
                  <a:pos x="f135" y="f136"/>
                </a:cxn>
                <a:cxn ang="f74">
                  <a:pos x="f119" y="f120"/>
                </a:cxn>
              </a:cxnLst>
              <a:rect l="f115" t="f118" r="f116" b="f117"/>
              <a:pathLst>
                <a:path w="34452" h="1810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21"/>
                  </a:lnTo>
                  <a:lnTo>
                    <a:pt x="f23" y="f7"/>
                  </a:lnTo>
                  <a:lnTo>
                    <a:pt x="f23" y="f24"/>
                  </a:lnTo>
                  <a:cubicBezTo>
                    <a:pt x="f23" y="f25"/>
                    <a:pt x="f26" y="f27"/>
                    <a:pt x="f28" y="f27"/>
                  </a:cubicBezTo>
                  <a:cubicBezTo>
                    <a:pt x="f29" y="f30"/>
                    <a:pt x="f31" y="f30"/>
                    <a:pt x="f32" y="f27"/>
                  </a:cubicBezTo>
                  <a:lnTo>
                    <a:pt x="f32" y="f27"/>
                  </a:lnTo>
                  <a:lnTo>
                    <a:pt x="f33" y="f34"/>
                  </a:lnTo>
                  <a:lnTo>
                    <a:pt x="f35" y="f34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8" y="f42"/>
                    <a:pt x="f8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7" name="Freeform: Shape 1450">
              <a:extLst>
                <a:ext uri="{FF2B5EF4-FFF2-40B4-BE49-F238E27FC236}">
                  <a16:creationId xmlns:a16="http://schemas.microsoft.com/office/drawing/2014/main" id="{1B016DD0-38C2-4DC3-192B-E6B85DF73577}"/>
                </a:ext>
              </a:extLst>
            </p:cNvPr>
            <p:cNvSpPr/>
            <p:nvPr/>
          </p:nvSpPr>
          <p:spPr>
            <a:xfrm>
              <a:off x="9423303" y="5794781"/>
              <a:ext cx="1270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3395"/>
                <a:gd name="f8" fmla="+- 0 0 -90"/>
                <a:gd name="f9" fmla="*/ f3 1 13397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397"/>
                <a:gd name="f19" fmla="*/ f15 1 13395"/>
                <a:gd name="f20" fmla="*/ 0 f16 1"/>
                <a:gd name="f21" fmla="*/ 0 f15 1"/>
                <a:gd name="f22" fmla="+- f17 0 f1"/>
                <a:gd name="f23" fmla="*/ f20 1 13397"/>
                <a:gd name="f24" fmla="*/ f21 1 133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3397" h="133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8" name="Freeform: Shape 1451">
              <a:extLst>
                <a:ext uri="{FF2B5EF4-FFF2-40B4-BE49-F238E27FC236}">
                  <a16:creationId xmlns:a16="http://schemas.microsoft.com/office/drawing/2014/main" id="{4C3A129A-11B5-8F3D-4E52-FA88E83FE664}"/>
                </a:ext>
              </a:extLst>
            </p:cNvPr>
            <p:cNvSpPr/>
            <p:nvPr/>
          </p:nvSpPr>
          <p:spPr>
            <a:xfrm>
              <a:off x="10732276" y="6479173"/>
              <a:ext cx="431413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121"/>
                <a:gd name="f7" fmla="val 2679"/>
                <a:gd name="f8" fmla="val 2009"/>
                <a:gd name="f9" fmla="val 1340"/>
                <a:gd name="f10" fmla="val 268"/>
                <a:gd name="f11" fmla="+- 0 0 -90"/>
                <a:gd name="f12" fmla="*/ f3 1 455121"/>
                <a:gd name="f13" fmla="*/ f4 1 267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55121"/>
                <a:gd name="f22" fmla="*/ f18 1 2679"/>
                <a:gd name="f23" fmla="*/ 0 f19 1"/>
                <a:gd name="f24" fmla="*/ 2009 f18 1"/>
                <a:gd name="f25" fmla="*/ 2679 f18 1"/>
                <a:gd name="f26" fmla="*/ 455121 f19 1"/>
                <a:gd name="f27" fmla="*/ 1340 f18 1"/>
                <a:gd name="f28" fmla="*/ 268 f18 1"/>
                <a:gd name="f29" fmla="*/ 0 f18 1"/>
                <a:gd name="f30" fmla="+- f20 0 f1"/>
                <a:gd name="f31" fmla="*/ f23 1 455121"/>
                <a:gd name="f32" fmla="*/ f24 1 2679"/>
                <a:gd name="f33" fmla="*/ f25 1 2679"/>
                <a:gd name="f34" fmla="*/ f26 1 455121"/>
                <a:gd name="f35" fmla="*/ f27 1 2679"/>
                <a:gd name="f36" fmla="*/ f28 1 2679"/>
                <a:gd name="f37" fmla="*/ f29 1 2679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2"/>
                <a:gd name="f45" fmla="*/ f34 1 f21"/>
                <a:gd name="f46" fmla="*/ f35 1 f22"/>
                <a:gd name="f47" fmla="*/ f36 1 f22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3 1"/>
                <a:gd name="f56" fmla="*/ f45 f12 1"/>
                <a:gd name="f57" fmla="*/ f46 f13 1"/>
                <a:gd name="f58" fmla="*/ f47 f13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6" y="f55"/>
                </a:cxn>
                <a:cxn ang="f30">
                  <a:pos x="f56" y="f54"/>
                </a:cxn>
                <a:cxn ang="f30">
                  <a:pos x="f56" y="f57"/>
                </a:cxn>
                <a:cxn ang="f30">
                  <a:pos x="f56" y="f58"/>
                </a:cxn>
                <a:cxn ang="f30">
                  <a:pos x="f56" y="f59"/>
                </a:cxn>
                <a:cxn ang="f30">
                  <a:pos x="f53" y="f59"/>
                </a:cxn>
                <a:cxn ang="f30">
                  <a:pos x="f53" y="f58"/>
                </a:cxn>
                <a:cxn ang="f30">
                  <a:pos x="f53" y="f57"/>
                </a:cxn>
                <a:cxn ang="f30">
                  <a:pos x="f53" y="f54"/>
                </a:cxn>
              </a:cxnLst>
              <a:rect l="f49" t="f52" r="f50" b="f51"/>
              <a:pathLst>
                <a:path w="455121" h="2679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8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5" y="f9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9" name="Freeform: Shape 1452">
              <a:extLst>
                <a:ext uri="{FF2B5EF4-FFF2-40B4-BE49-F238E27FC236}">
                  <a16:creationId xmlns:a16="http://schemas.microsoft.com/office/drawing/2014/main" id="{27D36690-91DB-33FB-4EA8-D8E0B792AC9F}"/>
                </a:ext>
              </a:extLst>
            </p:cNvPr>
            <p:cNvSpPr/>
            <p:nvPr/>
          </p:nvSpPr>
          <p:spPr>
            <a:xfrm>
              <a:off x="10117095" y="6479438"/>
              <a:ext cx="10917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21"/>
                <a:gd name="f7" fmla="val 2411"/>
                <a:gd name="f8" fmla="val 670"/>
                <a:gd name="f9" fmla="val 11522"/>
                <a:gd name="f10" fmla="val 11388"/>
                <a:gd name="f11" fmla="val 1607"/>
                <a:gd name="f12" fmla="val 804"/>
                <a:gd name="f13" fmla="val 1072"/>
                <a:gd name="f14" fmla="val 54"/>
                <a:gd name="f15" fmla="val 308"/>
                <a:gd name="f16" fmla="val 134"/>
                <a:gd name="f17" fmla="val -174"/>
                <a:gd name="f18" fmla="val 1299"/>
                <a:gd name="f19" fmla="val 67"/>
                <a:gd name="f20" fmla="val 2063"/>
                <a:gd name="f21" fmla="+- 0 0 -90"/>
                <a:gd name="f22" fmla="*/ f3 1 11521"/>
                <a:gd name="f23" fmla="*/ f4 1 241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1521"/>
                <a:gd name="f32" fmla="*/ f28 1 2411"/>
                <a:gd name="f33" fmla="*/ 670 f29 1"/>
                <a:gd name="f34" fmla="*/ 2411 f28 1"/>
                <a:gd name="f35" fmla="*/ 11522 f29 1"/>
                <a:gd name="f36" fmla="*/ 0 f28 1"/>
                <a:gd name="f37" fmla="*/ 1072 f29 1"/>
                <a:gd name="f38" fmla="*/ 134 f29 1"/>
                <a:gd name="f39" fmla="*/ 670 f28 1"/>
                <a:gd name="f40" fmla="+- f30 0 f1"/>
                <a:gd name="f41" fmla="*/ f33 1 11521"/>
                <a:gd name="f42" fmla="*/ f34 1 2411"/>
                <a:gd name="f43" fmla="*/ f35 1 11521"/>
                <a:gd name="f44" fmla="*/ f36 1 2411"/>
                <a:gd name="f45" fmla="*/ f37 1 11521"/>
                <a:gd name="f46" fmla="*/ f38 1 11521"/>
                <a:gd name="f47" fmla="*/ f39 1 2411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4"/>
                </a:cxn>
                <a:cxn ang="f40">
                  <a:pos x="f65" y="f66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8" y="f69"/>
                </a:cxn>
                <a:cxn ang="f40">
                  <a:pos x="f68" y="f69"/>
                </a:cxn>
                <a:cxn ang="f40">
                  <a:pos x="f63" y="f64"/>
                </a:cxn>
              </a:cxnLst>
              <a:rect l="f59" t="f62" r="f60" b="f61"/>
              <a:pathLst>
                <a:path w="11521" h="2411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0" y="f12"/>
                    <a:pt x="f9" y="f5"/>
                  </a:cubicBezTo>
                  <a:lnTo>
                    <a:pt x="f9" y="f5"/>
                  </a:lnTo>
                  <a:lnTo>
                    <a:pt x="f13" y="f5"/>
                  </a:lnTo>
                  <a:cubicBezTo>
                    <a:pt x="f8" y="f14"/>
                    <a:pt x="f15" y="f15"/>
                    <a:pt x="f16" y="f8"/>
                  </a:cubicBezTo>
                  <a:cubicBezTo>
                    <a:pt x="f16" y="f8"/>
                    <a:pt x="f16" y="f8"/>
                    <a:pt x="f16" y="f8"/>
                  </a:cubicBezTo>
                  <a:cubicBezTo>
                    <a:pt x="f17" y="f18"/>
                    <a:pt x="f19" y="f2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0" name="Freeform: Shape 1453">
              <a:extLst>
                <a:ext uri="{FF2B5EF4-FFF2-40B4-BE49-F238E27FC236}">
                  <a16:creationId xmlns:a16="http://schemas.microsoft.com/office/drawing/2014/main" id="{E6821BC4-2574-81FF-BEF2-9EDD68F83C59}"/>
                </a:ext>
              </a:extLst>
            </p:cNvPr>
            <p:cNvSpPr/>
            <p:nvPr/>
          </p:nvSpPr>
          <p:spPr>
            <a:xfrm>
              <a:off x="9469023" y="6479173"/>
              <a:ext cx="44320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758"/>
                <a:gd name="f7" fmla="val 2679"/>
                <a:gd name="f8" fmla="val 46759"/>
                <a:gd name="f9" fmla="val 134"/>
                <a:gd name="f10" fmla="val 884"/>
                <a:gd name="f11" fmla="val 1795"/>
                <a:gd name="f12" fmla="+- 0 0 -90"/>
                <a:gd name="f13" fmla="*/ f3 1 46758"/>
                <a:gd name="f14" fmla="*/ f4 1 267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6758"/>
                <a:gd name="f23" fmla="*/ f19 1 2679"/>
                <a:gd name="f24" fmla="*/ 46759 f20 1"/>
                <a:gd name="f25" fmla="*/ 2679 f19 1"/>
                <a:gd name="f26" fmla="*/ 0 f19 1"/>
                <a:gd name="f27" fmla="*/ 0 f20 1"/>
                <a:gd name="f28" fmla="+- f21 0 f1"/>
                <a:gd name="f29" fmla="*/ f24 1 46758"/>
                <a:gd name="f30" fmla="*/ f25 1 2679"/>
                <a:gd name="f31" fmla="*/ f26 1 2679"/>
                <a:gd name="f32" fmla="*/ f27 1 46758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3"/>
                <a:gd name="f40" fmla="*/ f32 1 f22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4 1"/>
                <a:gd name="f48" fmla="*/ f4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7"/>
                </a:cxn>
                <a:cxn ang="f28">
                  <a:pos x="f48" y="f47"/>
                </a:cxn>
                <a:cxn ang="f28">
                  <a:pos x="f48" y="f46"/>
                </a:cxn>
              </a:cxnLst>
              <a:rect l="f41" t="f44" r="f42" b="f43"/>
              <a:pathLst>
                <a:path w="46758" h="2679">
                  <a:moveTo>
                    <a:pt x="f8" y="f7"/>
                  </a:moveTo>
                  <a:lnTo>
                    <a:pt x="f8" y="f5"/>
                  </a:lnTo>
                  <a:lnTo>
                    <a:pt x="f5" y="f5"/>
                  </a:lnTo>
                  <a:cubicBezTo>
                    <a:pt x="f9" y="f10"/>
                    <a:pt x="f9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1" name="Freeform: Shape 1454">
              <a:extLst>
                <a:ext uri="{FF2B5EF4-FFF2-40B4-BE49-F238E27FC236}">
                  <a16:creationId xmlns:a16="http://schemas.microsoft.com/office/drawing/2014/main" id="{F6F28D5A-8DA4-A49D-681F-EDA127703D8A}"/>
                </a:ext>
              </a:extLst>
            </p:cNvPr>
            <p:cNvSpPr/>
            <p:nvPr/>
          </p:nvSpPr>
          <p:spPr>
            <a:xfrm>
              <a:off x="9436379" y="6487741"/>
              <a:ext cx="2542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8"/>
                <a:gd name="f7" fmla="val 150"/>
                <a:gd name="f8" fmla="val 2679"/>
                <a:gd name="f9" fmla="val 1795"/>
                <a:gd name="f10" fmla="val 201"/>
                <a:gd name="f11" fmla="val 884"/>
                <a:gd name="f12" fmla="+- 0 0 -90"/>
                <a:gd name="f13" fmla="*/ f3 1 2678"/>
                <a:gd name="f14" fmla="*/ f4 1 15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78"/>
                <a:gd name="f23" fmla="*/ f19 1 150"/>
                <a:gd name="f24" fmla="*/ 2679 f20 1"/>
                <a:gd name="f25" fmla="*/ 0 f19 1"/>
                <a:gd name="f26" fmla="*/ 0 f20 1"/>
                <a:gd name="f27" fmla="+- f21 0 f1"/>
                <a:gd name="f28" fmla="*/ f24 1 2678"/>
                <a:gd name="f29" fmla="*/ f25 1 150"/>
                <a:gd name="f30" fmla="*/ f26 1 2678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2678" h="150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11" y="f10"/>
                    <a:pt x="f5" y="f5"/>
                  </a:cubicBezTo>
                  <a:cubicBezTo>
                    <a:pt x="f11" y="f10"/>
                    <a:pt x="f9" y="f1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2" name="Freeform: Shape 1455">
              <a:extLst>
                <a:ext uri="{FF2B5EF4-FFF2-40B4-BE49-F238E27FC236}">
                  <a16:creationId xmlns:a16="http://schemas.microsoft.com/office/drawing/2014/main" id="{DEAF14B8-1A18-41B3-62DA-20AA83CCF802}"/>
                </a:ext>
              </a:extLst>
            </p:cNvPr>
            <p:cNvSpPr/>
            <p:nvPr/>
          </p:nvSpPr>
          <p:spPr>
            <a:xfrm>
              <a:off x="9432703" y="6483452"/>
              <a:ext cx="886" cy="13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7"/>
                <a:gd name="f7" fmla="val 1339"/>
                <a:gd name="f8" fmla="val 134"/>
                <a:gd name="f9" fmla="val 268"/>
                <a:gd name="f10" fmla="val 321"/>
                <a:gd name="f11" fmla="val 683"/>
                <a:gd name="f12" fmla="val 603"/>
                <a:gd name="f13" fmla="val 1045"/>
                <a:gd name="f14" fmla="val 938"/>
                <a:gd name="f15" fmla="val 1340"/>
                <a:gd name="f16" fmla="val 550"/>
                <a:gd name="f17" fmla="val 951"/>
                <a:gd name="f18" fmla="val 228"/>
                <a:gd name="f19" fmla="val 496"/>
                <a:gd name="f20" fmla="+- 0 0 -90"/>
                <a:gd name="f21" fmla="*/ f3 1 937"/>
                <a:gd name="f22" fmla="*/ f4 1 13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937"/>
                <a:gd name="f31" fmla="*/ f27 1 1339"/>
                <a:gd name="f32" fmla="*/ 134 f28 1"/>
                <a:gd name="f33" fmla="*/ 268 f27 1"/>
                <a:gd name="f34" fmla="*/ 938 f28 1"/>
                <a:gd name="f35" fmla="*/ 1340 f27 1"/>
                <a:gd name="f36" fmla="*/ 0 f28 1"/>
                <a:gd name="f37" fmla="*/ 0 f27 1"/>
                <a:gd name="f38" fmla="+- f29 0 f1"/>
                <a:gd name="f39" fmla="*/ f32 1 937"/>
                <a:gd name="f40" fmla="*/ f33 1 1339"/>
                <a:gd name="f41" fmla="*/ f34 1 937"/>
                <a:gd name="f42" fmla="*/ f35 1 1339"/>
                <a:gd name="f43" fmla="*/ f36 1 937"/>
                <a:gd name="f44" fmla="*/ f37 1 1339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1"/>
                <a:gd name="f53" fmla="*/ f43 1 f30"/>
                <a:gd name="f54" fmla="*/ f44 1 f31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2 1"/>
                <a:gd name="f63" fmla="*/ f53 f21 1"/>
                <a:gd name="f64" fmla="*/ f5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61" y="f62"/>
                </a:cxn>
                <a:cxn ang="f38">
                  <a:pos x="f63" y="f64"/>
                </a:cxn>
              </a:cxnLst>
              <a:rect l="f55" t="f58" r="f56" b="f57"/>
              <a:pathLst>
                <a:path w="937" h="13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3" name="Freeform: Shape 1456">
              <a:extLst>
                <a:ext uri="{FF2B5EF4-FFF2-40B4-BE49-F238E27FC236}">
                  <a16:creationId xmlns:a16="http://schemas.microsoft.com/office/drawing/2014/main" id="{76191671-E499-E7DF-6627-88B59E94B1B4}"/>
                </a:ext>
              </a:extLst>
            </p:cNvPr>
            <p:cNvSpPr/>
            <p:nvPr/>
          </p:nvSpPr>
          <p:spPr>
            <a:xfrm>
              <a:off x="9432264" y="6480508"/>
              <a:ext cx="54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"/>
                <a:gd name="f7" fmla="val 1607"/>
                <a:gd name="f8" fmla="val 61"/>
                <a:gd name="f9" fmla="val -20"/>
                <a:gd name="f10" fmla="val 1071"/>
                <a:gd name="f11" fmla="val 536"/>
                <a:gd name="f12" fmla="val 1206"/>
                <a:gd name="f13" fmla="+- 0 0 -90"/>
                <a:gd name="f14" fmla="*/ f3 1 60"/>
                <a:gd name="f15" fmla="*/ f4 1 160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0"/>
                <a:gd name="f24" fmla="*/ f20 1 1607"/>
                <a:gd name="f25" fmla="*/ 61 f21 1"/>
                <a:gd name="f26" fmla="*/ 1607 f20 1"/>
                <a:gd name="f27" fmla="*/ 0 f20 1"/>
                <a:gd name="f28" fmla="+- f22 0 f1"/>
                <a:gd name="f29" fmla="*/ f25 1 60"/>
                <a:gd name="f30" fmla="*/ f26 1 1607"/>
                <a:gd name="f31" fmla="*/ f27 1 1607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60" h="1607">
                  <a:moveTo>
                    <a:pt x="f8" y="f7"/>
                  </a:moveTo>
                  <a:lnTo>
                    <a:pt x="f8" y="f7"/>
                  </a:lnTo>
                  <a:cubicBezTo>
                    <a:pt x="f9" y="f10"/>
                    <a:pt x="f9" y="f11"/>
                    <a:pt x="f8" y="f5"/>
                  </a:cubicBezTo>
                  <a:lnTo>
                    <a:pt x="f8" y="f5"/>
                  </a:lnTo>
                  <a:cubicBezTo>
                    <a:pt x="f8" y="f5"/>
                    <a:pt x="f8" y="f12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4" name="Freeform: Shape 1457">
              <a:extLst>
                <a:ext uri="{FF2B5EF4-FFF2-40B4-BE49-F238E27FC236}">
                  <a16:creationId xmlns:a16="http://schemas.microsoft.com/office/drawing/2014/main" id="{9F1281ED-689F-A731-DC25-B68D0703F1C7}"/>
                </a:ext>
              </a:extLst>
            </p:cNvPr>
            <p:cNvSpPr/>
            <p:nvPr/>
          </p:nvSpPr>
          <p:spPr>
            <a:xfrm>
              <a:off x="9438921" y="6474619"/>
              <a:ext cx="28547" cy="131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111"/>
                <a:gd name="f7" fmla="val 13130"/>
                <a:gd name="f8" fmla="val 13128"/>
                <a:gd name="f9" fmla="val 24250"/>
                <a:gd name="f10" fmla="val 12190"/>
                <a:gd name="f11" fmla="val 25456"/>
                <a:gd name="f12" fmla="val 26930"/>
                <a:gd name="f13" fmla="val 28002"/>
                <a:gd name="f14" fmla="val 11386"/>
                <a:gd name="f15" fmla="val 29207"/>
                <a:gd name="f16" fmla="val 10582"/>
                <a:gd name="f17" fmla="val 29248"/>
                <a:gd name="f18" fmla="val 10181"/>
                <a:gd name="f19" fmla="val 9779"/>
                <a:gd name="f20" fmla="val 9377"/>
                <a:gd name="f21" fmla="val 8707"/>
                <a:gd name="f22" fmla="val 30011"/>
                <a:gd name="f23" fmla="val 8171"/>
                <a:gd name="f24" fmla="val 30145"/>
                <a:gd name="f25" fmla="val 7287"/>
                <a:gd name="f26" fmla="val 6376"/>
                <a:gd name="f27" fmla="val 5492"/>
                <a:gd name="f28" fmla="val 30092"/>
                <a:gd name="f29" fmla="val 5050"/>
                <a:gd name="f30" fmla="val 4595"/>
                <a:gd name="f31" fmla="val 4153"/>
                <a:gd name="f32" fmla="val 30038"/>
                <a:gd name="f33" fmla="val 3751"/>
                <a:gd name="f34" fmla="val 3349"/>
                <a:gd name="f35" fmla="val 2947"/>
                <a:gd name="f36" fmla="val 29730"/>
                <a:gd name="f37" fmla="val 2291"/>
                <a:gd name="f38" fmla="val 29328"/>
                <a:gd name="f39" fmla="val 1701"/>
                <a:gd name="f40" fmla="val 28806"/>
                <a:gd name="f41" fmla="val 1206"/>
                <a:gd name="f42" fmla="val 28270"/>
                <a:gd name="f43" fmla="val 683"/>
                <a:gd name="f44" fmla="val 27626"/>
                <a:gd name="f45" fmla="val 268"/>
                <a:gd name="f46" fmla="val 25188"/>
                <a:gd name="f47" fmla="val 23848"/>
                <a:gd name="f48" fmla="val 7101"/>
                <a:gd name="f49" fmla="val 670"/>
                <a:gd name="f50" fmla="val 8305"/>
                <a:gd name="f51" fmla="val 6016"/>
                <a:gd name="f52" fmla="val 11266"/>
                <a:gd name="f53" fmla="val 3162"/>
                <a:gd name="f54" fmla="val 13208"/>
                <a:gd name="f55" fmla="+- 0 0 -90"/>
                <a:gd name="f56" fmla="*/ f3 1 30111"/>
                <a:gd name="f57" fmla="*/ f4 1 13130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30111"/>
                <a:gd name="f66" fmla="*/ f62 1 13130"/>
                <a:gd name="f67" fmla="*/ 0 f63 1"/>
                <a:gd name="f68" fmla="*/ 13128 f62 1"/>
                <a:gd name="f69" fmla="*/ 24250 f63 1"/>
                <a:gd name="f70" fmla="*/ 12190 f62 1"/>
                <a:gd name="f71" fmla="*/ 25456 f63 1"/>
                <a:gd name="f72" fmla="*/ 26930 f63 1"/>
                <a:gd name="f73" fmla="*/ 28002 f63 1"/>
                <a:gd name="f74" fmla="*/ 11386 f62 1"/>
                <a:gd name="f75" fmla="*/ 29207 f63 1"/>
                <a:gd name="f76" fmla="*/ 10582 f62 1"/>
                <a:gd name="f77" fmla="*/ 9377 f62 1"/>
                <a:gd name="f78" fmla="*/ 30011 f63 1"/>
                <a:gd name="f79" fmla="*/ 8171 f62 1"/>
                <a:gd name="f80" fmla="*/ 5492 f62 1"/>
                <a:gd name="f81" fmla="*/ 4153 f62 1"/>
                <a:gd name="f82" fmla="*/ 2947 f62 1"/>
                <a:gd name="f83" fmla="*/ 28806 f63 1"/>
                <a:gd name="f84" fmla="*/ 1206 f62 1"/>
                <a:gd name="f85" fmla="*/ 0 f62 1"/>
                <a:gd name="f86" fmla="*/ 25188 f63 1"/>
                <a:gd name="f87" fmla="*/ 23848 f63 1"/>
                <a:gd name="f88" fmla="*/ 7101 f63 1"/>
                <a:gd name="f89" fmla="*/ 670 f62 1"/>
                <a:gd name="f90" fmla="*/ 8305 f62 1"/>
                <a:gd name="f91" fmla="+- f64 0 f1"/>
                <a:gd name="f92" fmla="*/ f67 1 30111"/>
                <a:gd name="f93" fmla="*/ f68 1 13130"/>
                <a:gd name="f94" fmla="*/ f69 1 30111"/>
                <a:gd name="f95" fmla="*/ f70 1 13130"/>
                <a:gd name="f96" fmla="*/ f71 1 30111"/>
                <a:gd name="f97" fmla="*/ f72 1 30111"/>
                <a:gd name="f98" fmla="*/ f73 1 30111"/>
                <a:gd name="f99" fmla="*/ f74 1 13130"/>
                <a:gd name="f100" fmla="*/ f75 1 30111"/>
                <a:gd name="f101" fmla="*/ f76 1 13130"/>
                <a:gd name="f102" fmla="*/ f77 1 13130"/>
                <a:gd name="f103" fmla="*/ f78 1 30111"/>
                <a:gd name="f104" fmla="*/ f79 1 13130"/>
                <a:gd name="f105" fmla="*/ f80 1 13130"/>
                <a:gd name="f106" fmla="*/ f81 1 13130"/>
                <a:gd name="f107" fmla="*/ f82 1 13130"/>
                <a:gd name="f108" fmla="*/ f83 1 30111"/>
                <a:gd name="f109" fmla="*/ f84 1 13130"/>
                <a:gd name="f110" fmla="*/ f85 1 13130"/>
                <a:gd name="f111" fmla="*/ f86 1 30111"/>
                <a:gd name="f112" fmla="*/ f87 1 30111"/>
                <a:gd name="f113" fmla="*/ f88 1 30111"/>
                <a:gd name="f114" fmla="*/ f89 1 13130"/>
                <a:gd name="f115" fmla="*/ f90 1 13130"/>
                <a:gd name="f116" fmla="*/ f58 1 f65"/>
                <a:gd name="f117" fmla="*/ f59 1 f65"/>
                <a:gd name="f118" fmla="*/ f58 1 f66"/>
                <a:gd name="f119" fmla="*/ f60 1 f66"/>
                <a:gd name="f120" fmla="*/ f92 1 f65"/>
                <a:gd name="f121" fmla="*/ f93 1 f66"/>
                <a:gd name="f122" fmla="*/ f94 1 f65"/>
                <a:gd name="f123" fmla="*/ f95 1 f66"/>
                <a:gd name="f124" fmla="*/ f96 1 f65"/>
                <a:gd name="f125" fmla="*/ f97 1 f65"/>
                <a:gd name="f126" fmla="*/ f98 1 f65"/>
                <a:gd name="f127" fmla="*/ f99 1 f66"/>
                <a:gd name="f128" fmla="*/ f100 1 f65"/>
                <a:gd name="f129" fmla="*/ f101 1 f66"/>
                <a:gd name="f130" fmla="*/ f102 1 f66"/>
                <a:gd name="f131" fmla="*/ f103 1 f65"/>
                <a:gd name="f132" fmla="*/ f104 1 f66"/>
                <a:gd name="f133" fmla="*/ f105 1 f66"/>
                <a:gd name="f134" fmla="*/ f106 1 f66"/>
                <a:gd name="f135" fmla="*/ f107 1 f66"/>
                <a:gd name="f136" fmla="*/ f108 1 f65"/>
                <a:gd name="f137" fmla="*/ f109 1 f66"/>
                <a:gd name="f138" fmla="*/ f110 1 f66"/>
                <a:gd name="f139" fmla="*/ f111 1 f65"/>
                <a:gd name="f140" fmla="*/ f112 1 f65"/>
                <a:gd name="f141" fmla="*/ f113 1 f65"/>
                <a:gd name="f142" fmla="*/ f114 1 f66"/>
                <a:gd name="f143" fmla="*/ f115 1 f66"/>
                <a:gd name="f144" fmla="*/ f116 f56 1"/>
                <a:gd name="f145" fmla="*/ f117 f56 1"/>
                <a:gd name="f146" fmla="*/ f119 f57 1"/>
                <a:gd name="f147" fmla="*/ f118 f57 1"/>
                <a:gd name="f148" fmla="*/ f120 f56 1"/>
                <a:gd name="f149" fmla="*/ f121 f57 1"/>
                <a:gd name="f150" fmla="*/ f122 f56 1"/>
                <a:gd name="f151" fmla="*/ f123 f57 1"/>
                <a:gd name="f152" fmla="*/ f124 f56 1"/>
                <a:gd name="f153" fmla="*/ f125 f56 1"/>
                <a:gd name="f154" fmla="*/ f126 f56 1"/>
                <a:gd name="f155" fmla="*/ f127 f57 1"/>
                <a:gd name="f156" fmla="*/ f128 f56 1"/>
                <a:gd name="f157" fmla="*/ f129 f57 1"/>
                <a:gd name="f158" fmla="*/ f130 f57 1"/>
                <a:gd name="f159" fmla="*/ f131 f56 1"/>
                <a:gd name="f160" fmla="*/ f132 f57 1"/>
                <a:gd name="f161" fmla="*/ f133 f57 1"/>
                <a:gd name="f162" fmla="*/ f134 f57 1"/>
                <a:gd name="f163" fmla="*/ f135 f57 1"/>
                <a:gd name="f164" fmla="*/ f136 f56 1"/>
                <a:gd name="f165" fmla="*/ f137 f57 1"/>
                <a:gd name="f166" fmla="*/ f138 f57 1"/>
                <a:gd name="f167" fmla="*/ f139 f56 1"/>
                <a:gd name="f168" fmla="*/ f140 f56 1"/>
                <a:gd name="f169" fmla="*/ f141 f56 1"/>
                <a:gd name="f170" fmla="*/ f142 f57 1"/>
                <a:gd name="f171" fmla="*/ f143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8" y="f149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0" y="f151"/>
                </a:cxn>
                <a:cxn ang="f91">
                  <a:pos x="f152" y="f151"/>
                </a:cxn>
                <a:cxn ang="f91">
                  <a:pos x="f153" y="f151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6" y="f158"/>
                </a:cxn>
                <a:cxn ang="f91">
                  <a:pos x="f159" y="f160"/>
                </a:cxn>
                <a:cxn ang="f91">
                  <a:pos x="f159" y="f160"/>
                </a:cxn>
                <a:cxn ang="f91">
                  <a:pos x="f159" y="f161"/>
                </a:cxn>
                <a:cxn ang="f91">
                  <a:pos x="f159" y="f161"/>
                </a:cxn>
                <a:cxn ang="f91">
                  <a:pos x="f159" y="f162"/>
                </a:cxn>
                <a:cxn ang="f91">
                  <a:pos x="f159" y="f163"/>
                </a:cxn>
                <a:cxn ang="f91">
                  <a:pos x="f164" y="f165"/>
                </a:cxn>
                <a:cxn ang="f91">
                  <a:pos x="f164" y="f165"/>
                </a:cxn>
                <a:cxn ang="f91">
                  <a:pos x="f153" y="f166"/>
                </a:cxn>
                <a:cxn ang="f91">
                  <a:pos x="f153" y="f166"/>
                </a:cxn>
                <a:cxn ang="f91">
                  <a:pos x="f167" y="f166"/>
                </a:cxn>
                <a:cxn ang="f91">
                  <a:pos x="f168" y="f166"/>
                </a:cxn>
                <a:cxn ang="f91">
                  <a:pos x="f169" y="f170"/>
                </a:cxn>
                <a:cxn ang="f91">
                  <a:pos x="f169" y="f171"/>
                </a:cxn>
                <a:cxn ang="f91">
                  <a:pos x="f148" y="f149"/>
                </a:cxn>
              </a:cxnLst>
              <a:rect l="f144" t="f147" r="f145" b="f146"/>
              <a:pathLst>
                <a:path w="30111" h="13130">
                  <a:moveTo>
                    <a:pt x="f5" y="f8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15" y="f20"/>
                    <a:pt x="f15" y="f21"/>
                    <a:pt x="f22" y="f23"/>
                  </a:cubicBezTo>
                  <a:lnTo>
                    <a:pt x="f22" y="f23"/>
                  </a:lnTo>
                  <a:cubicBezTo>
                    <a:pt x="f24" y="f25"/>
                    <a:pt x="f24" y="f26"/>
                    <a:pt x="f22" y="f27"/>
                  </a:cubicBezTo>
                  <a:lnTo>
                    <a:pt x="f22" y="f27"/>
                  </a:lnTo>
                  <a:cubicBezTo>
                    <a:pt x="f28" y="f29"/>
                    <a:pt x="f28" y="f30"/>
                    <a:pt x="f22" y="f31"/>
                  </a:cubicBezTo>
                  <a:cubicBezTo>
                    <a:pt x="f32" y="f33"/>
                    <a:pt x="f32" y="f34"/>
                    <a:pt x="f22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12" y="f5"/>
                  </a:cubicBezTo>
                  <a:lnTo>
                    <a:pt x="f12" y="f5"/>
                  </a:lnTo>
                  <a:lnTo>
                    <a:pt x="f46" y="f5"/>
                  </a:lnTo>
                  <a:lnTo>
                    <a:pt x="f47" y="f5"/>
                  </a:lnTo>
                  <a:lnTo>
                    <a:pt x="f48" y="f49"/>
                  </a:lnTo>
                  <a:lnTo>
                    <a:pt x="f48" y="f50"/>
                  </a:lnTo>
                  <a:cubicBezTo>
                    <a:pt x="f51" y="f52"/>
                    <a:pt x="f53" y="f5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5" name="Freeform: Shape 1458">
              <a:extLst>
                <a:ext uri="{FF2B5EF4-FFF2-40B4-BE49-F238E27FC236}">
                  <a16:creationId xmlns:a16="http://schemas.microsoft.com/office/drawing/2014/main" id="{29FF746A-5706-A13F-066B-F38B041799A8}"/>
                </a:ext>
              </a:extLst>
            </p:cNvPr>
            <p:cNvSpPr/>
            <p:nvPr/>
          </p:nvSpPr>
          <p:spPr>
            <a:xfrm>
              <a:off x="11339200" y="6405792"/>
              <a:ext cx="69466" cy="1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286"/>
                <a:gd name="f7" fmla="val 100"/>
                <a:gd name="f8" fmla="val 1876"/>
                <a:gd name="f9" fmla="val 70338"/>
                <a:gd name="f10" fmla="val 71544"/>
                <a:gd name="f11" fmla="val 617"/>
                <a:gd name="f12" fmla="val -33"/>
                <a:gd name="f13" fmla="val 1259"/>
                <a:gd name="f14" fmla="+- 0 0 -90"/>
                <a:gd name="f15" fmla="*/ f3 1 73286"/>
                <a:gd name="f16" fmla="*/ f4 1 10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3286"/>
                <a:gd name="f25" fmla="*/ f21 1 100"/>
                <a:gd name="f26" fmla="*/ 1876 f22 1"/>
                <a:gd name="f27" fmla="*/ 100 f21 1"/>
                <a:gd name="f28" fmla="*/ 70338 f22 1"/>
                <a:gd name="f29" fmla="*/ 71544 f22 1"/>
                <a:gd name="f30" fmla="*/ 73286 f22 1"/>
                <a:gd name="f31" fmla="*/ 0 f22 1"/>
                <a:gd name="f32" fmla="+- f23 0 f1"/>
                <a:gd name="f33" fmla="*/ f26 1 73286"/>
                <a:gd name="f34" fmla="*/ f27 1 100"/>
                <a:gd name="f35" fmla="*/ f28 1 73286"/>
                <a:gd name="f36" fmla="*/ f29 1 73286"/>
                <a:gd name="f37" fmla="*/ f30 1 73286"/>
                <a:gd name="f38" fmla="*/ f31 1 73286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4"/>
                <a:gd name="f47" fmla="*/ f37 1 f24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5 1"/>
                <a:gd name="f57" fmla="*/ f47 f15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6" y="f54"/>
                </a:cxn>
                <a:cxn ang="f32">
                  <a:pos x="f56" y="f54"/>
                </a:cxn>
                <a:cxn ang="f32">
                  <a:pos x="f57" y="f54"/>
                </a:cxn>
                <a:cxn ang="f32">
                  <a:pos x="f58" y="f54"/>
                </a:cxn>
                <a:cxn ang="f32">
                  <a:pos x="f53" y="f54"/>
                </a:cxn>
              </a:cxnLst>
              <a:rect l="f49" t="f52" r="f50" b="f51"/>
              <a:pathLst>
                <a:path w="73286" h="100">
                  <a:moveTo>
                    <a:pt x="f8" y="f7"/>
                  </a:moveTo>
                  <a:lnTo>
                    <a:pt x="f9" y="f7"/>
                  </a:lnTo>
                  <a:lnTo>
                    <a:pt x="f10" y="f7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5" y="f7"/>
                  </a:lnTo>
                  <a:cubicBezTo>
                    <a:pt x="f11" y="f12"/>
                    <a:pt x="f13" y="f12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6" name="Freeform: Shape 1459">
              <a:extLst>
                <a:ext uri="{FF2B5EF4-FFF2-40B4-BE49-F238E27FC236}">
                  <a16:creationId xmlns:a16="http://schemas.microsoft.com/office/drawing/2014/main" id="{6240C4D7-AD5F-43CC-0BD6-3F705FF7A614}"/>
                </a:ext>
              </a:extLst>
            </p:cNvPr>
            <p:cNvSpPr/>
            <p:nvPr/>
          </p:nvSpPr>
          <p:spPr>
            <a:xfrm>
              <a:off x="12005313" y="6078108"/>
              <a:ext cx="1014" cy="28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2"/>
                <a:gd name="f7" fmla="val 2813"/>
                <a:gd name="f8" fmla="val 804"/>
                <a:gd name="f9" fmla="val 2143"/>
                <a:gd name="f10" fmla="val 1742"/>
                <a:gd name="f11" fmla="val 777"/>
                <a:gd name="f12" fmla="val 1149"/>
                <a:gd name="f13" fmla="val 871"/>
                <a:gd name="f14" fmla="val 559"/>
                <a:gd name="f15" fmla="+- 0 0 -90"/>
                <a:gd name="f16" fmla="*/ f3 1 1072"/>
                <a:gd name="f17" fmla="*/ f4 1 281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72"/>
                <a:gd name="f26" fmla="*/ f22 1 2813"/>
                <a:gd name="f27" fmla="*/ 1072 f23 1"/>
                <a:gd name="f28" fmla="*/ 0 f22 1"/>
                <a:gd name="f29" fmla="*/ 804 f22 1"/>
                <a:gd name="f30" fmla="*/ 0 f23 1"/>
                <a:gd name="f31" fmla="*/ 2813 f22 1"/>
                <a:gd name="f32" fmla="*/ 804 f23 1"/>
                <a:gd name="f33" fmla="*/ 1742 f22 1"/>
                <a:gd name="f34" fmla="+- f24 0 f1"/>
                <a:gd name="f35" fmla="*/ f27 1 1072"/>
                <a:gd name="f36" fmla="*/ f28 1 2813"/>
                <a:gd name="f37" fmla="*/ f29 1 2813"/>
                <a:gd name="f38" fmla="*/ f30 1 1072"/>
                <a:gd name="f39" fmla="*/ f31 1 2813"/>
                <a:gd name="f40" fmla="*/ f32 1 1072"/>
                <a:gd name="f41" fmla="*/ f33 1 281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61"/>
                </a:cxn>
                <a:cxn ang="f34">
                  <a:pos x="f60" y="f61"/>
                </a:cxn>
                <a:cxn ang="f34">
                  <a:pos x="f62" y="f63"/>
                </a:cxn>
                <a:cxn ang="f34">
                  <a:pos x="f57" y="f58"/>
                </a:cxn>
              </a:cxnLst>
              <a:rect l="f53" t="f56" r="f54" b="f55"/>
              <a:pathLst>
                <a:path w="1072" h="2813">
                  <a:moveTo>
                    <a:pt x="f6" y="f5"/>
                  </a:moveTo>
                  <a:lnTo>
                    <a:pt x="f6" y="f8"/>
                  </a:lnTo>
                  <a:lnTo>
                    <a:pt x="f5" y="f7"/>
                  </a:lnTo>
                  <a:lnTo>
                    <a:pt x="f5" y="f7"/>
                  </a:lnTo>
                  <a:cubicBezTo>
                    <a:pt x="f5" y="f7"/>
                    <a:pt x="f5" y="f9"/>
                    <a:pt x="f8" y="f10"/>
                  </a:cubicBezTo>
                  <a:cubicBezTo>
                    <a:pt x="f11" y="f12"/>
                    <a:pt x="f13" y="f14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7" name="Freeform: Shape 1460">
              <a:extLst>
                <a:ext uri="{FF2B5EF4-FFF2-40B4-BE49-F238E27FC236}">
                  <a16:creationId xmlns:a16="http://schemas.microsoft.com/office/drawing/2014/main" id="{7DF31B5C-85F3-3BEB-27D8-A4350F3C85AB}"/>
                </a:ext>
              </a:extLst>
            </p:cNvPr>
            <p:cNvSpPr/>
            <p:nvPr/>
          </p:nvSpPr>
          <p:spPr>
            <a:xfrm>
              <a:off x="11332982" y="6419956"/>
              <a:ext cx="2542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50"/>
                <a:gd name="f8" fmla="val 1206"/>
                <a:gd name="f9" fmla="val 2680"/>
                <a:gd name="f10" fmla="val 1796"/>
                <a:gd name="f11" fmla="val 201"/>
                <a:gd name="f12" fmla="val 884"/>
                <a:gd name="f13" fmla="+- 0 0 -90"/>
                <a:gd name="f14" fmla="*/ f3 1 2679"/>
                <a:gd name="f15" fmla="*/ f4 1 15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679"/>
                <a:gd name="f24" fmla="*/ f20 1 150"/>
                <a:gd name="f25" fmla="*/ 0 f21 1"/>
                <a:gd name="f26" fmla="*/ 0 f20 1"/>
                <a:gd name="f27" fmla="*/ 1206 f21 1"/>
                <a:gd name="f28" fmla="*/ 2680 f21 1"/>
                <a:gd name="f29" fmla="+- f22 0 f1"/>
                <a:gd name="f30" fmla="*/ f25 1 2679"/>
                <a:gd name="f31" fmla="*/ f26 1 150"/>
                <a:gd name="f32" fmla="*/ f27 1 2679"/>
                <a:gd name="f33" fmla="*/ f28 1 267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9" y="f47"/>
                </a:cxn>
                <a:cxn ang="f29">
                  <a:pos x="f49" y="f47"/>
                </a:cxn>
                <a:cxn ang="f29">
                  <a:pos x="f46" y="f47"/>
                </a:cxn>
              </a:cxnLst>
              <a:rect l="f42" t="f45" r="f43" b="f44"/>
              <a:pathLst>
                <a:path w="2679" h="150">
                  <a:moveTo>
                    <a:pt x="f5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9" y="f5"/>
                  </a:lnTo>
                  <a:cubicBezTo>
                    <a:pt x="f10" y="f11"/>
                    <a:pt x="f12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8" name="Freeform: Shape 1461">
              <a:extLst>
                <a:ext uri="{FF2B5EF4-FFF2-40B4-BE49-F238E27FC236}">
                  <a16:creationId xmlns:a16="http://schemas.microsoft.com/office/drawing/2014/main" id="{1D08E2F7-6E5C-014E-62C5-7358BB3C3205}"/>
                </a:ext>
              </a:extLst>
            </p:cNvPr>
            <p:cNvSpPr/>
            <p:nvPr/>
          </p:nvSpPr>
          <p:spPr>
            <a:xfrm>
              <a:off x="11328986" y="6413528"/>
              <a:ext cx="54" cy="14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"/>
                <a:gd name="f7" fmla="val 1473"/>
                <a:gd name="f8" fmla="val 1474"/>
                <a:gd name="f9" fmla="val -20"/>
                <a:gd name="f10" fmla="val 482"/>
                <a:gd name="f11" fmla="val 991"/>
                <a:gd name="f12" fmla="+- 0 0 -90"/>
                <a:gd name="f13" fmla="*/ f3 1 60"/>
                <a:gd name="f14" fmla="*/ f4 1 147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0"/>
                <a:gd name="f23" fmla="*/ f19 1 1473"/>
                <a:gd name="f24" fmla="*/ 60 f20 1"/>
                <a:gd name="f25" fmla="*/ 1474 f19 1"/>
                <a:gd name="f26" fmla="*/ 0 f19 1"/>
                <a:gd name="f27" fmla="+- f21 0 f1"/>
                <a:gd name="f28" fmla="*/ f24 1 60"/>
                <a:gd name="f29" fmla="*/ f25 1 1473"/>
                <a:gd name="f30" fmla="*/ f26 1 1473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60" h="1473">
                  <a:moveTo>
                    <a:pt x="f6" y="f8"/>
                  </a:moveTo>
                  <a:lnTo>
                    <a:pt x="f6" y="f5"/>
                  </a:lnTo>
                  <a:lnTo>
                    <a:pt x="f6" y="f5"/>
                  </a:lnTo>
                  <a:cubicBezTo>
                    <a:pt x="f9" y="f10"/>
                    <a:pt x="f9" y="f1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9" name="Freeform: Shape 1462">
              <a:extLst>
                <a:ext uri="{FF2B5EF4-FFF2-40B4-BE49-F238E27FC236}">
                  <a16:creationId xmlns:a16="http://schemas.microsoft.com/office/drawing/2014/main" id="{98976AAA-0664-9925-17DF-397BE09DFF5B}"/>
                </a:ext>
              </a:extLst>
            </p:cNvPr>
            <p:cNvSpPr/>
            <p:nvPr/>
          </p:nvSpPr>
          <p:spPr>
            <a:xfrm>
              <a:off x="11333997" y="6405527"/>
              <a:ext cx="6986" cy="1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68"/>
                <a:gd name="f7" fmla="val 100"/>
                <a:gd name="f8" fmla="val 5225"/>
                <a:gd name="f9" fmla="val 1072"/>
                <a:gd name="f10" fmla="val 536"/>
                <a:gd name="f11" fmla="val 33"/>
                <a:gd name="f12" fmla="val 1608"/>
                <a:gd name="f13" fmla="val 7369"/>
                <a:gd name="f14" fmla="val 6752"/>
                <a:gd name="f15" fmla="val -33"/>
                <a:gd name="f16" fmla="val 6109"/>
                <a:gd name="f17" fmla="val 5493"/>
                <a:gd name="f18" fmla="+- 0 0 -90"/>
                <a:gd name="f19" fmla="*/ f3 1 7368"/>
                <a:gd name="f20" fmla="*/ f4 1 100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7368"/>
                <a:gd name="f29" fmla="*/ f25 1 100"/>
                <a:gd name="f30" fmla="*/ 5225 f26 1"/>
                <a:gd name="f31" fmla="*/ 100 f25 1"/>
                <a:gd name="f32" fmla="*/ 1072 f26 1"/>
                <a:gd name="f33" fmla="*/ 0 f26 1"/>
                <a:gd name="f34" fmla="*/ 1608 f26 1"/>
                <a:gd name="f35" fmla="*/ 7369 f26 1"/>
                <a:gd name="f36" fmla="*/ 5493 f26 1"/>
                <a:gd name="f37" fmla="+- f27 0 f1"/>
                <a:gd name="f38" fmla="*/ f30 1 7368"/>
                <a:gd name="f39" fmla="*/ f31 1 100"/>
                <a:gd name="f40" fmla="*/ f32 1 7368"/>
                <a:gd name="f41" fmla="*/ f33 1 7368"/>
                <a:gd name="f42" fmla="*/ f34 1 7368"/>
                <a:gd name="f43" fmla="*/ f35 1 7368"/>
                <a:gd name="f44" fmla="*/ f36 1 7368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8"/>
                <a:gd name="f53" fmla="*/ f42 1 f28"/>
                <a:gd name="f54" fmla="*/ f43 1 f28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19 1"/>
                <a:gd name="f64" fmla="*/ f53 f19 1"/>
                <a:gd name="f65" fmla="*/ f54 f19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1"/>
                </a:cxn>
                <a:cxn ang="f37">
                  <a:pos x="f63" y="f61"/>
                </a:cxn>
                <a:cxn ang="f37">
                  <a:pos x="f64" y="f61"/>
                </a:cxn>
                <a:cxn ang="f37">
                  <a:pos x="f65" y="f61"/>
                </a:cxn>
                <a:cxn ang="f37">
                  <a:pos x="f66" y="f61"/>
                </a:cxn>
              </a:cxnLst>
              <a:rect l="f56" t="f59" r="f57" b="f58"/>
              <a:pathLst>
                <a:path w="7368" h="100">
                  <a:moveTo>
                    <a:pt x="f8" y="f7"/>
                  </a:moveTo>
                  <a:lnTo>
                    <a:pt x="f9" y="f7"/>
                  </a:lnTo>
                  <a:lnTo>
                    <a:pt x="f5" y="f7"/>
                  </a:lnTo>
                  <a:cubicBezTo>
                    <a:pt x="f10" y="f11"/>
                    <a:pt x="f9" y="f11"/>
                    <a:pt x="f12" y="f7"/>
                  </a:cubicBezTo>
                  <a:lnTo>
                    <a:pt x="f13" y="f7"/>
                  </a:lnTo>
                  <a:cubicBezTo>
                    <a:pt x="f14" y="f15"/>
                    <a:pt x="f16" y="f15"/>
                    <a:pt x="f17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0" name="Freeform: Shape 1463">
              <a:extLst>
                <a:ext uri="{FF2B5EF4-FFF2-40B4-BE49-F238E27FC236}">
                  <a16:creationId xmlns:a16="http://schemas.microsoft.com/office/drawing/2014/main" id="{D0DB3292-04FA-1D40-88E4-DE05203F6F44}"/>
                </a:ext>
              </a:extLst>
            </p:cNvPr>
            <p:cNvSpPr/>
            <p:nvPr/>
          </p:nvSpPr>
          <p:spPr>
            <a:xfrm>
              <a:off x="11329251" y="6406597"/>
              <a:ext cx="77257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508"/>
                <a:gd name="f7" fmla="val 12709"/>
                <a:gd name="f8" fmla="val 74274"/>
                <a:gd name="f9" fmla="val 2913"/>
                <a:gd name="f10" fmla="val 74461"/>
                <a:gd name="f11" fmla="val 2498"/>
                <a:gd name="f12" fmla="val 74743"/>
                <a:gd name="f13" fmla="val 2137"/>
                <a:gd name="f14" fmla="val 75077"/>
                <a:gd name="f15" fmla="val 1842"/>
                <a:gd name="f16" fmla="val 75373"/>
                <a:gd name="f17" fmla="val 1467"/>
                <a:gd name="f18" fmla="val 75734"/>
                <a:gd name="f19" fmla="val 1145"/>
                <a:gd name="f20" fmla="val 76149"/>
                <a:gd name="f21" fmla="val 904"/>
                <a:gd name="f22" fmla="val 77221"/>
                <a:gd name="f23" fmla="val 100"/>
                <a:gd name="f24" fmla="val 78561"/>
                <a:gd name="f25" fmla="val 79767"/>
                <a:gd name="f26" fmla="val 80343"/>
                <a:gd name="f27" fmla="val -33"/>
                <a:gd name="f28" fmla="val 80932"/>
                <a:gd name="f29" fmla="val 80303"/>
                <a:gd name="f30" fmla="val 6079"/>
                <a:gd name="f31" fmla="val 5543"/>
                <a:gd name="f32" fmla="val 33"/>
                <a:gd name="f33" fmla="val 5007"/>
                <a:gd name="f34" fmla="val 4471"/>
                <a:gd name="f35" fmla="val 4029"/>
                <a:gd name="f36" fmla="val 20"/>
                <a:gd name="f37" fmla="val 3574"/>
                <a:gd name="f38" fmla="val 3132"/>
                <a:gd name="f39" fmla="val 2328"/>
                <a:gd name="f40" fmla="val 1925"/>
                <a:gd name="f41" fmla="val 1511"/>
                <a:gd name="f42" fmla="val 1092"/>
                <a:gd name="f43" fmla="val 1149"/>
                <a:gd name="f44" fmla="val 1373"/>
                <a:gd name="f45" fmla="val 854"/>
                <a:gd name="f46" fmla="val 1708"/>
                <a:gd name="f47" fmla="val 546"/>
                <a:gd name="f48" fmla="val 2083"/>
                <a:gd name="f49" fmla="val 265"/>
                <a:gd name="f50" fmla="val 2485"/>
                <a:gd name="f51" fmla="val 50"/>
                <a:gd name="f52" fmla="val 10"/>
                <a:gd name="f53" fmla="val 3275"/>
                <a:gd name="f54" fmla="val 3623"/>
                <a:gd name="f55" fmla="val 3985"/>
                <a:gd name="f56" fmla="val -4"/>
                <a:gd name="f57" fmla="val 4481"/>
                <a:gd name="f58" fmla="val 4963"/>
                <a:gd name="f59" fmla="val 5459"/>
                <a:gd name="f60" fmla="val -17"/>
                <a:gd name="f61" fmla="val 5861"/>
                <a:gd name="f62" fmla="val 6262"/>
                <a:gd name="f63" fmla="val 6664"/>
                <a:gd name="f64" fmla="val 8138"/>
                <a:gd name="f65" fmla="val 8942"/>
                <a:gd name="f66" fmla="val 9343"/>
                <a:gd name="f67" fmla="val 278"/>
                <a:gd name="f68" fmla="val 9839"/>
                <a:gd name="f69" fmla="val 599"/>
                <a:gd name="f70" fmla="val 10295"/>
                <a:gd name="f71" fmla="val 988"/>
                <a:gd name="f72" fmla="val 10683"/>
                <a:gd name="f73" fmla="val 1658"/>
                <a:gd name="f74" fmla="val 11621"/>
                <a:gd name="f75" fmla="val 2100"/>
                <a:gd name="f76" fmla="val 12009"/>
                <a:gd name="f77" fmla="val 2596"/>
                <a:gd name="f78" fmla="val 12331"/>
                <a:gd name="f79" fmla="val 12558"/>
                <a:gd name="f80" fmla="val 3935"/>
                <a:gd name="f81" fmla="val 4819"/>
                <a:gd name="f82" fmla="val 12759"/>
                <a:gd name="f83" fmla="val 5731"/>
                <a:gd name="f84" fmla="val 6615"/>
                <a:gd name="f85" fmla="val 73604"/>
                <a:gd name="f86" fmla="val 5325"/>
                <a:gd name="f87" fmla="val 73524"/>
                <a:gd name="f88" fmla="val 4977"/>
                <a:gd name="f89" fmla="val 4601"/>
                <a:gd name="f90" fmla="val 4253"/>
                <a:gd name="f91" fmla="val 3771"/>
                <a:gd name="f92" fmla="val 3262"/>
                <a:gd name="f93" fmla="val 2780"/>
                <a:gd name="f94" fmla="val 73831"/>
                <a:gd name="f95" fmla="val 2806"/>
                <a:gd name="f96" fmla="val 74059"/>
                <a:gd name="f97" fmla="val 2860"/>
                <a:gd name="f98" fmla="+- 0 0 -90"/>
                <a:gd name="f99" fmla="*/ f3 1 81508"/>
                <a:gd name="f100" fmla="*/ f4 1 12709"/>
                <a:gd name="f101" fmla="val f5"/>
                <a:gd name="f102" fmla="val f6"/>
                <a:gd name="f103" fmla="val f7"/>
                <a:gd name="f104" fmla="*/ f98 f0 1"/>
                <a:gd name="f105" fmla="+- f103 0 f101"/>
                <a:gd name="f106" fmla="+- f102 0 f101"/>
                <a:gd name="f107" fmla="*/ f104 1 f2"/>
                <a:gd name="f108" fmla="*/ f106 1 81508"/>
                <a:gd name="f109" fmla="*/ f105 1 12709"/>
                <a:gd name="f110" fmla="*/ 74274 f106 1"/>
                <a:gd name="f111" fmla="*/ 2913 f105 1"/>
                <a:gd name="f112" fmla="*/ 75077 f106 1"/>
                <a:gd name="f113" fmla="*/ 1842 f105 1"/>
                <a:gd name="f114" fmla="*/ 76149 f106 1"/>
                <a:gd name="f115" fmla="*/ 904 f105 1"/>
                <a:gd name="f116" fmla="*/ 77221 f106 1"/>
                <a:gd name="f117" fmla="*/ 100 f105 1"/>
                <a:gd name="f118" fmla="*/ 78561 f106 1"/>
                <a:gd name="f119" fmla="*/ 79767 f106 1"/>
                <a:gd name="f120" fmla="*/ 81508 f106 1"/>
                <a:gd name="f121" fmla="*/ 80303 f106 1"/>
                <a:gd name="f122" fmla="*/ 6079 f106 1"/>
                <a:gd name="f123" fmla="*/ 4471 f106 1"/>
                <a:gd name="f124" fmla="*/ 3132 f106 1"/>
                <a:gd name="f125" fmla="*/ 1925 f106 1"/>
                <a:gd name="f126" fmla="*/ 854 f106 1"/>
                <a:gd name="f127" fmla="*/ 1708 f105 1"/>
                <a:gd name="f128" fmla="*/ 50 f106 1"/>
                <a:gd name="f129" fmla="*/ 3985 f105 1"/>
                <a:gd name="f130" fmla="*/ 5459 f105 1"/>
                <a:gd name="f131" fmla="*/ 6664 f105 1"/>
                <a:gd name="f132" fmla="*/ 8138 f105 1"/>
                <a:gd name="f133" fmla="*/ 9343 f105 1"/>
                <a:gd name="f134" fmla="*/ 988 f106 1"/>
                <a:gd name="f135" fmla="*/ 10683 f105 1"/>
                <a:gd name="f136" fmla="*/ 1658 f106 1"/>
                <a:gd name="f137" fmla="*/ 11621 f105 1"/>
                <a:gd name="f138" fmla="*/ 12558 f105 1"/>
                <a:gd name="f139" fmla="*/ 3935 f106 1"/>
                <a:gd name="f140" fmla="*/ 6615 f106 1"/>
                <a:gd name="f141" fmla="*/ 73604 f106 1"/>
                <a:gd name="f142" fmla="*/ 5325 f105 1"/>
                <a:gd name="f143" fmla="*/ 4253 f105 1"/>
                <a:gd name="f144" fmla="*/ 2780 f105 1"/>
                <a:gd name="f145" fmla="+- f107 0 f1"/>
                <a:gd name="f146" fmla="*/ f110 1 81508"/>
                <a:gd name="f147" fmla="*/ f111 1 12709"/>
                <a:gd name="f148" fmla="*/ f112 1 81508"/>
                <a:gd name="f149" fmla="*/ f113 1 12709"/>
                <a:gd name="f150" fmla="*/ f114 1 81508"/>
                <a:gd name="f151" fmla="*/ f115 1 12709"/>
                <a:gd name="f152" fmla="*/ f116 1 81508"/>
                <a:gd name="f153" fmla="*/ f117 1 12709"/>
                <a:gd name="f154" fmla="*/ f118 1 81508"/>
                <a:gd name="f155" fmla="*/ f119 1 81508"/>
                <a:gd name="f156" fmla="*/ f120 1 81508"/>
                <a:gd name="f157" fmla="*/ f121 1 81508"/>
                <a:gd name="f158" fmla="*/ f122 1 81508"/>
                <a:gd name="f159" fmla="*/ f123 1 81508"/>
                <a:gd name="f160" fmla="*/ f124 1 81508"/>
                <a:gd name="f161" fmla="*/ f125 1 81508"/>
                <a:gd name="f162" fmla="*/ f126 1 81508"/>
                <a:gd name="f163" fmla="*/ f127 1 12709"/>
                <a:gd name="f164" fmla="*/ f128 1 81508"/>
                <a:gd name="f165" fmla="*/ f129 1 12709"/>
                <a:gd name="f166" fmla="*/ f130 1 12709"/>
                <a:gd name="f167" fmla="*/ f131 1 12709"/>
                <a:gd name="f168" fmla="*/ f132 1 12709"/>
                <a:gd name="f169" fmla="*/ f133 1 12709"/>
                <a:gd name="f170" fmla="*/ f134 1 81508"/>
                <a:gd name="f171" fmla="*/ f135 1 12709"/>
                <a:gd name="f172" fmla="*/ f136 1 81508"/>
                <a:gd name="f173" fmla="*/ f137 1 12709"/>
                <a:gd name="f174" fmla="*/ f138 1 12709"/>
                <a:gd name="f175" fmla="*/ f139 1 81508"/>
                <a:gd name="f176" fmla="*/ f140 1 81508"/>
                <a:gd name="f177" fmla="*/ f141 1 81508"/>
                <a:gd name="f178" fmla="*/ f142 1 12709"/>
                <a:gd name="f179" fmla="*/ f143 1 12709"/>
                <a:gd name="f180" fmla="*/ f144 1 12709"/>
                <a:gd name="f181" fmla="*/ f101 1 f108"/>
                <a:gd name="f182" fmla="*/ f102 1 f108"/>
                <a:gd name="f183" fmla="*/ f101 1 f109"/>
                <a:gd name="f184" fmla="*/ f103 1 f109"/>
                <a:gd name="f185" fmla="*/ f146 1 f108"/>
                <a:gd name="f186" fmla="*/ f147 1 f109"/>
                <a:gd name="f187" fmla="*/ f148 1 f108"/>
                <a:gd name="f188" fmla="*/ f149 1 f109"/>
                <a:gd name="f189" fmla="*/ f150 1 f108"/>
                <a:gd name="f190" fmla="*/ f151 1 f109"/>
                <a:gd name="f191" fmla="*/ f152 1 f108"/>
                <a:gd name="f192" fmla="*/ f153 1 f109"/>
                <a:gd name="f193" fmla="*/ f154 1 f108"/>
                <a:gd name="f194" fmla="*/ f155 1 f108"/>
                <a:gd name="f195" fmla="*/ f156 1 f108"/>
                <a:gd name="f196" fmla="*/ f157 1 f108"/>
                <a:gd name="f197" fmla="*/ f158 1 f108"/>
                <a:gd name="f198" fmla="*/ f159 1 f108"/>
                <a:gd name="f199" fmla="*/ f160 1 f108"/>
                <a:gd name="f200" fmla="*/ f161 1 f108"/>
                <a:gd name="f201" fmla="*/ f162 1 f108"/>
                <a:gd name="f202" fmla="*/ f163 1 f109"/>
                <a:gd name="f203" fmla="*/ f164 1 f108"/>
                <a:gd name="f204" fmla="*/ f165 1 f109"/>
                <a:gd name="f205" fmla="*/ f166 1 f109"/>
                <a:gd name="f206" fmla="*/ f167 1 f109"/>
                <a:gd name="f207" fmla="*/ f168 1 f109"/>
                <a:gd name="f208" fmla="*/ f169 1 f109"/>
                <a:gd name="f209" fmla="*/ f170 1 f108"/>
                <a:gd name="f210" fmla="*/ f171 1 f109"/>
                <a:gd name="f211" fmla="*/ f172 1 f108"/>
                <a:gd name="f212" fmla="*/ f173 1 f109"/>
                <a:gd name="f213" fmla="*/ f174 1 f109"/>
                <a:gd name="f214" fmla="*/ f175 1 f108"/>
                <a:gd name="f215" fmla="*/ f176 1 f108"/>
                <a:gd name="f216" fmla="*/ f177 1 f108"/>
                <a:gd name="f217" fmla="*/ f178 1 f109"/>
                <a:gd name="f218" fmla="*/ f179 1 f109"/>
                <a:gd name="f219" fmla="*/ f180 1 f109"/>
                <a:gd name="f220" fmla="*/ f181 f99 1"/>
                <a:gd name="f221" fmla="*/ f182 f99 1"/>
                <a:gd name="f222" fmla="*/ f184 f100 1"/>
                <a:gd name="f223" fmla="*/ f183 f100 1"/>
                <a:gd name="f224" fmla="*/ f185 f99 1"/>
                <a:gd name="f225" fmla="*/ f186 f100 1"/>
                <a:gd name="f226" fmla="*/ f187 f99 1"/>
                <a:gd name="f227" fmla="*/ f188 f100 1"/>
                <a:gd name="f228" fmla="*/ f189 f99 1"/>
                <a:gd name="f229" fmla="*/ f190 f100 1"/>
                <a:gd name="f230" fmla="*/ f191 f99 1"/>
                <a:gd name="f231" fmla="*/ f192 f100 1"/>
                <a:gd name="f232" fmla="*/ f193 f99 1"/>
                <a:gd name="f233" fmla="*/ f194 f99 1"/>
                <a:gd name="f234" fmla="*/ f195 f99 1"/>
                <a:gd name="f235" fmla="*/ f196 f99 1"/>
                <a:gd name="f236" fmla="*/ f197 f99 1"/>
                <a:gd name="f237" fmla="*/ f198 f99 1"/>
                <a:gd name="f238" fmla="*/ f199 f99 1"/>
                <a:gd name="f239" fmla="*/ f200 f99 1"/>
                <a:gd name="f240" fmla="*/ f201 f99 1"/>
                <a:gd name="f241" fmla="*/ f202 f100 1"/>
                <a:gd name="f242" fmla="*/ f203 f99 1"/>
                <a:gd name="f243" fmla="*/ f204 f100 1"/>
                <a:gd name="f244" fmla="*/ f205 f100 1"/>
                <a:gd name="f245" fmla="*/ f206 f100 1"/>
                <a:gd name="f246" fmla="*/ f207 f100 1"/>
                <a:gd name="f247" fmla="*/ f208 f100 1"/>
                <a:gd name="f248" fmla="*/ f209 f99 1"/>
                <a:gd name="f249" fmla="*/ f210 f100 1"/>
                <a:gd name="f250" fmla="*/ f211 f99 1"/>
                <a:gd name="f251" fmla="*/ f212 f100 1"/>
                <a:gd name="f252" fmla="*/ f213 f100 1"/>
                <a:gd name="f253" fmla="*/ f214 f99 1"/>
                <a:gd name="f254" fmla="*/ f215 f99 1"/>
                <a:gd name="f255" fmla="*/ f216 f99 1"/>
                <a:gd name="f256" fmla="*/ f217 f100 1"/>
                <a:gd name="f257" fmla="*/ f218 f100 1"/>
                <a:gd name="f258" fmla="*/ f219 f10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45">
                  <a:pos x="f224" y="f225"/>
                </a:cxn>
                <a:cxn ang="f145">
                  <a:pos x="f226" y="f227"/>
                </a:cxn>
                <a:cxn ang="f145">
                  <a:pos x="f228" y="f229"/>
                </a:cxn>
                <a:cxn ang="f145">
                  <a:pos x="f230" y="f231"/>
                </a:cxn>
                <a:cxn ang="f145">
                  <a:pos x="f232" y="f231"/>
                </a:cxn>
                <a:cxn ang="f145">
                  <a:pos x="f233" y="f231"/>
                </a:cxn>
                <a:cxn ang="f145">
                  <a:pos x="f233" y="f231"/>
                </a:cxn>
                <a:cxn ang="f145">
                  <a:pos x="f234" y="f231"/>
                </a:cxn>
                <a:cxn ang="f145">
                  <a:pos x="f235" y="f231"/>
                </a:cxn>
                <a:cxn ang="f145">
                  <a:pos x="f236" y="f231"/>
                </a:cxn>
                <a:cxn ang="f145">
                  <a:pos x="f237" y="f231"/>
                </a:cxn>
                <a:cxn ang="f145">
                  <a:pos x="f238" y="f231"/>
                </a:cxn>
                <a:cxn ang="f145">
                  <a:pos x="f239" y="f229"/>
                </a:cxn>
                <a:cxn ang="f145">
                  <a:pos x="f240" y="f241"/>
                </a:cxn>
                <a:cxn ang="f145">
                  <a:pos x="f242" y="f225"/>
                </a:cxn>
                <a:cxn ang="f145">
                  <a:pos x="f242" y="f243"/>
                </a:cxn>
                <a:cxn ang="f145">
                  <a:pos x="f242" y="f244"/>
                </a:cxn>
                <a:cxn ang="f145">
                  <a:pos x="f242" y="f245"/>
                </a:cxn>
                <a:cxn ang="f145">
                  <a:pos x="f242" y="f245"/>
                </a:cxn>
                <a:cxn ang="f145">
                  <a:pos x="f242" y="f246"/>
                </a:cxn>
                <a:cxn ang="f145">
                  <a:pos x="f242" y="f247"/>
                </a:cxn>
                <a:cxn ang="f145">
                  <a:pos x="f248" y="f249"/>
                </a:cxn>
                <a:cxn ang="f145">
                  <a:pos x="f250" y="f251"/>
                </a:cxn>
                <a:cxn ang="f145">
                  <a:pos x="f238" y="f252"/>
                </a:cxn>
                <a:cxn ang="f145">
                  <a:pos x="f253" y="f252"/>
                </a:cxn>
                <a:cxn ang="f145">
                  <a:pos x="f254" y="f252"/>
                </a:cxn>
                <a:cxn ang="f145">
                  <a:pos x="f255" y="f252"/>
                </a:cxn>
                <a:cxn ang="f145">
                  <a:pos x="f255" y="f256"/>
                </a:cxn>
                <a:cxn ang="f145">
                  <a:pos x="f255" y="f257"/>
                </a:cxn>
                <a:cxn ang="f145">
                  <a:pos x="f255" y="f258"/>
                </a:cxn>
                <a:cxn ang="f145">
                  <a:pos x="f224" y="f225"/>
                </a:cxn>
              </a:cxnLst>
              <a:rect l="f220" t="f223" r="f221" b="f222"/>
              <a:pathLst>
                <a:path w="81508" h="1270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3"/>
                  </a:lnTo>
                  <a:lnTo>
                    <a:pt x="f25" y="f23"/>
                  </a:lnTo>
                  <a:lnTo>
                    <a:pt x="f25" y="f23"/>
                  </a:lnTo>
                  <a:cubicBezTo>
                    <a:pt x="f26" y="f27"/>
                    <a:pt x="f28" y="f27"/>
                    <a:pt x="f6" y="f23"/>
                  </a:cubicBezTo>
                  <a:lnTo>
                    <a:pt x="f29" y="f23"/>
                  </a:lnTo>
                  <a:lnTo>
                    <a:pt x="f30" y="f23"/>
                  </a:lnTo>
                  <a:cubicBezTo>
                    <a:pt x="f31" y="f32"/>
                    <a:pt x="f33" y="f32"/>
                    <a:pt x="f34" y="f23"/>
                  </a:cubicBezTo>
                  <a:cubicBezTo>
                    <a:pt x="f35" y="f36"/>
                    <a:pt x="f37" y="f36"/>
                    <a:pt x="f38" y="f23"/>
                  </a:cubicBezTo>
                  <a:cubicBezTo>
                    <a:pt x="f38" y="f23"/>
                    <a:pt x="f39" y="f23"/>
                    <a:pt x="f40" y="f21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9"/>
                  </a:cubicBezTo>
                  <a:cubicBezTo>
                    <a:pt x="f52" y="f53"/>
                    <a:pt x="f52" y="f54"/>
                    <a:pt x="f51" y="f55"/>
                  </a:cubicBezTo>
                  <a:cubicBezTo>
                    <a:pt x="f56" y="f57"/>
                    <a:pt x="f56" y="f58"/>
                    <a:pt x="f51" y="f59"/>
                  </a:cubicBezTo>
                  <a:cubicBezTo>
                    <a:pt x="f60" y="f61"/>
                    <a:pt x="f60" y="f62"/>
                    <a:pt x="f51" y="f63"/>
                  </a:cubicBezTo>
                  <a:lnTo>
                    <a:pt x="f51" y="f63"/>
                  </a:lnTo>
                  <a:lnTo>
                    <a:pt x="f51" y="f64"/>
                  </a:lnTo>
                  <a:cubicBezTo>
                    <a:pt x="f51" y="f64"/>
                    <a:pt x="f51" y="f65"/>
                    <a:pt x="f51" y="f66"/>
                  </a:cubicBezTo>
                  <a:cubicBezTo>
                    <a:pt x="f67" y="f68"/>
                    <a:pt x="f69" y="f70"/>
                    <a:pt x="f71" y="f72"/>
                  </a:cubicBezTo>
                  <a:lnTo>
                    <a:pt x="f73" y="f74"/>
                  </a:lnTo>
                  <a:cubicBezTo>
                    <a:pt x="f75" y="f76"/>
                    <a:pt x="f77" y="f78"/>
                    <a:pt x="f38" y="f79"/>
                  </a:cubicBezTo>
                  <a:lnTo>
                    <a:pt x="f80" y="f79"/>
                  </a:lnTo>
                  <a:cubicBezTo>
                    <a:pt x="f81" y="f82"/>
                    <a:pt x="f83" y="f82"/>
                    <a:pt x="f84" y="f79"/>
                  </a:cubicBezTo>
                  <a:lnTo>
                    <a:pt x="f85" y="f79"/>
                  </a:lnTo>
                  <a:lnTo>
                    <a:pt x="f85" y="f86"/>
                  </a:lnTo>
                  <a:cubicBezTo>
                    <a:pt x="f87" y="f88"/>
                    <a:pt x="f87" y="f89"/>
                    <a:pt x="f85" y="f90"/>
                  </a:cubicBezTo>
                  <a:cubicBezTo>
                    <a:pt x="f87" y="f91"/>
                    <a:pt x="f87" y="f92"/>
                    <a:pt x="f85" y="f93"/>
                  </a:cubicBezTo>
                  <a:cubicBezTo>
                    <a:pt x="f94" y="f95"/>
                    <a:pt x="f96" y="f9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1" name="Freeform: Shape 1464">
              <a:extLst>
                <a:ext uri="{FF2B5EF4-FFF2-40B4-BE49-F238E27FC236}">
                  <a16:creationId xmlns:a16="http://schemas.microsoft.com/office/drawing/2014/main" id="{5B6107FF-C09C-E030-4B44-1ED353321ECB}"/>
                </a:ext>
              </a:extLst>
            </p:cNvPr>
            <p:cNvSpPr/>
            <p:nvPr/>
          </p:nvSpPr>
          <p:spPr>
            <a:xfrm>
              <a:off x="11398965" y="6411928"/>
              <a:ext cx="13898" cy="4415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63"/>
                <a:gd name="f7" fmla="val 441521"/>
                <a:gd name="f8" fmla="val 11448"/>
                <a:gd name="f9" fmla="val 8305"/>
                <a:gd name="f10" fmla="val 10243"/>
                <a:gd name="f11" fmla="val 8501"/>
                <a:gd name="f12" fmla="val 7295"/>
                <a:gd name="f13" fmla="val 3504"/>
                <a:gd name="f14" fmla="val 8319"/>
                <a:gd name="f15" fmla="val 341"/>
                <a:gd name="f16" fmla="val 5398"/>
                <a:gd name="f17" fmla="val 60"/>
                <a:gd name="f18" fmla="val 1608"/>
                <a:gd name="f19" fmla="val -7"/>
                <a:gd name="f20" fmla="val 1072"/>
                <a:gd name="f21" fmla="val 536"/>
                <a:gd name="f22" fmla="val -20"/>
                <a:gd name="f23" fmla="val 348"/>
                <a:gd name="f24" fmla="val 723"/>
                <a:gd name="f25" fmla="val 8037"/>
                <a:gd name="f26" fmla="+- 0 0 -90"/>
                <a:gd name="f27" fmla="*/ f3 1 14663"/>
                <a:gd name="f28" fmla="*/ f4 1 441521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4663"/>
                <a:gd name="f37" fmla="*/ f33 1 441521"/>
                <a:gd name="f38" fmla="*/ 11448 f34 1"/>
                <a:gd name="f39" fmla="*/ 8305 f33 1"/>
                <a:gd name="f40" fmla="*/ 10243 f34 1"/>
                <a:gd name="f41" fmla="*/ 8501 f34 1"/>
                <a:gd name="f42" fmla="*/ 7295 f34 1"/>
                <a:gd name="f43" fmla="*/ 60 f34 1"/>
                <a:gd name="f44" fmla="*/ 1608 f33 1"/>
                <a:gd name="f45" fmla="*/ 0 f33 1"/>
                <a:gd name="f46" fmla="*/ 1072 f33 1"/>
                <a:gd name="f47" fmla="*/ 441521 f33 1"/>
                <a:gd name="f48" fmla="*/ 14663 f34 1"/>
                <a:gd name="f49" fmla="*/ 8037 f33 1"/>
                <a:gd name="f50" fmla="+- f35 0 f1"/>
                <a:gd name="f51" fmla="*/ f38 1 14663"/>
                <a:gd name="f52" fmla="*/ f39 1 441521"/>
                <a:gd name="f53" fmla="*/ f40 1 14663"/>
                <a:gd name="f54" fmla="*/ f41 1 14663"/>
                <a:gd name="f55" fmla="*/ f42 1 14663"/>
                <a:gd name="f56" fmla="*/ f43 1 14663"/>
                <a:gd name="f57" fmla="*/ f44 1 441521"/>
                <a:gd name="f58" fmla="*/ f45 1 441521"/>
                <a:gd name="f59" fmla="*/ f46 1 441521"/>
                <a:gd name="f60" fmla="*/ f47 1 441521"/>
                <a:gd name="f61" fmla="*/ f48 1 14663"/>
                <a:gd name="f62" fmla="*/ f49 1 441521"/>
                <a:gd name="f63" fmla="*/ f29 1 f36"/>
                <a:gd name="f64" fmla="*/ f30 1 f36"/>
                <a:gd name="f65" fmla="*/ f29 1 f37"/>
                <a:gd name="f66" fmla="*/ f31 1 f37"/>
                <a:gd name="f67" fmla="*/ f51 1 f36"/>
                <a:gd name="f68" fmla="*/ f52 1 f37"/>
                <a:gd name="f69" fmla="*/ f53 1 f36"/>
                <a:gd name="f70" fmla="*/ f54 1 f36"/>
                <a:gd name="f71" fmla="*/ f55 1 f36"/>
                <a:gd name="f72" fmla="*/ f56 1 f36"/>
                <a:gd name="f73" fmla="*/ f57 1 f37"/>
                <a:gd name="f74" fmla="*/ f58 1 f37"/>
                <a:gd name="f75" fmla="*/ f59 1 f37"/>
                <a:gd name="f76" fmla="*/ f60 1 f37"/>
                <a:gd name="f77" fmla="*/ f61 1 f36"/>
                <a:gd name="f78" fmla="*/ f62 1 f37"/>
                <a:gd name="f79" fmla="*/ f63 f27 1"/>
                <a:gd name="f80" fmla="*/ f64 f27 1"/>
                <a:gd name="f81" fmla="*/ f66 f28 1"/>
                <a:gd name="f82" fmla="*/ f65 f28 1"/>
                <a:gd name="f83" fmla="*/ f67 f27 1"/>
                <a:gd name="f84" fmla="*/ f68 f28 1"/>
                <a:gd name="f85" fmla="*/ f69 f27 1"/>
                <a:gd name="f86" fmla="*/ f70 f27 1"/>
                <a:gd name="f87" fmla="*/ f71 f27 1"/>
                <a:gd name="f88" fmla="*/ f72 f27 1"/>
                <a:gd name="f89" fmla="*/ f73 f28 1"/>
                <a:gd name="f90" fmla="*/ f74 f28 1"/>
                <a:gd name="f91" fmla="*/ f75 f28 1"/>
                <a:gd name="f92" fmla="*/ f76 f28 1"/>
                <a:gd name="f93" fmla="*/ f77 f27 1"/>
                <a:gd name="f94" fmla="*/ f7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3" y="f84"/>
                </a:cxn>
                <a:cxn ang="f50">
                  <a:pos x="f83" y="f84"/>
                </a:cxn>
                <a:cxn ang="f50">
                  <a:pos x="f85" y="f84"/>
                </a:cxn>
                <a:cxn ang="f50">
                  <a:pos x="f86" y="f84"/>
                </a:cxn>
                <a:cxn ang="f50">
                  <a:pos x="f87" y="f84"/>
                </a:cxn>
                <a:cxn ang="f50">
                  <a:pos x="f88" y="f89"/>
                </a:cxn>
                <a:cxn ang="f50">
                  <a:pos x="f88" y="f90"/>
                </a:cxn>
                <a:cxn ang="f50">
                  <a:pos x="f88" y="f91"/>
                </a:cxn>
                <a:cxn ang="f50">
                  <a:pos x="f88" y="f92"/>
                </a:cxn>
                <a:cxn ang="f50">
                  <a:pos x="f93" y="f92"/>
                </a:cxn>
                <a:cxn ang="f50">
                  <a:pos x="f93" y="f94"/>
                </a:cxn>
              </a:cxnLst>
              <a:rect l="f79" t="f82" r="f80" b="f81"/>
              <a:pathLst>
                <a:path w="14663" h="441521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17" y="f5"/>
                  </a:cubicBezTo>
                  <a:cubicBezTo>
                    <a:pt x="f22" y="f23"/>
                    <a:pt x="f22" y="f24"/>
                    <a:pt x="f17" y="f20"/>
                  </a:cubicBezTo>
                  <a:lnTo>
                    <a:pt x="f17" y="f7"/>
                  </a:lnTo>
                  <a:lnTo>
                    <a:pt x="f6" y="f7"/>
                  </a:lnTo>
                  <a:lnTo>
                    <a:pt x="f6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2" name="Freeform: Shape 1465">
              <a:extLst>
                <a:ext uri="{FF2B5EF4-FFF2-40B4-BE49-F238E27FC236}">
                  <a16:creationId xmlns:a16="http://schemas.microsoft.com/office/drawing/2014/main" id="{F7A7F0C1-DD8A-B411-99F7-D92556C3C1BF}"/>
                </a:ext>
              </a:extLst>
            </p:cNvPr>
            <p:cNvSpPr/>
            <p:nvPr/>
          </p:nvSpPr>
          <p:spPr>
            <a:xfrm>
              <a:off x="12017758" y="6411525"/>
              <a:ext cx="171193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602"/>
                <a:gd name="f7" fmla="val 2679"/>
                <a:gd name="f8" fmla="val 938"/>
                <a:gd name="f9" fmla="val 81"/>
                <a:gd name="f10" fmla="val 1514"/>
                <a:gd name="f11" fmla="val 2103"/>
                <a:gd name="f12" fmla="+- 0 0 -90"/>
                <a:gd name="f13" fmla="*/ f3 1 180602"/>
                <a:gd name="f14" fmla="*/ f4 1 267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80602"/>
                <a:gd name="f23" fmla="*/ f19 1 2679"/>
                <a:gd name="f24" fmla="*/ 0 f20 1"/>
                <a:gd name="f25" fmla="*/ 938 f19 1"/>
                <a:gd name="f26" fmla="*/ 2679 f19 1"/>
                <a:gd name="f27" fmla="*/ 180602 f20 1"/>
                <a:gd name="f28" fmla="*/ 0 f19 1"/>
                <a:gd name="f29" fmla="+- f21 0 f1"/>
                <a:gd name="f30" fmla="*/ f24 1 180602"/>
                <a:gd name="f31" fmla="*/ f25 1 2679"/>
                <a:gd name="f32" fmla="*/ f26 1 2679"/>
                <a:gd name="f33" fmla="*/ f27 1 180602"/>
                <a:gd name="f34" fmla="*/ f28 1 2679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3"/>
                <a:gd name="f42" fmla="*/ f33 1 f22"/>
                <a:gd name="f43" fmla="*/ f34 1 f23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4 1"/>
                <a:gd name="f51" fmla="*/ f42 f13 1"/>
                <a:gd name="f52" fmla="*/ f4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48" y="f49"/>
                </a:cxn>
                <a:cxn ang="f29">
                  <a:pos x="f48" y="f50"/>
                </a:cxn>
                <a:cxn ang="f29">
                  <a:pos x="f51" y="f50"/>
                </a:cxn>
                <a:cxn ang="f29">
                  <a:pos x="f51" y="f52"/>
                </a:cxn>
                <a:cxn ang="f29">
                  <a:pos x="f48" y="f52"/>
                </a:cxn>
              </a:cxnLst>
              <a:rect l="f44" t="f47" r="f45" b="f46"/>
              <a:pathLst>
                <a:path w="180602" h="2679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9" y="f11"/>
                    <a:pt x="f5" y="f7"/>
                  </a:cubicBez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3" name="Freeform: Shape 1466">
              <a:extLst>
                <a:ext uri="{FF2B5EF4-FFF2-40B4-BE49-F238E27FC236}">
                  <a16:creationId xmlns:a16="http://schemas.microsoft.com/office/drawing/2014/main" id="{065CD1DA-9EBE-7D12-91E3-D73DFA26D953}"/>
                </a:ext>
              </a:extLst>
            </p:cNvPr>
            <p:cNvSpPr/>
            <p:nvPr/>
          </p:nvSpPr>
          <p:spPr>
            <a:xfrm>
              <a:off x="11407021" y="6405225"/>
              <a:ext cx="7242" cy="2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36"/>
                <a:gd name="f7" fmla="val 2009"/>
                <a:gd name="f8" fmla="val 938"/>
                <a:gd name="f9" fmla="val 1005"/>
                <a:gd name="f10" fmla="val 1072"/>
                <a:gd name="f11" fmla="val 1969"/>
                <a:gd name="f12" fmla="val 1433"/>
                <a:gd name="f13" fmla="val 2813"/>
                <a:gd name="f14" fmla="val 4139"/>
                <a:gd name="f15" fmla="val 804"/>
                <a:gd name="f16" fmla="val 5841"/>
                <a:gd name="f17" fmla="val 94"/>
                <a:gd name="f18" fmla="val 7637"/>
                <a:gd name="f19" fmla="val 2277"/>
                <a:gd name="f20" fmla="+- 0 0 -90"/>
                <a:gd name="f21" fmla="*/ f3 1 7636"/>
                <a:gd name="f22" fmla="*/ f4 1 200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636"/>
                <a:gd name="f31" fmla="*/ f27 1 2009"/>
                <a:gd name="f32" fmla="*/ 0 f28 1"/>
                <a:gd name="f33" fmla="*/ 938 f27 1"/>
                <a:gd name="f34" fmla="*/ 2813 f28 1"/>
                <a:gd name="f35" fmla="*/ 2009 f27 1"/>
                <a:gd name="f36" fmla="*/ 7637 f28 1"/>
                <a:gd name="f37" fmla="*/ 0 f27 1"/>
                <a:gd name="f38" fmla="*/ 2277 f28 1"/>
                <a:gd name="f39" fmla="+- f29 0 f1"/>
                <a:gd name="f40" fmla="*/ f32 1 7636"/>
                <a:gd name="f41" fmla="*/ f33 1 2009"/>
                <a:gd name="f42" fmla="*/ f34 1 7636"/>
                <a:gd name="f43" fmla="*/ f35 1 2009"/>
                <a:gd name="f44" fmla="*/ f36 1 7636"/>
                <a:gd name="f45" fmla="*/ f37 1 2009"/>
                <a:gd name="f46" fmla="*/ f38 1 7636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6" y="f67"/>
                </a:cxn>
                <a:cxn ang="f39">
                  <a:pos x="f68" y="f67"/>
                </a:cxn>
                <a:cxn ang="f39">
                  <a:pos x="f68" y="f67"/>
                </a:cxn>
              </a:cxnLst>
              <a:rect l="f58" t="f61" r="f59" b="f60"/>
              <a:pathLst>
                <a:path w="7636" h="2009">
                  <a:moveTo>
                    <a:pt x="f5" y="f8"/>
                  </a:moveTo>
                  <a:cubicBezTo>
                    <a:pt x="f9" y="f10"/>
                    <a:pt x="f11" y="f12"/>
                    <a:pt x="f13" y="f7"/>
                  </a:cubicBezTo>
                  <a:cubicBezTo>
                    <a:pt x="f14" y="f15"/>
                    <a:pt x="f16" y="f17"/>
                    <a:pt x="f18" y="f5"/>
                  </a:cubicBezTo>
                  <a:lnTo>
                    <a:pt x="f18" y="f5"/>
                  </a:lnTo>
                  <a:lnTo>
                    <a:pt x="f19" y="f5"/>
                  </a:lnTo>
                  <a:lnTo>
                    <a:pt x="f1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4" name="Freeform: Shape 1467">
              <a:extLst>
                <a:ext uri="{FF2B5EF4-FFF2-40B4-BE49-F238E27FC236}">
                  <a16:creationId xmlns:a16="http://schemas.microsoft.com/office/drawing/2014/main" id="{197B7991-4F93-633B-F241-05EC8AB52EA7}"/>
                </a:ext>
              </a:extLst>
            </p:cNvPr>
            <p:cNvSpPr/>
            <p:nvPr/>
          </p:nvSpPr>
          <p:spPr>
            <a:xfrm>
              <a:off x="11408164" y="6418356"/>
              <a:ext cx="6227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65"/>
                <a:gd name="f7" fmla="val 1607"/>
                <a:gd name="f8" fmla="val 2680"/>
                <a:gd name="f9" fmla="val 1863"/>
                <a:gd name="f10" fmla="val 656"/>
                <a:gd name="f11" fmla="val 965"/>
                <a:gd name="f12" fmla="val 1206"/>
                <a:gd name="f13" fmla="val 1608"/>
                <a:gd name="f14" fmla="val 3886"/>
                <a:gd name="f15" fmla="val 6566"/>
                <a:gd name="f16" fmla="val 5145"/>
                <a:gd name="f17" fmla="val 1474"/>
                <a:gd name="f18" fmla="val 3792"/>
                <a:gd name="f19" fmla="val 911"/>
                <a:gd name="f20" fmla="+- 0 0 -90"/>
                <a:gd name="f21" fmla="*/ f3 1 6565"/>
                <a:gd name="f22" fmla="*/ f4 1 160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6565"/>
                <a:gd name="f31" fmla="*/ f27 1 1607"/>
                <a:gd name="f32" fmla="*/ 2680 f28 1"/>
                <a:gd name="f33" fmla="*/ 0 f27 1"/>
                <a:gd name="f34" fmla="*/ 0 f28 1"/>
                <a:gd name="f35" fmla="*/ 1608 f27 1"/>
                <a:gd name="f36" fmla="*/ 1206 f28 1"/>
                <a:gd name="f37" fmla="*/ 3886 f28 1"/>
                <a:gd name="f38" fmla="*/ 6566 f28 1"/>
                <a:gd name="f39" fmla="+- f29 0 f1"/>
                <a:gd name="f40" fmla="*/ f32 1 6565"/>
                <a:gd name="f41" fmla="*/ f33 1 1607"/>
                <a:gd name="f42" fmla="*/ f34 1 6565"/>
                <a:gd name="f43" fmla="*/ f35 1 1607"/>
                <a:gd name="f44" fmla="*/ f36 1 6565"/>
                <a:gd name="f45" fmla="*/ f37 1 6565"/>
                <a:gd name="f46" fmla="*/ f38 1 6565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0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1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5"/>
                </a:cxn>
                <a:cxn ang="f39">
                  <a:pos x="f66" y="f65"/>
                </a:cxn>
                <a:cxn ang="f39">
                  <a:pos x="f67" y="f65"/>
                </a:cxn>
                <a:cxn ang="f39">
                  <a:pos x="f68" y="f65"/>
                </a:cxn>
                <a:cxn ang="f39">
                  <a:pos x="f68" y="f65"/>
                </a:cxn>
                <a:cxn ang="f39">
                  <a:pos x="f62" y="f63"/>
                </a:cxn>
              </a:cxnLst>
              <a:rect l="f58" t="f61" r="f59" b="f60"/>
              <a:pathLst>
                <a:path w="6565" h="1607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12" y="f13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3"/>
                  </a:lnTo>
                  <a:lnTo>
                    <a:pt x="f15" y="f13"/>
                  </a:lnTo>
                  <a:cubicBezTo>
                    <a:pt x="f16" y="f17"/>
                    <a:pt x="f18" y="f19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5" name="Freeform: Shape 1468">
              <a:extLst>
                <a:ext uri="{FF2B5EF4-FFF2-40B4-BE49-F238E27FC236}">
                  <a16:creationId xmlns:a16="http://schemas.microsoft.com/office/drawing/2014/main" id="{895462E5-DC88-C356-A285-8BA5D2449180}"/>
                </a:ext>
              </a:extLst>
            </p:cNvPr>
            <p:cNvSpPr/>
            <p:nvPr/>
          </p:nvSpPr>
          <p:spPr>
            <a:xfrm>
              <a:off x="11400108" y="6406066"/>
              <a:ext cx="12252" cy="138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22"/>
                <a:gd name="f7" fmla="val 13898"/>
                <a:gd name="f8" fmla="val 7965"/>
                <a:gd name="f9" fmla="val 6396"/>
                <a:gd name="f10" fmla="val 7952"/>
                <a:gd name="f11" fmla="val 4441"/>
                <a:gd name="f12" fmla="val 8729"/>
                <a:gd name="f13" fmla="val 2565"/>
                <a:gd name="f14" fmla="val 10108"/>
                <a:gd name="f15" fmla="val 1172"/>
                <a:gd name="f16" fmla="val 9265"/>
                <a:gd name="f17" fmla="val 596"/>
                <a:gd name="f18" fmla="val 8300"/>
                <a:gd name="f19" fmla="val 234"/>
                <a:gd name="f20" fmla="val 7295"/>
                <a:gd name="f21" fmla="val 100"/>
                <a:gd name="f22" fmla="val 6719"/>
                <a:gd name="f23" fmla="val -33"/>
                <a:gd name="f24" fmla="val 6129"/>
                <a:gd name="f25" fmla="val 5554"/>
                <a:gd name="f26" fmla="val 4347"/>
                <a:gd name="f27" fmla="val 3008"/>
                <a:gd name="f28" fmla="val 1936"/>
                <a:gd name="f29" fmla="val 904"/>
                <a:gd name="f30" fmla="val 1521"/>
                <a:gd name="f31" fmla="val 1145"/>
                <a:gd name="f32" fmla="val 1159"/>
                <a:gd name="f33" fmla="val 1467"/>
                <a:gd name="f34" fmla="val 864"/>
                <a:gd name="f35" fmla="val 1842"/>
                <a:gd name="f36" fmla="val 529"/>
                <a:gd name="f37" fmla="val 2137"/>
                <a:gd name="f38" fmla="val 248"/>
                <a:gd name="f39" fmla="val 2498"/>
                <a:gd name="f40" fmla="val 60"/>
                <a:gd name="f41" fmla="val 2914"/>
                <a:gd name="f42" fmla="val 20"/>
                <a:gd name="f43" fmla="val 3315"/>
                <a:gd name="f44" fmla="val 3717"/>
                <a:gd name="f45" fmla="val 4119"/>
                <a:gd name="f46" fmla="val -20"/>
                <a:gd name="f47" fmla="val 4601"/>
                <a:gd name="f48" fmla="val 5110"/>
                <a:gd name="f49" fmla="val 5593"/>
                <a:gd name="f50" fmla="val -6"/>
                <a:gd name="f51" fmla="val 6664"/>
                <a:gd name="f52" fmla="val 7200"/>
                <a:gd name="f53" fmla="val 342"/>
                <a:gd name="f54" fmla="val 10991"/>
                <a:gd name="f55" fmla="val 3504"/>
                <a:gd name="f56" fmla="val 13911"/>
                <a:gd name="f57" fmla="val 8501"/>
                <a:gd name="f58" fmla="val 10243"/>
                <a:gd name="f59" fmla="val 11207"/>
                <a:gd name="f60" fmla="val 13496"/>
                <a:gd name="f61" fmla="val 12105"/>
                <a:gd name="f62" fmla="val 12947"/>
                <a:gd name="f63" fmla="val 12291"/>
                <a:gd name="f64" fmla="val 10270"/>
                <a:gd name="f65" fmla="val 11447"/>
                <a:gd name="f66" fmla="val 8354"/>
                <a:gd name="f67" fmla="val 9156"/>
                <a:gd name="f68" fmla="+- 0 0 -90"/>
                <a:gd name="f69" fmla="*/ f3 1 12922"/>
                <a:gd name="f70" fmla="*/ f4 1 13898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12922"/>
                <a:gd name="f79" fmla="*/ f75 1 13898"/>
                <a:gd name="f80" fmla="*/ 7965 f76 1"/>
                <a:gd name="f81" fmla="*/ 6396 f75 1"/>
                <a:gd name="f82" fmla="*/ 10108 f76 1"/>
                <a:gd name="f83" fmla="*/ 1172 f75 1"/>
                <a:gd name="f84" fmla="*/ 7295 f76 1"/>
                <a:gd name="f85" fmla="*/ 100 f75 1"/>
                <a:gd name="f86" fmla="*/ 5554 f76 1"/>
                <a:gd name="f87" fmla="*/ 4347 f76 1"/>
                <a:gd name="f88" fmla="*/ 3008 f76 1"/>
                <a:gd name="f89" fmla="*/ 1936 f76 1"/>
                <a:gd name="f90" fmla="*/ 904 f75 1"/>
                <a:gd name="f91" fmla="*/ 864 f76 1"/>
                <a:gd name="f92" fmla="*/ 1842 f75 1"/>
                <a:gd name="f93" fmla="*/ 60 f76 1"/>
                <a:gd name="f94" fmla="*/ 2914 f75 1"/>
                <a:gd name="f95" fmla="*/ 4119 f75 1"/>
                <a:gd name="f96" fmla="*/ 5593 f75 1"/>
                <a:gd name="f97" fmla="*/ 7200 f75 1"/>
                <a:gd name="f98" fmla="*/ 13898 f75 1"/>
                <a:gd name="f99" fmla="*/ 8501 f76 1"/>
                <a:gd name="f100" fmla="*/ 10243 f76 1"/>
                <a:gd name="f101" fmla="*/ 12922 f76 1"/>
                <a:gd name="f102" fmla="*/ 12291 f75 1"/>
                <a:gd name="f103" fmla="+- f77 0 f1"/>
                <a:gd name="f104" fmla="*/ f80 1 12922"/>
                <a:gd name="f105" fmla="*/ f81 1 13898"/>
                <a:gd name="f106" fmla="*/ f82 1 12922"/>
                <a:gd name="f107" fmla="*/ f83 1 13898"/>
                <a:gd name="f108" fmla="*/ f84 1 12922"/>
                <a:gd name="f109" fmla="*/ f85 1 13898"/>
                <a:gd name="f110" fmla="*/ f86 1 12922"/>
                <a:gd name="f111" fmla="*/ f87 1 12922"/>
                <a:gd name="f112" fmla="*/ f88 1 12922"/>
                <a:gd name="f113" fmla="*/ f89 1 12922"/>
                <a:gd name="f114" fmla="*/ f90 1 13898"/>
                <a:gd name="f115" fmla="*/ f91 1 12922"/>
                <a:gd name="f116" fmla="*/ f92 1 13898"/>
                <a:gd name="f117" fmla="*/ f93 1 12922"/>
                <a:gd name="f118" fmla="*/ f94 1 13898"/>
                <a:gd name="f119" fmla="*/ f95 1 13898"/>
                <a:gd name="f120" fmla="*/ f96 1 13898"/>
                <a:gd name="f121" fmla="*/ f97 1 13898"/>
                <a:gd name="f122" fmla="*/ f98 1 13898"/>
                <a:gd name="f123" fmla="*/ f99 1 12922"/>
                <a:gd name="f124" fmla="*/ f100 1 12922"/>
                <a:gd name="f125" fmla="*/ f101 1 12922"/>
                <a:gd name="f126" fmla="*/ f102 1 13898"/>
                <a:gd name="f127" fmla="*/ f71 1 f78"/>
                <a:gd name="f128" fmla="*/ f72 1 f78"/>
                <a:gd name="f129" fmla="*/ f71 1 f79"/>
                <a:gd name="f130" fmla="*/ f73 1 f79"/>
                <a:gd name="f131" fmla="*/ f104 1 f78"/>
                <a:gd name="f132" fmla="*/ f105 1 f79"/>
                <a:gd name="f133" fmla="*/ f106 1 f78"/>
                <a:gd name="f134" fmla="*/ f107 1 f79"/>
                <a:gd name="f135" fmla="*/ f108 1 f78"/>
                <a:gd name="f136" fmla="*/ f109 1 f79"/>
                <a:gd name="f137" fmla="*/ f110 1 f78"/>
                <a:gd name="f138" fmla="*/ f111 1 f78"/>
                <a:gd name="f139" fmla="*/ f112 1 f78"/>
                <a:gd name="f140" fmla="*/ f113 1 f78"/>
                <a:gd name="f141" fmla="*/ f114 1 f79"/>
                <a:gd name="f142" fmla="*/ f115 1 f78"/>
                <a:gd name="f143" fmla="*/ f116 1 f79"/>
                <a:gd name="f144" fmla="*/ f117 1 f78"/>
                <a:gd name="f145" fmla="*/ f118 1 f79"/>
                <a:gd name="f146" fmla="*/ f119 1 f79"/>
                <a:gd name="f147" fmla="*/ f120 1 f79"/>
                <a:gd name="f148" fmla="*/ f121 1 f79"/>
                <a:gd name="f149" fmla="*/ f122 1 f79"/>
                <a:gd name="f150" fmla="*/ f123 1 f78"/>
                <a:gd name="f151" fmla="*/ f124 1 f78"/>
                <a:gd name="f152" fmla="*/ f125 1 f78"/>
                <a:gd name="f153" fmla="*/ f126 1 f79"/>
                <a:gd name="f154" fmla="*/ f127 f69 1"/>
                <a:gd name="f155" fmla="*/ f128 f69 1"/>
                <a:gd name="f156" fmla="*/ f130 f70 1"/>
                <a:gd name="f157" fmla="*/ f129 f70 1"/>
                <a:gd name="f158" fmla="*/ f131 f69 1"/>
                <a:gd name="f159" fmla="*/ f132 f70 1"/>
                <a:gd name="f160" fmla="*/ f133 f69 1"/>
                <a:gd name="f161" fmla="*/ f134 f70 1"/>
                <a:gd name="f162" fmla="*/ f135 f69 1"/>
                <a:gd name="f163" fmla="*/ f136 f70 1"/>
                <a:gd name="f164" fmla="*/ f137 f69 1"/>
                <a:gd name="f165" fmla="*/ f138 f69 1"/>
                <a:gd name="f166" fmla="*/ f139 f69 1"/>
                <a:gd name="f167" fmla="*/ f140 f69 1"/>
                <a:gd name="f168" fmla="*/ f141 f70 1"/>
                <a:gd name="f169" fmla="*/ f142 f69 1"/>
                <a:gd name="f170" fmla="*/ f143 f70 1"/>
                <a:gd name="f171" fmla="*/ f144 f69 1"/>
                <a:gd name="f172" fmla="*/ f145 f70 1"/>
                <a:gd name="f173" fmla="*/ f146 f70 1"/>
                <a:gd name="f174" fmla="*/ f147 f70 1"/>
                <a:gd name="f175" fmla="*/ f148 f70 1"/>
                <a:gd name="f176" fmla="*/ f149 f70 1"/>
                <a:gd name="f177" fmla="*/ f150 f69 1"/>
                <a:gd name="f178" fmla="*/ f151 f69 1"/>
                <a:gd name="f179" fmla="*/ f152 f69 1"/>
                <a:gd name="f180" fmla="*/ f153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3">
                  <a:pos x="f158" y="f159"/>
                </a:cxn>
                <a:cxn ang="f103">
                  <a:pos x="f160" y="f161"/>
                </a:cxn>
                <a:cxn ang="f103">
                  <a:pos x="f162" y="f163"/>
                </a:cxn>
                <a:cxn ang="f103">
                  <a:pos x="f162" y="f163"/>
                </a:cxn>
                <a:cxn ang="f103">
                  <a:pos x="f164" y="f163"/>
                </a:cxn>
                <a:cxn ang="f103">
                  <a:pos x="f164" y="f163"/>
                </a:cxn>
                <a:cxn ang="f103">
                  <a:pos x="f165" y="f163"/>
                </a:cxn>
                <a:cxn ang="f103">
                  <a:pos x="f166" y="f163"/>
                </a:cxn>
                <a:cxn ang="f103">
                  <a:pos x="f167" y="f168"/>
                </a:cxn>
                <a:cxn ang="f103">
                  <a:pos x="f169" y="f170"/>
                </a:cxn>
                <a:cxn ang="f103">
                  <a:pos x="f171" y="f172"/>
                </a:cxn>
                <a:cxn ang="f103">
                  <a:pos x="f171" y="f173"/>
                </a:cxn>
                <a:cxn ang="f103">
                  <a:pos x="f171" y="f174"/>
                </a:cxn>
                <a:cxn ang="f103">
                  <a:pos x="f171" y="f175"/>
                </a:cxn>
                <a:cxn ang="f103">
                  <a:pos x="f162" y="f176"/>
                </a:cxn>
                <a:cxn ang="f103">
                  <a:pos x="f177" y="f176"/>
                </a:cxn>
                <a:cxn ang="f103">
                  <a:pos x="f178" y="f176"/>
                </a:cxn>
                <a:cxn ang="f103">
                  <a:pos x="f179" y="f180"/>
                </a:cxn>
                <a:cxn ang="f103">
                  <a:pos x="f158" y="f159"/>
                </a:cxn>
              </a:cxnLst>
              <a:rect l="f154" t="f157" r="f155" b="f156"/>
              <a:pathLst>
                <a:path w="12922" h="1389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cubicBezTo>
                    <a:pt x="f22" y="f23"/>
                    <a:pt x="f24" y="f23"/>
                    <a:pt x="f25" y="f21"/>
                  </a:cubicBezTo>
                  <a:lnTo>
                    <a:pt x="f25" y="f21"/>
                  </a:lnTo>
                  <a:lnTo>
                    <a:pt x="f26" y="f21"/>
                  </a:lnTo>
                  <a:lnTo>
                    <a:pt x="f27" y="f21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2" y="f44"/>
                    <a:pt x="f40" y="f45"/>
                  </a:cubicBezTo>
                  <a:cubicBezTo>
                    <a:pt x="f46" y="f47"/>
                    <a:pt x="f46" y="f48"/>
                    <a:pt x="f40" y="f49"/>
                  </a:cubicBezTo>
                  <a:cubicBezTo>
                    <a:pt x="f50" y="f24"/>
                    <a:pt x="f50" y="f51"/>
                    <a:pt x="f40" y="f52"/>
                  </a:cubicBezTo>
                  <a:cubicBezTo>
                    <a:pt x="f53" y="f54"/>
                    <a:pt x="f55" y="f56"/>
                    <a:pt x="f20" y="f7"/>
                  </a:cubicBezTo>
                  <a:lnTo>
                    <a:pt x="f57" y="f7"/>
                  </a:lnTo>
                  <a:lnTo>
                    <a:pt x="f58" y="f7"/>
                  </a:lnTo>
                  <a:cubicBezTo>
                    <a:pt x="f59" y="f60"/>
                    <a:pt x="f61" y="f62"/>
                    <a:pt x="f6" y="f63"/>
                  </a:cubicBezTo>
                  <a:cubicBezTo>
                    <a:pt x="f64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6" name="Freeform: Shape 1469">
              <a:extLst>
                <a:ext uri="{FF2B5EF4-FFF2-40B4-BE49-F238E27FC236}">
                  <a16:creationId xmlns:a16="http://schemas.microsoft.com/office/drawing/2014/main" id="{B3D91B30-116E-0AEA-609A-7C5C9C170717}"/>
                </a:ext>
              </a:extLst>
            </p:cNvPr>
            <p:cNvSpPr/>
            <p:nvPr/>
          </p:nvSpPr>
          <p:spPr>
            <a:xfrm>
              <a:off x="10688586" y="6484394"/>
              <a:ext cx="13716" cy="3689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368916"/>
                <a:gd name="f8" fmla="val 7234"/>
                <a:gd name="f9" fmla="val 368917"/>
                <a:gd name="f10" fmla="val 14470"/>
                <a:gd name="f11" fmla="val 3992"/>
                <a:gd name="f12" fmla="val 11227"/>
                <a:gd name="f13" fmla="+- 0 0 -90"/>
                <a:gd name="f14" fmla="*/ f3 1 14469"/>
                <a:gd name="f15" fmla="*/ f4 1 36891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469"/>
                <a:gd name="f24" fmla="*/ f20 1 368916"/>
                <a:gd name="f25" fmla="*/ 7234 f21 1"/>
                <a:gd name="f26" fmla="*/ 7234 f20 1"/>
                <a:gd name="f27" fmla="*/ 0 f21 1"/>
                <a:gd name="f28" fmla="*/ 368917 f20 1"/>
                <a:gd name="f29" fmla="*/ 14470 f21 1"/>
                <a:gd name="f30" fmla="*/ 0 f20 1"/>
                <a:gd name="f31" fmla="+- f22 0 f1"/>
                <a:gd name="f32" fmla="*/ f25 1 14469"/>
                <a:gd name="f33" fmla="*/ f26 1 368916"/>
                <a:gd name="f34" fmla="*/ f27 1 14469"/>
                <a:gd name="f35" fmla="*/ f28 1 368916"/>
                <a:gd name="f36" fmla="*/ f29 1 14469"/>
                <a:gd name="f37" fmla="*/ f30 1 368916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6" y="f57"/>
                </a:cxn>
                <a:cxn ang="f31">
                  <a:pos x="f52" y="f53"/>
                </a:cxn>
              </a:cxnLst>
              <a:rect l="f48" t="f51" r="f49" b="f50"/>
              <a:pathLst>
                <a:path w="14469" h="368916">
                  <a:moveTo>
                    <a:pt x="f8" y="f8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5"/>
                  </a:lnTo>
                  <a:cubicBezTo>
                    <a:pt x="f10" y="f11"/>
                    <a:pt x="f12" y="f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7" name="Freeform: Shape 1470">
              <a:extLst>
                <a:ext uri="{FF2B5EF4-FFF2-40B4-BE49-F238E27FC236}">
                  <a16:creationId xmlns:a16="http://schemas.microsoft.com/office/drawing/2014/main" id="{DE07B657-DFC1-E3A6-F65E-683674E60119}"/>
                </a:ext>
              </a:extLst>
            </p:cNvPr>
            <p:cNvSpPr/>
            <p:nvPr/>
          </p:nvSpPr>
          <p:spPr>
            <a:xfrm>
              <a:off x="10355854" y="6477161"/>
              <a:ext cx="346457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5491"/>
                <a:gd name="f7" fmla="val 14467"/>
                <a:gd name="f8" fmla="val 356916"/>
                <a:gd name="f9" fmla="val 3993"/>
                <a:gd name="f10" fmla="val 7234"/>
                <a:gd name="f11" fmla="val 3242"/>
                <a:gd name="f12" fmla="val 11226"/>
                <a:gd name="f13" fmla="val 358256"/>
                <a:gd name="f14" fmla="val 362249"/>
                <a:gd name="f15" fmla="val 365531"/>
                <a:gd name="f16" fmla="val 3764"/>
                <a:gd name="f17" fmla="val 363026"/>
                <a:gd name="f18" fmla="val 804"/>
                <a:gd name="f19" fmla="val 359596"/>
                <a:gd name="f20" fmla="val 268"/>
                <a:gd name="f21" fmla="+- 0 0 -90"/>
                <a:gd name="f22" fmla="*/ f3 1 365491"/>
                <a:gd name="f23" fmla="*/ f4 1 1446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65491"/>
                <a:gd name="f32" fmla="*/ f28 1 14467"/>
                <a:gd name="f33" fmla="*/ 356916 f29 1"/>
                <a:gd name="f34" fmla="*/ 0 f28 1"/>
                <a:gd name="f35" fmla="*/ 0 f29 1"/>
                <a:gd name="f36" fmla="*/ 7234 f29 1"/>
                <a:gd name="f37" fmla="*/ 7234 f28 1"/>
                <a:gd name="f38" fmla="*/ 14467 f28 1"/>
                <a:gd name="f39" fmla="*/ 358256 f29 1"/>
                <a:gd name="f40" fmla="*/ 365491 f29 1"/>
                <a:gd name="f41" fmla="*/ 359596 f29 1"/>
                <a:gd name="f42" fmla="*/ 268 f28 1"/>
                <a:gd name="f43" fmla="+- f30 0 f1"/>
                <a:gd name="f44" fmla="*/ f33 1 365491"/>
                <a:gd name="f45" fmla="*/ f34 1 14467"/>
                <a:gd name="f46" fmla="*/ f35 1 365491"/>
                <a:gd name="f47" fmla="*/ f36 1 365491"/>
                <a:gd name="f48" fmla="*/ f37 1 14467"/>
                <a:gd name="f49" fmla="*/ f38 1 14467"/>
                <a:gd name="f50" fmla="*/ f39 1 365491"/>
                <a:gd name="f51" fmla="*/ f40 1 365491"/>
                <a:gd name="f52" fmla="*/ f41 1 365491"/>
                <a:gd name="f53" fmla="*/ f42 1 14467"/>
                <a:gd name="f54" fmla="*/ f24 1 f31"/>
                <a:gd name="f55" fmla="*/ f25 1 f31"/>
                <a:gd name="f56" fmla="*/ f24 1 f32"/>
                <a:gd name="f57" fmla="*/ f26 1 f32"/>
                <a:gd name="f58" fmla="*/ f44 1 f31"/>
                <a:gd name="f59" fmla="*/ f45 1 f32"/>
                <a:gd name="f60" fmla="*/ f46 1 f31"/>
                <a:gd name="f61" fmla="*/ f47 1 f31"/>
                <a:gd name="f62" fmla="*/ f48 1 f32"/>
                <a:gd name="f63" fmla="*/ f49 1 f32"/>
                <a:gd name="f64" fmla="*/ f50 1 f31"/>
                <a:gd name="f65" fmla="*/ f51 1 f31"/>
                <a:gd name="f66" fmla="*/ f52 1 f31"/>
                <a:gd name="f67" fmla="*/ f53 1 f32"/>
                <a:gd name="f68" fmla="*/ f54 f22 1"/>
                <a:gd name="f69" fmla="*/ f55 f22 1"/>
                <a:gd name="f70" fmla="*/ f57 f23 1"/>
                <a:gd name="f71" fmla="*/ f56 f23 1"/>
                <a:gd name="f72" fmla="*/ f58 f22 1"/>
                <a:gd name="f73" fmla="*/ f59 f23 1"/>
                <a:gd name="f74" fmla="*/ f60 f22 1"/>
                <a:gd name="f75" fmla="*/ f61 f22 1"/>
                <a:gd name="f76" fmla="*/ f62 f23 1"/>
                <a:gd name="f77" fmla="*/ f63 f23 1"/>
                <a:gd name="f78" fmla="*/ f64 f22 1"/>
                <a:gd name="f79" fmla="*/ f65 f22 1"/>
                <a:gd name="f80" fmla="*/ f66 f22 1"/>
                <a:gd name="f81" fmla="*/ f67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2" y="f73"/>
                </a:cxn>
                <a:cxn ang="f43">
                  <a:pos x="f74" y="f73"/>
                </a:cxn>
                <a:cxn ang="f43">
                  <a:pos x="f75" y="f76"/>
                </a:cxn>
                <a:cxn ang="f43">
                  <a:pos x="f74" y="f77"/>
                </a:cxn>
                <a:cxn ang="f43">
                  <a:pos x="f78" y="f77"/>
                </a:cxn>
                <a:cxn ang="f43">
                  <a:pos x="f79" y="f76"/>
                </a:cxn>
                <a:cxn ang="f43">
                  <a:pos x="f80" y="f81"/>
                </a:cxn>
                <a:cxn ang="f43">
                  <a:pos x="f78" y="f81"/>
                </a:cxn>
              </a:cxnLst>
              <a:rect l="f68" t="f71" r="f69" b="f70"/>
              <a:pathLst>
                <a:path w="365491" h="14467">
                  <a:moveTo>
                    <a:pt x="f8" y="f5"/>
                  </a:moveTo>
                  <a:lnTo>
                    <a:pt x="f5" y="f5"/>
                  </a:lnTo>
                  <a:cubicBezTo>
                    <a:pt x="f9" y="f5"/>
                    <a:pt x="f10" y="f11"/>
                    <a:pt x="f10" y="f10"/>
                  </a:cubicBezTo>
                  <a:cubicBezTo>
                    <a:pt x="f10" y="f12"/>
                    <a:pt x="f9" y="f7"/>
                    <a:pt x="f5" y="f7"/>
                  </a:cubicBezTo>
                  <a:lnTo>
                    <a:pt x="f13" y="f7"/>
                  </a:lnTo>
                  <a:cubicBezTo>
                    <a:pt x="f14" y="f7"/>
                    <a:pt x="f6" y="f12"/>
                    <a:pt x="f6" y="f10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3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8" name="Freeform: Shape 1471">
              <a:extLst>
                <a:ext uri="{FF2B5EF4-FFF2-40B4-BE49-F238E27FC236}">
                  <a16:creationId xmlns:a16="http://schemas.microsoft.com/office/drawing/2014/main" id="{C223D06E-F898-9471-E55C-68E3981BF50A}"/>
                </a:ext>
              </a:extLst>
            </p:cNvPr>
            <p:cNvSpPr/>
            <p:nvPr/>
          </p:nvSpPr>
          <p:spPr>
            <a:xfrm>
              <a:off x="10323091" y="6477161"/>
              <a:ext cx="39620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800"/>
                <a:gd name="f7" fmla="val 14467"/>
                <a:gd name="f8" fmla="val 4019"/>
                <a:gd name="f9" fmla="val 34566"/>
                <a:gd name="f10" fmla="val 38559"/>
                <a:gd name="f11" fmla="val 41801"/>
                <a:gd name="f12" fmla="val 11226"/>
                <a:gd name="f13" fmla="val 7234"/>
                <a:gd name="f14" fmla="val 3242"/>
                <a:gd name="f15" fmla="+- 0 0 -90"/>
                <a:gd name="f16" fmla="*/ f3 1 41800"/>
                <a:gd name="f17" fmla="*/ f4 1 1446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1800"/>
                <a:gd name="f26" fmla="*/ f22 1 14467"/>
                <a:gd name="f27" fmla="*/ 0 f23 1"/>
                <a:gd name="f28" fmla="*/ 4019 f22 1"/>
                <a:gd name="f29" fmla="*/ 14467 f22 1"/>
                <a:gd name="f30" fmla="*/ 34566 f23 1"/>
                <a:gd name="f31" fmla="*/ 41801 f23 1"/>
                <a:gd name="f32" fmla="*/ 7234 f22 1"/>
                <a:gd name="f33" fmla="*/ 0 f22 1"/>
                <a:gd name="f34" fmla="+- f24 0 f1"/>
                <a:gd name="f35" fmla="*/ f27 1 41800"/>
                <a:gd name="f36" fmla="*/ f28 1 14467"/>
                <a:gd name="f37" fmla="*/ f29 1 14467"/>
                <a:gd name="f38" fmla="*/ f30 1 41800"/>
                <a:gd name="f39" fmla="*/ f31 1 41800"/>
                <a:gd name="f40" fmla="*/ f32 1 14467"/>
                <a:gd name="f41" fmla="*/ f33 1 1446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1" y="f62"/>
                </a:cxn>
                <a:cxn ang="f34">
                  <a:pos x="f60" y="f63"/>
                </a:cxn>
                <a:cxn ang="f34">
                  <a:pos x="f57" y="f63"/>
                </a:cxn>
                <a:cxn ang="f34">
                  <a:pos x="f57" y="f58"/>
                </a:cxn>
              </a:cxnLst>
              <a:rect l="f53" t="f56" r="f54" b="f55"/>
              <a:pathLst>
                <a:path w="41800" h="14467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cubicBezTo>
                    <a:pt x="f10" y="f7"/>
                    <a:pt x="f11" y="f12"/>
                    <a:pt x="f11" y="f13"/>
                  </a:cubicBezTo>
                  <a:cubicBezTo>
                    <a:pt x="f11" y="f14"/>
                    <a:pt x="f10" y="f5"/>
                    <a:pt x="f9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9" name="Freeform: Shape 1472">
              <a:extLst>
                <a:ext uri="{FF2B5EF4-FFF2-40B4-BE49-F238E27FC236}">
                  <a16:creationId xmlns:a16="http://schemas.microsoft.com/office/drawing/2014/main" id="{07161CFE-2A88-723D-50E4-F4B625FFA863}"/>
                </a:ext>
              </a:extLst>
            </p:cNvPr>
            <p:cNvSpPr/>
            <p:nvPr/>
          </p:nvSpPr>
          <p:spPr>
            <a:xfrm>
              <a:off x="10322963" y="6482922"/>
              <a:ext cx="12701" cy="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937"/>
                <a:gd name="f8" fmla="val 938"/>
                <a:gd name="f9" fmla="+- 0 0 -90"/>
                <a:gd name="f10" fmla="*/ f3 1 13397"/>
                <a:gd name="f11" fmla="*/ f4 1 93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397"/>
                <a:gd name="f20" fmla="*/ f16 1 937"/>
                <a:gd name="f21" fmla="*/ 0 f17 1"/>
                <a:gd name="f22" fmla="*/ 0 f16 1"/>
                <a:gd name="f23" fmla="*/ 938 f16 1"/>
                <a:gd name="f24" fmla="+- f18 0 f1"/>
                <a:gd name="f25" fmla="*/ f21 1 13397"/>
                <a:gd name="f26" fmla="*/ f22 1 937"/>
                <a:gd name="f27" fmla="*/ f23 1 937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0"/>
                </a:cxn>
                <a:cxn ang="f24">
                  <a:pos x="f39" y="f40"/>
                </a:cxn>
              </a:cxnLst>
              <a:rect l="f35" t="f38" r="f36" b="f37"/>
              <a:pathLst>
                <a:path w="13397" h="937">
                  <a:moveTo>
                    <a:pt x="f5" y="f5"/>
                  </a:moveTo>
                  <a:cubicBezTo>
                    <a:pt x="f5" y="f5"/>
                    <a:pt x="f5" y="f5"/>
                    <a:pt x="f5" y="f8"/>
                  </a:cubicBez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0" name="Freeform: Shape 1473">
              <a:extLst>
                <a:ext uri="{FF2B5EF4-FFF2-40B4-BE49-F238E27FC236}">
                  <a16:creationId xmlns:a16="http://schemas.microsoft.com/office/drawing/2014/main" id="{3599DFC7-AB25-ABB2-C499-5CF7FC13530D}"/>
                </a:ext>
              </a:extLst>
            </p:cNvPr>
            <p:cNvSpPr/>
            <p:nvPr/>
          </p:nvSpPr>
          <p:spPr>
            <a:xfrm>
              <a:off x="11703817" y="5772012"/>
              <a:ext cx="322938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0686"/>
                <a:gd name="f7" fmla="val 14467"/>
                <a:gd name="f8" fmla="val 3992"/>
                <a:gd name="f9" fmla="val 7234"/>
                <a:gd name="f10" fmla="val 3239"/>
                <a:gd name="f11" fmla="val 11228"/>
                <a:gd name="f12" fmla="val 333470"/>
                <a:gd name="f13" fmla="val 334676"/>
                <a:gd name="f14" fmla="val 335480"/>
                <a:gd name="f15" fmla="val 336471"/>
                <a:gd name="f16" fmla="val 14242"/>
                <a:gd name="f17" fmla="val 337382"/>
                <a:gd name="f18" fmla="val 13783"/>
                <a:gd name="f19" fmla="val 338159"/>
                <a:gd name="f20" fmla="val 13128"/>
                <a:gd name="f21" fmla="val 341187"/>
                <a:gd name="f22" fmla="val 10528"/>
                <a:gd name="f23" fmla="val 341549"/>
                <a:gd name="f24" fmla="val 5961"/>
                <a:gd name="f25" fmla="val 338950"/>
                <a:gd name="f26" fmla="val 2928"/>
                <a:gd name="f27" fmla="val 338709"/>
                <a:gd name="f28" fmla="val 2647"/>
                <a:gd name="f29" fmla="val 338441"/>
                <a:gd name="f30" fmla="val 2384"/>
                <a:gd name="f31" fmla="val 2143"/>
                <a:gd name="f32" fmla="val 337355"/>
                <a:gd name="f33" fmla="val 1540"/>
                <a:gd name="f34" fmla="val 336444"/>
                <a:gd name="f35" fmla="val 1086"/>
                <a:gd name="f36" fmla="val 804"/>
                <a:gd name="f37" fmla="+- 0 0 -90"/>
                <a:gd name="f38" fmla="*/ f3 1 340686"/>
                <a:gd name="f39" fmla="*/ f4 1 14467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340686"/>
                <a:gd name="f48" fmla="*/ f44 1 14467"/>
                <a:gd name="f49" fmla="*/ 0 f45 1"/>
                <a:gd name="f50" fmla="*/ 0 f44 1"/>
                <a:gd name="f51" fmla="*/ 7234 f45 1"/>
                <a:gd name="f52" fmla="*/ 7234 f44 1"/>
                <a:gd name="f53" fmla="*/ 14467 f44 1"/>
                <a:gd name="f54" fmla="*/ 333470 f45 1"/>
                <a:gd name="f55" fmla="*/ 334676 f45 1"/>
                <a:gd name="f56" fmla="*/ 335480 f45 1"/>
                <a:gd name="f57" fmla="*/ 338159 f45 1"/>
                <a:gd name="f58" fmla="*/ 13128 f44 1"/>
                <a:gd name="f59" fmla="*/ 338950 f45 1"/>
                <a:gd name="f60" fmla="*/ 2928 f44 1"/>
                <a:gd name="f61" fmla="*/ 2143 f44 1"/>
                <a:gd name="f62" fmla="*/ 804 f44 1"/>
                <a:gd name="f63" fmla="+- f46 0 f1"/>
                <a:gd name="f64" fmla="*/ f49 1 340686"/>
                <a:gd name="f65" fmla="*/ f50 1 14467"/>
                <a:gd name="f66" fmla="*/ f51 1 340686"/>
                <a:gd name="f67" fmla="*/ f52 1 14467"/>
                <a:gd name="f68" fmla="*/ f53 1 14467"/>
                <a:gd name="f69" fmla="*/ f54 1 340686"/>
                <a:gd name="f70" fmla="*/ f55 1 340686"/>
                <a:gd name="f71" fmla="*/ f56 1 340686"/>
                <a:gd name="f72" fmla="*/ f57 1 340686"/>
                <a:gd name="f73" fmla="*/ f58 1 14467"/>
                <a:gd name="f74" fmla="*/ f59 1 340686"/>
                <a:gd name="f75" fmla="*/ f60 1 14467"/>
                <a:gd name="f76" fmla="*/ f61 1 14467"/>
                <a:gd name="f77" fmla="*/ f62 1 14467"/>
                <a:gd name="f78" fmla="*/ f40 1 f47"/>
                <a:gd name="f79" fmla="*/ f41 1 f47"/>
                <a:gd name="f80" fmla="*/ f40 1 f48"/>
                <a:gd name="f81" fmla="*/ f42 1 f48"/>
                <a:gd name="f82" fmla="*/ f64 1 f47"/>
                <a:gd name="f83" fmla="*/ f65 1 f48"/>
                <a:gd name="f84" fmla="*/ f66 1 f47"/>
                <a:gd name="f85" fmla="*/ f67 1 f48"/>
                <a:gd name="f86" fmla="*/ f68 1 f48"/>
                <a:gd name="f87" fmla="*/ f69 1 f47"/>
                <a:gd name="f88" fmla="*/ f70 1 f47"/>
                <a:gd name="f89" fmla="*/ f71 1 f47"/>
                <a:gd name="f90" fmla="*/ f72 1 f47"/>
                <a:gd name="f91" fmla="*/ f73 1 f48"/>
                <a:gd name="f92" fmla="*/ f74 1 f47"/>
                <a:gd name="f93" fmla="*/ f75 1 f48"/>
                <a:gd name="f94" fmla="*/ f76 1 f48"/>
                <a:gd name="f95" fmla="*/ f77 1 f48"/>
                <a:gd name="f96" fmla="*/ f78 f38 1"/>
                <a:gd name="f97" fmla="*/ f79 f38 1"/>
                <a:gd name="f98" fmla="*/ f81 f39 1"/>
                <a:gd name="f99" fmla="*/ f80 f39 1"/>
                <a:gd name="f100" fmla="*/ f82 f38 1"/>
                <a:gd name="f101" fmla="*/ f83 f39 1"/>
                <a:gd name="f102" fmla="*/ f84 f38 1"/>
                <a:gd name="f103" fmla="*/ f85 f39 1"/>
                <a:gd name="f104" fmla="*/ f86 f39 1"/>
                <a:gd name="f105" fmla="*/ f87 f38 1"/>
                <a:gd name="f106" fmla="*/ f88 f38 1"/>
                <a:gd name="f107" fmla="*/ f89 f38 1"/>
                <a:gd name="f108" fmla="*/ f90 f38 1"/>
                <a:gd name="f109" fmla="*/ f91 f39 1"/>
                <a:gd name="f110" fmla="*/ f92 f38 1"/>
                <a:gd name="f111" fmla="*/ f93 f39 1"/>
                <a:gd name="f112" fmla="*/ f94 f39 1"/>
                <a:gd name="f113" fmla="*/ f9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0" y="f101"/>
                </a:cxn>
                <a:cxn ang="f63">
                  <a:pos x="f102" y="f103"/>
                </a:cxn>
                <a:cxn ang="f63">
                  <a:pos x="f100" y="f104"/>
                </a:cxn>
                <a:cxn ang="f63">
                  <a:pos x="f105" y="f104"/>
                </a:cxn>
                <a:cxn ang="f63">
                  <a:pos x="f106" y="f104"/>
                </a:cxn>
                <a:cxn ang="f63">
                  <a:pos x="f107" y="f104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08" y="f112"/>
                </a:cxn>
                <a:cxn ang="f63">
                  <a:pos x="f107" y="f113"/>
                </a:cxn>
                <a:cxn ang="f63">
                  <a:pos x="f105" y="f113"/>
                </a:cxn>
                <a:cxn ang="f63">
                  <a:pos x="f100" y="f113"/>
                </a:cxn>
              </a:cxnLst>
              <a:rect l="f96" t="f99" r="f97" b="f98"/>
              <a:pathLst>
                <a:path w="340686" h="14467">
                  <a:moveTo>
                    <a:pt x="f5" y="f5"/>
                  </a:moveTo>
                  <a:cubicBezTo>
                    <a:pt x="f8" y="f5"/>
                    <a:pt x="f9" y="f10"/>
                    <a:pt x="f9" y="f9"/>
                  </a:cubicBezTo>
                  <a:cubicBezTo>
                    <a:pt x="f9" y="f11"/>
                    <a:pt x="f8" y="f7"/>
                    <a:pt x="f5" y="f7"/>
                  </a:cubicBezTo>
                  <a:lnTo>
                    <a:pt x="f12" y="f7"/>
                  </a:lnTo>
                  <a:lnTo>
                    <a:pt x="f13" y="f7"/>
                  </a:lnTo>
                  <a:lnTo>
                    <a:pt x="f14" y="f7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19" y="f31"/>
                  </a:cubicBezTo>
                  <a:cubicBezTo>
                    <a:pt x="f32" y="f33"/>
                    <a:pt x="f34" y="f35"/>
                    <a:pt x="f14" y="f36"/>
                  </a:cubicBezTo>
                  <a:lnTo>
                    <a:pt x="f12" y="f36"/>
                  </a:lnTo>
                  <a:lnTo>
                    <a:pt x="f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1" name="Freeform: Shape 1474">
              <a:extLst>
                <a:ext uri="{FF2B5EF4-FFF2-40B4-BE49-F238E27FC236}">
                  <a16:creationId xmlns:a16="http://schemas.microsoft.com/office/drawing/2014/main" id="{C14E1743-943A-3FBA-0F4A-C5C33BFCE7F6}"/>
                </a:ext>
              </a:extLst>
            </p:cNvPr>
            <p:cNvSpPr/>
            <p:nvPr/>
          </p:nvSpPr>
          <p:spPr>
            <a:xfrm>
              <a:off x="9102449" y="6478167"/>
              <a:ext cx="83109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676"/>
                <a:gd name="f7" fmla="val 14739"/>
                <a:gd name="f8" fmla="val 80307"/>
                <a:gd name="f9" fmla="val 7302"/>
                <a:gd name="f10" fmla="val 80374"/>
                <a:gd name="f11" fmla="val 3283"/>
                <a:gd name="f12" fmla="val 83656"/>
                <a:gd name="f13" fmla="val 68"/>
                <a:gd name="f14" fmla="val 8361"/>
                <a:gd name="f15" fmla="val 4329"/>
                <a:gd name="f16" fmla="val -481"/>
                <a:gd name="f17" fmla="val 617"/>
                <a:gd name="f18" fmla="val 2346"/>
                <a:gd name="f19" fmla="val 6378"/>
                <a:gd name="f20" fmla="val 10410"/>
                <a:gd name="f21" fmla="val 14120"/>
                <a:gd name="f22" fmla="val 14670"/>
                <a:gd name="f23" fmla="val 7035"/>
                <a:gd name="f24" fmla="val 14763"/>
                <a:gd name="f25" fmla="val 7704"/>
                <a:gd name="f26" fmla="val 87542"/>
                <a:gd name="f27" fmla="val 83522"/>
                <a:gd name="f28" fmla="val 14603"/>
                <a:gd name="f29" fmla="val 11321"/>
                <a:gd name="f30" fmla="+- 0 0 -90"/>
                <a:gd name="f31" fmla="*/ f3 1 87676"/>
                <a:gd name="f32" fmla="*/ f4 1 14739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87676"/>
                <a:gd name="f41" fmla="*/ f37 1 14739"/>
                <a:gd name="f42" fmla="*/ 80307 f38 1"/>
                <a:gd name="f43" fmla="*/ 7302 f37 1"/>
                <a:gd name="f44" fmla="*/ 87676 f38 1"/>
                <a:gd name="f45" fmla="*/ 68 f37 1"/>
                <a:gd name="f46" fmla="*/ 8361 f38 1"/>
                <a:gd name="f47" fmla="*/ 68 f38 1"/>
                <a:gd name="f48" fmla="*/ 6378 f37 1"/>
                <a:gd name="f49" fmla="*/ 6378 f38 1"/>
                <a:gd name="f50" fmla="*/ 14670 f37 1"/>
                <a:gd name="f51" fmla="*/ 87542 f38 1"/>
                <a:gd name="f52" fmla="+- f39 0 f1"/>
                <a:gd name="f53" fmla="*/ f42 1 87676"/>
                <a:gd name="f54" fmla="*/ f43 1 14739"/>
                <a:gd name="f55" fmla="*/ f44 1 87676"/>
                <a:gd name="f56" fmla="*/ f45 1 14739"/>
                <a:gd name="f57" fmla="*/ f46 1 87676"/>
                <a:gd name="f58" fmla="*/ f47 1 87676"/>
                <a:gd name="f59" fmla="*/ f48 1 14739"/>
                <a:gd name="f60" fmla="*/ f49 1 87676"/>
                <a:gd name="f61" fmla="*/ f50 1 14739"/>
                <a:gd name="f62" fmla="*/ f51 1 87676"/>
                <a:gd name="f63" fmla="*/ f33 1 f40"/>
                <a:gd name="f64" fmla="*/ f34 1 f40"/>
                <a:gd name="f65" fmla="*/ f33 1 f41"/>
                <a:gd name="f66" fmla="*/ f35 1 f41"/>
                <a:gd name="f67" fmla="*/ f53 1 f40"/>
                <a:gd name="f68" fmla="*/ f54 1 f41"/>
                <a:gd name="f69" fmla="*/ f55 1 f40"/>
                <a:gd name="f70" fmla="*/ f56 1 f41"/>
                <a:gd name="f71" fmla="*/ f57 1 f40"/>
                <a:gd name="f72" fmla="*/ f58 1 f40"/>
                <a:gd name="f73" fmla="*/ f59 1 f41"/>
                <a:gd name="f74" fmla="*/ f60 1 f40"/>
                <a:gd name="f75" fmla="*/ f61 1 f41"/>
                <a:gd name="f76" fmla="*/ f62 1 f40"/>
                <a:gd name="f77" fmla="*/ f63 f31 1"/>
                <a:gd name="f78" fmla="*/ f64 f31 1"/>
                <a:gd name="f79" fmla="*/ f66 f32 1"/>
                <a:gd name="f80" fmla="*/ f65 f32 1"/>
                <a:gd name="f81" fmla="*/ f67 f31 1"/>
                <a:gd name="f82" fmla="*/ f68 f32 1"/>
                <a:gd name="f83" fmla="*/ f69 f31 1"/>
                <a:gd name="f84" fmla="*/ f70 f32 1"/>
                <a:gd name="f85" fmla="*/ f71 f31 1"/>
                <a:gd name="f86" fmla="*/ f72 f31 1"/>
                <a:gd name="f87" fmla="*/ f73 f32 1"/>
                <a:gd name="f88" fmla="*/ f74 f31 1"/>
                <a:gd name="f89" fmla="*/ f75 f32 1"/>
                <a:gd name="f90" fmla="*/ f76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1" y="f82"/>
                </a:cxn>
                <a:cxn ang="f52">
                  <a:pos x="f83" y="f84"/>
                </a:cxn>
                <a:cxn ang="f52">
                  <a:pos x="f85" y="f84"/>
                </a:cxn>
                <a:cxn ang="f52">
                  <a:pos x="f86" y="f87"/>
                </a:cxn>
                <a:cxn ang="f52">
                  <a:pos x="f88" y="f89"/>
                </a:cxn>
                <a:cxn ang="f52">
                  <a:pos x="f85" y="f89"/>
                </a:cxn>
                <a:cxn ang="f52">
                  <a:pos x="f90" y="f89"/>
                </a:cxn>
                <a:cxn ang="f52">
                  <a:pos x="f81" y="f82"/>
                </a:cxn>
              </a:cxnLst>
              <a:rect l="f77" t="f80" r="f78" b="f79"/>
              <a:pathLst>
                <a:path w="87676" h="14739">
                  <a:moveTo>
                    <a:pt x="f8" y="f9"/>
                  </a:moveTo>
                  <a:cubicBezTo>
                    <a:pt x="f10" y="f11"/>
                    <a:pt x="f12" y="f13"/>
                    <a:pt x="f6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13" y="f19"/>
                  </a:cubicBezTo>
                  <a:cubicBezTo>
                    <a:pt x="f16" y="f20"/>
                    <a:pt x="f18" y="f21"/>
                    <a:pt x="f19" y="f22"/>
                  </a:cubicBezTo>
                  <a:cubicBezTo>
                    <a:pt x="f23" y="f24"/>
                    <a:pt x="f25" y="f24"/>
                    <a:pt x="f14" y="f22"/>
                  </a:cubicBezTo>
                  <a:lnTo>
                    <a:pt x="f26" y="f22"/>
                  </a:lnTo>
                  <a:cubicBezTo>
                    <a:pt x="f27" y="f28"/>
                    <a:pt x="f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2" name="Freeform: Shape 1475">
              <a:extLst>
                <a:ext uri="{FF2B5EF4-FFF2-40B4-BE49-F238E27FC236}">
                  <a16:creationId xmlns:a16="http://schemas.microsoft.com/office/drawing/2014/main" id="{4D0CA381-1E0F-198D-2D2B-052B8BE498C1}"/>
                </a:ext>
              </a:extLst>
            </p:cNvPr>
            <p:cNvSpPr/>
            <p:nvPr/>
          </p:nvSpPr>
          <p:spPr>
            <a:xfrm>
              <a:off x="9178573" y="6478231"/>
              <a:ext cx="154935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452"/>
                <a:gd name="f7" fmla="val 14601"/>
                <a:gd name="f8" fmla="val 7234"/>
                <a:gd name="f9" fmla="val 11306"/>
                <a:gd name="f10" fmla="val 3296"/>
                <a:gd name="f11" fmla="val 7369"/>
                <a:gd name="f12" fmla="val 156084"/>
                <a:gd name="f13" fmla="val 160157"/>
                <a:gd name="f14" fmla="val 163453"/>
                <a:gd name="f15" fmla="val 163386"/>
                <a:gd name="f16" fmla="val 3215"/>
                <a:gd name="f17" fmla="val 160103"/>
                <a:gd name="f18" fmla="val 3349"/>
                <a:gd name="f19" fmla="val 67"/>
                <a:gd name="f20" fmla="+- 0 0 -90"/>
                <a:gd name="f21" fmla="*/ f3 1 163452"/>
                <a:gd name="f22" fmla="*/ f4 1 1460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63452"/>
                <a:gd name="f31" fmla="*/ f27 1 14601"/>
                <a:gd name="f32" fmla="*/ 0 f28 1"/>
                <a:gd name="f33" fmla="*/ 7234 f27 1"/>
                <a:gd name="f34" fmla="*/ 7369 f28 1"/>
                <a:gd name="f35" fmla="*/ 14601 f27 1"/>
                <a:gd name="f36" fmla="*/ 156084 f28 1"/>
                <a:gd name="f37" fmla="*/ 163453 f28 1"/>
                <a:gd name="f38" fmla="*/ 0 f27 1"/>
                <a:gd name="f39" fmla="+- f29 0 f1"/>
                <a:gd name="f40" fmla="*/ f32 1 163452"/>
                <a:gd name="f41" fmla="*/ f33 1 14601"/>
                <a:gd name="f42" fmla="*/ f34 1 163452"/>
                <a:gd name="f43" fmla="*/ f35 1 14601"/>
                <a:gd name="f44" fmla="*/ f36 1 163452"/>
                <a:gd name="f45" fmla="*/ f37 1 163452"/>
                <a:gd name="f46" fmla="*/ f38 1 14601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5"/>
                </a:cxn>
                <a:cxn ang="f39">
                  <a:pos x="f67" y="f63"/>
                </a:cxn>
                <a:cxn ang="f39">
                  <a:pos x="f66" y="f68"/>
                </a:cxn>
                <a:cxn ang="f39">
                  <a:pos x="f64" y="f68"/>
                </a:cxn>
                <a:cxn ang="f39">
                  <a:pos x="f62" y="f63"/>
                </a:cxn>
              </a:cxnLst>
              <a:rect l="f58" t="f61" r="f59" b="f60"/>
              <a:pathLst>
                <a:path w="163452" h="14601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cubicBezTo>
                    <a:pt x="f13" y="f7"/>
                    <a:pt x="f14" y="f9"/>
                    <a:pt x="f14" y="f8"/>
                  </a:cubicBezTo>
                  <a:cubicBezTo>
                    <a:pt x="f15" y="f16"/>
                    <a:pt x="f17" y="f5"/>
                    <a:pt x="f12" y="f5"/>
                  </a:cubicBezTo>
                  <a:lnTo>
                    <a:pt x="f11" y="f5"/>
                  </a:lnTo>
                  <a:cubicBezTo>
                    <a:pt x="f18" y="f5"/>
                    <a:pt x="f19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3" name="Freeform: Shape 1476">
              <a:extLst>
                <a:ext uri="{FF2B5EF4-FFF2-40B4-BE49-F238E27FC236}">
                  <a16:creationId xmlns:a16="http://schemas.microsoft.com/office/drawing/2014/main" id="{5CC94700-C2C3-002F-1891-A5FEABDB243D}"/>
                </a:ext>
              </a:extLst>
            </p:cNvPr>
            <p:cNvSpPr/>
            <p:nvPr/>
          </p:nvSpPr>
          <p:spPr>
            <a:xfrm>
              <a:off x="12054772" y="5573752"/>
              <a:ext cx="13972" cy="2008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41"/>
                <a:gd name="f7" fmla="val 200855"/>
                <a:gd name="f8" fmla="val 68"/>
                <a:gd name="f9" fmla="val 192496"/>
                <a:gd name="f10" fmla="val -481"/>
                <a:gd name="f11" fmla="val 196528"/>
                <a:gd name="f12" fmla="val 2346"/>
                <a:gd name="f13" fmla="val 200240"/>
                <a:gd name="f14" fmla="val 6379"/>
                <a:gd name="f15" fmla="val 200788"/>
                <a:gd name="f16" fmla="val 10411"/>
                <a:gd name="f17" fmla="val 201336"/>
                <a:gd name="f18" fmla="val 14122"/>
                <a:gd name="f19" fmla="val 198510"/>
                <a:gd name="f20" fmla="val 14671"/>
                <a:gd name="f21" fmla="val 194478"/>
                <a:gd name="f22" fmla="val 14765"/>
                <a:gd name="f23" fmla="val 193821"/>
                <a:gd name="f24" fmla="val 193154"/>
                <a:gd name="f25" fmla="val 4032"/>
                <a:gd name="f26" fmla="val 6857"/>
                <a:gd name="f27" fmla="val 6309"/>
                <a:gd name="f28" fmla="val 3096"/>
                <a:gd name="f29" fmla="val 5863"/>
                <a:gd name="f30" fmla="val 510"/>
                <a:gd name="f31" fmla="val 3282"/>
                <a:gd name="f32" fmla="+- 0 0 -90"/>
                <a:gd name="f33" fmla="*/ f3 1 14741"/>
                <a:gd name="f34" fmla="*/ f4 1 200855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4741"/>
                <a:gd name="f43" fmla="*/ f39 1 200855"/>
                <a:gd name="f44" fmla="*/ 68 f40 1"/>
                <a:gd name="f45" fmla="*/ 192496 f39 1"/>
                <a:gd name="f46" fmla="*/ 6379 f40 1"/>
                <a:gd name="f47" fmla="*/ 200788 f39 1"/>
                <a:gd name="f48" fmla="*/ 14671 f40 1"/>
                <a:gd name="f49" fmla="*/ 194478 f39 1"/>
                <a:gd name="f50" fmla="*/ 0 f39 1"/>
                <a:gd name="f51" fmla="*/ 6309 f39 1"/>
                <a:gd name="f52" fmla="+- f41 0 f1"/>
                <a:gd name="f53" fmla="*/ f44 1 14741"/>
                <a:gd name="f54" fmla="*/ f45 1 200855"/>
                <a:gd name="f55" fmla="*/ f46 1 14741"/>
                <a:gd name="f56" fmla="*/ f47 1 200855"/>
                <a:gd name="f57" fmla="*/ f48 1 14741"/>
                <a:gd name="f58" fmla="*/ f49 1 200855"/>
                <a:gd name="f59" fmla="*/ f50 1 200855"/>
                <a:gd name="f60" fmla="*/ f51 1 200855"/>
                <a:gd name="f61" fmla="*/ f35 1 f42"/>
                <a:gd name="f62" fmla="*/ f36 1 f42"/>
                <a:gd name="f63" fmla="*/ f35 1 f43"/>
                <a:gd name="f64" fmla="*/ f37 1 f43"/>
                <a:gd name="f65" fmla="*/ f53 1 f42"/>
                <a:gd name="f66" fmla="*/ f54 1 f43"/>
                <a:gd name="f67" fmla="*/ f55 1 f42"/>
                <a:gd name="f68" fmla="*/ f56 1 f43"/>
                <a:gd name="f69" fmla="*/ f57 1 f42"/>
                <a:gd name="f70" fmla="*/ f58 1 f43"/>
                <a:gd name="f71" fmla="*/ f59 1 f43"/>
                <a:gd name="f72" fmla="*/ f60 1 f43"/>
                <a:gd name="f73" fmla="*/ f61 f33 1"/>
                <a:gd name="f74" fmla="*/ f62 f33 1"/>
                <a:gd name="f75" fmla="*/ f64 f34 1"/>
                <a:gd name="f76" fmla="*/ f63 f34 1"/>
                <a:gd name="f77" fmla="*/ f65 f33 1"/>
                <a:gd name="f78" fmla="*/ f66 f34 1"/>
                <a:gd name="f79" fmla="*/ f67 f33 1"/>
                <a:gd name="f80" fmla="*/ f68 f34 1"/>
                <a:gd name="f81" fmla="*/ f69 f33 1"/>
                <a:gd name="f82" fmla="*/ f70 f34 1"/>
                <a:gd name="f83" fmla="*/ f71 f34 1"/>
                <a:gd name="f84" fmla="*/ f72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7" y="f78"/>
                </a:cxn>
                <a:cxn ang="f52">
                  <a:pos x="f79" y="f80"/>
                </a:cxn>
                <a:cxn ang="f52">
                  <a:pos x="f81" y="f82"/>
                </a:cxn>
                <a:cxn ang="f52">
                  <a:pos x="f81" y="f78"/>
                </a:cxn>
                <a:cxn ang="f52">
                  <a:pos x="f81" y="f83"/>
                </a:cxn>
                <a:cxn ang="f52">
                  <a:pos x="f79" y="f84"/>
                </a:cxn>
                <a:cxn ang="f52">
                  <a:pos x="f77" y="f83"/>
                </a:cxn>
                <a:cxn ang="f52">
                  <a:pos x="f77" y="f78"/>
                </a:cxn>
              </a:cxnLst>
              <a:rect l="f73" t="f76" r="f74" b="f75"/>
              <a:pathLst>
                <a:path w="14741" h="20085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9"/>
                  </a:cubicBezTo>
                  <a:lnTo>
                    <a:pt x="f20" y="f5"/>
                  </a:lnTo>
                  <a:cubicBezTo>
                    <a:pt x="f18" y="f25"/>
                    <a:pt x="f16" y="f26"/>
                    <a:pt x="f14" y="f27"/>
                  </a:cubicBezTo>
                  <a:cubicBezTo>
                    <a:pt x="f28" y="f29"/>
                    <a:pt x="f30" y="f31"/>
                    <a:pt x="f8" y="f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4" name="Freeform: Shape 1477">
              <a:extLst>
                <a:ext uri="{FF2B5EF4-FFF2-40B4-BE49-F238E27FC236}">
                  <a16:creationId xmlns:a16="http://schemas.microsoft.com/office/drawing/2014/main" id="{1E423A68-0EB1-475D-A396-4FB0A06ABFDF}"/>
                </a:ext>
              </a:extLst>
            </p:cNvPr>
            <p:cNvSpPr/>
            <p:nvPr/>
          </p:nvSpPr>
          <p:spPr>
            <a:xfrm>
              <a:off x="12054772" y="5547984"/>
              <a:ext cx="13972" cy="321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41"/>
                <a:gd name="f7" fmla="val 32151"/>
                <a:gd name="f8" fmla="val 71"/>
                <a:gd name="f9" fmla="val 8360"/>
                <a:gd name="f10" fmla="val 25774"/>
                <a:gd name="f11" fmla="val 619"/>
                <a:gd name="f12" fmla="val 29806"/>
                <a:gd name="f13" fmla="val 4331"/>
                <a:gd name="f14" fmla="val 32631"/>
                <a:gd name="f15" fmla="val 8363"/>
                <a:gd name="f16" fmla="val 32084"/>
                <a:gd name="f17" fmla="val 11646"/>
                <a:gd name="f18" fmla="val 31638"/>
                <a:gd name="f19" fmla="val 14232"/>
                <a:gd name="f20" fmla="val 29056"/>
                <a:gd name="f21" fmla="val 14674"/>
                <a:gd name="f22" fmla="val 15223"/>
                <a:gd name="f23" fmla="val 4328"/>
                <a:gd name="f24" fmla="val 12396"/>
                <a:gd name="f25" fmla="val 616"/>
                <a:gd name="f26" fmla="val 68"/>
                <a:gd name="f27" fmla="val -480"/>
                <a:gd name="f28" fmla="val 2345"/>
                <a:gd name="f29" fmla="val 6377"/>
                <a:gd name="f30" fmla="val -24"/>
                <a:gd name="f31" fmla="val 7035"/>
                <a:gd name="f32" fmla="val 7702"/>
                <a:gd name="f33" fmla="+- 0 0 -90"/>
                <a:gd name="f34" fmla="*/ f3 1 14741"/>
                <a:gd name="f35" fmla="*/ f4 1 3215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4741"/>
                <a:gd name="f44" fmla="*/ f40 1 32151"/>
                <a:gd name="f45" fmla="*/ 71 f41 1"/>
                <a:gd name="f46" fmla="*/ 8360 f40 1"/>
                <a:gd name="f47" fmla="*/ 25774 f40 1"/>
                <a:gd name="f48" fmla="*/ 8363 f41 1"/>
                <a:gd name="f49" fmla="*/ 32084 f40 1"/>
                <a:gd name="f50" fmla="*/ 14674 f41 1"/>
                <a:gd name="f51" fmla="*/ 68 f40 1"/>
                <a:gd name="f52" fmla="*/ 6377 f40 1"/>
                <a:gd name="f53" fmla="+- f42 0 f1"/>
                <a:gd name="f54" fmla="*/ f45 1 14741"/>
                <a:gd name="f55" fmla="*/ f46 1 32151"/>
                <a:gd name="f56" fmla="*/ f47 1 32151"/>
                <a:gd name="f57" fmla="*/ f48 1 14741"/>
                <a:gd name="f58" fmla="*/ f49 1 32151"/>
                <a:gd name="f59" fmla="*/ f50 1 14741"/>
                <a:gd name="f60" fmla="*/ f51 1 32151"/>
                <a:gd name="f61" fmla="*/ f52 1 32151"/>
                <a:gd name="f62" fmla="*/ f36 1 f43"/>
                <a:gd name="f63" fmla="*/ f37 1 f43"/>
                <a:gd name="f64" fmla="*/ f36 1 f44"/>
                <a:gd name="f65" fmla="*/ f38 1 f44"/>
                <a:gd name="f66" fmla="*/ f54 1 f43"/>
                <a:gd name="f67" fmla="*/ f55 1 f44"/>
                <a:gd name="f68" fmla="*/ f56 1 f44"/>
                <a:gd name="f69" fmla="*/ f57 1 f43"/>
                <a:gd name="f70" fmla="*/ f58 1 f44"/>
                <a:gd name="f71" fmla="*/ f59 1 f43"/>
                <a:gd name="f72" fmla="*/ f60 1 f44"/>
                <a:gd name="f73" fmla="*/ f61 1 f44"/>
                <a:gd name="f74" fmla="*/ f62 f34 1"/>
                <a:gd name="f75" fmla="*/ f63 f34 1"/>
                <a:gd name="f76" fmla="*/ f65 f35 1"/>
                <a:gd name="f77" fmla="*/ f64 f35 1"/>
                <a:gd name="f78" fmla="*/ f66 f34 1"/>
                <a:gd name="f79" fmla="*/ f67 f35 1"/>
                <a:gd name="f80" fmla="*/ f68 f35 1"/>
                <a:gd name="f81" fmla="*/ f69 f34 1"/>
                <a:gd name="f82" fmla="*/ f70 f35 1"/>
                <a:gd name="f83" fmla="*/ f71 f34 1"/>
                <a:gd name="f84" fmla="*/ f72 f35 1"/>
                <a:gd name="f85" fmla="*/ f73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78" y="f79"/>
                </a:cxn>
                <a:cxn ang="f53">
                  <a:pos x="f78" y="f80"/>
                </a:cxn>
                <a:cxn ang="f53">
                  <a:pos x="f81" y="f82"/>
                </a:cxn>
                <a:cxn ang="f53">
                  <a:pos x="f83" y="f80"/>
                </a:cxn>
                <a:cxn ang="f53">
                  <a:pos x="f83" y="f79"/>
                </a:cxn>
                <a:cxn ang="f53">
                  <a:pos x="f81" y="f84"/>
                </a:cxn>
                <a:cxn ang="f53">
                  <a:pos x="f78" y="f85"/>
                </a:cxn>
                <a:cxn ang="f53">
                  <a:pos x="f78" y="f79"/>
                </a:cxn>
              </a:cxnLst>
              <a:rect l="f74" t="f77" r="f75" b="f76"/>
              <a:pathLst>
                <a:path w="14741" h="32151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10"/>
                  </a:cubicBezTo>
                  <a:lnTo>
                    <a:pt x="f21" y="f9"/>
                  </a:lnTo>
                  <a:cubicBezTo>
                    <a:pt x="f22" y="f23"/>
                    <a:pt x="f24" y="f25"/>
                    <a:pt x="f15" y="f26"/>
                  </a:cubicBezTo>
                  <a:cubicBezTo>
                    <a:pt x="f13" y="f27"/>
                    <a:pt x="f11" y="f28"/>
                    <a:pt x="f8" y="f29"/>
                  </a:cubicBezTo>
                  <a:cubicBezTo>
                    <a:pt x="f30" y="f31"/>
                    <a:pt x="f30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5" name="Freeform: Shape 1478">
              <a:extLst>
                <a:ext uri="{FF2B5EF4-FFF2-40B4-BE49-F238E27FC236}">
                  <a16:creationId xmlns:a16="http://schemas.microsoft.com/office/drawing/2014/main" id="{C75B5AE9-6ADD-5D69-0A8E-C39C75CD3102}"/>
                </a:ext>
              </a:extLst>
            </p:cNvPr>
            <p:cNvSpPr/>
            <p:nvPr/>
          </p:nvSpPr>
          <p:spPr>
            <a:xfrm>
              <a:off x="11517133" y="5738216"/>
              <a:ext cx="183483" cy="146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564"/>
                <a:gd name="f7" fmla="val 14643"/>
                <a:gd name="f8" fmla="val 186229"/>
                <a:gd name="f9" fmla="val 13840"/>
                <a:gd name="f10" fmla="val 190248"/>
                <a:gd name="f11" fmla="val 13766"/>
                <a:gd name="f12" fmla="val 193464"/>
                <a:gd name="f13" fmla="val 10490"/>
                <a:gd name="f14" fmla="val 6472"/>
                <a:gd name="f15" fmla="val 193598"/>
                <a:gd name="f16" fmla="val 5674"/>
                <a:gd name="f17" fmla="val 4859"/>
                <a:gd name="f18" fmla="val 4061"/>
                <a:gd name="f19" fmla="val 192660"/>
                <a:gd name="f20" fmla="val 2721"/>
                <a:gd name="f21" fmla="val 192513"/>
                <a:gd name="f22" fmla="val 2319"/>
                <a:gd name="f23" fmla="val 192284"/>
                <a:gd name="f24" fmla="val 1954"/>
                <a:gd name="f25" fmla="val 191990"/>
                <a:gd name="f26" fmla="val 1650"/>
                <a:gd name="f27" fmla="val 191695"/>
                <a:gd name="f28" fmla="val 1309"/>
                <a:gd name="f29" fmla="val 191333"/>
                <a:gd name="f30" fmla="val 1036"/>
                <a:gd name="f31" fmla="val 190918"/>
                <a:gd name="f32" fmla="val 846"/>
                <a:gd name="f33" fmla="val 189713"/>
                <a:gd name="f34" fmla="val 42"/>
                <a:gd name="f35" fmla="val 189310"/>
                <a:gd name="f36" fmla="val -14"/>
                <a:gd name="f37" fmla="val 188908"/>
                <a:gd name="f38" fmla="val 188507"/>
                <a:gd name="f39" fmla="val 187033"/>
                <a:gd name="f40" fmla="val 4019"/>
                <a:gd name="f41" fmla="val 7302"/>
                <a:gd name="f42" fmla="val 3260"/>
                <a:gd name="f43" fmla="val 7369"/>
                <a:gd name="f44" fmla="val 7276"/>
                <a:gd name="f45" fmla="val 11345"/>
                <a:gd name="f46" fmla="val 4073"/>
                <a:gd name="f47" fmla="+- 0 0 -90"/>
                <a:gd name="f48" fmla="*/ f3 1 193564"/>
                <a:gd name="f49" fmla="*/ f4 1 14643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93564"/>
                <a:gd name="f58" fmla="*/ f54 1 14643"/>
                <a:gd name="f59" fmla="*/ 186229 f55 1"/>
                <a:gd name="f60" fmla="*/ 13840 f54 1"/>
                <a:gd name="f61" fmla="*/ 193464 f55 1"/>
                <a:gd name="f62" fmla="*/ 6472 f54 1"/>
                <a:gd name="f63" fmla="*/ 4061 f54 1"/>
                <a:gd name="f64" fmla="*/ 192660 f55 1"/>
                <a:gd name="f65" fmla="*/ 2721 f54 1"/>
                <a:gd name="f66" fmla="*/ 191990 f55 1"/>
                <a:gd name="f67" fmla="*/ 1650 f54 1"/>
                <a:gd name="f68" fmla="*/ 190918 f55 1"/>
                <a:gd name="f69" fmla="*/ 846 f54 1"/>
                <a:gd name="f70" fmla="*/ 189713 f55 1"/>
                <a:gd name="f71" fmla="*/ 42 f54 1"/>
                <a:gd name="f72" fmla="*/ 188507 f55 1"/>
                <a:gd name="f73" fmla="*/ 187033 f55 1"/>
                <a:gd name="f74" fmla="*/ 0 f55 1"/>
                <a:gd name="f75" fmla="*/ 7369 f55 1"/>
                <a:gd name="f76" fmla="*/ 7276 f54 1"/>
                <a:gd name="f77" fmla="*/ 14643 f54 1"/>
                <a:gd name="f78" fmla="+- f56 0 f1"/>
                <a:gd name="f79" fmla="*/ f59 1 193564"/>
                <a:gd name="f80" fmla="*/ f60 1 14643"/>
                <a:gd name="f81" fmla="*/ f61 1 193564"/>
                <a:gd name="f82" fmla="*/ f62 1 14643"/>
                <a:gd name="f83" fmla="*/ f63 1 14643"/>
                <a:gd name="f84" fmla="*/ f64 1 193564"/>
                <a:gd name="f85" fmla="*/ f65 1 14643"/>
                <a:gd name="f86" fmla="*/ f66 1 193564"/>
                <a:gd name="f87" fmla="*/ f67 1 14643"/>
                <a:gd name="f88" fmla="*/ f68 1 193564"/>
                <a:gd name="f89" fmla="*/ f69 1 14643"/>
                <a:gd name="f90" fmla="*/ f70 1 193564"/>
                <a:gd name="f91" fmla="*/ f71 1 14643"/>
                <a:gd name="f92" fmla="*/ f72 1 193564"/>
                <a:gd name="f93" fmla="*/ f73 1 193564"/>
                <a:gd name="f94" fmla="*/ f74 1 193564"/>
                <a:gd name="f95" fmla="*/ f75 1 193564"/>
                <a:gd name="f96" fmla="*/ f76 1 14643"/>
                <a:gd name="f97" fmla="*/ f77 1 14643"/>
                <a:gd name="f98" fmla="*/ f50 1 f57"/>
                <a:gd name="f99" fmla="*/ f51 1 f57"/>
                <a:gd name="f100" fmla="*/ f50 1 f58"/>
                <a:gd name="f101" fmla="*/ f52 1 f58"/>
                <a:gd name="f102" fmla="*/ f79 1 f57"/>
                <a:gd name="f103" fmla="*/ f80 1 f58"/>
                <a:gd name="f104" fmla="*/ f81 1 f57"/>
                <a:gd name="f105" fmla="*/ f82 1 f58"/>
                <a:gd name="f106" fmla="*/ f83 1 f58"/>
                <a:gd name="f107" fmla="*/ f84 1 f57"/>
                <a:gd name="f108" fmla="*/ f85 1 f58"/>
                <a:gd name="f109" fmla="*/ f86 1 f57"/>
                <a:gd name="f110" fmla="*/ f87 1 f58"/>
                <a:gd name="f111" fmla="*/ f88 1 f57"/>
                <a:gd name="f112" fmla="*/ f89 1 f58"/>
                <a:gd name="f113" fmla="*/ f90 1 f57"/>
                <a:gd name="f114" fmla="*/ f91 1 f58"/>
                <a:gd name="f115" fmla="*/ f92 1 f57"/>
                <a:gd name="f116" fmla="*/ f93 1 f57"/>
                <a:gd name="f117" fmla="*/ f94 1 f57"/>
                <a:gd name="f118" fmla="*/ f95 1 f57"/>
                <a:gd name="f119" fmla="*/ f96 1 f58"/>
                <a:gd name="f120" fmla="*/ f97 1 f58"/>
                <a:gd name="f121" fmla="*/ f98 f48 1"/>
                <a:gd name="f122" fmla="*/ f99 f48 1"/>
                <a:gd name="f123" fmla="*/ f101 f49 1"/>
                <a:gd name="f124" fmla="*/ f100 f49 1"/>
                <a:gd name="f125" fmla="*/ f102 f48 1"/>
                <a:gd name="f126" fmla="*/ f103 f49 1"/>
                <a:gd name="f127" fmla="*/ f104 f48 1"/>
                <a:gd name="f128" fmla="*/ f105 f49 1"/>
                <a:gd name="f129" fmla="*/ f106 f49 1"/>
                <a:gd name="f130" fmla="*/ f107 f48 1"/>
                <a:gd name="f131" fmla="*/ f108 f49 1"/>
                <a:gd name="f132" fmla="*/ f109 f48 1"/>
                <a:gd name="f133" fmla="*/ f110 f49 1"/>
                <a:gd name="f134" fmla="*/ f111 f48 1"/>
                <a:gd name="f135" fmla="*/ f112 f49 1"/>
                <a:gd name="f136" fmla="*/ f113 f48 1"/>
                <a:gd name="f137" fmla="*/ f114 f49 1"/>
                <a:gd name="f138" fmla="*/ f115 f48 1"/>
                <a:gd name="f139" fmla="*/ f116 f48 1"/>
                <a:gd name="f140" fmla="*/ f117 f48 1"/>
                <a:gd name="f141" fmla="*/ f118 f48 1"/>
                <a:gd name="f142" fmla="*/ f119 f49 1"/>
                <a:gd name="f143" fmla="*/ f120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7" y="f129"/>
                </a:cxn>
                <a:cxn ang="f78">
                  <a:pos x="f130" y="f131"/>
                </a:cxn>
                <a:cxn ang="f78">
                  <a:pos x="f132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38" y="f137"/>
                </a:cxn>
                <a:cxn ang="f78">
                  <a:pos x="f139" y="f137"/>
                </a:cxn>
                <a:cxn ang="f78">
                  <a:pos x="f140" y="f137"/>
                </a:cxn>
                <a:cxn ang="f78">
                  <a:pos x="f141" y="f142"/>
                </a:cxn>
                <a:cxn ang="f78">
                  <a:pos x="f140" y="f143"/>
                </a:cxn>
                <a:cxn ang="f78">
                  <a:pos x="f125" y="f143"/>
                </a:cxn>
              </a:cxnLst>
              <a:rect l="f121" t="f124" r="f122" b="f123"/>
              <a:pathLst>
                <a:path w="193564" h="14643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cubicBezTo>
                    <a:pt x="f15" y="f16"/>
                    <a:pt x="f15" y="f17"/>
                    <a:pt x="f12" y="f18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3" y="f34"/>
                  </a:lnTo>
                  <a:cubicBezTo>
                    <a:pt x="f35" y="f36"/>
                    <a:pt x="f37" y="f36"/>
                    <a:pt x="f38" y="f34"/>
                  </a:cubicBezTo>
                  <a:lnTo>
                    <a:pt x="f39" y="f34"/>
                  </a:lnTo>
                  <a:lnTo>
                    <a:pt x="f5" y="f34"/>
                  </a:lnTo>
                  <a:cubicBezTo>
                    <a:pt x="f40" y="f34"/>
                    <a:pt x="f41" y="f42"/>
                    <a:pt x="f43" y="f44"/>
                  </a:cubicBezTo>
                  <a:cubicBezTo>
                    <a:pt x="f43" y="f45"/>
                    <a:pt x="f46" y="f7"/>
                    <a:pt x="f5" y="f7"/>
                  </a:cubicBez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6" name="Freeform: Shape 1479">
              <a:extLst>
                <a:ext uri="{FF2B5EF4-FFF2-40B4-BE49-F238E27FC236}">
                  <a16:creationId xmlns:a16="http://schemas.microsoft.com/office/drawing/2014/main" id="{F7C64361-E4EE-4F5B-2E1A-1FAD264FECB7}"/>
                </a:ext>
              </a:extLst>
            </p:cNvPr>
            <p:cNvSpPr/>
            <p:nvPr/>
          </p:nvSpPr>
          <p:spPr>
            <a:xfrm>
              <a:off x="11499220" y="5737448"/>
              <a:ext cx="24761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124"/>
                <a:gd name="f7" fmla="val 14601"/>
                <a:gd name="f8" fmla="val 7234"/>
                <a:gd name="f9" fmla="val 18756"/>
                <a:gd name="f10" fmla="val 22830"/>
                <a:gd name="f11" fmla="val 26125"/>
                <a:gd name="f12" fmla="val 11303"/>
                <a:gd name="f13" fmla="val 26059"/>
                <a:gd name="f14" fmla="val 3218"/>
                <a:gd name="f15" fmla="val 22776"/>
                <a:gd name="f16" fmla="val 3992"/>
                <a:gd name="f17" fmla="val 3239"/>
                <a:gd name="f18" fmla="+- 0 0 -90"/>
                <a:gd name="f19" fmla="*/ f3 1 26124"/>
                <a:gd name="f20" fmla="*/ f4 1 1460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6124"/>
                <a:gd name="f29" fmla="*/ f25 1 14601"/>
                <a:gd name="f30" fmla="*/ 7234 f26 1"/>
                <a:gd name="f31" fmla="*/ 7234 f25 1"/>
                <a:gd name="f32" fmla="*/ 14601 f25 1"/>
                <a:gd name="f33" fmla="*/ 18756 f26 1"/>
                <a:gd name="f34" fmla="*/ 26125 f26 1"/>
                <a:gd name="f35" fmla="*/ 0 f25 1"/>
                <a:gd name="f36" fmla="*/ 0 f26 1"/>
                <a:gd name="f37" fmla="+- f27 0 f1"/>
                <a:gd name="f38" fmla="*/ f30 1 26124"/>
                <a:gd name="f39" fmla="*/ f31 1 14601"/>
                <a:gd name="f40" fmla="*/ f32 1 14601"/>
                <a:gd name="f41" fmla="*/ f33 1 26124"/>
                <a:gd name="f42" fmla="*/ f34 1 26124"/>
                <a:gd name="f43" fmla="*/ f35 1 14601"/>
                <a:gd name="f44" fmla="*/ f36 1 26124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9"/>
                <a:gd name="f52" fmla="*/ f41 1 f28"/>
                <a:gd name="f53" fmla="*/ f42 1 f28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20 1"/>
                <a:gd name="f63" fmla="*/ f52 f19 1"/>
                <a:gd name="f64" fmla="*/ f53 f19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62"/>
                </a:cxn>
                <a:cxn ang="f37">
                  <a:pos x="f64" y="f61"/>
                </a:cxn>
                <a:cxn ang="f37">
                  <a:pos x="f63" y="f65"/>
                </a:cxn>
                <a:cxn ang="f37">
                  <a:pos x="f66" y="f65"/>
                </a:cxn>
                <a:cxn ang="f37">
                  <a:pos x="f60" y="f61"/>
                </a:cxn>
              </a:cxnLst>
              <a:rect l="f56" t="f59" r="f57" b="f58"/>
              <a:pathLst>
                <a:path w="26124" h="14601">
                  <a:moveTo>
                    <a:pt x="f8" y="f8"/>
                  </a:moveTo>
                  <a:lnTo>
                    <a:pt x="f8" y="f7"/>
                  </a:lnTo>
                  <a:lnTo>
                    <a:pt x="f9" y="f7"/>
                  </a:lnTo>
                  <a:cubicBezTo>
                    <a:pt x="f10" y="f7"/>
                    <a:pt x="f11" y="f12"/>
                    <a:pt x="f11" y="f8"/>
                  </a:cubicBezTo>
                  <a:cubicBezTo>
                    <a:pt x="f13" y="f14"/>
                    <a:pt x="f15" y="f5"/>
                    <a:pt x="f9" y="f5"/>
                  </a:cubicBezTo>
                  <a:lnTo>
                    <a:pt x="f5" y="f5"/>
                  </a:lnTo>
                  <a:cubicBezTo>
                    <a:pt x="f16" y="f5"/>
                    <a:pt x="f8" y="f17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7" name="Freeform: Shape 1480">
              <a:extLst>
                <a:ext uri="{FF2B5EF4-FFF2-40B4-BE49-F238E27FC236}">
                  <a16:creationId xmlns:a16="http://schemas.microsoft.com/office/drawing/2014/main" id="{B160ACFA-F8D8-5FDA-1885-6C2C2D3EA323}"/>
                </a:ext>
              </a:extLst>
            </p:cNvPr>
            <p:cNvSpPr/>
            <p:nvPr/>
          </p:nvSpPr>
          <p:spPr>
            <a:xfrm>
              <a:off x="11129363" y="6815132"/>
              <a:ext cx="13880" cy="385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43"/>
                <a:gd name="f7" fmla="val 38579"/>
                <a:gd name="f8" fmla="val 13572"/>
                <a:gd name="f9" fmla="val 7234"/>
                <a:gd name="f10" fmla="val 13504"/>
                <a:gd name="f11" fmla="val 3215"/>
                <a:gd name="f12" fmla="val 10222"/>
                <a:gd name="f13" fmla="val 6203"/>
                <a:gd name="f14" fmla="val 4649"/>
                <a:gd name="f15" fmla="val 3135"/>
                <a:gd name="f16" fmla="val 522"/>
                <a:gd name="f17" fmla="val 1916"/>
                <a:gd name="f18" fmla="val 1474"/>
                <a:gd name="f19" fmla="val 1527"/>
                <a:gd name="f20" fmla="val 1795"/>
                <a:gd name="f21" fmla="val 1166"/>
                <a:gd name="f22" fmla="val 2157"/>
                <a:gd name="f23" fmla="val 844"/>
                <a:gd name="f24" fmla="val 2545"/>
                <a:gd name="f25" fmla="val 40"/>
                <a:gd name="f26" fmla="val 3617"/>
                <a:gd name="f27" fmla="val -13"/>
                <a:gd name="f28" fmla="val 4019"/>
                <a:gd name="f29" fmla="val 4421"/>
                <a:gd name="f30" fmla="val 4822"/>
                <a:gd name="f31" fmla="val 5318"/>
                <a:gd name="f32" fmla="val 5800"/>
                <a:gd name="f33" fmla="val 6296"/>
                <a:gd name="f34" fmla="val 14644"/>
                <a:gd name="f35" fmla="+- 0 0 -90"/>
                <a:gd name="f36" fmla="*/ f3 1 14643"/>
                <a:gd name="f37" fmla="*/ f4 1 3857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4643"/>
                <a:gd name="f46" fmla="*/ f42 1 38579"/>
                <a:gd name="f47" fmla="*/ 13572 f43 1"/>
                <a:gd name="f48" fmla="*/ 7234 f42 1"/>
                <a:gd name="f49" fmla="*/ 6203 f43 1"/>
                <a:gd name="f50" fmla="*/ 0 f42 1"/>
                <a:gd name="f51" fmla="*/ 1916 f43 1"/>
                <a:gd name="f52" fmla="*/ 1474 f42 1"/>
                <a:gd name="f53" fmla="*/ 844 f43 1"/>
                <a:gd name="f54" fmla="*/ 2545 f42 1"/>
                <a:gd name="f55" fmla="*/ 40 f43 1"/>
                <a:gd name="f56" fmla="*/ 3617 f42 1"/>
                <a:gd name="f57" fmla="*/ 4822 f42 1"/>
                <a:gd name="f58" fmla="*/ 6296 f42 1"/>
                <a:gd name="f59" fmla="*/ 38579 f42 1"/>
                <a:gd name="f60" fmla="*/ 14644 f43 1"/>
                <a:gd name="f61" fmla="+- f44 0 f1"/>
                <a:gd name="f62" fmla="*/ f47 1 14643"/>
                <a:gd name="f63" fmla="*/ f48 1 38579"/>
                <a:gd name="f64" fmla="*/ f49 1 14643"/>
                <a:gd name="f65" fmla="*/ f50 1 38579"/>
                <a:gd name="f66" fmla="*/ f51 1 14643"/>
                <a:gd name="f67" fmla="*/ f52 1 38579"/>
                <a:gd name="f68" fmla="*/ f53 1 14643"/>
                <a:gd name="f69" fmla="*/ f54 1 38579"/>
                <a:gd name="f70" fmla="*/ f55 1 14643"/>
                <a:gd name="f71" fmla="*/ f56 1 38579"/>
                <a:gd name="f72" fmla="*/ f57 1 38579"/>
                <a:gd name="f73" fmla="*/ f58 1 38579"/>
                <a:gd name="f74" fmla="*/ f59 1 38579"/>
                <a:gd name="f75" fmla="*/ f60 1 14643"/>
                <a:gd name="f76" fmla="*/ f38 1 f45"/>
                <a:gd name="f77" fmla="*/ f39 1 f45"/>
                <a:gd name="f78" fmla="*/ f38 1 f46"/>
                <a:gd name="f79" fmla="*/ f40 1 f46"/>
                <a:gd name="f80" fmla="*/ f62 1 f45"/>
                <a:gd name="f81" fmla="*/ f63 1 f46"/>
                <a:gd name="f82" fmla="*/ f64 1 f45"/>
                <a:gd name="f83" fmla="*/ f65 1 f46"/>
                <a:gd name="f84" fmla="*/ f66 1 f45"/>
                <a:gd name="f85" fmla="*/ f67 1 f46"/>
                <a:gd name="f86" fmla="*/ f68 1 f45"/>
                <a:gd name="f87" fmla="*/ f69 1 f46"/>
                <a:gd name="f88" fmla="*/ f70 1 f45"/>
                <a:gd name="f89" fmla="*/ f71 1 f46"/>
                <a:gd name="f90" fmla="*/ f72 1 f46"/>
                <a:gd name="f91" fmla="*/ f73 1 f46"/>
                <a:gd name="f92" fmla="*/ f74 1 f46"/>
                <a:gd name="f93" fmla="*/ f75 1 f45"/>
                <a:gd name="f94" fmla="*/ f76 f36 1"/>
                <a:gd name="f95" fmla="*/ f77 f36 1"/>
                <a:gd name="f96" fmla="*/ f79 f37 1"/>
                <a:gd name="f97" fmla="*/ f78 f37 1"/>
                <a:gd name="f98" fmla="*/ f80 f36 1"/>
                <a:gd name="f99" fmla="*/ f81 f37 1"/>
                <a:gd name="f100" fmla="*/ f82 f36 1"/>
                <a:gd name="f101" fmla="*/ f83 f37 1"/>
                <a:gd name="f102" fmla="*/ f84 f36 1"/>
                <a:gd name="f103" fmla="*/ f85 f37 1"/>
                <a:gd name="f104" fmla="*/ f86 f36 1"/>
                <a:gd name="f105" fmla="*/ f87 f37 1"/>
                <a:gd name="f106" fmla="*/ f88 f36 1"/>
                <a:gd name="f107" fmla="*/ f89 f37 1"/>
                <a:gd name="f108" fmla="*/ f90 f37 1"/>
                <a:gd name="f109" fmla="*/ f91 f37 1"/>
                <a:gd name="f110" fmla="*/ f92 f37 1"/>
                <a:gd name="f111" fmla="*/ f9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8" y="f99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6" y="f108"/>
                </a:cxn>
                <a:cxn ang="f61">
                  <a:pos x="f106" y="f109"/>
                </a:cxn>
                <a:cxn ang="f61">
                  <a:pos x="f106" y="f99"/>
                </a:cxn>
                <a:cxn ang="f61">
                  <a:pos x="f106" y="f110"/>
                </a:cxn>
                <a:cxn ang="f61">
                  <a:pos x="f111" y="f110"/>
                </a:cxn>
                <a:cxn ang="f61">
                  <a:pos x="f111" y="f99"/>
                </a:cxn>
              </a:cxnLst>
              <a:rect l="f94" t="f97" r="f95" b="f96"/>
              <a:pathLst>
                <a:path w="14643" h="38579">
                  <a:moveTo>
                    <a:pt x="f8" y="f9"/>
                  </a:moveTo>
                  <a:cubicBezTo>
                    <a:pt x="f10" y="f11"/>
                    <a:pt x="f12" y="f5"/>
                    <a:pt x="f13" y="f5"/>
                  </a:cubicBezTo>
                  <a:cubicBezTo>
                    <a:pt x="f14" y="f5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cubicBezTo>
                    <a:pt x="f27" y="f28"/>
                    <a:pt x="f27" y="f29"/>
                    <a:pt x="f25" y="f30"/>
                  </a:cubicBezTo>
                  <a:cubicBezTo>
                    <a:pt x="f5" y="f31"/>
                    <a:pt x="f5" y="f32"/>
                    <a:pt x="f25" y="f33"/>
                  </a:cubicBezTo>
                  <a:cubicBezTo>
                    <a:pt x="f25" y="f33"/>
                    <a:pt x="f25" y="f33"/>
                    <a:pt x="f25" y="f9"/>
                  </a:cubicBezTo>
                  <a:lnTo>
                    <a:pt x="f25" y="f7"/>
                  </a:lnTo>
                  <a:lnTo>
                    <a:pt x="f34" y="f7"/>
                  </a:lnTo>
                  <a:lnTo>
                    <a:pt x="f34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8" name="Freeform: Shape 1481">
              <a:extLst>
                <a:ext uri="{FF2B5EF4-FFF2-40B4-BE49-F238E27FC236}">
                  <a16:creationId xmlns:a16="http://schemas.microsoft.com/office/drawing/2014/main" id="{BC63B524-14A9-775C-FE66-9E7ABA4BF497}"/>
                </a:ext>
              </a:extLst>
            </p:cNvPr>
            <p:cNvSpPr/>
            <p:nvPr/>
          </p:nvSpPr>
          <p:spPr>
            <a:xfrm>
              <a:off x="11492362" y="5737448"/>
              <a:ext cx="13844" cy="5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57869"/>
                <a:gd name="f8" fmla="val 7369"/>
                <a:gd name="f9" fmla="val 50636"/>
                <a:gd name="f10" fmla="val 11362"/>
                <a:gd name="f11" fmla="val 14604"/>
                <a:gd name="f12" fmla="val 53875"/>
                <a:gd name="f13" fmla="val 7234"/>
                <a:gd name="f14" fmla="val 3239"/>
                <a:gd name="f15" fmla="val 3349"/>
                <a:gd name="f16" fmla="val 67"/>
                <a:gd name="f17" fmla="val 3218"/>
                <a:gd name="f18" fmla="val 53853"/>
                <a:gd name="f19" fmla="+- 0 0 -90"/>
                <a:gd name="f20" fmla="*/ f3 1 14603"/>
                <a:gd name="f21" fmla="*/ f4 1 5786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57869"/>
                <a:gd name="f31" fmla="*/ 7369 f27 1"/>
                <a:gd name="f32" fmla="*/ 50636 f26 1"/>
                <a:gd name="f33" fmla="*/ 14604 f27 1"/>
                <a:gd name="f34" fmla="*/ 57869 f26 1"/>
                <a:gd name="f35" fmla="*/ 7234 f26 1"/>
                <a:gd name="f36" fmla="*/ 0 f26 1"/>
                <a:gd name="f37" fmla="*/ 0 f27 1"/>
                <a:gd name="f38" fmla="+- f28 0 f1"/>
                <a:gd name="f39" fmla="*/ f31 1 14603"/>
                <a:gd name="f40" fmla="*/ f32 1 57869"/>
                <a:gd name="f41" fmla="*/ f33 1 14603"/>
                <a:gd name="f42" fmla="*/ f34 1 57869"/>
                <a:gd name="f43" fmla="*/ f35 1 57869"/>
                <a:gd name="f44" fmla="*/ f36 1 57869"/>
                <a:gd name="f45" fmla="*/ f37 1 1460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4603" h="57869">
                  <a:moveTo>
                    <a:pt x="f8" y="f9"/>
                  </a:moveTo>
                  <a:cubicBezTo>
                    <a:pt x="f10" y="f9"/>
                    <a:pt x="f11" y="f12"/>
                    <a:pt x="f11" y="f7"/>
                  </a:cubicBezTo>
                  <a:lnTo>
                    <a:pt x="f11" y="f13"/>
                  </a:lnTo>
                  <a:cubicBezTo>
                    <a:pt x="f11" y="f14"/>
                    <a:pt x="f10" y="f5"/>
                    <a:pt x="f8" y="f5"/>
                  </a:cubicBezTo>
                  <a:cubicBezTo>
                    <a:pt x="f15" y="f5"/>
                    <a:pt x="f16" y="f17"/>
                    <a:pt x="f5" y="f13"/>
                  </a:cubicBezTo>
                  <a:lnTo>
                    <a:pt x="f5" y="f7"/>
                  </a:lnTo>
                  <a:cubicBezTo>
                    <a:pt x="f16" y="f18"/>
                    <a:pt x="f1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9" name="Freeform: Shape 1482">
              <a:extLst>
                <a:ext uri="{FF2B5EF4-FFF2-40B4-BE49-F238E27FC236}">
                  <a16:creationId xmlns:a16="http://schemas.microsoft.com/office/drawing/2014/main" id="{E4D314C3-4E68-6277-DEC6-F4287E6A3BDB}"/>
                </a:ext>
              </a:extLst>
            </p:cNvPr>
            <p:cNvSpPr/>
            <p:nvPr/>
          </p:nvSpPr>
          <p:spPr>
            <a:xfrm>
              <a:off x="11492234" y="5788087"/>
              <a:ext cx="13844" cy="6171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617138"/>
                <a:gd name="f8" fmla="val 7503"/>
                <a:gd name="f9" fmla="val 14604"/>
                <a:gd name="f10" fmla="val 7234"/>
                <a:gd name="f11" fmla="val 3239"/>
                <a:gd name="f12" fmla="val 11362"/>
                <a:gd name="f13" fmla="val 7369"/>
                <a:gd name="f14" fmla="val 3349"/>
                <a:gd name="f15" fmla="val 67"/>
                <a:gd name="f16" fmla="val 3218"/>
                <a:gd name="f17" fmla="+- 0 0 -90"/>
                <a:gd name="f18" fmla="*/ f3 1 14603"/>
                <a:gd name="f19" fmla="*/ f4 1 61713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603"/>
                <a:gd name="f28" fmla="*/ f24 1 617138"/>
                <a:gd name="f29" fmla="*/ 7503 f25 1"/>
                <a:gd name="f30" fmla="*/ 617138 f24 1"/>
                <a:gd name="f31" fmla="*/ 14604 f25 1"/>
                <a:gd name="f32" fmla="*/ 7234 f24 1"/>
                <a:gd name="f33" fmla="*/ 7369 f25 1"/>
                <a:gd name="f34" fmla="*/ 0 f24 1"/>
                <a:gd name="f35" fmla="*/ 0 f25 1"/>
                <a:gd name="f36" fmla="+- f26 0 f1"/>
                <a:gd name="f37" fmla="*/ f29 1 14603"/>
                <a:gd name="f38" fmla="*/ f30 1 617138"/>
                <a:gd name="f39" fmla="*/ f31 1 14603"/>
                <a:gd name="f40" fmla="*/ f32 1 617138"/>
                <a:gd name="f41" fmla="*/ f33 1 14603"/>
                <a:gd name="f42" fmla="*/ f34 1 617138"/>
                <a:gd name="f43" fmla="*/ f35 1 14603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8"/>
                <a:gd name="f54" fmla="*/ f43 1 f27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9 1"/>
                <a:gd name="f65" fmla="*/ f5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0"/>
                </a:cxn>
                <a:cxn ang="f36">
                  <a:pos x="f61" y="f62"/>
                </a:cxn>
                <a:cxn ang="f36">
                  <a:pos x="f63" y="f64"/>
                </a:cxn>
                <a:cxn ang="f36">
                  <a:pos x="f65" y="f62"/>
                </a:cxn>
                <a:cxn ang="f36">
                  <a:pos x="f65" y="f60"/>
                </a:cxn>
              </a:cxnLst>
              <a:rect l="f55" t="f58" r="f56" b="f57"/>
              <a:pathLst>
                <a:path w="14603" h="617138">
                  <a:moveTo>
                    <a:pt x="f8" y="f7"/>
                  </a:moveTo>
                  <a:lnTo>
                    <a:pt x="f9" y="f7"/>
                  </a:lnTo>
                  <a:lnTo>
                    <a:pt x="f9" y="f10"/>
                  </a:lnTo>
                  <a:cubicBezTo>
                    <a:pt x="f9" y="f11"/>
                    <a:pt x="f12" y="f5"/>
                    <a:pt x="f13" y="f5"/>
                  </a:cubicBezTo>
                  <a:cubicBezTo>
                    <a:pt x="f14" y="f5"/>
                    <a:pt x="f15" y="f16"/>
                    <a:pt x="f5" y="f10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0" name="Freeform: Shape 1483">
              <a:extLst>
                <a:ext uri="{FF2B5EF4-FFF2-40B4-BE49-F238E27FC236}">
                  <a16:creationId xmlns:a16="http://schemas.microsoft.com/office/drawing/2014/main" id="{DE86C063-126C-70FD-3214-DF6AEED2F0AE}"/>
                </a:ext>
              </a:extLst>
            </p:cNvPr>
            <p:cNvSpPr/>
            <p:nvPr/>
          </p:nvSpPr>
          <p:spPr>
            <a:xfrm>
              <a:off x="11163434" y="6481175"/>
              <a:ext cx="13898" cy="88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63"/>
                <a:gd name="f7" fmla="val 8841"/>
                <a:gd name="f8" fmla="val 8842"/>
                <a:gd name="f9" fmla="val 8305"/>
                <a:gd name="f10" fmla="val 11776"/>
                <a:gd name="f11" fmla="val 7783"/>
                <a:gd name="f12" fmla="val 14081"/>
                <a:gd name="f13" fmla="val 5479"/>
                <a:gd name="f14" fmla="val 14603"/>
                <a:gd name="f15" fmla="val 2545"/>
                <a:gd name="f16" fmla="val 14684"/>
                <a:gd name="f17" fmla="val 2103"/>
                <a:gd name="f18" fmla="val 1648"/>
                <a:gd name="f19" fmla="val 1206"/>
                <a:gd name="f20" fmla="val 3992"/>
                <a:gd name="f21" fmla="val 11361"/>
                <a:gd name="f22" fmla="val 7234"/>
                <a:gd name="f23" fmla="val 7369"/>
                <a:gd name="f24" fmla="val 3349"/>
                <a:gd name="f25" fmla="val 67"/>
                <a:gd name="f26" fmla="val 4019"/>
                <a:gd name="f27" fmla="val 1742"/>
                <a:gd name="f28" fmla="val 13"/>
                <a:gd name="f29" fmla="val 590"/>
                <a:gd name="f30" fmla="val 4916"/>
                <a:gd name="f31" fmla="val 1608"/>
                <a:gd name="f32" fmla="val 6162"/>
                <a:gd name="f33" fmla="val 2733"/>
                <a:gd name="f34" fmla="val 7529"/>
                <a:gd name="f35" fmla="val 4300"/>
                <a:gd name="f36" fmla="val 8466"/>
                <a:gd name="f37" fmla="val 6028"/>
                <a:gd name="f38" fmla="+- 0 0 -90"/>
                <a:gd name="f39" fmla="*/ f3 1 14663"/>
                <a:gd name="f40" fmla="*/ f4 1 8841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4663"/>
                <a:gd name="f49" fmla="*/ f45 1 8841"/>
                <a:gd name="f50" fmla="*/ 8842 f46 1"/>
                <a:gd name="f51" fmla="*/ 8305 f45 1"/>
                <a:gd name="f52" fmla="*/ 14603 f46 1"/>
                <a:gd name="f53" fmla="*/ 2545 f45 1"/>
                <a:gd name="f54" fmla="*/ 1206 f45 1"/>
                <a:gd name="f55" fmla="*/ 0 f45 1"/>
                <a:gd name="f56" fmla="*/ 7369 f46 1"/>
                <a:gd name="f57" fmla="*/ 7234 f45 1"/>
                <a:gd name="f58" fmla="*/ 0 f46 1"/>
                <a:gd name="f59" fmla="*/ 1742 f45 1"/>
                <a:gd name="f60" fmla="*/ 1608 f46 1"/>
                <a:gd name="f61" fmla="*/ 6162 f45 1"/>
                <a:gd name="f62" fmla="*/ 6028 f46 1"/>
                <a:gd name="f63" fmla="*/ 8841 f45 1"/>
                <a:gd name="f64" fmla="+- f47 0 f1"/>
                <a:gd name="f65" fmla="*/ f50 1 14663"/>
                <a:gd name="f66" fmla="*/ f51 1 8841"/>
                <a:gd name="f67" fmla="*/ f52 1 14663"/>
                <a:gd name="f68" fmla="*/ f53 1 8841"/>
                <a:gd name="f69" fmla="*/ f54 1 8841"/>
                <a:gd name="f70" fmla="*/ f55 1 8841"/>
                <a:gd name="f71" fmla="*/ f56 1 14663"/>
                <a:gd name="f72" fmla="*/ f57 1 8841"/>
                <a:gd name="f73" fmla="*/ f58 1 14663"/>
                <a:gd name="f74" fmla="*/ f59 1 8841"/>
                <a:gd name="f75" fmla="*/ f60 1 14663"/>
                <a:gd name="f76" fmla="*/ f61 1 8841"/>
                <a:gd name="f77" fmla="*/ f62 1 14663"/>
                <a:gd name="f78" fmla="*/ f63 1 8841"/>
                <a:gd name="f79" fmla="*/ f41 1 f48"/>
                <a:gd name="f80" fmla="*/ f42 1 f48"/>
                <a:gd name="f81" fmla="*/ f41 1 f49"/>
                <a:gd name="f82" fmla="*/ f43 1 f49"/>
                <a:gd name="f83" fmla="*/ f65 1 f48"/>
                <a:gd name="f84" fmla="*/ f66 1 f49"/>
                <a:gd name="f85" fmla="*/ f67 1 f48"/>
                <a:gd name="f86" fmla="*/ f68 1 f49"/>
                <a:gd name="f87" fmla="*/ f69 1 f49"/>
                <a:gd name="f88" fmla="*/ f70 1 f49"/>
                <a:gd name="f89" fmla="*/ f71 1 f48"/>
                <a:gd name="f90" fmla="*/ f72 1 f49"/>
                <a:gd name="f91" fmla="*/ f73 1 f48"/>
                <a:gd name="f92" fmla="*/ f74 1 f49"/>
                <a:gd name="f93" fmla="*/ f75 1 f48"/>
                <a:gd name="f94" fmla="*/ f76 1 f49"/>
                <a:gd name="f95" fmla="*/ f77 1 f48"/>
                <a:gd name="f96" fmla="*/ f78 1 f49"/>
                <a:gd name="f97" fmla="*/ f79 f39 1"/>
                <a:gd name="f98" fmla="*/ f80 f39 1"/>
                <a:gd name="f99" fmla="*/ f82 f40 1"/>
                <a:gd name="f100" fmla="*/ f81 f40 1"/>
                <a:gd name="f101" fmla="*/ f83 f39 1"/>
                <a:gd name="f102" fmla="*/ f84 f40 1"/>
                <a:gd name="f103" fmla="*/ f85 f39 1"/>
                <a:gd name="f104" fmla="*/ f86 f40 1"/>
                <a:gd name="f105" fmla="*/ f87 f40 1"/>
                <a:gd name="f106" fmla="*/ f88 f40 1"/>
                <a:gd name="f107" fmla="*/ f89 f39 1"/>
                <a:gd name="f108" fmla="*/ f90 f40 1"/>
                <a:gd name="f109" fmla="*/ f91 f39 1"/>
                <a:gd name="f110" fmla="*/ f92 f40 1"/>
                <a:gd name="f111" fmla="*/ f93 f39 1"/>
                <a:gd name="f112" fmla="*/ f94 f40 1"/>
                <a:gd name="f113" fmla="*/ f95 f39 1"/>
                <a:gd name="f114" fmla="*/ f96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1" y="f102"/>
                </a:cxn>
                <a:cxn ang="f64">
                  <a:pos x="f103" y="f104"/>
                </a:cxn>
                <a:cxn ang="f64">
                  <a:pos x="f103" y="f105"/>
                </a:cxn>
                <a:cxn ang="f64">
                  <a:pos x="f103" y="f106"/>
                </a:cxn>
                <a:cxn ang="f64">
                  <a:pos x="f107" y="f108"/>
                </a:cxn>
                <a:cxn ang="f64">
                  <a:pos x="f109" y="f106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07" y="f114"/>
                </a:cxn>
              </a:cxnLst>
              <a:rect l="f97" t="f100" r="f98" b="f99"/>
              <a:pathLst>
                <a:path w="14663" h="884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lnTo>
                    <a:pt x="f14" y="f5"/>
                  </a:lnTo>
                  <a:cubicBezTo>
                    <a:pt x="f14" y="f20"/>
                    <a:pt x="f21" y="f22"/>
                    <a:pt x="f23" y="f22"/>
                  </a:cubicBezTo>
                  <a:cubicBezTo>
                    <a:pt x="f24" y="f22"/>
                    <a:pt x="f25" y="f26"/>
                    <a:pt x="f5" y="f5"/>
                  </a:cubicBezTo>
                  <a:lnTo>
                    <a:pt x="f5" y="f27"/>
                  </a:lnTo>
                  <a:cubicBezTo>
                    <a:pt x="f28" y="f24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7"/>
                  </a:cubicBezTo>
                  <a:lnTo>
                    <a:pt x="f23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1" name="Freeform: Shape 1484">
              <a:extLst>
                <a:ext uri="{FF2B5EF4-FFF2-40B4-BE49-F238E27FC236}">
                  <a16:creationId xmlns:a16="http://schemas.microsoft.com/office/drawing/2014/main" id="{1B33CCF3-9255-5D39-604D-2FFB951CDCFB}"/>
                </a:ext>
              </a:extLst>
            </p:cNvPr>
            <p:cNvSpPr/>
            <p:nvPr/>
          </p:nvSpPr>
          <p:spPr>
            <a:xfrm>
              <a:off x="9389077" y="5885343"/>
              <a:ext cx="13642" cy="117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95"/>
                <a:gd name="f7" fmla="val 11788"/>
                <a:gd name="f8" fmla="val 7027"/>
                <a:gd name="f9" fmla="val 4421"/>
                <a:gd name="f10" fmla="val 11100"/>
                <a:gd name="f11" fmla="val 14396"/>
                <a:gd name="f12" fmla="val 7719"/>
                <a:gd name="f13" fmla="val 7100"/>
                <a:gd name="f14" fmla="val 14329"/>
                <a:gd name="f15" fmla="val 3602"/>
                <a:gd name="f16" fmla="val 11810"/>
                <a:gd name="f17" fmla="val 635"/>
                <a:gd name="f18" fmla="val 8367"/>
                <a:gd name="f19" fmla="val 5821"/>
                <a:gd name="f20" fmla="val 2900"/>
                <a:gd name="f21" fmla="val 553"/>
                <a:gd name="f22" fmla="val 610"/>
                <a:gd name="f23" fmla="val 2839"/>
                <a:gd name="f24" fmla="val 60"/>
                <a:gd name="f25" fmla="val 5760"/>
                <a:gd name="f26" fmla="val -20"/>
                <a:gd name="f27" fmla="val 6204"/>
                <a:gd name="f28" fmla="val 6656"/>
                <a:gd name="f29" fmla="val 7843"/>
                <a:gd name="f30" fmla="val 3088"/>
                <a:gd name="f31" fmla="val 4567"/>
                <a:gd name="f32" fmla="+- 0 0 -90"/>
                <a:gd name="f33" fmla="*/ f3 1 14395"/>
                <a:gd name="f34" fmla="*/ f4 1 11788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4395"/>
                <a:gd name="f43" fmla="*/ f39 1 11788"/>
                <a:gd name="f44" fmla="*/ 7027 f40 1"/>
                <a:gd name="f45" fmla="*/ 4421 f39 1"/>
                <a:gd name="f46" fmla="*/ 14396 f40 1"/>
                <a:gd name="f47" fmla="*/ 11788 f39 1"/>
                <a:gd name="f48" fmla="*/ 7100 f39 1"/>
                <a:gd name="f49" fmla="*/ 8367 f40 1"/>
                <a:gd name="f50" fmla="*/ 0 f39 1"/>
                <a:gd name="f51" fmla="*/ 5821 f40 1"/>
                <a:gd name="f52" fmla="*/ 60 f40 1"/>
                <a:gd name="f53" fmla="*/ 5760 f39 1"/>
                <a:gd name="f54" fmla="+- f41 0 f1"/>
                <a:gd name="f55" fmla="*/ f44 1 14395"/>
                <a:gd name="f56" fmla="*/ f45 1 11788"/>
                <a:gd name="f57" fmla="*/ f46 1 14395"/>
                <a:gd name="f58" fmla="*/ f47 1 11788"/>
                <a:gd name="f59" fmla="*/ f48 1 11788"/>
                <a:gd name="f60" fmla="*/ f49 1 14395"/>
                <a:gd name="f61" fmla="*/ f50 1 11788"/>
                <a:gd name="f62" fmla="*/ f51 1 14395"/>
                <a:gd name="f63" fmla="*/ f52 1 14395"/>
                <a:gd name="f64" fmla="*/ f53 1 11788"/>
                <a:gd name="f65" fmla="*/ f35 1 f42"/>
                <a:gd name="f66" fmla="*/ f36 1 f42"/>
                <a:gd name="f67" fmla="*/ f35 1 f43"/>
                <a:gd name="f68" fmla="*/ f37 1 f43"/>
                <a:gd name="f69" fmla="*/ f55 1 f42"/>
                <a:gd name="f70" fmla="*/ f56 1 f43"/>
                <a:gd name="f71" fmla="*/ f57 1 f42"/>
                <a:gd name="f72" fmla="*/ f58 1 f43"/>
                <a:gd name="f73" fmla="*/ f59 1 f43"/>
                <a:gd name="f74" fmla="*/ f60 1 f42"/>
                <a:gd name="f75" fmla="*/ f61 1 f43"/>
                <a:gd name="f76" fmla="*/ f62 1 f42"/>
                <a:gd name="f77" fmla="*/ f63 1 f42"/>
                <a:gd name="f78" fmla="*/ f64 1 f43"/>
                <a:gd name="f79" fmla="*/ f65 f33 1"/>
                <a:gd name="f80" fmla="*/ f66 f33 1"/>
                <a:gd name="f81" fmla="*/ f68 f34 1"/>
                <a:gd name="f82" fmla="*/ f67 f34 1"/>
                <a:gd name="f83" fmla="*/ f69 f33 1"/>
                <a:gd name="f84" fmla="*/ f70 f34 1"/>
                <a:gd name="f85" fmla="*/ f71 f33 1"/>
                <a:gd name="f86" fmla="*/ f72 f34 1"/>
                <a:gd name="f87" fmla="*/ f73 f34 1"/>
                <a:gd name="f88" fmla="*/ f74 f33 1"/>
                <a:gd name="f89" fmla="*/ f75 f34 1"/>
                <a:gd name="f90" fmla="*/ f76 f33 1"/>
                <a:gd name="f91" fmla="*/ f77 f33 1"/>
                <a:gd name="f92" fmla="*/ f78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3" y="f84"/>
                </a:cxn>
                <a:cxn ang="f54">
                  <a:pos x="f85" y="f86"/>
                </a:cxn>
                <a:cxn ang="f54">
                  <a:pos x="f85" y="f87"/>
                </a:cxn>
                <a:cxn ang="f54">
                  <a:pos x="f85" y="f87"/>
                </a:cxn>
                <a:cxn ang="f54">
                  <a:pos x="f88" y="f89"/>
                </a:cxn>
                <a:cxn ang="f54">
                  <a:pos x="f90" y="f89"/>
                </a:cxn>
                <a:cxn ang="f54">
                  <a:pos x="f91" y="f92"/>
                </a:cxn>
                <a:cxn ang="f54">
                  <a:pos x="f91" y="f87"/>
                </a:cxn>
                <a:cxn ang="f54">
                  <a:pos x="f91" y="f86"/>
                </a:cxn>
                <a:cxn ang="f54">
                  <a:pos x="f83" y="f84"/>
                </a:cxn>
              </a:cxnLst>
              <a:rect l="f79" t="f82" r="f80" b="f81"/>
              <a:pathLst>
                <a:path w="14395" h="11788">
                  <a:moveTo>
                    <a:pt x="f8" y="f9"/>
                  </a:moveTo>
                  <a:cubicBezTo>
                    <a:pt x="f10" y="f9"/>
                    <a:pt x="f11" y="f12"/>
                    <a:pt x="f11" y="f7"/>
                  </a:cubicBezTo>
                  <a:lnTo>
                    <a:pt x="f11" y="f13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5"/>
                  </a:cubicBezTo>
                  <a:lnTo>
                    <a:pt x="f19" y="f5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13"/>
                  </a:cubicBezTo>
                  <a:lnTo>
                    <a:pt x="f24" y="f7"/>
                  </a:lnTo>
                  <a:cubicBezTo>
                    <a:pt x="f26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2" name="Freeform: Shape 1485">
              <a:extLst>
                <a:ext uri="{FF2B5EF4-FFF2-40B4-BE49-F238E27FC236}">
                  <a16:creationId xmlns:a16="http://schemas.microsoft.com/office/drawing/2014/main" id="{FA713D3E-43E0-ED48-C8EA-86BDFA2DF810}"/>
                </a:ext>
              </a:extLst>
            </p:cNvPr>
            <p:cNvSpPr/>
            <p:nvPr/>
          </p:nvSpPr>
          <p:spPr>
            <a:xfrm>
              <a:off x="9388830" y="5889760"/>
              <a:ext cx="13898" cy="600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64"/>
                <a:gd name="f7" fmla="val 600279"/>
                <a:gd name="f8" fmla="val 593160"/>
                <a:gd name="f9" fmla="val 7368"/>
                <a:gd name="f10" fmla="val 3298"/>
                <a:gd name="f11" fmla="val 11368"/>
                <a:gd name="f12" fmla="val 7295"/>
                <a:gd name="f13" fmla="val 3302"/>
                <a:gd name="f14" fmla="val -1"/>
                <a:gd name="f15" fmla="val 60"/>
                <a:gd name="f16" fmla="val 3238"/>
                <a:gd name="f17" fmla="val 7232"/>
                <a:gd name="f18" fmla="val 7278"/>
                <a:gd name="f19" fmla="val 7322"/>
                <a:gd name="f20" fmla="val -7"/>
                <a:gd name="f21" fmla="val 593696"/>
                <a:gd name="f22" fmla="val 594232"/>
                <a:gd name="f23" fmla="val 594768"/>
                <a:gd name="f24" fmla="val -20"/>
                <a:gd name="f25" fmla="val 595116"/>
                <a:gd name="f26" fmla="val 595491"/>
                <a:gd name="f27" fmla="val 595839"/>
                <a:gd name="f28" fmla="val 275"/>
                <a:gd name="f29" fmla="val 596389"/>
                <a:gd name="f30" fmla="val 597"/>
                <a:gd name="f31" fmla="val 596884"/>
                <a:gd name="f32" fmla="val 998"/>
                <a:gd name="f33" fmla="val 597313"/>
                <a:gd name="f34" fmla="val 958"/>
                <a:gd name="f35" fmla="val 597581"/>
                <a:gd name="f36" fmla="val 597849"/>
                <a:gd name="f37" fmla="val 598117"/>
                <a:gd name="f38" fmla="val 2606"/>
                <a:gd name="f39" fmla="val 599188"/>
                <a:gd name="f40" fmla="val 4213"/>
                <a:gd name="f41" fmla="val 592490"/>
                <a:gd name="f42" fmla="val 4750"/>
                <a:gd name="f43" fmla="val 591955"/>
                <a:gd name="f44" fmla="val 5420"/>
                <a:gd name="f45" fmla="val 6076"/>
                <a:gd name="f46" fmla="val 591874"/>
                <a:gd name="f47" fmla="val 6679"/>
                <a:gd name="f48" fmla="val 592357"/>
                <a:gd name="f49" fmla="val 6746"/>
                <a:gd name="f50" fmla="val 593013"/>
                <a:gd name="f51" fmla="val 6759"/>
                <a:gd name="f52" fmla="val 593066"/>
                <a:gd name="f53" fmla="val 593107"/>
                <a:gd name="f54" fmla="val 600260"/>
                <a:gd name="f55" fmla="val 10819"/>
                <a:gd name="f56" fmla="val 600555"/>
                <a:gd name="f57" fmla="val 14356"/>
                <a:gd name="f58" fmla="val 597514"/>
                <a:gd name="f59" fmla="val 14651"/>
                <a:gd name="f60" fmla="val 593455"/>
                <a:gd name="f61" fmla="val 593361"/>
                <a:gd name="f62" fmla="val 593254"/>
                <a:gd name="f63" fmla="+- 0 0 -90"/>
                <a:gd name="f64" fmla="*/ f3 1 14664"/>
                <a:gd name="f65" fmla="*/ f4 1 600279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14664"/>
                <a:gd name="f74" fmla="*/ f70 1 600279"/>
                <a:gd name="f75" fmla="*/ 14664 f71 1"/>
                <a:gd name="f76" fmla="*/ 593160 f70 1"/>
                <a:gd name="f77" fmla="*/ 7368 f70 1"/>
                <a:gd name="f78" fmla="*/ 7295 f71 1"/>
                <a:gd name="f79" fmla="*/ 0 f70 1"/>
                <a:gd name="f80" fmla="*/ 60 f71 1"/>
                <a:gd name="f81" fmla="*/ 7232 f70 1"/>
                <a:gd name="f82" fmla="*/ 594768 f70 1"/>
                <a:gd name="f83" fmla="*/ 595839 f70 1"/>
                <a:gd name="f84" fmla="*/ 998 f71 1"/>
                <a:gd name="f85" fmla="*/ 597313 f70 1"/>
                <a:gd name="f86" fmla="*/ 598117 f70 1"/>
                <a:gd name="f87" fmla="*/ 2606 f71 1"/>
                <a:gd name="f88" fmla="*/ 599188 f70 1"/>
                <a:gd name="f89" fmla="*/ 4213 f71 1"/>
                <a:gd name="f90" fmla="*/ 5420 f71 1"/>
                <a:gd name="f91" fmla="*/ 591955 f70 1"/>
                <a:gd name="f92" fmla="*/ 6746 f71 1"/>
                <a:gd name="f93" fmla="*/ 593013 f70 1"/>
                <a:gd name="f94" fmla="*/ 6759 f71 1"/>
                <a:gd name="f95" fmla="*/ 600260 f70 1"/>
                <a:gd name="f96" fmla="*/ 14651 f71 1"/>
                <a:gd name="f97" fmla="*/ 593455 f70 1"/>
                <a:gd name="f98" fmla="+- f72 0 f1"/>
                <a:gd name="f99" fmla="*/ f75 1 14664"/>
                <a:gd name="f100" fmla="*/ f76 1 600279"/>
                <a:gd name="f101" fmla="*/ f77 1 600279"/>
                <a:gd name="f102" fmla="*/ f78 1 14664"/>
                <a:gd name="f103" fmla="*/ f79 1 600279"/>
                <a:gd name="f104" fmla="*/ f80 1 14664"/>
                <a:gd name="f105" fmla="*/ f81 1 600279"/>
                <a:gd name="f106" fmla="*/ f82 1 600279"/>
                <a:gd name="f107" fmla="*/ f83 1 600279"/>
                <a:gd name="f108" fmla="*/ f84 1 14664"/>
                <a:gd name="f109" fmla="*/ f85 1 600279"/>
                <a:gd name="f110" fmla="*/ f86 1 600279"/>
                <a:gd name="f111" fmla="*/ f87 1 14664"/>
                <a:gd name="f112" fmla="*/ f88 1 600279"/>
                <a:gd name="f113" fmla="*/ f89 1 14664"/>
                <a:gd name="f114" fmla="*/ f90 1 14664"/>
                <a:gd name="f115" fmla="*/ f91 1 600279"/>
                <a:gd name="f116" fmla="*/ f92 1 14664"/>
                <a:gd name="f117" fmla="*/ f93 1 600279"/>
                <a:gd name="f118" fmla="*/ f94 1 14664"/>
                <a:gd name="f119" fmla="*/ f95 1 600279"/>
                <a:gd name="f120" fmla="*/ f96 1 14664"/>
                <a:gd name="f121" fmla="*/ f97 1 600279"/>
                <a:gd name="f122" fmla="*/ f66 1 f73"/>
                <a:gd name="f123" fmla="*/ f67 1 f73"/>
                <a:gd name="f124" fmla="*/ f66 1 f74"/>
                <a:gd name="f125" fmla="*/ f68 1 f74"/>
                <a:gd name="f126" fmla="*/ f99 1 f73"/>
                <a:gd name="f127" fmla="*/ f100 1 f74"/>
                <a:gd name="f128" fmla="*/ f101 1 f74"/>
                <a:gd name="f129" fmla="*/ f102 1 f73"/>
                <a:gd name="f130" fmla="*/ f103 1 f74"/>
                <a:gd name="f131" fmla="*/ f104 1 f73"/>
                <a:gd name="f132" fmla="*/ f105 1 f74"/>
                <a:gd name="f133" fmla="*/ f106 1 f74"/>
                <a:gd name="f134" fmla="*/ f107 1 f74"/>
                <a:gd name="f135" fmla="*/ f108 1 f73"/>
                <a:gd name="f136" fmla="*/ f109 1 f74"/>
                <a:gd name="f137" fmla="*/ f110 1 f74"/>
                <a:gd name="f138" fmla="*/ f111 1 f73"/>
                <a:gd name="f139" fmla="*/ f112 1 f74"/>
                <a:gd name="f140" fmla="*/ f113 1 f73"/>
                <a:gd name="f141" fmla="*/ f114 1 f73"/>
                <a:gd name="f142" fmla="*/ f115 1 f74"/>
                <a:gd name="f143" fmla="*/ f116 1 f73"/>
                <a:gd name="f144" fmla="*/ f117 1 f74"/>
                <a:gd name="f145" fmla="*/ f118 1 f73"/>
                <a:gd name="f146" fmla="*/ f119 1 f74"/>
                <a:gd name="f147" fmla="*/ f120 1 f73"/>
                <a:gd name="f148" fmla="*/ f121 1 f74"/>
                <a:gd name="f149" fmla="*/ f122 f64 1"/>
                <a:gd name="f150" fmla="*/ f123 f64 1"/>
                <a:gd name="f151" fmla="*/ f125 f65 1"/>
                <a:gd name="f152" fmla="*/ f124 f65 1"/>
                <a:gd name="f153" fmla="*/ f126 f64 1"/>
                <a:gd name="f154" fmla="*/ f127 f65 1"/>
                <a:gd name="f155" fmla="*/ f128 f65 1"/>
                <a:gd name="f156" fmla="*/ f129 f64 1"/>
                <a:gd name="f157" fmla="*/ f130 f65 1"/>
                <a:gd name="f158" fmla="*/ f131 f64 1"/>
                <a:gd name="f159" fmla="*/ f132 f65 1"/>
                <a:gd name="f160" fmla="*/ f133 f65 1"/>
                <a:gd name="f161" fmla="*/ f134 f65 1"/>
                <a:gd name="f162" fmla="*/ f135 f64 1"/>
                <a:gd name="f163" fmla="*/ f136 f65 1"/>
                <a:gd name="f164" fmla="*/ f137 f65 1"/>
                <a:gd name="f165" fmla="*/ f138 f64 1"/>
                <a:gd name="f166" fmla="*/ f139 f65 1"/>
                <a:gd name="f167" fmla="*/ f140 f64 1"/>
                <a:gd name="f168" fmla="*/ f141 f64 1"/>
                <a:gd name="f169" fmla="*/ f142 f65 1"/>
                <a:gd name="f170" fmla="*/ f143 f64 1"/>
                <a:gd name="f171" fmla="*/ f144 f65 1"/>
                <a:gd name="f172" fmla="*/ f145 f64 1"/>
                <a:gd name="f173" fmla="*/ f146 f65 1"/>
                <a:gd name="f174" fmla="*/ f147 f64 1"/>
                <a:gd name="f175" fmla="*/ f148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3" y="f154"/>
                </a:cxn>
                <a:cxn ang="f98">
                  <a:pos x="f153" y="f155"/>
                </a:cxn>
                <a:cxn ang="f98">
                  <a:pos x="f156" y="f157"/>
                </a:cxn>
                <a:cxn ang="f98">
                  <a:pos x="f158" y="f159"/>
                </a:cxn>
                <a:cxn ang="f98">
                  <a:pos x="f158" y="f155"/>
                </a:cxn>
                <a:cxn ang="f98">
                  <a:pos x="f158" y="f154"/>
                </a:cxn>
                <a:cxn ang="f98">
                  <a:pos x="f158" y="f160"/>
                </a:cxn>
                <a:cxn ang="f98">
                  <a:pos x="f158" y="f161"/>
                </a:cxn>
                <a:cxn ang="f98">
                  <a:pos x="f162" y="f163"/>
                </a:cxn>
                <a:cxn ang="f98">
                  <a:pos x="f162" y="f164"/>
                </a:cxn>
                <a:cxn ang="f98">
                  <a:pos x="f165" y="f166"/>
                </a:cxn>
                <a:cxn ang="f98">
                  <a:pos x="f165" y="f166"/>
                </a:cxn>
                <a:cxn ang="f98">
                  <a:pos x="f167" y="f166"/>
                </a:cxn>
                <a:cxn ang="f98">
                  <a:pos x="f167" y="f154"/>
                </a:cxn>
                <a:cxn ang="f98">
                  <a:pos x="f168" y="f169"/>
                </a:cxn>
                <a:cxn ang="f98">
                  <a:pos x="f170" y="f171"/>
                </a:cxn>
                <a:cxn ang="f98">
                  <a:pos x="f172" y="f154"/>
                </a:cxn>
                <a:cxn ang="f98">
                  <a:pos x="f172" y="f173"/>
                </a:cxn>
                <a:cxn ang="f98">
                  <a:pos x="f174" y="f175"/>
                </a:cxn>
                <a:cxn ang="f98">
                  <a:pos x="f153" y="f154"/>
                </a:cxn>
              </a:cxnLst>
              <a:rect l="f149" t="f152" r="f150" b="f151"/>
              <a:pathLst>
                <a:path w="14664" h="600279">
                  <a:moveTo>
                    <a:pt x="f6" y="f8"/>
                  </a:moveTo>
                  <a:lnTo>
                    <a:pt x="f6" y="f9"/>
                  </a:lnTo>
                  <a:cubicBezTo>
                    <a:pt x="f6" y="f10"/>
                    <a:pt x="f11" y="f5"/>
                    <a:pt x="f12" y="f5"/>
                  </a:cubicBezTo>
                  <a:cubicBezTo>
                    <a:pt x="f13" y="f14"/>
                    <a:pt x="f15" y="f16"/>
                    <a:pt x="f15" y="f17"/>
                  </a:cubicBezTo>
                  <a:cubicBezTo>
                    <a:pt x="f15" y="f18"/>
                    <a:pt x="f15" y="f19"/>
                    <a:pt x="f15" y="f9"/>
                  </a:cubicBezTo>
                  <a:lnTo>
                    <a:pt x="f15" y="f8"/>
                  </a:lnTo>
                  <a:cubicBezTo>
                    <a:pt x="f20" y="f21"/>
                    <a:pt x="f20" y="f22"/>
                    <a:pt x="f15" y="f23"/>
                  </a:cubicBezTo>
                  <a:cubicBezTo>
                    <a:pt x="f24" y="f25"/>
                    <a:pt x="f24" y="f26"/>
                    <a:pt x="f15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37"/>
                  </a:cubicBezTo>
                  <a:lnTo>
                    <a:pt x="f38" y="f39"/>
                  </a:lnTo>
                  <a:lnTo>
                    <a:pt x="f38" y="f39"/>
                  </a:lnTo>
                  <a:lnTo>
                    <a:pt x="f40" y="f39"/>
                  </a:lnTo>
                  <a:lnTo>
                    <a:pt x="f40" y="f8"/>
                  </a:lnTo>
                  <a:cubicBezTo>
                    <a:pt x="f40" y="f41"/>
                    <a:pt x="f42" y="f43"/>
                    <a:pt x="f44" y="f43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1" y="f53"/>
                    <a:pt x="f51" y="f8"/>
                  </a:cubicBezTo>
                  <a:lnTo>
                    <a:pt x="f51" y="f54"/>
                  </a:lnTo>
                  <a:cubicBezTo>
                    <a:pt x="f55" y="f56"/>
                    <a:pt x="f57" y="f58"/>
                    <a:pt x="f59" y="f60"/>
                  </a:cubicBezTo>
                  <a:cubicBezTo>
                    <a:pt x="f59" y="f61"/>
                    <a:pt x="f6" y="f6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3" name="Freeform: Shape 1486">
              <a:extLst>
                <a:ext uri="{FF2B5EF4-FFF2-40B4-BE49-F238E27FC236}">
                  <a16:creationId xmlns:a16="http://schemas.microsoft.com/office/drawing/2014/main" id="{818FD62D-0424-7446-96AB-0A7DC8C633A1}"/>
                </a:ext>
              </a:extLst>
            </p:cNvPr>
            <p:cNvSpPr/>
            <p:nvPr/>
          </p:nvSpPr>
          <p:spPr>
            <a:xfrm>
              <a:off x="10134496" y="6472196"/>
              <a:ext cx="174879" cy="146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4487"/>
                <a:gd name="f7" fmla="val 14613"/>
                <a:gd name="f8" fmla="val 7637"/>
                <a:gd name="f9" fmla="val 7246"/>
                <a:gd name="f10" fmla="val 11264"/>
                <a:gd name="f11" fmla="val 4421"/>
                <a:gd name="f12" fmla="val 14546"/>
                <a:gd name="f13" fmla="val 402"/>
                <a:gd name="f14" fmla="val 12202"/>
                <a:gd name="f15" fmla="val 11532"/>
                <a:gd name="f16" fmla="val 10996"/>
                <a:gd name="f17" fmla="val 10193"/>
                <a:gd name="f18" fmla="val 12"/>
                <a:gd name="f19" fmla="val 3992"/>
                <a:gd name="f20" fmla="val -216"/>
                <a:gd name="f21" fmla="val 7409"/>
                <a:gd name="f22" fmla="val 2838"/>
                <a:gd name="f23" fmla="val 7623"/>
                <a:gd name="f24" fmla="val 6830"/>
                <a:gd name="f25" fmla="val 6964"/>
                <a:gd name="f26" fmla="val 7112"/>
                <a:gd name="f27" fmla="+- 0 0 -90"/>
                <a:gd name="f28" fmla="*/ f3 1 184487"/>
                <a:gd name="f29" fmla="*/ f4 1 14613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84487"/>
                <a:gd name="f38" fmla="*/ f34 1 14613"/>
                <a:gd name="f39" fmla="*/ 7637 f35 1"/>
                <a:gd name="f40" fmla="*/ 7246 f34 1"/>
                <a:gd name="f41" fmla="*/ 402 f35 1"/>
                <a:gd name="f42" fmla="*/ 14613 f34 1"/>
                <a:gd name="f43" fmla="*/ 184487 f35 1"/>
                <a:gd name="f44" fmla="*/ 12202 f34 1"/>
                <a:gd name="f45" fmla="*/ 11264 f34 1"/>
                <a:gd name="f46" fmla="*/ 10193 f34 1"/>
                <a:gd name="f47" fmla="*/ 12 f34 1"/>
                <a:gd name="f48" fmla="*/ 0 f35 1"/>
                <a:gd name="f49" fmla="*/ 7623 f35 1"/>
                <a:gd name="f50" fmla="*/ 6830 f34 1"/>
                <a:gd name="f51" fmla="+- f36 0 f1"/>
                <a:gd name="f52" fmla="*/ f39 1 184487"/>
                <a:gd name="f53" fmla="*/ f40 1 14613"/>
                <a:gd name="f54" fmla="*/ f41 1 184487"/>
                <a:gd name="f55" fmla="*/ f42 1 14613"/>
                <a:gd name="f56" fmla="*/ f43 1 184487"/>
                <a:gd name="f57" fmla="*/ f44 1 14613"/>
                <a:gd name="f58" fmla="*/ f45 1 14613"/>
                <a:gd name="f59" fmla="*/ f46 1 14613"/>
                <a:gd name="f60" fmla="*/ f47 1 14613"/>
                <a:gd name="f61" fmla="*/ f48 1 184487"/>
                <a:gd name="f62" fmla="*/ f49 1 184487"/>
                <a:gd name="f63" fmla="*/ f50 1 14613"/>
                <a:gd name="f64" fmla="*/ f30 1 f37"/>
                <a:gd name="f65" fmla="*/ f31 1 f37"/>
                <a:gd name="f66" fmla="*/ f30 1 f38"/>
                <a:gd name="f67" fmla="*/ f32 1 f38"/>
                <a:gd name="f68" fmla="*/ f52 1 f37"/>
                <a:gd name="f69" fmla="*/ f53 1 f38"/>
                <a:gd name="f70" fmla="*/ f54 1 f37"/>
                <a:gd name="f71" fmla="*/ f55 1 f38"/>
                <a:gd name="f72" fmla="*/ f56 1 f37"/>
                <a:gd name="f73" fmla="*/ f57 1 f38"/>
                <a:gd name="f74" fmla="*/ f58 1 f38"/>
                <a:gd name="f75" fmla="*/ f59 1 f38"/>
                <a:gd name="f76" fmla="*/ f60 1 f38"/>
                <a:gd name="f77" fmla="*/ f61 1 f37"/>
                <a:gd name="f78" fmla="*/ f62 1 f37"/>
                <a:gd name="f79" fmla="*/ f63 1 f38"/>
                <a:gd name="f80" fmla="*/ f64 f28 1"/>
                <a:gd name="f81" fmla="*/ f65 f28 1"/>
                <a:gd name="f82" fmla="*/ f67 f29 1"/>
                <a:gd name="f83" fmla="*/ f66 f29 1"/>
                <a:gd name="f84" fmla="*/ f68 f28 1"/>
                <a:gd name="f85" fmla="*/ f69 f29 1"/>
                <a:gd name="f86" fmla="*/ f70 f28 1"/>
                <a:gd name="f87" fmla="*/ f71 f29 1"/>
                <a:gd name="f88" fmla="*/ f72 f28 1"/>
                <a:gd name="f89" fmla="*/ f73 f29 1"/>
                <a:gd name="f90" fmla="*/ f74 f29 1"/>
                <a:gd name="f91" fmla="*/ f75 f29 1"/>
                <a:gd name="f92" fmla="*/ f76 f29 1"/>
                <a:gd name="f93" fmla="*/ f77 f28 1"/>
                <a:gd name="f94" fmla="*/ f78 f28 1"/>
                <a:gd name="f95" fmla="*/ f79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4" y="f85"/>
                </a:cxn>
                <a:cxn ang="f51">
                  <a:pos x="f86" y="f87"/>
                </a:cxn>
                <a:cxn ang="f51">
                  <a:pos x="f88" y="f87"/>
                </a:cxn>
                <a:cxn ang="f51">
                  <a:pos x="f88" y="f89"/>
                </a:cxn>
                <a:cxn ang="f51">
                  <a:pos x="f88" y="f90"/>
                </a:cxn>
                <a:cxn ang="f51">
                  <a:pos x="f88" y="f91"/>
                </a:cxn>
                <a:cxn ang="f51">
                  <a:pos x="f88" y="f92"/>
                </a:cxn>
                <a:cxn ang="f51">
                  <a:pos x="f93" y="f92"/>
                </a:cxn>
                <a:cxn ang="f51">
                  <a:pos x="f94" y="f95"/>
                </a:cxn>
                <a:cxn ang="f51">
                  <a:pos x="f84" y="f85"/>
                </a:cxn>
              </a:cxnLst>
              <a:rect l="f80" t="f83" r="f81" b="f82"/>
              <a:pathLst>
                <a:path w="184487" h="14613">
                  <a:moveTo>
                    <a:pt x="f8" y="f9"/>
                  </a:moveTo>
                  <a:cubicBezTo>
                    <a:pt x="f8" y="f10"/>
                    <a:pt x="f11" y="f12"/>
                    <a:pt x="f13" y="f7"/>
                  </a:cubicBezTo>
                  <a:lnTo>
                    <a:pt x="f6" y="f7"/>
                  </a:lnTo>
                  <a:lnTo>
                    <a:pt x="f6" y="f14"/>
                  </a:lnTo>
                  <a:cubicBezTo>
                    <a:pt x="f6" y="f14"/>
                    <a:pt x="f6" y="f15"/>
                    <a:pt x="f6" y="f10"/>
                  </a:cubicBezTo>
                  <a:cubicBezTo>
                    <a:pt x="f6" y="f16"/>
                    <a:pt x="f6" y="f10"/>
                    <a:pt x="f6" y="f17"/>
                  </a:cubicBezTo>
                  <a:lnTo>
                    <a:pt x="f6" y="f18"/>
                  </a:lnTo>
                  <a:lnTo>
                    <a:pt x="f5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8" y="f25"/>
                    <a:pt x="f8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4" name="Freeform: Shape 1487">
              <a:extLst>
                <a:ext uri="{FF2B5EF4-FFF2-40B4-BE49-F238E27FC236}">
                  <a16:creationId xmlns:a16="http://schemas.microsoft.com/office/drawing/2014/main" id="{97608C1B-2ED0-6F1B-FD83-88CA0CBDF60C}"/>
                </a:ext>
              </a:extLst>
            </p:cNvPr>
            <p:cNvSpPr/>
            <p:nvPr/>
          </p:nvSpPr>
          <p:spPr>
            <a:xfrm>
              <a:off x="10127300" y="6472205"/>
              <a:ext cx="13423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57"/>
                <a:gd name="f7" fmla="val 14601"/>
                <a:gd name="f8" fmla="val 224"/>
                <a:gd name="f9" fmla="val 7234"/>
                <a:gd name="f10" fmla="val 90"/>
                <a:gd name="f11" fmla="val 8037"/>
                <a:gd name="f12" fmla="val 8841"/>
                <a:gd name="f13" fmla="val 9645"/>
                <a:gd name="f14" fmla="val 237"/>
                <a:gd name="f15" fmla="val 9873"/>
                <a:gd name="f16" fmla="val 10087"/>
                <a:gd name="f17" fmla="val 10315"/>
                <a:gd name="f18" fmla="val 1162"/>
                <a:gd name="f19" fmla="val 11520"/>
                <a:gd name="f20" fmla="val 2435"/>
                <a:gd name="f21" fmla="val 13463"/>
                <a:gd name="f22" fmla="val 4605"/>
                <a:gd name="f23" fmla="val 14615"/>
                <a:gd name="f24" fmla="val 6923"/>
                <a:gd name="f25" fmla="val 10942"/>
                <a:gd name="f26" fmla="val 14534"/>
                <a:gd name="f27" fmla="val 14158"/>
                <a:gd name="f28" fmla="val 11252"/>
                <a:gd name="f29" fmla="val 3242"/>
                <a:gd name="f30" fmla="val 10915"/>
                <a:gd name="f31" fmla="val 3815"/>
                <a:gd name="f32" fmla="val 13"/>
                <a:gd name="f33" fmla="val 1068"/>
                <a:gd name="f34" fmla="val 2009"/>
                <a:gd name="f35" fmla="val 4957"/>
                <a:gd name="f36" fmla="val -30"/>
                <a:gd name="f37" fmla="val 5626"/>
                <a:gd name="f38" fmla="val 6296"/>
                <a:gd name="f39" fmla="val 6966"/>
                <a:gd name="f40" fmla="+- 0 0 -90"/>
                <a:gd name="f41" fmla="*/ f3 1 14157"/>
                <a:gd name="f42" fmla="*/ f4 1 14601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4157"/>
                <a:gd name="f51" fmla="*/ f47 1 14601"/>
                <a:gd name="f52" fmla="*/ 224 f48 1"/>
                <a:gd name="f53" fmla="*/ 7234 f47 1"/>
                <a:gd name="f54" fmla="*/ 9645 f47 1"/>
                <a:gd name="f55" fmla="*/ 10315 f47 1"/>
                <a:gd name="f56" fmla="*/ 1162 f48 1"/>
                <a:gd name="f57" fmla="*/ 11520 f47 1"/>
                <a:gd name="f58" fmla="*/ 6923 f48 1"/>
                <a:gd name="f59" fmla="*/ 14601 f47 1"/>
                <a:gd name="f60" fmla="*/ 14158 f48 1"/>
                <a:gd name="f61" fmla="*/ 0 f47 1"/>
                <a:gd name="f62" fmla="*/ 90 f48 1"/>
                <a:gd name="f63" fmla="*/ 4957 f47 1"/>
                <a:gd name="f64" fmla="*/ 6966 f47 1"/>
                <a:gd name="f65" fmla="+- f49 0 f1"/>
                <a:gd name="f66" fmla="*/ f52 1 14157"/>
                <a:gd name="f67" fmla="*/ f53 1 14601"/>
                <a:gd name="f68" fmla="*/ f54 1 14601"/>
                <a:gd name="f69" fmla="*/ f55 1 14601"/>
                <a:gd name="f70" fmla="*/ f56 1 14157"/>
                <a:gd name="f71" fmla="*/ f57 1 14601"/>
                <a:gd name="f72" fmla="*/ f58 1 14157"/>
                <a:gd name="f73" fmla="*/ f59 1 14601"/>
                <a:gd name="f74" fmla="*/ f60 1 14157"/>
                <a:gd name="f75" fmla="*/ f61 1 14601"/>
                <a:gd name="f76" fmla="*/ f62 1 14157"/>
                <a:gd name="f77" fmla="*/ f63 1 14601"/>
                <a:gd name="f78" fmla="*/ f64 1 14601"/>
                <a:gd name="f79" fmla="*/ f43 1 f50"/>
                <a:gd name="f80" fmla="*/ f44 1 f50"/>
                <a:gd name="f81" fmla="*/ f43 1 f51"/>
                <a:gd name="f82" fmla="*/ f45 1 f51"/>
                <a:gd name="f83" fmla="*/ f66 1 f50"/>
                <a:gd name="f84" fmla="*/ f67 1 f51"/>
                <a:gd name="f85" fmla="*/ f68 1 f51"/>
                <a:gd name="f86" fmla="*/ f69 1 f51"/>
                <a:gd name="f87" fmla="*/ f70 1 f50"/>
                <a:gd name="f88" fmla="*/ f71 1 f51"/>
                <a:gd name="f89" fmla="*/ f72 1 f50"/>
                <a:gd name="f90" fmla="*/ f73 1 f51"/>
                <a:gd name="f91" fmla="*/ f74 1 f50"/>
                <a:gd name="f92" fmla="*/ f75 1 f51"/>
                <a:gd name="f93" fmla="*/ f76 1 f50"/>
                <a:gd name="f94" fmla="*/ f77 1 f51"/>
                <a:gd name="f95" fmla="*/ f78 1 f51"/>
                <a:gd name="f96" fmla="*/ f79 f41 1"/>
                <a:gd name="f97" fmla="*/ f80 f41 1"/>
                <a:gd name="f98" fmla="*/ f82 f42 1"/>
                <a:gd name="f99" fmla="*/ f81 f42 1"/>
                <a:gd name="f100" fmla="*/ f83 f41 1"/>
                <a:gd name="f101" fmla="*/ f84 f42 1"/>
                <a:gd name="f102" fmla="*/ f85 f42 1"/>
                <a:gd name="f103" fmla="*/ f86 f42 1"/>
                <a:gd name="f104" fmla="*/ f87 f41 1"/>
                <a:gd name="f105" fmla="*/ f88 f42 1"/>
                <a:gd name="f106" fmla="*/ f89 f41 1"/>
                <a:gd name="f107" fmla="*/ f90 f42 1"/>
                <a:gd name="f108" fmla="*/ f91 f41 1"/>
                <a:gd name="f109" fmla="*/ f92 f42 1"/>
                <a:gd name="f110" fmla="*/ f93 f41 1"/>
                <a:gd name="f111" fmla="*/ f94 f42 1"/>
                <a:gd name="f112" fmla="*/ f95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0" y="f101"/>
                </a:cxn>
                <a:cxn ang="f65">
                  <a:pos x="f100" y="f102"/>
                </a:cxn>
                <a:cxn ang="f65">
                  <a:pos x="f100" y="f103"/>
                </a:cxn>
                <a:cxn ang="f65">
                  <a:pos x="f104" y="f105"/>
                </a:cxn>
                <a:cxn ang="f65">
                  <a:pos x="f106" y="f107"/>
                </a:cxn>
                <a:cxn ang="f65">
                  <a:pos x="f106" y="f107"/>
                </a:cxn>
                <a:cxn ang="f65">
                  <a:pos x="f108" y="f101"/>
                </a:cxn>
                <a:cxn ang="f65">
                  <a:pos x="f106" y="f109"/>
                </a:cxn>
                <a:cxn ang="f65">
                  <a:pos x="f106" y="f109"/>
                </a:cxn>
                <a:cxn ang="f65">
                  <a:pos x="f110" y="f111"/>
                </a:cxn>
                <a:cxn ang="f65">
                  <a:pos x="f110" y="f112"/>
                </a:cxn>
              </a:cxnLst>
              <a:rect l="f96" t="f99" r="f97" b="f98"/>
              <a:pathLst>
                <a:path w="14157" h="1460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7"/>
                  </a:cubicBezTo>
                  <a:lnTo>
                    <a:pt x="f24" y="f7"/>
                  </a:lnTo>
                  <a:cubicBezTo>
                    <a:pt x="f25" y="f26"/>
                    <a:pt x="f27" y="f28"/>
                    <a:pt x="f27" y="f9"/>
                  </a:cubicBezTo>
                  <a:cubicBezTo>
                    <a:pt x="f27" y="f29"/>
                    <a:pt x="f30" y="f5"/>
                    <a:pt x="f24" y="f5"/>
                  </a:cubicBezTo>
                  <a:lnTo>
                    <a:pt x="f24" y="f5"/>
                  </a:lnTo>
                  <a:cubicBezTo>
                    <a:pt x="f31" y="f32"/>
                    <a:pt x="f33" y="f34"/>
                    <a:pt x="f10" y="f35"/>
                  </a:cubicBezTo>
                  <a:cubicBezTo>
                    <a:pt x="f36" y="f37"/>
                    <a:pt x="f36" y="f38"/>
                    <a:pt x="f10" y="f3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5" name="Freeform: Shape 1488">
              <a:extLst>
                <a:ext uri="{FF2B5EF4-FFF2-40B4-BE49-F238E27FC236}">
                  <a16:creationId xmlns:a16="http://schemas.microsoft.com/office/drawing/2014/main" id="{2D8802C5-844C-2803-2BAD-AF3D47634EA4}"/>
                </a:ext>
              </a:extLst>
            </p:cNvPr>
            <p:cNvSpPr/>
            <p:nvPr/>
          </p:nvSpPr>
          <p:spPr>
            <a:xfrm>
              <a:off x="9413080" y="5794543"/>
              <a:ext cx="10213" cy="84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79"/>
                <a:gd name="f7" fmla="val 8410"/>
                <a:gd name="f8" fmla="val 7028"/>
                <a:gd name="f9" fmla="val 106"/>
                <a:gd name="f10" fmla="val 7779"/>
                <a:gd name="f11" fmla="val -16"/>
                <a:gd name="f12" fmla="val 8556"/>
                <a:gd name="f13" fmla="val 9306"/>
                <a:gd name="f14" fmla="val 10780"/>
                <a:gd name="f15" fmla="val 9440"/>
                <a:gd name="f16" fmla="val 8730"/>
                <a:gd name="f17" fmla="val -35"/>
                <a:gd name="f18" fmla="val 8007"/>
                <a:gd name="f19" fmla="val 7296"/>
                <a:gd name="f20" fmla="val 3304"/>
                <a:gd name="f21" fmla="val 62"/>
                <a:gd name="f22" fmla="val 3345"/>
                <a:gd name="f23" fmla="val 7339"/>
                <a:gd name="f24" fmla="val 8411"/>
                <a:gd name="f25" fmla="val -461"/>
                <a:gd name="f26" fmla="val 4376"/>
                <a:gd name="f27" fmla="val 2393"/>
                <a:gd name="f28" fmla="val 680"/>
                <a:gd name="f29" fmla="val 6425"/>
                <a:gd name="f30" fmla="val 159"/>
                <a:gd name="f31" fmla="val 6626"/>
                <a:gd name="f32" fmla="val 132"/>
                <a:gd name="f33" fmla="val 6828"/>
                <a:gd name="f34" fmla="val 115"/>
                <a:gd name="f35" fmla="+- 0 0 -90"/>
                <a:gd name="f36" fmla="*/ f3 1 10779"/>
                <a:gd name="f37" fmla="*/ f4 1 8410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0779"/>
                <a:gd name="f46" fmla="*/ f42 1 8410"/>
                <a:gd name="f47" fmla="*/ 7028 f43 1"/>
                <a:gd name="f48" fmla="*/ 106 f42 1"/>
                <a:gd name="f49" fmla="*/ 9306 f43 1"/>
                <a:gd name="f50" fmla="*/ 10780 f43 1"/>
                <a:gd name="f51" fmla="*/ 9440 f43 1"/>
                <a:gd name="f52" fmla="*/ 7296 f43 1"/>
                <a:gd name="f53" fmla="*/ 62 f43 1"/>
                <a:gd name="f54" fmla="*/ 7339 f42 1"/>
                <a:gd name="f55" fmla="*/ 8411 f42 1"/>
                <a:gd name="f56" fmla="*/ 6425 f43 1"/>
                <a:gd name="f57" fmla="*/ 159 f42 1"/>
                <a:gd name="f58" fmla="+- f44 0 f1"/>
                <a:gd name="f59" fmla="*/ f47 1 10779"/>
                <a:gd name="f60" fmla="*/ f48 1 8410"/>
                <a:gd name="f61" fmla="*/ f49 1 10779"/>
                <a:gd name="f62" fmla="*/ f50 1 10779"/>
                <a:gd name="f63" fmla="*/ f51 1 10779"/>
                <a:gd name="f64" fmla="*/ f52 1 10779"/>
                <a:gd name="f65" fmla="*/ f53 1 10779"/>
                <a:gd name="f66" fmla="*/ f54 1 8410"/>
                <a:gd name="f67" fmla="*/ f55 1 8410"/>
                <a:gd name="f68" fmla="*/ f56 1 10779"/>
                <a:gd name="f69" fmla="*/ f57 1 8410"/>
                <a:gd name="f70" fmla="*/ f38 1 f45"/>
                <a:gd name="f71" fmla="*/ f39 1 f45"/>
                <a:gd name="f72" fmla="*/ f38 1 f46"/>
                <a:gd name="f73" fmla="*/ f40 1 f46"/>
                <a:gd name="f74" fmla="*/ f59 1 f45"/>
                <a:gd name="f75" fmla="*/ f60 1 f46"/>
                <a:gd name="f76" fmla="*/ f61 1 f45"/>
                <a:gd name="f77" fmla="*/ f62 1 f45"/>
                <a:gd name="f78" fmla="*/ f63 1 f45"/>
                <a:gd name="f79" fmla="*/ f64 1 f45"/>
                <a:gd name="f80" fmla="*/ f65 1 f45"/>
                <a:gd name="f81" fmla="*/ f66 1 f46"/>
                <a:gd name="f82" fmla="*/ f67 1 f46"/>
                <a:gd name="f83" fmla="*/ f68 1 f45"/>
                <a:gd name="f84" fmla="*/ f69 1 f46"/>
                <a:gd name="f85" fmla="*/ f70 f36 1"/>
                <a:gd name="f86" fmla="*/ f71 f36 1"/>
                <a:gd name="f87" fmla="*/ f73 f37 1"/>
                <a:gd name="f88" fmla="*/ f72 f37 1"/>
                <a:gd name="f89" fmla="*/ f74 f36 1"/>
                <a:gd name="f90" fmla="*/ f75 f37 1"/>
                <a:gd name="f91" fmla="*/ f76 f36 1"/>
                <a:gd name="f92" fmla="*/ f77 f36 1"/>
                <a:gd name="f93" fmla="*/ f78 f36 1"/>
                <a:gd name="f94" fmla="*/ f79 f36 1"/>
                <a:gd name="f95" fmla="*/ f80 f36 1"/>
                <a:gd name="f96" fmla="*/ f81 f37 1"/>
                <a:gd name="f97" fmla="*/ f82 f37 1"/>
                <a:gd name="f98" fmla="*/ f83 f36 1"/>
                <a:gd name="f99" fmla="*/ f8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9" y="f90"/>
                </a:cxn>
                <a:cxn ang="f58">
                  <a:pos x="f91" y="f90"/>
                </a:cxn>
                <a:cxn ang="f58">
                  <a:pos x="f92" y="f90"/>
                </a:cxn>
                <a:cxn ang="f58">
                  <a:pos x="f92" y="f90"/>
                </a:cxn>
                <a:cxn ang="f58">
                  <a:pos x="f93" y="f90"/>
                </a:cxn>
                <a:cxn ang="f58">
                  <a:pos x="f94" y="f90"/>
                </a:cxn>
                <a:cxn ang="f58">
                  <a:pos x="f95" y="f96"/>
                </a:cxn>
                <a:cxn ang="f58">
                  <a:pos x="f95" y="f97"/>
                </a:cxn>
                <a:cxn ang="f58">
                  <a:pos x="f98" y="f99"/>
                </a:cxn>
                <a:cxn ang="f58">
                  <a:pos x="f89" y="f90"/>
                </a:cxn>
              </a:cxnLst>
              <a:rect l="f85" t="f88" r="f86" b="f87"/>
              <a:pathLst>
                <a:path w="10779" h="8410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lnTo>
                    <a:pt x="f14" y="f9"/>
                  </a:lnTo>
                  <a:lnTo>
                    <a:pt x="f15" y="f9"/>
                  </a:lnTo>
                  <a:cubicBezTo>
                    <a:pt x="f16" y="f17"/>
                    <a:pt x="f18" y="f17"/>
                    <a:pt x="f19" y="f9"/>
                  </a:cubicBezTo>
                  <a:cubicBezTo>
                    <a:pt x="f20" y="f9"/>
                    <a:pt x="f21" y="f22"/>
                    <a:pt x="f21" y="f23"/>
                  </a:cubicBezTo>
                  <a:lnTo>
                    <a:pt x="f21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6" name="Freeform: Shape 1489">
              <a:extLst>
                <a:ext uri="{FF2B5EF4-FFF2-40B4-BE49-F238E27FC236}">
                  <a16:creationId xmlns:a16="http://schemas.microsoft.com/office/drawing/2014/main" id="{66B63E7F-44F3-BCC0-A51A-0E5D2D29AAAD}"/>
                </a:ext>
              </a:extLst>
            </p:cNvPr>
            <p:cNvSpPr/>
            <p:nvPr/>
          </p:nvSpPr>
          <p:spPr>
            <a:xfrm>
              <a:off x="9411361" y="5795092"/>
              <a:ext cx="9015" cy="1081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12"/>
                <a:gd name="f7" fmla="val 108195"/>
                <a:gd name="f8" fmla="val 1608"/>
                <a:gd name="f9" fmla="val 101900"/>
                <a:gd name="f10" fmla="val 102703"/>
                <a:gd name="f11" fmla="val 103105"/>
                <a:gd name="f12" fmla="val 103507"/>
                <a:gd name="f13" fmla="val 104043"/>
                <a:gd name="f14" fmla="val 1555"/>
                <a:gd name="f15" fmla="val 104443"/>
                <a:gd name="f16" fmla="val 104848"/>
                <a:gd name="f17" fmla="val 105248"/>
                <a:gd name="f18" fmla="val 1822"/>
                <a:gd name="f19" fmla="val 105680"/>
                <a:gd name="f20" fmla="val 2103"/>
                <a:gd name="f21" fmla="val 106084"/>
                <a:gd name="f22" fmla="val 2411"/>
                <a:gd name="f23" fmla="val 106454"/>
                <a:gd name="f24" fmla="val 3349"/>
                <a:gd name="f25" fmla="val 107392"/>
                <a:gd name="f26" fmla="val 4421"/>
                <a:gd name="f27" fmla="val 5895"/>
                <a:gd name="f28" fmla="val 7234"/>
                <a:gd name="f29" fmla="val 8172"/>
                <a:gd name="f30" fmla="val 106976"/>
                <a:gd name="f31" fmla="val 4462"/>
                <a:gd name="f32" fmla="val 104617"/>
                <a:gd name="f33" fmla="val 102033"/>
                <a:gd name="f34" fmla="val 6924"/>
                <a:gd name="f35" fmla="val 3783"/>
                <a:gd name="f36" fmla="val 6512"/>
                <a:gd name="f37" fmla="val 1023"/>
                <a:gd name="f38" fmla="val 9513"/>
                <a:gd name="f39" fmla="val 92"/>
                <a:gd name="f40" fmla="val 8762"/>
                <a:gd name="f41" fmla="val -31"/>
                <a:gd name="f42" fmla="val 7985"/>
                <a:gd name="f43" fmla="val 3215"/>
                <a:gd name="f44" fmla="val 166"/>
                <a:gd name="f45" fmla="val 3443"/>
                <a:gd name="f46" fmla="val 7460"/>
                <a:gd name="f47" fmla="val 102435"/>
                <a:gd name="f48" fmla="+- 0 0 -90"/>
                <a:gd name="f49" fmla="*/ f3 1 9512"/>
                <a:gd name="f50" fmla="*/ f4 1 108195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9512"/>
                <a:gd name="f59" fmla="*/ f55 1 108195"/>
                <a:gd name="f60" fmla="*/ 1608 f56 1"/>
                <a:gd name="f61" fmla="*/ 101900 f55 1"/>
                <a:gd name="f62" fmla="*/ 103105 f55 1"/>
                <a:gd name="f63" fmla="*/ 104043 f55 1"/>
                <a:gd name="f64" fmla="*/ 105248 f55 1"/>
                <a:gd name="f65" fmla="*/ 2411 f56 1"/>
                <a:gd name="f66" fmla="*/ 106454 f55 1"/>
                <a:gd name="f67" fmla="*/ 3349 f56 1"/>
                <a:gd name="f68" fmla="*/ 107392 f55 1"/>
                <a:gd name="f69" fmla="*/ 4421 f56 1"/>
                <a:gd name="f70" fmla="*/ 108195 f55 1"/>
                <a:gd name="f71" fmla="*/ 5895 f56 1"/>
                <a:gd name="f72" fmla="*/ 7234 f56 1"/>
                <a:gd name="f73" fmla="*/ 8172 f56 1"/>
                <a:gd name="f74" fmla="*/ 102033 f55 1"/>
                <a:gd name="f75" fmla="*/ 6924 f55 1"/>
                <a:gd name="f76" fmla="*/ 9513 f56 1"/>
                <a:gd name="f77" fmla="*/ 92 f55 1"/>
                <a:gd name="f78" fmla="*/ 0 f56 1"/>
                <a:gd name="f79" fmla="*/ 7460 f55 1"/>
                <a:gd name="f80" fmla="*/ 102435 f55 1"/>
                <a:gd name="f81" fmla="+- f57 0 f1"/>
                <a:gd name="f82" fmla="*/ f60 1 9512"/>
                <a:gd name="f83" fmla="*/ f61 1 108195"/>
                <a:gd name="f84" fmla="*/ f62 1 108195"/>
                <a:gd name="f85" fmla="*/ f63 1 108195"/>
                <a:gd name="f86" fmla="*/ f64 1 108195"/>
                <a:gd name="f87" fmla="*/ f65 1 9512"/>
                <a:gd name="f88" fmla="*/ f66 1 108195"/>
                <a:gd name="f89" fmla="*/ f67 1 9512"/>
                <a:gd name="f90" fmla="*/ f68 1 108195"/>
                <a:gd name="f91" fmla="*/ f69 1 9512"/>
                <a:gd name="f92" fmla="*/ f70 1 108195"/>
                <a:gd name="f93" fmla="*/ f71 1 9512"/>
                <a:gd name="f94" fmla="*/ f72 1 9512"/>
                <a:gd name="f95" fmla="*/ f73 1 9512"/>
                <a:gd name="f96" fmla="*/ f74 1 108195"/>
                <a:gd name="f97" fmla="*/ f75 1 108195"/>
                <a:gd name="f98" fmla="*/ f76 1 9512"/>
                <a:gd name="f99" fmla="*/ f77 1 108195"/>
                <a:gd name="f100" fmla="*/ f78 1 9512"/>
                <a:gd name="f101" fmla="*/ f79 1 108195"/>
                <a:gd name="f102" fmla="*/ f80 1 108195"/>
                <a:gd name="f103" fmla="*/ f51 1 f58"/>
                <a:gd name="f104" fmla="*/ f52 1 f58"/>
                <a:gd name="f105" fmla="*/ f51 1 f59"/>
                <a:gd name="f106" fmla="*/ f53 1 f59"/>
                <a:gd name="f107" fmla="*/ f82 1 f58"/>
                <a:gd name="f108" fmla="*/ f83 1 f59"/>
                <a:gd name="f109" fmla="*/ f84 1 f59"/>
                <a:gd name="f110" fmla="*/ f85 1 f59"/>
                <a:gd name="f111" fmla="*/ f86 1 f59"/>
                <a:gd name="f112" fmla="*/ f87 1 f58"/>
                <a:gd name="f113" fmla="*/ f88 1 f59"/>
                <a:gd name="f114" fmla="*/ f89 1 f58"/>
                <a:gd name="f115" fmla="*/ f90 1 f59"/>
                <a:gd name="f116" fmla="*/ f91 1 f58"/>
                <a:gd name="f117" fmla="*/ f92 1 f59"/>
                <a:gd name="f118" fmla="*/ f93 1 f58"/>
                <a:gd name="f119" fmla="*/ f94 1 f58"/>
                <a:gd name="f120" fmla="*/ f95 1 f58"/>
                <a:gd name="f121" fmla="*/ f96 1 f59"/>
                <a:gd name="f122" fmla="*/ f97 1 f59"/>
                <a:gd name="f123" fmla="*/ f98 1 f58"/>
                <a:gd name="f124" fmla="*/ f99 1 f59"/>
                <a:gd name="f125" fmla="*/ f100 1 f58"/>
                <a:gd name="f126" fmla="*/ f101 1 f59"/>
                <a:gd name="f127" fmla="*/ f102 1 f59"/>
                <a:gd name="f128" fmla="*/ f103 f49 1"/>
                <a:gd name="f129" fmla="*/ f104 f49 1"/>
                <a:gd name="f130" fmla="*/ f106 f50 1"/>
                <a:gd name="f131" fmla="*/ f105 f50 1"/>
                <a:gd name="f132" fmla="*/ f107 f49 1"/>
                <a:gd name="f133" fmla="*/ f108 f50 1"/>
                <a:gd name="f134" fmla="*/ f109 f50 1"/>
                <a:gd name="f135" fmla="*/ f110 f50 1"/>
                <a:gd name="f136" fmla="*/ f111 f50 1"/>
                <a:gd name="f137" fmla="*/ f112 f49 1"/>
                <a:gd name="f138" fmla="*/ f113 f50 1"/>
                <a:gd name="f139" fmla="*/ f114 f49 1"/>
                <a:gd name="f140" fmla="*/ f115 f50 1"/>
                <a:gd name="f141" fmla="*/ f116 f49 1"/>
                <a:gd name="f142" fmla="*/ f117 f50 1"/>
                <a:gd name="f143" fmla="*/ f118 f49 1"/>
                <a:gd name="f144" fmla="*/ f119 f49 1"/>
                <a:gd name="f145" fmla="*/ f120 f49 1"/>
                <a:gd name="f146" fmla="*/ f121 f50 1"/>
                <a:gd name="f147" fmla="*/ f122 f50 1"/>
                <a:gd name="f148" fmla="*/ f123 f49 1"/>
                <a:gd name="f149" fmla="*/ f124 f50 1"/>
                <a:gd name="f150" fmla="*/ f125 f49 1"/>
                <a:gd name="f151" fmla="*/ f126 f50 1"/>
                <a:gd name="f152" fmla="*/ f127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2" y="f133"/>
                </a:cxn>
                <a:cxn ang="f81">
                  <a:pos x="f132" y="f133"/>
                </a:cxn>
                <a:cxn ang="f81">
                  <a:pos x="f132" y="f134"/>
                </a:cxn>
                <a:cxn ang="f81">
                  <a:pos x="f132" y="f135"/>
                </a:cxn>
                <a:cxn ang="f81">
                  <a:pos x="f132" y="f136"/>
                </a:cxn>
                <a:cxn ang="f81">
                  <a:pos x="f137" y="f138"/>
                </a:cxn>
                <a:cxn ang="f81">
                  <a:pos x="f139" y="f140"/>
                </a:cxn>
                <a:cxn ang="f81">
                  <a:pos x="f141" y="f142"/>
                </a:cxn>
                <a:cxn ang="f81">
                  <a:pos x="f143" y="f142"/>
                </a:cxn>
                <a:cxn ang="f81">
                  <a:pos x="f143" y="f142"/>
                </a:cxn>
                <a:cxn ang="f81">
                  <a:pos x="f144" y="f142"/>
                </a:cxn>
                <a:cxn ang="f81">
                  <a:pos x="f145" y="f142"/>
                </a:cxn>
                <a:cxn ang="f81">
                  <a:pos x="f141" y="f146"/>
                </a:cxn>
                <a:cxn ang="f81">
                  <a:pos x="f141" y="f147"/>
                </a:cxn>
                <a:cxn ang="f81">
                  <a:pos x="f148" y="f149"/>
                </a:cxn>
                <a:cxn ang="f81">
                  <a:pos x="f144" y="f149"/>
                </a:cxn>
                <a:cxn ang="f81">
                  <a:pos x="f150" y="f151"/>
                </a:cxn>
                <a:cxn ang="f81">
                  <a:pos x="f150" y="f152"/>
                </a:cxn>
              </a:cxnLst>
              <a:rect l="f128" t="f131" r="f129" b="f130"/>
              <a:pathLst>
                <a:path w="9512" h="108195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10"/>
                    <a:pt x="f8" y="f11"/>
                  </a:cubicBezTo>
                  <a:cubicBezTo>
                    <a:pt x="f8" y="f12"/>
                    <a:pt x="f8" y="f11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7"/>
                  </a:lnTo>
                  <a:lnTo>
                    <a:pt x="f27" y="f7"/>
                  </a:lnTo>
                  <a:lnTo>
                    <a:pt x="f27" y="f7"/>
                  </a:lnTo>
                  <a:lnTo>
                    <a:pt x="f28" y="f7"/>
                  </a:lnTo>
                  <a:lnTo>
                    <a:pt x="f29" y="f7"/>
                  </a:lnTo>
                  <a:cubicBezTo>
                    <a:pt x="f27" y="f30"/>
                    <a:pt x="f31" y="f32"/>
                    <a:pt x="f26" y="f33"/>
                  </a:cubicBezTo>
                  <a:lnTo>
                    <a:pt x="f26" y="f34"/>
                  </a:lnTo>
                  <a:cubicBezTo>
                    <a:pt x="f31" y="f35"/>
                    <a:pt x="f36" y="f37"/>
                    <a:pt x="f38" y="f39"/>
                  </a:cubicBezTo>
                  <a:cubicBezTo>
                    <a:pt x="f40" y="f41"/>
                    <a:pt x="f42" y="f41"/>
                    <a:pt x="f28" y="f39"/>
                  </a:cubicBezTo>
                  <a:cubicBezTo>
                    <a:pt x="f43" y="f44"/>
                    <a:pt x="f5" y="f45"/>
                    <a:pt x="f5" y="f46"/>
                  </a:cubicBezTo>
                  <a:lnTo>
                    <a:pt x="f5" y="f4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7" name="Freeform: Shape 1490">
              <a:extLst>
                <a:ext uri="{FF2B5EF4-FFF2-40B4-BE49-F238E27FC236}">
                  <a16:creationId xmlns:a16="http://schemas.microsoft.com/office/drawing/2014/main" id="{27CD10FE-1C51-4886-50BA-7EE73B2A4439}"/>
                </a:ext>
              </a:extLst>
            </p:cNvPr>
            <p:cNvSpPr/>
            <p:nvPr/>
          </p:nvSpPr>
          <p:spPr>
            <a:xfrm>
              <a:off x="9432063" y="5894396"/>
              <a:ext cx="13844" cy="5850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585045"/>
                <a:gd name="f8" fmla="val 6352"/>
                <a:gd name="f9" fmla="val 581053"/>
                <a:gd name="f10" fmla="val 3242"/>
                <a:gd name="f11" fmla="val 577811"/>
                <a:gd name="f12" fmla="val 7234"/>
                <a:gd name="f13" fmla="val 11254"/>
                <a:gd name="f14" fmla="val 14537"/>
                <a:gd name="f15" fmla="val 581026"/>
                <a:gd name="f16" fmla="val 14604"/>
                <a:gd name="f17" fmla="val 5682"/>
                <a:gd name="f18" fmla="val 14430"/>
                <a:gd name="f19" fmla="val 4747"/>
                <a:gd name="f20" fmla="val 14108"/>
                <a:gd name="f21" fmla="val 3843"/>
                <a:gd name="f22" fmla="val 13666"/>
                <a:gd name="f23" fmla="val 3003"/>
                <a:gd name="f24" fmla="val 13492"/>
                <a:gd name="f25" fmla="val 2575"/>
                <a:gd name="f26" fmla="val 13264"/>
                <a:gd name="f27" fmla="val 2170"/>
                <a:gd name="f28" fmla="val 12995"/>
                <a:gd name="f29" fmla="val 1798"/>
                <a:gd name="f30" fmla="val 11924"/>
                <a:gd name="f31" fmla="val 860"/>
                <a:gd name="f32" fmla="val 10852"/>
                <a:gd name="f33" fmla="val 56"/>
                <a:gd name="f34" fmla="val 9513"/>
                <a:gd name="f35" fmla="val 8802"/>
                <a:gd name="f36" fmla="val -19"/>
                <a:gd name="f37" fmla="val 8079"/>
                <a:gd name="f38" fmla="val 7369"/>
                <a:gd name="f39" fmla="val 3658"/>
                <a:gd name="f40" fmla="val -43"/>
                <a:gd name="f41" fmla="val 482"/>
                <a:gd name="f42" fmla="val 2675"/>
                <a:gd name="f43" fmla="+- 0 0 -90"/>
                <a:gd name="f44" fmla="*/ f3 1 14603"/>
                <a:gd name="f45" fmla="*/ f4 1 585045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4603"/>
                <a:gd name="f54" fmla="*/ f50 1 585045"/>
                <a:gd name="f55" fmla="*/ 0 f51 1"/>
                <a:gd name="f56" fmla="*/ 6352 f50 1"/>
                <a:gd name="f57" fmla="*/ 585045 f50 1"/>
                <a:gd name="f58" fmla="*/ 7234 f51 1"/>
                <a:gd name="f59" fmla="*/ 577811 f50 1"/>
                <a:gd name="f60" fmla="*/ 14604 f51 1"/>
                <a:gd name="f61" fmla="*/ 5682 f50 1"/>
                <a:gd name="f62" fmla="*/ 13666 f51 1"/>
                <a:gd name="f63" fmla="*/ 3003 f50 1"/>
                <a:gd name="f64" fmla="*/ 12995 f51 1"/>
                <a:gd name="f65" fmla="*/ 1798 f50 1"/>
                <a:gd name="f66" fmla="*/ 11924 f51 1"/>
                <a:gd name="f67" fmla="*/ 860 f50 1"/>
                <a:gd name="f68" fmla="*/ 10852 f51 1"/>
                <a:gd name="f69" fmla="*/ 56 f50 1"/>
                <a:gd name="f70" fmla="*/ 9513 f51 1"/>
                <a:gd name="f71" fmla="*/ 7369 f51 1"/>
                <a:gd name="f72" fmla="+- f52 0 f1"/>
                <a:gd name="f73" fmla="*/ f55 1 14603"/>
                <a:gd name="f74" fmla="*/ f56 1 585045"/>
                <a:gd name="f75" fmla="*/ f57 1 585045"/>
                <a:gd name="f76" fmla="*/ f58 1 14603"/>
                <a:gd name="f77" fmla="*/ f59 1 585045"/>
                <a:gd name="f78" fmla="*/ f60 1 14603"/>
                <a:gd name="f79" fmla="*/ f61 1 585045"/>
                <a:gd name="f80" fmla="*/ f62 1 14603"/>
                <a:gd name="f81" fmla="*/ f63 1 585045"/>
                <a:gd name="f82" fmla="*/ f64 1 14603"/>
                <a:gd name="f83" fmla="*/ f65 1 585045"/>
                <a:gd name="f84" fmla="*/ f66 1 14603"/>
                <a:gd name="f85" fmla="*/ f67 1 585045"/>
                <a:gd name="f86" fmla="*/ f68 1 14603"/>
                <a:gd name="f87" fmla="*/ f69 1 585045"/>
                <a:gd name="f88" fmla="*/ f70 1 14603"/>
                <a:gd name="f89" fmla="*/ f71 1 14603"/>
                <a:gd name="f90" fmla="*/ f46 1 f53"/>
                <a:gd name="f91" fmla="*/ f47 1 f53"/>
                <a:gd name="f92" fmla="*/ f46 1 f54"/>
                <a:gd name="f93" fmla="*/ f48 1 f54"/>
                <a:gd name="f94" fmla="*/ f73 1 f53"/>
                <a:gd name="f95" fmla="*/ f74 1 f54"/>
                <a:gd name="f96" fmla="*/ f75 1 f54"/>
                <a:gd name="f97" fmla="*/ f76 1 f53"/>
                <a:gd name="f98" fmla="*/ f77 1 f54"/>
                <a:gd name="f99" fmla="*/ f78 1 f53"/>
                <a:gd name="f100" fmla="*/ f79 1 f54"/>
                <a:gd name="f101" fmla="*/ f80 1 f53"/>
                <a:gd name="f102" fmla="*/ f81 1 f54"/>
                <a:gd name="f103" fmla="*/ f82 1 f53"/>
                <a:gd name="f104" fmla="*/ f83 1 f54"/>
                <a:gd name="f105" fmla="*/ f84 1 f53"/>
                <a:gd name="f106" fmla="*/ f85 1 f54"/>
                <a:gd name="f107" fmla="*/ f86 1 f53"/>
                <a:gd name="f108" fmla="*/ f87 1 f54"/>
                <a:gd name="f109" fmla="*/ f88 1 f53"/>
                <a:gd name="f110" fmla="*/ f89 1 f53"/>
                <a:gd name="f111" fmla="*/ f90 f44 1"/>
                <a:gd name="f112" fmla="*/ f91 f44 1"/>
                <a:gd name="f113" fmla="*/ f93 f45 1"/>
                <a:gd name="f114" fmla="*/ f92 f45 1"/>
                <a:gd name="f115" fmla="*/ f94 f44 1"/>
                <a:gd name="f116" fmla="*/ f95 f45 1"/>
                <a:gd name="f117" fmla="*/ f96 f45 1"/>
                <a:gd name="f118" fmla="*/ f97 f44 1"/>
                <a:gd name="f119" fmla="*/ f98 f45 1"/>
                <a:gd name="f120" fmla="*/ f99 f44 1"/>
                <a:gd name="f121" fmla="*/ f100 f45 1"/>
                <a:gd name="f122" fmla="*/ f101 f44 1"/>
                <a:gd name="f123" fmla="*/ f102 f45 1"/>
                <a:gd name="f124" fmla="*/ f103 f44 1"/>
                <a:gd name="f125" fmla="*/ f104 f45 1"/>
                <a:gd name="f126" fmla="*/ f105 f44 1"/>
                <a:gd name="f127" fmla="*/ f106 f45 1"/>
                <a:gd name="f128" fmla="*/ f107 f44 1"/>
                <a:gd name="f129" fmla="*/ f108 f45 1"/>
                <a:gd name="f130" fmla="*/ f109 f44 1"/>
                <a:gd name="f131" fmla="*/ f110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5" y="f116"/>
                </a:cxn>
                <a:cxn ang="f72">
                  <a:pos x="f115" y="f117"/>
                </a:cxn>
                <a:cxn ang="f72">
                  <a:pos x="f118" y="f119"/>
                </a:cxn>
                <a:cxn ang="f72">
                  <a:pos x="f120" y="f117"/>
                </a:cxn>
                <a:cxn ang="f72">
                  <a:pos x="f120" y="f116"/>
                </a:cxn>
                <a:cxn ang="f72">
                  <a:pos x="f120" y="f121"/>
                </a:cxn>
                <a:cxn ang="f72">
                  <a:pos x="f122" y="f123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30" y="f129"/>
                </a:cxn>
                <a:cxn ang="f72">
                  <a:pos x="f131" y="f129"/>
                </a:cxn>
                <a:cxn ang="f72">
                  <a:pos x="f115" y="f116"/>
                </a:cxn>
              </a:cxnLst>
              <a:rect l="f111" t="f114" r="f112" b="f113"/>
              <a:pathLst>
                <a:path w="14603" h="585045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15"/>
                    <a:pt x="f16" y="f7"/>
                  </a:cubicBezTo>
                  <a:lnTo>
                    <a:pt x="f16" y="f8"/>
                  </a:lnTo>
                  <a:cubicBezTo>
                    <a:pt x="f16" y="f8"/>
                    <a:pt x="f16" y="f8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3"/>
                  </a:lnTo>
                  <a:cubicBezTo>
                    <a:pt x="f35" y="f36"/>
                    <a:pt x="f37" y="f36"/>
                    <a:pt x="f38" y="f33"/>
                  </a:cubicBezTo>
                  <a:cubicBezTo>
                    <a:pt x="f39" y="f40"/>
                    <a:pt x="f41" y="f4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8" name="Freeform: Shape 1491">
              <a:extLst>
                <a:ext uri="{FF2B5EF4-FFF2-40B4-BE49-F238E27FC236}">
                  <a16:creationId xmlns:a16="http://schemas.microsoft.com/office/drawing/2014/main" id="{3074F3E3-434A-0D0C-1EE9-98727AE32802}"/>
                </a:ext>
              </a:extLst>
            </p:cNvPr>
            <p:cNvSpPr/>
            <p:nvPr/>
          </p:nvSpPr>
          <p:spPr>
            <a:xfrm>
              <a:off x="9430920" y="6470733"/>
              <a:ext cx="13844" cy="15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5689"/>
                <a:gd name="f8" fmla="val 1206"/>
                <a:gd name="f9" fmla="val 9779"/>
                <a:gd name="f10" fmla="val 1126"/>
                <a:gd name="f11" fmla="val 10315"/>
                <a:gd name="f12" fmla="val 10850"/>
                <a:gd name="f13" fmla="val 11386"/>
                <a:gd name="f14" fmla="val 12056"/>
                <a:gd name="f15" fmla="val 12324"/>
                <a:gd name="f16" fmla="val 1433"/>
                <a:gd name="f17" fmla="val 12820"/>
                <a:gd name="f18" fmla="val 1756"/>
                <a:gd name="f19" fmla="val 13275"/>
                <a:gd name="f20" fmla="val 2144"/>
                <a:gd name="f21" fmla="val 13664"/>
                <a:gd name="f22" fmla="val 14601"/>
                <a:gd name="f23" fmla="val 3752"/>
                <a:gd name="f24" fmla="val 15539"/>
                <a:gd name="f25" fmla="val 4556"/>
                <a:gd name="f26" fmla="val 5440"/>
                <a:gd name="f27" fmla="val 15740"/>
                <a:gd name="f28" fmla="val 6351"/>
                <a:gd name="f29" fmla="val 7235"/>
                <a:gd name="f30" fmla="val 11254"/>
                <a:gd name="f31" fmla="val 14537"/>
                <a:gd name="f32" fmla="val 14604"/>
                <a:gd name="f33" fmla="val 8305"/>
                <a:gd name="f34" fmla="val 7234"/>
                <a:gd name="f35" fmla="val 3215"/>
                <a:gd name="f36" fmla="val 3242"/>
                <a:gd name="f37" fmla="+- 0 0 -90"/>
                <a:gd name="f38" fmla="*/ f3 1 14603"/>
                <a:gd name="f39" fmla="*/ f4 1 1568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4603"/>
                <a:gd name="f48" fmla="*/ f44 1 15689"/>
                <a:gd name="f49" fmla="*/ 1206 f45 1"/>
                <a:gd name="f50" fmla="*/ 9779 f44 1"/>
                <a:gd name="f51" fmla="*/ 11386 f44 1"/>
                <a:gd name="f52" fmla="*/ 12324 f44 1"/>
                <a:gd name="f53" fmla="*/ 2144 f45 1"/>
                <a:gd name="f54" fmla="*/ 13664 f44 1"/>
                <a:gd name="f55" fmla="*/ 14601 f44 1"/>
                <a:gd name="f56" fmla="*/ 3752 f45 1"/>
                <a:gd name="f57" fmla="*/ 15539 f44 1"/>
                <a:gd name="f58" fmla="*/ 4556 f45 1"/>
                <a:gd name="f59" fmla="*/ 7235 f45 1"/>
                <a:gd name="f60" fmla="*/ 14604 f45 1"/>
                <a:gd name="f61" fmla="*/ 8305 f44 1"/>
                <a:gd name="f62" fmla="*/ 7234 f44 1"/>
                <a:gd name="f63" fmla="*/ 0 f44 1"/>
                <a:gd name="f64" fmla="*/ 0 f45 1"/>
                <a:gd name="f65" fmla="+- f46 0 f1"/>
                <a:gd name="f66" fmla="*/ f49 1 14603"/>
                <a:gd name="f67" fmla="*/ f50 1 15689"/>
                <a:gd name="f68" fmla="*/ f51 1 15689"/>
                <a:gd name="f69" fmla="*/ f52 1 15689"/>
                <a:gd name="f70" fmla="*/ f53 1 14603"/>
                <a:gd name="f71" fmla="*/ f54 1 15689"/>
                <a:gd name="f72" fmla="*/ f55 1 15689"/>
                <a:gd name="f73" fmla="*/ f56 1 14603"/>
                <a:gd name="f74" fmla="*/ f57 1 15689"/>
                <a:gd name="f75" fmla="*/ f58 1 14603"/>
                <a:gd name="f76" fmla="*/ f59 1 14603"/>
                <a:gd name="f77" fmla="*/ f60 1 14603"/>
                <a:gd name="f78" fmla="*/ f61 1 15689"/>
                <a:gd name="f79" fmla="*/ f62 1 15689"/>
                <a:gd name="f80" fmla="*/ f63 1 15689"/>
                <a:gd name="f81" fmla="*/ f64 1 14603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8"/>
                <a:gd name="f89" fmla="*/ f69 1 f48"/>
                <a:gd name="f90" fmla="*/ f70 1 f47"/>
                <a:gd name="f91" fmla="*/ f71 1 f48"/>
                <a:gd name="f92" fmla="*/ f72 1 f48"/>
                <a:gd name="f93" fmla="*/ f73 1 f47"/>
                <a:gd name="f94" fmla="*/ f74 1 f48"/>
                <a:gd name="f95" fmla="*/ f75 1 f47"/>
                <a:gd name="f96" fmla="*/ f76 1 f47"/>
                <a:gd name="f97" fmla="*/ f77 1 f47"/>
                <a:gd name="f98" fmla="*/ f78 1 f48"/>
                <a:gd name="f99" fmla="*/ f79 1 f48"/>
                <a:gd name="f100" fmla="*/ f80 1 f48"/>
                <a:gd name="f101" fmla="*/ f81 1 f47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9 1"/>
                <a:gd name="f109" fmla="*/ f89 f39 1"/>
                <a:gd name="f110" fmla="*/ f90 f38 1"/>
                <a:gd name="f111" fmla="*/ f91 f39 1"/>
                <a:gd name="f112" fmla="*/ f92 f39 1"/>
                <a:gd name="f113" fmla="*/ f93 f38 1"/>
                <a:gd name="f114" fmla="*/ f94 f39 1"/>
                <a:gd name="f115" fmla="*/ f95 f38 1"/>
                <a:gd name="f116" fmla="*/ f96 f38 1"/>
                <a:gd name="f117" fmla="*/ f97 f38 1"/>
                <a:gd name="f118" fmla="*/ f98 f39 1"/>
                <a:gd name="f119" fmla="*/ f99 f39 1"/>
                <a:gd name="f120" fmla="*/ f100 f39 1"/>
                <a:gd name="f121" fmla="*/ f101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6" y="f107"/>
                </a:cxn>
                <a:cxn ang="f65">
                  <a:pos x="f106" y="f108"/>
                </a:cxn>
                <a:cxn ang="f65">
                  <a:pos x="f106" y="f108"/>
                </a:cxn>
                <a:cxn ang="f65">
                  <a:pos x="f106" y="f109"/>
                </a:cxn>
                <a:cxn ang="f65">
                  <a:pos x="f110" y="f111"/>
                </a:cxn>
                <a:cxn ang="f65">
                  <a:pos x="f110" y="f112"/>
                </a:cxn>
                <a:cxn ang="f65">
                  <a:pos x="f113" y="f114"/>
                </a:cxn>
                <a:cxn ang="f65">
                  <a:pos x="f115" y="f114"/>
                </a:cxn>
                <a:cxn ang="f65">
                  <a:pos x="f116" y="f114"/>
                </a:cxn>
                <a:cxn ang="f65">
                  <a:pos x="f117" y="f118"/>
                </a:cxn>
                <a:cxn ang="f65">
                  <a:pos x="f117" y="f119"/>
                </a:cxn>
                <a:cxn ang="f65">
                  <a:pos x="f116" y="f120"/>
                </a:cxn>
                <a:cxn ang="f65">
                  <a:pos x="f121" y="f119"/>
                </a:cxn>
                <a:cxn ang="f65">
                  <a:pos x="f121" y="f119"/>
                </a:cxn>
              </a:cxnLst>
              <a:rect l="f102" t="f105" r="f103" b="f104"/>
              <a:pathLst>
                <a:path w="14603" h="1568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cubicBezTo>
                    <a:pt x="f8" y="f13"/>
                    <a:pt x="f8" y="f14"/>
                    <a:pt x="f8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lnTo>
                    <a:pt x="f23" y="f24"/>
                  </a:lnTo>
                  <a:lnTo>
                    <a:pt x="f25" y="f24"/>
                  </a:lnTo>
                  <a:cubicBezTo>
                    <a:pt x="f26" y="f27"/>
                    <a:pt x="f28" y="f27"/>
                    <a:pt x="f29" y="f24"/>
                  </a:cubicBezTo>
                  <a:cubicBezTo>
                    <a:pt x="f30" y="f24"/>
                    <a:pt x="f31" y="f15"/>
                    <a:pt x="f32" y="f33"/>
                  </a:cubicBezTo>
                  <a:lnTo>
                    <a:pt x="f32" y="f34"/>
                  </a:lnTo>
                  <a:cubicBezTo>
                    <a:pt x="f31" y="f35"/>
                    <a:pt x="f30" y="f5"/>
                    <a:pt x="f29" y="f5"/>
                  </a:cubicBezTo>
                  <a:cubicBezTo>
                    <a:pt x="f36" y="f5"/>
                    <a:pt x="f5" y="f36"/>
                    <a:pt x="f5" y="f34"/>
                  </a:cubicBezTo>
                  <a:lnTo>
                    <a:pt x="f5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9" name="Freeform: Shape 1492">
              <a:extLst>
                <a:ext uri="{FF2B5EF4-FFF2-40B4-BE49-F238E27FC236}">
                  <a16:creationId xmlns:a16="http://schemas.microsoft.com/office/drawing/2014/main" id="{102C554F-ABF6-019E-B7DE-0FBD343F5F39}"/>
                </a:ext>
              </a:extLst>
            </p:cNvPr>
            <p:cNvSpPr/>
            <p:nvPr/>
          </p:nvSpPr>
          <p:spPr>
            <a:xfrm>
              <a:off x="12004252" y="6080110"/>
              <a:ext cx="13761" cy="3326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20"/>
                <a:gd name="f7" fmla="val 332614"/>
                <a:gd name="f8" fmla="val 854"/>
                <a:gd name="f9" fmla="val 2009"/>
                <a:gd name="f10" fmla="val 734"/>
                <a:gd name="f11" fmla="val 1345"/>
                <a:gd name="f12" fmla="val 664"/>
                <a:gd name="f13" fmla="val 184"/>
                <a:gd name="f14" fmla="val 50"/>
                <a:gd name="f15" fmla="val 1072"/>
                <a:gd name="f16" fmla="val -17"/>
                <a:gd name="f17" fmla="val 2008"/>
                <a:gd name="f18" fmla="val 2948"/>
                <a:gd name="f19" fmla="val 3885"/>
                <a:gd name="f20" fmla="val 325381"/>
                <a:gd name="f21" fmla="val 7286"/>
                <a:gd name="f22" fmla="val 11278"/>
                <a:gd name="f23" fmla="val 328623"/>
                <a:gd name="f24" fmla="val 9377"/>
                <a:gd name="f25" fmla="val 8357"/>
                <a:gd name="f26" fmla="val 4285"/>
                <a:gd name="f27" fmla="val 9451"/>
                <a:gd name="f28" fmla="val 935"/>
                <a:gd name="f29" fmla="val 6213"/>
                <a:gd name="f30" fmla="val 2145"/>
                <a:gd name="f31" fmla="val 2099"/>
                <a:gd name="f32" fmla="val 2055"/>
                <a:gd name="f33" fmla="+- 0 0 -90"/>
                <a:gd name="f34" fmla="*/ f3 1 14520"/>
                <a:gd name="f35" fmla="*/ f4 1 332614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4520"/>
                <a:gd name="f44" fmla="*/ f40 1 332614"/>
                <a:gd name="f45" fmla="*/ 854 f41 1"/>
                <a:gd name="f46" fmla="*/ 2009 f40 1"/>
                <a:gd name="f47" fmla="*/ 0 f40 1"/>
                <a:gd name="f48" fmla="*/ 50 f41 1"/>
                <a:gd name="f49" fmla="*/ 1072 f40 1"/>
                <a:gd name="f50" fmla="*/ 3885 f40 1"/>
                <a:gd name="f51" fmla="*/ 325381 f40 1"/>
                <a:gd name="f52" fmla="*/ 7286 f41 1"/>
                <a:gd name="f53" fmla="*/ 14520 f41 1"/>
                <a:gd name="f54" fmla="*/ 332614 f40 1"/>
                <a:gd name="f55" fmla="*/ 9377 f40 1"/>
                <a:gd name="f56" fmla="*/ 8357 f41 1"/>
                <a:gd name="f57" fmla="*/ 2145 f40 1"/>
                <a:gd name="f58" fmla="+- f42 0 f1"/>
                <a:gd name="f59" fmla="*/ f45 1 14520"/>
                <a:gd name="f60" fmla="*/ f46 1 332614"/>
                <a:gd name="f61" fmla="*/ f47 1 332614"/>
                <a:gd name="f62" fmla="*/ f48 1 14520"/>
                <a:gd name="f63" fmla="*/ f49 1 332614"/>
                <a:gd name="f64" fmla="*/ f50 1 332614"/>
                <a:gd name="f65" fmla="*/ f51 1 332614"/>
                <a:gd name="f66" fmla="*/ f52 1 14520"/>
                <a:gd name="f67" fmla="*/ f53 1 14520"/>
                <a:gd name="f68" fmla="*/ f54 1 332614"/>
                <a:gd name="f69" fmla="*/ f55 1 332614"/>
                <a:gd name="f70" fmla="*/ f56 1 14520"/>
                <a:gd name="f71" fmla="*/ f57 1 332614"/>
                <a:gd name="f72" fmla="*/ f36 1 f43"/>
                <a:gd name="f73" fmla="*/ f37 1 f43"/>
                <a:gd name="f74" fmla="*/ f36 1 f44"/>
                <a:gd name="f75" fmla="*/ f38 1 f44"/>
                <a:gd name="f76" fmla="*/ f59 1 f43"/>
                <a:gd name="f77" fmla="*/ f60 1 f44"/>
                <a:gd name="f78" fmla="*/ f61 1 f44"/>
                <a:gd name="f79" fmla="*/ f62 1 f43"/>
                <a:gd name="f80" fmla="*/ f63 1 f44"/>
                <a:gd name="f81" fmla="*/ f64 1 f44"/>
                <a:gd name="f82" fmla="*/ f65 1 f44"/>
                <a:gd name="f83" fmla="*/ f66 1 f43"/>
                <a:gd name="f84" fmla="*/ f67 1 f43"/>
                <a:gd name="f85" fmla="*/ f68 1 f44"/>
                <a:gd name="f86" fmla="*/ f69 1 f44"/>
                <a:gd name="f87" fmla="*/ f70 1 f43"/>
                <a:gd name="f88" fmla="*/ f71 1 f44"/>
                <a:gd name="f89" fmla="*/ f72 f34 1"/>
                <a:gd name="f90" fmla="*/ f73 f34 1"/>
                <a:gd name="f91" fmla="*/ f75 f35 1"/>
                <a:gd name="f92" fmla="*/ f74 f35 1"/>
                <a:gd name="f93" fmla="*/ f76 f34 1"/>
                <a:gd name="f94" fmla="*/ f77 f35 1"/>
                <a:gd name="f95" fmla="*/ f78 f35 1"/>
                <a:gd name="f96" fmla="*/ f79 f34 1"/>
                <a:gd name="f97" fmla="*/ f80 f35 1"/>
                <a:gd name="f98" fmla="*/ f81 f35 1"/>
                <a:gd name="f99" fmla="*/ f82 f35 1"/>
                <a:gd name="f100" fmla="*/ f83 f34 1"/>
                <a:gd name="f101" fmla="*/ f84 f34 1"/>
                <a:gd name="f102" fmla="*/ f85 f35 1"/>
                <a:gd name="f103" fmla="*/ f86 f35 1"/>
                <a:gd name="f104" fmla="*/ f87 f34 1"/>
                <a:gd name="f105" fmla="*/ f88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3" y="f94"/>
                </a:cxn>
                <a:cxn ang="f58">
                  <a:pos x="f93" y="f95"/>
                </a:cxn>
                <a:cxn ang="f58">
                  <a:pos x="f96" y="f97"/>
                </a:cxn>
                <a:cxn ang="f58">
                  <a:pos x="f96" y="f98"/>
                </a:cxn>
                <a:cxn ang="f58">
                  <a:pos x="f96" y="f99"/>
                </a:cxn>
                <a:cxn ang="f58">
                  <a:pos x="f100" y="f99"/>
                </a:cxn>
                <a:cxn ang="f58">
                  <a:pos x="f101" y="f102"/>
                </a:cxn>
                <a:cxn ang="f58">
                  <a:pos x="f101" y="f103"/>
                </a:cxn>
                <a:cxn ang="f58">
                  <a:pos x="f104" y="f103"/>
                </a:cxn>
                <a:cxn ang="f58">
                  <a:pos x="f93" y="f105"/>
                </a:cxn>
                <a:cxn ang="f58">
                  <a:pos x="f93" y="f94"/>
                </a:cxn>
              </a:cxnLst>
              <a:rect l="f89" t="f92" r="f90" b="f91"/>
              <a:pathLst>
                <a:path w="14520" h="332614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cubicBezTo>
                    <a:pt x="f8" y="f5"/>
                    <a:pt x="f13" y="f5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lnTo>
                    <a:pt x="f14" y="f20"/>
                  </a:lnTo>
                  <a:lnTo>
                    <a:pt x="f21" y="f20"/>
                  </a:lnTo>
                  <a:cubicBezTo>
                    <a:pt x="f22" y="f20"/>
                    <a:pt x="f6" y="f23"/>
                    <a:pt x="f6" y="f7"/>
                  </a:cubicBezTo>
                  <a:lnTo>
                    <a:pt x="f6" y="f24"/>
                  </a:lnTo>
                  <a:lnTo>
                    <a:pt x="f25" y="f24"/>
                  </a:lnTo>
                  <a:cubicBezTo>
                    <a:pt x="f26" y="f27"/>
                    <a:pt x="f28" y="f29"/>
                    <a:pt x="f8" y="f30"/>
                  </a:cubicBezTo>
                  <a:cubicBezTo>
                    <a:pt x="f8" y="f31"/>
                    <a:pt x="f8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0" name="Freeform: Shape 1493">
              <a:extLst>
                <a:ext uri="{FF2B5EF4-FFF2-40B4-BE49-F238E27FC236}">
                  <a16:creationId xmlns:a16="http://schemas.microsoft.com/office/drawing/2014/main" id="{1D79BB58-7D6A-BDDC-25F8-36B7A4C6A4AA}"/>
                </a:ext>
              </a:extLst>
            </p:cNvPr>
            <p:cNvSpPr/>
            <p:nvPr/>
          </p:nvSpPr>
          <p:spPr>
            <a:xfrm>
              <a:off x="12008742" y="6415000"/>
              <a:ext cx="8385" cy="47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42"/>
                <a:gd name="f7" fmla="val 4788"/>
                <a:gd name="f8" fmla="val 2277"/>
                <a:gd name="f9" fmla="val 4688"/>
                <a:gd name="f10" fmla="val 750"/>
                <a:gd name="f11" fmla="val 4822"/>
                <a:gd name="f12" fmla="val 1527"/>
                <a:gd name="f13" fmla="val 5225"/>
                <a:gd name="f14" fmla="val 4635"/>
                <a:gd name="f15" fmla="val 7837"/>
                <a:gd name="f16" fmla="val 2773"/>
                <a:gd name="f17" fmla="val 7784"/>
                <a:gd name="f18" fmla="val 2733"/>
                <a:gd name="f19" fmla="val 5198"/>
                <a:gd name="f20" fmla="val 4568"/>
                <a:gd name="f21" fmla="+- 0 0 -90"/>
                <a:gd name="f22" fmla="*/ f3 1 8842"/>
                <a:gd name="f23" fmla="*/ f4 1 478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8842"/>
                <a:gd name="f32" fmla="*/ f28 1 4788"/>
                <a:gd name="f33" fmla="*/ 2277 f29 1"/>
                <a:gd name="f34" fmla="*/ 4688 f28 1"/>
                <a:gd name="f35" fmla="*/ 0 f29 1"/>
                <a:gd name="f36" fmla="*/ 8842 f29 1"/>
                <a:gd name="f37" fmla="*/ 0 f28 1"/>
                <a:gd name="f38" fmla="+- f30 0 f1"/>
                <a:gd name="f39" fmla="*/ f33 1 8842"/>
                <a:gd name="f40" fmla="*/ f34 1 4788"/>
                <a:gd name="f41" fmla="*/ f35 1 8842"/>
                <a:gd name="f42" fmla="*/ f36 1 8842"/>
                <a:gd name="f43" fmla="*/ f37 1 4788"/>
                <a:gd name="f44" fmla="*/ f24 1 f31"/>
                <a:gd name="f45" fmla="*/ f25 1 f31"/>
                <a:gd name="f46" fmla="*/ f24 1 f32"/>
                <a:gd name="f47" fmla="*/ f26 1 f32"/>
                <a:gd name="f48" fmla="*/ f39 1 f31"/>
                <a:gd name="f49" fmla="*/ f40 1 f32"/>
                <a:gd name="f50" fmla="*/ f41 1 f31"/>
                <a:gd name="f51" fmla="*/ f42 1 f31"/>
                <a:gd name="f52" fmla="*/ f43 1 f32"/>
                <a:gd name="f53" fmla="*/ f44 f22 1"/>
                <a:gd name="f54" fmla="*/ f45 f22 1"/>
                <a:gd name="f55" fmla="*/ f47 f23 1"/>
                <a:gd name="f56" fmla="*/ f46 f23 1"/>
                <a:gd name="f57" fmla="*/ f48 f22 1"/>
                <a:gd name="f58" fmla="*/ f49 f23 1"/>
                <a:gd name="f59" fmla="*/ f50 f22 1"/>
                <a:gd name="f60" fmla="*/ f51 f22 1"/>
                <a:gd name="f61" fmla="*/ f5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7" y="f58"/>
                </a:cxn>
                <a:cxn ang="f38">
                  <a:pos x="f59" y="f58"/>
                </a:cxn>
                <a:cxn ang="f38">
                  <a:pos x="f57" y="f58"/>
                </a:cxn>
                <a:cxn ang="f38">
                  <a:pos x="f60" y="f61"/>
                </a:cxn>
                <a:cxn ang="f38">
                  <a:pos x="f57" y="f58"/>
                </a:cxn>
              </a:cxnLst>
              <a:rect l="f53" t="f56" r="f54" b="f55"/>
              <a:pathLst>
                <a:path w="8842" h="4788">
                  <a:moveTo>
                    <a:pt x="f8" y="f9"/>
                  </a:moveTo>
                  <a:lnTo>
                    <a:pt x="f5" y="f9"/>
                  </a:lnTo>
                  <a:cubicBezTo>
                    <a:pt x="f10" y="f11"/>
                    <a:pt x="f12" y="f11"/>
                    <a:pt x="f8" y="f9"/>
                  </a:cubicBezTo>
                  <a:cubicBezTo>
                    <a:pt x="f13" y="f14"/>
                    <a:pt x="f15" y="f16"/>
                    <a:pt x="f6" y="f5"/>
                  </a:cubicBez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1" name="Freeform: Shape 1494">
              <a:extLst>
                <a:ext uri="{FF2B5EF4-FFF2-40B4-BE49-F238E27FC236}">
                  <a16:creationId xmlns:a16="http://schemas.microsoft.com/office/drawing/2014/main" id="{B9A508DD-A687-ECA5-4183-EE5288600FC7}"/>
                </a:ext>
              </a:extLst>
            </p:cNvPr>
            <p:cNvSpPr/>
            <p:nvPr/>
          </p:nvSpPr>
          <p:spPr>
            <a:xfrm>
              <a:off x="12017502" y="6412860"/>
              <a:ext cx="146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"/>
                <a:gd name="f7" fmla="val 2545"/>
                <a:gd name="f8" fmla="val 1742"/>
                <a:gd name="f9" fmla="val 80"/>
                <a:gd name="f10" fmla="val 1165"/>
                <a:gd name="f11" fmla="val 576"/>
                <a:gd name="f12" fmla="val 200"/>
                <a:gd name="f13" fmla="val 831"/>
                <a:gd name="f14" fmla="val 1715"/>
                <a:gd name="f15" fmla="+- 0 0 -90"/>
                <a:gd name="f16" fmla="*/ f3 1 150"/>
                <a:gd name="f17" fmla="*/ f4 1 254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0"/>
                <a:gd name="f26" fmla="*/ f22 1 2545"/>
                <a:gd name="f27" fmla="*/ 0 f23 1"/>
                <a:gd name="f28" fmla="*/ 1742 f22 1"/>
                <a:gd name="f29" fmla="*/ 0 f22 1"/>
                <a:gd name="f30" fmla="*/ 2545 f22 1"/>
                <a:gd name="f31" fmla="+- f24 0 f1"/>
                <a:gd name="f32" fmla="*/ f27 1 150"/>
                <a:gd name="f33" fmla="*/ f28 1 2545"/>
                <a:gd name="f34" fmla="*/ f29 1 2545"/>
                <a:gd name="f35" fmla="*/ f30 1 2545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0"/>
                </a:cxn>
                <a:cxn ang="f31">
                  <a:pos x="f48" y="f51"/>
                </a:cxn>
              </a:cxnLst>
              <a:rect l="f44" t="f47" r="f45" b="f46"/>
              <a:pathLst>
                <a:path w="150" h="2545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ubicBezTo>
                    <a:pt x="f12" y="f13"/>
                    <a:pt x="f12" y="f14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2" name="Freeform: Shape 1495">
              <a:extLst>
                <a:ext uri="{FF2B5EF4-FFF2-40B4-BE49-F238E27FC236}">
                  <a16:creationId xmlns:a16="http://schemas.microsoft.com/office/drawing/2014/main" id="{9347F19F-2064-DBBE-22DA-EB8EF22F941B}"/>
                </a:ext>
              </a:extLst>
            </p:cNvPr>
            <p:cNvSpPr/>
            <p:nvPr/>
          </p:nvSpPr>
          <p:spPr>
            <a:xfrm>
              <a:off x="10323091" y="6481175"/>
              <a:ext cx="45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"/>
                <a:gd name="f7" fmla="val 1607"/>
                <a:gd name="f8" fmla="val 67"/>
                <a:gd name="f9" fmla="val 536"/>
                <a:gd name="f10" fmla="val 1072"/>
                <a:gd name="f11" fmla="val 1608"/>
                <a:gd name="f12" fmla="+- 0 0 -90"/>
                <a:gd name="f13" fmla="*/ f3 1 50"/>
                <a:gd name="f14" fmla="*/ f4 1 160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0"/>
                <a:gd name="f23" fmla="*/ f19 1 1607"/>
                <a:gd name="f24" fmla="*/ 0 f20 1"/>
                <a:gd name="f25" fmla="*/ 0 f19 1"/>
                <a:gd name="f26" fmla="*/ 1608 f19 1"/>
                <a:gd name="f27" fmla="*/ 536 f19 1"/>
                <a:gd name="f28" fmla="+- f21 0 f1"/>
                <a:gd name="f29" fmla="*/ f24 1 50"/>
                <a:gd name="f30" fmla="*/ f25 1 1607"/>
                <a:gd name="f31" fmla="*/ f26 1 1607"/>
                <a:gd name="f32" fmla="*/ f27 1 1607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3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4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7"/>
                </a:cxn>
                <a:cxn ang="f28">
                  <a:pos x="f45" y="f47"/>
                </a:cxn>
                <a:cxn ang="f28">
                  <a:pos x="f45" y="f48"/>
                </a:cxn>
              </a:cxnLst>
              <a:rect l="f41" t="f44" r="f42" b="f43"/>
              <a:pathLst>
                <a:path w="50" h="1607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5" y="f11"/>
                    <a:pt x="f5" y="f11"/>
                    <a:pt x="f5" y="f11"/>
                  </a:cubicBezTo>
                  <a:cubicBezTo>
                    <a:pt x="f5" y="f11"/>
                    <a:pt x="f5" y="f11"/>
                    <a:pt x="f5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3" name="Freeform: Shape 1496">
              <a:extLst>
                <a:ext uri="{FF2B5EF4-FFF2-40B4-BE49-F238E27FC236}">
                  <a16:creationId xmlns:a16="http://schemas.microsoft.com/office/drawing/2014/main" id="{C5299275-101A-0250-6F76-69B81C41A2D6}"/>
                </a:ext>
              </a:extLst>
            </p:cNvPr>
            <p:cNvSpPr/>
            <p:nvPr/>
          </p:nvSpPr>
          <p:spPr>
            <a:xfrm>
              <a:off x="10309229" y="6481175"/>
              <a:ext cx="146" cy="32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"/>
                <a:gd name="f7" fmla="val 3289"/>
                <a:gd name="f8" fmla="val 151"/>
                <a:gd name="f9" fmla="val 1742"/>
                <a:gd name="f10" fmla="val 2813"/>
                <a:gd name="f11" fmla="val 3885"/>
                <a:gd name="f12" fmla="val -50"/>
                <a:gd name="f13" fmla="val 1889"/>
                <a:gd name="f14" fmla="val 924"/>
                <a:gd name="f15" fmla="+- 0 0 -90"/>
                <a:gd name="f16" fmla="*/ f3 1 150"/>
                <a:gd name="f17" fmla="*/ f4 1 328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0"/>
                <a:gd name="f26" fmla="*/ f22 1 3289"/>
                <a:gd name="f27" fmla="*/ 151 f23 1"/>
                <a:gd name="f28" fmla="*/ 0 f22 1"/>
                <a:gd name="f29" fmla="*/ 1742 f22 1"/>
                <a:gd name="f30" fmla="*/ 2813 f22 1"/>
                <a:gd name="f31" fmla="+- f24 0 f1"/>
                <a:gd name="f32" fmla="*/ f27 1 150"/>
                <a:gd name="f33" fmla="*/ f28 1 3289"/>
                <a:gd name="f34" fmla="*/ f29 1 3289"/>
                <a:gd name="f35" fmla="*/ f30 1 3289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1"/>
                </a:cxn>
                <a:cxn ang="f31">
                  <a:pos x="f48" y="f51"/>
                </a:cxn>
                <a:cxn ang="f31">
                  <a:pos x="f48" y="f49"/>
                </a:cxn>
              </a:cxnLst>
              <a:rect l="f44" t="f47" r="f45" b="f46"/>
              <a:pathLst>
                <a:path w="150" h="3289">
                  <a:moveTo>
                    <a:pt x="f8" y="f5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10"/>
                  </a:cubicBezTo>
                  <a:cubicBezTo>
                    <a:pt x="f8" y="f11"/>
                    <a:pt x="f8" y="f10"/>
                    <a:pt x="f8" y="f10"/>
                  </a:cubicBezTo>
                  <a:cubicBezTo>
                    <a:pt x="f12" y="f13"/>
                    <a:pt x="f12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4" name="Freeform: Shape 1497">
              <a:extLst>
                <a:ext uri="{FF2B5EF4-FFF2-40B4-BE49-F238E27FC236}">
                  <a16:creationId xmlns:a16="http://schemas.microsoft.com/office/drawing/2014/main" id="{E7B8862A-D4CD-6AFA-DDCA-D93F82EE64B4}"/>
                </a:ext>
              </a:extLst>
            </p:cNvPr>
            <p:cNvSpPr/>
            <p:nvPr/>
          </p:nvSpPr>
          <p:spPr>
            <a:xfrm>
              <a:off x="9043068" y="6480773"/>
              <a:ext cx="13844" cy="3729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72935"/>
                <a:gd name="f8" fmla="val 39651"/>
                <a:gd name="f9" fmla="val 14604"/>
                <a:gd name="f10" fmla="val 7234"/>
                <a:gd name="f11" fmla="val 3242"/>
                <a:gd name="f12" fmla="val 11362"/>
                <a:gd name="f13" fmla="val 7369"/>
                <a:gd name="f14" fmla="val 5761"/>
                <a:gd name="f15" fmla="val 4421"/>
                <a:gd name="f16" fmla="val 3215"/>
                <a:gd name="f17" fmla="val 804"/>
                <a:gd name="f18" fmla="val 2143"/>
                <a:gd name="f19" fmla="val 1608"/>
                <a:gd name="f20" fmla="val 1836"/>
                <a:gd name="f21" fmla="val 1983"/>
                <a:gd name="f22" fmla="val 1555"/>
                <a:gd name="f23" fmla="val 2385"/>
                <a:gd name="f24" fmla="val 1339"/>
                <a:gd name="f25" fmla="val 2813"/>
                <a:gd name="f26" fmla="val 1299"/>
                <a:gd name="f27" fmla="val 3617"/>
                <a:gd name="f28" fmla="val 4019"/>
                <a:gd name="f29" fmla="val 1286"/>
                <a:gd name="f30" fmla="val 4461"/>
                <a:gd name="f31" fmla="val 4916"/>
                <a:gd name="f32" fmla="val 5358"/>
                <a:gd name="f33" fmla="val 6296"/>
                <a:gd name="f34" fmla="val 6698"/>
                <a:gd name="f35" fmla="val 39115"/>
                <a:gd name="f36" fmla="+- 0 0 -90"/>
                <a:gd name="f37" fmla="*/ f3 1 14603"/>
                <a:gd name="f38" fmla="*/ f4 1 372935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4603"/>
                <a:gd name="f47" fmla="*/ f43 1 372935"/>
                <a:gd name="f48" fmla="*/ 0 f44 1"/>
                <a:gd name="f49" fmla="*/ 39651 f43 1"/>
                <a:gd name="f50" fmla="*/ 372935 f43 1"/>
                <a:gd name="f51" fmla="*/ 14604 f44 1"/>
                <a:gd name="f52" fmla="*/ 7234 f43 1"/>
                <a:gd name="f53" fmla="*/ 7369 f44 1"/>
                <a:gd name="f54" fmla="*/ 0 f43 1"/>
                <a:gd name="f55" fmla="*/ 5761 f44 1"/>
                <a:gd name="f56" fmla="*/ 4421 f44 1"/>
                <a:gd name="f57" fmla="*/ 3215 f44 1"/>
                <a:gd name="f58" fmla="*/ 804 f43 1"/>
                <a:gd name="f59" fmla="*/ 2143 f44 1"/>
                <a:gd name="f60" fmla="*/ 1608 f43 1"/>
                <a:gd name="f61" fmla="*/ 1339 f44 1"/>
                <a:gd name="f62" fmla="*/ 2813 f43 1"/>
                <a:gd name="f63" fmla="*/ 4019 f43 1"/>
                <a:gd name="f64" fmla="*/ 5358 f43 1"/>
                <a:gd name="f65" fmla="*/ 6698 f43 1"/>
                <a:gd name="f66" fmla="*/ 39115 f43 1"/>
                <a:gd name="f67" fmla="+- f45 0 f1"/>
                <a:gd name="f68" fmla="*/ f48 1 14603"/>
                <a:gd name="f69" fmla="*/ f49 1 372935"/>
                <a:gd name="f70" fmla="*/ f50 1 372935"/>
                <a:gd name="f71" fmla="*/ f51 1 14603"/>
                <a:gd name="f72" fmla="*/ f52 1 372935"/>
                <a:gd name="f73" fmla="*/ f53 1 14603"/>
                <a:gd name="f74" fmla="*/ f54 1 372935"/>
                <a:gd name="f75" fmla="*/ f55 1 14603"/>
                <a:gd name="f76" fmla="*/ f56 1 14603"/>
                <a:gd name="f77" fmla="*/ f57 1 14603"/>
                <a:gd name="f78" fmla="*/ f58 1 372935"/>
                <a:gd name="f79" fmla="*/ f59 1 14603"/>
                <a:gd name="f80" fmla="*/ f60 1 372935"/>
                <a:gd name="f81" fmla="*/ f61 1 14603"/>
                <a:gd name="f82" fmla="*/ f62 1 372935"/>
                <a:gd name="f83" fmla="*/ f63 1 372935"/>
                <a:gd name="f84" fmla="*/ f64 1 372935"/>
                <a:gd name="f85" fmla="*/ f65 1 372935"/>
                <a:gd name="f86" fmla="*/ f66 1 372935"/>
                <a:gd name="f87" fmla="*/ f39 1 f46"/>
                <a:gd name="f88" fmla="*/ f40 1 f46"/>
                <a:gd name="f89" fmla="*/ f39 1 f47"/>
                <a:gd name="f90" fmla="*/ f41 1 f47"/>
                <a:gd name="f91" fmla="*/ f68 1 f46"/>
                <a:gd name="f92" fmla="*/ f69 1 f47"/>
                <a:gd name="f93" fmla="*/ f70 1 f47"/>
                <a:gd name="f94" fmla="*/ f71 1 f46"/>
                <a:gd name="f95" fmla="*/ f72 1 f47"/>
                <a:gd name="f96" fmla="*/ f73 1 f46"/>
                <a:gd name="f97" fmla="*/ f74 1 f47"/>
                <a:gd name="f98" fmla="*/ f75 1 f46"/>
                <a:gd name="f99" fmla="*/ f76 1 f46"/>
                <a:gd name="f100" fmla="*/ f77 1 f46"/>
                <a:gd name="f101" fmla="*/ f78 1 f47"/>
                <a:gd name="f102" fmla="*/ f79 1 f46"/>
                <a:gd name="f103" fmla="*/ f80 1 f47"/>
                <a:gd name="f104" fmla="*/ f81 1 f46"/>
                <a:gd name="f105" fmla="*/ f82 1 f47"/>
                <a:gd name="f106" fmla="*/ f83 1 f47"/>
                <a:gd name="f107" fmla="*/ f84 1 f47"/>
                <a:gd name="f108" fmla="*/ f85 1 f47"/>
                <a:gd name="f109" fmla="*/ f86 1 f47"/>
                <a:gd name="f110" fmla="*/ f87 f37 1"/>
                <a:gd name="f111" fmla="*/ f88 f37 1"/>
                <a:gd name="f112" fmla="*/ f90 f38 1"/>
                <a:gd name="f113" fmla="*/ f89 f38 1"/>
                <a:gd name="f114" fmla="*/ f91 f37 1"/>
                <a:gd name="f115" fmla="*/ f92 f38 1"/>
                <a:gd name="f116" fmla="*/ f93 f38 1"/>
                <a:gd name="f117" fmla="*/ f94 f37 1"/>
                <a:gd name="f118" fmla="*/ f95 f38 1"/>
                <a:gd name="f119" fmla="*/ f96 f37 1"/>
                <a:gd name="f120" fmla="*/ f97 f38 1"/>
                <a:gd name="f121" fmla="*/ f98 f37 1"/>
                <a:gd name="f122" fmla="*/ f99 f37 1"/>
                <a:gd name="f123" fmla="*/ f100 f37 1"/>
                <a:gd name="f124" fmla="*/ f101 f38 1"/>
                <a:gd name="f125" fmla="*/ f102 f37 1"/>
                <a:gd name="f126" fmla="*/ f103 f38 1"/>
                <a:gd name="f127" fmla="*/ f104 f37 1"/>
                <a:gd name="f128" fmla="*/ f105 f38 1"/>
                <a:gd name="f129" fmla="*/ f106 f38 1"/>
                <a:gd name="f130" fmla="*/ f107 f38 1"/>
                <a:gd name="f131" fmla="*/ f108 f38 1"/>
                <a:gd name="f132" fmla="*/ f109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4" y="f115"/>
                </a:cxn>
                <a:cxn ang="f67">
                  <a:pos x="f114" y="f116"/>
                </a:cxn>
                <a:cxn ang="f67">
                  <a:pos x="f117" y="f116"/>
                </a:cxn>
                <a:cxn ang="f67">
                  <a:pos x="f117" y="f118"/>
                </a:cxn>
                <a:cxn ang="f67">
                  <a:pos x="f119" y="f120"/>
                </a:cxn>
                <a:cxn ang="f67">
                  <a:pos x="f121" y="f120"/>
                </a:cxn>
                <a:cxn ang="f67">
                  <a:pos x="f122" y="f120"/>
                </a:cxn>
                <a:cxn ang="f67">
                  <a:pos x="f123" y="f124"/>
                </a:cxn>
                <a:cxn ang="f67">
                  <a:pos x="f125" y="f126"/>
                </a:cxn>
                <a:cxn ang="f67">
                  <a:pos x="f127" y="f128"/>
                </a:cxn>
                <a:cxn ang="f67">
                  <a:pos x="f127" y="f129"/>
                </a:cxn>
                <a:cxn ang="f67">
                  <a:pos x="f127" y="f130"/>
                </a:cxn>
                <a:cxn ang="f67">
                  <a:pos x="f127" y="f131"/>
                </a:cxn>
                <a:cxn ang="f67">
                  <a:pos x="f127" y="f132"/>
                </a:cxn>
              </a:cxnLst>
              <a:rect l="f110" t="f113" r="f111" b="f112"/>
              <a:pathLst>
                <a:path w="14603" h="372935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10"/>
                  </a:lnTo>
                  <a:cubicBezTo>
                    <a:pt x="f9" y="f11"/>
                    <a:pt x="f12" y="f5"/>
                    <a:pt x="f13" y="f5"/>
                  </a:cubicBezTo>
                  <a:lnTo>
                    <a:pt x="f14" y="f5"/>
                  </a:lnTo>
                  <a:lnTo>
                    <a:pt x="f15" y="f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16"/>
                    <a:pt x="f26" y="f27"/>
                    <a:pt x="f24" y="f28"/>
                  </a:cubicBezTo>
                  <a:cubicBezTo>
                    <a:pt x="f29" y="f30"/>
                    <a:pt x="f29" y="f31"/>
                    <a:pt x="f24" y="f32"/>
                  </a:cubicBezTo>
                  <a:cubicBezTo>
                    <a:pt x="f24" y="f32"/>
                    <a:pt x="f24" y="f33"/>
                    <a:pt x="f24" y="f34"/>
                  </a:cubicBezTo>
                  <a:lnTo>
                    <a:pt x="f24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5" name="Freeform: Shape 1498">
              <a:extLst>
                <a:ext uri="{FF2B5EF4-FFF2-40B4-BE49-F238E27FC236}">
                  <a16:creationId xmlns:a16="http://schemas.microsoft.com/office/drawing/2014/main" id="{7A299418-EFE3-AB56-2A3A-3D2A3308FB37}"/>
                </a:ext>
              </a:extLst>
            </p:cNvPr>
            <p:cNvSpPr/>
            <p:nvPr/>
          </p:nvSpPr>
          <p:spPr>
            <a:xfrm>
              <a:off x="11703433" y="5772012"/>
              <a:ext cx="6858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35"/>
                <a:gd name="f7" fmla="val 14467"/>
                <a:gd name="f8" fmla="val 7234"/>
                <a:gd name="f9" fmla="val 11228"/>
                <a:gd name="f10" fmla="val 3993"/>
                <a:gd name="f11" fmla="val 3239"/>
                <a:gd name="f12" fmla="+- 0 0 -90"/>
                <a:gd name="f13" fmla="*/ f3 1 7235"/>
                <a:gd name="f14" fmla="*/ f4 1 1446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235"/>
                <a:gd name="f23" fmla="*/ f19 1 14467"/>
                <a:gd name="f24" fmla="*/ 7235 f20 1"/>
                <a:gd name="f25" fmla="*/ 7234 f19 1"/>
                <a:gd name="f26" fmla="*/ 0 f20 1"/>
                <a:gd name="f27" fmla="*/ 14467 f19 1"/>
                <a:gd name="f28" fmla="*/ 0 f19 1"/>
                <a:gd name="f29" fmla="+- f21 0 f1"/>
                <a:gd name="f30" fmla="*/ f24 1 7235"/>
                <a:gd name="f31" fmla="*/ f25 1 14467"/>
                <a:gd name="f32" fmla="*/ f26 1 7235"/>
                <a:gd name="f33" fmla="*/ f27 1 14467"/>
                <a:gd name="f34" fmla="*/ f28 1 14467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2"/>
                <a:gd name="f42" fmla="*/ f33 1 f23"/>
                <a:gd name="f43" fmla="*/ f34 1 f23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3 1"/>
                <a:gd name="f51" fmla="*/ f42 f14 1"/>
                <a:gd name="f52" fmla="*/ f4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50" y="f51"/>
                </a:cxn>
                <a:cxn ang="f29">
                  <a:pos x="f50" y="f51"/>
                </a:cxn>
                <a:cxn ang="f29">
                  <a:pos x="f48" y="f49"/>
                </a:cxn>
                <a:cxn ang="f29">
                  <a:pos x="f50" y="f52"/>
                </a:cxn>
                <a:cxn ang="f29">
                  <a:pos x="f50" y="f52"/>
                </a:cxn>
                <a:cxn ang="f29">
                  <a:pos x="f48" y="f49"/>
                </a:cxn>
              </a:cxnLst>
              <a:rect l="f44" t="f47" r="f45" b="f46"/>
              <a:pathLst>
                <a:path w="7235" h="14467">
                  <a:moveTo>
                    <a:pt x="f6" y="f8"/>
                  </a:moveTo>
                  <a:cubicBezTo>
                    <a:pt x="f6" y="f9"/>
                    <a:pt x="f10" y="f7"/>
                    <a:pt x="f5" y="f7"/>
                  </a:cubicBezTo>
                  <a:lnTo>
                    <a:pt x="f5" y="f7"/>
                  </a:lnTo>
                  <a:cubicBezTo>
                    <a:pt x="f10" y="f7"/>
                    <a:pt x="f6" y="f9"/>
                    <a:pt x="f6" y="f8"/>
                  </a:cubicBezTo>
                  <a:cubicBezTo>
                    <a:pt x="f6" y="f11"/>
                    <a:pt x="f10" y="f5"/>
                    <a:pt x="f5" y="f5"/>
                  </a:cubicBezTo>
                  <a:lnTo>
                    <a:pt x="f5" y="f5"/>
                  </a:lnTo>
                  <a:cubicBezTo>
                    <a:pt x="f10" y="f5"/>
                    <a:pt x="f6" y="f1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6" name="Freeform: Shape 1499">
              <a:extLst>
                <a:ext uri="{FF2B5EF4-FFF2-40B4-BE49-F238E27FC236}">
                  <a16:creationId xmlns:a16="http://schemas.microsoft.com/office/drawing/2014/main" id="{EC886527-B51D-730A-3A44-2B96D5426776}"/>
                </a:ext>
              </a:extLst>
            </p:cNvPr>
            <p:cNvSpPr/>
            <p:nvPr/>
          </p:nvSpPr>
          <p:spPr>
            <a:xfrm>
              <a:off x="11163690" y="6480508"/>
              <a:ext cx="13844" cy="79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7903"/>
                <a:gd name="f8" fmla="val 7369"/>
                <a:gd name="f9" fmla="val 11362"/>
                <a:gd name="f10" fmla="val 14604"/>
                <a:gd name="f11" fmla="val 4662"/>
                <a:gd name="f12" fmla="val 670"/>
                <a:gd name="f13" fmla="val 3992"/>
                <a:gd name="f14" fmla="val 7234"/>
                <a:gd name="f15" fmla="val 3349"/>
                <a:gd name="f16" fmla="val 67"/>
                <a:gd name="f17" fmla="val 4019"/>
                <a:gd name="f18" fmla="val 4688"/>
                <a:gd name="f19" fmla="+- 0 0 -90"/>
                <a:gd name="f20" fmla="*/ f3 1 14603"/>
                <a:gd name="f21" fmla="*/ f4 1 790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7903"/>
                <a:gd name="f31" fmla="*/ 7369 f27 1"/>
                <a:gd name="f32" fmla="*/ 7903 f26 1"/>
                <a:gd name="f33" fmla="*/ 14604 f27 1"/>
                <a:gd name="f34" fmla="*/ 670 f26 1"/>
                <a:gd name="f35" fmla="*/ 0 f26 1"/>
                <a:gd name="f36" fmla="*/ 7234 f26 1"/>
                <a:gd name="f37" fmla="*/ 0 f27 1"/>
                <a:gd name="f38" fmla="+- f28 0 f1"/>
                <a:gd name="f39" fmla="*/ f31 1 14603"/>
                <a:gd name="f40" fmla="*/ f32 1 7903"/>
                <a:gd name="f41" fmla="*/ f33 1 14603"/>
                <a:gd name="f42" fmla="*/ f34 1 7903"/>
                <a:gd name="f43" fmla="*/ f35 1 7903"/>
                <a:gd name="f44" fmla="*/ f36 1 7903"/>
                <a:gd name="f45" fmla="*/ f37 1 1460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4603" h="7903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12"/>
                  </a:lnTo>
                  <a:lnTo>
                    <a:pt x="f10" y="f5"/>
                  </a:lnTo>
                  <a:cubicBezTo>
                    <a:pt x="f10" y="f13"/>
                    <a:pt x="f9" y="f14"/>
                    <a:pt x="f8" y="f14"/>
                  </a:cubicBezTo>
                  <a:cubicBezTo>
                    <a:pt x="f15" y="f14"/>
                    <a:pt x="f16" y="f17"/>
                    <a:pt x="f5" y="f5"/>
                  </a:cubicBezTo>
                  <a:lnTo>
                    <a:pt x="f5" y="f12"/>
                  </a:lnTo>
                  <a:cubicBezTo>
                    <a:pt x="f16" y="f18"/>
                    <a:pt x="f15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7" name="Freeform: Shape 1500">
              <a:extLst>
                <a:ext uri="{FF2B5EF4-FFF2-40B4-BE49-F238E27FC236}">
                  <a16:creationId xmlns:a16="http://schemas.microsoft.com/office/drawing/2014/main" id="{DEDF56FE-F966-41AE-66D0-FA93F47AD19E}"/>
                </a:ext>
              </a:extLst>
            </p:cNvPr>
            <p:cNvSpPr/>
            <p:nvPr/>
          </p:nvSpPr>
          <p:spPr>
            <a:xfrm>
              <a:off x="11697471" y="6405225"/>
              <a:ext cx="319802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7372"/>
                <a:gd name="f7" fmla="val 14467"/>
                <a:gd name="f8" fmla="val 330657"/>
                <a:gd name="f9" fmla="val 3992"/>
                <a:gd name="f10" fmla="val 7234"/>
                <a:gd name="f11" fmla="val 3242"/>
                <a:gd name="f12" fmla="val 11226"/>
                <a:gd name="f13" fmla="val 333456"/>
                <a:gd name="f14" fmla="val 14441"/>
                <a:gd name="f15" fmla="val 336002"/>
                <a:gd name="f16" fmla="val 12833"/>
                <a:gd name="f17" fmla="val 337221"/>
                <a:gd name="f18" fmla="val 10315"/>
                <a:gd name="f19" fmla="val 337422"/>
                <a:gd name="f20" fmla="val 9484"/>
                <a:gd name="f21" fmla="val 8600"/>
                <a:gd name="f22" fmla="val 7770"/>
                <a:gd name="f23" fmla="val 337530"/>
                <a:gd name="f24" fmla="val 3818"/>
                <a:gd name="f25" fmla="val 334609"/>
                <a:gd name="f26" fmla="val 348"/>
                <a:gd name="f27" fmla="+- 0 0 -90"/>
                <a:gd name="f28" fmla="*/ f3 1 337372"/>
                <a:gd name="f29" fmla="*/ f4 1 1446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37372"/>
                <a:gd name="f38" fmla="*/ f34 1 14467"/>
                <a:gd name="f39" fmla="*/ 330657 f35 1"/>
                <a:gd name="f40" fmla="*/ 0 f34 1"/>
                <a:gd name="f41" fmla="*/ 0 f35 1"/>
                <a:gd name="f42" fmla="*/ 7234 f35 1"/>
                <a:gd name="f43" fmla="*/ 7234 f34 1"/>
                <a:gd name="f44" fmla="*/ 14467 f34 1"/>
                <a:gd name="f45" fmla="*/ 337221 f35 1"/>
                <a:gd name="f46" fmla="*/ 10315 f34 1"/>
                <a:gd name="f47" fmla="*/ 7770 f34 1"/>
                <a:gd name="f48" fmla="+- f36 0 f1"/>
                <a:gd name="f49" fmla="*/ f39 1 337372"/>
                <a:gd name="f50" fmla="*/ f40 1 14467"/>
                <a:gd name="f51" fmla="*/ f41 1 337372"/>
                <a:gd name="f52" fmla="*/ f42 1 337372"/>
                <a:gd name="f53" fmla="*/ f43 1 14467"/>
                <a:gd name="f54" fmla="*/ f44 1 14467"/>
                <a:gd name="f55" fmla="*/ f45 1 337372"/>
                <a:gd name="f56" fmla="*/ f46 1 14467"/>
                <a:gd name="f57" fmla="*/ f47 1 14467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7"/>
                <a:gd name="f65" fmla="*/ f52 1 f37"/>
                <a:gd name="f66" fmla="*/ f53 1 f38"/>
                <a:gd name="f67" fmla="*/ f54 1 f38"/>
                <a:gd name="f68" fmla="*/ f55 1 f37"/>
                <a:gd name="f69" fmla="*/ f56 1 f38"/>
                <a:gd name="f70" fmla="*/ f57 1 f38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8 1"/>
                <a:gd name="f78" fmla="*/ f65 f28 1"/>
                <a:gd name="f79" fmla="*/ f66 f29 1"/>
                <a:gd name="f80" fmla="*/ f67 f29 1"/>
                <a:gd name="f81" fmla="*/ f68 f28 1"/>
                <a:gd name="f82" fmla="*/ f69 f29 1"/>
                <a:gd name="f83" fmla="*/ f70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7" y="f76"/>
                </a:cxn>
                <a:cxn ang="f48">
                  <a:pos x="f78" y="f79"/>
                </a:cxn>
                <a:cxn ang="f48">
                  <a:pos x="f77" y="f80"/>
                </a:cxn>
                <a:cxn ang="f48">
                  <a:pos x="f75" y="f80"/>
                </a:cxn>
                <a:cxn ang="f48">
                  <a:pos x="f81" y="f82"/>
                </a:cxn>
                <a:cxn ang="f48">
                  <a:pos x="f81" y="f82"/>
                </a:cxn>
                <a:cxn ang="f48">
                  <a:pos x="f81" y="f83"/>
                </a:cxn>
                <a:cxn ang="f48">
                  <a:pos x="f75" y="f76"/>
                </a:cxn>
              </a:cxnLst>
              <a:rect l="f71" t="f74" r="f72" b="f73"/>
              <a:pathLst>
                <a:path w="337372" h="14467">
                  <a:moveTo>
                    <a:pt x="f8" y="f5"/>
                  </a:moveTo>
                  <a:lnTo>
                    <a:pt x="f5" y="f5"/>
                  </a:lnTo>
                  <a:cubicBezTo>
                    <a:pt x="f9" y="f5"/>
                    <a:pt x="f10" y="f11"/>
                    <a:pt x="f10" y="f10"/>
                  </a:cubicBezTo>
                  <a:cubicBezTo>
                    <a:pt x="f10" y="f12"/>
                    <a:pt x="f9" y="f7"/>
                    <a:pt x="f5" y="f7"/>
                  </a:cubicBezTo>
                  <a:lnTo>
                    <a:pt x="f8" y="f7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7" y="f18"/>
                    <a:pt x="f17" y="f18"/>
                  </a:cubicBezTo>
                  <a:cubicBezTo>
                    <a:pt x="f19" y="f20"/>
                    <a:pt x="f19" y="f21"/>
                    <a:pt x="f17" y="f22"/>
                  </a:cubicBezTo>
                  <a:cubicBezTo>
                    <a:pt x="f23" y="f24"/>
                    <a:pt x="f25" y="f2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8" name="Freeform: Shape 1501">
              <a:extLst>
                <a:ext uri="{FF2B5EF4-FFF2-40B4-BE49-F238E27FC236}">
                  <a16:creationId xmlns:a16="http://schemas.microsoft.com/office/drawing/2014/main" id="{87462457-FCF0-9D87-3683-41B1C52CC9C4}"/>
                </a:ext>
              </a:extLst>
            </p:cNvPr>
            <p:cNvSpPr/>
            <p:nvPr/>
          </p:nvSpPr>
          <p:spPr>
            <a:xfrm>
              <a:off x="11693658" y="6405225"/>
              <a:ext cx="10671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53"/>
                <a:gd name="f7" fmla="val 14467"/>
                <a:gd name="f8" fmla="val 11254"/>
                <a:gd name="f9" fmla="val 7234"/>
                <a:gd name="f10" fmla="val 3242"/>
                <a:gd name="f11" fmla="val 8011"/>
                <a:gd name="f12" fmla="val 4019"/>
                <a:gd name="f13" fmla="val 3992"/>
                <a:gd name="f14" fmla="val 11226"/>
                <a:gd name="f15" fmla="+- 0 0 -90"/>
                <a:gd name="f16" fmla="*/ f3 1 11253"/>
                <a:gd name="f17" fmla="*/ f4 1 1446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1253"/>
                <a:gd name="f26" fmla="*/ f22 1 14467"/>
                <a:gd name="f27" fmla="*/ 11254 f23 1"/>
                <a:gd name="f28" fmla="*/ 7234 f22 1"/>
                <a:gd name="f29" fmla="*/ 4019 f23 1"/>
                <a:gd name="f30" fmla="*/ 0 f22 1"/>
                <a:gd name="f31" fmla="*/ 0 f23 1"/>
                <a:gd name="f32" fmla="*/ 7234 f23 1"/>
                <a:gd name="f33" fmla="*/ 14467 f22 1"/>
                <a:gd name="f34" fmla="+- f24 0 f1"/>
                <a:gd name="f35" fmla="*/ f27 1 11253"/>
                <a:gd name="f36" fmla="*/ f28 1 14467"/>
                <a:gd name="f37" fmla="*/ f29 1 11253"/>
                <a:gd name="f38" fmla="*/ f30 1 14467"/>
                <a:gd name="f39" fmla="*/ f31 1 11253"/>
                <a:gd name="f40" fmla="*/ f32 1 11253"/>
                <a:gd name="f41" fmla="*/ f33 1 1446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2" y="f58"/>
                </a:cxn>
                <a:cxn ang="f34">
                  <a:pos x="f61" y="f63"/>
                </a:cxn>
                <a:cxn ang="f34">
                  <a:pos x="f59" y="f63"/>
                </a:cxn>
                <a:cxn ang="f34">
                  <a:pos x="f57" y="f58"/>
                </a:cxn>
              </a:cxnLst>
              <a:rect l="f53" t="f56" r="f54" b="f55"/>
              <a:pathLst>
                <a:path w="11253" h="14467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5" y="f5"/>
                  </a:lnTo>
                  <a:cubicBezTo>
                    <a:pt x="f13" y="f5"/>
                    <a:pt x="f9" y="f10"/>
                    <a:pt x="f9" y="f9"/>
                  </a:cubicBezTo>
                  <a:cubicBezTo>
                    <a:pt x="f9" y="f14"/>
                    <a:pt x="f13" y="f7"/>
                    <a:pt x="f5" y="f7"/>
                  </a:cubicBezTo>
                  <a:lnTo>
                    <a:pt x="f12" y="f7"/>
                  </a:lnTo>
                  <a:cubicBezTo>
                    <a:pt x="f11" y="f7"/>
                    <a:pt x="f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9" name="Freeform: Shape 1502">
              <a:extLst>
                <a:ext uri="{FF2B5EF4-FFF2-40B4-BE49-F238E27FC236}">
                  <a16:creationId xmlns:a16="http://schemas.microsoft.com/office/drawing/2014/main" id="{A4B5A250-84D9-815A-7AC2-5492B8D9996B}"/>
                </a:ext>
              </a:extLst>
            </p:cNvPr>
            <p:cNvSpPr/>
            <p:nvPr/>
          </p:nvSpPr>
          <p:spPr>
            <a:xfrm>
              <a:off x="11499348" y="6405225"/>
              <a:ext cx="201168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220"/>
                <a:gd name="f7" fmla="val 14467"/>
                <a:gd name="f8" fmla="val 212221"/>
                <a:gd name="f9" fmla="val 7234"/>
                <a:gd name="f10" fmla="val 3242"/>
                <a:gd name="f11" fmla="val 208978"/>
                <a:gd name="f12" fmla="val 204986"/>
                <a:gd name="f13" fmla="val 3993"/>
                <a:gd name="f14" fmla="val 7235"/>
                <a:gd name="f15" fmla="val 11226"/>
                <a:gd name="f16" fmla="+- 0 0 -90"/>
                <a:gd name="f17" fmla="*/ f3 1 212220"/>
                <a:gd name="f18" fmla="*/ f4 1 1446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12220"/>
                <a:gd name="f27" fmla="*/ f23 1 14467"/>
                <a:gd name="f28" fmla="*/ 212221 f24 1"/>
                <a:gd name="f29" fmla="*/ 7234 f23 1"/>
                <a:gd name="f30" fmla="*/ 204986 f24 1"/>
                <a:gd name="f31" fmla="*/ 0 f23 1"/>
                <a:gd name="f32" fmla="*/ 0 f24 1"/>
                <a:gd name="f33" fmla="*/ 7235 f24 1"/>
                <a:gd name="f34" fmla="*/ 14467 f23 1"/>
                <a:gd name="f35" fmla="+- f25 0 f1"/>
                <a:gd name="f36" fmla="*/ f28 1 212220"/>
                <a:gd name="f37" fmla="*/ f29 1 14467"/>
                <a:gd name="f38" fmla="*/ f30 1 212220"/>
                <a:gd name="f39" fmla="*/ f31 1 14467"/>
                <a:gd name="f40" fmla="*/ f32 1 212220"/>
                <a:gd name="f41" fmla="*/ f33 1 212220"/>
                <a:gd name="f42" fmla="*/ f34 1 1446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3" y="f59"/>
                </a:cxn>
                <a:cxn ang="f35">
                  <a:pos x="f62" y="f64"/>
                </a:cxn>
                <a:cxn ang="f35">
                  <a:pos x="f60" y="f64"/>
                </a:cxn>
                <a:cxn ang="f35">
                  <a:pos x="f58" y="f59"/>
                </a:cxn>
              </a:cxnLst>
              <a:rect l="f54" t="f57" r="f55" b="f56"/>
              <a:pathLst>
                <a:path w="212220" h="14467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5" y="f5"/>
                  </a:lnTo>
                  <a:cubicBezTo>
                    <a:pt x="f13" y="f5"/>
                    <a:pt x="f14" y="f10"/>
                    <a:pt x="f14" y="f9"/>
                  </a:cubicBezTo>
                  <a:cubicBezTo>
                    <a:pt x="f14" y="f15"/>
                    <a:pt x="f13" y="f7"/>
                    <a:pt x="f5" y="f7"/>
                  </a:cubicBezTo>
                  <a:lnTo>
                    <a:pt x="f12" y="f7"/>
                  </a:lnTo>
                  <a:cubicBezTo>
                    <a:pt x="f11" y="f7"/>
                    <a:pt x="f8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0" name="Freeform: Shape 1503">
              <a:extLst>
                <a:ext uri="{FF2B5EF4-FFF2-40B4-BE49-F238E27FC236}">
                  <a16:creationId xmlns:a16="http://schemas.microsoft.com/office/drawing/2014/main" id="{36B5C711-27DB-9792-FAFA-1B6C7878D9C2}"/>
                </a:ext>
              </a:extLst>
            </p:cNvPr>
            <p:cNvSpPr/>
            <p:nvPr/>
          </p:nvSpPr>
          <p:spPr>
            <a:xfrm>
              <a:off x="11407533" y="6405225"/>
              <a:ext cx="98554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966"/>
                <a:gd name="f7" fmla="val 14467"/>
                <a:gd name="f8" fmla="val 103967"/>
                <a:gd name="f9" fmla="val 7234"/>
                <a:gd name="f10" fmla="val 3242"/>
                <a:gd name="f11" fmla="val 100725"/>
                <a:gd name="f12" fmla="val 96732"/>
                <a:gd name="f13" fmla="val 6967"/>
                <a:gd name="f14" fmla="val 5172"/>
                <a:gd name="f15" fmla="val 94"/>
                <a:gd name="f16" fmla="val 3471"/>
                <a:gd name="f17" fmla="val 804"/>
                <a:gd name="f18" fmla="val 2144"/>
                <a:gd name="f19" fmla="val 2009"/>
                <a:gd name="f20" fmla="val 764"/>
                <a:gd name="f21" fmla="val 3403"/>
                <a:gd name="f22" fmla="val -13"/>
                <a:gd name="f23" fmla="val 5278"/>
                <a:gd name="f24" fmla="val 134"/>
                <a:gd name="f25" fmla="val 11172"/>
                <a:gd name="f26" fmla="val 3296"/>
                <a:gd name="f27" fmla="val 14333"/>
                <a:gd name="f28" fmla="val 7235"/>
                <a:gd name="f29" fmla="val 11226"/>
                <a:gd name="f30" fmla="+- 0 0 -90"/>
                <a:gd name="f31" fmla="*/ f3 1 103966"/>
                <a:gd name="f32" fmla="*/ f4 1 1446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03966"/>
                <a:gd name="f41" fmla="*/ f37 1 14467"/>
                <a:gd name="f42" fmla="*/ 103967 f38 1"/>
                <a:gd name="f43" fmla="*/ 7234 f37 1"/>
                <a:gd name="f44" fmla="*/ 96732 f38 1"/>
                <a:gd name="f45" fmla="*/ 0 f37 1"/>
                <a:gd name="f46" fmla="*/ 6967 f38 1"/>
                <a:gd name="f47" fmla="*/ 2144 f38 1"/>
                <a:gd name="f48" fmla="*/ 2009 f37 1"/>
                <a:gd name="f49" fmla="*/ 0 f38 1"/>
                <a:gd name="f50" fmla="*/ 7235 f38 1"/>
                <a:gd name="f51" fmla="*/ 14467 f37 1"/>
                <a:gd name="f52" fmla="+- f39 0 f1"/>
                <a:gd name="f53" fmla="*/ f42 1 103966"/>
                <a:gd name="f54" fmla="*/ f43 1 14467"/>
                <a:gd name="f55" fmla="*/ f44 1 103966"/>
                <a:gd name="f56" fmla="*/ f45 1 14467"/>
                <a:gd name="f57" fmla="*/ f46 1 103966"/>
                <a:gd name="f58" fmla="*/ f47 1 103966"/>
                <a:gd name="f59" fmla="*/ f48 1 14467"/>
                <a:gd name="f60" fmla="*/ f49 1 103966"/>
                <a:gd name="f61" fmla="*/ f50 1 103966"/>
                <a:gd name="f62" fmla="*/ f51 1 14467"/>
                <a:gd name="f63" fmla="*/ f33 1 f40"/>
                <a:gd name="f64" fmla="*/ f34 1 f40"/>
                <a:gd name="f65" fmla="*/ f33 1 f41"/>
                <a:gd name="f66" fmla="*/ f35 1 f41"/>
                <a:gd name="f67" fmla="*/ f53 1 f40"/>
                <a:gd name="f68" fmla="*/ f54 1 f41"/>
                <a:gd name="f69" fmla="*/ f55 1 f40"/>
                <a:gd name="f70" fmla="*/ f56 1 f41"/>
                <a:gd name="f71" fmla="*/ f57 1 f40"/>
                <a:gd name="f72" fmla="*/ f58 1 f40"/>
                <a:gd name="f73" fmla="*/ f59 1 f41"/>
                <a:gd name="f74" fmla="*/ f60 1 f40"/>
                <a:gd name="f75" fmla="*/ f61 1 f40"/>
                <a:gd name="f76" fmla="*/ f62 1 f41"/>
                <a:gd name="f77" fmla="*/ f63 f31 1"/>
                <a:gd name="f78" fmla="*/ f64 f31 1"/>
                <a:gd name="f79" fmla="*/ f66 f32 1"/>
                <a:gd name="f80" fmla="*/ f65 f32 1"/>
                <a:gd name="f81" fmla="*/ f67 f31 1"/>
                <a:gd name="f82" fmla="*/ f68 f32 1"/>
                <a:gd name="f83" fmla="*/ f69 f31 1"/>
                <a:gd name="f84" fmla="*/ f70 f32 1"/>
                <a:gd name="f85" fmla="*/ f71 f31 1"/>
                <a:gd name="f86" fmla="*/ f72 f31 1"/>
                <a:gd name="f87" fmla="*/ f73 f32 1"/>
                <a:gd name="f88" fmla="*/ f74 f31 1"/>
                <a:gd name="f89" fmla="*/ f75 f31 1"/>
                <a:gd name="f90" fmla="*/ f7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1" y="f82"/>
                </a:cxn>
                <a:cxn ang="f52">
                  <a:pos x="f83" y="f84"/>
                </a:cxn>
                <a:cxn ang="f52">
                  <a:pos x="f85" y="f84"/>
                </a:cxn>
                <a:cxn ang="f52">
                  <a:pos x="f86" y="f87"/>
                </a:cxn>
                <a:cxn ang="f52">
                  <a:pos x="f88" y="f82"/>
                </a:cxn>
                <a:cxn ang="f52">
                  <a:pos x="f89" y="f90"/>
                </a:cxn>
                <a:cxn ang="f52">
                  <a:pos x="f83" y="f90"/>
                </a:cxn>
                <a:cxn ang="f52">
                  <a:pos x="f81" y="f82"/>
                </a:cxn>
              </a:cxnLst>
              <a:rect l="f77" t="f80" r="f78" b="f79"/>
              <a:pathLst>
                <a:path w="103966" h="14467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5" y="f9"/>
                  </a:cubicBezTo>
                  <a:cubicBezTo>
                    <a:pt x="f24" y="f25"/>
                    <a:pt x="f26" y="f27"/>
                    <a:pt x="f28" y="f7"/>
                  </a:cubicBezTo>
                  <a:lnTo>
                    <a:pt x="f12" y="f7"/>
                  </a:lnTo>
                  <a:cubicBezTo>
                    <a:pt x="f11" y="f7"/>
                    <a:pt x="f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1" name="Freeform: Shape 1504">
              <a:extLst>
                <a:ext uri="{FF2B5EF4-FFF2-40B4-BE49-F238E27FC236}">
                  <a16:creationId xmlns:a16="http://schemas.microsoft.com/office/drawing/2014/main" id="{B04A6E53-DFCF-4CBF-BAEF-989320371D6E}"/>
                </a:ext>
              </a:extLst>
            </p:cNvPr>
            <p:cNvSpPr/>
            <p:nvPr/>
          </p:nvSpPr>
          <p:spPr>
            <a:xfrm>
              <a:off x="10323091" y="6480508"/>
              <a:ext cx="82" cy="2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"/>
                <a:gd name="f7" fmla="val 2009"/>
                <a:gd name="f8" fmla="val 121"/>
                <a:gd name="f9" fmla="val 670"/>
                <a:gd name="f10" fmla="val 1339"/>
                <a:gd name="f11" fmla="val 67"/>
                <a:gd name="f12" fmla="val 1473"/>
                <a:gd name="f13" fmla="val 938"/>
                <a:gd name="f14" fmla="val 402"/>
                <a:gd name="f15" fmla="+- 0 0 -90"/>
                <a:gd name="f16" fmla="*/ f3 1 90"/>
                <a:gd name="f17" fmla="*/ f4 1 200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90"/>
                <a:gd name="f26" fmla="*/ f22 1 2009"/>
                <a:gd name="f27" fmla="*/ 0 f23 1"/>
                <a:gd name="f28" fmla="*/ 0 f22 1"/>
                <a:gd name="f29" fmla="*/ 2009 f22 1"/>
                <a:gd name="f30" fmla="*/ 402 f22 1"/>
                <a:gd name="f31" fmla="+- f24 0 f1"/>
                <a:gd name="f32" fmla="*/ f27 1 90"/>
                <a:gd name="f33" fmla="*/ f28 1 2009"/>
                <a:gd name="f34" fmla="*/ f29 1 2009"/>
                <a:gd name="f35" fmla="*/ f30 1 2009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0"/>
                </a:cxn>
                <a:cxn ang="f31">
                  <a:pos x="f48" y="f51"/>
                </a:cxn>
              </a:cxnLst>
              <a:rect l="f44" t="f47" r="f45" b="f46"/>
              <a:pathLst>
                <a:path w="90" h="2009">
                  <a:moveTo>
                    <a:pt x="f5" y="f5"/>
                  </a:moveTo>
                  <a:cubicBezTo>
                    <a:pt x="f8" y="f9"/>
                    <a:pt x="f8" y="f10"/>
                    <a:pt x="f5" y="f7"/>
                  </a:cubicBezTo>
                  <a:lnTo>
                    <a:pt x="f5" y="f7"/>
                  </a:lnTo>
                  <a:cubicBezTo>
                    <a:pt x="f11" y="f12"/>
                    <a:pt x="f11" y="f13"/>
                    <a:pt x="f5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2" name="Freeform: Shape 1505">
              <a:extLst>
                <a:ext uri="{FF2B5EF4-FFF2-40B4-BE49-F238E27FC236}">
                  <a16:creationId xmlns:a16="http://schemas.microsoft.com/office/drawing/2014/main" id="{F4A20472-BA31-45DF-84CB-2488FC2EBBEB}"/>
                </a:ext>
              </a:extLst>
            </p:cNvPr>
            <p:cNvSpPr/>
            <p:nvPr/>
          </p:nvSpPr>
          <p:spPr>
            <a:xfrm>
              <a:off x="10309576" y="6480910"/>
              <a:ext cx="45" cy="2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"/>
                <a:gd name="f7" fmla="val 2277"/>
                <a:gd name="f8" fmla="val 2009"/>
                <a:gd name="f9" fmla="val -17"/>
                <a:gd name="f10" fmla="val 1339"/>
                <a:gd name="f11" fmla="val 670"/>
                <a:gd name="f12" fmla="val 1206"/>
                <a:gd name="f13" fmla="val 1741"/>
                <a:gd name="f14" fmla="+- 0 0 -90"/>
                <a:gd name="f15" fmla="*/ f3 1 50"/>
                <a:gd name="f16" fmla="*/ f4 1 227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0"/>
                <a:gd name="f25" fmla="*/ f21 1 2277"/>
                <a:gd name="f26" fmla="*/ 50 f22 1"/>
                <a:gd name="f27" fmla="*/ 2009 f21 1"/>
                <a:gd name="f28" fmla="*/ 0 f21 1"/>
                <a:gd name="f29" fmla="*/ 670 f21 1"/>
                <a:gd name="f30" fmla="*/ 2277 f21 1"/>
                <a:gd name="f31" fmla="+- f23 0 f1"/>
                <a:gd name="f32" fmla="*/ f26 1 50"/>
                <a:gd name="f33" fmla="*/ f27 1 2277"/>
                <a:gd name="f34" fmla="*/ f28 1 2277"/>
                <a:gd name="f35" fmla="*/ f29 1 2277"/>
                <a:gd name="f36" fmla="*/ f30 1 227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0" y="f53"/>
                </a:cxn>
                <a:cxn ang="f31">
                  <a:pos x="f50" y="f54"/>
                </a:cxn>
              </a:cxnLst>
              <a:rect l="f46" t="f49" r="f47" b="f48"/>
              <a:pathLst>
                <a:path w="50" h="2277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lnTo>
                    <a:pt x="f6" y="f11"/>
                  </a:lnTo>
                  <a:cubicBezTo>
                    <a:pt x="f9" y="f12"/>
                    <a:pt x="f9" y="f13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3" name="Freeform: Shape 1506">
              <a:extLst>
                <a:ext uri="{FF2B5EF4-FFF2-40B4-BE49-F238E27FC236}">
                  <a16:creationId xmlns:a16="http://schemas.microsoft.com/office/drawing/2014/main" id="{5051AC9D-C589-FD5F-7132-E68ABA18FE2D}"/>
                </a:ext>
              </a:extLst>
            </p:cNvPr>
            <p:cNvSpPr/>
            <p:nvPr/>
          </p:nvSpPr>
          <p:spPr>
            <a:xfrm>
              <a:off x="10718688" y="6482922"/>
              <a:ext cx="13844" cy="371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71327"/>
                <a:gd name="f8" fmla="val 14336"/>
                <a:gd name="f9" fmla="val 4019"/>
                <a:gd name="f10" fmla="val 11120"/>
                <a:gd name="f11" fmla="val 7301"/>
                <a:gd name="f12" fmla="val 7101"/>
                <a:gd name="f13" fmla="val 7368"/>
                <a:gd name="f14" fmla="val 3135"/>
                <a:gd name="f15" fmla="val 7220"/>
                <a:gd name="f16" fmla="val 3965"/>
                <a:gd name="f17" fmla="val 371328"/>
                <a:gd name="f18" fmla="val 14604"/>
                <a:gd name="f19" fmla="+- 0 0 -90"/>
                <a:gd name="f20" fmla="*/ f3 1 14603"/>
                <a:gd name="f21" fmla="*/ f4 1 37132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371327"/>
                <a:gd name="f31" fmla="*/ 14336 f27 1"/>
                <a:gd name="f32" fmla="*/ 0 f26 1"/>
                <a:gd name="f33" fmla="*/ 7101 f27 1"/>
                <a:gd name="f34" fmla="*/ 7368 f26 1"/>
                <a:gd name="f35" fmla="*/ 0 f27 1"/>
                <a:gd name="f36" fmla="*/ 371328 f26 1"/>
                <a:gd name="f37" fmla="*/ 14604 f27 1"/>
                <a:gd name="f38" fmla="+- f28 0 f1"/>
                <a:gd name="f39" fmla="*/ f31 1 14603"/>
                <a:gd name="f40" fmla="*/ f32 1 371327"/>
                <a:gd name="f41" fmla="*/ f33 1 14603"/>
                <a:gd name="f42" fmla="*/ f34 1 371327"/>
                <a:gd name="f43" fmla="*/ f35 1 14603"/>
                <a:gd name="f44" fmla="*/ f36 1 371327"/>
                <a:gd name="f45" fmla="*/ f37 1 1460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2"/>
                </a:cxn>
                <a:cxn ang="f38">
                  <a:pos x="f65" y="f66"/>
                </a:cxn>
                <a:cxn ang="f38">
                  <a:pos x="f67" y="f66"/>
                </a:cxn>
                <a:cxn ang="f38">
                  <a:pos x="f67" y="f62"/>
                </a:cxn>
              </a:cxnLst>
              <a:rect l="f57" t="f60" r="f58" b="f59"/>
              <a:pathLst>
                <a:path w="14603" h="371327">
                  <a:moveTo>
                    <a:pt x="f8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5" y="f16"/>
                    <a:pt x="f5" y="f5"/>
                  </a:cubicBezTo>
                  <a:lnTo>
                    <a:pt x="f5" y="f17"/>
                  </a:lnTo>
                  <a:lnTo>
                    <a:pt x="f18" y="f17"/>
                  </a:lnTo>
                  <a:lnTo>
                    <a:pt x="f1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4" name="Freeform: Shape 1507">
              <a:extLst>
                <a:ext uri="{FF2B5EF4-FFF2-40B4-BE49-F238E27FC236}">
                  <a16:creationId xmlns:a16="http://schemas.microsoft.com/office/drawing/2014/main" id="{5971219D-E7EA-F60D-E3BB-1A9F9FBA4668}"/>
                </a:ext>
              </a:extLst>
            </p:cNvPr>
            <p:cNvSpPr/>
            <p:nvPr/>
          </p:nvSpPr>
          <p:spPr>
            <a:xfrm>
              <a:off x="11266944" y="6822365"/>
              <a:ext cx="13844" cy="313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1345"/>
                <a:gd name="f8" fmla="val 7369"/>
                <a:gd name="f9" fmla="val 7234"/>
                <a:gd name="f10" fmla="val 3349"/>
                <a:gd name="f11" fmla="val 67"/>
                <a:gd name="f12" fmla="val 4019"/>
                <a:gd name="f13" fmla="val 31346"/>
                <a:gd name="f14" fmla="val 14604"/>
                <a:gd name="f15" fmla="val 3992"/>
                <a:gd name="f16" fmla="val 11362"/>
                <a:gd name="f17" fmla="+- 0 0 -90"/>
                <a:gd name="f18" fmla="*/ f3 1 14603"/>
                <a:gd name="f19" fmla="*/ f4 1 3134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603"/>
                <a:gd name="f28" fmla="*/ f24 1 31345"/>
                <a:gd name="f29" fmla="*/ 7369 f25 1"/>
                <a:gd name="f30" fmla="*/ 7234 f24 1"/>
                <a:gd name="f31" fmla="*/ 0 f25 1"/>
                <a:gd name="f32" fmla="*/ 0 f24 1"/>
                <a:gd name="f33" fmla="*/ 31346 f24 1"/>
                <a:gd name="f34" fmla="*/ 14604 f25 1"/>
                <a:gd name="f35" fmla="+- f26 0 f1"/>
                <a:gd name="f36" fmla="*/ f29 1 14603"/>
                <a:gd name="f37" fmla="*/ f30 1 31345"/>
                <a:gd name="f38" fmla="*/ f31 1 14603"/>
                <a:gd name="f39" fmla="*/ f32 1 31345"/>
                <a:gd name="f40" fmla="*/ f33 1 31345"/>
                <a:gd name="f41" fmla="*/ f34 1 14603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7"/>
                <a:gd name="f49" fmla="*/ f39 1 f28"/>
                <a:gd name="f50" fmla="*/ f40 1 f28"/>
                <a:gd name="f51" fmla="*/ f41 1 f27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8 1"/>
                <a:gd name="f59" fmla="*/ f49 f19 1"/>
                <a:gd name="f60" fmla="*/ f50 f19 1"/>
                <a:gd name="f61" fmla="*/ f51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59"/>
                </a:cxn>
                <a:cxn ang="f35">
                  <a:pos x="f56" y="f57"/>
                </a:cxn>
              </a:cxnLst>
              <a:rect l="f52" t="f55" r="f53" b="f54"/>
              <a:pathLst>
                <a:path w="14603" h="31345">
                  <a:moveTo>
                    <a:pt x="f8" y="f9"/>
                  </a:moveTo>
                  <a:cubicBezTo>
                    <a:pt x="f10" y="f9"/>
                    <a:pt x="f11" y="f12"/>
                    <a:pt x="f5" y="f5"/>
                  </a:cubicBezTo>
                  <a:lnTo>
                    <a:pt x="f5" y="f13"/>
                  </a:lnTo>
                  <a:lnTo>
                    <a:pt x="f14" y="f13"/>
                  </a:lnTo>
                  <a:lnTo>
                    <a:pt x="f14" y="f5"/>
                  </a:lnTo>
                  <a:cubicBezTo>
                    <a:pt x="f14" y="f15"/>
                    <a:pt x="f1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5" name="Freeform: Shape 1508">
              <a:extLst>
                <a:ext uri="{FF2B5EF4-FFF2-40B4-BE49-F238E27FC236}">
                  <a16:creationId xmlns:a16="http://schemas.microsoft.com/office/drawing/2014/main" id="{9210D6F9-0CFF-B71D-B8E2-CED5172FA0D2}"/>
                </a:ext>
              </a:extLst>
            </p:cNvPr>
            <p:cNvSpPr/>
            <p:nvPr/>
          </p:nvSpPr>
          <p:spPr>
            <a:xfrm>
              <a:off x="11702290" y="5772012"/>
              <a:ext cx="8129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74"/>
                <a:gd name="f7" fmla="val 14467"/>
                <a:gd name="f8" fmla="val 7369"/>
                <a:gd name="f9" fmla="val 7234"/>
                <a:gd name="f10" fmla="val 7302"/>
                <a:gd name="f11" fmla="val 11250"/>
                <a:gd name="f12" fmla="val 4019"/>
                <a:gd name="f13" fmla="val 1339"/>
                <a:gd name="f14" fmla="val 5332"/>
                <a:gd name="f15" fmla="val 8575"/>
                <a:gd name="f16" fmla="val 11228"/>
                <a:gd name="f17" fmla="val 3239"/>
                <a:gd name="f18" fmla="val 3218"/>
                <a:gd name="f19" fmla="+- 0 0 -90"/>
                <a:gd name="f20" fmla="*/ f3 1 8574"/>
                <a:gd name="f21" fmla="*/ f4 1 1446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8574"/>
                <a:gd name="f30" fmla="*/ f26 1 14467"/>
                <a:gd name="f31" fmla="*/ 7369 f27 1"/>
                <a:gd name="f32" fmla="*/ 7234 f26 1"/>
                <a:gd name="f33" fmla="*/ 0 f27 1"/>
                <a:gd name="f34" fmla="*/ 14467 f26 1"/>
                <a:gd name="f35" fmla="*/ 1339 f27 1"/>
                <a:gd name="f36" fmla="*/ 8575 f27 1"/>
                <a:gd name="f37" fmla="*/ 0 f26 1"/>
                <a:gd name="f38" fmla="+- f28 0 f1"/>
                <a:gd name="f39" fmla="*/ f31 1 8574"/>
                <a:gd name="f40" fmla="*/ f32 1 14467"/>
                <a:gd name="f41" fmla="*/ f33 1 8574"/>
                <a:gd name="f42" fmla="*/ f34 1 14467"/>
                <a:gd name="f43" fmla="*/ f35 1 8574"/>
                <a:gd name="f44" fmla="*/ f36 1 8574"/>
                <a:gd name="f45" fmla="*/ f37 1 14467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8574" h="14467">
                  <a:moveTo>
                    <a:pt x="f8" y="f9"/>
                  </a:moveTo>
                  <a:cubicBezTo>
                    <a:pt x="f10" y="f11"/>
                    <a:pt x="f12" y="f7"/>
                    <a:pt x="f5" y="f7"/>
                  </a:cubicBezTo>
                  <a:lnTo>
                    <a:pt x="f13" y="f7"/>
                  </a:lnTo>
                  <a:cubicBezTo>
                    <a:pt x="f14" y="f7"/>
                    <a:pt x="f15" y="f16"/>
                    <a:pt x="f15" y="f9"/>
                  </a:cubicBezTo>
                  <a:cubicBezTo>
                    <a:pt x="f15" y="f17"/>
                    <a:pt x="f14" y="f5"/>
                    <a:pt x="f13" y="f5"/>
                  </a:cubicBezTo>
                  <a:lnTo>
                    <a:pt x="f5" y="f5"/>
                  </a:lnTo>
                  <a:cubicBezTo>
                    <a:pt x="f12" y="f5"/>
                    <a:pt x="f10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6" name="Freeform: Shape 1509">
              <a:extLst>
                <a:ext uri="{FF2B5EF4-FFF2-40B4-BE49-F238E27FC236}">
                  <a16:creationId xmlns:a16="http://schemas.microsoft.com/office/drawing/2014/main" id="{18D661F8-E24A-CBA3-5209-ED70AEAA01FB}"/>
                </a:ext>
              </a:extLst>
            </p:cNvPr>
            <p:cNvSpPr/>
            <p:nvPr/>
          </p:nvSpPr>
          <p:spPr>
            <a:xfrm>
              <a:off x="11690997" y="5771784"/>
              <a:ext cx="18406" cy="14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420"/>
                <a:gd name="f7" fmla="val 14561"/>
                <a:gd name="f8" fmla="val 5889"/>
                <a:gd name="f9" fmla="val 14562"/>
                <a:gd name="f10" fmla="val 7228"/>
                <a:gd name="f11" fmla="val 12185"/>
                <a:gd name="f12" fmla="val 16178"/>
                <a:gd name="f13" fmla="val 11323"/>
                <a:gd name="f14" fmla="val 7328"/>
                <a:gd name="f15" fmla="val 3333"/>
                <a:gd name="f16" fmla="val 94"/>
                <a:gd name="f17" fmla="val 5446"/>
                <a:gd name="f18" fmla="val -31"/>
                <a:gd name="f19" fmla="val 4991"/>
                <a:gd name="f20" fmla="val 4549"/>
                <a:gd name="f21" fmla="val 3557"/>
                <a:gd name="f22" fmla="val 515"/>
                <a:gd name="f23" fmla="val 2659"/>
                <a:gd name="f24" fmla="val 1104"/>
                <a:gd name="f25" fmla="val 1869"/>
                <a:gd name="f26" fmla="val 1836"/>
                <a:gd name="f27" fmla="val -623"/>
                <a:gd name="f28" fmla="val 4669"/>
                <a:gd name="f29" fmla="val 8915"/>
                <a:gd name="f30" fmla="val 11749"/>
                <a:gd name="f31" fmla="val 2619"/>
                <a:gd name="f32" fmla="val 12526"/>
                <a:gd name="f33" fmla="val 3530"/>
                <a:gd name="f34" fmla="val 13120"/>
                <a:gd name="f35" fmla="val 13490"/>
                <a:gd name="f36" fmla="val 4843"/>
                <a:gd name="f37" fmla="val 13999"/>
                <a:gd name="f38" fmla="val 5326"/>
                <a:gd name="f39" fmla="val 14381"/>
                <a:gd name="f40" fmla="+- 0 0 -90"/>
                <a:gd name="f41" fmla="*/ f3 1 19420"/>
                <a:gd name="f42" fmla="*/ f4 1 14561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9420"/>
                <a:gd name="f51" fmla="*/ f47 1 14561"/>
                <a:gd name="f52" fmla="*/ 5889 f48 1"/>
                <a:gd name="f53" fmla="*/ 14562 f47 1"/>
                <a:gd name="f54" fmla="*/ 7228 f48 1"/>
                <a:gd name="f55" fmla="*/ 12185 f48 1"/>
                <a:gd name="f56" fmla="*/ 19420 f48 1"/>
                <a:gd name="f57" fmla="*/ 7328 f47 1"/>
                <a:gd name="f58" fmla="*/ 94 f47 1"/>
                <a:gd name="f59" fmla="*/ 4549 f48 1"/>
                <a:gd name="f60" fmla="*/ 1869 f48 1"/>
                <a:gd name="f61" fmla="*/ 1836 f47 1"/>
                <a:gd name="f62" fmla="*/ 11749 f47 1"/>
                <a:gd name="f63" fmla="*/ 13490 f47 1"/>
                <a:gd name="f64" fmla="+- f49 0 f1"/>
                <a:gd name="f65" fmla="*/ f52 1 19420"/>
                <a:gd name="f66" fmla="*/ f53 1 14561"/>
                <a:gd name="f67" fmla="*/ f54 1 19420"/>
                <a:gd name="f68" fmla="*/ f55 1 19420"/>
                <a:gd name="f69" fmla="*/ f56 1 19420"/>
                <a:gd name="f70" fmla="*/ f57 1 14561"/>
                <a:gd name="f71" fmla="*/ f58 1 14561"/>
                <a:gd name="f72" fmla="*/ f59 1 19420"/>
                <a:gd name="f73" fmla="*/ f60 1 19420"/>
                <a:gd name="f74" fmla="*/ f61 1 14561"/>
                <a:gd name="f75" fmla="*/ f62 1 14561"/>
                <a:gd name="f76" fmla="*/ f63 1 14561"/>
                <a:gd name="f77" fmla="*/ f43 1 f50"/>
                <a:gd name="f78" fmla="*/ f44 1 f50"/>
                <a:gd name="f79" fmla="*/ f43 1 f51"/>
                <a:gd name="f80" fmla="*/ f45 1 f51"/>
                <a:gd name="f81" fmla="*/ f65 1 f50"/>
                <a:gd name="f82" fmla="*/ f66 1 f51"/>
                <a:gd name="f83" fmla="*/ f67 1 f50"/>
                <a:gd name="f84" fmla="*/ f68 1 f50"/>
                <a:gd name="f85" fmla="*/ f69 1 f50"/>
                <a:gd name="f86" fmla="*/ f70 1 f51"/>
                <a:gd name="f87" fmla="*/ f71 1 f51"/>
                <a:gd name="f88" fmla="*/ f72 1 f50"/>
                <a:gd name="f89" fmla="*/ f73 1 f50"/>
                <a:gd name="f90" fmla="*/ f74 1 f51"/>
                <a:gd name="f91" fmla="*/ f75 1 f51"/>
                <a:gd name="f92" fmla="*/ f76 1 f51"/>
                <a:gd name="f93" fmla="*/ f77 f41 1"/>
                <a:gd name="f94" fmla="*/ f78 f41 1"/>
                <a:gd name="f95" fmla="*/ f80 f42 1"/>
                <a:gd name="f96" fmla="*/ f79 f42 1"/>
                <a:gd name="f97" fmla="*/ f81 f41 1"/>
                <a:gd name="f98" fmla="*/ f82 f42 1"/>
                <a:gd name="f99" fmla="*/ f83 f41 1"/>
                <a:gd name="f100" fmla="*/ f84 f41 1"/>
                <a:gd name="f101" fmla="*/ f85 f41 1"/>
                <a:gd name="f102" fmla="*/ f86 f42 1"/>
                <a:gd name="f103" fmla="*/ f87 f42 1"/>
                <a:gd name="f104" fmla="*/ f88 f41 1"/>
                <a:gd name="f105" fmla="*/ f89 f41 1"/>
                <a:gd name="f106" fmla="*/ f90 f42 1"/>
                <a:gd name="f107" fmla="*/ f91 f42 1"/>
                <a:gd name="f108" fmla="*/ f92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7" y="f98"/>
                </a:cxn>
                <a:cxn ang="f64">
                  <a:pos x="f99" y="f98"/>
                </a:cxn>
                <a:cxn ang="f64">
                  <a:pos x="f100" y="f98"/>
                </a:cxn>
                <a:cxn ang="f64">
                  <a:pos x="f101" y="f102"/>
                </a:cxn>
                <a:cxn ang="f64">
                  <a:pos x="f100" y="f103"/>
                </a:cxn>
                <a:cxn ang="f64">
                  <a:pos x="f99" y="f103"/>
                </a:cxn>
                <a:cxn ang="f64">
                  <a:pos x="f97" y="f103"/>
                </a:cxn>
                <a:cxn ang="f64">
                  <a:pos x="f104" y="f103"/>
                </a:cxn>
                <a:cxn ang="f64">
                  <a:pos x="f105" y="f106"/>
                </a:cxn>
                <a:cxn ang="f64">
                  <a:pos x="f105" y="f107"/>
                </a:cxn>
                <a:cxn ang="f64">
                  <a:pos x="f104" y="f108"/>
                </a:cxn>
                <a:cxn ang="f64">
                  <a:pos x="f97" y="f98"/>
                </a:cxn>
              </a:cxnLst>
              <a:rect l="f93" t="f96" r="f94" b="f95"/>
              <a:pathLst>
                <a:path w="19420" h="14561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9"/>
                    <a:pt x="f6" y="f13"/>
                    <a:pt x="f6" y="f14"/>
                  </a:cubicBezTo>
                  <a:cubicBezTo>
                    <a:pt x="f6" y="f15"/>
                    <a:pt x="f12" y="f16"/>
                    <a:pt x="f11" y="f16"/>
                  </a:cubicBezTo>
                  <a:lnTo>
                    <a:pt x="f10" y="f16"/>
                  </a:lnTo>
                  <a:lnTo>
                    <a:pt x="f8" y="f16"/>
                  </a:lnTo>
                  <a:cubicBezTo>
                    <a:pt x="f17" y="f18"/>
                    <a:pt x="f19" y="f18"/>
                    <a:pt x="f20" y="f16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cubicBezTo>
                    <a:pt x="f31" y="f32"/>
                    <a:pt x="f33" y="f34"/>
                    <a:pt x="f20" y="f35"/>
                  </a:cubicBez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7" name="Freeform: Shape 1510">
              <a:extLst>
                <a:ext uri="{FF2B5EF4-FFF2-40B4-BE49-F238E27FC236}">
                  <a16:creationId xmlns:a16="http://schemas.microsoft.com/office/drawing/2014/main" id="{9B43DB18-AF62-1081-FB03-2AE1F7FCC4E0}"/>
                </a:ext>
              </a:extLst>
            </p:cNvPr>
            <p:cNvSpPr/>
            <p:nvPr/>
          </p:nvSpPr>
          <p:spPr>
            <a:xfrm>
              <a:off x="10043312" y="6482922"/>
              <a:ext cx="13716" cy="371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371327"/>
                <a:gd name="f8" fmla="val 14470"/>
                <a:gd name="f9" fmla="val 3992"/>
                <a:gd name="f10" fmla="val 11227"/>
                <a:gd name="f11" fmla="val 7234"/>
                <a:gd name="f12" fmla="val 3242"/>
                <a:gd name="f13" fmla="val 371328"/>
                <a:gd name="f14" fmla="+- 0 0 -90"/>
                <a:gd name="f15" fmla="*/ f3 1 14469"/>
                <a:gd name="f16" fmla="*/ f4 1 37132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469"/>
                <a:gd name="f25" fmla="*/ f21 1 371327"/>
                <a:gd name="f26" fmla="*/ 14470 f22 1"/>
                <a:gd name="f27" fmla="*/ 0 f21 1"/>
                <a:gd name="f28" fmla="*/ 7234 f22 1"/>
                <a:gd name="f29" fmla="*/ 7234 f21 1"/>
                <a:gd name="f30" fmla="*/ 0 f22 1"/>
                <a:gd name="f31" fmla="*/ 371328 f21 1"/>
                <a:gd name="f32" fmla="+- f23 0 f1"/>
                <a:gd name="f33" fmla="*/ f26 1 14469"/>
                <a:gd name="f34" fmla="*/ f27 1 371327"/>
                <a:gd name="f35" fmla="*/ f28 1 14469"/>
                <a:gd name="f36" fmla="*/ f29 1 371327"/>
                <a:gd name="f37" fmla="*/ f30 1 14469"/>
                <a:gd name="f38" fmla="*/ f31 1 371327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4"/>
                </a:cxn>
                <a:cxn ang="f32">
                  <a:pos x="f57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14469" h="371327">
                  <a:moveTo>
                    <a:pt x="f8" y="f5"/>
                  </a:moveTo>
                  <a:cubicBezTo>
                    <a:pt x="f8" y="f9"/>
                    <a:pt x="f10" y="f11"/>
                    <a:pt x="f11" y="f11"/>
                  </a:cubicBezTo>
                  <a:cubicBezTo>
                    <a:pt x="f12" y="f11"/>
                    <a:pt x="f5" y="f9"/>
                    <a:pt x="f5" y="f5"/>
                  </a:cubicBezTo>
                  <a:lnTo>
                    <a:pt x="f5" y="f13"/>
                  </a:lnTo>
                  <a:lnTo>
                    <a:pt x="f8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8" name="Freeform: Shape 1511">
              <a:extLst>
                <a:ext uri="{FF2B5EF4-FFF2-40B4-BE49-F238E27FC236}">
                  <a16:creationId xmlns:a16="http://schemas.microsoft.com/office/drawing/2014/main" id="{94D60E31-0A90-23A9-E1B8-79E5F151F47E}"/>
                </a:ext>
              </a:extLst>
            </p:cNvPr>
            <p:cNvSpPr/>
            <p:nvPr/>
          </p:nvSpPr>
          <p:spPr>
            <a:xfrm>
              <a:off x="11163690" y="6479438"/>
              <a:ext cx="13844" cy="8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8305"/>
                <a:gd name="f8" fmla="val 7369"/>
                <a:gd name="f9" fmla="val 11362"/>
                <a:gd name="f10" fmla="val 14604"/>
                <a:gd name="f11" fmla="val 5063"/>
                <a:gd name="f12" fmla="val 1072"/>
                <a:gd name="f13" fmla="val 4019"/>
                <a:gd name="f14" fmla="val 11389"/>
                <a:gd name="f15" fmla="val 7301"/>
                <a:gd name="f16" fmla="val 7367"/>
                <a:gd name="f17" fmla="val 3296"/>
                <a:gd name="f18" fmla="val 4072"/>
                <a:gd name="f19" fmla="val 67"/>
                <a:gd name="f20" fmla="val 5090"/>
                <a:gd name="f21" fmla="val 3349"/>
                <a:gd name="f22" fmla="+- 0 0 -90"/>
                <a:gd name="f23" fmla="*/ f3 1 14603"/>
                <a:gd name="f24" fmla="*/ f4 1 830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603"/>
                <a:gd name="f33" fmla="*/ f29 1 8305"/>
                <a:gd name="f34" fmla="*/ 7369 f30 1"/>
                <a:gd name="f35" fmla="*/ 8305 f29 1"/>
                <a:gd name="f36" fmla="*/ 14604 f30 1"/>
                <a:gd name="f37" fmla="*/ 1072 f29 1"/>
                <a:gd name="f38" fmla="*/ 0 f29 1"/>
                <a:gd name="f39" fmla="*/ 7367 f29 1"/>
                <a:gd name="f40" fmla="*/ 0 f30 1"/>
                <a:gd name="f41" fmla="+- f31 0 f1"/>
                <a:gd name="f42" fmla="*/ f34 1 14603"/>
                <a:gd name="f43" fmla="*/ f35 1 8305"/>
                <a:gd name="f44" fmla="*/ f36 1 14603"/>
                <a:gd name="f45" fmla="*/ f37 1 8305"/>
                <a:gd name="f46" fmla="*/ f38 1 8305"/>
                <a:gd name="f47" fmla="*/ f39 1 8305"/>
                <a:gd name="f48" fmla="*/ f40 1 14603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</a:cxnLst>
              <a:rect l="f60" t="f63" r="f61" b="f62"/>
              <a:pathLst>
                <a:path w="14603" h="8305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5"/>
                  </a:lnTo>
                  <a:cubicBezTo>
                    <a:pt x="f10" y="f13"/>
                    <a:pt x="f14" y="f15"/>
                    <a:pt x="f8" y="f16"/>
                  </a:cubicBezTo>
                  <a:cubicBezTo>
                    <a:pt x="f17" y="f16"/>
                    <a:pt x="f5" y="f18"/>
                    <a:pt x="f5" y="f5"/>
                  </a:cubicBezTo>
                  <a:lnTo>
                    <a:pt x="f5" y="f12"/>
                  </a:lnTo>
                  <a:cubicBezTo>
                    <a:pt x="f19" y="f20"/>
                    <a:pt x="f2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9" name="Freeform: Shape 1512">
              <a:extLst>
                <a:ext uri="{FF2B5EF4-FFF2-40B4-BE49-F238E27FC236}">
                  <a16:creationId xmlns:a16="http://schemas.microsoft.com/office/drawing/2014/main" id="{D376FB43-A5D3-A057-57F9-C7E1C92CD148}"/>
                </a:ext>
              </a:extLst>
            </p:cNvPr>
            <p:cNvSpPr/>
            <p:nvPr/>
          </p:nvSpPr>
          <p:spPr>
            <a:xfrm>
              <a:off x="10310006" y="6483333"/>
              <a:ext cx="13716" cy="3703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370375"/>
                <a:gd name="f8" fmla="val 13799"/>
                <a:gd name="f9" fmla="val 1057"/>
                <a:gd name="f10" fmla="val 387"/>
                <a:gd name="f11" fmla="val 119"/>
                <a:gd name="f12" fmla="val -149"/>
                <a:gd name="f13" fmla="val 12955"/>
                <a:gd name="f14" fmla="val 3200"/>
                <a:gd name="f15" fmla="val 10155"/>
                <a:gd name="f16" fmla="val 5330"/>
                <a:gd name="f17" fmla="val 6967"/>
                <a:gd name="f18" fmla="val 5343"/>
                <a:gd name="f19" fmla="val 3751"/>
                <a:gd name="f20" fmla="val 5303"/>
                <a:gd name="f21" fmla="val 938"/>
                <a:gd name="f22" fmla="val 3187"/>
                <a:gd name="f23" fmla="val 14470"/>
                <a:gd name="f24" fmla="+- 0 0 -90"/>
                <a:gd name="f25" fmla="*/ f3 1 14469"/>
                <a:gd name="f26" fmla="*/ f4 1 370375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4469"/>
                <a:gd name="f35" fmla="*/ f31 1 370375"/>
                <a:gd name="f36" fmla="*/ 13799 f32 1"/>
                <a:gd name="f37" fmla="*/ 1057 f31 1"/>
                <a:gd name="f38" fmla="*/ 119 f31 1"/>
                <a:gd name="f39" fmla="*/ 6967 f32 1"/>
                <a:gd name="f40" fmla="*/ 5343 f31 1"/>
                <a:gd name="f41" fmla="*/ 0 f32 1"/>
                <a:gd name="f42" fmla="*/ 370375 f31 1"/>
                <a:gd name="f43" fmla="*/ 14470 f32 1"/>
                <a:gd name="f44" fmla="+- f33 0 f1"/>
                <a:gd name="f45" fmla="*/ f36 1 14469"/>
                <a:gd name="f46" fmla="*/ f37 1 370375"/>
                <a:gd name="f47" fmla="*/ f38 1 370375"/>
                <a:gd name="f48" fmla="*/ f39 1 14469"/>
                <a:gd name="f49" fmla="*/ f40 1 370375"/>
                <a:gd name="f50" fmla="*/ f41 1 14469"/>
                <a:gd name="f51" fmla="*/ f42 1 370375"/>
                <a:gd name="f52" fmla="*/ f43 1 14469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5"/>
                <a:gd name="f60" fmla="*/ f48 1 f34"/>
                <a:gd name="f61" fmla="*/ f49 1 f35"/>
                <a:gd name="f62" fmla="*/ f50 1 f34"/>
                <a:gd name="f63" fmla="*/ f51 1 f35"/>
                <a:gd name="f64" fmla="*/ f52 1 f34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6 1"/>
                <a:gd name="f72" fmla="*/ f60 f25 1"/>
                <a:gd name="f73" fmla="*/ f61 f26 1"/>
                <a:gd name="f74" fmla="*/ f62 f25 1"/>
                <a:gd name="f75" fmla="*/ f63 f26 1"/>
                <a:gd name="f76" fmla="*/ f64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69" y="f71"/>
                </a:cxn>
                <a:cxn ang="f44">
                  <a:pos x="f69" y="f71"/>
                </a:cxn>
                <a:cxn ang="f44">
                  <a:pos x="f69" y="f71"/>
                </a:cxn>
                <a:cxn ang="f44">
                  <a:pos x="f72" y="f73"/>
                </a:cxn>
                <a:cxn ang="f44">
                  <a:pos x="f74" y="f71"/>
                </a:cxn>
                <a:cxn ang="f44">
                  <a:pos x="f74" y="f71"/>
                </a:cxn>
                <a:cxn ang="f44">
                  <a:pos x="f74" y="f71"/>
                </a:cxn>
                <a:cxn ang="f44">
                  <a:pos x="f74" y="f70"/>
                </a:cxn>
                <a:cxn ang="f44">
                  <a:pos x="f74" y="f75"/>
                </a:cxn>
                <a:cxn ang="f44">
                  <a:pos x="f76" y="f75"/>
                </a:cxn>
                <a:cxn ang="f44">
                  <a:pos x="f76" y="f70"/>
                </a:cxn>
              </a:cxnLst>
              <a:rect l="f65" t="f68" r="f66" b="f67"/>
              <a:pathLst>
                <a:path w="14469" h="370375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cubicBezTo>
                    <a:pt x="f8" y="f12"/>
                    <a:pt x="f8" y="f11"/>
                    <a:pt x="f8" y="f11"/>
                  </a:cubicBezTo>
                  <a:lnTo>
                    <a:pt x="f8" y="f11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5" y="f11"/>
                  </a:cubicBezTo>
                  <a:lnTo>
                    <a:pt x="f5" y="f11"/>
                  </a:lnTo>
                  <a:cubicBezTo>
                    <a:pt x="f5" y="f11"/>
                    <a:pt x="f5" y="f11"/>
                    <a:pt x="f5" y="f11"/>
                  </a:cubicBezTo>
                  <a:cubicBezTo>
                    <a:pt x="f5" y="f11"/>
                    <a:pt x="f5" y="f11"/>
                    <a:pt x="f5" y="f9"/>
                  </a:cubicBezTo>
                  <a:lnTo>
                    <a:pt x="f5" y="f7"/>
                  </a:lnTo>
                  <a:lnTo>
                    <a:pt x="f23" y="f7"/>
                  </a:lnTo>
                  <a:lnTo>
                    <a:pt x="f23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0" name="Freeform: Shape 1513">
              <a:extLst>
                <a:ext uri="{FF2B5EF4-FFF2-40B4-BE49-F238E27FC236}">
                  <a16:creationId xmlns:a16="http://schemas.microsoft.com/office/drawing/2014/main" id="{4BC4B1A5-17FA-F5E2-6ADF-81051C3E7D81}"/>
                </a:ext>
              </a:extLst>
            </p:cNvPr>
            <p:cNvSpPr/>
            <p:nvPr/>
          </p:nvSpPr>
          <p:spPr>
            <a:xfrm>
              <a:off x="10308945" y="6479438"/>
              <a:ext cx="13853" cy="8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10"/>
                <a:gd name="f7" fmla="val 8327"/>
                <a:gd name="f8" fmla="val 7687"/>
                <a:gd name="f9" fmla="val 8305"/>
                <a:gd name="f10" fmla="val 10875"/>
                <a:gd name="f11" fmla="val 8292"/>
                <a:gd name="f12" fmla="val 13676"/>
                <a:gd name="f13" fmla="val 6162"/>
                <a:gd name="f14" fmla="val 14520"/>
                <a:gd name="f15" fmla="val 3081"/>
                <a:gd name="f16" fmla="val 14640"/>
                <a:gd name="f17" fmla="val 2411"/>
                <a:gd name="f18" fmla="val 1741"/>
                <a:gd name="f19" fmla="val 1072"/>
                <a:gd name="f20" fmla="val 3992"/>
                <a:gd name="f21" fmla="val 11278"/>
                <a:gd name="f22" fmla="val 7234"/>
                <a:gd name="f23" fmla="val 7286"/>
                <a:gd name="f24" fmla="val 3293"/>
                <a:gd name="f25" fmla="val 50"/>
                <a:gd name="f26" fmla="val -17"/>
                <a:gd name="f27" fmla="val 1055"/>
                <a:gd name="f28" fmla="val 6403"/>
                <a:gd name="f29" fmla="val 4231"/>
                <a:gd name="f30" fmla="val 8573"/>
                <a:gd name="f31" fmla="+- 0 0 -90"/>
                <a:gd name="f32" fmla="*/ f3 1 14610"/>
                <a:gd name="f33" fmla="*/ f4 1 832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4610"/>
                <a:gd name="f42" fmla="*/ f38 1 8327"/>
                <a:gd name="f43" fmla="*/ 7687 f39 1"/>
                <a:gd name="f44" fmla="*/ 8305 f38 1"/>
                <a:gd name="f45" fmla="*/ 14520 f39 1"/>
                <a:gd name="f46" fmla="*/ 3081 f38 1"/>
                <a:gd name="f47" fmla="*/ 1072 f38 1"/>
                <a:gd name="f48" fmla="*/ 0 f38 1"/>
                <a:gd name="f49" fmla="*/ 7286 f39 1"/>
                <a:gd name="f50" fmla="*/ 7234 f38 1"/>
                <a:gd name="f51" fmla="*/ 50 f39 1"/>
                <a:gd name="f52" fmla="+- f40 0 f1"/>
                <a:gd name="f53" fmla="*/ f43 1 14610"/>
                <a:gd name="f54" fmla="*/ f44 1 8327"/>
                <a:gd name="f55" fmla="*/ f45 1 14610"/>
                <a:gd name="f56" fmla="*/ f46 1 8327"/>
                <a:gd name="f57" fmla="*/ f47 1 8327"/>
                <a:gd name="f58" fmla="*/ f48 1 8327"/>
                <a:gd name="f59" fmla="*/ f49 1 14610"/>
                <a:gd name="f60" fmla="*/ f50 1 8327"/>
                <a:gd name="f61" fmla="*/ f51 1 14610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1"/>
                <a:gd name="f69" fmla="*/ f56 1 f42"/>
                <a:gd name="f70" fmla="*/ f57 1 f42"/>
                <a:gd name="f71" fmla="*/ f58 1 f42"/>
                <a:gd name="f72" fmla="*/ f59 1 f41"/>
                <a:gd name="f73" fmla="*/ f60 1 f42"/>
                <a:gd name="f74" fmla="*/ f61 1 f41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2 1"/>
                <a:gd name="f82" fmla="*/ f69 f33 1"/>
                <a:gd name="f83" fmla="*/ f70 f33 1"/>
                <a:gd name="f84" fmla="*/ f71 f33 1"/>
                <a:gd name="f85" fmla="*/ f72 f32 1"/>
                <a:gd name="f86" fmla="*/ f73 f33 1"/>
                <a:gd name="f87" fmla="*/ f7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81" y="f82"/>
                </a:cxn>
                <a:cxn ang="f52">
                  <a:pos x="f81" y="f83"/>
                </a:cxn>
                <a:cxn ang="f52">
                  <a:pos x="f81" y="f84"/>
                </a:cxn>
                <a:cxn ang="f52">
                  <a:pos x="f85" y="f86"/>
                </a:cxn>
                <a:cxn ang="f52">
                  <a:pos x="f87" y="f84"/>
                </a:cxn>
                <a:cxn ang="f52">
                  <a:pos x="f87" y="f83"/>
                </a:cxn>
                <a:cxn ang="f52">
                  <a:pos x="f87" y="f82"/>
                </a:cxn>
                <a:cxn ang="f52">
                  <a:pos x="f79" y="f80"/>
                </a:cxn>
              </a:cxnLst>
              <a:rect l="f75" t="f78" r="f76" b="f77"/>
              <a:pathLst>
                <a:path w="14610" h="83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lnTo>
                    <a:pt x="f14" y="f5"/>
                  </a:lnTo>
                  <a:cubicBezTo>
                    <a:pt x="f14" y="f20"/>
                    <a:pt x="f21" y="f22"/>
                    <a:pt x="f23" y="f22"/>
                  </a:cubicBezTo>
                  <a:cubicBezTo>
                    <a:pt x="f24" y="f22"/>
                    <a:pt x="f25" y="f20"/>
                    <a:pt x="f25" y="f5"/>
                  </a:cubicBezTo>
                  <a:lnTo>
                    <a:pt x="f25" y="f19"/>
                  </a:lnTo>
                  <a:cubicBezTo>
                    <a:pt x="f26" y="f18"/>
                    <a:pt x="f26" y="f17"/>
                    <a:pt x="f25" y="f15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1" name="Freeform: Shape 1514">
              <a:extLst>
                <a:ext uri="{FF2B5EF4-FFF2-40B4-BE49-F238E27FC236}">
                  <a16:creationId xmlns:a16="http://schemas.microsoft.com/office/drawing/2014/main" id="{E9A548A6-C71B-54A2-476C-EB9C271507C2}"/>
                </a:ext>
              </a:extLst>
            </p:cNvPr>
            <p:cNvSpPr/>
            <p:nvPr/>
          </p:nvSpPr>
          <p:spPr>
            <a:xfrm>
              <a:off x="10310682" y="6391829"/>
              <a:ext cx="12454" cy="949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36"/>
                <a:gd name="f7" fmla="val 94975"/>
                <a:gd name="f8" fmla="val 5852"/>
                <a:gd name="f9" fmla="val 9871"/>
                <a:gd name="f10" fmla="val 94908"/>
                <a:gd name="f11" fmla="val 13086"/>
                <a:gd name="f12" fmla="val 91626"/>
                <a:gd name="f13" fmla="val 87608"/>
                <a:gd name="f14" fmla="val 7234"/>
                <a:gd name="f15" fmla="val 13153"/>
                <a:gd name="f16" fmla="val 6832"/>
                <a:gd name="f17" fmla="val 6430"/>
                <a:gd name="f18" fmla="val 6028"/>
                <a:gd name="f19" fmla="val 12564"/>
                <a:gd name="f20" fmla="val 2585"/>
                <a:gd name="f21" fmla="val 9603"/>
                <a:gd name="f22" fmla="val 27"/>
                <a:gd name="f23" fmla="val 6120"/>
                <a:gd name="f24" fmla="val 4646"/>
                <a:gd name="f25" fmla="val 3172"/>
                <a:gd name="f26" fmla="val 2101"/>
                <a:gd name="f27" fmla="val 670"/>
                <a:gd name="f28" fmla="val 895"/>
                <a:gd name="f29" fmla="val 1474"/>
                <a:gd name="f30" fmla="val 855"/>
                <a:gd name="f31" fmla="val 1875"/>
                <a:gd name="f32" fmla="val 2277"/>
                <a:gd name="f33" fmla="val 2679"/>
                <a:gd name="f34" fmla="val 91"/>
                <a:gd name="f35" fmla="val 3885"/>
                <a:gd name="f36" fmla="val -30"/>
                <a:gd name="f37" fmla="val 4327"/>
                <a:gd name="f38" fmla="val 4782"/>
                <a:gd name="f39" fmla="val 5224"/>
                <a:gd name="f40" fmla="val 37"/>
                <a:gd name="f41" fmla="val 5666"/>
                <a:gd name="f42" fmla="val 6122"/>
                <a:gd name="f43" fmla="val 6564"/>
                <a:gd name="f44" fmla="val 86938"/>
                <a:gd name="f45" fmla="val -338"/>
                <a:gd name="f46" fmla="val 90702"/>
                <a:gd name="f47" fmla="val 2154"/>
                <a:gd name="f48" fmla="val 94172"/>
                <a:gd name="f49" fmla="+- 0 0 -90"/>
                <a:gd name="f50" fmla="*/ f3 1 13136"/>
                <a:gd name="f51" fmla="*/ f4 1 94975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3136"/>
                <a:gd name="f60" fmla="*/ f56 1 94975"/>
                <a:gd name="f61" fmla="*/ 5852 f57 1"/>
                <a:gd name="f62" fmla="*/ 94975 f56 1"/>
                <a:gd name="f63" fmla="*/ 13086 f57 1"/>
                <a:gd name="f64" fmla="*/ 87608 f56 1"/>
                <a:gd name="f65" fmla="*/ 7234 f56 1"/>
                <a:gd name="f66" fmla="*/ 6028 f56 1"/>
                <a:gd name="f67" fmla="*/ 6120 f57 1"/>
                <a:gd name="f68" fmla="*/ 0 f56 1"/>
                <a:gd name="f69" fmla="*/ 4646 f57 1"/>
                <a:gd name="f70" fmla="*/ 3172 f57 1"/>
                <a:gd name="f71" fmla="*/ 2101 f57 1"/>
                <a:gd name="f72" fmla="*/ 670 f56 1"/>
                <a:gd name="f73" fmla="*/ 895 f57 1"/>
                <a:gd name="f74" fmla="*/ 1474 f56 1"/>
                <a:gd name="f75" fmla="*/ 2679 f56 1"/>
                <a:gd name="f76" fmla="*/ 91 f57 1"/>
                <a:gd name="f77" fmla="*/ 3885 f56 1"/>
                <a:gd name="f78" fmla="*/ 5224 f56 1"/>
                <a:gd name="f79" fmla="*/ 6564 f56 1"/>
                <a:gd name="f80" fmla="*/ 86938 f56 1"/>
                <a:gd name="f81" fmla="+- f58 0 f1"/>
                <a:gd name="f82" fmla="*/ f61 1 13136"/>
                <a:gd name="f83" fmla="*/ f62 1 94975"/>
                <a:gd name="f84" fmla="*/ f63 1 13136"/>
                <a:gd name="f85" fmla="*/ f64 1 94975"/>
                <a:gd name="f86" fmla="*/ f65 1 94975"/>
                <a:gd name="f87" fmla="*/ f66 1 94975"/>
                <a:gd name="f88" fmla="*/ f67 1 13136"/>
                <a:gd name="f89" fmla="*/ f68 1 94975"/>
                <a:gd name="f90" fmla="*/ f69 1 13136"/>
                <a:gd name="f91" fmla="*/ f70 1 13136"/>
                <a:gd name="f92" fmla="*/ f71 1 13136"/>
                <a:gd name="f93" fmla="*/ f72 1 94975"/>
                <a:gd name="f94" fmla="*/ f73 1 13136"/>
                <a:gd name="f95" fmla="*/ f74 1 94975"/>
                <a:gd name="f96" fmla="*/ f75 1 94975"/>
                <a:gd name="f97" fmla="*/ f76 1 13136"/>
                <a:gd name="f98" fmla="*/ f77 1 94975"/>
                <a:gd name="f99" fmla="*/ f78 1 94975"/>
                <a:gd name="f100" fmla="*/ f79 1 94975"/>
                <a:gd name="f101" fmla="*/ f80 1 94975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59"/>
                <a:gd name="f109" fmla="*/ f85 1 f60"/>
                <a:gd name="f110" fmla="*/ f86 1 f60"/>
                <a:gd name="f111" fmla="*/ f87 1 f60"/>
                <a:gd name="f112" fmla="*/ f88 1 f59"/>
                <a:gd name="f113" fmla="*/ f89 1 f60"/>
                <a:gd name="f114" fmla="*/ f90 1 f59"/>
                <a:gd name="f115" fmla="*/ f91 1 f59"/>
                <a:gd name="f116" fmla="*/ f92 1 f59"/>
                <a:gd name="f117" fmla="*/ f93 1 f60"/>
                <a:gd name="f118" fmla="*/ f94 1 f59"/>
                <a:gd name="f119" fmla="*/ f95 1 f60"/>
                <a:gd name="f120" fmla="*/ f96 1 f60"/>
                <a:gd name="f121" fmla="*/ f97 1 f59"/>
                <a:gd name="f122" fmla="*/ f98 1 f60"/>
                <a:gd name="f123" fmla="*/ f99 1 f60"/>
                <a:gd name="f124" fmla="*/ f100 1 f60"/>
                <a:gd name="f125" fmla="*/ f101 1 f60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0 1"/>
                <a:gd name="f133" fmla="*/ f109 f51 1"/>
                <a:gd name="f134" fmla="*/ f110 f51 1"/>
                <a:gd name="f135" fmla="*/ f111 f51 1"/>
                <a:gd name="f136" fmla="*/ f112 f50 1"/>
                <a:gd name="f137" fmla="*/ f113 f51 1"/>
                <a:gd name="f138" fmla="*/ f114 f50 1"/>
                <a:gd name="f139" fmla="*/ f115 f50 1"/>
                <a:gd name="f140" fmla="*/ f116 f50 1"/>
                <a:gd name="f141" fmla="*/ f117 f51 1"/>
                <a:gd name="f142" fmla="*/ f118 f50 1"/>
                <a:gd name="f143" fmla="*/ f119 f51 1"/>
                <a:gd name="f144" fmla="*/ f120 f51 1"/>
                <a:gd name="f145" fmla="*/ f121 f50 1"/>
                <a:gd name="f146" fmla="*/ f122 f51 1"/>
                <a:gd name="f147" fmla="*/ f123 f51 1"/>
                <a:gd name="f148" fmla="*/ f124 f51 1"/>
                <a:gd name="f149" fmla="*/ f12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2" y="f134"/>
                </a:cxn>
                <a:cxn ang="f81">
                  <a:pos x="f132" y="f135"/>
                </a:cxn>
                <a:cxn ang="f81">
                  <a:pos x="f136" y="f137"/>
                </a:cxn>
                <a:cxn ang="f81">
                  <a:pos x="f138" y="f137"/>
                </a:cxn>
                <a:cxn ang="f81">
                  <a:pos x="f139" y="f137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2" y="f144"/>
                </a:cxn>
                <a:cxn ang="f81">
                  <a:pos x="f145" y="f146"/>
                </a:cxn>
                <a:cxn ang="f81">
                  <a:pos x="f145" y="f147"/>
                </a:cxn>
                <a:cxn ang="f81">
                  <a:pos x="f145" y="f148"/>
                </a:cxn>
                <a:cxn ang="f81">
                  <a:pos x="f145" y="f149"/>
                </a:cxn>
                <a:cxn ang="f81">
                  <a:pos x="f130" y="f131"/>
                </a:cxn>
              </a:cxnLst>
              <a:rect l="f126" t="f129" r="f127" b="f128"/>
              <a:pathLst>
                <a:path w="13136" h="94975">
                  <a:moveTo>
                    <a:pt x="f8" y="f7"/>
                  </a:moveTo>
                  <a:cubicBezTo>
                    <a:pt x="f9" y="f10"/>
                    <a:pt x="f11" y="f12"/>
                    <a:pt x="f11" y="f13"/>
                  </a:cubicBezTo>
                  <a:lnTo>
                    <a:pt x="f11" y="f14"/>
                  </a:lnTo>
                  <a:cubicBezTo>
                    <a:pt x="f15" y="f16"/>
                    <a:pt x="f15" y="f17"/>
                    <a:pt x="f11" y="f18"/>
                  </a:cubicBezTo>
                  <a:cubicBezTo>
                    <a:pt x="f19" y="f20"/>
                    <a:pt x="f21" y="f22"/>
                    <a:pt x="f23" y="f5"/>
                  </a:cubicBezTo>
                  <a:lnTo>
                    <a:pt x="f24" y="f5"/>
                  </a:lnTo>
                  <a:lnTo>
                    <a:pt x="f25" y="f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0" y="f32"/>
                    <a:pt x="f28" y="f33"/>
                  </a:cubicBezTo>
                  <a:cubicBezTo>
                    <a:pt x="f28" y="f33"/>
                    <a:pt x="f28" y="f33"/>
                    <a:pt x="f34" y="f35"/>
                  </a:cubicBezTo>
                  <a:cubicBezTo>
                    <a:pt x="f36" y="f37"/>
                    <a:pt x="f36" y="f38"/>
                    <a:pt x="f34" y="f39"/>
                  </a:cubicBezTo>
                  <a:cubicBezTo>
                    <a:pt x="f40" y="f41"/>
                    <a:pt x="f40" y="f42"/>
                    <a:pt x="f34" y="f43"/>
                  </a:cubicBezTo>
                  <a:lnTo>
                    <a:pt x="f34" y="f44"/>
                  </a:lnTo>
                  <a:cubicBezTo>
                    <a:pt x="f45" y="f46"/>
                    <a:pt x="f47" y="f4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2" name="Freeform: Shape 1515">
              <a:extLst>
                <a:ext uri="{FF2B5EF4-FFF2-40B4-BE49-F238E27FC236}">
                  <a16:creationId xmlns:a16="http://schemas.microsoft.com/office/drawing/2014/main" id="{52162531-00FF-D2AD-332C-F6EAE64D314B}"/>
                </a:ext>
              </a:extLst>
            </p:cNvPr>
            <p:cNvSpPr/>
            <p:nvPr/>
          </p:nvSpPr>
          <p:spPr>
            <a:xfrm>
              <a:off x="10718432" y="6481175"/>
              <a:ext cx="13844" cy="91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9109"/>
                <a:gd name="f8" fmla="val 14604"/>
                <a:gd name="f9" fmla="val 3992"/>
                <a:gd name="f10" fmla="val 11362"/>
                <a:gd name="f11" fmla="val 7234"/>
                <a:gd name="f12" fmla="val 7369"/>
                <a:gd name="f13" fmla="val 3349"/>
                <a:gd name="f14" fmla="val 67"/>
                <a:gd name="f15" fmla="val 4019"/>
                <a:gd name="f16" fmla="val 1742"/>
                <a:gd name="f17" fmla="val 5814"/>
                <a:gd name="f18" fmla="val 3296"/>
                <a:gd name="f19" fmla="val 11389"/>
                <a:gd name="f20" fmla="val 9042"/>
                <a:gd name="f21" fmla="val 5760"/>
                <a:gd name="f22" fmla="val 536"/>
                <a:gd name="f23" fmla="+- 0 0 -90"/>
                <a:gd name="f24" fmla="*/ f3 1 14603"/>
                <a:gd name="f25" fmla="*/ f4 1 910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603"/>
                <a:gd name="f34" fmla="*/ f30 1 9109"/>
                <a:gd name="f35" fmla="*/ 14604 f31 1"/>
                <a:gd name="f36" fmla="*/ 0 f30 1"/>
                <a:gd name="f37" fmla="*/ 7369 f31 1"/>
                <a:gd name="f38" fmla="*/ 7234 f30 1"/>
                <a:gd name="f39" fmla="*/ 0 f31 1"/>
                <a:gd name="f40" fmla="*/ 1742 f30 1"/>
                <a:gd name="f41" fmla="*/ 9109 f30 1"/>
                <a:gd name="f42" fmla="*/ 536 f30 1"/>
                <a:gd name="f43" fmla="+- f32 0 f1"/>
                <a:gd name="f44" fmla="*/ f35 1 14603"/>
                <a:gd name="f45" fmla="*/ f36 1 9109"/>
                <a:gd name="f46" fmla="*/ f37 1 14603"/>
                <a:gd name="f47" fmla="*/ f38 1 9109"/>
                <a:gd name="f48" fmla="*/ f39 1 14603"/>
                <a:gd name="f49" fmla="*/ f40 1 9109"/>
                <a:gd name="f50" fmla="*/ f41 1 9109"/>
                <a:gd name="f51" fmla="*/ f42 1 9109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3"/>
                <a:gd name="f61" fmla="*/ f49 1 f34"/>
                <a:gd name="f62" fmla="*/ f50 1 f34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4 1"/>
                <a:gd name="f73" fmla="*/ f61 f25 1"/>
                <a:gd name="f74" fmla="*/ f62 f25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2" y="f69"/>
                </a:cxn>
                <a:cxn ang="f43">
                  <a:pos x="f72" y="f73"/>
                </a:cxn>
                <a:cxn ang="f43">
                  <a:pos x="f70" y="f74"/>
                </a:cxn>
                <a:cxn ang="f43">
                  <a:pos x="f68" y="f73"/>
                </a:cxn>
                <a:cxn ang="f43">
                  <a:pos x="f68" y="f75"/>
                </a:cxn>
              </a:cxnLst>
              <a:rect l="f64" t="f67" r="f65" b="f66"/>
              <a:pathLst>
                <a:path w="14603" h="9109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14" y="f15"/>
                    <a:pt x="f5" y="f5"/>
                  </a:cubicBezTo>
                  <a:lnTo>
                    <a:pt x="f5" y="f16"/>
                  </a:lnTo>
                  <a:cubicBezTo>
                    <a:pt x="f5" y="f17"/>
                    <a:pt x="f18" y="f7"/>
                    <a:pt x="f12" y="f7"/>
                  </a:cubicBezTo>
                  <a:cubicBezTo>
                    <a:pt x="f19" y="f20"/>
                    <a:pt x="f8" y="f21"/>
                    <a:pt x="f8" y="f16"/>
                  </a:cubicBezTo>
                  <a:lnTo>
                    <a:pt x="f8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3" name="Freeform: Shape 1516">
              <a:extLst>
                <a:ext uri="{FF2B5EF4-FFF2-40B4-BE49-F238E27FC236}">
                  <a16:creationId xmlns:a16="http://schemas.microsoft.com/office/drawing/2014/main" id="{777A2674-9406-CF0B-D71A-ECCC2A627FBA}"/>
                </a:ext>
              </a:extLst>
            </p:cNvPr>
            <p:cNvSpPr/>
            <p:nvPr/>
          </p:nvSpPr>
          <p:spPr>
            <a:xfrm>
              <a:off x="9513344" y="6482382"/>
              <a:ext cx="13844" cy="371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71327"/>
                <a:gd name="f8" fmla="val 7234"/>
                <a:gd name="f9" fmla="val 7367"/>
                <a:gd name="f10" fmla="val 3215"/>
                <a:gd name="f11" fmla="val 7301"/>
                <a:gd name="f12" fmla="val 4019"/>
                <a:gd name="f13" fmla="val 371328"/>
                <a:gd name="f14" fmla="val 536"/>
                <a:gd name="f15" fmla="val 14322"/>
                <a:gd name="f16" fmla="val 4394"/>
                <a:gd name="f17" fmla="val 11106"/>
                <a:gd name="f18" fmla="val 7381"/>
                <a:gd name="f19" fmla="+- 0 0 -90"/>
                <a:gd name="f20" fmla="*/ f3 1 14603"/>
                <a:gd name="f21" fmla="*/ f4 1 37132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371327"/>
                <a:gd name="f31" fmla="*/ 7234 f27 1"/>
                <a:gd name="f32" fmla="*/ 7367 f26 1"/>
                <a:gd name="f33" fmla="*/ 0 f27 1"/>
                <a:gd name="f34" fmla="*/ 0 f26 1"/>
                <a:gd name="f35" fmla="*/ 371328 f26 1"/>
                <a:gd name="f36" fmla="*/ 14603 f27 1"/>
                <a:gd name="f37" fmla="*/ 536 f26 1"/>
                <a:gd name="f38" fmla="+- f28 0 f1"/>
                <a:gd name="f39" fmla="*/ f31 1 14603"/>
                <a:gd name="f40" fmla="*/ f32 1 371327"/>
                <a:gd name="f41" fmla="*/ f33 1 14603"/>
                <a:gd name="f42" fmla="*/ f34 1 371327"/>
                <a:gd name="f43" fmla="*/ f35 1 371327"/>
                <a:gd name="f44" fmla="*/ f36 1 14603"/>
                <a:gd name="f45" fmla="*/ f37 1 371327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6" y="f65"/>
                </a:cxn>
                <a:cxn ang="f38">
                  <a:pos x="f66" y="f67"/>
                </a:cxn>
                <a:cxn ang="f38">
                  <a:pos x="f61" y="f62"/>
                </a:cxn>
              </a:cxnLst>
              <a:rect l="f57" t="f60" r="f58" b="f59"/>
              <a:pathLst>
                <a:path w="14603" h="371327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13"/>
                  </a:lnTo>
                  <a:lnTo>
                    <a:pt x="f6" y="f13"/>
                  </a:lnTo>
                  <a:lnTo>
                    <a:pt x="f6" y="f14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4" name="Freeform: Shape 1517">
              <a:extLst>
                <a:ext uri="{FF2B5EF4-FFF2-40B4-BE49-F238E27FC236}">
                  <a16:creationId xmlns:a16="http://schemas.microsoft.com/office/drawing/2014/main" id="{F3FAC550-7B74-FBEF-9FFB-D6E7F32603EE}"/>
                </a:ext>
              </a:extLst>
            </p:cNvPr>
            <p:cNvSpPr/>
            <p:nvPr/>
          </p:nvSpPr>
          <p:spPr>
            <a:xfrm>
              <a:off x="11266944" y="6800804"/>
              <a:ext cx="13844" cy="288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28800"/>
                <a:gd name="f8" fmla="val 7369"/>
                <a:gd name="f9" fmla="val 7234"/>
                <a:gd name="f10" fmla="val 3349"/>
                <a:gd name="f11" fmla="val 67"/>
                <a:gd name="f12" fmla="val 4019"/>
                <a:gd name="f13" fmla="val 21567"/>
                <a:gd name="f14" fmla="val 25586"/>
                <a:gd name="f15" fmla="val 28801"/>
                <a:gd name="f16" fmla="val 11362"/>
                <a:gd name="f17" fmla="val 14604"/>
                <a:gd name="f18" fmla="val 25559"/>
                <a:gd name="f19" fmla="val 3992"/>
                <a:gd name="f20" fmla="+- 0 0 -90"/>
                <a:gd name="f21" fmla="*/ f3 1 14603"/>
                <a:gd name="f22" fmla="*/ f4 1 2880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603"/>
                <a:gd name="f31" fmla="*/ f27 1 28800"/>
                <a:gd name="f32" fmla="*/ 7369 f28 1"/>
                <a:gd name="f33" fmla="*/ 7234 f27 1"/>
                <a:gd name="f34" fmla="*/ 0 f28 1"/>
                <a:gd name="f35" fmla="*/ 0 f27 1"/>
                <a:gd name="f36" fmla="*/ 21567 f27 1"/>
                <a:gd name="f37" fmla="*/ 28801 f27 1"/>
                <a:gd name="f38" fmla="*/ 14604 f28 1"/>
                <a:gd name="f39" fmla="+- f29 0 f1"/>
                <a:gd name="f40" fmla="*/ f32 1 14603"/>
                <a:gd name="f41" fmla="*/ f33 1 28800"/>
                <a:gd name="f42" fmla="*/ f34 1 14603"/>
                <a:gd name="f43" fmla="*/ f35 1 28800"/>
                <a:gd name="f44" fmla="*/ f36 1 28800"/>
                <a:gd name="f45" fmla="*/ f37 1 28800"/>
                <a:gd name="f46" fmla="*/ f38 1 14603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1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2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4" y="f66"/>
                </a:cxn>
                <a:cxn ang="f39">
                  <a:pos x="f62" y="f67"/>
                </a:cxn>
                <a:cxn ang="f39">
                  <a:pos x="f68" y="f66"/>
                </a:cxn>
                <a:cxn ang="f39">
                  <a:pos x="f68" y="f65"/>
                </a:cxn>
                <a:cxn ang="f39">
                  <a:pos x="f62" y="f63"/>
                </a:cxn>
              </a:cxnLst>
              <a:rect l="f58" t="f61" r="f59" b="f60"/>
              <a:pathLst>
                <a:path w="14603" h="28800">
                  <a:moveTo>
                    <a:pt x="f8" y="f9"/>
                  </a:moveTo>
                  <a:cubicBezTo>
                    <a:pt x="f10" y="f9"/>
                    <a:pt x="f11" y="f12"/>
                    <a:pt x="f5" y="f5"/>
                  </a:cubicBezTo>
                  <a:lnTo>
                    <a:pt x="f5" y="f13"/>
                  </a:lnTo>
                  <a:cubicBezTo>
                    <a:pt x="f11" y="f14"/>
                    <a:pt x="f10" y="f15"/>
                    <a:pt x="f8" y="f15"/>
                  </a:cubicBezTo>
                  <a:cubicBezTo>
                    <a:pt x="f16" y="f15"/>
                    <a:pt x="f17" y="f18"/>
                    <a:pt x="f17" y="f13"/>
                  </a:cubicBezTo>
                  <a:lnTo>
                    <a:pt x="f17" y="f5"/>
                  </a:lnTo>
                  <a:cubicBezTo>
                    <a:pt x="f17" y="f19"/>
                    <a:pt x="f1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5" name="Freeform: Shape 1518">
              <a:extLst>
                <a:ext uri="{FF2B5EF4-FFF2-40B4-BE49-F238E27FC236}">
                  <a16:creationId xmlns:a16="http://schemas.microsoft.com/office/drawing/2014/main" id="{1B03C584-B16C-B946-BC10-5E886C39771A}"/>
                </a:ext>
              </a:extLst>
            </p:cNvPr>
            <p:cNvSpPr/>
            <p:nvPr/>
          </p:nvSpPr>
          <p:spPr>
            <a:xfrm>
              <a:off x="10043312" y="6442734"/>
              <a:ext cx="13716" cy="474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47420"/>
                <a:gd name="f8" fmla="val 40187"/>
                <a:gd name="f9" fmla="val 44179"/>
                <a:gd name="f10" fmla="val 3242"/>
                <a:gd name="f11" fmla="val 47421"/>
                <a:gd name="f12" fmla="val 7234"/>
                <a:gd name="f13" fmla="val 11227"/>
                <a:gd name="f14" fmla="val 14470"/>
                <a:gd name="f15" fmla="val 5358"/>
                <a:gd name="f16" fmla="val 12057"/>
                <a:gd name="f17" fmla="val 10718"/>
                <a:gd name="f18" fmla="val 6524"/>
                <a:gd name="f19" fmla="val 9016"/>
                <a:gd name="f20" fmla="val 7194"/>
                <a:gd name="f21" fmla="val 3269"/>
                <a:gd name="f22" fmla="val 7167"/>
                <a:gd name="f23" fmla="val 67"/>
                <a:gd name="f24" fmla="val 3965"/>
                <a:gd name="f25" fmla="+- 0 0 -90"/>
                <a:gd name="f26" fmla="*/ f3 1 14469"/>
                <a:gd name="f27" fmla="*/ f4 1 4742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469"/>
                <a:gd name="f36" fmla="*/ f32 1 47420"/>
                <a:gd name="f37" fmla="*/ 0 f33 1"/>
                <a:gd name="f38" fmla="*/ 0 f32 1"/>
                <a:gd name="f39" fmla="*/ 40187 f32 1"/>
                <a:gd name="f40" fmla="*/ 7234 f33 1"/>
                <a:gd name="f41" fmla="*/ 47421 f32 1"/>
                <a:gd name="f42" fmla="*/ 14470 f33 1"/>
                <a:gd name="f43" fmla="*/ 5358 f32 1"/>
                <a:gd name="f44" fmla="*/ 12057 f33 1"/>
                <a:gd name="f45" fmla="*/ 7234 f32 1"/>
                <a:gd name="f46" fmla="+- f34 0 f1"/>
                <a:gd name="f47" fmla="*/ f37 1 14469"/>
                <a:gd name="f48" fmla="*/ f38 1 47420"/>
                <a:gd name="f49" fmla="*/ f39 1 47420"/>
                <a:gd name="f50" fmla="*/ f40 1 14469"/>
                <a:gd name="f51" fmla="*/ f41 1 47420"/>
                <a:gd name="f52" fmla="*/ f42 1 14469"/>
                <a:gd name="f53" fmla="*/ f43 1 47420"/>
                <a:gd name="f54" fmla="*/ f44 1 14469"/>
                <a:gd name="f55" fmla="*/ f45 1 47420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6"/>
                <a:gd name="f63" fmla="*/ f50 1 f35"/>
                <a:gd name="f64" fmla="*/ f51 1 f36"/>
                <a:gd name="f65" fmla="*/ f52 1 f35"/>
                <a:gd name="f66" fmla="*/ f53 1 f36"/>
                <a:gd name="f67" fmla="*/ f54 1 f35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7 1"/>
                <a:gd name="f76" fmla="*/ f63 f26 1"/>
                <a:gd name="f77" fmla="*/ f64 f27 1"/>
                <a:gd name="f78" fmla="*/ f65 f26 1"/>
                <a:gd name="f79" fmla="*/ f66 f27 1"/>
                <a:gd name="f80" fmla="*/ f67 f26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3" y="f75"/>
                </a:cxn>
                <a:cxn ang="f46">
                  <a:pos x="f76" y="f77"/>
                </a:cxn>
                <a:cxn ang="f46">
                  <a:pos x="f78" y="f75"/>
                </a:cxn>
                <a:cxn ang="f46">
                  <a:pos x="f78" y="f79"/>
                </a:cxn>
                <a:cxn ang="f46">
                  <a:pos x="f80" y="f79"/>
                </a:cxn>
                <a:cxn ang="f46">
                  <a:pos x="f76" y="f81"/>
                </a:cxn>
                <a:cxn ang="f46">
                  <a:pos x="f73" y="f74"/>
                </a:cxn>
              </a:cxnLst>
              <a:rect l="f69" t="f72" r="f70" b="f71"/>
              <a:pathLst>
                <a:path w="14469" h="47420">
                  <a:moveTo>
                    <a:pt x="f5" y="f5"/>
                  </a:moveTo>
                  <a:lnTo>
                    <a:pt x="f5" y="f8"/>
                  </a:ln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8"/>
                  </a:cubicBezTo>
                  <a:lnTo>
                    <a:pt x="f14" y="f15"/>
                  </a:lnTo>
                  <a:lnTo>
                    <a:pt x="f16" y="f15"/>
                  </a:lnTo>
                  <a:cubicBezTo>
                    <a:pt x="f17" y="f18"/>
                    <a:pt x="f19" y="f20"/>
                    <a:pt x="f12" y="f12"/>
                  </a:cubicBezTo>
                  <a:cubicBezTo>
                    <a:pt x="f21" y="f22"/>
                    <a:pt x="f23" y="f24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6" name="Freeform: Shape 1519">
              <a:extLst>
                <a:ext uri="{FF2B5EF4-FFF2-40B4-BE49-F238E27FC236}">
                  <a16:creationId xmlns:a16="http://schemas.microsoft.com/office/drawing/2014/main" id="{39904391-202C-3273-E2D3-1C580093322E}"/>
                </a:ext>
              </a:extLst>
            </p:cNvPr>
            <p:cNvSpPr/>
            <p:nvPr/>
          </p:nvSpPr>
          <p:spPr>
            <a:xfrm>
              <a:off x="10718432" y="6480508"/>
              <a:ext cx="13844" cy="79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7903"/>
                <a:gd name="f8" fmla="val 7369"/>
                <a:gd name="f9" fmla="val 11362"/>
                <a:gd name="f10" fmla="val 14604"/>
                <a:gd name="f11" fmla="val 4662"/>
                <a:gd name="f12" fmla="val 670"/>
                <a:gd name="f13" fmla="val 3992"/>
                <a:gd name="f14" fmla="val 7234"/>
                <a:gd name="f15" fmla="val 3349"/>
                <a:gd name="f16" fmla="val 67"/>
                <a:gd name="f17" fmla="val 4019"/>
                <a:gd name="f18" fmla="val 4688"/>
                <a:gd name="f19" fmla="+- 0 0 -90"/>
                <a:gd name="f20" fmla="*/ f3 1 14603"/>
                <a:gd name="f21" fmla="*/ f4 1 790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7903"/>
                <a:gd name="f31" fmla="*/ 7369 f27 1"/>
                <a:gd name="f32" fmla="*/ 7903 f26 1"/>
                <a:gd name="f33" fmla="*/ 14604 f27 1"/>
                <a:gd name="f34" fmla="*/ 670 f26 1"/>
                <a:gd name="f35" fmla="*/ 0 f26 1"/>
                <a:gd name="f36" fmla="*/ 7234 f26 1"/>
                <a:gd name="f37" fmla="*/ 0 f27 1"/>
                <a:gd name="f38" fmla="+- f28 0 f1"/>
                <a:gd name="f39" fmla="*/ f31 1 14603"/>
                <a:gd name="f40" fmla="*/ f32 1 7903"/>
                <a:gd name="f41" fmla="*/ f33 1 14603"/>
                <a:gd name="f42" fmla="*/ f34 1 7903"/>
                <a:gd name="f43" fmla="*/ f35 1 7903"/>
                <a:gd name="f44" fmla="*/ f36 1 7903"/>
                <a:gd name="f45" fmla="*/ f37 1 1460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4603" h="7903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5"/>
                  </a:lnTo>
                  <a:cubicBezTo>
                    <a:pt x="f10" y="f13"/>
                    <a:pt x="f9" y="f14"/>
                    <a:pt x="f8" y="f14"/>
                  </a:cubicBezTo>
                  <a:cubicBezTo>
                    <a:pt x="f15" y="f14"/>
                    <a:pt x="f16" y="f17"/>
                    <a:pt x="f5" y="f5"/>
                  </a:cubicBezTo>
                  <a:lnTo>
                    <a:pt x="f5" y="f12"/>
                  </a:lnTo>
                  <a:cubicBezTo>
                    <a:pt x="f16" y="f18"/>
                    <a:pt x="f15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7" name="Freeform: Shape 1520">
              <a:extLst>
                <a:ext uri="{FF2B5EF4-FFF2-40B4-BE49-F238E27FC236}">
                  <a16:creationId xmlns:a16="http://schemas.microsoft.com/office/drawing/2014/main" id="{EC45D468-1C86-8E51-232B-EF8CF896FB6B}"/>
                </a:ext>
              </a:extLst>
            </p:cNvPr>
            <p:cNvSpPr/>
            <p:nvPr/>
          </p:nvSpPr>
          <p:spPr>
            <a:xfrm>
              <a:off x="9513344" y="6481175"/>
              <a:ext cx="13844" cy="91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9109"/>
                <a:gd name="f8" fmla="val 7234"/>
                <a:gd name="f9" fmla="val 3241"/>
                <a:gd name="f10" fmla="val 3992"/>
                <a:gd name="f11" fmla="val 1742"/>
                <a:gd name="f12" fmla="val 5760"/>
                <a:gd name="f13" fmla="val 3215"/>
                <a:gd name="f14" fmla="val 9042"/>
                <a:gd name="f15" fmla="val 11308"/>
                <a:gd name="f16" fmla="val 5814"/>
                <a:gd name="f17" fmla="val 536"/>
                <a:gd name="f18" fmla="val 14255"/>
                <a:gd name="f19" fmla="val 4340"/>
                <a:gd name="f20" fmla="val 11052"/>
                <a:gd name="f21" fmla="val 7247"/>
                <a:gd name="f22" fmla="+- 0 0 -90"/>
                <a:gd name="f23" fmla="*/ f3 1 14603"/>
                <a:gd name="f24" fmla="*/ f4 1 910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603"/>
                <a:gd name="f33" fmla="*/ f29 1 9109"/>
                <a:gd name="f34" fmla="*/ 7234 f30 1"/>
                <a:gd name="f35" fmla="*/ 7234 f29 1"/>
                <a:gd name="f36" fmla="*/ 0 f30 1"/>
                <a:gd name="f37" fmla="*/ 0 f29 1"/>
                <a:gd name="f38" fmla="*/ 1742 f29 1"/>
                <a:gd name="f39" fmla="*/ 9109 f29 1"/>
                <a:gd name="f40" fmla="*/ 14603 f30 1"/>
                <a:gd name="f41" fmla="*/ 536 f29 1"/>
                <a:gd name="f42" fmla="+- f31 0 f1"/>
                <a:gd name="f43" fmla="*/ f34 1 14603"/>
                <a:gd name="f44" fmla="*/ f35 1 9109"/>
                <a:gd name="f45" fmla="*/ f36 1 14603"/>
                <a:gd name="f46" fmla="*/ f37 1 9109"/>
                <a:gd name="f47" fmla="*/ f38 1 9109"/>
                <a:gd name="f48" fmla="*/ f39 1 9109"/>
                <a:gd name="f49" fmla="*/ f40 1 14603"/>
                <a:gd name="f50" fmla="*/ f41 1 9109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3"/>
                <a:gd name="f59" fmla="*/ f47 1 f33"/>
                <a:gd name="f60" fmla="*/ f48 1 f33"/>
                <a:gd name="f61" fmla="*/ f49 1 f32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4 1"/>
                <a:gd name="f71" fmla="*/ f59 f24 1"/>
                <a:gd name="f72" fmla="*/ f60 f24 1"/>
                <a:gd name="f73" fmla="*/ f61 f23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9" y="f70"/>
                </a:cxn>
                <a:cxn ang="f42">
                  <a:pos x="f69" y="f71"/>
                </a:cxn>
                <a:cxn ang="f42">
                  <a:pos x="f67" y="f72"/>
                </a:cxn>
                <a:cxn ang="f42">
                  <a:pos x="f73" y="f71"/>
                </a:cxn>
                <a:cxn ang="f42">
                  <a:pos x="f73" y="f74"/>
                </a:cxn>
                <a:cxn ang="f42">
                  <a:pos x="f67" y="f68"/>
                </a:cxn>
              </a:cxnLst>
              <a:rect l="f63" t="f66" r="f64" b="f65"/>
              <a:pathLst>
                <a:path w="14603" h="9109">
                  <a:moveTo>
                    <a:pt x="f8" y="f8"/>
                  </a:moveTo>
                  <a:cubicBezTo>
                    <a:pt x="f9" y="f8"/>
                    <a:pt x="f5" y="f10"/>
                    <a:pt x="f5" y="f5"/>
                  </a:cubicBezTo>
                  <a:lnTo>
                    <a:pt x="f5" y="f11"/>
                  </a:lnTo>
                  <a:cubicBezTo>
                    <a:pt x="f5" y="f12"/>
                    <a:pt x="f13" y="f14"/>
                    <a:pt x="f8" y="f7"/>
                  </a:cubicBezTo>
                  <a:cubicBezTo>
                    <a:pt x="f15" y="f7"/>
                    <a:pt x="f6" y="f16"/>
                    <a:pt x="f6" y="f11"/>
                  </a:cubicBezTo>
                  <a:lnTo>
                    <a:pt x="f6" y="f17"/>
                  </a:lnTo>
                  <a:cubicBezTo>
                    <a:pt x="f18" y="f19"/>
                    <a:pt x="f20" y="f21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8" name="Freeform: Shape 1521">
              <a:extLst>
                <a:ext uri="{FF2B5EF4-FFF2-40B4-BE49-F238E27FC236}">
                  <a16:creationId xmlns:a16="http://schemas.microsoft.com/office/drawing/2014/main" id="{FC47C0BC-E878-36FF-3FAE-6481FBA38770}"/>
                </a:ext>
              </a:extLst>
            </p:cNvPr>
            <p:cNvSpPr/>
            <p:nvPr/>
          </p:nvSpPr>
          <p:spPr>
            <a:xfrm>
              <a:off x="11266944" y="6405628"/>
              <a:ext cx="13862" cy="772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23"/>
                <a:gd name="f7" fmla="val 77292"/>
                <a:gd name="f8" fmla="val 7369"/>
                <a:gd name="f9" fmla="val 3349"/>
                <a:gd name="f10" fmla="val 67"/>
                <a:gd name="f11" fmla="val 3215"/>
                <a:gd name="f12" fmla="val 7234"/>
                <a:gd name="f13" fmla="val 77293"/>
                <a:gd name="f14" fmla="val 73274"/>
                <a:gd name="f15" fmla="val 70059"/>
                <a:gd name="f16" fmla="val 11362"/>
                <a:gd name="f17" fmla="val 14604"/>
                <a:gd name="f18" fmla="val 73301"/>
                <a:gd name="f19" fmla="val 7769"/>
                <a:gd name="f20" fmla="val 14898"/>
                <a:gd name="f21" fmla="val 3791"/>
                <a:gd name="f22" fmla="val 11911"/>
                <a:gd name="f23" fmla="val 321"/>
                <a:gd name="f24" fmla="val 7918"/>
                <a:gd name="f25" fmla="val 13"/>
                <a:gd name="f26" fmla="val 7744"/>
                <a:gd name="f27" fmla="val 7557"/>
                <a:gd name="f28" fmla="+- 0 0 -90"/>
                <a:gd name="f29" fmla="*/ f3 1 14623"/>
                <a:gd name="f30" fmla="*/ f4 1 7729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623"/>
                <a:gd name="f39" fmla="*/ f35 1 77292"/>
                <a:gd name="f40" fmla="*/ 7369 f36 1"/>
                <a:gd name="f41" fmla="*/ 0 f35 1"/>
                <a:gd name="f42" fmla="*/ 0 f36 1"/>
                <a:gd name="f43" fmla="*/ 7234 f35 1"/>
                <a:gd name="f44" fmla="*/ 77293 f35 1"/>
                <a:gd name="f45" fmla="*/ 70059 f35 1"/>
                <a:gd name="f46" fmla="*/ 14604 f36 1"/>
                <a:gd name="f47" fmla="*/ 7769 f35 1"/>
                <a:gd name="f48" fmla="*/ 7918 f36 1"/>
                <a:gd name="f49" fmla="*/ 13 f35 1"/>
                <a:gd name="f50" fmla="+- f37 0 f1"/>
                <a:gd name="f51" fmla="*/ f40 1 14623"/>
                <a:gd name="f52" fmla="*/ f41 1 77292"/>
                <a:gd name="f53" fmla="*/ f42 1 14623"/>
                <a:gd name="f54" fmla="*/ f43 1 77292"/>
                <a:gd name="f55" fmla="*/ f44 1 77292"/>
                <a:gd name="f56" fmla="*/ f45 1 77292"/>
                <a:gd name="f57" fmla="*/ f46 1 14623"/>
                <a:gd name="f58" fmla="*/ f47 1 77292"/>
                <a:gd name="f59" fmla="*/ f48 1 14623"/>
                <a:gd name="f60" fmla="*/ f49 1 77292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9"/>
                <a:gd name="f70" fmla="*/ f56 1 f39"/>
                <a:gd name="f71" fmla="*/ f57 1 f38"/>
                <a:gd name="f72" fmla="*/ f58 1 f39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30 1"/>
                <a:gd name="f84" fmla="*/ f70 f30 1"/>
                <a:gd name="f85" fmla="*/ f71 f29 1"/>
                <a:gd name="f86" fmla="*/ f72 f30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1" y="f83"/>
                </a:cxn>
                <a:cxn ang="f50">
                  <a:pos x="f79" y="f84"/>
                </a:cxn>
                <a:cxn ang="f50">
                  <a:pos x="f85" y="f83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79" y="f80"/>
                </a:cxn>
              </a:cxnLst>
              <a:rect l="f75" t="f78" r="f76" b="f77"/>
              <a:pathLst>
                <a:path w="14623" h="77292">
                  <a:moveTo>
                    <a:pt x="f8" y="f5"/>
                  </a:moveTo>
                  <a:cubicBezTo>
                    <a:pt x="f9" y="f5"/>
                    <a:pt x="f10" y="f11"/>
                    <a:pt x="f5" y="f12"/>
                  </a:cubicBezTo>
                  <a:lnTo>
                    <a:pt x="f5" y="f13"/>
                  </a:lnTo>
                  <a:cubicBezTo>
                    <a:pt x="f10" y="f14"/>
                    <a:pt x="f9" y="f15"/>
                    <a:pt x="f8" y="f15"/>
                  </a:cubicBezTo>
                  <a:cubicBezTo>
                    <a:pt x="f16" y="f15"/>
                    <a:pt x="f17" y="f18"/>
                    <a:pt x="f17" y="f13"/>
                  </a:cubicBezTo>
                  <a:lnTo>
                    <a:pt x="f17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5"/>
                    <a:pt x="f27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9" name="Freeform: Shape 1522">
              <a:extLst>
                <a:ext uri="{FF2B5EF4-FFF2-40B4-BE49-F238E27FC236}">
                  <a16:creationId xmlns:a16="http://schemas.microsoft.com/office/drawing/2014/main" id="{A450D194-AEB2-1F72-1172-B8548A728FC0}"/>
                </a:ext>
              </a:extLst>
            </p:cNvPr>
            <p:cNvSpPr/>
            <p:nvPr/>
          </p:nvSpPr>
          <p:spPr>
            <a:xfrm>
              <a:off x="11266944" y="6475149"/>
              <a:ext cx="13862" cy="3328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23"/>
                <a:gd name="f7" fmla="val 332882"/>
                <a:gd name="f8" fmla="val 7369"/>
                <a:gd name="f9" fmla="val 3349"/>
                <a:gd name="f10" fmla="val 67"/>
                <a:gd name="f11" fmla="val 3215"/>
                <a:gd name="f12" fmla="val 7234"/>
                <a:gd name="f13" fmla="val 325649"/>
                <a:gd name="f14" fmla="val 329667"/>
                <a:gd name="f15" fmla="val 11362"/>
                <a:gd name="f16" fmla="val 14604"/>
                <a:gd name="f17" fmla="val 329641"/>
                <a:gd name="f18" fmla="val 7770"/>
                <a:gd name="f19" fmla="val 14898"/>
                <a:gd name="f20" fmla="val 3791"/>
                <a:gd name="f21" fmla="val 11911"/>
                <a:gd name="f22" fmla="val 322"/>
                <a:gd name="f23" fmla="val 7918"/>
                <a:gd name="f24" fmla="val 13"/>
                <a:gd name="f25" fmla="val 7744"/>
                <a:gd name="f26" fmla="val 7557"/>
                <a:gd name="f27" fmla="+- 0 0 -90"/>
                <a:gd name="f28" fmla="*/ f3 1 14623"/>
                <a:gd name="f29" fmla="*/ f4 1 33288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4623"/>
                <a:gd name="f38" fmla="*/ f34 1 332882"/>
                <a:gd name="f39" fmla="*/ 7369 f35 1"/>
                <a:gd name="f40" fmla="*/ 0 f34 1"/>
                <a:gd name="f41" fmla="*/ 0 f35 1"/>
                <a:gd name="f42" fmla="*/ 7234 f34 1"/>
                <a:gd name="f43" fmla="*/ 325649 f34 1"/>
                <a:gd name="f44" fmla="*/ 332882 f34 1"/>
                <a:gd name="f45" fmla="*/ 14604 f35 1"/>
                <a:gd name="f46" fmla="*/ 7770 f34 1"/>
                <a:gd name="f47" fmla="*/ 7918 f35 1"/>
                <a:gd name="f48" fmla="*/ 13 f34 1"/>
                <a:gd name="f49" fmla="+- f36 0 f1"/>
                <a:gd name="f50" fmla="*/ f39 1 14623"/>
                <a:gd name="f51" fmla="*/ f40 1 332882"/>
                <a:gd name="f52" fmla="*/ f41 1 14623"/>
                <a:gd name="f53" fmla="*/ f42 1 332882"/>
                <a:gd name="f54" fmla="*/ f43 1 332882"/>
                <a:gd name="f55" fmla="*/ f44 1 332882"/>
                <a:gd name="f56" fmla="*/ f45 1 14623"/>
                <a:gd name="f57" fmla="*/ f46 1 332882"/>
                <a:gd name="f58" fmla="*/ f47 1 14623"/>
                <a:gd name="f59" fmla="*/ f48 1 332882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7"/>
                <a:gd name="f67" fmla="*/ f53 1 f38"/>
                <a:gd name="f68" fmla="*/ f54 1 f38"/>
                <a:gd name="f69" fmla="*/ f55 1 f38"/>
                <a:gd name="f70" fmla="*/ f56 1 f37"/>
                <a:gd name="f71" fmla="*/ f57 1 f38"/>
                <a:gd name="f72" fmla="*/ f58 1 f37"/>
                <a:gd name="f73" fmla="*/ f59 1 f38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8 1"/>
                <a:gd name="f81" fmla="*/ f67 f29 1"/>
                <a:gd name="f82" fmla="*/ f68 f29 1"/>
                <a:gd name="f83" fmla="*/ f69 f29 1"/>
                <a:gd name="f84" fmla="*/ f70 f28 1"/>
                <a:gd name="f85" fmla="*/ f71 f29 1"/>
                <a:gd name="f86" fmla="*/ f72 f28 1"/>
                <a:gd name="f87" fmla="*/ f7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80" y="f81"/>
                </a:cxn>
                <a:cxn ang="f49">
                  <a:pos x="f80" y="f82"/>
                </a:cxn>
                <a:cxn ang="f49">
                  <a:pos x="f78" y="f83"/>
                </a:cxn>
                <a:cxn ang="f49">
                  <a:pos x="f84" y="f82"/>
                </a:cxn>
                <a:cxn ang="f49">
                  <a:pos x="f84" y="f85"/>
                </a:cxn>
                <a:cxn ang="f49">
                  <a:pos x="f86" y="f87"/>
                </a:cxn>
                <a:cxn ang="f49">
                  <a:pos x="f78" y="f79"/>
                </a:cxn>
              </a:cxnLst>
              <a:rect l="f74" t="f77" r="f75" b="f76"/>
              <a:pathLst>
                <a:path w="14623" h="332882">
                  <a:moveTo>
                    <a:pt x="f8" y="f5"/>
                  </a:moveTo>
                  <a:cubicBezTo>
                    <a:pt x="f9" y="f5"/>
                    <a:pt x="f10" y="f11"/>
                    <a:pt x="f5" y="f12"/>
                  </a:cubicBezTo>
                  <a:lnTo>
                    <a:pt x="f5" y="f13"/>
                  </a:lnTo>
                  <a:cubicBezTo>
                    <a:pt x="f10" y="f14"/>
                    <a:pt x="f9" y="f7"/>
                    <a:pt x="f8" y="f7"/>
                  </a:cubicBezTo>
                  <a:cubicBezTo>
                    <a:pt x="f15" y="f7"/>
                    <a:pt x="f16" y="f17"/>
                    <a:pt x="f16" y="f13"/>
                  </a:cubicBezTo>
                  <a:lnTo>
                    <a:pt x="f16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5"/>
                    <a:pt x="f26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0" name="Freeform: Shape 1523">
              <a:extLst>
                <a:ext uri="{FF2B5EF4-FFF2-40B4-BE49-F238E27FC236}">
                  <a16:creationId xmlns:a16="http://schemas.microsoft.com/office/drawing/2014/main" id="{C7C261B0-ED76-F85B-FDF3-9362D4B027A6}"/>
                </a:ext>
              </a:extLst>
            </p:cNvPr>
            <p:cNvSpPr/>
            <p:nvPr/>
          </p:nvSpPr>
          <p:spPr>
            <a:xfrm>
              <a:off x="10043312" y="6440722"/>
              <a:ext cx="11430" cy="92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57"/>
                <a:gd name="f7" fmla="val 9243"/>
                <a:gd name="f8" fmla="val 7234"/>
                <a:gd name="f9" fmla="val 9016"/>
                <a:gd name="f10" fmla="val 9203"/>
                <a:gd name="f11" fmla="val 10718"/>
                <a:gd name="f12" fmla="val 8533"/>
                <a:gd name="f13" fmla="val 7368"/>
                <a:gd name="f14" fmla="val 3215"/>
                <a:gd name="f15" fmla="val 7301"/>
                <a:gd name="f16" fmla="val 4019"/>
                <a:gd name="f17" fmla="val 2009"/>
                <a:gd name="f18" fmla="val 67"/>
                <a:gd name="f19" fmla="val 5974"/>
                <a:gd name="f20" fmla="val 3269"/>
                <a:gd name="f21" fmla="val 9176"/>
                <a:gd name="f22" fmla="+- 0 0 -90"/>
                <a:gd name="f23" fmla="*/ f3 1 12057"/>
                <a:gd name="f24" fmla="*/ f4 1 924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2057"/>
                <a:gd name="f33" fmla="*/ f29 1 9243"/>
                <a:gd name="f34" fmla="*/ 7234 f30 1"/>
                <a:gd name="f35" fmla="*/ 9243 f29 1"/>
                <a:gd name="f36" fmla="*/ 12057 f30 1"/>
                <a:gd name="f37" fmla="*/ 7368 f29 1"/>
                <a:gd name="f38" fmla="*/ 0 f30 1"/>
                <a:gd name="f39" fmla="*/ 0 f29 1"/>
                <a:gd name="f40" fmla="*/ 2009 f29 1"/>
                <a:gd name="f41" fmla="+- f31 0 f1"/>
                <a:gd name="f42" fmla="*/ f34 1 12057"/>
                <a:gd name="f43" fmla="*/ f35 1 9243"/>
                <a:gd name="f44" fmla="*/ f36 1 12057"/>
                <a:gd name="f45" fmla="*/ f37 1 9243"/>
                <a:gd name="f46" fmla="*/ f38 1 12057"/>
                <a:gd name="f47" fmla="*/ f39 1 9243"/>
                <a:gd name="f48" fmla="*/ f40 1 9243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2"/>
                <a:gd name="f58" fmla="*/ f47 1 f33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3 1"/>
                <a:gd name="f69" fmla="*/ f58 f24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4" y="f67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64" y="f65"/>
                </a:cxn>
              </a:cxnLst>
              <a:rect l="f60" t="f63" r="f61" b="f62"/>
              <a:pathLst>
                <a:path w="12057" h="9243">
                  <a:moveTo>
                    <a:pt x="f8" y="f7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8" y="f13"/>
                  </a:lnTo>
                  <a:cubicBezTo>
                    <a:pt x="f14" y="f15"/>
                    <a:pt x="f5" y="f16"/>
                    <a:pt x="f5" y="f5"/>
                  </a:cubicBezTo>
                  <a:lnTo>
                    <a:pt x="f5" y="f17"/>
                  </a:lnTo>
                  <a:cubicBezTo>
                    <a:pt x="f18" y="f19"/>
                    <a:pt x="f20" y="f21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1" name="Freeform: Shape 1524">
              <a:extLst>
                <a:ext uri="{FF2B5EF4-FFF2-40B4-BE49-F238E27FC236}">
                  <a16:creationId xmlns:a16="http://schemas.microsoft.com/office/drawing/2014/main" id="{450ED402-812B-3F72-60DD-52D252ADC989}"/>
                </a:ext>
              </a:extLst>
            </p:cNvPr>
            <p:cNvSpPr/>
            <p:nvPr/>
          </p:nvSpPr>
          <p:spPr>
            <a:xfrm>
              <a:off x="10043312" y="5848712"/>
              <a:ext cx="13770" cy="5920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29"/>
                <a:gd name="f7" fmla="val 592010"/>
                <a:gd name="f8" fmla="val 6218"/>
                <a:gd name="f9" fmla="val 592011"/>
                <a:gd name="f10" fmla="val 588019"/>
                <a:gd name="f11" fmla="val 3242"/>
                <a:gd name="f12" fmla="val 584777"/>
                <a:gd name="f13" fmla="val 7234"/>
                <a:gd name="f14" fmla="val 14470"/>
                <a:gd name="f15" fmla="val 5816"/>
                <a:gd name="f16" fmla="val 4343"/>
                <a:gd name="f17" fmla="val 14550"/>
                <a:gd name="f18" fmla="val 3899"/>
                <a:gd name="f19" fmla="val 3447"/>
                <a:gd name="f20" fmla="val 3003"/>
                <a:gd name="f21" fmla="val 14282"/>
                <a:gd name="f22" fmla="val 2593"/>
                <a:gd name="f23" fmla="val 14000"/>
                <a:gd name="f24" fmla="val 2229"/>
                <a:gd name="f25" fmla="val 13666"/>
                <a:gd name="f26" fmla="val 1932"/>
                <a:gd name="f27" fmla="val 12862"/>
                <a:gd name="f28" fmla="val 860"/>
                <a:gd name="f29" fmla="val 11656"/>
                <a:gd name="f30" fmla="val 56"/>
                <a:gd name="f31" fmla="val 10317"/>
                <a:gd name="f32" fmla="val 9566"/>
                <a:gd name="f33" fmla="val -19"/>
                <a:gd name="f34" fmla="val 8802"/>
                <a:gd name="f35" fmla="val 8038"/>
                <a:gd name="f36" fmla="val 4126"/>
                <a:gd name="f37" fmla="val -421"/>
                <a:gd name="f38" fmla="val 550"/>
                <a:gd name="f39" fmla="val 2319"/>
                <a:gd name="f40" fmla="+- 0 0 -90"/>
                <a:gd name="f41" fmla="*/ f3 1 14529"/>
                <a:gd name="f42" fmla="*/ f4 1 592010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4529"/>
                <a:gd name="f51" fmla="*/ f47 1 592010"/>
                <a:gd name="f52" fmla="*/ 0 f48 1"/>
                <a:gd name="f53" fmla="*/ 6218 f47 1"/>
                <a:gd name="f54" fmla="*/ 592011 f47 1"/>
                <a:gd name="f55" fmla="*/ 7234 f48 1"/>
                <a:gd name="f56" fmla="*/ 584777 f47 1"/>
                <a:gd name="f57" fmla="*/ 14470 f48 1"/>
                <a:gd name="f58" fmla="*/ 5816 f47 1"/>
                <a:gd name="f59" fmla="*/ 4343 f47 1"/>
                <a:gd name="f60" fmla="*/ 3003 f47 1"/>
                <a:gd name="f61" fmla="*/ 13666 f48 1"/>
                <a:gd name="f62" fmla="*/ 1932 f47 1"/>
                <a:gd name="f63" fmla="*/ 12862 f48 1"/>
                <a:gd name="f64" fmla="*/ 860 f47 1"/>
                <a:gd name="f65" fmla="*/ 11656 f48 1"/>
                <a:gd name="f66" fmla="*/ 56 f47 1"/>
                <a:gd name="f67" fmla="*/ 10317 f48 1"/>
                <a:gd name="f68" fmla="*/ 8038 f48 1"/>
                <a:gd name="f69" fmla="+- f49 0 f1"/>
                <a:gd name="f70" fmla="*/ f52 1 14529"/>
                <a:gd name="f71" fmla="*/ f53 1 592010"/>
                <a:gd name="f72" fmla="*/ f54 1 592010"/>
                <a:gd name="f73" fmla="*/ f55 1 14529"/>
                <a:gd name="f74" fmla="*/ f56 1 592010"/>
                <a:gd name="f75" fmla="*/ f57 1 14529"/>
                <a:gd name="f76" fmla="*/ f58 1 592010"/>
                <a:gd name="f77" fmla="*/ f59 1 592010"/>
                <a:gd name="f78" fmla="*/ f60 1 592010"/>
                <a:gd name="f79" fmla="*/ f61 1 14529"/>
                <a:gd name="f80" fmla="*/ f62 1 592010"/>
                <a:gd name="f81" fmla="*/ f63 1 14529"/>
                <a:gd name="f82" fmla="*/ f64 1 592010"/>
                <a:gd name="f83" fmla="*/ f65 1 14529"/>
                <a:gd name="f84" fmla="*/ f66 1 592010"/>
                <a:gd name="f85" fmla="*/ f67 1 14529"/>
                <a:gd name="f86" fmla="*/ f68 1 14529"/>
                <a:gd name="f87" fmla="*/ f43 1 f50"/>
                <a:gd name="f88" fmla="*/ f44 1 f50"/>
                <a:gd name="f89" fmla="*/ f43 1 f51"/>
                <a:gd name="f90" fmla="*/ f45 1 f51"/>
                <a:gd name="f91" fmla="*/ f70 1 f50"/>
                <a:gd name="f92" fmla="*/ f71 1 f51"/>
                <a:gd name="f93" fmla="*/ f72 1 f51"/>
                <a:gd name="f94" fmla="*/ f73 1 f50"/>
                <a:gd name="f95" fmla="*/ f74 1 f51"/>
                <a:gd name="f96" fmla="*/ f75 1 f50"/>
                <a:gd name="f97" fmla="*/ f76 1 f51"/>
                <a:gd name="f98" fmla="*/ f77 1 f51"/>
                <a:gd name="f99" fmla="*/ f78 1 f51"/>
                <a:gd name="f100" fmla="*/ f79 1 f50"/>
                <a:gd name="f101" fmla="*/ f80 1 f51"/>
                <a:gd name="f102" fmla="*/ f81 1 f50"/>
                <a:gd name="f103" fmla="*/ f82 1 f51"/>
                <a:gd name="f104" fmla="*/ f83 1 f50"/>
                <a:gd name="f105" fmla="*/ f84 1 f51"/>
                <a:gd name="f106" fmla="*/ f85 1 f50"/>
                <a:gd name="f107" fmla="*/ f86 1 f50"/>
                <a:gd name="f108" fmla="*/ f87 f41 1"/>
                <a:gd name="f109" fmla="*/ f88 f41 1"/>
                <a:gd name="f110" fmla="*/ f90 f42 1"/>
                <a:gd name="f111" fmla="*/ f89 f42 1"/>
                <a:gd name="f112" fmla="*/ f91 f41 1"/>
                <a:gd name="f113" fmla="*/ f92 f42 1"/>
                <a:gd name="f114" fmla="*/ f93 f42 1"/>
                <a:gd name="f115" fmla="*/ f94 f41 1"/>
                <a:gd name="f116" fmla="*/ f95 f42 1"/>
                <a:gd name="f117" fmla="*/ f96 f41 1"/>
                <a:gd name="f118" fmla="*/ f97 f42 1"/>
                <a:gd name="f119" fmla="*/ f98 f42 1"/>
                <a:gd name="f120" fmla="*/ f99 f42 1"/>
                <a:gd name="f121" fmla="*/ f100 f41 1"/>
                <a:gd name="f122" fmla="*/ f101 f42 1"/>
                <a:gd name="f123" fmla="*/ f102 f41 1"/>
                <a:gd name="f124" fmla="*/ f103 f42 1"/>
                <a:gd name="f125" fmla="*/ f104 f41 1"/>
                <a:gd name="f126" fmla="*/ f105 f42 1"/>
                <a:gd name="f127" fmla="*/ f106 f41 1"/>
                <a:gd name="f128" fmla="*/ f107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2" y="f113"/>
                </a:cxn>
                <a:cxn ang="f69">
                  <a:pos x="f112" y="f114"/>
                </a:cxn>
                <a:cxn ang="f69">
                  <a:pos x="f115" y="f116"/>
                </a:cxn>
                <a:cxn ang="f69">
                  <a:pos x="f117" y="f116"/>
                </a:cxn>
                <a:cxn ang="f69">
                  <a:pos x="f117" y="f118"/>
                </a:cxn>
                <a:cxn ang="f69">
                  <a:pos x="f117" y="f119"/>
                </a:cxn>
                <a:cxn ang="f69">
                  <a:pos x="f117" y="f120"/>
                </a:cxn>
                <a:cxn ang="f69">
                  <a:pos x="f121" y="f122"/>
                </a:cxn>
                <a:cxn ang="f69">
                  <a:pos x="f123" y="f124"/>
                </a:cxn>
                <a:cxn ang="f69">
                  <a:pos x="f125" y="f126"/>
                </a:cxn>
                <a:cxn ang="f69">
                  <a:pos x="f127" y="f126"/>
                </a:cxn>
                <a:cxn ang="f69">
                  <a:pos x="f128" y="f126"/>
                </a:cxn>
                <a:cxn ang="f69">
                  <a:pos x="f112" y="f113"/>
                </a:cxn>
              </a:cxnLst>
              <a:rect l="f108" t="f111" r="f109" b="f110"/>
              <a:pathLst>
                <a:path w="14529" h="592010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2"/>
                  </a:cubicBezTo>
                  <a:lnTo>
                    <a:pt x="f14" y="f12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31" y="f30"/>
                  </a:lnTo>
                  <a:cubicBezTo>
                    <a:pt x="f32" y="f33"/>
                    <a:pt x="f34" y="f33"/>
                    <a:pt x="f35" y="f30"/>
                  </a:cubicBezTo>
                  <a:cubicBezTo>
                    <a:pt x="f36" y="f37"/>
                    <a:pt x="f38" y="f3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2" name="Freeform: Shape 1525">
              <a:extLst>
                <a:ext uri="{FF2B5EF4-FFF2-40B4-BE49-F238E27FC236}">
                  <a16:creationId xmlns:a16="http://schemas.microsoft.com/office/drawing/2014/main" id="{9FD079C7-1FC3-880B-0E7B-80727A980CF7}"/>
                </a:ext>
              </a:extLst>
            </p:cNvPr>
            <p:cNvSpPr/>
            <p:nvPr/>
          </p:nvSpPr>
          <p:spPr>
            <a:xfrm>
              <a:off x="12061694" y="6074889"/>
              <a:ext cx="127001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7"/>
                <a:gd name="f7" fmla="val 14602"/>
                <a:gd name="f8" fmla="val 1"/>
                <a:gd name="f9" fmla="val 3992"/>
                <a:gd name="f10" fmla="val -72"/>
                <a:gd name="f11" fmla="val 7288"/>
                <a:gd name="f12" fmla="val 3105"/>
                <a:gd name="f13" fmla="val 7369"/>
                <a:gd name="f14" fmla="val 7100"/>
                <a:gd name="f15" fmla="val 7145"/>
                <a:gd name="f16" fmla="val 7189"/>
                <a:gd name="f17" fmla="val 7235"/>
                <a:gd name="f18" fmla="val 11304"/>
                <a:gd name="f19" fmla="val 4073"/>
                <a:gd name="f20" fmla="val 133978"/>
                <a:gd name="f21" fmla="+- 0 0 -90"/>
                <a:gd name="f22" fmla="*/ f3 1 133977"/>
                <a:gd name="f23" fmla="*/ f4 1 1460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3977"/>
                <a:gd name="f32" fmla="*/ f28 1 14602"/>
                <a:gd name="f33" fmla="*/ 0 f29 1"/>
                <a:gd name="f34" fmla="*/ 1 f28 1"/>
                <a:gd name="f35" fmla="*/ 7369 f29 1"/>
                <a:gd name="f36" fmla="*/ 7100 f28 1"/>
                <a:gd name="f37" fmla="*/ 7235 f28 1"/>
                <a:gd name="f38" fmla="*/ 14602 f28 1"/>
                <a:gd name="f39" fmla="*/ 133978 f29 1"/>
                <a:gd name="f40" fmla="+- f30 0 f1"/>
                <a:gd name="f41" fmla="*/ f33 1 133977"/>
                <a:gd name="f42" fmla="*/ f34 1 14602"/>
                <a:gd name="f43" fmla="*/ f35 1 133977"/>
                <a:gd name="f44" fmla="*/ f36 1 14602"/>
                <a:gd name="f45" fmla="*/ f37 1 14602"/>
                <a:gd name="f46" fmla="*/ f38 1 14602"/>
                <a:gd name="f47" fmla="*/ f39 1 133977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2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3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3" y="f68"/>
                </a:cxn>
                <a:cxn ang="f40">
                  <a:pos x="f69" y="f68"/>
                </a:cxn>
                <a:cxn ang="f40">
                  <a:pos x="f69" y="f64"/>
                </a:cxn>
                <a:cxn ang="f40">
                  <a:pos x="f63" y="f64"/>
                </a:cxn>
              </a:cxnLst>
              <a:rect l="f59" t="f62" r="f60" b="f61"/>
              <a:pathLst>
                <a:path w="133977" h="14602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3" y="f15"/>
                    <a:pt x="f13" y="f16"/>
                    <a:pt x="f13" y="f17"/>
                  </a:cubicBezTo>
                  <a:cubicBezTo>
                    <a:pt x="f13" y="f18"/>
                    <a:pt x="f19" y="f7"/>
                    <a:pt x="f5" y="f7"/>
                  </a:cubicBezTo>
                  <a:lnTo>
                    <a:pt x="f20" y="f7"/>
                  </a:lnTo>
                  <a:lnTo>
                    <a:pt x="f20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3" name="Freeform: Shape 1526">
              <a:extLst>
                <a:ext uri="{FF2B5EF4-FFF2-40B4-BE49-F238E27FC236}">
                  <a16:creationId xmlns:a16="http://schemas.microsoft.com/office/drawing/2014/main" id="{54ACF8AD-6D82-97A9-3D66-A4254BE314AD}"/>
                </a:ext>
              </a:extLst>
            </p:cNvPr>
            <p:cNvSpPr/>
            <p:nvPr/>
          </p:nvSpPr>
          <p:spPr>
            <a:xfrm>
              <a:off x="10718432" y="6479438"/>
              <a:ext cx="13844" cy="8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8305"/>
                <a:gd name="f8" fmla="val 7369"/>
                <a:gd name="f9" fmla="val 11362"/>
                <a:gd name="f10" fmla="val 14604"/>
                <a:gd name="f11" fmla="val 5063"/>
                <a:gd name="f12" fmla="val 1072"/>
                <a:gd name="f13" fmla="val 4019"/>
                <a:gd name="f14" fmla="val 11389"/>
                <a:gd name="f15" fmla="val 7301"/>
                <a:gd name="f16" fmla="val 7367"/>
                <a:gd name="f17" fmla="val 3296"/>
                <a:gd name="f18" fmla="val 4072"/>
                <a:gd name="f19" fmla="val 67"/>
                <a:gd name="f20" fmla="val 5090"/>
                <a:gd name="f21" fmla="val 3349"/>
                <a:gd name="f22" fmla="+- 0 0 -90"/>
                <a:gd name="f23" fmla="*/ f3 1 14603"/>
                <a:gd name="f24" fmla="*/ f4 1 830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603"/>
                <a:gd name="f33" fmla="*/ f29 1 8305"/>
                <a:gd name="f34" fmla="*/ 7369 f30 1"/>
                <a:gd name="f35" fmla="*/ 8305 f29 1"/>
                <a:gd name="f36" fmla="*/ 14604 f30 1"/>
                <a:gd name="f37" fmla="*/ 1072 f29 1"/>
                <a:gd name="f38" fmla="*/ 0 f29 1"/>
                <a:gd name="f39" fmla="*/ 7367 f29 1"/>
                <a:gd name="f40" fmla="*/ 0 f30 1"/>
                <a:gd name="f41" fmla="+- f31 0 f1"/>
                <a:gd name="f42" fmla="*/ f34 1 14603"/>
                <a:gd name="f43" fmla="*/ f35 1 8305"/>
                <a:gd name="f44" fmla="*/ f36 1 14603"/>
                <a:gd name="f45" fmla="*/ f37 1 8305"/>
                <a:gd name="f46" fmla="*/ f38 1 8305"/>
                <a:gd name="f47" fmla="*/ f39 1 8305"/>
                <a:gd name="f48" fmla="*/ f40 1 14603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</a:cxnLst>
              <a:rect l="f60" t="f63" r="f61" b="f62"/>
              <a:pathLst>
                <a:path w="14603" h="8305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5"/>
                  </a:lnTo>
                  <a:cubicBezTo>
                    <a:pt x="f10" y="f13"/>
                    <a:pt x="f14" y="f15"/>
                    <a:pt x="f8" y="f16"/>
                  </a:cubicBezTo>
                  <a:cubicBezTo>
                    <a:pt x="f17" y="f16"/>
                    <a:pt x="f5" y="f18"/>
                    <a:pt x="f5" y="f5"/>
                  </a:cubicBezTo>
                  <a:lnTo>
                    <a:pt x="f5" y="f12"/>
                  </a:lnTo>
                  <a:cubicBezTo>
                    <a:pt x="f19" y="f20"/>
                    <a:pt x="f2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4" name="Freeform: Shape 1527">
              <a:extLst>
                <a:ext uri="{FF2B5EF4-FFF2-40B4-BE49-F238E27FC236}">
                  <a16:creationId xmlns:a16="http://schemas.microsoft.com/office/drawing/2014/main" id="{91E17D6F-06DA-B384-33B5-2AC23979C975}"/>
                </a:ext>
              </a:extLst>
            </p:cNvPr>
            <p:cNvSpPr/>
            <p:nvPr/>
          </p:nvSpPr>
          <p:spPr>
            <a:xfrm>
              <a:off x="10718688" y="6390915"/>
              <a:ext cx="13844" cy="958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95892"/>
                <a:gd name="f8" fmla="val 5873"/>
                <a:gd name="f9" fmla="val 6543"/>
                <a:gd name="f10" fmla="val 6945"/>
                <a:gd name="f11" fmla="val 88525"/>
                <a:gd name="f12" fmla="val 92597"/>
                <a:gd name="f13" fmla="val 3295"/>
                <a:gd name="f14" fmla="val 7369"/>
                <a:gd name="f15" fmla="val 11388"/>
                <a:gd name="f16" fmla="val 95825"/>
                <a:gd name="f17" fmla="val 14604"/>
                <a:gd name="f18" fmla="val 92543"/>
                <a:gd name="f19" fmla="val 14443"/>
                <a:gd name="f20" fmla="val 2953"/>
                <a:gd name="f21" fmla="val 11080"/>
                <a:gd name="f22" fmla="val -155"/>
                <a:gd name="f23" fmla="val 7087"/>
                <a:gd name="f24" fmla="val 6"/>
                <a:gd name="f25" fmla="val 3725"/>
                <a:gd name="f26" fmla="val 140"/>
                <a:gd name="f27" fmla="val 898"/>
                <a:gd name="f28" fmla="val 2564"/>
                <a:gd name="f29" fmla="val 268"/>
                <a:gd name="f30" fmla="+- 0 0 -90"/>
                <a:gd name="f31" fmla="*/ f3 1 14603"/>
                <a:gd name="f32" fmla="*/ f4 1 9589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603"/>
                <a:gd name="f41" fmla="*/ f37 1 95892"/>
                <a:gd name="f42" fmla="*/ 0 f38 1"/>
                <a:gd name="f43" fmla="*/ 5873 f37 1"/>
                <a:gd name="f44" fmla="*/ 6945 f37 1"/>
                <a:gd name="f45" fmla="*/ 88525 f37 1"/>
                <a:gd name="f46" fmla="*/ 7369 f38 1"/>
                <a:gd name="f47" fmla="*/ 95892 f37 1"/>
                <a:gd name="f48" fmla="*/ 14604 f38 1"/>
                <a:gd name="f49" fmla="*/ 7087 f38 1"/>
                <a:gd name="f50" fmla="*/ 6 f37 1"/>
                <a:gd name="f51" fmla="*/ 268 f38 1"/>
                <a:gd name="f52" fmla="+- f39 0 f1"/>
                <a:gd name="f53" fmla="*/ f42 1 14603"/>
                <a:gd name="f54" fmla="*/ f43 1 95892"/>
                <a:gd name="f55" fmla="*/ f44 1 95892"/>
                <a:gd name="f56" fmla="*/ f45 1 95892"/>
                <a:gd name="f57" fmla="*/ f46 1 14603"/>
                <a:gd name="f58" fmla="*/ f47 1 95892"/>
                <a:gd name="f59" fmla="*/ f48 1 14603"/>
                <a:gd name="f60" fmla="*/ f49 1 14603"/>
                <a:gd name="f61" fmla="*/ f50 1 95892"/>
                <a:gd name="f62" fmla="*/ f51 1 14603"/>
                <a:gd name="f63" fmla="*/ f33 1 f40"/>
                <a:gd name="f64" fmla="*/ f34 1 f40"/>
                <a:gd name="f65" fmla="*/ f33 1 f41"/>
                <a:gd name="f66" fmla="*/ f35 1 f41"/>
                <a:gd name="f67" fmla="*/ f53 1 f40"/>
                <a:gd name="f68" fmla="*/ f54 1 f41"/>
                <a:gd name="f69" fmla="*/ f55 1 f41"/>
                <a:gd name="f70" fmla="*/ f56 1 f41"/>
                <a:gd name="f71" fmla="*/ f57 1 f40"/>
                <a:gd name="f72" fmla="*/ f58 1 f41"/>
                <a:gd name="f73" fmla="*/ f59 1 f40"/>
                <a:gd name="f74" fmla="*/ f60 1 f40"/>
                <a:gd name="f75" fmla="*/ f61 1 f41"/>
                <a:gd name="f76" fmla="*/ f62 1 f40"/>
                <a:gd name="f77" fmla="*/ f63 f31 1"/>
                <a:gd name="f78" fmla="*/ f64 f31 1"/>
                <a:gd name="f79" fmla="*/ f66 f32 1"/>
                <a:gd name="f80" fmla="*/ f65 f32 1"/>
                <a:gd name="f81" fmla="*/ f67 f31 1"/>
                <a:gd name="f82" fmla="*/ f68 f32 1"/>
                <a:gd name="f83" fmla="*/ f69 f32 1"/>
                <a:gd name="f84" fmla="*/ f70 f32 1"/>
                <a:gd name="f85" fmla="*/ f71 f31 1"/>
                <a:gd name="f86" fmla="*/ f72 f32 1"/>
                <a:gd name="f87" fmla="*/ f73 f31 1"/>
                <a:gd name="f88" fmla="*/ f74 f31 1"/>
                <a:gd name="f89" fmla="*/ f75 f32 1"/>
                <a:gd name="f90" fmla="*/ f76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1" y="f82"/>
                </a:cxn>
                <a:cxn ang="f52">
                  <a:pos x="f81" y="f83"/>
                </a:cxn>
                <a:cxn ang="f52">
                  <a:pos x="f81" y="f84"/>
                </a:cxn>
                <a:cxn ang="f52">
                  <a:pos x="f85" y="f86"/>
                </a:cxn>
                <a:cxn ang="f52">
                  <a:pos x="f87" y="f84"/>
                </a:cxn>
                <a:cxn ang="f52">
                  <a:pos x="f87" y="f83"/>
                </a:cxn>
                <a:cxn ang="f52">
                  <a:pos x="f88" y="f89"/>
                </a:cxn>
                <a:cxn ang="f52">
                  <a:pos x="f90" y="f82"/>
                </a:cxn>
              </a:cxnLst>
              <a:rect l="f77" t="f80" r="f78" b="f79"/>
              <a:pathLst>
                <a:path w="14603" h="95892">
                  <a:moveTo>
                    <a:pt x="f5" y="f8"/>
                  </a:moveTo>
                  <a:cubicBezTo>
                    <a:pt x="f5" y="f8"/>
                    <a:pt x="f5" y="f9"/>
                    <a:pt x="f5" y="f10"/>
                  </a:cubicBezTo>
                  <a:lnTo>
                    <a:pt x="f5" y="f11"/>
                  </a:lnTo>
                  <a:cubicBezTo>
                    <a:pt x="f5" y="f12"/>
                    <a:pt x="f13" y="f7"/>
                    <a:pt x="f14" y="f7"/>
                  </a:cubicBezTo>
                  <a:cubicBezTo>
                    <a:pt x="f15" y="f16"/>
                    <a:pt x="f17" y="f18"/>
                    <a:pt x="f17" y="f11"/>
                  </a:cubicBezTo>
                  <a:lnTo>
                    <a:pt x="f17" y="f10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5" name="Freeform: Shape 1528">
              <a:extLst>
                <a:ext uri="{FF2B5EF4-FFF2-40B4-BE49-F238E27FC236}">
                  <a16:creationId xmlns:a16="http://schemas.microsoft.com/office/drawing/2014/main" id="{F70881F8-C1DA-2CFD-534A-FFD1FD57CFC3}"/>
                </a:ext>
              </a:extLst>
            </p:cNvPr>
            <p:cNvSpPr/>
            <p:nvPr/>
          </p:nvSpPr>
          <p:spPr>
            <a:xfrm>
              <a:off x="9513344" y="6480508"/>
              <a:ext cx="13844" cy="79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7903"/>
                <a:gd name="f8" fmla="val 7234"/>
                <a:gd name="f9" fmla="val 3241"/>
                <a:gd name="f10" fmla="val 3992"/>
                <a:gd name="f11" fmla="val 670"/>
                <a:gd name="f12" fmla="val 4662"/>
                <a:gd name="f13" fmla="val 11254"/>
                <a:gd name="f14" fmla="val 14536"/>
                <a:gd name="f15" fmla="val 4688"/>
                <a:gd name="f16" fmla="val 4019"/>
                <a:gd name="f17" fmla="+- 0 0 -90"/>
                <a:gd name="f18" fmla="*/ f3 1 14603"/>
                <a:gd name="f19" fmla="*/ f4 1 790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603"/>
                <a:gd name="f28" fmla="*/ f24 1 7903"/>
                <a:gd name="f29" fmla="*/ 7234 f25 1"/>
                <a:gd name="f30" fmla="*/ 7234 f24 1"/>
                <a:gd name="f31" fmla="*/ 0 f25 1"/>
                <a:gd name="f32" fmla="*/ 0 f24 1"/>
                <a:gd name="f33" fmla="*/ 670 f24 1"/>
                <a:gd name="f34" fmla="*/ 7903 f24 1"/>
                <a:gd name="f35" fmla="*/ 14603 f25 1"/>
                <a:gd name="f36" fmla="+- f26 0 f1"/>
                <a:gd name="f37" fmla="*/ f29 1 14603"/>
                <a:gd name="f38" fmla="*/ f30 1 7903"/>
                <a:gd name="f39" fmla="*/ f31 1 14603"/>
                <a:gd name="f40" fmla="*/ f32 1 7903"/>
                <a:gd name="f41" fmla="*/ f33 1 7903"/>
                <a:gd name="f42" fmla="*/ f34 1 7903"/>
                <a:gd name="f43" fmla="*/ f35 1 14603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8"/>
                <a:gd name="f53" fmla="*/ f42 1 f28"/>
                <a:gd name="f54" fmla="*/ f43 1 f27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9 1"/>
                <a:gd name="f64" fmla="*/ f53 f19 1"/>
                <a:gd name="f65" fmla="*/ f5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1" y="f63"/>
                </a:cxn>
                <a:cxn ang="f36">
                  <a:pos x="f59" y="f64"/>
                </a:cxn>
                <a:cxn ang="f36">
                  <a:pos x="f65" y="f63"/>
                </a:cxn>
                <a:cxn ang="f36">
                  <a:pos x="f65" y="f62"/>
                </a:cxn>
                <a:cxn ang="f36">
                  <a:pos x="f59" y="f60"/>
                </a:cxn>
              </a:cxnLst>
              <a:rect l="f55" t="f58" r="f56" b="f57"/>
              <a:pathLst>
                <a:path w="14603" h="7903">
                  <a:moveTo>
                    <a:pt x="f8" y="f8"/>
                  </a:moveTo>
                  <a:cubicBezTo>
                    <a:pt x="f9" y="f8"/>
                    <a:pt x="f5" y="f10"/>
                    <a:pt x="f5" y="f5"/>
                  </a:cubicBezTo>
                  <a:lnTo>
                    <a:pt x="f5" y="f11"/>
                  </a:lnTo>
                  <a:cubicBezTo>
                    <a:pt x="f5" y="f12"/>
                    <a:pt x="f9" y="f7"/>
                    <a:pt x="f8" y="f7"/>
                  </a:cubicBezTo>
                  <a:cubicBezTo>
                    <a:pt x="f13" y="f7"/>
                    <a:pt x="f14" y="f15"/>
                    <a:pt x="f6" y="f11"/>
                  </a:cubicBezTo>
                  <a:lnTo>
                    <a:pt x="f6" y="f5"/>
                  </a:lnTo>
                  <a:cubicBezTo>
                    <a:pt x="f14" y="f16"/>
                    <a:pt x="f13" y="f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6" name="Freeform: Shape 1529">
              <a:extLst>
                <a:ext uri="{FF2B5EF4-FFF2-40B4-BE49-F238E27FC236}">
                  <a16:creationId xmlns:a16="http://schemas.microsoft.com/office/drawing/2014/main" id="{87932815-F99A-0111-8700-5786A88CFED7}"/>
                </a:ext>
              </a:extLst>
            </p:cNvPr>
            <p:cNvSpPr/>
            <p:nvPr/>
          </p:nvSpPr>
          <p:spPr>
            <a:xfrm>
              <a:off x="12023088" y="6074889"/>
              <a:ext cx="45079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561"/>
                <a:gd name="f7" fmla="val 14602"/>
                <a:gd name="f8" fmla="val 1339"/>
                <a:gd name="f9" fmla="val 1"/>
                <a:gd name="f10" fmla="val 3992"/>
                <a:gd name="f11" fmla="val 7234"/>
                <a:gd name="f12" fmla="val 3240"/>
                <a:gd name="f13" fmla="val 7235"/>
                <a:gd name="f14" fmla="val 11252"/>
                <a:gd name="f15" fmla="val 4019"/>
                <a:gd name="f16" fmla="val 14529"/>
                <a:gd name="f17" fmla="val 14603"/>
                <a:gd name="f18" fmla="val 40193"/>
                <a:gd name="f19" fmla="val 44266"/>
                <a:gd name="f20" fmla="val 47562"/>
                <a:gd name="f21" fmla="val 11305"/>
                <a:gd name="f22" fmla="val 44320"/>
                <a:gd name="f23" fmla="val 40327"/>
                <a:gd name="f24" fmla="val 40286"/>
                <a:gd name="f25" fmla="val 40233"/>
                <a:gd name="f26" fmla="val 804"/>
                <a:gd name="f27" fmla="+- 0 0 -90"/>
                <a:gd name="f28" fmla="*/ f3 1 47561"/>
                <a:gd name="f29" fmla="*/ f4 1 1460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47561"/>
                <a:gd name="f38" fmla="*/ f34 1 14602"/>
                <a:gd name="f39" fmla="*/ 1339 f35 1"/>
                <a:gd name="f40" fmla="*/ 1 f34 1"/>
                <a:gd name="f41" fmla="*/ 0 f35 1"/>
                <a:gd name="f42" fmla="*/ 7234 f35 1"/>
                <a:gd name="f43" fmla="*/ 7235 f34 1"/>
                <a:gd name="f44" fmla="*/ 14603 f34 1"/>
                <a:gd name="f45" fmla="*/ 40193 f35 1"/>
                <a:gd name="f46" fmla="*/ 47562 f35 1"/>
                <a:gd name="f47" fmla="*/ 40327 f35 1"/>
                <a:gd name="f48" fmla="*/ 0 f34 1"/>
                <a:gd name="f49" fmla="*/ 804 f35 1"/>
                <a:gd name="f50" fmla="+- f36 0 f1"/>
                <a:gd name="f51" fmla="*/ f39 1 47561"/>
                <a:gd name="f52" fmla="*/ f40 1 14602"/>
                <a:gd name="f53" fmla="*/ f41 1 47561"/>
                <a:gd name="f54" fmla="*/ f42 1 47561"/>
                <a:gd name="f55" fmla="*/ f43 1 14602"/>
                <a:gd name="f56" fmla="*/ f44 1 14602"/>
                <a:gd name="f57" fmla="*/ f45 1 47561"/>
                <a:gd name="f58" fmla="*/ f46 1 47561"/>
                <a:gd name="f59" fmla="*/ f47 1 47561"/>
                <a:gd name="f60" fmla="*/ f48 1 14602"/>
                <a:gd name="f61" fmla="*/ f49 1 47561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7"/>
                <a:gd name="f69" fmla="*/ f54 1 f37"/>
                <a:gd name="f70" fmla="*/ f55 1 f38"/>
                <a:gd name="f71" fmla="*/ f56 1 f38"/>
                <a:gd name="f72" fmla="*/ f57 1 f37"/>
                <a:gd name="f73" fmla="*/ f58 1 f37"/>
                <a:gd name="f74" fmla="*/ f59 1 f37"/>
                <a:gd name="f75" fmla="*/ f60 1 f38"/>
                <a:gd name="f76" fmla="*/ f61 1 f37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8 1"/>
                <a:gd name="f84" fmla="*/ f69 f28 1"/>
                <a:gd name="f85" fmla="*/ f70 f29 1"/>
                <a:gd name="f86" fmla="*/ f71 f29 1"/>
                <a:gd name="f87" fmla="*/ f72 f28 1"/>
                <a:gd name="f88" fmla="*/ f73 f28 1"/>
                <a:gd name="f89" fmla="*/ f74 f28 1"/>
                <a:gd name="f90" fmla="*/ f75 f29 1"/>
                <a:gd name="f91" fmla="*/ f7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4" y="f85"/>
                </a:cxn>
                <a:cxn ang="f50">
                  <a:pos x="f83" y="f86"/>
                </a:cxn>
                <a:cxn ang="f50">
                  <a:pos x="f87" y="f86"/>
                </a:cxn>
                <a:cxn ang="f50">
                  <a:pos x="f88" y="f85"/>
                </a:cxn>
                <a:cxn ang="f50">
                  <a:pos x="f89" y="f90"/>
                </a:cxn>
                <a:cxn ang="f50">
                  <a:pos x="f87" y="f82"/>
                </a:cxn>
                <a:cxn ang="f50">
                  <a:pos x="f91" y="f82"/>
                </a:cxn>
              </a:cxnLst>
              <a:rect l="f77" t="f80" r="f78" b="f79"/>
              <a:pathLst>
                <a:path w="47561" h="14602">
                  <a:moveTo>
                    <a:pt x="f8" y="f9"/>
                  </a:moveTo>
                  <a:lnTo>
                    <a:pt x="f5" y="f9"/>
                  </a:lnTo>
                  <a:cubicBezTo>
                    <a:pt x="f10" y="f9"/>
                    <a:pt x="f11" y="f12"/>
                    <a:pt x="f11" y="f13"/>
                  </a:cubicBezTo>
                  <a:cubicBezTo>
                    <a:pt x="f11" y="f14"/>
                    <a:pt x="f15" y="f16"/>
                    <a:pt x="f5" y="f17"/>
                  </a:cubicBezTo>
                  <a:lnTo>
                    <a:pt x="f18" y="f17"/>
                  </a:lnTo>
                  <a:cubicBezTo>
                    <a:pt x="f19" y="f17"/>
                    <a:pt x="f20" y="f21"/>
                    <a:pt x="f20" y="f13"/>
                  </a:cubicBezTo>
                  <a:cubicBezTo>
                    <a:pt x="f20" y="f12"/>
                    <a:pt x="f22" y="f9"/>
                    <a:pt x="f23" y="f5"/>
                  </a:cubicBezTo>
                  <a:cubicBezTo>
                    <a:pt x="f24" y="f5"/>
                    <a:pt x="f25" y="f5"/>
                    <a:pt x="f18" y="f9"/>
                  </a:cubicBezTo>
                  <a:lnTo>
                    <a:pt x="f2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7" name="Freeform: Shape 1530">
              <a:extLst>
                <a:ext uri="{FF2B5EF4-FFF2-40B4-BE49-F238E27FC236}">
                  <a16:creationId xmlns:a16="http://schemas.microsoft.com/office/drawing/2014/main" id="{345F50B3-A9BE-4125-B993-6B716C0D4D5D}"/>
                </a:ext>
              </a:extLst>
            </p:cNvPr>
            <p:cNvSpPr/>
            <p:nvPr/>
          </p:nvSpPr>
          <p:spPr>
            <a:xfrm>
              <a:off x="9513344" y="6479438"/>
              <a:ext cx="13844" cy="8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8305"/>
                <a:gd name="f8" fmla="val 7234"/>
                <a:gd name="f9" fmla="val 11254"/>
                <a:gd name="f10" fmla="val 14536"/>
                <a:gd name="f11" fmla="val 5090"/>
                <a:gd name="f12" fmla="val 1072"/>
                <a:gd name="f13" fmla="val 4072"/>
                <a:gd name="f14" fmla="val 11308"/>
                <a:gd name="f15" fmla="val 7367"/>
                <a:gd name="f16" fmla="val 3215"/>
                <a:gd name="f17" fmla="val 7301"/>
                <a:gd name="f18" fmla="val 4019"/>
                <a:gd name="f19" fmla="val 5063"/>
                <a:gd name="f20" fmla="val 3241"/>
                <a:gd name="f21" fmla="+- 0 0 -90"/>
                <a:gd name="f22" fmla="*/ f3 1 14603"/>
                <a:gd name="f23" fmla="*/ f4 1 830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4603"/>
                <a:gd name="f32" fmla="*/ f28 1 8305"/>
                <a:gd name="f33" fmla="*/ 7234 f29 1"/>
                <a:gd name="f34" fmla="*/ 8305 f28 1"/>
                <a:gd name="f35" fmla="*/ 14603 f29 1"/>
                <a:gd name="f36" fmla="*/ 1072 f28 1"/>
                <a:gd name="f37" fmla="*/ 0 f28 1"/>
                <a:gd name="f38" fmla="*/ 7367 f28 1"/>
                <a:gd name="f39" fmla="*/ 0 f29 1"/>
                <a:gd name="f40" fmla="+- f30 0 f1"/>
                <a:gd name="f41" fmla="*/ f33 1 14603"/>
                <a:gd name="f42" fmla="*/ f34 1 8305"/>
                <a:gd name="f43" fmla="*/ f35 1 14603"/>
                <a:gd name="f44" fmla="*/ f36 1 8305"/>
                <a:gd name="f45" fmla="*/ f37 1 8305"/>
                <a:gd name="f46" fmla="*/ f38 1 8305"/>
                <a:gd name="f47" fmla="*/ f39 1 14603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2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3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3" y="f68"/>
                </a:cxn>
                <a:cxn ang="f40">
                  <a:pos x="f69" y="f67"/>
                </a:cxn>
                <a:cxn ang="f40">
                  <a:pos x="f69" y="f66"/>
                </a:cxn>
                <a:cxn ang="f40">
                  <a:pos x="f63" y="f64"/>
                </a:cxn>
              </a:cxnLst>
              <a:rect l="f59" t="f62" r="f60" b="f61"/>
              <a:pathLst>
                <a:path w="14603" h="8305">
                  <a:moveTo>
                    <a:pt x="f8" y="f7"/>
                  </a:moveTo>
                  <a:cubicBezTo>
                    <a:pt x="f9" y="f7"/>
                    <a:pt x="f10" y="f11"/>
                    <a:pt x="f6" y="f12"/>
                  </a:cubicBezTo>
                  <a:lnTo>
                    <a:pt x="f6" y="f5"/>
                  </a:lnTo>
                  <a:cubicBezTo>
                    <a:pt x="f6" y="f13"/>
                    <a:pt x="f14" y="f15"/>
                    <a:pt x="f8" y="f15"/>
                  </a:cubicBezTo>
                  <a:cubicBezTo>
                    <a:pt x="f16" y="f17"/>
                    <a:pt x="f5" y="f18"/>
                    <a:pt x="f5" y="f5"/>
                  </a:cubicBezTo>
                  <a:lnTo>
                    <a:pt x="f5" y="f12"/>
                  </a:lnTo>
                  <a:cubicBezTo>
                    <a:pt x="f5" y="f19"/>
                    <a:pt x="f20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8" name="Freeform: Shape 1531">
              <a:extLst>
                <a:ext uri="{FF2B5EF4-FFF2-40B4-BE49-F238E27FC236}">
                  <a16:creationId xmlns:a16="http://schemas.microsoft.com/office/drawing/2014/main" id="{4E1BFA05-79BE-BB40-F5FB-CECA19CE68C1}"/>
                </a:ext>
              </a:extLst>
            </p:cNvPr>
            <p:cNvSpPr/>
            <p:nvPr/>
          </p:nvSpPr>
          <p:spPr>
            <a:xfrm>
              <a:off x="9513344" y="5830552"/>
              <a:ext cx="13844" cy="6562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656253"/>
                <a:gd name="f8" fmla="val 648886"/>
                <a:gd name="f9" fmla="val 652905"/>
                <a:gd name="f10" fmla="val 3215"/>
                <a:gd name="f11" fmla="val 656187"/>
                <a:gd name="f12" fmla="val 7234"/>
                <a:gd name="f13" fmla="val 656254"/>
                <a:gd name="f14" fmla="val 11308"/>
                <a:gd name="f15" fmla="val 652959"/>
                <a:gd name="f16" fmla="val 14536"/>
                <a:gd name="f17" fmla="val 3218"/>
                <a:gd name="f18" fmla="val 11254"/>
                <a:gd name="f19" fmla="val -1"/>
                <a:gd name="f20" fmla="val 3241"/>
                <a:gd name="f21" fmla="val 3239"/>
                <a:gd name="f22" fmla="+- 0 0 -90"/>
                <a:gd name="f23" fmla="*/ f3 1 14603"/>
                <a:gd name="f24" fmla="*/ f4 1 65625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603"/>
                <a:gd name="f33" fmla="*/ f29 1 656253"/>
                <a:gd name="f34" fmla="*/ 0 f30 1"/>
                <a:gd name="f35" fmla="*/ 648886 f29 1"/>
                <a:gd name="f36" fmla="*/ 7234 f30 1"/>
                <a:gd name="f37" fmla="*/ 656254 f29 1"/>
                <a:gd name="f38" fmla="*/ 14603 f30 1"/>
                <a:gd name="f39" fmla="*/ 7234 f29 1"/>
                <a:gd name="f40" fmla="*/ 0 f29 1"/>
                <a:gd name="f41" fmla="+- f31 0 f1"/>
                <a:gd name="f42" fmla="*/ f34 1 14603"/>
                <a:gd name="f43" fmla="*/ f35 1 656253"/>
                <a:gd name="f44" fmla="*/ f36 1 14603"/>
                <a:gd name="f45" fmla="*/ f37 1 656253"/>
                <a:gd name="f46" fmla="*/ f38 1 14603"/>
                <a:gd name="f47" fmla="*/ f39 1 656253"/>
                <a:gd name="f48" fmla="*/ f40 1 656253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2"/>
                <a:gd name="f58" fmla="*/ f47 1 f33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3 1"/>
                <a:gd name="f69" fmla="*/ f58 f24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8" y="f65"/>
                </a:cxn>
                <a:cxn ang="f41">
                  <a:pos x="f68" y="f69"/>
                </a:cxn>
                <a:cxn ang="f41">
                  <a:pos x="f66" y="f70"/>
                </a:cxn>
                <a:cxn ang="f41">
                  <a:pos x="f64" y="f69"/>
                </a:cxn>
                <a:cxn ang="f41">
                  <a:pos x="f64" y="f65"/>
                </a:cxn>
              </a:cxnLst>
              <a:rect l="f60" t="f63" r="f61" b="f62"/>
              <a:pathLst>
                <a:path w="14603" h="656253">
                  <a:moveTo>
                    <a:pt x="f5" y="f8"/>
                  </a:moveTo>
                  <a:cubicBezTo>
                    <a:pt x="f5" y="f9"/>
                    <a:pt x="f10" y="f11"/>
                    <a:pt x="f12" y="f13"/>
                  </a:cubicBezTo>
                  <a:cubicBezTo>
                    <a:pt x="f14" y="f13"/>
                    <a:pt x="f6" y="f15"/>
                    <a:pt x="f6" y="f8"/>
                  </a:cubicBezTo>
                  <a:lnTo>
                    <a:pt x="f6" y="f12"/>
                  </a:lnTo>
                  <a:cubicBezTo>
                    <a:pt x="f16" y="f17"/>
                    <a:pt x="f18" y="f19"/>
                    <a:pt x="f12" y="f5"/>
                  </a:cubicBezTo>
                  <a:cubicBezTo>
                    <a:pt x="f20" y="f5"/>
                    <a:pt x="f5" y="f21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9" name="Freeform: Shape 1532">
              <a:extLst>
                <a:ext uri="{FF2B5EF4-FFF2-40B4-BE49-F238E27FC236}">
                  <a16:creationId xmlns:a16="http://schemas.microsoft.com/office/drawing/2014/main" id="{56736A28-1B61-61A5-42DC-5B8DDB847EF7}"/>
                </a:ext>
              </a:extLst>
            </p:cNvPr>
            <p:cNvSpPr/>
            <p:nvPr/>
          </p:nvSpPr>
          <p:spPr>
            <a:xfrm>
              <a:off x="12019916" y="6074889"/>
              <a:ext cx="10030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83"/>
                <a:gd name="f7" fmla="val 14601"/>
                <a:gd name="f8" fmla="val 10584"/>
                <a:gd name="f9" fmla="val 7234"/>
                <a:gd name="f10" fmla="val 3239"/>
                <a:gd name="f11" fmla="val 7342"/>
                <a:gd name="f12" fmla="val 3349"/>
                <a:gd name="f13" fmla="val 3992"/>
                <a:gd name="f14" fmla="val 11251"/>
                <a:gd name="f15" fmla="val 4019"/>
                <a:gd name="f16" fmla="val 14528"/>
                <a:gd name="f17" fmla="val 7369"/>
                <a:gd name="f18" fmla="+- 0 0 -90"/>
                <a:gd name="f19" fmla="*/ f3 1 10583"/>
                <a:gd name="f20" fmla="*/ f4 1 1460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0583"/>
                <a:gd name="f29" fmla="*/ f25 1 14601"/>
                <a:gd name="f30" fmla="*/ 10584 f26 1"/>
                <a:gd name="f31" fmla="*/ 7234 f25 1"/>
                <a:gd name="f32" fmla="*/ 3349 f26 1"/>
                <a:gd name="f33" fmla="*/ 0 f25 1"/>
                <a:gd name="f34" fmla="*/ 0 f26 1"/>
                <a:gd name="f35" fmla="*/ 7234 f26 1"/>
                <a:gd name="f36" fmla="*/ 14601 f25 1"/>
                <a:gd name="f37" fmla="+- f27 0 f1"/>
                <a:gd name="f38" fmla="*/ f30 1 10583"/>
                <a:gd name="f39" fmla="*/ f31 1 14601"/>
                <a:gd name="f40" fmla="*/ f32 1 10583"/>
                <a:gd name="f41" fmla="*/ f33 1 14601"/>
                <a:gd name="f42" fmla="*/ f34 1 10583"/>
                <a:gd name="f43" fmla="*/ f35 1 10583"/>
                <a:gd name="f44" fmla="*/ f36 1 14601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1"/>
                </a:cxn>
                <a:cxn ang="f37">
                  <a:pos x="f64" y="f66"/>
                </a:cxn>
                <a:cxn ang="f37">
                  <a:pos x="f62" y="f66"/>
                </a:cxn>
                <a:cxn ang="f37">
                  <a:pos x="f60" y="f61"/>
                </a:cxn>
              </a:cxnLst>
              <a:rect l="f56" t="f59" r="f57" b="f58"/>
              <a:pathLst>
                <a:path w="10583" h="14601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5" y="f5"/>
                  </a:lnTo>
                  <a:cubicBezTo>
                    <a:pt x="f13" y="f5"/>
                    <a:pt x="f9" y="f10"/>
                    <a:pt x="f9" y="f9"/>
                  </a:cubicBezTo>
                  <a:cubicBezTo>
                    <a:pt x="f9" y="f14"/>
                    <a:pt x="f15" y="f16"/>
                    <a:pt x="f5" y="f7"/>
                  </a:cubicBezTo>
                  <a:lnTo>
                    <a:pt x="f12" y="f7"/>
                  </a:lnTo>
                  <a:cubicBezTo>
                    <a:pt x="f17" y="f16"/>
                    <a:pt x="f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0" name="Freeform: Shape 1533">
              <a:extLst>
                <a:ext uri="{FF2B5EF4-FFF2-40B4-BE49-F238E27FC236}">
                  <a16:creationId xmlns:a16="http://schemas.microsoft.com/office/drawing/2014/main" id="{8945B7E0-34FC-94C2-1738-7C7C43EB896E}"/>
                </a:ext>
              </a:extLst>
            </p:cNvPr>
            <p:cNvSpPr/>
            <p:nvPr/>
          </p:nvSpPr>
          <p:spPr>
            <a:xfrm>
              <a:off x="12005349" y="6074889"/>
              <a:ext cx="21424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598"/>
                <a:gd name="f7" fmla="val 13395"/>
                <a:gd name="f8" fmla="val 22599"/>
                <a:gd name="f9" fmla="val 7234"/>
                <a:gd name="f10" fmla="val 3239"/>
                <a:gd name="f11" fmla="val 19357"/>
                <a:gd name="f12" fmla="val 15364"/>
                <a:gd name="f13" fmla="val 6924"/>
                <a:gd name="f14" fmla="val 5852"/>
                <a:gd name="f15" fmla="val 4378"/>
                <a:gd name="f16" fmla="val 3172"/>
                <a:gd name="f17" fmla="val 2743"/>
                <a:gd name="f18" fmla="val 221"/>
                <a:gd name="f19" fmla="val 2341"/>
                <a:gd name="f20" fmla="val 490"/>
                <a:gd name="f21" fmla="val 1967"/>
                <a:gd name="f22" fmla="val 804"/>
                <a:gd name="f23" fmla="val 1029"/>
                <a:gd name="f24" fmla="val 2009"/>
                <a:gd name="f25" fmla="val 559"/>
                <a:gd name="f26" fmla="val 2595"/>
                <a:gd name="f27" fmla="val 238"/>
                <a:gd name="f28" fmla="val 3283"/>
                <a:gd name="f29" fmla="val 91"/>
                <a:gd name="f30" fmla="val 4019"/>
                <a:gd name="f31" fmla="val -30"/>
                <a:gd name="f32" fmla="val 4683"/>
                <a:gd name="f33" fmla="val 5365"/>
                <a:gd name="f34" fmla="val 6028"/>
                <a:gd name="f35" fmla="val 10045"/>
                <a:gd name="f36" fmla="val 3306"/>
                <a:gd name="f37" fmla="val 13323"/>
                <a:gd name="f38" fmla="val 7325"/>
                <a:gd name="f39" fmla="val 13396"/>
                <a:gd name="f40" fmla="val 15766"/>
                <a:gd name="f41" fmla="val 19209"/>
                <a:gd name="f42" fmla="val 13191"/>
                <a:gd name="f43" fmla="val 22036"/>
                <a:gd name="f44" fmla="val 10632"/>
                <a:gd name="f45" fmla="+- 0 0 -90"/>
                <a:gd name="f46" fmla="*/ f3 1 22598"/>
                <a:gd name="f47" fmla="*/ f4 1 13395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2598"/>
                <a:gd name="f56" fmla="*/ f52 1 13395"/>
                <a:gd name="f57" fmla="*/ 22599 f53 1"/>
                <a:gd name="f58" fmla="*/ 7234 f52 1"/>
                <a:gd name="f59" fmla="*/ 15364 f53 1"/>
                <a:gd name="f60" fmla="*/ 0 f52 1"/>
                <a:gd name="f61" fmla="*/ 6924 f53 1"/>
                <a:gd name="f62" fmla="*/ 5852 f53 1"/>
                <a:gd name="f63" fmla="*/ 4378 f53 1"/>
                <a:gd name="f64" fmla="*/ 3172 f53 1"/>
                <a:gd name="f65" fmla="*/ 1967 f53 1"/>
                <a:gd name="f66" fmla="*/ 804 f52 1"/>
                <a:gd name="f67" fmla="*/ 1029 f53 1"/>
                <a:gd name="f68" fmla="*/ 2009 f52 1"/>
                <a:gd name="f69" fmla="*/ 91 f53 1"/>
                <a:gd name="f70" fmla="*/ 4019 f52 1"/>
                <a:gd name="f71" fmla="*/ 6028 f52 1"/>
                <a:gd name="f72" fmla="*/ 7325 f53 1"/>
                <a:gd name="f73" fmla="*/ 13396 f52 1"/>
                <a:gd name="f74" fmla="*/ 15766 f53 1"/>
                <a:gd name="f75" fmla="+- f54 0 f1"/>
                <a:gd name="f76" fmla="*/ f57 1 22598"/>
                <a:gd name="f77" fmla="*/ f58 1 13395"/>
                <a:gd name="f78" fmla="*/ f59 1 22598"/>
                <a:gd name="f79" fmla="*/ f60 1 13395"/>
                <a:gd name="f80" fmla="*/ f61 1 22598"/>
                <a:gd name="f81" fmla="*/ f62 1 22598"/>
                <a:gd name="f82" fmla="*/ f63 1 22598"/>
                <a:gd name="f83" fmla="*/ f64 1 22598"/>
                <a:gd name="f84" fmla="*/ f65 1 22598"/>
                <a:gd name="f85" fmla="*/ f66 1 13395"/>
                <a:gd name="f86" fmla="*/ f67 1 22598"/>
                <a:gd name="f87" fmla="*/ f68 1 13395"/>
                <a:gd name="f88" fmla="*/ f69 1 22598"/>
                <a:gd name="f89" fmla="*/ f70 1 13395"/>
                <a:gd name="f90" fmla="*/ f71 1 13395"/>
                <a:gd name="f91" fmla="*/ f72 1 22598"/>
                <a:gd name="f92" fmla="*/ f73 1 13395"/>
                <a:gd name="f93" fmla="*/ f74 1 22598"/>
                <a:gd name="f94" fmla="*/ f48 1 f55"/>
                <a:gd name="f95" fmla="*/ f49 1 f55"/>
                <a:gd name="f96" fmla="*/ f48 1 f56"/>
                <a:gd name="f97" fmla="*/ f50 1 f56"/>
                <a:gd name="f98" fmla="*/ f76 1 f55"/>
                <a:gd name="f99" fmla="*/ f77 1 f56"/>
                <a:gd name="f100" fmla="*/ f78 1 f55"/>
                <a:gd name="f101" fmla="*/ f79 1 f56"/>
                <a:gd name="f102" fmla="*/ f80 1 f55"/>
                <a:gd name="f103" fmla="*/ f81 1 f55"/>
                <a:gd name="f104" fmla="*/ f82 1 f55"/>
                <a:gd name="f105" fmla="*/ f83 1 f55"/>
                <a:gd name="f106" fmla="*/ f84 1 f55"/>
                <a:gd name="f107" fmla="*/ f85 1 f56"/>
                <a:gd name="f108" fmla="*/ f86 1 f55"/>
                <a:gd name="f109" fmla="*/ f87 1 f56"/>
                <a:gd name="f110" fmla="*/ f88 1 f55"/>
                <a:gd name="f111" fmla="*/ f89 1 f56"/>
                <a:gd name="f112" fmla="*/ f90 1 f56"/>
                <a:gd name="f113" fmla="*/ f91 1 f55"/>
                <a:gd name="f114" fmla="*/ f92 1 f56"/>
                <a:gd name="f115" fmla="*/ f93 1 f55"/>
                <a:gd name="f116" fmla="*/ f94 f46 1"/>
                <a:gd name="f117" fmla="*/ f95 f46 1"/>
                <a:gd name="f118" fmla="*/ f97 f47 1"/>
                <a:gd name="f119" fmla="*/ f96 f47 1"/>
                <a:gd name="f120" fmla="*/ f98 f46 1"/>
                <a:gd name="f121" fmla="*/ f99 f47 1"/>
                <a:gd name="f122" fmla="*/ f100 f46 1"/>
                <a:gd name="f123" fmla="*/ f101 f47 1"/>
                <a:gd name="f124" fmla="*/ f102 f46 1"/>
                <a:gd name="f125" fmla="*/ f103 f46 1"/>
                <a:gd name="f126" fmla="*/ f104 f46 1"/>
                <a:gd name="f127" fmla="*/ f105 f46 1"/>
                <a:gd name="f128" fmla="*/ f106 f46 1"/>
                <a:gd name="f129" fmla="*/ f107 f47 1"/>
                <a:gd name="f130" fmla="*/ f108 f46 1"/>
                <a:gd name="f131" fmla="*/ f109 f47 1"/>
                <a:gd name="f132" fmla="*/ f110 f46 1"/>
                <a:gd name="f133" fmla="*/ f111 f47 1"/>
                <a:gd name="f134" fmla="*/ f112 f47 1"/>
                <a:gd name="f135" fmla="*/ f113 f46 1"/>
                <a:gd name="f136" fmla="*/ f114 f47 1"/>
                <a:gd name="f137" fmla="*/ f115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0" y="f121"/>
                </a:cxn>
                <a:cxn ang="f75">
                  <a:pos x="f122" y="f123"/>
                </a:cxn>
                <a:cxn ang="f75">
                  <a:pos x="f124" y="f123"/>
                </a:cxn>
                <a:cxn ang="f75">
                  <a:pos x="f125" y="f123"/>
                </a:cxn>
                <a:cxn ang="f75">
                  <a:pos x="f126" y="f123"/>
                </a:cxn>
                <a:cxn ang="f75">
                  <a:pos x="f127" y="f123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2" y="f133"/>
                </a:cxn>
                <a:cxn ang="f75">
                  <a:pos x="f132" y="f134"/>
                </a:cxn>
                <a:cxn ang="f75">
                  <a:pos x="f135" y="f136"/>
                </a:cxn>
                <a:cxn ang="f75">
                  <a:pos x="f137" y="f136"/>
                </a:cxn>
                <a:cxn ang="f75">
                  <a:pos x="f120" y="f121"/>
                </a:cxn>
              </a:cxnLst>
              <a:rect l="f116" t="f119" r="f117" b="f118"/>
              <a:pathLst>
                <a:path w="22598" h="13395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lnTo>
                    <a:pt x="f14" y="f5"/>
                  </a:lnTo>
                  <a:lnTo>
                    <a:pt x="f15" y="f5"/>
                  </a:lnTo>
                  <a:lnTo>
                    <a:pt x="f16" y="f5"/>
                  </a:lnTo>
                  <a:cubicBezTo>
                    <a:pt x="f17" y="f18"/>
                    <a:pt x="f19" y="f20"/>
                    <a:pt x="f21" y="f22"/>
                  </a:cubicBez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29" y="f34"/>
                  </a:cubicBezTo>
                  <a:cubicBezTo>
                    <a:pt x="f29" y="f35"/>
                    <a:pt x="f36" y="f37"/>
                    <a:pt x="f38" y="f39"/>
                  </a:cubicBezTo>
                  <a:lnTo>
                    <a:pt x="f40" y="f39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1" name="Freeform: Shape 1534">
              <a:extLst>
                <a:ext uri="{FF2B5EF4-FFF2-40B4-BE49-F238E27FC236}">
                  <a16:creationId xmlns:a16="http://schemas.microsoft.com/office/drawing/2014/main" id="{28BFC2DD-3089-55D5-739E-FAF1CA6E99C2}"/>
                </a:ext>
              </a:extLst>
            </p:cNvPr>
            <p:cNvSpPr/>
            <p:nvPr/>
          </p:nvSpPr>
          <p:spPr>
            <a:xfrm>
              <a:off x="10043312" y="6433489"/>
              <a:ext cx="98041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430"/>
                <a:gd name="f7" fmla="val 14601"/>
                <a:gd name="f8" fmla="val 7234"/>
                <a:gd name="f9" fmla="val 11252"/>
                <a:gd name="f10" fmla="val 3215"/>
                <a:gd name="f11" fmla="val 14534"/>
                <a:gd name="f12" fmla="val 96196"/>
                <a:gd name="f13" fmla="val 100215"/>
                <a:gd name="f14" fmla="val 3242"/>
                <a:gd name="f15" fmla="val 100188"/>
                <a:gd name="f16" fmla="val 6833"/>
                <a:gd name="f17" fmla="val 3001"/>
                <a:gd name="f18" fmla="val 214"/>
                <a:gd name="f19" fmla="val 3389"/>
                <a:gd name="f20" fmla="+- 0 0 -90"/>
                <a:gd name="f21" fmla="*/ f3 1 103430"/>
                <a:gd name="f22" fmla="*/ f4 1 1460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03430"/>
                <a:gd name="f31" fmla="*/ f27 1 14601"/>
                <a:gd name="f32" fmla="*/ 0 f28 1"/>
                <a:gd name="f33" fmla="*/ 7234 f27 1"/>
                <a:gd name="f34" fmla="*/ 7234 f28 1"/>
                <a:gd name="f35" fmla="*/ 14601 f27 1"/>
                <a:gd name="f36" fmla="*/ 96196 f28 1"/>
                <a:gd name="f37" fmla="*/ 103430 f28 1"/>
                <a:gd name="f38" fmla="*/ 0 f27 1"/>
                <a:gd name="f39" fmla="*/ 6833 f28 1"/>
                <a:gd name="f40" fmla="+- f29 0 f1"/>
                <a:gd name="f41" fmla="*/ f32 1 103430"/>
                <a:gd name="f42" fmla="*/ f33 1 14601"/>
                <a:gd name="f43" fmla="*/ f34 1 103430"/>
                <a:gd name="f44" fmla="*/ f35 1 14601"/>
                <a:gd name="f45" fmla="*/ f36 1 103430"/>
                <a:gd name="f46" fmla="*/ f37 1 103430"/>
                <a:gd name="f47" fmla="*/ f38 1 14601"/>
                <a:gd name="f48" fmla="*/ f39 1 103430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0"/>
                <a:gd name="f59" fmla="*/ f47 1 f31"/>
                <a:gd name="f60" fmla="*/ f48 1 f30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1 1"/>
                <a:gd name="f71" fmla="*/ f59 f22 1"/>
                <a:gd name="f72" fmla="*/ f6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9" y="f68"/>
                </a:cxn>
                <a:cxn ang="f40">
                  <a:pos x="f70" y="f66"/>
                </a:cxn>
                <a:cxn ang="f40">
                  <a:pos x="f69" y="f71"/>
                </a:cxn>
                <a:cxn ang="f40">
                  <a:pos x="f72" y="f71"/>
                </a:cxn>
                <a:cxn ang="f40">
                  <a:pos x="f65" y="f66"/>
                </a:cxn>
              </a:cxnLst>
              <a:rect l="f61" t="f64" r="f62" b="f63"/>
              <a:pathLst>
                <a:path w="103430" h="14601">
                  <a:moveTo>
                    <a:pt x="f5" y="f8"/>
                  </a:moveTo>
                  <a:cubicBezTo>
                    <a:pt x="f5" y="f9"/>
                    <a:pt x="f10" y="f11"/>
                    <a:pt x="f8" y="f7"/>
                  </a:cubicBezTo>
                  <a:lnTo>
                    <a:pt x="f12" y="f7"/>
                  </a:lnTo>
                  <a:cubicBezTo>
                    <a:pt x="f13" y="f11"/>
                    <a:pt x="f6" y="f9"/>
                    <a:pt x="f6" y="f8"/>
                  </a:cubicBezTo>
                  <a:cubicBezTo>
                    <a:pt x="f6" y="f14"/>
                    <a:pt x="f15" y="f5"/>
                    <a:pt x="f12" y="f5"/>
                  </a:cubicBezTo>
                  <a:lnTo>
                    <a:pt x="f16" y="f5"/>
                  </a:lnTo>
                  <a:cubicBezTo>
                    <a:pt x="f17" y="f18"/>
                    <a:pt x="f5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2" name="Freeform: Shape 1535">
              <a:extLst>
                <a:ext uri="{FF2B5EF4-FFF2-40B4-BE49-F238E27FC236}">
                  <a16:creationId xmlns:a16="http://schemas.microsoft.com/office/drawing/2014/main" id="{1C0C1A51-369C-8D56-5E39-057A238D75F7}"/>
                </a:ext>
              </a:extLst>
            </p:cNvPr>
            <p:cNvSpPr/>
            <p:nvPr/>
          </p:nvSpPr>
          <p:spPr>
            <a:xfrm>
              <a:off x="9394600" y="6481706"/>
              <a:ext cx="2414" cy="3725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72547"/>
                <a:gd name="f8" fmla="val 2546"/>
                <a:gd name="f9" fmla="val 7783"/>
                <a:gd name="f10" fmla="val 1219"/>
                <a:gd name="f11" fmla="val 549"/>
                <a:gd name="f12" fmla="val 2010"/>
                <a:gd name="f13" fmla="val 13"/>
                <a:gd name="f14" fmla="val 1353"/>
                <a:gd name="f15" fmla="val 1299"/>
                <a:gd name="f16" fmla="val 1246"/>
                <a:gd name="f17" fmla="val 1206"/>
                <a:gd name="f18" fmla="val 536"/>
                <a:gd name="f19" fmla="val 8319"/>
                <a:gd name="f20" fmla="val 7917"/>
                <a:gd name="f21" fmla="+- 0 0 -90"/>
                <a:gd name="f22" fmla="*/ f3 1 2545"/>
                <a:gd name="f23" fmla="*/ f4 1 37254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545"/>
                <a:gd name="f32" fmla="*/ f28 1 372547"/>
                <a:gd name="f33" fmla="*/ 2546 f29 1"/>
                <a:gd name="f34" fmla="*/ 7783 f28 1"/>
                <a:gd name="f35" fmla="*/ 1219 f28 1"/>
                <a:gd name="f36" fmla="*/ 1353 f29 1"/>
                <a:gd name="f37" fmla="*/ 0 f28 1"/>
                <a:gd name="f38" fmla="*/ 1206 f29 1"/>
                <a:gd name="f39" fmla="*/ 13 f28 1"/>
                <a:gd name="f40" fmla="*/ 0 f29 1"/>
                <a:gd name="f41" fmla="*/ 8319 f28 1"/>
                <a:gd name="f42" fmla="*/ 372547 f28 1"/>
                <a:gd name="f43" fmla="*/ 7917 f28 1"/>
                <a:gd name="f44" fmla="+- f30 0 f1"/>
                <a:gd name="f45" fmla="*/ f33 1 2545"/>
                <a:gd name="f46" fmla="*/ f34 1 372547"/>
                <a:gd name="f47" fmla="*/ f35 1 372547"/>
                <a:gd name="f48" fmla="*/ f36 1 2545"/>
                <a:gd name="f49" fmla="*/ f37 1 372547"/>
                <a:gd name="f50" fmla="*/ f38 1 2545"/>
                <a:gd name="f51" fmla="*/ f39 1 372547"/>
                <a:gd name="f52" fmla="*/ f40 1 2545"/>
                <a:gd name="f53" fmla="*/ f41 1 372547"/>
                <a:gd name="f54" fmla="*/ f42 1 372547"/>
                <a:gd name="f55" fmla="*/ f43 1 372547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2"/>
                <a:gd name="f63" fmla="*/ f48 1 f31"/>
                <a:gd name="f64" fmla="*/ f49 1 f32"/>
                <a:gd name="f65" fmla="*/ f50 1 f31"/>
                <a:gd name="f66" fmla="*/ f51 1 f32"/>
                <a:gd name="f67" fmla="*/ f52 1 f31"/>
                <a:gd name="f68" fmla="*/ f53 1 f32"/>
                <a:gd name="f69" fmla="*/ f54 1 f32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3 1"/>
                <a:gd name="f78" fmla="*/ f63 f22 1"/>
                <a:gd name="f79" fmla="*/ f64 f23 1"/>
                <a:gd name="f80" fmla="*/ f65 f22 1"/>
                <a:gd name="f81" fmla="*/ f66 f23 1"/>
                <a:gd name="f82" fmla="*/ f67 f22 1"/>
                <a:gd name="f83" fmla="*/ f68 f23 1"/>
                <a:gd name="f84" fmla="*/ f69 f23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5" y="f77"/>
                </a:cxn>
                <a:cxn ang="f44">
                  <a:pos x="f78" y="f79"/>
                </a:cxn>
                <a:cxn ang="f44">
                  <a:pos x="f80" y="f81"/>
                </a:cxn>
                <a:cxn ang="f44">
                  <a:pos x="f82" y="f77"/>
                </a:cxn>
                <a:cxn ang="f44">
                  <a:pos x="f82" y="f83"/>
                </a:cxn>
                <a:cxn ang="f44">
                  <a:pos x="f82" y="f83"/>
                </a:cxn>
                <a:cxn ang="f44">
                  <a:pos x="f82" y="f84"/>
                </a:cxn>
                <a:cxn ang="f44">
                  <a:pos x="f75" y="f84"/>
                </a:cxn>
                <a:cxn ang="f44">
                  <a:pos x="f75" y="f85"/>
                </a:cxn>
              </a:cxnLst>
              <a:rect l="f71" t="f74" r="f72" b="f73"/>
              <a:pathLst>
                <a:path w="2545" h="372547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13"/>
                    <a:pt x="f14" y="f5"/>
                  </a:cubicBezTo>
                  <a:cubicBezTo>
                    <a:pt x="f15" y="f5"/>
                    <a:pt x="f16" y="f13"/>
                    <a:pt x="f17" y="f13"/>
                  </a:cubicBezTo>
                  <a:cubicBezTo>
                    <a:pt x="f18" y="f13"/>
                    <a:pt x="f5" y="f11"/>
                    <a:pt x="f5" y="f10"/>
                  </a:cubicBezTo>
                  <a:lnTo>
                    <a:pt x="f5" y="f19"/>
                  </a:lnTo>
                  <a:lnTo>
                    <a:pt x="f5" y="f19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3" name="Freeform: Shape 1536">
              <a:extLst>
                <a:ext uri="{FF2B5EF4-FFF2-40B4-BE49-F238E27FC236}">
                  <a16:creationId xmlns:a16="http://schemas.microsoft.com/office/drawing/2014/main" id="{3A476C97-2534-9DDC-55E7-2254BDF77F5C}"/>
                </a:ext>
              </a:extLst>
            </p:cNvPr>
            <p:cNvSpPr/>
            <p:nvPr/>
          </p:nvSpPr>
          <p:spPr>
            <a:xfrm>
              <a:off x="11163187" y="5788087"/>
              <a:ext cx="13844" cy="698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698718"/>
                <a:gd name="f8" fmla="val 691351"/>
                <a:gd name="f9" fmla="val 695423"/>
                <a:gd name="f10" fmla="val 3295"/>
                <a:gd name="f11" fmla="val 7369"/>
                <a:gd name="f12" fmla="val 11388"/>
                <a:gd name="f13" fmla="val 698651"/>
                <a:gd name="f14" fmla="val 14604"/>
                <a:gd name="f15" fmla="val 695369"/>
                <a:gd name="f16" fmla="val 7234"/>
                <a:gd name="f17" fmla="val 3239"/>
                <a:gd name="f18" fmla="val 11362"/>
                <a:gd name="f19" fmla="val 3349"/>
                <a:gd name="f20" fmla="val 67"/>
                <a:gd name="f21" fmla="val 3218"/>
                <a:gd name="f22" fmla="+- 0 0 -90"/>
                <a:gd name="f23" fmla="*/ f3 1 14603"/>
                <a:gd name="f24" fmla="*/ f4 1 69871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603"/>
                <a:gd name="f33" fmla="*/ f29 1 698718"/>
                <a:gd name="f34" fmla="*/ 0 f30 1"/>
                <a:gd name="f35" fmla="*/ 691351 f29 1"/>
                <a:gd name="f36" fmla="*/ 7369 f30 1"/>
                <a:gd name="f37" fmla="*/ 698718 f29 1"/>
                <a:gd name="f38" fmla="*/ 14604 f30 1"/>
                <a:gd name="f39" fmla="*/ 7234 f29 1"/>
                <a:gd name="f40" fmla="*/ 0 f29 1"/>
                <a:gd name="f41" fmla="+- f31 0 f1"/>
                <a:gd name="f42" fmla="*/ f34 1 14603"/>
                <a:gd name="f43" fmla="*/ f35 1 698718"/>
                <a:gd name="f44" fmla="*/ f36 1 14603"/>
                <a:gd name="f45" fmla="*/ f37 1 698718"/>
                <a:gd name="f46" fmla="*/ f38 1 14603"/>
                <a:gd name="f47" fmla="*/ f39 1 698718"/>
                <a:gd name="f48" fmla="*/ f40 1 698718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2"/>
                <a:gd name="f58" fmla="*/ f47 1 f33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3 1"/>
                <a:gd name="f69" fmla="*/ f58 f24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8" y="f65"/>
                </a:cxn>
                <a:cxn ang="f41">
                  <a:pos x="f68" y="f69"/>
                </a:cxn>
                <a:cxn ang="f41">
                  <a:pos x="f66" y="f70"/>
                </a:cxn>
                <a:cxn ang="f41">
                  <a:pos x="f64" y="f69"/>
                </a:cxn>
                <a:cxn ang="f41">
                  <a:pos x="f64" y="f65"/>
                </a:cxn>
              </a:cxnLst>
              <a:rect l="f60" t="f63" r="f61" b="f62"/>
              <a:pathLst>
                <a:path w="14603" h="698718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cubicBezTo>
                    <a:pt x="f12" y="f13"/>
                    <a:pt x="f14" y="f15"/>
                    <a:pt x="f14" y="f8"/>
                  </a:cubicBezTo>
                  <a:lnTo>
                    <a:pt x="f14" y="f16"/>
                  </a:lnTo>
                  <a:cubicBezTo>
                    <a:pt x="f14" y="f17"/>
                    <a:pt x="f18" y="f5"/>
                    <a:pt x="f11" y="f5"/>
                  </a:cubicBezTo>
                  <a:cubicBezTo>
                    <a:pt x="f19" y="f5"/>
                    <a:pt x="f20" y="f21"/>
                    <a:pt x="f5" y="f16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4" name="Freeform: Shape 1537">
              <a:extLst>
                <a:ext uri="{FF2B5EF4-FFF2-40B4-BE49-F238E27FC236}">
                  <a16:creationId xmlns:a16="http://schemas.microsoft.com/office/drawing/2014/main" id="{D9B283CC-4CB9-EE50-E941-DB11EA43887D}"/>
                </a:ext>
              </a:extLst>
            </p:cNvPr>
            <p:cNvSpPr/>
            <p:nvPr/>
          </p:nvSpPr>
          <p:spPr>
            <a:xfrm>
              <a:off x="9417076" y="5794781"/>
              <a:ext cx="12252" cy="1098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22"/>
                <a:gd name="f7" fmla="val 109851"/>
                <a:gd name="f8" fmla="val 6565"/>
                <a:gd name="f9" fmla="val 5091"/>
                <a:gd name="f10" fmla="val 2090"/>
                <a:gd name="f11" fmla="val 931"/>
                <a:gd name="f12" fmla="val 40"/>
                <a:gd name="f13" fmla="val 3691"/>
                <a:gd name="f14" fmla="val 6832"/>
                <a:gd name="f15" fmla="val 102745"/>
                <a:gd name="f16" fmla="val 105329"/>
                <a:gd name="f17" fmla="val 1474"/>
                <a:gd name="f18" fmla="val 107688"/>
                <a:gd name="f19" fmla="val 3751"/>
                <a:gd name="f20" fmla="val 108907"/>
                <a:gd name="f21" fmla="val 4810"/>
                <a:gd name="f22" fmla="val 109377"/>
                <a:gd name="f23" fmla="val 5948"/>
                <a:gd name="f24" fmla="val 109649"/>
                <a:gd name="f25" fmla="val 7100"/>
                <a:gd name="f26" fmla="val 109711"/>
                <a:gd name="f27" fmla="val 7985"/>
                <a:gd name="f28" fmla="val 109898"/>
                <a:gd name="f29" fmla="val 8896"/>
                <a:gd name="f30" fmla="val 9780"/>
                <a:gd name="f31" fmla="val 11254"/>
                <a:gd name="f32" fmla="val 108773"/>
                <a:gd name="f33" fmla="val 11924"/>
                <a:gd name="f34" fmla="val 107969"/>
                <a:gd name="f35" fmla="val 12286"/>
                <a:gd name="f36" fmla="val 107555"/>
                <a:gd name="f37" fmla="val 12594"/>
                <a:gd name="f38" fmla="val 107106"/>
                <a:gd name="f39" fmla="val 12861"/>
                <a:gd name="f40" fmla="val 106630"/>
                <a:gd name="f41" fmla="val 105558"/>
                <a:gd name="f42" fmla="val 12915"/>
                <a:gd name="f43" fmla="val 105068"/>
                <a:gd name="f44" fmla="val 104575"/>
                <a:gd name="f45" fmla="val 104084"/>
                <a:gd name="f46" fmla="val 7234"/>
                <a:gd name="f47" fmla="val 12942"/>
                <a:gd name="f48" fmla="val 6745"/>
                <a:gd name="f49" fmla="val 6249"/>
                <a:gd name="f50" fmla="val 5760"/>
                <a:gd name="f51" fmla="val 5360"/>
                <a:gd name="f52" fmla="val 4955"/>
                <a:gd name="f53" fmla="val 4555"/>
                <a:gd name="f54" fmla="val 12687"/>
                <a:gd name="f55" fmla="val 4096"/>
                <a:gd name="f56" fmla="val 12420"/>
                <a:gd name="f57" fmla="val 3684"/>
                <a:gd name="f58" fmla="val 12057"/>
                <a:gd name="f59" fmla="val 3349"/>
                <a:gd name="f60" fmla="val 11817"/>
                <a:gd name="f61" fmla="val 2973"/>
                <a:gd name="f62" fmla="val 11495"/>
                <a:gd name="f63" fmla="val 2652"/>
                <a:gd name="f64" fmla="val 11120"/>
                <a:gd name="f65" fmla="val 2411"/>
                <a:gd name="f66" fmla="val 10825"/>
                <a:gd name="f67" fmla="val 2071"/>
                <a:gd name="f68" fmla="val 10464"/>
                <a:gd name="f69" fmla="val 1798"/>
                <a:gd name="f70" fmla="val 10048"/>
                <a:gd name="f71" fmla="val 1608"/>
                <a:gd name="f72" fmla="val 8708"/>
                <a:gd name="f73" fmla="val 7998"/>
                <a:gd name="f74" fmla="val 1486"/>
                <a:gd name="f75" fmla="val 7275"/>
                <a:gd name="f76" fmla="+- 0 0 -90"/>
                <a:gd name="f77" fmla="*/ f3 1 12922"/>
                <a:gd name="f78" fmla="*/ f4 1 109851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12922"/>
                <a:gd name="f87" fmla="*/ f83 1 109851"/>
                <a:gd name="f88" fmla="*/ 6565 f84 1"/>
                <a:gd name="f89" fmla="*/ 0 f83 1"/>
                <a:gd name="f90" fmla="*/ 5091 f84 1"/>
                <a:gd name="f91" fmla="*/ 0 f84 1"/>
                <a:gd name="f92" fmla="*/ 6832 f83 1"/>
                <a:gd name="f93" fmla="*/ 102745 f83 1"/>
                <a:gd name="f94" fmla="*/ 3751 f84 1"/>
                <a:gd name="f95" fmla="*/ 108907 f83 1"/>
                <a:gd name="f96" fmla="*/ 7100 f84 1"/>
                <a:gd name="f97" fmla="*/ 109711 f83 1"/>
                <a:gd name="f98" fmla="*/ 9780 f84 1"/>
                <a:gd name="f99" fmla="*/ 11254 f84 1"/>
                <a:gd name="f100" fmla="*/ 108773 f83 1"/>
                <a:gd name="f101" fmla="*/ 11924 f84 1"/>
                <a:gd name="f102" fmla="*/ 107969 f83 1"/>
                <a:gd name="f103" fmla="*/ 12861 f84 1"/>
                <a:gd name="f104" fmla="*/ 106630 f83 1"/>
                <a:gd name="f105" fmla="*/ 105558 f83 1"/>
                <a:gd name="f106" fmla="*/ 104084 f83 1"/>
                <a:gd name="f107" fmla="*/ 7234 f83 1"/>
                <a:gd name="f108" fmla="*/ 5760 f83 1"/>
                <a:gd name="f109" fmla="*/ 4555 f83 1"/>
                <a:gd name="f110" fmla="*/ 12057 f84 1"/>
                <a:gd name="f111" fmla="*/ 3349 f83 1"/>
                <a:gd name="f112" fmla="*/ 11120 f84 1"/>
                <a:gd name="f113" fmla="*/ 2411 f83 1"/>
                <a:gd name="f114" fmla="*/ 10048 f84 1"/>
                <a:gd name="f115" fmla="*/ 1608 f83 1"/>
                <a:gd name="f116" fmla="*/ 8708 f84 1"/>
                <a:gd name="f117" fmla="+- f85 0 f1"/>
                <a:gd name="f118" fmla="*/ f88 1 12922"/>
                <a:gd name="f119" fmla="*/ f89 1 109851"/>
                <a:gd name="f120" fmla="*/ f90 1 12922"/>
                <a:gd name="f121" fmla="*/ f91 1 12922"/>
                <a:gd name="f122" fmla="*/ f92 1 109851"/>
                <a:gd name="f123" fmla="*/ f93 1 109851"/>
                <a:gd name="f124" fmla="*/ f94 1 12922"/>
                <a:gd name="f125" fmla="*/ f95 1 109851"/>
                <a:gd name="f126" fmla="*/ f96 1 12922"/>
                <a:gd name="f127" fmla="*/ f97 1 109851"/>
                <a:gd name="f128" fmla="*/ f98 1 12922"/>
                <a:gd name="f129" fmla="*/ f99 1 12922"/>
                <a:gd name="f130" fmla="*/ f100 1 109851"/>
                <a:gd name="f131" fmla="*/ f101 1 12922"/>
                <a:gd name="f132" fmla="*/ f102 1 109851"/>
                <a:gd name="f133" fmla="*/ f103 1 12922"/>
                <a:gd name="f134" fmla="*/ f104 1 109851"/>
                <a:gd name="f135" fmla="*/ f105 1 109851"/>
                <a:gd name="f136" fmla="*/ f106 1 109851"/>
                <a:gd name="f137" fmla="*/ f107 1 109851"/>
                <a:gd name="f138" fmla="*/ f108 1 109851"/>
                <a:gd name="f139" fmla="*/ f109 1 109851"/>
                <a:gd name="f140" fmla="*/ f110 1 12922"/>
                <a:gd name="f141" fmla="*/ f111 1 109851"/>
                <a:gd name="f142" fmla="*/ f112 1 12922"/>
                <a:gd name="f143" fmla="*/ f113 1 109851"/>
                <a:gd name="f144" fmla="*/ f114 1 12922"/>
                <a:gd name="f145" fmla="*/ f115 1 109851"/>
                <a:gd name="f146" fmla="*/ f116 1 12922"/>
                <a:gd name="f147" fmla="*/ f79 1 f86"/>
                <a:gd name="f148" fmla="*/ f80 1 f86"/>
                <a:gd name="f149" fmla="*/ f79 1 f87"/>
                <a:gd name="f150" fmla="*/ f81 1 f87"/>
                <a:gd name="f151" fmla="*/ f118 1 f86"/>
                <a:gd name="f152" fmla="*/ f119 1 f87"/>
                <a:gd name="f153" fmla="*/ f120 1 f86"/>
                <a:gd name="f154" fmla="*/ f121 1 f86"/>
                <a:gd name="f155" fmla="*/ f122 1 f87"/>
                <a:gd name="f156" fmla="*/ f123 1 f87"/>
                <a:gd name="f157" fmla="*/ f124 1 f86"/>
                <a:gd name="f158" fmla="*/ f125 1 f87"/>
                <a:gd name="f159" fmla="*/ f126 1 f86"/>
                <a:gd name="f160" fmla="*/ f127 1 f87"/>
                <a:gd name="f161" fmla="*/ f128 1 f86"/>
                <a:gd name="f162" fmla="*/ f129 1 f86"/>
                <a:gd name="f163" fmla="*/ f130 1 f87"/>
                <a:gd name="f164" fmla="*/ f131 1 f86"/>
                <a:gd name="f165" fmla="*/ f132 1 f87"/>
                <a:gd name="f166" fmla="*/ f133 1 f86"/>
                <a:gd name="f167" fmla="*/ f134 1 f87"/>
                <a:gd name="f168" fmla="*/ f135 1 f87"/>
                <a:gd name="f169" fmla="*/ f136 1 f87"/>
                <a:gd name="f170" fmla="*/ f137 1 f87"/>
                <a:gd name="f171" fmla="*/ f138 1 f87"/>
                <a:gd name="f172" fmla="*/ f139 1 f87"/>
                <a:gd name="f173" fmla="*/ f140 1 f86"/>
                <a:gd name="f174" fmla="*/ f141 1 f87"/>
                <a:gd name="f175" fmla="*/ f142 1 f86"/>
                <a:gd name="f176" fmla="*/ f143 1 f87"/>
                <a:gd name="f177" fmla="*/ f144 1 f86"/>
                <a:gd name="f178" fmla="*/ f145 1 f87"/>
                <a:gd name="f179" fmla="*/ f146 1 f86"/>
                <a:gd name="f180" fmla="*/ f147 f77 1"/>
                <a:gd name="f181" fmla="*/ f148 f77 1"/>
                <a:gd name="f182" fmla="*/ f150 f78 1"/>
                <a:gd name="f183" fmla="*/ f149 f78 1"/>
                <a:gd name="f184" fmla="*/ f151 f77 1"/>
                <a:gd name="f185" fmla="*/ f152 f78 1"/>
                <a:gd name="f186" fmla="*/ f153 f77 1"/>
                <a:gd name="f187" fmla="*/ f154 f77 1"/>
                <a:gd name="f188" fmla="*/ f155 f78 1"/>
                <a:gd name="f189" fmla="*/ f156 f78 1"/>
                <a:gd name="f190" fmla="*/ f157 f77 1"/>
                <a:gd name="f191" fmla="*/ f158 f78 1"/>
                <a:gd name="f192" fmla="*/ f159 f77 1"/>
                <a:gd name="f193" fmla="*/ f160 f78 1"/>
                <a:gd name="f194" fmla="*/ f161 f77 1"/>
                <a:gd name="f195" fmla="*/ f162 f77 1"/>
                <a:gd name="f196" fmla="*/ f163 f78 1"/>
                <a:gd name="f197" fmla="*/ f164 f77 1"/>
                <a:gd name="f198" fmla="*/ f165 f78 1"/>
                <a:gd name="f199" fmla="*/ f166 f77 1"/>
                <a:gd name="f200" fmla="*/ f167 f78 1"/>
                <a:gd name="f201" fmla="*/ f168 f78 1"/>
                <a:gd name="f202" fmla="*/ f169 f78 1"/>
                <a:gd name="f203" fmla="*/ f170 f78 1"/>
                <a:gd name="f204" fmla="*/ f171 f78 1"/>
                <a:gd name="f205" fmla="*/ f172 f78 1"/>
                <a:gd name="f206" fmla="*/ f173 f77 1"/>
                <a:gd name="f207" fmla="*/ f174 f78 1"/>
                <a:gd name="f208" fmla="*/ f175 f77 1"/>
                <a:gd name="f209" fmla="*/ f176 f78 1"/>
                <a:gd name="f210" fmla="*/ f177 f77 1"/>
                <a:gd name="f211" fmla="*/ f178 f78 1"/>
                <a:gd name="f212" fmla="*/ f179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84" y="f185"/>
                </a:cxn>
                <a:cxn ang="f117">
                  <a:pos x="f184" y="f185"/>
                </a:cxn>
                <a:cxn ang="f117">
                  <a:pos x="f186" y="f185"/>
                </a:cxn>
                <a:cxn ang="f117">
                  <a:pos x="f187" y="f188"/>
                </a:cxn>
                <a:cxn ang="f117">
                  <a:pos x="f187" y="f189"/>
                </a:cxn>
                <a:cxn ang="f117">
                  <a:pos x="f190" y="f191"/>
                </a:cxn>
                <a:cxn ang="f117">
                  <a:pos x="f190" y="f191"/>
                </a:cxn>
                <a:cxn ang="f117">
                  <a:pos x="f192" y="f193"/>
                </a:cxn>
                <a:cxn ang="f117">
                  <a:pos x="f194" y="f193"/>
                </a:cxn>
                <a:cxn ang="f117">
                  <a:pos x="f194" y="f193"/>
                </a:cxn>
                <a:cxn ang="f117">
                  <a:pos x="f195" y="f196"/>
                </a:cxn>
                <a:cxn ang="f117">
                  <a:pos x="f197" y="f198"/>
                </a:cxn>
                <a:cxn ang="f117">
                  <a:pos x="f199" y="f200"/>
                </a:cxn>
                <a:cxn ang="f117">
                  <a:pos x="f199" y="f201"/>
                </a:cxn>
                <a:cxn ang="f117">
                  <a:pos x="f199" y="f202"/>
                </a:cxn>
                <a:cxn ang="f117">
                  <a:pos x="f199" y="f203"/>
                </a:cxn>
                <a:cxn ang="f117">
                  <a:pos x="f199" y="f204"/>
                </a:cxn>
                <a:cxn ang="f117">
                  <a:pos x="f199" y="f205"/>
                </a:cxn>
                <a:cxn ang="f117">
                  <a:pos x="f206" y="f207"/>
                </a:cxn>
                <a:cxn ang="f117">
                  <a:pos x="f208" y="f209"/>
                </a:cxn>
                <a:cxn ang="f117">
                  <a:pos x="f210" y="f211"/>
                </a:cxn>
                <a:cxn ang="f117">
                  <a:pos x="f212" y="f211"/>
                </a:cxn>
                <a:cxn ang="f117">
                  <a:pos x="f184" y="f211"/>
                </a:cxn>
              </a:cxnLst>
              <a:rect l="f180" t="f183" r="f181" b="f182"/>
              <a:pathLst>
                <a:path w="12922" h="109851">
                  <a:moveTo>
                    <a:pt x="f8" y="f5"/>
                  </a:moveTo>
                  <a:lnTo>
                    <a:pt x="f8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5" y="f15"/>
                  </a:lnTo>
                  <a:cubicBezTo>
                    <a:pt x="f12" y="f16"/>
                    <a:pt x="f17" y="f18"/>
                    <a:pt x="f19" y="f20"/>
                  </a:cubicBezTo>
                  <a:cubicBezTo>
                    <a:pt x="f19" y="f20"/>
                    <a:pt x="f19" y="f20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28"/>
                    <a:pt x="f30" y="f26"/>
                  </a:cubicBezTo>
                  <a:lnTo>
                    <a:pt x="f30" y="f26"/>
                  </a:lnTo>
                  <a:lnTo>
                    <a:pt x="f31" y="f32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lnTo>
                    <a:pt x="f39" y="f41"/>
                  </a:lnTo>
                  <a:cubicBezTo>
                    <a:pt x="f42" y="f43"/>
                    <a:pt x="f42" y="f44"/>
                    <a:pt x="f39" y="f45"/>
                  </a:cubicBezTo>
                  <a:lnTo>
                    <a:pt x="f39" y="f46"/>
                  </a:lnTo>
                  <a:cubicBezTo>
                    <a:pt x="f47" y="f48"/>
                    <a:pt x="f47" y="f49"/>
                    <a:pt x="f39" y="f50"/>
                  </a:cubicBezTo>
                  <a:cubicBezTo>
                    <a:pt x="f42" y="f51"/>
                    <a:pt x="f42" y="f52"/>
                    <a:pt x="f39" y="f53"/>
                  </a:cubicBez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70" y="f71"/>
                  </a:cubicBezTo>
                  <a:lnTo>
                    <a:pt x="f72" y="f71"/>
                  </a:lnTo>
                  <a:cubicBezTo>
                    <a:pt x="f73" y="f74"/>
                    <a:pt x="f75" y="f74"/>
                    <a:pt x="f8" y="f7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5" name="Freeform: Shape 1538">
              <a:extLst>
                <a:ext uri="{FF2B5EF4-FFF2-40B4-BE49-F238E27FC236}">
                  <a16:creationId xmlns:a16="http://schemas.microsoft.com/office/drawing/2014/main" id="{604F712F-FBEE-3E92-9A84-C82A8247CCAD}"/>
                </a:ext>
              </a:extLst>
            </p:cNvPr>
            <p:cNvSpPr/>
            <p:nvPr/>
          </p:nvSpPr>
          <p:spPr>
            <a:xfrm>
              <a:off x="0" y="6482117"/>
              <a:ext cx="299840" cy="3715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6321"/>
                <a:gd name="f7" fmla="val 371595"/>
                <a:gd name="f8" fmla="val 3483"/>
                <a:gd name="f9" fmla="val 315387"/>
                <a:gd name="f10" fmla="val 4032"/>
                <a:gd name="f11" fmla="val 314321"/>
                <a:gd name="f12" fmla="val 4300"/>
                <a:gd name="f13" fmla="val 313240"/>
                <a:gd name="f14" fmla="val 4287"/>
                <a:gd name="f15" fmla="val 311629"/>
                <a:gd name="f16" fmla="val 4246"/>
                <a:gd name="f17" fmla="val 310076"/>
                <a:gd name="f18" fmla="val 3684"/>
                <a:gd name="f19" fmla="val 308818"/>
                <a:gd name="f20" fmla="val 2679"/>
                <a:gd name="f21" fmla="val 158361"/>
                <a:gd name="f22" fmla="val 157012"/>
                <a:gd name="f23" fmla="val 3938"/>
                <a:gd name="f24" fmla="val 155248"/>
                <a:gd name="f25" fmla="val 4648"/>
                <a:gd name="f26" fmla="val 153404"/>
                <a:gd name="f27" fmla="val 4688"/>
                <a:gd name="f28" fmla="val 150418"/>
                <a:gd name="f29" fmla="val 4662"/>
                <a:gd name="f30" fmla="val 147756"/>
                <a:gd name="f31" fmla="val 2800"/>
                <a:gd name="f32" fmla="val 146705"/>
                <a:gd name="f33" fmla="val 371596"/>
                <a:gd name="f34" fmla="+- 0 0 -90"/>
                <a:gd name="f35" fmla="*/ f3 1 316321"/>
                <a:gd name="f36" fmla="*/ f4 1 37159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16321"/>
                <a:gd name="f45" fmla="*/ f41 1 371595"/>
                <a:gd name="f46" fmla="*/ 316321 f42 1"/>
                <a:gd name="f47" fmla="*/ 3483 f41 1"/>
                <a:gd name="f48" fmla="*/ 313240 f42 1"/>
                <a:gd name="f49" fmla="*/ 4287 f41 1"/>
                <a:gd name="f50" fmla="*/ 308818 f42 1"/>
                <a:gd name="f51" fmla="*/ 2679 f41 1"/>
                <a:gd name="f52" fmla="*/ 158361 f42 1"/>
                <a:gd name="f53" fmla="*/ 153404 f42 1"/>
                <a:gd name="f54" fmla="*/ 4688 f41 1"/>
                <a:gd name="f55" fmla="*/ 146705 f42 1"/>
                <a:gd name="f56" fmla="*/ 0 f41 1"/>
                <a:gd name="f57" fmla="*/ 0 f42 1"/>
                <a:gd name="f58" fmla="*/ 371596 f41 1"/>
                <a:gd name="f59" fmla="+- f43 0 f1"/>
                <a:gd name="f60" fmla="*/ f46 1 316321"/>
                <a:gd name="f61" fmla="*/ f47 1 371595"/>
                <a:gd name="f62" fmla="*/ f48 1 316321"/>
                <a:gd name="f63" fmla="*/ f49 1 371595"/>
                <a:gd name="f64" fmla="*/ f50 1 316321"/>
                <a:gd name="f65" fmla="*/ f51 1 371595"/>
                <a:gd name="f66" fmla="*/ f52 1 316321"/>
                <a:gd name="f67" fmla="*/ f53 1 316321"/>
                <a:gd name="f68" fmla="*/ f54 1 371595"/>
                <a:gd name="f69" fmla="*/ f55 1 316321"/>
                <a:gd name="f70" fmla="*/ f56 1 371595"/>
                <a:gd name="f71" fmla="*/ f57 1 316321"/>
                <a:gd name="f72" fmla="*/ f58 1 371595"/>
                <a:gd name="f73" fmla="*/ f37 1 f44"/>
                <a:gd name="f74" fmla="*/ f38 1 f44"/>
                <a:gd name="f75" fmla="*/ f37 1 f45"/>
                <a:gd name="f76" fmla="*/ f39 1 f45"/>
                <a:gd name="f77" fmla="*/ f60 1 f44"/>
                <a:gd name="f78" fmla="*/ f61 1 f45"/>
                <a:gd name="f79" fmla="*/ f62 1 f44"/>
                <a:gd name="f80" fmla="*/ f63 1 f45"/>
                <a:gd name="f81" fmla="*/ f64 1 f44"/>
                <a:gd name="f82" fmla="*/ f65 1 f45"/>
                <a:gd name="f83" fmla="*/ f66 1 f44"/>
                <a:gd name="f84" fmla="*/ f67 1 f44"/>
                <a:gd name="f85" fmla="*/ f68 1 f45"/>
                <a:gd name="f86" fmla="*/ f69 1 f44"/>
                <a:gd name="f87" fmla="*/ f70 1 f45"/>
                <a:gd name="f88" fmla="*/ f71 1 f44"/>
                <a:gd name="f89" fmla="*/ f72 1 f45"/>
                <a:gd name="f90" fmla="*/ f73 f35 1"/>
                <a:gd name="f91" fmla="*/ f74 f35 1"/>
                <a:gd name="f92" fmla="*/ f76 f36 1"/>
                <a:gd name="f93" fmla="*/ f75 f36 1"/>
                <a:gd name="f94" fmla="*/ f77 f35 1"/>
                <a:gd name="f95" fmla="*/ f78 f36 1"/>
                <a:gd name="f96" fmla="*/ f79 f35 1"/>
                <a:gd name="f97" fmla="*/ f80 f36 1"/>
                <a:gd name="f98" fmla="*/ f81 f35 1"/>
                <a:gd name="f99" fmla="*/ f82 f36 1"/>
                <a:gd name="f100" fmla="*/ f83 f35 1"/>
                <a:gd name="f101" fmla="*/ f84 f35 1"/>
                <a:gd name="f102" fmla="*/ f85 f36 1"/>
                <a:gd name="f103" fmla="*/ f86 f35 1"/>
                <a:gd name="f104" fmla="*/ f87 f36 1"/>
                <a:gd name="f105" fmla="*/ f88 f35 1"/>
                <a:gd name="f106" fmla="*/ f8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4" y="f95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100" y="f99"/>
                </a:cxn>
                <a:cxn ang="f59">
                  <a:pos x="f101" y="f102"/>
                </a:cxn>
                <a:cxn ang="f59">
                  <a:pos x="f103" y="f104"/>
                </a:cxn>
                <a:cxn ang="f59">
                  <a:pos x="f105" y="f104"/>
                </a:cxn>
                <a:cxn ang="f59">
                  <a:pos x="f105" y="f106"/>
                </a:cxn>
                <a:cxn ang="f59">
                  <a:pos x="f94" y="f106"/>
                </a:cxn>
              </a:cxnLst>
              <a:rect l="f90" t="f93" r="f91" b="f92"/>
              <a:pathLst>
                <a:path w="316321" h="371595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0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5"/>
                  </a:cubicBezTo>
                  <a:lnTo>
                    <a:pt x="f5" y="f5"/>
                  </a:lnTo>
                  <a:lnTo>
                    <a:pt x="f5" y="f33"/>
                  </a:lnTo>
                  <a:lnTo>
                    <a:pt x="f6" y="f33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6" name="Freeform: Shape 1539">
              <a:extLst>
                <a:ext uri="{FF2B5EF4-FFF2-40B4-BE49-F238E27FC236}">
                  <a16:creationId xmlns:a16="http://schemas.microsoft.com/office/drawing/2014/main" id="{63A183DF-CDA6-C236-CFD9-CC6CFBE8656F}"/>
                </a:ext>
              </a:extLst>
            </p:cNvPr>
            <p:cNvSpPr/>
            <p:nvPr/>
          </p:nvSpPr>
          <p:spPr>
            <a:xfrm>
              <a:off x="2661379" y="6463098"/>
              <a:ext cx="21845" cy="3906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44"/>
                <a:gd name="f7" fmla="val 390617"/>
                <a:gd name="f8" fmla="val 72203"/>
                <a:gd name="f9" fmla="val 390618"/>
                <a:gd name="f10" fmla="val 17015"/>
                <a:gd name="f11" fmla="val 79168"/>
                <a:gd name="f12" fmla="val 17096"/>
                <a:gd name="f13" fmla="val 75699"/>
                <a:gd name="f14" fmla="val 19628"/>
                <a:gd name="f15" fmla="val 72779"/>
                <a:gd name="f16" fmla="+- 0 0 -90"/>
                <a:gd name="f17" fmla="*/ f3 1 23044"/>
                <a:gd name="f18" fmla="*/ f4 1 39061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3044"/>
                <a:gd name="f27" fmla="*/ f23 1 390617"/>
                <a:gd name="f28" fmla="*/ 23044 f24 1"/>
                <a:gd name="f29" fmla="*/ 72203 f23 1"/>
                <a:gd name="f30" fmla="*/ 0 f23 1"/>
                <a:gd name="f31" fmla="*/ 0 f24 1"/>
                <a:gd name="f32" fmla="*/ 390618 f23 1"/>
                <a:gd name="f33" fmla="*/ 17015 f24 1"/>
                <a:gd name="f34" fmla="*/ 79168 f23 1"/>
                <a:gd name="f35" fmla="+- f25 0 f1"/>
                <a:gd name="f36" fmla="*/ f28 1 23044"/>
                <a:gd name="f37" fmla="*/ f29 1 390617"/>
                <a:gd name="f38" fmla="*/ f30 1 390617"/>
                <a:gd name="f39" fmla="*/ f31 1 23044"/>
                <a:gd name="f40" fmla="*/ f32 1 390617"/>
                <a:gd name="f41" fmla="*/ f33 1 23044"/>
                <a:gd name="f42" fmla="*/ f34 1 39061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62"/>
                </a:cxn>
                <a:cxn ang="f35">
                  <a:pos x="f63" y="f62"/>
                </a:cxn>
                <a:cxn ang="f35">
                  <a:pos x="f63" y="f64"/>
                </a:cxn>
                <a:cxn ang="f35">
                  <a:pos x="f58" y="f59"/>
                </a:cxn>
              </a:cxnLst>
              <a:rect l="f54" t="f57" r="f55" b="f56"/>
              <a:pathLst>
                <a:path w="23044" h="390617">
                  <a:moveTo>
                    <a:pt x="f6" y="f8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6" y="f8"/>
                  </a:cubicBez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7" name="Freeform: Shape 1540">
              <a:extLst>
                <a:ext uri="{FF2B5EF4-FFF2-40B4-BE49-F238E27FC236}">
                  <a16:creationId xmlns:a16="http://schemas.microsoft.com/office/drawing/2014/main" id="{7054E3C5-AB90-C46D-789F-2647763FA0E9}"/>
                </a:ext>
              </a:extLst>
            </p:cNvPr>
            <p:cNvSpPr/>
            <p:nvPr/>
          </p:nvSpPr>
          <p:spPr>
            <a:xfrm>
              <a:off x="2685638" y="6463098"/>
              <a:ext cx="371090" cy="71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1482"/>
                <a:gd name="f7" fmla="val 71934"/>
                <a:gd name="f8" fmla="val 71935"/>
                <a:gd name="f9" fmla="val 357050"/>
                <a:gd name="f10" fmla="val 536"/>
                <a:gd name="f11" fmla="val 356916"/>
                <a:gd name="f12" fmla="+- 0 0 -90"/>
                <a:gd name="f13" fmla="*/ f3 1 391482"/>
                <a:gd name="f14" fmla="*/ f4 1 7193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91482"/>
                <a:gd name="f23" fmla="*/ f19 1 71934"/>
                <a:gd name="f24" fmla="*/ 0 f20 1"/>
                <a:gd name="f25" fmla="*/ 0 f19 1"/>
                <a:gd name="f26" fmla="*/ 71935 f19 1"/>
                <a:gd name="f27" fmla="*/ 357050 f20 1"/>
                <a:gd name="f28" fmla="*/ 391482 f20 1"/>
                <a:gd name="f29" fmla="*/ 536 f19 1"/>
                <a:gd name="f30" fmla="*/ 356916 f20 1"/>
                <a:gd name="f31" fmla="+- f21 0 f1"/>
                <a:gd name="f32" fmla="*/ f24 1 391482"/>
                <a:gd name="f33" fmla="*/ f25 1 71934"/>
                <a:gd name="f34" fmla="*/ f26 1 71934"/>
                <a:gd name="f35" fmla="*/ f27 1 391482"/>
                <a:gd name="f36" fmla="*/ f28 1 391482"/>
                <a:gd name="f37" fmla="*/ f29 1 71934"/>
                <a:gd name="f38" fmla="*/ f30 1 39148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2"/>
                <a:gd name="f48" fmla="*/ f37 1 f23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3 1"/>
                <a:gd name="f59" fmla="*/ f48 f14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8" y="f56"/>
                </a:cxn>
                <a:cxn ang="f31">
                  <a:pos x="f58" y="f59"/>
                </a:cxn>
                <a:cxn ang="f31">
                  <a:pos x="f60" y="f55"/>
                </a:cxn>
                <a:cxn ang="f31">
                  <a:pos x="f54" y="f55"/>
                </a:cxn>
              </a:cxnLst>
              <a:rect l="f50" t="f53" r="f51" b="f52"/>
              <a:pathLst>
                <a:path w="391482" h="71934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6" y="f8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8" name="Freeform: Shape 1541">
              <a:extLst>
                <a:ext uri="{FF2B5EF4-FFF2-40B4-BE49-F238E27FC236}">
                  <a16:creationId xmlns:a16="http://schemas.microsoft.com/office/drawing/2014/main" id="{AA63CE3C-7E1A-ABE9-891D-35B92FC5AE5B}"/>
                </a:ext>
              </a:extLst>
            </p:cNvPr>
            <p:cNvSpPr/>
            <p:nvPr/>
          </p:nvSpPr>
          <p:spPr>
            <a:xfrm>
              <a:off x="1325102" y="5621447"/>
              <a:ext cx="28062" cy="2014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609"/>
                <a:gd name="f7" fmla="val 201470"/>
                <a:gd name="f8" fmla="val 201471"/>
                <a:gd name="f9" fmla="val 10984"/>
                <a:gd name="f10" fmla="val 27465"/>
                <a:gd name="f11" fmla="val 10181"/>
                <a:gd name="f12" fmla="+- 0 0 -90"/>
                <a:gd name="f13" fmla="*/ f3 1 29609"/>
                <a:gd name="f14" fmla="*/ f4 1 20147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9609"/>
                <a:gd name="f23" fmla="*/ f19 1 201470"/>
                <a:gd name="f24" fmla="*/ 29609 f20 1"/>
                <a:gd name="f25" fmla="*/ 201471 f19 1"/>
                <a:gd name="f26" fmla="*/ 10984 f19 1"/>
                <a:gd name="f27" fmla="*/ 27465 f20 1"/>
                <a:gd name="f28" fmla="*/ 0 f19 1"/>
                <a:gd name="f29" fmla="*/ 0 f20 1"/>
                <a:gd name="f30" fmla="*/ 10181 f19 1"/>
                <a:gd name="f31" fmla="+- f21 0 f1"/>
                <a:gd name="f32" fmla="*/ f24 1 29609"/>
                <a:gd name="f33" fmla="*/ f25 1 201470"/>
                <a:gd name="f34" fmla="*/ f26 1 201470"/>
                <a:gd name="f35" fmla="*/ f27 1 29609"/>
                <a:gd name="f36" fmla="*/ f28 1 201470"/>
                <a:gd name="f37" fmla="*/ f29 1 29609"/>
                <a:gd name="f38" fmla="*/ f30 1 201470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9" y="f60"/>
                </a:cxn>
                <a:cxn ang="f31">
                  <a:pos x="f59" y="f55"/>
                </a:cxn>
                <a:cxn ang="f31">
                  <a:pos x="f54" y="f55"/>
                </a:cxn>
              </a:cxnLst>
              <a:rect l="f50" t="f53" r="f51" b="f52"/>
              <a:pathLst>
                <a:path w="29609" h="201470">
                  <a:moveTo>
                    <a:pt x="f6" y="f8"/>
                  </a:moveTo>
                  <a:lnTo>
                    <a:pt x="f6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9" name="Freeform: Shape 1542">
              <a:extLst>
                <a:ext uri="{FF2B5EF4-FFF2-40B4-BE49-F238E27FC236}">
                  <a16:creationId xmlns:a16="http://schemas.microsoft.com/office/drawing/2014/main" id="{66079687-2BF2-0F7C-2D4E-50A045446CB1}"/>
                </a:ext>
              </a:extLst>
            </p:cNvPr>
            <p:cNvSpPr/>
            <p:nvPr/>
          </p:nvSpPr>
          <p:spPr>
            <a:xfrm>
              <a:off x="121916" y="5434169"/>
              <a:ext cx="16514" cy="10448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17"/>
                <a:gd name="f7" fmla="val 1044862"/>
                <a:gd name="f8" fmla="val 1044192"/>
                <a:gd name="f9" fmla="val 1043255"/>
                <a:gd name="f10" fmla="val 164365"/>
                <a:gd name="f11" fmla="val 12056"/>
                <a:gd name="f12" fmla="+- 0 0 -90"/>
                <a:gd name="f13" fmla="*/ f3 1 17417"/>
                <a:gd name="f14" fmla="*/ f4 1 104486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7417"/>
                <a:gd name="f23" fmla="*/ f19 1 1044862"/>
                <a:gd name="f24" fmla="*/ 17417 f20 1"/>
                <a:gd name="f25" fmla="*/ 1044192 f19 1"/>
                <a:gd name="f26" fmla="*/ 1043255 f19 1"/>
                <a:gd name="f27" fmla="*/ 164365 f19 1"/>
                <a:gd name="f28" fmla="*/ 12056 f19 1"/>
                <a:gd name="f29" fmla="*/ 0 f20 1"/>
                <a:gd name="f30" fmla="*/ 0 f19 1"/>
                <a:gd name="f31" fmla="*/ 1044862 f19 1"/>
                <a:gd name="f32" fmla="+- f21 0 f1"/>
                <a:gd name="f33" fmla="*/ f24 1 17417"/>
                <a:gd name="f34" fmla="*/ f25 1 1044862"/>
                <a:gd name="f35" fmla="*/ f26 1 1044862"/>
                <a:gd name="f36" fmla="*/ f27 1 1044862"/>
                <a:gd name="f37" fmla="*/ f28 1 1044862"/>
                <a:gd name="f38" fmla="*/ f29 1 17417"/>
                <a:gd name="f39" fmla="*/ f30 1 1044862"/>
                <a:gd name="f40" fmla="*/ f31 1 1044862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3"/>
                <a:gd name="f48" fmla="*/ f36 1 f23"/>
                <a:gd name="f49" fmla="*/ f37 1 f23"/>
                <a:gd name="f50" fmla="*/ f38 1 f22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4 1"/>
                <a:gd name="f60" fmla="*/ f48 f14 1"/>
                <a:gd name="f61" fmla="*/ f49 f14 1"/>
                <a:gd name="f62" fmla="*/ f50 f13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57" y="f60"/>
                </a:cxn>
                <a:cxn ang="f32">
                  <a:pos x="f57" y="f61"/>
                </a:cxn>
                <a:cxn ang="f32">
                  <a:pos x="f62" y="f63"/>
                </a:cxn>
                <a:cxn ang="f32">
                  <a:pos x="f62" y="f64"/>
                </a:cxn>
                <a:cxn ang="f32">
                  <a:pos x="f57" y="f58"/>
                </a:cxn>
              </a:cxnLst>
              <a:rect l="f53" t="f56" r="f54" b="f55"/>
              <a:pathLst>
                <a:path w="17417" h="1044862">
                  <a:moveTo>
                    <a:pt x="f6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0" name="Freeform: Shape 1543">
              <a:extLst>
                <a:ext uri="{FF2B5EF4-FFF2-40B4-BE49-F238E27FC236}">
                  <a16:creationId xmlns:a16="http://schemas.microsoft.com/office/drawing/2014/main" id="{FB358085-B434-438E-6492-61F27F4E496A}"/>
                </a:ext>
              </a:extLst>
            </p:cNvPr>
            <p:cNvSpPr/>
            <p:nvPr/>
          </p:nvSpPr>
          <p:spPr>
            <a:xfrm>
              <a:off x="0" y="5431627"/>
              <a:ext cx="119374" cy="10474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938"/>
                <a:gd name="f7" fmla="val 1047407"/>
                <a:gd name="f8" fmla="val 125939"/>
                <a:gd name="f9" fmla="val 670"/>
                <a:gd name="f10" fmla="val 125001"/>
                <a:gd name="f11" fmla="+- 0 0 -90"/>
                <a:gd name="f12" fmla="*/ f3 1 125938"/>
                <a:gd name="f13" fmla="*/ f4 1 104740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5938"/>
                <a:gd name="f22" fmla="*/ f18 1 1047407"/>
                <a:gd name="f23" fmla="*/ 125939 f19 1"/>
                <a:gd name="f24" fmla="*/ 670 f18 1"/>
                <a:gd name="f25" fmla="*/ 125001 f19 1"/>
                <a:gd name="f26" fmla="*/ 0 f18 1"/>
                <a:gd name="f27" fmla="*/ 0 f19 1"/>
                <a:gd name="f28" fmla="*/ 1047407 f18 1"/>
                <a:gd name="f29" fmla="+- f20 0 f1"/>
                <a:gd name="f30" fmla="*/ f23 1 125938"/>
                <a:gd name="f31" fmla="*/ f24 1 1047407"/>
                <a:gd name="f32" fmla="*/ f25 1 125938"/>
                <a:gd name="f33" fmla="*/ f26 1 1047407"/>
                <a:gd name="f34" fmla="*/ f27 1 125938"/>
                <a:gd name="f35" fmla="*/ f28 1 104740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5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125938" h="1047407">
                  <a:moveTo>
                    <a:pt x="f8" y="f9"/>
                  </a:moveTo>
                  <a:lnTo>
                    <a:pt x="f10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1" name="Freeform: Shape 1544">
              <a:extLst>
                <a:ext uri="{FF2B5EF4-FFF2-40B4-BE49-F238E27FC236}">
                  <a16:creationId xmlns:a16="http://schemas.microsoft.com/office/drawing/2014/main" id="{EBD03C96-D73F-4FEF-5873-703B5F26AB32}"/>
                </a:ext>
              </a:extLst>
            </p:cNvPr>
            <p:cNvSpPr/>
            <p:nvPr/>
          </p:nvSpPr>
          <p:spPr>
            <a:xfrm>
              <a:off x="165863" y="5607649"/>
              <a:ext cx="13972" cy="8625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862547"/>
                <a:gd name="f8" fmla="val 14738"/>
                <a:gd name="f9" fmla="val 8707"/>
                <a:gd name="f10" fmla="+- 0 0 -90"/>
                <a:gd name="f11" fmla="*/ f3 1 14737"/>
                <a:gd name="f12" fmla="*/ f4 1 862547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4737"/>
                <a:gd name="f21" fmla="*/ f17 1 862547"/>
                <a:gd name="f22" fmla="*/ 14738 f18 1"/>
                <a:gd name="f23" fmla="*/ 862547 f17 1"/>
                <a:gd name="f24" fmla="*/ 8707 f17 1"/>
                <a:gd name="f25" fmla="*/ 0 f18 1"/>
                <a:gd name="f26" fmla="*/ 0 f17 1"/>
                <a:gd name="f27" fmla="+- f19 0 f1"/>
                <a:gd name="f28" fmla="*/ f22 1 14737"/>
                <a:gd name="f29" fmla="*/ f23 1 862547"/>
                <a:gd name="f30" fmla="*/ f24 1 862547"/>
                <a:gd name="f31" fmla="*/ f25 1 14737"/>
                <a:gd name="f32" fmla="*/ f26 1 862547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  <a:cxn ang="f27">
                  <a:pos x="f49" y="f47"/>
                </a:cxn>
                <a:cxn ang="f27">
                  <a:pos x="f46" y="f47"/>
                </a:cxn>
              </a:cxnLst>
              <a:rect l="f42" t="f45" r="f43" b="f44"/>
              <a:pathLst>
                <a:path w="14737" h="862547">
                  <a:moveTo>
                    <a:pt x="f8" y="f7"/>
                  </a:moveTo>
                  <a:lnTo>
                    <a:pt x="f8" y="f9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7E121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2" name="Freeform: Shape 1545">
              <a:extLst>
                <a:ext uri="{FF2B5EF4-FFF2-40B4-BE49-F238E27FC236}">
                  <a16:creationId xmlns:a16="http://schemas.microsoft.com/office/drawing/2014/main" id="{561CC72E-3A97-5A7A-928E-C75C9F8B6704}"/>
                </a:ext>
              </a:extLst>
            </p:cNvPr>
            <p:cNvSpPr/>
            <p:nvPr/>
          </p:nvSpPr>
          <p:spPr>
            <a:xfrm>
              <a:off x="152275" y="5605774"/>
              <a:ext cx="11173" cy="8644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90"/>
                <a:gd name="f7" fmla="val 864422"/>
                <a:gd name="f8" fmla="val 864423"/>
                <a:gd name="f9" fmla="val 402"/>
                <a:gd name="f10" fmla="val 10986"/>
                <a:gd name="f11" fmla="+- 0 0 -90"/>
                <a:gd name="f12" fmla="*/ f3 1 11790"/>
                <a:gd name="f13" fmla="*/ f4 1 86442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1790"/>
                <a:gd name="f22" fmla="*/ f18 1 864422"/>
                <a:gd name="f23" fmla="*/ 11790 f19 1"/>
                <a:gd name="f24" fmla="*/ 864423 f18 1"/>
                <a:gd name="f25" fmla="*/ 402 f18 1"/>
                <a:gd name="f26" fmla="*/ 10986 f19 1"/>
                <a:gd name="f27" fmla="*/ 0 f18 1"/>
                <a:gd name="f28" fmla="*/ 0 f19 1"/>
                <a:gd name="f29" fmla="+- f20 0 f1"/>
                <a:gd name="f30" fmla="*/ f23 1 11790"/>
                <a:gd name="f31" fmla="*/ f24 1 864422"/>
                <a:gd name="f32" fmla="*/ f25 1 864422"/>
                <a:gd name="f33" fmla="*/ f26 1 11790"/>
                <a:gd name="f34" fmla="*/ f27 1 864422"/>
                <a:gd name="f35" fmla="*/ f28 1 1179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2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3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4"/>
                </a:cxn>
                <a:cxn ang="f29">
                  <a:pos x="f55" y="f54"/>
                </a:cxn>
                <a:cxn ang="f29">
                  <a:pos x="f55" y="f51"/>
                </a:cxn>
                <a:cxn ang="f29">
                  <a:pos x="f50" y="f51"/>
                </a:cxn>
              </a:cxnLst>
              <a:rect l="f46" t="f49" r="f47" b="f48"/>
              <a:pathLst>
                <a:path w="11790" h="864422">
                  <a:moveTo>
                    <a:pt x="f6" y="f8"/>
                  </a:moveTo>
                  <a:lnTo>
                    <a:pt x="f6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7E121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3" name="Freeform: Shape 1546">
              <a:extLst>
                <a:ext uri="{FF2B5EF4-FFF2-40B4-BE49-F238E27FC236}">
                  <a16:creationId xmlns:a16="http://schemas.microsoft.com/office/drawing/2014/main" id="{493FD120-B914-7E89-BB5D-A58D78E9F42C}"/>
                </a:ext>
              </a:extLst>
            </p:cNvPr>
            <p:cNvSpPr/>
            <p:nvPr/>
          </p:nvSpPr>
          <p:spPr>
            <a:xfrm>
              <a:off x="313684" y="6476622"/>
              <a:ext cx="343658" cy="3772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2543"/>
                <a:gd name="f7" fmla="val 377222"/>
                <a:gd name="f8" fmla="val 34566"/>
                <a:gd name="f9" fmla="val 26796"/>
                <a:gd name="f10" fmla="val 804"/>
                <a:gd name="f11" fmla="val 2545"/>
                <a:gd name="f12" fmla="val 4287"/>
                <a:gd name="f13" fmla="+- 0 0 -90"/>
                <a:gd name="f14" fmla="*/ f3 1 362543"/>
                <a:gd name="f15" fmla="*/ f4 1 37722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62543"/>
                <a:gd name="f24" fmla="*/ f20 1 377222"/>
                <a:gd name="f25" fmla="*/ 34566 f21 1"/>
                <a:gd name="f26" fmla="*/ 0 f20 1"/>
                <a:gd name="f27" fmla="*/ 26796 f21 1"/>
                <a:gd name="f28" fmla="*/ 0 f21 1"/>
                <a:gd name="f29" fmla="*/ 804 f20 1"/>
                <a:gd name="f30" fmla="*/ 2545 f20 1"/>
                <a:gd name="f31" fmla="*/ 4287 f20 1"/>
                <a:gd name="f32" fmla="*/ 377222 f20 1"/>
                <a:gd name="f33" fmla="*/ 362543 f21 1"/>
                <a:gd name="f34" fmla="+- f22 0 f1"/>
                <a:gd name="f35" fmla="*/ f25 1 362543"/>
                <a:gd name="f36" fmla="*/ f26 1 377222"/>
                <a:gd name="f37" fmla="*/ f27 1 362543"/>
                <a:gd name="f38" fmla="*/ f28 1 362543"/>
                <a:gd name="f39" fmla="*/ f29 1 377222"/>
                <a:gd name="f40" fmla="*/ f30 1 377222"/>
                <a:gd name="f41" fmla="*/ f31 1 377222"/>
                <a:gd name="f42" fmla="*/ f32 1 377222"/>
                <a:gd name="f43" fmla="*/ f33 1 362543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3"/>
                <a:gd name="f52" fmla="*/ f39 1 f24"/>
                <a:gd name="f53" fmla="*/ f40 1 f24"/>
                <a:gd name="f54" fmla="*/ f41 1 f24"/>
                <a:gd name="f55" fmla="*/ f42 1 f24"/>
                <a:gd name="f56" fmla="*/ f43 1 f23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4 1"/>
                <a:gd name="f65" fmla="*/ f52 f15 1"/>
                <a:gd name="f66" fmla="*/ f53 f15 1"/>
                <a:gd name="f67" fmla="*/ f54 f15 1"/>
                <a:gd name="f68" fmla="*/ f55 f15 1"/>
                <a:gd name="f69" fmla="*/ f5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5"/>
                </a:cxn>
                <a:cxn ang="f34">
                  <a:pos x="f64" y="f66"/>
                </a:cxn>
                <a:cxn ang="f34">
                  <a:pos x="f64" y="f67"/>
                </a:cxn>
                <a:cxn ang="f34">
                  <a:pos x="f64" y="f68"/>
                </a:cxn>
                <a:cxn ang="f34">
                  <a:pos x="f69" y="f68"/>
                </a:cxn>
                <a:cxn ang="f34">
                  <a:pos x="f69" y="f62"/>
                </a:cxn>
                <a:cxn ang="f34">
                  <a:pos x="f61" y="f62"/>
                </a:cxn>
              </a:cxnLst>
              <a:rect l="f57" t="f60" r="f58" b="f59"/>
              <a:pathLst>
                <a:path w="362543" h="377222">
                  <a:moveTo>
                    <a:pt x="f8" y="f5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4" name="Freeform: Shape 1547">
              <a:extLst>
                <a:ext uri="{FF2B5EF4-FFF2-40B4-BE49-F238E27FC236}">
                  <a16:creationId xmlns:a16="http://schemas.microsoft.com/office/drawing/2014/main" id="{FDEF57AB-E074-BB56-4581-7FA24C85BBBC}"/>
                </a:ext>
              </a:extLst>
            </p:cNvPr>
            <p:cNvSpPr/>
            <p:nvPr/>
          </p:nvSpPr>
          <p:spPr>
            <a:xfrm>
              <a:off x="303909" y="5606981"/>
              <a:ext cx="353433" cy="168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2859"/>
                <a:gd name="f7" fmla="val 168115"/>
                <a:gd name="f8" fmla="val 372860"/>
                <a:gd name="f9" fmla="val 308148"/>
                <a:gd name="f10" fmla="val 267285"/>
                <a:gd name="f11" fmla="val 144562"/>
                <a:gd name="f12" fmla="val 96732"/>
                <a:gd name="f13" fmla="val 168116"/>
                <a:gd name="f14" fmla="+- 0 0 -90"/>
                <a:gd name="f15" fmla="*/ f3 1 372859"/>
                <a:gd name="f16" fmla="*/ f4 1 16811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72859"/>
                <a:gd name="f25" fmla="*/ f21 1 168115"/>
                <a:gd name="f26" fmla="*/ 372860 f22 1"/>
                <a:gd name="f27" fmla="*/ 0 f21 1"/>
                <a:gd name="f28" fmla="*/ 308148 f22 1"/>
                <a:gd name="f29" fmla="*/ 267285 f22 1"/>
                <a:gd name="f30" fmla="*/ 144562 f22 1"/>
                <a:gd name="f31" fmla="*/ 96732 f22 1"/>
                <a:gd name="f32" fmla="*/ 0 f22 1"/>
                <a:gd name="f33" fmla="*/ 168116 f21 1"/>
                <a:gd name="f34" fmla="+- f23 0 f1"/>
                <a:gd name="f35" fmla="*/ f26 1 372859"/>
                <a:gd name="f36" fmla="*/ f27 1 168115"/>
                <a:gd name="f37" fmla="*/ f28 1 372859"/>
                <a:gd name="f38" fmla="*/ f29 1 372859"/>
                <a:gd name="f39" fmla="*/ f30 1 372859"/>
                <a:gd name="f40" fmla="*/ f31 1 372859"/>
                <a:gd name="f41" fmla="*/ f32 1 372859"/>
                <a:gd name="f42" fmla="*/ f33 1 168115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4"/>
                <a:gd name="f51" fmla="*/ f39 1 f24"/>
                <a:gd name="f52" fmla="*/ f40 1 f24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5 1"/>
                <a:gd name="f63" fmla="*/ f51 f15 1"/>
                <a:gd name="f64" fmla="*/ f52 f15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2" y="f60"/>
                </a:cxn>
                <a:cxn ang="f34">
                  <a:pos x="f63" y="f60"/>
                </a:cxn>
                <a:cxn ang="f34">
                  <a:pos x="f64" y="f60"/>
                </a:cxn>
                <a:cxn ang="f34">
                  <a:pos x="f65" y="f60"/>
                </a:cxn>
                <a:cxn ang="f34">
                  <a:pos x="f65" y="f66"/>
                </a:cxn>
                <a:cxn ang="f34">
                  <a:pos x="f59" y="f66"/>
                </a:cxn>
                <a:cxn ang="f34">
                  <a:pos x="f59" y="f60"/>
                </a:cxn>
              </a:cxnLst>
              <a:rect l="f55" t="f58" r="f56" b="f57"/>
              <a:pathLst>
                <a:path w="372859" h="168115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8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5" name="Freeform: Shape 1548">
              <a:extLst>
                <a:ext uri="{FF2B5EF4-FFF2-40B4-BE49-F238E27FC236}">
                  <a16:creationId xmlns:a16="http://schemas.microsoft.com/office/drawing/2014/main" id="{1EE5A6D3-AF30-09A0-CB89-489D1A6882A4}"/>
                </a:ext>
              </a:extLst>
            </p:cNvPr>
            <p:cNvSpPr/>
            <p:nvPr/>
          </p:nvSpPr>
          <p:spPr>
            <a:xfrm>
              <a:off x="303141" y="6109453"/>
              <a:ext cx="36319" cy="3543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317"/>
                <a:gd name="f7" fmla="val 354315"/>
                <a:gd name="f8" fmla="val 2412"/>
                <a:gd name="f9" fmla="val 353914"/>
                <a:gd name="f10" fmla="val 3617"/>
                <a:gd name="f11" fmla="val 37648"/>
                <a:gd name="f12" fmla="val 352842"/>
                <a:gd name="f13" fmla="val 38318"/>
                <a:gd name="f14" fmla="val 470"/>
                <a:gd name="f15" fmla="val 964"/>
                <a:gd name="f16" fmla="val 744"/>
                <a:gd name="f17" fmla="val 2009"/>
                <a:gd name="f18" fmla="val 804"/>
                <a:gd name="f19" fmla="val 3081"/>
                <a:gd name="f20" fmla="val 1312"/>
                <a:gd name="f21" fmla="val 354088"/>
                <a:gd name="f22" fmla="val 1856"/>
                <a:gd name="f23" fmla="val 353954"/>
                <a:gd name="f24" fmla="+- 0 0 -90"/>
                <a:gd name="f25" fmla="*/ f3 1 38317"/>
                <a:gd name="f26" fmla="*/ f4 1 354315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38317"/>
                <a:gd name="f35" fmla="*/ f31 1 354315"/>
                <a:gd name="f36" fmla="*/ 2412 f32 1"/>
                <a:gd name="f37" fmla="*/ 353914 f31 1"/>
                <a:gd name="f38" fmla="*/ 3617 f32 1"/>
                <a:gd name="f39" fmla="*/ 37648 f32 1"/>
                <a:gd name="f40" fmla="*/ 352842 f31 1"/>
                <a:gd name="f41" fmla="*/ 38318 f32 1"/>
                <a:gd name="f42" fmla="*/ 0 f31 1"/>
                <a:gd name="f43" fmla="*/ 0 f32 1"/>
                <a:gd name="f44" fmla="*/ 804 f32 1"/>
                <a:gd name="f45" fmla="*/ 3081 f31 1"/>
                <a:gd name="f46" fmla="*/ 354315 f31 1"/>
                <a:gd name="f47" fmla="+- f33 0 f1"/>
                <a:gd name="f48" fmla="*/ f36 1 38317"/>
                <a:gd name="f49" fmla="*/ f37 1 354315"/>
                <a:gd name="f50" fmla="*/ f38 1 38317"/>
                <a:gd name="f51" fmla="*/ f39 1 38317"/>
                <a:gd name="f52" fmla="*/ f40 1 354315"/>
                <a:gd name="f53" fmla="*/ f41 1 38317"/>
                <a:gd name="f54" fmla="*/ f42 1 354315"/>
                <a:gd name="f55" fmla="*/ f43 1 38317"/>
                <a:gd name="f56" fmla="*/ f44 1 38317"/>
                <a:gd name="f57" fmla="*/ f45 1 354315"/>
                <a:gd name="f58" fmla="*/ f46 1 354315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4"/>
                <a:gd name="f66" fmla="*/ f51 1 f34"/>
                <a:gd name="f67" fmla="*/ f52 1 f35"/>
                <a:gd name="f68" fmla="*/ f53 1 f34"/>
                <a:gd name="f69" fmla="*/ f54 1 f35"/>
                <a:gd name="f70" fmla="*/ f55 1 f34"/>
                <a:gd name="f71" fmla="*/ f56 1 f34"/>
                <a:gd name="f72" fmla="*/ f57 1 f35"/>
                <a:gd name="f73" fmla="*/ f58 1 f35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5 1"/>
                <a:gd name="f81" fmla="*/ f66 f25 1"/>
                <a:gd name="f82" fmla="*/ f67 f26 1"/>
                <a:gd name="f83" fmla="*/ f68 f25 1"/>
                <a:gd name="f84" fmla="*/ f69 f26 1"/>
                <a:gd name="f85" fmla="*/ f70 f25 1"/>
                <a:gd name="f86" fmla="*/ f71 f25 1"/>
                <a:gd name="f87" fmla="*/ f72 f26 1"/>
                <a:gd name="f88" fmla="*/ f7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80" y="f79"/>
                </a:cxn>
                <a:cxn ang="f47">
                  <a:pos x="f81" y="f82"/>
                </a:cxn>
                <a:cxn ang="f47">
                  <a:pos x="f83" y="f82"/>
                </a:cxn>
                <a:cxn ang="f47">
                  <a:pos x="f83" y="f84"/>
                </a:cxn>
                <a:cxn ang="f47">
                  <a:pos x="f85" y="f84"/>
                </a:cxn>
                <a:cxn ang="f47">
                  <a:pos x="f86" y="f87"/>
                </a:cxn>
                <a:cxn ang="f47">
                  <a:pos x="f86" y="f88"/>
                </a:cxn>
                <a:cxn ang="f47">
                  <a:pos x="f86" y="f88"/>
                </a:cxn>
                <a:cxn ang="f47">
                  <a:pos x="f78" y="f79"/>
                </a:cxn>
              </a:cxnLst>
              <a:rect l="f74" t="f77" r="f75" b="f76"/>
              <a:pathLst>
                <a:path w="38317" h="354315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3" y="f5"/>
                  </a:lnTo>
                  <a:lnTo>
                    <a:pt x="f5" y="f5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7"/>
                  </a:lnTo>
                  <a:lnTo>
                    <a:pt x="f18" y="f7"/>
                  </a:ln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6" name="Freeform: Shape 1549">
              <a:extLst>
                <a:ext uri="{FF2B5EF4-FFF2-40B4-BE49-F238E27FC236}">
                  <a16:creationId xmlns:a16="http://schemas.microsoft.com/office/drawing/2014/main" id="{5E6D0798-9DA4-8653-1AFE-84166365FF04}"/>
                </a:ext>
              </a:extLst>
            </p:cNvPr>
            <p:cNvSpPr/>
            <p:nvPr/>
          </p:nvSpPr>
          <p:spPr>
            <a:xfrm>
              <a:off x="281049" y="6109453"/>
              <a:ext cx="9144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46"/>
                <a:gd name="f7" fmla="val 2411"/>
                <a:gd name="f8" fmla="val 9508"/>
                <a:gd name="f9" fmla="val 1607"/>
                <a:gd name="f10" fmla="val 804"/>
                <a:gd name="f11" fmla="+- 0 0 -90"/>
                <a:gd name="f12" fmla="*/ f3 1 9646"/>
                <a:gd name="f13" fmla="*/ f4 1 241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9646"/>
                <a:gd name="f22" fmla="*/ f18 1 2411"/>
                <a:gd name="f23" fmla="*/ 0 f19 1"/>
                <a:gd name="f24" fmla="*/ 0 f18 1"/>
                <a:gd name="f25" fmla="*/ 9646 f19 1"/>
                <a:gd name="f26" fmla="*/ 2411 f18 1"/>
                <a:gd name="f27" fmla="+- f20 0 f1"/>
                <a:gd name="f28" fmla="*/ f23 1 9646"/>
                <a:gd name="f29" fmla="*/ f24 1 2411"/>
                <a:gd name="f30" fmla="*/ f25 1 9646"/>
                <a:gd name="f31" fmla="*/ f26 1 2411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1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2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6" y="f47"/>
                </a:cxn>
                <a:cxn ang="f27">
                  <a:pos x="f46" y="f45"/>
                </a:cxn>
              </a:cxnLst>
              <a:rect l="f40" t="f43" r="f41" b="f42"/>
              <a:pathLst>
                <a:path w="9646" h="2411">
                  <a:moveTo>
                    <a:pt x="f5" y="f5"/>
                  </a:moveTo>
                  <a:lnTo>
                    <a:pt x="f6" y="f7"/>
                  </a:lnTo>
                  <a:cubicBezTo>
                    <a:pt x="f8" y="f9"/>
                    <a:pt x="f8" y="f10"/>
                    <a:pt x="f6" y="f5"/>
                  </a:cubicBez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7" name="Freeform: Shape 1550">
              <a:extLst>
                <a:ext uri="{FF2B5EF4-FFF2-40B4-BE49-F238E27FC236}">
                  <a16:creationId xmlns:a16="http://schemas.microsoft.com/office/drawing/2014/main" id="{EC9963E3-AE26-D2D5-C0C3-D7591CFD3550}"/>
                </a:ext>
              </a:extLst>
            </p:cNvPr>
            <p:cNvSpPr/>
            <p:nvPr/>
          </p:nvSpPr>
          <p:spPr>
            <a:xfrm>
              <a:off x="1357993" y="5844213"/>
              <a:ext cx="886" cy="288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7"/>
                <a:gd name="f7" fmla="val 288810"/>
                <a:gd name="f8" fmla="val 938"/>
                <a:gd name="f9" fmla="val 288543"/>
                <a:gd name="f10" fmla="val 288811"/>
                <a:gd name="f11" fmla="+- 0 0 -90"/>
                <a:gd name="f12" fmla="*/ f3 1 937"/>
                <a:gd name="f13" fmla="*/ f4 1 28881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937"/>
                <a:gd name="f22" fmla="*/ f18 1 288810"/>
                <a:gd name="f23" fmla="*/ 938 f19 1"/>
                <a:gd name="f24" fmla="*/ 288543 f18 1"/>
                <a:gd name="f25" fmla="*/ 0 f18 1"/>
                <a:gd name="f26" fmla="*/ 0 f19 1"/>
                <a:gd name="f27" fmla="*/ 288811 f18 1"/>
                <a:gd name="f28" fmla="+- f20 0 f1"/>
                <a:gd name="f29" fmla="*/ f23 1 937"/>
                <a:gd name="f30" fmla="*/ f24 1 288810"/>
                <a:gd name="f31" fmla="*/ f25 1 288810"/>
                <a:gd name="f32" fmla="*/ f26 1 937"/>
                <a:gd name="f33" fmla="*/ f27 1 288810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51"/>
                </a:cxn>
              </a:cxnLst>
              <a:rect l="f43" t="f46" r="f44" b="f45"/>
              <a:pathLst>
                <a:path w="937" h="288810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8" name="Freeform: Shape 1551">
              <a:extLst>
                <a:ext uri="{FF2B5EF4-FFF2-40B4-BE49-F238E27FC236}">
                  <a16:creationId xmlns:a16="http://schemas.microsoft.com/office/drawing/2014/main" id="{3554C563-865E-88D9-CD3B-A194A743AF82}"/>
                </a:ext>
              </a:extLst>
            </p:cNvPr>
            <p:cNvSpPr/>
            <p:nvPr/>
          </p:nvSpPr>
          <p:spPr>
            <a:xfrm>
              <a:off x="1361294" y="5844479"/>
              <a:ext cx="318128" cy="6175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5613"/>
                <a:gd name="f7" fmla="val 617540"/>
                <a:gd name="f8" fmla="val 7101"/>
                <a:gd name="f9" fmla="val 288275"/>
                <a:gd name="f10" fmla="val 8039"/>
                <a:gd name="f11" fmla="val 9646"/>
                <a:gd name="f12" fmla="val 10852"/>
                <a:gd name="f13" fmla="val 11924"/>
                <a:gd name="f14" fmla="val 289079"/>
                <a:gd name="f15" fmla="val 12996"/>
                <a:gd name="f16" fmla="val 290284"/>
                <a:gd name="f17" fmla="val 291088"/>
                <a:gd name="f18" fmla="val 14068"/>
                <a:gd name="f19" fmla="val 293231"/>
                <a:gd name="f20" fmla="val 294705"/>
                <a:gd name="f21" fmla="val 14135"/>
                <a:gd name="f22" fmla="val 295147"/>
                <a:gd name="f23" fmla="val 295602"/>
                <a:gd name="f24" fmla="val 296044"/>
                <a:gd name="f25" fmla="val 335614"/>
                <a:gd name="f26" fmla="+- 0 0 -90"/>
                <a:gd name="f27" fmla="*/ f3 1 335613"/>
                <a:gd name="f28" fmla="*/ f4 1 61754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35613"/>
                <a:gd name="f37" fmla="*/ f33 1 617540"/>
                <a:gd name="f38" fmla="*/ 7101 f34 1"/>
                <a:gd name="f39" fmla="*/ 288275 f33 1"/>
                <a:gd name="f40" fmla="*/ 8039 f34 1"/>
                <a:gd name="f41" fmla="*/ 9646 f34 1"/>
                <a:gd name="f42" fmla="*/ 10852 f34 1"/>
                <a:gd name="f43" fmla="*/ 11924 f34 1"/>
                <a:gd name="f44" fmla="*/ 289079 f33 1"/>
                <a:gd name="f45" fmla="*/ 12996 f34 1"/>
                <a:gd name="f46" fmla="*/ 290284 f33 1"/>
                <a:gd name="f47" fmla="*/ 291088 f33 1"/>
                <a:gd name="f48" fmla="*/ 14068 f34 1"/>
                <a:gd name="f49" fmla="*/ 293231 f33 1"/>
                <a:gd name="f50" fmla="*/ 294705 f33 1"/>
                <a:gd name="f51" fmla="*/ 296044 f33 1"/>
                <a:gd name="f52" fmla="*/ 617540 f33 1"/>
                <a:gd name="f53" fmla="*/ 335614 f34 1"/>
                <a:gd name="f54" fmla="*/ 0 f33 1"/>
                <a:gd name="f55" fmla="*/ 0 f34 1"/>
                <a:gd name="f56" fmla="+- f35 0 f1"/>
                <a:gd name="f57" fmla="*/ f38 1 335613"/>
                <a:gd name="f58" fmla="*/ f39 1 617540"/>
                <a:gd name="f59" fmla="*/ f40 1 335613"/>
                <a:gd name="f60" fmla="*/ f41 1 335613"/>
                <a:gd name="f61" fmla="*/ f42 1 335613"/>
                <a:gd name="f62" fmla="*/ f43 1 335613"/>
                <a:gd name="f63" fmla="*/ f44 1 617540"/>
                <a:gd name="f64" fmla="*/ f45 1 335613"/>
                <a:gd name="f65" fmla="*/ f46 1 617540"/>
                <a:gd name="f66" fmla="*/ f47 1 617540"/>
                <a:gd name="f67" fmla="*/ f48 1 335613"/>
                <a:gd name="f68" fmla="*/ f49 1 617540"/>
                <a:gd name="f69" fmla="*/ f50 1 617540"/>
                <a:gd name="f70" fmla="*/ f51 1 617540"/>
                <a:gd name="f71" fmla="*/ f52 1 617540"/>
                <a:gd name="f72" fmla="*/ f53 1 335613"/>
                <a:gd name="f73" fmla="*/ f54 1 617540"/>
                <a:gd name="f74" fmla="*/ f55 1 335613"/>
                <a:gd name="f75" fmla="*/ f29 1 f36"/>
                <a:gd name="f76" fmla="*/ f30 1 f36"/>
                <a:gd name="f77" fmla="*/ f29 1 f37"/>
                <a:gd name="f78" fmla="*/ f31 1 f37"/>
                <a:gd name="f79" fmla="*/ f57 1 f36"/>
                <a:gd name="f80" fmla="*/ f58 1 f37"/>
                <a:gd name="f81" fmla="*/ f59 1 f36"/>
                <a:gd name="f82" fmla="*/ f60 1 f36"/>
                <a:gd name="f83" fmla="*/ f61 1 f36"/>
                <a:gd name="f84" fmla="*/ f62 1 f36"/>
                <a:gd name="f85" fmla="*/ f63 1 f37"/>
                <a:gd name="f86" fmla="*/ f64 1 f36"/>
                <a:gd name="f87" fmla="*/ f65 1 f37"/>
                <a:gd name="f88" fmla="*/ f66 1 f37"/>
                <a:gd name="f89" fmla="*/ f67 1 f36"/>
                <a:gd name="f90" fmla="*/ f68 1 f37"/>
                <a:gd name="f91" fmla="*/ f69 1 f37"/>
                <a:gd name="f92" fmla="*/ f70 1 f37"/>
                <a:gd name="f93" fmla="*/ f71 1 f37"/>
                <a:gd name="f94" fmla="*/ f72 1 f36"/>
                <a:gd name="f95" fmla="*/ f73 1 f37"/>
                <a:gd name="f96" fmla="*/ f74 1 f36"/>
                <a:gd name="f97" fmla="*/ f75 f27 1"/>
                <a:gd name="f98" fmla="*/ f76 f27 1"/>
                <a:gd name="f99" fmla="*/ f78 f28 1"/>
                <a:gd name="f100" fmla="*/ f77 f28 1"/>
                <a:gd name="f101" fmla="*/ f79 f27 1"/>
                <a:gd name="f102" fmla="*/ f80 f28 1"/>
                <a:gd name="f103" fmla="*/ f81 f27 1"/>
                <a:gd name="f104" fmla="*/ f82 f27 1"/>
                <a:gd name="f105" fmla="*/ f83 f27 1"/>
                <a:gd name="f106" fmla="*/ f84 f27 1"/>
                <a:gd name="f107" fmla="*/ f85 f28 1"/>
                <a:gd name="f108" fmla="*/ f86 f27 1"/>
                <a:gd name="f109" fmla="*/ f87 f28 1"/>
                <a:gd name="f110" fmla="*/ f88 f28 1"/>
                <a:gd name="f111" fmla="*/ f89 f27 1"/>
                <a:gd name="f112" fmla="*/ f90 f28 1"/>
                <a:gd name="f113" fmla="*/ f91 f28 1"/>
                <a:gd name="f114" fmla="*/ f92 f28 1"/>
                <a:gd name="f115" fmla="*/ f93 f28 1"/>
                <a:gd name="f116" fmla="*/ f94 f27 1"/>
                <a:gd name="f117" fmla="*/ f95 f28 1"/>
                <a:gd name="f118" fmla="*/ f96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101" y="f102"/>
                </a:cxn>
                <a:cxn ang="f56">
                  <a:pos x="f103" y="f102"/>
                </a:cxn>
                <a:cxn ang="f56">
                  <a:pos x="f104" y="f102"/>
                </a:cxn>
                <a:cxn ang="f56">
                  <a:pos x="f105" y="f102"/>
                </a:cxn>
                <a:cxn ang="f56">
                  <a:pos x="f106" y="f107"/>
                </a:cxn>
                <a:cxn ang="f56">
                  <a:pos x="f108" y="f109"/>
                </a:cxn>
                <a:cxn ang="f56">
                  <a:pos x="f108" y="f110"/>
                </a:cxn>
                <a:cxn ang="f56">
                  <a:pos x="f111" y="f112"/>
                </a:cxn>
                <a:cxn ang="f56">
                  <a:pos x="f111" y="f112"/>
                </a:cxn>
                <a:cxn ang="f56">
                  <a:pos x="f111" y="f113"/>
                </a:cxn>
                <a:cxn ang="f56">
                  <a:pos x="f111" y="f114"/>
                </a:cxn>
                <a:cxn ang="f56">
                  <a:pos x="f111" y="f115"/>
                </a:cxn>
                <a:cxn ang="f56">
                  <a:pos x="f116" y="f115"/>
                </a:cxn>
                <a:cxn ang="f56">
                  <a:pos x="f116" y="f117"/>
                </a:cxn>
                <a:cxn ang="f56">
                  <a:pos x="f118" y="f117"/>
                </a:cxn>
                <a:cxn ang="f56">
                  <a:pos x="f118" y="f102"/>
                </a:cxn>
              </a:cxnLst>
              <a:rect l="f97" t="f100" r="f98" b="f99"/>
              <a:pathLst>
                <a:path w="335613" h="617540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5" y="f17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21" y="f22"/>
                    <a:pt x="f21" y="f23"/>
                    <a:pt x="f18" y="f24"/>
                  </a:cubicBezTo>
                  <a:lnTo>
                    <a:pt x="f18" y="f7"/>
                  </a:lnTo>
                  <a:lnTo>
                    <a:pt x="f25" y="f7"/>
                  </a:lnTo>
                  <a:lnTo>
                    <a:pt x="f25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9" name="Freeform: Shape 1552">
              <a:extLst>
                <a:ext uri="{FF2B5EF4-FFF2-40B4-BE49-F238E27FC236}">
                  <a16:creationId xmlns:a16="http://schemas.microsoft.com/office/drawing/2014/main" id="{8311860C-D2D0-BED7-CF24-3CE715663BFC}"/>
                </a:ext>
              </a:extLst>
            </p:cNvPr>
            <p:cNvSpPr/>
            <p:nvPr/>
          </p:nvSpPr>
          <p:spPr>
            <a:xfrm>
              <a:off x="4110182" y="6550706"/>
              <a:ext cx="212844" cy="3031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546"/>
                <a:gd name="f7" fmla="val 303144"/>
                <a:gd name="f8" fmla="val 167874"/>
                <a:gd name="f9" fmla="val 88827"/>
                <a:gd name="f10" fmla="val 2143"/>
                <a:gd name="f11" fmla="+- 0 0 -90"/>
                <a:gd name="f12" fmla="*/ f3 1 224546"/>
                <a:gd name="f13" fmla="*/ f4 1 30314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24546"/>
                <a:gd name="f22" fmla="*/ f18 1 303144"/>
                <a:gd name="f23" fmla="*/ 167874 f19 1"/>
                <a:gd name="f24" fmla="*/ 0 f18 1"/>
                <a:gd name="f25" fmla="*/ 88827 f19 1"/>
                <a:gd name="f26" fmla="*/ 0 f19 1"/>
                <a:gd name="f27" fmla="*/ 303144 f18 1"/>
                <a:gd name="f28" fmla="*/ 224546 f19 1"/>
                <a:gd name="f29" fmla="*/ 2143 f18 1"/>
                <a:gd name="f30" fmla="+- f20 0 f1"/>
                <a:gd name="f31" fmla="*/ f23 1 224546"/>
                <a:gd name="f32" fmla="*/ f24 1 303144"/>
                <a:gd name="f33" fmla="*/ f25 1 224546"/>
                <a:gd name="f34" fmla="*/ f26 1 224546"/>
                <a:gd name="f35" fmla="*/ f27 1 303144"/>
                <a:gd name="f36" fmla="*/ f28 1 224546"/>
                <a:gd name="f37" fmla="*/ f29 1 303144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1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2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6" y="f54"/>
                </a:cxn>
                <a:cxn ang="f30">
                  <a:pos x="f56" y="f57"/>
                </a:cxn>
                <a:cxn ang="f30">
                  <a:pos x="f58" y="f57"/>
                </a:cxn>
                <a:cxn ang="f30">
                  <a:pos x="f58" y="f59"/>
                </a:cxn>
                <a:cxn ang="f30">
                  <a:pos x="f53" y="f54"/>
                </a:cxn>
              </a:cxnLst>
              <a:rect l="f49" t="f52" r="f50" b="f51"/>
              <a:pathLst>
                <a:path w="224546" h="303144">
                  <a:moveTo>
                    <a:pt x="f8" y="f5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0" name="Freeform: Shape 1553">
              <a:extLst>
                <a:ext uri="{FF2B5EF4-FFF2-40B4-BE49-F238E27FC236}">
                  <a16:creationId xmlns:a16="http://schemas.microsoft.com/office/drawing/2014/main" id="{77E468E9-28BC-BFFE-47CD-09F25065BF58}"/>
                </a:ext>
              </a:extLst>
            </p:cNvPr>
            <p:cNvSpPr/>
            <p:nvPr/>
          </p:nvSpPr>
          <p:spPr>
            <a:xfrm>
              <a:off x="4054559" y="6550706"/>
              <a:ext cx="53208" cy="3030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136"/>
                <a:gd name="f7" fmla="val 303010"/>
                <a:gd name="f8" fmla="val 56137"/>
                <a:gd name="f9" fmla="+- 0 0 -90"/>
                <a:gd name="f10" fmla="*/ f3 1 56136"/>
                <a:gd name="f11" fmla="*/ f4 1 30301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56136"/>
                <a:gd name="f20" fmla="*/ f16 1 303010"/>
                <a:gd name="f21" fmla="*/ 0 f17 1"/>
                <a:gd name="f22" fmla="*/ 0 f16 1"/>
                <a:gd name="f23" fmla="*/ 56137 f17 1"/>
                <a:gd name="f24" fmla="*/ 303010 f16 1"/>
                <a:gd name="f25" fmla="+- f18 0 f1"/>
                <a:gd name="f26" fmla="*/ f21 1 56136"/>
                <a:gd name="f27" fmla="*/ f22 1 303010"/>
                <a:gd name="f28" fmla="*/ f23 1 56136"/>
                <a:gd name="f29" fmla="*/ f24 1 30301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56136" h="303010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1" name="Freeform: Shape 1554">
              <a:extLst>
                <a:ext uri="{FF2B5EF4-FFF2-40B4-BE49-F238E27FC236}">
                  <a16:creationId xmlns:a16="http://schemas.microsoft.com/office/drawing/2014/main" id="{7C99274E-50A7-CD2C-6FDE-99ABE061AF24}"/>
                </a:ext>
              </a:extLst>
            </p:cNvPr>
            <p:cNvSpPr/>
            <p:nvPr/>
          </p:nvSpPr>
          <p:spPr>
            <a:xfrm>
              <a:off x="3991063" y="5951646"/>
              <a:ext cx="196467" cy="5844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7263"/>
                <a:gd name="f7" fmla="val 584453"/>
                <a:gd name="f8" fmla="val 3349"/>
                <a:gd name="f9" fmla="val 581774"/>
                <a:gd name="f10" fmla="val 65917"/>
                <a:gd name="f11" fmla="+- 0 0 -90"/>
                <a:gd name="f12" fmla="*/ f3 1 207263"/>
                <a:gd name="f13" fmla="*/ f4 1 58445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07263"/>
                <a:gd name="f22" fmla="*/ f18 1 584453"/>
                <a:gd name="f23" fmla="*/ 0 f19 1"/>
                <a:gd name="f24" fmla="*/ 3349 f18 1"/>
                <a:gd name="f25" fmla="*/ 581774 f18 1"/>
                <a:gd name="f26" fmla="*/ 65917 f19 1"/>
                <a:gd name="f27" fmla="*/ 584453 f18 1"/>
                <a:gd name="f28" fmla="*/ 207263 f19 1"/>
                <a:gd name="f29" fmla="*/ 0 f18 1"/>
                <a:gd name="f30" fmla="+- f20 0 f1"/>
                <a:gd name="f31" fmla="*/ f23 1 207263"/>
                <a:gd name="f32" fmla="*/ f24 1 584453"/>
                <a:gd name="f33" fmla="*/ f25 1 584453"/>
                <a:gd name="f34" fmla="*/ f26 1 207263"/>
                <a:gd name="f35" fmla="*/ f27 1 584453"/>
                <a:gd name="f36" fmla="*/ f28 1 207263"/>
                <a:gd name="f37" fmla="*/ f29 1 584453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2"/>
                <a:gd name="f45" fmla="*/ f34 1 f21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3 1"/>
                <a:gd name="f56" fmla="*/ f45 f12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6" y="f57"/>
                </a:cxn>
                <a:cxn ang="f30">
                  <a:pos x="f58" y="f57"/>
                </a:cxn>
                <a:cxn ang="f30">
                  <a:pos x="f58" y="f59"/>
                </a:cxn>
                <a:cxn ang="f30">
                  <a:pos x="f53" y="f59"/>
                </a:cxn>
                <a:cxn ang="f30">
                  <a:pos x="f53" y="f54"/>
                </a:cxn>
              </a:cxnLst>
              <a:rect l="f49" t="f52" r="f50" b="f51"/>
              <a:pathLst>
                <a:path w="207263" h="584453">
                  <a:moveTo>
                    <a:pt x="f5" y="f8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2" name="Freeform: Shape 1555">
              <a:extLst>
                <a:ext uri="{FF2B5EF4-FFF2-40B4-BE49-F238E27FC236}">
                  <a16:creationId xmlns:a16="http://schemas.microsoft.com/office/drawing/2014/main" id="{C0764408-1C3A-DE6C-D90F-D6F94333353E}"/>
                </a:ext>
              </a:extLst>
            </p:cNvPr>
            <p:cNvSpPr/>
            <p:nvPr/>
          </p:nvSpPr>
          <p:spPr>
            <a:xfrm>
              <a:off x="1683236" y="5662165"/>
              <a:ext cx="172593" cy="1350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2075"/>
                <a:gd name="f7" fmla="val 135028"/>
                <a:gd name="f8" fmla="val 134"/>
                <a:gd name="f9" fmla="val 133957"/>
                <a:gd name="f10" fmla="val 1340"/>
                <a:gd name="f11" fmla="val 2814"/>
                <a:gd name="f12" fmla="val 182076"/>
                <a:gd name="f13" fmla="val 1072"/>
                <a:gd name="f14" fmla="+- 0 0 -90"/>
                <a:gd name="f15" fmla="*/ f3 1 182075"/>
                <a:gd name="f16" fmla="*/ f4 1 13502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82075"/>
                <a:gd name="f25" fmla="*/ f21 1 135028"/>
                <a:gd name="f26" fmla="*/ 134 f22 1"/>
                <a:gd name="f27" fmla="*/ 133957 f21 1"/>
                <a:gd name="f28" fmla="*/ 1340 f22 1"/>
                <a:gd name="f29" fmla="*/ 2814 f22 1"/>
                <a:gd name="f30" fmla="*/ 182076 f22 1"/>
                <a:gd name="f31" fmla="*/ 0 f21 1"/>
                <a:gd name="f32" fmla="*/ 0 f22 1"/>
                <a:gd name="f33" fmla="*/ 1072 f21 1"/>
                <a:gd name="f34" fmla="*/ 135028 f21 1"/>
                <a:gd name="f35" fmla="+- f23 0 f1"/>
                <a:gd name="f36" fmla="*/ f26 1 182075"/>
                <a:gd name="f37" fmla="*/ f27 1 135028"/>
                <a:gd name="f38" fmla="*/ f28 1 182075"/>
                <a:gd name="f39" fmla="*/ f29 1 182075"/>
                <a:gd name="f40" fmla="*/ f30 1 182075"/>
                <a:gd name="f41" fmla="*/ f31 1 135028"/>
                <a:gd name="f42" fmla="*/ f32 1 182075"/>
                <a:gd name="f43" fmla="*/ f33 1 135028"/>
                <a:gd name="f44" fmla="*/ f34 1 135028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4"/>
                <a:gd name="f53" fmla="*/ f40 1 f24"/>
                <a:gd name="f54" fmla="*/ f41 1 f25"/>
                <a:gd name="f55" fmla="*/ f42 1 f24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5 1"/>
                <a:gd name="f66" fmla="*/ f53 f15 1"/>
                <a:gd name="f67" fmla="*/ f54 f16 1"/>
                <a:gd name="f68" fmla="*/ f55 f15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65" y="f63"/>
                </a:cxn>
                <a:cxn ang="f35">
                  <a:pos x="f66" y="f63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8" y="f69"/>
                </a:cxn>
                <a:cxn ang="f35">
                  <a:pos x="f68" y="f70"/>
                </a:cxn>
              </a:cxnLst>
              <a:rect l="f58" t="f61" r="f59" b="f60"/>
              <a:pathLst>
                <a:path w="182075" h="135028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2" y="f5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3" name="Freeform: Shape 1556">
              <a:extLst>
                <a:ext uri="{FF2B5EF4-FFF2-40B4-BE49-F238E27FC236}">
                  <a16:creationId xmlns:a16="http://schemas.microsoft.com/office/drawing/2014/main" id="{59520603-F24E-4B92-8E48-9AF339DFC31A}"/>
                </a:ext>
              </a:extLst>
            </p:cNvPr>
            <p:cNvSpPr/>
            <p:nvPr/>
          </p:nvSpPr>
          <p:spPr>
            <a:xfrm>
              <a:off x="1162165" y="5638995"/>
              <a:ext cx="149989" cy="4937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227"/>
                <a:gd name="f7" fmla="val 493764"/>
                <a:gd name="f8" fmla="val 4019"/>
                <a:gd name="f9" fmla="val 201605"/>
                <a:gd name="f10" fmla="val 3846"/>
                <a:gd name="f11" fmla="val 202063"/>
                <a:gd name="f12" fmla="val 3572"/>
                <a:gd name="f13" fmla="val 202476"/>
                <a:gd name="f14" fmla="val 3215"/>
                <a:gd name="f15" fmla="val 202810"/>
                <a:gd name="f16" fmla="val 2923"/>
                <a:gd name="f17" fmla="val 203191"/>
                <a:gd name="f18" fmla="val 2559"/>
                <a:gd name="f19" fmla="val 203510"/>
                <a:gd name="f20" fmla="val 2144"/>
                <a:gd name="f21" fmla="val 203748"/>
                <a:gd name="f22" fmla="val 204418"/>
                <a:gd name="f23" fmla="val 1488"/>
                <a:gd name="f24" fmla="val 204824"/>
                <a:gd name="f25" fmla="val 760"/>
                <a:gd name="f26" fmla="val 205097"/>
                <a:gd name="f27" fmla="val 205222"/>
                <a:gd name="f28" fmla="val 5091"/>
                <a:gd name="f29" fmla="val 198122"/>
                <a:gd name="f30" fmla="val 198926"/>
                <a:gd name="f31" fmla="val 4917"/>
                <a:gd name="f32" fmla="val 199861"/>
                <a:gd name="f33" fmla="val 4599"/>
                <a:gd name="f34" fmla="val 200765"/>
                <a:gd name="f35" fmla="val 4153"/>
                <a:gd name="f36" fmla="+- 0 0 -90"/>
                <a:gd name="f37" fmla="*/ f3 1 158227"/>
                <a:gd name="f38" fmla="*/ f4 1 493764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58227"/>
                <a:gd name="f47" fmla="*/ f43 1 493764"/>
                <a:gd name="f48" fmla="*/ 4019 f44 1"/>
                <a:gd name="f49" fmla="*/ 201605 f43 1"/>
                <a:gd name="f50" fmla="*/ 3215 f44 1"/>
                <a:gd name="f51" fmla="*/ 202810 f43 1"/>
                <a:gd name="f52" fmla="*/ 2144 f44 1"/>
                <a:gd name="f53" fmla="*/ 203748 f43 1"/>
                <a:gd name="f54" fmla="*/ 204418 f43 1"/>
                <a:gd name="f55" fmla="*/ 0 f44 1"/>
                <a:gd name="f56" fmla="*/ 205222 f43 1"/>
                <a:gd name="f57" fmla="*/ 493764 f43 1"/>
                <a:gd name="f58" fmla="*/ 158227 f44 1"/>
                <a:gd name="f59" fmla="*/ 0 f43 1"/>
                <a:gd name="f60" fmla="*/ 5091 f44 1"/>
                <a:gd name="f61" fmla="*/ 198122 f43 1"/>
                <a:gd name="f62" fmla="*/ 198926 f43 1"/>
                <a:gd name="f63" fmla="*/ 4153 f44 1"/>
                <a:gd name="f64" fmla="+- f45 0 f1"/>
                <a:gd name="f65" fmla="*/ f48 1 158227"/>
                <a:gd name="f66" fmla="*/ f49 1 493764"/>
                <a:gd name="f67" fmla="*/ f50 1 158227"/>
                <a:gd name="f68" fmla="*/ f51 1 493764"/>
                <a:gd name="f69" fmla="*/ f52 1 158227"/>
                <a:gd name="f70" fmla="*/ f53 1 493764"/>
                <a:gd name="f71" fmla="*/ f54 1 493764"/>
                <a:gd name="f72" fmla="*/ f55 1 158227"/>
                <a:gd name="f73" fmla="*/ f56 1 493764"/>
                <a:gd name="f74" fmla="*/ f57 1 493764"/>
                <a:gd name="f75" fmla="*/ f58 1 158227"/>
                <a:gd name="f76" fmla="*/ f59 1 493764"/>
                <a:gd name="f77" fmla="*/ f60 1 158227"/>
                <a:gd name="f78" fmla="*/ f61 1 493764"/>
                <a:gd name="f79" fmla="*/ f62 1 493764"/>
                <a:gd name="f80" fmla="*/ f63 1 158227"/>
                <a:gd name="f81" fmla="*/ f39 1 f46"/>
                <a:gd name="f82" fmla="*/ f40 1 f46"/>
                <a:gd name="f83" fmla="*/ f39 1 f47"/>
                <a:gd name="f84" fmla="*/ f41 1 f47"/>
                <a:gd name="f85" fmla="*/ f65 1 f46"/>
                <a:gd name="f86" fmla="*/ f66 1 f47"/>
                <a:gd name="f87" fmla="*/ f67 1 f46"/>
                <a:gd name="f88" fmla="*/ f68 1 f47"/>
                <a:gd name="f89" fmla="*/ f69 1 f46"/>
                <a:gd name="f90" fmla="*/ f70 1 f47"/>
                <a:gd name="f91" fmla="*/ f71 1 f47"/>
                <a:gd name="f92" fmla="*/ f72 1 f46"/>
                <a:gd name="f93" fmla="*/ f73 1 f47"/>
                <a:gd name="f94" fmla="*/ f74 1 f47"/>
                <a:gd name="f95" fmla="*/ f75 1 f46"/>
                <a:gd name="f96" fmla="*/ f76 1 f47"/>
                <a:gd name="f97" fmla="*/ f77 1 f46"/>
                <a:gd name="f98" fmla="*/ f78 1 f47"/>
                <a:gd name="f99" fmla="*/ f79 1 f47"/>
                <a:gd name="f100" fmla="*/ f80 1 f46"/>
                <a:gd name="f101" fmla="*/ f81 f37 1"/>
                <a:gd name="f102" fmla="*/ f82 f37 1"/>
                <a:gd name="f103" fmla="*/ f84 f38 1"/>
                <a:gd name="f104" fmla="*/ f83 f38 1"/>
                <a:gd name="f105" fmla="*/ f85 f37 1"/>
                <a:gd name="f106" fmla="*/ f86 f38 1"/>
                <a:gd name="f107" fmla="*/ f87 f37 1"/>
                <a:gd name="f108" fmla="*/ f88 f38 1"/>
                <a:gd name="f109" fmla="*/ f89 f37 1"/>
                <a:gd name="f110" fmla="*/ f90 f38 1"/>
                <a:gd name="f111" fmla="*/ f91 f38 1"/>
                <a:gd name="f112" fmla="*/ f92 f37 1"/>
                <a:gd name="f113" fmla="*/ f93 f38 1"/>
                <a:gd name="f114" fmla="*/ f94 f38 1"/>
                <a:gd name="f115" fmla="*/ f95 f37 1"/>
                <a:gd name="f116" fmla="*/ f96 f38 1"/>
                <a:gd name="f117" fmla="*/ f97 f37 1"/>
                <a:gd name="f118" fmla="*/ f98 f38 1"/>
                <a:gd name="f119" fmla="*/ f99 f38 1"/>
                <a:gd name="f120" fmla="*/ f100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5" y="f106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09" y="f111"/>
                </a:cxn>
                <a:cxn ang="f64">
                  <a:pos x="f109" y="f111"/>
                </a:cxn>
                <a:cxn ang="f64">
                  <a:pos x="f112" y="f113"/>
                </a:cxn>
                <a:cxn ang="f64">
                  <a:pos x="f112" y="f114"/>
                </a:cxn>
                <a:cxn ang="f64">
                  <a:pos x="f115" y="f114"/>
                </a:cxn>
                <a:cxn ang="f64">
                  <a:pos x="f115" y="f116"/>
                </a:cxn>
                <a:cxn ang="f64">
                  <a:pos x="f117" y="f116"/>
                </a:cxn>
                <a:cxn ang="f64">
                  <a:pos x="f117" y="f118"/>
                </a:cxn>
                <a:cxn ang="f64">
                  <a:pos x="f117" y="f119"/>
                </a:cxn>
                <a:cxn ang="f64">
                  <a:pos x="f120" y="f106"/>
                </a:cxn>
              </a:cxnLst>
              <a:rect l="f101" t="f104" r="f102" b="f103"/>
              <a:pathLst>
                <a:path w="158227" h="49376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5" y="f27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28" y="f5"/>
                  </a:lnTo>
                  <a:lnTo>
                    <a:pt x="f28" y="f29"/>
                  </a:lnTo>
                  <a:cubicBezTo>
                    <a:pt x="f28" y="f29"/>
                    <a:pt x="f28" y="f29"/>
                    <a:pt x="f28" y="f30"/>
                  </a:cubicBezTo>
                  <a:cubicBezTo>
                    <a:pt x="f31" y="f32"/>
                    <a:pt x="f33" y="f34"/>
                    <a:pt x="f35" y="f9"/>
                  </a:cubicBez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4" name="Freeform: Shape 1557">
              <a:extLst>
                <a:ext uri="{FF2B5EF4-FFF2-40B4-BE49-F238E27FC236}">
                  <a16:creationId xmlns:a16="http://schemas.microsoft.com/office/drawing/2014/main" id="{0C6CE903-1BD5-49C4-7942-DB173E3CB8D4}"/>
                </a:ext>
              </a:extLst>
            </p:cNvPr>
            <p:cNvSpPr/>
            <p:nvPr/>
          </p:nvSpPr>
          <p:spPr>
            <a:xfrm>
              <a:off x="407026" y="5571073"/>
              <a:ext cx="143249" cy="212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126"/>
                <a:gd name="f7" fmla="val 21299"/>
                <a:gd name="f8" fmla="val 35772"/>
                <a:gd name="f9" fmla="val 151127"/>
                <a:gd name="f10" fmla="val 28805"/>
                <a:gd name="f11" fmla="+- 0 0 -90"/>
                <a:gd name="f12" fmla="*/ f3 1 151126"/>
                <a:gd name="f13" fmla="*/ f4 1 2129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51126"/>
                <a:gd name="f22" fmla="*/ f18 1 21299"/>
                <a:gd name="f23" fmla="*/ 35772 f19 1"/>
                <a:gd name="f24" fmla="*/ 21299 f18 1"/>
                <a:gd name="f25" fmla="*/ 151127 f19 1"/>
                <a:gd name="f26" fmla="*/ 0 f18 1"/>
                <a:gd name="f27" fmla="*/ 0 f19 1"/>
                <a:gd name="f28" fmla="*/ 28805 f19 1"/>
                <a:gd name="f29" fmla="+- f20 0 f1"/>
                <a:gd name="f30" fmla="*/ f23 1 151126"/>
                <a:gd name="f31" fmla="*/ f24 1 21299"/>
                <a:gd name="f32" fmla="*/ f25 1 151126"/>
                <a:gd name="f33" fmla="*/ f26 1 21299"/>
                <a:gd name="f34" fmla="*/ f27 1 151126"/>
                <a:gd name="f35" fmla="*/ f28 1 151126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5" y="f51"/>
                </a:cxn>
                <a:cxn ang="f29">
                  <a:pos x="f50" y="f51"/>
                </a:cxn>
              </a:cxnLst>
              <a:rect l="f46" t="f49" r="f47" b="f48"/>
              <a:pathLst>
                <a:path w="151126" h="21299">
                  <a:moveTo>
                    <a:pt x="f8" y="f7"/>
                  </a:moveTo>
                  <a:lnTo>
                    <a:pt x="f9" y="f7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10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5" name="Freeform: Shape 1558">
              <a:extLst>
                <a:ext uri="{FF2B5EF4-FFF2-40B4-BE49-F238E27FC236}">
                  <a16:creationId xmlns:a16="http://schemas.microsoft.com/office/drawing/2014/main" id="{F31BB218-F125-7DBF-F492-02B47D4F00F9}"/>
                </a:ext>
              </a:extLst>
            </p:cNvPr>
            <p:cNvSpPr/>
            <p:nvPr/>
          </p:nvSpPr>
          <p:spPr>
            <a:xfrm>
              <a:off x="402582" y="5571073"/>
              <a:ext cx="27688" cy="212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07"/>
                <a:gd name="f7" fmla="val 21299"/>
                <a:gd name="f8" fmla="val 402"/>
                <a:gd name="f9" fmla="+- 0 0 -90"/>
                <a:gd name="f10" fmla="*/ f3 1 29207"/>
                <a:gd name="f11" fmla="*/ f4 1 2129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9207"/>
                <a:gd name="f20" fmla="*/ f16 1 21299"/>
                <a:gd name="f21" fmla="*/ 402 f17 1"/>
                <a:gd name="f22" fmla="*/ 0 f16 1"/>
                <a:gd name="f23" fmla="*/ 0 f17 1"/>
                <a:gd name="f24" fmla="*/ 21299 f16 1"/>
                <a:gd name="f25" fmla="*/ 29207 f17 1"/>
                <a:gd name="f26" fmla="+- f18 0 f1"/>
                <a:gd name="f27" fmla="*/ f21 1 29207"/>
                <a:gd name="f28" fmla="*/ f22 1 21299"/>
                <a:gd name="f29" fmla="*/ f23 1 29207"/>
                <a:gd name="f30" fmla="*/ f24 1 21299"/>
                <a:gd name="f31" fmla="*/ f25 1 29207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8"/>
                </a:cxn>
                <a:cxn ang="f26">
                  <a:pos x="f49" y="f48"/>
                </a:cxn>
                <a:cxn ang="f26">
                  <a:pos x="f45" y="f46"/>
                </a:cxn>
              </a:cxnLst>
              <a:rect l="f41" t="f44" r="f42" b="f43"/>
              <a:pathLst>
                <a:path w="29207" h="21299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DD2A27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6" name="Freeform: Shape 1559">
              <a:extLst>
                <a:ext uri="{FF2B5EF4-FFF2-40B4-BE49-F238E27FC236}">
                  <a16:creationId xmlns:a16="http://schemas.microsoft.com/office/drawing/2014/main" id="{5D6E7477-FBB9-6563-BD22-639706836DD7}"/>
                </a:ext>
              </a:extLst>
            </p:cNvPr>
            <p:cNvSpPr/>
            <p:nvPr/>
          </p:nvSpPr>
          <p:spPr>
            <a:xfrm>
              <a:off x="3985348" y="6547753"/>
              <a:ext cx="66796" cy="306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472"/>
                <a:gd name="f7" fmla="val 306091"/>
                <a:gd name="f8" fmla="val 2947"/>
                <a:gd name="f9" fmla="+- 0 0 -90"/>
                <a:gd name="f10" fmla="*/ f3 1 70472"/>
                <a:gd name="f11" fmla="*/ f4 1 30609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0472"/>
                <a:gd name="f20" fmla="*/ f16 1 306091"/>
                <a:gd name="f21" fmla="*/ 0 f17 1"/>
                <a:gd name="f22" fmla="*/ 0 f16 1"/>
                <a:gd name="f23" fmla="*/ 306091 f16 1"/>
                <a:gd name="f24" fmla="*/ 70472 f17 1"/>
                <a:gd name="f25" fmla="*/ 2947 f16 1"/>
                <a:gd name="f26" fmla="+- f18 0 f1"/>
                <a:gd name="f27" fmla="*/ f21 1 70472"/>
                <a:gd name="f28" fmla="*/ f22 1 306091"/>
                <a:gd name="f29" fmla="*/ f23 1 306091"/>
                <a:gd name="f30" fmla="*/ f24 1 70472"/>
                <a:gd name="f31" fmla="*/ f25 1 306091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7"/>
                </a:cxn>
                <a:cxn ang="f26">
                  <a:pos x="f48" y="f49"/>
                </a:cxn>
                <a:cxn ang="f26">
                  <a:pos x="f45" y="f46"/>
                </a:cxn>
              </a:cxnLst>
              <a:rect l="f41" t="f44" r="f42" b="f43"/>
              <a:pathLst>
                <a:path w="70472" h="306091">
                  <a:moveTo>
                    <a:pt x="f5" y="f5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7" name="Freeform: Shape 1560">
              <a:extLst>
                <a:ext uri="{FF2B5EF4-FFF2-40B4-BE49-F238E27FC236}">
                  <a16:creationId xmlns:a16="http://schemas.microsoft.com/office/drawing/2014/main" id="{7A631F19-FDA5-A1A8-C091-D00F9F3BEC4C}"/>
                </a:ext>
              </a:extLst>
            </p:cNvPr>
            <p:cNvSpPr/>
            <p:nvPr/>
          </p:nvSpPr>
          <p:spPr>
            <a:xfrm>
              <a:off x="3867107" y="6541590"/>
              <a:ext cx="116329" cy="3110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2723"/>
                <a:gd name="f7" fmla="val 311047"/>
                <a:gd name="f8" fmla="val 97938"/>
                <a:gd name="f9" fmla="val 4956"/>
                <a:gd name="f10" fmla="val 94936"/>
                <a:gd name="f11" fmla="val 4836"/>
                <a:gd name="f12" fmla="val 92324"/>
                <a:gd name="f13" fmla="val 2853"/>
                <a:gd name="f14" fmla="val 91373"/>
                <a:gd name="f15" fmla="val 84406"/>
                <a:gd name="f16" fmla="val 83602"/>
                <a:gd name="f17" fmla="val 1206"/>
                <a:gd name="f18" fmla="val 82932"/>
                <a:gd name="f19" fmla="val 2009"/>
                <a:gd name="f20" fmla="val 81458"/>
                <a:gd name="f21" fmla="val 3081"/>
                <a:gd name="f22" fmla="val 80654"/>
                <a:gd name="f23" fmla="val 79717"/>
                <a:gd name="f24" fmla="val 3228"/>
                <a:gd name="f25" fmla="val 78779"/>
                <a:gd name="f26" fmla="val 77841"/>
                <a:gd name="f27" fmla="val 53591"/>
                <a:gd name="f28" fmla="val 6028"/>
                <a:gd name="f29" fmla="+- 0 0 -90"/>
                <a:gd name="f30" fmla="*/ f3 1 122723"/>
                <a:gd name="f31" fmla="*/ f4 1 311047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22723"/>
                <a:gd name="f40" fmla="*/ f36 1 311047"/>
                <a:gd name="f41" fmla="*/ 97938 f37 1"/>
                <a:gd name="f42" fmla="*/ 4956 f36 1"/>
                <a:gd name="f43" fmla="*/ 91373 f37 1"/>
                <a:gd name="f44" fmla="*/ 0 f36 1"/>
                <a:gd name="f45" fmla="*/ 84406 f37 1"/>
                <a:gd name="f46" fmla="*/ 83602 f37 1"/>
                <a:gd name="f47" fmla="*/ 1206 f36 1"/>
                <a:gd name="f48" fmla="*/ 82932 f37 1"/>
                <a:gd name="f49" fmla="*/ 2009 f36 1"/>
                <a:gd name="f50" fmla="*/ 81458 f37 1"/>
                <a:gd name="f51" fmla="*/ 3081 f36 1"/>
                <a:gd name="f52" fmla="*/ 80654 f37 1"/>
                <a:gd name="f53" fmla="*/ 77841 f37 1"/>
                <a:gd name="f54" fmla="*/ 53591 f37 1"/>
                <a:gd name="f55" fmla="*/ 0 f37 1"/>
                <a:gd name="f56" fmla="*/ 311047 f36 1"/>
                <a:gd name="f57" fmla="*/ 122723 f37 1"/>
                <a:gd name="f58" fmla="*/ 6028 f36 1"/>
                <a:gd name="f59" fmla="+- f38 0 f1"/>
                <a:gd name="f60" fmla="*/ f41 1 122723"/>
                <a:gd name="f61" fmla="*/ f42 1 311047"/>
                <a:gd name="f62" fmla="*/ f43 1 122723"/>
                <a:gd name="f63" fmla="*/ f44 1 311047"/>
                <a:gd name="f64" fmla="*/ f45 1 122723"/>
                <a:gd name="f65" fmla="*/ f46 1 122723"/>
                <a:gd name="f66" fmla="*/ f47 1 311047"/>
                <a:gd name="f67" fmla="*/ f48 1 122723"/>
                <a:gd name="f68" fmla="*/ f49 1 311047"/>
                <a:gd name="f69" fmla="*/ f50 1 122723"/>
                <a:gd name="f70" fmla="*/ f51 1 311047"/>
                <a:gd name="f71" fmla="*/ f52 1 122723"/>
                <a:gd name="f72" fmla="*/ f53 1 122723"/>
                <a:gd name="f73" fmla="*/ f54 1 122723"/>
                <a:gd name="f74" fmla="*/ f55 1 122723"/>
                <a:gd name="f75" fmla="*/ f56 1 311047"/>
                <a:gd name="f76" fmla="*/ f57 1 122723"/>
                <a:gd name="f77" fmla="*/ f58 1 311047"/>
                <a:gd name="f78" fmla="*/ f32 1 f39"/>
                <a:gd name="f79" fmla="*/ f33 1 f39"/>
                <a:gd name="f80" fmla="*/ f32 1 f40"/>
                <a:gd name="f81" fmla="*/ f34 1 f40"/>
                <a:gd name="f82" fmla="*/ f60 1 f39"/>
                <a:gd name="f83" fmla="*/ f61 1 f40"/>
                <a:gd name="f84" fmla="*/ f62 1 f39"/>
                <a:gd name="f85" fmla="*/ f63 1 f40"/>
                <a:gd name="f86" fmla="*/ f64 1 f39"/>
                <a:gd name="f87" fmla="*/ f65 1 f39"/>
                <a:gd name="f88" fmla="*/ f66 1 f40"/>
                <a:gd name="f89" fmla="*/ f67 1 f39"/>
                <a:gd name="f90" fmla="*/ f68 1 f40"/>
                <a:gd name="f91" fmla="*/ f69 1 f39"/>
                <a:gd name="f92" fmla="*/ f70 1 f40"/>
                <a:gd name="f93" fmla="*/ f71 1 f39"/>
                <a:gd name="f94" fmla="*/ f72 1 f39"/>
                <a:gd name="f95" fmla="*/ f73 1 f39"/>
                <a:gd name="f96" fmla="*/ f74 1 f39"/>
                <a:gd name="f97" fmla="*/ f75 1 f40"/>
                <a:gd name="f98" fmla="*/ f76 1 f39"/>
                <a:gd name="f99" fmla="*/ f77 1 f40"/>
                <a:gd name="f100" fmla="*/ f78 f30 1"/>
                <a:gd name="f101" fmla="*/ f79 f30 1"/>
                <a:gd name="f102" fmla="*/ f81 f31 1"/>
                <a:gd name="f103" fmla="*/ f80 f31 1"/>
                <a:gd name="f104" fmla="*/ f82 f30 1"/>
                <a:gd name="f105" fmla="*/ f83 f31 1"/>
                <a:gd name="f106" fmla="*/ f84 f30 1"/>
                <a:gd name="f107" fmla="*/ f85 f31 1"/>
                <a:gd name="f108" fmla="*/ f86 f30 1"/>
                <a:gd name="f109" fmla="*/ f87 f30 1"/>
                <a:gd name="f110" fmla="*/ f88 f31 1"/>
                <a:gd name="f111" fmla="*/ f89 f30 1"/>
                <a:gd name="f112" fmla="*/ f90 f31 1"/>
                <a:gd name="f113" fmla="*/ f91 f30 1"/>
                <a:gd name="f114" fmla="*/ f92 f31 1"/>
                <a:gd name="f115" fmla="*/ f93 f30 1"/>
                <a:gd name="f116" fmla="*/ f94 f30 1"/>
                <a:gd name="f117" fmla="*/ f95 f30 1"/>
                <a:gd name="f118" fmla="*/ f96 f30 1"/>
                <a:gd name="f119" fmla="*/ f97 f31 1"/>
                <a:gd name="f120" fmla="*/ f98 f30 1"/>
                <a:gd name="f121" fmla="*/ f99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7"/>
                </a:cxn>
                <a:cxn ang="f59">
                  <a:pos x="f109" y="f110"/>
                </a:cxn>
                <a:cxn ang="f59">
                  <a:pos x="f111" y="f112"/>
                </a:cxn>
                <a:cxn ang="f59">
                  <a:pos x="f113" y="f114"/>
                </a:cxn>
                <a:cxn ang="f59">
                  <a:pos x="f115" y="f114"/>
                </a:cxn>
                <a:cxn ang="f59">
                  <a:pos x="f116" y="f114"/>
                </a:cxn>
                <a:cxn ang="f59">
                  <a:pos x="f116" y="f114"/>
                </a:cxn>
                <a:cxn ang="f59">
                  <a:pos x="f117" y="f112"/>
                </a:cxn>
                <a:cxn ang="f59">
                  <a:pos x="f118" y="f112"/>
                </a:cxn>
                <a:cxn ang="f59">
                  <a:pos x="f118" y="f119"/>
                </a:cxn>
                <a:cxn ang="f59">
                  <a:pos x="f120" y="f119"/>
                </a:cxn>
                <a:cxn ang="f59">
                  <a:pos x="f120" y="f121"/>
                </a:cxn>
              </a:cxnLst>
              <a:rect l="f100" t="f103" r="f101" b="f102"/>
              <a:pathLst>
                <a:path w="122723" h="311047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1"/>
                  </a:lnTo>
                  <a:cubicBezTo>
                    <a:pt x="f23" y="f24"/>
                    <a:pt x="f25" y="f24"/>
                    <a:pt x="f26" y="f21"/>
                  </a:cubicBezTo>
                  <a:lnTo>
                    <a:pt x="f26" y="f21"/>
                  </a:lnTo>
                  <a:lnTo>
                    <a:pt x="f27" y="f19"/>
                  </a:lnTo>
                  <a:lnTo>
                    <a:pt x="f5" y="f19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2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8" name="Freeform: Shape 1561">
              <a:extLst>
                <a:ext uri="{FF2B5EF4-FFF2-40B4-BE49-F238E27FC236}">
                  <a16:creationId xmlns:a16="http://schemas.microsoft.com/office/drawing/2014/main" id="{8F9AC459-56A6-AEB5-8577-691E86EC2DAC}"/>
                </a:ext>
              </a:extLst>
            </p:cNvPr>
            <p:cNvSpPr/>
            <p:nvPr/>
          </p:nvSpPr>
          <p:spPr>
            <a:xfrm>
              <a:off x="564129" y="5579787"/>
              <a:ext cx="13844" cy="125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2591"/>
                <a:gd name="f8" fmla="val 12592"/>
                <a:gd name="f9" fmla="val 14604"/>
                <a:gd name="f10" fmla="+- 0 0 -90"/>
                <a:gd name="f11" fmla="*/ f3 1 14603"/>
                <a:gd name="f12" fmla="*/ f4 1 1259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4603"/>
                <a:gd name="f21" fmla="*/ f17 1 12591"/>
                <a:gd name="f22" fmla="*/ 0 f18 1"/>
                <a:gd name="f23" fmla="*/ 0 f17 1"/>
                <a:gd name="f24" fmla="*/ 12592 f17 1"/>
                <a:gd name="f25" fmla="*/ 14604 f18 1"/>
                <a:gd name="f26" fmla="+- f19 0 f1"/>
                <a:gd name="f27" fmla="*/ f22 1 14603"/>
                <a:gd name="f28" fmla="*/ f23 1 12591"/>
                <a:gd name="f29" fmla="*/ f24 1 12591"/>
                <a:gd name="f30" fmla="*/ f25 1 14603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  <a:cxn ang="f26">
                  <a:pos x="f43" y="f44"/>
                </a:cxn>
              </a:cxnLst>
              <a:rect l="f39" t="f42" r="f40" b="f41"/>
              <a:pathLst>
                <a:path w="14603" h="12591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9" name="Freeform: Shape 1562">
              <a:extLst>
                <a:ext uri="{FF2B5EF4-FFF2-40B4-BE49-F238E27FC236}">
                  <a16:creationId xmlns:a16="http://schemas.microsoft.com/office/drawing/2014/main" id="{D4F0E103-53B4-9660-C72D-D2C006CC83EA}"/>
                </a:ext>
              </a:extLst>
            </p:cNvPr>
            <p:cNvSpPr/>
            <p:nvPr/>
          </p:nvSpPr>
          <p:spPr>
            <a:xfrm>
              <a:off x="3025365" y="6549627"/>
              <a:ext cx="31491" cy="3042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226"/>
                <a:gd name="f7" fmla="val 304215"/>
                <a:gd name="f8" fmla="val 304216"/>
                <a:gd name="f9" fmla="+- 0 0 -90"/>
                <a:gd name="f10" fmla="*/ f3 1 33226"/>
                <a:gd name="f11" fmla="*/ f4 1 30421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3226"/>
                <a:gd name="f20" fmla="*/ f16 1 304215"/>
                <a:gd name="f21" fmla="*/ 0 f17 1"/>
                <a:gd name="f22" fmla="*/ 0 f16 1"/>
                <a:gd name="f23" fmla="*/ 33226 f17 1"/>
                <a:gd name="f24" fmla="*/ 304216 f16 1"/>
                <a:gd name="f25" fmla="+- f18 0 f1"/>
                <a:gd name="f26" fmla="*/ f21 1 33226"/>
                <a:gd name="f27" fmla="*/ f22 1 304215"/>
                <a:gd name="f28" fmla="*/ f23 1 33226"/>
                <a:gd name="f29" fmla="*/ f24 1 30421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3226" h="304215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0" name="Freeform: Shape 1563">
              <a:extLst>
                <a:ext uri="{FF2B5EF4-FFF2-40B4-BE49-F238E27FC236}">
                  <a16:creationId xmlns:a16="http://schemas.microsoft.com/office/drawing/2014/main" id="{B922634F-FA6E-E6D7-5B20-4AED8CD5DDC6}"/>
                </a:ext>
              </a:extLst>
            </p:cNvPr>
            <p:cNvSpPr/>
            <p:nvPr/>
          </p:nvSpPr>
          <p:spPr>
            <a:xfrm>
              <a:off x="2691353" y="6549627"/>
              <a:ext cx="331470" cy="3042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9681"/>
                <a:gd name="f7" fmla="val 304215"/>
                <a:gd name="f8" fmla="val 304216"/>
                <a:gd name="f9" fmla="+- 0 0 -90"/>
                <a:gd name="f10" fmla="*/ f3 1 349681"/>
                <a:gd name="f11" fmla="*/ f4 1 30421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49681"/>
                <a:gd name="f20" fmla="*/ f16 1 304215"/>
                <a:gd name="f21" fmla="*/ 0 f17 1"/>
                <a:gd name="f22" fmla="*/ 0 f16 1"/>
                <a:gd name="f23" fmla="*/ 349681 f17 1"/>
                <a:gd name="f24" fmla="*/ 304216 f16 1"/>
                <a:gd name="f25" fmla="+- f18 0 f1"/>
                <a:gd name="f26" fmla="*/ f21 1 349681"/>
                <a:gd name="f27" fmla="*/ f22 1 304215"/>
                <a:gd name="f28" fmla="*/ f23 1 349681"/>
                <a:gd name="f29" fmla="*/ f24 1 30421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49681" h="304215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1" name="Freeform: Shape 1564">
              <a:extLst>
                <a:ext uri="{FF2B5EF4-FFF2-40B4-BE49-F238E27FC236}">
                  <a16:creationId xmlns:a16="http://schemas.microsoft.com/office/drawing/2014/main" id="{C4E9E6B4-AEF0-268A-CFDA-F192A7A176AB}"/>
                </a:ext>
              </a:extLst>
            </p:cNvPr>
            <p:cNvSpPr/>
            <p:nvPr/>
          </p:nvSpPr>
          <p:spPr>
            <a:xfrm>
              <a:off x="1980928" y="6478094"/>
              <a:ext cx="118231" cy="3750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733"/>
                <a:gd name="f7" fmla="val 375078"/>
                <a:gd name="f8" fmla="val 68463"/>
                <a:gd name="f9" fmla="val 66989"/>
                <a:gd name="f10" fmla="val 375079"/>
                <a:gd name="f11" fmla="val 124197"/>
                <a:gd name="f12" fmla="+- 0 0 -90"/>
                <a:gd name="f13" fmla="*/ f3 1 124733"/>
                <a:gd name="f14" fmla="*/ f4 1 37507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4733"/>
                <a:gd name="f23" fmla="*/ f19 1 375078"/>
                <a:gd name="f24" fmla="*/ 124733 f20 1"/>
                <a:gd name="f25" fmla="*/ 0 f19 1"/>
                <a:gd name="f26" fmla="*/ 68463 f20 1"/>
                <a:gd name="f27" fmla="*/ 66989 f20 1"/>
                <a:gd name="f28" fmla="*/ 0 f20 1"/>
                <a:gd name="f29" fmla="*/ 375079 f19 1"/>
                <a:gd name="f30" fmla="*/ 124197 f20 1"/>
                <a:gd name="f31" fmla="+- f21 0 f1"/>
                <a:gd name="f32" fmla="*/ f24 1 124733"/>
                <a:gd name="f33" fmla="*/ f25 1 375078"/>
                <a:gd name="f34" fmla="*/ f26 1 124733"/>
                <a:gd name="f35" fmla="*/ f27 1 124733"/>
                <a:gd name="f36" fmla="*/ f28 1 124733"/>
                <a:gd name="f37" fmla="*/ f29 1 375078"/>
                <a:gd name="f38" fmla="*/ f30 1 124733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2"/>
                <a:gd name="f48" fmla="*/ f37 1 f23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3 1"/>
                <a:gd name="f59" fmla="*/ f48 f14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8" y="f55"/>
                </a:cxn>
                <a:cxn ang="f31">
                  <a:pos x="f58" y="f59"/>
                </a:cxn>
                <a:cxn ang="f31">
                  <a:pos x="f60" y="f59"/>
                </a:cxn>
                <a:cxn ang="f31">
                  <a:pos x="f60" y="f55"/>
                </a:cxn>
              </a:cxnLst>
              <a:rect l="f50" t="f53" r="f51" b="f52"/>
              <a:pathLst>
                <a:path w="124733" h="375078">
                  <a:moveTo>
                    <a:pt x="f6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10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2" name="Freeform: Shape 1565">
              <a:extLst>
                <a:ext uri="{FF2B5EF4-FFF2-40B4-BE49-F238E27FC236}">
                  <a16:creationId xmlns:a16="http://schemas.microsoft.com/office/drawing/2014/main" id="{0C560AFE-A83B-988B-2EA5-724D2AD26112}"/>
                </a:ext>
              </a:extLst>
            </p:cNvPr>
            <p:cNvSpPr/>
            <p:nvPr/>
          </p:nvSpPr>
          <p:spPr>
            <a:xfrm>
              <a:off x="1887577" y="5860554"/>
              <a:ext cx="314196" cy="6780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1460"/>
                <a:gd name="f7" fmla="val 678088"/>
                <a:gd name="f8" fmla="val 81994"/>
                <a:gd name="f9" fmla="val 602537"/>
                <a:gd name="f10" fmla="val 82664"/>
                <a:gd name="f11" fmla="val 87889"/>
                <a:gd name="f12" fmla="val 230441"/>
                <a:gd name="f13" fmla="val 234461"/>
                <a:gd name="f14" fmla="val 602604"/>
                <a:gd name="f15" fmla="val 237676"/>
                <a:gd name="f16" fmla="val 605886"/>
                <a:gd name="f17" fmla="val 609905"/>
                <a:gd name="f18" fmla="val 678089"/>
                <a:gd name="f19" fmla="val 602805"/>
                <a:gd name="f20" fmla="+- 0 0 -90"/>
                <a:gd name="f21" fmla="*/ f3 1 331460"/>
                <a:gd name="f22" fmla="*/ f4 1 678088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31460"/>
                <a:gd name="f31" fmla="*/ f27 1 678088"/>
                <a:gd name="f32" fmla="*/ 81994 f28 1"/>
                <a:gd name="f33" fmla="*/ 602537 f27 1"/>
                <a:gd name="f34" fmla="*/ 82664 f28 1"/>
                <a:gd name="f35" fmla="*/ 87889 f28 1"/>
                <a:gd name="f36" fmla="*/ 230441 f28 1"/>
                <a:gd name="f37" fmla="*/ 237676 f28 1"/>
                <a:gd name="f38" fmla="*/ 609905 f27 1"/>
                <a:gd name="f39" fmla="*/ 678089 f27 1"/>
                <a:gd name="f40" fmla="*/ 331460 f28 1"/>
                <a:gd name="f41" fmla="*/ 0 f27 1"/>
                <a:gd name="f42" fmla="*/ 0 f28 1"/>
                <a:gd name="f43" fmla="*/ 602805 f27 1"/>
                <a:gd name="f44" fmla="+- f29 0 f1"/>
                <a:gd name="f45" fmla="*/ f32 1 331460"/>
                <a:gd name="f46" fmla="*/ f33 1 678088"/>
                <a:gd name="f47" fmla="*/ f34 1 331460"/>
                <a:gd name="f48" fmla="*/ f35 1 331460"/>
                <a:gd name="f49" fmla="*/ f36 1 331460"/>
                <a:gd name="f50" fmla="*/ f37 1 331460"/>
                <a:gd name="f51" fmla="*/ f38 1 678088"/>
                <a:gd name="f52" fmla="*/ f39 1 678088"/>
                <a:gd name="f53" fmla="*/ f40 1 331460"/>
                <a:gd name="f54" fmla="*/ f41 1 678088"/>
                <a:gd name="f55" fmla="*/ f42 1 331460"/>
                <a:gd name="f56" fmla="*/ f43 1 678088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0"/>
                <a:gd name="f65" fmla="*/ f49 1 f30"/>
                <a:gd name="f66" fmla="*/ f50 1 f30"/>
                <a:gd name="f67" fmla="*/ f51 1 f31"/>
                <a:gd name="f68" fmla="*/ f52 1 f31"/>
                <a:gd name="f69" fmla="*/ f53 1 f30"/>
                <a:gd name="f70" fmla="*/ f54 1 f31"/>
                <a:gd name="f71" fmla="*/ f55 1 f30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1 1"/>
                <a:gd name="f81" fmla="*/ f65 f21 1"/>
                <a:gd name="f82" fmla="*/ f66 f21 1"/>
                <a:gd name="f83" fmla="*/ f67 f22 1"/>
                <a:gd name="f84" fmla="*/ f68 f22 1"/>
                <a:gd name="f85" fmla="*/ f69 f21 1"/>
                <a:gd name="f86" fmla="*/ f70 f22 1"/>
                <a:gd name="f87" fmla="*/ f71 f21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78"/>
                </a:cxn>
                <a:cxn ang="f44">
                  <a:pos x="f80" y="f78"/>
                </a:cxn>
                <a:cxn ang="f44">
                  <a:pos x="f81" y="f78"/>
                </a:cxn>
                <a:cxn ang="f44">
                  <a:pos x="f82" y="f83"/>
                </a:cxn>
                <a:cxn ang="f44">
                  <a:pos x="f82" y="f84"/>
                </a:cxn>
                <a:cxn ang="f44">
                  <a:pos x="f85" y="f84"/>
                </a:cxn>
                <a:cxn ang="f44">
                  <a:pos x="f85" y="f86"/>
                </a:cxn>
                <a:cxn ang="f44">
                  <a:pos x="f87" y="f86"/>
                </a:cxn>
                <a:cxn ang="f44">
                  <a:pos x="f87" y="f88"/>
                </a:cxn>
              </a:cxnLst>
              <a:rect l="f73" t="f76" r="f74" b="f75"/>
              <a:pathLst>
                <a:path w="331460" h="678088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cubicBezTo>
                    <a:pt x="f13" y="f14"/>
                    <a:pt x="f15" y="f16"/>
                    <a:pt x="f15" y="f17"/>
                  </a:cubicBezTo>
                  <a:lnTo>
                    <a:pt x="f15" y="f18"/>
                  </a:lnTo>
                  <a:lnTo>
                    <a:pt x="f6" y="f18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9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3" name="Freeform: Shape 1566">
              <a:extLst>
                <a:ext uri="{FF2B5EF4-FFF2-40B4-BE49-F238E27FC236}">
                  <a16:creationId xmlns:a16="http://schemas.microsoft.com/office/drawing/2014/main" id="{5EFA5010-479A-55B5-CBEF-9D85018305E8}"/>
                </a:ext>
              </a:extLst>
            </p:cNvPr>
            <p:cNvSpPr/>
            <p:nvPr/>
          </p:nvSpPr>
          <p:spPr>
            <a:xfrm>
              <a:off x="2210534" y="6544671"/>
              <a:ext cx="437128" cy="3090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1150"/>
                <a:gd name="f7" fmla="val 309037"/>
                <a:gd name="f8" fmla="val 4421"/>
                <a:gd name="f9" fmla="val 3363"/>
                <a:gd name="f10" fmla="val 1447"/>
                <a:gd name="f11" fmla="val 1769"/>
                <a:gd name="f12" fmla="val 2411"/>
                <a:gd name="f13" fmla="val 2679"/>
                <a:gd name="f14" fmla="val 306895"/>
                <a:gd name="f15" fmla="val 804"/>
                <a:gd name="f16" fmla="val 307015"/>
                <a:gd name="f17" fmla="val 1581"/>
                <a:gd name="f18" fmla="val 307297"/>
                <a:gd name="f19" fmla="val 2278"/>
                <a:gd name="f20" fmla="val 307699"/>
                <a:gd name="f21" fmla="val 4823"/>
                <a:gd name="f22" fmla="val 309038"/>
                <a:gd name="f23" fmla="val 461151"/>
                <a:gd name="f24" fmla="+- 0 0 -90"/>
                <a:gd name="f25" fmla="*/ f3 1 461150"/>
                <a:gd name="f26" fmla="*/ f4 1 30903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461150"/>
                <a:gd name="f35" fmla="*/ f31 1 309037"/>
                <a:gd name="f36" fmla="*/ 4421 f32 1"/>
                <a:gd name="f37" fmla="*/ 0 f31 1"/>
                <a:gd name="f38" fmla="*/ 0 f32 1"/>
                <a:gd name="f39" fmla="*/ 2679 f31 1"/>
                <a:gd name="f40" fmla="*/ 306895 f31 1"/>
                <a:gd name="f41" fmla="*/ 2278 f32 1"/>
                <a:gd name="f42" fmla="*/ 307699 f31 1"/>
                <a:gd name="f43" fmla="*/ 4823 f32 1"/>
                <a:gd name="f44" fmla="*/ 309038 f31 1"/>
                <a:gd name="f45" fmla="*/ 461151 f32 1"/>
                <a:gd name="f46" fmla="+- f33 0 f1"/>
                <a:gd name="f47" fmla="*/ f36 1 461150"/>
                <a:gd name="f48" fmla="*/ f37 1 309037"/>
                <a:gd name="f49" fmla="*/ f38 1 461150"/>
                <a:gd name="f50" fmla="*/ f39 1 309037"/>
                <a:gd name="f51" fmla="*/ f40 1 309037"/>
                <a:gd name="f52" fmla="*/ f41 1 461150"/>
                <a:gd name="f53" fmla="*/ f42 1 309037"/>
                <a:gd name="f54" fmla="*/ f43 1 461150"/>
                <a:gd name="f55" fmla="*/ f44 1 309037"/>
                <a:gd name="f56" fmla="*/ f45 1 461150"/>
                <a:gd name="f57" fmla="*/ f27 1 f34"/>
                <a:gd name="f58" fmla="*/ f28 1 f34"/>
                <a:gd name="f59" fmla="*/ f27 1 f35"/>
                <a:gd name="f60" fmla="*/ f29 1 f35"/>
                <a:gd name="f61" fmla="*/ f47 1 f34"/>
                <a:gd name="f62" fmla="*/ f48 1 f35"/>
                <a:gd name="f63" fmla="*/ f49 1 f34"/>
                <a:gd name="f64" fmla="*/ f50 1 f35"/>
                <a:gd name="f65" fmla="*/ f51 1 f35"/>
                <a:gd name="f66" fmla="*/ f52 1 f34"/>
                <a:gd name="f67" fmla="*/ f53 1 f35"/>
                <a:gd name="f68" fmla="*/ f54 1 f34"/>
                <a:gd name="f69" fmla="*/ f55 1 f35"/>
                <a:gd name="f70" fmla="*/ f56 1 f34"/>
                <a:gd name="f71" fmla="*/ f57 f25 1"/>
                <a:gd name="f72" fmla="*/ f58 f25 1"/>
                <a:gd name="f73" fmla="*/ f60 f26 1"/>
                <a:gd name="f74" fmla="*/ f59 f26 1"/>
                <a:gd name="f75" fmla="*/ f61 f25 1"/>
                <a:gd name="f76" fmla="*/ f62 f26 1"/>
                <a:gd name="f77" fmla="*/ f63 f25 1"/>
                <a:gd name="f78" fmla="*/ f64 f26 1"/>
                <a:gd name="f79" fmla="*/ f65 f26 1"/>
                <a:gd name="f80" fmla="*/ f66 f25 1"/>
                <a:gd name="f81" fmla="*/ f67 f26 1"/>
                <a:gd name="f82" fmla="*/ f68 f25 1"/>
                <a:gd name="f83" fmla="*/ f69 f26 1"/>
                <a:gd name="f84" fmla="*/ f7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7" y="f79"/>
                </a:cxn>
                <a:cxn ang="f46">
                  <a:pos x="f80" y="f81"/>
                </a:cxn>
                <a:cxn ang="f46">
                  <a:pos x="f82" y="f83"/>
                </a:cxn>
                <a:cxn ang="f46">
                  <a:pos x="f84" y="f83"/>
                </a:cxn>
                <a:cxn ang="f46">
                  <a:pos x="f84" y="f76"/>
                </a:cxn>
              </a:cxnLst>
              <a:rect l="f71" t="f74" r="f72" b="f73"/>
              <a:pathLst>
                <a:path w="461150" h="309037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3" y="f22"/>
                  </a:lnTo>
                  <a:lnTo>
                    <a:pt x="f23" y="f5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4" name="Freeform: Shape 1567">
              <a:extLst>
                <a:ext uri="{FF2B5EF4-FFF2-40B4-BE49-F238E27FC236}">
                  <a16:creationId xmlns:a16="http://schemas.microsoft.com/office/drawing/2014/main" id="{1A7456F1-4048-8904-81C5-DF8CEC4762C6}"/>
                </a:ext>
              </a:extLst>
            </p:cNvPr>
            <p:cNvSpPr/>
            <p:nvPr/>
          </p:nvSpPr>
          <p:spPr>
            <a:xfrm>
              <a:off x="2112876" y="6541590"/>
              <a:ext cx="95125" cy="312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349"/>
                <a:gd name="f7" fmla="val 312118"/>
                <a:gd name="f8" fmla="val 309976"/>
                <a:gd name="f9" fmla="val 5760"/>
                <a:gd name="f10" fmla="val 97442"/>
                <a:gd name="f11" fmla="val 5224"/>
                <a:gd name="f12" fmla="val 95191"/>
                <a:gd name="f13" fmla="val 2920"/>
                <a:gd name="f14" fmla="val 94722"/>
                <a:gd name="f15" fmla="val 312119"/>
                <a:gd name="f16" fmla="val 96598"/>
                <a:gd name="f17" fmla="val 97589"/>
                <a:gd name="f18" fmla="val 311034"/>
                <a:gd name="f19" fmla="val 98902"/>
                <a:gd name="f20" fmla="val 310284"/>
                <a:gd name="f21" fmla="+- 0 0 -90"/>
                <a:gd name="f22" fmla="*/ f3 1 100349"/>
                <a:gd name="f23" fmla="*/ f4 1 31211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00349"/>
                <a:gd name="f32" fmla="*/ f28 1 312118"/>
                <a:gd name="f33" fmla="*/ 100349 f29 1"/>
                <a:gd name="f34" fmla="*/ 309976 f28 1"/>
                <a:gd name="f35" fmla="*/ 5760 f28 1"/>
                <a:gd name="f36" fmla="*/ 94722 f29 1"/>
                <a:gd name="f37" fmla="*/ 0 f28 1"/>
                <a:gd name="f38" fmla="*/ 0 f29 1"/>
                <a:gd name="f39" fmla="*/ 312119 f28 1"/>
                <a:gd name="f40" fmla="*/ 96598 f29 1"/>
                <a:gd name="f41" fmla="+- f30 0 f1"/>
                <a:gd name="f42" fmla="*/ f33 1 100349"/>
                <a:gd name="f43" fmla="*/ f34 1 312118"/>
                <a:gd name="f44" fmla="*/ f35 1 312118"/>
                <a:gd name="f45" fmla="*/ f36 1 100349"/>
                <a:gd name="f46" fmla="*/ f37 1 312118"/>
                <a:gd name="f47" fmla="*/ f38 1 100349"/>
                <a:gd name="f48" fmla="*/ f39 1 312118"/>
                <a:gd name="f49" fmla="*/ f40 1 100349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2"/>
                <a:gd name="f57" fmla="*/ f45 1 f31"/>
                <a:gd name="f58" fmla="*/ f46 1 f32"/>
                <a:gd name="f59" fmla="*/ f47 1 f31"/>
                <a:gd name="f60" fmla="*/ f48 1 f32"/>
                <a:gd name="f61" fmla="*/ f49 1 f31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3 1"/>
                <a:gd name="f69" fmla="*/ f57 f22 1"/>
                <a:gd name="f70" fmla="*/ f58 f23 1"/>
                <a:gd name="f71" fmla="*/ f59 f22 1"/>
                <a:gd name="f72" fmla="*/ f60 f23 1"/>
                <a:gd name="f73" fmla="*/ f6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9" y="f70"/>
                </a:cxn>
                <a:cxn ang="f41">
                  <a:pos x="f71" y="f70"/>
                </a:cxn>
                <a:cxn ang="f41">
                  <a:pos x="f71" y="f72"/>
                </a:cxn>
                <a:cxn ang="f41">
                  <a:pos x="f73" y="f72"/>
                </a:cxn>
                <a:cxn ang="f41">
                  <a:pos x="f66" y="f67"/>
                </a:cxn>
              </a:cxnLst>
              <a:rect l="f62" t="f65" r="f63" b="f64"/>
              <a:pathLst>
                <a:path w="100349" h="312118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lnTo>
                    <a:pt x="f5" y="f15"/>
                  </a:lnTo>
                  <a:lnTo>
                    <a:pt x="f16" y="f15"/>
                  </a:lnTo>
                  <a:cubicBezTo>
                    <a:pt x="f17" y="f18"/>
                    <a:pt x="f19" y="f20"/>
                    <a:pt x="f6" y="f8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5" name="Freeform: Shape 1568">
              <a:extLst>
                <a:ext uri="{FF2B5EF4-FFF2-40B4-BE49-F238E27FC236}">
                  <a16:creationId xmlns:a16="http://schemas.microsoft.com/office/drawing/2014/main" id="{678E5B0E-45CE-7F99-83C7-EB4A81B7E0B7}"/>
                </a:ext>
              </a:extLst>
            </p:cNvPr>
            <p:cNvSpPr/>
            <p:nvPr/>
          </p:nvSpPr>
          <p:spPr>
            <a:xfrm>
              <a:off x="671187" y="6478094"/>
              <a:ext cx="1527" cy="3756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7"/>
                <a:gd name="f7" fmla="val 375614"/>
                <a:gd name="f8" fmla="val 1608"/>
                <a:gd name="f9" fmla="+- 0 0 -90"/>
                <a:gd name="f10" fmla="*/ f3 1 1607"/>
                <a:gd name="f11" fmla="*/ f4 1 37561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607"/>
                <a:gd name="f20" fmla="*/ f16 1 375614"/>
                <a:gd name="f21" fmla="*/ 0 f17 1"/>
                <a:gd name="f22" fmla="*/ 0 f16 1"/>
                <a:gd name="f23" fmla="*/ 1608 f17 1"/>
                <a:gd name="f24" fmla="*/ 375614 f16 1"/>
                <a:gd name="f25" fmla="+- f18 0 f1"/>
                <a:gd name="f26" fmla="*/ f21 1 1607"/>
                <a:gd name="f27" fmla="*/ f22 1 375614"/>
                <a:gd name="f28" fmla="*/ f23 1 1607"/>
                <a:gd name="f29" fmla="*/ f24 1 375614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1607" h="375614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6" name="Freeform: Shape 1569">
              <a:extLst>
                <a:ext uri="{FF2B5EF4-FFF2-40B4-BE49-F238E27FC236}">
                  <a16:creationId xmlns:a16="http://schemas.microsoft.com/office/drawing/2014/main" id="{6459C2F4-79ED-248D-F66E-51572D58C86E}"/>
                </a:ext>
              </a:extLst>
            </p:cNvPr>
            <p:cNvSpPr/>
            <p:nvPr/>
          </p:nvSpPr>
          <p:spPr>
            <a:xfrm>
              <a:off x="675119" y="6478094"/>
              <a:ext cx="240660" cy="3756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887"/>
                <a:gd name="f7" fmla="val 375614"/>
                <a:gd name="f8" fmla="+- 0 0 -90"/>
                <a:gd name="f9" fmla="*/ f3 1 253887"/>
                <a:gd name="f10" fmla="*/ f4 1 375614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53887"/>
                <a:gd name="f19" fmla="*/ f15 1 375614"/>
                <a:gd name="f20" fmla="*/ 0 f16 1"/>
                <a:gd name="f21" fmla="*/ 0 f15 1"/>
                <a:gd name="f22" fmla="*/ 253887 f16 1"/>
                <a:gd name="f23" fmla="*/ 375614 f15 1"/>
                <a:gd name="f24" fmla="+- f17 0 f1"/>
                <a:gd name="f25" fmla="*/ f20 1 253887"/>
                <a:gd name="f26" fmla="*/ f21 1 375614"/>
                <a:gd name="f27" fmla="*/ f22 1 253887"/>
                <a:gd name="f28" fmla="*/ f23 1 375614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253887" h="375614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7" name="Freeform: Shape 1570">
              <a:extLst>
                <a:ext uri="{FF2B5EF4-FFF2-40B4-BE49-F238E27FC236}">
                  <a16:creationId xmlns:a16="http://schemas.microsoft.com/office/drawing/2014/main" id="{F8C9DC45-AF06-E8D0-F77E-0B4902BD9EA1}"/>
                </a:ext>
              </a:extLst>
            </p:cNvPr>
            <p:cNvSpPr/>
            <p:nvPr/>
          </p:nvSpPr>
          <p:spPr>
            <a:xfrm>
              <a:off x="1325102" y="5825459"/>
              <a:ext cx="30476" cy="3072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54"/>
                <a:gd name="f7" fmla="val 307296"/>
                <a:gd name="f8" fmla="val 307297"/>
                <a:gd name="f9" fmla="val 32155"/>
                <a:gd name="f10" fmla="val 17146"/>
                <a:gd name="f11" fmla="val 30560"/>
                <a:gd name="f12" fmla="val 15765"/>
                <a:gd name="f13" fmla="val 29636"/>
                <a:gd name="f14" fmla="val 13765"/>
                <a:gd name="f15" fmla="val 29609"/>
                <a:gd name="f16" fmla="val 11654"/>
                <a:gd name="f17" fmla="+- 0 0 -90"/>
                <a:gd name="f18" fmla="*/ f3 1 32154"/>
                <a:gd name="f19" fmla="*/ f4 1 30729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2154"/>
                <a:gd name="f28" fmla="*/ f24 1 307296"/>
                <a:gd name="f29" fmla="*/ 0 f25 1"/>
                <a:gd name="f30" fmla="*/ 0 f24 1"/>
                <a:gd name="f31" fmla="*/ 307297 f24 1"/>
                <a:gd name="f32" fmla="*/ 32155 f25 1"/>
                <a:gd name="f33" fmla="*/ 17146 f24 1"/>
                <a:gd name="f34" fmla="*/ 29609 f25 1"/>
                <a:gd name="f35" fmla="*/ 11654 f24 1"/>
                <a:gd name="f36" fmla="+- f26 0 f1"/>
                <a:gd name="f37" fmla="*/ f29 1 32154"/>
                <a:gd name="f38" fmla="*/ f30 1 307296"/>
                <a:gd name="f39" fmla="*/ f31 1 307296"/>
                <a:gd name="f40" fmla="*/ f32 1 32154"/>
                <a:gd name="f41" fmla="*/ f33 1 307296"/>
                <a:gd name="f42" fmla="*/ f34 1 32154"/>
                <a:gd name="f43" fmla="*/ f35 1 307296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62" y="f63"/>
                </a:cxn>
                <a:cxn ang="f36">
                  <a:pos x="f64" y="f65"/>
                </a:cxn>
                <a:cxn ang="f36">
                  <a:pos x="f64" y="f60"/>
                </a:cxn>
              </a:cxnLst>
              <a:rect l="f55" t="f58" r="f56" b="f57"/>
              <a:pathLst>
                <a:path w="32154" h="307296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8" name="Freeform: Shape 1571">
              <a:extLst>
                <a:ext uri="{FF2B5EF4-FFF2-40B4-BE49-F238E27FC236}">
                  <a16:creationId xmlns:a16="http://schemas.microsoft.com/office/drawing/2014/main" id="{27FB1340-FA1D-BE20-A5DE-2E5CC8EF80FF}"/>
                </a:ext>
              </a:extLst>
            </p:cNvPr>
            <p:cNvSpPr/>
            <p:nvPr/>
          </p:nvSpPr>
          <p:spPr>
            <a:xfrm>
              <a:off x="1683748" y="5843948"/>
              <a:ext cx="1271" cy="6191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"/>
                <a:gd name="f7" fmla="val 619147"/>
                <a:gd name="f8" fmla="val 268"/>
                <a:gd name="f9" fmla="val 619148"/>
                <a:gd name="f10" fmla="val 1340"/>
                <a:gd name="f11" fmla="+- 0 0 -90"/>
                <a:gd name="f12" fmla="*/ f3 1 1339"/>
                <a:gd name="f13" fmla="*/ f4 1 61914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339"/>
                <a:gd name="f22" fmla="*/ f18 1 619147"/>
                <a:gd name="f23" fmla="*/ 0 f19 1"/>
                <a:gd name="f24" fmla="*/ 268 f18 1"/>
                <a:gd name="f25" fmla="*/ 619148 f18 1"/>
                <a:gd name="f26" fmla="*/ 1340 f19 1"/>
                <a:gd name="f27" fmla="*/ 0 f18 1"/>
                <a:gd name="f28" fmla="+- f20 0 f1"/>
                <a:gd name="f29" fmla="*/ f23 1 1339"/>
                <a:gd name="f30" fmla="*/ f24 1 619147"/>
                <a:gd name="f31" fmla="*/ f25 1 619147"/>
                <a:gd name="f32" fmla="*/ f26 1 1339"/>
                <a:gd name="f33" fmla="*/ f27 1 619147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51"/>
                </a:cxn>
              </a:cxnLst>
              <a:rect l="f43" t="f46" r="f44" b="f45"/>
              <a:pathLst>
                <a:path w="1339" h="619147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9" name="Freeform: Shape 1572">
              <a:extLst>
                <a:ext uri="{FF2B5EF4-FFF2-40B4-BE49-F238E27FC236}">
                  <a16:creationId xmlns:a16="http://schemas.microsoft.com/office/drawing/2014/main" id="{B58ED4C1-3F53-BD4B-F292-29FE2437D20D}"/>
                </a:ext>
              </a:extLst>
            </p:cNvPr>
            <p:cNvSpPr/>
            <p:nvPr/>
          </p:nvSpPr>
          <p:spPr>
            <a:xfrm>
              <a:off x="1687561" y="5809923"/>
              <a:ext cx="186180" cy="6531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410"/>
                <a:gd name="f7" fmla="val 653172"/>
                <a:gd name="f8" fmla="val 1608"/>
                <a:gd name="f9" fmla="val 8171"/>
                <a:gd name="f10" fmla="val 13798"/>
                <a:gd name="f11" fmla="val 22371"/>
                <a:gd name="f12" fmla="val 1192"/>
                <a:gd name="f13" fmla="val 23698"/>
                <a:gd name="f14" fmla="val 1849"/>
                <a:gd name="f15" fmla="val 25412"/>
                <a:gd name="f16" fmla="val 1876"/>
                <a:gd name="f17" fmla="val 27193"/>
                <a:gd name="f18" fmla="val 29014"/>
                <a:gd name="f19" fmla="val 30768"/>
                <a:gd name="f20" fmla="val 32150"/>
                <a:gd name="f21" fmla="val 653173"/>
                <a:gd name="f22" fmla="val 196411"/>
                <a:gd name="f23" fmla="val 4019"/>
                <a:gd name="f24" fmla="+- 0 0 -90"/>
                <a:gd name="f25" fmla="*/ f3 1 196410"/>
                <a:gd name="f26" fmla="*/ f4 1 653172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96410"/>
                <a:gd name="f35" fmla="*/ f31 1 653172"/>
                <a:gd name="f36" fmla="*/ 1608 f32 1"/>
                <a:gd name="f37" fmla="*/ 8171 f31 1"/>
                <a:gd name="f38" fmla="*/ 0 f32 1"/>
                <a:gd name="f39" fmla="*/ 13798 f31 1"/>
                <a:gd name="f40" fmla="*/ 22371 f31 1"/>
                <a:gd name="f41" fmla="*/ 1876 f32 1"/>
                <a:gd name="f42" fmla="*/ 27193 f31 1"/>
                <a:gd name="f43" fmla="*/ 32150 f31 1"/>
                <a:gd name="f44" fmla="*/ 653173 f31 1"/>
                <a:gd name="f45" fmla="*/ 196411 f32 1"/>
                <a:gd name="f46" fmla="*/ 0 f31 1"/>
                <a:gd name="f47" fmla="*/ 4019 f32 1"/>
                <a:gd name="f48" fmla="+- f33 0 f1"/>
                <a:gd name="f49" fmla="*/ f36 1 196410"/>
                <a:gd name="f50" fmla="*/ f37 1 653172"/>
                <a:gd name="f51" fmla="*/ f38 1 196410"/>
                <a:gd name="f52" fmla="*/ f39 1 653172"/>
                <a:gd name="f53" fmla="*/ f40 1 653172"/>
                <a:gd name="f54" fmla="*/ f41 1 196410"/>
                <a:gd name="f55" fmla="*/ f42 1 653172"/>
                <a:gd name="f56" fmla="*/ f43 1 653172"/>
                <a:gd name="f57" fmla="*/ f44 1 653172"/>
                <a:gd name="f58" fmla="*/ f45 1 196410"/>
                <a:gd name="f59" fmla="*/ f46 1 653172"/>
                <a:gd name="f60" fmla="*/ f47 1 196410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5"/>
                <a:gd name="f69" fmla="*/ f53 1 f35"/>
                <a:gd name="f70" fmla="*/ f54 1 f34"/>
                <a:gd name="f71" fmla="*/ f55 1 f35"/>
                <a:gd name="f72" fmla="*/ f56 1 f35"/>
                <a:gd name="f73" fmla="*/ f57 1 f35"/>
                <a:gd name="f74" fmla="*/ f58 1 f34"/>
                <a:gd name="f75" fmla="*/ f59 1 f35"/>
                <a:gd name="f76" fmla="*/ f60 1 f34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6 1"/>
                <a:gd name="f85" fmla="*/ f69 f26 1"/>
                <a:gd name="f86" fmla="*/ f70 f25 1"/>
                <a:gd name="f87" fmla="*/ f71 f26 1"/>
                <a:gd name="f88" fmla="*/ f72 f26 1"/>
                <a:gd name="f89" fmla="*/ f73 f26 1"/>
                <a:gd name="f90" fmla="*/ f74 f25 1"/>
                <a:gd name="f91" fmla="*/ f75 f26 1"/>
                <a:gd name="f92" fmla="*/ f7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3" y="f85"/>
                </a:cxn>
                <a:cxn ang="f48">
                  <a:pos x="f86" y="f87"/>
                </a:cxn>
                <a:cxn ang="f48">
                  <a:pos x="f83" y="f88"/>
                </a:cxn>
                <a:cxn ang="f48">
                  <a:pos x="f83" y="f89"/>
                </a:cxn>
                <a:cxn ang="f48">
                  <a:pos x="f90" y="f89"/>
                </a:cxn>
                <a:cxn ang="f48">
                  <a:pos x="f90" y="f91"/>
                </a:cxn>
                <a:cxn ang="f48">
                  <a:pos x="f92" y="f91"/>
                </a:cxn>
              </a:cxnLst>
              <a:rect l="f77" t="f80" r="f78" b="f79"/>
              <a:pathLst>
                <a:path w="196410" h="653172">
                  <a:moveTo>
                    <a:pt x="f8" y="f9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4" y="f18"/>
                    <a:pt x="f12" y="f19"/>
                    <a:pt x="f5" y="f20"/>
                  </a:cubicBezTo>
                  <a:lnTo>
                    <a:pt x="f5" y="f21"/>
                  </a:lnTo>
                  <a:lnTo>
                    <a:pt x="f22" y="f21"/>
                  </a:lnTo>
                  <a:lnTo>
                    <a:pt x="f22" y="f5"/>
                  </a:lnTo>
                  <a:lnTo>
                    <a:pt x="f23" y="f5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0" name="Freeform: Shape 1573">
              <a:extLst>
                <a:ext uri="{FF2B5EF4-FFF2-40B4-BE49-F238E27FC236}">
                  <a16:creationId xmlns:a16="http://schemas.microsoft.com/office/drawing/2014/main" id="{39C9B8B9-29BE-31CE-CD66-8D693AA5FF62}"/>
                </a:ext>
              </a:extLst>
            </p:cNvPr>
            <p:cNvSpPr/>
            <p:nvPr/>
          </p:nvSpPr>
          <p:spPr>
            <a:xfrm>
              <a:off x="3251926" y="6505288"/>
              <a:ext cx="39620" cy="330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800"/>
                <a:gd name="f7" fmla="val 33087"/>
                <a:gd name="f8" fmla="val 10852"/>
                <a:gd name="f9" fmla="val 31882"/>
                <a:gd name="f10" fmla="val 11147"/>
                <a:gd name="f11" fmla="val 31734"/>
                <a:gd name="f12" fmla="val 11495"/>
                <a:gd name="f13" fmla="val 11790"/>
                <a:gd name="f14" fmla="val 22106"/>
                <a:gd name="f15" fmla="val 22763"/>
                <a:gd name="f16" fmla="val 31801"/>
                <a:gd name="f17" fmla="val 23366"/>
                <a:gd name="f18" fmla="val 32284"/>
                <a:gd name="f19" fmla="val 23433"/>
                <a:gd name="f20" fmla="val 32940"/>
                <a:gd name="f21" fmla="val 23446"/>
                <a:gd name="f22" fmla="val 32993"/>
                <a:gd name="f23" fmla="val 33034"/>
                <a:gd name="f24" fmla="val 41801"/>
                <a:gd name="f25" fmla="val 29203"/>
                <a:gd name="f26" fmla="val 161"/>
                <a:gd name="f27" fmla="val 29859"/>
                <a:gd name="f28" fmla="val 30556"/>
                <a:gd name="f29" fmla="val 31212"/>
                <a:gd name="f30" fmla="+- 0 0 -90"/>
                <a:gd name="f31" fmla="*/ f3 1 41800"/>
                <a:gd name="f32" fmla="*/ f4 1 3308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1800"/>
                <a:gd name="f41" fmla="*/ f37 1 33087"/>
                <a:gd name="f42" fmla="*/ 10852 f38 1"/>
                <a:gd name="f43" fmla="*/ 31882 f37 1"/>
                <a:gd name="f44" fmla="*/ 11790 f38 1"/>
                <a:gd name="f45" fmla="*/ 22106 f38 1"/>
                <a:gd name="f46" fmla="*/ 23433 f38 1"/>
                <a:gd name="f47" fmla="*/ 32940 f37 1"/>
                <a:gd name="f48" fmla="*/ 23446 f38 1"/>
                <a:gd name="f49" fmla="*/ 33087 f37 1"/>
                <a:gd name="f50" fmla="*/ 41801 f38 1"/>
                <a:gd name="f51" fmla="*/ 0 f37 1"/>
                <a:gd name="f52" fmla="*/ 0 f38 1"/>
                <a:gd name="f53" fmla="*/ 29203 f37 1"/>
                <a:gd name="f54" fmla="*/ 31212 f37 1"/>
                <a:gd name="f55" fmla="+- f39 0 f1"/>
                <a:gd name="f56" fmla="*/ f42 1 41800"/>
                <a:gd name="f57" fmla="*/ f43 1 33087"/>
                <a:gd name="f58" fmla="*/ f44 1 41800"/>
                <a:gd name="f59" fmla="*/ f45 1 41800"/>
                <a:gd name="f60" fmla="*/ f46 1 41800"/>
                <a:gd name="f61" fmla="*/ f47 1 33087"/>
                <a:gd name="f62" fmla="*/ f48 1 41800"/>
                <a:gd name="f63" fmla="*/ f49 1 33087"/>
                <a:gd name="f64" fmla="*/ f50 1 41800"/>
                <a:gd name="f65" fmla="*/ f51 1 33087"/>
                <a:gd name="f66" fmla="*/ f52 1 41800"/>
                <a:gd name="f67" fmla="*/ f53 1 33087"/>
                <a:gd name="f68" fmla="*/ f54 1 33087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0"/>
                <a:gd name="f76" fmla="*/ f59 1 f40"/>
                <a:gd name="f77" fmla="*/ f60 1 f40"/>
                <a:gd name="f78" fmla="*/ f61 1 f41"/>
                <a:gd name="f79" fmla="*/ f62 1 f40"/>
                <a:gd name="f80" fmla="*/ f63 1 f41"/>
                <a:gd name="f81" fmla="*/ f64 1 f40"/>
                <a:gd name="f82" fmla="*/ f65 1 f41"/>
                <a:gd name="f83" fmla="*/ f66 1 f40"/>
                <a:gd name="f84" fmla="*/ f67 1 f41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1 1"/>
                <a:gd name="f93" fmla="*/ f76 f31 1"/>
                <a:gd name="f94" fmla="*/ f77 f31 1"/>
                <a:gd name="f95" fmla="*/ f78 f32 1"/>
                <a:gd name="f96" fmla="*/ f79 f31 1"/>
                <a:gd name="f97" fmla="*/ f80 f32 1"/>
                <a:gd name="f98" fmla="*/ f81 f31 1"/>
                <a:gd name="f99" fmla="*/ f82 f32 1"/>
                <a:gd name="f100" fmla="*/ f83 f31 1"/>
                <a:gd name="f101" fmla="*/ f84 f32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2" y="f91"/>
                </a:cxn>
                <a:cxn ang="f55">
                  <a:pos x="f93" y="f91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7"/>
                </a:cxn>
                <a:cxn ang="f55">
                  <a:pos x="f98" y="f99"/>
                </a:cxn>
                <a:cxn ang="f55">
                  <a:pos x="f100" y="f99"/>
                </a:cxn>
                <a:cxn ang="f55">
                  <a:pos x="f100" y="f101"/>
                </a:cxn>
                <a:cxn ang="f55">
                  <a:pos x="f100" y="f102"/>
                </a:cxn>
              </a:cxnLst>
              <a:rect l="f86" t="f89" r="f87" b="f88"/>
              <a:pathLst>
                <a:path w="41800" h="33087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1" y="f23"/>
                    <a:pt x="f21" y="f7"/>
                  </a:cubicBezTo>
                  <a:lnTo>
                    <a:pt x="f24" y="f7"/>
                  </a:lnTo>
                  <a:lnTo>
                    <a:pt x="f24" y="f5"/>
                  </a:lnTo>
                  <a:lnTo>
                    <a:pt x="f5" y="f5"/>
                  </a:lnTo>
                  <a:lnTo>
                    <a:pt x="f5" y="f25"/>
                  </a:lnTo>
                  <a:cubicBezTo>
                    <a:pt x="f26" y="f27"/>
                    <a:pt x="f26" y="f28"/>
                    <a:pt x="f5" y="f29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1" name="Freeform: Shape 1574">
              <a:extLst>
                <a:ext uri="{FF2B5EF4-FFF2-40B4-BE49-F238E27FC236}">
                  <a16:creationId xmlns:a16="http://schemas.microsoft.com/office/drawing/2014/main" id="{117575CB-E084-C8BD-5F19-0C058164C4BF}"/>
                </a:ext>
              </a:extLst>
            </p:cNvPr>
            <p:cNvSpPr/>
            <p:nvPr/>
          </p:nvSpPr>
          <p:spPr>
            <a:xfrm>
              <a:off x="3293961" y="6505965"/>
              <a:ext cx="28831" cy="330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12"/>
                <a:gd name="f7" fmla="val 33087"/>
                <a:gd name="f8" fmla="val 30413"/>
                <a:gd name="f9" fmla="+- 0 0 -90"/>
                <a:gd name="f10" fmla="*/ f3 1 30412"/>
                <a:gd name="f11" fmla="*/ f4 1 3308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0412"/>
                <a:gd name="f20" fmla="*/ f16 1 33087"/>
                <a:gd name="f21" fmla="*/ 0 f17 1"/>
                <a:gd name="f22" fmla="*/ 0 f16 1"/>
                <a:gd name="f23" fmla="*/ 30413 f17 1"/>
                <a:gd name="f24" fmla="*/ 33087 f16 1"/>
                <a:gd name="f25" fmla="+- f18 0 f1"/>
                <a:gd name="f26" fmla="*/ f21 1 30412"/>
                <a:gd name="f27" fmla="*/ f22 1 33087"/>
                <a:gd name="f28" fmla="*/ f23 1 30412"/>
                <a:gd name="f29" fmla="*/ f24 1 33087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0412" h="33087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2" name="Freeform: Shape 1575">
              <a:extLst>
                <a:ext uri="{FF2B5EF4-FFF2-40B4-BE49-F238E27FC236}">
                  <a16:creationId xmlns:a16="http://schemas.microsoft.com/office/drawing/2014/main" id="{B53D9D87-FDD7-13FF-E964-70435CD9EF7F}"/>
                </a:ext>
              </a:extLst>
            </p:cNvPr>
            <p:cNvSpPr/>
            <p:nvPr/>
          </p:nvSpPr>
          <p:spPr>
            <a:xfrm>
              <a:off x="3070573" y="6541590"/>
              <a:ext cx="252346" cy="312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213"/>
                <a:gd name="f7" fmla="val 312118"/>
                <a:gd name="f8" fmla="val 190516"/>
                <a:gd name="f9" fmla="val 189230"/>
                <a:gd name="f10" fmla="val 1915"/>
                <a:gd name="f11" fmla="val 187073"/>
                <a:gd name="f12" fmla="val 3067"/>
                <a:gd name="f13" fmla="val 184755"/>
                <a:gd name="f14" fmla="val 3081"/>
                <a:gd name="f15" fmla="val 312119"/>
                <a:gd name="f16" fmla="+- 0 0 -90"/>
                <a:gd name="f17" fmla="*/ f3 1 266213"/>
                <a:gd name="f18" fmla="*/ f4 1 31211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66213"/>
                <a:gd name="f27" fmla="*/ f23 1 312118"/>
                <a:gd name="f28" fmla="*/ 190516 f24 1"/>
                <a:gd name="f29" fmla="*/ 0 f23 1"/>
                <a:gd name="f30" fmla="*/ 184755 f24 1"/>
                <a:gd name="f31" fmla="*/ 3081 f23 1"/>
                <a:gd name="f32" fmla="*/ 0 f24 1"/>
                <a:gd name="f33" fmla="*/ 312119 f23 1"/>
                <a:gd name="f34" fmla="*/ 266213 f24 1"/>
                <a:gd name="f35" fmla="+- f25 0 f1"/>
                <a:gd name="f36" fmla="*/ f28 1 266213"/>
                <a:gd name="f37" fmla="*/ f29 1 312118"/>
                <a:gd name="f38" fmla="*/ f30 1 266213"/>
                <a:gd name="f39" fmla="*/ f31 1 312118"/>
                <a:gd name="f40" fmla="*/ f32 1 266213"/>
                <a:gd name="f41" fmla="*/ f33 1 312118"/>
                <a:gd name="f42" fmla="*/ f34 1 266213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64" y="f59"/>
                </a:cxn>
              </a:cxnLst>
              <a:rect l="f54" t="f57" r="f55" b="f56"/>
              <a:pathLst>
                <a:path w="266213" h="312118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5" y="f14"/>
                  </a:lnTo>
                  <a:lnTo>
                    <a:pt x="f5" y="f15"/>
                  </a:lnTo>
                  <a:lnTo>
                    <a:pt x="f6" y="f1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3" name="Freeform: Shape 1576">
              <a:extLst>
                <a:ext uri="{FF2B5EF4-FFF2-40B4-BE49-F238E27FC236}">
                  <a16:creationId xmlns:a16="http://schemas.microsoft.com/office/drawing/2014/main" id="{E39C11B0-E7E9-A89F-A96A-2B3ABC4E61F6}"/>
                </a:ext>
              </a:extLst>
            </p:cNvPr>
            <p:cNvSpPr/>
            <p:nvPr/>
          </p:nvSpPr>
          <p:spPr>
            <a:xfrm>
              <a:off x="3391244" y="5903018"/>
              <a:ext cx="461515" cy="9508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6874"/>
                <a:gd name="f7" fmla="val 950824"/>
                <a:gd name="f8" fmla="val 636026"/>
                <a:gd name="f9" fmla="val 635357"/>
                <a:gd name="f10" fmla="val 634419"/>
                <a:gd name="f11" fmla="val 950825"/>
                <a:gd name="f12" fmla="val 637366"/>
                <a:gd name="f13" fmla="+- 0 0 -90"/>
                <a:gd name="f14" fmla="*/ f3 1 486874"/>
                <a:gd name="f15" fmla="*/ f4 1 95082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86874"/>
                <a:gd name="f24" fmla="*/ f20 1 950824"/>
                <a:gd name="f25" fmla="*/ 486874 f21 1"/>
                <a:gd name="f26" fmla="*/ 636026 f20 1"/>
                <a:gd name="f27" fmla="*/ 635357 f20 1"/>
                <a:gd name="f28" fmla="*/ 634419 f20 1"/>
                <a:gd name="f29" fmla="*/ 0 f20 1"/>
                <a:gd name="f30" fmla="*/ 0 f21 1"/>
                <a:gd name="f31" fmla="*/ 950825 f20 1"/>
                <a:gd name="f32" fmla="*/ 637366 f20 1"/>
                <a:gd name="f33" fmla="+- f22 0 f1"/>
                <a:gd name="f34" fmla="*/ f25 1 486874"/>
                <a:gd name="f35" fmla="*/ f26 1 950824"/>
                <a:gd name="f36" fmla="*/ f27 1 950824"/>
                <a:gd name="f37" fmla="*/ f28 1 950824"/>
                <a:gd name="f38" fmla="*/ f29 1 950824"/>
                <a:gd name="f39" fmla="*/ f30 1 486874"/>
                <a:gd name="f40" fmla="*/ f31 1 950824"/>
                <a:gd name="f41" fmla="*/ f32 1 950824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4"/>
                <a:gd name="f51" fmla="*/ f39 1 f23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5 1"/>
                <a:gd name="f63" fmla="*/ f51 f14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58" y="f62"/>
                </a:cxn>
                <a:cxn ang="f33">
                  <a:pos x="f63" y="f62"/>
                </a:cxn>
                <a:cxn ang="f33">
                  <a:pos x="f63" y="f64"/>
                </a:cxn>
                <a:cxn ang="f33">
                  <a:pos x="f58" y="f64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486874" h="950824">
                  <a:moveTo>
                    <a:pt x="f6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6" y="f11"/>
                  </a:lnTo>
                  <a:lnTo>
                    <a:pt x="f6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4" name="Freeform: Shape 1577">
              <a:extLst>
                <a:ext uri="{FF2B5EF4-FFF2-40B4-BE49-F238E27FC236}">
                  <a16:creationId xmlns:a16="http://schemas.microsoft.com/office/drawing/2014/main" id="{668C4237-1BEB-8829-94FE-4C33F684D1AA}"/>
                </a:ext>
              </a:extLst>
            </p:cNvPr>
            <p:cNvSpPr/>
            <p:nvPr/>
          </p:nvSpPr>
          <p:spPr>
            <a:xfrm>
              <a:off x="3336636" y="5903695"/>
              <a:ext cx="52193" cy="9501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064"/>
                <a:gd name="f7" fmla="val 950154"/>
                <a:gd name="f8" fmla="val 14735"/>
                <a:gd name="f9" fmla="val 595036"/>
                <a:gd name="f10" fmla="val 596911"/>
                <a:gd name="f11" fmla="val 636696"/>
                <a:gd name="f12" fmla="val 950155"/>
                <a:gd name="f13" fmla="val 55065"/>
                <a:gd name="f14" fmla="+- 0 0 -90"/>
                <a:gd name="f15" fmla="*/ f3 1 55064"/>
                <a:gd name="f16" fmla="*/ f4 1 95015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5064"/>
                <a:gd name="f25" fmla="*/ f21 1 950154"/>
                <a:gd name="f26" fmla="*/ 0 f22 1"/>
                <a:gd name="f27" fmla="*/ 14735 f21 1"/>
                <a:gd name="f28" fmla="*/ 595036 f21 1"/>
                <a:gd name="f29" fmla="*/ 596911 f21 1"/>
                <a:gd name="f30" fmla="*/ 636696 f21 1"/>
                <a:gd name="f31" fmla="*/ 950155 f21 1"/>
                <a:gd name="f32" fmla="*/ 55065 f22 1"/>
                <a:gd name="f33" fmla="*/ 0 f21 1"/>
                <a:gd name="f34" fmla="+- f23 0 f1"/>
                <a:gd name="f35" fmla="*/ f26 1 55064"/>
                <a:gd name="f36" fmla="*/ f27 1 950154"/>
                <a:gd name="f37" fmla="*/ f28 1 950154"/>
                <a:gd name="f38" fmla="*/ f29 1 950154"/>
                <a:gd name="f39" fmla="*/ f30 1 950154"/>
                <a:gd name="f40" fmla="*/ f31 1 950154"/>
                <a:gd name="f41" fmla="*/ f32 1 55064"/>
                <a:gd name="f42" fmla="*/ f33 1 950154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5"/>
                <a:gd name="f51" fmla="*/ f39 1 f25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6 1"/>
                <a:gd name="f63" fmla="*/ f51 f16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59" y="f62"/>
                </a:cxn>
                <a:cxn ang="f34">
                  <a:pos x="f59" y="f63"/>
                </a:cxn>
                <a:cxn ang="f34">
                  <a:pos x="f59" y="f64"/>
                </a:cxn>
                <a:cxn ang="f34">
                  <a:pos x="f65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55064" h="950154">
                  <a:moveTo>
                    <a:pt x="f5" y="f8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13" y="f12"/>
                  </a:lnTo>
                  <a:lnTo>
                    <a:pt x="f13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5" name="Freeform: Shape 1578">
              <a:extLst>
                <a:ext uri="{FF2B5EF4-FFF2-40B4-BE49-F238E27FC236}">
                  <a16:creationId xmlns:a16="http://schemas.microsoft.com/office/drawing/2014/main" id="{B6D17073-0978-B1C0-BDDD-30C4720AA49D}"/>
                </a:ext>
              </a:extLst>
            </p:cNvPr>
            <p:cNvSpPr/>
            <p:nvPr/>
          </p:nvSpPr>
          <p:spPr>
            <a:xfrm>
              <a:off x="1154036" y="5841534"/>
              <a:ext cx="4654" cy="2844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12"/>
                <a:gd name="f7" fmla="val 284464"/>
                <a:gd name="f8" fmla="val 134"/>
                <a:gd name="f9" fmla="val 279702"/>
                <a:gd name="f10" fmla="val 2814"/>
                <a:gd name="f11" fmla="val 281845"/>
                <a:gd name="f12" fmla="val 3194"/>
                <a:gd name="f13" fmla="val 282140"/>
                <a:gd name="f14" fmla="val 3513"/>
                <a:gd name="f15" fmla="val 282501"/>
                <a:gd name="f16" fmla="val 3751"/>
                <a:gd name="f17" fmla="val 282916"/>
                <a:gd name="f18" fmla="val 4555"/>
                <a:gd name="f19" fmla="val 283988"/>
                <a:gd name="f20" fmla="val 5359"/>
                <a:gd name="f21" fmla="val 285060"/>
                <a:gd name="f22" fmla="val 2679"/>
                <a:gd name="f23" fmla="val 2680"/>
                <a:gd name="f24" fmla="val 1876"/>
                <a:gd name="f25" fmla="val 1187"/>
                <a:gd name="f26" fmla="val 2170"/>
                <a:gd name="f27" fmla="val 559"/>
                <a:gd name="f28" fmla="val 1586"/>
                <a:gd name="f29" fmla="val 938"/>
                <a:gd name="f30" fmla="val 281309"/>
                <a:gd name="f31" fmla="+- 0 0 -90"/>
                <a:gd name="f32" fmla="*/ f3 1 4912"/>
                <a:gd name="f33" fmla="*/ f4 1 28446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4912"/>
                <a:gd name="f42" fmla="*/ f38 1 284464"/>
                <a:gd name="f43" fmla="*/ 134 f39 1"/>
                <a:gd name="f44" fmla="*/ 279702 f38 1"/>
                <a:gd name="f45" fmla="*/ 2814 f39 1"/>
                <a:gd name="f46" fmla="*/ 281845 f38 1"/>
                <a:gd name="f47" fmla="*/ 3751 f39 1"/>
                <a:gd name="f48" fmla="*/ 282916 f38 1"/>
                <a:gd name="f49" fmla="*/ 4555 f39 1"/>
                <a:gd name="f50" fmla="*/ 283988 f38 1"/>
                <a:gd name="f51" fmla="*/ 2679 f38 1"/>
                <a:gd name="f52" fmla="*/ 2680 f39 1"/>
                <a:gd name="f53" fmla="*/ 1876 f39 1"/>
                <a:gd name="f54" fmla="*/ 0 f39 1"/>
                <a:gd name="f55" fmla="*/ 938 f38 1"/>
                <a:gd name="f56" fmla="*/ 0 f38 1"/>
                <a:gd name="f57" fmla="*/ 281309 f38 1"/>
                <a:gd name="f58" fmla="+- f40 0 f1"/>
                <a:gd name="f59" fmla="*/ f43 1 4912"/>
                <a:gd name="f60" fmla="*/ f44 1 284464"/>
                <a:gd name="f61" fmla="*/ f45 1 4912"/>
                <a:gd name="f62" fmla="*/ f46 1 284464"/>
                <a:gd name="f63" fmla="*/ f47 1 4912"/>
                <a:gd name="f64" fmla="*/ f48 1 284464"/>
                <a:gd name="f65" fmla="*/ f49 1 4912"/>
                <a:gd name="f66" fmla="*/ f50 1 284464"/>
                <a:gd name="f67" fmla="*/ f51 1 284464"/>
                <a:gd name="f68" fmla="*/ f52 1 4912"/>
                <a:gd name="f69" fmla="*/ f53 1 4912"/>
                <a:gd name="f70" fmla="*/ f54 1 4912"/>
                <a:gd name="f71" fmla="*/ f55 1 284464"/>
                <a:gd name="f72" fmla="*/ f56 1 284464"/>
                <a:gd name="f73" fmla="*/ f57 1 284464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1"/>
                <a:gd name="f81" fmla="*/ f62 1 f42"/>
                <a:gd name="f82" fmla="*/ f63 1 f41"/>
                <a:gd name="f83" fmla="*/ f64 1 f42"/>
                <a:gd name="f84" fmla="*/ f65 1 f41"/>
                <a:gd name="f85" fmla="*/ f66 1 f42"/>
                <a:gd name="f86" fmla="*/ f67 1 f42"/>
                <a:gd name="f87" fmla="*/ f68 1 f41"/>
                <a:gd name="f88" fmla="*/ f69 1 f41"/>
                <a:gd name="f89" fmla="*/ f70 1 f41"/>
                <a:gd name="f90" fmla="*/ f71 1 f42"/>
                <a:gd name="f91" fmla="*/ f72 1 f42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2 1"/>
                <a:gd name="f100" fmla="*/ f81 f33 1"/>
                <a:gd name="f101" fmla="*/ f82 f32 1"/>
                <a:gd name="f102" fmla="*/ f83 f33 1"/>
                <a:gd name="f103" fmla="*/ f84 f32 1"/>
                <a:gd name="f104" fmla="*/ f85 f33 1"/>
                <a:gd name="f105" fmla="*/ f86 f33 1"/>
                <a:gd name="f106" fmla="*/ f87 f32 1"/>
                <a:gd name="f107" fmla="*/ f88 f32 1"/>
                <a:gd name="f108" fmla="*/ f89 f32 1"/>
                <a:gd name="f109" fmla="*/ f90 f33 1"/>
                <a:gd name="f110" fmla="*/ f91 f33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3" y="f104"/>
                </a:cxn>
                <a:cxn ang="f58">
                  <a:pos x="f103" y="f105"/>
                </a:cxn>
                <a:cxn ang="f58">
                  <a:pos x="f106" y="f105"/>
                </a:cxn>
                <a:cxn ang="f58">
                  <a:pos x="f107" y="f105"/>
                </a:cxn>
                <a:cxn ang="f58">
                  <a:pos x="f108" y="f109"/>
                </a:cxn>
                <a:cxn ang="f58">
                  <a:pos x="f108" y="f109"/>
                </a:cxn>
                <a:cxn ang="f58">
                  <a:pos x="f108" y="f110"/>
                </a:cxn>
                <a:cxn ang="f58">
                  <a:pos x="f108" y="f111"/>
                </a:cxn>
              </a:cxnLst>
              <a:rect l="f93" t="f96" r="f94" b="f95"/>
              <a:pathLst>
                <a:path w="4912" h="284464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0" y="f11"/>
                    <a:pt x="f10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6" y="f17"/>
                    <a:pt x="f16" y="f17"/>
                    <a:pt x="f18" y="f19"/>
                  </a:cubicBezTo>
                  <a:cubicBezTo>
                    <a:pt x="f20" y="f21"/>
                    <a:pt x="f18" y="f19"/>
                    <a:pt x="f18" y="f19"/>
                  </a:cubicBezTo>
                  <a:lnTo>
                    <a:pt x="f18" y="f22"/>
                  </a:lnTo>
                  <a:lnTo>
                    <a:pt x="f23" y="f22"/>
                  </a:lnTo>
                  <a:lnTo>
                    <a:pt x="f24" y="f22"/>
                  </a:lnTo>
                  <a:cubicBezTo>
                    <a:pt x="f25" y="f26"/>
                    <a:pt x="f27" y="f28"/>
                    <a:pt x="f5" y="f29"/>
                  </a:cubicBezTo>
                  <a:cubicBezTo>
                    <a:pt x="f5" y="f29"/>
                    <a:pt x="f5" y="f29"/>
                    <a:pt x="f5" y="f29"/>
                  </a:cubicBezTo>
                  <a:lnTo>
                    <a:pt x="f5" y="f5"/>
                  </a:lnTo>
                  <a:lnTo>
                    <a:pt x="f5" y="f30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6" name="Freeform: Shape 1579">
              <a:extLst>
                <a:ext uri="{FF2B5EF4-FFF2-40B4-BE49-F238E27FC236}">
                  <a16:creationId xmlns:a16="http://schemas.microsoft.com/office/drawing/2014/main" id="{E9901B3F-CF85-C888-C3B5-38764B2AB773}"/>
                </a:ext>
              </a:extLst>
            </p:cNvPr>
            <p:cNvSpPr/>
            <p:nvPr/>
          </p:nvSpPr>
          <p:spPr>
            <a:xfrm>
              <a:off x="1151119" y="5835773"/>
              <a:ext cx="128" cy="2839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"/>
                <a:gd name="f7" fmla="val 283988"/>
                <a:gd name="f8" fmla="+- 0 0 -90"/>
                <a:gd name="f9" fmla="*/ f3 1 134"/>
                <a:gd name="f10" fmla="*/ f4 1 283988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4"/>
                <a:gd name="f19" fmla="*/ f15 1 283988"/>
                <a:gd name="f20" fmla="*/ 134 f16 1"/>
                <a:gd name="f21" fmla="*/ 283988 f15 1"/>
                <a:gd name="f22" fmla="*/ 134 f15 1"/>
                <a:gd name="f23" fmla="*/ 0 f16 1"/>
                <a:gd name="f24" fmla="*/ 0 f15 1"/>
                <a:gd name="f25" fmla="+- f17 0 f1"/>
                <a:gd name="f26" fmla="*/ f20 1 134"/>
                <a:gd name="f27" fmla="*/ f21 1 283988"/>
                <a:gd name="f28" fmla="*/ f22 1 283988"/>
                <a:gd name="f29" fmla="*/ f23 1 134"/>
                <a:gd name="f30" fmla="*/ f24 1 283988"/>
                <a:gd name="f31" fmla="*/ f11 1 f18"/>
                <a:gd name="f32" fmla="*/ f12 1 f18"/>
                <a:gd name="f33" fmla="*/ f11 1 f19"/>
                <a:gd name="f34" fmla="*/ f13 1 f19"/>
                <a:gd name="f35" fmla="*/ f26 1 f18"/>
                <a:gd name="f36" fmla="*/ f27 1 f19"/>
                <a:gd name="f37" fmla="*/ f28 1 f19"/>
                <a:gd name="f38" fmla="*/ f29 1 f18"/>
                <a:gd name="f39" fmla="*/ f30 1 f19"/>
                <a:gd name="f40" fmla="*/ f31 f9 1"/>
                <a:gd name="f41" fmla="*/ f32 f9 1"/>
                <a:gd name="f42" fmla="*/ f34 f10 1"/>
                <a:gd name="f43" fmla="*/ f33 f10 1"/>
                <a:gd name="f44" fmla="*/ f35 f9 1"/>
                <a:gd name="f45" fmla="*/ f36 f10 1"/>
                <a:gd name="f46" fmla="*/ f37 f10 1"/>
                <a:gd name="f47" fmla="*/ f38 f9 1"/>
                <a:gd name="f48" fmla="*/ f39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4" y="f45"/>
                </a:cxn>
                <a:cxn ang="f25">
                  <a:pos x="f44" y="f46"/>
                </a:cxn>
                <a:cxn ang="f25">
                  <a:pos x="f47" y="f48"/>
                </a:cxn>
                <a:cxn ang="f25">
                  <a:pos x="f47" y="f45"/>
                </a:cxn>
                <a:cxn ang="f25">
                  <a:pos x="f44" y="f45"/>
                </a:cxn>
              </a:cxnLst>
              <a:rect l="f40" t="f43" r="f41" b="f42"/>
              <a:pathLst>
                <a:path w="134" h="283988">
                  <a:moveTo>
                    <a:pt x="f6" y="f7"/>
                  </a:moveTo>
                  <a:lnTo>
                    <a:pt x="f6" y="f6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7" name="Freeform: Shape 1580">
              <a:extLst>
                <a:ext uri="{FF2B5EF4-FFF2-40B4-BE49-F238E27FC236}">
                  <a16:creationId xmlns:a16="http://schemas.microsoft.com/office/drawing/2014/main" id="{E51FBF34-603A-0D96-DF56-1FC6F21D4B37}"/>
                </a:ext>
              </a:extLst>
            </p:cNvPr>
            <p:cNvSpPr/>
            <p:nvPr/>
          </p:nvSpPr>
          <p:spPr>
            <a:xfrm>
              <a:off x="253992" y="5789560"/>
              <a:ext cx="403350" cy="3173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5512"/>
                <a:gd name="f7" fmla="val 317343"/>
                <a:gd name="f8" fmla="val 45284"/>
                <a:gd name="f9" fmla="val 315602"/>
                <a:gd name="f10" fmla="val 46912"/>
                <a:gd name="f11" fmla="val 315669"/>
                <a:gd name="f12" fmla="val 48470"/>
                <a:gd name="f13" fmla="val 316285"/>
                <a:gd name="f14" fmla="val 49706"/>
                <a:gd name="f15" fmla="val 89899"/>
                <a:gd name="f16" fmla="val 201337"/>
                <a:gd name="f17" fmla="val 197267"/>
                <a:gd name="f18" fmla="val 93197"/>
                <a:gd name="f19" fmla="val 193969"/>
                <a:gd name="f20" fmla="val 97268"/>
                <a:gd name="f21" fmla="val 425513"/>
                <a:gd name="f22" fmla="val 312923"/>
                <a:gd name="f23" fmla="val 18355"/>
                <a:gd name="f24" fmla="val 41399"/>
                <a:gd name="f25" fmla="val 42490"/>
                <a:gd name="f26" fmla="val 316392"/>
                <a:gd name="f27" fmla="val 43844"/>
                <a:gd name="f28" fmla="val 315776"/>
                <a:gd name="f29" fmla="+- 0 0 -90"/>
                <a:gd name="f30" fmla="*/ f3 1 425512"/>
                <a:gd name="f31" fmla="*/ f4 1 31734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25512"/>
                <a:gd name="f40" fmla="*/ f36 1 317343"/>
                <a:gd name="f41" fmla="*/ 45284 f37 1"/>
                <a:gd name="f42" fmla="*/ 315602 f36 1"/>
                <a:gd name="f43" fmla="*/ 49706 f37 1"/>
                <a:gd name="f44" fmla="*/ 317343 f36 1"/>
                <a:gd name="f45" fmla="*/ 89899 f37 1"/>
                <a:gd name="f46" fmla="*/ 201337 f36 1"/>
                <a:gd name="f47" fmla="*/ 97268 f37 1"/>
                <a:gd name="f48" fmla="*/ 193969 f36 1"/>
                <a:gd name="f49" fmla="*/ 425513 f37 1"/>
                <a:gd name="f50" fmla="*/ 0 f36 1"/>
                <a:gd name="f51" fmla="*/ 0 f37 1"/>
                <a:gd name="f52" fmla="*/ 312923 f36 1"/>
                <a:gd name="f53" fmla="*/ 18355 f37 1"/>
                <a:gd name="f54" fmla="*/ 41399 f37 1"/>
                <a:gd name="f55" fmla="+- f38 0 f1"/>
                <a:gd name="f56" fmla="*/ f41 1 425512"/>
                <a:gd name="f57" fmla="*/ f42 1 317343"/>
                <a:gd name="f58" fmla="*/ f43 1 425512"/>
                <a:gd name="f59" fmla="*/ f44 1 317343"/>
                <a:gd name="f60" fmla="*/ f45 1 425512"/>
                <a:gd name="f61" fmla="*/ f46 1 317343"/>
                <a:gd name="f62" fmla="*/ f47 1 425512"/>
                <a:gd name="f63" fmla="*/ f48 1 317343"/>
                <a:gd name="f64" fmla="*/ f49 1 425512"/>
                <a:gd name="f65" fmla="*/ f50 1 317343"/>
                <a:gd name="f66" fmla="*/ f51 1 425512"/>
                <a:gd name="f67" fmla="*/ f52 1 317343"/>
                <a:gd name="f68" fmla="*/ f53 1 425512"/>
                <a:gd name="f69" fmla="*/ f54 1 425512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39"/>
                <a:gd name="f77" fmla="*/ f59 1 f40"/>
                <a:gd name="f78" fmla="*/ f60 1 f39"/>
                <a:gd name="f79" fmla="*/ f61 1 f40"/>
                <a:gd name="f80" fmla="*/ f62 1 f39"/>
                <a:gd name="f81" fmla="*/ f63 1 f40"/>
                <a:gd name="f82" fmla="*/ f64 1 f39"/>
                <a:gd name="f83" fmla="*/ f65 1 f40"/>
                <a:gd name="f84" fmla="*/ f66 1 f39"/>
                <a:gd name="f85" fmla="*/ f67 1 f40"/>
                <a:gd name="f86" fmla="*/ f68 1 f39"/>
                <a:gd name="f87" fmla="*/ f69 1 f39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0 1"/>
                <a:gd name="f95" fmla="*/ f77 f31 1"/>
                <a:gd name="f96" fmla="*/ f78 f30 1"/>
                <a:gd name="f97" fmla="*/ f79 f31 1"/>
                <a:gd name="f98" fmla="*/ f80 f30 1"/>
                <a:gd name="f99" fmla="*/ f81 f31 1"/>
                <a:gd name="f100" fmla="*/ f82 f30 1"/>
                <a:gd name="f101" fmla="*/ f83 f31 1"/>
                <a:gd name="f102" fmla="*/ f84 f30 1"/>
                <a:gd name="f103" fmla="*/ f85 f31 1"/>
                <a:gd name="f104" fmla="*/ f86 f30 1"/>
                <a:gd name="f105" fmla="*/ f8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99"/>
                </a:cxn>
                <a:cxn ang="f55">
                  <a:pos x="f100" y="f101"/>
                </a:cxn>
                <a:cxn ang="f55">
                  <a:pos x="f102" y="f101"/>
                </a:cxn>
                <a:cxn ang="f55">
                  <a:pos x="f102" y="f103"/>
                </a:cxn>
                <a:cxn ang="f55">
                  <a:pos x="f104" y="f95"/>
                </a:cxn>
                <a:cxn ang="f55">
                  <a:pos x="f105" y="f95"/>
                </a:cxn>
                <a:cxn ang="f55">
                  <a:pos x="f92" y="f93"/>
                </a:cxn>
              </a:cxnLst>
              <a:rect l="f88" t="f91" r="f89" b="f90"/>
              <a:pathLst>
                <a:path w="425512" h="317343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7"/>
                  </a:lnTo>
                  <a:lnTo>
                    <a:pt x="f15" y="f16"/>
                  </a:lnTo>
                  <a:cubicBezTo>
                    <a:pt x="f15" y="f17"/>
                    <a:pt x="f18" y="f19"/>
                    <a:pt x="f20" y="f19"/>
                  </a:cubicBezTo>
                  <a:lnTo>
                    <a:pt x="f21" y="f19"/>
                  </a:lnTo>
                  <a:lnTo>
                    <a:pt x="f21" y="f5"/>
                  </a:lnTo>
                  <a:lnTo>
                    <a:pt x="f5" y="f5"/>
                  </a:lnTo>
                  <a:lnTo>
                    <a:pt x="f5" y="f22"/>
                  </a:lnTo>
                  <a:lnTo>
                    <a:pt x="f23" y="f7"/>
                  </a:lnTo>
                  <a:lnTo>
                    <a:pt x="f24" y="f7"/>
                  </a:ln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8" name="Freeform: Shape 1581">
              <a:extLst>
                <a:ext uri="{FF2B5EF4-FFF2-40B4-BE49-F238E27FC236}">
                  <a16:creationId xmlns:a16="http://schemas.microsoft.com/office/drawing/2014/main" id="{36D53EAF-18A3-E87B-4829-8F79F3BF7C2E}"/>
                </a:ext>
              </a:extLst>
            </p:cNvPr>
            <p:cNvSpPr/>
            <p:nvPr/>
          </p:nvSpPr>
          <p:spPr>
            <a:xfrm>
              <a:off x="353305" y="5998134"/>
              <a:ext cx="305555" cy="4638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2350"/>
                <a:gd name="f7" fmla="val 463892"/>
                <a:gd name="f8" fmla="val 320206"/>
                <a:gd name="f9" fmla="val 270459"/>
                <a:gd name="f10" fmla="val 318733"/>
                <a:gd name="f11" fmla="val 317661"/>
                <a:gd name="f12" fmla="val 269655"/>
                <a:gd name="f13" fmla="val 316723"/>
                <a:gd name="f14" fmla="val 268717"/>
                <a:gd name="f15" fmla="val 316409"/>
                <a:gd name="f16" fmla="val 268342"/>
                <a:gd name="f17" fmla="val 316140"/>
                <a:gd name="f18" fmla="val 267940"/>
                <a:gd name="f19" fmla="val 315919"/>
                <a:gd name="f20" fmla="val 267512"/>
                <a:gd name="f21" fmla="val 315868"/>
                <a:gd name="f22" fmla="val 267110"/>
                <a:gd name="f23" fmla="val 266708"/>
                <a:gd name="f24" fmla="val 266306"/>
                <a:gd name="f25" fmla="val 315856"/>
                <a:gd name="f26" fmla="val 265810"/>
                <a:gd name="f27" fmla="val 265328"/>
                <a:gd name="f28" fmla="val 264832"/>
                <a:gd name="f29" fmla="val 144271"/>
                <a:gd name="f30" fmla="val 315903"/>
                <a:gd name="f31" fmla="val 140601"/>
                <a:gd name="f32" fmla="val 318692"/>
                <a:gd name="f33" fmla="val 137520"/>
                <a:gd name="f34" fmla="val 137172"/>
                <a:gd name="f35" fmla="val 320742"/>
                <a:gd name="f36" fmla="+- 0 0 -90"/>
                <a:gd name="f37" fmla="*/ f3 1 322350"/>
                <a:gd name="f38" fmla="*/ f4 1 463892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322350"/>
                <a:gd name="f47" fmla="*/ f43 1 463892"/>
                <a:gd name="f48" fmla="*/ 320206 f44 1"/>
                <a:gd name="f49" fmla="*/ 270459 f43 1"/>
                <a:gd name="f50" fmla="*/ 318733 f44 1"/>
                <a:gd name="f51" fmla="*/ 317661 f44 1"/>
                <a:gd name="f52" fmla="*/ 269655 f43 1"/>
                <a:gd name="f53" fmla="*/ 316723 f44 1"/>
                <a:gd name="f54" fmla="*/ 268717 f43 1"/>
                <a:gd name="f55" fmla="*/ 315919 f44 1"/>
                <a:gd name="f56" fmla="*/ 267512 f43 1"/>
                <a:gd name="f57" fmla="*/ 266306 f43 1"/>
                <a:gd name="f58" fmla="*/ 264832 f43 1"/>
                <a:gd name="f59" fmla="*/ 144271 f43 1"/>
                <a:gd name="f60" fmla="*/ 322350 f44 1"/>
                <a:gd name="f61" fmla="*/ 137172 f43 1"/>
                <a:gd name="f62" fmla="*/ 0 f43 1"/>
                <a:gd name="f63" fmla="*/ 0 f44 1"/>
                <a:gd name="f64" fmla="*/ 463892 f43 1"/>
                <a:gd name="f65" fmla="*/ 320742 f44 1"/>
                <a:gd name="f66" fmla="+- f45 0 f1"/>
                <a:gd name="f67" fmla="*/ f48 1 322350"/>
                <a:gd name="f68" fmla="*/ f49 1 463892"/>
                <a:gd name="f69" fmla="*/ f50 1 322350"/>
                <a:gd name="f70" fmla="*/ f51 1 322350"/>
                <a:gd name="f71" fmla="*/ f52 1 463892"/>
                <a:gd name="f72" fmla="*/ f53 1 322350"/>
                <a:gd name="f73" fmla="*/ f54 1 463892"/>
                <a:gd name="f74" fmla="*/ f55 1 322350"/>
                <a:gd name="f75" fmla="*/ f56 1 463892"/>
                <a:gd name="f76" fmla="*/ f57 1 463892"/>
                <a:gd name="f77" fmla="*/ f58 1 463892"/>
                <a:gd name="f78" fmla="*/ f59 1 463892"/>
                <a:gd name="f79" fmla="*/ f60 1 322350"/>
                <a:gd name="f80" fmla="*/ f61 1 463892"/>
                <a:gd name="f81" fmla="*/ f62 1 463892"/>
                <a:gd name="f82" fmla="*/ f63 1 322350"/>
                <a:gd name="f83" fmla="*/ f64 1 463892"/>
                <a:gd name="f84" fmla="*/ f65 1 322350"/>
                <a:gd name="f85" fmla="*/ f39 1 f46"/>
                <a:gd name="f86" fmla="*/ f40 1 f46"/>
                <a:gd name="f87" fmla="*/ f39 1 f47"/>
                <a:gd name="f88" fmla="*/ f41 1 f47"/>
                <a:gd name="f89" fmla="*/ f67 1 f46"/>
                <a:gd name="f90" fmla="*/ f68 1 f47"/>
                <a:gd name="f91" fmla="*/ f69 1 f46"/>
                <a:gd name="f92" fmla="*/ f70 1 f46"/>
                <a:gd name="f93" fmla="*/ f71 1 f47"/>
                <a:gd name="f94" fmla="*/ f72 1 f46"/>
                <a:gd name="f95" fmla="*/ f73 1 f47"/>
                <a:gd name="f96" fmla="*/ f74 1 f46"/>
                <a:gd name="f97" fmla="*/ f75 1 f47"/>
                <a:gd name="f98" fmla="*/ f76 1 f47"/>
                <a:gd name="f99" fmla="*/ f77 1 f47"/>
                <a:gd name="f100" fmla="*/ f78 1 f47"/>
                <a:gd name="f101" fmla="*/ f79 1 f46"/>
                <a:gd name="f102" fmla="*/ f80 1 f47"/>
                <a:gd name="f103" fmla="*/ f81 1 f47"/>
                <a:gd name="f104" fmla="*/ f82 1 f46"/>
                <a:gd name="f105" fmla="*/ f83 1 f47"/>
                <a:gd name="f106" fmla="*/ f84 1 f46"/>
                <a:gd name="f107" fmla="*/ f85 f37 1"/>
                <a:gd name="f108" fmla="*/ f86 f37 1"/>
                <a:gd name="f109" fmla="*/ f88 f38 1"/>
                <a:gd name="f110" fmla="*/ f87 f38 1"/>
                <a:gd name="f111" fmla="*/ f89 f37 1"/>
                <a:gd name="f112" fmla="*/ f90 f38 1"/>
                <a:gd name="f113" fmla="*/ f91 f37 1"/>
                <a:gd name="f114" fmla="*/ f92 f37 1"/>
                <a:gd name="f115" fmla="*/ f93 f38 1"/>
                <a:gd name="f116" fmla="*/ f94 f37 1"/>
                <a:gd name="f117" fmla="*/ f95 f38 1"/>
                <a:gd name="f118" fmla="*/ f96 f37 1"/>
                <a:gd name="f119" fmla="*/ f97 f38 1"/>
                <a:gd name="f120" fmla="*/ f98 f38 1"/>
                <a:gd name="f121" fmla="*/ f99 f38 1"/>
                <a:gd name="f122" fmla="*/ f100 f38 1"/>
                <a:gd name="f123" fmla="*/ f101 f37 1"/>
                <a:gd name="f124" fmla="*/ f102 f38 1"/>
                <a:gd name="f125" fmla="*/ f103 f38 1"/>
                <a:gd name="f126" fmla="*/ f104 f37 1"/>
                <a:gd name="f127" fmla="*/ f105 f38 1"/>
                <a:gd name="f128" fmla="*/ f10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1" y="f112"/>
                </a:cxn>
                <a:cxn ang="f66">
                  <a:pos x="f111" y="f112"/>
                </a:cxn>
                <a:cxn ang="f66">
                  <a:pos x="f113" y="f112"/>
                </a:cxn>
                <a:cxn ang="f66">
                  <a:pos x="f114" y="f115"/>
                </a:cxn>
                <a:cxn ang="f66">
                  <a:pos x="f116" y="f117"/>
                </a:cxn>
                <a:cxn ang="f66">
                  <a:pos x="f118" y="f119"/>
                </a:cxn>
                <a:cxn ang="f66">
                  <a:pos x="f118" y="f120"/>
                </a:cxn>
                <a:cxn ang="f66">
                  <a:pos x="f118" y="f121"/>
                </a:cxn>
                <a:cxn ang="f66">
                  <a:pos x="f118" y="f122"/>
                </a:cxn>
                <a:cxn ang="f66">
                  <a:pos x="f123" y="f124"/>
                </a:cxn>
                <a:cxn ang="f66">
                  <a:pos x="f123" y="f125"/>
                </a:cxn>
                <a:cxn ang="f66">
                  <a:pos x="f126" y="f125"/>
                </a:cxn>
                <a:cxn ang="f66">
                  <a:pos x="f126" y="f127"/>
                </a:cxn>
                <a:cxn ang="f66">
                  <a:pos x="f128" y="f127"/>
                </a:cxn>
                <a:cxn ang="f66">
                  <a:pos x="f128" y="f112"/>
                </a:cxn>
              </a:cxnLst>
              <a:rect l="f107" t="f110" r="f108" b="f109"/>
              <a:pathLst>
                <a:path w="322350" h="463892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1" y="f23"/>
                    <a:pt x="f19" y="f24"/>
                  </a:cubicBezTo>
                  <a:cubicBezTo>
                    <a:pt x="f25" y="f26"/>
                    <a:pt x="f25" y="f27"/>
                    <a:pt x="f19" y="f28"/>
                  </a:cubicBezTo>
                  <a:lnTo>
                    <a:pt x="f19" y="f29"/>
                  </a:lnTo>
                  <a:cubicBezTo>
                    <a:pt x="f30" y="f31"/>
                    <a:pt x="f32" y="f33"/>
                    <a:pt x="f6" y="f34"/>
                  </a:cubicBez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35" y="f7"/>
                  </a:lnTo>
                  <a:lnTo>
                    <a:pt x="f35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9" name="Freeform: Shape 1582">
              <a:extLst>
                <a:ext uri="{FF2B5EF4-FFF2-40B4-BE49-F238E27FC236}">
                  <a16:creationId xmlns:a16="http://schemas.microsoft.com/office/drawing/2014/main" id="{D8CABCF9-1C57-6CB3-AEA8-7E55E189F6D3}"/>
                </a:ext>
              </a:extLst>
            </p:cNvPr>
            <p:cNvSpPr/>
            <p:nvPr/>
          </p:nvSpPr>
          <p:spPr>
            <a:xfrm>
              <a:off x="1129146" y="5798265"/>
              <a:ext cx="19559" cy="3212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632"/>
                <a:gd name="f7" fmla="val 321228"/>
                <a:gd name="f8" fmla="val 14871"/>
                <a:gd name="f9" fmla="val 33355"/>
                <a:gd name="f10" fmla="val 18355"/>
                <a:gd name="f11" fmla="val 29738"/>
                <a:gd name="f12" fmla="val 15675"/>
                <a:gd name="f13" fmla="val 25452"/>
                <a:gd name="f14" fmla="val 309306"/>
                <a:gd name="f15" fmla="+- 0 0 -90"/>
                <a:gd name="f16" fmla="*/ f3 1 20632"/>
                <a:gd name="f17" fmla="*/ f4 1 32122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0632"/>
                <a:gd name="f26" fmla="*/ f22 1 321228"/>
                <a:gd name="f27" fmla="*/ 14871 f23 1"/>
                <a:gd name="f28" fmla="*/ 321228 f22 1"/>
                <a:gd name="f29" fmla="*/ 20632 f23 1"/>
                <a:gd name="f30" fmla="*/ 33355 f22 1"/>
                <a:gd name="f31" fmla="*/ 18355 f23 1"/>
                <a:gd name="f32" fmla="*/ 29738 f22 1"/>
                <a:gd name="f33" fmla="*/ 15675 f23 1"/>
                <a:gd name="f34" fmla="*/ 25452 f22 1"/>
                <a:gd name="f35" fmla="*/ 0 f23 1"/>
                <a:gd name="f36" fmla="*/ 0 f22 1"/>
                <a:gd name="f37" fmla="*/ 309306 f22 1"/>
                <a:gd name="f38" fmla="+- f24 0 f1"/>
                <a:gd name="f39" fmla="*/ f27 1 20632"/>
                <a:gd name="f40" fmla="*/ f28 1 321228"/>
                <a:gd name="f41" fmla="*/ f29 1 20632"/>
                <a:gd name="f42" fmla="*/ f30 1 321228"/>
                <a:gd name="f43" fmla="*/ f31 1 20632"/>
                <a:gd name="f44" fmla="*/ f32 1 321228"/>
                <a:gd name="f45" fmla="*/ f33 1 20632"/>
                <a:gd name="f46" fmla="*/ f34 1 321228"/>
                <a:gd name="f47" fmla="*/ f35 1 20632"/>
                <a:gd name="f48" fmla="*/ f36 1 321228"/>
                <a:gd name="f49" fmla="*/ f37 1 321228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5"/>
                <a:gd name="f57" fmla="*/ f42 1 f26"/>
                <a:gd name="f58" fmla="*/ f43 1 f25"/>
                <a:gd name="f59" fmla="*/ f44 1 f26"/>
                <a:gd name="f60" fmla="*/ f45 1 f25"/>
                <a:gd name="f61" fmla="*/ f46 1 f26"/>
                <a:gd name="f62" fmla="*/ f47 1 f25"/>
                <a:gd name="f63" fmla="*/ f48 1 f26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6 1"/>
                <a:gd name="f72" fmla="*/ f57 f17 1"/>
                <a:gd name="f73" fmla="*/ f58 f16 1"/>
                <a:gd name="f74" fmla="*/ f59 f17 1"/>
                <a:gd name="f75" fmla="*/ f60 f16 1"/>
                <a:gd name="f76" fmla="*/ f61 f17 1"/>
                <a:gd name="f77" fmla="*/ f62 f16 1"/>
                <a:gd name="f78" fmla="*/ f63 f17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71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75" y="f76"/>
                </a:cxn>
                <a:cxn ang="f38">
                  <a:pos x="f77" y="f78"/>
                </a:cxn>
                <a:cxn ang="f38">
                  <a:pos x="f77" y="f79"/>
                </a:cxn>
                <a:cxn ang="f38">
                  <a:pos x="f69" y="f70"/>
                </a:cxn>
              </a:cxnLst>
              <a:rect l="f65" t="f68" r="f66" b="f67"/>
              <a:pathLst>
                <a:path w="20632" h="321228">
                  <a:moveTo>
                    <a:pt x="f8" y="f7"/>
                  </a:moveTo>
                  <a:lnTo>
                    <a:pt x="f6" y="f7"/>
                  </a:lnTo>
                  <a:lnTo>
                    <a:pt x="f6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5" y="f5"/>
                  </a:lnTo>
                  <a:lnTo>
                    <a:pt x="f5" y="f14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A4595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0" name="Freeform: Shape 1583">
              <a:extLst>
                <a:ext uri="{FF2B5EF4-FFF2-40B4-BE49-F238E27FC236}">
                  <a16:creationId xmlns:a16="http://schemas.microsoft.com/office/drawing/2014/main" id="{4B683C36-8112-400D-CD69-D3EDBB52F973}"/>
                </a:ext>
              </a:extLst>
            </p:cNvPr>
            <p:cNvSpPr/>
            <p:nvPr/>
          </p:nvSpPr>
          <p:spPr>
            <a:xfrm>
              <a:off x="941063" y="5789560"/>
              <a:ext cx="185540" cy="3161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741"/>
                <a:gd name="f7" fmla="val 316137"/>
                <a:gd name="f8" fmla="val 230941"/>
                <a:gd name="f9" fmla="val 10048"/>
                <a:gd name="f10" fmla="val 237639"/>
                <a:gd name="f11" fmla="val 10438"/>
                <a:gd name="f12" fmla="val 237962"/>
                <a:gd name="f13" fmla="val 10797"/>
                <a:gd name="f14" fmla="val 238321"/>
                <a:gd name="f15" fmla="val 11120"/>
                <a:gd name="f16" fmla="val 238711"/>
                <a:gd name="f17" fmla="val 11924"/>
                <a:gd name="f18" fmla="val 239782"/>
                <a:gd name="f19" fmla="val 241122"/>
                <a:gd name="f20" fmla="val 242596"/>
                <a:gd name="f21" fmla="val 316138"/>
                <a:gd name="f22" fmla="val 4555"/>
                <a:gd name="f23" fmla="val 193062"/>
                <a:gd name="f24" fmla="+- 0 0 -90"/>
                <a:gd name="f25" fmla="*/ f3 1 195741"/>
                <a:gd name="f26" fmla="*/ f4 1 31613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95741"/>
                <a:gd name="f35" fmla="*/ f31 1 316137"/>
                <a:gd name="f36" fmla="*/ 0 f32 1"/>
                <a:gd name="f37" fmla="*/ 0 f31 1"/>
                <a:gd name="f38" fmla="*/ 230941 f31 1"/>
                <a:gd name="f39" fmla="*/ 10048 f32 1"/>
                <a:gd name="f40" fmla="*/ 237639 f31 1"/>
                <a:gd name="f41" fmla="*/ 11120 f32 1"/>
                <a:gd name="f42" fmla="*/ 238711 f31 1"/>
                <a:gd name="f43" fmla="*/ 11924 f32 1"/>
                <a:gd name="f44" fmla="*/ 239782 f31 1"/>
                <a:gd name="f45" fmla="*/ 241122 f31 1"/>
                <a:gd name="f46" fmla="*/ 242596 f31 1"/>
                <a:gd name="f47" fmla="*/ 316138 f31 1"/>
                <a:gd name="f48" fmla="*/ 195741 f32 1"/>
                <a:gd name="f49" fmla="*/ 4555 f31 1"/>
                <a:gd name="f50" fmla="*/ 193062 f32 1"/>
                <a:gd name="f51" fmla="+- f33 0 f1"/>
                <a:gd name="f52" fmla="*/ f36 1 195741"/>
                <a:gd name="f53" fmla="*/ f37 1 316137"/>
                <a:gd name="f54" fmla="*/ f38 1 316137"/>
                <a:gd name="f55" fmla="*/ f39 1 195741"/>
                <a:gd name="f56" fmla="*/ f40 1 316137"/>
                <a:gd name="f57" fmla="*/ f41 1 195741"/>
                <a:gd name="f58" fmla="*/ f42 1 316137"/>
                <a:gd name="f59" fmla="*/ f43 1 195741"/>
                <a:gd name="f60" fmla="*/ f44 1 316137"/>
                <a:gd name="f61" fmla="*/ f45 1 316137"/>
                <a:gd name="f62" fmla="*/ f46 1 316137"/>
                <a:gd name="f63" fmla="*/ f47 1 316137"/>
                <a:gd name="f64" fmla="*/ f48 1 195741"/>
                <a:gd name="f65" fmla="*/ f49 1 316137"/>
                <a:gd name="f66" fmla="*/ f50 1 195741"/>
                <a:gd name="f67" fmla="*/ f27 1 f34"/>
                <a:gd name="f68" fmla="*/ f28 1 f34"/>
                <a:gd name="f69" fmla="*/ f27 1 f35"/>
                <a:gd name="f70" fmla="*/ f29 1 f35"/>
                <a:gd name="f71" fmla="*/ f52 1 f34"/>
                <a:gd name="f72" fmla="*/ f53 1 f35"/>
                <a:gd name="f73" fmla="*/ f54 1 f35"/>
                <a:gd name="f74" fmla="*/ f55 1 f34"/>
                <a:gd name="f75" fmla="*/ f56 1 f35"/>
                <a:gd name="f76" fmla="*/ f57 1 f34"/>
                <a:gd name="f77" fmla="*/ f58 1 f35"/>
                <a:gd name="f78" fmla="*/ f59 1 f34"/>
                <a:gd name="f79" fmla="*/ f60 1 f35"/>
                <a:gd name="f80" fmla="*/ f61 1 f35"/>
                <a:gd name="f81" fmla="*/ f62 1 f35"/>
                <a:gd name="f82" fmla="*/ f63 1 f35"/>
                <a:gd name="f83" fmla="*/ f64 1 f34"/>
                <a:gd name="f84" fmla="*/ f65 1 f35"/>
                <a:gd name="f85" fmla="*/ f66 1 f34"/>
                <a:gd name="f86" fmla="*/ f67 f25 1"/>
                <a:gd name="f87" fmla="*/ f68 f25 1"/>
                <a:gd name="f88" fmla="*/ f70 f26 1"/>
                <a:gd name="f89" fmla="*/ f69 f26 1"/>
                <a:gd name="f90" fmla="*/ f71 f25 1"/>
                <a:gd name="f91" fmla="*/ f72 f26 1"/>
                <a:gd name="f92" fmla="*/ f73 f26 1"/>
                <a:gd name="f93" fmla="*/ f74 f25 1"/>
                <a:gd name="f94" fmla="*/ f75 f26 1"/>
                <a:gd name="f95" fmla="*/ f76 f25 1"/>
                <a:gd name="f96" fmla="*/ f77 f26 1"/>
                <a:gd name="f97" fmla="*/ f78 f25 1"/>
                <a:gd name="f98" fmla="*/ f79 f26 1"/>
                <a:gd name="f99" fmla="*/ f80 f26 1"/>
                <a:gd name="f100" fmla="*/ f81 f26 1"/>
                <a:gd name="f101" fmla="*/ f82 f26 1"/>
                <a:gd name="f102" fmla="*/ f83 f25 1"/>
                <a:gd name="f103" fmla="*/ f84 f26 1"/>
                <a:gd name="f104" fmla="*/ f85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90" y="f91"/>
                </a:cxn>
                <a:cxn ang="f51">
                  <a:pos x="f90" y="f92"/>
                </a:cxn>
                <a:cxn ang="f51">
                  <a:pos x="f93" y="f94"/>
                </a:cxn>
                <a:cxn ang="f51">
                  <a:pos x="f93" y="f94"/>
                </a:cxn>
                <a:cxn ang="f51">
                  <a:pos x="f95" y="f96"/>
                </a:cxn>
                <a:cxn ang="f51">
                  <a:pos x="f97" y="f98"/>
                </a:cxn>
                <a:cxn ang="f51">
                  <a:pos x="f97" y="f99"/>
                </a:cxn>
                <a:cxn ang="f51">
                  <a:pos x="f97" y="f100"/>
                </a:cxn>
                <a:cxn ang="f51">
                  <a:pos x="f97" y="f101"/>
                </a:cxn>
                <a:cxn ang="f51">
                  <a:pos x="f102" y="f101"/>
                </a:cxn>
                <a:cxn ang="f51">
                  <a:pos x="f102" y="f103"/>
                </a:cxn>
                <a:cxn ang="f51">
                  <a:pos x="f104" y="f91"/>
                </a:cxn>
                <a:cxn ang="f51">
                  <a:pos x="f90" y="f91"/>
                </a:cxn>
              </a:cxnLst>
              <a:rect l="f86" t="f89" r="f87" b="f88"/>
              <a:pathLst>
                <a:path w="195741" h="316137">
                  <a:moveTo>
                    <a:pt x="f5" y="f5"/>
                  </a:moveTo>
                  <a:lnTo>
                    <a:pt x="f5" y="f8"/>
                  </a:lnTo>
                  <a:lnTo>
                    <a:pt x="f9" y="f10"/>
                  </a:lnTo>
                  <a:cubicBezTo>
                    <a:pt x="f9" y="f10"/>
                    <a:pt x="f9" y="f10"/>
                    <a:pt x="f9" y="f10"/>
                  </a:cubicBezTo>
                  <a:cubicBezTo>
                    <a:pt x="f11" y="f12"/>
                    <a:pt x="f13" y="f14"/>
                    <a:pt x="f15" y="f16"/>
                  </a:cubicBezTo>
                  <a:lnTo>
                    <a:pt x="f17" y="f18"/>
                  </a:lnTo>
                  <a:lnTo>
                    <a:pt x="f17" y="f19"/>
                  </a:lnTo>
                  <a:lnTo>
                    <a:pt x="f17" y="f20"/>
                  </a:lnTo>
                  <a:lnTo>
                    <a:pt x="f17" y="f21"/>
                  </a:lnTo>
                  <a:lnTo>
                    <a:pt x="f6" y="f21"/>
                  </a:lnTo>
                  <a:lnTo>
                    <a:pt x="f6" y="f22"/>
                  </a:lnTo>
                  <a:lnTo>
                    <a:pt x="f23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1" name="Freeform: Shape 1584">
              <a:extLst>
                <a:ext uri="{FF2B5EF4-FFF2-40B4-BE49-F238E27FC236}">
                  <a16:creationId xmlns:a16="http://schemas.microsoft.com/office/drawing/2014/main" id="{6C90129D-3767-1B46-8EAA-C02B68C52BCC}"/>
                </a:ext>
              </a:extLst>
            </p:cNvPr>
            <p:cNvSpPr/>
            <p:nvPr/>
          </p:nvSpPr>
          <p:spPr>
            <a:xfrm>
              <a:off x="953755" y="6109453"/>
              <a:ext cx="185540" cy="100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741"/>
                <a:gd name="f7" fmla="val 10046"/>
                <a:gd name="f8" fmla="val 10047"/>
                <a:gd name="f9" fmla="val 183147"/>
                <a:gd name="f10" fmla="+- 0 0 -90"/>
                <a:gd name="f11" fmla="*/ f3 1 195741"/>
                <a:gd name="f12" fmla="*/ f4 1 1004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95741"/>
                <a:gd name="f21" fmla="*/ f17 1 10046"/>
                <a:gd name="f22" fmla="*/ 195741 f18 1"/>
                <a:gd name="f23" fmla="*/ 10047 f17 1"/>
                <a:gd name="f24" fmla="*/ 183147 f18 1"/>
                <a:gd name="f25" fmla="*/ 0 f17 1"/>
                <a:gd name="f26" fmla="*/ 0 f18 1"/>
                <a:gd name="f27" fmla="+- f19 0 f1"/>
                <a:gd name="f28" fmla="*/ f22 1 195741"/>
                <a:gd name="f29" fmla="*/ f23 1 10046"/>
                <a:gd name="f30" fmla="*/ f24 1 195741"/>
                <a:gd name="f31" fmla="*/ f25 1 10046"/>
                <a:gd name="f32" fmla="*/ f26 1 195741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195741" h="10046">
                  <a:moveTo>
                    <a:pt x="f6" y="f8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A4595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2" name="Freeform: Shape 1585">
              <a:extLst>
                <a:ext uri="{FF2B5EF4-FFF2-40B4-BE49-F238E27FC236}">
                  <a16:creationId xmlns:a16="http://schemas.microsoft.com/office/drawing/2014/main" id="{F6071201-6744-9D6D-578C-8D4177858B7E}"/>
                </a:ext>
              </a:extLst>
            </p:cNvPr>
            <p:cNvSpPr/>
            <p:nvPr/>
          </p:nvSpPr>
          <p:spPr>
            <a:xfrm>
              <a:off x="3985348" y="5860554"/>
              <a:ext cx="202182" cy="885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3292"/>
                <a:gd name="f7" fmla="val 88545"/>
                <a:gd name="f8" fmla="val 5761"/>
                <a:gd name="f9" fmla="val 82785"/>
                <a:gd name="f10" fmla="val 2934"/>
                <a:gd name="f11" fmla="val 83304"/>
                <a:gd name="f12" fmla="val 5238"/>
                <a:gd name="f13" fmla="val 85605"/>
                <a:gd name="f14" fmla="+- 0 0 -90"/>
                <a:gd name="f15" fmla="*/ f3 1 213292"/>
                <a:gd name="f16" fmla="*/ f4 1 8854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13292"/>
                <a:gd name="f25" fmla="*/ f21 1 88545"/>
                <a:gd name="f26" fmla="*/ 5761 f22 1"/>
                <a:gd name="f27" fmla="*/ 88545 f21 1"/>
                <a:gd name="f28" fmla="*/ 213292 f22 1"/>
                <a:gd name="f29" fmla="*/ 0 f21 1"/>
                <a:gd name="f30" fmla="*/ 0 f22 1"/>
                <a:gd name="f31" fmla="*/ 82785 f21 1"/>
                <a:gd name="f32" fmla="+- f23 0 f1"/>
                <a:gd name="f33" fmla="*/ f26 1 213292"/>
                <a:gd name="f34" fmla="*/ f27 1 88545"/>
                <a:gd name="f35" fmla="*/ f28 1 213292"/>
                <a:gd name="f36" fmla="*/ f29 1 88545"/>
                <a:gd name="f37" fmla="*/ f30 1 213292"/>
                <a:gd name="f38" fmla="*/ f31 1 88545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7" y="f56"/>
                </a:cxn>
                <a:cxn ang="f32">
                  <a:pos x="f57" y="f58"/>
                </a:cxn>
                <a:cxn ang="f32">
                  <a:pos x="f53" y="f54"/>
                </a:cxn>
              </a:cxnLst>
              <a:rect l="f49" t="f52" r="f50" b="f51"/>
              <a:pathLst>
                <a:path w="213292" h="88545">
                  <a:moveTo>
                    <a:pt x="f8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2" y="f13"/>
                    <a:pt x="f8" y="f7"/>
                  </a:cubicBez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3" name="Freeform: Shape 1586">
              <a:extLst>
                <a:ext uri="{FF2B5EF4-FFF2-40B4-BE49-F238E27FC236}">
                  <a16:creationId xmlns:a16="http://schemas.microsoft.com/office/drawing/2014/main" id="{4CB9449C-8A34-A9F5-D2D4-C65A8A5DD047}"/>
                </a:ext>
              </a:extLst>
            </p:cNvPr>
            <p:cNvSpPr/>
            <p:nvPr/>
          </p:nvSpPr>
          <p:spPr>
            <a:xfrm>
              <a:off x="3967060" y="5860956"/>
              <a:ext cx="15873" cy="913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47"/>
                <a:gd name="f7" fmla="val 91358"/>
                <a:gd name="f8" fmla="val 10718"/>
                <a:gd name="f9" fmla="val 89349"/>
                <a:gd name="f10" fmla="val 10799"/>
                <a:gd name="f11" fmla="val 85882"/>
                <a:gd name="f12" fmla="val 13331"/>
                <a:gd name="f13" fmla="val 82961"/>
                <a:gd name="f14" fmla="val 82383"/>
                <a:gd name="f15" fmla="val 3751"/>
                <a:gd name="f16" fmla="+- 0 0 -90"/>
                <a:gd name="f17" fmla="*/ f3 1 16747"/>
                <a:gd name="f18" fmla="*/ f4 1 9135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6747"/>
                <a:gd name="f27" fmla="*/ f23 1 91358"/>
                <a:gd name="f28" fmla="*/ 10718 f24 1"/>
                <a:gd name="f29" fmla="*/ 89349 f23 1"/>
                <a:gd name="f30" fmla="*/ 16747 f24 1"/>
                <a:gd name="f31" fmla="*/ 82383 f23 1"/>
                <a:gd name="f32" fmla="*/ 0 f23 1"/>
                <a:gd name="f33" fmla="*/ 0 f24 1"/>
                <a:gd name="f34" fmla="*/ 3751 f23 1"/>
                <a:gd name="f35" fmla="*/ 91358 f23 1"/>
                <a:gd name="f36" fmla="+- f25 0 f1"/>
                <a:gd name="f37" fmla="*/ f28 1 16747"/>
                <a:gd name="f38" fmla="*/ f29 1 91358"/>
                <a:gd name="f39" fmla="*/ f30 1 16747"/>
                <a:gd name="f40" fmla="*/ f31 1 91358"/>
                <a:gd name="f41" fmla="*/ f32 1 91358"/>
                <a:gd name="f42" fmla="*/ f33 1 16747"/>
                <a:gd name="f43" fmla="*/ f34 1 91358"/>
                <a:gd name="f44" fmla="*/ f35 1 91358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6"/>
                <a:gd name="f52" fmla="*/ f40 1 f27"/>
                <a:gd name="f53" fmla="*/ f41 1 f27"/>
                <a:gd name="f54" fmla="*/ f42 1 f26"/>
                <a:gd name="f55" fmla="*/ f43 1 f27"/>
                <a:gd name="f56" fmla="*/ f44 1 f27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7 1"/>
                <a:gd name="f64" fmla="*/ f52 f18 1"/>
                <a:gd name="f65" fmla="*/ f53 f18 1"/>
                <a:gd name="f66" fmla="*/ f54 f17 1"/>
                <a:gd name="f67" fmla="*/ f55 f18 1"/>
                <a:gd name="f68" fmla="*/ f56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1" y="f62"/>
                </a:cxn>
                <a:cxn ang="f36">
                  <a:pos x="f63" y="f64"/>
                </a:cxn>
                <a:cxn ang="f36">
                  <a:pos x="f63" y="f65"/>
                </a:cxn>
                <a:cxn ang="f36">
                  <a:pos x="f66" y="f67"/>
                </a:cxn>
                <a:cxn ang="f36">
                  <a:pos x="f66" y="f68"/>
                </a:cxn>
              </a:cxnLst>
              <a:rect l="f57" t="f60" r="f58" b="f59"/>
              <a:pathLst>
                <a:path w="16747" h="9135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6" y="f14"/>
                  </a:cubicBezTo>
                  <a:lnTo>
                    <a:pt x="f6" y="f5"/>
                  </a:lnTo>
                  <a:lnTo>
                    <a:pt x="f5" y="f1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4" name="Freeform: Shape 1587">
              <a:extLst>
                <a:ext uri="{FF2B5EF4-FFF2-40B4-BE49-F238E27FC236}">
                  <a16:creationId xmlns:a16="http://schemas.microsoft.com/office/drawing/2014/main" id="{58806664-208F-E6BD-72E5-F4381AE52F01}"/>
                </a:ext>
              </a:extLst>
            </p:cNvPr>
            <p:cNvSpPr/>
            <p:nvPr/>
          </p:nvSpPr>
          <p:spPr>
            <a:xfrm>
              <a:off x="3947876" y="5963433"/>
              <a:ext cx="6729" cy="5742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01"/>
                <a:gd name="f7" fmla="val 574272"/>
                <a:gd name="f8" fmla="val 6029"/>
                <a:gd name="f9" fmla="val 6217"/>
                <a:gd name="f10" fmla="val 573361"/>
                <a:gd name="f11" fmla="val 6579"/>
                <a:gd name="f12" fmla="val 572504"/>
                <a:gd name="f13" fmla="val 571727"/>
                <a:gd name="f14" fmla="val 1340"/>
                <a:gd name="f15" fmla="val 574005"/>
                <a:gd name="f16" fmla="+- 0 0 -90"/>
                <a:gd name="f17" fmla="*/ f3 1 7101"/>
                <a:gd name="f18" fmla="*/ f4 1 57427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7101"/>
                <a:gd name="f27" fmla="*/ f23 1 574272"/>
                <a:gd name="f28" fmla="*/ 6029 f24 1"/>
                <a:gd name="f29" fmla="*/ 574272 f23 1"/>
                <a:gd name="f30" fmla="*/ 7101 f24 1"/>
                <a:gd name="f31" fmla="*/ 571727 f23 1"/>
                <a:gd name="f32" fmla="*/ 0 f23 1"/>
                <a:gd name="f33" fmla="*/ 0 f24 1"/>
                <a:gd name="f34" fmla="*/ 1340 f23 1"/>
                <a:gd name="f35" fmla="*/ 574005 f23 1"/>
                <a:gd name="f36" fmla="+- f25 0 f1"/>
                <a:gd name="f37" fmla="*/ f28 1 7101"/>
                <a:gd name="f38" fmla="*/ f29 1 574272"/>
                <a:gd name="f39" fmla="*/ f30 1 7101"/>
                <a:gd name="f40" fmla="*/ f31 1 574272"/>
                <a:gd name="f41" fmla="*/ f32 1 574272"/>
                <a:gd name="f42" fmla="*/ f33 1 7101"/>
                <a:gd name="f43" fmla="*/ f34 1 574272"/>
                <a:gd name="f44" fmla="*/ f35 1 574272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6"/>
                <a:gd name="f52" fmla="*/ f40 1 f27"/>
                <a:gd name="f53" fmla="*/ f41 1 f27"/>
                <a:gd name="f54" fmla="*/ f42 1 f26"/>
                <a:gd name="f55" fmla="*/ f43 1 f27"/>
                <a:gd name="f56" fmla="*/ f44 1 f27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7 1"/>
                <a:gd name="f64" fmla="*/ f52 f18 1"/>
                <a:gd name="f65" fmla="*/ f53 f18 1"/>
                <a:gd name="f66" fmla="*/ f54 f17 1"/>
                <a:gd name="f67" fmla="*/ f55 f18 1"/>
                <a:gd name="f68" fmla="*/ f56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3" y="f64"/>
                </a:cxn>
                <a:cxn ang="f36">
                  <a:pos x="f63" y="f65"/>
                </a:cxn>
                <a:cxn ang="f36">
                  <a:pos x="f66" y="f67"/>
                </a:cxn>
                <a:cxn ang="f36">
                  <a:pos x="f66" y="f68"/>
                </a:cxn>
                <a:cxn ang="f36">
                  <a:pos x="f66" y="f68"/>
                </a:cxn>
              </a:cxnLst>
              <a:rect l="f57" t="f60" r="f58" b="f59"/>
              <a:pathLst>
                <a:path w="7101" h="574272">
                  <a:moveTo>
                    <a:pt x="f8" y="f7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6" y="f5"/>
                  </a:lnTo>
                  <a:lnTo>
                    <a:pt x="f5" y="f14"/>
                  </a:lnTo>
                  <a:lnTo>
                    <a:pt x="f5" y="f15"/>
                  </a:lnTo>
                  <a:lnTo>
                    <a:pt x="f5" y="f1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5" name="Freeform: Shape 1588">
              <a:extLst>
                <a:ext uri="{FF2B5EF4-FFF2-40B4-BE49-F238E27FC236}">
                  <a16:creationId xmlns:a16="http://schemas.microsoft.com/office/drawing/2014/main" id="{5384E717-5385-DC88-BB90-36DB98D22F69}"/>
                </a:ext>
              </a:extLst>
            </p:cNvPr>
            <p:cNvSpPr/>
            <p:nvPr/>
          </p:nvSpPr>
          <p:spPr>
            <a:xfrm>
              <a:off x="3957148" y="5962628"/>
              <a:ext cx="1773" cy="5698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75"/>
                <a:gd name="f7" fmla="val 569851"/>
                <a:gd name="f8" fmla="val 1876"/>
                <a:gd name="f9" fmla="val 569852"/>
                <a:gd name="f10" fmla="+- 0 0 -90"/>
                <a:gd name="f11" fmla="*/ f3 1 1875"/>
                <a:gd name="f12" fmla="*/ f4 1 56985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875"/>
                <a:gd name="f21" fmla="*/ f17 1 569851"/>
                <a:gd name="f22" fmla="*/ 1876 f18 1"/>
                <a:gd name="f23" fmla="*/ 0 f17 1"/>
                <a:gd name="f24" fmla="*/ 0 f18 1"/>
                <a:gd name="f25" fmla="*/ 569852 f17 1"/>
                <a:gd name="f26" fmla="+- f19 0 f1"/>
                <a:gd name="f27" fmla="*/ f22 1 1875"/>
                <a:gd name="f28" fmla="*/ f23 1 569851"/>
                <a:gd name="f29" fmla="*/ f24 1 1875"/>
                <a:gd name="f30" fmla="*/ f25 1 56985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1875" h="569851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6" name="Freeform: Shape 1589">
              <a:extLst>
                <a:ext uri="{FF2B5EF4-FFF2-40B4-BE49-F238E27FC236}">
                  <a16:creationId xmlns:a16="http://schemas.microsoft.com/office/drawing/2014/main" id="{9B927075-C2D4-913D-7793-00172BDABD3C}"/>
                </a:ext>
              </a:extLst>
            </p:cNvPr>
            <p:cNvSpPr/>
            <p:nvPr/>
          </p:nvSpPr>
          <p:spPr>
            <a:xfrm>
              <a:off x="3962232" y="5956200"/>
              <a:ext cx="15745" cy="5757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13"/>
                <a:gd name="f7" fmla="val 575745"/>
                <a:gd name="f8" fmla="val 15810"/>
                <a:gd name="f9" fmla="val 4957"/>
                <a:gd name="f10" fmla="val 5038"/>
                <a:gd name="f11" fmla="val 308"/>
                <a:gd name="f12" fmla="val 630"/>
                <a:gd name="f13" fmla="val 938"/>
                <a:gd name="f14" fmla="val 1381"/>
                <a:gd name="f15" fmla="val 1834"/>
                <a:gd name="f16" fmla="val 2277"/>
                <a:gd name="f17" fmla="val 4153"/>
                <a:gd name="f18" fmla="val 3349"/>
                <a:gd name="f19" fmla="val 3912"/>
                <a:gd name="f20" fmla="val 3725"/>
                <a:gd name="f21" fmla="val 3591"/>
                <a:gd name="f22" fmla="val 4046"/>
                <a:gd name="f23" fmla="val 3216"/>
                <a:gd name="f24" fmla="val 4287"/>
                <a:gd name="f25" fmla="val 2010"/>
                <a:gd name="f26" fmla="val 5090"/>
                <a:gd name="f27" fmla="val 670"/>
                <a:gd name="f28" fmla="val 575076"/>
                <a:gd name="f29" fmla="val 575746"/>
                <a:gd name="f30" fmla="+- 0 0 -90"/>
                <a:gd name="f31" fmla="*/ f3 1 16613"/>
                <a:gd name="f32" fmla="*/ f4 1 57574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6613"/>
                <a:gd name="f41" fmla="*/ f37 1 575745"/>
                <a:gd name="f42" fmla="*/ 15810 f38 1"/>
                <a:gd name="f43" fmla="*/ 0 f37 1"/>
                <a:gd name="f44" fmla="*/ 4957 f38 1"/>
                <a:gd name="f45" fmla="*/ 938 f37 1"/>
                <a:gd name="f46" fmla="*/ 2277 f37 1"/>
                <a:gd name="f47" fmla="*/ 4153 f38 1"/>
                <a:gd name="f48" fmla="*/ 3349 f37 1"/>
                <a:gd name="f49" fmla="*/ 3216 f38 1"/>
                <a:gd name="f50" fmla="*/ 4287 f37 1"/>
                <a:gd name="f51" fmla="*/ 2010 f38 1"/>
                <a:gd name="f52" fmla="*/ 5090 f37 1"/>
                <a:gd name="f53" fmla="*/ 670 f38 1"/>
                <a:gd name="f54" fmla="*/ 0 f38 1"/>
                <a:gd name="f55" fmla="*/ 575076 f37 1"/>
                <a:gd name="f56" fmla="*/ 16613 f38 1"/>
                <a:gd name="f57" fmla="*/ 575746 f37 1"/>
                <a:gd name="f58" fmla="+- f39 0 f1"/>
                <a:gd name="f59" fmla="*/ f42 1 16613"/>
                <a:gd name="f60" fmla="*/ f43 1 575745"/>
                <a:gd name="f61" fmla="*/ f44 1 16613"/>
                <a:gd name="f62" fmla="*/ f45 1 575745"/>
                <a:gd name="f63" fmla="*/ f46 1 575745"/>
                <a:gd name="f64" fmla="*/ f47 1 16613"/>
                <a:gd name="f65" fmla="*/ f48 1 575745"/>
                <a:gd name="f66" fmla="*/ f49 1 16613"/>
                <a:gd name="f67" fmla="*/ f50 1 575745"/>
                <a:gd name="f68" fmla="*/ f51 1 16613"/>
                <a:gd name="f69" fmla="*/ f52 1 575745"/>
                <a:gd name="f70" fmla="*/ f53 1 16613"/>
                <a:gd name="f71" fmla="*/ f54 1 16613"/>
                <a:gd name="f72" fmla="*/ f55 1 575745"/>
                <a:gd name="f73" fmla="*/ f56 1 16613"/>
                <a:gd name="f74" fmla="*/ f57 1 575745"/>
                <a:gd name="f75" fmla="*/ f33 1 f40"/>
                <a:gd name="f76" fmla="*/ f34 1 f40"/>
                <a:gd name="f77" fmla="*/ f33 1 f41"/>
                <a:gd name="f78" fmla="*/ f35 1 f41"/>
                <a:gd name="f79" fmla="*/ f59 1 f40"/>
                <a:gd name="f80" fmla="*/ f60 1 f41"/>
                <a:gd name="f81" fmla="*/ f61 1 f40"/>
                <a:gd name="f82" fmla="*/ f62 1 f41"/>
                <a:gd name="f83" fmla="*/ f63 1 f41"/>
                <a:gd name="f84" fmla="*/ f64 1 f40"/>
                <a:gd name="f85" fmla="*/ f65 1 f41"/>
                <a:gd name="f86" fmla="*/ f66 1 f40"/>
                <a:gd name="f87" fmla="*/ f67 1 f41"/>
                <a:gd name="f88" fmla="*/ f68 1 f40"/>
                <a:gd name="f89" fmla="*/ f69 1 f41"/>
                <a:gd name="f90" fmla="*/ f70 1 f40"/>
                <a:gd name="f91" fmla="*/ f71 1 f40"/>
                <a:gd name="f92" fmla="*/ f72 1 f41"/>
                <a:gd name="f93" fmla="*/ f73 1 f40"/>
                <a:gd name="f94" fmla="*/ f74 1 f41"/>
                <a:gd name="f95" fmla="*/ f75 f31 1"/>
                <a:gd name="f96" fmla="*/ f76 f31 1"/>
                <a:gd name="f97" fmla="*/ f78 f32 1"/>
                <a:gd name="f98" fmla="*/ f77 f32 1"/>
                <a:gd name="f99" fmla="*/ f79 f31 1"/>
                <a:gd name="f100" fmla="*/ f80 f32 1"/>
                <a:gd name="f101" fmla="*/ f81 f31 1"/>
                <a:gd name="f102" fmla="*/ f82 f32 1"/>
                <a:gd name="f103" fmla="*/ f83 f32 1"/>
                <a:gd name="f104" fmla="*/ f84 f31 1"/>
                <a:gd name="f105" fmla="*/ f85 f32 1"/>
                <a:gd name="f106" fmla="*/ f86 f31 1"/>
                <a:gd name="f107" fmla="*/ f87 f32 1"/>
                <a:gd name="f108" fmla="*/ f88 f31 1"/>
                <a:gd name="f109" fmla="*/ f89 f32 1"/>
                <a:gd name="f110" fmla="*/ f90 f31 1"/>
                <a:gd name="f111" fmla="*/ f91 f31 1"/>
                <a:gd name="f112" fmla="*/ f92 f32 1"/>
                <a:gd name="f113" fmla="*/ f93 f31 1"/>
                <a:gd name="f114" fmla="*/ f9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9" y="f100"/>
                </a:cxn>
                <a:cxn ang="f58">
                  <a:pos x="f101" y="f100"/>
                </a:cxn>
                <a:cxn ang="f58">
                  <a:pos x="f101" y="f102"/>
                </a:cxn>
                <a:cxn ang="f58">
                  <a:pos x="f101" y="f103"/>
                </a:cxn>
                <a:cxn ang="f58">
                  <a:pos x="f104" y="f105"/>
                </a:cxn>
                <a:cxn ang="f58">
                  <a:pos x="f106" y="f107"/>
                </a:cxn>
                <a:cxn ang="f58">
                  <a:pos x="f108" y="f109"/>
                </a:cxn>
                <a:cxn ang="f58">
                  <a:pos x="f110" y="f109"/>
                </a:cxn>
                <a:cxn ang="f58">
                  <a:pos x="f111" y="f109"/>
                </a:cxn>
                <a:cxn ang="f58">
                  <a:pos x="f111" y="f109"/>
                </a:cxn>
                <a:cxn ang="f58">
                  <a:pos x="f111" y="f112"/>
                </a:cxn>
                <a:cxn ang="f58">
                  <a:pos x="f113" y="f114"/>
                </a:cxn>
              </a:cxnLst>
              <a:rect l="f95" t="f98" r="f96" b="f97"/>
              <a:pathLst>
                <a:path w="16613" h="575745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0" y="f12"/>
                    <a:pt x="f9" y="f13"/>
                  </a:cubicBezTo>
                  <a:cubicBezTo>
                    <a:pt x="f10" y="f14"/>
                    <a:pt x="f10" y="f15"/>
                    <a:pt x="f9" y="f16"/>
                  </a:cubicBez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27" y="f26"/>
                  </a:lnTo>
                  <a:lnTo>
                    <a:pt x="f5" y="f26"/>
                  </a:lnTo>
                  <a:lnTo>
                    <a:pt x="f5" y="f26"/>
                  </a:lnTo>
                  <a:lnTo>
                    <a:pt x="f5" y="f28"/>
                  </a:lnTo>
                  <a:lnTo>
                    <a:pt x="f6" y="f2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7" name="Freeform: Shape 1590">
              <a:extLst>
                <a:ext uri="{FF2B5EF4-FFF2-40B4-BE49-F238E27FC236}">
                  <a16:creationId xmlns:a16="http://schemas.microsoft.com/office/drawing/2014/main" id="{956CD1FA-A3E5-0DF1-202F-312DA6123833}"/>
                </a:ext>
              </a:extLst>
            </p:cNvPr>
            <p:cNvSpPr/>
            <p:nvPr/>
          </p:nvSpPr>
          <p:spPr>
            <a:xfrm>
              <a:off x="3973662" y="5952990"/>
              <a:ext cx="3557" cy="6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51"/>
                <a:gd name="f7" fmla="val 669"/>
                <a:gd name="f8" fmla="val 670"/>
                <a:gd name="f9" fmla="+- 0 0 -90"/>
                <a:gd name="f10" fmla="*/ f3 1 3751"/>
                <a:gd name="f11" fmla="*/ f4 1 66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751"/>
                <a:gd name="f20" fmla="*/ f16 1 669"/>
                <a:gd name="f21" fmla="*/ 0 f17 1"/>
                <a:gd name="f22" fmla="*/ 670 f16 1"/>
                <a:gd name="f23" fmla="*/ 3751 f17 1"/>
                <a:gd name="f24" fmla="*/ 0 f16 1"/>
                <a:gd name="f25" fmla="+- f18 0 f1"/>
                <a:gd name="f26" fmla="*/ f21 1 3751"/>
                <a:gd name="f27" fmla="*/ f22 1 669"/>
                <a:gd name="f28" fmla="*/ f23 1 3751"/>
                <a:gd name="f29" fmla="*/ f24 1 66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3"/>
                </a:cxn>
              </a:cxnLst>
              <a:rect l="f38" t="f41" r="f39" b="f40"/>
              <a:pathLst>
                <a:path w="3751" h="669">
                  <a:moveTo>
                    <a:pt x="f5" y="f8"/>
                  </a:moveTo>
                  <a:lnTo>
                    <a:pt x="f6" y="f8"/>
                  </a:lnTo>
                  <a:lnTo>
                    <a:pt x="f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8" name="Freeform: Shape 1591">
              <a:extLst>
                <a:ext uri="{FF2B5EF4-FFF2-40B4-BE49-F238E27FC236}">
                  <a16:creationId xmlns:a16="http://schemas.microsoft.com/office/drawing/2014/main" id="{F1749B81-DC37-E8F4-2D1B-8D4371348860}"/>
                </a:ext>
              </a:extLst>
            </p:cNvPr>
            <p:cNvSpPr/>
            <p:nvPr/>
          </p:nvSpPr>
          <p:spPr>
            <a:xfrm>
              <a:off x="935467" y="6034034"/>
              <a:ext cx="4443" cy="987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89"/>
                <a:gd name="f7" fmla="val 98726"/>
                <a:gd name="f8" fmla="val 94975"/>
                <a:gd name="f9" fmla="val 92832"/>
                <a:gd name="f10" fmla="val 74212"/>
                <a:gd name="f11" fmla="val 3215"/>
                <a:gd name="f12" fmla="+- 0 0 -90"/>
                <a:gd name="f13" fmla="*/ f3 1 4689"/>
                <a:gd name="f14" fmla="*/ f4 1 9872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689"/>
                <a:gd name="f23" fmla="*/ f19 1 98726"/>
                <a:gd name="f24" fmla="*/ 4689 f20 1"/>
                <a:gd name="f25" fmla="*/ 98726 f19 1"/>
                <a:gd name="f26" fmla="*/ 94975 f19 1"/>
                <a:gd name="f27" fmla="*/ 92832 f19 1"/>
                <a:gd name="f28" fmla="*/ 74212 f19 1"/>
                <a:gd name="f29" fmla="*/ 3215 f19 1"/>
                <a:gd name="f30" fmla="*/ 0 f20 1"/>
                <a:gd name="f31" fmla="*/ 0 f19 1"/>
                <a:gd name="f32" fmla="+- f21 0 f1"/>
                <a:gd name="f33" fmla="*/ f24 1 4689"/>
                <a:gd name="f34" fmla="*/ f25 1 98726"/>
                <a:gd name="f35" fmla="*/ f26 1 98726"/>
                <a:gd name="f36" fmla="*/ f27 1 98726"/>
                <a:gd name="f37" fmla="*/ f28 1 98726"/>
                <a:gd name="f38" fmla="*/ f29 1 98726"/>
                <a:gd name="f39" fmla="*/ f30 1 4689"/>
                <a:gd name="f40" fmla="*/ f31 1 98726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3"/>
                <a:gd name="f48" fmla="*/ f36 1 f23"/>
                <a:gd name="f49" fmla="*/ f37 1 f23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4 1"/>
                <a:gd name="f60" fmla="*/ f48 f14 1"/>
                <a:gd name="f61" fmla="*/ f49 f14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57" y="f60"/>
                </a:cxn>
                <a:cxn ang="f32">
                  <a:pos x="f57" y="f61"/>
                </a:cxn>
                <a:cxn ang="f32">
                  <a:pos x="f57" y="f62"/>
                </a:cxn>
                <a:cxn ang="f32">
                  <a:pos x="f63" y="f64"/>
                </a:cxn>
                <a:cxn ang="f32">
                  <a:pos x="f63" y="f58"/>
                </a:cxn>
                <a:cxn ang="f32">
                  <a:pos x="f57" y="f58"/>
                </a:cxn>
              </a:cxnLst>
              <a:rect l="f53" t="f56" r="f54" b="f55"/>
              <a:pathLst>
                <a:path w="4689" h="98726">
                  <a:moveTo>
                    <a:pt x="f6" y="f7"/>
                  </a:moveTo>
                  <a:lnTo>
                    <a:pt x="f6" y="f8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9" name="Freeform: Shape 1592">
              <a:extLst>
                <a:ext uri="{FF2B5EF4-FFF2-40B4-BE49-F238E27FC236}">
                  <a16:creationId xmlns:a16="http://schemas.microsoft.com/office/drawing/2014/main" id="{09FCACD2-1A8A-EC26-075D-983C75822E3C}"/>
                </a:ext>
              </a:extLst>
            </p:cNvPr>
            <p:cNvSpPr/>
            <p:nvPr/>
          </p:nvSpPr>
          <p:spPr>
            <a:xfrm>
              <a:off x="664960" y="6148032"/>
              <a:ext cx="697092" cy="3214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5402"/>
                <a:gd name="f7" fmla="val 321496"/>
                <a:gd name="f8" fmla="val 733259"/>
                <a:gd name="f9" fmla="val 107165"/>
                <a:gd name="f10" fmla="val 804"/>
                <a:gd name="f11" fmla="val 2144"/>
                <a:gd name="f12" fmla="val 3215"/>
                <a:gd name="f13" fmla="val 107969"/>
                <a:gd name="f14" fmla="val 4287"/>
                <a:gd name="f15" fmla="val 108907"/>
                <a:gd name="f16" fmla="val 4561"/>
                <a:gd name="f17" fmla="val 109282"/>
                <a:gd name="f18" fmla="val 4786"/>
                <a:gd name="f19" fmla="val 109684"/>
                <a:gd name="f20" fmla="val 4957"/>
                <a:gd name="f21" fmla="val 110112"/>
                <a:gd name="f22" fmla="val 5027"/>
                <a:gd name="f23" fmla="val 110420"/>
                <a:gd name="f24" fmla="val 110742"/>
                <a:gd name="f25" fmla="val 111050"/>
                <a:gd name="f26" fmla="val 265544"/>
                <a:gd name="f27" fmla="val 266121"/>
                <a:gd name="f28" fmla="val 107634"/>
                <a:gd name="f29" fmla="val 269043"/>
                <a:gd name="f30" fmla="val 105102"/>
                <a:gd name="f31" fmla="val 272510"/>
                <a:gd name="f32" fmla="val 105022"/>
                <a:gd name="f33" fmla="val 276581"/>
                <a:gd name="f34" fmla="val 279879"/>
                <a:gd name="f35" fmla="val 108317"/>
                <a:gd name="f36" fmla="val 112390"/>
                <a:gd name="f37" fmla="val 735403"/>
                <a:gd name="f38" fmla="+- 0 0 -90"/>
                <a:gd name="f39" fmla="*/ f3 1 735402"/>
                <a:gd name="f40" fmla="*/ f4 1 321496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735402"/>
                <a:gd name="f49" fmla="*/ f45 1 321496"/>
                <a:gd name="f50" fmla="*/ 733259 f46 1"/>
                <a:gd name="f51" fmla="*/ 0 f45 1"/>
                <a:gd name="f52" fmla="*/ 0 f46 1"/>
                <a:gd name="f53" fmla="*/ 107165 f45 1"/>
                <a:gd name="f54" fmla="*/ 804 f46 1"/>
                <a:gd name="f55" fmla="*/ 2144 f46 1"/>
                <a:gd name="f56" fmla="*/ 3215 f46 1"/>
                <a:gd name="f57" fmla="*/ 107969 f45 1"/>
                <a:gd name="f58" fmla="*/ 4287 f46 1"/>
                <a:gd name="f59" fmla="*/ 108907 f45 1"/>
                <a:gd name="f60" fmla="*/ 4957 f46 1"/>
                <a:gd name="f61" fmla="*/ 110112 f45 1"/>
                <a:gd name="f62" fmla="*/ 111050 f45 1"/>
                <a:gd name="f63" fmla="*/ 265544 f46 1"/>
                <a:gd name="f64" fmla="*/ 272510 f46 1"/>
                <a:gd name="f65" fmla="*/ 105022 f45 1"/>
                <a:gd name="f66" fmla="*/ 279879 f46 1"/>
                <a:gd name="f67" fmla="*/ 112390 f45 1"/>
                <a:gd name="f68" fmla="*/ 321496 f45 1"/>
                <a:gd name="f69" fmla="*/ 735403 f46 1"/>
                <a:gd name="f70" fmla="+- f47 0 f1"/>
                <a:gd name="f71" fmla="*/ f50 1 735402"/>
                <a:gd name="f72" fmla="*/ f51 1 321496"/>
                <a:gd name="f73" fmla="*/ f52 1 735402"/>
                <a:gd name="f74" fmla="*/ f53 1 321496"/>
                <a:gd name="f75" fmla="*/ f54 1 735402"/>
                <a:gd name="f76" fmla="*/ f55 1 735402"/>
                <a:gd name="f77" fmla="*/ f56 1 735402"/>
                <a:gd name="f78" fmla="*/ f57 1 321496"/>
                <a:gd name="f79" fmla="*/ f58 1 735402"/>
                <a:gd name="f80" fmla="*/ f59 1 321496"/>
                <a:gd name="f81" fmla="*/ f60 1 735402"/>
                <a:gd name="f82" fmla="*/ f61 1 321496"/>
                <a:gd name="f83" fmla="*/ f62 1 321496"/>
                <a:gd name="f84" fmla="*/ f63 1 735402"/>
                <a:gd name="f85" fmla="*/ f64 1 735402"/>
                <a:gd name="f86" fmla="*/ f65 1 321496"/>
                <a:gd name="f87" fmla="*/ f66 1 735402"/>
                <a:gd name="f88" fmla="*/ f67 1 321496"/>
                <a:gd name="f89" fmla="*/ f68 1 321496"/>
                <a:gd name="f90" fmla="*/ f69 1 735402"/>
                <a:gd name="f91" fmla="*/ f41 1 f48"/>
                <a:gd name="f92" fmla="*/ f42 1 f48"/>
                <a:gd name="f93" fmla="*/ f41 1 f49"/>
                <a:gd name="f94" fmla="*/ f43 1 f49"/>
                <a:gd name="f95" fmla="*/ f71 1 f48"/>
                <a:gd name="f96" fmla="*/ f72 1 f49"/>
                <a:gd name="f97" fmla="*/ f73 1 f48"/>
                <a:gd name="f98" fmla="*/ f74 1 f49"/>
                <a:gd name="f99" fmla="*/ f75 1 f48"/>
                <a:gd name="f100" fmla="*/ f76 1 f48"/>
                <a:gd name="f101" fmla="*/ f77 1 f48"/>
                <a:gd name="f102" fmla="*/ f78 1 f49"/>
                <a:gd name="f103" fmla="*/ f79 1 f48"/>
                <a:gd name="f104" fmla="*/ f80 1 f49"/>
                <a:gd name="f105" fmla="*/ f81 1 f48"/>
                <a:gd name="f106" fmla="*/ f82 1 f49"/>
                <a:gd name="f107" fmla="*/ f83 1 f49"/>
                <a:gd name="f108" fmla="*/ f84 1 f48"/>
                <a:gd name="f109" fmla="*/ f85 1 f48"/>
                <a:gd name="f110" fmla="*/ f86 1 f49"/>
                <a:gd name="f111" fmla="*/ f87 1 f48"/>
                <a:gd name="f112" fmla="*/ f88 1 f49"/>
                <a:gd name="f113" fmla="*/ f89 1 f49"/>
                <a:gd name="f114" fmla="*/ f90 1 f48"/>
                <a:gd name="f115" fmla="*/ f91 f39 1"/>
                <a:gd name="f116" fmla="*/ f92 f39 1"/>
                <a:gd name="f117" fmla="*/ f94 f40 1"/>
                <a:gd name="f118" fmla="*/ f93 f40 1"/>
                <a:gd name="f119" fmla="*/ f95 f39 1"/>
                <a:gd name="f120" fmla="*/ f96 f40 1"/>
                <a:gd name="f121" fmla="*/ f97 f39 1"/>
                <a:gd name="f122" fmla="*/ f98 f40 1"/>
                <a:gd name="f123" fmla="*/ f99 f39 1"/>
                <a:gd name="f124" fmla="*/ f100 f39 1"/>
                <a:gd name="f125" fmla="*/ f101 f39 1"/>
                <a:gd name="f126" fmla="*/ f102 f40 1"/>
                <a:gd name="f127" fmla="*/ f103 f39 1"/>
                <a:gd name="f128" fmla="*/ f104 f40 1"/>
                <a:gd name="f129" fmla="*/ f105 f39 1"/>
                <a:gd name="f130" fmla="*/ f106 f40 1"/>
                <a:gd name="f131" fmla="*/ f107 f40 1"/>
                <a:gd name="f132" fmla="*/ f108 f39 1"/>
                <a:gd name="f133" fmla="*/ f109 f39 1"/>
                <a:gd name="f134" fmla="*/ f110 f40 1"/>
                <a:gd name="f135" fmla="*/ f111 f39 1"/>
                <a:gd name="f136" fmla="*/ f112 f40 1"/>
                <a:gd name="f137" fmla="*/ f113 f40 1"/>
                <a:gd name="f138" fmla="*/ f114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9" y="f120"/>
                </a:cxn>
                <a:cxn ang="f70">
                  <a:pos x="f121" y="f120"/>
                </a:cxn>
                <a:cxn ang="f70">
                  <a:pos x="f121" y="f122"/>
                </a:cxn>
                <a:cxn ang="f70">
                  <a:pos x="f121" y="f122"/>
                </a:cxn>
                <a:cxn ang="f70">
                  <a:pos x="f123" y="f122"/>
                </a:cxn>
                <a:cxn ang="f70">
                  <a:pos x="f124" y="f122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9" y="f130"/>
                </a:cxn>
                <a:cxn ang="f70">
                  <a:pos x="f129" y="f131"/>
                </a:cxn>
                <a:cxn ang="f70">
                  <a:pos x="f132" y="f131"/>
                </a:cxn>
                <a:cxn ang="f70">
                  <a:pos x="f133" y="f134"/>
                </a:cxn>
                <a:cxn ang="f70">
                  <a:pos x="f135" y="f136"/>
                </a:cxn>
                <a:cxn ang="f70">
                  <a:pos x="f135" y="f137"/>
                </a:cxn>
                <a:cxn ang="f70">
                  <a:pos x="f138" y="f137"/>
                </a:cxn>
                <a:cxn ang="f70">
                  <a:pos x="f138" y="f120"/>
                </a:cxn>
              </a:cxnLst>
              <a:rect l="f115" t="f118" r="f116" b="f117"/>
              <a:pathLst>
                <a:path w="735402" h="321496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lnTo>
                    <a:pt x="f26" y="f2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2"/>
                    <a:pt x="f34" y="f35"/>
                    <a:pt x="f34" y="f36"/>
                  </a:cubicBezTo>
                  <a:lnTo>
                    <a:pt x="f34" y="f7"/>
                  </a:lnTo>
                  <a:lnTo>
                    <a:pt x="f37" y="f7"/>
                  </a:lnTo>
                  <a:lnTo>
                    <a:pt x="f37" y="f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0" name="Freeform: Shape 1593">
              <a:extLst>
                <a:ext uri="{FF2B5EF4-FFF2-40B4-BE49-F238E27FC236}">
                  <a16:creationId xmlns:a16="http://schemas.microsoft.com/office/drawing/2014/main" id="{6EEBA2EC-85BA-DFC7-680D-51574DDC1678}"/>
                </a:ext>
              </a:extLst>
            </p:cNvPr>
            <p:cNvSpPr/>
            <p:nvPr/>
          </p:nvSpPr>
          <p:spPr>
            <a:xfrm>
              <a:off x="671187" y="6263502"/>
              <a:ext cx="245232" cy="1999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8710"/>
                <a:gd name="f7" fmla="val 199997"/>
                <a:gd name="f8" fmla="val 2814"/>
                <a:gd name="f9" fmla="val 258711"/>
                <a:gd name="f10" fmla="+- 0 0 -90"/>
                <a:gd name="f11" fmla="*/ f3 1 258710"/>
                <a:gd name="f12" fmla="*/ f4 1 199997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58710"/>
                <a:gd name="f21" fmla="*/ f17 1 199997"/>
                <a:gd name="f22" fmla="*/ 0 f18 1"/>
                <a:gd name="f23" fmla="*/ 0 f17 1"/>
                <a:gd name="f24" fmla="*/ 199997 f17 1"/>
                <a:gd name="f25" fmla="*/ 2814 f18 1"/>
                <a:gd name="f26" fmla="*/ 258711 f18 1"/>
                <a:gd name="f27" fmla="+- f19 0 f1"/>
                <a:gd name="f28" fmla="*/ f22 1 258710"/>
                <a:gd name="f29" fmla="*/ f23 1 199997"/>
                <a:gd name="f30" fmla="*/ f24 1 199997"/>
                <a:gd name="f31" fmla="*/ f25 1 258710"/>
                <a:gd name="f32" fmla="*/ f26 1 258710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48"/>
                </a:cxn>
                <a:cxn ang="f27">
                  <a:pos x="f50" y="f48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258710" h="199997">
                  <a:moveTo>
                    <a:pt x="f5" y="f5"/>
                  </a:moveTo>
                  <a:lnTo>
                    <a:pt x="f5" y="f7"/>
                  </a:lnTo>
                  <a:lnTo>
                    <a:pt x="f8" y="f7"/>
                  </a:lnTo>
                  <a:lnTo>
                    <a:pt x="f9" y="f7"/>
                  </a:lnTo>
                  <a:lnTo>
                    <a:pt x="f9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1" name="Freeform: Shape 1594">
              <a:extLst>
                <a:ext uri="{FF2B5EF4-FFF2-40B4-BE49-F238E27FC236}">
                  <a16:creationId xmlns:a16="http://schemas.microsoft.com/office/drawing/2014/main" id="{0A5E8A4C-23E8-AA0D-CD35-921808005801}"/>
                </a:ext>
              </a:extLst>
            </p:cNvPr>
            <p:cNvSpPr/>
            <p:nvPr/>
          </p:nvSpPr>
          <p:spPr>
            <a:xfrm>
              <a:off x="929377" y="6029343"/>
              <a:ext cx="4187" cy="1039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21"/>
                <a:gd name="f7" fmla="val 103950"/>
                <a:gd name="f8" fmla="val 3751"/>
                <a:gd name="f9" fmla="val 2947"/>
                <a:gd name="f10" fmla="val 1072"/>
                <a:gd name="f11" fmla="+- 0 0 -90"/>
                <a:gd name="f12" fmla="*/ f3 1 4421"/>
                <a:gd name="f13" fmla="*/ f4 1 10395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421"/>
                <a:gd name="f22" fmla="*/ f18 1 103950"/>
                <a:gd name="f23" fmla="*/ 3751 f19 1"/>
                <a:gd name="f24" fmla="*/ 2947 f18 1"/>
                <a:gd name="f25" fmla="*/ 1072 f19 1"/>
                <a:gd name="f26" fmla="*/ 1072 f18 1"/>
                <a:gd name="f27" fmla="*/ 0 f19 1"/>
                <a:gd name="f28" fmla="*/ 0 f18 1"/>
                <a:gd name="f29" fmla="*/ 103950 f18 1"/>
                <a:gd name="f30" fmla="*/ 4421 f19 1"/>
                <a:gd name="f31" fmla="+- f20 0 f1"/>
                <a:gd name="f32" fmla="*/ f23 1 4421"/>
                <a:gd name="f33" fmla="*/ f24 1 103950"/>
                <a:gd name="f34" fmla="*/ f25 1 4421"/>
                <a:gd name="f35" fmla="*/ f26 1 103950"/>
                <a:gd name="f36" fmla="*/ f27 1 4421"/>
                <a:gd name="f37" fmla="*/ f28 1 103950"/>
                <a:gd name="f38" fmla="*/ f29 1 103950"/>
                <a:gd name="f39" fmla="*/ f30 1 4421"/>
                <a:gd name="f40" fmla="*/ f14 1 f21"/>
                <a:gd name="f41" fmla="*/ f15 1 f21"/>
                <a:gd name="f42" fmla="*/ f14 1 f22"/>
                <a:gd name="f43" fmla="*/ f16 1 f22"/>
                <a:gd name="f44" fmla="*/ f32 1 f21"/>
                <a:gd name="f45" fmla="*/ f33 1 f22"/>
                <a:gd name="f46" fmla="*/ f34 1 f21"/>
                <a:gd name="f47" fmla="*/ f35 1 f22"/>
                <a:gd name="f48" fmla="*/ f36 1 f21"/>
                <a:gd name="f49" fmla="*/ f37 1 f22"/>
                <a:gd name="f50" fmla="*/ f38 1 f22"/>
                <a:gd name="f51" fmla="*/ f39 1 f21"/>
                <a:gd name="f52" fmla="*/ f40 f12 1"/>
                <a:gd name="f53" fmla="*/ f41 f12 1"/>
                <a:gd name="f54" fmla="*/ f43 f13 1"/>
                <a:gd name="f55" fmla="*/ f42 f13 1"/>
                <a:gd name="f56" fmla="*/ f44 f12 1"/>
                <a:gd name="f57" fmla="*/ f45 f13 1"/>
                <a:gd name="f58" fmla="*/ f46 f12 1"/>
                <a:gd name="f59" fmla="*/ f47 f13 1"/>
                <a:gd name="f60" fmla="*/ f48 f12 1"/>
                <a:gd name="f61" fmla="*/ f49 f13 1"/>
                <a:gd name="f62" fmla="*/ f50 f13 1"/>
                <a:gd name="f63" fmla="*/ f5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6" y="f57"/>
                </a:cxn>
                <a:cxn ang="f31">
                  <a:pos x="f58" y="f59"/>
                </a:cxn>
                <a:cxn ang="f31">
                  <a:pos x="f58" y="f59"/>
                </a:cxn>
                <a:cxn ang="f31">
                  <a:pos x="f60" y="f61"/>
                </a:cxn>
                <a:cxn ang="f31">
                  <a:pos x="f60" y="f61"/>
                </a:cxn>
                <a:cxn ang="f31">
                  <a:pos x="f60" y="f62"/>
                </a:cxn>
                <a:cxn ang="f31">
                  <a:pos x="f63" y="f62"/>
                </a:cxn>
              </a:cxnLst>
              <a:rect l="f52" t="f55" r="f53" b="f54"/>
              <a:pathLst>
                <a:path w="4421" h="103950">
                  <a:moveTo>
                    <a:pt x="f8" y="f9"/>
                  </a:moveTo>
                  <a:lnTo>
                    <a:pt x="f10" y="f10"/>
                  </a:lnTo>
                  <a:lnTo>
                    <a:pt x="f10" y="f10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2" name="Freeform: Shape 1595">
              <a:extLst>
                <a:ext uri="{FF2B5EF4-FFF2-40B4-BE49-F238E27FC236}">
                  <a16:creationId xmlns:a16="http://schemas.microsoft.com/office/drawing/2014/main" id="{1E3553C8-B0F9-4D1C-1269-78A4604128D5}"/>
                </a:ext>
              </a:extLst>
            </p:cNvPr>
            <p:cNvSpPr/>
            <p:nvPr/>
          </p:nvSpPr>
          <p:spPr>
            <a:xfrm>
              <a:off x="671187" y="4959696"/>
              <a:ext cx="255135" cy="11730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9160"/>
                <a:gd name="f7" fmla="val 1173058"/>
                <a:gd name="f8" fmla="val 1031199"/>
                <a:gd name="f9" fmla="val 1173059"/>
                <a:gd name="f10" fmla="val 269161"/>
                <a:gd name="f11" fmla="val 8707"/>
                <a:gd name="f12" fmla="val 265544"/>
                <a:gd name="f13" fmla="val 171759"/>
                <a:gd name="f14" fmla="val 639911"/>
                <a:gd name="f15" fmla="val 822628"/>
                <a:gd name="f16" fmla="+- 0 0 -90"/>
                <a:gd name="f17" fmla="*/ f3 1 269160"/>
                <a:gd name="f18" fmla="*/ f4 1 117305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69160"/>
                <a:gd name="f27" fmla="*/ f23 1 1173058"/>
                <a:gd name="f28" fmla="*/ 0 f24 1"/>
                <a:gd name="f29" fmla="*/ 1031199 f23 1"/>
                <a:gd name="f30" fmla="*/ 1173059 f23 1"/>
                <a:gd name="f31" fmla="*/ 269161 f24 1"/>
                <a:gd name="f32" fmla="*/ 8707 f23 1"/>
                <a:gd name="f33" fmla="*/ 265544 f24 1"/>
                <a:gd name="f34" fmla="*/ 0 f23 1"/>
                <a:gd name="f35" fmla="*/ 171759 f24 1"/>
                <a:gd name="f36" fmla="*/ 639911 f23 1"/>
                <a:gd name="f37" fmla="*/ 822628 f23 1"/>
                <a:gd name="f38" fmla="+- f25 0 f1"/>
                <a:gd name="f39" fmla="*/ f28 1 269160"/>
                <a:gd name="f40" fmla="*/ f29 1 1173058"/>
                <a:gd name="f41" fmla="*/ f30 1 1173058"/>
                <a:gd name="f42" fmla="*/ f31 1 269160"/>
                <a:gd name="f43" fmla="*/ f32 1 1173058"/>
                <a:gd name="f44" fmla="*/ f33 1 269160"/>
                <a:gd name="f45" fmla="*/ f34 1 1173058"/>
                <a:gd name="f46" fmla="*/ f35 1 269160"/>
                <a:gd name="f47" fmla="*/ f36 1 1173058"/>
                <a:gd name="f48" fmla="*/ f37 1 1173058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7"/>
                <a:gd name="f56" fmla="*/ f42 1 f26"/>
                <a:gd name="f57" fmla="*/ f43 1 f27"/>
                <a:gd name="f58" fmla="*/ f44 1 f26"/>
                <a:gd name="f59" fmla="*/ f45 1 f27"/>
                <a:gd name="f60" fmla="*/ f46 1 f26"/>
                <a:gd name="f61" fmla="*/ f47 1 f27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8 1"/>
                <a:gd name="f70" fmla="*/ f56 f17 1"/>
                <a:gd name="f71" fmla="*/ f57 f18 1"/>
                <a:gd name="f72" fmla="*/ f58 f17 1"/>
                <a:gd name="f73" fmla="*/ f59 f18 1"/>
                <a:gd name="f74" fmla="*/ f60 f17 1"/>
                <a:gd name="f75" fmla="*/ f61 f18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7" y="f69"/>
                </a:cxn>
                <a:cxn ang="f38">
                  <a:pos x="f70" y="f69"/>
                </a:cxn>
                <a:cxn ang="f38">
                  <a:pos x="f70" y="f71"/>
                </a:cxn>
                <a:cxn ang="f38">
                  <a:pos x="f72" y="f73"/>
                </a:cxn>
                <a:cxn ang="f38">
                  <a:pos x="f74" y="f73"/>
                </a:cxn>
                <a:cxn ang="f38">
                  <a:pos x="f67" y="f73"/>
                </a:cxn>
                <a:cxn ang="f38">
                  <a:pos x="f67" y="f75"/>
                </a:cxn>
                <a:cxn ang="f38">
                  <a:pos x="f67" y="f76"/>
                </a:cxn>
                <a:cxn ang="f38">
                  <a:pos x="f67" y="f68"/>
                </a:cxn>
              </a:cxnLst>
              <a:rect l="f63" t="f66" r="f64" b="f65"/>
              <a:pathLst>
                <a:path w="269160" h="1173058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13" y="f5"/>
                  </a:lnTo>
                  <a:lnTo>
                    <a:pt x="f5" y="f5"/>
                  </a:lnTo>
                  <a:lnTo>
                    <a:pt x="f5" y="f14"/>
                  </a:lnTo>
                  <a:lnTo>
                    <a:pt x="f5" y="f1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3" name="Freeform: Shape 1596">
              <a:extLst>
                <a:ext uri="{FF2B5EF4-FFF2-40B4-BE49-F238E27FC236}">
                  <a16:creationId xmlns:a16="http://schemas.microsoft.com/office/drawing/2014/main" id="{BE7C3B65-C5EC-124E-36F2-04150C4D59F0}"/>
                </a:ext>
              </a:extLst>
            </p:cNvPr>
            <p:cNvSpPr/>
            <p:nvPr/>
          </p:nvSpPr>
          <p:spPr>
            <a:xfrm>
              <a:off x="931407" y="6473010"/>
              <a:ext cx="1037962" cy="380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4998"/>
                <a:gd name="f7" fmla="val 380838"/>
                <a:gd name="f8" fmla="val 1090443"/>
                <a:gd name="f9" fmla="val 4689"/>
                <a:gd name="f10" fmla="val 464366"/>
                <a:gd name="f11" fmla="val 463616"/>
                <a:gd name="f12" fmla="val 4822"/>
                <a:gd name="f13" fmla="val 462839"/>
                <a:gd name="f14" fmla="val 462089"/>
                <a:gd name="f15" fmla="val 459141"/>
                <a:gd name="f16" fmla="val 4635"/>
                <a:gd name="f17" fmla="val 456529"/>
                <a:gd name="f18" fmla="val 2773"/>
                <a:gd name="f19" fmla="val 455524"/>
                <a:gd name="f20" fmla="val 804"/>
                <a:gd name="f21" fmla="val 1206"/>
                <a:gd name="f22" fmla="val 380839"/>
                <a:gd name="f23" fmla="val 1094999"/>
                <a:gd name="f24" fmla="+- 0 0 -90"/>
                <a:gd name="f25" fmla="*/ f3 1 1094998"/>
                <a:gd name="f26" fmla="*/ f4 1 380838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094998"/>
                <a:gd name="f35" fmla="*/ f31 1 380838"/>
                <a:gd name="f36" fmla="*/ 1090443 f32 1"/>
                <a:gd name="f37" fmla="*/ 4689 f31 1"/>
                <a:gd name="f38" fmla="*/ 464366 f32 1"/>
                <a:gd name="f39" fmla="*/ 462089 f32 1"/>
                <a:gd name="f40" fmla="*/ 455524 f32 1"/>
                <a:gd name="f41" fmla="*/ 0 f31 1"/>
                <a:gd name="f42" fmla="*/ 0 f32 1"/>
                <a:gd name="f43" fmla="*/ 1206 f31 1"/>
                <a:gd name="f44" fmla="*/ 380839 f31 1"/>
                <a:gd name="f45" fmla="*/ 1094999 f32 1"/>
                <a:gd name="f46" fmla="*/ 4822 f31 1"/>
                <a:gd name="f47" fmla="+- f33 0 f1"/>
                <a:gd name="f48" fmla="*/ f36 1 1094998"/>
                <a:gd name="f49" fmla="*/ f37 1 380838"/>
                <a:gd name="f50" fmla="*/ f38 1 1094998"/>
                <a:gd name="f51" fmla="*/ f39 1 1094998"/>
                <a:gd name="f52" fmla="*/ f40 1 1094998"/>
                <a:gd name="f53" fmla="*/ f41 1 380838"/>
                <a:gd name="f54" fmla="*/ f42 1 1094998"/>
                <a:gd name="f55" fmla="*/ f43 1 380838"/>
                <a:gd name="f56" fmla="*/ f44 1 380838"/>
                <a:gd name="f57" fmla="*/ f45 1 1094998"/>
                <a:gd name="f58" fmla="*/ f46 1 380838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4"/>
                <a:gd name="f66" fmla="*/ f51 1 f34"/>
                <a:gd name="f67" fmla="*/ f52 1 f34"/>
                <a:gd name="f68" fmla="*/ f53 1 f35"/>
                <a:gd name="f69" fmla="*/ f54 1 f34"/>
                <a:gd name="f70" fmla="*/ f55 1 f35"/>
                <a:gd name="f71" fmla="*/ f56 1 f35"/>
                <a:gd name="f72" fmla="*/ f57 1 f34"/>
                <a:gd name="f73" fmla="*/ f58 1 f35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5 1"/>
                <a:gd name="f81" fmla="*/ f66 f25 1"/>
                <a:gd name="f82" fmla="*/ f67 f25 1"/>
                <a:gd name="f83" fmla="*/ f68 f26 1"/>
                <a:gd name="f84" fmla="*/ f69 f25 1"/>
                <a:gd name="f85" fmla="*/ f70 f26 1"/>
                <a:gd name="f86" fmla="*/ f71 f26 1"/>
                <a:gd name="f87" fmla="*/ f72 f25 1"/>
                <a:gd name="f88" fmla="*/ f7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80" y="f79"/>
                </a:cxn>
                <a:cxn ang="f47">
                  <a:pos x="f81" y="f79"/>
                </a:cxn>
                <a:cxn ang="f47">
                  <a:pos x="f82" y="f83"/>
                </a:cxn>
                <a:cxn ang="f47">
                  <a:pos x="f82" y="f83"/>
                </a:cxn>
                <a:cxn ang="f47">
                  <a:pos x="f82" y="f83"/>
                </a:cxn>
                <a:cxn ang="f47">
                  <a:pos x="f84" y="f83"/>
                </a:cxn>
                <a:cxn ang="f47">
                  <a:pos x="f84" y="f85"/>
                </a:cxn>
                <a:cxn ang="f47">
                  <a:pos x="f84" y="f85"/>
                </a:cxn>
                <a:cxn ang="f47">
                  <a:pos x="f84" y="f86"/>
                </a:cxn>
                <a:cxn ang="f47">
                  <a:pos x="f87" y="f86"/>
                </a:cxn>
                <a:cxn ang="f47">
                  <a:pos x="f87" y="f88"/>
                </a:cxn>
              </a:cxnLst>
              <a:rect l="f74" t="f77" r="f75" b="f76"/>
              <a:pathLst>
                <a:path w="1094998" h="380838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cubicBezTo>
                    <a:pt x="f15" y="f16"/>
                    <a:pt x="f17" y="f18"/>
                    <a:pt x="f19" y="f5"/>
                  </a:cubicBezTo>
                  <a:cubicBezTo>
                    <a:pt x="f19" y="f5"/>
                    <a:pt x="f19" y="f5"/>
                    <a:pt x="f19" y="f5"/>
                  </a:cubicBezTo>
                  <a:lnTo>
                    <a:pt x="f19" y="f5"/>
                  </a:lnTo>
                  <a:lnTo>
                    <a:pt x="f5" y="f5"/>
                  </a:lnTo>
                  <a:cubicBezTo>
                    <a:pt x="f5" y="f5"/>
                    <a:pt x="f5" y="f20"/>
                    <a:pt x="f5" y="f21"/>
                  </a:cubicBezTo>
                  <a:lnTo>
                    <a:pt x="f5" y="f21"/>
                  </a:lnTo>
                  <a:lnTo>
                    <a:pt x="f5" y="f22"/>
                  </a:lnTo>
                  <a:lnTo>
                    <a:pt x="f23" y="f22"/>
                  </a:lnTo>
                  <a:lnTo>
                    <a:pt x="f23" y="f12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4" name="Freeform: Shape 1597">
              <a:extLst>
                <a:ext uri="{FF2B5EF4-FFF2-40B4-BE49-F238E27FC236}">
                  <a16:creationId xmlns:a16="http://schemas.microsoft.com/office/drawing/2014/main" id="{3D5DD504-CDB8-5F07-B2D6-A5AE26C8A24E}"/>
                </a:ext>
              </a:extLst>
            </p:cNvPr>
            <p:cNvSpPr/>
            <p:nvPr/>
          </p:nvSpPr>
          <p:spPr>
            <a:xfrm>
              <a:off x="672714" y="6478094"/>
              <a:ext cx="2414" cy="3757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75748"/>
                <a:gd name="f8" fmla="val 1206"/>
                <a:gd name="f9" fmla="val 375749"/>
                <a:gd name="f10" fmla="val 2546"/>
                <a:gd name="f11" fmla="+- 0 0 -90"/>
                <a:gd name="f12" fmla="*/ f3 1 2545"/>
                <a:gd name="f13" fmla="*/ f4 1 37574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545"/>
                <a:gd name="f22" fmla="*/ f18 1 375748"/>
                <a:gd name="f23" fmla="*/ 1206 f19 1"/>
                <a:gd name="f24" fmla="*/ 0 f18 1"/>
                <a:gd name="f25" fmla="*/ 0 f19 1"/>
                <a:gd name="f26" fmla="*/ 375749 f18 1"/>
                <a:gd name="f27" fmla="*/ 2546 f19 1"/>
                <a:gd name="f28" fmla="+- f20 0 f1"/>
                <a:gd name="f29" fmla="*/ f23 1 2545"/>
                <a:gd name="f30" fmla="*/ f24 1 375748"/>
                <a:gd name="f31" fmla="*/ f25 1 2545"/>
                <a:gd name="f32" fmla="*/ f26 1 375748"/>
                <a:gd name="f33" fmla="*/ f27 1 254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48"/>
                </a:cxn>
                <a:cxn ang="f28">
                  <a:pos x="f47" y="f48"/>
                </a:cxn>
              </a:cxnLst>
              <a:rect l="f43" t="f46" r="f44" b="f45"/>
              <a:pathLst>
                <a:path w="2545" h="375748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5" name="Freeform: Shape 1598">
              <a:extLst>
                <a:ext uri="{FF2B5EF4-FFF2-40B4-BE49-F238E27FC236}">
                  <a16:creationId xmlns:a16="http://schemas.microsoft.com/office/drawing/2014/main" id="{73136ABA-C2E1-22CA-1E69-92346D92BC4B}"/>
                </a:ext>
              </a:extLst>
            </p:cNvPr>
            <p:cNvSpPr/>
            <p:nvPr/>
          </p:nvSpPr>
          <p:spPr>
            <a:xfrm>
              <a:off x="346447" y="5983531"/>
              <a:ext cx="310896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7977"/>
                <a:gd name="f7" fmla="val 14601"/>
                <a:gd name="f8" fmla="val 7235"/>
                <a:gd name="f9" fmla="val 7368"/>
                <a:gd name="f10" fmla="val 4017"/>
                <a:gd name="f11" fmla="val 74"/>
                <a:gd name="f12" fmla="val 7236"/>
                <a:gd name="f13" fmla="val 3350"/>
                <a:gd name="f14" fmla="+- 0 0 -90"/>
                <a:gd name="f15" fmla="*/ f3 1 327977"/>
                <a:gd name="f16" fmla="*/ f4 1 1460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27977"/>
                <a:gd name="f25" fmla="*/ f21 1 14601"/>
                <a:gd name="f26" fmla="*/ 7235 f22 1"/>
                <a:gd name="f27" fmla="*/ 7368 f21 1"/>
                <a:gd name="f28" fmla="*/ 14601 f21 1"/>
                <a:gd name="f29" fmla="*/ 327977 f22 1"/>
                <a:gd name="f30" fmla="*/ 0 f21 1"/>
                <a:gd name="f31" fmla="*/ 0 f22 1"/>
                <a:gd name="f32" fmla="+- f23 0 f1"/>
                <a:gd name="f33" fmla="*/ f26 1 327977"/>
                <a:gd name="f34" fmla="*/ f27 1 14601"/>
                <a:gd name="f35" fmla="*/ f28 1 14601"/>
                <a:gd name="f36" fmla="*/ f29 1 327977"/>
                <a:gd name="f37" fmla="*/ f30 1 14601"/>
                <a:gd name="f38" fmla="*/ f31 1 327977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6" y="f57"/>
                </a:cxn>
                <a:cxn ang="f32">
                  <a:pos x="f58" y="f57"/>
                </a:cxn>
                <a:cxn ang="f32">
                  <a:pos x="f53" y="f54"/>
                </a:cxn>
              </a:cxnLst>
              <a:rect l="f49" t="f52" r="f50" b="f51"/>
              <a:pathLst>
                <a:path w="327977" h="14601">
                  <a:moveTo>
                    <a:pt x="f8" y="f9"/>
                  </a:moveTo>
                  <a:lnTo>
                    <a:pt x="f8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0" y="f11"/>
                    <a:pt x="f12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6" name="Freeform: Shape 1599">
              <a:extLst>
                <a:ext uri="{FF2B5EF4-FFF2-40B4-BE49-F238E27FC236}">
                  <a16:creationId xmlns:a16="http://schemas.microsoft.com/office/drawing/2014/main" id="{8AF1810F-CB02-539C-4469-B38494F87D23}"/>
                </a:ext>
              </a:extLst>
            </p:cNvPr>
            <p:cNvSpPr/>
            <p:nvPr/>
          </p:nvSpPr>
          <p:spPr>
            <a:xfrm>
              <a:off x="0" y="6481047"/>
              <a:ext cx="139702" cy="1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5"/>
                <a:gd name="f7" fmla="val 178"/>
                <a:gd name="f8" fmla="val 146437"/>
                <a:gd name="f9" fmla="val 127279"/>
                <a:gd name="f10" fmla="val 146571"/>
                <a:gd name="f11" fmla="val 402"/>
                <a:gd name="f12" fmla="+- 0 0 -90"/>
                <a:gd name="f13" fmla="*/ f3 1 147375"/>
                <a:gd name="f14" fmla="*/ f4 1 17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7375"/>
                <a:gd name="f23" fmla="*/ f19 1 178"/>
                <a:gd name="f24" fmla="*/ 146437 f20 1"/>
                <a:gd name="f25" fmla="*/ 0 f19 1"/>
                <a:gd name="f26" fmla="*/ 127279 f20 1"/>
                <a:gd name="f27" fmla="*/ 0 f20 1"/>
                <a:gd name="f28" fmla="*/ 147375 f20 1"/>
                <a:gd name="f29" fmla="+- f21 0 f1"/>
                <a:gd name="f30" fmla="*/ f24 1 147375"/>
                <a:gd name="f31" fmla="*/ f25 1 178"/>
                <a:gd name="f32" fmla="*/ f26 1 147375"/>
                <a:gd name="f33" fmla="*/ f27 1 147375"/>
                <a:gd name="f34" fmla="*/ f28 1 147375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2"/>
                <a:gd name="f42" fmla="*/ f33 1 f22"/>
                <a:gd name="f43" fmla="*/ f34 1 f22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3 1"/>
                <a:gd name="f51" fmla="*/ f42 f13 1"/>
                <a:gd name="f52" fmla="*/ f4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50" y="f49"/>
                </a:cxn>
                <a:cxn ang="f29">
                  <a:pos x="f51" y="f49"/>
                </a:cxn>
                <a:cxn ang="f29">
                  <a:pos x="f51" y="f49"/>
                </a:cxn>
                <a:cxn ang="f29">
                  <a:pos x="f52" y="f49"/>
                </a:cxn>
                <a:cxn ang="f29">
                  <a:pos x="f48" y="f49"/>
                </a:cxn>
              </a:cxnLst>
              <a:rect l="f44" t="f47" r="f45" b="f46"/>
              <a:pathLst>
                <a:path w="147375" h="178">
                  <a:moveTo>
                    <a:pt x="f8" y="f5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6" y="f5"/>
                  </a:lnTo>
                  <a:cubicBezTo>
                    <a:pt x="f6" y="f5"/>
                    <a:pt x="f10" y="f11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7" name="Freeform: Shape 1600">
              <a:extLst>
                <a:ext uri="{FF2B5EF4-FFF2-40B4-BE49-F238E27FC236}">
                  <a16:creationId xmlns:a16="http://schemas.microsoft.com/office/drawing/2014/main" id="{24A82596-32FB-3DED-2E44-8B347CBD9E89}"/>
                </a:ext>
              </a:extLst>
            </p:cNvPr>
            <p:cNvSpPr/>
            <p:nvPr/>
          </p:nvSpPr>
          <p:spPr>
            <a:xfrm>
              <a:off x="3024222" y="6449126"/>
              <a:ext cx="40891" cy="60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40"/>
                <a:gd name="f7" fmla="val 6068"/>
                <a:gd name="f8" fmla="val 6967"/>
                <a:gd name="f9" fmla="val 34566"/>
                <a:gd name="f10" fmla="val 35196"/>
                <a:gd name="f11" fmla="val 2626"/>
                <a:gd name="f12" fmla="val 38170"/>
                <a:gd name="f13" fmla="val 107"/>
                <a:gd name="f14" fmla="val 41667"/>
                <a:gd name="f15" fmla="val 40"/>
                <a:gd name="f16" fmla="val 42163"/>
                <a:gd name="f17" fmla="val -13"/>
                <a:gd name="f18" fmla="val 42645"/>
                <a:gd name="f19" fmla="val 43141"/>
                <a:gd name="f20" fmla="val 41801"/>
                <a:gd name="f21" fmla="val 3483"/>
                <a:gd name="f22" fmla="val 67"/>
                <a:gd name="f23" fmla="val 6444"/>
                <a:gd name="f24" fmla="+- 0 0 -90"/>
                <a:gd name="f25" fmla="*/ f3 1 43140"/>
                <a:gd name="f26" fmla="*/ f4 1 6068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43140"/>
                <a:gd name="f35" fmla="*/ f31 1 6068"/>
                <a:gd name="f36" fmla="*/ 6967 f32 1"/>
                <a:gd name="f37" fmla="*/ 6068 f31 1"/>
                <a:gd name="f38" fmla="*/ 34566 f32 1"/>
                <a:gd name="f39" fmla="*/ 41667 f32 1"/>
                <a:gd name="f40" fmla="*/ 40 f31 1"/>
                <a:gd name="f41" fmla="*/ 43141 f32 1"/>
                <a:gd name="f42" fmla="*/ 41801 f32 1"/>
                <a:gd name="f43" fmla="*/ 0 f32 1"/>
                <a:gd name="f44" fmla="+- f33 0 f1"/>
                <a:gd name="f45" fmla="*/ f36 1 43140"/>
                <a:gd name="f46" fmla="*/ f37 1 6068"/>
                <a:gd name="f47" fmla="*/ f38 1 43140"/>
                <a:gd name="f48" fmla="*/ f39 1 43140"/>
                <a:gd name="f49" fmla="*/ f40 1 6068"/>
                <a:gd name="f50" fmla="*/ f41 1 43140"/>
                <a:gd name="f51" fmla="*/ f42 1 43140"/>
                <a:gd name="f52" fmla="*/ f43 1 43140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4"/>
                <a:gd name="f60" fmla="*/ f48 1 f34"/>
                <a:gd name="f61" fmla="*/ f49 1 f35"/>
                <a:gd name="f62" fmla="*/ f50 1 f34"/>
                <a:gd name="f63" fmla="*/ f51 1 f34"/>
                <a:gd name="f64" fmla="*/ f52 1 f34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5 1"/>
                <a:gd name="f72" fmla="*/ f60 f25 1"/>
                <a:gd name="f73" fmla="*/ f61 f26 1"/>
                <a:gd name="f74" fmla="*/ f62 f25 1"/>
                <a:gd name="f75" fmla="*/ f63 f25 1"/>
                <a:gd name="f76" fmla="*/ f64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71" y="f70"/>
                </a:cxn>
                <a:cxn ang="f44">
                  <a:pos x="f72" y="f73"/>
                </a:cxn>
                <a:cxn ang="f44">
                  <a:pos x="f74" y="f73"/>
                </a:cxn>
                <a:cxn ang="f44">
                  <a:pos x="f75" y="f73"/>
                </a:cxn>
                <a:cxn ang="f44">
                  <a:pos x="f76" y="f73"/>
                </a:cxn>
                <a:cxn ang="f44">
                  <a:pos x="f76" y="f73"/>
                </a:cxn>
                <a:cxn ang="f44">
                  <a:pos x="f69" y="f70"/>
                </a:cxn>
              </a:cxnLst>
              <a:rect l="f65" t="f68" r="f66" b="f67"/>
              <a:pathLst>
                <a:path w="43140" h="6068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lnTo>
                    <a:pt x="f20" y="f15"/>
                  </a:lnTo>
                  <a:lnTo>
                    <a:pt x="f5" y="f15"/>
                  </a:lnTo>
                  <a:lnTo>
                    <a:pt x="f5" y="f15"/>
                  </a:lnTo>
                  <a:cubicBezTo>
                    <a:pt x="f21" y="f22"/>
                    <a:pt x="f23" y="f11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8" name="Freeform: Shape 1601">
              <a:extLst>
                <a:ext uri="{FF2B5EF4-FFF2-40B4-BE49-F238E27FC236}">
                  <a16:creationId xmlns:a16="http://schemas.microsoft.com/office/drawing/2014/main" id="{4AD1D5E6-E525-4CD2-069A-DA8C5479A52B}"/>
                </a:ext>
              </a:extLst>
            </p:cNvPr>
            <p:cNvSpPr/>
            <p:nvPr/>
          </p:nvSpPr>
          <p:spPr>
            <a:xfrm>
              <a:off x="3024094" y="6457200"/>
              <a:ext cx="32890" cy="5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700"/>
                <a:gd name="f7" fmla="val 5894"/>
                <a:gd name="f8" fmla="val 6967"/>
                <a:gd name="f9" fmla="val 6377"/>
                <a:gd name="f10" fmla="val 3389"/>
                <a:gd name="f11" fmla="val 3443"/>
                <a:gd name="f12" fmla="val 5881"/>
                <a:gd name="f13" fmla="+- 0 0 -90"/>
                <a:gd name="f14" fmla="*/ f3 1 34700"/>
                <a:gd name="f15" fmla="*/ f4 1 589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4700"/>
                <a:gd name="f24" fmla="*/ f20 1 5894"/>
                <a:gd name="f25" fmla="*/ 0 f21 1"/>
                <a:gd name="f26" fmla="*/ 5894 f20 1"/>
                <a:gd name="f27" fmla="*/ 34700 f21 1"/>
                <a:gd name="f28" fmla="*/ 0 f20 1"/>
                <a:gd name="f29" fmla="*/ 6967 f21 1"/>
                <a:gd name="f30" fmla="+- f22 0 f1"/>
                <a:gd name="f31" fmla="*/ f25 1 34700"/>
                <a:gd name="f32" fmla="*/ f26 1 5894"/>
                <a:gd name="f33" fmla="*/ f27 1 34700"/>
                <a:gd name="f34" fmla="*/ f28 1 5894"/>
                <a:gd name="f35" fmla="*/ f29 1 34700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49" y="f50"/>
                </a:cxn>
              </a:cxnLst>
              <a:rect l="f45" t="f48" r="f46" b="f47"/>
              <a:pathLst>
                <a:path w="34700" h="5894">
                  <a:moveTo>
                    <a:pt x="f5" y="f7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cubicBezTo>
                    <a:pt x="f9" y="f10"/>
                    <a:pt x="f11" y="f12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9" name="Freeform: Shape 1602">
              <a:extLst>
                <a:ext uri="{FF2B5EF4-FFF2-40B4-BE49-F238E27FC236}">
                  <a16:creationId xmlns:a16="http://schemas.microsoft.com/office/drawing/2014/main" id="{0252F33D-4EFA-E872-FF25-74A281FC44F8}"/>
                </a:ext>
              </a:extLst>
            </p:cNvPr>
            <p:cNvSpPr/>
            <p:nvPr/>
          </p:nvSpPr>
          <p:spPr>
            <a:xfrm>
              <a:off x="2654274" y="6447955"/>
              <a:ext cx="376549" cy="66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7243"/>
                <a:gd name="f7" fmla="val 6697"/>
                <a:gd name="f8" fmla="val 7369"/>
                <a:gd name="f9" fmla="val 6698"/>
                <a:gd name="f10" fmla="val 31887"/>
                <a:gd name="f11" fmla="val 397029"/>
                <a:gd name="f12" fmla="val 2934"/>
                <a:gd name="f13" fmla="val 393907"/>
                <a:gd name="f14" fmla="val 390143"/>
                <a:gd name="f15" fmla="val 3818"/>
                <a:gd name="f16" fmla="val -13"/>
                <a:gd name="f17" fmla="val 7020"/>
                <a:gd name="f18" fmla="val 2894"/>
                <a:gd name="f19" fmla="+- 0 0 -90"/>
                <a:gd name="f20" fmla="*/ f3 1 397243"/>
                <a:gd name="f21" fmla="*/ f4 1 669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97243"/>
                <a:gd name="f30" fmla="*/ f26 1 6697"/>
                <a:gd name="f31" fmla="*/ 7369 f27 1"/>
                <a:gd name="f32" fmla="*/ 6698 f26 1"/>
                <a:gd name="f33" fmla="*/ 31887 f27 1"/>
                <a:gd name="f34" fmla="*/ 397243 f27 1"/>
                <a:gd name="f35" fmla="*/ 390143 f27 1"/>
                <a:gd name="f36" fmla="*/ 0 f26 1"/>
                <a:gd name="f37" fmla="*/ 0 f27 1"/>
                <a:gd name="f38" fmla="+- f28 0 f1"/>
                <a:gd name="f39" fmla="*/ f31 1 397243"/>
                <a:gd name="f40" fmla="*/ f32 1 6697"/>
                <a:gd name="f41" fmla="*/ f33 1 397243"/>
                <a:gd name="f42" fmla="*/ f34 1 397243"/>
                <a:gd name="f43" fmla="*/ f35 1 397243"/>
                <a:gd name="f44" fmla="*/ f36 1 6697"/>
                <a:gd name="f45" fmla="*/ f37 1 39724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29"/>
                <a:gd name="f54" fmla="*/ f43 1 f29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0 1"/>
                <a:gd name="f65" fmla="*/ f54 f20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2"/>
                </a:cxn>
                <a:cxn ang="f38">
                  <a:pos x="f64" y="f62"/>
                </a:cxn>
                <a:cxn ang="f38">
                  <a:pos x="f65" y="f66"/>
                </a:cxn>
                <a:cxn ang="f38">
                  <a:pos x="f67" y="f66"/>
                </a:cxn>
                <a:cxn ang="f38">
                  <a:pos x="f61" y="f62"/>
                </a:cxn>
              </a:cxnLst>
              <a:rect l="f57" t="f60" r="f58" b="f59"/>
              <a:pathLst>
                <a:path w="397243" h="6697">
                  <a:moveTo>
                    <a:pt x="f8" y="f9"/>
                  </a:moveTo>
                  <a:lnTo>
                    <a:pt x="f10" y="f9"/>
                  </a:lnTo>
                  <a:lnTo>
                    <a:pt x="f6" y="f9"/>
                  </a:lnTo>
                  <a:cubicBezTo>
                    <a:pt x="f11" y="f12"/>
                    <a:pt x="f13" y="f5"/>
                    <a:pt x="f14" y="f5"/>
                  </a:cubicBezTo>
                  <a:lnTo>
                    <a:pt x="f5" y="f5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0" name="Freeform: Shape 1603">
              <a:extLst>
                <a:ext uri="{FF2B5EF4-FFF2-40B4-BE49-F238E27FC236}">
                  <a16:creationId xmlns:a16="http://schemas.microsoft.com/office/drawing/2014/main" id="{92E61E24-42A3-6D81-8117-F9782873BA39}"/>
                </a:ext>
              </a:extLst>
            </p:cNvPr>
            <p:cNvSpPr/>
            <p:nvPr/>
          </p:nvSpPr>
          <p:spPr>
            <a:xfrm>
              <a:off x="2661379" y="6457200"/>
              <a:ext cx="21845" cy="5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44"/>
                <a:gd name="f7" fmla="val 5894"/>
                <a:gd name="f8" fmla="val 536"/>
                <a:gd name="f9" fmla="+- 0 0 -90"/>
                <a:gd name="f10" fmla="*/ f3 1 23044"/>
                <a:gd name="f11" fmla="*/ f4 1 589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3044"/>
                <a:gd name="f20" fmla="*/ f16 1 5894"/>
                <a:gd name="f21" fmla="*/ 23044 f17 1"/>
                <a:gd name="f22" fmla="*/ 536 f16 1"/>
                <a:gd name="f23" fmla="*/ 0 f17 1"/>
                <a:gd name="f24" fmla="*/ 0 f16 1"/>
                <a:gd name="f25" fmla="*/ 5894 f16 1"/>
                <a:gd name="f26" fmla="+- f18 0 f1"/>
                <a:gd name="f27" fmla="*/ f21 1 23044"/>
                <a:gd name="f28" fmla="*/ f22 1 5894"/>
                <a:gd name="f29" fmla="*/ f23 1 23044"/>
                <a:gd name="f30" fmla="*/ f24 1 5894"/>
                <a:gd name="f31" fmla="*/ f25 1 5894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8"/>
                </a:cxn>
                <a:cxn ang="f26">
                  <a:pos x="f47" y="f49"/>
                </a:cxn>
                <a:cxn ang="f26">
                  <a:pos x="f45" y="f49"/>
                </a:cxn>
                <a:cxn ang="f26">
                  <a:pos x="f45" y="f46"/>
                </a:cxn>
              </a:cxnLst>
              <a:rect l="f41" t="f44" r="f42" b="f43"/>
              <a:pathLst>
                <a:path w="23044" h="5894">
                  <a:moveTo>
                    <a:pt x="f6" y="f8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1" name="Freeform: Shape 1604">
              <a:extLst>
                <a:ext uri="{FF2B5EF4-FFF2-40B4-BE49-F238E27FC236}">
                  <a16:creationId xmlns:a16="http://schemas.microsoft.com/office/drawing/2014/main" id="{74BC0836-C3BD-0670-00EE-83D94F9390AD}"/>
                </a:ext>
              </a:extLst>
            </p:cNvPr>
            <p:cNvSpPr/>
            <p:nvPr/>
          </p:nvSpPr>
          <p:spPr>
            <a:xfrm>
              <a:off x="2685638" y="6457739"/>
              <a:ext cx="344801" cy="53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3748"/>
                <a:gd name="f7" fmla="val 5358"/>
                <a:gd name="f8" fmla="val 356916"/>
                <a:gd name="f9" fmla="val 360145"/>
                <a:gd name="f10" fmla="val 5331"/>
                <a:gd name="f11" fmla="val 362959"/>
                <a:gd name="f12" fmla="val 3134"/>
                <a:gd name="f13" fmla="val 363749"/>
                <a:gd name="f14" fmla="+- 0 0 -90"/>
                <a:gd name="f15" fmla="*/ f3 1 363748"/>
                <a:gd name="f16" fmla="*/ f4 1 535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63748"/>
                <a:gd name="f25" fmla="*/ f21 1 5358"/>
                <a:gd name="f26" fmla="*/ 356916 f22 1"/>
                <a:gd name="f27" fmla="*/ 5358 f21 1"/>
                <a:gd name="f28" fmla="*/ 363749 f22 1"/>
                <a:gd name="f29" fmla="*/ 0 f21 1"/>
                <a:gd name="f30" fmla="*/ 0 f22 1"/>
                <a:gd name="f31" fmla="+- f23 0 f1"/>
                <a:gd name="f32" fmla="*/ f26 1 363748"/>
                <a:gd name="f33" fmla="*/ f27 1 5358"/>
                <a:gd name="f34" fmla="*/ f28 1 363748"/>
                <a:gd name="f35" fmla="*/ f29 1 5358"/>
                <a:gd name="f36" fmla="*/ f30 1 363748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1"/>
                </a:cxn>
              </a:cxnLst>
              <a:rect l="f46" t="f49" r="f47" b="f48"/>
              <a:pathLst>
                <a:path w="363748" h="5358">
                  <a:moveTo>
                    <a:pt x="f8" y="f7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13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2" name="Freeform: Shape 1605">
              <a:extLst>
                <a:ext uri="{FF2B5EF4-FFF2-40B4-BE49-F238E27FC236}">
                  <a16:creationId xmlns:a16="http://schemas.microsoft.com/office/drawing/2014/main" id="{ABC058D6-1822-095D-1B6E-B3DF5D139805}"/>
                </a:ext>
              </a:extLst>
            </p:cNvPr>
            <p:cNvSpPr/>
            <p:nvPr/>
          </p:nvSpPr>
          <p:spPr>
            <a:xfrm>
              <a:off x="2661260" y="6454777"/>
              <a:ext cx="23244" cy="25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7"/>
                <a:gd name="f7" fmla="val 2555"/>
                <a:gd name="f8" fmla="val 23178"/>
                <a:gd name="f9" fmla="val 1350"/>
                <a:gd name="f10" fmla="val 23098"/>
                <a:gd name="f11" fmla="val 693"/>
                <a:gd name="f12" fmla="val 23567"/>
                <a:gd name="f13" fmla="val 90"/>
                <a:gd name="f14" fmla="val 24236"/>
                <a:gd name="f15" fmla="val 10"/>
                <a:gd name="f16" fmla="val 24330"/>
                <a:gd name="f17" fmla="val -3"/>
                <a:gd name="f18" fmla="val 24424"/>
                <a:gd name="f19" fmla="val 24518"/>
                <a:gd name="f20" fmla="val 814"/>
                <a:gd name="f21" fmla="val 1216"/>
                <a:gd name="f22" fmla="val 23044"/>
                <a:gd name="f23" fmla="+- 0 0 -90"/>
                <a:gd name="f24" fmla="*/ f3 1 24517"/>
                <a:gd name="f25" fmla="*/ f4 1 255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4517"/>
                <a:gd name="f34" fmla="*/ f30 1 2555"/>
                <a:gd name="f35" fmla="*/ 23178 f31 1"/>
                <a:gd name="f36" fmla="*/ 1350 f30 1"/>
                <a:gd name="f37" fmla="*/ 24236 f31 1"/>
                <a:gd name="f38" fmla="*/ 10 f30 1"/>
                <a:gd name="f39" fmla="*/ 24518 f31 1"/>
                <a:gd name="f40" fmla="*/ 0 f31 1"/>
                <a:gd name="f41" fmla="*/ 1216 f30 1"/>
                <a:gd name="f42" fmla="*/ 2555 f30 1"/>
                <a:gd name="f43" fmla="*/ 23044 f31 1"/>
                <a:gd name="f44" fmla="+- f32 0 f1"/>
                <a:gd name="f45" fmla="*/ f35 1 24517"/>
                <a:gd name="f46" fmla="*/ f36 1 2555"/>
                <a:gd name="f47" fmla="*/ f37 1 24517"/>
                <a:gd name="f48" fmla="*/ f38 1 2555"/>
                <a:gd name="f49" fmla="*/ f39 1 24517"/>
                <a:gd name="f50" fmla="*/ f40 1 24517"/>
                <a:gd name="f51" fmla="*/ f41 1 2555"/>
                <a:gd name="f52" fmla="*/ f42 1 2555"/>
                <a:gd name="f53" fmla="*/ f43 1 24517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4"/>
                <a:gd name="f62" fmla="*/ f49 1 f33"/>
                <a:gd name="f63" fmla="*/ f50 1 f33"/>
                <a:gd name="f64" fmla="*/ f51 1 f34"/>
                <a:gd name="f65" fmla="*/ f52 1 f34"/>
                <a:gd name="f66" fmla="*/ f53 1 f33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5 1"/>
                <a:gd name="f75" fmla="*/ f62 f24 1"/>
                <a:gd name="f76" fmla="*/ f63 f24 1"/>
                <a:gd name="f77" fmla="*/ f64 f25 1"/>
                <a:gd name="f78" fmla="*/ f65 f25 1"/>
                <a:gd name="f79" fmla="*/ f66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5" y="f74"/>
                </a:cxn>
                <a:cxn ang="f44">
                  <a:pos x="f75" y="f74"/>
                </a:cxn>
                <a:cxn ang="f44">
                  <a:pos x="f76" y="f74"/>
                </a:cxn>
                <a:cxn ang="f44">
                  <a:pos x="f76" y="f77"/>
                </a:cxn>
                <a:cxn ang="f44">
                  <a:pos x="f76" y="f78"/>
                </a:cxn>
                <a:cxn ang="f44">
                  <a:pos x="f79" y="f78"/>
                </a:cxn>
              </a:cxnLst>
              <a:rect l="f67" t="f70" r="f68" b="f69"/>
              <a:pathLst>
                <a:path w="24517" h="255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lnTo>
                    <a:pt x="f19" y="f15"/>
                  </a:lnTo>
                  <a:lnTo>
                    <a:pt x="f5" y="f15"/>
                  </a:lnTo>
                  <a:cubicBezTo>
                    <a:pt x="f5" y="f15"/>
                    <a:pt x="f5" y="f20"/>
                    <a:pt x="f5" y="f21"/>
                  </a:cubicBezTo>
                  <a:lnTo>
                    <a:pt x="f5" y="f7"/>
                  </a:lnTo>
                  <a:lnTo>
                    <a:pt x="f22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3" name="Freeform: Shape 1606">
              <a:extLst>
                <a:ext uri="{FF2B5EF4-FFF2-40B4-BE49-F238E27FC236}">
                  <a16:creationId xmlns:a16="http://schemas.microsoft.com/office/drawing/2014/main" id="{AD1FB1DC-C3BD-3BAF-3D6E-79981FF369B7}"/>
                </a:ext>
              </a:extLst>
            </p:cNvPr>
            <p:cNvSpPr/>
            <p:nvPr/>
          </p:nvSpPr>
          <p:spPr>
            <a:xfrm>
              <a:off x="2684495" y="6454786"/>
              <a:ext cx="372361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2822"/>
                <a:gd name="f7" fmla="val 2545"/>
                <a:gd name="f8" fmla="val 1206"/>
                <a:gd name="f9" fmla="val 1340"/>
                <a:gd name="f10" fmla="val 402"/>
                <a:gd name="f11" fmla="val 670"/>
                <a:gd name="f12" fmla="val 536"/>
                <a:gd name="f13" fmla="val 1219"/>
                <a:gd name="f14" fmla="val 1192"/>
                <a:gd name="f15" fmla="val 1246"/>
                <a:gd name="f16" fmla="val 1286"/>
                <a:gd name="f17" fmla="+- 0 0 -90"/>
                <a:gd name="f18" fmla="*/ f3 1 392822"/>
                <a:gd name="f19" fmla="*/ f4 1 254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92822"/>
                <a:gd name="f28" fmla="*/ f24 1 2545"/>
                <a:gd name="f29" fmla="*/ 1206 f25 1"/>
                <a:gd name="f30" fmla="*/ 1340 f24 1"/>
                <a:gd name="f31" fmla="*/ 2545 f24 1"/>
                <a:gd name="f32" fmla="*/ 392822 f25 1"/>
                <a:gd name="f33" fmla="*/ 0 f24 1"/>
                <a:gd name="f34" fmla="*/ 0 f25 1"/>
                <a:gd name="f35" fmla="*/ 1219 f25 1"/>
                <a:gd name="f36" fmla="*/ 1192 f24 1"/>
                <a:gd name="f37" fmla="+- f26 0 f1"/>
                <a:gd name="f38" fmla="*/ f29 1 392822"/>
                <a:gd name="f39" fmla="*/ f30 1 2545"/>
                <a:gd name="f40" fmla="*/ f31 1 2545"/>
                <a:gd name="f41" fmla="*/ f32 1 392822"/>
                <a:gd name="f42" fmla="*/ f33 1 2545"/>
                <a:gd name="f43" fmla="*/ f34 1 392822"/>
                <a:gd name="f44" fmla="*/ f35 1 392822"/>
                <a:gd name="f45" fmla="*/ f36 1 2545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8"/>
                <a:gd name="f53" fmla="*/ f41 1 f27"/>
                <a:gd name="f54" fmla="*/ f42 1 f28"/>
                <a:gd name="f55" fmla="*/ f43 1 f27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9 1"/>
                <a:gd name="f65" fmla="*/ f53 f18 1"/>
                <a:gd name="f66" fmla="*/ f54 f19 1"/>
                <a:gd name="f67" fmla="*/ f55 f18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5" y="f64"/>
                </a:cxn>
                <a:cxn ang="f37">
                  <a:pos x="f65" y="f63"/>
                </a:cxn>
                <a:cxn ang="f37">
                  <a:pos x="f65" y="f66"/>
                </a:cxn>
                <a:cxn ang="f37">
                  <a:pos x="f67" y="f66"/>
                </a:cxn>
                <a:cxn ang="f37">
                  <a:pos x="f68" y="f69"/>
                </a:cxn>
                <a:cxn ang="f37">
                  <a:pos x="f62" y="f63"/>
                </a:cxn>
              </a:cxnLst>
              <a:rect l="f58" t="f61" r="f59" b="f60"/>
              <a:pathLst>
                <a:path w="392822" h="2545">
                  <a:moveTo>
                    <a:pt x="f8" y="f9"/>
                  </a:moveTo>
                  <a:lnTo>
                    <a:pt x="f8" y="f7"/>
                  </a:lnTo>
                  <a:lnTo>
                    <a:pt x="f6" y="f7"/>
                  </a:lnTo>
                  <a:lnTo>
                    <a:pt x="f6" y="f9"/>
                  </a:lnTo>
                  <a:cubicBezTo>
                    <a:pt x="f6" y="f9"/>
                    <a:pt x="f6" y="f10"/>
                    <a:pt x="f6" y="f5"/>
                  </a:cubicBezTo>
                  <a:lnTo>
                    <a:pt x="f5" y="f5"/>
                  </a:lnTo>
                  <a:cubicBezTo>
                    <a:pt x="f11" y="f5"/>
                    <a:pt x="f8" y="f12"/>
                    <a:pt x="f13" y="f14"/>
                  </a:cubicBezTo>
                  <a:cubicBezTo>
                    <a:pt x="f13" y="f15"/>
                    <a:pt x="f8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4" name="Freeform: Shape 1607">
              <a:extLst>
                <a:ext uri="{FF2B5EF4-FFF2-40B4-BE49-F238E27FC236}">
                  <a16:creationId xmlns:a16="http://schemas.microsoft.com/office/drawing/2014/main" id="{0A51ECC2-FB03-46A2-42AB-7911F7F1F3C3}"/>
                </a:ext>
              </a:extLst>
            </p:cNvPr>
            <p:cNvSpPr/>
            <p:nvPr/>
          </p:nvSpPr>
          <p:spPr>
            <a:xfrm>
              <a:off x="3022823" y="6549627"/>
              <a:ext cx="2542" cy="3042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304215"/>
                <a:gd name="f8" fmla="val 1340"/>
                <a:gd name="f9" fmla="val 304216"/>
                <a:gd name="f10" fmla="val 2680"/>
                <a:gd name="f11" fmla="+- 0 0 -90"/>
                <a:gd name="f12" fmla="*/ f3 1 2679"/>
                <a:gd name="f13" fmla="*/ f4 1 30421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679"/>
                <a:gd name="f22" fmla="*/ f18 1 304215"/>
                <a:gd name="f23" fmla="*/ 1340 f19 1"/>
                <a:gd name="f24" fmla="*/ 0 f18 1"/>
                <a:gd name="f25" fmla="*/ 0 f19 1"/>
                <a:gd name="f26" fmla="*/ 304216 f18 1"/>
                <a:gd name="f27" fmla="*/ 2680 f19 1"/>
                <a:gd name="f28" fmla="+- f20 0 f1"/>
                <a:gd name="f29" fmla="*/ f23 1 2679"/>
                <a:gd name="f30" fmla="*/ f24 1 304215"/>
                <a:gd name="f31" fmla="*/ f25 1 2679"/>
                <a:gd name="f32" fmla="*/ f26 1 304215"/>
                <a:gd name="f33" fmla="*/ f27 1 2679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48"/>
                </a:cxn>
                <a:cxn ang="f28">
                  <a:pos x="f47" y="f48"/>
                </a:cxn>
              </a:cxnLst>
              <a:rect l="f43" t="f46" r="f44" b="f45"/>
              <a:pathLst>
                <a:path w="2679" h="304215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5" name="Freeform: Shape 1608">
              <a:extLst>
                <a:ext uri="{FF2B5EF4-FFF2-40B4-BE49-F238E27FC236}">
                  <a16:creationId xmlns:a16="http://schemas.microsoft.com/office/drawing/2014/main" id="{5BFCAEB3-88FC-F052-2470-9711D3FCEA62}"/>
                </a:ext>
              </a:extLst>
            </p:cNvPr>
            <p:cNvSpPr/>
            <p:nvPr/>
          </p:nvSpPr>
          <p:spPr>
            <a:xfrm>
              <a:off x="2683215" y="6454777"/>
              <a:ext cx="2432" cy="80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4"/>
                <a:gd name="f7" fmla="val 80249"/>
                <a:gd name="f8" fmla="val 2556"/>
                <a:gd name="f9" fmla="val 1349"/>
                <a:gd name="f10" fmla="val 2636"/>
                <a:gd name="f11" fmla="val 692"/>
                <a:gd name="f12" fmla="val 2154"/>
                <a:gd name="f13" fmla="val 89"/>
                <a:gd name="f14" fmla="val 1497"/>
                <a:gd name="f15" fmla="val 22"/>
                <a:gd name="f16" fmla="val 1443"/>
                <a:gd name="f17" fmla="val 9"/>
                <a:gd name="f18" fmla="val 1403"/>
                <a:gd name="f19" fmla="val 1350"/>
                <a:gd name="f20" fmla="val 693"/>
                <a:gd name="f21" fmla="val -71"/>
                <a:gd name="f22" fmla="val 90"/>
                <a:gd name="f23" fmla="val 397"/>
                <a:gd name="f24" fmla="val 10"/>
                <a:gd name="f25" fmla="val 1067"/>
                <a:gd name="f26" fmla="val -3"/>
                <a:gd name="f27" fmla="val 1161"/>
                <a:gd name="f28" fmla="val 1255"/>
                <a:gd name="f29" fmla="val 80115"/>
                <a:gd name="f30" fmla="+- 0 0 -90"/>
                <a:gd name="f31" fmla="*/ f3 1 2564"/>
                <a:gd name="f32" fmla="*/ f4 1 80249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564"/>
                <a:gd name="f41" fmla="*/ f37 1 80249"/>
                <a:gd name="f42" fmla="*/ 2556 f38 1"/>
                <a:gd name="f43" fmla="*/ 80249 f37 1"/>
                <a:gd name="f44" fmla="*/ 1349 f37 1"/>
                <a:gd name="f45" fmla="*/ 1497 f38 1"/>
                <a:gd name="f46" fmla="*/ 22 f37 1"/>
                <a:gd name="f47" fmla="*/ 1350 f38 1"/>
                <a:gd name="f48" fmla="*/ 9 f37 1"/>
                <a:gd name="f49" fmla="*/ 10 f38 1"/>
                <a:gd name="f50" fmla="*/ 1067 f37 1"/>
                <a:gd name="f51" fmla="*/ 80115 f37 1"/>
                <a:gd name="f52" fmla="+- f39 0 f1"/>
                <a:gd name="f53" fmla="*/ f42 1 2564"/>
                <a:gd name="f54" fmla="*/ f43 1 80249"/>
                <a:gd name="f55" fmla="*/ f44 1 80249"/>
                <a:gd name="f56" fmla="*/ f45 1 2564"/>
                <a:gd name="f57" fmla="*/ f46 1 80249"/>
                <a:gd name="f58" fmla="*/ f47 1 2564"/>
                <a:gd name="f59" fmla="*/ f48 1 80249"/>
                <a:gd name="f60" fmla="*/ f49 1 2564"/>
                <a:gd name="f61" fmla="*/ f50 1 80249"/>
                <a:gd name="f62" fmla="*/ f51 1 80249"/>
                <a:gd name="f63" fmla="*/ f33 1 f40"/>
                <a:gd name="f64" fmla="*/ f34 1 f40"/>
                <a:gd name="f65" fmla="*/ f33 1 f41"/>
                <a:gd name="f66" fmla="*/ f35 1 f41"/>
                <a:gd name="f67" fmla="*/ f53 1 f40"/>
                <a:gd name="f68" fmla="*/ f54 1 f41"/>
                <a:gd name="f69" fmla="*/ f55 1 f41"/>
                <a:gd name="f70" fmla="*/ f56 1 f40"/>
                <a:gd name="f71" fmla="*/ f57 1 f41"/>
                <a:gd name="f72" fmla="*/ f58 1 f40"/>
                <a:gd name="f73" fmla="*/ f59 1 f41"/>
                <a:gd name="f74" fmla="*/ f60 1 f40"/>
                <a:gd name="f75" fmla="*/ f61 1 f41"/>
                <a:gd name="f76" fmla="*/ f62 1 f41"/>
                <a:gd name="f77" fmla="*/ f63 f31 1"/>
                <a:gd name="f78" fmla="*/ f64 f31 1"/>
                <a:gd name="f79" fmla="*/ f66 f32 1"/>
                <a:gd name="f80" fmla="*/ f65 f32 1"/>
                <a:gd name="f81" fmla="*/ f67 f31 1"/>
                <a:gd name="f82" fmla="*/ f68 f32 1"/>
                <a:gd name="f83" fmla="*/ f69 f32 1"/>
                <a:gd name="f84" fmla="*/ f70 f31 1"/>
                <a:gd name="f85" fmla="*/ f71 f32 1"/>
                <a:gd name="f86" fmla="*/ f72 f31 1"/>
                <a:gd name="f87" fmla="*/ f73 f32 1"/>
                <a:gd name="f88" fmla="*/ f74 f31 1"/>
                <a:gd name="f89" fmla="*/ f75 f32 1"/>
                <a:gd name="f90" fmla="*/ f7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1" y="f82"/>
                </a:cxn>
                <a:cxn ang="f52">
                  <a:pos x="f81" y="f83"/>
                </a:cxn>
                <a:cxn ang="f52">
                  <a:pos x="f84" y="f85"/>
                </a:cxn>
                <a:cxn ang="f52">
                  <a:pos x="f86" y="f87"/>
                </a:cxn>
                <a:cxn ang="f52">
                  <a:pos x="f88" y="f89"/>
                </a:cxn>
                <a:cxn ang="f52">
                  <a:pos x="f88" y="f83"/>
                </a:cxn>
                <a:cxn ang="f52">
                  <a:pos x="f88" y="f90"/>
                </a:cxn>
                <a:cxn ang="f52">
                  <a:pos x="f86" y="f90"/>
                </a:cxn>
              </a:cxnLst>
              <a:rect l="f77" t="f80" r="f78" b="f79"/>
              <a:pathLst>
                <a:path w="2564" h="80249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7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9"/>
                  </a:cubicBezTo>
                  <a:lnTo>
                    <a:pt x="f24" y="f29"/>
                  </a:lnTo>
                  <a:lnTo>
                    <a:pt x="f19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6" name="Freeform: Shape 1609">
              <a:extLst>
                <a:ext uri="{FF2B5EF4-FFF2-40B4-BE49-F238E27FC236}">
                  <a16:creationId xmlns:a16="http://schemas.microsoft.com/office/drawing/2014/main" id="{A8F4997F-4E51-B2B3-84AC-F794FB7DF0BD}"/>
                </a:ext>
              </a:extLst>
            </p:cNvPr>
            <p:cNvSpPr/>
            <p:nvPr/>
          </p:nvSpPr>
          <p:spPr>
            <a:xfrm>
              <a:off x="3291556" y="6505965"/>
              <a:ext cx="2414" cy="330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3087"/>
                <a:gd name="f8" fmla="val 2546"/>
                <a:gd name="f9" fmla="+- 0 0 -90"/>
                <a:gd name="f10" fmla="*/ f3 1 2545"/>
                <a:gd name="f11" fmla="*/ f4 1 3308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45"/>
                <a:gd name="f20" fmla="*/ f16 1 33087"/>
                <a:gd name="f21" fmla="*/ 0 f17 1"/>
                <a:gd name="f22" fmla="*/ 0 f16 1"/>
                <a:gd name="f23" fmla="*/ 2546 f17 1"/>
                <a:gd name="f24" fmla="*/ 33087 f16 1"/>
                <a:gd name="f25" fmla="+- f18 0 f1"/>
                <a:gd name="f26" fmla="*/ f21 1 2545"/>
                <a:gd name="f27" fmla="*/ f22 1 33087"/>
                <a:gd name="f28" fmla="*/ f23 1 2545"/>
                <a:gd name="f29" fmla="*/ f24 1 33087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545" h="33087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7" name="Freeform: Shape 1610">
              <a:extLst>
                <a:ext uri="{FF2B5EF4-FFF2-40B4-BE49-F238E27FC236}">
                  <a16:creationId xmlns:a16="http://schemas.microsoft.com/office/drawing/2014/main" id="{A846B5B6-8C27-0902-5EB8-1558A7C5C37D}"/>
                </a:ext>
              </a:extLst>
            </p:cNvPr>
            <p:cNvSpPr/>
            <p:nvPr/>
          </p:nvSpPr>
          <p:spPr>
            <a:xfrm>
              <a:off x="1317485" y="5606963"/>
              <a:ext cx="39374" cy="144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533"/>
                <a:gd name="f7" fmla="val 14484"/>
                <a:gd name="f8" fmla="val 8039"/>
                <a:gd name="f9" fmla="val 7250"/>
                <a:gd name="f10" fmla="val 34834"/>
                <a:gd name="f11" fmla="val 33628"/>
                <a:gd name="f12" fmla="val 8590"/>
                <a:gd name="f13" fmla="val 32892"/>
                <a:gd name="f14" fmla="val 4670"/>
                <a:gd name="f15" fmla="val 35477"/>
                <a:gd name="f16" fmla="val 895"/>
                <a:gd name="f17" fmla="val 39389"/>
                <a:gd name="f18" fmla="val 151"/>
                <a:gd name="f19" fmla="val 40086"/>
                <a:gd name="f20" fmla="val -50"/>
                <a:gd name="f21" fmla="val 40836"/>
                <a:gd name="f22" fmla="val 4046"/>
                <a:gd name="f23" fmla="val -222"/>
                <a:gd name="f24" fmla="val 7637"/>
                <a:gd name="f25" fmla="val 2762"/>
                <a:gd name="f26" fmla="val 8012"/>
                <a:gd name="f27" fmla="val 6814"/>
                <a:gd name="f28" fmla="val 8025"/>
                <a:gd name="f29" fmla="val 6960"/>
                <a:gd name="f30" fmla="val 7104"/>
                <a:gd name="f31" fmla="+- 0 0 -90"/>
                <a:gd name="f32" fmla="*/ f3 1 41533"/>
                <a:gd name="f33" fmla="*/ f4 1 1448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41533"/>
                <a:gd name="f42" fmla="*/ f38 1 14484"/>
                <a:gd name="f43" fmla="*/ 8039 f39 1"/>
                <a:gd name="f44" fmla="*/ 7250 f38 1"/>
                <a:gd name="f45" fmla="*/ 14484 f38 1"/>
                <a:gd name="f46" fmla="*/ 34834 f39 1"/>
                <a:gd name="f47" fmla="*/ 33628 f39 1"/>
                <a:gd name="f48" fmla="*/ 8590 f38 1"/>
                <a:gd name="f49" fmla="*/ 39389 f39 1"/>
                <a:gd name="f50" fmla="*/ 151 f38 1"/>
                <a:gd name="f51" fmla="*/ 41533 f39 1"/>
                <a:gd name="f52" fmla="*/ 0 f39 1"/>
                <a:gd name="f53" fmla="*/ 8012 f39 1"/>
                <a:gd name="f54" fmla="*/ 6814 f38 1"/>
                <a:gd name="f55" fmla="+- f40 0 f1"/>
                <a:gd name="f56" fmla="*/ f43 1 41533"/>
                <a:gd name="f57" fmla="*/ f44 1 14484"/>
                <a:gd name="f58" fmla="*/ f45 1 14484"/>
                <a:gd name="f59" fmla="*/ f46 1 41533"/>
                <a:gd name="f60" fmla="*/ f47 1 41533"/>
                <a:gd name="f61" fmla="*/ f48 1 14484"/>
                <a:gd name="f62" fmla="*/ f49 1 41533"/>
                <a:gd name="f63" fmla="*/ f50 1 14484"/>
                <a:gd name="f64" fmla="*/ f51 1 41533"/>
                <a:gd name="f65" fmla="*/ f52 1 41533"/>
                <a:gd name="f66" fmla="*/ f53 1 41533"/>
                <a:gd name="f67" fmla="*/ f54 1 14484"/>
                <a:gd name="f68" fmla="*/ f34 1 f41"/>
                <a:gd name="f69" fmla="*/ f35 1 f41"/>
                <a:gd name="f70" fmla="*/ f34 1 f42"/>
                <a:gd name="f71" fmla="*/ f36 1 f42"/>
                <a:gd name="f72" fmla="*/ f56 1 f41"/>
                <a:gd name="f73" fmla="*/ f57 1 f42"/>
                <a:gd name="f74" fmla="*/ f58 1 f42"/>
                <a:gd name="f75" fmla="*/ f59 1 f41"/>
                <a:gd name="f76" fmla="*/ f60 1 f41"/>
                <a:gd name="f77" fmla="*/ f61 1 f42"/>
                <a:gd name="f78" fmla="*/ f62 1 f41"/>
                <a:gd name="f79" fmla="*/ f63 1 f42"/>
                <a:gd name="f80" fmla="*/ f64 1 f41"/>
                <a:gd name="f81" fmla="*/ f65 1 f41"/>
                <a:gd name="f82" fmla="*/ f66 1 f41"/>
                <a:gd name="f83" fmla="*/ f67 1 f42"/>
                <a:gd name="f84" fmla="*/ f68 f32 1"/>
                <a:gd name="f85" fmla="*/ f69 f32 1"/>
                <a:gd name="f86" fmla="*/ f71 f33 1"/>
                <a:gd name="f87" fmla="*/ f70 f33 1"/>
                <a:gd name="f88" fmla="*/ f72 f32 1"/>
                <a:gd name="f89" fmla="*/ f73 f33 1"/>
                <a:gd name="f90" fmla="*/ f74 f33 1"/>
                <a:gd name="f91" fmla="*/ f75 f32 1"/>
                <a:gd name="f92" fmla="*/ f76 f32 1"/>
                <a:gd name="f93" fmla="*/ f77 f33 1"/>
                <a:gd name="f94" fmla="*/ f78 f32 1"/>
                <a:gd name="f95" fmla="*/ f79 f33 1"/>
                <a:gd name="f96" fmla="*/ f80 f32 1"/>
                <a:gd name="f97" fmla="*/ f81 f32 1"/>
                <a:gd name="f98" fmla="*/ f82 f32 1"/>
                <a:gd name="f99" fmla="*/ f83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8" y="f89"/>
                </a:cxn>
                <a:cxn ang="f55">
                  <a:pos x="f88" y="f90"/>
                </a:cxn>
                <a:cxn ang="f55">
                  <a:pos x="f91" y="f90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5"/>
                </a:cxn>
                <a:cxn ang="f55">
                  <a:pos x="f97" y="f95"/>
                </a:cxn>
                <a:cxn ang="f55">
                  <a:pos x="f98" y="f99"/>
                </a:cxn>
                <a:cxn ang="f55">
                  <a:pos x="f88" y="f89"/>
                </a:cxn>
              </a:cxnLst>
              <a:rect l="f84" t="f87" r="f85" b="f86"/>
              <a:pathLst>
                <a:path w="41533" h="14484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6" y="f18"/>
                  </a:cubicBezTo>
                  <a:lnTo>
                    <a:pt x="f5" y="f18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8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8" name="Freeform: Shape 1611">
              <a:extLst>
                <a:ext uri="{FF2B5EF4-FFF2-40B4-BE49-F238E27FC236}">
                  <a16:creationId xmlns:a16="http://schemas.microsoft.com/office/drawing/2014/main" id="{C9C07C9A-451B-6248-369D-420560231693}"/>
                </a:ext>
              </a:extLst>
            </p:cNvPr>
            <p:cNvSpPr/>
            <p:nvPr/>
          </p:nvSpPr>
          <p:spPr>
            <a:xfrm>
              <a:off x="120645" y="6478368"/>
              <a:ext cx="18159" cy="33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158"/>
                <a:gd name="f7" fmla="val 3348"/>
                <a:gd name="f8" fmla="val 18891"/>
                <a:gd name="f9" fmla="val 1340"/>
                <a:gd name="f10" fmla="val 670"/>
                <a:gd name="f11" fmla="val 2009"/>
                <a:gd name="f12" fmla="val 1277"/>
                <a:gd name="f13" fmla="val 2719"/>
                <a:gd name="f14" fmla="val 712"/>
                <a:gd name="f15" fmla="val 3282"/>
                <a:gd name="f16" fmla="val 3349"/>
                <a:gd name="f17" fmla="val 19159"/>
                <a:gd name="f18" fmla="val 19094"/>
                <a:gd name="f19" fmla="val 2813"/>
                <a:gd name="f20" fmla="val 2277"/>
                <a:gd name="f21" fmla="val 1741"/>
                <a:gd name="f22" fmla="+- 0 0 -90"/>
                <a:gd name="f23" fmla="*/ f3 1 19158"/>
                <a:gd name="f24" fmla="*/ f4 1 334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9158"/>
                <a:gd name="f33" fmla="*/ f29 1 3348"/>
                <a:gd name="f34" fmla="*/ 18891 f30 1"/>
                <a:gd name="f35" fmla="*/ 0 f29 1"/>
                <a:gd name="f36" fmla="*/ 1340 f30 1"/>
                <a:gd name="f37" fmla="*/ 670 f29 1"/>
                <a:gd name="f38" fmla="*/ 2009 f29 1"/>
                <a:gd name="f39" fmla="*/ 0 f30 1"/>
                <a:gd name="f40" fmla="*/ 3349 f29 1"/>
                <a:gd name="f41" fmla="*/ 19159 f30 1"/>
                <a:gd name="f42" fmla="*/ 1741 f29 1"/>
                <a:gd name="f43" fmla="+- f31 0 f1"/>
                <a:gd name="f44" fmla="*/ f34 1 19158"/>
                <a:gd name="f45" fmla="*/ f35 1 3348"/>
                <a:gd name="f46" fmla="*/ f36 1 19158"/>
                <a:gd name="f47" fmla="*/ f37 1 3348"/>
                <a:gd name="f48" fmla="*/ f38 1 3348"/>
                <a:gd name="f49" fmla="*/ f39 1 19158"/>
                <a:gd name="f50" fmla="*/ f40 1 3348"/>
                <a:gd name="f51" fmla="*/ f41 1 19158"/>
                <a:gd name="f52" fmla="*/ f42 1 3348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2"/>
                <a:gd name="f60" fmla="*/ f47 1 f33"/>
                <a:gd name="f61" fmla="*/ f48 1 f33"/>
                <a:gd name="f62" fmla="*/ f49 1 f32"/>
                <a:gd name="f63" fmla="*/ f50 1 f33"/>
                <a:gd name="f64" fmla="*/ f51 1 f32"/>
                <a:gd name="f65" fmla="*/ f52 1 f33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3 1"/>
                <a:gd name="f73" fmla="*/ f60 f24 1"/>
                <a:gd name="f74" fmla="*/ f61 f24 1"/>
                <a:gd name="f75" fmla="*/ f62 f23 1"/>
                <a:gd name="f76" fmla="*/ f63 f24 1"/>
                <a:gd name="f77" fmla="*/ f64 f23 1"/>
                <a:gd name="f78" fmla="*/ f65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2" y="f74"/>
                </a:cxn>
                <a:cxn ang="f43">
                  <a:pos x="f75" y="f76"/>
                </a:cxn>
                <a:cxn ang="f43">
                  <a:pos x="f75" y="f76"/>
                </a:cxn>
                <a:cxn ang="f43">
                  <a:pos x="f77" y="f76"/>
                </a:cxn>
                <a:cxn ang="f43">
                  <a:pos x="f77" y="f78"/>
                </a:cxn>
              </a:cxnLst>
              <a:rect l="f66" t="f69" r="f67" b="f68"/>
              <a:pathLst>
                <a:path w="19158" h="3348">
                  <a:moveTo>
                    <a:pt x="f8" y="f5"/>
                  </a:moveTo>
                  <a:lnTo>
                    <a:pt x="f9" y="f10"/>
                  </a:lnTo>
                  <a:lnTo>
                    <a:pt x="f9" y="f11"/>
                  </a:lnTo>
                  <a:cubicBezTo>
                    <a:pt x="f12" y="f13"/>
                    <a:pt x="f14" y="f15"/>
                    <a:pt x="f5" y="f16"/>
                  </a:cubicBezTo>
                  <a:lnTo>
                    <a:pt x="f5" y="f16"/>
                  </a:lnTo>
                  <a:lnTo>
                    <a:pt x="f17" y="f16"/>
                  </a:lnTo>
                  <a:cubicBezTo>
                    <a:pt x="f18" y="f19"/>
                    <a:pt x="f18" y="f20"/>
                    <a:pt x="f17" y="f2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9" name="Freeform: Shape 1612">
              <a:extLst>
                <a:ext uri="{FF2B5EF4-FFF2-40B4-BE49-F238E27FC236}">
                  <a16:creationId xmlns:a16="http://schemas.microsoft.com/office/drawing/2014/main" id="{332E7C83-937B-3713-3114-2CC240784DA7}"/>
                </a:ext>
              </a:extLst>
            </p:cNvPr>
            <p:cNvSpPr/>
            <p:nvPr/>
          </p:nvSpPr>
          <p:spPr>
            <a:xfrm>
              <a:off x="0" y="6479036"/>
              <a:ext cx="120645" cy="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278"/>
                <a:gd name="f7" fmla="val 2679"/>
                <a:gd name="f8" fmla="val 125939"/>
                <a:gd name="f9" fmla="val 1339"/>
                <a:gd name="f10" fmla="val 127279"/>
                <a:gd name="f11" fmla="val 126566"/>
                <a:gd name="f12" fmla="val 2612"/>
                <a:gd name="f13" fmla="val 126001"/>
                <a:gd name="f14" fmla="val 2050"/>
                <a:gd name="f15" fmla="+- 0 0 -90"/>
                <a:gd name="f16" fmla="*/ f3 1 127278"/>
                <a:gd name="f17" fmla="*/ f4 1 267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27278"/>
                <a:gd name="f26" fmla="*/ f22 1 2679"/>
                <a:gd name="f27" fmla="*/ 125939 f23 1"/>
                <a:gd name="f28" fmla="*/ 1339 f22 1"/>
                <a:gd name="f29" fmla="*/ 0 f22 1"/>
                <a:gd name="f30" fmla="*/ 0 f23 1"/>
                <a:gd name="f31" fmla="*/ 2679 f22 1"/>
                <a:gd name="f32" fmla="*/ 127279 f23 1"/>
                <a:gd name="f33" fmla="+- f24 0 f1"/>
                <a:gd name="f34" fmla="*/ f27 1 127278"/>
                <a:gd name="f35" fmla="*/ f28 1 2679"/>
                <a:gd name="f36" fmla="*/ f29 1 2679"/>
                <a:gd name="f37" fmla="*/ f30 1 127278"/>
                <a:gd name="f38" fmla="*/ f31 1 2679"/>
                <a:gd name="f39" fmla="*/ f32 1 127278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127278" h="2679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0" name="Freeform: Shape 1613">
              <a:extLst>
                <a:ext uri="{FF2B5EF4-FFF2-40B4-BE49-F238E27FC236}">
                  <a16:creationId xmlns:a16="http://schemas.microsoft.com/office/drawing/2014/main" id="{FB3BA95F-EA7A-C760-B1C4-5D57870F270E}"/>
                </a:ext>
              </a:extLst>
            </p:cNvPr>
            <p:cNvSpPr/>
            <p:nvPr/>
          </p:nvSpPr>
          <p:spPr>
            <a:xfrm>
              <a:off x="120645" y="6480380"/>
              <a:ext cx="1271" cy="13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"/>
                <a:gd name="f7" fmla="val 1340"/>
                <a:gd name="f8" fmla="val 1277"/>
                <a:gd name="f9" fmla="val 710"/>
                <a:gd name="f10" fmla="val 712"/>
                <a:gd name="f11" fmla="val 1273"/>
                <a:gd name="f12" fmla="+- 0 0 -90"/>
                <a:gd name="f13" fmla="*/ f3 1 1339"/>
                <a:gd name="f14" fmla="*/ f4 1 1339"/>
                <a:gd name="f15" fmla="val f5"/>
                <a:gd name="f16" fmla="val f6"/>
                <a:gd name="f17" fmla="*/ f12 f0 1"/>
                <a:gd name="f18" fmla="+- f16 0 f15"/>
                <a:gd name="f19" fmla="*/ f17 1 f2"/>
                <a:gd name="f20" fmla="*/ f18 1 1339"/>
                <a:gd name="f21" fmla="*/ 1340 f18 1"/>
                <a:gd name="f22" fmla="*/ 0 f18 1"/>
                <a:gd name="f23" fmla="+- f19 0 f1"/>
                <a:gd name="f24" fmla="*/ f21 1 1339"/>
                <a:gd name="f25" fmla="*/ f22 1 1339"/>
                <a:gd name="f26" fmla="*/ f15 1 f20"/>
                <a:gd name="f27" fmla="*/ f16 1 f20"/>
                <a:gd name="f28" fmla="*/ f24 1 f20"/>
                <a:gd name="f29" fmla="*/ f25 1 f20"/>
                <a:gd name="f30" fmla="*/ f26 f13 1"/>
                <a:gd name="f31" fmla="*/ f27 f13 1"/>
                <a:gd name="f32" fmla="*/ f27 f14 1"/>
                <a:gd name="f33" fmla="*/ f26 f14 1"/>
                <a:gd name="f34" fmla="*/ f28 f13 1"/>
                <a:gd name="f35" fmla="*/ f29 f14 1"/>
                <a:gd name="f36" fmla="*/ f29 f13 1"/>
                <a:gd name="f37" fmla="*/ f28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4" y="f35"/>
                </a:cxn>
                <a:cxn ang="f23">
                  <a:pos x="f36" y="f37"/>
                </a:cxn>
                <a:cxn ang="f23">
                  <a:pos x="f34" y="f35"/>
                </a:cxn>
              </a:cxnLst>
              <a:rect l="f30" t="f33" r="f31" b="f32"/>
              <a:pathLst>
                <a:path w="1339" h="1339">
                  <a:moveTo>
                    <a:pt x="f7" y="f5"/>
                  </a:moveTo>
                  <a:cubicBezTo>
                    <a:pt x="f8" y="f9"/>
                    <a:pt x="f10" y="f11"/>
                    <a:pt x="f5" y="f7"/>
                  </a:cubicBezTo>
                  <a:cubicBezTo>
                    <a:pt x="f10" y="f11"/>
                    <a:pt x="f8" y="f9"/>
                    <a:pt x="f7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1" name="Freeform: Shape 1614">
              <a:extLst>
                <a:ext uri="{FF2B5EF4-FFF2-40B4-BE49-F238E27FC236}">
                  <a16:creationId xmlns:a16="http://schemas.microsoft.com/office/drawing/2014/main" id="{BC8FD864-204B-2D62-06EB-AEFA952EC0AC}"/>
                </a:ext>
              </a:extLst>
            </p:cNvPr>
            <p:cNvSpPr/>
            <p:nvPr/>
          </p:nvSpPr>
          <p:spPr>
            <a:xfrm>
              <a:off x="0" y="5417234"/>
              <a:ext cx="121286" cy="145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948"/>
                <a:gd name="f7" fmla="val 14524"/>
                <a:gd name="f8" fmla="val 123125"/>
                <a:gd name="f9" fmla="val 13185"/>
                <a:gd name="f10" fmla="val 119819"/>
                <a:gd name="f11" fmla="val 10877"/>
                <a:gd name="f12" fmla="val 118983"/>
                <a:gd name="f13" fmla="val 6340"/>
                <a:gd name="f14" fmla="val 121250"/>
                <a:gd name="f15" fmla="val 3004"/>
                <a:gd name="f16" fmla="val 122765"/>
                <a:gd name="f17" fmla="val 858"/>
                <a:gd name="f18" fmla="val 125342"/>
                <a:gd name="f19" fmla="val -275"/>
                <a:gd name="f20" fmla="val 127949"/>
                <a:gd name="f21" fmla="val 57"/>
                <a:gd name="f22" fmla="val 125001"/>
                <a:gd name="f23" fmla="+- 0 0 -90"/>
                <a:gd name="f24" fmla="*/ f3 1 127948"/>
                <a:gd name="f25" fmla="*/ f4 1 1452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27948"/>
                <a:gd name="f34" fmla="*/ f30 1 14524"/>
                <a:gd name="f35" fmla="*/ 123125 f31 1"/>
                <a:gd name="f36" fmla="*/ 13185 f30 1"/>
                <a:gd name="f37" fmla="*/ 121250 f31 1"/>
                <a:gd name="f38" fmla="*/ 3004 f30 1"/>
                <a:gd name="f39" fmla="*/ 127949 f31 1"/>
                <a:gd name="f40" fmla="*/ 57 f30 1"/>
                <a:gd name="f41" fmla="*/ 0 f31 1"/>
                <a:gd name="f42" fmla="*/ 14524 f30 1"/>
                <a:gd name="f43" fmla="*/ 125001 f31 1"/>
                <a:gd name="f44" fmla="+- f32 0 f1"/>
                <a:gd name="f45" fmla="*/ f35 1 127948"/>
                <a:gd name="f46" fmla="*/ f36 1 14524"/>
                <a:gd name="f47" fmla="*/ f37 1 127948"/>
                <a:gd name="f48" fmla="*/ f38 1 14524"/>
                <a:gd name="f49" fmla="*/ f39 1 127948"/>
                <a:gd name="f50" fmla="*/ f40 1 14524"/>
                <a:gd name="f51" fmla="*/ f41 1 127948"/>
                <a:gd name="f52" fmla="*/ f42 1 14524"/>
                <a:gd name="f53" fmla="*/ f43 1 127948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4"/>
                <a:gd name="f62" fmla="*/ f49 1 f33"/>
                <a:gd name="f63" fmla="*/ f50 1 f34"/>
                <a:gd name="f64" fmla="*/ f51 1 f33"/>
                <a:gd name="f65" fmla="*/ f52 1 f34"/>
                <a:gd name="f66" fmla="*/ f53 1 f33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5 1"/>
                <a:gd name="f75" fmla="*/ f62 f24 1"/>
                <a:gd name="f76" fmla="*/ f63 f25 1"/>
                <a:gd name="f77" fmla="*/ f64 f24 1"/>
                <a:gd name="f78" fmla="*/ f65 f25 1"/>
                <a:gd name="f79" fmla="*/ f66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77" y="f76"/>
                </a:cxn>
                <a:cxn ang="f44">
                  <a:pos x="f77" y="f78"/>
                </a:cxn>
                <a:cxn ang="f44">
                  <a:pos x="f79" y="f78"/>
                </a:cxn>
              </a:cxnLst>
              <a:rect l="f67" t="f70" r="f68" b="f69"/>
              <a:pathLst>
                <a:path w="127948" h="1452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1"/>
                  </a:lnTo>
                  <a:lnTo>
                    <a:pt x="f5" y="f7"/>
                  </a:lnTo>
                  <a:lnTo>
                    <a:pt x="f22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2" name="Freeform: Shape 1615">
              <a:extLst>
                <a:ext uri="{FF2B5EF4-FFF2-40B4-BE49-F238E27FC236}">
                  <a16:creationId xmlns:a16="http://schemas.microsoft.com/office/drawing/2014/main" id="{A74C94D2-35A1-B1CF-E512-157246C9758C}"/>
                </a:ext>
              </a:extLst>
            </p:cNvPr>
            <p:cNvSpPr/>
            <p:nvPr/>
          </p:nvSpPr>
          <p:spPr>
            <a:xfrm>
              <a:off x="114144" y="5418313"/>
              <a:ext cx="35588" cy="281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542"/>
                <a:gd name="f7" fmla="val 28188"/>
                <a:gd name="f8" fmla="val 2709"/>
                <a:gd name="f9" fmla="val 12113"/>
                <a:gd name="f10" fmla="val 4584"/>
                <a:gd name="f11" fmla="val 13319"/>
                <a:gd name="f12" fmla="val 5522"/>
                <a:gd name="f13" fmla="val 6353"/>
                <a:gd name="f14" fmla="val 5614"/>
                <a:gd name="f15" fmla="val 6122"/>
                <a:gd name="f16" fmla="val 5014"/>
                <a:gd name="f17" fmla="val 6862"/>
                <a:gd name="f18" fmla="val 7602"/>
                <a:gd name="f19" fmla="val 8202"/>
                <a:gd name="f20" fmla="val 16132"/>
                <a:gd name="f21" fmla="val 25753"/>
                <a:gd name="f22" fmla="val 24303"/>
                <a:gd name="f23" fmla="val 20309"/>
                <a:gd name="f24" fmla="val 28992"/>
                <a:gd name="f25" fmla="val 17070"/>
                <a:gd name="f26" fmla="val 32988"/>
                <a:gd name="f27" fmla="val 34669"/>
                <a:gd name="f28" fmla="val 36290"/>
                <a:gd name="f29" fmla="val 17690"/>
                <a:gd name="f30" fmla="val 37543"/>
                <a:gd name="f31" fmla="val 18811"/>
                <a:gd name="f32" fmla="val 11015"/>
                <a:gd name="f33" fmla="val 57"/>
                <a:gd name="f34" fmla="val 10345"/>
                <a:gd name="f35" fmla="val 9006"/>
                <a:gd name="f36" fmla="val 7532"/>
                <a:gd name="f37" fmla="val 4926"/>
                <a:gd name="f38" fmla="val -275"/>
                <a:gd name="f39" fmla="val 2349"/>
                <a:gd name="f40" fmla="val 858"/>
                <a:gd name="f41" fmla="val 833"/>
                <a:gd name="f42" fmla="val 3004"/>
                <a:gd name="f43" fmla="val -779"/>
                <a:gd name="f44" fmla="val 6101"/>
                <a:gd name="f45" fmla="val 4"/>
                <a:gd name="f46" fmla="val 9904"/>
                <a:gd name="f47" fmla="+- 0 0 -90"/>
                <a:gd name="f48" fmla="*/ f3 1 37542"/>
                <a:gd name="f49" fmla="*/ f4 1 28188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37542"/>
                <a:gd name="f58" fmla="*/ f54 1 28188"/>
                <a:gd name="f59" fmla="*/ 2709 f55 1"/>
                <a:gd name="f60" fmla="*/ 12113 f54 1"/>
                <a:gd name="f61" fmla="*/ 4584 f55 1"/>
                <a:gd name="f62" fmla="*/ 13319 f54 1"/>
                <a:gd name="f63" fmla="*/ 5522 f55 1"/>
                <a:gd name="f64" fmla="*/ 6353 f54 1"/>
                <a:gd name="f65" fmla="*/ 6862 f55 1"/>
                <a:gd name="f66" fmla="*/ 5014 f54 1"/>
                <a:gd name="f67" fmla="*/ 8202 f55 1"/>
                <a:gd name="f68" fmla="*/ 16132 f54 1"/>
                <a:gd name="f69" fmla="*/ 25753 f55 1"/>
                <a:gd name="f70" fmla="*/ 28188 f54 1"/>
                <a:gd name="f71" fmla="*/ 24303 f54 1"/>
                <a:gd name="f72" fmla="*/ 32988 f55 1"/>
                <a:gd name="f73" fmla="*/ 17070 f54 1"/>
                <a:gd name="f74" fmla="*/ 37543 f55 1"/>
                <a:gd name="f75" fmla="*/ 18811 f54 1"/>
                <a:gd name="f76" fmla="*/ 11015 f55 1"/>
                <a:gd name="f77" fmla="*/ 57 f54 1"/>
                <a:gd name="f78" fmla="*/ 10345 f55 1"/>
                <a:gd name="f79" fmla="*/ 9006 f55 1"/>
                <a:gd name="f80" fmla="*/ 7532 f55 1"/>
                <a:gd name="f81" fmla="*/ 833 f55 1"/>
                <a:gd name="f82" fmla="*/ 3004 f54 1"/>
                <a:gd name="f83" fmla="+- f56 0 f1"/>
                <a:gd name="f84" fmla="*/ f59 1 37542"/>
                <a:gd name="f85" fmla="*/ f60 1 28188"/>
                <a:gd name="f86" fmla="*/ f61 1 37542"/>
                <a:gd name="f87" fmla="*/ f62 1 28188"/>
                <a:gd name="f88" fmla="*/ f63 1 37542"/>
                <a:gd name="f89" fmla="*/ f64 1 28188"/>
                <a:gd name="f90" fmla="*/ f65 1 37542"/>
                <a:gd name="f91" fmla="*/ f66 1 28188"/>
                <a:gd name="f92" fmla="*/ f67 1 37542"/>
                <a:gd name="f93" fmla="*/ f68 1 28188"/>
                <a:gd name="f94" fmla="*/ f69 1 37542"/>
                <a:gd name="f95" fmla="*/ f70 1 28188"/>
                <a:gd name="f96" fmla="*/ f71 1 28188"/>
                <a:gd name="f97" fmla="*/ f72 1 37542"/>
                <a:gd name="f98" fmla="*/ f73 1 28188"/>
                <a:gd name="f99" fmla="*/ f74 1 37542"/>
                <a:gd name="f100" fmla="*/ f75 1 28188"/>
                <a:gd name="f101" fmla="*/ f76 1 37542"/>
                <a:gd name="f102" fmla="*/ f77 1 28188"/>
                <a:gd name="f103" fmla="*/ f78 1 37542"/>
                <a:gd name="f104" fmla="*/ f79 1 37542"/>
                <a:gd name="f105" fmla="*/ f80 1 37542"/>
                <a:gd name="f106" fmla="*/ f81 1 37542"/>
                <a:gd name="f107" fmla="*/ f82 1 28188"/>
                <a:gd name="f108" fmla="*/ f50 1 f57"/>
                <a:gd name="f109" fmla="*/ f51 1 f57"/>
                <a:gd name="f110" fmla="*/ f50 1 f58"/>
                <a:gd name="f111" fmla="*/ f52 1 f58"/>
                <a:gd name="f112" fmla="*/ f84 1 f57"/>
                <a:gd name="f113" fmla="*/ f85 1 f58"/>
                <a:gd name="f114" fmla="*/ f86 1 f57"/>
                <a:gd name="f115" fmla="*/ f87 1 f58"/>
                <a:gd name="f116" fmla="*/ f88 1 f57"/>
                <a:gd name="f117" fmla="*/ f89 1 f58"/>
                <a:gd name="f118" fmla="*/ f90 1 f57"/>
                <a:gd name="f119" fmla="*/ f91 1 f58"/>
                <a:gd name="f120" fmla="*/ f92 1 f57"/>
                <a:gd name="f121" fmla="*/ f93 1 f58"/>
                <a:gd name="f122" fmla="*/ f94 1 f57"/>
                <a:gd name="f123" fmla="*/ f95 1 f58"/>
                <a:gd name="f124" fmla="*/ f96 1 f58"/>
                <a:gd name="f125" fmla="*/ f97 1 f57"/>
                <a:gd name="f126" fmla="*/ f98 1 f58"/>
                <a:gd name="f127" fmla="*/ f99 1 f57"/>
                <a:gd name="f128" fmla="*/ f100 1 f58"/>
                <a:gd name="f129" fmla="*/ f101 1 f57"/>
                <a:gd name="f130" fmla="*/ f102 1 f58"/>
                <a:gd name="f131" fmla="*/ f103 1 f57"/>
                <a:gd name="f132" fmla="*/ f104 1 f57"/>
                <a:gd name="f133" fmla="*/ f105 1 f57"/>
                <a:gd name="f134" fmla="*/ f106 1 f57"/>
                <a:gd name="f135" fmla="*/ f107 1 f58"/>
                <a:gd name="f136" fmla="*/ f108 f48 1"/>
                <a:gd name="f137" fmla="*/ f109 f48 1"/>
                <a:gd name="f138" fmla="*/ f111 f49 1"/>
                <a:gd name="f139" fmla="*/ f110 f49 1"/>
                <a:gd name="f140" fmla="*/ f112 f48 1"/>
                <a:gd name="f141" fmla="*/ f113 f49 1"/>
                <a:gd name="f142" fmla="*/ f114 f48 1"/>
                <a:gd name="f143" fmla="*/ f115 f49 1"/>
                <a:gd name="f144" fmla="*/ f116 f48 1"/>
                <a:gd name="f145" fmla="*/ f117 f49 1"/>
                <a:gd name="f146" fmla="*/ f118 f48 1"/>
                <a:gd name="f147" fmla="*/ f119 f49 1"/>
                <a:gd name="f148" fmla="*/ f120 f48 1"/>
                <a:gd name="f149" fmla="*/ f121 f49 1"/>
                <a:gd name="f150" fmla="*/ f122 f48 1"/>
                <a:gd name="f151" fmla="*/ f123 f49 1"/>
                <a:gd name="f152" fmla="*/ f124 f49 1"/>
                <a:gd name="f153" fmla="*/ f125 f48 1"/>
                <a:gd name="f154" fmla="*/ f126 f49 1"/>
                <a:gd name="f155" fmla="*/ f127 f48 1"/>
                <a:gd name="f156" fmla="*/ f128 f49 1"/>
                <a:gd name="f157" fmla="*/ f129 f48 1"/>
                <a:gd name="f158" fmla="*/ f130 f49 1"/>
                <a:gd name="f159" fmla="*/ f131 f48 1"/>
                <a:gd name="f160" fmla="*/ f132 f48 1"/>
                <a:gd name="f161" fmla="*/ f133 f48 1"/>
                <a:gd name="f162" fmla="*/ f134 f48 1"/>
                <a:gd name="f163" fmla="*/ f135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5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50" y="f152"/>
                </a:cxn>
                <a:cxn ang="f83">
                  <a:pos x="f153" y="f154"/>
                </a:cxn>
                <a:cxn ang="f83">
                  <a:pos x="f155" y="f156"/>
                </a:cxn>
                <a:cxn ang="f83">
                  <a:pos x="f155" y="f156"/>
                </a:cxn>
                <a:cxn ang="f83">
                  <a:pos x="f157" y="f158"/>
                </a:cxn>
                <a:cxn ang="f83">
                  <a:pos x="f159" y="f158"/>
                </a:cxn>
                <a:cxn ang="f83">
                  <a:pos x="f160" y="f158"/>
                </a:cxn>
                <a:cxn ang="f83">
                  <a:pos x="f161" y="f158"/>
                </a:cxn>
                <a:cxn ang="f83">
                  <a:pos x="f162" y="f163"/>
                </a:cxn>
                <a:cxn ang="f83">
                  <a:pos x="f140" y="f141"/>
                </a:cxn>
              </a:cxnLst>
              <a:rect l="f136" t="f139" r="f137" b="f138"/>
              <a:pathLst>
                <a:path w="37542" h="28188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2" y="f13"/>
                  </a:lnTo>
                  <a:cubicBezTo>
                    <a:pt x="f12" y="f14"/>
                    <a:pt x="f15" y="f16"/>
                    <a:pt x="f17" y="f16"/>
                  </a:cubicBezTo>
                  <a:cubicBezTo>
                    <a:pt x="f18" y="f16"/>
                    <a:pt x="f19" y="f14"/>
                    <a:pt x="f19" y="f13"/>
                  </a:cubicBezTo>
                  <a:lnTo>
                    <a:pt x="f19" y="f20"/>
                  </a:lnTo>
                  <a:lnTo>
                    <a:pt x="f21" y="f7"/>
                  </a:lnTo>
                  <a:lnTo>
                    <a:pt x="f21" y="f22"/>
                  </a:lnTo>
                  <a:cubicBezTo>
                    <a:pt x="f21" y="f23"/>
                    <a:pt x="f24" y="f25"/>
                    <a:pt x="f26" y="f25"/>
                  </a:cubicBezTo>
                  <a:cubicBezTo>
                    <a:pt x="f27" y="f25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3"/>
                  </a:lnTo>
                  <a:lnTo>
                    <a:pt x="f35" y="f33"/>
                  </a:lnTo>
                  <a:lnTo>
                    <a:pt x="f36" y="f33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3" name="Freeform: Shape 1616">
              <a:extLst>
                <a:ext uri="{FF2B5EF4-FFF2-40B4-BE49-F238E27FC236}">
                  <a16:creationId xmlns:a16="http://schemas.microsoft.com/office/drawing/2014/main" id="{BC257A4A-2288-4D18-3D40-BBD82489075C}"/>
                </a:ext>
              </a:extLst>
            </p:cNvPr>
            <p:cNvSpPr/>
            <p:nvPr/>
          </p:nvSpPr>
          <p:spPr>
            <a:xfrm>
              <a:off x="119374" y="5423324"/>
              <a:ext cx="2542" cy="1058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058659"/>
                <a:gd name="f8" fmla="val 2680"/>
                <a:gd name="f9" fmla="val 1057052"/>
                <a:gd name="f10" fmla="val 1340"/>
                <a:gd name="f11" fmla="val 600"/>
                <a:gd name="f12" fmla="val 2080"/>
                <a:gd name="f13" fmla="val 1057320"/>
                <a:gd name="f14" fmla="val 1058057"/>
                <a:gd name="f15" fmla="val 1058660"/>
                <a:gd name="f16" fmla="+- 0 0 -90"/>
                <a:gd name="f17" fmla="*/ f3 1 2679"/>
                <a:gd name="f18" fmla="*/ f4 1 105865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679"/>
                <a:gd name="f27" fmla="*/ f23 1 1058659"/>
                <a:gd name="f28" fmla="*/ 2680 f24 1"/>
                <a:gd name="f29" fmla="*/ 1057052 f23 1"/>
                <a:gd name="f30" fmla="*/ 1340 f23 1"/>
                <a:gd name="f31" fmla="*/ 1340 f24 1"/>
                <a:gd name="f32" fmla="*/ 0 f23 1"/>
                <a:gd name="f33" fmla="*/ 0 f24 1"/>
                <a:gd name="f34" fmla="*/ 1057320 f23 1"/>
                <a:gd name="f35" fmla="*/ 1058660 f23 1"/>
                <a:gd name="f36" fmla="+- f25 0 f1"/>
                <a:gd name="f37" fmla="*/ f28 1 2679"/>
                <a:gd name="f38" fmla="*/ f29 1 1058659"/>
                <a:gd name="f39" fmla="*/ f30 1 1058659"/>
                <a:gd name="f40" fmla="*/ f31 1 2679"/>
                <a:gd name="f41" fmla="*/ f32 1 1058659"/>
                <a:gd name="f42" fmla="*/ f33 1 2679"/>
                <a:gd name="f43" fmla="*/ f34 1 1058659"/>
                <a:gd name="f44" fmla="*/ f35 1 1058659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7"/>
                <a:gd name="f52" fmla="*/ f40 1 f26"/>
                <a:gd name="f53" fmla="*/ f41 1 f27"/>
                <a:gd name="f54" fmla="*/ f42 1 f26"/>
                <a:gd name="f55" fmla="*/ f43 1 f27"/>
                <a:gd name="f56" fmla="*/ f44 1 f27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8 1"/>
                <a:gd name="f64" fmla="*/ f52 f17 1"/>
                <a:gd name="f65" fmla="*/ f53 f18 1"/>
                <a:gd name="f66" fmla="*/ f54 f17 1"/>
                <a:gd name="f67" fmla="*/ f55 f18 1"/>
                <a:gd name="f68" fmla="*/ f56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1" y="f63"/>
                </a:cxn>
                <a:cxn ang="f36">
                  <a:pos x="f64" y="f65"/>
                </a:cxn>
                <a:cxn ang="f36">
                  <a:pos x="f66" y="f63"/>
                </a:cxn>
                <a:cxn ang="f36">
                  <a:pos x="f66" y="f67"/>
                </a:cxn>
                <a:cxn ang="f36">
                  <a:pos x="f64" y="f68"/>
                </a:cxn>
                <a:cxn ang="f36">
                  <a:pos x="f61" y="f67"/>
                </a:cxn>
              </a:cxnLst>
              <a:rect l="f57" t="f60" r="f58" b="f59"/>
              <a:pathLst>
                <a:path w="2679" h="1058659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5"/>
                    <a:pt x="f10" y="f5"/>
                  </a:cubicBezTo>
                  <a:cubicBezTo>
                    <a:pt x="f11" y="f5"/>
                    <a:pt x="f5" y="f11"/>
                    <a:pt x="f5" y="f10"/>
                  </a:cubicBezTo>
                  <a:lnTo>
                    <a:pt x="f5" y="f13"/>
                  </a:lnTo>
                  <a:cubicBezTo>
                    <a:pt x="f5" y="f14"/>
                    <a:pt x="f11" y="f15"/>
                    <a:pt x="f10" y="f15"/>
                  </a:cubicBezTo>
                  <a:cubicBezTo>
                    <a:pt x="f12" y="f15"/>
                    <a:pt x="f8" y="f14"/>
                    <a:pt x="f8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4" name="Freeform: Shape 1617">
              <a:extLst>
                <a:ext uri="{FF2B5EF4-FFF2-40B4-BE49-F238E27FC236}">
                  <a16:creationId xmlns:a16="http://schemas.microsoft.com/office/drawing/2014/main" id="{6B101912-5947-6E6F-28D1-10B4D7464EBA}"/>
                </a:ext>
              </a:extLst>
            </p:cNvPr>
            <p:cNvSpPr/>
            <p:nvPr/>
          </p:nvSpPr>
          <p:spPr>
            <a:xfrm>
              <a:off x="165863" y="5593046"/>
              <a:ext cx="25017" cy="23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393"/>
                <a:gd name="f7" fmla="val 23710"/>
                <a:gd name="f8" fmla="val 6029"/>
                <a:gd name="f9" fmla="val 5760"/>
                <a:gd name="f10" fmla="val 5959"/>
                <a:gd name="f11" fmla="val 9258"/>
                <a:gd name="f12" fmla="val 3441"/>
                <a:gd name="f13" fmla="val 12225"/>
                <a:gd name="f14" fmla="val 12860"/>
                <a:gd name="f15" fmla="val 15003"/>
                <a:gd name="f16" fmla="val 14738"/>
                <a:gd name="f17" fmla="val 19156"/>
                <a:gd name="f18" fmla="val 15138"/>
                <a:gd name="f19" fmla="val 17956"/>
                <a:gd name="f20" fmla="val 11862"/>
                <a:gd name="f21" fmla="val 21972"/>
                <a:gd name="f22" fmla="val 11788"/>
                <a:gd name="f23" fmla="val 23585"/>
                <a:gd name="f24" fmla="val 11806"/>
                <a:gd name="f25" fmla="val 25145"/>
                <a:gd name="f26" fmla="val 12374"/>
                <a:gd name="f27" fmla="val 26394"/>
                <a:gd name="f28" fmla="val 13396"/>
                <a:gd name="f29" fmla="val 3081"/>
                <a:gd name="f30" fmla="val 4900"/>
                <a:gd name="f31" fmla="val 1362"/>
                <a:gd name="f32" fmla="val 5987"/>
                <a:gd name="f33" fmla="val 3488"/>
                <a:gd name="f34" fmla="+- 0 0 -90"/>
                <a:gd name="f35" fmla="*/ f3 1 26393"/>
                <a:gd name="f36" fmla="*/ f4 1 2371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6393"/>
                <a:gd name="f45" fmla="*/ f41 1 23710"/>
                <a:gd name="f46" fmla="*/ 6029 f42 1"/>
                <a:gd name="f47" fmla="*/ 5760 f41 1"/>
                <a:gd name="f48" fmla="*/ 0 f42 1"/>
                <a:gd name="f49" fmla="*/ 12860 f41 1"/>
                <a:gd name="f50" fmla="*/ 15003 f41 1"/>
                <a:gd name="f51" fmla="*/ 14738 f42 1"/>
                <a:gd name="f52" fmla="*/ 23710 f41 1"/>
                <a:gd name="f53" fmla="*/ 19156 f41 1"/>
                <a:gd name="f54" fmla="*/ 21972 f42 1"/>
                <a:gd name="f55" fmla="*/ 11788 f41 1"/>
                <a:gd name="f56" fmla="*/ 26394 f42 1"/>
                <a:gd name="f57" fmla="*/ 13396 f41 1"/>
                <a:gd name="f58" fmla="*/ 3081 f42 1"/>
                <a:gd name="f59" fmla="*/ 0 f41 1"/>
                <a:gd name="f60" fmla="+- f43 0 f1"/>
                <a:gd name="f61" fmla="*/ f46 1 26393"/>
                <a:gd name="f62" fmla="*/ f47 1 23710"/>
                <a:gd name="f63" fmla="*/ f48 1 26393"/>
                <a:gd name="f64" fmla="*/ f49 1 23710"/>
                <a:gd name="f65" fmla="*/ f50 1 23710"/>
                <a:gd name="f66" fmla="*/ f51 1 26393"/>
                <a:gd name="f67" fmla="*/ f52 1 23710"/>
                <a:gd name="f68" fmla="*/ f53 1 23710"/>
                <a:gd name="f69" fmla="*/ f54 1 26393"/>
                <a:gd name="f70" fmla="*/ f55 1 23710"/>
                <a:gd name="f71" fmla="*/ f56 1 26393"/>
                <a:gd name="f72" fmla="*/ f57 1 23710"/>
                <a:gd name="f73" fmla="*/ f58 1 26393"/>
                <a:gd name="f74" fmla="*/ f59 1 23710"/>
                <a:gd name="f75" fmla="*/ f37 1 f44"/>
                <a:gd name="f76" fmla="*/ f38 1 f44"/>
                <a:gd name="f77" fmla="*/ f37 1 f45"/>
                <a:gd name="f78" fmla="*/ f39 1 f45"/>
                <a:gd name="f79" fmla="*/ f61 1 f44"/>
                <a:gd name="f80" fmla="*/ f62 1 f45"/>
                <a:gd name="f81" fmla="*/ f63 1 f44"/>
                <a:gd name="f82" fmla="*/ f64 1 f45"/>
                <a:gd name="f83" fmla="*/ f65 1 f45"/>
                <a:gd name="f84" fmla="*/ f66 1 f44"/>
                <a:gd name="f85" fmla="*/ f67 1 f45"/>
                <a:gd name="f86" fmla="*/ f68 1 f45"/>
                <a:gd name="f87" fmla="*/ f69 1 f44"/>
                <a:gd name="f88" fmla="*/ f70 1 f45"/>
                <a:gd name="f89" fmla="*/ f71 1 f44"/>
                <a:gd name="f90" fmla="*/ f72 1 f45"/>
                <a:gd name="f91" fmla="*/ f73 1 f44"/>
                <a:gd name="f92" fmla="*/ f74 1 f45"/>
                <a:gd name="f93" fmla="*/ f75 f35 1"/>
                <a:gd name="f94" fmla="*/ f76 f35 1"/>
                <a:gd name="f95" fmla="*/ f78 f36 1"/>
                <a:gd name="f96" fmla="*/ f77 f36 1"/>
                <a:gd name="f97" fmla="*/ f79 f35 1"/>
                <a:gd name="f98" fmla="*/ f80 f36 1"/>
                <a:gd name="f99" fmla="*/ f81 f35 1"/>
                <a:gd name="f100" fmla="*/ f82 f36 1"/>
                <a:gd name="f101" fmla="*/ f83 f36 1"/>
                <a:gd name="f102" fmla="*/ f84 f35 1"/>
                <a:gd name="f103" fmla="*/ f85 f36 1"/>
                <a:gd name="f104" fmla="*/ f86 f36 1"/>
                <a:gd name="f105" fmla="*/ f87 f35 1"/>
                <a:gd name="f106" fmla="*/ f88 f36 1"/>
                <a:gd name="f107" fmla="*/ f89 f35 1"/>
                <a:gd name="f108" fmla="*/ f90 f36 1"/>
                <a:gd name="f109" fmla="*/ f91 f35 1"/>
                <a:gd name="f110" fmla="*/ f92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7" y="f98"/>
                </a:cxn>
                <a:cxn ang="f60">
                  <a:pos x="f99" y="f100"/>
                </a:cxn>
                <a:cxn ang="f60">
                  <a:pos x="f99" y="f101"/>
                </a:cxn>
                <a:cxn ang="f60">
                  <a:pos x="f102" y="f103"/>
                </a:cxn>
                <a:cxn ang="f60">
                  <a:pos x="f102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09" y="f110"/>
                </a:cxn>
                <a:cxn ang="f60">
                  <a:pos x="f97" y="f98"/>
                </a:cxn>
              </a:cxnLst>
              <a:rect l="f93" t="f96" r="f94" b="f95"/>
              <a:pathLst>
                <a:path w="26393" h="23710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5"/>
                  </a:lnTo>
                  <a:lnTo>
                    <a:pt x="f16" y="f7"/>
                  </a:lnTo>
                  <a:lnTo>
                    <a:pt x="f16" y="f17"/>
                  </a:lnTo>
                  <a:cubicBezTo>
                    <a:pt x="f16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7" y="f28"/>
                  </a:lnTo>
                  <a:lnTo>
                    <a:pt x="f29" y="f5"/>
                  </a:lnTo>
                  <a:lnTo>
                    <a:pt x="f29" y="f5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5" name="Freeform: Shape 1618">
              <a:extLst>
                <a:ext uri="{FF2B5EF4-FFF2-40B4-BE49-F238E27FC236}">
                  <a16:creationId xmlns:a16="http://schemas.microsoft.com/office/drawing/2014/main" id="{0163392D-DB75-EC02-C96A-5BEF3A8AB92C}"/>
                </a:ext>
              </a:extLst>
            </p:cNvPr>
            <p:cNvSpPr/>
            <p:nvPr/>
          </p:nvSpPr>
          <p:spPr>
            <a:xfrm>
              <a:off x="162680" y="5605774"/>
              <a:ext cx="758" cy="4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3"/>
                <a:gd name="f7" fmla="val 401"/>
                <a:gd name="f8" fmla="val 804"/>
                <a:gd name="f9" fmla="val 402"/>
                <a:gd name="f10" fmla="+- 0 0 -90"/>
                <a:gd name="f11" fmla="*/ f3 1 803"/>
                <a:gd name="f12" fmla="*/ f4 1 40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803"/>
                <a:gd name="f21" fmla="*/ f17 1 401"/>
                <a:gd name="f22" fmla="*/ 804 f18 1"/>
                <a:gd name="f23" fmla="*/ 0 f17 1"/>
                <a:gd name="f24" fmla="*/ 0 f18 1"/>
                <a:gd name="f25" fmla="*/ 402 f17 1"/>
                <a:gd name="f26" fmla="+- f19 0 f1"/>
                <a:gd name="f27" fmla="*/ f22 1 803"/>
                <a:gd name="f28" fmla="*/ f23 1 401"/>
                <a:gd name="f29" fmla="*/ f24 1 803"/>
                <a:gd name="f30" fmla="*/ f25 1 40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3" y="f46"/>
                </a:cxn>
                <a:cxn ang="f26">
                  <a:pos x="f43" y="f44"/>
                </a:cxn>
              </a:cxnLst>
              <a:rect l="f39" t="f42" r="f40" b="f41"/>
              <a:pathLst>
                <a:path w="803" h="401">
                  <a:moveTo>
                    <a:pt x="f8" y="f5"/>
                  </a:moveTo>
                  <a:lnTo>
                    <a:pt x="f5" y="f5"/>
                  </a:lnTo>
                  <a:lnTo>
                    <a:pt x="f8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6" name="Freeform: Shape 1619">
              <a:extLst>
                <a:ext uri="{FF2B5EF4-FFF2-40B4-BE49-F238E27FC236}">
                  <a16:creationId xmlns:a16="http://schemas.microsoft.com/office/drawing/2014/main" id="{734AF4D1-B0C5-0F83-D398-8470324815B6}"/>
                </a:ext>
              </a:extLst>
            </p:cNvPr>
            <p:cNvSpPr/>
            <p:nvPr/>
          </p:nvSpPr>
          <p:spPr>
            <a:xfrm>
              <a:off x="152393" y="5592378"/>
              <a:ext cx="19302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64"/>
                <a:gd name="f7" fmla="val 14601"/>
                <a:gd name="f8" fmla="val 13396"/>
                <a:gd name="f9" fmla="val 11790"/>
                <a:gd name="f10" fmla="val 6430"/>
                <a:gd name="f11" fmla="val 5764"/>
                <a:gd name="f12" fmla="val 12330"/>
                <a:gd name="f13" fmla="val 5224"/>
                <a:gd name="f14" fmla="val 12996"/>
                <a:gd name="f15" fmla="val 13658"/>
                <a:gd name="f16" fmla="val 5151"/>
                <a:gd name="f17" fmla="val 14254"/>
                <a:gd name="f18" fmla="val 5626"/>
                <a:gd name="f19" fmla="val 14328"/>
                <a:gd name="f20" fmla="val 6288"/>
                <a:gd name="f21" fmla="val 14333"/>
                <a:gd name="f22" fmla="val 6335"/>
                <a:gd name="f23" fmla="val 14336"/>
                <a:gd name="f24" fmla="val 6383"/>
                <a:gd name="f25" fmla="val 13530"/>
                <a:gd name="f26" fmla="val 17776"/>
                <a:gd name="f27" fmla="val 12895"/>
                <a:gd name="f28" fmla="val 20295"/>
                <a:gd name="f29" fmla="val 9928"/>
                <a:gd name="f30" fmla="val 20365"/>
                <a:gd name="f31" fmla="val 20315"/>
                <a:gd name="f32" fmla="val 3709"/>
                <a:gd name="f33" fmla="val 18770"/>
                <a:gd name="f34" fmla="val 1236"/>
                <a:gd name="f35" fmla="val 16345"/>
                <a:gd name="f36" fmla="val 14872"/>
                <a:gd name="f37" fmla="val 13532"/>
                <a:gd name="f38" fmla="+- 0 0 -90"/>
                <a:gd name="f39" fmla="*/ f3 1 20364"/>
                <a:gd name="f40" fmla="*/ f4 1 14601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20364"/>
                <a:gd name="f49" fmla="*/ f45 1 14601"/>
                <a:gd name="f50" fmla="*/ 0 f46 1"/>
                <a:gd name="f51" fmla="*/ 13396 f45 1"/>
                <a:gd name="f52" fmla="*/ 11790 f46 1"/>
                <a:gd name="f53" fmla="*/ 6430 f45 1"/>
                <a:gd name="f54" fmla="*/ 12996 f46 1"/>
                <a:gd name="f55" fmla="*/ 5224 f45 1"/>
                <a:gd name="f56" fmla="*/ 14328 f46 1"/>
                <a:gd name="f57" fmla="*/ 6288 f45 1"/>
                <a:gd name="f58" fmla="*/ 14336 f46 1"/>
                <a:gd name="f59" fmla="*/ 13530 f45 1"/>
                <a:gd name="f60" fmla="*/ 20365 f46 1"/>
                <a:gd name="f61" fmla="*/ 16345 f46 1"/>
                <a:gd name="f62" fmla="*/ 0 f45 1"/>
                <a:gd name="f63" fmla="*/ 14872 f46 1"/>
                <a:gd name="f64" fmla="*/ 13532 f46 1"/>
                <a:gd name="f65" fmla="*/ 14601 f45 1"/>
                <a:gd name="f66" fmla="+- f47 0 f1"/>
                <a:gd name="f67" fmla="*/ f50 1 20364"/>
                <a:gd name="f68" fmla="*/ f51 1 14601"/>
                <a:gd name="f69" fmla="*/ f52 1 20364"/>
                <a:gd name="f70" fmla="*/ f53 1 14601"/>
                <a:gd name="f71" fmla="*/ f54 1 20364"/>
                <a:gd name="f72" fmla="*/ f55 1 14601"/>
                <a:gd name="f73" fmla="*/ f56 1 20364"/>
                <a:gd name="f74" fmla="*/ f57 1 14601"/>
                <a:gd name="f75" fmla="*/ f58 1 20364"/>
                <a:gd name="f76" fmla="*/ f59 1 14601"/>
                <a:gd name="f77" fmla="*/ f60 1 20364"/>
                <a:gd name="f78" fmla="*/ f61 1 20364"/>
                <a:gd name="f79" fmla="*/ f62 1 14601"/>
                <a:gd name="f80" fmla="*/ f63 1 20364"/>
                <a:gd name="f81" fmla="*/ f64 1 20364"/>
                <a:gd name="f82" fmla="*/ f65 1 14601"/>
                <a:gd name="f83" fmla="*/ f41 1 f48"/>
                <a:gd name="f84" fmla="*/ f42 1 f48"/>
                <a:gd name="f85" fmla="*/ f41 1 f49"/>
                <a:gd name="f86" fmla="*/ f43 1 f49"/>
                <a:gd name="f87" fmla="*/ f67 1 f48"/>
                <a:gd name="f88" fmla="*/ f68 1 f49"/>
                <a:gd name="f89" fmla="*/ f69 1 f48"/>
                <a:gd name="f90" fmla="*/ f70 1 f49"/>
                <a:gd name="f91" fmla="*/ f71 1 f48"/>
                <a:gd name="f92" fmla="*/ f72 1 f49"/>
                <a:gd name="f93" fmla="*/ f73 1 f48"/>
                <a:gd name="f94" fmla="*/ f74 1 f49"/>
                <a:gd name="f95" fmla="*/ f75 1 f48"/>
                <a:gd name="f96" fmla="*/ f76 1 f49"/>
                <a:gd name="f97" fmla="*/ f77 1 f48"/>
                <a:gd name="f98" fmla="*/ f78 1 f48"/>
                <a:gd name="f99" fmla="*/ f79 1 f49"/>
                <a:gd name="f100" fmla="*/ f80 1 f48"/>
                <a:gd name="f101" fmla="*/ f81 1 f48"/>
                <a:gd name="f102" fmla="*/ f82 1 f49"/>
                <a:gd name="f103" fmla="*/ f83 f39 1"/>
                <a:gd name="f104" fmla="*/ f84 f39 1"/>
                <a:gd name="f105" fmla="*/ f86 f40 1"/>
                <a:gd name="f106" fmla="*/ f85 f40 1"/>
                <a:gd name="f107" fmla="*/ f87 f39 1"/>
                <a:gd name="f108" fmla="*/ f88 f40 1"/>
                <a:gd name="f109" fmla="*/ f89 f39 1"/>
                <a:gd name="f110" fmla="*/ f90 f40 1"/>
                <a:gd name="f111" fmla="*/ f91 f39 1"/>
                <a:gd name="f112" fmla="*/ f92 f40 1"/>
                <a:gd name="f113" fmla="*/ f93 f39 1"/>
                <a:gd name="f114" fmla="*/ f94 f40 1"/>
                <a:gd name="f115" fmla="*/ f95 f39 1"/>
                <a:gd name="f116" fmla="*/ f96 f40 1"/>
                <a:gd name="f117" fmla="*/ f97 f39 1"/>
                <a:gd name="f118" fmla="*/ f98 f39 1"/>
                <a:gd name="f119" fmla="*/ f99 f40 1"/>
                <a:gd name="f120" fmla="*/ f100 f39 1"/>
                <a:gd name="f121" fmla="*/ f101 f39 1"/>
                <a:gd name="f122" fmla="*/ f102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7" y="f108"/>
                </a:cxn>
                <a:cxn ang="f66">
                  <a:pos x="f109" y="f108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5" y="f110"/>
                </a:cxn>
                <a:cxn ang="f66">
                  <a:pos x="f115" y="f116"/>
                </a:cxn>
                <a:cxn ang="f66">
                  <a:pos x="f117" y="f110"/>
                </a:cxn>
                <a:cxn ang="f66">
                  <a:pos x="f118" y="f119"/>
                </a:cxn>
                <a:cxn ang="f66">
                  <a:pos x="f120" y="f119"/>
                </a:cxn>
                <a:cxn ang="f66">
                  <a:pos x="f121" y="f119"/>
                </a:cxn>
                <a:cxn ang="f66">
                  <a:pos x="f107" y="f119"/>
                </a:cxn>
                <a:cxn ang="f66">
                  <a:pos x="f107" y="f122"/>
                </a:cxn>
              </a:cxnLst>
              <a:rect l="f103" t="f106" r="f104" b="f105"/>
              <a:pathLst>
                <a:path w="20364" h="14601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9" y="f11"/>
                    <a:pt x="f12" y="f13"/>
                    <a:pt x="f14" y="f13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3" y="f10"/>
                  </a:cubicBezTo>
                  <a:lnTo>
                    <a:pt x="f23" y="f25"/>
                  </a:lnTo>
                  <a:cubicBezTo>
                    <a:pt x="f26" y="f27"/>
                    <a:pt x="f28" y="f29"/>
                    <a:pt x="f30" y="f10"/>
                  </a:cubicBezTo>
                  <a:cubicBezTo>
                    <a:pt x="f31" y="f32"/>
                    <a:pt x="f33" y="f34"/>
                    <a:pt x="f35" y="f5"/>
                  </a:cubicBezTo>
                  <a:lnTo>
                    <a:pt x="f36" y="f5"/>
                  </a:lnTo>
                  <a:lnTo>
                    <a:pt x="f37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7" name="Freeform: Shape 1620">
              <a:extLst>
                <a:ext uri="{FF2B5EF4-FFF2-40B4-BE49-F238E27FC236}">
                  <a16:creationId xmlns:a16="http://schemas.microsoft.com/office/drawing/2014/main" id="{A1DD34C3-549B-BE06-80EF-DD71C6CD45F9}"/>
                </a:ext>
              </a:extLst>
            </p:cNvPr>
            <p:cNvSpPr/>
            <p:nvPr/>
          </p:nvSpPr>
          <p:spPr>
            <a:xfrm>
              <a:off x="179825" y="5604778"/>
              <a:ext cx="13889" cy="8654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49"/>
                <a:gd name="f7" fmla="val 865421"/>
                <a:gd name="f8" fmla="val 7428"/>
                <a:gd name="f9" fmla="val 14604"/>
                <a:gd name="f10" fmla="val 6491"/>
                <a:gd name="f11" fmla="val 14664"/>
                <a:gd name="f12" fmla="val 6002"/>
                <a:gd name="f13" fmla="val 5506"/>
                <a:gd name="f14" fmla="val 5017"/>
                <a:gd name="f15" fmla="val 14655"/>
                <a:gd name="f16" fmla="val 4617"/>
                <a:gd name="f17" fmla="val 4212"/>
                <a:gd name="f18" fmla="val 3812"/>
                <a:gd name="f19" fmla="val 13800"/>
                <a:gd name="f20" fmla="val 2740"/>
                <a:gd name="f21" fmla="val 13513"/>
                <a:gd name="f22" fmla="val 2318"/>
                <a:gd name="f23" fmla="val 13150"/>
                <a:gd name="f24" fmla="val 1955"/>
                <a:gd name="f25" fmla="val 12728"/>
                <a:gd name="f26" fmla="val 1668"/>
                <a:gd name="f27" fmla="val 11479"/>
                <a:gd name="f28" fmla="val 646"/>
                <a:gd name="f29" fmla="val 9920"/>
                <a:gd name="f30" fmla="val 78"/>
                <a:gd name="f31" fmla="val 8307"/>
                <a:gd name="f32" fmla="val 61"/>
                <a:gd name="f33" fmla="val 4270"/>
                <a:gd name="f34" fmla="val -458"/>
                <a:gd name="f35" fmla="val 578"/>
                <a:gd name="f36" fmla="val 2394"/>
                <a:gd name="f37" fmla="val 6430"/>
                <a:gd name="f38" fmla="val 18"/>
                <a:gd name="f39" fmla="val 6761"/>
                <a:gd name="f40" fmla="val -2"/>
                <a:gd name="f41" fmla="val 7095"/>
                <a:gd name="f42" fmla="+- 0 0 -90"/>
                <a:gd name="f43" fmla="*/ f3 1 14649"/>
                <a:gd name="f44" fmla="*/ f4 1 865421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4649"/>
                <a:gd name="f53" fmla="*/ f49 1 865421"/>
                <a:gd name="f54" fmla="*/ 0 f50 1"/>
                <a:gd name="f55" fmla="*/ 7428 f49 1"/>
                <a:gd name="f56" fmla="*/ 865421 f49 1"/>
                <a:gd name="f57" fmla="*/ 14604 f50 1"/>
                <a:gd name="f58" fmla="*/ 6491 f49 1"/>
                <a:gd name="f59" fmla="*/ 5017 f49 1"/>
                <a:gd name="f60" fmla="*/ 3812 f49 1"/>
                <a:gd name="f61" fmla="*/ 13800 f50 1"/>
                <a:gd name="f62" fmla="*/ 2740 f49 1"/>
                <a:gd name="f63" fmla="*/ 12728 f50 1"/>
                <a:gd name="f64" fmla="*/ 1668 f49 1"/>
                <a:gd name="f65" fmla="*/ 8307 f50 1"/>
                <a:gd name="f66" fmla="*/ 61 f49 1"/>
                <a:gd name="f67" fmla="*/ 61 f50 1"/>
                <a:gd name="f68" fmla="*/ 6430 f49 1"/>
                <a:gd name="f69" fmla="+- f51 0 f1"/>
                <a:gd name="f70" fmla="*/ f54 1 14649"/>
                <a:gd name="f71" fmla="*/ f55 1 865421"/>
                <a:gd name="f72" fmla="*/ f56 1 865421"/>
                <a:gd name="f73" fmla="*/ f57 1 14649"/>
                <a:gd name="f74" fmla="*/ f58 1 865421"/>
                <a:gd name="f75" fmla="*/ f59 1 865421"/>
                <a:gd name="f76" fmla="*/ f60 1 865421"/>
                <a:gd name="f77" fmla="*/ f61 1 14649"/>
                <a:gd name="f78" fmla="*/ f62 1 865421"/>
                <a:gd name="f79" fmla="*/ f63 1 14649"/>
                <a:gd name="f80" fmla="*/ f64 1 865421"/>
                <a:gd name="f81" fmla="*/ f65 1 14649"/>
                <a:gd name="f82" fmla="*/ f66 1 865421"/>
                <a:gd name="f83" fmla="*/ f67 1 14649"/>
                <a:gd name="f84" fmla="*/ f68 1 865421"/>
                <a:gd name="f85" fmla="*/ f45 1 f52"/>
                <a:gd name="f86" fmla="*/ f46 1 f52"/>
                <a:gd name="f87" fmla="*/ f45 1 f53"/>
                <a:gd name="f88" fmla="*/ f47 1 f53"/>
                <a:gd name="f89" fmla="*/ f70 1 f52"/>
                <a:gd name="f90" fmla="*/ f71 1 f53"/>
                <a:gd name="f91" fmla="*/ f72 1 f53"/>
                <a:gd name="f92" fmla="*/ f73 1 f52"/>
                <a:gd name="f93" fmla="*/ f74 1 f53"/>
                <a:gd name="f94" fmla="*/ f75 1 f53"/>
                <a:gd name="f95" fmla="*/ f76 1 f53"/>
                <a:gd name="f96" fmla="*/ f77 1 f52"/>
                <a:gd name="f97" fmla="*/ f78 1 f53"/>
                <a:gd name="f98" fmla="*/ f79 1 f52"/>
                <a:gd name="f99" fmla="*/ f80 1 f53"/>
                <a:gd name="f100" fmla="*/ f81 1 f52"/>
                <a:gd name="f101" fmla="*/ f82 1 f53"/>
                <a:gd name="f102" fmla="*/ f83 1 f52"/>
                <a:gd name="f103" fmla="*/ f84 1 f53"/>
                <a:gd name="f104" fmla="*/ f85 f43 1"/>
                <a:gd name="f105" fmla="*/ f86 f43 1"/>
                <a:gd name="f106" fmla="*/ f88 f44 1"/>
                <a:gd name="f107" fmla="*/ f87 f44 1"/>
                <a:gd name="f108" fmla="*/ f89 f43 1"/>
                <a:gd name="f109" fmla="*/ f90 f44 1"/>
                <a:gd name="f110" fmla="*/ f91 f44 1"/>
                <a:gd name="f111" fmla="*/ f92 f43 1"/>
                <a:gd name="f112" fmla="*/ f93 f44 1"/>
                <a:gd name="f113" fmla="*/ f94 f44 1"/>
                <a:gd name="f114" fmla="*/ f95 f44 1"/>
                <a:gd name="f115" fmla="*/ f96 f43 1"/>
                <a:gd name="f116" fmla="*/ f97 f44 1"/>
                <a:gd name="f117" fmla="*/ f98 f43 1"/>
                <a:gd name="f118" fmla="*/ f99 f44 1"/>
                <a:gd name="f119" fmla="*/ f100 f43 1"/>
                <a:gd name="f120" fmla="*/ f101 f44 1"/>
                <a:gd name="f121" fmla="*/ f102 f43 1"/>
                <a:gd name="f122" fmla="*/ f103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08" y="f109"/>
                </a:cxn>
                <a:cxn ang="f69">
                  <a:pos x="f108" y="f110"/>
                </a:cxn>
                <a:cxn ang="f69">
                  <a:pos x="f111" y="f110"/>
                </a:cxn>
                <a:cxn ang="f69">
                  <a:pos x="f111" y="f109"/>
                </a:cxn>
                <a:cxn ang="f69">
                  <a:pos x="f111" y="f112"/>
                </a:cxn>
                <a:cxn ang="f69">
                  <a:pos x="f111" y="f113"/>
                </a:cxn>
                <a:cxn ang="f69">
                  <a:pos x="f111" y="f114"/>
                </a:cxn>
                <a:cxn ang="f69">
                  <a:pos x="f115" y="f116"/>
                </a:cxn>
                <a:cxn ang="f69">
                  <a:pos x="f117" y="f118"/>
                </a:cxn>
                <a:cxn ang="f69">
                  <a:pos x="f119" y="f120"/>
                </a:cxn>
                <a:cxn ang="f69">
                  <a:pos x="f121" y="f122"/>
                </a:cxn>
                <a:cxn ang="f69">
                  <a:pos x="f108" y="f109"/>
                </a:cxn>
              </a:cxnLst>
              <a:rect l="f104" t="f107" r="f105" b="f106"/>
              <a:pathLst>
                <a:path w="14649" h="865421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8"/>
                  </a:lnTo>
                  <a:cubicBezTo>
                    <a:pt x="f9" y="f8"/>
                    <a:pt x="f9" y="f8"/>
                    <a:pt x="f9" y="f10"/>
                  </a:cubicBezTo>
                  <a:cubicBezTo>
                    <a:pt x="f11" y="f12"/>
                    <a:pt x="f11" y="f13"/>
                    <a:pt x="f9" y="f14"/>
                  </a:cubicBezTo>
                  <a:cubicBezTo>
                    <a:pt x="f15" y="f16"/>
                    <a:pt x="f15" y="f17"/>
                    <a:pt x="f9" y="f18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2" y="f37"/>
                  </a:cubicBezTo>
                  <a:cubicBezTo>
                    <a:pt x="f38" y="f39"/>
                    <a:pt x="f40" y="f4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8" name="Freeform: Shape 1621">
              <a:extLst>
                <a:ext uri="{FF2B5EF4-FFF2-40B4-BE49-F238E27FC236}">
                  <a16:creationId xmlns:a16="http://schemas.microsoft.com/office/drawing/2014/main" id="{156872E0-6BBF-1723-A422-4582B6707A81}"/>
                </a:ext>
              </a:extLst>
            </p:cNvPr>
            <p:cNvSpPr/>
            <p:nvPr/>
          </p:nvSpPr>
          <p:spPr>
            <a:xfrm>
              <a:off x="163449" y="5597591"/>
              <a:ext cx="2414" cy="8730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873003"/>
                <a:gd name="f8" fmla="val 872602"/>
                <a:gd name="f9" fmla="val 2546"/>
                <a:gd name="f10" fmla="val 1214"/>
                <a:gd name="f11" fmla="val 2550"/>
                <a:gd name="f12" fmla="val 548"/>
                <a:gd name="f13" fmla="val 2014"/>
                <a:gd name="f14" fmla="val 5"/>
                <a:gd name="f15" fmla="val 1348"/>
                <a:gd name="f16" fmla="val 1300"/>
                <a:gd name="f17" fmla="val 1253"/>
                <a:gd name="f18" fmla="val 3"/>
                <a:gd name="f19" fmla="val 1206"/>
                <a:gd name="f20" fmla="val 8"/>
                <a:gd name="f21" fmla="val 540"/>
                <a:gd name="f22" fmla="val 873004"/>
                <a:gd name="f23" fmla="+- 0 0 -90"/>
                <a:gd name="f24" fmla="*/ f3 1 2545"/>
                <a:gd name="f25" fmla="*/ f4 1 873003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545"/>
                <a:gd name="f34" fmla="*/ f30 1 873003"/>
                <a:gd name="f35" fmla="*/ 0 f31 1"/>
                <a:gd name="f36" fmla="*/ 872602 f30 1"/>
                <a:gd name="f37" fmla="*/ 2546 f31 1"/>
                <a:gd name="f38" fmla="*/ 1214 f30 1"/>
                <a:gd name="f39" fmla="*/ 1348 f31 1"/>
                <a:gd name="f40" fmla="*/ 0 f30 1"/>
                <a:gd name="f41" fmla="*/ 1206 f31 1"/>
                <a:gd name="f42" fmla="*/ 8 f30 1"/>
                <a:gd name="f43" fmla="*/ 873004 f30 1"/>
                <a:gd name="f44" fmla="+- f32 0 f1"/>
                <a:gd name="f45" fmla="*/ f35 1 2545"/>
                <a:gd name="f46" fmla="*/ f36 1 873003"/>
                <a:gd name="f47" fmla="*/ f37 1 2545"/>
                <a:gd name="f48" fmla="*/ f38 1 873003"/>
                <a:gd name="f49" fmla="*/ f39 1 2545"/>
                <a:gd name="f50" fmla="*/ f40 1 873003"/>
                <a:gd name="f51" fmla="*/ f41 1 2545"/>
                <a:gd name="f52" fmla="*/ f42 1 873003"/>
                <a:gd name="f53" fmla="*/ f43 1 873003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4"/>
                <a:gd name="f62" fmla="*/ f49 1 f33"/>
                <a:gd name="f63" fmla="*/ f50 1 f34"/>
                <a:gd name="f64" fmla="*/ f51 1 f33"/>
                <a:gd name="f65" fmla="*/ f52 1 f34"/>
                <a:gd name="f66" fmla="*/ f53 1 f34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5 1"/>
                <a:gd name="f75" fmla="*/ f62 f24 1"/>
                <a:gd name="f76" fmla="*/ f63 f25 1"/>
                <a:gd name="f77" fmla="*/ f64 f24 1"/>
                <a:gd name="f78" fmla="*/ f65 f25 1"/>
                <a:gd name="f79" fmla="*/ f6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2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1" y="f74"/>
                </a:cxn>
                <a:cxn ang="f44">
                  <a:pos x="f71" y="f79"/>
                </a:cxn>
              </a:cxnLst>
              <a:rect l="f67" t="f70" r="f68" b="f69"/>
              <a:pathLst>
                <a:path w="2545" h="873003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5"/>
                  </a:cubicBezTo>
                  <a:cubicBezTo>
                    <a:pt x="f16" y="f5"/>
                    <a:pt x="f17" y="f18"/>
                    <a:pt x="f19" y="f20"/>
                  </a:cubicBezTo>
                  <a:cubicBezTo>
                    <a:pt x="f21" y="f20"/>
                    <a:pt x="f5" y="f12"/>
                    <a:pt x="f5" y="f10"/>
                  </a:cubicBezTo>
                  <a:lnTo>
                    <a:pt x="f5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9" name="Freeform: Shape 1622">
              <a:extLst>
                <a:ext uri="{FF2B5EF4-FFF2-40B4-BE49-F238E27FC236}">
                  <a16:creationId xmlns:a16="http://schemas.microsoft.com/office/drawing/2014/main" id="{83D22CC6-FEA8-FF48-D73A-ED094202C176}"/>
                </a:ext>
              </a:extLst>
            </p:cNvPr>
            <p:cNvSpPr/>
            <p:nvPr/>
          </p:nvSpPr>
          <p:spPr>
            <a:xfrm>
              <a:off x="290065" y="5599611"/>
              <a:ext cx="13844" cy="1754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75483"/>
                <a:gd name="f8" fmla="val 14604"/>
                <a:gd name="f9" fmla="val 7368"/>
                <a:gd name="f10" fmla="val 7235"/>
                <a:gd name="f11" fmla="val 3218"/>
                <a:gd name="f12" fmla="val 7294"/>
                <a:gd name="f13" fmla="val -1"/>
                <a:gd name="f14" fmla="val 4017"/>
                <a:gd name="f15" fmla="+- 0 0 -90"/>
                <a:gd name="f16" fmla="*/ f3 1 14603"/>
                <a:gd name="f17" fmla="*/ f4 1 17548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603"/>
                <a:gd name="f26" fmla="*/ f22 1 175483"/>
                <a:gd name="f27" fmla="*/ 14604 f23 1"/>
                <a:gd name="f28" fmla="*/ 175483 f22 1"/>
                <a:gd name="f29" fmla="*/ 7368 f22 1"/>
                <a:gd name="f30" fmla="*/ 7235 f23 1"/>
                <a:gd name="f31" fmla="*/ 0 f23 1"/>
                <a:gd name="f32" fmla="*/ 0 f22 1"/>
                <a:gd name="f33" fmla="+- f24 0 f1"/>
                <a:gd name="f34" fmla="*/ f27 1 14603"/>
                <a:gd name="f35" fmla="*/ f28 1 175483"/>
                <a:gd name="f36" fmla="*/ f29 1 175483"/>
                <a:gd name="f37" fmla="*/ f30 1 14603"/>
                <a:gd name="f38" fmla="*/ f31 1 14603"/>
                <a:gd name="f39" fmla="*/ f32 1 175483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8" y="f59"/>
                </a:cxn>
                <a:cxn ang="f33">
                  <a:pos x="f58" y="f55"/>
                </a:cxn>
                <a:cxn ang="f33">
                  <a:pos x="f54" y="f55"/>
                </a:cxn>
              </a:cxnLst>
              <a:rect l="f50" t="f53" r="f51" b="f52"/>
              <a:pathLst>
                <a:path w="14603" h="175483">
                  <a:moveTo>
                    <a:pt x="f8" y="f7"/>
                  </a:moveTo>
                  <a:lnTo>
                    <a:pt x="f8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0" name="Freeform: Shape 1623">
              <a:extLst>
                <a:ext uri="{FF2B5EF4-FFF2-40B4-BE49-F238E27FC236}">
                  <a16:creationId xmlns:a16="http://schemas.microsoft.com/office/drawing/2014/main" id="{2832C8DD-62C0-156B-8E3B-2319C460450E}"/>
                </a:ext>
              </a:extLst>
            </p:cNvPr>
            <p:cNvSpPr/>
            <p:nvPr/>
          </p:nvSpPr>
          <p:spPr>
            <a:xfrm>
              <a:off x="313684" y="6471666"/>
              <a:ext cx="25402" cy="57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5"/>
                <a:gd name="f7" fmla="val 5760"/>
                <a:gd name="f8" fmla="val 19963"/>
                <a:gd name="f9" fmla="val 26796"/>
                <a:gd name="f10" fmla="val 4956"/>
                <a:gd name="f11" fmla="val 23690"/>
                <a:gd name="f12" fmla="val 4943"/>
                <a:gd name="f13" fmla="val 20941"/>
                <a:gd name="f14" fmla="val 2947"/>
                <a:gd name="f15" fmla="+- 0 0 -90"/>
                <a:gd name="f16" fmla="*/ f3 1 26795"/>
                <a:gd name="f17" fmla="*/ f4 1 576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6795"/>
                <a:gd name="f26" fmla="*/ f22 1 5760"/>
                <a:gd name="f27" fmla="*/ 19963 f23 1"/>
                <a:gd name="f28" fmla="*/ 0 f22 1"/>
                <a:gd name="f29" fmla="*/ 0 f23 1"/>
                <a:gd name="f30" fmla="*/ 5760 f22 1"/>
                <a:gd name="f31" fmla="*/ 26796 f23 1"/>
                <a:gd name="f32" fmla="*/ 4956 f22 1"/>
                <a:gd name="f33" fmla="+- f24 0 f1"/>
                <a:gd name="f34" fmla="*/ f27 1 26795"/>
                <a:gd name="f35" fmla="*/ f28 1 5760"/>
                <a:gd name="f36" fmla="*/ f29 1 26795"/>
                <a:gd name="f37" fmla="*/ f30 1 5760"/>
                <a:gd name="f38" fmla="*/ f31 1 26795"/>
                <a:gd name="f39" fmla="*/ f32 1 5760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8" y="f59"/>
                </a:cxn>
                <a:cxn ang="f33">
                  <a:pos x="f58" y="f59"/>
                </a:cxn>
                <a:cxn ang="f33">
                  <a:pos x="f54" y="f55"/>
                </a:cxn>
              </a:cxnLst>
              <a:rect l="f50" t="f53" r="f51" b="f52"/>
              <a:pathLst>
                <a:path w="26795" h="5760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1" name="Freeform: Shape 1624">
              <a:extLst>
                <a:ext uri="{FF2B5EF4-FFF2-40B4-BE49-F238E27FC236}">
                  <a16:creationId xmlns:a16="http://schemas.microsoft.com/office/drawing/2014/main" id="{B07587C4-AC7B-05CC-065E-12F12D1821E8}"/>
                </a:ext>
              </a:extLst>
            </p:cNvPr>
            <p:cNvSpPr/>
            <p:nvPr/>
          </p:nvSpPr>
          <p:spPr>
            <a:xfrm>
              <a:off x="303909" y="6463765"/>
              <a:ext cx="1270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3395"/>
                <a:gd name="f8" fmla="+- 0 0 -90"/>
                <a:gd name="f9" fmla="*/ f3 1 13397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397"/>
                <a:gd name="f19" fmla="*/ f15 1 13395"/>
                <a:gd name="f20" fmla="*/ 0 f16 1"/>
                <a:gd name="f21" fmla="*/ 0 f15 1"/>
                <a:gd name="f22" fmla="+- f17 0 f1"/>
                <a:gd name="f23" fmla="*/ f20 1 13397"/>
                <a:gd name="f24" fmla="*/ f21 1 133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3397" h="133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2" name="Freeform: Shape 1625">
              <a:extLst>
                <a:ext uri="{FF2B5EF4-FFF2-40B4-BE49-F238E27FC236}">
                  <a16:creationId xmlns:a16="http://schemas.microsoft.com/office/drawing/2014/main" id="{D4D75548-36F6-E135-FB3B-BA9C5CC6847E}"/>
                </a:ext>
              </a:extLst>
            </p:cNvPr>
            <p:cNvSpPr/>
            <p:nvPr/>
          </p:nvSpPr>
          <p:spPr>
            <a:xfrm>
              <a:off x="305555" y="6462028"/>
              <a:ext cx="33403" cy="7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236"/>
                <a:gd name="f7" fmla="val 7099"/>
                <a:gd name="f8" fmla="val 1206"/>
                <a:gd name="f9" fmla="val 1072"/>
                <a:gd name="f10" fmla="val 1474"/>
                <a:gd name="f11" fmla="val 4961"/>
                <a:gd name="f12" fmla="val 1098"/>
                <a:gd name="f13" fmla="val 7914"/>
                <a:gd name="f14" fmla="val 3657"/>
                <a:gd name="f15" fmla="val 8441"/>
                <a:gd name="f16" fmla="val 7100"/>
                <a:gd name="f17" fmla="val 28269"/>
                <a:gd name="f18" fmla="val 28402"/>
                <a:gd name="f19" fmla="val 3282"/>
                <a:gd name="f20" fmla="val 31426"/>
                <a:gd name="f21" fmla="val 201"/>
                <a:gd name="f22" fmla="+- 0 0 -90"/>
                <a:gd name="f23" fmla="*/ f3 1 35236"/>
                <a:gd name="f24" fmla="*/ f4 1 709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5236"/>
                <a:gd name="f33" fmla="*/ f29 1 7099"/>
                <a:gd name="f34" fmla="*/ 35236 f30 1"/>
                <a:gd name="f35" fmla="*/ 0 f29 1"/>
                <a:gd name="f36" fmla="*/ 1206 f30 1"/>
                <a:gd name="f37" fmla="*/ 1072 f29 1"/>
                <a:gd name="f38" fmla="*/ 0 f30 1"/>
                <a:gd name="f39" fmla="*/ 1474 f30 1"/>
                <a:gd name="f40" fmla="*/ 8441 f30 1"/>
                <a:gd name="f41" fmla="*/ 7100 f29 1"/>
                <a:gd name="f42" fmla="*/ 28269 f30 1"/>
                <a:gd name="f43" fmla="+- f31 0 f1"/>
                <a:gd name="f44" fmla="*/ f34 1 35236"/>
                <a:gd name="f45" fmla="*/ f35 1 7099"/>
                <a:gd name="f46" fmla="*/ f36 1 35236"/>
                <a:gd name="f47" fmla="*/ f37 1 7099"/>
                <a:gd name="f48" fmla="*/ f38 1 35236"/>
                <a:gd name="f49" fmla="*/ f39 1 35236"/>
                <a:gd name="f50" fmla="*/ f40 1 35236"/>
                <a:gd name="f51" fmla="*/ f41 1 7099"/>
                <a:gd name="f52" fmla="*/ f42 1 35236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2"/>
                <a:gd name="f60" fmla="*/ f47 1 f33"/>
                <a:gd name="f61" fmla="*/ f48 1 f32"/>
                <a:gd name="f62" fmla="*/ f49 1 f32"/>
                <a:gd name="f63" fmla="*/ f50 1 f32"/>
                <a:gd name="f64" fmla="*/ f51 1 f33"/>
                <a:gd name="f65" fmla="*/ f52 1 f32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3 1"/>
                <a:gd name="f73" fmla="*/ f60 f24 1"/>
                <a:gd name="f74" fmla="*/ f61 f23 1"/>
                <a:gd name="f75" fmla="*/ f62 f23 1"/>
                <a:gd name="f76" fmla="*/ f63 f23 1"/>
                <a:gd name="f77" fmla="*/ f64 f24 1"/>
                <a:gd name="f78" fmla="*/ f6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4" y="f73"/>
                </a:cxn>
                <a:cxn ang="f43">
                  <a:pos x="f75" y="f73"/>
                </a:cxn>
                <a:cxn ang="f43">
                  <a:pos x="f76" y="f77"/>
                </a:cxn>
                <a:cxn ang="f43">
                  <a:pos x="f78" y="f77"/>
                </a:cxn>
                <a:cxn ang="f43">
                  <a:pos x="f70" y="f71"/>
                </a:cxn>
              </a:cxnLst>
              <a:rect l="f66" t="f69" r="f67" b="f68"/>
              <a:pathLst>
                <a:path w="35236" h="7099">
                  <a:moveTo>
                    <a:pt x="f6" y="f5"/>
                  </a:moveTo>
                  <a:lnTo>
                    <a:pt x="f6" y="f5"/>
                  </a:lnTo>
                  <a:lnTo>
                    <a:pt x="f8" y="f9"/>
                  </a:lnTo>
                  <a:lnTo>
                    <a:pt x="f5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16"/>
                  </a:lnTo>
                  <a:cubicBezTo>
                    <a:pt x="f18" y="f19"/>
                    <a:pt x="f20" y="f2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3" name="Freeform: Shape 1626">
              <a:extLst>
                <a:ext uri="{FF2B5EF4-FFF2-40B4-BE49-F238E27FC236}">
                  <a16:creationId xmlns:a16="http://schemas.microsoft.com/office/drawing/2014/main" id="{6FFABEFD-B818-01D7-DBEC-0E19E990F9B1}"/>
                </a:ext>
              </a:extLst>
            </p:cNvPr>
            <p:cNvSpPr/>
            <p:nvPr/>
          </p:nvSpPr>
          <p:spPr>
            <a:xfrm>
              <a:off x="313428" y="6469526"/>
              <a:ext cx="18918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962"/>
                <a:gd name="f7" fmla="val 2545"/>
                <a:gd name="f8" fmla="val 19695"/>
                <a:gd name="f9" fmla="val 63"/>
                <a:gd name="f10" fmla="val 402"/>
                <a:gd name="f11" fmla="val 804"/>
                <a:gd name="f12" fmla="val 1206"/>
                <a:gd name="f13" fmla="val 19963"/>
                <a:gd name="f14" fmla="val 19720"/>
                <a:gd name="f15" fmla="val 1715"/>
                <a:gd name="f16" fmla="val 19629"/>
                <a:gd name="f17" fmla="val 857"/>
                <a:gd name="f18" fmla="+- 0 0 -90"/>
                <a:gd name="f19" fmla="*/ f3 1 19962"/>
                <a:gd name="f20" fmla="*/ f4 1 254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9962"/>
                <a:gd name="f29" fmla="*/ f25 1 2545"/>
                <a:gd name="f30" fmla="*/ 19695 f26 1"/>
                <a:gd name="f31" fmla="*/ 0 f25 1"/>
                <a:gd name="f32" fmla="*/ 0 f26 1"/>
                <a:gd name="f33" fmla="*/ 1206 f25 1"/>
                <a:gd name="f34" fmla="*/ 2545 f25 1"/>
                <a:gd name="f35" fmla="*/ 19963 f26 1"/>
                <a:gd name="f36" fmla="+- f27 0 f1"/>
                <a:gd name="f37" fmla="*/ f30 1 19962"/>
                <a:gd name="f38" fmla="*/ f31 1 2545"/>
                <a:gd name="f39" fmla="*/ f32 1 19962"/>
                <a:gd name="f40" fmla="*/ f33 1 2545"/>
                <a:gd name="f41" fmla="*/ f34 1 2545"/>
                <a:gd name="f42" fmla="*/ f35 1 19962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9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20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19962" h="2545">
                  <a:moveTo>
                    <a:pt x="f8" y="f5"/>
                  </a:moveTo>
                  <a:lnTo>
                    <a:pt x="f5" y="f5"/>
                  </a:lnTo>
                  <a:cubicBezTo>
                    <a:pt x="f9" y="f10"/>
                    <a:pt x="f9" y="f11"/>
                    <a:pt x="f5" y="f12"/>
                  </a:cubicBezTo>
                  <a:lnTo>
                    <a:pt x="f5" y="f7"/>
                  </a:lnTo>
                  <a:lnTo>
                    <a:pt x="f13" y="f7"/>
                  </a:lnTo>
                  <a:cubicBezTo>
                    <a:pt x="f14" y="f15"/>
                    <a:pt x="f16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4" name="Freeform: Shape 1627">
              <a:extLst>
                <a:ext uri="{FF2B5EF4-FFF2-40B4-BE49-F238E27FC236}">
                  <a16:creationId xmlns:a16="http://schemas.microsoft.com/office/drawing/2014/main" id="{22DB8BC7-25B9-0089-EC59-18FD4DA4E209}"/>
                </a:ext>
              </a:extLst>
            </p:cNvPr>
            <p:cNvSpPr/>
            <p:nvPr/>
          </p:nvSpPr>
          <p:spPr>
            <a:xfrm>
              <a:off x="4107768" y="6550706"/>
              <a:ext cx="2414" cy="3030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03010"/>
                <a:gd name="f8" fmla="val 2546"/>
                <a:gd name="f9" fmla="+- 0 0 -90"/>
                <a:gd name="f10" fmla="*/ f3 1 2545"/>
                <a:gd name="f11" fmla="*/ f4 1 30301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45"/>
                <a:gd name="f20" fmla="*/ f16 1 303010"/>
                <a:gd name="f21" fmla="*/ 0 f17 1"/>
                <a:gd name="f22" fmla="*/ 0 f16 1"/>
                <a:gd name="f23" fmla="*/ 2546 f17 1"/>
                <a:gd name="f24" fmla="*/ 303010 f16 1"/>
                <a:gd name="f25" fmla="+- f18 0 f1"/>
                <a:gd name="f26" fmla="*/ f21 1 2545"/>
                <a:gd name="f27" fmla="*/ f22 1 303010"/>
                <a:gd name="f28" fmla="*/ f23 1 2545"/>
                <a:gd name="f29" fmla="*/ f24 1 30301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545" h="303010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5" name="Freeform: Shape 1628">
              <a:extLst>
                <a:ext uri="{FF2B5EF4-FFF2-40B4-BE49-F238E27FC236}">
                  <a16:creationId xmlns:a16="http://schemas.microsoft.com/office/drawing/2014/main" id="{8439C18D-8910-CA76-8310-2CF007EF916E}"/>
                </a:ext>
              </a:extLst>
            </p:cNvPr>
            <p:cNvSpPr/>
            <p:nvPr/>
          </p:nvSpPr>
          <p:spPr>
            <a:xfrm>
              <a:off x="2040995" y="6463454"/>
              <a:ext cx="65022" cy="122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596"/>
                <a:gd name="f7" fmla="val 12233"/>
                <a:gd name="f8" fmla="val 44"/>
                <a:gd name="f9" fmla="val 4019"/>
                <a:gd name="f10" fmla="val 5225"/>
                <a:gd name="f11" fmla="val 6565"/>
                <a:gd name="f12" fmla="val 7771"/>
                <a:gd name="f13" fmla="val 848"/>
                <a:gd name="f14" fmla="val 8842"/>
                <a:gd name="f15" fmla="val 1651"/>
                <a:gd name="f16" fmla="val 9646"/>
                <a:gd name="f17" fmla="val 2857"/>
                <a:gd name="f18" fmla="val 9713"/>
                <a:gd name="f19" fmla="val 3259"/>
                <a:gd name="f20" fmla="val 3661"/>
                <a:gd name="f21" fmla="val 4062"/>
                <a:gd name="f22" fmla="val 4505"/>
                <a:gd name="f23" fmla="val 4960"/>
                <a:gd name="f24" fmla="val 5402"/>
                <a:gd name="f25" fmla="val 5804"/>
                <a:gd name="f26" fmla="val 6206"/>
                <a:gd name="f27" fmla="val 6608"/>
                <a:gd name="f28" fmla="val 7947"/>
                <a:gd name="f29" fmla="val 8751"/>
                <a:gd name="f30" fmla="val 9019"/>
                <a:gd name="f31" fmla="val 9365"/>
                <a:gd name="f32" fmla="val 9488"/>
                <a:gd name="f33" fmla="val 9057"/>
                <a:gd name="f34" fmla="val 9930"/>
                <a:gd name="f35" fmla="val 8708"/>
                <a:gd name="f36" fmla="val 10359"/>
                <a:gd name="f37" fmla="val 8039"/>
                <a:gd name="f38" fmla="val 11296"/>
                <a:gd name="f39" fmla="val 7596"/>
                <a:gd name="f40" fmla="val 11685"/>
                <a:gd name="f41" fmla="val 7101"/>
                <a:gd name="f42" fmla="val 12006"/>
                <a:gd name="f43" fmla="val 12234"/>
                <a:gd name="f44" fmla="val 5761"/>
                <a:gd name="f45" fmla="val 4555"/>
                <a:gd name="f46" fmla="val 60826"/>
                <a:gd name="f47" fmla="val 5000"/>
                <a:gd name="f48" fmla="val 61938"/>
                <a:gd name="f49" fmla="val 1732"/>
                <a:gd name="f50" fmla="val 65167"/>
                <a:gd name="f51" fmla="val -331"/>
                <a:gd name="f52" fmla="+- 0 0 -90"/>
                <a:gd name="f53" fmla="*/ f3 1 68596"/>
                <a:gd name="f54" fmla="*/ f4 1 12233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68596"/>
                <a:gd name="f63" fmla="*/ f59 1 12233"/>
                <a:gd name="f64" fmla="*/ 68596 f60 1"/>
                <a:gd name="f65" fmla="*/ 44 f59 1"/>
                <a:gd name="f66" fmla="*/ 0 f60 1"/>
                <a:gd name="f67" fmla="*/ 4019 f60 1"/>
                <a:gd name="f68" fmla="*/ 5225 f60 1"/>
                <a:gd name="f69" fmla="*/ 6565 f60 1"/>
                <a:gd name="f70" fmla="*/ 7771 f60 1"/>
                <a:gd name="f71" fmla="*/ 848 f59 1"/>
                <a:gd name="f72" fmla="*/ 8842 f60 1"/>
                <a:gd name="f73" fmla="*/ 1651 f59 1"/>
                <a:gd name="f74" fmla="*/ 9646 f60 1"/>
                <a:gd name="f75" fmla="*/ 2857 f59 1"/>
                <a:gd name="f76" fmla="*/ 4062 f59 1"/>
                <a:gd name="f77" fmla="*/ 5402 f59 1"/>
                <a:gd name="f78" fmla="*/ 6608 f59 1"/>
                <a:gd name="f79" fmla="*/ 7947 f59 1"/>
                <a:gd name="f80" fmla="*/ 9019 f59 1"/>
                <a:gd name="f81" fmla="*/ 8708 f60 1"/>
                <a:gd name="f82" fmla="*/ 10359 f59 1"/>
                <a:gd name="f83" fmla="*/ 8039 f60 1"/>
                <a:gd name="f84" fmla="*/ 11296 f59 1"/>
                <a:gd name="f85" fmla="*/ 12234 f59 1"/>
                <a:gd name="f86" fmla="*/ 5761 f60 1"/>
                <a:gd name="f87" fmla="*/ 4555 f60 1"/>
                <a:gd name="f88" fmla="*/ 60826 f60 1"/>
                <a:gd name="f89" fmla="*/ 5000 f59 1"/>
                <a:gd name="f90" fmla="+- f61 0 f1"/>
                <a:gd name="f91" fmla="*/ f64 1 68596"/>
                <a:gd name="f92" fmla="*/ f65 1 12233"/>
                <a:gd name="f93" fmla="*/ f66 1 68596"/>
                <a:gd name="f94" fmla="*/ f67 1 68596"/>
                <a:gd name="f95" fmla="*/ f68 1 68596"/>
                <a:gd name="f96" fmla="*/ f69 1 68596"/>
                <a:gd name="f97" fmla="*/ f70 1 68596"/>
                <a:gd name="f98" fmla="*/ f71 1 12233"/>
                <a:gd name="f99" fmla="*/ f72 1 68596"/>
                <a:gd name="f100" fmla="*/ f73 1 12233"/>
                <a:gd name="f101" fmla="*/ f74 1 68596"/>
                <a:gd name="f102" fmla="*/ f75 1 12233"/>
                <a:gd name="f103" fmla="*/ f76 1 12233"/>
                <a:gd name="f104" fmla="*/ f77 1 12233"/>
                <a:gd name="f105" fmla="*/ f78 1 12233"/>
                <a:gd name="f106" fmla="*/ f79 1 12233"/>
                <a:gd name="f107" fmla="*/ f80 1 12233"/>
                <a:gd name="f108" fmla="*/ f81 1 68596"/>
                <a:gd name="f109" fmla="*/ f82 1 12233"/>
                <a:gd name="f110" fmla="*/ f83 1 68596"/>
                <a:gd name="f111" fmla="*/ f84 1 12233"/>
                <a:gd name="f112" fmla="*/ f85 1 12233"/>
                <a:gd name="f113" fmla="*/ f86 1 68596"/>
                <a:gd name="f114" fmla="*/ f87 1 68596"/>
                <a:gd name="f115" fmla="*/ f88 1 68596"/>
                <a:gd name="f116" fmla="*/ f89 1 12233"/>
                <a:gd name="f117" fmla="*/ f55 1 f62"/>
                <a:gd name="f118" fmla="*/ f56 1 f62"/>
                <a:gd name="f119" fmla="*/ f55 1 f63"/>
                <a:gd name="f120" fmla="*/ f57 1 f63"/>
                <a:gd name="f121" fmla="*/ f91 1 f62"/>
                <a:gd name="f122" fmla="*/ f92 1 f63"/>
                <a:gd name="f123" fmla="*/ f93 1 f62"/>
                <a:gd name="f124" fmla="*/ f94 1 f62"/>
                <a:gd name="f125" fmla="*/ f95 1 f62"/>
                <a:gd name="f126" fmla="*/ f96 1 f62"/>
                <a:gd name="f127" fmla="*/ f97 1 f62"/>
                <a:gd name="f128" fmla="*/ f98 1 f63"/>
                <a:gd name="f129" fmla="*/ f99 1 f62"/>
                <a:gd name="f130" fmla="*/ f100 1 f63"/>
                <a:gd name="f131" fmla="*/ f101 1 f62"/>
                <a:gd name="f132" fmla="*/ f102 1 f63"/>
                <a:gd name="f133" fmla="*/ f103 1 f63"/>
                <a:gd name="f134" fmla="*/ f104 1 f63"/>
                <a:gd name="f135" fmla="*/ f105 1 f63"/>
                <a:gd name="f136" fmla="*/ f106 1 f63"/>
                <a:gd name="f137" fmla="*/ f107 1 f63"/>
                <a:gd name="f138" fmla="*/ f108 1 f62"/>
                <a:gd name="f139" fmla="*/ f109 1 f63"/>
                <a:gd name="f140" fmla="*/ f110 1 f62"/>
                <a:gd name="f141" fmla="*/ f111 1 f63"/>
                <a:gd name="f142" fmla="*/ f112 1 f63"/>
                <a:gd name="f143" fmla="*/ f113 1 f62"/>
                <a:gd name="f144" fmla="*/ f114 1 f62"/>
                <a:gd name="f145" fmla="*/ f115 1 f62"/>
                <a:gd name="f146" fmla="*/ f116 1 f63"/>
                <a:gd name="f147" fmla="*/ f117 f53 1"/>
                <a:gd name="f148" fmla="*/ f118 f53 1"/>
                <a:gd name="f149" fmla="*/ f120 f54 1"/>
                <a:gd name="f150" fmla="*/ f119 f54 1"/>
                <a:gd name="f151" fmla="*/ f121 f53 1"/>
                <a:gd name="f152" fmla="*/ f122 f54 1"/>
                <a:gd name="f153" fmla="*/ f123 f53 1"/>
                <a:gd name="f154" fmla="*/ f124 f53 1"/>
                <a:gd name="f155" fmla="*/ f125 f53 1"/>
                <a:gd name="f156" fmla="*/ f126 f53 1"/>
                <a:gd name="f157" fmla="*/ f127 f53 1"/>
                <a:gd name="f158" fmla="*/ f128 f54 1"/>
                <a:gd name="f159" fmla="*/ f129 f53 1"/>
                <a:gd name="f160" fmla="*/ f130 f54 1"/>
                <a:gd name="f161" fmla="*/ f131 f53 1"/>
                <a:gd name="f162" fmla="*/ f132 f54 1"/>
                <a:gd name="f163" fmla="*/ f133 f54 1"/>
                <a:gd name="f164" fmla="*/ f134 f54 1"/>
                <a:gd name="f165" fmla="*/ f135 f54 1"/>
                <a:gd name="f166" fmla="*/ f136 f54 1"/>
                <a:gd name="f167" fmla="*/ f137 f54 1"/>
                <a:gd name="f168" fmla="*/ f138 f53 1"/>
                <a:gd name="f169" fmla="*/ f139 f54 1"/>
                <a:gd name="f170" fmla="*/ f140 f53 1"/>
                <a:gd name="f171" fmla="*/ f141 f54 1"/>
                <a:gd name="f172" fmla="*/ f142 f54 1"/>
                <a:gd name="f173" fmla="*/ f143 f53 1"/>
                <a:gd name="f174" fmla="*/ f144 f53 1"/>
                <a:gd name="f175" fmla="*/ f145 f53 1"/>
                <a:gd name="f176" fmla="*/ f146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51" y="f152"/>
                </a:cxn>
                <a:cxn ang="f90">
                  <a:pos x="f153" y="f152"/>
                </a:cxn>
                <a:cxn ang="f90">
                  <a:pos x="f154" y="f152"/>
                </a:cxn>
                <a:cxn ang="f90">
                  <a:pos x="f155" y="f152"/>
                </a:cxn>
                <a:cxn ang="f90">
                  <a:pos x="f156" y="f152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61" y="f162"/>
                </a:cxn>
                <a:cxn ang="f90">
                  <a:pos x="f161" y="f163"/>
                </a:cxn>
                <a:cxn ang="f90">
                  <a:pos x="f161" y="f164"/>
                </a:cxn>
                <a:cxn ang="f90">
                  <a:pos x="f161" y="f165"/>
                </a:cxn>
                <a:cxn ang="f90">
                  <a:pos x="f161" y="f165"/>
                </a:cxn>
                <a:cxn ang="f90">
                  <a:pos x="f161" y="f165"/>
                </a:cxn>
                <a:cxn ang="f90">
                  <a:pos x="f161" y="f166"/>
                </a:cxn>
                <a:cxn ang="f90">
                  <a:pos x="f161" y="f167"/>
                </a:cxn>
                <a:cxn ang="f90">
                  <a:pos x="f168" y="f169"/>
                </a:cxn>
                <a:cxn ang="f90">
                  <a:pos x="f170" y="f171"/>
                </a:cxn>
                <a:cxn ang="f90">
                  <a:pos x="f156" y="f172"/>
                </a:cxn>
                <a:cxn ang="f90">
                  <a:pos x="f173" y="f172"/>
                </a:cxn>
                <a:cxn ang="f90">
                  <a:pos x="f174" y="f172"/>
                </a:cxn>
                <a:cxn ang="f90">
                  <a:pos x="f175" y="f172"/>
                </a:cxn>
                <a:cxn ang="f90">
                  <a:pos x="f175" y="f176"/>
                </a:cxn>
                <a:cxn ang="f90">
                  <a:pos x="f151" y="f152"/>
                </a:cxn>
              </a:cxnLst>
              <a:rect l="f147" t="f150" r="f148" b="f149"/>
              <a:pathLst>
                <a:path w="68596" h="12233">
                  <a:moveTo>
                    <a:pt x="f6" y="f8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10" y="f8"/>
                  </a:lnTo>
                  <a:lnTo>
                    <a:pt x="f11" y="f8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18" y="f22"/>
                    <a:pt x="f18" y="f23"/>
                    <a:pt x="f16" y="f24"/>
                  </a:cubicBezTo>
                  <a:cubicBezTo>
                    <a:pt x="f18" y="f25"/>
                    <a:pt x="f18" y="f26"/>
                    <a:pt x="f16" y="f27"/>
                  </a:cubicBezTo>
                  <a:lnTo>
                    <a:pt x="f16" y="f27"/>
                  </a:lnTo>
                  <a:cubicBezTo>
                    <a:pt x="f16" y="f27"/>
                    <a:pt x="f16" y="f27"/>
                    <a:pt x="f16" y="f27"/>
                  </a:cubicBezTo>
                  <a:lnTo>
                    <a:pt x="f16" y="f28"/>
                  </a:lnTo>
                  <a:cubicBezTo>
                    <a:pt x="f16" y="f28"/>
                    <a:pt x="f16" y="f29"/>
                    <a:pt x="f16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11" y="f43"/>
                  </a:cubicBezTo>
                  <a:lnTo>
                    <a:pt x="f44" y="f43"/>
                  </a:lnTo>
                  <a:lnTo>
                    <a:pt x="f45" y="f43"/>
                  </a:lnTo>
                  <a:lnTo>
                    <a:pt x="f46" y="f43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6" name="Freeform: Shape 1629">
              <a:extLst>
                <a:ext uri="{FF2B5EF4-FFF2-40B4-BE49-F238E27FC236}">
                  <a16:creationId xmlns:a16="http://schemas.microsoft.com/office/drawing/2014/main" id="{28B87DDD-6396-0F2A-9A7E-C1537F191537}"/>
                </a:ext>
              </a:extLst>
            </p:cNvPr>
            <p:cNvSpPr/>
            <p:nvPr/>
          </p:nvSpPr>
          <p:spPr>
            <a:xfrm>
              <a:off x="1358880" y="5844479"/>
              <a:ext cx="2414" cy="2885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88542"/>
                <a:gd name="f8" fmla="val 1206"/>
                <a:gd name="f9" fmla="val 288275"/>
                <a:gd name="f10" fmla="val 2546"/>
                <a:gd name="f11" fmla="val 288543"/>
                <a:gd name="f12" fmla="+- 0 0 -90"/>
                <a:gd name="f13" fmla="*/ f3 1 2545"/>
                <a:gd name="f14" fmla="*/ f4 1 28854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45"/>
                <a:gd name="f23" fmla="*/ f19 1 288542"/>
                <a:gd name="f24" fmla="*/ 1206 f20 1"/>
                <a:gd name="f25" fmla="*/ 288275 f19 1"/>
                <a:gd name="f26" fmla="*/ 2546 f20 1"/>
                <a:gd name="f27" fmla="*/ 0 f19 1"/>
                <a:gd name="f28" fmla="*/ 0 f20 1"/>
                <a:gd name="f29" fmla="*/ 288543 f19 1"/>
                <a:gd name="f30" fmla="+- f21 0 f1"/>
                <a:gd name="f31" fmla="*/ f24 1 2545"/>
                <a:gd name="f32" fmla="*/ f25 1 288542"/>
                <a:gd name="f33" fmla="*/ f26 1 2545"/>
                <a:gd name="f34" fmla="*/ f27 1 288542"/>
                <a:gd name="f35" fmla="*/ f28 1 2545"/>
                <a:gd name="f36" fmla="*/ f29 1 28854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1" y="f54"/>
                </a:cxn>
                <a:cxn ang="f30">
                  <a:pos x="f55" y="f54"/>
                </a:cxn>
                <a:cxn ang="f30">
                  <a:pos x="f55" y="f56"/>
                </a:cxn>
              </a:cxnLst>
              <a:rect l="f47" t="f50" r="f48" b="f49"/>
              <a:pathLst>
                <a:path w="2545" h="288542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7" name="Freeform: Shape 1630">
              <a:extLst>
                <a:ext uri="{FF2B5EF4-FFF2-40B4-BE49-F238E27FC236}">
                  <a16:creationId xmlns:a16="http://schemas.microsoft.com/office/drawing/2014/main" id="{E60020AA-2F47-07FD-CF8B-78B62388E5F5}"/>
                </a:ext>
              </a:extLst>
            </p:cNvPr>
            <p:cNvSpPr/>
            <p:nvPr/>
          </p:nvSpPr>
          <p:spPr>
            <a:xfrm>
              <a:off x="1349992" y="5607896"/>
              <a:ext cx="16898" cy="245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825"/>
                <a:gd name="f7" fmla="val 24530"/>
                <a:gd name="f8" fmla="val 6"/>
                <a:gd name="f9" fmla="val 7652"/>
                <a:gd name="f10" fmla="val 1212"/>
                <a:gd name="f11" fmla="val 13546"/>
                <a:gd name="f12" fmla="val 3356"/>
                <a:gd name="f13" fmla="val 24531"/>
                <a:gd name="f14" fmla="val 23727"/>
                <a:gd name="f15" fmla="val 3409"/>
                <a:gd name="f16" fmla="val 21663"/>
                <a:gd name="f17" fmla="val 4334"/>
                <a:gd name="f18" fmla="val 19719"/>
                <a:gd name="f19" fmla="val 5901"/>
                <a:gd name="f20" fmla="val 18369"/>
                <a:gd name="f21" fmla="val 6313"/>
                <a:gd name="f22" fmla="val 5573"/>
                <a:gd name="f23" fmla="val 6504"/>
                <a:gd name="f24" fmla="val 4973"/>
                <a:gd name="f25" fmla="val 7241"/>
                <a:gd name="f26" fmla="val 7924"/>
                <a:gd name="f27" fmla="val 5043"/>
                <a:gd name="f28" fmla="val 8447"/>
                <a:gd name="f29" fmla="val 5623"/>
                <a:gd name="f30" fmla="val 16895"/>
                <a:gd name="f31" fmla="val 10591"/>
                <a:gd name="f32" fmla="val 14315"/>
                <a:gd name="f33" fmla="val 16941"/>
                <a:gd name="f34" fmla="val 17423"/>
                <a:gd name="f35" fmla="val 19758"/>
                <a:gd name="f36" fmla="val 23459"/>
                <a:gd name="f37" fmla="val 22789"/>
                <a:gd name="f38" fmla="val 14342"/>
                <a:gd name="f39" fmla="val 4303"/>
                <a:gd name="f40" fmla="val 3634"/>
                <a:gd name="f41" fmla="val 2294"/>
                <a:gd name="f42" fmla="val 13538"/>
                <a:gd name="f43" fmla="val 1222"/>
                <a:gd name="f44" fmla="val 12600"/>
                <a:gd name="f45" fmla="val 151"/>
                <a:gd name="f46" fmla="val 11394"/>
                <a:gd name="f47" fmla="val 10189"/>
                <a:gd name="f48" fmla="val 8715"/>
                <a:gd name="f49" fmla="val 8018"/>
                <a:gd name="f50" fmla="val -50"/>
                <a:gd name="f51" fmla="val 7268"/>
                <a:gd name="f52" fmla="val 6571"/>
                <a:gd name="f53" fmla="val 2739"/>
                <a:gd name="f54" fmla="val 504"/>
                <a:gd name="f55" fmla="val -154"/>
                <a:gd name="f56" fmla="val 3802"/>
                <a:gd name="f57" fmla="+- 0 0 -90"/>
                <a:gd name="f58" fmla="*/ f3 1 17825"/>
                <a:gd name="f59" fmla="*/ f4 1 24530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7825"/>
                <a:gd name="f68" fmla="*/ f64 1 24530"/>
                <a:gd name="f69" fmla="*/ 6 f65 1"/>
                <a:gd name="f70" fmla="*/ 7652 f64 1"/>
                <a:gd name="f71" fmla="*/ 1212 f65 1"/>
                <a:gd name="f72" fmla="*/ 13546 f64 1"/>
                <a:gd name="f73" fmla="*/ 3356 f65 1"/>
                <a:gd name="f74" fmla="*/ 24531 f64 1"/>
                <a:gd name="f75" fmla="*/ 23727 f64 1"/>
                <a:gd name="f76" fmla="*/ 5901 f65 1"/>
                <a:gd name="f77" fmla="*/ 18369 f64 1"/>
                <a:gd name="f78" fmla="*/ 6313 f64 1"/>
                <a:gd name="f79" fmla="*/ 7241 f65 1"/>
                <a:gd name="f80" fmla="*/ 4973 f64 1"/>
                <a:gd name="f81" fmla="*/ 8447 f65 1"/>
                <a:gd name="f82" fmla="*/ 16895 f64 1"/>
                <a:gd name="f83" fmla="*/ 10591 f65 1"/>
                <a:gd name="f84" fmla="*/ 17825 f65 1"/>
                <a:gd name="f85" fmla="*/ 23459 f64 1"/>
                <a:gd name="f86" fmla="*/ 22789 f64 1"/>
                <a:gd name="f87" fmla="*/ 14342 f65 1"/>
                <a:gd name="f88" fmla="*/ 4303 f64 1"/>
                <a:gd name="f89" fmla="*/ 3634 f64 1"/>
                <a:gd name="f90" fmla="*/ 2294 f64 1"/>
                <a:gd name="f91" fmla="*/ 13538 f65 1"/>
                <a:gd name="f92" fmla="*/ 1222 f64 1"/>
                <a:gd name="f93" fmla="*/ 12600 f65 1"/>
                <a:gd name="f94" fmla="*/ 151 f64 1"/>
                <a:gd name="f95" fmla="*/ 11394 f65 1"/>
                <a:gd name="f96" fmla="*/ 10189 f65 1"/>
                <a:gd name="f97" fmla="*/ 8715 f65 1"/>
                <a:gd name="f98" fmla="*/ 6571 f65 1"/>
                <a:gd name="f99" fmla="+- f66 0 f1"/>
                <a:gd name="f100" fmla="*/ f69 1 17825"/>
                <a:gd name="f101" fmla="*/ f70 1 24530"/>
                <a:gd name="f102" fmla="*/ f71 1 17825"/>
                <a:gd name="f103" fmla="*/ f72 1 24530"/>
                <a:gd name="f104" fmla="*/ f73 1 17825"/>
                <a:gd name="f105" fmla="*/ f74 1 24530"/>
                <a:gd name="f106" fmla="*/ f75 1 24530"/>
                <a:gd name="f107" fmla="*/ f76 1 17825"/>
                <a:gd name="f108" fmla="*/ f77 1 24530"/>
                <a:gd name="f109" fmla="*/ f78 1 24530"/>
                <a:gd name="f110" fmla="*/ f79 1 17825"/>
                <a:gd name="f111" fmla="*/ f80 1 24530"/>
                <a:gd name="f112" fmla="*/ f81 1 17825"/>
                <a:gd name="f113" fmla="*/ f82 1 24530"/>
                <a:gd name="f114" fmla="*/ f83 1 17825"/>
                <a:gd name="f115" fmla="*/ f84 1 17825"/>
                <a:gd name="f116" fmla="*/ f85 1 24530"/>
                <a:gd name="f117" fmla="*/ f86 1 24530"/>
                <a:gd name="f118" fmla="*/ f87 1 17825"/>
                <a:gd name="f119" fmla="*/ f88 1 24530"/>
                <a:gd name="f120" fmla="*/ f89 1 24530"/>
                <a:gd name="f121" fmla="*/ f90 1 24530"/>
                <a:gd name="f122" fmla="*/ f91 1 17825"/>
                <a:gd name="f123" fmla="*/ f92 1 24530"/>
                <a:gd name="f124" fmla="*/ f93 1 17825"/>
                <a:gd name="f125" fmla="*/ f94 1 24530"/>
                <a:gd name="f126" fmla="*/ f95 1 17825"/>
                <a:gd name="f127" fmla="*/ f96 1 17825"/>
                <a:gd name="f128" fmla="*/ f97 1 17825"/>
                <a:gd name="f129" fmla="*/ f98 1 17825"/>
                <a:gd name="f130" fmla="*/ f60 1 f67"/>
                <a:gd name="f131" fmla="*/ f61 1 f67"/>
                <a:gd name="f132" fmla="*/ f60 1 f68"/>
                <a:gd name="f133" fmla="*/ f62 1 f68"/>
                <a:gd name="f134" fmla="*/ f100 1 f67"/>
                <a:gd name="f135" fmla="*/ f101 1 f68"/>
                <a:gd name="f136" fmla="*/ f102 1 f67"/>
                <a:gd name="f137" fmla="*/ f103 1 f68"/>
                <a:gd name="f138" fmla="*/ f104 1 f67"/>
                <a:gd name="f139" fmla="*/ f105 1 f68"/>
                <a:gd name="f140" fmla="*/ f106 1 f68"/>
                <a:gd name="f141" fmla="*/ f107 1 f67"/>
                <a:gd name="f142" fmla="*/ f108 1 f68"/>
                <a:gd name="f143" fmla="*/ f109 1 f68"/>
                <a:gd name="f144" fmla="*/ f110 1 f67"/>
                <a:gd name="f145" fmla="*/ f111 1 f68"/>
                <a:gd name="f146" fmla="*/ f112 1 f67"/>
                <a:gd name="f147" fmla="*/ f113 1 f68"/>
                <a:gd name="f148" fmla="*/ f114 1 f67"/>
                <a:gd name="f149" fmla="*/ f115 1 f67"/>
                <a:gd name="f150" fmla="*/ f116 1 f68"/>
                <a:gd name="f151" fmla="*/ f117 1 f68"/>
                <a:gd name="f152" fmla="*/ f118 1 f67"/>
                <a:gd name="f153" fmla="*/ f119 1 f68"/>
                <a:gd name="f154" fmla="*/ f120 1 f68"/>
                <a:gd name="f155" fmla="*/ f121 1 f68"/>
                <a:gd name="f156" fmla="*/ f122 1 f67"/>
                <a:gd name="f157" fmla="*/ f123 1 f68"/>
                <a:gd name="f158" fmla="*/ f124 1 f67"/>
                <a:gd name="f159" fmla="*/ f125 1 f68"/>
                <a:gd name="f160" fmla="*/ f126 1 f67"/>
                <a:gd name="f161" fmla="*/ f127 1 f67"/>
                <a:gd name="f162" fmla="*/ f128 1 f67"/>
                <a:gd name="f163" fmla="*/ f129 1 f67"/>
                <a:gd name="f164" fmla="*/ f130 f58 1"/>
                <a:gd name="f165" fmla="*/ f131 f58 1"/>
                <a:gd name="f166" fmla="*/ f133 f59 1"/>
                <a:gd name="f167" fmla="*/ f132 f59 1"/>
                <a:gd name="f168" fmla="*/ f134 f58 1"/>
                <a:gd name="f169" fmla="*/ f135 f59 1"/>
                <a:gd name="f170" fmla="*/ f136 f58 1"/>
                <a:gd name="f171" fmla="*/ f137 f59 1"/>
                <a:gd name="f172" fmla="*/ f138 f58 1"/>
                <a:gd name="f173" fmla="*/ f139 f59 1"/>
                <a:gd name="f174" fmla="*/ f140 f59 1"/>
                <a:gd name="f175" fmla="*/ f141 f58 1"/>
                <a:gd name="f176" fmla="*/ f142 f59 1"/>
                <a:gd name="f177" fmla="*/ f143 f59 1"/>
                <a:gd name="f178" fmla="*/ f144 f58 1"/>
                <a:gd name="f179" fmla="*/ f145 f59 1"/>
                <a:gd name="f180" fmla="*/ f146 f58 1"/>
                <a:gd name="f181" fmla="*/ f147 f59 1"/>
                <a:gd name="f182" fmla="*/ f148 f58 1"/>
                <a:gd name="f183" fmla="*/ f149 f58 1"/>
                <a:gd name="f184" fmla="*/ f150 f59 1"/>
                <a:gd name="f185" fmla="*/ f151 f59 1"/>
                <a:gd name="f186" fmla="*/ f152 f58 1"/>
                <a:gd name="f187" fmla="*/ f153 f59 1"/>
                <a:gd name="f188" fmla="*/ f154 f59 1"/>
                <a:gd name="f189" fmla="*/ f155 f59 1"/>
                <a:gd name="f190" fmla="*/ f156 f58 1"/>
                <a:gd name="f191" fmla="*/ f157 f59 1"/>
                <a:gd name="f192" fmla="*/ f158 f58 1"/>
                <a:gd name="f193" fmla="*/ f159 f59 1"/>
                <a:gd name="f194" fmla="*/ f160 f58 1"/>
                <a:gd name="f195" fmla="*/ f161 f58 1"/>
                <a:gd name="f196" fmla="*/ f162 f58 1"/>
                <a:gd name="f197" fmla="*/ f163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68" y="f169"/>
                </a:cxn>
                <a:cxn ang="f99">
                  <a:pos x="f170" y="f171"/>
                </a:cxn>
                <a:cxn ang="f99">
                  <a:pos x="f172" y="f173"/>
                </a:cxn>
                <a:cxn ang="f99">
                  <a:pos x="f172" y="f174"/>
                </a:cxn>
                <a:cxn ang="f99">
                  <a:pos x="f175" y="f176"/>
                </a:cxn>
                <a:cxn ang="f99">
                  <a:pos x="f175" y="f177"/>
                </a:cxn>
                <a:cxn ang="f99">
                  <a:pos x="f178" y="f179"/>
                </a:cxn>
                <a:cxn ang="f99">
                  <a:pos x="f180" y="f177"/>
                </a:cxn>
                <a:cxn ang="f99">
                  <a:pos x="f180" y="f181"/>
                </a:cxn>
                <a:cxn ang="f99">
                  <a:pos x="f182" y="f181"/>
                </a:cxn>
                <a:cxn ang="f99">
                  <a:pos x="f183" y="f184"/>
                </a:cxn>
                <a:cxn ang="f99">
                  <a:pos x="f183" y="f185"/>
                </a:cxn>
                <a:cxn ang="f99">
                  <a:pos x="f186" y="f187"/>
                </a:cxn>
                <a:cxn ang="f99">
                  <a:pos x="f186" y="f188"/>
                </a:cxn>
                <a:cxn ang="f99">
                  <a:pos x="f186" y="f189"/>
                </a:cxn>
                <a:cxn ang="f99">
                  <a:pos x="f190" y="f191"/>
                </a:cxn>
                <a:cxn ang="f99">
                  <a:pos x="f192" y="f193"/>
                </a:cxn>
                <a:cxn ang="f99">
                  <a:pos x="f194" y="f193"/>
                </a:cxn>
                <a:cxn ang="f99">
                  <a:pos x="f195" y="f193"/>
                </a:cxn>
                <a:cxn ang="f99">
                  <a:pos x="f196" y="f193"/>
                </a:cxn>
                <a:cxn ang="f99">
                  <a:pos x="f197" y="f193"/>
                </a:cxn>
                <a:cxn ang="f99">
                  <a:pos x="f168" y="f169"/>
                </a:cxn>
              </a:cxnLst>
              <a:rect l="f164" t="f167" r="f165" b="f166"/>
              <a:pathLst>
                <a:path w="17825" h="2453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19" y="f21"/>
                  </a:lnTo>
                  <a:cubicBezTo>
                    <a:pt x="f19" y="f22"/>
                    <a:pt x="f23" y="f24"/>
                    <a:pt x="f25" y="f24"/>
                  </a:cubicBezTo>
                  <a:cubicBezTo>
                    <a:pt x="f26" y="f27"/>
                    <a:pt x="f28" y="f29"/>
                    <a:pt x="f28" y="f21"/>
                  </a:cubicBezTo>
                  <a:lnTo>
                    <a:pt x="f28" y="f30"/>
                  </a:lnTo>
                  <a:lnTo>
                    <a:pt x="f31" y="f30"/>
                  </a:lnTo>
                  <a:cubicBezTo>
                    <a:pt x="f32" y="f33"/>
                    <a:pt x="f34" y="f35"/>
                    <a:pt x="f6" y="f36"/>
                  </a:cubicBezTo>
                  <a:cubicBezTo>
                    <a:pt x="f6" y="f36"/>
                    <a:pt x="f6" y="f36"/>
                    <a:pt x="f6" y="f37"/>
                  </a:cubicBezTo>
                  <a:lnTo>
                    <a:pt x="f38" y="f39"/>
                  </a:lnTo>
                  <a:cubicBezTo>
                    <a:pt x="f38" y="f39"/>
                    <a:pt x="f38" y="f39"/>
                    <a:pt x="f38" y="f40"/>
                  </a:cubicBezTo>
                  <a:lnTo>
                    <a:pt x="f38" y="f41"/>
                  </a:lnTo>
                  <a:lnTo>
                    <a:pt x="f42" y="f43"/>
                  </a:lnTo>
                  <a:lnTo>
                    <a:pt x="f44" y="f45"/>
                  </a:lnTo>
                  <a:lnTo>
                    <a:pt x="f46" y="f45"/>
                  </a:lnTo>
                  <a:lnTo>
                    <a:pt x="f47" y="f45"/>
                  </a:lnTo>
                  <a:lnTo>
                    <a:pt x="f48" y="f45"/>
                  </a:lnTo>
                  <a:cubicBezTo>
                    <a:pt x="f49" y="f50"/>
                    <a:pt x="f51" y="f50"/>
                    <a:pt x="f52" y="f45"/>
                  </a:cubicBez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8" name="Freeform: Shape 1631">
              <a:extLst>
                <a:ext uri="{FF2B5EF4-FFF2-40B4-BE49-F238E27FC236}">
                  <a16:creationId xmlns:a16="http://schemas.microsoft.com/office/drawing/2014/main" id="{C1237AA3-7F73-2147-E43F-3BFDBD6B4611}"/>
                </a:ext>
              </a:extLst>
            </p:cNvPr>
            <p:cNvSpPr/>
            <p:nvPr/>
          </p:nvSpPr>
          <p:spPr>
            <a:xfrm>
              <a:off x="1355579" y="5612870"/>
              <a:ext cx="2414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13395"/>
                <a:gd name="f8" fmla="val 2546"/>
                <a:gd name="f9" fmla="val 1340"/>
                <a:gd name="f10" fmla="val 650"/>
                <a:gd name="f11" fmla="val 2023"/>
                <a:gd name="f12" fmla="val 70"/>
                <a:gd name="f13" fmla="val 603"/>
                <a:gd name="f14" fmla="val 600"/>
                <a:gd name="f15" fmla="val 13396"/>
                <a:gd name="f16" fmla="val 737"/>
                <a:gd name="f17" fmla="val 12729"/>
                <a:gd name="f18" fmla="val 1608"/>
                <a:gd name="f19" fmla="val 12226"/>
                <a:gd name="f20" fmla="val 11922"/>
                <a:gd name="f21" fmla="+- 0 0 -90"/>
                <a:gd name="f22" fmla="*/ f3 1 2545"/>
                <a:gd name="f23" fmla="*/ f4 1 1339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545"/>
                <a:gd name="f32" fmla="*/ f28 1 13395"/>
                <a:gd name="f33" fmla="*/ 2546 f29 1"/>
                <a:gd name="f34" fmla="*/ 1340 f28 1"/>
                <a:gd name="f35" fmla="*/ 1340 f29 1"/>
                <a:gd name="f36" fmla="*/ 0 f28 1"/>
                <a:gd name="f37" fmla="*/ 0 f29 1"/>
                <a:gd name="f38" fmla="*/ 13396 f28 1"/>
                <a:gd name="f39" fmla="*/ 11922 f28 1"/>
                <a:gd name="f40" fmla="+- f30 0 f1"/>
                <a:gd name="f41" fmla="*/ f33 1 2545"/>
                <a:gd name="f42" fmla="*/ f34 1 13395"/>
                <a:gd name="f43" fmla="*/ f35 1 2545"/>
                <a:gd name="f44" fmla="*/ f36 1 13395"/>
                <a:gd name="f45" fmla="*/ f37 1 2545"/>
                <a:gd name="f46" fmla="*/ f38 1 13395"/>
                <a:gd name="f47" fmla="*/ f39 1 13395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2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3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7" y="f64"/>
                </a:cxn>
                <a:cxn ang="f40">
                  <a:pos x="f67" y="f68"/>
                </a:cxn>
                <a:cxn ang="f40">
                  <a:pos x="f63" y="f69"/>
                </a:cxn>
              </a:cxnLst>
              <a:rect l="f59" t="f62" r="f60" b="f61"/>
              <a:pathLst>
                <a:path w="2545" h="13395">
                  <a:moveTo>
                    <a:pt x="f8" y="f9"/>
                  </a:moveTo>
                  <a:cubicBezTo>
                    <a:pt x="f8" y="f10"/>
                    <a:pt x="f11" y="f12"/>
                    <a:pt x="f9" y="f5"/>
                  </a:cubicBezTo>
                  <a:cubicBezTo>
                    <a:pt x="f13" y="f5"/>
                    <a:pt x="f5" y="f14"/>
                    <a:pt x="f5" y="f9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8" y="f2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9" name="Freeform: Shape 1632">
              <a:extLst>
                <a:ext uri="{FF2B5EF4-FFF2-40B4-BE49-F238E27FC236}">
                  <a16:creationId xmlns:a16="http://schemas.microsoft.com/office/drawing/2014/main" id="{92ACED4B-AF52-56F1-70BD-97AEF4DF44D1}"/>
                </a:ext>
              </a:extLst>
            </p:cNvPr>
            <p:cNvSpPr/>
            <p:nvPr/>
          </p:nvSpPr>
          <p:spPr>
            <a:xfrm>
              <a:off x="4269443" y="6536506"/>
              <a:ext cx="61978" cy="163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381"/>
                <a:gd name="f7" fmla="val 16342"/>
                <a:gd name="f8" fmla="val 7369"/>
                <a:gd name="f9" fmla="val 6966"/>
                <a:gd name="f10" fmla="val 7302"/>
                <a:gd name="f11" fmla="val 10985"/>
                <a:gd name="f12" fmla="val 4020"/>
                <a:gd name="f13" fmla="val 14199"/>
                <a:gd name="f14" fmla="val 56673"/>
                <a:gd name="f15" fmla="val 16343"/>
                <a:gd name="f16" fmla="val 9377"/>
                <a:gd name="f17" fmla="val 5385"/>
                <a:gd name="f18" fmla="val 59915"/>
                <a:gd name="f19" fmla="val 2143"/>
                <a:gd name="f20" fmla="val 63908"/>
                <a:gd name="f21" fmla="val 64175"/>
                <a:gd name="f22" fmla="val 268"/>
                <a:gd name="f23" fmla="val 4113"/>
                <a:gd name="f24" fmla="val 67"/>
                <a:gd name="f25" fmla="val 7221"/>
                <a:gd name="f26" fmla="val 3121"/>
                <a:gd name="f27" fmla="+- 0 0 -90"/>
                <a:gd name="f28" fmla="*/ f3 1 65381"/>
                <a:gd name="f29" fmla="*/ f4 1 1634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65381"/>
                <a:gd name="f38" fmla="*/ f34 1 16342"/>
                <a:gd name="f39" fmla="*/ 7369 f35 1"/>
                <a:gd name="f40" fmla="*/ 6966 f34 1"/>
                <a:gd name="f41" fmla="*/ 0 f35 1"/>
                <a:gd name="f42" fmla="*/ 14199 f34 1"/>
                <a:gd name="f43" fmla="*/ 56673 f35 1"/>
                <a:gd name="f44" fmla="*/ 16343 f34 1"/>
                <a:gd name="f45" fmla="*/ 9377 f34 1"/>
                <a:gd name="f46" fmla="*/ 63908 f35 1"/>
                <a:gd name="f47" fmla="*/ 2143 f34 1"/>
                <a:gd name="f48" fmla="*/ 65381 f35 1"/>
                <a:gd name="f49" fmla="*/ 64175 f35 1"/>
                <a:gd name="f50" fmla="*/ 268 f35 1"/>
                <a:gd name="f51" fmla="*/ 0 f34 1"/>
                <a:gd name="f52" fmla="+- f36 0 f1"/>
                <a:gd name="f53" fmla="*/ f39 1 65381"/>
                <a:gd name="f54" fmla="*/ f40 1 16342"/>
                <a:gd name="f55" fmla="*/ f41 1 65381"/>
                <a:gd name="f56" fmla="*/ f42 1 16342"/>
                <a:gd name="f57" fmla="*/ f43 1 65381"/>
                <a:gd name="f58" fmla="*/ f44 1 16342"/>
                <a:gd name="f59" fmla="*/ f45 1 16342"/>
                <a:gd name="f60" fmla="*/ f46 1 65381"/>
                <a:gd name="f61" fmla="*/ f47 1 16342"/>
                <a:gd name="f62" fmla="*/ f48 1 65381"/>
                <a:gd name="f63" fmla="*/ f49 1 65381"/>
                <a:gd name="f64" fmla="*/ f50 1 65381"/>
                <a:gd name="f65" fmla="*/ f51 1 16342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8"/>
                <a:gd name="f74" fmla="*/ f57 1 f37"/>
                <a:gd name="f75" fmla="*/ f58 1 f38"/>
                <a:gd name="f76" fmla="*/ f59 1 f38"/>
                <a:gd name="f77" fmla="*/ f60 1 f37"/>
                <a:gd name="f78" fmla="*/ f61 1 f38"/>
                <a:gd name="f79" fmla="*/ f62 1 f37"/>
                <a:gd name="f80" fmla="*/ f63 1 f37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9 1"/>
                <a:gd name="f91" fmla="*/ f74 f28 1"/>
                <a:gd name="f92" fmla="*/ f75 f29 1"/>
                <a:gd name="f93" fmla="*/ f76 f29 1"/>
                <a:gd name="f94" fmla="*/ f77 f28 1"/>
                <a:gd name="f95" fmla="*/ f78 f29 1"/>
                <a:gd name="f96" fmla="*/ f79 f28 1"/>
                <a:gd name="f97" fmla="*/ f80 f28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1" y="f93"/>
                </a:cxn>
                <a:cxn ang="f52">
                  <a:pos x="f94" y="f95"/>
                </a:cxn>
                <a:cxn ang="f52">
                  <a:pos x="f96" y="f95"/>
                </a:cxn>
                <a:cxn ang="f52">
                  <a:pos x="f97" y="f95"/>
                </a:cxn>
                <a:cxn ang="f52">
                  <a:pos x="f98" y="f99"/>
                </a:cxn>
                <a:cxn ang="f52">
                  <a:pos x="f98" y="f99"/>
                </a:cxn>
                <a:cxn ang="f52">
                  <a:pos x="f87" y="f88"/>
                </a:cxn>
              </a:cxnLst>
              <a:rect l="f83" t="f86" r="f84" b="f85"/>
              <a:pathLst>
                <a:path w="65381" h="16342">
                  <a:moveTo>
                    <a:pt x="f8" y="f9"/>
                  </a:moveTo>
                  <a:cubicBezTo>
                    <a:pt x="f10" y="f11"/>
                    <a:pt x="f12" y="f13"/>
                    <a:pt x="f5" y="f13"/>
                  </a:cubicBezTo>
                  <a:lnTo>
                    <a:pt x="f5" y="f13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4" y="f17"/>
                    <a:pt x="f18" y="f19"/>
                    <a:pt x="f20" y="f19"/>
                  </a:cubicBezTo>
                  <a:lnTo>
                    <a:pt x="f6" y="f19"/>
                  </a:lnTo>
                  <a:lnTo>
                    <a:pt x="f21" y="f19"/>
                  </a:lnTo>
                  <a:lnTo>
                    <a:pt x="f22" y="f5"/>
                  </a:lnTo>
                  <a:lnTo>
                    <a:pt x="f22" y="f5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0" name="Freeform: Shape 1633">
              <a:extLst>
                <a:ext uri="{FF2B5EF4-FFF2-40B4-BE49-F238E27FC236}">
                  <a16:creationId xmlns:a16="http://schemas.microsoft.com/office/drawing/2014/main" id="{D73616C0-E7AA-3630-B75A-0E80697DAAD4}"/>
                </a:ext>
              </a:extLst>
            </p:cNvPr>
            <p:cNvSpPr/>
            <p:nvPr/>
          </p:nvSpPr>
          <p:spPr>
            <a:xfrm>
              <a:off x="4187778" y="5950311"/>
              <a:ext cx="13716" cy="5861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586194"/>
                <a:gd name="f8" fmla="val 6967"/>
                <a:gd name="f9" fmla="val 7234"/>
                <a:gd name="f10" fmla="val 3497"/>
                <a:gd name="f11" fmla="val 7275"/>
                <a:gd name="f12" fmla="val 536"/>
                <a:gd name="f13" fmla="val 4763"/>
                <a:gd name="f14" fmla="val 1340"/>
                <a:gd name="f15" fmla="val 586195"/>
                <a:gd name="f16" fmla="val 3995"/>
                <a:gd name="f17" fmla="val 11241"/>
                <a:gd name="f18" fmla="val 7236"/>
                <a:gd name="f19" fmla="val 7235"/>
                <a:gd name="f20" fmla="val 7239"/>
                <a:gd name="f21" fmla="val 7154"/>
                <a:gd name="f22" fmla="val 7061"/>
                <a:gd name="f23" fmla="+- 0 0 -90"/>
                <a:gd name="f24" fmla="*/ f3 1 14469"/>
                <a:gd name="f25" fmla="*/ f4 1 58619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469"/>
                <a:gd name="f34" fmla="*/ f30 1 586194"/>
                <a:gd name="f35" fmla="*/ 6967 f31 1"/>
                <a:gd name="f36" fmla="*/ 7234 f30 1"/>
                <a:gd name="f37" fmla="*/ 0 f31 1"/>
                <a:gd name="f38" fmla="*/ 1340 f30 1"/>
                <a:gd name="f39" fmla="*/ 586195 f30 1"/>
                <a:gd name="f40" fmla="*/ 14469 f31 1"/>
                <a:gd name="f41" fmla="*/ 0 f30 1"/>
                <a:gd name="f42" fmla="*/ 7235 f31 1"/>
                <a:gd name="f43" fmla="*/ 7239 f30 1"/>
                <a:gd name="f44" fmla="+- f32 0 f1"/>
                <a:gd name="f45" fmla="*/ f35 1 14469"/>
                <a:gd name="f46" fmla="*/ f36 1 586194"/>
                <a:gd name="f47" fmla="*/ f37 1 14469"/>
                <a:gd name="f48" fmla="*/ f38 1 586194"/>
                <a:gd name="f49" fmla="*/ f39 1 586194"/>
                <a:gd name="f50" fmla="*/ f40 1 14469"/>
                <a:gd name="f51" fmla="*/ f41 1 586194"/>
                <a:gd name="f52" fmla="*/ f42 1 14469"/>
                <a:gd name="f53" fmla="*/ f43 1 586194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4"/>
                <a:gd name="f62" fmla="*/ f49 1 f34"/>
                <a:gd name="f63" fmla="*/ f50 1 f33"/>
                <a:gd name="f64" fmla="*/ f51 1 f34"/>
                <a:gd name="f65" fmla="*/ f52 1 f33"/>
                <a:gd name="f66" fmla="*/ f53 1 f34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5 1"/>
                <a:gd name="f75" fmla="*/ f62 f25 1"/>
                <a:gd name="f76" fmla="*/ f63 f24 1"/>
                <a:gd name="f77" fmla="*/ f64 f25 1"/>
                <a:gd name="f78" fmla="*/ f65 f24 1"/>
                <a:gd name="f79" fmla="*/ f6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3" y="f74"/>
                </a:cxn>
                <a:cxn ang="f44">
                  <a:pos x="f73" y="f75"/>
                </a:cxn>
                <a:cxn ang="f44">
                  <a:pos x="f76" y="f75"/>
                </a:cxn>
                <a:cxn ang="f44">
                  <a:pos x="f76" y="f77"/>
                </a:cxn>
                <a:cxn ang="f44">
                  <a:pos x="f78" y="f79"/>
                </a:cxn>
                <a:cxn ang="f44">
                  <a:pos x="f71" y="f72"/>
                </a:cxn>
              </a:cxnLst>
              <a:rect l="f67" t="f70" r="f68" b="f69"/>
              <a:pathLst>
                <a:path w="14469" h="586194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4"/>
                  </a:lnTo>
                  <a:lnTo>
                    <a:pt x="f5" y="f15"/>
                  </a:lnTo>
                  <a:lnTo>
                    <a:pt x="f6" y="f15"/>
                  </a:lnTo>
                  <a:lnTo>
                    <a:pt x="f6" y="f5"/>
                  </a:lnTo>
                  <a:cubicBezTo>
                    <a:pt x="f6" y="f16"/>
                    <a:pt x="f17" y="f18"/>
                    <a:pt x="f19" y="f20"/>
                  </a:cubicBezTo>
                  <a:cubicBezTo>
                    <a:pt x="f21" y="f20"/>
                    <a:pt x="f22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1" name="Freeform: Shape 1634">
              <a:extLst>
                <a:ext uri="{FF2B5EF4-FFF2-40B4-BE49-F238E27FC236}">
                  <a16:creationId xmlns:a16="http://schemas.microsoft.com/office/drawing/2014/main" id="{71FD2797-14F4-5006-344E-020532426847}"/>
                </a:ext>
              </a:extLst>
            </p:cNvPr>
            <p:cNvSpPr/>
            <p:nvPr/>
          </p:nvSpPr>
          <p:spPr>
            <a:xfrm>
              <a:off x="1677146" y="5645990"/>
              <a:ext cx="185540" cy="147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741"/>
                <a:gd name="f7" fmla="val 14700"/>
                <a:gd name="f8" fmla="val 7771"/>
                <a:gd name="f9" fmla="val 9074"/>
                <a:gd name="f10" fmla="val 6431"/>
                <a:gd name="f11" fmla="val 14701"/>
                <a:gd name="f12" fmla="val 188507"/>
                <a:gd name="f13" fmla="val 7333"/>
                <a:gd name="f14" fmla="val 3338"/>
                <a:gd name="f15" fmla="val 191749"/>
                <a:gd name="f16" fmla="val 99"/>
                <a:gd name="f17" fmla="val 750"/>
                <a:gd name="f18" fmla="val -33"/>
                <a:gd name="f19" fmla="val 1527"/>
                <a:gd name="f20" fmla="val 2278"/>
                <a:gd name="f21" fmla="val 6257"/>
                <a:gd name="f22" fmla="val 1091"/>
                <a:gd name="f23" fmla="val 8695"/>
                <a:gd name="f24" fmla="val 5085"/>
                <a:gd name="f25" fmla="+- 0 0 -90"/>
                <a:gd name="f26" fmla="*/ f3 1 195741"/>
                <a:gd name="f27" fmla="*/ f4 1 1470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95741"/>
                <a:gd name="f36" fmla="*/ f32 1 14700"/>
                <a:gd name="f37" fmla="*/ 7771 f33 1"/>
                <a:gd name="f38" fmla="*/ 9074 f32 1"/>
                <a:gd name="f39" fmla="*/ 6431 f33 1"/>
                <a:gd name="f40" fmla="*/ 14701 f32 1"/>
                <a:gd name="f41" fmla="*/ 188507 f33 1"/>
                <a:gd name="f42" fmla="*/ 7333 f32 1"/>
                <a:gd name="f43" fmla="*/ 195741 f33 1"/>
                <a:gd name="f44" fmla="*/ 99 f32 1"/>
                <a:gd name="f45" fmla="*/ 0 f33 1"/>
                <a:gd name="f46" fmla="*/ 2278 f33 1"/>
                <a:gd name="f47" fmla="+- f34 0 f1"/>
                <a:gd name="f48" fmla="*/ f37 1 195741"/>
                <a:gd name="f49" fmla="*/ f38 1 14700"/>
                <a:gd name="f50" fmla="*/ f39 1 195741"/>
                <a:gd name="f51" fmla="*/ f40 1 14700"/>
                <a:gd name="f52" fmla="*/ f41 1 195741"/>
                <a:gd name="f53" fmla="*/ f42 1 14700"/>
                <a:gd name="f54" fmla="*/ f43 1 195741"/>
                <a:gd name="f55" fmla="*/ f44 1 14700"/>
                <a:gd name="f56" fmla="*/ f45 1 195741"/>
                <a:gd name="f57" fmla="*/ f46 1 195741"/>
                <a:gd name="f58" fmla="*/ f28 1 f35"/>
                <a:gd name="f59" fmla="*/ f29 1 f35"/>
                <a:gd name="f60" fmla="*/ f28 1 f36"/>
                <a:gd name="f61" fmla="*/ f30 1 f36"/>
                <a:gd name="f62" fmla="*/ f48 1 f35"/>
                <a:gd name="f63" fmla="*/ f49 1 f36"/>
                <a:gd name="f64" fmla="*/ f50 1 f35"/>
                <a:gd name="f65" fmla="*/ f51 1 f36"/>
                <a:gd name="f66" fmla="*/ f52 1 f35"/>
                <a:gd name="f67" fmla="*/ f53 1 f36"/>
                <a:gd name="f68" fmla="*/ f54 1 f35"/>
                <a:gd name="f69" fmla="*/ f55 1 f36"/>
                <a:gd name="f70" fmla="*/ f56 1 f35"/>
                <a:gd name="f71" fmla="*/ f57 1 f35"/>
                <a:gd name="f72" fmla="*/ f58 f26 1"/>
                <a:gd name="f73" fmla="*/ f59 f26 1"/>
                <a:gd name="f74" fmla="*/ f61 f27 1"/>
                <a:gd name="f75" fmla="*/ f60 f27 1"/>
                <a:gd name="f76" fmla="*/ f62 f26 1"/>
                <a:gd name="f77" fmla="*/ f63 f27 1"/>
                <a:gd name="f78" fmla="*/ f64 f26 1"/>
                <a:gd name="f79" fmla="*/ f65 f27 1"/>
                <a:gd name="f80" fmla="*/ f66 f26 1"/>
                <a:gd name="f81" fmla="*/ f67 f27 1"/>
                <a:gd name="f82" fmla="*/ f68 f26 1"/>
                <a:gd name="f83" fmla="*/ f69 f27 1"/>
                <a:gd name="f84" fmla="*/ f70 f26 1"/>
                <a:gd name="f85" fmla="*/ f71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6" y="f77"/>
                </a:cxn>
                <a:cxn ang="f47">
                  <a:pos x="f78" y="f79"/>
                </a:cxn>
                <a:cxn ang="f47">
                  <a:pos x="f80" y="f79"/>
                </a:cxn>
                <a:cxn ang="f47">
                  <a:pos x="f80" y="f81"/>
                </a:cxn>
                <a:cxn ang="f47">
                  <a:pos x="f82" y="f83"/>
                </a:cxn>
                <a:cxn ang="f47">
                  <a:pos x="f84" y="f83"/>
                </a:cxn>
                <a:cxn ang="f47">
                  <a:pos x="f85" y="f83"/>
                </a:cxn>
                <a:cxn ang="f47">
                  <a:pos x="f76" y="f77"/>
                </a:cxn>
              </a:cxnLst>
              <a:rect l="f72" t="f75" r="f73" b="f74"/>
              <a:pathLst>
                <a:path w="195741" h="14700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2" y="f13"/>
                  </a:lnTo>
                  <a:cubicBezTo>
                    <a:pt x="f12" y="f14"/>
                    <a:pt x="f15" y="f16"/>
                    <a:pt x="f6" y="f16"/>
                  </a:cubicBezTo>
                  <a:lnTo>
                    <a:pt x="f5" y="f16"/>
                  </a:lnTo>
                  <a:cubicBezTo>
                    <a:pt x="f17" y="f18"/>
                    <a:pt x="f19" y="f18"/>
                    <a:pt x="f20" y="f16"/>
                  </a:cubicBez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2" name="Freeform: Shape 1635">
              <a:extLst>
                <a:ext uri="{FF2B5EF4-FFF2-40B4-BE49-F238E27FC236}">
                  <a16:creationId xmlns:a16="http://schemas.microsoft.com/office/drawing/2014/main" id="{D40C9061-4404-9B02-3F5F-6F4D4C67B4ED}"/>
                </a:ext>
              </a:extLst>
            </p:cNvPr>
            <p:cNvSpPr/>
            <p:nvPr/>
          </p:nvSpPr>
          <p:spPr>
            <a:xfrm>
              <a:off x="1669776" y="5646392"/>
              <a:ext cx="14511" cy="156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307"/>
                <a:gd name="f7" fmla="val 15638"/>
                <a:gd name="f8" fmla="val 6967"/>
                <a:gd name="f9" fmla="val 7199"/>
                <a:gd name="f10" fmla="val 6533"/>
                <a:gd name="f11" fmla="val 7503"/>
                <a:gd name="f12" fmla="val 5990"/>
                <a:gd name="f13" fmla="val 8159"/>
                <a:gd name="f14" fmla="val 5985"/>
                <a:gd name="f15" fmla="val 8213"/>
                <a:gd name="f16" fmla="val 8253"/>
                <a:gd name="f17" fmla="val 5988"/>
                <a:gd name="f18" fmla="val 8307"/>
                <a:gd name="f19" fmla="val 5994"/>
                <a:gd name="f20" fmla="val 8976"/>
                <a:gd name="f21" fmla="val 9512"/>
                <a:gd name="f22" fmla="val 8137"/>
                <a:gd name="f23" fmla="val 12085"/>
                <a:gd name="f24" fmla="val 9320"/>
                <a:gd name="f25" fmla="val 13746"/>
                <a:gd name="f26" fmla="val 11872"/>
                <a:gd name="f27" fmla="val 13800"/>
                <a:gd name="f28" fmla="val 14701"/>
                <a:gd name="f29" fmla="val 14567"/>
                <a:gd name="f30" fmla="val 15140"/>
                <a:gd name="f31" fmla="val 8941"/>
                <a:gd name="f32" fmla="val 15984"/>
                <a:gd name="f33" fmla="val 4997"/>
                <a:gd name="f34" fmla="val 13559"/>
                <a:gd name="f35" fmla="val 1091"/>
                <a:gd name="f36" fmla="val 9646"/>
                <a:gd name="f37" fmla="val 99"/>
                <a:gd name="f38" fmla="val 8896"/>
                <a:gd name="f39" fmla="val -33"/>
                <a:gd name="f40" fmla="val 8119"/>
                <a:gd name="f41" fmla="val 7369"/>
                <a:gd name="f42" fmla="val 5895"/>
                <a:gd name="f43" fmla="val 4689"/>
                <a:gd name="f44" fmla="val 4234"/>
                <a:gd name="f45" fmla="val 272"/>
                <a:gd name="f46" fmla="val 3818"/>
                <a:gd name="f47" fmla="val 547"/>
                <a:gd name="f48" fmla="val 3484"/>
                <a:gd name="f49" fmla="val 903"/>
                <a:gd name="f50" fmla="val 2546"/>
                <a:gd name="f51" fmla="val 1707"/>
                <a:gd name="f52" fmla="val 1742"/>
                <a:gd name="f53" fmla="val 2912"/>
                <a:gd name="f54" fmla="val 1661"/>
                <a:gd name="f55" fmla="val 3356"/>
                <a:gd name="f56" fmla="val 3809"/>
                <a:gd name="f57" fmla="val 4252"/>
                <a:gd name="f58" fmla="val 11754"/>
                <a:gd name="f59" fmla="val 12557"/>
                <a:gd name="f60" fmla="val 804"/>
                <a:gd name="f61" fmla="val 9376"/>
                <a:gd name="f62" fmla="val 3685"/>
                <a:gd name="f63" fmla="val 7160"/>
                <a:gd name="f64" fmla="+- 0 0 -90"/>
                <a:gd name="f65" fmla="*/ f3 1 15307"/>
                <a:gd name="f66" fmla="*/ f4 1 15638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15307"/>
                <a:gd name="f75" fmla="*/ f71 1 15638"/>
                <a:gd name="f76" fmla="*/ 6967 f72 1"/>
                <a:gd name="f77" fmla="*/ 7199 f71 1"/>
                <a:gd name="f78" fmla="*/ 8159 f72 1"/>
                <a:gd name="f79" fmla="*/ 5985 f71 1"/>
                <a:gd name="f80" fmla="*/ 8307 f72 1"/>
                <a:gd name="f81" fmla="*/ 5994 f71 1"/>
                <a:gd name="f82" fmla="*/ 9512 f72 1"/>
                <a:gd name="f83" fmla="*/ 8137 f71 1"/>
                <a:gd name="f84" fmla="*/ 13800 f72 1"/>
                <a:gd name="f85" fmla="*/ 14701 f71 1"/>
                <a:gd name="f86" fmla="*/ 15638 f71 1"/>
                <a:gd name="f87" fmla="*/ 14567 f71 1"/>
                <a:gd name="f88" fmla="*/ 15140 f72 1"/>
                <a:gd name="f89" fmla="*/ 8941 f71 1"/>
                <a:gd name="f90" fmla="*/ 9646 f72 1"/>
                <a:gd name="f91" fmla="*/ 99 f71 1"/>
                <a:gd name="f92" fmla="*/ 7369 f72 1"/>
                <a:gd name="f93" fmla="*/ 5895 f72 1"/>
                <a:gd name="f94" fmla="*/ 4689 f72 1"/>
                <a:gd name="f95" fmla="*/ 3484 f72 1"/>
                <a:gd name="f96" fmla="*/ 903 f71 1"/>
                <a:gd name="f97" fmla="*/ 2546 f72 1"/>
                <a:gd name="f98" fmla="*/ 1707 f71 1"/>
                <a:gd name="f99" fmla="*/ 1742 f72 1"/>
                <a:gd name="f100" fmla="*/ 2912 f71 1"/>
                <a:gd name="f101" fmla="*/ 4252 f71 1"/>
                <a:gd name="f102" fmla="*/ 0 f72 1"/>
                <a:gd name="f103" fmla="*/ 11754 f71 1"/>
                <a:gd name="f104" fmla="*/ 12557 f71 1"/>
                <a:gd name="f105" fmla="+- f73 0 f1"/>
                <a:gd name="f106" fmla="*/ f76 1 15307"/>
                <a:gd name="f107" fmla="*/ f77 1 15638"/>
                <a:gd name="f108" fmla="*/ f78 1 15307"/>
                <a:gd name="f109" fmla="*/ f79 1 15638"/>
                <a:gd name="f110" fmla="*/ f80 1 15307"/>
                <a:gd name="f111" fmla="*/ f81 1 15638"/>
                <a:gd name="f112" fmla="*/ f82 1 15307"/>
                <a:gd name="f113" fmla="*/ f83 1 15638"/>
                <a:gd name="f114" fmla="*/ f84 1 15307"/>
                <a:gd name="f115" fmla="*/ f85 1 15638"/>
                <a:gd name="f116" fmla="*/ f86 1 15638"/>
                <a:gd name="f117" fmla="*/ f87 1 15638"/>
                <a:gd name="f118" fmla="*/ f88 1 15307"/>
                <a:gd name="f119" fmla="*/ f89 1 15638"/>
                <a:gd name="f120" fmla="*/ f90 1 15307"/>
                <a:gd name="f121" fmla="*/ f91 1 15638"/>
                <a:gd name="f122" fmla="*/ f92 1 15307"/>
                <a:gd name="f123" fmla="*/ f93 1 15307"/>
                <a:gd name="f124" fmla="*/ f94 1 15307"/>
                <a:gd name="f125" fmla="*/ f95 1 15307"/>
                <a:gd name="f126" fmla="*/ f96 1 15638"/>
                <a:gd name="f127" fmla="*/ f97 1 15307"/>
                <a:gd name="f128" fmla="*/ f98 1 15638"/>
                <a:gd name="f129" fmla="*/ f99 1 15307"/>
                <a:gd name="f130" fmla="*/ f100 1 15638"/>
                <a:gd name="f131" fmla="*/ f101 1 15638"/>
                <a:gd name="f132" fmla="*/ f102 1 15307"/>
                <a:gd name="f133" fmla="*/ f103 1 15638"/>
                <a:gd name="f134" fmla="*/ f104 1 15638"/>
                <a:gd name="f135" fmla="*/ f67 1 f74"/>
                <a:gd name="f136" fmla="*/ f68 1 f74"/>
                <a:gd name="f137" fmla="*/ f67 1 f75"/>
                <a:gd name="f138" fmla="*/ f69 1 f75"/>
                <a:gd name="f139" fmla="*/ f106 1 f74"/>
                <a:gd name="f140" fmla="*/ f107 1 f75"/>
                <a:gd name="f141" fmla="*/ f108 1 f74"/>
                <a:gd name="f142" fmla="*/ f109 1 f75"/>
                <a:gd name="f143" fmla="*/ f110 1 f74"/>
                <a:gd name="f144" fmla="*/ f111 1 f75"/>
                <a:gd name="f145" fmla="*/ f112 1 f74"/>
                <a:gd name="f146" fmla="*/ f113 1 f75"/>
                <a:gd name="f147" fmla="*/ f114 1 f74"/>
                <a:gd name="f148" fmla="*/ f115 1 f75"/>
                <a:gd name="f149" fmla="*/ f116 1 f75"/>
                <a:gd name="f150" fmla="*/ f117 1 f75"/>
                <a:gd name="f151" fmla="*/ f118 1 f74"/>
                <a:gd name="f152" fmla="*/ f119 1 f75"/>
                <a:gd name="f153" fmla="*/ f120 1 f74"/>
                <a:gd name="f154" fmla="*/ f121 1 f75"/>
                <a:gd name="f155" fmla="*/ f122 1 f74"/>
                <a:gd name="f156" fmla="*/ f123 1 f74"/>
                <a:gd name="f157" fmla="*/ f124 1 f74"/>
                <a:gd name="f158" fmla="*/ f125 1 f74"/>
                <a:gd name="f159" fmla="*/ f126 1 f75"/>
                <a:gd name="f160" fmla="*/ f127 1 f74"/>
                <a:gd name="f161" fmla="*/ f128 1 f75"/>
                <a:gd name="f162" fmla="*/ f129 1 f74"/>
                <a:gd name="f163" fmla="*/ f130 1 f75"/>
                <a:gd name="f164" fmla="*/ f131 1 f75"/>
                <a:gd name="f165" fmla="*/ f132 1 f74"/>
                <a:gd name="f166" fmla="*/ f133 1 f75"/>
                <a:gd name="f167" fmla="*/ f134 1 f75"/>
                <a:gd name="f168" fmla="*/ f135 f65 1"/>
                <a:gd name="f169" fmla="*/ f136 f65 1"/>
                <a:gd name="f170" fmla="*/ f138 f66 1"/>
                <a:gd name="f171" fmla="*/ f137 f66 1"/>
                <a:gd name="f172" fmla="*/ f139 f65 1"/>
                <a:gd name="f173" fmla="*/ f140 f66 1"/>
                <a:gd name="f174" fmla="*/ f141 f65 1"/>
                <a:gd name="f175" fmla="*/ f142 f66 1"/>
                <a:gd name="f176" fmla="*/ f143 f65 1"/>
                <a:gd name="f177" fmla="*/ f144 f66 1"/>
                <a:gd name="f178" fmla="*/ f145 f65 1"/>
                <a:gd name="f179" fmla="*/ f146 f66 1"/>
                <a:gd name="f180" fmla="*/ f147 f65 1"/>
                <a:gd name="f181" fmla="*/ f148 f66 1"/>
                <a:gd name="f182" fmla="*/ f149 f66 1"/>
                <a:gd name="f183" fmla="*/ f150 f66 1"/>
                <a:gd name="f184" fmla="*/ f151 f65 1"/>
                <a:gd name="f185" fmla="*/ f152 f66 1"/>
                <a:gd name="f186" fmla="*/ f153 f65 1"/>
                <a:gd name="f187" fmla="*/ f154 f66 1"/>
                <a:gd name="f188" fmla="*/ f155 f65 1"/>
                <a:gd name="f189" fmla="*/ f156 f65 1"/>
                <a:gd name="f190" fmla="*/ f157 f65 1"/>
                <a:gd name="f191" fmla="*/ f158 f65 1"/>
                <a:gd name="f192" fmla="*/ f159 f66 1"/>
                <a:gd name="f193" fmla="*/ f160 f65 1"/>
                <a:gd name="f194" fmla="*/ f161 f66 1"/>
                <a:gd name="f195" fmla="*/ f162 f65 1"/>
                <a:gd name="f196" fmla="*/ f163 f66 1"/>
                <a:gd name="f197" fmla="*/ f164 f66 1"/>
                <a:gd name="f198" fmla="*/ f165 f65 1"/>
                <a:gd name="f199" fmla="*/ f166 f66 1"/>
                <a:gd name="f200" fmla="*/ f167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5">
                  <a:pos x="f172" y="f173"/>
                </a:cxn>
                <a:cxn ang="f105">
                  <a:pos x="f172" y="f173"/>
                </a:cxn>
                <a:cxn ang="f105">
                  <a:pos x="f172" y="f173"/>
                </a:cxn>
                <a:cxn ang="f105">
                  <a:pos x="f174" y="f175"/>
                </a:cxn>
                <a:cxn ang="f105">
                  <a:pos x="f176" y="f177"/>
                </a:cxn>
                <a:cxn ang="f105">
                  <a:pos x="f178" y="f173"/>
                </a:cxn>
                <a:cxn ang="f105">
                  <a:pos x="f178" y="f179"/>
                </a:cxn>
                <a:cxn ang="f105">
                  <a:pos x="f180" y="f181"/>
                </a:cxn>
                <a:cxn ang="f105">
                  <a:pos x="f180" y="f182"/>
                </a:cxn>
                <a:cxn ang="f105">
                  <a:pos x="f180" y="f183"/>
                </a:cxn>
                <a:cxn ang="f105">
                  <a:pos x="f184" y="f185"/>
                </a:cxn>
                <a:cxn ang="f105">
                  <a:pos x="f186" y="f187"/>
                </a:cxn>
                <a:cxn ang="f105">
                  <a:pos x="f188" y="f187"/>
                </a:cxn>
                <a:cxn ang="f105">
                  <a:pos x="f189" y="f187"/>
                </a:cxn>
                <a:cxn ang="f105">
                  <a:pos x="f190" y="f187"/>
                </a:cxn>
                <a:cxn ang="f105">
                  <a:pos x="f191" y="f192"/>
                </a:cxn>
                <a:cxn ang="f105">
                  <a:pos x="f193" y="f194"/>
                </a:cxn>
                <a:cxn ang="f105">
                  <a:pos x="f195" y="f196"/>
                </a:cxn>
                <a:cxn ang="f105">
                  <a:pos x="f195" y="f197"/>
                </a:cxn>
                <a:cxn ang="f105">
                  <a:pos x="f198" y="f199"/>
                </a:cxn>
                <a:cxn ang="f105">
                  <a:pos x="f198" y="f200"/>
                </a:cxn>
                <a:cxn ang="f105">
                  <a:pos x="f172" y="f173"/>
                </a:cxn>
              </a:cxnLst>
              <a:rect l="f168" t="f171" r="f169" b="f170"/>
              <a:pathLst>
                <a:path w="15307" h="15638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10"/>
                    <a:pt x="f11" y="f12"/>
                    <a:pt x="f13" y="f14"/>
                  </a:cubicBezTo>
                  <a:cubicBezTo>
                    <a:pt x="f15" y="f14"/>
                    <a:pt x="f16" y="f17"/>
                    <a:pt x="f18" y="f19"/>
                  </a:cubicBezTo>
                  <a:cubicBezTo>
                    <a:pt x="f20" y="f19"/>
                    <a:pt x="f21" y="f10"/>
                    <a:pt x="f21" y="f9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7" y="f7"/>
                  </a:lnTo>
                  <a:lnTo>
                    <a:pt x="f27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39"/>
                    <a:pt x="f41" y="f37"/>
                  </a:cubicBezTo>
                  <a:lnTo>
                    <a:pt x="f42" y="f37"/>
                  </a:lnTo>
                  <a:lnTo>
                    <a:pt x="f43" y="f37"/>
                  </a:lnTo>
                  <a:cubicBezTo>
                    <a:pt x="f44" y="f45"/>
                    <a:pt x="f46" y="f47"/>
                    <a:pt x="f48" y="f49"/>
                  </a:cubicBezTo>
                  <a:lnTo>
                    <a:pt x="f50" y="f51"/>
                  </a:lnTo>
                  <a:lnTo>
                    <a:pt x="f52" y="f53"/>
                  </a:lnTo>
                  <a:cubicBezTo>
                    <a:pt x="f54" y="f55"/>
                    <a:pt x="f54" y="f56"/>
                    <a:pt x="f52" y="f57"/>
                  </a:cubicBezTo>
                  <a:lnTo>
                    <a:pt x="f5" y="f58"/>
                  </a:lnTo>
                  <a:cubicBezTo>
                    <a:pt x="f5" y="f58"/>
                    <a:pt x="f5" y="f58"/>
                    <a:pt x="f5" y="f59"/>
                  </a:cubicBez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3" name="Freeform: Shape 1636">
              <a:extLst>
                <a:ext uri="{FF2B5EF4-FFF2-40B4-BE49-F238E27FC236}">
                  <a16:creationId xmlns:a16="http://schemas.microsoft.com/office/drawing/2014/main" id="{F3AF42B2-E7D3-9C1D-512D-147CEFC66A0A}"/>
                </a:ext>
              </a:extLst>
            </p:cNvPr>
            <p:cNvSpPr/>
            <p:nvPr/>
          </p:nvSpPr>
          <p:spPr>
            <a:xfrm>
              <a:off x="1160007" y="5624392"/>
              <a:ext cx="151250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567"/>
                <a:gd name="f7" fmla="val 14601"/>
                <a:gd name="f8" fmla="val 7369"/>
                <a:gd name="f9" fmla="val 7234"/>
                <a:gd name="f10" fmla="val 4018"/>
                <a:gd name="f11" fmla="val 7295"/>
                <a:gd name="f12" fmla="val 3218"/>
                <a:gd name="f13" fmla="+- 0 0 -90"/>
                <a:gd name="f14" fmla="*/ f3 1 159567"/>
                <a:gd name="f15" fmla="*/ f4 1 1460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59567"/>
                <a:gd name="f24" fmla="*/ f20 1 14601"/>
                <a:gd name="f25" fmla="*/ 7369 f21 1"/>
                <a:gd name="f26" fmla="*/ 7234 f20 1"/>
                <a:gd name="f27" fmla="*/ 14601 f20 1"/>
                <a:gd name="f28" fmla="*/ 159567 f21 1"/>
                <a:gd name="f29" fmla="*/ 0 f20 1"/>
                <a:gd name="f30" fmla="*/ 0 f21 1"/>
                <a:gd name="f31" fmla="+- f22 0 f1"/>
                <a:gd name="f32" fmla="*/ f25 1 159567"/>
                <a:gd name="f33" fmla="*/ f26 1 14601"/>
                <a:gd name="f34" fmla="*/ f27 1 14601"/>
                <a:gd name="f35" fmla="*/ f28 1 159567"/>
                <a:gd name="f36" fmla="*/ f29 1 14601"/>
                <a:gd name="f37" fmla="*/ f30 1 159567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6"/>
                </a:cxn>
                <a:cxn ang="f31">
                  <a:pos x="f57" y="f56"/>
                </a:cxn>
                <a:cxn ang="f31">
                  <a:pos x="f52" y="f53"/>
                </a:cxn>
              </a:cxnLst>
              <a:rect l="f48" t="f51" r="f49" b="f50"/>
              <a:pathLst>
                <a:path w="159567" h="14601">
                  <a:moveTo>
                    <a:pt x="f8" y="f9"/>
                  </a:moveTo>
                  <a:lnTo>
                    <a:pt x="f8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0" y="f5"/>
                    <a:pt x="f11" y="f1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4" name="Freeform: Shape 1637">
              <a:extLst>
                <a:ext uri="{FF2B5EF4-FFF2-40B4-BE49-F238E27FC236}">
                  <a16:creationId xmlns:a16="http://schemas.microsoft.com/office/drawing/2014/main" id="{90F6A49B-4C92-0F89-619E-4F1260852364}"/>
                </a:ext>
              </a:extLst>
            </p:cNvPr>
            <p:cNvSpPr/>
            <p:nvPr/>
          </p:nvSpPr>
          <p:spPr>
            <a:xfrm>
              <a:off x="1669612" y="5653726"/>
              <a:ext cx="6766" cy="1761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40"/>
                <a:gd name="f7" fmla="val 176153"/>
                <a:gd name="f8" fmla="val 7141"/>
                <a:gd name="f9" fmla="val 160212"/>
                <a:gd name="f10" fmla="val 157935"/>
                <a:gd name="f11" fmla="val 3470"/>
                <a:gd name="f12" fmla="val -16"/>
                <a:gd name="f13" fmla="val 389"/>
                <a:gd name="f14" fmla="val 2773"/>
                <a:gd name="f15" fmla="val 40"/>
                <a:gd name="f16" fmla="val 6430"/>
                <a:gd name="f17" fmla="val -13"/>
                <a:gd name="f18" fmla="val 6695"/>
                <a:gd name="f19" fmla="val 6969"/>
                <a:gd name="f20" fmla="val 7234"/>
                <a:gd name="f21" fmla="val 2318"/>
                <a:gd name="f22" fmla="+- 0 0 -90"/>
                <a:gd name="f23" fmla="*/ f3 1 7140"/>
                <a:gd name="f24" fmla="*/ f4 1 17615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7140"/>
                <a:gd name="f33" fmla="*/ f29 1 176153"/>
                <a:gd name="f34" fmla="*/ 7141 f30 1"/>
                <a:gd name="f35" fmla="*/ 160212 f29 1"/>
                <a:gd name="f36" fmla="*/ 157935 f29 1"/>
                <a:gd name="f37" fmla="*/ 0 f29 1"/>
                <a:gd name="f38" fmla="*/ 40 f30 1"/>
                <a:gd name="f39" fmla="*/ 6430 f29 1"/>
                <a:gd name="f40" fmla="*/ 7234 f29 1"/>
                <a:gd name="f41" fmla="*/ 176153 f29 1"/>
                <a:gd name="f42" fmla="*/ 2318 f30 1"/>
                <a:gd name="f43" fmla="+- f31 0 f1"/>
                <a:gd name="f44" fmla="*/ f34 1 7140"/>
                <a:gd name="f45" fmla="*/ f35 1 176153"/>
                <a:gd name="f46" fmla="*/ f36 1 176153"/>
                <a:gd name="f47" fmla="*/ f37 1 176153"/>
                <a:gd name="f48" fmla="*/ f38 1 7140"/>
                <a:gd name="f49" fmla="*/ f39 1 176153"/>
                <a:gd name="f50" fmla="*/ f40 1 176153"/>
                <a:gd name="f51" fmla="*/ f41 1 176153"/>
                <a:gd name="f52" fmla="*/ f42 1 7140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3"/>
                <a:gd name="f60" fmla="*/ f47 1 f33"/>
                <a:gd name="f61" fmla="*/ f48 1 f32"/>
                <a:gd name="f62" fmla="*/ f49 1 f33"/>
                <a:gd name="f63" fmla="*/ f50 1 f33"/>
                <a:gd name="f64" fmla="*/ f51 1 f33"/>
                <a:gd name="f65" fmla="*/ f52 1 f32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4 1"/>
                <a:gd name="f73" fmla="*/ f60 f24 1"/>
                <a:gd name="f74" fmla="*/ f61 f23 1"/>
                <a:gd name="f75" fmla="*/ f62 f24 1"/>
                <a:gd name="f76" fmla="*/ f63 f24 1"/>
                <a:gd name="f77" fmla="*/ f64 f24 1"/>
                <a:gd name="f78" fmla="*/ f6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70" y="f73"/>
                </a:cxn>
                <a:cxn ang="f43">
                  <a:pos x="f70" y="f73"/>
                </a:cxn>
                <a:cxn ang="f43">
                  <a:pos x="f74" y="f75"/>
                </a:cxn>
                <a:cxn ang="f43">
                  <a:pos x="f74" y="f76"/>
                </a:cxn>
                <a:cxn ang="f43">
                  <a:pos x="f74" y="f77"/>
                </a:cxn>
                <a:cxn ang="f43">
                  <a:pos x="f78" y="f77"/>
                </a:cxn>
              </a:cxnLst>
              <a:rect l="f66" t="f69" r="f67" b="f68"/>
              <a:pathLst>
                <a:path w="7140" h="176153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8" y="f5"/>
                  </a:lnTo>
                  <a:lnTo>
                    <a:pt x="f8" y="f5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7" y="f19"/>
                    <a:pt x="f15" y="f20"/>
                  </a:cubicBezTo>
                  <a:lnTo>
                    <a:pt x="f15" y="f7"/>
                  </a:lnTo>
                  <a:lnTo>
                    <a:pt x="f21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5" name="Freeform: Shape 1638">
              <a:extLst>
                <a:ext uri="{FF2B5EF4-FFF2-40B4-BE49-F238E27FC236}">
                  <a16:creationId xmlns:a16="http://schemas.microsoft.com/office/drawing/2014/main" id="{438EEFAA-D560-4923-5A5B-4C378226339B}"/>
                </a:ext>
              </a:extLst>
            </p:cNvPr>
            <p:cNvSpPr/>
            <p:nvPr/>
          </p:nvSpPr>
          <p:spPr>
            <a:xfrm>
              <a:off x="1678161" y="5654265"/>
              <a:ext cx="4059" cy="1486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7"/>
                <a:gd name="f7" fmla="val 148691"/>
                <a:gd name="f8" fmla="val 1608"/>
                <a:gd name="f9" fmla="val 146281"/>
                <a:gd name="f10" fmla="val 1581"/>
                <a:gd name="f11" fmla="val 145835"/>
                <a:gd name="f12" fmla="val 145387"/>
                <a:gd name="f13" fmla="val 144941"/>
                <a:gd name="f14" fmla="val 2412"/>
                <a:gd name="f15" fmla="val 143869"/>
                <a:gd name="f16" fmla="val 3483"/>
                <a:gd name="f17" fmla="val 143066"/>
                <a:gd name="f18" fmla="val 142396"/>
                <a:gd name="f19" fmla="val 6564"/>
                <a:gd name="f20" fmla="val 4234"/>
                <a:gd name="f21" fmla="val 3735"/>
                <a:gd name="f22" fmla="val 2572"/>
                <a:gd name="f23" fmla="val 1183"/>
                <a:gd name="f24" fmla="val 148692"/>
                <a:gd name="f25" fmla="+- 0 0 -90"/>
                <a:gd name="f26" fmla="*/ f3 1 4287"/>
                <a:gd name="f27" fmla="*/ f4 1 14869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4287"/>
                <a:gd name="f36" fmla="*/ f32 1 148691"/>
                <a:gd name="f37" fmla="*/ 1608 f33 1"/>
                <a:gd name="f38" fmla="*/ 146281 f32 1"/>
                <a:gd name="f39" fmla="*/ 144941 f32 1"/>
                <a:gd name="f40" fmla="*/ 2412 f33 1"/>
                <a:gd name="f41" fmla="*/ 143869 f32 1"/>
                <a:gd name="f42" fmla="*/ 3483 f33 1"/>
                <a:gd name="f43" fmla="*/ 143066 f32 1"/>
                <a:gd name="f44" fmla="*/ 4287 f33 1"/>
                <a:gd name="f45" fmla="*/ 142396 f32 1"/>
                <a:gd name="f46" fmla="*/ 6564 f32 1"/>
                <a:gd name="f47" fmla="*/ 0 f33 1"/>
                <a:gd name="f48" fmla="*/ 0 f32 1"/>
                <a:gd name="f49" fmla="*/ 148692 f32 1"/>
                <a:gd name="f50" fmla="+- f34 0 f1"/>
                <a:gd name="f51" fmla="*/ f37 1 4287"/>
                <a:gd name="f52" fmla="*/ f38 1 148691"/>
                <a:gd name="f53" fmla="*/ f39 1 148691"/>
                <a:gd name="f54" fmla="*/ f40 1 4287"/>
                <a:gd name="f55" fmla="*/ f41 1 148691"/>
                <a:gd name="f56" fmla="*/ f42 1 4287"/>
                <a:gd name="f57" fmla="*/ f43 1 148691"/>
                <a:gd name="f58" fmla="*/ f44 1 4287"/>
                <a:gd name="f59" fmla="*/ f45 1 148691"/>
                <a:gd name="f60" fmla="*/ f46 1 148691"/>
                <a:gd name="f61" fmla="*/ f47 1 4287"/>
                <a:gd name="f62" fmla="*/ f48 1 148691"/>
                <a:gd name="f63" fmla="*/ f49 1 148691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6"/>
                <a:gd name="f71" fmla="*/ f54 1 f35"/>
                <a:gd name="f72" fmla="*/ f55 1 f36"/>
                <a:gd name="f73" fmla="*/ f56 1 f35"/>
                <a:gd name="f74" fmla="*/ f57 1 f36"/>
                <a:gd name="f75" fmla="*/ f58 1 f35"/>
                <a:gd name="f76" fmla="*/ f59 1 f36"/>
                <a:gd name="f77" fmla="*/ f60 1 f36"/>
                <a:gd name="f78" fmla="*/ f61 1 f35"/>
                <a:gd name="f79" fmla="*/ f62 1 f36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7 1"/>
                <a:gd name="f88" fmla="*/ f71 f26 1"/>
                <a:gd name="f89" fmla="*/ f72 f27 1"/>
                <a:gd name="f90" fmla="*/ f73 f26 1"/>
                <a:gd name="f91" fmla="*/ f74 f27 1"/>
                <a:gd name="f92" fmla="*/ f75 f26 1"/>
                <a:gd name="f93" fmla="*/ f76 f27 1"/>
                <a:gd name="f94" fmla="*/ f77 f27 1"/>
                <a:gd name="f95" fmla="*/ f78 f26 1"/>
                <a:gd name="f96" fmla="*/ f79 f27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5" y="f87"/>
                </a:cxn>
                <a:cxn ang="f50">
                  <a:pos x="f88" y="f89"/>
                </a:cxn>
                <a:cxn ang="f50">
                  <a:pos x="f90" y="f91"/>
                </a:cxn>
                <a:cxn ang="f50">
                  <a:pos x="f92" y="f93"/>
                </a:cxn>
                <a:cxn ang="f50">
                  <a:pos x="f92" y="f94"/>
                </a:cxn>
                <a:cxn ang="f50">
                  <a:pos x="f95" y="f96"/>
                </a:cxn>
                <a:cxn ang="f50">
                  <a:pos x="f95" y="f97"/>
                </a:cxn>
              </a:cxnLst>
              <a:rect l="f81" t="f84" r="f82" b="f83"/>
              <a:pathLst>
                <a:path w="4287" h="148691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6" y="f18"/>
                  </a:lnTo>
                  <a:lnTo>
                    <a:pt x="f6" y="f19"/>
                  </a:lnTo>
                  <a:cubicBezTo>
                    <a:pt x="f20" y="f21"/>
                    <a:pt x="f22" y="f23"/>
                    <a:pt x="f5" y="f5"/>
                  </a:cubicBezTo>
                  <a:lnTo>
                    <a:pt x="f5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6" name="Freeform: Shape 1639">
              <a:extLst>
                <a:ext uri="{FF2B5EF4-FFF2-40B4-BE49-F238E27FC236}">
                  <a16:creationId xmlns:a16="http://schemas.microsoft.com/office/drawing/2014/main" id="{BEABA9D3-F528-6B5F-BC06-4CCA0425CDFD}"/>
                </a:ext>
              </a:extLst>
            </p:cNvPr>
            <p:cNvSpPr/>
            <p:nvPr/>
          </p:nvSpPr>
          <p:spPr>
            <a:xfrm>
              <a:off x="1353165" y="5825459"/>
              <a:ext cx="2414" cy="116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11654"/>
                <a:gd name="f8" fmla="val 54"/>
                <a:gd name="f9" fmla="val 9590"/>
                <a:gd name="f10" fmla="val 978"/>
                <a:gd name="f11" fmla="val 7646"/>
                <a:gd name="f12" fmla="val 2546"/>
                <a:gd name="f13" fmla="val 6296"/>
                <a:gd name="f14" fmla="+- 0 0 -90"/>
                <a:gd name="f15" fmla="*/ f3 1 2545"/>
                <a:gd name="f16" fmla="*/ f4 1 1165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45"/>
                <a:gd name="f25" fmla="*/ f21 1 11654"/>
                <a:gd name="f26" fmla="*/ 0 f22 1"/>
                <a:gd name="f27" fmla="*/ 0 f21 1"/>
                <a:gd name="f28" fmla="*/ 11654 f21 1"/>
                <a:gd name="f29" fmla="*/ 2546 f22 1"/>
                <a:gd name="f30" fmla="*/ 6296 f21 1"/>
                <a:gd name="f31" fmla="+- f23 0 f1"/>
                <a:gd name="f32" fmla="*/ f26 1 2545"/>
                <a:gd name="f33" fmla="*/ f27 1 11654"/>
                <a:gd name="f34" fmla="*/ f28 1 11654"/>
                <a:gd name="f35" fmla="*/ f29 1 2545"/>
                <a:gd name="f36" fmla="*/ f30 1 11654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</a:cxnLst>
              <a:rect l="f46" t="f49" r="f47" b="f48"/>
              <a:pathLst>
                <a:path w="2545" h="11654">
                  <a:moveTo>
                    <a:pt x="f5" y="f5"/>
                  </a:moveTo>
                  <a:lnTo>
                    <a:pt x="f5" y="f7"/>
                  </a:lnTo>
                  <a:cubicBezTo>
                    <a:pt x="f8" y="f9"/>
                    <a:pt x="f10" y="f11"/>
                    <a:pt x="f12" y="f13"/>
                  </a:cubicBezTo>
                  <a:lnTo>
                    <a:pt x="f1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7" name="Freeform: Shape 1640">
              <a:extLst>
                <a:ext uri="{FF2B5EF4-FFF2-40B4-BE49-F238E27FC236}">
                  <a16:creationId xmlns:a16="http://schemas.microsoft.com/office/drawing/2014/main" id="{1638D91D-46CD-CBD0-2B04-DC9A09927342}"/>
                </a:ext>
              </a:extLst>
            </p:cNvPr>
            <p:cNvSpPr/>
            <p:nvPr/>
          </p:nvSpPr>
          <p:spPr>
            <a:xfrm>
              <a:off x="1353165" y="5624392"/>
              <a:ext cx="13844" cy="2058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205891"/>
                <a:gd name="f8" fmla="val 7235"/>
                <a:gd name="f9" fmla="val 5091"/>
                <a:gd name="f10" fmla="val 4153"/>
                <a:gd name="f11" fmla="val 304"/>
                <a:gd name="f12" fmla="val 3282"/>
                <a:gd name="f13" fmla="val 806"/>
                <a:gd name="f14" fmla="val 2546"/>
                <a:gd name="f15" fmla="val 1473"/>
                <a:gd name="f16" fmla="val 978"/>
                <a:gd name="f17" fmla="val 2824"/>
                <a:gd name="f18" fmla="val 54"/>
                <a:gd name="f19" fmla="val 4767"/>
                <a:gd name="f20" fmla="val 6832"/>
                <a:gd name="f21" fmla="val 198524"/>
                <a:gd name="f22" fmla="val 3885"/>
                <a:gd name="f23" fmla="val 4555"/>
                <a:gd name="f24" fmla="val 199064"/>
                <a:gd name="f25" fmla="val 199729"/>
                <a:gd name="f26" fmla="val 14604"/>
                <a:gd name="f27" fmla="val 7234"/>
                <a:gd name="f28" fmla="val 14537"/>
                <a:gd name="f29" fmla="val 3218"/>
                <a:gd name="f30" fmla="val 11254"/>
                <a:gd name="f31" fmla="+- 0 0 -90"/>
                <a:gd name="f32" fmla="*/ f3 1 14603"/>
                <a:gd name="f33" fmla="*/ f4 1 205891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4603"/>
                <a:gd name="f42" fmla="*/ f38 1 205891"/>
                <a:gd name="f43" fmla="*/ 7235 f39 1"/>
                <a:gd name="f44" fmla="*/ 0 f38 1"/>
                <a:gd name="f45" fmla="*/ 5091 f39 1"/>
                <a:gd name="f46" fmla="*/ 2546 f39 1"/>
                <a:gd name="f47" fmla="*/ 1473 f38 1"/>
                <a:gd name="f48" fmla="*/ 0 f39 1"/>
                <a:gd name="f49" fmla="*/ 6832 f38 1"/>
                <a:gd name="f50" fmla="*/ 198524 f38 1"/>
                <a:gd name="f51" fmla="*/ 3885 f39 1"/>
                <a:gd name="f52" fmla="*/ 199729 f38 1"/>
                <a:gd name="f53" fmla="*/ 205891 f38 1"/>
                <a:gd name="f54" fmla="*/ 14604 f39 1"/>
                <a:gd name="f55" fmla="*/ 7234 f38 1"/>
                <a:gd name="f56" fmla="+- f40 0 f1"/>
                <a:gd name="f57" fmla="*/ f43 1 14603"/>
                <a:gd name="f58" fmla="*/ f44 1 205891"/>
                <a:gd name="f59" fmla="*/ f45 1 14603"/>
                <a:gd name="f60" fmla="*/ f46 1 14603"/>
                <a:gd name="f61" fmla="*/ f47 1 205891"/>
                <a:gd name="f62" fmla="*/ f48 1 14603"/>
                <a:gd name="f63" fmla="*/ f49 1 205891"/>
                <a:gd name="f64" fmla="*/ f50 1 205891"/>
                <a:gd name="f65" fmla="*/ f51 1 14603"/>
                <a:gd name="f66" fmla="*/ f52 1 205891"/>
                <a:gd name="f67" fmla="*/ f53 1 205891"/>
                <a:gd name="f68" fmla="*/ f54 1 14603"/>
                <a:gd name="f69" fmla="*/ f55 1 205891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1"/>
                <a:gd name="f77" fmla="*/ f60 1 f41"/>
                <a:gd name="f78" fmla="*/ f61 1 f42"/>
                <a:gd name="f79" fmla="*/ f62 1 f41"/>
                <a:gd name="f80" fmla="*/ f63 1 f42"/>
                <a:gd name="f81" fmla="*/ f64 1 f42"/>
                <a:gd name="f82" fmla="*/ f65 1 f41"/>
                <a:gd name="f83" fmla="*/ f66 1 f42"/>
                <a:gd name="f84" fmla="*/ f67 1 f42"/>
                <a:gd name="f85" fmla="*/ f68 1 f41"/>
                <a:gd name="f86" fmla="*/ f69 1 f42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2 1"/>
                <a:gd name="f94" fmla="*/ f77 f32 1"/>
                <a:gd name="f95" fmla="*/ f78 f33 1"/>
                <a:gd name="f96" fmla="*/ f79 f32 1"/>
                <a:gd name="f97" fmla="*/ f80 f33 1"/>
                <a:gd name="f98" fmla="*/ f81 f33 1"/>
                <a:gd name="f99" fmla="*/ f82 f32 1"/>
                <a:gd name="f100" fmla="*/ f83 f33 1"/>
                <a:gd name="f101" fmla="*/ f84 f33 1"/>
                <a:gd name="f102" fmla="*/ f85 f32 1"/>
                <a:gd name="f103" fmla="*/ f8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3" y="f92"/>
                </a:cxn>
                <a:cxn ang="f56">
                  <a:pos x="f94" y="f95"/>
                </a:cxn>
                <a:cxn ang="f56">
                  <a:pos x="f96" y="f97"/>
                </a:cxn>
                <a:cxn ang="f56">
                  <a:pos x="f96" y="f98"/>
                </a:cxn>
                <a:cxn ang="f56">
                  <a:pos x="f99" y="f98"/>
                </a:cxn>
                <a:cxn ang="f56">
                  <a:pos x="f93" y="f100"/>
                </a:cxn>
                <a:cxn ang="f56">
                  <a:pos x="f93" y="f101"/>
                </a:cxn>
                <a:cxn ang="f56">
                  <a:pos x="f91" y="f101"/>
                </a:cxn>
                <a:cxn ang="f56">
                  <a:pos x="f102" y="f101"/>
                </a:cxn>
                <a:cxn ang="f56">
                  <a:pos x="f102" y="f103"/>
                </a:cxn>
                <a:cxn ang="f56">
                  <a:pos x="f102" y="f103"/>
                </a:cxn>
                <a:cxn ang="f56">
                  <a:pos x="f91" y="f92"/>
                </a:cxn>
              </a:cxnLst>
              <a:rect l="f87" t="f90" r="f88" b="f89"/>
              <a:pathLst>
                <a:path w="14603" h="205891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5" y="f21"/>
                  </a:lnTo>
                  <a:lnTo>
                    <a:pt x="f22" y="f21"/>
                  </a:lnTo>
                  <a:cubicBezTo>
                    <a:pt x="f23" y="f21"/>
                    <a:pt x="f9" y="f24"/>
                    <a:pt x="f9" y="f25"/>
                  </a:cubicBezTo>
                  <a:lnTo>
                    <a:pt x="f9" y="f7"/>
                  </a:lnTo>
                  <a:lnTo>
                    <a:pt x="f8" y="f7"/>
                  </a:lnTo>
                  <a:lnTo>
                    <a:pt x="f26" y="f7"/>
                  </a:lnTo>
                  <a:lnTo>
                    <a:pt x="f26" y="f27"/>
                  </a:lnTo>
                  <a:cubicBezTo>
                    <a:pt x="f26" y="f27"/>
                    <a:pt x="f26" y="f27"/>
                    <a:pt x="f26" y="f27"/>
                  </a:cubicBezTo>
                  <a:cubicBezTo>
                    <a:pt x="f28" y="f29"/>
                    <a:pt x="f30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8" name="Freeform: Shape 1641">
              <a:extLst>
                <a:ext uri="{FF2B5EF4-FFF2-40B4-BE49-F238E27FC236}">
                  <a16:creationId xmlns:a16="http://schemas.microsoft.com/office/drawing/2014/main" id="{0F765BA4-D1BB-B00F-9D65-9A696102D67E}"/>
                </a:ext>
              </a:extLst>
            </p:cNvPr>
            <p:cNvSpPr/>
            <p:nvPr/>
          </p:nvSpPr>
          <p:spPr>
            <a:xfrm>
              <a:off x="1683748" y="5822780"/>
              <a:ext cx="1271" cy="76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"/>
                <a:gd name="f7" fmla="val 7635"/>
                <a:gd name="f8" fmla="val 1340"/>
                <a:gd name="f9" fmla="val 7636"/>
                <a:gd name="f10" fmla="val 6966"/>
                <a:gd name="f11" fmla="+- 0 0 -90"/>
                <a:gd name="f12" fmla="*/ f3 1 1339"/>
                <a:gd name="f13" fmla="*/ f4 1 763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339"/>
                <a:gd name="f22" fmla="*/ f18 1 7635"/>
                <a:gd name="f23" fmla="*/ 1340 f19 1"/>
                <a:gd name="f24" fmla="*/ 7636 f18 1"/>
                <a:gd name="f25" fmla="*/ 0 f18 1"/>
                <a:gd name="f26" fmla="*/ 0 f19 1"/>
                <a:gd name="f27" fmla="*/ 6966 f18 1"/>
                <a:gd name="f28" fmla="+- f20 0 f1"/>
                <a:gd name="f29" fmla="*/ f23 1 1339"/>
                <a:gd name="f30" fmla="*/ f24 1 7635"/>
                <a:gd name="f31" fmla="*/ f25 1 7635"/>
                <a:gd name="f32" fmla="*/ f26 1 1339"/>
                <a:gd name="f33" fmla="*/ f27 1 763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51"/>
                </a:cxn>
              </a:cxnLst>
              <a:rect l="f43" t="f46" r="f44" b="f45"/>
              <a:pathLst>
                <a:path w="1339" h="7635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9" name="Freeform: Shape 1642">
              <a:extLst>
                <a:ext uri="{FF2B5EF4-FFF2-40B4-BE49-F238E27FC236}">
                  <a16:creationId xmlns:a16="http://schemas.microsoft.com/office/drawing/2014/main" id="{97CF964F-3C1E-AB11-89BB-AB7DB14B98F0}"/>
                </a:ext>
              </a:extLst>
            </p:cNvPr>
            <p:cNvSpPr/>
            <p:nvPr/>
          </p:nvSpPr>
          <p:spPr>
            <a:xfrm>
              <a:off x="1687561" y="5818089"/>
              <a:ext cx="1527" cy="56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7"/>
                <a:gd name="f7" fmla="val 5626"/>
                <a:gd name="f8" fmla="val 1608"/>
                <a:gd name="f9" fmla="val 1326"/>
                <a:gd name="f10" fmla="val 1060"/>
                <a:gd name="f11" fmla="val 764"/>
                <a:gd name="f12" fmla="val 2028"/>
                <a:gd name="f13" fmla="val 2813"/>
                <a:gd name="f14" fmla="+- 0 0 -90"/>
                <a:gd name="f15" fmla="*/ f3 1 1607"/>
                <a:gd name="f16" fmla="*/ f4 1 562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607"/>
                <a:gd name="f25" fmla="*/ f21 1 5626"/>
                <a:gd name="f26" fmla="*/ 1608 f22 1"/>
                <a:gd name="f27" fmla="*/ 0 f21 1"/>
                <a:gd name="f28" fmla="*/ 0 f22 1"/>
                <a:gd name="f29" fmla="*/ 2813 f21 1"/>
                <a:gd name="f30" fmla="*/ 5626 f21 1"/>
                <a:gd name="f31" fmla="+- f23 0 f1"/>
                <a:gd name="f32" fmla="*/ f26 1 1607"/>
                <a:gd name="f33" fmla="*/ f27 1 5626"/>
                <a:gd name="f34" fmla="*/ f28 1 1607"/>
                <a:gd name="f35" fmla="*/ f29 1 5626"/>
                <a:gd name="f36" fmla="*/ f30 1 5626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4"/>
                </a:cxn>
              </a:cxnLst>
              <a:rect l="f46" t="f49" r="f47" b="f48"/>
              <a:pathLst>
                <a:path w="1607" h="5626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0" name="Freeform: Shape 1643">
              <a:extLst>
                <a:ext uri="{FF2B5EF4-FFF2-40B4-BE49-F238E27FC236}">
                  <a16:creationId xmlns:a16="http://schemas.microsoft.com/office/drawing/2014/main" id="{F6892E29-D5FD-C251-F430-1FF0C99CDB2B}"/>
                </a:ext>
              </a:extLst>
            </p:cNvPr>
            <p:cNvSpPr/>
            <p:nvPr/>
          </p:nvSpPr>
          <p:spPr>
            <a:xfrm>
              <a:off x="1671806" y="5813938"/>
              <a:ext cx="4572" cy="159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23"/>
                <a:gd name="f7" fmla="val 15940"/>
                <a:gd name="f8" fmla="val 15941"/>
                <a:gd name="f9" fmla="val 5760"/>
                <a:gd name="f10" fmla="val 4019"/>
                <a:gd name="f11" fmla="val 3922"/>
                <a:gd name="f12" fmla="val 1838"/>
                <a:gd name="f13" fmla="+- 0 0 -90"/>
                <a:gd name="f14" fmla="*/ f3 1 4823"/>
                <a:gd name="f15" fmla="*/ f4 1 1594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823"/>
                <a:gd name="f24" fmla="*/ f20 1 15940"/>
                <a:gd name="f25" fmla="*/ 4823 f21 1"/>
                <a:gd name="f26" fmla="*/ 15941 f20 1"/>
                <a:gd name="f27" fmla="*/ 5760 f20 1"/>
                <a:gd name="f28" fmla="*/ 0 f20 1"/>
                <a:gd name="f29" fmla="*/ 0 f21 1"/>
                <a:gd name="f30" fmla="+- f22 0 f1"/>
                <a:gd name="f31" fmla="*/ f25 1 4823"/>
                <a:gd name="f32" fmla="*/ f26 1 15940"/>
                <a:gd name="f33" fmla="*/ f27 1 15940"/>
                <a:gd name="f34" fmla="*/ f28 1 15940"/>
                <a:gd name="f35" fmla="*/ f29 1 4823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4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5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49" y="f52"/>
                </a:cxn>
                <a:cxn ang="f30">
                  <a:pos x="f53" y="f50"/>
                </a:cxn>
                <a:cxn ang="f30">
                  <a:pos x="f49" y="f50"/>
                </a:cxn>
              </a:cxnLst>
              <a:rect l="f45" t="f48" r="f46" b="f47"/>
              <a:pathLst>
                <a:path w="4823" h="15940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0" y="f12"/>
                    <a:pt x="f6" y="f5"/>
                  </a:cubicBez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1" name="Freeform: Shape 1644">
              <a:extLst>
                <a:ext uri="{FF2B5EF4-FFF2-40B4-BE49-F238E27FC236}">
                  <a16:creationId xmlns:a16="http://schemas.microsoft.com/office/drawing/2014/main" id="{752F3F84-ADFC-A6D0-677E-6F4BCCDB33F2}"/>
                </a:ext>
              </a:extLst>
            </p:cNvPr>
            <p:cNvSpPr/>
            <p:nvPr/>
          </p:nvSpPr>
          <p:spPr>
            <a:xfrm>
              <a:off x="1678920" y="5822377"/>
              <a:ext cx="2286" cy="76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1"/>
                <a:gd name="f7" fmla="val 7635"/>
                <a:gd name="f8" fmla="val 2412"/>
                <a:gd name="f9" fmla="val 7502"/>
                <a:gd name="f10" fmla="val 804"/>
                <a:gd name="f11" fmla="val 1608"/>
                <a:gd name="f12" fmla="val 1045"/>
                <a:gd name="f13" fmla="val 591"/>
                <a:gd name="f14" fmla="val 509"/>
                <a:gd name="f15" fmla="val 321"/>
                <a:gd name="f16" fmla="val 7636"/>
                <a:gd name="f17" fmla="+- 0 0 -90"/>
                <a:gd name="f18" fmla="*/ f3 1 2411"/>
                <a:gd name="f19" fmla="*/ f4 1 763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411"/>
                <a:gd name="f28" fmla="*/ f24 1 7635"/>
                <a:gd name="f29" fmla="*/ 2412 f25 1"/>
                <a:gd name="f30" fmla="*/ 7502 f24 1"/>
                <a:gd name="f31" fmla="*/ 804 f24 1"/>
                <a:gd name="f32" fmla="*/ 1608 f25 1"/>
                <a:gd name="f33" fmla="*/ 0 f25 1"/>
                <a:gd name="f34" fmla="*/ 0 f24 1"/>
                <a:gd name="f35" fmla="*/ 7636 f24 1"/>
                <a:gd name="f36" fmla="+- f26 0 f1"/>
                <a:gd name="f37" fmla="*/ f29 1 2411"/>
                <a:gd name="f38" fmla="*/ f30 1 7635"/>
                <a:gd name="f39" fmla="*/ f31 1 7635"/>
                <a:gd name="f40" fmla="*/ f32 1 2411"/>
                <a:gd name="f41" fmla="*/ f33 1 2411"/>
                <a:gd name="f42" fmla="*/ f34 1 7635"/>
                <a:gd name="f43" fmla="*/ f35 1 7635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7"/>
                <a:gd name="f53" fmla="*/ f42 1 f28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8 1"/>
                <a:gd name="f64" fmla="*/ f53 f19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63" y="f64"/>
                </a:cxn>
                <a:cxn ang="f36">
                  <a:pos x="f63" y="f65"/>
                </a:cxn>
              </a:cxnLst>
              <a:rect l="f55" t="f58" r="f56" b="f57"/>
              <a:pathLst>
                <a:path w="2411" h="7635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5" y="f5"/>
                  </a:cubicBezTo>
                  <a:lnTo>
                    <a:pt x="f5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2" name="Freeform: Shape 1645">
              <a:extLst>
                <a:ext uri="{FF2B5EF4-FFF2-40B4-BE49-F238E27FC236}">
                  <a16:creationId xmlns:a16="http://schemas.microsoft.com/office/drawing/2014/main" id="{11FA2E9B-391E-41C4-16D1-3C4B0A05B54D}"/>
                </a:ext>
              </a:extLst>
            </p:cNvPr>
            <p:cNvSpPr/>
            <p:nvPr/>
          </p:nvSpPr>
          <p:spPr>
            <a:xfrm>
              <a:off x="395596" y="5557412"/>
              <a:ext cx="160276" cy="136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079"/>
                <a:gd name="f7" fmla="val 13663"/>
                <a:gd name="f8" fmla="val 7369"/>
                <a:gd name="f9" fmla="val 6430"/>
                <a:gd name="f10" fmla="val 10181"/>
                <a:gd name="f11" fmla="val 12058"/>
                <a:gd name="f12" fmla="val 13664"/>
                <a:gd name="f13" fmla="val 163185"/>
                <a:gd name="f14" fmla="val 163124"/>
                <a:gd name="f15" fmla="val 6075"/>
                <a:gd name="f16" fmla="val 5713"/>
                <a:gd name="f17" fmla="val 5359"/>
                <a:gd name="f18" fmla="val 163132"/>
                <a:gd name="f19" fmla="val 4868"/>
                <a:gd name="f20" fmla="val 4375"/>
                <a:gd name="f21" fmla="val 3885"/>
                <a:gd name="f22" fmla="val 163989"/>
                <a:gd name="f23" fmla="val 2545"/>
                <a:gd name="f24" fmla="val 163944"/>
                <a:gd name="f25" fmla="val 2235"/>
                <a:gd name="f26" fmla="val 1919"/>
                <a:gd name="f27" fmla="val 1608"/>
                <a:gd name="f28" fmla="val 165194"/>
                <a:gd name="f29" fmla="val 670"/>
                <a:gd name="f30" fmla="val 166266"/>
                <a:gd name="f31" fmla="val 167472"/>
                <a:gd name="f32" fmla="val 169080"/>
                <a:gd name="f33" fmla="val 3730"/>
                <a:gd name="f34" fmla="val -31"/>
                <a:gd name="f35" fmla="val 6894"/>
                <a:gd name="f36" fmla="val 2732"/>
                <a:gd name="f37" fmla="+- 0 0 -90"/>
                <a:gd name="f38" fmla="*/ f3 1 169079"/>
                <a:gd name="f39" fmla="*/ f4 1 13663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69079"/>
                <a:gd name="f48" fmla="*/ f44 1 13663"/>
                <a:gd name="f49" fmla="*/ 7369 f45 1"/>
                <a:gd name="f50" fmla="*/ 6430 f44 1"/>
                <a:gd name="f51" fmla="*/ 10181 f44 1"/>
                <a:gd name="f52" fmla="*/ 12058 f45 1"/>
                <a:gd name="f53" fmla="*/ 13664 f44 1"/>
                <a:gd name="f54" fmla="*/ 163185 f45 1"/>
                <a:gd name="f55" fmla="*/ 5359 f44 1"/>
                <a:gd name="f56" fmla="*/ 3885 f44 1"/>
                <a:gd name="f57" fmla="*/ 163989 f45 1"/>
                <a:gd name="f58" fmla="*/ 2545 f44 1"/>
                <a:gd name="f59" fmla="*/ 1608 f44 1"/>
                <a:gd name="f60" fmla="*/ 165194 f45 1"/>
                <a:gd name="f61" fmla="*/ 670 f44 1"/>
                <a:gd name="f62" fmla="*/ 166266 f45 1"/>
                <a:gd name="f63" fmla="*/ 0 f44 1"/>
                <a:gd name="f64" fmla="*/ 167472 f45 1"/>
                <a:gd name="f65" fmla="*/ 169080 f45 1"/>
                <a:gd name="f66" fmla="*/ 0 f45 1"/>
                <a:gd name="f67" fmla="+- f46 0 f1"/>
                <a:gd name="f68" fmla="*/ f49 1 169079"/>
                <a:gd name="f69" fmla="*/ f50 1 13663"/>
                <a:gd name="f70" fmla="*/ f51 1 13663"/>
                <a:gd name="f71" fmla="*/ f52 1 169079"/>
                <a:gd name="f72" fmla="*/ f53 1 13663"/>
                <a:gd name="f73" fmla="*/ f54 1 169079"/>
                <a:gd name="f74" fmla="*/ f55 1 13663"/>
                <a:gd name="f75" fmla="*/ f56 1 13663"/>
                <a:gd name="f76" fmla="*/ f57 1 169079"/>
                <a:gd name="f77" fmla="*/ f58 1 13663"/>
                <a:gd name="f78" fmla="*/ f59 1 13663"/>
                <a:gd name="f79" fmla="*/ f60 1 169079"/>
                <a:gd name="f80" fmla="*/ f61 1 13663"/>
                <a:gd name="f81" fmla="*/ f62 1 169079"/>
                <a:gd name="f82" fmla="*/ f63 1 13663"/>
                <a:gd name="f83" fmla="*/ f64 1 169079"/>
                <a:gd name="f84" fmla="*/ f65 1 169079"/>
                <a:gd name="f85" fmla="*/ f66 1 169079"/>
                <a:gd name="f86" fmla="*/ f40 1 f47"/>
                <a:gd name="f87" fmla="*/ f41 1 f47"/>
                <a:gd name="f88" fmla="*/ f40 1 f48"/>
                <a:gd name="f89" fmla="*/ f42 1 f48"/>
                <a:gd name="f90" fmla="*/ f68 1 f47"/>
                <a:gd name="f91" fmla="*/ f69 1 f48"/>
                <a:gd name="f92" fmla="*/ f70 1 f48"/>
                <a:gd name="f93" fmla="*/ f71 1 f47"/>
                <a:gd name="f94" fmla="*/ f72 1 f48"/>
                <a:gd name="f95" fmla="*/ f73 1 f47"/>
                <a:gd name="f96" fmla="*/ f74 1 f48"/>
                <a:gd name="f97" fmla="*/ f75 1 f48"/>
                <a:gd name="f98" fmla="*/ f76 1 f47"/>
                <a:gd name="f99" fmla="*/ f77 1 f48"/>
                <a:gd name="f100" fmla="*/ f78 1 f48"/>
                <a:gd name="f101" fmla="*/ f79 1 f47"/>
                <a:gd name="f102" fmla="*/ f80 1 f48"/>
                <a:gd name="f103" fmla="*/ f81 1 f47"/>
                <a:gd name="f104" fmla="*/ f82 1 f48"/>
                <a:gd name="f105" fmla="*/ f83 1 f47"/>
                <a:gd name="f106" fmla="*/ f84 1 f47"/>
                <a:gd name="f107" fmla="*/ f85 1 f47"/>
                <a:gd name="f108" fmla="*/ f86 f38 1"/>
                <a:gd name="f109" fmla="*/ f87 f38 1"/>
                <a:gd name="f110" fmla="*/ f89 f39 1"/>
                <a:gd name="f111" fmla="*/ f88 f39 1"/>
                <a:gd name="f112" fmla="*/ f90 f38 1"/>
                <a:gd name="f113" fmla="*/ f91 f39 1"/>
                <a:gd name="f114" fmla="*/ f92 f39 1"/>
                <a:gd name="f115" fmla="*/ f93 f38 1"/>
                <a:gd name="f116" fmla="*/ f94 f39 1"/>
                <a:gd name="f117" fmla="*/ f95 f38 1"/>
                <a:gd name="f118" fmla="*/ f96 f39 1"/>
                <a:gd name="f119" fmla="*/ f97 f39 1"/>
                <a:gd name="f120" fmla="*/ f98 f38 1"/>
                <a:gd name="f121" fmla="*/ f99 f39 1"/>
                <a:gd name="f122" fmla="*/ f100 f39 1"/>
                <a:gd name="f123" fmla="*/ f101 f38 1"/>
                <a:gd name="f124" fmla="*/ f102 f39 1"/>
                <a:gd name="f125" fmla="*/ f103 f38 1"/>
                <a:gd name="f126" fmla="*/ f104 f39 1"/>
                <a:gd name="f127" fmla="*/ f105 f38 1"/>
                <a:gd name="f128" fmla="*/ f106 f38 1"/>
                <a:gd name="f129" fmla="*/ f107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2" y="f113"/>
                </a:cxn>
                <a:cxn ang="f67">
                  <a:pos x="f112" y="f114"/>
                </a:cxn>
                <a:cxn ang="f67">
                  <a:pos x="f115" y="f116"/>
                </a:cxn>
                <a:cxn ang="f67">
                  <a:pos x="f117" y="f116"/>
                </a:cxn>
                <a:cxn ang="f67">
                  <a:pos x="f117" y="f113"/>
                </a:cxn>
                <a:cxn ang="f67">
                  <a:pos x="f117" y="f118"/>
                </a:cxn>
                <a:cxn ang="f67">
                  <a:pos x="f117" y="f119"/>
                </a:cxn>
                <a:cxn ang="f67">
                  <a:pos x="f120" y="f121"/>
                </a:cxn>
                <a:cxn ang="f67">
                  <a:pos x="f120" y="f122"/>
                </a:cxn>
                <a:cxn ang="f67">
                  <a:pos x="f120" y="f122"/>
                </a:cxn>
                <a:cxn ang="f67">
                  <a:pos x="f123" y="f124"/>
                </a:cxn>
                <a:cxn ang="f67">
                  <a:pos x="f125" y="f126"/>
                </a:cxn>
                <a:cxn ang="f67">
                  <a:pos x="f127" y="f126"/>
                </a:cxn>
                <a:cxn ang="f67">
                  <a:pos x="f128" y="f126"/>
                </a:cxn>
                <a:cxn ang="f67">
                  <a:pos x="f129" y="f126"/>
                </a:cxn>
                <a:cxn ang="f67">
                  <a:pos x="f112" y="f113"/>
                </a:cxn>
              </a:cxnLst>
              <a:rect l="f108" t="f111" r="f109" b="f110"/>
              <a:pathLst>
                <a:path w="169079" h="13663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3" y="f9"/>
                  </a:lnTo>
                  <a:cubicBezTo>
                    <a:pt x="f14" y="f15"/>
                    <a:pt x="f14" y="f16"/>
                    <a:pt x="f13" y="f17"/>
                  </a:cubicBezTo>
                  <a:cubicBezTo>
                    <a:pt x="f18" y="f19"/>
                    <a:pt x="f18" y="f20"/>
                    <a:pt x="f13" y="f21"/>
                  </a:cubicBezTo>
                  <a:lnTo>
                    <a:pt x="f22" y="f23"/>
                  </a:lnTo>
                  <a:cubicBezTo>
                    <a:pt x="f24" y="f25"/>
                    <a:pt x="f24" y="f26"/>
                    <a:pt x="f22" y="f27"/>
                  </a:cubicBezTo>
                  <a:lnTo>
                    <a:pt x="f22" y="f27"/>
                  </a:lnTo>
                  <a:lnTo>
                    <a:pt x="f28" y="f29"/>
                  </a:lnTo>
                  <a:lnTo>
                    <a:pt x="f30" y="f5"/>
                  </a:lnTo>
                  <a:lnTo>
                    <a:pt x="f31" y="f5"/>
                  </a:lnTo>
                  <a:lnTo>
                    <a:pt x="f32" y="f5"/>
                  </a:lnTo>
                  <a:lnTo>
                    <a:pt x="f5" y="f5"/>
                  </a:ln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3" name="Freeform: Shape 1646">
              <a:extLst>
                <a:ext uri="{FF2B5EF4-FFF2-40B4-BE49-F238E27FC236}">
                  <a16:creationId xmlns:a16="http://schemas.microsoft.com/office/drawing/2014/main" id="{53348C2D-2F34-0EA7-3D22-20000CBEFB57}"/>
                </a:ext>
              </a:extLst>
            </p:cNvPr>
            <p:cNvSpPr/>
            <p:nvPr/>
          </p:nvSpPr>
          <p:spPr>
            <a:xfrm>
              <a:off x="402582" y="5570808"/>
              <a:ext cx="384" cy="2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1"/>
                <a:gd name="f7" fmla="val 267"/>
                <a:gd name="f8" fmla="val 268"/>
                <a:gd name="f9" fmla="val 402"/>
                <a:gd name="f10" fmla="+- 0 0 -90"/>
                <a:gd name="f11" fmla="*/ f3 1 401"/>
                <a:gd name="f12" fmla="*/ f4 1 267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01"/>
                <a:gd name="f21" fmla="*/ f17 1 267"/>
                <a:gd name="f22" fmla="*/ 0 f18 1"/>
                <a:gd name="f23" fmla="*/ 0 f17 1"/>
                <a:gd name="f24" fmla="*/ 268 f17 1"/>
                <a:gd name="f25" fmla="*/ 402 f18 1"/>
                <a:gd name="f26" fmla="+- f19 0 f1"/>
                <a:gd name="f27" fmla="*/ f22 1 401"/>
                <a:gd name="f28" fmla="*/ f23 1 267"/>
                <a:gd name="f29" fmla="*/ f24 1 267"/>
                <a:gd name="f30" fmla="*/ f25 1 40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  <a:cxn ang="f26">
                  <a:pos x="f43" y="f44"/>
                </a:cxn>
              </a:cxnLst>
              <a:rect l="f39" t="f42" r="f40" b="f41"/>
              <a:pathLst>
                <a:path w="401" h="267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4" name="Freeform: Shape 1647">
              <a:extLst>
                <a:ext uri="{FF2B5EF4-FFF2-40B4-BE49-F238E27FC236}">
                  <a16:creationId xmlns:a16="http://schemas.microsoft.com/office/drawing/2014/main" id="{6D5B8325-2D54-F28E-644A-DF37AEC9AA60}"/>
                </a:ext>
              </a:extLst>
            </p:cNvPr>
            <p:cNvSpPr/>
            <p:nvPr/>
          </p:nvSpPr>
          <p:spPr>
            <a:xfrm>
              <a:off x="402582" y="5567598"/>
              <a:ext cx="31747" cy="247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94"/>
                <a:gd name="f7" fmla="val 24782"/>
                <a:gd name="f8" fmla="val 29207"/>
                <a:gd name="f9" fmla="val 4689"/>
                <a:gd name="f10" fmla="val 3483"/>
                <a:gd name="f11" fmla="val 3215"/>
                <a:gd name="f12" fmla="val 402"/>
                <a:gd name="f13" fmla="+- 0 0 -90"/>
                <a:gd name="f14" fmla="*/ f3 1 33494"/>
                <a:gd name="f15" fmla="*/ f4 1 2478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3494"/>
                <a:gd name="f24" fmla="*/ f20 1 24782"/>
                <a:gd name="f25" fmla="*/ 29207 f21 1"/>
                <a:gd name="f26" fmla="*/ 24782 f20 1"/>
                <a:gd name="f27" fmla="*/ 33494 f21 1"/>
                <a:gd name="f28" fmla="*/ 4689 f21 1"/>
                <a:gd name="f29" fmla="*/ 3483 f20 1"/>
                <a:gd name="f30" fmla="*/ 0 f21 1"/>
                <a:gd name="f31" fmla="*/ 0 f20 1"/>
                <a:gd name="f32" fmla="*/ 3215 f20 1"/>
                <a:gd name="f33" fmla="*/ 402 f21 1"/>
                <a:gd name="f34" fmla="+- f22 0 f1"/>
                <a:gd name="f35" fmla="*/ f25 1 33494"/>
                <a:gd name="f36" fmla="*/ f26 1 24782"/>
                <a:gd name="f37" fmla="*/ f27 1 33494"/>
                <a:gd name="f38" fmla="*/ f28 1 33494"/>
                <a:gd name="f39" fmla="*/ f29 1 24782"/>
                <a:gd name="f40" fmla="*/ f30 1 33494"/>
                <a:gd name="f41" fmla="*/ f31 1 24782"/>
                <a:gd name="f42" fmla="*/ f32 1 24782"/>
                <a:gd name="f43" fmla="*/ f33 1 33494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3"/>
                <a:gd name="f52" fmla="*/ f39 1 f24"/>
                <a:gd name="f53" fmla="*/ f40 1 f23"/>
                <a:gd name="f54" fmla="*/ f41 1 f24"/>
                <a:gd name="f55" fmla="*/ f42 1 f24"/>
                <a:gd name="f56" fmla="*/ f43 1 f23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4 1"/>
                <a:gd name="f65" fmla="*/ f52 f15 1"/>
                <a:gd name="f66" fmla="*/ f53 f14 1"/>
                <a:gd name="f67" fmla="*/ f54 f15 1"/>
                <a:gd name="f68" fmla="*/ f55 f15 1"/>
                <a:gd name="f69" fmla="*/ f5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5"/>
                </a:cxn>
                <a:cxn ang="f34">
                  <a:pos x="f66" y="f67"/>
                </a:cxn>
                <a:cxn ang="f34">
                  <a:pos x="f66" y="f68"/>
                </a:cxn>
                <a:cxn ang="f34">
                  <a:pos x="f69" y="f65"/>
                </a:cxn>
                <a:cxn ang="f34">
                  <a:pos x="f61" y="f62"/>
                </a:cxn>
              </a:cxnLst>
              <a:rect l="f57" t="f60" r="f58" b="f59"/>
              <a:pathLst>
                <a:path w="33494" h="24782">
                  <a:moveTo>
                    <a:pt x="f8" y="f7"/>
                  </a:moveTo>
                  <a:lnTo>
                    <a:pt x="f6" y="f7"/>
                  </a:lnTo>
                  <a:lnTo>
                    <a:pt x="f9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0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5" name="Freeform: Shape 1648">
              <a:extLst>
                <a:ext uri="{FF2B5EF4-FFF2-40B4-BE49-F238E27FC236}">
                  <a16:creationId xmlns:a16="http://schemas.microsoft.com/office/drawing/2014/main" id="{16EA9685-FBE4-FE58-D085-BED499358BCE}"/>
                </a:ext>
              </a:extLst>
            </p:cNvPr>
            <p:cNvSpPr/>
            <p:nvPr/>
          </p:nvSpPr>
          <p:spPr>
            <a:xfrm>
              <a:off x="388738" y="5556607"/>
              <a:ext cx="13844" cy="357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5766"/>
                <a:gd name="f8" fmla="val 14604"/>
                <a:gd name="f9" fmla="val 7234"/>
                <a:gd name="f10" fmla="val 14530"/>
                <a:gd name="f11" fmla="val 3218"/>
                <a:gd name="f12" fmla="val 11253"/>
                <a:gd name="f13" fmla="val -1"/>
                <a:gd name="f14" fmla="val 7235"/>
                <a:gd name="f15" fmla="val 3240"/>
                <a:gd name="f16" fmla="val 3239"/>
                <a:gd name="f17" fmla="+- 0 0 -90"/>
                <a:gd name="f18" fmla="*/ f3 1 14603"/>
                <a:gd name="f19" fmla="*/ f4 1 3576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603"/>
                <a:gd name="f28" fmla="*/ f24 1 35766"/>
                <a:gd name="f29" fmla="*/ 14604 f25 1"/>
                <a:gd name="f30" fmla="*/ 35766 f24 1"/>
                <a:gd name="f31" fmla="*/ 7234 f24 1"/>
                <a:gd name="f32" fmla="*/ 7235 f25 1"/>
                <a:gd name="f33" fmla="*/ 0 f24 1"/>
                <a:gd name="f34" fmla="*/ 0 f25 1"/>
                <a:gd name="f35" fmla="+- f26 0 f1"/>
                <a:gd name="f36" fmla="*/ f29 1 14603"/>
                <a:gd name="f37" fmla="*/ f30 1 35766"/>
                <a:gd name="f38" fmla="*/ f31 1 35766"/>
                <a:gd name="f39" fmla="*/ f32 1 14603"/>
                <a:gd name="f40" fmla="*/ f33 1 35766"/>
                <a:gd name="f41" fmla="*/ f34 1 14603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8"/>
                <a:gd name="f49" fmla="*/ f39 1 f27"/>
                <a:gd name="f50" fmla="*/ f40 1 f28"/>
                <a:gd name="f51" fmla="*/ f41 1 f27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9 1"/>
                <a:gd name="f59" fmla="*/ f49 f18 1"/>
                <a:gd name="f60" fmla="*/ f50 f19 1"/>
                <a:gd name="f61" fmla="*/ f51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6" y="f58"/>
                </a:cxn>
                <a:cxn ang="f35">
                  <a:pos x="f59" y="f60"/>
                </a:cxn>
                <a:cxn ang="f35">
                  <a:pos x="f61" y="f58"/>
                </a:cxn>
                <a:cxn ang="f35">
                  <a:pos x="f61" y="f57"/>
                </a:cxn>
                <a:cxn ang="f35">
                  <a:pos x="f56" y="f57"/>
                </a:cxn>
              </a:cxnLst>
              <a:rect l="f52" t="f55" r="f53" b="f54"/>
              <a:pathLst>
                <a:path w="14603" h="35766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5"/>
                  </a:cubicBezTo>
                  <a:cubicBezTo>
                    <a:pt x="f15" y="f5"/>
                    <a:pt x="f5" y="f16"/>
                    <a:pt x="f5" y="f9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6" name="Freeform: Shape 1649">
              <a:extLst>
                <a:ext uri="{FF2B5EF4-FFF2-40B4-BE49-F238E27FC236}">
                  <a16:creationId xmlns:a16="http://schemas.microsoft.com/office/drawing/2014/main" id="{3AF60DE3-7531-D96A-BEE5-E980E53C0E23}"/>
                </a:ext>
              </a:extLst>
            </p:cNvPr>
            <p:cNvSpPr/>
            <p:nvPr/>
          </p:nvSpPr>
          <p:spPr>
            <a:xfrm>
              <a:off x="4052145" y="6550706"/>
              <a:ext cx="2414" cy="3030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03009"/>
                <a:gd name="f8" fmla="val 1206"/>
                <a:gd name="f9" fmla="val 303010"/>
                <a:gd name="f10" fmla="val 2546"/>
                <a:gd name="f11" fmla="+- 0 0 -90"/>
                <a:gd name="f12" fmla="*/ f3 1 2545"/>
                <a:gd name="f13" fmla="*/ f4 1 30300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545"/>
                <a:gd name="f22" fmla="*/ f18 1 303009"/>
                <a:gd name="f23" fmla="*/ 1206 f19 1"/>
                <a:gd name="f24" fmla="*/ 0 f18 1"/>
                <a:gd name="f25" fmla="*/ 0 f19 1"/>
                <a:gd name="f26" fmla="*/ 303010 f18 1"/>
                <a:gd name="f27" fmla="*/ 2546 f19 1"/>
                <a:gd name="f28" fmla="+- f20 0 f1"/>
                <a:gd name="f29" fmla="*/ f23 1 2545"/>
                <a:gd name="f30" fmla="*/ f24 1 303009"/>
                <a:gd name="f31" fmla="*/ f25 1 2545"/>
                <a:gd name="f32" fmla="*/ f26 1 303009"/>
                <a:gd name="f33" fmla="*/ f27 1 254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48"/>
                </a:cxn>
              </a:cxnLst>
              <a:rect l="f43" t="f46" r="f44" b="f45"/>
              <a:pathLst>
                <a:path w="2545" h="303009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7" name="Freeform: Shape 1650">
              <a:extLst>
                <a:ext uri="{FF2B5EF4-FFF2-40B4-BE49-F238E27FC236}">
                  <a16:creationId xmlns:a16="http://schemas.microsoft.com/office/drawing/2014/main" id="{092DC51F-F17E-C422-E068-3FB8DCD686FB}"/>
                </a:ext>
              </a:extLst>
            </p:cNvPr>
            <p:cNvSpPr/>
            <p:nvPr/>
          </p:nvSpPr>
          <p:spPr>
            <a:xfrm>
              <a:off x="3985723" y="6533424"/>
              <a:ext cx="67939" cy="158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678"/>
                <a:gd name="f7" fmla="val 15828"/>
                <a:gd name="f8" fmla="val 64041"/>
                <a:gd name="f9" fmla="val 10047"/>
                <a:gd name="f10" fmla="val 6028"/>
                <a:gd name="f11" fmla="val 67257"/>
                <a:gd name="f12" fmla="val 2746"/>
                <a:gd name="f13" fmla="val 71276"/>
                <a:gd name="f14" fmla="val 2679"/>
                <a:gd name="f15" fmla="val 5359"/>
                <a:gd name="f16" fmla="val 6966"/>
                <a:gd name="f17" fmla="val 5413"/>
                <a:gd name="f18" fmla="val 7461"/>
                <a:gd name="f19" fmla="val 7944"/>
                <a:gd name="f20" fmla="val 8439"/>
                <a:gd name="f21" fmla="val 9243"/>
                <a:gd name="f22" fmla="val 9645"/>
                <a:gd name="f23" fmla="val 5091"/>
                <a:gd name="f24" fmla="val 10127"/>
                <a:gd name="f25" fmla="val 4783"/>
                <a:gd name="f26" fmla="val 10569"/>
                <a:gd name="f27" fmla="val 4421"/>
                <a:gd name="f28" fmla="val 10984"/>
                <a:gd name="f29" fmla="val 3751"/>
                <a:gd name="f30" fmla="val 11922"/>
                <a:gd name="f31" fmla="val 3309"/>
                <a:gd name="f32" fmla="val 12311"/>
                <a:gd name="f33" fmla="val 2813"/>
                <a:gd name="f34" fmla="val 12632"/>
                <a:gd name="f35" fmla="val 2278"/>
                <a:gd name="f36" fmla="val 12860"/>
                <a:gd name="f37" fmla="val 1474"/>
                <a:gd name="f38" fmla="val 70472"/>
                <a:gd name="f39" fmla="val 15807"/>
                <a:gd name="f40" fmla="val 68047"/>
                <a:gd name="f41" fmla="val 16088"/>
                <a:gd name="f42" fmla="val 64778"/>
                <a:gd name="f43" fmla="val 13610"/>
                <a:gd name="f44" fmla="+- 0 0 -90"/>
                <a:gd name="f45" fmla="*/ f3 1 71678"/>
                <a:gd name="f46" fmla="*/ f4 1 15828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71678"/>
                <a:gd name="f55" fmla="*/ f51 1 15828"/>
                <a:gd name="f56" fmla="*/ 64041 f52 1"/>
                <a:gd name="f57" fmla="*/ 10047 f51 1"/>
                <a:gd name="f58" fmla="*/ 71276 f52 1"/>
                <a:gd name="f59" fmla="*/ 2679 f51 1"/>
                <a:gd name="f60" fmla="*/ 5359 f52 1"/>
                <a:gd name="f61" fmla="*/ 0 f51 1"/>
                <a:gd name="f62" fmla="*/ 6966 f51 1"/>
                <a:gd name="f63" fmla="*/ 8439 f51 1"/>
                <a:gd name="f64" fmla="*/ 9645 f51 1"/>
                <a:gd name="f65" fmla="*/ 4421 f52 1"/>
                <a:gd name="f66" fmla="*/ 10984 f51 1"/>
                <a:gd name="f67" fmla="*/ 3751 f52 1"/>
                <a:gd name="f68" fmla="*/ 11922 f51 1"/>
                <a:gd name="f69" fmla="*/ 2278 f52 1"/>
                <a:gd name="f70" fmla="*/ 12860 f51 1"/>
                <a:gd name="f71" fmla="*/ 1474 f52 1"/>
                <a:gd name="f72" fmla="*/ 0 f52 1"/>
                <a:gd name="f73" fmla="*/ 70472 f52 1"/>
                <a:gd name="f74" fmla="*/ 15807 f51 1"/>
                <a:gd name="f75" fmla="*/ 71678 f52 1"/>
                <a:gd name="f76" fmla="+- f53 0 f1"/>
                <a:gd name="f77" fmla="*/ f56 1 71678"/>
                <a:gd name="f78" fmla="*/ f57 1 15828"/>
                <a:gd name="f79" fmla="*/ f58 1 71678"/>
                <a:gd name="f80" fmla="*/ f59 1 15828"/>
                <a:gd name="f81" fmla="*/ f60 1 71678"/>
                <a:gd name="f82" fmla="*/ f61 1 15828"/>
                <a:gd name="f83" fmla="*/ f62 1 15828"/>
                <a:gd name="f84" fmla="*/ f63 1 15828"/>
                <a:gd name="f85" fmla="*/ f64 1 15828"/>
                <a:gd name="f86" fmla="*/ f65 1 71678"/>
                <a:gd name="f87" fmla="*/ f66 1 15828"/>
                <a:gd name="f88" fmla="*/ f67 1 71678"/>
                <a:gd name="f89" fmla="*/ f68 1 15828"/>
                <a:gd name="f90" fmla="*/ f69 1 71678"/>
                <a:gd name="f91" fmla="*/ f70 1 15828"/>
                <a:gd name="f92" fmla="*/ f71 1 71678"/>
                <a:gd name="f93" fmla="*/ f72 1 71678"/>
                <a:gd name="f94" fmla="*/ f73 1 71678"/>
                <a:gd name="f95" fmla="*/ f74 1 15828"/>
                <a:gd name="f96" fmla="*/ f75 1 71678"/>
                <a:gd name="f97" fmla="*/ f47 1 f54"/>
                <a:gd name="f98" fmla="*/ f48 1 f54"/>
                <a:gd name="f99" fmla="*/ f47 1 f55"/>
                <a:gd name="f100" fmla="*/ f49 1 f55"/>
                <a:gd name="f101" fmla="*/ f77 1 f54"/>
                <a:gd name="f102" fmla="*/ f78 1 f55"/>
                <a:gd name="f103" fmla="*/ f79 1 f54"/>
                <a:gd name="f104" fmla="*/ f80 1 f55"/>
                <a:gd name="f105" fmla="*/ f81 1 f54"/>
                <a:gd name="f106" fmla="*/ f82 1 f55"/>
                <a:gd name="f107" fmla="*/ f83 1 f55"/>
                <a:gd name="f108" fmla="*/ f84 1 f55"/>
                <a:gd name="f109" fmla="*/ f85 1 f55"/>
                <a:gd name="f110" fmla="*/ f86 1 f54"/>
                <a:gd name="f111" fmla="*/ f87 1 f55"/>
                <a:gd name="f112" fmla="*/ f88 1 f54"/>
                <a:gd name="f113" fmla="*/ f89 1 f55"/>
                <a:gd name="f114" fmla="*/ f90 1 f54"/>
                <a:gd name="f115" fmla="*/ f91 1 f55"/>
                <a:gd name="f116" fmla="*/ f92 1 f54"/>
                <a:gd name="f117" fmla="*/ f93 1 f54"/>
                <a:gd name="f118" fmla="*/ f94 1 f54"/>
                <a:gd name="f119" fmla="*/ f95 1 f55"/>
                <a:gd name="f120" fmla="*/ f96 1 f54"/>
                <a:gd name="f121" fmla="*/ f97 f45 1"/>
                <a:gd name="f122" fmla="*/ f98 f45 1"/>
                <a:gd name="f123" fmla="*/ f100 f46 1"/>
                <a:gd name="f124" fmla="*/ f99 f46 1"/>
                <a:gd name="f125" fmla="*/ f101 f45 1"/>
                <a:gd name="f126" fmla="*/ f102 f46 1"/>
                <a:gd name="f127" fmla="*/ f103 f45 1"/>
                <a:gd name="f128" fmla="*/ f104 f46 1"/>
                <a:gd name="f129" fmla="*/ f105 f45 1"/>
                <a:gd name="f130" fmla="*/ f106 f46 1"/>
                <a:gd name="f131" fmla="*/ f107 f46 1"/>
                <a:gd name="f132" fmla="*/ f108 f46 1"/>
                <a:gd name="f133" fmla="*/ f109 f46 1"/>
                <a:gd name="f134" fmla="*/ f110 f45 1"/>
                <a:gd name="f135" fmla="*/ f111 f46 1"/>
                <a:gd name="f136" fmla="*/ f112 f45 1"/>
                <a:gd name="f137" fmla="*/ f113 f46 1"/>
                <a:gd name="f138" fmla="*/ f114 f45 1"/>
                <a:gd name="f139" fmla="*/ f115 f46 1"/>
                <a:gd name="f140" fmla="*/ f116 f45 1"/>
                <a:gd name="f141" fmla="*/ f117 f45 1"/>
                <a:gd name="f142" fmla="*/ f118 f45 1"/>
                <a:gd name="f143" fmla="*/ f119 f46 1"/>
                <a:gd name="f144" fmla="*/ f120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29" y="f131"/>
                </a:cxn>
                <a:cxn ang="f76">
                  <a:pos x="f129" y="f131"/>
                </a:cxn>
                <a:cxn ang="f76">
                  <a:pos x="f129" y="f132"/>
                </a:cxn>
                <a:cxn ang="f76">
                  <a:pos x="f129" y="f133"/>
                </a:cxn>
                <a:cxn ang="f76">
                  <a:pos x="f134" y="f135"/>
                </a:cxn>
                <a:cxn ang="f76">
                  <a:pos x="f136" y="f137"/>
                </a:cxn>
                <a:cxn ang="f76">
                  <a:pos x="f138" y="f139"/>
                </a:cxn>
                <a:cxn ang="f76">
                  <a:pos x="f140" y="f139"/>
                </a:cxn>
                <a:cxn ang="f76">
                  <a:pos x="f141" y="f139"/>
                </a:cxn>
                <a:cxn ang="f76">
                  <a:pos x="f141" y="f139"/>
                </a:cxn>
                <a:cxn ang="f76">
                  <a:pos x="f142" y="f143"/>
                </a:cxn>
                <a:cxn ang="f76">
                  <a:pos x="f144" y="f143"/>
                </a:cxn>
                <a:cxn ang="f76">
                  <a:pos x="f125" y="f126"/>
                </a:cxn>
              </a:cxnLst>
              <a:rect l="f121" t="f124" r="f122" b="f123"/>
              <a:pathLst>
                <a:path w="71678" h="15828">
                  <a:moveTo>
                    <a:pt x="f8" y="f9"/>
                  </a:moveTo>
                  <a:cubicBezTo>
                    <a:pt x="f8" y="f10"/>
                    <a:pt x="f11" y="f12"/>
                    <a:pt x="f13" y="f14"/>
                  </a:cubicBezTo>
                  <a:lnTo>
                    <a:pt x="f13" y="f14"/>
                  </a:lnTo>
                  <a:lnTo>
                    <a:pt x="f15" y="f5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15" y="f20"/>
                    <a:pt x="f15" y="f21"/>
                    <a:pt x="f15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lnTo>
                    <a:pt x="f37" y="f36"/>
                  </a:lnTo>
                  <a:lnTo>
                    <a:pt x="f5" y="f36"/>
                  </a:lnTo>
                  <a:lnTo>
                    <a:pt x="f5" y="f36"/>
                  </a:lnTo>
                  <a:lnTo>
                    <a:pt x="f38" y="f39"/>
                  </a:lnTo>
                  <a:lnTo>
                    <a:pt x="f6" y="f39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8" name="Freeform: Shape 1651">
              <a:extLst>
                <a:ext uri="{FF2B5EF4-FFF2-40B4-BE49-F238E27FC236}">
                  <a16:creationId xmlns:a16="http://schemas.microsoft.com/office/drawing/2014/main" id="{B62A88FC-0425-72D2-7833-7EE1B003FA57}"/>
                </a:ext>
              </a:extLst>
            </p:cNvPr>
            <p:cNvSpPr/>
            <p:nvPr/>
          </p:nvSpPr>
          <p:spPr>
            <a:xfrm>
              <a:off x="2113507" y="6539048"/>
              <a:ext cx="89784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722"/>
                <a:gd name="f7" fmla="val 2545"/>
                <a:gd name="f8" fmla="val 93784"/>
                <a:gd name="f9" fmla="val 94655"/>
                <a:gd name="f10" fmla="val 2143"/>
                <a:gd name="f11" fmla="val 1742"/>
                <a:gd name="f12" fmla="val 1339"/>
                <a:gd name="f13" fmla="+- 0 0 -90"/>
                <a:gd name="f14" fmla="*/ f3 1 94722"/>
                <a:gd name="f15" fmla="*/ f4 1 254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4722"/>
                <a:gd name="f24" fmla="*/ f20 1 2545"/>
                <a:gd name="f25" fmla="*/ 93784 f21 1"/>
                <a:gd name="f26" fmla="*/ 0 f20 1"/>
                <a:gd name="f27" fmla="*/ 0 f21 1"/>
                <a:gd name="f28" fmla="*/ 2545 f20 1"/>
                <a:gd name="f29" fmla="*/ 94722 f21 1"/>
                <a:gd name="f30" fmla="*/ 1339 f20 1"/>
                <a:gd name="f31" fmla="+- f22 0 f1"/>
                <a:gd name="f32" fmla="*/ f25 1 94722"/>
                <a:gd name="f33" fmla="*/ f26 1 2545"/>
                <a:gd name="f34" fmla="*/ f27 1 94722"/>
                <a:gd name="f35" fmla="*/ f28 1 2545"/>
                <a:gd name="f36" fmla="*/ f29 1 94722"/>
                <a:gd name="f37" fmla="*/ f30 1 2545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6" y="f57"/>
                </a:cxn>
              </a:cxnLst>
              <a:rect l="f48" t="f51" r="f49" b="f50"/>
              <a:pathLst>
                <a:path w="94722" h="2545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ubicBezTo>
                    <a:pt x="f9" y="f10"/>
                    <a:pt x="f9" y="f11"/>
                    <a:pt x="f6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9" name="Freeform: Shape 1652">
              <a:extLst>
                <a:ext uri="{FF2B5EF4-FFF2-40B4-BE49-F238E27FC236}">
                  <a16:creationId xmlns:a16="http://schemas.microsoft.com/office/drawing/2014/main" id="{571A9656-C0F8-4462-974F-679D819C6C4A}"/>
                </a:ext>
              </a:extLst>
            </p:cNvPr>
            <p:cNvSpPr/>
            <p:nvPr/>
          </p:nvSpPr>
          <p:spPr>
            <a:xfrm>
              <a:off x="560188" y="5558354"/>
              <a:ext cx="38990" cy="34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131"/>
                <a:gd name="f7" fmla="val 34025"/>
                <a:gd name="f8" fmla="val 4153"/>
                <a:gd name="f9" fmla="val 21433"/>
                <a:gd name="f10" fmla="val 18757"/>
                <a:gd name="f11" fmla="val 938"/>
                <a:gd name="f12" fmla="val 2097"/>
                <a:gd name="f13" fmla="val 1299"/>
                <a:gd name="f14" fmla="val 3404"/>
                <a:gd name="f15" fmla="val 3562"/>
                <a:gd name="f16" fmla="val 3483"/>
                <a:gd name="f17" fmla="val 6028"/>
                <a:gd name="f18" fmla="+- 0 0 -90"/>
                <a:gd name="f19" fmla="*/ f3 1 41131"/>
                <a:gd name="f20" fmla="*/ f4 1 3402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1131"/>
                <a:gd name="f29" fmla="*/ f25 1 34025"/>
                <a:gd name="f30" fmla="*/ 4153 f26 1"/>
                <a:gd name="f31" fmla="*/ 21433 f25 1"/>
                <a:gd name="f32" fmla="*/ 18757 f26 1"/>
                <a:gd name="f33" fmla="*/ 34025 f25 1"/>
                <a:gd name="f34" fmla="*/ 41131 f26 1"/>
                <a:gd name="f35" fmla="*/ 938 f26 1"/>
                <a:gd name="f36" fmla="*/ 0 f25 1"/>
                <a:gd name="f37" fmla="*/ 0 f26 1"/>
                <a:gd name="f38" fmla="*/ 3483 f26 1"/>
                <a:gd name="f39" fmla="*/ 6028 f25 1"/>
                <a:gd name="f40" fmla="+- f27 0 f1"/>
                <a:gd name="f41" fmla="*/ f30 1 41131"/>
                <a:gd name="f42" fmla="*/ f31 1 34025"/>
                <a:gd name="f43" fmla="*/ f32 1 41131"/>
                <a:gd name="f44" fmla="*/ f33 1 34025"/>
                <a:gd name="f45" fmla="*/ f34 1 41131"/>
                <a:gd name="f46" fmla="*/ f35 1 41131"/>
                <a:gd name="f47" fmla="*/ f36 1 34025"/>
                <a:gd name="f48" fmla="*/ f37 1 41131"/>
                <a:gd name="f49" fmla="*/ f38 1 41131"/>
                <a:gd name="f50" fmla="*/ f39 1 34025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8"/>
                <a:gd name="f60" fmla="*/ f46 1 f28"/>
                <a:gd name="f61" fmla="*/ f47 1 f29"/>
                <a:gd name="f62" fmla="*/ f48 1 f28"/>
                <a:gd name="f63" fmla="*/ f49 1 f28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19 1"/>
                <a:gd name="f74" fmla="*/ f60 f19 1"/>
                <a:gd name="f75" fmla="*/ f61 f20 1"/>
                <a:gd name="f76" fmla="*/ f62 f19 1"/>
                <a:gd name="f77" fmla="*/ f63 f19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3" y="f72"/>
                </a:cxn>
                <a:cxn ang="f40">
                  <a:pos x="f74" y="f75"/>
                </a:cxn>
                <a:cxn ang="f40">
                  <a:pos x="f76" y="f75"/>
                </a:cxn>
                <a:cxn ang="f40">
                  <a:pos x="f77" y="f78"/>
                </a:cxn>
              </a:cxnLst>
              <a:rect l="f65" t="f68" r="f66" b="f67"/>
              <a:pathLst>
                <a:path w="41131" h="34025">
                  <a:moveTo>
                    <a:pt x="f8" y="f9"/>
                  </a:moveTo>
                  <a:lnTo>
                    <a:pt x="f10" y="f7"/>
                  </a:lnTo>
                  <a:lnTo>
                    <a:pt x="f6" y="f7"/>
                  </a:lnTo>
                  <a:lnTo>
                    <a:pt x="f11" y="f5"/>
                  </a:lnTo>
                  <a:lnTo>
                    <a:pt x="f5" y="f5"/>
                  </a:lnTo>
                  <a:cubicBezTo>
                    <a:pt x="f12" y="f13"/>
                    <a:pt x="f14" y="f15"/>
                    <a:pt x="f16" y="f1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0" name="Freeform: Shape 1653">
              <a:extLst>
                <a:ext uri="{FF2B5EF4-FFF2-40B4-BE49-F238E27FC236}">
                  <a16:creationId xmlns:a16="http://schemas.microsoft.com/office/drawing/2014/main" id="{73EDAE2C-1880-5302-7865-7EB81FA48092}"/>
                </a:ext>
              </a:extLst>
            </p:cNvPr>
            <p:cNvSpPr/>
            <p:nvPr/>
          </p:nvSpPr>
          <p:spPr>
            <a:xfrm>
              <a:off x="552014" y="5558482"/>
              <a:ext cx="45" cy="1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"/>
                <a:gd name="f7" fmla="val 1071"/>
                <a:gd name="f8" fmla="val 134"/>
                <a:gd name="f9" fmla="val 5"/>
                <a:gd name="f10" fmla="val 445"/>
                <a:gd name="f11" fmla="val 761"/>
                <a:gd name="f12" fmla="val 1072"/>
                <a:gd name="f13" fmla="val -16"/>
                <a:gd name="f14" fmla="val 718"/>
                <a:gd name="f15" fmla="val 354"/>
                <a:gd name="f16" fmla="+- 0 0 -90"/>
                <a:gd name="f17" fmla="*/ f3 1 49"/>
                <a:gd name="f18" fmla="*/ f4 1 107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9"/>
                <a:gd name="f27" fmla="*/ f23 1 1071"/>
                <a:gd name="f28" fmla="*/ 49 f24 1"/>
                <a:gd name="f29" fmla="*/ 134 f23 1"/>
                <a:gd name="f30" fmla="*/ 1072 f23 1"/>
                <a:gd name="f31" fmla="*/ 0 f23 1"/>
                <a:gd name="f32" fmla="+- f25 0 f1"/>
                <a:gd name="f33" fmla="*/ f28 1 49"/>
                <a:gd name="f34" fmla="*/ f29 1 1071"/>
                <a:gd name="f35" fmla="*/ f30 1 1071"/>
                <a:gd name="f36" fmla="*/ f31 1 1071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2"/>
                </a:cxn>
              </a:cxnLst>
              <a:rect l="f45" t="f48" r="f46" b="f47"/>
              <a:pathLst>
                <a:path w="49" h="1071">
                  <a:moveTo>
                    <a:pt x="f6" y="f8"/>
                  </a:moveTo>
                  <a:cubicBezTo>
                    <a:pt x="f9" y="f10"/>
                    <a:pt x="f9" y="f11"/>
                    <a:pt x="f6" y="f12"/>
                  </a:cubicBezTo>
                  <a:cubicBezTo>
                    <a:pt x="f13" y="f14"/>
                    <a:pt x="f13" y="f1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1" name="Freeform: Shape 1654">
              <a:extLst>
                <a:ext uri="{FF2B5EF4-FFF2-40B4-BE49-F238E27FC236}">
                  <a16:creationId xmlns:a16="http://schemas.microsoft.com/office/drawing/2014/main" id="{F27894C6-E1BB-7034-818D-FEFCAF2B43B1}"/>
                </a:ext>
              </a:extLst>
            </p:cNvPr>
            <p:cNvSpPr/>
            <p:nvPr/>
          </p:nvSpPr>
          <p:spPr>
            <a:xfrm>
              <a:off x="1152893" y="5624392"/>
              <a:ext cx="13880" cy="2139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42"/>
                <a:gd name="f7" fmla="val 213928"/>
                <a:gd name="f8" fmla="val 2948"/>
                <a:gd name="f9" fmla="val 191558"/>
                <a:gd name="f10" fmla="val 5627"/>
                <a:gd name="f11" fmla="val 195979"/>
                <a:gd name="f12" fmla="val 13666"/>
                <a:gd name="f13" fmla="val 209374"/>
                <a:gd name="f14" fmla="val 14436"/>
                <a:gd name="f15" fmla="val 210761"/>
                <a:gd name="f16" fmla="val 14763"/>
                <a:gd name="f17" fmla="val 212351"/>
                <a:gd name="f18" fmla="val 14604"/>
                <a:gd name="f19" fmla="val 213929"/>
                <a:gd name="f20" fmla="val 213125"/>
                <a:gd name="f21" fmla="val 7234"/>
                <a:gd name="f22" fmla="val 14530"/>
                <a:gd name="f23" fmla="val 3218"/>
                <a:gd name="f24" fmla="val 11253"/>
                <a:gd name="f25" fmla="val 7235"/>
                <a:gd name="f26" fmla="val 3240"/>
                <a:gd name="f27" fmla="val 3239"/>
                <a:gd name="f28" fmla="val 187137"/>
                <a:gd name="f29" fmla="val 2814"/>
                <a:gd name="f30" fmla="+- 0 0 -90"/>
                <a:gd name="f31" fmla="*/ f3 1 14642"/>
                <a:gd name="f32" fmla="*/ f4 1 213928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642"/>
                <a:gd name="f41" fmla="*/ f37 1 213928"/>
                <a:gd name="f42" fmla="*/ 2948 f38 1"/>
                <a:gd name="f43" fmla="*/ 191558 f37 1"/>
                <a:gd name="f44" fmla="*/ 5627 f38 1"/>
                <a:gd name="f45" fmla="*/ 195979 f37 1"/>
                <a:gd name="f46" fmla="*/ 13666 f38 1"/>
                <a:gd name="f47" fmla="*/ 209374 f37 1"/>
                <a:gd name="f48" fmla="*/ 14604 f38 1"/>
                <a:gd name="f49" fmla="*/ 213929 f37 1"/>
                <a:gd name="f50" fmla="*/ 213125 f37 1"/>
                <a:gd name="f51" fmla="*/ 7234 f37 1"/>
                <a:gd name="f52" fmla="*/ 7235 f38 1"/>
                <a:gd name="f53" fmla="*/ 0 f37 1"/>
                <a:gd name="f54" fmla="*/ 0 f38 1"/>
                <a:gd name="f55" fmla="*/ 187137 f37 1"/>
                <a:gd name="f56" fmla="*/ 2814 f38 1"/>
                <a:gd name="f57" fmla="+- f39 0 f1"/>
                <a:gd name="f58" fmla="*/ f42 1 14642"/>
                <a:gd name="f59" fmla="*/ f43 1 213928"/>
                <a:gd name="f60" fmla="*/ f44 1 14642"/>
                <a:gd name="f61" fmla="*/ f45 1 213928"/>
                <a:gd name="f62" fmla="*/ f46 1 14642"/>
                <a:gd name="f63" fmla="*/ f47 1 213928"/>
                <a:gd name="f64" fmla="*/ f48 1 14642"/>
                <a:gd name="f65" fmla="*/ f49 1 213928"/>
                <a:gd name="f66" fmla="*/ f50 1 213928"/>
                <a:gd name="f67" fmla="*/ f51 1 213928"/>
                <a:gd name="f68" fmla="*/ f52 1 14642"/>
                <a:gd name="f69" fmla="*/ f53 1 213928"/>
                <a:gd name="f70" fmla="*/ f54 1 14642"/>
                <a:gd name="f71" fmla="*/ f55 1 213928"/>
                <a:gd name="f72" fmla="*/ f56 1 14642"/>
                <a:gd name="f73" fmla="*/ f33 1 f40"/>
                <a:gd name="f74" fmla="*/ f34 1 f40"/>
                <a:gd name="f75" fmla="*/ f33 1 f41"/>
                <a:gd name="f76" fmla="*/ f35 1 f41"/>
                <a:gd name="f77" fmla="*/ f58 1 f40"/>
                <a:gd name="f78" fmla="*/ f59 1 f41"/>
                <a:gd name="f79" fmla="*/ f60 1 f40"/>
                <a:gd name="f80" fmla="*/ f61 1 f41"/>
                <a:gd name="f81" fmla="*/ f62 1 f40"/>
                <a:gd name="f82" fmla="*/ f63 1 f41"/>
                <a:gd name="f83" fmla="*/ f64 1 f40"/>
                <a:gd name="f84" fmla="*/ f65 1 f41"/>
                <a:gd name="f85" fmla="*/ f66 1 f41"/>
                <a:gd name="f86" fmla="*/ f67 1 f41"/>
                <a:gd name="f87" fmla="*/ f68 1 f40"/>
                <a:gd name="f88" fmla="*/ f69 1 f41"/>
                <a:gd name="f89" fmla="*/ f70 1 f40"/>
                <a:gd name="f90" fmla="*/ f71 1 f41"/>
                <a:gd name="f91" fmla="*/ f72 1 f40"/>
                <a:gd name="f92" fmla="*/ f73 f31 1"/>
                <a:gd name="f93" fmla="*/ f74 f31 1"/>
                <a:gd name="f94" fmla="*/ f76 f32 1"/>
                <a:gd name="f95" fmla="*/ f75 f32 1"/>
                <a:gd name="f96" fmla="*/ f77 f31 1"/>
                <a:gd name="f97" fmla="*/ f78 f32 1"/>
                <a:gd name="f98" fmla="*/ f79 f31 1"/>
                <a:gd name="f99" fmla="*/ f80 f32 1"/>
                <a:gd name="f100" fmla="*/ f81 f31 1"/>
                <a:gd name="f101" fmla="*/ f82 f32 1"/>
                <a:gd name="f102" fmla="*/ f83 f31 1"/>
                <a:gd name="f103" fmla="*/ f84 f32 1"/>
                <a:gd name="f104" fmla="*/ f85 f32 1"/>
                <a:gd name="f105" fmla="*/ f86 f32 1"/>
                <a:gd name="f106" fmla="*/ f87 f31 1"/>
                <a:gd name="f107" fmla="*/ f88 f32 1"/>
                <a:gd name="f108" fmla="*/ f89 f31 1"/>
                <a:gd name="f109" fmla="*/ f90 f32 1"/>
                <a:gd name="f110" fmla="*/ f91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2" y="f104"/>
                </a:cxn>
                <a:cxn ang="f57">
                  <a:pos x="f102" y="f105"/>
                </a:cxn>
                <a:cxn ang="f57">
                  <a:pos x="f106" y="f107"/>
                </a:cxn>
                <a:cxn ang="f57">
                  <a:pos x="f108" y="f105"/>
                </a:cxn>
                <a:cxn ang="f57">
                  <a:pos x="f108" y="f109"/>
                </a:cxn>
                <a:cxn ang="f57">
                  <a:pos x="f110" y="f97"/>
                </a:cxn>
              </a:cxnLst>
              <a:rect l="f92" t="f95" r="f93" b="f94"/>
              <a:pathLst>
                <a:path w="14642" h="213928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18" y="f19"/>
                    <a:pt x="f18" y="f19"/>
                    <a:pt x="f18" y="f20"/>
                  </a:cubicBezTo>
                  <a:lnTo>
                    <a:pt x="f18" y="f21"/>
                  </a:lnTo>
                  <a:cubicBezTo>
                    <a:pt x="f22" y="f23"/>
                    <a:pt x="f24" y="f5"/>
                    <a:pt x="f25" y="f5"/>
                  </a:cubicBezTo>
                  <a:cubicBezTo>
                    <a:pt x="f26" y="f5"/>
                    <a:pt x="f5" y="f27"/>
                    <a:pt x="f5" y="f21"/>
                  </a:cubicBezTo>
                  <a:lnTo>
                    <a:pt x="f5" y="f28"/>
                  </a:lnTo>
                  <a:lnTo>
                    <a:pt x="f29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2" name="Freeform: Shape 1655">
              <a:extLst>
                <a:ext uri="{FF2B5EF4-FFF2-40B4-BE49-F238E27FC236}">
                  <a16:creationId xmlns:a16="http://schemas.microsoft.com/office/drawing/2014/main" id="{DC534AAE-8253-DAB4-7206-99211A23B94D}"/>
                </a:ext>
              </a:extLst>
            </p:cNvPr>
            <p:cNvSpPr/>
            <p:nvPr/>
          </p:nvSpPr>
          <p:spPr>
            <a:xfrm>
              <a:off x="1161278" y="5843409"/>
              <a:ext cx="2029" cy="1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3"/>
                <a:gd name="f7" fmla="val 100"/>
                <a:gd name="f8" fmla="val 2144"/>
                <a:gd name="f9" fmla="val 1435"/>
                <a:gd name="f10" fmla="val 134"/>
                <a:gd name="f11" fmla="val 709"/>
                <a:gd name="f12" fmla="val 131"/>
                <a:gd name="f13" fmla="+- 0 0 -90"/>
                <a:gd name="f14" fmla="*/ f3 1 2143"/>
                <a:gd name="f15" fmla="*/ f4 1 10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143"/>
                <a:gd name="f24" fmla="*/ f20 1 100"/>
                <a:gd name="f25" fmla="*/ 2144 f21 1"/>
                <a:gd name="f26" fmla="*/ 0 f20 1"/>
                <a:gd name="f27" fmla="*/ 0 f21 1"/>
                <a:gd name="f28" fmla="+- f22 0 f1"/>
                <a:gd name="f29" fmla="*/ f25 1 2143"/>
                <a:gd name="f30" fmla="*/ f26 1 100"/>
                <a:gd name="f31" fmla="*/ f27 1 2143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3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5" y="f44"/>
                </a:cxn>
                <a:cxn ang="f28">
                  <a:pos x="f45" y="f44"/>
                </a:cxn>
                <a:cxn ang="f28">
                  <a:pos x="f43" y="f44"/>
                </a:cxn>
              </a:cxnLst>
              <a:rect l="f39" t="f42" r="f40" b="f41"/>
              <a:pathLst>
                <a:path w="2143" h="100">
                  <a:moveTo>
                    <a:pt x="f8" y="f5"/>
                  </a:moveTo>
                  <a:cubicBezTo>
                    <a:pt x="f9" y="f10"/>
                    <a:pt x="f11" y="f10"/>
                    <a:pt x="f5" y="f5"/>
                  </a:cubicBezTo>
                  <a:lnTo>
                    <a:pt x="f5" y="f5"/>
                  </a:lnTo>
                  <a:cubicBezTo>
                    <a:pt x="f11" y="f12"/>
                    <a:pt x="f9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3" name="Freeform: Shape 1656">
              <a:extLst>
                <a:ext uri="{FF2B5EF4-FFF2-40B4-BE49-F238E27FC236}">
                  <a16:creationId xmlns:a16="http://schemas.microsoft.com/office/drawing/2014/main" id="{DEBB87AB-9924-4C46-2FB0-5059BD427E3C}"/>
                </a:ext>
              </a:extLst>
            </p:cNvPr>
            <p:cNvSpPr/>
            <p:nvPr/>
          </p:nvSpPr>
          <p:spPr>
            <a:xfrm>
              <a:off x="1157081" y="5844076"/>
              <a:ext cx="1773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75"/>
                <a:gd name="f7" fmla="val 57"/>
                <a:gd name="f8" fmla="val 1876"/>
                <a:gd name="f9" fmla="val 1253"/>
                <a:gd name="f10" fmla="val 76"/>
                <a:gd name="f11" fmla="val 623"/>
                <a:gd name="f12" fmla="+- 0 0 -90"/>
                <a:gd name="f13" fmla="*/ f3 1 1875"/>
                <a:gd name="f14" fmla="*/ f4 1 5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875"/>
                <a:gd name="f23" fmla="*/ f19 1 57"/>
                <a:gd name="f24" fmla="*/ 1876 f20 1"/>
                <a:gd name="f25" fmla="*/ 0 f19 1"/>
                <a:gd name="f26" fmla="*/ 0 f20 1"/>
                <a:gd name="f27" fmla="+- f21 0 f1"/>
                <a:gd name="f28" fmla="*/ f24 1 1875"/>
                <a:gd name="f29" fmla="*/ f25 1 57"/>
                <a:gd name="f30" fmla="*/ f26 1 1875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1875" h="57">
                  <a:moveTo>
                    <a:pt x="f8" y="f5"/>
                  </a:moveTo>
                  <a:cubicBezTo>
                    <a:pt x="f9" y="f10"/>
                    <a:pt x="f11" y="f10"/>
                    <a:pt x="f5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4" name="Freeform: Shape 1657">
              <a:extLst>
                <a:ext uri="{FF2B5EF4-FFF2-40B4-BE49-F238E27FC236}">
                  <a16:creationId xmlns:a16="http://schemas.microsoft.com/office/drawing/2014/main" id="{1161989F-ECC8-7DED-D475-6A3E106F6E6F}"/>
                </a:ext>
              </a:extLst>
            </p:cNvPr>
            <p:cNvSpPr/>
            <p:nvPr/>
          </p:nvSpPr>
          <p:spPr>
            <a:xfrm>
              <a:off x="1676506" y="5652116"/>
              <a:ext cx="2414" cy="1595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159549"/>
                <a:gd name="f8" fmla="val 2546"/>
                <a:gd name="f9" fmla="val 2151"/>
                <a:gd name="f10" fmla="val 1213"/>
                <a:gd name="f11" fmla="val 547"/>
                <a:gd name="f12" fmla="val 2010"/>
                <a:gd name="f13" fmla="val 8"/>
                <a:gd name="f14" fmla="val 1340"/>
                <a:gd name="f15" fmla="val 683"/>
                <a:gd name="f16" fmla="val -66"/>
                <a:gd name="f17" fmla="val 81"/>
                <a:gd name="f18" fmla="val 409"/>
                <a:gd name="f19" fmla="val 13"/>
                <a:gd name="f20" fmla="val 1071"/>
                <a:gd name="f21" fmla="val 1119"/>
                <a:gd name="f22" fmla="val 1166"/>
                <a:gd name="f23" fmla="val 159550"/>
                <a:gd name="f24" fmla="val 150843"/>
                <a:gd name="f25" fmla="+- 0 0 -90"/>
                <a:gd name="f26" fmla="*/ f3 1 2545"/>
                <a:gd name="f27" fmla="*/ f4 1 15954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545"/>
                <a:gd name="f36" fmla="*/ f32 1 159549"/>
                <a:gd name="f37" fmla="*/ 2546 f33 1"/>
                <a:gd name="f38" fmla="*/ 2151 f32 1"/>
                <a:gd name="f39" fmla="*/ 1213 f32 1"/>
                <a:gd name="f40" fmla="*/ 1340 f33 1"/>
                <a:gd name="f41" fmla="*/ 8 f32 1"/>
                <a:gd name="f42" fmla="*/ 13 f33 1"/>
                <a:gd name="f43" fmla="*/ 1071 f32 1"/>
                <a:gd name="f44" fmla="*/ 0 f33 1"/>
                <a:gd name="f45" fmla="*/ 159550 f32 1"/>
                <a:gd name="f46" fmla="*/ 150843 f32 1"/>
                <a:gd name="f47" fmla="+- f34 0 f1"/>
                <a:gd name="f48" fmla="*/ f37 1 2545"/>
                <a:gd name="f49" fmla="*/ f38 1 159549"/>
                <a:gd name="f50" fmla="*/ f39 1 159549"/>
                <a:gd name="f51" fmla="*/ f40 1 2545"/>
                <a:gd name="f52" fmla="*/ f41 1 159549"/>
                <a:gd name="f53" fmla="*/ f42 1 2545"/>
                <a:gd name="f54" fmla="*/ f43 1 159549"/>
                <a:gd name="f55" fmla="*/ f44 1 2545"/>
                <a:gd name="f56" fmla="*/ f45 1 159549"/>
                <a:gd name="f57" fmla="*/ f46 1 159549"/>
                <a:gd name="f58" fmla="*/ f28 1 f35"/>
                <a:gd name="f59" fmla="*/ f29 1 f35"/>
                <a:gd name="f60" fmla="*/ f28 1 f36"/>
                <a:gd name="f61" fmla="*/ f30 1 f36"/>
                <a:gd name="f62" fmla="*/ f48 1 f35"/>
                <a:gd name="f63" fmla="*/ f49 1 f36"/>
                <a:gd name="f64" fmla="*/ f50 1 f36"/>
                <a:gd name="f65" fmla="*/ f51 1 f35"/>
                <a:gd name="f66" fmla="*/ f52 1 f36"/>
                <a:gd name="f67" fmla="*/ f53 1 f35"/>
                <a:gd name="f68" fmla="*/ f54 1 f36"/>
                <a:gd name="f69" fmla="*/ f55 1 f35"/>
                <a:gd name="f70" fmla="*/ f56 1 f36"/>
                <a:gd name="f71" fmla="*/ f57 1 f36"/>
                <a:gd name="f72" fmla="*/ f58 f26 1"/>
                <a:gd name="f73" fmla="*/ f59 f26 1"/>
                <a:gd name="f74" fmla="*/ f61 f27 1"/>
                <a:gd name="f75" fmla="*/ f60 f27 1"/>
                <a:gd name="f76" fmla="*/ f62 f26 1"/>
                <a:gd name="f77" fmla="*/ f63 f27 1"/>
                <a:gd name="f78" fmla="*/ f64 f27 1"/>
                <a:gd name="f79" fmla="*/ f65 f26 1"/>
                <a:gd name="f80" fmla="*/ f66 f27 1"/>
                <a:gd name="f81" fmla="*/ f67 f26 1"/>
                <a:gd name="f82" fmla="*/ f68 f27 1"/>
                <a:gd name="f83" fmla="*/ f69 f26 1"/>
                <a:gd name="f84" fmla="*/ f70 f27 1"/>
                <a:gd name="f85" fmla="*/ f71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6" y="f77"/>
                </a:cxn>
                <a:cxn ang="f47">
                  <a:pos x="f76" y="f78"/>
                </a:cxn>
                <a:cxn ang="f47">
                  <a:pos x="f79" y="f80"/>
                </a:cxn>
                <a:cxn ang="f47">
                  <a:pos x="f81" y="f82"/>
                </a:cxn>
                <a:cxn ang="f47">
                  <a:pos x="f83" y="f78"/>
                </a:cxn>
                <a:cxn ang="f47">
                  <a:pos x="f83" y="f84"/>
                </a:cxn>
                <a:cxn ang="f47">
                  <a:pos x="f76" y="f85"/>
                </a:cxn>
              </a:cxnLst>
              <a:rect l="f72" t="f75" r="f73" b="f74"/>
              <a:pathLst>
                <a:path w="2545" h="159549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13"/>
                    <a:pt x="f14" y="f13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5" y="f21"/>
                    <a:pt x="f5" y="f22"/>
                    <a:pt x="f5" y="f10"/>
                  </a:cubicBezTo>
                  <a:lnTo>
                    <a:pt x="f5" y="f23"/>
                  </a:lnTo>
                  <a:lnTo>
                    <a:pt x="f8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5" name="Freeform: Shape 1658">
              <a:extLst>
                <a:ext uri="{FF2B5EF4-FFF2-40B4-BE49-F238E27FC236}">
                  <a16:creationId xmlns:a16="http://schemas.microsoft.com/office/drawing/2014/main" id="{397D8A1C-D0BC-00F4-7F12-346279B57ECF}"/>
                </a:ext>
              </a:extLst>
            </p:cNvPr>
            <p:cNvSpPr/>
            <p:nvPr/>
          </p:nvSpPr>
          <p:spPr>
            <a:xfrm>
              <a:off x="1676506" y="5819698"/>
              <a:ext cx="2414" cy="101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10180"/>
                <a:gd name="f8" fmla="val 2546"/>
                <a:gd name="f9" fmla="val 10181"/>
                <a:gd name="f10" fmla="val 1487"/>
                <a:gd name="f11" fmla="val 1945"/>
                <a:gd name="f12" fmla="val 603"/>
                <a:gd name="f13" fmla="val 1065"/>
                <a:gd name="f14" fmla="+- 0 0 -90"/>
                <a:gd name="f15" fmla="*/ f3 1 2545"/>
                <a:gd name="f16" fmla="*/ f4 1 1018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45"/>
                <a:gd name="f25" fmla="*/ f21 1 10180"/>
                <a:gd name="f26" fmla="*/ 2546 f22 1"/>
                <a:gd name="f27" fmla="*/ 10181 f21 1"/>
                <a:gd name="f28" fmla="*/ 2545 f21 1"/>
                <a:gd name="f29" fmla="*/ 0 f22 1"/>
                <a:gd name="f30" fmla="*/ 0 f21 1"/>
                <a:gd name="f31" fmla="+- f23 0 f1"/>
                <a:gd name="f32" fmla="*/ f26 1 2545"/>
                <a:gd name="f33" fmla="*/ f27 1 10180"/>
                <a:gd name="f34" fmla="*/ f28 1 10180"/>
                <a:gd name="f35" fmla="*/ f29 1 2545"/>
                <a:gd name="f36" fmla="*/ f30 1 10180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  <a:cxn ang="f31">
                  <a:pos x="f50" y="f51"/>
                </a:cxn>
              </a:cxnLst>
              <a:rect l="f46" t="f49" r="f47" b="f48"/>
              <a:pathLst>
                <a:path w="2545" h="10180">
                  <a:moveTo>
                    <a:pt x="f8" y="f9"/>
                  </a:moveTo>
                  <a:lnTo>
                    <a:pt x="f8" y="f6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6" name="Freeform: Shape 1659">
              <a:extLst>
                <a:ext uri="{FF2B5EF4-FFF2-40B4-BE49-F238E27FC236}">
                  <a16:creationId xmlns:a16="http://schemas.microsoft.com/office/drawing/2014/main" id="{2B107C36-81D8-0691-4BE6-66E0D30F7B1D}"/>
                </a:ext>
              </a:extLst>
            </p:cNvPr>
            <p:cNvSpPr/>
            <p:nvPr/>
          </p:nvSpPr>
          <p:spPr>
            <a:xfrm>
              <a:off x="1325102" y="5822908"/>
              <a:ext cx="31747" cy="25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94"/>
                <a:gd name="f7" fmla="val 2553"/>
                <a:gd name="f8" fmla="val 1214"/>
                <a:gd name="f9" fmla="val 32155"/>
                <a:gd name="f10" fmla="val 548"/>
                <a:gd name="f11" fmla="val 32691"/>
                <a:gd name="f12" fmla="val 5"/>
                <a:gd name="f13" fmla="val 33347"/>
                <a:gd name="f14" fmla="val 33401"/>
                <a:gd name="f15" fmla="val 33441"/>
                <a:gd name="f16" fmla="val 3"/>
                <a:gd name="f17" fmla="val 8"/>
                <a:gd name="f18" fmla="+- 0 0 -90"/>
                <a:gd name="f19" fmla="*/ f3 1 33494"/>
                <a:gd name="f20" fmla="*/ f4 1 255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3494"/>
                <a:gd name="f29" fmla="*/ f25 1 2553"/>
                <a:gd name="f30" fmla="*/ 0 f26 1"/>
                <a:gd name="f31" fmla="*/ 1214 f25 1"/>
                <a:gd name="f32" fmla="*/ 2553 f25 1"/>
                <a:gd name="f33" fmla="*/ 32155 f26 1"/>
                <a:gd name="f34" fmla="*/ 33347 f26 1"/>
                <a:gd name="f35" fmla="*/ 0 f25 1"/>
                <a:gd name="f36" fmla="*/ 33494 f26 1"/>
                <a:gd name="f37" fmla="*/ 8 f25 1"/>
                <a:gd name="f38" fmla="+- f27 0 f1"/>
                <a:gd name="f39" fmla="*/ f30 1 33494"/>
                <a:gd name="f40" fmla="*/ f31 1 2553"/>
                <a:gd name="f41" fmla="*/ f32 1 2553"/>
                <a:gd name="f42" fmla="*/ f33 1 33494"/>
                <a:gd name="f43" fmla="*/ f34 1 33494"/>
                <a:gd name="f44" fmla="*/ f35 1 2553"/>
                <a:gd name="f45" fmla="*/ f36 1 33494"/>
                <a:gd name="f46" fmla="*/ f37 1 2553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9"/>
                <a:gd name="f54" fmla="*/ f42 1 f28"/>
                <a:gd name="f55" fmla="*/ f43 1 f28"/>
                <a:gd name="f56" fmla="*/ f44 1 f29"/>
                <a:gd name="f57" fmla="*/ f45 1 f28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20 1"/>
                <a:gd name="f66" fmla="*/ f54 f19 1"/>
                <a:gd name="f67" fmla="*/ f55 f19 1"/>
                <a:gd name="f68" fmla="*/ f56 f20 1"/>
                <a:gd name="f69" fmla="*/ f57 f19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6" y="f65"/>
                </a:cxn>
                <a:cxn ang="f38">
                  <a:pos x="f66" y="f64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63" y="f70"/>
                </a:cxn>
              </a:cxnLst>
              <a:rect l="f59" t="f62" r="f60" b="f61"/>
              <a:pathLst>
                <a:path w="33494" h="2553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8"/>
                  </a:lnTo>
                  <a:cubicBezTo>
                    <a:pt x="f9" y="f10"/>
                    <a:pt x="f11" y="f12"/>
                    <a:pt x="f13" y="f5"/>
                  </a:cubicBezTo>
                  <a:cubicBezTo>
                    <a:pt x="f14" y="f5"/>
                    <a:pt x="f15" y="f16"/>
                    <a:pt x="f6" y="f17"/>
                  </a:cubicBezTo>
                  <a:lnTo>
                    <a:pt x="f5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7" name="Freeform: Shape 1660">
              <a:extLst>
                <a:ext uri="{FF2B5EF4-FFF2-40B4-BE49-F238E27FC236}">
                  <a16:creationId xmlns:a16="http://schemas.microsoft.com/office/drawing/2014/main" id="{68C38468-6B18-C8AE-EE45-1023391C9DFC}"/>
                </a:ext>
              </a:extLst>
            </p:cNvPr>
            <p:cNvSpPr/>
            <p:nvPr/>
          </p:nvSpPr>
          <p:spPr>
            <a:xfrm>
              <a:off x="1311258" y="5824654"/>
              <a:ext cx="13844" cy="3080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08100"/>
                <a:gd name="f8" fmla="val 14604"/>
                <a:gd name="f9" fmla="val 4070"/>
                <a:gd name="f10" fmla="val 11308"/>
                <a:gd name="f11" fmla="val 7368"/>
                <a:gd name="f12" fmla="val 7235"/>
                <a:gd name="f13" fmla="val 3242"/>
                <a:gd name="f14" fmla="val 7369"/>
                <a:gd name="f15" fmla="val 4130"/>
                <a:gd name="f16" fmla="val 135"/>
                <a:gd name="f17" fmla="val 90"/>
                <a:gd name="f18" fmla="val 46"/>
                <a:gd name="f19" fmla="+- 0 0 -90"/>
                <a:gd name="f20" fmla="*/ f3 1 14603"/>
                <a:gd name="f21" fmla="*/ f4 1 30810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308100"/>
                <a:gd name="f31" fmla="*/ 14604 f27 1"/>
                <a:gd name="f32" fmla="*/ 308100 f26 1"/>
                <a:gd name="f33" fmla="*/ 0 f26 1"/>
                <a:gd name="f34" fmla="*/ 7235 f27 1"/>
                <a:gd name="f35" fmla="*/ 7368 f26 1"/>
                <a:gd name="f36" fmla="*/ 0 f27 1"/>
                <a:gd name="f37" fmla="*/ 135 f26 1"/>
                <a:gd name="f38" fmla="+- f28 0 f1"/>
                <a:gd name="f39" fmla="*/ f31 1 14603"/>
                <a:gd name="f40" fmla="*/ f32 1 308100"/>
                <a:gd name="f41" fmla="*/ f33 1 308100"/>
                <a:gd name="f42" fmla="*/ f34 1 14603"/>
                <a:gd name="f43" fmla="*/ f35 1 308100"/>
                <a:gd name="f44" fmla="*/ f36 1 14603"/>
                <a:gd name="f45" fmla="*/ f37 1 308100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30"/>
                <a:gd name="f53" fmla="*/ f42 1 f29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1 1"/>
                <a:gd name="f64" fmla="*/ f53 f20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1" y="f63"/>
                </a:cxn>
                <a:cxn ang="f38">
                  <a:pos x="f64" y="f65"/>
                </a:cxn>
                <a:cxn ang="f38">
                  <a:pos x="f66" y="f67"/>
                </a:cxn>
                <a:cxn ang="f38">
                  <a:pos x="f66" y="f63"/>
                </a:cxn>
                <a:cxn ang="f38">
                  <a:pos x="f66" y="f62"/>
                </a:cxn>
                <a:cxn ang="f38">
                  <a:pos x="f61" y="f62"/>
                </a:cxn>
              </a:cxnLst>
              <a:rect l="f57" t="f60" r="f58" b="f59"/>
              <a:pathLst>
                <a:path w="14603" h="308100">
                  <a:moveTo>
                    <a:pt x="f8" y="f7"/>
                  </a:moveTo>
                  <a:lnTo>
                    <a:pt x="f8" y="f5"/>
                  </a:lnTo>
                  <a:cubicBezTo>
                    <a:pt x="f8" y="f9"/>
                    <a:pt x="f10" y="f11"/>
                    <a:pt x="f12" y="f11"/>
                  </a:cubicBezTo>
                  <a:cubicBezTo>
                    <a:pt x="f13" y="f14"/>
                    <a:pt x="f5" y="f15"/>
                    <a:pt x="f5" y="f16"/>
                  </a:cubicBezTo>
                  <a:cubicBezTo>
                    <a:pt x="f5" y="f17"/>
                    <a:pt x="f5" y="f18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8" name="Freeform: Shape 1661">
              <a:extLst>
                <a:ext uri="{FF2B5EF4-FFF2-40B4-BE49-F238E27FC236}">
                  <a16:creationId xmlns:a16="http://schemas.microsoft.com/office/drawing/2014/main" id="{B346BAA5-78F4-8F3B-8C6B-C750BE895E99}"/>
                </a:ext>
              </a:extLst>
            </p:cNvPr>
            <p:cNvSpPr/>
            <p:nvPr/>
          </p:nvSpPr>
          <p:spPr>
            <a:xfrm>
              <a:off x="3947501" y="6540117"/>
              <a:ext cx="6601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67"/>
                <a:gd name="f7" fmla="val 1205"/>
                <a:gd name="f8" fmla="val 268"/>
                <a:gd name="f9" fmla="val 938"/>
                <a:gd name="f10" fmla="val 1206"/>
                <a:gd name="f11" fmla="val 402"/>
                <a:gd name="f12" fmla="+- 0 0 -90"/>
                <a:gd name="f13" fmla="*/ f3 1 6967"/>
                <a:gd name="f14" fmla="*/ f4 1 120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967"/>
                <a:gd name="f23" fmla="*/ f19 1 1205"/>
                <a:gd name="f24" fmla="*/ 0 f20 1"/>
                <a:gd name="f25" fmla="*/ 268 f19 1"/>
                <a:gd name="f26" fmla="*/ 1206 f19 1"/>
                <a:gd name="f27" fmla="*/ 6967 f20 1"/>
                <a:gd name="f28" fmla="*/ 0 f19 1"/>
                <a:gd name="f29" fmla="+- f21 0 f1"/>
                <a:gd name="f30" fmla="*/ f24 1 6967"/>
                <a:gd name="f31" fmla="*/ f25 1 1205"/>
                <a:gd name="f32" fmla="*/ f26 1 1205"/>
                <a:gd name="f33" fmla="*/ f27 1 6967"/>
                <a:gd name="f34" fmla="*/ f28 1 1205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3"/>
                <a:gd name="f42" fmla="*/ f33 1 f22"/>
                <a:gd name="f43" fmla="*/ f34 1 f23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4 1"/>
                <a:gd name="f51" fmla="*/ f42 f13 1"/>
                <a:gd name="f52" fmla="*/ f4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48" y="f50"/>
                </a:cxn>
                <a:cxn ang="f29">
                  <a:pos x="f48" y="f50"/>
                </a:cxn>
                <a:cxn ang="f29">
                  <a:pos x="f51" y="f50"/>
                </a:cxn>
                <a:cxn ang="f29">
                  <a:pos x="f51" y="f52"/>
                </a:cxn>
              </a:cxnLst>
              <a:rect l="f44" t="f47" r="f45" b="f46"/>
              <a:pathLst>
                <a:path w="6967" h="1205">
                  <a:moveTo>
                    <a:pt x="f5" y="f8"/>
                  </a:moveTo>
                  <a:cubicBezTo>
                    <a:pt x="f5" y="f8"/>
                    <a:pt x="f5" y="f9"/>
                    <a:pt x="f5" y="f10"/>
                  </a:cubicBezTo>
                  <a:lnTo>
                    <a:pt x="f5" y="f10"/>
                  </a:lnTo>
                  <a:lnTo>
                    <a:pt x="f6" y="f10"/>
                  </a:lnTo>
                  <a:cubicBezTo>
                    <a:pt x="f6" y="f10"/>
                    <a:pt x="f6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9" name="Freeform: Shape 1662">
              <a:extLst>
                <a:ext uri="{FF2B5EF4-FFF2-40B4-BE49-F238E27FC236}">
                  <a16:creationId xmlns:a16="http://schemas.microsoft.com/office/drawing/2014/main" id="{43AE0ECA-55E9-38D0-C7EF-E7A5FEC77112}"/>
                </a:ext>
              </a:extLst>
            </p:cNvPr>
            <p:cNvSpPr/>
            <p:nvPr/>
          </p:nvSpPr>
          <p:spPr>
            <a:xfrm>
              <a:off x="3250911" y="6539048"/>
              <a:ext cx="72009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965"/>
                <a:gd name="f7" fmla="val 2545"/>
                <a:gd name="f8" fmla="val 45418"/>
                <a:gd name="f9" fmla="val 24518"/>
                <a:gd name="f10" fmla="val 24598"/>
                <a:gd name="f11" fmla="val 656"/>
                <a:gd name="f12" fmla="val 24129"/>
                <a:gd name="f13" fmla="val 1259"/>
                <a:gd name="f14" fmla="val 23459"/>
                <a:gd name="f15" fmla="val 1339"/>
                <a:gd name="f16" fmla="val 23366"/>
                <a:gd name="f17" fmla="val 1353"/>
                <a:gd name="f18" fmla="val 23272"/>
                <a:gd name="f19" fmla="val 23178"/>
                <a:gd name="f20" fmla="val 938"/>
                <a:gd name="f21" fmla="+- 0 0 -90"/>
                <a:gd name="f22" fmla="*/ f3 1 75965"/>
                <a:gd name="f23" fmla="*/ f4 1 254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5965"/>
                <a:gd name="f32" fmla="*/ f28 1 2545"/>
                <a:gd name="f33" fmla="*/ 45418 f29 1"/>
                <a:gd name="f34" fmla="*/ 0 f28 1"/>
                <a:gd name="f35" fmla="*/ 24518 f29 1"/>
                <a:gd name="f36" fmla="*/ 23459 f29 1"/>
                <a:gd name="f37" fmla="*/ 1339 f28 1"/>
                <a:gd name="f38" fmla="*/ 23178 f29 1"/>
                <a:gd name="f39" fmla="*/ 938 f29 1"/>
                <a:gd name="f40" fmla="*/ 0 f29 1"/>
                <a:gd name="f41" fmla="*/ 2545 f28 1"/>
                <a:gd name="f42" fmla="*/ 75965 f29 1"/>
                <a:gd name="f43" fmla="+- f30 0 f1"/>
                <a:gd name="f44" fmla="*/ f33 1 75965"/>
                <a:gd name="f45" fmla="*/ f34 1 2545"/>
                <a:gd name="f46" fmla="*/ f35 1 75965"/>
                <a:gd name="f47" fmla="*/ f36 1 75965"/>
                <a:gd name="f48" fmla="*/ f37 1 2545"/>
                <a:gd name="f49" fmla="*/ f38 1 75965"/>
                <a:gd name="f50" fmla="*/ f39 1 75965"/>
                <a:gd name="f51" fmla="*/ f40 1 75965"/>
                <a:gd name="f52" fmla="*/ f41 1 2545"/>
                <a:gd name="f53" fmla="*/ f42 1 75965"/>
                <a:gd name="f54" fmla="*/ f24 1 f31"/>
                <a:gd name="f55" fmla="*/ f25 1 f31"/>
                <a:gd name="f56" fmla="*/ f24 1 f32"/>
                <a:gd name="f57" fmla="*/ f26 1 f32"/>
                <a:gd name="f58" fmla="*/ f44 1 f31"/>
                <a:gd name="f59" fmla="*/ f45 1 f32"/>
                <a:gd name="f60" fmla="*/ f46 1 f31"/>
                <a:gd name="f61" fmla="*/ f47 1 f31"/>
                <a:gd name="f62" fmla="*/ f48 1 f32"/>
                <a:gd name="f63" fmla="*/ f49 1 f31"/>
                <a:gd name="f64" fmla="*/ f50 1 f31"/>
                <a:gd name="f65" fmla="*/ f51 1 f31"/>
                <a:gd name="f66" fmla="*/ f52 1 f32"/>
                <a:gd name="f67" fmla="*/ f53 1 f31"/>
                <a:gd name="f68" fmla="*/ f54 f22 1"/>
                <a:gd name="f69" fmla="*/ f55 f22 1"/>
                <a:gd name="f70" fmla="*/ f57 f23 1"/>
                <a:gd name="f71" fmla="*/ f56 f23 1"/>
                <a:gd name="f72" fmla="*/ f58 f22 1"/>
                <a:gd name="f73" fmla="*/ f59 f23 1"/>
                <a:gd name="f74" fmla="*/ f60 f22 1"/>
                <a:gd name="f75" fmla="*/ f61 f22 1"/>
                <a:gd name="f76" fmla="*/ f62 f23 1"/>
                <a:gd name="f77" fmla="*/ f63 f22 1"/>
                <a:gd name="f78" fmla="*/ f64 f22 1"/>
                <a:gd name="f79" fmla="*/ f65 f22 1"/>
                <a:gd name="f80" fmla="*/ f66 f23 1"/>
                <a:gd name="f81" fmla="*/ f6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2" y="f73"/>
                </a:cxn>
                <a:cxn ang="f43">
                  <a:pos x="f74" y="f73"/>
                </a:cxn>
                <a:cxn ang="f43">
                  <a:pos x="f75" y="f76"/>
                </a:cxn>
                <a:cxn ang="f43">
                  <a:pos x="f77" y="f76"/>
                </a:cxn>
                <a:cxn ang="f43">
                  <a:pos x="f78" y="f76"/>
                </a:cxn>
                <a:cxn ang="f43">
                  <a:pos x="f79" y="f80"/>
                </a:cxn>
                <a:cxn ang="f43">
                  <a:pos x="f81" y="f80"/>
                </a:cxn>
                <a:cxn ang="f43">
                  <a:pos x="f81" y="f73"/>
                </a:cxn>
              </a:cxnLst>
              <a:rect l="f68" t="f71" r="f69" b="f70"/>
              <a:pathLst>
                <a:path w="75965" h="2545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lnTo>
                    <a:pt x="f20" y="f1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0" name="Freeform: Shape 1663">
              <a:extLst>
                <a:ext uri="{FF2B5EF4-FFF2-40B4-BE49-F238E27FC236}">
                  <a16:creationId xmlns:a16="http://schemas.microsoft.com/office/drawing/2014/main" id="{29ECA7AB-02E9-189F-2EEA-0FA5D4CAE164}"/>
                </a:ext>
              </a:extLst>
            </p:cNvPr>
            <p:cNvSpPr/>
            <p:nvPr/>
          </p:nvSpPr>
          <p:spPr>
            <a:xfrm>
              <a:off x="1685019" y="5842074"/>
              <a:ext cx="2542" cy="6210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621023"/>
                <a:gd name="f8" fmla="val 2680"/>
                <a:gd name="f9" fmla="val 1929"/>
                <a:gd name="f10" fmla="val 814"/>
                <a:gd name="f11" fmla="val 1018"/>
                <a:gd name="f12" fmla="val 1455"/>
                <a:gd name="f13" fmla="val 1875"/>
                <a:gd name="f14" fmla="+- 0 0 -90"/>
                <a:gd name="f15" fmla="*/ f3 1 2679"/>
                <a:gd name="f16" fmla="*/ f4 1 62102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679"/>
                <a:gd name="f25" fmla="*/ f21 1 621023"/>
                <a:gd name="f26" fmla="*/ 0 f22 1"/>
                <a:gd name="f27" fmla="*/ 621023 f21 1"/>
                <a:gd name="f28" fmla="*/ 2680 f22 1"/>
                <a:gd name="f29" fmla="*/ 0 f21 1"/>
                <a:gd name="f30" fmla="*/ 1875 f21 1"/>
                <a:gd name="f31" fmla="+- f23 0 f1"/>
                <a:gd name="f32" fmla="*/ f26 1 2679"/>
                <a:gd name="f33" fmla="*/ f27 1 621023"/>
                <a:gd name="f34" fmla="*/ f28 1 2679"/>
                <a:gd name="f35" fmla="*/ f29 1 621023"/>
                <a:gd name="f36" fmla="*/ f30 1 621023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3"/>
                </a:cxn>
                <a:cxn ang="f31">
                  <a:pos x="f50" y="f54"/>
                </a:cxn>
              </a:cxnLst>
              <a:rect l="f46" t="f49" r="f47" b="f48"/>
              <a:pathLst>
                <a:path w="2679" h="621023">
                  <a:moveTo>
                    <a:pt x="f5" y="f7"/>
                  </a:moveTo>
                  <a:lnTo>
                    <a:pt x="f8" y="f7"/>
                  </a:lnTo>
                  <a:lnTo>
                    <a:pt x="f8" y="f5"/>
                  </a:lnTo>
                  <a:cubicBezTo>
                    <a:pt x="f9" y="f10"/>
                    <a:pt x="f11" y="f12"/>
                    <a:pt x="f5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1" name="Freeform: Shape 1664">
              <a:extLst>
                <a:ext uri="{FF2B5EF4-FFF2-40B4-BE49-F238E27FC236}">
                  <a16:creationId xmlns:a16="http://schemas.microsoft.com/office/drawing/2014/main" id="{96144D4D-6242-C7EC-430E-DAE2073DD8B3}"/>
                </a:ext>
              </a:extLst>
            </p:cNvPr>
            <p:cNvSpPr/>
            <p:nvPr/>
          </p:nvSpPr>
          <p:spPr>
            <a:xfrm>
              <a:off x="1685019" y="5820905"/>
              <a:ext cx="2542" cy="113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1386"/>
                <a:gd name="f8" fmla="val 2680"/>
                <a:gd name="f9" fmla="val 1929"/>
                <a:gd name="f10" fmla="val 814"/>
                <a:gd name="f11" fmla="val 1018"/>
                <a:gd name="f12" fmla="val 1455"/>
                <a:gd name="f13" fmla="val 1875"/>
                <a:gd name="f14" fmla="val 9511"/>
                <a:gd name="f15" fmla="val 9932"/>
                <a:gd name="f16" fmla="val 10572"/>
                <a:gd name="f17" fmla="+- 0 0 -90"/>
                <a:gd name="f18" fmla="*/ f3 1 2679"/>
                <a:gd name="f19" fmla="*/ f4 1 1138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679"/>
                <a:gd name="f28" fmla="*/ f24 1 11386"/>
                <a:gd name="f29" fmla="*/ 2680 f25 1"/>
                <a:gd name="f30" fmla="*/ 11386 f24 1"/>
                <a:gd name="f31" fmla="*/ 0 f24 1"/>
                <a:gd name="f32" fmla="*/ 0 f25 1"/>
                <a:gd name="f33" fmla="*/ 1875 f24 1"/>
                <a:gd name="f34" fmla="*/ 9511 f24 1"/>
                <a:gd name="f35" fmla="+- f26 0 f1"/>
                <a:gd name="f36" fmla="*/ f29 1 2679"/>
                <a:gd name="f37" fmla="*/ f30 1 11386"/>
                <a:gd name="f38" fmla="*/ f31 1 11386"/>
                <a:gd name="f39" fmla="*/ f32 1 2679"/>
                <a:gd name="f40" fmla="*/ f33 1 11386"/>
                <a:gd name="f41" fmla="*/ f34 1 11386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8"/>
                <a:gd name="f49" fmla="*/ f39 1 f27"/>
                <a:gd name="f50" fmla="*/ f40 1 f28"/>
                <a:gd name="f51" fmla="*/ f41 1 f28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9 1"/>
                <a:gd name="f59" fmla="*/ f49 f18 1"/>
                <a:gd name="f60" fmla="*/ f50 f19 1"/>
                <a:gd name="f61" fmla="*/ f5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6" y="f58"/>
                </a:cxn>
                <a:cxn ang="f35">
                  <a:pos x="f59" y="f60"/>
                </a:cxn>
                <a:cxn ang="f35">
                  <a:pos x="f59" y="f61"/>
                </a:cxn>
                <a:cxn ang="f35">
                  <a:pos x="f56" y="f57"/>
                </a:cxn>
              </a:cxnLst>
              <a:rect l="f52" t="f55" r="f53" b="f54"/>
              <a:pathLst>
                <a:path w="2679" h="11386">
                  <a:moveTo>
                    <a:pt x="f8" y="f7"/>
                  </a:moveTo>
                  <a:lnTo>
                    <a:pt x="f8" y="f5"/>
                  </a:ln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cubicBezTo>
                    <a:pt x="f11" y="f15"/>
                    <a:pt x="f9" y="f16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2" name="Freeform: Shape 1665">
              <a:extLst>
                <a:ext uri="{FF2B5EF4-FFF2-40B4-BE49-F238E27FC236}">
                  <a16:creationId xmlns:a16="http://schemas.microsoft.com/office/drawing/2014/main" id="{7437AB3F-743E-6D8A-B3CD-32779EF003A6}"/>
                </a:ext>
              </a:extLst>
            </p:cNvPr>
            <p:cNvSpPr/>
            <p:nvPr/>
          </p:nvSpPr>
          <p:spPr>
            <a:xfrm>
              <a:off x="1681206" y="5822917"/>
              <a:ext cx="2542" cy="69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6965"/>
                <a:gd name="f8" fmla="val 1340"/>
                <a:gd name="f9" fmla="val 6966"/>
                <a:gd name="f10" fmla="val 2680"/>
                <a:gd name="f11" fmla="val 6698"/>
                <a:gd name="f12" fmla="+- 0 0 -90"/>
                <a:gd name="f13" fmla="*/ f3 1 2679"/>
                <a:gd name="f14" fmla="*/ f4 1 696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79"/>
                <a:gd name="f23" fmla="*/ f19 1 6965"/>
                <a:gd name="f24" fmla="*/ 1340 f20 1"/>
                <a:gd name="f25" fmla="*/ 6966 f19 1"/>
                <a:gd name="f26" fmla="*/ 2680 f20 1"/>
                <a:gd name="f27" fmla="*/ 0 f19 1"/>
                <a:gd name="f28" fmla="*/ 0 f20 1"/>
                <a:gd name="f29" fmla="*/ 6698 f19 1"/>
                <a:gd name="f30" fmla="+- f21 0 f1"/>
                <a:gd name="f31" fmla="*/ f24 1 2679"/>
                <a:gd name="f32" fmla="*/ f25 1 6965"/>
                <a:gd name="f33" fmla="*/ f26 1 2679"/>
                <a:gd name="f34" fmla="*/ f27 1 6965"/>
                <a:gd name="f35" fmla="*/ f28 1 2679"/>
                <a:gd name="f36" fmla="*/ f29 1 6965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5" y="f56"/>
                </a:cxn>
              </a:cxnLst>
              <a:rect l="f47" t="f50" r="f48" b="f49"/>
              <a:pathLst>
                <a:path w="2679" h="6965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3" name="Freeform: Shape 1666">
              <a:extLst>
                <a:ext uri="{FF2B5EF4-FFF2-40B4-BE49-F238E27FC236}">
                  <a16:creationId xmlns:a16="http://schemas.microsoft.com/office/drawing/2014/main" id="{D829AF9F-3A98-11CA-2E10-4736772CCCBD}"/>
                </a:ext>
              </a:extLst>
            </p:cNvPr>
            <p:cNvSpPr/>
            <p:nvPr/>
          </p:nvSpPr>
          <p:spPr>
            <a:xfrm>
              <a:off x="1682221" y="5796125"/>
              <a:ext cx="1143" cy="8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5"/>
                <a:gd name="f7" fmla="val 803"/>
                <a:gd name="f8" fmla="val 804"/>
                <a:gd name="f9" fmla="val 134"/>
                <a:gd name="f10" fmla="val 1206"/>
                <a:gd name="f11" fmla="+- 0 0 -90"/>
                <a:gd name="f12" fmla="*/ f3 1 1205"/>
                <a:gd name="f13" fmla="*/ f4 1 80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05"/>
                <a:gd name="f22" fmla="*/ f18 1 803"/>
                <a:gd name="f23" fmla="*/ 804 f19 1"/>
                <a:gd name="f24" fmla="*/ 134 f18 1"/>
                <a:gd name="f25" fmla="*/ 0 f19 1"/>
                <a:gd name="f26" fmla="*/ 804 f18 1"/>
                <a:gd name="f27" fmla="*/ 1206 f19 1"/>
                <a:gd name="f28" fmla="*/ 0 f18 1"/>
                <a:gd name="f29" fmla="+- f20 0 f1"/>
                <a:gd name="f30" fmla="*/ f23 1 1205"/>
                <a:gd name="f31" fmla="*/ f24 1 803"/>
                <a:gd name="f32" fmla="*/ f25 1 1205"/>
                <a:gd name="f33" fmla="*/ f26 1 803"/>
                <a:gd name="f34" fmla="*/ f27 1 1205"/>
                <a:gd name="f35" fmla="*/ f28 1 80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</a:cxnLst>
              <a:rect l="f46" t="f49" r="f47" b="f48"/>
              <a:pathLst>
                <a:path w="1205" h="803">
                  <a:moveTo>
                    <a:pt x="f8" y="f9"/>
                  </a:moveTo>
                  <a:lnTo>
                    <a:pt x="f5" y="f8"/>
                  </a:lnTo>
                  <a:cubicBezTo>
                    <a:pt x="f5" y="f8"/>
                    <a:pt x="f5" y="f9"/>
                    <a:pt x="f10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4" name="Freeform: Shape 1667">
              <a:extLst>
                <a:ext uri="{FF2B5EF4-FFF2-40B4-BE49-F238E27FC236}">
                  <a16:creationId xmlns:a16="http://schemas.microsoft.com/office/drawing/2014/main" id="{0AE4126C-A5B0-2544-AF52-554250B9F2AC}"/>
                </a:ext>
              </a:extLst>
            </p:cNvPr>
            <p:cNvSpPr/>
            <p:nvPr/>
          </p:nvSpPr>
          <p:spPr>
            <a:xfrm>
              <a:off x="1675656" y="5800414"/>
              <a:ext cx="15590" cy="226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44"/>
                <a:gd name="f7" fmla="val 22638"/>
                <a:gd name="f8" fmla="val 769"/>
                <a:gd name="f9" fmla="val 19290"/>
                <a:gd name="f10" fmla="val 1372"/>
                <a:gd name="f11" fmla="val 20355"/>
                <a:gd name="f12" fmla="val 2256"/>
                <a:gd name="f13" fmla="val 21235"/>
                <a:gd name="f14" fmla="val 3315"/>
                <a:gd name="f15" fmla="val 21835"/>
                <a:gd name="f16" fmla="val 3824"/>
                <a:gd name="f17" fmla="val 22156"/>
                <a:gd name="f18" fmla="val 4360"/>
                <a:gd name="f19" fmla="val 22426"/>
                <a:gd name="f20" fmla="val 4923"/>
                <a:gd name="f21" fmla="val 22639"/>
                <a:gd name="f22" fmla="val 8406"/>
                <a:gd name="f23" fmla="val 9746"/>
                <a:gd name="f24" fmla="val 10764"/>
                <a:gd name="f25" fmla="val 22218"/>
                <a:gd name="f26" fmla="val 11675"/>
                <a:gd name="f27" fmla="val 21578"/>
                <a:gd name="f28" fmla="val 12425"/>
                <a:gd name="f29" fmla="val 20763"/>
                <a:gd name="f30" fmla="val 13189"/>
                <a:gd name="f31" fmla="val 19978"/>
                <a:gd name="f32" fmla="val 13752"/>
                <a:gd name="f33" fmla="val 19010"/>
                <a:gd name="f34" fmla="val 14033"/>
                <a:gd name="f35" fmla="val 17950"/>
                <a:gd name="f36" fmla="val 16445"/>
                <a:gd name="f37" fmla="val 9779"/>
                <a:gd name="f38" fmla="val 11086"/>
                <a:gd name="f39" fmla="val 7093"/>
                <a:gd name="f40" fmla="val 3851"/>
                <a:gd name="f41" fmla="val 6540"/>
                <a:gd name="f42" fmla="val 2545"/>
                <a:gd name="f43" fmla="val 3717"/>
                <a:gd name="f44" fmla="val 1703"/>
                <a:gd name="f45" fmla="val 843"/>
                <a:gd name="f46" fmla="val 3047"/>
                <a:gd name="f47" fmla="val 2411"/>
                <a:gd name="f48" fmla="val 501"/>
                <a:gd name="f49" fmla="val 11118"/>
                <a:gd name="f50" fmla="val 13396"/>
                <a:gd name="f51" fmla="val -249"/>
                <a:gd name="f52" fmla="val 15309"/>
                <a:gd name="f53" fmla="val -155"/>
                <a:gd name="f54" fmla="val 17452"/>
                <a:gd name="f55" fmla="+- 0 0 -90"/>
                <a:gd name="f56" fmla="*/ f3 1 16444"/>
                <a:gd name="f57" fmla="*/ f4 1 22638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16444"/>
                <a:gd name="f66" fmla="*/ f62 1 22638"/>
                <a:gd name="f67" fmla="*/ 769 f63 1"/>
                <a:gd name="f68" fmla="*/ 19290 f62 1"/>
                <a:gd name="f69" fmla="*/ 3315 f63 1"/>
                <a:gd name="f70" fmla="*/ 21835 f62 1"/>
                <a:gd name="f71" fmla="*/ 4923 f63 1"/>
                <a:gd name="f72" fmla="*/ 22639 f62 1"/>
                <a:gd name="f73" fmla="*/ 8406 f63 1"/>
                <a:gd name="f74" fmla="*/ 9746 f63 1"/>
                <a:gd name="f75" fmla="*/ 12425 f63 1"/>
                <a:gd name="f76" fmla="*/ 20763 f62 1"/>
                <a:gd name="f77" fmla="*/ 14033 f63 1"/>
                <a:gd name="f78" fmla="*/ 17950 f62 1"/>
                <a:gd name="f79" fmla="*/ 16445 f63 1"/>
                <a:gd name="f80" fmla="*/ 9779 f62 1"/>
                <a:gd name="f81" fmla="*/ 11086 f63 1"/>
                <a:gd name="f82" fmla="*/ 3851 f63 1"/>
                <a:gd name="f83" fmla="*/ 2545 f62 1"/>
                <a:gd name="f84" fmla="*/ 0 f62 1"/>
                <a:gd name="f85" fmla="*/ 3047 f63 1"/>
                <a:gd name="f86" fmla="*/ 2411 f62 1"/>
                <a:gd name="f87" fmla="*/ 501 f63 1"/>
                <a:gd name="f88" fmla="*/ 11118 f62 1"/>
                <a:gd name="f89" fmla="*/ 13396 f62 1"/>
                <a:gd name="f90" fmla="+- f64 0 f1"/>
                <a:gd name="f91" fmla="*/ f67 1 16444"/>
                <a:gd name="f92" fmla="*/ f68 1 22638"/>
                <a:gd name="f93" fmla="*/ f69 1 16444"/>
                <a:gd name="f94" fmla="*/ f70 1 22638"/>
                <a:gd name="f95" fmla="*/ f71 1 16444"/>
                <a:gd name="f96" fmla="*/ f72 1 22638"/>
                <a:gd name="f97" fmla="*/ f73 1 16444"/>
                <a:gd name="f98" fmla="*/ f74 1 16444"/>
                <a:gd name="f99" fmla="*/ f75 1 16444"/>
                <a:gd name="f100" fmla="*/ f76 1 22638"/>
                <a:gd name="f101" fmla="*/ f77 1 16444"/>
                <a:gd name="f102" fmla="*/ f78 1 22638"/>
                <a:gd name="f103" fmla="*/ f79 1 16444"/>
                <a:gd name="f104" fmla="*/ f80 1 22638"/>
                <a:gd name="f105" fmla="*/ f81 1 16444"/>
                <a:gd name="f106" fmla="*/ f82 1 16444"/>
                <a:gd name="f107" fmla="*/ f83 1 22638"/>
                <a:gd name="f108" fmla="*/ f84 1 22638"/>
                <a:gd name="f109" fmla="*/ f85 1 16444"/>
                <a:gd name="f110" fmla="*/ f86 1 22638"/>
                <a:gd name="f111" fmla="*/ f87 1 16444"/>
                <a:gd name="f112" fmla="*/ f88 1 22638"/>
                <a:gd name="f113" fmla="*/ f89 1 22638"/>
                <a:gd name="f114" fmla="*/ f58 1 f65"/>
                <a:gd name="f115" fmla="*/ f59 1 f65"/>
                <a:gd name="f116" fmla="*/ f58 1 f66"/>
                <a:gd name="f117" fmla="*/ f60 1 f66"/>
                <a:gd name="f118" fmla="*/ f91 1 f65"/>
                <a:gd name="f119" fmla="*/ f92 1 f66"/>
                <a:gd name="f120" fmla="*/ f93 1 f65"/>
                <a:gd name="f121" fmla="*/ f94 1 f66"/>
                <a:gd name="f122" fmla="*/ f95 1 f65"/>
                <a:gd name="f123" fmla="*/ f96 1 f66"/>
                <a:gd name="f124" fmla="*/ f97 1 f65"/>
                <a:gd name="f125" fmla="*/ f98 1 f65"/>
                <a:gd name="f126" fmla="*/ f99 1 f65"/>
                <a:gd name="f127" fmla="*/ f100 1 f66"/>
                <a:gd name="f128" fmla="*/ f101 1 f65"/>
                <a:gd name="f129" fmla="*/ f102 1 f66"/>
                <a:gd name="f130" fmla="*/ f103 1 f65"/>
                <a:gd name="f131" fmla="*/ f104 1 f66"/>
                <a:gd name="f132" fmla="*/ f105 1 f65"/>
                <a:gd name="f133" fmla="*/ f106 1 f65"/>
                <a:gd name="f134" fmla="*/ f107 1 f66"/>
                <a:gd name="f135" fmla="*/ f108 1 f66"/>
                <a:gd name="f136" fmla="*/ f109 1 f65"/>
                <a:gd name="f137" fmla="*/ f110 1 f66"/>
                <a:gd name="f138" fmla="*/ f111 1 f65"/>
                <a:gd name="f139" fmla="*/ f112 1 f66"/>
                <a:gd name="f140" fmla="*/ f113 1 f66"/>
                <a:gd name="f141" fmla="*/ f114 f56 1"/>
                <a:gd name="f142" fmla="*/ f115 f56 1"/>
                <a:gd name="f143" fmla="*/ f117 f57 1"/>
                <a:gd name="f144" fmla="*/ f116 f57 1"/>
                <a:gd name="f145" fmla="*/ f118 f56 1"/>
                <a:gd name="f146" fmla="*/ f119 f57 1"/>
                <a:gd name="f147" fmla="*/ f120 f56 1"/>
                <a:gd name="f148" fmla="*/ f121 f57 1"/>
                <a:gd name="f149" fmla="*/ f122 f56 1"/>
                <a:gd name="f150" fmla="*/ f123 f57 1"/>
                <a:gd name="f151" fmla="*/ f124 f56 1"/>
                <a:gd name="f152" fmla="*/ f125 f56 1"/>
                <a:gd name="f153" fmla="*/ f126 f56 1"/>
                <a:gd name="f154" fmla="*/ f127 f57 1"/>
                <a:gd name="f155" fmla="*/ f128 f56 1"/>
                <a:gd name="f156" fmla="*/ f129 f57 1"/>
                <a:gd name="f157" fmla="*/ f130 f56 1"/>
                <a:gd name="f158" fmla="*/ f131 f57 1"/>
                <a:gd name="f159" fmla="*/ f132 f56 1"/>
                <a:gd name="f160" fmla="*/ f133 f56 1"/>
                <a:gd name="f161" fmla="*/ f134 f57 1"/>
                <a:gd name="f162" fmla="*/ f135 f57 1"/>
                <a:gd name="f163" fmla="*/ f136 f56 1"/>
                <a:gd name="f164" fmla="*/ f137 f57 1"/>
                <a:gd name="f165" fmla="*/ f138 f56 1"/>
                <a:gd name="f166" fmla="*/ f139 f57 1"/>
                <a:gd name="f167" fmla="*/ f140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5" y="f146"/>
                </a:cxn>
                <a:cxn ang="f90">
                  <a:pos x="f147" y="f148"/>
                </a:cxn>
                <a:cxn ang="f90">
                  <a:pos x="f149" y="f150"/>
                </a:cxn>
                <a:cxn ang="f90">
                  <a:pos x="f151" y="f150"/>
                </a:cxn>
                <a:cxn ang="f90">
                  <a:pos x="f152" y="f150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58"/>
                </a:cxn>
                <a:cxn ang="f90">
                  <a:pos x="f160" y="f161"/>
                </a:cxn>
                <a:cxn ang="f90">
                  <a:pos x="f160" y="f162"/>
                </a:cxn>
                <a:cxn ang="f90">
                  <a:pos x="f160" y="f162"/>
                </a:cxn>
                <a:cxn ang="f90">
                  <a:pos x="f163" y="f164"/>
                </a:cxn>
                <a:cxn ang="f90">
                  <a:pos x="f165" y="f166"/>
                </a:cxn>
                <a:cxn ang="f90">
                  <a:pos x="f165" y="f167"/>
                </a:cxn>
                <a:cxn ang="f90">
                  <a:pos x="f165" y="f167"/>
                </a:cxn>
                <a:cxn ang="f90">
                  <a:pos x="f145" y="f146"/>
                </a:cxn>
              </a:cxnLst>
              <a:rect l="f141" t="f144" r="f142" b="f143"/>
              <a:pathLst>
                <a:path w="16444" h="2263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21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38" y="f37"/>
                  </a:lnTo>
                  <a:cubicBezTo>
                    <a:pt x="f39" y="f37"/>
                    <a:pt x="f40" y="f41"/>
                    <a:pt x="f40" y="f42"/>
                  </a:cubicBezTo>
                  <a:cubicBezTo>
                    <a:pt x="f43" y="f44"/>
                    <a:pt x="f43" y="f45"/>
                    <a:pt x="f40" y="f5"/>
                  </a:cubicBezTo>
                  <a:cubicBezTo>
                    <a:pt x="f40" y="f5"/>
                    <a:pt x="f40" y="f5"/>
                    <a:pt x="f40" y="f5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48" y="f50"/>
                  </a:lnTo>
                  <a:lnTo>
                    <a:pt x="f48" y="f50"/>
                  </a:ln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5" name="Freeform: Shape 1668">
              <a:extLst>
                <a:ext uri="{FF2B5EF4-FFF2-40B4-BE49-F238E27FC236}">
                  <a16:creationId xmlns:a16="http://schemas.microsoft.com/office/drawing/2014/main" id="{699011D7-971F-0831-2CBE-512E5143A1DD}"/>
                </a:ext>
              </a:extLst>
            </p:cNvPr>
            <p:cNvSpPr/>
            <p:nvPr/>
          </p:nvSpPr>
          <p:spPr>
            <a:xfrm>
              <a:off x="2210534" y="6851571"/>
              <a:ext cx="4572" cy="2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23"/>
                <a:gd name="f7" fmla="val 2143"/>
                <a:gd name="f8" fmla="val 2278"/>
                <a:gd name="f9" fmla="val 804"/>
                <a:gd name="f10" fmla="val 1581"/>
                <a:gd name="f11" fmla="val 402"/>
                <a:gd name="f12" fmla="val 121"/>
                <a:gd name="f13" fmla="+- 0 0 -90"/>
                <a:gd name="f14" fmla="*/ f3 1 4823"/>
                <a:gd name="f15" fmla="*/ f4 1 214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823"/>
                <a:gd name="f24" fmla="*/ f20 1 2143"/>
                <a:gd name="f25" fmla="*/ 0 f21 1"/>
                <a:gd name="f26" fmla="*/ 0 f20 1"/>
                <a:gd name="f27" fmla="*/ 2143 f20 1"/>
                <a:gd name="f28" fmla="*/ 4823 f21 1"/>
                <a:gd name="f29" fmla="*/ 2278 f21 1"/>
                <a:gd name="f30" fmla="*/ 804 f20 1"/>
                <a:gd name="f31" fmla="+- f22 0 f1"/>
                <a:gd name="f32" fmla="*/ f25 1 4823"/>
                <a:gd name="f33" fmla="*/ f26 1 2143"/>
                <a:gd name="f34" fmla="*/ f27 1 2143"/>
                <a:gd name="f35" fmla="*/ f28 1 4823"/>
                <a:gd name="f36" fmla="*/ f29 1 4823"/>
                <a:gd name="f37" fmla="*/ f30 1 2143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6" y="f57"/>
                </a:cxn>
                <a:cxn ang="f31">
                  <a:pos x="f52" y="f53"/>
                </a:cxn>
              </a:cxnLst>
              <a:rect l="f48" t="f51" r="f49" b="f50"/>
              <a:pathLst>
                <a:path w="4823" h="2143">
                  <a:moveTo>
                    <a:pt x="f5" y="f5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8" y="f9"/>
                  </a:lnTo>
                  <a:cubicBezTo>
                    <a:pt x="f10" y="f11"/>
                    <a:pt x="f9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6" name="Freeform: Shape 1669">
              <a:extLst>
                <a:ext uri="{FF2B5EF4-FFF2-40B4-BE49-F238E27FC236}">
                  <a16:creationId xmlns:a16="http://schemas.microsoft.com/office/drawing/2014/main" id="{ED5C2B05-9A1A-C013-337B-DFD271CBBDF9}"/>
                </a:ext>
              </a:extLst>
            </p:cNvPr>
            <p:cNvSpPr/>
            <p:nvPr/>
          </p:nvSpPr>
          <p:spPr>
            <a:xfrm>
              <a:off x="2204444" y="6851571"/>
              <a:ext cx="3557" cy="2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51"/>
                <a:gd name="f7" fmla="val 2143"/>
                <a:gd name="f8" fmla="val 2304"/>
                <a:gd name="f9" fmla="val 308"/>
                <a:gd name="f10" fmla="val 992"/>
                <a:gd name="f11" fmla="val 1058"/>
                <a:gd name="f12" fmla="+- 0 0 -90"/>
                <a:gd name="f13" fmla="*/ f3 1 3751"/>
                <a:gd name="f14" fmla="*/ f4 1 214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751"/>
                <a:gd name="f23" fmla="*/ f19 1 2143"/>
                <a:gd name="f24" fmla="*/ 0 f20 1"/>
                <a:gd name="f25" fmla="*/ 2143 f19 1"/>
                <a:gd name="f26" fmla="*/ 3751 f20 1"/>
                <a:gd name="f27" fmla="*/ 0 f19 1"/>
                <a:gd name="f28" fmla="+- f21 0 f1"/>
                <a:gd name="f29" fmla="*/ f24 1 3751"/>
                <a:gd name="f30" fmla="*/ f25 1 2143"/>
                <a:gd name="f31" fmla="*/ f26 1 3751"/>
                <a:gd name="f32" fmla="*/ f27 1 2143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7" y="f46"/>
                </a:cxn>
                <a:cxn ang="f28">
                  <a:pos x="f47" y="f48"/>
                </a:cxn>
                <a:cxn ang="f28">
                  <a:pos x="f45" y="f46"/>
                </a:cxn>
              </a:cxnLst>
              <a:rect l="f41" t="f44" r="f42" b="f43"/>
              <a:pathLst>
                <a:path w="3751" h="2143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cubicBezTo>
                    <a:pt x="f8" y="f9"/>
                    <a:pt x="f10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7" name="Freeform: Shape 1670">
              <a:extLst>
                <a:ext uri="{FF2B5EF4-FFF2-40B4-BE49-F238E27FC236}">
                  <a16:creationId xmlns:a16="http://schemas.microsoft.com/office/drawing/2014/main" id="{8E8BD24E-04D1-B1ED-FBCA-0E16EB5ED7F6}"/>
                </a:ext>
              </a:extLst>
            </p:cNvPr>
            <p:cNvSpPr/>
            <p:nvPr/>
          </p:nvSpPr>
          <p:spPr>
            <a:xfrm>
              <a:off x="2208001" y="6547350"/>
              <a:ext cx="2542" cy="3063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306358"/>
                <a:gd name="f8" fmla="val 2680"/>
                <a:gd name="f9" fmla="val 1340"/>
                <a:gd name="f10" fmla="val 306359"/>
                <a:gd name="f11" fmla="+- 0 0 -90"/>
                <a:gd name="f12" fmla="*/ f3 1 2679"/>
                <a:gd name="f13" fmla="*/ f4 1 30635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679"/>
                <a:gd name="f22" fmla="*/ f18 1 306358"/>
                <a:gd name="f23" fmla="*/ 2680 f19 1"/>
                <a:gd name="f24" fmla="*/ 0 f18 1"/>
                <a:gd name="f25" fmla="*/ 1340 f19 1"/>
                <a:gd name="f26" fmla="*/ 0 f19 1"/>
                <a:gd name="f27" fmla="*/ 306359 f18 1"/>
                <a:gd name="f28" fmla="+- f20 0 f1"/>
                <a:gd name="f29" fmla="*/ f23 1 2679"/>
                <a:gd name="f30" fmla="*/ f24 1 306358"/>
                <a:gd name="f31" fmla="*/ f25 1 2679"/>
                <a:gd name="f32" fmla="*/ f26 1 2679"/>
                <a:gd name="f33" fmla="*/ f27 1 306358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50" y="f48"/>
                </a:cxn>
                <a:cxn ang="f28">
                  <a:pos x="f50" y="f51"/>
                </a:cxn>
                <a:cxn ang="f28">
                  <a:pos x="f47" y="f51"/>
                </a:cxn>
                <a:cxn ang="f28">
                  <a:pos x="f47" y="f48"/>
                </a:cxn>
              </a:cxnLst>
              <a:rect l="f43" t="f46" r="f44" b="f45"/>
              <a:pathLst>
                <a:path w="2679" h="306358">
                  <a:moveTo>
                    <a:pt x="f8" y="f5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8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8" name="Freeform: Shape 1671">
              <a:extLst>
                <a:ext uri="{FF2B5EF4-FFF2-40B4-BE49-F238E27FC236}">
                  <a16:creationId xmlns:a16="http://schemas.microsoft.com/office/drawing/2014/main" id="{C43D0542-3294-7B71-8912-41B656A851E9}"/>
                </a:ext>
              </a:extLst>
            </p:cNvPr>
            <p:cNvSpPr/>
            <p:nvPr/>
          </p:nvSpPr>
          <p:spPr>
            <a:xfrm>
              <a:off x="671187" y="6262295"/>
              <a:ext cx="245232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8710"/>
                <a:gd name="f7" fmla="val 1205"/>
                <a:gd name="f8" fmla="val 258711"/>
                <a:gd name="f9" fmla="val 1206"/>
                <a:gd name="f10" fmla="+- 0 0 -90"/>
                <a:gd name="f11" fmla="*/ f3 1 258710"/>
                <a:gd name="f12" fmla="*/ f4 1 120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58710"/>
                <a:gd name="f21" fmla="*/ f17 1 1205"/>
                <a:gd name="f22" fmla="*/ 0 f18 1"/>
                <a:gd name="f23" fmla="*/ 0 f17 1"/>
                <a:gd name="f24" fmla="*/ 258711 f18 1"/>
                <a:gd name="f25" fmla="*/ 1206 f17 1"/>
                <a:gd name="f26" fmla="+- f19 0 f1"/>
                <a:gd name="f27" fmla="*/ f22 1 258710"/>
                <a:gd name="f28" fmla="*/ f23 1 1205"/>
                <a:gd name="f29" fmla="*/ f24 1 258710"/>
                <a:gd name="f30" fmla="*/ f25 1 120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258710" h="1205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9" name="Freeform: Shape 1672">
              <a:extLst>
                <a:ext uri="{FF2B5EF4-FFF2-40B4-BE49-F238E27FC236}">
                  <a16:creationId xmlns:a16="http://schemas.microsoft.com/office/drawing/2014/main" id="{B7D37911-1148-51C5-20FB-9D56D5FA373E}"/>
                </a:ext>
              </a:extLst>
            </p:cNvPr>
            <p:cNvSpPr/>
            <p:nvPr/>
          </p:nvSpPr>
          <p:spPr>
            <a:xfrm>
              <a:off x="1355579" y="5842604"/>
              <a:ext cx="2414" cy="2901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90150"/>
                <a:gd name="f8" fmla="val 1340"/>
                <a:gd name="f9" fmla="val 2546"/>
                <a:gd name="f10" fmla="val 1608"/>
                <a:gd name="f11" fmla="val 1082"/>
                <a:gd name="f12" fmla="val 737"/>
                <a:gd name="f13" fmla="val 626"/>
                <a:gd name="f14" fmla="+- 0 0 -90"/>
                <a:gd name="f15" fmla="*/ f3 1 2545"/>
                <a:gd name="f16" fmla="*/ f4 1 29015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45"/>
                <a:gd name="f25" fmla="*/ f21 1 290150"/>
                <a:gd name="f26" fmla="*/ 1340 f22 1"/>
                <a:gd name="f27" fmla="*/ 290150 f21 1"/>
                <a:gd name="f28" fmla="*/ 2546 f22 1"/>
                <a:gd name="f29" fmla="*/ 1340 f21 1"/>
                <a:gd name="f30" fmla="*/ 0 f22 1"/>
                <a:gd name="f31" fmla="*/ 0 f21 1"/>
                <a:gd name="f32" fmla="+- f23 0 f1"/>
                <a:gd name="f33" fmla="*/ f26 1 2545"/>
                <a:gd name="f34" fmla="*/ f27 1 290150"/>
                <a:gd name="f35" fmla="*/ f28 1 2545"/>
                <a:gd name="f36" fmla="*/ f29 1 290150"/>
                <a:gd name="f37" fmla="*/ f30 1 2545"/>
                <a:gd name="f38" fmla="*/ f31 1 290150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4"/>
                </a:cxn>
              </a:cxnLst>
              <a:rect l="f49" t="f52" r="f50" b="f51"/>
              <a:pathLst>
                <a:path w="2545" h="290150">
                  <a:moveTo>
                    <a:pt x="f8" y="f7"/>
                  </a:moveTo>
                  <a:lnTo>
                    <a:pt x="f9" y="f7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0" name="Freeform: Shape 1673">
              <a:extLst>
                <a:ext uri="{FF2B5EF4-FFF2-40B4-BE49-F238E27FC236}">
                  <a16:creationId xmlns:a16="http://schemas.microsoft.com/office/drawing/2014/main" id="{1B79C77B-D518-596C-CBBF-18C048DB5DA5}"/>
                </a:ext>
              </a:extLst>
            </p:cNvPr>
            <p:cNvSpPr/>
            <p:nvPr/>
          </p:nvSpPr>
          <p:spPr>
            <a:xfrm>
              <a:off x="1355579" y="5822908"/>
              <a:ext cx="2414" cy="88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8848"/>
                <a:gd name="f8" fmla="val 1213"/>
                <a:gd name="f9" fmla="val 8849"/>
                <a:gd name="f10" fmla="val 737"/>
                <a:gd name="f11" fmla="val 8182"/>
                <a:gd name="f12" fmla="val 1608"/>
                <a:gd name="f13" fmla="val 7679"/>
                <a:gd name="f14" fmla="val 2546"/>
                <a:gd name="f15" fmla="val 7375"/>
                <a:gd name="f16" fmla="val 547"/>
                <a:gd name="f17" fmla="val 2010"/>
                <a:gd name="f18" fmla="val 8"/>
                <a:gd name="f19" fmla="val 1340"/>
                <a:gd name="f20" fmla="val 683"/>
                <a:gd name="f21" fmla="val -66"/>
                <a:gd name="f22" fmla="val 80"/>
                <a:gd name="f23" fmla="val 409"/>
                <a:gd name="f24" fmla="val 13"/>
                <a:gd name="f25" fmla="val 1071"/>
                <a:gd name="f26" fmla="val 1119"/>
                <a:gd name="f27" fmla="val 1166"/>
                <a:gd name="f28" fmla="+- 0 0 -90"/>
                <a:gd name="f29" fmla="*/ f3 1 2545"/>
                <a:gd name="f30" fmla="*/ f4 1 884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545"/>
                <a:gd name="f39" fmla="*/ f35 1 8848"/>
                <a:gd name="f40" fmla="*/ 0 f36 1"/>
                <a:gd name="f41" fmla="*/ 1213 f35 1"/>
                <a:gd name="f42" fmla="*/ 8849 f35 1"/>
                <a:gd name="f43" fmla="*/ 2546 f36 1"/>
                <a:gd name="f44" fmla="*/ 7375 f35 1"/>
                <a:gd name="f45" fmla="*/ 1340 f36 1"/>
                <a:gd name="f46" fmla="*/ 8 f35 1"/>
                <a:gd name="f47" fmla="*/ 13 f36 1"/>
                <a:gd name="f48" fmla="*/ 1071 f35 1"/>
                <a:gd name="f49" fmla="+- f37 0 f1"/>
                <a:gd name="f50" fmla="*/ f40 1 2545"/>
                <a:gd name="f51" fmla="*/ f41 1 8848"/>
                <a:gd name="f52" fmla="*/ f42 1 8848"/>
                <a:gd name="f53" fmla="*/ f43 1 2545"/>
                <a:gd name="f54" fmla="*/ f44 1 8848"/>
                <a:gd name="f55" fmla="*/ f45 1 2545"/>
                <a:gd name="f56" fmla="*/ f46 1 8848"/>
                <a:gd name="f57" fmla="*/ f47 1 2545"/>
                <a:gd name="f58" fmla="*/ f48 1 8848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9"/>
                <a:gd name="f66" fmla="*/ f53 1 f38"/>
                <a:gd name="f67" fmla="*/ f54 1 f39"/>
                <a:gd name="f68" fmla="*/ f55 1 f38"/>
                <a:gd name="f69" fmla="*/ f56 1 f39"/>
                <a:gd name="f70" fmla="*/ f57 1 f38"/>
                <a:gd name="f71" fmla="*/ f58 1 f39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30 1"/>
                <a:gd name="f79" fmla="*/ f66 f29 1"/>
                <a:gd name="f80" fmla="*/ f67 f30 1"/>
                <a:gd name="f81" fmla="*/ f68 f29 1"/>
                <a:gd name="f82" fmla="*/ f69 f30 1"/>
                <a:gd name="f83" fmla="*/ f70 f29 1"/>
                <a:gd name="f84" fmla="*/ f7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6" y="f78"/>
                </a:cxn>
                <a:cxn ang="f49">
                  <a:pos x="f79" y="f80"/>
                </a:cxn>
                <a:cxn ang="f49">
                  <a:pos x="f79" y="f77"/>
                </a:cxn>
                <a:cxn ang="f49">
                  <a:pos x="f81" y="f82"/>
                </a:cxn>
                <a:cxn ang="f49">
                  <a:pos x="f83" y="f84"/>
                </a:cxn>
                <a:cxn ang="f49">
                  <a:pos x="f76" y="f77"/>
                </a:cxn>
              </a:cxnLst>
              <a:rect l="f72" t="f75" r="f73" b="f74"/>
              <a:pathLst>
                <a:path w="2545" h="8848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8"/>
                  </a:lnTo>
                  <a:cubicBezTo>
                    <a:pt x="f14" y="f16"/>
                    <a:pt x="f17" y="f18"/>
                    <a:pt x="f19" y="f18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5" y="f26"/>
                    <a:pt x="f5" y="f2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1" name="Freeform: Shape 1674">
              <a:extLst>
                <a:ext uri="{FF2B5EF4-FFF2-40B4-BE49-F238E27FC236}">
                  <a16:creationId xmlns:a16="http://schemas.microsoft.com/office/drawing/2014/main" id="{9FC754A4-BCC8-93BE-A4CD-E287E74EA234}"/>
                </a:ext>
              </a:extLst>
            </p:cNvPr>
            <p:cNvSpPr/>
            <p:nvPr/>
          </p:nvSpPr>
          <p:spPr>
            <a:xfrm>
              <a:off x="1681206" y="5844213"/>
              <a:ext cx="2542" cy="6188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618879"/>
                <a:gd name="f8" fmla="val 2680"/>
                <a:gd name="f9" fmla="val 618880"/>
                <a:gd name="f10" fmla="val 1340"/>
                <a:gd name="f11" fmla="val 618612"/>
                <a:gd name="f12" fmla="+- 0 0 -90"/>
                <a:gd name="f13" fmla="*/ f3 1 2679"/>
                <a:gd name="f14" fmla="*/ f4 1 61887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79"/>
                <a:gd name="f23" fmla="*/ f19 1 618879"/>
                <a:gd name="f24" fmla="*/ 2680 f20 1"/>
                <a:gd name="f25" fmla="*/ 618880 f19 1"/>
                <a:gd name="f26" fmla="*/ 0 f19 1"/>
                <a:gd name="f27" fmla="*/ 1340 f20 1"/>
                <a:gd name="f28" fmla="*/ 0 f20 1"/>
                <a:gd name="f29" fmla="*/ 618612 f19 1"/>
                <a:gd name="f30" fmla="+- f21 0 f1"/>
                <a:gd name="f31" fmla="*/ f24 1 2679"/>
                <a:gd name="f32" fmla="*/ f25 1 618879"/>
                <a:gd name="f33" fmla="*/ f26 1 618879"/>
                <a:gd name="f34" fmla="*/ f27 1 2679"/>
                <a:gd name="f35" fmla="*/ f28 1 2679"/>
                <a:gd name="f36" fmla="*/ f29 1 618879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5" y="f53"/>
                </a:cxn>
                <a:cxn ang="f30">
                  <a:pos x="f55" y="f56"/>
                </a:cxn>
                <a:cxn ang="f30">
                  <a:pos x="f51" y="f56"/>
                </a:cxn>
              </a:cxnLst>
              <a:rect l="f47" t="f50" r="f48" b="f49"/>
              <a:pathLst>
                <a:path w="2679" h="618879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8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2" name="Freeform: Shape 1675">
              <a:extLst>
                <a:ext uri="{FF2B5EF4-FFF2-40B4-BE49-F238E27FC236}">
                  <a16:creationId xmlns:a16="http://schemas.microsoft.com/office/drawing/2014/main" id="{3F377F48-A211-AD13-5BE5-C33E781FEE2E}"/>
                </a:ext>
              </a:extLst>
            </p:cNvPr>
            <p:cNvSpPr/>
            <p:nvPr/>
          </p:nvSpPr>
          <p:spPr>
            <a:xfrm>
              <a:off x="3238082" y="6498732"/>
              <a:ext cx="13844" cy="364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6436"/>
                <a:gd name="f8" fmla="val 7771"/>
                <a:gd name="f9" fmla="val 31346"/>
                <a:gd name="f10" fmla="val 10906"/>
                <a:gd name="f11" fmla="val 31386"/>
                <a:gd name="f12" fmla="val 13679"/>
                <a:gd name="f13" fmla="val 33436"/>
                <a:gd name="f14" fmla="val 14604"/>
                <a:gd name="f15" fmla="val 7234"/>
                <a:gd name="f16" fmla="val 7369"/>
                <a:gd name="f17" fmla="val 3349"/>
                <a:gd name="f18" fmla="val 67"/>
                <a:gd name="f19" fmla="val 4019"/>
                <a:gd name="f20" fmla="+- 0 0 -90"/>
                <a:gd name="f21" fmla="*/ f3 1 14603"/>
                <a:gd name="f22" fmla="*/ f4 1 3643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603"/>
                <a:gd name="f31" fmla="*/ f27 1 36436"/>
                <a:gd name="f32" fmla="*/ 7771 f28 1"/>
                <a:gd name="f33" fmla="*/ 31346 f27 1"/>
                <a:gd name="f34" fmla="*/ 14604 f28 1"/>
                <a:gd name="f35" fmla="*/ 36436 f27 1"/>
                <a:gd name="f36" fmla="*/ 7234 f27 1"/>
                <a:gd name="f37" fmla="*/ 7369 f28 1"/>
                <a:gd name="f38" fmla="*/ 0 f28 1"/>
                <a:gd name="f39" fmla="*/ 0 f27 1"/>
                <a:gd name="f40" fmla="+- f29 0 f1"/>
                <a:gd name="f41" fmla="*/ f32 1 14603"/>
                <a:gd name="f42" fmla="*/ f33 1 36436"/>
                <a:gd name="f43" fmla="*/ f34 1 14603"/>
                <a:gd name="f44" fmla="*/ f35 1 36436"/>
                <a:gd name="f45" fmla="*/ f36 1 36436"/>
                <a:gd name="f46" fmla="*/ f37 1 14603"/>
                <a:gd name="f47" fmla="*/ f38 1 14603"/>
                <a:gd name="f48" fmla="*/ f39 1 36436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1"/>
                <a:gd name="f58" fmla="*/ f46 1 f30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2 1"/>
                <a:gd name="f70" fmla="*/ f58 f21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7" y="f69"/>
                </a:cxn>
                <a:cxn ang="f40">
                  <a:pos x="f70" y="f69"/>
                </a:cxn>
                <a:cxn ang="f40">
                  <a:pos x="f71" y="f72"/>
                </a:cxn>
                <a:cxn ang="f40">
                  <a:pos x="f71" y="f66"/>
                </a:cxn>
                <a:cxn ang="f40">
                  <a:pos x="f65" y="f66"/>
                </a:cxn>
              </a:cxnLst>
              <a:rect l="f61" t="f64" r="f62" b="f63"/>
              <a:pathLst>
                <a:path w="14603" h="36436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4" y="f15"/>
                  </a:lnTo>
                  <a:lnTo>
                    <a:pt x="f16" y="f15"/>
                  </a:lnTo>
                  <a:cubicBezTo>
                    <a:pt x="f17" y="f15"/>
                    <a:pt x="f18" y="f19"/>
                    <a:pt x="f5" y="f5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3" name="Freeform: Shape 1676">
              <a:extLst>
                <a:ext uri="{FF2B5EF4-FFF2-40B4-BE49-F238E27FC236}">
                  <a16:creationId xmlns:a16="http://schemas.microsoft.com/office/drawing/2014/main" id="{DF1F9166-942B-9244-6F66-3EA4C4B9D94B}"/>
                </a:ext>
              </a:extLst>
            </p:cNvPr>
            <p:cNvSpPr/>
            <p:nvPr/>
          </p:nvSpPr>
          <p:spPr>
            <a:xfrm>
              <a:off x="1855829" y="5646950"/>
              <a:ext cx="13844" cy="148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48371"/>
                <a:gd name="f8" fmla="val 6377"/>
                <a:gd name="f9" fmla="val 14604"/>
                <a:gd name="f10" fmla="val 14054"/>
                <a:gd name="f11" fmla="val 2345"/>
                <a:gd name="f12" fmla="val 10343"/>
                <a:gd name="f13" fmla="val -480"/>
                <a:gd name="f14" fmla="val 6310"/>
                <a:gd name="f15" fmla="val 68"/>
                <a:gd name="f16" fmla="val 3028"/>
                <a:gd name="f17" fmla="val 514"/>
                <a:gd name="f18" fmla="val 442"/>
                <a:gd name="f19" fmla="val 3095"/>
                <a:gd name="f20" fmla="+- 0 0 -90"/>
                <a:gd name="f21" fmla="*/ f3 1 14603"/>
                <a:gd name="f22" fmla="*/ f4 1 14837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603"/>
                <a:gd name="f31" fmla="*/ f27 1 148371"/>
                <a:gd name="f32" fmla="*/ 0 f28 1"/>
                <a:gd name="f33" fmla="*/ 6377 f27 1"/>
                <a:gd name="f34" fmla="*/ 148371 f27 1"/>
                <a:gd name="f35" fmla="*/ 14604 f28 1"/>
                <a:gd name="f36" fmla="*/ 6310 f28 1"/>
                <a:gd name="f37" fmla="*/ 68 f27 1"/>
                <a:gd name="f38" fmla="+- f29 0 f1"/>
                <a:gd name="f39" fmla="*/ f32 1 14603"/>
                <a:gd name="f40" fmla="*/ f33 1 148371"/>
                <a:gd name="f41" fmla="*/ f34 1 148371"/>
                <a:gd name="f42" fmla="*/ f35 1 14603"/>
                <a:gd name="f43" fmla="*/ f36 1 14603"/>
                <a:gd name="f44" fmla="*/ f37 1 148371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1"/>
                <a:gd name="f52" fmla="*/ f42 1 f30"/>
                <a:gd name="f53" fmla="*/ f43 1 f30"/>
                <a:gd name="f54" fmla="*/ f44 1 f31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2 1"/>
                <a:gd name="f62" fmla="*/ f52 f21 1"/>
                <a:gd name="f63" fmla="*/ f53 f21 1"/>
                <a:gd name="f64" fmla="*/ f5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59" y="f61"/>
                </a:cxn>
                <a:cxn ang="f38">
                  <a:pos x="f62" y="f61"/>
                </a:cxn>
                <a:cxn ang="f38">
                  <a:pos x="f62" y="f60"/>
                </a:cxn>
                <a:cxn ang="f38">
                  <a:pos x="f63" y="f64"/>
                </a:cxn>
                <a:cxn ang="f38">
                  <a:pos x="f59" y="f60"/>
                </a:cxn>
              </a:cxnLst>
              <a:rect l="f55" t="f58" r="f56" b="f57"/>
              <a:pathLst>
                <a:path w="14603" h="148371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4" name="Freeform: Shape 1677">
              <a:extLst>
                <a:ext uri="{FF2B5EF4-FFF2-40B4-BE49-F238E27FC236}">
                  <a16:creationId xmlns:a16="http://schemas.microsoft.com/office/drawing/2014/main" id="{729D6234-F052-F07A-5865-8EDBBFC33C88}"/>
                </a:ext>
              </a:extLst>
            </p:cNvPr>
            <p:cNvSpPr/>
            <p:nvPr/>
          </p:nvSpPr>
          <p:spPr>
            <a:xfrm>
              <a:off x="3388958" y="5887647"/>
              <a:ext cx="470778" cy="147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6654"/>
                <a:gd name="f7" fmla="val 14701"/>
                <a:gd name="f8" fmla="val 8172"/>
                <a:gd name="f9" fmla="val 5860"/>
                <a:gd name="f10" fmla="val 9258"/>
                <a:gd name="f11" fmla="val 9630"/>
                <a:gd name="f12" fmla="val 7074"/>
                <a:gd name="f13" fmla="val 13561"/>
                <a:gd name="f14" fmla="val 3309"/>
                <a:gd name="f15" fmla="val 14641"/>
                <a:gd name="f16" fmla="val 3229"/>
                <a:gd name="f17" fmla="val 14662"/>
                <a:gd name="f18" fmla="val 3162"/>
                <a:gd name="f19" fmla="val 14683"/>
                <a:gd name="f20" fmla="val 3081"/>
                <a:gd name="f21" fmla="val 489286"/>
                <a:gd name="f22" fmla="val 7468"/>
                <a:gd name="f23" fmla="val 3398"/>
                <a:gd name="f24" fmla="val 492582"/>
                <a:gd name="f25" fmla="val 100"/>
                <a:gd name="f26" fmla="val 496655"/>
                <a:gd name="f27" fmla="val 938"/>
                <a:gd name="f28" fmla="val 3845"/>
                <a:gd name="f29" fmla="val -548"/>
                <a:gd name="f30" fmla="val 7489"/>
                <a:gd name="f31" fmla="val 2022"/>
                <a:gd name="f32" fmla="+- 0 0 -90"/>
                <a:gd name="f33" fmla="*/ f3 1 496654"/>
                <a:gd name="f34" fmla="*/ f4 1 1470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496654"/>
                <a:gd name="f43" fmla="*/ f39 1 14701"/>
                <a:gd name="f44" fmla="*/ 8172 f40 1"/>
                <a:gd name="f45" fmla="*/ 5860 f39 1"/>
                <a:gd name="f46" fmla="*/ 3309 f40 1"/>
                <a:gd name="f47" fmla="*/ 14641 f39 1"/>
                <a:gd name="f48" fmla="*/ 3081 f40 1"/>
                <a:gd name="f49" fmla="*/ 14701 f39 1"/>
                <a:gd name="f50" fmla="*/ 489286 f40 1"/>
                <a:gd name="f51" fmla="*/ 7468 f39 1"/>
                <a:gd name="f52" fmla="*/ 496655 f40 1"/>
                <a:gd name="f53" fmla="*/ 100 f39 1"/>
                <a:gd name="f54" fmla="*/ 938 f40 1"/>
                <a:gd name="f55" fmla="*/ 0 f40 1"/>
                <a:gd name="f56" fmla="+- f41 0 f1"/>
                <a:gd name="f57" fmla="*/ f44 1 496654"/>
                <a:gd name="f58" fmla="*/ f45 1 14701"/>
                <a:gd name="f59" fmla="*/ f46 1 496654"/>
                <a:gd name="f60" fmla="*/ f47 1 14701"/>
                <a:gd name="f61" fmla="*/ f48 1 496654"/>
                <a:gd name="f62" fmla="*/ f49 1 14701"/>
                <a:gd name="f63" fmla="*/ f50 1 496654"/>
                <a:gd name="f64" fmla="*/ f51 1 14701"/>
                <a:gd name="f65" fmla="*/ f52 1 496654"/>
                <a:gd name="f66" fmla="*/ f53 1 14701"/>
                <a:gd name="f67" fmla="*/ f54 1 496654"/>
                <a:gd name="f68" fmla="*/ f55 1 496654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2"/>
                <a:gd name="f76" fmla="*/ f60 1 f43"/>
                <a:gd name="f77" fmla="*/ f61 1 f42"/>
                <a:gd name="f78" fmla="*/ f62 1 f43"/>
                <a:gd name="f79" fmla="*/ f63 1 f42"/>
                <a:gd name="f80" fmla="*/ f64 1 f43"/>
                <a:gd name="f81" fmla="*/ f65 1 f42"/>
                <a:gd name="f82" fmla="*/ f66 1 f43"/>
                <a:gd name="f83" fmla="*/ f67 1 f42"/>
                <a:gd name="f84" fmla="*/ f68 1 f42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3 1"/>
                <a:gd name="f92" fmla="*/ f76 f34 1"/>
                <a:gd name="f93" fmla="*/ f77 f33 1"/>
                <a:gd name="f94" fmla="*/ f78 f34 1"/>
                <a:gd name="f95" fmla="*/ f79 f33 1"/>
                <a:gd name="f96" fmla="*/ f80 f34 1"/>
                <a:gd name="f97" fmla="*/ f81 f33 1"/>
                <a:gd name="f98" fmla="*/ f82 f34 1"/>
                <a:gd name="f99" fmla="*/ f83 f33 1"/>
                <a:gd name="f100" fmla="*/ f8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5" y="f94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98"/>
                </a:cxn>
                <a:cxn ang="f56">
                  <a:pos x="f100" y="f98"/>
                </a:cxn>
                <a:cxn ang="f56">
                  <a:pos x="f89" y="f90"/>
                </a:cxn>
              </a:cxnLst>
              <a:rect l="f85" t="f88" r="f86" b="f87"/>
              <a:pathLst>
                <a:path w="496654" h="1470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1" y="f7"/>
                  </a:lnTo>
                  <a:lnTo>
                    <a:pt x="f21" y="f22"/>
                  </a:lnTo>
                  <a:cubicBezTo>
                    <a:pt x="f21" y="f23"/>
                    <a:pt x="f24" y="f25"/>
                    <a:pt x="f26" y="f25"/>
                  </a:cubicBezTo>
                  <a:lnTo>
                    <a:pt x="f27" y="f25"/>
                  </a:lnTo>
                  <a:lnTo>
                    <a:pt x="f5" y="f25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5" name="Freeform: Shape 1678">
              <a:extLst>
                <a:ext uri="{FF2B5EF4-FFF2-40B4-BE49-F238E27FC236}">
                  <a16:creationId xmlns:a16="http://schemas.microsoft.com/office/drawing/2014/main" id="{97A3A320-7ABC-9E10-D920-7A895B6C8DF2}"/>
                </a:ext>
              </a:extLst>
            </p:cNvPr>
            <p:cNvSpPr/>
            <p:nvPr/>
          </p:nvSpPr>
          <p:spPr>
            <a:xfrm>
              <a:off x="3328004" y="5888745"/>
              <a:ext cx="68964" cy="296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755"/>
                <a:gd name="f7" fmla="val 29680"/>
                <a:gd name="f8" fmla="val 9111"/>
                <a:gd name="f9" fmla="val 24189"/>
                <a:gd name="f10" fmla="val 29681"/>
                <a:gd name="f11" fmla="val 64175"/>
                <a:gd name="f12" fmla="val 14946"/>
                <a:gd name="f13" fmla="val 7042"/>
                <a:gd name="f14" fmla="val 64095"/>
                <a:gd name="f15" fmla="val 6381"/>
                <a:gd name="f16" fmla="val 64564"/>
                <a:gd name="f17" fmla="val 5782"/>
                <a:gd name="f18" fmla="val 65234"/>
                <a:gd name="f19" fmla="val 5703"/>
                <a:gd name="f20" fmla="val 65328"/>
                <a:gd name="f21" fmla="val 5692"/>
                <a:gd name="f22" fmla="val 65422"/>
                <a:gd name="f23" fmla="val 65515"/>
                <a:gd name="f24" fmla="val 66185"/>
                <a:gd name="f25" fmla="val 5699"/>
                <a:gd name="f26" fmla="val 66721"/>
                <a:gd name="f27" fmla="val 6235"/>
                <a:gd name="f28" fmla="val 66734"/>
                <a:gd name="f29" fmla="val 6900"/>
                <a:gd name="f30" fmla="val 6949"/>
                <a:gd name="f31" fmla="val 6995"/>
                <a:gd name="f32" fmla="val 14142"/>
                <a:gd name="f33" fmla="val 67391"/>
                <a:gd name="f34" fmla="val 71196"/>
                <a:gd name="f35" fmla="val 13184"/>
                <a:gd name="f36" fmla="val 73500"/>
                <a:gd name="f37" fmla="val 9325"/>
                <a:gd name="f38" fmla="val 72535"/>
                <a:gd name="f39" fmla="val 5523"/>
                <a:gd name="f40" fmla="val 72522"/>
                <a:gd name="f41" fmla="val 5448"/>
                <a:gd name="f42" fmla="val 72509"/>
                <a:gd name="f43" fmla="val 5375"/>
                <a:gd name="f44" fmla="val 72482"/>
                <a:gd name="f45" fmla="val 5301"/>
                <a:gd name="f46" fmla="val 71571"/>
                <a:gd name="f47" fmla="val 1799"/>
                <a:gd name="f48" fmla="val 68154"/>
                <a:gd name="f49" fmla="val -451"/>
                <a:gd name="f50" fmla="val 64577"/>
                <a:gd name="f51" fmla="val 77"/>
                <a:gd name="f52" fmla="val 63639"/>
                <a:gd name="f53" fmla="val 17223"/>
                <a:gd name="f54" fmla="val 804"/>
                <a:gd name="f55" fmla="val 17097"/>
                <a:gd name="f56" fmla="val 1608"/>
                <a:gd name="f57" fmla="val 2412"/>
                <a:gd name="f58" fmla="val 6069"/>
                <a:gd name="f59" fmla="val 17552"/>
                <a:gd name="f60" fmla="val 8923"/>
                <a:gd name="f61" fmla="val 20522"/>
                <a:gd name="f62" fmla="+- 0 0 -90"/>
                <a:gd name="f63" fmla="*/ f3 1 72755"/>
                <a:gd name="f64" fmla="*/ f4 1 29680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72755"/>
                <a:gd name="f73" fmla="*/ f69 1 29680"/>
                <a:gd name="f74" fmla="*/ 9111 f70 1"/>
                <a:gd name="f75" fmla="*/ 24189 f69 1"/>
                <a:gd name="f76" fmla="*/ 29681 f69 1"/>
                <a:gd name="f77" fmla="*/ 64175 f70 1"/>
                <a:gd name="f78" fmla="*/ 14946 f69 1"/>
                <a:gd name="f79" fmla="*/ 7042 f69 1"/>
                <a:gd name="f80" fmla="*/ 65234 f70 1"/>
                <a:gd name="f81" fmla="*/ 5703 f69 1"/>
                <a:gd name="f82" fmla="*/ 65515 f70 1"/>
                <a:gd name="f83" fmla="*/ 66734 f70 1"/>
                <a:gd name="f84" fmla="*/ 6900 f69 1"/>
                <a:gd name="f85" fmla="*/ 66721 f70 1"/>
                <a:gd name="f86" fmla="*/ 14142 f69 1"/>
                <a:gd name="f87" fmla="*/ 67391 f70 1"/>
                <a:gd name="f88" fmla="*/ 72535 f70 1"/>
                <a:gd name="f89" fmla="*/ 5523 f69 1"/>
                <a:gd name="f90" fmla="*/ 72482 f70 1"/>
                <a:gd name="f91" fmla="*/ 5301 f69 1"/>
                <a:gd name="f92" fmla="*/ 64577 f70 1"/>
                <a:gd name="f93" fmla="*/ 77 f69 1"/>
                <a:gd name="f94" fmla="*/ 63639 f70 1"/>
                <a:gd name="f95" fmla="*/ 0 f70 1"/>
                <a:gd name="f96" fmla="*/ 17223 f69 1"/>
                <a:gd name="f97" fmla="*/ 2412 f70 1"/>
                <a:gd name="f98" fmla="+- f71 0 f1"/>
                <a:gd name="f99" fmla="*/ f74 1 72755"/>
                <a:gd name="f100" fmla="*/ f75 1 29680"/>
                <a:gd name="f101" fmla="*/ f76 1 29680"/>
                <a:gd name="f102" fmla="*/ f77 1 72755"/>
                <a:gd name="f103" fmla="*/ f78 1 29680"/>
                <a:gd name="f104" fmla="*/ f79 1 29680"/>
                <a:gd name="f105" fmla="*/ f80 1 72755"/>
                <a:gd name="f106" fmla="*/ f81 1 29680"/>
                <a:gd name="f107" fmla="*/ f82 1 72755"/>
                <a:gd name="f108" fmla="*/ f83 1 72755"/>
                <a:gd name="f109" fmla="*/ f84 1 29680"/>
                <a:gd name="f110" fmla="*/ f85 1 72755"/>
                <a:gd name="f111" fmla="*/ f86 1 29680"/>
                <a:gd name="f112" fmla="*/ f87 1 72755"/>
                <a:gd name="f113" fmla="*/ f88 1 72755"/>
                <a:gd name="f114" fmla="*/ f89 1 29680"/>
                <a:gd name="f115" fmla="*/ f90 1 72755"/>
                <a:gd name="f116" fmla="*/ f91 1 29680"/>
                <a:gd name="f117" fmla="*/ f92 1 72755"/>
                <a:gd name="f118" fmla="*/ f93 1 29680"/>
                <a:gd name="f119" fmla="*/ f94 1 72755"/>
                <a:gd name="f120" fmla="*/ f95 1 72755"/>
                <a:gd name="f121" fmla="*/ f96 1 29680"/>
                <a:gd name="f122" fmla="*/ f97 1 72755"/>
                <a:gd name="f123" fmla="*/ f65 1 f72"/>
                <a:gd name="f124" fmla="*/ f66 1 f72"/>
                <a:gd name="f125" fmla="*/ f65 1 f73"/>
                <a:gd name="f126" fmla="*/ f67 1 f73"/>
                <a:gd name="f127" fmla="*/ f99 1 f72"/>
                <a:gd name="f128" fmla="*/ f100 1 f73"/>
                <a:gd name="f129" fmla="*/ f101 1 f73"/>
                <a:gd name="f130" fmla="*/ f102 1 f72"/>
                <a:gd name="f131" fmla="*/ f103 1 f73"/>
                <a:gd name="f132" fmla="*/ f104 1 f73"/>
                <a:gd name="f133" fmla="*/ f105 1 f72"/>
                <a:gd name="f134" fmla="*/ f106 1 f73"/>
                <a:gd name="f135" fmla="*/ f107 1 f72"/>
                <a:gd name="f136" fmla="*/ f108 1 f72"/>
                <a:gd name="f137" fmla="*/ f109 1 f73"/>
                <a:gd name="f138" fmla="*/ f110 1 f72"/>
                <a:gd name="f139" fmla="*/ f111 1 f73"/>
                <a:gd name="f140" fmla="*/ f112 1 f72"/>
                <a:gd name="f141" fmla="*/ f113 1 f72"/>
                <a:gd name="f142" fmla="*/ f114 1 f73"/>
                <a:gd name="f143" fmla="*/ f115 1 f72"/>
                <a:gd name="f144" fmla="*/ f116 1 f73"/>
                <a:gd name="f145" fmla="*/ f117 1 f72"/>
                <a:gd name="f146" fmla="*/ f118 1 f73"/>
                <a:gd name="f147" fmla="*/ f119 1 f72"/>
                <a:gd name="f148" fmla="*/ f120 1 f72"/>
                <a:gd name="f149" fmla="*/ f121 1 f73"/>
                <a:gd name="f150" fmla="*/ f122 1 f72"/>
                <a:gd name="f151" fmla="*/ f123 f63 1"/>
                <a:gd name="f152" fmla="*/ f124 f63 1"/>
                <a:gd name="f153" fmla="*/ f126 f64 1"/>
                <a:gd name="f154" fmla="*/ f125 f64 1"/>
                <a:gd name="f155" fmla="*/ f127 f63 1"/>
                <a:gd name="f156" fmla="*/ f128 f64 1"/>
                <a:gd name="f157" fmla="*/ f129 f64 1"/>
                <a:gd name="f158" fmla="*/ f130 f63 1"/>
                <a:gd name="f159" fmla="*/ f131 f64 1"/>
                <a:gd name="f160" fmla="*/ f132 f64 1"/>
                <a:gd name="f161" fmla="*/ f133 f63 1"/>
                <a:gd name="f162" fmla="*/ f134 f64 1"/>
                <a:gd name="f163" fmla="*/ f135 f63 1"/>
                <a:gd name="f164" fmla="*/ f136 f63 1"/>
                <a:gd name="f165" fmla="*/ f137 f64 1"/>
                <a:gd name="f166" fmla="*/ f138 f63 1"/>
                <a:gd name="f167" fmla="*/ f139 f64 1"/>
                <a:gd name="f168" fmla="*/ f140 f63 1"/>
                <a:gd name="f169" fmla="*/ f141 f63 1"/>
                <a:gd name="f170" fmla="*/ f142 f64 1"/>
                <a:gd name="f171" fmla="*/ f143 f63 1"/>
                <a:gd name="f172" fmla="*/ f144 f64 1"/>
                <a:gd name="f173" fmla="*/ f145 f63 1"/>
                <a:gd name="f174" fmla="*/ f146 f64 1"/>
                <a:gd name="f175" fmla="*/ f147 f63 1"/>
                <a:gd name="f176" fmla="*/ f148 f63 1"/>
                <a:gd name="f177" fmla="*/ f149 f64 1"/>
                <a:gd name="f178" fmla="*/ f150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5" y="f156"/>
                </a:cxn>
                <a:cxn ang="f98">
                  <a:pos x="f155" y="f157"/>
                </a:cxn>
                <a:cxn ang="f98">
                  <a:pos x="f158" y="f159"/>
                </a:cxn>
                <a:cxn ang="f98">
                  <a:pos x="f158" y="f160"/>
                </a:cxn>
                <a:cxn ang="f98">
                  <a:pos x="f161" y="f162"/>
                </a:cxn>
                <a:cxn ang="f98">
                  <a:pos x="f163" y="f162"/>
                </a:cxn>
                <a:cxn ang="f98">
                  <a:pos x="f164" y="f165"/>
                </a:cxn>
                <a:cxn ang="f98">
                  <a:pos x="f166" y="f160"/>
                </a:cxn>
                <a:cxn ang="f98">
                  <a:pos x="f166" y="f167"/>
                </a:cxn>
                <a:cxn ang="f98">
                  <a:pos x="f168" y="f167"/>
                </a:cxn>
                <a:cxn ang="f98">
                  <a:pos x="f169" y="f170"/>
                </a:cxn>
                <a:cxn ang="f98">
                  <a:pos x="f171" y="f172"/>
                </a:cxn>
                <a:cxn ang="f98">
                  <a:pos x="f173" y="f174"/>
                </a:cxn>
                <a:cxn ang="f98">
                  <a:pos x="f175" y="f174"/>
                </a:cxn>
                <a:cxn ang="f98">
                  <a:pos x="f176" y="f177"/>
                </a:cxn>
                <a:cxn ang="f98">
                  <a:pos x="f176" y="f177"/>
                </a:cxn>
                <a:cxn ang="f98">
                  <a:pos x="f178" y="f177"/>
                </a:cxn>
                <a:cxn ang="f98">
                  <a:pos x="f155" y="f156"/>
                </a:cxn>
              </a:cxnLst>
              <a:rect l="f151" t="f154" r="f152" b="f153"/>
              <a:pathLst>
                <a:path w="72755" h="29680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1"/>
                    <a:pt x="f23" y="f19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28" y="f30"/>
                    <a:pt x="f26" y="f31"/>
                    <a:pt x="f26" y="f13"/>
                  </a:cubicBezTo>
                  <a:lnTo>
                    <a:pt x="f26" y="f32"/>
                  </a:lnTo>
                  <a:lnTo>
                    <a:pt x="f33" y="f32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2" y="f51"/>
                  </a:lnTo>
                  <a:lnTo>
                    <a:pt x="f5" y="f53"/>
                  </a:lnTo>
                  <a:cubicBezTo>
                    <a:pt x="f5" y="f53"/>
                    <a:pt x="f5" y="f53"/>
                    <a:pt x="f5" y="f53"/>
                  </a:cubicBezTo>
                  <a:cubicBezTo>
                    <a:pt x="f54" y="f55"/>
                    <a:pt x="f56" y="f55"/>
                    <a:pt x="f57" y="f53"/>
                  </a:cubicBez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6" name="Freeform: Shape 1679">
              <a:extLst>
                <a:ext uri="{FF2B5EF4-FFF2-40B4-BE49-F238E27FC236}">
                  <a16:creationId xmlns:a16="http://schemas.microsoft.com/office/drawing/2014/main" id="{BAB1EA03-A6CD-B9BE-07D8-5275A5325521}"/>
                </a:ext>
              </a:extLst>
            </p:cNvPr>
            <p:cNvSpPr/>
            <p:nvPr/>
          </p:nvSpPr>
          <p:spPr>
            <a:xfrm>
              <a:off x="3388437" y="5894441"/>
              <a:ext cx="2432" cy="9592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4"/>
                <a:gd name="f7" fmla="val 959272"/>
                <a:gd name="f8" fmla="val 2556"/>
                <a:gd name="f9" fmla="val 8448"/>
                <a:gd name="f10" fmla="val 1348"/>
                <a:gd name="f11" fmla="val 2636"/>
                <a:gd name="f12" fmla="val 686"/>
                <a:gd name="f13" fmla="val 2154"/>
                <a:gd name="f14" fmla="val 90"/>
                <a:gd name="f15" fmla="val 1497"/>
                <a:gd name="f16" fmla="val 17"/>
                <a:gd name="f17" fmla="val 1444"/>
                <a:gd name="f18" fmla="val 11"/>
                <a:gd name="f19" fmla="val 1404"/>
                <a:gd name="f20" fmla="val 9"/>
                <a:gd name="f21" fmla="val 1350"/>
                <a:gd name="f22" fmla="val 693"/>
                <a:gd name="f23" fmla="val -70"/>
                <a:gd name="f24" fmla="val 91"/>
                <a:gd name="f25" fmla="val 403"/>
                <a:gd name="f26" fmla="val 10"/>
                <a:gd name="f27" fmla="val 1063"/>
                <a:gd name="f28" fmla="val -3"/>
                <a:gd name="f29" fmla="val 1158"/>
                <a:gd name="f30" fmla="val 1253"/>
                <a:gd name="f31" fmla="val 8180"/>
                <a:gd name="f32" fmla="+- 0 0 -90"/>
                <a:gd name="f33" fmla="*/ f3 1 2564"/>
                <a:gd name="f34" fmla="*/ f4 1 95927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564"/>
                <a:gd name="f43" fmla="*/ f39 1 959272"/>
                <a:gd name="f44" fmla="*/ 2556 f40 1"/>
                <a:gd name="f45" fmla="*/ 8448 f39 1"/>
                <a:gd name="f46" fmla="*/ 1348 f39 1"/>
                <a:gd name="f47" fmla="*/ 1497 f40 1"/>
                <a:gd name="f48" fmla="*/ 17 f39 1"/>
                <a:gd name="f49" fmla="*/ 1350 f40 1"/>
                <a:gd name="f50" fmla="*/ 9 f39 1"/>
                <a:gd name="f51" fmla="*/ 10 f40 1"/>
                <a:gd name="f52" fmla="*/ 1063 f39 1"/>
                <a:gd name="f53" fmla="*/ 959272 f39 1"/>
                <a:gd name="f54" fmla="*/ 8180 f39 1"/>
                <a:gd name="f55" fmla="+- f41 0 f1"/>
                <a:gd name="f56" fmla="*/ f44 1 2564"/>
                <a:gd name="f57" fmla="*/ f45 1 959272"/>
                <a:gd name="f58" fmla="*/ f46 1 959272"/>
                <a:gd name="f59" fmla="*/ f47 1 2564"/>
                <a:gd name="f60" fmla="*/ f48 1 959272"/>
                <a:gd name="f61" fmla="*/ f49 1 2564"/>
                <a:gd name="f62" fmla="*/ f50 1 959272"/>
                <a:gd name="f63" fmla="*/ f51 1 2564"/>
                <a:gd name="f64" fmla="*/ f52 1 959272"/>
                <a:gd name="f65" fmla="*/ f53 1 959272"/>
                <a:gd name="f66" fmla="*/ f54 1 959272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3"/>
                <a:gd name="f74" fmla="*/ f59 1 f42"/>
                <a:gd name="f75" fmla="*/ f60 1 f43"/>
                <a:gd name="f76" fmla="*/ f61 1 f42"/>
                <a:gd name="f77" fmla="*/ f62 1 f43"/>
                <a:gd name="f78" fmla="*/ f63 1 f42"/>
                <a:gd name="f79" fmla="*/ f64 1 f43"/>
                <a:gd name="f80" fmla="*/ f65 1 f43"/>
                <a:gd name="f81" fmla="*/ f66 1 f43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4 1"/>
                <a:gd name="f89" fmla="*/ f74 f33 1"/>
                <a:gd name="f90" fmla="*/ f75 f34 1"/>
                <a:gd name="f91" fmla="*/ f76 f33 1"/>
                <a:gd name="f92" fmla="*/ f77 f34 1"/>
                <a:gd name="f93" fmla="*/ f78 f33 1"/>
                <a:gd name="f94" fmla="*/ f79 f34 1"/>
                <a:gd name="f95" fmla="*/ f80 f34 1"/>
                <a:gd name="f96" fmla="*/ f8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6" y="f88"/>
                </a:cxn>
                <a:cxn ang="f55">
                  <a:pos x="f89" y="f90"/>
                </a:cxn>
                <a:cxn ang="f55">
                  <a:pos x="f91" y="f92"/>
                </a:cxn>
                <a:cxn ang="f55">
                  <a:pos x="f93" y="f94"/>
                </a:cxn>
                <a:cxn ang="f55">
                  <a:pos x="f93" y="f88"/>
                </a:cxn>
                <a:cxn ang="f55">
                  <a:pos x="f93" y="f95"/>
                </a:cxn>
                <a:cxn ang="f55">
                  <a:pos x="f86" y="f95"/>
                </a:cxn>
                <a:cxn ang="f55">
                  <a:pos x="f86" y="f96"/>
                </a:cxn>
              </a:cxnLst>
              <a:rect l="f82" t="f85" r="f83" b="f84"/>
              <a:pathLst>
                <a:path w="2564" h="959272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0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10"/>
                  </a:cubicBezTo>
                  <a:lnTo>
                    <a:pt x="f26" y="f7"/>
                  </a:lnTo>
                  <a:lnTo>
                    <a:pt x="f8" y="f7"/>
                  </a:lnTo>
                  <a:lnTo>
                    <a:pt x="f8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7" name="Freeform: Shape 1680">
              <a:extLst>
                <a:ext uri="{FF2B5EF4-FFF2-40B4-BE49-F238E27FC236}">
                  <a16:creationId xmlns:a16="http://schemas.microsoft.com/office/drawing/2014/main" id="{E758B36A-0B0A-C390-63FB-BDBBC3B1E735}"/>
                </a:ext>
              </a:extLst>
            </p:cNvPr>
            <p:cNvSpPr/>
            <p:nvPr/>
          </p:nvSpPr>
          <p:spPr>
            <a:xfrm>
              <a:off x="1158352" y="5844213"/>
              <a:ext cx="2414" cy="2881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88140"/>
                <a:gd name="f8" fmla="val 536"/>
                <a:gd name="f9" fmla="val 282113"/>
                <a:gd name="f10" fmla="val 473"/>
                <a:gd name="f11" fmla="val 282381"/>
                <a:gd name="f12" fmla="val 282649"/>
                <a:gd name="f13" fmla="val 282917"/>
                <a:gd name="f14" fmla="val 599"/>
                <a:gd name="f15" fmla="val 283412"/>
                <a:gd name="f16" fmla="val 283894"/>
                <a:gd name="f17" fmla="val 284390"/>
                <a:gd name="f18" fmla="val 288141"/>
                <a:gd name="f19" fmla="val 2546"/>
                <a:gd name="f20" fmla="val 2102"/>
                <a:gd name="f21" fmla="val 78"/>
                <a:gd name="f22" fmla="val 1649"/>
                <a:gd name="f23" fmla="val 1206"/>
                <a:gd name="f24" fmla="val 805"/>
                <a:gd name="f25" fmla="val 56"/>
                <a:gd name="f26" fmla="val 401"/>
                <a:gd name="f27" fmla="+- 0 0 -90"/>
                <a:gd name="f28" fmla="*/ f3 1 2545"/>
                <a:gd name="f29" fmla="*/ f4 1 28814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545"/>
                <a:gd name="f38" fmla="*/ f34 1 288140"/>
                <a:gd name="f39" fmla="*/ 536 f35 1"/>
                <a:gd name="f40" fmla="*/ 282113 f34 1"/>
                <a:gd name="f41" fmla="*/ 282917 f34 1"/>
                <a:gd name="f42" fmla="*/ 284390 f34 1"/>
                <a:gd name="f43" fmla="*/ 288141 f34 1"/>
                <a:gd name="f44" fmla="*/ 2546 f35 1"/>
                <a:gd name="f45" fmla="*/ 0 f34 1"/>
                <a:gd name="f46" fmla="*/ 1206 f35 1"/>
                <a:gd name="f47" fmla="*/ 0 f35 1"/>
                <a:gd name="f48" fmla="+- f36 0 f1"/>
                <a:gd name="f49" fmla="*/ f39 1 2545"/>
                <a:gd name="f50" fmla="*/ f40 1 288140"/>
                <a:gd name="f51" fmla="*/ f41 1 288140"/>
                <a:gd name="f52" fmla="*/ f42 1 288140"/>
                <a:gd name="f53" fmla="*/ f43 1 288140"/>
                <a:gd name="f54" fmla="*/ f44 1 2545"/>
                <a:gd name="f55" fmla="*/ f45 1 288140"/>
                <a:gd name="f56" fmla="*/ f46 1 2545"/>
                <a:gd name="f57" fmla="*/ f47 1 2545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8"/>
                <a:gd name="f65" fmla="*/ f52 1 f38"/>
                <a:gd name="f66" fmla="*/ f53 1 f38"/>
                <a:gd name="f67" fmla="*/ f54 1 f37"/>
                <a:gd name="f68" fmla="*/ f55 1 f38"/>
                <a:gd name="f69" fmla="*/ f56 1 f37"/>
                <a:gd name="f70" fmla="*/ f57 1 f37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9 1"/>
                <a:gd name="f78" fmla="*/ f65 f29 1"/>
                <a:gd name="f79" fmla="*/ f66 f29 1"/>
                <a:gd name="f80" fmla="*/ f67 f28 1"/>
                <a:gd name="f81" fmla="*/ f68 f29 1"/>
                <a:gd name="f82" fmla="*/ f69 f28 1"/>
                <a:gd name="f83" fmla="*/ f7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5" y="f77"/>
                </a:cxn>
                <a:cxn ang="f48">
                  <a:pos x="f75" y="f78"/>
                </a:cxn>
                <a:cxn ang="f48">
                  <a:pos x="f75" y="f78"/>
                </a:cxn>
                <a:cxn ang="f48">
                  <a:pos x="f75" y="f79"/>
                </a:cxn>
                <a:cxn ang="f48">
                  <a:pos x="f80" y="f79"/>
                </a:cxn>
                <a:cxn ang="f48">
                  <a:pos x="f80" y="f81"/>
                </a:cxn>
                <a:cxn ang="f48">
                  <a:pos x="f80" y="f81"/>
                </a:cxn>
                <a:cxn ang="f48">
                  <a:pos x="f82" y="f81"/>
                </a:cxn>
                <a:cxn ang="f48">
                  <a:pos x="f83" y="f81"/>
                </a:cxn>
                <a:cxn ang="f48">
                  <a:pos x="f83" y="f81"/>
                </a:cxn>
              </a:cxnLst>
              <a:rect l="f71" t="f74" r="f72" b="f73"/>
              <a:pathLst>
                <a:path w="2545" h="288140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8" y="f17"/>
                    <a:pt x="f8" y="f17"/>
                    <a:pt x="f8" y="f17"/>
                  </a:cubicBezTo>
                  <a:lnTo>
                    <a:pt x="f8" y="f18"/>
                  </a:lnTo>
                  <a:lnTo>
                    <a:pt x="f19" y="f18"/>
                  </a:lnTo>
                  <a:lnTo>
                    <a:pt x="f19" y="f5"/>
                  </a:lnTo>
                  <a:lnTo>
                    <a:pt x="f19" y="f5"/>
                  </a:lnTo>
                  <a:cubicBezTo>
                    <a:pt x="f20" y="f21"/>
                    <a:pt x="f22" y="f21"/>
                    <a:pt x="f23" y="f5"/>
                  </a:cubicBezTo>
                  <a:cubicBezTo>
                    <a:pt x="f24" y="f25"/>
                    <a:pt x="f26" y="f2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8" name="Freeform: Shape 1681">
              <a:extLst>
                <a:ext uri="{FF2B5EF4-FFF2-40B4-BE49-F238E27FC236}">
                  <a16:creationId xmlns:a16="http://schemas.microsoft.com/office/drawing/2014/main" id="{FCC40444-AD32-EEFA-0B2D-BC49095B805E}"/>
                </a:ext>
              </a:extLst>
            </p:cNvPr>
            <p:cNvSpPr/>
            <p:nvPr/>
          </p:nvSpPr>
          <p:spPr>
            <a:xfrm>
              <a:off x="1150991" y="5835773"/>
              <a:ext cx="2414" cy="2842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84256"/>
                <a:gd name="f8" fmla="val 1206"/>
                <a:gd name="f9" fmla="val 1649"/>
                <a:gd name="f10" fmla="val 284189"/>
                <a:gd name="f11" fmla="val 2102"/>
                <a:gd name="f12" fmla="val 2546"/>
                <a:gd name="f13" fmla="val 4153"/>
                <a:gd name="f14" fmla="val 283854"/>
                <a:gd name="f15" fmla="+- 0 0 -90"/>
                <a:gd name="f16" fmla="*/ f3 1 2545"/>
                <a:gd name="f17" fmla="*/ f4 1 28425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545"/>
                <a:gd name="f26" fmla="*/ f22 1 284256"/>
                <a:gd name="f27" fmla="*/ 1206 f23 1"/>
                <a:gd name="f28" fmla="*/ 284256 f22 1"/>
                <a:gd name="f29" fmla="*/ 2546 f23 1"/>
                <a:gd name="f30" fmla="*/ 4153 f22 1"/>
                <a:gd name="f31" fmla="*/ 0 f23 1"/>
                <a:gd name="f32" fmla="*/ 0 f22 1"/>
                <a:gd name="f33" fmla="*/ 283854 f22 1"/>
                <a:gd name="f34" fmla="+- f24 0 f1"/>
                <a:gd name="f35" fmla="*/ f27 1 2545"/>
                <a:gd name="f36" fmla="*/ f28 1 284256"/>
                <a:gd name="f37" fmla="*/ f29 1 2545"/>
                <a:gd name="f38" fmla="*/ f30 1 284256"/>
                <a:gd name="f39" fmla="*/ f31 1 2545"/>
                <a:gd name="f40" fmla="*/ f32 1 284256"/>
                <a:gd name="f41" fmla="*/ f33 1 284256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58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1" y="f63"/>
                </a:cxn>
              </a:cxnLst>
              <a:rect l="f53" t="f56" r="f54" b="f55"/>
              <a:pathLst>
                <a:path w="2545" h="284256">
                  <a:moveTo>
                    <a:pt x="f8" y="f7"/>
                  </a:moveTo>
                  <a:cubicBezTo>
                    <a:pt x="f9" y="f10"/>
                    <a:pt x="f11" y="f10"/>
                    <a:pt x="f12" y="f7"/>
                  </a:cubicBezTo>
                  <a:lnTo>
                    <a:pt x="f12" y="f7"/>
                  </a:lnTo>
                  <a:lnTo>
                    <a:pt x="f12" y="f13"/>
                  </a:lnTo>
                  <a:lnTo>
                    <a:pt x="f5" y="f5"/>
                  </a:ln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9" name="Freeform: Shape 1682">
              <a:extLst>
                <a:ext uri="{FF2B5EF4-FFF2-40B4-BE49-F238E27FC236}">
                  <a16:creationId xmlns:a16="http://schemas.microsoft.com/office/drawing/2014/main" id="{14912BA3-3B5F-C543-F23B-FF7848BCACAD}"/>
                </a:ext>
              </a:extLst>
            </p:cNvPr>
            <p:cNvSpPr/>
            <p:nvPr/>
          </p:nvSpPr>
          <p:spPr>
            <a:xfrm>
              <a:off x="1126220" y="5794113"/>
              <a:ext cx="2414" cy="3127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312788"/>
                <a:gd name="f8" fmla="val 1742"/>
                <a:gd name="f9" fmla="val 312789"/>
                <a:gd name="f10" fmla="val 2546"/>
                <a:gd name="f11" fmla="val 4153"/>
                <a:gd name="f12" fmla="+- 0 0 -90"/>
                <a:gd name="f13" fmla="*/ f3 1 2545"/>
                <a:gd name="f14" fmla="*/ f4 1 3127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45"/>
                <a:gd name="f23" fmla="*/ f19 1 312788"/>
                <a:gd name="f24" fmla="*/ 1742 f20 1"/>
                <a:gd name="f25" fmla="*/ 312789 f19 1"/>
                <a:gd name="f26" fmla="*/ 2546 f20 1"/>
                <a:gd name="f27" fmla="*/ 4153 f19 1"/>
                <a:gd name="f28" fmla="*/ 0 f20 1"/>
                <a:gd name="f29" fmla="*/ 0 f19 1"/>
                <a:gd name="f30" fmla="+- f21 0 f1"/>
                <a:gd name="f31" fmla="*/ f24 1 2545"/>
                <a:gd name="f32" fmla="*/ f25 1 312788"/>
                <a:gd name="f33" fmla="*/ f26 1 2545"/>
                <a:gd name="f34" fmla="*/ f27 1 312788"/>
                <a:gd name="f35" fmla="*/ f28 1 2545"/>
                <a:gd name="f36" fmla="*/ f29 1 31278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5" y="f52"/>
                </a:cxn>
              </a:cxnLst>
              <a:rect l="f47" t="f50" r="f48" b="f49"/>
              <a:pathLst>
                <a:path w="2545" h="312788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lnTo>
                    <a:pt x="f10" y="f11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0" name="Freeform: Shape 1683">
              <a:extLst>
                <a:ext uri="{FF2B5EF4-FFF2-40B4-BE49-F238E27FC236}">
                  <a16:creationId xmlns:a16="http://schemas.microsoft.com/office/drawing/2014/main" id="{2E3C3FEC-1D7D-F095-6B79-F8A13273D694}"/>
                </a:ext>
              </a:extLst>
            </p:cNvPr>
            <p:cNvSpPr/>
            <p:nvPr/>
          </p:nvSpPr>
          <p:spPr>
            <a:xfrm>
              <a:off x="270891" y="6106902"/>
              <a:ext cx="21845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44"/>
                <a:gd name="f7" fmla="val 2545"/>
                <a:gd name="f8" fmla="val 10718"/>
                <a:gd name="f9" fmla="val 20900"/>
                <a:gd name="f10" fmla="val 21384"/>
                <a:gd name="f11" fmla="val 1527"/>
                <a:gd name="f12" fmla="val 22122"/>
                <a:gd name="f13" fmla="val 656"/>
                <a:gd name="f14" fmla="+- 0 0 -90"/>
                <a:gd name="f15" fmla="*/ f3 1 23044"/>
                <a:gd name="f16" fmla="*/ f4 1 254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3044"/>
                <a:gd name="f25" fmla="*/ f21 1 2545"/>
                <a:gd name="f26" fmla="*/ 23044 f22 1"/>
                <a:gd name="f27" fmla="*/ 0 f21 1"/>
                <a:gd name="f28" fmla="*/ 0 f22 1"/>
                <a:gd name="f29" fmla="*/ 10718 f22 1"/>
                <a:gd name="f30" fmla="*/ 2545 f21 1"/>
                <a:gd name="f31" fmla="*/ 20900 f22 1"/>
                <a:gd name="f32" fmla="+- f23 0 f1"/>
                <a:gd name="f33" fmla="*/ f26 1 23044"/>
                <a:gd name="f34" fmla="*/ f27 1 2545"/>
                <a:gd name="f35" fmla="*/ f28 1 23044"/>
                <a:gd name="f36" fmla="*/ f29 1 23044"/>
                <a:gd name="f37" fmla="*/ f30 1 2545"/>
                <a:gd name="f38" fmla="*/ f31 1 23044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4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5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6" y="f57"/>
                </a:cxn>
                <a:cxn ang="f32">
                  <a:pos x="f58" y="f57"/>
                </a:cxn>
                <a:cxn ang="f32">
                  <a:pos x="f53" y="f54"/>
                </a:cxn>
              </a:cxnLst>
              <a:rect l="f49" t="f52" r="f50" b="f51"/>
              <a:pathLst>
                <a:path w="23044" h="2545">
                  <a:moveTo>
                    <a:pt x="f6" y="f5"/>
                  </a:moveTo>
                  <a:lnTo>
                    <a:pt x="f5" y="f5"/>
                  </a:lnTo>
                  <a:lnTo>
                    <a:pt x="f8" y="f7"/>
                  </a:lnTo>
                  <a:lnTo>
                    <a:pt x="f9" y="f7"/>
                  </a:lnTo>
                  <a:cubicBezTo>
                    <a:pt x="f10" y="f11"/>
                    <a:pt x="f12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1" name="Freeform: Shape 1684">
              <a:extLst>
                <a:ext uri="{FF2B5EF4-FFF2-40B4-BE49-F238E27FC236}">
                  <a16:creationId xmlns:a16="http://schemas.microsoft.com/office/drawing/2014/main" id="{E995934A-29CE-2590-71B5-EE0E11FC7080}"/>
                </a:ext>
              </a:extLst>
            </p:cNvPr>
            <p:cNvSpPr/>
            <p:nvPr/>
          </p:nvSpPr>
          <p:spPr>
            <a:xfrm>
              <a:off x="301367" y="6106902"/>
              <a:ext cx="38349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461"/>
                <a:gd name="f7" fmla="val 2545"/>
                <a:gd name="f8" fmla="val 40193"/>
                <a:gd name="f9" fmla="val 955"/>
                <a:gd name="f10" fmla="val 616"/>
                <a:gd name="f11" fmla="val 1702"/>
                <a:gd name="f12" fmla="val 1500"/>
                <a:gd name="f13" fmla="val 2144"/>
                <a:gd name="f14" fmla="+- 0 0 -90"/>
                <a:gd name="f15" fmla="*/ f3 1 40461"/>
                <a:gd name="f16" fmla="*/ f4 1 254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0461"/>
                <a:gd name="f25" fmla="*/ f21 1 2545"/>
                <a:gd name="f26" fmla="*/ 40193 f22 1"/>
                <a:gd name="f27" fmla="*/ 0 f21 1"/>
                <a:gd name="f28" fmla="*/ 0 f22 1"/>
                <a:gd name="f29" fmla="*/ 2144 f22 1"/>
                <a:gd name="f30" fmla="*/ 2545 f21 1"/>
                <a:gd name="f31" fmla="*/ 40461 f22 1"/>
                <a:gd name="f32" fmla="+- f23 0 f1"/>
                <a:gd name="f33" fmla="*/ f26 1 40461"/>
                <a:gd name="f34" fmla="*/ f27 1 2545"/>
                <a:gd name="f35" fmla="*/ f28 1 40461"/>
                <a:gd name="f36" fmla="*/ f29 1 40461"/>
                <a:gd name="f37" fmla="*/ f30 1 2545"/>
                <a:gd name="f38" fmla="*/ f31 1 40461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4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5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6" y="f57"/>
                </a:cxn>
                <a:cxn ang="f32">
                  <a:pos x="f58" y="f57"/>
                </a:cxn>
                <a:cxn ang="f32">
                  <a:pos x="f58" y="f54"/>
                </a:cxn>
              </a:cxnLst>
              <a:rect l="f49" t="f52" r="f50" b="f51"/>
              <a:pathLst>
                <a:path w="40461" h="2545">
                  <a:moveTo>
                    <a:pt x="f8" y="f5"/>
                  </a:moveTo>
                  <a:lnTo>
                    <a:pt x="f5" y="f5"/>
                  </a:lnTo>
                  <a:cubicBezTo>
                    <a:pt x="f9" y="f10"/>
                    <a:pt x="f11" y="f12"/>
                    <a:pt x="f13" y="f7"/>
                  </a:cubicBez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2" name="Freeform: Shape 1685">
              <a:extLst>
                <a:ext uri="{FF2B5EF4-FFF2-40B4-BE49-F238E27FC236}">
                  <a16:creationId xmlns:a16="http://schemas.microsoft.com/office/drawing/2014/main" id="{B36F0533-D68C-9F95-7A27-92E7439618A8}"/>
                </a:ext>
              </a:extLst>
            </p:cNvPr>
            <p:cNvSpPr/>
            <p:nvPr/>
          </p:nvSpPr>
          <p:spPr>
            <a:xfrm>
              <a:off x="953755" y="6107149"/>
              <a:ext cx="174750" cy="27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4353"/>
                <a:gd name="f7" fmla="val 2703"/>
                <a:gd name="f8" fmla="val 2302"/>
                <a:gd name="f9" fmla="val 183147"/>
                <a:gd name="f10" fmla="val 182555"/>
                <a:gd name="f11" fmla="val 1967"/>
                <a:gd name="f12" fmla="val 182345"/>
                <a:gd name="f13" fmla="val 1217"/>
                <a:gd name="f14" fmla="val 182678"/>
                <a:gd name="f15" fmla="val 627"/>
                <a:gd name="f16" fmla="val 183011"/>
                <a:gd name="f17" fmla="val 38"/>
                <a:gd name="f18" fmla="val 183761"/>
                <a:gd name="f19" fmla="val -176"/>
                <a:gd name="f20" fmla="val 158"/>
                <a:gd name="f21" fmla="val 2704"/>
                <a:gd name="f22" fmla="+- 0 0 -90"/>
                <a:gd name="f23" fmla="*/ f3 1 184353"/>
                <a:gd name="f24" fmla="*/ f4 1 270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84353"/>
                <a:gd name="f33" fmla="*/ f29 1 2703"/>
                <a:gd name="f34" fmla="*/ 0 f30 1"/>
                <a:gd name="f35" fmla="*/ 2302 f29 1"/>
                <a:gd name="f36" fmla="*/ 183147 f30 1"/>
                <a:gd name="f37" fmla="*/ 182678 f30 1"/>
                <a:gd name="f38" fmla="*/ 627 f29 1"/>
                <a:gd name="f39" fmla="*/ 184353 f30 1"/>
                <a:gd name="f40" fmla="*/ 158 f29 1"/>
                <a:gd name="f41" fmla="*/ 2704 f29 1"/>
                <a:gd name="f42" fmla="+- f31 0 f1"/>
                <a:gd name="f43" fmla="*/ f34 1 184353"/>
                <a:gd name="f44" fmla="*/ f35 1 2703"/>
                <a:gd name="f45" fmla="*/ f36 1 184353"/>
                <a:gd name="f46" fmla="*/ f37 1 184353"/>
                <a:gd name="f47" fmla="*/ f38 1 2703"/>
                <a:gd name="f48" fmla="*/ f39 1 184353"/>
                <a:gd name="f49" fmla="*/ f40 1 2703"/>
                <a:gd name="f50" fmla="*/ f41 1 2703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2"/>
                <a:gd name="f59" fmla="*/ f47 1 f33"/>
                <a:gd name="f60" fmla="*/ f48 1 f32"/>
                <a:gd name="f61" fmla="*/ f49 1 f33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3 1"/>
                <a:gd name="f71" fmla="*/ f59 f24 1"/>
                <a:gd name="f72" fmla="*/ f60 f23 1"/>
                <a:gd name="f73" fmla="*/ f61 f24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9" y="f68"/>
                </a:cxn>
                <a:cxn ang="f42">
                  <a:pos x="f69" y="f68"/>
                </a:cxn>
                <a:cxn ang="f42">
                  <a:pos x="f70" y="f71"/>
                </a:cxn>
                <a:cxn ang="f42">
                  <a:pos x="f72" y="f73"/>
                </a:cxn>
                <a:cxn ang="f42">
                  <a:pos x="f67" y="f73"/>
                </a:cxn>
                <a:cxn ang="f42">
                  <a:pos x="f67" y="f74"/>
                </a:cxn>
              </a:cxnLst>
              <a:rect l="f63" t="f66" r="f64" b="f65"/>
              <a:pathLst>
                <a:path w="184353" h="2703">
                  <a:moveTo>
                    <a:pt x="f5" y="f8"/>
                  </a:moveTo>
                  <a:lnTo>
                    <a:pt x="f9" y="f8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20"/>
                  </a:cubicBezTo>
                  <a:lnTo>
                    <a:pt x="f5" y="f20"/>
                  </a:lnTo>
                  <a:lnTo>
                    <a:pt x="f5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3" name="Freeform: Shape 1686">
              <a:extLst>
                <a:ext uri="{FF2B5EF4-FFF2-40B4-BE49-F238E27FC236}">
                  <a16:creationId xmlns:a16="http://schemas.microsoft.com/office/drawing/2014/main" id="{658A3516-69B3-9B7F-C235-41EA39BCB3FA}"/>
                </a:ext>
              </a:extLst>
            </p:cNvPr>
            <p:cNvSpPr/>
            <p:nvPr/>
          </p:nvSpPr>
          <p:spPr>
            <a:xfrm>
              <a:off x="239600" y="5782327"/>
              <a:ext cx="13889" cy="3255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51"/>
                <a:gd name="f7" fmla="val 325514"/>
                <a:gd name="f8" fmla="val 9159"/>
                <a:gd name="f9" fmla="val 318817"/>
                <a:gd name="f10" fmla="val 14652"/>
                <a:gd name="f11" fmla="val 320157"/>
                <a:gd name="f12" fmla="val 7234"/>
                <a:gd name="f13" fmla="val 7417"/>
                <a:gd name="f14" fmla="val 3399"/>
                <a:gd name="f15" fmla="val 122"/>
                <a:gd name="f16" fmla="val 4016"/>
                <a:gd name="f17" fmla="val 48"/>
                <a:gd name="f18" fmla="val 325515"/>
                <a:gd name="f19" fmla="val -16"/>
                <a:gd name="f20" fmla="val 324751"/>
                <a:gd name="f21" fmla="val 324001"/>
                <a:gd name="f22" fmla="val 323238"/>
                <a:gd name="f23" fmla="val 1376"/>
                <a:gd name="f24" fmla="val 319527"/>
                <a:gd name="f25" fmla="val 5425"/>
                <a:gd name="f26" fmla="val 317571"/>
                <a:gd name="f27" fmla="+- 0 0 -90"/>
                <a:gd name="f28" fmla="*/ f3 1 14651"/>
                <a:gd name="f29" fmla="*/ f4 1 32551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4651"/>
                <a:gd name="f38" fmla="*/ f34 1 325514"/>
                <a:gd name="f39" fmla="*/ 9159 f35 1"/>
                <a:gd name="f40" fmla="*/ 318817 f34 1"/>
                <a:gd name="f41" fmla="*/ 14652 f35 1"/>
                <a:gd name="f42" fmla="*/ 320157 f34 1"/>
                <a:gd name="f43" fmla="*/ 7234 f34 1"/>
                <a:gd name="f44" fmla="*/ 7417 f35 1"/>
                <a:gd name="f45" fmla="*/ 48 f35 1"/>
                <a:gd name="f46" fmla="*/ 0 f34 1"/>
                <a:gd name="f47" fmla="*/ 325515 f34 1"/>
                <a:gd name="f48" fmla="*/ 323238 f34 1"/>
                <a:gd name="f49" fmla="+- f36 0 f1"/>
                <a:gd name="f50" fmla="*/ f39 1 14651"/>
                <a:gd name="f51" fmla="*/ f40 1 325514"/>
                <a:gd name="f52" fmla="*/ f41 1 14651"/>
                <a:gd name="f53" fmla="*/ f42 1 325514"/>
                <a:gd name="f54" fmla="*/ f43 1 325514"/>
                <a:gd name="f55" fmla="*/ f44 1 14651"/>
                <a:gd name="f56" fmla="*/ f45 1 14651"/>
                <a:gd name="f57" fmla="*/ f46 1 325514"/>
                <a:gd name="f58" fmla="*/ f47 1 325514"/>
                <a:gd name="f59" fmla="*/ f48 1 325514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7"/>
                <a:gd name="f67" fmla="*/ f53 1 f38"/>
                <a:gd name="f68" fmla="*/ f54 1 f38"/>
                <a:gd name="f69" fmla="*/ f55 1 f37"/>
                <a:gd name="f70" fmla="*/ f56 1 f37"/>
                <a:gd name="f71" fmla="*/ f57 1 f38"/>
                <a:gd name="f72" fmla="*/ f58 1 f38"/>
                <a:gd name="f73" fmla="*/ f59 1 f38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8 1"/>
                <a:gd name="f81" fmla="*/ f67 f29 1"/>
                <a:gd name="f82" fmla="*/ f68 f29 1"/>
                <a:gd name="f83" fmla="*/ f69 f28 1"/>
                <a:gd name="f84" fmla="*/ f70 f28 1"/>
                <a:gd name="f85" fmla="*/ f71 f29 1"/>
                <a:gd name="f86" fmla="*/ f72 f29 1"/>
                <a:gd name="f87" fmla="*/ f7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80" y="f81"/>
                </a:cxn>
                <a:cxn ang="f49">
                  <a:pos x="f80" y="f82"/>
                </a:cxn>
                <a:cxn ang="f49">
                  <a:pos x="f83" y="f82"/>
                </a:cxn>
                <a:cxn ang="f49">
                  <a:pos x="f84" y="f85"/>
                </a:cxn>
                <a:cxn ang="f49">
                  <a:pos x="f84" y="f86"/>
                </a:cxn>
                <a:cxn ang="f49">
                  <a:pos x="f84" y="f86"/>
                </a:cxn>
                <a:cxn ang="f49">
                  <a:pos x="f84" y="f87"/>
                </a:cxn>
                <a:cxn ang="f49">
                  <a:pos x="f78" y="f79"/>
                </a:cxn>
              </a:cxnLst>
              <a:rect l="f74" t="f77" r="f75" b="f76"/>
              <a:pathLst>
                <a:path w="14651" h="325514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13" y="f12"/>
                  </a:lnTo>
                  <a:cubicBezTo>
                    <a:pt x="f14" y="f12"/>
                    <a:pt x="f15" y="f16"/>
                    <a:pt x="f17" y="f5"/>
                  </a:cubicBezTo>
                  <a:lnTo>
                    <a:pt x="f17" y="f18"/>
                  </a:lnTo>
                  <a:cubicBezTo>
                    <a:pt x="f17" y="f18"/>
                    <a:pt x="f17" y="f18"/>
                    <a:pt x="f17" y="f18"/>
                  </a:cubicBezTo>
                  <a:cubicBezTo>
                    <a:pt x="f19" y="f20"/>
                    <a:pt x="f19" y="f21"/>
                    <a:pt x="f17" y="f22"/>
                  </a:cubicBez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4" name="Freeform: Shape 1687">
              <a:extLst>
                <a:ext uri="{FF2B5EF4-FFF2-40B4-BE49-F238E27FC236}">
                  <a16:creationId xmlns:a16="http://schemas.microsoft.com/office/drawing/2014/main" id="{C6314C18-21A6-6104-33A4-50A947CAF527}"/>
                </a:ext>
              </a:extLst>
            </p:cNvPr>
            <p:cNvSpPr/>
            <p:nvPr/>
          </p:nvSpPr>
          <p:spPr>
            <a:xfrm>
              <a:off x="1142990" y="6119768"/>
              <a:ext cx="5715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28"/>
                <a:gd name="f7" fmla="val 1875"/>
                <a:gd name="f8" fmla="val 6029"/>
                <a:gd name="f9" fmla="val 2278"/>
                <a:gd name="f10" fmla="val 3347"/>
                <a:gd name="f11" fmla="val 938"/>
                <a:gd name="f12" fmla="val 4638"/>
                <a:gd name="f13" fmla="val 295"/>
                <a:gd name="f14" fmla="+- 0 0 -90"/>
                <a:gd name="f15" fmla="*/ f3 1 6028"/>
                <a:gd name="f16" fmla="*/ f4 1 187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028"/>
                <a:gd name="f25" fmla="*/ f21 1 1875"/>
                <a:gd name="f26" fmla="*/ 6029 f22 1"/>
                <a:gd name="f27" fmla="*/ 0 f21 1"/>
                <a:gd name="f28" fmla="*/ 0 f22 1"/>
                <a:gd name="f29" fmla="*/ 2278 f22 1"/>
                <a:gd name="f30" fmla="*/ 1875 f21 1"/>
                <a:gd name="f31" fmla="+- f23 0 f1"/>
                <a:gd name="f32" fmla="*/ f26 1 6028"/>
                <a:gd name="f33" fmla="*/ f27 1 1875"/>
                <a:gd name="f34" fmla="*/ f28 1 6028"/>
                <a:gd name="f35" fmla="*/ f29 1 6028"/>
                <a:gd name="f36" fmla="*/ f30 1 1875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  <a:cxn ang="f31">
                  <a:pos x="f50" y="f51"/>
                </a:cxn>
              </a:cxnLst>
              <a:rect l="f46" t="f49" r="f47" b="f48"/>
              <a:pathLst>
                <a:path w="6028" h="1875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9" y="f7"/>
                  </a:lnTo>
                  <a:cubicBezTo>
                    <a:pt x="f10" y="f11"/>
                    <a:pt x="f12" y="f13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5" name="Freeform: Shape 1688">
              <a:extLst>
                <a:ext uri="{FF2B5EF4-FFF2-40B4-BE49-F238E27FC236}">
                  <a16:creationId xmlns:a16="http://schemas.microsoft.com/office/drawing/2014/main" id="{04CDD345-5724-2381-018D-EEA38745C97D}"/>
                </a:ext>
              </a:extLst>
            </p:cNvPr>
            <p:cNvSpPr/>
            <p:nvPr/>
          </p:nvSpPr>
          <p:spPr>
            <a:xfrm>
              <a:off x="953755" y="6119493"/>
              <a:ext cx="189225" cy="8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9626"/>
                <a:gd name="f7" fmla="val 8707"/>
                <a:gd name="f8" fmla="val 7368"/>
                <a:gd name="f9" fmla="val 199627"/>
                <a:gd name="f10" fmla="val 199040"/>
                <a:gd name="f11" fmla="val 7153"/>
                <a:gd name="f12" fmla="val 5439"/>
                <a:gd name="f13" fmla="val 3885"/>
                <a:gd name="f14" fmla="val 194803"/>
                <a:gd name="f15" fmla="+- 0 0 -90"/>
                <a:gd name="f16" fmla="*/ f3 1 199626"/>
                <a:gd name="f17" fmla="*/ f4 1 870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99626"/>
                <a:gd name="f26" fmla="*/ f22 1 8707"/>
                <a:gd name="f27" fmla="*/ 0 f23 1"/>
                <a:gd name="f28" fmla="*/ 7368 f22 1"/>
                <a:gd name="f29" fmla="*/ 8707 f22 1"/>
                <a:gd name="f30" fmla="*/ 199627 f23 1"/>
                <a:gd name="f31" fmla="*/ 3885 f22 1"/>
                <a:gd name="f32" fmla="*/ 194803 f23 1"/>
                <a:gd name="f33" fmla="*/ 0 f22 1"/>
                <a:gd name="f34" fmla="+- f24 0 f1"/>
                <a:gd name="f35" fmla="*/ f27 1 199626"/>
                <a:gd name="f36" fmla="*/ f28 1 8707"/>
                <a:gd name="f37" fmla="*/ f29 1 8707"/>
                <a:gd name="f38" fmla="*/ f30 1 199626"/>
                <a:gd name="f39" fmla="*/ f31 1 8707"/>
                <a:gd name="f40" fmla="*/ f32 1 199626"/>
                <a:gd name="f41" fmla="*/ f33 1 870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61"/>
                </a:cxn>
                <a:cxn ang="f34">
                  <a:pos x="f62" y="f63"/>
                </a:cxn>
                <a:cxn ang="f34">
                  <a:pos x="f57" y="f63"/>
                </a:cxn>
              </a:cxnLst>
              <a:rect l="f53" t="f56" r="f54" b="f55"/>
              <a:pathLst>
                <a:path w="199626" h="8707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cubicBezTo>
                    <a:pt x="f10" y="f11"/>
                    <a:pt x="f10" y="f12"/>
                    <a:pt x="f9" y="f13"/>
                  </a:cubicBezTo>
                  <a:lnTo>
                    <a:pt x="f14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6" name="Freeform: Shape 1689">
              <a:extLst>
                <a:ext uri="{FF2B5EF4-FFF2-40B4-BE49-F238E27FC236}">
                  <a16:creationId xmlns:a16="http://schemas.microsoft.com/office/drawing/2014/main" id="{D008737D-F4C2-7CC8-0274-C1085BCA4460}"/>
                </a:ext>
              </a:extLst>
            </p:cNvPr>
            <p:cNvSpPr/>
            <p:nvPr/>
          </p:nvSpPr>
          <p:spPr>
            <a:xfrm>
              <a:off x="1148705" y="5831622"/>
              <a:ext cx="2414" cy="2881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288140"/>
                <a:gd name="f8" fmla="val 2546"/>
                <a:gd name="f9" fmla="val 288141"/>
                <a:gd name="f10" fmla="val 4153"/>
                <a:gd name="f11" fmla="val 843"/>
                <a:gd name="f12" fmla="val 288007"/>
                <a:gd name="f13" fmla="val 1702"/>
                <a:gd name="f14" fmla="+- 0 0 -90"/>
                <a:gd name="f15" fmla="*/ f3 1 2545"/>
                <a:gd name="f16" fmla="*/ f4 1 28814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45"/>
                <a:gd name="f25" fmla="*/ f21 1 288140"/>
                <a:gd name="f26" fmla="*/ 2546 f22 1"/>
                <a:gd name="f27" fmla="*/ 288141 f21 1"/>
                <a:gd name="f28" fmla="*/ 4153 f21 1"/>
                <a:gd name="f29" fmla="*/ 0 f22 1"/>
                <a:gd name="f30" fmla="*/ 0 f21 1"/>
                <a:gd name="f31" fmla="+- f23 0 f1"/>
                <a:gd name="f32" fmla="*/ f26 1 2545"/>
                <a:gd name="f33" fmla="*/ f27 1 288140"/>
                <a:gd name="f34" fmla="*/ f28 1 288140"/>
                <a:gd name="f35" fmla="*/ f29 1 2545"/>
                <a:gd name="f36" fmla="*/ f30 1 288140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  <a:cxn ang="f31">
                  <a:pos x="f50" y="f51"/>
                </a:cxn>
              </a:cxnLst>
              <a:rect l="f46" t="f49" r="f47" b="f48"/>
              <a:pathLst>
                <a:path w="2545" h="288140">
                  <a:moveTo>
                    <a:pt x="f8" y="f9"/>
                  </a:moveTo>
                  <a:lnTo>
                    <a:pt x="f8" y="f10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1" y="f12"/>
                    <a:pt x="f13" y="f1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7" name="Freeform: Shape 1690">
              <a:extLst>
                <a:ext uri="{FF2B5EF4-FFF2-40B4-BE49-F238E27FC236}">
                  <a16:creationId xmlns:a16="http://schemas.microsoft.com/office/drawing/2014/main" id="{EFAB14D2-9249-FE2A-998A-D4BAA07F1324}"/>
                </a:ext>
              </a:extLst>
            </p:cNvPr>
            <p:cNvSpPr/>
            <p:nvPr/>
          </p:nvSpPr>
          <p:spPr>
            <a:xfrm>
              <a:off x="1146163" y="5819168"/>
              <a:ext cx="18452" cy="23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466"/>
                <a:gd name="f7" fmla="val 23542"/>
                <a:gd name="f8" fmla="val 10048"/>
                <a:gd name="f9" fmla="val 11252"/>
                <a:gd name="f10" fmla="val 8865"/>
                <a:gd name="f11" fmla="val 11934"/>
                <a:gd name="f12" fmla="val 7528"/>
                <a:gd name="f13" fmla="val 12303"/>
                <a:gd name="f14" fmla="val 6163"/>
                <a:gd name="f15" fmla="val 12324"/>
                <a:gd name="f16" fmla="val 3641"/>
                <a:gd name="f17" fmla="val 12316"/>
                <a:gd name="f18" fmla="val 1308"/>
                <a:gd name="f19" fmla="val 10997"/>
                <a:gd name="f20" fmla="val 8841"/>
                <a:gd name="f21" fmla="val 2278"/>
                <a:gd name="f22" fmla="val 12458"/>
                <a:gd name="f23" fmla="val 4823"/>
                <a:gd name="f24" fmla="val 16611"/>
                <a:gd name="f25" fmla="val 7369"/>
                <a:gd name="f26" fmla="val 20763"/>
                <a:gd name="f27" fmla="val 21701"/>
                <a:gd name="f28" fmla="val 7927"/>
                <a:gd name="f29" fmla="val 22349"/>
                <a:gd name="f30" fmla="val 8557"/>
                <a:gd name="f31" fmla="val 22933"/>
                <a:gd name="f32" fmla="val 9244"/>
                <a:gd name="f33" fmla="val 23442"/>
                <a:gd name="f34" fmla="val 10671"/>
                <a:gd name="f35" fmla="val 23519"/>
                <a:gd name="f36" fmla="val 11301"/>
                <a:gd name="f37" fmla="val 11924"/>
                <a:gd name="f38" fmla="val 12325"/>
                <a:gd name="f39" fmla="val 23499"/>
                <a:gd name="f40" fmla="val 12729"/>
                <a:gd name="f41" fmla="val 13130"/>
                <a:gd name="f42" fmla="val 13573"/>
                <a:gd name="f43" fmla="val 23520"/>
                <a:gd name="f44" fmla="val 14026"/>
                <a:gd name="f45" fmla="val 14470"/>
                <a:gd name="f46" fmla="val 15178"/>
                <a:gd name="f47" fmla="val 23576"/>
                <a:gd name="f48" fmla="val 15905"/>
                <a:gd name="f49" fmla="val 16613"/>
                <a:gd name="f50" fmla="val 22773"/>
                <a:gd name="f51" fmla="val 17029"/>
                <a:gd name="f52" fmla="val 22534"/>
                <a:gd name="f53" fmla="val 17393"/>
                <a:gd name="f54" fmla="val 22215"/>
                <a:gd name="f55" fmla="val 17685"/>
                <a:gd name="f56" fmla="val 21835"/>
                <a:gd name="f57" fmla="val 18041"/>
                <a:gd name="f58" fmla="val 21500"/>
                <a:gd name="f59" fmla="val 18316"/>
                <a:gd name="f60" fmla="val 21088"/>
                <a:gd name="f61" fmla="val 18489"/>
                <a:gd name="f62" fmla="val 20629"/>
                <a:gd name="f63" fmla="val 18935"/>
                <a:gd name="f64" fmla="val 19789"/>
                <a:gd name="f65" fmla="val 19253"/>
                <a:gd name="f66" fmla="val 18885"/>
                <a:gd name="f67" fmla="val 19427"/>
                <a:gd name="f68" fmla="val 17950"/>
                <a:gd name="f69" fmla="val 19586"/>
                <a:gd name="f70" fmla="val 16372"/>
                <a:gd name="f71" fmla="val 19259"/>
                <a:gd name="f72" fmla="val 14782"/>
                <a:gd name="f73" fmla="val 13396"/>
                <a:gd name="f74" fmla="val 10450"/>
                <a:gd name="f75" fmla="val 13465"/>
                <a:gd name="f76" fmla="val 2734"/>
                <a:gd name="f77" fmla="val 13691"/>
                <a:gd name="f78" fmla="val 7393"/>
                <a:gd name="f79" fmla="val 10957"/>
                <a:gd name="f80" fmla="val 10407"/>
                <a:gd name="f81" fmla="val 10678"/>
                <a:gd name="f82" fmla="val 10714"/>
                <a:gd name="f83" fmla="val 10374"/>
                <a:gd name="f84" fmla="+- 0 0 -90"/>
                <a:gd name="f85" fmla="*/ f3 1 19466"/>
                <a:gd name="f86" fmla="*/ f4 1 23542"/>
                <a:gd name="f87" fmla="val f5"/>
                <a:gd name="f88" fmla="val f6"/>
                <a:gd name="f89" fmla="val f7"/>
                <a:gd name="f90" fmla="*/ f84 f0 1"/>
                <a:gd name="f91" fmla="+- f89 0 f87"/>
                <a:gd name="f92" fmla="+- f88 0 f87"/>
                <a:gd name="f93" fmla="*/ f90 1 f2"/>
                <a:gd name="f94" fmla="*/ f92 1 19466"/>
                <a:gd name="f95" fmla="*/ f91 1 23542"/>
                <a:gd name="f96" fmla="*/ 10048 f92 1"/>
                <a:gd name="f97" fmla="*/ 11252 f91 1"/>
                <a:gd name="f98" fmla="*/ 6163 f92 1"/>
                <a:gd name="f99" fmla="*/ 12324 f91 1"/>
                <a:gd name="f100" fmla="*/ 0 f92 1"/>
                <a:gd name="f101" fmla="*/ 8841 f91 1"/>
                <a:gd name="f102" fmla="*/ 2278 f92 1"/>
                <a:gd name="f103" fmla="*/ 12458 f91 1"/>
                <a:gd name="f104" fmla="*/ 4823 f92 1"/>
                <a:gd name="f105" fmla="*/ 16611 f91 1"/>
                <a:gd name="f106" fmla="*/ 7369 f92 1"/>
                <a:gd name="f107" fmla="*/ 20763 f91 1"/>
                <a:gd name="f108" fmla="*/ 21701 f91 1"/>
                <a:gd name="f109" fmla="*/ 9244 f92 1"/>
                <a:gd name="f110" fmla="*/ 23442 f91 1"/>
                <a:gd name="f111" fmla="*/ 11924 f92 1"/>
                <a:gd name="f112" fmla="*/ 13130 f92 1"/>
                <a:gd name="f113" fmla="*/ 14470 f92 1"/>
                <a:gd name="f114" fmla="*/ 16613 f92 1"/>
                <a:gd name="f115" fmla="*/ 22773 f91 1"/>
                <a:gd name="f116" fmla="*/ 17685 f92 1"/>
                <a:gd name="f117" fmla="*/ 21835 f91 1"/>
                <a:gd name="f118" fmla="*/ 18489 f92 1"/>
                <a:gd name="f119" fmla="*/ 20629 f91 1"/>
                <a:gd name="f120" fmla="*/ 19427 f92 1"/>
                <a:gd name="f121" fmla="*/ 17950 f91 1"/>
                <a:gd name="f122" fmla="*/ 13396 f91 1"/>
                <a:gd name="f123" fmla="*/ 10450 f92 1"/>
                <a:gd name="f124" fmla="*/ 0 f91 1"/>
                <a:gd name="f125" fmla="*/ 10957 f92 1"/>
                <a:gd name="f126" fmla="*/ 10407 f91 1"/>
                <a:gd name="f127" fmla="+- f93 0 f1"/>
                <a:gd name="f128" fmla="*/ f96 1 19466"/>
                <a:gd name="f129" fmla="*/ f97 1 23542"/>
                <a:gd name="f130" fmla="*/ f98 1 19466"/>
                <a:gd name="f131" fmla="*/ f99 1 23542"/>
                <a:gd name="f132" fmla="*/ f100 1 19466"/>
                <a:gd name="f133" fmla="*/ f101 1 23542"/>
                <a:gd name="f134" fmla="*/ f102 1 19466"/>
                <a:gd name="f135" fmla="*/ f103 1 23542"/>
                <a:gd name="f136" fmla="*/ f104 1 19466"/>
                <a:gd name="f137" fmla="*/ f105 1 23542"/>
                <a:gd name="f138" fmla="*/ f106 1 19466"/>
                <a:gd name="f139" fmla="*/ f107 1 23542"/>
                <a:gd name="f140" fmla="*/ f108 1 23542"/>
                <a:gd name="f141" fmla="*/ f109 1 19466"/>
                <a:gd name="f142" fmla="*/ f110 1 23542"/>
                <a:gd name="f143" fmla="*/ f111 1 19466"/>
                <a:gd name="f144" fmla="*/ f112 1 19466"/>
                <a:gd name="f145" fmla="*/ f113 1 19466"/>
                <a:gd name="f146" fmla="*/ f114 1 19466"/>
                <a:gd name="f147" fmla="*/ f115 1 23542"/>
                <a:gd name="f148" fmla="*/ f116 1 19466"/>
                <a:gd name="f149" fmla="*/ f117 1 23542"/>
                <a:gd name="f150" fmla="*/ f118 1 19466"/>
                <a:gd name="f151" fmla="*/ f119 1 23542"/>
                <a:gd name="f152" fmla="*/ f120 1 19466"/>
                <a:gd name="f153" fmla="*/ f121 1 23542"/>
                <a:gd name="f154" fmla="*/ f122 1 23542"/>
                <a:gd name="f155" fmla="*/ f123 1 19466"/>
                <a:gd name="f156" fmla="*/ f124 1 23542"/>
                <a:gd name="f157" fmla="*/ f125 1 19466"/>
                <a:gd name="f158" fmla="*/ f126 1 23542"/>
                <a:gd name="f159" fmla="*/ f87 1 f94"/>
                <a:gd name="f160" fmla="*/ f88 1 f94"/>
                <a:gd name="f161" fmla="*/ f87 1 f95"/>
                <a:gd name="f162" fmla="*/ f89 1 f95"/>
                <a:gd name="f163" fmla="*/ f128 1 f94"/>
                <a:gd name="f164" fmla="*/ f129 1 f95"/>
                <a:gd name="f165" fmla="*/ f130 1 f94"/>
                <a:gd name="f166" fmla="*/ f131 1 f95"/>
                <a:gd name="f167" fmla="*/ f132 1 f94"/>
                <a:gd name="f168" fmla="*/ f133 1 f95"/>
                <a:gd name="f169" fmla="*/ f134 1 f94"/>
                <a:gd name="f170" fmla="*/ f135 1 f95"/>
                <a:gd name="f171" fmla="*/ f136 1 f94"/>
                <a:gd name="f172" fmla="*/ f137 1 f95"/>
                <a:gd name="f173" fmla="*/ f138 1 f94"/>
                <a:gd name="f174" fmla="*/ f139 1 f95"/>
                <a:gd name="f175" fmla="*/ f140 1 f95"/>
                <a:gd name="f176" fmla="*/ f141 1 f94"/>
                <a:gd name="f177" fmla="*/ f142 1 f95"/>
                <a:gd name="f178" fmla="*/ f143 1 f94"/>
                <a:gd name="f179" fmla="*/ f144 1 f94"/>
                <a:gd name="f180" fmla="*/ f145 1 f94"/>
                <a:gd name="f181" fmla="*/ f146 1 f94"/>
                <a:gd name="f182" fmla="*/ f147 1 f95"/>
                <a:gd name="f183" fmla="*/ f148 1 f94"/>
                <a:gd name="f184" fmla="*/ f149 1 f95"/>
                <a:gd name="f185" fmla="*/ f150 1 f94"/>
                <a:gd name="f186" fmla="*/ f151 1 f95"/>
                <a:gd name="f187" fmla="*/ f152 1 f94"/>
                <a:gd name="f188" fmla="*/ f153 1 f95"/>
                <a:gd name="f189" fmla="*/ f154 1 f95"/>
                <a:gd name="f190" fmla="*/ f155 1 f94"/>
                <a:gd name="f191" fmla="*/ f156 1 f95"/>
                <a:gd name="f192" fmla="*/ f157 1 f94"/>
                <a:gd name="f193" fmla="*/ f158 1 f95"/>
                <a:gd name="f194" fmla="*/ f159 f85 1"/>
                <a:gd name="f195" fmla="*/ f160 f85 1"/>
                <a:gd name="f196" fmla="*/ f162 f86 1"/>
                <a:gd name="f197" fmla="*/ f161 f86 1"/>
                <a:gd name="f198" fmla="*/ f163 f85 1"/>
                <a:gd name="f199" fmla="*/ f164 f86 1"/>
                <a:gd name="f200" fmla="*/ f165 f85 1"/>
                <a:gd name="f201" fmla="*/ f166 f86 1"/>
                <a:gd name="f202" fmla="*/ f167 f85 1"/>
                <a:gd name="f203" fmla="*/ f168 f86 1"/>
                <a:gd name="f204" fmla="*/ f169 f85 1"/>
                <a:gd name="f205" fmla="*/ f170 f86 1"/>
                <a:gd name="f206" fmla="*/ f171 f85 1"/>
                <a:gd name="f207" fmla="*/ f172 f86 1"/>
                <a:gd name="f208" fmla="*/ f173 f85 1"/>
                <a:gd name="f209" fmla="*/ f174 f86 1"/>
                <a:gd name="f210" fmla="*/ f175 f86 1"/>
                <a:gd name="f211" fmla="*/ f176 f85 1"/>
                <a:gd name="f212" fmla="*/ f177 f86 1"/>
                <a:gd name="f213" fmla="*/ f178 f85 1"/>
                <a:gd name="f214" fmla="*/ f179 f85 1"/>
                <a:gd name="f215" fmla="*/ f180 f85 1"/>
                <a:gd name="f216" fmla="*/ f181 f85 1"/>
                <a:gd name="f217" fmla="*/ f182 f86 1"/>
                <a:gd name="f218" fmla="*/ f183 f85 1"/>
                <a:gd name="f219" fmla="*/ f184 f86 1"/>
                <a:gd name="f220" fmla="*/ f185 f85 1"/>
                <a:gd name="f221" fmla="*/ f186 f86 1"/>
                <a:gd name="f222" fmla="*/ f187 f85 1"/>
                <a:gd name="f223" fmla="*/ f188 f86 1"/>
                <a:gd name="f224" fmla="*/ f189 f86 1"/>
                <a:gd name="f225" fmla="*/ f190 f85 1"/>
                <a:gd name="f226" fmla="*/ f191 f86 1"/>
                <a:gd name="f227" fmla="*/ f192 f85 1"/>
                <a:gd name="f228" fmla="*/ f193 f8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7">
                  <a:pos x="f198" y="f199"/>
                </a:cxn>
                <a:cxn ang="f127">
                  <a:pos x="f200" y="f201"/>
                </a:cxn>
                <a:cxn ang="f127">
                  <a:pos x="f202" y="f203"/>
                </a:cxn>
                <a:cxn ang="f127">
                  <a:pos x="f204" y="f205"/>
                </a:cxn>
                <a:cxn ang="f127">
                  <a:pos x="f206" y="f207"/>
                </a:cxn>
                <a:cxn ang="f127">
                  <a:pos x="f206" y="f207"/>
                </a:cxn>
                <a:cxn ang="f127">
                  <a:pos x="f208" y="f209"/>
                </a:cxn>
                <a:cxn ang="f127">
                  <a:pos x="f208" y="f210"/>
                </a:cxn>
                <a:cxn ang="f127">
                  <a:pos x="f208" y="f210"/>
                </a:cxn>
                <a:cxn ang="f127">
                  <a:pos x="f211" y="f212"/>
                </a:cxn>
                <a:cxn ang="f127">
                  <a:pos x="f198" y="f212"/>
                </a:cxn>
                <a:cxn ang="f127">
                  <a:pos x="f213" y="f212"/>
                </a:cxn>
                <a:cxn ang="f127">
                  <a:pos x="f214" y="f212"/>
                </a:cxn>
                <a:cxn ang="f127">
                  <a:pos x="f215" y="f212"/>
                </a:cxn>
                <a:cxn ang="f127">
                  <a:pos x="f216" y="f212"/>
                </a:cxn>
                <a:cxn ang="f127">
                  <a:pos x="f216" y="f212"/>
                </a:cxn>
                <a:cxn ang="f127">
                  <a:pos x="f216" y="f217"/>
                </a:cxn>
                <a:cxn ang="f127">
                  <a:pos x="f218" y="f219"/>
                </a:cxn>
                <a:cxn ang="f127">
                  <a:pos x="f220" y="f221"/>
                </a:cxn>
                <a:cxn ang="f127">
                  <a:pos x="f222" y="f223"/>
                </a:cxn>
                <a:cxn ang="f127">
                  <a:pos x="f220" y="f224"/>
                </a:cxn>
                <a:cxn ang="f127">
                  <a:pos x="f225" y="f226"/>
                </a:cxn>
                <a:cxn ang="f127">
                  <a:pos x="f225" y="f226"/>
                </a:cxn>
                <a:cxn ang="f127">
                  <a:pos x="f227" y="f228"/>
                </a:cxn>
                <a:cxn ang="f127">
                  <a:pos x="f198" y="f199"/>
                </a:cxn>
              </a:cxnLst>
              <a:rect l="f194" t="f197" r="f195" b="f196"/>
              <a:pathLst>
                <a:path w="19466" h="2354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5" y="f27"/>
                  </a:lnTo>
                  <a:cubicBezTo>
                    <a:pt x="f25" y="f27"/>
                    <a:pt x="f25" y="f27"/>
                    <a:pt x="f25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8" y="f33"/>
                  </a:lnTo>
                  <a:cubicBezTo>
                    <a:pt x="f34" y="f35"/>
                    <a:pt x="f36" y="f35"/>
                    <a:pt x="f37" y="f33"/>
                  </a:cubicBezTo>
                  <a:cubicBezTo>
                    <a:pt x="f38" y="f39"/>
                    <a:pt x="f40" y="f39"/>
                    <a:pt x="f41" y="f33"/>
                  </a:cubicBezTo>
                  <a:cubicBezTo>
                    <a:pt x="f42" y="f43"/>
                    <a:pt x="f44" y="f43"/>
                    <a:pt x="f45" y="f33"/>
                  </a:cubicBezTo>
                  <a:cubicBezTo>
                    <a:pt x="f46" y="f47"/>
                    <a:pt x="f48" y="f47"/>
                    <a:pt x="f49" y="f33"/>
                  </a:cubicBezTo>
                  <a:lnTo>
                    <a:pt x="f49" y="f33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67" y="f68"/>
                  </a:cubicBezTo>
                  <a:cubicBezTo>
                    <a:pt x="f69" y="f70"/>
                    <a:pt x="f71" y="f72"/>
                    <a:pt x="f61" y="f73"/>
                  </a:cubicBezTo>
                  <a:lnTo>
                    <a:pt x="f74" y="f5"/>
                  </a:lnTo>
                  <a:lnTo>
                    <a:pt x="f74" y="f5"/>
                  </a:lnTo>
                  <a:cubicBezTo>
                    <a:pt x="f75" y="f76"/>
                    <a:pt x="f77" y="f78"/>
                    <a:pt x="f79" y="f80"/>
                  </a:cubicBezTo>
                  <a:cubicBezTo>
                    <a:pt x="f81" y="f82"/>
                    <a:pt x="f83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8" name="Freeform: Shape 1691">
              <a:extLst>
                <a:ext uri="{FF2B5EF4-FFF2-40B4-BE49-F238E27FC236}">
                  <a16:creationId xmlns:a16="http://schemas.microsoft.com/office/drawing/2014/main" id="{B6E24DB8-1524-D05F-9802-60657B134241}"/>
                </a:ext>
              </a:extLst>
            </p:cNvPr>
            <p:cNvSpPr/>
            <p:nvPr/>
          </p:nvSpPr>
          <p:spPr>
            <a:xfrm>
              <a:off x="240359" y="6100913"/>
              <a:ext cx="49697" cy="256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433"/>
                <a:gd name="f7" fmla="val 25679"/>
                <a:gd name="f8" fmla="val 11614"/>
                <a:gd name="f9" fmla="val 42787"/>
                <a:gd name="f10" fmla="val 9203"/>
                <a:gd name="f11" fmla="val 32069"/>
                <a:gd name="f12" fmla="val 6658"/>
                <a:gd name="f13" fmla="val 14384"/>
                <a:gd name="f14" fmla="val 1568"/>
                <a:gd name="f15" fmla="val 8891"/>
                <a:gd name="f16" fmla="val 228"/>
                <a:gd name="f17" fmla="val 5020"/>
                <a:gd name="f18" fmla="val -763"/>
                <a:gd name="f19" fmla="val 1079"/>
                <a:gd name="f20" fmla="val 84"/>
                <a:gd name="f21" fmla="val 5439"/>
                <a:gd name="f22" fmla="val 72"/>
                <a:gd name="f23" fmla="val 5493"/>
                <a:gd name="f24" fmla="val 60"/>
                <a:gd name="f25" fmla="val 5533"/>
                <a:gd name="f26" fmla="val 48"/>
                <a:gd name="f27" fmla="val 5586"/>
                <a:gd name="f28" fmla="val -16"/>
                <a:gd name="f29" fmla="val 6350"/>
                <a:gd name="f30" fmla="val 7100"/>
                <a:gd name="f31" fmla="val 7864"/>
                <a:gd name="f32" fmla="val -12"/>
                <a:gd name="f33" fmla="val 8359"/>
                <a:gd name="f34" fmla="val 8842"/>
                <a:gd name="f35" fmla="val 9337"/>
                <a:gd name="f36" fmla="val -8"/>
                <a:gd name="f37" fmla="val 9739"/>
                <a:gd name="f38" fmla="val 10141"/>
                <a:gd name="f39" fmla="val 10543"/>
                <a:gd name="f40" fmla="val 852"/>
                <a:gd name="f41" fmla="val 11748"/>
                <a:gd name="f42" fmla="val 1790"/>
                <a:gd name="f43" fmla="val 12686"/>
                <a:gd name="f44" fmla="val 2862"/>
                <a:gd name="f45" fmla="val 13490"/>
                <a:gd name="f46" fmla="val 4202"/>
                <a:gd name="f47" fmla="val 14160"/>
                <a:gd name="f48" fmla="val 51764"/>
                <a:gd name="f49" fmla="val 25680"/>
                <a:gd name="f50" fmla="val 11480"/>
                <a:gd name="f51" fmla="+- 0 0 -90"/>
                <a:gd name="f52" fmla="*/ f3 1 52433"/>
                <a:gd name="f53" fmla="*/ f4 1 25679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52433"/>
                <a:gd name="f62" fmla="*/ f58 1 25679"/>
                <a:gd name="f63" fmla="*/ 52433 f59 1"/>
                <a:gd name="f64" fmla="*/ 11614 f58 1"/>
                <a:gd name="f65" fmla="*/ 42787 f59 1"/>
                <a:gd name="f66" fmla="*/ 9203 f58 1"/>
                <a:gd name="f67" fmla="*/ 32069 f59 1"/>
                <a:gd name="f68" fmla="*/ 6658 f58 1"/>
                <a:gd name="f69" fmla="*/ 14384 f59 1"/>
                <a:gd name="f70" fmla="*/ 1568 f58 1"/>
                <a:gd name="f71" fmla="*/ 8891 f59 1"/>
                <a:gd name="f72" fmla="*/ 228 f58 1"/>
                <a:gd name="f73" fmla="*/ 84 f59 1"/>
                <a:gd name="f74" fmla="*/ 5439 f58 1"/>
                <a:gd name="f75" fmla="*/ 48 f59 1"/>
                <a:gd name="f76" fmla="*/ 5586 f58 1"/>
                <a:gd name="f77" fmla="*/ 7864 f58 1"/>
                <a:gd name="f78" fmla="*/ 9337 f58 1"/>
                <a:gd name="f79" fmla="*/ 10543 f58 1"/>
                <a:gd name="f80" fmla="*/ 852 f59 1"/>
                <a:gd name="f81" fmla="*/ 11748 f58 1"/>
                <a:gd name="f82" fmla="*/ 1790 f59 1"/>
                <a:gd name="f83" fmla="*/ 12686 f58 1"/>
                <a:gd name="f84" fmla="*/ 2862 f59 1"/>
                <a:gd name="f85" fmla="*/ 13490 f58 1"/>
                <a:gd name="f86" fmla="*/ 4202 f59 1"/>
                <a:gd name="f87" fmla="*/ 14160 f58 1"/>
                <a:gd name="f88" fmla="*/ 51764 f59 1"/>
                <a:gd name="f89" fmla="*/ 25680 f58 1"/>
                <a:gd name="f90" fmla="*/ 11480 f58 1"/>
                <a:gd name="f91" fmla="+- f60 0 f1"/>
                <a:gd name="f92" fmla="*/ f63 1 52433"/>
                <a:gd name="f93" fmla="*/ f64 1 25679"/>
                <a:gd name="f94" fmla="*/ f65 1 52433"/>
                <a:gd name="f95" fmla="*/ f66 1 25679"/>
                <a:gd name="f96" fmla="*/ f67 1 52433"/>
                <a:gd name="f97" fmla="*/ f68 1 25679"/>
                <a:gd name="f98" fmla="*/ f69 1 52433"/>
                <a:gd name="f99" fmla="*/ f70 1 25679"/>
                <a:gd name="f100" fmla="*/ f71 1 52433"/>
                <a:gd name="f101" fmla="*/ f72 1 25679"/>
                <a:gd name="f102" fmla="*/ f73 1 52433"/>
                <a:gd name="f103" fmla="*/ f74 1 25679"/>
                <a:gd name="f104" fmla="*/ f75 1 52433"/>
                <a:gd name="f105" fmla="*/ f76 1 25679"/>
                <a:gd name="f106" fmla="*/ f77 1 25679"/>
                <a:gd name="f107" fmla="*/ f78 1 25679"/>
                <a:gd name="f108" fmla="*/ f79 1 25679"/>
                <a:gd name="f109" fmla="*/ f80 1 52433"/>
                <a:gd name="f110" fmla="*/ f81 1 25679"/>
                <a:gd name="f111" fmla="*/ f82 1 52433"/>
                <a:gd name="f112" fmla="*/ f83 1 25679"/>
                <a:gd name="f113" fmla="*/ f84 1 52433"/>
                <a:gd name="f114" fmla="*/ f85 1 25679"/>
                <a:gd name="f115" fmla="*/ f86 1 52433"/>
                <a:gd name="f116" fmla="*/ f87 1 25679"/>
                <a:gd name="f117" fmla="*/ f88 1 52433"/>
                <a:gd name="f118" fmla="*/ f89 1 25679"/>
                <a:gd name="f119" fmla="*/ f90 1 25679"/>
                <a:gd name="f120" fmla="*/ f54 1 f61"/>
                <a:gd name="f121" fmla="*/ f55 1 f61"/>
                <a:gd name="f122" fmla="*/ f54 1 f62"/>
                <a:gd name="f123" fmla="*/ f56 1 f62"/>
                <a:gd name="f124" fmla="*/ f92 1 f61"/>
                <a:gd name="f125" fmla="*/ f93 1 f62"/>
                <a:gd name="f126" fmla="*/ f94 1 f61"/>
                <a:gd name="f127" fmla="*/ f95 1 f62"/>
                <a:gd name="f128" fmla="*/ f96 1 f61"/>
                <a:gd name="f129" fmla="*/ f97 1 f62"/>
                <a:gd name="f130" fmla="*/ f98 1 f61"/>
                <a:gd name="f131" fmla="*/ f99 1 f62"/>
                <a:gd name="f132" fmla="*/ f100 1 f61"/>
                <a:gd name="f133" fmla="*/ f101 1 f62"/>
                <a:gd name="f134" fmla="*/ f102 1 f61"/>
                <a:gd name="f135" fmla="*/ f103 1 f62"/>
                <a:gd name="f136" fmla="*/ f104 1 f61"/>
                <a:gd name="f137" fmla="*/ f105 1 f62"/>
                <a:gd name="f138" fmla="*/ f106 1 f62"/>
                <a:gd name="f139" fmla="*/ f107 1 f62"/>
                <a:gd name="f140" fmla="*/ f108 1 f62"/>
                <a:gd name="f141" fmla="*/ f109 1 f61"/>
                <a:gd name="f142" fmla="*/ f110 1 f62"/>
                <a:gd name="f143" fmla="*/ f111 1 f61"/>
                <a:gd name="f144" fmla="*/ f112 1 f62"/>
                <a:gd name="f145" fmla="*/ f113 1 f61"/>
                <a:gd name="f146" fmla="*/ f114 1 f62"/>
                <a:gd name="f147" fmla="*/ f115 1 f61"/>
                <a:gd name="f148" fmla="*/ f116 1 f62"/>
                <a:gd name="f149" fmla="*/ f117 1 f61"/>
                <a:gd name="f150" fmla="*/ f118 1 f62"/>
                <a:gd name="f151" fmla="*/ f119 1 f62"/>
                <a:gd name="f152" fmla="*/ f120 f52 1"/>
                <a:gd name="f153" fmla="*/ f121 f52 1"/>
                <a:gd name="f154" fmla="*/ f123 f53 1"/>
                <a:gd name="f155" fmla="*/ f122 f53 1"/>
                <a:gd name="f156" fmla="*/ f124 f52 1"/>
                <a:gd name="f157" fmla="*/ f125 f53 1"/>
                <a:gd name="f158" fmla="*/ f126 f52 1"/>
                <a:gd name="f159" fmla="*/ f127 f53 1"/>
                <a:gd name="f160" fmla="*/ f128 f52 1"/>
                <a:gd name="f161" fmla="*/ f129 f53 1"/>
                <a:gd name="f162" fmla="*/ f130 f52 1"/>
                <a:gd name="f163" fmla="*/ f131 f53 1"/>
                <a:gd name="f164" fmla="*/ f132 f52 1"/>
                <a:gd name="f165" fmla="*/ f133 f53 1"/>
                <a:gd name="f166" fmla="*/ f134 f52 1"/>
                <a:gd name="f167" fmla="*/ f135 f53 1"/>
                <a:gd name="f168" fmla="*/ f136 f52 1"/>
                <a:gd name="f169" fmla="*/ f137 f53 1"/>
                <a:gd name="f170" fmla="*/ f138 f53 1"/>
                <a:gd name="f171" fmla="*/ f139 f53 1"/>
                <a:gd name="f172" fmla="*/ f140 f53 1"/>
                <a:gd name="f173" fmla="*/ f141 f52 1"/>
                <a:gd name="f174" fmla="*/ f142 f53 1"/>
                <a:gd name="f175" fmla="*/ f143 f52 1"/>
                <a:gd name="f176" fmla="*/ f144 f53 1"/>
                <a:gd name="f177" fmla="*/ f145 f52 1"/>
                <a:gd name="f178" fmla="*/ f146 f53 1"/>
                <a:gd name="f179" fmla="*/ f147 f52 1"/>
                <a:gd name="f180" fmla="*/ f148 f53 1"/>
                <a:gd name="f181" fmla="*/ f149 f52 1"/>
                <a:gd name="f182" fmla="*/ f150 f53 1"/>
                <a:gd name="f183" fmla="*/ f151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3"/>
                </a:cxn>
                <a:cxn ang="f91">
                  <a:pos x="f164" y="f165"/>
                </a:cxn>
                <a:cxn ang="f91">
                  <a:pos x="f166" y="f167"/>
                </a:cxn>
                <a:cxn ang="f91">
                  <a:pos x="f168" y="f169"/>
                </a:cxn>
                <a:cxn ang="f91">
                  <a:pos x="f168" y="f170"/>
                </a:cxn>
                <a:cxn ang="f91">
                  <a:pos x="f168" y="f171"/>
                </a:cxn>
                <a:cxn ang="f91">
                  <a:pos x="f168" y="f172"/>
                </a:cxn>
                <a:cxn ang="f91">
                  <a:pos x="f173" y="f174"/>
                </a:cxn>
                <a:cxn ang="f91">
                  <a:pos x="f175" y="f176"/>
                </a:cxn>
                <a:cxn ang="f91">
                  <a:pos x="f177" y="f178"/>
                </a:cxn>
                <a:cxn ang="f91">
                  <a:pos x="f179" y="f180"/>
                </a:cxn>
                <a:cxn ang="f91">
                  <a:pos x="f179" y="f180"/>
                </a:cxn>
                <a:cxn ang="f91">
                  <a:pos x="f181" y="f182"/>
                </a:cxn>
                <a:cxn ang="f91">
                  <a:pos x="f181" y="f183"/>
                </a:cxn>
              </a:cxnLst>
              <a:rect l="f152" t="f155" r="f153" b="f154"/>
              <a:pathLst>
                <a:path w="52433" h="25679">
                  <a:moveTo>
                    <a:pt x="f6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14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31"/>
                  </a:cubicBezTo>
                  <a:cubicBezTo>
                    <a:pt x="f32" y="f33"/>
                    <a:pt x="f32" y="f34"/>
                    <a:pt x="f26" y="f35"/>
                  </a:cubicBezTo>
                  <a:cubicBezTo>
                    <a:pt x="f36" y="f37"/>
                    <a:pt x="f36" y="f38"/>
                    <a:pt x="f26" y="f39"/>
                  </a:cubicBezTo>
                  <a:lnTo>
                    <a:pt x="f40" y="f41"/>
                  </a:lnTo>
                  <a:lnTo>
                    <a:pt x="f42" y="f43"/>
                  </a:lnTo>
                  <a:lnTo>
                    <a:pt x="f44" y="f45"/>
                  </a:lnTo>
                  <a:lnTo>
                    <a:pt x="f46" y="f47"/>
                  </a:lnTo>
                  <a:lnTo>
                    <a:pt x="f46" y="f47"/>
                  </a:lnTo>
                  <a:lnTo>
                    <a:pt x="f48" y="f49"/>
                  </a:lnTo>
                  <a:lnTo>
                    <a:pt x="f48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9" name="Freeform: Shape 1692">
              <a:extLst>
                <a:ext uri="{FF2B5EF4-FFF2-40B4-BE49-F238E27FC236}">
                  <a16:creationId xmlns:a16="http://schemas.microsoft.com/office/drawing/2014/main" id="{29FBA9F7-A3B0-CDF1-E3E6-1270A4DFEFAF}"/>
                </a:ext>
              </a:extLst>
            </p:cNvPr>
            <p:cNvSpPr/>
            <p:nvPr/>
          </p:nvSpPr>
          <p:spPr>
            <a:xfrm>
              <a:off x="1142826" y="6123380"/>
              <a:ext cx="3337" cy="48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23"/>
                <a:gd name="f7" fmla="val 4822"/>
                <a:gd name="f8" fmla="val 174"/>
                <a:gd name="f9" fmla="val 2720"/>
                <a:gd name="f10" fmla="val 2844"/>
                <a:gd name="f11" fmla="val 3898"/>
                <a:gd name="f12" fmla="val 3115"/>
                <a:gd name="f13" fmla="val 2987"/>
                <a:gd name="f14" fmla="val 3524"/>
                <a:gd name="f15" fmla="val 2143"/>
                <a:gd name="f16" fmla="val 844"/>
                <a:gd name="f17" fmla="val 36"/>
                <a:gd name="f18" fmla="val 1473"/>
                <a:gd name="f19" fmla="val -202"/>
                <a:gd name="f20" fmla="val 3188"/>
                <a:gd name="f21" fmla="+- 0 0 -90"/>
                <a:gd name="f22" fmla="*/ f3 1 3523"/>
                <a:gd name="f23" fmla="*/ f4 1 482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523"/>
                <a:gd name="f32" fmla="*/ f28 1 4822"/>
                <a:gd name="f33" fmla="*/ 174 f29 1"/>
                <a:gd name="f34" fmla="*/ 4822 f28 1"/>
                <a:gd name="f35" fmla="*/ 2720 f29 1"/>
                <a:gd name="f36" fmla="*/ 3524 f29 1"/>
                <a:gd name="f37" fmla="*/ 2143 f28 1"/>
                <a:gd name="f38" fmla="*/ 844 f29 1"/>
                <a:gd name="f39" fmla="*/ 0 f28 1"/>
                <a:gd name="f40" fmla="+- f30 0 f1"/>
                <a:gd name="f41" fmla="*/ f33 1 3523"/>
                <a:gd name="f42" fmla="*/ f34 1 4822"/>
                <a:gd name="f43" fmla="*/ f35 1 3523"/>
                <a:gd name="f44" fmla="*/ f36 1 3523"/>
                <a:gd name="f45" fmla="*/ f37 1 4822"/>
                <a:gd name="f46" fmla="*/ f38 1 3523"/>
                <a:gd name="f47" fmla="*/ f39 1 4822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1"/>
                <a:gd name="f56" fmla="*/ f45 1 f32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2 1"/>
                <a:gd name="f67" fmla="*/ f56 f23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4"/>
                </a:cxn>
                <a:cxn ang="f40">
                  <a:pos x="f66" y="f67"/>
                </a:cxn>
                <a:cxn ang="f40">
                  <a:pos x="f68" y="f69"/>
                </a:cxn>
                <a:cxn ang="f40">
                  <a:pos x="f63" y="f64"/>
                </a:cxn>
              </a:cxnLst>
              <a:rect l="f59" t="f62" r="f60" b="f61"/>
              <a:pathLst>
                <a:path w="3523" h="4822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5"/>
                  </a:lnTo>
                  <a:cubicBezTo>
                    <a:pt x="f17" y="f18"/>
                    <a:pt x="f19" y="f2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0" name="Freeform: Shape 1693">
              <a:extLst>
                <a:ext uri="{FF2B5EF4-FFF2-40B4-BE49-F238E27FC236}">
                  <a16:creationId xmlns:a16="http://schemas.microsoft.com/office/drawing/2014/main" id="{82AF4AED-BAC8-C331-1BDF-41A7ABEE02D0}"/>
                </a:ext>
              </a:extLst>
            </p:cNvPr>
            <p:cNvSpPr/>
            <p:nvPr/>
          </p:nvSpPr>
          <p:spPr>
            <a:xfrm>
              <a:off x="1146547" y="6121405"/>
              <a:ext cx="10415" cy="38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86"/>
                <a:gd name="f7" fmla="val 3851"/>
                <a:gd name="f8" fmla="val 2244"/>
                <a:gd name="f9" fmla="val 8307"/>
                <a:gd name="f10" fmla="val 100"/>
                <a:gd name="f11" fmla="val 7863"/>
                <a:gd name="f12" fmla="val 33"/>
                <a:gd name="f13" fmla="val 7410"/>
                <a:gd name="f14" fmla="val 6967"/>
                <a:gd name="f15" fmla="val 6029"/>
                <a:gd name="f16" fmla="val 5186"/>
                <a:gd name="f17" fmla="val -33"/>
                <a:gd name="f18" fmla="val 4327"/>
                <a:gd name="f19" fmla="val 3483"/>
                <a:gd name="f20" fmla="val 2213"/>
                <a:gd name="f21" fmla="val 355"/>
                <a:gd name="f22" fmla="val 1020"/>
                <a:gd name="f23" fmla="val 904"/>
                <a:gd name="f24" fmla="val 1708"/>
                <a:gd name="f25" fmla="val 2680"/>
                <a:gd name="f26" fmla="val 3985"/>
                <a:gd name="f27" fmla="val 2713"/>
                <a:gd name="f28" fmla="val 5638"/>
                <a:gd name="f29" fmla="val 2056"/>
                <a:gd name="f30" fmla="val 7369"/>
                <a:gd name="f31" fmla="val 1976"/>
                <a:gd name="f32" fmla="val 8577"/>
                <a:gd name="f33" fmla="val 1735"/>
                <a:gd name="f34" fmla="val 9827"/>
                <a:gd name="f35" fmla="val 1829"/>
                <a:gd name="f36" fmla="+- 0 0 -90"/>
                <a:gd name="f37" fmla="*/ f3 1 10986"/>
                <a:gd name="f38" fmla="*/ f4 1 3851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0986"/>
                <a:gd name="f47" fmla="*/ f43 1 3851"/>
                <a:gd name="f48" fmla="*/ 10986 f44 1"/>
                <a:gd name="f49" fmla="*/ 2244 f43 1"/>
                <a:gd name="f50" fmla="*/ 8307 f44 1"/>
                <a:gd name="f51" fmla="*/ 100 f43 1"/>
                <a:gd name="f52" fmla="*/ 6967 f44 1"/>
                <a:gd name="f53" fmla="*/ 6029 f44 1"/>
                <a:gd name="f54" fmla="*/ 3483 f44 1"/>
                <a:gd name="f55" fmla="*/ 0 f44 1"/>
                <a:gd name="f56" fmla="*/ 1708 f43 1"/>
                <a:gd name="f57" fmla="*/ 2680 f44 1"/>
                <a:gd name="f58" fmla="*/ 3851 f43 1"/>
                <a:gd name="f59" fmla="*/ 7369 f44 1"/>
                <a:gd name="f60" fmla="*/ 1976 f43 1"/>
                <a:gd name="f61" fmla="+- f45 0 f1"/>
                <a:gd name="f62" fmla="*/ f48 1 10986"/>
                <a:gd name="f63" fmla="*/ f49 1 3851"/>
                <a:gd name="f64" fmla="*/ f50 1 10986"/>
                <a:gd name="f65" fmla="*/ f51 1 3851"/>
                <a:gd name="f66" fmla="*/ f52 1 10986"/>
                <a:gd name="f67" fmla="*/ f53 1 10986"/>
                <a:gd name="f68" fmla="*/ f54 1 10986"/>
                <a:gd name="f69" fmla="*/ f55 1 10986"/>
                <a:gd name="f70" fmla="*/ f56 1 3851"/>
                <a:gd name="f71" fmla="*/ f57 1 10986"/>
                <a:gd name="f72" fmla="*/ f58 1 3851"/>
                <a:gd name="f73" fmla="*/ f59 1 10986"/>
                <a:gd name="f74" fmla="*/ f60 1 3851"/>
                <a:gd name="f75" fmla="*/ f39 1 f46"/>
                <a:gd name="f76" fmla="*/ f40 1 f46"/>
                <a:gd name="f77" fmla="*/ f39 1 f47"/>
                <a:gd name="f78" fmla="*/ f41 1 f47"/>
                <a:gd name="f79" fmla="*/ f62 1 f46"/>
                <a:gd name="f80" fmla="*/ f63 1 f47"/>
                <a:gd name="f81" fmla="*/ f64 1 f46"/>
                <a:gd name="f82" fmla="*/ f65 1 f47"/>
                <a:gd name="f83" fmla="*/ f66 1 f46"/>
                <a:gd name="f84" fmla="*/ f67 1 f46"/>
                <a:gd name="f85" fmla="*/ f68 1 f46"/>
                <a:gd name="f86" fmla="*/ f69 1 f46"/>
                <a:gd name="f87" fmla="*/ f70 1 f47"/>
                <a:gd name="f88" fmla="*/ f71 1 f46"/>
                <a:gd name="f89" fmla="*/ f72 1 f47"/>
                <a:gd name="f90" fmla="*/ f73 1 f46"/>
                <a:gd name="f91" fmla="*/ f74 1 f47"/>
                <a:gd name="f92" fmla="*/ f75 f37 1"/>
                <a:gd name="f93" fmla="*/ f76 f37 1"/>
                <a:gd name="f94" fmla="*/ f78 f38 1"/>
                <a:gd name="f95" fmla="*/ f77 f38 1"/>
                <a:gd name="f96" fmla="*/ f79 f37 1"/>
                <a:gd name="f97" fmla="*/ f80 f38 1"/>
                <a:gd name="f98" fmla="*/ f81 f37 1"/>
                <a:gd name="f99" fmla="*/ f82 f38 1"/>
                <a:gd name="f100" fmla="*/ f83 f37 1"/>
                <a:gd name="f101" fmla="*/ f84 f37 1"/>
                <a:gd name="f102" fmla="*/ f85 f37 1"/>
                <a:gd name="f103" fmla="*/ f86 f37 1"/>
                <a:gd name="f104" fmla="*/ f87 f38 1"/>
                <a:gd name="f105" fmla="*/ f88 f37 1"/>
                <a:gd name="f106" fmla="*/ f89 f38 1"/>
                <a:gd name="f107" fmla="*/ f90 f37 1"/>
                <a:gd name="f108" fmla="*/ f91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6" y="f97"/>
                </a:cxn>
                <a:cxn ang="f61">
                  <a:pos x="f96" y="f97"/>
                </a:cxn>
                <a:cxn ang="f61">
                  <a:pos x="f98" y="f99"/>
                </a:cxn>
                <a:cxn ang="f61">
                  <a:pos x="f98" y="f99"/>
                </a:cxn>
                <a:cxn ang="f61">
                  <a:pos x="f98" y="f99"/>
                </a:cxn>
                <a:cxn ang="f61">
                  <a:pos x="f100" y="f99"/>
                </a:cxn>
                <a:cxn ang="f61">
                  <a:pos x="f101" y="f99"/>
                </a:cxn>
                <a:cxn ang="f61">
                  <a:pos x="f101" y="f99"/>
                </a:cxn>
                <a:cxn ang="f61">
                  <a:pos x="f102" y="f99"/>
                </a:cxn>
                <a:cxn ang="f61">
                  <a:pos x="f103" y="f104"/>
                </a:cxn>
                <a:cxn ang="f61">
                  <a:pos x="f105" y="f106"/>
                </a:cxn>
                <a:cxn ang="f61">
                  <a:pos x="f107" y="f108"/>
                </a:cxn>
                <a:cxn ang="f61">
                  <a:pos x="f96" y="f97"/>
                </a:cxn>
              </a:cxnLst>
              <a:rect l="f92" t="f95" r="f93" b="f94"/>
              <a:pathLst>
                <a:path w="10986" h="3851">
                  <a:moveTo>
                    <a:pt x="f6" y="f8"/>
                  </a:moveTo>
                  <a:cubicBezTo>
                    <a:pt x="f6" y="f8"/>
                    <a:pt x="f6" y="f8"/>
                    <a:pt x="f6" y="f8"/>
                  </a:cubicBezTo>
                  <a:lnTo>
                    <a:pt x="f9" y="f10"/>
                  </a:ln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2"/>
                    <a:pt x="f14" y="f10"/>
                  </a:cubicBezTo>
                  <a:lnTo>
                    <a:pt x="f15" y="f10"/>
                  </a:lnTo>
                  <a:lnTo>
                    <a:pt x="f15" y="f10"/>
                  </a:lnTo>
                  <a:cubicBezTo>
                    <a:pt x="f16" y="f17"/>
                    <a:pt x="f18" y="f17"/>
                    <a:pt x="f19" y="f10"/>
                  </a:cubicBezTo>
                  <a:cubicBezTo>
                    <a:pt x="f20" y="f21"/>
                    <a:pt x="f22" y="f23"/>
                    <a:pt x="f5" y="f24"/>
                  </a:cubicBezTo>
                  <a:lnTo>
                    <a:pt x="f25" y="f7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1" name="Freeform: Shape 1694">
              <a:extLst>
                <a:ext uri="{FF2B5EF4-FFF2-40B4-BE49-F238E27FC236}">
                  <a16:creationId xmlns:a16="http://schemas.microsoft.com/office/drawing/2014/main" id="{752CB80E-0009-8D1E-58C3-B3D0E64CCB69}"/>
                </a:ext>
              </a:extLst>
            </p:cNvPr>
            <p:cNvSpPr/>
            <p:nvPr/>
          </p:nvSpPr>
          <p:spPr>
            <a:xfrm>
              <a:off x="1127116" y="6107679"/>
              <a:ext cx="20574" cy="175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704"/>
                <a:gd name="f7" fmla="val 17572"/>
                <a:gd name="f8" fmla="val 1498"/>
                <a:gd name="f9" fmla="val 12594"/>
                <a:gd name="f10" fmla="val 11545"/>
                <a:gd name="f11" fmla="val 17417"/>
                <a:gd name="f12" fmla="val 15430"/>
                <a:gd name="f13" fmla="val 20097"/>
                <a:gd name="f14" fmla="val 17573"/>
                <a:gd name="f15" fmla="val 20515"/>
                <a:gd name="f16" fmla="val 16823"/>
                <a:gd name="f17" fmla="val 21059"/>
                <a:gd name="f18" fmla="val 16140"/>
                <a:gd name="f19" fmla="val 15564"/>
                <a:gd name="f20" fmla="val 19025"/>
                <a:gd name="f21" fmla="val 13420"/>
                <a:gd name="f22" fmla="val 16747"/>
                <a:gd name="f23" fmla="val 2010"/>
                <a:gd name="f24" fmla="val 158"/>
                <a:gd name="f25" fmla="val 1417"/>
                <a:gd name="f26" fmla="val -176"/>
                <a:gd name="f27" fmla="val 668"/>
                <a:gd name="f28" fmla="val 38"/>
                <a:gd name="f29" fmla="val 335"/>
                <a:gd name="f30" fmla="val 627"/>
                <a:gd name="f31" fmla="val 1"/>
                <a:gd name="f32" fmla="val 1217"/>
                <a:gd name="f33" fmla="val 212"/>
                <a:gd name="f34" fmla="val 1967"/>
                <a:gd name="f35" fmla="val 804"/>
                <a:gd name="f36" fmla="val 2302"/>
                <a:gd name="f37" fmla="+- 0 0 -90"/>
                <a:gd name="f38" fmla="*/ f3 1 21704"/>
                <a:gd name="f39" fmla="*/ f4 1 17572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1704"/>
                <a:gd name="f48" fmla="*/ f44 1 17572"/>
                <a:gd name="f49" fmla="*/ 0 f45 1"/>
                <a:gd name="f50" fmla="*/ 1498 f44 1"/>
                <a:gd name="f51" fmla="*/ 12594 f45 1"/>
                <a:gd name="f52" fmla="*/ 11545 f44 1"/>
                <a:gd name="f53" fmla="*/ 17417 f45 1"/>
                <a:gd name="f54" fmla="*/ 15430 f44 1"/>
                <a:gd name="f55" fmla="*/ 20097 f45 1"/>
                <a:gd name="f56" fmla="*/ 17573 f44 1"/>
                <a:gd name="f57" fmla="*/ 21704 f45 1"/>
                <a:gd name="f58" fmla="*/ 15564 f44 1"/>
                <a:gd name="f59" fmla="*/ 19025 f45 1"/>
                <a:gd name="f60" fmla="*/ 13420 f44 1"/>
                <a:gd name="f61" fmla="*/ 16747 f45 1"/>
                <a:gd name="f62" fmla="*/ 2010 f45 1"/>
                <a:gd name="f63" fmla="*/ 158 f44 1"/>
                <a:gd name="f64" fmla="*/ 335 f45 1"/>
                <a:gd name="f65" fmla="*/ 627 f44 1"/>
                <a:gd name="f66" fmla="*/ 804 f45 1"/>
                <a:gd name="f67" fmla="*/ 2302 f44 1"/>
                <a:gd name="f68" fmla="+- f46 0 f1"/>
                <a:gd name="f69" fmla="*/ f49 1 21704"/>
                <a:gd name="f70" fmla="*/ f50 1 17572"/>
                <a:gd name="f71" fmla="*/ f51 1 21704"/>
                <a:gd name="f72" fmla="*/ f52 1 17572"/>
                <a:gd name="f73" fmla="*/ f53 1 21704"/>
                <a:gd name="f74" fmla="*/ f54 1 17572"/>
                <a:gd name="f75" fmla="*/ f55 1 21704"/>
                <a:gd name="f76" fmla="*/ f56 1 17572"/>
                <a:gd name="f77" fmla="*/ f57 1 21704"/>
                <a:gd name="f78" fmla="*/ f58 1 17572"/>
                <a:gd name="f79" fmla="*/ f59 1 21704"/>
                <a:gd name="f80" fmla="*/ f60 1 17572"/>
                <a:gd name="f81" fmla="*/ f61 1 21704"/>
                <a:gd name="f82" fmla="*/ f62 1 21704"/>
                <a:gd name="f83" fmla="*/ f63 1 17572"/>
                <a:gd name="f84" fmla="*/ f64 1 21704"/>
                <a:gd name="f85" fmla="*/ f65 1 17572"/>
                <a:gd name="f86" fmla="*/ f66 1 21704"/>
                <a:gd name="f87" fmla="*/ f67 1 17572"/>
                <a:gd name="f88" fmla="*/ f40 1 f47"/>
                <a:gd name="f89" fmla="*/ f41 1 f47"/>
                <a:gd name="f90" fmla="*/ f40 1 f48"/>
                <a:gd name="f91" fmla="*/ f42 1 f48"/>
                <a:gd name="f92" fmla="*/ f69 1 f47"/>
                <a:gd name="f93" fmla="*/ f70 1 f48"/>
                <a:gd name="f94" fmla="*/ f71 1 f47"/>
                <a:gd name="f95" fmla="*/ f72 1 f48"/>
                <a:gd name="f96" fmla="*/ f73 1 f47"/>
                <a:gd name="f97" fmla="*/ f74 1 f48"/>
                <a:gd name="f98" fmla="*/ f75 1 f47"/>
                <a:gd name="f99" fmla="*/ f76 1 f48"/>
                <a:gd name="f100" fmla="*/ f77 1 f47"/>
                <a:gd name="f101" fmla="*/ f78 1 f48"/>
                <a:gd name="f102" fmla="*/ f79 1 f47"/>
                <a:gd name="f103" fmla="*/ f80 1 f48"/>
                <a:gd name="f104" fmla="*/ f81 1 f47"/>
                <a:gd name="f105" fmla="*/ f82 1 f47"/>
                <a:gd name="f106" fmla="*/ f83 1 f48"/>
                <a:gd name="f107" fmla="*/ f84 1 f47"/>
                <a:gd name="f108" fmla="*/ f85 1 f48"/>
                <a:gd name="f109" fmla="*/ f86 1 f47"/>
                <a:gd name="f110" fmla="*/ f87 1 f48"/>
                <a:gd name="f111" fmla="*/ f88 f38 1"/>
                <a:gd name="f112" fmla="*/ f89 f38 1"/>
                <a:gd name="f113" fmla="*/ f91 f39 1"/>
                <a:gd name="f114" fmla="*/ f90 f39 1"/>
                <a:gd name="f115" fmla="*/ f92 f38 1"/>
                <a:gd name="f116" fmla="*/ f93 f39 1"/>
                <a:gd name="f117" fmla="*/ f94 f38 1"/>
                <a:gd name="f118" fmla="*/ f95 f39 1"/>
                <a:gd name="f119" fmla="*/ f96 f38 1"/>
                <a:gd name="f120" fmla="*/ f97 f39 1"/>
                <a:gd name="f121" fmla="*/ f98 f38 1"/>
                <a:gd name="f122" fmla="*/ f99 f39 1"/>
                <a:gd name="f123" fmla="*/ f100 f38 1"/>
                <a:gd name="f124" fmla="*/ f101 f39 1"/>
                <a:gd name="f125" fmla="*/ f102 f38 1"/>
                <a:gd name="f126" fmla="*/ f103 f39 1"/>
                <a:gd name="f127" fmla="*/ f104 f38 1"/>
                <a:gd name="f128" fmla="*/ f105 f38 1"/>
                <a:gd name="f129" fmla="*/ f106 f39 1"/>
                <a:gd name="f130" fmla="*/ f107 f38 1"/>
                <a:gd name="f131" fmla="*/ f108 f39 1"/>
                <a:gd name="f132" fmla="*/ f109 f38 1"/>
                <a:gd name="f133" fmla="*/ f110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5" y="f116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21" y="f122"/>
                </a:cxn>
                <a:cxn ang="f68">
                  <a:pos x="f123" y="f124"/>
                </a:cxn>
                <a:cxn ang="f68">
                  <a:pos x="f125" y="f126"/>
                </a:cxn>
                <a:cxn ang="f68">
                  <a:pos x="f127" y="f118"/>
                </a:cxn>
                <a:cxn ang="f68">
                  <a:pos x="f128" y="f129"/>
                </a:cxn>
                <a:cxn ang="f68">
                  <a:pos x="f128" y="f129"/>
                </a:cxn>
                <a:cxn ang="f68">
                  <a:pos x="f128" y="f129"/>
                </a:cxn>
                <a:cxn ang="f68">
                  <a:pos x="f130" y="f131"/>
                </a:cxn>
                <a:cxn ang="f68">
                  <a:pos x="f132" y="f133"/>
                </a:cxn>
              </a:cxnLst>
              <a:rect l="f111" t="f114" r="f112" b="f113"/>
              <a:pathLst>
                <a:path w="21704" h="17572">
                  <a:moveTo>
                    <a:pt x="f5" y="f8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6" y="f19"/>
                  </a:cubicBezTo>
                  <a:lnTo>
                    <a:pt x="f20" y="f21"/>
                  </a:lnTo>
                  <a:lnTo>
                    <a:pt x="f22" y="f10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2" name="Freeform: Shape 1695">
              <a:extLst>
                <a:ext uri="{FF2B5EF4-FFF2-40B4-BE49-F238E27FC236}">
                  <a16:creationId xmlns:a16="http://schemas.microsoft.com/office/drawing/2014/main" id="{0A42CBEE-A5D0-A25F-69AD-7D8D4C5BB20A}"/>
                </a:ext>
              </a:extLst>
            </p:cNvPr>
            <p:cNvSpPr/>
            <p:nvPr/>
          </p:nvSpPr>
          <p:spPr>
            <a:xfrm>
              <a:off x="1124062" y="5778441"/>
              <a:ext cx="31747" cy="45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94"/>
                <a:gd name="f7" fmla="val 45277"/>
                <a:gd name="f8" fmla="val 4019"/>
                <a:gd name="f9" fmla="val 11118"/>
                <a:gd name="f10" fmla="val 2680"/>
                <a:gd name="f11" fmla="val 15673"/>
                <a:gd name="f12" fmla="val 5225"/>
                <a:gd name="f13" fmla="val 19826"/>
                <a:gd name="f14" fmla="val 21034"/>
                <a:gd name="f15" fmla="val 18912"/>
                <a:gd name="f16" fmla="val 41892"/>
                <a:gd name="f17" fmla="val 19937"/>
                <a:gd name="f18" fmla="val 37427"/>
                <a:gd name="f19" fmla="val 23323"/>
                <a:gd name="f20" fmla="val 35307"/>
                <a:gd name="f21" fmla="val 23363"/>
                <a:gd name="f22" fmla="val 35280"/>
                <a:gd name="f23" fmla="val 23404"/>
                <a:gd name="f24" fmla="val 35256"/>
                <a:gd name="f25" fmla="val 23446"/>
                <a:gd name="f26" fmla="val 35231"/>
                <a:gd name="f27" fmla="val 26858"/>
                <a:gd name="f28" fmla="val 33133"/>
                <a:gd name="f29" fmla="val 31320"/>
                <a:gd name="f30" fmla="val 34144"/>
                <a:gd name="f31" fmla="val 37508"/>
                <a:gd name="f32" fmla="val 30681"/>
                <a:gd name="f33" fmla="val 33087"/>
                <a:gd name="f34" fmla="val 10182"/>
                <a:gd name="f35" fmla="val 11204"/>
                <a:gd name="f36" fmla="val 1248"/>
                <a:gd name="f37" fmla="val 11773"/>
                <a:gd name="f38" fmla="val 2808"/>
                <a:gd name="f39" fmla="val 11790"/>
                <a:gd name="f40" fmla="val 4420"/>
                <a:gd name="f41" fmla="val 11506"/>
                <a:gd name="f42" fmla="val 8406"/>
                <a:gd name="f43" fmla="val 8044"/>
                <a:gd name="f44" fmla="val 11405"/>
                <a:gd name="f45" fmla="val 4060"/>
                <a:gd name="f46" fmla="val 11121"/>
                <a:gd name="f47" fmla="val 4046"/>
                <a:gd name="f48" fmla="val 4033"/>
                <a:gd name="f49" fmla="val 11120"/>
                <a:gd name="f50" fmla="+- 0 0 -90"/>
                <a:gd name="f51" fmla="*/ f3 1 33494"/>
                <a:gd name="f52" fmla="*/ f4 1 45277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3494"/>
                <a:gd name="f61" fmla="*/ f57 1 45277"/>
                <a:gd name="f62" fmla="*/ 4019 f58 1"/>
                <a:gd name="f63" fmla="*/ 11118 f57 1"/>
                <a:gd name="f64" fmla="*/ 0 f58 1"/>
                <a:gd name="f65" fmla="*/ 2680 f58 1"/>
                <a:gd name="f66" fmla="*/ 15673 f57 1"/>
                <a:gd name="f67" fmla="*/ 5225 f58 1"/>
                <a:gd name="f68" fmla="*/ 19826 f57 1"/>
                <a:gd name="f69" fmla="*/ 21034 f58 1"/>
                <a:gd name="f70" fmla="*/ 45277 f57 1"/>
                <a:gd name="f71" fmla="*/ 23323 f58 1"/>
                <a:gd name="f72" fmla="*/ 35307 f57 1"/>
                <a:gd name="f73" fmla="*/ 23446 f58 1"/>
                <a:gd name="f74" fmla="*/ 35231 f57 1"/>
                <a:gd name="f75" fmla="*/ 33494 f58 1"/>
                <a:gd name="f76" fmla="*/ 37508 f57 1"/>
                <a:gd name="f77" fmla="*/ 30681 f58 1"/>
                <a:gd name="f78" fmla="*/ 33087 f57 1"/>
                <a:gd name="f79" fmla="*/ 10182 f58 1"/>
                <a:gd name="f80" fmla="*/ 0 f57 1"/>
                <a:gd name="f81" fmla="*/ 11790 f58 1"/>
                <a:gd name="f82" fmla="*/ 4420 f57 1"/>
                <a:gd name="f83" fmla="*/ 4060 f58 1"/>
                <a:gd name="f84" fmla="*/ 11121 f57 1"/>
                <a:gd name="f85" fmla="+- f59 0 f1"/>
                <a:gd name="f86" fmla="*/ f62 1 33494"/>
                <a:gd name="f87" fmla="*/ f63 1 45277"/>
                <a:gd name="f88" fmla="*/ f64 1 33494"/>
                <a:gd name="f89" fmla="*/ f65 1 33494"/>
                <a:gd name="f90" fmla="*/ f66 1 45277"/>
                <a:gd name="f91" fmla="*/ f67 1 33494"/>
                <a:gd name="f92" fmla="*/ f68 1 45277"/>
                <a:gd name="f93" fmla="*/ f69 1 33494"/>
                <a:gd name="f94" fmla="*/ f70 1 45277"/>
                <a:gd name="f95" fmla="*/ f71 1 33494"/>
                <a:gd name="f96" fmla="*/ f72 1 45277"/>
                <a:gd name="f97" fmla="*/ f73 1 33494"/>
                <a:gd name="f98" fmla="*/ f74 1 45277"/>
                <a:gd name="f99" fmla="*/ f75 1 33494"/>
                <a:gd name="f100" fmla="*/ f76 1 45277"/>
                <a:gd name="f101" fmla="*/ f77 1 33494"/>
                <a:gd name="f102" fmla="*/ f78 1 45277"/>
                <a:gd name="f103" fmla="*/ f79 1 33494"/>
                <a:gd name="f104" fmla="*/ f80 1 45277"/>
                <a:gd name="f105" fmla="*/ f81 1 33494"/>
                <a:gd name="f106" fmla="*/ f82 1 45277"/>
                <a:gd name="f107" fmla="*/ f83 1 33494"/>
                <a:gd name="f108" fmla="*/ f84 1 45277"/>
                <a:gd name="f109" fmla="*/ f53 1 f60"/>
                <a:gd name="f110" fmla="*/ f54 1 f60"/>
                <a:gd name="f111" fmla="*/ f53 1 f61"/>
                <a:gd name="f112" fmla="*/ f55 1 f61"/>
                <a:gd name="f113" fmla="*/ f86 1 f60"/>
                <a:gd name="f114" fmla="*/ f87 1 f61"/>
                <a:gd name="f115" fmla="*/ f88 1 f60"/>
                <a:gd name="f116" fmla="*/ f89 1 f60"/>
                <a:gd name="f117" fmla="*/ f90 1 f61"/>
                <a:gd name="f118" fmla="*/ f91 1 f60"/>
                <a:gd name="f119" fmla="*/ f92 1 f61"/>
                <a:gd name="f120" fmla="*/ f93 1 f60"/>
                <a:gd name="f121" fmla="*/ f94 1 f61"/>
                <a:gd name="f122" fmla="*/ f95 1 f60"/>
                <a:gd name="f123" fmla="*/ f96 1 f61"/>
                <a:gd name="f124" fmla="*/ f97 1 f60"/>
                <a:gd name="f125" fmla="*/ f98 1 f61"/>
                <a:gd name="f126" fmla="*/ f99 1 f60"/>
                <a:gd name="f127" fmla="*/ f100 1 f61"/>
                <a:gd name="f128" fmla="*/ f101 1 f60"/>
                <a:gd name="f129" fmla="*/ f102 1 f61"/>
                <a:gd name="f130" fmla="*/ f103 1 f60"/>
                <a:gd name="f131" fmla="*/ f104 1 f61"/>
                <a:gd name="f132" fmla="*/ f105 1 f60"/>
                <a:gd name="f133" fmla="*/ f106 1 f61"/>
                <a:gd name="f134" fmla="*/ f107 1 f60"/>
                <a:gd name="f135" fmla="*/ f108 1 f61"/>
                <a:gd name="f136" fmla="*/ f109 f51 1"/>
                <a:gd name="f137" fmla="*/ f110 f51 1"/>
                <a:gd name="f138" fmla="*/ f112 f52 1"/>
                <a:gd name="f139" fmla="*/ f111 f52 1"/>
                <a:gd name="f140" fmla="*/ f113 f51 1"/>
                <a:gd name="f141" fmla="*/ f114 f52 1"/>
                <a:gd name="f142" fmla="*/ f115 f51 1"/>
                <a:gd name="f143" fmla="*/ f116 f51 1"/>
                <a:gd name="f144" fmla="*/ f117 f52 1"/>
                <a:gd name="f145" fmla="*/ f118 f51 1"/>
                <a:gd name="f146" fmla="*/ f119 f52 1"/>
                <a:gd name="f147" fmla="*/ f120 f51 1"/>
                <a:gd name="f148" fmla="*/ f121 f52 1"/>
                <a:gd name="f149" fmla="*/ f122 f51 1"/>
                <a:gd name="f150" fmla="*/ f123 f52 1"/>
                <a:gd name="f151" fmla="*/ f124 f51 1"/>
                <a:gd name="f152" fmla="*/ f125 f52 1"/>
                <a:gd name="f153" fmla="*/ f126 f51 1"/>
                <a:gd name="f154" fmla="*/ f127 f52 1"/>
                <a:gd name="f155" fmla="*/ f128 f51 1"/>
                <a:gd name="f156" fmla="*/ f129 f52 1"/>
                <a:gd name="f157" fmla="*/ f130 f51 1"/>
                <a:gd name="f158" fmla="*/ f131 f52 1"/>
                <a:gd name="f159" fmla="*/ f132 f51 1"/>
                <a:gd name="f160" fmla="*/ f133 f52 1"/>
                <a:gd name="f161" fmla="*/ f134 f51 1"/>
                <a:gd name="f162" fmla="*/ f135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40" y="f141"/>
                </a:cxn>
                <a:cxn ang="f85">
                  <a:pos x="f142" y="f141"/>
                </a:cxn>
                <a:cxn ang="f85">
                  <a:pos x="f143" y="f144"/>
                </a:cxn>
                <a:cxn ang="f85">
                  <a:pos x="f145" y="f146"/>
                </a:cxn>
                <a:cxn ang="f85">
                  <a:pos x="f147" y="f148"/>
                </a:cxn>
                <a:cxn ang="f85">
                  <a:pos x="f149" y="f150"/>
                </a:cxn>
                <a:cxn ang="f85">
                  <a:pos x="f151" y="f152"/>
                </a:cxn>
                <a:cxn ang="f85">
                  <a:pos x="f153" y="f154"/>
                </a:cxn>
                <a:cxn ang="f85">
                  <a:pos x="f153" y="f154"/>
                </a:cxn>
                <a:cxn ang="f85">
                  <a:pos x="f155" y="f156"/>
                </a:cxn>
                <a:cxn ang="f85">
                  <a:pos x="f157" y="f158"/>
                </a:cxn>
                <a:cxn ang="f85">
                  <a:pos x="f157" y="f158"/>
                </a:cxn>
                <a:cxn ang="f85">
                  <a:pos x="f159" y="f160"/>
                </a:cxn>
                <a:cxn ang="f85">
                  <a:pos x="f161" y="f162"/>
                </a:cxn>
                <a:cxn ang="f85">
                  <a:pos x="f140" y="f141"/>
                </a:cxn>
              </a:cxnLst>
              <a:rect l="f136" t="f139" r="f137" b="f138"/>
              <a:pathLst>
                <a:path w="33494" h="45277">
                  <a:moveTo>
                    <a:pt x="f8" y="f9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7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6" y="f31"/>
                  </a:cubicBezTo>
                  <a:lnTo>
                    <a:pt x="f6" y="f31"/>
                  </a:lnTo>
                  <a:lnTo>
                    <a:pt x="f32" y="f33"/>
                  </a:lnTo>
                  <a:lnTo>
                    <a:pt x="f34" y="f5"/>
                  </a:lnTo>
                  <a:cubicBezTo>
                    <a:pt x="f34" y="f5"/>
                    <a:pt x="f34" y="f5"/>
                    <a:pt x="f34" y="f5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6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3" name="Freeform: Shape 1696">
              <a:extLst>
                <a:ext uri="{FF2B5EF4-FFF2-40B4-BE49-F238E27FC236}">
                  <a16:creationId xmlns:a16="http://schemas.microsoft.com/office/drawing/2014/main" id="{CFBFD187-7AC3-B289-5A7C-BD231455B5A7}"/>
                </a:ext>
              </a:extLst>
            </p:cNvPr>
            <p:cNvSpPr/>
            <p:nvPr/>
          </p:nvSpPr>
          <p:spPr>
            <a:xfrm>
              <a:off x="1142954" y="5812584"/>
              <a:ext cx="16395" cy="189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00"/>
                <a:gd name="f7" fmla="val 18908"/>
                <a:gd name="f8" fmla="val 3785"/>
                <a:gd name="f9" fmla="val 15426"/>
                <a:gd name="f10" fmla="val 5093"/>
                <a:gd name="f11" fmla="val 17581"/>
                <a:gd name="f12" fmla="val 7427"/>
                <a:gd name="f13" fmla="val 18901"/>
                <a:gd name="f14" fmla="val 9948"/>
                <a:gd name="f15" fmla="val 18909"/>
                <a:gd name="f16" fmla="val 11313"/>
                <a:gd name="f17" fmla="val 18887"/>
                <a:gd name="f18" fmla="val 12650"/>
                <a:gd name="f19" fmla="val 18519"/>
                <a:gd name="f20" fmla="val 13833"/>
                <a:gd name="f21" fmla="val 17837"/>
                <a:gd name="f22" fmla="val 17244"/>
                <a:gd name="f23" fmla="val 15707"/>
                <a:gd name="f24" fmla="val 18318"/>
                <a:gd name="f25" fmla="val 11236"/>
                <a:gd name="f26" fmla="val 16245"/>
                <a:gd name="f27" fmla="val 7790"/>
                <a:gd name="f28" fmla="val 13565"/>
                <a:gd name="f29" fmla="val 3370"/>
                <a:gd name="f30" fmla="val 11391"/>
                <a:gd name="f31" fmla="val 6"/>
                <a:gd name="f32" fmla="val 6930"/>
                <a:gd name="f33" fmla="val -1005"/>
                <a:gd name="f34" fmla="val 3517"/>
                <a:gd name="f35" fmla="val 1093"/>
                <a:gd name="f36" fmla="val 90"/>
                <a:gd name="f37" fmla="val 3146"/>
                <a:gd name="f38" fmla="val -1023"/>
                <a:gd name="f39" fmla="val 7588"/>
                <a:gd name="f40" fmla="val 1029"/>
                <a:gd name="f41" fmla="val 11016"/>
                <a:gd name="f42" fmla="val 1055"/>
                <a:gd name="f43" fmla="val 11058"/>
                <a:gd name="f44" fmla="val 1080"/>
                <a:gd name="f45" fmla="val 11098"/>
                <a:gd name="f46" fmla="val 1106"/>
                <a:gd name="f47" fmla="val 11139"/>
                <a:gd name="f48" fmla="+- 0 0 -90"/>
                <a:gd name="f49" fmla="*/ f3 1 17300"/>
                <a:gd name="f50" fmla="*/ f4 1 18908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7300"/>
                <a:gd name="f59" fmla="*/ f55 1 18908"/>
                <a:gd name="f60" fmla="*/ 3785 f56 1"/>
                <a:gd name="f61" fmla="*/ 15426 f55 1"/>
                <a:gd name="f62" fmla="*/ 9948 f56 1"/>
                <a:gd name="f63" fmla="*/ 18909 f55 1"/>
                <a:gd name="f64" fmla="*/ 13833 f56 1"/>
                <a:gd name="f65" fmla="*/ 17837 f55 1"/>
                <a:gd name="f66" fmla="*/ 16245 f56 1"/>
                <a:gd name="f67" fmla="*/ 7790 f55 1"/>
                <a:gd name="f68" fmla="*/ 13565 f56 1"/>
                <a:gd name="f69" fmla="*/ 3370 f55 1"/>
                <a:gd name="f70" fmla="*/ 3517 f56 1"/>
                <a:gd name="f71" fmla="*/ 1093 f55 1"/>
                <a:gd name="f72" fmla="*/ 1029 f56 1"/>
                <a:gd name="f73" fmla="*/ 11016 f55 1"/>
                <a:gd name="f74" fmla="*/ 1106 f56 1"/>
                <a:gd name="f75" fmla="*/ 11139 f55 1"/>
                <a:gd name="f76" fmla="+- f57 0 f1"/>
                <a:gd name="f77" fmla="*/ f60 1 17300"/>
                <a:gd name="f78" fmla="*/ f61 1 18908"/>
                <a:gd name="f79" fmla="*/ f62 1 17300"/>
                <a:gd name="f80" fmla="*/ f63 1 18908"/>
                <a:gd name="f81" fmla="*/ f64 1 17300"/>
                <a:gd name="f82" fmla="*/ f65 1 18908"/>
                <a:gd name="f83" fmla="*/ f66 1 17300"/>
                <a:gd name="f84" fmla="*/ f67 1 18908"/>
                <a:gd name="f85" fmla="*/ f68 1 17300"/>
                <a:gd name="f86" fmla="*/ f69 1 18908"/>
                <a:gd name="f87" fmla="*/ f70 1 17300"/>
                <a:gd name="f88" fmla="*/ f71 1 18908"/>
                <a:gd name="f89" fmla="*/ f72 1 17300"/>
                <a:gd name="f90" fmla="*/ f73 1 18908"/>
                <a:gd name="f91" fmla="*/ f74 1 17300"/>
                <a:gd name="f92" fmla="*/ f75 1 18908"/>
                <a:gd name="f93" fmla="*/ f51 1 f58"/>
                <a:gd name="f94" fmla="*/ f52 1 f58"/>
                <a:gd name="f95" fmla="*/ f51 1 f59"/>
                <a:gd name="f96" fmla="*/ f53 1 f59"/>
                <a:gd name="f97" fmla="*/ f77 1 f58"/>
                <a:gd name="f98" fmla="*/ f78 1 f59"/>
                <a:gd name="f99" fmla="*/ f79 1 f58"/>
                <a:gd name="f100" fmla="*/ f80 1 f59"/>
                <a:gd name="f101" fmla="*/ f81 1 f58"/>
                <a:gd name="f102" fmla="*/ f82 1 f59"/>
                <a:gd name="f103" fmla="*/ f83 1 f58"/>
                <a:gd name="f104" fmla="*/ f84 1 f59"/>
                <a:gd name="f105" fmla="*/ f85 1 f58"/>
                <a:gd name="f106" fmla="*/ f86 1 f59"/>
                <a:gd name="f107" fmla="*/ f87 1 f58"/>
                <a:gd name="f108" fmla="*/ f88 1 f59"/>
                <a:gd name="f109" fmla="*/ f89 1 f58"/>
                <a:gd name="f110" fmla="*/ f90 1 f59"/>
                <a:gd name="f111" fmla="*/ f91 1 f58"/>
                <a:gd name="f112" fmla="*/ f92 1 f59"/>
                <a:gd name="f113" fmla="*/ f93 f49 1"/>
                <a:gd name="f114" fmla="*/ f94 f49 1"/>
                <a:gd name="f115" fmla="*/ f96 f50 1"/>
                <a:gd name="f116" fmla="*/ f95 f50 1"/>
                <a:gd name="f117" fmla="*/ f97 f49 1"/>
                <a:gd name="f118" fmla="*/ f98 f50 1"/>
                <a:gd name="f119" fmla="*/ f99 f49 1"/>
                <a:gd name="f120" fmla="*/ f100 f50 1"/>
                <a:gd name="f121" fmla="*/ f101 f49 1"/>
                <a:gd name="f122" fmla="*/ f102 f50 1"/>
                <a:gd name="f123" fmla="*/ f103 f49 1"/>
                <a:gd name="f124" fmla="*/ f104 f50 1"/>
                <a:gd name="f125" fmla="*/ f105 f49 1"/>
                <a:gd name="f126" fmla="*/ f106 f50 1"/>
                <a:gd name="f127" fmla="*/ f107 f49 1"/>
                <a:gd name="f128" fmla="*/ f108 f50 1"/>
                <a:gd name="f129" fmla="*/ f109 f49 1"/>
                <a:gd name="f130" fmla="*/ f110 f50 1"/>
                <a:gd name="f131" fmla="*/ f111 f49 1"/>
                <a:gd name="f132" fmla="*/ f112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17" y="f118"/>
                </a:cxn>
                <a:cxn ang="f76">
                  <a:pos x="f117" y="f118"/>
                </a:cxn>
                <a:cxn ang="f76">
                  <a:pos x="f119" y="f120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1" y="f132"/>
                </a:cxn>
              </a:cxnLst>
              <a:rect l="f113" t="f116" r="f114" b="f115"/>
              <a:pathLst>
                <a:path w="17300" h="1890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6" y="f4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4" name="Freeform: Shape 1697">
              <a:extLst>
                <a:ext uri="{FF2B5EF4-FFF2-40B4-BE49-F238E27FC236}">
                  <a16:creationId xmlns:a16="http://schemas.microsoft.com/office/drawing/2014/main" id="{A6529059-7249-46E8-2CD3-A4C337DAD688}"/>
                </a:ext>
              </a:extLst>
            </p:cNvPr>
            <p:cNvSpPr/>
            <p:nvPr/>
          </p:nvSpPr>
          <p:spPr>
            <a:xfrm>
              <a:off x="3947501" y="6540255"/>
              <a:ext cx="597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96"/>
                <a:gd name="f7" fmla="val 13395"/>
                <a:gd name="f8" fmla="val 6297"/>
                <a:gd name="f9" fmla="+- 0 0 -90"/>
                <a:gd name="f10" fmla="*/ f3 1 6296"/>
                <a:gd name="f11" fmla="*/ f4 1 133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296"/>
                <a:gd name="f20" fmla="*/ f16 1 13395"/>
                <a:gd name="f21" fmla="*/ 6297 f17 1"/>
                <a:gd name="f22" fmla="*/ 0 f16 1"/>
                <a:gd name="f23" fmla="*/ 0 f17 1"/>
                <a:gd name="f24" fmla="+- f18 0 f1"/>
                <a:gd name="f25" fmla="*/ f21 1 6296"/>
                <a:gd name="f26" fmla="*/ f22 1 13395"/>
                <a:gd name="f27" fmla="*/ f23 1 6296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6296" h="13395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5" name="Freeform: Shape 1698">
              <a:extLst>
                <a:ext uri="{FF2B5EF4-FFF2-40B4-BE49-F238E27FC236}">
                  <a16:creationId xmlns:a16="http://schemas.microsoft.com/office/drawing/2014/main" id="{B538F2BA-5854-EF9D-00AF-5B3CCBF5D954}"/>
                </a:ext>
              </a:extLst>
            </p:cNvPr>
            <p:cNvSpPr/>
            <p:nvPr/>
          </p:nvSpPr>
          <p:spPr>
            <a:xfrm>
              <a:off x="3251670" y="6537831"/>
              <a:ext cx="22475" cy="1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13"/>
                <a:gd name="f7" fmla="val 1542"/>
                <a:gd name="f8" fmla="val 23714"/>
                <a:gd name="f9" fmla="val 1219"/>
                <a:gd name="f10" fmla="val 549"/>
                <a:gd name="f11" fmla="val 23178"/>
                <a:gd name="f12" fmla="val 13"/>
                <a:gd name="f13" fmla="val 22522"/>
                <a:gd name="f14" fmla="val 22468"/>
                <a:gd name="f15" fmla="val 22428"/>
                <a:gd name="f16" fmla="val 22374"/>
                <a:gd name="f17" fmla="val 12058"/>
                <a:gd name="f18" fmla="val 12138"/>
                <a:gd name="f19" fmla="val 670"/>
                <a:gd name="f20" fmla="val 11656"/>
                <a:gd name="f21" fmla="val 1273"/>
                <a:gd name="f22" fmla="val 10999"/>
                <a:gd name="f23" fmla="val 1340"/>
                <a:gd name="f24" fmla="val 10946"/>
                <a:gd name="f25" fmla="val 1353"/>
                <a:gd name="f26" fmla="val 10906"/>
                <a:gd name="f27" fmla="val 10852"/>
                <a:gd name="f28" fmla="val 22240"/>
                <a:gd name="f29" fmla="val 22709"/>
                <a:gd name="f30" fmla="val 1648"/>
                <a:gd name="f31" fmla="val 23312"/>
                <a:gd name="f32" fmla="val 1594"/>
                <a:gd name="f33" fmla="+- 0 0 -90"/>
                <a:gd name="f34" fmla="*/ f3 1 23713"/>
                <a:gd name="f35" fmla="*/ f4 1 1542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23713"/>
                <a:gd name="f44" fmla="*/ f40 1 1542"/>
                <a:gd name="f45" fmla="*/ 23714 f41 1"/>
                <a:gd name="f46" fmla="*/ 1219 f40 1"/>
                <a:gd name="f47" fmla="*/ 22522 f41 1"/>
                <a:gd name="f48" fmla="*/ 0 f40 1"/>
                <a:gd name="f49" fmla="*/ 22374 f41 1"/>
                <a:gd name="f50" fmla="*/ 13 f40 1"/>
                <a:gd name="f51" fmla="*/ 12058 f41 1"/>
                <a:gd name="f52" fmla="*/ 10999 f41 1"/>
                <a:gd name="f53" fmla="*/ 1340 f40 1"/>
                <a:gd name="f54" fmla="*/ 10852 f41 1"/>
                <a:gd name="f55" fmla="*/ 1353 f40 1"/>
                <a:gd name="f56" fmla="*/ 0 f41 1"/>
                <a:gd name="f57" fmla="*/ 22240 f41 1"/>
                <a:gd name="f58" fmla="+- f42 0 f1"/>
                <a:gd name="f59" fmla="*/ f45 1 23713"/>
                <a:gd name="f60" fmla="*/ f46 1 1542"/>
                <a:gd name="f61" fmla="*/ f47 1 23713"/>
                <a:gd name="f62" fmla="*/ f48 1 1542"/>
                <a:gd name="f63" fmla="*/ f49 1 23713"/>
                <a:gd name="f64" fmla="*/ f50 1 1542"/>
                <a:gd name="f65" fmla="*/ f51 1 23713"/>
                <a:gd name="f66" fmla="*/ f52 1 23713"/>
                <a:gd name="f67" fmla="*/ f53 1 1542"/>
                <a:gd name="f68" fmla="*/ f54 1 23713"/>
                <a:gd name="f69" fmla="*/ f55 1 1542"/>
                <a:gd name="f70" fmla="*/ f56 1 23713"/>
                <a:gd name="f71" fmla="*/ f57 1 23713"/>
                <a:gd name="f72" fmla="*/ f36 1 f43"/>
                <a:gd name="f73" fmla="*/ f37 1 f43"/>
                <a:gd name="f74" fmla="*/ f36 1 f44"/>
                <a:gd name="f75" fmla="*/ f38 1 f44"/>
                <a:gd name="f76" fmla="*/ f59 1 f43"/>
                <a:gd name="f77" fmla="*/ f60 1 f44"/>
                <a:gd name="f78" fmla="*/ f61 1 f43"/>
                <a:gd name="f79" fmla="*/ f62 1 f44"/>
                <a:gd name="f80" fmla="*/ f63 1 f43"/>
                <a:gd name="f81" fmla="*/ f64 1 f44"/>
                <a:gd name="f82" fmla="*/ f65 1 f43"/>
                <a:gd name="f83" fmla="*/ f66 1 f43"/>
                <a:gd name="f84" fmla="*/ f67 1 f44"/>
                <a:gd name="f85" fmla="*/ f68 1 f43"/>
                <a:gd name="f86" fmla="*/ f69 1 f44"/>
                <a:gd name="f87" fmla="*/ f70 1 f43"/>
                <a:gd name="f88" fmla="*/ f71 1 f43"/>
                <a:gd name="f89" fmla="*/ f72 f34 1"/>
                <a:gd name="f90" fmla="*/ f73 f34 1"/>
                <a:gd name="f91" fmla="*/ f75 f35 1"/>
                <a:gd name="f92" fmla="*/ f74 f35 1"/>
                <a:gd name="f93" fmla="*/ f76 f34 1"/>
                <a:gd name="f94" fmla="*/ f77 f35 1"/>
                <a:gd name="f95" fmla="*/ f78 f34 1"/>
                <a:gd name="f96" fmla="*/ f79 f35 1"/>
                <a:gd name="f97" fmla="*/ f80 f34 1"/>
                <a:gd name="f98" fmla="*/ f81 f35 1"/>
                <a:gd name="f99" fmla="*/ f82 f34 1"/>
                <a:gd name="f100" fmla="*/ f83 f34 1"/>
                <a:gd name="f101" fmla="*/ f84 f35 1"/>
                <a:gd name="f102" fmla="*/ f85 f34 1"/>
                <a:gd name="f103" fmla="*/ f86 f35 1"/>
                <a:gd name="f104" fmla="*/ f87 f34 1"/>
                <a:gd name="f105" fmla="*/ f88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3" y="f94"/>
                </a:cxn>
                <a:cxn ang="f58">
                  <a:pos x="f93" y="f94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9" y="f98"/>
                </a:cxn>
                <a:cxn ang="f58">
                  <a:pos x="f99" y="f98"/>
                </a:cxn>
                <a:cxn ang="f58">
                  <a:pos x="f100" y="f101"/>
                </a:cxn>
                <a:cxn ang="f58">
                  <a:pos x="f102" y="f103"/>
                </a:cxn>
                <a:cxn ang="f58">
                  <a:pos x="f104" y="f103"/>
                </a:cxn>
                <a:cxn ang="f58">
                  <a:pos x="f104" y="f103"/>
                </a:cxn>
                <a:cxn ang="f58">
                  <a:pos x="f105" y="f103"/>
                </a:cxn>
                <a:cxn ang="f58">
                  <a:pos x="f93" y="f94"/>
                </a:cxn>
              </a:cxnLst>
              <a:rect l="f89" t="f92" r="f90" b="f91"/>
              <a:pathLst>
                <a:path w="23713" h="1542">
                  <a:moveTo>
                    <a:pt x="f8" y="f9"/>
                  </a:moveTo>
                  <a:lnTo>
                    <a:pt x="f8" y="f9"/>
                  </a:lnTo>
                  <a:cubicBezTo>
                    <a:pt x="f8" y="f10"/>
                    <a:pt x="f11" y="f12"/>
                    <a:pt x="f13" y="f5"/>
                  </a:cubicBezTo>
                  <a:cubicBezTo>
                    <a:pt x="f14" y="f5"/>
                    <a:pt x="f15" y="f12"/>
                    <a:pt x="f16" y="f12"/>
                  </a:cubicBezTo>
                  <a:lnTo>
                    <a:pt x="f17" y="f12"/>
                  </a:lnTo>
                  <a:lnTo>
                    <a:pt x="f17" y="f12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5"/>
                    <a:pt x="f27" y="f25"/>
                  </a:cubicBezTo>
                  <a:lnTo>
                    <a:pt x="f5" y="f25"/>
                  </a:lnTo>
                  <a:cubicBezTo>
                    <a:pt x="f5" y="f25"/>
                    <a:pt x="f5" y="f25"/>
                    <a:pt x="f5" y="f25"/>
                  </a:cubicBezTo>
                  <a:lnTo>
                    <a:pt x="f28" y="f25"/>
                  </a:ln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6" name="Freeform: Shape 1699">
              <a:extLst>
                <a:ext uri="{FF2B5EF4-FFF2-40B4-BE49-F238E27FC236}">
                  <a16:creationId xmlns:a16="http://schemas.microsoft.com/office/drawing/2014/main" id="{B78C6036-4662-DDEB-E1B3-B0381F7209B9}"/>
                </a:ext>
              </a:extLst>
            </p:cNvPr>
            <p:cNvSpPr/>
            <p:nvPr/>
          </p:nvSpPr>
          <p:spPr>
            <a:xfrm>
              <a:off x="1887577" y="5845960"/>
              <a:ext cx="321685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9365"/>
                <a:gd name="f7" fmla="val 14601"/>
                <a:gd name="f8" fmla="val 332130"/>
                <a:gd name="f9" fmla="val 7368"/>
                <a:gd name="f10" fmla="val 3350"/>
                <a:gd name="f11" fmla="val 335346"/>
                <a:gd name="f12" fmla="val 74"/>
                <a:gd name="f13" fmla="+- 0 0 -90"/>
                <a:gd name="f14" fmla="*/ f3 1 339365"/>
                <a:gd name="f15" fmla="*/ f4 1 1460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39365"/>
                <a:gd name="f24" fmla="*/ f20 1 14601"/>
                <a:gd name="f25" fmla="*/ 0 f21 1"/>
                <a:gd name="f26" fmla="*/ 14601 f20 1"/>
                <a:gd name="f27" fmla="*/ 332130 f21 1"/>
                <a:gd name="f28" fmla="*/ 7368 f20 1"/>
                <a:gd name="f29" fmla="*/ 339365 f21 1"/>
                <a:gd name="f30" fmla="*/ 0 f20 1"/>
                <a:gd name="f31" fmla="+- f22 0 f1"/>
                <a:gd name="f32" fmla="*/ f25 1 339365"/>
                <a:gd name="f33" fmla="*/ f26 1 14601"/>
                <a:gd name="f34" fmla="*/ f27 1 339365"/>
                <a:gd name="f35" fmla="*/ f28 1 14601"/>
                <a:gd name="f36" fmla="*/ f29 1 339365"/>
                <a:gd name="f37" fmla="*/ f30 1 14601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339365" h="14601">
                  <a:moveTo>
                    <a:pt x="f5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8" y="f10"/>
                    <a:pt x="f11" y="f12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7" name="Freeform: Shape 1700">
              <a:extLst>
                <a:ext uri="{FF2B5EF4-FFF2-40B4-BE49-F238E27FC236}">
                  <a16:creationId xmlns:a16="http://schemas.microsoft.com/office/drawing/2014/main" id="{06AE998D-3D68-4DC0-C7F6-21B4781DDDFF}"/>
                </a:ext>
              </a:extLst>
            </p:cNvPr>
            <p:cNvSpPr/>
            <p:nvPr/>
          </p:nvSpPr>
          <p:spPr>
            <a:xfrm>
              <a:off x="3984077" y="5845951"/>
              <a:ext cx="210312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866"/>
                <a:gd name="f7" fmla="val 14468"/>
                <a:gd name="f8" fmla="val 7235"/>
                <a:gd name="f9" fmla="val 5762"/>
                <a:gd name="f10" fmla="val 8066"/>
                <a:gd name="f11" fmla="val 9716"/>
                <a:gd name="f12" fmla="val 5560"/>
                <a:gd name="f13" fmla="val 13600"/>
                <a:gd name="f14" fmla="val 1608"/>
                <a:gd name="f15" fmla="val 14469"/>
                <a:gd name="f16" fmla="val 214632"/>
                <a:gd name="f17" fmla="val 7369"/>
                <a:gd name="f18" fmla="val 3352"/>
                <a:gd name="f19" fmla="val 217848"/>
                <a:gd name="f20" fmla="val 75"/>
                <a:gd name="f21" fmla="val 221867"/>
                <a:gd name="f22" fmla="val 2"/>
                <a:gd name="f23" fmla="val 3484"/>
                <a:gd name="f24" fmla="val -71"/>
                <a:gd name="f25" fmla="val 6525"/>
                <a:gd name="f26" fmla="val 2350"/>
                <a:gd name="f27" fmla="+- 0 0 -90"/>
                <a:gd name="f28" fmla="*/ f3 1 221866"/>
                <a:gd name="f29" fmla="*/ f4 1 14468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21866"/>
                <a:gd name="f38" fmla="*/ f34 1 14468"/>
                <a:gd name="f39" fmla="*/ 7235 f35 1"/>
                <a:gd name="f40" fmla="*/ 5762 f34 1"/>
                <a:gd name="f41" fmla="*/ 1608 f35 1"/>
                <a:gd name="f42" fmla="*/ 14469 f34 1"/>
                <a:gd name="f43" fmla="*/ 214632 f35 1"/>
                <a:gd name="f44" fmla="*/ 7369 f34 1"/>
                <a:gd name="f45" fmla="*/ 221867 f35 1"/>
                <a:gd name="f46" fmla="*/ 2 f34 1"/>
                <a:gd name="f47" fmla="*/ 0 f35 1"/>
                <a:gd name="f48" fmla="+- f36 0 f1"/>
                <a:gd name="f49" fmla="*/ f39 1 221866"/>
                <a:gd name="f50" fmla="*/ f40 1 14468"/>
                <a:gd name="f51" fmla="*/ f41 1 221866"/>
                <a:gd name="f52" fmla="*/ f42 1 14468"/>
                <a:gd name="f53" fmla="*/ f43 1 221866"/>
                <a:gd name="f54" fmla="*/ f44 1 14468"/>
                <a:gd name="f55" fmla="*/ f45 1 221866"/>
                <a:gd name="f56" fmla="*/ f46 1 14468"/>
                <a:gd name="f57" fmla="*/ f47 1 221866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7"/>
                <a:gd name="f65" fmla="*/ f52 1 f38"/>
                <a:gd name="f66" fmla="*/ f53 1 f37"/>
                <a:gd name="f67" fmla="*/ f54 1 f38"/>
                <a:gd name="f68" fmla="*/ f55 1 f37"/>
                <a:gd name="f69" fmla="*/ f56 1 f38"/>
                <a:gd name="f70" fmla="*/ f57 1 f37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8 1"/>
                <a:gd name="f78" fmla="*/ f65 f29 1"/>
                <a:gd name="f79" fmla="*/ f66 f28 1"/>
                <a:gd name="f80" fmla="*/ f67 f29 1"/>
                <a:gd name="f81" fmla="*/ f68 f28 1"/>
                <a:gd name="f82" fmla="*/ f69 f29 1"/>
                <a:gd name="f83" fmla="*/ f7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7" y="f78"/>
                </a:cxn>
                <a:cxn ang="f48">
                  <a:pos x="f79" y="f78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3" y="f82"/>
                </a:cxn>
                <a:cxn ang="f48">
                  <a:pos x="f75" y="f76"/>
                </a:cxn>
              </a:cxnLst>
              <a:rect l="f71" t="f74" r="f72" b="f73"/>
              <a:pathLst>
                <a:path w="221866" h="1446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cubicBezTo>
                    <a:pt x="f16" y="f18"/>
                    <a:pt x="f19" y="f20"/>
                    <a:pt x="f21" y="f22"/>
                  </a:cubicBezTo>
                  <a:lnTo>
                    <a:pt x="f5" y="f22"/>
                  </a:lnTo>
                  <a:lnTo>
                    <a:pt x="f5" y="f22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8" name="Freeform: Shape 1701">
              <a:extLst>
                <a:ext uri="{FF2B5EF4-FFF2-40B4-BE49-F238E27FC236}">
                  <a16:creationId xmlns:a16="http://schemas.microsoft.com/office/drawing/2014/main" id="{2AC64C94-6D78-3485-4B92-B7119C3F144B}"/>
                </a:ext>
              </a:extLst>
            </p:cNvPr>
            <p:cNvSpPr/>
            <p:nvPr/>
          </p:nvSpPr>
          <p:spPr>
            <a:xfrm>
              <a:off x="3953600" y="5853266"/>
              <a:ext cx="4315" cy="1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5"/>
                <a:gd name="f7" fmla="val 1125"/>
                <a:gd name="f8" fmla="val 3215"/>
                <a:gd name="f9" fmla="val 54"/>
                <a:gd name="f10" fmla="val 3658"/>
                <a:gd name="f11" fmla="val -18"/>
                <a:gd name="f12" fmla="val 4113"/>
                <a:gd name="f13" fmla="val 1126"/>
                <a:gd name="f14" fmla="val 710"/>
                <a:gd name="f15" fmla="val 985"/>
                <a:gd name="f16" fmla="val 1433"/>
                <a:gd name="f17" fmla="val 2144"/>
                <a:gd name="f18" fmla="+- 0 0 -90"/>
                <a:gd name="f19" fmla="*/ f3 1 4555"/>
                <a:gd name="f20" fmla="*/ f4 1 112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555"/>
                <a:gd name="f29" fmla="*/ f25 1 1125"/>
                <a:gd name="f30" fmla="*/ 3215 f26 1"/>
                <a:gd name="f31" fmla="*/ 54 f25 1"/>
                <a:gd name="f32" fmla="*/ 4555 f26 1"/>
                <a:gd name="f33" fmla="*/ 0 f26 1"/>
                <a:gd name="f34" fmla="*/ 1126 f25 1"/>
                <a:gd name="f35" fmla="*/ 2144 f26 1"/>
                <a:gd name="f36" fmla="+- f27 0 f1"/>
                <a:gd name="f37" fmla="*/ f30 1 4555"/>
                <a:gd name="f38" fmla="*/ f31 1 1125"/>
                <a:gd name="f39" fmla="*/ f32 1 4555"/>
                <a:gd name="f40" fmla="*/ f33 1 4555"/>
                <a:gd name="f41" fmla="*/ f34 1 1125"/>
                <a:gd name="f42" fmla="*/ f35 1 4555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8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19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59" y="f58"/>
                </a:cxn>
                <a:cxn ang="f36">
                  <a:pos x="f60" y="f61"/>
                </a:cxn>
                <a:cxn ang="f36">
                  <a:pos x="f60" y="f61"/>
                </a:cxn>
                <a:cxn ang="f36">
                  <a:pos x="f62" y="f61"/>
                </a:cxn>
              </a:cxnLst>
              <a:rect l="f53" t="f56" r="f54" b="f55"/>
              <a:pathLst>
                <a:path w="4555" h="1125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1"/>
                    <a:pt x="f6" y="f9"/>
                  </a:cubicBezTo>
                  <a:lnTo>
                    <a:pt x="f6" y="f9"/>
                  </a:lnTo>
                  <a:lnTo>
                    <a:pt x="f5" y="f13"/>
                  </a:lnTo>
                  <a:lnTo>
                    <a:pt x="f5" y="f13"/>
                  </a:lnTo>
                  <a:cubicBezTo>
                    <a:pt x="f14" y="f15"/>
                    <a:pt x="f16" y="f15"/>
                    <a:pt x="f17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9" name="Freeform: Shape 1702">
              <a:extLst>
                <a:ext uri="{FF2B5EF4-FFF2-40B4-BE49-F238E27FC236}">
                  <a16:creationId xmlns:a16="http://schemas.microsoft.com/office/drawing/2014/main" id="{58E03A7B-8F2E-2899-9A2F-D92F87FDABC7}"/>
                </a:ext>
              </a:extLst>
            </p:cNvPr>
            <p:cNvSpPr/>
            <p:nvPr/>
          </p:nvSpPr>
          <p:spPr>
            <a:xfrm>
              <a:off x="3982934" y="5860554"/>
              <a:ext cx="2414" cy="825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82517"/>
                <a:gd name="f8" fmla="val 1206"/>
                <a:gd name="f9" fmla="val 2546"/>
                <a:gd name="f10" fmla="val 82383"/>
                <a:gd name="f11" fmla="+- 0 0 -90"/>
                <a:gd name="f12" fmla="*/ f3 1 2545"/>
                <a:gd name="f13" fmla="*/ f4 1 8251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545"/>
                <a:gd name="f22" fmla="*/ f18 1 82517"/>
                <a:gd name="f23" fmla="*/ 1206 f19 1"/>
                <a:gd name="f24" fmla="*/ 82517 f18 1"/>
                <a:gd name="f25" fmla="*/ 2546 f19 1"/>
                <a:gd name="f26" fmla="*/ 0 f18 1"/>
                <a:gd name="f27" fmla="*/ 0 f19 1"/>
                <a:gd name="f28" fmla="*/ 82383 f18 1"/>
                <a:gd name="f29" fmla="+- f20 0 f1"/>
                <a:gd name="f30" fmla="*/ f23 1 2545"/>
                <a:gd name="f31" fmla="*/ f24 1 82517"/>
                <a:gd name="f32" fmla="*/ f25 1 2545"/>
                <a:gd name="f33" fmla="*/ f26 1 82517"/>
                <a:gd name="f34" fmla="*/ f27 1 2545"/>
                <a:gd name="f35" fmla="*/ f28 1 8251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5"/>
                </a:cxn>
              </a:cxnLst>
              <a:rect l="f46" t="f49" r="f47" b="f48"/>
              <a:pathLst>
                <a:path w="2545" h="82517">
                  <a:moveTo>
                    <a:pt x="f8" y="f7"/>
                  </a:moveTo>
                  <a:lnTo>
                    <a:pt x="f9" y="f7"/>
                  </a:lnTo>
                  <a:lnTo>
                    <a:pt x="f9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0" name="Freeform: Shape 1703">
              <a:extLst>
                <a:ext uri="{FF2B5EF4-FFF2-40B4-BE49-F238E27FC236}">
                  <a16:creationId xmlns:a16="http://schemas.microsoft.com/office/drawing/2014/main" id="{5C61176D-DC2E-E45A-6970-66E0D82A0EC5}"/>
                </a:ext>
              </a:extLst>
            </p:cNvPr>
            <p:cNvSpPr/>
            <p:nvPr/>
          </p:nvSpPr>
          <p:spPr>
            <a:xfrm>
              <a:off x="2216130" y="6530077"/>
              <a:ext cx="431413" cy="69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121"/>
                <a:gd name="f7" fmla="val 6965"/>
                <a:gd name="f8" fmla="val 455122"/>
                <a:gd name="f9" fmla="val 6966"/>
                <a:gd name="f10" fmla="+- 0 0 -90"/>
                <a:gd name="f11" fmla="*/ f3 1 455121"/>
                <a:gd name="f12" fmla="*/ f4 1 696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55121"/>
                <a:gd name="f21" fmla="*/ f17 1 6965"/>
                <a:gd name="f22" fmla="*/ 0 f18 1"/>
                <a:gd name="f23" fmla="*/ 0 f17 1"/>
                <a:gd name="f24" fmla="*/ 455122 f18 1"/>
                <a:gd name="f25" fmla="*/ 6966 f17 1"/>
                <a:gd name="f26" fmla="+- f19 0 f1"/>
                <a:gd name="f27" fmla="*/ f22 1 455121"/>
                <a:gd name="f28" fmla="*/ f23 1 6965"/>
                <a:gd name="f29" fmla="*/ f24 1 455121"/>
                <a:gd name="f30" fmla="*/ f25 1 696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455121" h="6965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1" name="Freeform: Shape 1704">
              <a:extLst>
                <a:ext uri="{FF2B5EF4-FFF2-40B4-BE49-F238E27FC236}">
                  <a16:creationId xmlns:a16="http://schemas.microsoft.com/office/drawing/2014/main" id="{A4859F23-59F8-D902-30EF-D8386E095A21}"/>
                </a:ext>
              </a:extLst>
            </p:cNvPr>
            <p:cNvSpPr/>
            <p:nvPr/>
          </p:nvSpPr>
          <p:spPr>
            <a:xfrm>
              <a:off x="2214731" y="6539048"/>
              <a:ext cx="432940" cy="49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6729"/>
                <a:gd name="f7" fmla="val 4956"/>
                <a:gd name="f8" fmla="val 1474"/>
                <a:gd name="f9" fmla="val 670"/>
                <a:gd name="f10" fmla="val 2224"/>
                <a:gd name="f11" fmla="val 951"/>
                <a:gd name="f12" fmla="val 3737"/>
                <a:gd name="f13" fmla="+- 0 0 -90"/>
                <a:gd name="f14" fmla="*/ f3 1 456729"/>
                <a:gd name="f15" fmla="*/ f4 1 495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56729"/>
                <a:gd name="f24" fmla="*/ f20 1 4956"/>
                <a:gd name="f25" fmla="*/ 1474 f21 1"/>
                <a:gd name="f26" fmla="*/ 670 f20 1"/>
                <a:gd name="f27" fmla="*/ 0 f21 1"/>
                <a:gd name="f28" fmla="*/ 4956 f20 1"/>
                <a:gd name="f29" fmla="*/ 456729 f21 1"/>
                <a:gd name="f30" fmla="*/ 0 f20 1"/>
                <a:gd name="f31" fmla="+- f22 0 f1"/>
                <a:gd name="f32" fmla="*/ f25 1 456729"/>
                <a:gd name="f33" fmla="*/ f26 1 4956"/>
                <a:gd name="f34" fmla="*/ f27 1 456729"/>
                <a:gd name="f35" fmla="*/ f28 1 4956"/>
                <a:gd name="f36" fmla="*/ f29 1 456729"/>
                <a:gd name="f37" fmla="*/ f30 1 4956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3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6" y="f57"/>
                </a:cxn>
              </a:cxnLst>
              <a:rect l="f48" t="f51" r="f49" b="f50"/>
              <a:pathLst>
                <a:path w="456729" h="4956">
                  <a:moveTo>
                    <a:pt x="f8" y="f9"/>
                  </a:moveTo>
                  <a:lnTo>
                    <a:pt x="f8" y="f9"/>
                  </a:lnTo>
                  <a:cubicBezTo>
                    <a:pt x="f8" y="f10"/>
                    <a:pt x="f11" y="f12"/>
                    <a:pt x="f5" y="f7"/>
                  </a:cubicBez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2" name="Freeform: Shape 1705">
              <a:extLst>
                <a:ext uri="{FF2B5EF4-FFF2-40B4-BE49-F238E27FC236}">
                  <a16:creationId xmlns:a16="http://schemas.microsoft.com/office/drawing/2014/main" id="{0B07329E-0B38-7004-E88D-32C72CDEE3F5}"/>
                </a:ext>
              </a:extLst>
            </p:cNvPr>
            <p:cNvSpPr/>
            <p:nvPr/>
          </p:nvSpPr>
          <p:spPr>
            <a:xfrm>
              <a:off x="3866092" y="6531678"/>
              <a:ext cx="50794" cy="7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591"/>
                <a:gd name="f7" fmla="val 7099"/>
                <a:gd name="f8" fmla="val 47964"/>
                <a:gd name="f9" fmla="val 5492"/>
                <a:gd name="f10" fmla="val 47910"/>
                <a:gd name="f11" fmla="val 5050"/>
                <a:gd name="f12" fmla="val 4595"/>
                <a:gd name="f13" fmla="val 4153"/>
                <a:gd name="f14" fmla="val 47843"/>
                <a:gd name="f15" fmla="val 3764"/>
                <a:gd name="f16" fmla="val 3336"/>
                <a:gd name="f17" fmla="val 2947"/>
                <a:gd name="f18" fmla="val 48245"/>
                <a:gd name="f19" fmla="val 2318"/>
                <a:gd name="f20" fmla="val 48607"/>
                <a:gd name="f21" fmla="val 1742"/>
                <a:gd name="f22" fmla="val 49035"/>
                <a:gd name="f23" fmla="val 1206"/>
                <a:gd name="f24" fmla="val 49571"/>
                <a:gd name="f25" fmla="val 683"/>
                <a:gd name="f26" fmla="val 50215"/>
                <a:gd name="f27" fmla="val 268"/>
                <a:gd name="f28" fmla="val 50911"/>
                <a:gd name="f29" fmla="val 52519"/>
                <a:gd name="f30" fmla="val 7100"/>
                <a:gd name="f31" fmla="+- 0 0 -90"/>
                <a:gd name="f32" fmla="*/ f3 1 53591"/>
                <a:gd name="f33" fmla="*/ f4 1 709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3591"/>
                <a:gd name="f42" fmla="*/ f38 1 7099"/>
                <a:gd name="f43" fmla="*/ 47964 f39 1"/>
                <a:gd name="f44" fmla="*/ 5492 f38 1"/>
                <a:gd name="f45" fmla="*/ 4153 f38 1"/>
                <a:gd name="f46" fmla="*/ 2947 f38 1"/>
                <a:gd name="f47" fmla="*/ 49035 f39 1"/>
                <a:gd name="f48" fmla="*/ 1206 f38 1"/>
                <a:gd name="f49" fmla="*/ 50911 f39 1"/>
                <a:gd name="f50" fmla="*/ 0 f38 1"/>
                <a:gd name="f51" fmla="*/ 52519 f39 1"/>
                <a:gd name="f52" fmla="*/ 53591 f39 1"/>
                <a:gd name="f53" fmla="*/ 0 f39 1"/>
                <a:gd name="f54" fmla="*/ 7100 f38 1"/>
                <a:gd name="f55" fmla="+- f40 0 f1"/>
                <a:gd name="f56" fmla="*/ f43 1 53591"/>
                <a:gd name="f57" fmla="*/ f44 1 7099"/>
                <a:gd name="f58" fmla="*/ f45 1 7099"/>
                <a:gd name="f59" fmla="*/ f46 1 7099"/>
                <a:gd name="f60" fmla="*/ f47 1 53591"/>
                <a:gd name="f61" fmla="*/ f48 1 7099"/>
                <a:gd name="f62" fmla="*/ f49 1 53591"/>
                <a:gd name="f63" fmla="*/ f50 1 7099"/>
                <a:gd name="f64" fmla="*/ f51 1 53591"/>
                <a:gd name="f65" fmla="*/ f52 1 53591"/>
                <a:gd name="f66" fmla="*/ f53 1 53591"/>
                <a:gd name="f67" fmla="*/ f54 1 7099"/>
                <a:gd name="f68" fmla="*/ f34 1 f41"/>
                <a:gd name="f69" fmla="*/ f35 1 f41"/>
                <a:gd name="f70" fmla="*/ f34 1 f42"/>
                <a:gd name="f71" fmla="*/ f36 1 f42"/>
                <a:gd name="f72" fmla="*/ f56 1 f41"/>
                <a:gd name="f73" fmla="*/ f57 1 f42"/>
                <a:gd name="f74" fmla="*/ f58 1 f42"/>
                <a:gd name="f75" fmla="*/ f59 1 f42"/>
                <a:gd name="f76" fmla="*/ f60 1 f41"/>
                <a:gd name="f77" fmla="*/ f61 1 f42"/>
                <a:gd name="f78" fmla="*/ f62 1 f41"/>
                <a:gd name="f79" fmla="*/ f63 1 f42"/>
                <a:gd name="f80" fmla="*/ f64 1 f41"/>
                <a:gd name="f81" fmla="*/ f65 1 f41"/>
                <a:gd name="f82" fmla="*/ f66 1 f41"/>
                <a:gd name="f83" fmla="*/ f67 1 f42"/>
                <a:gd name="f84" fmla="*/ f68 f32 1"/>
                <a:gd name="f85" fmla="*/ f69 f32 1"/>
                <a:gd name="f86" fmla="*/ f71 f33 1"/>
                <a:gd name="f87" fmla="*/ f70 f33 1"/>
                <a:gd name="f88" fmla="*/ f72 f32 1"/>
                <a:gd name="f89" fmla="*/ f73 f33 1"/>
                <a:gd name="f90" fmla="*/ f74 f33 1"/>
                <a:gd name="f91" fmla="*/ f75 f33 1"/>
                <a:gd name="f92" fmla="*/ f76 f32 1"/>
                <a:gd name="f93" fmla="*/ f77 f33 1"/>
                <a:gd name="f94" fmla="*/ f78 f32 1"/>
                <a:gd name="f95" fmla="*/ f79 f33 1"/>
                <a:gd name="f96" fmla="*/ f80 f32 1"/>
                <a:gd name="f97" fmla="*/ f81 f32 1"/>
                <a:gd name="f98" fmla="*/ f82 f32 1"/>
                <a:gd name="f99" fmla="*/ f83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8" y="f89"/>
                </a:cxn>
                <a:cxn ang="f55">
                  <a:pos x="f88" y="f89"/>
                </a:cxn>
                <a:cxn ang="f55">
                  <a:pos x="f88" y="f90"/>
                </a:cxn>
                <a:cxn ang="f55">
                  <a:pos x="f88" y="f91"/>
                </a:cxn>
                <a:cxn ang="f55">
                  <a:pos x="f92" y="f93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5"/>
                </a:cxn>
                <a:cxn ang="f55">
                  <a:pos x="f97" y="f95"/>
                </a:cxn>
                <a:cxn ang="f55">
                  <a:pos x="f98" y="f95"/>
                </a:cxn>
                <a:cxn ang="f55">
                  <a:pos x="f98" y="f99"/>
                </a:cxn>
              </a:cxnLst>
              <a:rect l="f84" t="f87" r="f85" b="f86"/>
              <a:pathLst>
                <a:path w="53591" h="709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5"/>
                  </a:cubicBezTo>
                  <a:lnTo>
                    <a:pt x="f29" y="f5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3" name="Freeform: Shape 1706">
              <a:extLst>
                <a:ext uri="{FF2B5EF4-FFF2-40B4-BE49-F238E27FC236}">
                  <a16:creationId xmlns:a16="http://schemas.microsoft.com/office/drawing/2014/main" id="{21044D1D-F3AD-9792-77DC-3F61F575B3CF}"/>
                </a:ext>
              </a:extLst>
            </p:cNvPr>
            <p:cNvSpPr/>
            <p:nvPr/>
          </p:nvSpPr>
          <p:spPr>
            <a:xfrm>
              <a:off x="3866732" y="6540520"/>
              <a:ext cx="50794" cy="49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591"/>
                <a:gd name="f7" fmla="val 4956"/>
                <a:gd name="f8" fmla="val 52385"/>
                <a:gd name="f9" fmla="val 3885"/>
                <a:gd name="f10" fmla="val 51903"/>
                <a:gd name="f11" fmla="val 3965"/>
                <a:gd name="f12" fmla="val 51394"/>
                <a:gd name="f13" fmla="val 50911"/>
                <a:gd name="f14" fmla="val 50496"/>
                <a:gd name="f15" fmla="val 3697"/>
                <a:gd name="f16" fmla="val 50134"/>
                <a:gd name="f17" fmla="val 3416"/>
                <a:gd name="f18" fmla="val 49840"/>
                <a:gd name="f19" fmla="val 3081"/>
                <a:gd name="f20" fmla="val 49411"/>
                <a:gd name="f21" fmla="val 2867"/>
                <a:gd name="f22" fmla="val 49009"/>
                <a:gd name="f23" fmla="val 2585"/>
                <a:gd name="f24" fmla="val 48634"/>
                <a:gd name="f25" fmla="val 2277"/>
                <a:gd name="f26" fmla="val 47830"/>
                <a:gd name="f27" fmla="val 1206"/>
                <a:gd name="f28" fmla="val 47562"/>
                <a:gd name="f29" fmla="val 830"/>
                <a:gd name="f30" fmla="val 47334"/>
                <a:gd name="f31" fmla="val 429"/>
                <a:gd name="f32" fmla="val 47160"/>
                <a:gd name="f33" fmla="+- 0 0 -90"/>
                <a:gd name="f34" fmla="*/ f3 1 53591"/>
                <a:gd name="f35" fmla="*/ f4 1 4956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53591"/>
                <a:gd name="f44" fmla="*/ f40 1 4956"/>
                <a:gd name="f45" fmla="*/ 52385 f41 1"/>
                <a:gd name="f46" fmla="*/ 3885 f40 1"/>
                <a:gd name="f47" fmla="*/ 50911 f41 1"/>
                <a:gd name="f48" fmla="*/ 49840 f41 1"/>
                <a:gd name="f49" fmla="*/ 3081 f40 1"/>
                <a:gd name="f50" fmla="*/ 48634 f41 1"/>
                <a:gd name="f51" fmla="*/ 2277 f40 1"/>
                <a:gd name="f52" fmla="*/ 47830 f41 1"/>
                <a:gd name="f53" fmla="*/ 1206 f40 1"/>
                <a:gd name="f54" fmla="*/ 47160 f41 1"/>
                <a:gd name="f55" fmla="*/ 0 f40 1"/>
                <a:gd name="f56" fmla="*/ 0 f41 1"/>
                <a:gd name="f57" fmla="*/ 4956 f40 1"/>
                <a:gd name="f58" fmla="*/ 53591 f41 1"/>
                <a:gd name="f59" fmla="+- f42 0 f1"/>
                <a:gd name="f60" fmla="*/ f45 1 53591"/>
                <a:gd name="f61" fmla="*/ f46 1 4956"/>
                <a:gd name="f62" fmla="*/ f47 1 53591"/>
                <a:gd name="f63" fmla="*/ f48 1 53591"/>
                <a:gd name="f64" fmla="*/ f49 1 4956"/>
                <a:gd name="f65" fmla="*/ f50 1 53591"/>
                <a:gd name="f66" fmla="*/ f51 1 4956"/>
                <a:gd name="f67" fmla="*/ f52 1 53591"/>
                <a:gd name="f68" fmla="*/ f53 1 4956"/>
                <a:gd name="f69" fmla="*/ f54 1 53591"/>
                <a:gd name="f70" fmla="*/ f55 1 4956"/>
                <a:gd name="f71" fmla="*/ f56 1 53591"/>
                <a:gd name="f72" fmla="*/ f57 1 4956"/>
                <a:gd name="f73" fmla="*/ f58 1 53591"/>
                <a:gd name="f74" fmla="*/ f36 1 f43"/>
                <a:gd name="f75" fmla="*/ f37 1 f43"/>
                <a:gd name="f76" fmla="*/ f36 1 f44"/>
                <a:gd name="f77" fmla="*/ f38 1 f44"/>
                <a:gd name="f78" fmla="*/ f60 1 f43"/>
                <a:gd name="f79" fmla="*/ f61 1 f44"/>
                <a:gd name="f80" fmla="*/ f62 1 f43"/>
                <a:gd name="f81" fmla="*/ f63 1 f43"/>
                <a:gd name="f82" fmla="*/ f64 1 f44"/>
                <a:gd name="f83" fmla="*/ f65 1 f43"/>
                <a:gd name="f84" fmla="*/ f66 1 f44"/>
                <a:gd name="f85" fmla="*/ f67 1 f43"/>
                <a:gd name="f86" fmla="*/ f68 1 f44"/>
                <a:gd name="f87" fmla="*/ f69 1 f43"/>
                <a:gd name="f88" fmla="*/ f70 1 f44"/>
                <a:gd name="f89" fmla="*/ f71 1 f43"/>
                <a:gd name="f90" fmla="*/ f72 1 f44"/>
                <a:gd name="f91" fmla="*/ f73 1 f43"/>
                <a:gd name="f92" fmla="*/ f74 f34 1"/>
                <a:gd name="f93" fmla="*/ f75 f34 1"/>
                <a:gd name="f94" fmla="*/ f77 f35 1"/>
                <a:gd name="f95" fmla="*/ f76 f35 1"/>
                <a:gd name="f96" fmla="*/ f78 f34 1"/>
                <a:gd name="f97" fmla="*/ f79 f35 1"/>
                <a:gd name="f98" fmla="*/ f80 f34 1"/>
                <a:gd name="f99" fmla="*/ f81 f34 1"/>
                <a:gd name="f100" fmla="*/ f82 f35 1"/>
                <a:gd name="f101" fmla="*/ f83 f34 1"/>
                <a:gd name="f102" fmla="*/ f84 f35 1"/>
                <a:gd name="f103" fmla="*/ f85 f34 1"/>
                <a:gd name="f104" fmla="*/ f86 f35 1"/>
                <a:gd name="f105" fmla="*/ f87 f34 1"/>
                <a:gd name="f106" fmla="*/ f88 f35 1"/>
                <a:gd name="f107" fmla="*/ f89 f34 1"/>
                <a:gd name="f108" fmla="*/ f90 f35 1"/>
                <a:gd name="f109" fmla="*/ f9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6" y="f97"/>
                </a:cxn>
                <a:cxn ang="f59">
                  <a:pos x="f98" y="f97"/>
                </a:cxn>
                <a:cxn ang="f59">
                  <a:pos x="f99" y="f100"/>
                </a:cxn>
                <a:cxn ang="f59">
                  <a:pos x="f101" y="f102"/>
                </a:cxn>
                <a:cxn ang="f59">
                  <a:pos x="f103" y="f104"/>
                </a:cxn>
                <a:cxn ang="f59">
                  <a:pos x="f105" y="f106"/>
                </a:cxn>
                <a:cxn ang="f59">
                  <a:pos x="f105" y="f106"/>
                </a:cxn>
                <a:cxn ang="f59">
                  <a:pos x="f107" y="f106"/>
                </a:cxn>
                <a:cxn ang="f59">
                  <a:pos x="f107" y="f108"/>
                </a:cxn>
                <a:cxn ang="f59">
                  <a:pos x="f109" y="f108"/>
                </a:cxn>
              </a:cxnLst>
              <a:rect l="f92" t="f95" r="f93" b="f94"/>
              <a:pathLst>
                <a:path w="53591" h="4956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cubicBezTo>
                    <a:pt x="f28" y="f29"/>
                    <a:pt x="f30" y="f31"/>
                    <a:pt x="f32" y="f5"/>
                  </a:cubicBezTo>
                  <a:lnTo>
                    <a:pt x="f32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4" name="Freeform: Shape 1707">
              <a:extLst>
                <a:ext uri="{FF2B5EF4-FFF2-40B4-BE49-F238E27FC236}">
                  <a16:creationId xmlns:a16="http://schemas.microsoft.com/office/drawing/2014/main" id="{8D067A67-7784-FD12-62F2-84282B4B8D81}"/>
                </a:ext>
              </a:extLst>
            </p:cNvPr>
            <p:cNvSpPr/>
            <p:nvPr/>
          </p:nvSpPr>
          <p:spPr>
            <a:xfrm>
              <a:off x="3939756" y="5949772"/>
              <a:ext cx="14859" cy="150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675"/>
                <a:gd name="f7" fmla="val 15003"/>
                <a:gd name="f8" fmla="val 8574"/>
                <a:gd name="f9" fmla="val 8975"/>
                <a:gd name="f10" fmla="val 15676"/>
                <a:gd name="f11" fmla="val 13664"/>
                <a:gd name="f12" fmla="val 15233"/>
                <a:gd name="f13" fmla="val 13723"/>
                <a:gd name="f14" fmla="val 14778"/>
                <a:gd name="f15" fmla="val 14336"/>
                <a:gd name="f16" fmla="val 13532"/>
                <a:gd name="f17" fmla="val 12192"/>
                <a:gd name="f18" fmla="val 12726"/>
                <a:gd name="f19" fmla="val 11522"/>
                <a:gd name="f20" fmla="val 11922"/>
                <a:gd name="f21" fmla="val 11133"/>
                <a:gd name="f22" fmla="val 11532"/>
                <a:gd name="f23" fmla="val 10812"/>
                <a:gd name="f24" fmla="val 11080"/>
                <a:gd name="f25" fmla="val 10584"/>
                <a:gd name="f26" fmla="val 10583"/>
                <a:gd name="f27" fmla="val 9511"/>
                <a:gd name="f28" fmla="val 10531"/>
                <a:gd name="f29" fmla="val 9246"/>
                <a:gd name="f30" fmla="val 8972"/>
                <a:gd name="f31" fmla="val 8707"/>
                <a:gd name="f32" fmla="val 804"/>
                <a:gd name="f33" fmla="val 1742"/>
                <a:gd name="f34" fmla="val 670"/>
                <a:gd name="f35" fmla="val 1679"/>
                <a:gd name="f36" fmla="val 1340"/>
                <a:gd name="f37" fmla="val 2010"/>
                <a:gd name="f38" fmla="val 5707"/>
                <a:gd name="f39" fmla="val 2147"/>
                <a:gd name="f40" fmla="val 8534"/>
                <a:gd name="f41" fmla="val 5251"/>
                <a:gd name="f42" fmla="+- 0 0 -90"/>
                <a:gd name="f43" fmla="*/ f3 1 15675"/>
                <a:gd name="f44" fmla="*/ f4 1 15003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5675"/>
                <a:gd name="f53" fmla="*/ f49 1 15003"/>
                <a:gd name="f54" fmla="*/ 8574 f50 1"/>
                <a:gd name="f55" fmla="*/ 8975 f49 1"/>
                <a:gd name="f56" fmla="*/ 15003 f49 1"/>
                <a:gd name="f57" fmla="*/ 15676 f50 1"/>
                <a:gd name="f58" fmla="*/ 13664 f49 1"/>
                <a:gd name="f59" fmla="*/ 14336 f50 1"/>
                <a:gd name="f60" fmla="*/ 13532 f50 1"/>
                <a:gd name="f61" fmla="*/ 12192 f50 1"/>
                <a:gd name="f62" fmla="*/ 12726 f49 1"/>
                <a:gd name="f63" fmla="*/ 11522 f50 1"/>
                <a:gd name="f64" fmla="*/ 11922 f49 1"/>
                <a:gd name="f65" fmla="*/ 10584 f50 1"/>
                <a:gd name="f66" fmla="*/ 10583 f49 1"/>
                <a:gd name="f67" fmla="*/ 9511 f49 1"/>
                <a:gd name="f68" fmla="*/ 8707 f49 1"/>
                <a:gd name="f69" fmla="*/ 0 f49 1"/>
                <a:gd name="f70" fmla="*/ 804 f50 1"/>
                <a:gd name="f71" fmla="*/ 1742 f49 1"/>
                <a:gd name="f72" fmla="*/ 0 f50 1"/>
                <a:gd name="f73" fmla="*/ 2010 f50 1"/>
                <a:gd name="f74" fmla="+- f51 0 f1"/>
                <a:gd name="f75" fmla="*/ f54 1 15675"/>
                <a:gd name="f76" fmla="*/ f55 1 15003"/>
                <a:gd name="f77" fmla="*/ f56 1 15003"/>
                <a:gd name="f78" fmla="*/ f57 1 15675"/>
                <a:gd name="f79" fmla="*/ f58 1 15003"/>
                <a:gd name="f80" fmla="*/ f59 1 15675"/>
                <a:gd name="f81" fmla="*/ f60 1 15675"/>
                <a:gd name="f82" fmla="*/ f61 1 15675"/>
                <a:gd name="f83" fmla="*/ f62 1 15003"/>
                <a:gd name="f84" fmla="*/ f63 1 15675"/>
                <a:gd name="f85" fmla="*/ f64 1 15003"/>
                <a:gd name="f86" fmla="*/ f65 1 15675"/>
                <a:gd name="f87" fmla="*/ f66 1 15003"/>
                <a:gd name="f88" fmla="*/ f67 1 15003"/>
                <a:gd name="f89" fmla="*/ f68 1 15003"/>
                <a:gd name="f90" fmla="*/ f69 1 15003"/>
                <a:gd name="f91" fmla="*/ f70 1 15675"/>
                <a:gd name="f92" fmla="*/ f71 1 15003"/>
                <a:gd name="f93" fmla="*/ f72 1 15675"/>
                <a:gd name="f94" fmla="*/ f73 1 15675"/>
                <a:gd name="f95" fmla="*/ f45 1 f52"/>
                <a:gd name="f96" fmla="*/ f46 1 f52"/>
                <a:gd name="f97" fmla="*/ f45 1 f53"/>
                <a:gd name="f98" fmla="*/ f47 1 f53"/>
                <a:gd name="f99" fmla="*/ f75 1 f52"/>
                <a:gd name="f100" fmla="*/ f76 1 f53"/>
                <a:gd name="f101" fmla="*/ f77 1 f53"/>
                <a:gd name="f102" fmla="*/ f78 1 f52"/>
                <a:gd name="f103" fmla="*/ f79 1 f53"/>
                <a:gd name="f104" fmla="*/ f80 1 f52"/>
                <a:gd name="f105" fmla="*/ f81 1 f52"/>
                <a:gd name="f106" fmla="*/ f82 1 f52"/>
                <a:gd name="f107" fmla="*/ f83 1 f53"/>
                <a:gd name="f108" fmla="*/ f84 1 f52"/>
                <a:gd name="f109" fmla="*/ f85 1 f53"/>
                <a:gd name="f110" fmla="*/ f86 1 f52"/>
                <a:gd name="f111" fmla="*/ f87 1 f53"/>
                <a:gd name="f112" fmla="*/ f88 1 f53"/>
                <a:gd name="f113" fmla="*/ f89 1 f53"/>
                <a:gd name="f114" fmla="*/ f90 1 f53"/>
                <a:gd name="f115" fmla="*/ f91 1 f52"/>
                <a:gd name="f116" fmla="*/ f92 1 f53"/>
                <a:gd name="f117" fmla="*/ f93 1 f52"/>
                <a:gd name="f118" fmla="*/ f94 1 f52"/>
                <a:gd name="f119" fmla="*/ f95 f43 1"/>
                <a:gd name="f120" fmla="*/ f96 f43 1"/>
                <a:gd name="f121" fmla="*/ f98 f44 1"/>
                <a:gd name="f122" fmla="*/ f97 f44 1"/>
                <a:gd name="f123" fmla="*/ f99 f43 1"/>
                <a:gd name="f124" fmla="*/ f100 f44 1"/>
                <a:gd name="f125" fmla="*/ f101 f44 1"/>
                <a:gd name="f126" fmla="*/ f102 f43 1"/>
                <a:gd name="f127" fmla="*/ f103 f44 1"/>
                <a:gd name="f128" fmla="*/ f104 f43 1"/>
                <a:gd name="f129" fmla="*/ f105 f43 1"/>
                <a:gd name="f130" fmla="*/ f106 f43 1"/>
                <a:gd name="f131" fmla="*/ f107 f44 1"/>
                <a:gd name="f132" fmla="*/ f108 f43 1"/>
                <a:gd name="f133" fmla="*/ f109 f44 1"/>
                <a:gd name="f134" fmla="*/ f110 f43 1"/>
                <a:gd name="f135" fmla="*/ f111 f44 1"/>
                <a:gd name="f136" fmla="*/ f112 f44 1"/>
                <a:gd name="f137" fmla="*/ f113 f44 1"/>
                <a:gd name="f138" fmla="*/ f114 f44 1"/>
                <a:gd name="f139" fmla="*/ f115 f43 1"/>
                <a:gd name="f140" fmla="*/ f116 f44 1"/>
                <a:gd name="f141" fmla="*/ f117 f43 1"/>
                <a:gd name="f142" fmla="*/ f118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3" y="f124"/>
                </a:cxn>
                <a:cxn ang="f74">
                  <a:pos x="f123" y="f125"/>
                </a:cxn>
                <a:cxn ang="f74">
                  <a:pos x="f126" y="f127"/>
                </a:cxn>
                <a:cxn ang="f74">
                  <a:pos x="f126" y="f127"/>
                </a:cxn>
                <a:cxn ang="f74">
                  <a:pos x="f128" y="f127"/>
                </a:cxn>
                <a:cxn ang="f74">
                  <a:pos x="f129" y="f127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34" y="f135"/>
                </a:cxn>
                <a:cxn ang="f74">
                  <a:pos x="f134" y="f136"/>
                </a:cxn>
                <a:cxn ang="f74">
                  <a:pos x="f134" y="f137"/>
                </a:cxn>
                <a:cxn ang="f74">
                  <a:pos x="f134" y="f137"/>
                </a:cxn>
                <a:cxn ang="f74">
                  <a:pos x="f134" y="f137"/>
                </a:cxn>
                <a:cxn ang="f74">
                  <a:pos x="f134" y="f138"/>
                </a:cxn>
                <a:cxn ang="f74">
                  <a:pos x="f139" y="f140"/>
                </a:cxn>
                <a:cxn ang="f74">
                  <a:pos x="f141" y="f140"/>
                </a:cxn>
                <a:cxn ang="f74">
                  <a:pos x="f142" y="f140"/>
                </a:cxn>
                <a:cxn ang="f74">
                  <a:pos x="f123" y="f124"/>
                </a:cxn>
              </a:cxnLst>
              <a:rect l="f119" t="f122" r="f120" b="f121"/>
              <a:pathLst>
                <a:path w="15675" h="15003">
                  <a:moveTo>
                    <a:pt x="f8" y="f9"/>
                  </a:moveTo>
                  <a:lnTo>
                    <a:pt x="f8" y="f7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3"/>
                    <a:pt x="f15" y="f11"/>
                  </a:cubicBezTo>
                  <a:cubicBezTo>
                    <a:pt x="f15" y="f11"/>
                    <a:pt x="f15" y="f11"/>
                    <a:pt x="f16" y="f11"/>
                  </a:cubicBez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5" y="f27"/>
                  </a:lnTo>
                  <a:cubicBezTo>
                    <a:pt x="f28" y="f29"/>
                    <a:pt x="f28" y="f30"/>
                    <a:pt x="f25" y="f31"/>
                  </a:cubicBezTo>
                  <a:cubicBezTo>
                    <a:pt x="f25" y="f31"/>
                    <a:pt x="f25" y="f31"/>
                    <a:pt x="f25" y="f31"/>
                  </a:cubicBezTo>
                  <a:cubicBezTo>
                    <a:pt x="f25" y="f31"/>
                    <a:pt x="f25" y="f31"/>
                    <a:pt x="f25" y="f31"/>
                  </a:cubicBezTo>
                  <a:lnTo>
                    <a:pt x="f25" y="f5"/>
                  </a:lnTo>
                  <a:lnTo>
                    <a:pt x="f32" y="f33"/>
                  </a:lnTo>
                  <a:lnTo>
                    <a:pt x="f5" y="f33"/>
                  </a:lnTo>
                  <a:cubicBezTo>
                    <a:pt x="f34" y="f35"/>
                    <a:pt x="f36" y="f35"/>
                    <a:pt x="f37" y="f33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5" name="Freeform: Shape 1708">
              <a:extLst>
                <a:ext uri="{FF2B5EF4-FFF2-40B4-BE49-F238E27FC236}">
                  <a16:creationId xmlns:a16="http://schemas.microsoft.com/office/drawing/2014/main" id="{C93E7333-313F-2FBB-5EF8-75E7F71D054E}"/>
                </a:ext>
              </a:extLst>
            </p:cNvPr>
            <p:cNvSpPr/>
            <p:nvPr/>
          </p:nvSpPr>
          <p:spPr>
            <a:xfrm>
              <a:off x="3957148" y="5963031"/>
              <a:ext cx="1270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3395"/>
                <a:gd name="f8" fmla="+- 0 0 -90"/>
                <a:gd name="f9" fmla="*/ f3 1 13397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397"/>
                <a:gd name="f19" fmla="*/ f15 1 13395"/>
                <a:gd name="f20" fmla="*/ 0 f16 1"/>
                <a:gd name="f21" fmla="*/ 0 f15 1"/>
                <a:gd name="f22" fmla="+- f17 0 f1"/>
                <a:gd name="f23" fmla="*/ f20 1 13397"/>
                <a:gd name="f24" fmla="*/ f21 1 133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3397" h="133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6" name="Freeform: Shape 1709">
              <a:extLst>
                <a:ext uri="{FF2B5EF4-FFF2-40B4-BE49-F238E27FC236}">
                  <a16:creationId xmlns:a16="http://schemas.microsoft.com/office/drawing/2014/main" id="{1A033D1A-8523-41A2-A59A-78DED96B8B2D}"/>
                </a:ext>
              </a:extLst>
            </p:cNvPr>
            <p:cNvSpPr/>
            <p:nvPr/>
          </p:nvSpPr>
          <p:spPr>
            <a:xfrm>
              <a:off x="3916768" y="6530077"/>
              <a:ext cx="17273" cy="8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220"/>
                <a:gd name="f7" fmla="val 803"/>
                <a:gd name="f8" fmla="val 1474"/>
                <a:gd name="f9" fmla="val 18221"/>
                <a:gd name="f10" fmla="val 804"/>
                <a:gd name="f11" fmla="val 1072"/>
                <a:gd name="f12" fmla="+- 0 0 -90"/>
                <a:gd name="f13" fmla="*/ f3 1 18220"/>
                <a:gd name="f14" fmla="*/ f4 1 80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8220"/>
                <a:gd name="f23" fmla="*/ f19 1 803"/>
                <a:gd name="f24" fmla="*/ 1474 f20 1"/>
                <a:gd name="f25" fmla="*/ 0 f19 1"/>
                <a:gd name="f26" fmla="*/ 18221 f20 1"/>
                <a:gd name="f27" fmla="*/ 804 f19 1"/>
                <a:gd name="f28" fmla="*/ 1072 f20 1"/>
                <a:gd name="f29" fmla="*/ 0 f20 1"/>
                <a:gd name="f30" fmla="+- f21 0 f1"/>
                <a:gd name="f31" fmla="*/ f24 1 18220"/>
                <a:gd name="f32" fmla="*/ f25 1 803"/>
                <a:gd name="f33" fmla="*/ f26 1 18220"/>
                <a:gd name="f34" fmla="*/ f27 1 803"/>
                <a:gd name="f35" fmla="*/ f28 1 18220"/>
                <a:gd name="f36" fmla="*/ f29 1 18220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2"/>
                </a:cxn>
                <a:cxn ang="f30">
                  <a:pos x="f55" y="f52"/>
                </a:cxn>
                <a:cxn ang="f30">
                  <a:pos x="f56" y="f52"/>
                </a:cxn>
              </a:cxnLst>
              <a:rect l="f47" t="f50" r="f48" b="f49"/>
              <a:pathLst>
                <a:path w="18220" h="803">
                  <a:moveTo>
                    <a:pt x="f8" y="f5"/>
                  </a:moveTo>
                  <a:lnTo>
                    <a:pt x="f9" y="f10"/>
                  </a:lnTo>
                  <a:lnTo>
                    <a:pt x="f9" y="f5"/>
                  </a:lnTo>
                  <a:lnTo>
                    <a:pt x="f11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7" name="Freeform: Shape 1710">
              <a:extLst>
                <a:ext uri="{FF2B5EF4-FFF2-40B4-BE49-F238E27FC236}">
                  <a16:creationId xmlns:a16="http://schemas.microsoft.com/office/drawing/2014/main" id="{AC2364DF-AA5D-3CCD-9EC0-A9CD61E1085E}"/>
                </a:ext>
              </a:extLst>
            </p:cNvPr>
            <p:cNvSpPr/>
            <p:nvPr/>
          </p:nvSpPr>
          <p:spPr>
            <a:xfrm>
              <a:off x="3947501" y="6537438"/>
              <a:ext cx="5971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96"/>
                <a:gd name="f7" fmla="val 2545"/>
                <a:gd name="f8" fmla="val 6297"/>
                <a:gd name="f9" fmla="val 1741"/>
                <a:gd name="f10" fmla="val 1206"/>
                <a:gd name="f11" fmla="val 6230"/>
                <a:gd name="f12" fmla="val 804"/>
                <a:gd name="f13" fmla="val 402"/>
                <a:gd name="f14" fmla="val 268"/>
                <a:gd name="f15" fmla="val 255"/>
                <a:gd name="f16" fmla="val 1661"/>
                <a:gd name="f17" fmla="val 161"/>
                <a:gd name="f18" fmla="val 2116"/>
                <a:gd name="f19" fmla="+- 0 0 -90"/>
                <a:gd name="f20" fmla="*/ f3 1 6296"/>
                <a:gd name="f21" fmla="*/ f4 1 254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6296"/>
                <a:gd name="f30" fmla="*/ f26 1 2545"/>
                <a:gd name="f31" fmla="*/ 0 f27 1"/>
                <a:gd name="f32" fmla="*/ 2545 f26 1"/>
                <a:gd name="f33" fmla="*/ 6297 f27 1"/>
                <a:gd name="f34" fmla="*/ 1206 f26 1"/>
                <a:gd name="f35" fmla="*/ 0 f26 1"/>
                <a:gd name="f36" fmla="*/ 268 f27 1"/>
                <a:gd name="f37" fmla="+- f28 0 f1"/>
                <a:gd name="f38" fmla="*/ f31 1 6296"/>
                <a:gd name="f39" fmla="*/ f32 1 2545"/>
                <a:gd name="f40" fmla="*/ f33 1 6296"/>
                <a:gd name="f41" fmla="*/ f34 1 2545"/>
                <a:gd name="f42" fmla="*/ f35 1 2545"/>
                <a:gd name="f43" fmla="*/ f36 1 6296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30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1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59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62"/>
                </a:cxn>
                <a:cxn ang="f37">
                  <a:pos x="f63" y="f61"/>
                </a:cxn>
                <a:cxn ang="f37">
                  <a:pos x="f63" y="f61"/>
                </a:cxn>
                <a:cxn ang="f37">
                  <a:pos x="f58" y="f59"/>
                </a:cxn>
              </a:cxnLst>
              <a:rect l="f54" t="f57" r="f55" b="f56"/>
              <a:pathLst>
                <a:path w="6296" h="2545">
                  <a:moveTo>
                    <a:pt x="f5" y="f7"/>
                  </a:moveTo>
                  <a:lnTo>
                    <a:pt x="f8" y="f7"/>
                  </a:lnTo>
                  <a:cubicBezTo>
                    <a:pt x="f8" y="f7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5"/>
                  </a:cubicBezTo>
                  <a:lnTo>
                    <a:pt x="f14" y="f5"/>
                  </a:lnTo>
                  <a:lnTo>
                    <a:pt x="f14" y="f10"/>
                  </a:lnTo>
                  <a:lnTo>
                    <a:pt x="f14" y="f10"/>
                  </a:lnTo>
                  <a:cubicBezTo>
                    <a:pt x="f15" y="f16"/>
                    <a:pt x="f17" y="f18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8" name="Freeform: Shape 1711">
              <a:extLst>
                <a:ext uri="{FF2B5EF4-FFF2-40B4-BE49-F238E27FC236}">
                  <a16:creationId xmlns:a16="http://schemas.microsoft.com/office/drawing/2014/main" id="{A7F35BD5-E273-0457-6B48-7ACAD80BE392}"/>
                </a:ext>
              </a:extLst>
            </p:cNvPr>
            <p:cNvSpPr/>
            <p:nvPr/>
          </p:nvSpPr>
          <p:spPr>
            <a:xfrm>
              <a:off x="3954615" y="5963031"/>
              <a:ext cx="2542" cy="5721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572128"/>
                <a:gd name="f8" fmla="val 569852"/>
                <a:gd name="f9" fmla="val 572129"/>
                <a:gd name="f10" fmla="val 696"/>
                <a:gd name="f11" fmla="val 571165"/>
                <a:gd name="f12" fmla="val 1621"/>
                <a:gd name="f13" fmla="val 570388"/>
                <a:gd name="f14" fmla="+- 0 0 -90"/>
                <a:gd name="f15" fmla="*/ f3 1 2679"/>
                <a:gd name="f16" fmla="*/ f4 1 57212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679"/>
                <a:gd name="f25" fmla="*/ f21 1 572128"/>
                <a:gd name="f26" fmla="*/ 2679 f22 1"/>
                <a:gd name="f27" fmla="*/ 569852 f21 1"/>
                <a:gd name="f28" fmla="*/ 0 f21 1"/>
                <a:gd name="f29" fmla="*/ 0 f22 1"/>
                <a:gd name="f30" fmla="*/ 572129 f21 1"/>
                <a:gd name="f31" fmla="+- f23 0 f1"/>
                <a:gd name="f32" fmla="*/ f26 1 2679"/>
                <a:gd name="f33" fmla="*/ f27 1 572128"/>
                <a:gd name="f34" fmla="*/ f28 1 572128"/>
                <a:gd name="f35" fmla="*/ f29 1 2679"/>
                <a:gd name="f36" fmla="*/ f30 1 572128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2"/>
                </a:cxn>
                <a:cxn ang="f31">
                  <a:pos x="f53" y="f54"/>
                </a:cxn>
                <a:cxn ang="f31">
                  <a:pos x="f50" y="f51"/>
                </a:cxn>
              </a:cxnLst>
              <a:rect l="f46" t="f49" r="f47" b="f48"/>
              <a:pathLst>
                <a:path w="2679" h="572128">
                  <a:moveTo>
                    <a:pt x="f6" y="f8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2" y="f13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9" name="Freeform: Shape 1712">
              <a:extLst>
                <a:ext uri="{FF2B5EF4-FFF2-40B4-BE49-F238E27FC236}">
                  <a16:creationId xmlns:a16="http://schemas.microsoft.com/office/drawing/2014/main" id="{CE60B859-EF99-B6AB-8602-0DA5F2ABA438}"/>
                </a:ext>
              </a:extLst>
            </p:cNvPr>
            <p:cNvSpPr/>
            <p:nvPr/>
          </p:nvSpPr>
          <p:spPr>
            <a:xfrm>
              <a:off x="3990807" y="5949104"/>
              <a:ext cx="196970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7799"/>
                <a:gd name="f7" fmla="val 2545"/>
                <a:gd name="f8" fmla="val 268"/>
                <a:gd name="f9" fmla="val 1206"/>
                <a:gd name="f10" fmla="val 207719"/>
                <a:gd name="f11" fmla="val 2102"/>
                <a:gd name="f12" fmla="val 1649"/>
                <a:gd name="f13" fmla="val 148"/>
                <a:gd name="f14" fmla="val 384"/>
                <a:gd name="f15" fmla="val 241"/>
                <a:gd name="f16" fmla="val 792"/>
                <a:gd name="f17" fmla="+- 0 0 -90"/>
                <a:gd name="f18" fmla="*/ f3 1 207799"/>
                <a:gd name="f19" fmla="*/ f4 1 254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07799"/>
                <a:gd name="f28" fmla="*/ f24 1 2545"/>
                <a:gd name="f29" fmla="*/ 268 f25 1"/>
                <a:gd name="f30" fmla="*/ 1206 f24 1"/>
                <a:gd name="f31" fmla="*/ 2545 f24 1"/>
                <a:gd name="f32" fmla="*/ 207799 f25 1"/>
                <a:gd name="f33" fmla="*/ 0 f24 1"/>
                <a:gd name="f34" fmla="*/ 0 f25 1"/>
                <a:gd name="f35" fmla="+- f26 0 f1"/>
                <a:gd name="f36" fmla="*/ f29 1 207799"/>
                <a:gd name="f37" fmla="*/ f30 1 2545"/>
                <a:gd name="f38" fmla="*/ f31 1 2545"/>
                <a:gd name="f39" fmla="*/ f32 1 207799"/>
                <a:gd name="f40" fmla="*/ f33 1 2545"/>
                <a:gd name="f41" fmla="*/ f34 1 207799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8"/>
                <a:gd name="f49" fmla="*/ f39 1 f27"/>
                <a:gd name="f50" fmla="*/ f40 1 f28"/>
                <a:gd name="f51" fmla="*/ f41 1 f27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9 1"/>
                <a:gd name="f59" fmla="*/ f49 f18 1"/>
                <a:gd name="f60" fmla="*/ f50 f19 1"/>
                <a:gd name="f61" fmla="*/ f51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6" y="f58"/>
                </a:cxn>
                <a:cxn ang="f35">
                  <a:pos x="f59" y="f58"/>
                </a:cxn>
                <a:cxn ang="f35">
                  <a:pos x="f59" y="f57"/>
                </a:cxn>
                <a:cxn ang="f35">
                  <a:pos x="f59" y="f60"/>
                </a:cxn>
                <a:cxn ang="f35">
                  <a:pos x="f61" y="f60"/>
                </a:cxn>
                <a:cxn ang="f35">
                  <a:pos x="f56" y="f57"/>
                </a:cxn>
              </a:cxnLst>
              <a:rect l="f52" t="f55" r="f53" b="f54"/>
              <a:pathLst>
                <a:path w="207799" h="2545">
                  <a:moveTo>
                    <a:pt x="f8" y="f9"/>
                  </a:moveTo>
                  <a:lnTo>
                    <a:pt x="f8" y="f7"/>
                  </a:lnTo>
                  <a:lnTo>
                    <a:pt x="f6" y="f7"/>
                  </a:lnTo>
                  <a:cubicBezTo>
                    <a:pt x="f10" y="f11"/>
                    <a:pt x="f10" y="f12"/>
                    <a:pt x="f6" y="f9"/>
                  </a:cubicBezTo>
                  <a:lnTo>
                    <a:pt x="f6" y="f5"/>
                  </a:lnTo>
                  <a:lnTo>
                    <a:pt x="f5" y="f5"/>
                  </a:lnTo>
                  <a:cubicBezTo>
                    <a:pt x="f13" y="f14"/>
                    <a:pt x="f15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0" name="Freeform: Shape 1713">
              <a:extLst>
                <a:ext uri="{FF2B5EF4-FFF2-40B4-BE49-F238E27FC236}">
                  <a16:creationId xmlns:a16="http://schemas.microsoft.com/office/drawing/2014/main" id="{F142061A-F007-E8BC-FBC7-E9A082629542}"/>
                </a:ext>
              </a:extLst>
            </p:cNvPr>
            <p:cNvSpPr/>
            <p:nvPr/>
          </p:nvSpPr>
          <p:spPr>
            <a:xfrm>
              <a:off x="3966804" y="5956200"/>
              <a:ext cx="54" cy="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"/>
                <a:gd name="f7" fmla="val 937"/>
                <a:gd name="f8" fmla="val 80"/>
                <a:gd name="f9" fmla="val 308"/>
                <a:gd name="f10" fmla="val 630"/>
                <a:gd name="f11" fmla="val 938"/>
                <a:gd name="f12" fmla="+- 0 0 -90"/>
                <a:gd name="f13" fmla="*/ f3 1 60"/>
                <a:gd name="f14" fmla="*/ f4 1 93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0"/>
                <a:gd name="f23" fmla="*/ f19 1 937"/>
                <a:gd name="f24" fmla="*/ 0 f20 1"/>
                <a:gd name="f25" fmla="*/ 0 f19 1"/>
                <a:gd name="f26" fmla="*/ 938 f19 1"/>
                <a:gd name="f27" fmla="+- f21 0 f1"/>
                <a:gd name="f28" fmla="*/ f24 1 60"/>
                <a:gd name="f29" fmla="*/ f25 1 937"/>
                <a:gd name="f30" fmla="*/ f26 1 937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60" h="937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1" name="Freeform: Shape 1714">
              <a:extLst>
                <a:ext uri="{FF2B5EF4-FFF2-40B4-BE49-F238E27FC236}">
                  <a16:creationId xmlns:a16="http://schemas.microsoft.com/office/drawing/2014/main" id="{99404980-BB26-924F-54F8-1FD0A22190F1}"/>
                </a:ext>
              </a:extLst>
            </p:cNvPr>
            <p:cNvSpPr/>
            <p:nvPr/>
          </p:nvSpPr>
          <p:spPr>
            <a:xfrm>
              <a:off x="3961720" y="5961833"/>
              <a:ext cx="630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9"/>
                <a:gd name="f7" fmla="val 13395"/>
                <a:gd name="f8" fmla="val 670"/>
                <a:gd name="f9" fmla="+- 0 0 -90"/>
                <a:gd name="f10" fmla="*/ f3 1 669"/>
                <a:gd name="f11" fmla="*/ f4 1 133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69"/>
                <a:gd name="f20" fmla="*/ f16 1 13395"/>
                <a:gd name="f21" fmla="*/ 670 f17 1"/>
                <a:gd name="f22" fmla="*/ 0 f16 1"/>
                <a:gd name="f23" fmla="*/ 0 f17 1"/>
                <a:gd name="f24" fmla="+- f18 0 f1"/>
                <a:gd name="f25" fmla="*/ f21 1 669"/>
                <a:gd name="f26" fmla="*/ f22 1 13395"/>
                <a:gd name="f27" fmla="*/ f23 1 669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669" h="13395">
                  <a:moveTo>
                    <a:pt x="f8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2" name="Freeform: Shape 1715">
              <a:extLst>
                <a:ext uri="{FF2B5EF4-FFF2-40B4-BE49-F238E27FC236}">
                  <a16:creationId xmlns:a16="http://schemas.microsoft.com/office/drawing/2014/main" id="{E451610F-E8BD-7841-12CE-C161AA5DF089}"/>
                </a:ext>
              </a:extLst>
            </p:cNvPr>
            <p:cNvSpPr/>
            <p:nvPr/>
          </p:nvSpPr>
          <p:spPr>
            <a:xfrm>
              <a:off x="3949604" y="5956474"/>
              <a:ext cx="54" cy="14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"/>
                <a:gd name="f7" fmla="val 1473"/>
                <a:gd name="f8" fmla="val 670"/>
                <a:gd name="f9" fmla="val 7"/>
                <a:gd name="f10" fmla="val 935"/>
                <a:gd name="f11" fmla="val 1208"/>
                <a:gd name="f12" fmla="val 1474"/>
                <a:gd name="f13" fmla="val -20"/>
                <a:gd name="f14" fmla="val 985"/>
                <a:gd name="f15" fmla="val 489"/>
                <a:gd name="f16" fmla="val 402"/>
                <a:gd name="f17" fmla="+- 0 0 -90"/>
                <a:gd name="f18" fmla="*/ f3 1 60"/>
                <a:gd name="f19" fmla="*/ f4 1 147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60"/>
                <a:gd name="f28" fmla="*/ f24 1 1473"/>
                <a:gd name="f29" fmla="*/ 60 f25 1"/>
                <a:gd name="f30" fmla="*/ 670 f24 1"/>
                <a:gd name="f31" fmla="*/ 1474 f24 1"/>
                <a:gd name="f32" fmla="*/ 0 f24 1"/>
                <a:gd name="f33" fmla="+- f26 0 f1"/>
                <a:gd name="f34" fmla="*/ f29 1 60"/>
                <a:gd name="f35" fmla="*/ f30 1 1473"/>
                <a:gd name="f36" fmla="*/ f31 1 1473"/>
                <a:gd name="f37" fmla="*/ f32 1 1473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  <a:cxn ang="f33">
                  <a:pos x="f50" y="f51"/>
                </a:cxn>
              </a:cxnLst>
              <a:rect l="f46" t="f49" r="f47" b="f48"/>
              <a:pathLst>
                <a:path w="60" h="1473">
                  <a:moveTo>
                    <a:pt x="f6" y="f8"/>
                  </a:moveTo>
                  <a:cubicBezTo>
                    <a:pt x="f9" y="f10"/>
                    <a:pt x="f9" y="f11"/>
                    <a:pt x="f6" y="f12"/>
                  </a:cubicBezTo>
                  <a:cubicBezTo>
                    <a:pt x="f13" y="f14"/>
                    <a:pt x="f13" y="f15"/>
                    <a:pt x="f6" y="f5"/>
                  </a:cubicBezTo>
                  <a:cubicBezTo>
                    <a:pt x="f6" y="f5"/>
                    <a:pt x="f6" y="f16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3" name="Freeform: Shape 1716">
              <a:extLst>
                <a:ext uri="{FF2B5EF4-FFF2-40B4-BE49-F238E27FC236}">
                  <a16:creationId xmlns:a16="http://schemas.microsoft.com/office/drawing/2014/main" id="{671B2A33-8B12-4267-D1FA-93E287B036A7}"/>
                </a:ext>
              </a:extLst>
            </p:cNvPr>
            <p:cNvSpPr/>
            <p:nvPr/>
          </p:nvSpPr>
          <p:spPr>
            <a:xfrm>
              <a:off x="3953344" y="5963031"/>
              <a:ext cx="2542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50"/>
                <a:gd name="f8" fmla="val 1795"/>
                <a:gd name="f9" fmla="val 201"/>
                <a:gd name="f10" fmla="val 884"/>
                <a:gd name="f11" fmla="val 442"/>
                <a:gd name="f12" fmla="val 59"/>
                <a:gd name="f13" fmla="val 897"/>
                <a:gd name="f14" fmla="val 1340"/>
                <a:gd name="f15" fmla="+- 0 0 -90"/>
                <a:gd name="f16" fmla="*/ f3 1 2679"/>
                <a:gd name="f17" fmla="*/ f4 1 15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679"/>
                <a:gd name="f26" fmla="*/ f22 1 150"/>
                <a:gd name="f27" fmla="*/ 2679 f23 1"/>
                <a:gd name="f28" fmla="*/ 0 f22 1"/>
                <a:gd name="f29" fmla="*/ 0 f23 1"/>
                <a:gd name="f30" fmla="*/ 1340 f23 1"/>
                <a:gd name="f31" fmla="+- f24 0 f1"/>
                <a:gd name="f32" fmla="*/ f27 1 2679"/>
                <a:gd name="f33" fmla="*/ f28 1 150"/>
                <a:gd name="f34" fmla="*/ f29 1 2679"/>
                <a:gd name="f35" fmla="*/ f30 1 2679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5"/>
                <a:gd name="f43" fmla="*/ f35 1 f25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6 1"/>
                <a:gd name="f51" fmla="*/ f43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50" y="f49"/>
                </a:cxn>
                <a:cxn ang="f31">
                  <a:pos x="f51" y="f49"/>
                </a:cxn>
              </a:cxnLst>
              <a:rect l="f44" t="f47" r="f45" b="f46"/>
              <a:pathLst>
                <a:path w="2679" h="150">
                  <a:moveTo>
                    <a:pt x="f6" y="f5"/>
                  </a:moveTo>
                  <a:cubicBezTo>
                    <a:pt x="f8" y="f9"/>
                    <a:pt x="f10" y="f9"/>
                    <a:pt x="f5" y="f5"/>
                  </a:cubicBezTo>
                  <a:cubicBezTo>
                    <a:pt x="f11" y="f12"/>
                    <a:pt x="f13" y="f12"/>
                    <a:pt x="f14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4" name="Freeform: Shape 1717">
              <a:extLst>
                <a:ext uri="{FF2B5EF4-FFF2-40B4-BE49-F238E27FC236}">
                  <a16:creationId xmlns:a16="http://schemas.microsoft.com/office/drawing/2014/main" id="{E71ABD94-F8DD-39F5-9887-92DA9AA3DB52}"/>
                </a:ext>
              </a:extLst>
            </p:cNvPr>
            <p:cNvSpPr/>
            <p:nvPr/>
          </p:nvSpPr>
          <p:spPr>
            <a:xfrm>
              <a:off x="3955877" y="5962902"/>
              <a:ext cx="3044" cy="8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5"/>
                <a:gd name="f7" fmla="val 804"/>
                <a:gd name="f8" fmla="val 1340"/>
                <a:gd name="f9" fmla="val 3216"/>
                <a:gd name="f10" fmla="val 2238"/>
                <a:gd name="f11" fmla="val 544"/>
                <a:gd name="f12" fmla="val 1126"/>
                <a:gd name="f13" fmla="val 821"/>
                <a:gd name="f14" fmla="+- 0 0 -90"/>
                <a:gd name="f15" fmla="*/ f3 1 3215"/>
                <a:gd name="f16" fmla="*/ f4 1 80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215"/>
                <a:gd name="f25" fmla="*/ f21 1 804"/>
                <a:gd name="f26" fmla="*/ 1340 f22 1"/>
                <a:gd name="f27" fmla="*/ 0 f21 1"/>
                <a:gd name="f28" fmla="*/ 3216 f22 1"/>
                <a:gd name="f29" fmla="*/ 0 f22 1"/>
                <a:gd name="f30" fmla="*/ 804 f21 1"/>
                <a:gd name="f31" fmla="+- f23 0 f1"/>
                <a:gd name="f32" fmla="*/ f26 1 3215"/>
                <a:gd name="f33" fmla="*/ f27 1 804"/>
                <a:gd name="f34" fmla="*/ f28 1 3215"/>
                <a:gd name="f35" fmla="*/ f29 1 3215"/>
                <a:gd name="f36" fmla="*/ f30 1 804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1"/>
                </a:cxn>
                <a:cxn ang="f31">
                  <a:pos x="f53" y="f54"/>
                </a:cxn>
              </a:cxnLst>
              <a:rect l="f46" t="f49" r="f47" b="f48"/>
              <a:pathLst>
                <a:path w="3215" h="804">
                  <a:moveTo>
                    <a:pt x="f8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5" name="Freeform: Shape 1718">
              <a:extLst>
                <a:ext uri="{FF2B5EF4-FFF2-40B4-BE49-F238E27FC236}">
                  <a16:creationId xmlns:a16="http://schemas.microsoft.com/office/drawing/2014/main" id="{3F43CC68-8095-5A74-4B35-28804D874CB2}"/>
                </a:ext>
              </a:extLst>
            </p:cNvPr>
            <p:cNvSpPr/>
            <p:nvPr/>
          </p:nvSpPr>
          <p:spPr>
            <a:xfrm>
              <a:off x="4187275" y="5846088"/>
              <a:ext cx="13716" cy="1114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111452"/>
                <a:gd name="f8" fmla="val 268"/>
                <a:gd name="f9" fmla="val 7234"/>
                <a:gd name="f10" fmla="val 104218"/>
                <a:gd name="f11" fmla="val 188"/>
                <a:gd name="f12" fmla="val 104662"/>
                <a:gd name="f13" fmla="val 105114"/>
                <a:gd name="f14" fmla="val 105558"/>
                <a:gd name="f15" fmla="val 804"/>
                <a:gd name="f16" fmla="val 108982"/>
                <a:gd name="f17" fmla="val 3765"/>
                <a:gd name="f18" fmla="val 111493"/>
                <a:gd name="f19" fmla="val 7235"/>
                <a:gd name="f20" fmla="val 11227"/>
                <a:gd name="f21" fmla="val 14470"/>
                <a:gd name="f22" fmla="val 108213"/>
                <a:gd name="f23" fmla="val 3239"/>
                <a:gd name="f24" fmla="val 3242"/>
                <a:gd name="f25" fmla="+- 0 0 -90"/>
                <a:gd name="f26" fmla="*/ f3 1 14469"/>
                <a:gd name="f27" fmla="*/ f4 1 11145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469"/>
                <a:gd name="f36" fmla="*/ f32 1 111452"/>
                <a:gd name="f37" fmla="*/ 268 f33 1"/>
                <a:gd name="f38" fmla="*/ 7234 f32 1"/>
                <a:gd name="f39" fmla="*/ 104218 f32 1"/>
                <a:gd name="f40" fmla="*/ 105558 f32 1"/>
                <a:gd name="f41" fmla="*/ 7235 f33 1"/>
                <a:gd name="f42" fmla="*/ 111452 f32 1"/>
                <a:gd name="f43" fmla="*/ 14470 f33 1"/>
                <a:gd name="f44" fmla="*/ 0 f32 1"/>
                <a:gd name="f45" fmla="*/ 0 f33 1"/>
                <a:gd name="f46" fmla="+- f34 0 f1"/>
                <a:gd name="f47" fmla="*/ f37 1 14469"/>
                <a:gd name="f48" fmla="*/ f38 1 111452"/>
                <a:gd name="f49" fmla="*/ f39 1 111452"/>
                <a:gd name="f50" fmla="*/ f40 1 111452"/>
                <a:gd name="f51" fmla="*/ f41 1 14469"/>
                <a:gd name="f52" fmla="*/ f42 1 111452"/>
                <a:gd name="f53" fmla="*/ f43 1 14469"/>
                <a:gd name="f54" fmla="*/ f44 1 111452"/>
                <a:gd name="f55" fmla="*/ f45 1 14469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6"/>
                <a:gd name="f63" fmla="*/ f50 1 f36"/>
                <a:gd name="f64" fmla="*/ f51 1 f35"/>
                <a:gd name="f65" fmla="*/ f52 1 f36"/>
                <a:gd name="f66" fmla="*/ f53 1 f35"/>
                <a:gd name="f67" fmla="*/ f54 1 f36"/>
                <a:gd name="f68" fmla="*/ f55 1 f35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7 1"/>
                <a:gd name="f76" fmla="*/ f63 f27 1"/>
                <a:gd name="f77" fmla="*/ f64 f26 1"/>
                <a:gd name="f78" fmla="*/ f65 f27 1"/>
                <a:gd name="f79" fmla="*/ f66 f26 1"/>
                <a:gd name="f80" fmla="*/ f67 f27 1"/>
                <a:gd name="f81" fmla="*/ f6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3" y="f75"/>
                </a:cxn>
                <a:cxn ang="f46">
                  <a:pos x="f73" y="f76"/>
                </a:cxn>
                <a:cxn ang="f46">
                  <a:pos x="f77" y="f78"/>
                </a:cxn>
                <a:cxn ang="f46">
                  <a:pos x="f79" y="f75"/>
                </a:cxn>
                <a:cxn ang="f46">
                  <a:pos x="f79" y="f74"/>
                </a:cxn>
                <a:cxn ang="f46">
                  <a:pos x="f77" y="f80"/>
                </a:cxn>
                <a:cxn ang="f46">
                  <a:pos x="f81" y="f74"/>
                </a:cxn>
              </a:cxnLst>
              <a:rect l="f69" t="f72" r="f70" b="f71"/>
              <a:pathLst>
                <a:path w="14469" h="111452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7" y="f18"/>
                    <a:pt x="f19" y="f7"/>
                  </a:cubicBezTo>
                  <a:cubicBezTo>
                    <a:pt x="f20" y="f7"/>
                    <a:pt x="f21" y="f22"/>
                    <a:pt x="f21" y="f10"/>
                  </a:cubicBezTo>
                  <a:lnTo>
                    <a:pt x="f21" y="f9"/>
                  </a:lnTo>
                  <a:cubicBezTo>
                    <a:pt x="f21" y="f23"/>
                    <a:pt x="f20" y="f5"/>
                    <a:pt x="f19" y="f5"/>
                  </a:cubicBezTo>
                  <a:cubicBezTo>
                    <a:pt x="f24" y="f5"/>
                    <a:pt x="f5" y="f23"/>
                    <a:pt x="f5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6" name="Freeform: Shape 1719">
              <a:extLst>
                <a:ext uri="{FF2B5EF4-FFF2-40B4-BE49-F238E27FC236}">
                  <a16:creationId xmlns:a16="http://schemas.microsoft.com/office/drawing/2014/main" id="{C86D6A13-3B12-8295-298E-85AAF876D490}"/>
                </a:ext>
              </a:extLst>
            </p:cNvPr>
            <p:cNvSpPr/>
            <p:nvPr/>
          </p:nvSpPr>
          <p:spPr>
            <a:xfrm>
              <a:off x="3967060" y="5953658"/>
              <a:ext cx="10415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86"/>
                <a:gd name="f7" fmla="val 2545"/>
                <a:gd name="f8" fmla="val 10718"/>
                <a:gd name="f9" fmla="val 6967"/>
                <a:gd name="f10" fmla="val 1340"/>
                <a:gd name="f11" fmla="val 67"/>
                <a:gd name="f12" fmla="val 1739"/>
                <a:gd name="f13" fmla="val 2146"/>
                <a:gd name="f14" fmla="+- 0 0 -90"/>
                <a:gd name="f15" fmla="*/ f3 1 10986"/>
                <a:gd name="f16" fmla="*/ f4 1 254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986"/>
                <a:gd name="f25" fmla="*/ f21 1 2545"/>
                <a:gd name="f26" fmla="*/ 10718 f22 1"/>
                <a:gd name="f27" fmla="*/ 2545 f21 1"/>
                <a:gd name="f28" fmla="*/ 0 f21 1"/>
                <a:gd name="f29" fmla="*/ 6967 f22 1"/>
                <a:gd name="f30" fmla="*/ 0 f22 1"/>
                <a:gd name="f31" fmla="*/ 1340 f21 1"/>
                <a:gd name="f32" fmla="*/ 10986 f22 1"/>
                <a:gd name="f33" fmla="+- f23 0 f1"/>
                <a:gd name="f34" fmla="*/ f26 1 10986"/>
                <a:gd name="f35" fmla="*/ f27 1 2545"/>
                <a:gd name="f36" fmla="*/ f28 1 2545"/>
                <a:gd name="f37" fmla="*/ f29 1 10986"/>
                <a:gd name="f38" fmla="*/ f30 1 10986"/>
                <a:gd name="f39" fmla="*/ f31 1 2545"/>
                <a:gd name="f40" fmla="*/ f32 1 10986"/>
                <a:gd name="f41" fmla="*/ f17 1 f24"/>
                <a:gd name="f42" fmla="*/ f18 1 f24"/>
                <a:gd name="f43" fmla="*/ f17 1 f25"/>
                <a:gd name="f44" fmla="*/ f19 1 f25"/>
                <a:gd name="f45" fmla="*/ f34 1 f24"/>
                <a:gd name="f46" fmla="*/ f35 1 f25"/>
                <a:gd name="f47" fmla="*/ f36 1 f25"/>
                <a:gd name="f48" fmla="*/ f37 1 f24"/>
                <a:gd name="f49" fmla="*/ f38 1 f24"/>
                <a:gd name="f50" fmla="*/ f39 1 f25"/>
                <a:gd name="f51" fmla="*/ f40 1 f24"/>
                <a:gd name="f52" fmla="*/ f41 f15 1"/>
                <a:gd name="f53" fmla="*/ f42 f15 1"/>
                <a:gd name="f54" fmla="*/ f44 f16 1"/>
                <a:gd name="f55" fmla="*/ f43 f16 1"/>
                <a:gd name="f56" fmla="*/ f45 f15 1"/>
                <a:gd name="f57" fmla="*/ f46 f16 1"/>
                <a:gd name="f58" fmla="*/ f47 f16 1"/>
                <a:gd name="f59" fmla="*/ f48 f15 1"/>
                <a:gd name="f60" fmla="*/ f49 f15 1"/>
                <a:gd name="f61" fmla="*/ f50 f16 1"/>
                <a:gd name="f62" fmla="*/ f5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58"/>
                </a:cxn>
                <a:cxn ang="f33">
                  <a:pos x="f60" y="f61"/>
                </a:cxn>
                <a:cxn ang="f33">
                  <a:pos x="f60" y="f61"/>
                </a:cxn>
                <a:cxn ang="f33">
                  <a:pos x="f60" y="f57"/>
                </a:cxn>
                <a:cxn ang="f33">
                  <a:pos x="f62" y="f57"/>
                </a:cxn>
              </a:cxnLst>
              <a:rect l="f52" t="f55" r="f53" b="f54"/>
              <a:pathLst>
                <a:path w="10986" h="2545">
                  <a:moveTo>
                    <a:pt x="f8" y="f7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5" y="f10"/>
                  </a:lnTo>
                  <a:lnTo>
                    <a:pt x="f5" y="f10"/>
                  </a:lnTo>
                  <a:cubicBezTo>
                    <a:pt x="f11" y="f12"/>
                    <a:pt x="f11" y="f13"/>
                    <a:pt x="f5" y="f7"/>
                  </a:cubicBez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7" name="Freeform: Shape 1720">
              <a:extLst>
                <a:ext uri="{FF2B5EF4-FFF2-40B4-BE49-F238E27FC236}">
                  <a16:creationId xmlns:a16="http://schemas.microsoft.com/office/drawing/2014/main" id="{4CEFB8F9-7F9E-0FDB-ACC0-FCB4AB43FC3B}"/>
                </a:ext>
              </a:extLst>
            </p:cNvPr>
            <p:cNvSpPr/>
            <p:nvPr/>
          </p:nvSpPr>
          <p:spPr>
            <a:xfrm>
              <a:off x="3958931" y="5962098"/>
              <a:ext cx="2542" cy="5701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570119"/>
                <a:gd name="f8" fmla="val 570120"/>
                <a:gd name="f9" fmla="val 1608"/>
                <a:gd name="f10" fmla="val 1339"/>
                <a:gd name="f11" fmla="val 569986"/>
                <a:gd name="f12" fmla="+- 0 0 -90"/>
                <a:gd name="f13" fmla="*/ f3 1 2679"/>
                <a:gd name="f14" fmla="*/ f4 1 57011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79"/>
                <a:gd name="f23" fmla="*/ f19 1 570119"/>
                <a:gd name="f24" fmla="*/ 0 f20 1"/>
                <a:gd name="f25" fmla="*/ 570120 f19 1"/>
                <a:gd name="f26" fmla="*/ 1608 f20 1"/>
                <a:gd name="f27" fmla="*/ 2679 f20 1"/>
                <a:gd name="f28" fmla="*/ 0 f19 1"/>
                <a:gd name="f29" fmla="*/ 1339 f20 1"/>
                <a:gd name="f30" fmla="*/ 569986 f19 1"/>
                <a:gd name="f31" fmla="+- f21 0 f1"/>
                <a:gd name="f32" fmla="*/ f24 1 2679"/>
                <a:gd name="f33" fmla="*/ f25 1 570119"/>
                <a:gd name="f34" fmla="*/ f26 1 2679"/>
                <a:gd name="f35" fmla="*/ f27 1 2679"/>
                <a:gd name="f36" fmla="*/ f28 1 570119"/>
                <a:gd name="f37" fmla="*/ f29 1 2679"/>
                <a:gd name="f38" fmla="*/ f30 1 57011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4" y="f58"/>
                </a:cxn>
                <a:cxn ang="f31">
                  <a:pos x="f54" y="f60"/>
                </a:cxn>
              </a:cxnLst>
              <a:rect l="f50" t="f53" r="f51" b="f52"/>
              <a:pathLst>
                <a:path w="2679" h="570119">
                  <a:moveTo>
                    <a:pt x="f5" y="f8"/>
                  </a:moveTo>
                  <a:lnTo>
                    <a:pt x="f9" y="f8"/>
                  </a:lnTo>
                  <a:lnTo>
                    <a:pt x="f6" y="f8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8" name="Freeform: Shape 1721">
              <a:extLst>
                <a:ext uri="{FF2B5EF4-FFF2-40B4-BE49-F238E27FC236}">
                  <a16:creationId xmlns:a16="http://schemas.microsoft.com/office/drawing/2014/main" id="{AD2FEE54-11F3-60B8-3164-43265ADD36AE}"/>
                </a:ext>
              </a:extLst>
            </p:cNvPr>
            <p:cNvSpPr/>
            <p:nvPr/>
          </p:nvSpPr>
          <p:spPr>
            <a:xfrm>
              <a:off x="3985348" y="6547350"/>
              <a:ext cx="1399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"/>
                <a:gd name="f7" fmla="val 13395"/>
                <a:gd name="f8" fmla="val 1474"/>
                <a:gd name="f9" fmla="+- 0 0 -90"/>
                <a:gd name="f10" fmla="*/ f3 1 1473"/>
                <a:gd name="f11" fmla="*/ f4 1 133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473"/>
                <a:gd name="f20" fmla="*/ f16 1 13395"/>
                <a:gd name="f21" fmla="*/ 0 f17 1"/>
                <a:gd name="f22" fmla="*/ 0 f16 1"/>
                <a:gd name="f23" fmla="*/ 1474 f17 1"/>
                <a:gd name="f24" fmla="+- f18 0 f1"/>
                <a:gd name="f25" fmla="*/ f21 1 1473"/>
                <a:gd name="f26" fmla="*/ f22 1 13395"/>
                <a:gd name="f27" fmla="*/ f23 1 1473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473" h="13395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9" name="Freeform: Shape 1722">
              <a:extLst>
                <a:ext uri="{FF2B5EF4-FFF2-40B4-BE49-F238E27FC236}">
                  <a16:creationId xmlns:a16="http://schemas.microsoft.com/office/drawing/2014/main" id="{DA7AB73D-F556-0975-16B3-281323D14C3F}"/>
                </a:ext>
              </a:extLst>
            </p:cNvPr>
            <p:cNvSpPr/>
            <p:nvPr/>
          </p:nvSpPr>
          <p:spPr>
            <a:xfrm>
              <a:off x="3991063" y="6540657"/>
              <a:ext cx="45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"/>
                <a:gd name="f7" fmla="val 1607"/>
                <a:gd name="f8" fmla="val 67"/>
                <a:gd name="f9" fmla="val 536"/>
                <a:gd name="f10" fmla="val 1072"/>
                <a:gd name="f11" fmla="+- 0 0 -90"/>
                <a:gd name="f12" fmla="*/ f3 1 50"/>
                <a:gd name="f13" fmla="*/ f4 1 160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0"/>
                <a:gd name="f22" fmla="*/ f18 1 1607"/>
                <a:gd name="f23" fmla="*/ 0 f19 1"/>
                <a:gd name="f24" fmla="*/ 0 f18 1"/>
                <a:gd name="f25" fmla="*/ 1607 f18 1"/>
                <a:gd name="f26" fmla="+- f20 0 f1"/>
                <a:gd name="f27" fmla="*/ f23 1 50"/>
                <a:gd name="f28" fmla="*/ f24 1 1607"/>
                <a:gd name="f29" fmla="*/ f25 1 1607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50" h="1607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7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0" name="Freeform: Shape 1723">
              <a:extLst>
                <a:ext uri="{FF2B5EF4-FFF2-40B4-BE49-F238E27FC236}">
                  <a16:creationId xmlns:a16="http://schemas.microsoft.com/office/drawing/2014/main" id="{1FD0B871-0ABE-5BA8-6FE0-1C8C4873E143}"/>
                </a:ext>
              </a:extLst>
            </p:cNvPr>
            <p:cNvSpPr/>
            <p:nvPr/>
          </p:nvSpPr>
          <p:spPr>
            <a:xfrm>
              <a:off x="3953545" y="6532080"/>
              <a:ext cx="29251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864"/>
                <a:gd name="f7" fmla="val 14601"/>
                <a:gd name="f8" fmla="val 24970"/>
                <a:gd name="f9" fmla="val 8305"/>
                <a:gd name="f10" fmla="val 670"/>
                <a:gd name="f11" fmla="val 8357"/>
                <a:gd name="f12" fmla="val 7285"/>
                <a:gd name="f13" fmla="val 5678"/>
                <a:gd name="f14" fmla="val 3802"/>
                <a:gd name="f15" fmla="val 2743"/>
                <a:gd name="f16" fmla="val 536"/>
                <a:gd name="f17" fmla="val 1819"/>
                <a:gd name="f18" fmla="val 1313"/>
                <a:gd name="f19" fmla="val 1122"/>
                <a:gd name="f20" fmla="val 2277"/>
                <a:gd name="f21" fmla="val 600"/>
                <a:gd name="f22" fmla="val 3054"/>
                <a:gd name="f23" fmla="val 238"/>
                <a:gd name="f24" fmla="val 3912"/>
                <a:gd name="f25" fmla="val 50"/>
                <a:gd name="f26" fmla="val 4822"/>
                <a:gd name="f27" fmla="val -17"/>
                <a:gd name="f28" fmla="val 5224"/>
                <a:gd name="f29" fmla="val 5626"/>
                <a:gd name="f30" fmla="val 6028"/>
                <a:gd name="f31" fmla="val 6966"/>
                <a:gd name="f32" fmla="val 7368"/>
                <a:gd name="f33" fmla="val 8171"/>
                <a:gd name="f34" fmla="val 8573"/>
                <a:gd name="f35" fmla="val 988"/>
                <a:gd name="f36" fmla="val 11426"/>
                <a:gd name="f37" fmla="val 3614"/>
                <a:gd name="f38" fmla="val 13409"/>
                <a:gd name="f39" fmla="val 6615"/>
                <a:gd name="f40" fmla="val 13530"/>
                <a:gd name="f41" fmla="val 30865"/>
                <a:gd name="f42" fmla="val 27730"/>
                <a:gd name="f43" fmla="val 14025"/>
                <a:gd name="f44" fmla="val 25332"/>
                <a:gd name="f45" fmla="val 11480"/>
                <a:gd name="f46" fmla="val 7017"/>
                <a:gd name="f47" fmla="val 2462"/>
                <a:gd name="f48" fmla="val 1725"/>
                <a:gd name="f49" fmla="val 7702"/>
                <a:gd name="f50" fmla="val 6296"/>
                <a:gd name="f51" fmla="val 1792"/>
                <a:gd name="f52" fmla="val 5760"/>
                <a:gd name="f53" fmla="val 7754"/>
                <a:gd name="f54" fmla="val 6363"/>
                <a:gd name="f55" fmla="val 7100"/>
                <a:gd name="f56" fmla="val 8290"/>
                <a:gd name="f57" fmla="val 7810"/>
                <a:gd name="f58" fmla="val 7727"/>
                <a:gd name="f59" fmla="val 8372"/>
                <a:gd name="f60" fmla="val 8439"/>
                <a:gd name="f61" fmla="+- 0 0 -90"/>
                <a:gd name="f62" fmla="*/ f3 1 30864"/>
                <a:gd name="f63" fmla="*/ f4 1 14601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30864"/>
                <a:gd name="f72" fmla="*/ f68 1 14601"/>
                <a:gd name="f73" fmla="*/ 24970 f69 1"/>
                <a:gd name="f74" fmla="*/ 8305 f68 1"/>
                <a:gd name="f75" fmla="*/ 670 f68 1"/>
                <a:gd name="f76" fmla="*/ 8357 f69 1"/>
                <a:gd name="f77" fmla="*/ 0 f68 1"/>
                <a:gd name="f78" fmla="*/ 7285 f69 1"/>
                <a:gd name="f79" fmla="*/ 5678 f69 1"/>
                <a:gd name="f80" fmla="*/ 3802 f69 1"/>
                <a:gd name="f81" fmla="*/ 1122 f69 1"/>
                <a:gd name="f82" fmla="*/ 2277 f68 1"/>
                <a:gd name="f83" fmla="*/ 50 f69 1"/>
                <a:gd name="f84" fmla="*/ 4822 f68 1"/>
                <a:gd name="f85" fmla="*/ 6028 f68 1"/>
                <a:gd name="f86" fmla="*/ 7368 f68 1"/>
                <a:gd name="f87" fmla="*/ 8573 f68 1"/>
                <a:gd name="f88" fmla="*/ 6615 f69 1"/>
                <a:gd name="f89" fmla="*/ 13530 f68 1"/>
                <a:gd name="f90" fmla="*/ 30865 f69 1"/>
                <a:gd name="f91" fmla="*/ 14601 f68 1"/>
                <a:gd name="f92" fmla="*/ 7017 f69 1"/>
                <a:gd name="f93" fmla="*/ 2462 f69 1"/>
                <a:gd name="f94" fmla="*/ 6966 f68 1"/>
                <a:gd name="f95" fmla="*/ 5760 f68 1"/>
                <a:gd name="f96" fmla="*/ 7100 f68 1"/>
                <a:gd name="f97" fmla="*/ 8439 f68 1"/>
                <a:gd name="f98" fmla="+- f70 0 f1"/>
                <a:gd name="f99" fmla="*/ f73 1 30864"/>
                <a:gd name="f100" fmla="*/ f74 1 14601"/>
                <a:gd name="f101" fmla="*/ f75 1 14601"/>
                <a:gd name="f102" fmla="*/ f76 1 30864"/>
                <a:gd name="f103" fmla="*/ f77 1 14601"/>
                <a:gd name="f104" fmla="*/ f78 1 30864"/>
                <a:gd name="f105" fmla="*/ f79 1 30864"/>
                <a:gd name="f106" fmla="*/ f80 1 30864"/>
                <a:gd name="f107" fmla="*/ f81 1 30864"/>
                <a:gd name="f108" fmla="*/ f82 1 14601"/>
                <a:gd name="f109" fmla="*/ f83 1 30864"/>
                <a:gd name="f110" fmla="*/ f84 1 14601"/>
                <a:gd name="f111" fmla="*/ f85 1 14601"/>
                <a:gd name="f112" fmla="*/ f86 1 14601"/>
                <a:gd name="f113" fmla="*/ f87 1 14601"/>
                <a:gd name="f114" fmla="*/ f88 1 30864"/>
                <a:gd name="f115" fmla="*/ f89 1 14601"/>
                <a:gd name="f116" fmla="*/ f90 1 30864"/>
                <a:gd name="f117" fmla="*/ f91 1 14601"/>
                <a:gd name="f118" fmla="*/ f92 1 30864"/>
                <a:gd name="f119" fmla="*/ f93 1 30864"/>
                <a:gd name="f120" fmla="*/ f94 1 14601"/>
                <a:gd name="f121" fmla="*/ f95 1 14601"/>
                <a:gd name="f122" fmla="*/ f96 1 14601"/>
                <a:gd name="f123" fmla="*/ f97 1 14601"/>
                <a:gd name="f124" fmla="*/ f64 1 f71"/>
                <a:gd name="f125" fmla="*/ f65 1 f71"/>
                <a:gd name="f126" fmla="*/ f64 1 f72"/>
                <a:gd name="f127" fmla="*/ f66 1 f72"/>
                <a:gd name="f128" fmla="*/ f99 1 f71"/>
                <a:gd name="f129" fmla="*/ f100 1 f72"/>
                <a:gd name="f130" fmla="*/ f101 1 f72"/>
                <a:gd name="f131" fmla="*/ f102 1 f71"/>
                <a:gd name="f132" fmla="*/ f103 1 f72"/>
                <a:gd name="f133" fmla="*/ f104 1 f71"/>
                <a:gd name="f134" fmla="*/ f105 1 f71"/>
                <a:gd name="f135" fmla="*/ f106 1 f71"/>
                <a:gd name="f136" fmla="*/ f107 1 f71"/>
                <a:gd name="f137" fmla="*/ f108 1 f72"/>
                <a:gd name="f138" fmla="*/ f109 1 f71"/>
                <a:gd name="f139" fmla="*/ f110 1 f72"/>
                <a:gd name="f140" fmla="*/ f111 1 f72"/>
                <a:gd name="f141" fmla="*/ f112 1 f72"/>
                <a:gd name="f142" fmla="*/ f113 1 f72"/>
                <a:gd name="f143" fmla="*/ f114 1 f71"/>
                <a:gd name="f144" fmla="*/ f115 1 f72"/>
                <a:gd name="f145" fmla="*/ f116 1 f71"/>
                <a:gd name="f146" fmla="*/ f117 1 f72"/>
                <a:gd name="f147" fmla="*/ f118 1 f71"/>
                <a:gd name="f148" fmla="*/ f119 1 f71"/>
                <a:gd name="f149" fmla="*/ f120 1 f72"/>
                <a:gd name="f150" fmla="*/ f121 1 f72"/>
                <a:gd name="f151" fmla="*/ f122 1 f72"/>
                <a:gd name="f152" fmla="*/ f123 1 f72"/>
                <a:gd name="f153" fmla="*/ f124 f62 1"/>
                <a:gd name="f154" fmla="*/ f125 f62 1"/>
                <a:gd name="f155" fmla="*/ f127 f63 1"/>
                <a:gd name="f156" fmla="*/ f126 f63 1"/>
                <a:gd name="f157" fmla="*/ f128 f62 1"/>
                <a:gd name="f158" fmla="*/ f129 f63 1"/>
                <a:gd name="f159" fmla="*/ f130 f63 1"/>
                <a:gd name="f160" fmla="*/ f131 f62 1"/>
                <a:gd name="f161" fmla="*/ f132 f63 1"/>
                <a:gd name="f162" fmla="*/ f133 f62 1"/>
                <a:gd name="f163" fmla="*/ f134 f62 1"/>
                <a:gd name="f164" fmla="*/ f135 f62 1"/>
                <a:gd name="f165" fmla="*/ f136 f62 1"/>
                <a:gd name="f166" fmla="*/ f137 f63 1"/>
                <a:gd name="f167" fmla="*/ f138 f62 1"/>
                <a:gd name="f168" fmla="*/ f139 f63 1"/>
                <a:gd name="f169" fmla="*/ f140 f63 1"/>
                <a:gd name="f170" fmla="*/ f141 f63 1"/>
                <a:gd name="f171" fmla="*/ f142 f63 1"/>
                <a:gd name="f172" fmla="*/ f143 f62 1"/>
                <a:gd name="f173" fmla="*/ f144 f63 1"/>
                <a:gd name="f174" fmla="*/ f145 f62 1"/>
                <a:gd name="f175" fmla="*/ f146 f63 1"/>
                <a:gd name="f176" fmla="*/ f147 f62 1"/>
                <a:gd name="f177" fmla="*/ f148 f62 1"/>
                <a:gd name="f178" fmla="*/ f149 f63 1"/>
                <a:gd name="f179" fmla="*/ f150 f63 1"/>
                <a:gd name="f180" fmla="*/ f151 f63 1"/>
                <a:gd name="f181" fmla="*/ f152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7" y="f158"/>
                </a:cxn>
                <a:cxn ang="f98">
                  <a:pos x="f157" y="f159"/>
                </a:cxn>
                <a:cxn ang="f98">
                  <a:pos x="f160" y="f161"/>
                </a:cxn>
                <a:cxn ang="f98">
                  <a:pos x="f162" y="f161"/>
                </a:cxn>
                <a:cxn ang="f98">
                  <a:pos x="f163" y="f161"/>
                </a:cxn>
                <a:cxn ang="f98">
                  <a:pos x="f164" y="f161"/>
                </a:cxn>
                <a:cxn ang="f98">
                  <a:pos x="f165" y="f166"/>
                </a:cxn>
                <a:cxn ang="f98">
                  <a:pos x="f167" y="f168"/>
                </a:cxn>
                <a:cxn ang="f98">
                  <a:pos x="f167" y="f169"/>
                </a:cxn>
                <a:cxn ang="f98">
                  <a:pos x="f167" y="f170"/>
                </a:cxn>
                <a:cxn ang="f98">
                  <a:pos x="f167" y="f170"/>
                </a:cxn>
                <a:cxn ang="f98">
                  <a:pos x="f167" y="f171"/>
                </a:cxn>
                <a:cxn ang="f98">
                  <a:pos x="f172" y="f173"/>
                </a:cxn>
                <a:cxn ang="f98">
                  <a:pos x="f174" y="f175"/>
                </a:cxn>
                <a:cxn ang="f98">
                  <a:pos x="f174" y="f175"/>
                </a:cxn>
                <a:cxn ang="f98">
                  <a:pos x="f157" y="f158"/>
                </a:cxn>
                <a:cxn ang="f98">
                  <a:pos x="f176" y="f158"/>
                </a:cxn>
                <a:cxn ang="f98">
                  <a:pos x="f177" y="f158"/>
                </a:cxn>
                <a:cxn ang="f98">
                  <a:pos x="f165" y="f178"/>
                </a:cxn>
                <a:cxn ang="f98">
                  <a:pos x="f177" y="f179"/>
                </a:cxn>
                <a:cxn ang="f98">
                  <a:pos x="f176" y="f179"/>
                </a:cxn>
                <a:cxn ang="f98">
                  <a:pos x="f160" y="f180"/>
                </a:cxn>
                <a:cxn ang="f98">
                  <a:pos x="f176" y="f181"/>
                </a:cxn>
              </a:cxnLst>
              <a:rect l="f153" t="f156" r="f154" b="f155"/>
              <a:pathLst>
                <a:path w="30864" h="14601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13" y="f5"/>
                  </a:lnTo>
                  <a:lnTo>
                    <a:pt x="f14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cubicBezTo>
                    <a:pt x="f25" y="f30"/>
                    <a:pt x="f25" y="f31"/>
                    <a:pt x="f25" y="f32"/>
                  </a:cubicBezTo>
                  <a:lnTo>
                    <a:pt x="f25" y="f32"/>
                  </a:lnTo>
                  <a:cubicBezTo>
                    <a:pt x="f25" y="f32"/>
                    <a:pt x="f25" y="f33"/>
                    <a:pt x="f25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7"/>
                  </a:lnTo>
                  <a:lnTo>
                    <a:pt x="f41" y="f7"/>
                  </a:lnTo>
                  <a:cubicBezTo>
                    <a:pt x="f42" y="f43"/>
                    <a:pt x="f44" y="f45"/>
                    <a:pt x="f8" y="f9"/>
                  </a:cubicBezTo>
                  <a:close/>
                  <a:moveTo>
                    <a:pt x="f46" y="f9"/>
                  </a:moveTo>
                  <a:lnTo>
                    <a:pt x="f47" y="f9"/>
                  </a:lnTo>
                  <a:cubicBezTo>
                    <a:pt x="f48" y="f9"/>
                    <a:pt x="f19" y="f49"/>
                    <a:pt x="f19" y="f31"/>
                  </a:cubicBezTo>
                  <a:cubicBezTo>
                    <a:pt x="f19" y="f50"/>
                    <a:pt x="f51" y="f29"/>
                    <a:pt x="f47" y="f52"/>
                  </a:cubicBezTo>
                  <a:lnTo>
                    <a:pt x="f46" y="f52"/>
                  </a:lnTo>
                  <a:cubicBezTo>
                    <a:pt x="f53" y="f52"/>
                    <a:pt x="f11" y="f54"/>
                    <a:pt x="f11" y="f55"/>
                  </a:cubicBezTo>
                  <a:cubicBezTo>
                    <a:pt x="f56" y="f57"/>
                    <a:pt x="f58" y="f59"/>
                    <a:pt x="f46" y="f6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1" name="Freeform: Shape 1724">
              <a:extLst>
                <a:ext uri="{FF2B5EF4-FFF2-40B4-BE49-F238E27FC236}">
                  <a16:creationId xmlns:a16="http://schemas.microsoft.com/office/drawing/2014/main" id="{88C54F70-4E1B-B781-A089-F90EAD1941D1}"/>
                </a:ext>
              </a:extLst>
            </p:cNvPr>
            <p:cNvSpPr/>
            <p:nvPr/>
          </p:nvSpPr>
          <p:spPr>
            <a:xfrm>
              <a:off x="3967060" y="5950311"/>
              <a:ext cx="10158" cy="46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18"/>
                <a:gd name="f7" fmla="val 4688"/>
                <a:gd name="f8" fmla="val 2679"/>
                <a:gd name="f9" fmla="val 2009"/>
                <a:gd name="f10" fmla="val 6967"/>
                <a:gd name="f11" fmla="val 3349"/>
                <a:gd name="f12" fmla="+- 0 0 -90"/>
                <a:gd name="f13" fmla="*/ f3 1 10718"/>
                <a:gd name="f14" fmla="*/ f4 1 46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0718"/>
                <a:gd name="f23" fmla="*/ f19 1 4688"/>
                <a:gd name="f24" fmla="*/ 10718 f20 1"/>
                <a:gd name="f25" fmla="*/ 2679 f19 1"/>
                <a:gd name="f26" fmla="*/ 0 f19 1"/>
                <a:gd name="f27" fmla="*/ 0 f20 1"/>
                <a:gd name="f28" fmla="*/ 2009 f19 1"/>
                <a:gd name="f29" fmla="*/ 4688 f19 1"/>
                <a:gd name="f30" fmla="*/ 6967 f20 1"/>
                <a:gd name="f31" fmla="*/ 3349 f19 1"/>
                <a:gd name="f32" fmla="+- f21 0 f1"/>
                <a:gd name="f33" fmla="*/ f24 1 10718"/>
                <a:gd name="f34" fmla="*/ f25 1 4688"/>
                <a:gd name="f35" fmla="*/ f26 1 4688"/>
                <a:gd name="f36" fmla="*/ f27 1 10718"/>
                <a:gd name="f37" fmla="*/ f28 1 4688"/>
                <a:gd name="f38" fmla="*/ f29 1 4688"/>
                <a:gd name="f39" fmla="*/ f30 1 10718"/>
                <a:gd name="f40" fmla="*/ f31 1 4688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3"/>
                <a:gd name="f48" fmla="*/ f36 1 f22"/>
                <a:gd name="f49" fmla="*/ f37 1 f23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4 1"/>
                <a:gd name="f60" fmla="*/ f48 f13 1"/>
                <a:gd name="f61" fmla="*/ f49 f14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  <a:cxn ang="f32">
                  <a:pos x="f60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10718" h="4688">
                  <a:moveTo>
                    <a:pt x="f6" y="f8"/>
                  </a:moveTo>
                  <a:lnTo>
                    <a:pt x="f6" y="f5"/>
                  </a:lnTo>
                  <a:lnTo>
                    <a:pt x="f5" y="f9"/>
                  </a:lnTo>
                  <a:lnTo>
                    <a:pt x="f5" y="f7"/>
                  </a:lnTo>
                  <a:lnTo>
                    <a:pt x="f10" y="f11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2" name="Freeform: Shape 1725">
              <a:extLst>
                <a:ext uri="{FF2B5EF4-FFF2-40B4-BE49-F238E27FC236}">
                  <a16:creationId xmlns:a16="http://schemas.microsoft.com/office/drawing/2014/main" id="{74023D85-DE1D-05D3-B7D7-5447853FC16D}"/>
                </a:ext>
              </a:extLst>
            </p:cNvPr>
            <p:cNvSpPr/>
            <p:nvPr/>
          </p:nvSpPr>
          <p:spPr>
            <a:xfrm>
              <a:off x="3954615" y="6537978"/>
              <a:ext cx="6858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34"/>
                <a:gd name="f7" fmla="val 2545"/>
                <a:gd name="f8" fmla="val 5895"/>
                <a:gd name="f9" fmla="val 1339"/>
                <a:gd name="f10" fmla="val 670"/>
                <a:gd name="f11" fmla="val 134"/>
                <a:gd name="f12" fmla="val 1206"/>
                <a:gd name="f13" fmla="val 1942"/>
                <a:gd name="f14" fmla="val 603"/>
                <a:gd name="f15" fmla="val 6565"/>
                <a:gd name="f16" fmla="val 2492"/>
                <a:gd name="f17" fmla="val 7114"/>
                <a:gd name="f18" fmla="val 1996"/>
                <a:gd name="f19" fmla="val 1340"/>
                <a:gd name="f20" fmla="val 6632"/>
                <a:gd name="f21" fmla="+- 0 0 -90"/>
                <a:gd name="f22" fmla="*/ f3 1 7234"/>
                <a:gd name="f23" fmla="*/ f4 1 254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234"/>
                <a:gd name="f32" fmla="*/ f28 1 2545"/>
                <a:gd name="f33" fmla="*/ 5895 f29 1"/>
                <a:gd name="f34" fmla="*/ 0 f28 1"/>
                <a:gd name="f35" fmla="*/ 1339 f29 1"/>
                <a:gd name="f36" fmla="*/ 0 f29 1"/>
                <a:gd name="f37" fmla="*/ 1206 f28 1"/>
                <a:gd name="f38" fmla="*/ 2545 f28 1"/>
                <a:gd name="f39" fmla="*/ 7234 f29 1"/>
                <a:gd name="f40" fmla="*/ 1340 f28 1"/>
                <a:gd name="f41" fmla="+- f30 0 f1"/>
                <a:gd name="f42" fmla="*/ f33 1 7234"/>
                <a:gd name="f43" fmla="*/ f34 1 2545"/>
                <a:gd name="f44" fmla="*/ f35 1 7234"/>
                <a:gd name="f45" fmla="*/ f36 1 7234"/>
                <a:gd name="f46" fmla="*/ f37 1 2545"/>
                <a:gd name="f47" fmla="*/ f38 1 2545"/>
                <a:gd name="f48" fmla="*/ f39 1 7234"/>
                <a:gd name="f49" fmla="*/ f40 1 2545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1"/>
                <a:gd name="f58" fmla="*/ f46 1 f32"/>
                <a:gd name="f59" fmla="*/ f47 1 f32"/>
                <a:gd name="f60" fmla="*/ f48 1 f31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2 1"/>
                <a:gd name="f70" fmla="*/ f58 f23 1"/>
                <a:gd name="f71" fmla="*/ f59 f23 1"/>
                <a:gd name="f72" fmla="*/ f60 f22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7"/>
                </a:cxn>
                <a:cxn ang="f41">
                  <a:pos x="f69" y="f70"/>
                </a:cxn>
                <a:cxn ang="f41">
                  <a:pos x="f68" y="f71"/>
                </a:cxn>
                <a:cxn ang="f41">
                  <a:pos x="f66" y="f71"/>
                </a:cxn>
                <a:cxn ang="f41">
                  <a:pos x="f72" y="f73"/>
                </a:cxn>
                <a:cxn ang="f41">
                  <a:pos x="f66" y="f67"/>
                </a:cxn>
              </a:cxnLst>
              <a:rect l="f62" t="f65" r="f63" b="f64"/>
              <a:pathLst>
                <a:path w="7234" h="2545">
                  <a:moveTo>
                    <a:pt x="f8" y="f5"/>
                  </a:moveTo>
                  <a:lnTo>
                    <a:pt x="f9" y="f5"/>
                  </a:lnTo>
                  <a:cubicBezTo>
                    <a:pt x="f10" y="f5"/>
                    <a:pt x="f11" y="f5"/>
                    <a:pt x="f5" y="f12"/>
                  </a:cubicBezTo>
                  <a:cubicBezTo>
                    <a:pt x="f5" y="f13"/>
                    <a:pt x="f14" y="f7"/>
                    <a:pt x="f9" y="f7"/>
                  </a:cubicBezTo>
                  <a:lnTo>
                    <a:pt x="f8" y="f7"/>
                  </a:lnTo>
                  <a:cubicBezTo>
                    <a:pt x="f15" y="f16"/>
                    <a:pt x="f17" y="f18"/>
                    <a:pt x="f6" y="f19"/>
                  </a:cubicBezTo>
                  <a:cubicBezTo>
                    <a:pt x="f6" y="f14"/>
                    <a:pt x="f20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3" name="Freeform: Shape 1726">
              <a:extLst>
                <a:ext uri="{FF2B5EF4-FFF2-40B4-BE49-F238E27FC236}">
                  <a16:creationId xmlns:a16="http://schemas.microsoft.com/office/drawing/2014/main" id="{6452F7A4-77ED-699B-6968-4AFB3A960419}"/>
                </a:ext>
              </a:extLst>
            </p:cNvPr>
            <p:cNvSpPr/>
            <p:nvPr/>
          </p:nvSpPr>
          <p:spPr>
            <a:xfrm>
              <a:off x="3958419" y="5846710"/>
              <a:ext cx="32406" cy="180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189"/>
                <a:gd name="f7" fmla="val 18003"/>
                <a:gd name="f8" fmla="val 1875"/>
                <a:gd name="f9" fmla="val 4876"/>
                <a:gd name="f10" fmla="val 5868"/>
                <a:gd name="f11" fmla="val 9110"/>
                <a:gd name="f12" fmla="val 8115"/>
                <a:gd name="f13" fmla="val 12109"/>
                <a:gd name="f14" fmla="val 25858"/>
                <a:gd name="f15" fmla="val 14252"/>
                <a:gd name="f16" fmla="val 28403"/>
                <a:gd name="f17" fmla="val 32356"/>
                <a:gd name="f18" fmla="val 13383"/>
                <a:gd name="f19" fmla="val 34861"/>
                <a:gd name="f20" fmla="val 9500"/>
                <a:gd name="f21" fmla="val 34030"/>
                <a:gd name="f22" fmla="val 5545"/>
                <a:gd name="f23" fmla="val 33173"/>
                <a:gd name="f24" fmla="val 1973"/>
                <a:gd name="f25" fmla="val 29770"/>
                <a:gd name="f26" fmla="val -389"/>
                <a:gd name="f27" fmla="val 26126"/>
                <a:gd name="f28" fmla="val 53"/>
                <a:gd name="f29" fmla="val 25322"/>
                <a:gd name="f30" fmla="val 603"/>
                <a:gd name="f31" fmla="val 5261"/>
                <a:gd name="f32" fmla="val 1233"/>
                <a:gd name="f33" fmla="val 5036"/>
                <a:gd name="f34" fmla="+- 0 0 -90"/>
                <a:gd name="f35" fmla="*/ f3 1 34189"/>
                <a:gd name="f36" fmla="*/ f4 1 1800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4189"/>
                <a:gd name="f45" fmla="*/ f41 1 18003"/>
                <a:gd name="f46" fmla="*/ 1875 f42 1"/>
                <a:gd name="f47" fmla="*/ 4876 f41 1"/>
                <a:gd name="f48" fmla="*/ 9110 f42 1"/>
                <a:gd name="f49" fmla="*/ 12109 f41 1"/>
                <a:gd name="f50" fmla="*/ 18003 f41 1"/>
                <a:gd name="f51" fmla="*/ 25858 f42 1"/>
                <a:gd name="f52" fmla="*/ 14252 f41 1"/>
                <a:gd name="f53" fmla="*/ 28403 f42 1"/>
                <a:gd name="f54" fmla="*/ 34030 f42 1"/>
                <a:gd name="f55" fmla="*/ 5545 f41 1"/>
                <a:gd name="f56" fmla="*/ 26126 f42 1"/>
                <a:gd name="f57" fmla="*/ 53 f41 1"/>
                <a:gd name="f58" fmla="*/ 25322 f42 1"/>
                <a:gd name="f59" fmla="*/ 0 f42 1"/>
                <a:gd name="f60" fmla="+- f43 0 f1"/>
                <a:gd name="f61" fmla="*/ f46 1 34189"/>
                <a:gd name="f62" fmla="*/ f47 1 18003"/>
                <a:gd name="f63" fmla="*/ f48 1 34189"/>
                <a:gd name="f64" fmla="*/ f49 1 18003"/>
                <a:gd name="f65" fmla="*/ f50 1 18003"/>
                <a:gd name="f66" fmla="*/ f51 1 34189"/>
                <a:gd name="f67" fmla="*/ f52 1 18003"/>
                <a:gd name="f68" fmla="*/ f53 1 34189"/>
                <a:gd name="f69" fmla="*/ f54 1 34189"/>
                <a:gd name="f70" fmla="*/ f55 1 18003"/>
                <a:gd name="f71" fmla="*/ f56 1 34189"/>
                <a:gd name="f72" fmla="*/ f57 1 18003"/>
                <a:gd name="f73" fmla="*/ f58 1 34189"/>
                <a:gd name="f74" fmla="*/ f59 1 34189"/>
                <a:gd name="f75" fmla="*/ f37 1 f44"/>
                <a:gd name="f76" fmla="*/ f38 1 f44"/>
                <a:gd name="f77" fmla="*/ f37 1 f45"/>
                <a:gd name="f78" fmla="*/ f39 1 f45"/>
                <a:gd name="f79" fmla="*/ f61 1 f44"/>
                <a:gd name="f80" fmla="*/ f62 1 f45"/>
                <a:gd name="f81" fmla="*/ f63 1 f44"/>
                <a:gd name="f82" fmla="*/ f64 1 f45"/>
                <a:gd name="f83" fmla="*/ f65 1 f45"/>
                <a:gd name="f84" fmla="*/ f66 1 f44"/>
                <a:gd name="f85" fmla="*/ f67 1 f45"/>
                <a:gd name="f86" fmla="*/ f68 1 f44"/>
                <a:gd name="f87" fmla="*/ f69 1 f44"/>
                <a:gd name="f88" fmla="*/ f70 1 f45"/>
                <a:gd name="f89" fmla="*/ f71 1 f44"/>
                <a:gd name="f90" fmla="*/ f72 1 f45"/>
                <a:gd name="f91" fmla="*/ f73 1 f44"/>
                <a:gd name="f92" fmla="*/ f74 1 f44"/>
                <a:gd name="f93" fmla="*/ f75 f35 1"/>
                <a:gd name="f94" fmla="*/ f76 f35 1"/>
                <a:gd name="f95" fmla="*/ f78 f36 1"/>
                <a:gd name="f96" fmla="*/ f77 f36 1"/>
                <a:gd name="f97" fmla="*/ f79 f35 1"/>
                <a:gd name="f98" fmla="*/ f80 f36 1"/>
                <a:gd name="f99" fmla="*/ f81 f35 1"/>
                <a:gd name="f100" fmla="*/ f82 f36 1"/>
                <a:gd name="f101" fmla="*/ f83 f36 1"/>
                <a:gd name="f102" fmla="*/ f84 f35 1"/>
                <a:gd name="f103" fmla="*/ f85 f36 1"/>
                <a:gd name="f104" fmla="*/ f86 f35 1"/>
                <a:gd name="f105" fmla="*/ f87 f35 1"/>
                <a:gd name="f106" fmla="*/ f88 f36 1"/>
                <a:gd name="f107" fmla="*/ f89 f35 1"/>
                <a:gd name="f108" fmla="*/ f90 f36 1"/>
                <a:gd name="f109" fmla="*/ f91 f35 1"/>
                <a:gd name="f110" fmla="*/ f92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7" y="f98"/>
                </a:cxn>
                <a:cxn ang="f60">
                  <a:pos x="f99" y="f100"/>
                </a:cxn>
                <a:cxn ang="f60">
                  <a:pos x="f99" y="f101"/>
                </a:cxn>
                <a:cxn ang="f60">
                  <a:pos x="f102" y="f103"/>
                </a:cxn>
                <a:cxn ang="f60">
                  <a:pos x="f104" y="f103"/>
                </a:cxn>
                <a:cxn ang="f60">
                  <a:pos x="f104" y="f103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08"/>
                </a:cxn>
                <a:cxn ang="f60">
                  <a:pos x="f110" y="f106"/>
                </a:cxn>
                <a:cxn ang="f60">
                  <a:pos x="f110" y="f106"/>
                </a:cxn>
                <a:cxn ang="f60">
                  <a:pos x="f97" y="f98"/>
                </a:cxn>
              </a:cxnLst>
              <a:rect l="f93" t="f96" r="f94" b="f95"/>
              <a:pathLst>
                <a:path w="34189" h="18003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7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6" y="f1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7" y="f28"/>
                    <a:pt x="f27" y="f28"/>
                    <a:pt x="f29" y="f28"/>
                  </a:cubicBezTo>
                  <a:lnTo>
                    <a:pt x="f5" y="f22"/>
                  </a:lnTo>
                  <a:lnTo>
                    <a:pt x="f5" y="f22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4" name="Freeform: Shape 1727">
              <a:extLst>
                <a:ext uri="{FF2B5EF4-FFF2-40B4-BE49-F238E27FC236}">
                  <a16:creationId xmlns:a16="http://schemas.microsoft.com/office/drawing/2014/main" id="{CF71A4F8-76B4-32BA-B690-62A74D367816}"/>
                </a:ext>
              </a:extLst>
            </p:cNvPr>
            <p:cNvSpPr/>
            <p:nvPr/>
          </p:nvSpPr>
          <p:spPr>
            <a:xfrm>
              <a:off x="0" y="4754880"/>
              <a:ext cx="12701" cy="1339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3397"/>
                <a:gd name="f4" fmla="val 13395"/>
                <a:gd name="f5" fmla="*/ f0 1 13397"/>
                <a:gd name="f6" fmla="*/ f1 1 13395"/>
                <a:gd name="f7" fmla="val f2"/>
                <a:gd name="f8" fmla="val f3"/>
                <a:gd name="f9" fmla="val f4"/>
                <a:gd name="f10" fmla="+- f9 0 f7"/>
                <a:gd name="f11" fmla="+- f8 0 f7"/>
                <a:gd name="f12" fmla="*/ f11 1 13397"/>
                <a:gd name="f13" fmla="*/ f10 1 13395"/>
                <a:gd name="f14" fmla="*/ f7 1 f12"/>
                <a:gd name="f15" fmla="*/ f8 1 f12"/>
                <a:gd name="f16" fmla="*/ f7 1 f13"/>
                <a:gd name="f17" fmla="*/ f9 1 f13"/>
                <a:gd name="f18" fmla="*/ f14 f5 1"/>
                <a:gd name="f19" fmla="*/ f15 f5 1"/>
                <a:gd name="f20" fmla="*/ f17 f6 1"/>
                <a:gd name="f21" fmla="*/ f16 f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13397" h="13395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5" name="Freeform: Shape 1728">
              <a:extLst>
                <a:ext uri="{FF2B5EF4-FFF2-40B4-BE49-F238E27FC236}">
                  <a16:creationId xmlns:a16="http://schemas.microsoft.com/office/drawing/2014/main" id="{C3683767-23F1-21FF-026A-E4E220814C0F}"/>
                </a:ext>
              </a:extLst>
            </p:cNvPr>
            <p:cNvSpPr/>
            <p:nvPr/>
          </p:nvSpPr>
          <p:spPr>
            <a:xfrm>
              <a:off x="2216130" y="6537173"/>
              <a:ext cx="431541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255"/>
                <a:gd name="f7" fmla="val 2545"/>
                <a:gd name="f8" fmla="val 1875"/>
                <a:gd name="f9" fmla="val 455256"/>
                <a:gd name="f10" fmla="val 1206"/>
                <a:gd name="f11" fmla="val 268"/>
                <a:gd name="f12" fmla="+- 0 0 -90"/>
                <a:gd name="f13" fmla="*/ f3 1 455255"/>
                <a:gd name="f14" fmla="*/ f4 1 254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55255"/>
                <a:gd name="f23" fmla="*/ f19 1 2545"/>
                <a:gd name="f24" fmla="*/ 0 f20 1"/>
                <a:gd name="f25" fmla="*/ 1875 f19 1"/>
                <a:gd name="f26" fmla="*/ 2545 f19 1"/>
                <a:gd name="f27" fmla="*/ 455256 f20 1"/>
                <a:gd name="f28" fmla="*/ 1206 f19 1"/>
                <a:gd name="f29" fmla="*/ 268 f19 1"/>
                <a:gd name="f30" fmla="*/ 0 f19 1"/>
                <a:gd name="f31" fmla="+- f21 0 f1"/>
                <a:gd name="f32" fmla="*/ f24 1 455255"/>
                <a:gd name="f33" fmla="*/ f25 1 2545"/>
                <a:gd name="f34" fmla="*/ f26 1 2545"/>
                <a:gd name="f35" fmla="*/ f27 1 455255"/>
                <a:gd name="f36" fmla="*/ f28 1 2545"/>
                <a:gd name="f37" fmla="*/ f29 1 2545"/>
                <a:gd name="f38" fmla="*/ f30 1 2545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7" y="f59"/>
                </a:cxn>
                <a:cxn ang="f31">
                  <a:pos x="f57" y="f60"/>
                </a:cxn>
                <a:cxn ang="f31">
                  <a:pos x="f54" y="f60"/>
                </a:cxn>
                <a:cxn ang="f31">
                  <a:pos x="f54" y="f59"/>
                </a:cxn>
                <a:cxn ang="f31">
                  <a:pos x="f54" y="f58"/>
                </a:cxn>
                <a:cxn ang="f31">
                  <a:pos x="f54" y="f55"/>
                </a:cxn>
              </a:cxnLst>
              <a:rect l="f50" t="f53" r="f51" b="f52"/>
              <a:pathLst>
                <a:path w="455255" h="2545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8"/>
                  </a:lnTo>
                  <a:lnTo>
                    <a:pt x="f9" y="f10"/>
                  </a:lnTo>
                  <a:lnTo>
                    <a:pt x="f9" y="f11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1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6" name="Freeform: Shape 1729">
              <a:extLst>
                <a:ext uri="{FF2B5EF4-FFF2-40B4-BE49-F238E27FC236}">
                  <a16:creationId xmlns:a16="http://schemas.microsoft.com/office/drawing/2014/main" id="{2801AE07-C99D-41E0-5824-DE27B09E57E5}"/>
                </a:ext>
              </a:extLst>
            </p:cNvPr>
            <p:cNvSpPr/>
            <p:nvPr/>
          </p:nvSpPr>
          <p:spPr>
            <a:xfrm>
              <a:off x="3253069" y="6538270"/>
              <a:ext cx="11420" cy="23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44"/>
                <a:gd name="f7" fmla="val 2387"/>
                <a:gd name="f8" fmla="val 11388"/>
                <a:gd name="f9" fmla="val 111"/>
                <a:gd name="f10" fmla="val 11093"/>
                <a:gd name="f11" fmla="val -37"/>
                <a:gd name="f12" fmla="val 10745"/>
                <a:gd name="f13" fmla="val 10450"/>
                <a:gd name="f14" fmla="val 134"/>
                <a:gd name="f15" fmla="val 861"/>
                <a:gd name="f16" fmla="val 1638"/>
                <a:gd name="f17" fmla="val 2388"/>
                <a:gd name="f18" fmla="val 10852"/>
                <a:gd name="f19" fmla="val 11522"/>
                <a:gd name="f20" fmla="val 2374"/>
                <a:gd name="f21" fmla="val 12045"/>
                <a:gd name="f22" fmla="val 1825"/>
                <a:gd name="f23" fmla="val 1169"/>
                <a:gd name="f24" fmla="val 12031"/>
                <a:gd name="f25" fmla="val 727"/>
                <a:gd name="f26" fmla="val 11790"/>
                <a:gd name="f27" fmla="val 311"/>
                <a:gd name="f28" fmla="+- 0 0 -90"/>
                <a:gd name="f29" fmla="*/ f3 1 12044"/>
                <a:gd name="f30" fmla="*/ f4 1 2387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2044"/>
                <a:gd name="f39" fmla="*/ f35 1 2387"/>
                <a:gd name="f40" fmla="*/ 11388 f36 1"/>
                <a:gd name="f41" fmla="*/ 111 f35 1"/>
                <a:gd name="f42" fmla="*/ 10450 f36 1"/>
                <a:gd name="f43" fmla="*/ 0 f36 1"/>
                <a:gd name="f44" fmla="*/ 2388 f35 1"/>
                <a:gd name="f45" fmla="*/ 10852 f36 1"/>
                <a:gd name="f46" fmla="*/ 12045 f36 1"/>
                <a:gd name="f47" fmla="*/ 1169 f35 1"/>
                <a:gd name="f48" fmla="+- f37 0 f1"/>
                <a:gd name="f49" fmla="*/ f40 1 12044"/>
                <a:gd name="f50" fmla="*/ f41 1 2387"/>
                <a:gd name="f51" fmla="*/ f42 1 12044"/>
                <a:gd name="f52" fmla="*/ f43 1 12044"/>
                <a:gd name="f53" fmla="*/ f44 1 2387"/>
                <a:gd name="f54" fmla="*/ f45 1 12044"/>
                <a:gd name="f55" fmla="*/ f46 1 12044"/>
                <a:gd name="f56" fmla="*/ f47 1 2387"/>
                <a:gd name="f57" fmla="*/ f31 1 f38"/>
                <a:gd name="f58" fmla="*/ f32 1 f38"/>
                <a:gd name="f59" fmla="*/ f31 1 f39"/>
                <a:gd name="f60" fmla="*/ f33 1 f39"/>
                <a:gd name="f61" fmla="*/ f49 1 f38"/>
                <a:gd name="f62" fmla="*/ f50 1 f39"/>
                <a:gd name="f63" fmla="*/ f51 1 f38"/>
                <a:gd name="f64" fmla="*/ f52 1 f38"/>
                <a:gd name="f65" fmla="*/ f53 1 f39"/>
                <a:gd name="f66" fmla="*/ f54 1 f38"/>
                <a:gd name="f67" fmla="*/ f55 1 f38"/>
                <a:gd name="f68" fmla="*/ f56 1 f39"/>
                <a:gd name="f69" fmla="*/ f57 f29 1"/>
                <a:gd name="f70" fmla="*/ f58 f29 1"/>
                <a:gd name="f71" fmla="*/ f60 f30 1"/>
                <a:gd name="f72" fmla="*/ f59 f30 1"/>
                <a:gd name="f73" fmla="*/ f61 f29 1"/>
                <a:gd name="f74" fmla="*/ f62 f30 1"/>
                <a:gd name="f75" fmla="*/ f63 f29 1"/>
                <a:gd name="f76" fmla="*/ f64 f29 1"/>
                <a:gd name="f77" fmla="*/ f65 f30 1"/>
                <a:gd name="f78" fmla="*/ f66 f29 1"/>
                <a:gd name="f79" fmla="*/ f67 f29 1"/>
                <a:gd name="f80" fmla="*/ f6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3" y="f74"/>
                </a:cxn>
                <a:cxn ang="f48">
                  <a:pos x="f73" y="f74"/>
                </a:cxn>
                <a:cxn ang="f48">
                  <a:pos x="f75" y="f74"/>
                </a:cxn>
                <a:cxn ang="f48">
                  <a:pos x="f76" y="f74"/>
                </a:cxn>
                <a:cxn ang="f48">
                  <a:pos x="f76" y="f74"/>
                </a:cxn>
                <a:cxn ang="f48">
                  <a:pos x="f76" y="f77"/>
                </a:cxn>
                <a:cxn ang="f48">
                  <a:pos x="f78" y="f77"/>
                </a:cxn>
                <a:cxn ang="f48">
                  <a:pos x="f79" y="f80"/>
                </a:cxn>
                <a:cxn ang="f48">
                  <a:pos x="f73" y="f74"/>
                </a:cxn>
              </a:cxnLst>
              <a:rect l="f69" t="f72" r="f70" b="f71"/>
              <a:pathLst>
                <a:path w="12044" h="238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1"/>
                    <a:pt x="f13" y="f9"/>
                  </a:cubicBezTo>
                  <a:lnTo>
                    <a:pt x="f5" y="f9"/>
                  </a:lnTo>
                  <a:lnTo>
                    <a:pt x="f5" y="f9"/>
                  </a:lnTo>
                  <a:cubicBezTo>
                    <a:pt x="f14" y="f15"/>
                    <a:pt x="f14" y="f16"/>
                    <a:pt x="f5" y="f17"/>
                  </a:cubicBezTo>
                  <a:lnTo>
                    <a:pt x="f18" y="f17"/>
                  </a:lnTo>
                  <a:cubicBezTo>
                    <a:pt x="f19" y="f20"/>
                    <a:pt x="f21" y="f22"/>
                    <a:pt x="f21" y="f23"/>
                  </a:cubicBez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7" name="Freeform: Shape 1730">
              <a:extLst>
                <a:ext uri="{FF2B5EF4-FFF2-40B4-BE49-F238E27FC236}">
                  <a16:creationId xmlns:a16="http://schemas.microsoft.com/office/drawing/2014/main" id="{469836D3-3169-00EE-21D3-4C063880C42D}"/>
                </a:ext>
              </a:extLst>
            </p:cNvPr>
            <p:cNvSpPr/>
            <p:nvPr/>
          </p:nvSpPr>
          <p:spPr>
            <a:xfrm>
              <a:off x="3866604" y="6537173"/>
              <a:ext cx="44961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428"/>
                <a:gd name="f7" fmla="val 2545"/>
                <a:gd name="f8" fmla="val 1875"/>
                <a:gd name="f9" fmla="val 47294"/>
                <a:gd name="f10" fmla="val 1701"/>
                <a:gd name="f11" fmla="val 844"/>
                <a:gd name="f12" fmla="val 670"/>
                <a:gd name="f13" fmla="+- 0 0 -90"/>
                <a:gd name="f14" fmla="*/ f3 1 47428"/>
                <a:gd name="f15" fmla="*/ f4 1 254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428"/>
                <a:gd name="f24" fmla="*/ f20 1 2545"/>
                <a:gd name="f25" fmla="*/ 0 f21 1"/>
                <a:gd name="f26" fmla="*/ 1875 f20 1"/>
                <a:gd name="f27" fmla="*/ 2545 f20 1"/>
                <a:gd name="f28" fmla="*/ 47428 f21 1"/>
                <a:gd name="f29" fmla="*/ 0 f20 1"/>
                <a:gd name="f30" fmla="*/ 670 f21 1"/>
                <a:gd name="f31" fmla="+- f22 0 f1"/>
                <a:gd name="f32" fmla="*/ f25 1 47428"/>
                <a:gd name="f33" fmla="*/ f26 1 2545"/>
                <a:gd name="f34" fmla="*/ f27 1 2545"/>
                <a:gd name="f35" fmla="*/ f28 1 47428"/>
                <a:gd name="f36" fmla="*/ f29 1 2545"/>
                <a:gd name="f37" fmla="*/ f30 1 47428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6"/>
                </a:cxn>
                <a:cxn ang="f31">
                  <a:pos x="f57" y="f56"/>
                </a:cxn>
                <a:cxn ang="f31">
                  <a:pos x="f57" y="f53"/>
                </a:cxn>
              </a:cxnLst>
              <a:rect l="f48" t="f51" r="f49" b="f50"/>
              <a:pathLst>
                <a:path w="47428" h="2545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cubicBezTo>
                    <a:pt x="f9" y="f10"/>
                    <a:pt x="f9" y="f11"/>
                    <a:pt x="f6" y="f5"/>
                  </a:cubicBezTo>
                  <a:lnTo>
                    <a:pt x="f12" y="f5"/>
                  </a:lnTo>
                  <a:lnTo>
                    <a:pt x="f12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8" name="Freeform: Shape 1731">
              <a:extLst>
                <a:ext uri="{FF2B5EF4-FFF2-40B4-BE49-F238E27FC236}">
                  <a16:creationId xmlns:a16="http://schemas.microsoft.com/office/drawing/2014/main" id="{998A76BB-03E2-92AA-4FEF-375A1E3A23CD}"/>
                </a:ext>
              </a:extLst>
            </p:cNvPr>
            <p:cNvSpPr/>
            <p:nvPr/>
          </p:nvSpPr>
          <p:spPr>
            <a:xfrm>
              <a:off x="3946358" y="6541590"/>
              <a:ext cx="758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3"/>
                <a:gd name="f7" fmla="val 1205"/>
                <a:gd name="f8" fmla="val 1206"/>
                <a:gd name="f9" fmla="val 804"/>
                <a:gd name="f10" fmla="+- 0 0 -90"/>
                <a:gd name="f11" fmla="*/ f3 1 803"/>
                <a:gd name="f12" fmla="*/ f4 1 120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803"/>
                <a:gd name="f21" fmla="*/ f17 1 1205"/>
                <a:gd name="f22" fmla="*/ 0 f18 1"/>
                <a:gd name="f23" fmla="*/ 1206 f17 1"/>
                <a:gd name="f24" fmla="*/ 804 f18 1"/>
                <a:gd name="f25" fmla="*/ 0 f17 1"/>
                <a:gd name="f26" fmla="+- f19 0 f1"/>
                <a:gd name="f27" fmla="*/ f22 1 803"/>
                <a:gd name="f28" fmla="*/ f23 1 1205"/>
                <a:gd name="f29" fmla="*/ f24 1 803"/>
                <a:gd name="f30" fmla="*/ f25 1 120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  <a:cxn ang="f26">
                  <a:pos x="f45" y="f46"/>
                </a:cxn>
              </a:cxnLst>
              <a:rect l="f39" t="f42" r="f40" b="f41"/>
              <a:pathLst>
                <a:path w="803" h="1205">
                  <a:moveTo>
                    <a:pt x="f5" y="f8"/>
                  </a:moveTo>
                  <a:lnTo>
                    <a:pt x="f9" y="f5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9" name="Freeform: Shape 1732">
              <a:extLst>
                <a:ext uri="{FF2B5EF4-FFF2-40B4-BE49-F238E27FC236}">
                  <a16:creationId xmlns:a16="http://schemas.microsoft.com/office/drawing/2014/main" id="{9A663E8D-4441-5992-4456-CA6215446D8C}"/>
                </a:ext>
              </a:extLst>
            </p:cNvPr>
            <p:cNvSpPr/>
            <p:nvPr/>
          </p:nvSpPr>
          <p:spPr>
            <a:xfrm>
              <a:off x="3947876" y="6538782"/>
              <a:ext cx="73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"/>
                <a:gd name="f7" fmla="val 1607"/>
                <a:gd name="f8" fmla="val 67"/>
                <a:gd name="f9" fmla="val 536"/>
                <a:gd name="f10" fmla="val 1072"/>
                <a:gd name="f11" fmla="val 108"/>
                <a:gd name="f12" fmla="+- 0 0 -90"/>
                <a:gd name="f13" fmla="*/ f3 1 80"/>
                <a:gd name="f14" fmla="*/ f4 1 160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0"/>
                <a:gd name="f23" fmla="*/ f19 1 1607"/>
                <a:gd name="f24" fmla="*/ 0 f20 1"/>
                <a:gd name="f25" fmla="*/ 0 f19 1"/>
                <a:gd name="f26" fmla="*/ 1607 f19 1"/>
                <a:gd name="f27" fmla="+- f21 0 f1"/>
                <a:gd name="f28" fmla="*/ f24 1 80"/>
                <a:gd name="f29" fmla="*/ f25 1 1607"/>
                <a:gd name="f30" fmla="*/ f26 1 1607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80" h="1607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7"/>
                  </a:cubicBezTo>
                  <a:lnTo>
                    <a:pt x="f5" y="f7"/>
                  </a:lnTo>
                  <a:cubicBezTo>
                    <a:pt x="f11" y="f10"/>
                    <a:pt x="f11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0" name="Freeform: Shape 1733">
              <a:extLst>
                <a:ext uri="{FF2B5EF4-FFF2-40B4-BE49-F238E27FC236}">
                  <a16:creationId xmlns:a16="http://schemas.microsoft.com/office/drawing/2014/main" id="{418B2452-D755-9EBD-F580-94F758FEA2CC}"/>
                </a:ext>
              </a:extLst>
            </p:cNvPr>
            <p:cNvSpPr/>
            <p:nvPr/>
          </p:nvSpPr>
          <p:spPr>
            <a:xfrm>
              <a:off x="3911556" y="6529401"/>
              <a:ext cx="29077" cy="156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680"/>
                <a:gd name="f7" fmla="val 15672"/>
                <a:gd name="f8" fmla="val 10717"/>
                <a:gd name="f9" fmla="val 174"/>
                <a:gd name="f10" fmla="val 11145"/>
                <a:gd name="f11" fmla="val 402"/>
                <a:gd name="f12" fmla="val 11547"/>
                <a:gd name="f13" fmla="val 670"/>
                <a:gd name="f14" fmla="val 11922"/>
                <a:gd name="f15" fmla="val 1474"/>
                <a:gd name="f16" fmla="val 12994"/>
                <a:gd name="f17" fmla="val 1849"/>
                <a:gd name="f18" fmla="val 13302"/>
                <a:gd name="f19" fmla="val 2251"/>
                <a:gd name="f20" fmla="val 13583"/>
                <a:gd name="f21" fmla="val 2680"/>
                <a:gd name="f22" fmla="val 13798"/>
                <a:gd name="f23" fmla="val 2974"/>
                <a:gd name="f24" fmla="val 14132"/>
                <a:gd name="f25" fmla="val 3336"/>
                <a:gd name="f26" fmla="val 14414"/>
                <a:gd name="f27" fmla="val 3751"/>
                <a:gd name="f28" fmla="val 14601"/>
                <a:gd name="f29" fmla="val 4234"/>
                <a:gd name="f30" fmla="val 14682"/>
                <a:gd name="f31" fmla="val 4743"/>
                <a:gd name="f32" fmla="val 5225"/>
                <a:gd name="f33" fmla="val 6431"/>
                <a:gd name="f34" fmla="val 30681"/>
                <a:gd name="f35" fmla="val 15673"/>
                <a:gd name="f36" fmla="val 26661"/>
                <a:gd name="f37" fmla="val 15606"/>
                <a:gd name="f38" fmla="val 23446"/>
                <a:gd name="f39" fmla="val 12324"/>
                <a:gd name="f40" fmla="val 8305"/>
                <a:gd name="f41" fmla="val 804"/>
                <a:gd name="f42" fmla="val 6699"/>
                <a:gd name="f43" fmla="val 3617"/>
                <a:gd name="f44" fmla="val 2921"/>
                <a:gd name="f45" fmla="val 268"/>
                <a:gd name="f46" fmla="val 2278"/>
                <a:gd name="f47" fmla="val 683"/>
                <a:gd name="f48" fmla="val 1742"/>
                <a:gd name="f49" fmla="val 1206"/>
                <a:gd name="f50" fmla="val 1313"/>
                <a:gd name="f51" fmla="val 951"/>
                <a:gd name="f52" fmla="val 2318"/>
                <a:gd name="f53" fmla="val 2947"/>
                <a:gd name="f54" fmla="val 549"/>
                <a:gd name="f55" fmla="val 3335"/>
                <a:gd name="f56" fmla="val 3764"/>
                <a:gd name="f57" fmla="val 4153"/>
                <a:gd name="f58" fmla="val 616"/>
                <a:gd name="f59" fmla="val 4595"/>
                <a:gd name="f60" fmla="val 5050"/>
                <a:gd name="f61" fmla="val 5492"/>
                <a:gd name="f62" fmla="val 536"/>
                <a:gd name="f63" fmla="val 6336"/>
                <a:gd name="f64" fmla="val 7194"/>
                <a:gd name="f65" fmla="val 8037"/>
                <a:gd name="f66" fmla="+- 0 0 -90"/>
                <a:gd name="f67" fmla="*/ f3 1 30680"/>
                <a:gd name="f68" fmla="*/ f4 1 15672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30680"/>
                <a:gd name="f77" fmla="*/ f73 1 15672"/>
                <a:gd name="f78" fmla="*/ 0 f74 1"/>
                <a:gd name="f79" fmla="*/ 10717 f73 1"/>
                <a:gd name="f80" fmla="*/ 670 f74 1"/>
                <a:gd name="f81" fmla="*/ 11922 f73 1"/>
                <a:gd name="f82" fmla="*/ 1474 f74 1"/>
                <a:gd name="f83" fmla="*/ 12994 f73 1"/>
                <a:gd name="f84" fmla="*/ 2680 f74 1"/>
                <a:gd name="f85" fmla="*/ 13798 f73 1"/>
                <a:gd name="f86" fmla="*/ 3751 f74 1"/>
                <a:gd name="f87" fmla="*/ 14601 f73 1"/>
                <a:gd name="f88" fmla="*/ 5225 f74 1"/>
                <a:gd name="f89" fmla="*/ 6431 f74 1"/>
                <a:gd name="f90" fmla="*/ 30681 f74 1"/>
                <a:gd name="f91" fmla="*/ 15673 f73 1"/>
                <a:gd name="f92" fmla="*/ 23446 f74 1"/>
                <a:gd name="f93" fmla="*/ 8305 f73 1"/>
                <a:gd name="f94" fmla="*/ 804 f73 1"/>
                <a:gd name="f95" fmla="*/ 6699 f74 1"/>
                <a:gd name="f96" fmla="*/ 0 f73 1"/>
                <a:gd name="f97" fmla="*/ 3617 f74 1"/>
                <a:gd name="f98" fmla="*/ 1742 f74 1"/>
                <a:gd name="f99" fmla="*/ 1206 f73 1"/>
                <a:gd name="f100" fmla="*/ 2947 f73 1"/>
                <a:gd name="f101" fmla="*/ 4153 f73 1"/>
                <a:gd name="f102" fmla="*/ 5492 f73 1"/>
                <a:gd name="f103" fmla="*/ 8037 f73 1"/>
                <a:gd name="f104" fmla="+- f75 0 f1"/>
                <a:gd name="f105" fmla="*/ f78 1 30680"/>
                <a:gd name="f106" fmla="*/ f79 1 15672"/>
                <a:gd name="f107" fmla="*/ f80 1 30680"/>
                <a:gd name="f108" fmla="*/ f81 1 15672"/>
                <a:gd name="f109" fmla="*/ f82 1 30680"/>
                <a:gd name="f110" fmla="*/ f83 1 15672"/>
                <a:gd name="f111" fmla="*/ f84 1 30680"/>
                <a:gd name="f112" fmla="*/ f85 1 15672"/>
                <a:gd name="f113" fmla="*/ f86 1 30680"/>
                <a:gd name="f114" fmla="*/ f87 1 15672"/>
                <a:gd name="f115" fmla="*/ f88 1 30680"/>
                <a:gd name="f116" fmla="*/ f89 1 30680"/>
                <a:gd name="f117" fmla="*/ f90 1 30680"/>
                <a:gd name="f118" fmla="*/ f91 1 15672"/>
                <a:gd name="f119" fmla="*/ f92 1 30680"/>
                <a:gd name="f120" fmla="*/ f93 1 15672"/>
                <a:gd name="f121" fmla="*/ f94 1 15672"/>
                <a:gd name="f122" fmla="*/ f95 1 30680"/>
                <a:gd name="f123" fmla="*/ f96 1 15672"/>
                <a:gd name="f124" fmla="*/ f97 1 30680"/>
                <a:gd name="f125" fmla="*/ f98 1 30680"/>
                <a:gd name="f126" fmla="*/ f99 1 15672"/>
                <a:gd name="f127" fmla="*/ f100 1 15672"/>
                <a:gd name="f128" fmla="*/ f101 1 15672"/>
                <a:gd name="f129" fmla="*/ f102 1 15672"/>
                <a:gd name="f130" fmla="*/ f103 1 15672"/>
                <a:gd name="f131" fmla="*/ f69 1 f76"/>
                <a:gd name="f132" fmla="*/ f70 1 f76"/>
                <a:gd name="f133" fmla="*/ f69 1 f77"/>
                <a:gd name="f134" fmla="*/ f71 1 f77"/>
                <a:gd name="f135" fmla="*/ f105 1 f76"/>
                <a:gd name="f136" fmla="*/ f106 1 f77"/>
                <a:gd name="f137" fmla="*/ f107 1 f76"/>
                <a:gd name="f138" fmla="*/ f108 1 f77"/>
                <a:gd name="f139" fmla="*/ f109 1 f76"/>
                <a:gd name="f140" fmla="*/ f110 1 f77"/>
                <a:gd name="f141" fmla="*/ f111 1 f76"/>
                <a:gd name="f142" fmla="*/ f112 1 f77"/>
                <a:gd name="f143" fmla="*/ f113 1 f76"/>
                <a:gd name="f144" fmla="*/ f114 1 f77"/>
                <a:gd name="f145" fmla="*/ f115 1 f76"/>
                <a:gd name="f146" fmla="*/ f116 1 f76"/>
                <a:gd name="f147" fmla="*/ f117 1 f76"/>
                <a:gd name="f148" fmla="*/ f118 1 f77"/>
                <a:gd name="f149" fmla="*/ f119 1 f76"/>
                <a:gd name="f150" fmla="*/ f120 1 f77"/>
                <a:gd name="f151" fmla="*/ f121 1 f77"/>
                <a:gd name="f152" fmla="*/ f122 1 f76"/>
                <a:gd name="f153" fmla="*/ f123 1 f77"/>
                <a:gd name="f154" fmla="*/ f124 1 f76"/>
                <a:gd name="f155" fmla="*/ f125 1 f76"/>
                <a:gd name="f156" fmla="*/ f126 1 f77"/>
                <a:gd name="f157" fmla="*/ f127 1 f77"/>
                <a:gd name="f158" fmla="*/ f128 1 f77"/>
                <a:gd name="f159" fmla="*/ f129 1 f77"/>
                <a:gd name="f160" fmla="*/ f130 1 f77"/>
                <a:gd name="f161" fmla="*/ f131 f67 1"/>
                <a:gd name="f162" fmla="*/ f132 f67 1"/>
                <a:gd name="f163" fmla="*/ f134 f68 1"/>
                <a:gd name="f164" fmla="*/ f133 f68 1"/>
                <a:gd name="f165" fmla="*/ f135 f67 1"/>
                <a:gd name="f166" fmla="*/ f136 f68 1"/>
                <a:gd name="f167" fmla="*/ f137 f67 1"/>
                <a:gd name="f168" fmla="*/ f138 f68 1"/>
                <a:gd name="f169" fmla="*/ f139 f67 1"/>
                <a:gd name="f170" fmla="*/ f140 f68 1"/>
                <a:gd name="f171" fmla="*/ f141 f67 1"/>
                <a:gd name="f172" fmla="*/ f142 f68 1"/>
                <a:gd name="f173" fmla="*/ f143 f67 1"/>
                <a:gd name="f174" fmla="*/ f144 f68 1"/>
                <a:gd name="f175" fmla="*/ f145 f67 1"/>
                <a:gd name="f176" fmla="*/ f146 f67 1"/>
                <a:gd name="f177" fmla="*/ f147 f67 1"/>
                <a:gd name="f178" fmla="*/ f148 f68 1"/>
                <a:gd name="f179" fmla="*/ f149 f67 1"/>
                <a:gd name="f180" fmla="*/ f150 f68 1"/>
                <a:gd name="f181" fmla="*/ f151 f68 1"/>
                <a:gd name="f182" fmla="*/ f152 f67 1"/>
                <a:gd name="f183" fmla="*/ f153 f68 1"/>
                <a:gd name="f184" fmla="*/ f154 f67 1"/>
                <a:gd name="f185" fmla="*/ f155 f67 1"/>
                <a:gd name="f186" fmla="*/ f156 f68 1"/>
                <a:gd name="f187" fmla="*/ f157 f68 1"/>
                <a:gd name="f188" fmla="*/ f158 f68 1"/>
                <a:gd name="f189" fmla="*/ f159 f68 1"/>
                <a:gd name="f190" fmla="*/ f160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65" y="f166"/>
                </a:cxn>
                <a:cxn ang="f104">
                  <a:pos x="f167" y="f168"/>
                </a:cxn>
                <a:cxn ang="f104">
                  <a:pos x="f169" y="f170"/>
                </a:cxn>
                <a:cxn ang="f104">
                  <a:pos x="f171" y="f172"/>
                </a:cxn>
                <a:cxn ang="f104">
                  <a:pos x="f173" y="f174"/>
                </a:cxn>
                <a:cxn ang="f104">
                  <a:pos x="f175" y="f174"/>
                </a:cxn>
                <a:cxn ang="f104">
                  <a:pos x="f176" y="f174"/>
                </a:cxn>
                <a:cxn ang="f104">
                  <a:pos x="f176" y="f174"/>
                </a:cxn>
                <a:cxn ang="f104">
                  <a:pos x="f177" y="f178"/>
                </a:cxn>
                <a:cxn ang="f104">
                  <a:pos x="f177" y="f178"/>
                </a:cxn>
                <a:cxn ang="f104">
                  <a:pos x="f179" y="f180"/>
                </a:cxn>
                <a:cxn ang="f104">
                  <a:pos x="f179" y="f181"/>
                </a:cxn>
                <a:cxn ang="f104">
                  <a:pos x="f182" y="f183"/>
                </a:cxn>
                <a:cxn ang="f104">
                  <a:pos x="f175" y="f183"/>
                </a:cxn>
                <a:cxn ang="f104">
                  <a:pos x="f184" y="f183"/>
                </a:cxn>
                <a:cxn ang="f104">
                  <a:pos x="f185" y="f186"/>
                </a:cxn>
                <a:cxn ang="f104">
                  <a:pos x="f185" y="f186"/>
                </a:cxn>
                <a:cxn ang="f104">
                  <a:pos x="f167" y="f187"/>
                </a:cxn>
                <a:cxn ang="f104">
                  <a:pos x="f167" y="f188"/>
                </a:cxn>
                <a:cxn ang="f104">
                  <a:pos x="f167" y="f189"/>
                </a:cxn>
                <a:cxn ang="f104">
                  <a:pos x="f167" y="f189"/>
                </a:cxn>
                <a:cxn ang="f104">
                  <a:pos x="f167" y="f190"/>
                </a:cxn>
              </a:cxnLst>
              <a:rect l="f161" t="f164" r="f162" b="f163"/>
              <a:pathLst>
                <a:path w="30680" h="15672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0"/>
                    <a:pt x="f32" y="f28"/>
                  </a:cubicBezTo>
                  <a:lnTo>
                    <a:pt x="f33" y="f28"/>
                  </a:lnTo>
                  <a:lnTo>
                    <a:pt x="f33" y="f28"/>
                  </a:ln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38" y="f40"/>
                  </a:cubicBezTo>
                  <a:lnTo>
                    <a:pt x="f38" y="f41"/>
                  </a:lnTo>
                  <a:lnTo>
                    <a:pt x="f42" y="f5"/>
                  </a:lnTo>
                  <a:lnTo>
                    <a:pt x="f32" y="f5"/>
                  </a:lnTo>
                  <a:lnTo>
                    <a:pt x="f43" y="f5"/>
                  </a:lnTo>
                  <a:cubicBezTo>
                    <a:pt x="f44" y="f45"/>
                    <a:pt x="f46" y="f47"/>
                    <a:pt x="f48" y="f49"/>
                  </a:cubicBezTo>
                  <a:lnTo>
                    <a:pt x="f48" y="f49"/>
                  </a:lnTo>
                  <a:cubicBezTo>
                    <a:pt x="f50" y="f48"/>
                    <a:pt x="f51" y="f52"/>
                    <a:pt x="f13" y="f53"/>
                  </a:cubicBezTo>
                  <a:cubicBezTo>
                    <a:pt x="f54" y="f55"/>
                    <a:pt x="f54" y="f56"/>
                    <a:pt x="f13" y="f57"/>
                  </a:cubicBezTo>
                  <a:cubicBezTo>
                    <a:pt x="f58" y="f59"/>
                    <a:pt x="f58" y="f60"/>
                    <a:pt x="f13" y="f61"/>
                  </a:cubicBezTo>
                  <a:lnTo>
                    <a:pt x="f13" y="f61"/>
                  </a:lnTo>
                  <a:cubicBezTo>
                    <a:pt x="f62" y="f63"/>
                    <a:pt x="f62" y="f64"/>
                    <a:pt x="f13" y="f6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1" name="Freeform: Shape 1734">
              <a:extLst>
                <a:ext uri="{FF2B5EF4-FFF2-40B4-BE49-F238E27FC236}">
                  <a16:creationId xmlns:a16="http://schemas.microsoft.com/office/drawing/2014/main" id="{BE240079-2F21-8682-CB47-E2893DE2BD9F}"/>
                </a:ext>
              </a:extLst>
            </p:cNvPr>
            <p:cNvSpPr/>
            <p:nvPr/>
          </p:nvSpPr>
          <p:spPr>
            <a:xfrm>
              <a:off x="935467" y="6021040"/>
              <a:ext cx="15617" cy="162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79"/>
                <a:gd name="f7" fmla="val 16208"/>
                <a:gd name="f8" fmla="val 10315"/>
                <a:gd name="f9" fmla="val 12994"/>
                <a:gd name="f10" fmla="val 4689"/>
                <a:gd name="f11" fmla="val 16209"/>
                <a:gd name="f12" fmla="val 12324"/>
                <a:gd name="f13" fmla="val 8307"/>
                <a:gd name="f14" fmla="val 7907"/>
                <a:gd name="f15" fmla="val 5030"/>
                <a:gd name="f16" fmla="val 11924"/>
                <a:gd name="f17" fmla="val 4956"/>
                <a:gd name="f18" fmla="val 13592"/>
                <a:gd name="f19" fmla="val 5023"/>
                <a:gd name="f20" fmla="val 15192"/>
                <a:gd name="f21" fmla="val 5636"/>
                <a:gd name="f22" fmla="val 6698"/>
                <a:gd name="f23" fmla="val 6431"/>
                <a:gd name="f24" fmla="val 3885"/>
                <a:gd name="f25" fmla="val 6175"/>
                <a:gd name="f26" fmla="val 7325"/>
                <a:gd name="f27" fmla="val 3441"/>
                <a:gd name="f28" fmla="val 10059"/>
                <a:gd name="f29" fmla="+- 0 0 -90"/>
                <a:gd name="f30" fmla="*/ f3 1 16479"/>
                <a:gd name="f31" fmla="*/ f4 1 1620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6479"/>
                <a:gd name="f40" fmla="*/ f36 1 16208"/>
                <a:gd name="f41" fmla="*/ 0 f37 1"/>
                <a:gd name="f42" fmla="*/ 10315 f36 1"/>
                <a:gd name="f43" fmla="*/ 12994 f36 1"/>
                <a:gd name="f44" fmla="*/ 4689 f37 1"/>
                <a:gd name="f45" fmla="*/ 16209 f36 1"/>
                <a:gd name="f46" fmla="*/ 12324 f36 1"/>
                <a:gd name="f47" fmla="*/ 11924 f37 1"/>
                <a:gd name="f48" fmla="*/ 4956 f36 1"/>
                <a:gd name="f49" fmla="*/ 16479 f37 1"/>
                <a:gd name="f50" fmla="*/ 6698 f36 1"/>
                <a:gd name="f51" fmla="*/ 6431 f37 1"/>
                <a:gd name="f52" fmla="*/ 0 f36 1"/>
                <a:gd name="f53" fmla="*/ 3885 f36 1"/>
                <a:gd name="f54" fmla="+- f38 0 f1"/>
                <a:gd name="f55" fmla="*/ f41 1 16479"/>
                <a:gd name="f56" fmla="*/ f42 1 16208"/>
                <a:gd name="f57" fmla="*/ f43 1 16208"/>
                <a:gd name="f58" fmla="*/ f44 1 16479"/>
                <a:gd name="f59" fmla="*/ f45 1 16208"/>
                <a:gd name="f60" fmla="*/ f46 1 16208"/>
                <a:gd name="f61" fmla="*/ f47 1 16479"/>
                <a:gd name="f62" fmla="*/ f48 1 16208"/>
                <a:gd name="f63" fmla="*/ f49 1 16479"/>
                <a:gd name="f64" fmla="*/ f50 1 16208"/>
                <a:gd name="f65" fmla="*/ f51 1 16479"/>
                <a:gd name="f66" fmla="*/ f52 1 16208"/>
                <a:gd name="f67" fmla="*/ f53 1 16208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40"/>
                <a:gd name="f75" fmla="*/ f58 1 f39"/>
                <a:gd name="f76" fmla="*/ f59 1 f40"/>
                <a:gd name="f77" fmla="*/ f60 1 f40"/>
                <a:gd name="f78" fmla="*/ f61 1 f39"/>
                <a:gd name="f79" fmla="*/ f62 1 f40"/>
                <a:gd name="f80" fmla="*/ f63 1 f39"/>
                <a:gd name="f81" fmla="*/ f64 1 f40"/>
                <a:gd name="f82" fmla="*/ f65 1 f39"/>
                <a:gd name="f83" fmla="*/ f66 1 f40"/>
                <a:gd name="f84" fmla="*/ f67 1 f40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1 1"/>
                <a:gd name="f92" fmla="*/ f75 f30 1"/>
                <a:gd name="f93" fmla="*/ f76 f31 1"/>
                <a:gd name="f94" fmla="*/ f77 f31 1"/>
                <a:gd name="f95" fmla="*/ f78 f30 1"/>
                <a:gd name="f96" fmla="*/ f79 f31 1"/>
                <a:gd name="f97" fmla="*/ f80 f30 1"/>
                <a:gd name="f98" fmla="*/ f81 f31 1"/>
                <a:gd name="f99" fmla="*/ f82 f30 1"/>
                <a:gd name="f100" fmla="*/ f83 f31 1"/>
                <a:gd name="f101" fmla="*/ f8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89" y="f91"/>
                </a:cxn>
                <a:cxn ang="f54">
                  <a:pos x="f92" y="f93"/>
                </a:cxn>
                <a:cxn ang="f54">
                  <a:pos x="f92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99" y="f101"/>
                </a:cxn>
                <a:cxn ang="f54">
                  <a:pos x="f89" y="f90"/>
                </a:cxn>
              </a:cxnLst>
              <a:rect l="f85" t="f88" r="f86" b="f87"/>
              <a:pathLst>
                <a:path w="16479" h="16208">
                  <a:moveTo>
                    <a:pt x="f5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6" y="f22"/>
                  </a:cubicBezTo>
                  <a:cubicBezTo>
                    <a:pt x="f6" y="f22"/>
                    <a:pt x="f6" y="f22"/>
                    <a:pt x="f6" y="f22"/>
                  </a:cubicBezTo>
                  <a:lnTo>
                    <a:pt x="f23" y="f5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2" name="Freeform: Shape 1735">
              <a:extLst>
                <a:ext uri="{FF2B5EF4-FFF2-40B4-BE49-F238E27FC236}">
                  <a16:creationId xmlns:a16="http://schemas.microsoft.com/office/drawing/2014/main" id="{B99DC200-A804-5009-B20B-81ABDE00B394}"/>
                </a:ext>
              </a:extLst>
            </p:cNvPr>
            <p:cNvSpPr/>
            <p:nvPr/>
          </p:nvSpPr>
          <p:spPr>
            <a:xfrm>
              <a:off x="929880" y="6030010"/>
              <a:ext cx="3044" cy="2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5"/>
                <a:gd name="f7" fmla="val 2277"/>
                <a:gd name="f8" fmla="val 1340"/>
                <a:gd name="f9" fmla="val 2046"/>
                <a:gd name="f10" fmla="val 1179"/>
                <a:gd name="f11" fmla="val 938"/>
                <a:gd name="f12" fmla="val 717"/>
                <a:gd name="f13" fmla="+- 0 0 -90"/>
                <a:gd name="f14" fmla="*/ f3 1 3215"/>
                <a:gd name="f15" fmla="*/ f4 1 227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215"/>
                <a:gd name="f24" fmla="*/ f20 1 2277"/>
                <a:gd name="f25" fmla="*/ 3215 f21 1"/>
                <a:gd name="f26" fmla="*/ 2277 f20 1"/>
                <a:gd name="f27" fmla="*/ 1340 f20 1"/>
                <a:gd name="f28" fmla="*/ 0 f21 1"/>
                <a:gd name="f29" fmla="*/ 0 f20 1"/>
                <a:gd name="f30" fmla="+- f22 0 f1"/>
                <a:gd name="f31" fmla="*/ f25 1 3215"/>
                <a:gd name="f32" fmla="*/ f26 1 2277"/>
                <a:gd name="f33" fmla="*/ f27 1 2277"/>
                <a:gd name="f34" fmla="*/ f28 1 3215"/>
                <a:gd name="f35" fmla="*/ f29 1 2277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3"/>
                </a:cxn>
                <a:cxn ang="f30">
                  <a:pos x="f52" y="f53"/>
                </a:cxn>
              </a:cxnLst>
              <a:rect l="f45" t="f48" r="f46" b="f47"/>
              <a:pathLst>
                <a:path w="3215" h="2277">
                  <a:moveTo>
                    <a:pt x="f6" y="f7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3" name="Freeform: Shape 1736">
              <a:extLst>
                <a:ext uri="{FF2B5EF4-FFF2-40B4-BE49-F238E27FC236}">
                  <a16:creationId xmlns:a16="http://schemas.microsoft.com/office/drawing/2014/main" id="{32CC9AA5-C6D1-6DAE-165C-79F151DEDFF3}"/>
                </a:ext>
              </a:extLst>
            </p:cNvPr>
            <p:cNvSpPr/>
            <p:nvPr/>
          </p:nvSpPr>
          <p:spPr>
            <a:xfrm>
              <a:off x="928737" y="6028675"/>
              <a:ext cx="1270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3395"/>
                <a:gd name="f8" fmla="+- 0 0 -90"/>
                <a:gd name="f9" fmla="*/ f3 1 13397"/>
                <a:gd name="f10" fmla="*/ f4 1 133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397"/>
                <a:gd name="f19" fmla="*/ f15 1 13395"/>
                <a:gd name="f20" fmla="*/ 0 f16 1"/>
                <a:gd name="f21" fmla="*/ 0 f15 1"/>
                <a:gd name="f22" fmla="+- f17 0 f1"/>
                <a:gd name="f23" fmla="*/ f20 1 13397"/>
                <a:gd name="f24" fmla="*/ f21 1 133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3397" h="133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4" name="Freeform: Shape 1737">
              <a:extLst>
                <a:ext uri="{FF2B5EF4-FFF2-40B4-BE49-F238E27FC236}">
                  <a16:creationId xmlns:a16="http://schemas.microsoft.com/office/drawing/2014/main" id="{6A541E45-B685-143D-D4C3-5639484DEDC9}"/>
                </a:ext>
              </a:extLst>
            </p:cNvPr>
            <p:cNvSpPr/>
            <p:nvPr/>
          </p:nvSpPr>
          <p:spPr>
            <a:xfrm>
              <a:off x="1971272" y="6464030"/>
              <a:ext cx="69466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285"/>
                <a:gd name="f7" fmla="val 13395"/>
                <a:gd name="f8" fmla="val 1742"/>
                <a:gd name="f9" fmla="val 71410"/>
                <a:gd name="f10" fmla="val 73286"/>
                <a:gd name="f11" fmla="+- 0 0 -90"/>
                <a:gd name="f12" fmla="*/ f3 1 73285"/>
                <a:gd name="f13" fmla="*/ f4 1 1339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3285"/>
                <a:gd name="f22" fmla="*/ f18 1 13395"/>
                <a:gd name="f23" fmla="*/ 1742 f19 1"/>
                <a:gd name="f24" fmla="*/ 0 f18 1"/>
                <a:gd name="f25" fmla="*/ 71410 f19 1"/>
                <a:gd name="f26" fmla="*/ 73286 f19 1"/>
                <a:gd name="f27" fmla="*/ 0 f19 1"/>
                <a:gd name="f28" fmla="+- f20 0 f1"/>
                <a:gd name="f29" fmla="*/ f23 1 73285"/>
                <a:gd name="f30" fmla="*/ f24 1 13395"/>
                <a:gd name="f31" fmla="*/ f25 1 73285"/>
                <a:gd name="f32" fmla="*/ f26 1 73285"/>
                <a:gd name="f33" fmla="*/ f27 1 7328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1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2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50" y="f48"/>
                </a:cxn>
                <a:cxn ang="f28">
                  <a:pos x="f51" y="f48"/>
                </a:cxn>
              </a:cxnLst>
              <a:rect l="f43" t="f46" r="f44" b="f45"/>
              <a:pathLst>
                <a:path w="73285" h="13395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5" name="Freeform: Shape 1738">
              <a:extLst>
                <a:ext uri="{FF2B5EF4-FFF2-40B4-BE49-F238E27FC236}">
                  <a16:creationId xmlns:a16="http://schemas.microsoft.com/office/drawing/2014/main" id="{9B2A701A-A35B-F934-F60B-EE7DE65648A6}"/>
                </a:ext>
              </a:extLst>
            </p:cNvPr>
            <p:cNvSpPr/>
            <p:nvPr/>
          </p:nvSpPr>
          <p:spPr>
            <a:xfrm>
              <a:off x="651153" y="6140122"/>
              <a:ext cx="13688" cy="1205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36"/>
                <a:gd name="f7" fmla="val 120561"/>
                <a:gd name="f8" fmla="val 100"/>
                <a:gd name="f9" fmla="val -33"/>
                <a:gd name="f10" fmla="val 119851"/>
                <a:gd name="f11" fmla="val 119128"/>
                <a:gd name="f12" fmla="val 118418"/>
                <a:gd name="f13" fmla="val 845"/>
                <a:gd name="f14" fmla="val 114506"/>
                <a:gd name="f15" fmla="val 4621"/>
                <a:gd name="f16" fmla="val 111921"/>
                <a:gd name="f17" fmla="val 8541"/>
                <a:gd name="f18" fmla="val 112658"/>
                <a:gd name="f19" fmla="val 113729"/>
                <a:gd name="f20" fmla="val 6564"/>
                <a:gd name="f21" fmla="val 7201"/>
                <a:gd name="f22" fmla="val 3505"/>
                <a:gd name="f23" fmla="val 6510"/>
                <a:gd name="f24" fmla="val 442"/>
                <a:gd name="f25" fmla="val 3684"/>
                <a:gd name="f26" fmla="+- 0 0 -90"/>
                <a:gd name="f27" fmla="*/ f3 1 14436"/>
                <a:gd name="f28" fmla="*/ f4 1 120561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4436"/>
                <a:gd name="f37" fmla="*/ f33 1 120561"/>
                <a:gd name="f38" fmla="*/ 100 f34 1"/>
                <a:gd name="f39" fmla="*/ 0 f33 1"/>
                <a:gd name="f40" fmla="*/ 120561 f33 1"/>
                <a:gd name="f41" fmla="*/ 118418 f33 1"/>
                <a:gd name="f42" fmla="*/ 8541 f34 1"/>
                <a:gd name="f43" fmla="*/ 112658 f33 1"/>
                <a:gd name="f44" fmla="*/ 14436 f34 1"/>
                <a:gd name="f45" fmla="*/ 113729 f33 1"/>
                <a:gd name="f46" fmla="*/ 6564 f33 1"/>
                <a:gd name="f47" fmla="*/ 7201 f34 1"/>
                <a:gd name="f48" fmla="+- f35 0 f1"/>
                <a:gd name="f49" fmla="*/ f38 1 14436"/>
                <a:gd name="f50" fmla="*/ f39 1 120561"/>
                <a:gd name="f51" fmla="*/ f40 1 120561"/>
                <a:gd name="f52" fmla="*/ f41 1 120561"/>
                <a:gd name="f53" fmla="*/ f42 1 14436"/>
                <a:gd name="f54" fmla="*/ f43 1 120561"/>
                <a:gd name="f55" fmla="*/ f44 1 14436"/>
                <a:gd name="f56" fmla="*/ f45 1 120561"/>
                <a:gd name="f57" fmla="*/ f46 1 120561"/>
                <a:gd name="f58" fmla="*/ f47 1 14436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7"/>
                <a:gd name="f66" fmla="*/ f52 1 f37"/>
                <a:gd name="f67" fmla="*/ f53 1 f36"/>
                <a:gd name="f68" fmla="*/ f54 1 f37"/>
                <a:gd name="f69" fmla="*/ f55 1 f36"/>
                <a:gd name="f70" fmla="*/ f56 1 f37"/>
                <a:gd name="f71" fmla="*/ f57 1 f37"/>
                <a:gd name="f72" fmla="*/ f58 1 f36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8 1"/>
                <a:gd name="f80" fmla="*/ f66 f28 1"/>
                <a:gd name="f81" fmla="*/ f67 f27 1"/>
                <a:gd name="f82" fmla="*/ f68 f28 1"/>
                <a:gd name="f83" fmla="*/ f69 f27 1"/>
                <a:gd name="f84" fmla="*/ f70 f28 1"/>
                <a:gd name="f85" fmla="*/ f71 f28 1"/>
                <a:gd name="f86" fmla="*/ f7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7" y="f79"/>
                </a:cxn>
                <a:cxn ang="f48">
                  <a:pos x="f77" y="f80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3" y="f85"/>
                </a:cxn>
                <a:cxn ang="f48">
                  <a:pos x="f86" y="f85"/>
                </a:cxn>
                <a:cxn ang="f48">
                  <a:pos x="f77" y="f78"/>
                </a:cxn>
              </a:cxnLst>
              <a:rect l="f73" t="f76" r="f74" b="f75"/>
              <a:pathLst>
                <a:path w="14436" h="120561">
                  <a:moveTo>
                    <a:pt x="f8" y="f5"/>
                  </a:moveTo>
                  <a:lnTo>
                    <a:pt x="f8" y="f7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lnTo>
                    <a:pt x="f6" y="f19"/>
                  </a:lnTo>
                  <a:lnTo>
                    <a:pt x="f6" y="f20"/>
                  </a:lnTo>
                  <a:lnTo>
                    <a:pt x="f21" y="f20"/>
                  </a:lnTo>
                  <a:cubicBezTo>
                    <a:pt x="f22" y="f23"/>
                    <a:pt x="f24" y="f2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6" name="Freeform: Shape 1739">
              <a:extLst>
                <a:ext uri="{FF2B5EF4-FFF2-40B4-BE49-F238E27FC236}">
                  <a16:creationId xmlns:a16="http://schemas.microsoft.com/office/drawing/2014/main" id="{CA0FD07D-375B-026A-E639-0A5FA4D99048}"/>
                </a:ext>
              </a:extLst>
            </p:cNvPr>
            <p:cNvSpPr/>
            <p:nvPr/>
          </p:nvSpPr>
          <p:spPr>
            <a:xfrm>
              <a:off x="670675" y="6259744"/>
              <a:ext cx="245745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9246"/>
                <a:gd name="f7" fmla="val 2545"/>
                <a:gd name="f8" fmla="val 268"/>
                <a:gd name="f9" fmla="val 1742"/>
                <a:gd name="f10" fmla="val 326"/>
                <a:gd name="f11" fmla="val 2009"/>
                <a:gd name="f12" fmla="val 2277"/>
                <a:gd name="f13" fmla="val 259247"/>
                <a:gd name="f14" fmla="val 1340"/>
                <a:gd name="f15" fmla="val 259172"/>
                <a:gd name="f16" fmla="val 898"/>
                <a:gd name="f17" fmla="val 442"/>
                <a:gd name="f18" fmla="val 178"/>
                <a:gd name="f19" fmla="val 563"/>
                <a:gd name="f20" fmla="val 1152"/>
                <a:gd name="f21" fmla="+- 0 0 -90"/>
                <a:gd name="f22" fmla="*/ f3 1 259246"/>
                <a:gd name="f23" fmla="*/ f4 1 254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59246"/>
                <a:gd name="f32" fmla="*/ f28 1 2545"/>
                <a:gd name="f33" fmla="*/ 268 f29 1"/>
                <a:gd name="f34" fmla="*/ 1742 f28 1"/>
                <a:gd name="f35" fmla="*/ 2545 f28 1"/>
                <a:gd name="f36" fmla="*/ 259247 f29 1"/>
                <a:gd name="f37" fmla="*/ 1340 f28 1"/>
                <a:gd name="f38" fmla="*/ 0 f28 1"/>
                <a:gd name="f39" fmla="*/ 0 f29 1"/>
                <a:gd name="f40" fmla="+- f30 0 f1"/>
                <a:gd name="f41" fmla="*/ f33 1 259246"/>
                <a:gd name="f42" fmla="*/ f34 1 2545"/>
                <a:gd name="f43" fmla="*/ f35 1 2545"/>
                <a:gd name="f44" fmla="*/ f36 1 259246"/>
                <a:gd name="f45" fmla="*/ f37 1 2545"/>
                <a:gd name="f46" fmla="*/ f38 1 2545"/>
                <a:gd name="f47" fmla="*/ f39 1 259246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2"/>
                <a:gd name="f55" fmla="*/ f44 1 f31"/>
                <a:gd name="f56" fmla="*/ f45 1 f32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3 1"/>
                <a:gd name="f66" fmla="*/ f55 f22 1"/>
                <a:gd name="f67" fmla="*/ f56 f23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3" y="f65"/>
                </a:cxn>
                <a:cxn ang="f40">
                  <a:pos x="f66" y="f65"/>
                </a:cxn>
                <a:cxn ang="f40">
                  <a:pos x="f66" y="f67"/>
                </a:cxn>
                <a:cxn ang="f40">
                  <a:pos x="f66" y="f68"/>
                </a:cxn>
                <a:cxn ang="f40">
                  <a:pos x="f69" y="f68"/>
                </a:cxn>
                <a:cxn ang="f40">
                  <a:pos x="f69" y="f68"/>
                </a:cxn>
                <a:cxn ang="f40">
                  <a:pos x="f63" y="f64"/>
                </a:cxn>
              </a:cxnLst>
              <a:rect l="f59" t="f62" r="f60" b="f61"/>
              <a:pathLst>
                <a:path w="259246" h="2545">
                  <a:moveTo>
                    <a:pt x="f8" y="f9"/>
                  </a:moveTo>
                  <a:cubicBezTo>
                    <a:pt x="f10" y="f11"/>
                    <a:pt x="f10" y="f12"/>
                    <a:pt x="f8" y="f7"/>
                  </a:cubicBezTo>
                  <a:lnTo>
                    <a:pt x="f13" y="f7"/>
                  </a:lnTo>
                  <a:lnTo>
                    <a:pt x="f13" y="f14"/>
                  </a:lnTo>
                  <a:cubicBezTo>
                    <a:pt x="f15" y="f16"/>
                    <a:pt x="f15" y="f17"/>
                    <a:pt x="f13" y="f5"/>
                  </a:cubicBezTo>
                  <a:lnTo>
                    <a:pt x="f5" y="f5"/>
                  </a:lnTo>
                  <a:lnTo>
                    <a:pt x="f5" y="f5"/>
                  </a:lnTo>
                  <a:cubicBezTo>
                    <a:pt x="f18" y="f19"/>
                    <a:pt x="f8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7" name="Freeform: Shape 1740">
              <a:extLst>
                <a:ext uri="{FF2B5EF4-FFF2-40B4-BE49-F238E27FC236}">
                  <a16:creationId xmlns:a16="http://schemas.microsoft.com/office/drawing/2014/main" id="{8419057F-DE44-56EB-B994-629E3EF7FA06}"/>
                </a:ext>
              </a:extLst>
            </p:cNvPr>
            <p:cNvSpPr/>
            <p:nvPr/>
          </p:nvSpPr>
          <p:spPr>
            <a:xfrm>
              <a:off x="651226" y="6252914"/>
              <a:ext cx="13103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27"/>
                <a:gd name="f7" fmla="val 14467"/>
                <a:gd name="f8" fmla="val 162"/>
                <a:gd name="f9" fmla="val 6698"/>
                <a:gd name="f10" fmla="val -54"/>
                <a:gd name="f11" fmla="val 7890"/>
                <a:gd name="f12" fmla="val 9122"/>
                <a:gd name="f13" fmla="val 10315"/>
                <a:gd name="f14" fmla="val 111"/>
                <a:gd name="f15" fmla="val 10716"/>
                <a:gd name="f16" fmla="val 11118"/>
                <a:gd name="f17" fmla="val 11520"/>
                <a:gd name="f18" fmla="val 383"/>
                <a:gd name="f19" fmla="val 11949"/>
                <a:gd name="f20" fmla="val 652"/>
                <a:gd name="f21" fmla="val 12351"/>
                <a:gd name="f22" fmla="val 966"/>
                <a:gd name="f23" fmla="val 12726"/>
                <a:gd name="f24" fmla="val 1903"/>
                <a:gd name="f25" fmla="val 13664"/>
                <a:gd name="f26" fmla="val 2975"/>
                <a:gd name="f27" fmla="val 4449"/>
                <a:gd name="f28" fmla="val 8439"/>
                <a:gd name="f29" fmla="val 4421"/>
                <a:gd name="f30" fmla="val 7667"/>
                <a:gd name="f31" fmla="val 1139"/>
                <a:gd name="f32" fmla="val 11684"/>
                <a:gd name="f33" fmla="val 1072"/>
                <a:gd name="f34" fmla="val 12397"/>
                <a:gd name="f35" fmla="val 991"/>
                <a:gd name="f36" fmla="val 13115"/>
                <a:gd name="f37" fmla="val 13828"/>
                <a:gd name="f38" fmla="val 13024"/>
                <a:gd name="f39" fmla="val 7129"/>
                <a:gd name="f40" fmla="val 3436"/>
                <a:gd name="f41" fmla="val 120"/>
                <a:gd name="f42" fmla="val 434"/>
                <a:gd name="f43" fmla="val 3014"/>
                <a:gd name="f44" fmla="+- 0 0 -90"/>
                <a:gd name="f45" fmla="*/ f3 1 13827"/>
                <a:gd name="f46" fmla="*/ f4 1 14467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3827"/>
                <a:gd name="f55" fmla="*/ f51 1 14467"/>
                <a:gd name="f56" fmla="*/ 162 f52 1"/>
                <a:gd name="f57" fmla="*/ 6698 f51 1"/>
                <a:gd name="f58" fmla="*/ 10315 f51 1"/>
                <a:gd name="f59" fmla="*/ 11520 f51 1"/>
                <a:gd name="f60" fmla="*/ 966 f52 1"/>
                <a:gd name="f61" fmla="*/ 12726 f51 1"/>
                <a:gd name="f62" fmla="*/ 1903 f52 1"/>
                <a:gd name="f63" fmla="*/ 13664 f51 1"/>
                <a:gd name="f64" fmla="*/ 2975 f52 1"/>
                <a:gd name="f65" fmla="*/ 14467 f51 1"/>
                <a:gd name="f66" fmla="*/ 4449 f52 1"/>
                <a:gd name="f67" fmla="*/ 8439 f51 1"/>
                <a:gd name="f68" fmla="*/ 11684 f52 1"/>
                <a:gd name="f69" fmla="*/ 1072 f51 1"/>
                <a:gd name="f70" fmla="*/ 13828 f52 1"/>
                <a:gd name="f71" fmla="*/ 13024 f52 1"/>
                <a:gd name="f72" fmla="*/ 7129 f52 1"/>
                <a:gd name="f73" fmla="*/ 0 f51 1"/>
                <a:gd name="f74" fmla="+- f53 0 f1"/>
                <a:gd name="f75" fmla="*/ f56 1 13827"/>
                <a:gd name="f76" fmla="*/ f57 1 14467"/>
                <a:gd name="f77" fmla="*/ f58 1 14467"/>
                <a:gd name="f78" fmla="*/ f59 1 14467"/>
                <a:gd name="f79" fmla="*/ f60 1 13827"/>
                <a:gd name="f80" fmla="*/ f61 1 14467"/>
                <a:gd name="f81" fmla="*/ f62 1 13827"/>
                <a:gd name="f82" fmla="*/ f63 1 14467"/>
                <a:gd name="f83" fmla="*/ f64 1 13827"/>
                <a:gd name="f84" fmla="*/ f65 1 14467"/>
                <a:gd name="f85" fmla="*/ f66 1 13827"/>
                <a:gd name="f86" fmla="*/ f67 1 14467"/>
                <a:gd name="f87" fmla="*/ f68 1 13827"/>
                <a:gd name="f88" fmla="*/ f69 1 14467"/>
                <a:gd name="f89" fmla="*/ f70 1 13827"/>
                <a:gd name="f90" fmla="*/ f71 1 13827"/>
                <a:gd name="f91" fmla="*/ f72 1 13827"/>
                <a:gd name="f92" fmla="*/ f73 1 14467"/>
                <a:gd name="f93" fmla="*/ f47 1 f54"/>
                <a:gd name="f94" fmla="*/ f48 1 f54"/>
                <a:gd name="f95" fmla="*/ f47 1 f55"/>
                <a:gd name="f96" fmla="*/ f49 1 f55"/>
                <a:gd name="f97" fmla="*/ f75 1 f54"/>
                <a:gd name="f98" fmla="*/ f76 1 f55"/>
                <a:gd name="f99" fmla="*/ f77 1 f55"/>
                <a:gd name="f100" fmla="*/ f78 1 f55"/>
                <a:gd name="f101" fmla="*/ f79 1 f54"/>
                <a:gd name="f102" fmla="*/ f80 1 f55"/>
                <a:gd name="f103" fmla="*/ f81 1 f54"/>
                <a:gd name="f104" fmla="*/ f82 1 f55"/>
                <a:gd name="f105" fmla="*/ f83 1 f54"/>
                <a:gd name="f106" fmla="*/ f84 1 f55"/>
                <a:gd name="f107" fmla="*/ f85 1 f54"/>
                <a:gd name="f108" fmla="*/ f86 1 f55"/>
                <a:gd name="f109" fmla="*/ f87 1 f54"/>
                <a:gd name="f110" fmla="*/ f88 1 f55"/>
                <a:gd name="f111" fmla="*/ f89 1 f54"/>
                <a:gd name="f112" fmla="*/ f90 1 f54"/>
                <a:gd name="f113" fmla="*/ f91 1 f54"/>
                <a:gd name="f114" fmla="*/ f92 1 f55"/>
                <a:gd name="f115" fmla="*/ f93 f45 1"/>
                <a:gd name="f116" fmla="*/ f94 f45 1"/>
                <a:gd name="f117" fmla="*/ f96 f46 1"/>
                <a:gd name="f118" fmla="*/ f95 f46 1"/>
                <a:gd name="f119" fmla="*/ f97 f45 1"/>
                <a:gd name="f120" fmla="*/ f98 f46 1"/>
                <a:gd name="f121" fmla="*/ f99 f46 1"/>
                <a:gd name="f122" fmla="*/ f100 f46 1"/>
                <a:gd name="f123" fmla="*/ f101 f45 1"/>
                <a:gd name="f124" fmla="*/ f102 f46 1"/>
                <a:gd name="f125" fmla="*/ f103 f45 1"/>
                <a:gd name="f126" fmla="*/ f104 f46 1"/>
                <a:gd name="f127" fmla="*/ f105 f45 1"/>
                <a:gd name="f128" fmla="*/ f106 f46 1"/>
                <a:gd name="f129" fmla="*/ f107 f45 1"/>
                <a:gd name="f130" fmla="*/ f108 f46 1"/>
                <a:gd name="f131" fmla="*/ f109 f45 1"/>
                <a:gd name="f132" fmla="*/ f110 f46 1"/>
                <a:gd name="f133" fmla="*/ f111 f45 1"/>
                <a:gd name="f134" fmla="*/ f112 f45 1"/>
                <a:gd name="f135" fmla="*/ f113 f45 1"/>
                <a:gd name="f136" fmla="*/ f114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9" y="f120"/>
                </a:cxn>
                <a:cxn ang="f74">
                  <a:pos x="f119" y="f121"/>
                </a:cxn>
                <a:cxn ang="f74">
                  <a:pos x="f119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9" y="f128"/>
                </a:cxn>
                <a:cxn ang="f74">
                  <a:pos x="f129" y="f128"/>
                </a:cxn>
                <a:cxn ang="f74">
                  <a:pos x="f129" y="f128"/>
                </a:cxn>
                <a:cxn ang="f74">
                  <a:pos x="f129" y="f130"/>
                </a:cxn>
                <a:cxn ang="f74">
                  <a:pos x="f131" y="f132"/>
                </a:cxn>
                <a:cxn ang="f74">
                  <a:pos x="f133" y="f132"/>
                </a:cxn>
                <a:cxn ang="f74">
                  <a:pos x="f134" y="f132"/>
                </a:cxn>
                <a:cxn ang="f74">
                  <a:pos x="f134" y="f132"/>
                </a:cxn>
                <a:cxn ang="f74">
                  <a:pos x="f135" y="f136"/>
                </a:cxn>
                <a:cxn ang="f74">
                  <a:pos x="f119" y="f120"/>
                </a:cxn>
              </a:cxnLst>
              <a:rect l="f115" t="f118" r="f116" b="f117"/>
              <a:pathLst>
                <a:path w="13827" h="1446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7"/>
                  </a:lnTo>
                  <a:lnTo>
                    <a:pt x="f27" y="f7"/>
                  </a:lnTo>
                  <a:lnTo>
                    <a:pt x="f27" y="f7"/>
                  </a:lnTo>
                  <a:lnTo>
                    <a:pt x="f27" y="f7"/>
                  </a:lnTo>
                  <a:lnTo>
                    <a:pt x="f27" y="f28"/>
                  </a:lnTo>
                  <a:cubicBezTo>
                    <a:pt x="f27" y="f29"/>
                    <a:pt x="f30" y="f31"/>
                    <a:pt x="f32" y="f33"/>
                  </a:cubicBezTo>
                  <a:cubicBezTo>
                    <a:pt x="f34" y="f35"/>
                    <a:pt x="f36" y="f35"/>
                    <a:pt x="f37" y="f33"/>
                  </a:cubicBezTo>
                  <a:lnTo>
                    <a:pt x="f38" y="f33"/>
                  </a:lnTo>
                  <a:lnTo>
                    <a:pt x="f38" y="f33"/>
                  </a:lnTo>
                  <a:lnTo>
                    <a:pt x="f39" y="f5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8" name="Freeform: Shape 1741">
              <a:extLst>
                <a:ext uri="{FF2B5EF4-FFF2-40B4-BE49-F238E27FC236}">
                  <a16:creationId xmlns:a16="http://schemas.microsoft.com/office/drawing/2014/main" id="{90887ED4-1C7D-FF7C-6347-7B95DFECC49F}"/>
                </a:ext>
              </a:extLst>
            </p:cNvPr>
            <p:cNvSpPr/>
            <p:nvPr/>
          </p:nvSpPr>
          <p:spPr>
            <a:xfrm>
              <a:off x="1374251" y="6136108"/>
              <a:ext cx="1014" cy="29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1"/>
                <a:gd name="f7" fmla="val 2947"/>
                <a:gd name="f8" fmla="val 1072"/>
                <a:gd name="f9" fmla="val 804"/>
                <a:gd name="f10" fmla="val 389"/>
                <a:gd name="f11" fmla="val 630"/>
                <a:gd name="f12" fmla="val 710"/>
                <a:gd name="f13" fmla="val 1299"/>
                <a:gd name="f14" fmla="val 938"/>
                <a:gd name="f15" fmla="val 2009"/>
                <a:gd name="f16" fmla="+- 0 0 -90"/>
                <a:gd name="f17" fmla="*/ f3 1 1071"/>
                <a:gd name="f18" fmla="*/ f4 1 294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071"/>
                <a:gd name="f27" fmla="*/ f23 1 2947"/>
                <a:gd name="f28" fmla="*/ 1072 f24 1"/>
                <a:gd name="f29" fmla="*/ 2947 f23 1"/>
                <a:gd name="f30" fmla="*/ 0 f24 1"/>
                <a:gd name="f31" fmla="*/ 804 f23 1"/>
                <a:gd name="f32" fmla="*/ 0 f23 1"/>
                <a:gd name="f33" fmla="*/ 938 f24 1"/>
                <a:gd name="f34" fmla="*/ 2009 f23 1"/>
                <a:gd name="f35" fmla="+- f25 0 f1"/>
                <a:gd name="f36" fmla="*/ f28 1 1071"/>
                <a:gd name="f37" fmla="*/ f29 1 2947"/>
                <a:gd name="f38" fmla="*/ f30 1 1071"/>
                <a:gd name="f39" fmla="*/ f31 1 2947"/>
                <a:gd name="f40" fmla="*/ f32 1 2947"/>
                <a:gd name="f41" fmla="*/ f33 1 1071"/>
                <a:gd name="f42" fmla="*/ f34 1 294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4"/>
                </a:cxn>
              </a:cxnLst>
              <a:rect l="f54" t="f57" r="f55" b="f56"/>
              <a:pathLst>
                <a:path w="1071" h="2947">
                  <a:moveTo>
                    <a:pt x="f8" y="f7"/>
                  </a:moveTo>
                  <a:lnTo>
                    <a:pt x="f8" y="f7"/>
                  </a:lnTo>
                  <a:lnTo>
                    <a:pt x="f5" y="f9"/>
                  </a:lnTo>
                  <a:lnTo>
                    <a:pt x="f5" y="f5"/>
                  </a:lnTo>
                  <a:cubicBezTo>
                    <a:pt x="f10" y="f11"/>
                    <a:pt x="f12" y="f13"/>
                    <a:pt x="f14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9" name="Freeform: Shape 1742">
              <a:extLst>
                <a:ext uri="{FF2B5EF4-FFF2-40B4-BE49-F238E27FC236}">
                  <a16:creationId xmlns:a16="http://schemas.microsoft.com/office/drawing/2014/main" id="{C2282CC9-F5F7-646A-B035-5579CA7B0537}"/>
                </a:ext>
              </a:extLst>
            </p:cNvPr>
            <p:cNvSpPr/>
            <p:nvPr/>
          </p:nvSpPr>
          <p:spPr>
            <a:xfrm>
              <a:off x="940551" y="4966664"/>
              <a:ext cx="54" cy="14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"/>
                <a:gd name="f7" fmla="val 1413"/>
                <a:gd name="f8" fmla="val 938"/>
                <a:gd name="f9" fmla="val 1340"/>
                <a:gd name="f10" fmla="val 1741"/>
                <a:gd name="f11" fmla="val 134"/>
                <a:gd name="f12" fmla="val 402"/>
                <a:gd name="f13" fmla="+- 0 0 -90"/>
                <a:gd name="f14" fmla="*/ f3 1 59"/>
                <a:gd name="f15" fmla="*/ f4 1 141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9"/>
                <a:gd name="f24" fmla="*/ f20 1 1413"/>
                <a:gd name="f25" fmla="*/ 0 f21 1"/>
                <a:gd name="f26" fmla="*/ 0 f20 1"/>
                <a:gd name="f27" fmla="*/ 1340 f20 1"/>
                <a:gd name="f28" fmla="+- f22 0 f1"/>
                <a:gd name="f29" fmla="*/ f25 1 59"/>
                <a:gd name="f30" fmla="*/ f26 1 1413"/>
                <a:gd name="f31" fmla="*/ f27 1 1413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9" h="1413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8"/>
                    <a:pt x="f5" y="f9"/>
                  </a:cubicBezTo>
                  <a:cubicBezTo>
                    <a:pt x="f5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0" name="Freeform: Shape 1743">
              <a:extLst>
                <a:ext uri="{FF2B5EF4-FFF2-40B4-BE49-F238E27FC236}">
                  <a16:creationId xmlns:a16="http://schemas.microsoft.com/office/drawing/2014/main" id="{1C494632-C064-7FD1-9FEF-BDDA466DF6E7}"/>
                </a:ext>
              </a:extLst>
            </p:cNvPr>
            <p:cNvSpPr/>
            <p:nvPr/>
          </p:nvSpPr>
          <p:spPr>
            <a:xfrm>
              <a:off x="928234" y="4949656"/>
              <a:ext cx="12316" cy="16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95"/>
                <a:gd name="f7" fmla="val 16878"/>
                <a:gd name="f8" fmla="val 6297"/>
                <a:gd name="f9" fmla="val 12458"/>
                <a:gd name="f10" fmla="val 9207"/>
                <a:gd name="f11" fmla="val 12479"/>
                <a:gd name="f12" fmla="val 11832"/>
                <a:gd name="f13" fmla="val 14211"/>
                <a:gd name="f14" fmla="val 12996"/>
                <a:gd name="f15" fmla="val 16879"/>
                <a:gd name="f16" fmla="val 6029"/>
                <a:gd name="f17" fmla="val 6156"/>
                <a:gd name="f18" fmla="val 934"/>
                <a:gd name="f19" fmla="val 1879"/>
                <a:gd name="f20" fmla="val 2813"/>
                <a:gd name="f21" fmla="val 6004"/>
                <a:gd name="f22" fmla="val 6300"/>
                <a:gd name="f23" fmla="val 3449"/>
                <a:gd name="f24" fmla="val 9252"/>
                <a:gd name="f25" fmla="val 9779"/>
                <a:gd name="f26" fmla="val 15539"/>
                <a:gd name="f27" fmla="val 1392"/>
                <a:gd name="f28" fmla="val 13455"/>
                <a:gd name="f29" fmla="val 3797"/>
                <a:gd name="f30" fmla="val 12277"/>
                <a:gd name="f31" fmla="+- 0 0 -90"/>
                <a:gd name="f32" fmla="*/ f3 1 12995"/>
                <a:gd name="f33" fmla="*/ f4 1 16878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2995"/>
                <a:gd name="f42" fmla="*/ f38 1 16878"/>
                <a:gd name="f43" fmla="*/ 6297 f39 1"/>
                <a:gd name="f44" fmla="*/ 12458 f38 1"/>
                <a:gd name="f45" fmla="*/ 12996 f39 1"/>
                <a:gd name="f46" fmla="*/ 16879 f38 1"/>
                <a:gd name="f47" fmla="*/ 6029 f39 1"/>
                <a:gd name="f48" fmla="*/ 0 f38 1"/>
                <a:gd name="f49" fmla="*/ 2813 f38 1"/>
                <a:gd name="f50" fmla="*/ 0 f39 1"/>
                <a:gd name="f51" fmla="*/ 9779 f38 1"/>
                <a:gd name="f52" fmla="*/ 15539 f38 1"/>
                <a:gd name="f53" fmla="+- f40 0 f1"/>
                <a:gd name="f54" fmla="*/ f43 1 12995"/>
                <a:gd name="f55" fmla="*/ f44 1 16878"/>
                <a:gd name="f56" fmla="*/ f45 1 12995"/>
                <a:gd name="f57" fmla="*/ f46 1 16878"/>
                <a:gd name="f58" fmla="*/ f47 1 12995"/>
                <a:gd name="f59" fmla="*/ f48 1 16878"/>
                <a:gd name="f60" fmla="*/ f49 1 16878"/>
                <a:gd name="f61" fmla="*/ f50 1 12995"/>
                <a:gd name="f62" fmla="*/ f51 1 16878"/>
                <a:gd name="f63" fmla="*/ f52 1 16878"/>
                <a:gd name="f64" fmla="*/ f34 1 f41"/>
                <a:gd name="f65" fmla="*/ f35 1 f41"/>
                <a:gd name="f66" fmla="*/ f34 1 f42"/>
                <a:gd name="f67" fmla="*/ f36 1 f42"/>
                <a:gd name="f68" fmla="*/ f54 1 f41"/>
                <a:gd name="f69" fmla="*/ f55 1 f42"/>
                <a:gd name="f70" fmla="*/ f56 1 f41"/>
                <a:gd name="f71" fmla="*/ f57 1 f42"/>
                <a:gd name="f72" fmla="*/ f58 1 f41"/>
                <a:gd name="f73" fmla="*/ f59 1 f42"/>
                <a:gd name="f74" fmla="*/ f60 1 f42"/>
                <a:gd name="f75" fmla="*/ f61 1 f41"/>
                <a:gd name="f76" fmla="*/ f62 1 f42"/>
                <a:gd name="f77" fmla="*/ f63 1 f42"/>
                <a:gd name="f78" fmla="*/ f64 f32 1"/>
                <a:gd name="f79" fmla="*/ f65 f32 1"/>
                <a:gd name="f80" fmla="*/ f67 f33 1"/>
                <a:gd name="f81" fmla="*/ f66 f33 1"/>
                <a:gd name="f82" fmla="*/ f68 f32 1"/>
                <a:gd name="f83" fmla="*/ f69 f33 1"/>
                <a:gd name="f84" fmla="*/ f70 f32 1"/>
                <a:gd name="f85" fmla="*/ f71 f33 1"/>
                <a:gd name="f86" fmla="*/ f72 f32 1"/>
                <a:gd name="f87" fmla="*/ f73 f33 1"/>
                <a:gd name="f88" fmla="*/ f74 f33 1"/>
                <a:gd name="f89" fmla="*/ f75 f32 1"/>
                <a:gd name="f90" fmla="*/ f76 f33 1"/>
                <a:gd name="f91" fmla="*/ f7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2" y="f83"/>
                </a:cxn>
                <a:cxn ang="f53">
                  <a:pos x="f84" y="f85"/>
                </a:cxn>
                <a:cxn ang="f53">
                  <a:pos x="f86" y="f87"/>
                </a:cxn>
                <a:cxn ang="f53">
                  <a:pos x="f86" y="f87"/>
                </a:cxn>
                <a:cxn ang="f53">
                  <a:pos x="f86" y="f88"/>
                </a:cxn>
                <a:cxn ang="f53">
                  <a:pos x="f89" y="f90"/>
                </a:cxn>
                <a:cxn ang="f53">
                  <a:pos x="f89" y="f91"/>
                </a:cxn>
                <a:cxn ang="f53">
                  <a:pos x="f82" y="f83"/>
                </a:cxn>
              </a:cxnLst>
              <a:rect l="f78" t="f81" r="f79" b="f80"/>
              <a:pathLst>
                <a:path w="12995" h="1687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5"/>
                  </a:lnTo>
                  <a:lnTo>
                    <a:pt x="f16" y="f5"/>
                  </a:lnTo>
                  <a:cubicBezTo>
                    <a:pt x="f17" y="f18"/>
                    <a:pt x="f17" y="f19"/>
                    <a:pt x="f16" y="f20"/>
                  </a:cubicBezTo>
                  <a:cubicBezTo>
                    <a:pt x="f21" y="f22"/>
                    <a:pt x="f23" y="f24"/>
                    <a:pt x="f5" y="f25"/>
                  </a:cubicBezTo>
                  <a:lnTo>
                    <a:pt x="f5" y="f26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1" name="Freeform: Shape 1744">
              <a:extLst>
                <a:ext uri="{FF2B5EF4-FFF2-40B4-BE49-F238E27FC236}">
                  <a16:creationId xmlns:a16="http://schemas.microsoft.com/office/drawing/2014/main" id="{6781E770-5E71-15ED-9F33-2282F8AB985B}"/>
                </a:ext>
              </a:extLst>
            </p:cNvPr>
            <p:cNvSpPr/>
            <p:nvPr/>
          </p:nvSpPr>
          <p:spPr>
            <a:xfrm>
              <a:off x="922894" y="4959696"/>
              <a:ext cx="3429" cy="8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17"/>
                <a:gd name="f7" fmla="val 8707"/>
                <a:gd name="f8" fmla="+- 0 0 -90"/>
                <a:gd name="f9" fmla="*/ f3 1 3617"/>
                <a:gd name="f10" fmla="*/ f4 1 8707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3617"/>
                <a:gd name="f19" fmla="*/ f15 1 8707"/>
                <a:gd name="f20" fmla="*/ 0 f16 1"/>
                <a:gd name="f21" fmla="*/ 0 f15 1"/>
                <a:gd name="f22" fmla="*/ 3617 f16 1"/>
                <a:gd name="f23" fmla="*/ 8707 f15 1"/>
                <a:gd name="f24" fmla="+- f17 0 f1"/>
                <a:gd name="f25" fmla="*/ f20 1 3617"/>
                <a:gd name="f26" fmla="*/ f21 1 8707"/>
                <a:gd name="f27" fmla="*/ f22 1 3617"/>
                <a:gd name="f28" fmla="*/ f23 1 8707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3" y="f42"/>
                </a:cxn>
                <a:cxn ang="f24">
                  <a:pos x="f41" y="f42"/>
                </a:cxn>
              </a:cxnLst>
              <a:rect l="f37" t="f40" r="f38" b="f39"/>
              <a:pathLst>
                <a:path w="3617" h="8707">
                  <a:moveTo>
                    <a:pt x="f5" y="f5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2" name="Freeform: Shape 1745">
              <a:extLst>
                <a:ext uri="{FF2B5EF4-FFF2-40B4-BE49-F238E27FC236}">
                  <a16:creationId xmlns:a16="http://schemas.microsoft.com/office/drawing/2014/main" id="{A443854F-48A3-E417-DBA9-F128390E3B4E}"/>
                </a:ext>
              </a:extLst>
            </p:cNvPr>
            <p:cNvSpPr/>
            <p:nvPr/>
          </p:nvSpPr>
          <p:spPr>
            <a:xfrm>
              <a:off x="926323" y="4959294"/>
              <a:ext cx="2414" cy="1173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"/>
                <a:gd name="f7" fmla="val 1173460"/>
                <a:gd name="f8" fmla="val 2546"/>
                <a:gd name="f9" fmla="val 1173461"/>
                <a:gd name="f10" fmla="val 1069510"/>
                <a:gd name="f11" fmla="val 1590"/>
                <a:gd name="f12" fmla="val 1068286"/>
                <a:gd name="f13" fmla="val 1072"/>
                <a:gd name="f14" fmla="val 1066776"/>
                <a:gd name="f15" fmla="val 1065224"/>
                <a:gd name="f16" fmla="val 9913"/>
                <a:gd name="f17" fmla="val 1070"/>
                <a:gd name="f18" fmla="val 8400"/>
                <a:gd name="f19" fmla="val 6934"/>
                <a:gd name="f20" fmla="val 5760"/>
                <a:gd name="f21" fmla="val 1206"/>
                <a:gd name="f22" fmla="val 1173059"/>
                <a:gd name="f23" fmla="+- 0 0 -90"/>
                <a:gd name="f24" fmla="*/ f3 1 2545"/>
                <a:gd name="f25" fmla="*/ f4 1 117346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545"/>
                <a:gd name="f34" fmla="*/ f30 1 1173460"/>
                <a:gd name="f35" fmla="*/ 2546 f31 1"/>
                <a:gd name="f36" fmla="*/ 1173461 f30 1"/>
                <a:gd name="f37" fmla="*/ 1069510 f30 1"/>
                <a:gd name="f38" fmla="*/ 1072 f31 1"/>
                <a:gd name="f39" fmla="*/ 1065224 f30 1"/>
                <a:gd name="f40" fmla="*/ 9913 f30 1"/>
                <a:gd name="f41" fmla="*/ 5760 f30 1"/>
                <a:gd name="f42" fmla="*/ 0 f30 1"/>
                <a:gd name="f43" fmla="*/ 1206 f31 1"/>
                <a:gd name="f44" fmla="*/ 0 f31 1"/>
                <a:gd name="f45" fmla="*/ 1173059 f30 1"/>
                <a:gd name="f46" fmla="+- f32 0 f1"/>
                <a:gd name="f47" fmla="*/ f35 1 2545"/>
                <a:gd name="f48" fmla="*/ f36 1 1173460"/>
                <a:gd name="f49" fmla="*/ f37 1 1173460"/>
                <a:gd name="f50" fmla="*/ f38 1 2545"/>
                <a:gd name="f51" fmla="*/ f39 1 1173460"/>
                <a:gd name="f52" fmla="*/ f40 1 1173460"/>
                <a:gd name="f53" fmla="*/ f41 1 1173460"/>
                <a:gd name="f54" fmla="*/ f42 1 1173460"/>
                <a:gd name="f55" fmla="*/ f43 1 2545"/>
                <a:gd name="f56" fmla="*/ f44 1 2545"/>
                <a:gd name="f57" fmla="*/ f45 1 1173460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4"/>
                <a:gd name="f65" fmla="*/ f50 1 f33"/>
                <a:gd name="f66" fmla="*/ f51 1 f34"/>
                <a:gd name="f67" fmla="*/ f52 1 f34"/>
                <a:gd name="f68" fmla="*/ f53 1 f34"/>
                <a:gd name="f69" fmla="*/ f54 1 f34"/>
                <a:gd name="f70" fmla="*/ f55 1 f33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5 1"/>
                <a:gd name="f80" fmla="*/ f65 f24 1"/>
                <a:gd name="f81" fmla="*/ f66 f25 1"/>
                <a:gd name="f82" fmla="*/ f67 f25 1"/>
                <a:gd name="f83" fmla="*/ f68 f25 1"/>
                <a:gd name="f84" fmla="*/ f69 f25 1"/>
                <a:gd name="f85" fmla="*/ f70 f24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7" y="f79"/>
                </a:cxn>
                <a:cxn ang="f46">
                  <a:pos x="f77" y="f79"/>
                </a:cxn>
                <a:cxn ang="f46">
                  <a:pos x="f80" y="f81"/>
                </a:cxn>
                <a:cxn ang="f46">
                  <a:pos x="f80" y="f82"/>
                </a:cxn>
                <a:cxn ang="f46">
                  <a:pos x="f77" y="f83"/>
                </a:cxn>
                <a:cxn ang="f46">
                  <a:pos x="f77" y="f84"/>
                </a:cxn>
                <a:cxn ang="f46">
                  <a:pos x="f85" y="f84"/>
                </a:cxn>
                <a:cxn ang="f46">
                  <a:pos x="f86" y="f84"/>
                </a:cxn>
                <a:cxn ang="f46">
                  <a:pos x="f86" y="f87"/>
                </a:cxn>
                <a:cxn ang="f46">
                  <a:pos x="f77" y="f87"/>
                </a:cxn>
              </a:cxnLst>
              <a:rect l="f73" t="f76" r="f74" b="f75"/>
              <a:pathLst>
                <a:path w="2545" h="1173460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cubicBezTo>
                    <a:pt x="f11" y="f12"/>
                    <a:pt x="f13" y="f14"/>
                    <a:pt x="f13" y="f15"/>
                  </a:cubicBezTo>
                  <a:lnTo>
                    <a:pt x="f13" y="f16"/>
                  </a:lnTo>
                  <a:cubicBezTo>
                    <a:pt x="f17" y="f18"/>
                    <a:pt x="f11" y="f19"/>
                    <a:pt x="f8" y="f20"/>
                  </a:cubicBezTo>
                  <a:lnTo>
                    <a:pt x="f8" y="f5"/>
                  </a:lnTo>
                  <a:lnTo>
                    <a:pt x="f21" y="f5"/>
                  </a:lnTo>
                  <a:lnTo>
                    <a:pt x="f5" y="f5"/>
                  </a:lnTo>
                  <a:lnTo>
                    <a:pt x="f5" y="f22"/>
                  </a:lnTo>
                  <a:lnTo>
                    <a:pt x="f8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3" name="Freeform: Shape 1746">
              <a:extLst>
                <a:ext uri="{FF2B5EF4-FFF2-40B4-BE49-F238E27FC236}">
                  <a16:creationId xmlns:a16="http://schemas.microsoft.com/office/drawing/2014/main" id="{7FC0295B-411C-E8F4-560E-64CB9B6436C0}"/>
                </a:ext>
              </a:extLst>
            </p:cNvPr>
            <p:cNvSpPr/>
            <p:nvPr/>
          </p:nvSpPr>
          <p:spPr>
            <a:xfrm>
              <a:off x="932934" y="6031354"/>
              <a:ext cx="2542" cy="1014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01405"/>
                <a:gd name="f8" fmla="val 2680"/>
                <a:gd name="f9" fmla="val 1340"/>
                <a:gd name="f10" fmla="+- 0 0 -90"/>
                <a:gd name="f11" fmla="*/ f3 1 2679"/>
                <a:gd name="f12" fmla="*/ f4 1 10140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679"/>
                <a:gd name="f21" fmla="*/ f17 1 101405"/>
                <a:gd name="f22" fmla="*/ 0 f18 1"/>
                <a:gd name="f23" fmla="*/ 101405 f17 1"/>
                <a:gd name="f24" fmla="*/ 2680 f18 1"/>
                <a:gd name="f25" fmla="*/ 0 f17 1"/>
                <a:gd name="f26" fmla="*/ 1340 f18 1"/>
                <a:gd name="f27" fmla="+- f19 0 f1"/>
                <a:gd name="f28" fmla="*/ f22 1 2679"/>
                <a:gd name="f29" fmla="*/ f23 1 101405"/>
                <a:gd name="f30" fmla="*/ f24 1 2679"/>
                <a:gd name="f31" fmla="*/ f25 1 101405"/>
                <a:gd name="f32" fmla="*/ f26 1 267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46" y="f49"/>
                </a:cxn>
                <a:cxn ang="f27">
                  <a:pos x="f46" y="f47"/>
                </a:cxn>
              </a:cxnLst>
              <a:rect l="f42" t="f45" r="f43" b="f44"/>
              <a:pathLst>
                <a:path w="2679" h="101405">
                  <a:moveTo>
                    <a:pt x="f5" y="f7"/>
                  </a:moveTo>
                  <a:lnTo>
                    <a:pt x="f8" y="f7"/>
                  </a:lnTo>
                  <a:lnTo>
                    <a:pt x="f8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4" name="Freeform: Shape 1747">
              <a:extLst>
                <a:ext uri="{FF2B5EF4-FFF2-40B4-BE49-F238E27FC236}">
                  <a16:creationId xmlns:a16="http://schemas.microsoft.com/office/drawing/2014/main" id="{6265F82E-349F-354F-133E-273D4730648E}"/>
                </a:ext>
              </a:extLst>
            </p:cNvPr>
            <p:cNvSpPr/>
            <p:nvPr/>
          </p:nvSpPr>
          <p:spPr>
            <a:xfrm>
              <a:off x="2044680" y="6478368"/>
              <a:ext cx="2542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79"/>
                <a:gd name="f7" fmla="val 150"/>
                <a:gd name="f8" fmla="val 1474"/>
                <a:gd name="f9" fmla="val 2680"/>
                <a:gd name="f10" fmla="val 1795"/>
                <a:gd name="f11" fmla="val 201"/>
                <a:gd name="f12" fmla="val 884"/>
                <a:gd name="f13" fmla="+- 0 0 -90"/>
                <a:gd name="f14" fmla="*/ f3 1 2679"/>
                <a:gd name="f15" fmla="*/ f4 1 15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679"/>
                <a:gd name="f24" fmla="*/ f20 1 150"/>
                <a:gd name="f25" fmla="*/ 0 f21 1"/>
                <a:gd name="f26" fmla="*/ 0 f20 1"/>
                <a:gd name="f27" fmla="*/ 1474 f21 1"/>
                <a:gd name="f28" fmla="*/ 2680 f21 1"/>
                <a:gd name="f29" fmla="+- f22 0 f1"/>
                <a:gd name="f30" fmla="*/ f25 1 2679"/>
                <a:gd name="f31" fmla="*/ f26 1 150"/>
                <a:gd name="f32" fmla="*/ f27 1 2679"/>
                <a:gd name="f33" fmla="*/ f28 1 267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9" y="f47"/>
                </a:cxn>
                <a:cxn ang="f29">
                  <a:pos x="f46" y="f47"/>
                </a:cxn>
              </a:cxnLst>
              <a:rect l="f42" t="f45" r="f43" b="f44"/>
              <a:pathLst>
                <a:path w="2679" h="150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lnTo>
                    <a:pt x="f9" y="f5"/>
                  </a:lnTo>
                  <a:cubicBezTo>
                    <a:pt x="f10" y="f11"/>
                    <a:pt x="f12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5" name="Freeform: Shape 1748">
              <a:extLst>
                <a:ext uri="{FF2B5EF4-FFF2-40B4-BE49-F238E27FC236}">
                  <a16:creationId xmlns:a16="http://schemas.microsoft.com/office/drawing/2014/main" id="{5FB17D64-1C25-DC62-2FE9-A9471585EF7B}"/>
                </a:ext>
              </a:extLst>
            </p:cNvPr>
            <p:cNvSpPr/>
            <p:nvPr/>
          </p:nvSpPr>
          <p:spPr>
            <a:xfrm>
              <a:off x="2051282" y="6471666"/>
              <a:ext cx="45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"/>
                <a:gd name="f7" fmla="val 1607"/>
                <a:gd name="f8" fmla="val 67"/>
                <a:gd name="f9" fmla="val 536"/>
                <a:gd name="f10" fmla="val 1072"/>
                <a:gd name="f11" fmla="+- 0 0 -90"/>
                <a:gd name="f12" fmla="*/ f3 1 50"/>
                <a:gd name="f13" fmla="*/ f4 1 160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0"/>
                <a:gd name="f22" fmla="*/ f18 1 1607"/>
                <a:gd name="f23" fmla="*/ 0 f19 1"/>
                <a:gd name="f24" fmla="*/ 0 f18 1"/>
                <a:gd name="f25" fmla="*/ 1607 f18 1"/>
                <a:gd name="f26" fmla="+- f20 0 f1"/>
                <a:gd name="f27" fmla="*/ f23 1 50"/>
                <a:gd name="f28" fmla="*/ f24 1 1607"/>
                <a:gd name="f29" fmla="*/ f25 1 1607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</a:cxnLst>
              <a:rect l="f37" t="f40" r="f38" b="f39"/>
              <a:pathLst>
                <a:path w="50" h="1607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8" y="f9"/>
                    <a:pt x="f8" y="f10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6" name="Freeform: Shape 1749">
              <a:extLst>
                <a:ext uri="{FF2B5EF4-FFF2-40B4-BE49-F238E27FC236}">
                  <a16:creationId xmlns:a16="http://schemas.microsoft.com/office/drawing/2014/main" id="{9909643F-FE47-9658-2CAC-87E9E8E00CCD}"/>
                </a:ext>
              </a:extLst>
            </p:cNvPr>
            <p:cNvSpPr/>
            <p:nvPr/>
          </p:nvSpPr>
          <p:spPr>
            <a:xfrm>
              <a:off x="2039596" y="6463902"/>
              <a:ext cx="6729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00"/>
                <a:gd name="f7" fmla="val 13395"/>
                <a:gd name="f8" fmla="val 5359"/>
                <a:gd name="f9" fmla="val 7101"/>
                <a:gd name="f10" fmla="val 5895"/>
                <a:gd name="f11" fmla="val 1876"/>
                <a:gd name="f12" fmla="+- 0 0 -90"/>
                <a:gd name="f13" fmla="*/ f3 1 7100"/>
                <a:gd name="f14" fmla="*/ f4 1 1339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100"/>
                <a:gd name="f23" fmla="*/ f19 1 13395"/>
                <a:gd name="f24" fmla="*/ 5359 f20 1"/>
                <a:gd name="f25" fmla="*/ 0 f19 1"/>
                <a:gd name="f26" fmla="*/ 7101 f20 1"/>
                <a:gd name="f27" fmla="*/ 5895 f20 1"/>
                <a:gd name="f28" fmla="*/ 1876 f20 1"/>
                <a:gd name="f29" fmla="*/ 0 f20 1"/>
                <a:gd name="f30" fmla="+- f21 0 f1"/>
                <a:gd name="f31" fmla="*/ f24 1 7100"/>
                <a:gd name="f32" fmla="*/ f25 1 13395"/>
                <a:gd name="f33" fmla="*/ f26 1 7100"/>
                <a:gd name="f34" fmla="*/ f27 1 7100"/>
                <a:gd name="f35" fmla="*/ f28 1 7100"/>
                <a:gd name="f36" fmla="*/ f29 1 7100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2"/>
                <a:gd name="f45" fmla="*/ f35 1 f22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3 1"/>
                <a:gd name="f55" fmla="*/ f45 f13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4" y="f52"/>
                </a:cxn>
                <a:cxn ang="f30">
                  <a:pos x="f55" y="f52"/>
                </a:cxn>
                <a:cxn ang="f30">
                  <a:pos x="f55" y="f52"/>
                </a:cxn>
                <a:cxn ang="f30">
                  <a:pos x="f56" y="f52"/>
                </a:cxn>
              </a:cxnLst>
              <a:rect l="f47" t="f50" r="f48" b="f49"/>
              <a:pathLst>
                <a:path w="7100" h="13395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1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7" name="Freeform: Shape 1750">
              <a:extLst>
                <a:ext uri="{FF2B5EF4-FFF2-40B4-BE49-F238E27FC236}">
                  <a16:creationId xmlns:a16="http://schemas.microsoft.com/office/drawing/2014/main" id="{E72A0D62-5DE7-93A2-2011-39132FCBEE9B}"/>
                </a:ext>
              </a:extLst>
            </p:cNvPr>
            <p:cNvSpPr/>
            <p:nvPr/>
          </p:nvSpPr>
          <p:spPr>
            <a:xfrm>
              <a:off x="1973430" y="6464743"/>
              <a:ext cx="77257" cy="132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508"/>
                <a:gd name="f7" fmla="val 13244"/>
                <a:gd name="f8" fmla="val 78377"/>
                <a:gd name="f9" fmla="val 12548"/>
                <a:gd name="f10" fmla="val 78913"/>
                <a:gd name="f11" fmla="val 12321"/>
                <a:gd name="f12" fmla="val 79409"/>
                <a:gd name="f13" fmla="val 11999"/>
                <a:gd name="f14" fmla="val 79851"/>
                <a:gd name="f15" fmla="val 11611"/>
                <a:gd name="f16" fmla="val 80520"/>
                <a:gd name="f17" fmla="val 10673"/>
                <a:gd name="f18" fmla="val 80869"/>
                <a:gd name="f19" fmla="val 10244"/>
                <a:gd name="f20" fmla="val 81177"/>
                <a:gd name="f21" fmla="val 9802"/>
                <a:gd name="f22" fmla="val 81458"/>
                <a:gd name="f23" fmla="val 9333"/>
                <a:gd name="f24" fmla="val 8664"/>
                <a:gd name="f25" fmla="val 8262"/>
                <a:gd name="f26" fmla="val 81525"/>
                <a:gd name="f27" fmla="val 7726"/>
                <a:gd name="f28" fmla="val 7190"/>
                <a:gd name="f29" fmla="val 6654"/>
                <a:gd name="f30" fmla="val 6252"/>
                <a:gd name="f31" fmla="val 5851"/>
                <a:gd name="f32" fmla="val 5449"/>
                <a:gd name="f33" fmla="val 5007"/>
                <a:gd name="f34" fmla="val 4551"/>
                <a:gd name="f35" fmla="val 4109"/>
                <a:gd name="f36" fmla="val 3707"/>
                <a:gd name="f37" fmla="val 3305"/>
                <a:gd name="f38" fmla="val 2904"/>
                <a:gd name="f39" fmla="val 80655"/>
                <a:gd name="f40" fmla="val 1698"/>
                <a:gd name="f41" fmla="val 79583"/>
                <a:gd name="f42" fmla="val 894"/>
                <a:gd name="f43" fmla="val 90"/>
                <a:gd name="f44" fmla="val 77037"/>
                <a:gd name="f45" fmla="val 75295"/>
                <a:gd name="f46" fmla="val 576"/>
                <a:gd name="f47" fmla="val 23"/>
                <a:gd name="f48" fmla="val 1166"/>
                <a:gd name="f49" fmla="val 1742"/>
                <a:gd name="f50" fmla="val 2814"/>
                <a:gd name="f51" fmla="val 3296"/>
                <a:gd name="f52" fmla="val -30"/>
                <a:gd name="f53" fmla="val 3805"/>
                <a:gd name="f54" fmla="val 4287"/>
                <a:gd name="f55" fmla="val 5359"/>
                <a:gd name="f56" fmla="val 5774"/>
                <a:gd name="f57" fmla="val 332"/>
                <a:gd name="f58" fmla="val 6136"/>
                <a:gd name="f59" fmla="val 653"/>
                <a:gd name="f60" fmla="val 6431"/>
                <a:gd name="f61" fmla="val 1028"/>
                <a:gd name="f62" fmla="val 6766"/>
                <a:gd name="f63" fmla="val 1323"/>
                <a:gd name="f64" fmla="val 7047"/>
                <a:gd name="f65" fmla="val 1684"/>
                <a:gd name="f66" fmla="val 7235"/>
                <a:gd name="f67" fmla="val 2100"/>
                <a:gd name="f68" fmla="val 7275"/>
                <a:gd name="f69" fmla="val 2502"/>
                <a:gd name="f70" fmla="val 7302"/>
                <a:gd name="f71" fmla="val 3801"/>
                <a:gd name="f72" fmla="val 4283"/>
                <a:gd name="f73" fmla="val 4779"/>
                <a:gd name="f74" fmla="val 7288"/>
                <a:gd name="f75" fmla="val 5127"/>
                <a:gd name="f76" fmla="val 5502"/>
                <a:gd name="f77" fmla="val 13084"/>
                <a:gd name="f78" fmla="val 75161"/>
                <a:gd name="f79" fmla="val 76086"/>
                <a:gd name="f80" fmla="val 13299"/>
                <a:gd name="f81" fmla="val 77051"/>
                <a:gd name="f82" fmla="val 77975"/>
                <a:gd name="f83" fmla="+- 0 0 -90"/>
                <a:gd name="f84" fmla="*/ f3 1 81508"/>
                <a:gd name="f85" fmla="*/ f4 1 13244"/>
                <a:gd name="f86" fmla="val f5"/>
                <a:gd name="f87" fmla="val f6"/>
                <a:gd name="f88" fmla="val f7"/>
                <a:gd name="f89" fmla="*/ f83 f0 1"/>
                <a:gd name="f90" fmla="+- f88 0 f86"/>
                <a:gd name="f91" fmla="+- f87 0 f86"/>
                <a:gd name="f92" fmla="*/ f89 1 f2"/>
                <a:gd name="f93" fmla="*/ f91 1 81508"/>
                <a:gd name="f94" fmla="*/ f90 1 13244"/>
                <a:gd name="f95" fmla="*/ 78377 f91 1"/>
                <a:gd name="f96" fmla="*/ 12548 f90 1"/>
                <a:gd name="f97" fmla="*/ 79851 f91 1"/>
                <a:gd name="f98" fmla="*/ 11611 f90 1"/>
                <a:gd name="f99" fmla="*/ 80520 f91 1"/>
                <a:gd name="f100" fmla="*/ 10673 f90 1"/>
                <a:gd name="f101" fmla="*/ 81458 f91 1"/>
                <a:gd name="f102" fmla="*/ 9333 f90 1"/>
                <a:gd name="f103" fmla="*/ 8262 f90 1"/>
                <a:gd name="f104" fmla="*/ 6654 f90 1"/>
                <a:gd name="f105" fmla="*/ 5449 f90 1"/>
                <a:gd name="f106" fmla="*/ 4109 f90 1"/>
                <a:gd name="f107" fmla="*/ 2904 f90 1"/>
                <a:gd name="f108" fmla="*/ 80655 f91 1"/>
                <a:gd name="f109" fmla="*/ 1698 f90 1"/>
                <a:gd name="f110" fmla="*/ 79583 f91 1"/>
                <a:gd name="f111" fmla="*/ 894 f90 1"/>
                <a:gd name="f112" fmla="*/ 90 f90 1"/>
                <a:gd name="f113" fmla="*/ 77037 f91 1"/>
                <a:gd name="f114" fmla="*/ 75295 f91 1"/>
                <a:gd name="f115" fmla="*/ 0 f91 1"/>
                <a:gd name="f116" fmla="*/ 1742 f91 1"/>
                <a:gd name="f117" fmla="*/ 2814 f91 1"/>
                <a:gd name="f118" fmla="*/ 4287 f91 1"/>
                <a:gd name="f119" fmla="*/ 5359 f91 1"/>
                <a:gd name="f120" fmla="*/ 6431 f91 1"/>
                <a:gd name="f121" fmla="*/ 1028 f90 1"/>
                <a:gd name="f122" fmla="*/ 7235 f91 1"/>
                <a:gd name="f123" fmla="*/ 2100 f90 1"/>
                <a:gd name="f124" fmla="*/ 3305 f90 1"/>
                <a:gd name="f125" fmla="*/ 4779 f90 1"/>
                <a:gd name="f126" fmla="*/ 5851 f90 1"/>
                <a:gd name="f127" fmla="*/ 13084 f90 1"/>
                <a:gd name="f128" fmla="*/ 75161 f91 1"/>
                <a:gd name="f129" fmla="*/ 77975 f91 1"/>
                <a:gd name="f130" fmla="+- f92 0 f1"/>
                <a:gd name="f131" fmla="*/ f95 1 81508"/>
                <a:gd name="f132" fmla="*/ f96 1 13244"/>
                <a:gd name="f133" fmla="*/ f97 1 81508"/>
                <a:gd name="f134" fmla="*/ f98 1 13244"/>
                <a:gd name="f135" fmla="*/ f99 1 81508"/>
                <a:gd name="f136" fmla="*/ f100 1 13244"/>
                <a:gd name="f137" fmla="*/ f101 1 81508"/>
                <a:gd name="f138" fmla="*/ f102 1 13244"/>
                <a:gd name="f139" fmla="*/ f103 1 13244"/>
                <a:gd name="f140" fmla="*/ f104 1 13244"/>
                <a:gd name="f141" fmla="*/ f105 1 13244"/>
                <a:gd name="f142" fmla="*/ f106 1 13244"/>
                <a:gd name="f143" fmla="*/ f107 1 13244"/>
                <a:gd name="f144" fmla="*/ f108 1 81508"/>
                <a:gd name="f145" fmla="*/ f109 1 13244"/>
                <a:gd name="f146" fmla="*/ f110 1 81508"/>
                <a:gd name="f147" fmla="*/ f111 1 13244"/>
                <a:gd name="f148" fmla="*/ f112 1 13244"/>
                <a:gd name="f149" fmla="*/ f113 1 81508"/>
                <a:gd name="f150" fmla="*/ f114 1 81508"/>
                <a:gd name="f151" fmla="*/ f115 1 81508"/>
                <a:gd name="f152" fmla="*/ f116 1 81508"/>
                <a:gd name="f153" fmla="*/ f117 1 81508"/>
                <a:gd name="f154" fmla="*/ f118 1 81508"/>
                <a:gd name="f155" fmla="*/ f119 1 81508"/>
                <a:gd name="f156" fmla="*/ f120 1 81508"/>
                <a:gd name="f157" fmla="*/ f121 1 13244"/>
                <a:gd name="f158" fmla="*/ f122 1 81508"/>
                <a:gd name="f159" fmla="*/ f123 1 13244"/>
                <a:gd name="f160" fmla="*/ f124 1 13244"/>
                <a:gd name="f161" fmla="*/ f125 1 13244"/>
                <a:gd name="f162" fmla="*/ f126 1 13244"/>
                <a:gd name="f163" fmla="*/ f127 1 13244"/>
                <a:gd name="f164" fmla="*/ f128 1 81508"/>
                <a:gd name="f165" fmla="*/ f129 1 81508"/>
                <a:gd name="f166" fmla="*/ f86 1 f93"/>
                <a:gd name="f167" fmla="*/ f87 1 f93"/>
                <a:gd name="f168" fmla="*/ f86 1 f94"/>
                <a:gd name="f169" fmla="*/ f88 1 f94"/>
                <a:gd name="f170" fmla="*/ f131 1 f93"/>
                <a:gd name="f171" fmla="*/ f132 1 f94"/>
                <a:gd name="f172" fmla="*/ f133 1 f93"/>
                <a:gd name="f173" fmla="*/ f134 1 f94"/>
                <a:gd name="f174" fmla="*/ f135 1 f93"/>
                <a:gd name="f175" fmla="*/ f136 1 f94"/>
                <a:gd name="f176" fmla="*/ f137 1 f93"/>
                <a:gd name="f177" fmla="*/ f138 1 f94"/>
                <a:gd name="f178" fmla="*/ f139 1 f94"/>
                <a:gd name="f179" fmla="*/ f140 1 f94"/>
                <a:gd name="f180" fmla="*/ f141 1 f94"/>
                <a:gd name="f181" fmla="*/ f142 1 f94"/>
                <a:gd name="f182" fmla="*/ f143 1 f94"/>
                <a:gd name="f183" fmla="*/ f144 1 f93"/>
                <a:gd name="f184" fmla="*/ f145 1 f94"/>
                <a:gd name="f185" fmla="*/ f146 1 f93"/>
                <a:gd name="f186" fmla="*/ f147 1 f94"/>
                <a:gd name="f187" fmla="*/ f148 1 f94"/>
                <a:gd name="f188" fmla="*/ f149 1 f93"/>
                <a:gd name="f189" fmla="*/ f150 1 f93"/>
                <a:gd name="f190" fmla="*/ f151 1 f93"/>
                <a:gd name="f191" fmla="*/ f152 1 f93"/>
                <a:gd name="f192" fmla="*/ f153 1 f93"/>
                <a:gd name="f193" fmla="*/ f154 1 f93"/>
                <a:gd name="f194" fmla="*/ f155 1 f93"/>
                <a:gd name="f195" fmla="*/ f156 1 f93"/>
                <a:gd name="f196" fmla="*/ f157 1 f94"/>
                <a:gd name="f197" fmla="*/ f158 1 f93"/>
                <a:gd name="f198" fmla="*/ f159 1 f94"/>
                <a:gd name="f199" fmla="*/ f160 1 f94"/>
                <a:gd name="f200" fmla="*/ f161 1 f94"/>
                <a:gd name="f201" fmla="*/ f162 1 f94"/>
                <a:gd name="f202" fmla="*/ f163 1 f94"/>
                <a:gd name="f203" fmla="*/ f164 1 f93"/>
                <a:gd name="f204" fmla="*/ f165 1 f93"/>
                <a:gd name="f205" fmla="*/ f166 f84 1"/>
                <a:gd name="f206" fmla="*/ f167 f84 1"/>
                <a:gd name="f207" fmla="*/ f169 f85 1"/>
                <a:gd name="f208" fmla="*/ f168 f85 1"/>
                <a:gd name="f209" fmla="*/ f170 f84 1"/>
                <a:gd name="f210" fmla="*/ f171 f85 1"/>
                <a:gd name="f211" fmla="*/ f172 f84 1"/>
                <a:gd name="f212" fmla="*/ f173 f85 1"/>
                <a:gd name="f213" fmla="*/ f174 f84 1"/>
                <a:gd name="f214" fmla="*/ f175 f85 1"/>
                <a:gd name="f215" fmla="*/ f176 f84 1"/>
                <a:gd name="f216" fmla="*/ f177 f85 1"/>
                <a:gd name="f217" fmla="*/ f178 f85 1"/>
                <a:gd name="f218" fmla="*/ f179 f85 1"/>
                <a:gd name="f219" fmla="*/ f180 f85 1"/>
                <a:gd name="f220" fmla="*/ f181 f85 1"/>
                <a:gd name="f221" fmla="*/ f182 f85 1"/>
                <a:gd name="f222" fmla="*/ f183 f84 1"/>
                <a:gd name="f223" fmla="*/ f184 f85 1"/>
                <a:gd name="f224" fmla="*/ f185 f84 1"/>
                <a:gd name="f225" fmla="*/ f186 f85 1"/>
                <a:gd name="f226" fmla="*/ f187 f85 1"/>
                <a:gd name="f227" fmla="*/ f188 f84 1"/>
                <a:gd name="f228" fmla="*/ f189 f84 1"/>
                <a:gd name="f229" fmla="*/ f190 f84 1"/>
                <a:gd name="f230" fmla="*/ f191 f84 1"/>
                <a:gd name="f231" fmla="*/ f192 f84 1"/>
                <a:gd name="f232" fmla="*/ f193 f84 1"/>
                <a:gd name="f233" fmla="*/ f194 f84 1"/>
                <a:gd name="f234" fmla="*/ f195 f84 1"/>
                <a:gd name="f235" fmla="*/ f196 f85 1"/>
                <a:gd name="f236" fmla="*/ f197 f84 1"/>
                <a:gd name="f237" fmla="*/ f198 f85 1"/>
                <a:gd name="f238" fmla="*/ f199 f85 1"/>
                <a:gd name="f239" fmla="*/ f200 f85 1"/>
                <a:gd name="f240" fmla="*/ f201 f85 1"/>
                <a:gd name="f241" fmla="*/ f202 f85 1"/>
                <a:gd name="f242" fmla="*/ f203 f84 1"/>
                <a:gd name="f243" fmla="*/ f204 f8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0">
                  <a:pos x="f209" y="f210"/>
                </a:cxn>
                <a:cxn ang="f130">
                  <a:pos x="f211" y="f212"/>
                </a:cxn>
                <a:cxn ang="f130">
                  <a:pos x="f213" y="f214"/>
                </a:cxn>
                <a:cxn ang="f130">
                  <a:pos x="f215" y="f216"/>
                </a:cxn>
                <a:cxn ang="f130">
                  <a:pos x="f215" y="f217"/>
                </a:cxn>
                <a:cxn ang="f130">
                  <a:pos x="f215" y="f218"/>
                </a:cxn>
                <a:cxn ang="f130">
                  <a:pos x="f215" y="f218"/>
                </a:cxn>
                <a:cxn ang="f130">
                  <a:pos x="f215" y="f219"/>
                </a:cxn>
                <a:cxn ang="f130">
                  <a:pos x="f215" y="f220"/>
                </a:cxn>
                <a:cxn ang="f130">
                  <a:pos x="f215" y="f221"/>
                </a:cxn>
                <a:cxn ang="f130">
                  <a:pos x="f222" y="f223"/>
                </a:cxn>
                <a:cxn ang="f130">
                  <a:pos x="f224" y="f225"/>
                </a:cxn>
                <a:cxn ang="f130">
                  <a:pos x="f209" y="f226"/>
                </a:cxn>
                <a:cxn ang="f130">
                  <a:pos x="f227" y="f226"/>
                </a:cxn>
                <a:cxn ang="f130">
                  <a:pos x="f228" y="f226"/>
                </a:cxn>
                <a:cxn ang="f130">
                  <a:pos x="f229" y="f226"/>
                </a:cxn>
                <a:cxn ang="f130">
                  <a:pos x="f230" y="f226"/>
                </a:cxn>
                <a:cxn ang="f130">
                  <a:pos x="f230" y="f226"/>
                </a:cxn>
                <a:cxn ang="f130">
                  <a:pos x="f231" y="f226"/>
                </a:cxn>
                <a:cxn ang="f130">
                  <a:pos x="f232" y="f226"/>
                </a:cxn>
                <a:cxn ang="f130">
                  <a:pos x="f233" y="f226"/>
                </a:cxn>
                <a:cxn ang="f130">
                  <a:pos x="f234" y="f235"/>
                </a:cxn>
                <a:cxn ang="f130">
                  <a:pos x="f236" y="f237"/>
                </a:cxn>
                <a:cxn ang="f130">
                  <a:pos x="f236" y="f238"/>
                </a:cxn>
                <a:cxn ang="f130">
                  <a:pos x="f236" y="f239"/>
                </a:cxn>
                <a:cxn ang="f130">
                  <a:pos x="f236" y="f240"/>
                </a:cxn>
                <a:cxn ang="f130">
                  <a:pos x="f236" y="f241"/>
                </a:cxn>
                <a:cxn ang="f130">
                  <a:pos x="f242" y="f241"/>
                </a:cxn>
                <a:cxn ang="f130">
                  <a:pos x="f243" y="f241"/>
                </a:cxn>
              </a:cxnLst>
              <a:rect l="f205" t="f208" r="f206" b="f207"/>
              <a:pathLst>
                <a:path w="81508" h="1324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4"/>
                    <a:pt x="f22" y="f25"/>
                  </a:cubicBezTo>
                  <a:cubicBezTo>
                    <a:pt x="f26" y="f27"/>
                    <a:pt x="f26" y="f28"/>
                    <a:pt x="f22" y="f29"/>
                  </a:cubicBezTo>
                  <a:lnTo>
                    <a:pt x="f22" y="f29"/>
                  </a:lnTo>
                  <a:cubicBezTo>
                    <a:pt x="f26" y="f30"/>
                    <a:pt x="f26" y="f31"/>
                    <a:pt x="f22" y="f32"/>
                  </a:cubicBezTo>
                  <a:cubicBezTo>
                    <a:pt x="f26" y="f33"/>
                    <a:pt x="f26" y="f34"/>
                    <a:pt x="f22" y="f35"/>
                  </a:cubicBezTo>
                  <a:cubicBezTo>
                    <a:pt x="f26" y="f36"/>
                    <a:pt x="f26" y="f37"/>
                    <a:pt x="f22" y="f38"/>
                  </a:cubicBezTo>
                  <a:lnTo>
                    <a:pt x="f39" y="f40"/>
                  </a:lnTo>
                  <a:lnTo>
                    <a:pt x="f41" y="f42"/>
                  </a:lnTo>
                  <a:lnTo>
                    <a:pt x="f8" y="f43"/>
                  </a:lnTo>
                  <a:lnTo>
                    <a:pt x="f44" y="f43"/>
                  </a:lnTo>
                  <a:lnTo>
                    <a:pt x="f45" y="f43"/>
                  </a:lnTo>
                  <a:lnTo>
                    <a:pt x="f5" y="f43"/>
                  </a:lnTo>
                  <a:cubicBezTo>
                    <a:pt x="f46" y="f47"/>
                    <a:pt x="f48" y="f47"/>
                    <a:pt x="f49" y="f43"/>
                  </a:cubicBezTo>
                  <a:lnTo>
                    <a:pt x="f49" y="f43"/>
                  </a:lnTo>
                  <a:cubicBezTo>
                    <a:pt x="f49" y="f43"/>
                    <a:pt x="f49" y="f43"/>
                    <a:pt x="f50" y="f43"/>
                  </a:cubicBezTo>
                  <a:cubicBezTo>
                    <a:pt x="f51" y="f52"/>
                    <a:pt x="f53" y="f52"/>
                    <a:pt x="f54" y="f43"/>
                  </a:cubicBezTo>
                  <a:lnTo>
                    <a:pt x="f55" y="f43"/>
                  </a:ln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68" y="f38"/>
                    <a:pt x="f66" y="f37"/>
                  </a:cubicBezTo>
                  <a:cubicBezTo>
                    <a:pt x="f70" y="f71"/>
                    <a:pt x="f70" y="f72"/>
                    <a:pt x="f66" y="f73"/>
                  </a:cubicBezTo>
                  <a:cubicBezTo>
                    <a:pt x="f74" y="f75"/>
                    <a:pt x="f74" y="f76"/>
                    <a:pt x="f66" y="f31"/>
                  </a:cubicBezTo>
                  <a:lnTo>
                    <a:pt x="f66" y="f77"/>
                  </a:lnTo>
                  <a:lnTo>
                    <a:pt x="f78" y="f77"/>
                  </a:lnTo>
                  <a:cubicBezTo>
                    <a:pt x="f79" y="f80"/>
                    <a:pt x="f81" y="f80"/>
                    <a:pt x="f82" y="f7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8" name="Freeform: Shape 1751">
              <a:extLst>
                <a:ext uri="{FF2B5EF4-FFF2-40B4-BE49-F238E27FC236}">
                  <a16:creationId xmlns:a16="http://schemas.microsoft.com/office/drawing/2014/main" id="{1EA88E11-F36D-C815-F7EC-4342045CE714}"/>
                </a:ext>
              </a:extLst>
            </p:cNvPr>
            <p:cNvSpPr/>
            <p:nvPr/>
          </p:nvSpPr>
          <p:spPr>
            <a:xfrm>
              <a:off x="1967843" y="6470056"/>
              <a:ext cx="13386" cy="3843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27"/>
                <a:gd name="f7" fmla="val 384321"/>
                <a:gd name="f8" fmla="val 14068"/>
                <a:gd name="f9" fmla="val 1072"/>
                <a:gd name="f10" fmla="val 14121"/>
                <a:gd name="f11" fmla="val 723"/>
                <a:gd name="f12" fmla="val 348"/>
                <a:gd name="f13" fmla="val 14148"/>
                <a:gd name="f14" fmla="val 576"/>
                <a:gd name="f15" fmla="val 1165"/>
                <a:gd name="f16" fmla="val 1742"/>
                <a:gd name="f17" fmla="val 13719"/>
                <a:gd name="f18" fmla="val 5492"/>
                <a:gd name="f19" fmla="val 10598"/>
                <a:gd name="f20" fmla="val 8386"/>
                <a:gd name="f21" fmla="val 6833"/>
                <a:gd name="f22" fmla="val 8439"/>
                <a:gd name="f23" fmla="val 5627"/>
                <a:gd name="f24" fmla="val 5051"/>
                <a:gd name="f25" fmla="val 8573"/>
                <a:gd name="f26" fmla="val 4462"/>
                <a:gd name="f27" fmla="val 3885"/>
                <a:gd name="f28" fmla="val 2680"/>
                <a:gd name="f29" fmla="val 384322"/>
                <a:gd name="f30" fmla="+- 0 0 -90"/>
                <a:gd name="f31" fmla="*/ f3 1 14127"/>
                <a:gd name="f32" fmla="*/ f4 1 384321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127"/>
                <a:gd name="f41" fmla="*/ f37 1 384321"/>
                <a:gd name="f42" fmla="*/ 14068 f38 1"/>
                <a:gd name="f43" fmla="*/ 1072 f37 1"/>
                <a:gd name="f44" fmla="*/ 0 f37 1"/>
                <a:gd name="f45" fmla="*/ 1742 f37 1"/>
                <a:gd name="f46" fmla="*/ 6833 f38 1"/>
                <a:gd name="f47" fmla="*/ 8439 f37 1"/>
                <a:gd name="f48" fmla="*/ 5627 f38 1"/>
                <a:gd name="f49" fmla="*/ 3885 f38 1"/>
                <a:gd name="f50" fmla="*/ 2680 f38 1"/>
                <a:gd name="f51" fmla="*/ 0 f38 1"/>
                <a:gd name="f52" fmla="*/ 384322 f37 1"/>
                <a:gd name="f53" fmla="+- f39 0 f1"/>
                <a:gd name="f54" fmla="*/ f42 1 14127"/>
                <a:gd name="f55" fmla="*/ f43 1 384321"/>
                <a:gd name="f56" fmla="*/ f44 1 384321"/>
                <a:gd name="f57" fmla="*/ f45 1 384321"/>
                <a:gd name="f58" fmla="*/ f46 1 14127"/>
                <a:gd name="f59" fmla="*/ f47 1 384321"/>
                <a:gd name="f60" fmla="*/ f48 1 14127"/>
                <a:gd name="f61" fmla="*/ f49 1 14127"/>
                <a:gd name="f62" fmla="*/ f50 1 14127"/>
                <a:gd name="f63" fmla="*/ f51 1 14127"/>
                <a:gd name="f64" fmla="*/ f52 1 384321"/>
                <a:gd name="f65" fmla="*/ f33 1 f40"/>
                <a:gd name="f66" fmla="*/ f34 1 f40"/>
                <a:gd name="f67" fmla="*/ f33 1 f41"/>
                <a:gd name="f68" fmla="*/ f35 1 f41"/>
                <a:gd name="f69" fmla="*/ f54 1 f40"/>
                <a:gd name="f70" fmla="*/ f55 1 f41"/>
                <a:gd name="f71" fmla="*/ f56 1 f41"/>
                <a:gd name="f72" fmla="*/ f57 1 f41"/>
                <a:gd name="f73" fmla="*/ f58 1 f40"/>
                <a:gd name="f74" fmla="*/ f59 1 f41"/>
                <a:gd name="f75" fmla="*/ f60 1 f40"/>
                <a:gd name="f76" fmla="*/ f61 1 f40"/>
                <a:gd name="f77" fmla="*/ f62 1 f40"/>
                <a:gd name="f78" fmla="*/ f63 1 f40"/>
                <a:gd name="f79" fmla="*/ f64 1 f41"/>
                <a:gd name="f80" fmla="*/ f65 f31 1"/>
                <a:gd name="f81" fmla="*/ f66 f31 1"/>
                <a:gd name="f82" fmla="*/ f68 f32 1"/>
                <a:gd name="f83" fmla="*/ f67 f32 1"/>
                <a:gd name="f84" fmla="*/ f69 f31 1"/>
                <a:gd name="f85" fmla="*/ f70 f32 1"/>
                <a:gd name="f86" fmla="*/ f71 f32 1"/>
                <a:gd name="f87" fmla="*/ f72 f32 1"/>
                <a:gd name="f88" fmla="*/ f73 f31 1"/>
                <a:gd name="f89" fmla="*/ f74 f32 1"/>
                <a:gd name="f90" fmla="*/ f75 f31 1"/>
                <a:gd name="f91" fmla="*/ f76 f31 1"/>
                <a:gd name="f92" fmla="*/ f77 f31 1"/>
                <a:gd name="f93" fmla="*/ f78 f31 1"/>
                <a:gd name="f94" fmla="*/ f7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4" y="f85"/>
                </a:cxn>
                <a:cxn ang="f53">
                  <a:pos x="f84" y="f86"/>
                </a:cxn>
                <a:cxn ang="f53">
                  <a:pos x="f84" y="f87"/>
                </a:cxn>
                <a:cxn ang="f53">
                  <a:pos x="f88" y="f89"/>
                </a:cxn>
                <a:cxn ang="f53">
                  <a:pos x="f90" y="f89"/>
                </a:cxn>
                <a:cxn ang="f53">
                  <a:pos x="f91" y="f89"/>
                </a:cxn>
                <a:cxn ang="f53">
                  <a:pos x="f92" y="f89"/>
                </a:cxn>
                <a:cxn ang="f53">
                  <a:pos x="f92" y="f89"/>
                </a:cxn>
                <a:cxn ang="f53">
                  <a:pos x="f93" y="f89"/>
                </a:cxn>
                <a:cxn ang="f53">
                  <a:pos x="f93" y="f94"/>
                </a:cxn>
                <a:cxn ang="f53">
                  <a:pos x="f84" y="f94"/>
                </a:cxn>
                <a:cxn ang="f53">
                  <a:pos x="f84" y="f85"/>
                </a:cxn>
              </a:cxnLst>
              <a:rect l="f80" t="f83" r="f81" b="f82"/>
              <a:pathLst>
                <a:path w="14127" h="384321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cubicBezTo>
                    <a:pt x="f13" y="f14"/>
                    <a:pt x="f13" y="f15"/>
                    <a:pt x="f8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22"/>
                  </a:lnTo>
                  <a:cubicBezTo>
                    <a:pt x="f24" y="f25"/>
                    <a:pt x="f26" y="f25"/>
                    <a:pt x="f27" y="f22"/>
                  </a:cubicBezTo>
                  <a:lnTo>
                    <a:pt x="f28" y="f22"/>
                  </a:lnTo>
                  <a:lnTo>
                    <a:pt x="f28" y="f22"/>
                  </a:lnTo>
                  <a:lnTo>
                    <a:pt x="f5" y="f22"/>
                  </a:lnTo>
                  <a:lnTo>
                    <a:pt x="f5" y="f29"/>
                  </a:lnTo>
                  <a:lnTo>
                    <a:pt x="f8" y="f2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9" name="Freeform: Shape 1752">
              <a:extLst>
                <a:ext uri="{FF2B5EF4-FFF2-40B4-BE49-F238E27FC236}">
                  <a16:creationId xmlns:a16="http://schemas.microsoft.com/office/drawing/2014/main" id="{C87E9B6F-9232-DF81-5D72-E3A981845A98}"/>
                </a:ext>
              </a:extLst>
            </p:cNvPr>
            <p:cNvSpPr/>
            <p:nvPr/>
          </p:nvSpPr>
          <p:spPr>
            <a:xfrm>
              <a:off x="930392" y="6470330"/>
              <a:ext cx="432428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6193"/>
                <a:gd name="f7" fmla="val 2411"/>
                <a:gd name="f8" fmla="val 455524"/>
                <a:gd name="f9" fmla="val 1206"/>
                <a:gd name="f10" fmla="val 2009"/>
                <a:gd name="f11" fmla="val 456194"/>
                <a:gd name="f12" fmla="val 456127"/>
                <a:gd name="f13" fmla="val 1875"/>
                <a:gd name="f14" fmla="val 1340"/>
                <a:gd name="f15" fmla="val 804"/>
                <a:gd name="f16" fmla="+- 0 0 -90"/>
                <a:gd name="f17" fmla="*/ f3 1 456193"/>
                <a:gd name="f18" fmla="*/ f4 1 241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56193"/>
                <a:gd name="f27" fmla="*/ f23 1 2411"/>
                <a:gd name="f28" fmla="*/ 455524 f24 1"/>
                <a:gd name="f29" fmla="*/ 0 f23 1"/>
                <a:gd name="f30" fmla="*/ 0 f24 1"/>
                <a:gd name="f31" fmla="*/ 1206 f23 1"/>
                <a:gd name="f32" fmla="*/ 2411 f23 1"/>
                <a:gd name="f33" fmla="*/ 456194 f24 1"/>
                <a:gd name="f34" fmla="*/ 804 f23 1"/>
                <a:gd name="f35" fmla="+- f25 0 f1"/>
                <a:gd name="f36" fmla="*/ f28 1 456193"/>
                <a:gd name="f37" fmla="*/ f29 1 2411"/>
                <a:gd name="f38" fmla="*/ f30 1 456193"/>
                <a:gd name="f39" fmla="*/ f31 1 2411"/>
                <a:gd name="f40" fmla="*/ f32 1 2411"/>
                <a:gd name="f41" fmla="*/ f33 1 456193"/>
                <a:gd name="f42" fmla="*/ f34 1 2411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2"/>
                </a:cxn>
                <a:cxn ang="f35">
                  <a:pos x="f63" y="f64"/>
                </a:cxn>
              </a:cxnLst>
              <a:rect l="f54" t="f57" r="f55" b="f56"/>
              <a:pathLst>
                <a:path w="456193" h="2411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5" y="f9"/>
                    <a:pt x="f5" y="f10"/>
                    <a:pt x="f5" y="f7"/>
                  </a:cubicBezTo>
                  <a:lnTo>
                    <a:pt x="f11" y="f7"/>
                  </a:lnTo>
                  <a:cubicBezTo>
                    <a:pt x="f12" y="f13"/>
                    <a:pt x="f12" y="f14"/>
                    <a:pt x="f11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0" name="Freeform: Shape 1753">
              <a:extLst>
                <a:ext uri="{FF2B5EF4-FFF2-40B4-BE49-F238E27FC236}">
                  <a16:creationId xmlns:a16="http://schemas.microsoft.com/office/drawing/2014/main" id="{988C9F9B-BBD6-65DF-D899-C885E2F6B556}"/>
                </a:ext>
              </a:extLst>
            </p:cNvPr>
            <p:cNvSpPr/>
            <p:nvPr/>
          </p:nvSpPr>
          <p:spPr>
            <a:xfrm>
              <a:off x="915789" y="6474080"/>
              <a:ext cx="13844" cy="3786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78695"/>
                <a:gd name="f8" fmla="val 13934"/>
                <a:gd name="f9" fmla="val 804"/>
                <a:gd name="f10" fmla="val 13762"/>
                <a:gd name="f11" fmla="val 1233"/>
                <a:gd name="f12" fmla="val 13537"/>
                <a:gd name="f13" fmla="val 1634"/>
                <a:gd name="f14" fmla="val 13264"/>
                <a:gd name="f15" fmla="val 2009"/>
                <a:gd name="f16" fmla="val 12192"/>
                <a:gd name="f17" fmla="val 2813"/>
                <a:gd name="f18" fmla="val 10986"/>
                <a:gd name="f19" fmla="val 3617"/>
                <a:gd name="f20" fmla="val 10541"/>
                <a:gd name="f21" fmla="val 3670"/>
                <a:gd name="f22" fmla="val 10091"/>
                <a:gd name="f23" fmla="val 9646"/>
                <a:gd name="f24" fmla="val 8441"/>
                <a:gd name="f25" fmla="val 7235"/>
                <a:gd name="f26" fmla="val 5493"/>
                <a:gd name="f27" fmla="val 378696"/>
                <a:gd name="f28" fmla="val 14604"/>
                <a:gd name="f29" fmla="+- 0 0 -90"/>
                <a:gd name="f30" fmla="*/ f3 1 14603"/>
                <a:gd name="f31" fmla="*/ f4 1 378695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4603"/>
                <a:gd name="f40" fmla="*/ f36 1 378695"/>
                <a:gd name="f41" fmla="*/ 13934 f37 1"/>
                <a:gd name="f42" fmla="*/ 804 f36 1"/>
                <a:gd name="f43" fmla="*/ 13264 f37 1"/>
                <a:gd name="f44" fmla="*/ 2009 f36 1"/>
                <a:gd name="f45" fmla="*/ 12192 f37 1"/>
                <a:gd name="f46" fmla="*/ 2813 f36 1"/>
                <a:gd name="f47" fmla="*/ 10986 f37 1"/>
                <a:gd name="f48" fmla="*/ 3617 f36 1"/>
                <a:gd name="f49" fmla="*/ 9646 f37 1"/>
                <a:gd name="f50" fmla="*/ 8441 f37 1"/>
                <a:gd name="f51" fmla="*/ 7235 f37 1"/>
                <a:gd name="f52" fmla="*/ 5493 f37 1"/>
                <a:gd name="f53" fmla="*/ 0 f37 1"/>
                <a:gd name="f54" fmla="*/ 378696 f36 1"/>
                <a:gd name="f55" fmla="*/ 14604 f37 1"/>
                <a:gd name="f56" fmla="*/ 0 f36 1"/>
                <a:gd name="f57" fmla="+- f38 0 f1"/>
                <a:gd name="f58" fmla="*/ f41 1 14603"/>
                <a:gd name="f59" fmla="*/ f42 1 378695"/>
                <a:gd name="f60" fmla="*/ f43 1 14603"/>
                <a:gd name="f61" fmla="*/ f44 1 378695"/>
                <a:gd name="f62" fmla="*/ f45 1 14603"/>
                <a:gd name="f63" fmla="*/ f46 1 378695"/>
                <a:gd name="f64" fmla="*/ f47 1 14603"/>
                <a:gd name="f65" fmla="*/ f48 1 378695"/>
                <a:gd name="f66" fmla="*/ f49 1 14603"/>
                <a:gd name="f67" fmla="*/ f50 1 14603"/>
                <a:gd name="f68" fmla="*/ f51 1 14603"/>
                <a:gd name="f69" fmla="*/ f52 1 14603"/>
                <a:gd name="f70" fmla="*/ f53 1 14603"/>
                <a:gd name="f71" fmla="*/ f54 1 378695"/>
                <a:gd name="f72" fmla="*/ f55 1 14603"/>
                <a:gd name="f73" fmla="*/ f56 1 378695"/>
                <a:gd name="f74" fmla="*/ f32 1 f39"/>
                <a:gd name="f75" fmla="*/ f33 1 f39"/>
                <a:gd name="f76" fmla="*/ f32 1 f40"/>
                <a:gd name="f77" fmla="*/ f34 1 f40"/>
                <a:gd name="f78" fmla="*/ f58 1 f39"/>
                <a:gd name="f79" fmla="*/ f59 1 f40"/>
                <a:gd name="f80" fmla="*/ f60 1 f39"/>
                <a:gd name="f81" fmla="*/ f61 1 f40"/>
                <a:gd name="f82" fmla="*/ f62 1 f39"/>
                <a:gd name="f83" fmla="*/ f63 1 f40"/>
                <a:gd name="f84" fmla="*/ f64 1 f39"/>
                <a:gd name="f85" fmla="*/ f65 1 f40"/>
                <a:gd name="f86" fmla="*/ f66 1 f39"/>
                <a:gd name="f87" fmla="*/ f67 1 f39"/>
                <a:gd name="f88" fmla="*/ f68 1 f39"/>
                <a:gd name="f89" fmla="*/ f69 1 f39"/>
                <a:gd name="f90" fmla="*/ f70 1 f39"/>
                <a:gd name="f91" fmla="*/ f71 1 f40"/>
                <a:gd name="f92" fmla="*/ f72 1 f39"/>
                <a:gd name="f93" fmla="*/ f73 1 f40"/>
                <a:gd name="f94" fmla="*/ f74 f30 1"/>
                <a:gd name="f95" fmla="*/ f75 f30 1"/>
                <a:gd name="f96" fmla="*/ f77 f31 1"/>
                <a:gd name="f97" fmla="*/ f76 f31 1"/>
                <a:gd name="f98" fmla="*/ f78 f30 1"/>
                <a:gd name="f99" fmla="*/ f79 f31 1"/>
                <a:gd name="f100" fmla="*/ f80 f30 1"/>
                <a:gd name="f101" fmla="*/ f81 f31 1"/>
                <a:gd name="f102" fmla="*/ f82 f30 1"/>
                <a:gd name="f103" fmla="*/ f83 f31 1"/>
                <a:gd name="f104" fmla="*/ f84 f30 1"/>
                <a:gd name="f105" fmla="*/ f85 f31 1"/>
                <a:gd name="f106" fmla="*/ f86 f30 1"/>
                <a:gd name="f107" fmla="*/ f87 f30 1"/>
                <a:gd name="f108" fmla="*/ f88 f30 1"/>
                <a:gd name="f109" fmla="*/ f89 f30 1"/>
                <a:gd name="f110" fmla="*/ f90 f30 1"/>
                <a:gd name="f111" fmla="*/ f91 f31 1"/>
                <a:gd name="f112" fmla="*/ f92 f30 1"/>
                <a:gd name="f113" fmla="*/ f9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5"/>
                </a:cxn>
                <a:cxn ang="f57">
                  <a:pos x="f107" y="f105"/>
                </a:cxn>
                <a:cxn ang="f57">
                  <a:pos x="f108" y="f105"/>
                </a:cxn>
                <a:cxn ang="f57">
                  <a:pos x="f109" y="f105"/>
                </a:cxn>
                <a:cxn ang="f57">
                  <a:pos x="f110" y="f105"/>
                </a:cxn>
                <a:cxn ang="f57">
                  <a:pos x="f110" y="f111"/>
                </a:cxn>
                <a:cxn ang="f57">
                  <a:pos x="f112" y="f111"/>
                </a:cxn>
                <a:cxn ang="f57">
                  <a:pos x="f112" y="f113"/>
                </a:cxn>
              </a:cxnLst>
              <a:rect l="f94" t="f97" r="f95" b="f96"/>
              <a:pathLst>
                <a:path w="14603" h="37869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1"/>
                    <a:pt x="f23" y="f19"/>
                  </a:cubicBezTo>
                  <a:lnTo>
                    <a:pt x="f24" y="f19"/>
                  </a:lnTo>
                  <a:lnTo>
                    <a:pt x="f25" y="f19"/>
                  </a:lnTo>
                  <a:lnTo>
                    <a:pt x="f26" y="f19"/>
                  </a:lnTo>
                  <a:lnTo>
                    <a:pt x="f5" y="f19"/>
                  </a:lnTo>
                  <a:lnTo>
                    <a:pt x="f5" y="f27"/>
                  </a:lnTo>
                  <a:lnTo>
                    <a:pt x="f28" y="f27"/>
                  </a:lnTo>
                  <a:lnTo>
                    <a:pt x="f2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1" name="Freeform: Shape 1754">
              <a:extLst>
                <a:ext uri="{FF2B5EF4-FFF2-40B4-BE49-F238E27FC236}">
                  <a16:creationId xmlns:a16="http://schemas.microsoft.com/office/drawing/2014/main" id="{24FFC7A7-B554-C95B-FA9D-CFB55B691D6D}"/>
                </a:ext>
              </a:extLst>
            </p:cNvPr>
            <p:cNvSpPr/>
            <p:nvPr/>
          </p:nvSpPr>
          <p:spPr>
            <a:xfrm>
              <a:off x="1966316" y="6464030"/>
              <a:ext cx="6601" cy="2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66"/>
                <a:gd name="f7" fmla="val 2143"/>
                <a:gd name="f8" fmla="val 6967"/>
                <a:gd name="f9" fmla="val 5225"/>
                <a:gd name="f10" fmla="val 1809"/>
                <a:gd name="f11" fmla="val 147"/>
                <a:gd name="f12" fmla="val 3497"/>
                <a:gd name="f13" fmla="val 911"/>
                <a:gd name="f14" fmla="val 4823"/>
                <a:gd name="f15" fmla="val 5359"/>
                <a:gd name="f16" fmla="val 1273"/>
                <a:gd name="f17" fmla="val 6096"/>
                <a:gd name="f18" fmla="val 536"/>
                <a:gd name="f19" fmla="+- 0 0 -90"/>
                <a:gd name="f20" fmla="*/ f3 1 6966"/>
                <a:gd name="f21" fmla="*/ f4 1 214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6966"/>
                <a:gd name="f30" fmla="*/ f26 1 2143"/>
                <a:gd name="f31" fmla="*/ 6967 f27 1"/>
                <a:gd name="f32" fmla="*/ 0 f26 1"/>
                <a:gd name="f33" fmla="*/ 5225 f27 1"/>
                <a:gd name="f34" fmla="*/ 0 f27 1"/>
                <a:gd name="f35" fmla="*/ 4823 f27 1"/>
                <a:gd name="f36" fmla="*/ 2143 f26 1"/>
                <a:gd name="f37" fmla="+- f28 0 f1"/>
                <a:gd name="f38" fmla="*/ f31 1 6966"/>
                <a:gd name="f39" fmla="*/ f32 1 2143"/>
                <a:gd name="f40" fmla="*/ f33 1 6966"/>
                <a:gd name="f41" fmla="*/ f34 1 6966"/>
                <a:gd name="f42" fmla="*/ f35 1 6966"/>
                <a:gd name="f43" fmla="*/ f36 1 2143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29"/>
                <a:gd name="f52" fmla="*/ f42 1 f29"/>
                <a:gd name="f53" fmla="*/ f43 1 f30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0 1"/>
                <a:gd name="f62" fmla="*/ f52 f20 1"/>
                <a:gd name="f63" fmla="*/ f53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59"/>
                </a:cxn>
                <a:cxn ang="f37">
                  <a:pos x="f60" y="f59"/>
                </a:cxn>
                <a:cxn ang="f37">
                  <a:pos x="f61" y="f59"/>
                </a:cxn>
                <a:cxn ang="f37">
                  <a:pos x="f61" y="f59"/>
                </a:cxn>
                <a:cxn ang="f37">
                  <a:pos x="f62" y="f63"/>
                </a:cxn>
                <a:cxn ang="f37">
                  <a:pos x="f58" y="f59"/>
                </a:cxn>
              </a:cxnLst>
              <a:rect l="f54" t="f57" r="f55" b="f56"/>
              <a:pathLst>
                <a:path w="6966" h="2143">
                  <a:moveTo>
                    <a:pt x="f8" y="f5"/>
                  </a:moveTo>
                  <a:lnTo>
                    <a:pt x="f9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10" y="f11"/>
                    <a:pt x="f12" y="f13"/>
                    <a:pt x="f14" y="f7"/>
                  </a:cubicBezTo>
                  <a:cubicBezTo>
                    <a:pt x="f15" y="f16"/>
                    <a:pt x="f17" y="f18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2" name="Freeform: Shape 1755">
              <a:extLst>
                <a:ext uri="{FF2B5EF4-FFF2-40B4-BE49-F238E27FC236}">
                  <a16:creationId xmlns:a16="http://schemas.microsoft.com/office/drawing/2014/main" id="{76CE297A-7D80-EA71-CAB9-27B6E0547042}"/>
                </a:ext>
              </a:extLst>
            </p:cNvPr>
            <p:cNvSpPr/>
            <p:nvPr/>
          </p:nvSpPr>
          <p:spPr>
            <a:xfrm>
              <a:off x="1965301" y="6476091"/>
              <a:ext cx="5971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96"/>
                <a:gd name="f7" fmla="val 1607"/>
                <a:gd name="f8" fmla="val 2411"/>
                <a:gd name="f9" fmla="val 5091"/>
                <a:gd name="f10" fmla="val 6297"/>
                <a:gd name="f11" fmla="val 5252"/>
                <a:gd name="f12" fmla="val 1380"/>
                <a:gd name="f13" fmla="val 4314"/>
                <a:gd name="f14" fmla="val 817"/>
                <a:gd name="f15" fmla="val 3617"/>
                <a:gd name="f16" fmla="val 2586"/>
                <a:gd name="f17" fmla="val 857"/>
                <a:gd name="f18" fmla="val 1326"/>
                <a:gd name="f19" fmla="val 1406"/>
                <a:gd name="f20" fmla="+- 0 0 -90"/>
                <a:gd name="f21" fmla="*/ f3 1 6296"/>
                <a:gd name="f22" fmla="*/ f4 1 160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6296"/>
                <a:gd name="f31" fmla="*/ f27 1 1607"/>
                <a:gd name="f32" fmla="*/ 0 f28 1"/>
                <a:gd name="f33" fmla="*/ 1607 f27 1"/>
                <a:gd name="f34" fmla="*/ 2411 f28 1"/>
                <a:gd name="f35" fmla="*/ 5091 f28 1"/>
                <a:gd name="f36" fmla="*/ 6297 f28 1"/>
                <a:gd name="f37" fmla="*/ 3617 f28 1"/>
                <a:gd name="f38" fmla="*/ 0 f27 1"/>
                <a:gd name="f39" fmla="+- f29 0 f1"/>
                <a:gd name="f40" fmla="*/ f32 1 6296"/>
                <a:gd name="f41" fmla="*/ f33 1 1607"/>
                <a:gd name="f42" fmla="*/ f34 1 6296"/>
                <a:gd name="f43" fmla="*/ f35 1 6296"/>
                <a:gd name="f44" fmla="*/ f36 1 6296"/>
                <a:gd name="f45" fmla="*/ f37 1 6296"/>
                <a:gd name="f46" fmla="*/ f38 1 1607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0"/>
                <a:gd name="f55" fmla="*/ f44 1 f30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1 1"/>
                <a:gd name="f66" fmla="*/ f55 f21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3"/>
                </a:cxn>
                <a:cxn ang="f39">
                  <a:pos x="f65" y="f63"/>
                </a:cxn>
                <a:cxn ang="f39">
                  <a:pos x="f65" y="f63"/>
                </a:cxn>
                <a:cxn ang="f39">
                  <a:pos x="f66" y="f63"/>
                </a:cxn>
                <a:cxn ang="f39">
                  <a:pos x="f67" y="f68"/>
                </a:cxn>
                <a:cxn ang="f39">
                  <a:pos x="f62" y="f63"/>
                </a:cxn>
              </a:cxnLst>
              <a:rect l="f58" t="f61" r="f59" b="f60"/>
              <a:pathLst>
                <a:path w="6296" h="1607">
                  <a:moveTo>
                    <a:pt x="f5" y="f7"/>
                  </a:moveTo>
                  <a:lnTo>
                    <a:pt x="f8" y="f7"/>
                  </a:lnTo>
                  <a:lnTo>
                    <a:pt x="f9" y="f7"/>
                  </a:lnTo>
                  <a:lnTo>
                    <a:pt x="f9" y="f7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15" y="f5"/>
                  </a:cubicBezTo>
                  <a:cubicBezTo>
                    <a:pt x="f16" y="f17"/>
                    <a:pt x="f18" y="f19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3" name="Freeform: Shape 1756">
              <a:extLst>
                <a:ext uri="{FF2B5EF4-FFF2-40B4-BE49-F238E27FC236}">
                  <a16:creationId xmlns:a16="http://schemas.microsoft.com/office/drawing/2014/main" id="{BE0836BD-4014-C867-D57F-1B12CB7B8B7C}"/>
                </a:ext>
              </a:extLst>
            </p:cNvPr>
            <p:cNvSpPr/>
            <p:nvPr/>
          </p:nvSpPr>
          <p:spPr>
            <a:xfrm>
              <a:off x="1969745" y="6465283"/>
              <a:ext cx="12243" cy="139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21"/>
                <a:gd name="f7" fmla="val 13988"/>
                <a:gd name="f8" fmla="val 11120"/>
                <a:gd name="f9" fmla="val 2100"/>
                <a:gd name="f10" fmla="val 10932"/>
                <a:gd name="f11" fmla="val 1684"/>
                <a:gd name="f12" fmla="val 10651"/>
                <a:gd name="f13" fmla="val 1323"/>
                <a:gd name="f14" fmla="val 10316"/>
                <a:gd name="f15" fmla="val 1028"/>
                <a:gd name="f16" fmla="val 10022"/>
                <a:gd name="f17" fmla="val 653"/>
                <a:gd name="f18" fmla="val 9660"/>
                <a:gd name="f19" fmla="val 332"/>
                <a:gd name="f20" fmla="val 9244"/>
                <a:gd name="f21" fmla="val 90"/>
                <a:gd name="f22" fmla="val 8173"/>
                <a:gd name="f23" fmla="val 7690"/>
                <a:gd name="f24" fmla="val -30"/>
                <a:gd name="f25" fmla="val 7181"/>
                <a:gd name="f26" fmla="val 6699"/>
                <a:gd name="f27" fmla="val 5627"/>
                <a:gd name="f28" fmla="val 5051"/>
                <a:gd name="f29" fmla="val 23"/>
                <a:gd name="f30" fmla="val 4461"/>
                <a:gd name="f31" fmla="val 3885"/>
                <a:gd name="f32" fmla="val 2867"/>
                <a:gd name="f33" fmla="val 265"/>
                <a:gd name="f34" fmla="val 1902"/>
                <a:gd name="f35" fmla="val 680"/>
                <a:gd name="f36" fmla="val 1072"/>
                <a:gd name="f37" fmla="val 1296"/>
                <a:gd name="f38" fmla="val 2438"/>
                <a:gd name="f39" fmla="val 2636"/>
                <a:gd name="f40" fmla="val 3215"/>
                <a:gd name="f41" fmla="val 4471"/>
                <a:gd name="f42" fmla="val 6386"/>
                <a:gd name="f43" fmla="val 3175"/>
                <a:gd name="f44" fmla="val 8757"/>
                <a:gd name="f45" fmla="val 1969"/>
                <a:gd name="f46" fmla="val 10968"/>
                <a:gd name="f47" fmla="val 12281"/>
                <a:gd name="f48" fmla="val 697"/>
                <a:gd name="f49" fmla="val 13098"/>
                <a:gd name="f50" fmla="val 1634"/>
                <a:gd name="f51" fmla="val 13660"/>
                <a:gd name="f52" fmla="val 2680"/>
                <a:gd name="f53" fmla="val 13888"/>
                <a:gd name="f54" fmla="val 3256"/>
                <a:gd name="f55" fmla="val 14022"/>
                <a:gd name="f56" fmla="val 3845"/>
                <a:gd name="f57" fmla="val 4421"/>
                <a:gd name="f58" fmla="val 9392"/>
                <a:gd name="f59" fmla="val 13834"/>
                <a:gd name="f60" fmla="val 12513"/>
                <a:gd name="f61" fmla="val 10941"/>
                <a:gd name="f62" fmla="val 12862"/>
                <a:gd name="f63" fmla="val 7190"/>
                <a:gd name="f64" fmla="val 12942"/>
                <a:gd name="f65" fmla="val 6614"/>
                <a:gd name="f66" fmla="val 6025"/>
                <a:gd name="f67" fmla="val 5449"/>
                <a:gd name="f68" fmla="val 12929"/>
                <a:gd name="f69" fmla="val 4953"/>
                <a:gd name="f70" fmla="val 3975"/>
                <a:gd name="f71" fmla="val 12433"/>
                <a:gd name="f72" fmla="val 3225"/>
                <a:gd name="f73" fmla="val 11843"/>
                <a:gd name="f74" fmla="val 2582"/>
                <a:gd name="f75" fmla="+- 0 0 -90"/>
                <a:gd name="f76" fmla="*/ f3 1 12921"/>
                <a:gd name="f77" fmla="*/ f4 1 13988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12921"/>
                <a:gd name="f86" fmla="*/ f82 1 13988"/>
                <a:gd name="f87" fmla="*/ 11120 f83 1"/>
                <a:gd name="f88" fmla="*/ 2100 f82 1"/>
                <a:gd name="f89" fmla="*/ 10316 f83 1"/>
                <a:gd name="f90" fmla="*/ 1028 f82 1"/>
                <a:gd name="f91" fmla="*/ 9244 f83 1"/>
                <a:gd name="f92" fmla="*/ 90 f82 1"/>
                <a:gd name="f93" fmla="*/ 8173 f83 1"/>
                <a:gd name="f94" fmla="*/ 6699 f83 1"/>
                <a:gd name="f95" fmla="*/ 5627 f83 1"/>
                <a:gd name="f96" fmla="*/ 3885 f83 1"/>
                <a:gd name="f97" fmla="*/ 1072 f83 1"/>
                <a:gd name="f98" fmla="*/ 1296 f82 1"/>
                <a:gd name="f99" fmla="*/ 3215 f83 1"/>
                <a:gd name="f100" fmla="*/ 6386 f82 1"/>
                <a:gd name="f101" fmla="*/ 0 f83 1"/>
                <a:gd name="f102" fmla="*/ 12281 f82 1"/>
                <a:gd name="f103" fmla="*/ 2680 f83 1"/>
                <a:gd name="f104" fmla="*/ 13888 f82 1"/>
                <a:gd name="f105" fmla="*/ 4421 f83 1"/>
                <a:gd name="f106" fmla="*/ 12862 f83 1"/>
                <a:gd name="f107" fmla="*/ 7190 f82 1"/>
                <a:gd name="f108" fmla="*/ 5449 f82 1"/>
                <a:gd name="f109" fmla="*/ 3975 f82 1"/>
                <a:gd name="f110" fmla="+- f84 0 f1"/>
                <a:gd name="f111" fmla="*/ f87 1 12921"/>
                <a:gd name="f112" fmla="*/ f88 1 13988"/>
                <a:gd name="f113" fmla="*/ f89 1 12921"/>
                <a:gd name="f114" fmla="*/ f90 1 13988"/>
                <a:gd name="f115" fmla="*/ f91 1 12921"/>
                <a:gd name="f116" fmla="*/ f92 1 13988"/>
                <a:gd name="f117" fmla="*/ f93 1 12921"/>
                <a:gd name="f118" fmla="*/ f94 1 12921"/>
                <a:gd name="f119" fmla="*/ f95 1 12921"/>
                <a:gd name="f120" fmla="*/ f96 1 12921"/>
                <a:gd name="f121" fmla="*/ f97 1 12921"/>
                <a:gd name="f122" fmla="*/ f98 1 13988"/>
                <a:gd name="f123" fmla="*/ f99 1 12921"/>
                <a:gd name="f124" fmla="*/ f100 1 13988"/>
                <a:gd name="f125" fmla="*/ f101 1 12921"/>
                <a:gd name="f126" fmla="*/ f102 1 13988"/>
                <a:gd name="f127" fmla="*/ f103 1 12921"/>
                <a:gd name="f128" fmla="*/ f104 1 13988"/>
                <a:gd name="f129" fmla="*/ f105 1 12921"/>
                <a:gd name="f130" fmla="*/ f106 1 12921"/>
                <a:gd name="f131" fmla="*/ f107 1 13988"/>
                <a:gd name="f132" fmla="*/ f108 1 13988"/>
                <a:gd name="f133" fmla="*/ f109 1 13988"/>
                <a:gd name="f134" fmla="*/ f78 1 f85"/>
                <a:gd name="f135" fmla="*/ f79 1 f85"/>
                <a:gd name="f136" fmla="*/ f78 1 f86"/>
                <a:gd name="f137" fmla="*/ f80 1 f86"/>
                <a:gd name="f138" fmla="*/ f111 1 f85"/>
                <a:gd name="f139" fmla="*/ f112 1 f86"/>
                <a:gd name="f140" fmla="*/ f113 1 f85"/>
                <a:gd name="f141" fmla="*/ f114 1 f86"/>
                <a:gd name="f142" fmla="*/ f115 1 f85"/>
                <a:gd name="f143" fmla="*/ f116 1 f86"/>
                <a:gd name="f144" fmla="*/ f117 1 f85"/>
                <a:gd name="f145" fmla="*/ f118 1 f85"/>
                <a:gd name="f146" fmla="*/ f119 1 f85"/>
                <a:gd name="f147" fmla="*/ f120 1 f85"/>
                <a:gd name="f148" fmla="*/ f121 1 f85"/>
                <a:gd name="f149" fmla="*/ f122 1 f86"/>
                <a:gd name="f150" fmla="*/ f123 1 f85"/>
                <a:gd name="f151" fmla="*/ f124 1 f86"/>
                <a:gd name="f152" fmla="*/ f125 1 f85"/>
                <a:gd name="f153" fmla="*/ f126 1 f86"/>
                <a:gd name="f154" fmla="*/ f127 1 f85"/>
                <a:gd name="f155" fmla="*/ f128 1 f86"/>
                <a:gd name="f156" fmla="*/ f129 1 f85"/>
                <a:gd name="f157" fmla="*/ f130 1 f85"/>
                <a:gd name="f158" fmla="*/ f131 1 f86"/>
                <a:gd name="f159" fmla="*/ f132 1 f86"/>
                <a:gd name="f160" fmla="*/ f133 1 f86"/>
                <a:gd name="f161" fmla="*/ f134 f76 1"/>
                <a:gd name="f162" fmla="*/ f135 f76 1"/>
                <a:gd name="f163" fmla="*/ f137 f77 1"/>
                <a:gd name="f164" fmla="*/ f136 f77 1"/>
                <a:gd name="f165" fmla="*/ f138 f76 1"/>
                <a:gd name="f166" fmla="*/ f139 f77 1"/>
                <a:gd name="f167" fmla="*/ f140 f76 1"/>
                <a:gd name="f168" fmla="*/ f141 f77 1"/>
                <a:gd name="f169" fmla="*/ f142 f76 1"/>
                <a:gd name="f170" fmla="*/ f143 f77 1"/>
                <a:gd name="f171" fmla="*/ f144 f76 1"/>
                <a:gd name="f172" fmla="*/ f145 f76 1"/>
                <a:gd name="f173" fmla="*/ f146 f76 1"/>
                <a:gd name="f174" fmla="*/ f147 f76 1"/>
                <a:gd name="f175" fmla="*/ f148 f76 1"/>
                <a:gd name="f176" fmla="*/ f149 f77 1"/>
                <a:gd name="f177" fmla="*/ f150 f76 1"/>
                <a:gd name="f178" fmla="*/ f151 f77 1"/>
                <a:gd name="f179" fmla="*/ f152 f76 1"/>
                <a:gd name="f180" fmla="*/ f153 f77 1"/>
                <a:gd name="f181" fmla="*/ f154 f76 1"/>
                <a:gd name="f182" fmla="*/ f155 f77 1"/>
                <a:gd name="f183" fmla="*/ f156 f76 1"/>
                <a:gd name="f184" fmla="*/ f157 f76 1"/>
                <a:gd name="f185" fmla="*/ f158 f77 1"/>
                <a:gd name="f186" fmla="*/ f159 f77 1"/>
                <a:gd name="f187" fmla="*/ f160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0">
                  <a:pos x="f165" y="f166"/>
                </a:cxn>
                <a:cxn ang="f110">
                  <a:pos x="f167" y="f168"/>
                </a:cxn>
                <a:cxn ang="f110">
                  <a:pos x="f169" y="f170"/>
                </a:cxn>
                <a:cxn ang="f110">
                  <a:pos x="f171" y="f170"/>
                </a:cxn>
                <a:cxn ang="f110">
                  <a:pos x="f172" y="f170"/>
                </a:cxn>
                <a:cxn ang="f110">
                  <a:pos x="f173" y="f170"/>
                </a:cxn>
                <a:cxn ang="f110">
                  <a:pos x="f173" y="f170"/>
                </a:cxn>
                <a:cxn ang="f110">
                  <a:pos x="f174" y="f170"/>
                </a:cxn>
                <a:cxn ang="f110">
                  <a:pos x="f174" y="f170"/>
                </a:cxn>
                <a:cxn ang="f110">
                  <a:pos x="f175" y="f176"/>
                </a:cxn>
                <a:cxn ang="f110">
                  <a:pos x="f177" y="f178"/>
                </a:cxn>
                <a:cxn ang="f110">
                  <a:pos x="f179" y="f180"/>
                </a:cxn>
                <a:cxn ang="f110">
                  <a:pos x="f181" y="f182"/>
                </a:cxn>
                <a:cxn ang="f110">
                  <a:pos x="f183" y="f182"/>
                </a:cxn>
                <a:cxn ang="f110">
                  <a:pos x="f173" y="f182"/>
                </a:cxn>
                <a:cxn ang="f110">
                  <a:pos x="f184" y="f185"/>
                </a:cxn>
                <a:cxn ang="f110">
                  <a:pos x="f184" y="f186"/>
                </a:cxn>
                <a:cxn ang="f110">
                  <a:pos x="f184" y="f187"/>
                </a:cxn>
                <a:cxn ang="f110">
                  <a:pos x="f165" y="f166"/>
                </a:cxn>
              </a:cxnLst>
              <a:rect l="f161" t="f164" r="f162" b="f163"/>
              <a:pathLst>
                <a:path w="12921" h="139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cubicBezTo>
                    <a:pt x="f23" y="f24"/>
                    <a:pt x="f25" y="f24"/>
                    <a:pt x="f26" y="f21"/>
                  </a:cubicBezTo>
                  <a:cubicBezTo>
                    <a:pt x="f26" y="f21"/>
                    <a:pt x="f26" y="f21"/>
                    <a:pt x="f27" y="f21"/>
                  </a:cubicBezTo>
                  <a:lnTo>
                    <a:pt x="f27" y="f21"/>
                  </a:lnTo>
                  <a:cubicBezTo>
                    <a:pt x="f28" y="f29"/>
                    <a:pt x="f30" y="f29"/>
                    <a:pt x="f31" y="f21"/>
                  </a:cubicBezTo>
                  <a:lnTo>
                    <a:pt x="f31" y="f2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0" y="f42"/>
                  </a:cubicBezTo>
                  <a:cubicBezTo>
                    <a:pt x="f43" y="f44"/>
                    <a:pt x="f45" y="f46"/>
                    <a:pt x="f5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5"/>
                    <a:pt x="f57" y="f53"/>
                  </a:cubicBezTo>
                  <a:lnTo>
                    <a:pt x="f27" y="f53"/>
                  </a:ln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4" y="f66"/>
                    <a:pt x="f62" y="f67"/>
                  </a:cubicBezTo>
                  <a:cubicBezTo>
                    <a:pt x="f68" y="f69"/>
                    <a:pt x="f68" y="f41"/>
                    <a:pt x="f62" y="f70"/>
                  </a:cubicBez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4" name="Freeform: Shape 1757">
              <a:extLst>
                <a:ext uri="{FF2B5EF4-FFF2-40B4-BE49-F238E27FC236}">
                  <a16:creationId xmlns:a16="http://schemas.microsoft.com/office/drawing/2014/main" id="{08F54AFD-E73A-DFEB-11B0-342769FA9458}"/>
                </a:ext>
              </a:extLst>
            </p:cNvPr>
            <p:cNvSpPr/>
            <p:nvPr/>
          </p:nvSpPr>
          <p:spPr>
            <a:xfrm>
              <a:off x="929752" y="6472470"/>
              <a:ext cx="54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"/>
                <a:gd name="f7" fmla="val 1205"/>
                <a:gd name="f8" fmla="val 1206"/>
                <a:gd name="f9" fmla="val 402"/>
                <a:gd name="f10" fmla="val 134"/>
                <a:gd name="f11" fmla="val 804"/>
                <a:gd name="f12" fmla="+- 0 0 -90"/>
                <a:gd name="f13" fmla="*/ f3 1 59"/>
                <a:gd name="f14" fmla="*/ f4 1 120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9"/>
                <a:gd name="f23" fmla="*/ f19 1 1205"/>
                <a:gd name="f24" fmla="*/ 0 f20 1"/>
                <a:gd name="f25" fmla="*/ 1206 f19 1"/>
                <a:gd name="f26" fmla="*/ 0 f19 1"/>
                <a:gd name="f27" fmla="+- f21 0 f1"/>
                <a:gd name="f28" fmla="*/ f24 1 59"/>
                <a:gd name="f29" fmla="*/ f25 1 1205"/>
                <a:gd name="f30" fmla="*/ f26 1 1205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9" h="1205">
                  <a:moveTo>
                    <a:pt x="f5" y="f8"/>
                  </a:moveTo>
                  <a:cubicBezTo>
                    <a:pt x="f5" y="f8"/>
                    <a:pt x="f5" y="f9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10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5" name="Freeform: Shape 1758">
              <a:extLst>
                <a:ext uri="{FF2B5EF4-FFF2-40B4-BE49-F238E27FC236}">
                  <a16:creationId xmlns:a16="http://schemas.microsoft.com/office/drawing/2014/main" id="{640E8D7A-8752-A5FE-6C70-3DC6599FC87F}"/>
                </a:ext>
              </a:extLst>
            </p:cNvPr>
            <p:cNvSpPr/>
            <p:nvPr/>
          </p:nvSpPr>
          <p:spPr>
            <a:xfrm>
              <a:off x="920992" y="6478094"/>
              <a:ext cx="3941" cy="1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53"/>
                <a:gd name="f7" fmla="val 13395"/>
                <a:gd name="f8" fmla="val 938"/>
                <a:gd name="f9" fmla="val 1742"/>
                <a:gd name="f10" fmla="val 2948"/>
                <a:gd name="f11" fmla="val 2412"/>
                <a:gd name="f12" fmla="+- 0 0 -90"/>
                <a:gd name="f13" fmla="*/ f3 1 4153"/>
                <a:gd name="f14" fmla="*/ f4 1 1339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153"/>
                <a:gd name="f23" fmla="*/ f19 1 13395"/>
                <a:gd name="f24" fmla="*/ 938 f20 1"/>
                <a:gd name="f25" fmla="*/ 0 f19 1"/>
                <a:gd name="f26" fmla="*/ 0 f20 1"/>
                <a:gd name="f27" fmla="*/ 1742 f20 1"/>
                <a:gd name="f28" fmla="*/ 2948 f20 1"/>
                <a:gd name="f29" fmla="*/ 4153 f20 1"/>
                <a:gd name="f30" fmla="*/ 2412 f20 1"/>
                <a:gd name="f31" fmla="+- f21 0 f1"/>
                <a:gd name="f32" fmla="*/ f24 1 4153"/>
                <a:gd name="f33" fmla="*/ f25 1 13395"/>
                <a:gd name="f34" fmla="*/ f26 1 4153"/>
                <a:gd name="f35" fmla="*/ f27 1 4153"/>
                <a:gd name="f36" fmla="*/ f28 1 4153"/>
                <a:gd name="f37" fmla="*/ f29 1 4153"/>
                <a:gd name="f38" fmla="*/ f30 1 4153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2"/>
                <a:gd name="f48" fmla="*/ f37 1 f22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3 1"/>
                <a:gd name="f59" fmla="*/ f48 f13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8" y="f55"/>
                </a:cxn>
                <a:cxn ang="f31">
                  <a:pos x="f59" y="f55"/>
                </a:cxn>
                <a:cxn ang="f31">
                  <a:pos x="f60" y="f55"/>
                </a:cxn>
              </a:cxnLst>
              <a:rect l="f50" t="f53" r="f51" b="f52"/>
              <a:pathLst>
                <a:path w="4153" h="13395">
                  <a:moveTo>
                    <a:pt x="f8" y="f5"/>
                  </a:moveTo>
                  <a:lnTo>
                    <a:pt x="f5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6" y="f5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6" name="Freeform: Shape 1759">
              <a:extLst>
                <a:ext uri="{FF2B5EF4-FFF2-40B4-BE49-F238E27FC236}">
                  <a16:creationId xmlns:a16="http://schemas.microsoft.com/office/drawing/2014/main" id="{B3729914-36E4-549A-539E-2FF5CC2002EA}"/>
                </a:ext>
              </a:extLst>
            </p:cNvPr>
            <p:cNvSpPr/>
            <p:nvPr/>
          </p:nvSpPr>
          <p:spPr>
            <a:xfrm>
              <a:off x="2677509" y="6542531"/>
              <a:ext cx="13844" cy="3114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11449"/>
                <a:gd name="f8" fmla="val 7369"/>
                <a:gd name="f9" fmla="val 7368"/>
                <a:gd name="f10" fmla="val 3296"/>
                <a:gd name="f11" fmla="val 4072"/>
                <a:gd name="f12" fmla="val 14604"/>
                <a:gd name="f13" fmla="+- 0 0 -90"/>
                <a:gd name="f14" fmla="*/ f3 1 14603"/>
                <a:gd name="f15" fmla="*/ f4 1 31144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603"/>
                <a:gd name="f24" fmla="*/ f20 1 311449"/>
                <a:gd name="f25" fmla="*/ 7369 f21 1"/>
                <a:gd name="f26" fmla="*/ 7368 f20 1"/>
                <a:gd name="f27" fmla="*/ 0 f21 1"/>
                <a:gd name="f28" fmla="*/ 0 f20 1"/>
                <a:gd name="f29" fmla="*/ 311449 f20 1"/>
                <a:gd name="f30" fmla="*/ 14604 f21 1"/>
                <a:gd name="f31" fmla="+- f22 0 f1"/>
                <a:gd name="f32" fmla="*/ f25 1 14603"/>
                <a:gd name="f33" fmla="*/ f26 1 311449"/>
                <a:gd name="f34" fmla="*/ f27 1 14603"/>
                <a:gd name="f35" fmla="*/ f28 1 311449"/>
                <a:gd name="f36" fmla="*/ f29 1 311449"/>
                <a:gd name="f37" fmla="*/ f30 1 14603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7" y="f53"/>
                </a:cxn>
              </a:cxnLst>
              <a:rect l="f48" t="f51" r="f49" b="f50"/>
              <a:pathLst>
                <a:path w="14603" h="311449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7"/>
                  </a:lnTo>
                  <a:lnTo>
                    <a:pt x="f12" y="f7"/>
                  </a:lnTo>
                  <a:lnTo>
                    <a:pt x="f12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7" name="Freeform: Shape 1760">
              <a:extLst>
                <a:ext uri="{FF2B5EF4-FFF2-40B4-BE49-F238E27FC236}">
                  <a16:creationId xmlns:a16="http://schemas.microsoft.com/office/drawing/2014/main" id="{7727B384-499C-169D-F7ED-DE35D0EE9C46}"/>
                </a:ext>
              </a:extLst>
            </p:cNvPr>
            <p:cNvSpPr/>
            <p:nvPr/>
          </p:nvSpPr>
          <p:spPr>
            <a:xfrm>
              <a:off x="2677509" y="6535033"/>
              <a:ext cx="346575" cy="14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5624"/>
                <a:gd name="f7" fmla="val 14333"/>
                <a:gd name="f8" fmla="val 358390"/>
                <a:gd name="f9" fmla="val 7234"/>
                <a:gd name="f10" fmla="val 3242"/>
                <a:gd name="f11" fmla="val 361632"/>
                <a:gd name="f12" fmla="val 365625"/>
                <a:gd name="f13" fmla="val 7369"/>
                <a:gd name="f14" fmla="val 6029"/>
                <a:gd name="f15" fmla="val 2612"/>
                <a:gd name="f16" fmla="val 576"/>
                <a:gd name="f17" fmla="val 80"/>
                <a:gd name="f18" fmla="val 3496"/>
                <a:gd name="f19" fmla="val 6966"/>
                <a:gd name="f20" fmla="val 11038"/>
                <a:gd name="f21" fmla="val 3296"/>
                <a:gd name="f22" fmla="val 361713"/>
                <a:gd name="f23" fmla="val 14266"/>
                <a:gd name="f24" fmla="val 358537"/>
                <a:gd name="f25" fmla="val 11145"/>
                <a:gd name="f26" fmla="+- 0 0 -90"/>
                <a:gd name="f27" fmla="*/ f3 1 365624"/>
                <a:gd name="f28" fmla="*/ f4 1 14333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65624"/>
                <a:gd name="f37" fmla="*/ f33 1 14333"/>
                <a:gd name="f38" fmla="*/ 358390 f34 1"/>
                <a:gd name="f39" fmla="*/ 7234 f33 1"/>
                <a:gd name="f40" fmla="*/ 365625 f34 1"/>
                <a:gd name="f41" fmla="*/ 0 f33 1"/>
                <a:gd name="f42" fmla="*/ 7369 f34 1"/>
                <a:gd name="f43" fmla="*/ 6029 f34 1"/>
                <a:gd name="f44" fmla="*/ 0 f34 1"/>
                <a:gd name="f45" fmla="*/ 6966 f33 1"/>
                <a:gd name="f46" fmla="*/ 14333 f33 1"/>
                <a:gd name="f47" fmla="+- f35 0 f1"/>
                <a:gd name="f48" fmla="*/ f38 1 365624"/>
                <a:gd name="f49" fmla="*/ f39 1 14333"/>
                <a:gd name="f50" fmla="*/ f40 1 365624"/>
                <a:gd name="f51" fmla="*/ f41 1 14333"/>
                <a:gd name="f52" fmla="*/ f42 1 365624"/>
                <a:gd name="f53" fmla="*/ f43 1 365624"/>
                <a:gd name="f54" fmla="*/ f44 1 365624"/>
                <a:gd name="f55" fmla="*/ f45 1 14333"/>
                <a:gd name="f56" fmla="*/ f46 1 14333"/>
                <a:gd name="f57" fmla="*/ f29 1 f36"/>
                <a:gd name="f58" fmla="*/ f30 1 f36"/>
                <a:gd name="f59" fmla="*/ f29 1 f37"/>
                <a:gd name="f60" fmla="*/ f31 1 f37"/>
                <a:gd name="f61" fmla="*/ f48 1 f36"/>
                <a:gd name="f62" fmla="*/ f49 1 f37"/>
                <a:gd name="f63" fmla="*/ f50 1 f36"/>
                <a:gd name="f64" fmla="*/ f51 1 f37"/>
                <a:gd name="f65" fmla="*/ f52 1 f36"/>
                <a:gd name="f66" fmla="*/ f53 1 f36"/>
                <a:gd name="f67" fmla="*/ f54 1 f36"/>
                <a:gd name="f68" fmla="*/ f55 1 f37"/>
                <a:gd name="f69" fmla="*/ f56 1 f37"/>
                <a:gd name="f70" fmla="*/ f57 f27 1"/>
                <a:gd name="f71" fmla="*/ f58 f27 1"/>
                <a:gd name="f72" fmla="*/ f60 f28 1"/>
                <a:gd name="f73" fmla="*/ f59 f28 1"/>
                <a:gd name="f74" fmla="*/ f61 f27 1"/>
                <a:gd name="f75" fmla="*/ f62 f28 1"/>
                <a:gd name="f76" fmla="*/ f63 f27 1"/>
                <a:gd name="f77" fmla="*/ f64 f28 1"/>
                <a:gd name="f78" fmla="*/ f65 f27 1"/>
                <a:gd name="f79" fmla="*/ f66 f27 1"/>
                <a:gd name="f80" fmla="*/ f67 f27 1"/>
                <a:gd name="f81" fmla="*/ f68 f28 1"/>
                <a:gd name="f82" fmla="*/ f69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4" y="f75"/>
                </a:cxn>
                <a:cxn ang="f47">
                  <a:pos x="f76" y="f77"/>
                </a:cxn>
                <a:cxn ang="f47">
                  <a:pos x="f78" y="f77"/>
                </a:cxn>
                <a:cxn ang="f47">
                  <a:pos x="f79" y="f77"/>
                </a:cxn>
                <a:cxn ang="f47">
                  <a:pos x="f80" y="f81"/>
                </a:cxn>
                <a:cxn ang="f47">
                  <a:pos x="f78" y="f82"/>
                </a:cxn>
                <a:cxn ang="f47">
                  <a:pos x="f76" y="f82"/>
                </a:cxn>
                <a:cxn ang="f47">
                  <a:pos x="f74" y="f75"/>
                </a:cxn>
              </a:cxnLst>
              <a:rect l="f70" t="f73" r="f71" b="f72"/>
              <a:pathLst>
                <a:path w="365624" h="14333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lnTo>
                    <a:pt x="f14" y="f5"/>
                  </a:lnTo>
                  <a:cubicBezTo>
                    <a:pt x="f15" y="f16"/>
                    <a:pt x="f17" y="f18"/>
                    <a:pt x="f5" y="f19"/>
                  </a:cubicBezTo>
                  <a:cubicBezTo>
                    <a:pt x="f5" y="f20"/>
                    <a:pt x="f21" y="f7"/>
                    <a:pt x="f13" y="f7"/>
                  </a:cubicBezTo>
                  <a:lnTo>
                    <a:pt x="f12" y="f7"/>
                  </a:ln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8" name="Freeform: Shape 1761">
              <a:extLst>
                <a:ext uri="{FF2B5EF4-FFF2-40B4-BE49-F238E27FC236}">
                  <a16:creationId xmlns:a16="http://schemas.microsoft.com/office/drawing/2014/main" id="{E057FD7E-3CFA-AA6B-F93B-280DD0E7B4C9}"/>
                </a:ext>
              </a:extLst>
            </p:cNvPr>
            <p:cNvSpPr/>
            <p:nvPr/>
          </p:nvSpPr>
          <p:spPr>
            <a:xfrm>
              <a:off x="3017236" y="6535033"/>
              <a:ext cx="39620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800"/>
                <a:gd name="f7" fmla="val 14601"/>
                <a:gd name="f8" fmla="val 7234"/>
                <a:gd name="f9" fmla="val 11252"/>
                <a:gd name="f10" fmla="val 3216"/>
                <a:gd name="f11" fmla="val 14534"/>
                <a:gd name="f12" fmla="val 7235"/>
                <a:gd name="f13" fmla="val 41801"/>
                <a:gd name="f14" fmla="val 3242"/>
                <a:gd name="f15" fmla="+- 0 0 -90"/>
                <a:gd name="f16" fmla="*/ f3 1 41800"/>
                <a:gd name="f17" fmla="*/ f4 1 1460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1800"/>
                <a:gd name="f26" fmla="*/ f22 1 14601"/>
                <a:gd name="f27" fmla="*/ 0 f23 1"/>
                <a:gd name="f28" fmla="*/ 7234 f22 1"/>
                <a:gd name="f29" fmla="*/ 7235 f23 1"/>
                <a:gd name="f30" fmla="*/ 14601 f22 1"/>
                <a:gd name="f31" fmla="*/ 41801 f23 1"/>
                <a:gd name="f32" fmla="*/ 0 f22 1"/>
                <a:gd name="f33" fmla="+- f24 0 f1"/>
                <a:gd name="f34" fmla="*/ f27 1 41800"/>
                <a:gd name="f35" fmla="*/ f28 1 14601"/>
                <a:gd name="f36" fmla="*/ f29 1 41800"/>
                <a:gd name="f37" fmla="*/ f30 1 14601"/>
                <a:gd name="f38" fmla="*/ f31 1 41800"/>
                <a:gd name="f39" fmla="*/ f32 1 14601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8" y="f57"/>
                </a:cxn>
                <a:cxn ang="f33">
                  <a:pos x="f58" y="f59"/>
                </a:cxn>
                <a:cxn ang="f33">
                  <a:pos x="f56" y="f59"/>
                </a:cxn>
                <a:cxn ang="f33">
                  <a:pos x="f54" y="f55"/>
                </a:cxn>
              </a:cxnLst>
              <a:rect l="f50" t="f53" r="f51" b="f52"/>
              <a:pathLst>
                <a:path w="41800" h="14601">
                  <a:moveTo>
                    <a:pt x="f5" y="f8"/>
                  </a:moveTo>
                  <a:cubicBezTo>
                    <a:pt x="f5" y="f9"/>
                    <a:pt x="f10" y="f11"/>
                    <a:pt x="f12" y="f7"/>
                  </a:cubicBezTo>
                  <a:lnTo>
                    <a:pt x="f13" y="f7"/>
                  </a:lnTo>
                  <a:lnTo>
                    <a:pt x="f13" y="f5"/>
                  </a:lnTo>
                  <a:lnTo>
                    <a:pt x="f12" y="f5"/>
                  </a:lnTo>
                  <a:cubicBezTo>
                    <a:pt x="f14" y="f5"/>
                    <a:pt x="f5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9" name="Freeform: Shape 1762">
              <a:extLst>
                <a:ext uri="{FF2B5EF4-FFF2-40B4-BE49-F238E27FC236}">
                  <a16:creationId xmlns:a16="http://schemas.microsoft.com/office/drawing/2014/main" id="{FF7D34E0-5BE6-A7C8-575C-1E15868322DD}"/>
                </a:ext>
              </a:extLst>
            </p:cNvPr>
            <p:cNvSpPr/>
            <p:nvPr/>
          </p:nvSpPr>
          <p:spPr>
            <a:xfrm>
              <a:off x="290065" y="5592378"/>
              <a:ext cx="105540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335"/>
                <a:gd name="f7" fmla="val 14601"/>
                <a:gd name="f8" fmla="val 7235"/>
                <a:gd name="f9" fmla="val 107319"/>
                <a:gd name="f10" fmla="val 14528"/>
                <a:gd name="f11" fmla="val 104099"/>
                <a:gd name="f12" fmla="val 11251"/>
                <a:gd name="f13" fmla="val 104101"/>
                <a:gd name="f14" fmla="val 7234"/>
                <a:gd name="f15" fmla="val 3239"/>
                <a:gd name="f16" fmla="val 107340"/>
                <a:gd name="f17" fmla="val 3240"/>
                <a:gd name="f18" fmla="val -1"/>
                <a:gd name="f19" fmla="val 3218"/>
                <a:gd name="f20" fmla="+- 0 0 -90"/>
                <a:gd name="f21" fmla="*/ f3 1 111335"/>
                <a:gd name="f22" fmla="*/ f4 1 1460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11335"/>
                <a:gd name="f31" fmla="*/ f27 1 14601"/>
                <a:gd name="f32" fmla="*/ 7235 f28 1"/>
                <a:gd name="f33" fmla="*/ 14601 f27 1"/>
                <a:gd name="f34" fmla="*/ 111335 f28 1"/>
                <a:gd name="f35" fmla="*/ 104101 f28 1"/>
                <a:gd name="f36" fmla="*/ 7234 f27 1"/>
                <a:gd name="f37" fmla="*/ 0 f27 1"/>
                <a:gd name="f38" fmla="*/ 0 f28 1"/>
                <a:gd name="f39" fmla="+- f29 0 f1"/>
                <a:gd name="f40" fmla="*/ f32 1 111335"/>
                <a:gd name="f41" fmla="*/ f33 1 14601"/>
                <a:gd name="f42" fmla="*/ f34 1 111335"/>
                <a:gd name="f43" fmla="*/ f35 1 111335"/>
                <a:gd name="f44" fmla="*/ f36 1 14601"/>
                <a:gd name="f45" fmla="*/ f37 1 14601"/>
                <a:gd name="f46" fmla="*/ f38 1 111335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0"/>
                <a:gd name="f55" fmla="*/ f44 1 f31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1 1"/>
                <a:gd name="f66" fmla="*/ f55 f22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3"/>
                </a:cxn>
                <a:cxn ang="f39">
                  <a:pos x="f65" y="f66"/>
                </a:cxn>
                <a:cxn ang="f39">
                  <a:pos x="f64" y="f67"/>
                </a:cxn>
                <a:cxn ang="f39">
                  <a:pos x="f62" y="f67"/>
                </a:cxn>
                <a:cxn ang="f39">
                  <a:pos x="f68" y="f66"/>
                </a:cxn>
                <a:cxn ang="f39">
                  <a:pos x="f62" y="f63"/>
                </a:cxn>
              </a:cxnLst>
              <a:rect l="f58" t="f61" r="f59" b="f60"/>
              <a:pathLst>
                <a:path w="111335" h="14601">
                  <a:moveTo>
                    <a:pt x="f8" y="f7"/>
                  </a:moveTo>
                  <a:lnTo>
                    <a:pt x="f6" y="f7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3" y="f15"/>
                    <a:pt x="f16" y="f5"/>
                    <a:pt x="f6" y="f5"/>
                  </a:cubicBezTo>
                  <a:lnTo>
                    <a:pt x="f8" y="f5"/>
                  </a:lnTo>
                  <a:cubicBezTo>
                    <a:pt x="f17" y="f5"/>
                    <a:pt x="f5" y="f15"/>
                    <a:pt x="f5" y="f14"/>
                  </a:cubicBezTo>
                  <a:cubicBezTo>
                    <a:pt x="f18" y="f12"/>
                    <a:pt x="f19" y="f1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0" name="Freeform: Shape 1763">
              <a:extLst>
                <a:ext uri="{FF2B5EF4-FFF2-40B4-BE49-F238E27FC236}">
                  <a16:creationId xmlns:a16="http://schemas.microsoft.com/office/drawing/2014/main" id="{81DC45BC-C971-CFCE-0CF1-0DF52D790BFE}"/>
                </a:ext>
              </a:extLst>
            </p:cNvPr>
            <p:cNvSpPr/>
            <p:nvPr/>
          </p:nvSpPr>
          <p:spPr>
            <a:xfrm>
              <a:off x="339471" y="5983531"/>
              <a:ext cx="13844" cy="1247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24713"/>
                <a:gd name="f8" fmla="val 7369"/>
                <a:gd name="f9" fmla="val 117346"/>
                <a:gd name="f10" fmla="val 11385"/>
                <a:gd name="f11" fmla="val 117413"/>
                <a:gd name="f12" fmla="val 14605"/>
                <a:gd name="f13" fmla="val 120695"/>
                <a:gd name="f14" fmla="val 14604"/>
                <a:gd name="f15" fmla="val 124714"/>
                <a:gd name="f16" fmla="val 7368"/>
                <a:gd name="f17" fmla="val 3350"/>
                <a:gd name="f18" fmla="val 72"/>
                <a:gd name="f19" fmla="val 3299"/>
                <a:gd name="f20" fmla="val 3298"/>
                <a:gd name="f21" fmla="val 124312"/>
                <a:gd name="f22" fmla="val 213"/>
                <a:gd name="f23" fmla="val 120400"/>
                <a:gd name="f24" fmla="val 3451"/>
                <a:gd name="f25" fmla="+- 0 0 -90"/>
                <a:gd name="f26" fmla="*/ f3 1 14603"/>
                <a:gd name="f27" fmla="*/ f4 1 12471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603"/>
                <a:gd name="f36" fmla="*/ f32 1 124713"/>
                <a:gd name="f37" fmla="*/ 7369 f33 1"/>
                <a:gd name="f38" fmla="*/ 117346 f32 1"/>
                <a:gd name="f39" fmla="*/ 14604 f33 1"/>
                <a:gd name="f40" fmla="*/ 124714 f32 1"/>
                <a:gd name="f41" fmla="*/ 7368 f32 1"/>
                <a:gd name="f42" fmla="*/ 0 f32 1"/>
                <a:gd name="f43" fmla="*/ 0 f33 1"/>
                <a:gd name="f44" fmla="*/ 124312 f32 1"/>
                <a:gd name="f45" fmla="+- f34 0 f1"/>
                <a:gd name="f46" fmla="*/ f37 1 14603"/>
                <a:gd name="f47" fmla="*/ f38 1 124713"/>
                <a:gd name="f48" fmla="*/ f39 1 14603"/>
                <a:gd name="f49" fmla="*/ f40 1 124713"/>
                <a:gd name="f50" fmla="*/ f41 1 124713"/>
                <a:gd name="f51" fmla="*/ f42 1 124713"/>
                <a:gd name="f52" fmla="*/ f43 1 14603"/>
                <a:gd name="f53" fmla="*/ f44 1 124713"/>
                <a:gd name="f54" fmla="*/ f28 1 f35"/>
                <a:gd name="f55" fmla="*/ f29 1 f35"/>
                <a:gd name="f56" fmla="*/ f28 1 f36"/>
                <a:gd name="f57" fmla="*/ f30 1 f36"/>
                <a:gd name="f58" fmla="*/ f46 1 f35"/>
                <a:gd name="f59" fmla="*/ f47 1 f36"/>
                <a:gd name="f60" fmla="*/ f48 1 f35"/>
                <a:gd name="f61" fmla="*/ f49 1 f36"/>
                <a:gd name="f62" fmla="*/ f50 1 f36"/>
                <a:gd name="f63" fmla="*/ f51 1 f36"/>
                <a:gd name="f64" fmla="*/ f52 1 f35"/>
                <a:gd name="f65" fmla="*/ f53 1 f36"/>
                <a:gd name="f66" fmla="*/ f54 f26 1"/>
                <a:gd name="f67" fmla="*/ f55 f26 1"/>
                <a:gd name="f68" fmla="*/ f57 f27 1"/>
                <a:gd name="f69" fmla="*/ f56 f27 1"/>
                <a:gd name="f70" fmla="*/ f58 f26 1"/>
                <a:gd name="f71" fmla="*/ f59 f27 1"/>
                <a:gd name="f72" fmla="*/ f60 f26 1"/>
                <a:gd name="f73" fmla="*/ f61 f27 1"/>
                <a:gd name="f74" fmla="*/ f62 f27 1"/>
                <a:gd name="f75" fmla="*/ f63 f27 1"/>
                <a:gd name="f76" fmla="*/ f64 f26 1"/>
                <a:gd name="f77" fmla="*/ f6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0" y="f71"/>
                </a:cxn>
                <a:cxn ang="f45">
                  <a:pos x="f72" y="f73"/>
                </a:cxn>
                <a:cxn ang="f45">
                  <a:pos x="f72" y="f74"/>
                </a:cxn>
                <a:cxn ang="f45">
                  <a:pos x="f70" y="f75"/>
                </a:cxn>
                <a:cxn ang="f45">
                  <a:pos x="f76" y="f74"/>
                </a:cxn>
                <a:cxn ang="f45">
                  <a:pos x="f76" y="f77"/>
                </a:cxn>
                <a:cxn ang="f45">
                  <a:pos x="f70" y="f71"/>
                </a:cxn>
              </a:cxnLst>
              <a:rect l="f66" t="f69" r="f67" b="f68"/>
              <a:pathLst>
                <a:path w="14603" h="1247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4" y="f17"/>
                    <a:pt x="f10" y="f18"/>
                    <a:pt x="f8" y="f5"/>
                  </a:cubicBezTo>
                  <a:cubicBezTo>
                    <a:pt x="f19" y="f5"/>
                    <a:pt x="f5" y="f20"/>
                    <a:pt x="f5" y="f16"/>
                  </a:cubicBezTo>
                  <a:lnTo>
                    <a:pt x="f5" y="f21"/>
                  </a:lnTo>
                  <a:cubicBezTo>
                    <a:pt x="f22" y="f23"/>
                    <a:pt x="f2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1" name="Freeform: Shape 1764">
              <a:extLst>
                <a:ext uri="{FF2B5EF4-FFF2-40B4-BE49-F238E27FC236}">
                  <a16:creationId xmlns:a16="http://schemas.microsoft.com/office/drawing/2014/main" id="{9DCE4692-FF72-98A2-E304-2CD8905726EF}"/>
                </a:ext>
              </a:extLst>
            </p:cNvPr>
            <p:cNvSpPr/>
            <p:nvPr/>
          </p:nvSpPr>
          <p:spPr>
            <a:xfrm>
              <a:off x="339471" y="6100474"/>
              <a:ext cx="13844" cy="3615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61549"/>
                <a:gd name="f8" fmla="val 14604"/>
                <a:gd name="f9" fmla="val 7368"/>
                <a:gd name="f10" fmla="val 3349"/>
                <a:gd name="f11" fmla="val 11385"/>
                <a:gd name="f12" fmla="val 67"/>
                <a:gd name="f13" fmla="val 7369"/>
                <a:gd name="f14" fmla="val 3299"/>
                <a:gd name="f15" fmla="val 3295"/>
                <a:gd name="f16" fmla="val 361147"/>
                <a:gd name="f17" fmla="+- 0 0 -90"/>
                <a:gd name="f18" fmla="*/ f3 1 14603"/>
                <a:gd name="f19" fmla="*/ f4 1 36154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603"/>
                <a:gd name="f28" fmla="*/ f24 1 361549"/>
                <a:gd name="f29" fmla="*/ 14604 f25 1"/>
                <a:gd name="f30" fmla="*/ 361549 f24 1"/>
                <a:gd name="f31" fmla="*/ 7368 f24 1"/>
                <a:gd name="f32" fmla="*/ 7369 f25 1"/>
                <a:gd name="f33" fmla="*/ 0 f24 1"/>
                <a:gd name="f34" fmla="*/ 0 f25 1"/>
                <a:gd name="f35" fmla="*/ 361147 f24 1"/>
                <a:gd name="f36" fmla="+- f26 0 f1"/>
                <a:gd name="f37" fmla="*/ f29 1 14603"/>
                <a:gd name="f38" fmla="*/ f30 1 361549"/>
                <a:gd name="f39" fmla="*/ f31 1 361549"/>
                <a:gd name="f40" fmla="*/ f32 1 14603"/>
                <a:gd name="f41" fmla="*/ f33 1 361549"/>
                <a:gd name="f42" fmla="*/ f34 1 14603"/>
                <a:gd name="f43" fmla="*/ f35 1 361549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3"/>
                </a:cxn>
                <a:cxn ang="f36">
                  <a:pos x="f64" y="f61"/>
                </a:cxn>
                <a:cxn ang="f36">
                  <a:pos x="f64" y="f65"/>
                </a:cxn>
                <a:cxn ang="f36">
                  <a:pos x="f59" y="f65"/>
                </a:cxn>
              </a:cxnLst>
              <a:rect l="f55" t="f58" r="f56" b="f57"/>
              <a:pathLst>
                <a:path w="14603" h="361549">
                  <a:moveTo>
                    <a:pt x="f8" y="f7"/>
                  </a:moveTo>
                  <a:lnTo>
                    <a:pt x="f8" y="f9"/>
                  </a:lnTo>
                  <a:cubicBezTo>
                    <a:pt x="f8" y="f10"/>
                    <a:pt x="f11" y="f12"/>
                    <a:pt x="f13" y="f5"/>
                  </a:cubicBezTo>
                  <a:cubicBezTo>
                    <a:pt x="f14" y="f5"/>
                    <a:pt x="f5" y="f15"/>
                    <a:pt x="f5" y="f9"/>
                  </a:cubicBezTo>
                  <a:lnTo>
                    <a:pt x="f5" y="f16"/>
                  </a:lnTo>
                  <a:lnTo>
                    <a:pt x="f8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2" name="Freeform: Shape 1765">
              <a:extLst>
                <a:ext uri="{FF2B5EF4-FFF2-40B4-BE49-F238E27FC236}">
                  <a16:creationId xmlns:a16="http://schemas.microsoft.com/office/drawing/2014/main" id="{054530E8-EE82-D918-044B-3D9182B8608E}"/>
                </a:ext>
              </a:extLst>
            </p:cNvPr>
            <p:cNvSpPr/>
            <p:nvPr/>
          </p:nvSpPr>
          <p:spPr>
            <a:xfrm>
              <a:off x="3056857" y="6540392"/>
              <a:ext cx="12701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7"/>
                <a:gd name="f7" fmla="val 1875"/>
                <a:gd name="f8" fmla="val 938"/>
                <a:gd name="f9" fmla="val 268"/>
                <a:gd name="f10" fmla="+- 0 0 -90"/>
                <a:gd name="f11" fmla="*/ f3 1 13397"/>
                <a:gd name="f12" fmla="*/ f4 1 187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397"/>
                <a:gd name="f21" fmla="*/ f17 1 1875"/>
                <a:gd name="f22" fmla="*/ 0 f18 1"/>
                <a:gd name="f23" fmla="*/ 1875 f17 1"/>
                <a:gd name="f24" fmla="*/ 938 f17 1"/>
                <a:gd name="f25" fmla="*/ 0 f17 1"/>
                <a:gd name="f26" fmla="+- f19 0 f1"/>
                <a:gd name="f27" fmla="*/ f22 1 13397"/>
                <a:gd name="f28" fmla="*/ f23 1 1875"/>
                <a:gd name="f29" fmla="*/ f24 1 1875"/>
                <a:gd name="f30" fmla="*/ f25 1 187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3" y="f46"/>
                </a:cxn>
              </a:cxnLst>
              <a:rect l="f39" t="f42" r="f40" b="f41"/>
              <a:pathLst>
                <a:path w="13397" h="1875">
                  <a:moveTo>
                    <a:pt x="f5" y="f7"/>
                  </a:moveTo>
                  <a:cubicBezTo>
                    <a:pt x="f5" y="f7"/>
                    <a:pt x="f5" y="f7"/>
                    <a:pt x="f5" y="f8"/>
                  </a:cubicBezTo>
                  <a:cubicBezTo>
                    <a:pt x="f5" y="f5"/>
                    <a:pt x="f5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3" name="Freeform: Shape 1766">
              <a:extLst>
                <a:ext uri="{FF2B5EF4-FFF2-40B4-BE49-F238E27FC236}">
                  <a16:creationId xmlns:a16="http://schemas.microsoft.com/office/drawing/2014/main" id="{5C068C01-99B9-58B0-AD89-3ECE2EDEBBCF}"/>
                </a:ext>
              </a:extLst>
            </p:cNvPr>
            <p:cNvSpPr/>
            <p:nvPr/>
          </p:nvSpPr>
          <p:spPr>
            <a:xfrm>
              <a:off x="186683" y="6470193"/>
              <a:ext cx="106042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871"/>
                <a:gd name="f7" fmla="val 14601"/>
                <a:gd name="f8" fmla="val 7369"/>
                <a:gd name="f9" fmla="val 7234"/>
                <a:gd name="f10" fmla="val 11306"/>
                <a:gd name="f11" fmla="val 4070"/>
                <a:gd name="f12" fmla="val 110154"/>
                <a:gd name="f13" fmla="val 13235"/>
                <a:gd name="f14" fmla="val 109126"/>
                <a:gd name="f15" fmla="val 11172"/>
                <a:gd name="f16" fmla="val 109058"/>
                <a:gd name="f17" fmla="val 8975"/>
                <a:gd name="f18" fmla="val 4018"/>
                <a:gd name="f19" fmla="val 7295"/>
                <a:gd name="f20" fmla="val 3215"/>
                <a:gd name="f21" fmla="+- 0 0 -90"/>
                <a:gd name="f22" fmla="*/ f3 1 111871"/>
                <a:gd name="f23" fmla="*/ f4 1 1460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11871"/>
                <a:gd name="f32" fmla="*/ f28 1 14601"/>
                <a:gd name="f33" fmla="*/ 7369 f29 1"/>
                <a:gd name="f34" fmla="*/ 7234 f28 1"/>
                <a:gd name="f35" fmla="*/ 0 f29 1"/>
                <a:gd name="f36" fmla="*/ 14601 f28 1"/>
                <a:gd name="f37" fmla="*/ 111871 f29 1"/>
                <a:gd name="f38" fmla="*/ 109058 f29 1"/>
                <a:gd name="f39" fmla="*/ 8975 f28 1"/>
                <a:gd name="f40" fmla="*/ 0 f28 1"/>
                <a:gd name="f41" fmla="+- f30 0 f1"/>
                <a:gd name="f42" fmla="*/ f33 1 111871"/>
                <a:gd name="f43" fmla="*/ f34 1 14601"/>
                <a:gd name="f44" fmla="*/ f35 1 111871"/>
                <a:gd name="f45" fmla="*/ f36 1 14601"/>
                <a:gd name="f46" fmla="*/ f37 1 111871"/>
                <a:gd name="f47" fmla="*/ f38 1 111871"/>
                <a:gd name="f48" fmla="*/ f39 1 14601"/>
                <a:gd name="f49" fmla="*/ f40 1 14601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1"/>
                <a:gd name="f59" fmla="*/ f47 1 f31"/>
                <a:gd name="f60" fmla="*/ f48 1 f32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2 1"/>
                <a:gd name="f71" fmla="*/ f59 f22 1"/>
                <a:gd name="f72" fmla="*/ f60 f23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70" y="f69"/>
                </a:cxn>
                <a:cxn ang="f41">
                  <a:pos x="f71" y="f72"/>
                </a:cxn>
                <a:cxn ang="f41">
                  <a:pos x="f71" y="f73"/>
                </a:cxn>
                <a:cxn ang="f41">
                  <a:pos x="f68" y="f73"/>
                </a:cxn>
                <a:cxn ang="f41">
                  <a:pos x="f66" y="f67"/>
                </a:cxn>
              </a:cxnLst>
              <a:rect l="f62" t="f65" r="f63" b="f64"/>
              <a:pathLst>
                <a:path w="111871" h="14601">
                  <a:moveTo>
                    <a:pt x="f8" y="f9"/>
                  </a:moveTo>
                  <a:cubicBezTo>
                    <a:pt x="f8" y="f10"/>
                    <a:pt x="f11" y="f7"/>
                    <a:pt x="f5" y="f7"/>
                  </a:cubicBezTo>
                  <a:lnTo>
                    <a:pt x="f6" y="f7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5"/>
                  </a:lnTo>
                  <a:lnTo>
                    <a:pt x="f5" y="f5"/>
                  </a:lnTo>
                  <a:cubicBezTo>
                    <a:pt x="f18" y="f5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4" name="Freeform: Shape 1767">
              <a:extLst>
                <a:ext uri="{FF2B5EF4-FFF2-40B4-BE49-F238E27FC236}">
                  <a16:creationId xmlns:a16="http://schemas.microsoft.com/office/drawing/2014/main" id="{3E05B72D-A47B-FC88-0117-2165761C7FB1}"/>
                </a:ext>
              </a:extLst>
            </p:cNvPr>
            <p:cNvSpPr/>
            <p:nvPr/>
          </p:nvSpPr>
          <p:spPr>
            <a:xfrm>
              <a:off x="138513" y="6477426"/>
              <a:ext cx="11091" cy="93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04"/>
                <a:gd name="f7" fmla="val 9376"/>
                <a:gd name="f8" fmla="val 48"/>
                <a:gd name="f9" fmla="val 2009"/>
                <a:gd name="f10" fmla="val -16"/>
                <a:gd name="f11" fmla="val 2545"/>
                <a:gd name="f12" fmla="val 3081"/>
                <a:gd name="f13" fmla="val 3617"/>
                <a:gd name="f14" fmla="val 4421"/>
                <a:gd name="f15" fmla="val 4689"/>
                <a:gd name="f16" fmla="val 1099"/>
                <a:gd name="f17" fmla="val 7488"/>
                <a:gd name="f18" fmla="val 3761"/>
                <a:gd name="f19" fmla="val 9350"/>
                <a:gd name="f20" fmla="val 6747"/>
                <a:gd name="f21" fmla="val 9377"/>
                <a:gd name="f22" fmla="val 8591"/>
                <a:gd name="f23" fmla="val 9337"/>
                <a:gd name="f24" fmla="val 10355"/>
                <a:gd name="f25" fmla="val 8627"/>
                <a:gd name="f26" fmla="val 7368"/>
                <a:gd name="f27" fmla="val 2941"/>
                <a:gd name="f28" fmla="val 7019"/>
                <a:gd name="f29" fmla="val 32"/>
                <a:gd name="f30" fmla="val 3818"/>
                <a:gd name="f31" fmla="+- 0 0 -90"/>
                <a:gd name="f32" fmla="*/ f3 1 11704"/>
                <a:gd name="f33" fmla="*/ f4 1 937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1704"/>
                <a:gd name="f42" fmla="*/ f38 1 9376"/>
                <a:gd name="f43" fmla="*/ 48 f39 1"/>
                <a:gd name="f44" fmla="*/ 0 f38 1"/>
                <a:gd name="f45" fmla="*/ 2009 f38 1"/>
                <a:gd name="f46" fmla="*/ 3617 f38 1"/>
                <a:gd name="f47" fmla="*/ 4689 f38 1"/>
                <a:gd name="f48" fmla="*/ 6747 f39 1"/>
                <a:gd name="f49" fmla="*/ 9377 f38 1"/>
                <a:gd name="f50" fmla="*/ 11704 f39 1"/>
                <a:gd name="f51" fmla="*/ 7368 f38 1"/>
                <a:gd name="f52" fmla="+- f40 0 f1"/>
                <a:gd name="f53" fmla="*/ f43 1 11704"/>
                <a:gd name="f54" fmla="*/ f44 1 9376"/>
                <a:gd name="f55" fmla="*/ f45 1 9376"/>
                <a:gd name="f56" fmla="*/ f46 1 9376"/>
                <a:gd name="f57" fmla="*/ f47 1 9376"/>
                <a:gd name="f58" fmla="*/ f48 1 11704"/>
                <a:gd name="f59" fmla="*/ f49 1 9376"/>
                <a:gd name="f60" fmla="*/ f50 1 11704"/>
                <a:gd name="f61" fmla="*/ f51 1 9376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2"/>
                <a:gd name="f69" fmla="*/ f56 1 f42"/>
                <a:gd name="f70" fmla="*/ f57 1 f42"/>
                <a:gd name="f71" fmla="*/ f58 1 f41"/>
                <a:gd name="f72" fmla="*/ f59 1 f42"/>
                <a:gd name="f73" fmla="*/ f60 1 f41"/>
                <a:gd name="f74" fmla="*/ f61 1 f42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3 1"/>
                <a:gd name="f82" fmla="*/ f69 f33 1"/>
                <a:gd name="f83" fmla="*/ f70 f33 1"/>
                <a:gd name="f84" fmla="*/ f71 f32 1"/>
                <a:gd name="f85" fmla="*/ f72 f33 1"/>
                <a:gd name="f86" fmla="*/ f73 f32 1"/>
                <a:gd name="f87" fmla="*/ f7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79" y="f81"/>
                </a:cxn>
                <a:cxn ang="f52">
                  <a:pos x="f79" y="f82"/>
                </a:cxn>
                <a:cxn ang="f52">
                  <a:pos x="f79" y="f83"/>
                </a:cxn>
                <a:cxn ang="f52">
                  <a:pos x="f84" y="f85"/>
                </a:cxn>
                <a:cxn ang="f52">
                  <a:pos x="f86" y="f87"/>
                </a:cxn>
                <a:cxn ang="f52">
                  <a:pos x="f84" y="f87"/>
                </a:cxn>
                <a:cxn ang="f52">
                  <a:pos x="f79" y="f80"/>
                </a:cxn>
              </a:cxnLst>
              <a:rect l="f75" t="f78" r="f76" b="f77"/>
              <a:pathLst>
                <a:path w="11704" h="9376">
                  <a:moveTo>
                    <a:pt x="f8" y="f5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4"/>
                    <a:pt x="f8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6" y="f26"/>
                  </a:cubicBezTo>
                  <a:lnTo>
                    <a:pt x="f20" y="f26"/>
                  </a:lnTo>
                  <a:cubicBezTo>
                    <a:pt x="f27" y="f28"/>
                    <a:pt x="f29" y="f3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5" name="Freeform: Shape 1768">
              <a:extLst>
                <a:ext uri="{FF2B5EF4-FFF2-40B4-BE49-F238E27FC236}">
                  <a16:creationId xmlns:a16="http://schemas.microsoft.com/office/drawing/2014/main" id="{6A7547A9-A112-418F-A1E6-3F16FE5AB495}"/>
                </a:ext>
              </a:extLst>
            </p:cNvPr>
            <p:cNvSpPr/>
            <p:nvPr/>
          </p:nvSpPr>
          <p:spPr>
            <a:xfrm>
              <a:off x="290065" y="6477426"/>
              <a:ext cx="9774" cy="8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16"/>
                <a:gd name="f7" fmla="val 8975"/>
                <a:gd name="f8" fmla="val 7235"/>
                <a:gd name="f9" fmla="val 7368"/>
                <a:gd name="f10" fmla="val 3218"/>
                <a:gd name="f11" fmla="val 7301"/>
                <a:gd name="f12" fmla="val -1"/>
                <a:gd name="f13" fmla="val 4019"/>
                <a:gd name="f14" fmla="val 1742"/>
                <a:gd name="f15" fmla="val 138"/>
                <a:gd name="f16" fmla="val 5680"/>
                <a:gd name="f17" fmla="val 3297"/>
                <a:gd name="f18" fmla="val 8841"/>
                <a:gd name="f19" fmla="val 8316"/>
                <a:gd name="f20" fmla="val 8989"/>
                <a:gd name="f21" fmla="val 9382"/>
                <a:gd name="f22" fmla="val 8721"/>
                <a:gd name="f23" fmla="val 8171"/>
                <a:gd name="f24" fmla="val 6564"/>
                <a:gd name="f25" fmla="val 7113"/>
                <a:gd name="f26" fmla="val 7381"/>
                <a:gd name="f27" fmla="+- 0 0 -90"/>
                <a:gd name="f28" fmla="*/ f3 1 10316"/>
                <a:gd name="f29" fmla="*/ f4 1 897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0316"/>
                <a:gd name="f38" fmla="*/ f34 1 8975"/>
                <a:gd name="f39" fmla="*/ 7235 f35 1"/>
                <a:gd name="f40" fmla="*/ 7368 f34 1"/>
                <a:gd name="f41" fmla="*/ 0 f35 1"/>
                <a:gd name="f42" fmla="*/ 0 f34 1"/>
                <a:gd name="f43" fmla="*/ 1742 f34 1"/>
                <a:gd name="f44" fmla="*/ 8975 f34 1"/>
                <a:gd name="f45" fmla="*/ 10316 f35 1"/>
                <a:gd name="f46" fmla="*/ 8171 f34 1"/>
                <a:gd name="f47" fmla="*/ 6564 f34 1"/>
                <a:gd name="f48" fmla="+- f36 0 f1"/>
                <a:gd name="f49" fmla="*/ f39 1 10316"/>
                <a:gd name="f50" fmla="*/ f40 1 8975"/>
                <a:gd name="f51" fmla="*/ f41 1 10316"/>
                <a:gd name="f52" fmla="*/ f42 1 8975"/>
                <a:gd name="f53" fmla="*/ f43 1 8975"/>
                <a:gd name="f54" fmla="*/ f44 1 8975"/>
                <a:gd name="f55" fmla="*/ f45 1 10316"/>
                <a:gd name="f56" fmla="*/ f46 1 8975"/>
                <a:gd name="f57" fmla="*/ f47 1 8975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7"/>
                <a:gd name="f65" fmla="*/ f52 1 f38"/>
                <a:gd name="f66" fmla="*/ f53 1 f38"/>
                <a:gd name="f67" fmla="*/ f54 1 f38"/>
                <a:gd name="f68" fmla="*/ f55 1 f37"/>
                <a:gd name="f69" fmla="*/ f56 1 f38"/>
                <a:gd name="f70" fmla="*/ f57 1 f38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8 1"/>
                <a:gd name="f78" fmla="*/ f65 f29 1"/>
                <a:gd name="f79" fmla="*/ f66 f29 1"/>
                <a:gd name="f80" fmla="*/ f67 f29 1"/>
                <a:gd name="f81" fmla="*/ f68 f28 1"/>
                <a:gd name="f82" fmla="*/ f69 f29 1"/>
                <a:gd name="f83" fmla="*/ f70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7" y="f78"/>
                </a:cxn>
                <a:cxn ang="f48">
                  <a:pos x="f77" y="f79"/>
                </a:cxn>
                <a:cxn ang="f48">
                  <a:pos x="f75" y="f80"/>
                </a:cxn>
                <a:cxn ang="f48">
                  <a:pos x="f81" y="f82"/>
                </a:cxn>
                <a:cxn ang="f48">
                  <a:pos x="f81" y="f83"/>
                </a:cxn>
                <a:cxn ang="f48">
                  <a:pos x="f75" y="f76"/>
                </a:cxn>
              </a:cxnLst>
              <a:rect l="f71" t="f74" r="f72" b="f73"/>
              <a:pathLst>
                <a:path w="10316" h="8975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14"/>
                  </a:lnTo>
                  <a:cubicBezTo>
                    <a:pt x="f15" y="f16"/>
                    <a:pt x="f17" y="f18"/>
                    <a:pt x="f8" y="f7"/>
                  </a:cubicBezTo>
                  <a:cubicBezTo>
                    <a:pt x="f19" y="f20"/>
                    <a:pt x="f21" y="f22"/>
                    <a:pt x="f6" y="f23"/>
                  </a:cubicBezTo>
                  <a:lnTo>
                    <a:pt x="f6" y="f24"/>
                  </a:lnTo>
                  <a:cubicBezTo>
                    <a:pt x="f21" y="f25"/>
                    <a:pt x="f19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6" name="Freeform: Shape 1769">
              <a:extLst>
                <a:ext uri="{FF2B5EF4-FFF2-40B4-BE49-F238E27FC236}">
                  <a16:creationId xmlns:a16="http://schemas.microsoft.com/office/drawing/2014/main" id="{F2F5A289-CB33-05A8-DCA6-684D61FAC57A}"/>
                </a:ext>
              </a:extLst>
            </p:cNvPr>
            <p:cNvSpPr/>
            <p:nvPr/>
          </p:nvSpPr>
          <p:spPr>
            <a:xfrm>
              <a:off x="332128" y="6462293"/>
              <a:ext cx="14319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08"/>
                <a:gd name="f7" fmla="val 14467"/>
                <a:gd name="f8" fmla="val 7740"/>
                <a:gd name="f9" fmla="val 7234"/>
                <a:gd name="f10" fmla="val 7814"/>
                <a:gd name="f11" fmla="val 3215"/>
                <a:gd name="f12" fmla="val 11091"/>
                <a:gd name="f13" fmla="val 15109"/>
                <a:gd name="f14" fmla="val 7204"/>
                <a:gd name="f15" fmla="val 3342"/>
                <a:gd name="f16" fmla="val 134"/>
                <a:gd name="f17" fmla="val 241"/>
                <a:gd name="f18" fmla="val 3242"/>
                <a:gd name="f19" fmla="val 103"/>
                <a:gd name="f20" fmla="val 7100"/>
                <a:gd name="f21" fmla="val -34"/>
                <a:gd name="f22" fmla="val 7903"/>
                <a:gd name="f23" fmla="val 8707"/>
                <a:gd name="f24" fmla="val 9511"/>
                <a:gd name="f25" fmla="val 1082"/>
                <a:gd name="f26" fmla="val 12458"/>
                <a:gd name="f27" fmla="val 3831"/>
                <a:gd name="f28" fmla="val 14454"/>
                <a:gd name="f29" fmla="val 6936"/>
                <a:gd name="f30" fmla="val 14707"/>
                <a:gd name="f31" fmla="val 10846"/>
                <a:gd name="f32" fmla="val 14253"/>
                <a:gd name="f33" fmla="val 7805"/>
                <a:gd name="f34" fmla="val 11105"/>
                <a:gd name="f35" fmla="+- 0 0 -90"/>
                <a:gd name="f36" fmla="*/ f3 1 15108"/>
                <a:gd name="f37" fmla="*/ f4 1 14467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5108"/>
                <a:gd name="f46" fmla="*/ f42 1 14467"/>
                <a:gd name="f47" fmla="*/ 7740 f43 1"/>
                <a:gd name="f48" fmla="*/ 7234 f42 1"/>
                <a:gd name="f49" fmla="*/ 15109 f43 1"/>
                <a:gd name="f50" fmla="*/ 0 f42 1"/>
                <a:gd name="f51" fmla="*/ 7204 f43 1"/>
                <a:gd name="f52" fmla="*/ 103 f43 1"/>
                <a:gd name="f53" fmla="*/ 7100 f42 1"/>
                <a:gd name="f54" fmla="*/ 9511 f42 1"/>
                <a:gd name="f55" fmla="*/ 6936 f43 1"/>
                <a:gd name="f56" fmla="*/ 14467 f42 1"/>
                <a:gd name="f57" fmla="*/ 14707 f43 1"/>
                <a:gd name="f58" fmla="+- f44 0 f1"/>
                <a:gd name="f59" fmla="*/ f47 1 15108"/>
                <a:gd name="f60" fmla="*/ f48 1 14467"/>
                <a:gd name="f61" fmla="*/ f49 1 15108"/>
                <a:gd name="f62" fmla="*/ f50 1 14467"/>
                <a:gd name="f63" fmla="*/ f51 1 15108"/>
                <a:gd name="f64" fmla="*/ f52 1 15108"/>
                <a:gd name="f65" fmla="*/ f53 1 14467"/>
                <a:gd name="f66" fmla="*/ f54 1 14467"/>
                <a:gd name="f67" fmla="*/ f55 1 15108"/>
                <a:gd name="f68" fmla="*/ f56 1 14467"/>
                <a:gd name="f69" fmla="*/ f57 1 15108"/>
                <a:gd name="f70" fmla="*/ f38 1 f45"/>
                <a:gd name="f71" fmla="*/ f39 1 f45"/>
                <a:gd name="f72" fmla="*/ f38 1 f46"/>
                <a:gd name="f73" fmla="*/ f40 1 f46"/>
                <a:gd name="f74" fmla="*/ f59 1 f45"/>
                <a:gd name="f75" fmla="*/ f60 1 f46"/>
                <a:gd name="f76" fmla="*/ f61 1 f45"/>
                <a:gd name="f77" fmla="*/ f62 1 f46"/>
                <a:gd name="f78" fmla="*/ f63 1 f45"/>
                <a:gd name="f79" fmla="*/ f64 1 f45"/>
                <a:gd name="f80" fmla="*/ f65 1 f46"/>
                <a:gd name="f81" fmla="*/ f66 1 f46"/>
                <a:gd name="f82" fmla="*/ f67 1 f45"/>
                <a:gd name="f83" fmla="*/ f68 1 f46"/>
                <a:gd name="f84" fmla="*/ f69 1 f45"/>
                <a:gd name="f85" fmla="*/ f70 f36 1"/>
                <a:gd name="f86" fmla="*/ f71 f36 1"/>
                <a:gd name="f87" fmla="*/ f73 f37 1"/>
                <a:gd name="f88" fmla="*/ f72 f37 1"/>
                <a:gd name="f89" fmla="*/ f74 f36 1"/>
                <a:gd name="f90" fmla="*/ f75 f37 1"/>
                <a:gd name="f91" fmla="*/ f76 f36 1"/>
                <a:gd name="f92" fmla="*/ f77 f37 1"/>
                <a:gd name="f93" fmla="*/ f78 f36 1"/>
                <a:gd name="f94" fmla="*/ f79 f36 1"/>
                <a:gd name="f95" fmla="*/ f80 f37 1"/>
                <a:gd name="f96" fmla="*/ f81 f37 1"/>
                <a:gd name="f97" fmla="*/ f82 f36 1"/>
                <a:gd name="f98" fmla="*/ f83 f37 1"/>
                <a:gd name="f99" fmla="*/ f84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93" y="f92"/>
                </a:cxn>
                <a:cxn ang="f58">
                  <a:pos x="f94" y="f95"/>
                </a:cxn>
                <a:cxn ang="f58">
                  <a:pos x="f94" y="f95"/>
                </a:cxn>
                <a:cxn ang="f58">
                  <a:pos x="f94" y="f96"/>
                </a:cxn>
                <a:cxn ang="f58">
                  <a:pos x="f97" y="f98"/>
                </a:cxn>
                <a:cxn ang="f58">
                  <a:pos x="f99" y="f98"/>
                </a:cxn>
                <a:cxn ang="f58">
                  <a:pos x="f89" y="f90"/>
                </a:cxn>
              </a:cxnLst>
              <a:rect l="f85" t="f88" r="f86" b="f87"/>
              <a:pathLst>
                <a:path w="15108" h="14467">
                  <a:moveTo>
                    <a:pt x="f8" y="f9"/>
                  </a:moveTo>
                  <a:cubicBezTo>
                    <a:pt x="f10" y="f11"/>
                    <a:pt x="f12" y="f5"/>
                    <a:pt x="f13" y="f5"/>
                  </a:cubicBezTo>
                  <a:lnTo>
                    <a:pt x="f14" y="f5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19" y="f20"/>
                  </a:lnTo>
                  <a:cubicBezTo>
                    <a:pt x="f21" y="f22"/>
                    <a:pt x="f21" y="f23"/>
                    <a:pt x="f19" y="f24"/>
                  </a:cubicBezTo>
                  <a:cubicBezTo>
                    <a:pt x="f25" y="f26"/>
                    <a:pt x="f27" y="f28"/>
                    <a:pt x="f29" y="f7"/>
                  </a:cubicBezTo>
                  <a:lnTo>
                    <a:pt x="f30" y="f7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7" name="Freeform: Shape 1770">
              <a:extLst>
                <a:ext uri="{FF2B5EF4-FFF2-40B4-BE49-F238E27FC236}">
                  <a16:creationId xmlns:a16="http://schemas.microsoft.com/office/drawing/2014/main" id="{7F1306E6-B175-A4C3-F213-AFAA084DBE94}"/>
                </a:ext>
              </a:extLst>
            </p:cNvPr>
            <p:cNvSpPr/>
            <p:nvPr/>
          </p:nvSpPr>
          <p:spPr>
            <a:xfrm>
              <a:off x="339471" y="6462293"/>
              <a:ext cx="317872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5345"/>
                <a:gd name="f7" fmla="val 14601"/>
                <a:gd name="f8" fmla="val 335346"/>
                <a:gd name="f9" fmla="val 7234"/>
                <a:gd name="f10" fmla="val 7369"/>
                <a:gd name="f11" fmla="val 3351"/>
                <a:gd name="f12" fmla="val 74"/>
                <a:gd name="f13" fmla="val 3215"/>
                <a:gd name="f14" fmla="val 11306"/>
                <a:gd name="f15" fmla="val 3299"/>
                <a:gd name="f16" fmla="+- 0 0 -90"/>
                <a:gd name="f17" fmla="*/ f3 1 335345"/>
                <a:gd name="f18" fmla="*/ f4 1 1460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35345"/>
                <a:gd name="f27" fmla="*/ f23 1 14601"/>
                <a:gd name="f28" fmla="*/ 335346 f24 1"/>
                <a:gd name="f29" fmla="*/ 7234 f23 1"/>
                <a:gd name="f30" fmla="*/ 0 f23 1"/>
                <a:gd name="f31" fmla="*/ 7369 f24 1"/>
                <a:gd name="f32" fmla="*/ 0 f24 1"/>
                <a:gd name="f33" fmla="*/ 14601 f23 1"/>
                <a:gd name="f34" fmla="+- f25 0 f1"/>
                <a:gd name="f35" fmla="*/ f28 1 335345"/>
                <a:gd name="f36" fmla="*/ f29 1 14601"/>
                <a:gd name="f37" fmla="*/ f30 1 14601"/>
                <a:gd name="f38" fmla="*/ f31 1 335345"/>
                <a:gd name="f39" fmla="*/ f32 1 335345"/>
                <a:gd name="f40" fmla="*/ f33 1 14601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7"/>
                </a:cxn>
                <a:cxn ang="f34">
                  <a:pos x="f59" y="f56"/>
                </a:cxn>
                <a:cxn ang="f34">
                  <a:pos x="f58" y="f60"/>
                </a:cxn>
                <a:cxn ang="f34">
                  <a:pos x="f55" y="f60"/>
                </a:cxn>
                <a:cxn ang="f34">
                  <a:pos x="f55" y="f56"/>
                </a:cxn>
              </a:cxnLst>
              <a:rect l="f51" t="f54" r="f52" b="f53"/>
              <a:pathLst>
                <a:path w="335345" h="14601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cubicBezTo>
                    <a:pt x="f11" y="f5"/>
                    <a:pt x="f12" y="f13"/>
                    <a:pt x="f5" y="f9"/>
                  </a:cubicBezTo>
                  <a:cubicBezTo>
                    <a:pt x="f5" y="f14"/>
                    <a:pt x="f15" y="f7"/>
                    <a:pt x="f10" y="f7"/>
                  </a:cubicBez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8" name="Freeform: Shape 1771">
              <a:extLst>
                <a:ext uri="{FF2B5EF4-FFF2-40B4-BE49-F238E27FC236}">
                  <a16:creationId xmlns:a16="http://schemas.microsoft.com/office/drawing/2014/main" id="{85206872-6FA0-1A0F-0656-718D62DD2ED5}"/>
                </a:ext>
              </a:extLst>
            </p:cNvPr>
            <p:cNvSpPr/>
            <p:nvPr/>
          </p:nvSpPr>
          <p:spPr>
            <a:xfrm>
              <a:off x="1353193" y="5829345"/>
              <a:ext cx="323185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0949"/>
                <a:gd name="f7" fmla="val 14601"/>
                <a:gd name="f8" fmla="val 5068"/>
                <a:gd name="f9" fmla="val 938"/>
                <a:gd name="f10" fmla="val 4130"/>
                <a:gd name="f11" fmla="val 1242"/>
                <a:gd name="f12" fmla="val 3259"/>
                <a:gd name="f13" fmla="val 1744"/>
                <a:gd name="f14" fmla="val 2522"/>
                <a:gd name="f15" fmla="val 2411"/>
                <a:gd name="f16" fmla="val -479"/>
                <a:gd name="f17" fmla="val 4940"/>
                <a:gd name="f18" fmla="val -854"/>
                <a:gd name="f19" fmla="val 9420"/>
                <a:gd name="f20" fmla="val 1678"/>
                <a:gd name="f21" fmla="val 12416"/>
                <a:gd name="f22" fmla="val 1933"/>
                <a:gd name="f23" fmla="val 12722"/>
                <a:gd name="f24" fmla="val 2214"/>
                <a:gd name="f25" fmla="val 13005"/>
                <a:gd name="f26" fmla="val 13262"/>
                <a:gd name="f27" fmla="val 13887"/>
                <a:gd name="f28" fmla="val 14344"/>
                <a:gd name="f29" fmla="val 6006"/>
                <a:gd name="f30" fmla="val 7211"/>
                <a:gd name="f31" fmla="val 336877"/>
                <a:gd name="f32" fmla="val 333581"/>
                <a:gd name="f33" fmla="val 11303"/>
                <a:gd name="f34" fmla="val 7234"/>
                <a:gd name="f35" fmla="val 333648"/>
                <a:gd name="f36" fmla="val 3218"/>
                <a:gd name="f37" fmla="val 336930"/>
                <a:gd name="f38" fmla="+- 0 0 -90"/>
                <a:gd name="f39" fmla="*/ f3 1 340949"/>
                <a:gd name="f40" fmla="*/ f4 1 14601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340949"/>
                <a:gd name="f49" fmla="*/ f45 1 14601"/>
                <a:gd name="f50" fmla="*/ 5068 f46 1"/>
                <a:gd name="f51" fmla="*/ 938 f45 1"/>
                <a:gd name="f52" fmla="*/ 2522 f46 1"/>
                <a:gd name="f53" fmla="*/ 2411 f45 1"/>
                <a:gd name="f54" fmla="*/ 1678 f46 1"/>
                <a:gd name="f55" fmla="*/ 12416 f45 1"/>
                <a:gd name="f56" fmla="*/ 13262 f45 1"/>
                <a:gd name="f57" fmla="*/ 14601 f45 1"/>
                <a:gd name="f58" fmla="*/ 6006 f46 1"/>
                <a:gd name="f59" fmla="*/ 7211 f46 1"/>
                <a:gd name="f60" fmla="*/ 340949 f46 1"/>
                <a:gd name="f61" fmla="*/ 333581 f46 1"/>
                <a:gd name="f62" fmla="*/ 7234 f45 1"/>
                <a:gd name="f63" fmla="*/ 0 f45 1"/>
                <a:gd name="f64" fmla="+- f47 0 f1"/>
                <a:gd name="f65" fmla="*/ f50 1 340949"/>
                <a:gd name="f66" fmla="*/ f51 1 14601"/>
                <a:gd name="f67" fmla="*/ f52 1 340949"/>
                <a:gd name="f68" fmla="*/ f53 1 14601"/>
                <a:gd name="f69" fmla="*/ f54 1 340949"/>
                <a:gd name="f70" fmla="*/ f55 1 14601"/>
                <a:gd name="f71" fmla="*/ f56 1 14601"/>
                <a:gd name="f72" fmla="*/ f57 1 14601"/>
                <a:gd name="f73" fmla="*/ f58 1 340949"/>
                <a:gd name="f74" fmla="*/ f59 1 340949"/>
                <a:gd name="f75" fmla="*/ f60 1 340949"/>
                <a:gd name="f76" fmla="*/ f61 1 340949"/>
                <a:gd name="f77" fmla="*/ f62 1 14601"/>
                <a:gd name="f78" fmla="*/ f63 1 14601"/>
                <a:gd name="f79" fmla="*/ f41 1 f48"/>
                <a:gd name="f80" fmla="*/ f42 1 f48"/>
                <a:gd name="f81" fmla="*/ f41 1 f49"/>
                <a:gd name="f82" fmla="*/ f43 1 f49"/>
                <a:gd name="f83" fmla="*/ f65 1 f48"/>
                <a:gd name="f84" fmla="*/ f66 1 f49"/>
                <a:gd name="f85" fmla="*/ f67 1 f48"/>
                <a:gd name="f86" fmla="*/ f68 1 f49"/>
                <a:gd name="f87" fmla="*/ f69 1 f48"/>
                <a:gd name="f88" fmla="*/ f70 1 f49"/>
                <a:gd name="f89" fmla="*/ f71 1 f49"/>
                <a:gd name="f90" fmla="*/ f72 1 f49"/>
                <a:gd name="f91" fmla="*/ f73 1 f48"/>
                <a:gd name="f92" fmla="*/ f74 1 f48"/>
                <a:gd name="f93" fmla="*/ f75 1 f48"/>
                <a:gd name="f94" fmla="*/ f76 1 f48"/>
                <a:gd name="f95" fmla="*/ f77 1 f49"/>
                <a:gd name="f96" fmla="*/ f78 1 f49"/>
                <a:gd name="f97" fmla="*/ f79 f39 1"/>
                <a:gd name="f98" fmla="*/ f80 f39 1"/>
                <a:gd name="f99" fmla="*/ f82 f40 1"/>
                <a:gd name="f100" fmla="*/ f81 f40 1"/>
                <a:gd name="f101" fmla="*/ f83 f39 1"/>
                <a:gd name="f102" fmla="*/ f84 f40 1"/>
                <a:gd name="f103" fmla="*/ f85 f39 1"/>
                <a:gd name="f104" fmla="*/ f86 f40 1"/>
                <a:gd name="f105" fmla="*/ f87 f39 1"/>
                <a:gd name="f106" fmla="*/ f88 f40 1"/>
                <a:gd name="f107" fmla="*/ f89 f40 1"/>
                <a:gd name="f108" fmla="*/ f90 f40 1"/>
                <a:gd name="f109" fmla="*/ f91 f39 1"/>
                <a:gd name="f110" fmla="*/ f92 f39 1"/>
                <a:gd name="f111" fmla="*/ f93 f39 1"/>
                <a:gd name="f112" fmla="*/ f94 f39 1"/>
                <a:gd name="f113" fmla="*/ f95 f40 1"/>
                <a:gd name="f114" fmla="*/ f96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1" y="f102"/>
                </a:cxn>
                <a:cxn ang="f64">
                  <a:pos x="f103" y="f104"/>
                </a:cxn>
                <a:cxn ang="f64">
                  <a:pos x="f105" y="f106"/>
                </a:cxn>
                <a:cxn ang="f64">
                  <a:pos x="f103" y="f107"/>
                </a:cxn>
                <a:cxn ang="f64">
                  <a:pos x="f101" y="f108"/>
                </a:cxn>
                <a:cxn ang="f64">
                  <a:pos x="f109" y="f108"/>
                </a:cxn>
                <a:cxn ang="f64">
                  <a:pos x="f110" y="f108"/>
                </a:cxn>
                <a:cxn ang="f64">
                  <a:pos x="f111" y="f108"/>
                </a:cxn>
                <a:cxn ang="f64">
                  <a:pos x="f112" y="f113"/>
                </a:cxn>
                <a:cxn ang="f64">
                  <a:pos x="f111" y="f114"/>
                </a:cxn>
                <a:cxn ang="f64">
                  <a:pos x="f110" y="f114"/>
                </a:cxn>
              </a:cxnLst>
              <a:rect l="f97" t="f100" r="f98" b="f99"/>
              <a:pathLst>
                <a:path w="340949" h="1460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4" y="f26"/>
                  </a:cubicBezTo>
                  <a:cubicBezTo>
                    <a:pt x="f12" y="f27"/>
                    <a:pt x="f10" y="f28"/>
                    <a:pt x="f8" y="f7"/>
                  </a:cubicBezTo>
                  <a:lnTo>
                    <a:pt x="f29" y="f7"/>
                  </a:lnTo>
                  <a:lnTo>
                    <a:pt x="f30" y="f7"/>
                  </a:lnTo>
                  <a:lnTo>
                    <a:pt x="f6" y="f7"/>
                  </a:lnTo>
                  <a:cubicBezTo>
                    <a:pt x="f31" y="f7"/>
                    <a:pt x="f32" y="f33"/>
                    <a:pt x="f32" y="f34"/>
                  </a:cubicBezTo>
                  <a:cubicBezTo>
                    <a:pt x="f35" y="f36"/>
                    <a:pt x="f37" y="f5"/>
                    <a:pt x="f6" y="f5"/>
                  </a:cubicBezTo>
                  <a:lnTo>
                    <a:pt x="f3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9" name="Freeform: Shape 1772">
              <a:extLst>
                <a:ext uri="{FF2B5EF4-FFF2-40B4-BE49-F238E27FC236}">
                  <a16:creationId xmlns:a16="http://schemas.microsoft.com/office/drawing/2014/main" id="{2272FEA8-D26F-83A6-51FD-9E5E731DBED1}"/>
                </a:ext>
              </a:extLst>
            </p:cNvPr>
            <p:cNvSpPr/>
            <p:nvPr/>
          </p:nvSpPr>
          <p:spPr>
            <a:xfrm>
              <a:off x="4194389" y="6536231"/>
              <a:ext cx="82039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6549"/>
                <a:gd name="f7" fmla="val 14467"/>
                <a:gd name="f8" fmla="val 7235"/>
                <a:gd name="f9" fmla="val 7234"/>
                <a:gd name="f10" fmla="val 11226"/>
                <a:gd name="f11" fmla="val 3993"/>
                <a:gd name="f12" fmla="val 79181"/>
                <a:gd name="f13" fmla="val 83200"/>
                <a:gd name="f14" fmla="val 86483"/>
                <a:gd name="f15" fmla="val 11253"/>
                <a:gd name="f16" fmla="val 86550"/>
                <a:gd name="f17" fmla="val 3242"/>
                <a:gd name="f18" fmla="val 83307"/>
                <a:gd name="f19" fmla="val 79315"/>
                <a:gd name="f20" fmla="val 3966"/>
                <a:gd name="f21" fmla="val 67"/>
                <a:gd name="f22" fmla="val 7168"/>
                <a:gd name="f23" fmla="val 3269"/>
                <a:gd name="f24" fmla="+- 0 0 -90"/>
                <a:gd name="f25" fmla="*/ f3 1 86549"/>
                <a:gd name="f26" fmla="*/ f4 1 1446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86549"/>
                <a:gd name="f35" fmla="*/ f31 1 14467"/>
                <a:gd name="f36" fmla="*/ 7235 f32 1"/>
                <a:gd name="f37" fmla="*/ 7234 f31 1"/>
                <a:gd name="f38" fmla="*/ 0 f32 1"/>
                <a:gd name="f39" fmla="*/ 14467 f31 1"/>
                <a:gd name="f40" fmla="*/ 79181 f32 1"/>
                <a:gd name="f41" fmla="*/ 86550 f32 1"/>
                <a:gd name="f42" fmla="*/ 79315 f32 1"/>
                <a:gd name="f43" fmla="*/ 0 f31 1"/>
                <a:gd name="f44" fmla="+- f33 0 f1"/>
                <a:gd name="f45" fmla="*/ f36 1 86549"/>
                <a:gd name="f46" fmla="*/ f37 1 14467"/>
                <a:gd name="f47" fmla="*/ f38 1 86549"/>
                <a:gd name="f48" fmla="*/ f39 1 14467"/>
                <a:gd name="f49" fmla="*/ f40 1 86549"/>
                <a:gd name="f50" fmla="*/ f41 1 86549"/>
                <a:gd name="f51" fmla="*/ f42 1 86549"/>
                <a:gd name="f52" fmla="*/ f43 1 14467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4"/>
                <a:gd name="f60" fmla="*/ f48 1 f35"/>
                <a:gd name="f61" fmla="*/ f49 1 f34"/>
                <a:gd name="f62" fmla="*/ f50 1 f34"/>
                <a:gd name="f63" fmla="*/ f51 1 f34"/>
                <a:gd name="f64" fmla="*/ f52 1 f35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5 1"/>
                <a:gd name="f72" fmla="*/ f60 f26 1"/>
                <a:gd name="f73" fmla="*/ f61 f25 1"/>
                <a:gd name="f74" fmla="*/ f62 f25 1"/>
                <a:gd name="f75" fmla="*/ f63 f25 1"/>
                <a:gd name="f76" fmla="*/ f6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71" y="f72"/>
                </a:cxn>
                <a:cxn ang="f44">
                  <a:pos x="f73" y="f72"/>
                </a:cxn>
                <a:cxn ang="f44">
                  <a:pos x="f74" y="f70"/>
                </a:cxn>
                <a:cxn ang="f44">
                  <a:pos x="f75" y="f76"/>
                </a:cxn>
                <a:cxn ang="f44">
                  <a:pos x="f71" y="f76"/>
                </a:cxn>
                <a:cxn ang="f44">
                  <a:pos x="f69" y="f70"/>
                </a:cxn>
              </a:cxnLst>
              <a:rect l="f65" t="f68" r="f66" b="f67"/>
              <a:pathLst>
                <a:path w="86549" h="14467">
                  <a:moveTo>
                    <a:pt x="f8" y="f9"/>
                  </a:moveTo>
                  <a:cubicBezTo>
                    <a:pt x="f8" y="f10"/>
                    <a:pt x="f11" y="f7"/>
                    <a:pt x="f5" y="f7"/>
                  </a:cubicBezTo>
                  <a:lnTo>
                    <a:pt x="f12" y="f7"/>
                  </a:lnTo>
                  <a:cubicBezTo>
                    <a:pt x="f13" y="f7"/>
                    <a:pt x="f14" y="f15"/>
                    <a:pt x="f16" y="f9"/>
                  </a:cubicBezTo>
                  <a:cubicBezTo>
                    <a:pt x="f16" y="f17"/>
                    <a:pt x="f18" y="f5"/>
                    <a:pt x="f19" y="f5"/>
                  </a:cubicBezTo>
                  <a:lnTo>
                    <a:pt x="f5" y="f5"/>
                  </a:ln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0" name="Freeform: Shape 1773">
              <a:extLst>
                <a:ext uri="{FF2B5EF4-FFF2-40B4-BE49-F238E27FC236}">
                  <a16:creationId xmlns:a16="http://schemas.microsoft.com/office/drawing/2014/main" id="{C549BA1F-3768-50F6-98CF-575E0161BBB9}"/>
                </a:ext>
              </a:extLst>
            </p:cNvPr>
            <p:cNvSpPr/>
            <p:nvPr/>
          </p:nvSpPr>
          <p:spPr>
            <a:xfrm>
              <a:off x="4046430" y="6536506"/>
              <a:ext cx="154807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318"/>
                <a:gd name="f7" fmla="val 14601"/>
                <a:gd name="f8" fmla="val 7235"/>
                <a:gd name="f9" fmla="val 3215"/>
                <a:gd name="f10" fmla="val 67"/>
                <a:gd name="f11" fmla="val 3349"/>
                <a:gd name="f12" fmla="val 7368"/>
                <a:gd name="f13" fmla="val 11360"/>
                <a:gd name="f14" fmla="val 3242"/>
                <a:gd name="f15" fmla="val 156084"/>
                <a:gd name="f16" fmla="val 160076"/>
                <a:gd name="f17" fmla="val 163319"/>
                <a:gd name="f18" fmla="val 160103"/>
                <a:gd name="f19" fmla="+- 0 0 -90"/>
                <a:gd name="f20" fmla="*/ f3 1 163318"/>
                <a:gd name="f21" fmla="*/ f4 1 1460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63318"/>
                <a:gd name="f30" fmla="*/ f26 1 14601"/>
                <a:gd name="f31" fmla="*/ 7235 f27 1"/>
                <a:gd name="f32" fmla="*/ 0 f26 1"/>
                <a:gd name="f33" fmla="*/ 0 f27 1"/>
                <a:gd name="f34" fmla="*/ 7368 f26 1"/>
                <a:gd name="f35" fmla="*/ 14601 f26 1"/>
                <a:gd name="f36" fmla="*/ 156084 f27 1"/>
                <a:gd name="f37" fmla="*/ 163319 f27 1"/>
                <a:gd name="f38" fmla="+- f28 0 f1"/>
                <a:gd name="f39" fmla="*/ f31 1 163318"/>
                <a:gd name="f40" fmla="*/ f32 1 14601"/>
                <a:gd name="f41" fmla="*/ f33 1 163318"/>
                <a:gd name="f42" fmla="*/ f34 1 14601"/>
                <a:gd name="f43" fmla="*/ f35 1 14601"/>
                <a:gd name="f44" fmla="*/ f36 1 163318"/>
                <a:gd name="f45" fmla="*/ f37 1 163318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29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0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1" y="f65"/>
                </a:cxn>
                <a:cxn ang="f38">
                  <a:pos x="f66" y="f65"/>
                </a:cxn>
                <a:cxn ang="f38">
                  <a:pos x="f67" y="f64"/>
                </a:cxn>
                <a:cxn ang="f38">
                  <a:pos x="f66" y="f62"/>
                </a:cxn>
                <a:cxn ang="f38">
                  <a:pos x="f61" y="f62"/>
                </a:cxn>
              </a:cxnLst>
              <a:rect l="f57" t="f60" r="f58" b="f59"/>
              <a:pathLst>
                <a:path w="163318" h="14601">
                  <a:moveTo>
                    <a:pt x="f8" y="f5"/>
                  </a:moveTo>
                  <a:cubicBezTo>
                    <a:pt x="f9" y="f10"/>
                    <a:pt x="f5" y="f11"/>
                    <a:pt x="f5" y="f12"/>
                  </a:cubicBezTo>
                  <a:cubicBezTo>
                    <a:pt x="f5" y="f13"/>
                    <a:pt x="f14" y="f7"/>
                    <a:pt x="f8" y="f7"/>
                  </a:cubicBezTo>
                  <a:lnTo>
                    <a:pt x="f15" y="f7"/>
                  </a:lnTo>
                  <a:cubicBezTo>
                    <a:pt x="f16" y="f7"/>
                    <a:pt x="f17" y="f13"/>
                    <a:pt x="f17" y="f12"/>
                  </a:cubicBezTo>
                  <a:cubicBezTo>
                    <a:pt x="f17" y="f11"/>
                    <a:pt x="f18" y="f10"/>
                    <a:pt x="f15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1" name="Freeform: Shape 1774">
              <a:extLst>
                <a:ext uri="{FF2B5EF4-FFF2-40B4-BE49-F238E27FC236}">
                  <a16:creationId xmlns:a16="http://schemas.microsoft.com/office/drawing/2014/main" id="{0635456D-FA5A-11EF-9D6F-D9A57E4821CC}"/>
                </a:ext>
              </a:extLst>
            </p:cNvPr>
            <p:cNvSpPr/>
            <p:nvPr/>
          </p:nvSpPr>
          <p:spPr>
            <a:xfrm>
              <a:off x="551383" y="5556881"/>
              <a:ext cx="13880" cy="350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48"/>
                <a:gd name="f7" fmla="val 35096"/>
                <a:gd name="f8" fmla="val 4333"/>
                <a:gd name="f9" fmla="val 3127"/>
                <a:gd name="f10" fmla="val 2055"/>
                <a:gd name="f11" fmla="val 670"/>
                <a:gd name="f12" fmla="val 849"/>
                <a:gd name="f13" fmla="val 1608"/>
                <a:gd name="f14" fmla="val 783"/>
                <a:gd name="f15" fmla="val 1961"/>
                <a:gd name="f16" fmla="val 2325"/>
                <a:gd name="f17" fmla="val 2679"/>
                <a:gd name="f18" fmla="val 45"/>
                <a:gd name="f19" fmla="val 4019"/>
                <a:gd name="f20" fmla="val -7"/>
                <a:gd name="f21" fmla="val 4509"/>
                <a:gd name="f22" fmla="val 5002"/>
                <a:gd name="f23" fmla="val 5492"/>
                <a:gd name="f24" fmla="val -15"/>
                <a:gd name="f25" fmla="val 5847"/>
                <a:gd name="f26" fmla="val 6209"/>
                <a:gd name="f27" fmla="val 6564"/>
                <a:gd name="f28" fmla="val 35097"/>
                <a:gd name="f29" fmla="val 14649"/>
                <a:gd name="f30" fmla="val 6966"/>
                <a:gd name="f31" fmla="val 14570"/>
                <a:gd name="f32" fmla="val 4500"/>
                <a:gd name="f33" fmla="val 13262"/>
                <a:gd name="f34" fmla="val 2237"/>
                <a:gd name="f35" fmla="val 11165"/>
                <a:gd name="f36" fmla="val 938"/>
                <a:gd name="f37" fmla="val 9960"/>
                <a:gd name="f38" fmla="val 134"/>
                <a:gd name="f39" fmla="val 8352"/>
                <a:gd name="f40" fmla="val 7146"/>
                <a:gd name="f41" fmla="+- 0 0 -90"/>
                <a:gd name="f42" fmla="*/ f3 1 14648"/>
                <a:gd name="f43" fmla="*/ f4 1 35096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4648"/>
                <a:gd name="f52" fmla="*/ f48 1 35096"/>
                <a:gd name="f53" fmla="*/ 4333 f49 1"/>
                <a:gd name="f54" fmla="*/ 0 f48 1"/>
                <a:gd name="f55" fmla="*/ 3127 f49 1"/>
                <a:gd name="f56" fmla="*/ 2055 f49 1"/>
                <a:gd name="f57" fmla="*/ 670 f48 1"/>
                <a:gd name="f58" fmla="*/ 849 f49 1"/>
                <a:gd name="f59" fmla="*/ 1608 f48 1"/>
                <a:gd name="f60" fmla="*/ 2679 f48 1"/>
                <a:gd name="f61" fmla="*/ 45 f49 1"/>
                <a:gd name="f62" fmla="*/ 4019 f48 1"/>
                <a:gd name="f63" fmla="*/ 5492 f48 1"/>
                <a:gd name="f64" fmla="*/ 6564 f48 1"/>
                <a:gd name="f65" fmla="*/ 35097 f48 1"/>
                <a:gd name="f66" fmla="*/ 14649 f49 1"/>
                <a:gd name="f67" fmla="*/ 6966 f48 1"/>
                <a:gd name="f68" fmla="*/ 11165 f49 1"/>
                <a:gd name="f69" fmla="*/ 938 f48 1"/>
                <a:gd name="f70" fmla="*/ 9960 f49 1"/>
                <a:gd name="f71" fmla="*/ 134 f48 1"/>
                <a:gd name="f72" fmla="*/ 8352 f49 1"/>
                <a:gd name="f73" fmla="*/ 7146 f49 1"/>
                <a:gd name="f74" fmla="+- f50 0 f1"/>
                <a:gd name="f75" fmla="*/ f53 1 14648"/>
                <a:gd name="f76" fmla="*/ f54 1 35096"/>
                <a:gd name="f77" fmla="*/ f55 1 14648"/>
                <a:gd name="f78" fmla="*/ f56 1 14648"/>
                <a:gd name="f79" fmla="*/ f57 1 35096"/>
                <a:gd name="f80" fmla="*/ f58 1 14648"/>
                <a:gd name="f81" fmla="*/ f59 1 35096"/>
                <a:gd name="f82" fmla="*/ f60 1 35096"/>
                <a:gd name="f83" fmla="*/ f61 1 14648"/>
                <a:gd name="f84" fmla="*/ f62 1 35096"/>
                <a:gd name="f85" fmla="*/ f63 1 35096"/>
                <a:gd name="f86" fmla="*/ f64 1 35096"/>
                <a:gd name="f87" fmla="*/ f65 1 35096"/>
                <a:gd name="f88" fmla="*/ f66 1 14648"/>
                <a:gd name="f89" fmla="*/ f67 1 35096"/>
                <a:gd name="f90" fmla="*/ f68 1 14648"/>
                <a:gd name="f91" fmla="*/ f69 1 35096"/>
                <a:gd name="f92" fmla="*/ f70 1 14648"/>
                <a:gd name="f93" fmla="*/ f71 1 35096"/>
                <a:gd name="f94" fmla="*/ f72 1 14648"/>
                <a:gd name="f95" fmla="*/ f73 1 14648"/>
                <a:gd name="f96" fmla="*/ f44 1 f51"/>
                <a:gd name="f97" fmla="*/ f45 1 f51"/>
                <a:gd name="f98" fmla="*/ f44 1 f52"/>
                <a:gd name="f99" fmla="*/ f46 1 f52"/>
                <a:gd name="f100" fmla="*/ f75 1 f51"/>
                <a:gd name="f101" fmla="*/ f76 1 f52"/>
                <a:gd name="f102" fmla="*/ f77 1 f51"/>
                <a:gd name="f103" fmla="*/ f78 1 f51"/>
                <a:gd name="f104" fmla="*/ f79 1 f52"/>
                <a:gd name="f105" fmla="*/ f80 1 f51"/>
                <a:gd name="f106" fmla="*/ f81 1 f52"/>
                <a:gd name="f107" fmla="*/ f82 1 f52"/>
                <a:gd name="f108" fmla="*/ f83 1 f51"/>
                <a:gd name="f109" fmla="*/ f84 1 f52"/>
                <a:gd name="f110" fmla="*/ f85 1 f52"/>
                <a:gd name="f111" fmla="*/ f86 1 f52"/>
                <a:gd name="f112" fmla="*/ f87 1 f52"/>
                <a:gd name="f113" fmla="*/ f88 1 f51"/>
                <a:gd name="f114" fmla="*/ f89 1 f52"/>
                <a:gd name="f115" fmla="*/ f90 1 f51"/>
                <a:gd name="f116" fmla="*/ f91 1 f52"/>
                <a:gd name="f117" fmla="*/ f92 1 f51"/>
                <a:gd name="f118" fmla="*/ f93 1 f52"/>
                <a:gd name="f119" fmla="*/ f94 1 f51"/>
                <a:gd name="f120" fmla="*/ f95 1 f51"/>
                <a:gd name="f121" fmla="*/ f96 f42 1"/>
                <a:gd name="f122" fmla="*/ f97 f42 1"/>
                <a:gd name="f123" fmla="*/ f99 f43 1"/>
                <a:gd name="f124" fmla="*/ f98 f43 1"/>
                <a:gd name="f125" fmla="*/ f100 f42 1"/>
                <a:gd name="f126" fmla="*/ f101 f43 1"/>
                <a:gd name="f127" fmla="*/ f102 f42 1"/>
                <a:gd name="f128" fmla="*/ f103 f42 1"/>
                <a:gd name="f129" fmla="*/ f104 f43 1"/>
                <a:gd name="f130" fmla="*/ f105 f42 1"/>
                <a:gd name="f131" fmla="*/ f106 f43 1"/>
                <a:gd name="f132" fmla="*/ f107 f43 1"/>
                <a:gd name="f133" fmla="*/ f108 f42 1"/>
                <a:gd name="f134" fmla="*/ f109 f43 1"/>
                <a:gd name="f135" fmla="*/ f110 f43 1"/>
                <a:gd name="f136" fmla="*/ f111 f43 1"/>
                <a:gd name="f137" fmla="*/ f112 f43 1"/>
                <a:gd name="f138" fmla="*/ f113 f42 1"/>
                <a:gd name="f139" fmla="*/ f114 f43 1"/>
                <a:gd name="f140" fmla="*/ f115 f42 1"/>
                <a:gd name="f141" fmla="*/ f116 f43 1"/>
                <a:gd name="f142" fmla="*/ f117 f42 1"/>
                <a:gd name="f143" fmla="*/ f118 f43 1"/>
                <a:gd name="f144" fmla="*/ f119 f42 1"/>
                <a:gd name="f145" fmla="*/ f120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5" y="f126"/>
                </a:cxn>
                <a:cxn ang="f74">
                  <a:pos x="f127" y="f126"/>
                </a:cxn>
                <a:cxn ang="f74">
                  <a:pos x="f128" y="f129"/>
                </a:cxn>
                <a:cxn ang="f74">
                  <a:pos x="f130" y="f131"/>
                </a:cxn>
                <a:cxn ang="f74">
                  <a:pos x="f130" y="f132"/>
                </a:cxn>
                <a:cxn ang="f74">
                  <a:pos x="f133" y="f134"/>
                </a:cxn>
                <a:cxn ang="f74">
                  <a:pos x="f133" y="f135"/>
                </a:cxn>
                <a:cxn ang="f74">
                  <a:pos x="f133" y="f136"/>
                </a:cxn>
                <a:cxn ang="f74">
                  <a:pos x="f133" y="f137"/>
                </a:cxn>
                <a:cxn ang="f74">
                  <a:pos x="f138" y="f137"/>
                </a:cxn>
                <a:cxn ang="f74">
                  <a:pos x="f138" y="f139"/>
                </a:cxn>
                <a:cxn ang="f74">
                  <a:pos x="f140" y="f141"/>
                </a:cxn>
                <a:cxn ang="f74">
                  <a:pos x="f142" y="f143"/>
                </a:cxn>
                <a:cxn ang="f74">
                  <a:pos x="f144" y="f143"/>
                </a:cxn>
                <a:cxn ang="f74">
                  <a:pos x="f145" y="f143"/>
                </a:cxn>
              </a:cxnLst>
              <a:rect l="f121" t="f124" r="f122" b="f123"/>
              <a:pathLst>
                <a:path w="14648" h="35096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4" y="f16"/>
                    <a:pt x="f12" y="f17"/>
                  </a:cubicBezTo>
                  <a:lnTo>
                    <a:pt x="f18" y="f19"/>
                  </a:lnTo>
                  <a:cubicBezTo>
                    <a:pt x="f20" y="f21"/>
                    <a:pt x="f20" y="f22"/>
                    <a:pt x="f18" y="f23"/>
                  </a:cubicBezTo>
                  <a:cubicBezTo>
                    <a:pt x="f24" y="f25"/>
                    <a:pt x="f24" y="f26"/>
                    <a:pt x="f18" y="f27"/>
                  </a:cubicBezTo>
                  <a:lnTo>
                    <a:pt x="f18" y="f28"/>
                  </a:lnTo>
                  <a:lnTo>
                    <a:pt x="f29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lnTo>
                    <a:pt x="f39" y="f38"/>
                  </a:lnTo>
                  <a:lnTo>
                    <a:pt x="f40" y="f3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2" name="Freeform: Shape 1775">
              <a:extLst>
                <a:ext uri="{FF2B5EF4-FFF2-40B4-BE49-F238E27FC236}">
                  <a16:creationId xmlns:a16="http://schemas.microsoft.com/office/drawing/2014/main" id="{211195D5-E365-3247-BA07-68C7CC4C6005}"/>
                </a:ext>
              </a:extLst>
            </p:cNvPr>
            <p:cNvSpPr/>
            <p:nvPr/>
          </p:nvSpPr>
          <p:spPr>
            <a:xfrm>
              <a:off x="1311258" y="5631625"/>
              <a:ext cx="13844" cy="1998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4"/>
                <a:gd name="f7" fmla="val 199863"/>
                <a:gd name="f8" fmla="val 7236"/>
                <a:gd name="f9" fmla="val 11309"/>
                <a:gd name="f10" fmla="val 14605"/>
                <a:gd name="f11" fmla="val 196565"/>
                <a:gd name="f12" fmla="val 192496"/>
                <a:gd name="f13" fmla="val 4070"/>
                <a:gd name="f14" fmla="val 7368"/>
                <a:gd name="f15" fmla="val 3217"/>
                <a:gd name="f16" fmla="val 7294"/>
                <a:gd name="f17" fmla="val 1"/>
                <a:gd name="f18" fmla="val 4017"/>
                <a:gd name="f19" fmla="val -79"/>
                <a:gd name="f20" fmla="val 196490"/>
                <a:gd name="f21" fmla="val 3110"/>
                <a:gd name="f22" fmla="val 199788"/>
                <a:gd name="f23" fmla="val 7102"/>
                <a:gd name="f24" fmla="val 199862"/>
                <a:gd name="f25" fmla="val 7142"/>
                <a:gd name="f26" fmla="val 7196"/>
                <a:gd name="f27" fmla="+- 0 0 -90"/>
                <a:gd name="f28" fmla="*/ f3 1 14604"/>
                <a:gd name="f29" fmla="*/ f4 1 199863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4604"/>
                <a:gd name="f38" fmla="*/ f34 1 199863"/>
                <a:gd name="f39" fmla="*/ 7236 f35 1"/>
                <a:gd name="f40" fmla="*/ 199863 f34 1"/>
                <a:gd name="f41" fmla="*/ 14605 f35 1"/>
                <a:gd name="f42" fmla="*/ 192496 f34 1"/>
                <a:gd name="f43" fmla="*/ 0 f34 1"/>
                <a:gd name="f44" fmla="*/ 7368 f34 1"/>
                <a:gd name="f45" fmla="*/ 1 f35 1"/>
                <a:gd name="f46" fmla="*/ 7102 f35 1"/>
                <a:gd name="f47" fmla="*/ 199862 f34 1"/>
                <a:gd name="f48" fmla="+- f36 0 f1"/>
                <a:gd name="f49" fmla="*/ f39 1 14604"/>
                <a:gd name="f50" fmla="*/ f40 1 199863"/>
                <a:gd name="f51" fmla="*/ f41 1 14604"/>
                <a:gd name="f52" fmla="*/ f42 1 199863"/>
                <a:gd name="f53" fmla="*/ f43 1 199863"/>
                <a:gd name="f54" fmla="*/ f44 1 199863"/>
                <a:gd name="f55" fmla="*/ f45 1 14604"/>
                <a:gd name="f56" fmla="*/ f46 1 14604"/>
                <a:gd name="f57" fmla="*/ f47 1 199863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7"/>
                <a:gd name="f65" fmla="*/ f52 1 f38"/>
                <a:gd name="f66" fmla="*/ f53 1 f38"/>
                <a:gd name="f67" fmla="*/ f54 1 f38"/>
                <a:gd name="f68" fmla="*/ f55 1 f37"/>
                <a:gd name="f69" fmla="*/ f56 1 f37"/>
                <a:gd name="f70" fmla="*/ f57 1 f38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8 1"/>
                <a:gd name="f78" fmla="*/ f65 f29 1"/>
                <a:gd name="f79" fmla="*/ f66 f29 1"/>
                <a:gd name="f80" fmla="*/ f67 f29 1"/>
                <a:gd name="f81" fmla="*/ f68 f28 1"/>
                <a:gd name="f82" fmla="*/ f69 f28 1"/>
                <a:gd name="f83" fmla="*/ f70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7" y="f78"/>
                </a:cxn>
                <a:cxn ang="f48">
                  <a:pos x="f77" y="f79"/>
                </a:cxn>
                <a:cxn ang="f48">
                  <a:pos x="f75" y="f80"/>
                </a:cxn>
                <a:cxn ang="f48">
                  <a:pos x="f81" y="f79"/>
                </a:cxn>
                <a:cxn ang="f48">
                  <a:pos x="f81" y="f78"/>
                </a:cxn>
                <a:cxn ang="f48">
                  <a:pos x="f82" y="f83"/>
                </a:cxn>
                <a:cxn ang="f48">
                  <a:pos x="f75" y="f76"/>
                </a:cxn>
              </a:cxnLst>
              <a:rect l="f71" t="f74" r="f72" b="f73"/>
              <a:pathLst>
                <a:path w="14604" h="199863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5"/>
                  </a:lnTo>
                  <a:cubicBezTo>
                    <a:pt x="f10" y="f13"/>
                    <a:pt x="f9" y="f14"/>
                    <a:pt x="f8" y="f14"/>
                  </a:cubicBezTo>
                  <a:cubicBezTo>
                    <a:pt x="f15" y="f16"/>
                    <a:pt x="f17" y="f18"/>
                    <a:pt x="f17" y="f5"/>
                  </a:cubicBezTo>
                  <a:lnTo>
                    <a:pt x="f17" y="f12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7"/>
                    <a:pt x="f26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3" name="Freeform: Shape 1776">
              <a:extLst>
                <a:ext uri="{FF2B5EF4-FFF2-40B4-BE49-F238E27FC236}">
                  <a16:creationId xmlns:a16="http://schemas.microsoft.com/office/drawing/2014/main" id="{4DA69D94-8129-7B88-0277-383B381CE92D}"/>
                </a:ext>
              </a:extLst>
            </p:cNvPr>
            <p:cNvSpPr/>
            <p:nvPr/>
          </p:nvSpPr>
          <p:spPr>
            <a:xfrm>
              <a:off x="1311258" y="5606981"/>
              <a:ext cx="13844" cy="320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2015"/>
                <a:gd name="f8" fmla="val 7235"/>
                <a:gd name="f9" fmla="val 32016"/>
                <a:gd name="f10" fmla="val 11308"/>
                <a:gd name="f11" fmla="val 14604"/>
                <a:gd name="f12" fmla="val 28718"/>
                <a:gd name="f13" fmla="val 24648"/>
                <a:gd name="f14" fmla="val 7234"/>
                <a:gd name="f15" fmla="val 14537"/>
                <a:gd name="f16" fmla="val 3218"/>
                <a:gd name="f17" fmla="val 11254"/>
                <a:gd name="f18" fmla="val 3242"/>
                <a:gd name="f19" fmla="val 3239"/>
                <a:gd name="f20" fmla="val 28665"/>
                <a:gd name="f21" fmla="val 3215"/>
                <a:gd name="f22" fmla="val 31942"/>
                <a:gd name="f23" fmla="+- 0 0 -90"/>
                <a:gd name="f24" fmla="*/ f3 1 14603"/>
                <a:gd name="f25" fmla="*/ f4 1 3201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603"/>
                <a:gd name="f34" fmla="*/ f30 1 32015"/>
                <a:gd name="f35" fmla="*/ 7235 f31 1"/>
                <a:gd name="f36" fmla="*/ 32016 f30 1"/>
                <a:gd name="f37" fmla="*/ 14604 f31 1"/>
                <a:gd name="f38" fmla="*/ 24648 f30 1"/>
                <a:gd name="f39" fmla="*/ 7234 f30 1"/>
                <a:gd name="f40" fmla="*/ 0 f30 1"/>
                <a:gd name="f41" fmla="*/ 0 f31 1"/>
                <a:gd name="f42" fmla="+- f32 0 f1"/>
                <a:gd name="f43" fmla="*/ f35 1 14603"/>
                <a:gd name="f44" fmla="*/ f36 1 32015"/>
                <a:gd name="f45" fmla="*/ f37 1 14603"/>
                <a:gd name="f46" fmla="*/ f38 1 32015"/>
                <a:gd name="f47" fmla="*/ f39 1 32015"/>
                <a:gd name="f48" fmla="*/ f40 1 32015"/>
                <a:gd name="f49" fmla="*/ f41 1 14603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3"/>
                <a:gd name="f57" fmla="*/ f46 1 f34"/>
                <a:gd name="f58" fmla="*/ f47 1 f34"/>
                <a:gd name="f59" fmla="*/ f48 1 f34"/>
                <a:gd name="f60" fmla="*/ f49 1 f33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4 1"/>
                <a:gd name="f68" fmla="*/ f57 f25 1"/>
                <a:gd name="f69" fmla="*/ f58 f25 1"/>
                <a:gd name="f70" fmla="*/ f59 f25 1"/>
                <a:gd name="f71" fmla="*/ f6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7" y="f68"/>
                </a:cxn>
                <a:cxn ang="f42">
                  <a:pos x="f67" y="f69"/>
                </a:cxn>
                <a:cxn ang="f42">
                  <a:pos x="f65" y="f70"/>
                </a:cxn>
                <a:cxn ang="f42">
                  <a:pos x="f71" y="f69"/>
                </a:cxn>
                <a:cxn ang="f42">
                  <a:pos x="f71" y="f68"/>
                </a:cxn>
                <a:cxn ang="f42">
                  <a:pos x="f65" y="f66"/>
                </a:cxn>
              </a:cxnLst>
              <a:rect l="f61" t="f64" r="f62" b="f63"/>
              <a:pathLst>
                <a:path w="14603" h="32015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14"/>
                  </a:lnTo>
                  <a:cubicBezTo>
                    <a:pt x="f15" y="f16"/>
                    <a:pt x="f17" y="f5"/>
                    <a:pt x="f8" y="f5"/>
                  </a:cubicBezTo>
                  <a:cubicBezTo>
                    <a:pt x="f18" y="f5"/>
                    <a:pt x="f5" y="f19"/>
                    <a:pt x="f5" y="f14"/>
                  </a:cubicBezTo>
                  <a:lnTo>
                    <a:pt x="f5" y="f13"/>
                  </a:lnTo>
                  <a:cubicBezTo>
                    <a:pt x="f5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4" name="Freeform: Shape 1777">
              <a:extLst>
                <a:ext uri="{FF2B5EF4-FFF2-40B4-BE49-F238E27FC236}">
                  <a16:creationId xmlns:a16="http://schemas.microsoft.com/office/drawing/2014/main" id="{7EC6542F-6285-F4AC-B95C-B3D349828953}"/>
                </a:ext>
              </a:extLst>
            </p:cNvPr>
            <p:cNvSpPr/>
            <p:nvPr/>
          </p:nvSpPr>
          <p:spPr>
            <a:xfrm>
              <a:off x="1680347" y="5794653"/>
              <a:ext cx="183355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430"/>
                <a:gd name="f7" fmla="val 14601"/>
                <a:gd name="f8" fmla="val 5862"/>
                <a:gd name="f9" fmla="val 804"/>
                <a:gd name="f10" fmla="val 4388"/>
                <a:gd name="f11" fmla="val 3182"/>
                <a:gd name="f12" fmla="val 2378"/>
                <a:gd name="f13" fmla="val 1976"/>
                <a:gd name="f14" fmla="val 1607"/>
                <a:gd name="f15" fmla="val 904"/>
                <a:gd name="f16" fmla="val 2411"/>
                <a:gd name="f17" fmla="val 101"/>
                <a:gd name="f18" fmla="val 3483"/>
                <a:gd name="f19" fmla="val 74"/>
                <a:gd name="f20" fmla="val 3929"/>
                <a:gd name="f21" fmla="val 4376"/>
                <a:gd name="f22" fmla="val 4822"/>
                <a:gd name="f23" fmla="val -34"/>
                <a:gd name="f24" fmla="val 5665"/>
                <a:gd name="f25" fmla="val 6525"/>
                <a:gd name="f26" fmla="val 7368"/>
                <a:gd name="f27" fmla="val 11362"/>
                <a:gd name="f28" fmla="val 3343"/>
                <a:gd name="f29" fmla="val 7335"/>
                <a:gd name="f30" fmla="val 189438"/>
                <a:gd name="f31" fmla="val 186195"/>
                <a:gd name="f32" fmla="val 3350"/>
                <a:gd name="f33" fmla="val 189411"/>
                <a:gd name="f34" fmla="+- 0 0 -90"/>
                <a:gd name="f35" fmla="*/ f3 1 193430"/>
                <a:gd name="f36" fmla="*/ f4 1 14601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93430"/>
                <a:gd name="f45" fmla="*/ f41 1 14601"/>
                <a:gd name="f46" fmla="*/ 5862 f42 1"/>
                <a:gd name="f47" fmla="*/ 804 f41 1"/>
                <a:gd name="f48" fmla="*/ 4388 f42 1"/>
                <a:gd name="f49" fmla="*/ 3182 f42 1"/>
                <a:gd name="f50" fmla="*/ 1976 f42 1"/>
                <a:gd name="f51" fmla="*/ 1607 f41 1"/>
                <a:gd name="f52" fmla="*/ 904 f42 1"/>
                <a:gd name="f53" fmla="*/ 2411 f41 1"/>
                <a:gd name="f54" fmla="*/ 101 f42 1"/>
                <a:gd name="f55" fmla="*/ 3483 f41 1"/>
                <a:gd name="f56" fmla="*/ 4822 f41 1"/>
                <a:gd name="f57" fmla="*/ 7368 f41 1"/>
                <a:gd name="f58" fmla="*/ 7335 f42 1"/>
                <a:gd name="f59" fmla="*/ 14601 f41 1"/>
                <a:gd name="f60" fmla="*/ 193430 f42 1"/>
                <a:gd name="f61" fmla="*/ 186195 f42 1"/>
                <a:gd name="f62" fmla="*/ 0 f41 1"/>
                <a:gd name="f63" fmla="+- f43 0 f1"/>
                <a:gd name="f64" fmla="*/ f46 1 193430"/>
                <a:gd name="f65" fmla="*/ f47 1 14601"/>
                <a:gd name="f66" fmla="*/ f48 1 193430"/>
                <a:gd name="f67" fmla="*/ f49 1 193430"/>
                <a:gd name="f68" fmla="*/ f50 1 193430"/>
                <a:gd name="f69" fmla="*/ f51 1 14601"/>
                <a:gd name="f70" fmla="*/ f52 1 193430"/>
                <a:gd name="f71" fmla="*/ f53 1 14601"/>
                <a:gd name="f72" fmla="*/ f54 1 193430"/>
                <a:gd name="f73" fmla="*/ f55 1 14601"/>
                <a:gd name="f74" fmla="*/ f56 1 14601"/>
                <a:gd name="f75" fmla="*/ f57 1 14601"/>
                <a:gd name="f76" fmla="*/ f58 1 193430"/>
                <a:gd name="f77" fmla="*/ f59 1 14601"/>
                <a:gd name="f78" fmla="*/ f60 1 193430"/>
                <a:gd name="f79" fmla="*/ f61 1 193430"/>
                <a:gd name="f80" fmla="*/ f62 1 14601"/>
                <a:gd name="f81" fmla="*/ f37 1 f44"/>
                <a:gd name="f82" fmla="*/ f38 1 f44"/>
                <a:gd name="f83" fmla="*/ f37 1 f45"/>
                <a:gd name="f84" fmla="*/ f39 1 f45"/>
                <a:gd name="f85" fmla="*/ f64 1 f44"/>
                <a:gd name="f86" fmla="*/ f65 1 f45"/>
                <a:gd name="f87" fmla="*/ f66 1 f44"/>
                <a:gd name="f88" fmla="*/ f67 1 f44"/>
                <a:gd name="f89" fmla="*/ f68 1 f44"/>
                <a:gd name="f90" fmla="*/ f69 1 f45"/>
                <a:gd name="f91" fmla="*/ f70 1 f44"/>
                <a:gd name="f92" fmla="*/ f71 1 f45"/>
                <a:gd name="f93" fmla="*/ f72 1 f44"/>
                <a:gd name="f94" fmla="*/ f73 1 f45"/>
                <a:gd name="f95" fmla="*/ f74 1 f45"/>
                <a:gd name="f96" fmla="*/ f75 1 f45"/>
                <a:gd name="f97" fmla="*/ f76 1 f44"/>
                <a:gd name="f98" fmla="*/ f77 1 f45"/>
                <a:gd name="f99" fmla="*/ f78 1 f44"/>
                <a:gd name="f100" fmla="*/ f79 1 f44"/>
                <a:gd name="f101" fmla="*/ f80 1 f45"/>
                <a:gd name="f102" fmla="*/ f81 f35 1"/>
                <a:gd name="f103" fmla="*/ f82 f35 1"/>
                <a:gd name="f104" fmla="*/ f84 f36 1"/>
                <a:gd name="f105" fmla="*/ f83 f36 1"/>
                <a:gd name="f106" fmla="*/ f85 f35 1"/>
                <a:gd name="f107" fmla="*/ f86 f36 1"/>
                <a:gd name="f108" fmla="*/ f87 f35 1"/>
                <a:gd name="f109" fmla="*/ f88 f35 1"/>
                <a:gd name="f110" fmla="*/ f89 f35 1"/>
                <a:gd name="f111" fmla="*/ f90 f36 1"/>
                <a:gd name="f112" fmla="*/ f91 f35 1"/>
                <a:gd name="f113" fmla="*/ f92 f36 1"/>
                <a:gd name="f114" fmla="*/ f93 f35 1"/>
                <a:gd name="f115" fmla="*/ f94 f36 1"/>
                <a:gd name="f116" fmla="*/ f95 f36 1"/>
                <a:gd name="f117" fmla="*/ f96 f36 1"/>
                <a:gd name="f118" fmla="*/ f97 f35 1"/>
                <a:gd name="f119" fmla="*/ f98 f36 1"/>
                <a:gd name="f120" fmla="*/ f99 f35 1"/>
                <a:gd name="f121" fmla="*/ f100 f35 1"/>
                <a:gd name="f122" fmla="*/ f101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6" y="f107"/>
                </a:cxn>
                <a:cxn ang="f63">
                  <a:pos x="f108" y="f107"/>
                </a:cxn>
                <a:cxn ang="f63">
                  <a:pos x="f109" y="f107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4" y="f116"/>
                </a:cxn>
                <a:cxn ang="f63">
                  <a:pos x="f114" y="f117"/>
                </a:cxn>
                <a:cxn ang="f63">
                  <a:pos x="f118" y="f119"/>
                </a:cxn>
                <a:cxn ang="f63">
                  <a:pos x="f120" y="f119"/>
                </a:cxn>
                <a:cxn ang="f63">
                  <a:pos x="f121" y="f117"/>
                </a:cxn>
                <a:cxn ang="f63">
                  <a:pos x="f120" y="f122"/>
                </a:cxn>
                <a:cxn ang="f63">
                  <a:pos x="f106" y="f122"/>
                </a:cxn>
              </a:cxnLst>
              <a:rect l="f102" t="f105" r="f103" b="f104"/>
              <a:pathLst>
                <a:path w="193430" h="14601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1" y="f9"/>
                    <a:pt x="f12" y="f9"/>
                    <a:pt x="f13" y="f14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19" y="f21"/>
                    <a:pt x="f17" y="f22"/>
                  </a:cubicBezTo>
                  <a:cubicBezTo>
                    <a:pt x="f23" y="f24"/>
                    <a:pt x="f23" y="f25"/>
                    <a:pt x="f17" y="f26"/>
                  </a:cubicBezTo>
                  <a:cubicBezTo>
                    <a:pt x="f17" y="f27"/>
                    <a:pt x="f28" y="f7"/>
                    <a:pt x="f29" y="f7"/>
                  </a:cubicBezTo>
                  <a:lnTo>
                    <a:pt x="f6" y="f7"/>
                  </a:lnTo>
                  <a:cubicBezTo>
                    <a:pt x="f30" y="f7"/>
                    <a:pt x="f31" y="f27"/>
                    <a:pt x="f31" y="f26"/>
                  </a:cubicBezTo>
                  <a:cubicBezTo>
                    <a:pt x="f31" y="f32"/>
                    <a:pt x="f33" y="f19"/>
                    <a:pt x="f6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5" name="Freeform: Shape 1778">
              <a:extLst>
                <a:ext uri="{FF2B5EF4-FFF2-40B4-BE49-F238E27FC236}">
                  <a16:creationId xmlns:a16="http://schemas.microsoft.com/office/drawing/2014/main" id="{C2F4BF75-D67F-8190-462A-AB9E5E473FCF}"/>
                </a:ext>
              </a:extLst>
            </p:cNvPr>
            <p:cNvSpPr/>
            <p:nvPr/>
          </p:nvSpPr>
          <p:spPr>
            <a:xfrm>
              <a:off x="1855829" y="5795320"/>
              <a:ext cx="24761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125"/>
                <a:gd name="f7" fmla="val 14601"/>
                <a:gd name="f8" fmla="val 7368"/>
                <a:gd name="f9" fmla="val 11362"/>
                <a:gd name="f10" fmla="val 3242"/>
                <a:gd name="f11" fmla="val 7235"/>
                <a:gd name="f12" fmla="val 18891"/>
                <a:gd name="f13" fmla="val 3350"/>
                <a:gd name="f14" fmla="val 22106"/>
                <a:gd name="f15" fmla="val 74"/>
                <a:gd name="f16" fmla="val 26126"/>
                <a:gd name="f17" fmla="val 3215"/>
                <a:gd name="f18" fmla="+- 0 0 -90"/>
                <a:gd name="f19" fmla="*/ f3 1 26125"/>
                <a:gd name="f20" fmla="*/ f4 1 1460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6125"/>
                <a:gd name="f29" fmla="*/ f25 1 14601"/>
                <a:gd name="f30" fmla="*/ 0 f26 1"/>
                <a:gd name="f31" fmla="*/ 7368 f25 1"/>
                <a:gd name="f32" fmla="*/ 7235 f26 1"/>
                <a:gd name="f33" fmla="*/ 14601 f25 1"/>
                <a:gd name="f34" fmla="*/ 18891 f26 1"/>
                <a:gd name="f35" fmla="*/ 26126 f26 1"/>
                <a:gd name="f36" fmla="*/ 0 f25 1"/>
                <a:gd name="f37" fmla="+- f27 0 f1"/>
                <a:gd name="f38" fmla="*/ f30 1 26125"/>
                <a:gd name="f39" fmla="*/ f31 1 14601"/>
                <a:gd name="f40" fmla="*/ f32 1 26125"/>
                <a:gd name="f41" fmla="*/ f33 1 14601"/>
                <a:gd name="f42" fmla="*/ f34 1 26125"/>
                <a:gd name="f43" fmla="*/ f35 1 26125"/>
                <a:gd name="f44" fmla="*/ f36 1 14601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4" y="f61"/>
                </a:cxn>
                <a:cxn ang="f37">
                  <a:pos x="f65" y="f66"/>
                </a:cxn>
                <a:cxn ang="f37">
                  <a:pos x="f62" y="f66"/>
                </a:cxn>
                <a:cxn ang="f37">
                  <a:pos x="f60" y="f61"/>
                </a:cxn>
              </a:cxnLst>
              <a:rect l="f56" t="f59" r="f57" b="f58"/>
              <a:pathLst>
                <a:path w="26125" h="14601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lnTo>
                    <a:pt x="f12" y="f8"/>
                  </a:lnTo>
                  <a:cubicBezTo>
                    <a:pt x="f12" y="f13"/>
                    <a:pt x="f14" y="f15"/>
                    <a:pt x="f16" y="f5"/>
                  </a:cubicBezTo>
                  <a:lnTo>
                    <a:pt x="f11" y="f5"/>
                  </a:lnTo>
                  <a:cubicBezTo>
                    <a:pt x="f17" y="f15"/>
                    <a:pt x="f5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6" name="Freeform: Shape 1779">
              <a:extLst>
                <a:ext uri="{FF2B5EF4-FFF2-40B4-BE49-F238E27FC236}">
                  <a16:creationId xmlns:a16="http://schemas.microsoft.com/office/drawing/2014/main" id="{D16B325A-4494-4555-8BB4-DFDAF9E74636}"/>
                </a:ext>
              </a:extLst>
            </p:cNvPr>
            <p:cNvSpPr/>
            <p:nvPr/>
          </p:nvSpPr>
          <p:spPr>
            <a:xfrm>
              <a:off x="1873733" y="5795320"/>
              <a:ext cx="13844" cy="58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58003"/>
                <a:gd name="f8" fmla="val 7368"/>
                <a:gd name="f9" fmla="val 53986"/>
                <a:gd name="f10" fmla="val 3216"/>
                <a:gd name="f11" fmla="val 50709"/>
                <a:gd name="f12" fmla="val 7235"/>
                <a:gd name="f13" fmla="val 50636"/>
                <a:gd name="f14" fmla="val 11308"/>
                <a:gd name="f15" fmla="val 14604"/>
                <a:gd name="f16" fmla="val 53934"/>
                <a:gd name="f17" fmla="val 3298"/>
                <a:gd name="f18" fmla="val 74"/>
                <a:gd name="f19" fmla="val 3350"/>
                <a:gd name="f20" fmla="+- 0 0 -90"/>
                <a:gd name="f21" fmla="*/ f3 1 14603"/>
                <a:gd name="f22" fmla="*/ f4 1 5800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603"/>
                <a:gd name="f31" fmla="*/ f27 1 58003"/>
                <a:gd name="f32" fmla="*/ 0 f28 1"/>
                <a:gd name="f33" fmla="*/ 7368 f27 1"/>
                <a:gd name="f34" fmla="*/ 58003 f27 1"/>
                <a:gd name="f35" fmla="*/ 7235 f28 1"/>
                <a:gd name="f36" fmla="*/ 50636 f27 1"/>
                <a:gd name="f37" fmla="*/ 14604 f28 1"/>
                <a:gd name="f38" fmla="*/ 0 f27 1"/>
                <a:gd name="f39" fmla="+- f29 0 f1"/>
                <a:gd name="f40" fmla="*/ f32 1 14603"/>
                <a:gd name="f41" fmla="*/ f33 1 58003"/>
                <a:gd name="f42" fmla="*/ f34 1 58003"/>
                <a:gd name="f43" fmla="*/ f35 1 14603"/>
                <a:gd name="f44" fmla="*/ f36 1 58003"/>
                <a:gd name="f45" fmla="*/ f37 1 14603"/>
                <a:gd name="f46" fmla="*/ f38 1 58003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1"/>
                <a:gd name="f54" fmla="*/ f43 1 f30"/>
                <a:gd name="f55" fmla="*/ f44 1 f31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2 1"/>
                <a:gd name="f65" fmla="*/ f54 f21 1"/>
                <a:gd name="f66" fmla="*/ f55 f22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2" y="f64"/>
                </a:cxn>
                <a:cxn ang="f39">
                  <a:pos x="f65" y="f66"/>
                </a:cxn>
                <a:cxn ang="f39">
                  <a:pos x="f67" y="f64"/>
                </a:cxn>
                <a:cxn ang="f39">
                  <a:pos x="f67" y="f63"/>
                </a:cxn>
                <a:cxn ang="f39">
                  <a:pos x="f65" y="f68"/>
                </a:cxn>
                <a:cxn ang="f39">
                  <a:pos x="f62" y="f63"/>
                </a:cxn>
              </a:cxnLst>
              <a:rect l="f58" t="f61" r="f59" b="f60"/>
              <a:pathLst>
                <a:path w="14603" h="58003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10" y="f11"/>
                    <a:pt x="f12" y="f13"/>
                  </a:cubicBezTo>
                  <a:cubicBezTo>
                    <a:pt x="f14" y="f13"/>
                    <a:pt x="f15" y="f16"/>
                    <a:pt x="f15" y="f7"/>
                  </a:cubicBezTo>
                  <a:lnTo>
                    <a:pt x="f15" y="f8"/>
                  </a:lnTo>
                  <a:cubicBezTo>
                    <a:pt x="f15" y="f17"/>
                    <a:pt x="f14" y="f5"/>
                    <a:pt x="f12" y="f5"/>
                  </a:cubicBezTo>
                  <a:cubicBezTo>
                    <a:pt x="f10" y="f18"/>
                    <a:pt x="f5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7" name="Freeform: Shape 1780">
              <a:extLst>
                <a:ext uri="{FF2B5EF4-FFF2-40B4-BE49-F238E27FC236}">
                  <a16:creationId xmlns:a16="http://schemas.microsoft.com/office/drawing/2014/main" id="{493E9D7D-3727-9649-6C54-18896EC967F3}"/>
                </a:ext>
              </a:extLst>
            </p:cNvPr>
            <p:cNvSpPr/>
            <p:nvPr/>
          </p:nvSpPr>
          <p:spPr>
            <a:xfrm>
              <a:off x="1873733" y="5845960"/>
              <a:ext cx="13844" cy="6171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617138"/>
                <a:gd name="f8" fmla="val 7235"/>
                <a:gd name="f9" fmla="val 14604"/>
                <a:gd name="f10" fmla="val 7368"/>
                <a:gd name="f11" fmla="val 3298"/>
                <a:gd name="f12" fmla="val 11308"/>
                <a:gd name="f13" fmla="val 3216"/>
                <a:gd name="f14" fmla="val 74"/>
                <a:gd name="f15" fmla="val 3350"/>
                <a:gd name="f16" fmla="+- 0 0 -90"/>
                <a:gd name="f17" fmla="*/ f3 1 14603"/>
                <a:gd name="f18" fmla="*/ f4 1 61713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603"/>
                <a:gd name="f27" fmla="*/ f23 1 617138"/>
                <a:gd name="f28" fmla="*/ 7235 f24 1"/>
                <a:gd name="f29" fmla="*/ 617138 f23 1"/>
                <a:gd name="f30" fmla="*/ 14604 f24 1"/>
                <a:gd name="f31" fmla="*/ 7368 f23 1"/>
                <a:gd name="f32" fmla="*/ 0 f23 1"/>
                <a:gd name="f33" fmla="*/ 0 f24 1"/>
                <a:gd name="f34" fmla="+- f25 0 f1"/>
                <a:gd name="f35" fmla="*/ f28 1 14603"/>
                <a:gd name="f36" fmla="*/ f29 1 617138"/>
                <a:gd name="f37" fmla="*/ f30 1 14603"/>
                <a:gd name="f38" fmla="*/ f31 1 617138"/>
                <a:gd name="f39" fmla="*/ f32 1 617138"/>
                <a:gd name="f40" fmla="*/ f33 1 14603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5" y="f59"/>
                </a:cxn>
                <a:cxn ang="f34">
                  <a:pos x="f60" y="f58"/>
                </a:cxn>
                <a:cxn ang="f34">
                  <a:pos x="f60" y="f56"/>
                </a:cxn>
              </a:cxnLst>
              <a:rect l="f51" t="f54" r="f52" b="f53"/>
              <a:pathLst>
                <a:path w="14603" h="617138">
                  <a:moveTo>
                    <a:pt x="f8" y="f7"/>
                  </a:moveTo>
                  <a:lnTo>
                    <a:pt x="f9" y="f7"/>
                  </a:lnTo>
                  <a:lnTo>
                    <a:pt x="f9" y="f10"/>
                  </a:lnTo>
                  <a:cubicBezTo>
                    <a:pt x="f9" y="f11"/>
                    <a:pt x="f12" y="f5"/>
                    <a:pt x="f8" y="f5"/>
                  </a:cubicBezTo>
                  <a:cubicBezTo>
                    <a:pt x="f13" y="f14"/>
                    <a:pt x="f5" y="f15"/>
                    <a:pt x="f5" y="f10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8" name="Freeform: Shape 1781">
              <a:extLst>
                <a:ext uri="{FF2B5EF4-FFF2-40B4-BE49-F238E27FC236}">
                  <a16:creationId xmlns:a16="http://schemas.microsoft.com/office/drawing/2014/main" id="{CE47D432-94CB-FF85-55A7-188A87E97431}"/>
                </a:ext>
              </a:extLst>
            </p:cNvPr>
            <p:cNvSpPr/>
            <p:nvPr/>
          </p:nvSpPr>
          <p:spPr>
            <a:xfrm>
              <a:off x="658349" y="6256343"/>
              <a:ext cx="12883" cy="2131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92"/>
                <a:gd name="f7" fmla="val 213185"/>
                <a:gd name="f8" fmla="val 6171"/>
                <a:gd name="f9" fmla="val 205684"/>
                <a:gd name="f10" fmla="val 7713"/>
                <a:gd name="f11" fmla="val 205751"/>
                <a:gd name="f12" fmla="val 9205"/>
                <a:gd name="f13" fmla="val 206260"/>
                <a:gd name="f14" fmla="val 10459"/>
                <a:gd name="f15" fmla="val 207157"/>
                <a:gd name="f16" fmla="val 13540"/>
                <a:gd name="f17" fmla="val 6222"/>
                <a:gd name="f18" fmla="val 13598"/>
                <a:gd name="f19" fmla="val 5954"/>
                <a:gd name="f20" fmla="val 5687"/>
                <a:gd name="f21" fmla="val 5419"/>
                <a:gd name="f22" fmla="val 13603"/>
                <a:gd name="f23" fmla="val 4923"/>
                <a:gd name="f24" fmla="val 4441"/>
                <a:gd name="f25" fmla="val 3945"/>
                <a:gd name="f26" fmla="val 13610"/>
                <a:gd name="f27" fmla="val 3637"/>
                <a:gd name="f28" fmla="val 3315"/>
                <a:gd name="f29" fmla="val 3007"/>
                <a:gd name="f30" fmla="val 13369"/>
                <a:gd name="f31" fmla="val 2579"/>
                <a:gd name="f32" fmla="val 13144"/>
                <a:gd name="f33" fmla="val 2177"/>
                <a:gd name="f34" fmla="val 12870"/>
                <a:gd name="f35" fmla="val 1802"/>
                <a:gd name="f36" fmla="val 11798"/>
                <a:gd name="f37" fmla="val 864"/>
                <a:gd name="f38" fmla="val 10727"/>
                <a:gd name="f39" fmla="val 60"/>
                <a:gd name="f40" fmla="val 9387"/>
                <a:gd name="f41" fmla="val 8674"/>
                <a:gd name="f42" fmla="val -20"/>
                <a:gd name="f43" fmla="val 7956"/>
                <a:gd name="f44" fmla="val 7243"/>
                <a:gd name="f45" fmla="val 3227"/>
                <a:gd name="f46" fmla="val 127"/>
                <a:gd name="f47" fmla="val 8"/>
                <a:gd name="f48" fmla="val 3409"/>
                <a:gd name="f49" fmla="val 7428"/>
                <a:gd name="f50" fmla="val -170"/>
                <a:gd name="f51" fmla="val 209475"/>
                <a:gd name="f52" fmla="val 2495"/>
                <a:gd name="f53" fmla="val 206233"/>
                <a:gd name="f54" fmla="+- 0 0 -90"/>
                <a:gd name="f55" fmla="*/ f3 1 13592"/>
                <a:gd name="f56" fmla="*/ f4 1 213185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3592"/>
                <a:gd name="f65" fmla="*/ f61 1 213185"/>
                <a:gd name="f66" fmla="*/ 6171 f62 1"/>
                <a:gd name="f67" fmla="*/ 205684 f61 1"/>
                <a:gd name="f68" fmla="*/ 10459 f62 1"/>
                <a:gd name="f69" fmla="*/ 207157 f61 1"/>
                <a:gd name="f70" fmla="*/ 13540 f62 1"/>
                <a:gd name="f71" fmla="*/ 6222 f61 1"/>
                <a:gd name="f72" fmla="*/ 5419 f61 1"/>
                <a:gd name="f73" fmla="*/ 3945 f61 1"/>
                <a:gd name="f74" fmla="*/ 3007 f61 1"/>
                <a:gd name="f75" fmla="*/ 12870 f62 1"/>
                <a:gd name="f76" fmla="*/ 1802 f61 1"/>
                <a:gd name="f77" fmla="*/ 11798 f62 1"/>
                <a:gd name="f78" fmla="*/ 864 f61 1"/>
                <a:gd name="f79" fmla="*/ 10727 f62 1"/>
                <a:gd name="f80" fmla="*/ 60 f61 1"/>
                <a:gd name="f81" fmla="*/ 9387 f62 1"/>
                <a:gd name="f82" fmla="*/ 7243 f62 1"/>
                <a:gd name="f83" fmla="*/ 8 f62 1"/>
                <a:gd name="f84" fmla="*/ 7428 f61 1"/>
                <a:gd name="f85" fmla="*/ 213185 f61 1"/>
                <a:gd name="f86" fmla="+- f63 0 f1"/>
                <a:gd name="f87" fmla="*/ f66 1 13592"/>
                <a:gd name="f88" fmla="*/ f67 1 213185"/>
                <a:gd name="f89" fmla="*/ f68 1 13592"/>
                <a:gd name="f90" fmla="*/ f69 1 213185"/>
                <a:gd name="f91" fmla="*/ f70 1 13592"/>
                <a:gd name="f92" fmla="*/ f71 1 213185"/>
                <a:gd name="f93" fmla="*/ f72 1 213185"/>
                <a:gd name="f94" fmla="*/ f73 1 213185"/>
                <a:gd name="f95" fmla="*/ f74 1 213185"/>
                <a:gd name="f96" fmla="*/ f75 1 13592"/>
                <a:gd name="f97" fmla="*/ f76 1 213185"/>
                <a:gd name="f98" fmla="*/ f77 1 13592"/>
                <a:gd name="f99" fmla="*/ f78 1 213185"/>
                <a:gd name="f100" fmla="*/ f79 1 13592"/>
                <a:gd name="f101" fmla="*/ f80 1 213185"/>
                <a:gd name="f102" fmla="*/ f81 1 13592"/>
                <a:gd name="f103" fmla="*/ f82 1 13592"/>
                <a:gd name="f104" fmla="*/ f83 1 13592"/>
                <a:gd name="f105" fmla="*/ f84 1 213185"/>
                <a:gd name="f106" fmla="*/ f85 1 213185"/>
                <a:gd name="f107" fmla="*/ f57 1 f64"/>
                <a:gd name="f108" fmla="*/ f58 1 f64"/>
                <a:gd name="f109" fmla="*/ f57 1 f65"/>
                <a:gd name="f110" fmla="*/ f59 1 f65"/>
                <a:gd name="f111" fmla="*/ f87 1 f64"/>
                <a:gd name="f112" fmla="*/ f88 1 f65"/>
                <a:gd name="f113" fmla="*/ f89 1 f64"/>
                <a:gd name="f114" fmla="*/ f90 1 f65"/>
                <a:gd name="f115" fmla="*/ f91 1 f64"/>
                <a:gd name="f116" fmla="*/ f92 1 f65"/>
                <a:gd name="f117" fmla="*/ f93 1 f65"/>
                <a:gd name="f118" fmla="*/ f94 1 f65"/>
                <a:gd name="f119" fmla="*/ f95 1 f65"/>
                <a:gd name="f120" fmla="*/ f96 1 f64"/>
                <a:gd name="f121" fmla="*/ f97 1 f65"/>
                <a:gd name="f122" fmla="*/ f98 1 f64"/>
                <a:gd name="f123" fmla="*/ f99 1 f65"/>
                <a:gd name="f124" fmla="*/ f100 1 f64"/>
                <a:gd name="f125" fmla="*/ f101 1 f65"/>
                <a:gd name="f126" fmla="*/ f102 1 f64"/>
                <a:gd name="f127" fmla="*/ f103 1 f64"/>
                <a:gd name="f128" fmla="*/ f104 1 f64"/>
                <a:gd name="f129" fmla="*/ f105 1 f65"/>
                <a:gd name="f130" fmla="*/ f106 1 f65"/>
                <a:gd name="f131" fmla="*/ f107 f55 1"/>
                <a:gd name="f132" fmla="*/ f108 f55 1"/>
                <a:gd name="f133" fmla="*/ f110 f56 1"/>
                <a:gd name="f134" fmla="*/ f109 f56 1"/>
                <a:gd name="f135" fmla="*/ f111 f55 1"/>
                <a:gd name="f136" fmla="*/ f112 f56 1"/>
                <a:gd name="f137" fmla="*/ f113 f55 1"/>
                <a:gd name="f138" fmla="*/ f114 f56 1"/>
                <a:gd name="f139" fmla="*/ f115 f55 1"/>
                <a:gd name="f140" fmla="*/ f116 f56 1"/>
                <a:gd name="f141" fmla="*/ f117 f56 1"/>
                <a:gd name="f142" fmla="*/ f118 f56 1"/>
                <a:gd name="f143" fmla="*/ f119 f56 1"/>
                <a:gd name="f144" fmla="*/ f120 f55 1"/>
                <a:gd name="f145" fmla="*/ f121 f56 1"/>
                <a:gd name="f146" fmla="*/ f122 f55 1"/>
                <a:gd name="f147" fmla="*/ f123 f56 1"/>
                <a:gd name="f148" fmla="*/ f124 f55 1"/>
                <a:gd name="f149" fmla="*/ f125 f56 1"/>
                <a:gd name="f150" fmla="*/ f126 f55 1"/>
                <a:gd name="f151" fmla="*/ f127 f55 1"/>
                <a:gd name="f152" fmla="*/ f128 f55 1"/>
                <a:gd name="f153" fmla="*/ f129 f56 1"/>
                <a:gd name="f154" fmla="*/ f130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5" y="f136"/>
                </a:cxn>
                <a:cxn ang="f86">
                  <a:pos x="f137" y="f138"/>
                </a:cxn>
                <a:cxn ang="f86">
                  <a:pos x="f139" y="f138"/>
                </a:cxn>
                <a:cxn ang="f86">
                  <a:pos x="f139" y="f140"/>
                </a:cxn>
                <a:cxn ang="f86">
                  <a:pos x="f139" y="f140"/>
                </a:cxn>
                <a:cxn ang="f86">
                  <a:pos x="f139" y="f141"/>
                </a:cxn>
                <a:cxn ang="f86">
                  <a:pos x="f139" y="f142"/>
                </a:cxn>
                <a:cxn ang="f86">
                  <a:pos x="f139" y="f142"/>
                </a:cxn>
                <a:cxn ang="f86">
                  <a:pos x="f139" y="f143"/>
                </a:cxn>
                <a:cxn ang="f86">
                  <a:pos x="f144" y="f145"/>
                </a:cxn>
                <a:cxn ang="f86">
                  <a:pos x="f146" y="f147"/>
                </a:cxn>
                <a:cxn ang="f86">
                  <a:pos x="f148" y="f149"/>
                </a:cxn>
                <a:cxn ang="f86">
                  <a:pos x="f150" y="f149"/>
                </a:cxn>
                <a:cxn ang="f86">
                  <a:pos x="f151" y="f149"/>
                </a:cxn>
                <a:cxn ang="f86">
                  <a:pos x="f152" y="f153"/>
                </a:cxn>
                <a:cxn ang="f86">
                  <a:pos x="f152" y="f154"/>
                </a:cxn>
                <a:cxn ang="f86">
                  <a:pos x="f135" y="f136"/>
                </a:cxn>
              </a:cxnLst>
              <a:rect l="f131" t="f134" r="f132" b="f133"/>
              <a:pathLst>
                <a:path w="13592" h="21318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2" y="f24"/>
                    <a:pt x="f16" y="f25"/>
                  </a:cubicBezTo>
                  <a:lnTo>
                    <a:pt x="f16" y="f25"/>
                  </a:lnTo>
                  <a:cubicBezTo>
                    <a:pt x="f26" y="f27"/>
                    <a:pt x="f26" y="f28"/>
                    <a:pt x="f16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lnTo>
                    <a:pt x="f38" y="f39"/>
                  </a:lnTo>
                  <a:lnTo>
                    <a:pt x="f40" y="f39"/>
                  </a:lnTo>
                  <a:cubicBezTo>
                    <a:pt x="f41" y="f42"/>
                    <a:pt x="f43" y="f42"/>
                    <a:pt x="f44" y="f39"/>
                  </a:cubicBezTo>
                  <a:cubicBezTo>
                    <a:pt x="f45" y="f46"/>
                    <a:pt x="f47" y="f48"/>
                    <a:pt x="f47" y="f49"/>
                  </a:cubicBezTo>
                  <a:lnTo>
                    <a:pt x="f47" y="f7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9" name="Freeform: Shape 1782">
              <a:extLst>
                <a:ext uri="{FF2B5EF4-FFF2-40B4-BE49-F238E27FC236}">
                  <a16:creationId xmlns:a16="http://schemas.microsoft.com/office/drawing/2014/main" id="{003DC2A2-86DB-55A0-4690-542AC497B3B0}"/>
                </a:ext>
              </a:extLst>
            </p:cNvPr>
            <p:cNvSpPr/>
            <p:nvPr/>
          </p:nvSpPr>
          <p:spPr>
            <a:xfrm>
              <a:off x="671187" y="6478094"/>
              <a:ext cx="2670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3"/>
                <a:gd name="f7" fmla="val 150"/>
                <a:gd name="f8" fmla="val 2814"/>
                <a:gd name="f9" fmla="val 1886"/>
                <a:gd name="f10" fmla="val 201"/>
                <a:gd name="f11" fmla="val 927"/>
                <a:gd name="f12" fmla="+- 0 0 -90"/>
                <a:gd name="f13" fmla="*/ f3 1 2813"/>
                <a:gd name="f14" fmla="*/ f4 1 15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13"/>
                <a:gd name="f23" fmla="*/ f19 1 150"/>
                <a:gd name="f24" fmla="*/ 0 f20 1"/>
                <a:gd name="f25" fmla="*/ 0 f19 1"/>
                <a:gd name="f26" fmla="*/ 2814 f20 1"/>
                <a:gd name="f27" fmla="+- f21 0 f1"/>
                <a:gd name="f28" fmla="*/ f24 1 2813"/>
                <a:gd name="f29" fmla="*/ f25 1 150"/>
                <a:gd name="f30" fmla="*/ f26 1 2813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2813" h="150">
                  <a:moveTo>
                    <a:pt x="f5" y="f5"/>
                  </a:moveTo>
                  <a:lnTo>
                    <a:pt x="f8" y="f5"/>
                  </a:lnTo>
                  <a:cubicBezTo>
                    <a:pt x="f9" y="f10"/>
                    <a:pt x="f11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0" name="Freeform: Shape 1783">
              <a:extLst>
                <a:ext uri="{FF2B5EF4-FFF2-40B4-BE49-F238E27FC236}">
                  <a16:creationId xmlns:a16="http://schemas.microsoft.com/office/drawing/2014/main" id="{CEDD7408-4BD8-28FE-0634-0AC1136701A1}"/>
                </a:ext>
              </a:extLst>
            </p:cNvPr>
            <p:cNvSpPr/>
            <p:nvPr/>
          </p:nvSpPr>
          <p:spPr>
            <a:xfrm>
              <a:off x="668261" y="6463500"/>
              <a:ext cx="5586" cy="1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95"/>
                <a:gd name="f7" fmla="val 1607"/>
                <a:gd name="f8" fmla="val 602"/>
                <a:gd name="f9" fmla="val 469"/>
                <a:gd name="f10" fmla="val 1142"/>
                <a:gd name="f11" fmla="val 1005"/>
                <a:gd name="f12" fmla="val 1608"/>
                <a:gd name="f13" fmla="val 2820"/>
                <a:gd name="f14" fmla="val 616"/>
                <a:gd name="f15" fmla="val 4328"/>
                <a:gd name="f16" fmla="val 54"/>
                <a:gd name="f17" fmla="+- 0 0 -90"/>
                <a:gd name="f18" fmla="*/ f3 1 5895"/>
                <a:gd name="f19" fmla="*/ f4 1 160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895"/>
                <a:gd name="f28" fmla="*/ f24 1 1607"/>
                <a:gd name="f29" fmla="*/ 0 f25 1"/>
                <a:gd name="f30" fmla="*/ 0 f24 1"/>
                <a:gd name="f31" fmla="*/ 1608 f25 1"/>
                <a:gd name="f32" fmla="*/ 1607 f24 1"/>
                <a:gd name="f33" fmla="*/ 5895 f25 1"/>
                <a:gd name="f34" fmla="+- f26 0 f1"/>
                <a:gd name="f35" fmla="*/ f29 1 5895"/>
                <a:gd name="f36" fmla="*/ f30 1 1607"/>
                <a:gd name="f37" fmla="*/ f31 1 5895"/>
                <a:gd name="f38" fmla="*/ f32 1 1607"/>
                <a:gd name="f39" fmla="*/ f33 1 5895"/>
                <a:gd name="f40" fmla="*/ f20 1 f27"/>
                <a:gd name="f41" fmla="*/ f21 1 f27"/>
                <a:gd name="f42" fmla="*/ f20 1 f28"/>
                <a:gd name="f43" fmla="*/ f22 1 f28"/>
                <a:gd name="f44" fmla="*/ f35 1 f27"/>
                <a:gd name="f45" fmla="*/ f36 1 f28"/>
                <a:gd name="f46" fmla="*/ f37 1 f27"/>
                <a:gd name="f47" fmla="*/ f38 1 f28"/>
                <a:gd name="f48" fmla="*/ f39 1 f27"/>
                <a:gd name="f49" fmla="*/ f40 f18 1"/>
                <a:gd name="f50" fmla="*/ f41 f18 1"/>
                <a:gd name="f51" fmla="*/ f43 f19 1"/>
                <a:gd name="f52" fmla="*/ f42 f19 1"/>
                <a:gd name="f53" fmla="*/ f44 f18 1"/>
                <a:gd name="f54" fmla="*/ f45 f19 1"/>
                <a:gd name="f55" fmla="*/ f46 f18 1"/>
                <a:gd name="f56" fmla="*/ f47 f19 1"/>
                <a:gd name="f57" fmla="*/ f4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3" y="f54"/>
                </a:cxn>
                <a:cxn ang="f34">
                  <a:pos x="f55" y="f56"/>
                </a:cxn>
                <a:cxn ang="f34">
                  <a:pos x="f57" y="f54"/>
                </a:cxn>
                <a:cxn ang="f34">
                  <a:pos x="f53" y="f54"/>
                </a:cxn>
              </a:cxnLst>
              <a:rect l="f49" t="f52" r="f50" b="f51"/>
              <a:pathLst>
                <a:path w="5895" h="1607">
                  <a:moveTo>
                    <a:pt x="f5" y="f5"/>
                  </a:moveTo>
                  <a:cubicBezTo>
                    <a:pt x="f8" y="f9"/>
                    <a:pt x="f10" y="f11"/>
                    <a:pt x="f12" y="f7"/>
                  </a:cubicBezTo>
                  <a:cubicBezTo>
                    <a:pt x="f13" y="f14"/>
                    <a:pt x="f15" y="f16"/>
                    <a:pt x="f6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1" name="Freeform: Shape 1784">
              <a:extLst>
                <a:ext uri="{FF2B5EF4-FFF2-40B4-BE49-F238E27FC236}">
                  <a16:creationId xmlns:a16="http://schemas.microsoft.com/office/drawing/2014/main" id="{1D96C1BD-EB2D-10DD-8D81-10EE8681D1AE}"/>
                </a:ext>
              </a:extLst>
            </p:cNvPr>
            <p:cNvSpPr/>
            <p:nvPr/>
          </p:nvSpPr>
          <p:spPr>
            <a:xfrm>
              <a:off x="669788" y="6463500"/>
              <a:ext cx="252090" cy="140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5945"/>
                <a:gd name="f7" fmla="val 14082"/>
                <a:gd name="f8" fmla="val 260184"/>
                <a:gd name="f9" fmla="val 7635"/>
                <a:gd name="f10" fmla="val 4287"/>
                <a:gd name="f11" fmla="val 2720"/>
                <a:gd name="f12" fmla="val 54"/>
                <a:gd name="f13" fmla="val 1212"/>
                <a:gd name="f14" fmla="val 616"/>
                <a:gd name="f15" fmla="val 1607"/>
                <a:gd name="f16" fmla="val 882"/>
                <a:gd name="f17" fmla="val 2826"/>
                <a:gd name="f18" fmla="val 1393"/>
                <a:gd name="f19" fmla="val 4260"/>
                <a:gd name="f20" fmla="val 1474"/>
                <a:gd name="f21" fmla="val 5760"/>
                <a:gd name="f22" fmla="val 13931"/>
                <a:gd name="f23" fmla="val 2401"/>
                <a:gd name="f24" fmla="val 14132"/>
                <a:gd name="f25" fmla="val 3360"/>
                <a:gd name="f26" fmla="val 262860"/>
                <a:gd name="f27" fmla="val 13315"/>
                <a:gd name="f28" fmla="val 260530"/>
                <a:gd name="f29" fmla="val 10770"/>
                <a:gd name="f30" fmla="+- 0 0 -90"/>
                <a:gd name="f31" fmla="*/ f3 1 265945"/>
                <a:gd name="f32" fmla="*/ f4 1 1408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65945"/>
                <a:gd name="f41" fmla="*/ f37 1 14082"/>
                <a:gd name="f42" fmla="*/ 260184 f38 1"/>
                <a:gd name="f43" fmla="*/ 7635 f37 1"/>
                <a:gd name="f44" fmla="*/ 0 f37 1"/>
                <a:gd name="f45" fmla="*/ 4287 f38 1"/>
                <a:gd name="f46" fmla="*/ 0 f38 1"/>
                <a:gd name="f47" fmla="*/ 1607 f37 1"/>
                <a:gd name="f48" fmla="*/ 1474 f38 1"/>
                <a:gd name="f49" fmla="*/ 5760 f37 1"/>
                <a:gd name="f50" fmla="*/ 13931 f37 1"/>
                <a:gd name="f51" fmla="*/ 265945 f38 1"/>
                <a:gd name="f52" fmla="+- f39 0 f1"/>
                <a:gd name="f53" fmla="*/ f42 1 265945"/>
                <a:gd name="f54" fmla="*/ f43 1 14082"/>
                <a:gd name="f55" fmla="*/ f44 1 14082"/>
                <a:gd name="f56" fmla="*/ f45 1 265945"/>
                <a:gd name="f57" fmla="*/ f46 1 265945"/>
                <a:gd name="f58" fmla="*/ f47 1 14082"/>
                <a:gd name="f59" fmla="*/ f48 1 265945"/>
                <a:gd name="f60" fmla="*/ f49 1 14082"/>
                <a:gd name="f61" fmla="*/ f50 1 14082"/>
                <a:gd name="f62" fmla="*/ f51 1 265945"/>
                <a:gd name="f63" fmla="*/ f33 1 f40"/>
                <a:gd name="f64" fmla="*/ f34 1 f40"/>
                <a:gd name="f65" fmla="*/ f33 1 f41"/>
                <a:gd name="f66" fmla="*/ f35 1 f41"/>
                <a:gd name="f67" fmla="*/ f53 1 f40"/>
                <a:gd name="f68" fmla="*/ f54 1 f41"/>
                <a:gd name="f69" fmla="*/ f55 1 f41"/>
                <a:gd name="f70" fmla="*/ f56 1 f40"/>
                <a:gd name="f71" fmla="*/ f57 1 f40"/>
                <a:gd name="f72" fmla="*/ f58 1 f41"/>
                <a:gd name="f73" fmla="*/ f59 1 f40"/>
                <a:gd name="f74" fmla="*/ f60 1 f41"/>
                <a:gd name="f75" fmla="*/ f61 1 f41"/>
                <a:gd name="f76" fmla="*/ f62 1 f40"/>
                <a:gd name="f77" fmla="*/ f63 f31 1"/>
                <a:gd name="f78" fmla="*/ f64 f31 1"/>
                <a:gd name="f79" fmla="*/ f66 f32 1"/>
                <a:gd name="f80" fmla="*/ f65 f32 1"/>
                <a:gd name="f81" fmla="*/ f67 f31 1"/>
                <a:gd name="f82" fmla="*/ f68 f32 1"/>
                <a:gd name="f83" fmla="*/ f69 f32 1"/>
                <a:gd name="f84" fmla="*/ f70 f31 1"/>
                <a:gd name="f85" fmla="*/ f71 f31 1"/>
                <a:gd name="f86" fmla="*/ f72 f32 1"/>
                <a:gd name="f87" fmla="*/ f73 f31 1"/>
                <a:gd name="f88" fmla="*/ f74 f32 1"/>
                <a:gd name="f89" fmla="*/ f75 f32 1"/>
                <a:gd name="f90" fmla="*/ f76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1" y="f82"/>
                </a:cxn>
                <a:cxn ang="f52">
                  <a:pos x="f81" y="f83"/>
                </a:cxn>
                <a:cxn ang="f52">
                  <a:pos x="f84" y="f83"/>
                </a:cxn>
                <a:cxn ang="f52">
                  <a:pos x="f85" y="f86"/>
                </a:cxn>
                <a:cxn ang="f52">
                  <a:pos x="f87" y="f88"/>
                </a:cxn>
                <a:cxn ang="f52">
                  <a:pos x="f87" y="f89"/>
                </a:cxn>
                <a:cxn ang="f52">
                  <a:pos x="f84" y="f89"/>
                </a:cxn>
                <a:cxn ang="f52">
                  <a:pos x="f90" y="f89"/>
                </a:cxn>
                <a:cxn ang="f52">
                  <a:pos x="f81" y="f82"/>
                </a:cxn>
              </a:cxnLst>
              <a:rect l="f77" t="f80" r="f78" b="f79"/>
              <a:pathLst>
                <a:path w="265945" h="14082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cubicBezTo>
                    <a:pt x="f23" y="f24"/>
                    <a:pt x="f25" y="f24"/>
                    <a:pt x="f10" y="f22"/>
                  </a:cubicBezTo>
                  <a:lnTo>
                    <a:pt x="f6" y="f22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2" name="Freeform: Shape 1785">
              <a:extLst>
                <a:ext uri="{FF2B5EF4-FFF2-40B4-BE49-F238E27FC236}">
                  <a16:creationId xmlns:a16="http://schemas.microsoft.com/office/drawing/2014/main" id="{F356BD9D-DFFB-B016-72B7-9BB88ED2A1B7}"/>
                </a:ext>
              </a:extLst>
            </p:cNvPr>
            <p:cNvSpPr/>
            <p:nvPr/>
          </p:nvSpPr>
          <p:spPr>
            <a:xfrm>
              <a:off x="657343" y="5990901"/>
              <a:ext cx="13459" cy="1421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01"/>
                <a:gd name="f7" fmla="val 142128"/>
                <a:gd name="f8" fmla="val 7235"/>
                <a:gd name="f9" fmla="val 7234"/>
                <a:gd name="f10" fmla="val 3240"/>
                <a:gd name="f11" fmla="val 3995"/>
                <a:gd name="f12" fmla="val 804"/>
                <a:gd name="f13" fmla="val 14202"/>
                <a:gd name="f14" fmla="val 14137"/>
                <a:gd name="f15" fmla="val 3865"/>
                <a:gd name="f16" fmla="val 11096"/>
                <a:gd name="f17" fmla="val 7023"/>
                <a:gd name="f18" fmla="+- 0 0 -90"/>
                <a:gd name="f19" fmla="*/ f3 1 14201"/>
                <a:gd name="f20" fmla="*/ f4 1 142128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201"/>
                <a:gd name="f29" fmla="*/ f25 1 142128"/>
                <a:gd name="f30" fmla="*/ 7235 f26 1"/>
                <a:gd name="f31" fmla="*/ 7234 f25 1"/>
                <a:gd name="f32" fmla="*/ 0 f26 1"/>
                <a:gd name="f33" fmla="*/ 0 f25 1"/>
                <a:gd name="f34" fmla="*/ 142128 f25 1"/>
                <a:gd name="f35" fmla="*/ 804 f26 1"/>
                <a:gd name="f36" fmla="*/ 14202 f26 1"/>
                <a:gd name="f37" fmla="+- f27 0 f1"/>
                <a:gd name="f38" fmla="*/ f30 1 14201"/>
                <a:gd name="f39" fmla="*/ f31 1 142128"/>
                <a:gd name="f40" fmla="*/ f32 1 14201"/>
                <a:gd name="f41" fmla="*/ f33 1 142128"/>
                <a:gd name="f42" fmla="*/ f34 1 142128"/>
                <a:gd name="f43" fmla="*/ f35 1 14201"/>
                <a:gd name="f44" fmla="*/ f36 1 14201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8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19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5" y="f64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4201" h="142128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7"/>
                  </a:lnTo>
                  <a:lnTo>
                    <a:pt x="f12" y="f7"/>
                  </a:lnTo>
                  <a:lnTo>
                    <a:pt x="f13" y="f7"/>
                  </a:lnTo>
                  <a:lnTo>
                    <a:pt x="f13" y="f5"/>
                  </a:lnTo>
                  <a:cubicBezTo>
                    <a:pt x="f14" y="f1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3" name="Freeform: Shape 1786">
              <a:extLst>
                <a:ext uri="{FF2B5EF4-FFF2-40B4-BE49-F238E27FC236}">
                  <a16:creationId xmlns:a16="http://schemas.microsoft.com/office/drawing/2014/main" id="{F34A6A7E-8F55-0107-C2C4-CCFAC74BCA73}"/>
                </a:ext>
              </a:extLst>
            </p:cNvPr>
            <p:cNvSpPr/>
            <p:nvPr/>
          </p:nvSpPr>
          <p:spPr>
            <a:xfrm>
              <a:off x="664201" y="4945230"/>
              <a:ext cx="169794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9127"/>
                <a:gd name="f7" fmla="val 14467"/>
                <a:gd name="f8" fmla="val 7369"/>
                <a:gd name="f9" fmla="val 7234"/>
                <a:gd name="f10" fmla="val 179128"/>
                <a:gd name="f11" fmla="val 175133"/>
                <a:gd name="f12" fmla="val 171893"/>
                <a:gd name="f13" fmla="val 11228"/>
                <a:gd name="f14" fmla="val 3239"/>
                <a:gd name="f15" fmla="val 4018"/>
                <a:gd name="f16" fmla="val 7295"/>
                <a:gd name="f17" fmla="val 3218"/>
                <a:gd name="f18" fmla="+- 0 0 -90"/>
                <a:gd name="f19" fmla="*/ f3 1 179127"/>
                <a:gd name="f20" fmla="*/ f4 1 1446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79127"/>
                <a:gd name="f29" fmla="*/ f25 1 14467"/>
                <a:gd name="f30" fmla="*/ 7369 f26 1"/>
                <a:gd name="f31" fmla="*/ 7234 f25 1"/>
                <a:gd name="f32" fmla="*/ 14467 f25 1"/>
                <a:gd name="f33" fmla="*/ 179128 f26 1"/>
                <a:gd name="f34" fmla="*/ 171893 f26 1"/>
                <a:gd name="f35" fmla="*/ 0 f25 1"/>
                <a:gd name="f36" fmla="*/ 0 f26 1"/>
                <a:gd name="f37" fmla="+- f27 0 f1"/>
                <a:gd name="f38" fmla="*/ f30 1 179127"/>
                <a:gd name="f39" fmla="*/ f31 1 14467"/>
                <a:gd name="f40" fmla="*/ f32 1 14467"/>
                <a:gd name="f41" fmla="*/ f33 1 179127"/>
                <a:gd name="f42" fmla="*/ f34 1 179127"/>
                <a:gd name="f43" fmla="*/ f35 1 14467"/>
                <a:gd name="f44" fmla="*/ f36 1 179127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9"/>
                <a:gd name="f52" fmla="*/ f41 1 f28"/>
                <a:gd name="f53" fmla="*/ f42 1 f28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20 1"/>
                <a:gd name="f63" fmla="*/ f52 f19 1"/>
                <a:gd name="f64" fmla="*/ f53 f19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62"/>
                </a:cxn>
                <a:cxn ang="f37">
                  <a:pos x="f64" y="f61"/>
                </a:cxn>
                <a:cxn ang="f37">
                  <a:pos x="f63" y="f65"/>
                </a:cxn>
                <a:cxn ang="f37">
                  <a:pos x="f66" y="f65"/>
                </a:cxn>
                <a:cxn ang="f37">
                  <a:pos x="f60" y="f61"/>
                </a:cxn>
              </a:cxnLst>
              <a:rect l="f56" t="f59" r="f57" b="f58"/>
              <a:pathLst>
                <a:path w="179127" h="14467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cubicBezTo>
                    <a:pt x="f11" y="f7"/>
                    <a:pt x="f12" y="f13"/>
                    <a:pt x="f12" y="f9"/>
                  </a:cubicBezTo>
                  <a:cubicBezTo>
                    <a:pt x="f12" y="f14"/>
                    <a:pt x="f11" y="f5"/>
                    <a:pt x="f10" y="f5"/>
                  </a:cubicBezTo>
                  <a:lnTo>
                    <a:pt x="f5" y="f5"/>
                  </a:lnTo>
                  <a:cubicBezTo>
                    <a:pt x="f15" y="f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4" name="Freeform: Shape 1787">
              <a:extLst>
                <a:ext uri="{FF2B5EF4-FFF2-40B4-BE49-F238E27FC236}">
                  <a16:creationId xmlns:a16="http://schemas.microsoft.com/office/drawing/2014/main" id="{261E5096-759B-C8B9-68D0-53412C867D47}"/>
                </a:ext>
              </a:extLst>
            </p:cNvPr>
            <p:cNvSpPr/>
            <p:nvPr/>
          </p:nvSpPr>
          <p:spPr>
            <a:xfrm>
              <a:off x="827138" y="4945889"/>
              <a:ext cx="107021" cy="14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904"/>
                <a:gd name="f7" fmla="val 14618"/>
                <a:gd name="f8" fmla="val 104637"/>
                <a:gd name="f9" fmla="val 13814"/>
                <a:gd name="f10" fmla="val 105440"/>
                <a:gd name="f11" fmla="val 106780"/>
                <a:gd name="f12" fmla="val 110229"/>
                <a:gd name="f13" fmla="val 13288"/>
                <a:gd name="f14" fmla="val 112784"/>
                <a:gd name="f15" fmla="val 10335"/>
                <a:gd name="f16" fmla="val 112809"/>
                <a:gd name="f17" fmla="val 6849"/>
                <a:gd name="f18" fmla="val 112936"/>
                <a:gd name="f19" fmla="val 5915"/>
                <a:gd name="f20" fmla="val 4969"/>
                <a:gd name="f21" fmla="val 4035"/>
                <a:gd name="f22" fmla="val 112433"/>
                <a:gd name="f23" fmla="val 3175"/>
                <a:gd name="f24" fmla="val 111885"/>
                <a:gd name="f25" fmla="val 2401"/>
                <a:gd name="f26" fmla="val 111201"/>
                <a:gd name="f27" fmla="val 1758"/>
                <a:gd name="f28" fmla="val 109996"/>
                <a:gd name="f29" fmla="val 954"/>
                <a:gd name="f30" fmla="val 285"/>
                <a:gd name="f31" fmla="val 108790"/>
                <a:gd name="f32" fmla="val 151"/>
                <a:gd name="f33" fmla="val 107908"/>
                <a:gd name="f34" fmla="val -50"/>
                <a:gd name="f35" fmla="val 106992"/>
                <a:gd name="f36" fmla="val 106110"/>
                <a:gd name="f37" fmla="val 7235"/>
                <a:gd name="f38" fmla="val 3240"/>
                <a:gd name="f39" fmla="val 3390"/>
                <a:gd name="f40" fmla="val 7384"/>
                <a:gd name="f41" fmla="val 11379"/>
                <a:gd name="f42" fmla="+- 0 0 -90"/>
                <a:gd name="f43" fmla="*/ f3 1 112904"/>
                <a:gd name="f44" fmla="*/ f4 1 14618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12904"/>
                <a:gd name="f53" fmla="*/ f49 1 14618"/>
                <a:gd name="f54" fmla="*/ 104637 f50 1"/>
                <a:gd name="f55" fmla="*/ 13814 f49 1"/>
                <a:gd name="f56" fmla="*/ 105440 f50 1"/>
                <a:gd name="f57" fmla="*/ 106780 f50 1"/>
                <a:gd name="f58" fmla="*/ 112809 f50 1"/>
                <a:gd name="f59" fmla="*/ 6849 f49 1"/>
                <a:gd name="f60" fmla="*/ 4035 f49 1"/>
                <a:gd name="f61" fmla="*/ 111201 f50 1"/>
                <a:gd name="f62" fmla="*/ 1758 f49 1"/>
                <a:gd name="f63" fmla="*/ 109996 f50 1"/>
                <a:gd name="f64" fmla="*/ 954 f49 1"/>
                <a:gd name="f65" fmla="*/ 108790 f50 1"/>
                <a:gd name="f66" fmla="*/ 151 f49 1"/>
                <a:gd name="f67" fmla="*/ 106110 f50 1"/>
                <a:gd name="f68" fmla="*/ 7235 f50 1"/>
                <a:gd name="f69" fmla="*/ 0 f50 1"/>
                <a:gd name="f70" fmla="*/ 7384 f49 1"/>
                <a:gd name="f71" fmla="*/ 14618 f49 1"/>
                <a:gd name="f72" fmla="+- f51 0 f1"/>
                <a:gd name="f73" fmla="*/ f54 1 112904"/>
                <a:gd name="f74" fmla="*/ f55 1 14618"/>
                <a:gd name="f75" fmla="*/ f56 1 112904"/>
                <a:gd name="f76" fmla="*/ f57 1 112904"/>
                <a:gd name="f77" fmla="*/ f58 1 112904"/>
                <a:gd name="f78" fmla="*/ f59 1 14618"/>
                <a:gd name="f79" fmla="*/ f60 1 14618"/>
                <a:gd name="f80" fmla="*/ f61 1 112904"/>
                <a:gd name="f81" fmla="*/ f62 1 14618"/>
                <a:gd name="f82" fmla="*/ f63 1 112904"/>
                <a:gd name="f83" fmla="*/ f64 1 14618"/>
                <a:gd name="f84" fmla="*/ f65 1 112904"/>
                <a:gd name="f85" fmla="*/ f66 1 14618"/>
                <a:gd name="f86" fmla="*/ f67 1 112904"/>
                <a:gd name="f87" fmla="*/ f68 1 112904"/>
                <a:gd name="f88" fmla="*/ f69 1 112904"/>
                <a:gd name="f89" fmla="*/ f70 1 14618"/>
                <a:gd name="f90" fmla="*/ f71 1 14618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2"/>
                <a:gd name="f98" fmla="*/ f76 1 f52"/>
                <a:gd name="f99" fmla="*/ f77 1 f52"/>
                <a:gd name="f100" fmla="*/ f78 1 f53"/>
                <a:gd name="f101" fmla="*/ f79 1 f53"/>
                <a:gd name="f102" fmla="*/ f80 1 f52"/>
                <a:gd name="f103" fmla="*/ f81 1 f53"/>
                <a:gd name="f104" fmla="*/ f82 1 f52"/>
                <a:gd name="f105" fmla="*/ f83 1 f53"/>
                <a:gd name="f106" fmla="*/ f84 1 f52"/>
                <a:gd name="f107" fmla="*/ f85 1 f53"/>
                <a:gd name="f108" fmla="*/ f86 1 f52"/>
                <a:gd name="f109" fmla="*/ f87 1 f52"/>
                <a:gd name="f110" fmla="*/ f88 1 f52"/>
                <a:gd name="f111" fmla="*/ f89 1 f53"/>
                <a:gd name="f112" fmla="*/ f90 1 f53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3 1"/>
                <a:gd name="f120" fmla="*/ f98 f43 1"/>
                <a:gd name="f121" fmla="*/ f99 f43 1"/>
                <a:gd name="f122" fmla="*/ f100 f44 1"/>
                <a:gd name="f123" fmla="*/ f101 f44 1"/>
                <a:gd name="f124" fmla="*/ f102 f43 1"/>
                <a:gd name="f125" fmla="*/ f103 f44 1"/>
                <a:gd name="f126" fmla="*/ f104 f43 1"/>
                <a:gd name="f127" fmla="*/ f105 f44 1"/>
                <a:gd name="f128" fmla="*/ f106 f43 1"/>
                <a:gd name="f129" fmla="*/ f107 f44 1"/>
                <a:gd name="f130" fmla="*/ f108 f43 1"/>
                <a:gd name="f131" fmla="*/ f109 f43 1"/>
                <a:gd name="f132" fmla="*/ f110 f43 1"/>
                <a:gd name="f133" fmla="*/ f111 f44 1"/>
                <a:gd name="f134" fmla="*/ f11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9" y="f118"/>
                </a:cxn>
                <a:cxn ang="f72">
                  <a:pos x="f120" y="f118"/>
                </a:cxn>
                <a:cxn ang="f72">
                  <a:pos x="f121" y="f122"/>
                </a:cxn>
                <a:cxn ang="f72">
                  <a:pos x="f121" y="f123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30" y="f129"/>
                </a:cxn>
                <a:cxn ang="f72">
                  <a:pos x="f131" y="f129"/>
                </a:cxn>
                <a:cxn ang="f72">
                  <a:pos x="f132" y="f133"/>
                </a:cxn>
                <a:cxn ang="f72">
                  <a:pos x="f131" y="f134"/>
                </a:cxn>
                <a:cxn ang="f72">
                  <a:pos x="f117" y="f134"/>
                </a:cxn>
              </a:cxnLst>
              <a:rect l="f113" t="f116" r="f114" b="f115"/>
              <a:pathLst>
                <a:path w="112904" h="14618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28" y="f29"/>
                    <a:pt x="f28" y="f30"/>
                    <a:pt x="f31" y="f32"/>
                  </a:cubicBezTo>
                  <a:cubicBezTo>
                    <a:pt x="f33" y="f34"/>
                    <a:pt x="f35" y="f34"/>
                    <a:pt x="f36" y="f32"/>
                  </a:cubicBezTo>
                  <a:lnTo>
                    <a:pt x="f37" y="f32"/>
                  </a:lnTo>
                  <a:cubicBezTo>
                    <a:pt x="f38" y="f32"/>
                    <a:pt x="f5" y="f39"/>
                    <a:pt x="f5" y="f40"/>
                  </a:cubicBezTo>
                  <a:cubicBezTo>
                    <a:pt x="f5" y="f41"/>
                    <a:pt x="f38" y="f7"/>
                    <a:pt x="f37" y="f7"/>
                  </a:cubicBez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5" name="Freeform: Shape 1788">
              <a:extLst>
                <a:ext uri="{FF2B5EF4-FFF2-40B4-BE49-F238E27FC236}">
                  <a16:creationId xmlns:a16="http://schemas.microsoft.com/office/drawing/2014/main" id="{17293699-777A-A0A9-5208-DF06F8FF932F}"/>
                </a:ext>
              </a:extLst>
            </p:cNvPr>
            <p:cNvSpPr/>
            <p:nvPr/>
          </p:nvSpPr>
          <p:spPr>
            <a:xfrm>
              <a:off x="953755" y="6128199"/>
              <a:ext cx="133346" cy="45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676"/>
                <a:gd name="f7" fmla="val 4554"/>
                <a:gd name="f8" fmla="val 4555"/>
                <a:gd name="f9" fmla="val 133978"/>
                <a:gd name="f10" fmla="val 135040"/>
                <a:gd name="f11" fmla="val 1782"/>
                <a:gd name="f12" fmla="val 137712"/>
                <a:gd name="f13" fmla="val -26"/>
                <a:gd name="f14" fmla="+- 0 0 -90"/>
                <a:gd name="f15" fmla="*/ f3 1 140676"/>
                <a:gd name="f16" fmla="*/ f4 1 455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0676"/>
                <a:gd name="f25" fmla="*/ f21 1 4554"/>
                <a:gd name="f26" fmla="*/ 0 f22 1"/>
                <a:gd name="f27" fmla="*/ 4555 f21 1"/>
                <a:gd name="f28" fmla="*/ 133978 f22 1"/>
                <a:gd name="f29" fmla="*/ 140676 f22 1"/>
                <a:gd name="f30" fmla="*/ 0 f21 1"/>
                <a:gd name="f31" fmla="+- f23 0 f1"/>
                <a:gd name="f32" fmla="*/ f26 1 140676"/>
                <a:gd name="f33" fmla="*/ f27 1 4554"/>
                <a:gd name="f34" fmla="*/ f28 1 140676"/>
                <a:gd name="f35" fmla="*/ f29 1 140676"/>
                <a:gd name="f36" fmla="*/ f30 1 4554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  <a:cxn ang="f31">
                  <a:pos x="f50" y="f54"/>
                </a:cxn>
                <a:cxn ang="f31">
                  <a:pos x="f50" y="f51"/>
                </a:cxn>
              </a:cxnLst>
              <a:rect l="f46" t="f49" r="f47" b="f48"/>
              <a:pathLst>
                <a:path w="140676" h="4554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6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6" name="Freeform: Shape 1789">
              <a:extLst>
                <a:ext uri="{FF2B5EF4-FFF2-40B4-BE49-F238E27FC236}">
                  <a16:creationId xmlns:a16="http://schemas.microsoft.com/office/drawing/2014/main" id="{79983EAE-FF44-061B-36B8-508048B408FB}"/>
                </a:ext>
              </a:extLst>
            </p:cNvPr>
            <p:cNvSpPr/>
            <p:nvPr/>
          </p:nvSpPr>
          <p:spPr>
            <a:xfrm>
              <a:off x="1145907" y="6122575"/>
              <a:ext cx="12993" cy="101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10180"/>
                <a:gd name="f8" fmla="val 6833"/>
                <a:gd name="f9" fmla="val 5626"/>
                <a:gd name="f10" fmla="val 9823"/>
                <a:gd name="f11" fmla="val 5613"/>
                <a:gd name="f12" fmla="val 12524"/>
                <a:gd name="f13" fmla="val 7421"/>
                <a:gd name="f14" fmla="val 13666"/>
                <a:gd name="f15" fmla="val 10181"/>
                <a:gd name="f16" fmla="val 6430"/>
                <a:gd name="f17" fmla="val 13729"/>
                <a:gd name="f18" fmla="val 5934"/>
                <a:gd name="f19" fmla="val 5452"/>
                <a:gd name="f20" fmla="val 4956"/>
                <a:gd name="f21" fmla="val 13603"/>
                <a:gd name="f22" fmla="val 4688"/>
                <a:gd name="f23" fmla="val 4421"/>
                <a:gd name="f24" fmla="val 4153"/>
                <a:gd name="f25" fmla="val 12862"/>
                <a:gd name="f26" fmla="val 3081"/>
                <a:gd name="f27" fmla="val 12623"/>
                <a:gd name="f28" fmla="val 2666"/>
                <a:gd name="f29" fmla="val 12304"/>
                <a:gd name="f30" fmla="val 2304"/>
                <a:gd name="f31" fmla="val 11924"/>
                <a:gd name="f32" fmla="val 2009"/>
                <a:gd name="f33" fmla="val 10646"/>
                <a:gd name="f34" fmla="val 723"/>
                <a:gd name="f35" fmla="val 8911"/>
                <a:gd name="f36" fmla="val 7101"/>
                <a:gd name="f37" fmla="val 4464"/>
                <a:gd name="f38" fmla="val 94"/>
                <a:gd name="f39" fmla="val 2074"/>
                <a:gd name="f40" fmla="val 1567"/>
                <a:gd name="f41" fmla="val 804"/>
                <a:gd name="f42" fmla="val 3885"/>
                <a:gd name="f43" fmla="val 395"/>
                <a:gd name="f44" fmla="val 4729"/>
                <a:gd name="f45" fmla="val 125"/>
                <a:gd name="f46" fmla="val 5640"/>
                <a:gd name="f47" fmla="val 6564"/>
                <a:gd name="f48" fmla="+- 0 0 -90"/>
                <a:gd name="f49" fmla="*/ f3 1 13712"/>
                <a:gd name="f50" fmla="*/ f4 1 10180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3712"/>
                <a:gd name="f59" fmla="*/ f55 1 10180"/>
                <a:gd name="f60" fmla="*/ 6833 f56 1"/>
                <a:gd name="f61" fmla="*/ 5626 f55 1"/>
                <a:gd name="f62" fmla="*/ 13666 f56 1"/>
                <a:gd name="f63" fmla="*/ 10181 f55 1"/>
                <a:gd name="f64" fmla="*/ 6430 f55 1"/>
                <a:gd name="f65" fmla="*/ 4956 f55 1"/>
                <a:gd name="f66" fmla="*/ 4153 f55 1"/>
                <a:gd name="f67" fmla="*/ 12862 f56 1"/>
                <a:gd name="f68" fmla="*/ 3081 f55 1"/>
                <a:gd name="f69" fmla="*/ 11924 f56 1"/>
                <a:gd name="f70" fmla="*/ 2009 f55 1"/>
                <a:gd name="f71" fmla="*/ 7101 f56 1"/>
                <a:gd name="f72" fmla="*/ 0 f55 1"/>
                <a:gd name="f73" fmla="*/ 804 f56 1"/>
                <a:gd name="f74" fmla="*/ 3885 f55 1"/>
                <a:gd name="f75" fmla="*/ 0 f56 1"/>
                <a:gd name="f76" fmla="*/ 6564 f55 1"/>
                <a:gd name="f77" fmla="+- f57 0 f1"/>
                <a:gd name="f78" fmla="*/ f60 1 13712"/>
                <a:gd name="f79" fmla="*/ f61 1 10180"/>
                <a:gd name="f80" fmla="*/ f62 1 13712"/>
                <a:gd name="f81" fmla="*/ f63 1 10180"/>
                <a:gd name="f82" fmla="*/ f64 1 10180"/>
                <a:gd name="f83" fmla="*/ f65 1 10180"/>
                <a:gd name="f84" fmla="*/ f66 1 10180"/>
                <a:gd name="f85" fmla="*/ f67 1 13712"/>
                <a:gd name="f86" fmla="*/ f68 1 10180"/>
                <a:gd name="f87" fmla="*/ f69 1 13712"/>
                <a:gd name="f88" fmla="*/ f70 1 10180"/>
                <a:gd name="f89" fmla="*/ f71 1 13712"/>
                <a:gd name="f90" fmla="*/ f72 1 10180"/>
                <a:gd name="f91" fmla="*/ f73 1 13712"/>
                <a:gd name="f92" fmla="*/ f74 1 10180"/>
                <a:gd name="f93" fmla="*/ f75 1 13712"/>
                <a:gd name="f94" fmla="*/ f76 1 10180"/>
                <a:gd name="f95" fmla="*/ f51 1 f58"/>
                <a:gd name="f96" fmla="*/ f52 1 f58"/>
                <a:gd name="f97" fmla="*/ f51 1 f59"/>
                <a:gd name="f98" fmla="*/ f53 1 f59"/>
                <a:gd name="f99" fmla="*/ f78 1 f58"/>
                <a:gd name="f100" fmla="*/ f79 1 f59"/>
                <a:gd name="f101" fmla="*/ f80 1 f58"/>
                <a:gd name="f102" fmla="*/ f81 1 f59"/>
                <a:gd name="f103" fmla="*/ f82 1 f59"/>
                <a:gd name="f104" fmla="*/ f83 1 f59"/>
                <a:gd name="f105" fmla="*/ f84 1 f59"/>
                <a:gd name="f106" fmla="*/ f85 1 f58"/>
                <a:gd name="f107" fmla="*/ f86 1 f59"/>
                <a:gd name="f108" fmla="*/ f87 1 f58"/>
                <a:gd name="f109" fmla="*/ f88 1 f59"/>
                <a:gd name="f110" fmla="*/ f89 1 f58"/>
                <a:gd name="f111" fmla="*/ f90 1 f59"/>
                <a:gd name="f112" fmla="*/ f91 1 f58"/>
                <a:gd name="f113" fmla="*/ f92 1 f59"/>
                <a:gd name="f114" fmla="*/ f93 1 f58"/>
                <a:gd name="f115" fmla="*/ f94 1 f59"/>
                <a:gd name="f116" fmla="*/ f95 f49 1"/>
                <a:gd name="f117" fmla="*/ f96 f49 1"/>
                <a:gd name="f118" fmla="*/ f98 f50 1"/>
                <a:gd name="f119" fmla="*/ f97 f50 1"/>
                <a:gd name="f120" fmla="*/ f99 f49 1"/>
                <a:gd name="f121" fmla="*/ f100 f50 1"/>
                <a:gd name="f122" fmla="*/ f101 f49 1"/>
                <a:gd name="f123" fmla="*/ f102 f50 1"/>
                <a:gd name="f124" fmla="*/ f103 f50 1"/>
                <a:gd name="f125" fmla="*/ f104 f50 1"/>
                <a:gd name="f126" fmla="*/ f105 f50 1"/>
                <a:gd name="f127" fmla="*/ f106 f49 1"/>
                <a:gd name="f128" fmla="*/ f107 f50 1"/>
                <a:gd name="f129" fmla="*/ f108 f49 1"/>
                <a:gd name="f130" fmla="*/ f109 f50 1"/>
                <a:gd name="f131" fmla="*/ f110 f49 1"/>
                <a:gd name="f132" fmla="*/ f111 f50 1"/>
                <a:gd name="f133" fmla="*/ f112 f49 1"/>
                <a:gd name="f134" fmla="*/ f113 f50 1"/>
                <a:gd name="f135" fmla="*/ f114 f49 1"/>
                <a:gd name="f136" fmla="*/ f115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0" y="f121"/>
                </a:cxn>
                <a:cxn ang="f77">
                  <a:pos x="f122" y="f123"/>
                </a:cxn>
                <a:cxn ang="f77">
                  <a:pos x="f122" y="f123"/>
                </a:cxn>
                <a:cxn ang="f77">
                  <a:pos x="f122" y="f124"/>
                </a:cxn>
                <a:cxn ang="f77">
                  <a:pos x="f122" y="f124"/>
                </a:cxn>
                <a:cxn ang="f77">
                  <a:pos x="f122" y="f125"/>
                </a:cxn>
                <a:cxn ang="f77">
                  <a:pos x="f122" y="f126"/>
                </a:cxn>
                <a:cxn ang="f77">
                  <a:pos x="f122" y="f126"/>
                </a:cxn>
                <a:cxn ang="f77">
                  <a:pos x="f127" y="f128"/>
                </a:cxn>
                <a:cxn ang="f77">
                  <a:pos x="f129" y="f130"/>
                </a:cxn>
                <a:cxn ang="f77">
                  <a:pos x="f131" y="f132"/>
                </a:cxn>
                <a:cxn ang="f77">
                  <a:pos x="f133" y="f134"/>
                </a:cxn>
                <a:cxn ang="f77">
                  <a:pos x="f135" y="f136"/>
                </a:cxn>
              </a:cxnLst>
              <a:rect l="f116" t="f119" r="f117" b="f118"/>
              <a:pathLst>
                <a:path w="13712" h="101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4" y="f16"/>
                  </a:lnTo>
                  <a:cubicBezTo>
                    <a:pt x="f14" y="f16"/>
                    <a:pt x="f14" y="f16"/>
                    <a:pt x="f14" y="f16"/>
                  </a:cubicBez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1" y="f23"/>
                    <a:pt x="f14" y="f24"/>
                  </a:cubicBezTo>
                  <a:cubicBezTo>
                    <a:pt x="f14" y="f24"/>
                    <a:pt x="f14" y="f24"/>
                    <a:pt x="f14" y="f24"/>
                  </a:cubicBezTo>
                  <a:cubicBezTo>
                    <a:pt x="f14" y="f24"/>
                    <a:pt x="f14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5"/>
                    <a:pt x="f36" y="f5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5" y="f4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7" name="Freeform: Shape 1790">
              <a:extLst>
                <a:ext uri="{FF2B5EF4-FFF2-40B4-BE49-F238E27FC236}">
                  <a16:creationId xmlns:a16="http://schemas.microsoft.com/office/drawing/2014/main" id="{80C7AE0E-5662-D579-1B81-9D77B0FABC82}"/>
                </a:ext>
              </a:extLst>
            </p:cNvPr>
            <p:cNvSpPr/>
            <p:nvPr/>
          </p:nvSpPr>
          <p:spPr>
            <a:xfrm>
              <a:off x="239773" y="5775094"/>
              <a:ext cx="57652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825"/>
                <a:gd name="f7" fmla="val 14467"/>
                <a:gd name="f8" fmla="val 7235"/>
                <a:gd name="f9" fmla="val 60826"/>
                <a:gd name="f10" fmla="val 56831"/>
                <a:gd name="f11" fmla="val 53591"/>
                <a:gd name="f12" fmla="val 11228"/>
                <a:gd name="f13" fmla="val 7234"/>
                <a:gd name="f14" fmla="val 3239"/>
                <a:gd name="f15" fmla="val 3240"/>
                <a:gd name="f16" fmla="+- 0 0 -90"/>
                <a:gd name="f17" fmla="*/ f3 1 60825"/>
                <a:gd name="f18" fmla="*/ f4 1 1446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0825"/>
                <a:gd name="f27" fmla="*/ f23 1 14467"/>
                <a:gd name="f28" fmla="*/ 7235 f24 1"/>
                <a:gd name="f29" fmla="*/ 14467 f23 1"/>
                <a:gd name="f30" fmla="*/ 60826 f24 1"/>
                <a:gd name="f31" fmla="*/ 53591 f24 1"/>
                <a:gd name="f32" fmla="*/ 7234 f23 1"/>
                <a:gd name="f33" fmla="*/ 0 f23 1"/>
                <a:gd name="f34" fmla="*/ 0 f24 1"/>
                <a:gd name="f35" fmla="+- f25 0 f1"/>
                <a:gd name="f36" fmla="*/ f28 1 60825"/>
                <a:gd name="f37" fmla="*/ f29 1 14467"/>
                <a:gd name="f38" fmla="*/ f30 1 60825"/>
                <a:gd name="f39" fmla="*/ f31 1 60825"/>
                <a:gd name="f40" fmla="*/ f32 1 14467"/>
                <a:gd name="f41" fmla="*/ f33 1 14467"/>
                <a:gd name="f42" fmla="*/ f34 1 60825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6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7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1" y="f62"/>
                </a:cxn>
                <a:cxn ang="f35">
                  <a:pos x="f60" y="f63"/>
                </a:cxn>
                <a:cxn ang="f35">
                  <a:pos x="f58" y="f63"/>
                </a:cxn>
                <a:cxn ang="f35">
                  <a:pos x="f64" y="f62"/>
                </a:cxn>
                <a:cxn ang="f35">
                  <a:pos x="f58" y="f59"/>
                </a:cxn>
              </a:cxnLst>
              <a:rect l="f54" t="f57" r="f55" b="f56"/>
              <a:pathLst>
                <a:path w="60825" h="14467">
                  <a:moveTo>
                    <a:pt x="f8" y="f7"/>
                  </a:moveTo>
                  <a:lnTo>
                    <a:pt x="f9" y="f7"/>
                  </a:lnTo>
                  <a:cubicBezTo>
                    <a:pt x="f10" y="f7"/>
                    <a:pt x="f11" y="f12"/>
                    <a:pt x="f11" y="f13"/>
                  </a:cubicBezTo>
                  <a:cubicBezTo>
                    <a:pt x="f11" y="f14"/>
                    <a:pt x="f10" y="f5"/>
                    <a:pt x="f9" y="f5"/>
                  </a:cubicBezTo>
                  <a:lnTo>
                    <a:pt x="f8" y="f5"/>
                  </a:lnTo>
                  <a:cubicBezTo>
                    <a:pt x="f15" y="f5"/>
                    <a:pt x="f5" y="f14"/>
                    <a:pt x="f5" y="f13"/>
                  </a:cubicBezTo>
                  <a:cubicBezTo>
                    <a:pt x="f5" y="f12"/>
                    <a:pt x="f15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8" name="Freeform: Shape 1791">
              <a:extLst>
                <a:ext uri="{FF2B5EF4-FFF2-40B4-BE49-F238E27FC236}">
                  <a16:creationId xmlns:a16="http://schemas.microsoft.com/office/drawing/2014/main" id="{87A0F278-9CCA-911B-E614-1AEBAC5BC745}"/>
                </a:ext>
              </a:extLst>
            </p:cNvPr>
            <p:cNvSpPr/>
            <p:nvPr/>
          </p:nvSpPr>
          <p:spPr>
            <a:xfrm>
              <a:off x="290065" y="5775094"/>
              <a:ext cx="367277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7463"/>
                <a:gd name="f7" fmla="val 14467"/>
                <a:gd name="f8" fmla="val 7234"/>
                <a:gd name="f9" fmla="val 7235"/>
                <a:gd name="f10" fmla="val 3240"/>
                <a:gd name="f11" fmla="val 3239"/>
                <a:gd name="f12" fmla="val 11228"/>
                <a:gd name="f13" fmla="+- 0 0 -90"/>
                <a:gd name="f14" fmla="*/ f3 1 387463"/>
                <a:gd name="f15" fmla="*/ f4 1 1446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87463"/>
                <a:gd name="f24" fmla="*/ f20 1 14467"/>
                <a:gd name="f25" fmla="*/ 387463 f21 1"/>
                <a:gd name="f26" fmla="*/ 7234 f20 1"/>
                <a:gd name="f27" fmla="*/ 0 f20 1"/>
                <a:gd name="f28" fmla="*/ 7235 f21 1"/>
                <a:gd name="f29" fmla="*/ 0 f21 1"/>
                <a:gd name="f30" fmla="*/ 14467 f20 1"/>
                <a:gd name="f31" fmla="+- f22 0 f1"/>
                <a:gd name="f32" fmla="*/ f25 1 387463"/>
                <a:gd name="f33" fmla="*/ f26 1 14467"/>
                <a:gd name="f34" fmla="*/ f27 1 14467"/>
                <a:gd name="f35" fmla="*/ f28 1 387463"/>
                <a:gd name="f36" fmla="*/ f29 1 387463"/>
                <a:gd name="f37" fmla="*/ f30 1 14467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6" y="f53"/>
                </a:cxn>
                <a:cxn ang="f31">
                  <a:pos x="f55" y="f57"/>
                </a:cxn>
                <a:cxn ang="f31">
                  <a:pos x="f52" y="f57"/>
                </a:cxn>
              </a:cxnLst>
              <a:rect l="f48" t="f51" r="f49" b="f50"/>
              <a:pathLst>
                <a:path w="387463" h="14467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cubicBezTo>
                    <a:pt x="f10" y="f5"/>
                    <a:pt x="f5" y="f11"/>
                    <a:pt x="f5" y="f8"/>
                  </a:cubicBezTo>
                  <a:cubicBezTo>
                    <a:pt x="f5" y="f12"/>
                    <a:pt x="f10" y="f7"/>
                    <a:pt x="f9" y="f7"/>
                  </a:cubicBez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9" name="Freeform: Shape 1792">
              <a:extLst>
                <a:ext uri="{FF2B5EF4-FFF2-40B4-BE49-F238E27FC236}">
                  <a16:creationId xmlns:a16="http://schemas.microsoft.com/office/drawing/2014/main" id="{4ACBC954-B2E6-D5A4-6663-9A64B17AA36C}"/>
                </a:ext>
              </a:extLst>
            </p:cNvPr>
            <p:cNvSpPr/>
            <p:nvPr/>
          </p:nvSpPr>
          <p:spPr>
            <a:xfrm>
              <a:off x="941063" y="5775094"/>
              <a:ext cx="145663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3672"/>
                <a:gd name="f7" fmla="val 14467"/>
                <a:gd name="f8" fmla="val 149677"/>
                <a:gd name="f9" fmla="val 146437"/>
                <a:gd name="f10" fmla="val 11228"/>
                <a:gd name="f11" fmla="val 7234"/>
                <a:gd name="f12" fmla="val 3239"/>
                <a:gd name="f13" fmla="+- 0 0 -90"/>
                <a:gd name="f14" fmla="*/ f3 1 153672"/>
                <a:gd name="f15" fmla="*/ f4 1 1446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53672"/>
                <a:gd name="f24" fmla="*/ f20 1 14467"/>
                <a:gd name="f25" fmla="*/ 0 f21 1"/>
                <a:gd name="f26" fmla="*/ 14467 f20 1"/>
                <a:gd name="f27" fmla="*/ 153672 f21 1"/>
                <a:gd name="f28" fmla="*/ 146437 f21 1"/>
                <a:gd name="f29" fmla="*/ 7234 f20 1"/>
                <a:gd name="f30" fmla="*/ 0 f20 1"/>
                <a:gd name="f31" fmla="+- f22 0 f1"/>
                <a:gd name="f32" fmla="*/ f25 1 153672"/>
                <a:gd name="f33" fmla="*/ f26 1 14467"/>
                <a:gd name="f34" fmla="*/ f27 1 153672"/>
                <a:gd name="f35" fmla="*/ f28 1 153672"/>
                <a:gd name="f36" fmla="*/ f29 1 14467"/>
                <a:gd name="f37" fmla="*/ f30 1 14467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3"/>
                <a:gd name="f46" fmla="*/ f36 1 f24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4 1"/>
                <a:gd name="f56" fmla="*/ f46 f15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5" y="f56"/>
                </a:cxn>
                <a:cxn ang="f31">
                  <a:pos x="f54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153672" h="14467">
                  <a:moveTo>
                    <a:pt x="f5" y="f7"/>
                  </a:moveTo>
                  <a:lnTo>
                    <a:pt x="f6" y="f7"/>
                  </a:lnTo>
                  <a:cubicBezTo>
                    <a:pt x="f8" y="f7"/>
                    <a:pt x="f9" y="f10"/>
                    <a:pt x="f9" y="f11"/>
                  </a:cubicBezTo>
                  <a:cubicBezTo>
                    <a:pt x="f9" y="f12"/>
                    <a:pt x="f8" y="f5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0" name="Freeform: Shape 1793">
              <a:extLst>
                <a:ext uri="{FF2B5EF4-FFF2-40B4-BE49-F238E27FC236}">
                  <a16:creationId xmlns:a16="http://schemas.microsoft.com/office/drawing/2014/main" id="{F4B52AD7-D5C2-84FC-5D1D-70D380D932B4}"/>
                </a:ext>
              </a:extLst>
            </p:cNvPr>
            <p:cNvSpPr/>
            <p:nvPr/>
          </p:nvSpPr>
          <p:spPr>
            <a:xfrm>
              <a:off x="2202359" y="6539048"/>
              <a:ext cx="13761" cy="8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19"/>
                <a:gd name="f7" fmla="val 8305"/>
                <a:gd name="f8" fmla="val 14520"/>
                <a:gd name="f9" fmla="val 670"/>
                <a:gd name="f10" fmla="val 3992"/>
                <a:gd name="f11" fmla="val 11278"/>
                <a:gd name="f12" fmla="val 7234"/>
                <a:gd name="f13" fmla="val 7285"/>
                <a:gd name="f14" fmla="val 3293"/>
                <a:gd name="f15" fmla="val 50"/>
                <a:gd name="f16" fmla="val 1339"/>
                <a:gd name="f17" fmla="val -17"/>
                <a:gd name="f18" fmla="val 1742"/>
                <a:gd name="f19" fmla="val 2143"/>
                <a:gd name="f20" fmla="val 2545"/>
                <a:gd name="f21" fmla="val 519"/>
                <a:gd name="f22" fmla="val 5465"/>
                <a:gd name="f23" fmla="val 2770"/>
                <a:gd name="f24" fmla="val 7770"/>
                <a:gd name="f25" fmla="val 5677"/>
                <a:gd name="f26" fmla="val 7017"/>
                <a:gd name="f27" fmla="val 8357"/>
                <a:gd name="f28" fmla="val 10125"/>
                <a:gd name="f29" fmla="val 8037"/>
                <a:gd name="f30" fmla="val 11720"/>
                <a:gd name="f31" fmla="val 7073"/>
                <a:gd name="f32" fmla="val 12778"/>
                <a:gd name="f33" fmla="val 5626"/>
                <a:gd name="f34" fmla="val 13729"/>
                <a:gd name="f35" fmla="val 4407"/>
                <a:gd name="f36" fmla="val 14252"/>
                <a:gd name="f37" fmla="val 2894"/>
                <a:gd name="f38" fmla="+- 0 0 -90"/>
                <a:gd name="f39" fmla="*/ f3 1 14519"/>
                <a:gd name="f40" fmla="*/ f4 1 8305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4519"/>
                <a:gd name="f49" fmla="*/ f45 1 8305"/>
                <a:gd name="f50" fmla="*/ 14520 f46 1"/>
                <a:gd name="f51" fmla="*/ 670 f45 1"/>
                <a:gd name="f52" fmla="*/ 0 f45 1"/>
                <a:gd name="f53" fmla="*/ 7285 f46 1"/>
                <a:gd name="f54" fmla="*/ 7234 f45 1"/>
                <a:gd name="f55" fmla="*/ 50 f46 1"/>
                <a:gd name="f56" fmla="*/ 1339 f45 1"/>
                <a:gd name="f57" fmla="*/ 2545 f45 1"/>
                <a:gd name="f58" fmla="*/ 5677 f46 1"/>
                <a:gd name="f59" fmla="*/ 8305 f45 1"/>
                <a:gd name="f60" fmla="*/ 7017 f46 1"/>
                <a:gd name="f61" fmla="*/ 8357 f46 1"/>
                <a:gd name="f62" fmla="*/ 12778 f46 1"/>
                <a:gd name="f63" fmla="*/ 5626 f45 1"/>
                <a:gd name="f64" fmla="*/ 14252 f46 1"/>
                <a:gd name="f65" fmla="+- f47 0 f1"/>
                <a:gd name="f66" fmla="*/ f50 1 14519"/>
                <a:gd name="f67" fmla="*/ f51 1 8305"/>
                <a:gd name="f68" fmla="*/ f52 1 8305"/>
                <a:gd name="f69" fmla="*/ f53 1 14519"/>
                <a:gd name="f70" fmla="*/ f54 1 8305"/>
                <a:gd name="f71" fmla="*/ f55 1 14519"/>
                <a:gd name="f72" fmla="*/ f56 1 8305"/>
                <a:gd name="f73" fmla="*/ f57 1 8305"/>
                <a:gd name="f74" fmla="*/ f58 1 14519"/>
                <a:gd name="f75" fmla="*/ f59 1 8305"/>
                <a:gd name="f76" fmla="*/ f60 1 14519"/>
                <a:gd name="f77" fmla="*/ f61 1 14519"/>
                <a:gd name="f78" fmla="*/ f62 1 14519"/>
                <a:gd name="f79" fmla="*/ f63 1 8305"/>
                <a:gd name="f80" fmla="*/ f64 1 14519"/>
                <a:gd name="f81" fmla="*/ f41 1 f48"/>
                <a:gd name="f82" fmla="*/ f42 1 f48"/>
                <a:gd name="f83" fmla="*/ f41 1 f49"/>
                <a:gd name="f84" fmla="*/ f43 1 f49"/>
                <a:gd name="f85" fmla="*/ f66 1 f48"/>
                <a:gd name="f86" fmla="*/ f67 1 f49"/>
                <a:gd name="f87" fmla="*/ f68 1 f49"/>
                <a:gd name="f88" fmla="*/ f69 1 f48"/>
                <a:gd name="f89" fmla="*/ f70 1 f49"/>
                <a:gd name="f90" fmla="*/ f71 1 f48"/>
                <a:gd name="f91" fmla="*/ f72 1 f49"/>
                <a:gd name="f92" fmla="*/ f73 1 f49"/>
                <a:gd name="f93" fmla="*/ f74 1 f48"/>
                <a:gd name="f94" fmla="*/ f75 1 f49"/>
                <a:gd name="f95" fmla="*/ f76 1 f48"/>
                <a:gd name="f96" fmla="*/ f77 1 f48"/>
                <a:gd name="f97" fmla="*/ f78 1 f48"/>
                <a:gd name="f98" fmla="*/ f79 1 f49"/>
                <a:gd name="f99" fmla="*/ f80 1 f48"/>
                <a:gd name="f100" fmla="*/ f81 f39 1"/>
                <a:gd name="f101" fmla="*/ f82 f39 1"/>
                <a:gd name="f102" fmla="*/ f84 f40 1"/>
                <a:gd name="f103" fmla="*/ f83 f40 1"/>
                <a:gd name="f104" fmla="*/ f85 f39 1"/>
                <a:gd name="f105" fmla="*/ f86 f40 1"/>
                <a:gd name="f106" fmla="*/ f87 f40 1"/>
                <a:gd name="f107" fmla="*/ f88 f39 1"/>
                <a:gd name="f108" fmla="*/ f89 f40 1"/>
                <a:gd name="f109" fmla="*/ f90 f39 1"/>
                <a:gd name="f110" fmla="*/ f91 f40 1"/>
                <a:gd name="f111" fmla="*/ f92 f40 1"/>
                <a:gd name="f112" fmla="*/ f93 f39 1"/>
                <a:gd name="f113" fmla="*/ f94 f40 1"/>
                <a:gd name="f114" fmla="*/ f95 f39 1"/>
                <a:gd name="f115" fmla="*/ f96 f39 1"/>
                <a:gd name="f116" fmla="*/ f97 f39 1"/>
                <a:gd name="f117" fmla="*/ f98 f40 1"/>
                <a:gd name="f118" fmla="*/ f99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4" y="f105"/>
                </a:cxn>
                <a:cxn ang="f65">
                  <a:pos x="f104" y="f106"/>
                </a:cxn>
                <a:cxn ang="f65">
                  <a:pos x="f107" y="f108"/>
                </a:cxn>
                <a:cxn ang="f65">
                  <a:pos x="f109" y="f106"/>
                </a:cxn>
                <a:cxn ang="f65">
                  <a:pos x="f109" y="f110"/>
                </a:cxn>
                <a:cxn ang="f65">
                  <a:pos x="f109" y="f111"/>
                </a:cxn>
                <a:cxn ang="f65">
                  <a:pos x="f112" y="f113"/>
                </a:cxn>
                <a:cxn ang="f65">
                  <a:pos x="f114" y="f113"/>
                </a:cxn>
                <a:cxn ang="f65">
                  <a:pos x="f115" y="f113"/>
                </a:cxn>
                <a:cxn ang="f65">
                  <a:pos x="f116" y="f117"/>
                </a:cxn>
                <a:cxn ang="f65">
                  <a:pos x="f118" y="f110"/>
                </a:cxn>
              </a:cxnLst>
              <a:rect l="f100" t="f103" r="f101" b="f102"/>
              <a:pathLst>
                <a:path w="14519" h="8305">
                  <a:moveTo>
                    <a:pt x="f8" y="f9"/>
                  </a:moveTo>
                  <a:lnTo>
                    <a:pt x="f8" y="f5"/>
                  </a:lnTo>
                  <a:cubicBezTo>
                    <a:pt x="f8" y="f10"/>
                    <a:pt x="f11" y="f12"/>
                    <a:pt x="f13" y="f12"/>
                  </a:cubicBezTo>
                  <a:cubicBezTo>
                    <a:pt x="f14" y="f12"/>
                    <a:pt x="f15" y="f10"/>
                    <a:pt x="f15" y="f5"/>
                  </a:cubicBez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21" y="f22"/>
                    <a:pt x="f23" y="f24"/>
                    <a:pt x="f25" y="f7"/>
                  </a:cubicBezTo>
                  <a:lnTo>
                    <a:pt x="f26" y="f7"/>
                  </a:lnTo>
                  <a:lnTo>
                    <a:pt x="f27" y="f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6" y="f1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1" name="Freeform: Shape 1794">
              <a:extLst>
                <a:ext uri="{FF2B5EF4-FFF2-40B4-BE49-F238E27FC236}">
                  <a16:creationId xmlns:a16="http://schemas.microsoft.com/office/drawing/2014/main" id="{85AA1DF5-2E56-CBD0-B8B7-75160E3539BB}"/>
                </a:ext>
              </a:extLst>
            </p:cNvPr>
            <p:cNvSpPr/>
            <p:nvPr/>
          </p:nvSpPr>
          <p:spPr>
            <a:xfrm>
              <a:off x="3977155" y="5943343"/>
              <a:ext cx="13972" cy="116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42"/>
                <a:gd name="f7" fmla="val 11654"/>
                <a:gd name="f8" fmla="val 68"/>
                <a:gd name="f9" fmla="val 10315"/>
                <a:gd name="f10" fmla="val -481"/>
                <a:gd name="f11" fmla="val 7622"/>
                <a:gd name="f12" fmla="val 2346"/>
                <a:gd name="f13" fmla="val 3910"/>
                <a:gd name="f14" fmla="val 6378"/>
                <a:gd name="f15" fmla="val 3362"/>
                <a:gd name="f16" fmla="val 10411"/>
                <a:gd name="f17" fmla="val 2814"/>
                <a:gd name="f18" fmla="val 14122"/>
                <a:gd name="f19" fmla="val 5640"/>
                <a:gd name="f20" fmla="val 14672"/>
                <a:gd name="f21" fmla="val 9672"/>
                <a:gd name="f22" fmla="val 14765"/>
                <a:gd name="f23" fmla="val 10329"/>
                <a:gd name="f24" fmla="val 10997"/>
                <a:gd name="f25" fmla="val 6966"/>
                <a:gd name="f26" fmla="val 14739"/>
                <a:gd name="f27" fmla="val 6567"/>
                <a:gd name="f28" fmla="val 6159"/>
                <a:gd name="f29" fmla="val 5760"/>
                <a:gd name="f30" fmla="val 14149"/>
                <a:gd name="f31" fmla="val 2820"/>
                <a:gd name="f32" fmla="val 11845"/>
                <a:gd name="f33" fmla="val 518"/>
                <a:gd name="f34" fmla="val 8910"/>
                <a:gd name="f35" fmla="val 7571"/>
                <a:gd name="f36" fmla="val 6365"/>
                <a:gd name="f37" fmla="val 2949"/>
                <a:gd name="f38" fmla="val 577"/>
                <a:gd name="f39" fmla="val 417"/>
                <a:gd name="f40" fmla="val 3499"/>
                <a:gd name="f41" fmla="val 336"/>
                <a:gd name="f42" fmla="+- 0 0 -90"/>
                <a:gd name="f43" fmla="*/ f3 1 14742"/>
                <a:gd name="f44" fmla="*/ f4 1 11654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4742"/>
                <a:gd name="f53" fmla="*/ f49 1 11654"/>
                <a:gd name="f54" fmla="*/ 68 f50 1"/>
                <a:gd name="f55" fmla="*/ 10315 f49 1"/>
                <a:gd name="f56" fmla="*/ 11654 f49 1"/>
                <a:gd name="f57" fmla="*/ 6378 f50 1"/>
                <a:gd name="f58" fmla="*/ 3362 f49 1"/>
                <a:gd name="f59" fmla="*/ 14672 f50 1"/>
                <a:gd name="f60" fmla="*/ 9672 f49 1"/>
                <a:gd name="f61" fmla="*/ 6966 f49 1"/>
                <a:gd name="f62" fmla="*/ 5760 f49 1"/>
                <a:gd name="f63" fmla="*/ 8910 f50 1"/>
                <a:gd name="f64" fmla="*/ 0 f49 1"/>
                <a:gd name="f65" fmla="*/ 7571 f50 1"/>
                <a:gd name="f66" fmla="*/ 6365 f50 1"/>
                <a:gd name="f67" fmla="*/ 336 f50 1"/>
                <a:gd name="f68" fmla="+- f51 0 f1"/>
                <a:gd name="f69" fmla="*/ f54 1 14742"/>
                <a:gd name="f70" fmla="*/ f55 1 11654"/>
                <a:gd name="f71" fmla="*/ f56 1 11654"/>
                <a:gd name="f72" fmla="*/ f57 1 14742"/>
                <a:gd name="f73" fmla="*/ f58 1 11654"/>
                <a:gd name="f74" fmla="*/ f59 1 14742"/>
                <a:gd name="f75" fmla="*/ f60 1 11654"/>
                <a:gd name="f76" fmla="*/ f61 1 11654"/>
                <a:gd name="f77" fmla="*/ f62 1 11654"/>
                <a:gd name="f78" fmla="*/ f63 1 14742"/>
                <a:gd name="f79" fmla="*/ f64 1 11654"/>
                <a:gd name="f80" fmla="*/ f65 1 14742"/>
                <a:gd name="f81" fmla="*/ f66 1 14742"/>
                <a:gd name="f82" fmla="*/ f67 1 14742"/>
                <a:gd name="f83" fmla="*/ f45 1 f52"/>
                <a:gd name="f84" fmla="*/ f46 1 f52"/>
                <a:gd name="f85" fmla="*/ f45 1 f53"/>
                <a:gd name="f86" fmla="*/ f47 1 f53"/>
                <a:gd name="f87" fmla="*/ f69 1 f52"/>
                <a:gd name="f88" fmla="*/ f70 1 f53"/>
                <a:gd name="f89" fmla="*/ f71 1 f53"/>
                <a:gd name="f90" fmla="*/ f72 1 f52"/>
                <a:gd name="f91" fmla="*/ f73 1 f53"/>
                <a:gd name="f92" fmla="*/ f74 1 f52"/>
                <a:gd name="f93" fmla="*/ f75 1 f53"/>
                <a:gd name="f94" fmla="*/ f76 1 f53"/>
                <a:gd name="f95" fmla="*/ f77 1 f53"/>
                <a:gd name="f96" fmla="*/ f78 1 f52"/>
                <a:gd name="f97" fmla="*/ f79 1 f53"/>
                <a:gd name="f98" fmla="*/ f80 1 f52"/>
                <a:gd name="f99" fmla="*/ f81 1 f52"/>
                <a:gd name="f100" fmla="*/ f82 1 f52"/>
                <a:gd name="f101" fmla="*/ f83 f43 1"/>
                <a:gd name="f102" fmla="*/ f84 f43 1"/>
                <a:gd name="f103" fmla="*/ f86 f44 1"/>
                <a:gd name="f104" fmla="*/ f85 f44 1"/>
                <a:gd name="f105" fmla="*/ f87 f43 1"/>
                <a:gd name="f106" fmla="*/ f88 f44 1"/>
                <a:gd name="f107" fmla="*/ f89 f44 1"/>
                <a:gd name="f108" fmla="*/ f90 f43 1"/>
                <a:gd name="f109" fmla="*/ f91 f44 1"/>
                <a:gd name="f110" fmla="*/ f92 f43 1"/>
                <a:gd name="f111" fmla="*/ f93 f44 1"/>
                <a:gd name="f112" fmla="*/ f94 f44 1"/>
                <a:gd name="f113" fmla="*/ f95 f44 1"/>
                <a:gd name="f114" fmla="*/ f96 f43 1"/>
                <a:gd name="f115" fmla="*/ f97 f44 1"/>
                <a:gd name="f116" fmla="*/ f98 f43 1"/>
                <a:gd name="f117" fmla="*/ f99 f43 1"/>
                <a:gd name="f118" fmla="*/ f10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5" y="f106"/>
                </a:cxn>
                <a:cxn ang="f68">
                  <a:pos x="f105" y="f107"/>
                </a:cxn>
                <a:cxn ang="f68">
                  <a:pos x="f108" y="f109"/>
                </a:cxn>
                <a:cxn ang="f68">
                  <a:pos x="f110" y="f111"/>
                </a:cxn>
                <a:cxn ang="f68">
                  <a:pos x="f110" y="f107"/>
                </a:cxn>
                <a:cxn ang="f68">
                  <a:pos x="f110" y="f112"/>
                </a:cxn>
                <a:cxn ang="f68">
                  <a:pos x="f110" y="f113"/>
                </a:cxn>
                <a:cxn ang="f68">
                  <a:pos x="f114" y="f115"/>
                </a:cxn>
                <a:cxn ang="f68">
                  <a:pos x="f116" y="f115"/>
                </a:cxn>
                <a:cxn ang="f68">
                  <a:pos x="f117" y="f115"/>
                </a:cxn>
                <a:cxn ang="f68">
                  <a:pos x="f118" y="f112"/>
                </a:cxn>
                <a:cxn ang="f68">
                  <a:pos x="f118" y="f112"/>
                </a:cxn>
                <a:cxn ang="f68">
                  <a:pos x="f118" y="f106"/>
                </a:cxn>
              </a:cxnLst>
              <a:rect l="f101" t="f104" r="f102" b="f103"/>
              <a:pathLst>
                <a:path w="14742" h="11654">
                  <a:moveTo>
                    <a:pt x="f8" y="f9"/>
                  </a:moveTo>
                  <a:lnTo>
                    <a:pt x="f8" y="f7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7"/>
                  </a:cubicBezTo>
                  <a:lnTo>
                    <a:pt x="f20" y="f25"/>
                  </a:lnTo>
                  <a:cubicBezTo>
                    <a:pt x="f26" y="f27"/>
                    <a:pt x="f26" y="f28"/>
                    <a:pt x="f20" y="f29"/>
                  </a:cubicBezTo>
                  <a:cubicBezTo>
                    <a:pt x="f30" y="f31"/>
                    <a:pt x="f32" y="f33"/>
                    <a:pt x="f34" y="f5"/>
                  </a:cubicBezTo>
                  <a:lnTo>
                    <a:pt x="f35" y="f5"/>
                  </a:lnTo>
                  <a:lnTo>
                    <a:pt x="f36" y="f5"/>
                  </a:lnTo>
                  <a:cubicBezTo>
                    <a:pt x="f37" y="f38"/>
                    <a:pt x="f39" y="f40"/>
                    <a:pt x="f41" y="f25"/>
                  </a:cubicBezTo>
                  <a:lnTo>
                    <a:pt x="f41" y="f25"/>
                  </a:lnTo>
                  <a:lnTo>
                    <a:pt x="f41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2" name="Freeform: Shape 1795">
              <a:extLst>
                <a:ext uri="{FF2B5EF4-FFF2-40B4-BE49-F238E27FC236}">
                  <a16:creationId xmlns:a16="http://schemas.microsoft.com/office/drawing/2014/main" id="{B12B7AB3-680D-F7A2-98DD-A26580B2AA15}"/>
                </a:ext>
              </a:extLst>
            </p:cNvPr>
            <p:cNvSpPr/>
            <p:nvPr/>
          </p:nvSpPr>
          <p:spPr>
            <a:xfrm>
              <a:off x="3976771" y="5946635"/>
              <a:ext cx="13972" cy="6007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42"/>
                <a:gd name="f7" fmla="val 600716"/>
                <a:gd name="f8" fmla="val 11592"/>
                <a:gd name="f9" fmla="val 599913"/>
                <a:gd name="f10" fmla="val 12128"/>
                <a:gd name="f11" fmla="val 599685"/>
                <a:gd name="f12" fmla="val 12624"/>
                <a:gd name="f13" fmla="val 599363"/>
                <a:gd name="f14" fmla="val 13066"/>
                <a:gd name="f15" fmla="val 598975"/>
                <a:gd name="f16" fmla="val 13736"/>
                <a:gd name="f17" fmla="val 598037"/>
                <a:gd name="f18" fmla="val 14098"/>
                <a:gd name="f19" fmla="val 597622"/>
                <a:gd name="f20" fmla="val 14406"/>
                <a:gd name="f21" fmla="val 597180"/>
                <a:gd name="f22" fmla="val 14674"/>
                <a:gd name="f23" fmla="val 596698"/>
                <a:gd name="f24" fmla="val 595894"/>
                <a:gd name="f25" fmla="val 595492"/>
                <a:gd name="f26" fmla="val 14741"/>
                <a:gd name="f27" fmla="val 594956"/>
                <a:gd name="f28" fmla="val 594420"/>
                <a:gd name="f29" fmla="val 593885"/>
                <a:gd name="f30" fmla="val 8360"/>
                <a:gd name="f31" fmla="val 15223"/>
                <a:gd name="f32" fmla="val 4328"/>
                <a:gd name="f33" fmla="val 12396"/>
                <a:gd name="f34" fmla="val 616"/>
                <a:gd name="f35" fmla="val 8364"/>
                <a:gd name="f36" fmla="val 68"/>
                <a:gd name="f37" fmla="val 4331"/>
                <a:gd name="f38" fmla="val -480"/>
                <a:gd name="f39" fmla="val 620"/>
                <a:gd name="f40" fmla="val 2345"/>
                <a:gd name="f41" fmla="val 71"/>
                <a:gd name="f42" fmla="val 6377"/>
                <a:gd name="f43" fmla="val -24"/>
                <a:gd name="f44" fmla="val 7035"/>
                <a:gd name="f45" fmla="val 7702"/>
                <a:gd name="f46" fmla="val 593751"/>
                <a:gd name="f47" fmla="val 151"/>
                <a:gd name="f48" fmla="val 597220"/>
                <a:gd name="f49" fmla="val 2683"/>
                <a:gd name="f50" fmla="val 600140"/>
                <a:gd name="f51" fmla="val 6099"/>
                <a:gd name="f52" fmla="val 6019"/>
                <a:gd name="f53" fmla="val 593094"/>
                <a:gd name="f54" fmla="val 6501"/>
                <a:gd name="f55" fmla="val 592491"/>
                <a:gd name="f56" fmla="val 7158"/>
                <a:gd name="f57" fmla="val 592424"/>
                <a:gd name="f58" fmla="val 7211"/>
                <a:gd name="f59" fmla="val 592411"/>
                <a:gd name="f60" fmla="val 7251"/>
                <a:gd name="f61" fmla="val 7305"/>
                <a:gd name="f62" fmla="val 7962"/>
                <a:gd name="f63" fmla="val 592331"/>
                <a:gd name="f64" fmla="val 8564"/>
                <a:gd name="f65" fmla="val 592799"/>
                <a:gd name="f66" fmla="val 8645"/>
                <a:gd name="f67" fmla="val 593469"/>
                <a:gd name="f68" fmla="val 8658"/>
                <a:gd name="f69" fmla="val 593563"/>
                <a:gd name="f70" fmla="val 593657"/>
                <a:gd name="f71" fmla="val 10119"/>
                <a:gd name="f72" fmla="+- 0 0 -90"/>
                <a:gd name="f73" fmla="*/ f3 1 14742"/>
                <a:gd name="f74" fmla="*/ f4 1 600716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14742"/>
                <a:gd name="f83" fmla="*/ f79 1 600716"/>
                <a:gd name="f84" fmla="*/ 11592 f80 1"/>
                <a:gd name="f85" fmla="*/ 599913 f79 1"/>
                <a:gd name="f86" fmla="*/ 13066 f80 1"/>
                <a:gd name="f87" fmla="*/ 598975 f79 1"/>
                <a:gd name="f88" fmla="*/ 13736 f80 1"/>
                <a:gd name="f89" fmla="*/ 598037 f79 1"/>
                <a:gd name="f90" fmla="*/ 14674 f80 1"/>
                <a:gd name="f91" fmla="*/ 596698 f79 1"/>
                <a:gd name="f92" fmla="*/ 595492 f79 1"/>
                <a:gd name="f93" fmla="*/ 593885 f79 1"/>
                <a:gd name="f94" fmla="*/ 8360 f79 1"/>
                <a:gd name="f95" fmla="*/ 8364 f80 1"/>
                <a:gd name="f96" fmla="*/ 68 f79 1"/>
                <a:gd name="f97" fmla="*/ 71 f80 1"/>
                <a:gd name="f98" fmla="*/ 6377 f79 1"/>
                <a:gd name="f99" fmla="*/ 593751 f79 1"/>
                <a:gd name="f100" fmla="*/ 6099 f80 1"/>
                <a:gd name="f101" fmla="*/ 600716 f79 1"/>
                <a:gd name="f102" fmla="*/ 7158 f80 1"/>
                <a:gd name="f103" fmla="*/ 592424 f79 1"/>
                <a:gd name="f104" fmla="*/ 7305 f80 1"/>
                <a:gd name="f105" fmla="*/ 592411 f79 1"/>
                <a:gd name="f106" fmla="*/ 8645 f80 1"/>
                <a:gd name="f107" fmla="*/ 593469 f79 1"/>
                <a:gd name="f108" fmla="*/ 10119 f80 1"/>
                <a:gd name="f109" fmla="+- f81 0 f1"/>
                <a:gd name="f110" fmla="*/ f84 1 14742"/>
                <a:gd name="f111" fmla="*/ f85 1 600716"/>
                <a:gd name="f112" fmla="*/ f86 1 14742"/>
                <a:gd name="f113" fmla="*/ f87 1 600716"/>
                <a:gd name="f114" fmla="*/ f88 1 14742"/>
                <a:gd name="f115" fmla="*/ f89 1 600716"/>
                <a:gd name="f116" fmla="*/ f90 1 14742"/>
                <a:gd name="f117" fmla="*/ f91 1 600716"/>
                <a:gd name="f118" fmla="*/ f92 1 600716"/>
                <a:gd name="f119" fmla="*/ f93 1 600716"/>
                <a:gd name="f120" fmla="*/ f94 1 600716"/>
                <a:gd name="f121" fmla="*/ f95 1 14742"/>
                <a:gd name="f122" fmla="*/ f96 1 600716"/>
                <a:gd name="f123" fmla="*/ f97 1 14742"/>
                <a:gd name="f124" fmla="*/ f98 1 600716"/>
                <a:gd name="f125" fmla="*/ f99 1 600716"/>
                <a:gd name="f126" fmla="*/ f100 1 14742"/>
                <a:gd name="f127" fmla="*/ f101 1 600716"/>
                <a:gd name="f128" fmla="*/ f102 1 14742"/>
                <a:gd name="f129" fmla="*/ f103 1 600716"/>
                <a:gd name="f130" fmla="*/ f104 1 14742"/>
                <a:gd name="f131" fmla="*/ f105 1 600716"/>
                <a:gd name="f132" fmla="*/ f106 1 14742"/>
                <a:gd name="f133" fmla="*/ f107 1 600716"/>
                <a:gd name="f134" fmla="*/ f108 1 14742"/>
                <a:gd name="f135" fmla="*/ f75 1 f82"/>
                <a:gd name="f136" fmla="*/ f76 1 f82"/>
                <a:gd name="f137" fmla="*/ f75 1 f83"/>
                <a:gd name="f138" fmla="*/ f77 1 f83"/>
                <a:gd name="f139" fmla="*/ f110 1 f82"/>
                <a:gd name="f140" fmla="*/ f111 1 f83"/>
                <a:gd name="f141" fmla="*/ f112 1 f82"/>
                <a:gd name="f142" fmla="*/ f113 1 f83"/>
                <a:gd name="f143" fmla="*/ f114 1 f82"/>
                <a:gd name="f144" fmla="*/ f115 1 f83"/>
                <a:gd name="f145" fmla="*/ f116 1 f82"/>
                <a:gd name="f146" fmla="*/ f117 1 f83"/>
                <a:gd name="f147" fmla="*/ f118 1 f83"/>
                <a:gd name="f148" fmla="*/ f119 1 f83"/>
                <a:gd name="f149" fmla="*/ f120 1 f83"/>
                <a:gd name="f150" fmla="*/ f121 1 f82"/>
                <a:gd name="f151" fmla="*/ f122 1 f83"/>
                <a:gd name="f152" fmla="*/ f123 1 f82"/>
                <a:gd name="f153" fmla="*/ f124 1 f83"/>
                <a:gd name="f154" fmla="*/ f125 1 f83"/>
                <a:gd name="f155" fmla="*/ f126 1 f82"/>
                <a:gd name="f156" fmla="*/ f127 1 f83"/>
                <a:gd name="f157" fmla="*/ f128 1 f82"/>
                <a:gd name="f158" fmla="*/ f129 1 f83"/>
                <a:gd name="f159" fmla="*/ f130 1 f82"/>
                <a:gd name="f160" fmla="*/ f131 1 f83"/>
                <a:gd name="f161" fmla="*/ f132 1 f82"/>
                <a:gd name="f162" fmla="*/ f133 1 f83"/>
                <a:gd name="f163" fmla="*/ f134 1 f82"/>
                <a:gd name="f164" fmla="*/ f135 f73 1"/>
                <a:gd name="f165" fmla="*/ f136 f73 1"/>
                <a:gd name="f166" fmla="*/ f138 f74 1"/>
                <a:gd name="f167" fmla="*/ f137 f74 1"/>
                <a:gd name="f168" fmla="*/ f139 f73 1"/>
                <a:gd name="f169" fmla="*/ f140 f74 1"/>
                <a:gd name="f170" fmla="*/ f141 f73 1"/>
                <a:gd name="f171" fmla="*/ f142 f74 1"/>
                <a:gd name="f172" fmla="*/ f143 f73 1"/>
                <a:gd name="f173" fmla="*/ f144 f74 1"/>
                <a:gd name="f174" fmla="*/ f145 f73 1"/>
                <a:gd name="f175" fmla="*/ f146 f74 1"/>
                <a:gd name="f176" fmla="*/ f147 f74 1"/>
                <a:gd name="f177" fmla="*/ f148 f74 1"/>
                <a:gd name="f178" fmla="*/ f149 f74 1"/>
                <a:gd name="f179" fmla="*/ f150 f73 1"/>
                <a:gd name="f180" fmla="*/ f151 f74 1"/>
                <a:gd name="f181" fmla="*/ f152 f73 1"/>
                <a:gd name="f182" fmla="*/ f153 f74 1"/>
                <a:gd name="f183" fmla="*/ f154 f74 1"/>
                <a:gd name="f184" fmla="*/ f155 f73 1"/>
                <a:gd name="f185" fmla="*/ f156 f74 1"/>
                <a:gd name="f186" fmla="*/ f157 f73 1"/>
                <a:gd name="f187" fmla="*/ f158 f74 1"/>
                <a:gd name="f188" fmla="*/ f159 f73 1"/>
                <a:gd name="f189" fmla="*/ f160 f74 1"/>
                <a:gd name="f190" fmla="*/ f161 f73 1"/>
                <a:gd name="f191" fmla="*/ f162 f74 1"/>
                <a:gd name="f192" fmla="*/ f163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68" y="f169"/>
                </a:cxn>
                <a:cxn ang="f109">
                  <a:pos x="f170" y="f171"/>
                </a:cxn>
                <a:cxn ang="f109">
                  <a:pos x="f172" y="f173"/>
                </a:cxn>
                <a:cxn ang="f109">
                  <a:pos x="f174" y="f175"/>
                </a:cxn>
                <a:cxn ang="f109">
                  <a:pos x="f174" y="f176"/>
                </a:cxn>
                <a:cxn ang="f109">
                  <a:pos x="f174" y="f177"/>
                </a:cxn>
                <a:cxn ang="f109">
                  <a:pos x="f174" y="f177"/>
                </a:cxn>
                <a:cxn ang="f109">
                  <a:pos x="f174" y="f178"/>
                </a:cxn>
                <a:cxn ang="f109">
                  <a:pos x="f179" y="f180"/>
                </a:cxn>
                <a:cxn ang="f109">
                  <a:pos x="f181" y="f182"/>
                </a:cxn>
                <a:cxn ang="f109">
                  <a:pos x="f181" y="f178"/>
                </a:cxn>
                <a:cxn ang="f109">
                  <a:pos x="f181" y="f183"/>
                </a:cxn>
                <a:cxn ang="f109">
                  <a:pos x="f184" y="f185"/>
                </a:cxn>
                <a:cxn ang="f109">
                  <a:pos x="f184" y="f183"/>
                </a:cxn>
                <a:cxn ang="f109">
                  <a:pos x="f186" y="f187"/>
                </a:cxn>
                <a:cxn ang="f109">
                  <a:pos x="f188" y="f189"/>
                </a:cxn>
                <a:cxn ang="f109">
                  <a:pos x="f190" y="f191"/>
                </a:cxn>
                <a:cxn ang="f109">
                  <a:pos x="f190" y="f183"/>
                </a:cxn>
                <a:cxn ang="f109">
                  <a:pos x="f190" y="f185"/>
                </a:cxn>
                <a:cxn ang="f109">
                  <a:pos x="f192" y="f185"/>
                </a:cxn>
              </a:cxnLst>
              <a:rect l="f164" t="f167" r="f165" b="f166"/>
              <a:pathLst>
                <a:path w="14742" h="60071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4"/>
                    <a:pt x="f22" y="f25"/>
                  </a:cubicBezTo>
                  <a:cubicBezTo>
                    <a:pt x="f26" y="f27"/>
                    <a:pt x="f26" y="f28"/>
                    <a:pt x="f22" y="f29"/>
                  </a:cubicBezTo>
                  <a:lnTo>
                    <a:pt x="f22" y="f29"/>
                  </a:lnTo>
                  <a:lnTo>
                    <a:pt x="f22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3" y="f45"/>
                    <a:pt x="f41" y="f30"/>
                  </a:cubicBezTo>
                  <a:lnTo>
                    <a:pt x="f41" y="f46"/>
                  </a:lnTo>
                  <a:cubicBezTo>
                    <a:pt x="f47" y="f48"/>
                    <a:pt x="f49" y="f50"/>
                    <a:pt x="f51" y="f7"/>
                  </a:cubicBezTo>
                  <a:lnTo>
                    <a:pt x="f51" y="f46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59"/>
                    <a:pt x="f61" y="f59"/>
                  </a:cubicBez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68" y="f70"/>
                    <a:pt x="f66" y="f46"/>
                  </a:cubicBezTo>
                  <a:lnTo>
                    <a:pt x="f66" y="f7"/>
                  </a:lnTo>
                  <a:lnTo>
                    <a:pt x="f71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3" name="Freeform: Shape 1796">
              <a:extLst>
                <a:ext uri="{FF2B5EF4-FFF2-40B4-BE49-F238E27FC236}">
                  <a16:creationId xmlns:a16="http://schemas.microsoft.com/office/drawing/2014/main" id="{4697EBA9-E063-3A3C-3C29-8BDF3B686571}"/>
                </a:ext>
              </a:extLst>
            </p:cNvPr>
            <p:cNvSpPr/>
            <p:nvPr/>
          </p:nvSpPr>
          <p:spPr>
            <a:xfrm>
              <a:off x="3070573" y="6530077"/>
              <a:ext cx="174494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4085"/>
                <a:gd name="f7" fmla="val 14601"/>
                <a:gd name="f8" fmla="val 8305"/>
                <a:gd name="f9" fmla="val 10315"/>
                <a:gd name="f10" fmla="val 10984"/>
                <a:gd name="f11" fmla="val 11252"/>
                <a:gd name="f12" fmla="val 11520"/>
                <a:gd name="f13" fmla="val 12190"/>
                <a:gd name="f14" fmla="val 180066"/>
                <a:gd name="f15" fmla="val 176783"/>
                <a:gd name="f16" fmla="val 11386"/>
                <a:gd name="f17" fmla="val 176716"/>
                <a:gd name="f18" fmla="val 7368"/>
                <a:gd name="f19" fmla="val 3295"/>
                <a:gd name="f20" fmla="val 180012"/>
                <a:gd name="f21" fmla="+- 0 0 -90"/>
                <a:gd name="f22" fmla="*/ f3 1 184085"/>
                <a:gd name="f23" fmla="*/ f4 1 1460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84085"/>
                <a:gd name="f32" fmla="*/ f28 1 14601"/>
                <a:gd name="f33" fmla="*/ 0 f29 1"/>
                <a:gd name="f34" fmla="*/ 8305 f28 1"/>
                <a:gd name="f35" fmla="*/ 10315 f28 1"/>
                <a:gd name="f36" fmla="*/ 11252 f28 1"/>
                <a:gd name="f37" fmla="*/ 12190 f28 1"/>
                <a:gd name="f38" fmla="*/ 14601 f28 1"/>
                <a:gd name="f39" fmla="*/ 184085 f29 1"/>
                <a:gd name="f40" fmla="*/ 176716 f29 1"/>
                <a:gd name="f41" fmla="*/ 7368 f28 1"/>
                <a:gd name="f42" fmla="*/ 0 f28 1"/>
                <a:gd name="f43" fmla="+- f30 0 f1"/>
                <a:gd name="f44" fmla="*/ f33 1 184085"/>
                <a:gd name="f45" fmla="*/ f34 1 14601"/>
                <a:gd name="f46" fmla="*/ f35 1 14601"/>
                <a:gd name="f47" fmla="*/ f36 1 14601"/>
                <a:gd name="f48" fmla="*/ f37 1 14601"/>
                <a:gd name="f49" fmla="*/ f38 1 14601"/>
                <a:gd name="f50" fmla="*/ f39 1 184085"/>
                <a:gd name="f51" fmla="*/ f40 1 184085"/>
                <a:gd name="f52" fmla="*/ f41 1 14601"/>
                <a:gd name="f53" fmla="*/ f42 1 14601"/>
                <a:gd name="f54" fmla="*/ f24 1 f31"/>
                <a:gd name="f55" fmla="*/ f25 1 f31"/>
                <a:gd name="f56" fmla="*/ f24 1 f32"/>
                <a:gd name="f57" fmla="*/ f26 1 f32"/>
                <a:gd name="f58" fmla="*/ f44 1 f31"/>
                <a:gd name="f59" fmla="*/ f45 1 f32"/>
                <a:gd name="f60" fmla="*/ f46 1 f32"/>
                <a:gd name="f61" fmla="*/ f47 1 f32"/>
                <a:gd name="f62" fmla="*/ f48 1 f32"/>
                <a:gd name="f63" fmla="*/ f49 1 f32"/>
                <a:gd name="f64" fmla="*/ f50 1 f31"/>
                <a:gd name="f65" fmla="*/ f51 1 f31"/>
                <a:gd name="f66" fmla="*/ f52 1 f32"/>
                <a:gd name="f67" fmla="*/ f53 1 f32"/>
                <a:gd name="f68" fmla="*/ f54 f22 1"/>
                <a:gd name="f69" fmla="*/ f55 f22 1"/>
                <a:gd name="f70" fmla="*/ f57 f23 1"/>
                <a:gd name="f71" fmla="*/ f56 f23 1"/>
                <a:gd name="f72" fmla="*/ f58 f22 1"/>
                <a:gd name="f73" fmla="*/ f59 f23 1"/>
                <a:gd name="f74" fmla="*/ f60 f23 1"/>
                <a:gd name="f75" fmla="*/ f61 f23 1"/>
                <a:gd name="f76" fmla="*/ f62 f23 1"/>
                <a:gd name="f77" fmla="*/ f63 f23 1"/>
                <a:gd name="f78" fmla="*/ f64 f22 1"/>
                <a:gd name="f79" fmla="*/ f65 f22 1"/>
                <a:gd name="f80" fmla="*/ f66 f23 1"/>
                <a:gd name="f81" fmla="*/ f67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2" y="f73"/>
                </a:cxn>
                <a:cxn ang="f43">
                  <a:pos x="f72" y="f74"/>
                </a:cxn>
                <a:cxn ang="f43">
                  <a:pos x="f72" y="f75"/>
                </a:cxn>
                <a:cxn ang="f43">
                  <a:pos x="f72" y="f76"/>
                </a:cxn>
                <a:cxn ang="f43">
                  <a:pos x="f72" y="f77"/>
                </a:cxn>
                <a:cxn ang="f43">
                  <a:pos x="f78" y="f77"/>
                </a:cxn>
                <a:cxn ang="f43">
                  <a:pos x="f79" y="f80"/>
                </a:cxn>
                <a:cxn ang="f43">
                  <a:pos x="f78" y="f81"/>
                </a:cxn>
                <a:cxn ang="f43">
                  <a:pos x="f72" y="f81"/>
                </a:cxn>
                <a:cxn ang="f43">
                  <a:pos x="f72" y="f73"/>
                </a:cxn>
              </a:cxnLst>
              <a:rect l="f68" t="f71" r="f69" b="f70"/>
              <a:pathLst>
                <a:path w="184085" h="14601">
                  <a:moveTo>
                    <a:pt x="f5" y="f8"/>
                  </a:moveTo>
                  <a:lnTo>
                    <a:pt x="f5" y="f9"/>
                  </a:lnTo>
                  <a:cubicBezTo>
                    <a:pt x="f5" y="f9"/>
                    <a:pt x="f5" y="f10"/>
                    <a:pt x="f5" y="f11"/>
                  </a:cubicBezTo>
                  <a:cubicBezTo>
                    <a:pt x="f5" y="f12"/>
                    <a:pt x="f5" y="f11"/>
                    <a:pt x="f5" y="f13"/>
                  </a:cubicBezTo>
                  <a:lnTo>
                    <a:pt x="f5" y="f7"/>
                  </a:lnTo>
                  <a:lnTo>
                    <a:pt x="f6" y="f7"/>
                  </a:lnTo>
                  <a:cubicBezTo>
                    <a:pt x="f14" y="f7"/>
                    <a:pt x="f15" y="f16"/>
                    <a:pt x="f17" y="f18"/>
                  </a:cubicBezTo>
                  <a:cubicBezTo>
                    <a:pt x="f17" y="f19"/>
                    <a:pt x="f20" y="f5"/>
                    <a:pt x="f6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4" name="Freeform: Shape 1797">
              <a:extLst>
                <a:ext uri="{FF2B5EF4-FFF2-40B4-BE49-F238E27FC236}">
                  <a16:creationId xmlns:a16="http://schemas.microsoft.com/office/drawing/2014/main" id="{CC31714F-1389-A126-1195-CC3C8985EDF8}"/>
                </a:ext>
              </a:extLst>
            </p:cNvPr>
            <p:cNvSpPr/>
            <p:nvPr/>
          </p:nvSpPr>
          <p:spPr>
            <a:xfrm>
              <a:off x="3238594" y="6531010"/>
              <a:ext cx="13578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22"/>
                <a:gd name="f7" fmla="val 14601"/>
                <a:gd name="f8" fmla="val 13264"/>
                <a:gd name="f9" fmla="val 10583"/>
                <a:gd name="f10" fmla="val 14202"/>
                <a:gd name="f11" fmla="val 9377"/>
                <a:gd name="f12" fmla="val 14335"/>
                <a:gd name="f13" fmla="val 8627"/>
                <a:gd name="f14" fmla="val 7850"/>
                <a:gd name="f15" fmla="val 7100"/>
                <a:gd name="f16" fmla="val 14362"/>
                <a:gd name="f17" fmla="val 6443"/>
                <a:gd name="f18" fmla="val 5747"/>
                <a:gd name="f19" fmla="val 5090"/>
                <a:gd name="f20" fmla="val 13277"/>
                <a:gd name="f21" fmla="val 2090"/>
                <a:gd name="f22" fmla="val 10504"/>
                <a:gd name="f23" fmla="val 27"/>
                <a:gd name="f24" fmla="val 7369"/>
                <a:gd name="f25" fmla="val 3296"/>
                <a:gd name="f26" fmla="val 3295"/>
                <a:gd name="f27" fmla="val 7368"/>
                <a:gd name="f28" fmla="val 67"/>
                <a:gd name="f29" fmla="val 11386"/>
                <a:gd name="f30" fmla="val 3349"/>
                <a:gd name="f31" fmla="val 9928"/>
                <a:gd name="f32" fmla="val 14441"/>
                <a:gd name="f33" fmla="val 12192"/>
                <a:gd name="f34" fmla="val 12900"/>
                <a:gd name="f35" fmla="+- 0 0 -90"/>
                <a:gd name="f36" fmla="*/ f3 1 14322"/>
                <a:gd name="f37" fmla="*/ f4 1 1460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4322"/>
                <a:gd name="f46" fmla="*/ f42 1 14601"/>
                <a:gd name="f47" fmla="*/ 13264 f43 1"/>
                <a:gd name="f48" fmla="*/ 10583 f42 1"/>
                <a:gd name="f49" fmla="*/ 14202 f43 1"/>
                <a:gd name="f50" fmla="*/ 9377 f42 1"/>
                <a:gd name="f51" fmla="*/ 7100 f42 1"/>
                <a:gd name="f52" fmla="*/ 5090 f42 1"/>
                <a:gd name="f53" fmla="*/ 7369 f43 1"/>
                <a:gd name="f54" fmla="*/ 0 f42 1"/>
                <a:gd name="f55" fmla="*/ 0 f43 1"/>
                <a:gd name="f56" fmla="*/ 7368 f42 1"/>
                <a:gd name="f57" fmla="*/ 14601 f42 1"/>
                <a:gd name="f58" fmla="+- f44 0 f1"/>
                <a:gd name="f59" fmla="*/ f47 1 14322"/>
                <a:gd name="f60" fmla="*/ f48 1 14601"/>
                <a:gd name="f61" fmla="*/ f49 1 14322"/>
                <a:gd name="f62" fmla="*/ f50 1 14601"/>
                <a:gd name="f63" fmla="*/ f51 1 14601"/>
                <a:gd name="f64" fmla="*/ f52 1 14601"/>
                <a:gd name="f65" fmla="*/ f53 1 14322"/>
                <a:gd name="f66" fmla="*/ f54 1 14601"/>
                <a:gd name="f67" fmla="*/ f55 1 14322"/>
                <a:gd name="f68" fmla="*/ f56 1 14601"/>
                <a:gd name="f69" fmla="*/ f57 1 14601"/>
                <a:gd name="f70" fmla="*/ f38 1 f45"/>
                <a:gd name="f71" fmla="*/ f39 1 f45"/>
                <a:gd name="f72" fmla="*/ f38 1 f46"/>
                <a:gd name="f73" fmla="*/ f40 1 f46"/>
                <a:gd name="f74" fmla="*/ f59 1 f45"/>
                <a:gd name="f75" fmla="*/ f60 1 f46"/>
                <a:gd name="f76" fmla="*/ f61 1 f45"/>
                <a:gd name="f77" fmla="*/ f62 1 f46"/>
                <a:gd name="f78" fmla="*/ f63 1 f46"/>
                <a:gd name="f79" fmla="*/ f64 1 f46"/>
                <a:gd name="f80" fmla="*/ f65 1 f45"/>
                <a:gd name="f81" fmla="*/ f66 1 f46"/>
                <a:gd name="f82" fmla="*/ f67 1 f45"/>
                <a:gd name="f83" fmla="*/ f68 1 f46"/>
                <a:gd name="f84" fmla="*/ f69 1 f46"/>
                <a:gd name="f85" fmla="*/ f70 f36 1"/>
                <a:gd name="f86" fmla="*/ f71 f36 1"/>
                <a:gd name="f87" fmla="*/ f73 f37 1"/>
                <a:gd name="f88" fmla="*/ f72 f37 1"/>
                <a:gd name="f89" fmla="*/ f74 f36 1"/>
                <a:gd name="f90" fmla="*/ f75 f37 1"/>
                <a:gd name="f91" fmla="*/ f76 f36 1"/>
                <a:gd name="f92" fmla="*/ f77 f37 1"/>
                <a:gd name="f93" fmla="*/ f78 f37 1"/>
                <a:gd name="f94" fmla="*/ f79 f37 1"/>
                <a:gd name="f95" fmla="*/ f80 f36 1"/>
                <a:gd name="f96" fmla="*/ f81 f37 1"/>
                <a:gd name="f97" fmla="*/ f82 f36 1"/>
                <a:gd name="f98" fmla="*/ f83 f37 1"/>
                <a:gd name="f99" fmla="*/ f8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91" y="f92"/>
                </a:cxn>
                <a:cxn ang="f58">
                  <a:pos x="f91" y="f93"/>
                </a:cxn>
                <a:cxn ang="f58">
                  <a:pos x="f91" y="f93"/>
                </a:cxn>
                <a:cxn ang="f58">
                  <a:pos x="f91" y="f94"/>
                </a:cxn>
                <a:cxn ang="f58">
                  <a:pos x="f95" y="f96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5" y="f99"/>
                </a:cxn>
                <a:cxn ang="f58">
                  <a:pos x="f95" y="f99"/>
                </a:cxn>
                <a:cxn ang="f58">
                  <a:pos x="f89" y="f90"/>
                </a:cxn>
              </a:cxnLst>
              <a:rect l="f85" t="f88" r="f86" b="f87"/>
              <a:pathLst>
                <a:path w="14322" h="14601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0" y="f11"/>
                    <a:pt x="f10" y="f11"/>
                  </a:cubicBezTo>
                  <a:cubicBezTo>
                    <a:pt x="f12" y="f13"/>
                    <a:pt x="f12" y="f14"/>
                    <a:pt x="f10" y="f15"/>
                  </a:cubicBezTo>
                  <a:lnTo>
                    <a:pt x="f10" y="f15"/>
                  </a:lnTo>
                  <a:cubicBezTo>
                    <a:pt x="f16" y="f17"/>
                    <a:pt x="f16" y="f18"/>
                    <a:pt x="f10" y="f19"/>
                  </a:cubicBezTo>
                  <a:cubicBezTo>
                    <a:pt x="f20" y="f21"/>
                    <a:pt x="f22" y="f23"/>
                    <a:pt x="f24" y="f5"/>
                  </a:cubicBezTo>
                  <a:lnTo>
                    <a:pt x="f24" y="f5"/>
                  </a:lnTo>
                  <a:cubicBezTo>
                    <a:pt x="f25" y="f5"/>
                    <a:pt x="f5" y="f26"/>
                    <a:pt x="f5" y="f27"/>
                  </a:cubicBezTo>
                  <a:cubicBezTo>
                    <a:pt x="f28" y="f29"/>
                    <a:pt x="f30" y="f7"/>
                    <a:pt x="f24" y="f7"/>
                  </a:cubicBezTo>
                  <a:lnTo>
                    <a:pt x="f24" y="f7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5" name="Freeform: Shape 1798">
              <a:extLst>
                <a:ext uri="{FF2B5EF4-FFF2-40B4-BE49-F238E27FC236}">
                  <a16:creationId xmlns:a16="http://schemas.microsoft.com/office/drawing/2014/main" id="{476F88BC-B68C-762A-E592-1E2CAC1BAD9B}"/>
                </a:ext>
              </a:extLst>
            </p:cNvPr>
            <p:cNvSpPr/>
            <p:nvPr/>
          </p:nvSpPr>
          <p:spPr>
            <a:xfrm>
              <a:off x="3956901" y="5851483"/>
              <a:ext cx="10241" cy="84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01"/>
                <a:gd name="f7" fmla="val 8408"/>
                <a:gd name="f8" fmla="val 10718"/>
                <a:gd name="f9" fmla="val 8409"/>
                <a:gd name="f10" fmla="val 7337"/>
                <a:gd name="f11" fmla="val 3343"/>
                <a:gd name="f12" fmla="val 7476"/>
                <a:gd name="f13" fmla="val 103"/>
                <a:gd name="f14" fmla="val 3483"/>
                <a:gd name="f15" fmla="val 2773"/>
                <a:gd name="f16" fmla="val 28"/>
                <a:gd name="f17" fmla="val 2050"/>
                <a:gd name="f18" fmla="val 1340"/>
                <a:gd name="f19" fmla="val 897"/>
                <a:gd name="f20" fmla="val 31"/>
                <a:gd name="f21" fmla="val 442"/>
                <a:gd name="f22" fmla="val 1474"/>
                <a:gd name="f23" fmla="val 2224"/>
                <a:gd name="f24" fmla="val -34"/>
                <a:gd name="f25" fmla="val 3001"/>
                <a:gd name="f26" fmla="val 3751"/>
                <a:gd name="f27" fmla="val 7744"/>
                <a:gd name="f28" fmla="val 207"/>
                <a:gd name="f29" fmla="val 10906"/>
                <a:gd name="f30" fmla="val 3529"/>
                <a:gd name="f31" fmla="val 10799"/>
                <a:gd name="f32" fmla="val 7522"/>
                <a:gd name="f33" fmla="val 10785"/>
                <a:gd name="f34" fmla="val 7819"/>
                <a:gd name="f35" fmla="val 10758"/>
                <a:gd name="f36" fmla="val 8115"/>
                <a:gd name="f37" fmla="+- 0 0 -90"/>
                <a:gd name="f38" fmla="*/ f3 1 10801"/>
                <a:gd name="f39" fmla="*/ f4 1 8408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0801"/>
                <a:gd name="f48" fmla="*/ f44 1 8408"/>
                <a:gd name="f49" fmla="*/ 10718 f45 1"/>
                <a:gd name="f50" fmla="*/ 8409 f44 1"/>
                <a:gd name="f51" fmla="*/ 7337 f44 1"/>
                <a:gd name="f52" fmla="*/ 3483 f45 1"/>
                <a:gd name="f53" fmla="*/ 103 f44 1"/>
                <a:gd name="f54" fmla="*/ 1340 f45 1"/>
                <a:gd name="f55" fmla="*/ 0 f45 1"/>
                <a:gd name="f56" fmla="*/ 1474 f45 1"/>
                <a:gd name="f57" fmla="*/ 3751 f45 1"/>
                <a:gd name="f58" fmla="*/ 10799 f45 1"/>
                <a:gd name="f59" fmla="*/ 7522 f44 1"/>
                <a:gd name="f60" fmla="+- f46 0 f1"/>
                <a:gd name="f61" fmla="*/ f49 1 10801"/>
                <a:gd name="f62" fmla="*/ f50 1 8408"/>
                <a:gd name="f63" fmla="*/ f51 1 8408"/>
                <a:gd name="f64" fmla="*/ f52 1 10801"/>
                <a:gd name="f65" fmla="*/ f53 1 8408"/>
                <a:gd name="f66" fmla="*/ f54 1 10801"/>
                <a:gd name="f67" fmla="*/ f55 1 10801"/>
                <a:gd name="f68" fmla="*/ f56 1 10801"/>
                <a:gd name="f69" fmla="*/ f57 1 10801"/>
                <a:gd name="f70" fmla="*/ f58 1 10801"/>
                <a:gd name="f71" fmla="*/ f59 1 8408"/>
                <a:gd name="f72" fmla="*/ f40 1 f47"/>
                <a:gd name="f73" fmla="*/ f41 1 f47"/>
                <a:gd name="f74" fmla="*/ f40 1 f48"/>
                <a:gd name="f75" fmla="*/ f42 1 f48"/>
                <a:gd name="f76" fmla="*/ f61 1 f47"/>
                <a:gd name="f77" fmla="*/ f62 1 f48"/>
                <a:gd name="f78" fmla="*/ f63 1 f48"/>
                <a:gd name="f79" fmla="*/ f64 1 f47"/>
                <a:gd name="f80" fmla="*/ f65 1 f48"/>
                <a:gd name="f81" fmla="*/ f66 1 f47"/>
                <a:gd name="f82" fmla="*/ f67 1 f47"/>
                <a:gd name="f83" fmla="*/ f68 1 f47"/>
                <a:gd name="f84" fmla="*/ f69 1 f47"/>
                <a:gd name="f85" fmla="*/ f70 1 f47"/>
                <a:gd name="f86" fmla="*/ f71 1 f48"/>
                <a:gd name="f87" fmla="*/ f72 f38 1"/>
                <a:gd name="f88" fmla="*/ f73 f38 1"/>
                <a:gd name="f89" fmla="*/ f75 f39 1"/>
                <a:gd name="f90" fmla="*/ f74 f39 1"/>
                <a:gd name="f91" fmla="*/ f76 f38 1"/>
                <a:gd name="f92" fmla="*/ f77 f39 1"/>
                <a:gd name="f93" fmla="*/ f78 f39 1"/>
                <a:gd name="f94" fmla="*/ f79 f38 1"/>
                <a:gd name="f95" fmla="*/ f80 f39 1"/>
                <a:gd name="f96" fmla="*/ f81 f38 1"/>
                <a:gd name="f97" fmla="*/ f82 f38 1"/>
                <a:gd name="f98" fmla="*/ f83 f38 1"/>
                <a:gd name="f99" fmla="*/ f84 f38 1"/>
                <a:gd name="f100" fmla="*/ f85 f38 1"/>
                <a:gd name="f101" fmla="*/ f86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1" y="f92"/>
                </a:cxn>
                <a:cxn ang="f60">
                  <a:pos x="f91" y="f93"/>
                </a:cxn>
                <a:cxn ang="f60">
                  <a:pos x="f94" y="f95"/>
                </a:cxn>
                <a:cxn ang="f60">
                  <a:pos x="f96" y="f95"/>
                </a:cxn>
                <a:cxn ang="f60">
                  <a:pos x="f97" y="f95"/>
                </a:cxn>
                <a:cxn ang="f60">
                  <a:pos x="f97" y="f95"/>
                </a:cxn>
                <a:cxn ang="f60">
                  <a:pos x="f98" y="f95"/>
                </a:cxn>
                <a:cxn ang="f60">
                  <a:pos x="f99" y="f95"/>
                </a:cxn>
                <a:cxn ang="f60">
                  <a:pos x="f100" y="f101"/>
                </a:cxn>
                <a:cxn ang="f60">
                  <a:pos x="f91" y="f92"/>
                </a:cxn>
              </a:cxnLst>
              <a:rect l="f87" t="f90" r="f88" b="f89"/>
              <a:pathLst>
                <a:path w="10801" h="8408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13"/>
                    <a:pt x="f14" y="f13"/>
                  </a:cubicBezTo>
                  <a:cubicBezTo>
                    <a:pt x="f15" y="f16"/>
                    <a:pt x="f17" y="f16"/>
                    <a:pt x="f18" y="f13"/>
                  </a:cubicBezTo>
                  <a:cubicBezTo>
                    <a:pt x="f19" y="f20"/>
                    <a:pt x="f21" y="f20"/>
                    <a:pt x="f5" y="f13"/>
                  </a:cubicBezTo>
                  <a:lnTo>
                    <a:pt x="f5" y="f13"/>
                  </a:lnTo>
                  <a:lnTo>
                    <a:pt x="f22" y="f13"/>
                  </a:lnTo>
                  <a:cubicBezTo>
                    <a:pt x="f23" y="f24"/>
                    <a:pt x="f25" y="f24"/>
                    <a:pt x="f26" y="f13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6" name="Freeform: Shape 1799">
              <a:extLst>
                <a:ext uri="{FF2B5EF4-FFF2-40B4-BE49-F238E27FC236}">
                  <a16:creationId xmlns:a16="http://schemas.microsoft.com/office/drawing/2014/main" id="{6067BE45-E493-C72E-37AC-05F1E1C6C71C}"/>
                </a:ext>
              </a:extLst>
            </p:cNvPr>
            <p:cNvSpPr/>
            <p:nvPr/>
          </p:nvSpPr>
          <p:spPr>
            <a:xfrm>
              <a:off x="3957404" y="5853220"/>
              <a:ext cx="9070" cy="1091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72"/>
                <a:gd name="f7" fmla="val 109144"/>
                <a:gd name="f8" fmla="val 4287"/>
                <a:gd name="f9" fmla="val 108742"/>
                <a:gd name="f10" fmla="val 5225"/>
                <a:gd name="f11" fmla="val 6565"/>
                <a:gd name="f12" fmla="val 7771"/>
                <a:gd name="f13" fmla="val 107939"/>
                <a:gd name="f14" fmla="val 8146"/>
                <a:gd name="f15" fmla="val 107697"/>
                <a:gd name="f16" fmla="val 8468"/>
                <a:gd name="f17" fmla="val 107377"/>
                <a:gd name="f18" fmla="val 8709"/>
                <a:gd name="f19" fmla="val 107001"/>
                <a:gd name="f20" fmla="val 9513"/>
                <a:gd name="f21" fmla="val 105929"/>
                <a:gd name="f22" fmla="val 9593"/>
                <a:gd name="f23" fmla="val 105486"/>
                <a:gd name="f24" fmla="val 105033"/>
                <a:gd name="f25" fmla="val 104590"/>
                <a:gd name="f26" fmla="val 104282"/>
                <a:gd name="f27" fmla="val 103960"/>
                <a:gd name="f28" fmla="val 103652"/>
                <a:gd name="f29" fmla="val 9580"/>
                <a:gd name="f30" fmla="val 103253"/>
                <a:gd name="f31" fmla="val 102846"/>
                <a:gd name="f32" fmla="val 102446"/>
                <a:gd name="f33" fmla="val 7337"/>
                <a:gd name="f34" fmla="val 3343"/>
                <a:gd name="f35" fmla="val 6270"/>
                <a:gd name="f36" fmla="val 103"/>
                <a:gd name="f37" fmla="val 2278"/>
                <a:gd name="f38" fmla="val 1528"/>
                <a:gd name="f39" fmla="val -34"/>
                <a:gd name="f40" fmla="val 750"/>
                <a:gd name="f41" fmla="val 2975"/>
                <a:gd name="f42" fmla="val 1045"/>
                <a:gd name="f43" fmla="val 4984"/>
                <a:gd name="f44" fmla="val 3817"/>
                <a:gd name="f45" fmla="val 4958"/>
                <a:gd name="f46" fmla="val 6935"/>
                <a:gd name="f47" fmla="val 102848"/>
                <a:gd name="f48" fmla="val 4944"/>
                <a:gd name="f49" fmla="val 105472"/>
                <a:gd name="f50" fmla="val 3511"/>
                <a:gd name="f51" fmla="val 107881"/>
                <a:gd name="f52" fmla="val 1206"/>
                <a:gd name="f53" fmla="+- 0 0 -90"/>
                <a:gd name="f54" fmla="*/ f3 1 9572"/>
                <a:gd name="f55" fmla="*/ f4 1 109144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9572"/>
                <a:gd name="f64" fmla="*/ f60 1 109144"/>
                <a:gd name="f65" fmla="*/ 4287 f61 1"/>
                <a:gd name="f66" fmla="*/ 108742 f60 1"/>
                <a:gd name="f67" fmla="*/ 5225 f61 1"/>
                <a:gd name="f68" fmla="*/ 6565 f61 1"/>
                <a:gd name="f69" fmla="*/ 7771 f61 1"/>
                <a:gd name="f70" fmla="*/ 107939 f60 1"/>
                <a:gd name="f71" fmla="*/ 8709 f61 1"/>
                <a:gd name="f72" fmla="*/ 107001 f60 1"/>
                <a:gd name="f73" fmla="*/ 9513 f61 1"/>
                <a:gd name="f74" fmla="*/ 105929 f60 1"/>
                <a:gd name="f75" fmla="*/ 104590 f60 1"/>
                <a:gd name="f76" fmla="*/ 103652 f60 1"/>
                <a:gd name="f77" fmla="*/ 102446 f60 1"/>
                <a:gd name="f78" fmla="*/ 7337 f60 1"/>
                <a:gd name="f79" fmla="*/ 2278 f61 1"/>
                <a:gd name="f80" fmla="*/ 103 f60 1"/>
                <a:gd name="f81" fmla="*/ 0 f61 1"/>
                <a:gd name="f82" fmla="*/ 4958 f61 1"/>
                <a:gd name="f83" fmla="*/ 6935 f60 1"/>
                <a:gd name="f84" fmla="*/ 102848 f60 1"/>
                <a:gd name="f85" fmla="*/ 1206 f61 1"/>
                <a:gd name="f86" fmla="*/ 109144 f60 1"/>
                <a:gd name="f87" fmla="+- f62 0 f1"/>
                <a:gd name="f88" fmla="*/ f65 1 9572"/>
                <a:gd name="f89" fmla="*/ f66 1 109144"/>
                <a:gd name="f90" fmla="*/ f67 1 9572"/>
                <a:gd name="f91" fmla="*/ f68 1 9572"/>
                <a:gd name="f92" fmla="*/ f69 1 9572"/>
                <a:gd name="f93" fmla="*/ f70 1 109144"/>
                <a:gd name="f94" fmla="*/ f71 1 9572"/>
                <a:gd name="f95" fmla="*/ f72 1 109144"/>
                <a:gd name="f96" fmla="*/ f73 1 9572"/>
                <a:gd name="f97" fmla="*/ f74 1 109144"/>
                <a:gd name="f98" fmla="*/ f75 1 109144"/>
                <a:gd name="f99" fmla="*/ f76 1 109144"/>
                <a:gd name="f100" fmla="*/ f77 1 109144"/>
                <a:gd name="f101" fmla="*/ f78 1 109144"/>
                <a:gd name="f102" fmla="*/ f79 1 9572"/>
                <a:gd name="f103" fmla="*/ f80 1 109144"/>
                <a:gd name="f104" fmla="*/ f81 1 9572"/>
                <a:gd name="f105" fmla="*/ f82 1 9572"/>
                <a:gd name="f106" fmla="*/ f83 1 109144"/>
                <a:gd name="f107" fmla="*/ f84 1 109144"/>
                <a:gd name="f108" fmla="*/ f85 1 9572"/>
                <a:gd name="f109" fmla="*/ f86 1 109144"/>
                <a:gd name="f110" fmla="*/ f56 1 f63"/>
                <a:gd name="f111" fmla="*/ f57 1 f63"/>
                <a:gd name="f112" fmla="*/ f56 1 f64"/>
                <a:gd name="f113" fmla="*/ f58 1 f64"/>
                <a:gd name="f114" fmla="*/ f88 1 f63"/>
                <a:gd name="f115" fmla="*/ f89 1 f64"/>
                <a:gd name="f116" fmla="*/ f90 1 f63"/>
                <a:gd name="f117" fmla="*/ f91 1 f63"/>
                <a:gd name="f118" fmla="*/ f92 1 f63"/>
                <a:gd name="f119" fmla="*/ f93 1 f64"/>
                <a:gd name="f120" fmla="*/ f94 1 f63"/>
                <a:gd name="f121" fmla="*/ f95 1 f64"/>
                <a:gd name="f122" fmla="*/ f96 1 f63"/>
                <a:gd name="f123" fmla="*/ f97 1 f64"/>
                <a:gd name="f124" fmla="*/ f98 1 f64"/>
                <a:gd name="f125" fmla="*/ f99 1 f64"/>
                <a:gd name="f126" fmla="*/ f100 1 f64"/>
                <a:gd name="f127" fmla="*/ f101 1 f64"/>
                <a:gd name="f128" fmla="*/ f102 1 f63"/>
                <a:gd name="f129" fmla="*/ f103 1 f64"/>
                <a:gd name="f130" fmla="*/ f104 1 f63"/>
                <a:gd name="f131" fmla="*/ f105 1 f63"/>
                <a:gd name="f132" fmla="*/ f106 1 f64"/>
                <a:gd name="f133" fmla="*/ f107 1 f64"/>
                <a:gd name="f134" fmla="*/ f108 1 f63"/>
                <a:gd name="f135" fmla="*/ f109 1 f64"/>
                <a:gd name="f136" fmla="*/ f110 f54 1"/>
                <a:gd name="f137" fmla="*/ f111 f54 1"/>
                <a:gd name="f138" fmla="*/ f113 f55 1"/>
                <a:gd name="f139" fmla="*/ f112 f55 1"/>
                <a:gd name="f140" fmla="*/ f114 f54 1"/>
                <a:gd name="f141" fmla="*/ f115 f55 1"/>
                <a:gd name="f142" fmla="*/ f116 f54 1"/>
                <a:gd name="f143" fmla="*/ f117 f54 1"/>
                <a:gd name="f144" fmla="*/ f118 f54 1"/>
                <a:gd name="f145" fmla="*/ f119 f55 1"/>
                <a:gd name="f146" fmla="*/ f120 f54 1"/>
                <a:gd name="f147" fmla="*/ f121 f55 1"/>
                <a:gd name="f148" fmla="*/ f122 f54 1"/>
                <a:gd name="f149" fmla="*/ f123 f55 1"/>
                <a:gd name="f150" fmla="*/ f124 f55 1"/>
                <a:gd name="f151" fmla="*/ f125 f55 1"/>
                <a:gd name="f152" fmla="*/ f126 f55 1"/>
                <a:gd name="f153" fmla="*/ f127 f55 1"/>
                <a:gd name="f154" fmla="*/ f128 f54 1"/>
                <a:gd name="f155" fmla="*/ f129 f55 1"/>
                <a:gd name="f156" fmla="*/ f130 f54 1"/>
                <a:gd name="f157" fmla="*/ f131 f54 1"/>
                <a:gd name="f158" fmla="*/ f132 f55 1"/>
                <a:gd name="f159" fmla="*/ f133 f55 1"/>
                <a:gd name="f160" fmla="*/ f134 f54 1"/>
                <a:gd name="f161" fmla="*/ f135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0" y="f141"/>
                </a:cxn>
                <a:cxn ang="f87">
                  <a:pos x="f142" y="f141"/>
                </a:cxn>
                <a:cxn ang="f87">
                  <a:pos x="f143" y="f141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48" y="f150"/>
                </a:cxn>
                <a:cxn ang="f87">
                  <a:pos x="f148" y="f151"/>
                </a:cxn>
                <a:cxn ang="f87">
                  <a:pos x="f148" y="f152"/>
                </a:cxn>
                <a:cxn ang="f87">
                  <a:pos x="f148" y="f152"/>
                </a:cxn>
                <a:cxn ang="f87">
                  <a:pos x="f148" y="f153"/>
                </a:cxn>
                <a:cxn ang="f87">
                  <a:pos x="f154" y="f155"/>
                </a:cxn>
                <a:cxn ang="f87">
                  <a:pos x="f156" y="f155"/>
                </a:cxn>
                <a:cxn ang="f87">
                  <a:pos x="f157" y="f158"/>
                </a:cxn>
                <a:cxn ang="f87">
                  <a:pos x="f157" y="f159"/>
                </a:cxn>
                <a:cxn ang="f87">
                  <a:pos x="f160" y="f161"/>
                </a:cxn>
                <a:cxn ang="f87">
                  <a:pos x="f154" y="f161"/>
                </a:cxn>
              </a:cxnLst>
              <a:rect l="f136" t="f139" r="f137" b="f138"/>
              <a:pathLst>
                <a:path w="9572" h="109144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20" y="f21"/>
                  </a:lnTo>
                  <a:cubicBezTo>
                    <a:pt x="f22" y="f23"/>
                    <a:pt x="f22" y="f24"/>
                    <a:pt x="f20" y="f25"/>
                  </a:cubicBezTo>
                  <a:cubicBezTo>
                    <a:pt x="f22" y="f26"/>
                    <a:pt x="f22" y="f27"/>
                    <a:pt x="f20" y="f28"/>
                  </a:cubicBezTo>
                  <a:cubicBezTo>
                    <a:pt x="f29" y="f30"/>
                    <a:pt x="f29" y="f31"/>
                    <a:pt x="f20" y="f32"/>
                  </a:cubicBezTo>
                  <a:lnTo>
                    <a:pt x="f20" y="f32"/>
                  </a:lnTo>
                  <a:lnTo>
                    <a:pt x="f20" y="f33"/>
                  </a:lnTo>
                  <a:cubicBezTo>
                    <a:pt x="f20" y="f34"/>
                    <a:pt x="f35" y="f36"/>
                    <a:pt x="f37" y="f36"/>
                  </a:cubicBezTo>
                  <a:cubicBezTo>
                    <a:pt x="f38" y="f39"/>
                    <a:pt x="f40" y="f39"/>
                    <a:pt x="f5" y="f36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5" y="f47"/>
                  </a:lnTo>
                  <a:cubicBezTo>
                    <a:pt x="f48" y="f49"/>
                    <a:pt x="f50" y="f51"/>
                    <a:pt x="f52" y="f7"/>
                  </a:cubicBezTo>
                  <a:lnTo>
                    <a:pt x="f3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7" name="Freeform: Shape 1800">
              <a:extLst>
                <a:ext uri="{FF2B5EF4-FFF2-40B4-BE49-F238E27FC236}">
                  <a16:creationId xmlns:a16="http://schemas.microsoft.com/office/drawing/2014/main" id="{839CD1D0-0240-3387-28F3-5F6D5DBEBC3B}"/>
                </a:ext>
              </a:extLst>
            </p:cNvPr>
            <p:cNvSpPr/>
            <p:nvPr/>
          </p:nvSpPr>
          <p:spPr>
            <a:xfrm>
              <a:off x="3934041" y="5951335"/>
              <a:ext cx="13844" cy="5861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586107"/>
                <a:gd name="f8" fmla="val 586108"/>
                <a:gd name="f9" fmla="val 582089"/>
                <a:gd name="f10" fmla="val 3216"/>
                <a:gd name="f11" fmla="val 578807"/>
                <a:gd name="f12" fmla="val 7235"/>
                <a:gd name="f13" fmla="val 578740"/>
                <a:gd name="f14" fmla="val 11308"/>
                <a:gd name="f15" fmla="val 14604"/>
                <a:gd name="f16" fmla="val 582036"/>
                <a:gd name="f17" fmla="val 7415"/>
                <a:gd name="f18" fmla="val 3345"/>
                <a:gd name="f19" fmla="val 47"/>
                <a:gd name="f20" fmla="val 6565"/>
                <a:gd name="f21" fmla="val -16"/>
                <a:gd name="f22" fmla="val 5895"/>
                <a:gd name="f23" fmla="val 5225"/>
                <a:gd name="f24" fmla="val 3885"/>
                <a:gd name="f25" fmla="val 2814"/>
                <a:gd name="f26" fmla="val 851"/>
                <a:gd name="f27" fmla="val 1742"/>
                <a:gd name="f28" fmla="val 1789"/>
                <a:gd name="f29" fmla="val 938"/>
                <a:gd name="f30" fmla="val 2994"/>
                <a:gd name="f31" fmla="val 4200"/>
                <a:gd name="f32" fmla="val 5138"/>
                <a:gd name="f33" fmla="val 5673"/>
                <a:gd name="f34" fmla="val 6209"/>
                <a:gd name="f35" fmla="val 6477"/>
                <a:gd name="f36" fmla="val 585170"/>
                <a:gd name="f37" fmla="+- 0 0 -90"/>
                <a:gd name="f38" fmla="*/ f3 1 14603"/>
                <a:gd name="f39" fmla="*/ f4 1 586107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4603"/>
                <a:gd name="f48" fmla="*/ f44 1 586107"/>
                <a:gd name="f49" fmla="*/ 0 f45 1"/>
                <a:gd name="f50" fmla="*/ 586108 f44 1"/>
                <a:gd name="f51" fmla="*/ 7235 f45 1"/>
                <a:gd name="f52" fmla="*/ 578740 f44 1"/>
                <a:gd name="f53" fmla="*/ 14604 f45 1"/>
                <a:gd name="f54" fmla="*/ 7415 f44 1"/>
                <a:gd name="f55" fmla="*/ 47 f44 1"/>
                <a:gd name="f56" fmla="*/ 5225 f45 1"/>
                <a:gd name="f57" fmla="*/ 3885 f45 1"/>
                <a:gd name="f58" fmla="*/ 2814 f45 1"/>
                <a:gd name="f59" fmla="*/ 851 f44 1"/>
                <a:gd name="f60" fmla="*/ 1742 f45 1"/>
                <a:gd name="f61" fmla="*/ 1789 f44 1"/>
                <a:gd name="f62" fmla="*/ 938 f45 1"/>
                <a:gd name="f63" fmla="*/ 2994 f44 1"/>
                <a:gd name="f64" fmla="*/ 4200 f44 1"/>
                <a:gd name="f65" fmla="*/ 5673 f44 1"/>
                <a:gd name="f66" fmla="*/ 6477 f44 1"/>
                <a:gd name="f67" fmla="*/ 585170 f44 1"/>
                <a:gd name="f68" fmla="+- f46 0 f1"/>
                <a:gd name="f69" fmla="*/ f49 1 14603"/>
                <a:gd name="f70" fmla="*/ f50 1 586107"/>
                <a:gd name="f71" fmla="*/ f51 1 14603"/>
                <a:gd name="f72" fmla="*/ f52 1 586107"/>
                <a:gd name="f73" fmla="*/ f53 1 14603"/>
                <a:gd name="f74" fmla="*/ f54 1 586107"/>
                <a:gd name="f75" fmla="*/ f55 1 586107"/>
                <a:gd name="f76" fmla="*/ f56 1 14603"/>
                <a:gd name="f77" fmla="*/ f57 1 14603"/>
                <a:gd name="f78" fmla="*/ f58 1 14603"/>
                <a:gd name="f79" fmla="*/ f59 1 586107"/>
                <a:gd name="f80" fmla="*/ f60 1 14603"/>
                <a:gd name="f81" fmla="*/ f61 1 586107"/>
                <a:gd name="f82" fmla="*/ f62 1 14603"/>
                <a:gd name="f83" fmla="*/ f63 1 586107"/>
                <a:gd name="f84" fmla="*/ f64 1 586107"/>
                <a:gd name="f85" fmla="*/ f65 1 586107"/>
                <a:gd name="f86" fmla="*/ f66 1 586107"/>
                <a:gd name="f87" fmla="*/ f67 1 586107"/>
                <a:gd name="f88" fmla="*/ f40 1 f47"/>
                <a:gd name="f89" fmla="*/ f41 1 f47"/>
                <a:gd name="f90" fmla="*/ f40 1 f48"/>
                <a:gd name="f91" fmla="*/ f42 1 f48"/>
                <a:gd name="f92" fmla="*/ f69 1 f47"/>
                <a:gd name="f93" fmla="*/ f70 1 f48"/>
                <a:gd name="f94" fmla="*/ f71 1 f47"/>
                <a:gd name="f95" fmla="*/ f72 1 f48"/>
                <a:gd name="f96" fmla="*/ f73 1 f47"/>
                <a:gd name="f97" fmla="*/ f74 1 f48"/>
                <a:gd name="f98" fmla="*/ f75 1 f48"/>
                <a:gd name="f99" fmla="*/ f76 1 f47"/>
                <a:gd name="f100" fmla="*/ f77 1 f47"/>
                <a:gd name="f101" fmla="*/ f78 1 f47"/>
                <a:gd name="f102" fmla="*/ f79 1 f48"/>
                <a:gd name="f103" fmla="*/ f80 1 f47"/>
                <a:gd name="f104" fmla="*/ f81 1 f48"/>
                <a:gd name="f105" fmla="*/ f82 1 f47"/>
                <a:gd name="f106" fmla="*/ f83 1 f48"/>
                <a:gd name="f107" fmla="*/ f84 1 f48"/>
                <a:gd name="f108" fmla="*/ f85 1 f48"/>
                <a:gd name="f109" fmla="*/ f86 1 f48"/>
                <a:gd name="f110" fmla="*/ f87 1 f48"/>
                <a:gd name="f111" fmla="*/ f88 f38 1"/>
                <a:gd name="f112" fmla="*/ f89 f38 1"/>
                <a:gd name="f113" fmla="*/ f91 f39 1"/>
                <a:gd name="f114" fmla="*/ f90 f39 1"/>
                <a:gd name="f115" fmla="*/ f92 f38 1"/>
                <a:gd name="f116" fmla="*/ f93 f39 1"/>
                <a:gd name="f117" fmla="*/ f94 f38 1"/>
                <a:gd name="f118" fmla="*/ f95 f39 1"/>
                <a:gd name="f119" fmla="*/ f96 f38 1"/>
                <a:gd name="f120" fmla="*/ f97 f39 1"/>
                <a:gd name="f121" fmla="*/ f98 f39 1"/>
                <a:gd name="f122" fmla="*/ f99 f38 1"/>
                <a:gd name="f123" fmla="*/ f100 f38 1"/>
                <a:gd name="f124" fmla="*/ f101 f38 1"/>
                <a:gd name="f125" fmla="*/ f102 f39 1"/>
                <a:gd name="f126" fmla="*/ f103 f38 1"/>
                <a:gd name="f127" fmla="*/ f104 f39 1"/>
                <a:gd name="f128" fmla="*/ f105 f38 1"/>
                <a:gd name="f129" fmla="*/ f106 f39 1"/>
                <a:gd name="f130" fmla="*/ f107 f39 1"/>
                <a:gd name="f131" fmla="*/ f108 f39 1"/>
                <a:gd name="f132" fmla="*/ f109 f39 1"/>
                <a:gd name="f133" fmla="*/ f110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16"/>
                </a:cxn>
                <a:cxn ang="f68">
                  <a:pos x="f119" y="f120"/>
                </a:cxn>
                <a:cxn ang="f68">
                  <a:pos x="f117" y="f121"/>
                </a:cxn>
                <a:cxn ang="f68">
                  <a:pos x="f122" y="f121"/>
                </a:cxn>
                <a:cxn ang="f68">
                  <a:pos x="f123" y="f121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28" y="f129"/>
                </a:cxn>
                <a:cxn ang="f68">
                  <a:pos x="f128" y="f130"/>
                </a:cxn>
                <a:cxn ang="f68">
                  <a:pos x="f128" y="f131"/>
                </a:cxn>
                <a:cxn ang="f68">
                  <a:pos x="f128" y="f132"/>
                </a:cxn>
                <a:cxn ang="f68">
                  <a:pos x="f128" y="f133"/>
                </a:cxn>
              </a:cxnLst>
              <a:rect l="f111" t="f114" r="f112" b="f113"/>
              <a:pathLst>
                <a:path w="14603" h="586107">
                  <a:moveTo>
                    <a:pt x="f5" y="f8"/>
                  </a:moveTo>
                  <a:cubicBezTo>
                    <a:pt x="f5" y="f9"/>
                    <a:pt x="f10" y="f11"/>
                    <a:pt x="f12" y="f13"/>
                  </a:cubicBezTo>
                  <a:cubicBezTo>
                    <a:pt x="f14" y="f13"/>
                    <a:pt x="f15" y="f16"/>
                    <a:pt x="f15" y="f8"/>
                  </a:cubicBezTo>
                  <a:lnTo>
                    <a:pt x="f15" y="f17"/>
                  </a:lnTo>
                  <a:cubicBezTo>
                    <a:pt x="f15" y="f18"/>
                    <a:pt x="f14" y="f19"/>
                    <a:pt x="f12" y="f19"/>
                  </a:cubicBezTo>
                  <a:cubicBezTo>
                    <a:pt x="f20" y="f21"/>
                    <a:pt x="f22" y="f21"/>
                    <a:pt x="f23" y="f19"/>
                  </a:cubicBezTo>
                  <a:lnTo>
                    <a:pt x="f24" y="f19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29" y="f31"/>
                  </a:lnTo>
                  <a:cubicBezTo>
                    <a:pt x="f29" y="f31"/>
                    <a:pt x="f29" y="f32"/>
                    <a:pt x="f29" y="f33"/>
                  </a:cubicBezTo>
                  <a:cubicBezTo>
                    <a:pt x="f29" y="f34"/>
                    <a:pt x="f29" y="f33"/>
                    <a:pt x="f29" y="f35"/>
                  </a:cubicBezTo>
                  <a:lnTo>
                    <a:pt x="f29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8" name="Freeform: Shape 1801">
              <a:extLst>
                <a:ext uri="{FF2B5EF4-FFF2-40B4-BE49-F238E27FC236}">
                  <a16:creationId xmlns:a16="http://schemas.microsoft.com/office/drawing/2014/main" id="{1F914A29-60CD-D8EC-37B6-1ED78DFC100B}"/>
                </a:ext>
              </a:extLst>
            </p:cNvPr>
            <p:cNvSpPr/>
            <p:nvPr/>
          </p:nvSpPr>
          <p:spPr>
            <a:xfrm>
              <a:off x="3933401" y="6531275"/>
              <a:ext cx="13889" cy="145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53"/>
                <a:gd name="f7" fmla="val 14577"/>
                <a:gd name="f8" fmla="val 7905"/>
                <a:gd name="f9" fmla="val 14467"/>
                <a:gd name="f10" fmla="val 8843"/>
                <a:gd name="f11" fmla="val 14615"/>
                <a:gd name="f12" fmla="val 9781"/>
                <a:gd name="f13" fmla="val 10718"/>
                <a:gd name="f14" fmla="val 11522"/>
                <a:gd name="f15" fmla="val 12996"/>
                <a:gd name="f16" fmla="val 13396"/>
                <a:gd name="f17" fmla="val 13666"/>
                <a:gd name="f18" fmla="val 12592"/>
                <a:gd name="f19" fmla="val 14604"/>
                <a:gd name="f20" fmla="val 11118"/>
                <a:gd name="f21" fmla="val 10449"/>
                <a:gd name="f22" fmla="val 10181"/>
                <a:gd name="f23" fmla="val 14671"/>
                <a:gd name="f24" fmla="val 9645"/>
                <a:gd name="f25" fmla="val 9109"/>
                <a:gd name="f26" fmla="val 8573"/>
                <a:gd name="f27" fmla="val 7368"/>
                <a:gd name="f28" fmla="val 3295"/>
                <a:gd name="f29" fmla="val 11308"/>
                <a:gd name="f30" fmla="val 7235"/>
                <a:gd name="f31" fmla="val 3215"/>
                <a:gd name="f32" fmla="val 67"/>
                <a:gd name="f33" fmla="val 3349"/>
                <a:gd name="f34" fmla="val 8305"/>
                <a:gd name="f35" fmla="val 616"/>
                <a:gd name="f36" fmla="val 12110"/>
                <a:gd name="f37" fmla="val 4060"/>
                <a:gd name="f38" fmla="val 14802"/>
                <a:gd name="f39" fmla="+- 0 0 -90"/>
                <a:gd name="f40" fmla="*/ f3 1 14653"/>
                <a:gd name="f41" fmla="*/ f4 1 14577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4653"/>
                <a:gd name="f50" fmla="*/ f46 1 14577"/>
                <a:gd name="f51" fmla="*/ 7905 f47 1"/>
                <a:gd name="f52" fmla="*/ 14467 f46 1"/>
                <a:gd name="f53" fmla="*/ 10718 f47 1"/>
                <a:gd name="f54" fmla="*/ 11522 f47 1"/>
                <a:gd name="f55" fmla="*/ 12996 f47 1"/>
                <a:gd name="f56" fmla="*/ 13396 f46 1"/>
                <a:gd name="f57" fmla="*/ 13666 f47 1"/>
                <a:gd name="f58" fmla="*/ 12592 f46 1"/>
                <a:gd name="f59" fmla="*/ 14604 f47 1"/>
                <a:gd name="f60" fmla="*/ 11118 f46 1"/>
                <a:gd name="f61" fmla="*/ 10181 f46 1"/>
                <a:gd name="f62" fmla="*/ 8573 f46 1"/>
                <a:gd name="f63" fmla="*/ 7368 f46 1"/>
                <a:gd name="f64" fmla="*/ 7235 f47 1"/>
                <a:gd name="f65" fmla="*/ 0 f46 1"/>
                <a:gd name="f66" fmla="*/ 0 f47 1"/>
                <a:gd name="f67" fmla="*/ 8305 f46 1"/>
                <a:gd name="f68" fmla="+- f48 0 f1"/>
                <a:gd name="f69" fmla="*/ f51 1 14653"/>
                <a:gd name="f70" fmla="*/ f52 1 14577"/>
                <a:gd name="f71" fmla="*/ f53 1 14653"/>
                <a:gd name="f72" fmla="*/ f54 1 14653"/>
                <a:gd name="f73" fmla="*/ f55 1 14653"/>
                <a:gd name="f74" fmla="*/ f56 1 14577"/>
                <a:gd name="f75" fmla="*/ f57 1 14653"/>
                <a:gd name="f76" fmla="*/ f58 1 14577"/>
                <a:gd name="f77" fmla="*/ f59 1 14653"/>
                <a:gd name="f78" fmla="*/ f60 1 14577"/>
                <a:gd name="f79" fmla="*/ f61 1 14577"/>
                <a:gd name="f80" fmla="*/ f62 1 14577"/>
                <a:gd name="f81" fmla="*/ f63 1 14577"/>
                <a:gd name="f82" fmla="*/ f64 1 14653"/>
                <a:gd name="f83" fmla="*/ f65 1 14577"/>
                <a:gd name="f84" fmla="*/ f66 1 14653"/>
                <a:gd name="f85" fmla="*/ f67 1 14577"/>
                <a:gd name="f86" fmla="*/ f42 1 f49"/>
                <a:gd name="f87" fmla="*/ f43 1 f49"/>
                <a:gd name="f88" fmla="*/ f42 1 f50"/>
                <a:gd name="f89" fmla="*/ f44 1 f50"/>
                <a:gd name="f90" fmla="*/ f69 1 f49"/>
                <a:gd name="f91" fmla="*/ f70 1 f50"/>
                <a:gd name="f92" fmla="*/ f71 1 f49"/>
                <a:gd name="f93" fmla="*/ f72 1 f49"/>
                <a:gd name="f94" fmla="*/ f73 1 f49"/>
                <a:gd name="f95" fmla="*/ f74 1 f50"/>
                <a:gd name="f96" fmla="*/ f75 1 f49"/>
                <a:gd name="f97" fmla="*/ f76 1 f50"/>
                <a:gd name="f98" fmla="*/ f77 1 f49"/>
                <a:gd name="f99" fmla="*/ f78 1 f50"/>
                <a:gd name="f100" fmla="*/ f79 1 f50"/>
                <a:gd name="f101" fmla="*/ f80 1 f50"/>
                <a:gd name="f102" fmla="*/ f81 1 f50"/>
                <a:gd name="f103" fmla="*/ f82 1 f49"/>
                <a:gd name="f104" fmla="*/ f83 1 f50"/>
                <a:gd name="f105" fmla="*/ f84 1 f49"/>
                <a:gd name="f106" fmla="*/ f85 1 f50"/>
                <a:gd name="f107" fmla="*/ f86 f40 1"/>
                <a:gd name="f108" fmla="*/ f87 f40 1"/>
                <a:gd name="f109" fmla="*/ f89 f41 1"/>
                <a:gd name="f110" fmla="*/ f88 f41 1"/>
                <a:gd name="f111" fmla="*/ f90 f40 1"/>
                <a:gd name="f112" fmla="*/ f91 f41 1"/>
                <a:gd name="f113" fmla="*/ f92 f40 1"/>
                <a:gd name="f114" fmla="*/ f93 f40 1"/>
                <a:gd name="f115" fmla="*/ f94 f40 1"/>
                <a:gd name="f116" fmla="*/ f95 f41 1"/>
                <a:gd name="f117" fmla="*/ f96 f40 1"/>
                <a:gd name="f118" fmla="*/ f97 f41 1"/>
                <a:gd name="f119" fmla="*/ f98 f40 1"/>
                <a:gd name="f120" fmla="*/ f99 f41 1"/>
                <a:gd name="f121" fmla="*/ f100 f41 1"/>
                <a:gd name="f122" fmla="*/ f101 f41 1"/>
                <a:gd name="f123" fmla="*/ f102 f41 1"/>
                <a:gd name="f124" fmla="*/ f103 f40 1"/>
                <a:gd name="f125" fmla="*/ f104 f41 1"/>
                <a:gd name="f126" fmla="*/ f105 f40 1"/>
                <a:gd name="f127" fmla="*/ f106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1" y="f112"/>
                </a:cxn>
                <a:cxn ang="f68">
                  <a:pos x="f111" y="f112"/>
                </a:cxn>
                <a:cxn ang="f68">
                  <a:pos x="f113" y="f112"/>
                </a:cxn>
                <a:cxn ang="f68">
                  <a:pos x="f114" y="f112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19" y="f121"/>
                </a:cxn>
                <a:cxn ang="f68">
                  <a:pos x="f119" y="f121"/>
                </a:cxn>
                <a:cxn ang="f68">
                  <a:pos x="f119" y="f122"/>
                </a:cxn>
                <a:cxn ang="f68">
                  <a:pos x="f119" y="f123"/>
                </a:cxn>
                <a:cxn ang="f68">
                  <a:pos x="f119" y="f123"/>
                </a:cxn>
                <a:cxn ang="f68">
                  <a:pos x="f124" y="f125"/>
                </a:cxn>
                <a:cxn ang="f68">
                  <a:pos x="f126" y="f123"/>
                </a:cxn>
                <a:cxn ang="f68">
                  <a:pos x="f126" y="f127"/>
                </a:cxn>
                <a:cxn ang="f68">
                  <a:pos x="f111" y="f112"/>
                </a:cxn>
              </a:cxnLst>
              <a:rect l="f107" t="f110" r="f108" b="f109"/>
              <a:pathLst>
                <a:path w="14653" h="1457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19" y="f20"/>
                    <a:pt x="f19" y="f21"/>
                    <a:pt x="f19" y="f22"/>
                  </a:cubicBezTo>
                  <a:lnTo>
                    <a:pt x="f19" y="f22"/>
                  </a:lnTo>
                  <a:cubicBezTo>
                    <a:pt x="f23" y="f24"/>
                    <a:pt x="f23" y="f25"/>
                    <a:pt x="f19" y="f26"/>
                  </a:cubicBezTo>
                  <a:lnTo>
                    <a:pt x="f19" y="f27"/>
                  </a:lnTo>
                  <a:lnTo>
                    <a:pt x="f19" y="f27"/>
                  </a:lnTo>
                  <a:cubicBezTo>
                    <a:pt x="f19" y="f28"/>
                    <a:pt x="f29" y="f5"/>
                    <a:pt x="f30" y="f5"/>
                  </a:cubicBezTo>
                  <a:cubicBezTo>
                    <a:pt x="f31" y="f32"/>
                    <a:pt x="f5" y="f33"/>
                    <a:pt x="f5" y="f27"/>
                  </a:cubicBezTo>
                  <a:lnTo>
                    <a:pt x="f5" y="f34"/>
                  </a:ln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9" name="Freeform: Shape 1802">
              <a:extLst>
                <a:ext uri="{FF2B5EF4-FFF2-40B4-BE49-F238E27FC236}">
                  <a16:creationId xmlns:a16="http://schemas.microsoft.com/office/drawing/2014/main" id="{1272D5A3-0E94-30D1-14D9-618B0D881C85}"/>
                </a:ext>
              </a:extLst>
            </p:cNvPr>
            <p:cNvSpPr/>
            <p:nvPr/>
          </p:nvSpPr>
          <p:spPr>
            <a:xfrm>
              <a:off x="651244" y="6132761"/>
              <a:ext cx="12957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72"/>
                <a:gd name="f7" fmla="val 14601"/>
                <a:gd name="f8" fmla="val 6"/>
                <a:gd name="f9" fmla="val 7368"/>
                <a:gd name="f10" fmla="val 11360"/>
                <a:gd name="f11" fmla="val 3246"/>
                <a:gd name="f12" fmla="val 7241"/>
                <a:gd name="f13" fmla="val 9677"/>
                <a:gd name="f14" fmla="val 6437"/>
                <a:gd name="f15" fmla="val 6436"/>
                <a:gd name="f16" fmla="val 3349"/>
                <a:gd name="f17" fmla="val 9655"/>
                <a:gd name="f18" fmla="val 67"/>
                <a:gd name="f19" fmla="val 2674"/>
                <a:gd name="f20" fmla="val 348"/>
                <a:gd name="f21" fmla="val -153"/>
                <a:gd name="f22" fmla="val 3590"/>
                <a:gd name="f23" fmla="+- 0 0 -90"/>
                <a:gd name="f24" fmla="*/ f3 1 13672"/>
                <a:gd name="f25" fmla="*/ f4 1 1460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672"/>
                <a:gd name="f34" fmla="*/ f30 1 14601"/>
                <a:gd name="f35" fmla="*/ 6 f31 1"/>
                <a:gd name="f36" fmla="*/ 7368 f30 1"/>
                <a:gd name="f37" fmla="*/ 7241 f31 1"/>
                <a:gd name="f38" fmla="*/ 14601 f30 1"/>
                <a:gd name="f39" fmla="*/ 13672 f31 1"/>
                <a:gd name="f40" fmla="*/ 6437 f31 1"/>
                <a:gd name="f41" fmla="*/ 0 f30 1"/>
                <a:gd name="f42" fmla="+- f32 0 f1"/>
                <a:gd name="f43" fmla="*/ f35 1 13672"/>
                <a:gd name="f44" fmla="*/ f36 1 14601"/>
                <a:gd name="f45" fmla="*/ f37 1 13672"/>
                <a:gd name="f46" fmla="*/ f38 1 14601"/>
                <a:gd name="f47" fmla="*/ f39 1 13672"/>
                <a:gd name="f48" fmla="*/ f40 1 13672"/>
                <a:gd name="f49" fmla="*/ f41 1 14601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3"/>
                <a:gd name="f57" fmla="*/ f46 1 f34"/>
                <a:gd name="f58" fmla="*/ f47 1 f33"/>
                <a:gd name="f59" fmla="*/ f48 1 f33"/>
                <a:gd name="f60" fmla="*/ f49 1 f34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4 1"/>
                <a:gd name="f68" fmla="*/ f57 f25 1"/>
                <a:gd name="f69" fmla="*/ f58 f24 1"/>
                <a:gd name="f70" fmla="*/ f59 f24 1"/>
                <a:gd name="f71" fmla="*/ f6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7" y="f68"/>
                </a:cxn>
                <a:cxn ang="f42">
                  <a:pos x="f69" y="f68"/>
                </a:cxn>
                <a:cxn ang="f42">
                  <a:pos x="f70" y="f66"/>
                </a:cxn>
                <a:cxn ang="f42">
                  <a:pos x="f69" y="f71"/>
                </a:cxn>
                <a:cxn ang="f42">
                  <a:pos x="f67" y="f71"/>
                </a:cxn>
                <a:cxn ang="f42">
                  <a:pos x="f70" y="f71"/>
                </a:cxn>
                <a:cxn ang="f42">
                  <a:pos x="f65" y="f66"/>
                </a:cxn>
              </a:cxnLst>
              <a:rect l="f61" t="f64" r="f62" b="f63"/>
              <a:pathLst>
                <a:path w="13672" h="14601">
                  <a:moveTo>
                    <a:pt x="f8" y="f9"/>
                  </a:moveTo>
                  <a:cubicBezTo>
                    <a:pt x="f8" y="f10"/>
                    <a:pt x="f11" y="f7"/>
                    <a:pt x="f12" y="f7"/>
                  </a:cubicBezTo>
                  <a:lnTo>
                    <a:pt x="f6" y="f7"/>
                  </a:lnTo>
                  <a:cubicBezTo>
                    <a:pt x="f13" y="f7"/>
                    <a:pt x="f14" y="f10"/>
                    <a:pt x="f14" y="f9"/>
                  </a:cubicBezTo>
                  <a:cubicBezTo>
                    <a:pt x="f15" y="f16"/>
                    <a:pt x="f17" y="f18"/>
                    <a:pt x="f6" y="f5"/>
                  </a:cubicBezTo>
                  <a:lnTo>
                    <a:pt x="f12" y="f5"/>
                  </a:lnTo>
                  <a:lnTo>
                    <a:pt x="f14" y="f5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0" name="Freeform: Shape 1803">
              <a:extLst>
                <a:ext uri="{FF2B5EF4-FFF2-40B4-BE49-F238E27FC236}">
                  <a16:creationId xmlns:a16="http://schemas.microsoft.com/office/drawing/2014/main" id="{E0B0352F-AD06-EAC8-AAC8-3F3DF54FD2AC}"/>
                </a:ext>
              </a:extLst>
            </p:cNvPr>
            <p:cNvSpPr/>
            <p:nvPr/>
          </p:nvSpPr>
          <p:spPr>
            <a:xfrm>
              <a:off x="916420" y="6471135"/>
              <a:ext cx="13844" cy="7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7233"/>
                <a:gd name="f8" fmla="val 14604"/>
                <a:gd name="f9" fmla="val 14530"/>
                <a:gd name="f10" fmla="val 4019"/>
                <a:gd name="f11" fmla="val 11253"/>
                <a:gd name="f12" fmla="val 7234"/>
                <a:gd name="f13" fmla="val 7235"/>
                <a:gd name="f14" fmla="val 3240"/>
                <a:gd name="f15" fmla="val 3992"/>
                <a:gd name="f16" fmla="val 55"/>
                <a:gd name="f17" fmla="val 3389"/>
                <a:gd name="f18" fmla="val 2448"/>
                <a:gd name="f19" fmla="val 6283"/>
                <a:gd name="f20" fmla="val 5761"/>
                <a:gd name="f21" fmla="val 6966"/>
                <a:gd name="f22" fmla="val 8976"/>
                <a:gd name="f23" fmla="val 9421"/>
                <a:gd name="f24" fmla="val 7019"/>
                <a:gd name="f25" fmla="val 9871"/>
                <a:gd name="f26" fmla="val 10316"/>
                <a:gd name="f27" fmla="val 11522"/>
                <a:gd name="f28" fmla="val 6162"/>
                <a:gd name="f29" fmla="val 12594"/>
                <a:gd name="f30" fmla="val 5358"/>
                <a:gd name="f31" fmla="val 12867"/>
                <a:gd name="f32" fmla="val 4983"/>
                <a:gd name="f33" fmla="val 13092"/>
                <a:gd name="f34" fmla="val 4581"/>
                <a:gd name="f35" fmla="val 13264"/>
                <a:gd name="f36" fmla="val 4153"/>
                <a:gd name="f37" fmla="val 3349"/>
                <a:gd name="f38" fmla="val 2411"/>
                <a:gd name="f39" fmla="val 2009"/>
                <a:gd name="f40" fmla="val 1608"/>
                <a:gd name="f41" fmla="val 402"/>
                <a:gd name="f42" fmla="+- 0 0 -90"/>
                <a:gd name="f43" fmla="*/ f3 1 14603"/>
                <a:gd name="f44" fmla="*/ f4 1 7233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4603"/>
                <a:gd name="f53" fmla="*/ f49 1 7233"/>
                <a:gd name="f54" fmla="*/ 14604 f50 1"/>
                <a:gd name="f55" fmla="*/ 0 f49 1"/>
                <a:gd name="f56" fmla="*/ 7235 f50 1"/>
                <a:gd name="f57" fmla="*/ 7234 f49 1"/>
                <a:gd name="f58" fmla="*/ 0 f50 1"/>
                <a:gd name="f59" fmla="*/ 5761 f50 1"/>
                <a:gd name="f60" fmla="*/ 6966 f49 1"/>
                <a:gd name="f61" fmla="*/ 8976 f50 1"/>
                <a:gd name="f62" fmla="*/ 10316 f50 1"/>
                <a:gd name="f63" fmla="*/ 11522 f50 1"/>
                <a:gd name="f64" fmla="*/ 6162 f49 1"/>
                <a:gd name="f65" fmla="*/ 12594 f50 1"/>
                <a:gd name="f66" fmla="*/ 5358 f49 1"/>
                <a:gd name="f67" fmla="*/ 13264 f50 1"/>
                <a:gd name="f68" fmla="*/ 4153 f49 1"/>
                <a:gd name="f69" fmla="*/ 3349 f49 1"/>
                <a:gd name="f70" fmla="*/ 2009 f49 1"/>
                <a:gd name="f71" fmla="+- f51 0 f1"/>
                <a:gd name="f72" fmla="*/ f54 1 14603"/>
                <a:gd name="f73" fmla="*/ f55 1 7233"/>
                <a:gd name="f74" fmla="*/ f56 1 14603"/>
                <a:gd name="f75" fmla="*/ f57 1 7233"/>
                <a:gd name="f76" fmla="*/ f58 1 14603"/>
                <a:gd name="f77" fmla="*/ f59 1 14603"/>
                <a:gd name="f78" fmla="*/ f60 1 7233"/>
                <a:gd name="f79" fmla="*/ f61 1 14603"/>
                <a:gd name="f80" fmla="*/ f62 1 14603"/>
                <a:gd name="f81" fmla="*/ f63 1 14603"/>
                <a:gd name="f82" fmla="*/ f64 1 7233"/>
                <a:gd name="f83" fmla="*/ f65 1 14603"/>
                <a:gd name="f84" fmla="*/ f66 1 7233"/>
                <a:gd name="f85" fmla="*/ f67 1 14603"/>
                <a:gd name="f86" fmla="*/ f68 1 7233"/>
                <a:gd name="f87" fmla="*/ f69 1 7233"/>
                <a:gd name="f88" fmla="*/ f70 1 7233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2"/>
                <a:gd name="f96" fmla="*/ f75 1 f53"/>
                <a:gd name="f97" fmla="*/ f76 1 f52"/>
                <a:gd name="f98" fmla="*/ f77 1 f52"/>
                <a:gd name="f99" fmla="*/ f78 1 f53"/>
                <a:gd name="f100" fmla="*/ f79 1 f52"/>
                <a:gd name="f101" fmla="*/ f80 1 f52"/>
                <a:gd name="f102" fmla="*/ f81 1 f52"/>
                <a:gd name="f103" fmla="*/ f82 1 f53"/>
                <a:gd name="f104" fmla="*/ f83 1 f52"/>
                <a:gd name="f105" fmla="*/ f84 1 f53"/>
                <a:gd name="f106" fmla="*/ f85 1 f52"/>
                <a:gd name="f107" fmla="*/ f86 1 f53"/>
                <a:gd name="f108" fmla="*/ f87 1 f53"/>
                <a:gd name="f109" fmla="*/ f88 1 f53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3 1"/>
                <a:gd name="f117" fmla="*/ f96 f44 1"/>
                <a:gd name="f118" fmla="*/ f97 f43 1"/>
                <a:gd name="f119" fmla="*/ f98 f43 1"/>
                <a:gd name="f120" fmla="*/ f99 f44 1"/>
                <a:gd name="f121" fmla="*/ f100 f43 1"/>
                <a:gd name="f122" fmla="*/ f101 f43 1"/>
                <a:gd name="f123" fmla="*/ f102 f43 1"/>
                <a:gd name="f124" fmla="*/ f103 f44 1"/>
                <a:gd name="f125" fmla="*/ f104 f43 1"/>
                <a:gd name="f126" fmla="*/ f105 f44 1"/>
                <a:gd name="f127" fmla="*/ f106 f43 1"/>
                <a:gd name="f128" fmla="*/ f107 f44 1"/>
                <a:gd name="f129" fmla="*/ f108 f44 1"/>
                <a:gd name="f130" fmla="*/ f109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4" y="f115"/>
                </a:cxn>
                <a:cxn ang="f71">
                  <a:pos x="f116" y="f117"/>
                </a:cxn>
                <a:cxn ang="f71">
                  <a:pos x="f118" y="f115"/>
                </a:cxn>
                <a:cxn ang="f71">
                  <a:pos x="f118" y="f115"/>
                </a:cxn>
                <a:cxn ang="f71">
                  <a:pos x="f119" y="f120"/>
                </a:cxn>
                <a:cxn ang="f71">
                  <a:pos x="f116" y="f120"/>
                </a:cxn>
                <a:cxn ang="f71">
                  <a:pos x="f121" y="f120"/>
                </a:cxn>
                <a:cxn ang="f71">
                  <a:pos x="f122" y="f120"/>
                </a:cxn>
                <a:cxn ang="f71">
                  <a:pos x="f123" y="f124"/>
                </a:cxn>
                <a:cxn ang="f71">
                  <a:pos x="f125" y="f126"/>
                </a:cxn>
                <a:cxn ang="f71">
                  <a:pos x="f127" y="f128"/>
                </a:cxn>
                <a:cxn ang="f71">
                  <a:pos x="f127" y="f129"/>
                </a:cxn>
                <a:cxn ang="f71">
                  <a:pos x="f127" y="f129"/>
                </a:cxn>
                <a:cxn ang="f71">
                  <a:pos x="f127" y="f130"/>
                </a:cxn>
                <a:cxn ang="f71">
                  <a:pos x="f114" y="f115"/>
                </a:cxn>
              </a:cxnLst>
              <a:rect l="f110" t="f113" r="f111" b="f112"/>
              <a:pathLst>
                <a:path w="14603" h="7233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11" y="f12"/>
                    <a:pt x="f13" y="f12"/>
                  </a:cubicBezTo>
                  <a:cubicBezTo>
                    <a:pt x="f14" y="f12"/>
                    <a:pt x="f5" y="f15"/>
                    <a:pt x="f5" y="f5"/>
                  </a:cubicBezTo>
                  <a:lnTo>
                    <a:pt x="f5" y="f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13" y="f21"/>
                  </a:lnTo>
                  <a:lnTo>
                    <a:pt x="f22" y="f21"/>
                  </a:lnTo>
                  <a:cubicBezTo>
                    <a:pt x="f23" y="f24"/>
                    <a:pt x="f25" y="f24"/>
                    <a:pt x="f26" y="f21"/>
                  </a:cubicBez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lnTo>
                    <a:pt x="f35" y="f37"/>
                  </a:lnTo>
                  <a:lnTo>
                    <a:pt x="f35" y="f37"/>
                  </a:lnTo>
                  <a:cubicBezTo>
                    <a:pt x="f35" y="f37"/>
                    <a:pt x="f35" y="f38"/>
                    <a:pt x="f35" y="f39"/>
                  </a:cubicBezTo>
                  <a:cubicBezTo>
                    <a:pt x="f35" y="f40"/>
                    <a:pt x="f8" y="f41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1" name="Freeform: Shape 1804">
              <a:extLst>
                <a:ext uri="{FF2B5EF4-FFF2-40B4-BE49-F238E27FC236}">
                  <a16:creationId xmlns:a16="http://schemas.microsoft.com/office/drawing/2014/main" id="{F40891B6-64F7-E841-208B-C59F093C5E9D}"/>
                </a:ext>
              </a:extLst>
            </p:cNvPr>
            <p:cNvSpPr/>
            <p:nvPr/>
          </p:nvSpPr>
          <p:spPr>
            <a:xfrm>
              <a:off x="927091" y="4962101"/>
              <a:ext cx="13761" cy="8202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16"/>
                <a:gd name="f7" fmla="val 820221"/>
                <a:gd name="f8" fmla="val 7503"/>
                <a:gd name="f9" fmla="val 5"/>
                <a:gd name="f10" fmla="val 5190"/>
                <a:gd name="f11" fmla="val 12"/>
                <a:gd name="f12" fmla="val 3032"/>
                <a:gd name="f13" fmla="val 1166"/>
                <a:gd name="f14" fmla="val 1742"/>
                <a:gd name="f15" fmla="val 3086"/>
                <a:gd name="f16" fmla="val 718"/>
                <a:gd name="f17" fmla="val 4187"/>
                <a:gd name="f18" fmla="val 103"/>
                <a:gd name="f19" fmla="val 5606"/>
                <a:gd name="f20" fmla="val 7105"/>
                <a:gd name="f21" fmla="val 820222"/>
                <a:gd name="f22" fmla="val 816227"/>
                <a:gd name="f23" fmla="val 3240"/>
                <a:gd name="f24" fmla="val 812988"/>
                <a:gd name="f25" fmla="val 7235"/>
                <a:gd name="f26" fmla="val 11230"/>
                <a:gd name="f27" fmla="val 14470"/>
                <a:gd name="f28" fmla="val 14533"/>
                <a:gd name="f29" fmla="val 6616"/>
                <a:gd name="f30" fmla="val 6120"/>
                <a:gd name="f31" fmla="val 5631"/>
                <a:gd name="f32" fmla="val 4694"/>
                <a:gd name="f33" fmla="val 4292"/>
                <a:gd name="f34" fmla="val 13226"/>
                <a:gd name="f35" fmla="val 1587"/>
                <a:gd name="f36" fmla="val 10478"/>
                <a:gd name="f37" fmla="val -105"/>
                <a:gd name="f38" fmla="+- 0 0 -90"/>
                <a:gd name="f39" fmla="*/ f3 1 14516"/>
                <a:gd name="f40" fmla="*/ f4 1 820221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4516"/>
                <a:gd name="f49" fmla="*/ f45 1 820221"/>
                <a:gd name="f50" fmla="*/ 7503 f46 1"/>
                <a:gd name="f51" fmla="*/ 5 f45 1"/>
                <a:gd name="f52" fmla="*/ 1742 f46 1"/>
                <a:gd name="f53" fmla="*/ 3086 f45 1"/>
                <a:gd name="f54" fmla="*/ 0 f46 1"/>
                <a:gd name="f55" fmla="*/ 7105 f45 1"/>
                <a:gd name="f56" fmla="*/ 820222 f45 1"/>
                <a:gd name="f57" fmla="*/ 7235 f46 1"/>
                <a:gd name="f58" fmla="*/ 812988 f45 1"/>
                <a:gd name="f59" fmla="*/ 14470 f46 1"/>
                <a:gd name="f60" fmla="*/ 5631 f45 1"/>
                <a:gd name="f61" fmla="*/ 4292 f45 1"/>
                <a:gd name="f62" fmla="+- f47 0 f1"/>
                <a:gd name="f63" fmla="*/ f50 1 14516"/>
                <a:gd name="f64" fmla="*/ f51 1 820221"/>
                <a:gd name="f65" fmla="*/ f52 1 14516"/>
                <a:gd name="f66" fmla="*/ f53 1 820221"/>
                <a:gd name="f67" fmla="*/ f54 1 14516"/>
                <a:gd name="f68" fmla="*/ f55 1 820221"/>
                <a:gd name="f69" fmla="*/ f56 1 820221"/>
                <a:gd name="f70" fmla="*/ f57 1 14516"/>
                <a:gd name="f71" fmla="*/ f58 1 820221"/>
                <a:gd name="f72" fmla="*/ f59 1 14516"/>
                <a:gd name="f73" fmla="*/ f60 1 820221"/>
                <a:gd name="f74" fmla="*/ f61 1 820221"/>
                <a:gd name="f75" fmla="*/ f41 1 f48"/>
                <a:gd name="f76" fmla="*/ f42 1 f48"/>
                <a:gd name="f77" fmla="*/ f41 1 f49"/>
                <a:gd name="f78" fmla="*/ f43 1 f49"/>
                <a:gd name="f79" fmla="*/ f63 1 f48"/>
                <a:gd name="f80" fmla="*/ f64 1 f49"/>
                <a:gd name="f81" fmla="*/ f65 1 f48"/>
                <a:gd name="f82" fmla="*/ f66 1 f49"/>
                <a:gd name="f83" fmla="*/ f67 1 f48"/>
                <a:gd name="f84" fmla="*/ f68 1 f49"/>
                <a:gd name="f85" fmla="*/ f69 1 f49"/>
                <a:gd name="f86" fmla="*/ f70 1 f48"/>
                <a:gd name="f87" fmla="*/ f71 1 f49"/>
                <a:gd name="f88" fmla="*/ f72 1 f48"/>
                <a:gd name="f89" fmla="*/ f73 1 f49"/>
                <a:gd name="f90" fmla="*/ f74 1 f49"/>
                <a:gd name="f91" fmla="*/ f75 f39 1"/>
                <a:gd name="f92" fmla="*/ f76 f39 1"/>
                <a:gd name="f93" fmla="*/ f78 f40 1"/>
                <a:gd name="f94" fmla="*/ f77 f40 1"/>
                <a:gd name="f95" fmla="*/ f79 f39 1"/>
                <a:gd name="f96" fmla="*/ f80 f40 1"/>
                <a:gd name="f97" fmla="*/ f81 f39 1"/>
                <a:gd name="f98" fmla="*/ f82 f40 1"/>
                <a:gd name="f99" fmla="*/ f83 f39 1"/>
                <a:gd name="f100" fmla="*/ f84 f40 1"/>
                <a:gd name="f101" fmla="*/ f85 f40 1"/>
                <a:gd name="f102" fmla="*/ f86 f39 1"/>
                <a:gd name="f103" fmla="*/ f87 f40 1"/>
                <a:gd name="f104" fmla="*/ f88 f39 1"/>
                <a:gd name="f105" fmla="*/ f89 f40 1"/>
                <a:gd name="f106" fmla="*/ f90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5" y="f96"/>
                </a:cxn>
                <a:cxn ang="f62">
                  <a:pos x="f97" y="f98"/>
                </a:cxn>
                <a:cxn ang="f62">
                  <a:pos x="f99" y="f100"/>
                </a:cxn>
                <a:cxn ang="f62">
                  <a:pos x="f99" y="f101"/>
                </a:cxn>
                <a:cxn ang="f62">
                  <a:pos x="f102" y="f103"/>
                </a:cxn>
                <a:cxn ang="f62">
                  <a:pos x="f104" y="f101"/>
                </a:cxn>
                <a:cxn ang="f62">
                  <a:pos x="f104" y="f100"/>
                </a:cxn>
                <a:cxn ang="f62">
                  <a:pos x="f104" y="f100"/>
                </a:cxn>
                <a:cxn ang="f62">
                  <a:pos x="f104" y="f105"/>
                </a:cxn>
                <a:cxn ang="f62">
                  <a:pos x="f104" y="f106"/>
                </a:cxn>
                <a:cxn ang="f62">
                  <a:pos x="f104" y="f106"/>
                </a:cxn>
                <a:cxn ang="f62">
                  <a:pos x="f95" y="f96"/>
                </a:cxn>
              </a:cxnLst>
              <a:rect l="f91" t="f94" r="f92" b="f93"/>
              <a:pathLst>
                <a:path w="14516" h="82022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5" y="f21"/>
                  </a:lnTo>
                  <a:cubicBezTo>
                    <a:pt x="f5" y="f22"/>
                    <a:pt x="f23" y="f24"/>
                    <a:pt x="f25" y="f24"/>
                  </a:cubicBezTo>
                  <a:cubicBezTo>
                    <a:pt x="f26" y="f24"/>
                    <a:pt x="f27" y="f22"/>
                    <a:pt x="f27" y="f21"/>
                  </a:cubicBezTo>
                  <a:lnTo>
                    <a:pt x="f27" y="f20"/>
                  </a:lnTo>
                  <a:lnTo>
                    <a:pt x="f27" y="f20"/>
                  </a:lnTo>
                  <a:cubicBezTo>
                    <a:pt x="f28" y="f29"/>
                    <a:pt x="f28" y="f30"/>
                    <a:pt x="f27" y="f31"/>
                  </a:cubicBezTo>
                  <a:cubicBezTo>
                    <a:pt x="f27" y="f31"/>
                    <a:pt x="f27" y="f32"/>
                    <a:pt x="f27" y="f33"/>
                  </a:cubicBezTo>
                  <a:lnTo>
                    <a:pt x="f27" y="f33"/>
                  </a:ln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2" name="Freeform: Shape 1805">
              <a:extLst>
                <a:ext uri="{FF2B5EF4-FFF2-40B4-BE49-F238E27FC236}">
                  <a16:creationId xmlns:a16="http://schemas.microsoft.com/office/drawing/2014/main" id="{3458D15B-BA13-6505-A6A7-3DCEBDD8BF45}"/>
                </a:ext>
              </a:extLst>
            </p:cNvPr>
            <p:cNvSpPr/>
            <p:nvPr/>
          </p:nvSpPr>
          <p:spPr>
            <a:xfrm>
              <a:off x="927347" y="5775094"/>
              <a:ext cx="13587" cy="255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36"/>
                <a:gd name="f7" fmla="val 255991"/>
                <a:gd name="f8" fmla="val 7235"/>
                <a:gd name="f9" fmla="val 3240"/>
                <a:gd name="f10" fmla="val 3239"/>
                <a:gd name="f11" fmla="val 7234"/>
                <a:gd name="f12" fmla="val 249293"/>
                <a:gd name="f13" fmla="val 250846"/>
                <a:gd name="f14" fmla="val 519"/>
                <a:gd name="f15" fmla="val 252356"/>
                <a:gd name="f16" fmla="val 1474"/>
                <a:gd name="f17" fmla="val 253580"/>
                <a:gd name="f18" fmla="val 2546"/>
                <a:gd name="f19" fmla="val 254652"/>
                <a:gd name="f20" fmla="val 3483"/>
                <a:gd name="f21" fmla="val 255368"/>
                <a:gd name="f22" fmla="val 4591"/>
                <a:gd name="f23" fmla="val 255830"/>
                <a:gd name="f24" fmla="val 5761"/>
                <a:gd name="f25" fmla="val 7101"/>
                <a:gd name="f26" fmla="val 8441"/>
                <a:gd name="f27" fmla="val 11865"/>
                <a:gd name="f28" fmla="val 255458"/>
                <a:gd name="f29" fmla="val 14377"/>
                <a:gd name="f30" fmla="val 252490"/>
                <a:gd name="f31" fmla="val 249025"/>
                <a:gd name="f32" fmla="val 3290"/>
                <a:gd name="f33" fmla="val 11178"/>
                <a:gd name="f34" fmla="val 74"/>
                <a:gd name="f35" fmla="+- 0 0 -90"/>
                <a:gd name="f36" fmla="*/ f3 1 14336"/>
                <a:gd name="f37" fmla="*/ f4 1 25599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4336"/>
                <a:gd name="f46" fmla="*/ f42 1 255991"/>
                <a:gd name="f47" fmla="*/ 7235 f43 1"/>
                <a:gd name="f48" fmla="*/ 0 f42 1"/>
                <a:gd name="f49" fmla="*/ 0 f43 1"/>
                <a:gd name="f50" fmla="*/ 7234 f42 1"/>
                <a:gd name="f51" fmla="*/ 249293 f42 1"/>
                <a:gd name="f52" fmla="*/ 1474 f43 1"/>
                <a:gd name="f53" fmla="*/ 253580 f42 1"/>
                <a:gd name="f54" fmla="*/ 2546 f43 1"/>
                <a:gd name="f55" fmla="*/ 254652 f42 1"/>
                <a:gd name="f56" fmla="*/ 5761 f43 1"/>
                <a:gd name="f57" fmla="*/ 255991 f42 1"/>
                <a:gd name="f58" fmla="*/ 7101 f43 1"/>
                <a:gd name="f59" fmla="*/ 8441 f43 1"/>
                <a:gd name="f60" fmla="*/ 14336 f43 1"/>
                <a:gd name="f61" fmla="*/ 249025 f42 1"/>
                <a:gd name="f62" fmla="+- f44 0 f1"/>
                <a:gd name="f63" fmla="*/ f47 1 14336"/>
                <a:gd name="f64" fmla="*/ f48 1 255991"/>
                <a:gd name="f65" fmla="*/ f49 1 14336"/>
                <a:gd name="f66" fmla="*/ f50 1 255991"/>
                <a:gd name="f67" fmla="*/ f51 1 255991"/>
                <a:gd name="f68" fmla="*/ f52 1 14336"/>
                <a:gd name="f69" fmla="*/ f53 1 255991"/>
                <a:gd name="f70" fmla="*/ f54 1 14336"/>
                <a:gd name="f71" fmla="*/ f55 1 255991"/>
                <a:gd name="f72" fmla="*/ f56 1 14336"/>
                <a:gd name="f73" fmla="*/ f57 1 255991"/>
                <a:gd name="f74" fmla="*/ f58 1 14336"/>
                <a:gd name="f75" fmla="*/ f59 1 14336"/>
                <a:gd name="f76" fmla="*/ f60 1 14336"/>
                <a:gd name="f77" fmla="*/ f61 1 255991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5"/>
                <a:gd name="f85" fmla="*/ f66 1 f46"/>
                <a:gd name="f86" fmla="*/ f67 1 f46"/>
                <a:gd name="f87" fmla="*/ f68 1 f45"/>
                <a:gd name="f88" fmla="*/ f69 1 f46"/>
                <a:gd name="f89" fmla="*/ f70 1 f45"/>
                <a:gd name="f90" fmla="*/ f71 1 f46"/>
                <a:gd name="f91" fmla="*/ f72 1 f45"/>
                <a:gd name="f92" fmla="*/ f73 1 f46"/>
                <a:gd name="f93" fmla="*/ f74 1 f45"/>
                <a:gd name="f94" fmla="*/ f75 1 f45"/>
                <a:gd name="f95" fmla="*/ f76 1 f45"/>
                <a:gd name="f96" fmla="*/ f77 1 f46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6 1"/>
                <a:gd name="f104" fmla="*/ f85 f37 1"/>
                <a:gd name="f105" fmla="*/ f86 f37 1"/>
                <a:gd name="f106" fmla="*/ f87 f36 1"/>
                <a:gd name="f107" fmla="*/ f88 f37 1"/>
                <a:gd name="f108" fmla="*/ f89 f36 1"/>
                <a:gd name="f109" fmla="*/ f90 f37 1"/>
                <a:gd name="f110" fmla="*/ f91 f36 1"/>
                <a:gd name="f111" fmla="*/ f92 f37 1"/>
                <a:gd name="f112" fmla="*/ f93 f36 1"/>
                <a:gd name="f113" fmla="*/ f94 f36 1"/>
                <a:gd name="f114" fmla="*/ f95 f36 1"/>
                <a:gd name="f115" fmla="*/ f9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3" y="f104"/>
                </a:cxn>
                <a:cxn ang="f62">
                  <a:pos x="f103" y="f105"/>
                </a:cxn>
                <a:cxn ang="f62">
                  <a:pos x="f106" y="f107"/>
                </a:cxn>
                <a:cxn ang="f62">
                  <a:pos x="f106" y="f107"/>
                </a:cxn>
                <a:cxn ang="f62">
                  <a:pos x="f108" y="f109"/>
                </a:cxn>
                <a:cxn ang="f62">
                  <a:pos x="f110" y="f111"/>
                </a:cxn>
                <a:cxn ang="f62">
                  <a:pos x="f112" y="f111"/>
                </a:cxn>
                <a:cxn ang="f62">
                  <a:pos x="f113" y="f111"/>
                </a:cxn>
                <a:cxn ang="f62">
                  <a:pos x="f114" y="f115"/>
                </a:cxn>
                <a:cxn ang="f62">
                  <a:pos x="f114" y="f104"/>
                </a:cxn>
                <a:cxn ang="f62">
                  <a:pos x="f101" y="f102"/>
                </a:cxn>
              </a:cxnLst>
              <a:rect l="f97" t="f100" r="f98" b="f99"/>
              <a:pathLst>
                <a:path w="14336" h="255991">
                  <a:moveTo>
                    <a:pt x="f8" y="f5"/>
                  </a:moveTo>
                  <a:cubicBezTo>
                    <a:pt x="f9" y="f5"/>
                    <a:pt x="f5" y="f10"/>
                    <a:pt x="f5" y="f11"/>
                  </a:cubicBezTo>
                  <a:lnTo>
                    <a:pt x="f5" y="f12"/>
                  </a:lnTo>
                  <a:cubicBezTo>
                    <a:pt x="f5" y="f13"/>
                    <a:pt x="f14" y="f15"/>
                    <a:pt x="f16" y="f17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7"/>
                  </a:cubicBezTo>
                  <a:lnTo>
                    <a:pt x="f25" y="f7"/>
                  </a:lnTo>
                  <a:lnTo>
                    <a:pt x="f26" y="f7"/>
                  </a:lnTo>
                  <a:cubicBezTo>
                    <a:pt x="f27" y="f28"/>
                    <a:pt x="f29" y="f30"/>
                    <a:pt x="f6" y="f31"/>
                  </a:cubicBezTo>
                  <a:lnTo>
                    <a:pt x="f6" y="f11"/>
                  </a:lnTo>
                  <a:cubicBezTo>
                    <a:pt x="f6" y="f32"/>
                    <a:pt x="f33" y="f3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3" name="Freeform: Shape 1806">
              <a:extLst>
                <a:ext uri="{FF2B5EF4-FFF2-40B4-BE49-F238E27FC236}">
                  <a16:creationId xmlns:a16="http://schemas.microsoft.com/office/drawing/2014/main" id="{79786BB0-5A50-5AEF-7C68-8A780D8BC55D}"/>
                </a:ext>
              </a:extLst>
            </p:cNvPr>
            <p:cNvSpPr/>
            <p:nvPr/>
          </p:nvSpPr>
          <p:spPr>
            <a:xfrm>
              <a:off x="1362190" y="6137717"/>
              <a:ext cx="13761" cy="3326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19"/>
                <a:gd name="f7" fmla="val 332614"/>
                <a:gd name="f8" fmla="val 13398"/>
                <a:gd name="f9" fmla="val 2411"/>
                <a:gd name="f10" fmla="val 6403"/>
                <a:gd name="f11" fmla="val 10155"/>
                <a:gd name="f12" fmla="val 9645"/>
                <a:gd name="f13" fmla="val 6163"/>
                <a:gd name="f14" fmla="val 328623"/>
                <a:gd name="f15" fmla="val 3242"/>
                <a:gd name="f16" fmla="val 325381"/>
                <a:gd name="f17" fmla="val 7235"/>
                <a:gd name="f18" fmla="val 14469"/>
                <a:gd name="f19" fmla="val 3885"/>
                <a:gd name="f20" fmla="val 14537"/>
                <a:gd name="f21" fmla="val 3443"/>
                <a:gd name="f22" fmla="val 2987"/>
                <a:gd name="f23" fmla="val 2545"/>
                <a:gd name="f24" fmla="val 1072"/>
                <a:gd name="f25" fmla="val 13666"/>
                <a:gd name="f26" fmla="val 13760"/>
                <a:gd name="f27" fmla="val 817"/>
                <a:gd name="f28" fmla="val 1634"/>
                <a:gd name="f29" fmla="+- 0 0 -90"/>
                <a:gd name="f30" fmla="*/ f3 1 14519"/>
                <a:gd name="f31" fmla="*/ f4 1 332614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4519"/>
                <a:gd name="f40" fmla="*/ f36 1 332614"/>
                <a:gd name="f41" fmla="*/ 13398 f37 1"/>
                <a:gd name="f42" fmla="*/ 2411 f36 1"/>
                <a:gd name="f43" fmla="*/ 6163 f37 1"/>
                <a:gd name="f44" fmla="*/ 9645 f36 1"/>
                <a:gd name="f45" fmla="*/ 0 f37 1"/>
                <a:gd name="f46" fmla="*/ 332614 f36 1"/>
                <a:gd name="f47" fmla="*/ 7235 f37 1"/>
                <a:gd name="f48" fmla="*/ 325381 f36 1"/>
                <a:gd name="f49" fmla="*/ 14469 f37 1"/>
                <a:gd name="f50" fmla="*/ 3885 f36 1"/>
                <a:gd name="f51" fmla="*/ 2545 f36 1"/>
                <a:gd name="f52" fmla="*/ 1072 f36 1"/>
                <a:gd name="f53" fmla="*/ 13666 f37 1"/>
                <a:gd name="f54" fmla="*/ 0 f36 1"/>
                <a:gd name="f55" fmla="+- f38 0 f1"/>
                <a:gd name="f56" fmla="*/ f41 1 14519"/>
                <a:gd name="f57" fmla="*/ f42 1 332614"/>
                <a:gd name="f58" fmla="*/ f43 1 14519"/>
                <a:gd name="f59" fmla="*/ f44 1 332614"/>
                <a:gd name="f60" fmla="*/ f45 1 14519"/>
                <a:gd name="f61" fmla="*/ f46 1 332614"/>
                <a:gd name="f62" fmla="*/ f47 1 14519"/>
                <a:gd name="f63" fmla="*/ f48 1 332614"/>
                <a:gd name="f64" fmla="*/ f49 1 14519"/>
                <a:gd name="f65" fmla="*/ f50 1 332614"/>
                <a:gd name="f66" fmla="*/ f51 1 332614"/>
                <a:gd name="f67" fmla="*/ f52 1 332614"/>
                <a:gd name="f68" fmla="*/ f53 1 14519"/>
                <a:gd name="f69" fmla="*/ f54 1 332614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39"/>
                <a:gd name="f77" fmla="*/ f59 1 f40"/>
                <a:gd name="f78" fmla="*/ f60 1 f39"/>
                <a:gd name="f79" fmla="*/ f61 1 f40"/>
                <a:gd name="f80" fmla="*/ f62 1 f39"/>
                <a:gd name="f81" fmla="*/ f63 1 f40"/>
                <a:gd name="f82" fmla="*/ f64 1 f39"/>
                <a:gd name="f83" fmla="*/ f65 1 f40"/>
                <a:gd name="f84" fmla="*/ f66 1 f40"/>
                <a:gd name="f85" fmla="*/ f67 1 f40"/>
                <a:gd name="f86" fmla="*/ f68 1 f39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0 1"/>
                <a:gd name="f95" fmla="*/ f77 f31 1"/>
                <a:gd name="f96" fmla="*/ f78 f30 1"/>
                <a:gd name="f97" fmla="*/ f79 f31 1"/>
                <a:gd name="f98" fmla="*/ f80 f30 1"/>
                <a:gd name="f99" fmla="*/ f81 f31 1"/>
                <a:gd name="f100" fmla="*/ f82 f30 1"/>
                <a:gd name="f101" fmla="*/ f83 f31 1"/>
                <a:gd name="f102" fmla="*/ f84 f31 1"/>
                <a:gd name="f103" fmla="*/ f85 f31 1"/>
                <a:gd name="f104" fmla="*/ f86 f30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99"/>
                </a:cxn>
                <a:cxn ang="f55">
                  <a:pos x="f100" y="f101"/>
                </a:cxn>
                <a:cxn ang="f55">
                  <a:pos x="f100" y="f102"/>
                </a:cxn>
                <a:cxn ang="f55">
                  <a:pos x="f100" y="f103"/>
                </a:cxn>
                <a:cxn ang="f55">
                  <a:pos x="f104" y="f105"/>
                </a:cxn>
                <a:cxn ang="f55">
                  <a:pos x="f92" y="f93"/>
                </a:cxn>
              </a:cxnLst>
              <a:rect l="f88" t="f91" r="f89" b="f90"/>
              <a:pathLst>
                <a:path w="14519" h="332614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lnTo>
                    <a:pt x="f5" y="f12"/>
                  </a:lnTo>
                  <a:lnTo>
                    <a:pt x="f5" y="f7"/>
                  </a:lnTo>
                  <a:cubicBezTo>
                    <a:pt x="f5" y="f14"/>
                    <a:pt x="f15" y="f16"/>
                    <a:pt x="f17" y="f16"/>
                  </a:cubicBezTo>
                  <a:lnTo>
                    <a:pt x="f18" y="f16"/>
                  </a:lnTo>
                  <a:lnTo>
                    <a:pt x="f18" y="f19"/>
                  </a:lnTo>
                  <a:cubicBezTo>
                    <a:pt x="f20" y="f21"/>
                    <a:pt x="f20" y="f22"/>
                    <a:pt x="f18" y="f23"/>
                  </a:cubicBezTo>
                  <a:lnTo>
                    <a:pt x="f18" y="f24"/>
                  </a:lnTo>
                  <a:lnTo>
                    <a:pt x="f25" y="f5"/>
                  </a:lnTo>
                  <a:cubicBezTo>
                    <a:pt x="f26" y="f27"/>
                    <a:pt x="f25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4" name="Freeform: Shape 1807">
              <a:extLst>
                <a:ext uri="{FF2B5EF4-FFF2-40B4-BE49-F238E27FC236}">
                  <a16:creationId xmlns:a16="http://schemas.microsoft.com/office/drawing/2014/main" id="{2E386D4B-8119-8564-7D44-651186EC4938}"/>
                </a:ext>
              </a:extLst>
            </p:cNvPr>
            <p:cNvSpPr/>
            <p:nvPr/>
          </p:nvSpPr>
          <p:spPr>
            <a:xfrm>
              <a:off x="1362821" y="6473412"/>
              <a:ext cx="8385" cy="47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42"/>
                <a:gd name="f7" fmla="val 4788"/>
                <a:gd name="f8" fmla="val 1005"/>
                <a:gd name="f9" fmla="val 2773"/>
                <a:gd name="f10" fmla="val 3617"/>
                <a:gd name="f11" fmla="val 4635"/>
                <a:gd name="f12" fmla="val 6565"/>
                <a:gd name="f13" fmla="val 4689"/>
                <a:gd name="f14" fmla="val 7315"/>
                <a:gd name="f15" fmla="val 4822"/>
                <a:gd name="f16" fmla="val 8092"/>
                <a:gd name="f17" fmla="val 8843"/>
                <a:gd name="f18" fmla="val 3631"/>
                <a:gd name="f19" fmla="val 4608"/>
                <a:gd name="f20" fmla="val 1032"/>
                <a:gd name="f21" fmla="val 2746"/>
                <a:gd name="f22" fmla="+- 0 0 -90"/>
                <a:gd name="f23" fmla="*/ f3 1 8842"/>
                <a:gd name="f24" fmla="*/ f4 1 478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8842"/>
                <a:gd name="f33" fmla="*/ f29 1 4788"/>
                <a:gd name="f34" fmla="*/ 0 f30 1"/>
                <a:gd name="f35" fmla="*/ 0 f29 1"/>
                <a:gd name="f36" fmla="*/ 6565 f30 1"/>
                <a:gd name="f37" fmla="*/ 4689 f29 1"/>
                <a:gd name="f38" fmla="*/ 8843 f30 1"/>
                <a:gd name="f39" fmla="+- f31 0 f1"/>
                <a:gd name="f40" fmla="*/ f34 1 8842"/>
                <a:gd name="f41" fmla="*/ f35 1 4788"/>
                <a:gd name="f42" fmla="*/ f36 1 8842"/>
                <a:gd name="f43" fmla="*/ f37 1 4788"/>
                <a:gd name="f44" fmla="*/ f38 1 8842"/>
                <a:gd name="f45" fmla="*/ f25 1 f32"/>
                <a:gd name="f46" fmla="*/ f26 1 f32"/>
                <a:gd name="f47" fmla="*/ f25 1 f33"/>
                <a:gd name="f48" fmla="*/ f27 1 f33"/>
                <a:gd name="f49" fmla="*/ f40 1 f32"/>
                <a:gd name="f50" fmla="*/ f41 1 f33"/>
                <a:gd name="f51" fmla="*/ f42 1 f32"/>
                <a:gd name="f52" fmla="*/ f43 1 f33"/>
                <a:gd name="f53" fmla="*/ f44 1 f32"/>
                <a:gd name="f54" fmla="*/ f45 f23 1"/>
                <a:gd name="f55" fmla="*/ f46 f23 1"/>
                <a:gd name="f56" fmla="*/ f48 f24 1"/>
                <a:gd name="f57" fmla="*/ f47 f24 1"/>
                <a:gd name="f58" fmla="*/ f49 f23 1"/>
                <a:gd name="f59" fmla="*/ f50 f24 1"/>
                <a:gd name="f60" fmla="*/ f51 f23 1"/>
                <a:gd name="f61" fmla="*/ f52 f24 1"/>
                <a:gd name="f62" fmla="*/ f5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8" y="f59"/>
                </a:cxn>
                <a:cxn ang="f39">
                  <a:pos x="f60" y="f61"/>
                </a:cxn>
                <a:cxn ang="f39">
                  <a:pos x="f62" y="f61"/>
                </a:cxn>
                <a:cxn ang="f39">
                  <a:pos x="f60" y="f61"/>
                </a:cxn>
                <a:cxn ang="f39">
                  <a:pos x="f58" y="f59"/>
                </a:cxn>
              </a:cxnLst>
              <a:rect l="f54" t="f57" r="f55" b="f56"/>
              <a:pathLst>
                <a:path w="8842" h="4788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5"/>
                    <a:pt x="f17" y="f13"/>
                  </a:cubicBezTo>
                  <a:lnTo>
                    <a:pt x="f12" y="f13"/>
                  </a:lnTo>
                  <a:cubicBezTo>
                    <a:pt x="f18" y="f19"/>
                    <a:pt x="f20" y="f2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5" name="Freeform: Shape 1808">
              <a:extLst>
                <a:ext uri="{FF2B5EF4-FFF2-40B4-BE49-F238E27FC236}">
                  <a16:creationId xmlns:a16="http://schemas.microsoft.com/office/drawing/2014/main" id="{2496046B-2197-E8BB-791F-199F171DE264}"/>
                </a:ext>
              </a:extLst>
            </p:cNvPr>
            <p:cNvSpPr/>
            <p:nvPr/>
          </p:nvSpPr>
          <p:spPr>
            <a:xfrm>
              <a:off x="1362090" y="6469928"/>
              <a:ext cx="91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"/>
                <a:gd name="f7" fmla="val 2545"/>
                <a:gd name="f8" fmla="val 101"/>
                <a:gd name="f9" fmla="val 938"/>
                <a:gd name="f10" fmla="val 33"/>
                <a:gd name="f11" fmla="val 1474"/>
                <a:gd name="f12" fmla="val 2009"/>
                <a:gd name="f13" fmla="val -34"/>
                <a:gd name="f14" fmla="val 1701"/>
                <a:gd name="f15" fmla="val 844"/>
                <a:gd name="f16" fmla="+- 0 0 -90"/>
                <a:gd name="f17" fmla="*/ f3 1 100"/>
                <a:gd name="f18" fmla="*/ f4 1 254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00"/>
                <a:gd name="f27" fmla="*/ f23 1 2545"/>
                <a:gd name="f28" fmla="*/ 101 f24 1"/>
                <a:gd name="f29" fmla="*/ 938 f23 1"/>
                <a:gd name="f30" fmla="*/ 2545 f23 1"/>
                <a:gd name="f31" fmla="*/ 0 f23 1"/>
                <a:gd name="f32" fmla="+- f25 0 f1"/>
                <a:gd name="f33" fmla="*/ f28 1 100"/>
                <a:gd name="f34" fmla="*/ f29 1 2545"/>
                <a:gd name="f35" fmla="*/ f30 1 2545"/>
                <a:gd name="f36" fmla="*/ f31 1 2545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1"/>
                </a:cxn>
                <a:cxn ang="f32">
                  <a:pos x="f49" y="f52"/>
                </a:cxn>
              </a:cxnLst>
              <a:rect l="f45" t="f48" r="f46" b="f47"/>
              <a:pathLst>
                <a:path w="100" h="2545">
                  <a:moveTo>
                    <a:pt x="f8" y="f9"/>
                  </a:moveTo>
                  <a:cubicBezTo>
                    <a:pt x="f10" y="f11"/>
                    <a:pt x="f10" y="f12"/>
                    <a:pt x="f8" y="f7"/>
                  </a:cubicBezTo>
                  <a:lnTo>
                    <a:pt x="f8" y="f7"/>
                  </a:lnTo>
                  <a:cubicBezTo>
                    <a:pt x="f13" y="f14"/>
                    <a:pt x="f13" y="f1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6" name="Freeform: Shape 1809">
              <a:extLst>
                <a:ext uri="{FF2B5EF4-FFF2-40B4-BE49-F238E27FC236}">
                  <a16:creationId xmlns:a16="http://schemas.microsoft.com/office/drawing/2014/main" id="{5FD1D8CF-8908-DA35-55AA-A61EE6967C18}"/>
                </a:ext>
              </a:extLst>
            </p:cNvPr>
            <p:cNvSpPr/>
            <p:nvPr/>
          </p:nvSpPr>
          <p:spPr>
            <a:xfrm>
              <a:off x="596005" y="5592378"/>
              <a:ext cx="61337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711"/>
                <a:gd name="f7" fmla="val 14601"/>
                <a:gd name="f8" fmla="val 7235"/>
                <a:gd name="f9" fmla="val 7234"/>
                <a:gd name="f10" fmla="val 7236"/>
                <a:gd name="f11" fmla="val 11251"/>
                <a:gd name="f12" fmla="val 4017"/>
                <a:gd name="f13" fmla="val 14528"/>
                <a:gd name="f14" fmla="val 3995"/>
                <a:gd name="f15" fmla="val 3239"/>
                <a:gd name="f16" fmla="+- 0 0 -90"/>
                <a:gd name="f17" fmla="*/ f3 1 64711"/>
                <a:gd name="f18" fmla="*/ f4 1 1460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4711"/>
                <a:gd name="f27" fmla="*/ f23 1 14601"/>
                <a:gd name="f28" fmla="*/ 7235 f24 1"/>
                <a:gd name="f29" fmla="*/ 7234 f23 1"/>
                <a:gd name="f30" fmla="*/ 0 f24 1"/>
                <a:gd name="f31" fmla="*/ 14601 f23 1"/>
                <a:gd name="f32" fmla="*/ 64711 f24 1"/>
                <a:gd name="f33" fmla="*/ 0 f23 1"/>
                <a:gd name="f34" fmla="+- f25 0 f1"/>
                <a:gd name="f35" fmla="*/ f28 1 64711"/>
                <a:gd name="f36" fmla="*/ f29 1 14601"/>
                <a:gd name="f37" fmla="*/ f30 1 64711"/>
                <a:gd name="f38" fmla="*/ f31 1 14601"/>
                <a:gd name="f39" fmla="*/ f32 1 64711"/>
                <a:gd name="f40" fmla="*/ f33 1 14601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60"/>
                </a:cxn>
                <a:cxn ang="f34">
                  <a:pos x="f57" y="f60"/>
                </a:cxn>
                <a:cxn ang="f34">
                  <a:pos x="f55" y="f56"/>
                </a:cxn>
              </a:cxnLst>
              <a:rect l="f51" t="f54" r="f52" b="f53"/>
              <a:pathLst>
                <a:path w="64711" h="14601">
                  <a:moveTo>
                    <a:pt x="f8" y="f9"/>
                  </a:moveTo>
                  <a:cubicBezTo>
                    <a:pt x="f10" y="f11"/>
                    <a:pt x="f12" y="f13"/>
                    <a:pt x="f5" y="f7"/>
                  </a:cubicBez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4" y="f5"/>
                    <a:pt x="f8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7" name="Freeform: Shape 1810">
              <a:extLst>
                <a:ext uri="{FF2B5EF4-FFF2-40B4-BE49-F238E27FC236}">
                  <a16:creationId xmlns:a16="http://schemas.microsoft.com/office/drawing/2014/main" id="{F85B7F71-0C1E-9AE1-863A-72134CBFC463}"/>
                </a:ext>
              </a:extLst>
            </p:cNvPr>
            <p:cNvSpPr/>
            <p:nvPr/>
          </p:nvSpPr>
          <p:spPr>
            <a:xfrm>
              <a:off x="3056802" y="6539048"/>
              <a:ext cx="54" cy="23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"/>
                <a:gd name="f7" fmla="val 2379"/>
                <a:gd name="f8" fmla="val 1339"/>
                <a:gd name="f9" fmla="val 2009"/>
                <a:gd name="f10" fmla="val 2277"/>
                <a:gd name="f11" fmla="val 2545"/>
                <a:gd name="f12" fmla="val 1607"/>
                <a:gd name="f13" fmla="val -20"/>
                <a:gd name="f14" fmla="val 1072"/>
                <a:gd name="f15" fmla="val 536"/>
                <a:gd name="f16" fmla="+- 0 0 -90"/>
                <a:gd name="f17" fmla="*/ f3 1 60"/>
                <a:gd name="f18" fmla="*/ f4 1 237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0"/>
                <a:gd name="f27" fmla="*/ f23 1 2379"/>
                <a:gd name="f28" fmla="*/ 60 f24 1"/>
                <a:gd name="f29" fmla="*/ 1339 f23 1"/>
                <a:gd name="f30" fmla="*/ 2277 f23 1"/>
                <a:gd name="f31" fmla="*/ 1607 f23 1"/>
                <a:gd name="f32" fmla="*/ 0 f23 1"/>
                <a:gd name="f33" fmla="+- f25 0 f1"/>
                <a:gd name="f34" fmla="*/ f28 1 60"/>
                <a:gd name="f35" fmla="*/ f29 1 2379"/>
                <a:gd name="f36" fmla="*/ f30 1 2379"/>
                <a:gd name="f37" fmla="*/ f31 1 2379"/>
                <a:gd name="f38" fmla="*/ f32 1 2379"/>
                <a:gd name="f39" fmla="*/ f19 1 f26"/>
                <a:gd name="f40" fmla="*/ f20 1 f26"/>
                <a:gd name="f41" fmla="*/ f19 1 f27"/>
                <a:gd name="f42" fmla="*/ f21 1 f27"/>
                <a:gd name="f43" fmla="*/ f34 1 f26"/>
                <a:gd name="f44" fmla="*/ f35 1 f27"/>
                <a:gd name="f45" fmla="*/ f36 1 f27"/>
                <a:gd name="f46" fmla="*/ f37 1 f27"/>
                <a:gd name="f47" fmla="*/ f38 1 f27"/>
                <a:gd name="f48" fmla="*/ f39 f17 1"/>
                <a:gd name="f49" fmla="*/ f40 f17 1"/>
                <a:gd name="f50" fmla="*/ f42 f18 1"/>
                <a:gd name="f51" fmla="*/ f41 f18 1"/>
                <a:gd name="f52" fmla="*/ f43 f17 1"/>
                <a:gd name="f53" fmla="*/ f44 f18 1"/>
                <a:gd name="f54" fmla="*/ f45 f18 1"/>
                <a:gd name="f55" fmla="*/ f46 f18 1"/>
                <a:gd name="f56" fmla="*/ f47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2" y="f53"/>
                </a:cxn>
                <a:cxn ang="f33">
                  <a:pos x="f52" y="f54"/>
                </a:cxn>
                <a:cxn ang="f33">
                  <a:pos x="f52" y="f55"/>
                </a:cxn>
                <a:cxn ang="f33">
                  <a:pos x="f52" y="f56"/>
                </a:cxn>
              </a:cxnLst>
              <a:rect l="f48" t="f51" r="f49" b="f50"/>
              <a:pathLst>
                <a:path w="60" h="2379">
                  <a:moveTo>
                    <a:pt x="f6" y="f8"/>
                  </a:moveTo>
                  <a:cubicBezTo>
                    <a:pt x="f6" y="f8"/>
                    <a:pt x="f6" y="f9"/>
                    <a:pt x="f6" y="f10"/>
                  </a:cubicBezTo>
                  <a:cubicBezTo>
                    <a:pt x="f6" y="f11"/>
                    <a:pt x="f6" y="f10"/>
                    <a:pt x="f6" y="f12"/>
                  </a:cubicBezTo>
                  <a:cubicBezTo>
                    <a:pt x="f13" y="f14"/>
                    <a:pt x="f13" y="f1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8" name="Freeform: Shape 1811">
              <a:extLst>
                <a:ext uri="{FF2B5EF4-FFF2-40B4-BE49-F238E27FC236}">
                  <a16:creationId xmlns:a16="http://schemas.microsoft.com/office/drawing/2014/main" id="{2D93203B-5A3F-14F3-C5CB-B732814E7381}"/>
                </a:ext>
              </a:extLst>
            </p:cNvPr>
            <p:cNvSpPr/>
            <p:nvPr/>
          </p:nvSpPr>
          <p:spPr>
            <a:xfrm>
              <a:off x="3070445" y="6539048"/>
              <a:ext cx="54" cy="2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"/>
                <a:gd name="f7" fmla="val 2277"/>
                <a:gd name="f8" fmla="val 1607"/>
                <a:gd name="f9" fmla="val 1339"/>
                <a:gd name="f10" fmla="val 80"/>
                <a:gd name="f11" fmla="val 536"/>
                <a:gd name="f12" fmla="val 1072"/>
                <a:gd name="f13" fmla="val 2009"/>
                <a:gd name="f14" fmla="+- 0 0 -90"/>
                <a:gd name="f15" fmla="*/ f3 1 60"/>
                <a:gd name="f16" fmla="*/ f4 1 227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0"/>
                <a:gd name="f25" fmla="*/ f21 1 2277"/>
                <a:gd name="f26" fmla="*/ 0 f22 1"/>
                <a:gd name="f27" fmla="*/ 2277 f21 1"/>
                <a:gd name="f28" fmla="*/ 1339 f21 1"/>
                <a:gd name="f29" fmla="*/ 0 f21 1"/>
                <a:gd name="f30" fmla="*/ 1607 f21 1"/>
                <a:gd name="f31" fmla="+- f23 0 f1"/>
                <a:gd name="f32" fmla="*/ f26 1 60"/>
                <a:gd name="f33" fmla="*/ f27 1 2277"/>
                <a:gd name="f34" fmla="*/ f28 1 2277"/>
                <a:gd name="f35" fmla="*/ f29 1 2277"/>
                <a:gd name="f36" fmla="*/ f30 1 227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0" y="f53"/>
                </a:cxn>
                <a:cxn ang="f31">
                  <a:pos x="f50" y="f54"/>
                </a:cxn>
                <a:cxn ang="f31">
                  <a:pos x="f50" y="f51"/>
                </a:cxn>
              </a:cxnLst>
              <a:rect l="f46" t="f49" r="f47" b="f48"/>
              <a:pathLst>
                <a:path w="60" h="2277">
                  <a:moveTo>
                    <a:pt x="f5" y="f7"/>
                  </a:moveTo>
                  <a:cubicBezTo>
                    <a:pt x="f5" y="f7"/>
                    <a:pt x="f5" y="f8"/>
                    <a:pt x="f5" y="f9"/>
                  </a:cubicBezTo>
                  <a:lnTo>
                    <a:pt x="f5" y="f5"/>
                  </a:lnTo>
                  <a:cubicBezTo>
                    <a:pt x="f10" y="f11"/>
                    <a:pt x="f10" y="f12"/>
                    <a:pt x="f5" y="f8"/>
                  </a:cubicBezTo>
                  <a:cubicBezTo>
                    <a:pt x="f5" y="f8"/>
                    <a:pt x="f5" y="f13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9" name="Freeform: Shape 1812">
              <a:extLst>
                <a:ext uri="{FF2B5EF4-FFF2-40B4-BE49-F238E27FC236}">
                  <a16:creationId xmlns:a16="http://schemas.microsoft.com/office/drawing/2014/main" id="{14C31F7C-F77D-9786-CE8E-642866DD7935}"/>
                </a:ext>
              </a:extLst>
            </p:cNvPr>
            <p:cNvSpPr/>
            <p:nvPr/>
          </p:nvSpPr>
          <p:spPr>
            <a:xfrm>
              <a:off x="145535" y="6470193"/>
              <a:ext cx="19559" cy="146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632"/>
                <a:gd name="f7" fmla="val 14612"/>
                <a:gd name="f8" fmla="val 12862"/>
                <a:gd name="f9" fmla="val 7234"/>
                <a:gd name="f10" fmla="val 3242"/>
                <a:gd name="f11" fmla="val 16101"/>
                <a:gd name="f12" fmla="val 20097"/>
                <a:gd name="f13" fmla="val 7235"/>
                <a:gd name="f14" fmla="val 11252"/>
                <a:gd name="f15" fmla="val 4017"/>
                <a:gd name="f16" fmla="val 14534"/>
                <a:gd name="f17" fmla="val 14601"/>
                <a:gd name="f18" fmla="val 20633"/>
                <a:gd name="f19" fmla="val 16569"/>
                <a:gd name="f20" fmla="val 14829"/>
                <a:gd name="f21" fmla="val 13095"/>
                <a:gd name="f22" fmla="val 11708"/>
                <a:gd name="f23" fmla="val 12873"/>
                <a:gd name="f24" fmla="val 7649"/>
                <a:gd name="f25" fmla="val 12866"/>
                <a:gd name="f26" fmla="val 7515"/>
                <a:gd name="f27" fmla="val 7368"/>
                <a:gd name="f28" fmla="+- 0 0 -90"/>
                <a:gd name="f29" fmla="*/ f3 1 20632"/>
                <a:gd name="f30" fmla="*/ f4 1 1461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0632"/>
                <a:gd name="f39" fmla="*/ f35 1 14612"/>
                <a:gd name="f40" fmla="*/ 12862 f36 1"/>
                <a:gd name="f41" fmla="*/ 7234 f35 1"/>
                <a:gd name="f42" fmla="*/ 20097 f36 1"/>
                <a:gd name="f43" fmla="*/ 0 f35 1"/>
                <a:gd name="f44" fmla="*/ 7235 f36 1"/>
                <a:gd name="f45" fmla="*/ 0 f36 1"/>
                <a:gd name="f46" fmla="*/ 14601 f35 1"/>
                <a:gd name="f47" fmla="*/ 20633 f36 1"/>
                <a:gd name="f48" fmla="*/ 12873 f36 1"/>
                <a:gd name="f49" fmla="*/ 7649 f35 1"/>
                <a:gd name="f50" fmla="+- f37 0 f1"/>
                <a:gd name="f51" fmla="*/ f40 1 20632"/>
                <a:gd name="f52" fmla="*/ f41 1 14612"/>
                <a:gd name="f53" fmla="*/ f42 1 20632"/>
                <a:gd name="f54" fmla="*/ f43 1 14612"/>
                <a:gd name="f55" fmla="*/ f44 1 20632"/>
                <a:gd name="f56" fmla="*/ f45 1 20632"/>
                <a:gd name="f57" fmla="*/ f46 1 14612"/>
                <a:gd name="f58" fmla="*/ f47 1 20632"/>
                <a:gd name="f59" fmla="*/ f48 1 20632"/>
                <a:gd name="f60" fmla="*/ f49 1 14612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8"/>
                <a:gd name="f70" fmla="*/ f56 1 f38"/>
                <a:gd name="f71" fmla="*/ f57 1 f39"/>
                <a:gd name="f72" fmla="*/ f58 1 f38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29 1"/>
                <a:gd name="f84" fmla="*/ f70 f29 1"/>
                <a:gd name="f85" fmla="*/ f71 f30 1"/>
                <a:gd name="f86" fmla="*/ f72 f29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3" y="f80"/>
                </a:cxn>
                <a:cxn ang="f50">
                  <a:pos x="f84" y="f85"/>
                </a:cxn>
                <a:cxn ang="f50">
                  <a:pos x="f86" y="f85"/>
                </a:cxn>
                <a:cxn ang="f50">
                  <a:pos x="f87" y="f88"/>
                </a:cxn>
                <a:cxn ang="f50">
                  <a:pos x="f79" y="f80"/>
                </a:cxn>
              </a:cxnLst>
              <a:rect l="f75" t="f78" r="f76" b="f77"/>
              <a:pathLst>
                <a:path w="20632" h="14612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lnTo>
                    <a:pt x="f13" y="f9"/>
                  </a:lnTo>
                  <a:cubicBezTo>
                    <a:pt x="f13" y="f14"/>
                    <a:pt x="f15" y="f16"/>
                    <a:pt x="f5" y="f17"/>
                  </a:cubicBezTo>
                  <a:lnTo>
                    <a:pt x="f18" y="f17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8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0" name="Freeform: Shape 1813">
              <a:extLst>
                <a:ext uri="{FF2B5EF4-FFF2-40B4-BE49-F238E27FC236}">
                  <a16:creationId xmlns:a16="http://schemas.microsoft.com/office/drawing/2014/main" id="{358D23B7-088E-EB56-4022-CCB8A41F46A1}"/>
                </a:ext>
              </a:extLst>
            </p:cNvPr>
            <p:cNvSpPr/>
            <p:nvPr/>
          </p:nvSpPr>
          <p:spPr>
            <a:xfrm>
              <a:off x="158236" y="6470193"/>
              <a:ext cx="35433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379"/>
                <a:gd name="f7" fmla="val 14601"/>
                <a:gd name="f8" fmla="val 37380"/>
                <a:gd name="f9" fmla="val 7234"/>
                <a:gd name="f10" fmla="val 37306"/>
                <a:gd name="f11" fmla="val 3215"/>
                <a:gd name="f12" fmla="val 34029"/>
                <a:gd name="f13" fmla="val 30011"/>
                <a:gd name="f14" fmla="val 7235"/>
                <a:gd name="f15" fmla="val 3240"/>
                <a:gd name="f16" fmla="val 3242"/>
                <a:gd name="f17" fmla="val 11252"/>
                <a:gd name="f18" fmla="val 3218"/>
                <a:gd name="f19" fmla="val 14534"/>
                <a:gd name="f20" fmla="val 34081"/>
                <a:gd name="f21" fmla="val 11306"/>
                <a:gd name="f22" fmla="+- 0 0 -90"/>
                <a:gd name="f23" fmla="*/ f3 1 37379"/>
                <a:gd name="f24" fmla="*/ f4 1 14601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7379"/>
                <a:gd name="f33" fmla="*/ f29 1 14601"/>
                <a:gd name="f34" fmla="*/ 37380 f30 1"/>
                <a:gd name="f35" fmla="*/ 7234 f29 1"/>
                <a:gd name="f36" fmla="*/ 30011 f30 1"/>
                <a:gd name="f37" fmla="*/ 0 f29 1"/>
                <a:gd name="f38" fmla="*/ 7235 f30 1"/>
                <a:gd name="f39" fmla="*/ 0 f30 1"/>
                <a:gd name="f40" fmla="*/ 14601 f29 1"/>
                <a:gd name="f41" fmla="+- f31 0 f1"/>
                <a:gd name="f42" fmla="*/ f34 1 37379"/>
                <a:gd name="f43" fmla="*/ f35 1 14601"/>
                <a:gd name="f44" fmla="*/ f36 1 37379"/>
                <a:gd name="f45" fmla="*/ f37 1 14601"/>
                <a:gd name="f46" fmla="*/ f38 1 37379"/>
                <a:gd name="f47" fmla="*/ f39 1 37379"/>
                <a:gd name="f48" fmla="*/ f40 1 14601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2"/>
                <a:gd name="f58" fmla="*/ f47 1 f32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3 1"/>
                <a:gd name="f69" fmla="*/ f58 f23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8" y="f67"/>
                </a:cxn>
                <a:cxn ang="f41">
                  <a:pos x="f69" y="f65"/>
                </a:cxn>
                <a:cxn ang="f41">
                  <a:pos x="f68" y="f70"/>
                </a:cxn>
                <a:cxn ang="f41">
                  <a:pos x="f66" y="f70"/>
                </a:cxn>
                <a:cxn ang="f41">
                  <a:pos x="f64" y="f65"/>
                </a:cxn>
              </a:cxnLst>
              <a:rect l="f60" t="f63" r="f61" b="f62"/>
              <a:pathLst>
                <a:path w="37379" h="14601">
                  <a:moveTo>
                    <a:pt x="f8" y="f9"/>
                  </a:moveTo>
                  <a:cubicBezTo>
                    <a:pt x="f10" y="f11"/>
                    <a:pt x="f12" y="f5"/>
                    <a:pt x="f13" y="f5"/>
                  </a:cubicBezTo>
                  <a:lnTo>
                    <a:pt x="f14" y="f5"/>
                  </a:lnTo>
                  <a:cubicBezTo>
                    <a:pt x="f15" y="f5"/>
                    <a:pt x="f5" y="f16"/>
                    <a:pt x="f5" y="f9"/>
                  </a:cubicBezTo>
                  <a:cubicBezTo>
                    <a:pt x="f5" y="f17"/>
                    <a:pt x="f18" y="f19"/>
                    <a:pt x="f14" y="f7"/>
                  </a:cubicBezTo>
                  <a:lnTo>
                    <a:pt x="f13" y="f7"/>
                  </a:lnTo>
                  <a:cubicBezTo>
                    <a:pt x="f20" y="f7"/>
                    <a:pt x="f8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1" name="Freeform: Shape 1814">
              <a:extLst>
                <a:ext uri="{FF2B5EF4-FFF2-40B4-BE49-F238E27FC236}">
                  <a16:creationId xmlns:a16="http://schemas.microsoft.com/office/drawing/2014/main" id="{463074A1-7DBF-4004-1820-C5469560AA39}"/>
                </a:ext>
              </a:extLst>
            </p:cNvPr>
            <p:cNvSpPr/>
            <p:nvPr/>
          </p:nvSpPr>
          <p:spPr>
            <a:xfrm>
              <a:off x="138559" y="5598807"/>
              <a:ext cx="13716" cy="8859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885989"/>
                <a:gd name="f8" fmla="val 7235"/>
                <a:gd name="f9" fmla="val 885990"/>
                <a:gd name="f10" fmla="val 11251"/>
                <a:gd name="f11" fmla="val 885923"/>
                <a:gd name="f12" fmla="val 14470"/>
                <a:gd name="f13" fmla="val 882641"/>
                <a:gd name="f14" fmla="val 878622"/>
                <a:gd name="f15" fmla="val 3995"/>
                <a:gd name="f16" fmla="val 11230"/>
                <a:gd name="f17" fmla="val 7234"/>
                <a:gd name="f18" fmla="val 3240"/>
                <a:gd name="f19" fmla="val 879024"/>
                <a:gd name="f20" fmla="val 210"/>
                <a:gd name="f21" fmla="val 882882"/>
                <a:gd name="f22" fmla="val 3370"/>
                <a:gd name="f23" fmla="+- 0 0 -90"/>
                <a:gd name="f24" fmla="*/ f3 1 14469"/>
                <a:gd name="f25" fmla="*/ f4 1 88598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469"/>
                <a:gd name="f34" fmla="*/ f30 1 885989"/>
                <a:gd name="f35" fmla="*/ 7235 f31 1"/>
                <a:gd name="f36" fmla="*/ 885990 f30 1"/>
                <a:gd name="f37" fmla="*/ 14470 f31 1"/>
                <a:gd name="f38" fmla="*/ 878622 f30 1"/>
                <a:gd name="f39" fmla="*/ 0 f30 1"/>
                <a:gd name="f40" fmla="*/ 7234 f30 1"/>
                <a:gd name="f41" fmla="*/ 0 f31 1"/>
                <a:gd name="f42" fmla="*/ 879024 f30 1"/>
                <a:gd name="f43" fmla="+- f32 0 f1"/>
                <a:gd name="f44" fmla="*/ f35 1 14469"/>
                <a:gd name="f45" fmla="*/ f36 1 885989"/>
                <a:gd name="f46" fmla="*/ f37 1 14469"/>
                <a:gd name="f47" fmla="*/ f38 1 885989"/>
                <a:gd name="f48" fmla="*/ f39 1 885989"/>
                <a:gd name="f49" fmla="*/ f40 1 885989"/>
                <a:gd name="f50" fmla="*/ f41 1 14469"/>
                <a:gd name="f51" fmla="*/ f42 1 885989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4"/>
                <a:gd name="f61" fmla="*/ f49 1 f34"/>
                <a:gd name="f62" fmla="*/ f50 1 f33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5 1"/>
                <a:gd name="f73" fmla="*/ f61 f25 1"/>
                <a:gd name="f74" fmla="*/ f62 f24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68" y="f73"/>
                </a:cxn>
                <a:cxn ang="f43">
                  <a:pos x="f74" y="f72"/>
                </a:cxn>
                <a:cxn ang="f43">
                  <a:pos x="f74" y="f75"/>
                </a:cxn>
                <a:cxn ang="f43">
                  <a:pos x="f68" y="f69"/>
                </a:cxn>
              </a:cxnLst>
              <a:rect l="f64" t="f67" r="f65" b="f66"/>
              <a:pathLst>
                <a:path w="14469" h="885989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cubicBezTo>
                    <a:pt x="f12" y="f15"/>
                    <a:pt x="f16" y="f17"/>
                    <a:pt x="f8" y="f17"/>
                  </a:cubicBezTo>
                  <a:cubicBezTo>
                    <a:pt x="f18" y="f17"/>
                    <a:pt x="f5" y="f15"/>
                    <a:pt x="f5" y="f5"/>
                  </a:cubicBezTo>
                  <a:lnTo>
                    <a:pt x="f5" y="f19"/>
                  </a:lnTo>
                  <a:cubicBezTo>
                    <a:pt x="f20" y="f21"/>
                    <a:pt x="f22" y="f11"/>
                    <a:pt x="f8" y="f9"/>
                  </a:cubicBez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2" name="Freeform: Shape 1815">
              <a:extLst>
                <a:ext uri="{FF2B5EF4-FFF2-40B4-BE49-F238E27FC236}">
                  <a16:creationId xmlns:a16="http://schemas.microsoft.com/office/drawing/2014/main" id="{87362D69-3479-DE9A-1933-38A6C9D64801}"/>
                </a:ext>
              </a:extLst>
            </p:cNvPr>
            <p:cNvSpPr/>
            <p:nvPr/>
          </p:nvSpPr>
          <p:spPr>
            <a:xfrm>
              <a:off x="138559" y="5435696"/>
              <a:ext cx="13889" cy="1704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50"/>
                <a:gd name="f7" fmla="val 170410"/>
                <a:gd name="f8" fmla="val 6648"/>
                <a:gd name="f9" fmla="val 163110"/>
                <a:gd name="f10" fmla="val 167142"/>
                <a:gd name="f11" fmla="val 3269"/>
                <a:gd name="f12" fmla="val 7302"/>
                <a:gd name="f13" fmla="val 11334"/>
                <a:gd name="f14" fmla="val 14604"/>
                <a:gd name="f15" fmla="val 14667"/>
                <a:gd name="f16" fmla="val 6159"/>
                <a:gd name="f17" fmla="val 5664"/>
                <a:gd name="f18" fmla="val 5175"/>
                <a:gd name="f19" fmla="val 14654"/>
                <a:gd name="f20" fmla="val 4774"/>
                <a:gd name="f21" fmla="val 4370"/>
                <a:gd name="f22" fmla="val 3969"/>
                <a:gd name="f23" fmla="val 14460"/>
                <a:gd name="f24" fmla="val 3567"/>
                <a:gd name="f25" fmla="val 14232"/>
                <a:gd name="f26" fmla="val 3202"/>
                <a:gd name="f27" fmla="val 13934"/>
                <a:gd name="f28" fmla="val 2898"/>
                <a:gd name="f29" fmla="val 12862"/>
                <a:gd name="f30" fmla="val 1826"/>
                <a:gd name="f31" fmla="val 11609"/>
                <a:gd name="f32" fmla="val 705"/>
                <a:gd name="f33" fmla="val 9988"/>
                <a:gd name="f34" fmla="val 85"/>
                <a:gd name="f35" fmla="val 8307"/>
                <a:gd name="f36" fmla="val 4357"/>
                <a:gd name="f37" fmla="val -521"/>
                <a:gd name="f38" fmla="val 665"/>
                <a:gd name="f39" fmla="val 2190"/>
                <a:gd name="f40" fmla="val 60"/>
                <a:gd name="f41" fmla="val 6139"/>
                <a:gd name="f42" fmla="val 34"/>
                <a:gd name="f43" fmla="val 6308"/>
                <a:gd name="f44" fmla="val 13"/>
                <a:gd name="f45" fmla="val 6478"/>
                <a:gd name="f46" fmla="+- 0 0 -90"/>
                <a:gd name="f47" fmla="*/ f3 1 14650"/>
                <a:gd name="f48" fmla="*/ f4 1 170410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4650"/>
                <a:gd name="f57" fmla="*/ f53 1 170410"/>
                <a:gd name="f58" fmla="*/ 0 f54 1"/>
                <a:gd name="f59" fmla="*/ 6648 f53 1"/>
                <a:gd name="f60" fmla="*/ 163110 f53 1"/>
                <a:gd name="f61" fmla="*/ 7302 f54 1"/>
                <a:gd name="f62" fmla="*/ 170410 f53 1"/>
                <a:gd name="f63" fmla="*/ 14604 f54 1"/>
                <a:gd name="f64" fmla="*/ 5175 f53 1"/>
                <a:gd name="f65" fmla="*/ 3969 f53 1"/>
                <a:gd name="f66" fmla="*/ 13934 f54 1"/>
                <a:gd name="f67" fmla="*/ 2898 f53 1"/>
                <a:gd name="f68" fmla="*/ 12862 f54 1"/>
                <a:gd name="f69" fmla="*/ 1826 f53 1"/>
                <a:gd name="f70" fmla="*/ 8307 f54 1"/>
                <a:gd name="f71" fmla="*/ 85 f53 1"/>
                <a:gd name="f72" fmla="*/ 60 f54 1"/>
                <a:gd name="f73" fmla="*/ 6139 f53 1"/>
                <a:gd name="f74" fmla="+- f55 0 f1"/>
                <a:gd name="f75" fmla="*/ f58 1 14650"/>
                <a:gd name="f76" fmla="*/ f59 1 170410"/>
                <a:gd name="f77" fmla="*/ f60 1 170410"/>
                <a:gd name="f78" fmla="*/ f61 1 14650"/>
                <a:gd name="f79" fmla="*/ f62 1 170410"/>
                <a:gd name="f80" fmla="*/ f63 1 14650"/>
                <a:gd name="f81" fmla="*/ f64 1 170410"/>
                <a:gd name="f82" fmla="*/ f65 1 170410"/>
                <a:gd name="f83" fmla="*/ f66 1 14650"/>
                <a:gd name="f84" fmla="*/ f67 1 170410"/>
                <a:gd name="f85" fmla="*/ f68 1 14650"/>
                <a:gd name="f86" fmla="*/ f69 1 170410"/>
                <a:gd name="f87" fmla="*/ f70 1 14650"/>
                <a:gd name="f88" fmla="*/ f71 1 170410"/>
                <a:gd name="f89" fmla="*/ f72 1 14650"/>
                <a:gd name="f90" fmla="*/ f73 1 170410"/>
                <a:gd name="f91" fmla="*/ f49 1 f56"/>
                <a:gd name="f92" fmla="*/ f50 1 f56"/>
                <a:gd name="f93" fmla="*/ f49 1 f57"/>
                <a:gd name="f94" fmla="*/ f51 1 f57"/>
                <a:gd name="f95" fmla="*/ f75 1 f56"/>
                <a:gd name="f96" fmla="*/ f76 1 f57"/>
                <a:gd name="f97" fmla="*/ f77 1 f57"/>
                <a:gd name="f98" fmla="*/ f78 1 f56"/>
                <a:gd name="f99" fmla="*/ f79 1 f57"/>
                <a:gd name="f100" fmla="*/ f80 1 f56"/>
                <a:gd name="f101" fmla="*/ f81 1 f57"/>
                <a:gd name="f102" fmla="*/ f82 1 f57"/>
                <a:gd name="f103" fmla="*/ f83 1 f56"/>
                <a:gd name="f104" fmla="*/ f84 1 f57"/>
                <a:gd name="f105" fmla="*/ f85 1 f56"/>
                <a:gd name="f106" fmla="*/ f86 1 f57"/>
                <a:gd name="f107" fmla="*/ f87 1 f56"/>
                <a:gd name="f108" fmla="*/ f88 1 f57"/>
                <a:gd name="f109" fmla="*/ f89 1 f56"/>
                <a:gd name="f110" fmla="*/ f90 1 f57"/>
                <a:gd name="f111" fmla="*/ f91 f47 1"/>
                <a:gd name="f112" fmla="*/ f92 f47 1"/>
                <a:gd name="f113" fmla="*/ f94 f48 1"/>
                <a:gd name="f114" fmla="*/ f93 f48 1"/>
                <a:gd name="f115" fmla="*/ f95 f47 1"/>
                <a:gd name="f116" fmla="*/ f96 f48 1"/>
                <a:gd name="f117" fmla="*/ f97 f48 1"/>
                <a:gd name="f118" fmla="*/ f98 f47 1"/>
                <a:gd name="f119" fmla="*/ f99 f48 1"/>
                <a:gd name="f120" fmla="*/ f100 f47 1"/>
                <a:gd name="f121" fmla="*/ f101 f48 1"/>
                <a:gd name="f122" fmla="*/ f102 f48 1"/>
                <a:gd name="f123" fmla="*/ f103 f47 1"/>
                <a:gd name="f124" fmla="*/ f104 f48 1"/>
                <a:gd name="f125" fmla="*/ f105 f47 1"/>
                <a:gd name="f126" fmla="*/ f106 f48 1"/>
                <a:gd name="f127" fmla="*/ f107 f47 1"/>
                <a:gd name="f128" fmla="*/ f108 f48 1"/>
                <a:gd name="f129" fmla="*/ f109 f47 1"/>
                <a:gd name="f130" fmla="*/ f110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5" y="f116"/>
                </a:cxn>
                <a:cxn ang="f74">
                  <a:pos x="f115" y="f117"/>
                </a:cxn>
                <a:cxn ang="f74">
                  <a:pos x="f118" y="f119"/>
                </a:cxn>
                <a:cxn ang="f74">
                  <a:pos x="f120" y="f117"/>
                </a:cxn>
                <a:cxn ang="f74">
                  <a:pos x="f120" y="f116"/>
                </a:cxn>
                <a:cxn ang="f74">
                  <a:pos x="f120" y="f116"/>
                </a:cxn>
                <a:cxn ang="f74">
                  <a:pos x="f120" y="f121"/>
                </a:cxn>
                <a:cxn ang="f74">
                  <a:pos x="f120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9" y="f130"/>
                </a:cxn>
                <a:cxn ang="f74">
                  <a:pos x="f115" y="f116"/>
                </a:cxn>
              </a:cxnLst>
              <a:rect l="f111" t="f114" r="f112" b="f113"/>
              <a:pathLst>
                <a:path w="14650" h="170410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7"/>
                    <a:pt x="f12" y="f7"/>
                  </a:cubicBezTo>
                  <a:cubicBezTo>
                    <a:pt x="f13" y="f7"/>
                    <a:pt x="f14" y="f10"/>
                    <a:pt x="f14" y="f9"/>
                  </a:cubicBezTo>
                  <a:lnTo>
                    <a:pt x="f14" y="f8"/>
                  </a:lnTo>
                  <a:cubicBezTo>
                    <a:pt x="f14" y="f8"/>
                    <a:pt x="f14" y="f8"/>
                    <a:pt x="f14" y="f8"/>
                  </a:cubicBezTo>
                  <a:cubicBezTo>
                    <a:pt x="f15" y="f16"/>
                    <a:pt x="f15" y="f17"/>
                    <a:pt x="f14" y="f18"/>
                  </a:cubicBezTo>
                  <a:cubicBezTo>
                    <a:pt x="f19" y="f20"/>
                    <a:pt x="f19" y="f21"/>
                    <a:pt x="f14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cubicBezTo>
                    <a:pt x="f31" y="f32"/>
                    <a:pt x="f33" y="f34"/>
                    <a:pt x="f35" y="f34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3" name="Freeform: Shape 1816">
              <a:extLst>
                <a:ext uri="{FF2B5EF4-FFF2-40B4-BE49-F238E27FC236}">
                  <a16:creationId xmlns:a16="http://schemas.microsoft.com/office/drawing/2014/main" id="{E312E6A0-DA7C-A0E6-0D51-955341F0C3F6}"/>
                </a:ext>
              </a:extLst>
            </p:cNvPr>
            <p:cNvSpPr/>
            <p:nvPr/>
          </p:nvSpPr>
          <p:spPr>
            <a:xfrm>
              <a:off x="299840" y="6480910"/>
              <a:ext cx="13844" cy="3723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72399"/>
                <a:gd name="f8" fmla="val 7369"/>
                <a:gd name="f9" fmla="val 7234"/>
                <a:gd name="f10" fmla="val 4404"/>
                <a:gd name="f11" fmla="val 7260"/>
                <a:gd name="f12" fmla="val 1732"/>
                <a:gd name="f13" fmla="val 5452"/>
                <a:gd name="f14" fmla="val 670"/>
                <a:gd name="f15" fmla="val 2679"/>
                <a:gd name="f16" fmla="val 14604"/>
                <a:gd name="f17" fmla="val 3992"/>
                <a:gd name="f18" fmla="val 11364"/>
                <a:gd name="f19" fmla="+- 0 0 -90"/>
                <a:gd name="f20" fmla="*/ f3 1 14603"/>
                <a:gd name="f21" fmla="*/ f4 1 37239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372399"/>
                <a:gd name="f31" fmla="*/ 7369 f27 1"/>
                <a:gd name="f32" fmla="*/ 7234 f26 1"/>
                <a:gd name="f33" fmla="*/ 670 f27 1"/>
                <a:gd name="f34" fmla="*/ 2679 f26 1"/>
                <a:gd name="f35" fmla="*/ 0 f27 1"/>
                <a:gd name="f36" fmla="*/ 372399 f26 1"/>
                <a:gd name="f37" fmla="*/ 14604 f27 1"/>
                <a:gd name="f38" fmla="*/ 0 f26 1"/>
                <a:gd name="f39" fmla="+- f28 0 f1"/>
                <a:gd name="f40" fmla="*/ f31 1 14603"/>
                <a:gd name="f41" fmla="*/ f32 1 372399"/>
                <a:gd name="f42" fmla="*/ f33 1 14603"/>
                <a:gd name="f43" fmla="*/ f34 1 372399"/>
                <a:gd name="f44" fmla="*/ f35 1 14603"/>
                <a:gd name="f45" fmla="*/ f36 1 372399"/>
                <a:gd name="f46" fmla="*/ f37 1 14603"/>
                <a:gd name="f47" fmla="*/ f38 1 372399"/>
                <a:gd name="f48" fmla="*/ f22 1 f29"/>
                <a:gd name="f49" fmla="*/ f23 1 f29"/>
                <a:gd name="f50" fmla="*/ f22 1 f30"/>
                <a:gd name="f51" fmla="*/ f24 1 f30"/>
                <a:gd name="f52" fmla="*/ f40 1 f29"/>
                <a:gd name="f53" fmla="*/ f41 1 f30"/>
                <a:gd name="f54" fmla="*/ f42 1 f29"/>
                <a:gd name="f55" fmla="*/ f43 1 f30"/>
                <a:gd name="f56" fmla="*/ f44 1 f29"/>
                <a:gd name="f57" fmla="*/ f45 1 f30"/>
                <a:gd name="f58" fmla="*/ f46 1 f29"/>
                <a:gd name="f59" fmla="*/ f47 1 f30"/>
                <a:gd name="f60" fmla="*/ f48 f20 1"/>
                <a:gd name="f61" fmla="*/ f49 f20 1"/>
                <a:gd name="f62" fmla="*/ f51 f21 1"/>
                <a:gd name="f63" fmla="*/ f50 f21 1"/>
                <a:gd name="f64" fmla="*/ f52 f20 1"/>
                <a:gd name="f65" fmla="*/ f53 f21 1"/>
                <a:gd name="f66" fmla="*/ f54 f20 1"/>
                <a:gd name="f67" fmla="*/ f55 f21 1"/>
                <a:gd name="f68" fmla="*/ f56 f20 1"/>
                <a:gd name="f69" fmla="*/ f57 f21 1"/>
                <a:gd name="f70" fmla="*/ f58 f20 1"/>
                <a:gd name="f71" fmla="*/ f59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8" y="f67"/>
                </a:cxn>
                <a:cxn ang="f39">
                  <a:pos x="f68" y="f69"/>
                </a:cxn>
                <a:cxn ang="f39">
                  <a:pos x="f70" y="f69"/>
                </a:cxn>
                <a:cxn ang="f39">
                  <a:pos x="f70" y="f71"/>
                </a:cxn>
                <a:cxn ang="f39">
                  <a:pos x="f64" y="f65"/>
                </a:cxn>
              </a:cxnLst>
              <a:rect l="f60" t="f63" r="f61" b="f62"/>
              <a:pathLst>
                <a:path w="14603" h="37239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5" y="f7"/>
                  </a:lnTo>
                  <a:lnTo>
                    <a:pt x="f16" y="f7"/>
                  </a:lnTo>
                  <a:lnTo>
                    <a:pt x="f16" y="f5"/>
                  </a:lnTo>
                  <a:cubicBezTo>
                    <a:pt x="f16" y="f17"/>
                    <a:pt x="f1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4" name="Freeform: Shape 1817">
              <a:extLst>
                <a:ext uri="{FF2B5EF4-FFF2-40B4-BE49-F238E27FC236}">
                  <a16:creationId xmlns:a16="http://schemas.microsoft.com/office/drawing/2014/main" id="{E4F2F44F-7C75-890F-0D04-A1044D2035AA}"/>
                </a:ext>
              </a:extLst>
            </p:cNvPr>
            <p:cNvSpPr/>
            <p:nvPr/>
          </p:nvSpPr>
          <p:spPr>
            <a:xfrm>
              <a:off x="290065" y="6121240"/>
              <a:ext cx="13844" cy="3635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63558"/>
                <a:gd name="f8" fmla="val 7235"/>
                <a:gd name="f9" fmla="val 8316"/>
                <a:gd name="f10" fmla="val 363572"/>
                <a:gd name="f11" fmla="val 9382"/>
                <a:gd name="f12" fmla="val 363304"/>
                <a:gd name="f13" fmla="val 10316"/>
                <a:gd name="f14" fmla="val 362755"/>
                <a:gd name="f15" fmla="val 10986"/>
                <a:gd name="f16" fmla="val 10563"/>
                <a:gd name="f17" fmla="val 361924"/>
                <a:gd name="f18" fmla="val 10334"/>
                <a:gd name="f19" fmla="val 361013"/>
                <a:gd name="f20" fmla="val 360076"/>
                <a:gd name="f21" fmla="val 349493"/>
                <a:gd name="f22" fmla="val 10351"/>
                <a:gd name="f23" fmla="val 346693"/>
                <a:gd name="f24" fmla="val 12031"/>
                <a:gd name="f25" fmla="val 344175"/>
                <a:gd name="f26" fmla="val 14604"/>
                <a:gd name="f27" fmla="val 343063"/>
                <a:gd name="f28" fmla="val 4072"/>
                <a:gd name="f29" fmla="val 11305"/>
                <a:gd name="f30" fmla="val 7368"/>
                <a:gd name="f31" fmla="val 3218"/>
                <a:gd name="f32" fmla="val 7301"/>
                <a:gd name="f33" fmla="val 4019"/>
                <a:gd name="f34" fmla="val 356459"/>
                <a:gd name="f35" fmla="val 142"/>
                <a:gd name="f36" fmla="val 360370"/>
                <a:gd name="f37" fmla="val 3320"/>
                <a:gd name="f38" fmla="val 363491"/>
                <a:gd name="f39" fmla="+- 0 0 -90"/>
                <a:gd name="f40" fmla="*/ f3 1 14603"/>
                <a:gd name="f41" fmla="*/ f4 1 363558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4603"/>
                <a:gd name="f50" fmla="*/ f46 1 363558"/>
                <a:gd name="f51" fmla="*/ 7235 f47 1"/>
                <a:gd name="f52" fmla="*/ 363558 f46 1"/>
                <a:gd name="f53" fmla="*/ 10316 f47 1"/>
                <a:gd name="f54" fmla="*/ 362755 f46 1"/>
                <a:gd name="f55" fmla="*/ 10986 f47 1"/>
                <a:gd name="f56" fmla="*/ 360076 f46 1"/>
                <a:gd name="f57" fmla="*/ 349493 f46 1"/>
                <a:gd name="f58" fmla="*/ 14604 f47 1"/>
                <a:gd name="f59" fmla="*/ 343063 f46 1"/>
                <a:gd name="f60" fmla="*/ 0 f46 1"/>
                <a:gd name="f61" fmla="*/ 7368 f46 1"/>
                <a:gd name="f62" fmla="*/ 0 f47 1"/>
                <a:gd name="f63" fmla="*/ 356459 f46 1"/>
                <a:gd name="f64" fmla="+- f48 0 f1"/>
                <a:gd name="f65" fmla="*/ f51 1 14603"/>
                <a:gd name="f66" fmla="*/ f52 1 363558"/>
                <a:gd name="f67" fmla="*/ f53 1 14603"/>
                <a:gd name="f68" fmla="*/ f54 1 363558"/>
                <a:gd name="f69" fmla="*/ f55 1 14603"/>
                <a:gd name="f70" fmla="*/ f56 1 363558"/>
                <a:gd name="f71" fmla="*/ f57 1 363558"/>
                <a:gd name="f72" fmla="*/ f58 1 14603"/>
                <a:gd name="f73" fmla="*/ f59 1 363558"/>
                <a:gd name="f74" fmla="*/ f60 1 363558"/>
                <a:gd name="f75" fmla="*/ f61 1 363558"/>
                <a:gd name="f76" fmla="*/ f62 1 14603"/>
                <a:gd name="f77" fmla="*/ f63 1 363558"/>
                <a:gd name="f78" fmla="*/ f42 1 f49"/>
                <a:gd name="f79" fmla="*/ f43 1 f49"/>
                <a:gd name="f80" fmla="*/ f42 1 f50"/>
                <a:gd name="f81" fmla="*/ f44 1 f50"/>
                <a:gd name="f82" fmla="*/ f65 1 f49"/>
                <a:gd name="f83" fmla="*/ f66 1 f50"/>
                <a:gd name="f84" fmla="*/ f67 1 f49"/>
                <a:gd name="f85" fmla="*/ f68 1 f50"/>
                <a:gd name="f86" fmla="*/ f69 1 f49"/>
                <a:gd name="f87" fmla="*/ f70 1 f50"/>
                <a:gd name="f88" fmla="*/ f71 1 f50"/>
                <a:gd name="f89" fmla="*/ f72 1 f49"/>
                <a:gd name="f90" fmla="*/ f73 1 f50"/>
                <a:gd name="f91" fmla="*/ f74 1 f50"/>
                <a:gd name="f92" fmla="*/ f75 1 f50"/>
                <a:gd name="f93" fmla="*/ f76 1 f49"/>
                <a:gd name="f94" fmla="*/ f77 1 f50"/>
                <a:gd name="f95" fmla="*/ f78 f40 1"/>
                <a:gd name="f96" fmla="*/ f79 f40 1"/>
                <a:gd name="f97" fmla="*/ f81 f41 1"/>
                <a:gd name="f98" fmla="*/ f80 f41 1"/>
                <a:gd name="f99" fmla="*/ f82 f40 1"/>
                <a:gd name="f100" fmla="*/ f83 f41 1"/>
                <a:gd name="f101" fmla="*/ f84 f40 1"/>
                <a:gd name="f102" fmla="*/ f85 f41 1"/>
                <a:gd name="f103" fmla="*/ f86 f40 1"/>
                <a:gd name="f104" fmla="*/ f87 f41 1"/>
                <a:gd name="f105" fmla="*/ f88 f41 1"/>
                <a:gd name="f106" fmla="*/ f89 f40 1"/>
                <a:gd name="f107" fmla="*/ f90 f41 1"/>
                <a:gd name="f108" fmla="*/ f91 f41 1"/>
                <a:gd name="f109" fmla="*/ f92 f41 1"/>
                <a:gd name="f110" fmla="*/ f93 f40 1"/>
                <a:gd name="f111" fmla="*/ f94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9" y="f100"/>
                </a:cxn>
                <a:cxn ang="f64">
                  <a:pos x="f101" y="f102"/>
                </a:cxn>
                <a:cxn ang="f64">
                  <a:pos x="f103" y="f102"/>
                </a:cxn>
                <a:cxn ang="f64">
                  <a:pos x="f101" y="f104"/>
                </a:cxn>
                <a:cxn ang="f64">
                  <a:pos x="f101" y="f105"/>
                </a:cxn>
                <a:cxn ang="f64">
                  <a:pos x="f106" y="f107"/>
                </a:cxn>
                <a:cxn ang="f64">
                  <a:pos x="f106" y="f107"/>
                </a:cxn>
                <a:cxn ang="f64">
                  <a:pos x="f106" y="f108"/>
                </a:cxn>
                <a:cxn ang="f64">
                  <a:pos x="f99" y="f109"/>
                </a:cxn>
                <a:cxn ang="f64">
                  <a:pos x="f110" y="f108"/>
                </a:cxn>
                <a:cxn ang="f64">
                  <a:pos x="f110" y="f111"/>
                </a:cxn>
                <a:cxn ang="f64">
                  <a:pos x="f99" y="f100"/>
                </a:cxn>
              </a:cxnLst>
              <a:rect l="f95" t="f98" r="f96" b="f97"/>
              <a:pathLst>
                <a:path w="14603" h="363558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4"/>
                  </a:lnTo>
                  <a:cubicBezTo>
                    <a:pt x="f16" y="f17"/>
                    <a:pt x="f18" y="f19"/>
                    <a:pt x="f13" y="f20"/>
                  </a:cubicBezTo>
                  <a:lnTo>
                    <a:pt x="f13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6" y="f5"/>
                  </a:lnTo>
                  <a:cubicBezTo>
                    <a:pt x="f26" y="f28"/>
                    <a:pt x="f29" y="f30"/>
                    <a:pt x="f8" y="f30"/>
                  </a:cubicBezTo>
                  <a:cubicBezTo>
                    <a:pt x="f31" y="f32"/>
                    <a:pt x="f5" y="f33"/>
                    <a:pt x="f5" y="f5"/>
                  </a:cubicBezTo>
                  <a:lnTo>
                    <a:pt x="f5" y="f34"/>
                  </a:lnTo>
                  <a:cubicBezTo>
                    <a:pt x="f35" y="f36"/>
                    <a:pt x="f37" y="f3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5" name="Freeform: Shape 1818">
              <a:extLst>
                <a:ext uri="{FF2B5EF4-FFF2-40B4-BE49-F238E27FC236}">
                  <a16:creationId xmlns:a16="http://schemas.microsoft.com/office/drawing/2014/main" id="{A8C205B1-CC73-FD8A-2A58-D38C94A233BA}"/>
                </a:ext>
              </a:extLst>
            </p:cNvPr>
            <p:cNvSpPr/>
            <p:nvPr/>
          </p:nvSpPr>
          <p:spPr>
            <a:xfrm>
              <a:off x="657343" y="6470861"/>
              <a:ext cx="13844" cy="3828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82848"/>
                <a:gd name="f8" fmla="val 14604"/>
                <a:gd name="f9" fmla="val 6564"/>
                <a:gd name="f10" fmla="val 14530"/>
                <a:gd name="f11" fmla="val 4019"/>
                <a:gd name="f12" fmla="val 11253"/>
                <a:gd name="f13" fmla="val 7234"/>
                <a:gd name="f14" fmla="val 7235"/>
                <a:gd name="f15" fmla="val 3240"/>
                <a:gd name="f16" fmla="val 3992"/>
                <a:gd name="f17" fmla="+- 0 0 -90"/>
                <a:gd name="f18" fmla="*/ f3 1 14603"/>
                <a:gd name="f19" fmla="*/ f4 1 38284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603"/>
                <a:gd name="f28" fmla="*/ f24 1 382848"/>
                <a:gd name="f29" fmla="*/ 14604 f25 1"/>
                <a:gd name="f30" fmla="*/ 6564 f24 1"/>
                <a:gd name="f31" fmla="*/ 0 f24 1"/>
                <a:gd name="f32" fmla="*/ 7235 f25 1"/>
                <a:gd name="f33" fmla="*/ 7234 f24 1"/>
                <a:gd name="f34" fmla="*/ 0 f25 1"/>
                <a:gd name="f35" fmla="*/ 382848 f24 1"/>
                <a:gd name="f36" fmla="+- f26 0 f1"/>
                <a:gd name="f37" fmla="*/ f29 1 14603"/>
                <a:gd name="f38" fmla="*/ f30 1 382848"/>
                <a:gd name="f39" fmla="*/ f31 1 382848"/>
                <a:gd name="f40" fmla="*/ f32 1 14603"/>
                <a:gd name="f41" fmla="*/ f33 1 382848"/>
                <a:gd name="f42" fmla="*/ f34 1 14603"/>
                <a:gd name="f43" fmla="*/ f35 1 382848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3"/>
                </a:cxn>
                <a:cxn ang="f36">
                  <a:pos x="f64" y="f61"/>
                </a:cxn>
                <a:cxn ang="f36">
                  <a:pos x="f64" y="f65"/>
                </a:cxn>
                <a:cxn ang="f36">
                  <a:pos x="f59" y="f65"/>
                </a:cxn>
                <a:cxn ang="f36">
                  <a:pos x="f59" y="f60"/>
                </a:cxn>
              </a:cxnLst>
              <a:rect l="f55" t="f58" r="f56" b="f57"/>
              <a:pathLst>
                <a:path w="14603" h="382848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2" y="f13"/>
                    <a:pt x="f14" y="f13"/>
                  </a:cubicBezTo>
                  <a:cubicBezTo>
                    <a:pt x="f15" y="f13"/>
                    <a:pt x="f5" y="f16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6" name="Freeform: Shape 1819">
              <a:extLst>
                <a:ext uri="{FF2B5EF4-FFF2-40B4-BE49-F238E27FC236}">
                  <a16:creationId xmlns:a16="http://schemas.microsoft.com/office/drawing/2014/main" id="{2FDB7F0E-ED3D-C2ED-9BDF-96D441CF4DC1}"/>
                </a:ext>
              </a:extLst>
            </p:cNvPr>
            <p:cNvSpPr/>
            <p:nvPr/>
          </p:nvSpPr>
          <p:spPr>
            <a:xfrm>
              <a:off x="4323036" y="6539258"/>
              <a:ext cx="13807" cy="3147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70"/>
                <a:gd name="f7" fmla="val 314724"/>
                <a:gd name="f8" fmla="val 6624"/>
                <a:gd name="f9" fmla="val 314725"/>
                <a:gd name="f10" fmla="val 14470"/>
                <a:gd name="f11" fmla="val 14536"/>
                <a:gd name="f12" fmla="val 6222"/>
                <a:gd name="f13" fmla="val 5820"/>
                <a:gd name="f14" fmla="val 5419"/>
                <a:gd name="f15" fmla="val 14604"/>
                <a:gd name="f16" fmla="val 4936"/>
                <a:gd name="f17" fmla="val 4427"/>
                <a:gd name="f18" fmla="val 3945"/>
                <a:gd name="f19" fmla="val 14296"/>
                <a:gd name="f20" fmla="val 3516"/>
                <a:gd name="f21" fmla="val 14068"/>
                <a:gd name="f22" fmla="val 3115"/>
                <a:gd name="f23" fmla="val 13800"/>
                <a:gd name="f24" fmla="val 2739"/>
                <a:gd name="f25" fmla="val 12996"/>
                <a:gd name="f26" fmla="val 1668"/>
                <a:gd name="f27" fmla="val 12192"/>
                <a:gd name="f28" fmla="val 11924"/>
                <a:gd name="f29" fmla="val 864"/>
                <a:gd name="f30" fmla="val 10718"/>
                <a:gd name="f31" fmla="val 60"/>
                <a:gd name="f32" fmla="val 10236"/>
                <a:gd name="f33" fmla="val -20"/>
                <a:gd name="f34" fmla="val 9727"/>
                <a:gd name="f35" fmla="val 9244"/>
                <a:gd name="f36" fmla="val 7771"/>
                <a:gd name="f37" fmla="val 3818"/>
                <a:gd name="f38" fmla="val -248"/>
                <a:gd name="f39" fmla="val 348"/>
                <a:gd name="f40" fmla="val 2672"/>
                <a:gd name="f41" fmla="+- 0 0 -90"/>
                <a:gd name="f42" fmla="*/ f3 1 14570"/>
                <a:gd name="f43" fmla="*/ f4 1 314724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4570"/>
                <a:gd name="f52" fmla="*/ f48 1 314724"/>
                <a:gd name="f53" fmla="*/ 0 f49 1"/>
                <a:gd name="f54" fmla="*/ 6624 f48 1"/>
                <a:gd name="f55" fmla="*/ 314725 f48 1"/>
                <a:gd name="f56" fmla="*/ 14470 f49 1"/>
                <a:gd name="f57" fmla="*/ 5419 f48 1"/>
                <a:gd name="f58" fmla="*/ 3945 f48 1"/>
                <a:gd name="f59" fmla="*/ 13800 f49 1"/>
                <a:gd name="f60" fmla="*/ 2739 f48 1"/>
                <a:gd name="f61" fmla="*/ 12996 f49 1"/>
                <a:gd name="f62" fmla="*/ 1668 f48 1"/>
                <a:gd name="f63" fmla="*/ 11924 f49 1"/>
                <a:gd name="f64" fmla="*/ 864 f48 1"/>
                <a:gd name="f65" fmla="*/ 10718 f49 1"/>
                <a:gd name="f66" fmla="*/ 60 f48 1"/>
                <a:gd name="f67" fmla="*/ 9244 f49 1"/>
                <a:gd name="f68" fmla="*/ 7771 f49 1"/>
                <a:gd name="f69" fmla="+- f50 0 f1"/>
                <a:gd name="f70" fmla="*/ f53 1 14570"/>
                <a:gd name="f71" fmla="*/ f54 1 314724"/>
                <a:gd name="f72" fmla="*/ f55 1 314724"/>
                <a:gd name="f73" fmla="*/ f56 1 14570"/>
                <a:gd name="f74" fmla="*/ f57 1 314724"/>
                <a:gd name="f75" fmla="*/ f58 1 314724"/>
                <a:gd name="f76" fmla="*/ f59 1 14570"/>
                <a:gd name="f77" fmla="*/ f60 1 314724"/>
                <a:gd name="f78" fmla="*/ f61 1 14570"/>
                <a:gd name="f79" fmla="*/ f62 1 314724"/>
                <a:gd name="f80" fmla="*/ f63 1 14570"/>
                <a:gd name="f81" fmla="*/ f64 1 314724"/>
                <a:gd name="f82" fmla="*/ f65 1 14570"/>
                <a:gd name="f83" fmla="*/ f66 1 314724"/>
                <a:gd name="f84" fmla="*/ f67 1 14570"/>
                <a:gd name="f85" fmla="*/ f68 1 14570"/>
                <a:gd name="f86" fmla="*/ f44 1 f51"/>
                <a:gd name="f87" fmla="*/ f45 1 f51"/>
                <a:gd name="f88" fmla="*/ f44 1 f52"/>
                <a:gd name="f89" fmla="*/ f46 1 f52"/>
                <a:gd name="f90" fmla="*/ f70 1 f51"/>
                <a:gd name="f91" fmla="*/ f71 1 f52"/>
                <a:gd name="f92" fmla="*/ f72 1 f52"/>
                <a:gd name="f93" fmla="*/ f73 1 f51"/>
                <a:gd name="f94" fmla="*/ f74 1 f52"/>
                <a:gd name="f95" fmla="*/ f75 1 f52"/>
                <a:gd name="f96" fmla="*/ f76 1 f51"/>
                <a:gd name="f97" fmla="*/ f77 1 f52"/>
                <a:gd name="f98" fmla="*/ f78 1 f51"/>
                <a:gd name="f99" fmla="*/ f79 1 f52"/>
                <a:gd name="f100" fmla="*/ f80 1 f51"/>
                <a:gd name="f101" fmla="*/ f81 1 f52"/>
                <a:gd name="f102" fmla="*/ f82 1 f51"/>
                <a:gd name="f103" fmla="*/ f83 1 f52"/>
                <a:gd name="f104" fmla="*/ f84 1 f51"/>
                <a:gd name="f105" fmla="*/ f85 1 f51"/>
                <a:gd name="f106" fmla="*/ f86 f42 1"/>
                <a:gd name="f107" fmla="*/ f87 f42 1"/>
                <a:gd name="f108" fmla="*/ f89 f43 1"/>
                <a:gd name="f109" fmla="*/ f88 f43 1"/>
                <a:gd name="f110" fmla="*/ f90 f42 1"/>
                <a:gd name="f111" fmla="*/ f91 f43 1"/>
                <a:gd name="f112" fmla="*/ f92 f43 1"/>
                <a:gd name="f113" fmla="*/ f93 f42 1"/>
                <a:gd name="f114" fmla="*/ f94 f43 1"/>
                <a:gd name="f115" fmla="*/ f95 f43 1"/>
                <a:gd name="f116" fmla="*/ f96 f42 1"/>
                <a:gd name="f117" fmla="*/ f97 f43 1"/>
                <a:gd name="f118" fmla="*/ f98 f42 1"/>
                <a:gd name="f119" fmla="*/ f99 f43 1"/>
                <a:gd name="f120" fmla="*/ f100 f42 1"/>
                <a:gd name="f121" fmla="*/ f101 f43 1"/>
                <a:gd name="f122" fmla="*/ f102 f42 1"/>
                <a:gd name="f123" fmla="*/ f103 f43 1"/>
                <a:gd name="f124" fmla="*/ f104 f42 1"/>
                <a:gd name="f125" fmla="*/ f105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0" y="f111"/>
                </a:cxn>
                <a:cxn ang="f69">
                  <a:pos x="f110" y="f112"/>
                </a:cxn>
                <a:cxn ang="f69">
                  <a:pos x="f113" y="f112"/>
                </a:cxn>
                <a:cxn ang="f69">
                  <a:pos x="f113" y="f111"/>
                </a:cxn>
                <a:cxn ang="f69">
                  <a:pos x="f113" y="f114"/>
                </a:cxn>
                <a:cxn ang="f69">
                  <a:pos x="f113" y="f115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3"/>
                </a:cxn>
                <a:cxn ang="f69">
                  <a:pos x="f125" y="f123"/>
                </a:cxn>
                <a:cxn ang="f69">
                  <a:pos x="f110" y="f111"/>
                </a:cxn>
              </a:cxnLst>
              <a:rect l="f106" t="f109" r="f107" b="f108"/>
              <a:pathLst>
                <a:path w="14570" h="314724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8"/>
                  </a:lnTo>
                  <a:cubicBezTo>
                    <a:pt x="f11" y="f12"/>
                    <a:pt x="f11" y="f13"/>
                    <a:pt x="f10" y="f14"/>
                  </a:cubicBezTo>
                  <a:cubicBezTo>
                    <a:pt x="f15" y="f16"/>
                    <a:pt x="f15" y="f17"/>
                    <a:pt x="f10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cubicBezTo>
                    <a:pt x="f25" y="f26"/>
                    <a:pt x="f27" y="f26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3"/>
                    <a:pt x="f35" y="f31"/>
                  </a:cubicBezTo>
                  <a:lnTo>
                    <a:pt x="f36" y="f31"/>
                  </a:lnTo>
                  <a:cubicBezTo>
                    <a:pt x="f37" y="f38"/>
                    <a:pt x="f39" y="f4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7" name="Freeform: Shape 1820">
              <a:extLst>
                <a:ext uri="{FF2B5EF4-FFF2-40B4-BE49-F238E27FC236}">
                  <a16:creationId xmlns:a16="http://schemas.microsoft.com/office/drawing/2014/main" id="{785A0BFB-E15D-749A-0EAA-F60E35DD11CE}"/>
                </a:ext>
              </a:extLst>
            </p:cNvPr>
            <p:cNvSpPr/>
            <p:nvPr/>
          </p:nvSpPr>
          <p:spPr>
            <a:xfrm>
              <a:off x="1669520" y="5829885"/>
              <a:ext cx="6986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68"/>
                <a:gd name="f7" fmla="val 14601"/>
                <a:gd name="f8" fmla="val 7234"/>
                <a:gd name="f9" fmla="val 67"/>
                <a:gd name="f10" fmla="val 3218"/>
                <a:gd name="f11" fmla="val 3349"/>
                <a:gd name="f12" fmla="val 7369"/>
                <a:gd name="f13" fmla="val 11303"/>
                <a:gd name="f14" fmla="val 3296"/>
                <a:gd name="f15" fmla="+- 0 0 -90"/>
                <a:gd name="f16" fmla="*/ f3 1 7368"/>
                <a:gd name="f17" fmla="*/ f4 1 1460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368"/>
                <a:gd name="f26" fmla="*/ f22 1 14601"/>
                <a:gd name="f27" fmla="*/ 0 f23 1"/>
                <a:gd name="f28" fmla="*/ 7234 f22 1"/>
                <a:gd name="f29" fmla="*/ 7369 f23 1"/>
                <a:gd name="f30" fmla="*/ 0 f22 1"/>
                <a:gd name="f31" fmla="*/ 14601 f22 1"/>
                <a:gd name="f32" fmla="+- f24 0 f1"/>
                <a:gd name="f33" fmla="*/ f27 1 7368"/>
                <a:gd name="f34" fmla="*/ f28 1 14601"/>
                <a:gd name="f35" fmla="*/ f29 1 7368"/>
                <a:gd name="f36" fmla="*/ f30 1 14601"/>
                <a:gd name="f37" fmla="*/ f31 1 14601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3" y="f54"/>
                </a:cxn>
                <a:cxn ang="f32">
                  <a:pos x="f53" y="f54"/>
                </a:cxn>
                <a:cxn ang="f32">
                  <a:pos x="f51" y="f52"/>
                </a:cxn>
                <a:cxn ang="f32">
                  <a:pos x="f53" y="f55"/>
                </a:cxn>
                <a:cxn ang="f32">
                  <a:pos x="f53" y="f55"/>
                </a:cxn>
                <a:cxn ang="f32">
                  <a:pos x="f51" y="f52"/>
                </a:cxn>
              </a:cxnLst>
              <a:rect l="f47" t="f50" r="f48" b="f49"/>
              <a:pathLst>
                <a:path w="7368" h="14601">
                  <a:moveTo>
                    <a:pt x="f5" y="f8"/>
                  </a:moveTo>
                  <a:cubicBezTo>
                    <a:pt x="f9" y="f10"/>
                    <a:pt x="f11" y="f5"/>
                    <a:pt x="f12" y="f5"/>
                  </a:cubicBezTo>
                  <a:lnTo>
                    <a:pt x="f12" y="f5"/>
                  </a:lnTo>
                  <a:cubicBezTo>
                    <a:pt x="f11" y="f5"/>
                    <a:pt x="f9" y="f10"/>
                    <a:pt x="f5" y="f8"/>
                  </a:cubicBezTo>
                  <a:cubicBezTo>
                    <a:pt x="f5" y="f13"/>
                    <a:pt x="f14" y="f7"/>
                    <a:pt x="f12" y="f7"/>
                  </a:cubicBezTo>
                  <a:lnTo>
                    <a:pt x="f12" y="f7"/>
                  </a:lnTo>
                  <a:cubicBezTo>
                    <a:pt x="f14" y="f7"/>
                    <a:pt x="f5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8" name="Freeform: Shape 1821">
              <a:extLst>
                <a:ext uri="{FF2B5EF4-FFF2-40B4-BE49-F238E27FC236}">
                  <a16:creationId xmlns:a16="http://schemas.microsoft.com/office/drawing/2014/main" id="{2DA44A21-BC12-A675-FDD9-D127CFF3EC6A}"/>
                </a:ext>
              </a:extLst>
            </p:cNvPr>
            <p:cNvSpPr/>
            <p:nvPr/>
          </p:nvSpPr>
          <p:spPr>
            <a:xfrm>
              <a:off x="657343" y="6470330"/>
              <a:ext cx="13844" cy="7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7367"/>
                <a:gd name="f8" fmla="val 7235"/>
                <a:gd name="f9" fmla="val 7368"/>
                <a:gd name="f10" fmla="val 3218"/>
                <a:gd name="f11" fmla="val 7301"/>
                <a:gd name="f12" fmla="val -1"/>
                <a:gd name="f13" fmla="val 4019"/>
                <a:gd name="f14" fmla="val 3992"/>
                <a:gd name="f15" fmla="val 3240"/>
                <a:gd name="f16" fmla="val 7234"/>
                <a:gd name="f17" fmla="val 11253"/>
                <a:gd name="f18" fmla="val 14530"/>
                <a:gd name="f19" fmla="val 14604"/>
                <a:gd name="f20" fmla="val 4072"/>
                <a:gd name="f21" fmla="val 11305"/>
                <a:gd name="f22" fmla="+- 0 0 -90"/>
                <a:gd name="f23" fmla="*/ f3 1 14603"/>
                <a:gd name="f24" fmla="*/ f4 1 7367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603"/>
                <a:gd name="f33" fmla="*/ f29 1 7367"/>
                <a:gd name="f34" fmla="*/ 7235 f30 1"/>
                <a:gd name="f35" fmla="*/ 7368 f29 1"/>
                <a:gd name="f36" fmla="*/ 0 f30 1"/>
                <a:gd name="f37" fmla="*/ 0 f29 1"/>
                <a:gd name="f38" fmla="*/ 7234 f29 1"/>
                <a:gd name="f39" fmla="*/ 14604 f30 1"/>
                <a:gd name="f40" fmla="+- f31 0 f1"/>
                <a:gd name="f41" fmla="*/ f34 1 14603"/>
                <a:gd name="f42" fmla="*/ f35 1 7367"/>
                <a:gd name="f43" fmla="*/ f36 1 14603"/>
                <a:gd name="f44" fmla="*/ f37 1 7367"/>
                <a:gd name="f45" fmla="*/ f38 1 7367"/>
                <a:gd name="f46" fmla="*/ f39 1 14603"/>
                <a:gd name="f47" fmla="*/ f25 1 f32"/>
                <a:gd name="f48" fmla="*/ f26 1 f32"/>
                <a:gd name="f49" fmla="*/ f25 1 f33"/>
                <a:gd name="f50" fmla="*/ f27 1 f33"/>
                <a:gd name="f51" fmla="*/ f41 1 f32"/>
                <a:gd name="f52" fmla="*/ f42 1 f33"/>
                <a:gd name="f53" fmla="*/ f43 1 f32"/>
                <a:gd name="f54" fmla="*/ f44 1 f33"/>
                <a:gd name="f55" fmla="*/ f45 1 f33"/>
                <a:gd name="f56" fmla="*/ f46 1 f32"/>
                <a:gd name="f57" fmla="*/ f47 f23 1"/>
                <a:gd name="f58" fmla="*/ f48 f23 1"/>
                <a:gd name="f59" fmla="*/ f50 f24 1"/>
                <a:gd name="f60" fmla="*/ f49 f24 1"/>
                <a:gd name="f61" fmla="*/ f51 f23 1"/>
                <a:gd name="f62" fmla="*/ f52 f24 1"/>
                <a:gd name="f63" fmla="*/ f53 f23 1"/>
                <a:gd name="f64" fmla="*/ f54 f24 1"/>
                <a:gd name="f65" fmla="*/ f55 f24 1"/>
                <a:gd name="f66" fmla="*/ f5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1" y="f62"/>
                </a:cxn>
                <a:cxn ang="f40">
                  <a:pos x="f63" y="f64"/>
                </a:cxn>
                <a:cxn ang="f40">
                  <a:pos x="f63" y="f64"/>
                </a:cxn>
                <a:cxn ang="f40">
                  <a:pos x="f61" y="f65"/>
                </a:cxn>
                <a:cxn ang="f40">
                  <a:pos x="f66" y="f64"/>
                </a:cxn>
                <a:cxn ang="f40">
                  <a:pos x="f66" y="f64"/>
                </a:cxn>
                <a:cxn ang="f40">
                  <a:pos x="f61" y="f62"/>
                </a:cxn>
              </a:cxnLst>
              <a:rect l="f57" t="f60" r="f58" b="f59"/>
              <a:pathLst>
                <a:path w="14603" h="7367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5"/>
                  </a:lnTo>
                  <a:cubicBezTo>
                    <a:pt x="f5" y="f14"/>
                    <a:pt x="f15" y="f16"/>
                    <a:pt x="f8" y="f16"/>
                  </a:cubicBezTo>
                  <a:cubicBezTo>
                    <a:pt x="f17" y="f16"/>
                    <a:pt x="f18" y="f13"/>
                    <a:pt x="f19" y="f5"/>
                  </a:cubicBezTo>
                  <a:lnTo>
                    <a:pt x="f19" y="f5"/>
                  </a:lnTo>
                  <a:cubicBezTo>
                    <a:pt x="f19" y="f20"/>
                    <a:pt x="f2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9" name="Freeform: Shape 1822">
              <a:extLst>
                <a:ext uri="{FF2B5EF4-FFF2-40B4-BE49-F238E27FC236}">
                  <a16:creationId xmlns:a16="http://schemas.microsoft.com/office/drawing/2014/main" id="{06A7E604-05D6-62CE-FF3D-05AA54337C85}"/>
                </a:ext>
              </a:extLst>
            </p:cNvPr>
            <p:cNvSpPr/>
            <p:nvPr/>
          </p:nvSpPr>
          <p:spPr>
            <a:xfrm>
              <a:off x="657343" y="6462028"/>
              <a:ext cx="13844" cy="156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5672"/>
                <a:gd name="f8" fmla="val 7235"/>
                <a:gd name="f9" fmla="val 3240"/>
                <a:gd name="f10" fmla="val 3242"/>
                <a:gd name="f11" fmla="val 7234"/>
                <a:gd name="f12" fmla="val 8305"/>
                <a:gd name="f13" fmla="val -1"/>
                <a:gd name="f14" fmla="val 12324"/>
                <a:gd name="f15" fmla="val 3218"/>
                <a:gd name="f16" fmla="val 15606"/>
                <a:gd name="f17" fmla="val 15673"/>
                <a:gd name="f18" fmla="val 11305"/>
                <a:gd name="f19" fmla="val 14604"/>
                <a:gd name="f20" fmla="val 12378"/>
                <a:gd name="f21" fmla="val 7502"/>
                <a:gd name="f22" fmla="val 14523"/>
                <a:gd name="f23" fmla="val 6001"/>
                <a:gd name="f24" fmla="val 14011"/>
                <a:gd name="f25" fmla="val 4568"/>
                <a:gd name="f26" fmla="val 13130"/>
                <a:gd name="f27" fmla="val 3349"/>
                <a:gd name="f28" fmla="val 12664"/>
                <a:gd name="f29" fmla="val 2746"/>
                <a:gd name="f30" fmla="val 12124"/>
                <a:gd name="f31" fmla="val 2210"/>
                <a:gd name="f32" fmla="val 11522"/>
                <a:gd name="f33" fmla="val 1741"/>
                <a:gd name="f34" fmla="val 10299"/>
                <a:gd name="f35" fmla="val 750"/>
                <a:gd name="f36" fmla="val 8805"/>
                <a:gd name="f37" fmla="val 134"/>
                <a:gd name="f38" fmla="+- 0 0 -90"/>
                <a:gd name="f39" fmla="*/ f3 1 14603"/>
                <a:gd name="f40" fmla="*/ f4 1 15672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4603"/>
                <a:gd name="f49" fmla="*/ f45 1 15672"/>
                <a:gd name="f50" fmla="*/ 7235 f46 1"/>
                <a:gd name="f51" fmla="*/ 0 f45 1"/>
                <a:gd name="f52" fmla="*/ 0 f46 1"/>
                <a:gd name="f53" fmla="*/ 7234 f45 1"/>
                <a:gd name="f54" fmla="*/ 8305 f45 1"/>
                <a:gd name="f55" fmla="*/ 15673 f45 1"/>
                <a:gd name="f56" fmla="*/ 14604 f46 1"/>
                <a:gd name="f57" fmla="*/ 7502 f45 1"/>
                <a:gd name="f58" fmla="*/ 13130 f46 1"/>
                <a:gd name="f59" fmla="*/ 3349 f45 1"/>
                <a:gd name="f60" fmla="*/ 11522 f46 1"/>
                <a:gd name="f61" fmla="*/ 1741 f45 1"/>
                <a:gd name="f62" fmla="+- f47 0 f1"/>
                <a:gd name="f63" fmla="*/ f50 1 14603"/>
                <a:gd name="f64" fmla="*/ f51 1 15672"/>
                <a:gd name="f65" fmla="*/ f52 1 14603"/>
                <a:gd name="f66" fmla="*/ f53 1 15672"/>
                <a:gd name="f67" fmla="*/ f54 1 15672"/>
                <a:gd name="f68" fmla="*/ f55 1 15672"/>
                <a:gd name="f69" fmla="*/ f56 1 14603"/>
                <a:gd name="f70" fmla="*/ f57 1 15672"/>
                <a:gd name="f71" fmla="*/ f58 1 14603"/>
                <a:gd name="f72" fmla="*/ f59 1 15672"/>
                <a:gd name="f73" fmla="*/ f60 1 14603"/>
                <a:gd name="f74" fmla="*/ f61 1 15672"/>
                <a:gd name="f75" fmla="*/ f41 1 f48"/>
                <a:gd name="f76" fmla="*/ f42 1 f48"/>
                <a:gd name="f77" fmla="*/ f41 1 f49"/>
                <a:gd name="f78" fmla="*/ f43 1 f49"/>
                <a:gd name="f79" fmla="*/ f63 1 f48"/>
                <a:gd name="f80" fmla="*/ f64 1 f49"/>
                <a:gd name="f81" fmla="*/ f65 1 f48"/>
                <a:gd name="f82" fmla="*/ f66 1 f49"/>
                <a:gd name="f83" fmla="*/ f67 1 f49"/>
                <a:gd name="f84" fmla="*/ f68 1 f49"/>
                <a:gd name="f85" fmla="*/ f69 1 f48"/>
                <a:gd name="f86" fmla="*/ f70 1 f49"/>
                <a:gd name="f87" fmla="*/ f71 1 f48"/>
                <a:gd name="f88" fmla="*/ f72 1 f49"/>
                <a:gd name="f89" fmla="*/ f73 1 f48"/>
                <a:gd name="f90" fmla="*/ f74 1 f49"/>
                <a:gd name="f91" fmla="*/ f75 f39 1"/>
                <a:gd name="f92" fmla="*/ f76 f39 1"/>
                <a:gd name="f93" fmla="*/ f78 f40 1"/>
                <a:gd name="f94" fmla="*/ f77 f40 1"/>
                <a:gd name="f95" fmla="*/ f79 f39 1"/>
                <a:gd name="f96" fmla="*/ f80 f40 1"/>
                <a:gd name="f97" fmla="*/ f81 f39 1"/>
                <a:gd name="f98" fmla="*/ f82 f40 1"/>
                <a:gd name="f99" fmla="*/ f83 f40 1"/>
                <a:gd name="f100" fmla="*/ f84 f40 1"/>
                <a:gd name="f101" fmla="*/ f85 f39 1"/>
                <a:gd name="f102" fmla="*/ f86 f40 1"/>
                <a:gd name="f103" fmla="*/ f87 f39 1"/>
                <a:gd name="f104" fmla="*/ f88 f40 1"/>
                <a:gd name="f105" fmla="*/ f89 f39 1"/>
                <a:gd name="f106" fmla="*/ f90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5" y="f96"/>
                </a:cxn>
                <a:cxn ang="f62">
                  <a:pos x="f97" y="f98"/>
                </a:cxn>
                <a:cxn ang="f62">
                  <a:pos x="f97" y="f99"/>
                </a:cxn>
                <a:cxn ang="f62">
                  <a:pos x="f95" y="f100"/>
                </a:cxn>
                <a:cxn ang="f62">
                  <a:pos x="f101" y="f99"/>
                </a:cxn>
                <a:cxn ang="f62">
                  <a:pos x="f101" y="f102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95" y="f96"/>
                </a:cxn>
              </a:cxnLst>
              <a:rect l="f91" t="f94" r="f92" b="f93"/>
              <a:pathLst>
                <a:path w="14603" h="15672">
                  <a:moveTo>
                    <a:pt x="f8" y="f5"/>
                  </a:moveTo>
                  <a:cubicBezTo>
                    <a:pt x="f9" y="f5"/>
                    <a:pt x="f5" y="f10"/>
                    <a:pt x="f5" y="f11"/>
                  </a:cubicBezTo>
                  <a:lnTo>
                    <a:pt x="f5" y="f12"/>
                  </a:lnTo>
                  <a:cubicBezTo>
                    <a:pt x="f13" y="f14"/>
                    <a:pt x="f15" y="f16"/>
                    <a:pt x="f8" y="f17"/>
                  </a:cubicBezTo>
                  <a:cubicBezTo>
                    <a:pt x="f18" y="f17"/>
                    <a:pt x="f19" y="f20"/>
                    <a:pt x="f19" y="f12"/>
                  </a:cubicBezTo>
                  <a:lnTo>
                    <a:pt x="f19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0" name="Freeform: Shape 1823">
              <a:extLst>
                <a:ext uri="{FF2B5EF4-FFF2-40B4-BE49-F238E27FC236}">
                  <a16:creationId xmlns:a16="http://schemas.microsoft.com/office/drawing/2014/main" id="{A2D53033-60A5-FF04-615B-EB1167E7CFE9}"/>
                </a:ext>
              </a:extLst>
            </p:cNvPr>
            <p:cNvSpPr/>
            <p:nvPr/>
          </p:nvSpPr>
          <p:spPr>
            <a:xfrm>
              <a:off x="952493" y="6129003"/>
              <a:ext cx="1271" cy="3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9"/>
                <a:gd name="f7" fmla="val 3750"/>
                <a:gd name="f8" fmla="val 3751"/>
                <a:gd name="f9" fmla="val 1340"/>
                <a:gd name="f10" fmla="val 1330"/>
                <a:gd name="f11" fmla="val 1366"/>
                <a:gd name="f12" fmla="val 859"/>
                <a:gd name="f13" fmla="val 2692"/>
                <a:gd name="f14" fmla="+- 0 0 -90"/>
                <a:gd name="f15" fmla="*/ f3 1 1339"/>
                <a:gd name="f16" fmla="*/ f4 1 375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39"/>
                <a:gd name="f25" fmla="*/ f21 1 3750"/>
                <a:gd name="f26" fmla="*/ 0 f22 1"/>
                <a:gd name="f27" fmla="*/ 3751 f21 1"/>
                <a:gd name="f28" fmla="*/ 1340 f22 1"/>
                <a:gd name="f29" fmla="*/ 0 f21 1"/>
                <a:gd name="f30" fmla="+- f23 0 f1"/>
                <a:gd name="f31" fmla="*/ f26 1 1339"/>
                <a:gd name="f32" fmla="*/ f27 1 3750"/>
                <a:gd name="f33" fmla="*/ f28 1 1339"/>
                <a:gd name="f34" fmla="*/ f29 1 3750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1339" h="3750">
                  <a:moveTo>
                    <a:pt x="f5" y="f8"/>
                  </a:moveTo>
                  <a:lnTo>
                    <a:pt x="f9" y="f8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1" name="Freeform: Shape 1824">
              <a:extLst>
                <a:ext uri="{FF2B5EF4-FFF2-40B4-BE49-F238E27FC236}">
                  <a16:creationId xmlns:a16="http://schemas.microsoft.com/office/drawing/2014/main" id="{59EBB13C-7593-1545-2FA2-8330CAA59D01}"/>
                </a:ext>
              </a:extLst>
            </p:cNvPr>
            <p:cNvSpPr/>
            <p:nvPr/>
          </p:nvSpPr>
          <p:spPr>
            <a:xfrm>
              <a:off x="939792" y="6129003"/>
              <a:ext cx="1143" cy="3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5"/>
                <a:gd name="f7" fmla="val 3750"/>
                <a:gd name="f8" fmla="val 3751"/>
                <a:gd name="f9" fmla="val 1206"/>
                <a:gd name="f10" fmla="val 451"/>
                <a:gd name="f11" fmla="val 2639"/>
                <a:gd name="f12" fmla="val 32"/>
                <a:gd name="f13" fmla="val 1340"/>
                <a:gd name="f14" fmla="+- 0 0 -90"/>
                <a:gd name="f15" fmla="*/ f3 1 1205"/>
                <a:gd name="f16" fmla="*/ f4 1 375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205"/>
                <a:gd name="f25" fmla="*/ f21 1 3750"/>
                <a:gd name="f26" fmla="*/ 0 f22 1"/>
                <a:gd name="f27" fmla="*/ 0 f21 1"/>
                <a:gd name="f28" fmla="*/ 3751 f21 1"/>
                <a:gd name="f29" fmla="*/ 1206 f22 1"/>
                <a:gd name="f30" fmla="+- f23 0 f1"/>
                <a:gd name="f31" fmla="*/ f26 1 1205"/>
                <a:gd name="f32" fmla="*/ f27 1 3750"/>
                <a:gd name="f33" fmla="*/ f28 1 3750"/>
                <a:gd name="f34" fmla="*/ f29 1 1205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4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50" y="f49"/>
                </a:cxn>
                <a:cxn ang="f30">
                  <a:pos x="f47" y="f48"/>
                </a:cxn>
              </a:cxnLst>
              <a:rect l="f43" t="f46" r="f44" b="f45"/>
              <a:pathLst>
                <a:path w="1205" h="3750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2" name="Freeform: Shape 1825">
              <a:extLst>
                <a:ext uri="{FF2B5EF4-FFF2-40B4-BE49-F238E27FC236}">
                  <a16:creationId xmlns:a16="http://schemas.microsoft.com/office/drawing/2014/main" id="{3F88B195-7308-CB3D-0115-DFF45EC749C1}"/>
                </a:ext>
              </a:extLst>
            </p:cNvPr>
            <p:cNvSpPr/>
            <p:nvPr/>
          </p:nvSpPr>
          <p:spPr>
            <a:xfrm>
              <a:off x="657343" y="5782327"/>
              <a:ext cx="13844" cy="2158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215804"/>
                <a:gd name="f8" fmla="val 7235"/>
                <a:gd name="f9" fmla="val 11253"/>
                <a:gd name="f10" fmla="val 14530"/>
                <a:gd name="f11" fmla="val 212587"/>
                <a:gd name="f12" fmla="val 14604"/>
                <a:gd name="f13" fmla="val 208571"/>
                <a:gd name="f14" fmla="val 4016"/>
                <a:gd name="f15" fmla="val 7234"/>
                <a:gd name="f16" fmla="val 3240"/>
                <a:gd name="f17" fmla="val 3995"/>
                <a:gd name="f18" fmla="val 212565"/>
                <a:gd name="f19" fmla="+- 0 0 -90"/>
                <a:gd name="f20" fmla="*/ f3 1 14603"/>
                <a:gd name="f21" fmla="*/ f4 1 21580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215804"/>
                <a:gd name="f31" fmla="*/ 7235 f27 1"/>
                <a:gd name="f32" fmla="*/ 215804 f26 1"/>
                <a:gd name="f33" fmla="*/ 14604 f27 1"/>
                <a:gd name="f34" fmla="*/ 208571 f26 1"/>
                <a:gd name="f35" fmla="*/ 0 f26 1"/>
                <a:gd name="f36" fmla="*/ 7234 f26 1"/>
                <a:gd name="f37" fmla="*/ 0 f27 1"/>
                <a:gd name="f38" fmla="+- f28 0 f1"/>
                <a:gd name="f39" fmla="*/ f31 1 14603"/>
                <a:gd name="f40" fmla="*/ f32 1 215804"/>
                <a:gd name="f41" fmla="*/ f33 1 14603"/>
                <a:gd name="f42" fmla="*/ f34 1 215804"/>
                <a:gd name="f43" fmla="*/ f35 1 215804"/>
                <a:gd name="f44" fmla="*/ f36 1 215804"/>
                <a:gd name="f45" fmla="*/ f37 1 1460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4603" h="215804">
                  <a:moveTo>
                    <a:pt x="f8" y="f7"/>
                  </a:moveTo>
                  <a:cubicBezTo>
                    <a:pt x="f9" y="f7"/>
                    <a:pt x="f10" y="f11"/>
                    <a:pt x="f12" y="f13"/>
                  </a:cubicBezTo>
                  <a:lnTo>
                    <a:pt x="f12" y="f5"/>
                  </a:lnTo>
                  <a:cubicBezTo>
                    <a:pt x="f10" y="f14"/>
                    <a:pt x="f9" y="f15"/>
                    <a:pt x="f8" y="f15"/>
                  </a:cubicBezTo>
                  <a:cubicBezTo>
                    <a:pt x="f16" y="f15"/>
                    <a:pt x="f5" y="f17"/>
                    <a:pt x="f5" y="f5"/>
                  </a:cubicBezTo>
                  <a:lnTo>
                    <a:pt x="f5" y="f13"/>
                  </a:lnTo>
                  <a:cubicBezTo>
                    <a:pt x="f5" y="f18"/>
                    <a:pt x="f16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3" name="Freeform: Shape 1826">
              <a:extLst>
                <a:ext uri="{FF2B5EF4-FFF2-40B4-BE49-F238E27FC236}">
                  <a16:creationId xmlns:a16="http://schemas.microsoft.com/office/drawing/2014/main" id="{BD4F2394-52EC-7E29-CD21-14142E889618}"/>
                </a:ext>
              </a:extLst>
            </p:cNvPr>
            <p:cNvSpPr/>
            <p:nvPr/>
          </p:nvSpPr>
          <p:spPr>
            <a:xfrm>
              <a:off x="1080381" y="6128199"/>
              <a:ext cx="13459" cy="45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01"/>
                <a:gd name="f7" fmla="val 4554"/>
                <a:gd name="f8" fmla="val 4555"/>
                <a:gd name="f9" fmla="val 7503"/>
                <a:gd name="f10" fmla="val 8565"/>
                <a:gd name="f11" fmla="val 1782"/>
                <a:gd name="f12" fmla="val 11237"/>
                <a:gd name="f13" fmla="val -26"/>
                <a:gd name="f14" fmla="val 14202"/>
                <a:gd name="f15" fmla="val 6699"/>
                <a:gd name="f16" fmla="val 3734"/>
                <a:gd name="f17" fmla="val 1062"/>
                <a:gd name="f18" fmla="+- 0 0 -90"/>
                <a:gd name="f19" fmla="*/ f3 1 14201"/>
                <a:gd name="f20" fmla="*/ f4 1 455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201"/>
                <a:gd name="f29" fmla="*/ f25 1 4554"/>
                <a:gd name="f30" fmla="*/ 0 f26 1"/>
                <a:gd name="f31" fmla="*/ 4555 f25 1"/>
                <a:gd name="f32" fmla="*/ 7503 f26 1"/>
                <a:gd name="f33" fmla="*/ 14202 f26 1"/>
                <a:gd name="f34" fmla="*/ 0 f25 1"/>
                <a:gd name="f35" fmla="*/ 6699 f26 1"/>
                <a:gd name="f36" fmla="+- f27 0 f1"/>
                <a:gd name="f37" fmla="*/ f30 1 14201"/>
                <a:gd name="f38" fmla="*/ f31 1 4554"/>
                <a:gd name="f39" fmla="*/ f32 1 14201"/>
                <a:gd name="f40" fmla="*/ f33 1 14201"/>
                <a:gd name="f41" fmla="*/ f34 1 4554"/>
                <a:gd name="f42" fmla="*/ f35 1 14201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8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19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60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14201" h="4554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cubicBezTo>
                    <a:pt x="f16" y="f13"/>
                    <a:pt x="f17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4" name="Freeform: Shape 1827">
              <a:extLst>
                <a:ext uri="{FF2B5EF4-FFF2-40B4-BE49-F238E27FC236}">
                  <a16:creationId xmlns:a16="http://schemas.microsoft.com/office/drawing/2014/main" id="{297AC70A-1653-4BAF-0E06-CF8FB919578C}"/>
                </a:ext>
              </a:extLst>
            </p:cNvPr>
            <p:cNvSpPr/>
            <p:nvPr/>
          </p:nvSpPr>
          <p:spPr>
            <a:xfrm>
              <a:off x="1087486" y="6128199"/>
              <a:ext cx="71368" cy="45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295"/>
                <a:gd name="f7" fmla="val 4554"/>
                <a:gd name="f8" fmla="val 4555"/>
                <a:gd name="f9" fmla="val 74154"/>
                <a:gd name="f10" fmla="val 1795"/>
                <a:gd name="f11" fmla="val 71453"/>
                <a:gd name="f12" fmla="val -13"/>
                <a:gd name="f13" fmla="val 68463"/>
                <a:gd name="f14" fmla="val 6699"/>
                <a:gd name="f15" fmla="val 3734"/>
                <a:gd name="f16" fmla="val -26"/>
                <a:gd name="f17" fmla="val 1062"/>
                <a:gd name="f18" fmla="val 1782"/>
                <a:gd name="f19" fmla="+- 0 0 -90"/>
                <a:gd name="f20" fmla="*/ f3 1 75295"/>
                <a:gd name="f21" fmla="*/ f4 1 455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75295"/>
                <a:gd name="f30" fmla="*/ f26 1 4554"/>
                <a:gd name="f31" fmla="*/ 0 f27 1"/>
                <a:gd name="f32" fmla="*/ 4555 f26 1"/>
                <a:gd name="f33" fmla="*/ 75295 f27 1"/>
                <a:gd name="f34" fmla="*/ 68463 f27 1"/>
                <a:gd name="f35" fmla="*/ 0 f26 1"/>
                <a:gd name="f36" fmla="*/ 6699 f27 1"/>
                <a:gd name="f37" fmla="+- f28 0 f1"/>
                <a:gd name="f38" fmla="*/ f31 1 75295"/>
                <a:gd name="f39" fmla="*/ f32 1 4554"/>
                <a:gd name="f40" fmla="*/ f33 1 75295"/>
                <a:gd name="f41" fmla="*/ f34 1 75295"/>
                <a:gd name="f42" fmla="*/ f35 1 4554"/>
                <a:gd name="f43" fmla="*/ f36 1 75295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29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0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59"/>
                </a:cxn>
                <a:cxn ang="f37">
                  <a:pos x="f61" y="f62"/>
                </a:cxn>
                <a:cxn ang="f37">
                  <a:pos x="f63" y="f62"/>
                </a:cxn>
                <a:cxn ang="f37">
                  <a:pos x="f58" y="f59"/>
                </a:cxn>
              </a:cxnLst>
              <a:rect l="f54" t="f57" r="f55" b="f56"/>
              <a:pathLst>
                <a:path w="75295" h="4554">
                  <a:moveTo>
                    <a:pt x="f5" y="f8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13" y="f5"/>
                  </a:cubicBezTo>
                  <a:lnTo>
                    <a:pt x="f14" y="f5"/>
                  </a:lnTo>
                  <a:cubicBezTo>
                    <a:pt x="f15" y="f16"/>
                    <a:pt x="f17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5" name="Freeform: Shape 1828">
              <a:extLst>
                <a:ext uri="{FF2B5EF4-FFF2-40B4-BE49-F238E27FC236}">
                  <a16:creationId xmlns:a16="http://schemas.microsoft.com/office/drawing/2014/main" id="{81499F79-05BA-0C23-9A96-05B75E7F376A}"/>
                </a:ext>
              </a:extLst>
            </p:cNvPr>
            <p:cNvSpPr/>
            <p:nvPr/>
          </p:nvSpPr>
          <p:spPr>
            <a:xfrm>
              <a:off x="1079485" y="5775094"/>
              <a:ext cx="13972" cy="14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7"/>
                <a:gd name="f7" fmla="val 14467"/>
                <a:gd name="f8" fmla="val 7234"/>
                <a:gd name="f9" fmla="val 11228"/>
                <a:gd name="f10" fmla="val 3240"/>
                <a:gd name="f11" fmla="val 7235"/>
                <a:gd name="f12" fmla="val 14738"/>
                <a:gd name="f13" fmla="val 10742"/>
                <a:gd name="f14" fmla="val 7503"/>
                <a:gd name="f15" fmla="val 3239"/>
                <a:gd name="f16" fmla="+- 0 0 -90"/>
                <a:gd name="f17" fmla="*/ f3 1 14737"/>
                <a:gd name="f18" fmla="*/ f4 1 1446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737"/>
                <a:gd name="f27" fmla="*/ f23 1 14467"/>
                <a:gd name="f28" fmla="*/ 0 f24 1"/>
                <a:gd name="f29" fmla="*/ 7234 f23 1"/>
                <a:gd name="f30" fmla="*/ 7235 f24 1"/>
                <a:gd name="f31" fmla="*/ 14467 f23 1"/>
                <a:gd name="f32" fmla="*/ 14738 f24 1"/>
                <a:gd name="f33" fmla="*/ 7503 f24 1"/>
                <a:gd name="f34" fmla="*/ 0 f23 1"/>
                <a:gd name="f35" fmla="+- f25 0 f1"/>
                <a:gd name="f36" fmla="*/ f28 1 14737"/>
                <a:gd name="f37" fmla="*/ f29 1 14467"/>
                <a:gd name="f38" fmla="*/ f30 1 14737"/>
                <a:gd name="f39" fmla="*/ f31 1 14467"/>
                <a:gd name="f40" fmla="*/ f32 1 14737"/>
                <a:gd name="f41" fmla="*/ f33 1 14737"/>
                <a:gd name="f42" fmla="*/ f34 1 1446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3" y="f59"/>
                </a:cxn>
                <a:cxn ang="f35">
                  <a:pos x="f62" y="f64"/>
                </a:cxn>
                <a:cxn ang="f35">
                  <a:pos x="f60" y="f64"/>
                </a:cxn>
                <a:cxn ang="f35">
                  <a:pos x="f58" y="f59"/>
                </a:cxn>
              </a:cxnLst>
              <a:rect l="f54" t="f57" r="f55" b="f56"/>
              <a:pathLst>
                <a:path w="14737" h="14467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cubicBezTo>
                    <a:pt x="f13" y="f7"/>
                    <a:pt x="f14" y="f9"/>
                    <a:pt x="f14" y="f8"/>
                  </a:cubicBezTo>
                  <a:cubicBezTo>
                    <a:pt x="f14" y="f15"/>
                    <a:pt x="f13" y="f5"/>
                    <a:pt x="f12" y="f5"/>
                  </a:cubicBezTo>
                  <a:lnTo>
                    <a:pt x="f11" y="f5"/>
                  </a:lnTo>
                  <a:cubicBezTo>
                    <a:pt x="f10" y="f5"/>
                    <a:pt x="f5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6" name="Freeform: Shape 1829">
              <a:extLst>
                <a:ext uri="{FF2B5EF4-FFF2-40B4-BE49-F238E27FC236}">
                  <a16:creationId xmlns:a16="http://schemas.microsoft.com/office/drawing/2014/main" id="{A4B1F2D0-CD24-32E0-59FF-2A25FA520D0A}"/>
                </a:ext>
              </a:extLst>
            </p:cNvPr>
            <p:cNvSpPr/>
            <p:nvPr/>
          </p:nvSpPr>
          <p:spPr>
            <a:xfrm>
              <a:off x="1086983" y="5776027"/>
              <a:ext cx="47749" cy="135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375"/>
                <a:gd name="f7" fmla="val 13529"/>
                <a:gd name="f8" fmla="val 6296"/>
                <a:gd name="f9" fmla="val 10291"/>
                <a:gd name="f10" fmla="val 3240"/>
                <a:gd name="f11" fmla="val 13530"/>
                <a:gd name="f12" fmla="val 7235"/>
                <a:gd name="f13" fmla="val 43141"/>
                <a:gd name="f14" fmla="val 47136"/>
                <a:gd name="f15" fmla="val 50376"/>
                <a:gd name="f16" fmla="val 50358"/>
                <a:gd name="f17" fmla="val 4683"/>
                <a:gd name="f18" fmla="val 49790"/>
                <a:gd name="f19" fmla="val 3124"/>
                <a:gd name="f20" fmla="val 48768"/>
                <a:gd name="f21" fmla="val 1876"/>
                <a:gd name="f22" fmla="val 48481"/>
                <a:gd name="f23" fmla="val 1454"/>
                <a:gd name="f24" fmla="val 48118"/>
                <a:gd name="f25" fmla="val 1089"/>
                <a:gd name="f26" fmla="val 47696"/>
                <a:gd name="f27" fmla="val 804"/>
                <a:gd name="f28" fmla="val 46624"/>
                <a:gd name="f29" fmla="val 45418"/>
                <a:gd name="f30" fmla="val 43945"/>
                <a:gd name="f31" fmla="val 3579"/>
                <a:gd name="f32" fmla="val -31"/>
                <a:gd name="f33" fmla="val 474"/>
                <a:gd name="f34" fmla="val 2671"/>
                <a:gd name="f35" fmla="+- 0 0 -90"/>
                <a:gd name="f36" fmla="*/ f3 1 50375"/>
                <a:gd name="f37" fmla="*/ f4 1 1352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50375"/>
                <a:gd name="f46" fmla="*/ f42 1 13529"/>
                <a:gd name="f47" fmla="*/ 0 f43 1"/>
                <a:gd name="f48" fmla="*/ 6296 f42 1"/>
                <a:gd name="f49" fmla="*/ 7235 f43 1"/>
                <a:gd name="f50" fmla="*/ 13530 f42 1"/>
                <a:gd name="f51" fmla="*/ 43141 f43 1"/>
                <a:gd name="f52" fmla="*/ 50376 f43 1"/>
                <a:gd name="f53" fmla="*/ 48768 f43 1"/>
                <a:gd name="f54" fmla="*/ 1876 f42 1"/>
                <a:gd name="f55" fmla="*/ 47696 f43 1"/>
                <a:gd name="f56" fmla="*/ 804 f42 1"/>
                <a:gd name="f57" fmla="*/ 46624 f43 1"/>
                <a:gd name="f58" fmla="*/ 0 f42 1"/>
                <a:gd name="f59" fmla="*/ 45418 f43 1"/>
                <a:gd name="f60" fmla="*/ 43945 f43 1"/>
                <a:gd name="f61" fmla="+- f44 0 f1"/>
                <a:gd name="f62" fmla="*/ f47 1 50375"/>
                <a:gd name="f63" fmla="*/ f48 1 13529"/>
                <a:gd name="f64" fmla="*/ f49 1 50375"/>
                <a:gd name="f65" fmla="*/ f50 1 13529"/>
                <a:gd name="f66" fmla="*/ f51 1 50375"/>
                <a:gd name="f67" fmla="*/ f52 1 50375"/>
                <a:gd name="f68" fmla="*/ f53 1 50375"/>
                <a:gd name="f69" fmla="*/ f54 1 13529"/>
                <a:gd name="f70" fmla="*/ f55 1 50375"/>
                <a:gd name="f71" fmla="*/ f56 1 13529"/>
                <a:gd name="f72" fmla="*/ f57 1 50375"/>
                <a:gd name="f73" fmla="*/ f58 1 13529"/>
                <a:gd name="f74" fmla="*/ f59 1 50375"/>
                <a:gd name="f75" fmla="*/ f60 1 50375"/>
                <a:gd name="f76" fmla="*/ f38 1 f45"/>
                <a:gd name="f77" fmla="*/ f39 1 f45"/>
                <a:gd name="f78" fmla="*/ f38 1 f46"/>
                <a:gd name="f79" fmla="*/ f40 1 f46"/>
                <a:gd name="f80" fmla="*/ f62 1 f45"/>
                <a:gd name="f81" fmla="*/ f63 1 f46"/>
                <a:gd name="f82" fmla="*/ f64 1 f45"/>
                <a:gd name="f83" fmla="*/ f65 1 f46"/>
                <a:gd name="f84" fmla="*/ f66 1 f45"/>
                <a:gd name="f85" fmla="*/ f67 1 f45"/>
                <a:gd name="f86" fmla="*/ f68 1 f45"/>
                <a:gd name="f87" fmla="*/ f69 1 f46"/>
                <a:gd name="f88" fmla="*/ f70 1 f45"/>
                <a:gd name="f89" fmla="*/ f71 1 f46"/>
                <a:gd name="f90" fmla="*/ f72 1 f45"/>
                <a:gd name="f91" fmla="*/ f73 1 f46"/>
                <a:gd name="f92" fmla="*/ f74 1 f45"/>
                <a:gd name="f93" fmla="*/ f75 1 f45"/>
                <a:gd name="f94" fmla="*/ f76 f36 1"/>
                <a:gd name="f95" fmla="*/ f77 f36 1"/>
                <a:gd name="f96" fmla="*/ f79 f37 1"/>
                <a:gd name="f97" fmla="*/ f78 f37 1"/>
                <a:gd name="f98" fmla="*/ f80 f36 1"/>
                <a:gd name="f99" fmla="*/ f81 f37 1"/>
                <a:gd name="f100" fmla="*/ f82 f36 1"/>
                <a:gd name="f101" fmla="*/ f83 f37 1"/>
                <a:gd name="f102" fmla="*/ f84 f36 1"/>
                <a:gd name="f103" fmla="*/ f85 f36 1"/>
                <a:gd name="f104" fmla="*/ f86 f36 1"/>
                <a:gd name="f105" fmla="*/ f87 f37 1"/>
                <a:gd name="f106" fmla="*/ f88 f36 1"/>
                <a:gd name="f107" fmla="*/ f89 f37 1"/>
                <a:gd name="f108" fmla="*/ f90 f36 1"/>
                <a:gd name="f109" fmla="*/ f91 f37 1"/>
                <a:gd name="f110" fmla="*/ f92 f36 1"/>
                <a:gd name="f111" fmla="*/ f9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8" y="f99"/>
                </a:cxn>
                <a:cxn ang="f61">
                  <a:pos x="f100" y="f101"/>
                </a:cxn>
                <a:cxn ang="f61">
                  <a:pos x="f102" y="f101"/>
                </a:cxn>
                <a:cxn ang="f61">
                  <a:pos x="f103" y="f99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09"/>
                </a:cxn>
                <a:cxn ang="f61">
                  <a:pos x="f111" y="f109"/>
                </a:cxn>
                <a:cxn ang="f61">
                  <a:pos x="f100" y="f109"/>
                </a:cxn>
                <a:cxn ang="f61">
                  <a:pos x="f98" y="f99"/>
                </a:cxn>
              </a:cxnLst>
              <a:rect l="f94" t="f97" r="f95" b="f96"/>
              <a:pathLst>
                <a:path w="50375" h="13529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13" y="f11"/>
                  </a:lnTo>
                  <a:cubicBezTo>
                    <a:pt x="f14" y="f11"/>
                    <a:pt x="f15" y="f9"/>
                    <a:pt x="f15" y="f8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5"/>
                  </a:lnTo>
                  <a:lnTo>
                    <a:pt x="f29" y="f5"/>
                  </a:lnTo>
                  <a:lnTo>
                    <a:pt x="f30" y="f5"/>
                  </a:lnTo>
                  <a:lnTo>
                    <a:pt x="f12" y="f5"/>
                  </a:lnTo>
                  <a:cubicBezTo>
                    <a:pt x="f31" y="f32"/>
                    <a:pt x="f33" y="f3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7" name="Freeform: Shape 1830">
              <a:extLst>
                <a:ext uri="{FF2B5EF4-FFF2-40B4-BE49-F238E27FC236}">
                  <a16:creationId xmlns:a16="http://schemas.microsoft.com/office/drawing/2014/main" id="{BED5507F-D58C-0F0C-D683-B8397223CEA4}"/>
                </a:ext>
              </a:extLst>
            </p:cNvPr>
            <p:cNvSpPr/>
            <p:nvPr/>
          </p:nvSpPr>
          <p:spPr>
            <a:xfrm>
              <a:off x="2202917" y="6538380"/>
              <a:ext cx="13716" cy="80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8037"/>
                <a:gd name="f8" fmla="val 7235"/>
                <a:gd name="f9" fmla="val 11254"/>
                <a:gd name="f10" fmla="val 7970"/>
                <a:gd name="f11" fmla="val 4689"/>
                <a:gd name="f12" fmla="val 670"/>
                <a:gd name="f13" fmla="val 3992"/>
                <a:gd name="f14" fmla="val 11227"/>
                <a:gd name="f15" fmla="val 7234"/>
                <a:gd name="f16" fmla="val 3242"/>
                <a:gd name="f17" fmla="val 3215"/>
                <a:gd name="f18" fmla="+- 0 0 -90"/>
                <a:gd name="f19" fmla="*/ f3 1 14469"/>
                <a:gd name="f20" fmla="*/ f4 1 803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469"/>
                <a:gd name="f29" fmla="*/ f25 1 8037"/>
                <a:gd name="f30" fmla="*/ 7235 f26 1"/>
                <a:gd name="f31" fmla="*/ 8037 f25 1"/>
                <a:gd name="f32" fmla="*/ 14469 f26 1"/>
                <a:gd name="f33" fmla="*/ 670 f25 1"/>
                <a:gd name="f34" fmla="*/ 0 f25 1"/>
                <a:gd name="f35" fmla="*/ 7234 f25 1"/>
                <a:gd name="f36" fmla="*/ 0 f26 1"/>
                <a:gd name="f37" fmla="+- f27 0 f1"/>
                <a:gd name="f38" fmla="*/ f30 1 14469"/>
                <a:gd name="f39" fmla="*/ f31 1 8037"/>
                <a:gd name="f40" fmla="*/ f32 1 14469"/>
                <a:gd name="f41" fmla="*/ f33 1 8037"/>
                <a:gd name="f42" fmla="*/ f34 1 8037"/>
                <a:gd name="f43" fmla="*/ f35 1 8037"/>
                <a:gd name="f44" fmla="*/ f36 1 1446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0" y="f65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4469" h="8037">
                  <a:moveTo>
                    <a:pt x="f8" y="f7"/>
                  </a:moveTo>
                  <a:cubicBezTo>
                    <a:pt x="f9" y="f10"/>
                    <a:pt x="f6" y="f11"/>
                    <a:pt x="f6" y="f12"/>
                  </a:cubicBezTo>
                  <a:lnTo>
                    <a:pt x="f6" y="f5"/>
                  </a:lnTo>
                  <a:cubicBezTo>
                    <a:pt x="f6" y="f13"/>
                    <a:pt x="f14" y="f15"/>
                    <a:pt x="f8" y="f15"/>
                  </a:cubicBezTo>
                  <a:cubicBezTo>
                    <a:pt x="f16" y="f15"/>
                    <a:pt x="f5" y="f13"/>
                    <a:pt x="f5" y="f5"/>
                  </a:cubicBezTo>
                  <a:lnTo>
                    <a:pt x="f5" y="f12"/>
                  </a:lnTo>
                  <a:lnTo>
                    <a:pt x="f5" y="f12"/>
                  </a:lnTo>
                  <a:cubicBezTo>
                    <a:pt x="f5" y="f11"/>
                    <a:pt x="f17" y="f1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8" name="Freeform: Shape 1831">
              <a:extLst>
                <a:ext uri="{FF2B5EF4-FFF2-40B4-BE49-F238E27FC236}">
                  <a16:creationId xmlns:a16="http://schemas.microsoft.com/office/drawing/2014/main" id="{E2071BAF-D83E-DDB5-D3A0-A48D3A9FFA02}"/>
                </a:ext>
              </a:extLst>
            </p:cNvPr>
            <p:cNvSpPr/>
            <p:nvPr/>
          </p:nvSpPr>
          <p:spPr>
            <a:xfrm>
              <a:off x="916420" y="6262295"/>
              <a:ext cx="13844" cy="2158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215804"/>
                <a:gd name="f8" fmla="val 7235"/>
                <a:gd name="f9" fmla="val 7234"/>
                <a:gd name="f10" fmla="val 3240"/>
                <a:gd name="f11" fmla="val 3992"/>
                <a:gd name="f12" fmla="val 208571"/>
                <a:gd name="f13" fmla="val 212562"/>
                <a:gd name="f14" fmla="val 11253"/>
                <a:gd name="f15" fmla="val 14531"/>
                <a:gd name="f16" fmla="val 212589"/>
                <a:gd name="f17" fmla="val 14604"/>
                <a:gd name="f18" fmla="val 14530"/>
                <a:gd name="f19" fmla="val 4019"/>
                <a:gd name="f20" fmla="+- 0 0 -90"/>
                <a:gd name="f21" fmla="*/ f3 1 14603"/>
                <a:gd name="f22" fmla="*/ f4 1 21580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603"/>
                <a:gd name="f31" fmla="*/ f27 1 215804"/>
                <a:gd name="f32" fmla="*/ 7235 f28 1"/>
                <a:gd name="f33" fmla="*/ 7234 f27 1"/>
                <a:gd name="f34" fmla="*/ 0 f28 1"/>
                <a:gd name="f35" fmla="*/ 0 f27 1"/>
                <a:gd name="f36" fmla="*/ 208571 f27 1"/>
                <a:gd name="f37" fmla="*/ 215804 f27 1"/>
                <a:gd name="f38" fmla="*/ 14604 f28 1"/>
                <a:gd name="f39" fmla="+- f29 0 f1"/>
                <a:gd name="f40" fmla="*/ f32 1 14603"/>
                <a:gd name="f41" fmla="*/ f33 1 215804"/>
                <a:gd name="f42" fmla="*/ f34 1 14603"/>
                <a:gd name="f43" fmla="*/ f35 1 215804"/>
                <a:gd name="f44" fmla="*/ f36 1 215804"/>
                <a:gd name="f45" fmla="*/ f37 1 215804"/>
                <a:gd name="f46" fmla="*/ f38 1 14603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1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2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4" y="f65"/>
                </a:cxn>
                <a:cxn ang="f39">
                  <a:pos x="f64" y="f66"/>
                </a:cxn>
                <a:cxn ang="f39">
                  <a:pos x="f62" y="f67"/>
                </a:cxn>
                <a:cxn ang="f39">
                  <a:pos x="f68" y="f66"/>
                </a:cxn>
                <a:cxn ang="f39">
                  <a:pos x="f68" y="f65"/>
                </a:cxn>
                <a:cxn ang="f39">
                  <a:pos x="f62" y="f63"/>
                </a:cxn>
              </a:cxnLst>
              <a:rect l="f58" t="f61" r="f59" b="f60"/>
              <a:pathLst>
                <a:path w="14603" h="215804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5"/>
                  </a:lnTo>
                  <a:lnTo>
                    <a:pt x="f5" y="f12"/>
                  </a:lnTo>
                  <a:cubicBezTo>
                    <a:pt x="f5" y="f13"/>
                    <a:pt x="f10" y="f7"/>
                    <a:pt x="f8" y="f7"/>
                  </a:cubicBezTo>
                  <a:cubicBezTo>
                    <a:pt x="f14" y="f7"/>
                    <a:pt x="f15" y="f16"/>
                    <a:pt x="f17" y="f12"/>
                  </a:cubicBezTo>
                  <a:lnTo>
                    <a:pt x="f17" y="f5"/>
                  </a:lnTo>
                  <a:cubicBezTo>
                    <a:pt x="f18" y="f19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9" name="Freeform: Shape 1832">
              <a:extLst>
                <a:ext uri="{FF2B5EF4-FFF2-40B4-BE49-F238E27FC236}">
                  <a16:creationId xmlns:a16="http://schemas.microsoft.com/office/drawing/2014/main" id="{BBFFD281-70CD-2FB1-965D-40C9932AD157}"/>
                </a:ext>
              </a:extLst>
            </p:cNvPr>
            <p:cNvSpPr/>
            <p:nvPr/>
          </p:nvSpPr>
          <p:spPr>
            <a:xfrm>
              <a:off x="916420" y="6253718"/>
              <a:ext cx="13844" cy="158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5806"/>
                <a:gd name="f8" fmla="val 8573"/>
                <a:gd name="f9" fmla="val 12565"/>
                <a:gd name="f10" fmla="val 3240"/>
                <a:gd name="f11" fmla="val 15807"/>
                <a:gd name="f12" fmla="val 7235"/>
                <a:gd name="f13" fmla="val 11253"/>
                <a:gd name="f14" fmla="val 14531"/>
                <a:gd name="f15" fmla="val 12592"/>
                <a:gd name="f16" fmla="val 14604"/>
                <a:gd name="f17" fmla="val 7368"/>
                <a:gd name="f18" fmla="val 3295"/>
                <a:gd name="f19" fmla="val 11305"/>
                <a:gd name="f20" fmla="val 3767"/>
                <a:gd name="f21" fmla="val 80"/>
                <a:gd name="f22" fmla="val 845"/>
                <a:gd name="f23" fmla="val 2612"/>
                <a:gd name="f24" fmla="val 268"/>
                <a:gd name="f25" fmla="val 6028"/>
                <a:gd name="f26" fmla="val 193"/>
                <a:gd name="f27" fmla="val 6470"/>
                <a:gd name="f28" fmla="val 6926"/>
                <a:gd name="f29" fmla="+- 0 0 -90"/>
                <a:gd name="f30" fmla="*/ f3 1 14603"/>
                <a:gd name="f31" fmla="*/ f4 1 1580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4603"/>
                <a:gd name="f40" fmla="*/ f36 1 15806"/>
                <a:gd name="f41" fmla="*/ 0 f37 1"/>
                <a:gd name="f42" fmla="*/ 8573 f36 1"/>
                <a:gd name="f43" fmla="*/ 7235 f37 1"/>
                <a:gd name="f44" fmla="*/ 15807 f36 1"/>
                <a:gd name="f45" fmla="*/ 14604 f37 1"/>
                <a:gd name="f46" fmla="*/ 7368 f36 1"/>
                <a:gd name="f47" fmla="*/ 0 f36 1"/>
                <a:gd name="f48" fmla="*/ 268 f37 1"/>
                <a:gd name="f49" fmla="*/ 6028 f36 1"/>
                <a:gd name="f50" fmla="+- f38 0 f1"/>
                <a:gd name="f51" fmla="*/ f41 1 14603"/>
                <a:gd name="f52" fmla="*/ f42 1 15806"/>
                <a:gd name="f53" fmla="*/ f43 1 14603"/>
                <a:gd name="f54" fmla="*/ f44 1 15806"/>
                <a:gd name="f55" fmla="*/ f45 1 14603"/>
                <a:gd name="f56" fmla="*/ f46 1 15806"/>
                <a:gd name="f57" fmla="*/ f47 1 15806"/>
                <a:gd name="f58" fmla="*/ f48 1 14603"/>
                <a:gd name="f59" fmla="*/ f49 1 15806"/>
                <a:gd name="f60" fmla="*/ f32 1 f39"/>
                <a:gd name="f61" fmla="*/ f33 1 f39"/>
                <a:gd name="f62" fmla="*/ f32 1 f40"/>
                <a:gd name="f63" fmla="*/ f34 1 f40"/>
                <a:gd name="f64" fmla="*/ f51 1 f39"/>
                <a:gd name="f65" fmla="*/ f52 1 f40"/>
                <a:gd name="f66" fmla="*/ f53 1 f39"/>
                <a:gd name="f67" fmla="*/ f54 1 f40"/>
                <a:gd name="f68" fmla="*/ f55 1 f39"/>
                <a:gd name="f69" fmla="*/ f56 1 f40"/>
                <a:gd name="f70" fmla="*/ f57 1 f40"/>
                <a:gd name="f71" fmla="*/ f58 1 f39"/>
                <a:gd name="f72" fmla="*/ f59 1 f40"/>
                <a:gd name="f73" fmla="*/ f60 f30 1"/>
                <a:gd name="f74" fmla="*/ f61 f30 1"/>
                <a:gd name="f75" fmla="*/ f63 f31 1"/>
                <a:gd name="f76" fmla="*/ f62 f31 1"/>
                <a:gd name="f77" fmla="*/ f64 f30 1"/>
                <a:gd name="f78" fmla="*/ f65 f31 1"/>
                <a:gd name="f79" fmla="*/ f66 f30 1"/>
                <a:gd name="f80" fmla="*/ f67 f31 1"/>
                <a:gd name="f81" fmla="*/ f68 f30 1"/>
                <a:gd name="f82" fmla="*/ f69 f31 1"/>
                <a:gd name="f83" fmla="*/ f70 f31 1"/>
                <a:gd name="f84" fmla="*/ f71 f30 1"/>
                <a:gd name="f85" fmla="*/ f7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7" y="f78"/>
                </a:cxn>
                <a:cxn ang="f50">
                  <a:pos x="f79" y="f80"/>
                </a:cxn>
                <a:cxn ang="f50">
                  <a:pos x="f81" y="f78"/>
                </a:cxn>
                <a:cxn ang="f50">
                  <a:pos x="f81" y="f82"/>
                </a:cxn>
                <a:cxn ang="f50">
                  <a:pos x="f79" y="f83"/>
                </a:cxn>
                <a:cxn ang="f50">
                  <a:pos x="f84" y="f85"/>
                </a:cxn>
                <a:cxn ang="f50">
                  <a:pos x="f84" y="f82"/>
                </a:cxn>
              </a:cxnLst>
              <a:rect l="f73" t="f76" r="f74" b="f75"/>
              <a:pathLst>
                <a:path w="14603" h="15806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15"/>
                    <a:pt x="f16" y="f8"/>
                  </a:cubicBezTo>
                  <a:lnTo>
                    <a:pt x="f16" y="f17"/>
                  </a:lnTo>
                  <a:cubicBezTo>
                    <a:pt x="f16" y="f18"/>
                    <a:pt x="f19" y="f5"/>
                    <a:pt x="f12" y="f5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1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0" name="Freeform: Shape 1833">
              <a:extLst>
                <a:ext uri="{FF2B5EF4-FFF2-40B4-BE49-F238E27FC236}">
                  <a16:creationId xmlns:a16="http://schemas.microsoft.com/office/drawing/2014/main" id="{47DF244D-A8C4-72D4-5981-1221FD2960D6}"/>
                </a:ext>
              </a:extLst>
            </p:cNvPr>
            <p:cNvSpPr/>
            <p:nvPr/>
          </p:nvSpPr>
          <p:spPr>
            <a:xfrm>
              <a:off x="1362090" y="6463098"/>
              <a:ext cx="320387" cy="140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7991"/>
                <a:gd name="f7" fmla="val 14065"/>
                <a:gd name="f8" fmla="val 330757"/>
                <a:gd name="f9" fmla="val 7234"/>
                <a:gd name="f10" fmla="val 3242"/>
                <a:gd name="f11" fmla="val 333999"/>
                <a:gd name="f12" fmla="val 337992"/>
                <a:gd name="f13" fmla="val 7335"/>
                <a:gd name="f14" fmla="val 3343"/>
                <a:gd name="f15" fmla="val 101"/>
                <a:gd name="f16" fmla="val -34"/>
                <a:gd name="f17" fmla="val 8078"/>
                <a:gd name="f18" fmla="val 8935"/>
                <a:gd name="f19" fmla="val 9779"/>
                <a:gd name="f20" fmla="val 1253"/>
                <a:gd name="f21" fmla="val 12378"/>
                <a:gd name="f22" fmla="val 3825"/>
                <a:gd name="f23" fmla="val 14052"/>
                <a:gd name="f24" fmla="val 6665"/>
                <a:gd name="f25" fmla="val 14066"/>
                <a:gd name="f26" fmla="val 337322"/>
                <a:gd name="f27" fmla="val 333771"/>
                <a:gd name="f28" fmla="val 13677"/>
                <a:gd name="f29" fmla="val 330998"/>
                <a:gd name="f30" fmla="val 10797"/>
                <a:gd name="f31" fmla="+- 0 0 -90"/>
                <a:gd name="f32" fmla="*/ f3 1 337991"/>
                <a:gd name="f33" fmla="*/ f4 1 14065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37991"/>
                <a:gd name="f42" fmla="*/ f38 1 14065"/>
                <a:gd name="f43" fmla="*/ 330757 f39 1"/>
                <a:gd name="f44" fmla="*/ 7234 f38 1"/>
                <a:gd name="f45" fmla="*/ 337992 f39 1"/>
                <a:gd name="f46" fmla="*/ 0 f38 1"/>
                <a:gd name="f47" fmla="*/ 7335 f39 1"/>
                <a:gd name="f48" fmla="*/ 101 f39 1"/>
                <a:gd name="f49" fmla="*/ 9779 f38 1"/>
                <a:gd name="f50" fmla="*/ 6665 f39 1"/>
                <a:gd name="f51" fmla="*/ 14066 f38 1"/>
                <a:gd name="f52" fmla="*/ 337322 f39 1"/>
                <a:gd name="f53" fmla="+- f40 0 f1"/>
                <a:gd name="f54" fmla="*/ f43 1 337991"/>
                <a:gd name="f55" fmla="*/ f44 1 14065"/>
                <a:gd name="f56" fmla="*/ f45 1 337991"/>
                <a:gd name="f57" fmla="*/ f46 1 14065"/>
                <a:gd name="f58" fmla="*/ f47 1 337991"/>
                <a:gd name="f59" fmla="*/ f48 1 337991"/>
                <a:gd name="f60" fmla="*/ f49 1 14065"/>
                <a:gd name="f61" fmla="*/ f50 1 337991"/>
                <a:gd name="f62" fmla="*/ f51 1 14065"/>
                <a:gd name="f63" fmla="*/ f52 1 337991"/>
                <a:gd name="f64" fmla="*/ f34 1 f41"/>
                <a:gd name="f65" fmla="*/ f35 1 f41"/>
                <a:gd name="f66" fmla="*/ f34 1 f42"/>
                <a:gd name="f67" fmla="*/ f36 1 f42"/>
                <a:gd name="f68" fmla="*/ f54 1 f41"/>
                <a:gd name="f69" fmla="*/ f55 1 f42"/>
                <a:gd name="f70" fmla="*/ f56 1 f41"/>
                <a:gd name="f71" fmla="*/ f57 1 f42"/>
                <a:gd name="f72" fmla="*/ f58 1 f41"/>
                <a:gd name="f73" fmla="*/ f59 1 f41"/>
                <a:gd name="f74" fmla="*/ f60 1 f42"/>
                <a:gd name="f75" fmla="*/ f61 1 f41"/>
                <a:gd name="f76" fmla="*/ f62 1 f42"/>
                <a:gd name="f77" fmla="*/ f63 1 f41"/>
                <a:gd name="f78" fmla="*/ f64 f32 1"/>
                <a:gd name="f79" fmla="*/ f65 f32 1"/>
                <a:gd name="f80" fmla="*/ f67 f33 1"/>
                <a:gd name="f81" fmla="*/ f66 f33 1"/>
                <a:gd name="f82" fmla="*/ f68 f32 1"/>
                <a:gd name="f83" fmla="*/ f69 f33 1"/>
                <a:gd name="f84" fmla="*/ f70 f32 1"/>
                <a:gd name="f85" fmla="*/ f71 f33 1"/>
                <a:gd name="f86" fmla="*/ f72 f32 1"/>
                <a:gd name="f87" fmla="*/ f73 f32 1"/>
                <a:gd name="f88" fmla="*/ f74 f33 1"/>
                <a:gd name="f89" fmla="*/ f75 f32 1"/>
                <a:gd name="f90" fmla="*/ f76 f33 1"/>
                <a:gd name="f91" fmla="*/ f77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2" y="f83"/>
                </a:cxn>
                <a:cxn ang="f53">
                  <a:pos x="f84" y="f85"/>
                </a:cxn>
                <a:cxn ang="f53">
                  <a:pos x="f86" y="f85"/>
                </a:cxn>
                <a:cxn ang="f53">
                  <a:pos x="f87" y="f83"/>
                </a:cxn>
                <a:cxn ang="f53">
                  <a:pos x="f87" y="f88"/>
                </a:cxn>
                <a:cxn ang="f53">
                  <a:pos x="f87" y="f88"/>
                </a:cxn>
                <a:cxn ang="f53">
                  <a:pos x="f89" y="f90"/>
                </a:cxn>
                <a:cxn ang="f53">
                  <a:pos x="f91" y="f90"/>
                </a:cxn>
                <a:cxn ang="f53">
                  <a:pos x="f82" y="f83"/>
                </a:cxn>
              </a:cxnLst>
              <a:rect l="f78" t="f81" r="f79" b="f80"/>
              <a:pathLst>
                <a:path w="337991" h="14065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4" y="f5"/>
                    <a:pt x="f15" y="f10"/>
                    <a:pt x="f15" y="f9"/>
                  </a:cubicBezTo>
                  <a:cubicBezTo>
                    <a:pt x="f16" y="f17"/>
                    <a:pt x="f16" y="f18"/>
                    <a:pt x="f15" y="f19"/>
                  </a:cubicBezTo>
                  <a:cubicBezTo>
                    <a:pt x="f15" y="f19"/>
                    <a:pt x="f15" y="f19"/>
                    <a:pt x="f15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5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1" name="Freeform: Shape 1834">
              <a:extLst>
                <a:ext uri="{FF2B5EF4-FFF2-40B4-BE49-F238E27FC236}">
                  <a16:creationId xmlns:a16="http://schemas.microsoft.com/office/drawing/2014/main" id="{E1979401-5C55-8701-E63A-C1C58BE99E89}"/>
                </a:ext>
              </a:extLst>
            </p:cNvPr>
            <p:cNvSpPr/>
            <p:nvPr/>
          </p:nvSpPr>
          <p:spPr>
            <a:xfrm>
              <a:off x="1675619" y="6463098"/>
              <a:ext cx="10671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54"/>
                <a:gd name="f7" fmla="val 14601"/>
                <a:gd name="f8" fmla="val 4019"/>
                <a:gd name="f9" fmla="val 7234"/>
                <a:gd name="f10" fmla="val 3242"/>
                <a:gd name="f11" fmla="val 7261"/>
                <a:gd name="f12" fmla="val 7235"/>
                <a:gd name="f13" fmla="val 11252"/>
                <a:gd name="f14" fmla="val 3215"/>
                <a:gd name="f15" fmla="val 14534"/>
                <a:gd name="f16" fmla="+- 0 0 -90"/>
                <a:gd name="f17" fmla="*/ f3 1 11254"/>
                <a:gd name="f18" fmla="*/ f4 1 1460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1254"/>
                <a:gd name="f27" fmla="*/ f23 1 14601"/>
                <a:gd name="f28" fmla="*/ 4019 f24 1"/>
                <a:gd name="f29" fmla="*/ 7234 f23 1"/>
                <a:gd name="f30" fmla="*/ 11254 f24 1"/>
                <a:gd name="f31" fmla="*/ 0 f23 1"/>
                <a:gd name="f32" fmla="*/ 7235 f24 1"/>
                <a:gd name="f33" fmla="*/ 0 f24 1"/>
                <a:gd name="f34" fmla="*/ 14601 f23 1"/>
                <a:gd name="f35" fmla="+- f25 0 f1"/>
                <a:gd name="f36" fmla="*/ f28 1 11254"/>
                <a:gd name="f37" fmla="*/ f29 1 14601"/>
                <a:gd name="f38" fmla="*/ f30 1 11254"/>
                <a:gd name="f39" fmla="*/ f31 1 14601"/>
                <a:gd name="f40" fmla="*/ f32 1 11254"/>
                <a:gd name="f41" fmla="*/ f33 1 11254"/>
                <a:gd name="f42" fmla="*/ f34 1 14601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3" y="f59"/>
                </a:cxn>
                <a:cxn ang="f35">
                  <a:pos x="f62" y="f64"/>
                </a:cxn>
                <a:cxn ang="f35">
                  <a:pos x="f60" y="f64"/>
                </a:cxn>
                <a:cxn ang="f35">
                  <a:pos x="f58" y="f59"/>
                </a:cxn>
              </a:cxnLst>
              <a:rect l="f54" t="f57" r="f55" b="f56"/>
              <a:pathLst>
                <a:path w="11254" h="14601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12" y="f5"/>
                  </a:lnTo>
                  <a:cubicBezTo>
                    <a:pt x="f10" y="f5"/>
                    <a:pt x="f5" y="f10"/>
                    <a:pt x="f5" y="f9"/>
                  </a:cubicBezTo>
                  <a:cubicBezTo>
                    <a:pt x="f5" y="f13"/>
                    <a:pt x="f14" y="f15"/>
                    <a:pt x="f12" y="f7"/>
                  </a:cubicBezTo>
                  <a:lnTo>
                    <a:pt x="f6" y="f7"/>
                  </a:lnTo>
                  <a:cubicBezTo>
                    <a:pt x="f12" y="f15"/>
                    <a:pt x="f8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2" name="Freeform: Shape 1835">
              <a:extLst>
                <a:ext uri="{FF2B5EF4-FFF2-40B4-BE49-F238E27FC236}">
                  <a16:creationId xmlns:a16="http://schemas.microsoft.com/office/drawing/2014/main" id="{1DFD122C-B04A-D917-7DE6-9BF91D53A4A0}"/>
                </a:ext>
              </a:extLst>
            </p:cNvPr>
            <p:cNvSpPr/>
            <p:nvPr/>
          </p:nvSpPr>
          <p:spPr>
            <a:xfrm>
              <a:off x="1679432" y="6463098"/>
              <a:ext cx="201168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220"/>
                <a:gd name="f7" fmla="val 14601"/>
                <a:gd name="f8" fmla="val 204985"/>
                <a:gd name="f9" fmla="val 7234"/>
                <a:gd name="f10" fmla="val 3242"/>
                <a:gd name="f11" fmla="val 208228"/>
                <a:gd name="f12" fmla="val 7235"/>
                <a:gd name="f13" fmla="val 11252"/>
                <a:gd name="f14" fmla="val 3215"/>
                <a:gd name="f15" fmla="val 14534"/>
                <a:gd name="f16" fmla="val 208201"/>
                <a:gd name="f17" fmla="+- 0 0 -90"/>
                <a:gd name="f18" fmla="*/ f3 1 212220"/>
                <a:gd name="f19" fmla="*/ f4 1 1460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12220"/>
                <a:gd name="f28" fmla="*/ f24 1 14601"/>
                <a:gd name="f29" fmla="*/ 204985 f25 1"/>
                <a:gd name="f30" fmla="*/ 7234 f24 1"/>
                <a:gd name="f31" fmla="*/ 212220 f25 1"/>
                <a:gd name="f32" fmla="*/ 0 f24 1"/>
                <a:gd name="f33" fmla="*/ 7235 f25 1"/>
                <a:gd name="f34" fmla="*/ 0 f25 1"/>
                <a:gd name="f35" fmla="*/ 14601 f24 1"/>
                <a:gd name="f36" fmla="+- f26 0 f1"/>
                <a:gd name="f37" fmla="*/ f29 1 212220"/>
                <a:gd name="f38" fmla="*/ f30 1 14601"/>
                <a:gd name="f39" fmla="*/ f31 1 212220"/>
                <a:gd name="f40" fmla="*/ f32 1 14601"/>
                <a:gd name="f41" fmla="*/ f33 1 212220"/>
                <a:gd name="f42" fmla="*/ f34 1 212220"/>
                <a:gd name="f43" fmla="*/ f35 1 14601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3" y="f62"/>
                </a:cxn>
                <a:cxn ang="f36">
                  <a:pos x="f64" y="f60"/>
                </a:cxn>
                <a:cxn ang="f36">
                  <a:pos x="f63" y="f65"/>
                </a:cxn>
                <a:cxn ang="f36">
                  <a:pos x="f61" y="f65"/>
                </a:cxn>
                <a:cxn ang="f36">
                  <a:pos x="f59" y="f60"/>
                </a:cxn>
              </a:cxnLst>
              <a:rect l="f55" t="f58" r="f56" b="f57"/>
              <a:pathLst>
                <a:path w="212220" h="14601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12" y="f5"/>
                  </a:lnTo>
                  <a:cubicBezTo>
                    <a:pt x="f10" y="f5"/>
                    <a:pt x="f5" y="f10"/>
                    <a:pt x="f5" y="f9"/>
                  </a:cubicBezTo>
                  <a:cubicBezTo>
                    <a:pt x="f5" y="f13"/>
                    <a:pt x="f14" y="f15"/>
                    <a:pt x="f12" y="f7"/>
                  </a:cubicBezTo>
                  <a:lnTo>
                    <a:pt x="f6" y="f7"/>
                  </a:lnTo>
                  <a:cubicBezTo>
                    <a:pt x="f16" y="f15"/>
                    <a:pt x="f8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3" name="Freeform: Shape 1836">
              <a:extLst>
                <a:ext uri="{FF2B5EF4-FFF2-40B4-BE49-F238E27FC236}">
                  <a16:creationId xmlns:a16="http://schemas.microsoft.com/office/drawing/2014/main" id="{4BCCB42D-0A3F-3916-EE98-7C3786ABE1B0}"/>
                </a:ext>
              </a:extLst>
            </p:cNvPr>
            <p:cNvSpPr/>
            <p:nvPr/>
          </p:nvSpPr>
          <p:spPr>
            <a:xfrm>
              <a:off x="1873733" y="6463098"/>
              <a:ext cx="98554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966"/>
                <a:gd name="f7" fmla="val 14601"/>
                <a:gd name="f8" fmla="val 100751"/>
                <a:gd name="f9" fmla="val 13128"/>
                <a:gd name="f10" fmla="val 102721"/>
                <a:gd name="f11" fmla="val 11815"/>
                <a:gd name="f12" fmla="val 103926"/>
                <a:gd name="f13" fmla="val 9605"/>
                <a:gd name="f14" fmla="val 103967"/>
                <a:gd name="f15" fmla="val 7234"/>
                <a:gd name="f16" fmla="val 5318"/>
                <a:gd name="f17" fmla="val 103190"/>
                <a:gd name="f18" fmla="val 3483"/>
                <a:gd name="f19" fmla="val 101823"/>
                <a:gd name="f20" fmla="val 2143"/>
                <a:gd name="f21" fmla="val 100497"/>
                <a:gd name="f22" fmla="val 911"/>
                <a:gd name="f23" fmla="val 98808"/>
                <a:gd name="f24" fmla="val 147"/>
                <a:gd name="f25" fmla="val 97000"/>
                <a:gd name="f26" fmla="val 7235"/>
                <a:gd name="f27" fmla="val 3242"/>
                <a:gd name="f28" fmla="val 11252"/>
                <a:gd name="f29" fmla="val 3216"/>
                <a:gd name="f30" fmla="val 14534"/>
                <a:gd name="f31" fmla="val 96598"/>
                <a:gd name="f32" fmla="val 98098"/>
                <a:gd name="f33" fmla="val 14548"/>
                <a:gd name="f34" fmla="val 99545"/>
                <a:gd name="f35" fmla="val 14025"/>
                <a:gd name="f36" fmla="+- 0 0 -90"/>
                <a:gd name="f37" fmla="*/ f3 1 103966"/>
                <a:gd name="f38" fmla="*/ f4 1 14601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03966"/>
                <a:gd name="f47" fmla="*/ f43 1 14601"/>
                <a:gd name="f48" fmla="*/ 100751 f44 1"/>
                <a:gd name="f49" fmla="*/ 13128 f43 1"/>
                <a:gd name="f50" fmla="*/ 103967 f44 1"/>
                <a:gd name="f51" fmla="*/ 7234 f43 1"/>
                <a:gd name="f52" fmla="*/ 101823 f44 1"/>
                <a:gd name="f53" fmla="*/ 2143 f43 1"/>
                <a:gd name="f54" fmla="*/ 97000 f44 1"/>
                <a:gd name="f55" fmla="*/ 0 f43 1"/>
                <a:gd name="f56" fmla="*/ 7235 f44 1"/>
                <a:gd name="f57" fmla="*/ 0 f44 1"/>
                <a:gd name="f58" fmla="*/ 14601 f43 1"/>
                <a:gd name="f59" fmla="*/ 96598 f44 1"/>
                <a:gd name="f60" fmla="+- f45 0 f1"/>
                <a:gd name="f61" fmla="*/ f48 1 103966"/>
                <a:gd name="f62" fmla="*/ f49 1 14601"/>
                <a:gd name="f63" fmla="*/ f50 1 103966"/>
                <a:gd name="f64" fmla="*/ f51 1 14601"/>
                <a:gd name="f65" fmla="*/ f52 1 103966"/>
                <a:gd name="f66" fmla="*/ f53 1 14601"/>
                <a:gd name="f67" fmla="*/ f54 1 103966"/>
                <a:gd name="f68" fmla="*/ f55 1 14601"/>
                <a:gd name="f69" fmla="*/ f56 1 103966"/>
                <a:gd name="f70" fmla="*/ f57 1 103966"/>
                <a:gd name="f71" fmla="*/ f58 1 14601"/>
                <a:gd name="f72" fmla="*/ f59 1 103966"/>
                <a:gd name="f73" fmla="*/ f39 1 f46"/>
                <a:gd name="f74" fmla="*/ f40 1 f46"/>
                <a:gd name="f75" fmla="*/ f39 1 f47"/>
                <a:gd name="f76" fmla="*/ f41 1 f47"/>
                <a:gd name="f77" fmla="*/ f61 1 f46"/>
                <a:gd name="f78" fmla="*/ f62 1 f47"/>
                <a:gd name="f79" fmla="*/ f63 1 f46"/>
                <a:gd name="f80" fmla="*/ f64 1 f47"/>
                <a:gd name="f81" fmla="*/ f65 1 f46"/>
                <a:gd name="f82" fmla="*/ f66 1 f47"/>
                <a:gd name="f83" fmla="*/ f67 1 f46"/>
                <a:gd name="f84" fmla="*/ f68 1 f47"/>
                <a:gd name="f85" fmla="*/ f69 1 f46"/>
                <a:gd name="f86" fmla="*/ f70 1 f46"/>
                <a:gd name="f87" fmla="*/ f71 1 f47"/>
                <a:gd name="f88" fmla="*/ f72 1 f46"/>
                <a:gd name="f89" fmla="*/ f73 f37 1"/>
                <a:gd name="f90" fmla="*/ f74 f37 1"/>
                <a:gd name="f91" fmla="*/ f76 f38 1"/>
                <a:gd name="f92" fmla="*/ f75 f38 1"/>
                <a:gd name="f93" fmla="*/ f77 f37 1"/>
                <a:gd name="f94" fmla="*/ f78 f38 1"/>
                <a:gd name="f95" fmla="*/ f79 f37 1"/>
                <a:gd name="f96" fmla="*/ f80 f38 1"/>
                <a:gd name="f97" fmla="*/ f81 f37 1"/>
                <a:gd name="f98" fmla="*/ f82 f38 1"/>
                <a:gd name="f99" fmla="*/ f83 f37 1"/>
                <a:gd name="f100" fmla="*/ f84 f38 1"/>
                <a:gd name="f101" fmla="*/ f85 f37 1"/>
                <a:gd name="f102" fmla="*/ f86 f37 1"/>
                <a:gd name="f103" fmla="*/ f87 f38 1"/>
                <a:gd name="f104" fmla="*/ f88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3" y="f94"/>
                </a:cxn>
                <a:cxn ang="f60">
                  <a:pos x="f95" y="f96"/>
                </a:cxn>
                <a:cxn ang="f60">
                  <a:pos x="f97" y="f98"/>
                </a:cxn>
                <a:cxn ang="f60">
                  <a:pos x="f99" y="f100"/>
                </a:cxn>
                <a:cxn ang="f60">
                  <a:pos x="f101" y="f100"/>
                </a:cxn>
                <a:cxn ang="f60">
                  <a:pos x="f102" y="f96"/>
                </a:cxn>
                <a:cxn ang="f60">
                  <a:pos x="f101" y="f103"/>
                </a:cxn>
                <a:cxn ang="f60">
                  <a:pos x="f104" y="f103"/>
                </a:cxn>
                <a:cxn ang="f60">
                  <a:pos x="f93" y="f94"/>
                </a:cxn>
              </a:cxnLst>
              <a:rect l="f89" t="f92" r="f90" b="f91"/>
              <a:pathLst>
                <a:path w="103966" h="1460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5"/>
                  </a:cubicBezTo>
                  <a:lnTo>
                    <a:pt x="f26" y="f5"/>
                  </a:lnTo>
                  <a:cubicBezTo>
                    <a:pt x="f27" y="f5"/>
                    <a:pt x="f5" y="f27"/>
                    <a:pt x="f5" y="f15"/>
                  </a:cubicBezTo>
                  <a:cubicBezTo>
                    <a:pt x="f5" y="f28"/>
                    <a:pt x="f29" y="f30"/>
                    <a:pt x="f26" y="f7"/>
                  </a:cubicBezTo>
                  <a:lnTo>
                    <a:pt x="f31" y="f7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4" name="Freeform: Shape 1837">
              <a:extLst>
                <a:ext uri="{FF2B5EF4-FFF2-40B4-BE49-F238E27FC236}">
                  <a16:creationId xmlns:a16="http://schemas.microsoft.com/office/drawing/2014/main" id="{7F0C9EC1-53F5-9517-651F-5D4C2820821C}"/>
                </a:ext>
              </a:extLst>
            </p:cNvPr>
            <p:cNvSpPr/>
            <p:nvPr/>
          </p:nvSpPr>
          <p:spPr>
            <a:xfrm>
              <a:off x="388738" y="5592378"/>
              <a:ext cx="52193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064"/>
                <a:gd name="f7" fmla="val 14601"/>
                <a:gd name="f8" fmla="val 47830"/>
                <a:gd name="f9" fmla="val 7234"/>
                <a:gd name="f10" fmla="val 3239"/>
                <a:gd name="f11" fmla="val 51070"/>
                <a:gd name="f12" fmla="val 55065"/>
                <a:gd name="f13" fmla="val 7235"/>
                <a:gd name="f14" fmla="val 3240"/>
                <a:gd name="f15" fmla="val -1"/>
                <a:gd name="f16" fmla="val 11251"/>
                <a:gd name="f17" fmla="val 3218"/>
                <a:gd name="f18" fmla="val 14528"/>
                <a:gd name="f19" fmla="val 51048"/>
                <a:gd name="f20" fmla="+- 0 0 -90"/>
                <a:gd name="f21" fmla="*/ f3 1 55064"/>
                <a:gd name="f22" fmla="*/ f4 1 1460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5064"/>
                <a:gd name="f31" fmla="*/ f27 1 14601"/>
                <a:gd name="f32" fmla="*/ 47830 f28 1"/>
                <a:gd name="f33" fmla="*/ 7234 f27 1"/>
                <a:gd name="f34" fmla="*/ 55065 f28 1"/>
                <a:gd name="f35" fmla="*/ 0 f27 1"/>
                <a:gd name="f36" fmla="*/ 7235 f28 1"/>
                <a:gd name="f37" fmla="*/ 0 f28 1"/>
                <a:gd name="f38" fmla="*/ 14601 f27 1"/>
                <a:gd name="f39" fmla="+- f29 0 f1"/>
                <a:gd name="f40" fmla="*/ f32 1 55064"/>
                <a:gd name="f41" fmla="*/ f33 1 14601"/>
                <a:gd name="f42" fmla="*/ f34 1 55064"/>
                <a:gd name="f43" fmla="*/ f35 1 14601"/>
                <a:gd name="f44" fmla="*/ f36 1 55064"/>
                <a:gd name="f45" fmla="*/ f37 1 55064"/>
                <a:gd name="f46" fmla="*/ f38 1 14601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5"/>
                </a:cxn>
                <a:cxn ang="f39">
                  <a:pos x="f67" y="f63"/>
                </a:cxn>
                <a:cxn ang="f39">
                  <a:pos x="f66" y="f68"/>
                </a:cxn>
                <a:cxn ang="f39">
                  <a:pos x="f64" y="f68"/>
                </a:cxn>
                <a:cxn ang="f39">
                  <a:pos x="f62" y="f63"/>
                </a:cxn>
              </a:cxnLst>
              <a:rect l="f58" t="f61" r="f59" b="f60"/>
              <a:pathLst>
                <a:path w="55064" h="14601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4" y="f5"/>
                    <a:pt x="f5" y="f10"/>
                    <a:pt x="f5" y="f9"/>
                  </a:cubicBezTo>
                  <a:cubicBezTo>
                    <a:pt x="f15" y="f16"/>
                    <a:pt x="f17" y="f18"/>
                    <a:pt x="f13" y="f7"/>
                  </a:cubicBezTo>
                  <a:lnTo>
                    <a:pt x="f12" y="f7"/>
                  </a:lnTo>
                  <a:cubicBezTo>
                    <a:pt x="f19" y="f18"/>
                    <a:pt x="f8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5" name="Freeform: Shape 1838">
              <a:extLst>
                <a:ext uri="{FF2B5EF4-FFF2-40B4-BE49-F238E27FC236}">
                  <a16:creationId xmlns:a16="http://schemas.microsoft.com/office/drawing/2014/main" id="{F58A17F9-F23B-3636-8BBB-46D500D30096}"/>
                </a:ext>
              </a:extLst>
            </p:cNvPr>
            <p:cNvSpPr/>
            <p:nvPr/>
          </p:nvSpPr>
          <p:spPr>
            <a:xfrm>
              <a:off x="3056802" y="6538645"/>
              <a:ext cx="54" cy="2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"/>
                <a:gd name="f7" fmla="val 2009"/>
                <a:gd name="f8" fmla="val 402"/>
                <a:gd name="f9" fmla="val -20"/>
                <a:gd name="f10" fmla="val 938"/>
                <a:gd name="f11" fmla="val 1474"/>
                <a:gd name="f12" fmla="val 1339"/>
                <a:gd name="f13" fmla="val 670"/>
                <a:gd name="f14" fmla="+- 0 0 -90"/>
                <a:gd name="f15" fmla="*/ f3 1 60"/>
                <a:gd name="f16" fmla="*/ f4 1 200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0"/>
                <a:gd name="f25" fmla="*/ f21 1 2009"/>
                <a:gd name="f26" fmla="*/ 60 f22 1"/>
                <a:gd name="f27" fmla="*/ 402 f21 1"/>
                <a:gd name="f28" fmla="*/ 2009 f21 1"/>
                <a:gd name="f29" fmla="*/ 0 f21 1"/>
                <a:gd name="f30" fmla="+- f23 0 f1"/>
                <a:gd name="f31" fmla="*/ f26 1 60"/>
                <a:gd name="f32" fmla="*/ f27 1 2009"/>
                <a:gd name="f33" fmla="*/ f28 1 2009"/>
                <a:gd name="f34" fmla="*/ f29 1 2009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60" h="2009">
                  <a:moveTo>
                    <a:pt x="f6" y="f8"/>
                  </a:moveTo>
                  <a:cubicBezTo>
                    <a:pt x="f9" y="f10"/>
                    <a:pt x="f9" y="f11"/>
                    <a:pt x="f6" y="f7"/>
                  </a:cubicBezTo>
                  <a:lnTo>
                    <a:pt x="f6" y="f7"/>
                  </a:lnTo>
                  <a:cubicBezTo>
                    <a:pt x="f9" y="f12"/>
                    <a:pt x="f9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6" name="Freeform: Shape 1839">
              <a:extLst>
                <a:ext uri="{FF2B5EF4-FFF2-40B4-BE49-F238E27FC236}">
                  <a16:creationId xmlns:a16="http://schemas.microsoft.com/office/drawing/2014/main" id="{8EE0A378-4539-E36E-A17E-B1F40D4904AC}"/>
                </a:ext>
              </a:extLst>
            </p:cNvPr>
            <p:cNvSpPr/>
            <p:nvPr/>
          </p:nvSpPr>
          <p:spPr>
            <a:xfrm>
              <a:off x="3070317" y="6538380"/>
              <a:ext cx="91" cy="2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"/>
                <a:gd name="f7" fmla="val 2277"/>
                <a:gd name="f8" fmla="val 81"/>
                <a:gd name="f9" fmla="val 1742"/>
                <a:gd name="f10" fmla="val 1206"/>
                <a:gd name="f11" fmla="val 670"/>
                <a:gd name="f12" fmla="val 134"/>
                <a:gd name="f13" fmla="val 656"/>
                <a:gd name="f14" fmla="val 1353"/>
                <a:gd name="f15" fmla="val 2009"/>
                <a:gd name="f16" fmla="+- 0 0 -90"/>
                <a:gd name="f17" fmla="*/ f3 1 100"/>
                <a:gd name="f18" fmla="*/ f4 1 227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00"/>
                <a:gd name="f27" fmla="*/ f23 1 2277"/>
                <a:gd name="f28" fmla="*/ 0 f24 1"/>
                <a:gd name="f29" fmla="*/ 2277 f23 1"/>
                <a:gd name="f30" fmla="*/ 670 f23 1"/>
                <a:gd name="f31" fmla="*/ 0 f23 1"/>
                <a:gd name="f32" fmla="*/ 2009 f23 1"/>
                <a:gd name="f33" fmla="+- f25 0 f1"/>
                <a:gd name="f34" fmla="*/ f28 1 100"/>
                <a:gd name="f35" fmla="*/ f29 1 2277"/>
                <a:gd name="f36" fmla="*/ f30 1 2277"/>
                <a:gd name="f37" fmla="*/ f31 1 2277"/>
                <a:gd name="f38" fmla="*/ f32 1 2277"/>
                <a:gd name="f39" fmla="*/ f19 1 f26"/>
                <a:gd name="f40" fmla="*/ f20 1 f26"/>
                <a:gd name="f41" fmla="*/ f19 1 f27"/>
                <a:gd name="f42" fmla="*/ f21 1 f27"/>
                <a:gd name="f43" fmla="*/ f34 1 f26"/>
                <a:gd name="f44" fmla="*/ f35 1 f27"/>
                <a:gd name="f45" fmla="*/ f36 1 f27"/>
                <a:gd name="f46" fmla="*/ f37 1 f27"/>
                <a:gd name="f47" fmla="*/ f38 1 f27"/>
                <a:gd name="f48" fmla="*/ f39 f17 1"/>
                <a:gd name="f49" fmla="*/ f40 f17 1"/>
                <a:gd name="f50" fmla="*/ f42 f18 1"/>
                <a:gd name="f51" fmla="*/ f41 f18 1"/>
                <a:gd name="f52" fmla="*/ f43 f17 1"/>
                <a:gd name="f53" fmla="*/ f44 f18 1"/>
                <a:gd name="f54" fmla="*/ f45 f18 1"/>
                <a:gd name="f55" fmla="*/ f46 f18 1"/>
                <a:gd name="f56" fmla="*/ f47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2" y="f53"/>
                </a:cxn>
                <a:cxn ang="f33">
                  <a:pos x="f52" y="f54"/>
                </a:cxn>
                <a:cxn ang="f33">
                  <a:pos x="f52" y="f55"/>
                </a:cxn>
                <a:cxn ang="f33">
                  <a:pos x="f52" y="f56"/>
                </a:cxn>
              </a:cxnLst>
              <a:rect l="f48" t="f51" r="f49" b="f50"/>
              <a:pathLst>
                <a:path w="100" h="2277">
                  <a:moveTo>
                    <a:pt x="f5" y="f7"/>
                  </a:moveTo>
                  <a:cubicBezTo>
                    <a:pt x="f8" y="f9"/>
                    <a:pt x="f8" y="f10"/>
                    <a:pt x="f5" y="f11"/>
                  </a:cubicBezTo>
                  <a:lnTo>
                    <a:pt x="f5" y="f5"/>
                  </a:lnTo>
                  <a:cubicBezTo>
                    <a:pt x="f12" y="f13"/>
                    <a:pt x="f12" y="f14"/>
                    <a:pt x="f5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7" name="Freeform: Shape 1840">
              <a:extLst>
                <a:ext uri="{FF2B5EF4-FFF2-40B4-BE49-F238E27FC236}">
                  <a16:creationId xmlns:a16="http://schemas.microsoft.com/office/drawing/2014/main" id="{9AB1D47D-0F46-2BC1-968E-2D7C5747B61C}"/>
                </a:ext>
              </a:extLst>
            </p:cNvPr>
            <p:cNvSpPr/>
            <p:nvPr/>
          </p:nvSpPr>
          <p:spPr>
            <a:xfrm>
              <a:off x="2647416" y="6540392"/>
              <a:ext cx="13716" cy="313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313324"/>
                <a:gd name="f8" fmla="val 7235"/>
                <a:gd name="f9" fmla="val 7234"/>
                <a:gd name="f10" fmla="val 3242"/>
                <a:gd name="f11" fmla="val 3992"/>
                <a:gd name="f12" fmla="val 313325"/>
                <a:gd name="f13" fmla="val 11227"/>
                <a:gd name="f14" fmla="+- 0 0 -90"/>
                <a:gd name="f15" fmla="*/ f3 1 14469"/>
                <a:gd name="f16" fmla="*/ f4 1 31332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469"/>
                <a:gd name="f25" fmla="*/ f21 1 313324"/>
                <a:gd name="f26" fmla="*/ 7235 f22 1"/>
                <a:gd name="f27" fmla="*/ 7234 f21 1"/>
                <a:gd name="f28" fmla="*/ 0 f22 1"/>
                <a:gd name="f29" fmla="*/ 0 f21 1"/>
                <a:gd name="f30" fmla="*/ 313325 f21 1"/>
                <a:gd name="f31" fmla="*/ 14469 f22 1"/>
                <a:gd name="f32" fmla="+- f23 0 f1"/>
                <a:gd name="f33" fmla="*/ f26 1 14469"/>
                <a:gd name="f34" fmla="*/ f27 1 313324"/>
                <a:gd name="f35" fmla="*/ f28 1 14469"/>
                <a:gd name="f36" fmla="*/ f29 1 313324"/>
                <a:gd name="f37" fmla="*/ f30 1 313324"/>
                <a:gd name="f38" fmla="*/ f31 1 14469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7"/>
                </a:cxn>
                <a:cxn ang="f32">
                  <a:pos x="f58" y="f56"/>
                </a:cxn>
                <a:cxn ang="f32">
                  <a:pos x="f53" y="f54"/>
                </a:cxn>
              </a:cxnLst>
              <a:rect l="f49" t="f52" r="f50" b="f51"/>
              <a:pathLst>
                <a:path w="14469" h="313324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12"/>
                  </a:lnTo>
                  <a:lnTo>
                    <a:pt x="f6" y="f12"/>
                  </a:lnTo>
                  <a:lnTo>
                    <a:pt x="f6" y="f5"/>
                  </a:lnTo>
                  <a:cubicBezTo>
                    <a:pt x="f6" y="f11"/>
                    <a:pt x="f13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8" name="Freeform: Shape 1841">
              <a:extLst>
                <a:ext uri="{FF2B5EF4-FFF2-40B4-BE49-F238E27FC236}">
                  <a16:creationId xmlns:a16="http://schemas.microsoft.com/office/drawing/2014/main" id="{4B2C65EC-CC27-F0FB-B2F9-0A6E3BA81483}"/>
                </a:ext>
              </a:extLst>
            </p:cNvPr>
            <p:cNvSpPr/>
            <p:nvPr/>
          </p:nvSpPr>
          <p:spPr>
            <a:xfrm>
              <a:off x="299840" y="6479173"/>
              <a:ext cx="13844" cy="8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8975"/>
                <a:gd name="f8" fmla="val 7369"/>
                <a:gd name="f9" fmla="val 11364"/>
                <a:gd name="f10" fmla="val 14604"/>
                <a:gd name="f11" fmla="val 5733"/>
                <a:gd name="f12" fmla="val 1742"/>
                <a:gd name="f13" fmla="val 3992"/>
                <a:gd name="f14" fmla="val 7234"/>
                <a:gd name="f15" fmla="val 3351"/>
                <a:gd name="f16" fmla="val 74"/>
                <a:gd name="f17" fmla="val 4019"/>
                <a:gd name="f18" fmla="val 17"/>
                <a:gd name="f19" fmla="val 2679"/>
                <a:gd name="f20" fmla="val 247"/>
                <a:gd name="f21" fmla="val 3590"/>
                <a:gd name="f22" fmla="val 670"/>
                <a:gd name="f23" fmla="val 4421"/>
                <a:gd name="f24" fmla="val 1732"/>
                <a:gd name="f25" fmla="val 7194"/>
                <a:gd name="f26" fmla="val 4404"/>
                <a:gd name="f27" fmla="val 9002"/>
                <a:gd name="f28" fmla="+- 0 0 -90"/>
                <a:gd name="f29" fmla="*/ f3 1 14603"/>
                <a:gd name="f30" fmla="*/ f4 1 897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603"/>
                <a:gd name="f39" fmla="*/ f35 1 8975"/>
                <a:gd name="f40" fmla="*/ 7369 f36 1"/>
                <a:gd name="f41" fmla="*/ 8975 f35 1"/>
                <a:gd name="f42" fmla="*/ 14604 f36 1"/>
                <a:gd name="f43" fmla="*/ 1742 f35 1"/>
                <a:gd name="f44" fmla="*/ 0 f35 1"/>
                <a:gd name="f45" fmla="*/ 7234 f35 1"/>
                <a:gd name="f46" fmla="*/ 0 f36 1"/>
                <a:gd name="f47" fmla="*/ 670 f36 1"/>
                <a:gd name="f48" fmla="*/ 4421 f35 1"/>
                <a:gd name="f49" fmla="+- f37 0 f1"/>
                <a:gd name="f50" fmla="*/ f40 1 14603"/>
                <a:gd name="f51" fmla="*/ f41 1 8975"/>
                <a:gd name="f52" fmla="*/ f42 1 14603"/>
                <a:gd name="f53" fmla="*/ f43 1 8975"/>
                <a:gd name="f54" fmla="*/ f44 1 8975"/>
                <a:gd name="f55" fmla="*/ f45 1 8975"/>
                <a:gd name="f56" fmla="*/ f46 1 14603"/>
                <a:gd name="f57" fmla="*/ f47 1 14603"/>
                <a:gd name="f58" fmla="*/ f48 1 8975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8"/>
                <a:gd name="f66" fmla="*/ f53 1 f39"/>
                <a:gd name="f67" fmla="*/ f54 1 f39"/>
                <a:gd name="f68" fmla="*/ f55 1 f39"/>
                <a:gd name="f69" fmla="*/ f56 1 f38"/>
                <a:gd name="f70" fmla="*/ f57 1 f38"/>
                <a:gd name="f71" fmla="*/ f58 1 f39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29 1"/>
                <a:gd name="f79" fmla="*/ f66 f30 1"/>
                <a:gd name="f80" fmla="*/ f67 f30 1"/>
                <a:gd name="f81" fmla="*/ f68 f30 1"/>
                <a:gd name="f82" fmla="*/ f69 f29 1"/>
                <a:gd name="f83" fmla="*/ f70 f29 1"/>
                <a:gd name="f84" fmla="*/ f7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8" y="f79"/>
                </a:cxn>
                <a:cxn ang="f49">
                  <a:pos x="f78" y="f80"/>
                </a:cxn>
                <a:cxn ang="f49">
                  <a:pos x="f76" y="f81"/>
                </a:cxn>
                <a:cxn ang="f49">
                  <a:pos x="f82" y="f80"/>
                </a:cxn>
                <a:cxn ang="f49">
                  <a:pos x="f82" y="f79"/>
                </a:cxn>
                <a:cxn ang="f49">
                  <a:pos x="f83" y="f84"/>
                </a:cxn>
                <a:cxn ang="f49">
                  <a:pos x="f76" y="f77"/>
                </a:cxn>
              </a:cxnLst>
              <a:rect l="f72" t="f75" r="f73" b="f74"/>
              <a:pathLst>
                <a:path w="14603" h="8975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5"/>
                  </a:lnTo>
                  <a:cubicBezTo>
                    <a:pt x="f10" y="f13"/>
                    <a:pt x="f9" y="f14"/>
                    <a:pt x="f8" y="f14"/>
                  </a:cubicBezTo>
                  <a:cubicBezTo>
                    <a:pt x="f15" y="f14"/>
                    <a:pt x="f16" y="f17"/>
                    <a:pt x="f5" y="f5"/>
                  </a:cubicBezTo>
                  <a:lnTo>
                    <a:pt x="f5" y="f12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9" name="Freeform: Shape 1842">
              <a:extLst>
                <a:ext uri="{FF2B5EF4-FFF2-40B4-BE49-F238E27FC236}">
                  <a16:creationId xmlns:a16="http://schemas.microsoft.com/office/drawing/2014/main" id="{7571F569-E3D7-08D7-B98A-59156C9D86C8}"/>
                </a:ext>
              </a:extLst>
            </p:cNvPr>
            <p:cNvSpPr/>
            <p:nvPr/>
          </p:nvSpPr>
          <p:spPr>
            <a:xfrm>
              <a:off x="300197" y="6463034"/>
              <a:ext cx="13533" cy="233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80"/>
                <a:gd name="f7" fmla="val 23368"/>
                <a:gd name="f8" fmla="val 6999"/>
                <a:gd name="f9" fmla="val 23369"/>
                <a:gd name="f10" fmla="val 10994"/>
                <a:gd name="f11" fmla="val 14233"/>
                <a:gd name="f12" fmla="val 20127"/>
                <a:gd name="f13" fmla="val 16135"/>
                <a:gd name="f14" fmla="val 7294"/>
                <a:gd name="f15" fmla="val 14296"/>
                <a:gd name="f16" fmla="val 6892"/>
                <a:gd name="f17" fmla="val 6490"/>
                <a:gd name="f18" fmla="val 6088"/>
                <a:gd name="f19" fmla="val 13707"/>
                <a:gd name="f20" fmla="val 2646"/>
                <a:gd name="f21" fmla="val 10754"/>
                <a:gd name="f22" fmla="val 87"/>
                <a:gd name="f23" fmla="val 7267"/>
                <a:gd name="f24" fmla="val 60"/>
                <a:gd name="f25" fmla="val 5793"/>
                <a:gd name="f26" fmla="val 5305"/>
                <a:gd name="f27" fmla="val -20"/>
                <a:gd name="f28" fmla="val 4807"/>
                <a:gd name="f29" fmla="val 4319"/>
                <a:gd name="f30" fmla="val 1747"/>
                <a:gd name="f31" fmla="val 1172"/>
                <a:gd name="f32" fmla="val 67"/>
                <a:gd name="f33" fmla="val 3691"/>
                <a:gd name="f34" fmla="val 32"/>
                <a:gd name="f35" fmla="val 15331"/>
                <a:gd name="f36" fmla="val -343"/>
                <a:gd name="f37" fmla="val 19377"/>
                <a:gd name="f38" fmla="val 2638"/>
                <a:gd name="f39" fmla="val 22967"/>
                <a:gd name="f40" fmla="val 6691"/>
                <a:gd name="f41" fmla="val 23342"/>
                <a:gd name="f42" fmla="val 6792"/>
                <a:gd name="f43" fmla="val 23355"/>
                <a:gd name="f44" fmla="val 6896"/>
                <a:gd name="f45" fmla="+- 0 0 -90"/>
                <a:gd name="f46" fmla="*/ f3 1 14280"/>
                <a:gd name="f47" fmla="*/ f4 1 23368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4280"/>
                <a:gd name="f56" fmla="*/ f52 1 23368"/>
                <a:gd name="f57" fmla="*/ 6999 f53 1"/>
                <a:gd name="f58" fmla="*/ 23369 f52 1"/>
                <a:gd name="f59" fmla="*/ 14233 f53 1"/>
                <a:gd name="f60" fmla="*/ 16135 f52 1"/>
                <a:gd name="f61" fmla="*/ 7294 f52 1"/>
                <a:gd name="f62" fmla="*/ 6088 f52 1"/>
                <a:gd name="f63" fmla="*/ 7267 f53 1"/>
                <a:gd name="f64" fmla="*/ 60 f52 1"/>
                <a:gd name="f65" fmla="*/ 5793 f53 1"/>
                <a:gd name="f66" fmla="*/ 4319 f53 1"/>
                <a:gd name="f67" fmla="*/ 32 f53 1"/>
                <a:gd name="f68" fmla="*/ 6490 f52 1"/>
                <a:gd name="f69" fmla="*/ 15331 f52 1"/>
                <a:gd name="f70" fmla="*/ 6691 f53 1"/>
                <a:gd name="f71" fmla="*/ 23342 f52 1"/>
                <a:gd name="f72" fmla="+- f54 0 f1"/>
                <a:gd name="f73" fmla="*/ f57 1 14280"/>
                <a:gd name="f74" fmla="*/ f58 1 23368"/>
                <a:gd name="f75" fmla="*/ f59 1 14280"/>
                <a:gd name="f76" fmla="*/ f60 1 23368"/>
                <a:gd name="f77" fmla="*/ f61 1 23368"/>
                <a:gd name="f78" fmla="*/ f62 1 23368"/>
                <a:gd name="f79" fmla="*/ f63 1 14280"/>
                <a:gd name="f80" fmla="*/ f64 1 23368"/>
                <a:gd name="f81" fmla="*/ f65 1 14280"/>
                <a:gd name="f82" fmla="*/ f66 1 14280"/>
                <a:gd name="f83" fmla="*/ f67 1 14280"/>
                <a:gd name="f84" fmla="*/ f68 1 23368"/>
                <a:gd name="f85" fmla="*/ f69 1 23368"/>
                <a:gd name="f86" fmla="*/ f70 1 14280"/>
                <a:gd name="f87" fmla="*/ f71 1 23368"/>
                <a:gd name="f88" fmla="*/ f48 1 f55"/>
                <a:gd name="f89" fmla="*/ f49 1 f55"/>
                <a:gd name="f90" fmla="*/ f48 1 f56"/>
                <a:gd name="f91" fmla="*/ f50 1 f56"/>
                <a:gd name="f92" fmla="*/ f73 1 f55"/>
                <a:gd name="f93" fmla="*/ f74 1 f56"/>
                <a:gd name="f94" fmla="*/ f75 1 f55"/>
                <a:gd name="f95" fmla="*/ f76 1 f56"/>
                <a:gd name="f96" fmla="*/ f77 1 f56"/>
                <a:gd name="f97" fmla="*/ f78 1 f56"/>
                <a:gd name="f98" fmla="*/ f79 1 f55"/>
                <a:gd name="f99" fmla="*/ f80 1 f56"/>
                <a:gd name="f100" fmla="*/ f81 1 f55"/>
                <a:gd name="f101" fmla="*/ f82 1 f55"/>
                <a:gd name="f102" fmla="*/ f83 1 f55"/>
                <a:gd name="f103" fmla="*/ f84 1 f56"/>
                <a:gd name="f104" fmla="*/ f85 1 f56"/>
                <a:gd name="f105" fmla="*/ f86 1 f55"/>
                <a:gd name="f106" fmla="*/ f87 1 f56"/>
                <a:gd name="f107" fmla="*/ f88 f46 1"/>
                <a:gd name="f108" fmla="*/ f89 f46 1"/>
                <a:gd name="f109" fmla="*/ f91 f47 1"/>
                <a:gd name="f110" fmla="*/ f90 f47 1"/>
                <a:gd name="f111" fmla="*/ f92 f46 1"/>
                <a:gd name="f112" fmla="*/ f93 f47 1"/>
                <a:gd name="f113" fmla="*/ f94 f46 1"/>
                <a:gd name="f114" fmla="*/ f95 f47 1"/>
                <a:gd name="f115" fmla="*/ f96 f47 1"/>
                <a:gd name="f116" fmla="*/ f97 f47 1"/>
                <a:gd name="f117" fmla="*/ f98 f46 1"/>
                <a:gd name="f118" fmla="*/ f99 f47 1"/>
                <a:gd name="f119" fmla="*/ f100 f46 1"/>
                <a:gd name="f120" fmla="*/ f101 f46 1"/>
                <a:gd name="f121" fmla="*/ f102 f46 1"/>
                <a:gd name="f122" fmla="*/ f103 f47 1"/>
                <a:gd name="f123" fmla="*/ f104 f47 1"/>
                <a:gd name="f124" fmla="*/ f105 f46 1"/>
                <a:gd name="f125" fmla="*/ f106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1" y="f112"/>
                </a:cxn>
                <a:cxn ang="f72">
                  <a:pos x="f113" y="f114"/>
                </a:cxn>
                <a:cxn ang="f72">
                  <a:pos x="f113" y="f115"/>
                </a:cxn>
                <a:cxn ang="f72">
                  <a:pos x="f113" y="f116"/>
                </a:cxn>
                <a:cxn ang="f72">
                  <a:pos x="f117" y="f118"/>
                </a:cxn>
                <a:cxn ang="f72">
                  <a:pos x="f119" y="f118"/>
                </a:cxn>
                <a:cxn ang="f72">
                  <a:pos x="f120" y="f118"/>
                </a:cxn>
                <a:cxn ang="f72">
                  <a:pos x="f120" y="f118"/>
                </a:cxn>
                <a:cxn ang="f72">
                  <a:pos x="f121" y="f122"/>
                </a:cxn>
                <a:cxn ang="f72">
                  <a:pos x="f121" y="f123"/>
                </a:cxn>
                <a:cxn ang="f72">
                  <a:pos x="f124" y="f125"/>
                </a:cxn>
                <a:cxn ang="f72">
                  <a:pos x="f111" y="f112"/>
                </a:cxn>
              </a:cxnLst>
              <a:rect l="f107" t="f110" r="f108" b="f109"/>
              <a:pathLst>
                <a:path w="14280" h="23368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14"/>
                  </a:lnTo>
                  <a:cubicBezTo>
                    <a:pt x="f15" y="f16"/>
                    <a:pt x="f15" y="f17"/>
                    <a:pt x="f11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4"/>
                  </a:lnTo>
                  <a:cubicBezTo>
                    <a:pt x="f26" y="f27"/>
                    <a:pt x="f28" y="f27"/>
                    <a:pt x="f29" y="f24"/>
                  </a:cubicBezTo>
                  <a:lnTo>
                    <a:pt x="f29" y="f24"/>
                  </a:lnTo>
                  <a:cubicBezTo>
                    <a:pt x="f30" y="f31"/>
                    <a:pt x="f32" y="f33"/>
                    <a:pt x="f34" y="f17"/>
                  </a:cubicBez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0" name="Freeform: Shape 1843">
              <a:extLst>
                <a:ext uri="{FF2B5EF4-FFF2-40B4-BE49-F238E27FC236}">
                  <a16:creationId xmlns:a16="http://schemas.microsoft.com/office/drawing/2014/main" id="{04578F8E-6533-D760-45E2-1C1B1780E867}"/>
                </a:ext>
              </a:extLst>
            </p:cNvPr>
            <p:cNvSpPr/>
            <p:nvPr/>
          </p:nvSpPr>
          <p:spPr>
            <a:xfrm>
              <a:off x="1669392" y="5829885"/>
              <a:ext cx="8385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42"/>
                <a:gd name="f7" fmla="val 14601"/>
                <a:gd name="f8" fmla="val 1474"/>
                <a:gd name="f9" fmla="val 7234"/>
                <a:gd name="f10" fmla="val 1541"/>
                <a:gd name="f11" fmla="val 3218"/>
                <a:gd name="f12" fmla="val 4823"/>
                <a:gd name="f13" fmla="val 8843"/>
                <a:gd name="f14" fmla="val 7369"/>
                <a:gd name="f15" fmla="val 3349"/>
                <a:gd name="f16" fmla="val 67"/>
                <a:gd name="f17" fmla="val 11303"/>
                <a:gd name="f18" fmla="val 3296"/>
                <a:gd name="f19" fmla="val 8709"/>
                <a:gd name="f20" fmla="val 4689"/>
                <a:gd name="f21" fmla="val 14528"/>
                <a:gd name="f22" fmla="val 11251"/>
                <a:gd name="f23" fmla="+- 0 0 -90"/>
                <a:gd name="f24" fmla="*/ f3 1 8842"/>
                <a:gd name="f25" fmla="*/ f4 1 1460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8842"/>
                <a:gd name="f34" fmla="*/ f30 1 14601"/>
                <a:gd name="f35" fmla="*/ 1474 f31 1"/>
                <a:gd name="f36" fmla="*/ 7234 f30 1"/>
                <a:gd name="f37" fmla="*/ 8843 f31 1"/>
                <a:gd name="f38" fmla="*/ 0 f30 1"/>
                <a:gd name="f39" fmla="*/ 7369 f31 1"/>
                <a:gd name="f40" fmla="*/ 0 f31 1"/>
                <a:gd name="f41" fmla="*/ 14601 f30 1"/>
                <a:gd name="f42" fmla="*/ 8709 f31 1"/>
                <a:gd name="f43" fmla="+- f32 0 f1"/>
                <a:gd name="f44" fmla="*/ f35 1 8842"/>
                <a:gd name="f45" fmla="*/ f36 1 14601"/>
                <a:gd name="f46" fmla="*/ f37 1 8842"/>
                <a:gd name="f47" fmla="*/ f38 1 14601"/>
                <a:gd name="f48" fmla="*/ f39 1 8842"/>
                <a:gd name="f49" fmla="*/ f40 1 8842"/>
                <a:gd name="f50" fmla="*/ f41 1 14601"/>
                <a:gd name="f51" fmla="*/ f42 1 8842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3"/>
                <a:gd name="f61" fmla="*/ f49 1 f33"/>
                <a:gd name="f62" fmla="*/ f50 1 f34"/>
                <a:gd name="f63" fmla="*/ f51 1 f33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4 1"/>
                <a:gd name="f73" fmla="*/ f61 f24 1"/>
                <a:gd name="f74" fmla="*/ f62 f25 1"/>
                <a:gd name="f75" fmla="*/ f6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2" y="f71"/>
                </a:cxn>
                <a:cxn ang="f43">
                  <a:pos x="f73" y="f69"/>
                </a:cxn>
                <a:cxn ang="f43">
                  <a:pos x="f72" y="f74"/>
                </a:cxn>
                <a:cxn ang="f43">
                  <a:pos x="f75" y="f74"/>
                </a:cxn>
                <a:cxn ang="f43">
                  <a:pos x="f68" y="f69"/>
                </a:cxn>
              </a:cxnLst>
              <a:rect l="f64" t="f67" r="f65" b="f66"/>
              <a:pathLst>
                <a:path w="8842" h="14601">
                  <a:moveTo>
                    <a:pt x="f8" y="f9"/>
                  </a:moveTo>
                  <a:cubicBezTo>
                    <a:pt x="f10" y="f11"/>
                    <a:pt x="f12" y="f5"/>
                    <a:pt x="f13" y="f5"/>
                  </a:cubicBezTo>
                  <a:lnTo>
                    <a:pt x="f14" y="f5"/>
                  </a:lnTo>
                  <a:cubicBezTo>
                    <a:pt x="f15" y="f5"/>
                    <a:pt x="f16" y="f11"/>
                    <a:pt x="f5" y="f9"/>
                  </a:cubicBezTo>
                  <a:cubicBezTo>
                    <a:pt x="f5" y="f17"/>
                    <a:pt x="f18" y="f7"/>
                    <a:pt x="f14" y="f7"/>
                  </a:cubicBezTo>
                  <a:lnTo>
                    <a:pt x="f19" y="f7"/>
                  </a:lnTo>
                  <a:cubicBezTo>
                    <a:pt x="f20" y="f21"/>
                    <a:pt x="f8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1" name="Freeform: Shape 1844">
              <a:extLst>
                <a:ext uri="{FF2B5EF4-FFF2-40B4-BE49-F238E27FC236}">
                  <a16:creationId xmlns:a16="http://schemas.microsoft.com/office/drawing/2014/main" id="{065941D4-69C7-1793-8F6B-B683C05D886C}"/>
                </a:ext>
              </a:extLst>
            </p:cNvPr>
            <p:cNvSpPr/>
            <p:nvPr/>
          </p:nvSpPr>
          <p:spPr>
            <a:xfrm>
              <a:off x="1670791" y="5830689"/>
              <a:ext cx="18544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60"/>
                <a:gd name="f7" fmla="val 14601"/>
                <a:gd name="f8" fmla="val 13666"/>
                <a:gd name="f9" fmla="val 13530"/>
                <a:gd name="f10" fmla="val 15005"/>
                <a:gd name="f11" fmla="val 16024"/>
                <a:gd name="f12" fmla="val 13109"/>
                <a:gd name="f13" fmla="val 16935"/>
                <a:gd name="f14" fmla="val 12469"/>
                <a:gd name="f15" fmla="val 17685"/>
                <a:gd name="f16" fmla="val 11654"/>
                <a:gd name="f17" fmla="val 18877"/>
                <a:gd name="f18" fmla="val 10273"/>
                <a:gd name="f19" fmla="val 19534"/>
                <a:gd name="f20" fmla="val 8518"/>
                <a:gd name="f21" fmla="val 19561"/>
                <a:gd name="f22" fmla="val 6698"/>
                <a:gd name="f23" fmla="val 19547"/>
                <a:gd name="f24" fmla="val 3745"/>
                <a:gd name="f25" fmla="val 17752"/>
                <a:gd name="f26" fmla="val 1093"/>
                <a:gd name="f27" fmla="val 12326"/>
                <a:gd name="f28" fmla="val 7369"/>
                <a:gd name="f29" fmla="val 3349"/>
                <a:gd name="f30" fmla="val 67"/>
                <a:gd name="f31" fmla="val 3218"/>
                <a:gd name="f32" fmla="val 7234"/>
                <a:gd name="f33" fmla="val 11303"/>
                <a:gd name="f34" fmla="val 3296"/>
                <a:gd name="f35" fmla="+- 0 0 -90"/>
                <a:gd name="f36" fmla="*/ f3 1 19560"/>
                <a:gd name="f37" fmla="*/ f4 1 1460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9560"/>
                <a:gd name="f46" fmla="*/ f42 1 14601"/>
                <a:gd name="f47" fmla="*/ 13666 f43 1"/>
                <a:gd name="f48" fmla="*/ 13530 f42 1"/>
                <a:gd name="f49" fmla="*/ 15005 f43 1"/>
                <a:gd name="f50" fmla="*/ 17685 f43 1"/>
                <a:gd name="f51" fmla="*/ 11654 f42 1"/>
                <a:gd name="f52" fmla="*/ 19561 f43 1"/>
                <a:gd name="f53" fmla="*/ 6698 f42 1"/>
                <a:gd name="f54" fmla="*/ 0 f42 1"/>
                <a:gd name="f55" fmla="*/ 12326 f43 1"/>
                <a:gd name="f56" fmla="*/ 7369 f43 1"/>
                <a:gd name="f57" fmla="*/ 0 f43 1"/>
                <a:gd name="f58" fmla="*/ 7234 f42 1"/>
                <a:gd name="f59" fmla="*/ 14601 f42 1"/>
                <a:gd name="f60" fmla="+- f44 0 f1"/>
                <a:gd name="f61" fmla="*/ f47 1 19560"/>
                <a:gd name="f62" fmla="*/ f48 1 14601"/>
                <a:gd name="f63" fmla="*/ f49 1 19560"/>
                <a:gd name="f64" fmla="*/ f50 1 19560"/>
                <a:gd name="f65" fmla="*/ f51 1 14601"/>
                <a:gd name="f66" fmla="*/ f52 1 19560"/>
                <a:gd name="f67" fmla="*/ f53 1 14601"/>
                <a:gd name="f68" fmla="*/ f54 1 14601"/>
                <a:gd name="f69" fmla="*/ f55 1 19560"/>
                <a:gd name="f70" fmla="*/ f56 1 19560"/>
                <a:gd name="f71" fmla="*/ f57 1 19560"/>
                <a:gd name="f72" fmla="*/ f58 1 14601"/>
                <a:gd name="f73" fmla="*/ f59 1 14601"/>
                <a:gd name="f74" fmla="*/ f38 1 f45"/>
                <a:gd name="f75" fmla="*/ f39 1 f45"/>
                <a:gd name="f76" fmla="*/ f38 1 f46"/>
                <a:gd name="f77" fmla="*/ f40 1 f46"/>
                <a:gd name="f78" fmla="*/ f61 1 f45"/>
                <a:gd name="f79" fmla="*/ f62 1 f46"/>
                <a:gd name="f80" fmla="*/ f63 1 f45"/>
                <a:gd name="f81" fmla="*/ f64 1 f45"/>
                <a:gd name="f82" fmla="*/ f65 1 f46"/>
                <a:gd name="f83" fmla="*/ f66 1 f45"/>
                <a:gd name="f84" fmla="*/ f67 1 f46"/>
                <a:gd name="f85" fmla="*/ f68 1 f46"/>
                <a:gd name="f86" fmla="*/ f69 1 f45"/>
                <a:gd name="f87" fmla="*/ f70 1 f45"/>
                <a:gd name="f88" fmla="*/ f71 1 f45"/>
                <a:gd name="f89" fmla="*/ f72 1 f46"/>
                <a:gd name="f90" fmla="*/ f73 1 f46"/>
                <a:gd name="f91" fmla="*/ f74 f36 1"/>
                <a:gd name="f92" fmla="*/ f75 f36 1"/>
                <a:gd name="f93" fmla="*/ f77 f37 1"/>
                <a:gd name="f94" fmla="*/ f76 f37 1"/>
                <a:gd name="f95" fmla="*/ f78 f36 1"/>
                <a:gd name="f96" fmla="*/ f79 f37 1"/>
                <a:gd name="f97" fmla="*/ f80 f36 1"/>
                <a:gd name="f98" fmla="*/ f81 f36 1"/>
                <a:gd name="f99" fmla="*/ f82 f37 1"/>
                <a:gd name="f100" fmla="*/ f83 f36 1"/>
                <a:gd name="f101" fmla="*/ f84 f37 1"/>
                <a:gd name="f102" fmla="*/ f85 f37 1"/>
                <a:gd name="f103" fmla="*/ f86 f36 1"/>
                <a:gd name="f104" fmla="*/ f87 f36 1"/>
                <a:gd name="f105" fmla="*/ f88 f36 1"/>
                <a:gd name="f106" fmla="*/ f89 f37 1"/>
                <a:gd name="f107" fmla="*/ f90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5" y="f96"/>
                </a:cxn>
                <a:cxn ang="f60">
                  <a:pos x="f97" y="f96"/>
                </a:cxn>
                <a:cxn ang="f60">
                  <a:pos x="f98" y="f99"/>
                </a:cxn>
                <a:cxn ang="f60">
                  <a:pos x="f100" y="f101"/>
                </a:cxn>
                <a:cxn ang="f60">
                  <a:pos x="f97" y="f102"/>
                </a:cxn>
                <a:cxn ang="f60">
                  <a:pos x="f95" y="f102"/>
                </a:cxn>
                <a:cxn ang="f60">
                  <a:pos x="f103" y="f102"/>
                </a:cxn>
                <a:cxn ang="f60">
                  <a:pos x="f104" y="f102"/>
                </a:cxn>
                <a:cxn ang="f60">
                  <a:pos x="f105" y="f106"/>
                </a:cxn>
                <a:cxn ang="f60">
                  <a:pos x="f104" y="f107"/>
                </a:cxn>
                <a:cxn ang="f60">
                  <a:pos x="f103" y="f107"/>
                </a:cxn>
              </a:cxnLst>
              <a:rect l="f91" t="f94" r="f92" b="f93"/>
              <a:pathLst>
                <a:path w="19560" h="14601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10" y="f5"/>
                  </a:cubicBezTo>
                  <a:lnTo>
                    <a:pt x="f8" y="f5"/>
                  </a:lnTo>
                  <a:lnTo>
                    <a:pt x="f27" y="f5"/>
                  </a:lnTo>
                  <a:lnTo>
                    <a:pt x="f28" y="f5"/>
                  </a:lnTo>
                  <a:cubicBezTo>
                    <a:pt x="f29" y="f5"/>
                    <a:pt x="f30" y="f31"/>
                    <a:pt x="f5" y="f32"/>
                  </a:cubicBezTo>
                  <a:cubicBezTo>
                    <a:pt x="f5" y="f33"/>
                    <a:pt x="f34" y="f7"/>
                    <a:pt x="f28" y="f7"/>
                  </a:cubicBezTo>
                  <a:lnTo>
                    <a:pt x="f2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2" name="Freeform: Shape 1845">
              <a:extLst>
                <a:ext uri="{FF2B5EF4-FFF2-40B4-BE49-F238E27FC236}">
                  <a16:creationId xmlns:a16="http://schemas.microsoft.com/office/drawing/2014/main" id="{A30C1068-5F8F-2B29-9DDC-C8D0C71D0C9F}"/>
                </a:ext>
              </a:extLst>
            </p:cNvPr>
            <p:cNvSpPr/>
            <p:nvPr/>
          </p:nvSpPr>
          <p:spPr>
            <a:xfrm>
              <a:off x="939792" y="6025987"/>
              <a:ext cx="13844" cy="818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81858"/>
                <a:gd name="f8" fmla="val 7379"/>
                <a:gd name="f9" fmla="val 81859"/>
                <a:gd name="f10" fmla="val 77840"/>
                <a:gd name="f11" fmla="val 3218"/>
                <a:gd name="f12" fmla="val 74558"/>
                <a:gd name="f13" fmla="val 7235"/>
                <a:gd name="f14" fmla="val 74491"/>
                <a:gd name="f15" fmla="val 11305"/>
                <a:gd name="f16" fmla="val 14604"/>
                <a:gd name="f17" fmla="val 77786"/>
                <a:gd name="f18" fmla="val 5905"/>
                <a:gd name="f19" fmla="val 4566"/>
                <a:gd name="f20" fmla="val 13398"/>
                <a:gd name="f21" fmla="val 2824"/>
                <a:gd name="f22" fmla="val 13075"/>
                <a:gd name="f23" fmla="val 2434"/>
                <a:gd name="f24" fmla="val 12716"/>
                <a:gd name="f25" fmla="val 2075"/>
                <a:gd name="f26" fmla="val 12326"/>
                <a:gd name="f27" fmla="val 1753"/>
                <a:gd name="f28" fmla="val 11038"/>
                <a:gd name="f29" fmla="val 690"/>
                <a:gd name="f30" fmla="val 9439"/>
                <a:gd name="f31" fmla="val 78"/>
                <a:gd name="f32" fmla="val 7771"/>
                <a:gd name="f33" fmla="val 11"/>
                <a:gd name="f34" fmla="val 3707"/>
                <a:gd name="f35" fmla="val -211"/>
                <a:gd name="f36" fmla="val 233"/>
                <a:gd name="f37" fmla="val 2903"/>
                <a:gd name="f38" fmla="val 6966"/>
                <a:gd name="f39" fmla="val 4"/>
                <a:gd name="f40" fmla="val 7103"/>
                <a:gd name="f41" fmla="val 7241"/>
                <a:gd name="f42" fmla="+- 0 0 -90"/>
                <a:gd name="f43" fmla="*/ f3 1 14603"/>
                <a:gd name="f44" fmla="*/ f4 1 81858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4603"/>
                <a:gd name="f53" fmla="*/ f49 1 81858"/>
                <a:gd name="f54" fmla="*/ 0 f50 1"/>
                <a:gd name="f55" fmla="*/ 7379 f49 1"/>
                <a:gd name="f56" fmla="*/ 81859 f49 1"/>
                <a:gd name="f57" fmla="*/ 7235 f50 1"/>
                <a:gd name="f58" fmla="*/ 74491 f49 1"/>
                <a:gd name="f59" fmla="*/ 14604 f50 1"/>
                <a:gd name="f60" fmla="*/ 5905 f49 1"/>
                <a:gd name="f61" fmla="*/ 4566 f49 1"/>
                <a:gd name="f62" fmla="*/ 13398 f50 1"/>
                <a:gd name="f63" fmla="*/ 2824 f49 1"/>
                <a:gd name="f64" fmla="*/ 12326 f50 1"/>
                <a:gd name="f65" fmla="*/ 1753 f49 1"/>
                <a:gd name="f66" fmla="*/ 7771 f50 1"/>
                <a:gd name="f67" fmla="*/ 11 f49 1"/>
                <a:gd name="f68" fmla="*/ 11 f50 1"/>
                <a:gd name="f69" fmla="*/ 6966 f49 1"/>
                <a:gd name="f70" fmla="+- f51 0 f1"/>
                <a:gd name="f71" fmla="*/ f54 1 14603"/>
                <a:gd name="f72" fmla="*/ f55 1 81858"/>
                <a:gd name="f73" fmla="*/ f56 1 81858"/>
                <a:gd name="f74" fmla="*/ f57 1 14603"/>
                <a:gd name="f75" fmla="*/ f58 1 81858"/>
                <a:gd name="f76" fmla="*/ f59 1 14603"/>
                <a:gd name="f77" fmla="*/ f60 1 81858"/>
                <a:gd name="f78" fmla="*/ f61 1 81858"/>
                <a:gd name="f79" fmla="*/ f62 1 14603"/>
                <a:gd name="f80" fmla="*/ f63 1 81858"/>
                <a:gd name="f81" fmla="*/ f64 1 14603"/>
                <a:gd name="f82" fmla="*/ f65 1 81858"/>
                <a:gd name="f83" fmla="*/ f66 1 14603"/>
                <a:gd name="f84" fmla="*/ f67 1 81858"/>
                <a:gd name="f85" fmla="*/ f68 1 14603"/>
                <a:gd name="f86" fmla="*/ f69 1 81858"/>
                <a:gd name="f87" fmla="*/ f45 1 f52"/>
                <a:gd name="f88" fmla="*/ f46 1 f52"/>
                <a:gd name="f89" fmla="*/ f45 1 f53"/>
                <a:gd name="f90" fmla="*/ f47 1 f53"/>
                <a:gd name="f91" fmla="*/ f71 1 f52"/>
                <a:gd name="f92" fmla="*/ f72 1 f53"/>
                <a:gd name="f93" fmla="*/ f73 1 f53"/>
                <a:gd name="f94" fmla="*/ f74 1 f52"/>
                <a:gd name="f95" fmla="*/ f75 1 f53"/>
                <a:gd name="f96" fmla="*/ f76 1 f52"/>
                <a:gd name="f97" fmla="*/ f77 1 f53"/>
                <a:gd name="f98" fmla="*/ f78 1 f53"/>
                <a:gd name="f99" fmla="*/ f79 1 f52"/>
                <a:gd name="f100" fmla="*/ f80 1 f53"/>
                <a:gd name="f101" fmla="*/ f81 1 f52"/>
                <a:gd name="f102" fmla="*/ f82 1 f53"/>
                <a:gd name="f103" fmla="*/ f83 1 f52"/>
                <a:gd name="f104" fmla="*/ f84 1 f53"/>
                <a:gd name="f105" fmla="*/ f85 1 f52"/>
                <a:gd name="f106" fmla="*/ f86 1 f53"/>
                <a:gd name="f107" fmla="*/ f87 f43 1"/>
                <a:gd name="f108" fmla="*/ f88 f43 1"/>
                <a:gd name="f109" fmla="*/ f90 f44 1"/>
                <a:gd name="f110" fmla="*/ f89 f44 1"/>
                <a:gd name="f111" fmla="*/ f91 f43 1"/>
                <a:gd name="f112" fmla="*/ f92 f44 1"/>
                <a:gd name="f113" fmla="*/ f93 f44 1"/>
                <a:gd name="f114" fmla="*/ f94 f43 1"/>
                <a:gd name="f115" fmla="*/ f95 f44 1"/>
                <a:gd name="f116" fmla="*/ f96 f43 1"/>
                <a:gd name="f117" fmla="*/ f97 f44 1"/>
                <a:gd name="f118" fmla="*/ f98 f44 1"/>
                <a:gd name="f119" fmla="*/ f99 f43 1"/>
                <a:gd name="f120" fmla="*/ f100 f44 1"/>
                <a:gd name="f121" fmla="*/ f101 f43 1"/>
                <a:gd name="f122" fmla="*/ f102 f44 1"/>
                <a:gd name="f123" fmla="*/ f103 f43 1"/>
                <a:gd name="f124" fmla="*/ f104 f44 1"/>
                <a:gd name="f125" fmla="*/ f105 f43 1"/>
                <a:gd name="f126" fmla="*/ f106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1" y="f112"/>
                </a:cxn>
                <a:cxn ang="f70">
                  <a:pos x="f111" y="f113"/>
                </a:cxn>
                <a:cxn ang="f70">
                  <a:pos x="f114" y="f115"/>
                </a:cxn>
                <a:cxn ang="f70">
                  <a:pos x="f116" y="f113"/>
                </a:cxn>
                <a:cxn ang="f70">
                  <a:pos x="f116" y="f112"/>
                </a:cxn>
                <a:cxn ang="f70">
                  <a:pos x="f116" y="f117"/>
                </a:cxn>
                <a:cxn ang="f70">
                  <a:pos x="f116" y="f118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11" y="f112"/>
                </a:cxn>
              </a:cxnLst>
              <a:rect l="f107" t="f110" r="f108" b="f109"/>
              <a:pathLst>
                <a:path w="14603" h="81858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4"/>
                  </a:cubicBezTo>
                  <a:cubicBezTo>
                    <a:pt x="f15" y="f14"/>
                    <a:pt x="f16" y="f17"/>
                    <a:pt x="f16" y="f9"/>
                  </a:cubicBezTo>
                  <a:lnTo>
                    <a:pt x="f16" y="f8"/>
                  </a:lnTo>
                  <a:lnTo>
                    <a:pt x="f16" y="f18"/>
                  </a:lnTo>
                  <a:lnTo>
                    <a:pt x="f16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3" y="f38"/>
                  </a:cubicBezTo>
                  <a:cubicBezTo>
                    <a:pt x="f39" y="f40"/>
                    <a:pt x="f5" y="f4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3" name="Freeform: Shape 1846">
              <a:extLst>
                <a:ext uri="{FF2B5EF4-FFF2-40B4-BE49-F238E27FC236}">
                  <a16:creationId xmlns:a16="http://schemas.microsoft.com/office/drawing/2014/main" id="{B676C100-5EE0-F87C-B0A6-18C120AA058A}"/>
                </a:ext>
              </a:extLst>
            </p:cNvPr>
            <p:cNvSpPr/>
            <p:nvPr/>
          </p:nvSpPr>
          <p:spPr>
            <a:xfrm>
              <a:off x="657343" y="4945230"/>
              <a:ext cx="13844" cy="6543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654378"/>
                <a:gd name="f8" fmla="val 7235"/>
                <a:gd name="f9" fmla="val 647145"/>
                <a:gd name="f10" fmla="val 11253"/>
                <a:gd name="f11" fmla="val 14530"/>
                <a:gd name="f12" fmla="val 650362"/>
                <a:gd name="f13" fmla="val 14604"/>
                <a:gd name="f14" fmla="val 7234"/>
                <a:gd name="f15" fmla="val 3218"/>
                <a:gd name="f16" fmla="val 3240"/>
                <a:gd name="f17" fmla="val 3239"/>
                <a:gd name="f18" fmla="val 650384"/>
                <a:gd name="f19" fmla="+- 0 0 -90"/>
                <a:gd name="f20" fmla="*/ f3 1 14603"/>
                <a:gd name="f21" fmla="*/ f4 1 65437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654378"/>
                <a:gd name="f31" fmla="*/ 7235 f27 1"/>
                <a:gd name="f32" fmla="*/ 647145 f26 1"/>
                <a:gd name="f33" fmla="*/ 14604 f27 1"/>
                <a:gd name="f34" fmla="*/ 654378 f26 1"/>
                <a:gd name="f35" fmla="*/ 7234 f26 1"/>
                <a:gd name="f36" fmla="*/ 0 f26 1"/>
                <a:gd name="f37" fmla="*/ 0 f27 1"/>
                <a:gd name="f38" fmla="+- f28 0 f1"/>
                <a:gd name="f39" fmla="*/ f31 1 14603"/>
                <a:gd name="f40" fmla="*/ f32 1 654378"/>
                <a:gd name="f41" fmla="*/ f33 1 14603"/>
                <a:gd name="f42" fmla="*/ f34 1 654378"/>
                <a:gd name="f43" fmla="*/ f35 1 654378"/>
                <a:gd name="f44" fmla="*/ f36 1 654378"/>
                <a:gd name="f45" fmla="*/ f37 1 1460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4603" h="654378">
                  <a:moveTo>
                    <a:pt x="f8" y="f9"/>
                  </a:moveTo>
                  <a:cubicBezTo>
                    <a:pt x="f10" y="f9"/>
                    <a:pt x="f11" y="f12"/>
                    <a:pt x="f13" y="f7"/>
                  </a:cubicBezTo>
                  <a:lnTo>
                    <a:pt x="f13" y="f14"/>
                  </a:lnTo>
                  <a:cubicBezTo>
                    <a:pt x="f11" y="f15"/>
                    <a:pt x="f10" y="f5"/>
                    <a:pt x="f8" y="f5"/>
                  </a:cubicBezTo>
                  <a:cubicBezTo>
                    <a:pt x="f16" y="f5"/>
                    <a:pt x="f5" y="f17"/>
                    <a:pt x="f5" y="f14"/>
                  </a:cubicBezTo>
                  <a:lnTo>
                    <a:pt x="f5" y="f7"/>
                  </a:lnTo>
                  <a:cubicBezTo>
                    <a:pt x="f5" y="f18"/>
                    <a:pt x="f1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4" name="Freeform: Shape 1847">
              <a:extLst>
                <a:ext uri="{FF2B5EF4-FFF2-40B4-BE49-F238E27FC236}">
                  <a16:creationId xmlns:a16="http://schemas.microsoft.com/office/drawing/2014/main" id="{A379DEDB-1428-B096-0BF2-0D1A0F0F6DFE}"/>
                </a:ext>
              </a:extLst>
            </p:cNvPr>
            <p:cNvSpPr/>
            <p:nvPr/>
          </p:nvSpPr>
          <p:spPr>
            <a:xfrm>
              <a:off x="657343" y="5592378"/>
              <a:ext cx="13844" cy="1971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197184"/>
                <a:gd name="f8" fmla="val 189951"/>
                <a:gd name="f9" fmla="val 193945"/>
                <a:gd name="f10" fmla="val 3240"/>
                <a:gd name="f11" fmla="val 7235"/>
                <a:gd name="f12" fmla="val 11253"/>
                <a:gd name="f13" fmla="val 14530"/>
                <a:gd name="f14" fmla="val 193967"/>
                <a:gd name="f15" fmla="val 14604"/>
                <a:gd name="f16" fmla="val 7234"/>
                <a:gd name="f17" fmla="val 3218"/>
                <a:gd name="f18" fmla="val 3239"/>
                <a:gd name="f19" fmla="+- 0 0 -90"/>
                <a:gd name="f20" fmla="*/ f3 1 14603"/>
                <a:gd name="f21" fmla="*/ f4 1 19718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603"/>
                <a:gd name="f30" fmla="*/ f26 1 197184"/>
                <a:gd name="f31" fmla="*/ 0 f27 1"/>
                <a:gd name="f32" fmla="*/ 189951 f26 1"/>
                <a:gd name="f33" fmla="*/ 7235 f27 1"/>
                <a:gd name="f34" fmla="*/ 197184 f26 1"/>
                <a:gd name="f35" fmla="*/ 14604 f27 1"/>
                <a:gd name="f36" fmla="*/ 7234 f26 1"/>
                <a:gd name="f37" fmla="*/ 0 f26 1"/>
                <a:gd name="f38" fmla="+- f28 0 f1"/>
                <a:gd name="f39" fmla="*/ f31 1 14603"/>
                <a:gd name="f40" fmla="*/ f32 1 197184"/>
                <a:gd name="f41" fmla="*/ f33 1 14603"/>
                <a:gd name="f42" fmla="*/ f34 1 197184"/>
                <a:gd name="f43" fmla="*/ f35 1 14603"/>
                <a:gd name="f44" fmla="*/ f36 1 197184"/>
                <a:gd name="f45" fmla="*/ f37 1 197184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2"/>
                </a:cxn>
                <a:cxn ang="f38">
                  <a:pos x="f65" y="f66"/>
                </a:cxn>
                <a:cxn ang="f38">
                  <a:pos x="f63" y="f67"/>
                </a:cxn>
                <a:cxn ang="f38">
                  <a:pos x="f61" y="f66"/>
                </a:cxn>
                <a:cxn ang="f38">
                  <a:pos x="f61" y="f62"/>
                </a:cxn>
              </a:cxnLst>
              <a:rect l="f57" t="f60" r="f58" b="f59"/>
              <a:pathLst>
                <a:path w="14603" h="197184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cubicBezTo>
                    <a:pt x="f12" y="f7"/>
                    <a:pt x="f13" y="f14"/>
                    <a:pt x="f15" y="f8"/>
                  </a:cubicBezTo>
                  <a:lnTo>
                    <a:pt x="f15" y="f16"/>
                  </a:lnTo>
                  <a:cubicBezTo>
                    <a:pt x="f13" y="f17"/>
                    <a:pt x="f12" y="f5"/>
                    <a:pt x="f11" y="f5"/>
                  </a:cubicBezTo>
                  <a:cubicBezTo>
                    <a:pt x="f10" y="f5"/>
                    <a:pt x="f5" y="f18"/>
                    <a:pt x="f5" y="f16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5" name="Freeform: Shape 1848">
              <a:extLst>
                <a:ext uri="{FF2B5EF4-FFF2-40B4-BE49-F238E27FC236}">
                  <a16:creationId xmlns:a16="http://schemas.microsoft.com/office/drawing/2014/main" id="{B0266CE0-B8CC-0DBC-C44D-CA546645AD3D}"/>
                </a:ext>
              </a:extLst>
            </p:cNvPr>
            <p:cNvSpPr/>
            <p:nvPr/>
          </p:nvSpPr>
          <p:spPr>
            <a:xfrm>
              <a:off x="3322920" y="6540392"/>
              <a:ext cx="13716" cy="313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313324"/>
                <a:gd name="f8" fmla="val 7235"/>
                <a:gd name="f9" fmla="val 7234"/>
                <a:gd name="f10" fmla="val 3242"/>
                <a:gd name="f11" fmla="val 3992"/>
                <a:gd name="f12" fmla="val 313325"/>
                <a:gd name="f13" fmla="val 14470"/>
                <a:gd name="f14" fmla="val 11227"/>
                <a:gd name="f15" fmla="+- 0 0 -90"/>
                <a:gd name="f16" fmla="*/ f3 1 14469"/>
                <a:gd name="f17" fmla="*/ f4 1 31332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469"/>
                <a:gd name="f26" fmla="*/ f22 1 313324"/>
                <a:gd name="f27" fmla="*/ 7235 f23 1"/>
                <a:gd name="f28" fmla="*/ 7234 f22 1"/>
                <a:gd name="f29" fmla="*/ 0 f23 1"/>
                <a:gd name="f30" fmla="*/ 0 f22 1"/>
                <a:gd name="f31" fmla="*/ 313325 f22 1"/>
                <a:gd name="f32" fmla="*/ 14470 f23 1"/>
                <a:gd name="f33" fmla="+- f24 0 f1"/>
                <a:gd name="f34" fmla="*/ f27 1 14469"/>
                <a:gd name="f35" fmla="*/ f28 1 313324"/>
                <a:gd name="f36" fmla="*/ f29 1 14469"/>
                <a:gd name="f37" fmla="*/ f30 1 313324"/>
                <a:gd name="f38" fmla="*/ f31 1 313324"/>
                <a:gd name="f39" fmla="*/ f32 1 1446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58"/>
                </a:cxn>
                <a:cxn ang="f33">
                  <a:pos x="f59" y="f57"/>
                </a:cxn>
                <a:cxn ang="f33">
                  <a:pos x="f54" y="f55"/>
                </a:cxn>
              </a:cxnLst>
              <a:rect l="f50" t="f53" r="f51" b="f52"/>
              <a:pathLst>
                <a:path w="14469" h="313324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12"/>
                  </a:lnTo>
                  <a:lnTo>
                    <a:pt x="f13" y="f12"/>
                  </a:lnTo>
                  <a:lnTo>
                    <a:pt x="f13" y="f5"/>
                  </a:lnTo>
                  <a:cubicBezTo>
                    <a:pt x="f13" y="f11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6" name="Freeform: Shape 1849">
              <a:extLst>
                <a:ext uri="{FF2B5EF4-FFF2-40B4-BE49-F238E27FC236}">
                  <a16:creationId xmlns:a16="http://schemas.microsoft.com/office/drawing/2014/main" id="{9E13FE93-2C0C-8333-A5A9-E0F1266576B3}"/>
                </a:ext>
              </a:extLst>
            </p:cNvPr>
            <p:cNvSpPr/>
            <p:nvPr/>
          </p:nvSpPr>
          <p:spPr>
            <a:xfrm>
              <a:off x="2202917" y="6537438"/>
              <a:ext cx="13716" cy="8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8305"/>
                <a:gd name="f8" fmla="val 7235"/>
                <a:gd name="f9" fmla="val 11254"/>
                <a:gd name="f10" fmla="val 8238"/>
                <a:gd name="f11" fmla="val 4956"/>
                <a:gd name="f12" fmla="val 938"/>
                <a:gd name="f13" fmla="val 3992"/>
                <a:gd name="f14" fmla="val 11227"/>
                <a:gd name="f15" fmla="val 7234"/>
                <a:gd name="f16" fmla="val 3242"/>
                <a:gd name="f17" fmla="val 3215"/>
                <a:gd name="f18" fmla="+- 0 0 -90"/>
                <a:gd name="f19" fmla="*/ f3 1 14469"/>
                <a:gd name="f20" fmla="*/ f4 1 830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469"/>
                <a:gd name="f29" fmla="*/ f25 1 8305"/>
                <a:gd name="f30" fmla="*/ 7235 f26 1"/>
                <a:gd name="f31" fmla="*/ 8305 f25 1"/>
                <a:gd name="f32" fmla="*/ 14469 f26 1"/>
                <a:gd name="f33" fmla="*/ 938 f25 1"/>
                <a:gd name="f34" fmla="*/ 0 f25 1"/>
                <a:gd name="f35" fmla="*/ 7234 f25 1"/>
                <a:gd name="f36" fmla="*/ 0 f26 1"/>
                <a:gd name="f37" fmla="+- f27 0 f1"/>
                <a:gd name="f38" fmla="*/ f30 1 14469"/>
                <a:gd name="f39" fmla="*/ f31 1 8305"/>
                <a:gd name="f40" fmla="*/ f32 1 14469"/>
                <a:gd name="f41" fmla="*/ f33 1 8305"/>
                <a:gd name="f42" fmla="*/ f34 1 8305"/>
                <a:gd name="f43" fmla="*/ f35 1 8305"/>
                <a:gd name="f44" fmla="*/ f36 1 1446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0" y="f65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4469" h="8305">
                  <a:moveTo>
                    <a:pt x="f8" y="f7"/>
                  </a:moveTo>
                  <a:cubicBezTo>
                    <a:pt x="f9" y="f10"/>
                    <a:pt x="f6" y="f11"/>
                    <a:pt x="f6" y="f12"/>
                  </a:cubicBezTo>
                  <a:lnTo>
                    <a:pt x="f6" y="f5"/>
                  </a:lnTo>
                  <a:cubicBezTo>
                    <a:pt x="f6" y="f13"/>
                    <a:pt x="f14" y="f15"/>
                    <a:pt x="f8" y="f15"/>
                  </a:cubicBezTo>
                  <a:cubicBezTo>
                    <a:pt x="f16" y="f15"/>
                    <a:pt x="f5" y="f13"/>
                    <a:pt x="f5" y="f5"/>
                  </a:cubicBezTo>
                  <a:lnTo>
                    <a:pt x="f5" y="f12"/>
                  </a:lnTo>
                  <a:cubicBezTo>
                    <a:pt x="f5" y="f11"/>
                    <a:pt x="f17" y="f1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7" name="Freeform: Shape 1850">
              <a:extLst>
                <a:ext uri="{FF2B5EF4-FFF2-40B4-BE49-F238E27FC236}">
                  <a16:creationId xmlns:a16="http://schemas.microsoft.com/office/drawing/2014/main" id="{CB002A50-EBE3-5005-EFFD-ADFE7191DF7F}"/>
                </a:ext>
              </a:extLst>
            </p:cNvPr>
            <p:cNvSpPr/>
            <p:nvPr/>
          </p:nvSpPr>
          <p:spPr>
            <a:xfrm>
              <a:off x="657343" y="6132761"/>
              <a:ext cx="269748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4568"/>
                <a:gd name="f7" fmla="val 14601"/>
                <a:gd name="f8" fmla="val 7368"/>
                <a:gd name="f9" fmla="val 11360"/>
                <a:gd name="f10" fmla="val 3240"/>
                <a:gd name="f11" fmla="val 7235"/>
                <a:gd name="f12" fmla="val 280573"/>
                <a:gd name="f13" fmla="val 277334"/>
                <a:gd name="f14" fmla="val 3349"/>
                <a:gd name="f15" fmla="val 280552"/>
                <a:gd name="f16" fmla="val 67"/>
                <a:gd name="f17" fmla="val 3218"/>
                <a:gd name="f18" fmla="val -1"/>
                <a:gd name="f19" fmla="+- 0 0 -90"/>
                <a:gd name="f20" fmla="*/ f3 1 284568"/>
                <a:gd name="f21" fmla="*/ f4 1 1460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84568"/>
                <a:gd name="f30" fmla="*/ f26 1 14601"/>
                <a:gd name="f31" fmla="*/ 0 f27 1"/>
                <a:gd name="f32" fmla="*/ 7368 f26 1"/>
                <a:gd name="f33" fmla="*/ 7235 f27 1"/>
                <a:gd name="f34" fmla="*/ 14601 f26 1"/>
                <a:gd name="f35" fmla="*/ 284568 f27 1"/>
                <a:gd name="f36" fmla="*/ 277334 f27 1"/>
                <a:gd name="f37" fmla="*/ 0 f26 1"/>
                <a:gd name="f38" fmla="+- f28 0 f1"/>
                <a:gd name="f39" fmla="*/ f31 1 284568"/>
                <a:gd name="f40" fmla="*/ f32 1 14601"/>
                <a:gd name="f41" fmla="*/ f33 1 284568"/>
                <a:gd name="f42" fmla="*/ f34 1 14601"/>
                <a:gd name="f43" fmla="*/ f35 1 284568"/>
                <a:gd name="f44" fmla="*/ f36 1 284568"/>
                <a:gd name="f45" fmla="*/ f37 1 14601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284568" h="14601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6" y="f7"/>
                  </a:lnTo>
                  <a:cubicBezTo>
                    <a:pt x="f12" y="f7"/>
                    <a:pt x="f13" y="f9"/>
                    <a:pt x="f13" y="f8"/>
                  </a:cubicBezTo>
                  <a:cubicBezTo>
                    <a:pt x="f13" y="f14"/>
                    <a:pt x="f15" y="f16"/>
                    <a:pt x="f6" y="f5"/>
                  </a:cubicBezTo>
                  <a:lnTo>
                    <a:pt x="f11" y="f5"/>
                  </a:lnTo>
                  <a:cubicBezTo>
                    <a:pt x="f17" y="f16"/>
                    <a:pt x="f18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8" name="Freeform: Shape 1851">
              <a:extLst>
                <a:ext uri="{FF2B5EF4-FFF2-40B4-BE49-F238E27FC236}">
                  <a16:creationId xmlns:a16="http://schemas.microsoft.com/office/drawing/2014/main" id="{3D4A908F-B85D-8881-B161-41B5CF941688}"/>
                </a:ext>
              </a:extLst>
            </p:cNvPr>
            <p:cNvSpPr/>
            <p:nvPr/>
          </p:nvSpPr>
          <p:spPr>
            <a:xfrm>
              <a:off x="1086727" y="6146825"/>
              <a:ext cx="7114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02"/>
                <a:gd name="f7" fmla="val 1205"/>
                <a:gd name="f8" fmla="val 1206"/>
                <a:gd name="f9" fmla="val 7503"/>
                <a:gd name="f10" fmla="val 6170"/>
                <a:gd name="f11" fmla="val 1139"/>
                <a:gd name="f12" fmla="val 4878"/>
                <a:gd name="f13" fmla="val 723"/>
                <a:gd name="f14" fmla="val 3751"/>
                <a:gd name="f15" fmla="val 2643"/>
                <a:gd name="f16" fmla="val 750"/>
                <a:gd name="f17" fmla="val 1341"/>
                <a:gd name="f18" fmla="val 1179"/>
                <a:gd name="f19" fmla="+- 0 0 -90"/>
                <a:gd name="f20" fmla="*/ f3 1 7502"/>
                <a:gd name="f21" fmla="*/ f4 1 120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7502"/>
                <a:gd name="f30" fmla="*/ f26 1 1205"/>
                <a:gd name="f31" fmla="*/ 0 f27 1"/>
                <a:gd name="f32" fmla="*/ 1206 f26 1"/>
                <a:gd name="f33" fmla="*/ 7503 f27 1"/>
                <a:gd name="f34" fmla="*/ 3751 f27 1"/>
                <a:gd name="f35" fmla="*/ 0 f26 1"/>
                <a:gd name="f36" fmla="+- f28 0 f1"/>
                <a:gd name="f37" fmla="*/ f31 1 7502"/>
                <a:gd name="f38" fmla="*/ f32 1 1205"/>
                <a:gd name="f39" fmla="*/ f33 1 7502"/>
                <a:gd name="f40" fmla="*/ f34 1 7502"/>
                <a:gd name="f41" fmla="*/ f35 1 1205"/>
                <a:gd name="f42" fmla="*/ f22 1 f29"/>
                <a:gd name="f43" fmla="*/ f23 1 f29"/>
                <a:gd name="f44" fmla="*/ f22 1 f30"/>
                <a:gd name="f45" fmla="*/ f24 1 f30"/>
                <a:gd name="f46" fmla="*/ f37 1 f29"/>
                <a:gd name="f47" fmla="*/ f38 1 f30"/>
                <a:gd name="f48" fmla="*/ f39 1 f29"/>
                <a:gd name="f49" fmla="*/ f40 1 f29"/>
                <a:gd name="f50" fmla="*/ f41 1 f30"/>
                <a:gd name="f51" fmla="*/ f42 f20 1"/>
                <a:gd name="f52" fmla="*/ f43 f20 1"/>
                <a:gd name="f53" fmla="*/ f45 f21 1"/>
                <a:gd name="f54" fmla="*/ f44 f21 1"/>
                <a:gd name="f55" fmla="*/ f46 f20 1"/>
                <a:gd name="f56" fmla="*/ f47 f21 1"/>
                <a:gd name="f57" fmla="*/ f48 f20 1"/>
                <a:gd name="f58" fmla="*/ f49 f20 1"/>
                <a:gd name="f59" fmla="*/ f5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5" y="f56"/>
                </a:cxn>
                <a:cxn ang="f36">
                  <a:pos x="f57" y="f56"/>
                </a:cxn>
                <a:cxn ang="f36">
                  <a:pos x="f58" y="f59"/>
                </a:cxn>
                <a:cxn ang="f36">
                  <a:pos x="f55" y="f56"/>
                </a:cxn>
              </a:cxnLst>
              <a:rect l="f51" t="f54" r="f52" b="f53"/>
              <a:pathLst>
                <a:path w="7502" h="1205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5"/>
                  </a:cubicBezTo>
                  <a:cubicBezTo>
                    <a:pt x="f15" y="f16"/>
                    <a:pt x="f17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9" name="Freeform: Shape 1852">
              <a:extLst>
                <a:ext uri="{FF2B5EF4-FFF2-40B4-BE49-F238E27FC236}">
                  <a16:creationId xmlns:a16="http://schemas.microsoft.com/office/drawing/2014/main" id="{7E060369-B945-F6F5-71AB-E777AA9402C7}"/>
                </a:ext>
              </a:extLst>
            </p:cNvPr>
            <p:cNvSpPr/>
            <p:nvPr/>
          </p:nvSpPr>
          <p:spPr>
            <a:xfrm>
              <a:off x="1086727" y="6132761"/>
              <a:ext cx="7114" cy="1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02"/>
                <a:gd name="f7" fmla="val 1205"/>
                <a:gd name="f8" fmla="val 1341"/>
                <a:gd name="f9" fmla="val 27"/>
                <a:gd name="f10" fmla="val 2643"/>
                <a:gd name="f11" fmla="val 455"/>
                <a:gd name="f12" fmla="val 3751"/>
                <a:gd name="f13" fmla="val 1206"/>
                <a:gd name="f14" fmla="val 4878"/>
                <a:gd name="f15" fmla="val 482"/>
                <a:gd name="f16" fmla="val 6170"/>
                <a:gd name="f17" fmla="val 67"/>
                <a:gd name="f18" fmla="val 7503"/>
                <a:gd name="f19" fmla="+- 0 0 -90"/>
                <a:gd name="f20" fmla="*/ f3 1 7502"/>
                <a:gd name="f21" fmla="*/ f4 1 120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7502"/>
                <a:gd name="f30" fmla="*/ f26 1 1205"/>
                <a:gd name="f31" fmla="*/ 0 f27 1"/>
                <a:gd name="f32" fmla="*/ 0 f26 1"/>
                <a:gd name="f33" fmla="*/ 3751 f27 1"/>
                <a:gd name="f34" fmla="*/ 1206 f26 1"/>
                <a:gd name="f35" fmla="*/ 7503 f27 1"/>
                <a:gd name="f36" fmla="+- f28 0 f1"/>
                <a:gd name="f37" fmla="*/ f31 1 7502"/>
                <a:gd name="f38" fmla="*/ f32 1 1205"/>
                <a:gd name="f39" fmla="*/ f33 1 7502"/>
                <a:gd name="f40" fmla="*/ f34 1 1205"/>
                <a:gd name="f41" fmla="*/ f35 1 7502"/>
                <a:gd name="f42" fmla="*/ f22 1 f29"/>
                <a:gd name="f43" fmla="*/ f23 1 f29"/>
                <a:gd name="f44" fmla="*/ f22 1 f30"/>
                <a:gd name="f45" fmla="*/ f24 1 f30"/>
                <a:gd name="f46" fmla="*/ f37 1 f29"/>
                <a:gd name="f47" fmla="*/ f38 1 f30"/>
                <a:gd name="f48" fmla="*/ f39 1 f29"/>
                <a:gd name="f49" fmla="*/ f40 1 f30"/>
                <a:gd name="f50" fmla="*/ f41 1 f29"/>
                <a:gd name="f51" fmla="*/ f42 f20 1"/>
                <a:gd name="f52" fmla="*/ f43 f20 1"/>
                <a:gd name="f53" fmla="*/ f45 f21 1"/>
                <a:gd name="f54" fmla="*/ f44 f21 1"/>
                <a:gd name="f55" fmla="*/ f46 f20 1"/>
                <a:gd name="f56" fmla="*/ f47 f21 1"/>
                <a:gd name="f57" fmla="*/ f48 f20 1"/>
                <a:gd name="f58" fmla="*/ f49 f21 1"/>
                <a:gd name="f59" fmla="*/ f5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5" y="f56"/>
                </a:cxn>
                <a:cxn ang="f36">
                  <a:pos x="f57" y="f58"/>
                </a:cxn>
                <a:cxn ang="f36">
                  <a:pos x="f59" y="f56"/>
                </a:cxn>
                <a:cxn ang="f36">
                  <a:pos x="f55" y="f56"/>
                </a:cxn>
              </a:cxnLst>
              <a:rect l="f51" t="f54" r="f52" b="f53"/>
              <a:pathLst>
                <a:path w="7502" h="1205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0" name="Freeform: Shape 1853">
              <a:extLst>
                <a:ext uri="{FF2B5EF4-FFF2-40B4-BE49-F238E27FC236}">
                  <a16:creationId xmlns:a16="http://schemas.microsoft.com/office/drawing/2014/main" id="{7E06B018-DADD-5304-7336-716DB217F695}"/>
                </a:ext>
              </a:extLst>
            </p:cNvPr>
            <p:cNvSpPr/>
            <p:nvPr/>
          </p:nvSpPr>
          <p:spPr>
            <a:xfrm>
              <a:off x="3057497" y="6540657"/>
              <a:ext cx="13716" cy="3130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313056"/>
                <a:gd name="f8" fmla="val 13800"/>
                <a:gd name="f9" fmla="val 1607"/>
                <a:gd name="f10" fmla="val 670"/>
                <a:gd name="f11" fmla="val -268"/>
                <a:gd name="f12" fmla="val 13009"/>
                <a:gd name="f13" fmla="val 3135"/>
                <a:gd name="f14" fmla="val 10196"/>
                <a:gd name="f15" fmla="val 5331"/>
                <a:gd name="f16" fmla="val 6967"/>
                <a:gd name="f17" fmla="val 5358"/>
                <a:gd name="f18" fmla="val 3711"/>
                <a:gd name="f19" fmla="val 5305"/>
                <a:gd name="f20" fmla="val 884"/>
                <a:gd name="f21" fmla="val 3121"/>
                <a:gd name="f22" fmla="val 1340"/>
                <a:gd name="f23" fmla="val 313057"/>
                <a:gd name="f24" fmla="val 14470"/>
                <a:gd name="f25" fmla="+- 0 0 -90"/>
                <a:gd name="f26" fmla="*/ f3 1 14469"/>
                <a:gd name="f27" fmla="*/ f4 1 313056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469"/>
                <a:gd name="f36" fmla="*/ f32 1 313056"/>
                <a:gd name="f37" fmla="*/ 13800 f33 1"/>
                <a:gd name="f38" fmla="*/ 1607 f32 1"/>
                <a:gd name="f39" fmla="*/ 670 f32 1"/>
                <a:gd name="f40" fmla="*/ 0 f32 1"/>
                <a:gd name="f41" fmla="*/ 6967 f33 1"/>
                <a:gd name="f42" fmla="*/ 5358 f32 1"/>
                <a:gd name="f43" fmla="*/ 0 f33 1"/>
                <a:gd name="f44" fmla="*/ 313057 f32 1"/>
                <a:gd name="f45" fmla="*/ 14470 f33 1"/>
                <a:gd name="f46" fmla="+- f34 0 f1"/>
                <a:gd name="f47" fmla="*/ f37 1 14469"/>
                <a:gd name="f48" fmla="*/ f38 1 313056"/>
                <a:gd name="f49" fmla="*/ f39 1 313056"/>
                <a:gd name="f50" fmla="*/ f40 1 313056"/>
                <a:gd name="f51" fmla="*/ f41 1 14469"/>
                <a:gd name="f52" fmla="*/ f42 1 313056"/>
                <a:gd name="f53" fmla="*/ f43 1 14469"/>
                <a:gd name="f54" fmla="*/ f44 1 313056"/>
                <a:gd name="f55" fmla="*/ f45 1 14469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6"/>
                <a:gd name="f63" fmla="*/ f50 1 f36"/>
                <a:gd name="f64" fmla="*/ f51 1 f35"/>
                <a:gd name="f65" fmla="*/ f52 1 f36"/>
                <a:gd name="f66" fmla="*/ f53 1 f35"/>
                <a:gd name="f67" fmla="*/ f54 1 f36"/>
                <a:gd name="f68" fmla="*/ f55 1 f35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7 1"/>
                <a:gd name="f76" fmla="*/ f63 f27 1"/>
                <a:gd name="f77" fmla="*/ f64 f26 1"/>
                <a:gd name="f78" fmla="*/ f65 f27 1"/>
                <a:gd name="f79" fmla="*/ f66 f26 1"/>
                <a:gd name="f80" fmla="*/ f67 f27 1"/>
                <a:gd name="f81" fmla="*/ f6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3" y="f75"/>
                </a:cxn>
                <a:cxn ang="f46">
                  <a:pos x="f73" y="f76"/>
                </a:cxn>
                <a:cxn ang="f46">
                  <a:pos x="f73" y="f76"/>
                </a:cxn>
                <a:cxn ang="f46">
                  <a:pos x="f77" y="f78"/>
                </a:cxn>
                <a:cxn ang="f46">
                  <a:pos x="f79" y="f76"/>
                </a:cxn>
                <a:cxn ang="f46">
                  <a:pos x="f79" y="f76"/>
                </a:cxn>
                <a:cxn ang="f46">
                  <a:pos x="f79" y="f75"/>
                </a:cxn>
                <a:cxn ang="f46">
                  <a:pos x="f79" y="f74"/>
                </a:cxn>
                <a:cxn ang="f46">
                  <a:pos x="f79" y="f80"/>
                </a:cxn>
                <a:cxn ang="f46">
                  <a:pos x="f81" y="f80"/>
                </a:cxn>
                <a:cxn ang="f46">
                  <a:pos x="f81" y="f74"/>
                </a:cxn>
              </a:cxnLst>
              <a:rect l="f69" t="f72" r="f70" b="f71"/>
              <a:pathLst>
                <a:path w="14469" h="313056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8" y="f11"/>
                    <a:pt x="f8" y="f10"/>
                    <a:pt x="f8" y="f5"/>
                  </a:cubicBezTo>
                  <a:lnTo>
                    <a:pt x="f8" y="f5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5"/>
                    <a:pt x="f5" y="f10"/>
                  </a:cubicBezTo>
                  <a:cubicBezTo>
                    <a:pt x="f5" y="f22"/>
                    <a:pt x="f5" y="f10"/>
                    <a:pt x="f5" y="f9"/>
                  </a:cubicBezTo>
                  <a:lnTo>
                    <a:pt x="f5" y="f23"/>
                  </a:lnTo>
                  <a:lnTo>
                    <a:pt x="f24" y="f23"/>
                  </a:lnTo>
                  <a:lnTo>
                    <a:pt x="f24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1" name="Freeform: Shape 1854">
              <a:extLst>
                <a:ext uri="{FF2B5EF4-FFF2-40B4-BE49-F238E27FC236}">
                  <a16:creationId xmlns:a16="http://schemas.microsoft.com/office/drawing/2014/main" id="{232BD918-A0DA-DC3A-7507-769654D5149E}"/>
                </a:ext>
              </a:extLst>
            </p:cNvPr>
            <p:cNvSpPr/>
            <p:nvPr/>
          </p:nvSpPr>
          <p:spPr>
            <a:xfrm>
              <a:off x="434083" y="5592378"/>
              <a:ext cx="123187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958"/>
                <a:gd name="f7" fmla="val 14601"/>
                <a:gd name="f8" fmla="val 7234"/>
                <a:gd name="f9" fmla="val 11251"/>
                <a:gd name="f10" fmla="val 3218"/>
                <a:gd name="f11" fmla="val 14528"/>
                <a:gd name="f12" fmla="val 7235"/>
                <a:gd name="f13" fmla="val 125888"/>
                <a:gd name="f14" fmla="val 122589"/>
                <a:gd name="f15" fmla="val 11303"/>
                <a:gd name="f16" fmla="val 122663"/>
                <a:gd name="f17" fmla="val 125940"/>
                <a:gd name="f18" fmla="val 3240"/>
                <a:gd name="f19" fmla="val 3239"/>
                <a:gd name="f20" fmla="+- 0 0 -90"/>
                <a:gd name="f21" fmla="*/ f3 1 129958"/>
                <a:gd name="f22" fmla="*/ f4 1 1460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29958"/>
                <a:gd name="f31" fmla="*/ f27 1 14601"/>
                <a:gd name="f32" fmla="*/ 0 f28 1"/>
                <a:gd name="f33" fmla="*/ 7234 f27 1"/>
                <a:gd name="f34" fmla="*/ 7235 f28 1"/>
                <a:gd name="f35" fmla="*/ 14601 f27 1"/>
                <a:gd name="f36" fmla="*/ 129958 f28 1"/>
                <a:gd name="f37" fmla="*/ 122589 f28 1"/>
                <a:gd name="f38" fmla="*/ 0 f27 1"/>
                <a:gd name="f39" fmla="+- f29 0 f1"/>
                <a:gd name="f40" fmla="*/ f32 1 129958"/>
                <a:gd name="f41" fmla="*/ f33 1 14601"/>
                <a:gd name="f42" fmla="*/ f34 1 129958"/>
                <a:gd name="f43" fmla="*/ f35 1 14601"/>
                <a:gd name="f44" fmla="*/ f36 1 129958"/>
                <a:gd name="f45" fmla="*/ f37 1 129958"/>
                <a:gd name="f46" fmla="*/ f38 1 14601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5"/>
                </a:cxn>
                <a:cxn ang="f39">
                  <a:pos x="f67" y="f63"/>
                </a:cxn>
                <a:cxn ang="f39">
                  <a:pos x="f66" y="f68"/>
                </a:cxn>
                <a:cxn ang="f39">
                  <a:pos x="f64" y="f68"/>
                </a:cxn>
                <a:cxn ang="f39">
                  <a:pos x="f62" y="f63"/>
                </a:cxn>
              </a:cxnLst>
              <a:rect l="f58" t="f61" r="f59" b="f60"/>
              <a:pathLst>
                <a:path w="129958" h="14601">
                  <a:moveTo>
                    <a:pt x="f5" y="f8"/>
                  </a:moveTo>
                  <a:cubicBezTo>
                    <a:pt x="f5" y="f9"/>
                    <a:pt x="f10" y="f11"/>
                    <a:pt x="f12" y="f7"/>
                  </a:cubicBezTo>
                  <a:lnTo>
                    <a:pt x="f6" y="f7"/>
                  </a:lnTo>
                  <a:cubicBezTo>
                    <a:pt x="f13" y="f7"/>
                    <a:pt x="f14" y="f15"/>
                    <a:pt x="f14" y="f8"/>
                  </a:cubicBezTo>
                  <a:cubicBezTo>
                    <a:pt x="f16" y="f10"/>
                    <a:pt x="f17" y="f5"/>
                    <a:pt x="f6" y="f5"/>
                  </a:cubicBezTo>
                  <a:lnTo>
                    <a:pt x="f12" y="f5"/>
                  </a:lnTo>
                  <a:cubicBezTo>
                    <a:pt x="f18" y="f5"/>
                    <a:pt x="f5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2" name="Freeform: Shape 1855">
              <a:extLst>
                <a:ext uri="{FF2B5EF4-FFF2-40B4-BE49-F238E27FC236}">
                  <a16:creationId xmlns:a16="http://schemas.microsoft.com/office/drawing/2014/main" id="{995D5DA2-C592-FB7C-0ABC-837242AA9829}"/>
                </a:ext>
              </a:extLst>
            </p:cNvPr>
            <p:cNvSpPr/>
            <p:nvPr/>
          </p:nvSpPr>
          <p:spPr>
            <a:xfrm>
              <a:off x="550285" y="5592378"/>
              <a:ext cx="51937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796"/>
                <a:gd name="f7" fmla="val 14601"/>
                <a:gd name="f8" fmla="val 7234"/>
                <a:gd name="f9" fmla="val 11303"/>
                <a:gd name="f10" fmla="val 3298"/>
                <a:gd name="f11" fmla="val 7369"/>
                <a:gd name="f12" fmla="val 47562"/>
                <a:gd name="f13" fmla="val 51579"/>
                <a:gd name="f14" fmla="val 14528"/>
                <a:gd name="f15" fmla="val 54798"/>
                <a:gd name="f16" fmla="val 11251"/>
                <a:gd name="f17" fmla="val 54797"/>
                <a:gd name="f18" fmla="val 3239"/>
                <a:gd name="f19" fmla="val 51557"/>
                <a:gd name="f20" fmla="val 3351"/>
                <a:gd name="f21" fmla="val 74"/>
                <a:gd name="f22" fmla="val 3218"/>
                <a:gd name="f23" fmla="+- 0 0 -90"/>
                <a:gd name="f24" fmla="*/ f3 1 54796"/>
                <a:gd name="f25" fmla="*/ f4 1 1460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54796"/>
                <a:gd name="f34" fmla="*/ f30 1 14601"/>
                <a:gd name="f35" fmla="*/ 0 f31 1"/>
                <a:gd name="f36" fmla="*/ 7234 f30 1"/>
                <a:gd name="f37" fmla="*/ 7369 f31 1"/>
                <a:gd name="f38" fmla="*/ 14601 f30 1"/>
                <a:gd name="f39" fmla="*/ 47562 f31 1"/>
                <a:gd name="f40" fmla="*/ 54797 f31 1"/>
                <a:gd name="f41" fmla="*/ 0 f30 1"/>
                <a:gd name="f42" fmla="+- f32 0 f1"/>
                <a:gd name="f43" fmla="*/ f35 1 54796"/>
                <a:gd name="f44" fmla="*/ f36 1 14601"/>
                <a:gd name="f45" fmla="*/ f37 1 54796"/>
                <a:gd name="f46" fmla="*/ f38 1 14601"/>
                <a:gd name="f47" fmla="*/ f39 1 54796"/>
                <a:gd name="f48" fmla="*/ f40 1 54796"/>
                <a:gd name="f49" fmla="*/ f41 1 14601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3"/>
                <a:gd name="f57" fmla="*/ f46 1 f34"/>
                <a:gd name="f58" fmla="*/ f47 1 f33"/>
                <a:gd name="f59" fmla="*/ f48 1 f33"/>
                <a:gd name="f60" fmla="*/ f49 1 f34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4 1"/>
                <a:gd name="f68" fmla="*/ f57 f25 1"/>
                <a:gd name="f69" fmla="*/ f58 f24 1"/>
                <a:gd name="f70" fmla="*/ f59 f24 1"/>
                <a:gd name="f71" fmla="*/ f6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7" y="f68"/>
                </a:cxn>
                <a:cxn ang="f42">
                  <a:pos x="f69" y="f68"/>
                </a:cxn>
                <a:cxn ang="f42">
                  <a:pos x="f70" y="f66"/>
                </a:cxn>
                <a:cxn ang="f42">
                  <a:pos x="f69" y="f71"/>
                </a:cxn>
                <a:cxn ang="f42">
                  <a:pos x="f67" y="f71"/>
                </a:cxn>
                <a:cxn ang="f42">
                  <a:pos x="f65" y="f66"/>
                </a:cxn>
              </a:cxnLst>
              <a:rect l="f61" t="f64" r="f62" b="f63"/>
              <a:pathLst>
                <a:path w="54796" h="14601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cubicBezTo>
                    <a:pt x="f13" y="f14"/>
                    <a:pt x="f15" y="f16"/>
                    <a:pt x="f17" y="f8"/>
                  </a:cubicBezTo>
                  <a:cubicBezTo>
                    <a:pt x="f17" y="f18"/>
                    <a:pt x="f19" y="f5"/>
                    <a:pt x="f12" y="f5"/>
                  </a:cubicBezTo>
                  <a:lnTo>
                    <a:pt x="f11" y="f5"/>
                  </a:lnTo>
                  <a:cubicBezTo>
                    <a:pt x="f20" y="f5"/>
                    <a:pt x="f21" y="f2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3" name="Freeform: Shape 1856">
              <a:extLst>
                <a:ext uri="{FF2B5EF4-FFF2-40B4-BE49-F238E27FC236}">
                  <a16:creationId xmlns:a16="http://schemas.microsoft.com/office/drawing/2014/main" id="{153AD466-E787-59F1-2075-6EF4F5631A86}"/>
                </a:ext>
              </a:extLst>
            </p:cNvPr>
            <p:cNvSpPr/>
            <p:nvPr/>
          </p:nvSpPr>
          <p:spPr>
            <a:xfrm>
              <a:off x="3056473" y="6537438"/>
              <a:ext cx="13807" cy="8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70"/>
                <a:gd name="f7" fmla="val 8305"/>
                <a:gd name="f8" fmla="val 670"/>
                <a:gd name="f9" fmla="val 2947"/>
                <a:gd name="f10" fmla="val 1554"/>
                <a:gd name="f11" fmla="val 6068"/>
                <a:gd name="f12" fmla="val 4381"/>
                <a:gd name="f13" fmla="val 8252"/>
                <a:gd name="f14" fmla="val 7637"/>
                <a:gd name="f15" fmla="val 10866"/>
                <a:gd name="f16" fmla="val 8278"/>
                <a:gd name="f17" fmla="val 13679"/>
                <a:gd name="f18" fmla="val 6082"/>
                <a:gd name="f19" fmla="val 14470"/>
                <a:gd name="f20" fmla="val 14604"/>
                <a:gd name="f21" fmla="val 2291"/>
                <a:gd name="f22" fmla="val 1594"/>
                <a:gd name="f23" fmla="val 938"/>
                <a:gd name="f24" fmla="val 3992"/>
                <a:gd name="f25" fmla="val 11227"/>
                <a:gd name="f26" fmla="val 7234"/>
                <a:gd name="f27" fmla="val 7235"/>
                <a:gd name="f28" fmla="val 3242"/>
                <a:gd name="f29" fmla="val 147"/>
                <a:gd name="f30" fmla="val 1634"/>
                <a:gd name="f31" fmla="val 375"/>
                <a:gd name="f32" fmla="val 2304"/>
                <a:gd name="f33" fmla="+- 0 0 -90"/>
                <a:gd name="f34" fmla="*/ f3 1 14570"/>
                <a:gd name="f35" fmla="*/ f4 1 8305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4570"/>
                <a:gd name="f44" fmla="*/ f40 1 8305"/>
                <a:gd name="f45" fmla="*/ 670 f41 1"/>
                <a:gd name="f46" fmla="*/ 2947 f40 1"/>
                <a:gd name="f47" fmla="*/ 7637 f41 1"/>
                <a:gd name="f48" fmla="*/ 8305 f40 1"/>
                <a:gd name="f49" fmla="*/ 14470 f41 1"/>
                <a:gd name="f50" fmla="*/ 938 f40 1"/>
                <a:gd name="f51" fmla="*/ 0 f40 1"/>
                <a:gd name="f52" fmla="*/ 7235 f41 1"/>
                <a:gd name="f53" fmla="*/ 7234 f40 1"/>
                <a:gd name="f54" fmla="*/ 0 f41 1"/>
                <a:gd name="f55" fmla="+- f42 0 f1"/>
                <a:gd name="f56" fmla="*/ f45 1 14570"/>
                <a:gd name="f57" fmla="*/ f46 1 8305"/>
                <a:gd name="f58" fmla="*/ f47 1 14570"/>
                <a:gd name="f59" fmla="*/ f48 1 8305"/>
                <a:gd name="f60" fmla="*/ f49 1 14570"/>
                <a:gd name="f61" fmla="*/ f50 1 8305"/>
                <a:gd name="f62" fmla="*/ f51 1 8305"/>
                <a:gd name="f63" fmla="*/ f52 1 14570"/>
                <a:gd name="f64" fmla="*/ f53 1 8305"/>
                <a:gd name="f65" fmla="*/ f54 1 14570"/>
                <a:gd name="f66" fmla="*/ f36 1 f43"/>
                <a:gd name="f67" fmla="*/ f37 1 f43"/>
                <a:gd name="f68" fmla="*/ f36 1 f44"/>
                <a:gd name="f69" fmla="*/ f38 1 f44"/>
                <a:gd name="f70" fmla="*/ f56 1 f43"/>
                <a:gd name="f71" fmla="*/ f57 1 f44"/>
                <a:gd name="f72" fmla="*/ f58 1 f43"/>
                <a:gd name="f73" fmla="*/ f59 1 f44"/>
                <a:gd name="f74" fmla="*/ f60 1 f43"/>
                <a:gd name="f75" fmla="*/ f61 1 f44"/>
                <a:gd name="f76" fmla="*/ f62 1 f44"/>
                <a:gd name="f77" fmla="*/ f63 1 f43"/>
                <a:gd name="f78" fmla="*/ f64 1 f44"/>
                <a:gd name="f79" fmla="*/ f65 1 f43"/>
                <a:gd name="f80" fmla="*/ f66 f34 1"/>
                <a:gd name="f81" fmla="*/ f67 f34 1"/>
                <a:gd name="f82" fmla="*/ f69 f35 1"/>
                <a:gd name="f83" fmla="*/ f68 f35 1"/>
                <a:gd name="f84" fmla="*/ f70 f34 1"/>
                <a:gd name="f85" fmla="*/ f71 f35 1"/>
                <a:gd name="f86" fmla="*/ f72 f34 1"/>
                <a:gd name="f87" fmla="*/ f73 f35 1"/>
                <a:gd name="f88" fmla="*/ f74 f34 1"/>
                <a:gd name="f89" fmla="*/ f75 f35 1"/>
                <a:gd name="f90" fmla="*/ f76 f35 1"/>
                <a:gd name="f91" fmla="*/ f77 f34 1"/>
                <a:gd name="f92" fmla="*/ f78 f35 1"/>
                <a:gd name="f93" fmla="*/ f79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4" y="f85"/>
                </a:cxn>
                <a:cxn ang="f55">
                  <a:pos x="f86" y="f87"/>
                </a:cxn>
                <a:cxn ang="f55">
                  <a:pos x="f88" y="f85"/>
                </a:cxn>
                <a:cxn ang="f55">
                  <a:pos x="f88" y="f89"/>
                </a:cxn>
                <a:cxn ang="f55">
                  <a:pos x="f88" y="f90"/>
                </a:cxn>
                <a:cxn ang="f55">
                  <a:pos x="f91" y="f92"/>
                </a:cxn>
                <a:cxn ang="f55">
                  <a:pos x="f93" y="f90"/>
                </a:cxn>
                <a:cxn ang="f55">
                  <a:pos x="f93" y="f89"/>
                </a:cxn>
                <a:cxn ang="f55">
                  <a:pos x="f84" y="f85"/>
                </a:cxn>
              </a:cxnLst>
              <a:rect l="f80" t="f83" r="f81" b="f82"/>
              <a:pathLst>
                <a:path w="14570" h="8305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cubicBezTo>
                    <a:pt x="f15" y="f16"/>
                    <a:pt x="f17" y="f18"/>
                    <a:pt x="f19" y="f9"/>
                  </a:cubicBezTo>
                  <a:cubicBezTo>
                    <a:pt x="f20" y="f21"/>
                    <a:pt x="f20" y="f22"/>
                    <a:pt x="f19" y="f23"/>
                  </a:cubicBezTo>
                  <a:lnTo>
                    <a:pt x="f19" y="f5"/>
                  </a:lnTo>
                  <a:cubicBezTo>
                    <a:pt x="f19" y="f24"/>
                    <a:pt x="f25" y="f26"/>
                    <a:pt x="f27" y="f26"/>
                  </a:cubicBezTo>
                  <a:cubicBezTo>
                    <a:pt x="f28" y="f26"/>
                    <a:pt x="f5" y="f24"/>
                    <a:pt x="f5" y="f5"/>
                  </a:cubicBezTo>
                  <a:lnTo>
                    <a:pt x="f5" y="f23"/>
                  </a:ln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4" name="Freeform: Shape 1857">
              <a:extLst>
                <a:ext uri="{FF2B5EF4-FFF2-40B4-BE49-F238E27FC236}">
                  <a16:creationId xmlns:a16="http://schemas.microsoft.com/office/drawing/2014/main" id="{3C314014-1F0D-FB5A-10DE-FA774E463875}"/>
                </a:ext>
              </a:extLst>
            </p:cNvPr>
            <p:cNvSpPr/>
            <p:nvPr/>
          </p:nvSpPr>
          <p:spPr>
            <a:xfrm>
              <a:off x="3056985" y="6449720"/>
              <a:ext cx="13770" cy="94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29"/>
                <a:gd name="f7" fmla="val 94416"/>
                <a:gd name="f8" fmla="val 5469"/>
                <a:gd name="f9" fmla="val 6273"/>
                <a:gd name="f10" fmla="val 6808"/>
                <a:gd name="f11" fmla="val 87182"/>
                <a:gd name="f12" fmla="val 91174"/>
                <a:gd name="f13" fmla="val 3242"/>
                <a:gd name="f14" fmla="val 7235"/>
                <a:gd name="f15" fmla="val 11227"/>
                <a:gd name="f16" fmla="val 14469"/>
                <a:gd name="f17" fmla="val 14550"/>
                <a:gd name="f18" fmla="val 6366"/>
                <a:gd name="f19" fmla="val 5911"/>
                <a:gd name="f20" fmla="val 4397"/>
                <a:gd name="f21" fmla="val 3995"/>
                <a:gd name="f22" fmla="val 14255"/>
                <a:gd name="f23" fmla="val 3567"/>
                <a:gd name="f24" fmla="val 13974"/>
                <a:gd name="f25" fmla="val 3165"/>
                <a:gd name="f26" fmla="val 13666"/>
                <a:gd name="f27" fmla="val 2790"/>
                <a:gd name="f28" fmla="val 13478"/>
                <a:gd name="f29" fmla="val 2415"/>
                <a:gd name="f30" fmla="val 13250"/>
                <a:gd name="f31" fmla="val 2053"/>
                <a:gd name="f32" fmla="val 12996"/>
                <a:gd name="f33" fmla="val 1718"/>
                <a:gd name="f34" fmla="val 12620"/>
                <a:gd name="f35" fmla="val 1410"/>
                <a:gd name="f36" fmla="val 12219"/>
                <a:gd name="f37" fmla="val 1129"/>
                <a:gd name="f38" fmla="val 11790"/>
                <a:gd name="f39" fmla="val 914"/>
                <a:gd name="f40" fmla="val 10584"/>
                <a:gd name="f41" fmla="val 111"/>
                <a:gd name="f42" fmla="val 10155"/>
                <a:gd name="f43" fmla="val -37"/>
                <a:gd name="f44" fmla="val 9673"/>
                <a:gd name="f45" fmla="val 9244"/>
                <a:gd name="f46" fmla="val 8749"/>
                <a:gd name="f47" fmla="val 44"/>
                <a:gd name="f48" fmla="val 8266"/>
                <a:gd name="f49" fmla="val 7771"/>
                <a:gd name="f50" fmla="val 4220"/>
                <a:gd name="f51" fmla="val -211"/>
                <a:gd name="f52" fmla="val 951"/>
                <a:gd name="f53" fmla="val 2040"/>
                <a:gd name="f54" fmla="+- 0 0 -90"/>
                <a:gd name="f55" fmla="*/ f3 1 14529"/>
                <a:gd name="f56" fmla="*/ f4 1 94416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4529"/>
                <a:gd name="f65" fmla="*/ f61 1 94416"/>
                <a:gd name="f66" fmla="*/ 0 f62 1"/>
                <a:gd name="f67" fmla="*/ 5469 f61 1"/>
                <a:gd name="f68" fmla="*/ 6808 f61 1"/>
                <a:gd name="f69" fmla="*/ 87182 f61 1"/>
                <a:gd name="f70" fmla="*/ 7235 f62 1"/>
                <a:gd name="f71" fmla="*/ 94416 f61 1"/>
                <a:gd name="f72" fmla="*/ 14469 f62 1"/>
                <a:gd name="f73" fmla="*/ 3995 f61 1"/>
                <a:gd name="f74" fmla="*/ 13666 f62 1"/>
                <a:gd name="f75" fmla="*/ 2790 f61 1"/>
                <a:gd name="f76" fmla="*/ 12996 f62 1"/>
                <a:gd name="f77" fmla="*/ 1718 f61 1"/>
                <a:gd name="f78" fmla="*/ 11790 f62 1"/>
                <a:gd name="f79" fmla="*/ 914 f61 1"/>
                <a:gd name="f80" fmla="*/ 10584 f62 1"/>
                <a:gd name="f81" fmla="*/ 111 f61 1"/>
                <a:gd name="f82" fmla="*/ 9244 f62 1"/>
                <a:gd name="f83" fmla="*/ 7771 f62 1"/>
                <a:gd name="f84" fmla="+- f63 0 f1"/>
                <a:gd name="f85" fmla="*/ f66 1 14529"/>
                <a:gd name="f86" fmla="*/ f67 1 94416"/>
                <a:gd name="f87" fmla="*/ f68 1 94416"/>
                <a:gd name="f88" fmla="*/ f69 1 94416"/>
                <a:gd name="f89" fmla="*/ f70 1 14529"/>
                <a:gd name="f90" fmla="*/ f71 1 94416"/>
                <a:gd name="f91" fmla="*/ f72 1 14529"/>
                <a:gd name="f92" fmla="*/ f73 1 94416"/>
                <a:gd name="f93" fmla="*/ f74 1 14529"/>
                <a:gd name="f94" fmla="*/ f75 1 94416"/>
                <a:gd name="f95" fmla="*/ f76 1 14529"/>
                <a:gd name="f96" fmla="*/ f77 1 94416"/>
                <a:gd name="f97" fmla="*/ f78 1 14529"/>
                <a:gd name="f98" fmla="*/ f79 1 94416"/>
                <a:gd name="f99" fmla="*/ f80 1 14529"/>
                <a:gd name="f100" fmla="*/ f81 1 94416"/>
                <a:gd name="f101" fmla="*/ f82 1 14529"/>
                <a:gd name="f102" fmla="*/ f83 1 14529"/>
                <a:gd name="f103" fmla="*/ f57 1 f64"/>
                <a:gd name="f104" fmla="*/ f58 1 f64"/>
                <a:gd name="f105" fmla="*/ f57 1 f65"/>
                <a:gd name="f106" fmla="*/ f59 1 f65"/>
                <a:gd name="f107" fmla="*/ f85 1 f64"/>
                <a:gd name="f108" fmla="*/ f86 1 f65"/>
                <a:gd name="f109" fmla="*/ f87 1 f65"/>
                <a:gd name="f110" fmla="*/ f88 1 f65"/>
                <a:gd name="f111" fmla="*/ f89 1 f64"/>
                <a:gd name="f112" fmla="*/ f90 1 f65"/>
                <a:gd name="f113" fmla="*/ f91 1 f64"/>
                <a:gd name="f114" fmla="*/ f92 1 f65"/>
                <a:gd name="f115" fmla="*/ f93 1 f64"/>
                <a:gd name="f116" fmla="*/ f94 1 f65"/>
                <a:gd name="f117" fmla="*/ f95 1 f64"/>
                <a:gd name="f118" fmla="*/ f96 1 f65"/>
                <a:gd name="f119" fmla="*/ f97 1 f64"/>
                <a:gd name="f120" fmla="*/ f98 1 f65"/>
                <a:gd name="f121" fmla="*/ f99 1 f64"/>
                <a:gd name="f122" fmla="*/ f100 1 f65"/>
                <a:gd name="f123" fmla="*/ f101 1 f64"/>
                <a:gd name="f124" fmla="*/ f102 1 f64"/>
                <a:gd name="f125" fmla="*/ f103 f55 1"/>
                <a:gd name="f126" fmla="*/ f104 f55 1"/>
                <a:gd name="f127" fmla="*/ f106 f56 1"/>
                <a:gd name="f128" fmla="*/ f105 f56 1"/>
                <a:gd name="f129" fmla="*/ f107 f55 1"/>
                <a:gd name="f130" fmla="*/ f108 f56 1"/>
                <a:gd name="f131" fmla="*/ f109 f56 1"/>
                <a:gd name="f132" fmla="*/ f110 f56 1"/>
                <a:gd name="f133" fmla="*/ f111 f55 1"/>
                <a:gd name="f134" fmla="*/ f112 f56 1"/>
                <a:gd name="f135" fmla="*/ f113 f55 1"/>
                <a:gd name="f136" fmla="*/ f114 f56 1"/>
                <a:gd name="f137" fmla="*/ f115 f55 1"/>
                <a:gd name="f138" fmla="*/ f116 f56 1"/>
                <a:gd name="f139" fmla="*/ f117 f55 1"/>
                <a:gd name="f140" fmla="*/ f118 f56 1"/>
                <a:gd name="f141" fmla="*/ f119 f55 1"/>
                <a:gd name="f142" fmla="*/ f120 f56 1"/>
                <a:gd name="f143" fmla="*/ f121 f55 1"/>
                <a:gd name="f144" fmla="*/ f122 f56 1"/>
                <a:gd name="f145" fmla="*/ f123 f55 1"/>
                <a:gd name="f146" fmla="*/ f124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29" y="f130"/>
                </a:cxn>
                <a:cxn ang="f84">
                  <a:pos x="f129" y="f131"/>
                </a:cxn>
                <a:cxn ang="f84">
                  <a:pos x="f129" y="f132"/>
                </a:cxn>
                <a:cxn ang="f84">
                  <a:pos x="f133" y="f134"/>
                </a:cxn>
                <a:cxn ang="f84">
                  <a:pos x="f135" y="f132"/>
                </a:cxn>
                <a:cxn ang="f84">
                  <a:pos x="f135" y="f131"/>
                </a:cxn>
                <a:cxn ang="f84">
                  <a:pos x="f135" y="f130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4"/>
                </a:cxn>
                <a:cxn ang="f84">
                  <a:pos x="f146" y="f144"/>
                </a:cxn>
                <a:cxn ang="f84">
                  <a:pos x="f129" y="f130"/>
                </a:cxn>
              </a:cxnLst>
              <a:rect l="f125" t="f128" r="f126" b="f127"/>
              <a:pathLst>
                <a:path w="14529" h="94416">
                  <a:moveTo>
                    <a:pt x="f5" y="f8"/>
                  </a:moveTo>
                  <a:cubicBezTo>
                    <a:pt x="f5" y="f8"/>
                    <a:pt x="f5" y="f9"/>
                    <a:pt x="f5" y="f10"/>
                  </a:cubicBezTo>
                  <a:lnTo>
                    <a:pt x="f5" y="f11"/>
                  </a:lnTo>
                  <a:cubicBezTo>
                    <a:pt x="f5" y="f12"/>
                    <a:pt x="f13" y="f7"/>
                    <a:pt x="f14" y="f7"/>
                  </a:cubicBezTo>
                  <a:cubicBezTo>
                    <a:pt x="f15" y="f7"/>
                    <a:pt x="f16" y="f12"/>
                    <a:pt x="f16" y="f11"/>
                  </a:cubicBezTo>
                  <a:lnTo>
                    <a:pt x="f16" y="f10"/>
                  </a:lnTo>
                  <a:cubicBezTo>
                    <a:pt x="f17" y="f18"/>
                    <a:pt x="f17" y="f19"/>
                    <a:pt x="f16" y="f8"/>
                  </a:cubicBezTo>
                  <a:cubicBezTo>
                    <a:pt x="f16" y="f8"/>
                    <a:pt x="f16" y="f20"/>
                    <a:pt x="f16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38" y="f39"/>
                    <a:pt x="f38" y="f39"/>
                    <a:pt x="f40" y="f41"/>
                  </a:cubicBezTo>
                  <a:cubicBezTo>
                    <a:pt x="f42" y="f43"/>
                    <a:pt x="f44" y="f43"/>
                    <a:pt x="f45" y="f41"/>
                  </a:cubicBezTo>
                  <a:cubicBezTo>
                    <a:pt x="f46" y="f47"/>
                    <a:pt x="f48" y="f47"/>
                    <a:pt x="f49" y="f41"/>
                  </a:cubicBezTo>
                  <a:cubicBezTo>
                    <a:pt x="f50" y="f51"/>
                    <a:pt x="f52" y="f5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5" name="Freeform: Shape 1858">
              <a:extLst>
                <a:ext uri="{FF2B5EF4-FFF2-40B4-BE49-F238E27FC236}">
                  <a16:creationId xmlns:a16="http://schemas.microsoft.com/office/drawing/2014/main" id="{874B31F3-0633-AA68-8242-099BFD6A2E6B}"/>
                </a:ext>
              </a:extLst>
            </p:cNvPr>
            <p:cNvSpPr/>
            <p:nvPr/>
          </p:nvSpPr>
          <p:spPr>
            <a:xfrm>
              <a:off x="2647416" y="6539048"/>
              <a:ext cx="13716" cy="85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8573"/>
                <a:gd name="f8" fmla="val 7235"/>
                <a:gd name="f9" fmla="val 7368"/>
                <a:gd name="f10" fmla="val 3215"/>
                <a:gd name="f11" fmla="val 7301"/>
                <a:gd name="f12" fmla="val 4019"/>
                <a:gd name="f13" fmla="val 1339"/>
                <a:gd name="f14" fmla="val 5331"/>
                <a:gd name="f15" fmla="val 3242"/>
                <a:gd name="f16" fmla="val 11227"/>
                <a:gd name="f17" fmla="val 11254"/>
                <a:gd name="f18" fmla="+- 0 0 -90"/>
                <a:gd name="f19" fmla="*/ f3 1 14469"/>
                <a:gd name="f20" fmla="*/ f4 1 857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469"/>
                <a:gd name="f29" fmla="*/ f25 1 8573"/>
                <a:gd name="f30" fmla="*/ 7235 f26 1"/>
                <a:gd name="f31" fmla="*/ 7368 f25 1"/>
                <a:gd name="f32" fmla="*/ 0 f26 1"/>
                <a:gd name="f33" fmla="*/ 0 f25 1"/>
                <a:gd name="f34" fmla="*/ 1339 f25 1"/>
                <a:gd name="f35" fmla="*/ 8573 f25 1"/>
                <a:gd name="f36" fmla="*/ 14469 f26 1"/>
                <a:gd name="f37" fmla="+- f27 0 f1"/>
                <a:gd name="f38" fmla="*/ f30 1 14469"/>
                <a:gd name="f39" fmla="*/ f31 1 8573"/>
                <a:gd name="f40" fmla="*/ f32 1 14469"/>
                <a:gd name="f41" fmla="*/ f33 1 8573"/>
                <a:gd name="f42" fmla="*/ f34 1 8573"/>
                <a:gd name="f43" fmla="*/ f35 1 8573"/>
                <a:gd name="f44" fmla="*/ f36 1 1446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0" y="f65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4469" h="8573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13"/>
                  </a:lnTo>
                  <a:cubicBezTo>
                    <a:pt x="f5" y="f14"/>
                    <a:pt x="f15" y="f7"/>
                    <a:pt x="f8" y="f7"/>
                  </a:cubicBezTo>
                  <a:cubicBezTo>
                    <a:pt x="f16" y="f7"/>
                    <a:pt x="f6" y="f14"/>
                    <a:pt x="f6" y="f13"/>
                  </a:cubicBezTo>
                  <a:lnTo>
                    <a:pt x="f6" y="f5"/>
                  </a:lnTo>
                  <a:cubicBezTo>
                    <a:pt x="f6" y="f12"/>
                    <a:pt x="f17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6" name="Freeform: Shape 1859">
              <a:extLst>
                <a:ext uri="{FF2B5EF4-FFF2-40B4-BE49-F238E27FC236}">
                  <a16:creationId xmlns:a16="http://schemas.microsoft.com/office/drawing/2014/main" id="{BA2B4699-ADE9-ED35-7514-BFEBCB73E6ED}"/>
                </a:ext>
              </a:extLst>
            </p:cNvPr>
            <p:cNvSpPr/>
            <p:nvPr/>
          </p:nvSpPr>
          <p:spPr>
            <a:xfrm>
              <a:off x="3852760" y="6540392"/>
              <a:ext cx="13844" cy="313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313324"/>
                <a:gd name="f8" fmla="val 14604"/>
                <a:gd name="f9" fmla="val 3992"/>
                <a:gd name="f10" fmla="val 11361"/>
                <a:gd name="f11" fmla="val 7234"/>
                <a:gd name="f12" fmla="val 7369"/>
                <a:gd name="f13" fmla="val 3349"/>
                <a:gd name="f14" fmla="val 67"/>
                <a:gd name="f15" fmla="val 4019"/>
                <a:gd name="f16" fmla="val 313325"/>
                <a:gd name="f17" fmla="+- 0 0 -90"/>
                <a:gd name="f18" fmla="*/ f3 1 14603"/>
                <a:gd name="f19" fmla="*/ f4 1 31332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603"/>
                <a:gd name="f28" fmla="*/ f24 1 313324"/>
                <a:gd name="f29" fmla="*/ 14604 f25 1"/>
                <a:gd name="f30" fmla="*/ 0 f24 1"/>
                <a:gd name="f31" fmla="*/ 7369 f25 1"/>
                <a:gd name="f32" fmla="*/ 7234 f24 1"/>
                <a:gd name="f33" fmla="*/ 0 f25 1"/>
                <a:gd name="f34" fmla="*/ 313325 f24 1"/>
                <a:gd name="f35" fmla="+- f26 0 f1"/>
                <a:gd name="f36" fmla="*/ f29 1 14603"/>
                <a:gd name="f37" fmla="*/ f30 1 313324"/>
                <a:gd name="f38" fmla="*/ f31 1 14603"/>
                <a:gd name="f39" fmla="*/ f32 1 313324"/>
                <a:gd name="f40" fmla="*/ f33 1 14603"/>
                <a:gd name="f41" fmla="*/ f34 1 313324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7"/>
                <a:gd name="f49" fmla="*/ f39 1 f28"/>
                <a:gd name="f50" fmla="*/ f40 1 f27"/>
                <a:gd name="f51" fmla="*/ f41 1 f28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8 1"/>
                <a:gd name="f59" fmla="*/ f49 f19 1"/>
                <a:gd name="f60" fmla="*/ f50 f18 1"/>
                <a:gd name="f61" fmla="*/ f5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8" y="f59"/>
                </a:cxn>
                <a:cxn ang="f35">
                  <a:pos x="f60" y="f57"/>
                </a:cxn>
                <a:cxn ang="f35">
                  <a:pos x="f60" y="f61"/>
                </a:cxn>
                <a:cxn ang="f35">
                  <a:pos x="f56" y="f61"/>
                </a:cxn>
                <a:cxn ang="f35">
                  <a:pos x="f56" y="f57"/>
                </a:cxn>
              </a:cxnLst>
              <a:rect l="f52" t="f55" r="f53" b="f54"/>
              <a:pathLst>
                <a:path w="14603" h="313324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14" y="f15"/>
                    <a:pt x="f5" y="f5"/>
                  </a:cubicBezTo>
                  <a:lnTo>
                    <a:pt x="f5" y="f16"/>
                  </a:lnTo>
                  <a:lnTo>
                    <a:pt x="f8" y="f16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7" name="Freeform: Shape 1860">
              <a:extLst>
                <a:ext uri="{FF2B5EF4-FFF2-40B4-BE49-F238E27FC236}">
                  <a16:creationId xmlns:a16="http://schemas.microsoft.com/office/drawing/2014/main" id="{796278AB-25E9-134B-6EAD-D14EF27EBDBD}"/>
                </a:ext>
              </a:extLst>
            </p:cNvPr>
            <p:cNvSpPr/>
            <p:nvPr/>
          </p:nvSpPr>
          <p:spPr>
            <a:xfrm>
              <a:off x="939911" y="6126864"/>
              <a:ext cx="3172" cy="5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9"/>
                <a:gd name="f7" fmla="val 5894"/>
                <a:gd name="f8" fmla="val 1267"/>
                <a:gd name="f9" fmla="val 4662"/>
                <a:gd name="f10" fmla="val -5"/>
                <a:gd name="f11" fmla="val 2425"/>
                <a:gd name="f12" fmla="val 2143"/>
                <a:gd name="f13" fmla="val 32"/>
                <a:gd name="f14" fmla="val 3483"/>
                <a:gd name="f15" fmla="val 452"/>
                <a:gd name="f16" fmla="val 4782"/>
                <a:gd name="f17" fmla="val 1206"/>
                <a:gd name="f18" fmla="+- 0 0 -90"/>
                <a:gd name="f19" fmla="*/ f3 1 3349"/>
                <a:gd name="f20" fmla="*/ f4 1 589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349"/>
                <a:gd name="f29" fmla="*/ f25 1 5894"/>
                <a:gd name="f30" fmla="*/ 3349 f26 1"/>
                <a:gd name="f31" fmla="*/ 5894 f25 1"/>
                <a:gd name="f32" fmla="*/ 0 f26 1"/>
                <a:gd name="f33" fmla="*/ 0 f25 1"/>
                <a:gd name="f34" fmla="*/ 2143 f25 1"/>
                <a:gd name="f35" fmla="*/ 1206 f26 1"/>
                <a:gd name="f36" fmla="+- f27 0 f1"/>
                <a:gd name="f37" fmla="*/ f30 1 3349"/>
                <a:gd name="f38" fmla="*/ f31 1 5894"/>
                <a:gd name="f39" fmla="*/ f32 1 3349"/>
                <a:gd name="f40" fmla="*/ f33 1 5894"/>
                <a:gd name="f41" fmla="*/ f34 1 5894"/>
                <a:gd name="f42" fmla="*/ f35 1 3349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9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20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58"/>
                </a:cxn>
              </a:cxnLst>
              <a:rect l="f53" t="f56" r="f54" b="f55"/>
              <a:pathLst>
                <a:path w="3349" h="5894">
                  <a:moveTo>
                    <a:pt x="f6" y="f7"/>
                  </a:moveTo>
                  <a:cubicBezTo>
                    <a:pt x="f8" y="f9"/>
                    <a:pt x="f10" y="f11"/>
                    <a:pt x="f5" y="f5"/>
                  </a:cubicBezTo>
                  <a:lnTo>
                    <a:pt x="f5" y="f12"/>
                  </a:lnTo>
                  <a:cubicBezTo>
                    <a:pt x="f13" y="f14"/>
                    <a:pt x="f15" y="f16"/>
                    <a:pt x="f17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8" name="Freeform: Shape 1861">
              <a:extLst>
                <a:ext uri="{FF2B5EF4-FFF2-40B4-BE49-F238E27FC236}">
                  <a16:creationId xmlns:a16="http://schemas.microsoft.com/office/drawing/2014/main" id="{073B7F00-6E46-2167-6694-C5B71AE2C154}"/>
                </a:ext>
              </a:extLst>
            </p:cNvPr>
            <p:cNvSpPr/>
            <p:nvPr/>
          </p:nvSpPr>
          <p:spPr>
            <a:xfrm>
              <a:off x="950454" y="6126864"/>
              <a:ext cx="3300" cy="5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83"/>
                <a:gd name="f7" fmla="val 5894"/>
                <a:gd name="f8" fmla="val 2143"/>
                <a:gd name="f9" fmla="val 3435"/>
                <a:gd name="f10" fmla="val 2438"/>
                <a:gd name="f11" fmla="val 2113"/>
                <a:gd name="f12" fmla="val 4675"/>
                <a:gd name="f13" fmla="val 2144"/>
                <a:gd name="f14" fmla="val 3003"/>
                <a:gd name="f15" fmla="val 4836"/>
                <a:gd name="f16" fmla="val 3474"/>
                <a:gd name="f17" fmla="val 3510"/>
                <a:gd name="f18" fmla="+- 0 0 -90"/>
                <a:gd name="f19" fmla="*/ f3 1 3483"/>
                <a:gd name="f20" fmla="*/ f4 1 589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483"/>
                <a:gd name="f29" fmla="*/ f25 1 5894"/>
                <a:gd name="f30" fmla="*/ 3483 f26 1"/>
                <a:gd name="f31" fmla="*/ 2143 f25 1"/>
                <a:gd name="f32" fmla="*/ 0 f25 1"/>
                <a:gd name="f33" fmla="*/ 0 f26 1"/>
                <a:gd name="f34" fmla="*/ 5894 f25 1"/>
                <a:gd name="f35" fmla="*/ 2144 f26 1"/>
                <a:gd name="f36" fmla="+- f27 0 f1"/>
                <a:gd name="f37" fmla="*/ f30 1 3483"/>
                <a:gd name="f38" fmla="*/ f31 1 5894"/>
                <a:gd name="f39" fmla="*/ f32 1 5894"/>
                <a:gd name="f40" fmla="*/ f33 1 3483"/>
                <a:gd name="f41" fmla="*/ f34 1 5894"/>
                <a:gd name="f42" fmla="*/ f35 1 3483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9"/>
                <a:gd name="f50" fmla="*/ f40 1 f28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20 1"/>
                <a:gd name="f60" fmla="*/ f50 f19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7" y="f59"/>
                </a:cxn>
                <a:cxn ang="f36">
                  <a:pos x="f60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3483" h="5894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5" y="f7"/>
                  </a:cubicBezTo>
                  <a:lnTo>
                    <a:pt x="f13" y="f7"/>
                  </a:lnTo>
                  <a:cubicBezTo>
                    <a:pt x="f14" y="f15"/>
                    <a:pt x="f16" y="f17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9" name="Freeform: Shape 1862">
              <a:extLst>
                <a:ext uri="{FF2B5EF4-FFF2-40B4-BE49-F238E27FC236}">
                  <a16:creationId xmlns:a16="http://schemas.microsoft.com/office/drawing/2014/main" id="{2EE8B893-2BE8-6890-ABAE-33E2E28918C8}"/>
                </a:ext>
              </a:extLst>
            </p:cNvPr>
            <p:cNvSpPr/>
            <p:nvPr/>
          </p:nvSpPr>
          <p:spPr>
            <a:xfrm>
              <a:off x="939783" y="6100474"/>
              <a:ext cx="13981" cy="322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45"/>
                <a:gd name="f7" fmla="val 32283"/>
                <a:gd name="f8" fmla="val 3492"/>
                <a:gd name="f9" fmla="val 32284"/>
                <a:gd name="f10" fmla="val 11262"/>
                <a:gd name="f11" fmla="val 13375"/>
                <a:gd name="f12" fmla="val 31065"/>
                <a:gd name="f13" fmla="val 14698"/>
                <a:gd name="f14" fmla="val 28827"/>
                <a:gd name="f15" fmla="val 14746"/>
                <a:gd name="f16" fmla="val 26389"/>
                <a:gd name="f17" fmla="val 7368"/>
                <a:gd name="f18" fmla="val 3295"/>
                <a:gd name="f19" fmla="val 11447"/>
                <a:gd name="f20" fmla="val 7377"/>
                <a:gd name="f21" fmla="val 3307"/>
                <a:gd name="f22" fmla="val 8"/>
                <a:gd name="f23" fmla="val 25988"/>
                <a:gd name="f24" fmla="val -119"/>
                <a:gd name="f25" fmla="val 28573"/>
                <a:gd name="f26" fmla="val 1230"/>
                <a:gd name="f27" fmla="val 31011"/>
                <a:gd name="f28" fmla="+- 0 0 -90"/>
                <a:gd name="f29" fmla="*/ f3 1 14745"/>
                <a:gd name="f30" fmla="*/ f4 1 32283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745"/>
                <a:gd name="f39" fmla="*/ f35 1 32283"/>
                <a:gd name="f40" fmla="*/ 3492 f36 1"/>
                <a:gd name="f41" fmla="*/ 32284 f35 1"/>
                <a:gd name="f42" fmla="*/ 11262 f36 1"/>
                <a:gd name="f43" fmla="*/ 14746 f36 1"/>
                <a:gd name="f44" fmla="*/ 26389 f35 1"/>
                <a:gd name="f45" fmla="*/ 7368 f35 1"/>
                <a:gd name="f46" fmla="*/ 7377 f36 1"/>
                <a:gd name="f47" fmla="*/ 0 f35 1"/>
                <a:gd name="f48" fmla="*/ 8 f36 1"/>
                <a:gd name="f49" fmla="*/ 25988 f35 1"/>
                <a:gd name="f50" fmla="+- f37 0 f1"/>
                <a:gd name="f51" fmla="*/ f40 1 14745"/>
                <a:gd name="f52" fmla="*/ f41 1 32283"/>
                <a:gd name="f53" fmla="*/ f42 1 14745"/>
                <a:gd name="f54" fmla="*/ f43 1 14745"/>
                <a:gd name="f55" fmla="*/ f44 1 32283"/>
                <a:gd name="f56" fmla="*/ f45 1 32283"/>
                <a:gd name="f57" fmla="*/ f46 1 14745"/>
                <a:gd name="f58" fmla="*/ f47 1 32283"/>
                <a:gd name="f59" fmla="*/ f48 1 14745"/>
                <a:gd name="f60" fmla="*/ f49 1 32283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8"/>
                <a:gd name="f69" fmla="*/ f55 1 f39"/>
                <a:gd name="f70" fmla="*/ f56 1 f39"/>
                <a:gd name="f71" fmla="*/ f57 1 f38"/>
                <a:gd name="f72" fmla="*/ f58 1 f39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29 1"/>
                <a:gd name="f83" fmla="*/ f69 f30 1"/>
                <a:gd name="f84" fmla="*/ f70 f30 1"/>
                <a:gd name="f85" fmla="*/ f71 f29 1"/>
                <a:gd name="f86" fmla="*/ f72 f30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0"/>
                </a:cxn>
                <a:cxn ang="f50">
                  <a:pos x="f82" y="f83"/>
                </a:cxn>
                <a:cxn ang="f50">
                  <a:pos x="f82" y="f84"/>
                </a:cxn>
                <a:cxn ang="f50">
                  <a:pos x="f85" y="f86"/>
                </a:cxn>
                <a:cxn ang="f50">
                  <a:pos x="f87" y="f84"/>
                </a:cxn>
                <a:cxn ang="f50">
                  <a:pos x="f87" y="f88"/>
                </a:cxn>
                <a:cxn ang="f50">
                  <a:pos x="f79" y="f80"/>
                </a:cxn>
              </a:cxnLst>
              <a:rect l="f75" t="f78" r="f76" b="f77"/>
              <a:pathLst>
                <a:path w="14745" h="32283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17"/>
                  </a:lnTo>
                  <a:cubicBezTo>
                    <a:pt x="f15" y="f18"/>
                    <a:pt x="f19" y="f5"/>
                    <a:pt x="f20" y="f5"/>
                  </a:cubicBezTo>
                  <a:cubicBezTo>
                    <a:pt x="f21" y="f5"/>
                    <a:pt x="f22" y="f18"/>
                    <a:pt x="f22" y="f17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0" name="Freeform: Shape 1863">
              <a:extLst>
                <a:ext uri="{FF2B5EF4-FFF2-40B4-BE49-F238E27FC236}">
                  <a16:creationId xmlns:a16="http://schemas.microsoft.com/office/drawing/2014/main" id="{C8AD7FAA-8C8C-4A47-F105-96F36303FDDF}"/>
                </a:ext>
              </a:extLst>
            </p:cNvPr>
            <p:cNvSpPr/>
            <p:nvPr/>
          </p:nvSpPr>
          <p:spPr>
            <a:xfrm>
              <a:off x="3322920" y="6500204"/>
              <a:ext cx="13716" cy="474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47420"/>
                <a:gd name="f8" fmla="val 40187"/>
                <a:gd name="f9" fmla="val 44179"/>
                <a:gd name="f10" fmla="val 3242"/>
                <a:gd name="f11" fmla="val 47421"/>
                <a:gd name="f12" fmla="val 7235"/>
                <a:gd name="f13" fmla="val 11227"/>
                <a:gd name="f14" fmla="val 14470"/>
                <a:gd name="f15" fmla="val 3992"/>
                <a:gd name="f16" fmla="val 7234"/>
                <a:gd name="f17" fmla="val 5453"/>
                <a:gd name="f18" fmla="val 7194"/>
                <a:gd name="f19" fmla="val 3751"/>
                <a:gd name="f20" fmla="val 6524"/>
                <a:gd name="f21" fmla="val 2411"/>
                <a:gd name="f22" fmla="val 5358"/>
                <a:gd name="f23" fmla="val 39785"/>
                <a:gd name="f24" fmla="+- 0 0 -90"/>
                <a:gd name="f25" fmla="*/ f3 1 14469"/>
                <a:gd name="f26" fmla="*/ f4 1 47420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4469"/>
                <a:gd name="f35" fmla="*/ f31 1 47420"/>
                <a:gd name="f36" fmla="*/ 0 f32 1"/>
                <a:gd name="f37" fmla="*/ 40187 f31 1"/>
                <a:gd name="f38" fmla="*/ 7235 f32 1"/>
                <a:gd name="f39" fmla="*/ 47421 f31 1"/>
                <a:gd name="f40" fmla="*/ 14470 f32 1"/>
                <a:gd name="f41" fmla="*/ 0 f31 1"/>
                <a:gd name="f42" fmla="*/ 7234 f31 1"/>
                <a:gd name="f43" fmla="*/ 2411 f32 1"/>
                <a:gd name="f44" fmla="*/ 5358 f31 1"/>
                <a:gd name="f45" fmla="*/ 39785 f31 1"/>
                <a:gd name="f46" fmla="+- f33 0 f1"/>
                <a:gd name="f47" fmla="*/ f36 1 14469"/>
                <a:gd name="f48" fmla="*/ f37 1 47420"/>
                <a:gd name="f49" fmla="*/ f38 1 14469"/>
                <a:gd name="f50" fmla="*/ f39 1 47420"/>
                <a:gd name="f51" fmla="*/ f40 1 14469"/>
                <a:gd name="f52" fmla="*/ f41 1 47420"/>
                <a:gd name="f53" fmla="*/ f42 1 47420"/>
                <a:gd name="f54" fmla="*/ f43 1 14469"/>
                <a:gd name="f55" fmla="*/ f44 1 47420"/>
                <a:gd name="f56" fmla="*/ f45 1 47420"/>
                <a:gd name="f57" fmla="*/ f27 1 f34"/>
                <a:gd name="f58" fmla="*/ f28 1 f34"/>
                <a:gd name="f59" fmla="*/ f27 1 f35"/>
                <a:gd name="f60" fmla="*/ f29 1 f35"/>
                <a:gd name="f61" fmla="*/ f47 1 f34"/>
                <a:gd name="f62" fmla="*/ f48 1 f35"/>
                <a:gd name="f63" fmla="*/ f49 1 f34"/>
                <a:gd name="f64" fmla="*/ f50 1 f35"/>
                <a:gd name="f65" fmla="*/ f51 1 f34"/>
                <a:gd name="f66" fmla="*/ f52 1 f35"/>
                <a:gd name="f67" fmla="*/ f53 1 f35"/>
                <a:gd name="f68" fmla="*/ f54 1 f34"/>
                <a:gd name="f69" fmla="*/ f55 1 f35"/>
                <a:gd name="f70" fmla="*/ f56 1 f35"/>
                <a:gd name="f71" fmla="*/ f57 f25 1"/>
                <a:gd name="f72" fmla="*/ f58 f25 1"/>
                <a:gd name="f73" fmla="*/ f60 f26 1"/>
                <a:gd name="f74" fmla="*/ f59 f26 1"/>
                <a:gd name="f75" fmla="*/ f61 f25 1"/>
                <a:gd name="f76" fmla="*/ f62 f26 1"/>
                <a:gd name="f77" fmla="*/ f63 f25 1"/>
                <a:gd name="f78" fmla="*/ f64 f26 1"/>
                <a:gd name="f79" fmla="*/ f65 f25 1"/>
                <a:gd name="f80" fmla="*/ f66 f26 1"/>
                <a:gd name="f81" fmla="*/ f67 f26 1"/>
                <a:gd name="f82" fmla="*/ f68 f25 1"/>
                <a:gd name="f83" fmla="*/ f69 f26 1"/>
                <a:gd name="f84" fmla="*/ f70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9" y="f76"/>
                </a:cxn>
                <a:cxn ang="f46">
                  <a:pos x="f79" y="f80"/>
                </a:cxn>
                <a:cxn ang="f46">
                  <a:pos x="f77" y="f81"/>
                </a:cxn>
                <a:cxn ang="f46">
                  <a:pos x="f82" y="f83"/>
                </a:cxn>
                <a:cxn ang="f46">
                  <a:pos x="f75" y="f83"/>
                </a:cxn>
                <a:cxn ang="f46">
                  <a:pos x="f75" y="f84"/>
                </a:cxn>
              </a:cxnLst>
              <a:rect l="f71" t="f74" r="f72" b="f73"/>
              <a:pathLst>
                <a:path w="14469" h="47420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8"/>
                  </a:cubicBezTo>
                  <a:lnTo>
                    <a:pt x="f14" y="f5"/>
                  </a:lnTo>
                  <a:cubicBezTo>
                    <a:pt x="f14" y="f15"/>
                    <a:pt x="f13" y="f16"/>
                    <a:pt x="f12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5" y="f22"/>
                  </a:lnTo>
                  <a:lnTo>
                    <a:pt x="f5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1" name="Freeform: Shape 1864">
              <a:extLst>
                <a:ext uri="{FF2B5EF4-FFF2-40B4-BE49-F238E27FC236}">
                  <a16:creationId xmlns:a16="http://schemas.microsoft.com/office/drawing/2014/main" id="{293EAABD-256B-572E-F44E-EE5AFF2A365C}"/>
                </a:ext>
              </a:extLst>
            </p:cNvPr>
            <p:cNvSpPr/>
            <p:nvPr/>
          </p:nvSpPr>
          <p:spPr>
            <a:xfrm>
              <a:off x="947025" y="6132761"/>
              <a:ext cx="143249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126"/>
                <a:gd name="f7" fmla="val 14601"/>
                <a:gd name="f8" fmla="val 147643"/>
                <a:gd name="f9" fmla="val 7368"/>
                <a:gd name="f10" fmla="val 147677"/>
                <a:gd name="f11" fmla="val 4849"/>
                <a:gd name="f12" fmla="val 148990"/>
                <a:gd name="f13" fmla="val 2532"/>
                <a:gd name="f14" fmla="val 151127"/>
                <a:gd name="f15" fmla="val 1206"/>
                <a:gd name="f16" fmla="val 150019"/>
                <a:gd name="f17" fmla="val 455"/>
                <a:gd name="f18" fmla="val 148716"/>
                <a:gd name="f19" fmla="val 27"/>
                <a:gd name="f20" fmla="val 147375"/>
                <a:gd name="f21" fmla="val 4070"/>
                <a:gd name="f22" fmla="val 7369"/>
                <a:gd name="f23" fmla="val 3295"/>
                <a:gd name="f24" fmla="val 7295"/>
                <a:gd name="f25" fmla="val 11386"/>
                <a:gd name="f26" fmla="val 4018"/>
                <a:gd name="f27" fmla="val 14574"/>
                <a:gd name="f28" fmla="val 14146"/>
                <a:gd name="f29" fmla="val 13396"/>
                <a:gd name="f30" fmla="val 148992"/>
                <a:gd name="f31" fmla="val 12136"/>
                <a:gd name="f32" fmla="val 147671"/>
                <a:gd name="f33" fmla="val 9846"/>
                <a:gd name="f34" fmla="+- 0 0 -90"/>
                <a:gd name="f35" fmla="*/ f3 1 151126"/>
                <a:gd name="f36" fmla="*/ f4 1 14601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51126"/>
                <a:gd name="f45" fmla="*/ f41 1 14601"/>
                <a:gd name="f46" fmla="*/ 147643 f42 1"/>
                <a:gd name="f47" fmla="*/ 7368 f41 1"/>
                <a:gd name="f48" fmla="*/ 151127 f42 1"/>
                <a:gd name="f49" fmla="*/ 1206 f41 1"/>
                <a:gd name="f50" fmla="*/ 147375 f42 1"/>
                <a:gd name="f51" fmla="*/ 0 f41 1"/>
                <a:gd name="f52" fmla="*/ 0 f42 1"/>
                <a:gd name="f53" fmla="*/ 7369 f42 1"/>
                <a:gd name="f54" fmla="*/ 14601 f41 1"/>
                <a:gd name="f55" fmla="*/ 13396 f41 1"/>
                <a:gd name="f56" fmla="+- f43 0 f1"/>
                <a:gd name="f57" fmla="*/ f46 1 151126"/>
                <a:gd name="f58" fmla="*/ f47 1 14601"/>
                <a:gd name="f59" fmla="*/ f48 1 151126"/>
                <a:gd name="f60" fmla="*/ f49 1 14601"/>
                <a:gd name="f61" fmla="*/ f50 1 151126"/>
                <a:gd name="f62" fmla="*/ f51 1 14601"/>
                <a:gd name="f63" fmla="*/ f52 1 151126"/>
                <a:gd name="f64" fmla="*/ f53 1 151126"/>
                <a:gd name="f65" fmla="*/ f54 1 14601"/>
                <a:gd name="f66" fmla="*/ f55 1 14601"/>
                <a:gd name="f67" fmla="*/ f37 1 f44"/>
                <a:gd name="f68" fmla="*/ f38 1 f44"/>
                <a:gd name="f69" fmla="*/ f37 1 f45"/>
                <a:gd name="f70" fmla="*/ f39 1 f45"/>
                <a:gd name="f71" fmla="*/ f57 1 f44"/>
                <a:gd name="f72" fmla="*/ f58 1 f45"/>
                <a:gd name="f73" fmla="*/ f59 1 f44"/>
                <a:gd name="f74" fmla="*/ f60 1 f45"/>
                <a:gd name="f75" fmla="*/ f61 1 f44"/>
                <a:gd name="f76" fmla="*/ f62 1 f45"/>
                <a:gd name="f77" fmla="*/ f63 1 f44"/>
                <a:gd name="f78" fmla="*/ f64 1 f44"/>
                <a:gd name="f79" fmla="*/ f65 1 f45"/>
                <a:gd name="f80" fmla="*/ f66 1 f45"/>
                <a:gd name="f81" fmla="*/ f67 f35 1"/>
                <a:gd name="f82" fmla="*/ f68 f35 1"/>
                <a:gd name="f83" fmla="*/ f70 f36 1"/>
                <a:gd name="f84" fmla="*/ f69 f36 1"/>
                <a:gd name="f85" fmla="*/ f71 f35 1"/>
                <a:gd name="f86" fmla="*/ f72 f36 1"/>
                <a:gd name="f87" fmla="*/ f73 f35 1"/>
                <a:gd name="f88" fmla="*/ f74 f36 1"/>
                <a:gd name="f89" fmla="*/ f75 f35 1"/>
                <a:gd name="f90" fmla="*/ f76 f36 1"/>
                <a:gd name="f91" fmla="*/ f77 f35 1"/>
                <a:gd name="f92" fmla="*/ f78 f35 1"/>
                <a:gd name="f93" fmla="*/ f79 f36 1"/>
                <a:gd name="f94" fmla="*/ f8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5" y="f86"/>
                </a:cxn>
                <a:cxn ang="f56">
                  <a:pos x="f87" y="f88"/>
                </a:cxn>
                <a:cxn ang="f56">
                  <a:pos x="f89" y="f90"/>
                </a:cxn>
                <a:cxn ang="f56">
                  <a:pos x="f91" y="f90"/>
                </a:cxn>
                <a:cxn ang="f56">
                  <a:pos x="f92" y="f86"/>
                </a:cxn>
                <a:cxn ang="f56">
                  <a:pos x="f91" y="f93"/>
                </a:cxn>
                <a:cxn ang="f56">
                  <a:pos x="f89" y="f93"/>
                </a:cxn>
                <a:cxn ang="f56">
                  <a:pos x="f87" y="f94"/>
                </a:cxn>
                <a:cxn ang="f56">
                  <a:pos x="f85" y="f86"/>
                </a:cxn>
              </a:cxnLst>
              <a:rect l="f81" t="f84" r="f82" b="f83"/>
              <a:pathLst>
                <a:path w="151126" h="1460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5" y="f5"/>
                  </a:lnTo>
                  <a:cubicBezTo>
                    <a:pt x="f21" y="f5"/>
                    <a:pt x="f22" y="f23"/>
                    <a:pt x="f22" y="f9"/>
                  </a:cubicBezTo>
                  <a:cubicBezTo>
                    <a:pt x="f24" y="f25"/>
                    <a:pt x="f26" y="f7"/>
                    <a:pt x="f5" y="f7"/>
                  </a:cubicBezTo>
                  <a:lnTo>
                    <a:pt x="f20" y="f7"/>
                  </a:lnTo>
                  <a:cubicBezTo>
                    <a:pt x="f18" y="f27"/>
                    <a:pt x="f16" y="f28"/>
                    <a:pt x="f14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2" name="Freeform: Shape 1865">
              <a:extLst>
                <a:ext uri="{FF2B5EF4-FFF2-40B4-BE49-F238E27FC236}">
                  <a16:creationId xmlns:a16="http://schemas.microsoft.com/office/drawing/2014/main" id="{66AFA585-8257-FEB0-E342-47D65E2A8771}"/>
                </a:ext>
              </a:extLst>
            </p:cNvPr>
            <p:cNvSpPr/>
            <p:nvPr/>
          </p:nvSpPr>
          <p:spPr>
            <a:xfrm>
              <a:off x="2647416" y="6538380"/>
              <a:ext cx="13716" cy="79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7903"/>
                <a:gd name="f8" fmla="val 7235"/>
                <a:gd name="f9" fmla="val 7368"/>
                <a:gd name="f10" fmla="val 3215"/>
                <a:gd name="f11" fmla="val 7301"/>
                <a:gd name="f12" fmla="val 4019"/>
                <a:gd name="f13" fmla="val 670"/>
                <a:gd name="f14" fmla="val 4662"/>
                <a:gd name="f15" fmla="val 3242"/>
                <a:gd name="f16" fmla="val 11227"/>
                <a:gd name="f17" fmla="val 11254"/>
                <a:gd name="f18" fmla="+- 0 0 -90"/>
                <a:gd name="f19" fmla="*/ f3 1 14469"/>
                <a:gd name="f20" fmla="*/ f4 1 790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469"/>
                <a:gd name="f29" fmla="*/ f25 1 7903"/>
                <a:gd name="f30" fmla="*/ 7235 f26 1"/>
                <a:gd name="f31" fmla="*/ 7368 f25 1"/>
                <a:gd name="f32" fmla="*/ 0 f26 1"/>
                <a:gd name="f33" fmla="*/ 0 f25 1"/>
                <a:gd name="f34" fmla="*/ 670 f25 1"/>
                <a:gd name="f35" fmla="*/ 7903 f25 1"/>
                <a:gd name="f36" fmla="*/ 14469 f26 1"/>
                <a:gd name="f37" fmla="+- f27 0 f1"/>
                <a:gd name="f38" fmla="*/ f30 1 14469"/>
                <a:gd name="f39" fmla="*/ f31 1 7903"/>
                <a:gd name="f40" fmla="*/ f32 1 14469"/>
                <a:gd name="f41" fmla="*/ f33 1 7903"/>
                <a:gd name="f42" fmla="*/ f34 1 7903"/>
                <a:gd name="f43" fmla="*/ f35 1 7903"/>
                <a:gd name="f44" fmla="*/ f36 1 1446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0" y="f65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4469" h="7903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13"/>
                  </a:lnTo>
                  <a:cubicBezTo>
                    <a:pt x="f5" y="f14"/>
                    <a:pt x="f15" y="f7"/>
                    <a:pt x="f8" y="f7"/>
                  </a:cubicBezTo>
                  <a:cubicBezTo>
                    <a:pt x="f16" y="f7"/>
                    <a:pt x="f6" y="f14"/>
                    <a:pt x="f6" y="f13"/>
                  </a:cubicBezTo>
                  <a:lnTo>
                    <a:pt x="f6" y="f5"/>
                  </a:lnTo>
                  <a:cubicBezTo>
                    <a:pt x="f6" y="f12"/>
                    <a:pt x="f17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3" name="Freeform: Shape 1866">
              <a:extLst>
                <a:ext uri="{FF2B5EF4-FFF2-40B4-BE49-F238E27FC236}">
                  <a16:creationId xmlns:a16="http://schemas.microsoft.com/office/drawing/2014/main" id="{2CF46298-0B99-CE17-AD60-70CD600D6C81}"/>
                </a:ext>
              </a:extLst>
            </p:cNvPr>
            <p:cNvSpPr/>
            <p:nvPr/>
          </p:nvSpPr>
          <p:spPr>
            <a:xfrm>
              <a:off x="3852760" y="6539048"/>
              <a:ext cx="13844" cy="85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8573"/>
                <a:gd name="f8" fmla="val 14604"/>
                <a:gd name="f9" fmla="val 4019"/>
                <a:gd name="f10" fmla="val 11388"/>
                <a:gd name="f11" fmla="val 7301"/>
                <a:gd name="f12" fmla="val 7369"/>
                <a:gd name="f13" fmla="val 7368"/>
                <a:gd name="f14" fmla="val 3296"/>
                <a:gd name="f15" fmla="val 4072"/>
                <a:gd name="f16" fmla="val 1339"/>
                <a:gd name="f17" fmla="val 67"/>
                <a:gd name="f18" fmla="val 5358"/>
                <a:gd name="f19" fmla="val 3349"/>
                <a:gd name="f20" fmla="val 11361"/>
                <a:gd name="f21" fmla="val 5331"/>
                <a:gd name="f22" fmla="+- 0 0 -90"/>
                <a:gd name="f23" fmla="*/ f3 1 14603"/>
                <a:gd name="f24" fmla="*/ f4 1 857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603"/>
                <a:gd name="f33" fmla="*/ f29 1 8573"/>
                <a:gd name="f34" fmla="*/ 14604 f30 1"/>
                <a:gd name="f35" fmla="*/ 0 f29 1"/>
                <a:gd name="f36" fmla="*/ 7369 f30 1"/>
                <a:gd name="f37" fmla="*/ 7368 f29 1"/>
                <a:gd name="f38" fmla="*/ 0 f30 1"/>
                <a:gd name="f39" fmla="*/ 1339 f29 1"/>
                <a:gd name="f40" fmla="*/ 8573 f29 1"/>
                <a:gd name="f41" fmla="+- f31 0 f1"/>
                <a:gd name="f42" fmla="*/ f34 1 14603"/>
                <a:gd name="f43" fmla="*/ f35 1 8573"/>
                <a:gd name="f44" fmla="*/ f36 1 14603"/>
                <a:gd name="f45" fmla="*/ f37 1 8573"/>
                <a:gd name="f46" fmla="*/ f38 1 14603"/>
                <a:gd name="f47" fmla="*/ f39 1 8573"/>
                <a:gd name="f48" fmla="*/ f40 1 8573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2"/>
                <a:gd name="f58" fmla="*/ f47 1 f33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3 1"/>
                <a:gd name="f69" fmla="*/ f58 f24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8" y="f65"/>
                </a:cxn>
                <a:cxn ang="f41">
                  <a:pos x="f68" y="f69"/>
                </a:cxn>
                <a:cxn ang="f41">
                  <a:pos x="f66" y="f70"/>
                </a:cxn>
                <a:cxn ang="f41">
                  <a:pos x="f64" y="f69"/>
                </a:cxn>
                <a:cxn ang="f41">
                  <a:pos x="f64" y="f65"/>
                </a:cxn>
              </a:cxnLst>
              <a:rect l="f60" t="f63" r="f61" b="f62"/>
              <a:pathLst>
                <a:path w="14603" h="8573">
                  <a:moveTo>
                    <a:pt x="f8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3"/>
                    <a:pt x="f5" y="f15"/>
                    <a:pt x="f5" y="f5"/>
                  </a:cubicBezTo>
                  <a:lnTo>
                    <a:pt x="f5" y="f16"/>
                  </a:lnTo>
                  <a:cubicBezTo>
                    <a:pt x="f17" y="f18"/>
                    <a:pt x="f19" y="f7"/>
                    <a:pt x="f12" y="f7"/>
                  </a:cubicBezTo>
                  <a:cubicBezTo>
                    <a:pt x="f20" y="f7"/>
                    <a:pt x="f8" y="f21"/>
                    <a:pt x="f8" y="f16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4" name="Freeform: Shape 1867">
              <a:extLst>
                <a:ext uri="{FF2B5EF4-FFF2-40B4-BE49-F238E27FC236}">
                  <a16:creationId xmlns:a16="http://schemas.microsoft.com/office/drawing/2014/main" id="{BAF9127B-8C91-BA08-120E-E1F0E1EF5DAD}"/>
                </a:ext>
              </a:extLst>
            </p:cNvPr>
            <p:cNvSpPr/>
            <p:nvPr/>
          </p:nvSpPr>
          <p:spPr>
            <a:xfrm>
              <a:off x="2099160" y="6463628"/>
              <a:ext cx="13716" cy="76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76757"/>
                <a:gd name="f8" fmla="val 14470"/>
                <a:gd name="f9" fmla="val 7234"/>
                <a:gd name="f10" fmla="val 3242"/>
                <a:gd name="f11" fmla="val 11227"/>
                <a:gd name="f12" fmla="val 7235"/>
                <a:gd name="f13" fmla="val 72765"/>
                <a:gd name="f14" fmla="val 69524"/>
                <a:gd name="f15" fmla="+- 0 0 -90"/>
                <a:gd name="f16" fmla="*/ f3 1 14469"/>
                <a:gd name="f17" fmla="*/ f4 1 7675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469"/>
                <a:gd name="f26" fmla="*/ f22 1 76757"/>
                <a:gd name="f27" fmla="*/ 14470 f23 1"/>
                <a:gd name="f28" fmla="*/ 7234 f22 1"/>
                <a:gd name="f29" fmla="*/ 7235 f23 1"/>
                <a:gd name="f30" fmla="*/ 0 f22 1"/>
                <a:gd name="f31" fmla="*/ 0 f23 1"/>
                <a:gd name="f32" fmla="*/ 76757 f22 1"/>
                <a:gd name="f33" fmla="*/ 69524 f22 1"/>
                <a:gd name="f34" fmla="+- f24 0 f1"/>
                <a:gd name="f35" fmla="*/ f27 1 14469"/>
                <a:gd name="f36" fmla="*/ f28 1 76757"/>
                <a:gd name="f37" fmla="*/ f29 1 14469"/>
                <a:gd name="f38" fmla="*/ f30 1 76757"/>
                <a:gd name="f39" fmla="*/ f31 1 14469"/>
                <a:gd name="f40" fmla="*/ f32 1 76757"/>
                <a:gd name="f41" fmla="*/ f33 1 7675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58"/>
                </a:cxn>
                <a:cxn ang="f34">
                  <a:pos x="f61" y="f62"/>
                </a:cxn>
                <a:cxn ang="f34">
                  <a:pos x="f59" y="f63"/>
                </a:cxn>
                <a:cxn ang="f34">
                  <a:pos x="f57" y="f62"/>
                </a:cxn>
                <a:cxn ang="f34">
                  <a:pos x="f57" y="f58"/>
                </a:cxn>
              </a:cxnLst>
              <a:rect l="f53" t="f56" r="f54" b="f55"/>
              <a:pathLst>
                <a:path w="14469" h="76757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cubicBezTo>
                    <a:pt x="f10" y="f5"/>
                    <a:pt x="f5" y="f10"/>
                    <a:pt x="f5" y="f9"/>
                  </a:cubicBezTo>
                  <a:lnTo>
                    <a:pt x="f5" y="f7"/>
                  </a:lnTo>
                  <a:cubicBezTo>
                    <a:pt x="f5" y="f13"/>
                    <a:pt x="f10" y="f14"/>
                    <a:pt x="f12" y="f14"/>
                  </a:cubicBezTo>
                  <a:cubicBezTo>
                    <a:pt x="f11" y="f14"/>
                    <a:pt x="f8" y="f13"/>
                    <a:pt x="f8" y="f7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5" name="Freeform: Shape 1868">
              <a:extLst>
                <a:ext uri="{FF2B5EF4-FFF2-40B4-BE49-F238E27FC236}">
                  <a16:creationId xmlns:a16="http://schemas.microsoft.com/office/drawing/2014/main" id="{A5B56996-E9DE-AA8E-C2AE-ED97D357ACF5}"/>
                </a:ext>
              </a:extLst>
            </p:cNvPr>
            <p:cNvSpPr/>
            <p:nvPr/>
          </p:nvSpPr>
          <p:spPr>
            <a:xfrm>
              <a:off x="2099160" y="6533159"/>
              <a:ext cx="13716" cy="3205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320558"/>
                <a:gd name="f8" fmla="val 14470"/>
                <a:gd name="f9" fmla="val 7234"/>
                <a:gd name="f10" fmla="val 3242"/>
                <a:gd name="f11" fmla="val 11227"/>
                <a:gd name="f12" fmla="val 7235"/>
                <a:gd name="f13" fmla="+- 0 0 -90"/>
                <a:gd name="f14" fmla="*/ f3 1 14469"/>
                <a:gd name="f15" fmla="*/ f4 1 32055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469"/>
                <a:gd name="f24" fmla="*/ f20 1 320558"/>
                <a:gd name="f25" fmla="*/ 14470 f21 1"/>
                <a:gd name="f26" fmla="*/ 7234 f20 1"/>
                <a:gd name="f27" fmla="*/ 7235 f21 1"/>
                <a:gd name="f28" fmla="*/ 0 f20 1"/>
                <a:gd name="f29" fmla="*/ 0 f21 1"/>
                <a:gd name="f30" fmla="*/ 320558 f20 1"/>
                <a:gd name="f31" fmla="+- f22 0 f1"/>
                <a:gd name="f32" fmla="*/ f25 1 14469"/>
                <a:gd name="f33" fmla="*/ f26 1 320558"/>
                <a:gd name="f34" fmla="*/ f27 1 14469"/>
                <a:gd name="f35" fmla="*/ f28 1 320558"/>
                <a:gd name="f36" fmla="*/ f29 1 14469"/>
                <a:gd name="f37" fmla="*/ f30 1 320558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5"/>
                </a:cxn>
                <a:cxn ang="f31">
                  <a:pos x="f56" y="f53"/>
                </a:cxn>
                <a:cxn ang="f31">
                  <a:pos x="f56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14469" h="320558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cubicBezTo>
                    <a:pt x="f10" y="f5"/>
                    <a:pt x="f5" y="f10"/>
                    <a:pt x="f5" y="f9"/>
                  </a:cubicBezTo>
                  <a:lnTo>
                    <a:pt x="f5" y="f7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6" name="Freeform: Shape 1869">
              <a:extLst>
                <a:ext uri="{FF2B5EF4-FFF2-40B4-BE49-F238E27FC236}">
                  <a16:creationId xmlns:a16="http://schemas.microsoft.com/office/drawing/2014/main" id="{207FD806-912A-D20D-E8DA-1C320B14E2EE}"/>
                </a:ext>
              </a:extLst>
            </p:cNvPr>
            <p:cNvSpPr/>
            <p:nvPr/>
          </p:nvSpPr>
          <p:spPr>
            <a:xfrm>
              <a:off x="3325206" y="6498732"/>
              <a:ext cx="11430" cy="91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58"/>
                <a:gd name="f7" fmla="val 9109"/>
                <a:gd name="f8" fmla="val 1876"/>
                <a:gd name="f9" fmla="val 3992"/>
                <a:gd name="f10" fmla="val 8816"/>
                <a:gd name="f11" fmla="val 7234"/>
                <a:gd name="f12" fmla="val 4823"/>
                <a:gd name="f13" fmla="val 1340"/>
                <a:gd name="f14" fmla="val 8399"/>
                <a:gd name="f15" fmla="val 3042"/>
                <a:gd name="f16" fmla="val 9069"/>
                <a:gd name="f17" fmla="val 5867"/>
                <a:gd name="f18" fmla="+- 0 0 -90"/>
                <a:gd name="f19" fmla="*/ f3 1 12058"/>
                <a:gd name="f20" fmla="*/ f4 1 910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2058"/>
                <a:gd name="f29" fmla="*/ f25 1 9109"/>
                <a:gd name="f30" fmla="*/ 12058 f26 1"/>
                <a:gd name="f31" fmla="*/ 1876 f25 1"/>
                <a:gd name="f32" fmla="*/ 0 f25 1"/>
                <a:gd name="f33" fmla="*/ 4823 f26 1"/>
                <a:gd name="f34" fmla="*/ 7234 f25 1"/>
                <a:gd name="f35" fmla="*/ 0 f26 1"/>
                <a:gd name="f36" fmla="*/ 9109 f25 1"/>
                <a:gd name="f37" fmla="+- f27 0 f1"/>
                <a:gd name="f38" fmla="*/ f30 1 12058"/>
                <a:gd name="f39" fmla="*/ f31 1 9109"/>
                <a:gd name="f40" fmla="*/ f32 1 9109"/>
                <a:gd name="f41" fmla="*/ f33 1 12058"/>
                <a:gd name="f42" fmla="*/ f34 1 9109"/>
                <a:gd name="f43" fmla="*/ f35 1 12058"/>
                <a:gd name="f44" fmla="*/ f36 1 910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9"/>
                <a:gd name="f52" fmla="*/ f41 1 f28"/>
                <a:gd name="f53" fmla="*/ f42 1 f29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20 1"/>
                <a:gd name="f63" fmla="*/ f52 f19 1"/>
                <a:gd name="f64" fmla="*/ f53 f20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64"/>
                </a:cxn>
                <a:cxn ang="f37">
                  <a:pos x="f65" y="f64"/>
                </a:cxn>
                <a:cxn ang="f37">
                  <a:pos x="f63" y="f66"/>
                </a:cxn>
                <a:cxn ang="f37">
                  <a:pos x="f60" y="f61"/>
                </a:cxn>
              </a:cxnLst>
              <a:rect l="f56" t="f59" r="f57" b="f58"/>
              <a:pathLst>
                <a:path w="12058" h="9109">
                  <a:moveTo>
                    <a:pt x="f6" y="f8"/>
                  </a:moveTo>
                  <a:lnTo>
                    <a:pt x="f6" y="f5"/>
                  </a:lnTo>
                  <a:cubicBezTo>
                    <a:pt x="f6" y="f9"/>
                    <a:pt x="f10" y="f11"/>
                    <a:pt x="f12" y="f11"/>
                  </a:cubicBezTo>
                  <a:lnTo>
                    <a:pt x="f5" y="f11"/>
                  </a:lnTo>
                  <a:cubicBezTo>
                    <a:pt x="f13" y="f14"/>
                    <a:pt x="f15" y="f16"/>
                    <a:pt x="f12" y="f7"/>
                  </a:cubicBezTo>
                  <a:cubicBezTo>
                    <a:pt x="f10" y="f7"/>
                    <a:pt x="f6" y="f17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7" name="Freeform: Shape 1870">
              <a:extLst>
                <a:ext uri="{FF2B5EF4-FFF2-40B4-BE49-F238E27FC236}">
                  <a16:creationId xmlns:a16="http://schemas.microsoft.com/office/drawing/2014/main" id="{E43FAD9A-7F5D-08BA-0F1B-EF5E94430397}"/>
                </a:ext>
              </a:extLst>
            </p:cNvPr>
            <p:cNvSpPr/>
            <p:nvPr/>
          </p:nvSpPr>
          <p:spPr>
            <a:xfrm>
              <a:off x="3323642" y="5905469"/>
              <a:ext cx="13094" cy="5932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09"/>
                <a:gd name="f7" fmla="val 593254"/>
                <a:gd name="f8" fmla="val 13706"/>
                <a:gd name="f9" fmla="val 593255"/>
                <a:gd name="f10" fmla="val 7462"/>
                <a:gd name="f11" fmla="val 3445"/>
                <a:gd name="f12" fmla="val 10490"/>
                <a:gd name="f13" fmla="val 167"/>
                <a:gd name="f14" fmla="val 6471"/>
                <a:gd name="f15" fmla="val 94"/>
                <a:gd name="f16" fmla="val 5667"/>
                <a:gd name="f17" fmla="val -31"/>
                <a:gd name="f18" fmla="val 4864"/>
                <a:gd name="f19" fmla="val 4060"/>
                <a:gd name="f20" fmla="val 2720"/>
                <a:gd name="f21" fmla="val 1648"/>
                <a:gd name="f22" fmla="val 764"/>
                <a:gd name="f23" fmla="val 710"/>
                <a:gd name="f24" fmla="val 1836"/>
                <a:gd name="f25" fmla="val 416"/>
                <a:gd name="f26" fmla="val 2189"/>
                <a:gd name="f27" fmla="val 188"/>
                <a:gd name="f28" fmla="val 2599"/>
                <a:gd name="f29" fmla="val 40"/>
                <a:gd name="f30" fmla="val 3041"/>
                <a:gd name="f31" fmla="val -13"/>
                <a:gd name="f32" fmla="val 3442"/>
                <a:gd name="f33" fmla="val 3847"/>
                <a:gd name="f34" fmla="val 4247"/>
                <a:gd name="f35" fmla="val 5185"/>
                <a:gd name="f36" fmla="val 5721"/>
                <a:gd name="f37" fmla="val 584681"/>
                <a:gd name="f38" fmla="val 7275"/>
                <a:gd name="f39" fmla="val 11321"/>
                <a:gd name="f40" fmla="val 585137"/>
                <a:gd name="f41" fmla="val 14229"/>
                <a:gd name="f42" fmla="val 588794"/>
                <a:gd name="f43" fmla="val 13760"/>
                <a:gd name="f44" fmla="val 592826"/>
                <a:gd name="f45" fmla="val 13746"/>
                <a:gd name="f46" fmla="val 592973"/>
                <a:gd name="f47" fmla="val 13733"/>
                <a:gd name="f48" fmla="val 593121"/>
                <a:gd name="f49" fmla="+- 0 0 -90"/>
                <a:gd name="f50" fmla="*/ f3 1 13809"/>
                <a:gd name="f51" fmla="*/ f4 1 593254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3809"/>
                <a:gd name="f60" fmla="*/ f56 1 593254"/>
                <a:gd name="f61" fmla="*/ 13706 f57 1"/>
                <a:gd name="f62" fmla="*/ 593255 f56 1"/>
                <a:gd name="f63" fmla="*/ 7462 f56 1"/>
                <a:gd name="f64" fmla="*/ 6471 f57 1"/>
                <a:gd name="f65" fmla="*/ 94 f56 1"/>
                <a:gd name="f66" fmla="*/ 4060 f57 1"/>
                <a:gd name="f67" fmla="*/ 2720 f57 1"/>
                <a:gd name="f68" fmla="*/ 1648 f57 1"/>
                <a:gd name="f69" fmla="*/ 764 f56 1"/>
                <a:gd name="f70" fmla="*/ 710 f57 1"/>
                <a:gd name="f71" fmla="*/ 1836 f56 1"/>
                <a:gd name="f72" fmla="*/ 40 f57 1"/>
                <a:gd name="f73" fmla="*/ 3041 f56 1"/>
                <a:gd name="f74" fmla="*/ 4247 f56 1"/>
                <a:gd name="f75" fmla="*/ 5721 f56 1"/>
                <a:gd name="f76" fmla="*/ 584681 f56 1"/>
                <a:gd name="f77" fmla="*/ 7275 f57 1"/>
                <a:gd name="f78" fmla="*/ 13760 f57 1"/>
                <a:gd name="f79" fmla="*/ 592826 f56 1"/>
                <a:gd name="f80" fmla="+- f58 0 f1"/>
                <a:gd name="f81" fmla="*/ f61 1 13809"/>
                <a:gd name="f82" fmla="*/ f62 1 593254"/>
                <a:gd name="f83" fmla="*/ f63 1 593254"/>
                <a:gd name="f84" fmla="*/ f64 1 13809"/>
                <a:gd name="f85" fmla="*/ f65 1 593254"/>
                <a:gd name="f86" fmla="*/ f66 1 13809"/>
                <a:gd name="f87" fmla="*/ f67 1 13809"/>
                <a:gd name="f88" fmla="*/ f68 1 13809"/>
                <a:gd name="f89" fmla="*/ f69 1 593254"/>
                <a:gd name="f90" fmla="*/ f70 1 13809"/>
                <a:gd name="f91" fmla="*/ f71 1 593254"/>
                <a:gd name="f92" fmla="*/ f72 1 13809"/>
                <a:gd name="f93" fmla="*/ f73 1 593254"/>
                <a:gd name="f94" fmla="*/ f74 1 593254"/>
                <a:gd name="f95" fmla="*/ f75 1 593254"/>
                <a:gd name="f96" fmla="*/ f76 1 593254"/>
                <a:gd name="f97" fmla="*/ f77 1 13809"/>
                <a:gd name="f98" fmla="*/ f78 1 13809"/>
                <a:gd name="f99" fmla="*/ f79 1 593254"/>
                <a:gd name="f100" fmla="*/ f52 1 f59"/>
                <a:gd name="f101" fmla="*/ f53 1 f59"/>
                <a:gd name="f102" fmla="*/ f52 1 f60"/>
                <a:gd name="f103" fmla="*/ f54 1 f60"/>
                <a:gd name="f104" fmla="*/ f81 1 f59"/>
                <a:gd name="f105" fmla="*/ f82 1 f60"/>
                <a:gd name="f106" fmla="*/ f83 1 f60"/>
                <a:gd name="f107" fmla="*/ f84 1 f59"/>
                <a:gd name="f108" fmla="*/ f85 1 f60"/>
                <a:gd name="f109" fmla="*/ f86 1 f59"/>
                <a:gd name="f110" fmla="*/ f87 1 f59"/>
                <a:gd name="f111" fmla="*/ f88 1 f59"/>
                <a:gd name="f112" fmla="*/ f89 1 f60"/>
                <a:gd name="f113" fmla="*/ f90 1 f59"/>
                <a:gd name="f114" fmla="*/ f91 1 f60"/>
                <a:gd name="f115" fmla="*/ f92 1 f59"/>
                <a:gd name="f116" fmla="*/ f93 1 f60"/>
                <a:gd name="f117" fmla="*/ f94 1 f60"/>
                <a:gd name="f118" fmla="*/ f95 1 f60"/>
                <a:gd name="f119" fmla="*/ f96 1 f60"/>
                <a:gd name="f120" fmla="*/ f97 1 f59"/>
                <a:gd name="f121" fmla="*/ f98 1 f59"/>
                <a:gd name="f122" fmla="*/ f99 1 f60"/>
                <a:gd name="f123" fmla="*/ f100 f50 1"/>
                <a:gd name="f124" fmla="*/ f101 f50 1"/>
                <a:gd name="f125" fmla="*/ f103 f51 1"/>
                <a:gd name="f126" fmla="*/ f102 f51 1"/>
                <a:gd name="f127" fmla="*/ f104 f50 1"/>
                <a:gd name="f128" fmla="*/ f105 f51 1"/>
                <a:gd name="f129" fmla="*/ f106 f51 1"/>
                <a:gd name="f130" fmla="*/ f107 f50 1"/>
                <a:gd name="f131" fmla="*/ f108 f51 1"/>
                <a:gd name="f132" fmla="*/ f109 f50 1"/>
                <a:gd name="f133" fmla="*/ f110 f50 1"/>
                <a:gd name="f134" fmla="*/ f111 f50 1"/>
                <a:gd name="f135" fmla="*/ f112 f51 1"/>
                <a:gd name="f136" fmla="*/ f113 f50 1"/>
                <a:gd name="f137" fmla="*/ f114 f51 1"/>
                <a:gd name="f138" fmla="*/ f115 f50 1"/>
                <a:gd name="f139" fmla="*/ f116 f51 1"/>
                <a:gd name="f140" fmla="*/ f117 f51 1"/>
                <a:gd name="f141" fmla="*/ f118 f51 1"/>
                <a:gd name="f142" fmla="*/ f119 f51 1"/>
                <a:gd name="f143" fmla="*/ f120 f50 1"/>
                <a:gd name="f144" fmla="*/ f121 f50 1"/>
                <a:gd name="f145" fmla="*/ f122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7" y="f128"/>
                </a:cxn>
                <a:cxn ang="f80">
                  <a:pos x="f127" y="f129"/>
                </a:cxn>
                <a:cxn ang="f80">
                  <a:pos x="f130" y="f131"/>
                </a:cxn>
                <a:cxn ang="f80">
                  <a:pos x="f132" y="f131"/>
                </a:cxn>
                <a:cxn ang="f80">
                  <a:pos x="f133" y="f131"/>
                </a:cxn>
                <a:cxn ang="f80">
                  <a:pos x="f134" y="f135"/>
                </a:cxn>
                <a:cxn ang="f80">
                  <a:pos x="f136" y="f137"/>
                </a:cxn>
                <a:cxn ang="f80">
                  <a:pos x="f138" y="f139"/>
                </a:cxn>
                <a:cxn ang="f80">
                  <a:pos x="f138" y="f140"/>
                </a:cxn>
                <a:cxn ang="f80">
                  <a:pos x="f138" y="f141"/>
                </a:cxn>
                <a:cxn ang="f80">
                  <a:pos x="f138" y="f142"/>
                </a:cxn>
                <a:cxn ang="f80">
                  <a:pos x="f143" y="f142"/>
                </a:cxn>
                <a:cxn ang="f80">
                  <a:pos x="f144" y="f145"/>
                </a:cxn>
                <a:cxn ang="f80">
                  <a:pos x="f127" y="f128"/>
                </a:cxn>
              </a:cxnLst>
              <a:rect l="f123" t="f126" r="f124" b="f125"/>
              <a:pathLst>
                <a:path w="13809" h="593254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lnTo>
                    <a:pt x="f20" y="f15"/>
                  </a:ln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29" y="f34"/>
                  </a:cubicBezTo>
                  <a:cubicBezTo>
                    <a:pt x="f29" y="f34"/>
                    <a:pt x="f29" y="f35"/>
                    <a:pt x="f29" y="f36"/>
                  </a:cubicBezTo>
                  <a:lnTo>
                    <a:pt x="f29" y="f37"/>
                  </a:lnTo>
                  <a:lnTo>
                    <a:pt x="f38" y="f37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8" name="Freeform: Shape 1871">
              <a:extLst>
                <a:ext uri="{FF2B5EF4-FFF2-40B4-BE49-F238E27FC236}">
                  <a16:creationId xmlns:a16="http://schemas.microsoft.com/office/drawing/2014/main" id="{201E8383-7920-1EFE-7B08-C9D5D224064F}"/>
                </a:ext>
              </a:extLst>
            </p:cNvPr>
            <p:cNvSpPr/>
            <p:nvPr/>
          </p:nvSpPr>
          <p:spPr>
            <a:xfrm>
              <a:off x="920206" y="6132761"/>
              <a:ext cx="13743" cy="152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01"/>
                <a:gd name="f7" fmla="val 15271"/>
                <a:gd name="f8" fmla="val 7266"/>
                <a:gd name="f9" fmla="val 7368"/>
                <a:gd name="f10" fmla="val 3349"/>
                <a:gd name="f11" fmla="val 10484"/>
                <a:gd name="f12" fmla="val 67"/>
                <a:gd name="f13" fmla="val 3250"/>
                <a:gd name="f14" fmla="val 32"/>
                <a:gd name="f15" fmla="val -338"/>
                <a:gd name="f16" fmla="val 11346"/>
                <a:gd name="f17" fmla="val 2587"/>
                <a:gd name="f18" fmla="val 14869"/>
                <a:gd name="f19" fmla="val 6566"/>
                <a:gd name="f20" fmla="val 15244"/>
                <a:gd name="f21" fmla="val 6799"/>
                <a:gd name="f22" fmla="val 15258"/>
                <a:gd name="f23" fmla="val 7032"/>
                <a:gd name="f24" fmla="val 14367"/>
                <a:gd name="f25" fmla="val 10372"/>
                <a:gd name="f26" fmla="val 15218"/>
                <a:gd name="f27" fmla="val 7179"/>
                <a:gd name="f28" fmla="val 11936"/>
                <a:gd name="f29" fmla="val 7236"/>
                <a:gd name="f30" fmla="val 7930"/>
                <a:gd name="f31" fmla="val 7238"/>
                <a:gd name="f32" fmla="val 7743"/>
                <a:gd name="f33" fmla="val 7249"/>
                <a:gd name="f34" fmla="val 7555"/>
                <a:gd name="f35" fmla="+- 0 0 -90"/>
                <a:gd name="f36" fmla="*/ f3 1 14501"/>
                <a:gd name="f37" fmla="*/ f4 1 1527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4501"/>
                <a:gd name="f46" fmla="*/ f42 1 15271"/>
                <a:gd name="f47" fmla="*/ 7266 f43 1"/>
                <a:gd name="f48" fmla="*/ 7368 f42 1"/>
                <a:gd name="f49" fmla="*/ 14501 f43 1"/>
                <a:gd name="f50" fmla="*/ 0 f42 1"/>
                <a:gd name="f51" fmla="*/ 32 f43 1"/>
                <a:gd name="f52" fmla="*/ 6566 f43 1"/>
                <a:gd name="f53" fmla="*/ 15244 f42 1"/>
                <a:gd name="f54" fmla="*/ 15271 f42 1"/>
                <a:gd name="f55" fmla="*/ 14367 f43 1"/>
                <a:gd name="f56" fmla="*/ 7236 f43 1"/>
                <a:gd name="f57" fmla="*/ 7930 f42 1"/>
                <a:gd name="f58" fmla="+- f44 0 f1"/>
                <a:gd name="f59" fmla="*/ f47 1 14501"/>
                <a:gd name="f60" fmla="*/ f48 1 15271"/>
                <a:gd name="f61" fmla="*/ f49 1 14501"/>
                <a:gd name="f62" fmla="*/ f50 1 15271"/>
                <a:gd name="f63" fmla="*/ f51 1 14501"/>
                <a:gd name="f64" fmla="*/ f52 1 14501"/>
                <a:gd name="f65" fmla="*/ f53 1 15271"/>
                <a:gd name="f66" fmla="*/ f54 1 15271"/>
                <a:gd name="f67" fmla="*/ f55 1 14501"/>
                <a:gd name="f68" fmla="*/ f56 1 14501"/>
                <a:gd name="f69" fmla="*/ f57 1 15271"/>
                <a:gd name="f70" fmla="*/ f38 1 f45"/>
                <a:gd name="f71" fmla="*/ f39 1 f45"/>
                <a:gd name="f72" fmla="*/ f38 1 f46"/>
                <a:gd name="f73" fmla="*/ f40 1 f46"/>
                <a:gd name="f74" fmla="*/ f59 1 f45"/>
                <a:gd name="f75" fmla="*/ f60 1 f46"/>
                <a:gd name="f76" fmla="*/ f61 1 f45"/>
                <a:gd name="f77" fmla="*/ f62 1 f46"/>
                <a:gd name="f78" fmla="*/ f63 1 f45"/>
                <a:gd name="f79" fmla="*/ f64 1 f45"/>
                <a:gd name="f80" fmla="*/ f65 1 f46"/>
                <a:gd name="f81" fmla="*/ f66 1 f46"/>
                <a:gd name="f82" fmla="*/ f67 1 f45"/>
                <a:gd name="f83" fmla="*/ f68 1 f45"/>
                <a:gd name="f84" fmla="*/ f69 1 f46"/>
                <a:gd name="f85" fmla="*/ f70 f36 1"/>
                <a:gd name="f86" fmla="*/ f71 f36 1"/>
                <a:gd name="f87" fmla="*/ f73 f37 1"/>
                <a:gd name="f88" fmla="*/ f72 f37 1"/>
                <a:gd name="f89" fmla="*/ f74 f36 1"/>
                <a:gd name="f90" fmla="*/ f75 f37 1"/>
                <a:gd name="f91" fmla="*/ f76 f36 1"/>
                <a:gd name="f92" fmla="*/ f77 f37 1"/>
                <a:gd name="f93" fmla="*/ f78 f36 1"/>
                <a:gd name="f94" fmla="*/ f79 f36 1"/>
                <a:gd name="f95" fmla="*/ f80 f37 1"/>
                <a:gd name="f96" fmla="*/ f81 f37 1"/>
                <a:gd name="f97" fmla="*/ f82 f36 1"/>
                <a:gd name="f98" fmla="*/ f83 f36 1"/>
                <a:gd name="f99" fmla="*/ f8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89" y="f92"/>
                </a:cxn>
                <a:cxn ang="f58">
                  <a:pos x="f93" y="f90"/>
                </a:cxn>
                <a:cxn ang="f58">
                  <a:pos x="f94" y="f95"/>
                </a:cxn>
                <a:cxn ang="f58">
                  <a:pos x="f89" y="f96"/>
                </a:cxn>
                <a:cxn ang="f58">
                  <a:pos x="f97" y="f96"/>
                </a:cxn>
                <a:cxn ang="f58">
                  <a:pos x="f98" y="f99"/>
                </a:cxn>
                <a:cxn ang="f58">
                  <a:pos x="f89" y="f90"/>
                </a:cxn>
              </a:cxnLst>
              <a:rect l="f85" t="f88" r="f86" b="f87"/>
              <a:pathLst>
                <a:path w="14501" h="15271">
                  <a:moveTo>
                    <a:pt x="f8" y="f9"/>
                  </a:moveTo>
                  <a:cubicBezTo>
                    <a:pt x="f8" y="f10"/>
                    <a:pt x="f11" y="f12"/>
                    <a:pt x="f6" y="f5"/>
                  </a:cubicBezTo>
                  <a:lnTo>
                    <a:pt x="f8" y="f5"/>
                  </a:lnTo>
                  <a:cubicBezTo>
                    <a:pt x="f13" y="f12"/>
                    <a:pt x="f14" y="f10"/>
                    <a:pt x="f14" y="f9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7"/>
                    <a:pt x="f8" y="f7"/>
                  </a:cubicBezTo>
                  <a:lnTo>
                    <a:pt x="f24" y="f7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9" name="Freeform: Shape 1872">
              <a:extLst>
                <a:ext uri="{FF2B5EF4-FFF2-40B4-BE49-F238E27FC236}">
                  <a16:creationId xmlns:a16="http://schemas.microsoft.com/office/drawing/2014/main" id="{76342DA2-C281-8247-6B56-0D6B9D7F8881}"/>
                </a:ext>
              </a:extLst>
            </p:cNvPr>
            <p:cNvSpPr/>
            <p:nvPr/>
          </p:nvSpPr>
          <p:spPr>
            <a:xfrm>
              <a:off x="927219" y="6132761"/>
              <a:ext cx="26545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01"/>
                <a:gd name="f7" fmla="val 14601"/>
                <a:gd name="f8" fmla="val 7368"/>
                <a:gd name="f9" fmla="val 3295"/>
                <a:gd name="f10" fmla="val 24703"/>
                <a:gd name="f11" fmla="val 20633"/>
                <a:gd name="f12" fmla="val 7235"/>
                <a:gd name="f13" fmla="val 3218"/>
                <a:gd name="f14" fmla="val 67"/>
                <a:gd name="f15" fmla="val 3349"/>
                <a:gd name="f16" fmla="val 11360"/>
                <a:gd name="f17" fmla="val 3240"/>
                <a:gd name="f18" fmla="val 24650"/>
                <a:gd name="f19" fmla="val 27929"/>
                <a:gd name="f20" fmla="val 11386"/>
                <a:gd name="f21" fmla="+- 0 0 -90"/>
                <a:gd name="f22" fmla="*/ f3 1 28001"/>
                <a:gd name="f23" fmla="*/ f4 1 1460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8001"/>
                <a:gd name="f32" fmla="*/ f28 1 14601"/>
                <a:gd name="f33" fmla="*/ 28001 f29 1"/>
                <a:gd name="f34" fmla="*/ 7368 f28 1"/>
                <a:gd name="f35" fmla="*/ 20633 f29 1"/>
                <a:gd name="f36" fmla="*/ 0 f28 1"/>
                <a:gd name="f37" fmla="*/ 7235 f29 1"/>
                <a:gd name="f38" fmla="*/ 0 f29 1"/>
                <a:gd name="f39" fmla="*/ 14601 f28 1"/>
                <a:gd name="f40" fmla="+- f30 0 f1"/>
                <a:gd name="f41" fmla="*/ f33 1 28001"/>
                <a:gd name="f42" fmla="*/ f34 1 14601"/>
                <a:gd name="f43" fmla="*/ f35 1 28001"/>
                <a:gd name="f44" fmla="*/ f36 1 14601"/>
                <a:gd name="f45" fmla="*/ f37 1 28001"/>
                <a:gd name="f46" fmla="*/ f38 1 28001"/>
                <a:gd name="f47" fmla="*/ f39 1 14601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8" y="f64"/>
                </a:cxn>
                <a:cxn ang="f40">
                  <a:pos x="f67" y="f69"/>
                </a:cxn>
                <a:cxn ang="f40">
                  <a:pos x="f65" y="f69"/>
                </a:cxn>
                <a:cxn ang="f40">
                  <a:pos x="f63" y="f64"/>
                </a:cxn>
              </a:cxnLst>
              <a:rect l="f59" t="f62" r="f60" b="f61"/>
              <a:pathLst>
                <a:path w="28001" h="14601">
                  <a:moveTo>
                    <a:pt x="f6" y="f8"/>
                  </a:moveTo>
                  <a:cubicBezTo>
                    <a:pt x="f6" y="f9"/>
                    <a:pt x="f10" y="f5"/>
                    <a:pt x="f11" y="f5"/>
                  </a:cubicBezTo>
                  <a:lnTo>
                    <a:pt x="f12" y="f5"/>
                  </a:lnTo>
                  <a:cubicBezTo>
                    <a:pt x="f13" y="f14"/>
                    <a:pt x="f5" y="f15"/>
                    <a:pt x="f5" y="f8"/>
                  </a:cubicBezTo>
                  <a:cubicBezTo>
                    <a:pt x="f5" y="f16"/>
                    <a:pt x="f17" y="f7"/>
                    <a:pt x="f12" y="f7"/>
                  </a:cubicBezTo>
                  <a:lnTo>
                    <a:pt x="f11" y="f7"/>
                  </a:lnTo>
                  <a:cubicBezTo>
                    <a:pt x="f18" y="f7"/>
                    <a:pt x="f19" y="f2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0" name="Freeform: Shape 1873">
              <a:extLst>
                <a:ext uri="{FF2B5EF4-FFF2-40B4-BE49-F238E27FC236}">
                  <a16:creationId xmlns:a16="http://schemas.microsoft.com/office/drawing/2014/main" id="{7315541E-9A5D-A73B-841B-F2AB68E9CF8D}"/>
                </a:ext>
              </a:extLst>
            </p:cNvPr>
            <p:cNvSpPr/>
            <p:nvPr/>
          </p:nvSpPr>
          <p:spPr>
            <a:xfrm>
              <a:off x="1086983" y="6132761"/>
              <a:ext cx="65407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998"/>
                <a:gd name="f7" fmla="val 14601"/>
                <a:gd name="f8" fmla="val 61764"/>
                <a:gd name="f9" fmla="val 7368"/>
                <a:gd name="f10" fmla="val 3349"/>
                <a:gd name="f11" fmla="val 64982"/>
                <a:gd name="f12" fmla="val 67"/>
                <a:gd name="f13" fmla="val 7235"/>
                <a:gd name="f14" fmla="val 5902"/>
                <a:gd name="f15" fmla="val 4610"/>
                <a:gd name="f16" fmla="val 482"/>
                <a:gd name="f17" fmla="val 3483"/>
                <a:gd name="f18" fmla="val 1206"/>
                <a:gd name="f19" fmla="val 1347"/>
                <a:gd name="f20" fmla="val 2532"/>
                <a:gd name="f21" fmla="val 34"/>
                <a:gd name="f22" fmla="val 4849"/>
                <a:gd name="f23" fmla="val 28"/>
                <a:gd name="f24" fmla="val 9846"/>
                <a:gd name="f25" fmla="val 1349"/>
                <a:gd name="f26" fmla="val 12136"/>
                <a:gd name="f27" fmla="val 13396"/>
                <a:gd name="f28" fmla="val 14119"/>
                <a:gd name="f29" fmla="val 14534"/>
                <a:gd name="f30" fmla="val 65003"/>
                <a:gd name="f31" fmla="val 11360"/>
                <a:gd name="f32" fmla="+- 0 0 -90"/>
                <a:gd name="f33" fmla="*/ f3 1 68998"/>
                <a:gd name="f34" fmla="*/ f4 1 1460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68998"/>
                <a:gd name="f43" fmla="*/ f39 1 14601"/>
                <a:gd name="f44" fmla="*/ 61764 f40 1"/>
                <a:gd name="f45" fmla="*/ 7368 f39 1"/>
                <a:gd name="f46" fmla="*/ 68998 f40 1"/>
                <a:gd name="f47" fmla="*/ 0 f39 1"/>
                <a:gd name="f48" fmla="*/ 7235 f40 1"/>
                <a:gd name="f49" fmla="*/ 3483 f40 1"/>
                <a:gd name="f50" fmla="*/ 1206 f39 1"/>
                <a:gd name="f51" fmla="*/ 0 f40 1"/>
                <a:gd name="f52" fmla="*/ 13396 f39 1"/>
                <a:gd name="f53" fmla="*/ 14601 f39 1"/>
                <a:gd name="f54" fmla="+- f41 0 f1"/>
                <a:gd name="f55" fmla="*/ f44 1 68998"/>
                <a:gd name="f56" fmla="*/ f45 1 14601"/>
                <a:gd name="f57" fmla="*/ f46 1 68998"/>
                <a:gd name="f58" fmla="*/ f47 1 14601"/>
                <a:gd name="f59" fmla="*/ f48 1 68998"/>
                <a:gd name="f60" fmla="*/ f49 1 68998"/>
                <a:gd name="f61" fmla="*/ f50 1 14601"/>
                <a:gd name="f62" fmla="*/ f51 1 68998"/>
                <a:gd name="f63" fmla="*/ f52 1 14601"/>
                <a:gd name="f64" fmla="*/ f53 1 14601"/>
                <a:gd name="f65" fmla="*/ f35 1 f42"/>
                <a:gd name="f66" fmla="*/ f36 1 f42"/>
                <a:gd name="f67" fmla="*/ f35 1 f43"/>
                <a:gd name="f68" fmla="*/ f37 1 f43"/>
                <a:gd name="f69" fmla="*/ f55 1 f42"/>
                <a:gd name="f70" fmla="*/ f56 1 f43"/>
                <a:gd name="f71" fmla="*/ f57 1 f42"/>
                <a:gd name="f72" fmla="*/ f58 1 f43"/>
                <a:gd name="f73" fmla="*/ f59 1 f42"/>
                <a:gd name="f74" fmla="*/ f60 1 f42"/>
                <a:gd name="f75" fmla="*/ f61 1 f43"/>
                <a:gd name="f76" fmla="*/ f62 1 f42"/>
                <a:gd name="f77" fmla="*/ f63 1 f43"/>
                <a:gd name="f78" fmla="*/ f64 1 f43"/>
                <a:gd name="f79" fmla="*/ f65 f33 1"/>
                <a:gd name="f80" fmla="*/ f66 f33 1"/>
                <a:gd name="f81" fmla="*/ f68 f34 1"/>
                <a:gd name="f82" fmla="*/ f67 f34 1"/>
                <a:gd name="f83" fmla="*/ f69 f33 1"/>
                <a:gd name="f84" fmla="*/ f70 f34 1"/>
                <a:gd name="f85" fmla="*/ f71 f33 1"/>
                <a:gd name="f86" fmla="*/ f72 f34 1"/>
                <a:gd name="f87" fmla="*/ f73 f33 1"/>
                <a:gd name="f88" fmla="*/ f74 f33 1"/>
                <a:gd name="f89" fmla="*/ f75 f34 1"/>
                <a:gd name="f90" fmla="*/ f76 f33 1"/>
                <a:gd name="f91" fmla="*/ f77 f34 1"/>
                <a:gd name="f92" fmla="*/ f78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3" y="f84"/>
                </a:cxn>
                <a:cxn ang="f54">
                  <a:pos x="f85" y="f86"/>
                </a:cxn>
                <a:cxn ang="f54">
                  <a:pos x="f87" y="f86"/>
                </a:cxn>
                <a:cxn ang="f54">
                  <a:pos x="f88" y="f89"/>
                </a:cxn>
                <a:cxn ang="f54">
                  <a:pos x="f90" y="f84"/>
                </a:cxn>
                <a:cxn ang="f54">
                  <a:pos x="f88" y="f91"/>
                </a:cxn>
                <a:cxn ang="f54">
                  <a:pos x="f87" y="f92"/>
                </a:cxn>
                <a:cxn ang="f54">
                  <a:pos x="f85" y="f92"/>
                </a:cxn>
                <a:cxn ang="f54">
                  <a:pos x="f83" y="f84"/>
                </a:cxn>
              </a:cxnLst>
              <a:rect l="f79" t="f82" r="f80" b="f81"/>
              <a:pathLst>
                <a:path w="68998" h="14601">
                  <a:moveTo>
                    <a:pt x="f8" y="f9"/>
                  </a:moveTo>
                  <a:cubicBezTo>
                    <a:pt x="f8" y="f10"/>
                    <a:pt x="f11" y="f12"/>
                    <a:pt x="f6" y="f5"/>
                  </a:cubicBezTo>
                  <a:lnTo>
                    <a:pt x="f13" y="f5"/>
                  </a:lnTo>
                  <a:cubicBezTo>
                    <a:pt x="f14" y="f12"/>
                    <a:pt x="f15" y="f16"/>
                    <a:pt x="f17" y="f18"/>
                  </a:cubicBezTo>
                  <a:cubicBezTo>
                    <a:pt x="f19" y="f20"/>
                    <a:pt x="f21" y="f22"/>
                    <a:pt x="f5" y="f9"/>
                  </a:cubicBezTo>
                  <a:cubicBezTo>
                    <a:pt x="f23" y="f24"/>
                    <a:pt x="f25" y="f26"/>
                    <a:pt x="f17" y="f27"/>
                  </a:cubicBezTo>
                  <a:cubicBezTo>
                    <a:pt x="f15" y="f28"/>
                    <a:pt x="f14" y="f29"/>
                    <a:pt x="f13" y="f7"/>
                  </a:cubicBezTo>
                  <a:lnTo>
                    <a:pt x="f6" y="f7"/>
                  </a:lnTo>
                  <a:cubicBezTo>
                    <a:pt x="f30" y="f7"/>
                    <a:pt x="f8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1" name="Freeform: Shape 1874">
              <a:extLst>
                <a:ext uri="{FF2B5EF4-FFF2-40B4-BE49-F238E27FC236}">
                  <a16:creationId xmlns:a16="http://schemas.microsoft.com/office/drawing/2014/main" id="{7F0AECA4-0C76-8267-01DF-42A27D6F0756}"/>
                </a:ext>
              </a:extLst>
            </p:cNvPr>
            <p:cNvSpPr/>
            <p:nvPr/>
          </p:nvSpPr>
          <p:spPr>
            <a:xfrm>
              <a:off x="1145523" y="6132761"/>
              <a:ext cx="14474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73"/>
                <a:gd name="f7" fmla="val 14601"/>
                <a:gd name="f8" fmla="val 7235"/>
                <a:gd name="f9" fmla="val 3218"/>
                <a:gd name="f10" fmla="val 67"/>
                <a:gd name="f11" fmla="val 3349"/>
                <a:gd name="f12" fmla="val 7368"/>
                <a:gd name="f13" fmla="val 11360"/>
                <a:gd name="f14" fmla="val 3240"/>
                <a:gd name="f15" fmla="val 11278"/>
                <a:gd name="f16" fmla="val 8039"/>
                <a:gd name="f17" fmla="val 8037"/>
                <a:gd name="f18" fmla="val 11257"/>
                <a:gd name="f19" fmla="+- 0 0 -90"/>
                <a:gd name="f20" fmla="*/ f3 1 15273"/>
                <a:gd name="f21" fmla="*/ f4 1 1460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5273"/>
                <a:gd name="f30" fmla="*/ f26 1 14601"/>
                <a:gd name="f31" fmla="*/ 7235 f27 1"/>
                <a:gd name="f32" fmla="*/ 0 f26 1"/>
                <a:gd name="f33" fmla="*/ 0 f27 1"/>
                <a:gd name="f34" fmla="*/ 7368 f26 1"/>
                <a:gd name="f35" fmla="*/ 14601 f26 1"/>
                <a:gd name="f36" fmla="*/ 15273 f27 1"/>
                <a:gd name="f37" fmla="*/ 8039 f27 1"/>
                <a:gd name="f38" fmla="+- f28 0 f1"/>
                <a:gd name="f39" fmla="*/ f31 1 15273"/>
                <a:gd name="f40" fmla="*/ f32 1 14601"/>
                <a:gd name="f41" fmla="*/ f33 1 15273"/>
                <a:gd name="f42" fmla="*/ f34 1 14601"/>
                <a:gd name="f43" fmla="*/ f35 1 14601"/>
                <a:gd name="f44" fmla="*/ f36 1 15273"/>
                <a:gd name="f45" fmla="*/ f37 1 1527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29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0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1" y="f65"/>
                </a:cxn>
                <a:cxn ang="f38">
                  <a:pos x="f66" y="f65"/>
                </a:cxn>
                <a:cxn ang="f38">
                  <a:pos x="f67" y="f64"/>
                </a:cxn>
                <a:cxn ang="f38">
                  <a:pos x="f66" y="f62"/>
                </a:cxn>
                <a:cxn ang="f38">
                  <a:pos x="f61" y="f62"/>
                </a:cxn>
              </a:cxnLst>
              <a:rect l="f57" t="f60" r="f58" b="f59"/>
              <a:pathLst>
                <a:path w="15273" h="14601">
                  <a:moveTo>
                    <a:pt x="f8" y="f5"/>
                  </a:moveTo>
                  <a:cubicBezTo>
                    <a:pt x="f9" y="f10"/>
                    <a:pt x="f5" y="f11"/>
                    <a:pt x="f5" y="f12"/>
                  </a:cubicBezTo>
                  <a:cubicBezTo>
                    <a:pt x="f5" y="f13"/>
                    <a:pt x="f14" y="f7"/>
                    <a:pt x="f8" y="f7"/>
                  </a:cubicBezTo>
                  <a:lnTo>
                    <a:pt x="f6" y="f7"/>
                  </a:lnTo>
                  <a:cubicBezTo>
                    <a:pt x="f15" y="f7"/>
                    <a:pt x="f16" y="f13"/>
                    <a:pt x="f16" y="f12"/>
                  </a:cubicBezTo>
                  <a:cubicBezTo>
                    <a:pt x="f17" y="f11"/>
                    <a:pt x="f18" y="f10"/>
                    <a:pt x="f6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2" name="Freeform: Shape 1875">
              <a:extLst>
                <a:ext uri="{FF2B5EF4-FFF2-40B4-BE49-F238E27FC236}">
                  <a16:creationId xmlns:a16="http://schemas.microsoft.com/office/drawing/2014/main" id="{530B7673-D946-005D-F90D-4B0924D0D313}"/>
                </a:ext>
              </a:extLst>
            </p:cNvPr>
            <p:cNvSpPr/>
            <p:nvPr/>
          </p:nvSpPr>
          <p:spPr>
            <a:xfrm>
              <a:off x="1153149" y="6132761"/>
              <a:ext cx="164966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036"/>
                <a:gd name="f7" fmla="val 14601"/>
                <a:gd name="f8" fmla="val 7368"/>
                <a:gd name="f9" fmla="val 11360"/>
                <a:gd name="f10" fmla="val 3240"/>
                <a:gd name="f11" fmla="val 7235"/>
                <a:gd name="f12" fmla="val 174037"/>
                <a:gd name="f13" fmla="val 170044"/>
                <a:gd name="f14" fmla="val 166802"/>
                <a:gd name="f15" fmla="val 3349"/>
                <a:gd name="f16" fmla="val 170017"/>
                <a:gd name="f17" fmla="val 67"/>
                <a:gd name="f18" fmla="val 3218"/>
                <a:gd name="f19" fmla="val -1"/>
                <a:gd name="f20" fmla="+- 0 0 -90"/>
                <a:gd name="f21" fmla="*/ f3 1 174036"/>
                <a:gd name="f22" fmla="*/ f4 1 1460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74036"/>
                <a:gd name="f31" fmla="*/ f27 1 14601"/>
                <a:gd name="f32" fmla="*/ 0 f28 1"/>
                <a:gd name="f33" fmla="*/ 7368 f27 1"/>
                <a:gd name="f34" fmla="*/ 7235 f28 1"/>
                <a:gd name="f35" fmla="*/ 14601 f27 1"/>
                <a:gd name="f36" fmla="*/ 174037 f28 1"/>
                <a:gd name="f37" fmla="*/ 166802 f28 1"/>
                <a:gd name="f38" fmla="*/ 0 f27 1"/>
                <a:gd name="f39" fmla="+- f29 0 f1"/>
                <a:gd name="f40" fmla="*/ f32 1 174036"/>
                <a:gd name="f41" fmla="*/ f33 1 14601"/>
                <a:gd name="f42" fmla="*/ f34 1 174036"/>
                <a:gd name="f43" fmla="*/ f35 1 14601"/>
                <a:gd name="f44" fmla="*/ f36 1 174036"/>
                <a:gd name="f45" fmla="*/ f37 1 174036"/>
                <a:gd name="f46" fmla="*/ f38 1 14601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5"/>
                </a:cxn>
                <a:cxn ang="f39">
                  <a:pos x="f67" y="f63"/>
                </a:cxn>
                <a:cxn ang="f39">
                  <a:pos x="f66" y="f68"/>
                </a:cxn>
                <a:cxn ang="f39">
                  <a:pos x="f64" y="f68"/>
                </a:cxn>
                <a:cxn ang="f39">
                  <a:pos x="f62" y="f63"/>
                </a:cxn>
              </a:cxnLst>
              <a:rect l="f58" t="f61" r="f59" b="f60"/>
              <a:pathLst>
                <a:path w="174036" h="14601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cubicBezTo>
                    <a:pt x="f13" y="f7"/>
                    <a:pt x="f14" y="f9"/>
                    <a:pt x="f14" y="f8"/>
                  </a:cubicBezTo>
                  <a:cubicBezTo>
                    <a:pt x="f14" y="f15"/>
                    <a:pt x="f16" y="f17"/>
                    <a:pt x="f12" y="f5"/>
                  </a:cubicBezTo>
                  <a:lnTo>
                    <a:pt x="f11" y="f5"/>
                  </a:lnTo>
                  <a:cubicBezTo>
                    <a:pt x="f18" y="f17"/>
                    <a:pt x="f19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3" name="Freeform: Shape 1876">
              <a:extLst>
                <a:ext uri="{FF2B5EF4-FFF2-40B4-BE49-F238E27FC236}">
                  <a16:creationId xmlns:a16="http://schemas.microsoft.com/office/drawing/2014/main" id="{14556E31-D93F-FA27-D268-07DE9DB00341}"/>
                </a:ext>
              </a:extLst>
            </p:cNvPr>
            <p:cNvSpPr/>
            <p:nvPr/>
          </p:nvSpPr>
          <p:spPr>
            <a:xfrm>
              <a:off x="2647416" y="6537438"/>
              <a:ext cx="13716" cy="8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8305"/>
                <a:gd name="f8" fmla="val 7235"/>
                <a:gd name="f9" fmla="val 11254"/>
                <a:gd name="f10" fmla="val 8238"/>
                <a:gd name="f11" fmla="val 4956"/>
                <a:gd name="f12" fmla="val 938"/>
                <a:gd name="f13" fmla="val 3992"/>
                <a:gd name="f14" fmla="val 11227"/>
                <a:gd name="f15" fmla="val 7234"/>
                <a:gd name="f16" fmla="val 3242"/>
                <a:gd name="f17" fmla="val 3215"/>
                <a:gd name="f18" fmla="+- 0 0 -90"/>
                <a:gd name="f19" fmla="*/ f3 1 14469"/>
                <a:gd name="f20" fmla="*/ f4 1 830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469"/>
                <a:gd name="f29" fmla="*/ f25 1 8305"/>
                <a:gd name="f30" fmla="*/ 7235 f26 1"/>
                <a:gd name="f31" fmla="*/ 8305 f25 1"/>
                <a:gd name="f32" fmla="*/ 14469 f26 1"/>
                <a:gd name="f33" fmla="*/ 938 f25 1"/>
                <a:gd name="f34" fmla="*/ 0 f25 1"/>
                <a:gd name="f35" fmla="*/ 7234 f25 1"/>
                <a:gd name="f36" fmla="*/ 0 f26 1"/>
                <a:gd name="f37" fmla="+- f27 0 f1"/>
                <a:gd name="f38" fmla="*/ f30 1 14469"/>
                <a:gd name="f39" fmla="*/ f31 1 8305"/>
                <a:gd name="f40" fmla="*/ f32 1 14469"/>
                <a:gd name="f41" fmla="*/ f33 1 8305"/>
                <a:gd name="f42" fmla="*/ f34 1 8305"/>
                <a:gd name="f43" fmla="*/ f35 1 8305"/>
                <a:gd name="f44" fmla="*/ f36 1 1446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0" y="f65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4469" h="8305">
                  <a:moveTo>
                    <a:pt x="f8" y="f7"/>
                  </a:moveTo>
                  <a:cubicBezTo>
                    <a:pt x="f9" y="f10"/>
                    <a:pt x="f6" y="f11"/>
                    <a:pt x="f6" y="f12"/>
                  </a:cubicBezTo>
                  <a:lnTo>
                    <a:pt x="f6" y="f5"/>
                  </a:lnTo>
                  <a:cubicBezTo>
                    <a:pt x="f6" y="f13"/>
                    <a:pt x="f14" y="f15"/>
                    <a:pt x="f8" y="f15"/>
                  </a:cubicBezTo>
                  <a:cubicBezTo>
                    <a:pt x="f16" y="f15"/>
                    <a:pt x="f5" y="f13"/>
                    <a:pt x="f5" y="f5"/>
                  </a:cubicBezTo>
                  <a:lnTo>
                    <a:pt x="f5" y="f12"/>
                  </a:lnTo>
                  <a:cubicBezTo>
                    <a:pt x="f5" y="f11"/>
                    <a:pt x="f17" y="f1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4" name="Freeform: Shape 1877">
              <a:extLst>
                <a:ext uri="{FF2B5EF4-FFF2-40B4-BE49-F238E27FC236}">
                  <a16:creationId xmlns:a16="http://schemas.microsoft.com/office/drawing/2014/main" id="{2EBC84BB-1359-3AF1-8B1E-5C5F46C138D1}"/>
                </a:ext>
              </a:extLst>
            </p:cNvPr>
            <p:cNvSpPr/>
            <p:nvPr/>
          </p:nvSpPr>
          <p:spPr>
            <a:xfrm>
              <a:off x="2647663" y="6449071"/>
              <a:ext cx="13716" cy="956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95605"/>
                <a:gd name="f8" fmla="val 88372"/>
                <a:gd name="f9" fmla="val 92364"/>
                <a:gd name="f10" fmla="val 3242"/>
                <a:gd name="f11" fmla="val 95606"/>
                <a:gd name="f12" fmla="val 7235"/>
                <a:gd name="f13" fmla="val 11227"/>
                <a:gd name="f14" fmla="val 14470"/>
                <a:gd name="f15" fmla="val 7060"/>
                <a:gd name="f16" fmla="val 6257"/>
                <a:gd name="f17" fmla="val 5855"/>
                <a:gd name="f18" fmla="val 13706"/>
                <a:gd name="f19" fmla="val 1930"/>
                <a:gd name="f20" fmla="val 9914"/>
                <a:gd name="f21" fmla="val -629"/>
                <a:gd name="f22" fmla="val 5989"/>
                <a:gd name="f23" fmla="val 135"/>
                <a:gd name="f24" fmla="val 2653"/>
                <a:gd name="f25" fmla="val 778"/>
                <a:gd name="f26" fmla="val 214"/>
                <a:gd name="f27" fmla="val 3658"/>
                <a:gd name="f28" fmla="val 134"/>
                <a:gd name="f29" fmla="val 88640"/>
                <a:gd name="f30" fmla="+- 0 0 -90"/>
                <a:gd name="f31" fmla="*/ f3 1 14469"/>
                <a:gd name="f32" fmla="*/ f4 1 9560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469"/>
                <a:gd name="f41" fmla="*/ f37 1 95605"/>
                <a:gd name="f42" fmla="*/ 0 f38 1"/>
                <a:gd name="f43" fmla="*/ 88372 f37 1"/>
                <a:gd name="f44" fmla="*/ 7235 f38 1"/>
                <a:gd name="f45" fmla="*/ 95606 f37 1"/>
                <a:gd name="f46" fmla="*/ 14470 f38 1"/>
                <a:gd name="f47" fmla="*/ 7060 f37 1"/>
                <a:gd name="f48" fmla="*/ 5855 f37 1"/>
                <a:gd name="f49" fmla="*/ 5989 f38 1"/>
                <a:gd name="f50" fmla="*/ 135 f37 1"/>
                <a:gd name="f51" fmla="*/ 134 f38 1"/>
                <a:gd name="f52" fmla="*/ 88640 f37 1"/>
                <a:gd name="f53" fmla="+- f39 0 f1"/>
                <a:gd name="f54" fmla="*/ f42 1 14469"/>
                <a:gd name="f55" fmla="*/ f43 1 95605"/>
                <a:gd name="f56" fmla="*/ f44 1 14469"/>
                <a:gd name="f57" fmla="*/ f45 1 95605"/>
                <a:gd name="f58" fmla="*/ f46 1 14469"/>
                <a:gd name="f59" fmla="*/ f47 1 95605"/>
                <a:gd name="f60" fmla="*/ f48 1 95605"/>
                <a:gd name="f61" fmla="*/ f49 1 14469"/>
                <a:gd name="f62" fmla="*/ f50 1 95605"/>
                <a:gd name="f63" fmla="*/ f51 1 14469"/>
                <a:gd name="f64" fmla="*/ f52 1 95605"/>
                <a:gd name="f65" fmla="*/ f33 1 f40"/>
                <a:gd name="f66" fmla="*/ f34 1 f40"/>
                <a:gd name="f67" fmla="*/ f33 1 f41"/>
                <a:gd name="f68" fmla="*/ f35 1 f41"/>
                <a:gd name="f69" fmla="*/ f54 1 f40"/>
                <a:gd name="f70" fmla="*/ f55 1 f41"/>
                <a:gd name="f71" fmla="*/ f56 1 f40"/>
                <a:gd name="f72" fmla="*/ f57 1 f41"/>
                <a:gd name="f73" fmla="*/ f58 1 f40"/>
                <a:gd name="f74" fmla="*/ f59 1 f41"/>
                <a:gd name="f75" fmla="*/ f60 1 f41"/>
                <a:gd name="f76" fmla="*/ f61 1 f40"/>
                <a:gd name="f77" fmla="*/ f62 1 f41"/>
                <a:gd name="f78" fmla="*/ f63 1 f40"/>
                <a:gd name="f79" fmla="*/ f64 1 f41"/>
                <a:gd name="f80" fmla="*/ f65 f31 1"/>
                <a:gd name="f81" fmla="*/ f66 f31 1"/>
                <a:gd name="f82" fmla="*/ f68 f32 1"/>
                <a:gd name="f83" fmla="*/ f67 f32 1"/>
                <a:gd name="f84" fmla="*/ f69 f31 1"/>
                <a:gd name="f85" fmla="*/ f70 f32 1"/>
                <a:gd name="f86" fmla="*/ f71 f31 1"/>
                <a:gd name="f87" fmla="*/ f72 f32 1"/>
                <a:gd name="f88" fmla="*/ f73 f31 1"/>
                <a:gd name="f89" fmla="*/ f74 f32 1"/>
                <a:gd name="f90" fmla="*/ f75 f32 1"/>
                <a:gd name="f91" fmla="*/ f76 f31 1"/>
                <a:gd name="f92" fmla="*/ f77 f32 1"/>
                <a:gd name="f93" fmla="*/ f78 f31 1"/>
                <a:gd name="f94" fmla="*/ f7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4" y="f85"/>
                </a:cxn>
                <a:cxn ang="f53">
                  <a:pos x="f86" y="f87"/>
                </a:cxn>
                <a:cxn ang="f53">
                  <a:pos x="f88" y="f85"/>
                </a:cxn>
                <a:cxn ang="f53">
                  <a:pos x="f88" y="f89"/>
                </a:cxn>
                <a:cxn ang="f53">
                  <a:pos x="f88" y="f90"/>
                </a:cxn>
                <a:cxn ang="f53">
                  <a:pos x="f91" y="f92"/>
                </a:cxn>
                <a:cxn ang="f53">
                  <a:pos x="f93" y="f89"/>
                </a:cxn>
                <a:cxn ang="f53">
                  <a:pos x="f93" y="f94"/>
                </a:cxn>
              </a:cxnLst>
              <a:rect l="f80" t="f83" r="f81" b="f82"/>
              <a:pathLst>
                <a:path w="14469" h="95605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8"/>
                  </a:cubicBezTo>
                  <a:lnTo>
                    <a:pt x="f14" y="f15"/>
                  </a:lnTo>
                  <a:cubicBezTo>
                    <a:pt x="f14" y="f15"/>
                    <a:pt x="f14" y="f16"/>
                    <a:pt x="f14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15"/>
                  </a:cubicBez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5" name="Freeform: Shape 1878">
              <a:extLst>
                <a:ext uri="{FF2B5EF4-FFF2-40B4-BE49-F238E27FC236}">
                  <a16:creationId xmlns:a16="http://schemas.microsoft.com/office/drawing/2014/main" id="{3D5126D5-501E-DBB2-6EB9-727AC728F608}"/>
                </a:ext>
              </a:extLst>
            </p:cNvPr>
            <p:cNvSpPr/>
            <p:nvPr/>
          </p:nvSpPr>
          <p:spPr>
            <a:xfrm>
              <a:off x="3852760" y="6538380"/>
              <a:ext cx="13844" cy="80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8037"/>
                <a:gd name="f8" fmla="val 7369"/>
                <a:gd name="f9" fmla="val 11388"/>
                <a:gd name="f10" fmla="val 7970"/>
                <a:gd name="f11" fmla="val 14604"/>
                <a:gd name="f12" fmla="val 4689"/>
                <a:gd name="f13" fmla="val 670"/>
                <a:gd name="f14" fmla="val 4019"/>
                <a:gd name="f15" fmla="val 7301"/>
                <a:gd name="f16" fmla="val 7368"/>
                <a:gd name="f17" fmla="val 3296"/>
                <a:gd name="f18" fmla="val 4072"/>
                <a:gd name="f19" fmla="val 4742"/>
                <a:gd name="f20" fmla="+- 0 0 -90"/>
                <a:gd name="f21" fmla="*/ f3 1 14603"/>
                <a:gd name="f22" fmla="*/ f4 1 803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603"/>
                <a:gd name="f31" fmla="*/ f27 1 8037"/>
                <a:gd name="f32" fmla="*/ 7369 f28 1"/>
                <a:gd name="f33" fmla="*/ 8037 f27 1"/>
                <a:gd name="f34" fmla="*/ 14604 f28 1"/>
                <a:gd name="f35" fmla="*/ 670 f27 1"/>
                <a:gd name="f36" fmla="*/ 0 f27 1"/>
                <a:gd name="f37" fmla="*/ 7368 f27 1"/>
                <a:gd name="f38" fmla="*/ 0 f28 1"/>
                <a:gd name="f39" fmla="+- f29 0 f1"/>
                <a:gd name="f40" fmla="*/ f32 1 14603"/>
                <a:gd name="f41" fmla="*/ f33 1 8037"/>
                <a:gd name="f42" fmla="*/ f34 1 14603"/>
                <a:gd name="f43" fmla="*/ f35 1 8037"/>
                <a:gd name="f44" fmla="*/ f36 1 8037"/>
                <a:gd name="f45" fmla="*/ f37 1 8037"/>
                <a:gd name="f46" fmla="*/ f38 1 14603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1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2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4" y="f66"/>
                </a:cxn>
                <a:cxn ang="f39">
                  <a:pos x="f62" y="f67"/>
                </a:cxn>
                <a:cxn ang="f39">
                  <a:pos x="f68" y="f66"/>
                </a:cxn>
                <a:cxn ang="f39">
                  <a:pos x="f68" y="f65"/>
                </a:cxn>
                <a:cxn ang="f39">
                  <a:pos x="f62" y="f63"/>
                </a:cxn>
              </a:cxnLst>
              <a:rect l="f58" t="f61" r="f59" b="f60"/>
              <a:pathLst>
                <a:path w="14603" h="8037">
                  <a:moveTo>
                    <a:pt x="f8" y="f7"/>
                  </a:moveTo>
                  <a:cubicBezTo>
                    <a:pt x="f9" y="f10"/>
                    <a:pt x="f11" y="f12"/>
                    <a:pt x="f11" y="f13"/>
                  </a:cubicBezTo>
                  <a:lnTo>
                    <a:pt x="f11" y="f5"/>
                  </a:lnTo>
                  <a:cubicBezTo>
                    <a:pt x="f11" y="f14"/>
                    <a:pt x="f9" y="f15"/>
                    <a:pt x="f8" y="f16"/>
                  </a:cubicBezTo>
                  <a:cubicBezTo>
                    <a:pt x="f17" y="f16"/>
                    <a:pt x="f5" y="f18"/>
                    <a:pt x="f5" y="f5"/>
                  </a:cubicBezTo>
                  <a:lnTo>
                    <a:pt x="f5" y="f13"/>
                  </a:lnTo>
                  <a:cubicBezTo>
                    <a:pt x="f5" y="f19"/>
                    <a:pt x="f17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6" name="Freeform: Shape 1879">
              <a:extLst>
                <a:ext uri="{FF2B5EF4-FFF2-40B4-BE49-F238E27FC236}">
                  <a16:creationId xmlns:a16="http://schemas.microsoft.com/office/drawing/2014/main" id="{7DDC7A60-2488-D934-7ADB-B46A6904F83C}"/>
                </a:ext>
              </a:extLst>
            </p:cNvPr>
            <p:cNvSpPr/>
            <p:nvPr/>
          </p:nvSpPr>
          <p:spPr>
            <a:xfrm>
              <a:off x="1311258" y="6132761"/>
              <a:ext cx="44961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428"/>
                <a:gd name="f7" fmla="val 14601"/>
                <a:gd name="f8" fmla="val 7368"/>
                <a:gd name="f9" fmla="val 11360"/>
                <a:gd name="f10" fmla="val 3242"/>
                <a:gd name="f11" fmla="val 7235"/>
                <a:gd name="f12" fmla="val 43409"/>
                <a:gd name="f13" fmla="val 40126"/>
                <a:gd name="f14" fmla="val 11386"/>
                <a:gd name="f15" fmla="val 40059"/>
                <a:gd name="f16" fmla="val 3295"/>
                <a:gd name="f17" fmla="val 43355"/>
                <a:gd name="f18" fmla="val 3215"/>
                <a:gd name="f19" fmla="val 67"/>
                <a:gd name="f20" fmla="val 3349"/>
                <a:gd name="f21" fmla="+- 0 0 -90"/>
                <a:gd name="f22" fmla="*/ f3 1 47428"/>
                <a:gd name="f23" fmla="*/ f4 1 1460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7428"/>
                <a:gd name="f32" fmla="*/ f28 1 14601"/>
                <a:gd name="f33" fmla="*/ 0 f29 1"/>
                <a:gd name="f34" fmla="*/ 7368 f28 1"/>
                <a:gd name="f35" fmla="*/ 7235 f29 1"/>
                <a:gd name="f36" fmla="*/ 14601 f28 1"/>
                <a:gd name="f37" fmla="*/ 47428 f29 1"/>
                <a:gd name="f38" fmla="*/ 40059 f29 1"/>
                <a:gd name="f39" fmla="*/ 0 f28 1"/>
                <a:gd name="f40" fmla="+- f30 0 f1"/>
                <a:gd name="f41" fmla="*/ f33 1 47428"/>
                <a:gd name="f42" fmla="*/ f34 1 14601"/>
                <a:gd name="f43" fmla="*/ f35 1 47428"/>
                <a:gd name="f44" fmla="*/ f36 1 14601"/>
                <a:gd name="f45" fmla="*/ f37 1 47428"/>
                <a:gd name="f46" fmla="*/ f38 1 47428"/>
                <a:gd name="f47" fmla="*/ f39 1 14601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8" y="f64"/>
                </a:cxn>
                <a:cxn ang="f40">
                  <a:pos x="f67" y="f69"/>
                </a:cxn>
                <a:cxn ang="f40">
                  <a:pos x="f65" y="f69"/>
                </a:cxn>
                <a:cxn ang="f40">
                  <a:pos x="f63" y="f64"/>
                </a:cxn>
              </a:cxnLst>
              <a:rect l="f59" t="f62" r="f60" b="f61"/>
              <a:pathLst>
                <a:path w="47428" h="14601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6" y="f7"/>
                  </a:lnTo>
                  <a:cubicBezTo>
                    <a:pt x="f12" y="f7"/>
                    <a:pt x="f13" y="f14"/>
                    <a:pt x="f15" y="f8"/>
                  </a:cubicBezTo>
                  <a:cubicBezTo>
                    <a:pt x="f15" y="f16"/>
                    <a:pt x="f17" y="f5"/>
                    <a:pt x="f6" y="f5"/>
                  </a:cubicBezTo>
                  <a:lnTo>
                    <a:pt x="f11" y="f5"/>
                  </a:lnTo>
                  <a:cubicBezTo>
                    <a:pt x="f18" y="f19"/>
                    <a:pt x="f5" y="f2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7" name="Freeform: Shape 1880">
              <a:extLst>
                <a:ext uri="{FF2B5EF4-FFF2-40B4-BE49-F238E27FC236}">
                  <a16:creationId xmlns:a16="http://schemas.microsoft.com/office/drawing/2014/main" id="{23F7787C-60E4-9525-C9BF-9399A62628A2}"/>
                </a:ext>
              </a:extLst>
            </p:cNvPr>
            <p:cNvSpPr/>
            <p:nvPr/>
          </p:nvSpPr>
          <p:spPr>
            <a:xfrm>
              <a:off x="3852760" y="6537438"/>
              <a:ext cx="13844" cy="8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8305"/>
                <a:gd name="f8" fmla="val 7369"/>
                <a:gd name="f9" fmla="val 11388"/>
                <a:gd name="f10" fmla="val 8238"/>
                <a:gd name="f11" fmla="val 14604"/>
                <a:gd name="f12" fmla="val 4956"/>
                <a:gd name="f13" fmla="val 938"/>
                <a:gd name="f14" fmla="val 3992"/>
                <a:gd name="f15" fmla="val 11361"/>
                <a:gd name="f16" fmla="val 7234"/>
                <a:gd name="f17" fmla="val 3349"/>
                <a:gd name="f18" fmla="val 67"/>
                <a:gd name="f19" fmla="val 4019"/>
                <a:gd name="f20" fmla="val 5010"/>
                <a:gd name="f21" fmla="val 3296"/>
                <a:gd name="f22" fmla="+- 0 0 -90"/>
                <a:gd name="f23" fmla="*/ f3 1 14603"/>
                <a:gd name="f24" fmla="*/ f4 1 830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603"/>
                <a:gd name="f33" fmla="*/ f29 1 8305"/>
                <a:gd name="f34" fmla="*/ 7369 f30 1"/>
                <a:gd name="f35" fmla="*/ 8305 f29 1"/>
                <a:gd name="f36" fmla="*/ 14604 f30 1"/>
                <a:gd name="f37" fmla="*/ 938 f29 1"/>
                <a:gd name="f38" fmla="*/ 0 f29 1"/>
                <a:gd name="f39" fmla="*/ 7234 f29 1"/>
                <a:gd name="f40" fmla="*/ 0 f30 1"/>
                <a:gd name="f41" fmla="+- f31 0 f1"/>
                <a:gd name="f42" fmla="*/ f34 1 14603"/>
                <a:gd name="f43" fmla="*/ f35 1 8305"/>
                <a:gd name="f44" fmla="*/ f36 1 14603"/>
                <a:gd name="f45" fmla="*/ f37 1 8305"/>
                <a:gd name="f46" fmla="*/ f38 1 8305"/>
                <a:gd name="f47" fmla="*/ f39 1 8305"/>
                <a:gd name="f48" fmla="*/ f40 1 14603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</a:cxnLst>
              <a:rect l="f60" t="f63" r="f61" b="f62"/>
              <a:pathLst>
                <a:path w="14603" h="8305">
                  <a:moveTo>
                    <a:pt x="f8" y="f7"/>
                  </a:moveTo>
                  <a:cubicBezTo>
                    <a:pt x="f9" y="f10"/>
                    <a:pt x="f11" y="f12"/>
                    <a:pt x="f11" y="f13"/>
                  </a:cubicBezTo>
                  <a:lnTo>
                    <a:pt x="f11" y="f5"/>
                  </a:lnTo>
                  <a:cubicBezTo>
                    <a:pt x="f11" y="f14"/>
                    <a:pt x="f15" y="f16"/>
                    <a:pt x="f8" y="f16"/>
                  </a:cubicBezTo>
                  <a:cubicBezTo>
                    <a:pt x="f17" y="f16"/>
                    <a:pt x="f18" y="f19"/>
                    <a:pt x="f5" y="f5"/>
                  </a:cubicBezTo>
                  <a:lnTo>
                    <a:pt x="f5" y="f13"/>
                  </a:lnTo>
                  <a:cubicBezTo>
                    <a:pt x="f5" y="f20"/>
                    <a:pt x="f2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8" name="Freeform: Shape 1881">
              <a:extLst>
                <a:ext uri="{FF2B5EF4-FFF2-40B4-BE49-F238E27FC236}">
                  <a16:creationId xmlns:a16="http://schemas.microsoft.com/office/drawing/2014/main" id="{4A9B5ABD-3D20-CFE8-474D-8D2D1EC93FF6}"/>
                </a:ext>
              </a:extLst>
            </p:cNvPr>
            <p:cNvSpPr/>
            <p:nvPr/>
          </p:nvSpPr>
          <p:spPr>
            <a:xfrm>
              <a:off x="3852760" y="5888425"/>
              <a:ext cx="13844" cy="6562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3"/>
                <a:gd name="f7" fmla="val 656253"/>
                <a:gd name="f8" fmla="val 7368"/>
                <a:gd name="f9" fmla="val 649020"/>
                <a:gd name="f10" fmla="val 67"/>
                <a:gd name="f11" fmla="val 653039"/>
                <a:gd name="f12" fmla="val 3349"/>
                <a:gd name="f13" fmla="val 656254"/>
                <a:gd name="f14" fmla="val 7369"/>
                <a:gd name="f15" fmla="val 11361"/>
                <a:gd name="f16" fmla="val 14604"/>
                <a:gd name="f17" fmla="val 653012"/>
                <a:gd name="f18" fmla="val 3350"/>
                <a:gd name="f19" fmla="val 11388"/>
                <a:gd name="f20" fmla="val 74"/>
                <a:gd name="f21" fmla="val 3296"/>
                <a:gd name="f22" fmla="val 3298"/>
                <a:gd name="f23" fmla="+- 0 0 -90"/>
                <a:gd name="f24" fmla="*/ f3 1 14603"/>
                <a:gd name="f25" fmla="*/ f4 1 656253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603"/>
                <a:gd name="f34" fmla="*/ f30 1 656253"/>
                <a:gd name="f35" fmla="*/ 0 f31 1"/>
                <a:gd name="f36" fmla="*/ 7368 f30 1"/>
                <a:gd name="f37" fmla="*/ 649020 f30 1"/>
                <a:gd name="f38" fmla="*/ 7369 f31 1"/>
                <a:gd name="f39" fmla="*/ 656254 f30 1"/>
                <a:gd name="f40" fmla="*/ 14604 f31 1"/>
                <a:gd name="f41" fmla="*/ 0 f30 1"/>
                <a:gd name="f42" fmla="+- f32 0 f1"/>
                <a:gd name="f43" fmla="*/ f35 1 14603"/>
                <a:gd name="f44" fmla="*/ f36 1 656253"/>
                <a:gd name="f45" fmla="*/ f37 1 656253"/>
                <a:gd name="f46" fmla="*/ f38 1 14603"/>
                <a:gd name="f47" fmla="*/ f39 1 656253"/>
                <a:gd name="f48" fmla="*/ f40 1 14603"/>
                <a:gd name="f49" fmla="*/ f41 1 656253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4"/>
                <a:gd name="f57" fmla="*/ f46 1 f33"/>
                <a:gd name="f58" fmla="*/ f47 1 f34"/>
                <a:gd name="f59" fmla="*/ f48 1 f33"/>
                <a:gd name="f60" fmla="*/ f49 1 f34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5 1"/>
                <a:gd name="f68" fmla="*/ f57 f24 1"/>
                <a:gd name="f69" fmla="*/ f58 f25 1"/>
                <a:gd name="f70" fmla="*/ f59 f24 1"/>
                <a:gd name="f71" fmla="*/ f6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5" y="f67"/>
                </a:cxn>
                <a:cxn ang="f42">
                  <a:pos x="f68" y="f69"/>
                </a:cxn>
                <a:cxn ang="f42">
                  <a:pos x="f70" y="f67"/>
                </a:cxn>
                <a:cxn ang="f42">
                  <a:pos x="f70" y="f66"/>
                </a:cxn>
                <a:cxn ang="f42">
                  <a:pos x="f68" y="f71"/>
                </a:cxn>
                <a:cxn ang="f42">
                  <a:pos x="f65" y="f66"/>
                </a:cxn>
              </a:cxnLst>
              <a:rect l="f61" t="f64" r="f62" b="f63"/>
              <a:pathLst>
                <a:path w="14603" h="656253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14" y="f13"/>
                  </a:cubicBezTo>
                  <a:cubicBezTo>
                    <a:pt x="f15" y="f13"/>
                    <a:pt x="f16" y="f17"/>
                    <a:pt x="f16" y="f9"/>
                  </a:cubicBezTo>
                  <a:lnTo>
                    <a:pt x="f16" y="f8"/>
                  </a:lnTo>
                  <a:cubicBezTo>
                    <a:pt x="f16" y="f18"/>
                    <a:pt x="f19" y="f20"/>
                    <a:pt x="f14" y="f5"/>
                  </a:cubicBezTo>
                  <a:cubicBezTo>
                    <a:pt x="f21" y="f5"/>
                    <a:pt x="f5" y="f2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9" name="Freeform: Shape 1882">
              <a:extLst>
                <a:ext uri="{FF2B5EF4-FFF2-40B4-BE49-F238E27FC236}">
                  <a16:creationId xmlns:a16="http://schemas.microsoft.com/office/drawing/2014/main" id="{BF792053-9C11-4D95-4795-959573BC4C47}"/>
                </a:ext>
              </a:extLst>
            </p:cNvPr>
            <p:cNvSpPr/>
            <p:nvPr/>
          </p:nvSpPr>
          <p:spPr>
            <a:xfrm>
              <a:off x="1349864" y="6132761"/>
              <a:ext cx="10158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18"/>
                <a:gd name="f7" fmla="val 14601"/>
                <a:gd name="f8" fmla="val 7368"/>
                <a:gd name="f9" fmla="val 67"/>
                <a:gd name="f10" fmla="val 11386"/>
                <a:gd name="f11" fmla="val 3349"/>
                <a:gd name="f12" fmla="val 7369"/>
                <a:gd name="f13" fmla="val 6726"/>
                <a:gd name="f14" fmla="val 3483"/>
                <a:gd name="f15" fmla="val 11360"/>
                <a:gd name="f16" fmla="val 6699"/>
                <a:gd name="f17" fmla="val 3296"/>
                <a:gd name="f18" fmla="val 3295"/>
                <a:gd name="f19" fmla="+- 0 0 -90"/>
                <a:gd name="f20" fmla="*/ f3 1 10718"/>
                <a:gd name="f21" fmla="*/ f4 1 1460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0718"/>
                <a:gd name="f30" fmla="*/ f26 1 14601"/>
                <a:gd name="f31" fmla="*/ 0 f27 1"/>
                <a:gd name="f32" fmla="*/ 7368 f26 1"/>
                <a:gd name="f33" fmla="*/ 7369 f27 1"/>
                <a:gd name="f34" fmla="*/ 14601 f26 1"/>
                <a:gd name="f35" fmla="*/ 10718 f27 1"/>
                <a:gd name="f36" fmla="*/ 3483 f27 1"/>
                <a:gd name="f37" fmla="*/ 0 f26 1"/>
                <a:gd name="f38" fmla="+- f28 0 f1"/>
                <a:gd name="f39" fmla="*/ f31 1 10718"/>
                <a:gd name="f40" fmla="*/ f32 1 14601"/>
                <a:gd name="f41" fmla="*/ f33 1 10718"/>
                <a:gd name="f42" fmla="*/ f34 1 14601"/>
                <a:gd name="f43" fmla="*/ f35 1 10718"/>
                <a:gd name="f44" fmla="*/ f36 1 10718"/>
                <a:gd name="f45" fmla="*/ f37 1 14601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10718" h="14601">
                  <a:moveTo>
                    <a:pt x="f5" y="f8"/>
                  </a:moveTo>
                  <a:cubicBezTo>
                    <a:pt x="f9" y="f10"/>
                    <a:pt x="f11" y="f7"/>
                    <a:pt x="f12" y="f7"/>
                  </a:cubicBezTo>
                  <a:lnTo>
                    <a:pt x="f6" y="f7"/>
                  </a:lnTo>
                  <a:cubicBezTo>
                    <a:pt x="f13" y="f7"/>
                    <a:pt x="f14" y="f15"/>
                    <a:pt x="f14" y="f8"/>
                  </a:cubicBezTo>
                  <a:cubicBezTo>
                    <a:pt x="f14" y="f11"/>
                    <a:pt x="f16" y="f9"/>
                    <a:pt x="f6" y="f5"/>
                  </a:cubicBezTo>
                  <a:lnTo>
                    <a:pt x="f12" y="f5"/>
                  </a:lnTo>
                  <a:cubicBezTo>
                    <a:pt x="f17" y="f5"/>
                    <a:pt x="f5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0" name="Freeform: Shape 1883">
              <a:extLst>
                <a:ext uri="{FF2B5EF4-FFF2-40B4-BE49-F238E27FC236}">
                  <a16:creationId xmlns:a16="http://schemas.microsoft.com/office/drawing/2014/main" id="{6E9DBC95-5095-F523-1A3E-96D2D3020724}"/>
                </a:ext>
              </a:extLst>
            </p:cNvPr>
            <p:cNvSpPr/>
            <p:nvPr/>
          </p:nvSpPr>
          <p:spPr>
            <a:xfrm>
              <a:off x="1353165" y="6134636"/>
              <a:ext cx="21817" cy="127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20"/>
                <a:gd name="f7" fmla="val 12726"/>
                <a:gd name="f8" fmla="val 5493"/>
                <a:gd name="f9" fmla="val 9485"/>
                <a:gd name="f10" fmla="val 3242"/>
                <a:gd name="f11" fmla="val 12727"/>
                <a:gd name="f12" fmla="val 7235"/>
                <a:gd name="f13" fmla="val 15675"/>
                <a:gd name="f14" fmla="val 19668"/>
                <a:gd name="f15" fmla="val 22910"/>
                <a:gd name="f16" fmla="val 23058"/>
                <a:gd name="f17" fmla="val 4783"/>
                <a:gd name="f18" fmla="val 4060"/>
                <a:gd name="f19" fmla="val 3350"/>
                <a:gd name="f20" fmla="val 22682"/>
                <a:gd name="f21" fmla="val 2640"/>
                <a:gd name="f22" fmla="val 22361"/>
                <a:gd name="f23" fmla="val 1970"/>
                <a:gd name="f24" fmla="val 21972"/>
                <a:gd name="f25" fmla="val 1340"/>
                <a:gd name="f26" fmla="val 20900"/>
                <a:gd name="f27" fmla="val 135"/>
                <a:gd name="f28" fmla="val 19427"/>
                <a:gd name="f29" fmla="val 1"/>
                <a:gd name="f30" fmla="val 18221"/>
                <a:gd name="f31" fmla="val 16613"/>
                <a:gd name="f32" fmla="val 3845"/>
                <a:gd name="f33" fmla="val -53"/>
                <a:gd name="f34" fmla="val 857"/>
                <a:gd name="f35" fmla="val 2211"/>
                <a:gd name="f36" fmla="+- 0 0 -90"/>
                <a:gd name="f37" fmla="*/ f3 1 23020"/>
                <a:gd name="f38" fmla="*/ f4 1 12726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3020"/>
                <a:gd name="f47" fmla="*/ f43 1 12726"/>
                <a:gd name="f48" fmla="*/ 0 f44 1"/>
                <a:gd name="f49" fmla="*/ 5493 f43 1"/>
                <a:gd name="f50" fmla="*/ 7235 f44 1"/>
                <a:gd name="f51" fmla="*/ 12727 f43 1"/>
                <a:gd name="f52" fmla="*/ 15675 f44 1"/>
                <a:gd name="f53" fmla="*/ 22910 f44 1"/>
                <a:gd name="f54" fmla="*/ 3350 f43 1"/>
                <a:gd name="f55" fmla="*/ 21972 f44 1"/>
                <a:gd name="f56" fmla="*/ 1340 f43 1"/>
                <a:gd name="f57" fmla="*/ 20900 f44 1"/>
                <a:gd name="f58" fmla="*/ 135 f43 1"/>
                <a:gd name="f59" fmla="*/ 19427 f44 1"/>
                <a:gd name="f60" fmla="*/ 1 f43 1"/>
                <a:gd name="f61" fmla="*/ 18221 f44 1"/>
                <a:gd name="f62" fmla="*/ 16613 f44 1"/>
                <a:gd name="f63" fmla="+- f45 0 f1"/>
                <a:gd name="f64" fmla="*/ f48 1 23020"/>
                <a:gd name="f65" fmla="*/ f49 1 12726"/>
                <a:gd name="f66" fmla="*/ f50 1 23020"/>
                <a:gd name="f67" fmla="*/ f51 1 12726"/>
                <a:gd name="f68" fmla="*/ f52 1 23020"/>
                <a:gd name="f69" fmla="*/ f53 1 23020"/>
                <a:gd name="f70" fmla="*/ f54 1 12726"/>
                <a:gd name="f71" fmla="*/ f55 1 23020"/>
                <a:gd name="f72" fmla="*/ f56 1 12726"/>
                <a:gd name="f73" fmla="*/ f57 1 23020"/>
                <a:gd name="f74" fmla="*/ f58 1 12726"/>
                <a:gd name="f75" fmla="*/ f59 1 23020"/>
                <a:gd name="f76" fmla="*/ f60 1 12726"/>
                <a:gd name="f77" fmla="*/ f61 1 23020"/>
                <a:gd name="f78" fmla="*/ f62 1 23020"/>
                <a:gd name="f79" fmla="*/ f39 1 f46"/>
                <a:gd name="f80" fmla="*/ f40 1 f46"/>
                <a:gd name="f81" fmla="*/ f39 1 f47"/>
                <a:gd name="f82" fmla="*/ f41 1 f47"/>
                <a:gd name="f83" fmla="*/ f64 1 f46"/>
                <a:gd name="f84" fmla="*/ f65 1 f47"/>
                <a:gd name="f85" fmla="*/ f66 1 f46"/>
                <a:gd name="f86" fmla="*/ f67 1 f47"/>
                <a:gd name="f87" fmla="*/ f68 1 f46"/>
                <a:gd name="f88" fmla="*/ f69 1 f46"/>
                <a:gd name="f89" fmla="*/ f70 1 f47"/>
                <a:gd name="f90" fmla="*/ f71 1 f46"/>
                <a:gd name="f91" fmla="*/ f72 1 f47"/>
                <a:gd name="f92" fmla="*/ f73 1 f46"/>
                <a:gd name="f93" fmla="*/ f74 1 f47"/>
                <a:gd name="f94" fmla="*/ f75 1 f46"/>
                <a:gd name="f95" fmla="*/ f76 1 f47"/>
                <a:gd name="f96" fmla="*/ f77 1 f46"/>
                <a:gd name="f97" fmla="*/ f78 1 f46"/>
                <a:gd name="f98" fmla="*/ f79 f37 1"/>
                <a:gd name="f99" fmla="*/ f80 f37 1"/>
                <a:gd name="f100" fmla="*/ f82 f38 1"/>
                <a:gd name="f101" fmla="*/ f81 f38 1"/>
                <a:gd name="f102" fmla="*/ f83 f37 1"/>
                <a:gd name="f103" fmla="*/ f84 f38 1"/>
                <a:gd name="f104" fmla="*/ f85 f37 1"/>
                <a:gd name="f105" fmla="*/ f86 f38 1"/>
                <a:gd name="f106" fmla="*/ f87 f37 1"/>
                <a:gd name="f107" fmla="*/ f88 f37 1"/>
                <a:gd name="f108" fmla="*/ f89 f38 1"/>
                <a:gd name="f109" fmla="*/ f90 f37 1"/>
                <a:gd name="f110" fmla="*/ f91 f38 1"/>
                <a:gd name="f111" fmla="*/ f92 f37 1"/>
                <a:gd name="f112" fmla="*/ f93 f38 1"/>
                <a:gd name="f113" fmla="*/ f94 f37 1"/>
                <a:gd name="f114" fmla="*/ f95 f38 1"/>
                <a:gd name="f115" fmla="*/ f96 f37 1"/>
                <a:gd name="f116" fmla="*/ f97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2" y="f103"/>
                </a:cxn>
                <a:cxn ang="f63">
                  <a:pos x="f104" y="f105"/>
                </a:cxn>
                <a:cxn ang="f63">
                  <a:pos x="f106" y="f105"/>
                </a:cxn>
                <a:cxn ang="f63">
                  <a:pos x="f107" y="f103"/>
                </a:cxn>
                <a:cxn ang="f63">
                  <a:pos x="f107" y="f108"/>
                </a:cxn>
                <a:cxn ang="f63">
                  <a:pos x="f109" y="f110"/>
                </a:cxn>
                <a:cxn ang="f63">
                  <a:pos x="f111" y="f112"/>
                </a:cxn>
                <a:cxn ang="f63">
                  <a:pos x="f113" y="f114"/>
                </a:cxn>
                <a:cxn ang="f63">
                  <a:pos x="f115" y="f114"/>
                </a:cxn>
                <a:cxn ang="f63">
                  <a:pos x="f116" y="f114"/>
                </a:cxn>
                <a:cxn ang="f63">
                  <a:pos x="f106" y="f114"/>
                </a:cxn>
                <a:cxn ang="f63">
                  <a:pos x="f104" y="f114"/>
                </a:cxn>
                <a:cxn ang="f63">
                  <a:pos x="f102" y="f103"/>
                </a:cxn>
              </a:cxnLst>
              <a:rect l="f98" t="f101" r="f99" b="f100"/>
              <a:pathLst>
                <a:path w="23020" h="12726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13" y="f11"/>
                  </a:lnTo>
                  <a:cubicBezTo>
                    <a:pt x="f14" y="f11"/>
                    <a:pt x="f15" y="f9"/>
                    <a:pt x="f15" y="f8"/>
                  </a:cubicBezTo>
                  <a:cubicBezTo>
                    <a:pt x="f16" y="f17"/>
                    <a:pt x="f16" y="f18"/>
                    <a:pt x="f15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30" y="f29"/>
                  </a:lnTo>
                  <a:lnTo>
                    <a:pt x="f31" y="f29"/>
                  </a:lnTo>
                  <a:lnTo>
                    <a:pt x="f13" y="f29"/>
                  </a:lnTo>
                  <a:lnTo>
                    <a:pt x="f12" y="f29"/>
                  </a:lnTo>
                  <a:cubicBezTo>
                    <a:pt x="f32" y="f33"/>
                    <a:pt x="f34" y="f3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1" name="Freeform: Shape 1884">
              <a:extLst>
                <a:ext uri="{FF2B5EF4-FFF2-40B4-BE49-F238E27FC236}">
                  <a16:creationId xmlns:a16="http://schemas.microsoft.com/office/drawing/2014/main" id="{BA41C7C4-3C13-960B-D454-1502499D3928}"/>
                </a:ext>
              </a:extLst>
            </p:cNvPr>
            <p:cNvSpPr/>
            <p:nvPr/>
          </p:nvSpPr>
          <p:spPr>
            <a:xfrm>
              <a:off x="3238082" y="6491362"/>
              <a:ext cx="98554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966"/>
                <a:gd name="f7" fmla="val 14601"/>
                <a:gd name="f8" fmla="val 7369"/>
                <a:gd name="f9" fmla="val 96732"/>
                <a:gd name="f10" fmla="val 100724"/>
                <a:gd name="f11" fmla="val 103967"/>
                <a:gd name="f12" fmla="val 11359"/>
                <a:gd name="f13" fmla="val 7367"/>
                <a:gd name="f14" fmla="val 3349"/>
                <a:gd name="f15" fmla="val 100751"/>
                <a:gd name="f16" fmla="val 67"/>
                <a:gd name="f17" fmla="val 3296"/>
                <a:gd name="f18" fmla="val 3295"/>
                <a:gd name="f19" fmla="val 11386"/>
                <a:gd name="f20" fmla="+- 0 0 -90"/>
                <a:gd name="f21" fmla="*/ f3 1 103966"/>
                <a:gd name="f22" fmla="*/ f4 1 1460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03966"/>
                <a:gd name="f31" fmla="*/ f27 1 14601"/>
                <a:gd name="f32" fmla="*/ 7369 f28 1"/>
                <a:gd name="f33" fmla="*/ 14601 f27 1"/>
                <a:gd name="f34" fmla="*/ 96732 f28 1"/>
                <a:gd name="f35" fmla="*/ 103967 f28 1"/>
                <a:gd name="f36" fmla="*/ 7367 f27 1"/>
                <a:gd name="f37" fmla="*/ 0 f27 1"/>
                <a:gd name="f38" fmla="*/ 0 f28 1"/>
                <a:gd name="f39" fmla="+- f29 0 f1"/>
                <a:gd name="f40" fmla="*/ f32 1 103966"/>
                <a:gd name="f41" fmla="*/ f33 1 14601"/>
                <a:gd name="f42" fmla="*/ f34 1 103966"/>
                <a:gd name="f43" fmla="*/ f35 1 103966"/>
                <a:gd name="f44" fmla="*/ f36 1 14601"/>
                <a:gd name="f45" fmla="*/ f37 1 14601"/>
                <a:gd name="f46" fmla="*/ f38 1 103966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0"/>
                <a:gd name="f55" fmla="*/ f44 1 f31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1 1"/>
                <a:gd name="f66" fmla="*/ f55 f22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3"/>
                </a:cxn>
                <a:cxn ang="f39">
                  <a:pos x="f65" y="f66"/>
                </a:cxn>
                <a:cxn ang="f39">
                  <a:pos x="f64" y="f67"/>
                </a:cxn>
                <a:cxn ang="f39">
                  <a:pos x="f62" y="f67"/>
                </a:cxn>
                <a:cxn ang="f39">
                  <a:pos x="f68" y="f66"/>
                </a:cxn>
                <a:cxn ang="f39">
                  <a:pos x="f62" y="f63"/>
                </a:cxn>
              </a:cxnLst>
              <a:rect l="f58" t="f61" r="f59" b="f60"/>
              <a:pathLst>
                <a:path w="103966" h="14601">
                  <a:moveTo>
                    <a:pt x="f8" y="f7"/>
                  </a:moveTo>
                  <a:lnTo>
                    <a:pt x="f9" y="f7"/>
                  </a:lnTo>
                  <a:cubicBezTo>
                    <a:pt x="f10" y="f7"/>
                    <a:pt x="f11" y="f12"/>
                    <a:pt x="f11" y="f13"/>
                  </a:cubicBezTo>
                  <a:cubicBezTo>
                    <a:pt x="f11" y="f14"/>
                    <a:pt x="f15" y="f16"/>
                    <a:pt x="f9" y="f5"/>
                  </a:cubicBezTo>
                  <a:lnTo>
                    <a:pt x="f8" y="f5"/>
                  </a:lnTo>
                  <a:cubicBezTo>
                    <a:pt x="f17" y="f5"/>
                    <a:pt x="f5" y="f18"/>
                    <a:pt x="f5" y="f13"/>
                  </a:cubicBezTo>
                  <a:cubicBezTo>
                    <a:pt x="f16" y="f19"/>
                    <a:pt x="f14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2" name="Freeform: Shape 1885">
              <a:extLst>
                <a:ext uri="{FF2B5EF4-FFF2-40B4-BE49-F238E27FC236}">
                  <a16:creationId xmlns:a16="http://schemas.microsoft.com/office/drawing/2014/main" id="{89E18EAB-4AAD-60A5-CB6C-6C2E9C1BCE73}"/>
                </a:ext>
              </a:extLst>
            </p:cNvPr>
            <p:cNvSpPr/>
            <p:nvPr/>
          </p:nvSpPr>
          <p:spPr>
            <a:xfrm>
              <a:off x="3982916" y="6539038"/>
              <a:ext cx="2432" cy="3146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8"/>
                <a:gd name="f7" fmla="val 314674"/>
                <a:gd name="f8" fmla="val 2559"/>
                <a:gd name="f9" fmla="val 8315"/>
                <a:gd name="f10" fmla="val 1350"/>
                <a:gd name="f11" fmla="val 2640"/>
                <a:gd name="f12" fmla="val 693"/>
                <a:gd name="f13" fmla="val 2171"/>
                <a:gd name="f14" fmla="val 90"/>
                <a:gd name="f15" fmla="val 1501"/>
                <a:gd name="f16" fmla="val 10"/>
                <a:gd name="f17" fmla="val 1407"/>
                <a:gd name="f18" fmla="val -3"/>
                <a:gd name="f19" fmla="val 1313"/>
                <a:gd name="f20" fmla="val 1219"/>
                <a:gd name="f21" fmla="val 550"/>
                <a:gd name="f22" fmla="val 13"/>
                <a:gd name="f23" fmla="val 546"/>
                <a:gd name="f24" fmla="val 1202"/>
                <a:gd name="f25" fmla="val 1256"/>
                <a:gd name="f26" fmla="val 1296"/>
                <a:gd name="f27" fmla="+- 0 0 -90"/>
                <a:gd name="f28" fmla="*/ f3 1 2568"/>
                <a:gd name="f29" fmla="*/ f4 1 31467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568"/>
                <a:gd name="f38" fmla="*/ f34 1 314674"/>
                <a:gd name="f39" fmla="*/ 2559 f35 1"/>
                <a:gd name="f40" fmla="*/ 8315 f34 1"/>
                <a:gd name="f41" fmla="*/ 1350 f34 1"/>
                <a:gd name="f42" fmla="*/ 1501 f35 1"/>
                <a:gd name="f43" fmla="*/ 10 f34 1"/>
                <a:gd name="f44" fmla="*/ 1219 f35 1"/>
                <a:gd name="f45" fmla="*/ 0 f35 1"/>
                <a:gd name="f46" fmla="*/ 1202 f34 1"/>
                <a:gd name="f47" fmla="*/ 13 f35 1"/>
                <a:gd name="f48" fmla="*/ 314674 f34 1"/>
                <a:gd name="f49" fmla="+- f36 0 f1"/>
                <a:gd name="f50" fmla="*/ f39 1 2568"/>
                <a:gd name="f51" fmla="*/ f40 1 314674"/>
                <a:gd name="f52" fmla="*/ f41 1 314674"/>
                <a:gd name="f53" fmla="*/ f42 1 2568"/>
                <a:gd name="f54" fmla="*/ f43 1 314674"/>
                <a:gd name="f55" fmla="*/ f44 1 2568"/>
                <a:gd name="f56" fmla="*/ f45 1 2568"/>
                <a:gd name="f57" fmla="*/ f46 1 314674"/>
                <a:gd name="f58" fmla="*/ f47 1 2568"/>
                <a:gd name="f59" fmla="*/ f48 1 314674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8"/>
                <a:gd name="f67" fmla="*/ f53 1 f37"/>
                <a:gd name="f68" fmla="*/ f54 1 f38"/>
                <a:gd name="f69" fmla="*/ f55 1 f37"/>
                <a:gd name="f70" fmla="*/ f56 1 f37"/>
                <a:gd name="f71" fmla="*/ f57 1 f38"/>
                <a:gd name="f72" fmla="*/ f58 1 f37"/>
                <a:gd name="f73" fmla="*/ f59 1 f38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9 1"/>
                <a:gd name="f81" fmla="*/ f67 f28 1"/>
                <a:gd name="f82" fmla="*/ f68 f29 1"/>
                <a:gd name="f83" fmla="*/ f69 f28 1"/>
                <a:gd name="f84" fmla="*/ f70 f28 1"/>
                <a:gd name="f85" fmla="*/ f71 f29 1"/>
                <a:gd name="f86" fmla="*/ f72 f28 1"/>
                <a:gd name="f87" fmla="*/ f7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78" y="f79"/>
                </a:cxn>
                <a:cxn ang="f49">
                  <a:pos x="f78" y="f80"/>
                </a:cxn>
                <a:cxn ang="f49">
                  <a:pos x="f81" y="f82"/>
                </a:cxn>
                <a:cxn ang="f49">
                  <a:pos x="f83" y="f82"/>
                </a:cxn>
                <a:cxn ang="f49">
                  <a:pos x="f84" y="f85"/>
                </a:cxn>
                <a:cxn ang="f49">
                  <a:pos x="f86" y="f80"/>
                </a:cxn>
                <a:cxn ang="f49">
                  <a:pos x="f86" y="f87"/>
                </a:cxn>
                <a:cxn ang="f49">
                  <a:pos x="f78" y="f87"/>
                </a:cxn>
                <a:cxn ang="f49">
                  <a:pos x="f78" y="f79"/>
                </a:cxn>
              </a:cxnLst>
              <a:rect l="f74" t="f77" r="f75" b="f76"/>
              <a:pathLst>
                <a:path w="2568" h="314674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18"/>
                    <a:pt x="f20" y="f16"/>
                  </a:cubicBezTo>
                  <a:cubicBezTo>
                    <a:pt x="f21" y="f16"/>
                    <a:pt x="f22" y="f23"/>
                    <a:pt x="f5" y="f24"/>
                  </a:cubicBezTo>
                  <a:cubicBezTo>
                    <a:pt x="f5" y="f25"/>
                    <a:pt x="f22" y="f26"/>
                    <a:pt x="f22" y="f10"/>
                  </a:cubicBezTo>
                  <a:lnTo>
                    <a:pt x="f22" y="f7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3" name="Freeform: Shape 1886">
              <a:extLst>
                <a:ext uri="{FF2B5EF4-FFF2-40B4-BE49-F238E27FC236}">
                  <a16:creationId xmlns:a16="http://schemas.microsoft.com/office/drawing/2014/main" id="{0BF0D73A-4A83-1A09-2308-C000D5CF5E1E}"/>
                </a:ext>
              </a:extLst>
            </p:cNvPr>
            <p:cNvSpPr/>
            <p:nvPr/>
          </p:nvSpPr>
          <p:spPr>
            <a:xfrm>
              <a:off x="2202405" y="5846088"/>
              <a:ext cx="13716" cy="6985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9"/>
                <a:gd name="f7" fmla="val 698584"/>
                <a:gd name="f8" fmla="val 7234"/>
                <a:gd name="f9" fmla="val 691351"/>
                <a:gd name="f10" fmla="val 695342"/>
                <a:gd name="f11" fmla="val 3242"/>
                <a:gd name="f12" fmla="val 7235"/>
                <a:gd name="f13" fmla="val 11227"/>
                <a:gd name="f14" fmla="val 14470"/>
                <a:gd name="f15" fmla="val 3239"/>
                <a:gd name="f16" fmla="+- 0 0 -90"/>
                <a:gd name="f17" fmla="*/ f3 1 14469"/>
                <a:gd name="f18" fmla="*/ f4 1 69858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469"/>
                <a:gd name="f27" fmla="*/ f23 1 698584"/>
                <a:gd name="f28" fmla="*/ 0 f24 1"/>
                <a:gd name="f29" fmla="*/ 7234 f23 1"/>
                <a:gd name="f30" fmla="*/ 691351 f23 1"/>
                <a:gd name="f31" fmla="*/ 7235 f24 1"/>
                <a:gd name="f32" fmla="*/ 698584 f23 1"/>
                <a:gd name="f33" fmla="*/ 14470 f24 1"/>
                <a:gd name="f34" fmla="*/ 0 f23 1"/>
                <a:gd name="f35" fmla="+- f25 0 f1"/>
                <a:gd name="f36" fmla="*/ f28 1 14469"/>
                <a:gd name="f37" fmla="*/ f29 1 698584"/>
                <a:gd name="f38" fmla="*/ f30 1 698584"/>
                <a:gd name="f39" fmla="*/ f31 1 14469"/>
                <a:gd name="f40" fmla="*/ f32 1 698584"/>
                <a:gd name="f41" fmla="*/ f33 1 14469"/>
                <a:gd name="f42" fmla="*/ f34 1 698584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2"/>
                </a:cxn>
                <a:cxn ang="f35">
                  <a:pos x="f63" y="f60"/>
                </a:cxn>
                <a:cxn ang="f35">
                  <a:pos x="f63" y="f59"/>
                </a:cxn>
                <a:cxn ang="f35">
                  <a:pos x="f61" y="f64"/>
                </a:cxn>
                <a:cxn ang="f35">
                  <a:pos x="f58" y="f59"/>
                </a:cxn>
              </a:cxnLst>
              <a:rect l="f54" t="f57" r="f55" b="f56"/>
              <a:pathLst>
                <a:path w="14469" h="698584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7"/>
                    <a:pt x="f12" y="f7"/>
                  </a:cubicBezTo>
                  <a:cubicBezTo>
                    <a:pt x="f13" y="f7"/>
                    <a:pt x="f14" y="f10"/>
                    <a:pt x="f14" y="f9"/>
                  </a:cubicBezTo>
                  <a:lnTo>
                    <a:pt x="f14" y="f8"/>
                  </a:lnTo>
                  <a:cubicBezTo>
                    <a:pt x="f14" y="f15"/>
                    <a:pt x="f13" y="f5"/>
                    <a:pt x="f12" y="f5"/>
                  </a:cubicBezTo>
                  <a:cubicBezTo>
                    <a:pt x="f11" y="f5"/>
                    <a:pt x="f5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4" name="Freeform: Shape 1887">
              <a:extLst>
                <a:ext uri="{FF2B5EF4-FFF2-40B4-BE49-F238E27FC236}">
                  <a16:creationId xmlns:a16="http://schemas.microsoft.com/office/drawing/2014/main" id="{6D2FDD6D-38D9-8F60-4134-B1A11C35D58D}"/>
                </a:ext>
              </a:extLst>
            </p:cNvPr>
            <p:cNvSpPr/>
            <p:nvPr/>
          </p:nvSpPr>
          <p:spPr>
            <a:xfrm>
              <a:off x="3949485" y="5852955"/>
              <a:ext cx="12874" cy="1092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82"/>
                <a:gd name="f7" fmla="val 109296"/>
                <a:gd name="f8" fmla="val 184"/>
                <a:gd name="f9" fmla="val 103520"/>
                <a:gd name="f10" fmla="val 104"/>
                <a:gd name="f11" fmla="val 104009"/>
                <a:gd name="f12" fmla="val 104505"/>
                <a:gd name="f13" fmla="val 104994"/>
                <a:gd name="f14" fmla="val 106065"/>
                <a:gd name="f15" fmla="val 412"/>
                <a:gd name="f16" fmla="val 106562"/>
                <a:gd name="f17" fmla="val 734"/>
                <a:gd name="f18" fmla="val 107015"/>
                <a:gd name="f19" fmla="val 1122"/>
                <a:gd name="f20" fmla="val 107405"/>
                <a:gd name="f21" fmla="val 1792"/>
                <a:gd name="f22" fmla="val 108209"/>
                <a:gd name="f23" fmla="val 3132"/>
                <a:gd name="f24" fmla="val 109146"/>
                <a:gd name="f25" fmla="val 3936"/>
                <a:gd name="f26" fmla="val 4820"/>
                <a:gd name="f27" fmla="val 109347"/>
                <a:gd name="f28" fmla="val 5731"/>
                <a:gd name="f29" fmla="val 6615"/>
                <a:gd name="f30" fmla="val 7741"/>
                <a:gd name="f31" fmla="val 109164"/>
                <a:gd name="f32" fmla="val 8853"/>
                <a:gd name="f33" fmla="val 108886"/>
                <a:gd name="f34" fmla="val 9831"/>
                <a:gd name="f35" fmla="val 108342"/>
                <a:gd name="f36" fmla="val 12135"/>
                <a:gd name="f37" fmla="val 107079"/>
                <a:gd name="f38" fmla="val 13569"/>
                <a:gd name="f39" fmla="val 104671"/>
                <a:gd name="f40" fmla="val 102046"/>
                <a:gd name="f41" fmla="val 6937"/>
                <a:gd name="f42" fmla="val 13609"/>
                <a:gd name="f43" fmla="val 3819"/>
                <a:gd name="f44" fmla="val 11599"/>
                <a:gd name="f45" fmla="val 1047"/>
                <a:gd name="f46" fmla="val 8625"/>
                <a:gd name="f47" fmla="val 106"/>
                <a:gd name="f48" fmla="val 7151"/>
                <a:gd name="f49" fmla="val 6347"/>
                <a:gd name="f50" fmla="val 5637"/>
                <a:gd name="f51" fmla="val -35"/>
                <a:gd name="f52" fmla="val 4914"/>
                <a:gd name="f53" fmla="val 4204"/>
                <a:gd name="f54" fmla="val 2864"/>
                <a:gd name="f55" fmla="val 1658"/>
                <a:gd name="f56" fmla="val 909"/>
                <a:gd name="f57" fmla="val 1377"/>
                <a:gd name="f58" fmla="val 1255"/>
                <a:gd name="f59" fmla="val 1069"/>
                <a:gd name="f60" fmla="val 1570"/>
                <a:gd name="f61" fmla="val 720"/>
                <a:gd name="f62" fmla="val 1847"/>
                <a:gd name="f63" fmla="val 452"/>
                <a:gd name="f64" fmla="val 2219"/>
                <a:gd name="f65" fmla="val 224"/>
                <a:gd name="f66" fmla="val 2624"/>
                <a:gd name="f67" fmla="val 50"/>
                <a:gd name="f68" fmla="val 3053"/>
                <a:gd name="f69" fmla="val -3"/>
                <a:gd name="f70" fmla="val 3453"/>
                <a:gd name="f71" fmla="val 3858"/>
                <a:gd name="f72" fmla="val 4258"/>
                <a:gd name="f73" fmla="val -17"/>
                <a:gd name="f74" fmla="val 4747"/>
                <a:gd name="f75" fmla="val 5243"/>
                <a:gd name="f76" fmla="val 5732"/>
                <a:gd name="f77" fmla="val 101645"/>
                <a:gd name="f78" fmla="val 103252"/>
                <a:gd name="f79" fmla="+- 0 0 -90"/>
                <a:gd name="f80" fmla="*/ f3 1 13582"/>
                <a:gd name="f81" fmla="*/ f4 1 109296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13582"/>
                <a:gd name="f90" fmla="*/ f86 1 109296"/>
                <a:gd name="f91" fmla="*/ 184 f87 1"/>
                <a:gd name="f92" fmla="*/ 103520 f86 1"/>
                <a:gd name="f93" fmla="*/ 104994 f86 1"/>
                <a:gd name="f94" fmla="*/ 106065 f86 1"/>
                <a:gd name="f95" fmla="*/ 1122 f87 1"/>
                <a:gd name="f96" fmla="*/ 107405 f86 1"/>
                <a:gd name="f97" fmla="*/ 1792 f87 1"/>
                <a:gd name="f98" fmla="*/ 108209 f86 1"/>
                <a:gd name="f99" fmla="*/ 3132 f87 1"/>
                <a:gd name="f100" fmla="*/ 109146 f86 1"/>
                <a:gd name="f101" fmla="*/ 3936 f87 1"/>
                <a:gd name="f102" fmla="*/ 6615 f87 1"/>
                <a:gd name="f103" fmla="*/ 9831 f87 1"/>
                <a:gd name="f104" fmla="*/ 108342 f86 1"/>
                <a:gd name="f105" fmla="*/ 13582 f87 1"/>
                <a:gd name="f106" fmla="*/ 102046 f86 1"/>
                <a:gd name="f107" fmla="*/ 6937 f86 1"/>
                <a:gd name="f108" fmla="*/ 8625 f87 1"/>
                <a:gd name="f109" fmla="*/ 106 f86 1"/>
                <a:gd name="f110" fmla="*/ 7151 f87 1"/>
                <a:gd name="f111" fmla="*/ 6347 f87 1"/>
                <a:gd name="f112" fmla="*/ 4204 f87 1"/>
                <a:gd name="f113" fmla="*/ 2864 f87 1"/>
                <a:gd name="f114" fmla="*/ 1658 f87 1"/>
                <a:gd name="f115" fmla="*/ 909 f86 1"/>
                <a:gd name="f116" fmla="*/ 720 f87 1"/>
                <a:gd name="f117" fmla="*/ 1847 f86 1"/>
                <a:gd name="f118" fmla="*/ 50 f87 1"/>
                <a:gd name="f119" fmla="*/ 3053 f86 1"/>
                <a:gd name="f120" fmla="*/ 4258 f86 1"/>
                <a:gd name="f121" fmla="*/ 5732 f86 1"/>
                <a:gd name="f122" fmla="*/ 101645 f86 1"/>
                <a:gd name="f123" fmla="+- f88 0 f1"/>
                <a:gd name="f124" fmla="*/ f91 1 13582"/>
                <a:gd name="f125" fmla="*/ f92 1 109296"/>
                <a:gd name="f126" fmla="*/ f93 1 109296"/>
                <a:gd name="f127" fmla="*/ f94 1 109296"/>
                <a:gd name="f128" fmla="*/ f95 1 13582"/>
                <a:gd name="f129" fmla="*/ f96 1 109296"/>
                <a:gd name="f130" fmla="*/ f97 1 13582"/>
                <a:gd name="f131" fmla="*/ f98 1 109296"/>
                <a:gd name="f132" fmla="*/ f99 1 13582"/>
                <a:gd name="f133" fmla="*/ f100 1 109296"/>
                <a:gd name="f134" fmla="*/ f101 1 13582"/>
                <a:gd name="f135" fmla="*/ f102 1 13582"/>
                <a:gd name="f136" fmla="*/ f103 1 13582"/>
                <a:gd name="f137" fmla="*/ f104 1 109296"/>
                <a:gd name="f138" fmla="*/ f105 1 13582"/>
                <a:gd name="f139" fmla="*/ f106 1 109296"/>
                <a:gd name="f140" fmla="*/ f107 1 109296"/>
                <a:gd name="f141" fmla="*/ f108 1 13582"/>
                <a:gd name="f142" fmla="*/ f109 1 109296"/>
                <a:gd name="f143" fmla="*/ f110 1 13582"/>
                <a:gd name="f144" fmla="*/ f111 1 13582"/>
                <a:gd name="f145" fmla="*/ f112 1 13582"/>
                <a:gd name="f146" fmla="*/ f113 1 13582"/>
                <a:gd name="f147" fmla="*/ f114 1 13582"/>
                <a:gd name="f148" fmla="*/ f115 1 109296"/>
                <a:gd name="f149" fmla="*/ f116 1 13582"/>
                <a:gd name="f150" fmla="*/ f117 1 109296"/>
                <a:gd name="f151" fmla="*/ f118 1 13582"/>
                <a:gd name="f152" fmla="*/ f119 1 109296"/>
                <a:gd name="f153" fmla="*/ f120 1 109296"/>
                <a:gd name="f154" fmla="*/ f121 1 109296"/>
                <a:gd name="f155" fmla="*/ f122 1 109296"/>
                <a:gd name="f156" fmla="*/ f82 1 f89"/>
                <a:gd name="f157" fmla="*/ f83 1 f89"/>
                <a:gd name="f158" fmla="*/ f82 1 f90"/>
                <a:gd name="f159" fmla="*/ f84 1 f90"/>
                <a:gd name="f160" fmla="*/ f124 1 f89"/>
                <a:gd name="f161" fmla="*/ f125 1 f90"/>
                <a:gd name="f162" fmla="*/ f126 1 f90"/>
                <a:gd name="f163" fmla="*/ f127 1 f90"/>
                <a:gd name="f164" fmla="*/ f128 1 f89"/>
                <a:gd name="f165" fmla="*/ f129 1 f90"/>
                <a:gd name="f166" fmla="*/ f130 1 f89"/>
                <a:gd name="f167" fmla="*/ f131 1 f90"/>
                <a:gd name="f168" fmla="*/ f132 1 f89"/>
                <a:gd name="f169" fmla="*/ f133 1 f90"/>
                <a:gd name="f170" fmla="*/ f134 1 f89"/>
                <a:gd name="f171" fmla="*/ f135 1 f89"/>
                <a:gd name="f172" fmla="*/ f136 1 f89"/>
                <a:gd name="f173" fmla="*/ f137 1 f90"/>
                <a:gd name="f174" fmla="*/ f138 1 f89"/>
                <a:gd name="f175" fmla="*/ f139 1 f90"/>
                <a:gd name="f176" fmla="*/ f140 1 f90"/>
                <a:gd name="f177" fmla="*/ f141 1 f89"/>
                <a:gd name="f178" fmla="*/ f142 1 f90"/>
                <a:gd name="f179" fmla="*/ f143 1 f89"/>
                <a:gd name="f180" fmla="*/ f144 1 f89"/>
                <a:gd name="f181" fmla="*/ f145 1 f89"/>
                <a:gd name="f182" fmla="*/ f146 1 f89"/>
                <a:gd name="f183" fmla="*/ f147 1 f89"/>
                <a:gd name="f184" fmla="*/ f148 1 f90"/>
                <a:gd name="f185" fmla="*/ f149 1 f89"/>
                <a:gd name="f186" fmla="*/ f150 1 f90"/>
                <a:gd name="f187" fmla="*/ f151 1 f89"/>
                <a:gd name="f188" fmla="*/ f152 1 f90"/>
                <a:gd name="f189" fmla="*/ f153 1 f90"/>
                <a:gd name="f190" fmla="*/ f154 1 f90"/>
                <a:gd name="f191" fmla="*/ f155 1 f90"/>
                <a:gd name="f192" fmla="*/ f156 f80 1"/>
                <a:gd name="f193" fmla="*/ f157 f80 1"/>
                <a:gd name="f194" fmla="*/ f159 f81 1"/>
                <a:gd name="f195" fmla="*/ f158 f81 1"/>
                <a:gd name="f196" fmla="*/ f160 f80 1"/>
                <a:gd name="f197" fmla="*/ f161 f81 1"/>
                <a:gd name="f198" fmla="*/ f162 f81 1"/>
                <a:gd name="f199" fmla="*/ f163 f81 1"/>
                <a:gd name="f200" fmla="*/ f164 f80 1"/>
                <a:gd name="f201" fmla="*/ f165 f81 1"/>
                <a:gd name="f202" fmla="*/ f166 f80 1"/>
                <a:gd name="f203" fmla="*/ f167 f81 1"/>
                <a:gd name="f204" fmla="*/ f168 f80 1"/>
                <a:gd name="f205" fmla="*/ f169 f81 1"/>
                <a:gd name="f206" fmla="*/ f170 f80 1"/>
                <a:gd name="f207" fmla="*/ f171 f80 1"/>
                <a:gd name="f208" fmla="*/ f172 f80 1"/>
                <a:gd name="f209" fmla="*/ f173 f81 1"/>
                <a:gd name="f210" fmla="*/ f174 f80 1"/>
                <a:gd name="f211" fmla="*/ f175 f81 1"/>
                <a:gd name="f212" fmla="*/ f176 f81 1"/>
                <a:gd name="f213" fmla="*/ f177 f80 1"/>
                <a:gd name="f214" fmla="*/ f178 f81 1"/>
                <a:gd name="f215" fmla="*/ f179 f80 1"/>
                <a:gd name="f216" fmla="*/ f180 f80 1"/>
                <a:gd name="f217" fmla="*/ f181 f80 1"/>
                <a:gd name="f218" fmla="*/ f182 f80 1"/>
                <a:gd name="f219" fmla="*/ f183 f80 1"/>
                <a:gd name="f220" fmla="*/ f184 f81 1"/>
                <a:gd name="f221" fmla="*/ f185 f80 1"/>
                <a:gd name="f222" fmla="*/ f186 f81 1"/>
                <a:gd name="f223" fmla="*/ f187 f80 1"/>
                <a:gd name="f224" fmla="*/ f188 f81 1"/>
                <a:gd name="f225" fmla="*/ f189 f81 1"/>
                <a:gd name="f226" fmla="*/ f190 f81 1"/>
                <a:gd name="f227" fmla="*/ f191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96" y="f197"/>
                </a:cxn>
                <a:cxn ang="f123">
                  <a:pos x="f196" y="f198"/>
                </a:cxn>
                <a:cxn ang="f123">
                  <a:pos x="f196" y="f199"/>
                </a:cxn>
                <a:cxn ang="f123">
                  <a:pos x="f200" y="f201"/>
                </a:cxn>
                <a:cxn ang="f123">
                  <a:pos x="f202" y="f203"/>
                </a:cxn>
                <a:cxn ang="f123">
                  <a:pos x="f204" y="f205"/>
                </a:cxn>
                <a:cxn ang="f123">
                  <a:pos x="f206" y="f205"/>
                </a:cxn>
                <a:cxn ang="f123">
                  <a:pos x="f207" y="f205"/>
                </a:cxn>
                <a:cxn ang="f123">
                  <a:pos x="f208" y="f209"/>
                </a:cxn>
                <a:cxn ang="f123">
                  <a:pos x="f208" y="f209"/>
                </a:cxn>
                <a:cxn ang="f123">
                  <a:pos x="f210" y="f211"/>
                </a:cxn>
                <a:cxn ang="f123">
                  <a:pos x="f210" y="f212"/>
                </a:cxn>
                <a:cxn ang="f123">
                  <a:pos x="f213" y="f214"/>
                </a:cxn>
                <a:cxn ang="f123">
                  <a:pos x="f215" y="f214"/>
                </a:cxn>
                <a:cxn ang="f123">
                  <a:pos x="f216" y="f214"/>
                </a:cxn>
                <a:cxn ang="f123">
                  <a:pos x="f217" y="f214"/>
                </a:cxn>
                <a:cxn ang="f123">
                  <a:pos x="f218" y="f214"/>
                </a:cxn>
                <a:cxn ang="f123">
                  <a:pos x="f219" y="f220"/>
                </a:cxn>
                <a:cxn ang="f123">
                  <a:pos x="f221" y="f222"/>
                </a:cxn>
                <a:cxn ang="f123">
                  <a:pos x="f223" y="f224"/>
                </a:cxn>
                <a:cxn ang="f123">
                  <a:pos x="f223" y="f225"/>
                </a:cxn>
                <a:cxn ang="f123">
                  <a:pos x="f223" y="f226"/>
                </a:cxn>
                <a:cxn ang="f123">
                  <a:pos x="f223" y="f226"/>
                </a:cxn>
                <a:cxn ang="f123">
                  <a:pos x="f223" y="f227"/>
                </a:cxn>
                <a:cxn ang="f123">
                  <a:pos x="f196" y="f197"/>
                </a:cxn>
              </a:cxnLst>
              <a:rect l="f192" t="f195" r="f193" b="f194"/>
              <a:pathLst>
                <a:path w="13582" h="109296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3" y="f24"/>
                    <a:pt x="f23" y="f24"/>
                    <a:pt x="f25" y="f24"/>
                  </a:cubicBezTo>
                  <a:cubicBezTo>
                    <a:pt x="f26" y="f27"/>
                    <a:pt x="f28" y="f27"/>
                    <a:pt x="f29" y="f24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cubicBezTo>
                    <a:pt x="f36" y="f37"/>
                    <a:pt x="f38" y="f39"/>
                    <a:pt x="f6" y="f40"/>
                  </a:cubicBezTo>
                  <a:lnTo>
                    <a:pt x="f6" y="f41"/>
                  </a:lnTo>
                  <a:cubicBezTo>
                    <a:pt x="f42" y="f43"/>
                    <a:pt x="f44" y="f45"/>
                    <a:pt x="f46" y="f47"/>
                  </a:cubicBezTo>
                  <a:lnTo>
                    <a:pt x="f48" y="f47"/>
                  </a:lnTo>
                  <a:lnTo>
                    <a:pt x="f49" y="f47"/>
                  </a:lnTo>
                  <a:cubicBezTo>
                    <a:pt x="f50" y="f51"/>
                    <a:pt x="f52" y="f51"/>
                    <a:pt x="f53" y="f47"/>
                  </a:cubicBezTo>
                  <a:lnTo>
                    <a:pt x="f54" y="f47"/>
                  </a:lnTo>
                  <a:lnTo>
                    <a:pt x="f55" y="f56"/>
                  </a:ln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67" y="f68"/>
                  </a:cubicBezTo>
                  <a:cubicBezTo>
                    <a:pt x="f69" y="f70"/>
                    <a:pt x="f69" y="f71"/>
                    <a:pt x="f67" y="f72"/>
                  </a:cubicBezTo>
                  <a:cubicBezTo>
                    <a:pt x="f73" y="f74"/>
                    <a:pt x="f73" y="f75"/>
                    <a:pt x="f67" y="f76"/>
                  </a:cubicBezTo>
                  <a:cubicBezTo>
                    <a:pt x="f67" y="f76"/>
                    <a:pt x="f67" y="f76"/>
                    <a:pt x="f67" y="f76"/>
                  </a:cubicBezTo>
                  <a:lnTo>
                    <a:pt x="f67" y="f77"/>
                  </a:lnTo>
                  <a:cubicBezTo>
                    <a:pt x="f67" y="f77"/>
                    <a:pt x="f8" y="f7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5" name="Freeform: Shape 1888">
              <a:extLst>
                <a:ext uri="{FF2B5EF4-FFF2-40B4-BE49-F238E27FC236}">
                  <a16:creationId xmlns:a16="http://schemas.microsoft.com/office/drawing/2014/main" id="{7BBAB63A-5F21-879A-8915-34CAF16A63A5}"/>
                </a:ext>
              </a:extLst>
            </p:cNvPr>
            <p:cNvSpPr/>
            <p:nvPr/>
          </p:nvSpPr>
          <p:spPr>
            <a:xfrm>
              <a:off x="290605" y="6105147"/>
              <a:ext cx="13944" cy="234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07"/>
                <a:gd name="f7" fmla="val 23459"/>
                <a:gd name="f8" fmla="val 13233"/>
                <a:gd name="f9" fmla="val 4303"/>
                <a:gd name="f10" fmla="val 12791"/>
                <a:gd name="f11" fmla="val 3259"/>
                <a:gd name="f12" fmla="val 12045"/>
                <a:gd name="f13" fmla="val 2374"/>
                <a:gd name="f14" fmla="val 11090"/>
                <a:gd name="f15" fmla="val 1758"/>
                <a:gd name="f16" fmla="val 8610"/>
                <a:gd name="f17" fmla="val -586"/>
                <a:gd name="f18" fmla="val 4727"/>
                <a:gd name="f19" fmla="val 2247"/>
                <a:gd name="f20" fmla="val 1325"/>
                <a:gd name="f21" fmla="val 2415"/>
                <a:gd name="f22" fmla="val 587"/>
                <a:gd name="f23" fmla="val 3285"/>
                <a:gd name="f24" fmla="val 103"/>
                <a:gd name="f25" fmla="val -34"/>
                <a:gd name="f26" fmla="val 5107"/>
                <a:gd name="f27" fmla="val 5911"/>
                <a:gd name="f28" fmla="val 6715"/>
                <a:gd name="f29" fmla="val 16092"/>
                <a:gd name="f30" fmla="val 102"/>
                <a:gd name="f31" fmla="val 20110"/>
                <a:gd name="f32" fmla="val 3322"/>
                <a:gd name="f33" fmla="val 23392"/>
                <a:gd name="f34" fmla="val 7338"/>
                <a:gd name="f35" fmla="val 11409"/>
                <a:gd name="f36" fmla="val 20164"/>
                <a:gd name="f37" fmla="val 7652"/>
                <a:gd name="f38" fmla="val 14479"/>
                <a:gd name="f39" fmla="val 6433"/>
                <a:gd name="f40" fmla="val 13976"/>
                <a:gd name="f41" fmla="val 5295"/>
                <a:gd name="f42" fmla="+- 0 0 -90"/>
                <a:gd name="f43" fmla="*/ f3 1 14707"/>
                <a:gd name="f44" fmla="*/ f4 1 23459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4707"/>
                <a:gd name="f53" fmla="*/ f49 1 23459"/>
                <a:gd name="f54" fmla="*/ 13233 f50 1"/>
                <a:gd name="f55" fmla="*/ 4303 f49 1"/>
                <a:gd name="f56" fmla="*/ 11090 f50 1"/>
                <a:gd name="f57" fmla="*/ 1758 f49 1"/>
                <a:gd name="f58" fmla="*/ 2247 f50 1"/>
                <a:gd name="f59" fmla="*/ 103 f50 1"/>
                <a:gd name="f60" fmla="*/ 6715 f49 1"/>
                <a:gd name="f61" fmla="*/ 16092 f49 1"/>
                <a:gd name="f62" fmla="*/ 7338 f50 1"/>
                <a:gd name="f63" fmla="*/ 23459 f49 1"/>
                <a:gd name="f64" fmla="*/ 14707 f50 1"/>
                <a:gd name="f65" fmla="*/ 7652 f49 1"/>
                <a:gd name="f66" fmla="+- f51 0 f1"/>
                <a:gd name="f67" fmla="*/ f54 1 14707"/>
                <a:gd name="f68" fmla="*/ f55 1 23459"/>
                <a:gd name="f69" fmla="*/ f56 1 14707"/>
                <a:gd name="f70" fmla="*/ f57 1 23459"/>
                <a:gd name="f71" fmla="*/ f58 1 14707"/>
                <a:gd name="f72" fmla="*/ f59 1 14707"/>
                <a:gd name="f73" fmla="*/ f60 1 23459"/>
                <a:gd name="f74" fmla="*/ f61 1 23459"/>
                <a:gd name="f75" fmla="*/ f62 1 14707"/>
                <a:gd name="f76" fmla="*/ f63 1 23459"/>
                <a:gd name="f77" fmla="*/ f64 1 14707"/>
                <a:gd name="f78" fmla="*/ f65 1 23459"/>
                <a:gd name="f79" fmla="*/ f45 1 f52"/>
                <a:gd name="f80" fmla="*/ f46 1 f52"/>
                <a:gd name="f81" fmla="*/ f45 1 f53"/>
                <a:gd name="f82" fmla="*/ f47 1 f53"/>
                <a:gd name="f83" fmla="*/ f67 1 f52"/>
                <a:gd name="f84" fmla="*/ f68 1 f53"/>
                <a:gd name="f85" fmla="*/ f69 1 f52"/>
                <a:gd name="f86" fmla="*/ f70 1 f53"/>
                <a:gd name="f87" fmla="*/ f71 1 f52"/>
                <a:gd name="f88" fmla="*/ f72 1 f52"/>
                <a:gd name="f89" fmla="*/ f73 1 f53"/>
                <a:gd name="f90" fmla="*/ f74 1 f53"/>
                <a:gd name="f91" fmla="*/ f75 1 f52"/>
                <a:gd name="f92" fmla="*/ f76 1 f53"/>
                <a:gd name="f93" fmla="*/ f77 1 f52"/>
                <a:gd name="f94" fmla="*/ f78 1 f53"/>
                <a:gd name="f95" fmla="*/ f79 f43 1"/>
                <a:gd name="f96" fmla="*/ f80 f43 1"/>
                <a:gd name="f97" fmla="*/ f82 f44 1"/>
                <a:gd name="f98" fmla="*/ f81 f44 1"/>
                <a:gd name="f99" fmla="*/ f83 f43 1"/>
                <a:gd name="f100" fmla="*/ f84 f44 1"/>
                <a:gd name="f101" fmla="*/ f85 f43 1"/>
                <a:gd name="f102" fmla="*/ f86 f44 1"/>
                <a:gd name="f103" fmla="*/ f87 f43 1"/>
                <a:gd name="f104" fmla="*/ f88 f43 1"/>
                <a:gd name="f105" fmla="*/ f89 f44 1"/>
                <a:gd name="f106" fmla="*/ f90 f44 1"/>
                <a:gd name="f107" fmla="*/ f91 f43 1"/>
                <a:gd name="f108" fmla="*/ f92 f44 1"/>
                <a:gd name="f109" fmla="*/ f93 f43 1"/>
                <a:gd name="f110" fmla="*/ f94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99" y="f100"/>
                </a:cxn>
                <a:cxn ang="f66">
                  <a:pos x="f101" y="f102"/>
                </a:cxn>
                <a:cxn ang="f66">
                  <a:pos x="f103" y="f102"/>
                </a:cxn>
                <a:cxn ang="f66">
                  <a:pos x="f104" y="f100"/>
                </a:cxn>
                <a:cxn ang="f66">
                  <a:pos x="f104" y="f105"/>
                </a:cxn>
                <a:cxn ang="f66">
                  <a:pos x="f104" y="f106"/>
                </a:cxn>
                <a:cxn ang="f66">
                  <a:pos x="f107" y="f108"/>
                </a:cxn>
                <a:cxn ang="f66">
                  <a:pos x="f109" y="f106"/>
                </a:cxn>
                <a:cxn ang="f66">
                  <a:pos x="f109" y="f110"/>
                </a:cxn>
                <a:cxn ang="f66">
                  <a:pos x="f99" y="f100"/>
                </a:cxn>
              </a:cxnLst>
              <a:rect l="f95" t="f98" r="f96" b="f97"/>
              <a:pathLst>
                <a:path w="14707" h="2345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9"/>
                  </a:cubicBezTo>
                  <a:cubicBezTo>
                    <a:pt x="f25" y="f26"/>
                    <a:pt x="f25" y="f27"/>
                    <a:pt x="f24" y="f28"/>
                  </a:cubicBezTo>
                  <a:lnTo>
                    <a:pt x="f24" y="f29"/>
                  </a:lnTo>
                  <a:cubicBezTo>
                    <a:pt x="f30" y="f31"/>
                    <a:pt x="f32" y="f33"/>
                    <a:pt x="f34" y="f7"/>
                  </a:cubicBezTo>
                  <a:cubicBezTo>
                    <a:pt x="f35" y="f7"/>
                    <a:pt x="f6" y="f36"/>
                    <a:pt x="f6" y="f29"/>
                  </a:cubicBezTo>
                  <a:lnTo>
                    <a:pt x="f6" y="f37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</p:grpSp>
      <p:sp>
        <p:nvSpPr>
          <p:cNvPr id="946" name="Fußzeilenplatzhalter 4">
            <a:extLst>
              <a:ext uri="{FF2B5EF4-FFF2-40B4-BE49-F238E27FC236}">
                <a16:creationId xmlns:a16="http://schemas.microsoft.com/office/drawing/2014/main" id="{D730FD02-FD72-E0BA-5396-4F0DC8A0697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947" name="Datumsplatzhalter 3">
            <a:extLst>
              <a:ext uri="{FF2B5EF4-FFF2-40B4-BE49-F238E27FC236}">
                <a16:creationId xmlns:a16="http://schemas.microsoft.com/office/drawing/2014/main" id="{B4D57985-D2AE-0FAB-8573-A4430359216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01.07.20XX</a:t>
            </a:r>
          </a:p>
        </p:txBody>
      </p:sp>
      <p:sp>
        <p:nvSpPr>
          <p:cNvPr id="948" name="Foliennummernplatzhalter 5">
            <a:extLst>
              <a:ext uri="{FF2B5EF4-FFF2-40B4-BE49-F238E27FC236}">
                <a16:creationId xmlns:a16="http://schemas.microsoft.com/office/drawing/2014/main" id="{91F05891-3A00-8FC2-14FC-7812132B90B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94586774-51C0-4513-8A85-AFB6368CF620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02222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2DFA5B-0BC1-77B5-6E78-56D074F2FF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B5D694-2768-6E43-9D93-8B19B3B61B9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23544" y="2002536"/>
            <a:ext cx="4901183" cy="393192"/>
          </a:xfrm>
        </p:spPr>
        <p:txBody>
          <a:bodyPr anchor="b"/>
          <a:lstStyle>
            <a:lvl1pPr marL="0" indent="0">
              <a:buNone/>
              <a:defRPr sz="14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MASTERTEXTFORMAT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21761FB-00AD-51C9-CECC-92EA03BDBA6C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923544" y="2670048"/>
            <a:ext cx="4901183" cy="32004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DCBFE86-2076-FE64-E0CC-EECA69D00C0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64224" y="2002536"/>
            <a:ext cx="5166359" cy="393192"/>
          </a:xfrm>
        </p:spPr>
        <p:txBody>
          <a:bodyPr anchor="b"/>
          <a:lstStyle>
            <a:lvl1pPr marL="0" indent="0">
              <a:buNone/>
              <a:defRPr sz="14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MASTERTEXTFORMAT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089E699-32C8-2CBF-7329-D61975DDD193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364224" y="2532888"/>
            <a:ext cx="5166359" cy="36941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A47DD8B-BE92-A4DF-C8AE-5D390ED61A5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01.07.20XX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8749187-F8F8-2131-AB18-3F21B7C7070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44BB7E7-CF72-E5F6-E309-DE1CB230764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86D257-6A0E-415C-BAD3-C82A9D87B327}" type="slidenum">
              <a:t>‹Nr.›</a:t>
            </a:fld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CD968B85-327D-CE53-C30B-520F36E133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72768" y="1389888"/>
            <a:ext cx="9052560" cy="395862"/>
          </a:xfrm>
        </p:spPr>
        <p:txBody>
          <a:bodyPr anchorCtr="1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latin typeface="Posterama"/>
              </a:defRPr>
            </a:lvl1pPr>
          </a:lstStyle>
          <a:p>
            <a:pPr lvl="0"/>
            <a:r>
              <a:rPr lang="de-DE"/>
              <a:t>Klicken Sie auf Text</a:t>
            </a:r>
          </a:p>
        </p:txBody>
      </p:sp>
    </p:spTree>
    <p:extLst>
      <p:ext uri="{BB962C8B-B14F-4D97-AF65-F5344CB8AC3E}">
        <p14:creationId xmlns:p14="http://schemas.microsoft.com/office/powerpoint/2010/main" val="1677437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Zeitach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B6DCD-1767-7C61-23CB-0A16A23FD06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3" name="Fußzeilenplatzhalter 5">
            <a:extLst>
              <a:ext uri="{FF2B5EF4-FFF2-40B4-BE49-F238E27FC236}">
                <a16:creationId xmlns:a16="http://schemas.microsoft.com/office/drawing/2014/main" id="{139719F0-D4A8-F913-C4D6-2BD5092842D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4" name="Foliennummernplatzhalter 6">
            <a:extLst>
              <a:ext uri="{FF2B5EF4-FFF2-40B4-BE49-F238E27FC236}">
                <a16:creationId xmlns:a16="http://schemas.microsoft.com/office/drawing/2014/main" id="{E262A2DC-D573-18F5-D1E6-92CCC57D9E0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8F45BB-E4B0-4AF6-AD0F-1EBFEA786037}" type="slidenum">
              <a:t>‹Nr.›</a:t>
            </a:fld>
            <a:endParaRPr lang="de-DE"/>
          </a:p>
        </p:txBody>
      </p:sp>
      <p:sp>
        <p:nvSpPr>
          <p:cNvPr id="5" name="Textplatzhalter 10">
            <a:extLst>
              <a:ext uri="{FF2B5EF4-FFF2-40B4-BE49-F238E27FC236}">
                <a16:creationId xmlns:a16="http://schemas.microsoft.com/office/drawing/2014/main" id="{F206153D-FA93-8647-199B-D516C4FFCF0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4400" y="3422955"/>
            <a:ext cx="731520" cy="457200"/>
          </a:xfrm>
        </p:spPr>
        <p:txBody>
          <a:bodyPr anchor="ctr" anchorCtr="1"/>
          <a:lstStyle>
            <a:lvl1pPr marL="0" indent="0" algn="ctr">
              <a:buNone/>
              <a:defRPr sz="1400" b="1">
                <a:latin typeface="Posterama"/>
              </a:defRPr>
            </a:lvl1pPr>
          </a:lstStyle>
          <a:p>
            <a:pPr lvl="0"/>
            <a:r>
              <a:rPr lang="de-DE"/>
              <a:t>Jahr</a:t>
            </a:r>
          </a:p>
        </p:txBody>
      </p:sp>
      <p:sp>
        <p:nvSpPr>
          <p:cNvPr id="6" name="Textplatzhalter 10">
            <a:extLst>
              <a:ext uri="{FF2B5EF4-FFF2-40B4-BE49-F238E27FC236}">
                <a16:creationId xmlns:a16="http://schemas.microsoft.com/office/drawing/2014/main" id="{806F39C7-0A49-FB29-E59C-758925E7FB7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65960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7" name="Textplatzhalter 10">
            <a:extLst>
              <a:ext uri="{FF2B5EF4-FFF2-40B4-BE49-F238E27FC236}">
                <a16:creationId xmlns:a16="http://schemas.microsoft.com/office/drawing/2014/main" id="{F90F4E1B-A4CC-D592-E6D3-9F17A6C91C3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753880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8" name="Textplatzhalter 10">
            <a:extLst>
              <a:ext uri="{FF2B5EF4-FFF2-40B4-BE49-F238E27FC236}">
                <a16:creationId xmlns:a16="http://schemas.microsoft.com/office/drawing/2014/main" id="{59717102-72E5-A362-5D9C-37C8239A833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1800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9" name="Textplatzhalter 10">
            <a:extLst>
              <a:ext uri="{FF2B5EF4-FFF2-40B4-BE49-F238E27FC236}">
                <a16:creationId xmlns:a16="http://schemas.microsoft.com/office/drawing/2014/main" id="{44B185FD-BC3F-61B5-7A1A-1DD3AAA29A9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29720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10" name="Textplatzhalter 10">
            <a:extLst>
              <a:ext uri="{FF2B5EF4-FFF2-40B4-BE49-F238E27FC236}">
                <a16:creationId xmlns:a16="http://schemas.microsoft.com/office/drawing/2014/main" id="{FD1F261B-4E0A-F5A8-96FA-58AF862CDC1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4400" y="4224226"/>
            <a:ext cx="731520" cy="457200"/>
          </a:xfrm>
        </p:spPr>
        <p:txBody>
          <a:bodyPr anchor="ctr" anchorCtr="1"/>
          <a:lstStyle>
            <a:lvl1pPr marL="0" indent="0" algn="ctr">
              <a:buNone/>
              <a:defRPr sz="1400" b="1">
                <a:latin typeface="Posterama"/>
              </a:defRPr>
            </a:lvl1pPr>
          </a:lstStyle>
          <a:p>
            <a:pPr lvl="0"/>
            <a:r>
              <a:rPr lang="de-DE"/>
              <a:t>Jahr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EC9D7141-BA91-5FD5-86B1-BAC091FD4AD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17640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E363A923-5470-74A2-B853-4F6C836D1A8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905560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FDC97378-44FB-2EAD-CFE7-8AEF269D1F8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93481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14" name="Textplatzhalter 10">
            <a:extLst>
              <a:ext uri="{FF2B5EF4-FFF2-40B4-BE49-F238E27FC236}">
                <a16:creationId xmlns:a16="http://schemas.microsoft.com/office/drawing/2014/main" id="{4A1FEB2C-70A0-90CA-FAF2-AAE481B5196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057241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15" name="Textplatzhalter 10">
            <a:extLst>
              <a:ext uri="{FF2B5EF4-FFF2-40B4-BE49-F238E27FC236}">
                <a16:creationId xmlns:a16="http://schemas.microsoft.com/office/drawing/2014/main" id="{2B88B6B9-959E-0A32-E955-671DA723CF3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481401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16" name="Textplatzhalter 10">
            <a:extLst>
              <a:ext uri="{FF2B5EF4-FFF2-40B4-BE49-F238E27FC236}">
                <a16:creationId xmlns:a16="http://schemas.microsoft.com/office/drawing/2014/main" id="{80C30A18-622B-C086-FDA2-39FFFE0C06E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269321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17" name="Textplatzhalter 10">
            <a:extLst>
              <a:ext uri="{FF2B5EF4-FFF2-40B4-BE49-F238E27FC236}">
                <a16:creationId xmlns:a16="http://schemas.microsoft.com/office/drawing/2014/main" id="{90B4EE98-443A-E71D-BE50-2ECCF124D46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845161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18" name="Textplatzhalter 10">
            <a:extLst>
              <a:ext uri="{FF2B5EF4-FFF2-40B4-BE49-F238E27FC236}">
                <a16:creationId xmlns:a16="http://schemas.microsoft.com/office/drawing/2014/main" id="{FE5A47E1-E80E-8253-F131-6CB521C519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633082" y="3570393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961E625-D918-F811-C40D-E5E4E8D5465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69919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0" name="Textplatzhalter 10">
            <a:extLst>
              <a:ext uri="{FF2B5EF4-FFF2-40B4-BE49-F238E27FC236}">
                <a16:creationId xmlns:a16="http://schemas.microsoft.com/office/drawing/2014/main" id="{34031945-F5EA-CB48-4F58-16FE960337A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757601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1" name="Textplatzhalter 10">
            <a:extLst>
              <a:ext uri="{FF2B5EF4-FFF2-40B4-BE49-F238E27FC236}">
                <a16:creationId xmlns:a16="http://schemas.microsoft.com/office/drawing/2014/main" id="{0552F806-C6CB-93D6-D597-6CDF484590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45293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2" name="Textplatzhalter 10">
            <a:extLst>
              <a:ext uri="{FF2B5EF4-FFF2-40B4-BE49-F238E27FC236}">
                <a16:creationId xmlns:a16="http://schemas.microsoft.com/office/drawing/2014/main" id="{39E76CB7-3575-C24A-76A2-0BB062A75E4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32975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3" name="Textplatzhalter 10">
            <a:extLst>
              <a:ext uri="{FF2B5EF4-FFF2-40B4-BE49-F238E27FC236}">
                <a16:creationId xmlns:a16="http://schemas.microsoft.com/office/drawing/2014/main" id="{794DB5A5-9F03-2F4D-99EC-D9FFB8E540B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20667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4" name="Textplatzhalter 10">
            <a:extLst>
              <a:ext uri="{FF2B5EF4-FFF2-40B4-BE49-F238E27FC236}">
                <a16:creationId xmlns:a16="http://schemas.microsoft.com/office/drawing/2014/main" id="{B579D791-016A-E72F-9B42-D11B836B40F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908349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5" name="Textplatzhalter 10">
            <a:extLst>
              <a:ext uri="{FF2B5EF4-FFF2-40B4-BE49-F238E27FC236}">
                <a16:creationId xmlns:a16="http://schemas.microsoft.com/office/drawing/2014/main" id="{D3A4EEAA-ECD9-A52A-EFA8-1B03C7AA5A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96041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6" name="Textplatzhalter 10">
            <a:extLst>
              <a:ext uri="{FF2B5EF4-FFF2-40B4-BE49-F238E27FC236}">
                <a16:creationId xmlns:a16="http://schemas.microsoft.com/office/drawing/2014/main" id="{D0B0017D-314A-F35D-3E71-CC19E19055E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059097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7" name="Textplatzhalter 10">
            <a:extLst>
              <a:ext uri="{FF2B5EF4-FFF2-40B4-BE49-F238E27FC236}">
                <a16:creationId xmlns:a16="http://schemas.microsoft.com/office/drawing/2014/main" id="{FFA6D332-AE68-4086-63B5-9654B826196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483723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8" name="Textplatzhalter 10">
            <a:extLst>
              <a:ext uri="{FF2B5EF4-FFF2-40B4-BE49-F238E27FC236}">
                <a16:creationId xmlns:a16="http://schemas.microsoft.com/office/drawing/2014/main" id="{4CB2479D-A82C-C49A-12A1-72039CA1DE2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271415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29" name="Textplatzhalter 10">
            <a:extLst>
              <a:ext uri="{FF2B5EF4-FFF2-40B4-BE49-F238E27FC236}">
                <a16:creationId xmlns:a16="http://schemas.microsoft.com/office/drawing/2014/main" id="{F3BC7742-F57F-007C-82FC-CAC68A6C9B8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846789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sp>
        <p:nvSpPr>
          <p:cNvPr id="30" name="Textplatzhalter 10">
            <a:extLst>
              <a:ext uri="{FF2B5EF4-FFF2-40B4-BE49-F238E27FC236}">
                <a16:creationId xmlns:a16="http://schemas.microsoft.com/office/drawing/2014/main" id="{C86C79F4-3F4E-3CC5-99CE-090F4E0EB2C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634472" y="4357454"/>
            <a:ext cx="64008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de-DE"/>
              <a:t>MM</a:t>
            </a:r>
          </a:p>
        </p:txBody>
      </p:sp>
      <p:cxnSp>
        <p:nvCxnSpPr>
          <p:cNvPr id="31" name="Gerader Verbinder 64">
            <a:extLst>
              <a:ext uri="{FF2B5EF4-FFF2-40B4-BE49-F238E27FC236}">
                <a16:creationId xmlns:a16="http://schemas.microsoft.com/office/drawing/2014/main" id="{9EE98283-1405-5D40-9C80-3F3ECA578D56}"/>
              </a:ext>
            </a:extLst>
          </p:cNvPr>
          <p:cNvCxnSpPr/>
          <p:nvPr/>
        </p:nvCxnSpPr>
        <p:spPr>
          <a:xfrm>
            <a:off x="940442" y="4069080"/>
            <a:ext cx="10332720" cy="0"/>
          </a:xfrm>
          <a:prstGeom prst="straightConnector1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</p:cxnSp>
      <p:sp>
        <p:nvSpPr>
          <p:cNvPr id="32" name="Textplatzhalter 3">
            <a:extLst>
              <a:ext uri="{FF2B5EF4-FFF2-40B4-BE49-F238E27FC236}">
                <a16:creationId xmlns:a16="http://schemas.microsoft.com/office/drawing/2014/main" id="{A17C6A9C-FC9B-FF87-43AF-FFD159322E9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360990" y="2055836"/>
            <a:ext cx="1793879" cy="696882"/>
          </a:xfrm>
          <a:solidFill>
            <a:srgbClr val="E0F0EF"/>
          </a:solidFill>
          <a:ln w="22229">
            <a:solidFill>
              <a:srgbClr val="000000"/>
            </a:solidFill>
            <a:prstDash val="solid"/>
          </a:ln>
        </p:spPr>
        <p:txBody>
          <a:bodyPr tIns="35999" anchorCtr="1"/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rgbClr val="404040"/>
                </a:solidFill>
                <a:latin typeface="Posterama"/>
              </a:defRPr>
            </a:lvl1pPr>
          </a:lstStyle>
          <a:p>
            <a:pPr lvl="0"/>
            <a:r>
              <a:rPr lang="de-DE"/>
              <a:t>Elementtitel</a:t>
            </a:r>
          </a:p>
        </p:txBody>
      </p:sp>
      <p:sp>
        <p:nvSpPr>
          <p:cNvPr id="33" name="Textplatzhalter 36">
            <a:extLst>
              <a:ext uri="{FF2B5EF4-FFF2-40B4-BE49-F238E27FC236}">
                <a16:creationId xmlns:a16="http://schemas.microsoft.com/office/drawing/2014/main" id="{1D22FBB2-3EF6-BDCB-0A0B-5AEC414CE41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12717" y="2466904"/>
            <a:ext cx="1690414" cy="224668"/>
          </a:xfrm>
        </p:spPr>
        <p:txBody>
          <a:bodyPr anchorCtr="1">
            <a:noAutofit/>
          </a:bodyPr>
          <a:lstStyle>
            <a:lvl1pPr marL="0" indent="0" algn="ctr">
              <a:buNone/>
              <a:defRPr sz="1100">
                <a:solidFill>
                  <a:srgbClr val="404040"/>
                </a:solidFill>
              </a:defRPr>
            </a:lvl1pPr>
          </a:lstStyle>
          <a:p>
            <a:pPr lvl="0"/>
            <a:r>
              <a:rPr lang="de-DE"/>
              <a:t>Monat Jahr</a:t>
            </a:r>
          </a:p>
        </p:txBody>
      </p:sp>
      <p:sp>
        <p:nvSpPr>
          <p:cNvPr id="34" name="Datumsplatzhalter 2">
            <a:extLst>
              <a:ext uri="{FF2B5EF4-FFF2-40B4-BE49-F238E27FC236}">
                <a16:creationId xmlns:a16="http://schemas.microsoft.com/office/drawing/2014/main" id="{B96C5014-F343-BD43-9FEA-0F42F326955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01.07.20XX</a:t>
            </a:r>
          </a:p>
        </p:txBody>
      </p:sp>
    </p:spTree>
    <p:extLst>
      <p:ext uri="{BB962C8B-B14F-4D97-AF65-F5344CB8AC3E}">
        <p14:creationId xmlns:p14="http://schemas.microsoft.com/office/powerpoint/2010/main" val="519605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B8DB18-1968-2235-FA57-0045DFA2512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84A81B-1C52-4D92-BBA8-0A8790AC5B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915927" y="1825627"/>
            <a:ext cx="10360152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5FF443-A7B6-F71C-34E6-27A2583D636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62E508-9EF2-22C6-8D05-D786A470CB6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DF866B0-FC69-1870-EC1A-10A90F80CAA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6CDEB62-8657-4EF7-8797-4CC5A174C31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27904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Team 4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D178BB-59CD-5CE6-317B-46E83054EF6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4701339-DA99-A9DB-4A6B-47A27BDCFF0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01.07.20XX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FED9EDE-DA0C-AF0A-D6B1-862D8712472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72E0FA1-F4A7-B9B8-1C37-8B136B6E32A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B1407E5-EE47-4CAB-81AE-4B887AAFD4F6}" type="slidenum">
              <a:t>‹Nr.›</a:t>
            </a:fld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1269B6F-FD55-C17F-9FFE-3C21230BF64A}"/>
              </a:ext>
            </a:extLst>
          </p:cNvPr>
          <p:cNvSpPr/>
          <p:nvPr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58C6AB6C-1CE5-8C26-C222-479A486BDD3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1832" y="4496635"/>
            <a:ext cx="210312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6FB831E-592F-BDFB-D5EA-C0A3D88629C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1832" y="4776532"/>
            <a:ext cx="2103120" cy="4572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EF99AF21-5CFB-4B9E-EAFB-13AB90A35373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078992" y="2432304"/>
            <a:ext cx="1828800" cy="1682496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10" name="Rechteck 11">
            <a:extLst>
              <a:ext uri="{FF2B5EF4-FFF2-40B4-BE49-F238E27FC236}">
                <a16:creationId xmlns:a16="http://schemas.microsoft.com/office/drawing/2014/main" id="{D50C44DA-0669-4C51-647A-C7A7FCB1CAF3}"/>
              </a:ext>
            </a:extLst>
          </p:cNvPr>
          <p:cNvSpPr/>
          <p:nvPr/>
        </p:nvSpPr>
        <p:spPr>
          <a:xfrm>
            <a:off x="3689988" y="2313432"/>
            <a:ext cx="2103120" cy="1929384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1A502B5C-1DF8-4648-70FD-B5977FB89A3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94176" y="4498912"/>
            <a:ext cx="210312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64D5B828-2174-2D03-1E54-9A208A3BCDD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94176" y="4778800"/>
            <a:ext cx="2103120" cy="4572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54F6F278-E8E9-E78C-EC9E-02DC8D8D9E1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3827148" y="2432304"/>
            <a:ext cx="1828800" cy="1682496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14" name="Rechteck 15">
            <a:extLst>
              <a:ext uri="{FF2B5EF4-FFF2-40B4-BE49-F238E27FC236}">
                <a16:creationId xmlns:a16="http://schemas.microsoft.com/office/drawing/2014/main" id="{8B0F7C24-5F3A-EBEA-BACC-E109A5429A8F}"/>
              </a:ext>
            </a:extLst>
          </p:cNvPr>
          <p:cNvSpPr/>
          <p:nvPr/>
        </p:nvSpPr>
        <p:spPr>
          <a:xfrm>
            <a:off x="6441701" y="2313432"/>
            <a:ext cx="2103120" cy="1929384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68A436E1-B355-29F0-6980-DD702C3AD5D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6520" y="4494358"/>
            <a:ext cx="210312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C6DB6108-E382-6AE2-779F-C7CDC803502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6520" y="4774246"/>
            <a:ext cx="2103120" cy="4572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45032C5-D7A9-BD9D-E90F-4DDF10A4A4BE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578861" y="2432304"/>
            <a:ext cx="1828800" cy="1682496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18" name="Rechteck 19">
            <a:extLst>
              <a:ext uri="{FF2B5EF4-FFF2-40B4-BE49-F238E27FC236}">
                <a16:creationId xmlns:a16="http://schemas.microsoft.com/office/drawing/2014/main" id="{C4A032E0-95C9-D8E0-715A-9873CAFED19E}"/>
              </a:ext>
            </a:extLst>
          </p:cNvPr>
          <p:cNvSpPr/>
          <p:nvPr/>
        </p:nvSpPr>
        <p:spPr>
          <a:xfrm>
            <a:off x="9165351" y="2313432"/>
            <a:ext cx="2103120" cy="1929384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19" name="Textplatzhalter 7">
            <a:extLst>
              <a:ext uri="{FF2B5EF4-FFF2-40B4-BE49-F238E27FC236}">
                <a16:creationId xmlns:a16="http://schemas.microsoft.com/office/drawing/2014/main" id="{C8C8E335-43DD-6B09-58D4-B31037198B5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62288" y="4496626"/>
            <a:ext cx="2103120" cy="27432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0" name="Textplatzhalter 7">
            <a:extLst>
              <a:ext uri="{FF2B5EF4-FFF2-40B4-BE49-F238E27FC236}">
                <a16:creationId xmlns:a16="http://schemas.microsoft.com/office/drawing/2014/main" id="{BF346F55-2989-7DAA-EAA6-10A26A1D5A6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62288" y="4776523"/>
            <a:ext cx="2103120" cy="4572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21" name="Bildplatzhalter 10">
            <a:extLst>
              <a:ext uri="{FF2B5EF4-FFF2-40B4-BE49-F238E27FC236}">
                <a16:creationId xmlns:a16="http://schemas.microsoft.com/office/drawing/2014/main" id="{D1AEA31C-B0E7-13B5-9295-B9FBC9BD49E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9302511" y="2432304"/>
            <a:ext cx="1828800" cy="1682496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3619391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Team 8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39">
            <a:extLst>
              <a:ext uri="{FF2B5EF4-FFF2-40B4-BE49-F238E27FC236}">
                <a16:creationId xmlns:a16="http://schemas.microsoft.com/office/drawing/2014/main" id="{AFB1605C-B34F-7425-3777-F5AA22E96F24}"/>
              </a:ext>
            </a:extLst>
          </p:cNvPr>
          <p:cNvSpPr/>
          <p:nvPr/>
        </p:nvSpPr>
        <p:spPr>
          <a:xfrm>
            <a:off x="941832" y="1799081"/>
            <a:ext cx="1920240" cy="1554480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" name="Bildplatzhalter 10">
            <a:extLst>
              <a:ext uri="{FF2B5EF4-FFF2-40B4-BE49-F238E27FC236}">
                <a16:creationId xmlns:a16="http://schemas.microsoft.com/office/drawing/2014/main" id="{03652AA6-0885-81D9-3066-3EF130452E3A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056132" y="1913381"/>
            <a:ext cx="1691640" cy="1325880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4" name="Rechteck 41">
            <a:extLst>
              <a:ext uri="{FF2B5EF4-FFF2-40B4-BE49-F238E27FC236}">
                <a16:creationId xmlns:a16="http://schemas.microsoft.com/office/drawing/2014/main" id="{28F0028E-A74F-92EB-B1B0-FF644E84A44D}"/>
              </a:ext>
            </a:extLst>
          </p:cNvPr>
          <p:cNvSpPr/>
          <p:nvPr/>
        </p:nvSpPr>
        <p:spPr>
          <a:xfrm>
            <a:off x="3740152" y="1799081"/>
            <a:ext cx="1920240" cy="1554480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5" name="Bildplatzhalter 10">
            <a:extLst>
              <a:ext uri="{FF2B5EF4-FFF2-40B4-BE49-F238E27FC236}">
                <a16:creationId xmlns:a16="http://schemas.microsoft.com/office/drawing/2014/main" id="{A07B5428-4CB7-D630-295B-30B04DDC234B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3854452" y="1913381"/>
            <a:ext cx="1691640" cy="1325880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6" name="Rechteck 43">
            <a:extLst>
              <a:ext uri="{FF2B5EF4-FFF2-40B4-BE49-F238E27FC236}">
                <a16:creationId xmlns:a16="http://schemas.microsoft.com/office/drawing/2014/main" id="{CF7D21E0-CB25-192C-5C9B-BF36CF0766C2}"/>
              </a:ext>
            </a:extLst>
          </p:cNvPr>
          <p:cNvSpPr/>
          <p:nvPr/>
        </p:nvSpPr>
        <p:spPr>
          <a:xfrm>
            <a:off x="6538481" y="1799081"/>
            <a:ext cx="1920240" cy="1554480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7" name="Bildplatzhalter 10">
            <a:extLst>
              <a:ext uri="{FF2B5EF4-FFF2-40B4-BE49-F238E27FC236}">
                <a16:creationId xmlns:a16="http://schemas.microsoft.com/office/drawing/2014/main" id="{0E16B2B3-7389-8AB9-AF2B-6243893CDC8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652781" y="1913381"/>
            <a:ext cx="1691640" cy="1325880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8" name="Rechteck 45">
            <a:extLst>
              <a:ext uri="{FF2B5EF4-FFF2-40B4-BE49-F238E27FC236}">
                <a16:creationId xmlns:a16="http://schemas.microsoft.com/office/drawing/2014/main" id="{6F39D1C5-B4E6-1D32-095B-35D5D90CB7FE}"/>
              </a:ext>
            </a:extLst>
          </p:cNvPr>
          <p:cNvSpPr/>
          <p:nvPr/>
        </p:nvSpPr>
        <p:spPr>
          <a:xfrm>
            <a:off x="9336801" y="1799081"/>
            <a:ext cx="1920240" cy="1554480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F03C4D38-E984-AC99-405A-7AD800F3D29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9451101" y="1913381"/>
            <a:ext cx="1691640" cy="1325880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8786AC76-D905-A5BF-4B6B-6F9F923638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11" name="Datumsplatzhalter 2">
            <a:extLst>
              <a:ext uri="{FF2B5EF4-FFF2-40B4-BE49-F238E27FC236}">
                <a16:creationId xmlns:a16="http://schemas.microsoft.com/office/drawing/2014/main" id="{417927EC-C787-FF5F-AB1D-A83A60B46B5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01.07.20XX</a:t>
            </a:r>
          </a:p>
        </p:txBody>
      </p:sp>
      <p:sp>
        <p:nvSpPr>
          <p:cNvPr id="12" name="Fußzeilenplatzhalter 3">
            <a:extLst>
              <a:ext uri="{FF2B5EF4-FFF2-40B4-BE49-F238E27FC236}">
                <a16:creationId xmlns:a16="http://schemas.microsoft.com/office/drawing/2014/main" id="{88AEB166-98D9-1679-A360-E4AA82CCFC8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13" name="Foliennummernplatzhalter 4">
            <a:extLst>
              <a:ext uri="{FF2B5EF4-FFF2-40B4-BE49-F238E27FC236}">
                <a16:creationId xmlns:a16="http://schemas.microsoft.com/office/drawing/2014/main" id="{26DD41D4-0A9D-E39E-591B-997BC090736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CFF855D-3AB6-4D1F-B408-CE6D96F11DE9}" type="slidenum">
              <a:t>‹Nr.›</a:t>
            </a:fld>
            <a:endParaRPr lang="de-DE"/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091A5C53-3F87-998A-2CA4-F00E25D4AD3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1832" y="3443292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133B61EB-EBE1-B70E-5F6F-BE2F9CAFF7D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1832" y="3691332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7B502322-2033-34A6-A912-3F8866E9F8A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39896" y="3447288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17" name="Textplatzhalter 7">
            <a:extLst>
              <a:ext uri="{FF2B5EF4-FFF2-40B4-BE49-F238E27FC236}">
                <a16:creationId xmlns:a16="http://schemas.microsoft.com/office/drawing/2014/main" id="{61DE4E63-0BB8-2948-A86A-E4AC225DA31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39896" y="3695364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C1DCAA28-F2C8-8F1F-D6D3-D3B4F78653A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537959" y="3447288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19" name="Textplatzhalter 7">
            <a:extLst>
              <a:ext uri="{FF2B5EF4-FFF2-40B4-BE49-F238E27FC236}">
                <a16:creationId xmlns:a16="http://schemas.microsoft.com/office/drawing/2014/main" id="{67C8C66E-0F37-5285-FFE1-BE71567D97C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537959" y="3695364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20" name="Textplatzhalter 7">
            <a:extLst>
              <a:ext uri="{FF2B5EF4-FFF2-40B4-BE49-F238E27FC236}">
                <a16:creationId xmlns:a16="http://schemas.microsoft.com/office/drawing/2014/main" id="{D205F661-EC61-DB48-B66C-62DE5F7FEBC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36024" y="3447288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1" name="Textplatzhalter 7">
            <a:extLst>
              <a:ext uri="{FF2B5EF4-FFF2-40B4-BE49-F238E27FC236}">
                <a16:creationId xmlns:a16="http://schemas.microsoft.com/office/drawing/2014/main" id="{03D1E54E-FCE4-B8AE-65E0-A3028D73555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36024" y="3695364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22" name="Textplatzhalter 7">
            <a:extLst>
              <a:ext uri="{FF2B5EF4-FFF2-40B4-BE49-F238E27FC236}">
                <a16:creationId xmlns:a16="http://schemas.microsoft.com/office/drawing/2014/main" id="{57F67E29-4E57-92D5-7A64-CCE6918BF13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1832" y="5745284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3" name="Textplatzhalter 7">
            <a:extLst>
              <a:ext uri="{FF2B5EF4-FFF2-40B4-BE49-F238E27FC236}">
                <a16:creationId xmlns:a16="http://schemas.microsoft.com/office/drawing/2014/main" id="{75DEFD75-C219-1099-3F86-3E65F65E5E3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1832" y="5987344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9C536905-4EA1-9B7B-401B-11DE68018DC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39896" y="5741243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5" name="Textplatzhalter 7">
            <a:extLst>
              <a:ext uri="{FF2B5EF4-FFF2-40B4-BE49-F238E27FC236}">
                <a16:creationId xmlns:a16="http://schemas.microsoft.com/office/drawing/2014/main" id="{2BB57C8D-2394-620B-61F3-DBCEB30A245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39896" y="5989320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26" name="Textplatzhalter 7">
            <a:extLst>
              <a:ext uri="{FF2B5EF4-FFF2-40B4-BE49-F238E27FC236}">
                <a16:creationId xmlns:a16="http://schemas.microsoft.com/office/drawing/2014/main" id="{E5EF32F4-2CC0-96B6-4DAF-4EDF62472F8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537959" y="5741243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7" name="Textplatzhalter 7">
            <a:extLst>
              <a:ext uri="{FF2B5EF4-FFF2-40B4-BE49-F238E27FC236}">
                <a16:creationId xmlns:a16="http://schemas.microsoft.com/office/drawing/2014/main" id="{3BE26470-A974-3CFA-B8A3-74E7E3F2585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537959" y="5989320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28" name="Textplatzhalter 7">
            <a:extLst>
              <a:ext uri="{FF2B5EF4-FFF2-40B4-BE49-F238E27FC236}">
                <a16:creationId xmlns:a16="http://schemas.microsoft.com/office/drawing/2014/main" id="{158365CA-4D80-D2F6-1A66-ABA43041240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36024" y="5741243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buNone/>
              <a:defRPr sz="1400">
                <a:latin typeface="Posterama"/>
              </a:defRPr>
            </a:lvl1pPr>
          </a:lstStyle>
          <a:p>
            <a:pPr lvl="0"/>
            <a:r>
              <a:rPr lang="de-DE"/>
              <a:t>Name</a:t>
            </a:r>
          </a:p>
        </p:txBody>
      </p:sp>
      <p:sp>
        <p:nvSpPr>
          <p:cNvPr id="29" name="Textplatzhalter 7">
            <a:extLst>
              <a:ext uri="{FF2B5EF4-FFF2-40B4-BE49-F238E27FC236}">
                <a16:creationId xmlns:a16="http://schemas.microsoft.com/office/drawing/2014/main" id="{19FDD0D3-8C50-26A8-4075-F92192D8F36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36024" y="5989320"/>
            <a:ext cx="1920240" cy="2286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de-DE"/>
              <a:t>Titel</a:t>
            </a:r>
          </a:p>
        </p:txBody>
      </p:sp>
      <p:sp>
        <p:nvSpPr>
          <p:cNvPr id="30" name="Rechteck 53">
            <a:extLst>
              <a:ext uri="{FF2B5EF4-FFF2-40B4-BE49-F238E27FC236}">
                <a16:creationId xmlns:a16="http://schemas.microsoft.com/office/drawing/2014/main" id="{4D1F9996-767F-B68B-E99A-933958556622}"/>
              </a:ext>
            </a:extLst>
          </p:cNvPr>
          <p:cNvSpPr/>
          <p:nvPr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1" name="Bildplatzhalter 10">
            <a:extLst>
              <a:ext uri="{FF2B5EF4-FFF2-40B4-BE49-F238E27FC236}">
                <a16:creationId xmlns:a16="http://schemas.microsoft.com/office/drawing/2014/main" id="{BABF5434-AFD9-7184-6A91-0A50168A3B4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056132" y="4227956"/>
            <a:ext cx="1691640" cy="1325880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32" name="Rechteck 55">
            <a:extLst>
              <a:ext uri="{FF2B5EF4-FFF2-40B4-BE49-F238E27FC236}">
                <a16:creationId xmlns:a16="http://schemas.microsoft.com/office/drawing/2014/main" id="{31CC00EA-46E4-1B24-914B-1249EF669587}"/>
              </a:ext>
            </a:extLst>
          </p:cNvPr>
          <p:cNvSpPr/>
          <p:nvPr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3" name="Bildplatzhalter 10">
            <a:extLst>
              <a:ext uri="{FF2B5EF4-FFF2-40B4-BE49-F238E27FC236}">
                <a16:creationId xmlns:a16="http://schemas.microsoft.com/office/drawing/2014/main" id="{4D7DEC34-C2FF-0BC1-E2EB-BE6674DE1E8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3854196" y="4227956"/>
            <a:ext cx="1691640" cy="1325880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34" name="Rechteck 57">
            <a:extLst>
              <a:ext uri="{FF2B5EF4-FFF2-40B4-BE49-F238E27FC236}">
                <a16:creationId xmlns:a16="http://schemas.microsoft.com/office/drawing/2014/main" id="{9C2E534A-EE55-72AF-9A47-8494D07E53B0}"/>
              </a:ext>
            </a:extLst>
          </p:cNvPr>
          <p:cNvSpPr/>
          <p:nvPr/>
        </p:nvSpPr>
        <p:spPr>
          <a:xfrm>
            <a:off x="6537959" y="4113657"/>
            <a:ext cx="1920240" cy="1554480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5" name="Bildplatzhalter 10">
            <a:extLst>
              <a:ext uri="{FF2B5EF4-FFF2-40B4-BE49-F238E27FC236}">
                <a16:creationId xmlns:a16="http://schemas.microsoft.com/office/drawing/2014/main" id="{7E2A4A8A-BCEA-B02B-7150-2E5457A5FD83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652260" y="4227956"/>
            <a:ext cx="1691640" cy="1325880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  <p:sp>
        <p:nvSpPr>
          <p:cNvPr id="36" name="Rechteck 59">
            <a:extLst>
              <a:ext uri="{FF2B5EF4-FFF2-40B4-BE49-F238E27FC236}">
                <a16:creationId xmlns:a16="http://schemas.microsoft.com/office/drawing/2014/main" id="{BAFD934D-8B31-43D6-ABA3-157C213ED1ED}"/>
              </a:ext>
            </a:extLst>
          </p:cNvPr>
          <p:cNvSpPr/>
          <p:nvPr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7" name="Bildplatzhalter 10">
            <a:extLst>
              <a:ext uri="{FF2B5EF4-FFF2-40B4-BE49-F238E27FC236}">
                <a16:creationId xmlns:a16="http://schemas.microsoft.com/office/drawing/2014/main" id="{8933CF7A-CE6E-1A05-43BD-D51065E1C2B8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9450324" y="4227956"/>
            <a:ext cx="1691640" cy="1325880"/>
          </a:xfrm>
          <a:solidFill>
            <a:srgbClr val="9FD1D0"/>
          </a:solidFill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0988703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Finanzie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F5DEDC-D10D-2A1A-3D25-647CA42C39E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3" name="Datumsplatzhalter 3">
            <a:extLst>
              <a:ext uri="{FF2B5EF4-FFF2-40B4-BE49-F238E27FC236}">
                <a16:creationId xmlns:a16="http://schemas.microsoft.com/office/drawing/2014/main" id="{3D6217A7-A0C0-8050-20CA-DED60AE4BA5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13B36A5C-A241-D7D5-AF30-2114F58BCEC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5" name="Foliennummernplatzhalter 5">
            <a:extLst>
              <a:ext uri="{FF2B5EF4-FFF2-40B4-BE49-F238E27FC236}">
                <a16:creationId xmlns:a16="http://schemas.microsoft.com/office/drawing/2014/main" id="{AC4EA8EB-A817-1C46-408E-9AFBBE19429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9454FBB-F557-433E-A175-FC677EFDD55D}" type="slidenum">
              <a:t>‹Nr.›</a:t>
            </a:fld>
            <a:endParaRPr lang="de-DE"/>
          </a:p>
        </p:txBody>
      </p:sp>
      <p:sp>
        <p:nvSpPr>
          <p:cNvPr id="6" name="Inhaltsplatzhalter 6">
            <a:extLst>
              <a:ext uri="{FF2B5EF4-FFF2-40B4-BE49-F238E27FC236}">
                <a16:creationId xmlns:a16="http://schemas.microsoft.com/office/drawing/2014/main" id="{21AE7BC0-6264-0D64-43FA-585B00EAD321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028700" y="2004812"/>
            <a:ext cx="1828800" cy="173736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3E5A32B-29B7-395C-7AD6-5101632BAA84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3794129" y="2004812"/>
            <a:ext cx="1828800" cy="173736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736EA344-6067-A204-AF5D-25A5FBF778F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9324978" y="2004812"/>
            <a:ext cx="1828800" cy="173736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9" name="Inhaltsplatzhalter 6">
            <a:extLst>
              <a:ext uri="{FF2B5EF4-FFF2-40B4-BE49-F238E27FC236}">
                <a16:creationId xmlns:a16="http://schemas.microsoft.com/office/drawing/2014/main" id="{FF194545-1C0B-029C-15A3-2E5D69A8FDC7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559548" y="2004812"/>
            <a:ext cx="1828800" cy="173736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10" name="Textplatzhalter 10">
            <a:extLst>
              <a:ext uri="{FF2B5EF4-FFF2-40B4-BE49-F238E27FC236}">
                <a16:creationId xmlns:a16="http://schemas.microsoft.com/office/drawing/2014/main" id="{1CF83DF0-C751-5026-8DA4-F37761CE2E5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4400" y="3886200"/>
            <a:ext cx="2057400" cy="548640"/>
          </a:xfrm>
        </p:spPr>
        <p:txBody>
          <a:bodyPr anchorCtr="1">
            <a:noAutofit/>
          </a:bodyPr>
          <a:lstStyle>
            <a:lvl1pPr marL="0" indent="0" algn="ctr"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11" name="Textplatzhalter 12">
            <a:extLst>
              <a:ext uri="{FF2B5EF4-FFF2-40B4-BE49-F238E27FC236}">
                <a16:creationId xmlns:a16="http://schemas.microsoft.com/office/drawing/2014/main" id="{E7C39320-B799-A93C-BAC2-6FCA43F8085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4400" y="4919472"/>
            <a:ext cx="2057400" cy="9144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0F995B4F-2132-600D-3AA3-550F093F8D7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79829" y="3886200"/>
            <a:ext cx="2057400" cy="548640"/>
          </a:xfrm>
        </p:spPr>
        <p:txBody>
          <a:bodyPr anchorCtr="1">
            <a:noAutofit/>
          </a:bodyPr>
          <a:lstStyle>
            <a:lvl1pPr marL="0" indent="0" algn="ctr"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B003C99D-586F-10D6-5904-E695E7AD353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79829" y="4919472"/>
            <a:ext cx="2057400" cy="9144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14" name="Textplatzhalter 10">
            <a:extLst>
              <a:ext uri="{FF2B5EF4-FFF2-40B4-BE49-F238E27FC236}">
                <a16:creationId xmlns:a16="http://schemas.microsoft.com/office/drawing/2014/main" id="{F9CEE99F-9D28-4FB4-5B35-E6940C9E1D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210678" y="3886200"/>
            <a:ext cx="2057400" cy="548640"/>
          </a:xfrm>
        </p:spPr>
        <p:txBody>
          <a:bodyPr anchorCtr="1">
            <a:noAutofit/>
          </a:bodyPr>
          <a:lstStyle>
            <a:lvl1pPr marL="0" indent="0" algn="ctr"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15" name="Textplatzhalter 12">
            <a:extLst>
              <a:ext uri="{FF2B5EF4-FFF2-40B4-BE49-F238E27FC236}">
                <a16:creationId xmlns:a16="http://schemas.microsoft.com/office/drawing/2014/main" id="{C7BF0765-1699-93D8-E533-240A25E4214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210678" y="4919472"/>
            <a:ext cx="2057400" cy="9144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16" name="Textplatzhalter 10">
            <a:extLst>
              <a:ext uri="{FF2B5EF4-FFF2-40B4-BE49-F238E27FC236}">
                <a16:creationId xmlns:a16="http://schemas.microsoft.com/office/drawing/2014/main" id="{5AE1800A-3F1F-E5C7-4483-BF51867DCDE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5248" y="3886200"/>
            <a:ext cx="2057400" cy="548640"/>
          </a:xfrm>
        </p:spPr>
        <p:txBody>
          <a:bodyPr anchorCtr="1">
            <a:noAutofit/>
          </a:bodyPr>
          <a:lstStyle>
            <a:lvl1pPr marL="0" indent="0" algn="ctr"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17" name="Textplatzhalter 12">
            <a:extLst>
              <a:ext uri="{FF2B5EF4-FFF2-40B4-BE49-F238E27FC236}">
                <a16:creationId xmlns:a16="http://schemas.microsoft.com/office/drawing/2014/main" id="{C551C73C-E3B1-D625-0B98-20C9876F59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5248" y="4919472"/>
            <a:ext cx="2057400" cy="91440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18" name="Textplatzhalter 12">
            <a:extLst>
              <a:ext uri="{FF2B5EF4-FFF2-40B4-BE49-F238E27FC236}">
                <a16:creationId xmlns:a16="http://schemas.microsoft.com/office/drawing/2014/main" id="{DD7D10AC-22A3-654C-341F-DEF85501A25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4400" y="4544568"/>
            <a:ext cx="2057400" cy="27432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19" name="Textplatzhalter 12">
            <a:extLst>
              <a:ext uri="{FF2B5EF4-FFF2-40B4-BE49-F238E27FC236}">
                <a16:creationId xmlns:a16="http://schemas.microsoft.com/office/drawing/2014/main" id="{A6DC2DC3-FB00-E041-A515-7DDD806306F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79829" y="4544568"/>
            <a:ext cx="2057400" cy="27432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0" name="Textplatzhalter 12">
            <a:extLst>
              <a:ext uri="{FF2B5EF4-FFF2-40B4-BE49-F238E27FC236}">
                <a16:creationId xmlns:a16="http://schemas.microsoft.com/office/drawing/2014/main" id="{239705B8-2266-6BAE-EF58-5C3187D4A27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210678" y="4544568"/>
            <a:ext cx="2057400" cy="27432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1" name="Textplatzhalter 12">
            <a:extLst>
              <a:ext uri="{FF2B5EF4-FFF2-40B4-BE49-F238E27FC236}">
                <a16:creationId xmlns:a16="http://schemas.microsoft.com/office/drawing/2014/main" id="{18E3C17D-9A65-DC6D-5F23-B36423C2BA6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5248" y="4544568"/>
            <a:ext cx="2057400" cy="27432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48928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Über u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D9C108-ECD3-F2F0-484B-257E02812F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289304"/>
            <a:ext cx="41148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3" name="Datumsplatzhalter 3">
            <a:extLst>
              <a:ext uri="{FF2B5EF4-FFF2-40B4-BE49-F238E27FC236}">
                <a16:creationId xmlns:a16="http://schemas.microsoft.com/office/drawing/2014/main" id="{CFDEA230-611C-A867-A008-157CAF81316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38203" y="6356351"/>
            <a:ext cx="1371600" cy="3651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5086AAC0-33E9-09EB-E96C-86AECF742DD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3867912" y="6356351"/>
            <a:ext cx="2743200" cy="365129"/>
          </a:xfrm>
        </p:spPr>
        <p:txBody>
          <a:bodyPr anchorCtr="0"/>
          <a:lstStyle>
            <a:lvl1pPr algn="r"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5" name="Foliennummernplatzhalter 5">
            <a:extLst>
              <a:ext uri="{FF2B5EF4-FFF2-40B4-BE49-F238E27FC236}">
                <a16:creationId xmlns:a16="http://schemas.microsoft.com/office/drawing/2014/main" id="{DF986E8A-A483-6184-F68E-ECE2451F0A3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B03F0AF-AD02-401A-8D2C-83FC0CE81D73}" type="slidenum">
              <a:t>‹Nr.›</a:t>
            </a:fld>
            <a:endParaRPr lang="de-DE"/>
          </a:p>
        </p:txBody>
      </p:sp>
      <p:sp>
        <p:nvSpPr>
          <p:cNvPr id="6" name="Textplatzhalter 7">
            <a:extLst>
              <a:ext uri="{FF2B5EF4-FFF2-40B4-BE49-F238E27FC236}">
                <a16:creationId xmlns:a16="http://schemas.microsoft.com/office/drawing/2014/main" id="{501E3F61-D5E6-8EDE-E25B-BB9028C69A1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8203" y="2816352"/>
            <a:ext cx="4114800" cy="2779776"/>
          </a:xfrm>
        </p:spPr>
        <p:txBody>
          <a:bodyPr/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grpSp>
        <p:nvGrpSpPr>
          <p:cNvPr id="7" name="Bildplatzhalter 986" descr="abstrakte farbige Abbildung von Gebäuden">
            <a:extLst>
              <a:ext uri="{FF2B5EF4-FFF2-40B4-BE49-F238E27FC236}">
                <a16:creationId xmlns:a16="http://schemas.microsoft.com/office/drawing/2014/main" id="{7A4C74D7-6AEA-9EF1-13E1-92A216A45BBF}"/>
              </a:ext>
            </a:extLst>
          </p:cNvPr>
          <p:cNvGrpSpPr/>
          <p:nvPr/>
        </p:nvGrpSpPr>
        <p:grpSpPr>
          <a:xfrm>
            <a:off x="5441512" y="457474"/>
            <a:ext cx="6763990" cy="6416033"/>
            <a:chOff x="5441512" y="457474"/>
            <a:chExt cx="6763990" cy="6416033"/>
          </a:xfrm>
        </p:grpSpPr>
        <p:sp>
          <p:nvSpPr>
            <p:cNvPr id="8" name="Freeform: Shape 971">
              <a:extLst>
                <a:ext uri="{FF2B5EF4-FFF2-40B4-BE49-F238E27FC236}">
                  <a16:creationId xmlns:a16="http://schemas.microsoft.com/office/drawing/2014/main" id="{4EB0EBED-0E37-200A-9BF5-1014CC13A15B}"/>
                </a:ext>
              </a:extLst>
            </p:cNvPr>
            <p:cNvSpPr/>
            <p:nvPr/>
          </p:nvSpPr>
          <p:spPr>
            <a:xfrm>
              <a:off x="11083744" y="5709477"/>
              <a:ext cx="325736" cy="11475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5733"/>
                <a:gd name="f7" fmla="val 1147542"/>
                <a:gd name="f8" fmla="val 775941"/>
                <a:gd name="f9" fmla="val 2674"/>
                <a:gd name="f10" fmla="val 776740"/>
                <a:gd name="f11" fmla="val 4835"/>
                <a:gd name="f12" fmla="val 778714"/>
                <a:gd name="f13" fmla="val 5872"/>
                <a:gd name="f14" fmla="val 781313"/>
                <a:gd name="f15" fmla="val 7472"/>
                <a:gd name="f16" fmla="val 785062"/>
                <a:gd name="f17" fmla="val 7147"/>
                <a:gd name="f18" fmla="val 789348"/>
                <a:gd name="f19" fmla="val 4998"/>
                <a:gd name="f20" fmla="val 792809"/>
                <a:gd name="f21" fmla="val 274007"/>
                <a:gd name="f22" fmla="val 325734"/>
                <a:gd name="f23" fmla="val 364479"/>
                <a:gd name="f24" fmla="val 38358"/>
                <a:gd name="f25" fmla="+- 0 0 -90"/>
                <a:gd name="f26" fmla="*/ f3 1 325733"/>
                <a:gd name="f27" fmla="*/ f4 1 114754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25733"/>
                <a:gd name="f36" fmla="*/ f32 1 1147542"/>
                <a:gd name="f37" fmla="*/ 0 f33 1"/>
                <a:gd name="f38" fmla="*/ 775941 f32 1"/>
                <a:gd name="f39" fmla="*/ 5872 f33 1"/>
                <a:gd name="f40" fmla="*/ 781313 f32 1"/>
                <a:gd name="f41" fmla="*/ 4998 f33 1"/>
                <a:gd name="f42" fmla="*/ 792809 f32 1"/>
                <a:gd name="f43" fmla="*/ 274007 f33 1"/>
                <a:gd name="f44" fmla="*/ 1147542 f32 1"/>
                <a:gd name="f45" fmla="*/ 325734 f33 1"/>
                <a:gd name="f46" fmla="*/ 364479 f32 1"/>
                <a:gd name="f47" fmla="*/ 38358 f33 1"/>
                <a:gd name="f48" fmla="*/ 0 f32 1"/>
                <a:gd name="f49" fmla="+- f34 0 f1"/>
                <a:gd name="f50" fmla="*/ f37 1 325733"/>
                <a:gd name="f51" fmla="*/ f38 1 1147542"/>
                <a:gd name="f52" fmla="*/ f39 1 325733"/>
                <a:gd name="f53" fmla="*/ f40 1 1147542"/>
                <a:gd name="f54" fmla="*/ f41 1 325733"/>
                <a:gd name="f55" fmla="*/ f42 1 1147542"/>
                <a:gd name="f56" fmla="*/ f43 1 325733"/>
                <a:gd name="f57" fmla="*/ f44 1 1147542"/>
                <a:gd name="f58" fmla="*/ f45 1 325733"/>
                <a:gd name="f59" fmla="*/ f46 1 1147542"/>
                <a:gd name="f60" fmla="*/ f47 1 325733"/>
                <a:gd name="f61" fmla="*/ f48 1 1147542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5"/>
                <a:gd name="f69" fmla="*/ f53 1 f36"/>
                <a:gd name="f70" fmla="*/ f54 1 f35"/>
                <a:gd name="f71" fmla="*/ f55 1 f36"/>
                <a:gd name="f72" fmla="*/ f56 1 f35"/>
                <a:gd name="f73" fmla="*/ f57 1 f36"/>
                <a:gd name="f74" fmla="*/ f58 1 f35"/>
                <a:gd name="f75" fmla="*/ f59 1 f36"/>
                <a:gd name="f76" fmla="*/ f60 1 f35"/>
                <a:gd name="f77" fmla="*/ f61 1 f36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6 1"/>
                <a:gd name="f85" fmla="*/ f69 f27 1"/>
                <a:gd name="f86" fmla="*/ f70 f26 1"/>
                <a:gd name="f87" fmla="*/ f71 f27 1"/>
                <a:gd name="f88" fmla="*/ f72 f26 1"/>
                <a:gd name="f89" fmla="*/ f73 f27 1"/>
                <a:gd name="f90" fmla="*/ f74 f26 1"/>
                <a:gd name="f91" fmla="*/ f75 f27 1"/>
                <a:gd name="f92" fmla="*/ f76 f26 1"/>
                <a:gd name="f93" fmla="*/ f7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</a:cxnLst>
              <a:rect l="f78" t="f81" r="f79" b="f80"/>
              <a:pathLst>
                <a:path w="325733" h="1147542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7"/>
                  </a:lnTo>
                  <a:lnTo>
                    <a:pt x="f22" y="f23"/>
                  </a:lnTo>
                  <a:lnTo>
                    <a:pt x="f24" y="f5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" name="Freeform: Shape 972">
              <a:extLst>
                <a:ext uri="{FF2B5EF4-FFF2-40B4-BE49-F238E27FC236}">
                  <a16:creationId xmlns:a16="http://schemas.microsoft.com/office/drawing/2014/main" id="{46761F4C-F9B1-6B12-8D69-FAD7F5249B11}"/>
                </a:ext>
              </a:extLst>
            </p:cNvPr>
            <p:cNvSpPr/>
            <p:nvPr/>
          </p:nvSpPr>
          <p:spPr>
            <a:xfrm>
              <a:off x="11705097" y="694605"/>
              <a:ext cx="499536" cy="12791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9533"/>
                <a:gd name="f7" fmla="val 1279114"/>
                <a:gd name="f8" fmla="val 1279115"/>
                <a:gd name="f9" fmla="val 111077"/>
                <a:gd name="f10" fmla="val 1223012"/>
                <a:gd name="f11" fmla="val 150185"/>
                <a:gd name="f12" fmla="val 682478"/>
                <a:gd name="f13" fmla="val 150123"/>
                <a:gd name="f14" fmla="val 682022"/>
                <a:gd name="f15" fmla="val 681560"/>
                <a:gd name="f16" fmla="val 681103"/>
                <a:gd name="f17" fmla="val 680355"/>
                <a:gd name="f18" fmla="val 679603"/>
                <a:gd name="f19" fmla="val 678854"/>
                <a:gd name="f20" fmla="val 150473"/>
                <a:gd name="f21" fmla="val 678246"/>
                <a:gd name="f22" fmla="val 150810"/>
                <a:gd name="f23" fmla="val 677660"/>
                <a:gd name="f24" fmla="val 151184"/>
                <a:gd name="f25" fmla="val 677105"/>
                <a:gd name="f26" fmla="val 152184"/>
                <a:gd name="f27" fmla="val 675481"/>
                <a:gd name="f28" fmla="val 153809"/>
                <a:gd name="f29" fmla="val 674231"/>
                <a:gd name="f30" fmla="val 154933"/>
                <a:gd name="f31" fmla="val 673357"/>
                <a:gd name="f32" fmla="val 280129"/>
                <a:gd name="f33" fmla="val 612256"/>
                <a:gd name="f34" fmla="val 282503"/>
                <a:gd name="f35" fmla="val 580519"/>
                <a:gd name="f36" fmla="val 579019"/>
                <a:gd name="f37" fmla="val 282378"/>
                <a:gd name="f38" fmla="val 578317"/>
                <a:gd name="f39" fmla="val 577597"/>
                <a:gd name="f40" fmla="val 576895"/>
                <a:gd name="f41" fmla="val 282765"/>
                <a:gd name="f42" fmla="val 576272"/>
                <a:gd name="f43" fmla="val 283103"/>
                <a:gd name="f44" fmla="val 575684"/>
                <a:gd name="f45" fmla="val 283503"/>
                <a:gd name="f46" fmla="val 575146"/>
                <a:gd name="f47" fmla="val 283765"/>
                <a:gd name="f48" fmla="val 574600"/>
                <a:gd name="f49" fmla="val 284102"/>
                <a:gd name="f50" fmla="val 574095"/>
                <a:gd name="f51" fmla="val 284502"/>
                <a:gd name="f52" fmla="val 573646"/>
                <a:gd name="f53" fmla="val 284952"/>
                <a:gd name="f54" fmla="val 573089"/>
                <a:gd name="f55" fmla="val 285501"/>
                <a:gd name="f56" fmla="val 572623"/>
                <a:gd name="f57" fmla="val 286127"/>
                <a:gd name="f58" fmla="val 572272"/>
                <a:gd name="f59" fmla="val 287126"/>
                <a:gd name="f60" fmla="val 571522"/>
                <a:gd name="f61" fmla="val 499534"/>
                <a:gd name="f62" fmla="val 468188"/>
                <a:gd name="f63" fmla="val 380723"/>
                <a:gd name="f64" fmla="val 85713"/>
                <a:gd name="f65" fmla="+- 0 0 -90"/>
                <a:gd name="f66" fmla="*/ f3 1 499533"/>
                <a:gd name="f67" fmla="*/ f4 1 1279114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499533"/>
                <a:gd name="f76" fmla="*/ f72 1 1279114"/>
                <a:gd name="f77" fmla="*/ 0 f73 1"/>
                <a:gd name="f78" fmla="*/ 1279115 f72 1"/>
                <a:gd name="f79" fmla="*/ 111077 f73 1"/>
                <a:gd name="f80" fmla="*/ 1223012 f72 1"/>
                <a:gd name="f81" fmla="*/ 150185 f73 1"/>
                <a:gd name="f82" fmla="*/ 682478 f72 1"/>
                <a:gd name="f83" fmla="*/ 681103 f72 1"/>
                <a:gd name="f84" fmla="*/ 678854 f72 1"/>
                <a:gd name="f85" fmla="*/ 151184 f73 1"/>
                <a:gd name="f86" fmla="*/ 677105 f72 1"/>
                <a:gd name="f87" fmla="*/ 152184 f73 1"/>
                <a:gd name="f88" fmla="*/ 675481 f72 1"/>
                <a:gd name="f89" fmla="*/ 153809 f73 1"/>
                <a:gd name="f90" fmla="*/ 674231 f72 1"/>
                <a:gd name="f91" fmla="*/ 154933 f73 1"/>
                <a:gd name="f92" fmla="*/ 673357 f72 1"/>
                <a:gd name="f93" fmla="*/ 280129 f73 1"/>
                <a:gd name="f94" fmla="*/ 612256 f72 1"/>
                <a:gd name="f95" fmla="*/ 282503 f73 1"/>
                <a:gd name="f96" fmla="*/ 580519 f72 1"/>
                <a:gd name="f97" fmla="*/ 579019 f72 1"/>
                <a:gd name="f98" fmla="*/ 576895 f72 1"/>
                <a:gd name="f99" fmla="*/ 283503 f73 1"/>
                <a:gd name="f100" fmla="*/ 575146 f72 1"/>
                <a:gd name="f101" fmla="*/ 284502 f73 1"/>
                <a:gd name="f102" fmla="*/ 573646 f72 1"/>
                <a:gd name="f103" fmla="*/ 286127 f73 1"/>
                <a:gd name="f104" fmla="*/ 572272 f72 1"/>
                <a:gd name="f105" fmla="*/ 287126 f73 1"/>
                <a:gd name="f106" fmla="*/ 571522 f72 1"/>
                <a:gd name="f107" fmla="*/ 499534 f73 1"/>
                <a:gd name="f108" fmla="*/ 468188 f72 1"/>
                <a:gd name="f109" fmla="*/ 380723 f72 1"/>
                <a:gd name="f110" fmla="*/ 85713 f73 1"/>
                <a:gd name="f111" fmla="*/ 0 f72 1"/>
                <a:gd name="f112" fmla="+- f74 0 f1"/>
                <a:gd name="f113" fmla="*/ f77 1 499533"/>
                <a:gd name="f114" fmla="*/ f78 1 1279114"/>
                <a:gd name="f115" fmla="*/ f79 1 499533"/>
                <a:gd name="f116" fmla="*/ f80 1 1279114"/>
                <a:gd name="f117" fmla="*/ f81 1 499533"/>
                <a:gd name="f118" fmla="*/ f82 1 1279114"/>
                <a:gd name="f119" fmla="*/ f83 1 1279114"/>
                <a:gd name="f120" fmla="*/ f84 1 1279114"/>
                <a:gd name="f121" fmla="*/ f85 1 499533"/>
                <a:gd name="f122" fmla="*/ f86 1 1279114"/>
                <a:gd name="f123" fmla="*/ f87 1 499533"/>
                <a:gd name="f124" fmla="*/ f88 1 1279114"/>
                <a:gd name="f125" fmla="*/ f89 1 499533"/>
                <a:gd name="f126" fmla="*/ f90 1 1279114"/>
                <a:gd name="f127" fmla="*/ f91 1 499533"/>
                <a:gd name="f128" fmla="*/ f92 1 1279114"/>
                <a:gd name="f129" fmla="*/ f93 1 499533"/>
                <a:gd name="f130" fmla="*/ f94 1 1279114"/>
                <a:gd name="f131" fmla="*/ f95 1 499533"/>
                <a:gd name="f132" fmla="*/ f96 1 1279114"/>
                <a:gd name="f133" fmla="*/ f97 1 1279114"/>
                <a:gd name="f134" fmla="*/ f98 1 1279114"/>
                <a:gd name="f135" fmla="*/ f99 1 499533"/>
                <a:gd name="f136" fmla="*/ f100 1 1279114"/>
                <a:gd name="f137" fmla="*/ f101 1 499533"/>
                <a:gd name="f138" fmla="*/ f102 1 1279114"/>
                <a:gd name="f139" fmla="*/ f103 1 499533"/>
                <a:gd name="f140" fmla="*/ f104 1 1279114"/>
                <a:gd name="f141" fmla="*/ f105 1 499533"/>
                <a:gd name="f142" fmla="*/ f106 1 1279114"/>
                <a:gd name="f143" fmla="*/ f107 1 499533"/>
                <a:gd name="f144" fmla="*/ f108 1 1279114"/>
                <a:gd name="f145" fmla="*/ f109 1 1279114"/>
                <a:gd name="f146" fmla="*/ f110 1 499533"/>
                <a:gd name="f147" fmla="*/ f111 1 1279114"/>
                <a:gd name="f148" fmla="*/ f68 1 f75"/>
                <a:gd name="f149" fmla="*/ f69 1 f75"/>
                <a:gd name="f150" fmla="*/ f68 1 f76"/>
                <a:gd name="f151" fmla="*/ f70 1 f76"/>
                <a:gd name="f152" fmla="*/ f113 1 f75"/>
                <a:gd name="f153" fmla="*/ f114 1 f76"/>
                <a:gd name="f154" fmla="*/ f115 1 f75"/>
                <a:gd name="f155" fmla="*/ f116 1 f76"/>
                <a:gd name="f156" fmla="*/ f117 1 f75"/>
                <a:gd name="f157" fmla="*/ f118 1 f76"/>
                <a:gd name="f158" fmla="*/ f119 1 f76"/>
                <a:gd name="f159" fmla="*/ f120 1 f76"/>
                <a:gd name="f160" fmla="*/ f121 1 f75"/>
                <a:gd name="f161" fmla="*/ f122 1 f76"/>
                <a:gd name="f162" fmla="*/ f123 1 f75"/>
                <a:gd name="f163" fmla="*/ f124 1 f76"/>
                <a:gd name="f164" fmla="*/ f125 1 f75"/>
                <a:gd name="f165" fmla="*/ f126 1 f76"/>
                <a:gd name="f166" fmla="*/ f127 1 f75"/>
                <a:gd name="f167" fmla="*/ f128 1 f76"/>
                <a:gd name="f168" fmla="*/ f129 1 f75"/>
                <a:gd name="f169" fmla="*/ f130 1 f76"/>
                <a:gd name="f170" fmla="*/ f131 1 f75"/>
                <a:gd name="f171" fmla="*/ f132 1 f76"/>
                <a:gd name="f172" fmla="*/ f133 1 f76"/>
                <a:gd name="f173" fmla="*/ f134 1 f76"/>
                <a:gd name="f174" fmla="*/ f135 1 f75"/>
                <a:gd name="f175" fmla="*/ f136 1 f76"/>
                <a:gd name="f176" fmla="*/ f137 1 f75"/>
                <a:gd name="f177" fmla="*/ f138 1 f76"/>
                <a:gd name="f178" fmla="*/ f139 1 f75"/>
                <a:gd name="f179" fmla="*/ f140 1 f76"/>
                <a:gd name="f180" fmla="*/ f141 1 f75"/>
                <a:gd name="f181" fmla="*/ f142 1 f76"/>
                <a:gd name="f182" fmla="*/ f143 1 f75"/>
                <a:gd name="f183" fmla="*/ f144 1 f76"/>
                <a:gd name="f184" fmla="*/ f145 1 f76"/>
                <a:gd name="f185" fmla="*/ f146 1 f75"/>
                <a:gd name="f186" fmla="*/ f147 1 f76"/>
                <a:gd name="f187" fmla="*/ f148 f66 1"/>
                <a:gd name="f188" fmla="*/ f149 f66 1"/>
                <a:gd name="f189" fmla="*/ f151 f67 1"/>
                <a:gd name="f190" fmla="*/ f150 f67 1"/>
                <a:gd name="f191" fmla="*/ f152 f66 1"/>
                <a:gd name="f192" fmla="*/ f153 f67 1"/>
                <a:gd name="f193" fmla="*/ f154 f66 1"/>
                <a:gd name="f194" fmla="*/ f155 f67 1"/>
                <a:gd name="f195" fmla="*/ f156 f66 1"/>
                <a:gd name="f196" fmla="*/ f157 f67 1"/>
                <a:gd name="f197" fmla="*/ f158 f67 1"/>
                <a:gd name="f198" fmla="*/ f159 f67 1"/>
                <a:gd name="f199" fmla="*/ f160 f66 1"/>
                <a:gd name="f200" fmla="*/ f161 f67 1"/>
                <a:gd name="f201" fmla="*/ f162 f66 1"/>
                <a:gd name="f202" fmla="*/ f163 f67 1"/>
                <a:gd name="f203" fmla="*/ f164 f66 1"/>
                <a:gd name="f204" fmla="*/ f165 f67 1"/>
                <a:gd name="f205" fmla="*/ f166 f66 1"/>
                <a:gd name="f206" fmla="*/ f167 f67 1"/>
                <a:gd name="f207" fmla="*/ f168 f66 1"/>
                <a:gd name="f208" fmla="*/ f169 f67 1"/>
                <a:gd name="f209" fmla="*/ f170 f66 1"/>
                <a:gd name="f210" fmla="*/ f171 f67 1"/>
                <a:gd name="f211" fmla="*/ f172 f67 1"/>
                <a:gd name="f212" fmla="*/ f173 f67 1"/>
                <a:gd name="f213" fmla="*/ f174 f66 1"/>
                <a:gd name="f214" fmla="*/ f175 f67 1"/>
                <a:gd name="f215" fmla="*/ f176 f66 1"/>
                <a:gd name="f216" fmla="*/ f177 f67 1"/>
                <a:gd name="f217" fmla="*/ f178 f66 1"/>
                <a:gd name="f218" fmla="*/ f179 f67 1"/>
                <a:gd name="f219" fmla="*/ f180 f66 1"/>
                <a:gd name="f220" fmla="*/ f181 f67 1"/>
                <a:gd name="f221" fmla="*/ f182 f66 1"/>
                <a:gd name="f222" fmla="*/ f183 f67 1"/>
                <a:gd name="f223" fmla="*/ f184 f67 1"/>
                <a:gd name="f224" fmla="*/ f185 f66 1"/>
                <a:gd name="f225" fmla="*/ f186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2">
                  <a:pos x="f191" y="f192"/>
                </a:cxn>
                <a:cxn ang="f112">
                  <a:pos x="f193" y="f194"/>
                </a:cxn>
                <a:cxn ang="f112">
                  <a:pos x="f195" y="f196"/>
                </a:cxn>
                <a:cxn ang="f112">
                  <a:pos x="f195" y="f197"/>
                </a:cxn>
                <a:cxn ang="f112">
                  <a:pos x="f195" y="f198"/>
                </a:cxn>
                <a:cxn ang="f112">
                  <a:pos x="f199" y="f200"/>
                </a:cxn>
                <a:cxn ang="f112">
                  <a:pos x="f201" y="f202"/>
                </a:cxn>
                <a:cxn ang="f112">
                  <a:pos x="f203" y="f204"/>
                </a:cxn>
                <a:cxn ang="f112">
                  <a:pos x="f205" y="f206"/>
                </a:cxn>
                <a:cxn ang="f112">
                  <a:pos x="f207" y="f208"/>
                </a:cxn>
                <a:cxn ang="f112">
                  <a:pos x="f209" y="f210"/>
                </a:cxn>
                <a:cxn ang="f112">
                  <a:pos x="f209" y="f211"/>
                </a:cxn>
                <a:cxn ang="f112">
                  <a:pos x="f209" y="f212"/>
                </a:cxn>
                <a:cxn ang="f112">
                  <a:pos x="f213" y="f214"/>
                </a:cxn>
                <a:cxn ang="f112">
                  <a:pos x="f215" y="f216"/>
                </a:cxn>
                <a:cxn ang="f112">
                  <a:pos x="f217" y="f218"/>
                </a:cxn>
                <a:cxn ang="f112">
                  <a:pos x="f219" y="f220"/>
                </a:cxn>
                <a:cxn ang="f112">
                  <a:pos x="f221" y="f222"/>
                </a:cxn>
                <a:cxn ang="f112">
                  <a:pos x="f221" y="f223"/>
                </a:cxn>
                <a:cxn ang="f112">
                  <a:pos x="f224" y="f225"/>
                </a:cxn>
              </a:cxnLst>
              <a:rect l="f187" t="f190" r="f188" b="f189"/>
              <a:pathLst>
                <a:path w="499533" h="1279114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cubicBezTo>
                    <a:pt x="f13" y="f17"/>
                    <a:pt x="f13" y="f18"/>
                    <a:pt x="f11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4" y="f36"/>
                  </a:lnTo>
                  <a:cubicBezTo>
                    <a:pt x="f37" y="f38"/>
                    <a:pt x="f37" y="f39"/>
                    <a:pt x="f34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7" y="f58"/>
                    <a:pt x="f57" y="f58"/>
                    <a:pt x="f59" y="f60"/>
                  </a:cubicBezTo>
                  <a:lnTo>
                    <a:pt x="f61" y="f62"/>
                  </a:lnTo>
                  <a:lnTo>
                    <a:pt x="f61" y="f63"/>
                  </a:lnTo>
                  <a:lnTo>
                    <a:pt x="f64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" name="Freeform: Shape 973">
              <a:extLst>
                <a:ext uri="{FF2B5EF4-FFF2-40B4-BE49-F238E27FC236}">
                  <a16:creationId xmlns:a16="http://schemas.microsoft.com/office/drawing/2014/main" id="{EFB46C6A-9CFA-5811-4F96-1AC36EB40F5E}"/>
                </a:ext>
              </a:extLst>
            </p:cNvPr>
            <p:cNvSpPr/>
            <p:nvPr/>
          </p:nvSpPr>
          <p:spPr>
            <a:xfrm>
              <a:off x="12003968" y="1286743"/>
              <a:ext cx="8494" cy="11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96"/>
                <a:gd name="f7" fmla="val 11245"/>
                <a:gd name="f8" fmla="val 875"/>
                <a:gd name="f9" fmla="val 11246"/>
                <a:gd name="f10" fmla="val 7122"/>
                <a:gd name="f11" fmla="+- 0 0 -90"/>
                <a:gd name="f12" fmla="*/ f3 1 8496"/>
                <a:gd name="f13" fmla="*/ f4 1 1124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8496"/>
                <a:gd name="f22" fmla="*/ f18 1 11245"/>
                <a:gd name="f23" fmla="*/ 875 f19 1"/>
                <a:gd name="f24" fmla="*/ 0 f18 1"/>
                <a:gd name="f25" fmla="*/ 0 f19 1"/>
                <a:gd name="f26" fmla="*/ 11246 f18 1"/>
                <a:gd name="f27" fmla="*/ 8496 f19 1"/>
                <a:gd name="f28" fmla="*/ 7122 f18 1"/>
                <a:gd name="f29" fmla="+- f20 0 f1"/>
                <a:gd name="f30" fmla="*/ f23 1 8496"/>
                <a:gd name="f31" fmla="*/ f24 1 11245"/>
                <a:gd name="f32" fmla="*/ f25 1 8496"/>
                <a:gd name="f33" fmla="*/ f26 1 11245"/>
                <a:gd name="f34" fmla="*/ f27 1 8496"/>
                <a:gd name="f35" fmla="*/ f28 1 11245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8496" h="11245">
                  <a:moveTo>
                    <a:pt x="f8" y="f5"/>
                  </a:moveTo>
                  <a:lnTo>
                    <a:pt x="f5" y="f9"/>
                  </a:lnTo>
                  <a:lnTo>
                    <a:pt x="f6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" name="Freeform: Shape 974">
              <a:extLst>
                <a:ext uri="{FF2B5EF4-FFF2-40B4-BE49-F238E27FC236}">
                  <a16:creationId xmlns:a16="http://schemas.microsoft.com/office/drawing/2014/main" id="{AC58EDA5-FF44-5D1E-1B37-1C046460A7C6}"/>
                </a:ext>
              </a:extLst>
            </p:cNvPr>
            <p:cNvSpPr/>
            <p:nvPr/>
          </p:nvSpPr>
          <p:spPr>
            <a:xfrm>
              <a:off x="12006465" y="1186534"/>
              <a:ext cx="198534" cy="1057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539"/>
                <a:gd name="f7" fmla="val 105707"/>
                <a:gd name="f8" fmla="val 9371"/>
                <a:gd name="f9" fmla="val 105708"/>
                <a:gd name="f10" fmla="val 12495"/>
                <a:gd name="f11" fmla="val 104208"/>
                <a:gd name="f12" fmla="val 13245"/>
                <a:gd name="f13" fmla="val 96836"/>
                <a:gd name="f14" fmla="+- 0 0 -90"/>
                <a:gd name="f15" fmla="*/ f3 1 198539"/>
                <a:gd name="f16" fmla="*/ f4 1 10570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98539"/>
                <a:gd name="f25" fmla="*/ f21 1 105707"/>
                <a:gd name="f26" fmla="*/ 9371 f22 1"/>
                <a:gd name="f27" fmla="*/ 105708 f21 1"/>
                <a:gd name="f28" fmla="*/ 12495 f22 1"/>
                <a:gd name="f29" fmla="*/ 104208 f21 1"/>
                <a:gd name="f30" fmla="*/ 198539 f22 1"/>
                <a:gd name="f31" fmla="*/ 13245 f21 1"/>
                <a:gd name="f32" fmla="*/ 0 f21 1"/>
                <a:gd name="f33" fmla="*/ 0 f22 1"/>
                <a:gd name="f34" fmla="*/ 96836 f21 1"/>
                <a:gd name="f35" fmla="+- f23 0 f1"/>
                <a:gd name="f36" fmla="*/ f26 1 198539"/>
                <a:gd name="f37" fmla="*/ f27 1 105707"/>
                <a:gd name="f38" fmla="*/ f28 1 198539"/>
                <a:gd name="f39" fmla="*/ f29 1 105707"/>
                <a:gd name="f40" fmla="*/ f30 1 198539"/>
                <a:gd name="f41" fmla="*/ f31 1 105707"/>
                <a:gd name="f42" fmla="*/ f32 1 105707"/>
                <a:gd name="f43" fmla="*/ f33 1 198539"/>
                <a:gd name="f44" fmla="*/ f34 1 105707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198539" h="105707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6" y="f5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" name="Freeform: Shape 975">
              <a:extLst>
                <a:ext uri="{FF2B5EF4-FFF2-40B4-BE49-F238E27FC236}">
                  <a16:creationId xmlns:a16="http://schemas.microsoft.com/office/drawing/2014/main" id="{F0C1B255-3D69-4B66-65D2-282221E60FF5}"/>
                </a:ext>
              </a:extLst>
            </p:cNvPr>
            <p:cNvSpPr/>
            <p:nvPr/>
          </p:nvSpPr>
          <p:spPr>
            <a:xfrm>
              <a:off x="11874023" y="1223147"/>
              <a:ext cx="330985" cy="318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981"/>
                <a:gd name="f7" fmla="val 318248"/>
                <a:gd name="f8" fmla="val 122946"/>
                <a:gd name="f9" fmla="val 101709"/>
                <a:gd name="f10" fmla="val 161810"/>
                <a:gd name="f11" fmla="val 163554"/>
                <a:gd name="f12" fmla="val 330982"/>
                <a:gd name="f13" fmla="val 235156"/>
                <a:gd name="f14" fmla="val 151685"/>
                <a:gd name="f15" fmla="val 87715"/>
                <a:gd name="f16" fmla="+- 0 0 -90"/>
                <a:gd name="f17" fmla="*/ f3 1 330981"/>
                <a:gd name="f18" fmla="*/ f4 1 31824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30981"/>
                <a:gd name="f27" fmla="*/ f23 1 318248"/>
                <a:gd name="f28" fmla="*/ 122946 f24 1"/>
                <a:gd name="f29" fmla="*/ 101709 f23 1"/>
                <a:gd name="f30" fmla="*/ 0 f24 1"/>
                <a:gd name="f31" fmla="*/ 161810 f23 1"/>
                <a:gd name="f32" fmla="*/ 163554 f24 1"/>
                <a:gd name="f33" fmla="*/ 318248 f23 1"/>
                <a:gd name="f34" fmla="*/ 330982 f24 1"/>
                <a:gd name="f35" fmla="*/ 235156 f23 1"/>
                <a:gd name="f36" fmla="*/ 0 f23 1"/>
                <a:gd name="f37" fmla="*/ 151685 f24 1"/>
                <a:gd name="f38" fmla="*/ 87715 f23 1"/>
                <a:gd name="f39" fmla="+- f25 0 f1"/>
                <a:gd name="f40" fmla="*/ f28 1 330981"/>
                <a:gd name="f41" fmla="*/ f29 1 318248"/>
                <a:gd name="f42" fmla="*/ f30 1 330981"/>
                <a:gd name="f43" fmla="*/ f31 1 318248"/>
                <a:gd name="f44" fmla="*/ f32 1 330981"/>
                <a:gd name="f45" fmla="*/ f33 1 318248"/>
                <a:gd name="f46" fmla="*/ f34 1 330981"/>
                <a:gd name="f47" fmla="*/ f35 1 318248"/>
                <a:gd name="f48" fmla="*/ f36 1 318248"/>
                <a:gd name="f49" fmla="*/ f37 1 330981"/>
                <a:gd name="f50" fmla="*/ f38 1 318248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6"/>
                <a:gd name="f62" fmla="*/ f47 1 f27"/>
                <a:gd name="f63" fmla="*/ f48 1 f27"/>
                <a:gd name="f64" fmla="*/ f49 1 f26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7 1"/>
                <a:gd name="f77" fmla="*/ f62 f18 1"/>
                <a:gd name="f78" fmla="*/ f63 f18 1"/>
                <a:gd name="f79" fmla="*/ f64 f17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6" y="f77"/>
                </a:cxn>
                <a:cxn ang="f39">
                  <a:pos x="f76" y="f78"/>
                </a:cxn>
                <a:cxn ang="f39">
                  <a:pos x="f79" y="f80"/>
                </a:cxn>
                <a:cxn ang="f39">
                  <a:pos x="f70" y="f71"/>
                </a:cxn>
              </a:cxnLst>
              <a:rect l="f66" t="f69" r="f67" b="f68"/>
              <a:pathLst>
                <a:path w="330981" h="318248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2" y="f5"/>
                  </a:lnTo>
                  <a:lnTo>
                    <a:pt x="f14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" name="Freeform: Shape 976">
              <a:extLst>
                <a:ext uri="{FF2B5EF4-FFF2-40B4-BE49-F238E27FC236}">
                  <a16:creationId xmlns:a16="http://schemas.microsoft.com/office/drawing/2014/main" id="{5B873FDF-E46C-A6CE-B6E1-28ED124F4258}"/>
                </a:ext>
              </a:extLst>
            </p:cNvPr>
            <p:cNvSpPr/>
            <p:nvPr/>
          </p:nvSpPr>
          <p:spPr>
            <a:xfrm>
              <a:off x="12009217" y="1462427"/>
              <a:ext cx="194538" cy="8381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4541"/>
                <a:gd name="f7" fmla="val 838165"/>
                <a:gd name="f8" fmla="val 449071"/>
                <a:gd name="f9" fmla="val 3248"/>
                <a:gd name="f10" fmla="val 452195"/>
                <a:gd name="f11" fmla="val 114450"/>
                <a:gd name="f12" fmla="val 561276"/>
                <a:gd name="f13" fmla="val 114513"/>
                <a:gd name="f14" fmla="val 561564"/>
                <a:gd name="f15" fmla="val 561864"/>
                <a:gd name="f16" fmla="val 562151"/>
                <a:gd name="f17" fmla="val 114938"/>
                <a:gd name="f18" fmla="val 562613"/>
                <a:gd name="f19" fmla="val 115313"/>
                <a:gd name="f20" fmla="val 563163"/>
                <a:gd name="f21" fmla="val 115575"/>
                <a:gd name="f22" fmla="val 563775"/>
                <a:gd name="f23" fmla="val 116450"/>
                <a:gd name="f24" fmla="val 565525"/>
                <a:gd name="f25" fmla="val 116525"/>
                <a:gd name="f26" fmla="val 566187"/>
                <a:gd name="f27" fmla="val 566862"/>
                <a:gd name="f28" fmla="val 567524"/>
                <a:gd name="f29" fmla="val 116512"/>
                <a:gd name="f30" fmla="val 568236"/>
                <a:gd name="f31" fmla="val 568936"/>
                <a:gd name="f32" fmla="val 569648"/>
                <a:gd name="f33" fmla="val 570398"/>
                <a:gd name="f34" fmla="val 570772"/>
                <a:gd name="f35" fmla="val 101331"/>
                <a:gd name="f36" fmla="val 745703"/>
                <a:gd name="f37" fmla="val 838166"/>
                <a:gd name="f38" fmla="val 28362"/>
                <a:gd name="f39" fmla="val 82592"/>
                <a:gd name="f40" fmla="+- 0 0 -90"/>
                <a:gd name="f41" fmla="*/ f3 1 194541"/>
                <a:gd name="f42" fmla="*/ f4 1 838165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94541"/>
                <a:gd name="f51" fmla="*/ f47 1 838165"/>
                <a:gd name="f52" fmla="*/ 0 f48 1"/>
                <a:gd name="f53" fmla="*/ 449071 f47 1"/>
                <a:gd name="f54" fmla="*/ 3248 f48 1"/>
                <a:gd name="f55" fmla="*/ 452195 f47 1"/>
                <a:gd name="f56" fmla="*/ 114450 f48 1"/>
                <a:gd name="f57" fmla="*/ 561276 f47 1"/>
                <a:gd name="f58" fmla="*/ 562151 f47 1"/>
                <a:gd name="f59" fmla="*/ 115575 f48 1"/>
                <a:gd name="f60" fmla="*/ 563775 f47 1"/>
                <a:gd name="f61" fmla="*/ 116450 f48 1"/>
                <a:gd name="f62" fmla="*/ 565525 f47 1"/>
                <a:gd name="f63" fmla="*/ 567524 f47 1"/>
                <a:gd name="f64" fmla="*/ 569648 f47 1"/>
                <a:gd name="f65" fmla="*/ 570772 f47 1"/>
                <a:gd name="f66" fmla="*/ 101331 f48 1"/>
                <a:gd name="f67" fmla="*/ 745703 f47 1"/>
                <a:gd name="f68" fmla="*/ 194541 f48 1"/>
                <a:gd name="f69" fmla="*/ 838166 f47 1"/>
                <a:gd name="f70" fmla="*/ 0 f47 1"/>
                <a:gd name="f71" fmla="*/ 28362 f48 1"/>
                <a:gd name="f72" fmla="*/ 82592 f47 1"/>
                <a:gd name="f73" fmla="+- f49 0 f1"/>
                <a:gd name="f74" fmla="*/ f52 1 194541"/>
                <a:gd name="f75" fmla="*/ f53 1 838165"/>
                <a:gd name="f76" fmla="*/ f54 1 194541"/>
                <a:gd name="f77" fmla="*/ f55 1 838165"/>
                <a:gd name="f78" fmla="*/ f56 1 194541"/>
                <a:gd name="f79" fmla="*/ f57 1 838165"/>
                <a:gd name="f80" fmla="*/ f58 1 838165"/>
                <a:gd name="f81" fmla="*/ f59 1 194541"/>
                <a:gd name="f82" fmla="*/ f60 1 838165"/>
                <a:gd name="f83" fmla="*/ f61 1 194541"/>
                <a:gd name="f84" fmla="*/ f62 1 838165"/>
                <a:gd name="f85" fmla="*/ f63 1 838165"/>
                <a:gd name="f86" fmla="*/ f64 1 838165"/>
                <a:gd name="f87" fmla="*/ f65 1 838165"/>
                <a:gd name="f88" fmla="*/ f66 1 194541"/>
                <a:gd name="f89" fmla="*/ f67 1 838165"/>
                <a:gd name="f90" fmla="*/ f68 1 194541"/>
                <a:gd name="f91" fmla="*/ f69 1 838165"/>
                <a:gd name="f92" fmla="*/ f70 1 838165"/>
                <a:gd name="f93" fmla="*/ f71 1 194541"/>
                <a:gd name="f94" fmla="*/ f72 1 838165"/>
                <a:gd name="f95" fmla="*/ f43 1 f50"/>
                <a:gd name="f96" fmla="*/ f44 1 f50"/>
                <a:gd name="f97" fmla="*/ f43 1 f51"/>
                <a:gd name="f98" fmla="*/ f45 1 f51"/>
                <a:gd name="f99" fmla="*/ f74 1 f50"/>
                <a:gd name="f100" fmla="*/ f75 1 f51"/>
                <a:gd name="f101" fmla="*/ f76 1 f50"/>
                <a:gd name="f102" fmla="*/ f77 1 f51"/>
                <a:gd name="f103" fmla="*/ f78 1 f50"/>
                <a:gd name="f104" fmla="*/ f79 1 f51"/>
                <a:gd name="f105" fmla="*/ f80 1 f51"/>
                <a:gd name="f106" fmla="*/ f81 1 f50"/>
                <a:gd name="f107" fmla="*/ f82 1 f51"/>
                <a:gd name="f108" fmla="*/ f83 1 f50"/>
                <a:gd name="f109" fmla="*/ f84 1 f51"/>
                <a:gd name="f110" fmla="*/ f85 1 f51"/>
                <a:gd name="f111" fmla="*/ f86 1 f51"/>
                <a:gd name="f112" fmla="*/ f87 1 f51"/>
                <a:gd name="f113" fmla="*/ f88 1 f50"/>
                <a:gd name="f114" fmla="*/ f89 1 f51"/>
                <a:gd name="f115" fmla="*/ f90 1 f50"/>
                <a:gd name="f116" fmla="*/ f91 1 f51"/>
                <a:gd name="f117" fmla="*/ f92 1 f51"/>
                <a:gd name="f118" fmla="*/ f93 1 f50"/>
                <a:gd name="f119" fmla="*/ f94 1 f51"/>
                <a:gd name="f120" fmla="*/ f95 f41 1"/>
                <a:gd name="f121" fmla="*/ f96 f41 1"/>
                <a:gd name="f122" fmla="*/ f98 f42 1"/>
                <a:gd name="f123" fmla="*/ f97 f42 1"/>
                <a:gd name="f124" fmla="*/ f99 f41 1"/>
                <a:gd name="f125" fmla="*/ f100 f42 1"/>
                <a:gd name="f126" fmla="*/ f101 f41 1"/>
                <a:gd name="f127" fmla="*/ f102 f42 1"/>
                <a:gd name="f128" fmla="*/ f103 f41 1"/>
                <a:gd name="f129" fmla="*/ f104 f42 1"/>
                <a:gd name="f130" fmla="*/ f105 f42 1"/>
                <a:gd name="f131" fmla="*/ f106 f41 1"/>
                <a:gd name="f132" fmla="*/ f107 f42 1"/>
                <a:gd name="f133" fmla="*/ f108 f41 1"/>
                <a:gd name="f134" fmla="*/ f109 f42 1"/>
                <a:gd name="f135" fmla="*/ f110 f42 1"/>
                <a:gd name="f136" fmla="*/ f111 f42 1"/>
                <a:gd name="f137" fmla="*/ f112 f42 1"/>
                <a:gd name="f138" fmla="*/ f113 f41 1"/>
                <a:gd name="f139" fmla="*/ f114 f42 1"/>
                <a:gd name="f140" fmla="*/ f115 f41 1"/>
                <a:gd name="f141" fmla="*/ f116 f42 1"/>
                <a:gd name="f142" fmla="*/ f117 f42 1"/>
                <a:gd name="f143" fmla="*/ f118 f41 1"/>
                <a:gd name="f144" fmla="*/ f119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24" y="f125"/>
                </a:cxn>
                <a:cxn ang="f73">
                  <a:pos x="f126" y="f127"/>
                </a:cxn>
                <a:cxn ang="f73">
                  <a:pos x="f128" y="f129"/>
                </a:cxn>
                <a:cxn ang="f73">
                  <a:pos x="f128" y="f130"/>
                </a:cxn>
                <a:cxn ang="f73">
                  <a:pos x="f131" y="f132"/>
                </a:cxn>
                <a:cxn ang="f73">
                  <a:pos x="f133" y="f134"/>
                </a:cxn>
                <a:cxn ang="f73">
                  <a:pos x="f133" y="f135"/>
                </a:cxn>
                <a:cxn ang="f73">
                  <a:pos x="f133" y="f136"/>
                </a:cxn>
                <a:cxn ang="f73">
                  <a:pos x="f133" y="f137"/>
                </a:cxn>
                <a:cxn ang="f73">
                  <a:pos x="f138" y="f139"/>
                </a:cxn>
                <a:cxn ang="f73">
                  <a:pos x="f140" y="f141"/>
                </a:cxn>
                <a:cxn ang="f73">
                  <a:pos x="f140" y="f142"/>
                </a:cxn>
                <a:cxn ang="f73">
                  <a:pos x="f143" y="f144"/>
                </a:cxn>
              </a:cxnLst>
              <a:rect l="f120" t="f123" r="f121" b="f122"/>
              <a:pathLst>
                <a:path w="194541" h="838165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24"/>
                  </a:lnTo>
                  <a:cubicBezTo>
                    <a:pt x="f25" y="f26"/>
                    <a:pt x="f25" y="f27"/>
                    <a:pt x="f23" y="f28"/>
                  </a:cubicBezTo>
                  <a:cubicBezTo>
                    <a:pt x="f29" y="f30"/>
                    <a:pt x="f29" y="f31"/>
                    <a:pt x="f23" y="f32"/>
                  </a:cubicBezTo>
                  <a:cubicBezTo>
                    <a:pt x="f23" y="f32"/>
                    <a:pt x="f23" y="f33"/>
                    <a:pt x="f23" y="f34"/>
                  </a:cubicBezTo>
                  <a:lnTo>
                    <a:pt x="f35" y="f36"/>
                  </a:lnTo>
                  <a:lnTo>
                    <a:pt x="f6" y="f37"/>
                  </a:lnTo>
                  <a:lnTo>
                    <a:pt x="f6" y="f5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" name="Freeform: Shape 977">
              <a:extLst>
                <a:ext uri="{FF2B5EF4-FFF2-40B4-BE49-F238E27FC236}">
                  <a16:creationId xmlns:a16="http://schemas.microsoft.com/office/drawing/2014/main" id="{377D6F2A-095E-EB2A-ACC3-B535EBE3906A}"/>
                </a:ext>
              </a:extLst>
            </p:cNvPr>
            <p:cNvSpPr/>
            <p:nvPr/>
          </p:nvSpPr>
          <p:spPr>
            <a:xfrm>
              <a:off x="11835042" y="1388452"/>
              <a:ext cx="200537" cy="5197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538"/>
                <a:gd name="f7" fmla="val 519792"/>
                <a:gd name="f8" fmla="val 108953"/>
                <a:gd name="f9" fmla="val 464940"/>
                <a:gd name="f10" fmla="val 110827"/>
                <a:gd name="f11" fmla="val 112577"/>
                <a:gd name="f12" fmla="val 114200"/>
                <a:gd name="f13" fmla="val 114788"/>
                <a:gd name="f14" fmla="val 465240"/>
                <a:gd name="f15" fmla="val 115338"/>
                <a:gd name="f16" fmla="val 465614"/>
                <a:gd name="f17" fmla="val 115825"/>
                <a:gd name="f18" fmla="val 466064"/>
                <a:gd name="f19" fmla="val 116950"/>
                <a:gd name="f20" fmla="val 171301"/>
                <a:gd name="f21" fmla="val 519418"/>
                <a:gd name="f22" fmla="val 200539"/>
                <a:gd name="f23" fmla="val 155813"/>
                <a:gd name="f24" fmla="val 37484"/>
                <a:gd name="f25" fmla="val 519793"/>
                <a:gd name="f26" fmla="val 107953"/>
                <a:gd name="f27" fmla="val 465314"/>
                <a:gd name="f28" fmla="val 108266"/>
                <a:gd name="f29" fmla="val 465140"/>
                <a:gd name="f30" fmla="val 108603"/>
                <a:gd name="f31" fmla="val 465015"/>
                <a:gd name="f32" fmla="+- 0 0 -90"/>
                <a:gd name="f33" fmla="*/ f3 1 200538"/>
                <a:gd name="f34" fmla="*/ f4 1 51979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00538"/>
                <a:gd name="f43" fmla="*/ f39 1 519792"/>
                <a:gd name="f44" fmla="*/ 108953 f40 1"/>
                <a:gd name="f45" fmla="*/ 464940 f39 1"/>
                <a:gd name="f46" fmla="*/ 110827 f40 1"/>
                <a:gd name="f47" fmla="*/ 112577 f40 1"/>
                <a:gd name="f48" fmla="*/ 114200 f40 1"/>
                <a:gd name="f49" fmla="*/ 115825 f40 1"/>
                <a:gd name="f50" fmla="*/ 466064 f39 1"/>
                <a:gd name="f51" fmla="*/ 116950 f40 1"/>
                <a:gd name="f52" fmla="*/ 171301 f40 1"/>
                <a:gd name="f53" fmla="*/ 519418 f39 1"/>
                <a:gd name="f54" fmla="*/ 200539 f40 1"/>
                <a:gd name="f55" fmla="*/ 155813 f39 1"/>
                <a:gd name="f56" fmla="*/ 37484 f40 1"/>
                <a:gd name="f57" fmla="*/ 0 f39 1"/>
                <a:gd name="f58" fmla="*/ 0 f40 1"/>
                <a:gd name="f59" fmla="*/ 519793 f39 1"/>
                <a:gd name="f60" fmla="*/ 107953 f40 1"/>
                <a:gd name="f61" fmla="*/ 465314 f39 1"/>
                <a:gd name="f62" fmla="+- f41 0 f1"/>
                <a:gd name="f63" fmla="*/ f44 1 200538"/>
                <a:gd name="f64" fmla="*/ f45 1 519792"/>
                <a:gd name="f65" fmla="*/ f46 1 200538"/>
                <a:gd name="f66" fmla="*/ f47 1 200538"/>
                <a:gd name="f67" fmla="*/ f48 1 200538"/>
                <a:gd name="f68" fmla="*/ f49 1 200538"/>
                <a:gd name="f69" fmla="*/ f50 1 519792"/>
                <a:gd name="f70" fmla="*/ f51 1 200538"/>
                <a:gd name="f71" fmla="*/ f52 1 200538"/>
                <a:gd name="f72" fmla="*/ f53 1 519792"/>
                <a:gd name="f73" fmla="*/ f54 1 200538"/>
                <a:gd name="f74" fmla="*/ f55 1 519792"/>
                <a:gd name="f75" fmla="*/ f56 1 200538"/>
                <a:gd name="f76" fmla="*/ f57 1 519792"/>
                <a:gd name="f77" fmla="*/ f58 1 200538"/>
                <a:gd name="f78" fmla="*/ f59 1 519792"/>
                <a:gd name="f79" fmla="*/ f60 1 200538"/>
                <a:gd name="f80" fmla="*/ f61 1 519792"/>
                <a:gd name="f81" fmla="*/ f35 1 f42"/>
                <a:gd name="f82" fmla="*/ f36 1 f42"/>
                <a:gd name="f83" fmla="*/ f35 1 f43"/>
                <a:gd name="f84" fmla="*/ f37 1 f43"/>
                <a:gd name="f85" fmla="*/ f63 1 f42"/>
                <a:gd name="f86" fmla="*/ f64 1 f43"/>
                <a:gd name="f87" fmla="*/ f65 1 f42"/>
                <a:gd name="f88" fmla="*/ f66 1 f42"/>
                <a:gd name="f89" fmla="*/ f67 1 f42"/>
                <a:gd name="f90" fmla="*/ f68 1 f42"/>
                <a:gd name="f91" fmla="*/ f69 1 f43"/>
                <a:gd name="f92" fmla="*/ f70 1 f42"/>
                <a:gd name="f93" fmla="*/ f71 1 f42"/>
                <a:gd name="f94" fmla="*/ f72 1 f43"/>
                <a:gd name="f95" fmla="*/ f73 1 f42"/>
                <a:gd name="f96" fmla="*/ f74 1 f43"/>
                <a:gd name="f97" fmla="*/ f75 1 f42"/>
                <a:gd name="f98" fmla="*/ f76 1 f43"/>
                <a:gd name="f99" fmla="*/ f77 1 f42"/>
                <a:gd name="f100" fmla="*/ f78 1 f43"/>
                <a:gd name="f101" fmla="*/ f79 1 f42"/>
                <a:gd name="f102" fmla="*/ f80 1 f43"/>
                <a:gd name="f103" fmla="*/ f81 f33 1"/>
                <a:gd name="f104" fmla="*/ f82 f33 1"/>
                <a:gd name="f105" fmla="*/ f84 f34 1"/>
                <a:gd name="f106" fmla="*/ f83 f34 1"/>
                <a:gd name="f107" fmla="*/ f85 f33 1"/>
                <a:gd name="f108" fmla="*/ f86 f34 1"/>
                <a:gd name="f109" fmla="*/ f87 f33 1"/>
                <a:gd name="f110" fmla="*/ f88 f33 1"/>
                <a:gd name="f111" fmla="*/ f89 f33 1"/>
                <a:gd name="f112" fmla="*/ f90 f33 1"/>
                <a:gd name="f113" fmla="*/ f91 f34 1"/>
                <a:gd name="f114" fmla="*/ f92 f33 1"/>
                <a:gd name="f115" fmla="*/ f93 f33 1"/>
                <a:gd name="f116" fmla="*/ f94 f34 1"/>
                <a:gd name="f117" fmla="*/ f95 f33 1"/>
                <a:gd name="f118" fmla="*/ f96 f34 1"/>
                <a:gd name="f119" fmla="*/ f97 f33 1"/>
                <a:gd name="f120" fmla="*/ f98 f34 1"/>
                <a:gd name="f121" fmla="*/ f99 f33 1"/>
                <a:gd name="f122" fmla="*/ f100 f34 1"/>
                <a:gd name="f123" fmla="*/ f101 f33 1"/>
                <a:gd name="f124" fmla="*/ f102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7" y="f108"/>
                </a:cxn>
                <a:cxn ang="f62">
                  <a:pos x="f109" y="f108"/>
                </a:cxn>
                <a:cxn ang="f62">
                  <a:pos x="f110" y="f108"/>
                </a:cxn>
                <a:cxn ang="f62">
                  <a:pos x="f111" y="f108"/>
                </a:cxn>
                <a:cxn ang="f62">
                  <a:pos x="f112" y="f113"/>
                </a:cxn>
                <a:cxn ang="f62">
                  <a:pos x="f114" y="f113"/>
                </a:cxn>
                <a:cxn ang="f62">
                  <a:pos x="f115" y="f116"/>
                </a:cxn>
                <a:cxn ang="f62">
                  <a:pos x="f117" y="f118"/>
                </a:cxn>
                <a:cxn ang="f62">
                  <a:pos x="f119" y="f120"/>
                </a:cxn>
                <a:cxn ang="f62">
                  <a:pos x="f121" y="f122"/>
                </a:cxn>
                <a:cxn ang="f62">
                  <a:pos x="f123" y="f124"/>
                </a:cxn>
                <a:cxn ang="f62">
                  <a:pos x="f107" y="f108"/>
                </a:cxn>
              </a:cxnLst>
              <a:rect l="f103" t="f106" r="f104" b="f105"/>
              <a:pathLst>
                <a:path w="200538" h="519792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9" y="f18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5"/>
                  </a:lnTo>
                  <a:lnTo>
                    <a:pt x="f5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" name="Freeform: Shape 978">
              <a:extLst>
                <a:ext uri="{FF2B5EF4-FFF2-40B4-BE49-F238E27FC236}">
                  <a16:creationId xmlns:a16="http://schemas.microsoft.com/office/drawing/2014/main" id="{C36CBC4A-90EA-73C1-E8A9-2C516520D3C4}"/>
                </a:ext>
              </a:extLst>
            </p:cNvPr>
            <p:cNvSpPr/>
            <p:nvPr/>
          </p:nvSpPr>
          <p:spPr>
            <a:xfrm>
              <a:off x="12055568" y="3054790"/>
              <a:ext cx="148562" cy="1860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560"/>
                <a:gd name="f7" fmla="val 1860757"/>
                <a:gd name="f8" fmla="val 103206"/>
                <a:gd name="f9" fmla="val 492429"/>
                <a:gd name="f10" fmla="val 96708"/>
                <a:gd name="f11" fmla="val 562651"/>
                <a:gd name="f12" fmla="val 1593490"/>
                <a:gd name="f13" fmla="val 116200"/>
                <a:gd name="f14" fmla="val 1725687"/>
                <a:gd name="f15" fmla="val 1726312"/>
                <a:gd name="f16" fmla="val 116625"/>
                <a:gd name="f17" fmla="val 1726911"/>
                <a:gd name="f18" fmla="val 117000"/>
                <a:gd name="f19" fmla="val 1727536"/>
                <a:gd name="f20" fmla="val 117324"/>
                <a:gd name="f21" fmla="val 1728186"/>
                <a:gd name="f22" fmla="val 118074"/>
                <a:gd name="f23" fmla="val 1729935"/>
                <a:gd name="f24" fmla="val 1731809"/>
                <a:gd name="f25" fmla="val 118137"/>
                <a:gd name="f26" fmla="val 1732597"/>
                <a:gd name="f27" fmla="val 1733396"/>
                <a:gd name="f28" fmla="val 1734183"/>
                <a:gd name="f29" fmla="val 1734933"/>
                <a:gd name="f30" fmla="val 110703"/>
                <a:gd name="f31" fmla="val 1808654"/>
                <a:gd name="f32" fmla="val 109952"/>
                <a:gd name="f33" fmla="val 1816651"/>
                <a:gd name="f34" fmla="val 148561"/>
                <a:gd name="f35" fmla="val 1860758"/>
                <a:gd name="f36" fmla="val 137566"/>
                <a:gd name="f37" fmla="val 116703"/>
                <a:gd name="f38" fmla="+- 0 0 -90"/>
                <a:gd name="f39" fmla="*/ f3 1 148560"/>
                <a:gd name="f40" fmla="*/ f4 1 1860757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48560"/>
                <a:gd name="f49" fmla="*/ f45 1 1860757"/>
                <a:gd name="f50" fmla="*/ 103206 f46 1"/>
                <a:gd name="f51" fmla="*/ 492429 f45 1"/>
                <a:gd name="f52" fmla="*/ 96708 f46 1"/>
                <a:gd name="f53" fmla="*/ 562651 f45 1"/>
                <a:gd name="f54" fmla="*/ 0 f46 1"/>
                <a:gd name="f55" fmla="*/ 1593490 f45 1"/>
                <a:gd name="f56" fmla="*/ 116200 f46 1"/>
                <a:gd name="f57" fmla="*/ 1725687 f45 1"/>
                <a:gd name="f58" fmla="*/ 1726312 f45 1"/>
                <a:gd name="f59" fmla="*/ 117324 f46 1"/>
                <a:gd name="f60" fmla="*/ 1728186 f45 1"/>
                <a:gd name="f61" fmla="*/ 118074 f46 1"/>
                <a:gd name="f62" fmla="*/ 1729935 f45 1"/>
                <a:gd name="f63" fmla="*/ 1731809 f45 1"/>
                <a:gd name="f64" fmla="*/ 1734183 f45 1"/>
                <a:gd name="f65" fmla="*/ 1734933 f45 1"/>
                <a:gd name="f66" fmla="*/ 110703 f46 1"/>
                <a:gd name="f67" fmla="*/ 1808654 f45 1"/>
                <a:gd name="f68" fmla="*/ 109952 f46 1"/>
                <a:gd name="f69" fmla="*/ 1816651 f45 1"/>
                <a:gd name="f70" fmla="*/ 148561 f46 1"/>
                <a:gd name="f71" fmla="*/ 1860758 f45 1"/>
                <a:gd name="f72" fmla="*/ 0 f45 1"/>
                <a:gd name="f73" fmla="*/ 137566 f46 1"/>
                <a:gd name="f74" fmla="*/ 116703 f45 1"/>
                <a:gd name="f75" fmla="+- f47 0 f1"/>
                <a:gd name="f76" fmla="*/ f50 1 148560"/>
                <a:gd name="f77" fmla="*/ f51 1 1860757"/>
                <a:gd name="f78" fmla="*/ f52 1 148560"/>
                <a:gd name="f79" fmla="*/ f53 1 1860757"/>
                <a:gd name="f80" fmla="*/ f54 1 148560"/>
                <a:gd name="f81" fmla="*/ f55 1 1860757"/>
                <a:gd name="f82" fmla="*/ f56 1 148560"/>
                <a:gd name="f83" fmla="*/ f57 1 1860757"/>
                <a:gd name="f84" fmla="*/ f58 1 1860757"/>
                <a:gd name="f85" fmla="*/ f59 1 148560"/>
                <a:gd name="f86" fmla="*/ f60 1 1860757"/>
                <a:gd name="f87" fmla="*/ f61 1 148560"/>
                <a:gd name="f88" fmla="*/ f62 1 1860757"/>
                <a:gd name="f89" fmla="*/ f63 1 1860757"/>
                <a:gd name="f90" fmla="*/ f64 1 1860757"/>
                <a:gd name="f91" fmla="*/ f65 1 1860757"/>
                <a:gd name="f92" fmla="*/ f66 1 148560"/>
                <a:gd name="f93" fmla="*/ f67 1 1860757"/>
                <a:gd name="f94" fmla="*/ f68 1 148560"/>
                <a:gd name="f95" fmla="*/ f69 1 1860757"/>
                <a:gd name="f96" fmla="*/ f70 1 148560"/>
                <a:gd name="f97" fmla="*/ f71 1 1860757"/>
                <a:gd name="f98" fmla="*/ f72 1 1860757"/>
                <a:gd name="f99" fmla="*/ f73 1 148560"/>
                <a:gd name="f100" fmla="*/ f74 1 1860757"/>
                <a:gd name="f101" fmla="*/ f41 1 f48"/>
                <a:gd name="f102" fmla="*/ f42 1 f48"/>
                <a:gd name="f103" fmla="*/ f41 1 f49"/>
                <a:gd name="f104" fmla="*/ f43 1 f49"/>
                <a:gd name="f105" fmla="*/ f76 1 f48"/>
                <a:gd name="f106" fmla="*/ f77 1 f49"/>
                <a:gd name="f107" fmla="*/ f78 1 f48"/>
                <a:gd name="f108" fmla="*/ f79 1 f49"/>
                <a:gd name="f109" fmla="*/ f80 1 f48"/>
                <a:gd name="f110" fmla="*/ f81 1 f49"/>
                <a:gd name="f111" fmla="*/ f82 1 f48"/>
                <a:gd name="f112" fmla="*/ f83 1 f49"/>
                <a:gd name="f113" fmla="*/ f84 1 f49"/>
                <a:gd name="f114" fmla="*/ f85 1 f48"/>
                <a:gd name="f115" fmla="*/ f86 1 f49"/>
                <a:gd name="f116" fmla="*/ f87 1 f48"/>
                <a:gd name="f117" fmla="*/ f88 1 f49"/>
                <a:gd name="f118" fmla="*/ f89 1 f49"/>
                <a:gd name="f119" fmla="*/ f90 1 f49"/>
                <a:gd name="f120" fmla="*/ f91 1 f49"/>
                <a:gd name="f121" fmla="*/ f92 1 f48"/>
                <a:gd name="f122" fmla="*/ f93 1 f49"/>
                <a:gd name="f123" fmla="*/ f94 1 f48"/>
                <a:gd name="f124" fmla="*/ f95 1 f49"/>
                <a:gd name="f125" fmla="*/ f96 1 f48"/>
                <a:gd name="f126" fmla="*/ f97 1 f49"/>
                <a:gd name="f127" fmla="*/ f98 1 f49"/>
                <a:gd name="f128" fmla="*/ f99 1 f48"/>
                <a:gd name="f129" fmla="*/ f100 1 f49"/>
                <a:gd name="f130" fmla="*/ f101 f39 1"/>
                <a:gd name="f131" fmla="*/ f102 f39 1"/>
                <a:gd name="f132" fmla="*/ f104 f40 1"/>
                <a:gd name="f133" fmla="*/ f103 f40 1"/>
                <a:gd name="f134" fmla="*/ f105 f39 1"/>
                <a:gd name="f135" fmla="*/ f106 f40 1"/>
                <a:gd name="f136" fmla="*/ f107 f39 1"/>
                <a:gd name="f137" fmla="*/ f108 f40 1"/>
                <a:gd name="f138" fmla="*/ f109 f39 1"/>
                <a:gd name="f139" fmla="*/ f110 f40 1"/>
                <a:gd name="f140" fmla="*/ f111 f39 1"/>
                <a:gd name="f141" fmla="*/ f112 f40 1"/>
                <a:gd name="f142" fmla="*/ f113 f40 1"/>
                <a:gd name="f143" fmla="*/ f114 f39 1"/>
                <a:gd name="f144" fmla="*/ f115 f40 1"/>
                <a:gd name="f145" fmla="*/ f116 f39 1"/>
                <a:gd name="f146" fmla="*/ f117 f40 1"/>
                <a:gd name="f147" fmla="*/ f118 f40 1"/>
                <a:gd name="f148" fmla="*/ f119 f40 1"/>
                <a:gd name="f149" fmla="*/ f120 f40 1"/>
                <a:gd name="f150" fmla="*/ f121 f39 1"/>
                <a:gd name="f151" fmla="*/ f122 f40 1"/>
                <a:gd name="f152" fmla="*/ f123 f39 1"/>
                <a:gd name="f153" fmla="*/ f124 f40 1"/>
                <a:gd name="f154" fmla="*/ f125 f39 1"/>
                <a:gd name="f155" fmla="*/ f126 f40 1"/>
                <a:gd name="f156" fmla="*/ f127 f40 1"/>
                <a:gd name="f157" fmla="*/ f128 f39 1"/>
                <a:gd name="f158" fmla="*/ f129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34" y="f135"/>
                </a:cxn>
                <a:cxn ang="f75">
                  <a:pos x="f136" y="f137"/>
                </a:cxn>
                <a:cxn ang="f75">
                  <a:pos x="f138" y="f139"/>
                </a:cxn>
                <a:cxn ang="f75">
                  <a:pos x="f140" y="f141"/>
                </a:cxn>
                <a:cxn ang="f75">
                  <a:pos x="f140" y="f142"/>
                </a:cxn>
                <a:cxn ang="f75">
                  <a:pos x="f143" y="f144"/>
                </a:cxn>
                <a:cxn ang="f75">
                  <a:pos x="f145" y="f146"/>
                </a:cxn>
                <a:cxn ang="f75">
                  <a:pos x="f145" y="f147"/>
                </a:cxn>
                <a:cxn ang="f75">
                  <a:pos x="f145" y="f148"/>
                </a:cxn>
                <a:cxn ang="f75">
                  <a:pos x="f145" y="f149"/>
                </a:cxn>
                <a:cxn ang="f75">
                  <a:pos x="f150" y="f151"/>
                </a:cxn>
                <a:cxn ang="f75">
                  <a:pos x="f150" y="f151"/>
                </a:cxn>
                <a:cxn ang="f75">
                  <a:pos x="f152" y="f153"/>
                </a:cxn>
                <a:cxn ang="f75">
                  <a:pos x="f154" y="f155"/>
                </a:cxn>
                <a:cxn ang="f75">
                  <a:pos x="f154" y="f156"/>
                </a:cxn>
                <a:cxn ang="f75">
                  <a:pos x="f157" y="f158"/>
                </a:cxn>
              </a:cxnLst>
              <a:rect l="f130" t="f133" r="f131" b="f132"/>
              <a:pathLst>
                <a:path w="148560" h="1860757">
                  <a:moveTo>
                    <a:pt x="f8" y="f9"/>
                  </a:moveTo>
                  <a:lnTo>
                    <a:pt x="f10" y="f11"/>
                  </a:lnTo>
                  <a:lnTo>
                    <a:pt x="f5" y="f12"/>
                  </a:lnTo>
                  <a:lnTo>
                    <a:pt x="f13" y="f14"/>
                  </a:lnTo>
                  <a:cubicBezTo>
                    <a:pt x="f13" y="f14"/>
                    <a:pt x="f13" y="f14"/>
                    <a:pt x="f13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2" y="f24"/>
                  </a:lnTo>
                  <a:cubicBezTo>
                    <a:pt x="f25" y="f26"/>
                    <a:pt x="f25" y="f27"/>
                    <a:pt x="f22" y="f28"/>
                  </a:cubicBezTo>
                  <a:cubicBezTo>
                    <a:pt x="f22" y="f28"/>
                    <a:pt x="f22" y="f28"/>
                    <a:pt x="f22" y="f29"/>
                  </a:cubicBezTo>
                  <a:lnTo>
                    <a:pt x="f30" y="f31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4" y="f5"/>
                  </a:lnTo>
                  <a:lnTo>
                    <a:pt x="f36" y="f37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" name="Freeform: Shape 979">
              <a:extLst>
                <a:ext uri="{FF2B5EF4-FFF2-40B4-BE49-F238E27FC236}">
                  <a16:creationId xmlns:a16="http://schemas.microsoft.com/office/drawing/2014/main" id="{1687053F-52E0-1336-690A-1560198212B7}"/>
                </a:ext>
              </a:extLst>
            </p:cNvPr>
            <p:cNvSpPr/>
            <p:nvPr/>
          </p:nvSpPr>
          <p:spPr>
            <a:xfrm>
              <a:off x="12139656" y="4871438"/>
              <a:ext cx="65343" cy="2650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346"/>
                <a:gd name="f7" fmla="val 265019"/>
                <a:gd name="f8" fmla="val 65347"/>
                <a:gd name="f9" fmla="val 225410"/>
                <a:gd name="f10" fmla="val 44107"/>
                <a:gd name="f11" fmla="val 26738"/>
                <a:gd name="f12" fmla="+- 0 0 -90"/>
                <a:gd name="f13" fmla="*/ f3 1 65346"/>
                <a:gd name="f14" fmla="*/ f4 1 26501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5346"/>
                <a:gd name="f23" fmla="*/ f19 1 265019"/>
                <a:gd name="f24" fmla="*/ 0 f20 1"/>
                <a:gd name="f25" fmla="*/ 265019 f19 1"/>
                <a:gd name="f26" fmla="*/ 65347 f20 1"/>
                <a:gd name="f27" fmla="*/ 225410 f19 1"/>
                <a:gd name="f28" fmla="*/ 44107 f19 1"/>
                <a:gd name="f29" fmla="*/ 26738 f20 1"/>
                <a:gd name="f30" fmla="*/ 0 f19 1"/>
                <a:gd name="f31" fmla="+- f21 0 f1"/>
                <a:gd name="f32" fmla="*/ f24 1 65346"/>
                <a:gd name="f33" fmla="*/ f25 1 265019"/>
                <a:gd name="f34" fmla="*/ f26 1 65346"/>
                <a:gd name="f35" fmla="*/ f27 1 265019"/>
                <a:gd name="f36" fmla="*/ f28 1 265019"/>
                <a:gd name="f37" fmla="*/ f29 1 65346"/>
                <a:gd name="f38" fmla="*/ f30 1 26501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65346" h="265019">
                  <a:moveTo>
                    <a:pt x="f5" y="f7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11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" name="Freeform: Shape 980">
              <a:extLst>
                <a:ext uri="{FF2B5EF4-FFF2-40B4-BE49-F238E27FC236}">
                  <a16:creationId xmlns:a16="http://schemas.microsoft.com/office/drawing/2014/main" id="{E1E7D538-1306-70CA-2B70-85B3FED85A5C}"/>
                </a:ext>
              </a:extLst>
            </p:cNvPr>
            <p:cNvSpPr/>
            <p:nvPr/>
          </p:nvSpPr>
          <p:spPr>
            <a:xfrm>
              <a:off x="12122667" y="5101099"/>
              <a:ext cx="82341" cy="204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339"/>
                <a:gd name="f7" fmla="val 204793"/>
                <a:gd name="f8" fmla="val 16119"/>
                <a:gd name="f9" fmla="val 44857"/>
                <a:gd name="f10" fmla="val 82340"/>
                <a:gd name="f11" fmla="val 154438"/>
                <a:gd name="f12" fmla="val 16493"/>
                <a:gd name="f13" fmla="val 39984"/>
                <a:gd name="f14" fmla="+- 0 0 -90"/>
                <a:gd name="f15" fmla="*/ f3 1 82339"/>
                <a:gd name="f16" fmla="*/ f4 1 20479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2339"/>
                <a:gd name="f25" fmla="*/ f21 1 204793"/>
                <a:gd name="f26" fmla="*/ 16119 f22 1"/>
                <a:gd name="f27" fmla="*/ 44857 f21 1"/>
                <a:gd name="f28" fmla="*/ 0 f22 1"/>
                <a:gd name="f29" fmla="*/ 204793 f21 1"/>
                <a:gd name="f30" fmla="*/ 82340 f22 1"/>
                <a:gd name="f31" fmla="*/ 154438 f21 1"/>
                <a:gd name="f32" fmla="*/ 0 f21 1"/>
                <a:gd name="f33" fmla="*/ 16493 f22 1"/>
                <a:gd name="f34" fmla="*/ 39984 f21 1"/>
                <a:gd name="f35" fmla="+- f23 0 f1"/>
                <a:gd name="f36" fmla="*/ f26 1 82339"/>
                <a:gd name="f37" fmla="*/ f27 1 204793"/>
                <a:gd name="f38" fmla="*/ f28 1 82339"/>
                <a:gd name="f39" fmla="*/ f29 1 204793"/>
                <a:gd name="f40" fmla="*/ f30 1 82339"/>
                <a:gd name="f41" fmla="*/ f31 1 204793"/>
                <a:gd name="f42" fmla="*/ f32 1 204793"/>
                <a:gd name="f43" fmla="*/ f33 1 82339"/>
                <a:gd name="f44" fmla="*/ f34 1 204793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82339" h="204793">
                  <a:moveTo>
                    <a:pt x="f8" y="f9"/>
                  </a:moveTo>
                  <a:lnTo>
                    <a:pt x="f5" y="f7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" name="Freeform: Shape 981">
              <a:extLst>
                <a:ext uri="{FF2B5EF4-FFF2-40B4-BE49-F238E27FC236}">
                  <a16:creationId xmlns:a16="http://schemas.microsoft.com/office/drawing/2014/main" id="{F4DBDED2-E091-765E-B8C0-75B049305E9E}"/>
                </a:ext>
              </a:extLst>
            </p:cNvPr>
            <p:cNvSpPr/>
            <p:nvPr/>
          </p:nvSpPr>
          <p:spPr>
            <a:xfrm>
              <a:off x="12099423" y="5255532"/>
              <a:ext cx="105576" cy="406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579"/>
                <a:gd name="f7" fmla="val 406962"/>
                <a:gd name="f8" fmla="val 22490"/>
                <a:gd name="f9" fmla="val 57602"/>
                <a:gd name="f10" fmla="val 500"/>
                <a:gd name="f11" fmla="val 275890"/>
                <a:gd name="f12" fmla="val 281763"/>
                <a:gd name="f13" fmla="val 105580"/>
                <a:gd name="f14" fmla="val 406963"/>
                <a:gd name="f15" fmla="val 23240"/>
                <a:gd name="f16" fmla="val 50355"/>
                <a:gd name="f17" fmla="+- 0 0 -90"/>
                <a:gd name="f18" fmla="*/ f3 1 105579"/>
                <a:gd name="f19" fmla="*/ f4 1 40696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05579"/>
                <a:gd name="f28" fmla="*/ f24 1 406962"/>
                <a:gd name="f29" fmla="*/ 22490 f25 1"/>
                <a:gd name="f30" fmla="*/ 57602 f24 1"/>
                <a:gd name="f31" fmla="*/ 500 f25 1"/>
                <a:gd name="f32" fmla="*/ 275890 f24 1"/>
                <a:gd name="f33" fmla="*/ 0 f25 1"/>
                <a:gd name="f34" fmla="*/ 281763 f24 1"/>
                <a:gd name="f35" fmla="*/ 105580 f25 1"/>
                <a:gd name="f36" fmla="*/ 406963 f24 1"/>
                <a:gd name="f37" fmla="*/ 0 f24 1"/>
                <a:gd name="f38" fmla="*/ 23240 f25 1"/>
                <a:gd name="f39" fmla="*/ 50355 f24 1"/>
                <a:gd name="f40" fmla="+- f26 0 f1"/>
                <a:gd name="f41" fmla="*/ f29 1 105579"/>
                <a:gd name="f42" fmla="*/ f30 1 406962"/>
                <a:gd name="f43" fmla="*/ f31 1 105579"/>
                <a:gd name="f44" fmla="*/ f32 1 406962"/>
                <a:gd name="f45" fmla="*/ f33 1 105579"/>
                <a:gd name="f46" fmla="*/ f34 1 406962"/>
                <a:gd name="f47" fmla="*/ f35 1 105579"/>
                <a:gd name="f48" fmla="*/ f36 1 406962"/>
                <a:gd name="f49" fmla="*/ f37 1 406962"/>
                <a:gd name="f50" fmla="*/ f38 1 105579"/>
                <a:gd name="f51" fmla="*/ f39 1 406962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8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9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7" y="f79"/>
                </a:cxn>
                <a:cxn ang="f40">
                  <a:pos x="f80" y="f81"/>
                </a:cxn>
                <a:cxn ang="f40">
                  <a:pos x="f71" y="f72"/>
                </a:cxn>
              </a:cxnLst>
              <a:rect l="f67" t="f70" r="f68" b="f69"/>
              <a:pathLst>
                <a:path w="105579" h="406962">
                  <a:moveTo>
                    <a:pt x="f8" y="f9"/>
                  </a:moveTo>
                  <a:lnTo>
                    <a:pt x="f10" y="f11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13" y="f5"/>
                  </a:lnTo>
                  <a:lnTo>
                    <a:pt x="f15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" name="Freeform: Shape 982">
              <a:extLst>
                <a:ext uri="{FF2B5EF4-FFF2-40B4-BE49-F238E27FC236}">
                  <a16:creationId xmlns:a16="http://schemas.microsoft.com/office/drawing/2014/main" id="{152328CA-EC6C-6D53-075D-A795A0DD7634}"/>
                </a:ext>
              </a:extLst>
            </p:cNvPr>
            <p:cNvSpPr/>
            <p:nvPr/>
          </p:nvSpPr>
          <p:spPr>
            <a:xfrm>
              <a:off x="12028959" y="5652253"/>
              <a:ext cx="176049" cy="5843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049"/>
                <a:gd name="f7" fmla="val 584392"/>
                <a:gd name="f8" fmla="val 472062"/>
                <a:gd name="f9" fmla="val 139695"/>
                <a:gd name="f10" fmla="val 58850"/>
                <a:gd name="f11" fmla="+- 0 0 -90"/>
                <a:gd name="f12" fmla="*/ f3 1 176049"/>
                <a:gd name="f13" fmla="*/ f4 1 58439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76049"/>
                <a:gd name="f22" fmla="*/ f18 1 584392"/>
                <a:gd name="f23" fmla="*/ 0 f19 1"/>
                <a:gd name="f24" fmla="*/ 584392 f18 1"/>
                <a:gd name="f25" fmla="*/ 176049 f19 1"/>
                <a:gd name="f26" fmla="*/ 472062 f18 1"/>
                <a:gd name="f27" fmla="*/ 139695 f18 1"/>
                <a:gd name="f28" fmla="*/ 58850 f19 1"/>
                <a:gd name="f29" fmla="*/ 0 f18 1"/>
                <a:gd name="f30" fmla="+- f20 0 f1"/>
                <a:gd name="f31" fmla="*/ f23 1 176049"/>
                <a:gd name="f32" fmla="*/ f24 1 584392"/>
                <a:gd name="f33" fmla="*/ f25 1 176049"/>
                <a:gd name="f34" fmla="*/ f26 1 584392"/>
                <a:gd name="f35" fmla="*/ f27 1 584392"/>
                <a:gd name="f36" fmla="*/ f28 1 176049"/>
                <a:gd name="f37" fmla="*/ f29 1 584392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5" y="f57"/>
                </a:cxn>
                <a:cxn ang="f30">
                  <a:pos x="f58" y="f59"/>
                </a:cxn>
                <a:cxn ang="f30">
                  <a:pos x="f53" y="f54"/>
                </a:cxn>
              </a:cxnLst>
              <a:rect l="f49" t="f52" r="f50" b="f51"/>
              <a:pathLst>
                <a:path w="176049" h="584392">
                  <a:moveTo>
                    <a:pt x="f5" y="f7"/>
                  </a:moveTo>
                  <a:lnTo>
                    <a:pt x="f6" y="f8"/>
                  </a:lnTo>
                  <a:lnTo>
                    <a:pt x="f6" y="f9"/>
                  </a:lnTo>
                  <a:lnTo>
                    <a:pt x="f10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" name="Freeform: Shape 983">
              <a:extLst>
                <a:ext uri="{FF2B5EF4-FFF2-40B4-BE49-F238E27FC236}">
                  <a16:creationId xmlns:a16="http://schemas.microsoft.com/office/drawing/2014/main" id="{C9FCD427-9F83-5791-237F-B2076B13DD7E}"/>
                </a:ext>
              </a:extLst>
            </p:cNvPr>
            <p:cNvSpPr/>
            <p:nvPr/>
          </p:nvSpPr>
          <p:spPr>
            <a:xfrm>
              <a:off x="12000347" y="6128683"/>
              <a:ext cx="204532" cy="3176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4536"/>
                <a:gd name="f7" fmla="val 317623"/>
                <a:gd name="f8" fmla="val 27738"/>
                <a:gd name="f9" fmla="val 117828"/>
                <a:gd name="f10" fmla="val 27488"/>
                <a:gd name="f11" fmla="val 122551"/>
                <a:gd name="f12" fmla="val 23927"/>
                <a:gd name="f13" fmla="val 126425"/>
                <a:gd name="f14" fmla="val 19241"/>
                <a:gd name="f15" fmla="val 127075"/>
                <a:gd name="f16" fmla="val 317624"/>
                <a:gd name="f17" fmla="val 204537"/>
                <a:gd name="f18" fmla="val 185801"/>
                <a:gd name="f19" fmla="val 28113"/>
                <a:gd name="f20" fmla="val 112455"/>
                <a:gd name="f21" fmla="+- 0 0 -90"/>
                <a:gd name="f22" fmla="*/ f3 1 204536"/>
                <a:gd name="f23" fmla="*/ f4 1 31762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04536"/>
                <a:gd name="f32" fmla="*/ f28 1 317623"/>
                <a:gd name="f33" fmla="*/ 27738 f29 1"/>
                <a:gd name="f34" fmla="*/ 117828 f28 1"/>
                <a:gd name="f35" fmla="*/ 19241 f29 1"/>
                <a:gd name="f36" fmla="*/ 127075 f28 1"/>
                <a:gd name="f37" fmla="*/ 0 f29 1"/>
                <a:gd name="f38" fmla="*/ 317624 f28 1"/>
                <a:gd name="f39" fmla="*/ 204537 f29 1"/>
                <a:gd name="f40" fmla="*/ 185801 f28 1"/>
                <a:gd name="f41" fmla="*/ 0 f28 1"/>
                <a:gd name="f42" fmla="*/ 28113 f29 1"/>
                <a:gd name="f43" fmla="*/ 112455 f28 1"/>
                <a:gd name="f44" fmla="+- f30 0 f1"/>
                <a:gd name="f45" fmla="*/ f33 1 204536"/>
                <a:gd name="f46" fmla="*/ f34 1 317623"/>
                <a:gd name="f47" fmla="*/ f35 1 204536"/>
                <a:gd name="f48" fmla="*/ f36 1 317623"/>
                <a:gd name="f49" fmla="*/ f37 1 204536"/>
                <a:gd name="f50" fmla="*/ f38 1 317623"/>
                <a:gd name="f51" fmla="*/ f39 1 204536"/>
                <a:gd name="f52" fmla="*/ f40 1 317623"/>
                <a:gd name="f53" fmla="*/ f41 1 317623"/>
                <a:gd name="f54" fmla="*/ f42 1 204536"/>
                <a:gd name="f55" fmla="*/ f43 1 317623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2"/>
                <a:gd name="f64" fmla="*/ f49 1 f31"/>
                <a:gd name="f65" fmla="*/ f50 1 f32"/>
                <a:gd name="f66" fmla="*/ f51 1 f31"/>
                <a:gd name="f67" fmla="*/ f52 1 f32"/>
                <a:gd name="f68" fmla="*/ f53 1 f32"/>
                <a:gd name="f69" fmla="*/ f54 1 f31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3 1"/>
                <a:gd name="f79" fmla="*/ f64 f22 1"/>
                <a:gd name="f80" fmla="*/ f65 f23 1"/>
                <a:gd name="f81" fmla="*/ f66 f22 1"/>
                <a:gd name="f82" fmla="*/ f67 f23 1"/>
                <a:gd name="f83" fmla="*/ f68 f23 1"/>
                <a:gd name="f84" fmla="*/ f69 f22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1" y="f83"/>
                </a:cxn>
                <a:cxn ang="f44">
                  <a:pos x="f84" y="f85"/>
                </a:cxn>
              </a:cxnLst>
              <a:rect l="f71" t="f74" r="f72" b="f73"/>
              <a:pathLst>
                <a:path w="204536" h="31762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lnTo>
                    <a:pt x="f17" y="f18"/>
                  </a:lnTo>
                  <a:lnTo>
                    <a:pt x="f17" y="f5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" name="Freeform: Shape 984">
              <a:extLst>
                <a:ext uri="{FF2B5EF4-FFF2-40B4-BE49-F238E27FC236}">
                  <a16:creationId xmlns:a16="http://schemas.microsoft.com/office/drawing/2014/main" id="{6186D4DB-EA9E-E0E0-035E-4277C01FC779}"/>
                </a:ext>
              </a:extLst>
            </p:cNvPr>
            <p:cNvSpPr/>
            <p:nvPr/>
          </p:nvSpPr>
          <p:spPr>
            <a:xfrm>
              <a:off x="12001097" y="6318860"/>
              <a:ext cx="203911" cy="3852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911"/>
                <a:gd name="f7" fmla="val 385221"/>
                <a:gd name="f8" fmla="val 203912"/>
                <a:gd name="f9" fmla="val 385222"/>
                <a:gd name="f10" fmla="val 131323"/>
                <a:gd name="f11" fmla="+- 0 0 -90"/>
                <a:gd name="f12" fmla="*/ f3 1 203911"/>
                <a:gd name="f13" fmla="*/ f4 1 38522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03911"/>
                <a:gd name="f22" fmla="*/ f18 1 385221"/>
                <a:gd name="f23" fmla="*/ 203912 f19 1"/>
                <a:gd name="f24" fmla="*/ 385222 f18 1"/>
                <a:gd name="f25" fmla="*/ 0 f18 1"/>
                <a:gd name="f26" fmla="*/ 0 f19 1"/>
                <a:gd name="f27" fmla="*/ 131323 f18 1"/>
                <a:gd name="f28" fmla="+- f20 0 f1"/>
                <a:gd name="f29" fmla="*/ f23 1 203911"/>
                <a:gd name="f30" fmla="*/ f24 1 385221"/>
                <a:gd name="f31" fmla="*/ f25 1 385221"/>
                <a:gd name="f32" fmla="*/ f26 1 203911"/>
                <a:gd name="f33" fmla="*/ f27 1 385221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203911" h="385221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" name="Freeform: Shape 985">
              <a:extLst>
                <a:ext uri="{FF2B5EF4-FFF2-40B4-BE49-F238E27FC236}">
                  <a16:creationId xmlns:a16="http://schemas.microsoft.com/office/drawing/2014/main" id="{FB30BDFE-1EDD-76E2-F10E-350F5F3CB76E}"/>
                </a:ext>
              </a:extLst>
            </p:cNvPr>
            <p:cNvSpPr/>
            <p:nvPr/>
          </p:nvSpPr>
          <p:spPr>
            <a:xfrm>
              <a:off x="11957617" y="6453935"/>
              <a:ext cx="247390" cy="418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392"/>
                <a:gd name="f7" fmla="val 418332"/>
                <a:gd name="f8" fmla="val 418333"/>
                <a:gd name="f9" fmla="val 247393"/>
                <a:gd name="f10" fmla="val 255648"/>
                <a:gd name="f11" fmla="val 42107"/>
                <a:gd name="f12" fmla="+- 0 0 -90"/>
                <a:gd name="f13" fmla="*/ f3 1 247392"/>
                <a:gd name="f14" fmla="*/ f4 1 41833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7392"/>
                <a:gd name="f23" fmla="*/ f19 1 418332"/>
                <a:gd name="f24" fmla="*/ 0 f20 1"/>
                <a:gd name="f25" fmla="*/ 418333 f19 1"/>
                <a:gd name="f26" fmla="*/ 247393 f20 1"/>
                <a:gd name="f27" fmla="*/ 255648 f19 1"/>
                <a:gd name="f28" fmla="*/ 42107 f20 1"/>
                <a:gd name="f29" fmla="*/ 0 f19 1"/>
                <a:gd name="f30" fmla="+- f21 0 f1"/>
                <a:gd name="f31" fmla="*/ f24 1 247392"/>
                <a:gd name="f32" fmla="*/ f25 1 418332"/>
                <a:gd name="f33" fmla="*/ f26 1 247392"/>
                <a:gd name="f34" fmla="*/ f27 1 418332"/>
                <a:gd name="f35" fmla="*/ f28 1 247392"/>
                <a:gd name="f36" fmla="*/ f29 1 41833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247392" h="418332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" name="Freeform: Shape 986">
              <a:extLst>
                <a:ext uri="{FF2B5EF4-FFF2-40B4-BE49-F238E27FC236}">
                  <a16:creationId xmlns:a16="http://schemas.microsoft.com/office/drawing/2014/main" id="{699E51A5-E44B-E987-BDFD-A76BCB41DF61}"/>
                </a:ext>
              </a:extLst>
            </p:cNvPr>
            <p:cNvSpPr/>
            <p:nvPr/>
          </p:nvSpPr>
          <p:spPr>
            <a:xfrm>
              <a:off x="11361374" y="4795973"/>
              <a:ext cx="794403" cy="20608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4406"/>
                <a:gd name="f7" fmla="val 2060803"/>
                <a:gd name="f8" fmla="val 489039"/>
                <a:gd name="f9" fmla="val 1005349"/>
                <a:gd name="f10" fmla="val 51728"/>
                <a:gd name="f11" fmla="val 1277116"/>
                <a:gd name="f12" fmla="val 398453"/>
                <a:gd name="f13" fmla="val 1804156"/>
                <a:gd name="f14" fmla="val 635850"/>
                <a:gd name="f15" fmla="val 1650967"/>
                <a:gd name="f16" fmla="val 655092"/>
                <a:gd name="f17" fmla="val 1458918"/>
                <a:gd name="f18" fmla="val 650694"/>
                <a:gd name="f19" fmla="val 1456957"/>
                <a:gd name="f20" fmla="val 648145"/>
                <a:gd name="f21" fmla="val 1452309"/>
                <a:gd name="f22" fmla="val 648845"/>
                <a:gd name="f23" fmla="val 1447548"/>
                <a:gd name="f24" fmla="val 709693"/>
                <a:gd name="f25" fmla="val 842539"/>
                <a:gd name="f26" fmla="val 720814"/>
                <a:gd name="f27" fmla="val 732458"/>
                <a:gd name="f28" fmla="val 742679"/>
                <a:gd name="f29" fmla="val 514170"/>
                <a:gd name="f30" fmla="val 759547"/>
                <a:gd name="f31" fmla="val 346862"/>
                <a:gd name="f32" fmla="val 787910"/>
                <a:gd name="f33" fmla="val 64350"/>
                <a:gd name="f34" fmla="val 794407"/>
                <a:gd name="f35" fmla="val 566381"/>
                <a:gd name="f36" fmla="val 136071"/>
                <a:gd name="f37" fmla="+- 0 0 -90"/>
                <a:gd name="f38" fmla="*/ f3 1 794406"/>
                <a:gd name="f39" fmla="*/ f4 1 2060803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794406"/>
                <a:gd name="f48" fmla="*/ f44 1 2060803"/>
                <a:gd name="f49" fmla="*/ 489039 f45 1"/>
                <a:gd name="f50" fmla="*/ 1005349 f44 1"/>
                <a:gd name="f51" fmla="*/ 51728 f45 1"/>
                <a:gd name="f52" fmla="*/ 1277116 f44 1"/>
                <a:gd name="f53" fmla="*/ 0 f45 1"/>
                <a:gd name="f54" fmla="*/ 2060803 f44 1"/>
                <a:gd name="f55" fmla="*/ 398453 f45 1"/>
                <a:gd name="f56" fmla="*/ 1804156 f44 1"/>
                <a:gd name="f57" fmla="*/ 635850 f45 1"/>
                <a:gd name="f58" fmla="*/ 1650967 f44 1"/>
                <a:gd name="f59" fmla="*/ 655092 f45 1"/>
                <a:gd name="f60" fmla="*/ 1458918 f44 1"/>
                <a:gd name="f61" fmla="*/ 648845 f45 1"/>
                <a:gd name="f62" fmla="*/ 1447548 f44 1"/>
                <a:gd name="f63" fmla="*/ 709693 f45 1"/>
                <a:gd name="f64" fmla="*/ 842539 f44 1"/>
                <a:gd name="f65" fmla="*/ 720814 f45 1"/>
                <a:gd name="f66" fmla="*/ 732458 f44 1"/>
                <a:gd name="f67" fmla="*/ 742679 f45 1"/>
                <a:gd name="f68" fmla="*/ 514170 f44 1"/>
                <a:gd name="f69" fmla="*/ 759547 f45 1"/>
                <a:gd name="f70" fmla="*/ 346862 f44 1"/>
                <a:gd name="f71" fmla="*/ 787910 f45 1"/>
                <a:gd name="f72" fmla="*/ 64350 f44 1"/>
                <a:gd name="f73" fmla="*/ 794407 f45 1"/>
                <a:gd name="f74" fmla="*/ 0 f44 1"/>
                <a:gd name="f75" fmla="*/ 566381 f45 1"/>
                <a:gd name="f76" fmla="*/ 136071 f44 1"/>
                <a:gd name="f77" fmla="+- f46 0 f1"/>
                <a:gd name="f78" fmla="*/ f49 1 794406"/>
                <a:gd name="f79" fmla="*/ f50 1 2060803"/>
                <a:gd name="f80" fmla="*/ f51 1 794406"/>
                <a:gd name="f81" fmla="*/ f52 1 2060803"/>
                <a:gd name="f82" fmla="*/ f53 1 794406"/>
                <a:gd name="f83" fmla="*/ f54 1 2060803"/>
                <a:gd name="f84" fmla="*/ f55 1 794406"/>
                <a:gd name="f85" fmla="*/ f56 1 2060803"/>
                <a:gd name="f86" fmla="*/ f57 1 794406"/>
                <a:gd name="f87" fmla="*/ f58 1 2060803"/>
                <a:gd name="f88" fmla="*/ f59 1 794406"/>
                <a:gd name="f89" fmla="*/ f60 1 2060803"/>
                <a:gd name="f90" fmla="*/ f61 1 794406"/>
                <a:gd name="f91" fmla="*/ f62 1 2060803"/>
                <a:gd name="f92" fmla="*/ f63 1 794406"/>
                <a:gd name="f93" fmla="*/ f64 1 2060803"/>
                <a:gd name="f94" fmla="*/ f65 1 794406"/>
                <a:gd name="f95" fmla="*/ f66 1 2060803"/>
                <a:gd name="f96" fmla="*/ f67 1 794406"/>
                <a:gd name="f97" fmla="*/ f68 1 2060803"/>
                <a:gd name="f98" fmla="*/ f69 1 794406"/>
                <a:gd name="f99" fmla="*/ f70 1 2060803"/>
                <a:gd name="f100" fmla="*/ f71 1 794406"/>
                <a:gd name="f101" fmla="*/ f72 1 2060803"/>
                <a:gd name="f102" fmla="*/ f73 1 794406"/>
                <a:gd name="f103" fmla="*/ f74 1 2060803"/>
                <a:gd name="f104" fmla="*/ f75 1 794406"/>
                <a:gd name="f105" fmla="*/ f76 1 2060803"/>
                <a:gd name="f106" fmla="*/ f40 1 f47"/>
                <a:gd name="f107" fmla="*/ f41 1 f47"/>
                <a:gd name="f108" fmla="*/ f40 1 f48"/>
                <a:gd name="f109" fmla="*/ f42 1 f48"/>
                <a:gd name="f110" fmla="*/ f78 1 f47"/>
                <a:gd name="f111" fmla="*/ f79 1 f48"/>
                <a:gd name="f112" fmla="*/ f80 1 f47"/>
                <a:gd name="f113" fmla="*/ f81 1 f48"/>
                <a:gd name="f114" fmla="*/ f82 1 f47"/>
                <a:gd name="f115" fmla="*/ f83 1 f48"/>
                <a:gd name="f116" fmla="*/ f84 1 f47"/>
                <a:gd name="f117" fmla="*/ f85 1 f48"/>
                <a:gd name="f118" fmla="*/ f86 1 f47"/>
                <a:gd name="f119" fmla="*/ f87 1 f48"/>
                <a:gd name="f120" fmla="*/ f88 1 f47"/>
                <a:gd name="f121" fmla="*/ f89 1 f48"/>
                <a:gd name="f122" fmla="*/ f90 1 f47"/>
                <a:gd name="f123" fmla="*/ f91 1 f48"/>
                <a:gd name="f124" fmla="*/ f92 1 f47"/>
                <a:gd name="f125" fmla="*/ f93 1 f48"/>
                <a:gd name="f126" fmla="*/ f94 1 f47"/>
                <a:gd name="f127" fmla="*/ f95 1 f48"/>
                <a:gd name="f128" fmla="*/ f96 1 f47"/>
                <a:gd name="f129" fmla="*/ f97 1 f48"/>
                <a:gd name="f130" fmla="*/ f98 1 f47"/>
                <a:gd name="f131" fmla="*/ f99 1 f48"/>
                <a:gd name="f132" fmla="*/ f100 1 f47"/>
                <a:gd name="f133" fmla="*/ f101 1 f48"/>
                <a:gd name="f134" fmla="*/ f102 1 f47"/>
                <a:gd name="f135" fmla="*/ f103 1 f48"/>
                <a:gd name="f136" fmla="*/ f104 1 f47"/>
                <a:gd name="f137" fmla="*/ f105 1 f48"/>
                <a:gd name="f138" fmla="*/ f106 f38 1"/>
                <a:gd name="f139" fmla="*/ f107 f38 1"/>
                <a:gd name="f140" fmla="*/ f109 f39 1"/>
                <a:gd name="f141" fmla="*/ f108 f39 1"/>
                <a:gd name="f142" fmla="*/ f110 f38 1"/>
                <a:gd name="f143" fmla="*/ f111 f39 1"/>
                <a:gd name="f144" fmla="*/ f112 f38 1"/>
                <a:gd name="f145" fmla="*/ f113 f39 1"/>
                <a:gd name="f146" fmla="*/ f114 f38 1"/>
                <a:gd name="f147" fmla="*/ f115 f39 1"/>
                <a:gd name="f148" fmla="*/ f116 f38 1"/>
                <a:gd name="f149" fmla="*/ f117 f39 1"/>
                <a:gd name="f150" fmla="*/ f118 f38 1"/>
                <a:gd name="f151" fmla="*/ f119 f39 1"/>
                <a:gd name="f152" fmla="*/ f120 f38 1"/>
                <a:gd name="f153" fmla="*/ f121 f39 1"/>
                <a:gd name="f154" fmla="*/ f122 f38 1"/>
                <a:gd name="f155" fmla="*/ f123 f39 1"/>
                <a:gd name="f156" fmla="*/ f124 f38 1"/>
                <a:gd name="f157" fmla="*/ f125 f39 1"/>
                <a:gd name="f158" fmla="*/ f126 f38 1"/>
                <a:gd name="f159" fmla="*/ f127 f39 1"/>
                <a:gd name="f160" fmla="*/ f128 f38 1"/>
                <a:gd name="f161" fmla="*/ f129 f39 1"/>
                <a:gd name="f162" fmla="*/ f130 f38 1"/>
                <a:gd name="f163" fmla="*/ f131 f39 1"/>
                <a:gd name="f164" fmla="*/ f132 f38 1"/>
                <a:gd name="f165" fmla="*/ f133 f39 1"/>
                <a:gd name="f166" fmla="*/ f134 f38 1"/>
                <a:gd name="f167" fmla="*/ f135 f39 1"/>
                <a:gd name="f168" fmla="*/ f136 f38 1"/>
                <a:gd name="f169" fmla="*/ f137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42" y="f143"/>
                </a:cxn>
                <a:cxn ang="f77">
                  <a:pos x="f142" y="f143"/>
                </a:cxn>
                <a:cxn ang="f77">
                  <a:pos x="f142" y="f143"/>
                </a:cxn>
                <a:cxn ang="f77">
                  <a:pos x="f142" y="f143"/>
                </a:cxn>
                <a:cxn ang="f77">
                  <a:pos x="f142" y="f143"/>
                </a:cxn>
                <a:cxn ang="f77">
                  <a:pos x="f142" y="f143"/>
                </a:cxn>
                <a:cxn ang="f77">
                  <a:pos x="f144" y="f145"/>
                </a:cxn>
                <a:cxn ang="f77">
                  <a:pos x="f146" y="f147"/>
                </a:cxn>
                <a:cxn ang="f77">
                  <a:pos x="f148" y="f149"/>
                </a:cxn>
                <a:cxn ang="f77">
                  <a:pos x="f150" y="f151"/>
                </a:cxn>
                <a:cxn ang="f77">
                  <a:pos x="f152" y="f153"/>
                </a:cxn>
                <a:cxn ang="f77">
                  <a:pos x="f154" y="f155"/>
                </a:cxn>
                <a:cxn ang="f77">
                  <a:pos x="f156" y="f157"/>
                </a:cxn>
                <a:cxn ang="f77">
                  <a:pos x="f158" y="f159"/>
                </a:cxn>
                <a:cxn ang="f77">
                  <a:pos x="f160" y="f161"/>
                </a:cxn>
                <a:cxn ang="f77">
                  <a:pos x="f162" y="f163"/>
                </a:cxn>
                <a:cxn ang="f77">
                  <a:pos x="f164" y="f165"/>
                </a:cxn>
                <a:cxn ang="f77">
                  <a:pos x="f166" y="f167"/>
                </a:cxn>
                <a:cxn ang="f77">
                  <a:pos x="f168" y="f169"/>
                </a:cxn>
              </a:cxnLst>
              <a:rect l="f138" t="f141" r="f139" b="f140"/>
              <a:pathLst>
                <a:path w="794406" h="2060803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10" y="f11"/>
                  </a:lnTo>
                  <a:lnTo>
                    <a:pt x="f5" y="f7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4" y="f5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" name="Freeform: Shape 987">
              <a:extLst>
                <a:ext uri="{FF2B5EF4-FFF2-40B4-BE49-F238E27FC236}">
                  <a16:creationId xmlns:a16="http://schemas.microsoft.com/office/drawing/2014/main" id="{8F684508-461D-B2EA-DC2D-BED3498D6C1E}"/>
                </a:ext>
              </a:extLst>
            </p:cNvPr>
            <p:cNvSpPr/>
            <p:nvPr/>
          </p:nvSpPr>
          <p:spPr>
            <a:xfrm>
              <a:off x="11738079" y="6453185"/>
              <a:ext cx="258510" cy="4190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8513"/>
                <a:gd name="f7" fmla="val 419082"/>
                <a:gd name="f8" fmla="val 23490"/>
                <a:gd name="f9" fmla="val 151315"/>
                <a:gd name="f10" fmla="val 419083"/>
                <a:gd name="f11" fmla="val 216282"/>
                <a:gd name="f12" fmla="+- 0 0 -90"/>
                <a:gd name="f13" fmla="*/ f3 1 258513"/>
                <a:gd name="f14" fmla="*/ f4 1 41908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8513"/>
                <a:gd name="f23" fmla="*/ f19 1 419082"/>
                <a:gd name="f24" fmla="*/ 23490 f20 1"/>
                <a:gd name="f25" fmla="*/ 151315 f19 1"/>
                <a:gd name="f26" fmla="*/ 0 f20 1"/>
                <a:gd name="f27" fmla="*/ 419083 f19 1"/>
                <a:gd name="f28" fmla="*/ 216282 f20 1"/>
                <a:gd name="f29" fmla="*/ 258513 f20 1"/>
                <a:gd name="f30" fmla="*/ 0 f19 1"/>
                <a:gd name="f31" fmla="+- f21 0 f1"/>
                <a:gd name="f32" fmla="*/ f24 1 258513"/>
                <a:gd name="f33" fmla="*/ f25 1 419082"/>
                <a:gd name="f34" fmla="*/ f26 1 258513"/>
                <a:gd name="f35" fmla="*/ f27 1 419082"/>
                <a:gd name="f36" fmla="*/ f28 1 258513"/>
                <a:gd name="f37" fmla="*/ f29 1 258513"/>
                <a:gd name="f38" fmla="*/ f30 1 41908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258513" h="419082">
                  <a:moveTo>
                    <a:pt x="f8" y="f9"/>
                  </a:moveTo>
                  <a:lnTo>
                    <a:pt x="f5" y="f10"/>
                  </a:lnTo>
                  <a:lnTo>
                    <a:pt x="f11" y="f10"/>
                  </a:lnTo>
                  <a:lnTo>
                    <a:pt x="f6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" name="Freeform: Shape 988">
              <a:extLst>
                <a:ext uri="{FF2B5EF4-FFF2-40B4-BE49-F238E27FC236}">
                  <a16:creationId xmlns:a16="http://schemas.microsoft.com/office/drawing/2014/main" id="{32AD7CAD-C454-2FB3-5DDF-B3DD27A52421}"/>
                </a:ext>
              </a:extLst>
            </p:cNvPr>
            <p:cNvSpPr/>
            <p:nvPr/>
          </p:nvSpPr>
          <p:spPr>
            <a:xfrm>
              <a:off x="11359874" y="6606750"/>
              <a:ext cx="398330" cy="2655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8327"/>
                <a:gd name="f7" fmla="val 265518"/>
                <a:gd name="f8" fmla="val 750"/>
                <a:gd name="f9" fmla="val 256023"/>
                <a:gd name="f10" fmla="val 265519"/>
                <a:gd name="f11" fmla="val 374963"/>
                <a:gd name="f12" fmla="val 398328"/>
                <a:gd name="f13" fmla="+- 0 0 -90"/>
                <a:gd name="f14" fmla="*/ f3 1 398327"/>
                <a:gd name="f15" fmla="*/ f4 1 26551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98327"/>
                <a:gd name="f24" fmla="*/ f20 1 265518"/>
                <a:gd name="f25" fmla="*/ 750 f21 1"/>
                <a:gd name="f26" fmla="*/ 256023 f20 1"/>
                <a:gd name="f27" fmla="*/ 0 f21 1"/>
                <a:gd name="f28" fmla="*/ 265519 f20 1"/>
                <a:gd name="f29" fmla="*/ 374963 f21 1"/>
                <a:gd name="f30" fmla="*/ 398328 f21 1"/>
                <a:gd name="f31" fmla="*/ 0 f20 1"/>
                <a:gd name="f32" fmla="+- f22 0 f1"/>
                <a:gd name="f33" fmla="*/ f25 1 398327"/>
                <a:gd name="f34" fmla="*/ f26 1 265518"/>
                <a:gd name="f35" fmla="*/ f27 1 398327"/>
                <a:gd name="f36" fmla="*/ f28 1 265518"/>
                <a:gd name="f37" fmla="*/ f29 1 398327"/>
                <a:gd name="f38" fmla="*/ f30 1 398327"/>
                <a:gd name="f39" fmla="*/ f31 1 265518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3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4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9" y="f58"/>
                </a:cxn>
                <a:cxn ang="f32">
                  <a:pos x="f60" y="f61"/>
                </a:cxn>
                <a:cxn ang="f32">
                  <a:pos x="f55" y="f56"/>
                </a:cxn>
              </a:cxnLst>
              <a:rect l="f51" t="f54" r="f52" b="f53"/>
              <a:pathLst>
                <a:path w="398327" h="265518">
                  <a:moveTo>
                    <a:pt x="f8" y="f9"/>
                  </a:moveTo>
                  <a:lnTo>
                    <a:pt x="f5" y="f10"/>
                  </a:lnTo>
                  <a:lnTo>
                    <a:pt x="f11" y="f10"/>
                  </a:lnTo>
                  <a:lnTo>
                    <a:pt x="f12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" name="Freeform: Shape 989">
              <a:extLst>
                <a:ext uri="{FF2B5EF4-FFF2-40B4-BE49-F238E27FC236}">
                  <a16:creationId xmlns:a16="http://schemas.microsoft.com/office/drawing/2014/main" id="{0BD84610-4404-6D67-877E-53C47523E872}"/>
                </a:ext>
              </a:extLst>
            </p:cNvPr>
            <p:cNvSpPr/>
            <p:nvPr/>
          </p:nvSpPr>
          <p:spPr>
            <a:xfrm>
              <a:off x="11407597" y="4197580"/>
              <a:ext cx="748674" cy="7320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8676"/>
                <a:gd name="f7" fmla="val 732083"/>
                <a:gd name="f8" fmla="val 226527"/>
                <a:gd name="f9" fmla="val 1125"/>
                <a:gd name="f10" fmla="val 226240"/>
                <a:gd name="f11" fmla="val 774"/>
                <a:gd name="f12" fmla="val 225977"/>
                <a:gd name="f13" fmla="val 400"/>
                <a:gd name="f14" fmla="val 225778"/>
                <a:gd name="f15" fmla="val 128574"/>
                <a:gd name="f16" fmla="val 519526"/>
                <a:gd name="f17" fmla="val 595262"/>
                <a:gd name="f18" fmla="val 632852"/>
                <a:gd name="f19" fmla="val 463565"/>
                <a:gd name="f20" fmla="val 564381"/>
                <a:gd name="f21" fmla="val 385596"/>
                <a:gd name="f22" fmla="+- 0 0 -90"/>
                <a:gd name="f23" fmla="*/ f3 1 748676"/>
                <a:gd name="f24" fmla="*/ f4 1 73208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748676"/>
                <a:gd name="f33" fmla="*/ f29 1 732083"/>
                <a:gd name="f34" fmla="*/ 226527 f30 1"/>
                <a:gd name="f35" fmla="*/ 1125 f29 1"/>
                <a:gd name="f36" fmla="*/ 225778 f30 1"/>
                <a:gd name="f37" fmla="*/ 0 f29 1"/>
                <a:gd name="f38" fmla="*/ 0 f30 1"/>
                <a:gd name="f39" fmla="*/ 128574 f29 1"/>
                <a:gd name="f40" fmla="*/ 519526 f30 1"/>
                <a:gd name="f41" fmla="*/ 732083 f29 1"/>
                <a:gd name="f42" fmla="*/ 748676 f30 1"/>
                <a:gd name="f43" fmla="*/ 595262 f29 1"/>
                <a:gd name="f44" fmla="*/ 632852 f30 1"/>
                <a:gd name="f45" fmla="*/ 463565 f29 1"/>
                <a:gd name="f46" fmla="*/ 564381 f30 1"/>
                <a:gd name="f47" fmla="*/ 385596 f29 1"/>
                <a:gd name="f48" fmla="+- f31 0 f1"/>
                <a:gd name="f49" fmla="*/ f34 1 748676"/>
                <a:gd name="f50" fmla="*/ f35 1 732083"/>
                <a:gd name="f51" fmla="*/ f36 1 748676"/>
                <a:gd name="f52" fmla="*/ f37 1 732083"/>
                <a:gd name="f53" fmla="*/ f38 1 748676"/>
                <a:gd name="f54" fmla="*/ f39 1 732083"/>
                <a:gd name="f55" fmla="*/ f40 1 748676"/>
                <a:gd name="f56" fmla="*/ f41 1 732083"/>
                <a:gd name="f57" fmla="*/ f42 1 748676"/>
                <a:gd name="f58" fmla="*/ f43 1 732083"/>
                <a:gd name="f59" fmla="*/ f44 1 748676"/>
                <a:gd name="f60" fmla="*/ f45 1 732083"/>
                <a:gd name="f61" fmla="*/ f46 1 748676"/>
                <a:gd name="f62" fmla="*/ f47 1 732083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5" y="f86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8"/>
                </a:cxn>
              </a:cxnLst>
              <a:rect l="f81" t="f84" r="f82" b="f83"/>
              <a:pathLst>
                <a:path w="748676" h="732083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3"/>
                    <a:pt x="f14" y="f5"/>
                  </a:cubicBezTo>
                  <a:lnTo>
                    <a:pt x="f5" y="f15"/>
                  </a:lnTo>
                  <a:lnTo>
                    <a:pt x="f16" y="f7"/>
                  </a:lnTo>
                  <a:lnTo>
                    <a:pt x="f6" y="f17"/>
                  </a:lnTo>
                  <a:lnTo>
                    <a:pt x="f18" y="f19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" name="Freeform: Shape 990">
              <a:extLst>
                <a:ext uri="{FF2B5EF4-FFF2-40B4-BE49-F238E27FC236}">
                  <a16:creationId xmlns:a16="http://schemas.microsoft.com/office/drawing/2014/main" id="{523DD834-CA14-934E-4AEC-F65D63E1067B}"/>
                </a:ext>
              </a:extLst>
            </p:cNvPr>
            <p:cNvSpPr/>
            <p:nvPr/>
          </p:nvSpPr>
          <p:spPr>
            <a:xfrm>
              <a:off x="11406097" y="4170843"/>
              <a:ext cx="226277" cy="1509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277"/>
                <a:gd name="f7" fmla="val 150940"/>
                <a:gd name="f8" fmla="val 1374"/>
                <a:gd name="f9" fmla="val 128074"/>
                <a:gd name="f10" fmla="val 224903"/>
                <a:gd name="f11" fmla="val 22491"/>
                <a:gd name="f12" fmla="val 224828"/>
                <a:gd name="f13" fmla="val 22204"/>
                <a:gd name="f14" fmla="val 21904"/>
                <a:gd name="f15" fmla="val 21617"/>
                <a:gd name="f16" fmla="val 224840"/>
                <a:gd name="f17" fmla="val 21154"/>
                <a:gd name="f18" fmla="val 20704"/>
                <a:gd name="f19" fmla="val 20242"/>
                <a:gd name="f20" fmla="val 18868"/>
                <a:gd name="f21" fmla="+- 0 0 -90"/>
                <a:gd name="f22" fmla="*/ f3 1 226277"/>
                <a:gd name="f23" fmla="*/ f4 1 15094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26277"/>
                <a:gd name="f32" fmla="*/ f28 1 150940"/>
                <a:gd name="f33" fmla="*/ 226277 f29 1"/>
                <a:gd name="f34" fmla="*/ 0 f28 1"/>
                <a:gd name="f35" fmla="*/ 1374 f29 1"/>
                <a:gd name="f36" fmla="*/ 128074 f28 1"/>
                <a:gd name="f37" fmla="*/ 0 f29 1"/>
                <a:gd name="f38" fmla="*/ 150940 f28 1"/>
                <a:gd name="f39" fmla="*/ 224903 f29 1"/>
                <a:gd name="f40" fmla="*/ 22491 f28 1"/>
                <a:gd name="f41" fmla="*/ 21617 f28 1"/>
                <a:gd name="f42" fmla="*/ 20242 f28 1"/>
                <a:gd name="f43" fmla="*/ 18868 f28 1"/>
                <a:gd name="f44" fmla="+- f30 0 f1"/>
                <a:gd name="f45" fmla="*/ f33 1 226277"/>
                <a:gd name="f46" fmla="*/ f34 1 150940"/>
                <a:gd name="f47" fmla="*/ f35 1 226277"/>
                <a:gd name="f48" fmla="*/ f36 1 150940"/>
                <a:gd name="f49" fmla="*/ f37 1 226277"/>
                <a:gd name="f50" fmla="*/ f38 1 150940"/>
                <a:gd name="f51" fmla="*/ f39 1 226277"/>
                <a:gd name="f52" fmla="*/ f40 1 150940"/>
                <a:gd name="f53" fmla="*/ f41 1 150940"/>
                <a:gd name="f54" fmla="*/ f42 1 150940"/>
                <a:gd name="f55" fmla="*/ f43 1 150940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2"/>
                <a:gd name="f64" fmla="*/ f49 1 f31"/>
                <a:gd name="f65" fmla="*/ f50 1 f32"/>
                <a:gd name="f66" fmla="*/ f51 1 f31"/>
                <a:gd name="f67" fmla="*/ f52 1 f32"/>
                <a:gd name="f68" fmla="*/ f53 1 f32"/>
                <a:gd name="f69" fmla="*/ f54 1 f32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3 1"/>
                <a:gd name="f79" fmla="*/ f64 f22 1"/>
                <a:gd name="f80" fmla="*/ f65 f23 1"/>
                <a:gd name="f81" fmla="*/ f66 f22 1"/>
                <a:gd name="f82" fmla="*/ f67 f23 1"/>
                <a:gd name="f83" fmla="*/ f68 f23 1"/>
                <a:gd name="f84" fmla="*/ f69 f23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1" y="f83"/>
                </a:cxn>
                <a:cxn ang="f44">
                  <a:pos x="f81" y="f83"/>
                </a:cxn>
                <a:cxn ang="f44">
                  <a:pos x="f81" y="f84"/>
                </a:cxn>
                <a:cxn ang="f44">
                  <a:pos x="f81" y="f85"/>
                </a:cxn>
              </a:cxnLst>
              <a:rect l="f71" t="f74" r="f72" b="f73"/>
              <a:pathLst>
                <a:path w="226277" h="150940">
                  <a:moveTo>
                    <a:pt x="f6" y="f5"/>
                  </a:moveTo>
                  <a:lnTo>
                    <a:pt x="f8" y="f9"/>
                  </a:lnTo>
                  <a:lnTo>
                    <a:pt x="f5" y="f7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0" y="f15"/>
                  </a:lnTo>
                  <a:cubicBezTo>
                    <a:pt x="f16" y="f17"/>
                    <a:pt x="f16" y="f18"/>
                    <a:pt x="f10" y="f19"/>
                  </a:cubicBezTo>
                  <a:lnTo>
                    <a:pt x="f10" y="f20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" name="Freeform: Shape 991">
              <a:extLst>
                <a:ext uri="{FF2B5EF4-FFF2-40B4-BE49-F238E27FC236}">
                  <a16:creationId xmlns:a16="http://schemas.microsoft.com/office/drawing/2014/main" id="{4C597028-0758-21DF-DAA5-CCF453A4FF16}"/>
                </a:ext>
              </a:extLst>
            </p:cNvPr>
            <p:cNvSpPr/>
            <p:nvPr/>
          </p:nvSpPr>
          <p:spPr>
            <a:xfrm>
              <a:off x="11578525" y="3499856"/>
              <a:ext cx="236399" cy="672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98"/>
                <a:gd name="f7" fmla="val 672856"/>
                <a:gd name="f8" fmla="val 4123"/>
                <a:gd name="f9" fmla="val 321747"/>
                <a:gd name="f10" fmla="val 86713"/>
                <a:gd name="f11" fmla="val 414210"/>
                <a:gd name="f12" fmla="val 87712"/>
                <a:gd name="f13" fmla="val 415959"/>
                <a:gd name="f14" fmla="val 88049"/>
                <a:gd name="f15" fmla="val 416559"/>
                <a:gd name="f16" fmla="val 88350"/>
                <a:gd name="f17" fmla="val 417184"/>
                <a:gd name="f18" fmla="val 88587"/>
                <a:gd name="f19" fmla="val 417834"/>
                <a:gd name="f20" fmla="val 88649"/>
                <a:gd name="f21" fmla="val 418421"/>
                <a:gd name="f22" fmla="val 418995"/>
                <a:gd name="f23" fmla="val 419583"/>
                <a:gd name="f24" fmla="val 88637"/>
                <a:gd name="f25" fmla="val 420370"/>
                <a:gd name="f26" fmla="val 421170"/>
                <a:gd name="f27" fmla="val 421957"/>
                <a:gd name="f28" fmla="val 422581"/>
                <a:gd name="f29" fmla="val 71969"/>
                <a:gd name="f30" fmla="val 664360"/>
                <a:gd name="f31" fmla="val 71344"/>
                <a:gd name="f32" fmla="val 672857"/>
                <a:gd name="f33" fmla="val 204787"/>
                <a:gd name="f34" fmla="val 596762"/>
                <a:gd name="f35" fmla="val 207910"/>
                <a:gd name="f36" fmla="val 595013"/>
                <a:gd name="f37" fmla="val 231658"/>
                <a:gd name="f38" fmla="val 25489"/>
                <a:gd name="f39" fmla="val 25014"/>
                <a:gd name="f40" fmla="val 562"/>
                <a:gd name="f41" fmla="val 24465"/>
                <a:gd name="f42" fmla="val 1062"/>
                <a:gd name="f43" fmla="val 23865"/>
                <a:gd name="f44" fmla="val 1500"/>
                <a:gd name="f45" fmla="val 20991"/>
                <a:gd name="f46" fmla="val 2999"/>
                <a:gd name="f47" fmla="val 317499"/>
                <a:gd name="f48" fmla="+- 0 0 -90"/>
                <a:gd name="f49" fmla="*/ f3 1 236398"/>
                <a:gd name="f50" fmla="*/ f4 1 672856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36398"/>
                <a:gd name="f59" fmla="*/ f55 1 672856"/>
                <a:gd name="f60" fmla="*/ 4123 f56 1"/>
                <a:gd name="f61" fmla="*/ 321747 f55 1"/>
                <a:gd name="f62" fmla="*/ 86713 f56 1"/>
                <a:gd name="f63" fmla="*/ 414210 f55 1"/>
                <a:gd name="f64" fmla="*/ 87712 f56 1"/>
                <a:gd name="f65" fmla="*/ 415959 f55 1"/>
                <a:gd name="f66" fmla="*/ 88587 f56 1"/>
                <a:gd name="f67" fmla="*/ 417834 f55 1"/>
                <a:gd name="f68" fmla="*/ 419583 f55 1"/>
                <a:gd name="f69" fmla="*/ 421957 f55 1"/>
                <a:gd name="f70" fmla="*/ 422581 f55 1"/>
                <a:gd name="f71" fmla="*/ 71969 f56 1"/>
                <a:gd name="f72" fmla="*/ 664360 f55 1"/>
                <a:gd name="f73" fmla="*/ 71344 f56 1"/>
                <a:gd name="f74" fmla="*/ 672857 f55 1"/>
                <a:gd name="f75" fmla="*/ 204787 f56 1"/>
                <a:gd name="f76" fmla="*/ 596762 f55 1"/>
                <a:gd name="f77" fmla="*/ 207910 f56 1"/>
                <a:gd name="f78" fmla="*/ 595013 f55 1"/>
                <a:gd name="f79" fmla="*/ 236398 f56 1"/>
                <a:gd name="f80" fmla="*/ 231658 f55 1"/>
                <a:gd name="f81" fmla="*/ 25489 f56 1"/>
                <a:gd name="f82" fmla="*/ 0 f55 1"/>
                <a:gd name="f83" fmla="*/ 23865 f56 1"/>
                <a:gd name="f84" fmla="*/ 1500 f55 1"/>
                <a:gd name="f85" fmla="*/ 20991 f56 1"/>
                <a:gd name="f86" fmla="*/ 2999 f55 1"/>
                <a:gd name="f87" fmla="*/ 0 f56 1"/>
                <a:gd name="f88" fmla="*/ 317499 f55 1"/>
                <a:gd name="f89" fmla="+- f57 0 f1"/>
                <a:gd name="f90" fmla="*/ f60 1 236398"/>
                <a:gd name="f91" fmla="*/ f61 1 672856"/>
                <a:gd name="f92" fmla="*/ f62 1 236398"/>
                <a:gd name="f93" fmla="*/ f63 1 672856"/>
                <a:gd name="f94" fmla="*/ f64 1 236398"/>
                <a:gd name="f95" fmla="*/ f65 1 672856"/>
                <a:gd name="f96" fmla="*/ f66 1 236398"/>
                <a:gd name="f97" fmla="*/ f67 1 672856"/>
                <a:gd name="f98" fmla="*/ f68 1 672856"/>
                <a:gd name="f99" fmla="*/ f69 1 672856"/>
                <a:gd name="f100" fmla="*/ f70 1 672856"/>
                <a:gd name="f101" fmla="*/ f71 1 236398"/>
                <a:gd name="f102" fmla="*/ f72 1 672856"/>
                <a:gd name="f103" fmla="*/ f73 1 236398"/>
                <a:gd name="f104" fmla="*/ f74 1 672856"/>
                <a:gd name="f105" fmla="*/ f75 1 236398"/>
                <a:gd name="f106" fmla="*/ f76 1 672856"/>
                <a:gd name="f107" fmla="*/ f77 1 236398"/>
                <a:gd name="f108" fmla="*/ f78 1 672856"/>
                <a:gd name="f109" fmla="*/ f79 1 236398"/>
                <a:gd name="f110" fmla="*/ f80 1 672856"/>
                <a:gd name="f111" fmla="*/ f81 1 236398"/>
                <a:gd name="f112" fmla="*/ f82 1 672856"/>
                <a:gd name="f113" fmla="*/ f83 1 236398"/>
                <a:gd name="f114" fmla="*/ f84 1 672856"/>
                <a:gd name="f115" fmla="*/ f85 1 236398"/>
                <a:gd name="f116" fmla="*/ f86 1 672856"/>
                <a:gd name="f117" fmla="*/ f87 1 236398"/>
                <a:gd name="f118" fmla="*/ f88 1 672856"/>
                <a:gd name="f119" fmla="*/ f51 1 f58"/>
                <a:gd name="f120" fmla="*/ f52 1 f58"/>
                <a:gd name="f121" fmla="*/ f51 1 f59"/>
                <a:gd name="f122" fmla="*/ f53 1 f59"/>
                <a:gd name="f123" fmla="*/ f90 1 f58"/>
                <a:gd name="f124" fmla="*/ f91 1 f59"/>
                <a:gd name="f125" fmla="*/ f92 1 f58"/>
                <a:gd name="f126" fmla="*/ f93 1 f59"/>
                <a:gd name="f127" fmla="*/ f94 1 f58"/>
                <a:gd name="f128" fmla="*/ f95 1 f59"/>
                <a:gd name="f129" fmla="*/ f96 1 f58"/>
                <a:gd name="f130" fmla="*/ f97 1 f59"/>
                <a:gd name="f131" fmla="*/ f98 1 f59"/>
                <a:gd name="f132" fmla="*/ f99 1 f59"/>
                <a:gd name="f133" fmla="*/ f100 1 f59"/>
                <a:gd name="f134" fmla="*/ f101 1 f58"/>
                <a:gd name="f135" fmla="*/ f102 1 f59"/>
                <a:gd name="f136" fmla="*/ f103 1 f58"/>
                <a:gd name="f137" fmla="*/ f104 1 f59"/>
                <a:gd name="f138" fmla="*/ f105 1 f58"/>
                <a:gd name="f139" fmla="*/ f106 1 f59"/>
                <a:gd name="f140" fmla="*/ f107 1 f58"/>
                <a:gd name="f141" fmla="*/ f108 1 f59"/>
                <a:gd name="f142" fmla="*/ f109 1 f58"/>
                <a:gd name="f143" fmla="*/ f110 1 f59"/>
                <a:gd name="f144" fmla="*/ f111 1 f58"/>
                <a:gd name="f145" fmla="*/ f112 1 f59"/>
                <a:gd name="f146" fmla="*/ f113 1 f58"/>
                <a:gd name="f147" fmla="*/ f114 1 f59"/>
                <a:gd name="f148" fmla="*/ f115 1 f58"/>
                <a:gd name="f149" fmla="*/ f116 1 f59"/>
                <a:gd name="f150" fmla="*/ f117 1 f58"/>
                <a:gd name="f151" fmla="*/ f118 1 f59"/>
                <a:gd name="f152" fmla="*/ f119 f49 1"/>
                <a:gd name="f153" fmla="*/ f120 f49 1"/>
                <a:gd name="f154" fmla="*/ f122 f50 1"/>
                <a:gd name="f155" fmla="*/ f121 f50 1"/>
                <a:gd name="f156" fmla="*/ f123 f49 1"/>
                <a:gd name="f157" fmla="*/ f124 f50 1"/>
                <a:gd name="f158" fmla="*/ f125 f49 1"/>
                <a:gd name="f159" fmla="*/ f126 f50 1"/>
                <a:gd name="f160" fmla="*/ f127 f49 1"/>
                <a:gd name="f161" fmla="*/ f128 f50 1"/>
                <a:gd name="f162" fmla="*/ f129 f49 1"/>
                <a:gd name="f163" fmla="*/ f130 f50 1"/>
                <a:gd name="f164" fmla="*/ f131 f50 1"/>
                <a:gd name="f165" fmla="*/ f132 f50 1"/>
                <a:gd name="f166" fmla="*/ f133 f50 1"/>
                <a:gd name="f167" fmla="*/ f134 f49 1"/>
                <a:gd name="f168" fmla="*/ f135 f50 1"/>
                <a:gd name="f169" fmla="*/ f136 f49 1"/>
                <a:gd name="f170" fmla="*/ f137 f50 1"/>
                <a:gd name="f171" fmla="*/ f138 f49 1"/>
                <a:gd name="f172" fmla="*/ f139 f50 1"/>
                <a:gd name="f173" fmla="*/ f140 f49 1"/>
                <a:gd name="f174" fmla="*/ f141 f50 1"/>
                <a:gd name="f175" fmla="*/ f142 f49 1"/>
                <a:gd name="f176" fmla="*/ f143 f50 1"/>
                <a:gd name="f177" fmla="*/ f144 f49 1"/>
                <a:gd name="f178" fmla="*/ f145 f50 1"/>
                <a:gd name="f179" fmla="*/ f146 f49 1"/>
                <a:gd name="f180" fmla="*/ f147 f50 1"/>
                <a:gd name="f181" fmla="*/ f148 f49 1"/>
                <a:gd name="f182" fmla="*/ f149 f50 1"/>
                <a:gd name="f183" fmla="*/ f150 f49 1"/>
                <a:gd name="f184" fmla="*/ f151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56" y="f157"/>
                </a:cxn>
                <a:cxn ang="f89">
                  <a:pos x="f158" y="f159"/>
                </a:cxn>
                <a:cxn ang="f89">
                  <a:pos x="f158" y="f159"/>
                </a:cxn>
                <a:cxn ang="f89">
                  <a:pos x="f160" y="f161"/>
                </a:cxn>
                <a:cxn ang="f89">
                  <a:pos x="f162" y="f163"/>
                </a:cxn>
                <a:cxn ang="f89">
                  <a:pos x="f162" y="f164"/>
                </a:cxn>
                <a:cxn ang="f89">
                  <a:pos x="f162" y="f165"/>
                </a:cxn>
                <a:cxn ang="f89">
                  <a:pos x="f162" y="f166"/>
                </a:cxn>
                <a:cxn ang="f89">
                  <a:pos x="f167" y="f168"/>
                </a:cxn>
                <a:cxn ang="f89">
                  <a:pos x="f169" y="f170"/>
                </a:cxn>
                <a:cxn ang="f89">
                  <a:pos x="f171" y="f172"/>
                </a:cxn>
                <a:cxn ang="f89">
                  <a:pos x="f173" y="f174"/>
                </a:cxn>
                <a:cxn ang="f89">
                  <a:pos x="f175" y="f176"/>
                </a:cxn>
                <a:cxn ang="f89">
                  <a:pos x="f177" y="f178"/>
                </a:cxn>
                <a:cxn ang="f89">
                  <a:pos x="f179" y="f180"/>
                </a:cxn>
                <a:cxn ang="f89">
                  <a:pos x="f181" y="f182"/>
                </a:cxn>
                <a:cxn ang="f89">
                  <a:pos x="f183" y="f184"/>
                </a:cxn>
              </a:cxnLst>
              <a:rect l="f152" t="f155" r="f153" b="f154"/>
              <a:pathLst>
                <a:path w="236398" h="672856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0" y="f11"/>
                    <a:pt x="f10" y="f11"/>
                  </a:cubicBez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0" y="f22"/>
                    <a:pt x="f18" y="f23"/>
                  </a:cubicBezTo>
                  <a:cubicBezTo>
                    <a:pt x="f24" y="f25"/>
                    <a:pt x="f24" y="f26"/>
                    <a:pt x="f18" y="f27"/>
                  </a:cubicBezTo>
                  <a:lnTo>
                    <a:pt x="f18" y="f28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6" y="f37"/>
                  </a:lnTo>
                  <a:lnTo>
                    <a:pt x="f38" y="f5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lnTo>
                    <a:pt x="f5" y="f47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" name="Freeform: Shape 992">
              <a:extLst>
                <a:ext uri="{FF2B5EF4-FFF2-40B4-BE49-F238E27FC236}">
                  <a16:creationId xmlns:a16="http://schemas.microsoft.com/office/drawing/2014/main" id="{DC7A2D9F-FE92-FBEA-89E0-0AAAA9566C40}"/>
                </a:ext>
              </a:extLst>
            </p:cNvPr>
            <p:cNvSpPr/>
            <p:nvPr/>
          </p:nvSpPr>
          <p:spPr>
            <a:xfrm>
              <a:off x="11244797" y="3503733"/>
              <a:ext cx="351477" cy="3594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1473"/>
                <a:gd name="f7" fmla="val 359481"/>
                <a:gd name="f8" fmla="val 146062"/>
                <a:gd name="f9" fmla="val 359482"/>
                <a:gd name="f10" fmla="val 293248"/>
                <a:gd name="f11" fmla="val 277139"/>
                <a:gd name="f12" fmla="val 294260"/>
                <a:gd name="f13" fmla="val 276502"/>
                <a:gd name="f14" fmla="val 295423"/>
                <a:gd name="f15" fmla="val 276165"/>
                <a:gd name="f16" fmla="val 296622"/>
                <a:gd name="f17" fmla="val 276140"/>
                <a:gd name="f18" fmla="val 297496"/>
                <a:gd name="f19" fmla="val 297871"/>
                <a:gd name="f20" fmla="val 298571"/>
                <a:gd name="f21" fmla="val 276015"/>
                <a:gd name="f22" fmla="val 299296"/>
                <a:gd name="f23" fmla="val 299996"/>
                <a:gd name="f24" fmla="val 301145"/>
                <a:gd name="f25" fmla="val 276665"/>
                <a:gd name="f26" fmla="val 302169"/>
                <a:gd name="f27" fmla="val 277427"/>
                <a:gd name="f28" fmla="val 302994"/>
                <a:gd name="f29" fmla="val 278389"/>
                <a:gd name="f30" fmla="val 330732"/>
                <a:gd name="f31" fmla="val 309376"/>
                <a:gd name="f32" fmla="val 101581"/>
                <a:gd name="f33" fmla="val 137445"/>
                <a:gd name="f34" fmla="val 193048"/>
                <a:gd name="f35" fmla="+- 0 0 -90"/>
                <a:gd name="f36" fmla="*/ f3 1 351473"/>
                <a:gd name="f37" fmla="*/ f4 1 35948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51473"/>
                <a:gd name="f46" fmla="*/ f42 1 359481"/>
                <a:gd name="f47" fmla="*/ 146062 f43 1"/>
                <a:gd name="f48" fmla="*/ 359482 f42 1"/>
                <a:gd name="f49" fmla="*/ 293248 f43 1"/>
                <a:gd name="f50" fmla="*/ 277139 f42 1"/>
                <a:gd name="f51" fmla="*/ 296622 f43 1"/>
                <a:gd name="f52" fmla="*/ 276140 f42 1"/>
                <a:gd name="f53" fmla="*/ 297871 f43 1"/>
                <a:gd name="f54" fmla="*/ 299996 f43 1"/>
                <a:gd name="f55" fmla="*/ 302994 f43 1"/>
                <a:gd name="f56" fmla="*/ 278389 f42 1"/>
                <a:gd name="f57" fmla="*/ 330732 f43 1"/>
                <a:gd name="f58" fmla="*/ 309376 f42 1"/>
                <a:gd name="f59" fmla="*/ 351473 f43 1"/>
                <a:gd name="f60" fmla="*/ 0 f42 1"/>
                <a:gd name="f61" fmla="*/ 101581 f43 1"/>
                <a:gd name="f62" fmla="*/ 137445 f42 1"/>
                <a:gd name="f63" fmla="*/ 0 f43 1"/>
                <a:gd name="f64" fmla="*/ 193048 f42 1"/>
                <a:gd name="f65" fmla="+- f44 0 f1"/>
                <a:gd name="f66" fmla="*/ f47 1 351473"/>
                <a:gd name="f67" fmla="*/ f48 1 359481"/>
                <a:gd name="f68" fmla="*/ f49 1 351473"/>
                <a:gd name="f69" fmla="*/ f50 1 359481"/>
                <a:gd name="f70" fmla="*/ f51 1 351473"/>
                <a:gd name="f71" fmla="*/ f52 1 359481"/>
                <a:gd name="f72" fmla="*/ f53 1 351473"/>
                <a:gd name="f73" fmla="*/ f54 1 351473"/>
                <a:gd name="f74" fmla="*/ f55 1 351473"/>
                <a:gd name="f75" fmla="*/ f56 1 359481"/>
                <a:gd name="f76" fmla="*/ f57 1 351473"/>
                <a:gd name="f77" fmla="*/ f58 1 359481"/>
                <a:gd name="f78" fmla="*/ f59 1 351473"/>
                <a:gd name="f79" fmla="*/ f60 1 359481"/>
                <a:gd name="f80" fmla="*/ f61 1 351473"/>
                <a:gd name="f81" fmla="*/ f62 1 359481"/>
                <a:gd name="f82" fmla="*/ f63 1 351473"/>
                <a:gd name="f83" fmla="*/ f64 1 359481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5"/>
                <a:gd name="f91" fmla="*/ f69 1 f46"/>
                <a:gd name="f92" fmla="*/ f70 1 f45"/>
                <a:gd name="f93" fmla="*/ f71 1 f46"/>
                <a:gd name="f94" fmla="*/ f72 1 f45"/>
                <a:gd name="f95" fmla="*/ f73 1 f45"/>
                <a:gd name="f96" fmla="*/ f74 1 f45"/>
                <a:gd name="f97" fmla="*/ f75 1 f46"/>
                <a:gd name="f98" fmla="*/ f76 1 f45"/>
                <a:gd name="f99" fmla="*/ f77 1 f46"/>
                <a:gd name="f100" fmla="*/ f78 1 f45"/>
                <a:gd name="f101" fmla="*/ f79 1 f46"/>
                <a:gd name="f102" fmla="*/ f80 1 f45"/>
                <a:gd name="f103" fmla="*/ f81 1 f46"/>
                <a:gd name="f104" fmla="*/ f82 1 f45"/>
                <a:gd name="f105" fmla="*/ f83 1 f46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6 1"/>
                <a:gd name="f113" fmla="*/ f91 f37 1"/>
                <a:gd name="f114" fmla="*/ f92 f36 1"/>
                <a:gd name="f115" fmla="*/ f93 f37 1"/>
                <a:gd name="f116" fmla="*/ f94 f36 1"/>
                <a:gd name="f117" fmla="*/ f95 f36 1"/>
                <a:gd name="f118" fmla="*/ f96 f36 1"/>
                <a:gd name="f119" fmla="*/ f97 f37 1"/>
                <a:gd name="f120" fmla="*/ f98 f36 1"/>
                <a:gd name="f121" fmla="*/ f99 f37 1"/>
                <a:gd name="f122" fmla="*/ f100 f36 1"/>
                <a:gd name="f123" fmla="*/ f101 f37 1"/>
                <a:gd name="f124" fmla="*/ f102 f36 1"/>
                <a:gd name="f125" fmla="*/ f103 f37 1"/>
                <a:gd name="f126" fmla="*/ f104 f36 1"/>
                <a:gd name="f127" fmla="*/ f10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6" y="f115"/>
                </a:cxn>
                <a:cxn ang="f65">
                  <a:pos x="f117" y="f115"/>
                </a:cxn>
                <a:cxn ang="f65">
                  <a:pos x="f118" y="f119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6" y="f127"/>
                </a:cxn>
              </a:cxnLst>
              <a:rect l="f106" t="f109" r="f107" b="f108"/>
              <a:pathLst>
                <a:path w="351473" h="359481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6" y="f17"/>
                    <a:pt x="f18" y="f17"/>
                    <a:pt x="f19" y="f17"/>
                  </a:cubicBezTo>
                  <a:cubicBezTo>
                    <a:pt x="f20" y="f21"/>
                    <a:pt x="f22" y="f21"/>
                    <a:pt x="f23" y="f17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28" y="f29"/>
                  </a:lnTo>
                  <a:lnTo>
                    <a:pt x="f30" y="f31"/>
                  </a:lnTo>
                  <a:lnTo>
                    <a:pt x="f6" y="f5"/>
                  </a:lnTo>
                  <a:lnTo>
                    <a:pt x="f32" y="f33"/>
                  </a:lnTo>
                  <a:lnTo>
                    <a:pt x="f5" y="f34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" name="Freeform: Shape 993">
              <a:extLst>
                <a:ext uri="{FF2B5EF4-FFF2-40B4-BE49-F238E27FC236}">
                  <a16:creationId xmlns:a16="http://schemas.microsoft.com/office/drawing/2014/main" id="{3E4E5250-2C70-329F-7EB5-50641EFBBE66}"/>
                </a:ext>
              </a:extLst>
            </p:cNvPr>
            <p:cNvSpPr/>
            <p:nvPr/>
          </p:nvSpPr>
          <p:spPr>
            <a:xfrm>
              <a:off x="11606643" y="3469123"/>
              <a:ext cx="252767" cy="2593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765"/>
                <a:gd name="f7" fmla="val 259396"/>
                <a:gd name="f8" fmla="val 27989"/>
                <a:gd name="f9" fmla="val 210659"/>
                <a:gd name="f10" fmla="val 259397"/>
                <a:gd name="f11" fmla="val 252766"/>
                <a:gd name="f12" fmla="val 235906"/>
                <a:gd name="f13" fmla="val 37109"/>
                <a:gd name="f14" fmla="val 1124"/>
                <a:gd name="f15" fmla="val 19742"/>
                <a:gd name="f16" fmla="val 1699"/>
                <a:gd name="f17" fmla="val 22541"/>
                <a:gd name="f18" fmla="val 1312"/>
                <a:gd name="f19" fmla="val 25452"/>
                <a:gd name="f20" fmla="+- 0 0 -90"/>
                <a:gd name="f21" fmla="*/ f3 1 252765"/>
                <a:gd name="f22" fmla="*/ f4 1 25939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52765"/>
                <a:gd name="f31" fmla="*/ f27 1 259396"/>
                <a:gd name="f32" fmla="*/ 0 f28 1"/>
                <a:gd name="f33" fmla="*/ 27989 f27 1"/>
                <a:gd name="f34" fmla="*/ 210659 f28 1"/>
                <a:gd name="f35" fmla="*/ 259397 f27 1"/>
                <a:gd name="f36" fmla="*/ 252766 f28 1"/>
                <a:gd name="f37" fmla="*/ 235906 f27 1"/>
                <a:gd name="f38" fmla="*/ 37109 f28 1"/>
                <a:gd name="f39" fmla="*/ 0 f27 1"/>
                <a:gd name="f40" fmla="*/ 1124 f28 1"/>
                <a:gd name="f41" fmla="*/ 19742 f27 1"/>
                <a:gd name="f42" fmla="+- f29 0 f1"/>
                <a:gd name="f43" fmla="*/ f32 1 252765"/>
                <a:gd name="f44" fmla="*/ f33 1 259396"/>
                <a:gd name="f45" fmla="*/ f34 1 252765"/>
                <a:gd name="f46" fmla="*/ f35 1 259396"/>
                <a:gd name="f47" fmla="*/ f36 1 252765"/>
                <a:gd name="f48" fmla="*/ f37 1 259396"/>
                <a:gd name="f49" fmla="*/ f38 1 252765"/>
                <a:gd name="f50" fmla="*/ f39 1 259396"/>
                <a:gd name="f51" fmla="*/ f40 1 252765"/>
                <a:gd name="f52" fmla="*/ f41 1 259396"/>
                <a:gd name="f53" fmla="*/ f23 1 f30"/>
                <a:gd name="f54" fmla="*/ f24 1 f30"/>
                <a:gd name="f55" fmla="*/ f23 1 f31"/>
                <a:gd name="f56" fmla="*/ f25 1 f31"/>
                <a:gd name="f57" fmla="*/ f43 1 f30"/>
                <a:gd name="f58" fmla="*/ f44 1 f31"/>
                <a:gd name="f59" fmla="*/ f45 1 f30"/>
                <a:gd name="f60" fmla="*/ f46 1 f31"/>
                <a:gd name="f61" fmla="*/ f47 1 f30"/>
                <a:gd name="f62" fmla="*/ f48 1 f31"/>
                <a:gd name="f63" fmla="*/ f49 1 f30"/>
                <a:gd name="f64" fmla="*/ f50 1 f31"/>
                <a:gd name="f65" fmla="*/ f51 1 f30"/>
                <a:gd name="f66" fmla="*/ f52 1 f31"/>
                <a:gd name="f67" fmla="*/ f53 f21 1"/>
                <a:gd name="f68" fmla="*/ f54 f21 1"/>
                <a:gd name="f69" fmla="*/ f56 f22 1"/>
                <a:gd name="f70" fmla="*/ f55 f22 1"/>
                <a:gd name="f71" fmla="*/ f57 f21 1"/>
                <a:gd name="f72" fmla="*/ f58 f22 1"/>
                <a:gd name="f73" fmla="*/ f59 f21 1"/>
                <a:gd name="f74" fmla="*/ f60 f22 1"/>
                <a:gd name="f75" fmla="*/ f61 f21 1"/>
                <a:gd name="f76" fmla="*/ f62 f22 1"/>
                <a:gd name="f77" fmla="*/ f63 f21 1"/>
                <a:gd name="f78" fmla="*/ f64 f22 1"/>
                <a:gd name="f79" fmla="*/ f65 f21 1"/>
                <a:gd name="f80" fmla="*/ f66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1" y="f72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71" y="f72"/>
                </a:cxn>
              </a:cxnLst>
              <a:rect l="f67" t="f70" r="f68" b="f69"/>
              <a:pathLst>
                <a:path w="252765" h="259396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5" y="f8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" name="Freeform: Shape 994">
              <a:extLst>
                <a:ext uri="{FF2B5EF4-FFF2-40B4-BE49-F238E27FC236}">
                  <a16:creationId xmlns:a16="http://schemas.microsoft.com/office/drawing/2014/main" id="{F6C79FD7-594A-1CFC-1204-DDA3527A0075}"/>
                </a:ext>
              </a:extLst>
            </p:cNvPr>
            <p:cNvSpPr/>
            <p:nvPr/>
          </p:nvSpPr>
          <p:spPr>
            <a:xfrm>
              <a:off x="11645743" y="3207349"/>
              <a:ext cx="236399" cy="4934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97"/>
                <a:gd name="f7" fmla="val 493428"/>
                <a:gd name="f8" fmla="val 20366"/>
                <a:gd name="f9" fmla="val 1874"/>
                <a:gd name="f10" fmla="val 19367"/>
                <a:gd name="f11" fmla="val 18792"/>
                <a:gd name="f12" fmla="val 1987"/>
                <a:gd name="f13" fmla="val 18192"/>
                <a:gd name="f14" fmla="val 17617"/>
                <a:gd name="f15" fmla="val 258022"/>
                <a:gd name="f16" fmla="val 215157"/>
                <a:gd name="f17" fmla="val 236398"/>
                <a:gd name="f18" fmla="val 230283"/>
                <a:gd name="f19" fmla="val 22491"/>
                <a:gd name="f20" fmla="val 20616"/>
                <a:gd name="f21" fmla="val 999"/>
                <a:gd name="f22" fmla="+- 0 0 -90"/>
                <a:gd name="f23" fmla="*/ f3 1 236397"/>
                <a:gd name="f24" fmla="*/ f4 1 49342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36397"/>
                <a:gd name="f33" fmla="*/ f29 1 493428"/>
                <a:gd name="f34" fmla="*/ 20366 f30 1"/>
                <a:gd name="f35" fmla="*/ 1874 f29 1"/>
                <a:gd name="f36" fmla="*/ 19367 f30 1"/>
                <a:gd name="f37" fmla="*/ 17617 f30 1"/>
                <a:gd name="f38" fmla="*/ 0 f30 1"/>
                <a:gd name="f39" fmla="*/ 258022 f29 1"/>
                <a:gd name="f40" fmla="*/ 215157 f30 1"/>
                <a:gd name="f41" fmla="*/ 493428 f29 1"/>
                <a:gd name="f42" fmla="*/ 236398 f30 1"/>
                <a:gd name="f43" fmla="*/ 230283 f29 1"/>
                <a:gd name="f44" fmla="*/ 22491 f30 1"/>
                <a:gd name="f45" fmla="*/ 0 f29 1"/>
                <a:gd name="f46" fmla="*/ 20616 f30 1"/>
                <a:gd name="f47" fmla="*/ 999 f29 1"/>
                <a:gd name="f48" fmla="+- f31 0 f1"/>
                <a:gd name="f49" fmla="*/ f34 1 236397"/>
                <a:gd name="f50" fmla="*/ f35 1 493428"/>
                <a:gd name="f51" fmla="*/ f36 1 236397"/>
                <a:gd name="f52" fmla="*/ f37 1 236397"/>
                <a:gd name="f53" fmla="*/ f38 1 236397"/>
                <a:gd name="f54" fmla="*/ f39 1 493428"/>
                <a:gd name="f55" fmla="*/ f40 1 236397"/>
                <a:gd name="f56" fmla="*/ f41 1 493428"/>
                <a:gd name="f57" fmla="*/ f42 1 236397"/>
                <a:gd name="f58" fmla="*/ f43 1 493428"/>
                <a:gd name="f59" fmla="*/ f44 1 236397"/>
                <a:gd name="f60" fmla="*/ f45 1 493428"/>
                <a:gd name="f61" fmla="*/ f46 1 236397"/>
                <a:gd name="f62" fmla="*/ f47 1 493428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2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3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6"/>
                </a:cxn>
                <a:cxn ang="f48">
                  <a:pos x="f88" y="f86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8"/>
                </a:cxn>
                <a:cxn ang="f48">
                  <a:pos x="f97" y="f98"/>
                </a:cxn>
              </a:cxnLst>
              <a:rect l="f81" t="f84" r="f82" b="f83"/>
              <a:pathLst>
                <a:path w="236397" h="493428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lnTo>
                    <a:pt x="f5" y="f15"/>
                  </a:lnTo>
                  <a:lnTo>
                    <a:pt x="f16" y="f7"/>
                  </a:lnTo>
                  <a:lnTo>
                    <a:pt x="f17" y="f18"/>
                  </a:lnTo>
                  <a:lnTo>
                    <a:pt x="f19" y="f5"/>
                  </a:lnTo>
                  <a:lnTo>
                    <a:pt x="f20" y="f21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" name="Freeform: Shape 995">
              <a:extLst>
                <a:ext uri="{FF2B5EF4-FFF2-40B4-BE49-F238E27FC236}">
                  <a16:creationId xmlns:a16="http://schemas.microsoft.com/office/drawing/2014/main" id="{8BECF036-DF05-C5AD-3948-2B22E149EC2B}"/>
                </a:ext>
              </a:extLst>
            </p:cNvPr>
            <p:cNvSpPr/>
            <p:nvPr/>
          </p:nvSpPr>
          <p:spPr>
            <a:xfrm>
              <a:off x="11671483" y="3107515"/>
              <a:ext cx="396456" cy="3277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453"/>
                <a:gd name="f7" fmla="val 327744"/>
                <a:gd name="f8" fmla="val 226285"/>
                <a:gd name="f9" fmla="val 337729"/>
                <a:gd name="f10" fmla="val 164060"/>
                <a:gd name="f11" fmla="val 182671"/>
                <a:gd name="f12" fmla="val 8621"/>
                <a:gd name="f13" fmla="val 94087"/>
                <a:gd name="f14" fmla="val 98836"/>
                <a:gd name="f15" fmla="val 212533"/>
                <a:gd name="f16" fmla="+- 0 0 -90"/>
                <a:gd name="f17" fmla="*/ f3 1 396453"/>
                <a:gd name="f18" fmla="*/ f4 1 32774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96453"/>
                <a:gd name="f27" fmla="*/ f23 1 327744"/>
                <a:gd name="f28" fmla="*/ 396453 f24 1"/>
                <a:gd name="f29" fmla="*/ 226285 f23 1"/>
                <a:gd name="f30" fmla="*/ 337729 f24 1"/>
                <a:gd name="f31" fmla="*/ 164060 f23 1"/>
                <a:gd name="f32" fmla="*/ 182671 f24 1"/>
                <a:gd name="f33" fmla="*/ 0 f23 1"/>
                <a:gd name="f34" fmla="*/ 8621 f24 1"/>
                <a:gd name="f35" fmla="*/ 94087 f23 1"/>
                <a:gd name="f36" fmla="*/ 0 f24 1"/>
                <a:gd name="f37" fmla="*/ 98836 f23 1"/>
                <a:gd name="f38" fmla="*/ 212533 f24 1"/>
                <a:gd name="f39" fmla="*/ 327744 f23 1"/>
                <a:gd name="f40" fmla="+- f25 0 f1"/>
                <a:gd name="f41" fmla="*/ f28 1 396453"/>
                <a:gd name="f42" fmla="*/ f29 1 327744"/>
                <a:gd name="f43" fmla="*/ f30 1 396453"/>
                <a:gd name="f44" fmla="*/ f31 1 327744"/>
                <a:gd name="f45" fmla="*/ f32 1 396453"/>
                <a:gd name="f46" fmla="*/ f33 1 327744"/>
                <a:gd name="f47" fmla="*/ f34 1 396453"/>
                <a:gd name="f48" fmla="*/ f35 1 327744"/>
                <a:gd name="f49" fmla="*/ f36 1 396453"/>
                <a:gd name="f50" fmla="*/ f37 1 327744"/>
                <a:gd name="f51" fmla="*/ f38 1 396453"/>
                <a:gd name="f52" fmla="*/ f39 1 327744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6"/>
                <a:gd name="f60" fmla="*/ f44 1 f27"/>
                <a:gd name="f61" fmla="*/ f45 1 f26"/>
                <a:gd name="f62" fmla="*/ f46 1 f27"/>
                <a:gd name="f63" fmla="*/ f47 1 f26"/>
                <a:gd name="f64" fmla="*/ f48 1 f27"/>
                <a:gd name="f65" fmla="*/ f49 1 f26"/>
                <a:gd name="f66" fmla="*/ f50 1 f27"/>
                <a:gd name="f67" fmla="*/ f51 1 f26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7 1"/>
                <a:gd name="f76" fmla="*/ f60 f18 1"/>
                <a:gd name="f77" fmla="*/ f61 f17 1"/>
                <a:gd name="f78" fmla="*/ f62 f18 1"/>
                <a:gd name="f79" fmla="*/ f63 f17 1"/>
                <a:gd name="f80" fmla="*/ f64 f18 1"/>
                <a:gd name="f81" fmla="*/ f65 f17 1"/>
                <a:gd name="f82" fmla="*/ f66 f18 1"/>
                <a:gd name="f83" fmla="*/ f67 f17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81" y="f82"/>
                </a:cxn>
                <a:cxn ang="f40">
                  <a:pos x="f83" y="f84"/>
                </a:cxn>
                <a:cxn ang="f40">
                  <a:pos x="f73" y="f74"/>
                </a:cxn>
              </a:cxnLst>
              <a:rect l="f69" t="f72" r="f70" b="f71"/>
              <a:pathLst>
                <a:path w="396453" h="327744">
                  <a:moveTo>
                    <a:pt x="f6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" name="Freeform: Shape 996">
              <a:extLst>
                <a:ext uri="{FF2B5EF4-FFF2-40B4-BE49-F238E27FC236}">
                  <a16:creationId xmlns:a16="http://schemas.microsoft.com/office/drawing/2014/main" id="{804A1BAA-D44A-10B7-EA15-C7465AD681F7}"/>
                </a:ext>
              </a:extLst>
            </p:cNvPr>
            <p:cNvSpPr/>
            <p:nvPr/>
          </p:nvSpPr>
          <p:spPr>
            <a:xfrm>
              <a:off x="11601514" y="3205602"/>
              <a:ext cx="58722" cy="2796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724"/>
                <a:gd name="f7" fmla="val 279638"/>
                <a:gd name="f8" fmla="val 275390"/>
                <a:gd name="f9" fmla="val 2099"/>
                <a:gd name="f10" fmla="val 276140"/>
                <a:gd name="f11" fmla="val 3836"/>
                <a:gd name="f12" fmla="val 277664"/>
                <a:gd name="f13" fmla="val 4873"/>
                <a:gd name="f14" fmla="val 40982"/>
                <a:gd name="f15" fmla="val 259896"/>
                <a:gd name="f16" fmla="val 58725"/>
                <a:gd name="f17" fmla="val 3873"/>
                <a:gd name="f18" fmla="val 57975"/>
                <a:gd name="f19" fmla="val 57300"/>
                <a:gd name="f20" fmla="val 3486"/>
                <a:gd name="f21" fmla="val 56676"/>
                <a:gd name="f22" fmla="val 3024"/>
                <a:gd name="f23" fmla="val 56101"/>
                <a:gd name="f24" fmla="val 2499"/>
                <a:gd name="f25" fmla="val 55701"/>
                <a:gd name="f26" fmla="val 2299"/>
                <a:gd name="f27" fmla="val 55326"/>
                <a:gd name="f28" fmla="val 2037"/>
                <a:gd name="f29" fmla="val 54977"/>
                <a:gd name="f30" fmla="val 1749"/>
                <a:gd name="f31" fmla="val 53352"/>
                <a:gd name="f32" fmla="val 17118"/>
                <a:gd name="f33" fmla="val 19492"/>
                <a:gd name="f34" fmla="+- 0 0 -90"/>
                <a:gd name="f35" fmla="*/ f3 1 58724"/>
                <a:gd name="f36" fmla="*/ f4 1 279638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58724"/>
                <a:gd name="f45" fmla="*/ f41 1 279638"/>
                <a:gd name="f46" fmla="*/ 0 f42 1"/>
                <a:gd name="f47" fmla="*/ 275390 f41 1"/>
                <a:gd name="f48" fmla="*/ 4873 f42 1"/>
                <a:gd name="f49" fmla="*/ 279638 f41 1"/>
                <a:gd name="f50" fmla="*/ 40982 f42 1"/>
                <a:gd name="f51" fmla="*/ 259896 f41 1"/>
                <a:gd name="f52" fmla="*/ 58725 f42 1"/>
                <a:gd name="f53" fmla="*/ 3873 f41 1"/>
                <a:gd name="f54" fmla="*/ 57975 f42 1"/>
                <a:gd name="f55" fmla="*/ 56101 f42 1"/>
                <a:gd name="f56" fmla="*/ 2499 f41 1"/>
                <a:gd name="f57" fmla="*/ 54977 f42 1"/>
                <a:gd name="f58" fmla="*/ 1749 f41 1"/>
                <a:gd name="f59" fmla="*/ 53352 f42 1"/>
                <a:gd name="f60" fmla="*/ 0 f41 1"/>
                <a:gd name="f61" fmla="*/ 17118 f42 1"/>
                <a:gd name="f62" fmla="*/ 19492 f41 1"/>
                <a:gd name="f63" fmla="+- f43 0 f1"/>
                <a:gd name="f64" fmla="*/ f46 1 58724"/>
                <a:gd name="f65" fmla="*/ f47 1 279638"/>
                <a:gd name="f66" fmla="*/ f48 1 58724"/>
                <a:gd name="f67" fmla="*/ f49 1 279638"/>
                <a:gd name="f68" fmla="*/ f50 1 58724"/>
                <a:gd name="f69" fmla="*/ f51 1 279638"/>
                <a:gd name="f70" fmla="*/ f52 1 58724"/>
                <a:gd name="f71" fmla="*/ f53 1 279638"/>
                <a:gd name="f72" fmla="*/ f54 1 58724"/>
                <a:gd name="f73" fmla="*/ f55 1 58724"/>
                <a:gd name="f74" fmla="*/ f56 1 279638"/>
                <a:gd name="f75" fmla="*/ f57 1 58724"/>
                <a:gd name="f76" fmla="*/ f58 1 279638"/>
                <a:gd name="f77" fmla="*/ f59 1 58724"/>
                <a:gd name="f78" fmla="*/ f60 1 279638"/>
                <a:gd name="f79" fmla="*/ f61 1 58724"/>
                <a:gd name="f80" fmla="*/ f62 1 279638"/>
                <a:gd name="f81" fmla="*/ f37 1 f44"/>
                <a:gd name="f82" fmla="*/ f38 1 f44"/>
                <a:gd name="f83" fmla="*/ f37 1 f45"/>
                <a:gd name="f84" fmla="*/ f39 1 f45"/>
                <a:gd name="f85" fmla="*/ f64 1 f44"/>
                <a:gd name="f86" fmla="*/ f65 1 f45"/>
                <a:gd name="f87" fmla="*/ f66 1 f44"/>
                <a:gd name="f88" fmla="*/ f67 1 f45"/>
                <a:gd name="f89" fmla="*/ f68 1 f44"/>
                <a:gd name="f90" fmla="*/ f69 1 f45"/>
                <a:gd name="f91" fmla="*/ f70 1 f44"/>
                <a:gd name="f92" fmla="*/ f71 1 f45"/>
                <a:gd name="f93" fmla="*/ f72 1 f44"/>
                <a:gd name="f94" fmla="*/ f73 1 f44"/>
                <a:gd name="f95" fmla="*/ f74 1 f45"/>
                <a:gd name="f96" fmla="*/ f75 1 f44"/>
                <a:gd name="f97" fmla="*/ f76 1 f45"/>
                <a:gd name="f98" fmla="*/ f77 1 f44"/>
                <a:gd name="f99" fmla="*/ f78 1 f45"/>
                <a:gd name="f100" fmla="*/ f79 1 f44"/>
                <a:gd name="f101" fmla="*/ f80 1 f45"/>
                <a:gd name="f102" fmla="*/ f81 f35 1"/>
                <a:gd name="f103" fmla="*/ f82 f35 1"/>
                <a:gd name="f104" fmla="*/ f84 f36 1"/>
                <a:gd name="f105" fmla="*/ f83 f36 1"/>
                <a:gd name="f106" fmla="*/ f85 f35 1"/>
                <a:gd name="f107" fmla="*/ f86 f36 1"/>
                <a:gd name="f108" fmla="*/ f87 f35 1"/>
                <a:gd name="f109" fmla="*/ f88 f36 1"/>
                <a:gd name="f110" fmla="*/ f89 f35 1"/>
                <a:gd name="f111" fmla="*/ f90 f36 1"/>
                <a:gd name="f112" fmla="*/ f91 f35 1"/>
                <a:gd name="f113" fmla="*/ f92 f36 1"/>
                <a:gd name="f114" fmla="*/ f93 f35 1"/>
                <a:gd name="f115" fmla="*/ f94 f35 1"/>
                <a:gd name="f116" fmla="*/ f95 f36 1"/>
                <a:gd name="f117" fmla="*/ f96 f35 1"/>
                <a:gd name="f118" fmla="*/ f97 f36 1"/>
                <a:gd name="f119" fmla="*/ f98 f35 1"/>
                <a:gd name="f120" fmla="*/ f99 f36 1"/>
                <a:gd name="f121" fmla="*/ f100 f35 1"/>
                <a:gd name="f122" fmla="*/ f101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3"/>
                </a:cxn>
                <a:cxn ang="f63">
                  <a:pos x="f115" y="f116"/>
                </a:cxn>
                <a:cxn ang="f63">
                  <a:pos x="f117" y="f118"/>
                </a:cxn>
                <a:cxn ang="f63">
                  <a:pos x="f119" y="f120"/>
                </a:cxn>
                <a:cxn ang="f63">
                  <a:pos x="f121" y="f122"/>
                </a:cxn>
              </a:cxnLst>
              <a:rect l="f102" t="f105" r="f103" b="f104"/>
              <a:pathLst>
                <a:path w="58724" h="279638">
                  <a:moveTo>
                    <a:pt x="f5" y="f8"/>
                  </a:moveTo>
                  <a:cubicBezTo>
                    <a:pt x="f9" y="f10"/>
                    <a:pt x="f11" y="f12"/>
                    <a:pt x="f13" y="f7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7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5"/>
                  </a:lnTo>
                  <a:lnTo>
                    <a:pt x="f32" y="f33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" name="Freeform: Shape 997">
              <a:extLst>
                <a:ext uri="{FF2B5EF4-FFF2-40B4-BE49-F238E27FC236}">
                  <a16:creationId xmlns:a16="http://schemas.microsoft.com/office/drawing/2014/main" id="{D50BEAA9-F94C-10D2-70B2-C1601DC7D16A}"/>
                </a:ext>
              </a:extLst>
            </p:cNvPr>
            <p:cNvSpPr/>
            <p:nvPr/>
          </p:nvSpPr>
          <p:spPr>
            <a:xfrm>
              <a:off x="11388239" y="2955578"/>
              <a:ext cx="264005" cy="2660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4010"/>
                <a:gd name="f7" fmla="val 266019"/>
                <a:gd name="f8" fmla="val 34485"/>
                <a:gd name="f9" fmla="val 18243"/>
                <a:gd name="f10" fmla="val 229151"/>
                <a:gd name="f11" fmla="val 264011"/>
                <a:gd name="f12" fmla="val 247151"/>
                <a:gd name="f13" fmla="val 203162"/>
                <a:gd name="f14" fmla="val 181678"/>
                <a:gd name="f15" fmla="val 127820"/>
                <a:gd name="f16" fmla="val 100585"/>
                <a:gd name="f17" fmla="+- 0 0 -90"/>
                <a:gd name="f18" fmla="*/ f3 1 264010"/>
                <a:gd name="f19" fmla="*/ f4 1 26601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64010"/>
                <a:gd name="f28" fmla="*/ f24 1 266019"/>
                <a:gd name="f29" fmla="*/ 34485 f25 1"/>
                <a:gd name="f30" fmla="*/ 0 f24 1"/>
                <a:gd name="f31" fmla="*/ 0 f25 1"/>
                <a:gd name="f32" fmla="*/ 18243 f24 1"/>
                <a:gd name="f33" fmla="*/ 229151 f25 1"/>
                <a:gd name="f34" fmla="*/ 266019 f24 1"/>
                <a:gd name="f35" fmla="*/ 264011 f25 1"/>
                <a:gd name="f36" fmla="*/ 247151 f24 1"/>
                <a:gd name="f37" fmla="*/ 203162 f25 1"/>
                <a:gd name="f38" fmla="*/ 181678 f24 1"/>
                <a:gd name="f39" fmla="*/ 127820 f25 1"/>
                <a:gd name="f40" fmla="*/ 100585 f24 1"/>
                <a:gd name="f41" fmla="+- f26 0 f1"/>
                <a:gd name="f42" fmla="*/ f29 1 264010"/>
                <a:gd name="f43" fmla="*/ f30 1 266019"/>
                <a:gd name="f44" fmla="*/ f31 1 264010"/>
                <a:gd name="f45" fmla="*/ f32 1 266019"/>
                <a:gd name="f46" fmla="*/ f33 1 264010"/>
                <a:gd name="f47" fmla="*/ f34 1 266019"/>
                <a:gd name="f48" fmla="*/ f35 1 264010"/>
                <a:gd name="f49" fmla="*/ f36 1 266019"/>
                <a:gd name="f50" fmla="*/ f37 1 264010"/>
                <a:gd name="f51" fmla="*/ f38 1 266019"/>
                <a:gd name="f52" fmla="*/ f39 1 264010"/>
                <a:gd name="f53" fmla="*/ f40 1 266019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264010" h="266019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" name="Freeform: Shape 998">
              <a:extLst>
                <a:ext uri="{FF2B5EF4-FFF2-40B4-BE49-F238E27FC236}">
                  <a16:creationId xmlns:a16="http://schemas.microsoft.com/office/drawing/2014/main" id="{A3A5D224-B220-2269-59E3-0B658E0A4225}"/>
                </a:ext>
              </a:extLst>
            </p:cNvPr>
            <p:cNvSpPr/>
            <p:nvPr/>
          </p:nvSpPr>
          <p:spPr>
            <a:xfrm>
              <a:off x="10935053" y="2409672"/>
              <a:ext cx="585499" cy="8194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5497"/>
                <a:gd name="f7" fmla="val 819423"/>
                <a:gd name="f8" fmla="val 356733"/>
                <a:gd name="f9" fmla="val 81840"/>
                <a:gd name="f10" fmla="val 446697"/>
                <a:gd name="f11" fmla="val 420818"/>
                <a:gd name="f12" fmla="val 435187"/>
                <a:gd name="f13" fmla="val 556278"/>
                <a:gd name="f14" fmla="val 554779"/>
                <a:gd name="f15" fmla="val 435112"/>
                <a:gd name="f16" fmla="val 554067"/>
                <a:gd name="f17" fmla="val 553367"/>
                <a:gd name="f18" fmla="val 552655"/>
                <a:gd name="f19" fmla="val 552030"/>
                <a:gd name="f20" fmla="val 435812"/>
                <a:gd name="f21" fmla="val 551530"/>
                <a:gd name="f22" fmla="val 436062"/>
                <a:gd name="f23" fmla="val 550905"/>
                <a:gd name="f24" fmla="val 436362"/>
                <a:gd name="f25" fmla="val 550318"/>
                <a:gd name="f26" fmla="val 436736"/>
                <a:gd name="f27" fmla="val 549768"/>
                <a:gd name="f28" fmla="val 437186"/>
                <a:gd name="f29" fmla="val 549281"/>
                <a:gd name="f30" fmla="val 437586"/>
                <a:gd name="f31" fmla="val 548806"/>
                <a:gd name="f32" fmla="val 438048"/>
                <a:gd name="f33" fmla="val 548381"/>
                <a:gd name="f34" fmla="val 438561"/>
                <a:gd name="f35" fmla="val 548032"/>
                <a:gd name="f36" fmla="val 439310"/>
                <a:gd name="f37" fmla="val 547282"/>
                <a:gd name="f38" fmla="val 439685"/>
                <a:gd name="f39" fmla="val 547032"/>
                <a:gd name="f40" fmla="val 484791"/>
                <a:gd name="f41" fmla="val 523167"/>
                <a:gd name="f42" fmla="val 486040"/>
                <a:gd name="f43" fmla="val 486740"/>
                <a:gd name="f44" fmla="val 523054"/>
                <a:gd name="f45" fmla="val 487464"/>
                <a:gd name="f46" fmla="val 488164"/>
                <a:gd name="f47" fmla="val 488651"/>
                <a:gd name="f48" fmla="val 523041"/>
                <a:gd name="f49" fmla="val 489176"/>
                <a:gd name="f50" fmla="val 489663"/>
                <a:gd name="f51" fmla="val 490288"/>
                <a:gd name="f52" fmla="val 523104"/>
                <a:gd name="f53" fmla="val 490913"/>
                <a:gd name="f54" fmla="val 491538"/>
                <a:gd name="f55" fmla="val 492100"/>
                <a:gd name="f56" fmla="val 523454"/>
                <a:gd name="f57" fmla="val 492600"/>
                <a:gd name="f58" fmla="val 523841"/>
                <a:gd name="f59" fmla="val 493037"/>
                <a:gd name="f60" fmla="val 524291"/>
                <a:gd name="f61" fmla="val 493537"/>
                <a:gd name="f62" fmla="val 524503"/>
                <a:gd name="f63" fmla="val 493999"/>
                <a:gd name="f64" fmla="val 524803"/>
                <a:gd name="f65" fmla="val 494411"/>
                <a:gd name="f66" fmla="val 525166"/>
                <a:gd name="f67" fmla="val 623252"/>
                <a:gd name="f68" fmla="val 618379"/>
                <a:gd name="f69" fmla="val 10746"/>
                <a:gd name="f70" fmla="val 1124"/>
                <a:gd name="f71" fmla="val 292508"/>
                <a:gd name="f72" fmla="+- 0 0 -90"/>
                <a:gd name="f73" fmla="*/ f3 1 585497"/>
                <a:gd name="f74" fmla="*/ f4 1 819423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585497"/>
                <a:gd name="f83" fmla="*/ f79 1 819423"/>
                <a:gd name="f84" fmla="*/ 0 f80 1"/>
                <a:gd name="f85" fmla="*/ 356733 f79 1"/>
                <a:gd name="f86" fmla="*/ 81840 f80 1"/>
                <a:gd name="f87" fmla="*/ 446697 f79 1"/>
                <a:gd name="f88" fmla="*/ 420818 f80 1"/>
                <a:gd name="f89" fmla="*/ 819423 f79 1"/>
                <a:gd name="f90" fmla="*/ 435187 f80 1"/>
                <a:gd name="f91" fmla="*/ 556278 f79 1"/>
                <a:gd name="f92" fmla="*/ 554779 f79 1"/>
                <a:gd name="f93" fmla="*/ 552655 f79 1"/>
                <a:gd name="f94" fmla="*/ 436062 f80 1"/>
                <a:gd name="f95" fmla="*/ 550905 f79 1"/>
                <a:gd name="f96" fmla="*/ 437186 f80 1"/>
                <a:gd name="f97" fmla="*/ 549281 f79 1"/>
                <a:gd name="f98" fmla="*/ 438561 f80 1"/>
                <a:gd name="f99" fmla="*/ 548032 f79 1"/>
                <a:gd name="f100" fmla="*/ 439685 f80 1"/>
                <a:gd name="f101" fmla="*/ 547032 f79 1"/>
                <a:gd name="f102" fmla="*/ 484791 f80 1"/>
                <a:gd name="f103" fmla="*/ 523167 f79 1"/>
                <a:gd name="f104" fmla="*/ 486040 f80 1"/>
                <a:gd name="f105" fmla="*/ 488164 f80 1"/>
                <a:gd name="f106" fmla="*/ 489663 f80 1"/>
                <a:gd name="f107" fmla="*/ 491538 f80 1"/>
                <a:gd name="f108" fmla="*/ 493037 f80 1"/>
                <a:gd name="f109" fmla="*/ 524291 f79 1"/>
                <a:gd name="f110" fmla="*/ 494411 f80 1"/>
                <a:gd name="f111" fmla="*/ 525166 f79 1"/>
                <a:gd name="f112" fmla="*/ 585497 f80 1"/>
                <a:gd name="f113" fmla="*/ 623252 f79 1"/>
                <a:gd name="f114" fmla="*/ 618379 f79 1"/>
                <a:gd name="f115" fmla="*/ 10746 f80 1"/>
                <a:gd name="f116" fmla="*/ 0 f79 1"/>
                <a:gd name="f117" fmla="*/ 1124 f80 1"/>
                <a:gd name="f118" fmla="*/ 292508 f79 1"/>
                <a:gd name="f119" fmla="+- f81 0 f1"/>
                <a:gd name="f120" fmla="*/ f84 1 585497"/>
                <a:gd name="f121" fmla="*/ f85 1 819423"/>
                <a:gd name="f122" fmla="*/ f86 1 585497"/>
                <a:gd name="f123" fmla="*/ f87 1 819423"/>
                <a:gd name="f124" fmla="*/ f88 1 585497"/>
                <a:gd name="f125" fmla="*/ f89 1 819423"/>
                <a:gd name="f126" fmla="*/ f90 1 585497"/>
                <a:gd name="f127" fmla="*/ f91 1 819423"/>
                <a:gd name="f128" fmla="*/ f92 1 819423"/>
                <a:gd name="f129" fmla="*/ f93 1 819423"/>
                <a:gd name="f130" fmla="*/ f94 1 585497"/>
                <a:gd name="f131" fmla="*/ f95 1 819423"/>
                <a:gd name="f132" fmla="*/ f96 1 585497"/>
                <a:gd name="f133" fmla="*/ f97 1 819423"/>
                <a:gd name="f134" fmla="*/ f98 1 585497"/>
                <a:gd name="f135" fmla="*/ f99 1 819423"/>
                <a:gd name="f136" fmla="*/ f100 1 585497"/>
                <a:gd name="f137" fmla="*/ f101 1 819423"/>
                <a:gd name="f138" fmla="*/ f102 1 585497"/>
                <a:gd name="f139" fmla="*/ f103 1 819423"/>
                <a:gd name="f140" fmla="*/ f104 1 585497"/>
                <a:gd name="f141" fmla="*/ f105 1 585497"/>
                <a:gd name="f142" fmla="*/ f106 1 585497"/>
                <a:gd name="f143" fmla="*/ f107 1 585497"/>
                <a:gd name="f144" fmla="*/ f108 1 585497"/>
                <a:gd name="f145" fmla="*/ f109 1 819423"/>
                <a:gd name="f146" fmla="*/ f110 1 585497"/>
                <a:gd name="f147" fmla="*/ f111 1 819423"/>
                <a:gd name="f148" fmla="*/ f112 1 585497"/>
                <a:gd name="f149" fmla="*/ f113 1 819423"/>
                <a:gd name="f150" fmla="*/ f114 1 819423"/>
                <a:gd name="f151" fmla="*/ f115 1 585497"/>
                <a:gd name="f152" fmla="*/ f116 1 819423"/>
                <a:gd name="f153" fmla="*/ f117 1 585497"/>
                <a:gd name="f154" fmla="*/ f118 1 819423"/>
                <a:gd name="f155" fmla="*/ f75 1 f82"/>
                <a:gd name="f156" fmla="*/ f76 1 f82"/>
                <a:gd name="f157" fmla="*/ f75 1 f83"/>
                <a:gd name="f158" fmla="*/ f77 1 f83"/>
                <a:gd name="f159" fmla="*/ f120 1 f82"/>
                <a:gd name="f160" fmla="*/ f121 1 f83"/>
                <a:gd name="f161" fmla="*/ f122 1 f82"/>
                <a:gd name="f162" fmla="*/ f123 1 f83"/>
                <a:gd name="f163" fmla="*/ f124 1 f82"/>
                <a:gd name="f164" fmla="*/ f125 1 f83"/>
                <a:gd name="f165" fmla="*/ f126 1 f82"/>
                <a:gd name="f166" fmla="*/ f127 1 f83"/>
                <a:gd name="f167" fmla="*/ f128 1 f83"/>
                <a:gd name="f168" fmla="*/ f129 1 f83"/>
                <a:gd name="f169" fmla="*/ f130 1 f82"/>
                <a:gd name="f170" fmla="*/ f131 1 f83"/>
                <a:gd name="f171" fmla="*/ f132 1 f82"/>
                <a:gd name="f172" fmla="*/ f133 1 f83"/>
                <a:gd name="f173" fmla="*/ f134 1 f82"/>
                <a:gd name="f174" fmla="*/ f135 1 f83"/>
                <a:gd name="f175" fmla="*/ f136 1 f82"/>
                <a:gd name="f176" fmla="*/ f137 1 f83"/>
                <a:gd name="f177" fmla="*/ f138 1 f82"/>
                <a:gd name="f178" fmla="*/ f139 1 f83"/>
                <a:gd name="f179" fmla="*/ f140 1 f82"/>
                <a:gd name="f180" fmla="*/ f141 1 f82"/>
                <a:gd name="f181" fmla="*/ f142 1 f82"/>
                <a:gd name="f182" fmla="*/ f143 1 f82"/>
                <a:gd name="f183" fmla="*/ f144 1 f82"/>
                <a:gd name="f184" fmla="*/ f145 1 f83"/>
                <a:gd name="f185" fmla="*/ f146 1 f82"/>
                <a:gd name="f186" fmla="*/ f147 1 f83"/>
                <a:gd name="f187" fmla="*/ f148 1 f82"/>
                <a:gd name="f188" fmla="*/ f149 1 f83"/>
                <a:gd name="f189" fmla="*/ f150 1 f83"/>
                <a:gd name="f190" fmla="*/ f151 1 f82"/>
                <a:gd name="f191" fmla="*/ f152 1 f83"/>
                <a:gd name="f192" fmla="*/ f153 1 f82"/>
                <a:gd name="f193" fmla="*/ f154 1 f83"/>
                <a:gd name="f194" fmla="*/ f155 f73 1"/>
                <a:gd name="f195" fmla="*/ f156 f73 1"/>
                <a:gd name="f196" fmla="*/ f158 f74 1"/>
                <a:gd name="f197" fmla="*/ f157 f74 1"/>
                <a:gd name="f198" fmla="*/ f159 f73 1"/>
                <a:gd name="f199" fmla="*/ f160 f74 1"/>
                <a:gd name="f200" fmla="*/ f161 f73 1"/>
                <a:gd name="f201" fmla="*/ f162 f74 1"/>
                <a:gd name="f202" fmla="*/ f163 f73 1"/>
                <a:gd name="f203" fmla="*/ f164 f74 1"/>
                <a:gd name="f204" fmla="*/ f165 f73 1"/>
                <a:gd name="f205" fmla="*/ f166 f74 1"/>
                <a:gd name="f206" fmla="*/ f167 f74 1"/>
                <a:gd name="f207" fmla="*/ f168 f74 1"/>
                <a:gd name="f208" fmla="*/ f169 f73 1"/>
                <a:gd name="f209" fmla="*/ f170 f74 1"/>
                <a:gd name="f210" fmla="*/ f171 f73 1"/>
                <a:gd name="f211" fmla="*/ f172 f74 1"/>
                <a:gd name="f212" fmla="*/ f173 f73 1"/>
                <a:gd name="f213" fmla="*/ f174 f74 1"/>
                <a:gd name="f214" fmla="*/ f175 f73 1"/>
                <a:gd name="f215" fmla="*/ f176 f74 1"/>
                <a:gd name="f216" fmla="*/ f177 f73 1"/>
                <a:gd name="f217" fmla="*/ f178 f74 1"/>
                <a:gd name="f218" fmla="*/ f179 f73 1"/>
                <a:gd name="f219" fmla="*/ f180 f73 1"/>
                <a:gd name="f220" fmla="*/ f181 f73 1"/>
                <a:gd name="f221" fmla="*/ f182 f73 1"/>
                <a:gd name="f222" fmla="*/ f183 f73 1"/>
                <a:gd name="f223" fmla="*/ f184 f74 1"/>
                <a:gd name="f224" fmla="*/ f185 f73 1"/>
                <a:gd name="f225" fmla="*/ f186 f74 1"/>
                <a:gd name="f226" fmla="*/ f187 f73 1"/>
                <a:gd name="f227" fmla="*/ f188 f74 1"/>
                <a:gd name="f228" fmla="*/ f189 f74 1"/>
                <a:gd name="f229" fmla="*/ f190 f73 1"/>
                <a:gd name="f230" fmla="*/ f191 f74 1"/>
                <a:gd name="f231" fmla="*/ f192 f73 1"/>
                <a:gd name="f232" fmla="*/ f193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9">
                  <a:pos x="f198" y="f199"/>
                </a:cxn>
                <a:cxn ang="f119">
                  <a:pos x="f200" y="f201"/>
                </a:cxn>
                <a:cxn ang="f119">
                  <a:pos x="f202" y="f203"/>
                </a:cxn>
                <a:cxn ang="f119">
                  <a:pos x="f204" y="f205"/>
                </a:cxn>
                <a:cxn ang="f119">
                  <a:pos x="f204" y="f206"/>
                </a:cxn>
                <a:cxn ang="f119">
                  <a:pos x="f204" y="f207"/>
                </a:cxn>
                <a:cxn ang="f119">
                  <a:pos x="f208" y="f209"/>
                </a:cxn>
                <a:cxn ang="f119">
                  <a:pos x="f210" y="f211"/>
                </a:cxn>
                <a:cxn ang="f119">
                  <a:pos x="f212" y="f213"/>
                </a:cxn>
                <a:cxn ang="f119">
                  <a:pos x="f214" y="f215"/>
                </a:cxn>
                <a:cxn ang="f119">
                  <a:pos x="f216" y="f217"/>
                </a:cxn>
                <a:cxn ang="f119">
                  <a:pos x="f218" y="f217"/>
                </a:cxn>
                <a:cxn ang="f119">
                  <a:pos x="f219" y="f217"/>
                </a:cxn>
                <a:cxn ang="f119">
                  <a:pos x="f220" y="f217"/>
                </a:cxn>
                <a:cxn ang="f119">
                  <a:pos x="f221" y="f217"/>
                </a:cxn>
                <a:cxn ang="f119">
                  <a:pos x="f222" y="f223"/>
                </a:cxn>
                <a:cxn ang="f119">
                  <a:pos x="f224" y="f225"/>
                </a:cxn>
                <a:cxn ang="f119">
                  <a:pos x="f226" y="f227"/>
                </a:cxn>
                <a:cxn ang="f119">
                  <a:pos x="f226" y="f228"/>
                </a:cxn>
                <a:cxn ang="f119">
                  <a:pos x="f229" y="f230"/>
                </a:cxn>
                <a:cxn ang="f119">
                  <a:pos x="f231" y="f232"/>
                </a:cxn>
              </a:cxnLst>
              <a:rect l="f194" t="f197" r="f195" b="f196"/>
              <a:pathLst>
                <a:path w="585497" h="819423">
                  <a:moveTo>
                    <a:pt x="f5" y="f8"/>
                  </a:moveTo>
                  <a:lnTo>
                    <a:pt x="f9" y="f10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5" y="f16"/>
                    <a:pt x="f15" y="f17"/>
                    <a:pt x="f12" y="f18"/>
                  </a:cubicBezTo>
                  <a:cubicBezTo>
                    <a:pt x="f12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2" y="f41"/>
                  </a:lnTo>
                  <a:cubicBezTo>
                    <a:pt x="f43" y="f44"/>
                    <a:pt x="f45" y="f44"/>
                    <a:pt x="f46" y="f41"/>
                  </a:cubicBezTo>
                  <a:cubicBezTo>
                    <a:pt x="f47" y="f48"/>
                    <a:pt x="f49" y="f48"/>
                    <a:pt x="f50" y="f41"/>
                  </a:cubicBezTo>
                  <a:cubicBezTo>
                    <a:pt x="f51" y="f52"/>
                    <a:pt x="f53" y="f52"/>
                    <a:pt x="f54" y="f41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66"/>
                  </a:cubicBezTo>
                  <a:lnTo>
                    <a:pt x="f6" y="f67"/>
                  </a:lnTo>
                  <a:lnTo>
                    <a:pt x="f6" y="f68"/>
                  </a:lnTo>
                  <a:lnTo>
                    <a:pt x="f69" y="f5"/>
                  </a:lnTo>
                  <a:lnTo>
                    <a:pt x="f70" y="f71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" name="Freeform: Shape 999">
              <a:extLst>
                <a:ext uri="{FF2B5EF4-FFF2-40B4-BE49-F238E27FC236}">
                  <a16:creationId xmlns:a16="http://schemas.microsoft.com/office/drawing/2014/main" id="{25E4655F-6440-CF9D-FCC0-2FB16E68656A}"/>
                </a:ext>
              </a:extLst>
            </p:cNvPr>
            <p:cNvSpPr/>
            <p:nvPr/>
          </p:nvSpPr>
          <p:spPr>
            <a:xfrm>
              <a:off x="11374111" y="2978319"/>
              <a:ext cx="241273" cy="5043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70"/>
                <a:gd name="f7" fmla="val 504298"/>
                <a:gd name="f8" fmla="val 219405"/>
                <a:gd name="f9" fmla="val 504299"/>
                <a:gd name="f10" fmla="val 221404"/>
                <a:gd name="f11" fmla="val 503299"/>
                <a:gd name="f12" fmla="val 222254"/>
                <a:gd name="f13" fmla="val 502837"/>
                <a:gd name="f14" fmla="val 223191"/>
                <a:gd name="f15" fmla="val 502550"/>
                <a:gd name="f16" fmla="val 224153"/>
                <a:gd name="f17" fmla="val 502425"/>
                <a:gd name="f18" fmla="val 241271"/>
                <a:gd name="f19" fmla="val 246277"/>
                <a:gd name="f20" fmla="val 13994"/>
                <a:gd name="f21" fmla="val 256148"/>
                <a:gd name="f22" fmla="val 262270"/>
                <a:gd name="f23" fmla="+- 0 0 -90"/>
                <a:gd name="f24" fmla="*/ f3 1 241270"/>
                <a:gd name="f25" fmla="*/ f4 1 50429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41270"/>
                <a:gd name="f34" fmla="*/ f30 1 504298"/>
                <a:gd name="f35" fmla="*/ 219405 f31 1"/>
                <a:gd name="f36" fmla="*/ 504299 f30 1"/>
                <a:gd name="f37" fmla="*/ 221404 f31 1"/>
                <a:gd name="f38" fmla="*/ 503299 f30 1"/>
                <a:gd name="f39" fmla="*/ 224153 f31 1"/>
                <a:gd name="f40" fmla="*/ 502425 f30 1"/>
                <a:gd name="f41" fmla="*/ 241271 f31 1"/>
                <a:gd name="f42" fmla="*/ 246277 f30 1"/>
                <a:gd name="f43" fmla="*/ 13994 f31 1"/>
                <a:gd name="f44" fmla="*/ 0 f30 1"/>
                <a:gd name="f45" fmla="*/ 0 f31 1"/>
                <a:gd name="f46" fmla="*/ 256148 f30 1"/>
                <a:gd name="f47" fmla="*/ 262270 f30 1"/>
                <a:gd name="f48" fmla="+- f32 0 f1"/>
                <a:gd name="f49" fmla="*/ f35 1 241270"/>
                <a:gd name="f50" fmla="*/ f36 1 504298"/>
                <a:gd name="f51" fmla="*/ f37 1 241270"/>
                <a:gd name="f52" fmla="*/ f38 1 504298"/>
                <a:gd name="f53" fmla="*/ f39 1 241270"/>
                <a:gd name="f54" fmla="*/ f40 1 504298"/>
                <a:gd name="f55" fmla="*/ f41 1 241270"/>
                <a:gd name="f56" fmla="*/ f42 1 504298"/>
                <a:gd name="f57" fmla="*/ f43 1 241270"/>
                <a:gd name="f58" fmla="*/ f44 1 504298"/>
                <a:gd name="f59" fmla="*/ f45 1 241270"/>
                <a:gd name="f60" fmla="*/ f46 1 504298"/>
                <a:gd name="f61" fmla="*/ f47 1 504298"/>
                <a:gd name="f62" fmla="*/ f26 1 f33"/>
                <a:gd name="f63" fmla="*/ f27 1 f33"/>
                <a:gd name="f64" fmla="*/ f26 1 f34"/>
                <a:gd name="f65" fmla="*/ f28 1 f34"/>
                <a:gd name="f66" fmla="*/ f49 1 f33"/>
                <a:gd name="f67" fmla="*/ f50 1 f34"/>
                <a:gd name="f68" fmla="*/ f51 1 f33"/>
                <a:gd name="f69" fmla="*/ f52 1 f34"/>
                <a:gd name="f70" fmla="*/ f53 1 f33"/>
                <a:gd name="f71" fmla="*/ f54 1 f34"/>
                <a:gd name="f72" fmla="*/ f55 1 f33"/>
                <a:gd name="f73" fmla="*/ f56 1 f34"/>
                <a:gd name="f74" fmla="*/ f57 1 f33"/>
                <a:gd name="f75" fmla="*/ f58 1 f34"/>
                <a:gd name="f76" fmla="*/ f59 1 f33"/>
                <a:gd name="f77" fmla="*/ f60 1 f34"/>
                <a:gd name="f78" fmla="*/ f61 1 f34"/>
                <a:gd name="f79" fmla="*/ f62 f24 1"/>
                <a:gd name="f80" fmla="*/ f63 f24 1"/>
                <a:gd name="f81" fmla="*/ f65 f25 1"/>
                <a:gd name="f82" fmla="*/ f64 f25 1"/>
                <a:gd name="f83" fmla="*/ f66 f24 1"/>
                <a:gd name="f84" fmla="*/ f67 f25 1"/>
                <a:gd name="f85" fmla="*/ f68 f24 1"/>
                <a:gd name="f86" fmla="*/ f69 f25 1"/>
                <a:gd name="f87" fmla="*/ f70 f24 1"/>
                <a:gd name="f88" fmla="*/ f71 f25 1"/>
                <a:gd name="f89" fmla="*/ f72 f24 1"/>
                <a:gd name="f90" fmla="*/ f73 f25 1"/>
                <a:gd name="f91" fmla="*/ f74 f24 1"/>
                <a:gd name="f92" fmla="*/ f75 f25 1"/>
                <a:gd name="f93" fmla="*/ f76 f24 1"/>
                <a:gd name="f94" fmla="*/ f77 f25 1"/>
                <a:gd name="f95" fmla="*/ f78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3" y="f84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3" y="f95"/>
                </a:cxn>
              </a:cxnLst>
              <a:rect l="f79" t="f82" r="f80" b="f81"/>
              <a:pathLst>
                <a:path w="241270" h="504298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lnTo>
                    <a:pt x="f20" y="f5"/>
                  </a:lnTo>
                  <a:lnTo>
                    <a:pt x="f5" y="f21"/>
                  </a:lnTo>
                  <a:lnTo>
                    <a:pt x="f5" y="f22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" name="Freeform: Shape 1000">
              <a:extLst>
                <a:ext uri="{FF2B5EF4-FFF2-40B4-BE49-F238E27FC236}">
                  <a16:creationId xmlns:a16="http://schemas.microsoft.com/office/drawing/2014/main" id="{F52F20C5-4E60-1975-5D72-5D03B3185002}"/>
                </a:ext>
              </a:extLst>
            </p:cNvPr>
            <p:cNvSpPr/>
            <p:nvPr/>
          </p:nvSpPr>
          <p:spPr>
            <a:xfrm>
              <a:off x="11352751" y="3245589"/>
              <a:ext cx="237643" cy="3690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647"/>
                <a:gd name="f7" fmla="val 369102"/>
                <a:gd name="f8" fmla="val 20241"/>
                <a:gd name="f9" fmla="val 19741"/>
                <a:gd name="f10" fmla="val 7372"/>
                <a:gd name="f11" fmla="val 369103"/>
                <a:gd name="f12" fmla="val 238780"/>
                <a:gd name="f13" fmla="+- 0 0 -90"/>
                <a:gd name="f14" fmla="*/ f3 1 237647"/>
                <a:gd name="f15" fmla="*/ f4 1 36910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37647"/>
                <a:gd name="f24" fmla="*/ f20 1 369102"/>
                <a:gd name="f25" fmla="*/ 20241 f21 1"/>
                <a:gd name="f26" fmla="*/ 0 f20 1"/>
                <a:gd name="f27" fmla="*/ 19741 f21 1"/>
                <a:gd name="f28" fmla="*/ 7372 f20 1"/>
                <a:gd name="f29" fmla="*/ 0 f21 1"/>
                <a:gd name="f30" fmla="*/ 369103 f20 1"/>
                <a:gd name="f31" fmla="*/ 237647 f21 1"/>
                <a:gd name="f32" fmla="*/ 238780 f20 1"/>
                <a:gd name="f33" fmla="+- f22 0 f1"/>
                <a:gd name="f34" fmla="*/ f25 1 237647"/>
                <a:gd name="f35" fmla="*/ f26 1 369102"/>
                <a:gd name="f36" fmla="*/ f27 1 237647"/>
                <a:gd name="f37" fmla="*/ f28 1 369102"/>
                <a:gd name="f38" fmla="*/ f29 1 237647"/>
                <a:gd name="f39" fmla="*/ f30 1 369102"/>
                <a:gd name="f40" fmla="*/ f31 1 237647"/>
                <a:gd name="f41" fmla="*/ f32 1 369102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237647" h="369102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6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" name="Freeform: Shape 1001">
              <a:extLst>
                <a:ext uri="{FF2B5EF4-FFF2-40B4-BE49-F238E27FC236}">
                  <a16:creationId xmlns:a16="http://schemas.microsoft.com/office/drawing/2014/main" id="{3C904484-3610-2793-CC2B-E319CA9E222D}"/>
                </a:ext>
              </a:extLst>
            </p:cNvPr>
            <p:cNvSpPr/>
            <p:nvPr/>
          </p:nvSpPr>
          <p:spPr>
            <a:xfrm>
              <a:off x="11407725" y="3929560"/>
              <a:ext cx="241895" cy="3649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895"/>
                <a:gd name="f7" fmla="val 364979"/>
                <a:gd name="f8" fmla="val 14119"/>
                <a:gd name="f9" fmla="val 127949"/>
                <a:gd name="f10" fmla="val 1749"/>
                <a:gd name="f11" fmla="val 334742"/>
                <a:gd name="f12" fmla="val 225028"/>
                <a:gd name="f13" fmla="val 236905"/>
                <a:gd name="f14" fmla="val 225278"/>
                <a:gd name="f15" fmla="val 232907"/>
                <a:gd name="f16" fmla="+- 0 0 -90"/>
                <a:gd name="f17" fmla="*/ f3 1 241895"/>
                <a:gd name="f18" fmla="*/ f4 1 36497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41895"/>
                <a:gd name="f27" fmla="*/ f23 1 364979"/>
                <a:gd name="f28" fmla="*/ 14119 f24 1"/>
                <a:gd name="f29" fmla="*/ 127949 f23 1"/>
                <a:gd name="f30" fmla="*/ 1749 f24 1"/>
                <a:gd name="f31" fmla="*/ 334742 f23 1"/>
                <a:gd name="f32" fmla="*/ 0 f24 1"/>
                <a:gd name="f33" fmla="*/ 364979 f23 1"/>
                <a:gd name="f34" fmla="*/ 225028 f24 1"/>
                <a:gd name="f35" fmla="*/ 236905 f23 1"/>
                <a:gd name="f36" fmla="*/ 225278 f24 1"/>
                <a:gd name="f37" fmla="*/ 232907 f23 1"/>
                <a:gd name="f38" fmla="*/ 241895 f24 1"/>
                <a:gd name="f39" fmla="*/ 0 f23 1"/>
                <a:gd name="f40" fmla="+- f25 0 f1"/>
                <a:gd name="f41" fmla="*/ f28 1 241895"/>
                <a:gd name="f42" fmla="*/ f29 1 364979"/>
                <a:gd name="f43" fmla="*/ f30 1 241895"/>
                <a:gd name="f44" fmla="*/ f31 1 364979"/>
                <a:gd name="f45" fmla="*/ f32 1 241895"/>
                <a:gd name="f46" fmla="*/ f33 1 364979"/>
                <a:gd name="f47" fmla="*/ f34 1 241895"/>
                <a:gd name="f48" fmla="*/ f35 1 364979"/>
                <a:gd name="f49" fmla="*/ f36 1 241895"/>
                <a:gd name="f50" fmla="*/ f37 1 364979"/>
                <a:gd name="f51" fmla="*/ f38 1 241895"/>
                <a:gd name="f52" fmla="*/ f39 1 364979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6"/>
                <a:gd name="f60" fmla="*/ f44 1 f27"/>
                <a:gd name="f61" fmla="*/ f45 1 f26"/>
                <a:gd name="f62" fmla="*/ f46 1 f27"/>
                <a:gd name="f63" fmla="*/ f47 1 f26"/>
                <a:gd name="f64" fmla="*/ f48 1 f27"/>
                <a:gd name="f65" fmla="*/ f49 1 f26"/>
                <a:gd name="f66" fmla="*/ f50 1 f27"/>
                <a:gd name="f67" fmla="*/ f51 1 f26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7 1"/>
                <a:gd name="f76" fmla="*/ f60 f18 1"/>
                <a:gd name="f77" fmla="*/ f61 f17 1"/>
                <a:gd name="f78" fmla="*/ f62 f18 1"/>
                <a:gd name="f79" fmla="*/ f63 f17 1"/>
                <a:gd name="f80" fmla="*/ f64 f18 1"/>
                <a:gd name="f81" fmla="*/ f65 f17 1"/>
                <a:gd name="f82" fmla="*/ f66 f18 1"/>
                <a:gd name="f83" fmla="*/ f67 f17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81" y="f82"/>
                </a:cxn>
                <a:cxn ang="f40">
                  <a:pos x="f83" y="f84"/>
                </a:cxn>
                <a:cxn ang="f40">
                  <a:pos x="f73" y="f74"/>
                </a:cxn>
              </a:cxnLst>
              <a:rect l="f69" t="f72" r="f70" b="f71"/>
              <a:pathLst>
                <a:path w="241895" h="364979">
                  <a:moveTo>
                    <a:pt x="f8" y="f9"/>
                  </a:moveTo>
                  <a:lnTo>
                    <a:pt x="f10" y="f11"/>
                  </a:lnTo>
                  <a:lnTo>
                    <a:pt x="f5" y="f7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6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" name="Freeform: Shape 1002">
              <a:extLst>
                <a:ext uri="{FF2B5EF4-FFF2-40B4-BE49-F238E27FC236}">
                  <a16:creationId xmlns:a16="http://schemas.microsoft.com/office/drawing/2014/main" id="{9057947B-0159-AF70-B5E8-F4B2DB0B9634}"/>
                </a:ext>
              </a:extLst>
            </p:cNvPr>
            <p:cNvSpPr/>
            <p:nvPr/>
          </p:nvSpPr>
          <p:spPr>
            <a:xfrm>
              <a:off x="11312892" y="3803867"/>
              <a:ext cx="336224" cy="250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6229"/>
                <a:gd name="f7" fmla="val 250150"/>
                <a:gd name="f8" fmla="val 126700"/>
                <a:gd name="f9" fmla="val 107828"/>
                <a:gd name="f10" fmla="val 336230"/>
                <a:gd name="f11" fmla="val 121701"/>
                <a:gd name="f12" fmla="val 257639"/>
                <a:gd name="f13" fmla="val 33612"/>
                <a:gd name="f14" fmla="val 227652"/>
                <a:gd name="f15" fmla="val 79965"/>
                <a:gd name="f16" fmla="val 82217"/>
                <a:gd name="f17" fmla="val 62848"/>
                <a:gd name="f18" fmla="val 91713"/>
                <a:gd name="f19" fmla="+- 0 0 -90"/>
                <a:gd name="f20" fmla="*/ f3 1 336229"/>
                <a:gd name="f21" fmla="*/ f4 1 25015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36229"/>
                <a:gd name="f30" fmla="*/ f26 1 250150"/>
                <a:gd name="f31" fmla="*/ 0 f27 1"/>
                <a:gd name="f32" fmla="*/ 126700 f26 1"/>
                <a:gd name="f33" fmla="*/ 107828 f27 1"/>
                <a:gd name="f34" fmla="*/ 250150 f26 1"/>
                <a:gd name="f35" fmla="*/ 336230 f27 1"/>
                <a:gd name="f36" fmla="*/ 121701 f26 1"/>
                <a:gd name="f37" fmla="*/ 257639 f27 1"/>
                <a:gd name="f38" fmla="*/ 33612 f26 1"/>
                <a:gd name="f39" fmla="*/ 227652 f27 1"/>
                <a:gd name="f40" fmla="*/ 0 f26 1"/>
                <a:gd name="f41" fmla="*/ 79965 f27 1"/>
                <a:gd name="f42" fmla="*/ 82217 f26 1"/>
                <a:gd name="f43" fmla="*/ 62848 f27 1"/>
                <a:gd name="f44" fmla="*/ 91713 f26 1"/>
                <a:gd name="f45" fmla="+- f28 0 f1"/>
                <a:gd name="f46" fmla="*/ f31 1 336229"/>
                <a:gd name="f47" fmla="*/ f32 1 250150"/>
                <a:gd name="f48" fmla="*/ f33 1 336229"/>
                <a:gd name="f49" fmla="*/ f34 1 250150"/>
                <a:gd name="f50" fmla="*/ f35 1 336229"/>
                <a:gd name="f51" fmla="*/ f36 1 250150"/>
                <a:gd name="f52" fmla="*/ f37 1 336229"/>
                <a:gd name="f53" fmla="*/ f38 1 250150"/>
                <a:gd name="f54" fmla="*/ f39 1 336229"/>
                <a:gd name="f55" fmla="*/ f40 1 250150"/>
                <a:gd name="f56" fmla="*/ f41 1 336229"/>
                <a:gd name="f57" fmla="*/ f42 1 250150"/>
                <a:gd name="f58" fmla="*/ f43 1 336229"/>
                <a:gd name="f59" fmla="*/ f44 1 250150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29"/>
                <a:gd name="f67" fmla="*/ f49 1 f30"/>
                <a:gd name="f68" fmla="*/ f50 1 f29"/>
                <a:gd name="f69" fmla="*/ f51 1 f30"/>
                <a:gd name="f70" fmla="*/ f52 1 f29"/>
                <a:gd name="f71" fmla="*/ f53 1 f30"/>
                <a:gd name="f72" fmla="*/ f54 1 f29"/>
                <a:gd name="f73" fmla="*/ f55 1 f30"/>
                <a:gd name="f74" fmla="*/ f56 1 f29"/>
                <a:gd name="f75" fmla="*/ f57 1 f30"/>
                <a:gd name="f76" fmla="*/ f58 1 f29"/>
                <a:gd name="f77" fmla="*/ f59 1 f30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0 1"/>
                <a:gd name="f85" fmla="*/ f67 f21 1"/>
                <a:gd name="f86" fmla="*/ f68 f20 1"/>
                <a:gd name="f87" fmla="*/ f69 f21 1"/>
                <a:gd name="f88" fmla="*/ f70 f20 1"/>
                <a:gd name="f89" fmla="*/ f71 f21 1"/>
                <a:gd name="f90" fmla="*/ f72 f20 1"/>
                <a:gd name="f91" fmla="*/ f73 f21 1"/>
                <a:gd name="f92" fmla="*/ f74 f20 1"/>
                <a:gd name="f93" fmla="*/ f75 f21 1"/>
                <a:gd name="f94" fmla="*/ f76 f20 1"/>
                <a:gd name="f95" fmla="*/ f7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93"/>
                </a:cxn>
                <a:cxn ang="f45">
                  <a:pos x="f94" y="f95"/>
                </a:cxn>
                <a:cxn ang="f45">
                  <a:pos x="f82" y="f83"/>
                </a:cxn>
              </a:cxnLst>
              <a:rect l="f78" t="f81" r="f79" b="f80"/>
              <a:pathLst>
                <a:path w="336229" h="250150">
                  <a:moveTo>
                    <a:pt x="f5" y="f8"/>
                  </a:moveTo>
                  <a:lnTo>
                    <a:pt x="f5" y="f8"/>
                  </a:lnTo>
                  <a:lnTo>
                    <a:pt x="f9" y="f7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" name="Freeform: Shape 1003">
              <a:extLst>
                <a:ext uri="{FF2B5EF4-FFF2-40B4-BE49-F238E27FC236}">
                  <a16:creationId xmlns:a16="http://schemas.microsoft.com/office/drawing/2014/main" id="{4174B50D-5DB4-A8C7-DC0B-2BA476ECBFDE}"/>
                </a:ext>
              </a:extLst>
            </p:cNvPr>
            <p:cNvSpPr/>
            <p:nvPr/>
          </p:nvSpPr>
          <p:spPr>
            <a:xfrm>
              <a:off x="11301270" y="3935559"/>
              <a:ext cx="118570" cy="3243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574"/>
                <a:gd name="f7" fmla="val 324370"/>
                <a:gd name="f8" fmla="val 750"/>
                <a:gd name="f9" fmla="val 196422"/>
                <a:gd name="f10" fmla="val 197296"/>
                <a:gd name="f11" fmla="val 197796"/>
                <a:gd name="f12" fmla="val 812"/>
                <a:gd name="f13" fmla="val 198546"/>
                <a:gd name="f14" fmla="val 199295"/>
                <a:gd name="f15" fmla="val 200045"/>
                <a:gd name="f16" fmla="val 201545"/>
                <a:gd name="f17" fmla="val 106079"/>
                <a:gd name="f18" fmla="val 324371"/>
                <a:gd name="f19" fmla="val 121452"/>
                <a:gd name="f20" fmla="val 11870"/>
                <a:gd name="f21" fmla="+- 0 0 -90"/>
                <a:gd name="f22" fmla="*/ f3 1 118574"/>
                <a:gd name="f23" fmla="*/ f4 1 32437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18574"/>
                <a:gd name="f32" fmla="*/ f28 1 324370"/>
                <a:gd name="f33" fmla="*/ 750 f29 1"/>
                <a:gd name="f34" fmla="*/ 196422 f28 1"/>
                <a:gd name="f35" fmla="*/ 197796 f28 1"/>
                <a:gd name="f36" fmla="*/ 200045 f28 1"/>
                <a:gd name="f37" fmla="*/ 0 f29 1"/>
                <a:gd name="f38" fmla="*/ 201545 f28 1"/>
                <a:gd name="f39" fmla="*/ 106079 f29 1"/>
                <a:gd name="f40" fmla="*/ 324371 f28 1"/>
                <a:gd name="f41" fmla="*/ 118574 f29 1"/>
                <a:gd name="f42" fmla="*/ 121452 f28 1"/>
                <a:gd name="f43" fmla="*/ 11870 f29 1"/>
                <a:gd name="f44" fmla="*/ 0 f28 1"/>
                <a:gd name="f45" fmla="+- f30 0 f1"/>
                <a:gd name="f46" fmla="*/ f33 1 118574"/>
                <a:gd name="f47" fmla="*/ f34 1 324370"/>
                <a:gd name="f48" fmla="*/ f35 1 324370"/>
                <a:gd name="f49" fmla="*/ f36 1 324370"/>
                <a:gd name="f50" fmla="*/ f37 1 118574"/>
                <a:gd name="f51" fmla="*/ f38 1 324370"/>
                <a:gd name="f52" fmla="*/ f39 1 118574"/>
                <a:gd name="f53" fmla="*/ f40 1 324370"/>
                <a:gd name="f54" fmla="*/ f41 1 118574"/>
                <a:gd name="f55" fmla="*/ f42 1 324370"/>
                <a:gd name="f56" fmla="*/ f43 1 118574"/>
                <a:gd name="f57" fmla="*/ f44 1 324370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2"/>
                <a:gd name="f65" fmla="*/ f49 1 f32"/>
                <a:gd name="f66" fmla="*/ f50 1 f31"/>
                <a:gd name="f67" fmla="*/ f51 1 f32"/>
                <a:gd name="f68" fmla="*/ f52 1 f31"/>
                <a:gd name="f69" fmla="*/ f53 1 f32"/>
                <a:gd name="f70" fmla="*/ f54 1 f31"/>
                <a:gd name="f71" fmla="*/ f55 1 f32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3 1"/>
                <a:gd name="f81" fmla="*/ f65 f23 1"/>
                <a:gd name="f82" fmla="*/ f66 f22 1"/>
                <a:gd name="f83" fmla="*/ f67 f23 1"/>
                <a:gd name="f84" fmla="*/ f68 f22 1"/>
                <a:gd name="f85" fmla="*/ f69 f23 1"/>
                <a:gd name="f86" fmla="*/ f70 f22 1"/>
                <a:gd name="f87" fmla="*/ f71 f23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78" y="f80"/>
                </a:cxn>
                <a:cxn ang="f45">
                  <a:pos x="f78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</a:cxnLst>
              <a:rect l="f74" t="f77" r="f75" b="f76"/>
              <a:pathLst>
                <a:path w="118574" h="324370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cubicBezTo>
                    <a:pt x="f12" y="f13"/>
                    <a:pt x="f12" y="f14"/>
                    <a:pt x="f8" y="f15"/>
                  </a:cubicBezTo>
                  <a:lnTo>
                    <a:pt x="f5" y="f16"/>
                  </a:lnTo>
                  <a:lnTo>
                    <a:pt x="f17" y="f18"/>
                  </a:lnTo>
                  <a:lnTo>
                    <a:pt x="f6" y="f19"/>
                  </a:lnTo>
                  <a:lnTo>
                    <a:pt x="f20" y="f5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" name="Freeform: Shape 1004">
              <a:extLst>
                <a:ext uri="{FF2B5EF4-FFF2-40B4-BE49-F238E27FC236}">
                  <a16:creationId xmlns:a16="http://schemas.microsoft.com/office/drawing/2014/main" id="{AE9B4D51-4433-A2A8-C14E-3CA2E8A01A80}"/>
                </a:ext>
              </a:extLst>
            </p:cNvPr>
            <p:cNvSpPr/>
            <p:nvPr/>
          </p:nvSpPr>
          <p:spPr>
            <a:xfrm>
              <a:off x="11394859" y="4288920"/>
              <a:ext cx="9372" cy="317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70"/>
                <a:gd name="f7" fmla="val 31737"/>
                <a:gd name="f8" fmla="val 375"/>
                <a:gd name="f9" fmla="val 15744"/>
                <a:gd name="f10" fmla="val 22241"/>
                <a:gd name="f11" fmla="val 8121"/>
                <a:gd name="f12" fmla="val 9371"/>
                <a:gd name="f13" fmla="val 9496"/>
                <a:gd name="f14" fmla="val 1250"/>
                <a:gd name="f15" fmla="+- 0 0 -90"/>
                <a:gd name="f16" fmla="*/ f3 1 9370"/>
                <a:gd name="f17" fmla="*/ f4 1 3173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9370"/>
                <a:gd name="f26" fmla="*/ f22 1 31737"/>
                <a:gd name="f27" fmla="*/ 375 f23 1"/>
                <a:gd name="f28" fmla="*/ 15744 f22 1"/>
                <a:gd name="f29" fmla="*/ 0 f23 1"/>
                <a:gd name="f30" fmla="*/ 22241 f22 1"/>
                <a:gd name="f31" fmla="*/ 8121 f23 1"/>
                <a:gd name="f32" fmla="*/ 31737 f22 1"/>
                <a:gd name="f33" fmla="*/ 9371 f23 1"/>
                <a:gd name="f34" fmla="*/ 9496 f22 1"/>
                <a:gd name="f35" fmla="*/ 1250 f23 1"/>
                <a:gd name="f36" fmla="*/ 0 f22 1"/>
                <a:gd name="f37" fmla="+- f24 0 f1"/>
                <a:gd name="f38" fmla="*/ f27 1 9370"/>
                <a:gd name="f39" fmla="*/ f28 1 31737"/>
                <a:gd name="f40" fmla="*/ f29 1 9370"/>
                <a:gd name="f41" fmla="*/ f30 1 31737"/>
                <a:gd name="f42" fmla="*/ f31 1 9370"/>
                <a:gd name="f43" fmla="*/ f32 1 31737"/>
                <a:gd name="f44" fmla="*/ f33 1 9370"/>
                <a:gd name="f45" fmla="*/ f34 1 31737"/>
                <a:gd name="f46" fmla="*/ f35 1 9370"/>
                <a:gd name="f47" fmla="*/ f36 1 31737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9370" h="31737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" name="Freeform: Shape 1005">
              <a:extLst>
                <a:ext uri="{FF2B5EF4-FFF2-40B4-BE49-F238E27FC236}">
                  <a16:creationId xmlns:a16="http://schemas.microsoft.com/office/drawing/2014/main" id="{34902AF6-A3ED-A81E-DDD3-7F41F88C0E4A}"/>
                </a:ext>
              </a:extLst>
            </p:cNvPr>
            <p:cNvSpPr/>
            <p:nvPr/>
          </p:nvSpPr>
          <p:spPr>
            <a:xfrm>
              <a:off x="11393606" y="4316160"/>
              <a:ext cx="8997" cy="252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96"/>
                <a:gd name="f7" fmla="val 25239"/>
                <a:gd name="f8" fmla="val 15869"/>
                <a:gd name="f9" fmla="val 8121"/>
                <a:gd name="f10" fmla="val 25240"/>
                <a:gd name="f11" fmla="val 9496"/>
                <a:gd name="f12" fmla="val 875"/>
                <a:gd name="f13" fmla="+- 0 0 -90"/>
                <a:gd name="f14" fmla="*/ f3 1 8996"/>
                <a:gd name="f15" fmla="*/ f4 1 2523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996"/>
                <a:gd name="f24" fmla="*/ f20 1 25239"/>
                <a:gd name="f25" fmla="*/ 0 f21 1"/>
                <a:gd name="f26" fmla="*/ 15869 f20 1"/>
                <a:gd name="f27" fmla="*/ 8121 f21 1"/>
                <a:gd name="f28" fmla="*/ 25240 f20 1"/>
                <a:gd name="f29" fmla="*/ 8996 f21 1"/>
                <a:gd name="f30" fmla="*/ 9496 f20 1"/>
                <a:gd name="f31" fmla="*/ 875 f21 1"/>
                <a:gd name="f32" fmla="*/ 0 f20 1"/>
                <a:gd name="f33" fmla="+- f22 0 f1"/>
                <a:gd name="f34" fmla="*/ f25 1 8996"/>
                <a:gd name="f35" fmla="*/ f26 1 25239"/>
                <a:gd name="f36" fmla="*/ f27 1 8996"/>
                <a:gd name="f37" fmla="*/ f28 1 25239"/>
                <a:gd name="f38" fmla="*/ f29 1 8996"/>
                <a:gd name="f39" fmla="*/ f30 1 25239"/>
                <a:gd name="f40" fmla="*/ f31 1 8996"/>
                <a:gd name="f41" fmla="*/ f32 1 25239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8996" h="25239">
                  <a:moveTo>
                    <a:pt x="f5" y="f8"/>
                  </a:moveTo>
                  <a:lnTo>
                    <a:pt x="f9" y="f10"/>
                  </a:lnTo>
                  <a:lnTo>
                    <a:pt x="f6" y="f11"/>
                  </a:lnTo>
                  <a:lnTo>
                    <a:pt x="f12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" name="Freeform: Shape 1006">
              <a:extLst>
                <a:ext uri="{FF2B5EF4-FFF2-40B4-BE49-F238E27FC236}">
                  <a16:creationId xmlns:a16="http://schemas.microsoft.com/office/drawing/2014/main" id="{1762882F-5340-9459-5E18-137A37700646}"/>
                </a:ext>
              </a:extLst>
            </p:cNvPr>
            <p:cNvSpPr/>
            <p:nvPr/>
          </p:nvSpPr>
          <p:spPr>
            <a:xfrm>
              <a:off x="11294028" y="4140101"/>
              <a:ext cx="112196" cy="1534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201"/>
                <a:gd name="f7" fmla="val 153438"/>
                <a:gd name="f8" fmla="val 3873"/>
                <a:gd name="f9" fmla="val 125"/>
                <a:gd name="f10" fmla="val 2874"/>
                <a:gd name="f11" fmla="val 999"/>
                <a:gd name="f12" fmla="val 2624"/>
                <a:gd name="f13" fmla="val 11121"/>
                <a:gd name="f14" fmla="val 15744"/>
                <a:gd name="f15" fmla="val 100457"/>
                <a:gd name="f16" fmla="val 128199"/>
                <a:gd name="f17" fmla="val 100869"/>
                <a:gd name="f18" fmla="val 128786"/>
                <a:gd name="f19" fmla="val 101194"/>
                <a:gd name="f20" fmla="val 129411"/>
                <a:gd name="f21" fmla="val 101456"/>
                <a:gd name="f22" fmla="val 130073"/>
                <a:gd name="f23" fmla="val 101818"/>
                <a:gd name="f24" fmla="val 130610"/>
                <a:gd name="f25" fmla="val 102118"/>
                <a:gd name="f26" fmla="val 131210"/>
                <a:gd name="f27" fmla="val 102331"/>
                <a:gd name="f28" fmla="val 131822"/>
                <a:gd name="f29" fmla="val 133572"/>
                <a:gd name="f30" fmla="val 102393"/>
                <a:gd name="f31" fmla="val 134359"/>
                <a:gd name="f32" fmla="val 135158"/>
                <a:gd name="f33" fmla="val 135946"/>
                <a:gd name="f34" fmla="val 137445"/>
                <a:gd name="f35" fmla="val 143942"/>
                <a:gd name="f36" fmla="val 110577"/>
                <a:gd name="f37" fmla="val 153439"/>
                <a:gd name="f38" fmla="val 112202"/>
                <a:gd name="f39" fmla="val 124950"/>
                <a:gd name="f40" fmla="val 4248"/>
                <a:gd name="f41" fmla="+- 0 0 -90"/>
                <a:gd name="f42" fmla="*/ f3 1 112201"/>
                <a:gd name="f43" fmla="*/ f4 1 153438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12201"/>
                <a:gd name="f52" fmla="*/ f48 1 153438"/>
                <a:gd name="f53" fmla="*/ 3873 f49 1"/>
                <a:gd name="f54" fmla="*/ 125 f48 1"/>
                <a:gd name="f55" fmla="*/ 2874 f49 1"/>
                <a:gd name="f56" fmla="*/ 999 f48 1"/>
                <a:gd name="f57" fmla="*/ 0 f49 1"/>
                <a:gd name="f58" fmla="*/ 2624 f48 1"/>
                <a:gd name="f59" fmla="*/ 11121 f48 1"/>
                <a:gd name="f60" fmla="*/ 15744 f48 1"/>
                <a:gd name="f61" fmla="*/ 100457 f49 1"/>
                <a:gd name="f62" fmla="*/ 128199 f48 1"/>
                <a:gd name="f63" fmla="*/ 101456 f49 1"/>
                <a:gd name="f64" fmla="*/ 130073 f48 1"/>
                <a:gd name="f65" fmla="*/ 102331 f49 1"/>
                <a:gd name="f66" fmla="*/ 131822 f48 1"/>
                <a:gd name="f67" fmla="*/ 133572 f48 1"/>
                <a:gd name="f68" fmla="*/ 135946 f48 1"/>
                <a:gd name="f69" fmla="*/ 137445 f48 1"/>
                <a:gd name="f70" fmla="*/ 143942 f48 1"/>
                <a:gd name="f71" fmla="*/ 110577 f49 1"/>
                <a:gd name="f72" fmla="*/ 153439 f48 1"/>
                <a:gd name="f73" fmla="*/ 112202 f49 1"/>
                <a:gd name="f74" fmla="*/ 124950 f48 1"/>
                <a:gd name="f75" fmla="*/ 4248 f49 1"/>
                <a:gd name="f76" fmla="*/ 0 f48 1"/>
                <a:gd name="f77" fmla="+- f50 0 f1"/>
                <a:gd name="f78" fmla="*/ f53 1 112201"/>
                <a:gd name="f79" fmla="*/ f54 1 153438"/>
                <a:gd name="f80" fmla="*/ f55 1 112201"/>
                <a:gd name="f81" fmla="*/ f56 1 153438"/>
                <a:gd name="f82" fmla="*/ f57 1 112201"/>
                <a:gd name="f83" fmla="*/ f58 1 153438"/>
                <a:gd name="f84" fmla="*/ f59 1 153438"/>
                <a:gd name="f85" fmla="*/ f60 1 153438"/>
                <a:gd name="f86" fmla="*/ f61 1 112201"/>
                <a:gd name="f87" fmla="*/ f62 1 153438"/>
                <a:gd name="f88" fmla="*/ f63 1 112201"/>
                <a:gd name="f89" fmla="*/ f64 1 153438"/>
                <a:gd name="f90" fmla="*/ f65 1 112201"/>
                <a:gd name="f91" fmla="*/ f66 1 153438"/>
                <a:gd name="f92" fmla="*/ f67 1 153438"/>
                <a:gd name="f93" fmla="*/ f68 1 153438"/>
                <a:gd name="f94" fmla="*/ f69 1 153438"/>
                <a:gd name="f95" fmla="*/ f70 1 153438"/>
                <a:gd name="f96" fmla="*/ f71 1 112201"/>
                <a:gd name="f97" fmla="*/ f72 1 153438"/>
                <a:gd name="f98" fmla="*/ f73 1 112201"/>
                <a:gd name="f99" fmla="*/ f74 1 153438"/>
                <a:gd name="f100" fmla="*/ f75 1 112201"/>
                <a:gd name="f101" fmla="*/ f76 1 153438"/>
                <a:gd name="f102" fmla="*/ f44 1 f51"/>
                <a:gd name="f103" fmla="*/ f45 1 f51"/>
                <a:gd name="f104" fmla="*/ f44 1 f52"/>
                <a:gd name="f105" fmla="*/ f46 1 f52"/>
                <a:gd name="f106" fmla="*/ f78 1 f51"/>
                <a:gd name="f107" fmla="*/ f79 1 f52"/>
                <a:gd name="f108" fmla="*/ f80 1 f51"/>
                <a:gd name="f109" fmla="*/ f81 1 f52"/>
                <a:gd name="f110" fmla="*/ f82 1 f51"/>
                <a:gd name="f111" fmla="*/ f83 1 f52"/>
                <a:gd name="f112" fmla="*/ f84 1 f52"/>
                <a:gd name="f113" fmla="*/ f85 1 f52"/>
                <a:gd name="f114" fmla="*/ f86 1 f51"/>
                <a:gd name="f115" fmla="*/ f87 1 f52"/>
                <a:gd name="f116" fmla="*/ f88 1 f51"/>
                <a:gd name="f117" fmla="*/ f89 1 f52"/>
                <a:gd name="f118" fmla="*/ f90 1 f51"/>
                <a:gd name="f119" fmla="*/ f91 1 f52"/>
                <a:gd name="f120" fmla="*/ f92 1 f52"/>
                <a:gd name="f121" fmla="*/ f93 1 f52"/>
                <a:gd name="f122" fmla="*/ f94 1 f52"/>
                <a:gd name="f123" fmla="*/ f95 1 f52"/>
                <a:gd name="f124" fmla="*/ f96 1 f51"/>
                <a:gd name="f125" fmla="*/ f97 1 f52"/>
                <a:gd name="f126" fmla="*/ f98 1 f51"/>
                <a:gd name="f127" fmla="*/ f99 1 f52"/>
                <a:gd name="f128" fmla="*/ f100 1 f51"/>
                <a:gd name="f129" fmla="*/ f101 1 f52"/>
                <a:gd name="f130" fmla="*/ f102 f42 1"/>
                <a:gd name="f131" fmla="*/ f103 f42 1"/>
                <a:gd name="f132" fmla="*/ f105 f43 1"/>
                <a:gd name="f133" fmla="*/ f104 f43 1"/>
                <a:gd name="f134" fmla="*/ f106 f42 1"/>
                <a:gd name="f135" fmla="*/ f107 f43 1"/>
                <a:gd name="f136" fmla="*/ f108 f42 1"/>
                <a:gd name="f137" fmla="*/ f109 f43 1"/>
                <a:gd name="f138" fmla="*/ f110 f42 1"/>
                <a:gd name="f139" fmla="*/ f111 f43 1"/>
                <a:gd name="f140" fmla="*/ f112 f43 1"/>
                <a:gd name="f141" fmla="*/ f113 f43 1"/>
                <a:gd name="f142" fmla="*/ f114 f42 1"/>
                <a:gd name="f143" fmla="*/ f115 f43 1"/>
                <a:gd name="f144" fmla="*/ f116 f42 1"/>
                <a:gd name="f145" fmla="*/ f117 f43 1"/>
                <a:gd name="f146" fmla="*/ f118 f42 1"/>
                <a:gd name="f147" fmla="*/ f119 f43 1"/>
                <a:gd name="f148" fmla="*/ f120 f43 1"/>
                <a:gd name="f149" fmla="*/ f121 f43 1"/>
                <a:gd name="f150" fmla="*/ f122 f43 1"/>
                <a:gd name="f151" fmla="*/ f123 f43 1"/>
                <a:gd name="f152" fmla="*/ f124 f42 1"/>
                <a:gd name="f153" fmla="*/ f125 f43 1"/>
                <a:gd name="f154" fmla="*/ f126 f42 1"/>
                <a:gd name="f155" fmla="*/ f127 f43 1"/>
                <a:gd name="f156" fmla="*/ f128 f42 1"/>
                <a:gd name="f157" fmla="*/ f129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34" y="f135"/>
                </a:cxn>
                <a:cxn ang="f77">
                  <a:pos x="f136" y="f137"/>
                </a:cxn>
                <a:cxn ang="f77">
                  <a:pos x="f138" y="f139"/>
                </a:cxn>
                <a:cxn ang="f77">
                  <a:pos x="f138" y="f140"/>
                </a:cxn>
                <a:cxn ang="f77">
                  <a:pos x="f134" y="f141"/>
                </a:cxn>
                <a:cxn ang="f77">
                  <a:pos x="f142" y="f143"/>
                </a:cxn>
                <a:cxn ang="f77">
                  <a:pos x="f142" y="f143"/>
                </a:cxn>
                <a:cxn ang="f77">
                  <a:pos x="f144" y="f145"/>
                </a:cxn>
                <a:cxn ang="f77">
                  <a:pos x="f146" y="f147"/>
                </a:cxn>
                <a:cxn ang="f77">
                  <a:pos x="f146" y="f148"/>
                </a:cxn>
                <a:cxn ang="f77">
                  <a:pos x="f146" y="f149"/>
                </a:cxn>
                <a:cxn ang="f77">
                  <a:pos x="f146" y="f150"/>
                </a:cxn>
                <a:cxn ang="f77">
                  <a:pos x="f146" y="f151"/>
                </a:cxn>
                <a:cxn ang="f77">
                  <a:pos x="f152" y="f153"/>
                </a:cxn>
                <a:cxn ang="f77">
                  <a:pos x="f154" y="f155"/>
                </a:cxn>
                <a:cxn ang="f77">
                  <a:pos x="f156" y="f157"/>
                </a:cxn>
              </a:cxnLst>
              <a:rect l="f130" t="f133" r="f131" b="f132"/>
              <a:pathLst>
                <a:path w="112201" h="153438">
                  <a:moveTo>
                    <a:pt x="f8" y="f9"/>
                  </a:moveTo>
                  <a:lnTo>
                    <a:pt x="f10" y="f11"/>
                  </a:lnTo>
                  <a:lnTo>
                    <a:pt x="f5" y="f12"/>
                  </a:lnTo>
                  <a:lnTo>
                    <a:pt x="f5" y="f13"/>
                  </a:lnTo>
                  <a:lnTo>
                    <a:pt x="f8" y="f14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7" y="f29"/>
                  </a:lnTo>
                  <a:cubicBezTo>
                    <a:pt x="f30" y="f31"/>
                    <a:pt x="f30" y="f32"/>
                    <a:pt x="f27" y="f33"/>
                  </a:cubicBezTo>
                  <a:lnTo>
                    <a:pt x="f27" y="f34"/>
                  </a:lnTo>
                  <a:lnTo>
                    <a:pt x="f27" y="f35"/>
                  </a:lnTo>
                  <a:lnTo>
                    <a:pt x="f36" y="f37"/>
                  </a:lnTo>
                  <a:lnTo>
                    <a:pt x="f38" y="f39"/>
                  </a:lnTo>
                  <a:lnTo>
                    <a:pt x="f40" y="f5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" name="Freeform: Shape 1007">
              <a:extLst>
                <a:ext uri="{FF2B5EF4-FFF2-40B4-BE49-F238E27FC236}">
                  <a16:creationId xmlns:a16="http://schemas.microsoft.com/office/drawing/2014/main" id="{428E32F3-BC69-E2BA-FF72-234F39A9BDBE}"/>
                </a:ext>
              </a:extLst>
            </p:cNvPr>
            <p:cNvSpPr/>
            <p:nvPr/>
          </p:nvSpPr>
          <p:spPr>
            <a:xfrm>
              <a:off x="11288780" y="4144481"/>
              <a:ext cx="2002" cy="32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99"/>
                <a:gd name="f7" fmla="val 3248"/>
                <a:gd name="f8" fmla="val 1125"/>
                <a:gd name="f9" fmla="val 1874"/>
                <a:gd name="f10" fmla="+- 0 0 -90"/>
                <a:gd name="f11" fmla="*/ f3 1 1999"/>
                <a:gd name="f12" fmla="*/ f4 1 324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999"/>
                <a:gd name="f21" fmla="*/ f17 1 3248"/>
                <a:gd name="f22" fmla="*/ 1999 f18 1"/>
                <a:gd name="f23" fmla="*/ 0 f17 1"/>
                <a:gd name="f24" fmla="*/ 0 f18 1"/>
                <a:gd name="f25" fmla="*/ 1125 f17 1"/>
                <a:gd name="f26" fmla="*/ 1874 f18 1"/>
                <a:gd name="f27" fmla="*/ 3248 f17 1"/>
                <a:gd name="f28" fmla="+- f19 0 f1"/>
                <a:gd name="f29" fmla="*/ f22 1 1999"/>
                <a:gd name="f30" fmla="*/ f23 1 3248"/>
                <a:gd name="f31" fmla="*/ f24 1 1999"/>
                <a:gd name="f32" fmla="*/ f25 1 3248"/>
                <a:gd name="f33" fmla="*/ f26 1 1999"/>
                <a:gd name="f34" fmla="*/ f27 1 3248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  <a:cxn ang="f28">
                  <a:pos x="f49" y="f50"/>
                </a:cxn>
              </a:cxnLst>
              <a:rect l="f45" t="f48" r="f46" b="f47"/>
              <a:pathLst>
                <a:path w="1999" h="3248">
                  <a:moveTo>
                    <a:pt x="f6" y="f5"/>
                  </a:moveTo>
                  <a:lnTo>
                    <a:pt x="f5" y="f8"/>
                  </a:lnTo>
                  <a:lnTo>
                    <a:pt x="f9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DD2A27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" name="Freeform: Shape 1008">
              <a:extLst>
                <a:ext uri="{FF2B5EF4-FFF2-40B4-BE49-F238E27FC236}">
                  <a16:creationId xmlns:a16="http://schemas.microsoft.com/office/drawing/2014/main" id="{C467B99F-789C-059F-3F6F-F899DB5ED74B}"/>
                </a:ext>
              </a:extLst>
            </p:cNvPr>
            <p:cNvSpPr/>
            <p:nvPr/>
          </p:nvSpPr>
          <p:spPr>
            <a:xfrm>
              <a:off x="11363120" y="4329153"/>
              <a:ext cx="561130" cy="1466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1132"/>
                <a:gd name="f7" fmla="val 1466789"/>
                <a:gd name="f8" fmla="val 45481"/>
                <a:gd name="f9" fmla="val 20242"/>
                <a:gd name="f10" fmla="val 48479"/>
                <a:gd name="f11" fmla="val 23740"/>
                <a:gd name="f12" fmla="val 48929"/>
                <a:gd name="f13" fmla="val 24315"/>
                <a:gd name="f14" fmla="val 49304"/>
                <a:gd name="f15" fmla="val 24953"/>
                <a:gd name="f16" fmla="val 49604"/>
                <a:gd name="f17" fmla="val 25615"/>
                <a:gd name="f18" fmla="val 49928"/>
                <a:gd name="f19" fmla="val 26115"/>
                <a:gd name="f20" fmla="val 50178"/>
                <a:gd name="f21" fmla="val 26664"/>
                <a:gd name="f22" fmla="val 50353"/>
                <a:gd name="f23" fmla="val 27239"/>
                <a:gd name="f24" fmla="val 50416"/>
                <a:gd name="f25" fmla="val 27901"/>
                <a:gd name="f26" fmla="val 28576"/>
                <a:gd name="f27" fmla="val 29238"/>
                <a:gd name="f28" fmla="val 29951"/>
                <a:gd name="f29" fmla="val 30650"/>
                <a:gd name="f30" fmla="val 31363"/>
                <a:gd name="f31" fmla="val 42732"/>
                <a:gd name="f32" fmla="val 159311"/>
                <a:gd name="f33" fmla="val 870028"/>
                <a:gd name="f34" fmla="val 876900"/>
                <a:gd name="f35" fmla="val 484291"/>
                <a:gd name="f36" fmla="val 1466790"/>
                <a:gd name="f37" fmla="val 602010"/>
                <a:gd name="f38" fmla="val 42482"/>
                <a:gd name="f39" fmla="val 41607"/>
                <a:gd name="f40" fmla="val 15744"/>
                <a:gd name="f41" fmla="+- 0 0 -90"/>
                <a:gd name="f42" fmla="*/ f3 1 561132"/>
                <a:gd name="f43" fmla="*/ f4 1 1466789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561132"/>
                <a:gd name="f52" fmla="*/ f48 1 1466789"/>
                <a:gd name="f53" fmla="*/ 45481 f49 1"/>
                <a:gd name="f54" fmla="*/ 20242 f48 1"/>
                <a:gd name="f55" fmla="*/ 48479 f49 1"/>
                <a:gd name="f56" fmla="*/ 23740 f48 1"/>
                <a:gd name="f57" fmla="*/ 49604 f49 1"/>
                <a:gd name="f58" fmla="*/ 25615 f48 1"/>
                <a:gd name="f59" fmla="*/ 50353 f49 1"/>
                <a:gd name="f60" fmla="*/ 27239 f48 1"/>
                <a:gd name="f61" fmla="*/ 29238 f48 1"/>
                <a:gd name="f62" fmla="*/ 31363 f48 1"/>
                <a:gd name="f63" fmla="*/ 42732 f49 1"/>
                <a:gd name="f64" fmla="*/ 159311 f48 1"/>
                <a:gd name="f65" fmla="*/ 0 f49 1"/>
                <a:gd name="f66" fmla="*/ 870028 f48 1"/>
                <a:gd name="f67" fmla="*/ 876900 f48 1"/>
                <a:gd name="f68" fmla="*/ 484291 f49 1"/>
                <a:gd name="f69" fmla="*/ 1466790 f48 1"/>
                <a:gd name="f70" fmla="*/ 561132 f49 1"/>
                <a:gd name="f71" fmla="*/ 602010 f48 1"/>
                <a:gd name="f72" fmla="*/ 42482 f49 1"/>
                <a:gd name="f73" fmla="*/ 0 f48 1"/>
                <a:gd name="f74" fmla="*/ 41607 f49 1"/>
                <a:gd name="f75" fmla="*/ 15744 f48 1"/>
                <a:gd name="f76" fmla="+- f50 0 f1"/>
                <a:gd name="f77" fmla="*/ f53 1 561132"/>
                <a:gd name="f78" fmla="*/ f54 1 1466789"/>
                <a:gd name="f79" fmla="*/ f55 1 561132"/>
                <a:gd name="f80" fmla="*/ f56 1 1466789"/>
                <a:gd name="f81" fmla="*/ f57 1 561132"/>
                <a:gd name="f82" fmla="*/ f58 1 1466789"/>
                <a:gd name="f83" fmla="*/ f59 1 561132"/>
                <a:gd name="f84" fmla="*/ f60 1 1466789"/>
                <a:gd name="f85" fmla="*/ f61 1 1466789"/>
                <a:gd name="f86" fmla="*/ f62 1 1466789"/>
                <a:gd name="f87" fmla="*/ f63 1 561132"/>
                <a:gd name="f88" fmla="*/ f64 1 1466789"/>
                <a:gd name="f89" fmla="*/ f65 1 561132"/>
                <a:gd name="f90" fmla="*/ f66 1 1466789"/>
                <a:gd name="f91" fmla="*/ f67 1 1466789"/>
                <a:gd name="f92" fmla="*/ f68 1 561132"/>
                <a:gd name="f93" fmla="*/ f69 1 1466789"/>
                <a:gd name="f94" fmla="*/ f70 1 561132"/>
                <a:gd name="f95" fmla="*/ f71 1 1466789"/>
                <a:gd name="f96" fmla="*/ f72 1 561132"/>
                <a:gd name="f97" fmla="*/ f73 1 1466789"/>
                <a:gd name="f98" fmla="*/ f74 1 561132"/>
                <a:gd name="f99" fmla="*/ f75 1 1466789"/>
                <a:gd name="f100" fmla="*/ f44 1 f51"/>
                <a:gd name="f101" fmla="*/ f45 1 f51"/>
                <a:gd name="f102" fmla="*/ f44 1 f52"/>
                <a:gd name="f103" fmla="*/ f46 1 f52"/>
                <a:gd name="f104" fmla="*/ f77 1 f51"/>
                <a:gd name="f105" fmla="*/ f78 1 f52"/>
                <a:gd name="f106" fmla="*/ f79 1 f51"/>
                <a:gd name="f107" fmla="*/ f80 1 f52"/>
                <a:gd name="f108" fmla="*/ f81 1 f51"/>
                <a:gd name="f109" fmla="*/ f82 1 f52"/>
                <a:gd name="f110" fmla="*/ f83 1 f51"/>
                <a:gd name="f111" fmla="*/ f84 1 f52"/>
                <a:gd name="f112" fmla="*/ f85 1 f52"/>
                <a:gd name="f113" fmla="*/ f86 1 f52"/>
                <a:gd name="f114" fmla="*/ f87 1 f51"/>
                <a:gd name="f115" fmla="*/ f88 1 f52"/>
                <a:gd name="f116" fmla="*/ f89 1 f51"/>
                <a:gd name="f117" fmla="*/ f90 1 f52"/>
                <a:gd name="f118" fmla="*/ f91 1 f52"/>
                <a:gd name="f119" fmla="*/ f92 1 f51"/>
                <a:gd name="f120" fmla="*/ f93 1 f52"/>
                <a:gd name="f121" fmla="*/ f94 1 f51"/>
                <a:gd name="f122" fmla="*/ f95 1 f52"/>
                <a:gd name="f123" fmla="*/ f96 1 f51"/>
                <a:gd name="f124" fmla="*/ f97 1 f52"/>
                <a:gd name="f125" fmla="*/ f98 1 f51"/>
                <a:gd name="f126" fmla="*/ f99 1 f52"/>
                <a:gd name="f127" fmla="*/ f100 f42 1"/>
                <a:gd name="f128" fmla="*/ f101 f42 1"/>
                <a:gd name="f129" fmla="*/ f103 f43 1"/>
                <a:gd name="f130" fmla="*/ f102 f43 1"/>
                <a:gd name="f131" fmla="*/ f104 f42 1"/>
                <a:gd name="f132" fmla="*/ f105 f43 1"/>
                <a:gd name="f133" fmla="*/ f106 f42 1"/>
                <a:gd name="f134" fmla="*/ f107 f43 1"/>
                <a:gd name="f135" fmla="*/ f108 f42 1"/>
                <a:gd name="f136" fmla="*/ f109 f43 1"/>
                <a:gd name="f137" fmla="*/ f110 f42 1"/>
                <a:gd name="f138" fmla="*/ f111 f43 1"/>
                <a:gd name="f139" fmla="*/ f112 f43 1"/>
                <a:gd name="f140" fmla="*/ f113 f43 1"/>
                <a:gd name="f141" fmla="*/ f114 f42 1"/>
                <a:gd name="f142" fmla="*/ f115 f43 1"/>
                <a:gd name="f143" fmla="*/ f116 f42 1"/>
                <a:gd name="f144" fmla="*/ f117 f43 1"/>
                <a:gd name="f145" fmla="*/ f118 f43 1"/>
                <a:gd name="f146" fmla="*/ f119 f42 1"/>
                <a:gd name="f147" fmla="*/ f120 f43 1"/>
                <a:gd name="f148" fmla="*/ f121 f42 1"/>
                <a:gd name="f149" fmla="*/ f122 f43 1"/>
                <a:gd name="f150" fmla="*/ f123 f42 1"/>
                <a:gd name="f151" fmla="*/ f124 f43 1"/>
                <a:gd name="f152" fmla="*/ f125 f42 1"/>
                <a:gd name="f153" fmla="*/ f126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7" y="f139"/>
                </a:cxn>
                <a:cxn ang="f76">
                  <a:pos x="f137" y="f140"/>
                </a:cxn>
                <a:cxn ang="f76">
                  <a:pos x="f137" y="f140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43" y="f145"/>
                </a:cxn>
                <a:cxn ang="f76">
                  <a:pos x="f146" y="f147"/>
                </a:cxn>
                <a:cxn ang="f76">
                  <a:pos x="f148" y="f149"/>
                </a:cxn>
                <a:cxn ang="f76">
                  <a:pos x="f150" y="f151"/>
                </a:cxn>
                <a:cxn ang="f76">
                  <a:pos x="f152" y="f153"/>
                </a:cxn>
              </a:cxnLst>
              <a:rect l="f127" t="f130" r="f128" b="f129"/>
              <a:pathLst>
                <a:path w="561132" h="1466789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0" y="f11"/>
                    <a:pt x="f10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4" y="f28"/>
                    <a:pt x="f24" y="f29"/>
                    <a:pt x="f22" y="f30"/>
                  </a:cubicBezTo>
                  <a:lnTo>
                    <a:pt x="f22" y="f30"/>
                  </a:lnTo>
                  <a:lnTo>
                    <a:pt x="f31" y="f32"/>
                  </a:lnTo>
                  <a:lnTo>
                    <a:pt x="f5" y="f33"/>
                  </a:lnTo>
                  <a:lnTo>
                    <a:pt x="f5" y="f34"/>
                  </a:lnTo>
                  <a:lnTo>
                    <a:pt x="f35" y="f36"/>
                  </a:lnTo>
                  <a:lnTo>
                    <a:pt x="f6" y="f37"/>
                  </a:lnTo>
                  <a:lnTo>
                    <a:pt x="f38" y="f5"/>
                  </a:lnTo>
                  <a:lnTo>
                    <a:pt x="f39" y="f40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" name="Freeform: Shape 1009">
              <a:extLst>
                <a:ext uri="{FF2B5EF4-FFF2-40B4-BE49-F238E27FC236}">
                  <a16:creationId xmlns:a16="http://schemas.microsoft.com/office/drawing/2014/main" id="{179FA724-7468-D228-DC19-A3663DEAB5B3}"/>
                </a:ext>
              </a:extLst>
            </p:cNvPr>
            <p:cNvSpPr/>
            <p:nvPr/>
          </p:nvSpPr>
          <p:spPr>
            <a:xfrm>
              <a:off x="10869079" y="6504785"/>
              <a:ext cx="487914" cy="3668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7914"/>
                <a:gd name="f7" fmla="val 366853"/>
                <a:gd name="f8" fmla="val 217281"/>
                <a:gd name="f9" fmla="val 216656"/>
                <a:gd name="f10" fmla="val 11870"/>
                <a:gd name="f11" fmla="val 128699"/>
                <a:gd name="f12" fmla="val 8871"/>
                <a:gd name="f13" fmla="val 130573"/>
                <a:gd name="f14" fmla="val 366854"/>
                <a:gd name="f15" fmla="val 487289"/>
                <a:gd name="f16" fmla="val 356858"/>
                <a:gd name="f17" fmla="+- 0 0 -90"/>
                <a:gd name="f18" fmla="*/ f3 1 487914"/>
                <a:gd name="f19" fmla="*/ f4 1 36685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87914"/>
                <a:gd name="f28" fmla="*/ f24 1 366853"/>
                <a:gd name="f29" fmla="*/ 217281 f25 1"/>
                <a:gd name="f30" fmla="*/ 0 f24 1"/>
                <a:gd name="f31" fmla="*/ 216656 f25 1"/>
                <a:gd name="f32" fmla="*/ 11870 f25 1"/>
                <a:gd name="f33" fmla="*/ 128699 f24 1"/>
                <a:gd name="f34" fmla="*/ 8871 f25 1"/>
                <a:gd name="f35" fmla="*/ 130573 f24 1"/>
                <a:gd name="f36" fmla="*/ 0 f25 1"/>
                <a:gd name="f37" fmla="*/ 366854 f24 1"/>
                <a:gd name="f38" fmla="*/ 487289 f25 1"/>
                <a:gd name="f39" fmla="*/ 487914 f25 1"/>
                <a:gd name="f40" fmla="*/ 356858 f24 1"/>
                <a:gd name="f41" fmla="+- f26 0 f1"/>
                <a:gd name="f42" fmla="*/ f29 1 487914"/>
                <a:gd name="f43" fmla="*/ f30 1 366853"/>
                <a:gd name="f44" fmla="*/ f31 1 487914"/>
                <a:gd name="f45" fmla="*/ f32 1 487914"/>
                <a:gd name="f46" fmla="*/ f33 1 366853"/>
                <a:gd name="f47" fmla="*/ f34 1 487914"/>
                <a:gd name="f48" fmla="*/ f35 1 366853"/>
                <a:gd name="f49" fmla="*/ f36 1 487914"/>
                <a:gd name="f50" fmla="*/ f37 1 366853"/>
                <a:gd name="f51" fmla="*/ f38 1 487914"/>
                <a:gd name="f52" fmla="*/ f39 1 487914"/>
                <a:gd name="f53" fmla="*/ f40 1 366853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7"/>
                <a:gd name="f62" fmla="*/ f46 1 f28"/>
                <a:gd name="f63" fmla="*/ f47 1 f27"/>
                <a:gd name="f64" fmla="*/ f48 1 f28"/>
                <a:gd name="f65" fmla="*/ f49 1 f27"/>
                <a:gd name="f66" fmla="*/ f50 1 f28"/>
                <a:gd name="f67" fmla="*/ f51 1 f27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8 1"/>
                <a:gd name="f78" fmla="*/ f62 f19 1"/>
                <a:gd name="f79" fmla="*/ f63 f18 1"/>
                <a:gd name="f80" fmla="*/ f64 f19 1"/>
                <a:gd name="f81" fmla="*/ f65 f18 1"/>
                <a:gd name="f82" fmla="*/ f66 f19 1"/>
                <a:gd name="f83" fmla="*/ f67 f18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5"/>
                </a:cxn>
                <a:cxn ang="f41">
                  <a:pos x="f77" y="f78"/>
                </a:cxn>
                <a:cxn ang="f41">
                  <a:pos x="f79" y="f80"/>
                </a:cxn>
                <a:cxn ang="f41">
                  <a:pos x="f81" y="f82"/>
                </a:cxn>
                <a:cxn ang="f41">
                  <a:pos x="f83" y="f82"/>
                </a:cxn>
                <a:cxn ang="f41">
                  <a:pos x="f84" y="f85"/>
                </a:cxn>
              </a:cxnLst>
              <a:rect l="f70" t="f73" r="f71" b="f72"/>
              <a:pathLst>
                <a:path w="487914" h="366853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14"/>
                  </a:lnTo>
                  <a:lnTo>
                    <a:pt x="f6" y="f16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" name="Freeform: Shape 1010">
              <a:extLst>
                <a:ext uri="{FF2B5EF4-FFF2-40B4-BE49-F238E27FC236}">
                  <a16:creationId xmlns:a16="http://schemas.microsoft.com/office/drawing/2014/main" id="{3DF47B56-7E1E-4F4F-FA80-D0BA2AEE417F}"/>
                </a:ext>
              </a:extLst>
            </p:cNvPr>
            <p:cNvSpPr/>
            <p:nvPr/>
          </p:nvSpPr>
          <p:spPr>
            <a:xfrm>
              <a:off x="9654985" y="6536396"/>
              <a:ext cx="34856" cy="3358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859"/>
                <a:gd name="f7" fmla="val 335865"/>
                <a:gd name="f8" fmla="val 24864"/>
                <a:gd name="f9" fmla="val 14994"/>
                <a:gd name="f10" fmla="val 10245"/>
                <a:gd name="f11" fmla="val 335866"/>
                <a:gd name="f12" fmla="val 34860"/>
                <a:gd name="f13" fmla="val 25864"/>
                <a:gd name="f14" fmla="val 35236"/>
                <a:gd name="f15" fmla="+- 0 0 -90"/>
                <a:gd name="f16" fmla="*/ f3 1 34859"/>
                <a:gd name="f17" fmla="*/ f4 1 33586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4859"/>
                <a:gd name="f26" fmla="*/ f22 1 335865"/>
                <a:gd name="f27" fmla="*/ 24864 f23 1"/>
                <a:gd name="f28" fmla="*/ 0 f22 1"/>
                <a:gd name="f29" fmla="*/ 0 f23 1"/>
                <a:gd name="f30" fmla="*/ 14994 f22 1"/>
                <a:gd name="f31" fmla="*/ 10245 f23 1"/>
                <a:gd name="f32" fmla="*/ 335866 f22 1"/>
                <a:gd name="f33" fmla="*/ 34860 f23 1"/>
                <a:gd name="f34" fmla="*/ 25864 f23 1"/>
                <a:gd name="f35" fmla="*/ 35236 f22 1"/>
                <a:gd name="f36" fmla="+- f24 0 f1"/>
                <a:gd name="f37" fmla="*/ f27 1 34859"/>
                <a:gd name="f38" fmla="*/ f28 1 335865"/>
                <a:gd name="f39" fmla="*/ f29 1 34859"/>
                <a:gd name="f40" fmla="*/ f30 1 335865"/>
                <a:gd name="f41" fmla="*/ f31 1 34859"/>
                <a:gd name="f42" fmla="*/ f32 1 335865"/>
                <a:gd name="f43" fmla="*/ f33 1 34859"/>
                <a:gd name="f44" fmla="*/ f34 1 34859"/>
                <a:gd name="f45" fmla="*/ f35 1 335865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5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6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68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34859" h="335865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4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" name="Freeform: Shape 1011">
              <a:extLst>
                <a:ext uri="{FF2B5EF4-FFF2-40B4-BE49-F238E27FC236}">
                  <a16:creationId xmlns:a16="http://schemas.microsoft.com/office/drawing/2014/main" id="{1C70592C-AC4F-4738-E1EC-2D39D1131F2D}"/>
                </a:ext>
              </a:extLst>
            </p:cNvPr>
            <p:cNvSpPr/>
            <p:nvPr/>
          </p:nvSpPr>
          <p:spPr>
            <a:xfrm>
              <a:off x="8932919" y="6120444"/>
              <a:ext cx="746424" cy="695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6427"/>
                <a:gd name="f7" fmla="val 695472"/>
                <a:gd name="f8" fmla="val 598866"/>
                <a:gd name="f9" fmla="val 198921"/>
                <a:gd name="f10" fmla="val 477918"/>
                <a:gd name="f11" fmla="val 24116"/>
                <a:gd name="f12" fmla="val 461301"/>
                <a:gd name="f13" fmla="val 183171"/>
                <a:gd name="f14" fmla="val 163435"/>
                <a:gd name="f15" fmla="val 94209"/>
                <a:gd name="f16" fmla="val 215789"/>
                <a:gd name="f17" fmla="val 271142"/>
                <a:gd name="f18" fmla="val 375"/>
                <a:gd name="f19" fmla="val 276515"/>
                <a:gd name="f20" fmla="val 277255"/>
                <a:gd name="f21" fmla="val 695473"/>
                <a:gd name="f22" fmla="val 719689"/>
                <a:gd name="f23" fmla="val 428079"/>
                <a:gd name="f24" fmla="val 411961"/>
                <a:gd name="f25" fmla="val 664838"/>
                <a:gd name="f26" fmla="val 294258"/>
                <a:gd name="f27" fmla="+- 0 0 -90"/>
                <a:gd name="f28" fmla="*/ f3 1 746427"/>
                <a:gd name="f29" fmla="*/ f4 1 69547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746427"/>
                <a:gd name="f38" fmla="*/ f34 1 695472"/>
                <a:gd name="f39" fmla="*/ 598866 f35 1"/>
                <a:gd name="f40" fmla="*/ 198921 f34 1"/>
                <a:gd name="f41" fmla="*/ 477918 f35 1"/>
                <a:gd name="f42" fmla="*/ 24116 f34 1"/>
                <a:gd name="f43" fmla="*/ 461301 f35 1"/>
                <a:gd name="f44" fmla="*/ 0 f34 1"/>
                <a:gd name="f45" fmla="*/ 183171 f35 1"/>
                <a:gd name="f46" fmla="*/ 163435 f34 1"/>
                <a:gd name="f47" fmla="*/ 94209 f35 1"/>
                <a:gd name="f48" fmla="*/ 215789 f34 1"/>
                <a:gd name="f49" fmla="*/ 0 f35 1"/>
                <a:gd name="f50" fmla="*/ 271142 f34 1"/>
                <a:gd name="f51" fmla="*/ 375 f35 1"/>
                <a:gd name="f52" fmla="*/ 276515 f34 1"/>
                <a:gd name="f53" fmla="*/ 277255 f35 1"/>
                <a:gd name="f54" fmla="*/ 695473 f34 1"/>
                <a:gd name="f55" fmla="*/ 719689 f35 1"/>
                <a:gd name="f56" fmla="*/ 428079 f34 1"/>
                <a:gd name="f57" fmla="*/ 746427 f35 1"/>
                <a:gd name="f58" fmla="*/ 411961 f34 1"/>
                <a:gd name="f59" fmla="*/ 664838 f35 1"/>
                <a:gd name="f60" fmla="*/ 294258 f34 1"/>
                <a:gd name="f61" fmla="+- f36 0 f1"/>
                <a:gd name="f62" fmla="*/ f39 1 746427"/>
                <a:gd name="f63" fmla="*/ f40 1 695472"/>
                <a:gd name="f64" fmla="*/ f41 1 746427"/>
                <a:gd name="f65" fmla="*/ f42 1 695472"/>
                <a:gd name="f66" fmla="*/ f43 1 746427"/>
                <a:gd name="f67" fmla="*/ f44 1 695472"/>
                <a:gd name="f68" fmla="*/ f45 1 746427"/>
                <a:gd name="f69" fmla="*/ f46 1 695472"/>
                <a:gd name="f70" fmla="*/ f47 1 746427"/>
                <a:gd name="f71" fmla="*/ f48 1 695472"/>
                <a:gd name="f72" fmla="*/ f49 1 746427"/>
                <a:gd name="f73" fmla="*/ f50 1 695472"/>
                <a:gd name="f74" fmla="*/ f51 1 746427"/>
                <a:gd name="f75" fmla="*/ f52 1 695472"/>
                <a:gd name="f76" fmla="*/ f53 1 746427"/>
                <a:gd name="f77" fmla="*/ f54 1 695472"/>
                <a:gd name="f78" fmla="*/ f55 1 746427"/>
                <a:gd name="f79" fmla="*/ f56 1 695472"/>
                <a:gd name="f80" fmla="*/ f57 1 746427"/>
                <a:gd name="f81" fmla="*/ f58 1 695472"/>
                <a:gd name="f82" fmla="*/ f59 1 746427"/>
                <a:gd name="f83" fmla="*/ f60 1 695472"/>
                <a:gd name="f84" fmla="*/ f30 1 f37"/>
                <a:gd name="f85" fmla="*/ f31 1 f37"/>
                <a:gd name="f86" fmla="*/ f30 1 f38"/>
                <a:gd name="f87" fmla="*/ f32 1 f38"/>
                <a:gd name="f88" fmla="*/ f62 1 f37"/>
                <a:gd name="f89" fmla="*/ f63 1 f38"/>
                <a:gd name="f90" fmla="*/ f64 1 f37"/>
                <a:gd name="f91" fmla="*/ f65 1 f38"/>
                <a:gd name="f92" fmla="*/ f66 1 f37"/>
                <a:gd name="f93" fmla="*/ f67 1 f38"/>
                <a:gd name="f94" fmla="*/ f68 1 f37"/>
                <a:gd name="f95" fmla="*/ f69 1 f38"/>
                <a:gd name="f96" fmla="*/ f70 1 f37"/>
                <a:gd name="f97" fmla="*/ f71 1 f38"/>
                <a:gd name="f98" fmla="*/ f72 1 f37"/>
                <a:gd name="f99" fmla="*/ f73 1 f38"/>
                <a:gd name="f100" fmla="*/ f74 1 f37"/>
                <a:gd name="f101" fmla="*/ f75 1 f38"/>
                <a:gd name="f102" fmla="*/ f76 1 f37"/>
                <a:gd name="f103" fmla="*/ f77 1 f38"/>
                <a:gd name="f104" fmla="*/ f78 1 f37"/>
                <a:gd name="f105" fmla="*/ f79 1 f38"/>
                <a:gd name="f106" fmla="*/ f80 1 f37"/>
                <a:gd name="f107" fmla="*/ f81 1 f38"/>
                <a:gd name="f108" fmla="*/ f82 1 f37"/>
                <a:gd name="f109" fmla="*/ f83 1 f38"/>
                <a:gd name="f110" fmla="*/ f84 f28 1"/>
                <a:gd name="f111" fmla="*/ f85 f28 1"/>
                <a:gd name="f112" fmla="*/ f87 f29 1"/>
                <a:gd name="f113" fmla="*/ f86 f29 1"/>
                <a:gd name="f114" fmla="*/ f88 f28 1"/>
                <a:gd name="f115" fmla="*/ f89 f29 1"/>
                <a:gd name="f116" fmla="*/ f90 f28 1"/>
                <a:gd name="f117" fmla="*/ f91 f29 1"/>
                <a:gd name="f118" fmla="*/ f92 f28 1"/>
                <a:gd name="f119" fmla="*/ f93 f29 1"/>
                <a:gd name="f120" fmla="*/ f94 f28 1"/>
                <a:gd name="f121" fmla="*/ f95 f29 1"/>
                <a:gd name="f122" fmla="*/ f96 f28 1"/>
                <a:gd name="f123" fmla="*/ f97 f29 1"/>
                <a:gd name="f124" fmla="*/ f98 f28 1"/>
                <a:gd name="f125" fmla="*/ f99 f29 1"/>
                <a:gd name="f126" fmla="*/ f100 f28 1"/>
                <a:gd name="f127" fmla="*/ f101 f29 1"/>
                <a:gd name="f128" fmla="*/ f102 f28 1"/>
                <a:gd name="f129" fmla="*/ f103 f29 1"/>
                <a:gd name="f130" fmla="*/ f104 f28 1"/>
                <a:gd name="f131" fmla="*/ f105 f29 1"/>
                <a:gd name="f132" fmla="*/ f106 f28 1"/>
                <a:gd name="f133" fmla="*/ f107 f29 1"/>
                <a:gd name="f134" fmla="*/ f108 f28 1"/>
                <a:gd name="f135" fmla="*/ f109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2" y="f123"/>
                </a:cxn>
                <a:cxn ang="f61">
                  <a:pos x="f124" y="f125"/>
                </a:cxn>
                <a:cxn ang="f61">
                  <a:pos x="f126" y="f127"/>
                </a:cxn>
                <a:cxn ang="f61">
                  <a:pos x="f128" y="f129"/>
                </a:cxn>
                <a:cxn ang="f61">
                  <a:pos x="f130" y="f131"/>
                </a:cxn>
                <a:cxn ang="f61">
                  <a:pos x="f132" y="f133"/>
                </a:cxn>
                <a:cxn ang="f61">
                  <a:pos x="f134" y="f135"/>
                </a:cxn>
                <a:cxn ang="f61">
                  <a:pos x="f114" y="f115"/>
                </a:cxn>
              </a:cxnLst>
              <a:rect l="f110" t="f113" r="f111" b="f112"/>
              <a:pathLst>
                <a:path w="746427" h="695472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6" y="f24"/>
                  </a:lnTo>
                  <a:lnTo>
                    <a:pt x="f25" y="f2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" name="Freeform: Shape 1012">
              <a:extLst>
                <a:ext uri="{FF2B5EF4-FFF2-40B4-BE49-F238E27FC236}">
                  <a16:creationId xmlns:a16="http://schemas.microsoft.com/office/drawing/2014/main" id="{A8E26AA5-1804-20A1-95C8-0D114BE1CB66}"/>
                </a:ext>
              </a:extLst>
            </p:cNvPr>
            <p:cNvSpPr/>
            <p:nvPr/>
          </p:nvSpPr>
          <p:spPr>
            <a:xfrm>
              <a:off x="9210422" y="6862892"/>
              <a:ext cx="996" cy="89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9"/>
                <a:gd name="f7" fmla="val 8996"/>
                <a:gd name="f8" fmla="val 750"/>
                <a:gd name="f9" fmla="val 8997"/>
                <a:gd name="f10" fmla="val 1000"/>
                <a:gd name="f11" fmla="+- 0 0 -90"/>
                <a:gd name="f12" fmla="*/ f3 1 999"/>
                <a:gd name="f13" fmla="*/ f4 1 899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999"/>
                <a:gd name="f22" fmla="*/ f18 1 8996"/>
                <a:gd name="f23" fmla="*/ 0 f19 1"/>
                <a:gd name="f24" fmla="*/ 750 f18 1"/>
                <a:gd name="f25" fmla="*/ 8997 f18 1"/>
                <a:gd name="f26" fmla="*/ 1000 f19 1"/>
                <a:gd name="f27" fmla="*/ 0 f18 1"/>
                <a:gd name="f28" fmla="+- f20 0 f1"/>
                <a:gd name="f29" fmla="*/ f23 1 999"/>
                <a:gd name="f30" fmla="*/ f24 1 8996"/>
                <a:gd name="f31" fmla="*/ f25 1 8996"/>
                <a:gd name="f32" fmla="*/ f26 1 999"/>
                <a:gd name="f33" fmla="*/ f27 1 8996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51"/>
                </a:cxn>
              </a:cxnLst>
              <a:rect l="f43" t="f46" r="f44" b="f45"/>
              <a:pathLst>
                <a:path w="999" h="8996">
                  <a:moveTo>
                    <a:pt x="f5" y="f8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" name="Freeform: Shape 1013">
              <a:extLst>
                <a:ext uri="{FF2B5EF4-FFF2-40B4-BE49-F238E27FC236}">
                  <a16:creationId xmlns:a16="http://schemas.microsoft.com/office/drawing/2014/main" id="{00F62115-32D0-A48A-BDAC-2EF29129AEF8}"/>
                </a:ext>
              </a:extLst>
            </p:cNvPr>
            <p:cNvSpPr/>
            <p:nvPr/>
          </p:nvSpPr>
          <p:spPr>
            <a:xfrm>
              <a:off x="8932042" y="6403826"/>
              <a:ext cx="278005" cy="4566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8004"/>
                <a:gd name="f7" fmla="val 456692"/>
                <a:gd name="f8" fmla="val 3374"/>
                <a:gd name="f9" fmla="val 22241"/>
                <a:gd name="f10" fmla="val 27989"/>
                <a:gd name="f11" fmla="val 3711"/>
                <a:gd name="f12" fmla="val 31462"/>
                <a:gd name="f13" fmla="val 2474"/>
                <a:gd name="f14" fmla="val 34899"/>
                <a:gd name="f15" fmla="val 37360"/>
                <a:gd name="f16" fmla="val 108953"/>
                <a:gd name="f17" fmla="val 202544"/>
                <a:gd name="f18" fmla="val 109778"/>
                <a:gd name="f19" fmla="val 202194"/>
                <a:gd name="f20" fmla="val 110727"/>
                <a:gd name="f21" fmla="val 202594"/>
                <a:gd name="f22" fmla="val 111077"/>
                <a:gd name="f23" fmla="val 203419"/>
                <a:gd name="f24" fmla="val 111577"/>
                <a:gd name="f25" fmla="val 204081"/>
                <a:gd name="f26" fmla="val 205006"/>
                <a:gd name="f27" fmla="val 205668"/>
                <a:gd name="f28" fmla="val 173550"/>
                <a:gd name="f29" fmla="val 300755"/>
                <a:gd name="f30" fmla="val 174250"/>
                <a:gd name="f31" fmla="val 300317"/>
                <a:gd name="f32" fmla="val 175175"/>
                <a:gd name="f33" fmla="val 300518"/>
                <a:gd name="f34" fmla="val 175624"/>
                <a:gd name="f35" fmla="val 301217"/>
                <a:gd name="f36" fmla="val 175699"/>
                <a:gd name="f37" fmla="val 301342"/>
                <a:gd name="f38" fmla="val 175762"/>
                <a:gd name="f39" fmla="val 301480"/>
                <a:gd name="f40" fmla="val 175799"/>
                <a:gd name="f41" fmla="val 301630"/>
                <a:gd name="f42" fmla="val 176161"/>
                <a:gd name="f43" fmla="val 302342"/>
                <a:gd name="f44" fmla="val 303167"/>
                <a:gd name="f45" fmla="val 303879"/>
                <a:gd name="f46" fmla="val 276506"/>
                <a:gd name="f47" fmla="val 276930"/>
                <a:gd name="f48" fmla="val 456306"/>
                <a:gd name="f49" fmla="val 277580"/>
                <a:gd name="f50" fmla="val 278005"/>
                <a:gd name="f51" fmla="val 275631"/>
                <a:gd name="f52" fmla="val 415334"/>
                <a:gd name="f53" fmla="val 750"/>
                <a:gd name="f54" fmla="+- 0 0 -90"/>
                <a:gd name="f55" fmla="*/ f3 1 278004"/>
                <a:gd name="f56" fmla="*/ f4 1 456692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78004"/>
                <a:gd name="f65" fmla="*/ f61 1 456692"/>
                <a:gd name="f66" fmla="*/ 3374 f62 1"/>
                <a:gd name="f67" fmla="*/ 22241 f61 1"/>
                <a:gd name="f68" fmla="*/ 27989 f61 1"/>
                <a:gd name="f69" fmla="*/ 0 f62 1"/>
                <a:gd name="f70" fmla="*/ 37360 f61 1"/>
                <a:gd name="f71" fmla="*/ 108953 f62 1"/>
                <a:gd name="f72" fmla="*/ 202544 f61 1"/>
                <a:gd name="f73" fmla="*/ 111077 f62 1"/>
                <a:gd name="f74" fmla="*/ 203419 f61 1"/>
                <a:gd name="f75" fmla="*/ 205668 f61 1"/>
                <a:gd name="f76" fmla="*/ 173550 f62 1"/>
                <a:gd name="f77" fmla="*/ 300755 f61 1"/>
                <a:gd name="f78" fmla="*/ 175624 f62 1"/>
                <a:gd name="f79" fmla="*/ 301217 f61 1"/>
                <a:gd name="f80" fmla="*/ 175799 f62 1"/>
                <a:gd name="f81" fmla="*/ 301630 f61 1"/>
                <a:gd name="f82" fmla="*/ 303879 f61 1"/>
                <a:gd name="f83" fmla="*/ 276506 f62 1"/>
                <a:gd name="f84" fmla="*/ 456692 f61 1"/>
                <a:gd name="f85" fmla="*/ 278005 f62 1"/>
                <a:gd name="f86" fmla="*/ 275631 f62 1"/>
                <a:gd name="f87" fmla="*/ 415334 f61 1"/>
                <a:gd name="f88" fmla="*/ 750 f62 1"/>
                <a:gd name="f89" fmla="*/ 0 f61 1"/>
                <a:gd name="f90" fmla="+- f63 0 f1"/>
                <a:gd name="f91" fmla="*/ f66 1 278004"/>
                <a:gd name="f92" fmla="*/ f67 1 456692"/>
                <a:gd name="f93" fmla="*/ f68 1 456692"/>
                <a:gd name="f94" fmla="*/ f69 1 278004"/>
                <a:gd name="f95" fmla="*/ f70 1 456692"/>
                <a:gd name="f96" fmla="*/ f71 1 278004"/>
                <a:gd name="f97" fmla="*/ f72 1 456692"/>
                <a:gd name="f98" fmla="*/ f73 1 278004"/>
                <a:gd name="f99" fmla="*/ f74 1 456692"/>
                <a:gd name="f100" fmla="*/ f75 1 456692"/>
                <a:gd name="f101" fmla="*/ f76 1 278004"/>
                <a:gd name="f102" fmla="*/ f77 1 456692"/>
                <a:gd name="f103" fmla="*/ f78 1 278004"/>
                <a:gd name="f104" fmla="*/ f79 1 456692"/>
                <a:gd name="f105" fmla="*/ f80 1 278004"/>
                <a:gd name="f106" fmla="*/ f81 1 456692"/>
                <a:gd name="f107" fmla="*/ f82 1 456692"/>
                <a:gd name="f108" fmla="*/ f83 1 278004"/>
                <a:gd name="f109" fmla="*/ f84 1 456692"/>
                <a:gd name="f110" fmla="*/ f85 1 278004"/>
                <a:gd name="f111" fmla="*/ f86 1 278004"/>
                <a:gd name="f112" fmla="*/ f87 1 456692"/>
                <a:gd name="f113" fmla="*/ f88 1 278004"/>
                <a:gd name="f114" fmla="*/ f89 1 456692"/>
                <a:gd name="f115" fmla="*/ f57 1 f64"/>
                <a:gd name="f116" fmla="*/ f58 1 f64"/>
                <a:gd name="f117" fmla="*/ f57 1 f65"/>
                <a:gd name="f118" fmla="*/ f59 1 f65"/>
                <a:gd name="f119" fmla="*/ f91 1 f64"/>
                <a:gd name="f120" fmla="*/ f92 1 f65"/>
                <a:gd name="f121" fmla="*/ f93 1 f65"/>
                <a:gd name="f122" fmla="*/ f94 1 f64"/>
                <a:gd name="f123" fmla="*/ f95 1 f65"/>
                <a:gd name="f124" fmla="*/ f96 1 f64"/>
                <a:gd name="f125" fmla="*/ f97 1 f65"/>
                <a:gd name="f126" fmla="*/ f98 1 f64"/>
                <a:gd name="f127" fmla="*/ f99 1 f65"/>
                <a:gd name="f128" fmla="*/ f100 1 f65"/>
                <a:gd name="f129" fmla="*/ f101 1 f64"/>
                <a:gd name="f130" fmla="*/ f102 1 f65"/>
                <a:gd name="f131" fmla="*/ f103 1 f64"/>
                <a:gd name="f132" fmla="*/ f104 1 f65"/>
                <a:gd name="f133" fmla="*/ f105 1 f64"/>
                <a:gd name="f134" fmla="*/ f106 1 f65"/>
                <a:gd name="f135" fmla="*/ f107 1 f65"/>
                <a:gd name="f136" fmla="*/ f108 1 f64"/>
                <a:gd name="f137" fmla="*/ f109 1 f65"/>
                <a:gd name="f138" fmla="*/ f110 1 f64"/>
                <a:gd name="f139" fmla="*/ f111 1 f64"/>
                <a:gd name="f140" fmla="*/ f112 1 f65"/>
                <a:gd name="f141" fmla="*/ f113 1 f64"/>
                <a:gd name="f142" fmla="*/ f114 1 f65"/>
                <a:gd name="f143" fmla="*/ f115 f55 1"/>
                <a:gd name="f144" fmla="*/ f116 f55 1"/>
                <a:gd name="f145" fmla="*/ f118 f56 1"/>
                <a:gd name="f146" fmla="*/ f117 f56 1"/>
                <a:gd name="f147" fmla="*/ f119 f55 1"/>
                <a:gd name="f148" fmla="*/ f120 f56 1"/>
                <a:gd name="f149" fmla="*/ f121 f56 1"/>
                <a:gd name="f150" fmla="*/ f122 f55 1"/>
                <a:gd name="f151" fmla="*/ f123 f56 1"/>
                <a:gd name="f152" fmla="*/ f124 f55 1"/>
                <a:gd name="f153" fmla="*/ f125 f56 1"/>
                <a:gd name="f154" fmla="*/ f126 f55 1"/>
                <a:gd name="f155" fmla="*/ f127 f56 1"/>
                <a:gd name="f156" fmla="*/ f128 f56 1"/>
                <a:gd name="f157" fmla="*/ f129 f55 1"/>
                <a:gd name="f158" fmla="*/ f130 f56 1"/>
                <a:gd name="f159" fmla="*/ f131 f55 1"/>
                <a:gd name="f160" fmla="*/ f132 f56 1"/>
                <a:gd name="f161" fmla="*/ f133 f55 1"/>
                <a:gd name="f162" fmla="*/ f134 f56 1"/>
                <a:gd name="f163" fmla="*/ f135 f56 1"/>
                <a:gd name="f164" fmla="*/ f136 f55 1"/>
                <a:gd name="f165" fmla="*/ f137 f56 1"/>
                <a:gd name="f166" fmla="*/ f138 f55 1"/>
                <a:gd name="f167" fmla="*/ f139 f55 1"/>
                <a:gd name="f168" fmla="*/ f140 f56 1"/>
                <a:gd name="f169" fmla="*/ f141 f55 1"/>
                <a:gd name="f170" fmla="*/ f142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7" y="f148"/>
                </a:cxn>
                <a:cxn ang="f90">
                  <a:pos x="f147" y="f148"/>
                </a:cxn>
                <a:cxn ang="f90">
                  <a:pos x="f147" y="f148"/>
                </a:cxn>
                <a:cxn ang="f90">
                  <a:pos x="f147" y="f149"/>
                </a:cxn>
                <a:cxn ang="f90">
                  <a:pos x="f150" y="f151"/>
                </a:cxn>
                <a:cxn ang="f90">
                  <a:pos x="f152" y="f153"/>
                </a:cxn>
                <a:cxn ang="f90">
                  <a:pos x="f152" y="f153"/>
                </a:cxn>
                <a:cxn ang="f90">
                  <a:pos x="f154" y="f155"/>
                </a:cxn>
                <a:cxn ang="f90">
                  <a:pos x="f154" y="f156"/>
                </a:cxn>
                <a:cxn ang="f90">
                  <a:pos x="f157" y="f158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61" y="f162"/>
                </a:cxn>
                <a:cxn ang="f90">
                  <a:pos x="f161" y="f163"/>
                </a:cxn>
                <a:cxn ang="f90">
                  <a:pos x="f164" y="f165"/>
                </a:cxn>
                <a:cxn ang="f90">
                  <a:pos x="f164" y="f165"/>
                </a:cxn>
                <a:cxn ang="f90">
                  <a:pos x="f166" y="f165"/>
                </a:cxn>
                <a:cxn ang="f90">
                  <a:pos x="f167" y="f168"/>
                </a:cxn>
                <a:cxn ang="f90">
                  <a:pos x="f169" y="f170"/>
                </a:cxn>
              </a:cxnLst>
              <a:rect l="f143" t="f146" r="f144" b="f145"/>
              <a:pathLst>
                <a:path w="278004" h="456692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10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lnTo>
                    <a:pt x="f28" y="f29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2" y="f44"/>
                    <a:pt x="f40" y="f45"/>
                  </a:cubicBezTo>
                  <a:lnTo>
                    <a:pt x="f46" y="f7"/>
                  </a:lnTo>
                  <a:lnTo>
                    <a:pt x="f46" y="f7"/>
                  </a:lnTo>
                  <a:cubicBezTo>
                    <a:pt x="f47" y="f48"/>
                    <a:pt x="f49" y="f48"/>
                    <a:pt x="f50" y="f7"/>
                  </a:cubicBezTo>
                  <a:lnTo>
                    <a:pt x="f51" y="f52"/>
                  </a:lnTo>
                  <a:lnTo>
                    <a:pt x="f53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" name="Freeform: Shape 1014">
              <a:extLst>
                <a:ext uri="{FF2B5EF4-FFF2-40B4-BE49-F238E27FC236}">
                  <a16:creationId xmlns:a16="http://schemas.microsoft.com/office/drawing/2014/main" id="{35D8C54D-4B0F-0D40-53F4-9186E63E2510}"/>
                </a:ext>
              </a:extLst>
            </p:cNvPr>
            <p:cNvSpPr/>
            <p:nvPr/>
          </p:nvSpPr>
          <p:spPr>
            <a:xfrm>
              <a:off x="9196184" y="6864016"/>
              <a:ext cx="14118" cy="8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18"/>
                <a:gd name="f7" fmla="val 8246"/>
                <a:gd name="f8" fmla="val 14119"/>
                <a:gd name="f9" fmla="val 13744"/>
                <a:gd name="f10" fmla="+- 0 0 -90"/>
                <a:gd name="f11" fmla="*/ f3 1 14118"/>
                <a:gd name="f12" fmla="*/ f4 1 824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4118"/>
                <a:gd name="f21" fmla="*/ f17 1 8246"/>
                <a:gd name="f22" fmla="*/ 0 f18 1"/>
                <a:gd name="f23" fmla="*/ 8246 f17 1"/>
                <a:gd name="f24" fmla="*/ 14119 f18 1"/>
                <a:gd name="f25" fmla="*/ 13744 f18 1"/>
                <a:gd name="f26" fmla="*/ 0 f17 1"/>
                <a:gd name="f27" fmla="+- f19 0 f1"/>
                <a:gd name="f28" fmla="*/ f22 1 14118"/>
                <a:gd name="f29" fmla="*/ f23 1 8246"/>
                <a:gd name="f30" fmla="*/ f24 1 14118"/>
                <a:gd name="f31" fmla="*/ f25 1 14118"/>
                <a:gd name="f32" fmla="*/ f26 1 8246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9" y="f50"/>
                </a:cxn>
                <a:cxn ang="f27">
                  <a:pos x="f46" y="f47"/>
                </a:cxn>
              </a:cxnLst>
              <a:rect l="f42" t="f45" r="f43" b="f44"/>
              <a:pathLst>
                <a:path w="14118" h="8246">
                  <a:moveTo>
                    <a:pt x="f5" y="f7"/>
                  </a:moveTo>
                  <a:lnTo>
                    <a:pt x="f8" y="f7"/>
                  </a:lnTo>
                  <a:lnTo>
                    <a:pt x="f9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" name="Freeform: Shape 1015">
              <a:extLst>
                <a:ext uri="{FF2B5EF4-FFF2-40B4-BE49-F238E27FC236}">
                  <a16:creationId xmlns:a16="http://schemas.microsoft.com/office/drawing/2014/main" id="{80C8601E-61A1-B7EA-37CD-3FF15F296945}"/>
                </a:ext>
              </a:extLst>
            </p:cNvPr>
            <p:cNvSpPr/>
            <p:nvPr/>
          </p:nvSpPr>
          <p:spPr>
            <a:xfrm>
              <a:off x="8833085" y="6707581"/>
              <a:ext cx="375589" cy="1644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5587"/>
                <a:gd name="f7" fmla="val 164434"/>
                <a:gd name="f8" fmla="val 274881"/>
                <a:gd name="f9" fmla="val 355971"/>
                <a:gd name="f10" fmla="val 375588"/>
                <a:gd name="f11" fmla="val 152564"/>
                <a:gd name="f12" fmla="+- 0 0 -90"/>
                <a:gd name="f13" fmla="*/ f3 1 375587"/>
                <a:gd name="f14" fmla="*/ f4 1 16443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75587"/>
                <a:gd name="f23" fmla="*/ f19 1 164434"/>
                <a:gd name="f24" fmla="*/ 274881 f20 1"/>
                <a:gd name="f25" fmla="*/ 0 f19 1"/>
                <a:gd name="f26" fmla="*/ 0 f20 1"/>
                <a:gd name="f27" fmla="*/ 164434 f19 1"/>
                <a:gd name="f28" fmla="*/ 355971 f20 1"/>
                <a:gd name="f29" fmla="*/ 375588 f20 1"/>
                <a:gd name="f30" fmla="*/ 152564 f19 1"/>
                <a:gd name="f31" fmla="+- f21 0 f1"/>
                <a:gd name="f32" fmla="*/ f24 1 375587"/>
                <a:gd name="f33" fmla="*/ f25 1 164434"/>
                <a:gd name="f34" fmla="*/ f26 1 375587"/>
                <a:gd name="f35" fmla="*/ f27 1 164434"/>
                <a:gd name="f36" fmla="*/ f28 1 375587"/>
                <a:gd name="f37" fmla="*/ f29 1 375587"/>
                <a:gd name="f38" fmla="*/ f30 1 164434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</a:cxnLst>
              <a:rect l="f50" t="f53" r="f51" b="f52"/>
              <a:pathLst>
                <a:path w="375587" h="164434">
                  <a:moveTo>
                    <a:pt x="f8" y="f5"/>
                  </a:moveTo>
                  <a:lnTo>
                    <a:pt x="f8" y="f5"/>
                  </a:lnTo>
                  <a:lnTo>
                    <a:pt x="f5" y="f7"/>
                  </a:lnTo>
                  <a:lnTo>
                    <a:pt x="f9" y="f7"/>
                  </a:lnTo>
                  <a:lnTo>
                    <a:pt x="f10" y="f11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" name="Freeform: Shape 1016">
              <a:extLst>
                <a:ext uri="{FF2B5EF4-FFF2-40B4-BE49-F238E27FC236}">
                  <a16:creationId xmlns:a16="http://schemas.microsoft.com/office/drawing/2014/main" id="{A18FFA55-D2A9-D04E-E694-39D6F914C763}"/>
                </a:ext>
              </a:extLst>
            </p:cNvPr>
            <p:cNvSpPr/>
            <p:nvPr/>
          </p:nvSpPr>
          <p:spPr>
            <a:xfrm>
              <a:off x="8605308" y="6609493"/>
              <a:ext cx="500661" cy="2623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0658"/>
                <a:gd name="f7" fmla="val 262395"/>
                <a:gd name="f8" fmla="val 437936"/>
                <a:gd name="f9" fmla="val 260896"/>
                <a:gd name="f10" fmla="val 221404"/>
                <a:gd name="f11" fmla="val 500659"/>
                <a:gd name="f12" fmla="val 95212"/>
                <a:gd name="f13" fmla="+- 0 0 -90"/>
                <a:gd name="f14" fmla="*/ f3 1 500658"/>
                <a:gd name="f15" fmla="*/ f4 1 26239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00658"/>
                <a:gd name="f24" fmla="*/ f20 1 262395"/>
                <a:gd name="f25" fmla="*/ 437936 f21 1"/>
                <a:gd name="f26" fmla="*/ 0 f20 1"/>
                <a:gd name="f27" fmla="*/ 0 f21 1"/>
                <a:gd name="f28" fmla="*/ 260896 f20 1"/>
                <a:gd name="f29" fmla="*/ 262395 f20 1"/>
                <a:gd name="f30" fmla="*/ 221404 f21 1"/>
                <a:gd name="f31" fmla="*/ 500659 f21 1"/>
                <a:gd name="f32" fmla="*/ 95212 f20 1"/>
                <a:gd name="f33" fmla="+- f22 0 f1"/>
                <a:gd name="f34" fmla="*/ f25 1 500658"/>
                <a:gd name="f35" fmla="*/ f26 1 262395"/>
                <a:gd name="f36" fmla="*/ f27 1 500658"/>
                <a:gd name="f37" fmla="*/ f28 1 262395"/>
                <a:gd name="f38" fmla="*/ f29 1 262395"/>
                <a:gd name="f39" fmla="*/ f30 1 500658"/>
                <a:gd name="f40" fmla="*/ f31 1 500658"/>
                <a:gd name="f41" fmla="*/ f32 1 26239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4"/>
                <a:gd name="f51" fmla="*/ f39 1 f23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5 1"/>
                <a:gd name="f63" fmla="*/ f51 f14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0" y="f62"/>
                </a:cxn>
                <a:cxn ang="f33">
                  <a:pos x="f63" y="f62"/>
                </a:cxn>
                <a:cxn ang="f33">
                  <a:pos x="f64" y="f65"/>
                </a:cxn>
              </a:cxnLst>
              <a:rect l="f54" t="f57" r="f55" b="f56"/>
              <a:pathLst>
                <a:path w="500658" h="262395">
                  <a:moveTo>
                    <a:pt x="f8" y="f5"/>
                  </a:moveTo>
                  <a:lnTo>
                    <a:pt x="f8" y="f5"/>
                  </a:lnTo>
                  <a:lnTo>
                    <a:pt x="f5" y="f9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" name="Freeform: Shape 1017">
              <a:extLst>
                <a:ext uri="{FF2B5EF4-FFF2-40B4-BE49-F238E27FC236}">
                  <a16:creationId xmlns:a16="http://schemas.microsoft.com/office/drawing/2014/main" id="{5C3833D4-0849-0695-93F3-052EF47F8F05}"/>
                </a:ext>
              </a:extLst>
            </p:cNvPr>
            <p:cNvSpPr/>
            <p:nvPr/>
          </p:nvSpPr>
          <p:spPr>
            <a:xfrm>
              <a:off x="8583573" y="6441435"/>
              <a:ext cx="458425" cy="4257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8427"/>
                <a:gd name="f7" fmla="val 425705"/>
                <a:gd name="f8" fmla="val 348849"/>
                <a:gd name="f9" fmla="val 347588"/>
                <a:gd name="f10" fmla="val 1312"/>
                <a:gd name="f11" fmla="val 345913"/>
                <a:gd name="f12" fmla="val 2162"/>
                <a:gd name="f13" fmla="val 344101"/>
                <a:gd name="f14" fmla="val 2374"/>
                <a:gd name="f15" fmla="val 341952"/>
                <a:gd name="f16" fmla="val 2549"/>
                <a:gd name="f17" fmla="val 339828"/>
                <a:gd name="f18" fmla="val 1824"/>
                <a:gd name="f19" fmla="val 338229"/>
                <a:gd name="f20" fmla="val 375"/>
                <a:gd name="f21" fmla="val 194291"/>
                <a:gd name="f22" fmla="val 85091"/>
                <a:gd name="f23" fmla="val 132693"/>
                <a:gd name="f24" fmla="val 121327"/>
                <a:gd name="f25" fmla="val 199545"/>
                <a:gd name="f26" fmla="val 21116"/>
                <a:gd name="f27" fmla="val 165559"/>
                <a:gd name="f28" fmla="+- 0 0 -90"/>
                <a:gd name="f29" fmla="*/ f3 1 458427"/>
                <a:gd name="f30" fmla="*/ f4 1 42570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58427"/>
                <a:gd name="f39" fmla="*/ f35 1 425705"/>
                <a:gd name="f40" fmla="*/ 348849 f36 1"/>
                <a:gd name="f41" fmla="*/ 0 f35 1"/>
                <a:gd name="f42" fmla="*/ 344101 f36 1"/>
                <a:gd name="f43" fmla="*/ 2374 f35 1"/>
                <a:gd name="f44" fmla="*/ 338229 f36 1"/>
                <a:gd name="f45" fmla="*/ 375 f35 1"/>
                <a:gd name="f46" fmla="*/ 194291 f36 1"/>
                <a:gd name="f47" fmla="*/ 85091 f35 1"/>
                <a:gd name="f48" fmla="*/ 132693 f36 1"/>
                <a:gd name="f49" fmla="*/ 121327 f35 1"/>
                <a:gd name="f50" fmla="*/ 0 f36 1"/>
                <a:gd name="f51" fmla="*/ 199545 f35 1"/>
                <a:gd name="f52" fmla="*/ 21116 f36 1"/>
                <a:gd name="f53" fmla="*/ 425705 f35 1"/>
                <a:gd name="f54" fmla="*/ 458427 f36 1"/>
                <a:gd name="f55" fmla="*/ 165559 f35 1"/>
                <a:gd name="f56" fmla="+- f37 0 f1"/>
                <a:gd name="f57" fmla="*/ f40 1 458427"/>
                <a:gd name="f58" fmla="*/ f41 1 425705"/>
                <a:gd name="f59" fmla="*/ f42 1 458427"/>
                <a:gd name="f60" fmla="*/ f43 1 425705"/>
                <a:gd name="f61" fmla="*/ f44 1 458427"/>
                <a:gd name="f62" fmla="*/ f45 1 425705"/>
                <a:gd name="f63" fmla="*/ f46 1 458427"/>
                <a:gd name="f64" fmla="*/ f47 1 425705"/>
                <a:gd name="f65" fmla="*/ f48 1 458427"/>
                <a:gd name="f66" fmla="*/ f49 1 425705"/>
                <a:gd name="f67" fmla="*/ f50 1 458427"/>
                <a:gd name="f68" fmla="*/ f51 1 425705"/>
                <a:gd name="f69" fmla="*/ f52 1 458427"/>
                <a:gd name="f70" fmla="*/ f53 1 425705"/>
                <a:gd name="f71" fmla="*/ f54 1 458427"/>
                <a:gd name="f72" fmla="*/ f55 1 425705"/>
                <a:gd name="f73" fmla="*/ f31 1 f38"/>
                <a:gd name="f74" fmla="*/ f32 1 f38"/>
                <a:gd name="f75" fmla="*/ f31 1 f39"/>
                <a:gd name="f76" fmla="*/ f33 1 f39"/>
                <a:gd name="f77" fmla="*/ f57 1 f38"/>
                <a:gd name="f78" fmla="*/ f58 1 f39"/>
                <a:gd name="f79" fmla="*/ f59 1 f38"/>
                <a:gd name="f80" fmla="*/ f60 1 f39"/>
                <a:gd name="f81" fmla="*/ f61 1 f38"/>
                <a:gd name="f82" fmla="*/ f62 1 f39"/>
                <a:gd name="f83" fmla="*/ f63 1 f38"/>
                <a:gd name="f84" fmla="*/ f64 1 f39"/>
                <a:gd name="f85" fmla="*/ f65 1 f38"/>
                <a:gd name="f86" fmla="*/ f66 1 f39"/>
                <a:gd name="f87" fmla="*/ f67 1 f38"/>
                <a:gd name="f88" fmla="*/ f68 1 f39"/>
                <a:gd name="f89" fmla="*/ f69 1 f38"/>
                <a:gd name="f90" fmla="*/ f70 1 f39"/>
                <a:gd name="f91" fmla="*/ f71 1 f38"/>
                <a:gd name="f92" fmla="*/ f72 1 f39"/>
                <a:gd name="f93" fmla="*/ f73 f29 1"/>
                <a:gd name="f94" fmla="*/ f74 f29 1"/>
                <a:gd name="f95" fmla="*/ f76 f30 1"/>
                <a:gd name="f96" fmla="*/ f75 f30 1"/>
                <a:gd name="f97" fmla="*/ f77 f29 1"/>
                <a:gd name="f98" fmla="*/ f78 f30 1"/>
                <a:gd name="f99" fmla="*/ f79 f29 1"/>
                <a:gd name="f100" fmla="*/ f80 f30 1"/>
                <a:gd name="f101" fmla="*/ f81 f29 1"/>
                <a:gd name="f102" fmla="*/ f82 f30 1"/>
                <a:gd name="f103" fmla="*/ f83 f29 1"/>
                <a:gd name="f104" fmla="*/ f84 f30 1"/>
                <a:gd name="f105" fmla="*/ f85 f29 1"/>
                <a:gd name="f106" fmla="*/ f86 f30 1"/>
                <a:gd name="f107" fmla="*/ f87 f29 1"/>
                <a:gd name="f108" fmla="*/ f88 f30 1"/>
                <a:gd name="f109" fmla="*/ f89 f29 1"/>
                <a:gd name="f110" fmla="*/ f90 f30 1"/>
                <a:gd name="f111" fmla="*/ f91 f29 1"/>
                <a:gd name="f112" fmla="*/ f9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109" y="f110"/>
                </a:cxn>
                <a:cxn ang="f56">
                  <a:pos x="f111" y="f112"/>
                </a:cxn>
              </a:cxnLst>
              <a:rect l="f93" t="f96" r="f94" b="f95"/>
              <a:pathLst>
                <a:path w="458427" h="425705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5" y="f25"/>
                  </a:lnTo>
                  <a:lnTo>
                    <a:pt x="f26" y="f7"/>
                  </a:lnTo>
                  <a:lnTo>
                    <a:pt x="f6" y="f27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" name="Freeform: Shape 1018">
              <a:extLst>
                <a:ext uri="{FF2B5EF4-FFF2-40B4-BE49-F238E27FC236}">
                  <a16:creationId xmlns:a16="http://schemas.microsoft.com/office/drawing/2014/main" id="{25B7DE3B-D63F-0AEA-F0E7-26A95F533D36}"/>
                </a:ext>
              </a:extLst>
            </p:cNvPr>
            <p:cNvSpPr/>
            <p:nvPr/>
          </p:nvSpPr>
          <p:spPr>
            <a:xfrm>
              <a:off x="9211427" y="6553267"/>
              <a:ext cx="450680" cy="3189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0679"/>
                <a:gd name="f7" fmla="val 318997"/>
                <a:gd name="f8" fmla="val 266269"/>
                <a:gd name="f9" fmla="val 2999"/>
                <a:gd name="f10" fmla="val 450680"/>
                <a:gd name="f11" fmla="val 440435"/>
                <a:gd name="f12" fmla="+- 0 0 -90"/>
                <a:gd name="f13" fmla="*/ f3 1 450679"/>
                <a:gd name="f14" fmla="*/ f4 1 31899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50679"/>
                <a:gd name="f23" fmla="*/ f19 1 318997"/>
                <a:gd name="f24" fmla="*/ 0 f20 1"/>
                <a:gd name="f25" fmla="*/ 266269 f19 1"/>
                <a:gd name="f26" fmla="*/ 2999 f20 1"/>
                <a:gd name="f27" fmla="*/ 318997 f19 1"/>
                <a:gd name="f28" fmla="*/ 450680 f20 1"/>
                <a:gd name="f29" fmla="*/ 440435 f20 1"/>
                <a:gd name="f30" fmla="*/ 0 f19 1"/>
                <a:gd name="f31" fmla="+- f21 0 f1"/>
                <a:gd name="f32" fmla="*/ f24 1 450679"/>
                <a:gd name="f33" fmla="*/ f25 1 318997"/>
                <a:gd name="f34" fmla="*/ f26 1 450679"/>
                <a:gd name="f35" fmla="*/ f27 1 318997"/>
                <a:gd name="f36" fmla="*/ f28 1 450679"/>
                <a:gd name="f37" fmla="*/ f29 1 450679"/>
                <a:gd name="f38" fmla="*/ f30 1 318997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450679" h="318997">
                  <a:moveTo>
                    <a:pt x="f5" y="f8"/>
                  </a:moveTo>
                  <a:lnTo>
                    <a:pt x="f9" y="f7"/>
                  </a:lnTo>
                  <a:lnTo>
                    <a:pt x="f10" y="f7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" name="Freeform: Shape 1019">
              <a:extLst>
                <a:ext uri="{FF2B5EF4-FFF2-40B4-BE49-F238E27FC236}">
                  <a16:creationId xmlns:a16="http://schemas.microsoft.com/office/drawing/2014/main" id="{10540FEC-5826-1C56-0412-A9884DFA2236}"/>
                </a:ext>
              </a:extLst>
            </p:cNvPr>
            <p:cNvSpPr/>
            <p:nvPr/>
          </p:nvSpPr>
          <p:spPr>
            <a:xfrm>
              <a:off x="10501618" y="6637986"/>
              <a:ext cx="373084" cy="2342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3088"/>
                <a:gd name="f7" fmla="val 234281"/>
                <a:gd name="f8" fmla="val 364218"/>
                <a:gd name="f9" fmla="val 373089"/>
                <a:gd name="f10" fmla="+- 0 0 -90"/>
                <a:gd name="f11" fmla="*/ f3 1 373088"/>
                <a:gd name="f12" fmla="*/ f4 1 23428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73088"/>
                <a:gd name="f21" fmla="*/ f17 1 234281"/>
                <a:gd name="f22" fmla="*/ 0 f18 1"/>
                <a:gd name="f23" fmla="*/ 234281 f17 1"/>
                <a:gd name="f24" fmla="*/ 364218 f18 1"/>
                <a:gd name="f25" fmla="*/ 373089 f18 1"/>
                <a:gd name="f26" fmla="*/ 0 f17 1"/>
                <a:gd name="f27" fmla="+- f19 0 f1"/>
                <a:gd name="f28" fmla="*/ f22 1 373088"/>
                <a:gd name="f29" fmla="*/ f23 1 234281"/>
                <a:gd name="f30" fmla="*/ f24 1 373088"/>
                <a:gd name="f31" fmla="*/ f25 1 373088"/>
                <a:gd name="f32" fmla="*/ f26 1 234281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9" y="f50"/>
                </a:cxn>
                <a:cxn ang="f27">
                  <a:pos x="f46" y="f47"/>
                </a:cxn>
              </a:cxnLst>
              <a:rect l="f42" t="f45" r="f43" b="f44"/>
              <a:pathLst>
                <a:path w="373088" h="234281">
                  <a:moveTo>
                    <a:pt x="f5" y="f7"/>
                  </a:moveTo>
                  <a:lnTo>
                    <a:pt x="f8" y="f7"/>
                  </a:lnTo>
                  <a:lnTo>
                    <a:pt x="f9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" name="Freeform: Shape 1020">
              <a:extLst>
                <a:ext uri="{FF2B5EF4-FFF2-40B4-BE49-F238E27FC236}">
                  <a16:creationId xmlns:a16="http://schemas.microsoft.com/office/drawing/2014/main" id="{76BF254F-E417-3C22-6729-63162D7B999A}"/>
                </a:ext>
              </a:extLst>
            </p:cNvPr>
            <p:cNvSpPr/>
            <p:nvPr/>
          </p:nvSpPr>
          <p:spPr>
            <a:xfrm>
              <a:off x="10943301" y="5212052"/>
              <a:ext cx="902988" cy="8589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2984"/>
                <a:gd name="f7" fmla="val 858907"/>
                <a:gd name="f8" fmla="val 418694"/>
                <a:gd name="f9" fmla="val 20367"/>
                <a:gd name="f10" fmla="val 418769"/>
                <a:gd name="f11" fmla="val 25777"/>
                <a:gd name="f12" fmla="val 414471"/>
                <a:gd name="f13" fmla="val 30226"/>
                <a:gd name="f14" fmla="val 409074"/>
                <a:gd name="f15" fmla="val 30363"/>
                <a:gd name="f16" fmla="val 406337"/>
                <a:gd name="f17" fmla="val 30013"/>
                <a:gd name="f18" fmla="val 403938"/>
                <a:gd name="f19" fmla="val 28389"/>
                <a:gd name="f20" fmla="val 402576"/>
                <a:gd name="f21" fmla="val 25989"/>
                <a:gd name="f22" fmla="val 265769"/>
                <a:gd name="f23" fmla="val 67846"/>
                <a:gd name="f24" fmla="val 351860"/>
                <a:gd name="f25" fmla="val 178173"/>
                <a:gd name="f26" fmla="val 491554"/>
                <a:gd name="f27" fmla="val 468048"/>
                <a:gd name="f28" fmla="val 902985"/>
                <a:gd name="f29" fmla="val 588515"/>
                <a:gd name="f30" fmla="val 419819"/>
                <a:gd name="f31" fmla="+- 0 0 -90"/>
                <a:gd name="f32" fmla="*/ f3 1 902984"/>
                <a:gd name="f33" fmla="*/ f4 1 85890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902984"/>
                <a:gd name="f42" fmla="*/ f38 1 858907"/>
                <a:gd name="f43" fmla="*/ 418694 f39 1"/>
                <a:gd name="f44" fmla="*/ 20367 f38 1"/>
                <a:gd name="f45" fmla="*/ 409074 f39 1"/>
                <a:gd name="f46" fmla="*/ 30363 f38 1"/>
                <a:gd name="f47" fmla="*/ 402576 f39 1"/>
                <a:gd name="f48" fmla="*/ 25989 f38 1"/>
                <a:gd name="f49" fmla="*/ 0 f39 1"/>
                <a:gd name="f50" fmla="*/ 265769 f38 1"/>
                <a:gd name="f51" fmla="*/ 67846 f39 1"/>
                <a:gd name="f52" fmla="*/ 351860 f38 1"/>
                <a:gd name="f53" fmla="*/ 178173 f39 1"/>
                <a:gd name="f54" fmla="*/ 491554 f38 1"/>
                <a:gd name="f55" fmla="*/ 468048 f39 1"/>
                <a:gd name="f56" fmla="*/ 858907 f38 1"/>
                <a:gd name="f57" fmla="*/ 902985 f39 1"/>
                <a:gd name="f58" fmla="*/ 588515 f38 1"/>
                <a:gd name="f59" fmla="*/ 419819 f39 1"/>
                <a:gd name="f60" fmla="*/ 0 f38 1"/>
                <a:gd name="f61" fmla="+- f40 0 f1"/>
                <a:gd name="f62" fmla="*/ f43 1 902984"/>
                <a:gd name="f63" fmla="*/ f44 1 858907"/>
                <a:gd name="f64" fmla="*/ f45 1 902984"/>
                <a:gd name="f65" fmla="*/ f46 1 858907"/>
                <a:gd name="f66" fmla="*/ f47 1 902984"/>
                <a:gd name="f67" fmla="*/ f48 1 858907"/>
                <a:gd name="f68" fmla="*/ f49 1 902984"/>
                <a:gd name="f69" fmla="*/ f50 1 858907"/>
                <a:gd name="f70" fmla="*/ f51 1 902984"/>
                <a:gd name="f71" fmla="*/ f52 1 858907"/>
                <a:gd name="f72" fmla="*/ f53 1 902984"/>
                <a:gd name="f73" fmla="*/ f54 1 858907"/>
                <a:gd name="f74" fmla="*/ f55 1 902984"/>
                <a:gd name="f75" fmla="*/ f56 1 858907"/>
                <a:gd name="f76" fmla="*/ f57 1 902984"/>
                <a:gd name="f77" fmla="*/ f58 1 858907"/>
                <a:gd name="f78" fmla="*/ f59 1 902984"/>
                <a:gd name="f79" fmla="*/ f60 1 858907"/>
                <a:gd name="f80" fmla="*/ f34 1 f41"/>
                <a:gd name="f81" fmla="*/ f35 1 f41"/>
                <a:gd name="f82" fmla="*/ f34 1 f42"/>
                <a:gd name="f83" fmla="*/ f36 1 f42"/>
                <a:gd name="f84" fmla="*/ f62 1 f41"/>
                <a:gd name="f85" fmla="*/ f63 1 f42"/>
                <a:gd name="f86" fmla="*/ f64 1 f41"/>
                <a:gd name="f87" fmla="*/ f65 1 f42"/>
                <a:gd name="f88" fmla="*/ f66 1 f41"/>
                <a:gd name="f89" fmla="*/ f67 1 f42"/>
                <a:gd name="f90" fmla="*/ f68 1 f41"/>
                <a:gd name="f91" fmla="*/ f69 1 f42"/>
                <a:gd name="f92" fmla="*/ f70 1 f41"/>
                <a:gd name="f93" fmla="*/ f71 1 f42"/>
                <a:gd name="f94" fmla="*/ f72 1 f41"/>
                <a:gd name="f95" fmla="*/ f73 1 f42"/>
                <a:gd name="f96" fmla="*/ f74 1 f41"/>
                <a:gd name="f97" fmla="*/ f75 1 f42"/>
                <a:gd name="f98" fmla="*/ f76 1 f41"/>
                <a:gd name="f99" fmla="*/ f77 1 f42"/>
                <a:gd name="f100" fmla="*/ f78 1 f41"/>
                <a:gd name="f101" fmla="*/ f79 1 f42"/>
                <a:gd name="f102" fmla="*/ f80 f32 1"/>
                <a:gd name="f103" fmla="*/ f81 f32 1"/>
                <a:gd name="f104" fmla="*/ f83 f33 1"/>
                <a:gd name="f105" fmla="*/ f82 f33 1"/>
                <a:gd name="f106" fmla="*/ f84 f32 1"/>
                <a:gd name="f107" fmla="*/ f85 f33 1"/>
                <a:gd name="f108" fmla="*/ f86 f32 1"/>
                <a:gd name="f109" fmla="*/ f87 f33 1"/>
                <a:gd name="f110" fmla="*/ f88 f32 1"/>
                <a:gd name="f111" fmla="*/ f89 f33 1"/>
                <a:gd name="f112" fmla="*/ f90 f32 1"/>
                <a:gd name="f113" fmla="*/ f91 f33 1"/>
                <a:gd name="f114" fmla="*/ f92 f32 1"/>
                <a:gd name="f115" fmla="*/ f93 f33 1"/>
                <a:gd name="f116" fmla="*/ f94 f32 1"/>
                <a:gd name="f117" fmla="*/ f95 f33 1"/>
                <a:gd name="f118" fmla="*/ f96 f32 1"/>
                <a:gd name="f119" fmla="*/ f97 f33 1"/>
                <a:gd name="f120" fmla="*/ f98 f32 1"/>
                <a:gd name="f121" fmla="*/ f99 f33 1"/>
                <a:gd name="f122" fmla="*/ f100 f32 1"/>
                <a:gd name="f123" fmla="*/ f10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2" y="f123"/>
                </a:cxn>
              </a:cxnLst>
              <a:rect l="f102" t="f105" r="f103" b="f104"/>
              <a:pathLst>
                <a:path w="902984" h="85890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7"/>
                  </a:lnTo>
                  <a:lnTo>
                    <a:pt x="f28" y="f29"/>
                  </a:lnTo>
                  <a:lnTo>
                    <a:pt x="f30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" name="Freeform: Shape 1021">
              <a:extLst>
                <a:ext uri="{FF2B5EF4-FFF2-40B4-BE49-F238E27FC236}">
                  <a16:creationId xmlns:a16="http://schemas.microsoft.com/office/drawing/2014/main" id="{2FDD284E-8F4D-7591-306C-C77CB10B592E}"/>
                </a:ext>
              </a:extLst>
            </p:cNvPr>
            <p:cNvSpPr/>
            <p:nvPr/>
          </p:nvSpPr>
          <p:spPr>
            <a:xfrm>
              <a:off x="10942304" y="4496086"/>
              <a:ext cx="445806" cy="9779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5807"/>
                <a:gd name="f7" fmla="val 977985"/>
                <a:gd name="f8" fmla="val 28612"/>
                <a:gd name="f9" fmla="val 239655"/>
                <a:gd name="f10" fmla="val 402201"/>
                <a:gd name="f11" fmla="val 738456"/>
                <a:gd name="f12" fmla="val 402014"/>
                <a:gd name="f13" fmla="val 737219"/>
                <a:gd name="f14" fmla="val 735944"/>
                <a:gd name="f15" fmla="val 734707"/>
                <a:gd name="f16" fmla="val 404200"/>
                <a:gd name="f17" fmla="val 702470"/>
                <a:gd name="f18" fmla="+- 0 0 -90"/>
                <a:gd name="f19" fmla="*/ f3 1 445807"/>
                <a:gd name="f20" fmla="*/ f4 1 97798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45807"/>
                <a:gd name="f29" fmla="*/ f25 1 977985"/>
                <a:gd name="f30" fmla="*/ 28612 f26 1"/>
                <a:gd name="f31" fmla="*/ 239655 f25 1"/>
                <a:gd name="f32" fmla="*/ 0 f26 1"/>
                <a:gd name="f33" fmla="*/ 977985 f25 1"/>
                <a:gd name="f34" fmla="*/ 402201 f26 1"/>
                <a:gd name="f35" fmla="*/ 738456 f25 1"/>
                <a:gd name="f36" fmla="*/ 734707 f25 1"/>
                <a:gd name="f37" fmla="*/ 404200 f26 1"/>
                <a:gd name="f38" fmla="*/ 702470 f25 1"/>
                <a:gd name="f39" fmla="*/ 445807 f26 1"/>
                <a:gd name="f40" fmla="*/ 0 f25 1"/>
                <a:gd name="f41" fmla="+- f27 0 f1"/>
                <a:gd name="f42" fmla="*/ f30 1 445807"/>
                <a:gd name="f43" fmla="*/ f31 1 977985"/>
                <a:gd name="f44" fmla="*/ f32 1 445807"/>
                <a:gd name="f45" fmla="*/ f33 1 977985"/>
                <a:gd name="f46" fmla="*/ f34 1 445807"/>
                <a:gd name="f47" fmla="*/ f35 1 977985"/>
                <a:gd name="f48" fmla="*/ f36 1 977985"/>
                <a:gd name="f49" fmla="*/ f37 1 445807"/>
                <a:gd name="f50" fmla="*/ f38 1 977985"/>
                <a:gd name="f51" fmla="*/ f39 1 445807"/>
                <a:gd name="f52" fmla="*/ f40 1 977985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8"/>
                <a:gd name="f60" fmla="*/ f45 1 f29"/>
                <a:gd name="f61" fmla="*/ f46 1 f28"/>
                <a:gd name="f62" fmla="*/ f47 1 f29"/>
                <a:gd name="f63" fmla="*/ f48 1 f29"/>
                <a:gd name="f64" fmla="*/ f49 1 f28"/>
                <a:gd name="f65" fmla="*/ f50 1 f29"/>
                <a:gd name="f66" fmla="*/ f51 1 f28"/>
                <a:gd name="f67" fmla="*/ f52 1 f29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19 1"/>
                <a:gd name="f75" fmla="*/ f60 f20 1"/>
                <a:gd name="f76" fmla="*/ f61 f19 1"/>
                <a:gd name="f77" fmla="*/ f62 f20 1"/>
                <a:gd name="f78" fmla="*/ f63 f20 1"/>
                <a:gd name="f79" fmla="*/ f64 f19 1"/>
                <a:gd name="f80" fmla="*/ f65 f20 1"/>
                <a:gd name="f81" fmla="*/ f66 f19 1"/>
                <a:gd name="f82" fmla="*/ f6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6" y="f78"/>
                </a:cxn>
                <a:cxn ang="f41">
                  <a:pos x="f79" y="f80"/>
                </a:cxn>
                <a:cxn ang="f41">
                  <a:pos x="f81" y="f82"/>
                </a:cxn>
              </a:cxnLst>
              <a:rect l="f68" t="f71" r="f69" b="f70"/>
              <a:pathLst>
                <a:path w="445807" h="977985">
                  <a:moveTo>
                    <a:pt x="f8" y="f9"/>
                  </a:moveTo>
                  <a:lnTo>
                    <a:pt x="f5" y="f7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6" y="f1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" name="Freeform: Shape 1022">
              <a:extLst>
                <a:ext uri="{FF2B5EF4-FFF2-40B4-BE49-F238E27FC236}">
                  <a16:creationId xmlns:a16="http://schemas.microsoft.com/office/drawing/2014/main" id="{4F8359DB-D2A6-968D-C134-D85BDA51E1A2}"/>
                </a:ext>
              </a:extLst>
            </p:cNvPr>
            <p:cNvSpPr/>
            <p:nvPr/>
          </p:nvSpPr>
          <p:spPr>
            <a:xfrm>
              <a:off x="11834667" y="3337797"/>
              <a:ext cx="233903" cy="7299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99"/>
                <a:gd name="f7" fmla="val 729958"/>
                <a:gd name="f8" fmla="val 729959"/>
                <a:gd name="f9" fmla="val 177674"/>
                <a:gd name="f10" fmla="val 628625"/>
                <a:gd name="f11" fmla="val 204411"/>
                <a:gd name="f12" fmla="val 330743"/>
                <a:gd name="f13" fmla="val 210659"/>
                <a:gd name="f14" fmla="val 260521"/>
                <a:gd name="f15" fmla="val 50603"/>
                <a:gd name="f16" fmla="val 101085"/>
                <a:gd name="f17" fmla="val 29113"/>
                <a:gd name="f18" fmla="val 367854"/>
                <a:gd name="f19" fmla="+- 0 0 -90"/>
                <a:gd name="f20" fmla="*/ f3 1 233899"/>
                <a:gd name="f21" fmla="*/ f4 1 72995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33899"/>
                <a:gd name="f30" fmla="*/ f26 1 729958"/>
                <a:gd name="f31" fmla="*/ 0 f27 1"/>
                <a:gd name="f32" fmla="*/ 729959 f26 1"/>
                <a:gd name="f33" fmla="*/ 177674 f27 1"/>
                <a:gd name="f34" fmla="*/ 628625 f26 1"/>
                <a:gd name="f35" fmla="*/ 204411 f27 1"/>
                <a:gd name="f36" fmla="*/ 330743 f26 1"/>
                <a:gd name="f37" fmla="*/ 210659 f27 1"/>
                <a:gd name="f38" fmla="*/ 260521 f26 1"/>
                <a:gd name="f39" fmla="*/ 233899 f27 1"/>
                <a:gd name="f40" fmla="*/ 0 f26 1"/>
                <a:gd name="f41" fmla="*/ 50603 f27 1"/>
                <a:gd name="f42" fmla="*/ 101085 f26 1"/>
                <a:gd name="f43" fmla="*/ 29113 f27 1"/>
                <a:gd name="f44" fmla="*/ 367854 f26 1"/>
                <a:gd name="f45" fmla="+- f28 0 f1"/>
                <a:gd name="f46" fmla="*/ f31 1 233899"/>
                <a:gd name="f47" fmla="*/ f32 1 729958"/>
                <a:gd name="f48" fmla="*/ f33 1 233899"/>
                <a:gd name="f49" fmla="*/ f34 1 729958"/>
                <a:gd name="f50" fmla="*/ f35 1 233899"/>
                <a:gd name="f51" fmla="*/ f36 1 729958"/>
                <a:gd name="f52" fmla="*/ f37 1 233899"/>
                <a:gd name="f53" fmla="*/ f38 1 729958"/>
                <a:gd name="f54" fmla="*/ f39 1 233899"/>
                <a:gd name="f55" fmla="*/ f40 1 729958"/>
                <a:gd name="f56" fmla="*/ f41 1 233899"/>
                <a:gd name="f57" fmla="*/ f42 1 729958"/>
                <a:gd name="f58" fmla="*/ f43 1 233899"/>
                <a:gd name="f59" fmla="*/ f44 1 729958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29"/>
                <a:gd name="f67" fmla="*/ f49 1 f30"/>
                <a:gd name="f68" fmla="*/ f50 1 f29"/>
                <a:gd name="f69" fmla="*/ f51 1 f30"/>
                <a:gd name="f70" fmla="*/ f52 1 f29"/>
                <a:gd name="f71" fmla="*/ f53 1 f30"/>
                <a:gd name="f72" fmla="*/ f54 1 f29"/>
                <a:gd name="f73" fmla="*/ f55 1 f30"/>
                <a:gd name="f74" fmla="*/ f56 1 f29"/>
                <a:gd name="f75" fmla="*/ f57 1 f30"/>
                <a:gd name="f76" fmla="*/ f58 1 f29"/>
                <a:gd name="f77" fmla="*/ f59 1 f30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0 1"/>
                <a:gd name="f85" fmla="*/ f67 f21 1"/>
                <a:gd name="f86" fmla="*/ f68 f20 1"/>
                <a:gd name="f87" fmla="*/ f69 f21 1"/>
                <a:gd name="f88" fmla="*/ f70 f20 1"/>
                <a:gd name="f89" fmla="*/ f71 f21 1"/>
                <a:gd name="f90" fmla="*/ f72 f20 1"/>
                <a:gd name="f91" fmla="*/ f73 f21 1"/>
                <a:gd name="f92" fmla="*/ f74 f20 1"/>
                <a:gd name="f93" fmla="*/ f75 f21 1"/>
                <a:gd name="f94" fmla="*/ f76 f20 1"/>
                <a:gd name="f95" fmla="*/ f7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93"/>
                </a:cxn>
                <a:cxn ang="f45">
                  <a:pos x="f94" y="f95"/>
                </a:cxn>
                <a:cxn ang="f45">
                  <a:pos x="f82" y="f83"/>
                </a:cxn>
              </a:cxnLst>
              <a:rect l="f78" t="f81" r="f79" b="f80"/>
              <a:pathLst>
                <a:path w="233899" h="729958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6" y="f5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" name="Freeform: Shape 1023">
              <a:extLst>
                <a:ext uri="{FF2B5EF4-FFF2-40B4-BE49-F238E27FC236}">
                  <a16:creationId xmlns:a16="http://schemas.microsoft.com/office/drawing/2014/main" id="{D74B2565-DA79-EF56-EDBD-319AEC478C2B}"/>
                </a:ext>
              </a:extLst>
            </p:cNvPr>
            <p:cNvSpPr/>
            <p:nvPr/>
          </p:nvSpPr>
          <p:spPr>
            <a:xfrm>
              <a:off x="11790310" y="3708650"/>
              <a:ext cx="70097" cy="3843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094"/>
                <a:gd name="f7" fmla="val 384346"/>
                <a:gd name="f8" fmla="val 37859"/>
                <a:gd name="f9" fmla="val 362730"/>
                <a:gd name="f10" fmla="val 40982"/>
                <a:gd name="f11" fmla="val 360981"/>
                <a:gd name="f12" fmla="val 70095"/>
                <a:gd name="f13" fmla="val 28238"/>
                <a:gd name="f14" fmla="val 23366"/>
                <a:gd name="f15" fmla="val 384347"/>
                <a:gd name="f16" fmla="+- 0 0 -90"/>
                <a:gd name="f17" fmla="*/ f3 1 70094"/>
                <a:gd name="f18" fmla="*/ f4 1 38434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70094"/>
                <a:gd name="f27" fmla="*/ f23 1 384346"/>
                <a:gd name="f28" fmla="*/ 37859 f24 1"/>
                <a:gd name="f29" fmla="*/ 362730 f23 1"/>
                <a:gd name="f30" fmla="*/ 40982 f24 1"/>
                <a:gd name="f31" fmla="*/ 360981 f23 1"/>
                <a:gd name="f32" fmla="*/ 70095 f24 1"/>
                <a:gd name="f33" fmla="*/ 0 f23 1"/>
                <a:gd name="f34" fmla="*/ 28238 f24 1"/>
                <a:gd name="f35" fmla="*/ 23366 f23 1"/>
                <a:gd name="f36" fmla="*/ 0 f24 1"/>
                <a:gd name="f37" fmla="*/ 384347 f23 1"/>
                <a:gd name="f38" fmla="+- f25 0 f1"/>
                <a:gd name="f39" fmla="*/ f28 1 70094"/>
                <a:gd name="f40" fmla="*/ f29 1 384346"/>
                <a:gd name="f41" fmla="*/ f30 1 70094"/>
                <a:gd name="f42" fmla="*/ f31 1 384346"/>
                <a:gd name="f43" fmla="*/ f32 1 70094"/>
                <a:gd name="f44" fmla="*/ f33 1 384346"/>
                <a:gd name="f45" fmla="*/ f34 1 70094"/>
                <a:gd name="f46" fmla="*/ f35 1 384346"/>
                <a:gd name="f47" fmla="*/ f36 1 70094"/>
                <a:gd name="f48" fmla="*/ f37 1 384346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70094" h="384346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" name="Freeform: Shape 1024">
              <a:extLst>
                <a:ext uri="{FF2B5EF4-FFF2-40B4-BE49-F238E27FC236}">
                  <a16:creationId xmlns:a16="http://schemas.microsoft.com/office/drawing/2014/main" id="{F6AD050A-1AD1-0DE0-65B6-66D66B751A5B}"/>
                </a:ext>
              </a:extLst>
            </p:cNvPr>
            <p:cNvSpPr/>
            <p:nvPr/>
          </p:nvSpPr>
          <p:spPr>
            <a:xfrm>
              <a:off x="12088303" y="5542050"/>
              <a:ext cx="116695" cy="2445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699"/>
                <a:gd name="f7" fmla="val 244527"/>
                <a:gd name="f8" fmla="val 625"/>
                <a:gd name="f9" fmla="val 99460"/>
                <a:gd name="f10" fmla="val 105333"/>
                <a:gd name="f11" fmla="val 116700"/>
                <a:gd name="f12" fmla="val 125825"/>
                <a:gd name="f13" fmla="val 10621"/>
                <a:gd name="f14" fmla="+- 0 0 -90"/>
                <a:gd name="f15" fmla="*/ f3 1 116699"/>
                <a:gd name="f16" fmla="*/ f4 1 24452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16699"/>
                <a:gd name="f25" fmla="*/ f21 1 244527"/>
                <a:gd name="f26" fmla="*/ 625 f22 1"/>
                <a:gd name="f27" fmla="*/ 99460 f21 1"/>
                <a:gd name="f28" fmla="*/ 0 f22 1"/>
                <a:gd name="f29" fmla="*/ 105333 f21 1"/>
                <a:gd name="f30" fmla="*/ 116700 f22 1"/>
                <a:gd name="f31" fmla="*/ 244527 f21 1"/>
                <a:gd name="f32" fmla="*/ 125825 f21 1"/>
                <a:gd name="f33" fmla="*/ 10621 f22 1"/>
                <a:gd name="f34" fmla="*/ 0 f21 1"/>
                <a:gd name="f35" fmla="+- f23 0 f1"/>
                <a:gd name="f36" fmla="*/ f26 1 116699"/>
                <a:gd name="f37" fmla="*/ f27 1 244527"/>
                <a:gd name="f38" fmla="*/ f28 1 116699"/>
                <a:gd name="f39" fmla="*/ f29 1 244527"/>
                <a:gd name="f40" fmla="*/ f30 1 116699"/>
                <a:gd name="f41" fmla="*/ f31 1 244527"/>
                <a:gd name="f42" fmla="*/ f32 1 244527"/>
                <a:gd name="f43" fmla="*/ f33 1 116699"/>
                <a:gd name="f44" fmla="*/ f34 1 244527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116699" h="244527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" name="Freeform: Shape 1025">
              <a:extLst>
                <a:ext uri="{FF2B5EF4-FFF2-40B4-BE49-F238E27FC236}">
                  <a16:creationId xmlns:a16="http://schemas.microsoft.com/office/drawing/2014/main" id="{C72BD35C-2527-93E0-5DCB-0C4D397D22D0}"/>
                </a:ext>
              </a:extLst>
            </p:cNvPr>
            <p:cNvSpPr/>
            <p:nvPr/>
          </p:nvSpPr>
          <p:spPr>
            <a:xfrm>
              <a:off x="9698711" y="5708233"/>
              <a:ext cx="1419889" cy="11640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9886"/>
                <a:gd name="f7" fmla="val 1164035"/>
                <a:gd name="f8" fmla="val 1378779"/>
                <a:gd name="f9" fmla="val 777940"/>
                <a:gd name="f10" fmla="val 1379691"/>
                <a:gd name="f11" fmla="val 777390"/>
                <a:gd name="f12" fmla="val 1380716"/>
                <a:gd name="f13" fmla="val 777040"/>
                <a:gd name="f14" fmla="val 1381778"/>
                <a:gd name="f15" fmla="val 776940"/>
                <a:gd name="f16" fmla="val 859782"/>
                <a:gd name="f17" fmla="val 862656"/>
                <a:gd name="f18" fmla="val 8996"/>
                <a:gd name="f19" fmla="val 1164036"/>
                <a:gd name="f20" fmla="val 763920"/>
                <a:gd name="f21" fmla="val 1173743"/>
                <a:gd name="f22" fmla="val 906638"/>
                <a:gd name="f23" fmla="+- 0 0 -90"/>
                <a:gd name="f24" fmla="*/ f3 1 1419886"/>
                <a:gd name="f25" fmla="*/ f4 1 116403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19886"/>
                <a:gd name="f34" fmla="*/ f30 1 1164035"/>
                <a:gd name="f35" fmla="*/ 1378779 f31 1"/>
                <a:gd name="f36" fmla="*/ 777940 f30 1"/>
                <a:gd name="f37" fmla="*/ 1381778 f31 1"/>
                <a:gd name="f38" fmla="*/ 776940 f30 1"/>
                <a:gd name="f39" fmla="*/ 1419886 f31 1"/>
                <a:gd name="f40" fmla="*/ 0 f30 1"/>
                <a:gd name="f41" fmla="*/ 0 f31 1"/>
                <a:gd name="f42" fmla="*/ 859782 f30 1"/>
                <a:gd name="f43" fmla="*/ 862656 f30 1"/>
                <a:gd name="f44" fmla="*/ 8996 f31 1"/>
                <a:gd name="f45" fmla="*/ 1164036 f30 1"/>
                <a:gd name="f46" fmla="*/ 763920 f31 1"/>
                <a:gd name="f47" fmla="*/ 1173743 f31 1"/>
                <a:gd name="f48" fmla="*/ 906638 f30 1"/>
                <a:gd name="f49" fmla="+- f32 0 f1"/>
                <a:gd name="f50" fmla="*/ f35 1 1419886"/>
                <a:gd name="f51" fmla="*/ f36 1 1164035"/>
                <a:gd name="f52" fmla="*/ f37 1 1419886"/>
                <a:gd name="f53" fmla="*/ f38 1 1164035"/>
                <a:gd name="f54" fmla="*/ f39 1 1419886"/>
                <a:gd name="f55" fmla="*/ f40 1 1164035"/>
                <a:gd name="f56" fmla="*/ f41 1 1419886"/>
                <a:gd name="f57" fmla="*/ f42 1 1164035"/>
                <a:gd name="f58" fmla="*/ f43 1 1164035"/>
                <a:gd name="f59" fmla="*/ f44 1 1419886"/>
                <a:gd name="f60" fmla="*/ f45 1 1164035"/>
                <a:gd name="f61" fmla="*/ f46 1 1419886"/>
                <a:gd name="f62" fmla="*/ f47 1 1419886"/>
                <a:gd name="f63" fmla="*/ f48 1 1164035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3"/>
                <a:gd name="f73" fmla="*/ f55 1 f34"/>
                <a:gd name="f74" fmla="*/ f56 1 f33"/>
                <a:gd name="f75" fmla="*/ f57 1 f34"/>
                <a:gd name="f76" fmla="*/ f58 1 f34"/>
                <a:gd name="f77" fmla="*/ f59 1 f33"/>
                <a:gd name="f78" fmla="*/ f60 1 f34"/>
                <a:gd name="f79" fmla="*/ f61 1 f33"/>
                <a:gd name="f80" fmla="*/ f62 1 f33"/>
                <a:gd name="f81" fmla="*/ f63 1 f34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4 1"/>
                <a:gd name="f91" fmla="*/ f73 f25 1"/>
                <a:gd name="f92" fmla="*/ f74 f24 1"/>
                <a:gd name="f93" fmla="*/ f75 f25 1"/>
                <a:gd name="f94" fmla="*/ f76 f25 1"/>
                <a:gd name="f95" fmla="*/ f77 f24 1"/>
                <a:gd name="f96" fmla="*/ f78 f25 1"/>
                <a:gd name="f97" fmla="*/ f79 f24 1"/>
                <a:gd name="f98" fmla="*/ f80 f24 1"/>
                <a:gd name="f99" fmla="*/ f8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2" y="f94"/>
                </a:cxn>
                <a:cxn ang="f49">
                  <a:pos x="f95" y="f96"/>
                </a:cxn>
                <a:cxn ang="f49">
                  <a:pos x="f97" y="f96"/>
                </a:cxn>
                <a:cxn ang="f49">
                  <a:pos x="f98" y="f99"/>
                </a:cxn>
              </a:cxnLst>
              <a:rect l="f82" t="f85" r="f83" b="f84"/>
              <a:pathLst>
                <a:path w="1419886" h="116403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6" y="f5"/>
                  </a:lnTo>
                  <a:lnTo>
                    <a:pt x="f5" y="f16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20" y="f19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" name="Freeform: Shape 1026">
              <a:extLst>
                <a:ext uri="{FF2B5EF4-FFF2-40B4-BE49-F238E27FC236}">
                  <a16:creationId xmlns:a16="http://schemas.microsoft.com/office/drawing/2014/main" id="{F8BBE5F3-24C8-C63B-6D2C-6FE66F99B226}"/>
                </a:ext>
              </a:extLst>
            </p:cNvPr>
            <p:cNvSpPr/>
            <p:nvPr/>
          </p:nvSpPr>
          <p:spPr>
            <a:xfrm>
              <a:off x="8137510" y="6332110"/>
              <a:ext cx="62471" cy="5396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473"/>
                <a:gd name="f7" fmla="val 539659"/>
                <a:gd name="f8" fmla="val 4248"/>
                <a:gd name="f9" fmla="val 22741"/>
                <a:gd name="f10" fmla="val 4186"/>
                <a:gd name="f11" fmla="val 21991"/>
                <a:gd name="f12" fmla="val 21242"/>
                <a:gd name="f13" fmla="val 20492"/>
                <a:gd name="f14" fmla="val 19867"/>
                <a:gd name="f15" fmla="val 19242"/>
                <a:gd name="f16" fmla="val 18618"/>
                <a:gd name="f17" fmla="val 4398"/>
                <a:gd name="f18" fmla="val 17955"/>
                <a:gd name="f19" fmla="val 4648"/>
                <a:gd name="f20" fmla="val 17331"/>
                <a:gd name="f21" fmla="val 4998"/>
                <a:gd name="f22" fmla="val 16743"/>
                <a:gd name="f23" fmla="val 5210"/>
                <a:gd name="f24" fmla="val 16131"/>
                <a:gd name="f25" fmla="val 5510"/>
                <a:gd name="f26" fmla="val 15531"/>
                <a:gd name="f27" fmla="val 5872"/>
                <a:gd name="f28" fmla="val 14994"/>
                <a:gd name="f29" fmla="val 14119"/>
                <a:gd name="f30" fmla="val 5873"/>
                <a:gd name="f31" fmla="val 1250"/>
                <a:gd name="f32" fmla="val 539660"/>
                <a:gd name="f33" fmla="+- 0 0 -90"/>
                <a:gd name="f34" fmla="*/ f3 1 62473"/>
                <a:gd name="f35" fmla="*/ f4 1 539659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62473"/>
                <a:gd name="f44" fmla="*/ f40 1 539659"/>
                <a:gd name="f45" fmla="*/ 4248 f41 1"/>
                <a:gd name="f46" fmla="*/ 22741 f40 1"/>
                <a:gd name="f47" fmla="*/ 20492 f40 1"/>
                <a:gd name="f48" fmla="*/ 18618 f40 1"/>
                <a:gd name="f49" fmla="*/ 4998 f41 1"/>
                <a:gd name="f50" fmla="*/ 16743 f40 1"/>
                <a:gd name="f51" fmla="*/ 5872 f41 1"/>
                <a:gd name="f52" fmla="*/ 14994 f40 1"/>
                <a:gd name="f53" fmla="*/ 14119 f40 1"/>
                <a:gd name="f54" fmla="*/ 5873 f40 1"/>
                <a:gd name="f55" fmla="*/ 1250 f41 1"/>
                <a:gd name="f56" fmla="*/ 0 f40 1"/>
                <a:gd name="f57" fmla="*/ 0 f41 1"/>
                <a:gd name="f58" fmla="*/ 62473 f41 1"/>
                <a:gd name="f59" fmla="*/ 539660 f40 1"/>
                <a:gd name="f60" fmla="+- f42 0 f1"/>
                <a:gd name="f61" fmla="*/ f45 1 62473"/>
                <a:gd name="f62" fmla="*/ f46 1 539659"/>
                <a:gd name="f63" fmla="*/ f47 1 539659"/>
                <a:gd name="f64" fmla="*/ f48 1 539659"/>
                <a:gd name="f65" fmla="*/ f49 1 62473"/>
                <a:gd name="f66" fmla="*/ f50 1 539659"/>
                <a:gd name="f67" fmla="*/ f51 1 62473"/>
                <a:gd name="f68" fmla="*/ f52 1 539659"/>
                <a:gd name="f69" fmla="*/ f53 1 539659"/>
                <a:gd name="f70" fmla="*/ f54 1 539659"/>
                <a:gd name="f71" fmla="*/ f55 1 62473"/>
                <a:gd name="f72" fmla="*/ f56 1 539659"/>
                <a:gd name="f73" fmla="*/ f57 1 62473"/>
                <a:gd name="f74" fmla="*/ f58 1 62473"/>
                <a:gd name="f75" fmla="*/ f59 1 539659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4"/>
                <a:gd name="f83" fmla="*/ f64 1 f44"/>
                <a:gd name="f84" fmla="*/ f65 1 f43"/>
                <a:gd name="f85" fmla="*/ f66 1 f44"/>
                <a:gd name="f86" fmla="*/ f67 1 f43"/>
                <a:gd name="f87" fmla="*/ f68 1 f44"/>
                <a:gd name="f88" fmla="*/ f69 1 f44"/>
                <a:gd name="f89" fmla="*/ f70 1 f44"/>
                <a:gd name="f90" fmla="*/ f71 1 f43"/>
                <a:gd name="f91" fmla="*/ f72 1 f44"/>
                <a:gd name="f92" fmla="*/ f73 1 f43"/>
                <a:gd name="f93" fmla="*/ f74 1 f43"/>
                <a:gd name="f94" fmla="*/ f75 1 f44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5 1"/>
                <a:gd name="f102" fmla="*/ f83 f35 1"/>
                <a:gd name="f103" fmla="*/ f84 f34 1"/>
                <a:gd name="f104" fmla="*/ f85 f35 1"/>
                <a:gd name="f105" fmla="*/ f86 f34 1"/>
                <a:gd name="f106" fmla="*/ f87 f35 1"/>
                <a:gd name="f107" fmla="*/ f88 f35 1"/>
                <a:gd name="f108" fmla="*/ f89 f35 1"/>
                <a:gd name="f109" fmla="*/ f90 f34 1"/>
                <a:gd name="f110" fmla="*/ f91 f35 1"/>
                <a:gd name="f111" fmla="*/ f92 f34 1"/>
                <a:gd name="f112" fmla="*/ f93 f34 1"/>
                <a:gd name="f113" fmla="*/ f94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99" y="f101"/>
                </a:cxn>
                <a:cxn ang="f60">
                  <a:pos x="f99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5" y="f107"/>
                </a:cxn>
                <a:cxn ang="f60">
                  <a:pos x="f103" y="f108"/>
                </a:cxn>
                <a:cxn ang="f60">
                  <a:pos x="f109" y="f110"/>
                </a:cxn>
                <a:cxn ang="f60">
                  <a:pos x="f111" y="f110"/>
                </a:cxn>
                <a:cxn ang="f60">
                  <a:pos x="f112" y="f113"/>
                </a:cxn>
                <a:cxn ang="f60">
                  <a:pos x="f112" y="f113"/>
                </a:cxn>
                <a:cxn ang="f60">
                  <a:pos x="f99" y="f100"/>
                </a:cxn>
              </a:cxnLst>
              <a:rect l="f95" t="f98" r="f96" b="f97"/>
              <a:pathLst>
                <a:path w="62473" h="53965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4"/>
                    <a:pt x="f8" y="f15"/>
                    <a:pt x="f8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7" y="f29"/>
                  </a:lnTo>
                  <a:lnTo>
                    <a:pt x="f21" y="f30"/>
                  </a:lnTo>
                  <a:lnTo>
                    <a:pt x="f31" y="f5"/>
                  </a:lnTo>
                  <a:lnTo>
                    <a:pt x="f5" y="f5"/>
                  </a:lnTo>
                  <a:lnTo>
                    <a:pt x="f6" y="f32"/>
                  </a:lnTo>
                  <a:lnTo>
                    <a:pt x="f6" y="f3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" name="Freeform: Shape 1027">
              <a:extLst>
                <a:ext uri="{FF2B5EF4-FFF2-40B4-BE49-F238E27FC236}">
                  <a16:creationId xmlns:a16="http://schemas.microsoft.com/office/drawing/2014/main" id="{6E35AC20-9C68-8CF7-FD27-AB9581326905}"/>
                </a:ext>
              </a:extLst>
            </p:cNvPr>
            <p:cNvSpPr/>
            <p:nvPr/>
          </p:nvSpPr>
          <p:spPr>
            <a:xfrm>
              <a:off x="7865129" y="6363721"/>
              <a:ext cx="247518" cy="5085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518"/>
                <a:gd name="f7" fmla="val 508546"/>
                <a:gd name="f8" fmla="val 106582"/>
                <a:gd name="f9" fmla="val 53477"/>
                <a:gd name="f10" fmla="val 508547"/>
                <a:gd name="f11" fmla="val 185920"/>
                <a:gd name="f12" fmla="+- 0 0 -90"/>
                <a:gd name="f13" fmla="*/ f3 1 247518"/>
                <a:gd name="f14" fmla="*/ f4 1 50854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7518"/>
                <a:gd name="f23" fmla="*/ f19 1 508546"/>
                <a:gd name="f24" fmla="*/ 0 f20 1"/>
                <a:gd name="f25" fmla="*/ 106582 f19 1"/>
                <a:gd name="f26" fmla="*/ 53477 f20 1"/>
                <a:gd name="f27" fmla="*/ 508547 f19 1"/>
                <a:gd name="f28" fmla="*/ 247518 f20 1"/>
                <a:gd name="f29" fmla="*/ 185920 f20 1"/>
                <a:gd name="f30" fmla="*/ 0 f19 1"/>
                <a:gd name="f31" fmla="+- f21 0 f1"/>
                <a:gd name="f32" fmla="*/ f24 1 247518"/>
                <a:gd name="f33" fmla="*/ f25 1 508546"/>
                <a:gd name="f34" fmla="*/ f26 1 247518"/>
                <a:gd name="f35" fmla="*/ f27 1 508546"/>
                <a:gd name="f36" fmla="*/ f28 1 247518"/>
                <a:gd name="f37" fmla="*/ f29 1 247518"/>
                <a:gd name="f38" fmla="*/ f30 1 508546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247518" h="508546">
                  <a:moveTo>
                    <a:pt x="f5" y="f8"/>
                  </a:moveTo>
                  <a:lnTo>
                    <a:pt x="f9" y="f10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" name="Freeform: Shape 1028">
              <a:extLst>
                <a:ext uri="{FF2B5EF4-FFF2-40B4-BE49-F238E27FC236}">
                  <a16:creationId xmlns:a16="http://schemas.microsoft.com/office/drawing/2014/main" id="{E9E6FC9A-99CA-E7C0-FCCA-3744A3264292}"/>
                </a:ext>
              </a:extLst>
            </p:cNvPr>
            <p:cNvSpPr/>
            <p:nvPr/>
          </p:nvSpPr>
          <p:spPr>
            <a:xfrm>
              <a:off x="7682331" y="6174915"/>
              <a:ext cx="233025" cy="6973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024"/>
                <a:gd name="f7" fmla="val 697346"/>
                <a:gd name="f8" fmla="val 34985"/>
                <a:gd name="f9" fmla="val 247651"/>
                <a:gd name="f10" fmla="val 37859"/>
                <a:gd name="f11" fmla="val 267518"/>
                <a:gd name="f12" fmla="val 76842"/>
                <a:gd name="f13" fmla="val 543908"/>
                <a:gd name="f14" fmla="val 98582"/>
                <a:gd name="f15" fmla="val 697347"/>
                <a:gd name="f16" fmla="val 179547"/>
                <a:gd name="f17" fmla="val 295007"/>
                <a:gd name="f18" fmla="+- 0 0 -90"/>
                <a:gd name="f19" fmla="*/ f3 1 233024"/>
                <a:gd name="f20" fmla="*/ f4 1 69734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33024"/>
                <a:gd name="f29" fmla="*/ f25 1 697346"/>
                <a:gd name="f30" fmla="*/ 0 f26 1"/>
                <a:gd name="f31" fmla="*/ 0 f25 1"/>
                <a:gd name="f32" fmla="*/ 34985 f26 1"/>
                <a:gd name="f33" fmla="*/ 247651 f25 1"/>
                <a:gd name="f34" fmla="*/ 37859 f26 1"/>
                <a:gd name="f35" fmla="*/ 267518 f25 1"/>
                <a:gd name="f36" fmla="*/ 76842 f26 1"/>
                <a:gd name="f37" fmla="*/ 543908 f25 1"/>
                <a:gd name="f38" fmla="*/ 98582 f26 1"/>
                <a:gd name="f39" fmla="*/ 697347 f25 1"/>
                <a:gd name="f40" fmla="*/ 233024 f26 1"/>
                <a:gd name="f41" fmla="*/ 179547 f26 1"/>
                <a:gd name="f42" fmla="*/ 295007 f25 1"/>
                <a:gd name="f43" fmla="+- f27 0 f1"/>
                <a:gd name="f44" fmla="*/ f30 1 233024"/>
                <a:gd name="f45" fmla="*/ f31 1 697346"/>
                <a:gd name="f46" fmla="*/ f32 1 233024"/>
                <a:gd name="f47" fmla="*/ f33 1 697346"/>
                <a:gd name="f48" fmla="*/ f34 1 233024"/>
                <a:gd name="f49" fmla="*/ f35 1 697346"/>
                <a:gd name="f50" fmla="*/ f36 1 233024"/>
                <a:gd name="f51" fmla="*/ f37 1 697346"/>
                <a:gd name="f52" fmla="*/ f38 1 233024"/>
                <a:gd name="f53" fmla="*/ f39 1 697346"/>
                <a:gd name="f54" fmla="*/ f40 1 233024"/>
                <a:gd name="f55" fmla="*/ f41 1 233024"/>
                <a:gd name="f56" fmla="*/ f42 1 697346"/>
                <a:gd name="f57" fmla="*/ f21 1 f28"/>
                <a:gd name="f58" fmla="*/ f22 1 f28"/>
                <a:gd name="f59" fmla="*/ f21 1 f29"/>
                <a:gd name="f60" fmla="*/ f23 1 f29"/>
                <a:gd name="f61" fmla="*/ f44 1 f28"/>
                <a:gd name="f62" fmla="*/ f45 1 f29"/>
                <a:gd name="f63" fmla="*/ f46 1 f28"/>
                <a:gd name="f64" fmla="*/ f47 1 f29"/>
                <a:gd name="f65" fmla="*/ f48 1 f28"/>
                <a:gd name="f66" fmla="*/ f49 1 f29"/>
                <a:gd name="f67" fmla="*/ f50 1 f28"/>
                <a:gd name="f68" fmla="*/ f51 1 f29"/>
                <a:gd name="f69" fmla="*/ f52 1 f28"/>
                <a:gd name="f70" fmla="*/ f53 1 f29"/>
                <a:gd name="f71" fmla="*/ f54 1 f28"/>
                <a:gd name="f72" fmla="*/ f55 1 f28"/>
                <a:gd name="f73" fmla="*/ f56 1 f29"/>
                <a:gd name="f74" fmla="*/ f57 f19 1"/>
                <a:gd name="f75" fmla="*/ f58 f19 1"/>
                <a:gd name="f76" fmla="*/ f60 f20 1"/>
                <a:gd name="f77" fmla="*/ f59 f20 1"/>
                <a:gd name="f78" fmla="*/ f61 f19 1"/>
                <a:gd name="f79" fmla="*/ f62 f20 1"/>
                <a:gd name="f80" fmla="*/ f63 f19 1"/>
                <a:gd name="f81" fmla="*/ f64 f20 1"/>
                <a:gd name="f82" fmla="*/ f65 f19 1"/>
                <a:gd name="f83" fmla="*/ f66 f20 1"/>
                <a:gd name="f84" fmla="*/ f67 f19 1"/>
                <a:gd name="f85" fmla="*/ f68 f20 1"/>
                <a:gd name="f86" fmla="*/ f69 f19 1"/>
                <a:gd name="f87" fmla="*/ f70 f20 1"/>
                <a:gd name="f88" fmla="*/ f71 f19 1"/>
                <a:gd name="f89" fmla="*/ f72 f19 1"/>
                <a:gd name="f90" fmla="*/ f7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8" y="f79"/>
                </a:cxn>
                <a:cxn ang="f43">
                  <a:pos x="f80" y="f81"/>
                </a:cxn>
                <a:cxn ang="f43">
                  <a:pos x="f82" y="f83"/>
                </a:cxn>
                <a:cxn ang="f43">
                  <a:pos x="f84" y="f85"/>
                </a:cxn>
                <a:cxn ang="f43">
                  <a:pos x="f86" y="f87"/>
                </a:cxn>
                <a:cxn ang="f43">
                  <a:pos x="f88" y="f87"/>
                </a:cxn>
                <a:cxn ang="f43">
                  <a:pos x="f89" y="f90"/>
                </a:cxn>
                <a:cxn ang="f43">
                  <a:pos x="f78" y="f79"/>
                </a:cxn>
              </a:cxnLst>
              <a:rect l="f74" t="f77" r="f75" b="f76"/>
              <a:pathLst>
                <a:path w="233024" h="697346">
                  <a:moveTo>
                    <a:pt x="f5" y="f5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6" y="f15"/>
                  </a:lnTo>
                  <a:lnTo>
                    <a:pt x="f16" y="f17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" name="Freeform: Shape 1029">
              <a:extLst>
                <a:ext uri="{FF2B5EF4-FFF2-40B4-BE49-F238E27FC236}">
                  <a16:creationId xmlns:a16="http://schemas.microsoft.com/office/drawing/2014/main" id="{EC0AE980-00A4-BA38-E32D-117A2C11B71B}"/>
                </a:ext>
              </a:extLst>
            </p:cNvPr>
            <p:cNvSpPr/>
            <p:nvPr/>
          </p:nvSpPr>
          <p:spPr>
            <a:xfrm>
              <a:off x="7679963" y="5997366"/>
              <a:ext cx="370588" cy="469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0589"/>
                <a:gd name="f7" fmla="val 469312"/>
                <a:gd name="f8" fmla="val 336729"/>
                <a:gd name="f9" fmla="val 82592"/>
                <a:gd name="f10" fmla="val 284877"/>
                <a:gd name="f11" fmla="val 160186"/>
                <a:gd name="f12" fmla="val 1250"/>
                <a:gd name="f13" fmla="val 169058"/>
                <a:gd name="f14" fmla="val 183921"/>
                <a:gd name="f15" fmla="val 469313"/>
                <a:gd name="f16" fmla="val 370590"/>
                <a:gd name="f17" fmla="val 362356"/>
                <a:gd name="f18" fmla="val 370465"/>
                <a:gd name="f19" fmla="val 360981"/>
                <a:gd name="f20" fmla="val 346975"/>
                <a:gd name="f21" fmla="val 166933"/>
                <a:gd name="f22" fmla="+- 0 0 -90"/>
                <a:gd name="f23" fmla="*/ f3 1 370589"/>
                <a:gd name="f24" fmla="*/ f4 1 46931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70589"/>
                <a:gd name="f33" fmla="*/ f29 1 469312"/>
                <a:gd name="f34" fmla="*/ 336729 f30 1"/>
                <a:gd name="f35" fmla="*/ 82592 f29 1"/>
                <a:gd name="f36" fmla="*/ 284877 f30 1"/>
                <a:gd name="f37" fmla="*/ 0 f29 1"/>
                <a:gd name="f38" fmla="*/ 0 f30 1"/>
                <a:gd name="f39" fmla="*/ 160186 f29 1"/>
                <a:gd name="f40" fmla="*/ 1250 f30 1"/>
                <a:gd name="f41" fmla="*/ 169058 f29 1"/>
                <a:gd name="f42" fmla="*/ 183921 f30 1"/>
                <a:gd name="f43" fmla="*/ 469313 f29 1"/>
                <a:gd name="f44" fmla="*/ 370590 f30 1"/>
                <a:gd name="f45" fmla="*/ 362356 f29 1"/>
                <a:gd name="f46" fmla="*/ 370465 f30 1"/>
                <a:gd name="f47" fmla="*/ 360981 f29 1"/>
                <a:gd name="f48" fmla="*/ 346975 f30 1"/>
                <a:gd name="f49" fmla="*/ 166933 f29 1"/>
                <a:gd name="f50" fmla="+- f31 0 f1"/>
                <a:gd name="f51" fmla="*/ f34 1 370589"/>
                <a:gd name="f52" fmla="*/ f35 1 469312"/>
                <a:gd name="f53" fmla="*/ f36 1 370589"/>
                <a:gd name="f54" fmla="*/ f37 1 469312"/>
                <a:gd name="f55" fmla="*/ f38 1 370589"/>
                <a:gd name="f56" fmla="*/ f39 1 469312"/>
                <a:gd name="f57" fmla="*/ f40 1 370589"/>
                <a:gd name="f58" fmla="*/ f41 1 469312"/>
                <a:gd name="f59" fmla="*/ f42 1 370589"/>
                <a:gd name="f60" fmla="*/ f43 1 469312"/>
                <a:gd name="f61" fmla="*/ f44 1 370589"/>
                <a:gd name="f62" fmla="*/ f45 1 469312"/>
                <a:gd name="f63" fmla="*/ f46 1 370589"/>
                <a:gd name="f64" fmla="*/ f47 1 469312"/>
                <a:gd name="f65" fmla="*/ f48 1 370589"/>
                <a:gd name="f66" fmla="*/ f49 1 469312"/>
                <a:gd name="f67" fmla="*/ f25 1 f32"/>
                <a:gd name="f68" fmla="*/ f26 1 f32"/>
                <a:gd name="f69" fmla="*/ f25 1 f33"/>
                <a:gd name="f70" fmla="*/ f27 1 f33"/>
                <a:gd name="f71" fmla="*/ f51 1 f32"/>
                <a:gd name="f72" fmla="*/ f52 1 f33"/>
                <a:gd name="f73" fmla="*/ f53 1 f32"/>
                <a:gd name="f74" fmla="*/ f54 1 f33"/>
                <a:gd name="f75" fmla="*/ f55 1 f32"/>
                <a:gd name="f76" fmla="*/ f56 1 f33"/>
                <a:gd name="f77" fmla="*/ f57 1 f32"/>
                <a:gd name="f78" fmla="*/ f58 1 f33"/>
                <a:gd name="f79" fmla="*/ f59 1 f32"/>
                <a:gd name="f80" fmla="*/ f60 1 f33"/>
                <a:gd name="f81" fmla="*/ f61 1 f32"/>
                <a:gd name="f82" fmla="*/ f62 1 f33"/>
                <a:gd name="f83" fmla="*/ f63 1 f32"/>
                <a:gd name="f84" fmla="*/ f64 1 f33"/>
                <a:gd name="f85" fmla="*/ f65 1 f32"/>
                <a:gd name="f86" fmla="*/ f66 1 f33"/>
                <a:gd name="f87" fmla="*/ f67 f23 1"/>
                <a:gd name="f88" fmla="*/ f68 f23 1"/>
                <a:gd name="f89" fmla="*/ f70 f24 1"/>
                <a:gd name="f90" fmla="*/ f69 f24 1"/>
                <a:gd name="f91" fmla="*/ f71 f23 1"/>
                <a:gd name="f92" fmla="*/ f72 f24 1"/>
                <a:gd name="f93" fmla="*/ f73 f23 1"/>
                <a:gd name="f94" fmla="*/ f74 f24 1"/>
                <a:gd name="f95" fmla="*/ f75 f23 1"/>
                <a:gd name="f96" fmla="*/ f76 f24 1"/>
                <a:gd name="f97" fmla="*/ f77 f23 1"/>
                <a:gd name="f98" fmla="*/ f78 f24 1"/>
                <a:gd name="f99" fmla="*/ f79 f23 1"/>
                <a:gd name="f100" fmla="*/ f80 f24 1"/>
                <a:gd name="f101" fmla="*/ f81 f23 1"/>
                <a:gd name="f102" fmla="*/ f82 f24 1"/>
                <a:gd name="f103" fmla="*/ f83 f23 1"/>
                <a:gd name="f104" fmla="*/ f84 f24 1"/>
                <a:gd name="f105" fmla="*/ f85 f23 1"/>
                <a:gd name="f106" fmla="*/ f86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101" y="f102"/>
                </a:cxn>
                <a:cxn ang="f50">
                  <a:pos x="f103" y="f104"/>
                </a:cxn>
                <a:cxn ang="f50">
                  <a:pos x="f105" y="f106"/>
                </a:cxn>
                <a:cxn ang="f50">
                  <a:pos x="f91" y="f92"/>
                </a:cxn>
              </a:cxnLst>
              <a:rect l="f87" t="f90" r="f88" b="f89"/>
              <a:pathLst>
                <a:path w="370589" h="469312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" name="Freeform: Shape 1030">
              <a:extLst>
                <a:ext uri="{FF2B5EF4-FFF2-40B4-BE49-F238E27FC236}">
                  <a16:creationId xmlns:a16="http://schemas.microsoft.com/office/drawing/2014/main" id="{58EAC706-D88D-DB45-F8B0-ED9BED7D9AB2}"/>
                </a:ext>
              </a:extLst>
            </p:cNvPr>
            <p:cNvSpPr/>
            <p:nvPr/>
          </p:nvSpPr>
          <p:spPr>
            <a:xfrm>
              <a:off x="6974640" y="4975771"/>
              <a:ext cx="1131634" cy="14645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1635"/>
                <a:gd name="f7" fmla="val 1464540"/>
                <a:gd name="f8" fmla="val 989198"/>
                <a:gd name="f9" fmla="val 998352"/>
                <a:gd name="f10" fmla="val 990072"/>
                <a:gd name="f11" fmla="val 991821"/>
                <a:gd name="f12" fmla="val 993446"/>
                <a:gd name="f13" fmla="val 995195"/>
                <a:gd name="f14" fmla="val 996819"/>
                <a:gd name="f15" fmla="val 999102"/>
                <a:gd name="f16" fmla="val 998194"/>
                <a:gd name="f17" fmla="val 1000101"/>
                <a:gd name="f18" fmla="val 999568"/>
                <a:gd name="f19" fmla="val 1001601"/>
                <a:gd name="f20" fmla="val 1002225"/>
                <a:gd name="f21" fmla="val 1036177"/>
                <a:gd name="f22" fmla="val 1060577"/>
                <a:gd name="f23" fmla="val 1059702"/>
                <a:gd name="f24" fmla="val 1059203"/>
                <a:gd name="f25" fmla="val 1036102"/>
                <a:gd name="f26" fmla="val 1058540"/>
                <a:gd name="f27" fmla="val 1057866"/>
                <a:gd name="f28" fmla="val 1057203"/>
                <a:gd name="f29" fmla="val 1036327"/>
                <a:gd name="f30" fmla="val 1056566"/>
                <a:gd name="f31" fmla="val 1036540"/>
                <a:gd name="f32" fmla="val 1055929"/>
                <a:gd name="f33" fmla="val 1036802"/>
                <a:gd name="f34" fmla="val 1055329"/>
                <a:gd name="f35" fmla="val 1054705"/>
                <a:gd name="f36" fmla="val 1054080"/>
                <a:gd name="f37" fmla="val 1037677"/>
                <a:gd name="f38" fmla="val 1053580"/>
                <a:gd name="f39" fmla="val 1039051"/>
                <a:gd name="f40" fmla="val 1052205"/>
                <a:gd name="f41" fmla="val 1039451"/>
                <a:gd name="f42" fmla="val 1051731"/>
                <a:gd name="f43" fmla="val 1039913"/>
                <a:gd name="f44" fmla="val 1051306"/>
                <a:gd name="f45" fmla="val 1040425"/>
                <a:gd name="f46" fmla="val 1050956"/>
                <a:gd name="f47" fmla="val 1131636"/>
                <a:gd name="f48" fmla="val 999601"/>
                <a:gd name="f49" fmla="val 497160"/>
                <a:gd name="f50" fmla="val 262395"/>
                <a:gd name="f51" fmla="val 1874"/>
                <a:gd name="f52" fmla="val 272766"/>
                <a:gd name="f53" fmla="val 718440"/>
                <a:gd name="f54" fmla="val 1464541"/>
                <a:gd name="f55" fmla="val 717190"/>
                <a:gd name="f56" fmla="val 1455045"/>
                <a:gd name="f57" fmla="val 1454045"/>
                <a:gd name="f58" fmla="val 717128"/>
                <a:gd name="f59" fmla="val 1453333"/>
                <a:gd name="f60" fmla="val 1452633"/>
                <a:gd name="f61" fmla="val 1451921"/>
                <a:gd name="f62" fmla="val 1451296"/>
                <a:gd name="f63" fmla="val 1450547"/>
                <a:gd name="f64" fmla="val 1449922"/>
                <a:gd name="f65" fmla="val 717940"/>
                <a:gd name="f66" fmla="val 1448047"/>
                <a:gd name="f67" fmla="val 718152"/>
                <a:gd name="f68" fmla="val 1447435"/>
                <a:gd name="f69" fmla="val 718452"/>
                <a:gd name="f70" fmla="val 1446836"/>
                <a:gd name="f71" fmla="val 718814"/>
                <a:gd name="f72" fmla="val 1446298"/>
                <a:gd name="f73" fmla="val 720064"/>
                <a:gd name="f74" fmla="val 1444924"/>
                <a:gd name="f75" fmla="val 720451"/>
                <a:gd name="f76" fmla="val 1444399"/>
                <a:gd name="f77" fmla="val 720914"/>
                <a:gd name="f78" fmla="val 1443937"/>
                <a:gd name="f79" fmla="val 721438"/>
                <a:gd name="f80" fmla="val 1443549"/>
                <a:gd name="f81" fmla="val 683954"/>
                <a:gd name="f82" fmla="val 1178530"/>
                <a:gd name="f83" fmla="val 1177781"/>
                <a:gd name="f84" fmla="val 683892"/>
                <a:gd name="f85" fmla="val 1177030"/>
                <a:gd name="f86" fmla="val 1176281"/>
                <a:gd name="f87" fmla="val 1175531"/>
                <a:gd name="f88" fmla="val 1174907"/>
                <a:gd name="f89" fmla="val 1174157"/>
                <a:gd name="f90" fmla="val 1173532"/>
                <a:gd name="f91" fmla="val 684704"/>
                <a:gd name="f92" fmla="val 1171658"/>
                <a:gd name="f93" fmla="val 684942"/>
                <a:gd name="f94" fmla="val 1171046"/>
                <a:gd name="f95" fmla="val 685242"/>
                <a:gd name="f96" fmla="val 1170471"/>
                <a:gd name="f97" fmla="val 685579"/>
                <a:gd name="f98" fmla="val 1169909"/>
                <a:gd name="f99" fmla="val 686828"/>
                <a:gd name="f100" fmla="val 1168534"/>
                <a:gd name="f101" fmla="val 687228"/>
                <a:gd name="f102" fmla="val 1168059"/>
                <a:gd name="f103" fmla="val 687690"/>
                <a:gd name="f104" fmla="val 1167634"/>
                <a:gd name="f105" fmla="val 688203"/>
                <a:gd name="f106" fmla="val 1167284"/>
                <a:gd name="f107" fmla="+- 0 0 -90"/>
                <a:gd name="f108" fmla="*/ f3 1 1131635"/>
                <a:gd name="f109" fmla="*/ f4 1 1464540"/>
                <a:gd name="f110" fmla="val f5"/>
                <a:gd name="f111" fmla="val f6"/>
                <a:gd name="f112" fmla="val f7"/>
                <a:gd name="f113" fmla="*/ f107 f0 1"/>
                <a:gd name="f114" fmla="+- f112 0 f110"/>
                <a:gd name="f115" fmla="+- f111 0 f110"/>
                <a:gd name="f116" fmla="*/ f113 1 f2"/>
                <a:gd name="f117" fmla="*/ f115 1 1131635"/>
                <a:gd name="f118" fmla="*/ f114 1 1464540"/>
                <a:gd name="f119" fmla="*/ 989198 f115 1"/>
                <a:gd name="f120" fmla="*/ 998352 f114 1"/>
                <a:gd name="f121" fmla="*/ 990072 f115 1"/>
                <a:gd name="f122" fmla="*/ 991821 f115 1"/>
                <a:gd name="f123" fmla="*/ 993446 f115 1"/>
                <a:gd name="f124" fmla="*/ 995195 f115 1"/>
                <a:gd name="f125" fmla="*/ 996819 f115 1"/>
                <a:gd name="f126" fmla="*/ 999102 f114 1"/>
                <a:gd name="f127" fmla="*/ 998194 f115 1"/>
                <a:gd name="f128" fmla="*/ 1000101 f114 1"/>
                <a:gd name="f129" fmla="*/ 999568 f115 1"/>
                <a:gd name="f130" fmla="*/ 1001601 f114 1"/>
                <a:gd name="f131" fmla="*/ 1002225 f114 1"/>
                <a:gd name="f132" fmla="*/ 1036177 f115 1"/>
                <a:gd name="f133" fmla="*/ 1060577 f114 1"/>
                <a:gd name="f134" fmla="*/ 1059203 f114 1"/>
                <a:gd name="f135" fmla="*/ 1057203 f114 1"/>
                <a:gd name="f136" fmla="*/ 1036802 f115 1"/>
                <a:gd name="f137" fmla="*/ 1055329 f114 1"/>
                <a:gd name="f138" fmla="*/ 1037677 f115 1"/>
                <a:gd name="f139" fmla="*/ 1053580 f114 1"/>
                <a:gd name="f140" fmla="*/ 1039051 f115 1"/>
                <a:gd name="f141" fmla="*/ 1052205 f114 1"/>
                <a:gd name="f142" fmla="*/ 1040425 f115 1"/>
                <a:gd name="f143" fmla="*/ 1050956 f114 1"/>
                <a:gd name="f144" fmla="*/ 1131636 f115 1"/>
                <a:gd name="f145" fmla="*/ 999601 f114 1"/>
                <a:gd name="f146" fmla="*/ 497160 f115 1"/>
                <a:gd name="f147" fmla="*/ 0 f114 1"/>
                <a:gd name="f148" fmla="*/ 0 f115 1"/>
                <a:gd name="f149" fmla="*/ 262395 f114 1"/>
                <a:gd name="f150" fmla="*/ 1874 f115 1"/>
                <a:gd name="f151" fmla="*/ 272766 f114 1"/>
                <a:gd name="f152" fmla="*/ 718440 f115 1"/>
                <a:gd name="f153" fmla="*/ 1464541 f114 1"/>
                <a:gd name="f154" fmla="*/ 717190 f115 1"/>
                <a:gd name="f155" fmla="*/ 1455045 f114 1"/>
                <a:gd name="f156" fmla="*/ 1454045 f114 1"/>
                <a:gd name="f157" fmla="*/ 1451921 f114 1"/>
                <a:gd name="f158" fmla="*/ 1449922 f114 1"/>
                <a:gd name="f159" fmla="*/ 717940 f115 1"/>
                <a:gd name="f160" fmla="*/ 1448047 f114 1"/>
                <a:gd name="f161" fmla="*/ 718814 f115 1"/>
                <a:gd name="f162" fmla="*/ 1446298 f114 1"/>
                <a:gd name="f163" fmla="*/ 720064 f115 1"/>
                <a:gd name="f164" fmla="*/ 1444924 f114 1"/>
                <a:gd name="f165" fmla="*/ 721438 f115 1"/>
                <a:gd name="f166" fmla="*/ 1443549 f114 1"/>
                <a:gd name="f167" fmla="*/ 683954 f115 1"/>
                <a:gd name="f168" fmla="*/ 1178530 f114 1"/>
                <a:gd name="f169" fmla="*/ 1177781 f114 1"/>
                <a:gd name="f170" fmla="*/ 1175531 f114 1"/>
                <a:gd name="f171" fmla="*/ 1173532 f114 1"/>
                <a:gd name="f172" fmla="*/ 684704 f115 1"/>
                <a:gd name="f173" fmla="*/ 1171658 f114 1"/>
                <a:gd name="f174" fmla="*/ 685579 f115 1"/>
                <a:gd name="f175" fmla="*/ 1169909 f114 1"/>
                <a:gd name="f176" fmla="*/ 686828 f115 1"/>
                <a:gd name="f177" fmla="*/ 1168534 f114 1"/>
                <a:gd name="f178" fmla="*/ 688203 f115 1"/>
                <a:gd name="f179" fmla="*/ 1167284 f114 1"/>
                <a:gd name="f180" fmla="+- f116 0 f1"/>
                <a:gd name="f181" fmla="*/ f119 1 1131635"/>
                <a:gd name="f182" fmla="*/ f120 1 1464540"/>
                <a:gd name="f183" fmla="*/ f121 1 1131635"/>
                <a:gd name="f184" fmla="*/ f122 1 1131635"/>
                <a:gd name="f185" fmla="*/ f123 1 1131635"/>
                <a:gd name="f186" fmla="*/ f124 1 1131635"/>
                <a:gd name="f187" fmla="*/ f125 1 1131635"/>
                <a:gd name="f188" fmla="*/ f126 1 1464540"/>
                <a:gd name="f189" fmla="*/ f127 1 1131635"/>
                <a:gd name="f190" fmla="*/ f128 1 1464540"/>
                <a:gd name="f191" fmla="*/ f129 1 1131635"/>
                <a:gd name="f192" fmla="*/ f130 1 1464540"/>
                <a:gd name="f193" fmla="*/ f131 1 1464540"/>
                <a:gd name="f194" fmla="*/ f132 1 1131635"/>
                <a:gd name="f195" fmla="*/ f133 1 1464540"/>
                <a:gd name="f196" fmla="*/ f134 1 1464540"/>
                <a:gd name="f197" fmla="*/ f135 1 1464540"/>
                <a:gd name="f198" fmla="*/ f136 1 1131635"/>
                <a:gd name="f199" fmla="*/ f137 1 1464540"/>
                <a:gd name="f200" fmla="*/ f138 1 1131635"/>
                <a:gd name="f201" fmla="*/ f139 1 1464540"/>
                <a:gd name="f202" fmla="*/ f140 1 1131635"/>
                <a:gd name="f203" fmla="*/ f141 1 1464540"/>
                <a:gd name="f204" fmla="*/ f142 1 1131635"/>
                <a:gd name="f205" fmla="*/ f143 1 1464540"/>
                <a:gd name="f206" fmla="*/ f144 1 1131635"/>
                <a:gd name="f207" fmla="*/ f145 1 1464540"/>
                <a:gd name="f208" fmla="*/ f146 1 1131635"/>
                <a:gd name="f209" fmla="*/ f147 1 1464540"/>
                <a:gd name="f210" fmla="*/ f148 1 1131635"/>
                <a:gd name="f211" fmla="*/ f149 1 1464540"/>
                <a:gd name="f212" fmla="*/ f150 1 1131635"/>
                <a:gd name="f213" fmla="*/ f151 1 1464540"/>
                <a:gd name="f214" fmla="*/ f152 1 1131635"/>
                <a:gd name="f215" fmla="*/ f153 1 1464540"/>
                <a:gd name="f216" fmla="*/ f154 1 1131635"/>
                <a:gd name="f217" fmla="*/ f155 1 1464540"/>
                <a:gd name="f218" fmla="*/ f156 1 1464540"/>
                <a:gd name="f219" fmla="*/ f157 1 1464540"/>
                <a:gd name="f220" fmla="*/ f158 1 1464540"/>
                <a:gd name="f221" fmla="*/ f159 1 1131635"/>
                <a:gd name="f222" fmla="*/ f160 1 1464540"/>
                <a:gd name="f223" fmla="*/ f161 1 1131635"/>
                <a:gd name="f224" fmla="*/ f162 1 1464540"/>
                <a:gd name="f225" fmla="*/ f163 1 1131635"/>
                <a:gd name="f226" fmla="*/ f164 1 1464540"/>
                <a:gd name="f227" fmla="*/ f165 1 1131635"/>
                <a:gd name="f228" fmla="*/ f166 1 1464540"/>
                <a:gd name="f229" fmla="*/ f167 1 1131635"/>
                <a:gd name="f230" fmla="*/ f168 1 1464540"/>
                <a:gd name="f231" fmla="*/ f169 1 1464540"/>
                <a:gd name="f232" fmla="*/ f170 1 1464540"/>
                <a:gd name="f233" fmla="*/ f171 1 1464540"/>
                <a:gd name="f234" fmla="*/ f172 1 1131635"/>
                <a:gd name="f235" fmla="*/ f173 1 1464540"/>
                <a:gd name="f236" fmla="*/ f174 1 1131635"/>
                <a:gd name="f237" fmla="*/ f175 1 1464540"/>
                <a:gd name="f238" fmla="*/ f176 1 1131635"/>
                <a:gd name="f239" fmla="*/ f177 1 1464540"/>
                <a:gd name="f240" fmla="*/ f178 1 1131635"/>
                <a:gd name="f241" fmla="*/ f179 1 1464540"/>
                <a:gd name="f242" fmla="*/ f110 1 f117"/>
                <a:gd name="f243" fmla="*/ f111 1 f117"/>
                <a:gd name="f244" fmla="*/ f110 1 f118"/>
                <a:gd name="f245" fmla="*/ f112 1 f118"/>
                <a:gd name="f246" fmla="*/ f181 1 f117"/>
                <a:gd name="f247" fmla="*/ f182 1 f118"/>
                <a:gd name="f248" fmla="*/ f183 1 f117"/>
                <a:gd name="f249" fmla="*/ f184 1 f117"/>
                <a:gd name="f250" fmla="*/ f185 1 f117"/>
                <a:gd name="f251" fmla="*/ f186 1 f117"/>
                <a:gd name="f252" fmla="*/ f187 1 f117"/>
                <a:gd name="f253" fmla="*/ f188 1 f118"/>
                <a:gd name="f254" fmla="*/ f189 1 f117"/>
                <a:gd name="f255" fmla="*/ f190 1 f118"/>
                <a:gd name="f256" fmla="*/ f191 1 f117"/>
                <a:gd name="f257" fmla="*/ f192 1 f118"/>
                <a:gd name="f258" fmla="*/ f193 1 f118"/>
                <a:gd name="f259" fmla="*/ f194 1 f117"/>
                <a:gd name="f260" fmla="*/ f195 1 f118"/>
                <a:gd name="f261" fmla="*/ f196 1 f118"/>
                <a:gd name="f262" fmla="*/ f197 1 f118"/>
                <a:gd name="f263" fmla="*/ f198 1 f117"/>
                <a:gd name="f264" fmla="*/ f199 1 f118"/>
                <a:gd name="f265" fmla="*/ f200 1 f117"/>
                <a:gd name="f266" fmla="*/ f201 1 f118"/>
                <a:gd name="f267" fmla="*/ f202 1 f117"/>
                <a:gd name="f268" fmla="*/ f203 1 f118"/>
                <a:gd name="f269" fmla="*/ f204 1 f117"/>
                <a:gd name="f270" fmla="*/ f205 1 f118"/>
                <a:gd name="f271" fmla="*/ f206 1 f117"/>
                <a:gd name="f272" fmla="*/ f207 1 f118"/>
                <a:gd name="f273" fmla="*/ f208 1 f117"/>
                <a:gd name="f274" fmla="*/ f209 1 f118"/>
                <a:gd name="f275" fmla="*/ f210 1 f117"/>
                <a:gd name="f276" fmla="*/ f211 1 f118"/>
                <a:gd name="f277" fmla="*/ f212 1 f117"/>
                <a:gd name="f278" fmla="*/ f213 1 f118"/>
                <a:gd name="f279" fmla="*/ f214 1 f117"/>
                <a:gd name="f280" fmla="*/ f215 1 f118"/>
                <a:gd name="f281" fmla="*/ f216 1 f117"/>
                <a:gd name="f282" fmla="*/ f217 1 f118"/>
                <a:gd name="f283" fmla="*/ f218 1 f118"/>
                <a:gd name="f284" fmla="*/ f219 1 f118"/>
                <a:gd name="f285" fmla="*/ f220 1 f118"/>
                <a:gd name="f286" fmla="*/ f221 1 f117"/>
                <a:gd name="f287" fmla="*/ f222 1 f118"/>
                <a:gd name="f288" fmla="*/ f223 1 f117"/>
                <a:gd name="f289" fmla="*/ f224 1 f118"/>
                <a:gd name="f290" fmla="*/ f225 1 f117"/>
                <a:gd name="f291" fmla="*/ f226 1 f118"/>
                <a:gd name="f292" fmla="*/ f227 1 f117"/>
                <a:gd name="f293" fmla="*/ f228 1 f118"/>
                <a:gd name="f294" fmla="*/ f229 1 f117"/>
                <a:gd name="f295" fmla="*/ f230 1 f118"/>
                <a:gd name="f296" fmla="*/ f231 1 f118"/>
                <a:gd name="f297" fmla="*/ f232 1 f118"/>
                <a:gd name="f298" fmla="*/ f233 1 f118"/>
                <a:gd name="f299" fmla="*/ f234 1 f117"/>
                <a:gd name="f300" fmla="*/ f235 1 f118"/>
                <a:gd name="f301" fmla="*/ f236 1 f117"/>
                <a:gd name="f302" fmla="*/ f237 1 f118"/>
                <a:gd name="f303" fmla="*/ f238 1 f117"/>
                <a:gd name="f304" fmla="*/ f239 1 f118"/>
                <a:gd name="f305" fmla="*/ f240 1 f117"/>
                <a:gd name="f306" fmla="*/ f241 1 f118"/>
                <a:gd name="f307" fmla="*/ f242 f108 1"/>
                <a:gd name="f308" fmla="*/ f243 f108 1"/>
                <a:gd name="f309" fmla="*/ f245 f109 1"/>
                <a:gd name="f310" fmla="*/ f244 f109 1"/>
                <a:gd name="f311" fmla="*/ f246 f108 1"/>
                <a:gd name="f312" fmla="*/ f247 f109 1"/>
                <a:gd name="f313" fmla="*/ f248 f108 1"/>
                <a:gd name="f314" fmla="*/ f249 f108 1"/>
                <a:gd name="f315" fmla="*/ f250 f108 1"/>
                <a:gd name="f316" fmla="*/ f251 f108 1"/>
                <a:gd name="f317" fmla="*/ f252 f108 1"/>
                <a:gd name="f318" fmla="*/ f253 f109 1"/>
                <a:gd name="f319" fmla="*/ f254 f108 1"/>
                <a:gd name="f320" fmla="*/ f255 f109 1"/>
                <a:gd name="f321" fmla="*/ f256 f108 1"/>
                <a:gd name="f322" fmla="*/ f257 f109 1"/>
                <a:gd name="f323" fmla="*/ f258 f109 1"/>
                <a:gd name="f324" fmla="*/ f259 f108 1"/>
                <a:gd name="f325" fmla="*/ f260 f109 1"/>
                <a:gd name="f326" fmla="*/ f261 f109 1"/>
                <a:gd name="f327" fmla="*/ f262 f109 1"/>
                <a:gd name="f328" fmla="*/ f263 f108 1"/>
                <a:gd name="f329" fmla="*/ f264 f109 1"/>
                <a:gd name="f330" fmla="*/ f265 f108 1"/>
                <a:gd name="f331" fmla="*/ f266 f109 1"/>
                <a:gd name="f332" fmla="*/ f267 f108 1"/>
                <a:gd name="f333" fmla="*/ f268 f109 1"/>
                <a:gd name="f334" fmla="*/ f269 f108 1"/>
                <a:gd name="f335" fmla="*/ f270 f109 1"/>
                <a:gd name="f336" fmla="*/ f271 f108 1"/>
                <a:gd name="f337" fmla="*/ f272 f109 1"/>
                <a:gd name="f338" fmla="*/ f273 f108 1"/>
                <a:gd name="f339" fmla="*/ f274 f109 1"/>
                <a:gd name="f340" fmla="*/ f275 f108 1"/>
                <a:gd name="f341" fmla="*/ f276 f109 1"/>
                <a:gd name="f342" fmla="*/ f277 f108 1"/>
                <a:gd name="f343" fmla="*/ f278 f109 1"/>
                <a:gd name="f344" fmla="*/ f279 f108 1"/>
                <a:gd name="f345" fmla="*/ f280 f109 1"/>
                <a:gd name="f346" fmla="*/ f281 f108 1"/>
                <a:gd name="f347" fmla="*/ f282 f109 1"/>
                <a:gd name="f348" fmla="*/ f283 f109 1"/>
                <a:gd name="f349" fmla="*/ f284 f109 1"/>
                <a:gd name="f350" fmla="*/ f285 f109 1"/>
                <a:gd name="f351" fmla="*/ f286 f108 1"/>
                <a:gd name="f352" fmla="*/ f287 f109 1"/>
                <a:gd name="f353" fmla="*/ f288 f108 1"/>
                <a:gd name="f354" fmla="*/ f289 f109 1"/>
                <a:gd name="f355" fmla="*/ f290 f108 1"/>
                <a:gd name="f356" fmla="*/ f291 f109 1"/>
                <a:gd name="f357" fmla="*/ f292 f108 1"/>
                <a:gd name="f358" fmla="*/ f293 f109 1"/>
                <a:gd name="f359" fmla="*/ f294 f108 1"/>
                <a:gd name="f360" fmla="*/ f295 f109 1"/>
                <a:gd name="f361" fmla="*/ f296 f109 1"/>
                <a:gd name="f362" fmla="*/ f297 f109 1"/>
                <a:gd name="f363" fmla="*/ f298 f109 1"/>
                <a:gd name="f364" fmla="*/ f299 f108 1"/>
                <a:gd name="f365" fmla="*/ f300 f109 1"/>
                <a:gd name="f366" fmla="*/ f301 f108 1"/>
                <a:gd name="f367" fmla="*/ f302 f109 1"/>
                <a:gd name="f368" fmla="*/ f303 f108 1"/>
                <a:gd name="f369" fmla="*/ f304 f109 1"/>
                <a:gd name="f370" fmla="*/ f305 f108 1"/>
                <a:gd name="f371" fmla="*/ f306 f10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0">
                  <a:pos x="f311" y="f312"/>
                </a:cxn>
                <a:cxn ang="f180">
                  <a:pos x="f313" y="f312"/>
                </a:cxn>
                <a:cxn ang="f180">
                  <a:pos x="f314" y="f312"/>
                </a:cxn>
                <a:cxn ang="f180">
                  <a:pos x="f315" y="f312"/>
                </a:cxn>
                <a:cxn ang="f180">
                  <a:pos x="f316" y="f312"/>
                </a:cxn>
                <a:cxn ang="f180">
                  <a:pos x="f317" y="f318"/>
                </a:cxn>
                <a:cxn ang="f180">
                  <a:pos x="f319" y="f320"/>
                </a:cxn>
                <a:cxn ang="f180">
                  <a:pos x="f321" y="f322"/>
                </a:cxn>
                <a:cxn ang="f180">
                  <a:pos x="f321" y="f323"/>
                </a:cxn>
                <a:cxn ang="f180">
                  <a:pos x="f324" y="f325"/>
                </a:cxn>
                <a:cxn ang="f180">
                  <a:pos x="f324" y="f326"/>
                </a:cxn>
                <a:cxn ang="f180">
                  <a:pos x="f324" y="f327"/>
                </a:cxn>
                <a:cxn ang="f180">
                  <a:pos x="f328" y="f329"/>
                </a:cxn>
                <a:cxn ang="f180">
                  <a:pos x="f330" y="f331"/>
                </a:cxn>
                <a:cxn ang="f180">
                  <a:pos x="f332" y="f333"/>
                </a:cxn>
                <a:cxn ang="f180">
                  <a:pos x="f334" y="f335"/>
                </a:cxn>
                <a:cxn ang="f180">
                  <a:pos x="f334" y="f335"/>
                </a:cxn>
                <a:cxn ang="f180">
                  <a:pos x="f336" y="f337"/>
                </a:cxn>
                <a:cxn ang="f180">
                  <a:pos x="f338" y="f339"/>
                </a:cxn>
                <a:cxn ang="f180">
                  <a:pos x="f338" y="f339"/>
                </a:cxn>
                <a:cxn ang="f180">
                  <a:pos x="f340" y="f341"/>
                </a:cxn>
                <a:cxn ang="f180">
                  <a:pos x="f342" y="f343"/>
                </a:cxn>
                <a:cxn ang="f180">
                  <a:pos x="f344" y="f345"/>
                </a:cxn>
                <a:cxn ang="f180">
                  <a:pos x="f346" y="f347"/>
                </a:cxn>
                <a:cxn ang="f180">
                  <a:pos x="f346" y="f348"/>
                </a:cxn>
                <a:cxn ang="f180">
                  <a:pos x="f346" y="f349"/>
                </a:cxn>
                <a:cxn ang="f180">
                  <a:pos x="f346" y="f350"/>
                </a:cxn>
                <a:cxn ang="f180">
                  <a:pos x="f351" y="f352"/>
                </a:cxn>
                <a:cxn ang="f180">
                  <a:pos x="f353" y="f354"/>
                </a:cxn>
                <a:cxn ang="f180">
                  <a:pos x="f355" y="f356"/>
                </a:cxn>
                <a:cxn ang="f180">
                  <a:pos x="f357" y="f358"/>
                </a:cxn>
                <a:cxn ang="f180">
                  <a:pos x="f357" y="f358"/>
                </a:cxn>
                <a:cxn ang="f180">
                  <a:pos x="f357" y="f358"/>
                </a:cxn>
                <a:cxn ang="f180">
                  <a:pos x="f359" y="f360"/>
                </a:cxn>
                <a:cxn ang="f180">
                  <a:pos x="f359" y="f361"/>
                </a:cxn>
                <a:cxn ang="f180">
                  <a:pos x="f359" y="f362"/>
                </a:cxn>
                <a:cxn ang="f180">
                  <a:pos x="f359" y="f363"/>
                </a:cxn>
                <a:cxn ang="f180">
                  <a:pos x="f364" y="f365"/>
                </a:cxn>
                <a:cxn ang="f180">
                  <a:pos x="f366" y="f367"/>
                </a:cxn>
                <a:cxn ang="f180">
                  <a:pos x="f368" y="f369"/>
                </a:cxn>
                <a:cxn ang="f180">
                  <a:pos x="f370" y="f371"/>
                </a:cxn>
                <a:cxn ang="f180">
                  <a:pos x="f370" y="f371"/>
                </a:cxn>
              </a:cxnLst>
              <a:rect l="f307" t="f310" r="f308" b="f309"/>
              <a:pathLst>
                <a:path w="1131635" h="1464540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18" y="f19"/>
                    <a:pt x="f18" y="f19"/>
                    <a:pt x="f18" y="f20"/>
                  </a:cubicBezTo>
                  <a:lnTo>
                    <a:pt x="f21" y="f22"/>
                  </a:lnTo>
                  <a:cubicBezTo>
                    <a:pt x="f21" y="f22"/>
                    <a:pt x="f21" y="f23"/>
                    <a:pt x="f21" y="f24"/>
                  </a:cubicBezTo>
                  <a:cubicBezTo>
                    <a:pt x="f25" y="f26"/>
                    <a:pt x="f25" y="f27"/>
                    <a:pt x="f21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3" y="f35"/>
                    <a:pt x="f33" y="f36"/>
                    <a:pt x="f37" y="f38"/>
                  </a:cubicBez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lnTo>
                    <a:pt x="f45" y="f46"/>
                  </a:lnTo>
                  <a:lnTo>
                    <a:pt x="f47" y="f48"/>
                  </a:lnTo>
                  <a:lnTo>
                    <a:pt x="f49" y="f5"/>
                  </a:lnTo>
                  <a:cubicBezTo>
                    <a:pt x="f49" y="f5"/>
                    <a:pt x="f49" y="f5"/>
                    <a:pt x="f49" y="f5"/>
                  </a:cubicBezTo>
                  <a:lnTo>
                    <a:pt x="f5" y="f50"/>
                  </a:lnTo>
                  <a:lnTo>
                    <a:pt x="f51" y="f52"/>
                  </a:lnTo>
                  <a:lnTo>
                    <a:pt x="f53" y="f54"/>
                  </a:lnTo>
                  <a:lnTo>
                    <a:pt x="f55" y="f56"/>
                  </a:lnTo>
                  <a:lnTo>
                    <a:pt x="f55" y="f57"/>
                  </a:lnTo>
                  <a:cubicBezTo>
                    <a:pt x="f58" y="f59"/>
                    <a:pt x="f58" y="f60"/>
                    <a:pt x="f55" y="f61"/>
                  </a:cubicBezTo>
                  <a:cubicBezTo>
                    <a:pt x="f55" y="f62"/>
                    <a:pt x="f55" y="f63"/>
                    <a:pt x="f55" y="f64"/>
                  </a:cubicBezTo>
                  <a:lnTo>
                    <a:pt x="f65" y="f66"/>
                  </a:lnTo>
                  <a:cubicBezTo>
                    <a:pt x="f67" y="f68"/>
                    <a:pt x="f69" y="f70"/>
                    <a:pt x="f71" y="f72"/>
                  </a:cubicBezTo>
                  <a:lnTo>
                    <a:pt x="f73" y="f74"/>
                  </a:lnTo>
                  <a:cubicBezTo>
                    <a:pt x="f75" y="f76"/>
                    <a:pt x="f77" y="f78"/>
                    <a:pt x="f79" y="f80"/>
                  </a:cubicBezTo>
                  <a:cubicBezTo>
                    <a:pt x="f79" y="f80"/>
                    <a:pt x="f79" y="f80"/>
                    <a:pt x="f79" y="f80"/>
                  </a:cubicBezTo>
                  <a:lnTo>
                    <a:pt x="f79" y="f80"/>
                  </a:lnTo>
                  <a:lnTo>
                    <a:pt x="f81" y="f82"/>
                  </a:lnTo>
                  <a:cubicBezTo>
                    <a:pt x="f81" y="f82"/>
                    <a:pt x="f81" y="f82"/>
                    <a:pt x="f81" y="f83"/>
                  </a:cubicBezTo>
                  <a:cubicBezTo>
                    <a:pt x="f84" y="f85"/>
                    <a:pt x="f84" y="f86"/>
                    <a:pt x="f81" y="f87"/>
                  </a:cubicBezTo>
                  <a:cubicBezTo>
                    <a:pt x="f81" y="f88"/>
                    <a:pt x="f81" y="f89"/>
                    <a:pt x="f81" y="f90"/>
                  </a:cubicBezTo>
                  <a:lnTo>
                    <a:pt x="f91" y="f92"/>
                  </a:lnTo>
                  <a:cubicBezTo>
                    <a:pt x="f93" y="f94"/>
                    <a:pt x="f95" y="f96"/>
                    <a:pt x="f97" y="f98"/>
                  </a:cubicBezTo>
                  <a:lnTo>
                    <a:pt x="f99" y="f100"/>
                  </a:lnTo>
                  <a:cubicBezTo>
                    <a:pt x="f101" y="f102"/>
                    <a:pt x="f103" y="f104"/>
                    <a:pt x="f105" y="f106"/>
                  </a:cubicBezTo>
                  <a:lnTo>
                    <a:pt x="f105" y="f106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" name="Freeform: Shape 1031">
              <a:extLst>
                <a:ext uri="{FF2B5EF4-FFF2-40B4-BE49-F238E27FC236}">
                  <a16:creationId xmlns:a16="http://schemas.microsoft.com/office/drawing/2014/main" id="{98DC30E6-7AEC-9ED3-FCB2-46D74C7516C6}"/>
                </a:ext>
              </a:extLst>
            </p:cNvPr>
            <p:cNvSpPr/>
            <p:nvPr/>
          </p:nvSpPr>
          <p:spPr>
            <a:xfrm>
              <a:off x="7482800" y="6716825"/>
              <a:ext cx="279879" cy="1554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9878"/>
                <a:gd name="f7" fmla="val 155437"/>
                <a:gd name="f8" fmla="val 257889"/>
                <a:gd name="f9" fmla="val 254890"/>
                <a:gd name="f10" fmla="val 1749"/>
                <a:gd name="f11" fmla="val 148941"/>
                <a:gd name="f12" fmla="val 1000"/>
                <a:gd name="f13" fmla="val 155438"/>
                <a:gd name="f14" fmla="val 279879"/>
                <a:gd name="f15" fmla="val 258763"/>
                <a:gd name="f16" fmla="val 5748"/>
                <a:gd name="f17" fmla="+- 0 0 -90"/>
                <a:gd name="f18" fmla="*/ f3 1 279878"/>
                <a:gd name="f19" fmla="*/ f4 1 15543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79878"/>
                <a:gd name="f28" fmla="*/ f24 1 155437"/>
                <a:gd name="f29" fmla="*/ 257889 f25 1"/>
                <a:gd name="f30" fmla="*/ 0 f24 1"/>
                <a:gd name="f31" fmla="*/ 254890 f25 1"/>
                <a:gd name="f32" fmla="*/ 1749 f24 1"/>
                <a:gd name="f33" fmla="*/ 0 f25 1"/>
                <a:gd name="f34" fmla="*/ 148941 f24 1"/>
                <a:gd name="f35" fmla="*/ 1000 f25 1"/>
                <a:gd name="f36" fmla="*/ 155438 f24 1"/>
                <a:gd name="f37" fmla="*/ 279879 f25 1"/>
                <a:gd name="f38" fmla="*/ 258763 f25 1"/>
                <a:gd name="f39" fmla="*/ 5748 f24 1"/>
                <a:gd name="f40" fmla="+- f26 0 f1"/>
                <a:gd name="f41" fmla="*/ f29 1 279878"/>
                <a:gd name="f42" fmla="*/ f30 1 155437"/>
                <a:gd name="f43" fmla="*/ f31 1 279878"/>
                <a:gd name="f44" fmla="*/ f32 1 155437"/>
                <a:gd name="f45" fmla="*/ f33 1 279878"/>
                <a:gd name="f46" fmla="*/ f34 1 155437"/>
                <a:gd name="f47" fmla="*/ f35 1 279878"/>
                <a:gd name="f48" fmla="*/ f36 1 155437"/>
                <a:gd name="f49" fmla="*/ f37 1 279878"/>
                <a:gd name="f50" fmla="*/ f38 1 279878"/>
                <a:gd name="f51" fmla="*/ f39 1 155437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7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8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78"/>
                </a:cxn>
                <a:cxn ang="f40">
                  <a:pos x="f80" y="f81"/>
                </a:cxn>
                <a:cxn ang="f40">
                  <a:pos x="f71" y="f72"/>
                </a:cxn>
              </a:cxnLst>
              <a:rect l="f67" t="f70" r="f68" b="f69"/>
              <a:pathLst>
                <a:path w="279878" h="155437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6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" name="Freeform: Shape 1032">
              <a:extLst>
                <a:ext uri="{FF2B5EF4-FFF2-40B4-BE49-F238E27FC236}">
                  <a16:creationId xmlns:a16="http://schemas.microsoft.com/office/drawing/2014/main" id="{A18AC5C0-8870-14FC-BEE6-293683BD8798}"/>
                </a:ext>
              </a:extLst>
            </p:cNvPr>
            <p:cNvSpPr/>
            <p:nvPr/>
          </p:nvSpPr>
          <p:spPr>
            <a:xfrm>
              <a:off x="7015002" y="3814858"/>
              <a:ext cx="1252581" cy="21577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2583"/>
                <a:gd name="f7" fmla="val 2157764"/>
                <a:gd name="f8" fmla="val 1095652"/>
                <a:gd name="f9" fmla="val 2157765"/>
                <a:gd name="f10" fmla="val 1252584"/>
                <a:gd name="f11" fmla="val 2069175"/>
                <a:gd name="f12" fmla="val 1234217"/>
                <a:gd name="f13" fmla="val 1895994"/>
                <a:gd name="f14" fmla="val 1233092"/>
                <a:gd name="f15" fmla="val 1231593"/>
                <a:gd name="f16" fmla="val 1894869"/>
                <a:gd name="f17" fmla="val 1231118"/>
                <a:gd name="f18" fmla="val 1894470"/>
                <a:gd name="f19" fmla="val 1230693"/>
                <a:gd name="f20" fmla="val 1894007"/>
                <a:gd name="f21" fmla="val 1230343"/>
                <a:gd name="f22" fmla="val 1893495"/>
                <a:gd name="f23" fmla="val 1229719"/>
                <a:gd name="f24" fmla="val 1094652"/>
                <a:gd name="f25" fmla="val 1684079"/>
                <a:gd name="f26" fmla="val 778664"/>
                <a:gd name="f27" fmla="val 1197772"/>
                <a:gd name="f28" fmla="val 674708"/>
                <a:gd name="f29" fmla="val 1037461"/>
                <a:gd name="f30" fmla="val 503782"/>
                <a:gd name="f31" fmla="val 775066"/>
                <a:gd name="f32" fmla="val 427690"/>
                <a:gd name="f33" fmla="val 657988"/>
                <a:gd name="f34" fmla="val 78466"/>
                <a:gd name="f35" fmla="val 498176"/>
                <a:gd name="f36" fmla="val 127445"/>
                <a:gd name="f37" fmla="val 808303"/>
                <a:gd name="f38" fmla="val 317863"/>
                <a:gd name="f39" fmla="val 1111182"/>
                <a:gd name="f40" fmla="val 287376"/>
                <a:gd name="f41" fmla="val 904514"/>
                <a:gd name="f42" fmla="val 278880"/>
                <a:gd name="f43" fmla="val 891145"/>
                <a:gd name="f44" fmla="val 275868"/>
                <a:gd name="f45" fmla="val 886284"/>
                <a:gd name="f46" fmla="val 276543"/>
                <a:gd name="f47" fmla="val 880011"/>
                <a:gd name="f48" fmla="val 280504"/>
                <a:gd name="f49" fmla="val 875901"/>
                <a:gd name="f50" fmla="val 283727"/>
                <a:gd name="f51" fmla="val 872877"/>
                <a:gd name="f52" fmla="val 288788"/>
                <a:gd name="f53" fmla="val 873039"/>
                <a:gd name="f54" fmla="val 291811"/>
                <a:gd name="f55" fmla="val 876251"/>
                <a:gd name="f56" fmla="val 292274"/>
                <a:gd name="f57" fmla="val 876750"/>
                <a:gd name="f58" fmla="val 292673"/>
                <a:gd name="f59" fmla="val 877300"/>
                <a:gd name="f60" fmla="val 292998"/>
                <a:gd name="f61" fmla="val 877900"/>
                <a:gd name="f62" fmla="val 423317"/>
                <a:gd name="f63" fmla="val 1083068"/>
                <a:gd name="f64" fmla="val 461925"/>
                <a:gd name="f65" fmla="val 1143919"/>
                <a:gd name="f66" fmla="val 461975"/>
                <a:gd name="f67" fmla="val 1144294"/>
                <a:gd name="f68" fmla="val 1144668"/>
                <a:gd name="f69" fmla="val 1145043"/>
                <a:gd name="f70" fmla="val 462675"/>
                <a:gd name="f71" fmla="val 1146168"/>
                <a:gd name="f72" fmla="val 462613"/>
                <a:gd name="f73" fmla="val 1146455"/>
                <a:gd name="f74" fmla="val 1146755"/>
                <a:gd name="f75" fmla="val 1147043"/>
                <a:gd name="f76" fmla="val 1149167"/>
                <a:gd name="f77" fmla="val 1149791"/>
                <a:gd name="f78" fmla="val 1150541"/>
                <a:gd name="f79" fmla="val 1151166"/>
                <a:gd name="f80" fmla="val 1153165"/>
                <a:gd name="f81" fmla="val 462738"/>
                <a:gd name="f82" fmla="val 1153827"/>
                <a:gd name="f83" fmla="val 1154502"/>
                <a:gd name="f84" fmla="val 1155165"/>
                <a:gd name="f85" fmla="val 1155789"/>
                <a:gd name="f86" fmla="val 462050"/>
                <a:gd name="f87" fmla="val 1156289"/>
                <a:gd name="f88" fmla="val 461801"/>
                <a:gd name="f89" fmla="val 1156789"/>
                <a:gd name="f90" fmla="val 461738"/>
                <a:gd name="f91" fmla="val 1157114"/>
                <a:gd name="f92" fmla="val 1157464"/>
                <a:gd name="f93" fmla="val 1157788"/>
                <a:gd name="f94" fmla="+- 0 0 -90"/>
                <a:gd name="f95" fmla="*/ f3 1 1252583"/>
                <a:gd name="f96" fmla="*/ f4 1 2157764"/>
                <a:gd name="f97" fmla="val f5"/>
                <a:gd name="f98" fmla="val f6"/>
                <a:gd name="f99" fmla="val f7"/>
                <a:gd name="f100" fmla="*/ f94 f0 1"/>
                <a:gd name="f101" fmla="+- f99 0 f97"/>
                <a:gd name="f102" fmla="+- f98 0 f97"/>
                <a:gd name="f103" fmla="*/ f100 1 f2"/>
                <a:gd name="f104" fmla="*/ f102 1 1252583"/>
                <a:gd name="f105" fmla="*/ f101 1 2157764"/>
                <a:gd name="f106" fmla="*/ 1095652 f102 1"/>
                <a:gd name="f107" fmla="*/ 2157765 f101 1"/>
                <a:gd name="f108" fmla="*/ 1252584 f102 1"/>
                <a:gd name="f109" fmla="*/ 2069175 f101 1"/>
                <a:gd name="f110" fmla="*/ 1234217 f102 1"/>
                <a:gd name="f111" fmla="*/ 1895994 f101 1"/>
                <a:gd name="f112" fmla="*/ 1233092 f102 1"/>
                <a:gd name="f113" fmla="*/ 1231593 f102 1"/>
                <a:gd name="f114" fmla="*/ 1894869 f101 1"/>
                <a:gd name="f115" fmla="*/ 1230343 f102 1"/>
                <a:gd name="f116" fmla="*/ 1893495 f101 1"/>
                <a:gd name="f117" fmla="*/ 1229719 f102 1"/>
                <a:gd name="f118" fmla="*/ 1094652 f102 1"/>
                <a:gd name="f119" fmla="*/ 1684079 f101 1"/>
                <a:gd name="f120" fmla="*/ 778664 f102 1"/>
                <a:gd name="f121" fmla="*/ 1197772 f101 1"/>
                <a:gd name="f122" fmla="*/ 674708 f102 1"/>
                <a:gd name="f123" fmla="*/ 1037461 f101 1"/>
                <a:gd name="f124" fmla="*/ 503782 f102 1"/>
                <a:gd name="f125" fmla="*/ 775066 f101 1"/>
                <a:gd name="f126" fmla="*/ 427690 f102 1"/>
                <a:gd name="f127" fmla="*/ 657988 f101 1"/>
                <a:gd name="f128" fmla="*/ 0 f102 1"/>
                <a:gd name="f129" fmla="*/ 0 f101 1"/>
                <a:gd name="f130" fmla="*/ 78466 f102 1"/>
                <a:gd name="f131" fmla="*/ 498176 f101 1"/>
                <a:gd name="f132" fmla="*/ 127445 f102 1"/>
                <a:gd name="f133" fmla="*/ 808303 f101 1"/>
                <a:gd name="f134" fmla="*/ 317863 f102 1"/>
                <a:gd name="f135" fmla="*/ 1111182 f101 1"/>
                <a:gd name="f136" fmla="*/ 287376 f102 1"/>
                <a:gd name="f137" fmla="*/ 904514 f101 1"/>
                <a:gd name="f138" fmla="*/ 278880 f102 1"/>
                <a:gd name="f139" fmla="*/ 891145 f101 1"/>
                <a:gd name="f140" fmla="*/ 280504 f102 1"/>
                <a:gd name="f141" fmla="*/ 875901 f101 1"/>
                <a:gd name="f142" fmla="*/ 291811 f102 1"/>
                <a:gd name="f143" fmla="*/ 876251 f101 1"/>
                <a:gd name="f144" fmla="*/ 292998 f102 1"/>
                <a:gd name="f145" fmla="*/ 877900 f101 1"/>
                <a:gd name="f146" fmla="*/ 423317 f102 1"/>
                <a:gd name="f147" fmla="*/ 1083068 f101 1"/>
                <a:gd name="f148" fmla="*/ 461925 f102 1"/>
                <a:gd name="f149" fmla="*/ 1143919 f101 1"/>
                <a:gd name="f150" fmla="*/ 1145043 f101 1"/>
                <a:gd name="f151" fmla="*/ 462675 f102 1"/>
                <a:gd name="f152" fmla="*/ 1146168 f101 1"/>
                <a:gd name="f153" fmla="*/ 1147043 f101 1"/>
                <a:gd name="f154" fmla="*/ 1149167 f101 1"/>
                <a:gd name="f155" fmla="*/ 1151166 f101 1"/>
                <a:gd name="f156" fmla="*/ 1153165 f101 1"/>
                <a:gd name="f157" fmla="*/ 1155165 f101 1"/>
                <a:gd name="f158" fmla="*/ 461801 f102 1"/>
                <a:gd name="f159" fmla="*/ 1156789 f101 1"/>
                <a:gd name="f160" fmla="*/ 1157788 f101 1"/>
                <a:gd name="f161" fmla="+- f103 0 f1"/>
                <a:gd name="f162" fmla="*/ f106 1 1252583"/>
                <a:gd name="f163" fmla="*/ f107 1 2157764"/>
                <a:gd name="f164" fmla="*/ f108 1 1252583"/>
                <a:gd name="f165" fmla="*/ f109 1 2157764"/>
                <a:gd name="f166" fmla="*/ f110 1 1252583"/>
                <a:gd name="f167" fmla="*/ f111 1 2157764"/>
                <a:gd name="f168" fmla="*/ f112 1 1252583"/>
                <a:gd name="f169" fmla="*/ f113 1 1252583"/>
                <a:gd name="f170" fmla="*/ f114 1 2157764"/>
                <a:gd name="f171" fmla="*/ f115 1 1252583"/>
                <a:gd name="f172" fmla="*/ f116 1 2157764"/>
                <a:gd name="f173" fmla="*/ f117 1 1252583"/>
                <a:gd name="f174" fmla="*/ f118 1 1252583"/>
                <a:gd name="f175" fmla="*/ f119 1 2157764"/>
                <a:gd name="f176" fmla="*/ f120 1 1252583"/>
                <a:gd name="f177" fmla="*/ f121 1 2157764"/>
                <a:gd name="f178" fmla="*/ f122 1 1252583"/>
                <a:gd name="f179" fmla="*/ f123 1 2157764"/>
                <a:gd name="f180" fmla="*/ f124 1 1252583"/>
                <a:gd name="f181" fmla="*/ f125 1 2157764"/>
                <a:gd name="f182" fmla="*/ f126 1 1252583"/>
                <a:gd name="f183" fmla="*/ f127 1 2157764"/>
                <a:gd name="f184" fmla="*/ f128 1 1252583"/>
                <a:gd name="f185" fmla="*/ f129 1 2157764"/>
                <a:gd name="f186" fmla="*/ f130 1 1252583"/>
                <a:gd name="f187" fmla="*/ f131 1 2157764"/>
                <a:gd name="f188" fmla="*/ f132 1 1252583"/>
                <a:gd name="f189" fmla="*/ f133 1 2157764"/>
                <a:gd name="f190" fmla="*/ f134 1 1252583"/>
                <a:gd name="f191" fmla="*/ f135 1 2157764"/>
                <a:gd name="f192" fmla="*/ f136 1 1252583"/>
                <a:gd name="f193" fmla="*/ f137 1 2157764"/>
                <a:gd name="f194" fmla="*/ f138 1 1252583"/>
                <a:gd name="f195" fmla="*/ f139 1 2157764"/>
                <a:gd name="f196" fmla="*/ f140 1 1252583"/>
                <a:gd name="f197" fmla="*/ f141 1 2157764"/>
                <a:gd name="f198" fmla="*/ f142 1 1252583"/>
                <a:gd name="f199" fmla="*/ f143 1 2157764"/>
                <a:gd name="f200" fmla="*/ f144 1 1252583"/>
                <a:gd name="f201" fmla="*/ f145 1 2157764"/>
                <a:gd name="f202" fmla="*/ f146 1 1252583"/>
                <a:gd name="f203" fmla="*/ f147 1 2157764"/>
                <a:gd name="f204" fmla="*/ f148 1 1252583"/>
                <a:gd name="f205" fmla="*/ f149 1 2157764"/>
                <a:gd name="f206" fmla="*/ f150 1 2157764"/>
                <a:gd name="f207" fmla="*/ f151 1 1252583"/>
                <a:gd name="f208" fmla="*/ f152 1 2157764"/>
                <a:gd name="f209" fmla="*/ f153 1 2157764"/>
                <a:gd name="f210" fmla="*/ f154 1 2157764"/>
                <a:gd name="f211" fmla="*/ f155 1 2157764"/>
                <a:gd name="f212" fmla="*/ f156 1 2157764"/>
                <a:gd name="f213" fmla="*/ f157 1 2157764"/>
                <a:gd name="f214" fmla="*/ f158 1 1252583"/>
                <a:gd name="f215" fmla="*/ f159 1 2157764"/>
                <a:gd name="f216" fmla="*/ f160 1 2157764"/>
                <a:gd name="f217" fmla="*/ f97 1 f104"/>
                <a:gd name="f218" fmla="*/ f98 1 f104"/>
                <a:gd name="f219" fmla="*/ f97 1 f105"/>
                <a:gd name="f220" fmla="*/ f99 1 f105"/>
                <a:gd name="f221" fmla="*/ f162 1 f104"/>
                <a:gd name="f222" fmla="*/ f163 1 f105"/>
                <a:gd name="f223" fmla="*/ f164 1 f104"/>
                <a:gd name="f224" fmla="*/ f165 1 f105"/>
                <a:gd name="f225" fmla="*/ f166 1 f104"/>
                <a:gd name="f226" fmla="*/ f167 1 f105"/>
                <a:gd name="f227" fmla="*/ f168 1 f104"/>
                <a:gd name="f228" fmla="*/ f169 1 f104"/>
                <a:gd name="f229" fmla="*/ f170 1 f105"/>
                <a:gd name="f230" fmla="*/ f171 1 f104"/>
                <a:gd name="f231" fmla="*/ f172 1 f105"/>
                <a:gd name="f232" fmla="*/ f173 1 f104"/>
                <a:gd name="f233" fmla="*/ f174 1 f104"/>
                <a:gd name="f234" fmla="*/ f175 1 f105"/>
                <a:gd name="f235" fmla="*/ f176 1 f104"/>
                <a:gd name="f236" fmla="*/ f177 1 f105"/>
                <a:gd name="f237" fmla="*/ f178 1 f104"/>
                <a:gd name="f238" fmla="*/ f179 1 f105"/>
                <a:gd name="f239" fmla="*/ f180 1 f104"/>
                <a:gd name="f240" fmla="*/ f181 1 f105"/>
                <a:gd name="f241" fmla="*/ f182 1 f104"/>
                <a:gd name="f242" fmla="*/ f183 1 f105"/>
                <a:gd name="f243" fmla="*/ f184 1 f104"/>
                <a:gd name="f244" fmla="*/ f185 1 f105"/>
                <a:gd name="f245" fmla="*/ f186 1 f104"/>
                <a:gd name="f246" fmla="*/ f187 1 f105"/>
                <a:gd name="f247" fmla="*/ f188 1 f104"/>
                <a:gd name="f248" fmla="*/ f189 1 f105"/>
                <a:gd name="f249" fmla="*/ f190 1 f104"/>
                <a:gd name="f250" fmla="*/ f191 1 f105"/>
                <a:gd name="f251" fmla="*/ f192 1 f104"/>
                <a:gd name="f252" fmla="*/ f193 1 f105"/>
                <a:gd name="f253" fmla="*/ f194 1 f104"/>
                <a:gd name="f254" fmla="*/ f195 1 f105"/>
                <a:gd name="f255" fmla="*/ f196 1 f104"/>
                <a:gd name="f256" fmla="*/ f197 1 f105"/>
                <a:gd name="f257" fmla="*/ f198 1 f104"/>
                <a:gd name="f258" fmla="*/ f199 1 f105"/>
                <a:gd name="f259" fmla="*/ f200 1 f104"/>
                <a:gd name="f260" fmla="*/ f201 1 f105"/>
                <a:gd name="f261" fmla="*/ f202 1 f104"/>
                <a:gd name="f262" fmla="*/ f203 1 f105"/>
                <a:gd name="f263" fmla="*/ f204 1 f104"/>
                <a:gd name="f264" fmla="*/ f205 1 f105"/>
                <a:gd name="f265" fmla="*/ f206 1 f105"/>
                <a:gd name="f266" fmla="*/ f207 1 f104"/>
                <a:gd name="f267" fmla="*/ f208 1 f105"/>
                <a:gd name="f268" fmla="*/ f209 1 f105"/>
                <a:gd name="f269" fmla="*/ f210 1 f105"/>
                <a:gd name="f270" fmla="*/ f211 1 f105"/>
                <a:gd name="f271" fmla="*/ f212 1 f105"/>
                <a:gd name="f272" fmla="*/ f213 1 f105"/>
                <a:gd name="f273" fmla="*/ f214 1 f104"/>
                <a:gd name="f274" fmla="*/ f215 1 f105"/>
                <a:gd name="f275" fmla="*/ f216 1 f105"/>
                <a:gd name="f276" fmla="*/ f217 f95 1"/>
                <a:gd name="f277" fmla="*/ f218 f95 1"/>
                <a:gd name="f278" fmla="*/ f220 f96 1"/>
                <a:gd name="f279" fmla="*/ f219 f96 1"/>
                <a:gd name="f280" fmla="*/ f221 f95 1"/>
                <a:gd name="f281" fmla="*/ f222 f96 1"/>
                <a:gd name="f282" fmla="*/ f223 f95 1"/>
                <a:gd name="f283" fmla="*/ f224 f96 1"/>
                <a:gd name="f284" fmla="*/ f225 f95 1"/>
                <a:gd name="f285" fmla="*/ f226 f96 1"/>
                <a:gd name="f286" fmla="*/ f227 f95 1"/>
                <a:gd name="f287" fmla="*/ f228 f95 1"/>
                <a:gd name="f288" fmla="*/ f229 f96 1"/>
                <a:gd name="f289" fmla="*/ f230 f95 1"/>
                <a:gd name="f290" fmla="*/ f231 f96 1"/>
                <a:gd name="f291" fmla="*/ f232 f95 1"/>
                <a:gd name="f292" fmla="*/ f233 f95 1"/>
                <a:gd name="f293" fmla="*/ f234 f96 1"/>
                <a:gd name="f294" fmla="*/ f235 f95 1"/>
                <a:gd name="f295" fmla="*/ f236 f96 1"/>
                <a:gd name="f296" fmla="*/ f237 f95 1"/>
                <a:gd name="f297" fmla="*/ f238 f96 1"/>
                <a:gd name="f298" fmla="*/ f239 f95 1"/>
                <a:gd name="f299" fmla="*/ f240 f96 1"/>
                <a:gd name="f300" fmla="*/ f241 f95 1"/>
                <a:gd name="f301" fmla="*/ f242 f96 1"/>
                <a:gd name="f302" fmla="*/ f243 f95 1"/>
                <a:gd name="f303" fmla="*/ f244 f96 1"/>
                <a:gd name="f304" fmla="*/ f245 f95 1"/>
                <a:gd name="f305" fmla="*/ f246 f96 1"/>
                <a:gd name="f306" fmla="*/ f247 f95 1"/>
                <a:gd name="f307" fmla="*/ f248 f96 1"/>
                <a:gd name="f308" fmla="*/ f249 f95 1"/>
                <a:gd name="f309" fmla="*/ f250 f96 1"/>
                <a:gd name="f310" fmla="*/ f251 f95 1"/>
                <a:gd name="f311" fmla="*/ f252 f96 1"/>
                <a:gd name="f312" fmla="*/ f253 f95 1"/>
                <a:gd name="f313" fmla="*/ f254 f96 1"/>
                <a:gd name="f314" fmla="*/ f255 f95 1"/>
                <a:gd name="f315" fmla="*/ f256 f96 1"/>
                <a:gd name="f316" fmla="*/ f257 f95 1"/>
                <a:gd name="f317" fmla="*/ f258 f96 1"/>
                <a:gd name="f318" fmla="*/ f259 f95 1"/>
                <a:gd name="f319" fmla="*/ f260 f96 1"/>
                <a:gd name="f320" fmla="*/ f261 f95 1"/>
                <a:gd name="f321" fmla="*/ f262 f96 1"/>
                <a:gd name="f322" fmla="*/ f263 f95 1"/>
                <a:gd name="f323" fmla="*/ f264 f96 1"/>
                <a:gd name="f324" fmla="*/ f265 f96 1"/>
                <a:gd name="f325" fmla="*/ f266 f95 1"/>
                <a:gd name="f326" fmla="*/ f267 f96 1"/>
                <a:gd name="f327" fmla="*/ f268 f96 1"/>
                <a:gd name="f328" fmla="*/ f269 f96 1"/>
                <a:gd name="f329" fmla="*/ f270 f96 1"/>
                <a:gd name="f330" fmla="*/ f271 f96 1"/>
                <a:gd name="f331" fmla="*/ f272 f96 1"/>
                <a:gd name="f332" fmla="*/ f273 f95 1"/>
                <a:gd name="f333" fmla="*/ f274 f96 1"/>
                <a:gd name="f334" fmla="*/ f275 f9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61">
                  <a:pos x="f280" y="f281"/>
                </a:cxn>
                <a:cxn ang="f161">
                  <a:pos x="f280" y="f281"/>
                </a:cxn>
                <a:cxn ang="f161">
                  <a:pos x="f282" y="f283"/>
                </a:cxn>
                <a:cxn ang="f161">
                  <a:pos x="f284" y="f285"/>
                </a:cxn>
                <a:cxn ang="f161">
                  <a:pos x="f286" y="f285"/>
                </a:cxn>
                <a:cxn ang="f161">
                  <a:pos x="f287" y="f288"/>
                </a:cxn>
                <a:cxn ang="f161">
                  <a:pos x="f289" y="f290"/>
                </a:cxn>
                <a:cxn ang="f161">
                  <a:pos x="f291" y="f290"/>
                </a:cxn>
                <a:cxn ang="f161">
                  <a:pos x="f292" y="f293"/>
                </a:cxn>
                <a:cxn ang="f161">
                  <a:pos x="f294" y="f295"/>
                </a:cxn>
                <a:cxn ang="f161">
                  <a:pos x="f296" y="f297"/>
                </a:cxn>
                <a:cxn ang="f161">
                  <a:pos x="f298" y="f299"/>
                </a:cxn>
                <a:cxn ang="f161">
                  <a:pos x="f300" y="f301"/>
                </a:cxn>
                <a:cxn ang="f161">
                  <a:pos x="f302" y="f303"/>
                </a:cxn>
                <a:cxn ang="f161">
                  <a:pos x="f304" y="f305"/>
                </a:cxn>
                <a:cxn ang="f161">
                  <a:pos x="f306" y="f307"/>
                </a:cxn>
                <a:cxn ang="f161">
                  <a:pos x="f308" y="f309"/>
                </a:cxn>
                <a:cxn ang="f161">
                  <a:pos x="f310" y="f311"/>
                </a:cxn>
                <a:cxn ang="f161">
                  <a:pos x="f312" y="f313"/>
                </a:cxn>
                <a:cxn ang="f161">
                  <a:pos x="f314" y="f315"/>
                </a:cxn>
                <a:cxn ang="f161">
                  <a:pos x="f316" y="f317"/>
                </a:cxn>
                <a:cxn ang="f161">
                  <a:pos x="f318" y="f319"/>
                </a:cxn>
                <a:cxn ang="f161">
                  <a:pos x="f320" y="f321"/>
                </a:cxn>
                <a:cxn ang="f161">
                  <a:pos x="f322" y="f323"/>
                </a:cxn>
                <a:cxn ang="f161">
                  <a:pos x="f322" y="f324"/>
                </a:cxn>
                <a:cxn ang="f161">
                  <a:pos x="f325" y="f326"/>
                </a:cxn>
                <a:cxn ang="f161">
                  <a:pos x="f325" y="f327"/>
                </a:cxn>
                <a:cxn ang="f161">
                  <a:pos x="f325" y="f328"/>
                </a:cxn>
                <a:cxn ang="f161">
                  <a:pos x="f325" y="f329"/>
                </a:cxn>
                <a:cxn ang="f161">
                  <a:pos x="f325" y="f330"/>
                </a:cxn>
                <a:cxn ang="f161">
                  <a:pos x="f325" y="f331"/>
                </a:cxn>
                <a:cxn ang="f161">
                  <a:pos x="f332" y="f333"/>
                </a:cxn>
                <a:cxn ang="f161">
                  <a:pos x="f332" y="f334"/>
                </a:cxn>
              </a:cxnLst>
              <a:rect l="f276" t="f279" r="f277" b="f278"/>
              <a:pathLst>
                <a:path w="1252583" h="2157764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lnTo>
                    <a:pt x="f23" y="f22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5" y="f5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38" y="f39"/>
                  </a:ln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2" y="f63"/>
                  </a:lnTo>
                  <a:lnTo>
                    <a:pt x="f64" y="f65"/>
                  </a:lnTo>
                  <a:cubicBezTo>
                    <a:pt x="f66" y="f67"/>
                    <a:pt x="f66" y="f68"/>
                    <a:pt x="f64" y="f69"/>
                  </a:cubicBezTo>
                  <a:lnTo>
                    <a:pt x="f70" y="f71"/>
                  </a:lnTo>
                  <a:cubicBezTo>
                    <a:pt x="f72" y="f73"/>
                    <a:pt x="f72" y="f74"/>
                    <a:pt x="f70" y="f75"/>
                  </a:cubicBezTo>
                  <a:lnTo>
                    <a:pt x="f70" y="f76"/>
                  </a:lnTo>
                  <a:cubicBezTo>
                    <a:pt x="f70" y="f77"/>
                    <a:pt x="f70" y="f78"/>
                    <a:pt x="f70" y="f79"/>
                  </a:cubicBezTo>
                  <a:lnTo>
                    <a:pt x="f70" y="f80"/>
                  </a:lnTo>
                  <a:cubicBezTo>
                    <a:pt x="f81" y="f82"/>
                    <a:pt x="f81" y="f83"/>
                    <a:pt x="f70" y="f84"/>
                  </a:cubicBezTo>
                  <a:cubicBezTo>
                    <a:pt x="f70" y="f85"/>
                    <a:pt x="f86" y="f87"/>
                    <a:pt x="f88" y="f89"/>
                  </a:cubicBezTo>
                  <a:cubicBezTo>
                    <a:pt x="f90" y="f91"/>
                    <a:pt x="f90" y="f92"/>
                    <a:pt x="f88" y="f93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" name="Freeform: Shape 1033">
              <a:extLst>
                <a:ext uri="{FF2B5EF4-FFF2-40B4-BE49-F238E27FC236}">
                  <a16:creationId xmlns:a16="http://schemas.microsoft.com/office/drawing/2014/main" id="{467C5232-F3D6-A5EB-2A5D-C922FC3F02C6}"/>
                </a:ext>
              </a:extLst>
            </p:cNvPr>
            <p:cNvSpPr/>
            <p:nvPr/>
          </p:nvSpPr>
          <p:spPr>
            <a:xfrm>
              <a:off x="6217718" y="4322158"/>
              <a:ext cx="1502596" cy="25501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2600"/>
                <a:gd name="f7" fmla="val 2550107"/>
                <a:gd name="f8" fmla="val 1246087"/>
                <a:gd name="f9" fmla="val 2538738"/>
                <a:gd name="f10" fmla="val 1246024"/>
                <a:gd name="f11" fmla="val 2537988"/>
                <a:gd name="f12" fmla="val 2537238"/>
                <a:gd name="f13" fmla="val 2536489"/>
                <a:gd name="f14" fmla="val 1245962"/>
                <a:gd name="f15" fmla="val 2535827"/>
                <a:gd name="f16" fmla="val 2535152"/>
                <a:gd name="f17" fmla="val 2534489"/>
                <a:gd name="f18" fmla="val 1246349"/>
                <a:gd name="f19" fmla="val 2533790"/>
                <a:gd name="f20" fmla="val 1246686"/>
                <a:gd name="f21" fmla="val 2533128"/>
                <a:gd name="f22" fmla="val 1247086"/>
                <a:gd name="f23" fmla="val 2532490"/>
                <a:gd name="f24" fmla="val 1247299"/>
                <a:gd name="f25" fmla="val 2531878"/>
                <a:gd name="f26" fmla="val 1247598"/>
                <a:gd name="f27" fmla="val 2531291"/>
                <a:gd name="f28" fmla="val 1247961"/>
                <a:gd name="f29" fmla="val 2530741"/>
                <a:gd name="f30" fmla="val 1249085"/>
                <a:gd name="f31" fmla="val 2529366"/>
                <a:gd name="f32" fmla="val 1250585"/>
                <a:gd name="f33" fmla="val 2527992"/>
                <a:gd name="f34" fmla="val 1502601"/>
                <a:gd name="f35" fmla="val 2382550"/>
                <a:gd name="f36" fmla="val 785786"/>
                <a:gd name="f37" fmla="val 1179530"/>
                <a:gd name="f38" fmla="val 785461"/>
                <a:gd name="f39" fmla="val 1178942"/>
                <a:gd name="f40" fmla="val 785211"/>
                <a:gd name="f41" fmla="val 1178305"/>
                <a:gd name="f42" fmla="val 785036"/>
                <a:gd name="f43" fmla="val 1177655"/>
                <a:gd name="f44" fmla="val 784748"/>
                <a:gd name="f45" fmla="val 1177006"/>
                <a:gd name="f46" fmla="val 784499"/>
                <a:gd name="f47" fmla="val 1176331"/>
                <a:gd name="f48" fmla="val 784286"/>
                <a:gd name="f49" fmla="val 1175656"/>
                <a:gd name="f50" fmla="val 738931"/>
                <a:gd name="f51" fmla="val 911387"/>
                <a:gd name="f52" fmla="val 910762"/>
                <a:gd name="f53" fmla="val 910387"/>
                <a:gd name="f54" fmla="val 738806"/>
                <a:gd name="f55" fmla="val 909637"/>
                <a:gd name="f56" fmla="val 908887"/>
                <a:gd name="f57" fmla="val 908138"/>
                <a:gd name="f58" fmla="val 738868"/>
                <a:gd name="f59" fmla="val 907513"/>
                <a:gd name="f60" fmla="val 906888"/>
                <a:gd name="f61" fmla="val 906264"/>
                <a:gd name="f62" fmla="val 739068"/>
                <a:gd name="f63" fmla="val 905577"/>
                <a:gd name="f64" fmla="val 739268"/>
                <a:gd name="f65" fmla="val 904902"/>
                <a:gd name="f66" fmla="val 739555"/>
                <a:gd name="f67" fmla="val 904264"/>
                <a:gd name="f68" fmla="val 739843"/>
                <a:gd name="f69" fmla="val 903652"/>
                <a:gd name="f70" fmla="val 740180"/>
                <a:gd name="f71" fmla="val 903065"/>
                <a:gd name="f72" fmla="val 740555"/>
                <a:gd name="f73" fmla="val 902515"/>
                <a:gd name="f74" fmla="val 740855"/>
                <a:gd name="f75" fmla="val 902003"/>
                <a:gd name="f76" fmla="val 741230"/>
                <a:gd name="f77" fmla="val 901540"/>
                <a:gd name="f78" fmla="val 741680"/>
                <a:gd name="f79" fmla="val 901141"/>
                <a:gd name="f80" fmla="val 742117"/>
                <a:gd name="f81" fmla="val 900653"/>
                <a:gd name="f82" fmla="val 742629"/>
                <a:gd name="f83" fmla="val 900241"/>
                <a:gd name="f84" fmla="val 743179"/>
                <a:gd name="f85" fmla="val 899891"/>
                <a:gd name="f86" fmla="val 899266"/>
                <a:gd name="f87" fmla="val 1236591"/>
                <a:gd name="f88" fmla="val 639245"/>
                <a:gd name="f89" fmla="val 1209602"/>
                <a:gd name="f90" fmla="val 595762"/>
                <a:gd name="f91" fmla="val 1123765"/>
                <a:gd name="f92" fmla="val 640869"/>
                <a:gd name="f93" fmla="val 1123015"/>
                <a:gd name="f94" fmla="val 1122440"/>
                <a:gd name="f95" fmla="val 640982"/>
                <a:gd name="f96" fmla="val 1121840"/>
                <a:gd name="f97" fmla="val 1121265"/>
                <a:gd name="f98" fmla="val 1120728"/>
                <a:gd name="f99" fmla="val 1120179"/>
                <a:gd name="f100" fmla="val 1119641"/>
                <a:gd name="f101" fmla="val 1119066"/>
                <a:gd name="f102" fmla="val 1118467"/>
                <a:gd name="f103" fmla="val 1117892"/>
                <a:gd name="f104" fmla="val 1116393"/>
                <a:gd name="f105" fmla="val 640245"/>
                <a:gd name="f106" fmla="val 1115818"/>
                <a:gd name="f107" fmla="val 639982"/>
                <a:gd name="f108" fmla="val 1115306"/>
                <a:gd name="f109" fmla="val 639607"/>
                <a:gd name="f110" fmla="val 1114893"/>
                <a:gd name="f111" fmla="val 639120"/>
                <a:gd name="f112" fmla="val 1113519"/>
                <a:gd name="f113" fmla="val 637745"/>
                <a:gd name="f114" fmla="val 637121"/>
                <a:gd name="f115" fmla="val 908982"/>
                <a:gd name="f116" fmla="val 312250"/>
                <a:gd name="f117" fmla="val 908233"/>
                <a:gd name="f118" fmla="val 310251"/>
                <a:gd name="f119" fmla="val 907970"/>
                <a:gd name="f120" fmla="val 309651"/>
                <a:gd name="f121" fmla="val 907758"/>
                <a:gd name="f122" fmla="val 309014"/>
                <a:gd name="f123" fmla="val 907608"/>
                <a:gd name="f124" fmla="val 308377"/>
                <a:gd name="f125" fmla="val 859004"/>
                <a:gd name="f126" fmla="val 432452"/>
                <a:gd name="f127" fmla="val 65097"/>
                <a:gd name="f128" fmla="val 747452"/>
                <a:gd name="f129" fmla="val 1095277"/>
                <a:gd name="f130" fmla="val 2550108"/>
                <a:gd name="f131" fmla="val 1247836"/>
                <a:gd name="f132" fmla="val 2539487"/>
                <a:gd name="f133" fmla="val 1246211"/>
                <a:gd name="f134" fmla="val 2538988"/>
                <a:gd name="f135" fmla="+- 0 0 -90"/>
                <a:gd name="f136" fmla="*/ f3 1 1502600"/>
                <a:gd name="f137" fmla="*/ f4 1 2550107"/>
                <a:gd name="f138" fmla="val f5"/>
                <a:gd name="f139" fmla="val f6"/>
                <a:gd name="f140" fmla="val f7"/>
                <a:gd name="f141" fmla="*/ f135 f0 1"/>
                <a:gd name="f142" fmla="+- f140 0 f138"/>
                <a:gd name="f143" fmla="+- f139 0 f138"/>
                <a:gd name="f144" fmla="*/ f141 1 f2"/>
                <a:gd name="f145" fmla="*/ f143 1 1502600"/>
                <a:gd name="f146" fmla="*/ f142 1 2550107"/>
                <a:gd name="f147" fmla="*/ 1246087 f143 1"/>
                <a:gd name="f148" fmla="*/ 2538738 f142 1"/>
                <a:gd name="f149" fmla="*/ 2536489 f142 1"/>
                <a:gd name="f150" fmla="*/ 2534489 f142 1"/>
                <a:gd name="f151" fmla="*/ 1247086 f143 1"/>
                <a:gd name="f152" fmla="*/ 2532490 f142 1"/>
                <a:gd name="f153" fmla="*/ 1247961 f143 1"/>
                <a:gd name="f154" fmla="*/ 2530741 f142 1"/>
                <a:gd name="f155" fmla="*/ 1249085 f143 1"/>
                <a:gd name="f156" fmla="*/ 2529366 f142 1"/>
                <a:gd name="f157" fmla="*/ 1250585 f143 1"/>
                <a:gd name="f158" fmla="*/ 2527992 f142 1"/>
                <a:gd name="f159" fmla="*/ 1502601 f143 1"/>
                <a:gd name="f160" fmla="*/ 2382550 f142 1"/>
                <a:gd name="f161" fmla="*/ 785786 f143 1"/>
                <a:gd name="f162" fmla="*/ 1179530 f142 1"/>
                <a:gd name="f163" fmla="*/ 785036 f143 1"/>
                <a:gd name="f164" fmla="*/ 1177655 f142 1"/>
                <a:gd name="f165" fmla="*/ 784286 f143 1"/>
                <a:gd name="f166" fmla="*/ 1175656 f142 1"/>
                <a:gd name="f167" fmla="*/ 738931 f143 1"/>
                <a:gd name="f168" fmla="*/ 911387 f142 1"/>
                <a:gd name="f169" fmla="*/ 910387 f142 1"/>
                <a:gd name="f170" fmla="*/ 908138 f142 1"/>
                <a:gd name="f171" fmla="*/ 906264 f142 1"/>
                <a:gd name="f172" fmla="*/ 739555 f143 1"/>
                <a:gd name="f173" fmla="*/ 904264 f142 1"/>
                <a:gd name="f174" fmla="*/ 740555 f143 1"/>
                <a:gd name="f175" fmla="*/ 902515 f142 1"/>
                <a:gd name="f176" fmla="*/ 741680 f143 1"/>
                <a:gd name="f177" fmla="*/ 901141 f142 1"/>
                <a:gd name="f178" fmla="*/ 743179 f143 1"/>
                <a:gd name="f179" fmla="*/ 899891 f142 1"/>
                <a:gd name="f180" fmla="*/ 899266 f142 1"/>
                <a:gd name="f181" fmla="*/ 1236591 f143 1"/>
                <a:gd name="f182" fmla="*/ 639245 f142 1"/>
                <a:gd name="f183" fmla="*/ 1209602 f143 1"/>
                <a:gd name="f184" fmla="*/ 595762 f142 1"/>
                <a:gd name="f185" fmla="*/ 1123765 f143 1"/>
                <a:gd name="f186" fmla="*/ 640869 f142 1"/>
                <a:gd name="f187" fmla="*/ 1123015 f143 1"/>
                <a:gd name="f188" fmla="*/ 1121265 f143 1"/>
                <a:gd name="f189" fmla="*/ 1119641 f143 1"/>
                <a:gd name="f190" fmla="*/ 1117892 f143 1"/>
                <a:gd name="f191" fmla="*/ 1116393 f143 1"/>
                <a:gd name="f192" fmla="*/ 640245 f142 1"/>
                <a:gd name="f193" fmla="*/ 1114893 f143 1"/>
                <a:gd name="f194" fmla="*/ 639120 f142 1"/>
                <a:gd name="f195" fmla="*/ 1113519 f143 1"/>
                <a:gd name="f196" fmla="*/ 637745 f142 1"/>
                <a:gd name="f197" fmla="*/ 637121 f142 1"/>
                <a:gd name="f198" fmla="*/ 908982 f143 1"/>
                <a:gd name="f199" fmla="*/ 312250 f142 1"/>
                <a:gd name="f200" fmla="*/ 908233 f143 1"/>
                <a:gd name="f201" fmla="*/ 310251 f142 1"/>
                <a:gd name="f202" fmla="*/ 907608 f143 1"/>
                <a:gd name="f203" fmla="*/ 308377 f142 1"/>
                <a:gd name="f204" fmla="*/ 859004 f143 1"/>
                <a:gd name="f205" fmla="*/ 0 f142 1"/>
                <a:gd name="f206" fmla="*/ 0 f143 1"/>
                <a:gd name="f207" fmla="*/ 432452 f142 1"/>
                <a:gd name="f208" fmla="*/ 65097 f143 1"/>
                <a:gd name="f209" fmla="*/ 747452 f142 1"/>
                <a:gd name="f210" fmla="*/ 1095277 f143 1"/>
                <a:gd name="f211" fmla="*/ 2550108 f142 1"/>
                <a:gd name="f212" fmla="*/ 1247836 f143 1"/>
                <a:gd name="f213" fmla="*/ 2539487 f142 1"/>
                <a:gd name="f214" fmla="+- f144 0 f1"/>
                <a:gd name="f215" fmla="*/ f147 1 1502600"/>
                <a:gd name="f216" fmla="*/ f148 1 2550107"/>
                <a:gd name="f217" fmla="*/ f149 1 2550107"/>
                <a:gd name="f218" fmla="*/ f150 1 2550107"/>
                <a:gd name="f219" fmla="*/ f151 1 1502600"/>
                <a:gd name="f220" fmla="*/ f152 1 2550107"/>
                <a:gd name="f221" fmla="*/ f153 1 1502600"/>
                <a:gd name="f222" fmla="*/ f154 1 2550107"/>
                <a:gd name="f223" fmla="*/ f155 1 1502600"/>
                <a:gd name="f224" fmla="*/ f156 1 2550107"/>
                <a:gd name="f225" fmla="*/ f157 1 1502600"/>
                <a:gd name="f226" fmla="*/ f158 1 2550107"/>
                <a:gd name="f227" fmla="*/ f159 1 1502600"/>
                <a:gd name="f228" fmla="*/ f160 1 2550107"/>
                <a:gd name="f229" fmla="*/ f161 1 1502600"/>
                <a:gd name="f230" fmla="*/ f162 1 2550107"/>
                <a:gd name="f231" fmla="*/ f163 1 1502600"/>
                <a:gd name="f232" fmla="*/ f164 1 2550107"/>
                <a:gd name="f233" fmla="*/ f165 1 1502600"/>
                <a:gd name="f234" fmla="*/ f166 1 2550107"/>
                <a:gd name="f235" fmla="*/ f167 1 1502600"/>
                <a:gd name="f236" fmla="*/ f168 1 2550107"/>
                <a:gd name="f237" fmla="*/ f169 1 2550107"/>
                <a:gd name="f238" fmla="*/ f170 1 2550107"/>
                <a:gd name="f239" fmla="*/ f171 1 2550107"/>
                <a:gd name="f240" fmla="*/ f172 1 1502600"/>
                <a:gd name="f241" fmla="*/ f173 1 2550107"/>
                <a:gd name="f242" fmla="*/ f174 1 1502600"/>
                <a:gd name="f243" fmla="*/ f175 1 2550107"/>
                <a:gd name="f244" fmla="*/ f176 1 1502600"/>
                <a:gd name="f245" fmla="*/ f177 1 2550107"/>
                <a:gd name="f246" fmla="*/ f178 1 1502600"/>
                <a:gd name="f247" fmla="*/ f179 1 2550107"/>
                <a:gd name="f248" fmla="*/ f180 1 2550107"/>
                <a:gd name="f249" fmla="*/ f181 1 1502600"/>
                <a:gd name="f250" fmla="*/ f182 1 2550107"/>
                <a:gd name="f251" fmla="*/ f183 1 1502600"/>
                <a:gd name="f252" fmla="*/ f184 1 2550107"/>
                <a:gd name="f253" fmla="*/ f185 1 1502600"/>
                <a:gd name="f254" fmla="*/ f186 1 2550107"/>
                <a:gd name="f255" fmla="*/ f187 1 1502600"/>
                <a:gd name="f256" fmla="*/ f188 1 1502600"/>
                <a:gd name="f257" fmla="*/ f189 1 1502600"/>
                <a:gd name="f258" fmla="*/ f190 1 1502600"/>
                <a:gd name="f259" fmla="*/ f191 1 1502600"/>
                <a:gd name="f260" fmla="*/ f192 1 2550107"/>
                <a:gd name="f261" fmla="*/ f193 1 1502600"/>
                <a:gd name="f262" fmla="*/ f194 1 2550107"/>
                <a:gd name="f263" fmla="*/ f195 1 1502600"/>
                <a:gd name="f264" fmla="*/ f196 1 2550107"/>
                <a:gd name="f265" fmla="*/ f197 1 2550107"/>
                <a:gd name="f266" fmla="*/ f198 1 1502600"/>
                <a:gd name="f267" fmla="*/ f199 1 2550107"/>
                <a:gd name="f268" fmla="*/ f200 1 1502600"/>
                <a:gd name="f269" fmla="*/ f201 1 2550107"/>
                <a:gd name="f270" fmla="*/ f202 1 1502600"/>
                <a:gd name="f271" fmla="*/ f203 1 2550107"/>
                <a:gd name="f272" fmla="*/ f204 1 1502600"/>
                <a:gd name="f273" fmla="*/ f205 1 2550107"/>
                <a:gd name="f274" fmla="*/ f206 1 1502600"/>
                <a:gd name="f275" fmla="*/ f207 1 2550107"/>
                <a:gd name="f276" fmla="*/ f208 1 1502600"/>
                <a:gd name="f277" fmla="*/ f209 1 2550107"/>
                <a:gd name="f278" fmla="*/ f210 1 1502600"/>
                <a:gd name="f279" fmla="*/ f211 1 2550107"/>
                <a:gd name="f280" fmla="*/ f212 1 1502600"/>
                <a:gd name="f281" fmla="*/ f213 1 2550107"/>
                <a:gd name="f282" fmla="*/ f138 1 f145"/>
                <a:gd name="f283" fmla="*/ f139 1 f145"/>
                <a:gd name="f284" fmla="*/ f138 1 f146"/>
                <a:gd name="f285" fmla="*/ f140 1 f146"/>
                <a:gd name="f286" fmla="*/ f215 1 f145"/>
                <a:gd name="f287" fmla="*/ f216 1 f146"/>
                <a:gd name="f288" fmla="*/ f217 1 f146"/>
                <a:gd name="f289" fmla="*/ f218 1 f146"/>
                <a:gd name="f290" fmla="*/ f219 1 f145"/>
                <a:gd name="f291" fmla="*/ f220 1 f146"/>
                <a:gd name="f292" fmla="*/ f221 1 f145"/>
                <a:gd name="f293" fmla="*/ f222 1 f146"/>
                <a:gd name="f294" fmla="*/ f223 1 f145"/>
                <a:gd name="f295" fmla="*/ f224 1 f146"/>
                <a:gd name="f296" fmla="*/ f225 1 f145"/>
                <a:gd name="f297" fmla="*/ f226 1 f146"/>
                <a:gd name="f298" fmla="*/ f227 1 f145"/>
                <a:gd name="f299" fmla="*/ f228 1 f146"/>
                <a:gd name="f300" fmla="*/ f229 1 f145"/>
                <a:gd name="f301" fmla="*/ f230 1 f146"/>
                <a:gd name="f302" fmla="*/ f231 1 f145"/>
                <a:gd name="f303" fmla="*/ f232 1 f146"/>
                <a:gd name="f304" fmla="*/ f233 1 f145"/>
                <a:gd name="f305" fmla="*/ f234 1 f146"/>
                <a:gd name="f306" fmla="*/ f235 1 f145"/>
                <a:gd name="f307" fmla="*/ f236 1 f146"/>
                <a:gd name="f308" fmla="*/ f237 1 f146"/>
                <a:gd name="f309" fmla="*/ f238 1 f146"/>
                <a:gd name="f310" fmla="*/ f239 1 f146"/>
                <a:gd name="f311" fmla="*/ f240 1 f145"/>
                <a:gd name="f312" fmla="*/ f241 1 f146"/>
                <a:gd name="f313" fmla="*/ f242 1 f145"/>
                <a:gd name="f314" fmla="*/ f243 1 f146"/>
                <a:gd name="f315" fmla="*/ f244 1 f145"/>
                <a:gd name="f316" fmla="*/ f245 1 f146"/>
                <a:gd name="f317" fmla="*/ f246 1 f145"/>
                <a:gd name="f318" fmla="*/ f247 1 f146"/>
                <a:gd name="f319" fmla="*/ f248 1 f146"/>
                <a:gd name="f320" fmla="*/ f249 1 f145"/>
                <a:gd name="f321" fmla="*/ f250 1 f146"/>
                <a:gd name="f322" fmla="*/ f251 1 f145"/>
                <a:gd name="f323" fmla="*/ f252 1 f146"/>
                <a:gd name="f324" fmla="*/ f253 1 f145"/>
                <a:gd name="f325" fmla="*/ f254 1 f146"/>
                <a:gd name="f326" fmla="*/ f255 1 f145"/>
                <a:gd name="f327" fmla="*/ f256 1 f145"/>
                <a:gd name="f328" fmla="*/ f257 1 f145"/>
                <a:gd name="f329" fmla="*/ f258 1 f145"/>
                <a:gd name="f330" fmla="*/ f259 1 f145"/>
                <a:gd name="f331" fmla="*/ f260 1 f146"/>
                <a:gd name="f332" fmla="*/ f261 1 f145"/>
                <a:gd name="f333" fmla="*/ f262 1 f146"/>
                <a:gd name="f334" fmla="*/ f263 1 f145"/>
                <a:gd name="f335" fmla="*/ f264 1 f146"/>
                <a:gd name="f336" fmla="*/ f265 1 f146"/>
                <a:gd name="f337" fmla="*/ f266 1 f145"/>
                <a:gd name="f338" fmla="*/ f267 1 f146"/>
                <a:gd name="f339" fmla="*/ f268 1 f145"/>
                <a:gd name="f340" fmla="*/ f269 1 f146"/>
                <a:gd name="f341" fmla="*/ f270 1 f145"/>
                <a:gd name="f342" fmla="*/ f271 1 f146"/>
                <a:gd name="f343" fmla="*/ f272 1 f145"/>
                <a:gd name="f344" fmla="*/ f273 1 f146"/>
                <a:gd name="f345" fmla="*/ f274 1 f145"/>
                <a:gd name="f346" fmla="*/ f275 1 f146"/>
                <a:gd name="f347" fmla="*/ f276 1 f145"/>
                <a:gd name="f348" fmla="*/ f277 1 f146"/>
                <a:gd name="f349" fmla="*/ f278 1 f145"/>
                <a:gd name="f350" fmla="*/ f279 1 f146"/>
                <a:gd name="f351" fmla="*/ f280 1 f145"/>
                <a:gd name="f352" fmla="*/ f281 1 f146"/>
                <a:gd name="f353" fmla="*/ f282 f136 1"/>
                <a:gd name="f354" fmla="*/ f283 f136 1"/>
                <a:gd name="f355" fmla="*/ f285 f137 1"/>
                <a:gd name="f356" fmla="*/ f284 f137 1"/>
                <a:gd name="f357" fmla="*/ f286 f136 1"/>
                <a:gd name="f358" fmla="*/ f287 f137 1"/>
                <a:gd name="f359" fmla="*/ f288 f137 1"/>
                <a:gd name="f360" fmla="*/ f289 f137 1"/>
                <a:gd name="f361" fmla="*/ f290 f136 1"/>
                <a:gd name="f362" fmla="*/ f291 f137 1"/>
                <a:gd name="f363" fmla="*/ f292 f136 1"/>
                <a:gd name="f364" fmla="*/ f293 f137 1"/>
                <a:gd name="f365" fmla="*/ f294 f136 1"/>
                <a:gd name="f366" fmla="*/ f295 f137 1"/>
                <a:gd name="f367" fmla="*/ f296 f136 1"/>
                <a:gd name="f368" fmla="*/ f297 f137 1"/>
                <a:gd name="f369" fmla="*/ f298 f136 1"/>
                <a:gd name="f370" fmla="*/ f299 f137 1"/>
                <a:gd name="f371" fmla="*/ f300 f136 1"/>
                <a:gd name="f372" fmla="*/ f301 f137 1"/>
                <a:gd name="f373" fmla="*/ f302 f136 1"/>
                <a:gd name="f374" fmla="*/ f303 f137 1"/>
                <a:gd name="f375" fmla="*/ f304 f136 1"/>
                <a:gd name="f376" fmla="*/ f305 f137 1"/>
                <a:gd name="f377" fmla="*/ f306 f136 1"/>
                <a:gd name="f378" fmla="*/ f307 f137 1"/>
                <a:gd name="f379" fmla="*/ f308 f137 1"/>
                <a:gd name="f380" fmla="*/ f309 f137 1"/>
                <a:gd name="f381" fmla="*/ f310 f137 1"/>
                <a:gd name="f382" fmla="*/ f311 f136 1"/>
                <a:gd name="f383" fmla="*/ f312 f137 1"/>
                <a:gd name="f384" fmla="*/ f313 f136 1"/>
                <a:gd name="f385" fmla="*/ f314 f137 1"/>
                <a:gd name="f386" fmla="*/ f315 f136 1"/>
                <a:gd name="f387" fmla="*/ f316 f137 1"/>
                <a:gd name="f388" fmla="*/ f317 f136 1"/>
                <a:gd name="f389" fmla="*/ f318 f137 1"/>
                <a:gd name="f390" fmla="*/ f319 f137 1"/>
                <a:gd name="f391" fmla="*/ f320 f136 1"/>
                <a:gd name="f392" fmla="*/ f321 f137 1"/>
                <a:gd name="f393" fmla="*/ f322 f136 1"/>
                <a:gd name="f394" fmla="*/ f323 f137 1"/>
                <a:gd name="f395" fmla="*/ f324 f136 1"/>
                <a:gd name="f396" fmla="*/ f325 f137 1"/>
                <a:gd name="f397" fmla="*/ f326 f136 1"/>
                <a:gd name="f398" fmla="*/ f327 f136 1"/>
                <a:gd name="f399" fmla="*/ f328 f136 1"/>
                <a:gd name="f400" fmla="*/ f329 f136 1"/>
                <a:gd name="f401" fmla="*/ f330 f136 1"/>
                <a:gd name="f402" fmla="*/ f331 f137 1"/>
                <a:gd name="f403" fmla="*/ f332 f136 1"/>
                <a:gd name="f404" fmla="*/ f333 f137 1"/>
                <a:gd name="f405" fmla="*/ f334 f136 1"/>
                <a:gd name="f406" fmla="*/ f335 f137 1"/>
                <a:gd name="f407" fmla="*/ f336 f137 1"/>
                <a:gd name="f408" fmla="*/ f337 f136 1"/>
                <a:gd name="f409" fmla="*/ f338 f137 1"/>
                <a:gd name="f410" fmla="*/ f339 f136 1"/>
                <a:gd name="f411" fmla="*/ f340 f137 1"/>
                <a:gd name="f412" fmla="*/ f341 f136 1"/>
                <a:gd name="f413" fmla="*/ f342 f137 1"/>
                <a:gd name="f414" fmla="*/ f343 f136 1"/>
                <a:gd name="f415" fmla="*/ f344 f137 1"/>
                <a:gd name="f416" fmla="*/ f345 f136 1"/>
                <a:gd name="f417" fmla="*/ f346 f137 1"/>
                <a:gd name="f418" fmla="*/ f347 f136 1"/>
                <a:gd name="f419" fmla="*/ f348 f137 1"/>
                <a:gd name="f420" fmla="*/ f349 f136 1"/>
                <a:gd name="f421" fmla="*/ f350 f137 1"/>
                <a:gd name="f422" fmla="*/ f351 f136 1"/>
                <a:gd name="f423" fmla="*/ f352 f1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14">
                  <a:pos x="f357" y="f358"/>
                </a:cxn>
                <a:cxn ang="f214">
                  <a:pos x="f357" y="f359"/>
                </a:cxn>
                <a:cxn ang="f214">
                  <a:pos x="f357" y="f360"/>
                </a:cxn>
                <a:cxn ang="f214">
                  <a:pos x="f361" y="f362"/>
                </a:cxn>
                <a:cxn ang="f214">
                  <a:pos x="f363" y="f364"/>
                </a:cxn>
                <a:cxn ang="f214">
                  <a:pos x="f365" y="f366"/>
                </a:cxn>
                <a:cxn ang="f214">
                  <a:pos x="f367" y="f368"/>
                </a:cxn>
                <a:cxn ang="f214">
                  <a:pos x="f367" y="f368"/>
                </a:cxn>
                <a:cxn ang="f214">
                  <a:pos x="f369" y="f370"/>
                </a:cxn>
                <a:cxn ang="f214">
                  <a:pos x="f371" y="f372"/>
                </a:cxn>
                <a:cxn ang="f214">
                  <a:pos x="f371" y="f372"/>
                </a:cxn>
                <a:cxn ang="f214">
                  <a:pos x="f373" y="f374"/>
                </a:cxn>
                <a:cxn ang="f214">
                  <a:pos x="f375" y="f376"/>
                </a:cxn>
                <a:cxn ang="f214">
                  <a:pos x="f375" y="f376"/>
                </a:cxn>
                <a:cxn ang="f214">
                  <a:pos x="f377" y="f378"/>
                </a:cxn>
                <a:cxn ang="f214">
                  <a:pos x="f377" y="f379"/>
                </a:cxn>
                <a:cxn ang="f214">
                  <a:pos x="f377" y="f380"/>
                </a:cxn>
                <a:cxn ang="f214">
                  <a:pos x="f377" y="f381"/>
                </a:cxn>
                <a:cxn ang="f214">
                  <a:pos x="f382" y="f383"/>
                </a:cxn>
                <a:cxn ang="f214">
                  <a:pos x="f384" y="f385"/>
                </a:cxn>
                <a:cxn ang="f214">
                  <a:pos x="f386" y="f387"/>
                </a:cxn>
                <a:cxn ang="f214">
                  <a:pos x="f388" y="f389"/>
                </a:cxn>
                <a:cxn ang="f214">
                  <a:pos x="f388" y="f390"/>
                </a:cxn>
                <a:cxn ang="f214">
                  <a:pos x="f391" y="f392"/>
                </a:cxn>
                <a:cxn ang="f214">
                  <a:pos x="f393" y="f394"/>
                </a:cxn>
                <a:cxn ang="f214">
                  <a:pos x="f395" y="f396"/>
                </a:cxn>
                <a:cxn ang="f214">
                  <a:pos x="f397" y="f396"/>
                </a:cxn>
                <a:cxn ang="f214">
                  <a:pos x="f398" y="f396"/>
                </a:cxn>
                <a:cxn ang="f214">
                  <a:pos x="f399" y="f396"/>
                </a:cxn>
                <a:cxn ang="f214">
                  <a:pos x="f400" y="f396"/>
                </a:cxn>
                <a:cxn ang="f214">
                  <a:pos x="f401" y="f402"/>
                </a:cxn>
                <a:cxn ang="f214">
                  <a:pos x="f403" y="f404"/>
                </a:cxn>
                <a:cxn ang="f214">
                  <a:pos x="f405" y="f406"/>
                </a:cxn>
                <a:cxn ang="f214">
                  <a:pos x="f405" y="f407"/>
                </a:cxn>
                <a:cxn ang="f214">
                  <a:pos x="f408" y="f409"/>
                </a:cxn>
                <a:cxn ang="f214">
                  <a:pos x="f408" y="f409"/>
                </a:cxn>
                <a:cxn ang="f214">
                  <a:pos x="f410" y="f411"/>
                </a:cxn>
                <a:cxn ang="f214">
                  <a:pos x="f412" y="f413"/>
                </a:cxn>
                <a:cxn ang="f214">
                  <a:pos x="f412" y="f413"/>
                </a:cxn>
                <a:cxn ang="f214">
                  <a:pos x="f414" y="f415"/>
                </a:cxn>
                <a:cxn ang="f214">
                  <a:pos x="f416" y="f417"/>
                </a:cxn>
                <a:cxn ang="f214">
                  <a:pos x="f418" y="f419"/>
                </a:cxn>
                <a:cxn ang="f214">
                  <a:pos x="f420" y="f421"/>
                </a:cxn>
                <a:cxn ang="f214">
                  <a:pos x="f422" y="f421"/>
                </a:cxn>
                <a:cxn ang="f214">
                  <a:pos x="f357" y="f423"/>
                </a:cxn>
                <a:cxn ang="f214">
                  <a:pos x="f357" y="f358"/>
                </a:cxn>
              </a:cxnLst>
              <a:rect l="f353" t="f356" r="f354" b="f355"/>
              <a:pathLst>
                <a:path w="1502600" h="255010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48" y="f49"/>
                  </a:lnTo>
                  <a:lnTo>
                    <a:pt x="f50" y="f51"/>
                  </a:lnTo>
                  <a:cubicBezTo>
                    <a:pt x="f50" y="f51"/>
                    <a:pt x="f50" y="f52"/>
                    <a:pt x="f50" y="f53"/>
                  </a:cubicBezTo>
                  <a:cubicBezTo>
                    <a:pt x="f54" y="f55"/>
                    <a:pt x="f54" y="f56"/>
                    <a:pt x="f50" y="f57"/>
                  </a:cubicBezTo>
                  <a:cubicBezTo>
                    <a:pt x="f58" y="f59"/>
                    <a:pt x="f58" y="f60"/>
                    <a:pt x="f50" y="f61"/>
                  </a:cubicBez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70" y="f71"/>
                    <a:pt x="f72" y="f73"/>
                  </a:cubicBezTo>
                  <a:cubicBezTo>
                    <a:pt x="f74" y="f75"/>
                    <a:pt x="f76" y="f77"/>
                    <a:pt x="f78" y="f79"/>
                  </a:cubicBezTo>
                  <a:cubicBezTo>
                    <a:pt x="f80" y="f81"/>
                    <a:pt x="f82" y="f83"/>
                    <a:pt x="f84" y="f85"/>
                  </a:cubicBezTo>
                  <a:lnTo>
                    <a:pt x="f84" y="f86"/>
                  </a:lnTo>
                  <a:lnTo>
                    <a:pt x="f87" y="f88"/>
                  </a:lnTo>
                  <a:lnTo>
                    <a:pt x="f89" y="f90"/>
                  </a:lnTo>
                  <a:lnTo>
                    <a:pt x="f91" y="f92"/>
                  </a:lnTo>
                  <a:lnTo>
                    <a:pt x="f93" y="f92"/>
                  </a:lnTo>
                  <a:cubicBezTo>
                    <a:pt x="f94" y="f95"/>
                    <a:pt x="f96" y="f95"/>
                    <a:pt x="f97" y="f92"/>
                  </a:cubicBezTo>
                  <a:cubicBezTo>
                    <a:pt x="f98" y="f95"/>
                    <a:pt x="f99" y="f95"/>
                    <a:pt x="f100" y="f92"/>
                  </a:cubicBezTo>
                  <a:cubicBezTo>
                    <a:pt x="f101" y="f95"/>
                    <a:pt x="f102" y="f95"/>
                    <a:pt x="f103" y="f92"/>
                  </a:cubicBezTo>
                  <a:lnTo>
                    <a:pt x="f104" y="f105"/>
                  </a:lnTo>
                  <a:cubicBezTo>
                    <a:pt x="f106" y="f107"/>
                    <a:pt x="f108" y="f109"/>
                    <a:pt x="f110" y="f111"/>
                  </a:cubicBezTo>
                  <a:lnTo>
                    <a:pt x="f112" y="f113"/>
                  </a:lnTo>
                  <a:lnTo>
                    <a:pt x="f112" y="f114"/>
                  </a:lnTo>
                  <a:lnTo>
                    <a:pt x="f115" y="f116"/>
                  </a:lnTo>
                  <a:lnTo>
                    <a:pt x="f115" y="f116"/>
                  </a:lnTo>
                  <a:lnTo>
                    <a:pt x="f117" y="f118"/>
                  </a:lnTo>
                  <a:cubicBezTo>
                    <a:pt x="f119" y="f120"/>
                    <a:pt x="f121" y="f122"/>
                    <a:pt x="f123" y="f124"/>
                  </a:cubicBezTo>
                  <a:lnTo>
                    <a:pt x="f123" y="f124"/>
                  </a:lnTo>
                  <a:lnTo>
                    <a:pt x="f125" y="f5"/>
                  </a:lnTo>
                  <a:lnTo>
                    <a:pt x="f5" y="f126"/>
                  </a:lnTo>
                  <a:lnTo>
                    <a:pt x="f127" y="f128"/>
                  </a:lnTo>
                  <a:lnTo>
                    <a:pt x="f129" y="f130"/>
                  </a:lnTo>
                  <a:lnTo>
                    <a:pt x="f131" y="f130"/>
                  </a:lnTo>
                  <a:lnTo>
                    <a:pt x="f8" y="f132"/>
                  </a:lnTo>
                  <a:cubicBezTo>
                    <a:pt x="f8" y="f132"/>
                    <a:pt x="f133" y="f134"/>
                    <a:pt x="f8" y="f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" name="Freeform: Shape 1034">
              <a:extLst>
                <a:ext uri="{FF2B5EF4-FFF2-40B4-BE49-F238E27FC236}">
                  <a16:creationId xmlns:a16="http://schemas.microsoft.com/office/drawing/2014/main" id="{91CAFDDF-2C28-B143-D870-184C58ED8CFC}"/>
                </a:ext>
              </a:extLst>
            </p:cNvPr>
            <p:cNvSpPr/>
            <p:nvPr/>
          </p:nvSpPr>
          <p:spPr>
            <a:xfrm>
              <a:off x="7306001" y="4725994"/>
              <a:ext cx="110578" cy="2136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577"/>
                <a:gd name="f7" fmla="val 213664"/>
                <a:gd name="f8" fmla="val 30987"/>
                <a:gd name="f9" fmla="val 206792"/>
                <a:gd name="f10" fmla="val 35235"/>
                <a:gd name="f11" fmla="val 213665"/>
                <a:gd name="f12" fmla="val 174180"/>
                <a:gd name="f13" fmla="+- 0 0 -90"/>
                <a:gd name="f14" fmla="*/ f3 1 110577"/>
                <a:gd name="f15" fmla="*/ f4 1 21366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10577"/>
                <a:gd name="f24" fmla="*/ f20 1 213664"/>
                <a:gd name="f25" fmla="*/ 30987 f21 1"/>
                <a:gd name="f26" fmla="*/ 206792 f20 1"/>
                <a:gd name="f27" fmla="*/ 35235 f21 1"/>
                <a:gd name="f28" fmla="*/ 213665 f20 1"/>
                <a:gd name="f29" fmla="*/ 110577 f21 1"/>
                <a:gd name="f30" fmla="*/ 174180 f20 1"/>
                <a:gd name="f31" fmla="*/ 0 f21 1"/>
                <a:gd name="f32" fmla="*/ 0 f20 1"/>
                <a:gd name="f33" fmla="+- f22 0 f1"/>
                <a:gd name="f34" fmla="*/ f25 1 110577"/>
                <a:gd name="f35" fmla="*/ f26 1 213664"/>
                <a:gd name="f36" fmla="*/ f27 1 110577"/>
                <a:gd name="f37" fmla="*/ f28 1 213664"/>
                <a:gd name="f38" fmla="*/ f29 1 110577"/>
                <a:gd name="f39" fmla="*/ f30 1 213664"/>
                <a:gd name="f40" fmla="*/ f31 1 110577"/>
                <a:gd name="f41" fmla="*/ f32 1 213664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10577" h="213664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" name="Freeform: Shape 1035">
              <a:extLst>
                <a:ext uri="{FF2B5EF4-FFF2-40B4-BE49-F238E27FC236}">
                  <a16:creationId xmlns:a16="http://schemas.microsoft.com/office/drawing/2014/main" id="{D936F1A4-851F-5F97-59BC-9880F9BBC25B}"/>
                </a:ext>
              </a:extLst>
            </p:cNvPr>
            <p:cNvSpPr/>
            <p:nvPr/>
          </p:nvSpPr>
          <p:spPr>
            <a:xfrm>
              <a:off x="8126144" y="5414226"/>
              <a:ext cx="420569" cy="5362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0568"/>
                <a:gd name="f7" fmla="val 536286"/>
                <a:gd name="f8" fmla="val 74845"/>
                <a:gd name="f9" fmla="val 128819"/>
                <a:gd name="f10" fmla="val 273016"/>
                <a:gd name="f11" fmla="val 129944"/>
                <a:gd name="f12" fmla="val 130569"/>
                <a:gd name="f13" fmla="val 272891"/>
                <a:gd name="f14" fmla="val 131193"/>
                <a:gd name="f15" fmla="val 131818"/>
                <a:gd name="f16" fmla="val 133318"/>
                <a:gd name="f17" fmla="val 133892"/>
                <a:gd name="f18" fmla="val 273229"/>
                <a:gd name="f19" fmla="val 134442"/>
                <a:gd name="f20" fmla="val 273528"/>
                <a:gd name="f21" fmla="val 134942"/>
                <a:gd name="f22" fmla="val 273891"/>
                <a:gd name="f23" fmla="val 135929"/>
                <a:gd name="f24" fmla="val 274553"/>
                <a:gd name="f25" fmla="val 136778"/>
                <a:gd name="f26" fmla="val 275403"/>
                <a:gd name="f27" fmla="val 137441"/>
                <a:gd name="f28" fmla="val 276390"/>
                <a:gd name="f29" fmla="val 138565"/>
                <a:gd name="f30" fmla="val 278264"/>
                <a:gd name="f31" fmla="val 279388"/>
                <a:gd name="f32" fmla="val 279888"/>
                <a:gd name="f33" fmla="val 280388"/>
                <a:gd name="f34" fmla="val 280888"/>
                <a:gd name="f35" fmla="val 281513"/>
                <a:gd name="f36" fmla="val 157432"/>
                <a:gd name="f37" fmla="val 459567"/>
                <a:gd name="f38" fmla="val 209410"/>
                <a:gd name="f39" fmla="val 430328"/>
                <a:gd name="f40" fmla="val 210159"/>
                <a:gd name="f41" fmla="val 210784"/>
                <a:gd name="f42" fmla="val 430216"/>
                <a:gd name="f43" fmla="val 211409"/>
                <a:gd name="f44" fmla="val 212033"/>
                <a:gd name="f45" fmla="val 213658"/>
                <a:gd name="f46" fmla="val 215282"/>
                <a:gd name="f47" fmla="val 216906"/>
                <a:gd name="f48" fmla="val 430953"/>
                <a:gd name="f49" fmla="val 218406"/>
                <a:gd name="f50" fmla="val 431953"/>
                <a:gd name="f51" fmla="val 219780"/>
                <a:gd name="f52" fmla="val 433452"/>
                <a:gd name="f53" fmla="val 434077"/>
                <a:gd name="f54" fmla="val 286251"/>
                <a:gd name="f55" fmla="val 460067"/>
                <a:gd name="f56" fmla="val 420506"/>
                <a:gd name="f57" fmla="val 459529"/>
                <a:gd name="f58" fmla="val 458980"/>
                <a:gd name="f59" fmla="val 458442"/>
                <a:gd name="f60" fmla="val 419694"/>
                <a:gd name="f61" fmla="val 448696"/>
                <a:gd name="f62" fmla="val 418069"/>
                <a:gd name="f63" fmla="val 431703"/>
                <a:gd name="f64" fmla="+- 0 0 -90"/>
                <a:gd name="f65" fmla="*/ f3 1 420568"/>
                <a:gd name="f66" fmla="*/ f4 1 536286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420568"/>
                <a:gd name="f75" fmla="*/ f71 1 536286"/>
                <a:gd name="f76" fmla="*/ 0 f72 1"/>
                <a:gd name="f77" fmla="*/ 74845 f71 1"/>
                <a:gd name="f78" fmla="*/ 128819 f72 1"/>
                <a:gd name="f79" fmla="*/ 273016 f71 1"/>
                <a:gd name="f80" fmla="*/ 129944 f72 1"/>
                <a:gd name="f81" fmla="*/ 131818 f72 1"/>
                <a:gd name="f82" fmla="*/ 133318 f72 1"/>
                <a:gd name="f83" fmla="*/ 134942 f72 1"/>
                <a:gd name="f84" fmla="*/ 273891 f71 1"/>
                <a:gd name="f85" fmla="*/ 137441 f72 1"/>
                <a:gd name="f86" fmla="*/ 276390 f71 1"/>
                <a:gd name="f87" fmla="*/ 138565 f72 1"/>
                <a:gd name="f88" fmla="*/ 278264 f71 1"/>
                <a:gd name="f89" fmla="*/ 279888 f71 1"/>
                <a:gd name="f90" fmla="*/ 281513 f71 1"/>
                <a:gd name="f91" fmla="*/ 157432 f72 1"/>
                <a:gd name="f92" fmla="*/ 459567 f71 1"/>
                <a:gd name="f93" fmla="*/ 209410 f72 1"/>
                <a:gd name="f94" fmla="*/ 430328 f71 1"/>
                <a:gd name="f95" fmla="*/ 210159 f72 1"/>
                <a:gd name="f96" fmla="*/ 212033 f72 1"/>
                <a:gd name="f97" fmla="*/ 213658 f72 1"/>
                <a:gd name="f98" fmla="*/ 215282 f72 1"/>
                <a:gd name="f99" fmla="*/ 216906 f72 1"/>
                <a:gd name="f100" fmla="*/ 430953 f71 1"/>
                <a:gd name="f101" fmla="*/ 218406 f72 1"/>
                <a:gd name="f102" fmla="*/ 431953 f71 1"/>
                <a:gd name="f103" fmla="*/ 219780 f72 1"/>
                <a:gd name="f104" fmla="*/ 433452 f71 1"/>
                <a:gd name="f105" fmla="*/ 434077 f71 1"/>
                <a:gd name="f106" fmla="*/ 286251 f72 1"/>
                <a:gd name="f107" fmla="*/ 536286 f71 1"/>
                <a:gd name="f108" fmla="*/ 420568 f72 1"/>
                <a:gd name="f109" fmla="*/ 460067 f71 1"/>
                <a:gd name="f110" fmla="*/ 458442 f71 1"/>
                <a:gd name="f111" fmla="*/ 419694 f72 1"/>
                <a:gd name="f112" fmla="*/ 448696 f71 1"/>
                <a:gd name="f113" fmla="*/ 418069 f72 1"/>
                <a:gd name="f114" fmla="*/ 431703 f71 1"/>
                <a:gd name="f115" fmla="*/ 0 f71 1"/>
                <a:gd name="f116" fmla="+- f73 0 f1"/>
                <a:gd name="f117" fmla="*/ f76 1 420568"/>
                <a:gd name="f118" fmla="*/ f77 1 536286"/>
                <a:gd name="f119" fmla="*/ f78 1 420568"/>
                <a:gd name="f120" fmla="*/ f79 1 536286"/>
                <a:gd name="f121" fmla="*/ f80 1 420568"/>
                <a:gd name="f122" fmla="*/ f81 1 420568"/>
                <a:gd name="f123" fmla="*/ f82 1 420568"/>
                <a:gd name="f124" fmla="*/ f83 1 420568"/>
                <a:gd name="f125" fmla="*/ f84 1 536286"/>
                <a:gd name="f126" fmla="*/ f85 1 420568"/>
                <a:gd name="f127" fmla="*/ f86 1 536286"/>
                <a:gd name="f128" fmla="*/ f87 1 420568"/>
                <a:gd name="f129" fmla="*/ f88 1 536286"/>
                <a:gd name="f130" fmla="*/ f89 1 536286"/>
                <a:gd name="f131" fmla="*/ f90 1 536286"/>
                <a:gd name="f132" fmla="*/ f91 1 420568"/>
                <a:gd name="f133" fmla="*/ f92 1 536286"/>
                <a:gd name="f134" fmla="*/ f93 1 420568"/>
                <a:gd name="f135" fmla="*/ f94 1 536286"/>
                <a:gd name="f136" fmla="*/ f95 1 420568"/>
                <a:gd name="f137" fmla="*/ f96 1 420568"/>
                <a:gd name="f138" fmla="*/ f97 1 420568"/>
                <a:gd name="f139" fmla="*/ f98 1 420568"/>
                <a:gd name="f140" fmla="*/ f99 1 420568"/>
                <a:gd name="f141" fmla="*/ f100 1 536286"/>
                <a:gd name="f142" fmla="*/ f101 1 420568"/>
                <a:gd name="f143" fmla="*/ f102 1 536286"/>
                <a:gd name="f144" fmla="*/ f103 1 420568"/>
                <a:gd name="f145" fmla="*/ f104 1 536286"/>
                <a:gd name="f146" fmla="*/ f105 1 536286"/>
                <a:gd name="f147" fmla="*/ f106 1 420568"/>
                <a:gd name="f148" fmla="*/ f107 1 536286"/>
                <a:gd name="f149" fmla="*/ f108 1 420568"/>
                <a:gd name="f150" fmla="*/ f109 1 536286"/>
                <a:gd name="f151" fmla="*/ f110 1 536286"/>
                <a:gd name="f152" fmla="*/ f111 1 420568"/>
                <a:gd name="f153" fmla="*/ f112 1 536286"/>
                <a:gd name="f154" fmla="*/ f113 1 420568"/>
                <a:gd name="f155" fmla="*/ f114 1 536286"/>
                <a:gd name="f156" fmla="*/ f115 1 536286"/>
                <a:gd name="f157" fmla="*/ f67 1 f74"/>
                <a:gd name="f158" fmla="*/ f68 1 f74"/>
                <a:gd name="f159" fmla="*/ f67 1 f75"/>
                <a:gd name="f160" fmla="*/ f69 1 f75"/>
                <a:gd name="f161" fmla="*/ f117 1 f74"/>
                <a:gd name="f162" fmla="*/ f118 1 f75"/>
                <a:gd name="f163" fmla="*/ f119 1 f74"/>
                <a:gd name="f164" fmla="*/ f120 1 f75"/>
                <a:gd name="f165" fmla="*/ f121 1 f74"/>
                <a:gd name="f166" fmla="*/ f122 1 f74"/>
                <a:gd name="f167" fmla="*/ f123 1 f74"/>
                <a:gd name="f168" fmla="*/ f124 1 f74"/>
                <a:gd name="f169" fmla="*/ f125 1 f75"/>
                <a:gd name="f170" fmla="*/ f126 1 f74"/>
                <a:gd name="f171" fmla="*/ f127 1 f75"/>
                <a:gd name="f172" fmla="*/ f128 1 f74"/>
                <a:gd name="f173" fmla="*/ f129 1 f75"/>
                <a:gd name="f174" fmla="*/ f130 1 f75"/>
                <a:gd name="f175" fmla="*/ f131 1 f75"/>
                <a:gd name="f176" fmla="*/ f132 1 f74"/>
                <a:gd name="f177" fmla="*/ f133 1 f75"/>
                <a:gd name="f178" fmla="*/ f134 1 f74"/>
                <a:gd name="f179" fmla="*/ f135 1 f75"/>
                <a:gd name="f180" fmla="*/ f136 1 f74"/>
                <a:gd name="f181" fmla="*/ f137 1 f74"/>
                <a:gd name="f182" fmla="*/ f138 1 f74"/>
                <a:gd name="f183" fmla="*/ f139 1 f74"/>
                <a:gd name="f184" fmla="*/ f140 1 f74"/>
                <a:gd name="f185" fmla="*/ f141 1 f75"/>
                <a:gd name="f186" fmla="*/ f142 1 f74"/>
                <a:gd name="f187" fmla="*/ f143 1 f75"/>
                <a:gd name="f188" fmla="*/ f144 1 f74"/>
                <a:gd name="f189" fmla="*/ f145 1 f75"/>
                <a:gd name="f190" fmla="*/ f146 1 f75"/>
                <a:gd name="f191" fmla="*/ f147 1 f74"/>
                <a:gd name="f192" fmla="*/ f148 1 f75"/>
                <a:gd name="f193" fmla="*/ f149 1 f74"/>
                <a:gd name="f194" fmla="*/ f150 1 f75"/>
                <a:gd name="f195" fmla="*/ f151 1 f75"/>
                <a:gd name="f196" fmla="*/ f152 1 f74"/>
                <a:gd name="f197" fmla="*/ f153 1 f75"/>
                <a:gd name="f198" fmla="*/ f154 1 f74"/>
                <a:gd name="f199" fmla="*/ f155 1 f75"/>
                <a:gd name="f200" fmla="*/ f156 1 f75"/>
                <a:gd name="f201" fmla="*/ f157 f65 1"/>
                <a:gd name="f202" fmla="*/ f158 f65 1"/>
                <a:gd name="f203" fmla="*/ f160 f66 1"/>
                <a:gd name="f204" fmla="*/ f159 f66 1"/>
                <a:gd name="f205" fmla="*/ f161 f65 1"/>
                <a:gd name="f206" fmla="*/ f162 f66 1"/>
                <a:gd name="f207" fmla="*/ f163 f65 1"/>
                <a:gd name="f208" fmla="*/ f164 f66 1"/>
                <a:gd name="f209" fmla="*/ f165 f65 1"/>
                <a:gd name="f210" fmla="*/ f166 f65 1"/>
                <a:gd name="f211" fmla="*/ f167 f65 1"/>
                <a:gd name="f212" fmla="*/ f168 f65 1"/>
                <a:gd name="f213" fmla="*/ f169 f66 1"/>
                <a:gd name="f214" fmla="*/ f170 f65 1"/>
                <a:gd name="f215" fmla="*/ f171 f66 1"/>
                <a:gd name="f216" fmla="*/ f172 f65 1"/>
                <a:gd name="f217" fmla="*/ f173 f66 1"/>
                <a:gd name="f218" fmla="*/ f174 f66 1"/>
                <a:gd name="f219" fmla="*/ f175 f66 1"/>
                <a:gd name="f220" fmla="*/ f176 f65 1"/>
                <a:gd name="f221" fmla="*/ f177 f66 1"/>
                <a:gd name="f222" fmla="*/ f178 f65 1"/>
                <a:gd name="f223" fmla="*/ f179 f66 1"/>
                <a:gd name="f224" fmla="*/ f180 f65 1"/>
                <a:gd name="f225" fmla="*/ f181 f65 1"/>
                <a:gd name="f226" fmla="*/ f182 f65 1"/>
                <a:gd name="f227" fmla="*/ f183 f65 1"/>
                <a:gd name="f228" fmla="*/ f184 f65 1"/>
                <a:gd name="f229" fmla="*/ f185 f66 1"/>
                <a:gd name="f230" fmla="*/ f186 f65 1"/>
                <a:gd name="f231" fmla="*/ f187 f66 1"/>
                <a:gd name="f232" fmla="*/ f188 f65 1"/>
                <a:gd name="f233" fmla="*/ f189 f66 1"/>
                <a:gd name="f234" fmla="*/ f190 f66 1"/>
                <a:gd name="f235" fmla="*/ f191 f65 1"/>
                <a:gd name="f236" fmla="*/ f192 f66 1"/>
                <a:gd name="f237" fmla="*/ f193 f65 1"/>
                <a:gd name="f238" fmla="*/ f194 f66 1"/>
                <a:gd name="f239" fmla="*/ f195 f66 1"/>
                <a:gd name="f240" fmla="*/ f196 f65 1"/>
                <a:gd name="f241" fmla="*/ f197 f66 1"/>
                <a:gd name="f242" fmla="*/ f198 f65 1"/>
                <a:gd name="f243" fmla="*/ f199 f66 1"/>
                <a:gd name="f244" fmla="*/ f200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6">
                  <a:pos x="f205" y="f206"/>
                </a:cxn>
                <a:cxn ang="f116">
                  <a:pos x="f207" y="f208"/>
                </a:cxn>
                <a:cxn ang="f116">
                  <a:pos x="f209" y="f208"/>
                </a:cxn>
                <a:cxn ang="f116">
                  <a:pos x="f209" y="f208"/>
                </a:cxn>
                <a:cxn ang="f116">
                  <a:pos x="f210" y="f208"/>
                </a:cxn>
                <a:cxn ang="f116">
                  <a:pos x="f211" y="f208"/>
                </a:cxn>
                <a:cxn ang="f116">
                  <a:pos x="f212" y="f213"/>
                </a:cxn>
                <a:cxn ang="f116">
                  <a:pos x="f214" y="f215"/>
                </a:cxn>
                <a:cxn ang="f116">
                  <a:pos x="f216" y="f217"/>
                </a:cxn>
                <a:cxn ang="f116">
                  <a:pos x="f216" y="f217"/>
                </a:cxn>
                <a:cxn ang="f116">
                  <a:pos x="f216" y="f218"/>
                </a:cxn>
                <a:cxn ang="f116">
                  <a:pos x="f216" y="f219"/>
                </a:cxn>
                <a:cxn ang="f116">
                  <a:pos x="f220" y="f221"/>
                </a:cxn>
                <a:cxn ang="f116">
                  <a:pos x="f222" y="f223"/>
                </a:cxn>
                <a:cxn ang="f116">
                  <a:pos x="f224" y="f223"/>
                </a:cxn>
                <a:cxn ang="f116">
                  <a:pos x="f225" y="f223"/>
                </a:cxn>
                <a:cxn ang="f116">
                  <a:pos x="f226" y="f223"/>
                </a:cxn>
                <a:cxn ang="f116">
                  <a:pos x="f227" y="f223"/>
                </a:cxn>
                <a:cxn ang="f116">
                  <a:pos x="f228" y="f229"/>
                </a:cxn>
                <a:cxn ang="f116">
                  <a:pos x="f230" y="f231"/>
                </a:cxn>
                <a:cxn ang="f116">
                  <a:pos x="f232" y="f233"/>
                </a:cxn>
                <a:cxn ang="f116">
                  <a:pos x="f232" y="f234"/>
                </a:cxn>
                <a:cxn ang="f116">
                  <a:pos x="f235" y="f236"/>
                </a:cxn>
                <a:cxn ang="f116">
                  <a:pos x="f235" y="f236"/>
                </a:cxn>
                <a:cxn ang="f116">
                  <a:pos x="f237" y="f238"/>
                </a:cxn>
                <a:cxn ang="f116">
                  <a:pos x="f237" y="f239"/>
                </a:cxn>
                <a:cxn ang="f116">
                  <a:pos x="f240" y="f241"/>
                </a:cxn>
                <a:cxn ang="f116">
                  <a:pos x="f242" y="f243"/>
                </a:cxn>
                <a:cxn ang="f116">
                  <a:pos x="f211" y="f244"/>
                </a:cxn>
                <a:cxn ang="f116">
                  <a:pos x="f211" y="f244"/>
                </a:cxn>
              </a:cxnLst>
              <a:rect l="f201" t="f204" r="f202" b="f203"/>
              <a:pathLst>
                <a:path w="420568" h="536286">
                  <a:moveTo>
                    <a:pt x="f5" y="f8"/>
                  </a:moveTo>
                  <a:lnTo>
                    <a:pt x="f9" y="f10"/>
                  </a:lnTo>
                  <a:lnTo>
                    <a:pt x="f11" y="f10"/>
                  </a:lnTo>
                  <a:cubicBezTo>
                    <a:pt x="f11" y="f10"/>
                    <a:pt x="f11" y="f10"/>
                    <a:pt x="f11" y="f10"/>
                  </a:cubicBezTo>
                  <a:cubicBezTo>
                    <a:pt x="f12" y="f13"/>
                    <a:pt x="f14" y="f13"/>
                    <a:pt x="f15" y="f10"/>
                  </a:cubicBezTo>
                  <a:lnTo>
                    <a:pt x="f16" y="f10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lnTo>
                    <a:pt x="f29" y="f30"/>
                  </a:lnTo>
                  <a:cubicBezTo>
                    <a:pt x="f29" y="f30"/>
                    <a:pt x="f29" y="f31"/>
                    <a:pt x="f29" y="f32"/>
                  </a:cubicBezTo>
                  <a:cubicBezTo>
                    <a:pt x="f29" y="f33"/>
                    <a:pt x="f29" y="f34"/>
                    <a:pt x="f29" y="f35"/>
                  </a:cubicBezTo>
                  <a:lnTo>
                    <a:pt x="f36" y="f37"/>
                  </a:lnTo>
                  <a:lnTo>
                    <a:pt x="f38" y="f39"/>
                  </a:lnTo>
                  <a:cubicBezTo>
                    <a:pt x="f38" y="f39"/>
                    <a:pt x="f38" y="f39"/>
                    <a:pt x="f40" y="f39"/>
                  </a:cubicBezTo>
                  <a:cubicBezTo>
                    <a:pt x="f41" y="f42"/>
                    <a:pt x="f43" y="f42"/>
                    <a:pt x="f44" y="f39"/>
                  </a:cubicBezTo>
                  <a:lnTo>
                    <a:pt x="f45" y="f39"/>
                  </a:lnTo>
                  <a:lnTo>
                    <a:pt x="f46" y="f39"/>
                  </a:lnTo>
                  <a:lnTo>
                    <a:pt x="f47" y="f48"/>
                  </a:lnTo>
                  <a:lnTo>
                    <a:pt x="f49" y="f50"/>
                  </a:lnTo>
                  <a:lnTo>
                    <a:pt x="f51" y="f52"/>
                  </a:lnTo>
                  <a:lnTo>
                    <a:pt x="f51" y="f53"/>
                  </a:lnTo>
                  <a:lnTo>
                    <a:pt x="f54" y="f7"/>
                  </a:lnTo>
                  <a:lnTo>
                    <a:pt x="f54" y="f7"/>
                  </a:lnTo>
                  <a:lnTo>
                    <a:pt x="f6" y="f55"/>
                  </a:lnTo>
                  <a:cubicBezTo>
                    <a:pt x="f56" y="f57"/>
                    <a:pt x="f56" y="f58"/>
                    <a:pt x="f6" y="f59"/>
                  </a:cubicBezTo>
                  <a:lnTo>
                    <a:pt x="f60" y="f61"/>
                  </a:lnTo>
                  <a:lnTo>
                    <a:pt x="f62" y="f63"/>
                  </a:lnTo>
                  <a:lnTo>
                    <a:pt x="f16" y="f5"/>
                  </a:lnTo>
                  <a:lnTo>
                    <a:pt x="f16" y="f5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" name="Freeform: Shape 1036">
              <a:extLst>
                <a:ext uri="{FF2B5EF4-FFF2-40B4-BE49-F238E27FC236}">
                  <a16:creationId xmlns:a16="http://schemas.microsoft.com/office/drawing/2014/main" id="{CCF705D9-0FF6-1C46-D4A1-466E2F67835F}"/>
                </a:ext>
              </a:extLst>
            </p:cNvPr>
            <p:cNvSpPr/>
            <p:nvPr/>
          </p:nvSpPr>
          <p:spPr>
            <a:xfrm>
              <a:off x="7523152" y="4048268"/>
              <a:ext cx="1024310" cy="17975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4307"/>
                <a:gd name="f7" fmla="val 1797533"/>
                <a:gd name="f8" fmla="val 372839"/>
                <a:gd name="f9" fmla="val 894643"/>
                <a:gd name="f10" fmla="val 415321"/>
                <a:gd name="f11" fmla="val 872027"/>
                <a:gd name="f12" fmla="val 419406"/>
                <a:gd name="f13" fmla="val 869716"/>
                <a:gd name="f14" fmla="val 424591"/>
                <a:gd name="f15" fmla="val 871153"/>
                <a:gd name="f16" fmla="val 426903"/>
                <a:gd name="f17" fmla="val 875238"/>
                <a:gd name="f18" fmla="val 427328"/>
                <a:gd name="f19" fmla="val 875988"/>
                <a:gd name="f20" fmla="val 427640"/>
                <a:gd name="f21" fmla="val 876800"/>
                <a:gd name="f22" fmla="val 427815"/>
                <a:gd name="f23" fmla="val 877650"/>
                <a:gd name="f24" fmla="val 429265"/>
                <a:gd name="f25" fmla="val 881998"/>
                <a:gd name="f26" fmla="val 428202"/>
                <a:gd name="f27" fmla="val 886797"/>
                <a:gd name="f28" fmla="val 425066"/>
                <a:gd name="f29" fmla="val 890145"/>
                <a:gd name="f30" fmla="val 737431"/>
                <a:gd name="f31" fmla="val 1362707"/>
                <a:gd name="f32" fmla="val 738306"/>
                <a:gd name="f33" fmla="val 739181"/>
                <a:gd name="f34" fmla="val 739555"/>
                <a:gd name="f35" fmla="val 1363706"/>
                <a:gd name="f36" fmla="val 740030"/>
                <a:gd name="f37" fmla="val 1364331"/>
                <a:gd name="f38" fmla="val 1365206"/>
                <a:gd name="f39" fmla="val 1365830"/>
                <a:gd name="f40" fmla="val 997444"/>
                <a:gd name="f41" fmla="val 1501152"/>
                <a:gd name="f42" fmla="val 1497528"/>
                <a:gd name="f43" fmla="val 997382"/>
                <a:gd name="f44" fmla="val 1496941"/>
                <a:gd name="f45" fmla="val 1496366"/>
                <a:gd name="f46" fmla="val 1495779"/>
                <a:gd name="f47" fmla="val 1495366"/>
                <a:gd name="f48" fmla="val 1494942"/>
                <a:gd name="f49" fmla="val 1494529"/>
                <a:gd name="f50" fmla="val 1493529"/>
                <a:gd name="f51" fmla="val 998194"/>
                <a:gd name="f52" fmla="val 1492030"/>
                <a:gd name="f53" fmla="val 55351"/>
                <a:gd name="f54" fmla="val 412961"/>
                <a:gd name="f55" fmla="val 372214"/>
                <a:gd name="f56" fmla="val 895393"/>
                <a:gd name="f57" fmla="+- 0 0 -90"/>
                <a:gd name="f58" fmla="*/ f3 1 1024307"/>
                <a:gd name="f59" fmla="*/ f4 1 1797533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024307"/>
                <a:gd name="f68" fmla="*/ f64 1 1797533"/>
                <a:gd name="f69" fmla="*/ 372839 f65 1"/>
                <a:gd name="f70" fmla="*/ 894643 f64 1"/>
                <a:gd name="f71" fmla="*/ 415321 f65 1"/>
                <a:gd name="f72" fmla="*/ 872027 f64 1"/>
                <a:gd name="f73" fmla="*/ 426903 f65 1"/>
                <a:gd name="f74" fmla="*/ 875238 f64 1"/>
                <a:gd name="f75" fmla="*/ 427815 f65 1"/>
                <a:gd name="f76" fmla="*/ 877650 f64 1"/>
                <a:gd name="f77" fmla="*/ 425066 f65 1"/>
                <a:gd name="f78" fmla="*/ 890145 f64 1"/>
                <a:gd name="f79" fmla="*/ 737431 f65 1"/>
                <a:gd name="f80" fmla="*/ 1362707 f64 1"/>
                <a:gd name="f81" fmla="*/ 739555 f65 1"/>
                <a:gd name="f82" fmla="*/ 1363706 f64 1"/>
                <a:gd name="f83" fmla="*/ 1365830 f64 1"/>
                <a:gd name="f84" fmla="*/ 1024307 f65 1"/>
                <a:gd name="f85" fmla="*/ 1797533 f64 1"/>
                <a:gd name="f86" fmla="*/ 997444 f65 1"/>
                <a:gd name="f87" fmla="*/ 1501152 f64 1"/>
                <a:gd name="f88" fmla="*/ 1497528 f64 1"/>
                <a:gd name="f89" fmla="*/ 1495779 f64 1"/>
                <a:gd name="f90" fmla="*/ 1494529 f64 1"/>
                <a:gd name="f91" fmla="*/ 1493529 f64 1"/>
                <a:gd name="f92" fmla="*/ 998194 f65 1"/>
                <a:gd name="f93" fmla="*/ 1492030 f64 1"/>
                <a:gd name="f94" fmla="*/ 0 f65 1"/>
                <a:gd name="f95" fmla="*/ 0 f64 1"/>
                <a:gd name="f96" fmla="*/ 55351 f65 1"/>
                <a:gd name="f97" fmla="*/ 412961 f64 1"/>
                <a:gd name="f98" fmla="*/ 372214 f65 1"/>
                <a:gd name="f99" fmla="*/ 895393 f64 1"/>
                <a:gd name="f100" fmla="+- f66 0 f1"/>
                <a:gd name="f101" fmla="*/ f69 1 1024307"/>
                <a:gd name="f102" fmla="*/ f70 1 1797533"/>
                <a:gd name="f103" fmla="*/ f71 1 1024307"/>
                <a:gd name="f104" fmla="*/ f72 1 1797533"/>
                <a:gd name="f105" fmla="*/ f73 1 1024307"/>
                <a:gd name="f106" fmla="*/ f74 1 1797533"/>
                <a:gd name="f107" fmla="*/ f75 1 1024307"/>
                <a:gd name="f108" fmla="*/ f76 1 1797533"/>
                <a:gd name="f109" fmla="*/ f77 1 1024307"/>
                <a:gd name="f110" fmla="*/ f78 1 1797533"/>
                <a:gd name="f111" fmla="*/ f79 1 1024307"/>
                <a:gd name="f112" fmla="*/ f80 1 1797533"/>
                <a:gd name="f113" fmla="*/ f81 1 1024307"/>
                <a:gd name="f114" fmla="*/ f82 1 1797533"/>
                <a:gd name="f115" fmla="*/ f83 1 1797533"/>
                <a:gd name="f116" fmla="*/ f84 1 1024307"/>
                <a:gd name="f117" fmla="*/ f85 1 1797533"/>
                <a:gd name="f118" fmla="*/ f86 1 1024307"/>
                <a:gd name="f119" fmla="*/ f87 1 1797533"/>
                <a:gd name="f120" fmla="*/ f88 1 1797533"/>
                <a:gd name="f121" fmla="*/ f89 1 1797533"/>
                <a:gd name="f122" fmla="*/ f90 1 1797533"/>
                <a:gd name="f123" fmla="*/ f91 1 1797533"/>
                <a:gd name="f124" fmla="*/ f92 1 1024307"/>
                <a:gd name="f125" fmla="*/ f93 1 1797533"/>
                <a:gd name="f126" fmla="*/ f94 1 1024307"/>
                <a:gd name="f127" fmla="*/ f95 1 1797533"/>
                <a:gd name="f128" fmla="*/ f96 1 1024307"/>
                <a:gd name="f129" fmla="*/ f97 1 1797533"/>
                <a:gd name="f130" fmla="*/ f98 1 1024307"/>
                <a:gd name="f131" fmla="*/ f99 1 1797533"/>
                <a:gd name="f132" fmla="*/ f60 1 f67"/>
                <a:gd name="f133" fmla="*/ f61 1 f67"/>
                <a:gd name="f134" fmla="*/ f60 1 f68"/>
                <a:gd name="f135" fmla="*/ f62 1 f68"/>
                <a:gd name="f136" fmla="*/ f101 1 f67"/>
                <a:gd name="f137" fmla="*/ f102 1 f68"/>
                <a:gd name="f138" fmla="*/ f103 1 f67"/>
                <a:gd name="f139" fmla="*/ f104 1 f68"/>
                <a:gd name="f140" fmla="*/ f105 1 f67"/>
                <a:gd name="f141" fmla="*/ f106 1 f68"/>
                <a:gd name="f142" fmla="*/ f107 1 f67"/>
                <a:gd name="f143" fmla="*/ f108 1 f68"/>
                <a:gd name="f144" fmla="*/ f109 1 f67"/>
                <a:gd name="f145" fmla="*/ f110 1 f68"/>
                <a:gd name="f146" fmla="*/ f111 1 f67"/>
                <a:gd name="f147" fmla="*/ f112 1 f68"/>
                <a:gd name="f148" fmla="*/ f113 1 f67"/>
                <a:gd name="f149" fmla="*/ f114 1 f68"/>
                <a:gd name="f150" fmla="*/ f115 1 f68"/>
                <a:gd name="f151" fmla="*/ f116 1 f67"/>
                <a:gd name="f152" fmla="*/ f117 1 f68"/>
                <a:gd name="f153" fmla="*/ f118 1 f67"/>
                <a:gd name="f154" fmla="*/ f119 1 f68"/>
                <a:gd name="f155" fmla="*/ f120 1 f68"/>
                <a:gd name="f156" fmla="*/ f121 1 f68"/>
                <a:gd name="f157" fmla="*/ f122 1 f68"/>
                <a:gd name="f158" fmla="*/ f123 1 f68"/>
                <a:gd name="f159" fmla="*/ f124 1 f67"/>
                <a:gd name="f160" fmla="*/ f125 1 f68"/>
                <a:gd name="f161" fmla="*/ f126 1 f67"/>
                <a:gd name="f162" fmla="*/ f127 1 f68"/>
                <a:gd name="f163" fmla="*/ f128 1 f67"/>
                <a:gd name="f164" fmla="*/ f129 1 f68"/>
                <a:gd name="f165" fmla="*/ f130 1 f67"/>
                <a:gd name="f166" fmla="*/ f131 1 f68"/>
                <a:gd name="f167" fmla="*/ f132 f58 1"/>
                <a:gd name="f168" fmla="*/ f133 f58 1"/>
                <a:gd name="f169" fmla="*/ f135 f59 1"/>
                <a:gd name="f170" fmla="*/ f134 f59 1"/>
                <a:gd name="f171" fmla="*/ f136 f58 1"/>
                <a:gd name="f172" fmla="*/ f137 f59 1"/>
                <a:gd name="f173" fmla="*/ f138 f58 1"/>
                <a:gd name="f174" fmla="*/ f139 f59 1"/>
                <a:gd name="f175" fmla="*/ f140 f58 1"/>
                <a:gd name="f176" fmla="*/ f141 f59 1"/>
                <a:gd name="f177" fmla="*/ f142 f58 1"/>
                <a:gd name="f178" fmla="*/ f143 f59 1"/>
                <a:gd name="f179" fmla="*/ f144 f58 1"/>
                <a:gd name="f180" fmla="*/ f145 f59 1"/>
                <a:gd name="f181" fmla="*/ f146 f58 1"/>
                <a:gd name="f182" fmla="*/ f147 f59 1"/>
                <a:gd name="f183" fmla="*/ f148 f58 1"/>
                <a:gd name="f184" fmla="*/ f149 f59 1"/>
                <a:gd name="f185" fmla="*/ f150 f59 1"/>
                <a:gd name="f186" fmla="*/ f151 f58 1"/>
                <a:gd name="f187" fmla="*/ f152 f59 1"/>
                <a:gd name="f188" fmla="*/ f153 f58 1"/>
                <a:gd name="f189" fmla="*/ f154 f59 1"/>
                <a:gd name="f190" fmla="*/ f155 f59 1"/>
                <a:gd name="f191" fmla="*/ f156 f59 1"/>
                <a:gd name="f192" fmla="*/ f157 f59 1"/>
                <a:gd name="f193" fmla="*/ f158 f59 1"/>
                <a:gd name="f194" fmla="*/ f159 f58 1"/>
                <a:gd name="f195" fmla="*/ f160 f59 1"/>
                <a:gd name="f196" fmla="*/ f161 f58 1"/>
                <a:gd name="f197" fmla="*/ f162 f59 1"/>
                <a:gd name="f198" fmla="*/ f163 f58 1"/>
                <a:gd name="f199" fmla="*/ f164 f59 1"/>
                <a:gd name="f200" fmla="*/ f165 f58 1"/>
                <a:gd name="f201" fmla="*/ f166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71" y="f172"/>
                </a:cxn>
                <a:cxn ang="f100">
                  <a:pos x="f173" y="f174"/>
                </a:cxn>
                <a:cxn ang="f100">
                  <a:pos x="f175" y="f176"/>
                </a:cxn>
                <a:cxn ang="f100">
                  <a:pos x="f177" y="f178"/>
                </a:cxn>
                <a:cxn ang="f100">
                  <a:pos x="f179" y="f180"/>
                </a:cxn>
                <a:cxn ang="f100">
                  <a:pos x="f181" y="f182"/>
                </a:cxn>
                <a:cxn ang="f100">
                  <a:pos x="f181" y="f182"/>
                </a:cxn>
                <a:cxn ang="f100">
                  <a:pos x="f183" y="f184"/>
                </a:cxn>
                <a:cxn ang="f100">
                  <a:pos x="f183" y="f185"/>
                </a:cxn>
                <a:cxn ang="f100">
                  <a:pos x="f186" y="f187"/>
                </a:cxn>
                <a:cxn ang="f100">
                  <a:pos x="f188" y="f189"/>
                </a:cxn>
                <a:cxn ang="f100">
                  <a:pos x="f188" y="f189"/>
                </a:cxn>
                <a:cxn ang="f100">
                  <a:pos x="f188" y="f190"/>
                </a:cxn>
                <a:cxn ang="f100">
                  <a:pos x="f188" y="f191"/>
                </a:cxn>
                <a:cxn ang="f100">
                  <a:pos x="f188" y="f192"/>
                </a:cxn>
                <a:cxn ang="f100">
                  <a:pos x="f188" y="f193"/>
                </a:cxn>
                <a:cxn ang="f100">
                  <a:pos x="f194" y="f195"/>
                </a:cxn>
                <a:cxn ang="f100">
                  <a:pos x="f194" y="f195"/>
                </a:cxn>
                <a:cxn ang="f100">
                  <a:pos x="f196" y="f197"/>
                </a:cxn>
                <a:cxn ang="f100">
                  <a:pos x="f198" y="f199"/>
                </a:cxn>
                <a:cxn ang="f100">
                  <a:pos x="f200" y="f201"/>
                </a:cxn>
              </a:cxnLst>
              <a:rect l="f167" t="f170" r="f168" b="f169"/>
              <a:pathLst>
                <a:path w="1024307" h="1797533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0" y="f31"/>
                  </a:lnTo>
                  <a:cubicBezTo>
                    <a:pt x="f32" y="f31"/>
                    <a:pt x="f33" y="f31"/>
                    <a:pt x="f34" y="f35"/>
                  </a:cubicBezTo>
                  <a:cubicBezTo>
                    <a:pt x="f36" y="f37"/>
                    <a:pt x="f36" y="f38"/>
                    <a:pt x="f34" y="f39"/>
                  </a:cubicBezTo>
                  <a:lnTo>
                    <a:pt x="f6" y="f7"/>
                  </a:lnTo>
                  <a:lnTo>
                    <a:pt x="f40" y="f41"/>
                  </a:lnTo>
                  <a:lnTo>
                    <a:pt x="f40" y="f41"/>
                  </a:lnTo>
                  <a:lnTo>
                    <a:pt x="f40" y="f42"/>
                  </a:lnTo>
                  <a:cubicBezTo>
                    <a:pt x="f43" y="f44"/>
                    <a:pt x="f43" y="f45"/>
                    <a:pt x="f40" y="f46"/>
                  </a:cubicBezTo>
                  <a:cubicBezTo>
                    <a:pt x="f43" y="f47"/>
                    <a:pt x="f43" y="f48"/>
                    <a:pt x="f40" y="f49"/>
                  </a:cubicBezTo>
                  <a:lnTo>
                    <a:pt x="f40" y="f50"/>
                  </a:lnTo>
                  <a:lnTo>
                    <a:pt x="f51" y="f52"/>
                  </a:lnTo>
                  <a:lnTo>
                    <a:pt x="f51" y="f52"/>
                  </a:lnTo>
                  <a:lnTo>
                    <a:pt x="f5" y="f5"/>
                  </a:lnTo>
                  <a:lnTo>
                    <a:pt x="f53" y="f54"/>
                  </a:lnTo>
                  <a:lnTo>
                    <a:pt x="f55" y="f56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" name="Freeform: Shape 1037">
              <a:extLst>
                <a:ext uri="{FF2B5EF4-FFF2-40B4-BE49-F238E27FC236}">
                  <a16:creationId xmlns:a16="http://schemas.microsoft.com/office/drawing/2014/main" id="{08F6B596-F620-0961-B353-8A13E5772133}"/>
                </a:ext>
              </a:extLst>
            </p:cNvPr>
            <p:cNvSpPr/>
            <p:nvPr/>
          </p:nvSpPr>
          <p:spPr>
            <a:xfrm>
              <a:off x="7814901" y="4937540"/>
              <a:ext cx="444178" cy="5475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4183"/>
                <a:gd name="f7" fmla="val 547531"/>
                <a:gd name="f8" fmla="val 88337"/>
                <a:gd name="f9" fmla="val 25615"/>
                <a:gd name="f10" fmla="val 21866"/>
                <a:gd name="f11" fmla="val 61100"/>
                <a:gd name="f12" fmla="val 72721"/>
                <a:gd name="f13" fmla="val 308867"/>
                <a:gd name="f14" fmla="val 547532"/>
                <a:gd name="f15" fmla="val 472562"/>
                <a:gd name="f16" fmla="val 131818"/>
                <a:gd name="f17" fmla="val 131281"/>
                <a:gd name="f18" fmla="val 637"/>
                <a:gd name="f19" fmla="val 130656"/>
                <a:gd name="f20" fmla="val 1187"/>
                <a:gd name="f21" fmla="val 129944"/>
                <a:gd name="f22" fmla="val 1624"/>
                <a:gd name="f23" fmla="+- 0 0 -90"/>
                <a:gd name="f24" fmla="*/ f3 1 444183"/>
                <a:gd name="f25" fmla="*/ f4 1 54753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44183"/>
                <a:gd name="f34" fmla="*/ f30 1 547531"/>
                <a:gd name="f35" fmla="*/ 88337 f31 1"/>
                <a:gd name="f36" fmla="*/ 25615 f30 1"/>
                <a:gd name="f37" fmla="*/ 21866 f31 1"/>
                <a:gd name="f38" fmla="*/ 61100 f30 1"/>
                <a:gd name="f39" fmla="*/ 0 f31 1"/>
                <a:gd name="f40" fmla="*/ 72721 f30 1"/>
                <a:gd name="f41" fmla="*/ 308867 f31 1"/>
                <a:gd name="f42" fmla="*/ 547532 f30 1"/>
                <a:gd name="f43" fmla="*/ 444183 f31 1"/>
                <a:gd name="f44" fmla="*/ 472562 f30 1"/>
                <a:gd name="f45" fmla="*/ 131818 f31 1"/>
                <a:gd name="f46" fmla="*/ 0 f30 1"/>
                <a:gd name="f47" fmla="*/ 129944 f31 1"/>
                <a:gd name="f48" fmla="*/ 1624 f30 1"/>
                <a:gd name="f49" fmla="+- f32 0 f1"/>
                <a:gd name="f50" fmla="*/ f35 1 444183"/>
                <a:gd name="f51" fmla="*/ f36 1 547531"/>
                <a:gd name="f52" fmla="*/ f37 1 444183"/>
                <a:gd name="f53" fmla="*/ f38 1 547531"/>
                <a:gd name="f54" fmla="*/ f39 1 444183"/>
                <a:gd name="f55" fmla="*/ f40 1 547531"/>
                <a:gd name="f56" fmla="*/ f41 1 444183"/>
                <a:gd name="f57" fmla="*/ f42 1 547531"/>
                <a:gd name="f58" fmla="*/ f43 1 444183"/>
                <a:gd name="f59" fmla="*/ f44 1 547531"/>
                <a:gd name="f60" fmla="*/ f45 1 444183"/>
                <a:gd name="f61" fmla="*/ f46 1 547531"/>
                <a:gd name="f62" fmla="*/ f47 1 444183"/>
                <a:gd name="f63" fmla="*/ f48 1 547531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3"/>
                <a:gd name="f73" fmla="*/ f55 1 f34"/>
                <a:gd name="f74" fmla="*/ f56 1 f33"/>
                <a:gd name="f75" fmla="*/ f57 1 f34"/>
                <a:gd name="f76" fmla="*/ f58 1 f33"/>
                <a:gd name="f77" fmla="*/ f59 1 f34"/>
                <a:gd name="f78" fmla="*/ f60 1 f33"/>
                <a:gd name="f79" fmla="*/ f61 1 f34"/>
                <a:gd name="f80" fmla="*/ f62 1 f33"/>
                <a:gd name="f81" fmla="*/ f63 1 f34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4 1"/>
                <a:gd name="f91" fmla="*/ f73 f25 1"/>
                <a:gd name="f92" fmla="*/ f74 f24 1"/>
                <a:gd name="f93" fmla="*/ f75 f25 1"/>
                <a:gd name="f94" fmla="*/ f76 f24 1"/>
                <a:gd name="f95" fmla="*/ f77 f25 1"/>
                <a:gd name="f96" fmla="*/ f78 f24 1"/>
                <a:gd name="f97" fmla="*/ f79 f25 1"/>
                <a:gd name="f98" fmla="*/ f80 f24 1"/>
                <a:gd name="f99" fmla="*/ f8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6" y="f97"/>
                </a:cxn>
                <a:cxn ang="f49">
                  <a:pos x="f98" y="f99"/>
                </a:cxn>
              </a:cxnLst>
              <a:rect l="f82" t="f85" r="f83" b="f84"/>
              <a:pathLst>
                <a:path w="444183" h="547531">
                  <a:moveTo>
                    <a:pt x="f8" y="f9"/>
                  </a:moveTo>
                  <a:lnTo>
                    <a:pt x="f10" y="f11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6" y="f15"/>
                  </a:lnTo>
                  <a:lnTo>
                    <a:pt x="f16" y="f5"/>
                  </a:lnTo>
                  <a:cubicBezTo>
                    <a:pt x="f17" y="f18"/>
                    <a:pt x="f19" y="f20"/>
                    <a:pt x="f21" y="f22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" name="Freeform: Shape 1038">
              <a:extLst>
                <a:ext uri="{FF2B5EF4-FFF2-40B4-BE49-F238E27FC236}">
                  <a16:creationId xmlns:a16="http://schemas.microsoft.com/office/drawing/2014/main" id="{0E3EC7C7-24EF-1A41-DD2A-1805BAD7F1B1}"/>
                </a:ext>
              </a:extLst>
            </p:cNvPr>
            <p:cNvSpPr/>
            <p:nvPr/>
          </p:nvSpPr>
          <p:spPr>
            <a:xfrm>
              <a:off x="7145569" y="2343945"/>
              <a:ext cx="451055" cy="22793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1055"/>
                <a:gd name="f7" fmla="val 2279341"/>
                <a:gd name="f8" fmla="val 179422"/>
                <a:gd name="f9" fmla="val 1272243"/>
                <a:gd name="f10" fmla="val 283253"/>
                <a:gd name="f11" fmla="val 2007450"/>
                <a:gd name="f12" fmla="val 342727"/>
                <a:gd name="f13" fmla="val 2098663"/>
                <a:gd name="f14" fmla="val 419069"/>
                <a:gd name="f15" fmla="val 2215617"/>
                <a:gd name="f16" fmla="val 419094"/>
                <a:gd name="f17" fmla="val 2216029"/>
                <a:gd name="f18" fmla="val 2216454"/>
                <a:gd name="f19" fmla="val 2216866"/>
                <a:gd name="f20" fmla="val 2217491"/>
                <a:gd name="f21" fmla="val 419694"/>
                <a:gd name="f22" fmla="val 2217991"/>
                <a:gd name="f23" fmla="val 419756"/>
                <a:gd name="f24" fmla="val 2218241"/>
                <a:gd name="f25" fmla="val 2218490"/>
                <a:gd name="f26" fmla="val 2218740"/>
                <a:gd name="f27" fmla="val 2219453"/>
                <a:gd name="f28" fmla="val 2220153"/>
                <a:gd name="f29" fmla="val 2220864"/>
                <a:gd name="f30" fmla="val 2221527"/>
                <a:gd name="f31" fmla="val 2222201"/>
                <a:gd name="f32" fmla="val 2222864"/>
                <a:gd name="f33" fmla="val 2223526"/>
                <a:gd name="f34" fmla="val 2224201"/>
                <a:gd name="f35" fmla="val 2224863"/>
                <a:gd name="f36" fmla="val 2225488"/>
                <a:gd name="f37" fmla="val 2226238"/>
                <a:gd name="f38" fmla="val 2226862"/>
                <a:gd name="f39" fmla="val 418857"/>
                <a:gd name="f40" fmla="val 2227437"/>
                <a:gd name="f41" fmla="val 418557"/>
                <a:gd name="f42" fmla="val 2227987"/>
                <a:gd name="f43" fmla="val 418194"/>
                <a:gd name="f44" fmla="val 2228487"/>
                <a:gd name="f45" fmla="val 418257"/>
                <a:gd name="f46" fmla="val 2228774"/>
                <a:gd name="f47" fmla="val 2229074"/>
                <a:gd name="f48" fmla="val 2229361"/>
                <a:gd name="f49" fmla="val 429440"/>
                <a:gd name="f50" fmla="val 2118031"/>
                <a:gd name="f51" fmla="val 373214"/>
                <a:gd name="f52" fmla="val 1697323"/>
                <a:gd name="f53" fmla="val 180047"/>
                <a:gd name="f54" fmla="val 253024"/>
                <a:gd name="f55" fmla="val 49978"/>
                <a:gd name="f56" fmla="val 349861"/>
                <a:gd name="f57" fmla="val 69345"/>
                <a:gd name="f58" fmla="val 487306"/>
                <a:gd name="f59" fmla="+- 0 0 -90"/>
                <a:gd name="f60" fmla="*/ f3 1 451055"/>
                <a:gd name="f61" fmla="*/ f4 1 2279341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451055"/>
                <a:gd name="f70" fmla="*/ f66 1 2279341"/>
                <a:gd name="f71" fmla="*/ 179422 f67 1"/>
                <a:gd name="f72" fmla="*/ 1272243 f66 1"/>
                <a:gd name="f73" fmla="*/ 283253 f67 1"/>
                <a:gd name="f74" fmla="*/ 2007450 f66 1"/>
                <a:gd name="f75" fmla="*/ 342727 f67 1"/>
                <a:gd name="f76" fmla="*/ 2098663 f66 1"/>
                <a:gd name="f77" fmla="*/ 419069 f67 1"/>
                <a:gd name="f78" fmla="*/ 2215617 f66 1"/>
                <a:gd name="f79" fmla="*/ 2216866 f66 1"/>
                <a:gd name="f80" fmla="*/ 419694 f67 1"/>
                <a:gd name="f81" fmla="*/ 2217991 f66 1"/>
                <a:gd name="f82" fmla="*/ 2218740 f66 1"/>
                <a:gd name="f83" fmla="*/ 2220864 f66 1"/>
                <a:gd name="f84" fmla="*/ 2222864 f66 1"/>
                <a:gd name="f85" fmla="*/ 2224863 f66 1"/>
                <a:gd name="f86" fmla="*/ 2226862 f66 1"/>
                <a:gd name="f87" fmla="*/ 418194 f67 1"/>
                <a:gd name="f88" fmla="*/ 2228487 f66 1"/>
                <a:gd name="f89" fmla="*/ 2229361 f66 1"/>
                <a:gd name="f90" fmla="*/ 451055 f67 1"/>
                <a:gd name="f91" fmla="*/ 2279341 f66 1"/>
                <a:gd name="f92" fmla="*/ 429440 f67 1"/>
                <a:gd name="f93" fmla="*/ 2118031 f66 1"/>
                <a:gd name="f94" fmla="*/ 373214 f67 1"/>
                <a:gd name="f95" fmla="*/ 1697323 f66 1"/>
                <a:gd name="f96" fmla="*/ 180047 f67 1"/>
                <a:gd name="f97" fmla="*/ 253024 f66 1"/>
                <a:gd name="f98" fmla="*/ 0 f67 1"/>
                <a:gd name="f99" fmla="*/ 0 f66 1"/>
                <a:gd name="f100" fmla="*/ 49978 f67 1"/>
                <a:gd name="f101" fmla="*/ 349861 f66 1"/>
                <a:gd name="f102" fmla="*/ 69345 f67 1"/>
                <a:gd name="f103" fmla="*/ 487306 f66 1"/>
                <a:gd name="f104" fmla="+- f68 0 f1"/>
                <a:gd name="f105" fmla="*/ f71 1 451055"/>
                <a:gd name="f106" fmla="*/ f72 1 2279341"/>
                <a:gd name="f107" fmla="*/ f73 1 451055"/>
                <a:gd name="f108" fmla="*/ f74 1 2279341"/>
                <a:gd name="f109" fmla="*/ f75 1 451055"/>
                <a:gd name="f110" fmla="*/ f76 1 2279341"/>
                <a:gd name="f111" fmla="*/ f77 1 451055"/>
                <a:gd name="f112" fmla="*/ f78 1 2279341"/>
                <a:gd name="f113" fmla="*/ f79 1 2279341"/>
                <a:gd name="f114" fmla="*/ f80 1 451055"/>
                <a:gd name="f115" fmla="*/ f81 1 2279341"/>
                <a:gd name="f116" fmla="*/ f82 1 2279341"/>
                <a:gd name="f117" fmla="*/ f83 1 2279341"/>
                <a:gd name="f118" fmla="*/ f84 1 2279341"/>
                <a:gd name="f119" fmla="*/ f85 1 2279341"/>
                <a:gd name="f120" fmla="*/ f86 1 2279341"/>
                <a:gd name="f121" fmla="*/ f87 1 451055"/>
                <a:gd name="f122" fmla="*/ f88 1 2279341"/>
                <a:gd name="f123" fmla="*/ f89 1 2279341"/>
                <a:gd name="f124" fmla="*/ f90 1 451055"/>
                <a:gd name="f125" fmla="*/ f91 1 2279341"/>
                <a:gd name="f126" fmla="*/ f92 1 451055"/>
                <a:gd name="f127" fmla="*/ f93 1 2279341"/>
                <a:gd name="f128" fmla="*/ f94 1 451055"/>
                <a:gd name="f129" fmla="*/ f95 1 2279341"/>
                <a:gd name="f130" fmla="*/ f96 1 451055"/>
                <a:gd name="f131" fmla="*/ f97 1 2279341"/>
                <a:gd name="f132" fmla="*/ f98 1 451055"/>
                <a:gd name="f133" fmla="*/ f99 1 2279341"/>
                <a:gd name="f134" fmla="*/ f100 1 451055"/>
                <a:gd name="f135" fmla="*/ f101 1 2279341"/>
                <a:gd name="f136" fmla="*/ f102 1 451055"/>
                <a:gd name="f137" fmla="*/ f103 1 2279341"/>
                <a:gd name="f138" fmla="*/ f62 1 f69"/>
                <a:gd name="f139" fmla="*/ f63 1 f69"/>
                <a:gd name="f140" fmla="*/ f62 1 f70"/>
                <a:gd name="f141" fmla="*/ f64 1 f70"/>
                <a:gd name="f142" fmla="*/ f105 1 f69"/>
                <a:gd name="f143" fmla="*/ f106 1 f70"/>
                <a:gd name="f144" fmla="*/ f107 1 f69"/>
                <a:gd name="f145" fmla="*/ f108 1 f70"/>
                <a:gd name="f146" fmla="*/ f109 1 f69"/>
                <a:gd name="f147" fmla="*/ f110 1 f70"/>
                <a:gd name="f148" fmla="*/ f111 1 f69"/>
                <a:gd name="f149" fmla="*/ f112 1 f70"/>
                <a:gd name="f150" fmla="*/ f113 1 f70"/>
                <a:gd name="f151" fmla="*/ f114 1 f69"/>
                <a:gd name="f152" fmla="*/ f115 1 f70"/>
                <a:gd name="f153" fmla="*/ f116 1 f70"/>
                <a:gd name="f154" fmla="*/ f117 1 f70"/>
                <a:gd name="f155" fmla="*/ f118 1 f70"/>
                <a:gd name="f156" fmla="*/ f119 1 f70"/>
                <a:gd name="f157" fmla="*/ f120 1 f70"/>
                <a:gd name="f158" fmla="*/ f121 1 f69"/>
                <a:gd name="f159" fmla="*/ f122 1 f70"/>
                <a:gd name="f160" fmla="*/ f123 1 f70"/>
                <a:gd name="f161" fmla="*/ f124 1 f69"/>
                <a:gd name="f162" fmla="*/ f125 1 f70"/>
                <a:gd name="f163" fmla="*/ f126 1 f69"/>
                <a:gd name="f164" fmla="*/ f127 1 f70"/>
                <a:gd name="f165" fmla="*/ f128 1 f69"/>
                <a:gd name="f166" fmla="*/ f129 1 f70"/>
                <a:gd name="f167" fmla="*/ f130 1 f69"/>
                <a:gd name="f168" fmla="*/ f131 1 f70"/>
                <a:gd name="f169" fmla="*/ f132 1 f69"/>
                <a:gd name="f170" fmla="*/ f133 1 f70"/>
                <a:gd name="f171" fmla="*/ f134 1 f69"/>
                <a:gd name="f172" fmla="*/ f135 1 f70"/>
                <a:gd name="f173" fmla="*/ f136 1 f69"/>
                <a:gd name="f174" fmla="*/ f137 1 f70"/>
                <a:gd name="f175" fmla="*/ f138 f60 1"/>
                <a:gd name="f176" fmla="*/ f139 f60 1"/>
                <a:gd name="f177" fmla="*/ f141 f61 1"/>
                <a:gd name="f178" fmla="*/ f140 f61 1"/>
                <a:gd name="f179" fmla="*/ f142 f60 1"/>
                <a:gd name="f180" fmla="*/ f143 f61 1"/>
                <a:gd name="f181" fmla="*/ f144 f60 1"/>
                <a:gd name="f182" fmla="*/ f145 f61 1"/>
                <a:gd name="f183" fmla="*/ f146 f60 1"/>
                <a:gd name="f184" fmla="*/ f147 f61 1"/>
                <a:gd name="f185" fmla="*/ f148 f60 1"/>
                <a:gd name="f186" fmla="*/ f149 f61 1"/>
                <a:gd name="f187" fmla="*/ f150 f61 1"/>
                <a:gd name="f188" fmla="*/ f151 f60 1"/>
                <a:gd name="f189" fmla="*/ f152 f61 1"/>
                <a:gd name="f190" fmla="*/ f153 f61 1"/>
                <a:gd name="f191" fmla="*/ f154 f61 1"/>
                <a:gd name="f192" fmla="*/ f155 f61 1"/>
                <a:gd name="f193" fmla="*/ f156 f61 1"/>
                <a:gd name="f194" fmla="*/ f157 f61 1"/>
                <a:gd name="f195" fmla="*/ f158 f60 1"/>
                <a:gd name="f196" fmla="*/ f159 f61 1"/>
                <a:gd name="f197" fmla="*/ f160 f61 1"/>
                <a:gd name="f198" fmla="*/ f161 f60 1"/>
                <a:gd name="f199" fmla="*/ f162 f61 1"/>
                <a:gd name="f200" fmla="*/ f163 f60 1"/>
                <a:gd name="f201" fmla="*/ f164 f61 1"/>
                <a:gd name="f202" fmla="*/ f165 f60 1"/>
                <a:gd name="f203" fmla="*/ f166 f61 1"/>
                <a:gd name="f204" fmla="*/ f167 f60 1"/>
                <a:gd name="f205" fmla="*/ f168 f61 1"/>
                <a:gd name="f206" fmla="*/ f169 f60 1"/>
                <a:gd name="f207" fmla="*/ f170 f61 1"/>
                <a:gd name="f208" fmla="*/ f171 f60 1"/>
                <a:gd name="f209" fmla="*/ f172 f61 1"/>
                <a:gd name="f210" fmla="*/ f173 f60 1"/>
                <a:gd name="f211" fmla="*/ f174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79" y="f180"/>
                </a:cxn>
                <a:cxn ang="f104">
                  <a:pos x="f181" y="f182"/>
                </a:cxn>
                <a:cxn ang="f104">
                  <a:pos x="f183" y="f184"/>
                </a:cxn>
                <a:cxn ang="f104">
                  <a:pos x="f185" y="f186"/>
                </a:cxn>
                <a:cxn ang="f104">
                  <a:pos x="f185" y="f187"/>
                </a:cxn>
                <a:cxn ang="f104">
                  <a:pos x="f188" y="f189"/>
                </a:cxn>
                <a:cxn ang="f104">
                  <a:pos x="f188" y="f190"/>
                </a:cxn>
                <a:cxn ang="f104">
                  <a:pos x="f188" y="f191"/>
                </a:cxn>
                <a:cxn ang="f104">
                  <a:pos x="f188" y="f192"/>
                </a:cxn>
                <a:cxn ang="f104">
                  <a:pos x="f188" y="f193"/>
                </a:cxn>
                <a:cxn ang="f104">
                  <a:pos x="f185" y="f194"/>
                </a:cxn>
                <a:cxn ang="f104">
                  <a:pos x="f195" y="f196"/>
                </a:cxn>
                <a:cxn ang="f104">
                  <a:pos x="f195" y="f197"/>
                </a:cxn>
                <a:cxn ang="f104">
                  <a:pos x="f198" y="f199"/>
                </a:cxn>
                <a:cxn ang="f104">
                  <a:pos x="f200" y="f201"/>
                </a:cxn>
                <a:cxn ang="f104">
                  <a:pos x="f202" y="f203"/>
                </a:cxn>
                <a:cxn ang="f104">
                  <a:pos x="f204" y="f205"/>
                </a:cxn>
                <a:cxn ang="f104">
                  <a:pos x="f206" y="f207"/>
                </a:cxn>
                <a:cxn ang="f104">
                  <a:pos x="f208" y="f209"/>
                </a:cxn>
                <a:cxn ang="f104">
                  <a:pos x="f210" y="f211"/>
                </a:cxn>
              </a:cxnLst>
              <a:rect l="f175" t="f178" r="f176" b="f177"/>
              <a:pathLst>
                <a:path w="451055" h="227934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cubicBezTo>
                    <a:pt x="f14" y="f19"/>
                    <a:pt x="f14" y="f20"/>
                    <a:pt x="f21" y="f22"/>
                  </a:cubicBezTo>
                  <a:cubicBezTo>
                    <a:pt x="f23" y="f24"/>
                    <a:pt x="f23" y="f25"/>
                    <a:pt x="f21" y="f26"/>
                  </a:cubicBezTo>
                  <a:cubicBezTo>
                    <a:pt x="f23" y="f27"/>
                    <a:pt x="f23" y="f28"/>
                    <a:pt x="f21" y="f29"/>
                  </a:cubicBezTo>
                  <a:cubicBezTo>
                    <a:pt x="f23" y="f30"/>
                    <a:pt x="f23" y="f31"/>
                    <a:pt x="f21" y="f32"/>
                  </a:cubicBezTo>
                  <a:cubicBezTo>
                    <a:pt x="f23" y="f33"/>
                    <a:pt x="f23" y="f34"/>
                    <a:pt x="f21" y="f35"/>
                  </a:cubicBezTo>
                  <a:cubicBezTo>
                    <a:pt x="f21" y="f36"/>
                    <a:pt x="f21" y="f37"/>
                    <a:pt x="f14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5" y="f47"/>
                    <a:pt x="f43" y="f48"/>
                  </a:cubicBezTo>
                  <a:lnTo>
                    <a:pt x="f6" y="f7"/>
                  </a:lnTo>
                  <a:lnTo>
                    <a:pt x="f49" y="f50"/>
                  </a:lnTo>
                  <a:lnTo>
                    <a:pt x="f51" y="f52"/>
                  </a:lnTo>
                  <a:lnTo>
                    <a:pt x="f53" y="f54"/>
                  </a:lnTo>
                  <a:lnTo>
                    <a:pt x="f5" y="f5"/>
                  </a:lnTo>
                  <a:lnTo>
                    <a:pt x="f55" y="f56"/>
                  </a:lnTo>
                  <a:lnTo>
                    <a:pt x="f57" y="f5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" name="Freeform: Shape 1039">
              <a:extLst>
                <a:ext uri="{FF2B5EF4-FFF2-40B4-BE49-F238E27FC236}">
                  <a16:creationId xmlns:a16="http://schemas.microsoft.com/office/drawing/2014/main" id="{3A21884E-057F-D179-31DC-BFF802C0A047}"/>
                </a:ext>
              </a:extLst>
            </p:cNvPr>
            <p:cNvSpPr/>
            <p:nvPr/>
          </p:nvSpPr>
          <p:spPr>
            <a:xfrm>
              <a:off x="7539767" y="4575685"/>
              <a:ext cx="186043" cy="2638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044"/>
                <a:gd name="f7" fmla="val 263895"/>
                <a:gd name="f8" fmla="val 11496"/>
                <a:gd name="f9" fmla="val 163679"/>
                <a:gd name="f10" fmla="val 263270"/>
                <a:gd name="f11" fmla="val 186045"/>
                <a:gd name="f12" fmla="val 252150"/>
                <a:gd name="f13" fmla="val 58225"/>
                <a:gd name="f14" fmla="val 56228"/>
                <a:gd name="f15" fmla="val 21491"/>
                <a:gd name="f16" fmla="val 20866"/>
                <a:gd name="f17" fmla="+- 0 0 -90"/>
                <a:gd name="f18" fmla="*/ f3 1 186044"/>
                <a:gd name="f19" fmla="*/ f4 1 26389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86044"/>
                <a:gd name="f28" fmla="*/ f24 1 263895"/>
                <a:gd name="f29" fmla="*/ 0 f25 1"/>
                <a:gd name="f30" fmla="*/ 11496 f24 1"/>
                <a:gd name="f31" fmla="*/ 163679 f25 1"/>
                <a:gd name="f32" fmla="*/ 263270 f24 1"/>
                <a:gd name="f33" fmla="*/ 263895 f24 1"/>
                <a:gd name="f34" fmla="*/ 186045 f25 1"/>
                <a:gd name="f35" fmla="*/ 252150 f24 1"/>
                <a:gd name="f36" fmla="*/ 58225 f25 1"/>
                <a:gd name="f37" fmla="*/ 56228 f24 1"/>
                <a:gd name="f38" fmla="*/ 21491 f25 1"/>
                <a:gd name="f39" fmla="*/ 0 f24 1"/>
                <a:gd name="f40" fmla="*/ 20866 f25 1"/>
                <a:gd name="f41" fmla="+- f26 0 f1"/>
                <a:gd name="f42" fmla="*/ f29 1 186044"/>
                <a:gd name="f43" fmla="*/ f30 1 263895"/>
                <a:gd name="f44" fmla="*/ f31 1 186044"/>
                <a:gd name="f45" fmla="*/ f32 1 263895"/>
                <a:gd name="f46" fmla="*/ f33 1 263895"/>
                <a:gd name="f47" fmla="*/ f34 1 186044"/>
                <a:gd name="f48" fmla="*/ f35 1 263895"/>
                <a:gd name="f49" fmla="*/ f36 1 186044"/>
                <a:gd name="f50" fmla="*/ f37 1 263895"/>
                <a:gd name="f51" fmla="*/ f38 1 186044"/>
                <a:gd name="f52" fmla="*/ f39 1 263895"/>
                <a:gd name="f53" fmla="*/ f40 1 186044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8"/>
                <a:gd name="f63" fmla="*/ f47 1 f27"/>
                <a:gd name="f64" fmla="*/ f48 1 f28"/>
                <a:gd name="f65" fmla="*/ f49 1 f27"/>
                <a:gd name="f66" fmla="*/ f50 1 f28"/>
                <a:gd name="f67" fmla="*/ f51 1 f27"/>
                <a:gd name="f68" fmla="*/ f52 1 f28"/>
                <a:gd name="f69" fmla="*/ f53 1 f27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9 1"/>
                <a:gd name="f79" fmla="*/ f63 f18 1"/>
                <a:gd name="f80" fmla="*/ f64 f19 1"/>
                <a:gd name="f81" fmla="*/ f65 f18 1"/>
                <a:gd name="f82" fmla="*/ f66 f19 1"/>
                <a:gd name="f83" fmla="*/ f67 f18 1"/>
                <a:gd name="f84" fmla="*/ f68 f19 1"/>
                <a:gd name="f85" fmla="*/ f69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6" y="f78"/>
                </a:cxn>
                <a:cxn ang="f41">
                  <a:pos x="f79" y="f80"/>
                </a:cxn>
                <a:cxn ang="f41">
                  <a:pos x="f81" y="f82"/>
                </a:cxn>
                <a:cxn ang="f41">
                  <a:pos x="f83" y="f84"/>
                </a:cxn>
                <a:cxn ang="f41">
                  <a:pos x="f85" y="f84"/>
                </a:cxn>
              </a:cxnLst>
              <a:rect l="f70" t="f73" r="f71" b="f72"/>
              <a:pathLst>
                <a:path w="186044" h="263895">
                  <a:moveTo>
                    <a:pt x="f5" y="f8"/>
                  </a:moveTo>
                  <a:lnTo>
                    <a:pt x="f9" y="f10"/>
                  </a:lnTo>
                  <a:lnTo>
                    <a:pt x="f9" y="f7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16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" name="Freeform: Shape 1040">
              <a:extLst>
                <a:ext uri="{FF2B5EF4-FFF2-40B4-BE49-F238E27FC236}">
                  <a16:creationId xmlns:a16="http://schemas.microsoft.com/office/drawing/2014/main" id="{7844C472-1E4E-3FB9-55B3-26C469852ADB}"/>
                </a:ext>
              </a:extLst>
            </p:cNvPr>
            <p:cNvSpPr/>
            <p:nvPr/>
          </p:nvSpPr>
          <p:spPr>
            <a:xfrm>
              <a:off x="7458934" y="4455231"/>
              <a:ext cx="84335" cy="1143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338"/>
                <a:gd name="f7" fmla="val 114329"/>
                <a:gd name="f8" fmla="val 69345"/>
                <a:gd name="f9" fmla="val 84339"/>
                <a:gd name="f10" fmla="val 106582"/>
                <a:gd name="f11" fmla="val 15243"/>
                <a:gd name="f12" fmla="val 750"/>
                <a:gd name="f13" fmla="val 14744"/>
                <a:gd name="f14" fmla="val 7622"/>
                <a:gd name="f15" fmla="+- 0 0 -90"/>
                <a:gd name="f16" fmla="*/ f3 1 84338"/>
                <a:gd name="f17" fmla="*/ f4 1 11432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84338"/>
                <a:gd name="f26" fmla="*/ f22 1 114329"/>
                <a:gd name="f27" fmla="*/ 69345 f23 1"/>
                <a:gd name="f28" fmla="*/ 114329 f22 1"/>
                <a:gd name="f29" fmla="*/ 84339 f23 1"/>
                <a:gd name="f30" fmla="*/ 106582 f22 1"/>
                <a:gd name="f31" fmla="*/ 15243 f23 1"/>
                <a:gd name="f32" fmla="*/ 750 f22 1"/>
                <a:gd name="f33" fmla="*/ 14744 f23 1"/>
                <a:gd name="f34" fmla="*/ 0 f22 1"/>
                <a:gd name="f35" fmla="*/ 0 f23 1"/>
                <a:gd name="f36" fmla="*/ 7622 f22 1"/>
                <a:gd name="f37" fmla="+- f24 0 f1"/>
                <a:gd name="f38" fmla="*/ f27 1 84338"/>
                <a:gd name="f39" fmla="*/ f28 1 114329"/>
                <a:gd name="f40" fmla="*/ f29 1 84338"/>
                <a:gd name="f41" fmla="*/ f30 1 114329"/>
                <a:gd name="f42" fmla="*/ f31 1 84338"/>
                <a:gd name="f43" fmla="*/ f32 1 114329"/>
                <a:gd name="f44" fmla="*/ f33 1 84338"/>
                <a:gd name="f45" fmla="*/ f34 1 114329"/>
                <a:gd name="f46" fmla="*/ f35 1 84338"/>
                <a:gd name="f47" fmla="*/ f36 1 114329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84338" h="114329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5" y="f14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2654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" name="Freeform: Shape 1041">
              <a:extLst>
                <a:ext uri="{FF2B5EF4-FFF2-40B4-BE49-F238E27FC236}">
                  <a16:creationId xmlns:a16="http://schemas.microsoft.com/office/drawing/2014/main" id="{A3DB41C5-C841-6BFE-B274-032A7902195F}"/>
                </a:ext>
              </a:extLst>
            </p:cNvPr>
            <p:cNvSpPr/>
            <p:nvPr/>
          </p:nvSpPr>
          <p:spPr>
            <a:xfrm>
              <a:off x="7013996" y="3634054"/>
              <a:ext cx="457172" cy="8256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7177"/>
                <a:gd name="f7" fmla="val 825670"/>
                <a:gd name="f8" fmla="val 442434"/>
                <a:gd name="f9" fmla="val 824921"/>
                <a:gd name="f10" fmla="val 825671"/>
                <a:gd name="f11" fmla="val 818049"/>
                <a:gd name="f12" fmla="val 398828"/>
                <a:gd name="f13" fmla="val 728584"/>
                <a:gd name="f14" fmla="val 398478"/>
                <a:gd name="f15" fmla="val 727947"/>
                <a:gd name="f16" fmla="val 398190"/>
                <a:gd name="f17" fmla="val 727272"/>
                <a:gd name="f18" fmla="val 397953"/>
                <a:gd name="f19" fmla="val 726585"/>
                <a:gd name="f20" fmla="val 397903"/>
                <a:gd name="f21" fmla="val 725961"/>
                <a:gd name="f22" fmla="val 725336"/>
                <a:gd name="f23" fmla="val 724711"/>
                <a:gd name="f24" fmla="val 295747"/>
                <a:gd name="f25" fmla="val 144692"/>
                <a:gd name="f26" fmla="+- 0 0 -90"/>
                <a:gd name="f27" fmla="*/ f3 1 457177"/>
                <a:gd name="f28" fmla="*/ f4 1 82567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57177"/>
                <a:gd name="f37" fmla="*/ f33 1 825670"/>
                <a:gd name="f38" fmla="*/ 442434 f34 1"/>
                <a:gd name="f39" fmla="*/ 824921 f33 1"/>
                <a:gd name="f40" fmla="*/ 825671 f33 1"/>
                <a:gd name="f41" fmla="*/ 457177 f34 1"/>
                <a:gd name="f42" fmla="*/ 818049 f33 1"/>
                <a:gd name="f43" fmla="*/ 398828 f34 1"/>
                <a:gd name="f44" fmla="*/ 728584 f33 1"/>
                <a:gd name="f45" fmla="*/ 397953 f34 1"/>
                <a:gd name="f46" fmla="*/ 726585 f33 1"/>
                <a:gd name="f47" fmla="*/ 724711 f33 1"/>
                <a:gd name="f48" fmla="*/ 295747 f34 1"/>
                <a:gd name="f49" fmla="*/ 0 f33 1"/>
                <a:gd name="f50" fmla="*/ 0 f34 1"/>
                <a:gd name="f51" fmla="*/ 144692 f33 1"/>
                <a:gd name="f52" fmla="+- f35 0 f1"/>
                <a:gd name="f53" fmla="*/ f38 1 457177"/>
                <a:gd name="f54" fmla="*/ f39 1 825670"/>
                <a:gd name="f55" fmla="*/ f40 1 825670"/>
                <a:gd name="f56" fmla="*/ f41 1 457177"/>
                <a:gd name="f57" fmla="*/ f42 1 825670"/>
                <a:gd name="f58" fmla="*/ f43 1 457177"/>
                <a:gd name="f59" fmla="*/ f44 1 825670"/>
                <a:gd name="f60" fmla="*/ f45 1 457177"/>
                <a:gd name="f61" fmla="*/ f46 1 825670"/>
                <a:gd name="f62" fmla="*/ f47 1 825670"/>
                <a:gd name="f63" fmla="*/ f48 1 457177"/>
                <a:gd name="f64" fmla="*/ f49 1 825670"/>
                <a:gd name="f65" fmla="*/ f50 1 457177"/>
                <a:gd name="f66" fmla="*/ f51 1 825670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7"/>
                <a:gd name="f74" fmla="*/ f56 1 f36"/>
                <a:gd name="f75" fmla="*/ f57 1 f37"/>
                <a:gd name="f76" fmla="*/ f58 1 f36"/>
                <a:gd name="f77" fmla="*/ f59 1 f37"/>
                <a:gd name="f78" fmla="*/ f60 1 f36"/>
                <a:gd name="f79" fmla="*/ f61 1 f37"/>
                <a:gd name="f80" fmla="*/ f62 1 f37"/>
                <a:gd name="f81" fmla="*/ f63 1 f36"/>
                <a:gd name="f82" fmla="*/ f64 1 f37"/>
                <a:gd name="f83" fmla="*/ f65 1 f36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8 1"/>
                <a:gd name="f92" fmla="*/ f74 f27 1"/>
                <a:gd name="f93" fmla="*/ f75 f28 1"/>
                <a:gd name="f94" fmla="*/ f76 f27 1"/>
                <a:gd name="f95" fmla="*/ f77 f28 1"/>
                <a:gd name="f96" fmla="*/ f78 f27 1"/>
                <a:gd name="f97" fmla="*/ f79 f28 1"/>
                <a:gd name="f98" fmla="*/ f80 f28 1"/>
                <a:gd name="f99" fmla="*/ f81 f27 1"/>
                <a:gd name="f100" fmla="*/ f82 f28 1"/>
                <a:gd name="f101" fmla="*/ f83 f27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89" y="f91"/>
                </a:cxn>
                <a:cxn ang="f52">
                  <a:pos x="f92" y="f93"/>
                </a:cxn>
                <a:cxn ang="f52">
                  <a:pos x="f94" y="f95"/>
                </a:cxn>
                <a:cxn ang="f52">
                  <a:pos x="f94" y="f95"/>
                </a:cxn>
                <a:cxn ang="f52">
                  <a:pos x="f96" y="f97"/>
                </a:cxn>
                <a:cxn ang="f52">
                  <a:pos x="f96" y="f98"/>
                </a:cxn>
                <a:cxn ang="f52">
                  <a:pos x="f96" y="f98"/>
                </a:cxn>
                <a:cxn ang="f52">
                  <a:pos x="f99" y="f100"/>
                </a:cxn>
                <a:cxn ang="f52">
                  <a:pos x="f101" y="f102"/>
                </a:cxn>
              </a:cxnLst>
              <a:rect l="f85" t="f88" r="f86" b="f87"/>
              <a:pathLst>
                <a:path w="457177" h="825670">
                  <a:moveTo>
                    <a:pt x="f8" y="f9"/>
                  </a:moveTo>
                  <a:lnTo>
                    <a:pt x="f8" y="f10"/>
                  </a:lnTo>
                  <a:lnTo>
                    <a:pt x="f6" y="f11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0" y="f22"/>
                    <a:pt x="f18" y="f23"/>
                  </a:cubicBezTo>
                  <a:cubicBezTo>
                    <a:pt x="f18" y="f23"/>
                    <a:pt x="f18" y="f23"/>
                    <a:pt x="f18" y="f23"/>
                  </a:cubicBezTo>
                  <a:lnTo>
                    <a:pt x="f24" y="f5"/>
                  </a:lnTo>
                  <a:lnTo>
                    <a:pt x="f5" y="f2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" name="Freeform: Shape 1042">
              <a:extLst>
                <a:ext uri="{FF2B5EF4-FFF2-40B4-BE49-F238E27FC236}">
                  <a16:creationId xmlns:a16="http://schemas.microsoft.com/office/drawing/2014/main" id="{24344816-6B96-29D3-4F28-C8DFFF266DAD}"/>
                </a:ext>
              </a:extLst>
            </p:cNvPr>
            <p:cNvSpPr/>
            <p:nvPr/>
          </p:nvSpPr>
          <p:spPr>
            <a:xfrm>
              <a:off x="5732675" y="2839870"/>
              <a:ext cx="1571323" cy="19109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1321"/>
                <a:gd name="f7" fmla="val 1910988"/>
                <a:gd name="f8" fmla="val 1257332"/>
                <a:gd name="f9" fmla="val 934252"/>
                <a:gd name="f10" fmla="val 1257269"/>
                <a:gd name="f11" fmla="val 933665"/>
                <a:gd name="f12" fmla="val 933090"/>
                <a:gd name="f13" fmla="val 932503"/>
                <a:gd name="f14" fmla="val 931503"/>
                <a:gd name="f15" fmla="val 930004"/>
                <a:gd name="f16" fmla="val 1257282"/>
                <a:gd name="f17" fmla="val 929504"/>
                <a:gd name="f18" fmla="val 929005"/>
                <a:gd name="f19" fmla="val 928505"/>
                <a:gd name="f20" fmla="val 927630"/>
                <a:gd name="f21" fmla="val 1258081"/>
                <a:gd name="f22" fmla="val 926506"/>
                <a:gd name="f23" fmla="val 1258344"/>
                <a:gd name="f24" fmla="val 926031"/>
                <a:gd name="f25" fmla="val 1258681"/>
                <a:gd name="f26" fmla="val 925619"/>
                <a:gd name="f27" fmla="val 1259081"/>
                <a:gd name="f28" fmla="val 925256"/>
                <a:gd name="f29" fmla="val 1260081"/>
                <a:gd name="f30" fmla="val 924631"/>
                <a:gd name="f31" fmla="val 1260955"/>
                <a:gd name="f32" fmla="val 924007"/>
                <a:gd name="f33" fmla="val 772067"/>
                <a:gd name="f34" fmla="val 1462368"/>
                <a:gd name="f35" fmla="val 683727"/>
                <a:gd name="f36" fmla="val 354347"/>
                <a:gd name="f37" fmla="val 1284488"/>
                <a:gd name="f38" fmla="val 354972"/>
                <a:gd name="f39" fmla="val 1286362"/>
                <a:gd name="f40" fmla="val 355296"/>
                <a:gd name="f41" fmla="val 1286950"/>
                <a:gd name="f42" fmla="val 355548"/>
                <a:gd name="f43" fmla="val 1287587"/>
                <a:gd name="f44" fmla="val 355721"/>
                <a:gd name="f45" fmla="val 1288236"/>
                <a:gd name="f46" fmla="val 484291"/>
                <a:gd name="f47" fmla="val 1343170"/>
                <a:gd name="f48" fmla="val 1477536"/>
                <a:gd name="f49" fmla="val 935252"/>
                <a:gd name="f50" fmla="+- 0 0 -90"/>
                <a:gd name="f51" fmla="*/ f3 1 1571321"/>
                <a:gd name="f52" fmla="*/ f4 1 1910988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571321"/>
                <a:gd name="f61" fmla="*/ f57 1 1910988"/>
                <a:gd name="f62" fmla="*/ 1257332 f58 1"/>
                <a:gd name="f63" fmla="*/ 934252 f57 1"/>
                <a:gd name="f64" fmla="*/ 932503 f57 1"/>
                <a:gd name="f65" fmla="*/ 931503 f57 1"/>
                <a:gd name="f66" fmla="*/ 930004 f57 1"/>
                <a:gd name="f67" fmla="*/ 928505 f57 1"/>
                <a:gd name="f68" fmla="*/ 927630 f57 1"/>
                <a:gd name="f69" fmla="*/ 1258081 f58 1"/>
                <a:gd name="f70" fmla="*/ 926506 f57 1"/>
                <a:gd name="f71" fmla="*/ 1259081 f58 1"/>
                <a:gd name="f72" fmla="*/ 925256 f57 1"/>
                <a:gd name="f73" fmla="*/ 1260081 f58 1"/>
                <a:gd name="f74" fmla="*/ 924631 f57 1"/>
                <a:gd name="f75" fmla="*/ 1260955 f58 1"/>
                <a:gd name="f76" fmla="*/ 924007 f57 1"/>
                <a:gd name="f77" fmla="*/ 1571321 f58 1"/>
                <a:gd name="f78" fmla="*/ 772067 f57 1"/>
                <a:gd name="f79" fmla="*/ 1462368 f58 1"/>
                <a:gd name="f80" fmla="*/ 0 f57 1"/>
                <a:gd name="f81" fmla="*/ 0 f58 1"/>
                <a:gd name="f82" fmla="*/ 683727 f57 1"/>
                <a:gd name="f83" fmla="*/ 354347 f58 1"/>
                <a:gd name="f84" fmla="*/ 1284488 f57 1"/>
                <a:gd name="f85" fmla="*/ 354972 f58 1"/>
                <a:gd name="f86" fmla="*/ 1286362 f57 1"/>
                <a:gd name="f87" fmla="*/ 355721 f58 1"/>
                <a:gd name="f88" fmla="*/ 1288236 f57 1"/>
                <a:gd name="f89" fmla="*/ 484291 f58 1"/>
                <a:gd name="f90" fmla="*/ 1910988 f57 1"/>
                <a:gd name="f91" fmla="*/ 1343170 f58 1"/>
                <a:gd name="f92" fmla="*/ 1477536 f57 1"/>
                <a:gd name="f93" fmla="*/ 935252 f57 1"/>
                <a:gd name="f94" fmla="+- f59 0 f1"/>
                <a:gd name="f95" fmla="*/ f62 1 1571321"/>
                <a:gd name="f96" fmla="*/ f63 1 1910988"/>
                <a:gd name="f97" fmla="*/ f64 1 1910988"/>
                <a:gd name="f98" fmla="*/ f65 1 1910988"/>
                <a:gd name="f99" fmla="*/ f66 1 1910988"/>
                <a:gd name="f100" fmla="*/ f67 1 1910988"/>
                <a:gd name="f101" fmla="*/ f68 1 1910988"/>
                <a:gd name="f102" fmla="*/ f69 1 1571321"/>
                <a:gd name="f103" fmla="*/ f70 1 1910988"/>
                <a:gd name="f104" fmla="*/ f71 1 1571321"/>
                <a:gd name="f105" fmla="*/ f72 1 1910988"/>
                <a:gd name="f106" fmla="*/ f73 1 1571321"/>
                <a:gd name="f107" fmla="*/ f74 1 1910988"/>
                <a:gd name="f108" fmla="*/ f75 1 1571321"/>
                <a:gd name="f109" fmla="*/ f76 1 1910988"/>
                <a:gd name="f110" fmla="*/ f77 1 1571321"/>
                <a:gd name="f111" fmla="*/ f78 1 1910988"/>
                <a:gd name="f112" fmla="*/ f79 1 1571321"/>
                <a:gd name="f113" fmla="*/ f80 1 1910988"/>
                <a:gd name="f114" fmla="*/ f81 1 1571321"/>
                <a:gd name="f115" fmla="*/ f82 1 1910988"/>
                <a:gd name="f116" fmla="*/ f83 1 1571321"/>
                <a:gd name="f117" fmla="*/ f84 1 1910988"/>
                <a:gd name="f118" fmla="*/ f85 1 1571321"/>
                <a:gd name="f119" fmla="*/ f86 1 1910988"/>
                <a:gd name="f120" fmla="*/ f87 1 1571321"/>
                <a:gd name="f121" fmla="*/ f88 1 1910988"/>
                <a:gd name="f122" fmla="*/ f89 1 1571321"/>
                <a:gd name="f123" fmla="*/ f90 1 1910988"/>
                <a:gd name="f124" fmla="*/ f91 1 1571321"/>
                <a:gd name="f125" fmla="*/ f92 1 1910988"/>
                <a:gd name="f126" fmla="*/ f93 1 1910988"/>
                <a:gd name="f127" fmla="*/ f53 1 f60"/>
                <a:gd name="f128" fmla="*/ f54 1 f60"/>
                <a:gd name="f129" fmla="*/ f53 1 f61"/>
                <a:gd name="f130" fmla="*/ f55 1 f61"/>
                <a:gd name="f131" fmla="*/ f95 1 f60"/>
                <a:gd name="f132" fmla="*/ f96 1 f61"/>
                <a:gd name="f133" fmla="*/ f97 1 f61"/>
                <a:gd name="f134" fmla="*/ f98 1 f61"/>
                <a:gd name="f135" fmla="*/ f99 1 f61"/>
                <a:gd name="f136" fmla="*/ f100 1 f61"/>
                <a:gd name="f137" fmla="*/ f101 1 f61"/>
                <a:gd name="f138" fmla="*/ f102 1 f60"/>
                <a:gd name="f139" fmla="*/ f103 1 f61"/>
                <a:gd name="f140" fmla="*/ f104 1 f60"/>
                <a:gd name="f141" fmla="*/ f105 1 f61"/>
                <a:gd name="f142" fmla="*/ f106 1 f60"/>
                <a:gd name="f143" fmla="*/ f107 1 f61"/>
                <a:gd name="f144" fmla="*/ f108 1 f60"/>
                <a:gd name="f145" fmla="*/ f109 1 f61"/>
                <a:gd name="f146" fmla="*/ f110 1 f60"/>
                <a:gd name="f147" fmla="*/ f111 1 f61"/>
                <a:gd name="f148" fmla="*/ f112 1 f60"/>
                <a:gd name="f149" fmla="*/ f113 1 f61"/>
                <a:gd name="f150" fmla="*/ f114 1 f60"/>
                <a:gd name="f151" fmla="*/ f115 1 f61"/>
                <a:gd name="f152" fmla="*/ f116 1 f60"/>
                <a:gd name="f153" fmla="*/ f117 1 f61"/>
                <a:gd name="f154" fmla="*/ f118 1 f60"/>
                <a:gd name="f155" fmla="*/ f119 1 f61"/>
                <a:gd name="f156" fmla="*/ f120 1 f60"/>
                <a:gd name="f157" fmla="*/ f121 1 f61"/>
                <a:gd name="f158" fmla="*/ f122 1 f60"/>
                <a:gd name="f159" fmla="*/ f123 1 f61"/>
                <a:gd name="f160" fmla="*/ f124 1 f60"/>
                <a:gd name="f161" fmla="*/ f125 1 f61"/>
                <a:gd name="f162" fmla="*/ f126 1 f61"/>
                <a:gd name="f163" fmla="*/ f127 f51 1"/>
                <a:gd name="f164" fmla="*/ f128 f51 1"/>
                <a:gd name="f165" fmla="*/ f130 f52 1"/>
                <a:gd name="f166" fmla="*/ f129 f52 1"/>
                <a:gd name="f167" fmla="*/ f131 f51 1"/>
                <a:gd name="f168" fmla="*/ f132 f52 1"/>
                <a:gd name="f169" fmla="*/ f133 f52 1"/>
                <a:gd name="f170" fmla="*/ f134 f52 1"/>
                <a:gd name="f171" fmla="*/ f135 f52 1"/>
                <a:gd name="f172" fmla="*/ f136 f52 1"/>
                <a:gd name="f173" fmla="*/ f137 f52 1"/>
                <a:gd name="f174" fmla="*/ f138 f51 1"/>
                <a:gd name="f175" fmla="*/ f139 f52 1"/>
                <a:gd name="f176" fmla="*/ f140 f51 1"/>
                <a:gd name="f177" fmla="*/ f141 f52 1"/>
                <a:gd name="f178" fmla="*/ f142 f51 1"/>
                <a:gd name="f179" fmla="*/ f143 f52 1"/>
                <a:gd name="f180" fmla="*/ f144 f51 1"/>
                <a:gd name="f181" fmla="*/ f145 f52 1"/>
                <a:gd name="f182" fmla="*/ f146 f51 1"/>
                <a:gd name="f183" fmla="*/ f147 f52 1"/>
                <a:gd name="f184" fmla="*/ f148 f51 1"/>
                <a:gd name="f185" fmla="*/ f149 f52 1"/>
                <a:gd name="f186" fmla="*/ f150 f51 1"/>
                <a:gd name="f187" fmla="*/ f151 f52 1"/>
                <a:gd name="f188" fmla="*/ f152 f51 1"/>
                <a:gd name="f189" fmla="*/ f153 f52 1"/>
                <a:gd name="f190" fmla="*/ f154 f51 1"/>
                <a:gd name="f191" fmla="*/ f155 f52 1"/>
                <a:gd name="f192" fmla="*/ f156 f51 1"/>
                <a:gd name="f193" fmla="*/ f157 f52 1"/>
                <a:gd name="f194" fmla="*/ f158 f51 1"/>
                <a:gd name="f195" fmla="*/ f159 f52 1"/>
                <a:gd name="f196" fmla="*/ f160 f51 1"/>
                <a:gd name="f197" fmla="*/ f161 f52 1"/>
                <a:gd name="f198" fmla="*/ f162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67" y="f168"/>
                </a:cxn>
                <a:cxn ang="f94">
                  <a:pos x="f167" y="f169"/>
                </a:cxn>
                <a:cxn ang="f94">
                  <a:pos x="f167" y="f170"/>
                </a:cxn>
                <a:cxn ang="f94">
                  <a:pos x="f167" y="f171"/>
                </a:cxn>
                <a:cxn ang="f94">
                  <a:pos x="f167" y="f172"/>
                </a:cxn>
                <a:cxn ang="f94">
                  <a:pos x="f167" y="f173"/>
                </a:cxn>
                <a:cxn ang="f94">
                  <a:pos x="f174" y="f175"/>
                </a:cxn>
                <a:cxn ang="f94">
                  <a:pos x="f176" y="f177"/>
                </a:cxn>
                <a:cxn ang="f94">
                  <a:pos x="f176" y="f177"/>
                </a:cxn>
                <a:cxn ang="f94">
                  <a:pos x="f176" y="f177"/>
                </a:cxn>
                <a:cxn ang="f94">
                  <a:pos x="f178" y="f179"/>
                </a:cxn>
                <a:cxn ang="f94">
                  <a:pos x="f180" y="f181"/>
                </a:cxn>
                <a:cxn ang="f94">
                  <a:pos x="f182" y="f183"/>
                </a:cxn>
                <a:cxn ang="f94">
                  <a:pos x="f184" y="f185"/>
                </a:cxn>
                <a:cxn ang="f94">
                  <a:pos x="f186" y="f187"/>
                </a:cxn>
                <a:cxn ang="f94">
                  <a:pos x="f188" y="f189"/>
                </a:cxn>
                <a:cxn ang="f94">
                  <a:pos x="f190" y="f191"/>
                </a:cxn>
                <a:cxn ang="f94">
                  <a:pos x="f192" y="f193"/>
                </a:cxn>
                <a:cxn ang="f94">
                  <a:pos x="f194" y="f195"/>
                </a:cxn>
                <a:cxn ang="f94">
                  <a:pos x="f196" y="f197"/>
                </a:cxn>
                <a:cxn ang="f94">
                  <a:pos x="f196" y="f197"/>
                </a:cxn>
                <a:cxn ang="f94">
                  <a:pos x="f167" y="f198"/>
                </a:cxn>
              </a:cxnLst>
              <a:rect l="f163" t="f166" r="f164" b="f165"/>
              <a:pathLst>
                <a:path w="1571321" h="191098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lnTo>
                    <a:pt x="f8" y="f15"/>
                  </a:lnTo>
                  <a:cubicBezTo>
                    <a:pt x="f16" y="f17"/>
                    <a:pt x="f16" y="f18"/>
                    <a:pt x="f8" y="f19"/>
                  </a:cubicBezTo>
                  <a:lnTo>
                    <a:pt x="f8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7" y="f28"/>
                    <a:pt x="f27" y="f28"/>
                    <a:pt x="f27" y="f28"/>
                  </a:cubicBezTo>
                  <a:lnTo>
                    <a:pt x="f27" y="f28"/>
                  </a:lnTo>
                  <a:lnTo>
                    <a:pt x="f29" y="f30"/>
                  </a:lnTo>
                  <a:cubicBezTo>
                    <a:pt x="f29" y="f30"/>
                    <a:pt x="f29" y="f30"/>
                    <a:pt x="f31" y="f32"/>
                  </a:cubicBezTo>
                  <a:lnTo>
                    <a:pt x="f6" y="f33"/>
                  </a:lnTo>
                  <a:lnTo>
                    <a:pt x="f34" y="f5"/>
                  </a:lnTo>
                  <a:lnTo>
                    <a:pt x="f5" y="f35"/>
                  </a:lnTo>
                  <a:lnTo>
                    <a:pt x="f36" y="f3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lnTo>
                    <a:pt x="f46" y="f7"/>
                  </a:lnTo>
                  <a:lnTo>
                    <a:pt x="f47" y="f48"/>
                  </a:lnTo>
                  <a:lnTo>
                    <a:pt x="f47" y="f48"/>
                  </a:lnTo>
                  <a:lnTo>
                    <a:pt x="f8" y="f49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" name="Freeform: Shape 1043">
              <a:extLst>
                <a:ext uri="{FF2B5EF4-FFF2-40B4-BE49-F238E27FC236}">
                  <a16:creationId xmlns:a16="http://schemas.microsoft.com/office/drawing/2014/main" id="{F4F8B456-03D5-DD20-C068-D9F51805BF0B}"/>
                </a:ext>
              </a:extLst>
            </p:cNvPr>
            <p:cNvSpPr/>
            <p:nvPr/>
          </p:nvSpPr>
          <p:spPr>
            <a:xfrm>
              <a:off x="7579507" y="4468974"/>
              <a:ext cx="312861" cy="5101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2864"/>
                <a:gd name="f7" fmla="val 510171"/>
                <a:gd name="f8" fmla="val 249392"/>
                <a:gd name="f9" fmla="val 250017"/>
                <a:gd name="f10" fmla="val 509797"/>
                <a:gd name="f11" fmla="val 312865"/>
                <a:gd name="f12" fmla="val 476310"/>
                <a:gd name="f13" fmla="val 21616"/>
                <a:gd name="f14" fmla="val 160936"/>
                <a:gd name="f15" fmla="val 150435"/>
                <a:gd name="f16" fmla="val 358357"/>
                <a:gd name="f17" fmla="+- 0 0 -90"/>
                <a:gd name="f18" fmla="*/ f3 1 312864"/>
                <a:gd name="f19" fmla="*/ f4 1 51017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12864"/>
                <a:gd name="f28" fmla="*/ f24 1 510171"/>
                <a:gd name="f29" fmla="*/ 249392 f25 1"/>
                <a:gd name="f30" fmla="*/ 510171 f24 1"/>
                <a:gd name="f31" fmla="*/ 250017 f25 1"/>
                <a:gd name="f32" fmla="*/ 509797 f24 1"/>
                <a:gd name="f33" fmla="*/ 312865 f25 1"/>
                <a:gd name="f34" fmla="*/ 476310 f24 1"/>
                <a:gd name="f35" fmla="*/ 0 f25 1"/>
                <a:gd name="f36" fmla="*/ 0 f24 1"/>
                <a:gd name="f37" fmla="*/ 21616 f25 1"/>
                <a:gd name="f38" fmla="*/ 160936 f24 1"/>
                <a:gd name="f39" fmla="*/ 150435 f25 1"/>
                <a:gd name="f40" fmla="*/ 358357 f24 1"/>
                <a:gd name="f41" fmla="+- f26 0 f1"/>
                <a:gd name="f42" fmla="*/ f29 1 312864"/>
                <a:gd name="f43" fmla="*/ f30 1 510171"/>
                <a:gd name="f44" fmla="*/ f31 1 312864"/>
                <a:gd name="f45" fmla="*/ f32 1 510171"/>
                <a:gd name="f46" fmla="*/ f33 1 312864"/>
                <a:gd name="f47" fmla="*/ f34 1 510171"/>
                <a:gd name="f48" fmla="*/ f35 1 312864"/>
                <a:gd name="f49" fmla="*/ f36 1 510171"/>
                <a:gd name="f50" fmla="*/ f37 1 312864"/>
                <a:gd name="f51" fmla="*/ f38 1 510171"/>
                <a:gd name="f52" fmla="*/ f39 1 312864"/>
                <a:gd name="f53" fmla="*/ f40 1 510171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312864" h="510171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5" y="f5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" name="Freeform: Shape 1044">
              <a:extLst>
                <a:ext uri="{FF2B5EF4-FFF2-40B4-BE49-F238E27FC236}">
                  <a16:creationId xmlns:a16="http://schemas.microsoft.com/office/drawing/2014/main" id="{AA5AE569-7165-20AB-8DC2-8976B5C4D2DA}"/>
                </a:ext>
              </a:extLst>
            </p:cNvPr>
            <p:cNvSpPr/>
            <p:nvPr/>
          </p:nvSpPr>
          <p:spPr>
            <a:xfrm>
              <a:off x="7522777" y="3836356"/>
              <a:ext cx="1431008" cy="17011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1006"/>
                <a:gd name="f7" fmla="val 1701196"/>
                <a:gd name="f8" fmla="val 1000318"/>
                <a:gd name="f9" fmla="val 1701197"/>
                <a:gd name="f10" fmla="val 1001192"/>
                <a:gd name="f11" fmla="val 1700447"/>
                <a:gd name="f12" fmla="val 1431007"/>
                <a:gd name="f13" fmla="val 1460542"/>
                <a:gd name="f14" fmla="val 1132136"/>
                <a:gd name="f15" fmla="val 1031589"/>
                <a:gd name="f16" fmla="val 794782"/>
                <a:gd name="f17" fmla="val 1214391"/>
                <a:gd name="f18" fmla="val 794957"/>
                <a:gd name="f19" fmla="val 1215378"/>
                <a:gd name="f20" fmla="val 794369"/>
                <a:gd name="f21" fmla="val 1216340"/>
                <a:gd name="f22" fmla="val 793407"/>
                <a:gd name="f23" fmla="val 1216640"/>
                <a:gd name="f24" fmla="val 792445"/>
                <a:gd name="f25" fmla="val 1216715"/>
                <a:gd name="f26" fmla="val 791608"/>
                <a:gd name="f27" fmla="val 1215978"/>
                <a:gd name="f28" fmla="val 791533"/>
                <a:gd name="f29" fmla="val 1215015"/>
                <a:gd name="f30" fmla="val 1214978"/>
                <a:gd name="f31" fmla="val 1214928"/>
                <a:gd name="f32" fmla="val 1214891"/>
                <a:gd name="f33" fmla="val 1211892"/>
                <a:gd name="f34" fmla="val 732309"/>
                <a:gd name="f35" fmla="val 1124427"/>
                <a:gd name="f36" fmla="val 732071"/>
                <a:gd name="f37" fmla="val 1124539"/>
                <a:gd name="f38" fmla="val 731796"/>
                <a:gd name="f39" fmla="val 731559"/>
                <a:gd name="f40" fmla="val 730659"/>
                <a:gd name="f41" fmla="val 1124502"/>
                <a:gd name="f42" fmla="val 729885"/>
                <a:gd name="f43" fmla="val 1123827"/>
                <a:gd name="f44" fmla="val 729810"/>
                <a:gd name="f45" fmla="val 1122927"/>
                <a:gd name="f46" fmla="val 1122890"/>
                <a:gd name="f47" fmla="val 1122840"/>
                <a:gd name="f48" fmla="val 1122802"/>
                <a:gd name="f49" fmla="val 1119678"/>
                <a:gd name="f50" fmla="val 475170"/>
                <a:gd name="f51" fmla="val 742204"/>
                <a:gd name="f52" fmla="val 474033"/>
                <a:gd name="f53" fmla="val 743504"/>
                <a:gd name="f54" fmla="val 472496"/>
                <a:gd name="f55" fmla="val 744378"/>
                <a:gd name="f56" fmla="val 470797"/>
                <a:gd name="f57" fmla="val 744703"/>
                <a:gd name="f58" fmla="val 465561"/>
                <a:gd name="f59" fmla="val 745053"/>
                <a:gd name="f60" fmla="val 461038"/>
                <a:gd name="f61" fmla="val 741092"/>
                <a:gd name="f62" fmla="val 460688"/>
                <a:gd name="f63" fmla="val 735857"/>
                <a:gd name="f64" fmla="val 735719"/>
                <a:gd name="f65" fmla="val 460676"/>
                <a:gd name="f66" fmla="val 735594"/>
                <a:gd name="f67" fmla="val 735457"/>
                <a:gd name="f68" fmla="val 459301"/>
                <a:gd name="f69" fmla="val 722962"/>
                <a:gd name="f70" fmla="val 722337"/>
                <a:gd name="f71" fmla="val 721712"/>
                <a:gd name="f72" fmla="val 720838"/>
                <a:gd name="f73" fmla="val 720088"/>
                <a:gd name="f74" fmla="val 459239"/>
                <a:gd name="f75" fmla="val 719426"/>
                <a:gd name="f76" fmla="val 718751"/>
                <a:gd name="f77" fmla="val 718089"/>
                <a:gd name="f78" fmla="val 459439"/>
                <a:gd name="f79" fmla="val 717464"/>
                <a:gd name="f80" fmla="val 459701"/>
                <a:gd name="f81" fmla="val 716876"/>
                <a:gd name="f82" fmla="val 460051"/>
                <a:gd name="f83" fmla="val 716339"/>
                <a:gd name="f84" fmla="val 460264"/>
                <a:gd name="f85" fmla="val 715727"/>
                <a:gd name="f86" fmla="val 460564"/>
                <a:gd name="f87" fmla="val 715127"/>
                <a:gd name="f88" fmla="val 460926"/>
                <a:gd name="f89" fmla="val 714590"/>
                <a:gd name="f90" fmla="val 462175"/>
                <a:gd name="f91" fmla="val 713215"/>
                <a:gd name="f92" fmla="val 463675"/>
                <a:gd name="f93" fmla="val 711966"/>
                <a:gd name="f94" fmla="val 787785"/>
                <a:gd name="f95" fmla="val 542159"/>
                <a:gd name="f96" fmla="val 673334"/>
                <a:gd name="f97" fmla="val 378474"/>
                <a:gd name="f98" fmla="val 666962"/>
                <a:gd name="f99" fmla="val 369228"/>
                <a:gd name="f100" fmla="val 666087"/>
                <a:gd name="f101" fmla="val 367978"/>
                <a:gd name="f102" fmla="val 637849"/>
                <a:gd name="f103" fmla="val 327619"/>
                <a:gd name="f104" fmla="val 436811"/>
                <a:gd name="f105" fmla="val 40234"/>
                <a:gd name="f106" fmla="val 408698"/>
                <a:gd name="f107" fmla="val 205793"/>
                <a:gd name="f108" fmla="val 999568"/>
                <a:gd name="f109" fmla="+- 0 0 -90"/>
                <a:gd name="f110" fmla="*/ f3 1 1431006"/>
                <a:gd name="f111" fmla="*/ f4 1 1701196"/>
                <a:gd name="f112" fmla="val f5"/>
                <a:gd name="f113" fmla="val f6"/>
                <a:gd name="f114" fmla="val f7"/>
                <a:gd name="f115" fmla="*/ f109 f0 1"/>
                <a:gd name="f116" fmla="+- f114 0 f112"/>
                <a:gd name="f117" fmla="+- f113 0 f112"/>
                <a:gd name="f118" fmla="*/ f115 1 f2"/>
                <a:gd name="f119" fmla="*/ f117 1 1431006"/>
                <a:gd name="f120" fmla="*/ f116 1 1701196"/>
                <a:gd name="f121" fmla="*/ 1000318 f117 1"/>
                <a:gd name="f122" fmla="*/ 1701197 f116 1"/>
                <a:gd name="f123" fmla="*/ 1001192 f117 1"/>
                <a:gd name="f124" fmla="*/ 1700447 f116 1"/>
                <a:gd name="f125" fmla="*/ 1431007 f117 1"/>
                <a:gd name="f126" fmla="*/ 1460542 f116 1"/>
                <a:gd name="f127" fmla="*/ 1132136 f117 1"/>
                <a:gd name="f128" fmla="*/ 1031589 f116 1"/>
                <a:gd name="f129" fmla="*/ 794782 f117 1"/>
                <a:gd name="f130" fmla="*/ 1214391 f116 1"/>
                <a:gd name="f131" fmla="*/ 793407 f117 1"/>
                <a:gd name="f132" fmla="*/ 1216640 f116 1"/>
                <a:gd name="f133" fmla="*/ 791533 f117 1"/>
                <a:gd name="f134" fmla="*/ 1215015 f116 1"/>
                <a:gd name="f135" fmla="*/ 1214891 f116 1"/>
                <a:gd name="f136" fmla="*/ 1211892 f116 1"/>
                <a:gd name="f137" fmla="*/ 732309 f117 1"/>
                <a:gd name="f138" fmla="*/ 1124427 f116 1"/>
                <a:gd name="f139" fmla="*/ 731559 f117 1"/>
                <a:gd name="f140" fmla="*/ 729810 f117 1"/>
                <a:gd name="f141" fmla="*/ 1122927 f116 1"/>
                <a:gd name="f142" fmla="*/ 1122802 f116 1"/>
                <a:gd name="f143" fmla="*/ 1119678 f116 1"/>
                <a:gd name="f144" fmla="*/ 475170 f117 1"/>
                <a:gd name="f145" fmla="*/ 742204 f116 1"/>
                <a:gd name="f146" fmla="*/ 470797 f117 1"/>
                <a:gd name="f147" fmla="*/ 744703 f116 1"/>
                <a:gd name="f148" fmla="*/ 460688 f117 1"/>
                <a:gd name="f149" fmla="*/ 735857 f116 1"/>
                <a:gd name="f150" fmla="*/ 460676 f117 1"/>
                <a:gd name="f151" fmla="*/ 735457 f116 1"/>
                <a:gd name="f152" fmla="*/ 459301 f117 1"/>
                <a:gd name="f153" fmla="*/ 722962 f116 1"/>
                <a:gd name="f154" fmla="*/ 722337 f116 1"/>
                <a:gd name="f155" fmla="*/ 720088 f116 1"/>
                <a:gd name="f156" fmla="*/ 718089 f116 1"/>
                <a:gd name="f157" fmla="*/ 460051 f117 1"/>
                <a:gd name="f158" fmla="*/ 716339 f116 1"/>
                <a:gd name="f159" fmla="*/ 460926 f117 1"/>
                <a:gd name="f160" fmla="*/ 714590 f116 1"/>
                <a:gd name="f161" fmla="*/ 462175 f117 1"/>
                <a:gd name="f162" fmla="*/ 713215 f116 1"/>
                <a:gd name="f163" fmla="*/ 463675 f117 1"/>
                <a:gd name="f164" fmla="*/ 711966 f116 1"/>
                <a:gd name="f165" fmla="*/ 787785 f117 1"/>
                <a:gd name="f166" fmla="*/ 542159 f116 1"/>
                <a:gd name="f167" fmla="*/ 673334 f117 1"/>
                <a:gd name="f168" fmla="*/ 378474 f116 1"/>
                <a:gd name="f169" fmla="*/ 666962 f117 1"/>
                <a:gd name="f170" fmla="*/ 369228 f116 1"/>
                <a:gd name="f171" fmla="*/ 666087 f117 1"/>
                <a:gd name="f172" fmla="*/ 367978 f116 1"/>
                <a:gd name="f173" fmla="*/ 637849 f117 1"/>
                <a:gd name="f174" fmla="*/ 327619 f116 1"/>
                <a:gd name="f175" fmla="*/ 436811 f117 1"/>
                <a:gd name="f176" fmla="*/ 40234 f116 1"/>
                <a:gd name="f177" fmla="*/ 408698 f117 1"/>
                <a:gd name="f178" fmla="*/ 0 f116 1"/>
                <a:gd name="f179" fmla="*/ 0 f117 1"/>
                <a:gd name="f180" fmla="*/ 205793 f116 1"/>
                <a:gd name="f181" fmla="*/ 999568 f117 1"/>
                <a:gd name="f182" fmla="+- f118 0 f1"/>
                <a:gd name="f183" fmla="*/ f121 1 1431006"/>
                <a:gd name="f184" fmla="*/ f122 1 1701196"/>
                <a:gd name="f185" fmla="*/ f123 1 1431006"/>
                <a:gd name="f186" fmla="*/ f124 1 1701196"/>
                <a:gd name="f187" fmla="*/ f125 1 1431006"/>
                <a:gd name="f188" fmla="*/ f126 1 1701196"/>
                <a:gd name="f189" fmla="*/ f127 1 1431006"/>
                <a:gd name="f190" fmla="*/ f128 1 1701196"/>
                <a:gd name="f191" fmla="*/ f129 1 1431006"/>
                <a:gd name="f192" fmla="*/ f130 1 1701196"/>
                <a:gd name="f193" fmla="*/ f131 1 1431006"/>
                <a:gd name="f194" fmla="*/ f132 1 1701196"/>
                <a:gd name="f195" fmla="*/ f133 1 1431006"/>
                <a:gd name="f196" fmla="*/ f134 1 1701196"/>
                <a:gd name="f197" fmla="*/ f135 1 1701196"/>
                <a:gd name="f198" fmla="*/ f136 1 1701196"/>
                <a:gd name="f199" fmla="*/ f137 1 1431006"/>
                <a:gd name="f200" fmla="*/ f138 1 1701196"/>
                <a:gd name="f201" fmla="*/ f139 1 1431006"/>
                <a:gd name="f202" fmla="*/ f140 1 1431006"/>
                <a:gd name="f203" fmla="*/ f141 1 1701196"/>
                <a:gd name="f204" fmla="*/ f142 1 1701196"/>
                <a:gd name="f205" fmla="*/ f143 1 1701196"/>
                <a:gd name="f206" fmla="*/ f144 1 1431006"/>
                <a:gd name="f207" fmla="*/ f145 1 1701196"/>
                <a:gd name="f208" fmla="*/ f146 1 1431006"/>
                <a:gd name="f209" fmla="*/ f147 1 1701196"/>
                <a:gd name="f210" fmla="*/ f148 1 1431006"/>
                <a:gd name="f211" fmla="*/ f149 1 1701196"/>
                <a:gd name="f212" fmla="*/ f150 1 1431006"/>
                <a:gd name="f213" fmla="*/ f151 1 1701196"/>
                <a:gd name="f214" fmla="*/ f152 1 1431006"/>
                <a:gd name="f215" fmla="*/ f153 1 1701196"/>
                <a:gd name="f216" fmla="*/ f154 1 1701196"/>
                <a:gd name="f217" fmla="*/ f155 1 1701196"/>
                <a:gd name="f218" fmla="*/ f156 1 1701196"/>
                <a:gd name="f219" fmla="*/ f157 1 1431006"/>
                <a:gd name="f220" fmla="*/ f158 1 1701196"/>
                <a:gd name="f221" fmla="*/ f159 1 1431006"/>
                <a:gd name="f222" fmla="*/ f160 1 1701196"/>
                <a:gd name="f223" fmla="*/ f161 1 1431006"/>
                <a:gd name="f224" fmla="*/ f162 1 1701196"/>
                <a:gd name="f225" fmla="*/ f163 1 1431006"/>
                <a:gd name="f226" fmla="*/ f164 1 1701196"/>
                <a:gd name="f227" fmla="*/ f165 1 1431006"/>
                <a:gd name="f228" fmla="*/ f166 1 1701196"/>
                <a:gd name="f229" fmla="*/ f167 1 1431006"/>
                <a:gd name="f230" fmla="*/ f168 1 1701196"/>
                <a:gd name="f231" fmla="*/ f169 1 1431006"/>
                <a:gd name="f232" fmla="*/ f170 1 1701196"/>
                <a:gd name="f233" fmla="*/ f171 1 1431006"/>
                <a:gd name="f234" fmla="*/ f172 1 1701196"/>
                <a:gd name="f235" fmla="*/ f173 1 1431006"/>
                <a:gd name="f236" fmla="*/ f174 1 1701196"/>
                <a:gd name="f237" fmla="*/ f175 1 1431006"/>
                <a:gd name="f238" fmla="*/ f176 1 1701196"/>
                <a:gd name="f239" fmla="*/ f177 1 1431006"/>
                <a:gd name="f240" fmla="*/ f178 1 1701196"/>
                <a:gd name="f241" fmla="*/ f179 1 1431006"/>
                <a:gd name="f242" fmla="*/ f180 1 1701196"/>
                <a:gd name="f243" fmla="*/ f181 1 1431006"/>
                <a:gd name="f244" fmla="*/ f112 1 f119"/>
                <a:gd name="f245" fmla="*/ f113 1 f119"/>
                <a:gd name="f246" fmla="*/ f112 1 f120"/>
                <a:gd name="f247" fmla="*/ f114 1 f120"/>
                <a:gd name="f248" fmla="*/ f183 1 f119"/>
                <a:gd name="f249" fmla="*/ f184 1 f120"/>
                <a:gd name="f250" fmla="*/ f185 1 f119"/>
                <a:gd name="f251" fmla="*/ f186 1 f120"/>
                <a:gd name="f252" fmla="*/ f187 1 f119"/>
                <a:gd name="f253" fmla="*/ f188 1 f120"/>
                <a:gd name="f254" fmla="*/ f189 1 f119"/>
                <a:gd name="f255" fmla="*/ f190 1 f120"/>
                <a:gd name="f256" fmla="*/ f191 1 f119"/>
                <a:gd name="f257" fmla="*/ f192 1 f120"/>
                <a:gd name="f258" fmla="*/ f193 1 f119"/>
                <a:gd name="f259" fmla="*/ f194 1 f120"/>
                <a:gd name="f260" fmla="*/ f195 1 f119"/>
                <a:gd name="f261" fmla="*/ f196 1 f120"/>
                <a:gd name="f262" fmla="*/ f197 1 f120"/>
                <a:gd name="f263" fmla="*/ f198 1 f120"/>
                <a:gd name="f264" fmla="*/ f199 1 f119"/>
                <a:gd name="f265" fmla="*/ f200 1 f120"/>
                <a:gd name="f266" fmla="*/ f201 1 f119"/>
                <a:gd name="f267" fmla="*/ f202 1 f119"/>
                <a:gd name="f268" fmla="*/ f203 1 f120"/>
                <a:gd name="f269" fmla="*/ f204 1 f120"/>
                <a:gd name="f270" fmla="*/ f205 1 f120"/>
                <a:gd name="f271" fmla="*/ f206 1 f119"/>
                <a:gd name="f272" fmla="*/ f207 1 f120"/>
                <a:gd name="f273" fmla="*/ f208 1 f119"/>
                <a:gd name="f274" fmla="*/ f209 1 f120"/>
                <a:gd name="f275" fmla="*/ f210 1 f119"/>
                <a:gd name="f276" fmla="*/ f211 1 f120"/>
                <a:gd name="f277" fmla="*/ f212 1 f119"/>
                <a:gd name="f278" fmla="*/ f213 1 f120"/>
                <a:gd name="f279" fmla="*/ f214 1 f119"/>
                <a:gd name="f280" fmla="*/ f215 1 f120"/>
                <a:gd name="f281" fmla="*/ f216 1 f120"/>
                <a:gd name="f282" fmla="*/ f217 1 f120"/>
                <a:gd name="f283" fmla="*/ f218 1 f120"/>
                <a:gd name="f284" fmla="*/ f219 1 f119"/>
                <a:gd name="f285" fmla="*/ f220 1 f120"/>
                <a:gd name="f286" fmla="*/ f221 1 f119"/>
                <a:gd name="f287" fmla="*/ f222 1 f120"/>
                <a:gd name="f288" fmla="*/ f223 1 f119"/>
                <a:gd name="f289" fmla="*/ f224 1 f120"/>
                <a:gd name="f290" fmla="*/ f225 1 f119"/>
                <a:gd name="f291" fmla="*/ f226 1 f120"/>
                <a:gd name="f292" fmla="*/ f227 1 f119"/>
                <a:gd name="f293" fmla="*/ f228 1 f120"/>
                <a:gd name="f294" fmla="*/ f229 1 f119"/>
                <a:gd name="f295" fmla="*/ f230 1 f120"/>
                <a:gd name="f296" fmla="*/ f231 1 f119"/>
                <a:gd name="f297" fmla="*/ f232 1 f120"/>
                <a:gd name="f298" fmla="*/ f233 1 f119"/>
                <a:gd name="f299" fmla="*/ f234 1 f120"/>
                <a:gd name="f300" fmla="*/ f235 1 f119"/>
                <a:gd name="f301" fmla="*/ f236 1 f120"/>
                <a:gd name="f302" fmla="*/ f237 1 f119"/>
                <a:gd name="f303" fmla="*/ f238 1 f120"/>
                <a:gd name="f304" fmla="*/ f239 1 f119"/>
                <a:gd name="f305" fmla="*/ f240 1 f120"/>
                <a:gd name="f306" fmla="*/ f241 1 f119"/>
                <a:gd name="f307" fmla="*/ f242 1 f120"/>
                <a:gd name="f308" fmla="*/ f243 1 f119"/>
                <a:gd name="f309" fmla="*/ f244 f110 1"/>
                <a:gd name="f310" fmla="*/ f245 f110 1"/>
                <a:gd name="f311" fmla="*/ f247 f111 1"/>
                <a:gd name="f312" fmla="*/ f246 f111 1"/>
                <a:gd name="f313" fmla="*/ f248 f110 1"/>
                <a:gd name="f314" fmla="*/ f249 f111 1"/>
                <a:gd name="f315" fmla="*/ f250 f110 1"/>
                <a:gd name="f316" fmla="*/ f251 f111 1"/>
                <a:gd name="f317" fmla="*/ f252 f110 1"/>
                <a:gd name="f318" fmla="*/ f253 f111 1"/>
                <a:gd name="f319" fmla="*/ f254 f110 1"/>
                <a:gd name="f320" fmla="*/ f255 f111 1"/>
                <a:gd name="f321" fmla="*/ f256 f110 1"/>
                <a:gd name="f322" fmla="*/ f257 f111 1"/>
                <a:gd name="f323" fmla="*/ f258 f110 1"/>
                <a:gd name="f324" fmla="*/ f259 f111 1"/>
                <a:gd name="f325" fmla="*/ f260 f110 1"/>
                <a:gd name="f326" fmla="*/ f261 f111 1"/>
                <a:gd name="f327" fmla="*/ f262 f111 1"/>
                <a:gd name="f328" fmla="*/ f263 f111 1"/>
                <a:gd name="f329" fmla="*/ f264 f110 1"/>
                <a:gd name="f330" fmla="*/ f265 f111 1"/>
                <a:gd name="f331" fmla="*/ f266 f110 1"/>
                <a:gd name="f332" fmla="*/ f267 f110 1"/>
                <a:gd name="f333" fmla="*/ f268 f111 1"/>
                <a:gd name="f334" fmla="*/ f269 f111 1"/>
                <a:gd name="f335" fmla="*/ f270 f111 1"/>
                <a:gd name="f336" fmla="*/ f271 f110 1"/>
                <a:gd name="f337" fmla="*/ f272 f111 1"/>
                <a:gd name="f338" fmla="*/ f273 f110 1"/>
                <a:gd name="f339" fmla="*/ f274 f111 1"/>
                <a:gd name="f340" fmla="*/ f275 f110 1"/>
                <a:gd name="f341" fmla="*/ f276 f111 1"/>
                <a:gd name="f342" fmla="*/ f277 f110 1"/>
                <a:gd name="f343" fmla="*/ f278 f111 1"/>
                <a:gd name="f344" fmla="*/ f279 f110 1"/>
                <a:gd name="f345" fmla="*/ f280 f111 1"/>
                <a:gd name="f346" fmla="*/ f281 f111 1"/>
                <a:gd name="f347" fmla="*/ f282 f111 1"/>
                <a:gd name="f348" fmla="*/ f283 f111 1"/>
                <a:gd name="f349" fmla="*/ f284 f110 1"/>
                <a:gd name="f350" fmla="*/ f285 f111 1"/>
                <a:gd name="f351" fmla="*/ f286 f110 1"/>
                <a:gd name="f352" fmla="*/ f287 f111 1"/>
                <a:gd name="f353" fmla="*/ f288 f110 1"/>
                <a:gd name="f354" fmla="*/ f289 f111 1"/>
                <a:gd name="f355" fmla="*/ f290 f110 1"/>
                <a:gd name="f356" fmla="*/ f291 f111 1"/>
                <a:gd name="f357" fmla="*/ f292 f110 1"/>
                <a:gd name="f358" fmla="*/ f293 f111 1"/>
                <a:gd name="f359" fmla="*/ f294 f110 1"/>
                <a:gd name="f360" fmla="*/ f295 f111 1"/>
                <a:gd name="f361" fmla="*/ f296 f110 1"/>
                <a:gd name="f362" fmla="*/ f297 f111 1"/>
                <a:gd name="f363" fmla="*/ f298 f110 1"/>
                <a:gd name="f364" fmla="*/ f299 f111 1"/>
                <a:gd name="f365" fmla="*/ f300 f110 1"/>
                <a:gd name="f366" fmla="*/ f301 f111 1"/>
                <a:gd name="f367" fmla="*/ f302 f110 1"/>
                <a:gd name="f368" fmla="*/ f303 f111 1"/>
                <a:gd name="f369" fmla="*/ f304 f110 1"/>
                <a:gd name="f370" fmla="*/ f305 f111 1"/>
                <a:gd name="f371" fmla="*/ f306 f110 1"/>
                <a:gd name="f372" fmla="*/ f307 f111 1"/>
                <a:gd name="f373" fmla="*/ f308 f1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2">
                  <a:pos x="f313" y="f314"/>
                </a:cxn>
                <a:cxn ang="f182">
                  <a:pos x="f315" y="f316"/>
                </a:cxn>
                <a:cxn ang="f182">
                  <a:pos x="f315" y="f316"/>
                </a:cxn>
                <a:cxn ang="f182">
                  <a:pos x="f317" y="f318"/>
                </a:cxn>
                <a:cxn ang="f182">
                  <a:pos x="f319" y="f320"/>
                </a:cxn>
                <a:cxn ang="f182">
                  <a:pos x="f321" y="f322"/>
                </a:cxn>
                <a:cxn ang="f182">
                  <a:pos x="f321" y="f322"/>
                </a:cxn>
                <a:cxn ang="f182">
                  <a:pos x="f323" y="f324"/>
                </a:cxn>
                <a:cxn ang="f182">
                  <a:pos x="f325" y="f326"/>
                </a:cxn>
                <a:cxn ang="f182">
                  <a:pos x="f325" y="f327"/>
                </a:cxn>
                <a:cxn ang="f182">
                  <a:pos x="f325" y="f328"/>
                </a:cxn>
                <a:cxn ang="f182">
                  <a:pos x="f329" y="f330"/>
                </a:cxn>
                <a:cxn ang="f182">
                  <a:pos x="f331" y="f330"/>
                </a:cxn>
                <a:cxn ang="f182">
                  <a:pos x="f332" y="f333"/>
                </a:cxn>
                <a:cxn ang="f182">
                  <a:pos x="f332" y="f334"/>
                </a:cxn>
                <a:cxn ang="f182">
                  <a:pos x="f332" y="f335"/>
                </a:cxn>
                <a:cxn ang="f182">
                  <a:pos x="f336" y="f337"/>
                </a:cxn>
                <a:cxn ang="f182">
                  <a:pos x="f338" y="f339"/>
                </a:cxn>
                <a:cxn ang="f182">
                  <a:pos x="f340" y="f341"/>
                </a:cxn>
                <a:cxn ang="f182">
                  <a:pos x="f342" y="f343"/>
                </a:cxn>
                <a:cxn ang="f182">
                  <a:pos x="f344" y="f345"/>
                </a:cxn>
                <a:cxn ang="f182">
                  <a:pos x="f344" y="f346"/>
                </a:cxn>
                <a:cxn ang="f182">
                  <a:pos x="f344" y="f347"/>
                </a:cxn>
                <a:cxn ang="f182">
                  <a:pos x="f344" y="f348"/>
                </a:cxn>
                <a:cxn ang="f182">
                  <a:pos x="f349" y="f350"/>
                </a:cxn>
                <a:cxn ang="f182">
                  <a:pos x="f351" y="f352"/>
                </a:cxn>
                <a:cxn ang="f182">
                  <a:pos x="f353" y="f354"/>
                </a:cxn>
                <a:cxn ang="f182">
                  <a:pos x="f355" y="f356"/>
                </a:cxn>
                <a:cxn ang="f182">
                  <a:pos x="f355" y="f356"/>
                </a:cxn>
                <a:cxn ang="f182">
                  <a:pos x="f357" y="f358"/>
                </a:cxn>
                <a:cxn ang="f182">
                  <a:pos x="f359" y="f360"/>
                </a:cxn>
                <a:cxn ang="f182">
                  <a:pos x="f361" y="f362"/>
                </a:cxn>
                <a:cxn ang="f182">
                  <a:pos x="f361" y="f362"/>
                </a:cxn>
                <a:cxn ang="f182">
                  <a:pos x="f363" y="f364"/>
                </a:cxn>
                <a:cxn ang="f182">
                  <a:pos x="f363" y="f364"/>
                </a:cxn>
                <a:cxn ang="f182">
                  <a:pos x="f365" y="f366"/>
                </a:cxn>
                <a:cxn ang="f182">
                  <a:pos x="f367" y="f368"/>
                </a:cxn>
                <a:cxn ang="f182">
                  <a:pos x="f369" y="f370"/>
                </a:cxn>
                <a:cxn ang="f182">
                  <a:pos x="f371" y="f372"/>
                </a:cxn>
                <a:cxn ang="f182">
                  <a:pos x="f373" y="f314"/>
                </a:cxn>
              </a:cxnLst>
              <a:rect l="f309" t="f312" r="f310" b="f311"/>
              <a:pathLst>
                <a:path w="1431006" h="1701196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28" y="f30"/>
                    <a:pt x="f28" y="f31"/>
                    <a:pt x="f28" y="f32"/>
                  </a:cubicBezTo>
                  <a:lnTo>
                    <a:pt x="f28" y="f33"/>
                  </a:lnTo>
                  <a:lnTo>
                    <a:pt x="f34" y="f35"/>
                  </a:lnTo>
                  <a:cubicBezTo>
                    <a:pt x="f36" y="f37"/>
                    <a:pt x="f38" y="f37"/>
                    <a:pt x="f39" y="f35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4" y="f46"/>
                    <a:pt x="f44" y="f47"/>
                    <a:pt x="f44" y="f48"/>
                  </a:cubicBezTo>
                  <a:lnTo>
                    <a:pt x="f44" y="f49"/>
                  </a:lnTo>
                  <a:lnTo>
                    <a:pt x="f50" y="f51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62" y="f64"/>
                    <a:pt x="f65" y="f66"/>
                    <a:pt x="f65" y="f67"/>
                  </a:cubicBezTo>
                  <a:lnTo>
                    <a:pt x="f68" y="f69"/>
                  </a:lnTo>
                  <a:cubicBezTo>
                    <a:pt x="f68" y="f69"/>
                    <a:pt x="f68" y="f69"/>
                    <a:pt x="f68" y="f70"/>
                  </a:cubicBezTo>
                  <a:cubicBezTo>
                    <a:pt x="f68" y="f71"/>
                    <a:pt x="f68" y="f72"/>
                    <a:pt x="f68" y="f73"/>
                  </a:cubicBezTo>
                  <a:cubicBezTo>
                    <a:pt x="f74" y="f75"/>
                    <a:pt x="f74" y="f76"/>
                    <a:pt x="f68" y="f77"/>
                  </a:cubicBezTo>
                  <a:cubicBezTo>
                    <a:pt x="f78" y="f79"/>
                    <a:pt x="f80" y="f81"/>
                    <a:pt x="f82" y="f83"/>
                  </a:cubicBezTo>
                  <a:cubicBezTo>
                    <a:pt x="f84" y="f85"/>
                    <a:pt x="f86" y="f87"/>
                    <a:pt x="f88" y="f89"/>
                  </a:cubicBezTo>
                  <a:lnTo>
                    <a:pt x="f90" y="f91"/>
                  </a:lnTo>
                  <a:lnTo>
                    <a:pt x="f92" y="f93"/>
                  </a:lnTo>
                  <a:lnTo>
                    <a:pt x="f92" y="f93"/>
                  </a:lnTo>
                  <a:lnTo>
                    <a:pt x="f94" y="f95"/>
                  </a:lnTo>
                  <a:lnTo>
                    <a:pt x="f96" y="f97"/>
                  </a:lnTo>
                  <a:lnTo>
                    <a:pt x="f98" y="f99"/>
                  </a:lnTo>
                  <a:lnTo>
                    <a:pt x="f98" y="f99"/>
                  </a:lnTo>
                  <a:lnTo>
                    <a:pt x="f100" y="f101"/>
                  </a:lnTo>
                  <a:lnTo>
                    <a:pt x="f100" y="f101"/>
                  </a:lnTo>
                  <a:lnTo>
                    <a:pt x="f102" y="f103"/>
                  </a:lnTo>
                  <a:lnTo>
                    <a:pt x="f104" y="f105"/>
                  </a:lnTo>
                  <a:lnTo>
                    <a:pt x="f106" y="f5"/>
                  </a:lnTo>
                  <a:lnTo>
                    <a:pt x="f5" y="f107"/>
                  </a:lnTo>
                  <a:lnTo>
                    <a:pt x="f108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" name="Freeform: Shape 1045">
              <a:extLst>
                <a:ext uri="{FF2B5EF4-FFF2-40B4-BE49-F238E27FC236}">
                  <a16:creationId xmlns:a16="http://schemas.microsoft.com/office/drawing/2014/main" id="{E03DBD93-020D-E29B-6769-68D92F1DBB14}"/>
                </a:ext>
              </a:extLst>
            </p:cNvPr>
            <p:cNvSpPr/>
            <p:nvPr/>
          </p:nvSpPr>
          <p:spPr>
            <a:xfrm>
              <a:off x="7997452" y="4575429"/>
              <a:ext cx="254514" cy="3809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514"/>
                <a:gd name="f7" fmla="val 380972"/>
                <a:gd name="f8" fmla="val 2249"/>
                <a:gd name="f9" fmla="val 1774"/>
                <a:gd name="f10" fmla="val 1325"/>
                <a:gd name="f11" fmla="val 1000"/>
                <a:gd name="f12" fmla="val 2511"/>
                <a:gd name="f13" fmla="val 3499"/>
                <a:gd name="f14" fmla="val 254515"/>
                <a:gd name="f15" fmla="val 380973"/>
                <a:gd name="f16" fmla="val 253640"/>
                <a:gd name="f17" fmla="val 372602"/>
                <a:gd name="f18" fmla="+- 0 0 -90"/>
                <a:gd name="f19" fmla="*/ f3 1 254514"/>
                <a:gd name="f20" fmla="*/ f4 1 38097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54514"/>
                <a:gd name="f29" fmla="*/ f25 1 380972"/>
                <a:gd name="f30" fmla="*/ 2249 f26 1"/>
                <a:gd name="f31" fmla="*/ 0 f25 1"/>
                <a:gd name="f32" fmla="*/ 0 f26 1"/>
                <a:gd name="f33" fmla="*/ 3499 f25 1"/>
                <a:gd name="f34" fmla="*/ 254515 f26 1"/>
                <a:gd name="f35" fmla="*/ 380973 f25 1"/>
                <a:gd name="f36" fmla="*/ 253640 f26 1"/>
                <a:gd name="f37" fmla="*/ 372602 f25 1"/>
                <a:gd name="f38" fmla="+- f27 0 f1"/>
                <a:gd name="f39" fmla="*/ f30 1 254514"/>
                <a:gd name="f40" fmla="*/ f31 1 380972"/>
                <a:gd name="f41" fmla="*/ f32 1 254514"/>
                <a:gd name="f42" fmla="*/ f33 1 380972"/>
                <a:gd name="f43" fmla="*/ f34 1 254514"/>
                <a:gd name="f44" fmla="*/ f35 1 380972"/>
                <a:gd name="f45" fmla="*/ f36 1 254514"/>
                <a:gd name="f46" fmla="*/ f37 1 380972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8"/>
                <a:gd name="f56" fmla="*/ f44 1 f29"/>
                <a:gd name="f57" fmla="*/ f45 1 f28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19 1"/>
                <a:gd name="f68" fmla="*/ f56 f20 1"/>
                <a:gd name="f69" fmla="*/ f57 f19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9" y="f70"/>
                </a:cxn>
              </a:cxnLst>
              <a:rect l="f59" t="f62" r="f60" b="f61"/>
              <a:pathLst>
                <a:path w="254514" h="380972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14" y="f15"/>
                  </a:lnTo>
                  <a:lnTo>
                    <a:pt x="f16" y="f17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" name="Freeform: Shape 1046">
              <a:extLst>
                <a:ext uri="{FF2B5EF4-FFF2-40B4-BE49-F238E27FC236}">
                  <a16:creationId xmlns:a16="http://schemas.microsoft.com/office/drawing/2014/main" id="{0610EABE-3D59-4BB2-0179-CFA35A7C2D97}"/>
                </a:ext>
              </a:extLst>
            </p:cNvPr>
            <p:cNvSpPr/>
            <p:nvPr/>
          </p:nvSpPr>
          <p:spPr>
            <a:xfrm>
              <a:off x="8254215" y="4953652"/>
              <a:ext cx="59225" cy="944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224"/>
                <a:gd name="f7" fmla="val 94462"/>
                <a:gd name="f8" fmla="val 750"/>
                <a:gd name="f9" fmla="val 5373"/>
                <a:gd name="f10" fmla="val 775"/>
                <a:gd name="f11" fmla="val 5998"/>
                <a:gd name="f12" fmla="val 487"/>
                <a:gd name="f13" fmla="val 6610"/>
                <a:gd name="f14" fmla="val 6998"/>
                <a:gd name="f15" fmla="val 94463"/>
                <a:gd name="f16" fmla="val 58350"/>
                <a:gd name="f17" fmla="val 86091"/>
                <a:gd name="f18" fmla="+- 0 0 -90"/>
                <a:gd name="f19" fmla="*/ f3 1 59224"/>
                <a:gd name="f20" fmla="*/ f4 1 9446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59224"/>
                <a:gd name="f29" fmla="*/ f25 1 94462"/>
                <a:gd name="f30" fmla="*/ 750 f26 1"/>
                <a:gd name="f31" fmla="*/ 0 f25 1"/>
                <a:gd name="f32" fmla="*/ 5373 f25 1"/>
                <a:gd name="f33" fmla="*/ 0 f26 1"/>
                <a:gd name="f34" fmla="*/ 6998 f25 1"/>
                <a:gd name="f35" fmla="*/ 59224 f26 1"/>
                <a:gd name="f36" fmla="*/ 94463 f25 1"/>
                <a:gd name="f37" fmla="*/ 58350 f26 1"/>
                <a:gd name="f38" fmla="*/ 86091 f25 1"/>
                <a:gd name="f39" fmla="+- f27 0 f1"/>
                <a:gd name="f40" fmla="*/ f30 1 59224"/>
                <a:gd name="f41" fmla="*/ f31 1 94462"/>
                <a:gd name="f42" fmla="*/ f32 1 94462"/>
                <a:gd name="f43" fmla="*/ f33 1 59224"/>
                <a:gd name="f44" fmla="*/ f34 1 94462"/>
                <a:gd name="f45" fmla="*/ f35 1 59224"/>
                <a:gd name="f46" fmla="*/ f36 1 94462"/>
                <a:gd name="f47" fmla="*/ f37 1 59224"/>
                <a:gd name="f48" fmla="*/ f38 1 94462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9"/>
                <a:gd name="f56" fmla="*/ f43 1 f28"/>
                <a:gd name="f57" fmla="*/ f44 1 f29"/>
                <a:gd name="f58" fmla="*/ f45 1 f28"/>
                <a:gd name="f59" fmla="*/ f46 1 f29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20 1"/>
                <a:gd name="f69" fmla="*/ f56 f19 1"/>
                <a:gd name="f70" fmla="*/ f57 f20 1"/>
                <a:gd name="f71" fmla="*/ f58 f19 1"/>
                <a:gd name="f72" fmla="*/ f59 f20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9" y="f70"/>
                </a:cxn>
                <a:cxn ang="f39">
                  <a:pos x="f71" y="f72"/>
                </a:cxn>
                <a:cxn ang="f39">
                  <a:pos x="f73" y="f74"/>
                </a:cxn>
              </a:cxnLst>
              <a:rect l="f62" t="f65" r="f63" b="f64"/>
              <a:pathLst>
                <a:path w="59224" h="94462">
                  <a:moveTo>
                    <a:pt x="f8" y="f5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6" y="f15"/>
                  </a:lnTo>
                  <a:lnTo>
                    <a:pt x="f16" y="f1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" name="Freeform: Shape 1047">
              <a:extLst>
                <a:ext uri="{FF2B5EF4-FFF2-40B4-BE49-F238E27FC236}">
                  <a16:creationId xmlns:a16="http://schemas.microsoft.com/office/drawing/2014/main" id="{35659DB2-4880-ED04-51EF-40A3C78DC495}"/>
                </a:ext>
              </a:extLst>
            </p:cNvPr>
            <p:cNvSpPr/>
            <p:nvPr/>
          </p:nvSpPr>
          <p:spPr>
            <a:xfrm>
              <a:off x="8316440" y="4857823"/>
              <a:ext cx="338227" cy="192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8228"/>
                <a:gd name="f7" fmla="val 192548"/>
                <a:gd name="f8" fmla="val 338104"/>
                <a:gd name="f9" fmla="val 9246"/>
                <a:gd name="f10" fmla="val 337354"/>
                <a:gd name="f11" fmla="val 182552"/>
                <a:gd name="f12" fmla="val 875"/>
                <a:gd name="f13" fmla="val 338229"/>
                <a:gd name="f14" fmla="val 9746"/>
                <a:gd name="f15" fmla="val 338116"/>
                <a:gd name="f16" fmla="val 9609"/>
                <a:gd name="f17" fmla="val 338067"/>
                <a:gd name="f18" fmla="val 9421"/>
                <a:gd name="f19" fmla="+- 0 0 -90"/>
                <a:gd name="f20" fmla="*/ f3 1 338228"/>
                <a:gd name="f21" fmla="*/ f4 1 19254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38228"/>
                <a:gd name="f30" fmla="*/ f26 1 192548"/>
                <a:gd name="f31" fmla="*/ 338104 f27 1"/>
                <a:gd name="f32" fmla="*/ 9246 f26 1"/>
                <a:gd name="f33" fmla="*/ 337354 f27 1"/>
                <a:gd name="f34" fmla="*/ 0 f26 1"/>
                <a:gd name="f35" fmla="*/ 0 f27 1"/>
                <a:gd name="f36" fmla="*/ 182552 f26 1"/>
                <a:gd name="f37" fmla="*/ 875 f27 1"/>
                <a:gd name="f38" fmla="*/ 192548 f26 1"/>
                <a:gd name="f39" fmla="*/ 338229 f27 1"/>
                <a:gd name="f40" fmla="*/ 9746 f26 1"/>
                <a:gd name="f41" fmla="+- f28 0 f1"/>
                <a:gd name="f42" fmla="*/ f31 1 338228"/>
                <a:gd name="f43" fmla="*/ f32 1 192548"/>
                <a:gd name="f44" fmla="*/ f33 1 338228"/>
                <a:gd name="f45" fmla="*/ f34 1 192548"/>
                <a:gd name="f46" fmla="*/ f35 1 338228"/>
                <a:gd name="f47" fmla="*/ f36 1 192548"/>
                <a:gd name="f48" fmla="*/ f37 1 338228"/>
                <a:gd name="f49" fmla="*/ f38 1 192548"/>
                <a:gd name="f50" fmla="*/ f39 1 338228"/>
                <a:gd name="f51" fmla="*/ f40 1 192548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78" y="f79"/>
                </a:cxn>
                <a:cxn ang="f41">
                  <a:pos x="f70" y="f71"/>
                </a:cxn>
              </a:cxnLst>
              <a:rect l="f66" t="f69" r="f67" b="f68"/>
              <a:pathLst>
                <a:path w="338228" h="192548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" name="Freeform: Shape 1048">
              <a:extLst>
                <a:ext uri="{FF2B5EF4-FFF2-40B4-BE49-F238E27FC236}">
                  <a16:creationId xmlns:a16="http://schemas.microsoft.com/office/drawing/2014/main" id="{FA46D061-3DB9-8157-6044-F123908B24B1}"/>
                </a:ext>
              </a:extLst>
            </p:cNvPr>
            <p:cNvSpPr/>
            <p:nvPr/>
          </p:nvSpPr>
          <p:spPr>
            <a:xfrm>
              <a:off x="8255340" y="4767233"/>
              <a:ext cx="397078" cy="2696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7078"/>
                <a:gd name="f7" fmla="val 269642"/>
                <a:gd name="f8" fmla="val 336105"/>
                <a:gd name="f9" fmla="val 180803"/>
                <a:gd name="f10" fmla="val 59849"/>
                <a:gd name="f11" fmla="val 87090"/>
                <a:gd name="f12" fmla="val 336729"/>
                <a:gd name="f13" fmla="val 875"/>
                <a:gd name="f14" fmla="+- 0 0 -90"/>
                <a:gd name="f15" fmla="*/ f3 1 397078"/>
                <a:gd name="f16" fmla="*/ f4 1 2696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97078"/>
                <a:gd name="f25" fmla="*/ f21 1 269642"/>
                <a:gd name="f26" fmla="*/ 336105 f22 1"/>
                <a:gd name="f27" fmla="*/ 0 f21 1"/>
                <a:gd name="f28" fmla="*/ 0 f22 1"/>
                <a:gd name="f29" fmla="*/ 180803 f21 1"/>
                <a:gd name="f30" fmla="*/ 59849 f22 1"/>
                <a:gd name="f31" fmla="*/ 269642 f21 1"/>
                <a:gd name="f32" fmla="*/ 397078 f22 1"/>
                <a:gd name="f33" fmla="*/ 87090 f21 1"/>
                <a:gd name="f34" fmla="*/ 336729 f22 1"/>
                <a:gd name="f35" fmla="*/ 875 f21 1"/>
                <a:gd name="f36" fmla="+- f23 0 f1"/>
                <a:gd name="f37" fmla="*/ f26 1 397078"/>
                <a:gd name="f38" fmla="*/ f27 1 269642"/>
                <a:gd name="f39" fmla="*/ f28 1 397078"/>
                <a:gd name="f40" fmla="*/ f29 1 269642"/>
                <a:gd name="f41" fmla="*/ f30 1 397078"/>
                <a:gd name="f42" fmla="*/ f31 1 269642"/>
                <a:gd name="f43" fmla="*/ f32 1 397078"/>
                <a:gd name="f44" fmla="*/ f33 1 269642"/>
                <a:gd name="f45" fmla="*/ f34 1 397078"/>
                <a:gd name="f46" fmla="*/ f35 1 269642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397078" h="269642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6" y="f11"/>
                  </a:lnTo>
                  <a:lnTo>
                    <a:pt x="f12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" name="Freeform: Shape 1049">
              <a:extLst>
                <a:ext uri="{FF2B5EF4-FFF2-40B4-BE49-F238E27FC236}">
                  <a16:creationId xmlns:a16="http://schemas.microsoft.com/office/drawing/2014/main" id="{4F549B27-1F41-250F-6CD4-CF58FD6646A0}"/>
                </a:ext>
              </a:extLst>
            </p:cNvPr>
            <p:cNvSpPr/>
            <p:nvPr/>
          </p:nvSpPr>
          <p:spPr>
            <a:xfrm>
              <a:off x="8000945" y="4393134"/>
              <a:ext cx="588370" cy="5517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8370"/>
                <a:gd name="f7" fmla="val 551780"/>
                <a:gd name="f8" fmla="val 588371"/>
                <a:gd name="f9" fmla="val 370977"/>
                <a:gd name="f10" fmla="val 371464"/>
                <a:gd name="f11" fmla="val 60726"/>
                <a:gd name="f12" fmla="val 328858"/>
                <a:gd name="f13" fmla="val 323735"/>
                <a:gd name="f14" fmla="val 2749"/>
                <a:gd name="f15" fmla="val 172306"/>
                <a:gd name="f16" fmla="val 176055"/>
                <a:gd name="f17" fmla="val 62"/>
                <a:gd name="f18" fmla="val 176592"/>
                <a:gd name="f19" fmla="val 177142"/>
                <a:gd name="f20" fmla="val 177679"/>
                <a:gd name="f21" fmla="val 252516"/>
                <a:gd name="f22" fmla="+- 0 0 -90"/>
                <a:gd name="f23" fmla="*/ f3 1 588370"/>
                <a:gd name="f24" fmla="*/ f4 1 55178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588370"/>
                <a:gd name="f33" fmla="*/ f29 1 551780"/>
                <a:gd name="f34" fmla="*/ 588371 f30 1"/>
                <a:gd name="f35" fmla="*/ 370977 f29 1"/>
                <a:gd name="f36" fmla="*/ 371464 f30 1"/>
                <a:gd name="f37" fmla="*/ 60726 f29 1"/>
                <a:gd name="f38" fmla="*/ 328858 f30 1"/>
                <a:gd name="f39" fmla="*/ 0 f29 1"/>
                <a:gd name="f40" fmla="*/ 323735 f30 1"/>
                <a:gd name="f41" fmla="*/ 2749 f29 1"/>
                <a:gd name="f42" fmla="*/ 0 f30 1"/>
                <a:gd name="f43" fmla="*/ 172306 f29 1"/>
                <a:gd name="f44" fmla="*/ 176055 f29 1"/>
                <a:gd name="f45" fmla="*/ 177679 f29 1"/>
                <a:gd name="f46" fmla="*/ 252516 f30 1"/>
                <a:gd name="f47" fmla="*/ 551780 f29 1"/>
                <a:gd name="f48" fmla="+- f31 0 f1"/>
                <a:gd name="f49" fmla="*/ f34 1 588370"/>
                <a:gd name="f50" fmla="*/ f35 1 551780"/>
                <a:gd name="f51" fmla="*/ f36 1 588370"/>
                <a:gd name="f52" fmla="*/ f37 1 551780"/>
                <a:gd name="f53" fmla="*/ f38 1 588370"/>
                <a:gd name="f54" fmla="*/ f39 1 551780"/>
                <a:gd name="f55" fmla="*/ f40 1 588370"/>
                <a:gd name="f56" fmla="*/ f41 1 551780"/>
                <a:gd name="f57" fmla="*/ f42 1 588370"/>
                <a:gd name="f58" fmla="*/ f43 1 551780"/>
                <a:gd name="f59" fmla="*/ f44 1 551780"/>
                <a:gd name="f60" fmla="*/ f45 1 551780"/>
                <a:gd name="f61" fmla="*/ f46 1 588370"/>
                <a:gd name="f62" fmla="*/ f47 1 551780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3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4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89" y="f90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3" y="f95"/>
                </a:cxn>
                <a:cxn ang="f48">
                  <a:pos x="f93" y="f96"/>
                </a:cxn>
                <a:cxn ang="f48">
                  <a:pos x="f97" y="f98"/>
                </a:cxn>
              </a:cxnLst>
              <a:rect l="f81" t="f84" r="f82" b="f83"/>
              <a:pathLst>
                <a:path w="588370" h="551780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2" y="f5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5" y="f16"/>
                  </a:lnTo>
                  <a:cubicBezTo>
                    <a:pt x="f17" y="f18"/>
                    <a:pt x="f17" y="f19"/>
                    <a:pt x="f5" y="f20"/>
                  </a:cubicBezTo>
                  <a:lnTo>
                    <a:pt x="f21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" name="Freeform: Shape 1050">
              <a:extLst>
                <a:ext uri="{FF2B5EF4-FFF2-40B4-BE49-F238E27FC236}">
                  <a16:creationId xmlns:a16="http://schemas.microsoft.com/office/drawing/2014/main" id="{A63CC4FE-87ED-20CE-46A8-A97C186DA79C}"/>
                </a:ext>
              </a:extLst>
            </p:cNvPr>
            <p:cNvSpPr/>
            <p:nvPr/>
          </p:nvSpPr>
          <p:spPr>
            <a:xfrm>
              <a:off x="8213232" y="3990917"/>
              <a:ext cx="436936" cy="4493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6936"/>
                <a:gd name="f7" fmla="val 449320"/>
                <a:gd name="f8" fmla="val 116075"/>
                <a:gd name="f9" fmla="val 378724"/>
                <a:gd name="f10" fmla="val 117949"/>
                <a:gd name="f11" fmla="val 119449"/>
                <a:gd name="f12" fmla="val 121198"/>
                <a:gd name="f13" fmla="val 122822"/>
                <a:gd name="f14" fmla="val 124196"/>
                <a:gd name="f15" fmla="val 379724"/>
                <a:gd name="f16" fmla="val 125696"/>
                <a:gd name="f17" fmla="val 381223"/>
                <a:gd name="f18" fmla="val 172551"/>
                <a:gd name="f19" fmla="val 448321"/>
                <a:gd name="f20" fmla="val 449321"/>
                <a:gd name="f21" fmla="val 414071"/>
                <a:gd name="f22" fmla="val 322122"/>
                <a:gd name="f23" fmla="val 310252"/>
                <a:gd name="f24" fmla="val 411947"/>
                <a:gd name="f25" fmla="val 214789"/>
                <a:gd name="f26" fmla="val 114950"/>
                <a:gd name="f27" fmla="val 379474"/>
                <a:gd name="f28" fmla="val 115575"/>
                <a:gd name="f29" fmla="+- 0 0 -90"/>
                <a:gd name="f30" fmla="*/ f3 1 436936"/>
                <a:gd name="f31" fmla="*/ f4 1 44932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36936"/>
                <a:gd name="f40" fmla="*/ f36 1 449320"/>
                <a:gd name="f41" fmla="*/ 116075 f37 1"/>
                <a:gd name="f42" fmla="*/ 378724 f36 1"/>
                <a:gd name="f43" fmla="*/ 117949 f37 1"/>
                <a:gd name="f44" fmla="*/ 119449 f37 1"/>
                <a:gd name="f45" fmla="*/ 121198 f37 1"/>
                <a:gd name="f46" fmla="*/ 122822 f37 1"/>
                <a:gd name="f47" fmla="*/ 124196 f37 1"/>
                <a:gd name="f48" fmla="*/ 379724 f36 1"/>
                <a:gd name="f49" fmla="*/ 125696 f37 1"/>
                <a:gd name="f50" fmla="*/ 381223 f36 1"/>
                <a:gd name="f51" fmla="*/ 172551 f37 1"/>
                <a:gd name="f52" fmla="*/ 448321 f36 1"/>
                <a:gd name="f53" fmla="*/ 449321 f36 1"/>
                <a:gd name="f54" fmla="*/ 414071 f37 1"/>
                <a:gd name="f55" fmla="*/ 322122 f36 1"/>
                <a:gd name="f56" fmla="*/ 436936 f37 1"/>
                <a:gd name="f57" fmla="*/ 310252 f36 1"/>
                <a:gd name="f58" fmla="*/ 411947 f37 1"/>
                <a:gd name="f59" fmla="*/ 0 f36 1"/>
                <a:gd name="f60" fmla="*/ 0 f37 1"/>
                <a:gd name="f61" fmla="*/ 214789 f36 1"/>
                <a:gd name="f62" fmla="*/ 114950 f37 1"/>
                <a:gd name="f63" fmla="*/ 379474 f36 1"/>
                <a:gd name="f64" fmla="*/ 115575 f37 1"/>
                <a:gd name="f65" fmla="+- f38 0 f1"/>
                <a:gd name="f66" fmla="*/ f41 1 436936"/>
                <a:gd name="f67" fmla="*/ f42 1 449320"/>
                <a:gd name="f68" fmla="*/ f43 1 436936"/>
                <a:gd name="f69" fmla="*/ f44 1 436936"/>
                <a:gd name="f70" fmla="*/ f45 1 436936"/>
                <a:gd name="f71" fmla="*/ f46 1 436936"/>
                <a:gd name="f72" fmla="*/ f47 1 436936"/>
                <a:gd name="f73" fmla="*/ f48 1 449320"/>
                <a:gd name="f74" fmla="*/ f49 1 436936"/>
                <a:gd name="f75" fmla="*/ f50 1 449320"/>
                <a:gd name="f76" fmla="*/ f51 1 436936"/>
                <a:gd name="f77" fmla="*/ f52 1 449320"/>
                <a:gd name="f78" fmla="*/ f53 1 449320"/>
                <a:gd name="f79" fmla="*/ f54 1 436936"/>
                <a:gd name="f80" fmla="*/ f55 1 449320"/>
                <a:gd name="f81" fmla="*/ f56 1 436936"/>
                <a:gd name="f82" fmla="*/ f57 1 449320"/>
                <a:gd name="f83" fmla="*/ f58 1 436936"/>
                <a:gd name="f84" fmla="*/ f59 1 449320"/>
                <a:gd name="f85" fmla="*/ f60 1 436936"/>
                <a:gd name="f86" fmla="*/ f61 1 449320"/>
                <a:gd name="f87" fmla="*/ f62 1 436936"/>
                <a:gd name="f88" fmla="*/ f63 1 449320"/>
                <a:gd name="f89" fmla="*/ f64 1 436936"/>
                <a:gd name="f90" fmla="*/ f32 1 f39"/>
                <a:gd name="f91" fmla="*/ f33 1 f39"/>
                <a:gd name="f92" fmla="*/ f32 1 f40"/>
                <a:gd name="f93" fmla="*/ f34 1 f40"/>
                <a:gd name="f94" fmla="*/ f66 1 f39"/>
                <a:gd name="f95" fmla="*/ f67 1 f40"/>
                <a:gd name="f96" fmla="*/ f68 1 f39"/>
                <a:gd name="f97" fmla="*/ f69 1 f39"/>
                <a:gd name="f98" fmla="*/ f70 1 f39"/>
                <a:gd name="f99" fmla="*/ f71 1 f39"/>
                <a:gd name="f100" fmla="*/ f72 1 f39"/>
                <a:gd name="f101" fmla="*/ f73 1 f40"/>
                <a:gd name="f102" fmla="*/ f74 1 f39"/>
                <a:gd name="f103" fmla="*/ f75 1 f40"/>
                <a:gd name="f104" fmla="*/ f76 1 f39"/>
                <a:gd name="f105" fmla="*/ f77 1 f40"/>
                <a:gd name="f106" fmla="*/ f78 1 f40"/>
                <a:gd name="f107" fmla="*/ f79 1 f39"/>
                <a:gd name="f108" fmla="*/ f80 1 f40"/>
                <a:gd name="f109" fmla="*/ f81 1 f39"/>
                <a:gd name="f110" fmla="*/ f82 1 f40"/>
                <a:gd name="f111" fmla="*/ f83 1 f39"/>
                <a:gd name="f112" fmla="*/ f84 1 f40"/>
                <a:gd name="f113" fmla="*/ f85 1 f39"/>
                <a:gd name="f114" fmla="*/ f86 1 f40"/>
                <a:gd name="f115" fmla="*/ f87 1 f39"/>
                <a:gd name="f116" fmla="*/ f88 1 f40"/>
                <a:gd name="f117" fmla="*/ f89 1 f39"/>
                <a:gd name="f118" fmla="*/ f90 f30 1"/>
                <a:gd name="f119" fmla="*/ f91 f30 1"/>
                <a:gd name="f120" fmla="*/ f93 f31 1"/>
                <a:gd name="f121" fmla="*/ f92 f31 1"/>
                <a:gd name="f122" fmla="*/ f94 f30 1"/>
                <a:gd name="f123" fmla="*/ f95 f31 1"/>
                <a:gd name="f124" fmla="*/ f96 f30 1"/>
                <a:gd name="f125" fmla="*/ f97 f30 1"/>
                <a:gd name="f126" fmla="*/ f98 f30 1"/>
                <a:gd name="f127" fmla="*/ f99 f30 1"/>
                <a:gd name="f128" fmla="*/ f100 f30 1"/>
                <a:gd name="f129" fmla="*/ f101 f31 1"/>
                <a:gd name="f130" fmla="*/ f102 f30 1"/>
                <a:gd name="f131" fmla="*/ f103 f31 1"/>
                <a:gd name="f132" fmla="*/ f104 f30 1"/>
                <a:gd name="f133" fmla="*/ f105 f31 1"/>
                <a:gd name="f134" fmla="*/ f106 f31 1"/>
                <a:gd name="f135" fmla="*/ f107 f30 1"/>
                <a:gd name="f136" fmla="*/ f108 f31 1"/>
                <a:gd name="f137" fmla="*/ f109 f30 1"/>
                <a:gd name="f138" fmla="*/ f110 f31 1"/>
                <a:gd name="f139" fmla="*/ f111 f30 1"/>
                <a:gd name="f140" fmla="*/ f112 f31 1"/>
                <a:gd name="f141" fmla="*/ f113 f30 1"/>
                <a:gd name="f142" fmla="*/ f114 f31 1"/>
                <a:gd name="f143" fmla="*/ f115 f30 1"/>
                <a:gd name="f144" fmla="*/ f116 f31 1"/>
                <a:gd name="f145" fmla="*/ f11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22" y="f123"/>
                </a:cxn>
                <a:cxn ang="f65">
                  <a:pos x="f124" y="f123"/>
                </a:cxn>
                <a:cxn ang="f65">
                  <a:pos x="f125" y="f123"/>
                </a:cxn>
                <a:cxn ang="f65">
                  <a:pos x="f126" y="f123"/>
                </a:cxn>
                <a:cxn ang="f65">
                  <a:pos x="f127" y="f123"/>
                </a:cxn>
                <a:cxn ang="f65">
                  <a:pos x="f128" y="f129"/>
                </a:cxn>
                <a:cxn ang="f65">
                  <a:pos x="f130" y="f131"/>
                </a:cxn>
                <a:cxn ang="f65">
                  <a:pos x="f130" y="f131"/>
                </a:cxn>
                <a:cxn ang="f65">
                  <a:pos x="f132" y="f133"/>
                </a:cxn>
                <a:cxn ang="f65">
                  <a:pos x="f132" y="f134"/>
                </a:cxn>
                <a:cxn ang="f65">
                  <a:pos x="f135" y="f136"/>
                </a:cxn>
                <a:cxn ang="f65">
                  <a:pos x="f137" y="f138"/>
                </a:cxn>
                <a:cxn ang="f65">
                  <a:pos x="f139" y="f140"/>
                </a:cxn>
                <a:cxn ang="f65">
                  <a:pos x="f141" y="f142"/>
                </a:cxn>
                <a:cxn ang="f65">
                  <a:pos x="f143" y="f144"/>
                </a:cxn>
                <a:cxn ang="f65">
                  <a:pos x="f145" y="f144"/>
                </a:cxn>
              </a:cxnLst>
              <a:rect l="f118" t="f121" r="f119" b="f120"/>
              <a:pathLst>
                <a:path w="436936" h="449320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18" y="f20"/>
                  </a:lnTo>
                  <a:lnTo>
                    <a:pt x="f21" y="f22"/>
                  </a:lnTo>
                  <a:lnTo>
                    <a:pt x="f6" y="f23"/>
                  </a:lnTo>
                  <a:lnTo>
                    <a:pt x="f24" y="f5"/>
                  </a:lnTo>
                  <a:lnTo>
                    <a:pt x="f5" y="f25"/>
                  </a:lnTo>
                  <a:lnTo>
                    <a:pt x="f26" y="f27"/>
                  </a:lnTo>
                  <a:lnTo>
                    <a:pt x="f28" y="f2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" name="Freeform: Shape 1051">
              <a:extLst>
                <a:ext uri="{FF2B5EF4-FFF2-40B4-BE49-F238E27FC236}">
                  <a16:creationId xmlns:a16="http://schemas.microsoft.com/office/drawing/2014/main" id="{387A313B-3211-3503-1F21-032B5A682B89}"/>
                </a:ext>
              </a:extLst>
            </p:cNvPr>
            <p:cNvSpPr/>
            <p:nvPr/>
          </p:nvSpPr>
          <p:spPr>
            <a:xfrm>
              <a:off x="8389400" y="4318162"/>
              <a:ext cx="517522" cy="5199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7526"/>
                <a:gd name="f7" fmla="val 519917"/>
                <a:gd name="f8" fmla="val 216407"/>
                <a:gd name="f9" fmla="val 435951"/>
                <a:gd name="f10" fmla="val 275131"/>
                <a:gd name="f11" fmla="val 519918"/>
                <a:gd name="f12" fmla="val 515902"/>
                <a:gd name="f13" fmla="val 389470"/>
                <a:gd name="f14" fmla="val 516439"/>
                <a:gd name="f15" fmla="val 389357"/>
                <a:gd name="f16" fmla="val 516989"/>
                <a:gd name="f17" fmla="val 517527"/>
                <a:gd name="f18" fmla="val 239147"/>
                <a:gd name="f19" fmla="val 125700"/>
                <a:gd name="f20" fmla="+- 0 0 -90"/>
                <a:gd name="f21" fmla="*/ f3 1 517526"/>
                <a:gd name="f22" fmla="*/ f4 1 51991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17526"/>
                <a:gd name="f31" fmla="*/ f27 1 519917"/>
                <a:gd name="f32" fmla="*/ 216407 f28 1"/>
                <a:gd name="f33" fmla="*/ 435951 f27 1"/>
                <a:gd name="f34" fmla="*/ 275131 f28 1"/>
                <a:gd name="f35" fmla="*/ 519918 f27 1"/>
                <a:gd name="f36" fmla="*/ 515902 f28 1"/>
                <a:gd name="f37" fmla="*/ 389470 f27 1"/>
                <a:gd name="f38" fmla="*/ 517527 f28 1"/>
                <a:gd name="f39" fmla="*/ 239147 f28 1"/>
                <a:gd name="f40" fmla="*/ 0 f27 1"/>
                <a:gd name="f41" fmla="*/ 0 f28 1"/>
                <a:gd name="f42" fmla="*/ 125700 f27 1"/>
                <a:gd name="f43" fmla="+- f29 0 f1"/>
                <a:gd name="f44" fmla="*/ f32 1 517526"/>
                <a:gd name="f45" fmla="*/ f33 1 519917"/>
                <a:gd name="f46" fmla="*/ f34 1 517526"/>
                <a:gd name="f47" fmla="*/ f35 1 519917"/>
                <a:gd name="f48" fmla="*/ f36 1 517526"/>
                <a:gd name="f49" fmla="*/ f37 1 519917"/>
                <a:gd name="f50" fmla="*/ f38 1 517526"/>
                <a:gd name="f51" fmla="*/ f39 1 517526"/>
                <a:gd name="f52" fmla="*/ f40 1 519917"/>
                <a:gd name="f53" fmla="*/ f41 1 517526"/>
                <a:gd name="f54" fmla="*/ f42 1 519917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1"/>
                <a:gd name="f63" fmla="*/ f48 1 f30"/>
                <a:gd name="f64" fmla="*/ f49 1 f31"/>
                <a:gd name="f65" fmla="*/ f50 1 f30"/>
                <a:gd name="f66" fmla="*/ f51 1 f30"/>
                <a:gd name="f67" fmla="*/ f52 1 f31"/>
                <a:gd name="f68" fmla="*/ f53 1 f30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2 1"/>
                <a:gd name="f78" fmla="*/ f63 f21 1"/>
                <a:gd name="f79" fmla="*/ f64 f22 1"/>
                <a:gd name="f80" fmla="*/ f65 f21 1"/>
                <a:gd name="f81" fmla="*/ f66 f21 1"/>
                <a:gd name="f82" fmla="*/ f67 f22 1"/>
                <a:gd name="f83" fmla="*/ f68 f21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8" y="f79"/>
                </a:cxn>
                <a:cxn ang="f43">
                  <a:pos x="f78" y="f79"/>
                </a:cxn>
                <a:cxn ang="f43">
                  <a:pos x="f80" y="f79"/>
                </a:cxn>
                <a:cxn ang="f43">
                  <a:pos x="f81" y="f82"/>
                </a:cxn>
                <a:cxn ang="f43">
                  <a:pos x="f83" y="f84"/>
                </a:cxn>
              </a:cxnLst>
              <a:rect l="f70" t="f73" r="f71" b="f72"/>
              <a:pathLst>
                <a:path w="517526" h="519917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4" y="f15"/>
                    <a:pt x="f16" y="f15"/>
                    <a:pt x="f17" y="f13"/>
                  </a:cubicBezTo>
                  <a:lnTo>
                    <a:pt x="f18" y="f5"/>
                  </a:lnTo>
                  <a:lnTo>
                    <a:pt x="f5" y="f19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" name="Freeform: Shape 1052">
              <a:extLst>
                <a:ext uri="{FF2B5EF4-FFF2-40B4-BE49-F238E27FC236}">
                  <a16:creationId xmlns:a16="http://schemas.microsoft.com/office/drawing/2014/main" id="{655F3F3B-2E05-DF48-2368-45031D8C9010}"/>
                </a:ext>
              </a:extLst>
            </p:cNvPr>
            <p:cNvSpPr/>
            <p:nvPr/>
          </p:nvSpPr>
          <p:spPr>
            <a:xfrm>
              <a:off x="8669536" y="4730492"/>
              <a:ext cx="324986" cy="5607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4984"/>
                <a:gd name="f7" fmla="val 560776"/>
                <a:gd name="f8" fmla="val 128574"/>
                <a:gd name="f9" fmla="val 299870"/>
                <a:gd name="f10" fmla="val 557778"/>
                <a:gd name="f11" fmla="val 303306"/>
                <a:gd name="f12" fmla="val 555241"/>
                <a:gd name="f13" fmla="val 308167"/>
                <a:gd name="f14" fmla="val 555966"/>
                <a:gd name="f15" fmla="val 310703"/>
                <a:gd name="f16" fmla="val 559414"/>
                <a:gd name="f17" fmla="val 310853"/>
                <a:gd name="f18" fmla="val 559602"/>
                <a:gd name="f19" fmla="val 310990"/>
                <a:gd name="f20" fmla="val 559814"/>
                <a:gd name="f21" fmla="val 311116"/>
                <a:gd name="f22" fmla="val 560027"/>
                <a:gd name="f23" fmla="val 553030"/>
                <a:gd name="f24" fmla="val 551030"/>
                <a:gd name="f25" fmla="val 294872"/>
                <a:gd name="f26" fmla="val 81592"/>
                <a:gd name="f27" fmla="val 237023"/>
                <a:gd name="f28" fmla="+- 0 0 -90"/>
                <a:gd name="f29" fmla="*/ f3 1 324984"/>
                <a:gd name="f30" fmla="*/ f4 1 560776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324984"/>
                <a:gd name="f39" fmla="*/ f35 1 560776"/>
                <a:gd name="f40" fmla="*/ 0 f36 1"/>
                <a:gd name="f41" fmla="*/ 128574 f35 1"/>
                <a:gd name="f42" fmla="*/ 299870 f36 1"/>
                <a:gd name="f43" fmla="*/ 557778 f35 1"/>
                <a:gd name="f44" fmla="*/ 310703 f36 1"/>
                <a:gd name="f45" fmla="*/ 559414 f35 1"/>
                <a:gd name="f46" fmla="*/ 311116 f36 1"/>
                <a:gd name="f47" fmla="*/ 560027 f35 1"/>
                <a:gd name="f48" fmla="*/ 560776 f35 1"/>
                <a:gd name="f49" fmla="*/ 324984 f36 1"/>
                <a:gd name="f50" fmla="*/ 553030 f35 1"/>
                <a:gd name="f51" fmla="*/ 551030 f35 1"/>
                <a:gd name="f52" fmla="*/ 294872 f36 1"/>
                <a:gd name="f53" fmla="*/ 81592 f35 1"/>
                <a:gd name="f54" fmla="*/ 237023 f36 1"/>
                <a:gd name="f55" fmla="*/ 0 f35 1"/>
                <a:gd name="f56" fmla="+- f37 0 f1"/>
                <a:gd name="f57" fmla="*/ f40 1 324984"/>
                <a:gd name="f58" fmla="*/ f41 1 560776"/>
                <a:gd name="f59" fmla="*/ f42 1 324984"/>
                <a:gd name="f60" fmla="*/ f43 1 560776"/>
                <a:gd name="f61" fmla="*/ f44 1 324984"/>
                <a:gd name="f62" fmla="*/ f45 1 560776"/>
                <a:gd name="f63" fmla="*/ f46 1 324984"/>
                <a:gd name="f64" fmla="*/ f47 1 560776"/>
                <a:gd name="f65" fmla="*/ f48 1 560776"/>
                <a:gd name="f66" fmla="*/ f49 1 324984"/>
                <a:gd name="f67" fmla="*/ f50 1 560776"/>
                <a:gd name="f68" fmla="*/ f51 1 560776"/>
                <a:gd name="f69" fmla="*/ f52 1 324984"/>
                <a:gd name="f70" fmla="*/ f53 1 560776"/>
                <a:gd name="f71" fmla="*/ f54 1 324984"/>
                <a:gd name="f72" fmla="*/ f55 1 560776"/>
                <a:gd name="f73" fmla="*/ f31 1 f38"/>
                <a:gd name="f74" fmla="*/ f32 1 f38"/>
                <a:gd name="f75" fmla="*/ f31 1 f39"/>
                <a:gd name="f76" fmla="*/ f33 1 f39"/>
                <a:gd name="f77" fmla="*/ f57 1 f38"/>
                <a:gd name="f78" fmla="*/ f58 1 f39"/>
                <a:gd name="f79" fmla="*/ f59 1 f38"/>
                <a:gd name="f80" fmla="*/ f60 1 f39"/>
                <a:gd name="f81" fmla="*/ f61 1 f38"/>
                <a:gd name="f82" fmla="*/ f62 1 f39"/>
                <a:gd name="f83" fmla="*/ f63 1 f38"/>
                <a:gd name="f84" fmla="*/ f64 1 f39"/>
                <a:gd name="f85" fmla="*/ f65 1 f39"/>
                <a:gd name="f86" fmla="*/ f66 1 f38"/>
                <a:gd name="f87" fmla="*/ f67 1 f39"/>
                <a:gd name="f88" fmla="*/ f68 1 f39"/>
                <a:gd name="f89" fmla="*/ f69 1 f38"/>
                <a:gd name="f90" fmla="*/ f70 1 f39"/>
                <a:gd name="f91" fmla="*/ f71 1 f38"/>
                <a:gd name="f92" fmla="*/ f72 1 f39"/>
                <a:gd name="f93" fmla="*/ f73 f29 1"/>
                <a:gd name="f94" fmla="*/ f74 f29 1"/>
                <a:gd name="f95" fmla="*/ f76 f30 1"/>
                <a:gd name="f96" fmla="*/ f75 f30 1"/>
                <a:gd name="f97" fmla="*/ f77 f29 1"/>
                <a:gd name="f98" fmla="*/ f78 f30 1"/>
                <a:gd name="f99" fmla="*/ f79 f29 1"/>
                <a:gd name="f100" fmla="*/ f80 f30 1"/>
                <a:gd name="f101" fmla="*/ f81 f29 1"/>
                <a:gd name="f102" fmla="*/ f82 f30 1"/>
                <a:gd name="f103" fmla="*/ f83 f29 1"/>
                <a:gd name="f104" fmla="*/ f84 f30 1"/>
                <a:gd name="f105" fmla="*/ f85 f30 1"/>
                <a:gd name="f106" fmla="*/ f86 f29 1"/>
                <a:gd name="f107" fmla="*/ f87 f30 1"/>
                <a:gd name="f108" fmla="*/ f88 f30 1"/>
                <a:gd name="f109" fmla="*/ f89 f29 1"/>
                <a:gd name="f110" fmla="*/ f90 f30 1"/>
                <a:gd name="f111" fmla="*/ f91 f29 1"/>
                <a:gd name="f112" fmla="*/ f9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3" y="f105"/>
                </a:cxn>
                <a:cxn ang="f56">
                  <a:pos x="f106" y="f107"/>
                </a:cxn>
                <a:cxn ang="f56">
                  <a:pos x="f106" y="f108"/>
                </a:cxn>
                <a:cxn ang="f56">
                  <a:pos x="f109" y="f110"/>
                </a:cxn>
                <a:cxn ang="f56">
                  <a:pos x="f111" y="f112"/>
                </a:cxn>
              </a:cxnLst>
              <a:rect l="f93" t="f96" r="f94" b="f95"/>
              <a:pathLst>
                <a:path w="324984" h="560776">
                  <a:moveTo>
                    <a:pt x="f5" y="f8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1" y="f7"/>
                  </a:lnTo>
                  <a:lnTo>
                    <a:pt x="f6" y="f23"/>
                  </a:lnTo>
                  <a:lnTo>
                    <a:pt x="f6" y="f24"/>
                  </a:lnTo>
                  <a:lnTo>
                    <a:pt x="f25" y="f26"/>
                  </a:lnTo>
                  <a:lnTo>
                    <a:pt x="f27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" name="Freeform: Shape 1053">
              <a:extLst>
                <a:ext uri="{FF2B5EF4-FFF2-40B4-BE49-F238E27FC236}">
                  <a16:creationId xmlns:a16="http://schemas.microsoft.com/office/drawing/2014/main" id="{133AAD71-A4E1-1BA4-DC43-252EDDEF952F}"/>
                </a:ext>
              </a:extLst>
            </p:cNvPr>
            <p:cNvSpPr/>
            <p:nvPr/>
          </p:nvSpPr>
          <p:spPr>
            <a:xfrm>
              <a:off x="8662787" y="4860191"/>
              <a:ext cx="304367" cy="4308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368"/>
                <a:gd name="f7" fmla="val 430827"/>
                <a:gd name="f8" fmla="val 2874"/>
                <a:gd name="f9" fmla="val 999"/>
                <a:gd name="f10" fmla="val 299870"/>
                <a:gd name="f11" fmla="val 430828"/>
                <a:gd name="f12" fmla="val 300620"/>
                <a:gd name="f13" fmla="val 301745"/>
                <a:gd name="f14" fmla="val 430153"/>
                <a:gd name="f15" fmla="val 303044"/>
                <a:gd name="f16" fmla="val 429804"/>
                <a:gd name="f17" fmla="val 429829"/>
                <a:gd name="f18" fmla="val 4498"/>
                <a:gd name="f19" fmla="+- 0 0 -90"/>
                <a:gd name="f20" fmla="*/ f3 1 304368"/>
                <a:gd name="f21" fmla="*/ f4 1 43082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04368"/>
                <a:gd name="f30" fmla="*/ f26 1 430827"/>
                <a:gd name="f31" fmla="*/ 2874 f27 1"/>
                <a:gd name="f32" fmla="*/ 999 f26 1"/>
                <a:gd name="f33" fmla="*/ 999 f27 1"/>
                <a:gd name="f34" fmla="*/ 0 f27 1"/>
                <a:gd name="f35" fmla="*/ 299870 f27 1"/>
                <a:gd name="f36" fmla="*/ 430828 f26 1"/>
                <a:gd name="f37" fmla="*/ 300620 f27 1"/>
                <a:gd name="f38" fmla="*/ 304368 f27 1"/>
                <a:gd name="f39" fmla="*/ 429829 f26 1"/>
                <a:gd name="f40" fmla="*/ 4498 f27 1"/>
                <a:gd name="f41" fmla="*/ 0 f26 1"/>
                <a:gd name="f42" fmla="+- f28 0 f1"/>
                <a:gd name="f43" fmla="*/ f31 1 304368"/>
                <a:gd name="f44" fmla="*/ f32 1 430827"/>
                <a:gd name="f45" fmla="*/ f33 1 304368"/>
                <a:gd name="f46" fmla="*/ f34 1 304368"/>
                <a:gd name="f47" fmla="*/ f35 1 304368"/>
                <a:gd name="f48" fmla="*/ f36 1 430827"/>
                <a:gd name="f49" fmla="*/ f37 1 304368"/>
                <a:gd name="f50" fmla="*/ f38 1 304368"/>
                <a:gd name="f51" fmla="*/ f39 1 430827"/>
                <a:gd name="f52" fmla="*/ f40 1 304368"/>
                <a:gd name="f53" fmla="*/ f41 1 430827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29"/>
                <a:gd name="f62" fmla="*/ f47 1 f29"/>
                <a:gd name="f63" fmla="*/ f48 1 f30"/>
                <a:gd name="f64" fmla="*/ f49 1 f29"/>
                <a:gd name="f65" fmla="*/ f50 1 f29"/>
                <a:gd name="f66" fmla="*/ f51 1 f30"/>
                <a:gd name="f67" fmla="*/ f52 1 f29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0 1"/>
                <a:gd name="f77" fmla="*/ f62 f20 1"/>
                <a:gd name="f78" fmla="*/ f63 f21 1"/>
                <a:gd name="f79" fmla="*/ f64 f20 1"/>
                <a:gd name="f80" fmla="*/ f65 f20 1"/>
                <a:gd name="f81" fmla="*/ f66 f21 1"/>
                <a:gd name="f82" fmla="*/ f67 f20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3" y="f74"/>
                </a:cxn>
                <a:cxn ang="f42">
                  <a:pos x="f75" y="f74"/>
                </a:cxn>
                <a:cxn ang="f42">
                  <a:pos x="f76" y="f74"/>
                </a:cxn>
                <a:cxn ang="f42">
                  <a:pos x="f77" y="f78"/>
                </a:cxn>
                <a:cxn ang="f42">
                  <a:pos x="f79" y="f78"/>
                </a:cxn>
                <a:cxn ang="f42">
                  <a:pos x="f80" y="f81"/>
                </a:cxn>
                <a:cxn ang="f42">
                  <a:pos x="f82" y="f83"/>
                </a:cxn>
              </a:cxnLst>
              <a:rect l="f69" t="f72" r="f70" b="f71"/>
              <a:pathLst>
                <a:path w="304368" h="430827">
                  <a:moveTo>
                    <a:pt x="f8" y="f9"/>
                  </a:moveTo>
                  <a:lnTo>
                    <a:pt x="f8" y="f9"/>
                  </a:lnTo>
                  <a:lnTo>
                    <a:pt x="f9" y="f9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2" y="f11"/>
                  </a:lnTo>
                  <a:cubicBezTo>
                    <a:pt x="f13" y="f14"/>
                    <a:pt x="f15" y="f16"/>
                    <a:pt x="f6" y="f17"/>
                  </a:cubicBezTo>
                  <a:lnTo>
                    <a:pt x="f18" y="f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" name="Freeform: Shape 1054">
              <a:extLst>
                <a:ext uri="{FF2B5EF4-FFF2-40B4-BE49-F238E27FC236}">
                  <a16:creationId xmlns:a16="http://schemas.microsoft.com/office/drawing/2014/main" id="{F9A5D86D-B404-8B4F-588B-6923CF12D2FF}"/>
                </a:ext>
              </a:extLst>
            </p:cNvPr>
            <p:cNvSpPr/>
            <p:nvPr/>
          </p:nvSpPr>
          <p:spPr>
            <a:xfrm>
              <a:off x="8542215" y="5310643"/>
              <a:ext cx="456422" cy="2798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6427"/>
                <a:gd name="f7" fmla="val 279888"/>
                <a:gd name="f8" fmla="val 26614"/>
                <a:gd name="f9" fmla="val 456428"/>
                <a:gd name="f10" fmla="val 39109"/>
                <a:gd name="f11" fmla="val 429065"/>
                <a:gd name="f12" fmla="val 428440"/>
                <a:gd name="f13" fmla="val 423067"/>
                <a:gd name="f14" fmla="val 3124"/>
                <a:gd name="f15" fmla="val 239280"/>
                <a:gd name="f16" fmla="val 26364"/>
                <a:gd name="f17" fmla="val 278764"/>
                <a:gd name="f18" fmla="val 26489"/>
                <a:gd name="f19" fmla="val 279639"/>
                <a:gd name="f20" fmla="+- 0 0 -90"/>
                <a:gd name="f21" fmla="*/ f3 1 456427"/>
                <a:gd name="f22" fmla="*/ f4 1 279888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56427"/>
                <a:gd name="f31" fmla="*/ f27 1 279888"/>
                <a:gd name="f32" fmla="*/ 26614 f28 1"/>
                <a:gd name="f33" fmla="*/ 279888 f27 1"/>
                <a:gd name="f34" fmla="*/ 456428 f28 1"/>
                <a:gd name="f35" fmla="*/ 39109 f27 1"/>
                <a:gd name="f36" fmla="*/ 429065 f28 1"/>
                <a:gd name="f37" fmla="*/ 0 f27 1"/>
                <a:gd name="f38" fmla="*/ 428440 f28 1"/>
                <a:gd name="f39" fmla="*/ 423067 f28 1"/>
                <a:gd name="f40" fmla="*/ 3124 f27 1"/>
                <a:gd name="f41" fmla="*/ 0 f28 1"/>
                <a:gd name="f42" fmla="*/ 239280 f27 1"/>
                <a:gd name="f43" fmla="*/ 26364 f28 1"/>
                <a:gd name="f44" fmla="*/ 278764 f27 1"/>
                <a:gd name="f45" fmla="+- f29 0 f1"/>
                <a:gd name="f46" fmla="*/ f32 1 456427"/>
                <a:gd name="f47" fmla="*/ f33 1 279888"/>
                <a:gd name="f48" fmla="*/ f34 1 456427"/>
                <a:gd name="f49" fmla="*/ f35 1 279888"/>
                <a:gd name="f50" fmla="*/ f36 1 456427"/>
                <a:gd name="f51" fmla="*/ f37 1 279888"/>
                <a:gd name="f52" fmla="*/ f38 1 456427"/>
                <a:gd name="f53" fmla="*/ f39 1 456427"/>
                <a:gd name="f54" fmla="*/ f40 1 279888"/>
                <a:gd name="f55" fmla="*/ f41 1 456427"/>
                <a:gd name="f56" fmla="*/ f42 1 279888"/>
                <a:gd name="f57" fmla="*/ f43 1 456427"/>
                <a:gd name="f58" fmla="*/ f44 1 279888"/>
                <a:gd name="f59" fmla="*/ f23 1 f30"/>
                <a:gd name="f60" fmla="*/ f24 1 f30"/>
                <a:gd name="f61" fmla="*/ f23 1 f31"/>
                <a:gd name="f62" fmla="*/ f25 1 f31"/>
                <a:gd name="f63" fmla="*/ f46 1 f30"/>
                <a:gd name="f64" fmla="*/ f47 1 f31"/>
                <a:gd name="f65" fmla="*/ f48 1 f30"/>
                <a:gd name="f66" fmla="*/ f49 1 f31"/>
                <a:gd name="f67" fmla="*/ f50 1 f30"/>
                <a:gd name="f68" fmla="*/ f51 1 f31"/>
                <a:gd name="f69" fmla="*/ f52 1 f30"/>
                <a:gd name="f70" fmla="*/ f53 1 f30"/>
                <a:gd name="f71" fmla="*/ f54 1 f31"/>
                <a:gd name="f72" fmla="*/ f55 1 f30"/>
                <a:gd name="f73" fmla="*/ f56 1 f31"/>
                <a:gd name="f74" fmla="*/ f57 1 f30"/>
                <a:gd name="f75" fmla="*/ f58 1 f31"/>
                <a:gd name="f76" fmla="*/ f59 f21 1"/>
                <a:gd name="f77" fmla="*/ f60 f21 1"/>
                <a:gd name="f78" fmla="*/ f62 f22 1"/>
                <a:gd name="f79" fmla="*/ f61 f22 1"/>
                <a:gd name="f80" fmla="*/ f63 f21 1"/>
                <a:gd name="f81" fmla="*/ f64 f22 1"/>
                <a:gd name="f82" fmla="*/ f65 f21 1"/>
                <a:gd name="f83" fmla="*/ f66 f22 1"/>
                <a:gd name="f84" fmla="*/ f67 f21 1"/>
                <a:gd name="f85" fmla="*/ f68 f22 1"/>
                <a:gd name="f86" fmla="*/ f69 f21 1"/>
                <a:gd name="f87" fmla="*/ f70 f21 1"/>
                <a:gd name="f88" fmla="*/ f71 f22 1"/>
                <a:gd name="f89" fmla="*/ f72 f21 1"/>
                <a:gd name="f90" fmla="*/ f73 f22 1"/>
                <a:gd name="f91" fmla="*/ f74 f21 1"/>
                <a:gd name="f92" fmla="*/ f75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5"/>
                </a:cxn>
                <a:cxn ang="f45">
                  <a:pos x="f87" y="f88"/>
                </a:cxn>
                <a:cxn ang="f45">
                  <a:pos x="f89" y="f90"/>
                </a:cxn>
                <a:cxn ang="f45">
                  <a:pos x="f91" y="f92"/>
                </a:cxn>
                <a:cxn ang="f45">
                  <a:pos x="f80" y="f81"/>
                </a:cxn>
              </a:cxnLst>
              <a:rect l="f76" t="f79" r="f77" b="f78"/>
              <a:pathLst>
                <a:path w="456427" h="279888">
                  <a:moveTo>
                    <a:pt x="f8" y="f7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16" y="f17"/>
                  </a:lnTo>
                  <a:cubicBezTo>
                    <a:pt x="f16" y="f17"/>
                    <a:pt x="f18" y="f19"/>
                    <a:pt x="f8" y="f7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" name="Freeform: Shape 1055">
              <a:extLst>
                <a:ext uri="{FF2B5EF4-FFF2-40B4-BE49-F238E27FC236}">
                  <a16:creationId xmlns:a16="http://schemas.microsoft.com/office/drawing/2014/main" id="{D97529B6-E635-EE56-520F-5BEF985A651C}"/>
                </a:ext>
              </a:extLst>
            </p:cNvPr>
            <p:cNvSpPr/>
            <p:nvPr/>
          </p:nvSpPr>
          <p:spPr>
            <a:xfrm>
              <a:off x="8983394" y="5287646"/>
              <a:ext cx="13615" cy="262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19"/>
                <a:gd name="f7" fmla="val 26239"/>
                <a:gd name="f8" fmla="val 26240"/>
                <a:gd name="f9" fmla="val 11870"/>
                <a:gd name="f10" fmla="val 6622"/>
                <a:gd name="f11" fmla="+- 0 0 -90"/>
                <a:gd name="f12" fmla="*/ f3 1 13619"/>
                <a:gd name="f13" fmla="*/ f4 1 2623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3619"/>
                <a:gd name="f22" fmla="*/ f18 1 26239"/>
                <a:gd name="f23" fmla="*/ 13619 f19 1"/>
                <a:gd name="f24" fmla="*/ 26240 f18 1"/>
                <a:gd name="f25" fmla="*/ 11870 f19 1"/>
                <a:gd name="f26" fmla="*/ 0 f18 1"/>
                <a:gd name="f27" fmla="*/ 0 f19 1"/>
                <a:gd name="f28" fmla="*/ 6622 f18 1"/>
                <a:gd name="f29" fmla="+- f20 0 f1"/>
                <a:gd name="f30" fmla="*/ f23 1 13619"/>
                <a:gd name="f31" fmla="*/ f24 1 26239"/>
                <a:gd name="f32" fmla="*/ f25 1 13619"/>
                <a:gd name="f33" fmla="*/ f26 1 26239"/>
                <a:gd name="f34" fmla="*/ f27 1 13619"/>
                <a:gd name="f35" fmla="*/ f28 1 2623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13619" h="26239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" name="Freeform: Shape 1056">
              <a:extLst>
                <a:ext uri="{FF2B5EF4-FFF2-40B4-BE49-F238E27FC236}">
                  <a16:creationId xmlns:a16="http://schemas.microsoft.com/office/drawing/2014/main" id="{AFCE285A-A869-8B4F-3CA2-20FF05F92043}"/>
                </a:ext>
              </a:extLst>
            </p:cNvPr>
            <p:cNvSpPr/>
            <p:nvPr/>
          </p:nvSpPr>
          <p:spPr>
            <a:xfrm>
              <a:off x="8630052" y="3993285"/>
              <a:ext cx="329229" cy="733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9232"/>
                <a:gd name="f7" fmla="val 733707"/>
                <a:gd name="f8" fmla="val 318987"/>
                <a:gd name="f9" fmla="val 437326"/>
                <a:gd name="f10" fmla="val 24240"/>
                <a:gd name="f11" fmla="val 308877"/>
                <a:gd name="f12" fmla="val 329233"/>
                <a:gd name="f13" fmla="val 310991"/>
                <a:gd name="f14" fmla="val 449821"/>
                <a:gd name="f15" fmla="val 310928"/>
                <a:gd name="f16" fmla="val 449071"/>
                <a:gd name="f17" fmla="val 448321"/>
                <a:gd name="f18" fmla="val 447572"/>
                <a:gd name="f19" fmla="val 446947"/>
                <a:gd name="f20" fmla="val 446322"/>
                <a:gd name="f21" fmla="val 445697"/>
                <a:gd name="f22" fmla="val 311178"/>
                <a:gd name="f23" fmla="val 445035"/>
                <a:gd name="f24" fmla="val 311478"/>
                <a:gd name="f25" fmla="val 444398"/>
                <a:gd name="f26" fmla="val 311865"/>
                <a:gd name="f27" fmla="val 443823"/>
                <a:gd name="f28" fmla="val 312103"/>
                <a:gd name="f29" fmla="val 443261"/>
                <a:gd name="f30" fmla="val 312403"/>
                <a:gd name="f31" fmla="val 442711"/>
                <a:gd name="f32" fmla="val 312740"/>
                <a:gd name="f33" fmla="val 442199"/>
                <a:gd name="f34" fmla="val 313052"/>
                <a:gd name="f35" fmla="val 441699"/>
                <a:gd name="f36" fmla="val 313490"/>
                <a:gd name="f37" fmla="val 441262"/>
                <a:gd name="f38" fmla="val 313990"/>
                <a:gd name="f39" fmla="val 440949"/>
                <a:gd name="f40" fmla="val 314402"/>
                <a:gd name="f41" fmla="val 440437"/>
                <a:gd name="f42" fmla="val 314914"/>
                <a:gd name="f43" fmla="val 440012"/>
                <a:gd name="f44" fmla="val 315489"/>
                <a:gd name="f45" fmla="val 439700"/>
                <a:gd name="f46" fmla="+- 0 0 -90"/>
                <a:gd name="f47" fmla="*/ f3 1 329232"/>
                <a:gd name="f48" fmla="*/ f4 1 733707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329232"/>
                <a:gd name="f57" fmla="*/ f53 1 733707"/>
                <a:gd name="f58" fmla="*/ 318987 f54 1"/>
                <a:gd name="f59" fmla="*/ 437326 f53 1"/>
                <a:gd name="f60" fmla="*/ 0 f54 1"/>
                <a:gd name="f61" fmla="*/ 0 f53 1"/>
                <a:gd name="f62" fmla="*/ 24240 f54 1"/>
                <a:gd name="f63" fmla="*/ 308877 f53 1"/>
                <a:gd name="f64" fmla="*/ 329233 f54 1"/>
                <a:gd name="f65" fmla="*/ 733707 f53 1"/>
                <a:gd name="f66" fmla="*/ 310991 f54 1"/>
                <a:gd name="f67" fmla="*/ 449821 f53 1"/>
                <a:gd name="f68" fmla="*/ 447572 f53 1"/>
                <a:gd name="f69" fmla="*/ 445697 f53 1"/>
                <a:gd name="f70" fmla="*/ 311865 f54 1"/>
                <a:gd name="f71" fmla="*/ 443823 f53 1"/>
                <a:gd name="f72" fmla="*/ 312740 f54 1"/>
                <a:gd name="f73" fmla="*/ 442199 f53 1"/>
                <a:gd name="f74" fmla="*/ 313990 f54 1"/>
                <a:gd name="f75" fmla="*/ 440949 f53 1"/>
                <a:gd name="f76" fmla="*/ 315489 f54 1"/>
                <a:gd name="f77" fmla="*/ 439700 f53 1"/>
                <a:gd name="f78" fmla="+- f55 0 f1"/>
                <a:gd name="f79" fmla="*/ f58 1 329232"/>
                <a:gd name="f80" fmla="*/ f59 1 733707"/>
                <a:gd name="f81" fmla="*/ f60 1 329232"/>
                <a:gd name="f82" fmla="*/ f61 1 733707"/>
                <a:gd name="f83" fmla="*/ f62 1 329232"/>
                <a:gd name="f84" fmla="*/ f63 1 733707"/>
                <a:gd name="f85" fmla="*/ f64 1 329232"/>
                <a:gd name="f86" fmla="*/ f65 1 733707"/>
                <a:gd name="f87" fmla="*/ f66 1 329232"/>
                <a:gd name="f88" fmla="*/ f67 1 733707"/>
                <a:gd name="f89" fmla="*/ f68 1 733707"/>
                <a:gd name="f90" fmla="*/ f69 1 733707"/>
                <a:gd name="f91" fmla="*/ f70 1 329232"/>
                <a:gd name="f92" fmla="*/ f71 1 733707"/>
                <a:gd name="f93" fmla="*/ f72 1 329232"/>
                <a:gd name="f94" fmla="*/ f73 1 733707"/>
                <a:gd name="f95" fmla="*/ f74 1 329232"/>
                <a:gd name="f96" fmla="*/ f75 1 733707"/>
                <a:gd name="f97" fmla="*/ f76 1 329232"/>
                <a:gd name="f98" fmla="*/ f77 1 733707"/>
                <a:gd name="f99" fmla="*/ f49 1 f56"/>
                <a:gd name="f100" fmla="*/ f50 1 f56"/>
                <a:gd name="f101" fmla="*/ f49 1 f57"/>
                <a:gd name="f102" fmla="*/ f51 1 f57"/>
                <a:gd name="f103" fmla="*/ f79 1 f56"/>
                <a:gd name="f104" fmla="*/ f80 1 f57"/>
                <a:gd name="f105" fmla="*/ f81 1 f56"/>
                <a:gd name="f106" fmla="*/ f82 1 f57"/>
                <a:gd name="f107" fmla="*/ f83 1 f56"/>
                <a:gd name="f108" fmla="*/ f84 1 f57"/>
                <a:gd name="f109" fmla="*/ f85 1 f56"/>
                <a:gd name="f110" fmla="*/ f86 1 f57"/>
                <a:gd name="f111" fmla="*/ f87 1 f56"/>
                <a:gd name="f112" fmla="*/ f88 1 f57"/>
                <a:gd name="f113" fmla="*/ f89 1 f57"/>
                <a:gd name="f114" fmla="*/ f90 1 f57"/>
                <a:gd name="f115" fmla="*/ f91 1 f56"/>
                <a:gd name="f116" fmla="*/ f92 1 f57"/>
                <a:gd name="f117" fmla="*/ f93 1 f56"/>
                <a:gd name="f118" fmla="*/ f94 1 f57"/>
                <a:gd name="f119" fmla="*/ f95 1 f56"/>
                <a:gd name="f120" fmla="*/ f96 1 f57"/>
                <a:gd name="f121" fmla="*/ f97 1 f56"/>
                <a:gd name="f122" fmla="*/ f98 1 f57"/>
                <a:gd name="f123" fmla="*/ f99 f47 1"/>
                <a:gd name="f124" fmla="*/ f100 f47 1"/>
                <a:gd name="f125" fmla="*/ f102 f48 1"/>
                <a:gd name="f126" fmla="*/ f101 f48 1"/>
                <a:gd name="f127" fmla="*/ f103 f47 1"/>
                <a:gd name="f128" fmla="*/ f104 f48 1"/>
                <a:gd name="f129" fmla="*/ f105 f47 1"/>
                <a:gd name="f130" fmla="*/ f106 f48 1"/>
                <a:gd name="f131" fmla="*/ f107 f47 1"/>
                <a:gd name="f132" fmla="*/ f108 f48 1"/>
                <a:gd name="f133" fmla="*/ f109 f47 1"/>
                <a:gd name="f134" fmla="*/ f110 f48 1"/>
                <a:gd name="f135" fmla="*/ f111 f47 1"/>
                <a:gd name="f136" fmla="*/ f112 f48 1"/>
                <a:gd name="f137" fmla="*/ f113 f48 1"/>
                <a:gd name="f138" fmla="*/ f114 f48 1"/>
                <a:gd name="f139" fmla="*/ f115 f47 1"/>
                <a:gd name="f140" fmla="*/ f116 f48 1"/>
                <a:gd name="f141" fmla="*/ f117 f47 1"/>
                <a:gd name="f142" fmla="*/ f118 f48 1"/>
                <a:gd name="f143" fmla="*/ f119 f47 1"/>
                <a:gd name="f144" fmla="*/ f120 f48 1"/>
                <a:gd name="f145" fmla="*/ f121 f47 1"/>
                <a:gd name="f146" fmla="*/ f122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5" y="f136"/>
                </a:cxn>
                <a:cxn ang="f78">
                  <a:pos x="f135" y="f137"/>
                </a:cxn>
                <a:cxn ang="f78">
                  <a:pos x="f135" y="f138"/>
                </a:cxn>
                <a:cxn ang="f78">
                  <a:pos x="f139" y="f140"/>
                </a:cxn>
                <a:cxn ang="f78">
                  <a:pos x="f141" y="f142"/>
                </a:cxn>
                <a:cxn ang="f78">
                  <a:pos x="f143" y="f144"/>
                </a:cxn>
                <a:cxn ang="f78">
                  <a:pos x="f145" y="f146"/>
                </a:cxn>
                <a:cxn ang="f78">
                  <a:pos x="f145" y="f146"/>
                </a:cxn>
              </a:cxnLst>
              <a:rect l="f123" t="f126" r="f124" b="f125"/>
              <a:pathLst>
                <a:path w="329232" h="733707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7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cubicBezTo>
                    <a:pt x="f15" y="f19"/>
                    <a:pt x="f15" y="f20"/>
                    <a:pt x="f13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4" y="f4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" name="Freeform: Shape 1057">
              <a:extLst>
                <a:ext uri="{FF2B5EF4-FFF2-40B4-BE49-F238E27FC236}">
                  <a16:creationId xmlns:a16="http://schemas.microsoft.com/office/drawing/2014/main" id="{1FDF9DAE-5DEC-C777-5BF0-B72077A85366}"/>
                </a:ext>
              </a:extLst>
            </p:cNvPr>
            <p:cNvSpPr/>
            <p:nvPr/>
          </p:nvSpPr>
          <p:spPr>
            <a:xfrm>
              <a:off x="8557083" y="3710900"/>
              <a:ext cx="152430" cy="2720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34"/>
                <a:gd name="f7" fmla="val 272016"/>
                <a:gd name="f8" fmla="val 59974"/>
                <a:gd name="f9" fmla="val 257397"/>
                <a:gd name="f10" fmla="val 61224"/>
                <a:gd name="f11" fmla="val 61361"/>
                <a:gd name="f12" fmla="val 256910"/>
                <a:gd name="f13" fmla="val 61561"/>
                <a:gd name="f14" fmla="val 256448"/>
                <a:gd name="f15" fmla="val 61848"/>
                <a:gd name="f16" fmla="val 256023"/>
                <a:gd name="f17" fmla="val 62098"/>
                <a:gd name="f18" fmla="val 255498"/>
                <a:gd name="f19" fmla="val 62385"/>
                <a:gd name="f20" fmla="val 254999"/>
                <a:gd name="f21" fmla="val 62723"/>
                <a:gd name="f22" fmla="val 254523"/>
                <a:gd name="f23" fmla="val 253899"/>
                <a:gd name="f24" fmla="val 63597"/>
                <a:gd name="f25" fmla="val 253274"/>
                <a:gd name="f26" fmla="val 64847"/>
                <a:gd name="f27" fmla="val 252400"/>
                <a:gd name="f28" fmla="val 84589"/>
                <a:gd name="f29" fmla="val 242154"/>
                <a:gd name="f30" fmla="val 207043"/>
                <a:gd name="f31" fmla="val 21491"/>
                <a:gd name="f32" fmla="val 244902"/>
                <a:gd name="f33" fmla="val 21716"/>
                <a:gd name="f34" fmla="val 248239"/>
                <a:gd name="f35" fmla="val 20591"/>
                <a:gd name="f36" fmla="val 251525"/>
                <a:gd name="f37" fmla="val 18367"/>
                <a:gd name="f38" fmla="val 254024"/>
                <a:gd name="f39" fmla="val 31486"/>
                <a:gd name="f40" fmla="val 272017"/>
                <a:gd name="f41" fmla="val 34110"/>
                <a:gd name="f42" fmla="val 270642"/>
                <a:gd name="f43" fmla="+- 0 0 -90"/>
                <a:gd name="f44" fmla="*/ f3 1 152434"/>
                <a:gd name="f45" fmla="*/ f4 1 27201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52434"/>
                <a:gd name="f54" fmla="*/ f50 1 272016"/>
                <a:gd name="f55" fmla="*/ 59974 f51 1"/>
                <a:gd name="f56" fmla="*/ 257397 f50 1"/>
                <a:gd name="f57" fmla="*/ 61224 f51 1"/>
                <a:gd name="f58" fmla="*/ 61848 f51 1"/>
                <a:gd name="f59" fmla="*/ 256023 f50 1"/>
                <a:gd name="f60" fmla="*/ 62723 f51 1"/>
                <a:gd name="f61" fmla="*/ 254523 f50 1"/>
                <a:gd name="f62" fmla="*/ 253899 f50 1"/>
                <a:gd name="f63" fmla="*/ 63597 f51 1"/>
                <a:gd name="f64" fmla="*/ 253274 f50 1"/>
                <a:gd name="f65" fmla="*/ 64847 f51 1"/>
                <a:gd name="f66" fmla="*/ 252400 f50 1"/>
                <a:gd name="f67" fmla="*/ 84589 f51 1"/>
                <a:gd name="f68" fmla="*/ 242154 f50 1"/>
                <a:gd name="f69" fmla="*/ 152434 f51 1"/>
                <a:gd name="f70" fmla="*/ 207043 f50 1"/>
                <a:gd name="f71" fmla="*/ 0 f51 1"/>
                <a:gd name="f72" fmla="*/ 0 f50 1"/>
                <a:gd name="f73" fmla="*/ 21491 f51 1"/>
                <a:gd name="f74" fmla="*/ 244902 f50 1"/>
                <a:gd name="f75" fmla="*/ 18367 f51 1"/>
                <a:gd name="f76" fmla="*/ 254024 f50 1"/>
                <a:gd name="f77" fmla="*/ 31486 f51 1"/>
                <a:gd name="f78" fmla="*/ 272017 f50 1"/>
                <a:gd name="f79" fmla="*/ 34110 f51 1"/>
                <a:gd name="f80" fmla="*/ 270642 f50 1"/>
                <a:gd name="f81" fmla="+- f52 0 f1"/>
                <a:gd name="f82" fmla="*/ f55 1 152434"/>
                <a:gd name="f83" fmla="*/ f56 1 272016"/>
                <a:gd name="f84" fmla="*/ f57 1 152434"/>
                <a:gd name="f85" fmla="*/ f58 1 152434"/>
                <a:gd name="f86" fmla="*/ f59 1 272016"/>
                <a:gd name="f87" fmla="*/ f60 1 152434"/>
                <a:gd name="f88" fmla="*/ f61 1 272016"/>
                <a:gd name="f89" fmla="*/ f62 1 272016"/>
                <a:gd name="f90" fmla="*/ f63 1 152434"/>
                <a:gd name="f91" fmla="*/ f64 1 272016"/>
                <a:gd name="f92" fmla="*/ f65 1 152434"/>
                <a:gd name="f93" fmla="*/ f66 1 272016"/>
                <a:gd name="f94" fmla="*/ f67 1 152434"/>
                <a:gd name="f95" fmla="*/ f68 1 272016"/>
                <a:gd name="f96" fmla="*/ f69 1 152434"/>
                <a:gd name="f97" fmla="*/ f70 1 272016"/>
                <a:gd name="f98" fmla="*/ f71 1 152434"/>
                <a:gd name="f99" fmla="*/ f72 1 272016"/>
                <a:gd name="f100" fmla="*/ f73 1 152434"/>
                <a:gd name="f101" fmla="*/ f74 1 272016"/>
                <a:gd name="f102" fmla="*/ f75 1 152434"/>
                <a:gd name="f103" fmla="*/ f76 1 272016"/>
                <a:gd name="f104" fmla="*/ f77 1 152434"/>
                <a:gd name="f105" fmla="*/ f78 1 272016"/>
                <a:gd name="f106" fmla="*/ f79 1 152434"/>
                <a:gd name="f107" fmla="*/ f80 1 272016"/>
                <a:gd name="f108" fmla="*/ f46 1 f53"/>
                <a:gd name="f109" fmla="*/ f47 1 f53"/>
                <a:gd name="f110" fmla="*/ f46 1 f54"/>
                <a:gd name="f111" fmla="*/ f48 1 f54"/>
                <a:gd name="f112" fmla="*/ f82 1 f53"/>
                <a:gd name="f113" fmla="*/ f83 1 f54"/>
                <a:gd name="f114" fmla="*/ f84 1 f53"/>
                <a:gd name="f115" fmla="*/ f85 1 f53"/>
                <a:gd name="f116" fmla="*/ f86 1 f54"/>
                <a:gd name="f117" fmla="*/ f87 1 f53"/>
                <a:gd name="f118" fmla="*/ f88 1 f54"/>
                <a:gd name="f119" fmla="*/ f89 1 f54"/>
                <a:gd name="f120" fmla="*/ f90 1 f53"/>
                <a:gd name="f121" fmla="*/ f91 1 f54"/>
                <a:gd name="f122" fmla="*/ f92 1 f53"/>
                <a:gd name="f123" fmla="*/ f93 1 f54"/>
                <a:gd name="f124" fmla="*/ f94 1 f53"/>
                <a:gd name="f125" fmla="*/ f95 1 f54"/>
                <a:gd name="f126" fmla="*/ f96 1 f53"/>
                <a:gd name="f127" fmla="*/ f97 1 f54"/>
                <a:gd name="f128" fmla="*/ f98 1 f53"/>
                <a:gd name="f129" fmla="*/ f99 1 f54"/>
                <a:gd name="f130" fmla="*/ f100 1 f53"/>
                <a:gd name="f131" fmla="*/ f101 1 f54"/>
                <a:gd name="f132" fmla="*/ f102 1 f53"/>
                <a:gd name="f133" fmla="*/ f103 1 f54"/>
                <a:gd name="f134" fmla="*/ f104 1 f53"/>
                <a:gd name="f135" fmla="*/ f105 1 f54"/>
                <a:gd name="f136" fmla="*/ f106 1 f53"/>
                <a:gd name="f137" fmla="*/ f107 1 f54"/>
                <a:gd name="f138" fmla="*/ f108 f44 1"/>
                <a:gd name="f139" fmla="*/ f109 f44 1"/>
                <a:gd name="f140" fmla="*/ f111 f45 1"/>
                <a:gd name="f141" fmla="*/ f110 f45 1"/>
                <a:gd name="f142" fmla="*/ f112 f44 1"/>
                <a:gd name="f143" fmla="*/ f113 f45 1"/>
                <a:gd name="f144" fmla="*/ f114 f44 1"/>
                <a:gd name="f145" fmla="*/ f115 f44 1"/>
                <a:gd name="f146" fmla="*/ f116 f45 1"/>
                <a:gd name="f147" fmla="*/ f117 f44 1"/>
                <a:gd name="f148" fmla="*/ f118 f45 1"/>
                <a:gd name="f149" fmla="*/ f119 f45 1"/>
                <a:gd name="f150" fmla="*/ f120 f44 1"/>
                <a:gd name="f151" fmla="*/ f121 f45 1"/>
                <a:gd name="f152" fmla="*/ f122 f44 1"/>
                <a:gd name="f153" fmla="*/ f123 f45 1"/>
                <a:gd name="f154" fmla="*/ f124 f44 1"/>
                <a:gd name="f155" fmla="*/ f125 f45 1"/>
                <a:gd name="f156" fmla="*/ f126 f44 1"/>
                <a:gd name="f157" fmla="*/ f127 f45 1"/>
                <a:gd name="f158" fmla="*/ f128 f44 1"/>
                <a:gd name="f159" fmla="*/ f129 f45 1"/>
                <a:gd name="f160" fmla="*/ f130 f44 1"/>
                <a:gd name="f161" fmla="*/ f131 f45 1"/>
                <a:gd name="f162" fmla="*/ f132 f44 1"/>
                <a:gd name="f163" fmla="*/ f133 f45 1"/>
                <a:gd name="f164" fmla="*/ f134 f44 1"/>
                <a:gd name="f165" fmla="*/ f135 f45 1"/>
                <a:gd name="f166" fmla="*/ f136 f44 1"/>
                <a:gd name="f167" fmla="*/ f137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42" y="f143"/>
                </a:cxn>
                <a:cxn ang="f81">
                  <a:pos x="f142" y="f143"/>
                </a:cxn>
                <a:cxn ang="f81">
                  <a:pos x="f144" y="f143"/>
                </a:cxn>
                <a:cxn ang="f81">
                  <a:pos x="f145" y="f146"/>
                </a:cxn>
                <a:cxn ang="f81">
                  <a:pos x="f147" y="f148"/>
                </a:cxn>
                <a:cxn ang="f81">
                  <a:pos x="f147" y="f149"/>
                </a:cxn>
                <a:cxn ang="f81">
                  <a:pos x="f147" y="f149"/>
                </a:cxn>
                <a:cxn ang="f81">
                  <a:pos x="f150" y="f151"/>
                </a:cxn>
                <a:cxn ang="f81">
                  <a:pos x="f152" y="f153"/>
                </a:cxn>
                <a:cxn ang="f81">
                  <a:pos x="f152" y="f153"/>
                </a:cxn>
                <a:cxn ang="f81">
                  <a:pos x="f154" y="f155"/>
                </a:cxn>
                <a:cxn ang="f81">
                  <a:pos x="f156" y="f157"/>
                </a:cxn>
                <a:cxn ang="f81">
                  <a:pos x="f158" y="f159"/>
                </a:cxn>
                <a:cxn ang="f81">
                  <a:pos x="f160" y="f161"/>
                </a:cxn>
                <a:cxn ang="f81">
                  <a:pos x="f162" y="f163"/>
                </a:cxn>
                <a:cxn ang="f81">
                  <a:pos x="f164" y="f165"/>
                </a:cxn>
                <a:cxn ang="f81">
                  <a:pos x="f166" y="f167"/>
                </a:cxn>
              </a:cxnLst>
              <a:rect l="f138" t="f141" r="f139" b="f140"/>
              <a:pathLst>
                <a:path w="152434" h="272016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1" y="f23"/>
                  </a:lnTo>
                  <a:lnTo>
                    <a:pt x="f21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6" y="f30"/>
                  </a:lnTo>
                  <a:lnTo>
                    <a:pt x="f5" y="f5"/>
                  </a:ln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lnTo>
                    <a:pt x="f39" y="f40"/>
                  </a:lnTo>
                  <a:lnTo>
                    <a:pt x="f41" y="f42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" name="Freeform: Shape 1058">
              <a:extLst>
                <a:ext uri="{FF2B5EF4-FFF2-40B4-BE49-F238E27FC236}">
                  <a16:creationId xmlns:a16="http://schemas.microsoft.com/office/drawing/2014/main" id="{90B950AC-A047-AEDD-9267-C78796786AC6}"/>
                </a:ext>
              </a:extLst>
            </p:cNvPr>
            <p:cNvSpPr/>
            <p:nvPr/>
          </p:nvSpPr>
          <p:spPr>
            <a:xfrm>
              <a:off x="7975460" y="3438637"/>
              <a:ext cx="905731" cy="706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5733"/>
                <a:gd name="f7" fmla="val 706468"/>
                <a:gd name="f8" fmla="val 418194"/>
                <a:gd name="f9" fmla="val 590889"/>
                <a:gd name="f10" fmla="val 418819"/>
                <a:gd name="f11" fmla="val 590777"/>
                <a:gd name="f12" fmla="val 419444"/>
                <a:gd name="f13" fmla="val 420069"/>
                <a:gd name="f14" fmla="val 421693"/>
                <a:gd name="f15" fmla="val 423317"/>
                <a:gd name="f16" fmla="val 423929"/>
                <a:gd name="f17" fmla="val 590989"/>
                <a:gd name="f18" fmla="val 424529"/>
                <a:gd name="f19" fmla="val 591189"/>
                <a:gd name="f20" fmla="val 425066"/>
                <a:gd name="f21" fmla="val 591514"/>
                <a:gd name="f22" fmla="val 426316"/>
                <a:gd name="f23" fmla="val 592389"/>
                <a:gd name="f24" fmla="val 426878"/>
                <a:gd name="f25" fmla="val 592826"/>
                <a:gd name="f26" fmla="val 427378"/>
                <a:gd name="f27" fmla="val 593326"/>
                <a:gd name="f28" fmla="val 427815"/>
                <a:gd name="f29" fmla="val 593888"/>
                <a:gd name="f30" fmla="val 452055"/>
                <a:gd name="f31" fmla="val 627750"/>
                <a:gd name="f32" fmla="val 612735"/>
                <a:gd name="f33" fmla="val 544658"/>
                <a:gd name="f34" fmla="val 599616"/>
                <a:gd name="f35" fmla="val 526665"/>
                <a:gd name="f36" fmla="val 598304"/>
                <a:gd name="f37" fmla="val 528127"/>
                <a:gd name="f38" fmla="val 596542"/>
                <a:gd name="f39" fmla="val 529089"/>
                <a:gd name="f40" fmla="val 594618"/>
                <a:gd name="f41" fmla="val 529414"/>
                <a:gd name="f42" fmla="val 589308"/>
                <a:gd name="f43" fmla="val 529551"/>
                <a:gd name="f44" fmla="val 584885"/>
                <a:gd name="f45" fmla="val 525353"/>
                <a:gd name="f46" fmla="val 584747"/>
                <a:gd name="f47" fmla="val 520043"/>
                <a:gd name="f48" fmla="val 519918"/>
                <a:gd name="f49" fmla="val 519793"/>
                <a:gd name="f50" fmla="val 519668"/>
                <a:gd name="f51" fmla="val 563881"/>
                <a:gd name="f52" fmla="val 255523"/>
                <a:gd name="f53" fmla="val 563757"/>
                <a:gd name="f54" fmla="val 254773"/>
                <a:gd name="f55" fmla="val 254024"/>
                <a:gd name="f56" fmla="val 253274"/>
                <a:gd name="f57" fmla="val 563819"/>
                <a:gd name="f58" fmla="val 252649"/>
                <a:gd name="f59" fmla="val 252024"/>
                <a:gd name="f60" fmla="val 251400"/>
                <a:gd name="f61" fmla="val 564081"/>
                <a:gd name="f62" fmla="val 250750"/>
                <a:gd name="f63" fmla="val 564331"/>
                <a:gd name="f64" fmla="val 250125"/>
                <a:gd name="f65" fmla="val 564631"/>
                <a:gd name="f66" fmla="val 249525"/>
                <a:gd name="f67" fmla="val 565631"/>
                <a:gd name="f68" fmla="val 247901"/>
                <a:gd name="f69" fmla="val 565943"/>
                <a:gd name="f70" fmla="val 247401"/>
                <a:gd name="f71" fmla="val 566380"/>
                <a:gd name="f72" fmla="val 246964"/>
                <a:gd name="f73" fmla="val 566880"/>
                <a:gd name="f74" fmla="val 246652"/>
                <a:gd name="f75" fmla="val 567317"/>
                <a:gd name="f76" fmla="val 246127"/>
                <a:gd name="f77" fmla="val 567817"/>
                <a:gd name="f78" fmla="val 245664"/>
                <a:gd name="f79" fmla="val 568379"/>
                <a:gd name="f80" fmla="val 245277"/>
                <a:gd name="f81" fmla="val 905734"/>
                <a:gd name="f82" fmla="val 73596"/>
                <a:gd name="f83" fmla="val 850633"/>
                <a:gd name="f84" fmla="val 1374"/>
                <a:gd name="f85" fmla="val 849633"/>
                <a:gd name="f86" fmla="val 428829"/>
                <a:gd name="f87" fmla="val 193916"/>
                <a:gd name="f88" fmla="val 416570"/>
                <a:gd name="f89" fmla="val 591639"/>
                <a:gd name="f90" fmla="+- 0 0 -90"/>
                <a:gd name="f91" fmla="*/ f3 1 905733"/>
                <a:gd name="f92" fmla="*/ f4 1 706468"/>
                <a:gd name="f93" fmla="val f5"/>
                <a:gd name="f94" fmla="val f6"/>
                <a:gd name="f95" fmla="val f7"/>
                <a:gd name="f96" fmla="*/ f90 f0 1"/>
                <a:gd name="f97" fmla="+- f95 0 f93"/>
                <a:gd name="f98" fmla="+- f94 0 f93"/>
                <a:gd name="f99" fmla="*/ f96 1 f2"/>
                <a:gd name="f100" fmla="*/ f98 1 905733"/>
                <a:gd name="f101" fmla="*/ f97 1 706468"/>
                <a:gd name="f102" fmla="*/ 418194 f98 1"/>
                <a:gd name="f103" fmla="*/ 590889 f97 1"/>
                <a:gd name="f104" fmla="*/ 420069 f98 1"/>
                <a:gd name="f105" fmla="*/ 421693 f98 1"/>
                <a:gd name="f106" fmla="*/ 423317 f98 1"/>
                <a:gd name="f107" fmla="*/ 425066 f98 1"/>
                <a:gd name="f108" fmla="*/ 591514 f97 1"/>
                <a:gd name="f109" fmla="*/ 426316 f98 1"/>
                <a:gd name="f110" fmla="*/ 592389 f97 1"/>
                <a:gd name="f111" fmla="*/ 427815 f98 1"/>
                <a:gd name="f112" fmla="*/ 593888 f97 1"/>
                <a:gd name="f113" fmla="*/ 452055 f98 1"/>
                <a:gd name="f114" fmla="*/ 627750 f97 1"/>
                <a:gd name="f115" fmla="*/ 612735 f98 1"/>
                <a:gd name="f116" fmla="*/ 544658 f97 1"/>
                <a:gd name="f117" fmla="*/ 599616 f98 1"/>
                <a:gd name="f118" fmla="*/ 526665 f97 1"/>
                <a:gd name="f119" fmla="*/ 594618 f98 1"/>
                <a:gd name="f120" fmla="*/ 529414 f97 1"/>
                <a:gd name="f121" fmla="*/ 584747 f98 1"/>
                <a:gd name="f122" fmla="*/ 520043 f97 1"/>
                <a:gd name="f123" fmla="*/ 519668 f97 1"/>
                <a:gd name="f124" fmla="*/ 563881 f98 1"/>
                <a:gd name="f125" fmla="*/ 255523 f97 1"/>
                <a:gd name="f126" fmla="*/ 253274 f97 1"/>
                <a:gd name="f127" fmla="*/ 251400 f97 1"/>
                <a:gd name="f128" fmla="*/ 564631 f98 1"/>
                <a:gd name="f129" fmla="*/ 249525 f97 1"/>
                <a:gd name="f130" fmla="*/ 565631 f98 1"/>
                <a:gd name="f131" fmla="*/ 247901 f97 1"/>
                <a:gd name="f132" fmla="*/ 566880 f98 1"/>
                <a:gd name="f133" fmla="*/ 246652 f97 1"/>
                <a:gd name="f134" fmla="*/ 568379 f98 1"/>
                <a:gd name="f135" fmla="*/ 245277 f97 1"/>
                <a:gd name="f136" fmla="*/ 905734 f98 1"/>
                <a:gd name="f137" fmla="*/ 73596 f97 1"/>
                <a:gd name="f138" fmla="*/ 850633 f98 1"/>
                <a:gd name="f139" fmla="*/ 1374 f97 1"/>
                <a:gd name="f140" fmla="*/ 849633 f98 1"/>
                <a:gd name="f141" fmla="*/ 0 f97 1"/>
                <a:gd name="f142" fmla="*/ 0 f98 1"/>
                <a:gd name="f143" fmla="*/ 428829 f97 1"/>
                <a:gd name="f144" fmla="*/ 193916 f98 1"/>
                <a:gd name="f145" fmla="*/ 706468 f97 1"/>
                <a:gd name="f146" fmla="*/ 416570 f98 1"/>
                <a:gd name="f147" fmla="*/ 591639 f97 1"/>
                <a:gd name="f148" fmla="+- f99 0 f1"/>
                <a:gd name="f149" fmla="*/ f102 1 905733"/>
                <a:gd name="f150" fmla="*/ f103 1 706468"/>
                <a:gd name="f151" fmla="*/ f104 1 905733"/>
                <a:gd name="f152" fmla="*/ f105 1 905733"/>
                <a:gd name="f153" fmla="*/ f106 1 905733"/>
                <a:gd name="f154" fmla="*/ f107 1 905733"/>
                <a:gd name="f155" fmla="*/ f108 1 706468"/>
                <a:gd name="f156" fmla="*/ f109 1 905733"/>
                <a:gd name="f157" fmla="*/ f110 1 706468"/>
                <a:gd name="f158" fmla="*/ f111 1 905733"/>
                <a:gd name="f159" fmla="*/ f112 1 706468"/>
                <a:gd name="f160" fmla="*/ f113 1 905733"/>
                <a:gd name="f161" fmla="*/ f114 1 706468"/>
                <a:gd name="f162" fmla="*/ f115 1 905733"/>
                <a:gd name="f163" fmla="*/ f116 1 706468"/>
                <a:gd name="f164" fmla="*/ f117 1 905733"/>
                <a:gd name="f165" fmla="*/ f118 1 706468"/>
                <a:gd name="f166" fmla="*/ f119 1 905733"/>
                <a:gd name="f167" fmla="*/ f120 1 706468"/>
                <a:gd name="f168" fmla="*/ f121 1 905733"/>
                <a:gd name="f169" fmla="*/ f122 1 706468"/>
                <a:gd name="f170" fmla="*/ f123 1 706468"/>
                <a:gd name="f171" fmla="*/ f124 1 905733"/>
                <a:gd name="f172" fmla="*/ f125 1 706468"/>
                <a:gd name="f173" fmla="*/ f126 1 706468"/>
                <a:gd name="f174" fmla="*/ f127 1 706468"/>
                <a:gd name="f175" fmla="*/ f128 1 905733"/>
                <a:gd name="f176" fmla="*/ f129 1 706468"/>
                <a:gd name="f177" fmla="*/ f130 1 905733"/>
                <a:gd name="f178" fmla="*/ f131 1 706468"/>
                <a:gd name="f179" fmla="*/ f132 1 905733"/>
                <a:gd name="f180" fmla="*/ f133 1 706468"/>
                <a:gd name="f181" fmla="*/ f134 1 905733"/>
                <a:gd name="f182" fmla="*/ f135 1 706468"/>
                <a:gd name="f183" fmla="*/ f136 1 905733"/>
                <a:gd name="f184" fmla="*/ f137 1 706468"/>
                <a:gd name="f185" fmla="*/ f138 1 905733"/>
                <a:gd name="f186" fmla="*/ f139 1 706468"/>
                <a:gd name="f187" fmla="*/ f140 1 905733"/>
                <a:gd name="f188" fmla="*/ f141 1 706468"/>
                <a:gd name="f189" fmla="*/ f142 1 905733"/>
                <a:gd name="f190" fmla="*/ f143 1 706468"/>
                <a:gd name="f191" fmla="*/ f144 1 905733"/>
                <a:gd name="f192" fmla="*/ f145 1 706468"/>
                <a:gd name="f193" fmla="*/ f146 1 905733"/>
                <a:gd name="f194" fmla="*/ f147 1 706468"/>
                <a:gd name="f195" fmla="*/ f93 1 f100"/>
                <a:gd name="f196" fmla="*/ f94 1 f100"/>
                <a:gd name="f197" fmla="*/ f93 1 f101"/>
                <a:gd name="f198" fmla="*/ f95 1 f101"/>
                <a:gd name="f199" fmla="*/ f149 1 f100"/>
                <a:gd name="f200" fmla="*/ f150 1 f101"/>
                <a:gd name="f201" fmla="*/ f151 1 f100"/>
                <a:gd name="f202" fmla="*/ f152 1 f100"/>
                <a:gd name="f203" fmla="*/ f153 1 f100"/>
                <a:gd name="f204" fmla="*/ f154 1 f100"/>
                <a:gd name="f205" fmla="*/ f155 1 f101"/>
                <a:gd name="f206" fmla="*/ f156 1 f100"/>
                <a:gd name="f207" fmla="*/ f157 1 f101"/>
                <a:gd name="f208" fmla="*/ f158 1 f100"/>
                <a:gd name="f209" fmla="*/ f159 1 f101"/>
                <a:gd name="f210" fmla="*/ f160 1 f100"/>
                <a:gd name="f211" fmla="*/ f161 1 f101"/>
                <a:gd name="f212" fmla="*/ f162 1 f100"/>
                <a:gd name="f213" fmla="*/ f163 1 f101"/>
                <a:gd name="f214" fmla="*/ f164 1 f100"/>
                <a:gd name="f215" fmla="*/ f165 1 f101"/>
                <a:gd name="f216" fmla="*/ f166 1 f100"/>
                <a:gd name="f217" fmla="*/ f167 1 f101"/>
                <a:gd name="f218" fmla="*/ f168 1 f100"/>
                <a:gd name="f219" fmla="*/ f169 1 f101"/>
                <a:gd name="f220" fmla="*/ f170 1 f101"/>
                <a:gd name="f221" fmla="*/ f171 1 f100"/>
                <a:gd name="f222" fmla="*/ f172 1 f101"/>
                <a:gd name="f223" fmla="*/ f173 1 f101"/>
                <a:gd name="f224" fmla="*/ f174 1 f101"/>
                <a:gd name="f225" fmla="*/ f175 1 f100"/>
                <a:gd name="f226" fmla="*/ f176 1 f101"/>
                <a:gd name="f227" fmla="*/ f177 1 f100"/>
                <a:gd name="f228" fmla="*/ f178 1 f101"/>
                <a:gd name="f229" fmla="*/ f179 1 f100"/>
                <a:gd name="f230" fmla="*/ f180 1 f101"/>
                <a:gd name="f231" fmla="*/ f181 1 f100"/>
                <a:gd name="f232" fmla="*/ f182 1 f101"/>
                <a:gd name="f233" fmla="*/ f183 1 f100"/>
                <a:gd name="f234" fmla="*/ f184 1 f101"/>
                <a:gd name="f235" fmla="*/ f185 1 f100"/>
                <a:gd name="f236" fmla="*/ f186 1 f101"/>
                <a:gd name="f237" fmla="*/ f187 1 f100"/>
                <a:gd name="f238" fmla="*/ f188 1 f101"/>
                <a:gd name="f239" fmla="*/ f189 1 f100"/>
                <a:gd name="f240" fmla="*/ f190 1 f101"/>
                <a:gd name="f241" fmla="*/ f191 1 f100"/>
                <a:gd name="f242" fmla="*/ f192 1 f101"/>
                <a:gd name="f243" fmla="*/ f193 1 f100"/>
                <a:gd name="f244" fmla="*/ f194 1 f101"/>
                <a:gd name="f245" fmla="*/ f195 f91 1"/>
                <a:gd name="f246" fmla="*/ f196 f91 1"/>
                <a:gd name="f247" fmla="*/ f198 f92 1"/>
                <a:gd name="f248" fmla="*/ f197 f92 1"/>
                <a:gd name="f249" fmla="*/ f199 f91 1"/>
                <a:gd name="f250" fmla="*/ f200 f92 1"/>
                <a:gd name="f251" fmla="*/ f201 f91 1"/>
                <a:gd name="f252" fmla="*/ f202 f91 1"/>
                <a:gd name="f253" fmla="*/ f203 f91 1"/>
                <a:gd name="f254" fmla="*/ f204 f91 1"/>
                <a:gd name="f255" fmla="*/ f205 f92 1"/>
                <a:gd name="f256" fmla="*/ f206 f91 1"/>
                <a:gd name="f257" fmla="*/ f207 f92 1"/>
                <a:gd name="f258" fmla="*/ f208 f91 1"/>
                <a:gd name="f259" fmla="*/ f209 f92 1"/>
                <a:gd name="f260" fmla="*/ f210 f91 1"/>
                <a:gd name="f261" fmla="*/ f211 f92 1"/>
                <a:gd name="f262" fmla="*/ f212 f91 1"/>
                <a:gd name="f263" fmla="*/ f213 f92 1"/>
                <a:gd name="f264" fmla="*/ f214 f91 1"/>
                <a:gd name="f265" fmla="*/ f215 f92 1"/>
                <a:gd name="f266" fmla="*/ f216 f91 1"/>
                <a:gd name="f267" fmla="*/ f217 f92 1"/>
                <a:gd name="f268" fmla="*/ f218 f91 1"/>
                <a:gd name="f269" fmla="*/ f219 f92 1"/>
                <a:gd name="f270" fmla="*/ f220 f92 1"/>
                <a:gd name="f271" fmla="*/ f221 f91 1"/>
                <a:gd name="f272" fmla="*/ f222 f92 1"/>
                <a:gd name="f273" fmla="*/ f223 f92 1"/>
                <a:gd name="f274" fmla="*/ f224 f92 1"/>
                <a:gd name="f275" fmla="*/ f225 f91 1"/>
                <a:gd name="f276" fmla="*/ f226 f92 1"/>
                <a:gd name="f277" fmla="*/ f227 f91 1"/>
                <a:gd name="f278" fmla="*/ f228 f92 1"/>
                <a:gd name="f279" fmla="*/ f229 f91 1"/>
                <a:gd name="f280" fmla="*/ f230 f92 1"/>
                <a:gd name="f281" fmla="*/ f231 f91 1"/>
                <a:gd name="f282" fmla="*/ f232 f92 1"/>
                <a:gd name="f283" fmla="*/ f233 f91 1"/>
                <a:gd name="f284" fmla="*/ f234 f92 1"/>
                <a:gd name="f285" fmla="*/ f235 f91 1"/>
                <a:gd name="f286" fmla="*/ f236 f92 1"/>
                <a:gd name="f287" fmla="*/ f237 f91 1"/>
                <a:gd name="f288" fmla="*/ f238 f92 1"/>
                <a:gd name="f289" fmla="*/ f239 f91 1"/>
                <a:gd name="f290" fmla="*/ f240 f92 1"/>
                <a:gd name="f291" fmla="*/ f241 f91 1"/>
                <a:gd name="f292" fmla="*/ f242 f92 1"/>
                <a:gd name="f293" fmla="*/ f243 f91 1"/>
                <a:gd name="f294" fmla="*/ f244 f9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48">
                  <a:pos x="f249" y="f250"/>
                </a:cxn>
                <a:cxn ang="f148">
                  <a:pos x="f251" y="f250"/>
                </a:cxn>
                <a:cxn ang="f148">
                  <a:pos x="f252" y="f250"/>
                </a:cxn>
                <a:cxn ang="f148">
                  <a:pos x="f253" y="f250"/>
                </a:cxn>
                <a:cxn ang="f148">
                  <a:pos x="f254" y="f255"/>
                </a:cxn>
                <a:cxn ang="f148">
                  <a:pos x="f256" y="f257"/>
                </a:cxn>
                <a:cxn ang="f148">
                  <a:pos x="f258" y="f259"/>
                </a:cxn>
                <a:cxn ang="f148">
                  <a:pos x="f258" y="f259"/>
                </a:cxn>
                <a:cxn ang="f148">
                  <a:pos x="f260" y="f261"/>
                </a:cxn>
                <a:cxn ang="f148">
                  <a:pos x="f262" y="f263"/>
                </a:cxn>
                <a:cxn ang="f148">
                  <a:pos x="f264" y="f265"/>
                </a:cxn>
                <a:cxn ang="f148">
                  <a:pos x="f266" y="f267"/>
                </a:cxn>
                <a:cxn ang="f148">
                  <a:pos x="f268" y="f269"/>
                </a:cxn>
                <a:cxn ang="f148">
                  <a:pos x="f268" y="f270"/>
                </a:cxn>
                <a:cxn ang="f148">
                  <a:pos x="f271" y="f272"/>
                </a:cxn>
                <a:cxn ang="f148">
                  <a:pos x="f271" y="f272"/>
                </a:cxn>
                <a:cxn ang="f148">
                  <a:pos x="f271" y="f273"/>
                </a:cxn>
                <a:cxn ang="f148">
                  <a:pos x="f271" y="f274"/>
                </a:cxn>
                <a:cxn ang="f148">
                  <a:pos x="f275" y="f276"/>
                </a:cxn>
                <a:cxn ang="f148">
                  <a:pos x="f277" y="f278"/>
                </a:cxn>
                <a:cxn ang="f148">
                  <a:pos x="f279" y="f280"/>
                </a:cxn>
                <a:cxn ang="f148">
                  <a:pos x="f281" y="f282"/>
                </a:cxn>
                <a:cxn ang="f148">
                  <a:pos x="f281" y="f282"/>
                </a:cxn>
                <a:cxn ang="f148">
                  <a:pos x="f283" y="f284"/>
                </a:cxn>
                <a:cxn ang="f148">
                  <a:pos x="f285" y="f286"/>
                </a:cxn>
                <a:cxn ang="f148">
                  <a:pos x="f287" y="f288"/>
                </a:cxn>
                <a:cxn ang="f148">
                  <a:pos x="f289" y="f290"/>
                </a:cxn>
                <a:cxn ang="f148">
                  <a:pos x="f291" y="f292"/>
                </a:cxn>
                <a:cxn ang="f148">
                  <a:pos x="f293" y="f294"/>
                </a:cxn>
              </a:cxnLst>
              <a:rect l="f245" t="f248" r="f246" b="f247"/>
              <a:pathLst>
                <a:path w="905733" h="706468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lnTo>
                    <a:pt x="f15" y="f9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6" y="f48"/>
                    <a:pt x="f46" y="f49"/>
                    <a:pt x="f46" y="f50"/>
                  </a:cubicBezTo>
                  <a:lnTo>
                    <a:pt x="f51" y="f52"/>
                  </a:lnTo>
                  <a:cubicBezTo>
                    <a:pt x="f51" y="f52"/>
                    <a:pt x="f51" y="f52"/>
                    <a:pt x="f51" y="f52"/>
                  </a:cubicBezTo>
                  <a:cubicBezTo>
                    <a:pt x="f53" y="f54"/>
                    <a:pt x="f53" y="f55"/>
                    <a:pt x="f51" y="f56"/>
                  </a:cubicBezTo>
                  <a:cubicBezTo>
                    <a:pt x="f57" y="f58"/>
                    <a:pt x="f57" y="f59"/>
                    <a:pt x="f51" y="f60"/>
                  </a:cubicBezTo>
                  <a:cubicBezTo>
                    <a:pt x="f61" y="f62"/>
                    <a:pt x="f63" y="f64"/>
                    <a:pt x="f65" y="f66"/>
                  </a:cubicBezTo>
                  <a:lnTo>
                    <a:pt x="f67" y="f68"/>
                  </a:lnTo>
                  <a:cubicBezTo>
                    <a:pt x="f69" y="f70"/>
                    <a:pt x="f71" y="f72"/>
                    <a:pt x="f73" y="f74"/>
                  </a:cubicBezTo>
                  <a:cubicBezTo>
                    <a:pt x="f75" y="f76"/>
                    <a:pt x="f77" y="f78"/>
                    <a:pt x="f79" y="f80"/>
                  </a:cubicBezTo>
                  <a:lnTo>
                    <a:pt x="f79" y="f80"/>
                  </a:lnTo>
                  <a:lnTo>
                    <a:pt x="f81" y="f82"/>
                  </a:lnTo>
                  <a:lnTo>
                    <a:pt x="f83" y="f84"/>
                  </a:lnTo>
                  <a:lnTo>
                    <a:pt x="f85" y="f5"/>
                  </a:lnTo>
                  <a:lnTo>
                    <a:pt x="f5" y="f86"/>
                  </a:lnTo>
                  <a:lnTo>
                    <a:pt x="f87" y="f7"/>
                  </a:lnTo>
                  <a:lnTo>
                    <a:pt x="f88" y="f8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" name="Freeform: Shape 1059">
              <a:extLst>
                <a:ext uri="{FF2B5EF4-FFF2-40B4-BE49-F238E27FC236}">
                  <a16:creationId xmlns:a16="http://schemas.microsoft.com/office/drawing/2014/main" id="{0E2BCE07-FD36-CF1A-7D8F-32DA11794C96}"/>
                </a:ext>
              </a:extLst>
            </p:cNvPr>
            <p:cNvSpPr/>
            <p:nvPr/>
          </p:nvSpPr>
          <p:spPr>
            <a:xfrm>
              <a:off x="8651037" y="3986665"/>
              <a:ext cx="318485" cy="4339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8487"/>
                <a:gd name="f7" fmla="val 433952"/>
                <a:gd name="f8" fmla="val 750"/>
                <a:gd name="f9" fmla="val 1499"/>
                <a:gd name="f10" fmla="val 315489"/>
                <a:gd name="f11" fmla="val 432452"/>
                <a:gd name="f12" fmla="val 2249"/>
                <a:gd name="f13" fmla="+- 0 0 -90"/>
                <a:gd name="f14" fmla="*/ f3 1 318487"/>
                <a:gd name="f15" fmla="*/ f4 1 43395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18487"/>
                <a:gd name="f24" fmla="*/ f20 1 433952"/>
                <a:gd name="f25" fmla="*/ 750 f21 1"/>
                <a:gd name="f26" fmla="*/ 1499 f20 1"/>
                <a:gd name="f27" fmla="*/ 0 f21 1"/>
                <a:gd name="f28" fmla="*/ 315489 f21 1"/>
                <a:gd name="f29" fmla="*/ 433952 f20 1"/>
                <a:gd name="f30" fmla="*/ 318487 f21 1"/>
                <a:gd name="f31" fmla="*/ 432452 f20 1"/>
                <a:gd name="f32" fmla="*/ 2249 f21 1"/>
                <a:gd name="f33" fmla="*/ 0 f20 1"/>
                <a:gd name="f34" fmla="+- f22 0 f1"/>
                <a:gd name="f35" fmla="*/ f25 1 318487"/>
                <a:gd name="f36" fmla="*/ f26 1 433952"/>
                <a:gd name="f37" fmla="*/ f27 1 318487"/>
                <a:gd name="f38" fmla="*/ f28 1 318487"/>
                <a:gd name="f39" fmla="*/ f29 1 433952"/>
                <a:gd name="f40" fmla="*/ f30 1 318487"/>
                <a:gd name="f41" fmla="*/ f31 1 433952"/>
                <a:gd name="f42" fmla="*/ f32 1 318487"/>
                <a:gd name="f43" fmla="*/ f33 1 433952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3"/>
                <a:gd name="f52" fmla="*/ f39 1 f24"/>
                <a:gd name="f53" fmla="*/ f40 1 f23"/>
                <a:gd name="f54" fmla="*/ f41 1 f24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4 1"/>
                <a:gd name="f65" fmla="*/ f52 f15 1"/>
                <a:gd name="f66" fmla="*/ f53 f14 1"/>
                <a:gd name="f67" fmla="*/ f54 f15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5"/>
                </a:cxn>
                <a:cxn ang="f34">
                  <a:pos x="f66" y="f67"/>
                </a:cxn>
                <a:cxn ang="f34">
                  <a:pos x="f68" y="f69"/>
                </a:cxn>
              </a:cxnLst>
              <a:rect l="f57" t="f60" r="f58" b="f59"/>
              <a:pathLst>
                <a:path w="318487" h="433952">
                  <a:moveTo>
                    <a:pt x="f8" y="f9"/>
                  </a:moveTo>
                  <a:lnTo>
                    <a:pt x="f8" y="f9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6" y="f11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" name="Freeform: Shape 1060">
              <a:extLst>
                <a:ext uri="{FF2B5EF4-FFF2-40B4-BE49-F238E27FC236}">
                  <a16:creationId xmlns:a16="http://schemas.microsoft.com/office/drawing/2014/main" id="{9D1D02C6-DFA9-425A-63FE-8F896E1CAD88}"/>
                </a:ext>
              </a:extLst>
            </p:cNvPr>
            <p:cNvSpPr/>
            <p:nvPr/>
          </p:nvSpPr>
          <p:spPr>
            <a:xfrm>
              <a:off x="8631551" y="4305662"/>
              <a:ext cx="330482" cy="469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481"/>
                <a:gd name="f7" fmla="val 469187"/>
                <a:gd name="f8" fmla="val 10496"/>
                <a:gd name="f9" fmla="val 280379"/>
                <a:gd name="f10" fmla="val 401715"/>
                <a:gd name="f11" fmla="val 281003"/>
                <a:gd name="f12" fmla="val 282378"/>
                <a:gd name="f13" fmla="val 402715"/>
                <a:gd name="f14" fmla="val 283877"/>
                <a:gd name="f15" fmla="val 404089"/>
                <a:gd name="f16" fmla="val 330482"/>
                <a:gd name="f17" fmla="val 469188"/>
                <a:gd name="f18" fmla="val 328483"/>
                <a:gd name="f19" fmla="val 438075"/>
                <a:gd name="f20" fmla="val 327858"/>
                <a:gd name="f21" fmla="val 426705"/>
                <a:gd name="f22" fmla="val 20866"/>
                <a:gd name="f23" fmla="+- 0 0 -90"/>
                <a:gd name="f24" fmla="*/ f3 1 330481"/>
                <a:gd name="f25" fmla="*/ f4 1 469187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30481"/>
                <a:gd name="f34" fmla="*/ f30 1 469187"/>
                <a:gd name="f35" fmla="*/ 0 f31 1"/>
                <a:gd name="f36" fmla="*/ 10496 f30 1"/>
                <a:gd name="f37" fmla="*/ 280379 f31 1"/>
                <a:gd name="f38" fmla="*/ 401715 f30 1"/>
                <a:gd name="f39" fmla="*/ 281003 f31 1"/>
                <a:gd name="f40" fmla="*/ 282378 f31 1"/>
                <a:gd name="f41" fmla="*/ 402715 f30 1"/>
                <a:gd name="f42" fmla="*/ 283877 f31 1"/>
                <a:gd name="f43" fmla="*/ 404089 f30 1"/>
                <a:gd name="f44" fmla="*/ 330482 f31 1"/>
                <a:gd name="f45" fmla="*/ 469188 f30 1"/>
                <a:gd name="f46" fmla="*/ 328483 f31 1"/>
                <a:gd name="f47" fmla="*/ 438075 f30 1"/>
                <a:gd name="f48" fmla="*/ 327858 f31 1"/>
                <a:gd name="f49" fmla="*/ 426705 f30 1"/>
                <a:gd name="f50" fmla="*/ 20866 f31 1"/>
                <a:gd name="f51" fmla="*/ 0 f30 1"/>
                <a:gd name="f52" fmla="+- f32 0 f1"/>
                <a:gd name="f53" fmla="*/ f35 1 330481"/>
                <a:gd name="f54" fmla="*/ f36 1 469187"/>
                <a:gd name="f55" fmla="*/ f37 1 330481"/>
                <a:gd name="f56" fmla="*/ f38 1 469187"/>
                <a:gd name="f57" fmla="*/ f39 1 330481"/>
                <a:gd name="f58" fmla="*/ f40 1 330481"/>
                <a:gd name="f59" fmla="*/ f41 1 469187"/>
                <a:gd name="f60" fmla="*/ f42 1 330481"/>
                <a:gd name="f61" fmla="*/ f43 1 469187"/>
                <a:gd name="f62" fmla="*/ f44 1 330481"/>
                <a:gd name="f63" fmla="*/ f45 1 469187"/>
                <a:gd name="f64" fmla="*/ f46 1 330481"/>
                <a:gd name="f65" fmla="*/ f47 1 469187"/>
                <a:gd name="f66" fmla="*/ f48 1 330481"/>
                <a:gd name="f67" fmla="*/ f49 1 469187"/>
                <a:gd name="f68" fmla="*/ f50 1 330481"/>
                <a:gd name="f69" fmla="*/ f51 1 469187"/>
                <a:gd name="f70" fmla="*/ f26 1 f33"/>
                <a:gd name="f71" fmla="*/ f27 1 f33"/>
                <a:gd name="f72" fmla="*/ f26 1 f34"/>
                <a:gd name="f73" fmla="*/ f28 1 f34"/>
                <a:gd name="f74" fmla="*/ f53 1 f33"/>
                <a:gd name="f75" fmla="*/ f54 1 f34"/>
                <a:gd name="f76" fmla="*/ f55 1 f33"/>
                <a:gd name="f77" fmla="*/ f56 1 f34"/>
                <a:gd name="f78" fmla="*/ f57 1 f33"/>
                <a:gd name="f79" fmla="*/ f58 1 f33"/>
                <a:gd name="f80" fmla="*/ f59 1 f34"/>
                <a:gd name="f81" fmla="*/ f60 1 f33"/>
                <a:gd name="f82" fmla="*/ f61 1 f34"/>
                <a:gd name="f83" fmla="*/ f62 1 f33"/>
                <a:gd name="f84" fmla="*/ f63 1 f34"/>
                <a:gd name="f85" fmla="*/ f64 1 f33"/>
                <a:gd name="f86" fmla="*/ f65 1 f34"/>
                <a:gd name="f87" fmla="*/ f66 1 f33"/>
                <a:gd name="f88" fmla="*/ f67 1 f34"/>
                <a:gd name="f89" fmla="*/ f68 1 f33"/>
                <a:gd name="f90" fmla="*/ f69 1 f34"/>
                <a:gd name="f91" fmla="*/ f70 f24 1"/>
                <a:gd name="f92" fmla="*/ f71 f24 1"/>
                <a:gd name="f93" fmla="*/ f73 f25 1"/>
                <a:gd name="f94" fmla="*/ f72 f25 1"/>
                <a:gd name="f95" fmla="*/ f74 f24 1"/>
                <a:gd name="f96" fmla="*/ f75 f25 1"/>
                <a:gd name="f97" fmla="*/ f76 f24 1"/>
                <a:gd name="f98" fmla="*/ f77 f25 1"/>
                <a:gd name="f99" fmla="*/ f78 f24 1"/>
                <a:gd name="f100" fmla="*/ f79 f24 1"/>
                <a:gd name="f101" fmla="*/ f80 f25 1"/>
                <a:gd name="f102" fmla="*/ f81 f24 1"/>
                <a:gd name="f103" fmla="*/ f82 f25 1"/>
                <a:gd name="f104" fmla="*/ f83 f24 1"/>
                <a:gd name="f105" fmla="*/ f84 f25 1"/>
                <a:gd name="f106" fmla="*/ f85 f24 1"/>
                <a:gd name="f107" fmla="*/ f86 f25 1"/>
                <a:gd name="f108" fmla="*/ f87 f24 1"/>
                <a:gd name="f109" fmla="*/ f88 f25 1"/>
                <a:gd name="f110" fmla="*/ f89 f24 1"/>
                <a:gd name="f111" fmla="*/ f9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9" y="f98"/>
                </a:cxn>
                <a:cxn ang="f52">
                  <a:pos x="f100" y="f101"/>
                </a:cxn>
                <a:cxn ang="f52">
                  <a:pos x="f102" y="f103"/>
                </a:cxn>
                <a:cxn ang="f52">
                  <a:pos x="f102" y="f103"/>
                </a:cxn>
                <a:cxn ang="f52">
                  <a:pos x="f104" y="f105"/>
                </a:cxn>
                <a:cxn ang="f52">
                  <a:pos x="f106" y="f107"/>
                </a:cxn>
                <a:cxn ang="f52">
                  <a:pos x="f108" y="f109"/>
                </a:cxn>
                <a:cxn ang="f52">
                  <a:pos x="f110" y="f111"/>
                </a:cxn>
              </a:cxnLst>
              <a:rect l="f91" t="f94" r="f92" b="f93"/>
              <a:pathLst>
                <a:path w="330481" h="469187">
                  <a:moveTo>
                    <a:pt x="f5" y="f8"/>
                  </a:moveTo>
                  <a:lnTo>
                    <a:pt x="f9" y="f10"/>
                  </a:lnTo>
                  <a:lnTo>
                    <a:pt x="f11" y="f10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5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" name="Freeform: Shape 1061">
              <a:extLst>
                <a:ext uri="{FF2B5EF4-FFF2-40B4-BE49-F238E27FC236}">
                  <a16:creationId xmlns:a16="http://schemas.microsoft.com/office/drawing/2014/main" id="{C2F443B9-8DCE-DE69-B53E-046A23C9561E}"/>
                </a:ext>
              </a:extLst>
            </p:cNvPr>
            <p:cNvSpPr/>
            <p:nvPr/>
          </p:nvSpPr>
          <p:spPr>
            <a:xfrm>
              <a:off x="8657292" y="4860941"/>
              <a:ext cx="302117" cy="4339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2119"/>
                <a:gd name="f7" fmla="val 433952"/>
                <a:gd name="f8" fmla="val 375"/>
                <a:gd name="f9" fmla="val 5248"/>
                <a:gd name="f10" fmla="val 299745"/>
                <a:gd name="f11" fmla="val 300495"/>
                <a:gd name="f12" fmla="val 433577"/>
                <a:gd name="f13" fmla="val 432703"/>
                <a:gd name="f14" fmla="+- 0 0 -90"/>
                <a:gd name="f15" fmla="*/ f3 1 302119"/>
                <a:gd name="f16" fmla="*/ f4 1 43395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02119"/>
                <a:gd name="f25" fmla="*/ f21 1 433952"/>
                <a:gd name="f26" fmla="*/ 0 f22 1"/>
                <a:gd name="f27" fmla="*/ 0 f21 1"/>
                <a:gd name="f28" fmla="*/ 375 f22 1"/>
                <a:gd name="f29" fmla="*/ 5248 f21 1"/>
                <a:gd name="f30" fmla="*/ 299745 f22 1"/>
                <a:gd name="f31" fmla="*/ 433952 f21 1"/>
                <a:gd name="f32" fmla="*/ 300495 f22 1"/>
                <a:gd name="f33" fmla="*/ 433577 f21 1"/>
                <a:gd name="f34" fmla="*/ 302119 f22 1"/>
                <a:gd name="f35" fmla="*/ 432703 f21 1"/>
                <a:gd name="f36" fmla="+- f23 0 f1"/>
                <a:gd name="f37" fmla="*/ f26 1 302119"/>
                <a:gd name="f38" fmla="*/ f27 1 433952"/>
                <a:gd name="f39" fmla="*/ f28 1 302119"/>
                <a:gd name="f40" fmla="*/ f29 1 433952"/>
                <a:gd name="f41" fmla="*/ f30 1 302119"/>
                <a:gd name="f42" fmla="*/ f31 1 433952"/>
                <a:gd name="f43" fmla="*/ f32 1 302119"/>
                <a:gd name="f44" fmla="*/ f33 1 433952"/>
                <a:gd name="f45" fmla="*/ f34 1 302119"/>
                <a:gd name="f46" fmla="*/ f35 1 433952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302119" h="433952">
                  <a:moveTo>
                    <a:pt x="f5" y="f5"/>
                  </a:moveTo>
                  <a:lnTo>
                    <a:pt x="f8" y="f9"/>
                  </a:lnTo>
                  <a:lnTo>
                    <a:pt x="f10" y="f7"/>
                  </a:lnTo>
                  <a:lnTo>
                    <a:pt x="f11" y="f12"/>
                  </a:lnTo>
                  <a:lnTo>
                    <a:pt x="f6" y="f13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" name="Freeform: Shape 1062">
              <a:extLst>
                <a:ext uri="{FF2B5EF4-FFF2-40B4-BE49-F238E27FC236}">
                  <a16:creationId xmlns:a16="http://schemas.microsoft.com/office/drawing/2014/main" id="{5D0B3D57-DE9C-07C6-0CEF-06CF19BB4867}"/>
                </a:ext>
              </a:extLst>
            </p:cNvPr>
            <p:cNvSpPr/>
            <p:nvPr/>
          </p:nvSpPr>
          <p:spPr>
            <a:xfrm>
              <a:off x="8571174" y="5353245"/>
              <a:ext cx="456203" cy="5616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6205"/>
                <a:gd name="f7" fmla="val 561651"/>
                <a:gd name="f8" fmla="val 435090"/>
                <a:gd name="f9" fmla="val 3749"/>
                <a:gd name="f10" fmla="val 433466"/>
                <a:gd name="f11" fmla="val 3124"/>
                <a:gd name="f12" fmla="val 432092"/>
                <a:gd name="f13" fmla="val 2124"/>
                <a:gd name="f14" fmla="val 431504"/>
                <a:gd name="f15" fmla="val 1774"/>
                <a:gd name="f16" fmla="val 430992"/>
                <a:gd name="f17" fmla="val 1300"/>
                <a:gd name="f18" fmla="val 430592"/>
                <a:gd name="f19" fmla="val 750"/>
                <a:gd name="f20" fmla="val 28"/>
                <a:gd name="f21" fmla="val 241154"/>
                <a:gd name="f22" fmla="val 91"/>
                <a:gd name="f23" fmla="val 241404"/>
                <a:gd name="f24" fmla="val 241654"/>
                <a:gd name="f25" fmla="val 241904"/>
                <a:gd name="f26" fmla="val -9"/>
                <a:gd name="f27" fmla="val 242191"/>
                <a:gd name="f28" fmla="val 242491"/>
                <a:gd name="f29" fmla="val 242778"/>
                <a:gd name="f30" fmla="val 22518"/>
                <a:gd name="f31" fmla="val 501800"/>
                <a:gd name="f32" fmla="val 27766"/>
                <a:gd name="f33" fmla="val 456206"/>
                <a:gd name="f34" fmla="val 317748"/>
                <a:gd name="f35" fmla="val 435965"/>
                <a:gd name="f36" fmla="val 3873"/>
                <a:gd name="f37" fmla="+- 0 0 -90"/>
                <a:gd name="f38" fmla="*/ f3 1 456205"/>
                <a:gd name="f39" fmla="*/ f4 1 561651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456205"/>
                <a:gd name="f48" fmla="*/ f44 1 561651"/>
                <a:gd name="f49" fmla="*/ 435090 f45 1"/>
                <a:gd name="f50" fmla="*/ 3749 f44 1"/>
                <a:gd name="f51" fmla="*/ 433466 f45 1"/>
                <a:gd name="f52" fmla="*/ 3124 f44 1"/>
                <a:gd name="f53" fmla="*/ 432092 f45 1"/>
                <a:gd name="f54" fmla="*/ 2124 f44 1"/>
                <a:gd name="f55" fmla="*/ 430592 f45 1"/>
                <a:gd name="f56" fmla="*/ 750 f44 1"/>
                <a:gd name="f57" fmla="*/ 0 f44 1"/>
                <a:gd name="f58" fmla="*/ 28 f45 1"/>
                <a:gd name="f59" fmla="*/ 241154 f44 1"/>
                <a:gd name="f60" fmla="*/ 241904 f44 1"/>
                <a:gd name="f61" fmla="*/ 242778 f44 1"/>
                <a:gd name="f62" fmla="*/ 22518 f45 1"/>
                <a:gd name="f63" fmla="*/ 501800 f44 1"/>
                <a:gd name="f64" fmla="*/ 27766 f45 1"/>
                <a:gd name="f65" fmla="*/ 561651 f44 1"/>
                <a:gd name="f66" fmla="*/ 456206 f45 1"/>
                <a:gd name="f67" fmla="*/ 317748 f44 1"/>
                <a:gd name="f68" fmla="*/ 435965 f45 1"/>
                <a:gd name="f69" fmla="*/ 3873 f44 1"/>
                <a:gd name="f70" fmla="+- f46 0 f1"/>
                <a:gd name="f71" fmla="*/ f49 1 456205"/>
                <a:gd name="f72" fmla="*/ f50 1 561651"/>
                <a:gd name="f73" fmla="*/ f51 1 456205"/>
                <a:gd name="f74" fmla="*/ f52 1 561651"/>
                <a:gd name="f75" fmla="*/ f53 1 456205"/>
                <a:gd name="f76" fmla="*/ f54 1 561651"/>
                <a:gd name="f77" fmla="*/ f55 1 456205"/>
                <a:gd name="f78" fmla="*/ f56 1 561651"/>
                <a:gd name="f79" fmla="*/ f57 1 561651"/>
                <a:gd name="f80" fmla="*/ f58 1 456205"/>
                <a:gd name="f81" fmla="*/ f59 1 561651"/>
                <a:gd name="f82" fmla="*/ f60 1 561651"/>
                <a:gd name="f83" fmla="*/ f61 1 561651"/>
                <a:gd name="f84" fmla="*/ f62 1 456205"/>
                <a:gd name="f85" fmla="*/ f63 1 561651"/>
                <a:gd name="f86" fmla="*/ f64 1 456205"/>
                <a:gd name="f87" fmla="*/ f65 1 561651"/>
                <a:gd name="f88" fmla="*/ f66 1 456205"/>
                <a:gd name="f89" fmla="*/ f67 1 561651"/>
                <a:gd name="f90" fmla="*/ f68 1 456205"/>
                <a:gd name="f91" fmla="*/ f69 1 561651"/>
                <a:gd name="f92" fmla="*/ f40 1 f47"/>
                <a:gd name="f93" fmla="*/ f41 1 f47"/>
                <a:gd name="f94" fmla="*/ f40 1 f48"/>
                <a:gd name="f95" fmla="*/ f42 1 f48"/>
                <a:gd name="f96" fmla="*/ f71 1 f47"/>
                <a:gd name="f97" fmla="*/ f72 1 f48"/>
                <a:gd name="f98" fmla="*/ f73 1 f47"/>
                <a:gd name="f99" fmla="*/ f74 1 f48"/>
                <a:gd name="f100" fmla="*/ f75 1 f47"/>
                <a:gd name="f101" fmla="*/ f76 1 f48"/>
                <a:gd name="f102" fmla="*/ f77 1 f47"/>
                <a:gd name="f103" fmla="*/ f78 1 f48"/>
                <a:gd name="f104" fmla="*/ f79 1 f48"/>
                <a:gd name="f105" fmla="*/ f80 1 f47"/>
                <a:gd name="f106" fmla="*/ f81 1 f48"/>
                <a:gd name="f107" fmla="*/ f82 1 f48"/>
                <a:gd name="f108" fmla="*/ f83 1 f48"/>
                <a:gd name="f109" fmla="*/ f84 1 f47"/>
                <a:gd name="f110" fmla="*/ f85 1 f48"/>
                <a:gd name="f111" fmla="*/ f86 1 f47"/>
                <a:gd name="f112" fmla="*/ f87 1 f48"/>
                <a:gd name="f113" fmla="*/ f88 1 f47"/>
                <a:gd name="f114" fmla="*/ f89 1 f48"/>
                <a:gd name="f115" fmla="*/ f90 1 f47"/>
                <a:gd name="f116" fmla="*/ f91 1 f48"/>
                <a:gd name="f117" fmla="*/ f92 f38 1"/>
                <a:gd name="f118" fmla="*/ f93 f38 1"/>
                <a:gd name="f119" fmla="*/ f95 f39 1"/>
                <a:gd name="f120" fmla="*/ f94 f39 1"/>
                <a:gd name="f121" fmla="*/ f96 f38 1"/>
                <a:gd name="f122" fmla="*/ f97 f39 1"/>
                <a:gd name="f123" fmla="*/ f98 f38 1"/>
                <a:gd name="f124" fmla="*/ f99 f39 1"/>
                <a:gd name="f125" fmla="*/ f100 f38 1"/>
                <a:gd name="f126" fmla="*/ f101 f39 1"/>
                <a:gd name="f127" fmla="*/ f102 f38 1"/>
                <a:gd name="f128" fmla="*/ f103 f39 1"/>
                <a:gd name="f129" fmla="*/ f104 f39 1"/>
                <a:gd name="f130" fmla="*/ f105 f38 1"/>
                <a:gd name="f131" fmla="*/ f106 f39 1"/>
                <a:gd name="f132" fmla="*/ f107 f39 1"/>
                <a:gd name="f133" fmla="*/ f108 f39 1"/>
                <a:gd name="f134" fmla="*/ f109 f38 1"/>
                <a:gd name="f135" fmla="*/ f110 f39 1"/>
                <a:gd name="f136" fmla="*/ f111 f38 1"/>
                <a:gd name="f137" fmla="*/ f112 f39 1"/>
                <a:gd name="f138" fmla="*/ f113 f38 1"/>
                <a:gd name="f139" fmla="*/ f114 f39 1"/>
                <a:gd name="f140" fmla="*/ f115 f38 1"/>
                <a:gd name="f141" fmla="*/ f116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7" y="f128"/>
                </a:cxn>
                <a:cxn ang="f70">
                  <a:pos x="f127" y="f129"/>
                </a:cxn>
                <a:cxn ang="f70">
                  <a:pos x="f130" y="f131"/>
                </a:cxn>
                <a:cxn ang="f70">
                  <a:pos x="f130" y="f132"/>
                </a:cxn>
                <a:cxn ang="f70">
                  <a:pos x="f130" y="f133"/>
                </a:cxn>
                <a:cxn ang="f70">
                  <a:pos x="f134" y="f135"/>
                </a:cxn>
                <a:cxn ang="f70">
                  <a:pos x="f136" y="f137"/>
                </a:cxn>
                <a:cxn ang="f70">
                  <a:pos x="f138" y="f139"/>
                </a:cxn>
                <a:cxn ang="f70">
                  <a:pos x="f140" y="f141"/>
                </a:cxn>
              </a:cxnLst>
              <a:rect l="f117" t="f120" r="f118" b="f119"/>
              <a:pathLst>
                <a:path w="456205" h="56165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19"/>
                  </a:lnTo>
                  <a:lnTo>
                    <a:pt x="f18" y="f5"/>
                  </a:lnTo>
                  <a:lnTo>
                    <a:pt x="f20" y="f21"/>
                  </a:ln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6" y="f28"/>
                    <a:pt x="f20" y="f29"/>
                  </a:cubicBezTo>
                  <a:lnTo>
                    <a:pt x="f30" y="f31"/>
                  </a:lnTo>
                  <a:lnTo>
                    <a:pt x="f32" y="f7"/>
                  </a:lnTo>
                  <a:lnTo>
                    <a:pt x="f33" y="f34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" name="Freeform: Shape 1063">
              <a:extLst>
                <a:ext uri="{FF2B5EF4-FFF2-40B4-BE49-F238E27FC236}">
                  <a16:creationId xmlns:a16="http://schemas.microsoft.com/office/drawing/2014/main" id="{0C77C352-33D6-3850-8452-EA571B61DD76}"/>
                </a:ext>
              </a:extLst>
            </p:cNvPr>
            <p:cNvSpPr/>
            <p:nvPr/>
          </p:nvSpPr>
          <p:spPr>
            <a:xfrm>
              <a:off x="8960909" y="4459108"/>
              <a:ext cx="371337" cy="1434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1339"/>
                <a:gd name="f7" fmla="val 1434927"/>
                <a:gd name="f8" fmla="val 371340"/>
                <a:gd name="f9" fmla="val 1350212"/>
                <a:gd name="f10" fmla="val 260638"/>
                <a:gd name="f11" fmla="val 1191900"/>
                <a:gd name="f12" fmla="val 212408"/>
                <a:gd name="f13" fmla="val 292259"/>
                <a:gd name="f14" fmla="val 17493"/>
                <a:gd name="f15" fmla="val 283887"/>
                <a:gd name="f16" fmla="val 20741"/>
                <a:gd name="f17" fmla="val 335366"/>
                <a:gd name="f18" fmla="val 21616"/>
                <a:gd name="f19" fmla="val 347861"/>
                <a:gd name="f20" fmla="val 51978"/>
                <a:gd name="f21" fmla="val 821173"/>
                <a:gd name="f22" fmla="val 56101"/>
                <a:gd name="f23" fmla="val 887021"/>
                <a:gd name="f24" fmla="val 887771"/>
                <a:gd name="f25" fmla="val 56163"/>
                <a:gd name="f26" fmla="val 888521"/>
                <a:gd name="f27" fmla="val 889271"/>
                <a:gd name="f28" fmla="val 890020"/>
                <a:gd name="f29" fmla="val 890645"/>
                <a:gd name="f30" fmla="val 891269"/>
                <a:gd name="f31" fmla="val 891894"/>
                <a:gd name="f32" fmla="val 55926"/>
                <a:gd name="f33" fmla="val 892507"/>
                <a:gd name="f34" fmla="val 55676"/>
                <a:gd name="f35" fmla="val 893094"/>
                <a:gd name="f36" fmla="val 55351"/>
                <a:gd name="f37" fmla="val 893644"/>
                <a:gd name="f38" fmla="val 54227"/>
                <a:gd name="f39" fmla="val 895393"/>
                <a:gd name="f40" fmla="val 53352"/>
                <a:gd name="f41" fmla="val 896018"/>
                <a:gd name="f42" fmla="val 51853"/>
                <a:gd name="f43" fmla="val 897017"/>
                <a:gd name="f44" fmla="val 51490"/>
                <a:gd name="f45" fmla="val 897117"/>
                <a:gd name="f46" fmla="val 51103"/>
                <a:gd name="f47" fmla="val 50728"/>
                <a:gd name="f48" fmla="val 70970"/>
                <a:gd name="f49" fmla="val 1212267"/>
                <a:gd name="f50" fmla="val 1212892"/>
                <a:gd name="f51" fmla="val 223903"/>
                <a:gd name="f52" fmla="val 1434928"/>
                <a:gd name="f53" fmla="val 225903"/>
                <a:gd name="f54" fmla="val 1433803"/>
                <a:gd name="f55" fmla="+- 0 0 -90"/>
                <a:gd name="f56" fmla="*/ f3 1 371339"/>
                <a:gd name="f57" fmla="*/ f4 1 1434927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371339"/>
                <a:gd name="f66" fmla="*/ f62 1 1434927"/>
                <a:gd name="f67" fmla="*/ 371340 f63 1"/>
                <a:gd name="f68" fmla="*/ 1350212 f62 1"/>
                <a:gd name="f69" fmla="*/ 260638 f63 1"/>
                <a:gd name="f70" fmla="*/ 1191900 f62 1"/>
                <a:gd name="f71" fmla="*/ 212408 f63 1"/>
                <a:gd name="f72" fmla="*/ 292259 f62 1"/>
                <a:gd name="f73" fmla="*/ 0 f63 1"/>
                <a:gd name="f74" fmla="*/ 0 f62 1"/>
                <a:gd name="f75" fmla="*/ 17493 f63 1"/>
                <a:gd name="f76" fmla="*/ 283887 f62 1"/>
                <a:gd name="f77" fmla="*/ 20741 f63 1"/>
                <a:gd name="f78" fmla="*/ 335366 f62 1"/>
                <a:gd name="f79" fmla="*/ 21616 f63 1"/>
                <a:gd name="f80" fmla="*/ 347861 f62 1"/>
                <a:gd name="f81" fmla="*/ 51978 f63 1"/>
                <a:gd name="f82" fmla="*/ 821173 f62 1"/>
                <a:gd name="f83" fmla="*/ 56101 f63 1"/>
                <a:gd name="f84" fmla="*/ 887021 f62 1"/>
                <a:gd name="f85" fmla="*/ 887771 f62 1"/>
                <a:gd name="f86" fmla="*/ 890020 f62 1"/>
                <a:gd name="f87" fmla="*/ 891894 f62 1"/>
                <a:gd name="f88" fmla="*/ 55351 f63 1"/>
                <a:gd name="f89" fmla="*/ 893644 f62 1"/>
                <a:gd name="f90" fmla="*/ 54227 f63 1"/>
                <a:gd name="f91" fmla="*/ 895393 f62 1"/>
                <a:gd name="f92" fmla="*/ 53352 f63 1"/>
                <a:gd name="f93" fmla="*/ 896018 f62 1"/>
                <a:gd name="f94" fmla="*/ 51853 f63 1"/>
                <a:gd name="f95" fmla="*/ 897017 f62 1"/>
                <a:gd name="f96" fmla="*/ 50728 f63 1"/>
                <a:gd name="f97" fmla="*/ 70970 f63 1"/>
                <a:gd name="f98" fmla="*/ 1212267 f62 1"/>
                <a:gd name="f99" fmla="*/ 1212892 f62 1"/>
                <a:gd name="f100" fmla="*/ 223903 f63 1"/>
                <a:gd name="f101" fmla="*/ 1434928 f62 1"/>
                <a:gd name="f102" fmla="*/ 225903 f63 1"/>
                <a:gd name="f103" fmla="*/ 1433803 f62 1"/>
                <a:gd name="f104" fmla="+- f64 0 f1"/>
                <a:gd name="f105" fmla="*/ f67 1 371339"/>
                <a:gd name="f106" fmla="*/ f68 1 1434927"/>
                <a:gd name="f107" fmla="*/ f69 1 371339"/>
                <a:gd name="f108" fmla="*/ f70 1 1434927"/>
                <a:gd name="f109" fmla="*/ f71 1 371339"/>
                <a:gd name="f110" fmla="*/ f72 1 1434927"/>
                <a:gd name="f111" fmla="*/ f73 1 371339"/>
                <a:gd name="f112" fmla="*/ f74 1 1434927"/>
                <a:gd name="f113" fmla="*/ f75 1 371339"/>
                <a:gd name="f114" fmla="*/ f76 1 1434927"/>
                <a:gd name="f115" fmla="*/ f77 1 371339"/>
                <a:gd name="f116" fmla="*/ f78 1 1434927"/>
                <a:gd name="f117" fmla="*/ f79 1 371339"/>
                <a:gd name="f118" fmla="*/ f80 1 1434927"/>
                <a:gd name="f119" fmla="*/ f81 1 371339"/>
                <a:gd name="f120" fmla="*/ f82 1 1434927"/>
                <a:gd name="f121" fmla="*/ f83 1 371339"/>
                <a:gd name="f122" fmla="*/ f84 1 1434927"/>
                <a:gd name="f123" fmla="*/ f85 1 1434927"/>
                <a:gd name="f124" fmla="*/ f86 1 1434927"/>
                <a:gd name="f125" fmla="*/ f87 1 1434927"/>
                <a:gd name="f126" fmla="*/ f88 1 371339"/>
                <a:gd name="f127" fmla="*/ f89 1 1434927"/>
                <a:gd name="f128" fmla="*/ f90 1 371339"/>
                <a:gd name="f129" fmla="*/ f91 1 1434927"/>
                <a:gd name="f130" fmla="*/ f92 1 371339"/>
                <a:gd name="f131" fmla="*/ f93 1 1434927"/>
                <a:gd name="f132" fmla="*/ f94 1 371339"/>
                <a:gd name="f133" fmla="*/ f95 1 1434927"/>
                <a:gd name="f134" fmla="*/ f96 1 371339"/>
                <a:gd name="f135" fmla="*/ f97 1 371339"/>
                <a:gd name="f136" fmla="*/ f98 1 1434927"/>
                <a:gd name="f137" fmla="*/ f99 1 1434927"/>
                <a:gd name="f138" fmla="*/ f100 1 371339"/>
                <a:gd name="f139" fmla="*/ f101 1 1434927"/>
                <a:gd name="f140" fmla="*/ f102 1 371339"/>
                <a:gd name="f141" fmla="*/ f103 1 1434927"/>
                <a:gd name="f142" fmla="*/ f58 1 f65"/>
                <a:gd name="f143" fmla="*/ f59 1 f65"/>
                <a:gd name="f144" fmla="*/ f58 1 f66"/>
                <a:gd name="f145" fmla="*/ f60 1 f66"/>
                <a:gd name="f146" fmla="*/ f105 1 f65"/>
                <a:gd name="f147" fmla="*/ f106 1 f66"/>
                <a:gd name="f148" fmla="*/ f107 1 f65"/>
                <a:gd name="f149" fmla="*/ f108 1 f66"/>
                <a:gd name="f150" fmla="*/ f109 1 f65"/>
                <a:gd name="f151" fmla="*/ f110 1 f66"/>
                <a:gd name="f152" fmla="*/ f111 1 f65"/>
                <a:gd name="f153" fmla="*/ f112 1 f66"/>
                <a:gd name="f154" fmla="*/ f113 1 f65"/>
                <a:gd name="f155" fmla="*/ f114 1 f66"/>
                <a:gd name="f156" fmla="*/ f115 1 f65"/>
                <a:gd name="f157" fmla="*/ f116 1 f66"/>
                <a:gd name="f158" fmla="*/ f117 1 f65"/>
                <a:gd name="f159" fmla="*/ f118 1 f66"/>
                <a:gd name="f160" fmla="*/ f119 1 f65"/>
                <a:gd name="f161" fmla="*/ f120 1 f66"/>
                <a:gd name="f162" fmla="*/ f121 1 f65"/>
                <a:gd name="f163" fmla="*/ f122 1 f66"/>
                <a:gd name="f164" fmla="*/ f123 1 f66"/>
                <a:gd name="f165" fmla="*/ f124 1 f66"/>
                <a:gd name="f166" fmla="*/ f125 1 f66"/>
                <a:gd name="f167" fmla="*/ f126 1 f65"/>
                <a:gd name="f168" fmla="*/ f127 1 f66"/>
                <a:gd name="f169" fmla="*/ f128 1 f65"/>
                <a:gd name="f170" fmla="*/ f129 1 f66"/>
                <a:gd name="f171" fmla="*/ f130 1 f65"/>
                <a:gd name="f172" fmla="*/ f131 1 f66"/>
                <a:gd name="f173" fmla="*/ f132 1 f65"/>
                <a:gd name="f174" fmla="*/ f133 1 f66"/>
                <a:gd name="f175" fmla="*/ f134 1 f65"/>
                <a:gd name="f176" fmla="*/ f135 1 f65"/>
                <a:gd name="f177" fmla="*/ f136 1 f66"/>
                <a:gd name="f178" fmla="*/ f137 1 f66"/>
                <a:gd name="f179" fmla="*/ f138 1 f65"/>
                <a:gd name="f180" fmla="*/ f139 1 f66"/>
                <a:gd name="f181" fmla="*/ f140 1 f65"/>
                <a:gd name="f182" fmla="*/ f141 1 f66"/>
                <a:gd name="f183" fmla="*/ f142 f56 1"/>
                <a:gd name="f184" fmla="*/ f143 f56 1"/>
                <a:gd name="f185" fmla="*/ f145 f57 1"/>
                <a:gd name="f186" fmla="*/ f144 f57 1"/>
                <a:gd name="f187" fmla="*/ f146 f56 1"/>
                <a:gd name="f188" fmla="*/ f147 f57 1"/>
                <a:gd name="f189" fmla="*/ f148 f56 1"/>
                <a:gd name="f190" fmla="*/ f149 f57 1"/>
                <a:gd name="f191" fmla="*/ f150 f56 1"/>
                <a:gd name="f192" fmla="*/ f151 f57 1"/>
                <a:gd name="f193" fmla="*/ f152 f56 1"/>
                <a:gd name="f194" fmla="*/ f153 f57 1"/>
                <a:gd name="f195" fmla="*/ f154 f56 1"/>
                <a:gd name="f196" fmla="*/ f155 f57 1"/>
                <a:gd name="f197" fmla="*/ f156 f56 1"/>
                <a:gd name="f198" fmla="*/ f157 f57 1"/>
                <a:gd name="f199" fmla="*/ f158 f56 1"/>
                <a:gd name="f200" fmla="*/ f159 f57 1"/>
                <a:gd name="f201" fmla="*/ f160 f56 1"/>
                <a:gd name="f202" fmla="*/ f161 f57 1"/>
                <a:gd name="f203" fmla="*/ f162 f56 1"/>
                <a:gd name="f204" fmla="*/ f163 f57 1"/>
                <a:gd name="f205" fmla="*/ f164 f57 1"/>
                <a:gd name="f206" fmla="*/ f165 f57 1"/>
                <a:gd name="f207" fmla="*/ f166 f57 1"/>
                <a:gd name="f208" fmla="*/ f167 f56 1"/>
                <a:gd name="f209" fmla="*/ f168 f57 1"/>
                <a:gd name="f210" fmla="*/ f169 f56 1"/>
                <a:gd name="f211" fmla="*/ f170 f57 1"/>
                <a:gd name="f212" fmla="*/ f171 f56 1"/>
                <a:gd name="f213" fmla="*/ f172 f57 1"/>
                <a:gd name="f214" fmla="*/ f173 f56 1"/>
                <a:gd name="f215" fmla="*/ f174 f57 1"/>
                <a:gd name="f216" fmla="*/ f175 f56 1"/>
                <a:gd name="f217" fmla="*/ f176 f56 1"/>
                <a:gd name="f218" fmla="*/ f177 f57 1"/>
                <a:gd name="f219" fmla="*/ f178 f57 1"/>
                <a:gd name="f220" fmla="*/ f179 f56 1"/>
                <a:gd name="f221" fmla="*/ f180 f57 1"/>
                <a:gd name="f222" fmla="*/ f181 f56 1"/>
                <a:gd name="f223" fmla="*/ f182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87" y="f188"/>
                </a:cxn>
                <a:cxn ang="f104">
                  <a:pos x="f189" y="f190"/>
                </a:cxn>
                <a:cxn ang="f104">
                  <a:pos x="f189" y="f190"/>
                </a:cxn>
                <a:cxn ang="f104">
                  <a:pos x="f189" y="f190"/>
                </a:cxn>
                <a:cxn ang="f104">
                  <a:pos x="f189" y="f190"/>
                </a:cxn>
                <a:cxn ang="f104">
                  <a:pos x="f189" y="f190"/>
                </a:cxn>
                <a:cxn ang="f104">
                  <a:pos x="f191" y="f192"/>
                </a:cxn>
                <a:cxn ang="f104">
                  <a:pos x="f193" y="f194"/>
                </a:cxn>
                <a:cxn ang="f104">
                  <a:pos x="f195" y="f196"/>
                </a:cxn>
                <a:cxn ang="f104">
                  <a:pos x="f197" y="f198"/>
                </a:cxn>
                <a:cxn ang="f104">
                  <a:pos x="f199" y="f200"/>
                </a:cxn>
                <a:cxn ang="f104">
                  <a:pos x="f201" y="f202"/>
                </a:cxn>
                <a:cxn ang="f104">
                  <a:pos x="f203" y="f204"/>
                </a:cxn>
                <a:cxn ang="f104">
                  <a:pos x="f203" y="f205"/>
                </a:cxn>
                <a:cxn ang="f104">
                  <a:pos x="f203" y="f206"/>
                </a:cxn>
                <a:cxn ang="f104">
                  <a:pos x="f203" y="f207"/>
                </a:cxn>
                <a:cxn ang="f104">
                  <a:pos x="f208" y="f209"/>
                </a:cxn>
                <a:cxn ang="f104">
                  <a:pos x="f210" y="f211"/>
                </a:cxn>
                <a:cxn ang="f104">
                  <a:pos x="f210" y="f211"/>
                </a:cxn>
                <a:cxn ang="f104">
                  <a:pos x="f212" y="f213"/>
                </a:cxn>
                <a:cxn ang="f104">
                  <a:pos x="f214" y="f215"/>
                </a:cxn>
                <a:cxn ang="f104">
                  <a:pos x="f216" y="f215"/>
                </a:cxn>
                <a:cxn ang="f104">
                  <a:pos x="f217" y="f218"/>
                </a:cxn>
                <a:cxn ang="f104">
                  <a:pos x="f217" y="f218"/>
                </a:cxn>
                <a:cxn ang="f104">
                  <a:pos x="f217" y="f219"/>
                </a:cxn>
                <a:cxn ang="f104">
                  <a:pos x="f220" y="f221"/>
                </a:cxn>
                <a:cxn ang="f104">
                  <a:pos x="f222" y="f223"/>
                </a:cxn>
              </a:cxnLst>
              <a:rect l="f183" t="f186" r="f184" b="f185"/>
              <a:pathLst>
                <a:path w="371339" h="1434927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0" y="f11"/>
                    <a:pt x="f10" y="f11"/>
                    <a:pt x="f10" y="f11"/>
                  </a:cubicBezTo>
                  <a:lnTo>
                    <a:pt x="f10" y="f11"/>
                  </a:lnTo>
                  <a:lnTo>
                    <a:pt x="f12" y="f13"/>
                  </a:lnTo>
                  <a:lnTo>
                    <a:pt x="f5" y="f5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2" y="f24"/>
                  </a:lnTo>
                  <a:cubicBezTo>
                    <a:pt x="f25" y="f26"/>
                    <a:pt x="f25" y="f27"/>
                    <a:pt x="f22" y="f28"/>
                  </a:cubicBezTo>
                  <a:cubicBezTo>
                    <a:pt x="f25" y="f29"/>
                    <a:pt x="f25" y="f30"/>
                    <a:pt x="f22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cubicBezTo>
                    <a:pt x="f38" y="f39"/>
                    <a:pt x="f38" y="f39"/>
                    <a:pt x="f38" y="f39"/>
                  </a:cubicBezTo>
                  <a:cubicBezTo>
                    <a:pt x="f38" y="f39"/>
                    <a:pt x="f38" y="f39"/>
                    <a:pt x="f40" y="f41"/>
                  </a:cubicBezTo>
                  <a:lnTo>
                    <a:pt x="f42" y="f43"/>
                  </a:lnTo>
                  <a:cubicBezTo>
                    <a:pt x="f44" y="f45"/>
                    <a:pt x="f46" y="f45"/>
                    <a:pt x="f47" y="f43"/>
                  </a:cubicBezTo>
                  <a:lnTo>
                    <a:pt x="f48" y="f49"/>
                  </a:lnTo>
                  <a:lnTo>
                    <a:pt x="f48" y="f49"/>
                  </a:lnTo>
                  <a:cubicBezTo>
                    <a:pt x="f48" y="f49"/>
                    <a:pt x="f48" y="f49"/>
                    <a:pt x="f48" y="f50"/>
                  </a:cubicBezTo>
                  <a:lnTo>
                    <a:pt x="f51" y="f52"/>
                  </a:lnTo>
                  <a:lnTo>
                    <a:pt x="f53" y="f54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" name="Freeform: Shape 1064">
              <a:extLst>
                <a:ext uri="{FF2B5EF4-FFF2-40B4-BE49-F238E27FC236}">
                  <a16:creationId xmlns:a16="http://schemas.microsoft.com/office/drawing/2014/main" id="{FC13CAF6-A537-88BB-6C75-345D6098CFE0}"/>
                </a:ext>
              </a:extLst>
            </p:cNvPr>
            <p:cNvSpPr/>
            <p:nvPr/>
          </p:nvSpPr>
          <p:spPr>
            <a:xfrm>
              <a:off x="8454624" y="5674117"/>
              <a:ext cx="727313" cy="9423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7310"/>
                <a:gd name="f7" fmla="val 942374"/>
                <a:gd name="f8" fmla="val 235898"/>
                <a:gd name="f9" fmla="val 728959"/>
                <a:gd name="f10" fmla="val 235836"/>
                <a:gd name="f11" fmla="val 728172"/>
                <a:gd name="f12" fmla="val 727373"/>
                <a:gd name="f13" fmla="val 726586"/>
                <a:gd name="f14" fmla="val 725961"/>
                <a:gd name="f15" fmla="val 725336"/>
                <a:gd name="f16" fmla="val 724711"/>
                <a:gd name="f17" fmla="val 236773"/>
                <a:gd name="f18" fmla="val 722962"/>
                <a:gd name="f19" fmla="val 237010"/>
                <a:gd name="f20" fmla="val 722312"/>
                <a:gd name="f21" fmla="val 237310"/>
                <a:gd name="f22" fmla="val 721688"/>
                <a:gd name="f23" fmla="val 237647"/>
                <a:gd name="f24" fmla="val 721088"/>
                <a:gd name="f25" fmla="val 238647"/>
                <a:gd name="f26" fmla="val 720088"/>
                <a:gd name="f27" fmla="val 239134"/>
                <a:gd name="f28" fmla="val 719451"/>
                <a:gd name="f29" fmla="val 239721"/>
                <a:gd name="f30" fmla="val 718901"/>
                <a:gd name="f31" fmla="val 240396"/>
                <a:gd name="f32" fmla="val 718464"/>
                <a:gd name="f33" fmla="val 504157"/>
                <a:gd name="f34" fmla="val 564400"/>
                <a:gd name="f35" fmla="val 490413"/>
                <a:gd name="f36" fmla="val 366854"/>
                <a:gd name="f37" fmla="val 490351"/>
                <a:gd name="f38" fmla="val 365942"/>
                <a:gd name="f39" fmla="val 365017"/>
                <a:gd name="f40" fmla="val 364105"/>
                <a:gd name="f41" fmla="val 363105"/>
                <a:gd name="f42" fmla="val 362730"/>
                <a:gd name="f43" fmla="val 490675"/>
                <a:gd name="f44" fmla="val 362031"/>
                <a:gd name="f45" fmla="val 491000"/>
                <a:gd name="f46" fmla="val 361356"/>
                <a:gd name="f47" fmla="val 491412"/>
                <a:gd name="f48" fmla="val 360731"/>
                <a:gd name="f49" fmla="val 491613"/>
                <a:gd name="f50" fmla="val 360169"/>
                <a:gd name="f51" fmla="val 491862"/>
                <a:gd name="f52" fmla="val 359619"/>
                <a:gd name="f53" fmla="val 492162"/>
                <a:gd name="f54" fmla="val 359107"/>
                <a:gd name="f55" fmla="val 492912"/>
                <a:gd name="f56" fmla="val 358482"/>
                <a:gd name="f57" fmla="val 493162"/>
                <a:gd name="f58" fmla="val 358107"/>
                <a:gd name="f59" fmla="val 493687"/>
                <a:gd name="f60" fmla="val 357495"/>
                <a:gd name="f61" fmla="val 494262"/>
                <a:gd name="f62" fmla="val 356958"/>
                <a:gd name="f63" fmla="val 494911"/>
                <a:gd name="f64" fmla="val 356483"/>
                <a:gd name="f65" fmla="val 727311"/>
                <a:gd name="f66" fmla="val 222037"/>
                <a:gd name="f67" fmla="val 574377"/>
                <a:gd name="f68" fmla="val 144688"/>
                <a:gd name="f69" fmla="val 244902"/>
                <a:gd name="f70" fmla="val 246652"/>
                <a:gd name="f71" fmla="val 144812"/>
                <a:gd name="f72" fmla="val 247402"/>
                <a:gd name="f73" fmla="val 248151"/>
                <a:gd name="f74" fmla="val 248901"/>
                <a:gd name="f75" fmla="val 249651"/>
                <a:gd name="f76" fmla="val 250275"/>
                <a:gd name="f77" fmla="val 250900"/>
                <a:gd name="f78" fmla="val 144488"/>
                <a:gd name="f79" fmla="val 251500"/>
                <a:gd name="f80" fmla="val 144238"/>
                <a:gd name="f81" fmla="val 252087"/>
                <a:gd name="f82" fmla="val 143938"/>
                <a:gd name="f83" fmla="val 252649"/>
                <a:gd name="f84" fmla="val 253274"/>
                <a:gd name="f85" fmla="val 253899"/>
                <a:gd name="f86" fmla="val 143063"/>
                <a:gd name="f87" fmla="val 254399"/>
                <a:gd name="f88" fmla="val 141814"/>
                <a:gd name="f89" fmla="val 255648"/>
                <a:gd name="f90" fmla="val 140314"/>
                <a:gd name="f91" fmla="val 257023"/>
                <a:gd name="f92" fmla="val 117199"/>
                <a:gd name="f93" fmla="val 270143"/>
                <a:gd name="f94" fmla="val 113201"/>
                <a:gd name="f95" fmla="val 272392"/>
                <a:gd name="f96" fmla="val 336741"/>
                <a:gd name="f97" fmla="val 14744"/>
                <a:gd name="f98" fmla="val 359357"/>
                <a:gd name="f99" fmla="val 360107"/>
                <a:gd name="f100" fmla="val 14981"/>
                <a:gd name="f101" fmla="val 360419"/>
                <a:gd name="f102" fmla="val 15193"/>
                <a:gd name="f103" fmla="val 360756"/>
                <a:gd name="f104" fmla="val 15368"/>
                <a:gd name="f105" fmla="val 361106"/>
                <a:gd name="f106" fmla="val 361731"/>
                <a:gd name="f107" fmla="val 362106"/>
                <a:gd name="f108" fmla="val 363855"/>
                <a:gd name="f109" fmla="val 27863"/>
                <a:gd name="f110" fmla="val 488055"/>
                <a:gd name="f111" fmla="val 91960"/>
                <a:gd name="f112" fmla="val 587141"/>
                <a:gd name="f113" fmla="val 587891"/>
                <a:gd name="f114" fmla="val 92285"/>
                <a:gd name="f115" fmla="val 588478"/>
                <a:gd name="f116" fmla="val 92535"/>
                <a:gd name="f117" fmla="val 589115"/>
                <a:gd name="f118" fmla="val 92710"/>
                <a:gd name="f119" fmla="val 589765"/>
                <a:gd name="f120" fmla="val 92747"/>
                <a:gd name="f121" fmla="val 590427"/>
                <a:gd name="f122" fmla="val 591102"/>
                <a:gd name="f123" fmla="val 591764"/>
                <a:gd name="f124" fmla="val 592514"/>
                <a:gd name="f125" fmla="val 125446"/>
                <a:gd name="f126" fmla="val 246893"/>
                <a:gd name="f127" fmla="val 870903"/>
                <a:gd name="f128" fmla="val 234399"/>
                <a:gd name="f129" fmla="val 727585"/>
                <a:gd name="f130" fmla="+- 0 0 -90"/>
                <a:gd name="f131" fmla="*/ f3 1 727310"/>
                <a:gd name="f132" fmla="*/ f4 1 942374"/>
                <a:gd name="f133" fmla="val f5"/>
                <a:gd name="f134" fmla="val f6"/>
                <a:gd name="f135" fmla="val f7"/>
                <a:gd name="f136" fmla="*/ f130 f0 1"/>
                <a:gd name="f137" fmla="+- f135 0 f133"/>
                <a:gd name="f138" fmla="+- f134 0 f133"/>
                <a:gd name="f139" fmla="*/ f136 1 f2"/>
                <a:gd name="f140" fmla="*/ f138 1 727310"/>
                <a:gd name="f141" fmla="*/ f137 1 942374"/>
                <a:gd name="f142" fmla="*/ 235898 f138 1"/>
                <a:gd name="f143" fmla="*/ 728959 f137 1"/>
                <a:gd name="f144" fmla="*/ 726586 f137 1"/>
                <a:gd name="f145" fmla="*/ 724711 f137 1"/>
                <a:gd name="f146" fmla="*/ 236773 f138 1"/>
                <a:gd name="f147" fmla="*/ 722962 f137 1"/>
                <a:gd name="f148" fmla="*/ 237647 f138 1"/>
                <a:gd name="f149" fmla="*/ 721088 f137 1"/>
                <a:gd name="f150" fmla="*/ 238647 f138 1"/>
                <a:gd name="f151" fmla="*/ 720088 f137 1"/>
                <a:gd name="f152" fmla="*/ 240396 f138 1"/>
                <a:gd name="f153" fmla="*/ 718464 f137 1"/>
                <a:gd name="f154" fmla="*/ 504157 f138 1"/>
                <a:gd name="f155" fmla="*/ 564400 f137 1"/>
                <a:gd name="f156" fmla="*/ 490413 f138 1"/>
                <a:gd name="f157" fmla="*/ 366854 f137 1"/>
                <a:gd name="f158" fmla="*/ 364105 f137 1"/>
                <a:gd name="f159" fmla="*/ 362730 f137 1"/>
                <a:gd name="f160" fmla="*/ 491412 f138 1"/>
                <a:gd name="f161" fmla="*/ 360731 f137 1"/>
                <a:gd name="f162" fmla="*/ 492162 f138 1"/>
                <a:gd name="f163" fmla="*/ 359107 f137 1"/>
                <a:gd name="f164" fmla="*/ 493162 f138 1"/>
                <a:gd name="f165" fmla="*/ 358107 f137 1"/>
                <a:gd name="f166" fmla="*/ 494911 f138 1"/>
                <a:gd name="f167" fmla="*/ 356483 f137 1"/>
                <a:gd name="f168" fmla="*/ 727311 f138 1"/>
                <a:gd name="f169" fmla="*/ 222037 f137 1"/>
                <a:gd name="f170" fmla="*/ 574377 f138 1"/>
                <a:gd name="f171" fmla="*/ 0 f137 1"/>
                <a:gd name="f172" fmla="*/ 144688 f138 1"/>
                <a:gd name="f173" fmla="*/ 244902 f137 1"/>
                <a:gd name="f174" fmla="*/ 246652 f137 1"/>
                <a:gd name="f175" fmla="*/ 248901 f137 1"/>
                <a:gd name="f176" fmla="*/ 250900 f137 1"/>
                <a:gd name="f177" fmla="*/ 143938 f138 1"/>
                <a:gd name="f178" fmla="*/ 252649 f137 1"/>
                <a:gd name="f179" fmla="*/ 143063 f138 1"/>
                <a:gd name="f180" fmla="*/ 254399 f137 1"/>
                <a:gd name="f181" fmla="*/ 141814 f138 1"/>
                <a:gd name="f182" fmla="*/ 255648 f137 1"/>
                <a:gd name="f183" fmla="*/ 140314 f138 1"/>
                <a:gd name="f184" fmla="*/ 257023 f137 1"/>
                <a:gd name="f185" fmla="*/ 117199 f138 1"/>
                <a:gd name="f186" fmla="*/ 270143 f137 1"/>
                <a:gd name="f187" fmla="*/ 113201 f138 1"/>
                <a:gd name="f188" fmla="*/ 272392 f137 1"/>
                <a:gd name="f189" fmla="*/ 0 f138 1"/>
                <a:gd name="f190" fmla="*/ 336741 f137 1"/>
                <a:gd name="f191" fmla="*/ 14744 f138 1"/>
                <a:gd name="f192" fmla="*/ 359357 f137 1"/>
                <a:gd name="f193" fmla="*/ 360107 f137 1"/>
                <a:gd name="f194" fmla="*/ 15368 f138 1"/>
                <a:gd name="f195" fmla="*/ 361106 f137 1"/>
                <a:gd name="f196" fmla="*/ 362106 f137 1"/>
                <a:gd name="f197" fmla="*/ 363855 f137 1"/>
                <a:gd name="f198" fmla="*/ 27863 f138 1"/>
                <a:gd name="f199" fmla="*/ 488055 f137 1"/>
                <a:gd name="f200" fmla="*/ 91960 f138 1"/>
                <a:gd name="f201" fmla="*/ 587141 f137 1"/>
                <a:gd name="f202" fmla="*/ 587891 f137 1"/>
                <a:gd name="f203" fmla="*/ 92710 f138 1"/>
                <a:gd name="f204" fmla="*/ 589765 f137 1"/>
                <a:gd name="f205" fmla="*/ 591764 f137 1"/>
                <a:gd name="f206" fmla="*/ 592514 f137 1"/>
                <a:gd name="f207" fmla="*/ 125446 f138 1"/>
                <a:gd name="f208" fmla="*/ 942374 f137 1"/>
                <a:gd name="f209" fmla="*/ 246893 f138 1"/>
                <a:gd name="f210" fmla="*/ 870903 f137 1"/>
                <a:gd name="f211" fmla="*/ 234399 f138 1"/>
                <a:gd name="f212" fmla="*/ 727585 f137 1"/>
                <a:gd name="f213" fmla="+- f139 0 f1"/>
                <a:gd name="f214" fmla="*/ f142 1 727310"/>
                <a:gd name="f215" fmla="*/ f143 1 942374"/>
                <a:gd name="f216" fmla="*/ f144 1 942374"/>
                <a:gd name="f217" fmla="*/ f145 1 942374"/>
                <a:gd name="f218" fmla="*/ f146 1 727310"/>
                <a:gd name="f219" fmla="*/ f147 1 942374"/>
                <a:gd name="f220" fmla="*/ f148 1 727310"/>
                <a:gd name="f221" fmla="*/ f149 1 942374"/>
                <a:gd name="f222" fmla="*/ f150 1 727310"/>
                <a:gd name="f223" fmla="*/ f151 1 942374"/>
                <a:gd name="f224" fmla="*/ f152 1 727310"/>
                <a:gd name="f225" fmla="*/ f153 1 942374"/>
                <a:gd name="f226" fmla="*/ f154 1 727310"/>
                <a:gd name="f227" fmla="*/ f155 1 942374"/>
                <a:gd name="f228" fmla="*/ f156 1 727310"/>
                <a:gd name="f229" fmla="*/ f157 1 942374"/>
                <a:gd name="f230" fmla="*/ f158 1 942374"/>
                <a:gd name="f231" fmla="*/ f159 1 942374"/>
                <a:gd name="f232" fmla="*/ f160 1 727310"/>
                <a:gd name="f233" fmla="*/ f161 1 942374"/>
                <a:gd name="f234" fmla="*/ f162 1 727310"/>
                <a:gd name="f235" fmla="*/ f163 1 942374"/>
                <a:gd name="f236" fmla="*/ f164 1 727310"/>
                <a:gd name="f237" fmla="*/ f165 1 942374"/>
                <a:gd name="f238" fmla="*/ f166 1 727310"/>
                <a:gd name="f239" fmla="*/ f167 1 942374"/>
                <a:gd name="f240" fmla="*/ f168 1 727310"/>
                <a:gd name="f241" fmla="*/ f169 1 942374"/>
                <a:gd name="f242" fmla="*/ f170 1 727310"/>
                <a:gd name="f243" fmla="*/ f171 1 942374"/>
                <a:gd name="f244" fmla="*/ f172 1 727310"/>
                <a:gd name="f245" fmla="*/ f173 1 942374"/>
                <a:gd name="f246" fmla="*/ f174 1 942374"/>
                <a:gd name="f247" fmla="*/ f175 1 942374"/>
                <a:gd name="f248" fmla="*/ f176 1 942374"/>
                <a:gd name="f249" fmla="*/ f177 1 727310"/>
                <a:gd name="f250" fmla="*/ f178 1 942374"/>
                <a:gd name="f251" fmla="*/ f179 1 727310"/>
                <a:gd name="f252" fmla="*/ f180 1 942374"/>
                <a:gd name="f253" fmla="*/ f181 1 727310"/>
                <a:gd name="f254" fmla="*/ f182 1 942374"/>
                <a:gd name="f255" fmla="*/ f183 1 727310"/>
                <a:gd name="f256" fmla="*/ f184 1 942374"/>
                <a:gd name="f257" fmla="*/ f185 1 727310"/>
                <a:gd name="f258" fmla="*/ f186 1 942374"/>
                <a:gd name="f259" fmla="*/ f187 1 727310"/>
                <a:gd name="f260" fmla="*/ f188 1 942374"/>
                <a:gd name="f261" fmla="*/ f189 1 727310"/>
                <a:gd name="f262" fmla="*/ f190 1 942374"/>
                <a:gd name="f263" fmla="*/ f191 1 727310"/>
                <a:gd name="f264" fmla="*/ f192 1 942374"/>
                <a:gd name="f265" fmla="*/ f193 1 942374"/>
                <a:gd name="f266" fmla="*/ f194 1 727310"/>
                <a:gd name="f267" fmla="*/ f195 1 942374"/>
                <a:gd name="f268" fmla="*/ f196 1 942374"/>
                <a:gd name="f269" fmla="*/ f197 1 942374"/>
                <a:gd name="f270" fmla="*/ f198 1 727310"/>
                <a:gd name="f271" fmla="*/ f199 1 942374"/>
                <a:gd name="f272" fmla="*/ f200 1 727310"/>
                <a:gd name="f273" fmla="*/ f201 1 942374"/>
                <a:gd name="f274" fmla="*/ f202 1 942374"/>
                <a:gd name="f275" fmla="*/ f203 1 727310"/>
                <a:gd name="f276" fmla="*/ f204 1 942374"/>
                <a:gd name="f277" fmla="*/ f205 1 942374"/>
                <a:gd name="f278" fmla="*/ f206 1 942374"/>
                <a:gd name="f279" fmla="*/ f207 1 727310"/>
                <a:gd name="f280" fmla="*/ f208 1 942374"/>
                <a:gd name="f281" fmla="*/ f209 1 727310"/>
                <a:gd name="f282" fmla="*/ f210 1 942374"/>
                <a:gd name="f283" fmla="*/ f211 1 727310"/>
                <a:gd name="f284" fmla="*/ f212 1 942374"/>
                <a:gd name="f285" fmla="*/ f133 1 f140"/>
                <a:gd name="f286" fmla="*/ f134 1 f140"/>
                <a:gd name="f287" fmla="*/ f133 1 f141"/>
                <a:gd name="f288" fmla="*/ f135 1 f141"/>
                <a:gd name="f289" fmla="*/ f214 1 f140"/>
                <a:gd name="f290" fmla="*/ f215 1 f141"/>
                <a:gd name="f291" fmla="*/ f216 1 f141"/>
                <a:gd name="f292" fmla="*/ f217 1 f141"/>
                <a:gd name="f293" fmla="*/ f218 1 f140"/>
                <a:gd name="f294" fmla="*/ f219 1 f141"/>
                <a:gd name="f295" fmla="*/ f220 1 f140"/>
                <a:gd name="f296" fmla="*/ f221 1 f141"/>
                <a:gd name="f297" fmla="*/ f222 1 f140"/>
                <a:gd name="f298" fmla="*/ f223 1 f141"/>
                <a:gd name="f299" fmla="*/ f224 1 f140"/>
                <a:gd name="f300" fmla="*/ f225 1 f141"/>
                <a:gd name="f301" fmla="*/ f226 1 f140"/>
                <a:gd name="f302" fmla="*/ f227 1 f141"/>
                <a:gd name="f303" fmla="*/ f228 1 f140"/>
                <a:gd name="f304" fmla="*/ f229 1 f141"/>
                <a:gd name="f305" fmla="*/ f230 1 f141"/>
                <a:gd name="f306" fmla="*/ f231 1 f141"/>
                <a:gd name="f307" fmla="*/ f232 1 f140"/>
                <a:gd name="f308" fmla="*/ f233 1 f141"/>
                <a:gd name="f309" fmla="*/ f234 1 f140"/>
                <a:gd name="f310" fmla="*/ f235 1 f141"/>
                <a:gd name="f311" fmla="*/ f236 1 f140"/>
                <a:gd name="f312" fmla="*/ f237 1 f141"/>
                <a:gd name="f313" fmla="*/ f238 1 f140"/>
                <a:gd name="f314" fmla="*/ f239 1 f141"/>
                <a:gd name="f315" fmla="*/ f240 1 f140"/>
                <a:gd name="f316" fmla="*/ f241 1 f141"/>
                <a:gd name="f317" fmla="*/ f242 1 f140"/>
                <a:gd name="f318" fmla="*/ f243 1 f141"/>
                <a:gd name="f319" fmla="*/ f244 1 f140"/>
                <a:gd name="f320" fmla="*/ f245 1 f141"/>
                <a:gd name="f321" fmla="*/ f246 1 f141"/>
                <a:gd name="f322" fmla="*/ f247 1 f141"/>
                <a:gd name="f323" fmla="*/ f248 1 f141"/>
                <a:gd name="f324" fmla="*/ f249 1 f140"/>
                <a:gd name="f325" fmla="*/ f250 1 f141"/>
                <a:gd name="f326" fmla="*/ f251 1 f140"/>
                <a:gd name="f327" fmla="*/ f252 1 f141"/>
                <a:gd name="f328" fmla="*/ f253 1 f140"/>
                <a:gd name="f329" fmla="*/ f254 1 f141"/>
                <a:gd name="f330" fmla="*/ f255 1 f140"/>
                <a:gd name="f331" fmla="*/ f256 1 f141"/>
                <a:gd name="f332" fmla="*/ f257 1 f140"/>
                <a:gd name="f333" fmla="*/ f258 1 f141"/>
                <a:gd name="f334" fmla="*/ f259 1 f140"/>
                <a:gd name="f335" fmla="*/ f260 1 f141"/>
                <a:gd name="f336" fmla="*/ f261 1 f140"/>
                <a:gd name="f337" fmla="*/ f262 1 f141"/>
                <a:gd name="f338" fmla="*/ f263 1 f140"/>
                <a:gd name="f339" fmla="*/ f264 1 f141"/>
                <a:gd name="f340" fmla="*/ f265 1 f141"/>
                <a:gd name="f341" fmla="*/ f266 1 f140"/>
                <a:gd name="f342" fmla="*/ f267 1 f141"/>
                <a:gd name="f343" fmla="*/ f268 1 f141"/>
                <a:gd name="f344" fmla="*/ f269 1 f141"/>
                <a:gd name="f345" fmla="*/ f270 1 f140"/>
                <a:gd name="f346" fmla="*/ f271 1 f141"/>
                <a:gd name="f347" fmla="*/ f272 1 f140"/>
                <a:gd name="f348" fmla="*/ f273 1 f141"/>
                <a:gd name="f349" fmla="*/ f274 1 f141"/>
                <a:gd name="f350" fmla="*/ f275 1 f140"/>
                <a:gd name="f351" fmla="*/ f276 1 f141"/>
                <a:gd name="f352" fmla="*/ f277 1 f141"/>
                <a:gd name="f353" fmla="*/ f278 1 f141"/>
                <a:gd name="f354" fmla="*/ f279 1 f140"/>
                <a:gd name="f355" fmla="*/ f280 1 f141"/>
                <a:gd name="f356" fmla="*/ f281 1 f140"/>
                <a:gd name="f357" fmla="*/ f282 1 f141"/>
                <a:gd name="f358" fmla="*/ f283 1 f140"/>
                <a:gd name="f359" fmla="*/ f284 1 f141"/>
                <a:gd name="f360" fmla="*/ f285 f131 1"/>
                <a:gd name="f361" fmla="*/ f286 f131 1"/>
                <a:gd name="f362" fmla="*/ f288 f132 1"/>
                <a:gd name="f363" fmla="*/ f287 f132 1"/>
                <a:gd name="f364" fmla="*/ f289 f131 1"/>
                <a:gd name="f365" fmla="*/ f290 f132 1"/>
                <a:gd name="f366" fmla="*/ f291 f132 1"/>
                <a:gd name="f367" fmla="*/ f292 f132 1"/>
                <a:gd name="f368" fmla="*/ f293 f131 1"/>
                <a:gd name="f369" fmla="*/ f294 f132 1"/>
                <a:gd name="f370" fmla="*/ f295 f131 1"/>
                <a:gd name="f371" fmla="*/ f296 f132 1"/>
                <a:gd name="f372" fmla="*/ f297 f131 1"/>
                <a:gd name="f373" fmla="*/ f298 f132 1"/>
                <a:gd name="f374" fmla="*/ f299 f131 1"/>
                <a:gd name="f375" fmla="*/ f300 f132 1"/>
                <a:gd name="f376" fmla="*/ f301 f131 1"/>
                <a:gd name="f377" fmla="*/ f302 f132 1"/>
                <a:gd name="f378" fmla="*/ f303 f131 1"/>
                <a:gd name="f379" fmla="*/ f304 f132 1"/>
                <a:gd name="f380" fmla="*/ f305 f132 1"/>
                <a:gd name="f381" fmla="*/ f306 f132 1"/>
                <a:gd name="f382" fmla="*/ f307 f131 1"/>
                <a:gd name="f383" fmla="*/ f308 f132 1"/>
                <a:gd name="f384" fmla="*/ f309 f131 1"/>
                <a:gd name="f385" fmla="*/ f310 f132 1"/>
                <a:gd name="f386" fmla="*/ f311 f131 1"/>
                <a:gd name="f387" fmla="*/ f312 f132 1"/>
                <a:gd name="f388" fmla="*/ f313 f131 1"/>
                <a:gd name="f389" fmla="*/ f314 f132 1"/>
                <a:gd name="f390" fmla="*/ f315 f131 1"/>
                <a:gd name="f391" fmla="*/ f316 f132 1"/>
                <a:gd name="f392" fmla="*/ f317 f131 1"/>
                <a:gd name="f393" fmla="*/ f318 f132 1"/>
                <a:gd name="f394" fmla="*/ f319 f131 1"/>
                <a:gd name="f395" fmla="*/ f320 f132 1"/>
                <a:gd name="f396" fmla="*/ f321 f132 1"/>
                <a:gd name="f397" fmla="*/ f322 f132 1"/>
                <a:gd name="f398" fmla="*/ f323 f132 1"/>
                <a:gd name="f399" fmla="*/ f324 f131 1"/>
                <a:gd name="f400" fmla="*/ f325 f132 1"/>
                <a:gd name="f401" fmla="*/ f326 f131 1"/>
                <a:gd name="f402" fmla="*/ f327 f132 1"/>
                <a:gd name="f403" fmla="*/ f328 f131 1"/>
                <a:gd name="f404" fmla="*/ f329 f132 1"/>
                <a:gd name="f405" fmla="*/ f330 f131 1"/>
                <a:gd name="f406" fmla="*/ f331 f132 1"/>
                <a:gd name="f407" fmla="*/ f332 f131 1"/>
                <a:gd name="f408" fmla="*/ f333 f132 1"/>
                <a:gd name="f409" fmla="*/ f334 f131 1"/>
                <a:gd name="f410" fmla="*/ f335 f132 1"/>
                <a:gd name="f411" fmla="*/ f336 f131 1"/>
                <a:gd name="f412" fmla="*/ f337 f132 1"/>
                <a:gd name="f413" fmla="*/ f338 f131 1"/>
                <a:gd name="f414" fmla="*/ f339 f132 1"/>
                <a:gd name="f415" fmla="*/ f340 f132 1"/>
                <a:gd name="f416" fmla="*/ f341 f131 1"/>
                <a:gd name="f417" fmla="*/ f342 f132 1"/>
                <a:gd name="f418" fmla="*/ f343 f132 1"/>
                <a:gd name="f419" fmla="*/ f344 f132 1"/>
                <a:gd name="f420" fmla="*/ f345 f131 1"/>
                <a:gd name="f421" fmla="*/ f346 f132 1"/>
                <a:gd name="f422" fmla="*/ f347 f131 1"/>
                <a:gd name="f423" fmla="*/ f348 f132 1"/>
                <a:gd name="f424" fmla="*/ f349 f132 1"/>
                <a:gd name="f425" fmla="*/ f350 f131 1"/>
                <a:gd name="f426" fmla="*/ f351 f132 1"/>
                <a:gd name="f427" fmla="*/ f352 f132 1"/>
                <a:gd name="f428" fmla="*/ f353 f132 1"/>
                <a:gd name="f429" fmla="*/ f354 f131 1"/>
                <a:gd name="f430" fmla="*/ f355 f132 1"/>
                <a:gd name="f431" fmla="*/ f356 f131 1"/>
                <a:gd name="f432" fmla="*/ f357 f132 1"/>
                <a:gd name="f433" fmla="*/ f358 f131 1"/>
                <a:gd name="f434" fmla="*/ f359 f1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13">
                  <a:pos x="f364" y="f365"/>
                </a:cxn>
                <a:cxn ang="f213">
                  <a:pos x="f364" y="f366"/>
                </a:cxn>
                <a:cxn ang="f213">
                  <a:pos x="f364" y="f367"/>
                </a:cxn>
                <a:cxn ang="f213">
                  <a:pos x="f368" y="f369"/>
                </a:cxn>
                <a:cxn ang="f213">
                  <a:pos x="f370" y="f371"/>
                </a:cxn>
                <a:cxn ang="f213">
                  <a:pos x="f372" y="f373"/>
                </a:cxn>
                <a:cxn ang="f213">
                  <a:pos x="f374" y="f375"/>
                </a:cxn>
                <a:cxn ang="f213">
                  <a:pos x="f374" y="f375"/>
                </a:cxn>
                <a:cxn ang="f213">
                  <a:pos x="f376" y="f377"/>
                </a:cxn>
                <a:cxn ang="f213">
                  <a:pos x="f378" y="f379"/>
                </a:cxn>
                <a:cxn ang="f213">
                  <a:pos x="f378" y="f379"/>
                </a:cxn>
                <a:cxn ang="f213">
                  <a:pos x="f378" y="f380"/>
                </a:cxn>
                <a:cxn ang="f213">
                  <a:pos x="f378" y="f381"/>
                </a:cxn>
                <a:cxn ang="f213">
                  <a:pos x="f382" y="f383"/>
                </a:cxn>
                <a:cxn ang="f213">
                  <a:pos x="f384" y="f385"/>
                </a:cxn>
                <a:cxn ang="f213">
                  <a:pos x="f386" y="f387"/>
                </a:cxn>
                <a:cxn ang="f213">
                  <a:pos x="f388" y="f389"/>
                </a:cxn>
                <a:cxn ang="f213">
                  <a:pos x="f388" y="f389"/>
                </a:cxn>
                <a:cxn ang="f213">
                  <a:pos x="f390" y="f391"/>
                </a:cxn>
                <a:cxn ang="f213">
                  <a:pos x="f392" y="f393"/>
                </a:cxn>
                <a:cxn ang="f213">
                  <a:pos x="f392" y="f393"/>
                </a:cxn>
                <a:cxn ang="f213">
                  <a:pos x="f392" y="f393"/>
                </a:cxn>
                <a:cxn ang="f213">
                  <a:pos x="f394" y="f395"/>
                </a:cxn>
                <a:cxn ang="f213">
                  <a:pos x="f394" y="f396"/>
                </a:cxn>
                <a:cxn ang="f213">
                  <a:pos x="f394" y="f396"/>
                </a:cxn>
                <a:cxn ang="f213">
                  <a:pos x="f394" y="f397"/>
                </a:cxn>
                <a:cxn ang="f213">
                  <a:pos x="f394" y="f398"/>
                </a:cxn>
                <a:cxn ang="f213">
                  <a:pos x="f399" y="f400"/>
                </a:cxn>
                <a:cxn ang="f213">
                  <a:pos x="f401" y="f402"/>
                </a:cxn>
                <a:cxn ang="f213">
                  <a:pos x="f403" y="f404"/>
                </a:cxn>
                <a:cxn ang="f213">
                  <a:pos x="f405" y="f406"/>
                </a:cxn>
                <a:cxn ang="f213">
                  <a:pos x="f405" y="f406"/>
                </a:cxn>
                <a:cxn ang="f213">
                  <a:pos x="f407" y="f408"/>
                </a:cxn>
                <a:cxn ang="f213">
                  <a:pos x="f407" y="f408"/>
                </a:cxn>
                <a:cxn ang="f213">
                  <a:pos x="f409" y="f410"/>
                </a:cxn>
                <a:cxn ang="f213">
                  <a:pos x="f409" y="f410"/>
                </a:cxn>
                <a:cxn ang="f213">
                  <a:pos x="f411" y="f412"/>
                </a:cxn>
                <a:cxn ang="f213">
                  <a:pos x="f413" y="f414"/>
                </a:cxn>
                <a:cxn ang="f213">
                  <a:pos x="f413" y="f415"/>
                </a:cxn>
                <a:cxn ang="f213">
                  <a:pos x="f416" y="f417"/>
                </a:cxn>
                <a:cxn ang="f213">
                  <a:pos x="f416" y="f417"/>
                </a:cxn>
                <a:cxn ang="f213">
                  <a:pos x="f416" y="f418"/>
                </a:cxn>
                <a:cxn ang="f213">
                  <a:pos x="f416" y="f419"/>
                </a:cxn>
                <a:cxn ang="f213">
                  <a:pos x="f416" y="f419"/>
                </a:cxn>
                <a:cxn ang="f213">
                  <a:pos x="f420" y="f421"/>
                </a:cxn>
                <a:cxn ang="f213">
                  <a:pos x="f422" y="f423"/>
                </a:cxn>
                <a:cxn ang="f213">
                  <a:pos x="f422" y="f424"/>
                </a:cxn>
                <a:cxn ang="f213">
                  <a:pos x="f425" y="f426"/>
                </a:cxn>
                <a:cxn ang="f213">
                  <a:pos x="f425" y="f427"/>
                </a:cxn>
                <a:cxn ang="f213">
                  <a:pos x="f425" y="f428"/>
                </a:cxn>
                <a:cxn ang="f213">
                  <a:pos x="f429" y="f430"/>
                </a:cxn>
                <a:cxn ang="f213">
                  <a:pos x="f431" y="f432"/>
                </a:cxn>
                <a:cxn ang="f213">
                  <a:pos x="f433" y="f434"/>
                </a:cxn>
              </a:cxnLst>
              <a:rect l="f360" t="f363" r="f361" b="f362"/>
              <a:pathLst>
                <a:path w="727310" h="94237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0" y="f14"/>
                    <a:pt x="f10" y="f15"/>
                    <a:pt x="f8" y="f16"/>
                  </a:cubicBez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7" y="f39"/>
                    <a:pt x="f35" y="f40"/>
                  </a:cubicBezTo>
                  <a:cubicBezTo>
                    <a:pt x="f35" y="f40"/>
                    <a:pt x="f35" y="f41"/>
                    <a:pt x="f35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63" y="f64"/>
                  </a:cubicBezTo>
                  <a:lnTo>
                    <a:pt x="f63" y="f64"/>
                  </a:lnTo>
                  <a:lnTo>
                    <a:pt x="f65" y="f66"/>
                  </a:lnTo>
                  <a:lnTo>
                    <a:pt x="f67" y="f5"/>
                  </a:lnTo>
                  <a:lnTo>
                    <a:pt x="f67" y="f5"/>
                  </a:lnTo>
                  <a:lnTo>
                    <a:pt x="f67" y="f5"/>
                  </a:lnTo>
                  <a:lnTo>
                    <a:pt x="f68" y="f69"/>
                  </a:lnTo>
                  <a:lnTo>
                    <a:pt x="f68" y="f70"/>
                  </a:lnTo>
                  <a:cubicBezTo>
                    <a:pt x="f68" y="f70"/>
                    <a:pt x="f68" y="f70"/>
                    <a:pt x="f68" y="f70"/>
                  </a:cubicBezTo>
                  <a:cubicBezTo>
                    <a:pt x="f71" y="f72"/>
                    <a:pt x="f71" y="f73"/>
                    <a:pt x="f68" y="f74"/>
                  </a:cubicBezTo>
                  <a:cubicBezTo>
                    <a:pt x="f68" y="f75"/>
                    <a:pt x="f68" y="f76"/>
                    <a:pt x="f68" y="f77"/>
                  </a:cubicBezTo>
                  <a:cubicBezTo>
                    <a:pt x="f78" y="f79"/>
                    <a:pt x="f80" y="f81"/>
                    <a:pt x="f82" y="f83"/>
                  </a:cubicBezTo>
                  <a:cubicBezTo>
                    <a:pt x="f82" y="f84"/>
                    <a:pt x="f82" y="f85"/>
                    <a:pt x="f86" y="f87"/>
                  </a:cubicBezTo>
                  <a:lnTo>
                    <a:pt x="f88" y="f89"/>
                  </a:lnTo>
                  <a:lnTo>
                    <a:pt x="f90" y="f91"/>
                  </a:lnTo>
                  <a:lnTo>
                    <a:pt x="f90" y="f91"/>
                  </a:lnTo>
                  <a:lnTo>
                    <a:pt x="f92" y="f93"/>
                  </a:lnTo>
                  <a:lnTo>
                    <a:pt x="f92" y="f93"/>
                  </a:lnTo>
                  <a:lnTo>
                    <a:pt x="f94" y="f95"/>
                  </a:lnTo>
                  <a:lnTo>
                    <a:pt x="f94" y="f95"/>
                  </a:lnTo>
                  <a:lnTo>
                    <a:pt x="f5" y="f96"/>
                  </a:lnTo>
                  <a:lnTo>
                    <a:pt x="f97" y="f98"/>
                  </a:lnTo>
                  <a:lnTo>
                    <a:pt x="f97" y="f99"/>
                  </a:lnTo>
                  <a:cubicBezTo>
                    <a:pt x="f100" y="f101"/>
                    <a:pt x="f102" y="f103"/>
                    <a:pt x="f104" y="f105"/>
                  </a:cubicBezTo>
                  <a:lnTo>
                    <a:pt x="f104" y="f105"/>
                  </a:lnTo>
                  <a:cubicBezTo>
                    <a:pt x="f104" y="f105"/>
                    <a:pt x="f104" y="f106"/>
                    <a:pt x="f104" y="f107"/>
                  </a:cubicBezTo>
                  <a:lnTo>
                    <a:pt x="f104" y="f108"/>
                  </a:lnTo>
                  <a:cubicBezTo>
                    <a:pt x="f104" y="f108"/>
                    <a:pt x="f104" y="f108"/>
                    <a:pt x="f104" y="f108"/>
                  </a:cubicBezTo>
                  <a:lnTo>
                    <a:pt x="f109" y="f110"/>
                  </a:lnTo>
                  <a:lnTo>
                    <a:pt x="f111" y="f112"/>
                  </a:lnTo>
                  <a:lnTo>
                    <a:pt x="f111" y="f113"/>
                  </a:lnTo>
                  <a:cubicBezTo>
                    <a:pt x="f114" y="f115"/>
                    <a:pt x="f116" y="f117"/>
                    <a:pt x="f118" y="f119"/>
                  </a:cubicBezTo>
                  <a:cubicBezTo>
                    <a:pt x="f120" y="f121"/>
                    <a:pt x="f120" y="f122"/>
                    <a:pt x="f118" y="f123"/>
                  </a:cubicBezTo>
                  <a:cubicBezTo>
                    <a:pt x="f118" y="f123"/>
                    <a:pt x="f118" y="f123"/>
                    <a:pt x="f118" y="f124"/>
                  </a:cubicBezTo>
                  <a:lnTo>
                    <a:pt x="f125" y="f7"/>
                  </a:lnTo>
                  <a:lnTo>
                    <a:pt x="f126" y="f127"/>
                  </a:lnTo>
                  <a:lnTo>
                    <a:pt x="f128" y="f12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" name="Freeform: Shape 1065">
              <a:extLst>
                <a:ext uri="{FF2B5EF4-FFF2-40B4-BE49-F238E27FC236}">
                  <a16:creationId xmlns:a16="http://schemas.microsoft.com/office/drawing/2014/main" id="{7C0CCDCE-0C57-7BDF-B96B-BA59434F1105}"/>
                </a:ext>
              </a:extLst>
            </p:cNvPr>
            <p:cNvSpPr/>
            <p:nvPr/>
          </p:nvSpPr>
          <p:spPr>
            <a:xfrm>
              <a:off x="8964905" y="6058466"/>
              <a:ext cx="140067" cy="2581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064"/>
                <a:gd name="f7" fmla="val 258147"/>
                <a:gd name="f8" fmla="val 12744"/>
                <a:gd name="f9" fmla="val 185426"/>
                <a:gd name="f10" fmla="val 12795"/>
                <a:gd name="f11" fmla="val 186338"/>
                <a:gd name="f12" fmla="val 187263"/>
                <a:gd name="f13" fmla="val 188175"/>
                <a:gd name="f14" fmla="val 189175"/>
                <a:gd name="f15" fmla="val 189550"/>
                <a:gd name="f16" fmla="val 12582"/>
                <a:gd name="f17" fmla="val 190224"/>
                <a:gd name="f18" fmla="val 12282"/>
                <a:gd name="f19" fmla="val 190861"/>
                <a:gd name="f20" fmla="val 11870"/>
                <a:gd name="f21" fmla="val 191424"/>
                <a:gd name="f22" fmla="val 11695"/>
                <a:gd name="f23" fmla="val 192036"/>
                <a:gd name="f24" fmla="val 11445"/>
                <a:gd name="f25" fmla="val 192623"/>
                <a:gd name="f26" fmla="val 11120"/>
                <a:gd name="f27" fmla="val 193173"/>
                <a:gd name="f28" fmla="val 54477"/>
                <a:gd name="f29" fmla="val 208167"/>
                <a:gd name="f30" fmla="+- 0 0 -90"/>
                <a:gd name="f31" fmla="*/ f3 1 140064"/>
                <a:gd name="f32" fmla="*/ f4 1 25814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0064"/>
                <a:gd name="f41" fmla="*/ f37 1 258147"/>
                <a:gd name="f42" fmla="*/ 12744 f38 1"/>
                <a:gd name="f43" fmla="*/ 185426 f37 1"/>
                <a:gd name="f44" fmla="*/ 188175 f37 1"/>
                <a:gd name="f45" fmla="*/ 189550 f37 1"/>
                <a:gd name="f46" fmla="*/ 11870 f38 1"/>
                <a:gd name="f47" fmla="*/ 191424 f37 1"/>
                <a:gd name="f48" fmla="*/ 11120 f38 1"/>
                <a:gd name="f49" fmla="*/ 193173 f37 1"/>
                <a:gd name="f50" fmla="*/ 54477 f38 1"/>
                <a:gd name="f51" fmla="*/ 258147 f37 1"/>
                <a:gd name="f52" fmla="*/ 140064 f38 1"/>
                <a:gd name="f53" fmla="*/ 208167 f37 1"/>
                <a:gd name="f54" fmla="*/ 0 f38 1"/>
                <a:gd name="f55" fmla="*/ 0 f37 1"/>
                <a:gd name="f56" fmla="+- f39 0 f1"/>
                <a:gd name="f57" fmla="*/ f42 1 140064"/>
                <a:gd name="f58" fmla="*/ f43 1 258147"/>
                <a:gd name="f59" fmla="*/ f44 1 258147"/>
                <a:gd name="f60" fmla="*/ f45 1 258147"/>
                <a:gd name="f61" fmla="*/ f46 1 140064"/>
                <a:gd name="f62" fmla="*/ f47 1 258147"/>
                <a:gd name="f63" fmla="*/ f48 1 140064"/>
                <a:gd name="f64" fmla="*/ f49 1 258147"/>
                <a:gd name="f65" fmla="*/ f50 1 140064"/>
                <a:gd name="f66" fmla="*/ f51 1 258147"/>
                <a:gd name="f67" fmla="*/ f52 1 140064"/>
                <a:gd name="f68" fmla="*/ f53 1 258147"/>
                <a:gd name="f69" fmla="*/ f54 1 140064"/>
                <a:gd name="f70" fmla="*/ f55 1 258147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1"/>
                <a:gd name="f78" fmla="*/ f60 1 f41"/>
                <a:gd name="f79" fmla="*/ f61 1 f40"/>
                <a:gd name="f80" fmla="*/ f62 1 f41"/>
                <a:gd name="f81" fmla="*/ f63 1 f40"/>
                <a:gd name="f82" fmla="*/ f64 1 f41"/>
                <a:gd name="f83" fmla="*/ f65 1 f40"/>
                <a:gd name="f84" fmla="*/ f66 1 f41"/>
                <a:gd name="f85" fmla="*/ f67 1 f40"/>
                <a:gd name="f86" fmla="*/ f68 1 f41"/>
                <a:gd name="f87" fmla="*/ f69 1 f40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2 1"/>
                <a:gd name="f96" fmla="*/ f78 f32 1"/>
                <a:gd name="f97" fmla="*/ f79 f31 1"/>
                <a:gd name="f98" fmla="*/ f80 f32 1"/>
                <a:gd name="f99" fmla="*/ f81 f31 1"/>
                <a:gd name="f100" fmla="*/ f82 f32 1"/>
                <a:gd name="f101" fmla="*/ f83 f31 1"/>
                <a:gd name="f102" fmla="*/ f84 f32 1"/>
                <a:gd name="f103" fmla="*/ f85 f31 1"/>
                <a:gd name="f104" fmla="*/ f86 f32 1"/>
                <a:gd name="f105" fmla="*/ f87 f31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3" y="f94"/>
                </a:cxn>
                <a:cxn ang="f56">
                  <a:pos x="f93" y="f95"/>
                </a:cxn>
                <a:cxn ang="f56">
                  <a:pos x="f93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5" y="f106"/>
                </a:cxn>
              </a:cxnLst>
              <a:rect l="f89" t="f92" r="f90" b="f91"/>
              <a:pathLst>
                <a:path w="140064" h="25814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4"/>
                    <a:pt x="f8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7"/>
                  </a:lnTo>
                  <a:lnTo>
                    <a:pt x="f28" y="f7"/>
                  </a:lnTo>
                  <a:lnTo>
                    <a:pt x="f6" y="f29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" name="Freeform: Shape 1066">
              <a:extLst>
                <a:ext uri="{FF2B5EF4-FFF2-40B4-BE49-F238E27FC236}">
                  <a16:creationId xmlns:a16="http://schemas.microsoft.com/office/drawing/2014/main" id="{EBC63CF3-75D0-3E06-CC6D-5FC7A85F5AA4}"/>
                </a:ext>
              </a:extLst>
            </p:cNvPr>
            <p:cNvSpPr/>
            <p:nvPr/>
          </p:nvSpPr>
          <p:spPr>
            <a:xfrm>
              <a:off x="8959538" y="4222946"/>
              <a:ext cx="643472" cy="5246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3471"/>
                <a:gd name="f7" fmla="val 524665"/>
                <a:gd name="f8" fmla="val 422317"/>
                <a:gd name="f9" fmla="val 28113"/>
                <a:gd name="f10" fmla="val 210666"/>
                <a:gd name="f11" fmla="val 7872"/>
                <a:gd name="f12" fmla="val 221412"/>
                <a:gd name="f13" fmla="val 5872"/>
                <a:gd name="f14" fmla="val 222536"/>
                <a:gd name="f15" fmla="val 225660"/>
                <a:gd name="f16" fmla="val 125"/>
                <a:gd name="f17" fmla="val 229159"/>
                <a:gd name="f18" fmla="val 215407"/>
                <a:gd name="f19" fmla="val 524666"/>
                <a:gd name="f20" fmla="val 643472"/>
                <a:gd name="f21" fmla="val 290884"/>
                <a:gd name="f22" fmla="+- 0 0 -90"/>
                <a:gd name="f23" fmla="*/ f3 1 643471"/>
                <a:gd name="f24" fmla="*/ f4 1 52466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643471"/>
                <a:gd name="f33" fmla="*/ f29 1 524665"/>
                <a:gd name="f34" fmla="*/ 422317 f30 1"/>
                <a:gd name="f35" fmla="*/ 0 f29 1"/>
                <a:gd name="f36" fmla="*/ 28113 f30 1"/>
                <a:gd name="f37" fmla="*/ 210666 f29 1"/>
                <a:gd name="f38" fmla="*/ 7872 f30 1"/>
                <a:gd name="f39" fmla="*/ 221412 f29 1"/>
                <a:gd name="f40" fmla="*/ 5872 f30 1"/>
                <a:gd name="f41" fmla="*/ 222536 f29 1"/>
                <a:gd name="f42" fmla="*/ 0 f30 1"/>
                <a:gd name="f43" fmla="*/ 225660 f29 1"/>
                <a:gd name="f44" fmla="*/ 125 f30 1"/>
                <a:gd name="f45" fmla="*/ 229159 f29 1"/>
                <a:gd name="f46" fmla="*/ 215407 f30 1"/>
                <a:gd name="f47" fmla="*/ 524666 f29 1"/>
                <a:gd name="f48" fmla="*/ 643472 f30 1"/>
                <a:gd name="f49" fmla="*/ 290884 f29 1"/>
                <a:gd name="f50" fmla="+- f31 0 f1"/>
                <a:gd name="f51" fmla="*/ f34 1 643471"/>
                <a:gd name="f52" fmla="*/ f35 1 524665"/>
                <a:gd name="f53" fmla="*/ f36 1 643471"/>
                <a:gd name="f54" fmla="*/ f37 1 524665"/>
                <a:gd name="f55" fmla="*/ f38 1 643471"/>
                <a:gd name="f56" fmla="*/ f39 1 524665"/>
                <a:gd name="f57" fmla="*/ f40 1 643471"/>
                <a:gd name="f58" fmla="*/ f41 1 524665"/>
                <a:gd name="f59" fmla="*/ f42 1 643471"/>
                <a:gd name="f60" fmla="*/ f43 1 524665"/>
                <a:gd name="f61" fmla="*/ f44 1 643471"/>
                <a:gd name="f62" fmla="*/ f45 1 524665"/>
                <a:gd name="f63" fmla="*/ f46 1 643471"/>
                <a:gd name="f64" fmla="*/ f47 1 524665"/>
                <a:gd name="f65" fmla="*/ f48 1 643471"/>
                <a:gd name="f66" fmla="*/ f49 1 524665"/>
                <a:gd name="f67" fmla="*/ f25 1 f32"/>
                <a:gd name="f68" fmla="*/ f26 1 f32"/>
                <a:gd name="f69" fmla="*/ f25 1 f33"/>
                <a:gd name="f70" fmla="*/ f27 1 f33"/>
                <a:gd name="f71" fmla="*/ f51 1 f32"/>
                <a:gd name="f72" fmla="*/ f52 1 f33"/>
                <a:gd name="f73" fmla="*/ f53 1 f32"/>
                <a:gd name="f74" fmla="*/ f54 1 f33"/>
                <a:gd name="f75" fmla="*/ f55 1 f32"/>
                <a:gd name="f76" fmla="*/ f56 1 f33"/>
                <a:gd name="f77" fmla="*/ f57 1 f32"/>
                <a:gd name="f78" fmla="*/ f58 1 f33"/>
                <a:gd name="f79" fmla="*/ f59 1 f32"/>
                <a:gd name="f80" fmla="*/ f60 1 f33"/>
                <a:gd name="f81" fmla="*/ f61 1 f32"/>
                <a:gd name="f82" fmla="*/ f62 1 f33"/>
                <a:gd name="f83" fmla="*/ f63 1 f32"/>
                <a:gd name="f84" fmla="*/ f64 1 f33"/>
                <a:gd name="f85" fmla="*/ f65 1 f32"/>
                <a:gd name="f86" fmla="*/ f66 1 f33"/>
                <a:gd name="f87" fmla="*/ f67 f23 1"/>
                <a:gd name="f88" fmla="*/ f68 f23 1"/>
                <a:gd name="f89" fmla="*/ f70 f24 1"/>
                <a:gd name="f90" fmla="*/ f69 f24 1"/>
                <a:gd name="f91" fmla="*/ f71 f23 1"/>
                <a:gd name="f92" fmla="*/ f72 f24 1"/>
                <a:gd name="f93" fmla="*/ f73 f23 1"/>
                <a:gd name="f94" fmla="*/ f74 f24 1"/>
                <a:gd name="f95" fmla="*/ f75 f23 1"/>
                <a:gd name="f96" fmla="*/ f76 f24 1"/>
                <a:gd name="f97" fmla="*/ f77 f23 1"/>
                <a:gd name="f98" fmla="*/ f78 f24 1"/>
                <a:gd name="f99" fmla="*/ f79 f23 1"/>
                <a:gd name="f100" fmla="*/ f80 f24 1"/>
                <a:gd name="f101" fmla="*/ f81 f23 1"/>
                <a:gd name="f102" fmla="*/ f82 f24 1"/>
                <a:gd name="f103" fmla="*/ f83 f23 1"/>
                <a:gd name="f104" fmla="*/ f84 f24 1"/>
                <a:gd name="f105" fmla="*/ f85 f23 1"/>
                <a:gd name="f106" fmla="*/ f86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101" y="f102"/>
                </a:cxn>
                <a:cxn ang="f50">
                  <a:pos x="f103" y="f104"/>
                </a:cxn>
                <a:cxn ang="f50">
                  <a:pos x="f105" y="f106"/>
                </a:cxn>
                <a:cxn ang="f50">
                  <a:pos x="f91" y="f92"/>
                </a:cxn>
              </a:cxnLst>
              <a:rect l="f87" t="f90" r="f88" b="f89"/>
              <a:pathLst>
                <a:path w="643471" h="524665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" name="Freeform: Shape 1067">
              <a:extLst>
                <a:ext uri="{FF2B5EF4-FFF2-40B4-BE49-F238E27FC236}">
                  <a16:creationId xmlns:a16="http://schemas.microsoft.com/office/drawing/2014/main" id="{B433A4E8-D62C-DFFB-60E5-0CBD9AAA13DA}"/>
                </a:ext>
              </a:extLst>
            </p:cNvPr>
            <p:cNvSpPr/>
            <p:nvPr/>
          </p:nvSpPr>
          <p:spPr>
            <a:xfrm>
              <a:off x="9176561" y="4517456"/>
              <a:ext cx="455682" cy="1129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678"/>
                <a:gd name="f7" fmla="val 1129299"/>
                <a:gd name="f8" fmla="val 454803"/>
                <a:gd name="f9" fmla="val 893893"/>
                <a:gd name="f10" fmla="val 453179"/>
                <a:gd name="f11" fmla="val 842414"/>
                <a:gd name="f12" fmla="val 451930"/>
                <a:gd name="f13" fmla="val 800556"/>
                <a:gd name="f14" fmla="val 426941"/>
                <a:gd name="f15" fmla="val 233657"/>
                <a:gd name="f16" fmla="val 48104"/>
                <a:gd name="f17" fmla="val 896143"/>
                <a:gd name="f18" fmla="val 455266"/>
                <a:gd name="f19" fmla="val 895443"/>
                <a:gd name="f20" fmla="val 454966"/>
                <a:gd name="f21" fmla="val 894681"/>
                <a:gd name="f22" fmla="+- 0 0 -90"/>
                <a:gd name="f23" fmla="*/ f3 1 455678"/>
                <a:gd name="f24" fmla="*/ f4 1 112929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455678"/>
                <a:gd name="f33" fmla="*/ f29 1 1129299"/>
                <a:gd name="f34" fmla="*/ 454803 f30 1"/>
                <a:gd name="f35" fmla="*/ 893893 f29 1"/>
                <a:gd name="f36" fmla="*/ 453179 f30 1"/>
                <a:gd name="f37" fmla="*/ 842414 f29 1"/>
                <a:gd name="f38" fmla="*/ 451930 f30 1"/>
                <a:gd name="f39" fmla="*/ 800556 f29 1"/>
                <a:gd name="f40" fmla="*/ 426941 f30 1"/>
                <a:gd name="f41" fmla="*/ 0 f29 1"/>
                <a:gd name="f42" fmla="*/ 0 f30 1"/>
                <a:gd name="f43" fmla="*/ 233657 f29 1"/>
                <a:gd name="f44" fmla="*/ 48104 f30 1"/>
                <a:gd name="f45" fmla="*/ 1129299 f29 1"/>
                <a:gd name="f46" fmla="*/ 455678 f30 1"/>
                <a:gd name="f47" fmla="*/ 896143 f29 1"/>
                <a:gd name="f48" fmla="+- f31 0 f1"/>
                <a:gd name="f49" fmla="*/ f34 1 455678"/>
                <a:gd name="f50" fmla="*/ f35 1 1129299"/>
                <a:gd name="f51" fmla="*/ f36 1 455678"/>
                <a:gd name="f52" fmla="*/ f37 1 1129299"/>
                <a:gd name="f53" fmla="*/ f38 1 455678"/>
                <a:gd name="f54" fmla="*/ f39 1 1129299"/>
                <a:gd name="f55" fmla="*/ f40 1 455678"/>
                <a:gd name="f56" fmla="*/ f41 1 1129299"/>
                <a:gd name="f57" fmla="*/ f42 1 455678"/>
                <a:gd name="f58" fmla="*/ f43 1 1129299"/>
                <a:gd name="f59" fmla="*/ f44 1 455678"/>
                <a:gd name="f60" fmla="*/ f45 1 1129299"/>
                <a:gd name="f61" fmla="*/ f46 1 455678"/>
                <a:gd name="f62" fmla="*/ f47 1 1129299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8"/>
                </a:cxn>
                <a:cxn ang="f48">
                  <a:pos x="f85" y="f86"/>
                </a:cxn>
              </a:cxnLst>
              <a:rect l="f81" t="f84" r="f82" b="f83"/>
              <a:pathLst>
                <a:path w="455678" h="112929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5" y="f15"/>
                  </a:lnTo>
                  <a:lnTo>
                    <a:pt x="f16" y="f7"/>
                  </a:lnTo>
                  <a:lnTo>
                    <a:pt x="f6" y="f17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" name="Freeform: Shape 1068">
              <a:extLst>
                <a:ext uri="{FF2B5EF4-FFF2-40B4-BE49-F238E27FC236}">
                  <a16:creationId xmlns:a16="http://schemas.microsoft.com/office/drawing/2014/main" id="{9D651ADE-F67C-1AD9-B773-A8EA66C82E26}"/>
                </a:ext>
              </a:extLst>
            </p:cNvPr>
            <p:cNvSpPr/>
            <p:nvPr/>
          </p:nvSpPr>
          <p:spPr>
            <a:xfrm>
              <a:off x="8661160" y="3752386"/>
              <a:ext cx="1532589" cy="1716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32587"/>
                <a:gd name="f7" fmla="val 1716940"/>
                <a:gd name="f8" fmla="val 325109"/>
                <a:gd name="f9" fmla="val 658113"/>
                <a:gd name="f10" fmla="val 719314"/>
                <a:gd name="f11" fmla="val 447572"/>
                <a:gd name="f12" fmla="val 721063"/>
                <a:gd name="f13" fmla="val 722688"/>
                <a:gd name="f14" fmla="val 724187"/>
                <a:gd name="f15" fmla="val 724812"/>
                <a:gd name="f16" fmla="val 447459"/>
                <a:gd name="f17" fmla="val 725437"/>
                <a:gd name="f18" fmla="val 726061"/>
                <a:gd name="f19" fmla="val 727311"/>
                <a:gd name="f20" fmla="val 448446"/>
                <a:gd name="f21" fmla="val 727886"/>
                <a:gd name="f22" fmla="val 448909"/>
                <a:gd name="f23" fmla="val 728423"/>
                <a:gd name="f24" fmla="val 449408"/>
                <a:gd name="f25" fmla="val 728935"/>
                <a:gd name="f26" fmla="val 449946"/>
                <a:gd name="f27" fmla="val 957586"/>
                <a:gd name="f28" fmla="val 750576"/>
                <a:gd name="f29" fmla="val 957824"/>
                <a:gd name="f30" fmla="val 751025"/>
                <a:gd name="f31" fmla="val 958023"/>
                <a:gd name="f32" fmla="val 751488"/>
                <a:gd name="f33" fmla="val 958211"/>
                <a:gd name="f34" fmla="val 751950"/>
                <a:gd name="f35" fmla="val 958623"/>
                <a:gd name="f36" fmla="val 752537"/>
                <a:gd name="f37" fmla="val 958948"/>
                <a:gd name="f38" fmla="val 753162"/>
                <a:gd name="f39" fmla="val 959210"/>
                <a:gd name="f40" fmla="val 753824"/>
                <a:gd name="f41" fmla="val 959286"/>
                <a:gd name="f42" fmla="val 754612"/>
                <a:gd name="f43" fmla="val 755411"/>
                <a:gd name="f44" fmla="val 756198"/>
                <a:gd name="f45" fmla="val 756648"/>
                <a:gd name="f46" fmla="val 757123"/>
                <a:gd name="f47" fmla="val 757573"/>
                <a:gd name="f48" fmla="val 984200"/>
                <a:gd name="f49" fmla="val 1560753"/>
                <a:gd name="f50" fmla="val 1098275"/>
                <a:gd name="f51" fmla="val 1532588"/>
                <a:gd name="f52" fmla="val 1467040"/>
                <a:gd name="f53" fmla="val 414321"/>
                <a:gd name="f54" fmla="val 376837"/>
                <a:gd name="f55" fmla="val 19242"/>
                <a:gd name="f56" fmla="val 60724"/>
                <a:gd name="f57" fmla="val 182552"/>
                <a:gd name="f58" fmla="val 213915"/>
                <a:gd name="f59" fmla="val 750"/>
                <a:gd name="f60" fmla="val 214914"/>
                <a:gd name="f61" fmla="+- 0 0 -90"/>
                <a:gd name="f62" fmla="*/ f3 1 1532587"/>
                <a:gd name="f63" fmla="*/ f4 1 1716940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1532587"/>
                <a:gd name="f72" fmla="*/ f68 1 1716940"/>
                <a:gd name="f73" fmla="*/ 325109 f69 1"/>
                <a:gd name="f74" fmla="*/ 658113 f68 1"/>
                <a:gd name="f75" fmla="*/ 719314 f69 1"/>
                <a:gd name="f76" fmla="*/ 447572 f68 1"/>
                <a:gd name="f77" fmla="*/ 721063 f69 1"/>
                <a:gd name="f78" fmla="*/ 722688 f69 1"/>
                <a:gd name="f79" fmla="*/ 724187 f69 1"/>
                <a:gd name="f80" fmla="*/ 726061 f69 1"/>
                <a:gd name="f81" fmla="*/ 727311 f69 1"/>
                <a:gd name="f82" fmla="*/ 448446 f68 1"/>
                <a:gd name="f83" fmla="*/ 728935 f69 1"/>
                <a:gd name="f84" fmla="*/ 449946 f68 1"/>
                <a:gd name="f85" fmla="*/ 957586 f69 1"/>
                <a:gd name="f86" fmla="*/ 750576 f68 1"/>
                <a:gd name="f87" fmla="*/ 958211 f69 1"/>
                <a:gd name="f88" fmla="*/ 751950 f68 1"/>
                <a:gd name="f89" fmla="*/ 959210 f69 1"/>
                <a:gd name="f90" fmla="*/ 753824 f68 1"/>
                <a:gd name="f91" fmla="*/ 756198 f68 1"/>
                <a:gd name="f92" fmla="*/ 757573 f68 1"/>
                <a:gd name="f93" fmla="*/ 984200 f69 1"/>
                <a:gd name="f94" fmla="*/ 1560753 f68 1"/>
                <a:gd name="f95" fmla="*/ 1098275 f69 1"/>
                <a:gd name="f96" fmla="*/ 1716940 f68 1"/>
                <a:gd name="f97" fmla="*/ 1532588 f69 1"/>
                <a:gd name="f98" fmla="*/ 1467040 f68 1"/>
                <a:gd name="f99" fmla="*/ 414321 f69 1"/>
                <a:gd name="f100" fmla="*/ 0 f68 1"/>
                <a:gd name="f101" fmla="*/ 376837 f69 1"/>
                <a:gd name="f102" fmla="*/ 19242 f68 1"/>
                <a:gd name="f103" fmla="*/ 60724 f69 1"/>
                <a:gd name="f104" fmla="*/ 182552 f68 1"/>
                <a:gd name="f105" fmla="*/ 0 f69 1"/>
                <a:gd name="f106" fmla="*/ 213915 f68 1"/>
                <a:gd name="f107" fmla="*/ 750 f69 1"/>
                <a:gd name="f108" fmla="*/ 214914 f68 1"/>
                <a:gd name="f109" fmla="+- f70 0 f1"/>
                <a:gd name="f110" fmla="*/ f73 1 1532587"/>
                <a:gd name="f111" fmla="*/ f74 1 1716940"/>
                <a:gd name="f112" fmla="*/ f75 1 1532587"/>
                <a:gd name="f113" fmla="*/ f76 1 1716940"/>
                <a:gd name="f114" fmla="*/ f77 1 1532587"/>
                <a:gd name="f115" fmla="*/ f78 1 1532587"/>
                <a:gd name="f116" fmla="*/ f79 1 1532587"/>
                <a:gd name="f117" fmla="*/ f80 1 1532587"/>
                <a:gd name="f118" fmla="*/ f81 1 1532587"/>
                <a:gd name="f119" fmla="*/ f82 1 1716940"/>
                <a:gd name="f120" fmla="*/ f83 1 1532587"/>
                <a:gd name="f121" fmla="*/ f84 1 1716940"/>
                <a:gd name="f122" fmla="*/ f85 1 1532587"/>
                <a:gd name="f123" fmla="*/ f86 1 1716940"/>
                <a:gd name="f124" fmla="*/ f87 1 1532587"/>
                <a:gd name="f125" fmla="*/ f88 1 1716940"/>
                <a:gd name="f126" fmla="*/ f89 1 1532587"/>
                <a:gd name="f127" fmla="*/ f90 1 1716940"/>
                <a:gd name="f128" fmla="*/ f91 1 1716940"/>
                <a:gd name="f129" fmla="*/ f92 1 1716940"/>
                <a:gd name="f130" fmla="*/ f93 1 1532587"/>
                <a:gd name="f131" fmla="*/ f94 1 1716940"/>
                <a:gd name="f132" fmla="*/ f95 1 1532587"/>
                <a:gd name="f133" fmla="*/ f96 1 1716940"/>
                <a:gd name="f134" fmla="*/ f97 1 1532587"/>
                <a:gd name="f135" fmla="*/ f98 1 1716940"/>
                <a:gd name="f136" fmla="*/ f99 1 1532587"/>
                <a:gd name="f137" fmla="*/ f100 1 1716940"/>
                <a:gd name="f138" fmla="*/ f101 1 1532587"/>
                <a:gd name="f139" fmla="*/ f102 1 1716940"/>
                <a:gd name="f140" fmla="*/ f103 1 1532587"/>
                <a:gd name="f141" fmla="*/ f104 1 1716940"/>
                <a:gd name="f142" fmla="*/ f105 1 1532587"/>
                <a:gd name="f143" fmla="*/ f106 1 1716940"/>
                <a:gd name="f144" fmla="*/ f107 1 1532587"/>
                <a:gd name="f145" fmla="*/ f108 1 1716940"/>
                <a:gd name="f146" fmla="*/ f64 1 f71"/>
                <a:gd name="f147" fmla="*/ f65 1 f71"/>
                <a:gd name="f148" fmla="*/ f64 1 f72"/>
                <a:gd name="f149" fmla="*/ f66 1 f72"/>
                <a:gd name="f150" fmla="*/ f110 1 f71"/>
                <a:gd name="f151" fmla="*/ f111 1 f72"/>
                <a:gd name="f152" fmla="*/ f112 1 f71"/>
                <a:gd name="f153" fmla="*/ f113 1 f72"/>
                <a:gd name="f154" fmla="*/ f114 1 f71"/>
                <a:gd name="f155" fmla="*/ f115 1 f71"/>
                <a:gd name="f156" fmla="*/ f116 1 f71"/>
                <a:gd name="f157" fmla="*/ f117 1 f71"/>
                <a:gd name="f158" fmla="*/ f118 1 f71"/>
                <a:gd name="f159" fmla="*/ f119 1 f72"/>
                <a:gd name="f160" fmla="*/ f120 1 f71"/>
                <a:gd name="f161" fmla="*/ f121 1 f72"/>
                <a:gd name="f162" fmla="*/ f122 1 f71"/>
                <a:gd name="f163" fmla="*/ f123 1 f72"/>
                <a:gd name="f164" fmla="*/ f124 1 f71"/>
                <a:gd name="f165" fmla="*/ f125 1 f72"/>
                <a:gd name="f166" fmla="*/ f126 1 f71"/>
                <a:gd name="f167" fmla="*/ f127 1 f72"/>
                <a:gd name="f168" fmla="*/ f128 1 f72"/>
                <a:gd name="f169" fmla="*/ f129 1 f72"/>
                <a:gd name="f170" fmla="*/ f130 1 f71"/>
                <a:gd name="f171" fmla="*/ f131 1 f72"/>
                <a:gd name="f172" fmla="*/ f132 1 f71"/>
                <a:gd name="f173" fmla="*/ f133 1 f72"/>
                <a:gd name="f174" fmla="*/ f134 1 f71"/>
                <a:gd name="f175" fmla="*/ f135 1 f72"/>
                <a:gd name="f176" fmla="*/ f136 1 f71"/>
                <a:gd name="f177" fmla="*/ f137 1 f72"/>
                <a:gd name="f178" fmla="*/ f138 1 f71"/>
                <a:gd name="f179" fmla="*/ f139 1 f72"/>
                <a:gd name="f180" fmla="*/ f140 1 f71"/>
                <a:gd name="f181" fmla="*/ f141 1 f72"/>
                <a:gd name="f182" fmla="*/ f142 1 f71"/>
                <a:gd name="f183" fmla="*/ f143 1 f72"/>
                <a:gd name="f184" fmla="*/ f144 1 f71"/>
                <a:gd name="f185" fmla="*/ f145 1 f72"/>
                <a:gd name="f186" fmla="*/ f146 f62 1"/>
                <a:gd name="f187" fmla="*/ f147 f62 1"/>
                <a:gd name="f188" fmla="*/ f149 f63 1"/>
                <a:gd name="f189" fmla="*/ f148 f63 1"/>
                <a:gd name="f190" fmla="*/ f150 f62 1"/>
                <a:gd name="f191" fmla="*/ f151 f63 1"/>
                <a:gd name="f192" fmla="*/ f152 f62 1"/>
                <a:gd name="f193" fmla="*/ f153 f63 1"/>
                <a:gd name="f194" fmla="*/ f154 f62 1"/>
                <a:gd name="f195" fmla="*/ f155 f62 1"/>
                <a:gd name="f196" fmla="*/ f156 f62 1"/>
                <a:gd name="f197" fmla="*/ f157 f62 1"/>
                <a:gd name="f198" fmla="*/ f158 f62 1"/>
                <a:gd name="f199" fmla="*/ f159 f63 1"/>
                <a:gd name="f200" fmla="*/ f160 f62 1"/>
                <a:gd name="f201" fmla="*/ f161 f63 1"/>
                <a:gd name="f202" fmla="*/ f162 f62 1"/>
                <a:gd name="f203" fmla="*/ f163 f63 1"/>
                <a:gd name="f204" fmla="*/ f164 f62 1"/>
                <a:gd name="f205" fmla="*/ f165 f63 1"/>
                <a:gd name="f206" fmla="*/ f166 f62 1"/>
                <a:gd name="f207" fmla="*/ f167 f63 1"/>
                <a:gd name="f208" fmla="*/ f168 f63 1"/>
                <a:gd name="f209" fmla="*/ f169 f63 1"/>
                <a:gd name="f210" fmla="*/ f170 f62 1"/>
                <a:gd name="f211" fmla="*/ f171 f63 1"/>
                <a:gd name="f212" fmla="*/ f172 f62 1"/>
                <a:gd name="f213" fmla="*/ f173 f63 1"/>
                <a:gd name="f214" fmla="*/ f174 f62 1"/>
                <a:gd name="f215" fmla="*/ f175 f63 1"/>
                <a:gd name="f216" fmla="*/ f176 f62 1"/>
                <a:gd name="f217" fmla="*/ f177 f63 1"/>
                <a:gd name="f218" fmla="*/ f178 f62 1"/>
                <a:gd name="f219" fmla="*/ f179 f63 1"/>
                <a:gd name="f220" fmla="*/ f180 f62 1"/>
                <a:gd name="f221" fmla="*/ f181 f63 1"/>
                <a:gd name="f222" fmla="*/ f182 f62 1"/>
                <a:gd name="f223" fmla="*/ f183 f63 1"/>
                <a:gd name="f224" fmla="*/ f184 f62 1"/>
                <a:gd name="f225" fmla="*/ f185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90" y="f191"/>
                </a:cxn>
                <a:cxn ang="f109">
                  <a:pos x="f192" y="f193"/>
                </a:cxn>
                <a:cxn ang="f109">
                  <a:pos x="f192" y="f193"/>
                </a:cxn>
                <a:cxn ang="f109">
                  <a:pos x="f194" y="f193"/>
                </a:cxn>
                <a:cxn ang="f109">
                  <a:pos x="f195" y="f193"/>
                </a:cxn>
                <a:cxn ang="f109">
                  <a:pos x="f196" y="f193"/>
                </a:cxn>
                <a:cxn ang="f109">
                  <a:pos x="f197" y="f193"/>
                </a:cxn>
                <a:cxn ang="f109">
                  <a:pos x="f198" y="f199"/>
                </a:cxn>
                <a:cxn ang="f109">
                  <a:pos x="f200" y="f201"/>
                </a:cxn>
                <a:cxn ang="f109">
                  <a:pos x="f200" y="f201"/>
                </a:cxn>
                <a:cxn ang="f109">
                  <a:pos x="f202" y="f203"/>
                </a:cxn>
                <a:cxn ang="f109">
                  <a:pos x="f204" y="f205"/>
                </a:cxn>
                <a:cxn ang="f109">
                  <a:pos x="f206" y="f207"/>
                </a:cxn>
                <a:cxn ang="f109">
                  <a:pos x="f206" y="f208"/>
                </a:cxn>
                <a:cxn ang="f109">
                  <a:pos x="f206" y="f209"/>
                </a:cxn>
                <a:cxn ang="f109">
                  <a:pos x="f210" y="f211"/>
                </a:cxn>
                <a:cxn ang="f109">
                  <a:pos x="f212" y="f213"/>
                </a:cxn>
                <a:cxn ang="f109">
                  <a:pos x="f214" y="f215"/>
                </a:cxn>
                <a:cxn ang="f109">
                  <a:pos x="f216" y="f217"/>
                </a:cxn>
                <a:cxn ang="f109">
                  <a:pos x="f218" y="f219"/>
                </a:cxn>
                <a:cxn ang="f109">
                  <a:pos x="f220" y="f221"/>
                </a:cxn>
                <a:cxn ang="f109">
                  <a:pos x="f222" y="f223"/>
                </a:cxn>
                <a:cxn ang="f109">
                  <a:pos x="f224" y="f225"/>
                </a:cxn>
              </a:cxnLst>
              <a:rect l="f186" t="f189" r="f187" b="f188"/>
              <a:pathLst>
                <a:path w="1532587" h="1716940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1"/>
                  </a:lnTo>
                  <a:lnTo>
                    <a:pt x="f14" y="f11"/>
                  </a:lnTo>
                  <a:cubicBezTo>
                    <a:pt x="f15" y="f16"/>
                    <a:pt x="f17" y="f16"/>
                    <a:pt x="f18" y="f11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1" y="f43"/>
                    <a:pt x="f39" y="f44"/>
                  </a:cubicBezTo>
                  <a:cubicBezTo>
                    <a:pt x="f41" y="f45"/>
                    <a:pt x="f41" y="f46"/>
                    <a:pt x="f39" y="f47"/>
                  </a:cubicBezTo>
                  <a:lnTo>
                    <a:pt x="f48" y="f49"/>
                  </a:lnTo>
                  <a:lnTo>
                    <a:pt x="f50" y="f7"/>
                  </a:lnTo>
                  <a:lnTo>
                    <a:pt x="f51" y="f52"/>
                  </a:lnTo>
                  <a:lnTo>
                    <a:pt x="f53" y="f5"/>
                  </a:lnTo>
                  <a:lnTo>
                    <a:pt x="f54" y="f55"/>
                  </a:lnTo>
                  <a:lnTo>
                    <a:pt x="f56" y="f57"/>
                  </a:lnTo>
                  <a:lnTo>
                    <a:pt x="f5" y="f58"/>
                  </a:lnTo>
                  <a:lnTo>
                    <a:pt x="f59" y="f60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6" name="Freeform: Shape 1069">
              <a:extLst>
                <a:ext uri="{FF2B5EF4-FFF2-40B4-BE49-F238E27FC236}">
                  <a16:creationId xmlns:a16="http://schemas.microsoft.com/office/drawing/2014/main" id="{6BB2313C-27D2-DF9A-DCEA-3AD902D8ED20}"/>
                </a:ext>
              </a:extLst>
            </p:cNvPr>
            <p:cNvSpPr/>
            <p:nvPr/>
          </p:nvSpPr>
          <p:spPr>
            <a:xfrm>
              <a:off x="8710144" y="6421822"/>
              <a:ext cx="56601" cy="1147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600"/>
                <a:gd name="f7" fmla="val 114704"/>
                <a:gd name="f8" fmla="val 9746"/>
                <a:gd name="f9" fmla="val 114705"/>
                <a:gd name="f10" fmla="val 56601"/>
                <a:gd name="f11" fmla="val 87090"/>
                <a:gd name="f12" fmla="+- 0 0 -90"/>
                <a:gd name="f13" fmla="*/ f3 1 56600"/>
                <a:gd name="f14" fmla="*/ f4 1 11470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6600"/>
                <a:gd name="f23" fmla="*/ f19 1 114704"/>
                <a:gd name="f24" fmla="*/ 9746 f20 1"/>
                <a:gd name="f25" fmla="*/ 114705 f19 1"/>
                <a:gd name="f26" fmla="*/ 56601 f20 1"/>
                <a:gd name="f27" fmla="*/ 87090 f19 1"/>
                <a:gd name="f28" fmla="*/ 0 f20 1"/>
                <a:gd name="f29" fmla="*/ 0 f19 1"/>
                <a:gd name="f30" fmla="+- f21 0 f1"/>
                <a:gd name="f31" fmla="*/ f24 1 56600"/>
                <a:gd name="f32" fmla="*/ f25 1 114704"/>
                <a:gd name="f33" fmla="*/ f26 1 56600"/>
                <a:gd name="f34" fmla="*/ f27 1 114704"/>
                <a:gd name="f35" fmla="*/ f28 1 56600"/>
                <a:gd name="f36" fmla="*/ f29 1 114704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56600" h="114704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7" name="Freeform: Shape 1070">
              <a:extLst>
                <a:ext uri="{FF2B5EF4-FFF2-40B4-BE49-F238E27FC236}">
                  <a16:creationId xmlns:a16="http://schemas.microsoft.com/office/drawing/2014/main" id="{D29207D7-8BC2-5F4B-79D1-088BFBDDC1C8}"/>
                </a:ext>
              </a:extLst>
            </p:cNvPr>
            <p:cNvSpPr/>
            <p:nvPr/>
          </p:nvSpPr>
          <p:spPr>
            <a:xfrm>
              <a:off x="8182746" y="4052639"/>
              <a:ext cx="227777" cy="1320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7776"/>
                <a:gd name="f7" fmla="val 132072"/>
                <a:gd name="f8" fmla="val 211534"/>
                <a:gd name="f9" fmla="val 109082"/>
                <a:gd name="f10" fmla="val 16118"/>
                <a:gd name="f11" fmla="val 227777"/>
                <a:gd name="f12" fmla="val 22741"/>
                <a:gd name="f13" fmla="+- 0 0 -90"/>
                <a:gd name="f14" fmla="*/ f3 1 227776"/>
                <a:gd name="f15" fmla="*/ f4 1 13207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27776"/>
                <a:gd name="f24" fmla="*/ f20 1 132072"/>
                <a:gd name="f25" fmla="*/ 211534 f21 1"/>
                <a:gd name="f26" fmla="*/ 0 f20 1"/>
                <a:gd name="f27" fmla="*/ 0 f21 1"/>
                <a:gd name="f28" fmla="*/ 109082 f20 1"/>
                <a:gd name="f29" fmla="*/ 16118 f21 1"/>
                <a:gd name="f30" fmla="*/ 132072 f20 1"/>
                <a:gd name="f31" fmla="*/ 227777 f21 1"/>
                <a:gd name="f32" fmla="*/ 22741 f20 1"/>
                <a:gd name="f33" fmla="+- f22 0 f1"/>
                <a:gd name="f34" fmla="*/ f25 1 227776"/>
                <a:gd name="f35" fmla="*/ f26 1 132072"/>
                <a:gd name="f36" fmla="*/ f27 1 227776"/>
                <a:gd name="f37" fmla="*/ f28 1 132072"/>
                <a:gd name="f38" fmla="*/ f29 1 227776"/>
                <a:gd name="f39" fmla="*/ f30 1 132072"/>
                <a:gd name="f40" fmla="*/ f31 1 227776"/>
                <a:gd name="f41" fmla="*/ f32 1 132072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227776" h="132072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8" name="Freeform: Shape 1071">
              <a:extLst>
                <a:ext uri="{FF2B5EF4-FFF2-40B4-BE49-F238E27FC236}">
                  <a16:creationId xmlns:a16="http://schemas.microsoft.com/office/drawing/2014/main" id="{B9386596-3993-54D4-AD12-958B2C2F9AF4}"/>
                </a:ext>
              </a:extLst>
            </p:cNvPr>
            <p:cNvSpPr/>
            <p:nvPr/>
          </p:nvSpPr>
          <p:spPr>
            <a:xfrm>
              <a:off x="9647358" y="5347621"/>
              <a:ext cx="96332" cy="133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333"/>
                <a:gd name="f7" fmla="val 133946"/>
                <a:gd name="f8" fmla="val 96334"/>
                <a:gd name="f9" fmla="val 131697"/>
                <a:gd name="f10" fmla="val 250"/>
                <a:gd name="f11" fmla="val 7622"/>
                <a:gd name="f12" fmla="val 92335"/>
                <a:gd name="f13" fmla="+- 0 0 -90"/>
                <a:gd name="f14" fmla="*/ f3 1 96333"/>
                <a:gd name="f15" fmla="*/ f4 1 13394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6333"/>
                <a:gd name="f24" fmla="*/ f20 1 133946"/>
                <a:gd name="f25" fmla="*/ 96334 f21 1"/>
                <a:gd name="f26" fmla="*/ 131697 f20 1"/>
                <a:gd name="f27" fmla="*/ 0 f21 1"/>
                <a:gd name="f28" fmla="*/ 0 f20 1"/>
                <a:gd name="f29" fmla="*/ 250 f21 1"/>
                <a:gd name="f30" fmla="*/ 7622 f20 1"/>
                <a:gd name="f31" fmla="*/ 92335 f21 1"/>
                <a:gd name="f32" fmla="*/ 133946 f20 1"/>
                <a:gd name="f33" fmla="+- f22 0 f1"/>
                <a:gd name="f34" fmla="*/ f25 1 96333"/>
                <a:gd name="f35" fmla="*/ f26 1 133946"/>
                <a:gd name="f36" fmla="*/ f27 1 96333"/>
                <a:gd name="f37" fmla="*/ f28 1 133946"/>
                <a:gd name="f38" fmla="*/ f29 1 96333"/>
                <a:gd name="f39" fmla="*/ f30 1 133946"/>
                <a:gd name="f40" fmla="*/ f31 1 96333"/>
                <a:gd name="f41" fmla="*/ f32 1 13394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96333" h="133946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D2A27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9" name="Freeform: Shape 1072">
              <a:extLst>
                <a:ext uri="{FF2B5EF4-FFF2-40B4-BE49-F238E27FC236}">
                  <a16:creationId xmlns:a16="http://schemas.microsoft.com/office/drawing/2014/main" id="{130CB8C4-479A-E9C1-C05F-CA6DF2731A0F}"/>
                </a:ext>
              </a:extLst>
            </p:cNvPr>
            <p:cNvSpPr/>
            <p:nvPr/>
          </p:nvSpPr>
          <p:spPr>
            <a:xfrm>
              <a:off x="9647989" y="5390479"/>
              <a:ext cx="209159" cy="3154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159"/>
                <a:gd name="f7" fmla="val 315499"/>
                <a:gd name="f8" fmla="val 149186"/>
                <a:gd name="f9" fmla="val 189674"/>
                <a:gd name="f10" fmla="val 97958"/>
                <a:gd name="f11" fmla="val 119577"/>
                <a:gd name="f12" fmla="val 96708"/>
                <a:gd name="f13" fmla="val 120327"/>
                <a:gd name="f14" fmla="val 96084"/>
                <a:gd name="f15" fmla="val 120440"/>
                <a:gd name="f16" fmla="val 95459"/>
                <a:gd name="f17" fmla="val 94834"/>
                <a:gd name="f18" fmla="val 93710"/>
                <a:gd name="f19" fmla="val 91835"/>
                <a:gd name="f20" fmla="val 90211"/>
                <a:gd name="f21" fmla="val 88962"/>
                <a:gd name="f22" fmla="val 119327"/>
                <a:gd name="f23" fmla="val 88374"/>
                <a:gd name="f24" fmla="val 118965"/>
                <a:gd name="f25" fmla="val 87874"/>
                <a:gd name="f26" fmla="val 118502"/>
                <a:gd name="f27" fmla="val 87462"/>
                <a:gd name="f28" fmla="val 117953"/>
                <a:gd name="f29" fmla="val 1374"/>
                <a:gd name="f30" fmla="val 2124"/>
                <a:gd name="f31" fmla="val 20992"/>
                <a:gd name="f32" fmla="val 2149"/>
                <a:gd name="f33" fmla="val 23528"/>
                <a:gd name="f34" fmla="val 1412"/>
                <a:gd name="f35" fmla="val 26015"/>
                <a:gd name="f36" fmla="val 28114"/>
                <a:gd name="f37" fmla="val 209160"/>
                <a:gd name="f38" fmla="val 284137"/>
                <a:gd name="f39" fmla="val 150560"/>
                <a:gd name="f40" fmla="val 203919"/>
                <a:gd name="f41" fmla="val 147161"/>
                <a:gd name="f42" fmla="val 199933"/>
                <a:gd name="f43" fmla="val 146611"/>
                <a:gd name="f44" fmla="val 194235"/>
                <a:gd name="f45" fmla="+- 0 0 -90"/>
                <a:gd name="f46" fmla="*/ f3 1 209159"/>
                <a:gd name="f47" fmla="*/ f4 1 315499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09159"/>
                <a:gd name="f56" fmla="*/ f52 1 315499"/>
                <a:gd name="f57" fmla="*/ 149186 f53 1"/>
                <a:gd name="f58" fmla="*/ 189674 f52 1"/>
                <a:gd name="f59" fmla="*/ 97958 f53 1"/>
                <a:gd name="f60" fmla="*/ 119577 f52 1"/>
                <a:gd name="f61" fmla="*/ 96708 f53 1"/>
                <a:gd name="f62" fmla="*/ 120327 f52 1"/>
                <a:gd name="f63" fmla="*/ 94834 f53 1"/>
                <a:gd name="f64" fmla="*/ 93710 f53 1"/>
                <a:gd name="f65" fmla="*/ 91835 f53 1"/>
                <a:gd name="f66" fmla="*/ 90211 f53 1"/>
                <a:gd name="f67" fmla="*/ 88962 f53 1"/>
                <a:gd name="f68" fmla="*/ 119327 f52 1"/>
                <a:gd name="f69" fmla="*/ 87462 f53 1"/>
                <a:gd name="f70" fmla="*/ 117953 f52 1"/>
                <a:gd name="f71" fmla="*/ 1374 f53 1"/>
                <a:gd name="f72" fmla="*/ 0 f52 1"/>
                <a:gd name="f73" fmla="*/ 2124 f53 1"/>
                <a:gd name="f74" fmla="*/ 20992 f52 1"/>
                <a:gd name="f75" fmla="*/ 0 f53 1"/>
                <a:gd name="f76" fmla="*/ 28114 f52 1"/>
                <a:gd name="f77" fmla="*/ 209160 f53 1"/>
                <a:gd name="f78" fmla="*/ 315499 f52 1"/>
                <a:gd name="f79" fmla="*/ 284137 f52 1"/>
                <a:gd name="f80" fmla="*/ 150560 f53 1"/>
                <a:gd name="f81" fmla="*/ 203919 f52 1"/>
                <a:gd name="f82" fmla="+- f54 0 f1"/>
                <a:gd name="f83" fmla="*/ f57 1 209159"/>
                <a:gd name="f84" fmla="*/ f58 1 315499"/>
                <a:gd name="f85" fmla="*/ f59 1 209159"/>
                <a:gd name="f86" fmla="*/ f60 1 315499"/>
                <a:gd name="f87" fmla="*/ f61 1 209159"/>
                <a:gd name="f88" fmla="*/ f62 1 315499"/>
                <a:gd name="f89" fmla="*/ f63 1 209159"/>
                <a:gd name="f90" fmla="*/ f64 1 209159"/>
                <a:gd name="f91" fmla="*/ f65 1 209159"/>
                <a:gd name="f92" fmla="*/ f66 1 209159"/>
                <a:gd name="f93" fmla="*/ f67 1 209159"/>
                <a:gd name="f94" fmla="*/ f68 1 315499"/>
                <a:gd name="f95" fmla="*/ f69 1 209159"/>
                <a:gd name="f96" fmla="*/ f70 1 315499"/>
                <a:gd name="f97" fmla="*/ f71 1 209159"/>
                <a:gd name="f98" fmla="*/ f72 1 315499"/>
                <a:gd name="f99" fmla="*/ f73 1 209159"/>
                <a:gd name="f100" fmla="*/ f74 1 315499"/>
                <a:gd name="f101" fmla="*/ f75 1 209159"/>
                <a:gd name="f102" fmla="*/ f76 1 315499"/>
                <a:gd name="f103" fmla="*/ f77 1 209159"/>
                <a:gd name="f104" fmla="*/ f78 1 315499"/>
                <a:gd name="f105" fmla="*/ f79 1 315499"/>
                <a:gd name="f106" fmla="*/ f80 1 209159"/>
                <a:gd name="f107" fmla="*/ f81 1 315499"/>
                <a:gd name="f108" fmla="*/ f48 1 f55"/>
                <a:gd name="f109" fmla="*/ f49 1 f55"/>
                <a:gd name="f110" fmla="*/ f48 1 f56"/>
                <a:gd name="f111" fmla="*/ f50 1 f56"/>
                <a:gd name="f112" fmla="*/ f83 1 f55"/>
                <a:gd name="f113" fmla="*/ f84 1 f56"/>
                <a:gd name="f114" fmla="*/ f85 1 f55"/>
                <a:gd name="f115" fmla="*/ f86 1 f56"/>
                <a:gd name="f116" fmla="*/ f87 1 f55"/>
                <a:gd name="f117" fmla="*/ f88 1 f56"/>
                <a:gd name="f118" fmla="*/ f89 1 f55"/>
                <a:gd name="f119" fmla="*/ f90 1 f55"/>
                <a:gd name="f120" fmla="*/ f91 1 f55"/>
                <a:gd name="f121" fmla="*/ f92 1 f55"/>
                <a:gd name="f122" fmla="*/ f93 1 f55"/>
                <a:gd name="f123" fmla="*/ f94 1 f56"/>
                <a:gd name="f124" fmla="*/ f95 1 f55"/>
                <a:gd name="f125" fmla="*/ f96 1 f56"/>
                <a:gd name="f126" fmla="*/ f97 1 f55"/>
                <a:gd name="f127" fmla="*/ f98 1 f56"/>
                <a:gd name="f128" fmla="*/ f99 1 f55"/>
                <a:gd name="f129" fmla="*/ f100 1 f56"/>
                <a:gd name="f130" fmla="*/ f101 1 f55"/>
                <a:gd name="f131" fmla="*/ f102 1 f56"/>
                <a:gd name="f132" fmla="*/ f103 1 f55"/>
                <a:gd name="f133" fmla="*/ f104 1 f56"/>
                <a:gd name="f134" fmla="*/ f105 1 f56"/>
                <a:gd name="f135" fmla="*/ f106 1 f55"/>
                <a:gd name="f136" fmla="*/ f107 1 f56"/>
                <a:gd name="f137" fmla="*/ f108 f46 1"/>
                <a:gd name="f138" fmla="*/ f109 f46 1"/>
                <a:gd name="f139" fmla="*/ f111 f47 1"/>
                <a:gd name="f140" fmla="*/ f110 f47 1"/>
                <a:gd name="f141" fmla="*/ f112 f46 1"/>
                <a:gd name="f142" fmla="*/ f113 f47 1"/>
                <a:gd name="f143" fmla="*/ f114 f46 1"/>
                <a:gd name="f144" fmla="*/ f115 f47 1"/>
                <a:gd name="f145" fmla="*/ f116 f46 1"/>
                <a:gd name="f146" fmla="*/ f117 f47 1"/>
                <a:gd name="f147" fmla="*/ f118 f46 1"/>
                <a:gd name="f148" fmla="*/ f119 f46 1"/>
                <a:gd name="f149" fmla="*/ f120 f46 1"/>
                <a:gd name="f150" fmla="*/ f121 f46 1"/>
                <a:gd name="f151" fmla="*/ f122 f46 1"/>
                <a:gd name="f152" fmla="*/ f123 f47 1"/>
                <a:gd name="f153" fmla="*/ f124 f46 1"/>
                <a:gd name="f154" fmla="*/ f125 f47 1"/>
                <a:gd name="f155" fmla="*/ f126 f46 1"/>
                <a:gd name="f156" fmla="*/ f127 f47 1"/>
                <a:gd name="f157" fmla="*/ f128 f46 1"/>
                <a:gd name="f158" fmla="*/ f129 f47 1"/>
                <a:gd name="f159" fmla="*/ f130 f46 1"/>
                <a:gd name="f160" fmla="*/ f131 f47 1"/>
                <a:gd name="f161" fmla="*/ f132 f46 1"/>
                <a:gd name="f162" fmla="*/ f133 f47 1"/>
                <a:gd name="f163" fmla="*/ f134 f47 1"/>
                <a:gd name="f164" fmla="*/ f135 f46 1"/>
                <a:gd name="f165" fmla="*/ f136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6"/>
                </a:cxn>
                <a:cxn ang="f82">
                  <a:pos x="f148" y="f146"/>
                </a:cxn>
                <a:cxn ang="f82">
                  <a:pos x="f148" y="f146"/>
                </a:cxn>
                <a:cxn ang="f82">
                  <a:pos x="f149" y="f146"/>
                </a:cxn>
                <a:cxn ang="f82">
                  <a:pos x="f150" y="f146"/>
                </a:cxn>
                <a:cxn ang="f82">
                  <a:pos x="f151" y="f152"/>
                </a:cxn>
                <a:cxn ang="f82">
                  <a:pos x="f153" y="f154"/>
                </a:cxn>
                <a:cxn ang="f82">
                  <a:pos x="f153" y="f154"/>
                </a:cxn>
                <a:cxn ang="f82">
                  <a:pos x="f155" y="f156"/>
                </a:cxn>
                <a:cxn ang="f82">
                  <a:pos x="f157" y="f158"/>
                </a:cxn>
                <a:cxn ang="f82">
                  <a:pos x="f159" y="f160"/>
                </a:cxn>
                <a:cxn ang="f82">
                  <a:pos x="f161" y="f162"/>
                </a:cxn>
                <a:cxn ang="f82">
                  <a:pos x="f161" y="f163"/>
                </a:cxn>
                <a:cxn ang="f82">
                  <a:pos x="f164" y="f165"/>
                </a:cxn>
                <a:cxn ang="f82">
                  <a:pos x="f141" y="f142"/>
                </a:cxn>
              </a:cxnLst>
              <a:rect l="f137" t="f140" r="f138" b="f139"/>
              <a:pathLst>
                <a:path w="209159" h="31549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5"/>
                    <a:pt x="f17" y="f13"/>
                  </a:cubicBezTo>
                  <a:lnTo>
                    <a:pt x="f18" y="f13"/>
                  </a:lnTo>
                  <a:lnTo>
                    <a:pt x="f18" y="f13"/>
                  </a:lnTo>
                  <a:lnTo>
                    <a:pt x="f19" y="f13"/>
                  </a:lnTo>
                  <a:lnTo>
                    <a:pt x="f20" y="f13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7" y="f28"/>
                  </a:lnTo>
                  <a:lnTo>
                    <a:pt x="f29" y="f5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5" y="f36"/>
                  </a:cubicBezTo>
                  <a:lnTo>
                    <a:pt x="f37" y="f7"/>
                  </a:lnTo>
                  <a:lnTo>
                    <a:pt x="f37" y="f38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0" name="Freeform: Shape 1073">
              <a:extLst>
                <a:ext uri="{FF2B5EF4-FFF2-40B4-BE49-F238E27FC236}">
                  <a16:creationId xmlns:a16="http://schemas.microsoft.com/office/drawing/2014/main" id="{E14F0B51-A8B1-CE86-C198-E1B013E44C38}"/>
                </a:ext>
              </a:extLst>
            </p:cNvPr>
            <p:cNvSpPr/>
            <p:nvPr/>
          </p:nvSpPr>
          <p:spPr>
            <a:xfrm>
              <a:off x="9225665" y="5417472"/>
              <a:ext cx="711192" cy="6444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192"/>
                <a:gd name="f7" fmla="val 644492"/>
                <a:gd name="f8" fmla="val 113326"/>
                <a:gd name="f9" fmla="val 388345"/>
                <a:gd name="f10" fmla="val 115200"/>
                <a:gd name="f11" fmla="val 116825"/>
                <a:gd name="f12" fmla="val 118574"/>
                <a:gd name="f13" fmla="val 120073"/>
                <a:gd name="f14" fmla="val 388970"/>
                <a:gd name="f15" fmla="val 120623"/>
                <a:gd name="f16" fmla="val 389232"/>
                <a:gd name="f17" fmla="val 121123"/>
                <a:gd name="f18" fmla="val 389569"/>
                <a:gd name="f19" fmla="val 121573"/>
                <a:gd name="f20" fmla="val 389969"/>
                <a:gd name="f21" fmla="val 122947"/>
                <a:gd name="f22" fmla="val 391344"/>
                <a:gd name="f23" fmla="val 300745"/>
                <a:gd name="f24" fmla="val 644493"/>
                <a:gd name="f25" fmla="val 711193"/>
                <a:gd name="f26" fmla="val 402839"/>
                <a:gd name="f27" fmla="val 644596"/>
                <a:gd name="f28" fmla="val 312625"/>
                <a:gd name="f29" fmla="val 643335"/>
                <a:gd name="f30" fmla="val 313600"/>
                <a:gd name="f31" fmla="val 641810"/>
                <a:gd name="f32" fmla="val 314162"/>
                <a:gd name="f33" fmla="val 640224"/>
                <a:gd name="f34" fmla="val 314250"/>
                <a:gd name="f35" fmla="val 634851"/>
                <a:gd name="f36" fmla="val 313925"/>
                <a:gd name="f37" fmla="val 630765"/>
                <a:gd name="f38" fmla="val 309302"/>
                <a:gd name="f39" fmla="val 631090"/>
                <a:gd name="f40" fmla="val 303929"/>
                <a:gd name="f41" fmla="val 303866"/>
                <a:gd name="f42" fmla="val 631102"/>
                <a:gd name="f43" fmla="val 303816"/>
                <a:gd name="f44" fmla="val 303754"/>
                <a:gd name="f45" fmla="val 293758"/>
                <a:gd name="f46" fmla="val 419444"/>
                <a:gd name="f47" fmla="val 2999"/>
                <a:gd name="f48" fmla="val 418232"/>
                <a:gd name="f49" fmla="val 3973"/>
                <a:gd name="f50" fmla="val 416745"/>
                <a:gd name="f51" fmla="val 4548"/>
                <a:gd name="f52" fmla="val 415196"/>
                <a:gd name="f53" fmla="val 4623"/>
                <a:gd name="f54" fmla="val 412072"/>
                <a:gd name="f55" fmla="val 4585"/>
                <a:gd name="f56" fmla="val 409223"/>
                <a:gd name="f57" fmla="val 2799"/>
                <a:gd name="f58" fmla="val 407824"/>
                <a:gd name="f59" fmla="val 233282"/>
                <a:gd name="f60" fmla="val 109828"/>
                <a:gd name="f61" fmla="val 390469"/>
                <a:gd name="f62" fmla="val 110452"/>
                <a:gd name="f63" fmla="val 112576"/>
                <a:gd name="f64" fmla="val 389345"/>
                <a:gd name="f65" fmla="+- 0 0 -90"/>
                <a:gd name="f66" fmla="*/ f3 1 711192"/>
                <a:gd name="f67" fmla="*/ f4 1 644492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711192"/>
                <a:gd name="f76" fmla="*/ f72 1 644492"/>
                <a:gd name="f77" fmla="*/ 113326 f73 1"/>
                <a:gd name="f78" fmla="*/ 388345 f72 1"/>
                <a:gd name="f79" fmla="*/ 115200 f73 1"/>
                <a:gd name="f80" fmla="*/ 116825 f73 1"/>
                <a:gd name="f81" fmla="*/ 118574 f73 1"/>
                <a:gd name="f82" fmla="*/ 120073 f73 1"/>
                <a:gd name="f83" fmla="*/ 388970 f72 1"/>
                <a:gd name="f84" fmla="*/ 121573 f73 1"/>
                <a:gd name="f85" fmla="*/ 389969 f72 1"/>
                <a:gd name="f86" fmla="*/ 122947 f73 1"/>
                <a:gd name="f87" fmla="*/ 391344 f72 1"/>
                <a:gd name="f88" fmla="*/ 300745 f73 1"/>
                <a:gd name="f89" fmla="*/ 644493 f72 1"/>
                <a:gd name="f90" fmla="*/ 711193 f73 1"/>
                <a:gd name="f91" fmla="*/ 402839 f72 1"/>
                <a:gd name="f92" fmla="*/ 644596 f73 1"/>
                <a:gd name="f93" fmla="*/ 312625 f72 1"/>
                <a:gd name="f94" fmla="*/ 640224 f73 1"/>
                <a:gd name="f95" fmla="*/ 314250 f72 1"/>
                <a:gd name="f96" fmla="*/ 631090 f73 1"/>
                <a:gd name="f97" fmla="*/ 303929 f72 1"/>
                <a:gd name="f98" fmla="*/ 631102 f73 1"/>
                <a:gd name="f99" fmla="*/ 303754 f72 1"/>
                <a:gd name="f100" fmla="*/ 293758 f72 1"/>
                <a:gd name="f101" fmla="*/ 419444 f73 1"/>
                <a:gd name="f102" fmla="*/ 2999 f72 1"/>
                <a:gd name="f103" fmla="*/ 415196 f73 1"/>
                <a:gd name="f104" fmla="*/ 4623 f72 1"/>
                <a:gd name="f105" fmla="*/ 407824 f73 1"/>
                <a:gd name="f106" fmla="*/ 0 f72 1"/>
                <a:gd name="f107" fmla="*/ 0 f73 1"/>
                <a:gd name="f108" fmla="*/ 233282 f72 1"/>
                <a:gd name="f109" fmla="*/ 109828 f73 1"/>
                <a:gd name="f110" fmla="*/ 390469 f72 1"/>
                <a:gd name="f111" fmla="*/ 110452 f73 1"/>
                <a:gd name="f112" fmla="*/ 112576 f73 1"/>
                <a:gd name="f113" fmla="*/ 389345 f72 1"/>
                <a:gd name="f114" fmla="+- f74 0 f1"/>
                <a:gd name="f115" fmla="*/ f77 1 711192"/>
                <a:gd name="f116" fmla="*/ f78 1 644492"/>
                <a:gd name="f117" fmla="*/ f79 1 711192"/>
                <a:gd name="f118" fmla="*/ f80 1 711192"/>
                <a:gd name="f119" fmla="*/ f81 1 711192"/>
                <a:gd name="f120" fmla="*/ f82 1 711192"/>
                <a:gd name="f121" fmla="*/ f83 1 644492"/>
                <a:gd name="f122" fmla="*/ f84 1 711192"/>
                <a:gd name="f123" fmla="*/ f85 1 644492"/>
                <a:gd name="f124" fmla="*/ f86 1 711192"/>
                <a:gd name="f125" fmla="*/ f87 1 644492"/>
                <a:gd name="f126" fmla="*/ f88 1 711192"/>
                <a:gd name="f127" fmla="*/ f89 1 644492"/>
                <a:gd name="f128" fmla="*/ f90 1 711192"/>
                <a:gd name="f129" fmla="*/ f91 1 644492"/>
                <a:gd name="f130" fmla="*/ f92 1 711192"/>
                <a:gd name="f131" fmla="*/ f93 1 644492"/>
                <a:gd name="f132" fmla="*/ f94 1 711192"/>
                <a:gd name="f133" fmla="*/ f95 1 644492"/>
                <a:gd name="f134" fmla="*/ f96 1 711192"/>
                <a:gd name="f135" fmla="*/ f97 1 644492"/>
                <a:gd name="f136" fmla="*/ f98 1 711192"/>
                <a:gd name="f137" fmla="*/ f99 1 644492"/>
                <a:gd name="f138" fmla="*/ f100 1 644492"/>
                <a:gd name="f139" fmla="*/ f101 1 711192"/>
                <a:gd name="f140" fmla="*/ f102 1 644492"/>
                <a:gd name="f141" fmla="*/ f103 1 711192"/>
                <a:gd name="f142" fmla="*/ f104 1 644492"/>
                <a:gd name="f143" fmla="*/ f105 1 711192"/>
                <a:gd name="f144" fmla="*/ f106 1 644492"/>
                <a:gd name="f145" fmla="*/ f107 1 711192"/>
                <a:gd name="f146" fmla="*/ f108 1 644492"/>
                <a:gd name="f147" fmla="*/ f109 1 711192"/>
                <a:gd name="f148" fmla="*/ f110 1 644492"/>
                <a:gd name="f149" fmla="*/ f111 1 711192"/>
                <a:gd name="f150" fmla="*/ f112 1 711192"/>
                <a:gd name="f151" fmla="*/ f113 1 644492"/>
                <a:gd name="f152" fmla="*/ f68 1 f75"/>
                <a:gd name="f153" fmla="*/ f69 1 f75"/>
                <a:gd name="f154" fmla="*/ f68 1 f76"/>
                <a:gd name="f155" fmla="*/ f70 1 f76"/>
                <a:gd name="f156" fmla="*/ f115 1 f75"/>
                <a:gd name="f157" fmla="*/ f116 1 f76"/>
                <a:gd name="f158" fmla="*/ f117 1 f75"/>
                <a:gd name="f159" fmla="*/ f118 1 f75"/>
                <a:gd name="f160" fmla="*/ f119 1 f75"/>
                <a:gd name="f161" fmla="*/ f120 1 f75"/>
                <a:gd name="f162" fmla="*/ f121 1 f76"/>
                <a:gd name="f163" fmla="*/ f122 1 f75"/>
                <a:gd name="f164" fmla="*/ f123 1 f76"/>
                <a:gd name="f165" fmla="*/ f124 1 f75"/>
                <a:gd name="f166" fmla="*/ f125 1 f76"/>
                <a:gd name="f167" fmla="*/ f126 1 f75"/>
                <a:gd name="f168" fmla="*/ f127 1 f76"/>
                <a:gd name="f169" fmla="*/ f128 1 f75"/>
                <a:gd name="f170" fmla="*/ f129 1 f76"/>
                <a:gd name="f171" fmla="*/ f130 1 f75"/>
                <a:gd name="f172" fmla="*/ f131 1 f76"/>
                <a:gd name="f173" fmla="*/ f132 1 f75"/>
                <a:gd name="f174" fmla="*/ f133 1 f76"/>
                <a:gd name="f175" fmla="*/ f134 1 f75"/>
                <a:gd name="f176" fmla="*/ f135 1 f76"/>
                <a:gd name="f177" fmla="*/ f136 1 f75"/>
                <a:gd name="f178" fmla="*/ f137 1 f76"/>
                <a:gd name="f179" fmla="*/ f138 1 f76"/>
                <a:gd name="f180" fmla="*/ f139 1 f75"/>
                <a:gd name="f181" fmla="*/ f140 1 f76"/>
                <a:gd name="f182" fmla="*/ f141 1 f75"/>
                <a:gd name="f183" fmla="*/ f142 1 f76"/>
                <a:gd name="f184" fmla="*/ f143 1 f75"/>
                <a:gd name="f185" fmla="*/ f144 1 f76"/>
                <a:gd name="f186" fmla="*/ f145 1 f75"/>
                <a:gd name="f187" fmla="*/ f146 1 f76"/>
                <a:gd name="f188" fmla="*/ f147 1 f75"/>
                <a:gd name="f189" fmla="*/ f148 1 f76"/>
                <a:gd name="f190" fmla="*/ f149 1 f75"/>
                <a:gd name="f191" fmla="*/ f150 1 f75"/>
                <a:gd name="f192" fmla="*/ f151 1 f76"/>
                <a:gd name="f193" fmla="*/ f152 f66 1"/>
                <a:gd name="f194" fmla="*/ f153 f66 1"/>
                <a:gd name="f195" fmla="*/ f155 f67 1"/>
                <a:gd name="f196" fmla="*/ f154 f67 1"/>
                <a:gd name="f197" fmla="*/ f156 f66 1"/>
                <a:gd name="f198" fmla="*/ f157 f67 1"/>
                <a:gd name="f199" fmla="*/ f158 f66 1"/>
                <a:gd name="f200" fmla="*/ f159 f66 1"/>
                <a:gd name="f201" fmla="*/ f160 f66 1"/>
                <a:gd name="f202" fmla="*/ f161 f66 1"/>
                <a:gd name="f203" fmla="*/ f162 f67 1"/>
                <a:gd name="f204" fmla="*/ f163 f66 1"/>
                <a:gd name="f205" fmla="*/ f164 f67 1"/>
                <a:gd name="f206" fmla="*/ f165 f66 1"/>
                <a:gd name="f207" fmla="*/ f166 f67 1"/>
                <a:gd name="f208" fmla="*/ f167 f66 1"/>
                <a:gd name="f209" fmla="*/ f168 f67 1"/>
                <a:gd name="f210" fmla="*/ f169 f66 1"/>
                <a:gd name="f211" fmla="*/ f170 f67 1"/>
                <a:gd name="f212" fmla="*/ f171 f66 1"/>
                <a:gd name="f213" fmla="*/ f172 f67 1"/>
                <a:gd name="f214" fmla="*/ f173 f66 1"/>
                <a:gd name="f215" fmla="*/ f174 f67 1"/>
                <a:gd name="f216" fmla="*/ f175 f66 1"/>
                <a:gd name="f217" fmla="*/ f176 f67 1"/>
                <a:gd name="f218" fmla="*/ f177 f66 1"/>
                <a:gd name="f219" fmla="*/ f178 f67 1"/>
                <a:gd name="f220" fmla="*/ f179 f67 1"/>
                <a:gd name="f221" fmla="*/ f180 f66 1"/>
                <a:gd name="f222" fmla="*/ f181 f67 1"/>
                <a:gd name="f223" fmla="*/ f182 f66 1"/>
                <a:gd name="f224" fmla="*/ f183 f67 1"/>
                <a:gd name="f225" fmla="*/ f184 f66 1"/>
                <a:gd name="f226" fmla="*/ f185 f67 1"/>
                <a:gd name="f227" fmla="*/ f186 f66 1"/>
                <a:gd name="f228" fmla="*/ f187 f67 1"/>
                <a:gd name="f229" fmla="*/ f188 f66 1"/>
                <a:gd name="f230" fmla="*/ f189 f67 1"/>
                <a:gd name="f231" fmla="*/ f190 f66 1"/>
                <a:gd name="f232" fmla="*/ f191 f66 1"/>
                <a:gd name="f233" fmla="*/ f192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97" y="f198"/>
                </a:cxn>
                <a:cxn ang="f114">
                  <a:pos x="f199" y="f198"/>
                </a:cxn>
                <a:cxn ang="f114">
                  <a:pos x="f200" y="f198"/>
                </a:cxn>
                <a:cxn ang="f114">
                  <a:pos x="f201" y="f198"/>
                </a:cxn>
                <a:cxn ang="f114">
                  <a:pos x="f202" y="f203"/>
                </a:cxn>
                <a:cxn ang="f114">
                  <a:pos x="f204" y="f205"/>
                </a:cxn>
                <a:cxn ang="f114">
                  <a:pos x="f206" y="f207"/>
                </a:cxn>
                <a:cxn ang="f114">
                  <a:pos x="f206" y="f207"/>
                </a:cxn>
                <a:cxn ang="f114">
                  <a:pos x="f208" y="f209"/>
                </a:cxn>
                <a:cxn ang="f114">
                  <a:pos x="f210" y="f211"/>
                </a:cxn>
                <a:cxn ang="f114">
                  <a:pos x="f212" y="f213"/>
                </a:cxn>
                <a:cxn ang="f114">
                  <a:pos x="f214" y="f215"/>
                </a:cxn>
                <a:cxn ang="f114">
                  <a:pos x="f216" y="f217"/>
                </a:cxn>
                <a:cxn ang="f114">
                  <a:pos x="f218" y="f219"/>
                </a:cxn>
                <a:cxn ang="f114">
                  <a:pos x="f218" y="f220"/>
                </a:cxn>
                <a:cxn ang="f114">
                  <a:pos x="f221" y="f222"/>
                </a:cxn>
                <a:cxn ang="f114">
                  <a:pos x="f223" y="f224"/>
                </a:cxn>
                <a:cxn ang="f114">
                  <a:pos x="f225" y="f226"/>
                </a:cxn>
                <a:cxn ang="f114">
                  <a:pos x="f227" y="f228"/>
                </a:cxn>
                <a:cxn ang="f114">
                  <a:pos x="f229" y="f230"/>
                </a:cxn>
                <a:cxn ang="f114">
                  <a:pos x="f231" y="f230"/>
                </a:cxn>
                <a:cxn ang="f114">
                  <a:pos x="f232" y="f233"/>
                </a:cxn>
              </a:cxnLst>
              <a:rect l="f193" t="f196" r="f194" b="f195"/>
              <a:pathLst>
                <a:path w="711192" h="644492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39" y="f41"/>
                    <a:pt x="f42" y="f43"/>
                    <a:pt x="f42" y="f44"/>
                  </a:cubicBezTo>
                  <a:lnTo>
                    <a:pt x="f42" y="f45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"/>
                  </a:cubicBezTo>
                  <a:lnTo>
                    <a:pt x="f5" y="f59"/>
                  </a:lnTo>
                  <a:lnTo>
                    <a:pt x="f60" y="f61"/>
                  </a:lnTo>
                  <a:lnTo>
                    <a:pt x="f62" y="f61"/>
                  </a:lnTo>
                  <a:lnTo>
                    <a:pt x="f63" y="f64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1" name="Freeform: Shape 1074">
              <a:extLst>
                <a:ext uri="{FF2B5EF4-FFF2-40B4-BE49-F238E27FC236}">
                  <a16:creationId xmlns:a16="http://schemas.microsoft.com/office/drawing/2014/main" id="{B89B50B2-E628-3D06-0E00-735D8CF2BAC6}"/>
                </a:ext>
              </a:extLst>
            </p:cNvPr>
            <p:cNvSpPr/>
            <p:nvPr/>
          </p:nvSpPr>
          <p:spPr>
            <a:xfrm>
              <a:off x="9748820" y="5505931"/>
              <a:ext cx="51855" cy="710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852"/>
                <a:gd name="f7" fmla="val 71096"/>
                <a:gd name="f8" fmla="val 125"/>
                <a:gd name="f9" fmla="val 875"/>
                <a:gd name="f10" fmla="val 51103"/>
                <a:gd name="f11" fmla="val 71097"/>
                <a:gd name="f12" fmla="val 51853"/>
                <a:gd name="f13" fmla="val 70472"/>
                <a:gd name="f14" fmla="val 375"/>
                <a:gd name="f15" fmla="+- 0 0 -90"/>
                <a:gd name="f16" fmla="*/ f3 1 51852"/>
                <a:gd name="f17" fmla="*/ f4 1 7109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1852"/>
                <a:gd name="f26" fmla="*/ f22 1 71096"/>
                <a:gd name="f27" fmla="*/ 0 f23 1"/>
                <a:gd name="f28" fmla="*/ 125 f22 1"/>
                <a:gd name="f29" fmla="*/ 875 f22 1"/>
                <a:gd name="f30" fmla="*/ 51103 f23 1"/>
                <a:gd name="f31" fmla="*/ 71097 f22 1"/>
                <a:gd name="f32" fmla="*/ 51853 f23 1"/>
                <a:gd name="f33" fmla="*/ 70472 f22 1"/>
                <a:gd name="f34" fmla="*/ 375 f23 1"/>
                <a:gd name="f35" fmla="*/ 0 f22 1"/>
                <a:gd name="f36" fmla="+- f24 0 f1"/>
                <a:gd name="f37" fmla="*/ f27 1 51852"/>
                <a:gd name="f38" fmla="*/ f28 1 71096"/>
                <a:gd name="f39" fmla="*/ f29 1 71096"/>
                <a:gd name="f40" fmla="*/ f30 1 51852"/>
                <a:gd name="f41" fmla="*/ f31 1 71096"/>
                <a:gd name="f42" fmla="*/ f32 1 51852"/>
                <a:gd name="f43" fmla="*/ f33 1 71096"/>
                <a:gd name="f44" fmla="*/ f34 1 51852"/>
                <a:gd name="f45" fmla="*/ f35 1 71096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6"/>
                <a:gd name="f53" fmla="*/ f40 1 f25"/>
                <a:gd name="f54" fmla="*/ f41 1 f26"/>
                <a:gd name="f55" fmla="*/ f42 1 f25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7 1"/>
                <a:gd name="f66" fmla="*/ f53 f16 1"/>
                <a:gd name="f67" fmla="*/ f54 f17 1"/>
                <a:gd name="f68" fmla="*/ f55 f16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3" y="f65"/>
                </a:cxn>
                <a:cxn ang="f36">
                  <a:pos x="f66" y="f67"/>
                </a:cxn>
                <a:cxn ang="f36">
                  <a:pos x="f68" y="f69"/>
                </a:cxn>
                <a:cxn ang="f36">
                  <a:pos x="f70" y="f71"/>
                </a:cxn>
              </a:cxnLst>
              <a:rect l="f59" t="f62" r="f60" b="f61"/>
              <a:pathLst>
                <a:path w="51852" h="71096">
                  <a:moveTo>
                    <a:pt x="f5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2" name="Freeform: Shape 1075">
              <a:extLst>
                <a:ext uri="{FF2B5EF4-FFF2-40B4-BE49-F238E27FC236}">
                  <a16:creationId xmlns:a16="http://schemas.microsoft.com/office/drawing/2014/main" id="{2493AAEA-A657-8137-DD67-3A17496B3129}"/>
                </a:ext>
              </a:extLst>
            </p:cNvPr>
            <p:cNvSpPr/>
            <p:nvPr/>
          </p:nvSpPr>
          <p:spPr>
            <a:xfrm>
              <a:off x="9851398" y="5551916"/>
              <a:ext cx="2249" cy="44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8"/>
                <a:gd name="f7" fmla="val 4498"/>
                <a:gd name="f8" fmla="val 2249"/>
                <a:gd name="f9" fmla="val 1250"/>
                <a:gd name="f10" fmla="val 912"/>
                <a:gd name="f11" fmla="val 2212"/>
                <a:gd name="f12" fmla="val 1674"/>
                <a:gd name="f13" fmla="val 3299"/>
                <a:gd name="f14" fmla="+- 0 0 -90"/>
                <a:gd name="f15" fmla="*/ f3 1 2248"/>
                <a:gd name="f16" fmla="*/ f4 1 449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248"/>
                <a:gd name="f25" fmla="*/ f21 1 4498"/>
                <a:gd name="f26" fmla="*/ 2249 f22 1"/>
                <a:gd name="f27" fmla="*/ 4498 f21 1"/>
                <a:gd name="f28" fmla="*/ 0 f21 1"/>
                <a:gd name="f29" fmla="*/ 0 f22 1"/>
                <a:gd name="f30" fmla="*/ 1250 f21 1"/>
                <a:gd name="f31" fmla="+- f23 0 f1"/>
                <a:gd name="f32" fmla="*/ f26 1 2248"/>
                <a:gd name="f33" fmla="*/ f27 1 4498"/>
                <a:gd name="f34" fmla="*/ f28 1 4498"/>
                <a:gd name="f35" fmla="*/ f29 1 2248"/>
                <a:gd name="f36" fmla="*/ f30 1 4498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0" y="f51"/>
                </a:cxn>
              </a:cxnLst>
              <a:rect l="f46" t="f49" r="f47" b="f48"/>
              <a:pathLst>
                <a:path w="2248" h="4498">
                  <a:moveTo>
                    <a:pt x="f8" y="f7"/>
                  </a:moveTo>
                  <a:lnTo>
                    <a:pt x="f8" y="f5"/>
                  </a:lnTo>
                  <a:lnTo>
                    <a:pt x="f5" y="f9"/>
                  </a:lnTo>
                  <a:cubicBezTo>
                    <a:pt x="f10" y="f11"/>
                    <a:pt x="f12" y="f13"/>
                    <a:pt x="f8" y="f7"/>
                  </a:cubicBez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3" name="Freeform: Shape 1076">
              <a:extLst>
                <a:ext uri="{FF2B5EF4-FFF2-40B4-BE49-F238E27FC236}">
                  <a16:creationId xmlns:a16="http://schemas.microsoft.com/office/drawing/2014/main" id="{4DE5A505-C243-B7BB-872F-26C64BFB7535}"/>
                </a:ext>
              </a:extLst>
            </p:cNvPr>
            <p:cNvSpPr/>
            <p:nvPr/>
          </p:nvSpPr>
          <p:spPr>
            <a:xfrm>
              <a:off x="9813541" y="5567159"/>
              <a:ext cx="41605" cy="729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606"/>
                <a:gd name="f7" fmla="val 72970"/>
                <a:gd name="f8" fmla="val 36359"/>
                <a:gd name="f9" fmla="val 4498"/>
                <a:gd name="f10" fmla="val 15243"/>
                <a:gd name="f11" fmla="val 16993"/>
                <a:gd name="f12" fmla="val 11457"/>
                <a:gd name="f13" fmla="val 19130"/>
                <a:gd name="f14" fmla="val 6659"/>
                <a:gd name="f15" fmla="val 17806"/>
                <a:gd name="f16" fmla="val 4523"/>
                <a:gd name="f17" fmla="val 14020"/>
                <a:gd name="f18" fmla="val 4423"/>
                <a:gd name="f19" fmla="val 13845"/>
                <a:gd name="f20" fmla="val 4335"/>
                <a:gd name="f21" fmla="val 13669"/>
                <a:gd name="f22" fmla="val 4248"/>
                <a:gd name="f23" fmla="val 13495"/>
                <a:gd name="f24" fmla="val 15994"/>
                <a:gd name="f25" fmla="val 41607"/>
                <a:gd name="f26" fmla="val 72971"/>
                <a:gd name="f27" fmla="val 40233"/>
                <a:gd name="f28" fmla="val 39395"/>
                <a:gd name="f29" fmla="val 1837"/>
                <a:gd name="f30" fmla="val 38046"/>
                <a:gd name="f31" fmla="val 3386"/>
                <a:gd name="f32" fmla="+- 0 0 -90"/>
                <a:gd name="f33" fmla="*/ f3 1 41606"/>
                <a:gd name="f34" fmla="*/ f4 1 72970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41606"/>
                <a:gd name="f43" fmla="*/ f39 1 72970"/>
                <a:gd name="f44" fmla="*/ 36359 f40 1"/>
                <a:gd name="f45" fmla="*/ 4498 f39 1"/>
                <a:gd name="f46" fmla="*/ 15243 f40 1"/>
                <a:gd name="f47" fmla="*/ 16993 f39 1"/>
                <a:gd name="f48" fmla="*/ 4523 f40 1"/>
                <a:gd name="f49" fmla="*/ 14020 f39 1"/>
                <a:gd name="f50" fmla="*/ 4248 f40 1"/>
                <a:gd name="f51" fmla="*/ 13495 f39 1"/>
                <a:gd name="f52" fmla="*/ 0 f40 1"/>
                <a:gd name="f53" fmla="*/ 15994 f39 1"/>
                <a:gd name="f54" fmla="*/ 41607 f40 1"/>
                <a:gd name="f55" fmla="*/ 72971 f39 1"/>
                <a:gd name="f56" fmla="*/ 40233 f40 1"/>
                <a:gd name="f57" fmla="*/ 0 f39 1"/>
                <a:gd name="f58" fmla="+- f41 0 f1"/>
                <a:gd name="f59" fmla="*/ f44 1 41606"/>
                <a:gd name="f60" fmla="*/ f45 1 72970"/>
                <a:gd name="f61" fmla="*/ f46 1 41606"/>
                <a:gd name="f62" fmla="*/ f47 1 72970"/>
                <a:gd name="f63" fmla="*/ f48 1 41606"/>
                <a:gd name="f64" fmla="*/ f49 1 72970"/>
                <a:gd name="f65" fmla="*/ f50 1 41606"/>
                <a:gd name="f66" fmla="*/ f51 1 72970"/>
                <a:gd name="f67" fmla="*/ f52 1 41606"/>
                <a:gd name="f68" fmla="*/ f53 1 72970"/>
                <a:gd name="f69" fmla="*/ f54 1 41606"/>
                <a:gd name="f70" fmla="*/ f55 1 72970"/>
                <a:gd name="f71" fmla="*/ f56 1 41606"/>
                <a:gd name="f72" fmla="*/ f57 1 72970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2"/>
                <a:gd name="f80" fmla="*/ f62 1 f43"/>
                <a:gd name="f81" fmla="*/ f63 1 f42"/>
                <a:gd name="f82" fmla="*/ f64 1 f43"/>
                <a:gd name="f83" fmla="*/ f65 1 f42"/>
                <a:gd name="f84" fmla="*/ f66 1 f43"/>
                <a:gd name="f85" fmla="*/ f67 1 f42"/>
                <a:gd name="f86" fmla="*/ f68 1 f43"/>
                <a:gd name="f87" fmla="*/ f69 1 f42"/>
                <a:gd name="f88" fmla="*/ f70 1 f43"/>
                <a:gd name="f89" fmla="*/ f71 1 f42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3 1"/>
                <a:gd name="f98" fmla="*/ f80 f34 1"/>
                <a:gd name="f99" fmla="*/ f81 f33 1"/>
                <a:gd name="f100" fmla="*/ f82 f34 1"/>
                <a:gd name="f101" fmla="*/ f83 f33 1"/>
                <a:gd name="f102" fmla="*/ f84 f34 1"/>
                <a:gd name="f103" fmla="*/ f85 f33 1"/>
                <a:gd name="f104" fmla="*/ f86 f34 1"/>
                <a:gd name="f105" fmla="*/ f87 f33 1"/>
                <a:gd name="f106" fmla="*/ f88 f34 1"/>
                <a:gd name="f107" fmla="*/ f89 f33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95" y="f96"/>
                </a:cxn>
              </a:cxnLst>
              <a:rect l="f91" t="f94" r="f92" b="f93"/>
              <a:pathLst>
                <a:path w="41606" h="72970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5" y="f24"/>
                  </a:lnTo>
                  <a:lnTo>
                    <a:pt x="f25" y="f26"/>
                  </a:lnTo>
                  <a:lnTo>
                    <a:pt x="f27" y="f5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4" name="Freeform: Shape 1077">
              <a:extLst>
                <a:ext uri="{FF2B5EF4-FFF2-40B4-BE49-F238E27FC236}">
                  <a16:creationId xmlns:a16="http://schemas.microsoft.com/office/drawing/2014/main" id="{316F539D-33B1-19C2-310F-F29990FFCC18}"/>
                </a:ext>
              </a:extLst>
            </p:cNvPr>
            <p:cNvSpPr/>
            <p:nvPr/>
          </p:nvSpPr>
          <p:spPr>
            <a:xfrm>
              <a:off x="9809290" y="5573533"/>
              <a:ext cx="7123" cy="61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21"/>
                <a:gd name="f7" fmla="val 6122"/>
                <a:gd name="f8" fmla="val 6747"/>
                <a:gd name="f9" fmla="val 3998"/>
                <a:gd name="f10" fmla="val 587"/>
                <a:gd name="f11" fmla="val 4348"/>
                <a:gd name="f12" fmla="val 1099"/>
                <a:gd name="f13" fmla="val 4823"/>
                <a:gd name="f14" fmla="val 1499"/>
                <a:gd name="f15" fmla="val 5373"/>
                <a:gd name="f16" fmla="val 2124"/>
                <a:gd name="f17" fmla="val 7122"/>
                <a:gd name="f18" fmla="val 3249"/>
                <a:gd name="f19" fmla="val 6872"/>
                <a:gd name="f20" fmla="val 2186"/>
                <a:gd name="f21" fmla="val 1100"/>
                <a:gd name="f22" fmla="+- 0 0 -90"/>
                <a:gd name="f23" fmla="*/ f3 1 7121"/>
                <a:gd name="f24" fmla="*/ f4 1 612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7121"/>
                <a:gd name="f33" fmla="*/ f29 1 6122"/>
                <a:gd name="f34" fmla="*/ 6747 f30 1"/>
                <a:gd name="f35" fmla="*/ 0 f29 1"/>
                <a:gd name="f36" fmla="*/ 0 f30 1"/>
                <a:gd name="f37" fmla="*/ 3998 f29 1"/>
                <a:gd name="f38" fmla="*/ 1499 f30 1"/>
                <a:gd name="f39" fmla="*/ 5373 f29 1"/>
                <a:gd name="f40" fmla="*/ 2124 f30 1"/>
                <a:gd name="f41" fmla="*/ 6122 f29 1"/>
                <a:gd name="f42" fmla="*/ 7122 f30 1"/>
                <a:gd name="f43" fmla="*/ 3249 f29 1"/>
                <a:gd name="f44" fmla="+- f31 0 f1"/>
                <a:gd name="f45" fmla="*/ f34 1 7121"/>
                <a:gd name="f46" fmla="*/ f35 1 6122"/>
                <a:gd name="f47" fmla="*/ f36 1 7121"/>
                <a:gd name="f48" fmla="*/ f37 1 6122"/>
                <a:gd name="f49" fmla="*/ f38 1 7121"/>
                <a:gd name="f50" fmla="*/ f39 1 6122"/>
                <a:gd name="f51" fmla="*/ f40 1 7121"/>
                <a:gd name="f52" fmla="*/ f41 1 6122"/>
                <a:gd name="f53" fmla="*/ f42 1 7121"/>
                <a:gd name="f54" fmla="*/ f43 1 6122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2"/>
                <a:gd name="f62" fmla="*/ f48 1 f33"/>
                <a:gd name="f63" fmla="*/ f49 1 f32"/>
                <a:gd name="f64" fmla="*/ f50 1 f33"/>
                <a:gd name="f65" fmla="*/ f51 1 f32"/>
                <a:gd name="f66" fmla="*/ f52 1 f33"/>
                <a:gd name="f67" fmla="*/ f53 1 f32"/>
                <a:gd name="f68" fmla="*/ f54 1 f33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3 1"/>
                <a:gd name="f76" fmla="*/ f62 f24 1"/>
                <a:gd name="f77" fmla="*/ f63 f23 1"/>
                <a:gd name="f78" fmla="*/ f64 f24 1"/>
                <a:gd name="f79" fmla="*/ f65 f23 1"/>
                <a:gd name="f80" fmla="*/ f66 f24 1"/>
                <a:gd name="f81" fmla="*/ f67 f23 1"/>
                <a:gd name="f82" fmla="*/ f6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73" y="f74"/>
                </a:cxn>
              </a:cxnLst>
              <a:rect l="f69" t="f72" r="f70" b="f71"/>
              <a:pathLst>
                <a:path w="7121" h="6122">
                  <a:moveTo>
                    <a:pt x="f8" y="f5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7"/>
                  </a:lnTo>
                  <a:lnTo>
                    <a:pt x="f17" y="f18"/>
                  </a:lnTo>
                  <a:cubicBezTo>
                    <a:pt x="f19" y="f20"/>
                    <a:pt x="f8" y="f21"/>
                    <a:pt x="f8" y="f5"/>
                  </a:cubicBez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5" name="Freeform: Shape 1078">
              <a:extLst>
                <a:ext uri="{FF2B5EF4-FFF2-40B4-BE49-F238E27FC236}">
                  <a16:creationId xmlns:a16="http://schemas.microsoft.com/office/drawing/2014/main" id="{241A65FC-3521-F9CC-4BD7-E0C9C361FE94}"/>
                </a:ext>
              </a:extLst>
            </p:cNvPr>
            <p:cNvSpPr/>
            <p:nvPr/>
          </p:nvSpPr>
          <p:spPr>
            <a:xfrm>
              <a:off x="8964155" y="5829181"/>
              <a:ext cx="543885" cy="4354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3889"/>
                <a:gd name="f7" fmla="val 435451"/>
                <a:gd name="f8" fmla="val 374838"/>
                <a:gd name="f9" fmla="val 228152"/>
                <a:gd name="f10" fmla="val 84841"/>
                <a:gd name="f11" fmla="val 217289"/>
                <a:gd name="f12" fmla="val 222286"/>
                <a:gd name="f13" fmla="val 143563"/>
                <a:gd name="f14" fmla="val 427940"/>
                <a:gd name="f15" fmla="val 268393"/>
                <a:gd name="f16" fmla="val 428690"/>
                <a:gd name="f17" fmla="val 430439"/>
                <a:gd name="f18" fmla="val 432063"/>
                <a:gd name="f19" fmla="val 433688"/>
                <a:gd name="f20" fmla="val 435437"/>
                <a:gd name="f21" fmla="val 269018"/>
                <a:gd name="f22" fmla="val 436811"/>
                <a:gd name="f23" fmla="val 270018"/>
                <a:gd name="f24" fmla="val 438310"/>
                <a:gd name="f25" fmla="val 271392"/>
                <a:gd name="f26" fmla="val 455054"/>
                <a:gd name="f27" fmla="val 295507"/>
                <a:gd name="f28" fmla="val 543890"/>
                <a:gd name="f29" fmla="val 243153"/>
                <a:gd name="f30" fmla="+- 0 0 -90"/>
                <a:gd name="f31" fmla="*/ f3 1 543889"/>
                <a:gd name="f32" fmla="*/ f4 1 435451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543889"/>
                <a:gd name="f41" fmla="*/ f37 1 435451"/>
                <a:gd name="f42" fmla="*/ 374838 f38 1"/>
                <a:gd name="f43" fmla="*/ 0 f37 1"/>
                <a:gd name="f44" fmla="*/ 228152 f38 1"/>
                <a:gd name="f45" fmla="*/ 84841 f37 1"/>
                <a:gd name="f46" fmla="*/ 0 f38 1"/>
                <a:gd name="f47" fmla="*/ 217289 f37 1"/>
                <a:gd name="f48" fmla="*/ 222286 f37 1"/>
                <a:gd name="f49" fmla="*/ 143563 f38 1"/>
                <a:gd name="f50" fmla="*/ 435451 f37 1"/>
                <a:gd name="f51" fmla="*/ 427940 f38 1"/>
                <a:gd name="f52" fmla="*/ 268393 f37 1"/>
                <a:gd name="f53" fmla="*/ 428690 f38 1"/>
                <a:gd name="f54" fmla="*/ 430439 f38 1"/>
                <a:gd name="f55" fmla="*/ 432063 f38 1"/>
                <a:gd name="f56" fmla="*/ 433688 f38 1"/>
                <a:gd name="f57" fmla="*/ 435437 f38 1"/>
                <a:gd name="f58" fmla="*/ 269018 f37 1"/>
                <a:gd name="f59" fmla="*/ 436811 f38 1"/>
                <a:gd name="f60" fmla="*/ 270018 f37 1"/>
                <a:gd name="f61" fmla="*/ 438310 f38 1"/>
                <a:gd name="f62" fmla="*/ 271392 f37 1"/>
                <a:gd name="f63" fmla="*/ 455054 f38 1"/>
                <a:gd name="f64" fmla="*/ 295507 f37 1"/>
                <a:gd name="f65" fmla="*/ 543890 f38 1"/>
                <a:gd name="f66" fmla="*/ 243153 f37 1"/>
                <a:gd name="f67" fmla="+- f39 0 f1"/>
                <a:gd name="f68" fmla="*/ f42 1 543889"/>
                <a:gd name="f69" fmla="*/ f43 1 435451"/>
                <a:gd name="f70" fmla="*/ f44 1 543889"/>
                <a:gd name="f71" fmla="*/ f45 1 435451"/>
                <a:gd name="f72" fmla="*/ f46 1 543889"/>
                <a:gd name="f73" fmla="*/ f47 1 435451"/>
                <a:gd name="f74" fmla="*/ f48 1 435451"/>
                <a:gd name="f75" fmla="*/ f49 1 543889"/>
                <a:gd name="f76" fmla="*/ f50 1 435451"/>
                <a:gd name="f77" fmla="*/ f51 1 543889"/>
                <a:gd name="f78" fmla="*/ f52 1 435451"/>
                <a:gd name="f79" fmla="*/ f53 1 543889"/>
                <a:gd name="f80" fmla="*/ f54 1 543889"/>
                <a:gd name="f81" fmla="*/ f55 1 543889"/>
                <a:gd name="f82" fmla="*/ f56 1 543889"/>
                <a:gd name="f83" fmla="*/ f57 1 543889"/>
                <a:gd name="f84" fmla="*/ f58 1 435451"/>
                <a:gd name="f85" fmla="*/ f59 1 543889"/>
                <a:gd name="f86" fmla="*/ f60 1 435451"/>
                <a:gd name="f87" fmla="*/ f61 1 543889"/>
                <a:gd name="f88" fmla="*/ f62 1 435451"/>
                <a:gd name="f89" fmla="*/ f63 1 543889"/>
                <a:gd name="f90" fmla="*/ f64 1 435451"/>
                <a:gd name="f91" fmla="*/ f65 1 543889"/>
                <a:gd name="f92" fmla="*/ f66 1 435451"/>
                <a:gd name="f93" fmla="*/ f33 1 f40"/>
                <a:gd name="f94" fmla="*/ f34 1 f40"/>
                <a:gd name="f95" fmla="*/ f33 1 f41"/>
                <a:gd name="f96" fmla="*/ f35 1 f41"/>
                <a:gd name="f97" fmla="*/ f68 1 f40"/>
                <a:gd name="f98" fmla="*/ f69 1 f41"/>
                <a:gd name="f99" fmla="*/ f70 1 f40"/>
                <a:gd name="f100" fmla="*/ f71 1 f41"/>
                <a:gd name="f101" fmla="*/ f72 1 f40"/>
                <a:gd name="f102" fmla="*/ f73 1 f41"/>
                <a:gd name="f103" fmla="*/ f74 1 f41"/>
                <a:gd name="f104" fmla="*/ f75 1 f40"/>
                <a:gd name="f105" fmla="*/ f76 1 f41"/>
                <a:gd name="f106" fmla="*/ f77 1 f40"/>
                <a:gd name="f107" fmla="*/ f78 1 f41"/>
                <a:gd name="f108" fmla="*/ f79 1 f40"/>
                <a:gd name="f109" fmla="*/ f80 1 f40"/>
                <a:gd name="f110" fmla="*/ f81 1 f40"/>
                <a:gd name="f111" fmla="*/ f82 1 f40"/>
                <a:gd name="f112" fmla="*/ f83 1 f40"/>
                <a:gd name="f113" fmla="*/ f84 1 f41"/>
                <a:gd name="f114" fmla="*/ f85 1 f40"/>
                <a:gd name="f115" fmla="*/ f86 1 f41"/>
                <a:gd name="f116" fmla="*/ f87 1 f40"/>
                <a:gd name="f117" fmla="*/ f88 1 f41"/>
                <a:gd name="f118" fmla="*/ f89 1 f40"/>
                <a:gd name="f119" fmla="*/ f90 1 f41"/>
                <a:gd name="f120" fmla="*/ f91 1 f40"/>
                <a:gd name="f121" fmla="*/ f92 1 f41"/>
                <a:gd name="f122" fmla="*/ f93 f31 1"/>
                <a:gd name="f123" fmla="*/ f94 f31 1"/>
                <a:gd name="f124" fmla="*/ f96 f32 1"/>
                <a:gd name="f125" fmla="*/ f95 f32 1"/>
                <a:gd name="f126" fmla="*/ f97 f31 1"/>
                <a:gd name="f127" fmla="*/ f98 f32 1"/>
                <a:gd name="f128" fmla="*/ f99 f31 1"/>
                <a:gd name="f129" fmla="*/ f100 f32 1"/>
                <a:gd name="f130" fmla="*/ f101 f31 1"/>
                <a:gd name="f131" fmla="*/ f102 f32 1"/>
                <a:gd name="f132" fmla="*/ f103 f32 1"/>
                <a:gd name="f133" fmla="*/ f104 f31 1"/>
                <a:gd name="f134" fmla="*/ f105 f32 1"/>
                <a:gd name="f135" fmla="*/ f106 f31 1"/>
                <a:gd name="f136" fmla="*/ f107 f32 1"/>
                <a:gd name="f137" fmla="*/ f108 f31 1"/>
                <a:gd name="f138" fmla="*/ f109 f31 1"/>
                <a:gd name="f139" fmla="*/ f110 f31 1"/>
                <a:gd name="f140" fmla="*/ f111 f31 1"/>
                <a:gd name="f141" fmla="*/ f112 f31 1"/>
                <a:gd name="f142" fmla="*/ f113 f32 1"/>
                <a:gd name="f143" fmla="*/ f114 f31 1"/>
                <a:gd name="f144" fmla="*/ f115 f32 1"/>
                <a:gd name="f145" fmla="*/ f116 f31 1"/>
                <a:gd name="f146" fmla="*/ f117 f32 1"/>
                <a:gd name="f147" fmla="*/ f118 f31 1"/>
                <a:gd name="f148" fmla="*/ f119 f32 1"/>
                <a:gd name="f149" fmla="*/ f120 f31 1"/>
                <a:gd name="f150" fmla="*/ f12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26" y="f127"/>
                </a:cxn>
                <a:cxn ang="f67">
                  <a:pos x="f128" y="f129"/>
                </a:cxn>
                <a:cxn ang="f67">
                  <a:pos x="f128" y="f129"/>
                </a:cxn>
                <a:cxn ang="f67">
                  <a:pos x="f130" y="f131"/>
                </a:cxn>
                <a:cxn ang="f67">
                  <a:pos x="f130" y="f132"/>
                </a:cxn>
                <a:cxn ang="f67">
                  <a:pos x="f133" y="f134"/>
                </a:cxn>
                <a:cxn ang="f67">
                  <a:pos x="f133" y="f134"/>
                </a:cxn>
                <a:cxn ang="f67">
                  <a:pos x="f135" y="f136"/>
                </a:cxn>
                <a:cxn ang="f67">
                  <a:pos x="f137" y="f136"/>
                </a:cxn>
                <a:cxn ang="f67">
                  <a:pos x="f138" y="f136"/>
                </a:cxn>
                <a:cxn ang="f67">
                  <a:pos x="f139" y="f136"/>
                </a:cxn>
                <a:cxn ang="f67">
                  <a:pos x="f140" y="f136"/>
                </a:cxn>
                <a:cxn ang="f67">
                  <a:pos x="f141" y="f142"/>
                </a:cxn>
                <a:cxn ang="f67">
                  <a:pos x="f143" y="f144"/>
                </a:cxn>
                <a:cxn ang="f67">
                  <a:pos x="f145" y="f146"/>
                </a:cxn>
                <a:cxn ang="f67">
                  <a:pos x="f145" y="f146"/>
                </a:cxn>
                <a:cxn ang="f67">
                  <a:pos x="f147" y="f148"/>
                </a:cxn>
                <a:cxn ang="f67">
                  <a:pos x="f149" y="f150"/>
                </a:cxn>
              </a:cxnLst>
              <a:rect l="f122" t="f125" r="f123" b="f124"/>
              <a:pathLst>
                <a:path w="543889" h="435451">
                  <a:moveTo>
                    <a:pt x="f8" y="f5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13" y="f7"/>
                  </a:lnTo>
                  <a:lnTo>
                    <a:pt x="f13" y="f7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lnTo>
                    <a:pt x="f18" y="f15"/>
                  </a:lnTo>
                  <a:lnTo>
                    <a:pt x="f19" y="f15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6" name="Freeform: Shape 1079">
              <a:extLst>
                <a:ext uri="{FF2B5EF4-FFF2-40B4-BE49-F238E27FC236}">
                  <a16:creationId xmlns:a16="http://schemas.microsoft.com/office/drawing/2014/main" id="{BCEE0B7E-DF91-DF18-CD7C-A7F21328E423}"/>
                </a:ext>
              </a:extLst>
            </p:cNvPr>
            <p:cNvSpPr/>
            <p:nvPr/>
          </p:nvSpPr>
          <p:spPr>
            <a:xfrm>
              <a:off x="9750439" y="5233915"/>
              <a:ext cx="496409" cy="3414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6410"/>
                <a:gd name="f7" fmla="val 341488"/>
                <a:gd name="f8" fmla="val 265519"/>
                <a:gd name="f9" fmla="val 266393"/>
                <a:gd name="f10" fmla="val 267018"/>
                <a:gd name="f11" fmla="val 267518"/>
                <a:gd name="f12" fmla="val 268018"/>
                <a:gd name="f13" fmla="val 53602"/>
                <a:gd name="f14" fmla="val 341489"/>
                <a:gd name="f15" fmla="val 55101"/>
                <a:gd name="f16" fmla="val 67596"/>
                <a:gd name="f17" fmla="val 334491"/>
                <a:gd name="f18" fmla="val 68395"/>
                <a:gd name="f19" fmla="val 332730"/>
                <a:gd name="f20" fmla="val 69695"/>
                <a:gd name="f21" fmla="val 331255"/>
                <a:gd name="f22" fmla="val 71344"/>
                <a:gd name="f23" fmla="val 330243"/>
                <a:gd name="f24" fmla="val 92460"/>
                <a:gd name="f25" fmla="val 317748"/>
                <a:gd name="f26" fmla="val 93997"/>
                <a:gd name="f27" fmla="val 316961"/>
                <a:gd name="f28" fmla="val 95759"/>
                <a:gd name="f29" fmla="val 316686"/>
                <a:gd name="f30" fmla="val 97458"/>
                <a:gd name="f31" fmla="val 316999"/>
                <a:gd name="f32" fmla="val 103705"/>
                <a:gd name="f33" fmla="val 313375"/>
                <a:gd name="f34" fmla="val 310626"/>
                <a:gd name="f35" fmla="val 281138"/>
                <a:gd name="f36" fmla="val 280138"/>
                <a:gd name="f37" fmla="val 279639"/>
                <a:gd name="f38" fmla="val 103630"/>
                <a:gd name="f39" fmla="val 278801"/>
                <a:gd name="f40" fmla="val 277976"/>
                <a:gd name="f41" fmla="val 277139"/>
                <a:gd name="f42" fmla="val 276390"/>
                <a:gd name="f43" fmla="val 104330"/>
                <a:gd name="f44" fmla="val 275890"/>
                <a:gd name="f45" fmla="val 104580"/>
                <a:gd name="f46" fmla="val 275265"/>
                <a:gd name="f47" fmla="val 105580"/>
                <a:gd name="f48" fmla="val 273641"/>
                <a:gd name="f49" fmla="val 106017"/>
                <a:gd name="f50" fmla="val 273004"/>
                <a:gd name="f51" fmla="val 106567"/>
                <a:gd name="f52" fmla="val 272454"/>
                <a:gd name="f53" fmla="val 107204"/>
                <a:gd name="f54" fmla="val 272016"/>
                <a:gd name="f55" fmla="val 108203"/>
                <a:gd name="f56" fmla="val 271142"/>
                <a:gd name="f57" fmla="val 134067"/>
                <a:gd name="f58" fmla="val 256148"/>
                <a:gd name="f59" fmla="val 496411"/>
                <a:gd name="f60" fmla="val 46356"/>
                <a:gd name="f61" fmla="val 461051"/>
                <a:gd name="f62" fmla="val 11245"/>
                <a:gd name="f63" fmla="val 258897"/>
                <a:gd name="f64" fmla="+- 0 0 -90"/>
                <a:gd name="f65" fmla="*/ f3 1 496410"/>
                <a:gd name="f66" fmla="*/ f4 1 341488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496410"/>
                <a:gd name="f75" fmla="*/ f71 1 341488"/>
                <a:gd name="f76" fmla="*/ 0 f72 1"/>
                <a:gd name="f77" fmla="*/ 265519 f71 1"/>
                <a:gd name="f78" fmla="*/ 266393 f71 1"/>
                <a:gd name="f79" fmla="*/ 268018 f71 1"/>
                <a:gd name="f80" fmla="*/ 53602 f72 1"/>
                <a:gd name="f81" fmla="*/ 341489 f71 1"/>
                <a:gd name="f82" fmla="*/ 55101 f72 1"/>
                <a:gd name="f83" fmla="*/ 67596 f72 1"/>
                <a:gd name="f84" fmla="*/ 334491 f71 1"/>
                <a:gd name="f85" fmla="*/ 71344 f72 1"/>
                <a:gd name="f86" fmla="*/ 330243 f71 1"/>
                <a:gd name="f87" fmla="*/ 92460 f72 1"/>
                <a:gd name="f88" fmla="*/ 317748 f71 1"/>
                <a:gd name="f89" fmla="*/ 97458 f72 1"/>
                <a:gd name="f90" fmla="*/ 316999 f71 1"/>
                <a:gd name="f91" fmla="*/ 103705 f72 1"/>
                <a:gd name="f92" fmla="*/ 313375 f71 1"/>
                <a:gd name="f93" fmla="*/ 310626 f71 1"/>
                <a:gd name="f94" fmla="*/ 281138 f71 1"/>
                <a:gd name="f95" fmla="*/ 279639 f71 1"/>
                <a:gd name="f96" fmla="*/ 277139 f71 1"/>
                <a:gd name="f97" fmla="*/ 104580 f72 1"/>
                <a:gd name="f98" fmla="*/ 275265 f71 1"/>
                <a:gd name="f99" fmla="*/ 105580 f72 1"/>
                <a:gd name="f100" fmla="*/ 273641 f71 1"/>
                <a:gd name="f101" fmla="*/ 107204 f72 1"/>
                <a:gd name="f102" fmla="*/ 272016 f71 1"/>
                <a:gd name="f103" fmla="*/ 108203 f72 1"/>
                <a:gd name="f104" fmla="*/ 271142 f71 1"/>
                <a:gd name="f105" fmla="*/ 134067 f72 1"/>
                <a:gd name="f106" fmla="*/ 256148 f71 1"/>
                <a:gd name="f107" fmla="*/ 496411 f72 1"/>
                <a:gd name="f108" fmla="*/ 46356 f71 1"/>
                <a:gd name="f109" fmla="*/ 461051 f72 1"/>
                <a:gd name="f110" fmla="*/ 0 f71 1"/>
                <a:gd name="f111" fmla="*/ 11245 f72 1"/>
                <a:gd name="f112" fmla="*/ 258897 f71 1"/>
                <a:gd name="f113" fmla="+- f73 0 f1"/>
                <a:gd name="f114" fmla="*/ f76 1 496410"/>
                <a:gd name="f115" fmla="*/ f77 1 341488"/>
                <a:gd name="f116" fmla="*/ f78 1 341488"/>
                <a:gd name="f117" fmla="*/ f79 1 341488"/>
                <a:gd name="f118" fmla="*/ f80 1 496410"/>
                <a:gd name="f119" fmla="*/ f81 1 341488"/>
                <a:gd name="f120" fmla="*/ f82 1 496410"/>
                <a:gd name="f121" fmla="*/ f83 1 496410"/>
                <a:gd name="f122" fmla="*/ f84 1 341488"/>
                <a:gd name="f123" fmla="*/ f85 1 496410"/>
                <a:gd name="f124" fmla="*/ f86 1 341488"/>
                <a:gd name="f125" fmla="*/ f87 1 496410"/>
                <a:gd name="f126" fmla="*/ f88 1 341488"/>
                <a:gd name="f127" fmla="*/ f89 1 496410"/>
                <a:gd name="f128" fmla="*/ f90 1 341488"/>
                <a:gd name="f129" fmla="*/ f91 1 496410"/>
                <a:gd name="f130" fmla="*/ f92 1 341488"/>
                <a:gd name="f131" fmla="*/ f93 1 341488"/>
                <a:gd name="f132" fmla="*/ f94 1 341488"/>
                <a:gd name="f133" fmla="*/ f95 1 341488"/>
                <a:gd name="f134" fmla="*/ f96 1 341488"/>
                <a:gd name="f135" fmla="*/ f97 1 496410"/>
                <a:gd name="f136" fmla="*/ f98 1 341488"/>
                <a:gd name="f137" fmla="*/ f99 1 496410"/>
                <a:gd name="f138" fmla="*/ f100 1 341488"/>
                <a:gd name="f139" fmla="*/ f101 1 496410"/>
                <a:gd name="f140" fmla="*/ f102 1 341488"/>
                <a:gd name="f141" fmla="*/ f103 1 496410"/>
                <a:gd name="f142" fmla="*/ f104 1 341488"/>
                <a:gd name="f143" fmla="*/ f105 1 496410"/>
                <a:gd name="f144" fmla="*/ f106 1 341488"/>
                <a:gd name="f145" fmla="*/ f107 1 496410"/>
                <a:gd name="f146" fmla="*/ f108 1 341488"/>
                <a:gd name="f147" fmla="*/ f109 1 496410"/>
                <a:gd name="f148" fmla="*/ f110 1 341488"/>
                <a:gd name="f149" fmla="*/ f111 1 496410"/>
                <a:gd name="f150" fmla="*/ f112 1 341488"/>
                <a:gd name="f151" fmla="*/ f67 1 f74"/>
                <a:gd name="f152" fmla="*/ f68 1 f74"/>
                <a:gd name="f153" fmla="*/ f67 1 f75"/>
                <a:gd name="f154" fmla="*/ f69 1 f75"/>
                <a:gd name="f155" fmla="*/ f114 1 f74"/>
                <a:gd name="f156" fmla="*/ f115 1 f75"/>
                <a:gd name="f157" fmla="*/ f116 1 f75"/>
                <a:gd name="f158" fmla="*/ f117 1 f75"/>
                <a:gd name="f159" fmla="*/ f118 1 f74"/>
                <a:gd name="f160" fmla="*/ f119 1 f75"/>
                <a:gd name="f161" fmla="*/ f120 1 f74"/>
                <a:gd name="f162" fmla="*/ f121 1 f74"/>
                <a:gd name="f163" fmla="*/ f122 1 f75"/>
                <a:gd name="f164" fmla="*/ f123 1 f74"/>
                <a:gd name="f165" fmla="*/ f124 1 f75"/>
                <a:gd name="f166" fmla="*/ f125 1 f74"/>
                <a:gd name="f167" fmla="*/ f126 1 f75"/>
                <a:gd name="f168" fmla="*/ f127 1 f74"/>
                <a:gd name="f169" fmla="*/ f128 1 f75"/>
                <a:gd name="f170" fmla="*/ f129 1 f74"/>
                <a:gd name="f171" fmla="*/ f130 1 f75"/>
                <a:gd name="f172" fmla="*/ f131 1 f75"/>
                <a:gd name="f173" fmla="*/ f132 1 f75"/>
                <a:gd name="f174" fmla="*/ f133 1 f75"/>
                <a:gd name="f175" fmla="*/ f134 1 f75"/>
                <a:gd name="f176" fmla="*/ f135 1 f74"/>
                <a:gd name="f177" fmla="*/ f136 1 f75"/>
                <a:gd name="f178" fmla="*/ f137 1 f74"/>
                <a:gd name="f179" fmla="*/ f138 1 f75"/>
                <a:gd name="f180" fmla="*/ f139 1 f74"/>
                <a:gd name="f181" fmla="*/ f140 1 f75"/>
                <a:gd name="f182" fmla="*/ f141 1 f74"/>
                <a:gd name="f183" fmla="*/ f142 1 f75"/>
                <a:gd name="f184" fmla="*/ f143 1 f74"/>
                <a:gd name="f185" fmla="*/ f144 1 f75"/>
                <a:gd name="f186" fmla="*/ f145 1 f74"/>
                <a:gd name="f187" fmla="*/ f146 1 f75"/>
                <a:gd name="f188" fmla="*/ f147 1 f74"/>
                <a:gd name="f189" fmla="*/ f148 1 f75"/>
                <a:gd name="f190" fmla="*/ f149 1 f74"/>
                <a:gd name="f191" fmla="*/ f150 1 f75"/>
                <a:gd name="f192" fmla="*/ f151 f65 1"/>
                <a:gd name="f193" fmla="*/ f152 f65 1"/>
                <a:gd name="f194" fmla="*/ f154 f66 1"/>
                <a:gd name="f195" fmla="*/ f153 f66 1"/>
                <a:gd name="f196" fmla="*/ f155 f65 1"/>
                <a:gd name="f197" fmla="*/ f156 f66 1"/>
                <a:gd name="f198" fmla="*/ f157 f66 1"/>
                <a:gd name="f199" fmla="*/ f158 f66 1"/>
                <a:gd name="f200" fmla="*/ f159 f65 1"/>
                <a:gd name="f201" fmla="*/ f160 f66 1"/>
                <a:gd name="f202" fmla="*/ f161 f65 1"/>
                <a:gd name="f203" fmla="*/ f162 f65 1"/>
                <a:gd name="f204" fmla="*/ f163 f66 1"/>
                <a:gd name="f205" fmla="*/ f164 f65 1"/>
                <a:gd name="f206" fmla="*/ f165 f66 1"/>
                <a:gd name="f207" fmla="*/ f166 f65 1"/>
                <a:gd name="f208" fmla="*/ f167 f66 1"/>
                <a:gd name="f209" fmla="*/ f168 f65 1"/>
                <a:gd name="f210" fmla="*/ f169 f66 1"/>
                <a:gd name="f211" fmla="*/ f170 f65 1"/>
                <a:gd name="f212" fmla="*/ f171 f66 1"/>
                <a:gd name="f213" fmla="*/ f172 f66 1"/>
                <a:gd name="f214" fmla="*/ f173 f66 1"/>
                <a:gd name="f215" fmla="*/ f174 f66 1"/>
                <a:gd name="f216" fmla="*/ f175 f66 1"/>
                <a:gd name="f217" fmla="*/ f176 f65 1"/>
                <a:gd name="f218" fmla="*/ f177 f66 1"/>
                <a:gd name="f219" fmla="*/ f178 f65 1"/>
                <a:gd name="f220" fmla="*/ f179 f66 1"/>
                <a:gd name="f221" fmla="*/ f180 f65 1"/>
                <a:gd name="f222" fmla="*/ f181 f66 1"/>
                <a:gd name="f223" fmla="*/ f182 f65 1"/>
                <a:gd name="f224" fmla="*/ f183 f66 1"/>
                <a:gd name="f225" fmla="*/ f184 f65 1"/>
                <a:gd name="f226" fmla="*/ f185 f66 1"/>
                <a:gd name="f227" fmla="*/ f186 f65 1"/>
                <a:gd name="f228" fmla="*/ f187 f66 1"/>
                <a:gd name="f229" fmla="*/ f188 f65 1"/>
                <a:gd name="f230" fmla="*/ f189 f66 1"/>
                <a:gd name="f231" fmla="*/ f190 f65 1"/>
                <a:gd name="f232" fmla="*/ f191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96" y="f197"/>
                </a:cxn>
                <a:cxn ang="f113">
                  <a:pos x="f196" y="f198"/>
                </a:cxn>
                <a:cxn ang="f113">
                  <a:pos x="f196" y="f199"/>
                </a:cxn>
                <a:cxn ang="f113">
                  <a:pos x="f200" y="f201"/>
                </a:cxn>
                <a:cxn ang="f113">
                  <a:pos x="f202" y="f201"/>
                </a:cxn>
                <a:cxn ang="f113">
                  <a:pos x="f203" y="f204"/>
                </a:cxn>
                <a:cxn ang="f113">
                  <a:pos x="f205" y="f206"/>
                </a:cxn>
                <a:cxn ang="f113">
                  <a:pos x="f207" y="f208"/>
                </a:cxn>
                <a:cxn ang="f113">
                  <a:pos x="f209" y="f210"/>
                </a:cxn>
                <a:cxn ang="f113">
                  <a:pos x="f211" y="f212"/>
                </a:cxn>
                <a:cxn ang="f113">
                  <a:pos x="f211" y="f213"/>
                </a:cxn>
                <a:cxn ang="f113">
                  <a:pos x="f211" y="f214"/>
                </a:cxn>
                <a:cxn ang="f113">
                  <a:pos x="f211" y="f214"/>
                </a:cxn>
                <a:cxn ang="f113">
                  <a:pos x="f211" y="f214"/>
                </a:cxn>
                <a:cxn ang="f113">
                  <a:pos x="f211" y="f215"/>
                </a:cxn>
                <a:cxn ang="f113">
                  <a:pos x="f211" y="f216"/>
                </a:cxn>
                <a:cxn ang="f113">
                  <a:pos x="f217" y="f218"/>
                </a:cxn>
                <a:cxn ang="f113">
                  <a:pos x="f219" y="f220"/>
                </a:cxn>
                <a:cxn ang="f113">
                  <a:pos x="f221" y="f222"/>
                </a:cxn>
                <a:cxn ang="f113">
                  <a:pos x="f223" y="f224"/>
                </a:cxn>
                <a:cxn ang="f113">
                  <a:pos x="f225" y="f226"/>
                </a:cxn>
                <a:cxn ang="f113">
                  <a:pos x="f227" y="f228"/>
                </a:cxn>
                <a:cxn ang="f113">
                  <a:pos x="f229" y="f230"/>
                </a:cxn>
                <a:cxn ang="f113">
                  <a:pos x="f231" y="f232"/>
                </a:cxn>
              </a:cxnLst>
              <a:rect l="f192" t="f195" r="f193" b="f194"/>
              <a:pathLst>
                <a:path w="496410" h="341488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5" y="f11"/>
                    <a:pt x="f5" y="f12"/>
                  </a:cubicBezTo>
                  <a:lnTo>
                    <a:pt x="f13" y="f14"/>
                  </a:lnTo>
                  <a:lnTo>
                    <a:pt x="f15" y="f14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2" y="f34"/>
                  </a:lnTo>
                  <a:lnTo>
                    <a:pt x="f32" y="f35"/>
                  </a:lnTo>
                  <a:lnTo>
                    <a:pt x="f32" y="f35"/>
                  </a:lnTo>
                  <a:lnTo>
                    <a:pt x="f32" y="f35"/>
                  </a:lnTo>
                  <a:cubicBezTo>
                    <a:pt x="f32" y="f35"/>
                    <a:pt x="f32" y="f36"/>
                    <a:pt x="f32" y="f37"/>
                  </a:cubicBezTo>
                  <a:cubicBezTo>
                    <a:pt x="f38" y="f39"/>
                    <a:pt x="f38" y="f40"/>
                    <a:pt x="f32" y="f41"/>
                  </a:cubicBezTo>
                  <a:cubicBezTo>
                    <a:pt x="f32" y="f42"/>
                    <a:pt x="f43" y="f44"/>
                    <a:pt x="f45" y="f46"/>
                  </a:cubicBezTo>
                  <a:lnTo>
                    <a:pt x="f47" y="f48"/>
                  </a:lnTo>
                  <a:cubicBezTo>
                    <a:pt x="f49" y="f50"/>
                    <a:pt x="f51" y="f52"/>
                    <a:pt x="f53" y="f54"/>
                  </a:cubicBezTo>
                  <a:lnTo>
                    <a:pt x="f55" y="f56"/>
                  </a:lnTo>
                  <a:lnTo>
                    <a:pt x="f57" y="f58"/>
                  </a:lnTo>
                  <a:lnTo>
                    <a:pt x="f59" y="f60"/>
                  </a:lnTo>
                  <a:lnTo>
                    <a:pt x="f61" y="f5"/>
                  </a:lnTo>
                  <a:lnTo>
                    <a:pt x="f62" y="f63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7" name="Freeform: Shape 1080">
              <a:extLst>
                <a:ext uri="{FF2B5EF4-FFF2-40B4-BE49-F238E27FC236}">
                  <a16:creationId xmlns:a16="http://schemas.microsoft.com/office/drawing/2014/main" id="{B94E6756-34BB-F36B-29EB-A5B7D63558B1}"/>
                </a:ext>
              </a:extLst>
            </p:cNvPr>
            <p:cNvSpPr/>
            <p:nvPr/>
          </p:nvSpPr>
          <p:spPr>
            <a:xfrm>
              <a:off x="9870893" y="5509305"/>
              <a:ext cx="194538" cy="2485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4541"/>
                <a:gd name="f7" fmla="val 248526"/>
                <a:gd name="f8" fmla="val 20616"/>
                <a:gd name="f9" fmla="val 500"/>
                <a:gd name="f10" fmla="val 12370"/>
                <a:gd name="f11" fmla="val 125"/>
                <a:gd name="f12" fmla="val 15244"/>
                <a:gd name="f13" fmla="val 171551"/>
                <a:gd name="f14" fmla="val 172300"/>
                <a:gd name="f15" fmla="val 248026"/>
                <a:gd name="f16" fmla="val 234907"/>
                <a:gd name="f17" fmla="val 21491"/>
                <a:gd name="f18" fmla="+- 0 0 -90"/>
                <a:gd name="f19" fmla="*/ f3 1 194541"/>
                <a:gd name="f20" fmla="*/ f4 1 24852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94541"/>
                <a:gd name="f29" fmla="*/ f25 1 248526"/>
                <a:gd name="f30" fmla="*/ 20616 f26 1"/>
                <a:gd name="f31" fmla="*/ 500 f25 1"/>
                <a:gd name="f32" fmla="*/ 0 f26 1"/>
                <a:gd name="f33" fmla="*/ 12370 f25 1"/>
                <a:gd name="f34" fmla="*/ 125 f26 1"/>
                <a:gd name="f35" fmla="*/ 15244 f25 1"/>
                <a:gd name="f36" fmla="*/ 171551 f26 1"/>
                <a:gd name="f37" fmla="*/ 248526 f25 1"/>
                <a:gd name="f38" fmla="*/ 172300 f26 1"/>
                <a:gd name="f39" fmla="*/ 248026 f25 1"/>
                <a:gd name="f40" fmla="*/ 194541 f26 1"/>
                <a:gd name="f41" fmla="*/ 234907 f25 1"/>
                <a:gd name="f42" fmla="*/ 21491 f26 1"/>
                <a:gd name="f43" fmla="*/ 0 f25 1"/>
                <a:gd name="f44" fmla="+- f27 0 f1"/>
                <a:gd name="f45" fmla="*/ f30 1 194541"/>
                <a:gd name="f46" fmla="*/ f31 1 248526"/>
                <a:gd name="f47" fmla="*/ f32 1 194541"/>
                <a:gd name="f48" fmla="*/ f33 1 248526"/>
                <a:gd name="f49" fmla="*/ f34 1 194541"/>
                <a:gd name="f50" fmla="*/ f35 1 248526"/>
                <a:gd name="f51" fmla="*/ f36 1 194541"/>
                <a:gd name="f52" fmla="*/ f37 1 248526"/>
                <a:gd name="f53" fmla="*/ f38 1 194541"/>
                <a:gd name="f54" fmla="*/ f39 1 248526"/>
                <a:gd name="f55" fmla="*/ f40 1 194541"/>
                <a:gd name="f56" fmla="*/ f41 1 248526"/>
                <a:gd name="f57" fmla="*/ f42 1 194541"/>
                <a:gd name="f58" fmla="*/ f43 1 248526"/>
                <a:gd name="f59" fmla="*/ f21 1 f28"/>
                <a:gd name="f60" fmla="*/ f22 1 f28"/>
                <a:gd name="f61" fmla="*/ f21 1 f29"/>
                <a:gd name="f62" fmla="*/ f23 1 f29"/>
                <a:gd name="f63" fmla="*/ f45 1 f28"/>
                <a:gd name="f64" fmla="*/ f46 1 f29"/>
                <a:gd name="f65" fmla="*/ f47 1 f28"/>
                <a:gd name="f66" fmla="*/ f48 1 f29"/>
                <a:gd name="f67" fmla="*/ f49 1 f28"/>
                <a:gd name="f68" fmla="*/ f50 1 f29"/>
                <a:gd name="f69" fmla="*/ f51 1 f28"/>
                <a:gd name="f70" fmla="*/ f52 1 f29"/>
                <a:gd name="f71" fmla="*/ f53 1 f28"/>
                <a:gd name="f72" fmla="*/ f54 1 f29"/>
                <a:gd name="f73" fmla="*/ f55 1 f28"/>
                <a:gd name="f74" fmla="*/ f56 1 f29"/>
                <a:gd name="f75" fmla="*/ f57 1 f28"/>
                <a:gd name="f76" fmla="*/ f58 1 f29"/>
                <a:gd name="f77" fmla="*/ f59 f19 1"/>
                <a:gd name="f78" fmla="*/ f60 f19 1"/>
                <a:gd name="f79" fmla="*/ f62 f20 1"/>
                <a:gd name="f80" fmla="*/ f61 f20 1"/>
                <a:gd name="f81" fmla="*/ f63 f19 1"/>
                <a:gd name="f82" fmla="*/ f64 f20 1"/>
                <a:gd name="f83" fmla="*/ f65 f19 1"/>
                <a:gd name="f84" fmla="*/ f66 f20 1"/>
                <a:gd name="f85" fmla="*/ f67 f19 1"/>
                <a:gd name="f86" fmla="*/ f68 f20 1"/>
                <a:gd name="f87" fmla="*/ f69 f19 1"/>
                <a:gd name="f88" fmla="*/ f70 f20 1"/>
                <a:gd name="f89" fmla="*/ f71 f19 1"/>
                <a:gd name="f90" fmla="*/ f72 f20 1"/>
                <a:gd name="f91" fmla="*/ f73 f19 1"/>
                <a:gd name="f92" fmla="*/ f74 f20 1"/>
                <a:gd name="f93" fmla="*/ f75 f19 1"/>
                <a:gd name="f94" fmla="*/ f7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7" y="f88"/>
                </a:cxn>
                <a:cxn ang="f44">
                  <a:pos x="f89" y="f90"/>
                </a:cxn>
                <a:cxn ang="f44">
                  <a:pos x="f91" y="f92"/>
                </a:cxn>
                <a:cxn ang="f44">
                  <a:pos x="f93" y="f94"/>
                </a:cxn>
                <a:cxn ang="f44">
                  <a:pos x="f81" y="f82"/>
                </a:cxn>
              </a:cxnLst>
              <a:rect l="f77" t="f80" r="f78" b="f79"/>
              <a:pathLst>
                <a:path w="194541" h="248526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7"/>
                  </a:lnTo>
                  <a:lnTo>
                    <a:pt x="f14" y="f15"/>
                  </a:lnTo>
                  <a:lnTo>
                    <a:pt x="f6" y="f16"/>
                  </a:lnTo>
                  <a:lnTo>
                    <a:pt x="f17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8" name="Freeform: Shape 1081">
              <a:extLst>
                <a:ext uri="{FF2B5EF4-FFF2-40B4-BE49-F238E27FC236}">
                  <a16:creationId xmlns:a16="http://schemas.microsoft.com/office/drawing/2014/main" id="{2086E7BD-CCA3-5512-D07A-F57D892B9421}"/>
                </a:ext>
              </a:extLst>
            </p:cNvPr>
            <p:cNvSpPr/>
            <p:nvPr/>
          </p:nvSpPr>
          <p:spPr>
            <a:xfrm>
              <a:off x="9037874" y="3658048"/>
              <a:ext cx="1229465" cy="16112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29468"/>
                <a:gd name="f7" fmla="val 1611232"/>
                <a:gd name="f8" fmla="val 36359"/>
                <a:gd name="f9" fmla="val 71472"/>
                <a:gd name="f10" fmla="val 38233"/>
                <a:gd name="f11" fmla="val 39858"/>
                <a:gd name="f12" fmla="val 41482"/>
                <a:gd name="f13" fmla="val 43107"/>
                <a:gd name="f14" fmla="val 44481"/>
                <a:gd name="f15" fmla="val 72471"/>
                <a:gd name="f16" fmla="val 45006"/>
                <a:gd name="f17" fmla="val 72896"/>
                <a:gd name="f18" fmla="val 45505"/>
                <a:gd name="f19" fmla="val 73358"/>
                <a:gd name="f20" fmla="val 45980"/>
                <a:gd name="f21" fmla="val 73845"/>
                <a:gd name="f22" fmla="val 1173618"/>
                <a:gd name="f23" fmla="val 1551881"/>
                <a:gd name="f24" fmla="val 1175118"/>
                <a:gd name="f25" fmla="val 1175705"/>
                <a:gd name="f26" fmla="val 1551818"/>
                <a:gd name="f27" fmla="val 1176279"/>
                <a:gd name="f28" fmla="val 1176867"/>
                <a:gd name="f29" fmla="val 1177404"/>
                <a:gd name="f30" fmla="val 1551756"/>
                <a:gd name="f31" fmla="val 1177954"/>
                <a:gd name="f32" fmla="val 1178491"/>
                <a:gd name="f33" fmla="val 1179366"/>
                <a:gd name="f34" fmla="val 1552506"/>
                <a:gd name="f35" fmla="val 1179865"/>
                <a:gd name="f36" fmla="val 1552756"/>
                <a:gd name="f37" fmla="val 1181489"/>
                <a:gd name="f38" fmla="val 1554130"/>
                <a:gd name="f39" fmla="val 1225096"/>
                <a:gd name="f40" fmla="val 1229469"/>
                <a:gd name="f41" fmla="val 1608608"/>
                <a:gd name="f42" fmla="val 1749"/>
                <a:gd name="f43" fmla="val 31112"/>
                <a:gd name="f44" fmla="val 4998"/>
                <a:gd name="f45" fmla="val 87590"/>
                <a:gd name="f46" fmla="+- 0 0 -90"/>
                <a:gd name="f47" fmla="*/ f3 1 1229468"/>
                <a:gd name="f48" fmla="*/ f4 1 1611232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229468"/>
                <a:gd name="f57" fmla="*/ f53 1 1611232"/>
                <a:gd name="f58" fmla="*/ 36359 f54 1"/>
                <a:gd name="f59" fmla="*/ 71472 f53 1"/>
                <a:gd name="f60" fmla="*/ 38233 f54 1"/>
                <a:gd name="f61" fmla="*/ 39858 f54 1"/>
                <a:gd name="f62" fmla="*/ 41482 f54 1"/>
                <a:gd name="f63" fmla="*/ 43107 f54 1"/>
                <a:gd name="f64" fmla="*/ 44481 f54 1"/>
                <a:gd name="f65" fmla="*/ 72471 f53 1"/>
                <a:gd name="f66" fmla="*/ 45980 f54 1"/>
                <a:gd name="f67" fmla="*/ 73845 f53 1"/>
                <a:gd name="f68" fmla="*/ 1173618 f54 1"/>
                <a:gd name="f69" fmla="*/ 1551881 f53 1"/>
                <a:gd name="f70" fmla="*/ 1175118 f54 1"/>
                <a:gd name="f71" fmla="*/ 1176867 f54 1"/>
                <a:gd name="f72" fmla="*/ 1178491 f54 1"/>
                <a:gd name="f73" fmla="*/ 1179865 f54 1"/>
                <a:gd name="f74" fmla="*/ 1552756 f53 1"/>
                <a:gd name="f75" fmla="*/ 1181489 f54 1"/>
                <a:gd name="f76" fmla="*/ 1554130 f53 1"/>
                <a:gd name="f77" fmla="*/ 1225096 f54 1"/>
                <a:gd name="f78" fmla="*/ 1611232 f53 1"/>
                <a:gd name="f79" fmla="*/ 1229469 f54 1"/>
                <a:gd name="f80" fmla="*/ 1608608 f53 1"/>
                <a:gd name="f81" fmla="*/ 0 f54 1"/>
                <a:gd name="f82" fmla="*/ 0 f53 1"/>
                <a:gd name="f83" fmla="*/ 1749 f54 1"/>
                <a:gd name="f84" fmla="*/ 31112 f53 1"/>
                <a:gd name="f85" fmla="*/ 4998 f54 1"/>
                <a:gd name="f86" fmla="*/ 87590 f53 1"/>
                <a:gd name="f87" fmla="+- f55 0 f1"/>
                <a:gd name="f88" fmla="*/ f58 1 1229468"/>
                <a:gd name="f89" fmla="*/ f59 1 1611232"/>
                <a:gd name="f90" fmla="*/ f60 1 1229468"/>
                <a:gd name="f91" fmla="*/ f61 1 1229468"/>
                <a:gd name="f92" fmla="*/ f62 1 1229468"/>
                <a:gd name="f93" fmla="*/ f63 1 1229468"/>
                <a:gd name="f94" fmla="*/ f64 1 1229468"/>
                <a:gd name="f95" fmla="*/ f65 1 1611232"/>
                <a:gd name="f96" fmla="*/ f66 1 1229468"/>
                <a:gd name="f97" fmla="*/ f67 1 1611232"/>
                <a:gd name="f98" fmla="*/ f68 1 1229468"/>
                <a:gd name="f99" fmla="*/ f69 1 1611232"/>
                <a:gd name="f100" fmla="*/ f70 1 1229468"/>
                <a:gd name="f101" fmla="*/ f71 1 1229468"/>
                <a:gd name="f102" fmla="*/ f72 1 1229468"/>
                <a:gd name="f103" fmla="*/ f73 1 1229468"/>
                <a:gd name="f104" fmla="*/ f74 1 1611232"/>
                <a:gd name="f105" fmla="*/ f75 1 1229468"/>
                <a:gd name="f106" fmla="*/ f76 1 1611232"/>
                <a:gd name="f107" fmla="*/ f77 1 1229468"/>
                <a:gd name="f108" fmla="*/ f78 1 1611232"/>
                <a:gd name="f109" fmla="*/ f79 1 1229468"/>
                <a:gd name="f110" fmla="*/ f80 1 1611232"/>
                <a:gd name="f111" fmla="*/ f81 1 1229468"/>
                <a:gd name="f112" fmla="*/ f82 1 1611232"/>
                <a:gd name="f113" fmla="*/ f83 1 1229468"/>
                <a:gd name="f114" fmla="*/ f84 1 1611232"/>
                <a:gd name="f115" fmla="*/ f85 1 1229468"/>
                <a:gd name="f116" fmla="*/ f86 1 1611232"/>
                <a:gd name="f117" fmla="*/ f49 1 f56"/>
                <a:gd name="f118" fmla="*/ f50 1 f56"/>
                <a:gd name="f119" fmla="*/ f49 1 f57"/>
                <a:gd name="f120" fmla="*/ f51 1 f57"/>
                <a:gd name="f121" fmla="*/ f88 1 f56"/>
                <a:gd name="f122" fmla="*/ f89 1 f57"/>
                <a:gd name="f123" fmla="*/ f90 1 f56"/>
                <a:gd name="f124" fmla="*/ f91 1 f56"/>
                <a:gd name="f125" fmla="*/ f92 1 f56"/>
                <a:gd name="f126" fmla="*/ f93 1 f56"/>
                <a:gd name="f127" fmla="*/ f94 1 f56"/>
                <a:gd name="f128" fmla="*/ f95 1 f57"/>
                <a:gd name="f129" fmla="*/ f96 1 f56"/>
                <a:gd name="f130" fmla="*/ f97 1 f57"/>
                <a:gd name="f131" fmla="*/ f98 1 f56"/>
                <a:gd name="f132" fmla="*/ f99 1 f57"/>
                <a:gd name="f133" fmla="*/ f100 1 f56"/>
                <a:gd name="f134" fmla="*/ f101 1 f56"/>
                <a:gd name="f135" fmla="*/ f102 1 f56"/>
                <a:gd name="f136" fmla="*/ f103 1 f56"/>
                <a:gd name="f137" fmla="*/ f104 1 f57"/>
                <a:gd name="f138" fmla="*/ f105 1 f56"/>
                <a:gd name="f139" fmla="*/ f106 1 f57"/>
                <a:gd name="f140" fmla="*/ f107 1 f56"/>
                <a:gd name="f141" fmla="*/ f108 1 f57"/>
                <a:gd name="f142" fmla="*/ f109 1 f56"/>
                <a:gd name="f143" fmla="*/ f110 1 f57"/>
                <a:gd name="f144" fmla="*/ f111 1 f56"/>
                <a:gd name="f145" fmla="*/ f112 1 f57"/>
                <a:gd name="f146" fmla="*/ f113 1 f56"/>
                <a:gd name="f147" fmla="*/ f114 1 f57"/>
                <a:gd name="f148" fmla="*/ f115 1 f56"/>
                <a:gd name="f149" fmla="*/ f116 1 f57"/>
                <a:gd name="f150" fmla="*/ f117 f47 1"/>
                <a:gd name="f151" fmla="*/ f118 f47 1"/>
                <a:gd name="f152" fmla="*/ f120 f48 1"/>
                <a:gd name="f153" fmla="*/ f119 f48 1"/>
                <a:gd name="f154" fmla="*/ f121 f47 1"/>
                <a:gd name="f155" fmla="*/ f122 f48 1"/>
                <a:gd name="f156" fmla="*/ f123 f47 1"/>
                <a:gd name="f157" fmla="*/ f124 f47 1"/>
                <a:gd name="f158" fmla="*/ f125 f47 1"/>
                <a:gd name="f159" fmla="*/ f126 f47 1"/>
                <a:gd name="f160" fmla="*/ f127 f47 1"/>
                <a:gd name="f161" fmla="*/ f128 f48 1"/>
                <a:gd name="f162" fmla="*/ f129 f47 1"/>
                <a:gd name="f163" fmla="*/ f130 f48 1"/>
                <a:gd name="f164" fmla="*/ f131 f47 1"/>
                <a:gd name="f165" fmla="*/ f132 f48 1"/>
                <a:gd name="f166" fmla="*/ f133 f47 1"/>
                <a:gd name="f167" fmla="*/ f134 f47 1"/>
                <a:gd name="f168" fmla="*/ f135 f47 1"/>
                <a:gd name="f169" fmla="*/ f136 f47 1"/>
                <a:gd name="f170" fmla="*/ f137 f48 1"/>
                <a:gd name="f171" fmla="*/ f138 f47 1"/>
                <a:gd name="f172" fmla="*/ f139 f48 1"/>
                <a:gd name="f173" fmla="*/ f140 f47 1"/>
                <a:gd name="f174" fmla="*/ f141 f48 1"/>
                <a:gd name="f175" fmla="*/ f142 f47 1"/>
                <a:gd name="f176" fmla="*/ f143 f48 1"/>
                <a:gd name="f177" fmla="*/ f144 f47 1"/>
                <a:gd name="f178" fmla="*/ f145 f48 1"/>
                <a:gd name="f179" fmla="*/ f146 f47 1"/>
                <a:gd name="f180" fmla="*/ f147 f48 1"/>
                <a:gd name="f181" fmla="*/ f148 f47 1"/>
                <a:gd name="f182" fmla="*/ f14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54" y="f155"/>
                </a:cxn>
                <a:cxn ang="f87">
                  <a:pos x="f154" y="f155"/>
                </a:cxn>
                <a:cxn ang="f87">
                  <a:pos x="f156" y="f155"/>
                </a:cxn>
                <a:cxn ang="f87">
                  <a:pos x="f157" y="f155"/>
                </a:cxn>
                <a:cxn ang="f87">
                  <a:pos x="f158" y="f155"/>
                </a:cxn>
                <a:cxn ang="f87">
                  <a:pos x="f159" y="f155"/>
                </a:cxn>
                <a:cxn ang="f87">
                  <a:pos x="f160" y="f161"/>
                </a:cxn>
                <a:cxn ang="f87">
                  <a:pos x="f162" y="f163"/>
                </a:cxn>
                <a:cxn ang="f87">
                  <a:pos x="f162" y="f163"/>
                </a:cxn>
                <a:cxn ang="f87">
                  <a:pos x="f164" y="f165"/>
                </a:cxn>
                <a:cxn ang="f87">
                  <a:pos x="f164" y="f165"/>
                </a:cxn>
                <a:cxn ang="f87">
                  <a:pos x="f166" y="f165"/>
                </a:cxn>
                <a:cxn ang="f87">
                  <a:pos x="f167" y="f165"/>
                </a:cxn>
                <a:cxn ang="f87">
                  <a:pos x="f168" y="f165"/>
                </a:cxn>
                <a:cxn ang="f87">
                  <a:pos x="f169" y="f170"/>
                </a:cxn>
                <a:cxn ang="f87">
                  <a:pos x="f171" y="f172"/>
                </a:cxn>
                <a:cxn ang="f87">
                  <a:pos x="f171" y="f172"/>
                </a:cxn>
                <a:cxn ang="f87">
                  <a:pos x="f173" y="f174"/>
                </a:cxn>
                <a:cxn ang="f87">
                  <a:pos x="f175" y="f176"/>
                </a:cxn>
                <a:cxn ang="f87">
                  <a:pos x="f177" y="f178"/>
                </a:cxn>
                <a:cxn ang="f87">
                  <a:pos x="f179" y="f180"/>
                </a:cxn>
                <a:cxn ang="f87">
                  <a:pos x="f181" y="f182"/>
                </a:cxn>
              </a:cxnLst>
              <a:rect l="f150" t="f153" r="f151" b="f152"/>
              <a:pathLst>
                <a:path w="1229468" h="1611232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lnTo>
                    <a:pt x="f22" y="f23"/>
                  </a:lnTo>
                  <a:lnTo>
                    <a:pt x="f22" y="f23"/>
                  </a:lnTo>
                  <a:lnTo>
                    <a:pt x="f24" y="f23"/>
                  </a:lnTo>
                  <a:cubicBezTo>
                    <a:pt x="f25" y="f26"/>
                    <a:pt x="f27" y="f26"/>
                    <a:pt x="f28" y="f23"/>
                  </a:cubicBezTo>
                  <a:cubicBezTo>
                    <a:pt x="f29" y="f30"/>
                    <a:pt x="f31" y="f30"/>
                    <a:pt x="f32" y="f23"/>
                  </a:cubicBezTo>
                  <a:cubicBezTo>
                    <a:pt x="f32" y="f23"/>
                    <a:pt x="f33" y="f34"/>
                    <a:pt x="f35" y="f36"/>
                  </a:cubicBezTo>
                  <a:lnTo>
                    <a:pt x="f37" y="f38"/>
                  </a:lnTo>
                  <a:lnTo>
                    <a:pt x="f37" y="f38"/>
                  </a:lnTo>
                  <a:lnTo>
                    <a:pt x="f39" y="f7"/>
                  </a:lnTo>
                  <a:lnTo>
                    <a:pt x="f40" y="f41"/>
                  </a:lnTo>
                  <a:lnTo>
                    <a:pt x="f5" y="f5"/>
                  </a:lnTo>
                  <a:lnTo>
                    <a:pt x="f42" y="f43"/>
                  </a:lnTo>
                  <a:lnTo>
                    <a:pt x="f44" y="f4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9" name="Freeform: Shape 1082">
              <a:extLst>
                <a:ext uri="{FF2B5EF4-FFF2-40B4-BE49-F238E27FC236}">
                  <a16:creationId xmlns:a16="http://schemas.microsoft.com/office/drawing/2014/main" id="{E569C226-4444-358C-BB10-5ECE44B48B14}"/>
                </a:ext>
              </a:extLst>
            </p:cNvPr>
            <p:cNvSpPr/>
            <p:nvPr/>
          </p:nvSpPr>
          <p:spPr>
            <a:xfrm>
              <a:off x="7329364" y="2395801"/>
              <a:ext cx="600486" cy="164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0490"/>
                <a:gd name="f7" fmla="val 1642845"/>
                <a:gd name="f8" fmla="val 192542"/>
                <a:gd name="f9" fmla="val 600491"/>
                <a:gd name="f10" fmla="val 1437552"/>
                <a:gd name="f11" fmla="val 596867"/>
                <a:gd name="f12" fmla="val 1432304"/>
                <a:gd name="f13" fmla="val 1431554"/>
                <a:gd name="f14" fmla="val 596480"/>
                <a:gd name="f15" fmla="val 1430980"/>
                <a:gd name="f16" fmla="val 596180"/>
                <a:gd name="f17" fmla="val 1430342"/>
                <a:gd name="f18" fmla="val 595992"/>
                <a:gd name="f19" fmla="val 1429680"/>
                <a:gd name="f20" fmla="val 595730"/>
                <a:gd name="f21" fmla="val 1429030"/>
                <a:gd name="f22" fmla="val 595518"/>
                <a:gd name="f23" fmla="val 1428368"/>
                <a:gd name="f24" fmla="val 595368"/>
                <a:gd name="f25" fmla="val 1427681"/>
                <a:gd name="f26" fmla="val 595330"/>
                <a:gd name="f27" fmla="val 1427393"/>
                <a:gd name="f28" fmla="val 1427094"/>
                <a:gd name="f29" fmla="val 1426806"/>
                <a:gd name="f30" fmla="val 453804"/>
                <a:gd name="f31" fmla="val 164809"/>
                <a:gd name="f32" fmla="val 438436"/>
                <a:gd name="f33" fmla="val 28114"/>
                <a:gd name="f34" fmla="val 435312"/>
                <a:gd name="f35" fmla="val 201295"/>
                <a:gd name="f36" fmla="+- 0 0 -90"/>
                <a:gd name="f37" fmla="*/ f3 1 600490"/>
                <a:gd name="f38" fmla="*/ f4 1 1642845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600490"/>
                <a:gd name="f47" fmla="*/ f43 1 1642845"/>
                <a:gd name="f48" fmla="*/ 192542 f44 1"/>
                <a:gd name="f49" fmla="*/ 1642845 f43 1"/>
                <a:gd name="f50" fmla="*/ 600491 f44 1"/>
                <a:gd name="f51" fmla="*/ 1437552 f43 1"/>
                <a:gd name="f52" fmla="*/ 596867 f44 1"/>
                <a:gd name="f53" fmla="*/ 1432304 f43 1"/>
                <a:gd name="f54" fmla="*/ 1431554 f43 1"/>
                <a:gd name="f55" fmla="*/ 595992 f44 1"/>
                <a:gd name="f56" fmla="*/ 1429680 f43 1"/>
                <a:gd name="f57" fmla="*/ 595368 f44 1"/>
                <a:gd name="f58" fmla="*/ 1427681 f43 1"/>
                <a:gd name="f59" fmla="*/ 1426806 f43 1"/>
                <a:gd name="f60" fmla="*/ 453804 f44 1"/>
                <a:gd name="f61" fmla="*/ 164809 f43 1"/>
                <a:gd name="f62" fmla="*/ 438436 f44 1"/>
                <a:gd name="f63" fmla="*/ 28114 f43 1"/>
                <a:gd name="f64" fmla="*/ 435312 f44 1"/>
                <a:gd name="f65" fmla="*/ 0 f43 1"/>
                <a:gd name="f66" fmla="*/ 0 f44 1"/>
                <a:gd name="f67" fmla="*/ 201295 f43 1"/>
                <a:gd name="f68" fmla="+- f45 0 f1"/>
                <a:gd name="f69" fmla="*/ f48 1 600490"/>
                <a:gd name="f70" fmla="*/ f49 1 1642845"/>
                <a:gd name="f71" fmla="*/ f50 1 600490"/>
                <a:gd name="f72" fmla="*/ f51 1 1642845"/>
                <a:gd name="f73" fmla="*/ f52 1 600490"/>
                <a:gd name="f74" fmla="*/ f53 1 1642845"/>
                <a:gd name="f75" fmla="*/ f54 1 1642845"/>
                <a:gd name="f76" fmla="*/ f55 1 600490"/>
                <a:gd name="f77" fmla="*/ f56 1 1642845"/>
                <a:gd name="f78" fmla="*/ f57 1 600490"/>
                <a:gd name="f79" fmla="*/ f58 1 1642845"/>
                <a:gd name="f80" fmla="*/ f59 1 1642845"/>
                <a:gd name="f81" fmla="*/ f60 1 600490"/>
                <a:gd name="f82" fmla="*/ f61 1 1642845"/>
                <a:gd name="f83" fmla="*/ f62 1 600490"/>
                <a:gd name="f84" fmla="*/ f63 1 1642845"/>
                <a:gd name="f85" fmla="*/ f64 1 600490"/>
                <a:gd name="f86" fmla="*/ f65 1 1642845"/>
                <a:gd name="f87" fmla="*/ f66 1 600490"/>
                <a:gd name="f88" fmla="*/ f67 1 1642845"/>
                <a:gd name="f89" fmla="*/ f39 1 f46"/>
                <a:gd name="f90" fmla="*/ f40 1 f46"/>
                <a:gd name="f91" fmla="*/ f39 1 f47"/>
                <a:gd name="f92" fmla="*/ f41 1 f47"/>
                <a:gd name="f93" fmla="*/ f69 1 f46"/>
                <a:gd name="f94" fmla="*/ f70 1 f47"/>
                <a:gd name="f95" fmla="*/ f71 1 f46"/>
                <a:gd name="f96" fmla="*/ f72 1 f47"/>
                <a:gd name="f97" fmla="*/ f73 1 f46"/>
                <a:gd name="f98" fmla="*/ f74 1 f47"/>
                <a:gd name="f99" fmla="*/ f75 1 f47"/>
                <a:gd name="f100" fmla="*/ f76 1 f46"/>
                <a:gd name="f101" fmla="*/ f77 1 f47"/>
                <a:gd name="f102" fmla="*/ f78 1 f46"/>
                <a:gd name="f103" fmla="*/ f79 1 f47"/>
                <a:gd name="f104" fmla="*/ f80 1 f47"/>
                <a:gd name="f105" fmla="*/ f81 1 f46"/>
                <a:gd name="f106" fmla="*/ f82 1 f47"/>
                <a:gd name="f107" fmla="*/ f83 1 f46"/>
                <a:gd name="f108" fmla="*/ f84 1 f47"/>
                <a:gd name="f109" fmla="*/ f85 1 f46"/>
                <a:gd name="f110" fmla="*/ f86 1 f47"/>
                <a:gd name="f111" fmla="*/ f87 1 f46"/>
                <a:gd name="f112" fmla="*/ f88 1 f47"/>
                <a:gd name="f113" fmla="*/ f89 f37 1"/>
                <a:gd name="f114" fmla="*/ f90 f37 1"/>
                <a:gd name="f115" fmla="*/ f92 f38 1"/>
                <a:gd name="f116" fmla="*/ f91 f38 1"/>
                <a:gd name="f117" fmla="*/ f93 f37 1"/>
                <a:gd name="f118" fmla="*/ f94 f38 1"/>
                <a:gd name="f119" fmla="*/ f95 f37 1"/>
                <a:gd name="f120" fmla="*/ f96 f38 1"/>
                <a:gd name="f121" fmla="*/ f97 f37 1"/>
                <a:gd name="f122" fmla="*/ f98 f38 1"/>
                <a:gd name="f123" fmla="*/ f99 f38 1"/>
                <a:gd name="f124" fmla="*/ f100 f37 1"/>
                <a:gd name="f125" fmla="*/ f101 f38 1"/>
                <a:gd name="f126" fmla="*/ f102 f37 1"/>
                <a:gd name="f127" fmla="*/ f103 f38 1"/>
                <a:gd name="f128" fmla="*/ f104 f38 1"/>
                <a:gd name="f129" fmla="*/ f105 f37 1"/>
                <a:gd name="f130" fmla="*/ f106 f38 1"/>
                <a:gd name="f131" fmla="*/ f107 f37 1"/>
                <a:gd name="f132" fmla="*/ f108 f38 1"/>
                <a:gd name="f133" fmla="*/ f109 f37 1"/>
                <a:gd name="f134" fmla="*/ f110 f38 1"/>
                <a:gd name="f135" fmla="*/ f111 f37 1"/>
                <a:gd name="f136" fmla="*/ f11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21" y="f122"/>
                </a:cxn>
                <a:cxn ang="f68">
                  <a:pos x="f121" y="f123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26" y="f128"/>
                </a:cxn>
                <a:cxn ang="f68">
                  <a:pos x="f129" y="f130"/>
                </a:cxn>
                <a:cxn ang="f68">
                  <a:pos x="f131" y="f132"/>
                </a:cxn>
                <a:cxn ang="f68">
                  <a:pos x="f133" y="f134"/>
                </a:cxn>
                <a:cxn ang="f68">
                  <a:pos x="f135" y="f136"/>
                </a:cxn>
              </a:cxnLst>
              <a:rect l="f113" t="f116" r="f114" b="f115"/>
              <a:pathLst>
                <a:path w="600490" h="1642845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1" y="f12"/>
                    <a:pt x="f11" y="f12"/>
                    <a:pt x="f11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5"/>
                  </a:lnTo>
                  <a:lnTo>
                    <a:pt x="f5" y="f35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0" name="Freeform: Shape 1083">
              <a:extLst>
                <a:ext uri="{FF2B5EF4-FFF2-40B4-BE49-F238E27FC236}">
                  <a16:creationId xmlns:a16="http://schemas.microsoft.com/office/drawing/2014/main" id="{8EAC16B4-F3E8-B3AE-2A67-5020A8DEF1E8}"/>
                </a:ext>
              </a:extLst>
            </p:cNvPr>
            <p:cNvSpPr/>
            <p:nvPr/>
          </p:nvSpPr>
          <p:spPr>
            <a:xfrm>
              <a:off x="9037124" y="3500981"/>
              <a:ext cx="1287813" cy="17651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7818"/>
                <a:gd name="f7" fmla="val 1765170"/>
                <a:gd name="f8" fmla="val 159556"/>
                <a:gd name="f9" fmla="val 62725"/>
                <a:gd name="f10" fmla="val 158931"/>
                <a:gd name="f11" fmla="val 63850"/>
                <a:gd name="f12" fmla="val 158682"/>
                <a:gd name="f13" fmla="val 64474"/>
                <a:gd name="f14" fmla="val 158431"/>
                <a:gd name="f15" fmla="val 65099"/>
                <a:gd name="f16" fmla="val 158057"/>
                <a:gd name="f17" fmla="val 65724"/>
                <a:gd name="f18" fmla="val 157682"/>
                <a:gd name="f19" fmla="val 66223"/>
                <a:gd name="f20" fmla="val 157332"/>
                <a:gd name="f21" fmla="val 66661"/>
                <a:gd name="f22" fmla="val 156907"/>
                <a:gd name="f23" fmla="val 67036"/>
                <a:gd name="f24" fmla="val 156432"/>
                <a:gd name="f25" fmla="val 67348"/>
                <a:gd name="f26" fmla="val 155945"/>
                <a:gd name="f27" fmla="val 67873"/>
                <a:gd name="f28" fmla="val 155408"/>
                <a:gd name="f29" fmla="val 68335"/>
                <a:gd name="f30" fmla="val 154808"/>
                <a:gd name="f31" fmla="val 68723"/>
                <a:gd name="f32" fmla="val 51978"/>
                <a:gd name="f33" fmla="val 121576"/>
                <a:gd name="f34" fmla="val 148191"/>
                <a:gd name="f35" fmla="val 150940"/>
                <a:gd name="f36" fmla="val 1233967"/>
                <a:gd name="f37" fmla="val 1765171"/>
                <a:gd name="f38" fmla="val 1234966"/>
                <a:gd name="f39" fmla="val 1764546"/>
                <a:gd name="f40" fmla="val 1255707"/>
                <a:gd name="f41" fmla="val 1752051"/>
                <a:gd name="f42" fmla="val 1256707"/>
                <a:gd name="f43" fmla="val 1548382"/>
                <a:gd name="f44" fmla="val 1256645"/>
                <a:gd name="f45" fmla="val 1547795"/>
                <a:gd name="f46" fmla="val 1547221"/>
                <a:gd name="f47" fmla="val 1546633"/>
                <a:gd name="f48" fmla="val 1545921"/>
                <a:gd name="f49" fmla="val 1545221"/>
                <a:gd name="f50" fmla="val 1544509"/>
                <a:gd name="f51" fmla="val 1543759"/>
                <a:gd name="f52" fmla="val 1543259"/>
                <a:gd name="f53" fmla="val 1257582"/>
                <a:gd name="f54" fmla="val 1542635"/>
                <a:gd name="f55" fmla="val 1258581"/>
                <a:gd name="f56" fmla="val 1541010"/>
                <a:gd name="f57" fmla="val 1259031"/>
                <a:gd name="f58" fmla="val 1540423"/>
                <a:gd name="f59" fmla="val 1259581"/>
                <a:gd name="f60" fmla="val 1539911"/>
                <a:gd name="f61" fmla="val 1260206"/>
                <a:gd name="f62" fmla="val 1539511"/>
                <a:gd name="f63" fmla="val 1261205"/>
                <a:gd name="f64" fmla="val 1538636"/>
                <a:gd name="f65" fmla="val 1287819"/>
                <a:gd name="f66" fmla="val 1523392"/>
                <a:gd name="f67" fmla="val 769668"/>
                <a:gd name="f68" fmla="val 855909"/>
                <a:gd name="f69" fmla="val 768181"/>
                <a:gd name="f70" fmla="val 857633"/>
                <a:gd name="f71" fmla="val 766069"/>
                <a:gd name="f72" fmla="val 858708"/>
                <a:gd name="f73" fmla="val 763795"/>
                <a:gd name="f74" fmla="val 858907"/>
                <a:gd name="f75" fmla="val 758323"/>
                <a:gd name="f76" fmla="val 858508"/>
                <a:gd name="f77" fmla="val 754187"/>
                <a:gd name="f78" fmla="val 853760"/>
                <a:gd name="f79" fmla="val 754549"/>
                <a:gd name="f80" fmla="val 848287"/>
                <a:gd name="f81" fmla="val 751675"/>
                <a:gd name="f82" fmla="val 678479"/>
                <a:gd name="f83" fmla="val 751426"/>
                <a:gd name="f84" fmla="val 677117"/>
                <a:gd name="f85" fmla="val 675718"/>
                <a:gd name="f86" fmla="val 674356"/>
                <a:gd name="f87" fmla="val 751963"/>
                <a:gd name="f88" fmla="val 673744"/>
                <a:gd name="f89" fmla="val 752300"/>
                <a:gd name="f90" fmla="val 673157"/>
                <a:gd name="f91" fmla="val 752675"/>
                <a:gd name="f92" fmla="val 672607"/>
                <a:gd name="f93" fmla="val 752887"/>
                <a:gd name="f94" fmla="val 671995"/>
                <a:gd name="f95" fmla="val 753187"/>
                <a:gd name="f96" fmla="val 671395"/>
                <a:gd name="f97" fmla="val 753549"/>
                <a:gd name="f98" fmla="val 670858"/>
                <a:gd name="f99" fmla="val 754349"/>
                <a:gd name="f100" fmla="val 669858"/>
                <a:gd name="f101" fmla="val 755324"/>
                <a:gd name="f102" fmla="val 669021"/>
                <a:gd name="f103" fmla="val 756423"/>
                <a:gd name="f104" fmla="val 668358"/>
                <a:gd name="f105" fmla="val 783162"/>
                <a:gd name="f106" fmla="val 653989"/>
                <a:gd name="f107" fmla="val 270009"/>
                <a:gd name="f108" fmla="val 160056"/>
                <a:gd name="f109" fmla="val 56477"/>
                <a:gd name="f110" fmla="val 58601"/>
                <a:gd name="f111" fmla="val 160118"/>
                <a:gd name="f112" fmla="val 59351"/>
                <a:gd name="f113" fmla="val 60101"/>
                <a:gd name="f114" fmla="val 60851"/>
                <a:gd name="f115" fmla="val 159681"/>
                <a:gd name="f116" fmla="val 61475"/>
                <a:gd name="f117" fmla="val 62100"/>
                <a:gd name="f118" fmla="+- 0 0 -90"/>
                <a:gd name="f119" fmla="*/ f3 1 1287818"/>
                <a:gd name="f120" fmla="*/ f4 1 1765170"/>
                <a:gd name="f121" fmla="val f5"/>
                <a:gd name="f122" fmla="val f6"/>
                <a:gd name="f123" fmla="val f7"/>
                <a:gd name="f124" fmla="*/ f118 f0 1"/>
                <a:gd name="f125" fmla="+- f123 0 f121"/>
                <a:gd name="f126" fmla="+- f122 0 f121"/>
                <a:gd name="f127" fmla="*/ f124 1 f2"/>
                <a:gd name="f128" fmla="*/ f126 1 1287818"/>
                <a:gd name="f129" fmla="*/ f125 1 1765170"/>
                <a:gd name="f130" fmla="*/ 159556 f126 1"/>
                <a:gd name="f131" fmla="*/ 62725 f125 1"/>
                <a:gd name="f132" fmla="*/ 158682 f126 1"/>
                <a:gd name="f133" fmla="*/ 64474 f125 1"/>
                <a:gd name="f134" fmla="*/ 157682 f126 1"/>
                <a:gd name="f135" fmla="*/ 66223 f125 1"/>
                <a:gd name="f136" fmla="*/ 156432 f126 1"/>
                <a:gd name="f137" fmla="*/ 67348 f125 1"/>
                <a:gd name="f138" fmla="*/ 154808 f126 1"/>
                <a:gd name="f139" fmla="*/ 68723 f125 1"/>
                <a:gd name="f140" fmla="*/ 51978 f126 1"/>
                <a:gd name="f141" fmla="*/ 121576 f125 1"/>
                <a:gd name="f142" fmla="*/ 0 f126 1"/>
                <a:gd name="f143" fmla="*/ 148191 f125 1"/>
                <a:gd name="f144" fmla="*/ 150940 f125 1"/>
                <a:gd name="f145" fmla="*/ 1233967 f126 1"/>
                <a:gd name="f146" fmla="*/ 1765171 f125 1"/>
                <a:gd name="f147" fmla="*/ 1234966 f126 1"/>
                <a:gd name="f148" fmla="*/ 1764546 f125 1"/>
                <a:gd name="f149" fmla="*/ 1255707 f126 1"/>
                <a:gd name="f150" fmla="*/ 1752051 f125 1"/>
                <a:gd name="f151" fmla="*/ 1256707 f126 1"/>
                <a:gd name="f152" fmla="*/ 1548382 f125 1"/>
                <a:gd name="f153" fmla="*/ 1546633 f125 1"/>
                <a:gd name="f154" fmla="*/ 1544509 f125 1"/>
                <a:gd name="f155" fmla="*/ 1257582 f126 1"/>
                <a:gd name="f156" fmla="*/ 1542635 f125 1"/>
                <a:gd name="f157" fmla="*/ 1258581 f126 1"/>
                <a:gd name="f158" fmla="*/ 1541010 f125 1"/>
                <a:gd name="f159" fmla="*/ 1260206 f126 1"/>
                <a:gd name="f160" fmla="*/ 1539511 f125 1"/>
                <a:gd name="f161" fmla="*/ 1261205 f126 1"/>
                <a:gd name="f162" fmla="*/ 1538636 f125 1"/>
                <a:gd name="f163" fmla="*/ 1287819 f126 1"/>
                <a:gd name="f164" fmla="*/ 1523392 f125 1"/>
                <a:gd name="f165" fmla="*/ 769668 f126 1"/>
                <a:gd name="f166" fmla="*/ 855909 f125 1"/>
                <a:gd name="f167" fmla="*/ 763795 f126 1"/>
                <a:gd name="f168" fmla="*/ 858907 f125 1"/>
                <a:gd name="f169" fmla="*/ 754549 f126 1"/>
                <a:gd name="f170" fmla="*/ 848287 f125 1"/>
                <a:gd name="f171" fmla="*/ 751675 f126 1"/>
                <a:gd name="f172" fmla="*/ 678479 f125 1"/>
                <a:gd name="f173" fmla="*/ 674356 f125 1"/>
                <a:gd name="f174" fmla="*/ 752675 f126 1"/>
                <a:gd name="f175" fmla="*/ 672607 f125 1"/>
                <a:gd name="f176" fmla="*/ 753549 f126 1"/>
                <a:gd name="f177" fmla="*/ 670858 f125 1"/>
                <a:gd name="f178" fmla="*/ 756423 f126 1"/>
                <a:gd name="f179" fmla="*/ 668358 f125 1"/>
                <a:gd name="f180" fmla="*/ 783162 f126 1"/>
                <a:gd name="f181" fmla="*/ 653989 f125 1"/>
                <a:gd name="f182" fmla="*/ 270009 f126 1"/>
                <a:gd name="f183" fmla="*/ 0 f125 1"/>
                <a:gd name="f184" fmla="*/ 160056 f126 1"/>
                <a:gd name="f185" fmla="*/ 56477 f125 1"/>
                <a:gd name="f186" fmla="*/ 58601 f125 1"/>
                <a:gd name="f187" fmla="*/ 60851 f125 1"/>
                <a:gd name="f188" fmla="+- f127 0 f1"/>
                <a:gd name="f189" fmla="*/ f130 1 1287818"/>
                <a:gd name="f190" fmla="*/ f131 1 1765170"/>
                <a:gd name="f191" fmla="*/ f132 1 1287818"/>
                <a:gd name="f192" fmla="*/ f133 1 1765170"/>
                <a:gd name="f193" fmla="*/ f134 1 1287818"/>
                <a:gd name="f194" fmla="*/ f135 1 1765170"/>
                <a:gd name="f195" fmla="*/ f136 1 1287818"/>
                <a:gd name="f196" fmla="*/ f137 1 1765170"/>
                <a:gd name="f197" fmla="*/ f138 1 1287818"/>
                <a:gd name="f198" fmla="*/ f139 1 1765170"/>
                <a:gd name="f199" fmla="*/ f140 1 1287818"/>
                <a:gd name="f200" fmla="*/ f141 1 1765170"/>
                <a:gd name="f201" fmla="*/ f142 1 1287818"/>
                <a:gd name="f202" fmla="*/ f143 1 1765170"/>
                <a:gd name="f203" fmla="*/ f144 1 1765170"/>
                <a:gd name="f204" fmla="*/ f145 1 1287818"/>
                <a:gd name="f205" fmla="*/ f146 1 1765170"/>
                <a:gd name="f206" fmla="*/ f147 1 1287818"/>
                <a:gd name="f207" fmla="*/ f148 1 1765170"/>
                <a:gd name="f208" fmla="*/ f149 1 1287818"/>
                <a:gd name="f209" fmla="*/ f150 1 1765170"/>
                <a:gd name="f210" fmla="*/ f151 1 1287818"/>
                <a:gd name="f211" fmla="*/ f152 1 1765170"/>
                <a:gd name="f212" fmla="*/ f153 1 1765170"/>
                <a:gd name="f213" fmla="*/ f154 1 1765170"/>
                <a:gd name="f214" fmla="*/ f155 1 1287818"/>
                <a:gd name="f215" fmla="*/ f156 1 1765170"/>
                <a:gd name="f216" fmla="*/ f157 1 1287818"/>
                <a:gd name="f217" fmla="*/ f158 1 1765170"/>
                <a:gd name="f218" fmla="*/ f159 1 1287818"/>
                <a:gd name="f219" fmla="*/ f160 1 1765170"/>
                <a:gd name="f220" fmla="*/ f161 1 1287818"/>
                <a:gd name="f221" fmla="*/ f162 1 1765170"/>
                <a:gd name="f222" fmla="*/ f163 1 1287818"/>
                <a:gd name="f223" fmla="*/ f164 1 1765170"/>
                <a:gd name="f224" fmla="*/ f165 1 1287818"/>
                <a:gd name="f225" fmla="*/ f166 1 1765170"/>
                <a:gd name="f226" fmla="*/ f167 1 1287818"/>
                <a:gd name="f227" fmla="*/ f168 1 1765170"/>
                <a:gd name="f228" fmla="*/ f169 1 1287818"/>
                <a:gd name="f229" fmla="*/ f170 1 1765170"/>
                <a:gd name="f230" fmla="*/ f171 1 1287818"/>
                <a:gd name="f231" fmla="*/ f172 1 1765170"/>
                <a:gd name="f232" fmla="*/ f173 1 1765170"/>
                <a:gd name="f233" fmla="*/ f174 1 1287818"/>
                <a:gd name="f234" fmla="*/ f175 1 1765170"/>
                <a:gd name="f235" fmla="*/ f176 1 1287818"/>
                <a:gd name="f236" fmla="*/ f177 1 1765170"/>
                <a:gd name="f237" fmla="*/ f178 1 1287818"/>
                <a:gd name="f238" fmla="*/ f179 1 1765170"/>
                <a:gd name="f239" fmla="*/ f180 1 1287818"/>
                <a:gd name="f240" fmla="*/ f181 1 1765170"/>
                <a:gd name="f241" fmla="*/ f182 1 1287818"/>
                <a:gd name="f242" fmla="*/ f183 1 1765170"/>
                <a:gd name="f243" fmla="*/ f184 1 1287818"/>
                <a:gd name="f244" fmla="*/ f185 1 1765170"/>
                <a:gd name="f245" fmla="*/ f186 1 1765170"/>
                <a:gd name="f246" fmla="*/ f187 1 1765170"/>
                <a:gd name="f247" fmla="*/ f121 1 f128"/>
                <a:gd name="f248" fmla="*/ f122 1 f128"/>
                <a:gd name="f249" fmla="*/ f121 1 f129"/>
                <a:gd name="f250" fmla="*/ f123 1 f129"/>
                <a:gd name="f251" fmla="*/ f189 1 f128"/>
                <a:gd name="f252" fmla="*/ f190 1 f129"/>
                <a:gd name="f253" fmla="*/ f191 1 f128"/>
                <a:gd name="f254" fmla="*/ f192 1 f129"/>
                <a:gd name="f255" fmla="*/ f193 1 f128"/>
                <a:gd name="f256" fmla="*/ f194 1 f129"/>
                <a:gd name="f257" fmla="*/ f195 1 f128"/>
                <a:gd name="f258" fmla="*/ f196 1 f129"/>
                <a:gd name="f259" fmla="*/ f197 1 f128"/>
                <a:gd name="f260" fmla="*/ f198 1 f129"/>
                <a:gd name="f261" fmla="*/ f199 1 f128"/>
                <a:gd name="f262" fmla="*/ f200 1 f129"/>
                <a:gd name="f263" fmla="*/ f201 1 f128"/>
                <a:gd name="f264" fmla="*/ f202 1 f129"/>
                <a:gd name="f265" fmla="*/ f203 1 f129"/>
                <a:gd name="f266" fmla="*/ f204 1 f128"/>
                <a:gd name="f267" fmla="*/ f205 1 f129"/>
                <a:gd name="f268" fmla="*/ f206 1 f128"/>
                <a:gd name="f269" fmla="*/ f207 1 f129"/>
                <a:gd name="f270" fmla="*/ f208 1 f128"/>
                <a:gd name="f271" fmla="*/ f209 1 f129"/>
                <a:gd name="f272" fmla="*/ f210 1 f128"/>
                <a:gd name="f273" fmla="*/ f211 1 f129"/>
                <a:gd name="f274" fmla="*/ f212 1 f129"/>
                <a:gd name="f275" fmla="*/ f213 1 f129"/>
                <a:gd name="f276" fmla="*/ f214 1 f128"/>
                <a:gd name="f277" fmla="*/ f215 1 f129"/>
                <a:gd name="f278" fmla="*/ f216 1 f128"/>
                <a:gd name="f279" fmla="*/ f217 1 f129"/>
                <a:gd name="f280" fmla="*/ f218 1 f128"/>
                <a:gd name="f281" fmla="*/ f219 1 f129"/>
                <a:gd name="f282" fmla="*/ f220 1 f128"/>
                <a:gd name="f283" fmla="*/ f221 1 f129"/>
                <a:gd name="f284" fmla="*/ f222 1 f128"/>
                <a:gd name="f285" fmla="*/ f223 1 f129"/>
                <a:gd name="f286" fmla="*/ f224 1 f128"/>
                <a:gd name="f287" fmla="*/ f225 1 f129"/>
                <a:gd name="f288" fmla="*/ f226 1 f128"/>
                <a:gd name="f289" fmla="*/ f227 1 f129"/>
                <a:gd name="f290" fmla="*/ f228 1 f128"/>
                <a:gd name="f291" fmla="*/ f229 1 f129"/>
                <a:gd name="f292" fmla="*/ f230 1 f128"/>
                <a:gd name="f293" fmla="*/ f231 1 f129"/>
                <a:gd name="f294" fmla="*/ f232 1 f129"/>
                <a:gd name="f295" fmla="*/ f233 1 f128"/>
                <a:gd name="f296" fmla="*/ f234 1 f129"/>
                <a:gd name="f297" fmla="*/ f235 1 f128"/>
                <a:gd name="f298" fmla="*/ f236 1 f129"/>
                <a:gd name="f299" fmla="*/ f237 1 f128"/>
                <a:gd name="f300" fmla="*/ f238 1 f129"/>
                <a:gd name="f301" fmla="*/ f239 1 f128"/>
                <a:gd name="f302" fmla="*/ f240 1 f129"/>
                <a:gd name="f303" fmla="*/ f241 1 f128"/>
                <a:gd name="f304" fmla="*/ f242 1 f129"/>
                <a:gd name="f305" fmla="*/ f243 1 f128"/>
                <a:gd name="f306" fmla="*/ f244 1 f129"/>
                <a:gd name="f307" fmla="*/ f245 1 f129"/>
                <a:gd name="f308" fmla="*/ f246 1 f129"/>
                <a:gd name="f309" fmla="*/ f247 f119 1"/>
                <a:gd name="f310" fmla="*/ f248 f119 1"/>
                <a:gd name="f311" fmla="*/ f250 f120 1"/>
                <a:gd name="f312" fmla="*/ f249 f120 1"/>
                <a:gd name="f313" fmla="*/ f251 f119 1"/>
                <a:gd name="f314" fmla="*/ f252 f120 1"/>
                <a:gd name="f315" fmla="*/ f253 f119 1"/>
                <a:gd name="f316" fmla="*/ f254 f120 1"/>
                <a:gd name="f317" fmla="*/ f255 f119 1"/>
                <a:gd name="f318" fmla="*/ f256 f120 1"/>
                <a:gd name="f319" fmla="*/ f257 f119 1"/>
                <a:gd name="f320" fmla="*/ f258 f120 1"/>
                <a:gd name="f321" fmla="*/ f259 f119 1"/>
                <a:gd name="f322" fmla="*/ f260 f120 1"/>
                <a:gd name="f323" fmla="*/ f261 f119 1"/>
                <a:gd name="f324" fmla="*/ f262 f120 1"/>
                <a:gd name="f325" fmla="*/ f263 f119 1"/>
                <a:gd name="f326" fmla="*/ f264 f120 1"/>
                <a:gd name="f327" fmla="*/ f265 f120 1"/>
                <a:gd name="f328" fmla="*/ f266 f119 1"/>
                <a:gd name="f329" fmla="*/ f267 f120 1"/>
                <a:gd name="f330" fmla="*/ f268 f119 1"/>
                <a:gd name="f331" fmla="*/ f269 f120 1"/>
                <a:gd name="f332" fmla="*/ f270 f119 1"/>
                <a:gd name="f333" fmla="*/ f271 f120 1"/>
                <a:gd name="f334" fmla="*/ f272 f119 1"/>
                <a:gd name="f335" fmla="*/ f273 f120 1"/>
                <a:gd name="f336" fmla="*/ f274 f120 1"/>
                <a:gd name="f337" fmla="*/ f275 f120 1"/>
                <a:gd name="f338" fmla="*/ f276 f119 1"/>
                <a:gd name="f339" fmla="*/ f277 f120 1"/>
                <a:gd name="f340" fmla="*/ f278 f119 1"/>
                <a:gd name="f341" fmla="*/ f279 f120 1"/>
                <a:gd name="f342" fmla="*/ f280 f119 1"/>
                <a:gd name="f343" fmla="*/ f281 f120 1"/>
                <a:gd name="f344" fmla="*/ f282 f119 1"/>
                <a:gd name="f345" fmla="*/ f283 f120 1"/>
                <a:gd name="f346" fmla="*/ f284 f119 1"/>
                <a:gd name="f347" fmla="*/ f285 f120 1"/>
                <a:gd name="f348" fmla="*/ f286 f119 1"/>
                <a:gd name="f349" fmla="*/ f287 f120 1"/>
                <a:gd name="f350" fmla="*/ f288 f119 1"/>
                <a:gd name="f351" fmla="*/ f289 f120 1"/>
                <a:gd name="f352" fmla="*/ f290 f119 1"/>
                <a:gd name="f353" fmla="*/ f291 f120 1"/>
                <a:gd name="f354" fmla="*/ f292 f119 1"/>
                <a:gd name="f355" fmla="*/ f293 f120 1"/>
                <a:gd name="f356" fmla="*/ f294 f120 1"/>
                <a:gd name="f357" fmla="*/ f295 f119 1"/>
                <a:gd name="f358" fmla="*/ f296 f120 1"/>
                <a:gd name="f359" fmla="*/ f297 f119 1"/>
                <a:gd name="f360" fmla="*/ f298 f120 1"/>
                <a:gd name="f361" fmla="*/ f299 f119 1"/>
                <a:gd name="f362" fmla="*/ f300 f120 1"/>
                <a:gd name="f363" fmla="*/ f301 f119 1"/>
                <a:gd name="f364" fmla="*/ f302 f120 1"/>
                <a:gd name="f365" fmla="*/ f303 f119 1"/>
                <a:gd name="f366" fmla="*/ f304 f120 1"/>
                <a:gd name="f367" fmla="*/ f305 f119 1"/>
                <a:gd name="f368" fmla="*/ f306 f120 1"/>
                <a:gd name="f369" fmla="*/ f307 f120 1"/>
                <a:gd name="f370" fmla="*/ f308 f1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8">
                  <a:pos x="f313" y="f314"/>
                </a:cxn>
                <a:cxn ang="f188">
                  <a:pos x="f315" y="f316"/>
                </a:cxn>
                <a:cxn ang="f188">
                  <a:pos x="f317" y="f318"/>
                </a:cxn>
                <a:cxn ang="f188">
                  <a:pos x="f319" y="f320"/>
                </a:cxn>
                <a:cxn ang="f188">
                  <a:pos x="f321" y="f322"/>
                </a:cxn>
                <a:cxn ang="f188">
                  <a:pos x="f321" y="f322"/>
                </a:cxn>
                <a:cxn ang="f188">
                  <a:pos x="f323" y="f324"/>
                </a:cxn>
                <a:cxn ang="f188">
                  <a:pos x="f325" y="f326"/>
                </a:cxn>
                <a:cxn ang="f188">
                  <a:pos x="f325" y="f327"/>
                </a:cxn>
                <a:cxn ang="f188">
                  <a:pos x="f328" y="f329"/>
                </a:cxn>
                <a:cxn ang="f188">
                  <a:pos x="f330" y="f331"/>
                </a:cxn>
                <a:cxn ang="f188">
                  <a:pos x="f332" y="f333"/>
                </a:cxn>
                <a:cxn ang="f188">
                  <a:pos x="f334" y="f335"/>
                </a:cxn>
                <a:cxn ang="f188">
                  <a:pos x="f334" y="f336"/>
                </a:cxn>
                <a:cxn ang="f188">
                  <a:pos x="f334" y="f337"/>
                </a:cxn>
                <a:cxn ang="f188">
                  <a:pos x="f338" y="f339"/>
                </a:cxn>
                <a:cxn ang="f188">
                  <a:pos x="f340" y="f341"/>
                </a:cxn>
                <a:cxn ang="f188">
                  <a:pos x="f342" y="f343"/>
                </a:cxn>
                <a:cxn ang="f188">
                  <a:pos x="f344" y="f345"/>
                </a:cxn>
                <a:cxn ang="f188">
                  <a:pos x="f346" y="f347"/>
                </a:cxn>
                <a:cxn ang="f188">
                  <a:pos x="f348" y="f349"/>
                </a:cxn>
                <a:cxn ang="f188">
                  <a:pos x="f350" y="f351"/>
                </a:cxn>
                <a:cxn ang="f188">
                  <a:pos x="f352" y="f353"/>
                </a:cxn>
                <a:cxn ang="f188">
                  <a:pos x="f354" y="f355"/>
                </a:cxn>
                <a:cxn ang="f188">
                  <a:pos x="f354" y="f355"/>
                </a:cxn>
                <a:cxn ang="f188">
                  <a:pos x="f354" y="f356"/>
                </a:cxn>
                <a:cxn ang="f188">
                  <a:pos x="f357" y="f358"/>
                </a:cxn>
                <a:cxn ang="f188">
                  <a:pos x="f359" y="f360"/>
                </a:cxn>
                <a:cxn ang="f188">
                  <a:pos x="f361" y="f362"/>
                </a:cxn>
                <a:cxn ang="f188">
                  <a:pos x="f361" y="f362"/>
                </a:cxn>
                <a:cxn ang="f188">
                  <a:pos x="f363" y="f364"/>
                </a:cxn>
                <a:cxn ang="f188">
                  <a:pos x="f365" y="f366"/>
                </a:cxn>
                <a:cxn ang="f188">
                  <a:pos x="f367" y="f368"/>
                </a:cxn>
                <a:cxn ang="f188">
                  <a:pos x="f367" y="f369"/>
                </a:cxn>
                <a:cxn ang="f188">
                  <a:pos x="f367" y="f370"/>
                </a:cxn>
                <a:cxn ang="f188">
                  <a:pos x="f313" y="f314"/>
                </a:cxn>
              </a:cxnLst>
              <a:rect l="f309" t="f312" r="f310" b="f311"/>
              <a:pathLst>
                <a:path w="1287818" h="1765170">
                  <a:moveTo>
                    <a:pt x="f8" y="f9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5" y="f34"/>
                  </a:lnTo>
                  <a:lnTo>
                    <a:pt x="f5" y="f35"/>
                  </a:lnTo>
                  <a:lnTo>
                    <a:pt x="f36" y="f37"/>
                  </a:lnTo>
                  <a:lnTo>
                    <a:pt x="f38" y="f39"/>
                  </a:ln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4" y="f46"/>
                    <a:pt x="f42" y="f47"/>
                  </a:cubicBezTo>
                  <a:cubicBezTo>
                    <a:pt x="f44" y="f48"/>
                    <a:pt x="f44" y="f49"/>
                    <a:pt x="f42" y="f50"/>
                  </a:cubicBezTo>
                  <a:cubicBezTo>
                    <a:pt x="f42" y="f51"/>
                    <a:pt x="f42" y="f52"/>
                    <a:pt x="f53" y="f54"/>
                  </a:cubicBezTo>
                  <a:lnTo>
                    <a:pt x="f55" y="f56"/>
                  </a:lnTo>
                  <a:cubicBezTo>
                    <a:pt x="f57" y="f58"/>
                    <a:pt x="f59" y="f60"/>
                    <a:pt x="f61" y="f62"/>
                  </a:cubicBezTo>
                  <a:lnTo>
                    <a:pt x="f63" y="f64"/>
                  </a:lnTo>
                  <a:lnTo>
                    <a:pt x="f65" y="f66"/>
                  </a:lnTo>
                  <a:lnTo>
                    <a:pt x="f67" y="f68"/>
                  </a:lnTo>
                  <a:cubicBezTo>
                    <a:pt x="f69" y="f70"/>
                    <a:pt x="f71" y="f72"/>
                    <a:pt x="f73" y="f74"/>
                  </a:cubicBezTo>
                  <a:cubicBezTo>
                    <a:pt x="f75" y="f76"/>
                    <a:pt x="f77" y="f78"/>
                    <a:pt x="f79" y="f80"/>
                  </a:cubicBezTo>
                  <a:lnTo>
                    <a:pt x="f81" y="f82"/>
                  </a:lnTo>
                  <a:lnTo>
                    <a:pt x="f81" y="f82"/>
                  </a:lnTo>
                  <a:cubicBezTo>
                    <a:pt x="f83" y="f84"/>
                    <a:pt x="f83" y="f85"/>
                    <a:pt x="f81" y="f86"/>
                  </a:cubicBezTo>
                  <a:cubicBezTo>
                    <a:pt x="f87" y="f88"/>
                    <a:pt x="f89" y="f90"/>
                    <a:pt x="f91" y="f92"/>
                  </a:cubicBezTo>
                  <a:cubicBezTo>
                    <a:pt x="f93" y="f94"/>
                    <a:pt x="f95" y="f96"/>
                    <a:pt x="f97" y="f98"/>
                  </a:cubicBezTo>
                  <a:cubicBezTo>
                    <a:pt x="f99" y="f100"/>
                    <a:pt x="f101" y="f102"/>
                    <a:pt x="f103" y="f104"/>
                  </a:cubicBezTo>
                  <a:lnTo>
                    <a:pt x="f103" y="f104"/>
                  </a:lnTo>
                  <a:lnTo>
                    <a:pt x="f105" y="f106"/>
                  </a:lnTo>
                  <a:lnTo>
                    <a:pt x="f107" y="f5"/>
                  </a:lnTo>
                  <a:lnTo>
                    <a:pt x="f108" y="f109"/>
                  </a:lnTo>
                  <a:lnTo>
                    <a:pt x="f108" y="f110"/>
                  </a:lnTo>
                  <a:cubicBezTo>
                    <a:pt x="f111" y="f112"/>
                    <a:pt x="f111" y="f113"/>
                    <a:pt x="f108" y="f114"/>
                  </a:cubicBezTo>
                  <a:cubicBezTo>
                    <a:pt x="f115" y="f116"/>
                    <a:pt x="f115" y="f117"/>
                    <a:pt x="f8" y="f9"/>
                  </a:cubicBez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1" name="Freeform: Shape 1084">
              <a:extLst>
                <a:ext uri="{FF2B5EF4-FFF2-40B4-BE49-F238E27FC236}">
                  <a16:creationId xmlns:a16="http://schemas.microsoft.com/office/drawing/2014/main" id="{110027F4-9E4A-1E32-7A98-C21BF94B0884}"/>
                </a:ext>
              </a:extLst>
            </p:cNvPr>
            <p:cNvSpPr/>
            <p:nvPr/>
          </p:nvSpPr>
          <p:spPr>
            <a:xfrm>
              <a:off x="9807040" y="4193831"/>
              <a:ext cx="609859" cy="8310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9861"/>
                <a:gd name="f7" fmla="val 831043"/>
                <a:gd name="f8" fmla="val 778815"/>
                <a:gd name="f9" fmla="val 3249"/>
                <a:gd name="f10" fmla="val 155438"/>
                <a:gd name="f11" fmla="val 3286"/>
                <a:gd name="f12" fmla="val 158399"/>
                <a:gd name="f13" fmla="val 2262"/>
                <a:gd name="f14" fmla="val 161273"/>
                <a:gd name="f15" fmla="val 375"/>
                <a:gd name="f16" fmla="val 163560"/>
                <a:gd name="f17" fmla="val 519026"/>
                <a:gd name="f18" fmla="val 831044"/>
                <a:gd name="f19" fmla="val 521650"/>
                <a:gd name="f20" fmla="val 829544"/>
                <a:gd name="f21" fmla="+- 0 0 -90"/>
                <a:gd name="f22" fmla="*/ f3 1 609861"/>
                <a:gd name="f23" fmla="*/ f4 1 83104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609861"/>
                <a:gd name="f32" fmla="*/ f28 1 831043"/>
                <a:gd name="f33" fmla="*/ 609861 f29 1"/>
                <a:gd name="f34" fmla="*/ 778815 f28 1"/>
                <a:gd name="f35" fmla="*/ 0 f29 1"/>
                <a:gd name="f36" fmla="*/ 0 f28 1"/>
                <a:gd name="f37" fmla="*/ 3249 f29 1"/>
                <a:gd name="f38" fmla="*/ 155438 f28 1"/>
                <a:gd name="f39" fmla="*/ 375 f29 1"/>
                <a:gd name="f40" fmla="*/ 163560 f28 1"/>
                <a:gd name="f41" fmla="*/ 519026 f29 1"/>
                <a:gd name="f42" fmla="*/ 831044 f28 1"/>
                <a:gd name="f43" fmla="*/ 521650 f29 1"/>
                <a:gd name="f44" fmla="*/ 829544 f28 1"/>
                <a:gd name="f45" fmla="+- f30 0 f1"/>
                <a:gd name="f46" fmla="*/ f33 1 609861"/>
                <a:gd name="f47" fmla="*/ f34 1 831043"/>
                <a:gd name="f48" fmla="*/ f35 1 609861"/>
                <a:gd name="f49" fmla="*/ f36 1 831043"/>
                <a:gd name="f50" fmla="*/ f37 1 609861"/>
                <a:gd name="f51" fmla="*/ f38 1 831043"/>
                <a:gd name="f52" fmla="*/ f39 1 609861"/>
                <a:gd name="f53" fmla="*/ f40 1 831043"/>
                <a:gd name="f54" fmla="*/ f41 1 609861"/>
                <a:gd name="f55" fmla="*/ f42 1 831043"/>
                <a:gd name="f56" fmla="*/ f43 1 609861"/>
                <a:gd name="f57" fmla="*/ f44 1 831043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1"/>
                <a:gd name="f65" fmla="*/ f49 1 f32"/>
                <a:gd name="f66" fmla="*/ f50 1 f31"/>
                <a:gd name="f67" fmla="*/ f51 1 f32"/>
                <a:gd name="f68" fmla="*/ f52 1 f31"/>
                <a:gd name="f69" fmla="*/ f53 1 f32"/>
                <a:gd name="f70" fmla="*/ f54 1 f31"/>
                <a:gd name="f71" fmla="*/ f55 1 f32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2 1"/>
                <a:gd name="f81" fmla="*/ f65 f23 1"/>
                <a:gd name="f82" fmla="*/ f66 f22 1"/>
                <a:gd name="f83" fmla="*/ f67 f23 1"/>
                <a:gd name="f84" fmla="*/ f68 f22 1"/>
                <a:gd name="f85" fmla="*/ f69 f23 1"/>
                <a:gd name="f86" fmla="*/ f70 f22 1"/>
                <a:gd name="f87" fmla="*/ f71 f23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</a:cxnLst>
              <a:rect l="f74" t="f77" r="f75" b="f76"/>
              <a:pathLst>
                <a:path w="609861" h="831043">
                  <a:moveTo>
                    <a:pt x="f6" y="f8"/>
                  </a:moveTo>
                  <a:lnTo>
                    <a:pt x="f5" y="f5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18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2" name="Freeform: Shape 1085">
              <a:extLst>
                <a:ext uri="{FF2B5EF4-FFF2-40B4-BE49-F238E27FC236}">
                  <a16:creationId xmlns:a16="http://schemas.microsoft.com/office/drawing/2014/main" id="{406EDF4B-DF8C-DF48-9069-22ECC592FD65}"/>
                </a:ext>
              </a:extLst>
            </p:cNvPr>
            <p:cNvSpPr/>
            <p:nvPr/>
          </p:nvSpPr>
          <p:spPr>
            <a:xfrm>
              <a:off x="9806171" y="3675037"/>
              <a:ext cx="930594" cy="12958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0597"/>
                <a:gd name="f7" fmla="val 1295858"/>
                <a:gd name="f8" fmla="val 613735"/>
                <a:gd name="f9" fmla="val 614859"/>
                <a:gd name="f10" fmla="val 1295234"/>
                <a:gd name="f11" fmla="val 756423"/>
                <a:gd name="f12" fmla="val 1214141"/>
                <a:gd name="f13" fmla="val 248268"/>
                <a:gd name="f14" fmla="val 573771"/>
                <a:gd name="f15" fmla="val 246781"/>
                <a:gd name="f16" fmla="val 575658"/>
                <a:gd name="f17" fmla="val 244544"/>
                <a:gd name="f18" fmla="val 576795"/>
                <a:gd name="f19" fmla="val 242145"/>
                <a:gd name="f20" fmla="val 576895"/>
                <a:gd name="f21" fmla="val 236710"/>
                <a:gd name="f22" fmla="val 576433"/>
                <a:gd name="f23" fmla="val 232687"/>
                <a:gd name="f24" fmla="val 571660"/>
                <a:gd name="f25" fmla="val 233137"/>
                <a:gd name="f26" fmla="val 566224"/>
                <a:gd name="f27" fmla="val 233149"/>
                <a:gd name="f28" fmla="val 566199"/>
                <a:gd name="f29" fmla="val 566174"/>
                <a:gd name="f30" fmla="val 566149"/>
                <a:gd name="f31" fmla="val 232150"/>
                <a:gd name="f32" fmla="val 451070"/>
                <a:gd name="f33" fmla="val 450321"/>
                <a:gd name="f34" fmla="val 231962"/>
                <a:gd name="f35" fmla="val 449208"/>
                <a:gd name="f36" fmla="val 448059"/>
                <a:gd name="f37" fmla="val 446947"/>
                <a:gd name="f38" fmla="val 446322"/>
                <a:gd name="f39" fmla="val 232774"/>
                <a:gd name="f40" fmla="val 445822"/>
                <a:gd name="f41" fmla="val 233024"/>
                <a:gd name="f42" fmla="val 445198"/>
                <a:gd name="f43" fmla="val 233274"/>
                <a:gd name="f44" fmla="val 444573"/>
                <a:gd name="f45" fmla="val 233649"/>
                <a:gd name="f46" fmla="val 443948"/>
                <a:gd name="f47" fmla="val 234024"/>
                <a:gd name="f48" fmla="val 443448"/>
                <a:gd name="f49" fmla="val 234636"/>
                <a:gd name="f50" fmla="val 442724"/>
                <a:gd name="f51" fmla="val 235360"/>
                <a:gd name="f52" fmla="val 442099"/>
                <a:gd name="f53" fmla="val 236148"/>
                <a:gd name="f54" fmla="val 441574"/>
                <a:gd name="f55" fmla="val 236772"/>
                <a:gd name="f56" fmla="val 928849"/>
                <a:gd name="f57" fmla="val 66723"/>
                <a:gd name="f58" fmla="val 930598"/>
                <a:gd name="f59" fmla="val 122697"/>
                <a:gd name="f60" fmla="val 436076"/>
                <a:gd name="f61" fmla="val 123921"/>
                <a:gd name="f62" fmla="val 440849"/>
                <a:gd name="f63" fmla="val 121960"/>
                <a:gd name="f64" fmla="val 445885"/>
                <a:gd name="f65" fmla="val 117824"/>
                <a:gd name="f66" fmla="val 448571"/>
                <a:gd name="f67" fmla="val 25614"/>
                <a:gd name="f68" fmla="val 498551"/>
                <a:gd name="f69" fmla="val 512421"/>
                <a:gd name="f70" fmla="val 514420"/>
                <a:gd name="f71" fmla="+- 0 0 -90"/>
                <a:gd name="f72" fmla="*/ f3 1 930597"/>
                <a:gd name="f73" fmla="*/ f4 1 1295858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930597"/>
                <a:gd name="f82" fmla="*/ f78 1 1295858"/>
                <a:gd name="f83" fmla="*/ 613735 f79 1"/>
                <a:gd name="f84" fmla="*/ 1295858 f78 1"/>
                <a:gd name="f85" fmla="*/ 614859 f79 1"/>
                <a:gd name="f86" fmla="*/ 1295234 f78 1"/>
                <a:gd name="f87" fmla="*/ 756423 f79 1"/>
                <a:gd name="f88" fmla="*/ 1214141 f78 1"/>
                <a:gd name="f89" fmla="*/ 248268 f79 1"/>
                <a:gd name="f90" fmla="*/ 573771 f78 1"/>
                <a:gd name="f91" fmla="*/ 242145 f79 1"/>
                <a:gd name="f92" fmla="*/ 576895 f78 1"/>
                <a:gd name="f93" fmla="*/ 233137 f79 1"/>
                <a:gd name="f94" fmla="*/ 566224 f78 1"/>
                <a:gd name="f95" fmla="*/ 233149 f79 1"/>
                <a:gd name="f96" fmla="*/ 566149 f78 1"/>
                <a:gd name="f97" fmla="*/ 232150 f79 1"/>
                <a:gd name="f98" fmla="*/ 451070 f78 1"/>
                <a:gd name="f99" fmla="*/ 450321 f78 1"/>
                <a:gd name="f100" fmla="*/ 446947 f78 1"/>
                <a:gd name="f101" fmla="*/ 233024 f79 1"/>
                <a:gd name="f102" fmla="*/ 445198 f78 1"/>
                <a:gd name="f103" fmla="*/ 234024 f79 1"/>
                <a:gd name="f104" fmla="*/ 443448 f78 1"/>
                <a:gd name="f105" fmla="*/ 236148 f79 1"/>
                <a:gd name="f106" fmla="*/ 441574 f78 1"/>
                <a:gd name="f107" fmla="*/ 236772 f79 1"/>
                <a:gd name="f108" fmla="*/ 928849 f79 1"/>
                <a:gd name="f109" fmla="*/ 66723 f78 1"/>
                <a:gd name="f110" fmla="*/ 930598 f79 1"/>
                <a:gd name="f111" fmla="*/ 0 f78 1"/>
                <a:gd name="f112" fmla="*/ 122697 f79 1"/>
                <a:gd name="f113" fmla="*/ 436076 f78 1"/>
                <a:gd name="f114" fmla="*/ 117824 f79 1"/>
                <a:gd name="f115" fmla="*/ 448571 f78 1"/>
                <a:gd name="f116" fmla="*/ 25614 f79 1"/>
                <a:gd name="f117" fmla="*/ 498551 f78 1"/>
                <a:gd name="f118" fmla="*/ 0 f79 1"/>
                <a:gd name="f119" fmla="*/ 512421 f78 1"/>
                <a:gd name="f120" fmla="*/ 514420 f78 1"/>
                <a:gd name="f121" fmla="+- f80 0 f1"/>
                <a:gd name="f122" fmla="*/ f83 1 930597"/>
                <a:gd name="f123" fmla="*/ f84 1 1295858"/>
                <a:gd name="f124" fmla="*/ f85 1 930597"/>
                <a:gd name="f125" fmla="*/ f86 1 1295858"/>
                <a:gd name="f126" fmla="*/ f87 1 930597"/>
                <a:gd name="f127" fmla="*/ f88 1 1295858"/>
                <a:gd name="f128" fmla="*/ f89 1 930597"/>
                <a:gd name="f129" fmla="*/ f90 1 1295858"/>
                <a:gd name="f130" fmla="*/ f91 1 930597"/>
                <a:gd name="f131" fmla="*/ f92 1 1295858"/>
                <a:gd name="f132" fmla="*/ f93 1 930597"/>
                <a:gd name="f133" fmla="*/ f94 1 1295858"/>
                <a:gd name="f134" fmla="*/ f95 1 930597"/>
                <a:gd name="f135" fmla="*/ f96 1 1295858"/>
                <a:gd name="f136" fmla="*/ f97 1 930597"/>
                <a:gd name="f137" fmla="*/ f98 1 1295858"/>
                <a:gd name="f138" fmla="*/ f99 1 1295858"/>
                <a:gd name="f139" fmla="*/ f100 1 1295858"/>
                <a:gd name="f140" fmla="*/ f101 1 930597"/>
                <a:gd name="f141" fmla="*/ f102 1 1295858"/>
                <a:gd name="f142" fmla="*/ f103 1 930597"/>
                <a:gd name="f143" fmla="*/ f104 1 1295858"/>
                <a:gd name="f144" fmla="*/ f105 1 930597"/>
                <a:gd name="f145" fmla="*/ f106 1 1295858"/>
                <a:gd name="f146" fmla="*/ f107 1 930597"/>
                <a:gd name="f147" fmla="*/ f108 1 930597"/>
                <a:gd name="f148" fmla="*/ f109 1 1295858"/>
                <a:gd name="f149" fmla="*/ f110 1 930597"/>
                <a:gd name="f150" fmla="*/ f111 1 1295858"/>
                <a:gd name="f151" fmla="*/ f112 1 930597"/>
                <a:gd name="f152" fmla="*/ f113 1 1295858"/>
                <a:gd name="f153" fmla="*/ f114 1 930597"/>
                <a:gd name="f154" fmla="*/ f115 1 1295858"/>
                <a:gd name="f155" fmla="*/ f116 1 930597"/>
                <a:gd name="f156" fmla="*/ f117 1 1295858"/>
                <a:gd name="f157" fmla="*/ f118 1 930597"/>
                <a:gd name="f158" fmla="*/ f119 1 1295858"/>
                <a:gd name="f159" fmla="*/ f120 1 1295858"/>
                <a:gd name="f160" fmla="*/ f74 1 f81"/>
                <a:gd name="f161" fmla="*/ f75 1 f81"/>
                <a:gd name="f162" fmla="*/ f74 1 f82"/>
                <a:gd name="f163" fmla="*/ f76 1 f82"/>
                <a:gd name="f164" fmla="*/ f122 1 f81"/>
                <a:gd name="f165" fmla="*/ f123 1 f82"/>
                <a:gd name="f166" fmla="*/ f124 1 f81"/>
                <a:gd name="f167" fmla="*/ f125 1 f82"/>
                <a:gd name="f168" fmla="*/ f126 1 f81"/>
                <a:gd name="f169" fmla="*/ f127 1 f82"/>
                <a:gd name="f170" fmla="*/ f128 1 f81"/>
                <a:gd name="f171" fmla="*/ f129 1 f82"/>
                <a:gd name="f172" fmla="*/ f130 1 f81"/>
                <a:gd name="f173" fmla="*/ f131 1 f82"/>
                <a:gd name="f174" fmla="*/ f132 1 f81"/>
                <a:gd name="f175" fmla="*/ f133 1 f82"/>
                <a:gd name="f176" fmla="*/ f134 1 f81"/>
                <a:gd name="f177" fmla="*/ f135 1 f82"/>
                <a:gd name="f178" fmla="*/ f136 1 f81"/>
                <a:gd name="f179" fmla="*/ f137 1 f82"/>
                <a:gd name="f180" fmla="*/ f138 1 f82"/>
                <a:gd name="f181" fmla="*/ f139 1 f82"/>
                <a:gd name="f182" fmla="*/ f140 1 f81"/>
                <a:gd name="f183" fmla="*/ f141 1 f82"/>
                <a:gd name="f184" fmla="*/ f142 1 f81"/>
                <a:gd name="f185" fmla="*/ f143 1 f82"/>
                <a:gd name="f186" fmla="*/ f144 1 f81"/>
                <a:gd name="f187" fmla="*/ f145 1 f82"/>
                <a:gd name="f188" fmla="*/ f146 1 f81"/>
                <a:gd name="f189" fmla="*/ f147 1 f81"/>
                <a:gd name="f190" fmla="*/ f148 1 f82"/>
                <a:gd name="f191" fmla="*/ f149 1 f81"/>
                <a:gd name="f192" fmla="*/ f150 1 f82"/>
                <a:gd name="f193" fmla="*/ f151 1 f81"/>
                <a:gd name="f194" fmla="*/ f152 1 f82"/>
                <a:gd name="f195" fmla="*/ f153 1 f81"/>
                <a:gd name="f196" fmla="*/ f154 1 f82"/>
                <a:gd name="f197" fmla="*/ f155 1 f81"/>
                <a:gd name="f198" fmla="*/ f156 1 f82"/>
                <a:gd name="f199" fmla="*/ f157 1 f81"/>
                <a:gd name="f200" fmla="*/ f158 1 f82"/>
                <a:gd name="f201" fmla="*/ f159 1 f82"/>
                <a:gd name="f202" fmla="*/ f160 f72 1"/>
                <a:gd name="f203" fmla="*/ f161 f72 1"/>
                <a:gd name="f204" fmla="*/ f163 f73 1"/>
                <a:gd name="f205" fmla="*/ f162 f73 1"/>
                <a:gd name="f206" fmla="*/ f164 f72 1"/>
                <a:gd name="f207" fmla="*/ f165 f73 1"/>
                <a:gd name="f208" fmla="*/ f166 f72 1"/>
                <a:gd name="f209" fmla="*/ f167 f73 1"/>
                <a:gd name="f210" fmla="*/ f168 f72 1"/>
                <a:gd name="f211" fmla="*/ f169 f73 1"/>
                <a:gd name="f212" fmla="*/ f170 f72 1"/>
                <a:gd name="f213" fmla="*/ f171 f73 1"/>
                <a:gd name="f214" fmla="*/ f172 f72 1"/>
                <a:gd name="f215" fmla="*/ f173 f73 1"/>
                <a:gd name="f216" fmla="*/ f174 f72 1"/>
                <a:gd name="f217" fmla="*/ f175 f73 1"/>
                <a:gd name="f218" fmla="*/ f176 f72 1"/>
                <a:gd name="f219" fmla="*/ f177 f73 1"/>
                <a:gd name="f220" fmla="*/ f178 f72 1"/>
                <a:gd name="f221" fmla="*/ f179 f73 1"/>
                <a:gd name="f222" fmla="*/ f180 f73 1"/>
                <a:gd name="f223" fmla="*/ f181 f73 1"/>
                <a:gd name="f224" fmla="*/ f182 f72 1"/>
                <a:gd name="f225" fmla="*/ f183 f73 1"/>
                <a:gd name="f226" fmla="*/ f184 f72 1"/>
                <a:gd name="f227" fmla="*/ f185 f73 1"/>
                <a:gd name="f228" fmla="*/ f186 f72 1"/>
                <a:gd name="f229" fmla="*/ f187 f73 1"/>
                <a:gd name="f230" fmla="*/ f188 f72 1"/>
                <a:gd name="f231" fmla="*/ f189 f72 1"/>
                <a:gd name="f232" fmla="*/ f190 f73 1"/>
                <a:gd name="f233" fmla="*/ f191 f72 1"/>
                <a:gd name="f234" fmla="*/ f192 f73 1"/>
                <a:gd name="f235" fmla="*/ f193 f72 1"/>
                <a:gd name="f236" fmla="*/ f194 f73 1"/>
                <a:gd name="f237" fmla="*/ f195 f72 1"/>
                <a:gd name="f238" fmla="*/ f196 f73 1"/>
                <a:gd name="f239" fmla="*/ f197 f72 1"/>
                <a:gd name="f240" fmla="*/ f198 f73 1"/>
                <a:gd name="f241" fmla="*/ f199 f72 1"/>
                <a:gd name="f242" fmla="*/ f200 f73 1"/>
                <a:gd name="f243" fmla="*/ f201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1">
                  <a:pos x="f206" y="f207"/>
                </a:cxn>
                <a:cxn ang="f121">
                  <a:pos x="f208" y="f209"/>
                </a:cxn>
                <a:cxn ang="f121">
                  <a:pos x="f210" y="f211"/>
                </a:cxn>
                <a:cxn ang="f121">
                  <a:pos x="f212" y="f213"/>
                </a:cxn>
                <a:cxn ang="f121">
                  <a:pos x="f214" y="f215"/>
                </a:cxn>
                <a:cxn ang="f121">
                  <a:pos x="f216" y="f217"/>
                </a:cxn>
                <a:cxn ang="f121">
                  <a:pos x="f218" y="f219"/>
                </a:cxn>
                <a:cxn ang="f121">
                  <a:pos x="f220" y="f221"/>
                </a:cxn>
                <a:cxn ang="f121">
                  <a:pos x="f220" y="f221"/>
                </a:cxn>
                <a:cxn ang="f121">
                  <a:pos x="f220" y="f222"/>
                </a:cxn>
                <a:cxn ang="f121">
                  <a:pos x="f220" y="f223"/>
                </a:cxn>
                <a:cxn ang="f121">
                  <a:pos x="f224" y="f225"/>
                </a:cxn>
                <a:cxn ang="f121">
                  <a:pos x="f226" y="f227"/>
                </a:cxn>
                <a:cxn ang="f121">
                  <a:pos x="f228" y="f229"/>
                </a:cxn>
                <a:cxn ang="f121">
                  <a:pos x="f230" y="f229"/>
                </a:cxn>
                <a:cxn ang="f121">
                  <a:pos x="f230" y="f229"/>
                </a:cxn>
                <a:cxn ang="f121">
                  <a:pos x="f231" y="f232"/>
                </a:cxn>
                <a:cxn ang="f121">
                  <a:pos x="f233" y="f234"/>
                </a:cxn>
                <a:cxn ang="f121">
                  <a:pos x="f235" y="f236"/>
                </a:cxn>
                <a:cxn ang="f121">
                  <a:pos x="f237" y="f238"/>
                </a:cxn>
                <a:cxn ang="f121">
                  <a:pos x="f239" y="f240"/>
                </a:cxn>
                <a:cxn ang="f121">
                  <a:pos x="f241" y="f242"/>
                </a:cxn>
                <a:cxn ang="f121">
                  <a:pos x="f241" y="f243"/>
                </a:cxn>
              </a:cxnLst>
              <a:rect l="f202" t="f205" r="f203" b="f204"/>
              <a:pathLst>
                <a:path w="930597" h="1295858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7" y="f30"/>
                  </a:cubicBezTo>
                  <a:lnTo>
                    <a:pt x="f31" y="f32"/>
                  </a:lnTo>
                  <a:lnTo>
                    <a:pt x="f31" y="f32"/>
                  </a:lnTo>
                  <a:cubicBezTo>
                    <a:pt x="f31" y="f32"/>
                    <a:pt x="f31" y="f32"/>
                    <a:pt x="f31" y="f33"/>
                  </a:cubicBezTo>
                  <a:cubicBezTo>
                    <a:pt x="f34" y="f35"/>
                    <a:pt x="f34" y="f36"/>
                    <a:pt x="f31" y="f37"/>
                  </a:cubicBezTo>
                  <a:cubicBezTo>
                    <a:pt x="f31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5" y="f54"/>
                  </a:lnTo>
                  <a:lnTo>
                    <a:pt x="f55" y="f54"/>
                  </a:lnTo>
                  <a:lnTo>
                    <a:pt x="f56" y="f57"/>
                  </a:lnTo>
                  <a:lnTo>
                    <a:pt x="f58" y="f5"/>
                  </a:lnTo>
                  <a:lnTo>
                    <a:pt x="f59" y="f60"/>
                  </a:lnTo>
                  <a:cubicBezTo>
                    <a:pt x="f61" y="f62"/>
                    <a:pt x="f63" y="f64"/>
                    <a:pt x="f65" y="f66"/>
                  </a:cubicBezTo>
                  <a:lnTo>
                    <a:pt x="f67" y="f68"/>
                  </a:lnTo>
                  <a:lnTo>
                    <a:pt x="f5" y="f69"/>
                  </a:lnTo>
                  <a:lnTo>
                    <a:pt x="f5" y="f70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3" name="Freeform: Shape 1086">
              <a:extLst>
                <a:ext uri="{FF2B5EF4-FFF2-40B4-BE49-F238E27FC236}">
                  <a16:creationId xmlns:a16="http://schemas.microsoft.com/office/drawing/2014/main" id="{2B00C3FF-621C-18FE-8BA9-408B5B8D85BF}"/>
                </a:ext>
              </a:extLst>
            </p:cNvPr>
            <p:cNvSpPr/>
            <p:nvPr/>
          </p:nvSpPr>
          <p:spPr>
            <a:xfrm>
              <a:off x="10054687" y="4139982"/>
              <a:ext cx="571253" cy="7492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1253"/>
                <a:gd name="f7" fmla="val 749201"/>
                <a:gd name="f8" fmla="val 713091"/>
                <a:gd name="f9" fmla="val 1999"/>
                <a:gd name="f10" fmla="val 2749"/>
                <a:gd name="f11" fmla="val 100960"/>
                <a:gd name="f12" fmla="val 2874"/>
                <a:gd name="f13" fmla="val 103834"/>
                <a:gd name="f14" fmla="val 1887"/>
                <a:gd name="f15" fmla="val 106658"/>
                <a:gd name="f16" fmla="val 108832"/>
                <a:gd name="f17" fmla="val 508156"/>
                <a:gd name="f18" fmla="val 749202"/>
                <a:gd name="f19" fmla="val 510904"/>
                <a:gd name="f20" fmla="val 747577"/>
                <a:gd name="f21" fmla="+- 0 0 -90"/>
                <a:gd name="f22" fmla="*/ f3 1 571253"/>
                <a:gd name="f23" fmla="*/ f4 1 74920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71253"/>
                <a:gd name="f32" fmla="*/ f28 1 749201"/>
                <a:gd name="f33" fmla="*/ 571253 f29 1"/>
                <a:gd name="f34" fmla="*/ 713091 f28 1"/>
                <a:gd name="f35" fmla="*/ 1999 f29 1"/>
                <a:gd name="f36" fmla="*/ 0 f28 1"/>
                <a:gd name="f37" fmla="*/ 2749 f29 1"/>
                <a:gd name="f38" fmla="*/ 100960 f28 1"/>
                <a:gd name="f39" fmla="*/ 0 f29 1"/>
                <a:gd name="f40" fmla="*/ 108832 f28 1"/>
                <a:gd name="f41" fmla="*/ 508156 f29 1"/>
                <a:gd name="f42" fmla="*/ 749202 f28 1"/>
                <a:gd name="f43" fmla="*/ 510904 f29 1"/>
                <a:gd name="f44" fmla="*/ 747577 f28 1"/>
                <a:gd name="f45" fmla="+- f30 0 f1"/>
                <a:gd name="f46" fmla="*/ f33 1 571253"/>
                <a:gd name="f47" fmla="*/ f34 1 749201"/>
                <a:gd name="f48" fmla="*/ f35 1 571253"/>
                <a:gd name="f49" fmla="*/ f36 1 749201"/>
                <a:gd name="f50" fmla="*/ f37 1 571253"/>
                <a:gd name="f51" fmla="*/ f38 1 749201"/>
                <a:gd name="f52" fmla="*/ f39 1 571253"/>
                <a:gd name="f53" fmla="*/ f40 1 749201"/>
                <a:gd name="f54" fmla="*/ f41 1 571253"/>
                <a:gd name="f55" fmla="*/ f42 1 749201"/>
                <a:gd name="f56" fmla="*/ f43 1 571253"/>
                <a:gd name="f57" fmla="*/ f44 1 749201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1"/>
                <a:gd name="f65" fmla="*/ f49 1 f32"/>
                <a:gd name="f66" fmla="*/ f50 1 f31"/>
                <a:gd name="f67" fmla="*/ f51 1 f32"/>
                <a:gd name="f68" fmla="*/ f52 1 f31"/>
                <a:gd name="f69" fmla="*/ f53 1 f32"/>
                <a:gd name="f70" fmla="*/ f54 1 f31"/>
                <a:gd name="f71" fmla="*/ f55 1 f32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2 1"/>
                <a:gd name="f81" fmla="*/ f65 f23 1"/>
                <a:gd name="f82" fmla="*/ f66 f22 1"/>
                <a:gd name="f83" fmla="*/ f67 f23 1"/>
                <a:gd name="f84" fmla="*/ f68 f22 1"/>
                <a:gd name="f85" fmla="*/ f69 f23 1"/>
                <a:gd name="f86" fmla="*/ f70 f22 1"/>
                <a:gd name="f87" fmla="*/ f71 f23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</a:cxnLst>
              <a:rect l="f74" t="f77" r="f75" b="f76"/>
              <a:pathLst>
                <a:path w="571253" h="749201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5" y="f16"/>
                  </a:cubicBezTo>
                  <a:lnTo>
                    <a:pt x="f17" y="f18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4" name="Freeform: Shape 1087">
              <a:extLst>
                <a:ext uri="{FF2B5EF4-FFF2-40B4-BE49-F238E27FC236}">
                  <a16:creationId xmlns:a16="http://schemas.microsoft.com/office/drawing/2014/main" id="{D93D393B-FF0C-2C05-095E-826C0E5398E6}"/>
                </a:ext>
              </a:extLst>
            </p:cNvPr>
            <p:cNvSpPr/>
            <p:nvPr/>
          </p:nvSpPr>
          <p:spPr>
            <a:xfrm>
              <a:off x="8709394" y="6254889"/>
              <a:ext cx="306369" cy="2525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6367"/>
                <a:gd name="f7" fmla="val 252524"/>
                <a:gd name="f8" fmla="val 205536"/>
                <a:gd name="f9" fmla="val 126824"/>
                <a:gd name="f10" fmla="val 205736"/>
                <a:gd name="f11" fmla="val 126025"/>
                <a:gd name="f12" fmla="val 206074"/>
                <a:gd name="f13" fmla="val 125262"/>
                <a:gd name="f14" fmla="val 206536"/>
                <a:gd name="f15" fmla="val 124575"/>
                <a:gd name="f16" fmla="val 206723"/>
                <a:gd name="f17" fmla="val 124101"/>
                <a:gd name="f18" fmla="val 206923"/>
                <a:gd name="f19" fmla="val 123651"/>
                <a:gd name="f20" fmla="val 207161"/>
                <a:gd name="f21" fmla="val 123201"/>
                <a:gd name="f22" fmla="val 208410"/>
                <a:gd name="f23" fmla="val 121951"/>
                <a:gd name="f24" fmla="val 208848"/>
                <a:gd name="f25" fmla="val 121426"/>
                <a:gd name="f26" fmla="val 209347"/>
                <a:gd name="f27" fmla="val 120964"/>
                <a:gd name="f28" fmla="val 209910"/>
                <a:gd name="f29" fmla="val 120577"/>
                <a:gd name="f30" fmla="val 306368"/>
                <a:gd name="f31" fmla="val 63849"/>
                <a:gd name="f32" fmla="val 263636"/>
                <a:gd name="f33" fmla="val 154063"/>
                <a:gd name="f34" fmla="val 159936"/>
                <a:gd name="f35" fmla="val 60224"/>
                <a:gd name="f36" fmla="val 165934"/>
                <a:gd name="f37" fmla="val 204662"/>
                <a:gd name="f38" fmla="val 131447"/>
                <a:gd name="f39" fmla="val 204537"/>
                <a:gd name="f40" fmla="val 130448"/>
                <a:gd name="f41" fmla="val 129448"/>
                <a:gd name="f42" fmla="val 128449"/>
                <a:gd name="f43" fmla="val 204799"/>
                <a:gd name="f44" fmla="val 127836"/>
                <a:gd name="f45" fmla="val 205099"/>
                <a:gd name="f46" fmla="val 127274"/>
                <a:gd name="f47" fmla="+- 0 0 -90"/>
                <a:gd name="f48" fmla="*/ f3 1 306367"/>
                <a:gd name="f49" fmla="*/ f4 1 252524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306367"/>
                <a:gd name="f58" fmla="*/ f54 1 252524"/>
                <a:gd name="f59" fmla="*/ 205536 f55 1"/>
                <a:gd name="f60" fmla="*/ 126824 f54 1"/>
                <a:gd name="f61" fmla="*/ 206536 f55 1"/>
                <a:gd name="f62" fmla="*/ 124575 f54 1"/>
                <a:gd name="f63" fmla="*/ 207161 f55 1"/>
                <a:gd name="f64" fmla="*/ 123201 f54 1"/>
                <a:gd name="f65" fmla="*/ 208410 f55 1"/>
                <a:gd name="f66" fmla="*/ 121951 f54 1"/>
                <a:gd name="f67" fmla="*/ 209910 f55 1"/>
                <a:gd name="f68" fmla="*/ 120577 f54 1"/>
                <a:gd name="f69" fmla="*/ 306368 f55 1"/>
                <a:gd name="f70" fmla="*/ 63849 f54 1"/>
                <a:gd name="f71" fmla="*/ 263636 f55 1"/>
                <a:gd name="f72" fmla="*/ 0 f54 1"/>
                <a:gd name="f73" fmla="*/ 0 f55 1"/>
                <a:gd name="f74" fmla="*/ 154063 f54 1"/>
                <a:gd name="f75" fmla="*/ 159936 f54 1"/>
                <a:gd name="f76" fmla="*/ 60224 f55 1"/>
                <a:gd name="f77" fmla="*/ 252524 f54 1"/>
                <a:gd name="f78" fmla="*/ 165934 f54 1"/>
                <a:gd name="f79" fmla="*/ 204662 f55 1"/>
                <a:gd name="f80" fmla="*/ 131447 f54 1"/>
                <a:gd name="f81" fmla="*/ 128449 f54 1"/>
                <a:gd name="f82" fmla="+- f56 0 f1"/>
                <a:gd name="f83" fmla="*/ f59 1 306367"/>
                <a:gd name="f84" fmla="*/ f60 1 252524"/>
                <a:gd name="f85" fmla="*/ f61 1 306367"/>
                <a:gd name="f86" fmla="*/ f62 1 252524"/>
                <a:gd name="f87" fmla="*/ f63 1 306367"/>
                <a:gd name="f88" fmla="*/ f64 1 252524"/>
                <a:gd name="f89" fmla="*/ f65 1 306367"/>
                <a:gd name="f90" fmla="*/ f66 1 252524"/>
                <a:gd name="f91" fmla="*/ f67 1 306367"/>
                <a:gd name="f92" fmla="*/ f68 1 252524"/>
                <a:gd name="f93" fmla="*/ f69 1 306367"/>
                <a:gd name="f94" fmla="*/ f70 1 252524"/>
                <a:gd name="f95" fmla="*/ f71 1 306367"/>
                <a:gd name="f96" fmla="*/ f72 1 252524"/>
                <a:gd name="f97" fmla="*/ f73 1 306367"/>
                <a:gd name="f98" fmla="*/ f74 1 252524"/>
                <a:gd name="f99" fmla="*/ f75 1 252524"/>
                <a:gd name="f100" fmla="*/ f76 1 306367"/>
                <a:gd name="f101" fmla="*/ f77 1 252524"/>
                <a:gd name="f102" fmla="*/ f78 1 252524"/>
                <a:gd name="f103" fmla="*/ f79 1 306367"/>
                <a:gd name="f104" fmla="*/ f80 1 252524"/>
                <a:gd name="f105" fmla="*/ f81 1 252524"/>
                <a:gd name="f106" fmla="*/ f50 1 f57"/>
                <a:gd name="f107" fmla="*/ f51 1 f57"/>
                <a:gd name="f108" fmla="*/ f50 1 f58"/>
                <a:gd name="f109" fmla="*/ f52 1 f58"/>
                <a:gd name="f110" fmla="*/ f83 1 f57"/>
                <a:gd name="f111" fmla="*/ f84 1 f58"/>
                <a:gd name="f112" fmla="*/ f85 1 f57"/>
                <a:gd name="f113" fmla="*/ f86 1 f58"/>
                <a:gd name="f114" fmla="*/ f87 1 f57"/>
                <a:gd name="f115" fmla="*/ f88 1 f58"/>
                <a:gd name="f116" fmla="*/ f89 1 f57"/>
                <a:gd name="f117" fmla="*/ f90 1 f58"/>
                <a:gd name="f118" fmla="*/ f91 1 f57"/>
                <a:gd name="f119" fmla="*/ f92 1 f58"/>
                <a:gd name="f120" fmla="*/ f93 1 f57"/>
                <a:gd name="f121" fmla="*/ f94 1 f58"/>
                <a:gd name="f122" fmla="*/ f95 1 f57"/>
                <a:gd name="f123" fmla="*/ f96 1 f58"/>
                <a:gd name="f124" fmla="*/ f97 1 f57"/>
                <a:gd name="f125" fmla="*/ f98 1 f58"/>
                <a:gd name="f126" fmla="*/ f99 1 f58"/>
                <a:gd name="f127" fmla="*/ f100 1 f57"/>
                <a:gd name="f128" fmla="*/ f101 1 f58"/>
                <a:gd name="f129" fmla="*/ f102 1 f58"/>
                <a:gd name="f130" fmla="*/ f103 1 f57"/>
                <a:gd name="f131" fmla="*/ f104 1 f58"/>
                <a:gd name="f132" fmla="*/ f105 1 f58"/>
                <a:gd name="f133" fmla="*/ f106 f48 1"/>
                <a:gd name="f134" fmla="*/ f107 f48 1"/>
                <a:gd name="f135" fmla="*/ f109 f49 1"/>
                <a:gd name="f136" fmla="*/ f108 f49 1"/>
                <a:gd name="f137" fmla="*/ f110 f48 1"/>
                <a:gd name="f138" fmla="*/ f111 f49 1"/>
                <a:gd name="f139" fmla="*/ f112 f48 1"/>
                <a:gd name="f140" fmla="*/ f113 f49 1"/>
                <a:gd name="f141" fmla="*/ f114 f48 1"/>
                <a:gd name="f142" fmla="*/ f115 f49 1"/>
                <a:gd name="f143" fmla="*/ f116 f48 1"/>
                <a:gd name="f144" fmla="*/ f117 f49 1"/>
                <a:gd name="f145" fmla="*/ f118 f48 1"/>
                <a:gd name="f146" fmla="*/ f119 f49 1"/>
                <a:gd name="f147" fmla="*/ f120 f48 1"/>
                <a:gd name="f148" fmla="*/ f121 f49 1"/>
                <a:gd name="f149" fmla="*/ f122 f48 1"/>
                <a:gd name="f150" fmla="*/ f123 f49 1"/>
                <a:gd name="f151" fmla="*/ f124 f48 1"/>
                <a:gd name="f152" fmla="*/ f125 f49 1"/>
                <a:gd name="f153" fmla="*/ f126 f49 1"/>
                <a:gd name="f154" fmla="*/ f127 f48 1"/>
                <a:gd name="f155" fmla="*/ f128 f49 1"/>
                <a:gd name="f156" fmla="*/ f129 f49 1"/>
                <a:gd name="f157" fmla="*/ f130 f48 1"/>
                <a:gd name="f158" fmla="*/ f131 f49 1"/>
                <a:gd name="f159" fmla="*/ f132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49" y="f150"/>
                </a:cxn>
                <a:cxn ang="f82">
                  <a:pos x="f151" y="f152"/>
                </a:cxn>
                <a:cxn ang="f82">
                  <a:pos x="f151" y="f153"/>
                </a:cxn>
                <a:cxn ang="f82">
                  <a:pos x="f154" y="f155"/>
                </a:cxn>
                <a:cxn ang="f82">
                  <a:pos x="f154" y="f155"/>
                </a:cxn>
                <a:cxn ang="f82">
                  <a:pos x="f141" y="f156"/>
                </a:cxn>
                <a:cxn ang="f82">
                  <a:pos x="f157" y="f158"/>
                </a:cxn>
                <a:cxn ang="f82">
                  <a:pos x="f157" y="f158"/>
                </a:cxn>
                <a:cxn ang="f82">
                  <a:pos x="f157" y="f159"/>
                </a:cxn>
                <a:cxn ang="f82">
                  <a:pos x="f137" y="f138"/>
                </a:cxn>
              </a:cxnLst>
              <a:rect l="f133" t="f136" r="f134" b="f135"/>
              <a:pathLst>
                <a:path w="306367" h="25252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lnTo>
                    <a:pt x="f28" y="f29"/>
                  </a:lnTo>
                  <a:lnTo>
                    <a:pt x="f30" y="f31"/>
                  </a:lnTo>
                  <a:lnTo>
                    <a:pt x="f32" y="f5"/>
                  </a:lnTo>
                  <a:lnTo>
                    <a:pt x="f32" y="f5"/>
                  </a:lnTo>
                  <a:lnTo>
                    <a:pt x="f5" y="f33"/>
                  </a:lnTo>
                  <a:lnTo>
                    <a:pt x="f5" y="f34"/>
                  </a:lnTo>
                  <a:lnTo>
                    <a:pt x="f35" y="f7"/>
                  </a:lnTo>
                  <a:lnTo>
                    <a:pt x="f35" y="f7"/>
                  </a:lnTo>
                  <a:lnTo>
                    <a:pt x="f20" y="f36"/>
                  </a:lnTo>
                  <a:lnTo>
                    <a:pt x="f37" y="f38"/>
                  </a:lnTo>
                  <a:lnTo>
                    <a:pt x="f37" y="f38"/>
                  </a:lnTo>
                  <a:cubicBezTo>
                    <a:pt x="f39" y="f40"/>
                    <a:pt x="f39" y="f41"/>
                    <a:pt x="f37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5" name="Freeform: Shape 1088">
              <a:extLst>
                <a:ext uri="{FF2B5EF4-FFF2-40B4-BE49-F238E27FC236}">
                  <a16:creationId xmlns:a16="http://schemas.microsoft.com/office/drawing/2014/main" id="{751FAE9A-200D-CA2F-0D62-06D4C5F0B22B}"/>
                </a:ext>
              </a:extLst>
            </p:cNvPr>
            <p:cNvSpPr/>
            <p:nvPr/>
          </p:nvSpPr>
          <p:spPr>
            <a:xfrm>
              <a:off x="9154451" y="2604220"/>
              <a:ext cx="151433" cy="9516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434"/>
                <a:gd name="f7" fmla="val 951620"/>
                <a:gd name="f8" fmla="val 151435"/>
                <a:gd name="f9" fmla="val 893269"/>
                <a:gd name="f10" fmla="val 144063"/>
                <a:gd name="f11" fmla="val 724711"/>
                <a:gd name="f12" fmla="val 138065"/>
                <a:gd name="f13" fmla="val 589390"/>
                <a:gd name="f14" fmla="val 132817"/>
                <a:gd name="f15" fmla="val 582768"/>
                <a:gd name="f16" fmla="val 581518"/>
                <a:gd name="f17" fmla="val 132405"/>
                <a:gd name="f18" fmla="val 580931"/>
                <a:gd name="f19" fmla="val 132080"/>
                <a:gd name="f20" fmla="val 580306"/>
                <a:gd name="f21" fmla="val 131818"/>
                <a:gd name="f22" fmla="val 579644"/>
                <a:gd name="f23" fmla="val 579019"/>
                <a:gd name="f24" fmla="val 578394"/>
                <a:gd name="f25" fmla="val 577770"/>
                <a:gd name="f26" fmla="val 131743"/>
                <a:gd name="f27" fmla="val 577232"/>
                <a:gd name="f28" fmla="val 576683"/>
                <a:gd name="f29" fmla="val 576145"/>
                <a:gd name="f30" fmla="val 126820"/>
                <a:gd name="f31" fmla="val 463690"/>
                <a:gd name="f32" fmla="val 126758"/>
                <a:gd name="f33" fmla="val 462940"/>
                <a:gd name="f34" fmla="val 462191"/>
                <a:gd name="f35" fmla="val 461441"/>
                <a:gd name="f36" fmla="val 126745"/>
                <a:gd name="f37" fmla="val 460779"/>
                <a:gd name="f38" fmla="val 460104"/>
                <a:gd name="f39" fmla="val 459442"/>
                <a:gd name="f40" fmla="val 127045"/>
                <a:gd name="f41" fmla="val 458892"/>
                <a:gd name="f42" fmla="val 127295"/>
                <a:gd name="f43" fmla="val 458342"/>
                <a:gd name="f44" fmla="val 127570"/>
                <a:gd name="f45" fmla="val 457817"/>
                <a:gd name="f46" fmla="val 127895"/>
                <a:gd name="f47" fmla="val 457168"/>
                <a:gd name="f48" fmla="val 128269"/>
                <a:gd name="f49" fmla="val 456543"/>
                <a:gd name="f50" fmla="val 128694"/>
                <a:gd name="f51" fmla="val 455943"/>
                <a:gd name="f52" fmla="val 129819"/>
                <a:gd name="f53" fmla="val 455069"/>
                <a:gd name="f54" fmla="val 131443"/>
                <a:gd name="f55" fmla="val 453819"/>
                <a:gd name="f56" fmla="val 132942"/>
                <a:gd name="f57" fmla="val 112951"/>
                <a:gd name="f58" fmla="val 58849"/>
                <a:gd name="f59" fmla="val 26364"/>
                <a:gd name="f60" fmla="val 58912"/>
                <a:gd name="f61" fmla="val 27114"/>
                <a:gd name="f62" fmla="val 27864"/>
                <a:gd name="f63" fmla="val 28614"/>
                <a:gd name="f64" fmla="val 58925"/>
                <a:gd name="f65" fmla="val 29401"/>
                <a:gd name="f66" fmla="val 30200"/>
                <a:gd name="f67" fmla="val 30988"/>
                <a:gd name="f68" fmla="val 31562"/>
                <a:gd name="f69" fmla="val 32162"/>
                <a:gd name="f70" fmla="val 32737"/>
                <a:gd name="f71" fmla="val 58425"/>
                <a:gd name="f72" fmla="val 33999"/>
                <a:gd name="f73" fmla="val 57800"/>
                <a:gd name="f74" fmla="val 35186"/>
                <a:gd name="f75" fmla="val 56975"/>
                <a:gd name="f76" fmla="val 36235"/>
                <a:gd name="f77" fmla="val 56263"/>
                <a:gd name="f78" fmla="val 37035"/>
                <a:gd name="f79" fmla="val 55414"/>
                <a:gd name="f80" fmla="val 37710"/>
                <a:gd name="f81" fmla="val 54476"/>
                <a:gd name="f82" fmla="val 38235"/>
                <a:gd name="f83" fmla="val 64849"/>
                <a:gd name="f84" fmla="val 8621"/>
                <a:gd name="f85" fmla="val 238280"/>
                <a:gd name="f86" fmla="val 44231"/>
                <a:gd name="f87" fmla="val 951621"/>
                <a:gd name="f88" fmla="+- 0 0 -90"/>
                <a:gd name="f89" fmla="*/ f3 1 151434"/>
                <a:gd name="f90" fmla="*/ f4 1 951620"/>
                <a:gd name="f91" fmla="val f5"/>
                <a:gd name="f92" fmla="val f6"/>
                <a:gd name="f93" fmla="val f7"/>
                <a:gd name="f94" fmla="*/ f88 f0 1"/>
                <a:gd name="f95" fmla="+- f93 0 f91"/>
                <a:gd name="f96" fmla="+- f92 0 f91"/>
                <a:gd name="f97" fmla="*/ f94 1 f2"/>
                <a:gd name="f98" fmla="*/ f96 1 151434"/>
                <a:gd name="f99" fmla="*/ f95 1 951620"/>
                <a:gd name="f100" fmla="*/ 151435 f96 1"/>
                <a:gd name="f101" fmla="*/ 893269 f95 1"/>
                <a:gd name="f102" fmla="*/ 144063 f96 1"/>
                <a:gd name="f103" fmla="*/ 724711 f95 1"/>
                <a:gd name="f104" fmla="*/ 138065 f96 1"/>
                <a:gd name="f105" fmla="*/ 589390 f95 1"/>
                <a:gd name="f106" fmla="*/ 132817 f96 1"/>
                <a:gd name="f107" fmla="*/ 582768 f95 1"/>
                <a:gd name="f108" fmla="*/ 581518 f95 1"/>
                <a:gd name="f109" fmla="*/ 131818 f96 1"/>
                <a:gd name="f110" fmla="*/ 579644 f95 1"/>
                <a:gd name="f111" fmla="*/ 577770 f95 1"/>
                <a:gd name="f112" fmla="*/ 576145 f95 1"/>
                <a:gd name="f113" fmla="*/ 126820 f96 1"/>
                <a:gd name="f114" fmla="*/ 463690 f95 1"/>
                <a:gd name="f115" fmla="*/ 461441 f95 1"/>
                <a:gd name="f116" fmla="*/ 459442 f95 1"/>
                <a:gd name="f117" fmla="*/ 127570 f96 1"/>
                <a:gd name="f118" fmla="*/ 457817 f95 1"/>
                <a:gd name="f119" fmla="*/ 128694 f96 1"/>
                <a:gd name="f120" fmla="*/ 455943 f95 1"/>
                <a:gd name="f121" fmla="*/ 129819 f96 1"/>
                <a:gd name="f122" fmla="*/ 455069 f95 1"/>
                <a:gd name="f123" fmla="*/ 131443 f96 1"/>
                <a:gd name="f124" fmla="*/ 453819 f95 1"/>
                <a:gd name="f125" fmla="*/ 132942 f96 1"/>
                <a:gd name="f126" fmla="*/ 112951 f96 1"/>
                <a:gd name="f127" fmla="*/ 0 f95 1"/>
                <a:gd name="f128" fmla="*/ 58849 f96 1"/>
                <a:gd name="f129" fmla="*/ 26364 f95 1"/>
                <a:gd name="f130" fmla="*/ 28614 f95 1"/>
                <a:gd name="f131" fmla="*/ 30988 f95 1"/>
                <a:gd name="f132" fmla="*/ 32737 f95 1"/>
                <a:gd name="f133" fmla="*/ 56975 f96 1"/>
                <a:gd name="f134" fmla="*/ 36235 f95 1"/>
                <a:gd name="f135" fmla="*/ 54476 f96 1"/>
                <a:gd name="f136" fmla="*/ 38235 f95 1"/>
                <a:gd name="f137" fmla="*/ 0 f96 1"/>
                <a:gd name="f138" fmla="*/ 64849 f95 1"/>
                <a:gd name="f139" fmla="*/ 8621 f96 1"/>
                <a:gd name="f140" fmla="*/ 238280 f95 1"/>
                <a:gd name="f141" fmla="*/ 44231 f96 1"/>
                <a:gd name="f142" fmla="*/ 951621 f95 1"/>
                <a:gd name="f143" fmla="+- f97 0 f1"/>
                <a:gd name="f144" fmla="*/ f100 1 151434"/>
                <a:gd name="f145" fmla="*/ f101 1 951620"/>
                <a:gd name="f146" fmla="*/ f102 1 151434"/>
                <a:gd name="f147" fmla="*/ f103 1 951620"/>
                <a:gd name="f148" fmla="*/ f104 1 151434"/>
                <a:gd name="f149" fmla="*/ f105 1 951620"/>
                <a:gd name="f150" fmla="*/ f106 1 151434"/>
                <a:gd name="f151" fmla="*/ f107 1 951620"/>
                <a:gd name="f152" fmla="*/ f108 1 951620"/>
                <a:gd name="f153" fmla="*/ f109 1 151434"/>
                <a:gd name="f154" fmla="*/ f110 1 951620"/>
                <a:gd name="f155" fmla="*/ f111 1 951620"/>
                <a:gd name="f156" fmla="*/ f112 1 951620"/>
                <a:gd name="f157" fmla="*/ f113 1 151434"/>
                <a:gd name="f158" fmla="*/ f114 1 951620"/>
                <a:gd name="f159" fmla="*/ f115 1 951620"/>
                <a:gd name="f160" fmla="*/ f116 1 951620"/>
                <a:gd name="f161" fmla="*/ f117 1 151434"/>
                <a:gd name="f162" fmla="*/ f118 1 951620"/>
                <a:gd name="f163" fmla="*/ f119 1 151434"/>
                <a:gd name="f164" fmla="*/ f120 1 951620"/>
                <a:gd name="f165" fmla="*/ f121 1 151434"/>
                <a:gd name="f166" fmla="*/ f122 1 951620"/>
                <a:gd name="f167" fmla="*/ f123 1 151434"/>
                <a:gd name="f168" fmla="*/ f124 1 951620"/>
                <a:gd name="f169" fmla="*/ f125 1 151434"/>
                <a:gd name="f170" fmla="*/ f126 1 151434"/>
                <a:gd name="f171" fmla="*/ f127 1 951620"/>
                <a:gd name="f172" fmla="*/ f128 1 151434"/>
                <a:gd name="f173" fmla="*/ f129 1 951620"/>
                <a:gd name="f174" fmla="*/ f130 1 951620"/>
                <a:gd name="f175" fmla="*/ f131 1 951620"/>
                <a:gd name="f176" fmla="*/ f132 1 951620"/>
                <a:gd name="f177" fmla="*/ f133 1 151434"/>
                <a:gd name="f178" fmla="*/ f134 1 951620"/>
                <a:gd name="f179" fmla="*/ f135 1 151434"/>
                <a:gd name="f180" fmla="*/ f136 1 951620"/>
                <a:gd name="f181" fmla="*/ f137 1 151434"/>
                <a:gd name="f182" fmla="*/ f138 1 951620"/>
                <a:gd name="f183" fmla="*/ f139 1 151434"/>
                <a:gd name="f184" fmla="*/ f140 1 951620"/>
                <a:gd name="f185" fmla="*/ f141 1 151434"/>
                <a:gd name="f186" fmla="*/ f142 1 951620"/>
                <a:gd name="f187" fmla="*/ f91 1 f98"/>
                <a:gd name="f188" fmla="*/ f92 1 f98"/>
                <a:gd name="f189" fmla="*/ f91 1 f99"/>
                <a:gd name="f190" fmla="*/ f93 1 f99"/>
                <a:gd name="f191" fmla="*/ f144 1 f98"/>
                <a:gd name="f192" fmla="*/ f145 1 f99"/>
                <a:gd name="f193" fmla="*/ f146 1 f98"/>
                <a:gd name="f194" fmla="*/ f147 1 f99"/>
                <a:gd name="f195" fmla="*/ f148 1 f98"/>
                <a:gd name="f196" fmla="*/ f149 1 f99"/>
                <a:gd name="f197" fmla="*/ f150 1 f98"/>
                <a:gd name="f198" fmla="*/ f151 1 f99"/>
                <a:gd name="f199" fmla="*/ f152 1 f99"/>
                <a:gd name="f200" fmla="*/ f153 1 f98"/>
                <a:gd name="f201" fmla="*/ f154 1 f99"/>
                <a:gd name="f202" fmla="*/ f155 1 f99"/>
                <a:gd name="f203" fmla="*/ f156 1 f99"/>
                <a:gd name="f204" fmla="*/ f157 1 f98"/>
                <a:gd name="f205" fmla="*/ f158 1 f99"/>
                <a:gd name="f206" fmla="*/ f159 1 f99"/>
                <a:gd name="f207" fmla="*/ f160 1 f99"/>
                <a:gd name="f208" fmla="*/ f161 1 f98"/>
                <a:gd name="f209" fmla="*/ f162 1 f99"/>
                <a:gd name="f210" fmla="*/ f163 1 f98"/>
                <a:gd name="f211" fmla="*/ f164 1 f99"/>
                <a:gd name="f212" fmla="*/ f165 1 f98"/>
                <a:gd name="f213" fmla="*/ f166 1 f99"/>
                <a:gd name="f214" fmla="*/ f167 1 f98"/>
                <a:gd name="f215" fmla="*/ f168 1 f99"/>
                <a:gd name="f216" fmla="*/ f169 1 f98"/>
                <a:gd name="f217" fmla="*/ f170 1 f98"/>
                <a:gd name="f218" fmla="*/ f171 1 f99"/>
                <a:gd name="f219" fmla="*/ f172 1 f98"/>
                <a:gd name="f220" fmla="*/ f173 1 f99"/>
                <a:gd name="f221" fmla="*/ f174 1 f99"/>
                <a:gd name="f222" fmla="*/ f175 1 f99"/>
                <a:gd name="f223" fmla="*/ f176 1 f99"/>
                <a:gd name="f224" fmla="*/ f177 1 f98"/>
                <a:gd name="f225" fmla="*/ f178 1 f99"/>
                <a:gd name="f226" fmla="*/ f179 1 f98"/>
                <a:gd name="f227" fmla="*/ f180 1 f99"/>
                <a:gd name="f228" fmla="*/ f181 1 f98"/>
                <a:gd name="f229" fmla="*/ f182 1 f99"/>
                <a:gd name="f230" fmla="*/ f183 1 f98"/>
                <a:gd name="f231" fmla="*/ f184 1 f99"/>
                <a:gd name="f232" fmla="*/ f185 1 f98"/>
                <a:gd name="f233" fmla="*/ f186 1 f99"/>
                <a:gd name="f234" fmla="*/ f187 f89 1"/>
                <a:gd name="f235" fmla="*/ f188 f89 1"/>
                <a:gd name="f236" fmla="*/ f190 f90 1"/>
                <a:gd name="f237" fmla="*/ f189 f90 1"/>
                <a:gd name="f238" fmla="*/ f191 f89 1"/>
                <a:gd name="f239" fmla="*/ f192 f90 1"/>
                <a:gd name="f240" fmla="*/ f193 f89 1"/>
                <a:gd name="f241" fmla="*/ f194 f90 1"/>
                <a:gd name="f242" fmla="*/ f195 f89 1"/>
                <a:gd name="f243" fmla="*/ f196 f90 1"/>
                <a:gd name="f244" fmla="*/ f197 f89 1"/>
                <a:gd name="f245" fmla="*/ f198 f90 1"/>
                <a:gd name="f246" fmla="*/ f199 f90 1"/>
                <a:gd name="f247" fmla="*/ f200 f89 1"/>
                <a:gd name="f248" fmla="*/ f201 f90 1"/>
                <a:gd name="f249" fmla="*/ f202 f90 1"/>
                <a:gd name="f250" fmla="*/ f203 f90 1"/>
                <a:gd name="f251" fmla="*/ f204 f89 1"/>
                <a:gd name="f252" fmla="*/ f205 f90 1"/>
                <a:gd name="f253" fmla="*/ f206 f90 1"/>
                <a:gd name="f254" fmla="*/ f207 f90 1"/>
                <a:gd name="f255" fmla="*/ f208 f89 1"/>
                <a:gd name="f256" fmla="*/ f209 f90 1"/>
                <a:gd name="f257" fmla="*/ f210 f89 1"/>
                <a:gd name="f258" fmla="*/ f211 f90 1"/>
                <a:gd name="f259" fmla="*/ f212 f89 1"/>
                <a:gd name="f260" fmla="*/ f213 f90 1"/>
                <a:gd name="f261" fmla="*/ f214 f89 1"/>
                <a:gd name="f262" fmla="*/ f215 f90 1"/>
                <a:gd name="f263" fmla="*/ f216 f89 1"/>
                <a:gd name="f264" fmla="*/ f217 f89 1"/>
                <a:gd name="f265" fmla="*/ f218 f90 1"/>
                <a:gd name="f266" fmla="*/ f219 f89 1"/>
                <a:gd name="f267" fmla="*/ f220 f90 1"/>
                <a:gd name="f268" fmla="*/ f221 f90 1"/>
                <a:gd name="f269" fmla="*/ f222 f90 1"/>
                <a:gd name="f270" fmla="*/ f223 f90 1"/>
                <a:gd name="f271" fmla="*/ f224 f89 1"/>
                <a:gd name="f272" fmla="*/ f225 f90 1"/>
                <a:gd name="f273" fmla="*/ f226 f89 1"/>
                <a:gd name="f274" fmla="*/ f227 f90 1"/>
                <a:gd name="f275" fmla="*/ f228 f89 1"/>
                <a:gd name="f276" fmla="*/ f229 f90 1"/>
                <a:gd name="f277" fmla="*/ f230 f89 1"/>
                <a:gd name="f278" fmla="*/ f231 f90 1"/>
                <a:gd name="f279" fmla="*/ f232 f89 1"/>
                <a:gd name="f280" fmla="*/ f233 f9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43">
                  <a:pos x="f238" y="f239"/>
                </a:cxn>
                <a:cxn ang="f143">
                  <a:pos x="f240" y="f241"/>
                </a:cxn>
                <a:cxn ang="f143">
                  <a:pos x="f242" y="f243"/>
                </a:cxn>
                <a:cxn ang="f143">
                  <a:pos x="f244" y="f245"/>
                </a:cxn>
                <a:cxn ang="f143">
                  <a:pos x="f244" y="f245"/>
                </a:cxn>
                <a:cxn ang="f143">
                  <a:pos x="f244" y="f246"/>
                </a:cxn>
                <a:cxn ang="f143">
                  <a:pos x="f247" y="f248"/>
                </a:cxn>
                <a:cxn ang="f143">
                  <a:pos x="f247" y="f248"/>
                </a:cxn>
                <a:cxn ang="f143">
                  <a:pos x="f247" y="f248"/>
                </a:cxn>
                <a:cxn ang="f143">
                  <a:pos x="f247" y="f249"/>
                </a:cxn>
                <a:cxn ang="f143">
                  <a:pos x="f247" y="f250"/>
                </a:cxn>
                <a:cxn ang="f143">
                  <a:pos x="f251" y="f252"/>
                </a:cxn>
                <a:cxn ang="f143">
                  <a:pos x="f251" y="f252"/>
                </a:cxn>
                <a:cxn ang="f143">
                  <a:pos x="f251" y="f253"/>
                </a:cxn>
                <a:cxn ang="f143">
                  <a:pos x="f251" y="f254"/>
                </a:cxn>
                <a:cxn ang="f143">
                  <a:pos x="f255" y="f256"/>
                </a:cxn>
                <a:cxn ang="f143">
                  <a:pos x="f257" y="f258"/>
                </a:cxn>
                <a:cxn ang="f143">
                  <a:pos x="f257" y="f258"/>
                </a:cxn>
                <a:cxn ang="f143">
                  <a:pos x="f259" y="f260"/>
                </a:cxn>
                <a:cxn ang="f143">
                  <a:pos x="f261" y="f262"/>
                </a:cxn>
                <a:cxn ang="f143">
                  <a:pos x="f263" y="f262"/>
                </a:cxn>
                <a:cxn ang="f143">
                  <a:pos x="f264" y="f265"/>
                </a:cxn>
                <a:cxn ang="f143">
                  <a:pos x="f266" y="f267"/>
                </a:cxn>
                <a:cxn ang="f143">
                  <a:pos x="f266" y="f268"/>
                </a:cxn>
                <a:cxn ang="f143">
                  <a:pos x="f266" y="f269"/>
                </a:cxn>
                <a:cxn ang="f143">
                  <a:pos x="f266" y="f270"/>
                </a:cxn>
                <a:cxn ang="f143">
                  <a:pos x="f271" y="f272"/>
                </a:cxn>
                <a:cxn ang="f143">
                  <a:pos x="f271" y="f272"/>
                </a:cxn>
                <a:cxn ang="f143">
                  <a:pos x="f271" y="f272"/>
                </a:cxn>
                <a:cxn ang="f143">
                  <a:pos x="f273" y="f274"/>
                </a:cxn>
                <a:cxn ang="f143">
                  <a:pos x="f273" y="f274"/>
                </a:cxn>
                <a:cxn ang="f143">
                  <a:pos x="f275" y="f276"/>
                </a:cxn>
                <a:cxn ang="f143">
                  <a:pos x="f277" y="f278"/>
                </a:cxn>
                <a:cxn ang="f143">
                  <a:pos x="f279" y="f280"/>
                </a:cxn>
              </a:cxnLst>
              <a:rect l="f234" t="f237" r="f235" b="f236"/>
              <a:pathLst>
                <a:path w="151434" h="95162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1" y="f22"/>
                    <a:pt x="f21" y="f22"/>
                    <a:pt x="f21" y="f22"/>
                  </a:cubicBezTo>
                  <a:lnTo>
                    <a:pt x="f21" y="f22"/>
                  </a:lnTo>
                  <a:cubicBezTo>
                    <a:pt x="f21" y="f23"/>
                    <a:pt x="f21" y="f24"/>
                    <a:pt x="f21" y="f25"/>
                  </a:cubicBezTo>
                  <a:cubicBezTo>
                    <a:pt x="f26" y="f27"/>
                    <a:pt x="f26" y="f28"/>
                    <a:pt x="f21" y="f29"/>
                  </a:cubicBezTo>
                  <a:lnTo>
                    <a:pt x="f30" y="f31"/>
                  </a:lnTo>
                  <a:cubicBezTo>
                    <a:pt x="f30" y="f31"/>
                    <a:pt x="f30" y="f31"/>
                    <a:pt x="f30" y="f31"/>
                  </a:cubicBezTo>
                  <a:cubicBezTo>
                    <a:pt x="f32" y="f33"/>
                    <a:pt x="f32" y="f34"/>
                    <a:pt x="f30" y="f35"/>
                  </a:cubicBezTo>
                  <a:cubicBezTo>
                    <a:pt x="f36" y="f37"/>
                    <a:pt x="f36" y="f38"/>
                    <a:pt x="f30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0" y="f51"/>
                  </a:lnTo>
                  <a:lnTo>
                    <a:pt x="f52" y="f53"/>
                  </a:lnTo>
                  <a:lnTo>
                    <a:pt x="f54" y="f55"/>
                  </a:lnTo>
                  <a:lnTo>
                    <a:pt x="f56" y="f55"/>
                  </a:lnTo>
                  <a:lnTo>
                    <a:pt x="f57" y="f5"/>
                  </a:lnTo>
                  <a:lnTo>
                    <a:pt x="f58" y="f59"/>
                  </a:lnTo>
                  <a:cubicBezTo>
                    <a:pt x="f60" y="f61"/>
                    <a:pt x="f60" y="f62"/>
                    <a:pt x="f58" y="f63"/>
                  </a:cubicBezTo>
                  <a:cubicBezTo>
                    <a:pt x="f64" y="f65"/>
                    <a:pt x="f64" y="f66"/>
                    <a:pt x="f58" y="f67"/>
                  </a:cubicBezTo>
                  <a:cubicBezTo>
                    <a:pt x="f64" y="f68"/>
                    <a:pt x="f64" y="f69"/>
                    <a:pt x="f58" y="f70"/>
                  </a:cubicBezTo>
                  <a:cubicBezTo>
                    <a:pt x="f71" y="f72"/>
                    <a:pt x="f73" y="f74"/>
                    <a:pt x="f75" y="f76"/>
                  </a:cubicBezTo>
                  <a:lnTo>
                    <a:pt x="f75" y="f76"/>
                  </a:lnTo>
                  <a:lnTo>
                    <a:pt x="f75" y="f76"/>
                  </a:lnTo>
                  <a:cubicBezTo>
                    <a:pt x="f77" y="f78"/>
                    <a:pt x="f79" y="f80"/>
                    <a:pt x="f81" y="f82"/>
                  </a:cubicBezTo>
                  <a:lnTo>
                    <a:pt x="f81" y="f82"/>
                  </a:lnTo>
                  <a:lnTo>
                    <a:pt x="f5" y="f83"/>
                  </a:lnTo>
                  <a:lnTo>
                    <a:pt x="f84" y="f85"/>
                  </a:lnTo>
                  <a:lnTo>
                    <a:pt x="f86" y="f8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6" name="Freeform: Shape 1089">
              <a:extLst>
                <a:ext uri="{FF2B5EF4-FFF2-40B4-BE49-F238E27FC236}">
                  <a16:creationId xmlns:a16="http://schemas.microsoft.com/office/drawing/2014/main" id="{3B3B0AB0-E479-F163-BF08-AC0BD2FB1149}"/>
                </a:ext>
              </a:extLst>
            </p:cNvPr>
            <p:cNvSpPr/>
            <p:nvPr/>
          </p:nvSpPr>
          <p:spPr>
            <a:xfrm>
              <a:off x="7800408" y="1440436"/>
              <a:ext cx="2389464" cy="24232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89467"/>
                <a:gd name="f7" fmla="val 2423283"/>
                <a:gd name="f8" fmla="val 173425"/>
                <a:gd name="f9" fmla="val 2422159"/>
                <a:gd name="f10" fmla="val 174175"/>
                <a:gd name="f11" fmla="val 2423284"/>
                <a:gd name="f12" fmla="val 1023807"/>
                <a:gd name="f13" fmla="val 1994455"/>
                <a:gd name="f14" fmla="val 878620"/>
                <a:gd name="f15" fmla="val 1804031"/>
                <a:gd name="f16" fmla="val 878570"/>
                <a:gd name="f17" fmla="val 1803618"/>
                <a:gd name="f18" fmla="val 1803194"/>
                <a:gd name="f19" fmla="val 1802781"/>
                <a:gd name="f20" fmla="val 878221"/>
                <a:gd name="f21" fmla="val 1802244"/>
                <a:gd name="f22" fmla="val 877883"/>
                <a:gd name="f23" fmla="val 1801657"/>
                <a:gd name="f24" fmla="val 877621"/>
                <a:gd name="f25" fmla="val 1801032"/>
                <a:gd name="f26" fmla="val 877558"/>
                <a:gd name="f27" fmla="val 1800282"/>
                <a:gd name="f28" fmla="val 1799533"/>
                <a:gd name="f29" fmla="val 1798783"/>
                <a:gd name="f30" fmla="val 1797533"/>
                <a:gd name="f31" fmla="val 863877"/>
                <a:gd name="f32" fmla="val 1637097"/>
                <a:gd name="f33" fmla="val 863814"/>
                <a:gd name="f34" fmla="val 1636347"/>
                <a:gd name="f35" fmla="val 1635598"/>
                <a:gd name="f36" fmla="val 1634848"/>
                <a:gd name="f37" fmla="val 1634186"/>
                <a:gd name="f38" fmla="val 1633511"/>
                <a:gd name="f39" fmla="val 1632849"/>
                <a:gd name="f40" fmla="val 864751"/>
                <a:gd name="f41" fmla="val 1631100"/>
                <a:gd name="f42" fmla="val 864989"/>
                <a:gd name="f43" fmla="val 1630487"/>
                <a:gd name="f44" fmla="val 865289"/>
                <a:gd name="f45" fmla="val 1629913"/>
                <a:gd name="f46" fmla="val 865626"/>
                <a:gd name="f47" fmla="val 1629350"/>
                <a:gd name="f48" fmla="val 866875"/>
                <a:gd name="f49" fmla="val 1628226"/>
                <a:gd name="f50" fmla="val 867325"/>
                <a:gd name="f51" fmla="val 1627701"/>
                <a:gd name="f52" fmla="val 867875"/>
                <a:gd name="f53" fmla="val 1627276"/>
                <a:gd name="f54" fmla="val 868500"/>
                <a:gd name="f55" fmla="val 1626976"/>
                <a:gd name="f56" fmla="val 1341295"/>
                <a:gd name="f57" fmla="val 1394069"/>
                <a:gd name="f58" fmla="val 1332549"/>
                <a:gd name="f59" fmla="val 1220513"/>
                <a:gd name="f60" fmla="val 1332487"/>
                <a:gd name="f61" fmla="val 1219726"/>
                <a:gd name="f62" fmla="val 1218926"/>
                <a:gd name="f63" fmla="val 1218139"/>
                <a:gd name="f64" fmla="val 1217515"/>
                <a:gd name="f65" fmla="val 1216890"/>
                <a:gd name="f66" fmla="val 1216265"/>
                <a:gd name="f67" fmla="val 1332724"/>
                <a:gd name="f68" fmla="val 1215690"/>
                <a:gd name="f69" fmla="val 1332974"/>
                <a:gd name="f70" fmla="val 1215141"/>
                <a:gd name="f71" fmla="val 1333299"/>
                <a:gd name="f72" fmla="val 1214641"/>
                <a:gd name="f73" fmla="val 1214016"/>
                <a:gd name="f74" fmla="val 1333924"/>
                <a:gd name="f75" fmla="val 1213266"/>
                <a:gd name="f76" fmla="val 1334298"/>
                <a:gd name="f77" fmla="val 1212766"/>
                <a:gd name="f78" fmla="val 1335423"/>
                <a:gd name="f79" fmla="val 1211767"/>
                <a:gd name="f80" fmla="val 1337172"/>
                <a:gd name="f81" fmla="val 1210392"/>
                <a:gd name="f82" fmla="val 1385152"/>
                <a:gd name="f83" fmla="val 1187027"/>
                <a:gd name="f84" fmla="val 1345044"/>
                <a:gd name="f85" fmla="val 1138046"/>
                <a:gd name="f86" fmla="val 1344444"/>
                <a:gd name="f87" fmla="val 1137209"/>
                <a:gd name="f88" fmla="val 1343969"/>
                <a:gd name="f89" fmla="val 1136284"/>
                <a:gd name="f90" fmla="val 1343669"/>
                <a:gd name="f91" fmla="val 1135297"/>
                <a:gd name="f92" fmla="val 1343645"/>
                <a:gd name="f93" fmla="val 1135010"/>
                <a:gd name="f94" fmla="val 1134710"/>
                <a:gd name="f95" fmla="val 1134423"/>
                <a:gd name="f96" fmla="val 1343207"/>
                <a:gd name="f97" fmla="val 1133098"/>
                <a:gd name="f98" fmla="val 1342995"/>
                <a:gd name="f99" fmla="val 1131699"/>
                <a:gd name="f100" fmla="val 1343045"/>
                <a:gd name="f101" fmla="val 1130299"/>
                <a:gd name="f102" fmla="val 1342982"/>
                <a:gd name="f103" fmla="val 1129675"/>
                <a:gd name="f104" fmla="val 1129050"/>
                <a:gd name="f105" fmla="val 1128425"/>
                <a:gd name="f106" fmla="val 1343132"/>
                <a:gd name="f107" fmla="val 1126288"/>
                <a:gd name="f108" fmla="val 1124252"/>
                <a:gd name="f109" fmla="val 1345419"/>
                <a:gd name="f110" fmla="val 1122677"/>
                <a:gd name="f111" fmla="val 1345981"/>
                <a:gd name="f112" fmla="val 1122115"/>
                <a:gd name="f113" fmla="val 1346618"/>
                <a:gd name="f114" fmla="val 1121603"/>
                <a:gd name="f115" fmla="val 1347293"/>
                <a:gd name="f116" fmla="val 1121178"/>
                <a:gd name="f117" fmla="val 1347917"/>
                <a:gd name="f118" fmla="val 1120553"/>
                <a:gd name="f119" fmla="val 1348417"/>
                <a:gd name="f120" fmla="val 1120428"/>
                <a:gd name="f121" fmla="val 1399645"/>
                <a:gd name="f122" fmla="val 1095438"/>
                <a:gd name="f123" fmla="val 1090565"/>
                <a:gd name="f124" fmla="val 1399583"/>
                <a:gd name="f125" fmla="val 1089816"/>
                <a:gd name="f126" fmla="val 1089066"/>
                <a:gd name="f127" fmla="val 1088316"/>
                <a:gd name="f128" fmla="val 1087691"/>
                <a:gd name="f129" fmla="val 1087067"/>
                <a:gd name="f130" fmla="val 1086442"/>
                <a:gd name="f131" fmla="val 1399833"/>
                <a:gd name="f132" fmla="val 1085817"/>
                <a:gd name="f133" fmla="val 1400133"/>
                <a:gd name="f134" fmla="val 1085217"/>
                <a:gd name="f135" fmla="val 1400520"/>
                <a:gd name="f136" fmla="val 1084693"/>
                <a:gd name="f137" fmla="val 1400732"/>
                <a:gd name="f138" fmla="val 1084043"/>
                <a:gd name="f139" fmla="val 1401069"/>
                <a:gd name="f140" fmla="val 1083456"/>
                <a:gd name="f141" fmla="val 1401519"/>
                <a:gd name="f142" fmla="val 1082943"/>
                <a:gd name="f143" fmla="val 1401857"/>
                <a:gd name="f144" fmla="val 1082543"/>
                <a:gd name="f145" fmla="val 1402244"/>
                <a:gd name="f146" fmla="val 1082156"/>
                <a:gd name="f147" fmla="val 1402644"/>
                <a:gd name="f148" fmla="val 1081819"/>
                <a:gd name="f149" fmla="val 1403119"/>
                <a:gd name="f150" fmla="val 1081269"/>
                <a:gd name="f151" fmla="val 1403718"/>
                <a:gd name="f152" fmla="val 1080844"/>
                <a:gd name="f153" fmla="val 1404393"/>
                <a:gd name="f154" fmla="val 1080569"/>
                <a:gd name="f155" fmla="val 1950907"/>
                <a:gd name="f156" fmla="val 815050"/>
                <a:gd name="f157" fmla="val 1944535"/>
                <a:gd name="f158" fmla="val 512671"/>
                <a:gd name="f159" fmla="val 1944410"/>
                <a:gd name="f160" fmla="val 511846"/>
                <a:gd name="f161" fmla="val 510996"/>
                <a:gd name="f162" fmla="val 510172"/>
                <a:gd name="f163" fmla="val 1944472"/>
                <a:gd name="f164" fmla="val 509634"/>
                <a:gd name="f165" fmla="val 509084"/>
                <a:gd name="f166" fmla="val 508547"/>
                <a:gd name="f167" fmla="val 1944822"/>
                <a:gd name="f168" fmla="val 507860"/>
                <a:gd name="f169" fmla="val 1945147"/>
                <a:gd name="f170" fmla="val 507185"/>
                <a:gd name="f171" fmla="val 1945534"/>
                <a:gd name="f172" fmla="val 506548"/>
                <a:gd name="f173" fmla="val 1945784"/>
                <a:gd name="f174" fmla="val 506023"/>
                <a:gd name="f175" fmla="val 1946072"/>
                <a:gd name="f176" fmla="val 505523"/>
                <a:gd name="f177" fmla="val 1946409"/>
                <a:gd name="f178" fmla="val 505049"/>
                <a:gd name="f179" fmla="val 1947658"/>
                <a:gd name="f180" fmla="val 504049"/>
                <a:gd name="f181" fmla="val 1948146"/>
                <a:gd name="f182" fmla="val 503524"/>
                <a:gd name="f183" fmla="val 1948683"/>
                <a:gd name="f184" fmla="val 503062"/>
                <a:gd name="f185" fmla="val 1949283"/>
                <a:gd name="f186" fmla="val 502675"/>
                <a:gd name="f187" fmla="val 2389468"/>
                <a:gd name="f188" fmla="val 293133"/>
                <a:gd name="f189" fmla="val 1116930"/>
                <a:gd name="f190" fmla="val 141314"/>
                <a:gd name="f191" fmla="val 2375678"/>
                <a:gd name="f192" fmla="+- 0 0 -90"/>
                <a:gd name="f193" fmla="*/ f3 1 2389467"/>
                <a:gd name="f194" fmla="*/ f4 1 2423283"/>
                <a:gd name="f195" fmla="val f5"/>
                <a:gd name="f196" fmla="val f6"/>
                <a:gd name="f197" fmla="val f7"/>
                <a:gd name="f198" fmla="*/ f192 f0 1"/>
                <a:gd name="f199" fmla="+- f197 0 f195"/>
                <a:gd name="f200" fmla="+- f196 0 f195"/>
                <a:gd name="f201" fmla="*/ f198 1 f2"/>
                <a:gd name="f202" fmla="*/ f200 1 2389467"/>
                <a:gd name="f203" fmla="*/ f199 1 2423283"/>
                <a:gd name="f204" fmla="*/ 173425 f200 1"/>
                <a:gd name="f205" fmla="*/ 2422159 f199 1"/>
                <a:gd name="f206" fmla="*/ 174175 f200 1"/>
                <a:gd name="f207" fmla="*/ 2423284 f199 1"/>
                <a:gd name="f208" fmla="*/ 1023807 f200 1"/>
                <a:gd name="f209" fmla="*/ 1994455 f199 1"/>
                <a:gd name="f210" fmla="*/ 878620 f200 1"/>
                <a:gd name="f211" fmla="*/ 1804031 f199 1"/>
                <a:gd name="f212" fmla="*/ 1802781 f199 1"/>
                <a:gd name="f213" fmla="*/ 877621 f200 1"/>
                <a:gd name="f214" fmla="*/ 1801032 f199 1"/>
                <a:gd name="f215" fmla="*/ 1798783 f199 1"/>
                <a:gd name="f216" fmla="*/ 1797533 f199 1"/>
                <a:gd name="f217" fmla="*/ 863877 f200 1"/>
                <a:gd name="f218" fmla="*/ 1637097 f199 1"/>
                <a:gd name="f219" fmla="*/ 1634848 f199 1"/>
                <a:gd name="f220" fmla="*/ 1632849 f199 1"/>
                <a:gd name="f221" fmla="*/ 864751 f200 1"/>
                <a:gd name="f222" fmla="*/ 1631100 f199 1"/>
                <a:gd name="f223" fmla="*/ 865626 f200 1"/>
                <a:gd name="f224" fmla="*/ 1629350 f199 1"/>
                <a:gd name="f225" fmla="*/ 866875 f200 1"/>
                <a:gd name="f226" fmla="*/ 1628226 f199 1"/>
                <a:gd name="f227" fmla="*/ 868500 f200 1"/>
                <a:gd name="f228" fmla="*/ 1626976 f199 1"/>
                <a:gd name="f229" fmla="*/ 1341295 f200 1"/>
                <a:gd name="f230" fmla="*/ 1394069 f199 1"/>
                <a:gd name="f231" fmla="*/ 1332549 f200 1"/>
                <a:gd name="f232" fmla="*/ 1220513 f199 1"/>
                <a:gd name="f233" fmla="*/ 1218139 f199 1"/>
                <a:gd name="f234" fmla="*/ 1216265 f199 1"/>
                <a:gd name="f235" fmla="*/ 1333299 f200 1"/>
                <a:gd name="f236" fmla="*/ 1214641 f199 1"/>
                <a:gd name="f237" fmla="*/ 1334298 f200 1"/>
                <a:gd name="f238" fmla="*/ 1212766 f199 1"/>
                <a:gd name="f239" fmla="*/ 1335423 f200 1"/>
                <a:gd name="f240" fmla="*/ 1211767 f199 1"/>
                <a:gd name="f241" fmla="*/ 1337172 f200 1"/>
                <a:gd name="f242" fmla="*/ 1210392 f199 1"/>
                <a:gd name="f243" fmla="*/ 1385152 f200 1"/>
                <a:gd name="f244" fmla="*/ 1187027 f199 1"/>
                <a:gd name="f245" fmla="*/ 1345044 f200 1"/>
                <a:gd name="f246" fmla="*/ 1138046 f199 1"/>
                <a:gd name="f247" fmla="*/ 1343669 f200 1"/>
                <a:gd name="f248" fmla="*/ 1135297 f199 1"/>
                <a:gd name="f249" fmla="*/ 1134423 f199 1"/>
                <a:gd name="f250" fmla="*/ 1343045 f200 1"/>
                <a:gd name="f251" fmla="*/ 1130299 f199 1"/>
                <a:gd name="f252" fmla="*/ 1128425 f199 1"/>
                <a:gd name="f253" fmla="*/ 1345419 f200 1"/>
                <a:gd name="f254" fmla="*/ 1122677 f199 1"/>
                <a:gd name="f255" fmla="*/ 1347293 f200 1"/>
                <a:gd name="f256" fmla="*/ 1121178 f199 1"/>
                <a:gd name="f257" fmla="*/ 1348417 f200 1"/>
                <a:gd name="f258" fmla="*/ 1120428 f199 1"/>
                <a:gd name="f259" fmla="*/ 1399645 f200 1"/>
                <a:gd name="f260" fmla="*/ 1095438 f199 1"/>
                <a:gd name="f261" fmla="*/ 1090565 f199 1"/>
                <a:gd name="f262" fmla="*/ 1088316 f199 1"/>
                <a:gd name="f263" fmla="*/ 1086442 f199 1"/>
                <a:gd name="f264" fmla="*/ 1400520 f200 1"/>
                <a:gd name="f265" fmla="*/ 1084693 f199 1"/>
                <a:gd name="f266" fmla="*/ 1401519 f200 1"/>
                <a:gd name="f267" fmla="*/ 1082943 f199 1"/>
                <a:gd name="f268" fmla="*/ 1402644 f200 1"/>
                <a:gd name="f269" fmla="*/ 1081819 f199 1"/>
                <a:gd name="f270" fmla="*/ 1404393 f200 1"/>
                <a:gd name="f271" fmla="*/ 1080569 f199 1"/>
                <a:gd name="f272" fmla="*/ 1950907 f200 1"/>
                <a:gd name="f273" fmla="*/ 815050 f199 1"/>
                <a:gd name="f274" fmla="*/ 1944535 f200 1"/>
                <a:gd name="f275" fmla="*/ 512671 f199 1"/>
                <a:gd name="f276" fmla="*/ 510172 f199 1"/>
                <a:gd name="f277" fmla="*/ 508547 f199 1"/>
                <a:gd name="f278" fmla="*/ 1945534 f200 1"/>
                <a:gd name="f279" fmla="*/ 506548 f199 1"/>
                <a:gd name="f280" fmla="*/ 1946409 f200 1"/>
                <a:gd name="f281" fmla="*/ 505049 f199 1"/>
                <a:gd name="f282" fmla="*/ 1947658 f200 1"/>
                <a:gd name="f283" fmla="*/ 504049 f199 1"/>
                <a:gd name="f284" fmla="*/ 1949283 f200 1"/>
                <a:gd name="f285" fmla="*/ 502675 f199 1"/>
                <a:gd name="f286" fmla="*/ 2389468 f200 1"/>
                <a:gd name="f287" fmla="*/ 293133 f199 1"/>
                <a:gd name="f288" fmla="*/ 0 f199 1"/>
                <a:gd name="f289" fmla="*/ 0 f200 1"/>
                <a:gd name="f290" fmla="*/ 1116930 f199 1"/>
                <a:gd name="f291" fmla="*/ 141314 f200 1"/>
                <a:gd name="f292" fmla="*/ 2375678 f199 1"/>
                <a:gd name="f293" fmla="+- f201 0 f1"/>
                <a:gd name="f294" fmla="*/ f204 1 2389467"/>
                <a:gd name="f295" fmla="*/ f205 1 2423283"/>
                <a:gd name="f296" fmla="*/ f206 1 2389467"/>
                <a:gd name="f297" fmla="*/ f207 1 2423283"/>
                <a:gd name="f298" fmla="*/ f208 1 2389467"/>
                <a:gd name="f299" fmla="*/ f209 1 2423283"/>
                <a:gd name="f300" fmla="*/ f210 1 2389467"/>
                <a:gd name="f301" fmla="*/ f211 1 2423283"/>
                <a:gd name="f302" fmla="*/ f212 1 2423283"/>
                <a:gd name="f303" fmla="*/ f213 1 2389467"/>
                <a:gd name="f304" fmla="*/ f214 1 2423283"/>
                <a:gd name="f305" fmla="*/ f215 1 2423283"/>
                <a:gd name="f306" fmla="*/ f216 1 2423283"/>
                <a:gd name="f307" fmla="*/ f217 1 2389467"/>
                <a:gd name="f308" fmla="*/ f218 1 2423283"/>
                <a:gd name="f309" fmla="*/ f219 1 2423283"/>
                <a:gd name="f310" fmla="*/ f220 1 2423283"/>
                <a:gd name="f311" fmla="*/ f221 1 2389467"/>
                <a:gd name="f312" fmla="*/ f222 1 2423283"/>
                <a:gd name="f313" fmla="*/ f223 1 2389467"/>
                <a:gd name="f314" fmla="*/ f224 1 2423283"/>
                <a:gd name="f315" fmla="*/ f225 1 2389467"/>
                <a:gd name="f316" fmla="*/ f226 1 2423283"/>
                <a:gd name="f317" fmla="*/ f227 1 2389467"/>
                <a:gd name="f318" fmla="*/ f228 1 2423283"/>
                <a:gd name="f319" fmla="*/ f229 1 2389467"/>
                <a:gd name="f320" fmla="*/ f230 1 2423283"/>
                <a:gd name="f321" fmla="*/ f231 1 2389467"/>
                <a:gd name="f322" fmla="*/ f232 1 2423283"/>
                <a:gd name="f323" fmla="*/ f233 1 2423283"/>
                <a:gd name="f324" fmla="*/ f234 1 2423283"/>
                <a:gd name="f325" fmla="*/ f235 1 2389467"/>
                <a:gd name="f326" fmla="*/ f236 1 2423283"/>
                <a:gd name="f327" fmla="*/ f237 1 2389467"/>
                <a:gd name="f328" fmla="*/ f238 1 2423283"/>
                <a:gd name="f329" fmla="*/ f239 1 2389467"/>
                <a:gd name="f330" fmla="*/ f240 1 2423283"/>
                <a:gd name="f331" fmla="*/ f241 1 2389467"/>
                <a:gd name="f332" fmla="*/ f242 1 2423283"/>
                <a:gd name="f333" fmla="*/ f243 1 2389467"/>
                <a:gd name="f334" fmla="*/ f244 1 2423283"/>
                <a:gd name="f335" fmla="*/ f245 1 2389467"/>
                <a:gd name="f336" fmla="*/ f246 1 2423283"/>
                <a:gd name="f337" fmla="*/ f247 1 2389467"/>
                <a:gd name="f338" fmla="*/ f248 1 2423283"/>
                <a:gd name="f339" fmla="*/ f249 1 2423283"/>
                <a:gd name="f340" fmla="*/ f250 1 2389467"/>
                <a:gd name="f341" fmla="*/ f251 1 2423283"/>
                <a:gd name="f342" fmla="*/ f252 1 2423283"/>
                <a:gd name="f343" fmla="*/ f253 1 2389467"/>
                <a:gd name="f344" fmla="*/ f254 1 2423283"/>
                <a:gd name="f345" fmla="*/ f255 1 2389467"/>
                <a:gd name="f346" fmla="*/ f256 1 2423283"/>
                <a:gd name="f347" fmla="*/ f257 1 2389467"/>
                <a:gd name="f348" fmla="*/ f258 1 2423283"/>
                <a:gd name="f349" fmla="*/ f259 1 2389467"/>
                <a:gd name="f350" fmla="*/ f260 1 2423283"/>
                <a:gd name="f351" fmla="*/ f261 1 2423283"/>
                <a:gd name="f352" fmla="*/ f262 1 2423283"/>
                <a:gd name="f353" fmla="*/ f263 1 2423283"/>
                <a:gd name="f354" fmla="*/ f264 1 2389467"/>
                <a:gd name="f355" fmla="*/ f265 1 2423283"/>
                <a:gd name="f356" fmla="*/ f266 1 2389467"/>
                <a:gd name="f357" fmla="*/ f267 1 2423283"/>
                <a:gd name="f358" fmla="*/ f268 1 2389467"/>
                <a:gd name="f359" fmla="*/ f269 1 2423283"/>
                <a:gd name="f360" fmla="*/ f270 1 2389467"/>
                <a:gd name="f361" fmla="*/ f271 1 2423283"/>
                <a:gd name="f362" fmla="*/ f272 1 2389467"/>
                <a:gd name="f363" fmla="*/ f273 1 2423283"/>
                <a:gd name="f364" fmla="*/ f274 1 2389467"/>
                <a:gd name="f365" fmla="*/ f275 1 2423283"/>
                <a:gd name="f366" fmla="*/ f276 1 2423283"/>
                <a:gd name="f367" fmla="*/ f277 1 2423283"/>
                <a:gd name="f368" fmla="*/ f278 1 2389467"/>
                <a:gd name="f369" fmla="*/ f279 1 2423283"/>
                <a:gd name="f370" fmla="*/ f280 1 2389467"/>
                <a:gd name="f371" fmla="*/ f281 1 2423283"/>
                <a:gd name="f372" fmla="*/ f282 1 2389467"/>
                <a:gd name="f373" fmla="*/ f283 1 2423283"/>
                <a:gd name="f374" fmla="*/ f284 1 2389467"/>
                <a:gd name="f375" fmla="*/ f285 1 2423283"/>
                <a:gd name="f376" fmla="*/ f286 1 2389467"/>
                <a:gd name="f377" fmla="*/ f287 1 2423283"/>
                <a:gd name="f378" fmla="*/ f288 1 2423283"/>
                <a:gd name="f379" fmla="*/ f289 1 2389467"/>
                <a:gd name="f380" fmla="*/ f290 1 2423283"/>
                <a:gd name="f381" fmla="*/ f291 1 2389467"/>
                <a:gd name="f382" fmla="*/ f292 1 2423283"/>
                <a:gd name="f383" fmla="*/ f195 1 f202"/>
                <a:gd name="f384" fmla="*/ f196 1 f202"/>
                <a:gd name="f385" fmla="*/ f195 1 f203"/>
                <a:gd name="f386" fmla="*/ f197 1 f203"/>
                <a:gd name="f387" fmla="*/ f294 1 f202"/>
                <a:gd name="f388" fmla="*/ f295 1 f203"/>
                <a:gd name="f389" fmla="*/ f296 1 f202"/>
                <a:gd name="f390" fmla="*/ f297 1 f203"/>
                <a:gd name="f391" fmla="*/ f298 1 f202"/>
                <a:gd name="f392" fmla="*/ f299 1 f203"/>
                <a:gd name="f393" fmla="*/ f300 1 f202"/>
                <a:gd name="f394" fmla="*/ f301 1 f203"/>
                <a:gd name="f395" fmla="*/ f302 1 f203"/>
                <a:gd name="f396" fmla="*/ f303 1 f202"/>
                <a:gd name="f397" fmla="*/ f304 1 f203"/>
                <a:gd name="f398" fmla="*/ f305 1 f203"/>
                <a:gd name="f399" fmla="*/ f306 1 f203"/>
                <a:gd name="f400" fmla="*/ f307 1 f202"/>
                <a:gd name="f401" fmla="*/ f308 1 f203"/>
                <a:gd name="f402" fmla="*/ f309 1 f203"/>
                <a:gd name="f403" fmla="*/ f310 1 f203"/>
                <a:gd name="f404" fmla="*/ f311 1 f202"/>
                <a:gd name="f405" fmla="*/ f312 1 f203"/>
                <a:gd name="f406" fmla="*/ f313 1 f202"/>
                <a:gd name="f407" fmla="*/ f314 1 f203"/>
                <a:gd name="f408" fmla="*/ f315 1 f202"/>
                <a:gd name="f409" fmla="*/ f316 1 f203"/>
                <a:gd name="f410" fmla="*/ f317 1 f202"/>
                <a:gd name="f411" fmla="*/ f318 1 f203"/>
                <a:gd name="f412" fmla="*/ f319 1 f202"/>
                <a:gd name="f413" fmla="*/ f320 1 f203"/>
                <a:gd name="f414" fmla="*/ f321 1 f202"/>
                <a:gd name="f415" fmla="*/ f322 1 f203"/>
                <a:gd name="f416" fmla="*/ f323 1 f203"/>
                <a:gd name="f417" fmla="*/ f324 1 f203"/>
                <a:gd name="f418" fmla="*/ f325 1 f202"/>
                <a:gd name="f419" fmla="*/ f326 1 f203"/>
                <a:gd name="f420" fmla="*/ f327 1 f202"/>
                <a:gd name="f421" fmla="*/ f328 1 f203"/>
                <a:gd name="f422" fmla="*/ f329 1 f202"/>
                <a:gd name="f423" fmla="*/ f330 1 f203"/>
                <a:gd name="f424" fmla="*/ f331 1 f202"/>
                <a:gd name="f425" fmla="*/ f332 1 f203"/>
                <a:gd name="f426" fmla="*/ f333 1 f202"/>
                <a:gd name="f427" fmla="*/ f334 1 f203"/>
                <a:gd name="f428" fmla="*/ f335 1 f202"/>
                <a:gd name="f429" fmla="*/ f336 1 f203"/>
                <a:gd name="f430" fmla="*/ f337 1 f202"/>
                <a:gd name="f431" fmla="*/ f338 1 f203"/>
                <a:gd name="f432" fmla="*/ f339 1 f203"/>
                <a:gd name="f433" fmla="*/ f340 1 f202"/>
                <a:gd name="f434" fmla="*/ f341 1 f203"/>
                <a:gd name="f435" fmla="*/ f342 1 f203"/>
                <a:gd name="f436" fmla="*/ f343 1 f202"/>
                <a:gd name="f437" fmla="*/ f344 1 f203"/>
                <a:gd name="f438" fmla="*/ f345 1 f202"/>
                <a:gd name="f439" fmla="*/ f346 1 f203"/>
                <a:gd name="f440" fmla="*/ f347 1 f202"/>
                <a:gd name="f441" fmla="*/ f348 1 f203"/>
                <a:gd name="f442" fmla="*/ f349 1 f202"/>
                <a:gd name="f443" fmla="*/ f350 1 f203"/>
                <a:gd name="f444" fmla="*/ f351 1 f203"/>
                <a:gd name="f445" fmla="*/ f352 1 f203"/>
                <a:gd name="f446" fmla="*/ f353 1 f203"/>
                <a:gd name="f447" fmla="*/ f354 1 f202"/>
                <a:gd name="f448" fmla="*/ f355 1 f203"/>
                <a:gd name="f449" fmla="*/ f356 1 f202"/>
                <a:gd name="f450" fmla="*/ f357 1 f203"/>
                <a:gd name="f451" fmla="*/ f358 1 f202"/>
                <a:gd name="f452" fmla="*/ f359 1 f203"/>
                <a:gd name="f453" fmla="*/ f360 1 f202"/>
                <a:gd name="f454" fmla="*/ f361 1 f203"/>
                <a:gd name="f455" fmla="*/ f362 1 f202"/>
                <a:gd name="f456" fmla="*/ f363 1 f203"/>
                <a:gd name="f457" fmla="*/ f364 1 f202"/>
                <a:gd name="f458" fmla="*/ f365 1 f203"/>
                <a:gd name="f459" fmla="*/ f366 1 f203"/>
                <a:gd name="f460" fmla="*/ f367 1 f203"/>
                <a:gd name="f461" fmla="*/ f368 1 f202"/>
                <a:gd name="f462" fmla="*/ f369 1 f203"/>
                <a:gd name="f463" fmla="*/ f370 1 f202"/>
                <a:gd name="f464" fmla="*/ f371 1 f203"/>
                <a:gd name="f465" fmla="*/ f372 1 f202"/>
                <a:gd name="f466" fmla="*/ f373 1 f203"/>
                <a:gd name="f467" fmla="*/ f374 1 f202"/>
                <a:gd name="f468" fmla="*/ f375 1 f203"/>
                <a:gd name="f469" fmla="*/ f376 1 f202"/>
                <a:gd name="f470" fmla="*/ f377 1 f203"/>
                <a:gd name="f471" fmla="*/ f378 1 f203"/>
                <a:gd name="f472" fmla="*/ f379 1 f202"/>
                <a:gd name="f473" fmla="*/ f380 1 f203"/>
                <a:gd name="f474" fmla="*/ f381 1 f202"/>
                <a:gd name="f475" fmla="*/ f382 1 f203"/>
                <a:gd name="f476" fmla="*/ f383 f193 1"/>
                <a:gd name="f477" fmla="*/ f384 f193 1"/>
                <a:gd name="f478" fmla="*/ f386 f194 1"/>
                <a:gd name="f479" fmla="*/ f385 f194 1"/>
                <a:gd name="f480" fmla="*/ f387 f193 1"/>
                <a:gd name="f481" fmla="*/ f388 f194 1"/>
                <a:gd name="f482" fmla="*/ f389 f193 1"/>
                <a:gd name="f483" fmla="*/ f390 f194 1"/>
                <a:gd name="f484" fmla="*/ f391 f193 1"/>
                <a:gd name="f485" fmla="*/ f392 f194 1"/>
                <a:gd name="f486" fmla="*/ f393 f193 1"/>
                <a:gd name="f487" fmla="*/ f394 f194 1"/>
                <a:gd name="f488" fmla="*/ f395 f194 1"/>
                <a:gd name="f489" fmla="*/ f396 f193 1"/>
                <a:gd name="f490" fmla="*/ f397 f194 1"/>
                <a:gd name="f491" fmla="*/ f398 f194 1"/>
                <a:gd name="f492" fmla="*/ f399 f194 1"/>
                <a:gd name="f493" fmla="*/ f400 f193 1"/>
                <a:gd name="f494" fmla="*/ f401 f194 1"/>
                <a:gd name="f495" fmla="*/ f402 f194 1"/>
                <a:gd name="f496" fmla="*/ f403 f194 1"/>
                <a:gd name="f497" fmla="*/ f404 f193 1"/>
                <a:gd name="f498" fmla="*/ f405 f194 1"/>
                <a:gd name="f499" fmla="*/ f406 f193 1"/>
                <a:gd name="f500" fmla="*/ f407 f194 1"/>
                <a:gd name="f501" fmla="*/ f408 f193 1"/>
                <a:gd name="f502" fmla="*/ f409 f194 1"/>
                <a:gd name="f503" fmla="*/ f410 f193 1"/>
                <a:gd name="f504" fmla="*/ f411 f194 1"/>
                <a:gd name="f505" fmla="*/ f412 f193 1"/>
                <a:gd name="f506" fmla="*/ f413 f194 1"/>
                <a:gd name="f507" fmla="*/ f414 f193 1"/>
                <a:gd name="f508" fmla="*/ f415 f194 1"/>
                <a:gd name="f509" fmla="*/ f416 f194 1"/>
                <a:gd name="f510" fmla="*/ f417 f194 1"/>
                <a:gd name="f511" fmla="*/ f418 f193 1"/>
                <a:gd name="f512" fmla="*/ f419 f194 1"/>
                <a:gd name="f513" fmla="*/ f420 f193 1"/>
                <a:gd name="f514" fmla="*/ f421 f194 1"/>
                <a:gd name="f515" fmla="*/ f422 f193 1"/>
                <a:gd name="f516" fmla="*/ f423 f194 1"/>
                <a:gd name="f517" fmla="*/ f424 f193 1"/>
                <a:gd name="f518" fmla="*/ f425 f194 1"/>
                <a:gd name="f519" fmla="*/ f426 f193 1"/>
                <a:gd name="f520" fmla="*/ f427 f194 1"/>
                <a:gd name="f521" fmla="*/ f428 f193 1"/>
                <a:gd name="f522" fmla="*/ f429 f194 1"/>
                <a:gd name="f523" fmla="*/ f430 f193 1"/>
                <a:gd name="f524" fmla="*/ f431 f194 1"/>
                <a:gd name="f525" fmla="*/ f432 f194 1"/>
                <a:gd name="f526" fmla="*/ f433 f193 1"/>
                <a:gd name="f527" fmla="*/ f434 f194 1"/>
                <a:gd name="f528" fmla="*/ f435 f194 1"/>
                <a:gd name="f529" fmla="*/ f436 f193 1"/>
                <a:gd name="f530" fmla="*/ f437 f194 1"/>
                <a:gd name="f531" fmla="*/ f438 f193 1"/>
                <a:gd name="f532" fmla="*/ f439 f194 1"/>
                <a:gd name="f533" fmla="*/ f440 f193 1"/>
                <a:gd name="f534" fmla="*/ f441 f194 1"/>
                <a:gd name="f535" fmla="*/ f442 f193 1"/>
                <a:gd name="f536" fmla="*/ f443 f194 1"/>
                <a:gd name="f537" fmla="*/ f444 f194 1"/>
                <a:gd name="f538" fmla="*/ f445 f194 1"/>
                <a:gd name="f539" fmla="*/ f446 f194 1"/>
                <a:gd name="f540" fmla="*/ f447 f193 1"/>
                <a:gd name="f541" fmla="*/ f448 f194 1"/>
                <a:gd name="f542" fmla="*/ f449 f193 1"/>
                <a:gd name="f543" fmla="*/ f450 f194 1"/>
                <a:gd name="f544" fmla="*/ f451 f193 1"/>
                <a:gd name="f545" fmla="*/ f452 f194 1"/>
                <a:gd name="f546" fmla="*/ f453 f193 1"/>
                <a:gd name="f547" fmla="*/ f454 f194 1"/>
                <a:gd name="f548" fmla="*/ f455 f193 1"/>
                <a:gd name="f549" fmla="*/ f456 f194 1"/>
                <a:gd name="f550" fmla="*/ f457 f193 1"/>
                <a:gd name="f551" fmla="*/ f458 f194 1"/>
                <a:gd name="f552" fmla="*/ f459 f194 1"/>
                <a:gd name="f553" fmla="*/ f460 f194 1"/>
                <a:gd name="f554" fmla="*/ f461 f193 1"/>
                <a:gd name="f555" fmla="*/ f462 f194 1"/>
                <a:gd name="f556" fmla="*/ f463 f193 1"/>
                <a:gd name="f557" fmla="*/ f464 f194 1"/>
                <a:gd name="f558" fmla="*/ f465 f193 1"/>
                <a:gd name="f559" fmla="*/ f466 f194 1"/>
                <a:gd name="f560" fmla="*/ f467 f193 1"/>
                <a:gd name="f561" fmla="*/ f468 f194 1"/>
                <a:gd name="f562" fmla="*/ f469 f193 1"/>
                <a:gd name="f563" fmla="*/ f470 f194 1"/>
                <a:gd name="f564" fmla="*/ f471 f194 1"/>
                <a:gd name="f565" fmla="*/ f472 f193 1"/>
                <a:gd name="f566" fmla="*/ f473 f194 1"/>
                <a:gd name="f567" fmla="*/ f474 f193 1"/>
                <a:gd name="f568" fmla="*/ f475 f19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3">
                  <a:pos x="f480" y="f481"/>
                </a:cxn>
                <a:cxn ang="f293">
                  <a:pos x="f482" y="f483"/>
                </a:cxn>
                <a:cxn ang="f293">
                  <a:pos x="f484" y="f485"/>
                </a:cxn>
                <a:cxn ang="f293">
                  <a:pos x="f486" y="f487"/>
                </a:cxn>
                <a:cxn ang="f293">
                  <a:pos x="f486" y="f488"/>
                </a:cxn>
                <a:cxn ang="f293">
                  <a:pos x="f489" y="f490"/>
                </a:cxn>
                <a:cxn ang="f293">
                  <a:pos x="f489" y="f491"/>
                </a:cxn>
                <a:cxn ang="f293">
                  <a:pos x="f489" y="f492"/>
                </a:cxn>
                <a:cxn ang="f293">
                  <a:pos x="f493" y="f494"/>
                </a:cxn>
                <a:cxn ang="f293">
                  <a:pos x="f493" y="f494"/>
                </a:cxn>
                <a:cxn ang="f293">
                  <a:pos x="f493" y="f495"/>
                </a:cxn>
                <a:cxn ang="f293">
                  <a:pos x="f493" y="f496"/>
                </a:cxn>
                <a:cxn ang="f293">
                  <a:pos x="f497" y="f498"/>
                </a:cxn>
                <a:cxn ang="f293">
                  <a:pos x="f499" y="f500"/>
                </a:cxn>
                <a:cxn ang="f293">
                  <a:pos x="f501" y="f502"/>
                </a:cxn>
                <a:cxn ang="f293">
                  <a:pos x="f503" y="f504"/>
                </a:cxn>
                <a:cxn ang="f293">
                  <a:pos x="f503" y="f504"/>
                </a:cxn>
                <a:cxn ang="f293">
                  <a:pos x="f505" y="f506"/>
                </a:cxn>
                <a:cxn ang="f293">
                  <a:pos x="f507" y="f508"/>
                </a:cxn>
                <a:cxn ang="f293">
                  <a:pos x="f507" y="f508"/>
                </a:cxn>
                <a:cxn ang="f293">
                  <a:pos x="f507" y="f509"/>
                </a:cxn>
                <a:cxn ang="f293">
                  <a:pos x="f507" y="f510"/>
                </a:cxn>
                <a:cxn ang="f293">
                  <a:pos x="f511" y="f512"/>
                </a:cxn>
                <a:cxn ang="f293">
                  <a:pos x="f513" y="f514"/>
                </a:cxn>
                <a:cxn ang="f293">
                  <a:pos x="f515" y="f516"/>
                </a:cxn>
                <a:cxn ang="f293">
                  <a:pos x="f517" y="f518"/>
                </a:cxn>
                <a:cxn ang="f293">
                  <a:pos x="f517" y="f518"/>
                </a:cxn>
                <a:cxn ang="f293">
                  <a:pos x="f519" y="f520"/>
                </a:cxn>
                <a:cxn ang="f293">
                  <a:pos x="f521" y="f522"/>
                </a:cxn>
                <a:cxn ang="f293">
                  <a:pos x="f523" y="f524"/>
                </a:cxn>
                <a:cxn ang="f293">
                  <a:pos x="f523" y="f525"/>
                </a:cxn>
                <a:cxn ang="f293">
                  <a:pos x="f523" y="f525"/>
                </a:cxn>
                <a:cxn ang="f293">
                  <a:pos x="f526" y="f527"/>
                </a:cxn>
                <a:cxn ang="f293">
                  <a:pos x="f526" y="f528"/>
                </a:cxn>
                <a:cxn ang="f293">
                  <a:pos x="f529" y="f530"/>
                </a:cxn>
                <a:cxn ang="f293">
                  <a:pos x="f529" y="f530"/>
                </a:cxn>
                <a:cxn ang="f293">
                  <a:pos x="f531" y="f532"/>
                </a:cxn>
                <a:cxn ang="f293">
                  <a:pos x="f533" y="f534"/>
                </a:cxn>
                <a:cxn ang="f293">
                  <a:pos x="f535" y="f536"/>
                </a:cxn>
                <a:cxn ang="f293">
                  <a:pos x="f535" y="f537"/>
                </a:cxn>
                <a:cxn ang="f293">
                  <a:pos x="f535" y="f538"/>
                </a:cxn>
                <a:cxn ang="f293">
                  <a:pos x="f535" y="f539"/>
                </a:cxn>
                <a:cxn ang="f293">
                  <a:pos x="f540" y="f541"/>
                </a:cxn>
                <a:cxn ang="f293">
                  <a:pos x="f542" y="f543"/>
                </a:cxn>
                <a:cxn ang="f293">
                  <a:pos x="f544" y="f545"/>
                </a:cxn>
                <a:cxn ang="f293">
                  <a:pos x="f546" y="f547"/>
                </a:cxn>
                <a:cxn ang="f293">
                  <a:pos x="f546" y="f547"/>
                </a:cxn>
                <a:cxn ang="f293">
                  <a:pos x="f548" y="f549"/>
                </a:cxn>
                <a:cxn ang="f293">
                  <a:pos x="f550" y="f551"/>
                </a:cxn>
                <a:cxn ang="f293">
                  <a:pos x="f550" y="f551"/>
                </a:cxn>
                <a:cxn ang="f293">
                  <a:pos x="f550" y="f552"/>
                </a:cxn>
                <a:cxn ang="f293">
                  <a:pos x="f550" y="f553"/>
                </a:cxn>
                <a:cxn ang="f293">
                  <a:pos x="f554" y="f555"/>
                </a:cxn>
                <a:cxn ang="f293">
                  <a:pos x="f556" y="f557"/>
                </a:cxn>
                <a:cxn ang="f293">
                  <a:pos x="f558" y="f559"/>
                </a:cxn>
                <a:cxn ang="f293">
                  <a:pos x="f560" y="f561"/>
                </a:cxn>
                <a:cxn ang="f293">
                  <a:pos x="f560" y="f561"/>
                </a:cxn>
                <a:cxn ang="f293">
                  <a:pos x="f562" y="f563"/>
                </a:cxn>
                <a:cxn ang="f293">
                  <a:pos x="f562" y="f564"/>
                </a:cxn>
                <a:cxn ang="f293">
                  <a:pos x="f565" y="f566"/>
                </a:cxn>
                <a:cxn ang="f293">
                  <a:pos x="f565" y="f566"/>
                </a:cxn>
                <a:cxn ang="f293">
                  <a:pos x="f567" y="f568"/>
                </a:cxn>
              </a:cxnLst>
              <a:rect l="f476" t="f479" r="f477" b="f478"/>
              <a:pathLst>
                <a:path w="2389467" h="242328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lnTo>
                    <a:pt x="f24" y="f30"/>
                  </a:lnTo>
                  <a:lnTo>
                    <a:pt x="f31" y="f32"/>
                  </a:lnTo>
                  <a:cubicBezTo>
                    <a:pt x="f31" y="f32"/>
                    <a:pt x="f31" y="f32"/>
                    <a:pt x="f31" y="f32"/>
                  </a:cubicBezTo>
                  <a:cubicBezTo>
                    <a:pt x="f33" y="f34"/>
                    <a:pt x="f33" y="f35"/>
                    <a:pt x="f31" y="f36"/>
                  </a:cubicBezTo>
                  <a:cubicBezTo>
                    <a:pt x="f33" y="f37"/>
                    <a:pt x="f33" y="f38"/>
                    <a:pt x="f31" y="f39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cubicBezTo>
                    <a:pt x="f50" y="f51"/>
                    <a:pt x="f52" y="f53"/>
                    <a:pt x="f54" y="f55"/>
                  </a:cubicBezTo>
                  <a:lnTo>
                    <a:pt x="f54" y="f55"/>
                  </a:lnTo>
                  <a:lnTo>
                    <a:pt x="f56" y="f57"/>
                  </a:lnTo>
                  <a:lnTo>
                    <a:pt x="f58" y="f59"/>
                  </a:lnTo>
                  <a:cubicBezTo>
                    <a:pt x="f58" y="f59"/>
                    <a:pt x="f58" y="f59"/>
                    <a:pt x="f58" y="f59"/>
                  </a:cubicBezTo>
                  <a:cubicBezTo>
                    <a:pt x="f60" y="f61"/>
                    <a:pt x="f60" y="f62"/>
                    <a:pt x="f58" y="f63"/>
                  </a:cubicBezTo>
                  <a:cubicBezTo>
                    <a:pt x="f60" y="f64"/>
                    <a:pt x="f60" y="f65"/>
                    <a:pt x="f58" y="f66"/>
                  </a:cubicBezTo>
                  <a:cubicBezTo>
                    <a:pt x="f67" y="f68"/>
                    <a:pt x="f69" y="f70"/>
                    <a:pt x="f71" y="f72"/>
                  </a:cubicBezTo>
                  <a:cubicBezTo>
                    <a:pt x="f71" y="f73"/>
                    <a:pt x="f74" y="f75"/>
                    <a:pt x="f76" y="f77"/>
                  </a:cubicBezTo>
                  <a:lnTo>
                    <a:pt x="f78" y="f79"/>
                  </a:lnTo>
                  <a:lnTo>
                    <a:pt x="f80" y="f81"/>
                  </a:lnTo>
                  <a:lnTo>
                    <a:pt x="f80" y="f81"/>
                  </a:lnTo>
                  <a:lnTo>
                    <a:pt x="f82" y="f83"/>
                  </a:lnTo>
                  <a:lnTo>
                    <a:pt x="f84" y="f85"/>
                  </a:lnTo>
                  <a:cubicBezTo>
                    <a:pt x="f86" y="f87"/>
                    <a:pt x="f88" y="f89"/>
                    <a:pt x="f90" y="f91"/>
                  </a:cubicBezTo>
                  <a:cubicBezTo>
                    <a:pt x="f92" y="f93"/>
                    <a:pt x="f92" y="f94"/>
                    <a:pt x="f90" y="f95"/>
                  </a:cubicBezTo>
                  <a:lnTo>
                    <a:pt x="f90" y="f95"/>
                  </a:lnTo>
                  <a:cubicBezTo>
                    <a:pt x="f96" y="f97"/>
                    <a:pt x="f98" y="f99"/>
                    <a:pt x="f100" y="f101"/>
                  </a:cubicBezTo>
                  <a:cubicBezTo>
                    <a:pt x="f102" y="f103"/>
                    <a:pt x="f102" y="f104"/>
                    <a:pt x="f100" y="f105"/>
                  </a:cubicBezTo>
                  <a:cubicBezTo>
                    <a:pt x="f106" y="f107"/>
                    <a:pt x="f88" y="f108"/>
                    <a:pt x="f109" y="f110"/>
                  </a:cubicBezTo>
                  <a:lnTo>
                    <a:pt x="f109" y="f110"/>
                  </a:lnTo>
                  <a:cubicBezTo>
                    <a:pt x="f111" y="f112"/>
                    <a:pt x="f113" y="f114"/>
                    <a:pt x="f115" y="f116"/>
                  </a:cubicBezTo>
                  <a:cubicBezTo>
                    <a:pt x="f115" y="f116"/>
                    <a:pt x="f117" y="f118"/>
                    <a:pt x="f119" y="f120"/>
                  </a:cubicBezTo>
                  <a:lnTo>
                    <a:pt x="f121" y="f122"/>
                  </a:lnTo>
                  <a:lnTo>
                    <a:pt x="f121" y="f123"/>
                  </a:lnTo>
                  <a:cubicBezTo>
                    <a:pt x="f124" y="f125"/>
                    <a:pt x="f124" y="f126"/>
                    <a:pt x="f121" y="f127"/>
                  </a:cubicBezTo>
                  <a:cubicBezTo>
                    <a:pt x="f124" y="f128"/>
                    <a:pt x="f124" y="f129"/>
                    <a:pt x="f121" y="f130"/>
                  </a:cubicBezTo>
                  <a:cubicBezTo>
                    <a:pt x="f131" y="f132"/>
                    <a:pt x="f133" y="f134"/>
                    <a:pt x="f135" y="f136"/>
                  </a:cubicBezTo>
                  <a:cubicBezTo>
                    <a:pt x="f137" y="f138"/>
                    <a:pt x="f139" y="f140"/>
                    <a:pt x="f141" y="f142"/>
                  </a:cubicBezTo>
                  <a:cubicBezTo>
                    <a:pt x="f143" y="f144"/>
                    <a:pt x="f145" y="f146"/>
                    <a:pt x="f147" y="f148"/>
                  </a:cubicBezTo>
                  <a:cubicBezTo>
                    <a:pt x="f149" y="f150"/>
                    <a:pt x="f151" y="f152"/>
                    <a:pt x="f153" y="f154"/>
                  </a:cubicBezTo>
                  <a:lnTo>
                    <a:pt x="f153" y="f154"/>
                  </a:lnTo>
                  <a:lnTo>
                    <a:pt x="f155" y="f156"/>
                  </a:lnTo>
                  <a:lnTo>
                    <a:pt x="f157" y="f158"/>
                  </a:lnTo>
                  <a:cubicBezTo>
                    <a:pt x="f157" y="f158"/>
                    <a:pt x="f157" y="f158"/>
                    <a:pt x="f157" y="f158"/>
                  </a:cubicBezTo>
                  <a:cubicBezTo>
                    <a:pt x="f159" y="f160"/>
                    <a:pt x="f159" y="f161"/>
                    <a:pt x="f157" y="f162"/>
                  </a:cubicBezTo>
                  <a:cubicBezTo>
                    <a:pt x="f163" y="f164"/>
                    <a:pt x="f163" y="f165"/>
                    <a:pt x="f157" y="f166"/>
                  </a:cubicBezTo>
                  <a:cubicBezTo>
                    <a:pt x="f167" y="f168"/>
                    <a:pt x="f169" y="f170"/>
                    <a:pt x="f171" y="f172"/>
                  </a:cubicBezTo>
                  <a:cubicBezTo>
                    <a:pt x="f173" y="f174"/>
                    <a:pt x="f175" y="f176"/>
                    <a:pt x="f177" y="f178"/>
                  </a:cubicBezTo>
                  <a:lnTo>
                    <a:pt x="f179" y="f180"/>
                  </a:lnTo>
                  <a:cubicBezTo>
                    <a:pt x="f181" y="f182"/>
                    <a:pt x="f183" y="f184"/>
                    <a:pt x="f185" y="f186"/>
                  </a:cubicBezTo>
                  <a:lnTo>
                    <a:pt x="f185" y="f186"/>
                  </a:lnTo>
                  <a:lnTo>
                    <a:pt x="f187" y="f188"/>
                  </a:lnTo>
                  <a:lnTo>
                    <a:pt x="f187" y="f5"/>
                  </a:lnTo>
                  <a:lnTo>
                    <a:pt x="f5" y="f189"/>
                  </a:lnTo>
                  <a:lnTo>
                    <a:pt x="f5" y="f189"/>
                  </a:lnTo>
                  <a:lnTo>
                    <a:pt x="f190" y="f191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7" name="Freeform: Shape 1090">
              <a:extLst>
                <a:ext uri="{FF2B5EF4-FFF2-40B4-BE49-F238E27FC236}">
                  <a16:creationId xmlns:a16="http://schemas.microsoft.com/office/drawing/2014/main" id="{F87A07E0-D9F4-6702-A9C6-6216D674BF1F}"/>
                </a:ext>
              </a:extLst>
            </p:cNvPr>
            <p:cNvSpPr/>
            <p:nvPr/>
          </p:nvSpPr>
          <p:spPr>
            <a:xfrm>
              <a:off x="8683901" y="3092647"/>
              <a:ext cx="210906" cy="4030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0908"/>
                <a:gd name="f7" fmla="val 403089"/>
                <a:gd name="f8" fmla="val 202037"/>
                <a:gd name="f9" fmla="val 262895"/>
                <a:gd name="f10" fmla="val 10121"/>
                <a:gd name="f11" fmla="val 139819"/>
                <a:gd name="f12" fmla="val 156682"/>
                <a:gd name="f13" fmla="val 331993"/>
                <a:gd name="f14" fmla="val 210909"/>
                <a:gd name="f15" fmla="+- 0 0 -90"/>
                <a:gd name="f16" fmla="*/ f3 1 210908"/>
                <a:gd name="f17" fmla="*/ f4 1 40308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10908"/>
                <a:gd name="f26" fmla="*/ f22 1 403089"/>
                <a:gd name="f27" fmla="*/ 202037 f23 1"/>
                <a:gd name="f28" fmla="*/ 262895 f22 1"/>
                <a:gd name="f29" fmla="*/ 0 f23 1"/>
                <a:gd name="f30" fmla="*/ 0 f22 1"/>
                <a:gd name="f31" fmla="*/ 10121 f23 1"/>
                <a:gd name="f32" fmla="*/ 139819 f22 1"/>
                <a:gd name="f33" fmla="*/ 156682 f23 1"/>
                <a:gd name="f34" fmla="*/ 331993 f22 1"/>
                <a:gd name="f35" fmla="*/ 210909 f23 1"/>
                <a:gd name="f36" fmla="*/ 403089 f22 1"/>
                <a:gd name="f37" fmla="+- f24 0 f1"/>
                <a:gd name="f38" fmla="*/ f27 1 210908"/>
                <a:gd name="f39" fmla="*/ f28 1 403089"/>
                <a:gd name="f40" fmla="*/ f29 1 210908"/>
                <a:gd name="f41" fmla="*/ f30 1 403089"/>
                <a:gd name="f42" fmla="*/ f31 1 210908"/>
                <a:gd name="f43" fmla="*/ f32 1 403089"/>
                <a:gd name="f44" fmla="*/ f33 1 210908"/>
                <a:gd name="f45" fmla="*/ f34 1 403089"/>
                <a:gd name="f46" fmla="*/ f35 1 210908"/>
                <a:gd name="f47" fmla="*/ f36 1 403089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210908" h="403089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8" name="Freeform: Shape 1091">
              <a:extLst>
                <a:ext uri="{FF2B5EF4-FFF2-40B4-BE49-F238E27FC236}">
                  <a16:creationId xmlns:a16="http://schemas.microsoft.com/office/drawing/2014/main" id="{785A730C-C76E-F41F-56A4-0AAC3E1E9B3B}"/>
                </a:ext>
              </a:extLst>
            </p:cNvPr>
            <p:cNvSpPr/>
            <p:nvPr/>
          </p:nvSpPr>
          <p:spPr>
            <a:xfrm>
              <a:off x="8889193" y="3360045"/>
              <a:ext cx="187543" cy="313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7544"/>
                <a:gd name="f7" fmla="val 313999"/>
                <a:gd name="f8" fmla="val 131568"/>
                <a:gd name="f9" fmla="val 314000"/>
                <a:gd name="f10" fmla="val 129694"/>
                <a:gd name="f11" fmla="val 283012"/>
                <a:gd name="f12" fmla="val 129631"/>
                <a:gd name="f13" fmla="val 282225"/>
                <a:gd name="f14" fmla="val 281425"/>
                <a:gd name="f15" fmla="val 280638"/>
                <a:gd name="f16" fmla="val 280013"/>
                <a:gd name="f17" fmla="val 279388"/>
                <a:gd name="f18" fmla="val 278764"/>
                <a:gd name="f19" fmla="val 278139"/>
                <a:gd name="f20" fmla="val 130319"/>
                <a:gd name="f21" fmla="val 277639"/>
                <a:gd name="f22" fmla="val 130569"/>
                <a:gd name="f23" fmla="val 277015"/>
                <a:gd name="f24" fmla="val 130818"/>
                <a:gd name="f25" fmla="val 276390"/>
                <a:gd name="f26" fmla="val 275765"/>
                <a:gd name="f27" fmla="val 131443"/>
                <a:gd name="f28" fmla="val 275265"/>
                <a:gd name="f29" fmla="val 131843"/>
                <a:gd name="f30" fmla="val 274828"/>
                <a:gd name="f31" fmla="val 132305"/>
                <a:gd name="f32" fmla="val 274440"/>
                <a:gd name="f33" fmla="val 132818"/>
                <a:gd name="f34" fmla="val 274141"/>
                <a:gd name="f35" fmla="val 133255"/>
                <a:gd name="f36" fmla="val 273616"/>
                <a:gd name="f37" fmla="val 133755"/>
                <a:gd name="f38" fmla="val 273153"/>
                <a:gd name="f39" fmla="val 134317"/>
                <a:gd name="f40" fmla="val 272766"/>
                <a:gd name="f41" fmla="val 245402"/>
                <a:gd name="f42" fmla="val 8871"/>
                <a:gd name="f43" fmla="val 140319"/>
                <a:gd name="f44" fmla="val 14869"/>
                <a:gd name="f45" fmla="val 148191"/>
                <a:gd name="f46" fmla="val 15193"/>
                <a:gd name="f47" fmla="val 148653"/>
                <a:gd name="f48" fmla="val 15443"/>
                <a:gd name="f49" fmla="val 149153"/>
                <a:gd name="f50" fmla="val 15618"/>
                <a:gd name="f51" fmla="val 149690"/>
                <a:gd name="f52" fmla="val 16030"/>
                <a:gd name="f53" fmla="val 150153"/>
                <a:gd name="f54" fmla="val 16331"/>
                <a:gd name="f55" fmla="val 150715"/>
                <a:gd name="f56" fmla="val 16493"/>
                <a:gd name="f57" fmla="val 151314"/>
                <a:gd name="f58" fmla="val 16555"/>
                <a:gd name="f59" fmla="val 152064"/>
                <a:gd name="f60" fmla="val 152814"/>
                <a:gd name="f61" fmla="val 153564"/>
                <a:gd name="f62" fmla="val 16568"/>
                <a:gd name="f63" fmla="val 154226"/>
                <a:gd name="f64" fmla="val 154901"/>
                <a:gd name="f65" fmla="val 155563"/>
                <a:gd name="f66" fmla="val 156687"/>
                <a:gd name="f67" fmla="val 157187"/>
                <a:gd name="f68" fmla="val 157974"/>
                <a:gd name="f69" fmla="val 158774"/>
                <a:gd name="f70" fmla="val 159561"/>
                <a:gd name="f71" fmla="val 16293"/>
                <a:gd name="f72" fmla="val 160049"/>
                <a:gd name="f73" fmla="val 16043"/>
                <a:gd name="f74" fmla="val 160511"/>
                <a:gd name="f75" fmla="val 15743"/>
                <a:gd name="f76" fmla="val 160936"/>
                <a:gd name="f77" fmla="val 161685"/>
                <a:gd name="f78" fmla="+- 0 0 -90"/>
                <a:gd name="f79" fmla="*/ f3 1 187544"/>
                <a:gd name="f80" fmla="*/ f4 1 313999"/>
                <a:gd name="f81" fmla="val f5"/>
                <a:gd name="f82" fmla="val f6"/>
                <a:gd name="f83" fmla="val f7"/>
                <a:gd name="f84" fmla="*/ f78 f0 1"/>
                <a:gd name="f85" fmla="+- f83 0 f81"/>
                <a:gd name="f86" fmla="+- f82 0 f81"/>
                <a:gd name="f87" fmla="*/ f84 1 f2"/>
                <a:gd name="f88" fmla="*/ f86 1 187544"/>
                <a:gd name="f89" fmla="*/ f85 1 313999"/>
                <a:gd name="f90" fmla="*/ 131568 f86 1"/>
                <a:gd name="f91" fmla="*/ 314000 f85 1"/>
                <a:gd name="f92" fmla="*/ 129694 f86 1"/>
                <a:gd name="f93" fmla="*/ 283012 f85 1"/>
                <a:gd name="f94" fmla="*/ 280638 f85 1"/>
                <a:gd name="f95" fmla="*/ 278764 f85 1"/>
                <a:gd name="f96" fmla="*/ 130569 f86 1"/>
                <a:gd name="f97" fmla="*/ 277015 f85 1"/>
                <a:gd name="f98" fmla="*/ 131443 f86 1"/>
                <a:gd name="f99" fmla="*/ 275265 f85 1"/>
                <a:gd name="f100" fmla="*/ 132818 f86 1"/>
                <a:gd name="f101" fmla="*/ 274141 f85 1"/>
                <a:gd name="f102" fmla="*/ 134317 f86 1"/>
                <a:gd name="f103" fmla="*/ 272766 f85 1"/>
                <a:gd name="f104" fmla="*/ 187544 f86 1"/>
                <a:gd name="f105" fmla="*/ 245402 f85 1"/>
                <a:gd name="f106" fmla="*/ 0 f86 1"/>
                <a:gd name="f107" fmla="*/ 0 f85 1"/>
                <a:gd name="f108" fmla="*/ 8871 f86 1"/>
                <a:gd name="f109" fmla="*/ 140319 f85 1"/>
                <a:gd name="f110" fmla="*/ 14869 f86 1"/>
                <a:gd name="f111" fmla="*/ 148191 f85 1"/>
                <a:gd name="f112" fmla="*/ 15618 f86 1"/>
                <a:gd name="f113" fmla="*/ 149690 f85 1"/>
                <a:gd name="f114" fmla="*/ 16493 f86 1"/>
                <a:gd name="f115" fmla="*/ 151314 f85 1"/>
                <a:gd name="f116" fmla="*/ 153564 f85 1"/>
                <a:gd name="f117" fmla="*/ 155563 f85 1"/>
                <a:gd name="f118" fmla="*/ 157187 f85 1"/>
                <a:gd name="f119" fmla="*/ 159561 f85 1"/>
                <a:gd name="f120" fmla="*/ 15743 f86 1"/>
                <a:gd name="f121" fmla="*/ 160936 f85 1"/>
                <a:gd name="f122" fmla="*/ 161685 f85 1"/>
                <a:gd name="f123" fmla="+- f87 0 f1"/>
                <a:gd name="f124" fmla="*/ f90 1 187544"/>
                <a:gd name="f125" fmla="*/ f91 1 313999"/>
                <a:gd name="f126" fmla="*/ f92 1 187544"/>
                <a:gd name="f127" fmla="*/ f93 1 313999"/>
                <a:gd name="f128" fmla="*/ f94 1 313999"/>
                <a:gd name="f129" fmla="*/ f95 1 313999"/>
                <a:gd name="f130" fmla="*/ f96 1 187544"/>
                <a:gd name="f131" fmla="*/ f97 1 313999"/>
                <a:gd name="f132" fmla="*/ f98 1 187544"/>
                <a:gd name="f133" fmla="*/ f99 1 313999"/>
                <a:gd name="f134" fmla="*/ f100 1 187544"/>
                <a:gd name="f135" fmla="*/ f101 1 313999"/>
                <a:gd name="f136" fmla="*/ f102 1 187544"/>
                <a:gd name="f137" fmla="*/ f103 1 313999"/>
                <a:gd name="f138" fmla="*/ f104 1 187544"/>
                <a:gd name="f139" fmla="*/ f105 1 313999"/>
                <a:gd name="f140" fmla="*/ f106 1 187544"/>
                <a:gd name="f141" fmla="*/ f107 1 313999"/>
                <a:gd name="f142" fmla="*/ f108 1 187544"/>
                <a:gd name="f143" fmla="*/ f109 1 313999"/>
                <a:gd name="f144" fmla="*/ f110 1 187544"/>
                <a:gd name="f145" fmla="*/ f111 1 313999"/>
                <a:gd name="f146" fmla="*/ f112 1 187544"/>
                <a:gd name="f147" fmla="*/ f113 1 313999"/>
                <a:gd name="f148" fmla="*/ f114 1 187544"/>
                <a:gd name="f149" fmla="*/ f115 1 313999"/>
                <a:gd name="f150" fmla="*/ f116 1 313999"/>
                <a:gd name="f151" fmla="*/ f117 1 313999"/>
                <a:gd name="f152" fmla="*/ f118 1 313999"/>
                <a:gd name="f153" fmla="*/ f119 1 313999"/>
                <a:gd name="f154" fmla="*/ f120 1 187544"/>
                <a:gd name="f155" fmla="*/ f121 1 313999"/>
                <a:gd name="f156" fmla="*/ f122 1 313999"/>
                <a:gd name="f157" fmla="*/ f81 1 f88"/>
                <a:gd name="f158" fmla="*/ f82 1 f88"/>
                <a:gd name="f159" fmla="*/ f81 1 f89"/>
                <a:gd name="f160" fmla="*/ f83 1 f89"/>
                <a:gd name="f161" fmla="*/ f124 1 f88"/>
                <a:gd name="f162" fmla="*/ f125 1 f89"/>
                <a:gd name="f163" fmla="*/ f126 1 f88"/>
                <a:gd name="f164" fmla="*/ f127 1 f89"/>
                <a:gd name="f165" fmla="*/ f128 1 f89"/>
                <a:gd name="f166" fmla="*/ f129 1 f89"/>
                <a:gd name="f167" fmla="*/ f130 1 f88"/>
                <a:gd name="f168" fmla="*/ f131 1 f89"/>
                <a:gd name="f169" fmla="*/ f132 1 f88"/>
                <a:gd name="f170" fmla="*/ f133 1 f89"/>
                <a:gd name="f171" fmla="*/ f134 1 f88"/>
                <a:gd name="f172" fmla="*/ f135 1 f89"/>
                <a:gd name="f173" fmla="*/ f136 1 f88"/>
                <a:gd name="f174" fmla="*/ f137 1 f89"/>
                <a:gd name="f175" fmla="*/ f138 1 f88"/>
                <a:gd name="f176" fmla="*/ f139 1 f89"/>
                <a:gd name="f177" fmla="*/ f140 1 f88"/>
                <a:gd name="f178" fmla="*/ f141 1 f89"/>
                <a:gd name="f179" fmla="*/ f142 1 f88"/>
                <a:gd name="f180" fmla="*/ f143 1 f89"/>
                <a:gd name="f181" fmla="*/ f144 1 f88"/>
                <a:gd name="f182" fmla="*/ f145 1 f89"/>
                <a:gd name="f183" fmla="*/ f146 1 f88"/>
                <a:gd name="f184" fmla="*/ f147 1 f89"/>
                <a:gd name="f185" fmla="*/ f148 1 f88"/>
                <a:gd name="f186" fmla="*/ f149 1 f89"/>
                <a:gd name="f187" fmla="*/ f150 1 f89"/>
                <a:gd name="f188" fmla="*/ f151 1 f89"/>
                <a:gd name="f189" fmla="*/ f152 1 f89"/>
                <a:gd name="f190" fmla="*/ f153 1 f89"/>
                <a:gd name="f191" fmla="*/ f154 1 f88"/>
                <a:gd name="f192" fmla="*/ f155 1 f89"/>
                <a:gd name="f193" fmla="*/ f156 1 f89"/>
                <a:gd name="f194" fmla="*/ f157 f79 1"/>
                <a:gd name="f195" fmla="*/ f158 f79 1"/>
                <a:gd name="f196" fmla="*/ f160 f80 1"/>
                <a:gd name="f197" fmla="*/ f159 f80 1"/>
                <a:gd name="f198" fmla="*/ f161 f79 1"/>
                <a:gd name="f199" fmla="*/ f162 f80 1"/>
                <a:gd name="f200" fmla="*/ f163 f79 1"/>
                <a:gd name="f201" fmla="*/ f164 f80 1"/>
                <a:gd name="f202" fmla="*/ f165 f80 1"/>
                <a:gd name="f203" fmla="*/ f166 f80 1"/>
                <a:gd name="f204" fmla="*/ f167 f79 1"/>
                <a:gd name="f205" fmla="*/ f168 f80 1"/>
                <a:gd name="f206" fmla="*/ f169 f79 1"/>
                <a:gd name="f207" fmla="*/ f170 f80 1"/>
                <a:gd name="f208" fmla="*/ f171 f79 1"/>
                <a:gd name="f209" fmla="*/ f172 f80 1"/>
                <a:gd name="f210" fmla="*/ f173 f79 1"/>
                <a:gd name="f211" fmla="*/ f174 f80 1"/>
                <a:gd name="f212" fmla="*/ f175 f79 1"/>
                <a:gd name="f213" fmla="*/ f176 f80 1"/>
                <a:gd name="f214" fmla="*/ f177 f79 1"/>
                <a:gd name="f215" fmla="*/ f178 f80 1"/>
                <a:gd name="f216" fmla="*/ f179 f79 1"/>
                <a:gd name="f217" fmla="*/ f180 f80 1"/>
                <a:gd name="f218" fmla="*/ f181 f79 1"/>
                <a:gd name="f219" fmla="*/ f182 f80 1"/>
                <a:gd name="f220" fmla="*/ f183 f79 1"/>
                <a:gd name="f221" fmla="*/ f184 f80 1"/>
                <a:gd name="f222" fmla="*/ f185 f79 1"/>
                <a:gd name="f223" fmla="*/ f186 f80 1"/>
                <a:gd name="f224" fmla="*/ f187 f80 1"/>
                <a:gd name="f225" fmla="*/ f188 f80 1"/>
                <a:gd name="f226" fmla="*/ f189 f80 1"/>
                <a:gd name="f227" fmla="*/ f190 f80 1"/>
                <a:gd name="f228" fmla="*/ f191 f79 1"/>
                <a:gd name="f229" fmla="*/ f192 f80 1"/>
                <a:gd name="f230" fmla="*/ f193 f8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98" y="f199"/>
                </a:cxn>
                <a:cxn ang="f123">
                  <a:pos x="f200" y="f201"/>
                </a:cxn>
                <a:cxn ang="f123">
                  <a:pos x="f200" y="f201"/>
                </a:cxn>
                <a:cxn ang="f123">
                  <a:pos x="f200" y="f202"/>
                </a:cxn>
                <a:cxn ang="f123">
                  <a:pos x="f200" y="f203"/>
                </a:cxn>
                <a:cxn ang="f123">
                  <a:pos x="f204" y="f205"/>
                </a:cxn>
                <a:cxn ang="f123">
                  <a:pos x="f206" y="f207"/>
                </a:cxn>
                <a:cxn ang="f123">
                  <a:pos x="f208" y="f209"/>
                </a:cxn>
                <a:cxn ang="f123">
                  <a:pos x="f210" y="f211"/>
                </a:cxn>
                <a:cxn ang="f123">
                  <a:pos x="f210" y="f211"/>
                </a:cxn>
                <a:cxn ang="f123">
                  <a:pos x="f212" y="f213"/>
                </a:cxn>
                <a:cxn ang="f123">
                  <a:pos x="f214" y="f215"/>
                </a:cxn>
                <a:cxn ang="f123">
                  <a:pos x="f216" y="f217"/>
                </a:cxn>
                <a:cxn ang="f123">
                  <a:pos x="f218" y="f219"/>
                </a:cxn>
                <a:cxn ang="f123">
                  <a:pos x="f220" y="f221"/>
                </a:cxn>
                <a:cxn ang="f123">
                  <a:pos x="f222" y="f223"/>
                </a:cxn>
                <a:cxn ang="f123">
                  <a:pos x="f222" y="f223"/>
                </a:cxn>
                <a:cxn ang="f123">
                  <a:pos x="f222" y="f224"/>
                </a:cxn>
                <a:cxn ang="f123">
                  <a:pos x="f222" y="f225"/>
                </a:cxn>
                <a:cxn ang="f123">
                  <a:pos x="f222" y="f226"/>
                </a:cxn>
                <a:cxn ang="f123">
                  <a:pos x="f222" y="f227"/>
                </a:cxn>
                <a:cxn ang="f123">
                  <a:pos x="f228" y="f229"/>
                </a:cxn>
                <a:cxn ang="f123">
                  <a:pos x="f228" y="f230"/>
                </a:cxn>
              </a:cxnLst>
              <a:rect l="f194" t="f197" r="f195" b="f196"/>
              <a:pathLst>
                <a:path w="187544" h="313999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0" y="f16"/>
                    <a:pt x="f10" y="f17"/>
                    <a:pt x="f10" y="f18"/>
                  </a:cubicBezTo>
                  <a:cubicBezTo>
                    <a:pt x="f10" y="f19"/>
                    <a:pt x="f20" y="f21"/>
                    <a:pt x="f22" y="f23"/>
                  </a:cubicBezTo>
                  <a:cubicBezTo>
                    <a:pt x="f24" y="f25"/>
                    <a:pt x="f22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39" y="f40"/>
                  </a:lnTo>
                  <a:lnTo>
                    <a:pt x="f6" y="f41"/>
                  </a:lnTo>
                  <a:lnTo>
                    <a:pt x="f5" y="f5"/>
                  </a:ln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lnTo>
                    <a:pt x="f56" y="f57"/>
                  </a:lnTo>
                  <a:cubicBezTo>
                    <a:pt x="f58" y="f59"/>
                    <a:pt x="f58" y="f60"/>
                    <a:pt x="f56" y="f61"/>
                  </a:cubicBezTo>
                  <a:cubicBezTo>
                    <a:pt x="f62" y="f63"/>
                    <a:pt x="f62" y="f64"/>
                    <a:pt x="f56" y="f65"/>
                  </a:cubicBezTo>
                  <a:cubicBezTo>
                    <a:pt x="f56" y="f65"/>
                    <a:pt x="f56" y="f66"/>
                    <a:pt x="f56" y="f67"/>
                  </a:cubicBezTo>
                  <a:cubicBezTo>
                    <a:pt x="f62" y="f68"/>
                    <a:pt x="f62" y="f69"/>
                    <a:pt x="f56" y="f70"/>
                  </a:cubicBezTo>
                  <a:cubicBezTo>
                    <a:pt x="f71" y="f72"/>
                    <a:pt x="f73" y="f74"/>
                    <a:pt x="f75" y="f76"/>
                  </a:cubicBezTo>
                  <a:lnTo>
                    <a:pt x="f75" y="f7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9" name="Freeform: Shape 1092">
              <a:extLst>
                <a:ext uri="{FF2B5EF4-FFF2-40B4-BE49-F238E27FC236}">
                  <a16:creationId xmlns:a16="http://schemas.microsoft.com/office/drawing/2014/main" id="{69D8A6C7-E489-E9E5-F014-58CB11B88ECD}"/>
                </a:ext>
              </a:extLst>
            </p:cNvPr>
            <p:cNvSpPr/>
            <p:nvPr/>
          </p:nvSpPr>
          <p:spPr>
            <a:xfrm>
              <a:off x="9895380" y="5270025"/>
              <a:ext cx="586871" cy="4725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6871"/>
                <a:gd name="f7" fmla="val 472561"/>
                <a:gd name="f8" fmla="val 410323"/>
                <a:gd name="f9" fmla="val 125"/>
                <a:gd name="f10" fmla="val 384459"/>
                <a:gd name="f11" fmla="val 14994"/>
                <a:gd name="f12" fmla="val 370215"/>
                <a:gd name="f13" fmla="val 23366"/>
                <a:gd name="f14" fmla="val 237530"/>
                <a:gd name="f15" fmla="val 173050"/>
                <a:gd name="f16" fmla="val 472562"/>
                <a:gd name="f17" fmla="val 173800"/>
                <a:gd name="f18" fmla="val 229409"/>
                <a:gd name="f19" fmla="val 411197"/>
                <a:gd name="f20" fmla="+- 0 0 -90"/>
                <a:gd name="f21" fmla="*/ f3 1 586871"/>
                <a:gd name="f22" fmla="*/ f4 1 47256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86871"/>
                <a:gd name="f31" fmla="*/ f27 1 472561"/>
                <a:gd name="f32" fmla="*/ 410323 f28 1"/>
                <a:gd name="f33" fmla="*/ 125 f27 1"/>
                <a:gd name="f34" fmla="*/ 384459 f28 1"/>
                <a:gd name="f35" fmla="*/ 14994 f27 1"/>
                <a:gd name="f36" fmla="*/ 370215 f28 1"/>
                <a:gd name="f37" fmla="*/ 23366 f27 1"/>
                <a:gd name="f38" fmla="*/ 0 f28 1"/>
                <a:gd name="f39" fmla="*/ 237530 f27 1"/>
                <a:gd name="f40" fmla="*/ 173050 f28 1"/>
                <a:gd name="f41" fmla="*/ 472562 f27 1"/>
                <a:gd name="f42" fmla="*/ 173800 f28 1"/>
                <a:gd name="f43" fmla="*/ 586871 f28 1"/>
                <a:gd name="f44" fmla="*/ 229409 f27 1"/>
                <a:gd name="f45" fmla="*/ 411197 f28 1"/>
                <a:gd name="f46" fmla="*/ 0 f27 1"/>
                <a:gd name="f47" fmla="+- f29 0 f1"/>
                <a:gd name="f48" fmla="*/ f32 1 586871"/>
                <a:gd name="f49" fmla="*/ f33 1 472561"/>
                <a:gd name="f50" fmla="*/ f34 1 586871"/>
                <a:gd name="f51" fmla="*/ f35 1 472561"/>
                <a:gd name="f52" fmla="*/ f36 1 586871"/>
                <a:gd name="f53" fmla="*/ f37 1 472561"/>
                <a:gd name="f54" fmla="*/ f38 1 586871"/>
                <a:gd name="f55" fmla="*/ f39 1 472561"/>
                <a:gd name="f56" fmla="*/ f40 1 586871"/>
                <a:gd name="f57" fmla="*/ f41 1 472561"/>
                <a:gd name="f58" fmla="*/ f42 1 586871"/>
                <a:gd name="f59" fmla="*/ f43 1 586871"/>
                <a:gd name="f60" fmla="*/ f44 1 472561"/>
                <a:gd name="f61" fmla="*/ f45 1 586871"/>
                <a:gd name="f62" fmla="*/ f46 1 472561"/>
                <a:gd name="f63" fmla="*/ f23 1 f30"/>
                <a:gd name="f64" fmla="*/ f24 1 f30"/>
                <a:gd name="f65" fmla="*/ f23 1 f31"/>
                <a:gd name="f66" fmla="*/ f25 1 f31"/>
                <a:gd name="f67" fmla="*/ f48 1 f30"/>
                <a:gd name="f68" fmla="*/ f49 1 f31"/>
                <a:gd name="f69" fmla="*/ f50 1 f30"/>
                <a:gd name="f70" fmla="*/ f51 1 f31"/>
                <a:gd name="f71" fmla="*/ f52 1 f30"/>
                <a:gd name="f72" fmla="*/ f53 1 f31"/>
                <a:gd name="f73" fmla="*/ f54 1 f30"/>
                <a:gd name="f74" fmla="*/ f55 1 f31"/>
                <a:gd name="f75" fmla="*/ f56 1 f30"/>
                <a:gd name="f76" fmla="*/ f57 1 f31"/>
                <a:gd name="f77" fmla="*/ f58 1 f30"/>
                <a:gd name="f78" fmla="*/ f59 1 f30"/>
                <a:gd name="f79" fmla="*/ f60 1 f31"/>
                <a:gd name="f80" fmla="*/ f61 1 f30"/>
                <a:gd name="f81" fmla="*/ f62 1 f31"/>
                <a:gd name="f82" fmla="*/ f63 f21 1"/>
                <a:gd name="f83" fmla="*/ f64 f21 1"/>
                <a:gd name="f84" fmla="*/ f66 f22 1"/>
                <a:gd name="f85" fmla="*/ f65 f22 1"/>
                <a:gd name="f86" fmla="*/ f67 f21 1"/>
                <a:gd name="f87" fmla="*/ f68 f22 1"/>
                <a:gd name="f88" fmla="*/ f69 f21 1"/>
                <a:gd name="f89" fmla="*/ f70 f22 1"/>
                <a:gd name="f90" fmla="*/ f71 f21 1"/>
                <a:gd name="f91" fmla="*/ f72 f22 1"/>
                <a:gd name="f92" fmla="*/ f73 f21 1"/>
                <a:gd name="f93" fmla="*/ f74 f22 1"/>
                <a:gd name="f94" fmla="*/ f75 f21 1"/>
                <a:gd name="f95" fmla="*/ f76 f22 1"/>
                <a:gd name="f96" fmla="*/ f77 f21 1"/>
                <a:gd name="f97" fmla="*/ f78 f21 1"/>
                <a:gd name="f98" fmla="*/ f79 f22 1"/>
                <a:gd name="f99" fmla="*/ f80 f21 1"/>
                <a:gd name="f100" fmla="*/ f8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2" y="f93"/>
                </a:cxn>
                <a:cxn ang="f47">
                  <a:pos x="f94" y="f95"/>
                </a:cxn>
                <a:cxn ang="f47">
                  <a:pos x="f96" y="f95"/>
                </a:cxn>
                <a:cxn ang="f47">
                  <a:pos x="f97" y="f98"/>
                </a:cxn>
                <a:cxn ang="f47">
                  <a:pos x="f99" y="f100"/>
                </a:cxn>
              </a:cxnLst>
              <a:rect l="f82" t="f85" r="f83" b="f84"/>
              <a:pathLst>
                <a:path w="586871" h="47256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7" y="f16"/>
                  </a:lnTo>
                  <a:lnTo>
                    <a:pt x="f6" y="f18"/>
                  </a:lnTo>
                  <a:lnTo>
                    <a:pt x="f19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0" name="Freeform: Shape 1093">
              <a:extLst>
                <a:ext uri="{FF2B5EF4-FFF2-40B4-BE49-F238E27FC236}">
                  <a16:creationId xmlns:a16="http://schemas.microsoft.com/office/drawing/2014/main" id="{D61C1CD9-0C89-C5A3-4E04-226B12210AB0}"/>
                </a:ext>
              </a:extLst>
            </p:cNvPr>
            <p:cNvSpPr/>
            <p:nvPr/>
          </p:nvSpPr>
          <p:spPr>
            <a:xfrm>
              <a:off x="9871140" y="5530181"/>
              <a:ext cx="168679" cy="288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8677"/>
                <a:gd name="f7" fmla="val 288759"/>
                <a:gd name="f8" fmla="val 250"/>
                <a:gd name="f9" fmla="val 14245"/>
                <a:gd name="f10" fmla="val 2624"/>
                <a:gd name="f11" fmla="val 139195"/>
                <a:gd name="f12" fmla="val 3498"/>
                <a:gd name="f13" fmla="val 190549"/>
                <a:gd name="f14" fmla="val 3561"/>
                <a:gd name="f15" fmla="val 192998"/>
                <a:gd name="f16" fmla="val 2861"/>
                <a:gd name="f17" fmla="val 195397"/>
                <a:gd name="f18" fmla="val 1499"/>
                <a:gd name="f19" fmla="val 197421"/>
                <a:gd name="f20" fmla="val 67971"/>
                <a:gd name="f21" fmla="val 288760"/>
                <a:gd name="f22" fmla="val 68720"/>
                <a:gd name="f23" fmla="val 230158"/>
                <a:gd name="f24" fmla="+- 0 0 -90"/>
                <a:gd name="f25" fmla="*/ f3 1 168677"/>
                <a:gd name="f26" fmla="*/ f4 1 288759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68677"/>
                <a:gd name="f35" fmla="*/ f31 1 288759"/>
                <a:gd name="f36" fmla="*/ 250 f32 1"/>
                <a:gd name="f37" fmla="*/ 14245 f31 1"/>
                <a:gd name="f38" fmla="*/ 2624 f32 1"/>
                <a:gd name="f39" fmla="*/ 139195 f31 1"/>
                <a:gd name="f40" fmla="*/ 3498 f32 1"/>
                <a:gd name="f41" fmla="*/ 190549 f31 1"/>
                <a:gd name="f42" fmla="*/ 1499 f32 1"/>
                <a:gd name="f43" fmla="*/ 197421 f31 1"/>
                <a:gd name="f44" fmla="*/ 67971 f32 1"/>
                <a:gd name="f45" fmla="*/ 288760 f31 1"/>
                <a:gd name="f46" fmla="*/ 68720 f32 1"/>
                <a:gd name="f47" fmla="*/ 168677 f32 1"/>
                <a:gd name="f48" fmla="*/ 230158 f31 1"/>
                <a:gd name="f49" fmla="*/ 0 f32 1"/>
                <a:gd name="f50" fmla="*/ 0 f31 1"/>
                <a:gd name="f51" fmla="+- f33 0 f1"/>
                <a:gd name="f52" fmla="*/ f36 1 168677"/>
                <a:gd name="f53" fmla="*/ f37 1 288759"/>
                <a:gd name="f54" fmla="*/ f38 1 168677"/>
                <a:gd name="f55" fmla="*/ f39 1 288759"/>
                <a:gd name="f56" fmla="*/ f40 1 168677"/>
                <a:gd name="f57" fmla="*/ f41 1 288759"/>
                <a:gd name="f58" fmla="*/ f42 1 168677"/>
                <a:gd name="f59" fmla="*/ f43 1 288759"/>
                <a:gd name="f60" fmla="*/ f44 1 168677"/>
                <a:gd name="f61" fmla="*/ f45 1 288759"/>
                <a:gd name="f62" fmla="*/ f46 1 168677"/>
                <a:gd name="f63" fmla="*/ f47 1 168677"/>
                <a:gd name="f64" fmla="*/ f48 1 288759"/>
                <a:gd name="f65" fmla="*/ f49 1 168677"/>
                <a:gd name="f66" fmla="*/ f50 1 288759"/>
                <a:gd name="f67" fmla="*/ f27 1 f34"/>
                <a:gd name="f68" fmla="*/ f28 1 f34"/>
                <a:gd name="f69" fmla="*/ f27 1 f35"/>
                <a:gd name="f70" fmla="*/ f29 1 f35"/>
                <a:gd name="f71" fmla="*/ f52 1 f34"/>
                <a:gd name="f72" fmla="*/ f53 1 f35"/>
                <a:gd name="f73" fmla="*/ f54 1 f34"/>
                <a:gd name="f74" fmla="*/ f55 1 f35"/>
                <a:gd name="f75" fmla="*/ f56 1 f34"/>
                <a:gd name="f76" fmla="*/ f57 1 f35"/>
                <a:gd name="f77" fmla="*/ f58 1 f34"/>
                <a:gd name="f78" fmla="*/ f59 1 f35"/>
                <a:gd name="f79" fmla="*/ f60 1 f34"/>
                <a:gd name="f80" fmla="*/ f61 1 f35"/>
                <a:gd name="f81" fmla="*/ f62 1 f34"/>
                <a:gd name="f82" fmla="*/ f63 1 f34"/>
                <a:gd name="f83" fmla="*/ f64 1 f35"/>
                <a:gd name="f84" fmla="*/ f65 1 f34"/>
                <a:gd name="f85" fmla="*/ f66 1 f35"/>
                <a:gd name="f86" fmla="*/ f67 f25 1"/>
                <a:gd name="f87" fmla="*/ f68 f25 1"/>
                <a:gd name="f88" fmla="*/ f70 f26 1"/>
                <a:gd name="f89" fmla="*/ f69 f26 1"/>
                <a:gd name="f90" fmla="*/ f71 f25 1"/>
                <a:gd name="f91" fmla="*/ f72 f26 1"/>
                <a:gd name="f92" fmla="*/ f73 f25 1"/>
                <a:gd name="f93" fmla="*/ f74 f26 1"/>
                <a:gd name="f94" fmla="*/ f75 f25 1"/>
                <a:gd name="f95" fmla="*/ f76 f26 1"/>
                <a:gd name="f96" fmla="*/ f77 f25 1"/>
                <a:gd name="f97" fmla="*/ f78 f26 1"/>
                <a:gd name="f98" fmla="*/ f79 f25 1"/>
                <a:gd name="f99" fmla="*/ f80 f26 1"/>
                <a:gd name="f100" fmla="*/ f81 f25 1"/>
                <a:gd name="f101" fmla="*/ f82 f25 1"/>
                <a:gd name="f102" fmla="*/ f83 f26 1"/>
                <a:gd name="f103" fmla="*/ f84 f25 1"/>
                <a:gd name="f104" fmla="*/ f85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98" y="f99"/>
                </a:cxn>
                <a:cxn ang="f51">
                  <a:pos x="f100" y="f99"/>
                </a:cxn>
                <a:cxn ang="f51">
                  <a:pos x="f101" y="f102"/>
                </a:cxn>
                <a:cxn ang="f51">
                  <a:pos x="f103" y="f104"/>
                </a:cxn>
              </a:cxnLst>
              <a:rect l="f86" t="f89" r="f87" b="f88"/>
              <a:pathLst>
                <a:path w="168677" h="28875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20" y="f21"/>
                  </a:lnTo>
                  <a:lnTo>
                    <a:pt x="f22" y="f21"/>
                  </a:lnTo>
                  <a:lnTo>
                    <a:pt x="f6" y="f23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1" name="Freeform: Shape 1094">
              <a:extLst>
                <a:ext uri="{FF2B5EF4-FFF2-40B4-BE49-F238E27FC236}">
                  <a16:creationId xmlns:a16="http://schemas.microsoft.com/office/drawing/2014/main" id="{2134E004-6126-E843-D35B-A15E73AE1D04}"/>
                </a:ext>
              </a:extLst>
            </p:cNvPr>
            <p:cNvSpPr/>
            <p:nvPr/>
          </p:nvSpPr>
          <p:spPr>
            <a:xfrm>
              <a:off x="5460421" y="2711296"/>
              <a:ext cx="1735622" cy="15193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5625"/>
                <a:gd name="f7" fmla="val 1519394"/>
                <a:gd name="f8" fmla="val 410698"/>
                <a:gd name="f9" fmla="val 609737"/>
                <a:gd name="f10" fmla="val 1422433"/>
                <a:gd name="f11" fmla="val 255140"/>
                <a:gd name="f12" fmla="val 820923"/>
                <a:gd name="f13" fmla="val 252328"/>
                <a:gd name="f14" fmla="val 815987"/>
                <a:gd name="f15" fmla="val 253202"/>
                <a:gd name="f16" fmla="val 809777"/>
                <a:gd name="f17" fmla="val 257264"/>
                <a:gd name="f18" fmla="val 805804"/>
                <a:gd name="f19" fmla="val 260702"/>
                <a:gd name="f20" fmla="val 802917"/>
                <a:gd name="f21" fmla="val 265824"/>
                <a:gd name="f22" fmla="val 803380"/>
                <a:gd name="f23" fmla="val 268705"/>
                <a:gd name="f24" fmla="val 806816"/>
                <a:gd name="f25" fmla="val 269119"/>
                <a:gd name="f26" fmla="val 807303"/>
                <a:gd name="f27" fmla="val 269472"/>
                <a:gd name="f28" fmla="val 807853"/>
                <a:gd name="f29" fmla="val 269758"/>
                <a:gd name="f30" fmla="val 808428"/>
                <a:gd name="f31" fmla="val 809052"/>
                <a:gd name="f32" fmla="val 123951"/>
                <a:gd name="f33" fmla="val 1718258"/>
                <a:gd name="f34" fmla="val 796433"/>
                <a:gd name="f35" fmla="val 3374"/>
                <a:gd name="f36" fmla="val 811177"/>
                <a:gd name="f37" fmla="+- 0 0 -90"/>
                <a:gd name="f38" fmla="*/ f3 1 1735625"/>
                <a:gd name="f39" fmla="*/ f4 1 1519394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735625"/>
                <a:gd name="f48" fmla="*/ f44 1 1519394"/>
                <a:gd name="f49" fmla="*/ 410698 f45 1"/>
                <a:gd name="f50" fmla="*/ 1519394 f44 1"/>
                <a:gd name="f51" fmla="*/ 609737 f45 1"/>
                <a:gd name="f52" fmla="*/ 1422433 f44 1"/>
                <a:gd name="f53" fmla="*/ 255140 f45 1"/>
                <a:gd name="f54" fmla="*/ 820923 f44 1"/>
                <a:gd name="f55" fmla="*/ 257264 f45 1"/>
                <a:gd name="f56" fmla="*/ 805804 f44 1"/>
                <a:gd name="f57" fmla="*/ 268705 f45 1"/>
                <a:gd name="f58" fmla="*/ 806816 f44 1"/>
                <a:gd name="f59" fmla="*/ 269758 f45 1"/>
                <a:gd name="f60" fmla="*/ 808428 f44 1"/>
                <a:gd name="f61" fmla="*/ 809052 f44 1"/>
                <a:gd name="f62" fmla="*/ 1735625 f45 1"/>
                <a:gd name="f63" fmla="*/ 123951 f44 1"/>
                <a:gd name="f64" fmla="*/ 1718258 f45 1"/>
                <a:gd name="f65" fmla="*/ 0 f44 1"/>
                <a:gd name="f66" fmla="*/ 0 f45 1"/>
                <a:gd name="f67" fmla="*/ 796433 f44 1"/>
                <a:gd name="f68" fmla="*/ 3374 f45 1"/>
                <a:gd name="f69" fmla="*/ 811177 f44 1"/>
                <a:gd name="f70" fmla="+- f46 0 f1"/>
                <a:gd name="f71" fmla="*/ f49 1 1735625"/>
                <a:gd name="f72" fmla="*/ f50 1 1519394"/>
                <a:gd name="f73" fmla="*/ f51 1 1735625"/>
                <a:gd name="f74" fmla="*/ f52 1 1519394"/>
                <a:gd name="f75" fmla="*/ f53 1 1735625"/>
                <a:gd name="f76" fmla="*/ f54 1 1519394"/>
                <a:gd name="f77" fmla="*/ f55 1 1735625"/>
                <a:gd name="f78" fmla="*/ f56 1 1519394"/>
                <a:gd name="f79" fmla="*/ f57 1 1735625"/>
                <a:gd name="f80" fmla="*/ f58 1 1519394"/>
                <a:gd name="f81" fmla="*/ f59 1 1735625"/>
                <a:gd name="f82" fmla="*/ f60 1 1519394"/>
                <a:gd name="f83" fmla="*/ f61 1 1519394"/>
                <a:gd name="f84" fmla="*/ f62 1 1735625"/>
                <a:gd name="f85" fmla="*/ f63 1 1519394"/>
                <a:gd name="f86" fmla="*/ f64 1 1735625"/>
                <a:gd name="f87" fmla="*/ f65 1 1519394"/>
                <a:gd name="f88" fmla="*/ f66 1 1735625"/>
                <a:gd name="f89" fmla="*/ f67 1 1519394"/>
                <a:gd name="f90" fmla="*/ f68 1 1735625"/>
                <a:gd name="f91" fmla="*/ f69 1 1519394"/>
                <a:gd name="f92" fmla="*/ f40 1 f47"/>
                <a:gd name="f93" fmla="*/ f41 1 f47"/>
                <a:gd name="f94" fmla="*/ f40 1 f48"/>
                <a:gd name="f95" fmla="*/ f42 1 f48"/>
                <a:gd name="f96" fmla="*/ f71 1 f47"/>
                <a:gd name="f97" fmla="*/ f72 1 f48"/>
                <a:gd name="f98" fmla="*/ f73 1 f47"/>
                <a:gd name="f99" fmla="*/ f74 1 f48"/>
                <a:gd name="f100" fmla="*/ f75 1 f47"/>
                <a:gd name="f101" fmla="*/ f76 1 f48"/>
                <a:gd name="f102" fmla="*/ f77 1 f47"/>
                <a:gd name="f103" fmla="*/ f78 1 f48"/>
                <a:gd name="f104" fmla="*/ f79 1 f47"/>
                <a:gd name="f105" fmla="*/ f80 1 f48"/>
                <a:gd name="f106" fmla="*/ f81 1 f47"/>
                <a:gd name="f107" fmla="*/ f82 1 f48"/>
                <a:gd name="f108" fmla="*/ f83 1 f48"/>
                <a:gd name="f109" fmla="*/ f84 1 f47"/>
                <a:gd name="f110" fmla="*/ f85 1 f48"/>
                <a:gd name="f111" fmla="*/ f86 1 f47"/>
                <a:gd name="f112" fmla="*/ f87 1 f48"/>
                <a:gd name="f113" fmla="*/ f88 1 f47"/>
                <a:gd name="f114" fmla="*/ f89 1 f48"/>
                <a:gd name="f115" fmla="*/ f90 1 f47"/>
                <a:gd name="f116" fmla="*/ f91 1 f48"/>
                <a:gd name="f117" fmla="*/ f92 f38 1"/>
                <a:gd name="f118" fmla="*/ f93 f38 1"/>
                <a:gd name="f119" fmla="*/ f95 f39 1"/>
                <a:gd name="f120" fmla="*/ f94 f39 1"/>
                <a:gd name="f121" fmla="*/ f96 f38 1"/>
                <a:gd name="f122" fmla="*/ f97 f39 1"/>
                <a:gd name="f123" fmla="*/ f98 f38 1"/>
                <a:gd name="f124" fmla="*/ f99 f39 1"/>
                <a:gd name="f125" fmla="*/ f100 f38 1"/>
                <a:gd name="f126" fmla="*/ f101 f39 1"/>
                <a:gd name="f127" fmla="*/ f102 f38 1"/>
                <a:gd name="f128" fmla="*/ f103 f39 1"/>
                <a:gd name="f129" fmla="*/ f104 f38 1"/>
                <a:gd name="f130" fmla="*/ f105 f39 1"/>
                <a:gd name="f131" fmla="*/ f106 f38 1"/>
                <a:gd name="f132" fmla="*/ f107 f39 1"/>
                <a:gd name="f133" fmla="*/ f108 f39 1"/>
                <a:gd name="f134" fmla="*/ f109 f38 1"/>
                <a:gd name="f135" fmla="*/ f110 f39 1"/>
                <a:gd name="f136" fmla="*/ f111 f38 1"/>
                <a:gd name="f137" fmla="*/ f112 f39 1"/>
                <a:gd name="f138" fmla="*/ f113 f38 1"/>
                <a:gd name="f139" fmla="*/ f114 f39 1"/>
                <a:gd name="f140" fmla="*/ f115 f38 1"/>
                <a:gd name="f141" fmla="*/ f116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9" y="f130"/>
                </a:cxn>
                <a:cxn ang="f70">
                  <a:pos x="f131" y="f132"/>
                </a:cxn>
                <a:cxn ang="f70">
                  <a:pos x="f131" y="f133"/>
                </a:cxn>
                <a:cxn ang="f70">
                  <a:pos x="f134" y="f135"/>
                </a:cxn>
                <a:cxn ang="f70">
                  <a:pos x="f134" y="f135"/>
                </a:cxn>
                <a:cxn ang="f70">
                  <a:pos x="f136" y="f137"/>
                </a:cxn>
                <a:cxn ang="f70">
                  <a:pos x="f138" y="f139"/>
                </a:cxn>
                <a:cxn ang="f70">
                  <a:pos x="f140" y="f141"/>
                </a:cxn>
              </a:cxnLst>
              <a:rect l="f117" t="f120" r="f118" b="f119"/>
              <a:pathLst>
                <a:path w="1735625" h="1519394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29" y="f31"/>
                  </a:lnTo>
                  <a:lnTo>
                    <a:pt x="f6" y="f32"/>
                  </a:lnTo>
                  <a:lnTo>
                    <a:pt x="f6" y="f32"/>
                  </a:lnTo>
                  <a:lnTo>
                    <a:pt x="f33" y="f5"/>
                  </a:lnTo>
                  <a:lnTo>
                    <a:pt x="f5" y="f34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2" name="Freeform: Shape 1095">
              <a:extLst>
                <a:ext uri="{FF2B5EF4-FFF2-40B4-BE49-F238E27FC236}">
                  <a16:creationId xmlns:a16="http://schemas.microsoft.com/office/drawing/2014/main" id="{8EEDFA2B-3A3C-6D95-716B-B16D9E0B9221}"/>
                </a:ext>
              </a:extLst>
            </p:cNvPr>
            <p:cNvSpPr/>
            <p:nvPr/>
          </p:nvSpPr>
          <p:spPr>
            <a:xfrm>
              <a:off x="5466420" y="3533726"/>
              <a:ext cx="694697" cy="20395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4699"/>
                <a:gd name="f7" fmla="val 2039561"/>
                <a:gd name="f8" fmla="val 402576"/>
                <a:gd name="f9" fmla="val 699721"/>
                <a:gd name="f10" fmla="val 309116"/>
                <a:gd name="f11" fmla="val 1340466"/>
                <a:gd name="f12" fmla="val 694700"/>
                <a:gd name="f13" fmla="val 2039562"/>
                <a:gd name="f14" fmla="val 608237"/>
                <a:gd name="f15" fmla="val 1642845"/>
                <a:gd name="f16" fmla="+- 0 0 -90"/>
                <a:gd name="f17" fmla="*/ f3 1 694699"/>
                <a:gd name="f18" fmla="*/ f4 1 203956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94699"/>
                <a:gd name="f27" fmla="*/ f23 1 2039561"/>
                <a:gd name="f28" fmla="*/ 402576 f24 1"/>
                <a:gd name="f29" fmla="*/ 699721 f23 1"/>
                <a:gd name="f30" fmla="*/ 0 f24 1"/>
                <a:gd name="f31" fmla="*/ 0 f23 1"/>
                <a:gd name="f32" fmla="*/ 309116 f24 1"/>
                <a:gd name="f33" fmla="*/ 1340466 f23 1"/>
                <a:gd name="f34" fmla="*/ 694700 f24 1"/>
                <a:gd name="f35" fmla="*/ 2039562 f23 1"/>
                <a:gd name="f36" fmla="*/ 608237 f24 1"/>
                <a:gd name="f37" fmla="*/ 1642845 f23 1"/>
                <a:gd name="f38" fmla="+- f25 0 f1"/>
                <a:gd name="f39" fmla="*/ f28 1 694699"/>
                <a:gd name="f40" fmla="*/ f29 1 2039561"/>
                <a:gd name="f41" fmla="*/ f30 1 694699"/>
                <a:gd name="f42" fmla="*/ f31 1 2039561"/>
                <a:gd name="f43" fmla="*/ f32 1 694699"/>
                <a:gd name="f44" fmla="*/ f33 1 2039561"/>
                <a:gd name="f45" fmla="*/ f34 1 694699"/>
                <a:gd name="f46" fmla="*/ f35 1 2039561"/>
                <a:gd name="f47" fmla="*/ f36 1 694699"/>
                <a:gd name="f48" fmla="*/ f37 1 2039561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694699" h="2039561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3" name="Freeform: Shape 1096">
              <a:extLst>
                <a:ext uri="{FF2B5EF4-FFF2-40B4-BE49-F238E27FC236}">
                  <a16:creationId xmlns:a16="http://schemas.microsoft.com/office/drawing/2014/main" id="{F5EF4989-AD13-5CE9-DDDC-1139BCC3E7D7}"/>
                </a:ext>
              </a:extLst>
            </p:cNvPr>
            <p:cNvSpPr/>
            <p:nvPr/>
          </p:nvSpPr>
          <p:spPr>
            <a:xfrm>
              <a:off x="10208992" y="480188"/>
              <a:ext cx="313364" cy="1838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3364"/>
                <a:gd name="f7" fmla="val 183801"/>
                <a:gd name="f8" fmla="val 79718"/>
                <a:gd name="f9" fmla="val 232524"/>
                <a:gd name="f10" fmla="val 102959"/>
                <a:gd name="f11" fmla="val 80215"/>
                <a:gd name="f12" fmla="val 183802"/>
                <a:gd name="f13" fmla="+- 0 0 -90"/>
                <a:gd name="f14" fmla="*/ f3 1 313364"/>
                <a:gd name="f15" fmla="*/ f4 1 18380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13364"/>
                <a:gd name="f24" fmla="*/ f20 1 183801"/>
                <a:gd name="f25" fmla="*/ 313364 f21 1"/>
                <a:gd name="f26" fmla="*/ 79718 f20 1"/>
                <a:gd name="f27" fmla="*/ 232524 f21 1"/>
                <a:gd name="f28" fmla="*/ 0 f20 1"/>
                <a:gd name="f29" fmla="*/ 0 f21 1"/>
                <a:gd name="f30" fmla="*/ 102959 f20 1"/>
                <a:gd name="f31" fmla="*/ 80215 f21 1"/>
                <a:gd name="f32" fmla="*/ 183802 f20 1"/>
                <a:gd name="f33" fmla="+- f22 0 f1"/>
                <a:gd name="f34" fmla="*/ f25 1 313364"/>
                <a:gd name="f35" fmla="*/ f26 1 183801"/>
                <a:gd name="f36" fmla="*/ f27 1 313364"/>
                <a:gd name="f37" fmla="*/ f28 1 183801"/>
                <a:gd name="f38" fmla="*/ f29 1 313364"/>
                <a:gd name="f39" fmla="*/ f30 1 183801"/>
                <a:gd name="f40" fmla="*/ f31 1 313364"/>
                <a:gd name="f41" fmla="*/ f32 1 183801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313364" h="183801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4" name="Freeform: Shape 1097">
              <a:extLst>
                <a:ext uri="{FF2B5EF4-FFF2-40B4-BE49-F238E27FC236}">
                  <a16:creationId xmlns:a16="http://schemas.microsoft.com/office/drawing/2014/main" id="{7825237A-E8CE-1322-83CA-DEC13DF41D7B}"/>
                </a:ext>
              </a:extLst>
            </p:cNvPr>
            <p:cNvSpPr/>
            <p:nvPr/>
          </p:nvSpPr>
          <p:spPr>
            <a:xfrm>
              <a:off x="10532854" y="554656"/>
              <a:ext cx="1671532" cy="7215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1528"/>
                <a:gd name="f7" fmla="val 721587"/>
                <a:gd name="f8" fmla="val 1624"/>
                <a:gd name="f9" fmla="val 601385"/>
                <a:gd name="f10" fmla="val 1255958"/>
                <a:gd name="f11" fmla="val 134321"/>
                <a:gd name="f12" fmla="val 1256957"/>
                <a:gd name="f13" fmla="val 516044"/>
                <a:gd name="f14" fmla="val 337365"/>
                <a:gd name="f15" fmla="val 1299813"/>
                <a:gd name="f16" fmla="+- 0 0 -90"/>
                <a:gd name="f17" fmla="*/ f3 1 1671528"/>
                <a:gd name="f18" fmla="*/ f4 1 72158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671528"/>
                <a:gd name="f27" fmla="*/ f23 1 721587"/>
                <a:gd name="f28" fmla="*/ 1624 f24 1"/>
                <a:gd name="f29" fmla="*/ 601385 f23 1"/>
                <a:gd name="f30" fmla="*/ 0 f24 1"/>
                <a:gd name="f31" fmla="*/ 721587 f23 1"/>
                <a:gd name="f32" fmla="*/ 1255958 f24 1"/>
                <a:gd name="f33" fmla="*/ 134321 f23 1"/>
                <a:gd name="f34" fmla="*/ 1256957 f24 1"/>
                <a:gd name="f35" fmla="*/ 1671528 f24 1"/>
                <a:gd name="f36" fmla="*/ 516044 f23 1"/>
                <a:gd name="f37" fmla="*/ 337365 f23 1"/>
                <a:gd name="f38" fmla="*/ 1299813 f24 1"/>
                <a:gd name="f39" fmla="*/ 0 f23 1"/>
                <a:gd name="f40" fmla="+- f25 0 f1"/>
                <a:gd name="f41" fmla="*/ f28 1 1671528"/>
                <a:gd name="f42" fmla="*/ f29 1 721587"/>
                <a:gd name="f43" fmla="*/ f30 1 1671528"/>
                <a:gd name="f44" fmla="*/ f31 1 721587"/>
                <a:gd name="f45" fmla="*/ f32 1 1671528"/>
                <a:gd name="f46" fmla="*/ f33 1 721587"/>
                <a:gd name="f47" fmla="*/ f34 1 1671528"/>
                <a:gd name="f48" fmla="*/ f35 1 1671528"/>
                <a:gd name="f49" fmla="*/ f36 1 721587"/>
                <a:gd name="f50" fmla="*/ f37 1 721587"/>
                <a:gd name="f51" fmla="*/ f38 1 1671528"/>
                <a:gd name="f52" fmla="*/ f39 1 721587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6"/>
                <a:gd name="f60" fmla="*/ f44 1 f27"/>
                <a:gd name="f61" fmla="*/ f45 1 f26"/>
                <a:gd name="f62" fmla="*/ f46 1 f27"/>
                <a:gd name="f63" fmla="*/ f47 1 f26"/>
                <a:gd name="f64" fmla="*/ f48 1 f26"/>
                <a:gd name="f65" fmla="*/ f49 1 f27"/>
                <a:gd name="f66" fmla="*/ f50 1 f27"/>
                <a:gd name="f67" fmla="*/ f51 1 f26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7 1"/>
                <a:gd name="f76" fmla="*/ f60 f18 1"/>
                <a:gd name="f77" fmla="*/ f61 f17 1"/>
                <a:gd name="f78" fmla="*/ f62 f18 1"/>
                <a:gd name="f79" fmla="*/ f63 f17 1"/>
                <a:gd name="f80" fmla="*/ f64 f17 1"/>
                <a:gd name="f81" fmla="*/ f65 f18 1"/>
                <a:gd name="f82" fmla="*/ f66 f18 1"/>
                <a:gd name="f83" fmla="*/ f67 f17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78"/>
                </a:cxn>
                <a:cxn ang="f40">
                  <a:pos x="f79" y="f78"/>
                </a:cxn>
                <a:cxn ang="f40">
                  <a:pos x="f79" y="f78"/>
                </a:cxn>
                <a:cxn ang="f40">
                  <a:pos x="f80" y="f81"/>
                </a:cxn>
                <a:cxn ang="f40">
                  <a:pos x="f80" y="f82"/>
                </a:cxn>
                <a:cxn ang="f40">
                  <a:pos x="f83" y="f84"/>
                </a:cxn>
              </a:cxnLst>
              <a:rect l="f69" t="f72" r="f70" b="f71"/>
              <a:pathLst>
                <a:path w="1671528" h="721587">
                  <a:moveTo>
                    <a:pt x="f8" y="f9"/>
                  </a:moveTo>
                  <a:lnTo>
                    <a:pt x="f5" y="f7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6" y="f13"/>
                  </a:lnTo>
                  <a:lnTo>
                    <a:pt x="f6" y="f14"/>
                  </a:lnTo>
                  <a:lnTo>
                    <a:pt x="f15" y="f5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5" name="Freeform: Shape 1098">
              <a:extLst>
                <a:ext uri="{FF2B5EF4-FFF2-40B4-BE49-F238E27FC236}">
                  <a16:creationId xmlns:a16="http://schemas.microsoft.com/office/drawing/2014/main" id="{58737976-4659-084E-BD5F-2F349993B7A2}"/>
                </a:ext>
              </a:extLst>
            </p:cNvPr>
            <p:cNvSpPr/>
            <p:nvPr/>
          </p:nvSpPr>
          <p:spPr>
            <a:xfrm>
              <a:off x="7786042" y="1315236"/>
              <a:ext cx="2404963" cy="12381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04960"/>
                <a:gd name="f7" fmla="val 1238131"/>
                <a:gd name="f8" fmla="val 2404961"/>
                <a:gd name="f9" fmla="val 120702"/>
                <a:gd name="f10" fmla="val 118578"/>
                <a:gd name="f11" fmla="val 2404836"/>
                <a:gd name="f12" fmla="val 1114556"/>
                <a:gd name="f13" fmla="val 13869"/>
                <a:gd name="f14" fmla="+- 0 0 -90"/>
                <a:gd name="f15" fmla="*/ f3 1 2404960"/>
                <a:gd name="f16" fmla="*/ f4 1 123813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404960"/>
                <a:gd name="f25" fmla="*/ f21 1 1238131"/>
                <a:gd name="f26" fmla="*/ 2404961 f22 1"/>
                <a:gd name="f27" fmla="*/ 120702 f21 1"/>
                <a:gd name="f28" fmla="*/ 118578 f21 1"/>
                <a:gd name="f29" fmla="*/ 2404836 f22 1"/>
                <a:gd name="f30" fmla="*/ 0 f21 1"/>
                <a:gd name="f31" fmla="*/ 0 f22 1"/>
                <a:gd name="f32" fmla="*/ 1114556 f21 1"/>
                <a:gd name="f33" fmla="*/ 13869 f22 1"/>
                <a:gd name="f34" fmla="*/ 1238131 f21 1"/>
                <a:gd name="f35" fmla="+- f23 0 f1"/>
                <a:gd name="f36" fmla="*/ f26 1 2404960"/>
                <a:gd name="f37" fmla="*/ f27 1 1238131"/>
                <a:gd name="f38" fmla="*/ f28 1 1238131"/>
                <a:gd name="f39" fmla="*/ f29 1 2404960"/>
                <a:gd name="f40" fmla="*/ f30 1 1238131"/>
                <a:gd name="f41" fmla="*/ f31 1 2404960"/>
                <a:gd name="f42" fmla="*/ f32 1 1238131"/>
                <a:gd name="f43" fmla="*/ f33 1 2404960"/>
                <a:gd name="f44" fmla="*/ f34 1 1238131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5"/>
                <a:gd name="f52" fmla="*/ f39 1 f24"/>
                <a:gd name="f53" fmla="*/ f40 1 f25"/>
                <a:gd name="f54" fmla="*/ f41 1 f24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6 1"/>
                <a:gd name="f65" fmla="*/ f52 f15 1"/>
                <a:gd name="f66" fmla="*/ f53 f16 1"/>
                <a:gd name="f67" fmla="*/ f54 f15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2" y="f64"/>
                </a:cxn>
                <a:cxn ang="f35">
                  <a:pos x="f65" y="f66"/>
                </a:cxn>
                <a:cxn ang="f35">
                  <a:pos x="f67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2404960" h="1238131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13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6" name="Freeform: Shape 1099">
              <a:extLst>
                <a:ext uri="{FF2B5EF4-FFF2-40B4-BE49-F238E27FC236}">
                  <a16:creationId xmlns:a16="http://schemas.microsoft.com/office/drawing/2014/main" id="{435AF182-BDB3-6334-275C-0F158B0DB5A5}"/>
                </a:ext>
              </a:extLst>
            </p:cNvPr>
            <p:cNvSpPr/>
            <p:nvPr/>
          </p:nvSpPr>
          <p:spPr>
            <a:xfrm>
              <a:off x="10527606" y="694605"/>
              <a:ext cx="1260326" cy="15233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0330"/>
                <a:gd name="f7" fmla="val 1523392"/>
                <a:gd name="f8" fmla="val 168052"/>
                <a:gd name="f9" fmla="val 1159413"/>
                <a:gd name="f10" fmla="val 169177"/>
                <a:gd name="f11" fmla="val 1161162"/>
                <a:gd name="f12" fmla="val 169802"/>
                <a:gd name="f13" fmla="val 1162287"/>
                <a:gd name="f14" fmla="val 170051"/>
                <a:gd name="f15" fmla="val 1162911"/>
                <a:gd name="f16" fmla="val 1164536"/>
                <a:gd name="f17" fmla="val 170114"/>
                <a:gd name="f18" fmla="val 1165373"/>
                <a:gd name="f19" fmla="val 1166198"/>
                <a:gd name="f20" fmla="val 1167035"/>
                <a:gd name="f21" fmla="val 166678"/>
                <a:gd name="f22" fmla="val 1327471"/>
                <a:gd name="f23" fmla="val 298246"/>
                <a:gd name="f24" fmla="val 1263871"/>
                <a:gd name="f25" fmla="val 299121"/>
                <a:gd name="f26" fmla="val 299496"/>
                <a:gd name="f27" fmla="val 300120"/>
                <a:gd name="f28" fmla="val 1263759"/>
                <a:gd name="f29" fmla="val 300745"/>
                <a:gd name="f30" fmla="val 301370"/>
                <a:gd name="f31" fmla="val 303119"/>
                <a:gd name="f32" fmla="val 304743"/>
                <a:gd name="f33" fmla="val 305368"/>
                <a:gd name="f34" fmla="val 1264171"/>
                <a:gd name="f35" fmla="val 305955"/>
                <a:gd name="f36" fmla="val 1264546"/>
                <a:gd name="f37" fmla="val 306493"/>
                <a:gd name="f38" fmla="val 1264996"/>
                <a:gd name="f39" fmla="val 307242"/>
                <a:gd name="f40" fmla="val 307492"/>
                <a:gd name="f41" fmla="val 1265745"/>
                <a:gd name="f42" fmla="val 516277"/>
                <a:gd name="f43" fmla="val 1486157"/>
                <a:gd name="f44" fmla="val 517401"/>
                <a:gd name="f45" fmla="val 1487907"/>
                <a:gd name="f46" fmla="val 1489031"/>
                <a:gd name="f47" fmla="val 518276"/>
                <a:gd name="f48" fmla="val 1489656"/>
                <a:gd name="f49" fmla="val 1491405"/>
                <a:gd name="f50" fmla="val 518326"/>
                <a:gd name="f51" fmla="val 1492193"/>
                <a:gd name="f52" fmla="val 1492992"/>
                <a:gd name="f53" fmla="val 1493779"/>
                <a:gd name="f54" fmla="val 517151"/>
                <a:gd name="f55" fmla="val 1523393"/>
                <a:gd name="f56" fmla="val 710693"/>
                <a:gd name="f57" fmla="val 1426181"/>
                <a:gd name="f58" fmla="val 711105"/>
                <a:gd name="f59" fmla="val 1426106"/>
                <a:gd name="f60" fmla="val 711530"/>
                <a:gd name="f61" fmla="val 711942"/>
                <a:gd name="f62" fmla="val 713817"/>
                <a:gd name="f63" fmla="val 715566"/>
                <a:gd name="f64" fmla="val 717190"/>
                <a:gd name="f65" fmla="val 717777"/>
                <a:gd name="f66" fmla="val 1426481"/>
                <a:gd name="f67" fmla="val 718327"/>
                <a:gd name="f68" fmla="val 1426856"/>
                <a:gd name="f69" fmla="val 718814"/>
                <a:gd name="f70" fmla="val 1427306"/>
                <a:gd name="f71" fmla="val 719939"/>
                <a:gd name="f72" fmla="val 1428056"/>
                <a:gd name="f73" fmla="val 738806"/>
                <a:gd name="f74" fmla="val 1447798"/>
                <a:gd name="f75" fmla="val 752050"/>
                <a:gd name="f76" fmla="val 1441050"/>
                <a:gd name="f77" fmla="val 974204"/>
                <a:gd name="f78" fmla="val 1328595"/>
                <a:gd name="f79" fmla="val 975578"/>
                <a:gd name="f80" fmla="val 977328"/>
                <a:gd name="f81" fmla="val 979077"/>
                <a:gd name="f82" fmla="val 980701"/>
                <a:gd name="f83" fmla="val 981288"/>
                <a:gd name="f84" fmla="val 1328895"/>
                <a:gd name="f85" fmla="val 981838"/>
                <a:gd name="f86" fmla="val 1329270"/>
                <a:gd name="f87" fmla="val 982325"/>
                <a:gd name="f88" fmla="val 1329720"/>
                <a:gd name="f89" fmla="val 982725"/>
                <a:gd name="f90" fmla="val 1329920"/>
                <a:gd name="f91" fmla="val 983100"/>
                <a:gd name="f92" fmla="val 1330182"/>
                <a:gd name="f93" fmla="val 983450"/>
                <a:gd name="f94" fmla="val 1330470"/>
                <a:gd name="f95" fmla="val 1012563"/>
                <a:gd name="f96" fmla="val 1360083"/>
                <a:gd name="f97" fmla="val 1172119"/>
                <a:gd name="f98" fmla="val 1279615"/>
                <a:gd name="f99" fmla="val 5248"/>
                <a:gd name="f100" fmla="val 585766"/>
                <a:gd name="f101" fmla="val 588141"/>
                <a:gd name="f102" fmla="val 981359"/>
                <a:gd name="f103" fmla="+- 0 0 -90"/>
                <a:gd name="f104" fmla="*/ f3 1 1260330"/>
                <a:gd name="f105" fmla="*/ f4 1 1523392"/>
                <a:gd name="f106" fmla="val f5"/>
                <a:gd name="f107" fmla="val f6"/>
                <a:gd name="f108" fmla="val f7"/>
                <a:gd name="f109" fmla="*/ f103 f0 1"/>
                <a:gd name="f110" fmla="+- f108 0 f106"/>
                <a:gd name="f111" fmla="+- f107 0 f106"/>
                <a:gd name="f112" fmla="*/ f109 1 f2"/>
                <a:gd name="f113" fmla="*/ f111 1 1260330"/>
                <a:gd name="f114" fmla="*/ f110 1 1523392"/>
                <a:gd name="f115" fmla="*/ 168052 f111 1"/>
                <a:gd name="f116" fmla="*/ 1159413 f110 1"/>
                <a:gd name="f117" fmla="*/ 169177 f111 1"/>
                <a:gd name="f118" fmla="*/ 1161162 f110 1"/>
                <a:gd name="f119" fmla="*/ 170051 f111 1"/>
                <a:gd name="f120" fmla="*/ 1162911 f110 1"/>
                <a:gd name="f121" fmla="*/ 1164536 f110 1"/>
                <a:gd name="f122" fmla="*/ 1167035 f110 1"/>
                <a:gd name="f123" fmla="*/ 166678 f111 1"/>
                <a:gd name="f124" fmla="*/ 1327471 f110 1"/>
                <a:gd name="f125" fmla="*/ 298246 f111 1"/>
                <a:gd name="f126" fmla="*/ 1263871 f110 1"/>
                <a:gd name="f127" fmla="*/ 299496 f111 1"/>
                <a:gd name="f128" fmla="*/ 301370 f111 1"/>
                <a:gd name="f129" fmla="*/ 303119 f111 1"/>
                <a:gd name="f130" fmla="*/ 304743 f111 1"/>
                <a:gd name="f131" fmla="*/ 306493 f111 1"/>
                <a:gd name="f132" fmla="*/ 1264996 f110 1"/>
                <a:gd name="f133" fmla="*/ 307492 f111 1"/>
                <a:gd name="f134" fmla="*/ 1265745 f110 1"/>
                <a:gd name="f135" fmla="*/ 516277 f111 1"/>
                <a:gd name="f136" fmla="*/ 1486157 f110 1"/>
                <a:gd name="f137" fmla="*/ 517401 f111 1"/>
                <a:gd name="f138" fmla="*/ 1487907 f110 1"/>
                <a:gd name="f139" fmla="*/ 518276 f111 1"/>
                <a:gd name="f140" fmla="*/ 1489656 f110 1"/>
                <a:gd name="f141" fmla="*/ 1491405 f110 1"/>
                <a:gd name="f142" fmla="*/ 1493779 f110 1"/>
                <a:gd name="f143" fmla="*/ 517151 f111 1"/>
                <a:gd name="f144" fmla="*/ 1523393 f110 1"/>
                <a:gd name="f145" fmla="*/ 710693 f111 1"/>
                <a:gd name="f146" fmla="*/ 1426181 f110 1"/>
                <a:gd name="f147" fmla="*/ 711942 f111 1"/>
                <a:gd name="f148" fmla="*/ 713817 f111 1"/>
                <a:gd name="f149" fmla="*/ 715566 f111 1"/>
                <a:gd name="f150" fmla="*/ 717190 f111 1"/>
                <a:gd name="f151" fmla="*/ 718814 f111 1"/>
                <a:gd name="f152" fmla="*/ 1427306 f110 1"/>
                <a:gd name="f153" fmla="*/ 719939 f111 1"/>
                <a:gd name="f154" fmla="*/ 1428056 f110 1"/>
                <a:gd name="f155" fmla="*/ 738806 f111 1"/>
                <a:gd name="f156" fmla="*/ 1447798 f110 1"/>
                <a:gd name="f157" fmla="*/ 752050 f111 1"/>
                <a:gd name="f158" fmla="*/ 1441050 f110 1"/>
                <a:gd name="f159" fmla="*/ 974204 f111 1"/>
                <a:gd name="f160" fmla="*/ 1328595 f110 1"/>
                <a:gd name="f161" fmla="*/ 975578 f111 1"/>
                <a:gd name="f162" fmla="*/ 977328 f111 1"/>
                <a:gd name="f163" fmla="*/ 979077 f111 1"/>
                <a:gd name="f164" fmla="*/ 980701 f111 1"/>
                <a:gd name="f165" fmla="*/ 982325 f111 1"/>
                <a:gd name="f166" fmla="*/ 1329720 f110 1"/>
                <a:gd name="f167" fmla="*/ 983450 f111 1"/>
                <a:gd name="f168" fmla="*/ 1330470 f110 1"/>
                <a:gd name="f169" fmla="*/ 1012563 f111 1"/>
                <a:gd name="f170" fmla="*/ 1360083 f110 1"/>
                <a:gd name="f171" fmla="*/ 1172119 f111 1"/>
                <a:gd name="f172" fmla="*/ 1279615 f110 1"/>
                <a:gd name="f173" fmla="*/ 1260330 f111 1"/>
                <a:gd name="f174" fmla="*/ 0 f110 1"/>
                <a:gd name="f175" fmla="*/ 5248 f111 1"/>
                <a:gd name="f176" fmla="*/ 585766 f110 1"/>
                <a:gd name="f177" fmla="*/ 588141 f110 1"/>
                <a:gd name="f178" fmla="*/ 0 f111 1"/>
                <a:gd name="f179" fmla="*/ 981359 f110 1"/>
                <a:gd name="f180" fmla="+- f112 0 f1"/>
                <a:gd name="f181" fmla="*/ f115 1 1260330"/>
                <a:gd name="f182" fmla="*/ f116 1 1523392"/>
                <a:gd name="f183" fmla="*/ f117 1 1260330"/>
                <a:gd name="f184" fmla="*/ f118 1 1523392"/>
                <a:gd name="f185" fmla="*/ f119 1 1260330"/>
                <a:gd name="f186" fmla="*/ f120 1 1523392"/>
                <a:gd name="f187" fmla="*/ f121 1 1523392"/>
                <a:gd name="f188" fmla="*/ f122 1 1523392"/>
                <a:gd name="f189" fmla="*/ f123 1 1260330"/>
                <a:gd name="f190" fmla="*/ f124 1 1523392"/>
                <a:gd name="f191" fmla="*/ f125 1 1260330"/>
                <a:gd name="f192" fmla="*/ f126 1 1523392"/>
                <a:gd name="f193" fmla="*/ f127 1 1260330"/>
                <a:gd name="f194" fmla="*/ f128 1 1260330"/>
                <a:gd name="f195" fmla="*/ f129 1 1260330"/>
                <a:gd name="f196" fmla="*/ f130 1 1260330"/>
                <a:gd name="f197" fmla="*/ f131 1 1260330"/>
                <a:gd name="f198" fmla="*/ f132 1 1523392"/>
                <a:gd name="f199" fmla="*/ f133 1 1260330"/>
                <a:gd name="f200" fmla="*/ f134 1 1523392"/>
                <a:gd name="f201" fmla="*/ f135 1 1260330"/>
                <a:gd name="f202" fmla="*/ f136 1 1523392"/>
                <a:gd name="f203" fmla="*/ f137 1 1260330"/>
                <a:gd name="f204" fmla="*/ f138 1 1523392"/>
                <a:gd name="f205" fmla="*/ f139 1 1260330"/>
                <a:gd name="f206" fmla="*/ f140 1 1523392"/>
                <a:gd name="f207" fmla="*/ f141 1 1523392"/>
                <a:gd name="f208" fmla="*/ f142 1 1523392"/>
                <a:gd name="f209" fmla="*/ f143 1 1260330"/>
                <a:gd name="f210" fmla="*/ f144 1 1523392"/>
                <a:gd name="f211" fmla="*/ f145 1 1260330"/>
                <a:gd name="f212" fmla="*/ f146 1 1523392"/>
                <a:gd name="f213" fmla="*/ f147 1 1260330"/>
                <a:gd name="f214" fmla="*/ f148 1 1260330"/>
                <a:gd name="f215" fmla="*/ f149 1 1260330"/>
                <a:gd name="f216" fmla="*/ f150 1 1260330"/>
                <a:gd name="f217" fmla="*/ f151 1 1260330"/>
                <a:gd name="f218" fmla="*/ f152 1 1523392"/>
                <a:gd name="f219" fmla="*/ f153 1 1260330"/>
                <a:gd name="f220" fmla="*/ f154 1 1523392"/>
                <a:gd name="f221" fmla="*/ f155 1 1260330"/>
                <a:gd name="f222" fmla="*/ f156 1 1523392"/>
                <a:gd name="f223" fmla="*/ f157 1 1260330"/>
                <a:gd name="f224" fmla="*/ f158 1 1523392"/>
                <a:gd name="f225" fmla="*/ f159 1 1260330"/>
                <a:gd name="f226" fmla="*/ f160 1 1523392"/>
                <a:gd name="f227" fmla="*/ f161 1 1260330"/>
                <a:gd name="f228" fmla="*/ f162 1 1260330"/>
                <a:gd name="f229" fmla="*/ f163 1 1260330"/>
                <a:gd name="f230" fmla="*/ f164 1 1260330"/>
                <a:gd name="f231" fmla="*/ f165 1 1260330"/>
                <a:gd name="f232" fmla="*/ f166 1 1523392"/>
                <a:gd name="f233" fmla="*/ f167 1 1260330"/>
                <a:gd name="f234" fmla="*/ f168 1 1523392"/>
                <a:gd name="f235" fmla="*/ f169 1 1260330"/>
                <a:gd name="f236" fmla="*/ f170 1 1523392"/>
                <a:gd name="f237" fmla="*/ f171 1 1260330"/>
                <a:gd name="f238" fmla="*/ f172 1 1523392"/>
                <a:gd name="f239" fmla="*/ f173 1 1260330"/>
                <a:gd name="f240" fmla="*/ f174 1 1523392"/>
                <a:gd name="f241" fmla="*/ f175 1 1260330"/>
                <a:gd name="f242" fmla="*/ f176 1 1523392"/>
                <a:gd name="f243" fmla="*/ f177 1 1523392"/>
                <a:gd name="f244" fmla="*/ f178 1 1260330"/>
                <a:gd name="f245" fmla="*/ f179 1 1523392"/>
                <a:gd name="f246" fmla="*/ f106 1 f113"/>
                <a:gd name="f247" fmla="*/ f107 1 f113"/>
                <a:gd name="f248" fmla="*/ f106 1 f114"/>
                <a:gd name="f249" fmla="*/ f108 1 f114"/>
                <a:gd name="f250" fmla="*/ f181 1 f113"/>
                <a:gd name="f251" fmla="*/ f182 1 f114"/>
                <a:gd name="f252" fmla="*/ f183 1 f113"/>
                <a:gd name="f253" fmla="*/ f184 1 f114"/>
                <a:gd name="f254" fmla="*/ f185 1 f113"/>
                <a:gd name="f255" fmla="*/ f186 1 f114"/>
                <a:gd name="f256" fmla="*/ f187 1 f114"/>
                <a:gd name="f257" fmla="*/ f188 1 f114"/>
                <a:gd name="f258" fmla="*/ f189 1 f113"/>
                <a:gd name="f259" fmla="*/ f190 1 f114"/>
                <a:gd name="f260" fmla="*/ f191 1 f113"/>
                <a:gd name="f261" fmla="*/ f192 1 f114"/>
                <a:gd name="f262" fmla="*/ f193 1 f113"/>
                <a:gd name="f263" fmla="*/ f194 1 f113"/>
                <a:gd name="f264" fmla="*/ f195 1 f113"/>
                <a:gd name="f265" fmla="*/ f196 1 f113"/>
                <a:gd name="f266" fmla="*/ f197 1 f113"/>
                <a:gd name="f267" fmla="*/ f198 1 f114"/>
                <a:gd name="f268" fmla="*/ f199 1 f113"/>
                <a:gd name="f269" fmla="*/ f200 1 f114"/>
                <a:gd name="f270" fmla="*/ f201 1 f113"/>
                <a:gd name="f271" fmla="*/ f202 1 f114"/>
                <a:gd name="f272" fmla="*/ f203 1 f113"/>
                <a:gd name="f273" fmla="*/ f204 1 f114"/>
                <a:gd name="f274" fmla="*/ f205 1 f113"/>
                <a:gd name="f275" fmla="*/ f206 1 f114"/>
                <a:gd name="f276" fmla="*/ f207 1 f114"/>
                <a:gd name="f277" fmla="*/ f208 1 f114"/>
                <a:gd name="f278" fmla="*/ f209 1 f113"/>
                <a:gd name="f279" fmla="*/ f210 1 f114"/>
                <a:gd name="f280" fmla="*/ f211 1 f113"/>
                <a:gd name="f281" fmla="*/ f212 1 f114"/>
                <a:gd name="f282" fmla="*/ f213 1 f113"/>
                <a:gd name="f283" fmla="*/ f214 1 f113"/>
                <a:gd name="f284" fmla="*/ f215 1 f113"/>
                <a:gd name="f285" fmla="*/ f216 1 f113"/>
                <a:gd name="f286" fmla="*/ f217 1 f113"/>
                <a:gd name="f287" fmla="*/ f218 1 f114"/>
                <a:gd name="f288" fmla="*/ f219 1 f113"/>
                <a:gd name="f289" fmla="*/ f220 1 f114"/>
                <a:gd name="f290" fmla="*/ f221 1 f113"/>
                <a:gd name="f291" fmla="*/ f222 1 f114"/>
                <a:gd name="f292" fmla="*/ f223 1 f113"/>
                <a:gd name="f293" fmla="*/ f224 1 f114"/>
                <a:gd name="f294" fmla="*/ f225 1 f113"/>
                <a:gd name="f295" fmla="*/ f226 1 f114"/>
                <a:gd name="f296" fmla="*/ f227 1 f113"/>
                <a:gd name="f297" fmla="*/ f228 1 f113"/>
                <a:gd name="f298" fmla="*/ f229 1 f113"/>
                <a:gd name="f299" fmla="*/ f230 1 f113"/>
                <a:gd name="f300" fmla="*/ f231 1 f113"/>
                <a:gd name="f301" fmla="*/ f232 1 f114"/>
                <a:gd name="f302" fmla="*/ f233 1 f113"/>
                <a:gd name="f303" fmla="*/ f234 1 f114"/>
                <a:gd name="f304" fmla="*/ f235 1 f113"/>
                <a:gd name="f305" fmla="*/ f236 1 f114"/>
                <a:gd name="f306" fmla="*/ f237 1 f113"/>
                <a:gd name="f307" fmla="*/ f238 1 f114"/>
                <a:gd name="f308" fmla="*/ f239 1 f113"/>
                <a:gd name="f309" fmla="*/ f240 1 f114"/>
                <a:gd name="f310" fmla="*/ f241 1 f113"/>
                <a:gd name="f311" fmla="*/ f242 1 f114"/>
                <a:gd name="f312" fmla="*/ f243 1 f114"/>
                <a:gd name="f313" fmla="*/ f244 1 f113"/>
                <a:gd name="f314" fmla="*/ f245 1 f114"/>
                <a:gd name="f315" fmla="*/ f246 f104 1"/>
                <a:gd name="f316" fmla="*/ f247 f104 1"/>
                <a:gd name="f317" fmla="*/ f249 f105 1"/>
                <a:gd name="f318" fmla="*/ f248 f105 1"/>
                <a:gd name="f319" fmla="*/ f250 f104 1"/>
                <a:gd name="f320" fmla="*/ f251 f105 1"/>
                <a:gd name="f321" fmla="*/ f252 f104 1"/>
                <a:gd name="f322" fmla="*/ f253 f105 1"/>
                <a:gd name="f323" fmla="*/ f254 f104 1"/>
                <a:gd name="f324" fmla="*/ f255 f105 1"/>
                <a:gd name="f325" fmla="*/ f256 f105 1"/>
                <a:gd name="f326" fmla="*/ f257 f105 1"/>
                <a:gd name="f327" fmla="*/ f258 f104 1"/>
                <a:gd name="f328" fmla="*/ f259 f105 1"/>
                <a:gd name="f329" fmla="*/ f260 f104 1"/>
                <a:gd name="f330" fmla="*/ f261 f105 1"/>
                <a:gd name="f331" fmla="*/ f262 f104 1"/>
                <a:gd name="f332" fmla="*/ f263 f104 1"/>
                <a:gd name="f333" fmla="*/ f264 f104 1"/>
                <a:gd name="f334" fmla="*/ f265 f104 1"/>
                <a:gd name="f335" fmla="*/ f266 f104 1"/>
                <a:gd name="f336" fmla="*/ f267 f105 1"/>
                <a:gd name="f337" fmla="*/ f268 f104 1"/>
                <a:gd name="f338" fmla="*/ f269 f105 1"/>
                <a:gd name="f339" fmla="*/ f270 f104 1"/>
                <a:gd name="f340" fmla="*/ f271 f105 1"/>
                <a:gd name="f341" fmla="*/ f272 f104 1"/>
                <a:gd name="f342" fmla="*/ f273 f105 1"/>
                <a:gd name="f343" fmla="*/ f274 f104 1"/>
                <a:gd name="f344" fmla="*/ f275 f105 1"/>
                <a:gd name="f345" fmla="*/ f276 f105 1"/>
                <a:gd name="f346" fmla="*/ f277 f105 1"/>
                <a:gd name="f347" fmla="*/ f278 f104 1"/>
                <a:gd name="f348" fmla="*/ f279 f105 1"/>
                <a:gd name="f349" fmla="*/ f280 f104 1"/>
                <a:gd name="f350" fmla="*/ f281 f105 1"/>
                <a:gd name="f351" fmla="*/ f282 f104 1"/>
                <a:gd name="f352" fmla="*/ f283 f104 1"/>
                <a:gd name="f353" fmla="*/ f284 f104 1"/>
                <a:gd name="f354" fmla="*/ f285 f104 1"/>
                <a:gd name="f355" fmla="*/ f286 f104 1"/>
                <a:gd name="f356" fmla="*/ f287 f105 1"/>
                <a:gd name="f357" fmla="*/ f288 f104 1"/>
                <a:gd name="f358" fmla="*/ f289 f105 1"/>
                <a:gd name="f359" fmla="*/ f290 f104 1"/>
                <a:gd name="f360" fmla="*/ f291 f105 1"/>
                <a:gd name="f361" fmla="*/ f292 f104 1"/>
                <a:gd name="f362" fmla="*/ f293 f105 1"/>
                <a:gd name="f363" fmla="*/ f294 f104 1"/>
                <a:gd name="f364" fmla="*/ f295 f105 1"/>
                <a:gd name="f365" fmla="*/ f296 f104 1"/>
                <a:gd name="f366" fmla="*/ f297 f104 1"/>
                <a:gd name="f367" fmla="*/ f298 f104 1"/>
                <a:gd name="f368" fmla="*/ f299 f104 1"/>
                <a:gd name="f369" fmla="*/ f300 f104 1"/>
                <a:gd name="f370" fmla="*/ f301 f105 1"/>
                <a:gd name="f371" fmla="*/ f302 f104 1"/>
                <a:gd name="f372" fmla="*/ f303 f105 1"/>
                <a:gd name="f373" fmla="*/ f304 f104 1"/>
                <a:gd name="f374" fmla="*/ f305 f105 1"/>
                <a:gd name="f375" fmla="*/ f306 f104 1"/>
                <a:gd name="f376" fmla="*/ f307 f105 1"/>
                <a:gd name="f377" fmla="*/ f308 f104 1"/>
                <a:gd name="f378" fmla="*/ f309 f105 1"/>
                <a:gd name="f379" fmla="*/ f310 f104 1"/>
                <a:gd name="f380" fmla="*/ f311 f105 1"/>
                <a:gd name="f381" fmla="*/ f312 f105 1"/>
                <a:gd name="f382" fmla="*/ f313 f104 1"/>
                <a:gd name="f383" fmla="*/ f314 f10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0">
                  <a:pos x="f319" y="f320"/>
                </a:cxn>
                <a:cxn ang="f180">
                  <a:pos x="f319" y="f320"/>
                </a:cxn>
                <a:cxn ang="f180">
                  <a:pos x="f321" y="f322"/>
                </a:cxn>
                <a:cxn ang="f180">
                  <a:pos x="f323" y="f324"/>
                </a:cxn>
                <a:cxn ang="f180">
                  <a:pos x="f323" y="f325"/>
                </a:cxn>
                <a:cxn ang="f180">
                  <a:pos x="f323" y="f326"/>
                </a:cxn>
                <a:cxn ang="f180">
                  <a:pos x="f323" y="f326"/>
                </a:cxn>
                <a:cxn ang="f180">
                  <a:pos x="f327" y="f328"/>
                </a:cxn>
                <a:cxn ang="f180">
                  <a:pos x="f329" y="f330"/>
                </a:cxn>
                <a:cxn ang="f180">
                  <a:pos x="f331" y="f330"/>
                </a:cxn>
                <a:cxn ang="f180">
                  <a:pos x="f332" y="f330"/>
                </a:cxn>
                <a:cxn ang="f180">
                  <a:pos x="f333" y="f330"/>
                </a:cxn>
                <a:cxn ang="f180">
                  <a:pos x="f334" y="f330"/>
                </a:cxn>
                <a:cxn ang="f180">
                  <a:pos x="f335" y="f336"/>
                </a:cxn>
                <a:cxn ang="f180">
                  <a:pos x="f337" y="f338"/>
                </a:cxn>
                <a:cxn ang="f180">
                  <a:pos x="f339" y="f340"/>
                </a:cxn>
                <a:cxn ang="f180">
                  <a:pos x="f339" y="f340"/>
                </a:cxn>
                <a:cxn ang="f180">
                  <a:pos x="f341" y="f342"/>
                </a:cxn>
                <a:cxn ang="f180">
                  <a:pos x="f343" y="f344"/>
                </a:cxn>
                <a:cxn ang="f180">
                  <a:pos x="f343" y="f345"/>
                </a:cxn>
                <a:cxn ang="f180">
                  <a:pos x="f343" y="f346"/>
                </a:cxn>
                <a:cxn ang="f180">
                  <a:pos x="f343" y="f346"/>
                </a:cxn>
                <a:cxn ang="f180">
                  <a:pos x="f347" y="f348"/>
                </a:cxn>
                <a:cxn ang="f180">
                  <a:pos x="f349" y="f350"/>
                </a:cxn>
                <a:cxn ang="f180">
                  <a:pos x="f351" y="f350"/>
                </a:cxn>
                <a:cxn ang="f180">
                  <a:pos x="f352" y="f350"/>
                </a:cxn>
                <a:cxn ang="f180">
                  <a:pos x="f353" y="f350"/>
                </a:cxn>
                <a:cxn ang="f180">
                  <a:pos x="f354" y="f350"/>
                </a:cxn>
                <a:cxn ang="f180">
                  <a:pos x="f355" y="f356"/>
                </a:cxn>
                <a:cxn ang="f180">
                  <a:pos x="f357" y="f358"/>
                </a:cxn>
                <a:cxn ang="f180">
                  <a:pos x="f359" y="f360"/>
                </a:cxn>
                <a:cxn ang="f180">
                  <a:pos x="f361" y="f362"/>
                </a:cxn>
                <a:cxn ang="f180">
                  <a:pos x="f363" y="f364"/>
                </a:cxn>
                <a:cxn ang="f180">
                  <a:pos x="f365" y="f364"/>
                </a:cxn>
                <a:cxn ang="f180">
                  <a:pos x="f366" y="f364"/>
                </a:cxn>
                <a:cxn ang="f180">
                  <a:pos x="f367" y="f364"/>
                </a:cxn>
                <a:cxn ang="f180">
                  <a:pos x="f368" y="f364"/>
                </a:cxn>
                <a:cxn ang="f180">
                  <a:pos x="f369" y="f370"/>
                </a:cxn>
                <a:cxn ang="f180">
                  <a:pos x="f371" y="f372"/>
                </a:cxn>
                <a:cxn ang="f180">
                  <a:pos x="f373" y="f374"/>
                </a:cxn>
                <a:cxn ang="f180">
                  <a:pos x="f375" y="f376"/>
                </a:cxn>
                <a:cxn ang="f180">
                  <a:pos x="f375" y="f376"/>
                </a:cxn>
                <a:cxn ang="f180">
                  <a:pos x="f377" y="f378"/>
                </a:cxn>
                <a:cxn ang="f180">
                  <a:pos x="f379" y="f380"/>
                </a:cxn>
                <a:cxn ang="f180">
                  <a:pos x="f379" y="f381"/>
                </a:cxn>
                <a:cxn ang="f180">
                  <a:pos x="f382" y="f383"/>
                </a:cxn>
              </a:cxnLst>
              <a:rect l="f315" t="f318" r="f316" b="f317"/>
              <a:pathLst>
                <a:path w="1260330" h="1523392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lnTo>
                    <a:pt x="f14" y="f20"/>
                  </a:lnTo>
                  <a:lnTo>
                    <a:pt x="f21" y="f22"/>
                  </a:lnTo>
                  <a:lnTo>
                    <a:pt x="f23" y="f24"/>
                  </a:lnTo>
                  <a:cubicBezTo>
                    <a:pt x="f23" y="f24"/>
                    <a:pt x="f25" y="f24"/>
                    <a:pt x="f26" y="f24"/>
                  </a:cubicBezTo>
                  <a:cubicBezTo>
                    <a:pt x="f27" y="f28"/>
                    <a:pt x="f29" y="f28"/>
                    <a:pt x="f30" y="f24"/>
                  </a:cubicBezTo>
                  <a:lnTo>
                    <a:pt x="f31" y="f24"/>
                  </a:lnTo>
                  <a:lnTo>
                    <a:pt x="f32" y="f24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7" y="f38"/>
                    <a:pt x="f39" y="f38"/>
                    <a:pt x="f40" y="f41"/>
                  </a:cubicBezTo>
                  <a:lnTo>
                    <a:pt x="f42" y="f43"/>
                  </a:lnTo>
                  <a:lnTo>
                    <a:pt x="f42" y="f43"/>
                  </a:lnTo>
                  <a:lnTo>
                    <a:pt x="f44" y="f45"/>
                  </a:lnTo>
                  <a:cubicBezTo>
                    <a:pt x="f44" y="f45"/>
                    <a:pt x="f44" y="f46"/>
                    <a:pt x="f47" y="f48"/>
                  </a:cubicBezTo>
                  <a:lnTo>
                    <a:pt x="f47" y="f49"/>
                  </a:lnTo>
                  <a:cubicBezTo>
                    <a:pt x="f50" y="f51"/>
                    <a:pt x="f50" y="f52"/>
                    <a:pt x="f47" y="f53"/>
                  </a:cubicBezTo>
                  <a:cubicBezTo>
                    <a:pt x="f47" y="f53"/>
                    <a:pt x="f47" y="f53"/>
                    <a:pt x="f47" y="f53"/>
                  </a:cubicBezTo>
                  <a:lnTo>
                    <a:pt x="f54" y="f55"/>
                  </a:lnTo>
                  <a:lnTo>
                    <a:pt x="f56" y="f57"/>
                  </a:lnTo>
                  <a:cubicBezTo>
                    <a:pt x="f58" y="f59"/>
                    <a:pt x="f60" y="f59"/>
                    <a:pt x="f61" y="f57"/>
                  </a:cubicBezTo>
                  <a:lnTo>
                    <a:pt x="f62" y="f57"/>
                  </a:lnTo>
                  <a:lnTo>
                    <a:pt x="f63" y="f57"/>
                  </a:lnTo>
                  <a:lnTo>
                    <a:pt x="f64" y="f57"/>
                  </a:lnTo>
                  <a:cubicBezTo>
                    <a:pt x="f65" y="f66"/>
                    <a:pt x="f67" y="f68"/>
                    <a:pt x="f69" y="f70"/>
                  </a:cubicBezTo>
                  <a:lnTo>
                    <a:pt x="f71" y="f72"/>
                  </a:lnTo>
                  <a:lnTo>
                    <a:pt x="f73" y="f74"/>
                  </a:lnTo>
                  <a:lnTo>
                    <a:pt x="f75" y="f76"/>
                  </a:lnTo>
                  <a:lnTo>
                    <a:pt x="f77" y="f78"/>
                  </a:lnTo>
                  <a:lnTo>
                    <a:pt x="f79" y="f78"/>
                  </a:lnTo>
                  <a:lnTo>
                    <a:pt x="f80" y="f78"/>
                  </a:lnTo>
                  <a:lnTo>
                    <a:pt x="f81" y="f78"/>
                  </a:lnTo>
                  <a:lnTo>
                    <a:pt x="f82" y="f78"/>
                  </a:lnTo>
                  <a:cubicBezTo>
                    <a:pt x="f83" y="f84"/>
                    <a:pt x="f85" y="f86"/>
                    <a:pt x="f87" y="f88"/>
                  </a:cubicBezTo>
                  <a:cubicBezTo>
                    <a:pt x="f89" y="f90"/>
                    <a:pt x="f91" y="f92"/>
                    <a:pt x="f93" y="f94"/>
                  </a:cubicBezTo>
                  <a:lnTo>
                    <a:pt x="f95" y="f96"/>
                  </a:lnTo>
                  <a:lnTo>
                    <a:pt x="f97" y="f98"/>
                  </a:lnTo>
                  <a:lnTo>
                    <a:pt x="f97" y="f98"/>
                  </a:lnTo>
                  <a:lnTo>
                    <a:pt x="f6" y="f5"/>
                  </a:lnTo>
                  <a:lnTo>
                    <a:pt x="f99" y="f100"/>
                  </a:lnTo>
                  <a:lnTo>
                    <a:pt x="f99" y="f101"/>
                  </a:lnTo>
                  <a:lnTo>
                    <a:pt x="f5" y="f102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7" name="Freeform: Shape 1100">
              <a:extLst>
                <a:ext uri="{FF2B5EF4-FFF2-40B4-BE49-F238E27FC236}">
                  <a16:creationId xmlns:a16="http://schemas.microsoft.com/office/drawing/2014/main" id="{F254DD7D-4F6A-CB50-2B5F-A4D2DD8A61DE}"/>
                </a:ext>
              </a:extLst>
            </p:cNvPr>
            <p:cNvSpPr/>
            <p:nvPr/>
          </p:nvSpPr>
          <p:spPr>
            <a:xfrm>
              <a:off x="11501314" y="2047442"/>
              <a:ext cx="21744" cy="201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740"/>
                <a:gd name="f7" fmla="val 20117"/>
                <a:gd name="f8" fmla="val 18118"/>
                <a:gd name="f9" fmla="val 3873"/>
                <a:gd name="f10" fmla="val 1874"/>
                <a:gd name="f11" fmla="val 17867"/>
                <a:gd name="f12" fmla="+- 0 0 -90"/>
                <a:gd name="f13" fmla="*/ f3 1 21740"/>
                <a:gd name="f14" fmla="*/ f4 1 2011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1740"/>
                <a:gd name="f23" fmla="*/ f19 1 20117"/>
                <a:gd name="f24" fmla="*/ 21740 f20 1"/>
                <a:gd name="f25" fmla="*/ 18118 f19 1"/>
                <a:gd name="f26" fmla="*/ 3873 f20 1"/>
                <a:gd name="f27" fmla="*/ 0 f19 1"/>
                <a:gd name="f28" fmla="*/ 0 f20 1"/>
                <a:gd name="f29" fmla="*/ 1874 f19 1"/>
                <a:gd name="f30" fmla="*/ 17867 f20 1"/>
                <a:gd name="f31" fmla="*/ 20117 f19 1"/>
                <a:gd name="f32" fmla="+- f21 0 f1"/>
                <a:gd name="f33" fmla="*/ f24 1 21740"/>
                <a:gd name="f34" fmla="*/ f25 1 20117"/>
                <a:gd name="f35" fmla="*/ f26 1 21740"/>
                <a:gd name="f36" fmla="*/ f27 1 20117"/>
                <a:gd name="f37" fmla="*/ f28 1 21740"/>
                <a:gd name="f38" fmla="*/ f29 1 20117"/>
                <a:gd name="f39" fmla="*/ f30 1 21740"/>
                <a:gd name="f40" fmla="*/ f31 1 20117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21740" h="20117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8" name="Freeform: Shape 1101">
              <a:extLst>
                <a:ext uri="{FF2B5EF4-FFF2-40B4-BE49-F238E27FC236}">
                  <a16:creationId xmlns:a16="http://schemas.microsoft.com/office/drawing/2014/main" id="{7D015BA5-60FE-ADD2-5F97-F3BADB83C47A}"/>
                </a:ext>
              </a:extLst>
            </p:cNvPr>
            <p:cNvSpPr/>
            <p:nvPr/>
          </p:nvSpPr>
          <p:spPr>
            <a:xfrm>
              <a:off x="11041380" y="2069433"/>
              <a:ext cx="459175" cy="2527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9176"/>
                <a:gd name="f7" fmla="val 252774"/>
                <a:gd name="f8" fmla="val 327608"/>
                <a:gd name="f9" fmla="val 79093"/>
                <a:gd name="f10" fmla="val 327533"/>
                <a:gd name="f11" fmla="val 78381"/>
                <a:gd name="f12" fmla="val 77681"/>
                <a:gd name="f13" fmla="val 76969"/>
                <a:gd name="f14" fmla="val 327833"/>
                <a:gd name="f15" fmla="val 76332"/>
                <a:gd name="f16" fmla="val 328171"/>
                <a:gd name="f17" fmla="val 75745"/>
                <a:gd name="f18" fmla="val 328608"/>
                <a:gd name="f19" fmla="val 75220"/>
                <a:gd name="f20" fmla="val 328871"/>
                <a:gd name="f21" fmla="val 74633"/>
                <a:gd name="f22" fmla="val 329208"/>
                <a:gd name="f23" fmla="val 74096"/>
                <a:gd name="f24" fmla="val 329608"/>
                <a:gd name="f25" fmla="val 73596"/>
                <a:gd name="f26" fmla="val 330095"/>
                <a:gd name="f27" fmla="val 73071"/>
                <a:gd name="f28" fmla="val 330632"/>
                <a:gd name="f29" fmla="val 72609"/>
                <a:gd name="f30" fmla="val 331232"/>
                <a:gd name="f31" fmla="val 72221"/>
                <a:gd name="f32" fmla="val 331582"/>
                <a:gd name="f33" fmla="val 71896"/>
                <a:gd name="f34" fmla="val 331956"/>
                <a:gd name="f35" fmla="val 71609"/>
                <a:gd name="f36" fmla="val 332356"/>
                <a:gd name="f37" fmla="val 71347"/>
                <a:gd name="f38" fmla="val 459177"/>
                <a:gd name="f39" fmla="val 7497"/>
                <a:gd name="f40" fmla="val 451805"/>
                <a:gd name="f41" fmla="val 257139"/>
                <a:gd name="f42" fmla="val 98211"/>
                <a:gd name="f43" fmla="val 245894"/>
                <a:gd name="f44" fmla="val 103834"/>
                <a:gd name="f45" fmla="val 227784"/>
                <a:gd name="f46" fmla="val 23365"/>
                <a:gd name="f47" fmla="val 25739"/>
                <a:gd name="f48" fmla="val 251525"/>
                <a:gd name="f49" fmla="val 326359"/>
                <a:gd name="f50" fmla="val 99585"/>
                <a:gd name="f51" fmla="val 327359"/>
                <a:gd name="f52" fmla="val 80843"/>
                <a:gd name="f53" fmla="val 80093"/>
                <a:gd name="f54" fmla="val 79718"/>
                <a:gd name="f55" fmla="+- 0 0 -90"/>
                <a:gd name="f56" fmla="*/ f3 1 459176"/>
                <a:gd name="f57" fmla="*/ f4 1 252774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459176"/>
                <a:gd name="f66" fmla="*/ f62 1 252774"/>
                <a:gd name="f67" fmla="*/ 327608 f63 1"/>
                <a:gd name="f68" fmla="*/ 79093 f62 1"/>
                <a:gd name="f69" fmla="*/ 76969 f62 1"/>
                <a:gd name="f70" fmla="*/ 328608 f63 1"/>
                <a:gd name="f71" fmla="*/ 75220 f62 1"/>
                <a:gd name="f72" fmla="*/ 329608 f63 1"/>
                <a:gd name="f73" fmla="*/ 73596 f62 1"/>
                <a:gd name="f74" fmla="*/ 331232 f63 1"/>
                <a:gd name="f75" fmla="*/ 72221 f62 1"/>
                <a:gd name="f76" fmla="*/ 332356 f63 1"/>
                <a:gd name="f77" fmla="*/ 71347 f62 1"/>
                <a:gd name="f78" fmla="*/ 459177 f63 1"/>
                <a:gd name="f79" fmla="*/ 7497 f62 1"/>
                <a:gd name="f80" fmla="*/ 451805 f63 1"/>
                <a:gd name="f81" fmla="*/ 0 f62 1"/>
                <a:gd name="f82" fmla="*/ 257139 f63 1"/>
                <a:gd name="f83" fmla="*/ 98211 f62 1"/>
                <a:gd name="f84" fmla="*/ 245894 f63 1"/>
                <a:gd name="f85" fmla="*/ 103834 f62 1"/>
                <a:gd name="f86" fmla="*/ 0 f63 1"/>
                <a:gd name="f87" fmla="*/ 227784 f62 1"/>
                <a:gd name="f88" fmla="*/ 23365 f63 1"/>
                <a:gd name="f89" fmla="*/ 252774 f62 1"/>
                <a:gd name="f90" fmla="*/ 25739 f63 1"/>
                <a:gd name="f91" fmla="*/ 251525 f62 1"/>
                <a:gd name="f92" fmla="*/ 326359 f63 1"/>
                <a:gd name="f93" fmla="*/ 99585 f62 1"/>
                <a:gd name="f94" fmla="*/ 327359 f63 1"/>
                <a:gd name="f95" fmla="*/ 80843 f62 1"/>
                <a:gd name="f96" fmla="+- f64 0 f1"/>
                <a:gd name="f97" fmla="*/ f67 1 459176"/>
                <a:gd name="f98" fmla="*/ f68 1 252774"/>
                <a:gd name="f99" fmla="*/ f69 1 252774"/>
                <a:gd name="f100" fmla="*/ f70 1 459176"/>
                <a:gd name="f101" fmla="*/ f71 1 252774"/>
                <a:gd name="f102" fmla="*/ f72 1 459176"/>
                <a:gd name="f103" fmla="*/ f73 1 252774"/>
                <a:gd name="f104" fmla="*/ f74 1 459176"/>
                <a:gd name="f105" fmla="*/ f75 1 252774"/>
                <a:gd name="f106" fmla="*/ f76 1 459176"/>
                <a:gd name="f107" fmla="*/ f77 1 252774"/>
                <a:gd name="f108" fmla="*/ f78 1 459176"/>
                <a:gd name="f109" fmla="*/ f79 1 252774"/>
                <a:gd name="f110" fmla="*/ f80 1 459176"/>
                <a:gd name="f111" fmla="*/ f81 1 252774"/>
                <a:gd name="f112" fmla="*/ f82 1 459176"/>
                <a:gd name="f113" fmla="*/ f83 1 252774"/>
                <a:gd name="f114" fmla="*/ f84 1 459176"/>
                <a:gd name="f115" fmla="*/ f85 1 252774"/>
                <a:gd name="f116" fmla="*/ f86 1 459176"/>
                <a:gd name="f117" fmla="*/ f87 1 252774"/>
                <a:gd name="f118" fmla="*/ f88 1 459176"/>
                <a:gd name="f119" fmla="*/ f89 1 252774"/>
                <a:gd name="f120" fmla="*/ f90 1 459176"/>
                <a:gd name="f121" fmla="*/ f91 1 252774"/>
                <a:gd name="f122" fmla="*/ f92 1 459176"/>
                <a:gd name="f123" fmla="*/ f93 1 252774"/>
                <a:gd name="f124" fmla="*/ f94 1 459176"/>
                <a:gd name="f125" fmla="*/ f95 1 252774"/>
                <a:gd name="f126" fmla="*/ f58 1 f65"/>
                <a:gd name="f127" fmla="*/ f59 1 f65"/>
                <a:gd name="f128" fmla="*/ f58 1 f66"/>
                <a:gd name="f129" fmla="*/ f60 1 f66"/>
                <a:gd name="f130" fmla="*/ f97 1 f65"/>
                <a:gd name="f131" fmla="*/ f98 1 f66"/>
                <a:gd name="f132" fmla="*/ f99 1 f66"/>
                <a:gd name="f133" fmla="*/ f100 1 f65"/>
                <a:gd name="f134" fmla="*/ f101 1 f66"/>
                <a:gd name="f135" fmla="*/ f102 1 f65"/>
                <a:gd name="f136" fmla="*/ f103 1 f66"/>
                <a:gd name="f137" fmla="*/ f104 1 f65"/>
                <a:gd name="f138" fmla="*/ f105 1 f66"/>
                <a:gd name="f139" fmla="*/ f106 1 f65"/>
                <a:gd name="f140" fmla="*/ f107 1 f66"/>
                <a:gd name="f141" fmla="*/ f108 1 f65"/>
                <a:gd name="f142" fmla="*/ f109 1 f66"/>
                <a:gd name="f143" fmla="*/ f110 1 f65"/>
                <a:gd name="f144" fmla="*/ f111 1 f66"/>
                <a:gd name="f145" fmla="*/ f112 1 f65"/>
                <a:gd name="f146" fmla="*/ f113 1 f66"/>
                <a:gd name="f147" fmla="*/ f114 1 f65"/>
                <a:gd name="f148" fmla="*/ f115 1 f66"/>
                <a:gd name="f149" fmla="*/ f116 1 f65"/>
                <a:gd name="f150" fmla="*/ f117 1 f66"/>
                <a:gd name="f151" fmla="*/ f118 1 f65"/>
                <a:gd name="f152" fmla="*/ f119 1 f66"/>
                <a:gd name="f153" fmla="*/ f120 1 f65"/>
                <a:gd name="f154" fmla="*/ f121 1 f66"/>
                <a:gd name="f155" fmla="*/ f122 1 f65"/>
                <a:gd name="f156" fmla="*/ f123 1 f66"/>
                <a:gd name="f157" fmla="*/ f124 1 f65"/>
                <a:gd name="f158" fmla="*/ f125 1 f66"/>
                <a:gd name="f159" fmla="*/ f126 f56 1"/>
                <a:gd name="f160" fmla="*/ f127 f56 1"/>
                <a:gd name="f161" fmla="*/ f129 f57 1"/>
                <a:gd name="f162" fmla="*/ f128 f57 1"/>
                <a:gd name="f163" fmla="*/ f130 f56 1"/>
                <a:gd name="f164" fmla="*/ f131 f57 1"/>
                <a:gd name="f165" fmla="*/ f132 f57 1"/>
                <a:gd name="f166" fmla="*/ f133 f56 1"/>
                <a:gd name="f167" fmla="*/ f134 f57 1"/>
                <a:gd name="f168" fmla="*/ f135 f56 1"/>
                <a:gd name="f169" fmla="*/ f136 f57 1"/>
                <a:gd name="f170" fmla="*/ f137 f56 1"/>
                <a:gd name="f171" fmla="*/ f138 f57 1"/>
                <a:gd name="f172" fmla="*/ f139 f56 1"/>
                <a:gd name="f173" fmla="*/ f140 f57 1"/>
                <a:gd name="f174" fmla="*/ f141 f56 1"/>
                <a:gd name="f175" fmla="*/ f142 f57 1"/>
                <a:gd name="f176" fmla="*/ f143 f56 1"/>
                <a:gd name="f177" fmla="*/ f144 f57 1"/>
                <a:gd name="f178" fmla="*/ f145 f56 1"/>
                <a:gd name="f179" fmla="*/ f146 f57 1"/>
                <a:gd name="f180" fmla="*/ f147 f56 1"/>
                <a:gd name="f181" fmla="*/ f148 f57 1"/>
                <a:gd name="f182" fmla="*/ f149 f56 1"/>
                <a:gd name="f183" fmla="*/ f150 f57 1"/>
                <a:gd name="f184" fmla="*/ f151 f56 1"/>
                <a:gd name="f185" fmla="*/ f152 f57 1"/>
                <a:gd name="f186" fmla="*/ f153 f56 1"/>
                <a:gd name="f187" fmla="*/ f154 f57 1"/>
                <a:gd name="f188" fmla="*/ f155 f56 1"/>
                <a:gd name="f189" fmla="*/ f156 f57 1"/>
                <a:gd name="f190" fmla="*/ f157 f56 1"/>
                <a:gd name="f191" fmla="*/ f158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63" y="f164"/>
                </a:cxn>
                <a:cxn ang="f96">
                  <a:pos x="f163" y="f165"/>
                </a:cxn>
                <a:cxn ang="f96">
                  <a:pos x="f166" y="f167"/>
                </a:cxn>
                <a:cxn ang="f96">
                  <a:pos x="f168" y="f169"/>
                </a:cxn>
                <a:cxn ang="f96">
                  <a:pos x="f170" y="f171"/>
                </a:cxn>
                <a:cxn ang="f96">
                  <a:pos x="f172" y="f173"/>
                </a:cxn>
                <a:cxn ang="f96">
                  <a:pos x="f174" y="f175"/>
                </a:cxn>
                <a:cxn ang="f96">
                  <a:pos x="f176" y="f177"/>
                </a:cxn>
                <a:cxn ang="f96">
                  <a:pos x="f178" y="f179"/>
                </a:cxn>
                <a:cxn ang="f96">
                  <a:pos x="f180" y="f181"/>
                </a:cxn>
                <a:cxn ang="f96">
                  <a:pos x="f182" y="f183"/>
                </a:cxn>
                <a:cxn ang="f96">
                  <a:pos x="f184" y="f185"/>
                </a:cxn>
                <a:cxn ang="f96">
                  <a:pos x="f186" y="f187"/>
                </a:cxn>
                <a:cxn ang="f96">
                  <a:pos x="f188" y="f189"/>
                </a:cxn>
                <a:cxn ang="f96">
                  <a:pos x="f190" y="f191"/>
                </a:cxn>
                <a:cxn ang="f96">
                  <a:pos x="f163" y="f164"/>
                </a:cxn>
              </a:cxnLst>
              <a:rect l="f159" t="f162" r="f160" b="f161"/>
              <a:pathLst>
                <a:path w="459176" h="25277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5"/>
                  </a:lnTo>
                  <a:lnTo>
                    <a:pt x="f41" y="f42"/>
                  </a:lnTo>
                  <a:lnTo>
                    <a:pt x="f43" y="f44"/>
                  </a:lnTo>
                  <a:lnTo>
                    <a:pt x="f5" y="f45"/>
                  </a:lnTo>
                  <a:lnTo>
                    <a:pt x="f46" y="f7"/>
                  </a:lnTo>
                  <a:lnTo>
                    <a:pt x="f47" y="f48"/>
                  </a:lnTo>
                  <a:lnTo>
                    <a:pt x="f49" y="f50"/>
                  </a:lnTo>
                  <a:lnTo>
                    <a:pt x="f51" y="f52"/>
                  </a:lnTo>
                  <a:cubicBezTo>
                    <a:pt x="f51" y="f53"/>
                    <a:pt x="f8" y="f54"/>
                    <a:pt x="f8" y="f9"/>
                  </a:cubicBez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9" name="Freeform: Shape 1102">
              <a:extLst>
                <a:ext uri="{FF2B5EF4-FFF2-40B4-BE49-F238E27FC236}">
                  <a16:creationId xmlns:a16="http://schemas.microsoft.com/office/drawing/2014/main" id="{86496F7D-70C0-73EC-B5CD-7B6A67BE3D8A}"/>
                </a:ext>
              </a:extLst>
            </p:cNvPr>
            <p:cNvSpPr/>
            <p:nvPr/>
          </p:nvSpPr>
          <p:spPr>
            <a:xfrm>
              <a:off x="11039505" y="2301718"/>
              <a:ext cx="21991" cy="331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990"/>
                <a:gd name="f7" fmla="val 33111"/>
                <a:gd name="f8" fmla="val 33112"/>
                <a:gd name="f9" fmla="val 21991"/>
                <a:gd name="f10" fmla="val 1250"/>
                <a:gd name="f11" fmla="+- 0 0 -90"/>
                <a:gd name="f12" fmla="*/ f3 1 21990"/>
                <a:gd name="f13" fmla="*/ f4 1 3311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1990"/>
                <a:gd name="f22" fmla="*/ f18 1 33111"/>
                <a:gd name="f23" fmla="*/ 0 f19 1"/>
                <a:gd name="f24" fmla="*/ 33112 f18 1"/>
                <a:gd name="f25" fmla="*/ 21990 f19 1"/>
                <a:gd name="f26" fmla="*/ 21991 f18 1"/>
                <a:gd name="f27" fmla="*/ 1250 f19 1"/>
                <a:gd name="f28" fmla="*/ 0 f18 1"/>
                <a:gd name="f29" fmla="+- f20 0 f1"/>
                <a:gd name="f30" fmla="*/ f23 1 21990"/>
                <a:gd name="f31" fmla="*/ f24 1 33111"/>
                <a:gd name="f32" fmla="*/ f25 1 21990"/>
                <a:gd name="f33" fmla="*/ f26 1 33111"/>
                <a:gd name="f34" fmla="*/ f27 1 21990"/>
                <a:gd name="f35" fmla="*/ f28 1 33111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21990" h="33111">
                  <a:moveTo>
                    <a:pt x="f5" y="f8"/>
                  </a:moveTo>
                  <a:lnTo>
                    <a:pt x="f6" y="f9"/>
                  </a:lnTo>
                  <a:lnTo>
                    <a:pt x="f10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0" name="Freeform: Shape 1103">
              <a:extLst>
                <a:ext uri="{FF2B5EF4-FFF2-40B4-BE49-F238E27FC236}">
                  <a16:creationId xmlns:a16="http://schemas.microsoft.com/office/drawing/2014/main" id="{8E8189A8-2D38-CC37-C344-3B4E14F57A4A}"/>
                </a:ext>
              </a:extLst>
            </p:cNvPr>
            <p:cNvSpPr/>
            <p:nvPr/>
          </p:nvSpPr>
          <p:spPr>
            <a:xfrm>
              <a:off x="10709032" y="2195629"/>
              <a:ext cx="319235" cy="6161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9237"/>
                <a:gd name="f7" fmla="val 616129"/>
                <a:gd name="f8" fmla="val 314489"/>
                <a:gd name="f9" fmla="val 92338"/>
                <a:gd name="f10" fmla="val 314427"/>
                <a:gd name="f11" fmla="val 91551"/>
                <a:gd name="f12" fmla="val 90751"/>
                <a:gd name="f13" fmla="val 89964"/>
                <a:gd name="f14" fmla="val 314776"/>
                <a:gd name="f15" fmla="val 89352"/>
                <a:gd name="f16" fmla="val 315114"/>
                <a:gd name="f17" fmla="val 88764"/>
                <a:gd name="f18" fmla="val 315489"/>
                <a:gd name="f19" fmla="val 88215"/>
                <a:gd name="f20" fmla="val 87215"/>
                <a:gd name="f21" fmla="val 316363"/>
                <a:gd name="f22" fmla="val 86715"/>
                <a:gd name="f23" fmla="val 76095"/>
                <a:gd name="f24" fmla="val 317738"/>
                <a:gd name="f25" fmla="val 39484"/>
                <a:gd name="f26" fmla="val 10620"/>
                <a:gd name="f27" fmla="val 154688"/>
                <a:gd name="f28" fmla="val 209160"/>
                <a:gd name="f29" fmla="val 508547"/>
                <a:gd name="f30" fmla="val 505548"/>
                <a:gd name="f31" fmla="val 219280"/>
                <a:gd name="f32" fmla="val 202169"/>
                <a:gd name="f33" fmla="val 219218"/>
                <a:gd name="f34" fmla="val 201707"/>
                <a:gd name="f35" fmla="val 201257"/>
                <a:gd name="f36" fmla="val 200795"/>
                <a:gd name="f37" fmla="val 219205"/>
                <a:gd name="f38" fmla="val 199958"/>
                <a:gd name="f39" fmla="val 199133"/>
                <a:gd name="f40" fmla="val 198296"/>
                <a:gd name="f41" fmla="val 219568"/>
                <a:gd name="f42" fmla="val 197684"/>
                <a:gd name="f43" fmla="val 219905"/>
                <a:gd name="f44" fmla="val 197096"/>
                <a:gd name="f45" fmla="val 220280"/>
                <a:gd name="f46" fmla="val 196547"/>
                <a:gd name="f47" fmla="val 220517"/>
                <a:gd name="f48" fmla="val 195959"/>
                <a:gd name="f49" fmla="val 220855"/>
                <a:gd name="f50" fmla="val 195409"/>
                <a:gd name="f51" fmla="val 221279"/>
                <a:gd name="f52" fmla="val 194922"/>
                <a:gd name="f53" fmla="val 221804"/>
                <a:gd name="f54" fmla="val 194360"/>
                <a:gd name="f55" fmla="val 222392"/>
                <a:gd name="f56" fmla="val 193860"/>
                <a:gd name="f57" fmla="val 223029"/>
                <a:gd name="f58" fmla="val 193423"/>
                <a:gd name="f59" fmla="val 223653"/>
                <a:gd name="f60" fmla="val 224028"/>
                <a:gd name="f61" fmla="val 192673"/>
                <a:gd name="f62" fmla="val 310241"/>
                <a:gd name="f63" fmla="val 149191"/>
                <a:gd name="f64" fmla="val 312240"/>
                <a:gd name="f65" fmla="val 94587"/>
                <a:gd name="f66" fmla="val 92963"/>
                <a:gd name="f67" fmla="+- 0 0 -90"/>
                <a:gd name="f68" fmla="*/ f3 1 319237"/>
                <a:gd name="f69" fmla="*/ f4 1 616129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319237"/>
                <a:gd name="f78" fmla="*/ f74 1 616129"/>
                <a:gd name="f79" fmla="*/ 314489 f75 1"/>
                <a:gd name="f80" fmla="*/ 92338 f74 1"/>
                <a:gd name="f81" fmla="*/ 89964 f74 1"/>
                <a:gd name="f82" fmla="*/ 315489 f75 1"/>
                <a:gd name="f83" fmla="*/ 88215 f74 1"/>
                <a:gd name="f84" fmla="*/ 316363 f75 1"/>
                <a:gd name="f85" fmla="*/ 86715 f74 1"/>
                <a:gd name="f86" fmla="*/ 76095 f74 1"/>
                <a:gd name="f87" fmla="*/ 317738 f75 1"/>
                <a:gd name="f88" fmla="*/ 39484 f74 1"/>
                <a:gd name="f89" fmla="*/ 319237 f75 1"/>
                <a:gd name="f90" fmla="*/ 0 f74 1"/>
                <a:gd name="f91" fmla="*/ 10620 f75 1"/>
                <a:gd name="f92" fmla="*/ 154688 f74 1"/>
                <a:gd name="f93" fmla="*/ 0 f75 1"/>
                <a:gd name="f94" fmla="*/ 616129 f74 1"/>
                <a:gd name="f95" fmla="*/ 209160 f75 1"/>
                <a:gd name="f96" fmla="*/ 508547 f74 1"/>
                <a:gd name="f97" fmla="*/ 505548 f74 1"/>
                <a:gd name="f98" fmla="*/ 219280 f75 1"/>
                <a:gd name="f99" fmla="*/ 202169 f74 1"/>
                <a:gd name="f100" fmla="*/ 200795 f74 1"/>
                <a:gd name="f101" fmla="*/ 198296 f74 1"/>
                <a:gd name="f102" fmla="*/ 220280 f75 1"/>
                <a:gd name="f103" fmla="*/ 196547 f74 1"/>
                <a:gd name="f104" fmla="*/ 221279 f75 1"/>
                <a:gd name="f105" fmla="*/ 194922 f74 1"/>
                <a:gd name="f106" fmla="*/ 223029 f75 1"/>
                <a:gd name="f107" fmla="*/ 193423 f74 1"/>
                <a:gd name="f108" fmla="*/ 224028 f75 1"/>
                <a:gd name="f109" fmla="*/ 192673 f74 1"/>
                <a:gd name="f110" fmla="*/ 310241 f75 1"/>
                <a:gd name="f111" fmla="*/ 149191 f74 1"/>
                <a:gd name="f112" fmla="*/ 312240 f75 1"/>
                <a:gd name="f113" fmla="*/ 94587 f74 1"/>
                <a:gd name="f114" fmla="+- f76 0 f1"/>
                <a:gd name="f115" fmla="*/ f79 1 319237"/>
                <a:gd name="f116" fmla="*/ f80 1 616129"/>
                <a:gd name="f117" fmla="*/ f81 1 616129"/>
                <a:gd name="f118" fmla="*/ f82 1 319237"/>
                <a:gd name="f119" fmla="*/ f83 1 616129"/>
                <a:gd name="f120" fmla="*/ f84 1 319237"/>
                <a:gd name="f121" fmla="*/ f85 1 616129"/>
                <a:gd name="f122" fmla="*/ f86 1 616129"/>
                <a:gd name="f123" fmla="*/ f87 1 319237"/>
                <a:gd name="f124" fmla="*/ f88 1 616129"/>
                <a:gd name="f125" fmla="*/ f89 1 319237"/>
                <a:gd name="f126" fmla="*/ f90 1 616129"/>
                <a:gd name="f127" fmla="*/ f91 1 319237"/>
                <a:gd name="f128" fmla="*/ f92 1 616129"/>
                <a:gd name="f129" fmla="*/ f93 1 319237"/>
                <a:gd name="f130" fmla="*/ f94 1 616129"/>
                <a:gd name="f131" fmla="*/ f95 1 319237"/>
                <a:gd name="f132" fmla="*/ f96 1 616129"/>
                <a:gd name="f133" fmla="*/ f97 1 616129"/>
                <a:gd name="f134" fmla="*/ f98 1 319237"/>
                <a:gd name="f135" fmla="*/ f99 1 616129"/>
                <a:gd name="f136" fmla="*/ f100 1 616129"/>
                <a:gd name="f137" fmla="*/ f101 1 616129"/>
                <a:gd name="f138" fmla="*/ f102 1 319237"/>
                <a:gd name="f139" fmla="*/ f103 1 616129"/>
                <a:gd name="f140" fmla="*/ f104 1 319237"/>
                <a:gd name="f141" fmla="*/ f105 1 616129"/>
                <a:gd name="f142" fmla="*/ f106 1 319237"/>
                <a:gd name="f143" fmla="*/ f107 1 616129"/>
                <a:gd name="f144" fmla="*/ f108 1 319237"/>
                <a:gd name="f145" fmla="*/ f109 1 616129"/>
                <a:gd name="f146" fmla="*/ f110 1 319237"/>
                <a:gd name="f147" fmla="*/ f111 1 616129"/>
                <a:gd name="f148" fmla="*/ f112 1 319237"/>
                <a:gd name="f149" fmla="*/ f113 1 616129"/>
                <a:gd name="f150" fmla="*/ f70 1 f77"/>
                <a:gd name="f151" fmla="*/ f71 1 f77"/>
                <a:gd name="f152" fmla="*/ f70 1 f78"/>
                <a:gd name="f153" fmla="*/ f72 1 f78"/>
                <a:gd name="f154" fmla="*/ f115 1 f77"/>
                <a:gd name="f155" fmla="*/ f116 1 f78"/>
                <a:gd name="f156" fmla="*/ f117 1 f78"/>
                <a:gd name="f157" fmla="*/ f118 1 f77"/>
                <a:gd name="f158" fmla="*/ f119 1 f78"/>
                <a:gd name="f159" fmla="*/ f120 1 f77"/>
                <a:gd name="f160" fmla="*/ f121 1 f78"/>
                <a:gd name="f161" fmla="*/ f122 1 f78"/>
                <a:gd name="f162" fmla="*/ f123 1 f77"/>
                <a:gd name="f163" fmla="*/ f124 1 f78"/>
                <a:gd name="f164" fmla="*/ f125 1 f77"/>
                <a:gd name="f165" fmla="*/ f126 1 f78"/>
                <a:gd name="f166" fmla="*/ f127 1 f77"/>
                <a:gd name="f167" fmla="*/ f128 1 f78"/>
                <a:gd name="f168" fmla="*/ f129 1 f77"/>
                <a:gd name="f169" fmla="*/ f130 1 f78"/>
                <a:gd name="f170" fmla="*/ f131 1 f77"/>
                <a:gd name="f171" fmla="*/ f132 1 f78"/>
                <a:gd name="f172" fmla="*/ f133 1 f78"/>
                <a:gd name="f173" fmla="*/ f134 1 f77"/>
                <a:gd name="f174" fmla="*/ f135 1 f78"/>
                <a:gd name="f175" fmla="*/ f136 1 f78"/>
                <a:gd name="f176" fmla="*/ f137 1 f78"/>
                <a:gd name="f177" fmla="*/ f138 1 f77"/>
                <a:gd name="f178" fmla="*/ f139 1 f78"/>
                <a:gd name="f179" fmla="*/ f140 1 f77"/>
                <a:gd name="f180" fmla="*/ f141 1 f78"/>
                <a:gd name="f181" fmla="*/ f142 1 f77"/>
                <a:gd name="f182" fmla="*/ f143 1 f78"/>
                <a:gd name="f183" fmla="*/ f144 1 f77"/>
                <a:gd name="f184" fmla="*/ f145 1 f78"/>
                <a:gd name="f185" fmla="*/ f146 1 f77"/>
                <a:gd name="f186" fmla="*/ f147 1 f78"/>
                <a:gd name="f187" fmla="*/ f148 1 f77"/>
                <a:gd name="f188" fmla="*/ f149 1 f78"/>
                <a:gd name="f189" fmla="*/ f150 f68 1"/>
                <a:gd name="f190" fmla="*/ f151 f68 1"/>
                <a:gd name="f191" fmla="*/ f153 f69 1"/>
                <a:gd name="f192" fmla="*/ f152 f69 1"/>
                <a:gd name="f193" fmla="*/ f154 f68 1"/>
                <a:gd name="f194" fmla="*/ f155 f69 1"/>
                <a:gd name="f195" fmla="*/ f156 f69 1"/>
                <a:gd name="f196" fmla="*/ f157 f68 1"/>
                <a:gd name="f197" fmla="*/ f158 f69 1"/>
                <a:gd name="f198" fmla="*/ f159 f68 1"/>
                <a:gd name="f199" fmla="*/ f160 f69 1"/>
                <a:gd name="f200" fmla="*/ f161 f69 1"/>
                <a:gd name="f201" fmla="*/ f162 f68 1"/>
                <a:gd name="f202" fmla="*/ f163 f69 1"/>
                <a:gd name="f203" fmla="*/ f164 f68 1"/>
                <a:gd name="f204" fmla="*/ f165 f69 1"/>
                <a:gd name="f205" fmla="*/ f166 f68 1"/>
                <a:gd name="f206" fmla="*/ f167 f69 1"/>
                <a:gd name="f207" fmla="*/ f168 f68 1"/>
                <a:gd name="f208" fmla="*/ f169 f69 1"/>
                <a:gd name="f209" fmla="*/ f170 f68 1"/>
                <a:gd name="f210" fmla="*/ f171 f69 1"/>
                <a:gd name="f211" fmla="*/ f172 f69 1"/>
                <a:gd name="f212" fmla="*/ f173 f68 1"/>
                <a:gd name="f213" fmla="*/ f174 f69 1"/>
                <a:gd name="f214" fmla="*/ f175 f69 1"/>
                <a:gd name="f215" fmla="*/ f176 f69 1"/>
                <a:gd name="f216" fmla="*/ f177 f68 1"/>
                <a:gd name="f217" fmla="*/ f178 f69 1"/>
                <a:gd name="f218" fmla="*/ f179 f68 1"/>
                <a:gd name="f219" fmla="*/ f180 f69 1"/>
                <a:gd name="f220" fmla="*/ f181 f68 1"/>
                <a:gd name="f221" fmla="*/ f182 f69 1"/>
                <a:gd name="f222" fmla="*/ f183 f68 1"/>
                <a:gd name="f223" fmla="*/ f184 f69 1"/>
                <a:gd name="f224" fmla="*/ f185 f68 1"/>
                <a:gd name="f225" fmla="*/ f186 f69 1"/>
                <a:gd name="f226" fmla="*/ f187 f68 1"/>
                <a:gd name="f227" fmla="*/ f188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93" y="f194"/>
                </a:cxn>
                <a:cxn ang="f114">
                  <a:pos x="f193" y="f195"/>
                </a:cxn>
                <a:cxn ang="f114">
                  <a:pos x="f196" y="f197"/>
                </a:cxn>
                <a:cxn ang="f114">
                  <a:pos x="f198" y="f199"/>
                </a:cxn>
                <a:cxn ang="f114">
                  <a:pos x="f198" y="f200"/>
                </a:cxn>
                <a:cxn ang="f114">
                  <a:pos x="f201" y="f202"/>
                </a:cxn>
                <a:cxn ang="f114">
                  <a:pos x="f203" y="f204"/>
                </a:cxn>
                <a:cxn ang="f114">
                  <a:pos x="f205" y="f206"/>
                </a:cxn>
                <a:cxn ang="f114">
                  <a:pos x="f207" y="f208"/>
                </a:cxn>
                <a:cxn ang="f114">
                  <a:pos x="f209" y="f210"/>
                </a:cxn>
                <a:cxn ang="f114">
                  <a:pos x="f209" y="f211"/>
                </a:cxn>
                <a:cxn ang="f114">
                  <a:pos x="f212" y="f213"/>
                </a:cxn>
                <a:cxn ang="f114">
                  <a:pos x="f212" y="f213"/>
                </a:cxn>
                <a:cxn ang="f114">
                  <a:pos x="f212" y="f213"/>
                </a:cxn>
                <a:cxn ang="f114">
                  <a:pos x="f212" y="f214"/>
                </a:cxn>
                <a:cxn ang="f114">
                  <a:pos x="f212" y="f215"/>
                </a:cxn>
                <a:cxn ang="f114">
                  <a:pos x="f216" y="f217"/>
                </a:cxn>
                <a:cxn ang="f114">
                  <a:pos x="f218" y="f219"/>
                </a:cxn>
                <a:cxn ang="f114">
                  <a:pos x="f220" y="f221"/>
                </a:cxn>
                <a:cxn ang="f114">
                  <a:pos x="f222" y="f223"/>
                </a:cxn>
                <a:cxn ang="f114">
                  <a:pos x="f222" y="f223"/>
                </a:cxn>
                <a:cxn ang="f114">
                  <a:pos x="f222" y="f223"/>
                </a:cxn>
                <a:cxn ang="f114">
                  <a:pos x="f224" y="f225"/>
                </a:cxn>
                <a:cxn ang="f114">
                  <a:pos x="f226" y="f227"/>
                </a:cxn>
                <a:cxn ang="f114">
                  <a:pos x="f193" y="f194"/>
                </a:cxn>
              </a:cxnLst>
              <a:rect l="f189" t="f192" r="f190" b="f191"/>
              <a:pathLst>
                <a:path w="319237" h="61612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18" y="f19"/>
                    <a:pt x="f18" y="f20"/>
                    <a:pt x="f21" y="f22"/>
                  </a:cubicBezTo>
                  <a:lnTo>
                    <a:pt x="f21" y="f23"/>
                  </a:lnTo>
                  <a:lnTo>
                    <a:pt x="f24" y="f25"/>
                  </a:lnTo>
                  <a:lnTo>
                    <a:pt x="f6" y="f5"/>
                  </a:lnTo>
                  <a:lnTo>
                    <a:pt x="f26" y="f27"/>
                  </a:lnTo>
                  <a:lnTo>
                    <a:pt x="f5" y="f7"/>
                  </a:lnTo>
                  <a:lnTo>
                    <a:pt x="f28" y="f29"/>
                  </a:lnTo>
                  <a:lnTo>
                    <a:pt x="f28" y="f30"/>
                  </a:lnTo>
                  <a:lnTo>
                    <a:pt x="f31" y="f32"/>
                  </a:lnTo>
                  <a:lnTo>
                    <a:pt x="f31" y="f32"/>
                  </a:lnTo>
                  <a:lnTo>
                    <a:pt x="f31" y="f32"/>
                  </a:lnTo>
                  <a:cubicBezTo>
                    <a:pt x="f33" y="f34"/>
                    <a:pt x="f33" y="f35"/>
                    <a:pt x="f31" y="f36"/>
                  </a:cubicBezTo>
                  <a:cubicBezTo>
                    <a:pt x="f37" y="f38"/>
                    <a:pt x="f37" y="f39"/>
                    <a:pt x="f31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7" y="f58"/>
                    <a:pt x="f59" y="f58"/>
                    <a:pt x="f60" y="f61"/>
                  </a:cubicBezTo>
                  <a:lnTo>
                    <a:pt x="f60" y="f61"/>
                  </a:lnTo>
                  <a:lnTo>
                    <a:pt x="f60" y="f61"/>
                  </a:lnTo>
                  <a:lnTo>
                    <a:pt x="f62" y="f63"/>
                  </a:lnTo>
                  <a:lnTo>
                    <a:pt x="f64" y="f65"/>
                  </a:lnTo>
                  <a:cubicBezTo>
                    <a:pt x="f64" y="f65"/>
                    <a:pt x="f8" y="f66"/>
                    <a:pt x="f8" y="f9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1" name="Freeform: Shape 1104">
              <a:extLst>
                <a:ext uri="{FF2B5EF4-FFF2-40B4-BE49-F238E27FC236}">
                  <a16:creationId xmlns:a16="http://schemas.microsoft.com/office/drawing/2014/main" id="{C7F08B84-1052-7630-F979-93DBB3A85BE7}"/>
                </a:ext>
              </a:extLst>
            </p:cNvPr>
            <p:cNvSpPr/>
            <p:nvPr/>
          </p:nvSpPr>
          <p:spPr>
            <a:xfrm>
              <a:off x="10712150" y="2708681"/>
              <a:ext cx="289499" cy="4207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9500"/>
                <a:gd name="f7" fmla="val 420707"/>
                <a:gd name="f8" fmla="val 160061"/>
                <a:gd name="f9" fmla="val 207660"/>
                <a:gd name="f10" fmla="val 70097"/>
                <a:gd name="f11" fmla="val 206536"/>
                <a:gd name="f12" fmla="val 68223"/>
                <a:gd name="f13" fmla="val 206261"/>
                <a:gd name="f14" fmla="val 67698"/>
                <a:gd name="f15" fmla="val 206011"/>
                <a:gd name="f16" fmla="val 67148"/>
                <a:gd name="f17" fmla="val 205786"/>
                <a:gd name="f18" fmla="val 66598"/>
                <a:gd name="f19" fmla="val 205674"/>
                <a:gd name="f20" fmla="val 65974"/>
                <a:gd name="f21" fmla="val 65349"/>
                <a:gd name="f22" fmla="val 64724"/>
                <a:gd name="f23" fmla="val 205661"/>
                <a:gd name="f24" fmla="val 63974"/>
                <a:gd name="f25" fmla="val 63225"/>
                <a:gd name="f26" fmla="val 62475"/>
                <a:gd name="f27" fmla="val 207785"/>
                <a:gd name="f28" fmla="val 106957"/>
                <a:gd name="f29" fmla="val 280754"/>
                <a:gd name="f30" fmla="+- 0 0 -90"/>
                <a:gd name="f31" fmla="*/ f3 1 289500"/>
                <a:gd name="f32" fmla="*/ f4 1 42070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89500"/>
                <a:gd name="f41" fmla="*/ f37 1 420707"/>
                <a:gd name="f42" fmla="*/ 289500 f38 1"/>
                <a:gd name="f43" fmla="*/ 160061 f37 1"/>
                <a:gd name="f44" fmla="*/ 207660 f38 1"/>
                <a:gd name="f45" fmla="*/ 70097 f37 1"/>
                <a:gd name="f46" fmla="*/ 206536 f38 1"/>
                <a:gd name="f47" fmla="*/ 68223 f37 1"/>
                <a:gd name="f48" fmla="*/ 205786 f38 1"/>
                <a:gd name="f49" fmla="*/ 66598 f37 1"/>
                <a:gd name="f50" fmla="*/ 64724 f37 1"/>
                <a:gd name="f51" fmla="*/ 62475 f37 1"/>
                <a:gd name="f52" fmla="*/ 207785 f38 1"/>
                <a:gd name="f53" fmla="*/ 0 f37 1"/>
                <a:gd name="f54" fmla="*/ 0 f38 1"/>
                <a:gd name="f55" fmla="*/ 106957 f37 1"/>
                <a:gd name="f56" fmla="*/ 280754 f38 1"/>
                <a:gd name="f57" fmla="*/ 420707 f37 1"/>
                <a:gd name="f58" fmla="+- f39 0 f1"/>
                <a:gd name="f59" fmla="*/ f42 1 289500"/>
                <a:gd name="f60" fmla="*/ f43 1 420707"/>
                <a:gd name="f61" fmla="*/ f44 1 289500"/>
                <a:gd name="f62" fmla="*/ f45 1 420707"/>
                <a:gd name="f63" fmla="*/ f46 1 289500"/>
                <a:gd name="f64" fmla="*/ f47 1 420707"/>
                <a:gd name="f65" fmla="*/ f48 1 289500"/>
                <a:gd name="f66" fmla="*/ f49 1 420707"/>
                <a:gd name="f67" fmla="*/ f50 1 420707"/>
                <a:gd name="f68" fmla="*/ f51 1 420707"/>
                <a:gd name="f69" fmla="*/ f52 1 289500"/>
                <a:gd name="f70" fmla="*/ f53 1 420707"/>
                <a:gd name="f71" fmla="*/ f54 1 289500"/>
                <a:gd name="f72" fmla="*/ f55 1 420707"/>
                <a:gd name="f73" fmla="*/ f56 1 289500"/>
                <a:gd name="f74" fmla="*/ f57 1 420707"/>
                <a:gd name="f75" fmla="*/ f33 1 f40"/>
                <a:gd name="f76" fmla="*/ f34 1 f40"/>
                <a:gd name="f77" fmla="*/ f33 1 f41"/>
                <a:gd name="f78" fmla="*/ f35 1 f41"/>
                <a:gd name="f79" fmla="*/ f59 1 f40"/>
                <a:gd name="f80" fmla="*/ f60 1 f41"/>
                <a:gd name="f81" fmla="*/ f61 1 f40"/>
                <a:gd name="f82" fmla="*/ f62 1 f41"/>
                <a:gd name="f83" fmla="*/ f63 1 f40"/>
                <a:gd name="f84" fmla="*/ f64 1 f41"/>
                <a:gd name="f85" fmla="*/ f65 1 f40"/>
                <a:gd name="f86" fmla="*/ f66 1 f41"/>
                <a:gd name="f87" fmla="*/ f67 1 f41"/>
                <a:gd name="f88" fmla="*/ f68 1 f41"/>
                <a:gd name="f89" fmla="*/ f69 1 f40"/>
                <a:gd name="f90" fmla="*/ f70 1 f41"/>
                <a:gd name="f91" fmla="*/ f71 1 f40"/>
                <a:gd name="f92" fmla="*/ f72 1 f41"/>
                <a:gd name="f93" fmla="*/ f73 1 f40"/>
                <a:gd name="f94" fmla="*/ f74 1 f41"/>
                <a:gd name="f95" fmla="*/ f75 f31 1"/>
                <a:gd name="f96" fmla="*/ f76 f31 1"/>
                <a:gd name="f97" fmla="*/ f78 f32 1"/>
                <a:gd name="f98" fmla="*/ f77 f32 1"/>
                <a:gd name="f99" fmla="*/ f79 f31 1"/>
                <a:gd name="f100" fmla="*/ f80 f32 1"/>
                <a:gd name="f101" fmla="*/ f81 f31 1"/>
                <a:gd name="f102" fmla="*/ f82 f32 1"/>
                <a:gd name="f103" fmla="*/ f83 f31 1"/>
                <a:gd name="f104" fmla="*/ f84 f32 1"/>
                <a:gd name="f105" fmla="*/ f85 f31 1"/>
                <a:gd name="f106" fmla="*/ f86 f32 1"/>
                <a:gd name="f107" fmla="*/ f87 f32 1"/>
                <a:gd name="f108" fmla="*/ f88 f32 1"/>
                <a:gd name="f109" fmla="*/ f89 f31 1"/>
                <a:gd name="f110" fmla="*/ f90 f32 1"/>
                <a:gd name="f111" fmla="*/ f91 f31 1"/>
                <a:gd name="f112" fmla="*/ f92 f32 1"/>
                <a:gd name="f113" fmla="*/ f93 f31 1"/>
                <a:gd name="f114" fmla="*/ f9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5" y="f107"/>
                </a:cxn>
                <a:cxn ang="f58">
                  <a:pos x="f105" y="f108"/>
                </a:cxn>
                <a:cxn ang="f58">
                  <a:pos x="f105" y="f108"/>
                </a:cxn>
                <a:cxn ang="f58">
                  <a:pos x="f109" y="f110"/>
                </a:cxn>
                <a:cxn ang="f58">
                  <a:pos x="f111" y="f112"/>
                </a:cxn>
                <a:cxn ang="f58">
                  <a:pos x="f113" y="f114"/>
                </a:cxn>
              </a:cxnLst>
              <a:rect l="f95" t="f98" r="f96" b="f97"/>
              <a:pathLst>
                <a:path w="289500" h="420707">
                  <a:moveTo>
                    <a:pt x="f6" y="f8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17" y="f22"/>
                  </a:cubicBezTo>
                  <a:cubicBezTo>
                    <a:pt x="f23" y="f24"/>
                    <a:pt x="f23" y="f25"/>
                    <a:pt x="f17" y="f26"/>
                  </a:cubicBezTo>
                  <a:lnTo>
                    <a:pt x="f17" y="f26"/>
                  </a:lnTo>
                  <a:lnTo>
                    <a:pt x="f27" y="f5"/>
                  </a:lnTo>
                  <a:lnTo>
                    <a:pt x="f5" y="f28"/>
                  </a:lnTo>
                  <a:lnTo>
                    <a:pt x="f29" y="f7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2" name="Freeform: Shape 1105">
              <a:extLst>
                <a:ext uri="{FF2B5EF4-FFF2-40B4-BE49-F238E27FC236}">
                  <a16:creationId xmlns:a16="http://schemas.microsoft.com/office/drawing/2014/main" id="{1852DD36-EE16-27F5-BDE8-EB5758FA6816}"/>
                </a:ext>
              </a:extLst>
            </p:cNvPr>
            <p:cNvSpPr/>
            <p:nvPr/>
          </p:nvSpPr>
          <p:spPr>
            <a:xfrm>
              <a:off x="10452140" y="1981093"/>
              <a:ext cx="575998" cy="4809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6001"/>
                <a:gd name="f7" fmla="val 480933"/>
                <a:gd name="f8" fmla="val 227901"/>
                <a:gd name="f9" fmla="val 336616"/>
                <a:gd name="f10" fmla="val 224078"/>
                <a:gd name="f11" fmla="val 336266"/>
                <a:gd name="f12" fmla="val 220892"/>
                <a:gd name="f13" fmla="val 333579"/>
                <a:gd name="f14" fmla="val 219905"/>
                <a:gd name="f15" fmla="val 329868"/>
                <a:gd name="f16" fmla="val 439575"/>
                <a:gd name="f17" fmla="val 37484"/>
                <a:gd name="f18" fmla="val 266635"/>
                <a:gd name="f19" fmla="val 366104"/>
                <a:gd name="f20" fmla="val 211041"/>
                <a:gd name="f21" fmla="val 376088"/>
                <a:gd name="f22" fmla="val 243020"/>
                <a:gd name="f23" fmla="val 65349"/>
                <a:gd name="f24" fmla="val 237522"/>
                <a:gd name="f25" fmla="val 325995"/>
                <a:gd name="f26" fmla="val 237872"/>
                <a:gd name="f27" fmla="val 331505"/>
                <a:gd name="f28" fmla="val 233687"/>
                <a:gd name="f29" fmla="val 336253"/>
                <a:gd name="f30" fmla="val 228176"/>
                <a:gd name="f31" fmla="val 336603"/>
                <a:gd name="f32" fmla="val 228089"/>
                <a:gd name="f33" fmla="val 227989"/>
                <a:gd name="f34" fmla="+- 0 0 -90"/>
                <a:gd name="f35" fmla="*/ f3 1 576001"/>
                <a:gd name="f36" fmla="*/ f4 1 48093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576001"/>
                <a:gd name="f45" fmla="*/ f41 1 480933"/>
                <a:gd name="f46" fmla="*/ 227901 f42 1"/>
                <a:gd name="f47" fmla="*/ 336616 f41 1"/>
                <a:gd name="f48" fmla="*/ 219905 f42 1"/>
                <a:gd name="f49" fmla="*/ 329868 f41 1"/>
                <a:gd name="f50" fmla="*/ 0 f42 1"/>
                <a:gd name="f51" fmla="*/ 439575 f41 1"/>
                <a:gd name="f52" fmla="*/ 37484 f42 1"/>
                <a:gd name="f53" fmla="*/ 480933 f41 1"/>
                <a:gd name="f54" fmla="*/ 266635 f42 1"/>
                <a:gd name="f55" fmla="*/ 366104 f41 1"/>
                <a:gd name="f56" fmla="*/ 576001 f42 1"/>
                <a:gd name="f57" fmla="*/ 211041 f41 1"/>
                <a:gd name="f58" fmla="*/ 376088 f42 1"/>
                <a:gd name="f59" fmla="*/ 0 f41 1"/>
                <a:gd name="f60" fmla="*/ 243020 f42 1"/>
                <a:gd name="f61" fmla="*/ 65349 f41 1"/>
                <a:gd name="f62" fmla="*/ 237522 f42 1"/>
                <a:gd name="f63" fmla="*/ 325995 f41 1"/>
                <a:gd name="f64" fmla="*/ 228176 f42 1"/>
                <a:gd name="f65" fmla="*/ 336603 f41 1"/>
                <a:gd name="f66" fmla="+- f43 0 f1"/>
                <a:gd name="f67" fmla="*/ f46 1 576001"/>
                <a:gd name="f68" fmla="*/ f47 1 480933"/>
                <a:gd name="f69" fmla="*/ f48 1 576001"/>
                <a:gd name="f70" fmla="*/ f49 1 480933"/>
                <a:gd name="f71" fmla="*/ f50 1 576001"/>
                <a:gd name="f72" fmla="*/ f51 1 480933"/>
                <a:gd name="f73" fmla="*/ f52 1 576001"/>
                <a:gd name="f74" fmla="*/ f53 1 480933"/>
                <a:gd name="f75" fmla="*/ f54 1 576001"/>
                <a:gd name="f76" fmla="*/ f55 1 480933"/>
                <a:gd name="f77" fmla="*/ f56 1 576001"/>
                <a:gd name="f78" fmla="*/ f57 1 480933"/>
                <a:gd name="f79" fmla="*/ f58 1 576001"/>
                <a:gd name="f80" fmla="*/ f59 1 480933"/>
                <a:gd name="f81" fmla="*/ f60 1 576001"/>
                <a:gd name="f82" fmla="*/ f61 1 480933"/>
                <a:gd name="f83" fmla="*/ f62 1 576001"/>
                <a:gd name="f84" fmla="*/ f63 1 480933"/>
                <a:gd name="f85" fmla="*/ f64 1 576001"/>
                <a:gd name="f86" fmla="*/ f65 1 480933"/>
                <a:gd name="f87" fmla="*/ f37 1 f44"/>
                <a:gd name="f88" fmla="*/ f38 1 f44"/>
                <a:gd name="f89" fmla="*/ f37 1 f45"/>
                <a:gd name="f90" fmla="*/ f39 1 f45"/>
                <a:gd name="f91" fmla="*/ f67 1 f44"/>
                <a:gd name="f92" fmla="*/ f68 1 f45"/>
                <a:gd name="f93" fmla="*/ f69 1 f44"/>
                <a:gd name="f94" fmla="*/ f70 1 f45"/>
                <a:gd name="f95" fmla="*/ f71 1 f44"/>
                <a:gd name="f96" fmla="*/ f72 1 f45"/>
                <a:gd name="f97" fmla="*/ f73 1 f44"/>
                <a:gd name="f98" fmla="*/ f74 1 f45"/>
                <a:gd name="f99" fmla="*/ f75 1 f44"/>
                <a:gd name="f100" fmla="*/ f76 1 f45"/>
                <a:gd name="f101" fmla="*/ f77 1 f44"/>
                <a:gd name="f102" fmla="*/ f78 1 f45"/>
                <a:gd name="f103" fmla="*/ f79 1 f44"/>
                <a:gd name="f104" fmla="*/ f80 1 f45"/>
                <a:gd name="f105" fmla="*/ f81 1 f44"/>
                <a:gd name="f106" fmla="*/ f82 1 f45"/>
                <a:gd name="f107" fmla="*/ f83 1 f44"/>
                <a:gd name="f108" fmla="*/ f84 1 f45"/>
                <a:gd name="f109" fmla="*/ f85 1 f44"/>
                <a:gd name="f110" fmla="*/ f86 1 f45"/>
                <a:gd name="f111" fmla="*/ f87 f35 1"/>
                <a:gd name="f112" fmla="*/ f88 f35 1"/>
                <a:gd name="f113" fmla="*/ f90 f36 1"/>
                <a:gd name="f114" fmla="*/ f89 f36 1"/>
                <a:gd name="f115" fmla="*/ f91 f35 1"/>
                <a:gd name="f116" fmla="*/ f92 f36 1"/>
                <a:gd name="f117" fmla="*/ f93 f35 1"/>
                <a:gd name="f118" fmla="*/ f94 f36 1"/>
                <a:gd name="f119" fmla="*/ f95 f35 1"/>
                <a:gd name="f120" fmla="*/ f96 f36 1"/>
                <a:gd name="f121" fmla="*/ f97 f35 1"/>
                <a:gd name="f122" fmla="*/ f98 f36 1"/>
                <a:gd name="f123" fmla="*/ f99 f35 1"/>
                <a:gd name="f124" fmla="*/ f100 f36 1"/>
                <a:gd name="f125" fmla="*/ f101 f35 1"/>
                <a:gd name="f126" fmla="*/ f102 f36 1"/>
                <a:gd name="f127" fmla="*/ f103 f35 1"/>
                <a:gd name="f128" fmla="*/ f104 f36 1"/>
                <a:gd name="f129" fmla="*/ f105 f35 1"/>
                <a:gd name="f130" fmla="*/ f106 f36 1"/>
                <a:gd name="f131" fmla="*/ f107 f35 1"/>
                <a:gd name="f132" fmla="*/ f108 f36 1"/>
                <a:gd name="f133" fmla="*/ f109 f35 1"/>
                <a:gd name="f134" fmla="*/ f11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5" y="f126"/>
                </a:cxn>
                <a:cxn ang="f66">
                  <a:pos x="f127" y="f128"/>
                </a:cxn>
                <a:cxn ang="f66">
                  <a:pos x="f129" y="f130"/>
                </a:cxn>
                <a:cxn ang="f66">
                  <a:pos x="f131" y="f132"/>
                </a:cxn>
                <a:cxn ang="f66">
                  <a:pos x="f133" y="f134"/>
                </a:cxn>
                <a:cxn ang="f66">
                  <a:pos x="f115" y="f116"/>
                </a:cxn>
              </a:cxnLst>
              <a:rect l="f111" t="f114" r="f112" b="f113"/>
              <a:pathLst>
                <a:path w="576001" h="48093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lnTo>
                    <a:pt x="f17" y="f7"/>
                  </a:lnTo>
                  <a:lnTo>
                    <a:pt x="f18" y="f19"/>
                  </a:lnTo>
                  <a:lnTo>
                    <a:pt x="f6" y="f20"/>
                  </a:lnTo>
                  <a:lnTo>
                    <a:pt x="f21" y="f5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1"/>
                    <a:pt x="f33" y="f9"/>
                    <a:pt x="f8" y="f9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3" name="Freeform: Shape 1106">
              <a:extLst>
                <a:ext uri="{FF2B5EF4-FFF2-40B4-BE49-F238E27FC236}">
                  <a16:creationId xmlns:a16="http://schemas.microsoft.com/office/drawing/2014/main" id="{EEC3D5BB-8DBB-3F34-D1C3-5BB6513096DC}"/>
                </a:ext>
              </a:extLst>
            </p:cNvPr>
            <p:cNvSpPr/>
            <p:nvPr/>
          </p:nvSpPr>
          <p:spPr>
            <a:xfrm>
              <a:off x="10452140" y="1868759"/>
              <a:ext cx="228398" cy="5519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401"/>
                <a:gd name="f7" fmla="val 551904"/>
                <a:gd name="f8" fmla="val 551905"/>
                <a:gd name="f9" fmla="val 219905"/>
                <a:gd name="f10" fmla="val 442199"/>
                <a:gd name="f11" fmla="val 219393"/>
                <a:gd name="f12" fmla="val 440799"/>
                <a:gd name="f13" fmla="val 219143"/>
                <a:gd name="f14" fmla="val 439312"/>
                <a:gd name="f15" fmla="val 219155"/>
                <a:gd name="f16" fmla="val 437825"/>
                <a:gd name="f17" fmla="val 224778"/>
                <a:gd name="f18" fmla="val 170182"/>
                <a:gd name="f19" fmla="val 4748"/>
                <a:gd name="f20" fmla="val 108832"/>
                <a:gd name="f21" fmla="+- 0 0 -90"/>
                <a:gd name="f22" fmla="*/ f3 1 228401"/>
                <a:gd name="f23" fmla="*/ f4 1 55190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28401"/>
                <a:gd name="f32" fmla="*/ f28 1 551904"/>
                <a:gd name="f33" fmla="*/ 0 f29 1"/>
                <a:gd name="f34" fmla="*/ 551905 f28 1"/>
                <a:gd name="f35" fmla="*/ 219905 f29 1"/>
                <a:gd name="f36" fmla="*/ 442199 f28 1"/>
                <a:gd name="f37" fmla="*/ 219155 f29 1"/>
                <a:gd name="f38" fmla="*/ 437825 f28 1"/>
                <a:gd name="f39" fmla="*/ 224778 f29 1"/>
                <a:gd name="f40" fmla="*/ 170182 f28 1"/>
                <a:gd name="f41" fmla="*/ 228401 f29 1"/>
                <a:gd name="f42" fmla="*/ 0 f28 1"/>
                <a:gd name="f43" fmla="*/ 4748 f29 1"/>
                <a:gd name="f44" fmla="*/ 108832 f28 1"/>
                <a:gd name="f45" fmla="+- f30 0 f1"/>
                <a:gd name="f46" fmla="*/ f33 1 228401"/>
                <a:gd name="f47" fmla="*/ f34 1 551904"/>
                <a:gd name="f48" fmla="*/ f35 1 228401"/>
                <a:gd name="f49" fmla="*/ f36 1 551904"/>
                <a:gd name="f50" fmla="*/ f37 1 228401"/>
                <a:gd name="f51" fmla="*/ f38 1 551904"/>
                <a:gd name="f52" fmla="*/ f39 1 228401"/>
                <a:gd name="f53" fmla="*/ f40 1 551904"/>
                <a:gd name="f54" fmla="*/ f41 1 228401"/>
                <a:gd name="f55" fmla="*/ f42 1 551904"/>
                <a:gd name="f56" fmla="*/ f43 1 228401"/>
                <a:gd name="f57" fmla="*/ f44 1 551904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1"/>
                <a:gd name="f65" fmla="*/ f49 1 f32"/>
                <a:gd name="f66" fmla="*/ f50 1 f31"/>
                <a:gd name="f67" fmla="*/ f51 1 f32"/>
                <a:gd name="f68" fmla="*/ f52 1 f31"/>
                <a:gd name="f69" fmla="*/ f53 1 f32"/>
                <a:gd name="f70" fmla="*/ f54 1 f31"/>
                <a:gd name="f71" fmla="*/ f55 1 f32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2 1"/>
                <a:gd name="f81" fmla="*/ f65 f23 1"/>
                <a:gd name="f82" fmla="*/ f66 f22 1"/>
                <a:gd name="f83" fmla="*/ f67 f23 1"/>
                <a:gd name="f84" fmla="*/ f68 f22 1"/>
                <a:gd name="f85" fmla="*/ f69 f23 1"/>
                <a:gd name="f86" fmla="*/ f70 f22 1"/>
                <a:gd name="f87" fmla="*/ f71 f23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</a:cxnLst>
              <a:rect l="f74" t="f77" r="f75" b="f76"/>
              <a:pathLst>
                <a:path w="228401" h="551904">
                  <a:moveTo>
                    <a:pt x="f5" y="f8"/>
                  </a:moveTo>
                  <a:lnTo>
                    <a:pt x="f5" y="f8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18"/>
                  </a:lnTo>
                  <a:lnTo>
                    <a:pt x="f17" y="f18"/>
                  </a:lnTo>
                  <a:lnTo>
                    <a:pt x="f6" y="f5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4" name="Freeform: Shape 1107">
              <a:extLst>
                <a:ext uri="{FF2B5EF4-FFF2-40B4-BE49-F238E27FC236}">
                  <a16:creationId xmlns:a16="http://schemas.microsoft.com/office/drawing/2014/main" id="{593155B4-5056-501A-C2C7-6D3AE56F6804}"/>
                </a:ext>
              </a:extLst>
            </p:cNvPr>
            <p:cNvSpPr/>
            <p:nvPr/>
          </p:nvSpPr>
          <p:spPr>
            <a:xfrm>
              <a:off x="10447020" y="2425912"/>
              <a:ext cx="40352" cy="5001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357"/>
                <a:gd name="f7" fmla="val 500175"/>
                <a:gd name="f8" fmla="val 40358"/>
                <a:gd name="f9" fmla="val 39109"/>
                <a:gd name="f10" fmla="val 4998"/>
                <a:gd name="f11" fmla="val 460941"/>
                <a:gd name="f12" fmla="val 34485"/>
                <a:gd name="f13" fmla="val 500176"/>
                <a:gd name="f14" fmla="+- 0 0 -90"/>
                <a:gd name="f15" fmla="*/ f3 1 40357"/>
                <a:gd name="f16" fmla="*/ f4 1 50017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0357"/>
                <a:gd name="f25" fmla="*/ f21 1 500175"/>
                <a:gd name="f26" fmla="*/ 40358 f22 1"/>
                <a:gd name="f27" fmla="*/ 39109 f21 1"/>
                <a:gd name="f28" fmla="*/ 4998 f22 1"/>
                <a:gd name="f29" fmla="*/ 0 f21 1"/>
                <a:gd name="f30" fmla="*/ 0 f22 1"/>
                <a:gd name="f31" fmla="*/ 460941 f21 1"/>
                <a:gd name="f32" fmla="*/ 34485 f22 1"/>
                <a:gd name="f33" fmla="*/ 500176 f21 1"/>
                <a:gd name="f34" fmla="+- f23 0 f1"/>
                <a:gd name="f35" fmla="*/ f26 1 40357"/>
                <a:gd name="f36" fmla="*/ f27 1 500175"/>
                <a:gd name="f37" fmla="*/ f28 1 40357"/>
                <a:gd name="f38" fmla="*/ f29 1 500175"/>
                <a:gd name="f39" fmla="*/ f30 1 40357"/>
                <a:gd name="f40" fmla="*/ f31 1 500175"/>
                <a:gd name="f41" fmla="*/ f32 1 40357"/>
                <a:gd name="f42" fmla="*/ f33 1 500175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40357" h="500175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5" name="Freeform: Shape 1108">
              <a:extLst>
                <a:ext uri="{FF2B5EF4-FFF2-40B4-BE49-F238E27FC236}">
                  <a16:creationId xmlns:a16="http://schemas.microsoft.com/office/drawing/2014/main" id="{900F5DA5-A7D1-BBD3-1289-B03754B16F58}"/>
                </a:ext>
              </a:extLst>
            </p:cNvPr>
            <p:cNvSpPr/>
            <p:nvPr/>
          </p:nvSpPr>
          <p:spPr>
            <a:xfrm>
              <a:off x="8416640" y="5878037"/>
              <a:ext cx="141192" cy="1160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189"/>
                <a:gd name="f7" fmla="val 116078"/>
                <a:gd name="f8" fmla="val 133692"/>
                <a:gd name="f9" fmla="val 75845"/>
                <a:gd name="f10" fmla="val 26239"/>
                <a:gd name="f11" fmla="val 116079"/>
                <a:gd name="f12" fmla="val 50605"/>
                <a:gd name="f13" fmla="val 136941"/>
                <a:gd name="f14" fmla="val 3249"/>
                <a:gd name="f15" fmla="val 135629"/>
                <a:gd name="f16" fmla="val 2424"/>
                <a:gd name="f17" fmla="val 134517"/>
                <a:gd name="f18" fmla="val 1312"/>
                <a:gd name="f19" fmla="+- 0 0 -90"/>
                <a:gd name="f20" fmla="*/ f3 1 141189"/>
                <a:gd name="f21" fmla="*/ f4 1 11607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1189"/>
                <a:gd name="f30" fmla="*/ f26 1 116078"/>
                <a:gd name="f31" fmla="*/ 133692 f27 1"/>
                <a:gd name="f32" fmla="*/ 0 f26 1"/>
                <a:gd name="f33" fmla="*/ 0 f27 1"/>
                <a:gd name="f34" fmla="*/ 75845 f26 1"/>
                <a:gd name="f35" fmla="*/ 26239 f27 1"/>
                <a:gd name="f36" fmla="*/ 116079 f26 1"/>
                <a:gd name="f37" fmla="*/ 141189 f27 1"/>
                <a:gd name="f38" fmla="*/ 50605 f26 1"/>
                <a:gd name="f39" fmla="*/ 136941 f27 1"/>
                <a:gd name="f40" fmla="*/ 3249 f26 1"/>
                <a:gd name="f41" fmla="+- f28 0 f1"/>
                <a:gd name="f42" fmla="*/ f31 1 141189"/>
                <a:gd name="f43" fmla="*/ f32 1 116078"/>
                <a:gd name="f44" fmla="*/ f33 1 141189"/>
                <a:gd name="f45" fmla="*/ f34 1 116078"/>
                <a:gd name="f46" fmla="*/ f35 1 141189"/>
                <a:gd name="f47" fmla="*/ f36 1 116078"/>
                <a:gd name="f48" fmla="*/ f37 1 141189"/>
                <a:gd name="f49" fmla="*/ f38 1 116078"/>
                <a:gd name="f50" fmla="*/ f39 1 141189"/>
                <a:gd name="f51" fmla="*/ f40 1 116078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70" y="f71"/>
                </a:cxn>
              </a:cxnLst>
              <a:rect l="f66" t="f69" r="f67" b="f68"/>
              <a:pathLst>
                <a:path w="141189" h="116078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8" y="f5"/>
                  </a:cubicBez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6" name="Freeform: Shape 1109">
              <a:extLst>
                <a:ext uri="{FF2B5EF4-FFF2-40B4-BE49-F238E27FC236}">
                  <a16:creationId xmlns:a16="http://schemas.microsoft.com/office/drawing/2014/main" id="{BABEB0EE-C361-BB9C-50C8-FEAA726708BF}"/>
                </a:ext>
              </a:extLst>
            </p:cNvPr>
            <p:cNvSpPr/>
            <p:nvPr/>
          </p:nvSpPr>
          <p:spPr>
            <a:xfrm>
              <a:off x="8571201" y="5872541"/>
              <a:ext cx="9747" cy="46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45"/>
                <a:gd name="f7" fmla="val 46231"/>
                <a:gd name="f8" fmla="val 3873"/>
                <a:gd name="f9" fmla="val 46232"/>
                <a:gd name="f10" fmla="val 9746"/>
                <a:gd name="f11" fmla="val 42858"/>
                <a:gd name="f12" fmla="val 5997"/>
                <a:gd name="f13" fmla="val 3499"/>
                <a:gd name="f14" fmla="+- 0 0 -90"/>
                <a:gd name="f15" fmla="*/ f3 1 9745"/>
                <a:gd name="f16" fmla="*/ f4 1 4623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9745"/>
                <a:gd name="f25" fmla="*/ f21 1 46231"/>
                <a:gd name="f26" fmla="*/ 3873 f22 1"/>
                <a:gd name="f27" fmla="*/ 46232 f21 1"/>
                <a:gd name="f28" fmla="*/ 9746 f22 1"/>
                <a:gd name="f29" fmla="*/ 42858 f21 1"/>
                <a:gd name="f30" fmla="*/ 5997 f22 1"/>
                <a:gd name="f31" fmla="*/ 0 f21 1"/>
                <a:gd name="f32" fmla="*/ 0 f22 1"/>
                <a:gd name="f33" fmla="*/ 3499 f21 1"/>
                <a:gd name="f34" fmla="+- f23 0 f1"/>
                <a:gd name="f35" fmla="*/ f26 1 9745"/>
                <a:gd name="f36" fmla="*/ f27 1 46231"/>
                <a:gd name="f37" fmla="*/ f28 1 9745"/>
                <a:gd name="f38" fmla="*/ f29 1 46231"/>
                <a:gd name="f39" fmla="*/ f30 1 9745"/>
                <a:gd name="f40" fmla="*/ f31 1 46231"/>
                <a:gd name="f41" fmla="*/ f32 1 9745"/>
                <a:gd name="f42" fmla="*/ f33 1 4623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9745" h="46231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654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7" name="Freeform: Shape 1110">
              <a:extLst>
                <a:ext uri="{FF2B5EF4-FFF2-40B4-BE49-F238E27FC236}">
                  <a16:creationId xmlns:a16="http://schemas.microsoft.com/office/drawing/2014/main" id="{A81C084D-3DDD-24CD-CC10-32730CB09851}"/>
                </a:ext>
              </a:extLst>
            </p:cNvPr>
            <p:cNvSpPr/>
            <p:nvPr/>
          </p:nvSpPr>
          <p:spPr>
            <a:xfrm>
              <a:off x="8540212" y="5582027"/>
              <a:ext cx="34856" cy="2735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859"/>
                <a:gd name="f7" fmla="val 273516"/>
                <a:gd name="f8" fmla="val 12744"/>
                <a:gd name="f9" fmla="val 18993"/>
                <a:gd name="f10" fmla="val 24864"/>
                <a:gd name="f11" fmla="val 34860"/>
                <a:gd name="f12" fmla="val 267768"/>
                <a:gd name="f13" fmla="+- 0 0 -90"/>
                <a:gd name="f14" fmla="*/ f3 1 34859"/>
                <a:gd name="f15" fmla="*/ f4 1 27351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4859"/>
                <a:gd name="f24" fmla="*/ f20 1 273516"/>
                <a:gd name="f25" fmla="*/ 12744 f21 1"/>
                <a:gd name="f26" fmla="*/ 18993 f20 1"/>
                <a:gd name="f27" fmla="*/ 0 f21 1"/>
                <a:gd name="f28" fmla="*/ 0 f20 1"/>
                <a:gd name="f29" fmla="*/ 24864 f21 1"/>
                <a:gd name="f30" fmla="*/ 273516 f20 1"/>
                <a:gd name="f31" fmla="*/ 34860 f21 1"/>
                <a:gd name="f32" fmla="*/ 267768 f20 1"/>
                <a:gd name="f33" fmla="+- f22 0 f1"/>
                <a:gd name="f34" fmla="*/ f25 1 34859"/>
                <a:gd name="f35" fmla="*/ f26 1 273516"/>
                <a:gd name="f36" fmla="*/ f27 1 34859"/>
                <a:gd name="f37" fmla="*/ f28 1 273516"/>
                <a:gd name="f38" fmla="*/ f29 1 34859"/>
                <a:gd name="f39" fmla="*/ f30 1 273516"/>
                <a:gd name="f40" fmla="*/ f31 1 34859"/>
                <a:gd name="f41" fmla="*/ f32 1 27351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34859" h="273516">
                  <a:moveTo>
                    <a:pt x="f8" y="f9"/>
                  </a:moveTo>
                  <a:lnTo>
                    <a:pt x="f5" y="f5"/>
                  </a:lnTo>
                  <a:lnTo>
                    <a:pt x="f10" y="f7"/>
                  </a:lnTo>
                  <a:lnTo>
                    <a:pt x="f11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8" name="Freeform: Shape 1111">
              <a:extLst>
                <a:ext uri="{FF2B5EF4-FFF2-40B4-BE49-F238E27FC236}">
                  <a16:creationId xmlns:a16="http://schemas.microsoft.com/office/drawing/2014/main" id="{B401ECD7-1909-4436-3F82-26C58C680329}"/>
                </a:ext>
              </a:extLst>
            </p:cNvPr>
            <p:cNvSpPr/>
            <p:nvPr/>
          </p:nvSpPr>
          <p:spPr>
            <a:xfrm>
              <a:off x="9302008" y="3333929"/>
              <a:ext cx="610983" cy="819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0985"/>
                <a:gd name="f7" fmla="val 819298"/>
                <a:gd name="f8" fmla="val 523149"/>
                <a:gd name="f9" fmla="val 818549"/>
                <a:gd name="f10" fmla="val 610986"/>
                <a:gd name="f11" fmla="val 771193"/>
                <a:gd name="f12" fmla="val 7122"/>
                <a:gd name="f13" fmla="val 163935"/>
                <a:gd name="f14" fmla="val 521899"/>
                <a:gd name="f15" fmla="+- 0 0 -90"/>
                <a:gd name="f16" fmla="*/ f3 1 610985"/>
                <a:gd name="f17" fmla="*/ f4 1 81929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10985"/>
                <a:gd name="f26" fmla="*/ f22 1 819298"/>
                <a:gd name="f27" fmla="*/ 523149 f23 1"/>
                <a:gd name="f28" fmla="*/ 818549 f22 1"/>
                <a:gd name="f29" fmla="*/ 610986 f23 1"/>
                <a:gd name="f30" fmla="*/ 771193 f22 1"/>
                <a:gd name="f31" fmla="*/ 0 f23 1"/>
                <a:gd name="f32" fmla="*/ 0 f22 1"/>
                <a:gd name="f33" fmla="*/ 7122 f23 1"/>
                <a:gd name="f34" fmla="*/ 163935 f22 1"/>
                <a:gd name="f35" fmla="*/ 521899 f23 1"/>
                <a:gd name="f36" fmla="*/ 819298 f22 1"/>
                <a:gd name="f37" fmla="+- f24 0 f1"/>
                <a:gd name="f38" fmla="*/ f27 1 610985"/>
                <a:gd name="f39" fmla="*/ f28 1 819298"/>
                <a:gd name="f40" fmla="*/ f29 1 610985"/>
                <a:gd name="f41" fmla="*/ f30 1 819298"/>
                <a:gd name="f42" fmla="*/ f31 1 610985"/>
                <a:gd name="f43" fmla="*/ f32 1 819298"/>
                <a:gd name="f44" fmla="*/ f33 1 610985"/>
                <a:gd name="f45" fmla="*/ f34 1 819298"/>
                <a:gd name="f46" fmla="*/ f35 1 610985"/>
                <a:gd name="f47" fmla="*/ f36 1 819298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610985" h="819298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12" y="f13"/>
                  </a:lnTo>
                  <a:lnTo>
                    <a:pt x="f14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9" name="Freeform: Shape 1112">
              <a:extLst>
                <a:ext uri="{FF2B5EF4-FFF2-40B4-BE49-F238E27FC236}">
                  <a16:creationId xmlns:a16="http://schemas.microsoft.com/office/drawing/2014/main" id="{C5A476D5-A365-735D-80F1-4D4E30A5E17F}"/>
                </a:ext>
              </a:extLst>
            </p:cNvPr>
            <p:cNvSpPr/>
            <p:nvPr/>
          </p:nvSpPr>
          <p:spPr>
            <a:xfrm>
              <a:off x="8557833" y="3525103"/>
              <a:ext cx="467797" cy="3904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7798"/>
                <a:gd name="f7" fmla="val 390469"/>
                <a:gd name="f8" fmla="val 156432"/>
                <a:gd name="f9" fmla="val 157682"/>
                <a:gd name="f10" fmla="val 230283"/>
                <a:gd name="f11" fmla="val 464175"/>
                <a:gd name="f12" fmla="val 166184"/>
                <a:gd name="f13" fmla="val 463550"/>
                <a:gd name="f14" fmla="val 155688"/>
                <a:gd name="f15" fmla="val 344851"/>
                <a:gd name="f16" fmla="val 344464"/>
                <a:gd name="f17" fmla="val 375"/>
                <a:gd name="f18" fmla="val 344051"/>
                <a:gd name="f19" fmla="val 700"/>
                <a:gd name="f20" fmla="val 343602"/>
                <a:gd name="f21" fmla="val 1000"/>
                <a:gd name="f22" fmla="val 175930"/>
                <a:gd name="f23" fmla="val 179553"/>
                <a:gd name="f24" fmla="+- 0 0 -90"/>
                <a:gd name="f25" fmla="*/ f3 1 467798"/>
                <a:gd name="f26" fmla="*/ f4 1 390469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467798"/>
                <a:gd name="f35" fmla="*/ f31 1 390469"/>
                <a:gd name="f36" fmla="*/ 156432 f32 1"/>
                <a:gd name="f37" fmla="*/ 390469 f31 1"/>
                <a:gd name="f38" fmla="*/ 157682 f32 1"/>
                <a:gd name="f39" fmla="*/ 467798 f32 1"/>
                <a:gd name="f40" fmla="*/ 230283 f31 1"/>
                <a:gd name="f41" fmla="*/ 464175 f32 1"/>
                <a:gd name="f42" fmla="*/ 166184 f31 1"/>
                <a:gd name="f43" fmla="*/ 463550 f32 1"/>
                <a:gd name="f44" fmla="*/ 155688 f31 1"/>
                <a:gd name="f45" fmla="*/ 344851 f32 1"/>
                <a:gd name="f46" fmla="*/ 0 f31 1"/>
                <a:gd name="f47" fmla="*/ 343602 f32 1"/>
                <a:gd name="f48" fmla="*/ 1000 f31 1"/>
                <a:gd name="f49" fmla="*/ 0 f32 1"/>
                <a:gd name="f50" fmla="*/ 175930 f31 1"/>
                <a:gd name="f51" fmla="*/ 179553 f31 1"/>
                <a:gd name="f52" fmla="+- f33 0 f1"/>
                <a:gd name="f53" fmla="*/ f36 1 467798"/>
                <a:gd name="f54" fmla="*/ f37 1 390469"/>
                <a:gd name="f55" fmla="*/ f38 1 467798"/>
                <a:gd name="f56" fmla="*/ f39 1 467798"/>
                <a:gd name="f57" fmla="*/ f40 1 390469"/>
                <a:gd name="f58" fmla="*/ f41 1 467798"/>
                <a:gd name="f59" fmla="*/ f42 1 390469"/>
                <a:gd name="f60" fmla="*/ f43 1 467798"/>
                <a:gd name="f61" fmla="*/ f44 1 390469"/>
                <a:gd name="f62" fmla="*/ f45 1 467798"/>
                <a:gd name="f63" fmla="*/ f46 1 390469"/>
                <a:gd name="f64" fmla="*/ f47 1 467798"/>
                <a:gd name="f65" fmla="*/ f48 1 390469"/>
                <a:gd name="f66" fmla="*/ f49 1 467798"/>
                <a:gd name="f67" fmla="*/ f50 1 390469"/>
                <a:gd name="f68" fmla="*/ f51 1 390469"/>
                <a:gd name="f69" fmla="*/ f27 1 f34"/>
                <a:gd name="f70" fmla="*/ f28 1 f34"/>
                <a:gd name="f71" fmla="*/ f27 1 f35"/>
                <a:gd name="f72" fmla="*/ f29 1 f35"/>
                <a:gd name="f73" fmla="*/ f53 1 f34"/>
                <a:gd name="f74" fmla="*/ f54 1 f35"/>
                <a:gd name="f75" fmla="*/ f55 1 f34"/>
                <a:gd name="f76" fmla="*/ f56 1 f34"/>
                <a:gd name="f77" fmla="*/ f57 1 f35"/>
                <a:gd name="f78" fmla="*/ f58 1 f34"/>
                <a:gd name="f79" fmla="*/ f59 1 f35"/>
                <a:gd name="f80" fmla="*/ f60 1 f34"/>
                <a:gd name="f81" fmla="*/ f61 1 f35"/>
                <a:gd name="f82" fmla="*/ f62 1 f34"/>
                <a:gd name="f83" fmla="*/ f63 1 f35"/>
                <a:gd name="f84" fmla="*/ f64 1 f34"/>
                <a:gd name="f85" fmla="*/ f65 1 f35"/>
                <a:gd name="f86" fmla="*/ f66 1 f34"/>
                <a:gd name="f87" fmla="*/ f67 1 f35"/>
                <a:gd name="f88" fmla="*/ f68 1 f35"/>
                <a:gd name="f89" fmla="*/ f69 f25 1"/>
                <a:gd name="f90" fmla="*/ f70 f25 1"/>
                <a:gd name="f91" fmla="*/ f72 f26 1"/>
                <a:gd name="f92" fmla="*/ f71 f26 1"/>
                <a:gd name="f93" fmla="*/ f73 f25 1"/>
                <a:gd name="f94" fmla="*/ f74 f26 1"/>
                <a:gd name="f95" fmla="*/ f75 f25 1"/>
                <a:gd name="f96" fmla="*/ f76 f25 1"/>
                <a:gd name="f97" fmla="*/ f77 f26 1"/>
                <a:gd name="f98" fmla="*/ f78 f25 1"/>
                <a:gd name="f99" fmla="*/ f79 f26 1"/>
                <a:gd name="f100" fmla="*/ f80 f25 1"/>
                <a:gd name="f101" fmla="*/ f81 f26 1"/>
                <a:gd name="f102" fmla="*/ f82 f25 1"/>
                <a:gd name="f103" fmla="*/ f83 f26 1"/>
                <a:gd name="f104" fmla="*/ f84 f25 1"/>
                <a:gd name="f105" fmla="*/ f85 f26 1"/>
                <a:gd name="f106" fmla="*/ f86 f25 1"/>
                <a:gd name="f107" fmla="*/ f87 f26 1"/>
                <a:gd name="f108" fmla="*/ f8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3" y="f94"/>
                </a:cxn>
                <a:cxn ang="f52">
                  <a:pos x="f95" y="f94"/>
                </a:cxn>
                <a:cxn ang="f52">
                  <a:pos x="f96" y="f97"/>
                </a:cxn>
                <a:cxn ang="f52">
                  <a:pos x="f98" y="f99"/>
                </a:cxn>
                <a:cxn ang="f52">
                  <a:pos x="f100" y="f101"/>
                </a:cxn>
                <a:cxn ang="f52">
                  <a:pos x="f102" y="f103"/>
                </a:cxn>
                <a:cxn ang="f52">
                  <a:pos x="f104" y="f105"/>
                </a:cxn>
                <a:cxn ang="f52">
                  <a:pos x="f106" y="f107"/>
                </a:cxn>
                <a:cxn ang="f52">
                  <a:pos x="f106" y="f108"/>
                </a:cxn>
              </a:cxnLst>
              <a:rect l="f89" t="f92" r="f90" b="f91"/>
              <a:pathLst>
                <a:path w="467798" h="390469">
                  <a:moveTo>
                    <a:pt x="f8" y="f7"/>
                  </a:moveTo>
                  <a:lnTo>
                    <a:pt x="f9" y="f7"/>
                  </a:lnTo>
                  <a:lnTo>
                    <a:pt x="f6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lnTo>
                    <a:pt x="f5" y="f23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0" name="Freeform: Shape 1113">
              <a:extLst>
                <a:ext uri="{FF2B5EF4-FFF2-40B4-BE49-F238E27FC236}">
                  <a16:creationId xmlns:a16="http://schemas.microsoft.com/office/drawing/2014/main" id="{A7424FFC-99BA-C8D2-446E-0AE756C24C8A}"/>
                </a:ext>
              </a:extLst>
            </p:cNvPr>
            <p:cNvSpPr/>
            <p:nvPr/>
          </p:nvSpPr>
          <p:spPr>
            <a:xfrm>
              <a:off x="8683151" y="2856366"/>
              <a:ext cx="495787" cy="7469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5785"/>
                <a:gd name="f7" fmla="val 746952"/>
                <a:gd name="f8" fmla="val 205411"/>
                <a:gd name="f9" fmla="val 497052"/>
                <a:gd name="f10" fmla="val 397578"/>
                <a:gd name="f11" fmla="val 398953"/>
                <a:gd name="f12" fmla="val 746328"/>
                <a:gd name="f13" fmla="val 495786"/>
                <a:gd name="f14" fmla="val 696597"/>
                <a:gd name="f15" fmla="val 461051"/>
                <a:gd name="f16" fmla="val 227160"/>
                <a:gd name="f17" fmla="val 250"/>
                <a:gd name="f18" fmla="val 230033"/>
                <a:gd name="f19" fmla="+- 0 0 -90"/>
                <a:gd name="f20" fmla="*/ f3 1 495785"/>
                <a:gd name="f21" fmla="*/ f4 1 74695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95785"/>
                <a:gd name="f30" fmla="*/ f26 1 746952"/>
                <a:gd name="f31" fmla="*/ 205411 f27 1"/>
                <a:gd name="f32" fmla="*/ 497052 f26 1"/>
                <a:gd name="f33" fmla="*/ 397578 f27 1"/>
                <a:gd name="f34" fmla="*/ 746952 f26 1"/>
                <a:gd name="f35" fmla="*/ 398953 f27 1"/>
                <a:gd name="f36" fmla="*/ 746328 f26 1"/>
                <a:gd name="f37" fmla="*/ 495786 f27 1"/>
                <a:gd name="f38" fmla="*/ 696597 f26 1"/>
                <a:gd name="f39" fmla="*/ 461051 f27 1"/>
                <a:gd name="f40" fmla="*/ 0 f26 1"/>
                <a:gd name="f41" fmla="*/ 0 f27 1"/>
                <a:gd name="f42" fmla="*/ 227160 f26 1"/>
                <a:gd name="f43" fmla="*/ 250 f27 1"/>
                <a:gd name="f44" fmla="*/ 230033 f26 1"/>
                <a:gd name="f45" fmla="+- f28 0 f1"/>
                <a:gd name="f46" fmla="*/ f31 1 495785"/>
                <a:gd name="f47" fmla="*/ f32 1 746952"/>
                <a:gd name="f48" fmla="*/ f33 1 495785"/>
                <a:gd name="f49" fmla="*/ f34 1 746952"/>
                <a:gd name="f50" fmla="*/ f35 1 495785"/>
                <a:gd name="f51" fmla="*/ f36 1 746952"/>
                <a:gd name="f52" fmla="*/ f37 1 495785"/>
                <a:gd name="f53" fmla="*/ f38 1 746952"/>
                <a:gd name="f54" fmla="*/ f39 1 495785"/>
                <a:gd name="f55" fmla="*/ f40 1 746952"/>
                <a:gd name="f56" fmla="*/ f41 1 495785"/>
                <a:gd name="f57" fmla="*/ f42 1 746952"/>
                <a:gd name="f58" fmla="*/ f43 1 495785"/>
                <a:gd name="f59" fmla="*/ f44 1 746952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29"/>
                <a:gd name="f67" fmla="*/ f49 1 f30"/>
                <a:gd name="f68" fmla="*/ f50 1 f29"/>
                <a:gd name="f69" fmla="*/ f51 1 f30"/>
                <a:gd name="f70" fmla="*/ f52 1 f29"/>
                <a:gd name="f71" fmla="*/ f53 1 f30"/>
                <a:gd name="f72" fmla="*/ f54 1 f29"/>
                <a:gd name="f73" fmla="*/ f55 1 f30"/>
                <a:gd name="f74" fmla="*/ f56 1 f29"/>
                <a:gd name="f75" fmla="*/ f57 1 f30"/>
                <a:gd name="f76" fmla="*/ f58 1 f29"/>
                <a:gd name="f77" fmla="*/ f59 1 f30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0 1"/>
                <a:gd name="f85" fmla="*/ f67 f21 1"/>
                <a:gd name="f86" fmla="*/ f68 f20 1"/>
                <a:gd name="f87" fmla="*/ f69 f21 1"/>
                <a:gd name="f88" fmla="*/ f70 f20 1"/>
                <a:gd name="f89" fmla="*/ f71 f21 1"/>
                <a:gd name="f90" fmla="*/ f72 f20 1"/>
                <a:gd name="f91" fmla="*/ f73 f21 1"/>
                <a:gd name="f92" fmla="*/ f74 f20 1"/>
                <a:gd name="f93" fmla="*/ f75 f21 1"/>
                <a:gd name="f94" fmla="*/ f76 f20 1"/>
                <a:gd name="f95" fmla="*/ f7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93"/>
                </a:cxn>
                <a:cxn ang="f45">
                  <a:pos x="f94" y="f95"/>
                </a:cxn>
                <a:cxn ang="f45">
                  <a:pos x="f82" y="f83"/>
                </a:cxn>
              </a:cxnLst>
              <a:rect l="f78" t="f81" r="f79" b="f80"/>
              <a:pathLst>
                <a:path w="495785" h="746952">
                  <a:moveTo>
                    <a:pt x="f8" y="f9"/>
                  </a:moveTo>
                  <a:lnTo>
                    <a:pt x="f10" y="f7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5" y="f16"/>
                  </a:lnTo>
                  <a:lnTo>
                    <a:pt x="f17" y="f1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1" name="Freeform: Shape 1114">
              <a:extLst>
                <a:ext uri="{FF2B5EF4-FFF2-40B4-BE49-F238E27FC236}">
                  <a16:creationId xmlns:a16="http://schemas.microsoft.com/office/drawing/2014/main" id="{EA94C74B-8D1E-16F9-D825-BE73A011A406}"/>
                </a:ext>
              </a:extLst>
            </p:cNvPr>
            <p:cNvSpPr/>
            <p:nvPr/>
          </p:nvSpPr>
          <p:spPr>
            <a:xfrm>
              <a:off x="11044882" y="2144405"/>
              <a:ext cx="204532" cy="1112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4536"/>
                <a:gd name="f7" fmla="val 111205"/>
                <a:gd name="f8" fmla="val 204537"/>
                <a:gd name="f9" fmla="val 8247"/>
                <a:gd name="f10" fmla="val 196665"/>
                <a:gd name="f11" fmla="val 500"/>
                <a:gd name="f12" fmla="val 98586"/>
                <a:gd name="f13" fmla="val 111206"/>
                <a:gd name="f14" fmla="+- 0 0 -90"/>
                <a:gd name="f15" fmla="*/ f3 1 204536"/>
                <a:gd name="f16" fmla="*/ f4 1 11120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04536"/>
                <a:gd name="f25" fmla="*/ f21 1 111205"/>
                <a:gd name="f26" fmla="*/ 204537 f22 1"/>
                <a:gd name="f27" fmla="*/ 8247 f21 1"/>
                <a:gd name="f28" fmla="*/ 196665 f22 1"/>
                <a:gd name="f29" fmla="*/ 0 f21 1"/>
                <a:gd name="f30" fmla="*/ 500 f22 1"/>
                <a:gd name="f31" fmla="*/ 98586 f21 1"/>
                <a:gd name="f32" fmla="*/ 0 f22 1"/>
                <a:gd name="f33" fmla="*/ 111206 f21 1"/>
                <a:gd name="f34" fmla="+- f23 0 f1"/>
                <a:gd name="f35" fmla="*/ f26 1 204536"/>
                <a:gd name="f36" fmla="*/ f27 1 111205"/>
                <a:gd name="f37" fmla="*/ f28 1 204536"/>
                <a:gd name="f38" fmla="*/ f29 1 111205"/>
                <a:gd name="f39" fmla="*/ f30 1 204536"/>
                <a:gd name="f40" fmla="*/ f31 1 111205"/>
                <a:gd name="f41" fmla="*/ f32 1 204536"/>
                <a:gd name="f42" fmla="*/ f33 1 111205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204536" h="111205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2" name="Freeform: Shape 1115">
              <a:extLst>
                <a:ext uri="{FF2B5EF4-FFF2-40B4-BE49-F238E27FC236}">
                  <a16:creationId xmlns:a16="http://schemas.microsoft.com/office/drawing/2014/main" id="{E61C6A34-A9E6-CD38-DD7D-D00BF9D63963}"/>
                </a:ext>
              </a:extLst>
            </p:cNvPr>
            <p:cNvSpPr/>
            <p:nvPr/>
          </p:nvSpPr>
          <p:spPr>
            <a:xfrm>
              <a:off x="9376477" y="2704557"/>
              <a:ext cx="1615424" cy="1141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15427"/>
                <a:gd name="f7" fmla="val 1141295"/>
                <a:gd name="f8" fmla="val 458692"/>
                <a:gd name="f9" fmla="val 468063"/>
                <a:gd name="f10" fmla="val 541016"/>
                <a:gd name="f11" fmla="val 1610429"/>
                <a:gd name="f12" fmla="val 572147"/>
                <a:gd name="f13" fmla="val 1610354"/>
                <a:gd name="f14" fmla="val 571185"/>
                <a:gd name="f15" fmla="val 570235"/>
                <a:gd name="f16" fmla="val 569273"/>
                <a:gd name="f17" fmla="val 436201"/>
                <a:gd name="f18" fmla="val 429579"/>
                <a:gd name="f19" fmla="val 1331550"/>
                <a:gd name="f20" fmla="val 112455"/>
                <a:gd name="f21" fmla="val 1107272"/>
                <a:gd name="f22" fmla="val 227784"/>
                <a:gd name="f23" fmla="val 1106397"/>
                <a:gd name="f24" fmla="val 1068913"/>
                <a:gd name="f25" fmla="val 185051"/>
                <a:gd name="f26" fmla="val 906483"/>
                <a:gd name="f27" fmla="val 456943"/>
                <a:gd name="f28" fmla="val 75"/>
                <a:gd name="f29" fmla="val 457518"/>
                <a:gd name="f30" fmla="val 458117"/>
                <a:gd name="f31" fmla="+- 0 0 -90"/>
                <a:gd name="f32" fmla="*/ f3 1 1615427"/>
                <a:gd name="f33" fmla="*/ f4 1 1141295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615427"/>
                <a:gd name="f42" fmla="*/ f38 1 1141295"/>
                <a:gd name="f43" fmla="*/ 0 f39 1"/>
                <a:gd name="f44" fmla="*/ 458692 f38 1"/>
                <a:gd name="f45" fmla="*/ 468063 f38 1"/>
                <a:gd name="f46" fmla="*/ 541016 f39 1"/>
                <a:gd name="f47" fmla="*/ 1141295 f38 1"/>
                <a:gd name="f48" fmla="*/ 1610429 f39 1"/>
                <a:gd name="f49" fmla="*/ 572147 f38 1"/>
                <a:gd name="f50" fmla="*/ 569273 f38 1"/>
                <a:gd name="f51" fmla="*/ 1615427 f39 1"/>
                <a:gd name="f52" fmla="*/ 436201 f38 1"/>
                <a:gd name="f53" fmla="*/ 429579 f38 1"/>
                <a:gd name="f54" fmla="*/ 1331550 f39 1"/>
                <a:gd name="f55" fmla="*/ 112455 f38 1"/>
                <a:gd name="f56" fmla="*/ 1107272 f39 1"/>
                <a:gd name="f57" fmla="*/ 227784 f38 1"/>
                <a:gd name="f58" fmla="*/ 1106397 f39 1"/>
                <a:gd name="f59" fmla="*/ 1068913 f39 1"/>
                <a:gd name="f60" fmla="*/ 185051 f38 1"/>
                <a:gd name="f61" fmla="*/ 906483 f39 1"/>
                <a:gd name="f62" fmla="*/ 0 f38 1"/>
                <a:gd name="f63" fmla="*/ 456943 f38 1"/>
                <a:gd name="f64" fmla="+- f40 0 f1"/>
                <a:gd name="f65" fmla="*/ f43 1 1615427"/>
                <a:gd name="f66" fmla="*/ f44 1 1141295"/>
                <a:gd name="f67" fmla="*/ f45 1 1141295"/>
                <a:gd name="f68" fmla="*/ f46 1 1615427"/>
                <a:gd name="f69" fmla="*/ f47 1 1141295"/>
                <a:gd name="f70" fmla="*/ f48 1 1615427"/>
                <a:gd name="f71" fmla="*/ f49 1 1141295"/>
                <a:gd name="f72" fmla="*/ f50 1 1141295"/>
                <a:gd name="f73" fmla="*/ f51 1 1615427"/>
                <a:gd name="f74" fmla="*/ f52 1 1141295"/>
                <a:gd name="f75" fmla="*/ f53 1 1141295"/>
                <a:gd name="f76" fmla="*/ f54 1 1615427"/>
                <a:gd name="f77" fmla="*/ f55 1 1141295"/>
                <a:gd name="f78" fmla="*/ f56 1 1615427"/>
                <a:gd name="f79" fmla="*/ f57 1 1141295"/>
                <a:gd name="f80" fmla="*/ f58 1 1615427"/>
                <a:gd name="f81" fmla="*/ f59 1 1615427"/>
                <a:gd name="f82" fmla="*/ f60 1 1141295"/>
                <a:gd name="f83" fmla="*/ f61 1 1615427"/>
                <a:gd name="f84" fmla="*/ f62 1 1141295"/>
                <a:gd name="f85" fmla="*/ f63 1 1141295"/>
                <a:gd name="f86" fmla="*/ f34 1 f41"/>
                <a:gd name="f87" fmla="*/ f35 1 f41"/>
                <a:gd name="f88" fmla="*/ f34 1 f42"/>
                <a:gd name="f89" fmla="*/ f36 1 f42"/>
                <a:gd name="f90" fmla="*/ f65 1 f41"/>
                <a:gd name="f91" fmla="*/ f66 1 f42"/>
                <a:gd name="f92" fmla="*/ f67 1 f42"/>
                <a:gd name="f93" fmla="*/ f68 1 f41"/>
                <a:gd name="f94" fmla="*/ f69 1 f42"/>
                <a:gd name="f95" fmla="*/ f70 1 f41"/>
                <a:gd name="f96" fmla="*/ f71 1 f42"/>
                <a:gd name="f97" fmla="*/ f72 1 f42"/>
                <a:gd name="f98" fmla="*/ f73 1 f41"/>
                <a:gd name="f99" fmla="*/ f74 1 f42"/>
                <a:gd name="f100" fmla="*/ f75 1 f42"/>
                <a:gd name="f101" fmla="*/ f76 1 f41"/>
                <a:gd name="f102" fmla="*/ f77 1 f42"/>
                <a:gd name="f103" fmla="*/ f78 1 f41"/>
                <a:gd name="f104" fmla="*/ f79 1 f42"/>
                <a:gd name="f105" fmla="*/ f80 1 f41"/>
                <a:gd name="f106" fmla="*/ f81 1 f41"/>
                <a:gd name="f107" fmla="*/ f82 1 f42"/>
                <a:gd name="f108" fmla="*/ f83 1 f41"/>
                <a:gd name="f109" fmla="*/ f84 1 f42"/>
                <a:gd name="f110" fmla="*/ f85 1 f42"/>
                <a:gd name="f111" fmla="*/ f86 f32 1"/>
                <a:gd name="f112" fmla="*/ f87 f32 1"/>
                <a:gd name="f113" fmla="*/ f89 f33 1"/>
                <a:gd name="f114" fmla="*/ f88 f33 1"/>
                <a:gd name="f115" fmla="*/ f90 f32 1"/>
                <a:gd name="f116" fmla="*/ f91 f33 1"/>
                <a:gd name="f117" fmla="*/ f92 f33 1"/>
                <a:gd name="f118" fmla="*/ f93 f32 1"/>
                <a:gd name="f119" fmla="*/ f94 f33 1"/>
                <a:gd name="f120" fmla="*/ f95 f32 1"/>
                <a:gd name="f121" fmla="*/ f96 f33 1"/>
                <a:gd name="f122" fmla="*/ f97 f33 1"/>
                <a:gd name="f123" fmla="*/ f98 f32 1"/>
                <a:gd name="f124" fmla="*/ f99 f33 1"/>
                <a:gd name="f125" fmla="*/ f100 f33 1"/>
                <a:gd name="f126" fmla="*/ f101 f32 1"/>
                <a:gd name="f127" fmla="*/ f102 f33 1"/>
                <a:gd name="f128" fmla="*/ f103 f32 1"/>
                <a:gd name="f129" fmla="*/ f104 f33 1"/>
                <a:gd name="f130" fmla="*/ f105 f32 1"/>
                <a:gd name="f131" fmla="*/ f106 f32 1"/>
                <a:gd name="f132" fmla="*/ f107 f33 1"/>
                <a:gd name="f133" fmla="*/ f108 f32 1"/>
                <a:gd name="f134" fmla="*/ f109 f33 1"/>
                <a:gd name="f135" fmla="*/ f110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15" y="f116"/>
                </a:cxn>
                <a:cxn ang="f64">
                  <a:pos x="f115" y="f117"/>
                </a:cxn>
                <a:cxn ang="f64">
                  <a:pos x="f118" y="f119"/>
                </a:cxn>
                <a:cxn ang="f64">
                  <a:pos x="f120" y="f121"/>
                </a:cxn>
                <a:cxn ang="f64">
                  <a:pos x="f120" y="f122"/>
                </a:cxn>
                <a:cxn ang="f64">
                  <a:pos x="f123" y="f124"/>
                </a:cxn>
                <a:cxn ang="f64">
                  <a:pos x="f123" y="f125"/>
                </a:cxn>
                <a:cxn ang="f64">
                  <a:pos x="f126" y="f127"/>
                </a:cxn>
                <a:cxn ang="f64">
                  <a:pos x="f128" y="f129"/>
                </a:cxn>
                <a:cxn ang="f64">
                  <a:pos x="f130" y="f129"/>
                </a:cxn>
                <a:cxn ang="f64">
                  <a:pos x="f130" y="f129"/>
                </a:cxn>
                <a:cxn ang="f64">
                  <a:pos x="f130" y="f129"/>
                </a:cxn>
                <a:cxn ang="f64">
                  <a:pos x="f131" y="f132"/>
                </a:cxn>
                <a:cxn ang="f64">
                  <a:pos x="f133" y="f134"/>
                </a:cxn>
                <a:cxn ang="f64">
                  <a:pos x="f115" y="f135"/>
                </a:cxn>
                <a:cxn ang="f64">
                  <a:pos x="f115" y="f135"/>
                </a:cxn>
                <a:cxn ang="f64">
                  <a:pos x="f115" y="f116"/>
                </a:cxn>
              </a:cxnLst>
              <a:rect l="f111" t="f114" r="f112" b="f113"/>
              <a:pathLst>
                <a:path w="1615427" h="1141295">
                  <a:moveTo>
                    <a:pt x="f5" y="f8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lnTo>
                    <a:pt x="f6" y="f17"/>
                  </a:lnTo>
                  <a:lnTo>
                    <a:pt x="f6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3" y="f22"/>
                  </a:lnTo>
                  <a:lnTo>
                    <a:pt x="f23" y="f22"/>
                  </a:lnTo>
                  <a:lnTo>
                    <a:pt x="f23" y="f22"/>
                  </a:lnTo>
                  <a:lnTo>
                    <a:pt x="f24" y="f25"/>
                  </a:lnTo>
                  <a:lnTo>
                    <a:pt x="f26" y="f5"/>
                  </a:lnTo>
                  <a:lnTo>
                    <a:pt x="f5" y="f27"/>
                  </a:lnTo>
                  <a:lnTo>
                    <a:pt x="f5" y="f27"/>
                  </a:lnTo>
                  <a:cubicBezTo>
                    <a:pt x="f28" y="f29"/>
                    <a:pt x="f28" y="f30"/>
                    <a:pt x="f5" y="f8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3" name="Freeform: Shape 1116">
              <a:extLst>
                <a:ext uri="{FF2B5EF4-FFF2-40B4-BE49-F238E27FC236}">
                  <a16:creationId xmlns:a16="http://schemas.microsoft.com/office/drawing/2014/main" id="{3EE8E163-0122-0F30-9D62-44B0D538E3DD}"/>
                </a:ext>
              </a:extLst>
            </p:cNvPr>
            <p:cNvSpPr/>
            <p:nvPr/>
          </p:nvSpPr>
          <p:spPr>
            <a:xfrm>
              <a:off x="9302758" y="3293321"/>
              <a:ext cx="1438250" cy="8133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8253"/>
                <a:gd name="f7" fmla="val 813300"/>
                <a:gd name="f8" fmla="val 625605"/>
                <a:gd name="f9" fmla="val 813301"/>
                <a:gd name="f10" fmla="val 1434880"/>
                <a:gd name="f11" fmla="val 375975"/>
                <a:gd name="f12" fmla="val 372851"/>
                <a:gd name="f13" fmla="val 242653"/>
                <a:gd name="f14" fmla="val 1438191"/>
                <a:gd name="f15" fmla="val 242154"/>
                <a:gd name="f16" fmla="val 241654"/>
                <a:gd name="f17" fmla="val 241154"/>
                <a:gd name="f18" fmla="val 239779"/>
                <a:gd name="f19" fmla="val 239155"/>
                <a:gd name="f20" fmla="val 619107"/>
                <a:gd name="f21" fmla="val 677730"/>
                <a:gd name="f22" fmla="val 617233"/>
                <a:gd name="f23" fmla="val 615734"/>
                <a:gd name="f24" fmla="val 615197"/>
                <a:gd name="f25" fmla="val 677805"/>
                <a:gd name="f26" fmla="val 614647"/>
                <a:gd name="f27" fmla="val 614110"/>
                <a:gd name="f28" fmla="val 613522"/>
                <a:gd name="f29" fmla="val 612935"/>
                <a:gd name="f30" fmla="val 612360"/>
                <a:gd name="f31" fmla="val 611885"/>
                <a:gd name="f32" fmla="val 677468"/>
                <a:gd name="f33" fmla="val 611473"/>
                <a:gd name="f34" fmla="val 677130"/>
                <a:gd name="f35" fmla="val 611111"/>
                <a:gd name="f36" fmla="val 676730"/>
                <a:gd name="f37" fmla="val 610486"/>
                <a:gd name="f38" fmla="val 676380"/>
                <a:gd name="f39" fmla="val 609936"/>
                <a:gd name="f40" fmla="val 675918"/>
                <a:gd name="f41" fmla="val 609487"/>
                <a:gd name="f42" fmla="val 675356"/>
                <a:gd name="f43" fmla="val 71469"/>
                <a:gd name="f44" fmla="val 1624"/>
                <a:gd name="f45" fmla="val 70220"/>
                <a:gd name="f46" fmla="val 35736"/>
                <a:gd name="f47" fmla="val 613110"/>
                <a:gd name="f48" fmla="val 809677"/>
                <a:gd name="f49" fmla="val 614484"/>
                <a:gd name="f50" fmla="val 808928"/>
                <a:gd name="f51" fmla="val 618520"/>
                <a:gd name="f52" fmla="val 806966"/>
                <a:gd name="f53" fmla="val 623381"/>
                <a:gd name="f54" fmla="val 808653"/>
                <a:gd name="f55" fmla="val 625342"/>
                <a:gd name="f56" fmla="val 812688"/>
                <a:gd name="f57" fmla="val 625430"/>
                <a:gd name="f58" fmla="val 812888"/>
                <a:gd name="f59" fmla="val 625530"/>
                <a:gd name="f60" fmla="val 813088"/>
                <a:gd name="f61" fmla="+- 0 0 -90"/>
                <a:gd name="f62" fmla="*/ f3 1 1438253"/>
                <a:gd name="f63" fmla="*/ f4 1 813300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1438253"/>
                <a:gd name="f72" fmla="*/ f68 1 813300"/>
                <a:gd name="f73" fmla="*/ 625605 f69 1"/>
                <a:gd name="f74" fmla="*/ 813301 f68 1"/>
                <a:gd name="f75" fmla="*/ 1434880 f69 1"/>
                <a:gd name="f76" fmla="*/ 375975 f68 1"/>
                <a:gd name="f77" fmla="*/ 372851 f68 1"/>
                <a:gd name="f78" fmla="*/ 1438253 f69 1"/>
                <a:gd name="f79" fmla="*/ 242653 f68 1"/>
                <a:gd name="f80" fmla="*/ 241154 f68 1"/>
                <a:gd name="f81" fmla="*/ 239155 f68 1"/>
                <a:gd name="f82" fmla="*/ 619107 f69 1"/>
                <a:gd name="f83" fmla="*/ 677730 f68 1"/>
                <a:gd name="f84" fmla="*/ 617233 f69 1"/>
                <a:gd name="f85" fmla="*/ 615734 f69 1"/>
                <a:gd name="f86" fmla="*/ 614110 f69 1"/>
                <a:gd name="f87" fmla="*/ 612360 f69 1"/>
                <a:gd name="f88" fmla="*/ 611111 f69 1"/>
                <a:gd name="f89" fmla="*/ 676730 f68 1"/>
                <a:gd name="f90" fmla="*/ 609487 f69 1"/>
                <a:gd name="f91" fmla="*/ 675356 f68 1"/>
                <a:gd name="f92" fmla="*/ 71469 f69 1"/>
                <a:gd name="f93" fmla="*/ 1624 f68 1"/>
                <a:gd name="f94" fmla="*/ 70220 f69 1"/>
                <a:gd name="f95" fmla="*/ 0 f68 1"/>
                <a:gd name="f96" fmla="*/ 0 f69 1"/>
                <a:gd name="f97" fmla="*/ 35736 f68 1"/>
                <a:gd name="f98" fmla="*/ 613110 f69 1"/>
                <a:gd name="f99" fmla="*/ 809677 f68 1"/>
                <a:gd name="f100" fmla="*/ 614484 f69 1"/>
                <a:gd name="f101" fmla="*/ 808928 f68 1"/>
                <a:gd name="f102" fmla="*/ 625342 f69 1"/>
                <a:gd name="f103" fmla="*/ 812688 f68 1"/>
                <a:gd name="f104" fmla="+- f70 0 f1"/>
                <a:gd name="f105" fmla="*/ f73 1 1438253"/>
                <a:gd name="f106" fmla="*/ f74 1 813300"/>
                <a:gd name="f107" fmla="*/ f75 1 1438253"/>
                <a:gd name="f108" fmla="*/ f76 1 813300"/>
                <a:gd name="f109" fmla="*/ f77 1 813300"/>
                <a:gd name="f110" fmla="*/ f78 1 1438253"/>
                <a:gd name="f111" fmla="*/ f79 1 813300"/>
                <a:gd name="f112" fmla="*/ f80 1 813300"/>
                <a:gd name="f113" fmla="*/ f81 1 813300"/>
                <a:gd name="f114" fmla="*/ f82 1 1438253"/>
                <a:gd name="f115" fmla="*/ f83 1 813300"/>
                <a:gd name="f116" fmla="*/ f84 1 1438253"/>
                <a:gd name="f117" fmla="*/ f85 1 1438253"/>
                <a:gd name="f118" fmla="*/ f86 1 1438253"/>
                <a:gd name="f119" fmla="*/ f87 1 1438253"/>
                <a:gd name="f120" fmla="*/ f88 1 1438253"/>
                <a:gd name="f121" fmla="*/ f89 1 813300"/>
                <a:gd name="f122" fmla="*/ f90 1 1438253"/>
                <a:gd name="f123" fmla="*/ f91 1 813300"/>
                <a:gd name="f124" fmla="*/ f92 1 1438253"/>
                <a:gd name="f125" fmla="*/ f93 1 813300"/>
                <a:gd name="f126" fmla="*/ f94 1 1438253"/>
                <a:gd name="f127" fmla="*/ f95 1 813300"/>
                <a:gd name="f128" fmla="*/ f96 1 1438253"/>
                <a:gd name="f129" fmla="*/ f97 1 813300"/>
                <a:gd name="f130" fmla="*/ f98 1 1438253"/>
                <a:gd name="f131" fmla="*/ f99 1 813300"/>
                <a:gd name="f132" fmla="*/ f100 1 1438253"/>
                <a:gd name="f133" fmla="*/ f101 1 813300"/>
                <a:gd name="f134" fmla="*/ f102 1 1438253"/>
                <a:gd name="f135" fmla="*/ f103 1 813300"/>
                <a:gd name="f136" fmla="*/ f64 1 f71"/>
                <a:gd name="f137" fmla="*/ f65 1 f71"/>
                <a:gd name="f138" fmla="*/ f64 1 f72"/>
                <a:gd name="f139" fmla="*/ f66 1 f72"/>
                <a:gd name="f140" fmla="*/ f105 1 f71"/>
                <a:gd name="f141" fmla="*/ f106 1 f72"/>
                <a:gd name="f142" fmla="*/ f107 1 f71"/>
                <a:gd name="f143" fmla="*/ f108 1 f72"/>
                <a:gd name="f144" fmla="*/ f109 1 f72"/>
                <a:gd name="f145" fmla="*/ f110 1 f71"/>
                <a:gd name="f146" fmla="*/ f111 1 f72"/>
                <a:gd name="f147" fmla="*/ f112 1 f72"/>
                <a:gd name="f148" fmla="*/ f113 1 f72"/>
                <a:gd name="f149" fmla="*/ f114 1 f71"/>
                <a:gd name="f150" fmla="*/ f115 1 f72"/>
                <a:gd name="f151" fmla="*/ f116 1 f71"/>
                <a:gd name="f152" fmla="*/ f117 1 f71"/>
                <a:gd name="f153" fmla="*/ f118 1 f71"/>
                <a:gd name="f154" fmla="*/ f119 1 f71"/>
                <a:gd name="f155" fmla="*/ f120 1 f71"/>
                <a:gd name="f156" fmla="*/ f121 1 f72"/>
                <a:gd name="f157" fmla="*/ f122 1 f71"/>
                <a:gd name="f158" fmla="*/ f123 1 f72"/>
                <a:gd name="f159" fmla="*/ f124 1 f71"/>
                <a:gd name="f160" fmla="*/ f125 1 f72"/>
                <a:gd name="f161" fmla="*/ f126 1 f71"/>
                <a:gd name="f162" fmla="*/ f127 1 f72"/>
                <a:gd name="f163" fmla="*/ f128 1 f71"/>
                <a:gd name="f164" fmla="*/ f129 1 f72"/>
                <a:gd name="f165" fmla="*/ f130 1 f71"/>
                <a:gd name="f166" fmla="*/ f131 1 f72"/>
                <a:gd name="f167" fmla="*/ f132 1 f71"/>
                <a:gd name="f168" fmla="*/ f133 1 f72"/>
                <a:gd name="f169" fmla="*/ f134 1 f71"/>
                <a:gd name="f170" fmla="*/ f135 1 f72"/>
                <a:gd name="f171" fmla="*/ f136 f62 1"/>
                <a:gd name="f172" fmla="*/ f137 f62 1"/>
                <a:gd name="f173" fmla="*/ f139 f63 1"/>
                <a:gd name="f174" fmla="*/ f138 f63 1"/>
                <a:gd name="f175" fmla="*/ f140 f62 1"/>
                <a:gd name="f176" fmla="*/ f141 f63 1"/>
                <a:gd name="f177" fmla="*/ f142 f62 1"/>
                <a:gd name="f178" fmla="*/ f143 f63 1"/>
                <a:gd name="f179" fmla="*/ f144 f63 1"/>
                <a:gd name="f180" fmla="*/ f145 f62 1"/>
                <a:gd name="f181" fmla="*/ f146 f63 1"/>
                <a:gd name="f182" fmla="*/ f147 f63 1"/>
                <a:gd name="f183" fmla="*/ f148 f63 1"/>
                <a:gd name="f184" fmla="*/ f149 f62 1"/>
                <a:gd name="f185" fmla="*/ f150 f63 1"/>
                <a:gd name="f186" fmla="*/ f151 f62 1"/>
                <a:gd name="f187" fmla="*/ f152 f62 1"/>
                <a:gd name="f188" fmla="*/ f153 f62 1"/>
                <a:gd name="f189" fmla="*/ f154 f62 1"/>
                <a:gd name="f190" fmla="*/ f155 f62 1"/>
                <a:gd name="f191" fmla="*/ f156 f63 1"/>
                <a:gd name="f192" fmla="*/ f157 f62 1"/>
                <a:gd name="f193" fmla="*/ f158 f63 1"/>
                <a:gd name="f194" fmla="*/ f159 f62 1"/>
                <a:gd name="f195" fmla="*/ f160 f63 1"/>
                <a:gd name="f196" fmla="*/ f161 f62 1"/>
                <a:gd name="f197" fmla="*/ f162 f63 1"/>
                <a:gd name="f198" fmla="*/ f163 f62 1"/>
                <a:gd name="f199" fmla="*/ f164 f63 1"/>
                <a:gd name="f200" fmla="*/ f165 f62 1"/>
                <a:gd name="f201" fmla="*/ f166 f63 1"/>
                <a:gd name="f202" fmla="*/ f167 f62 1"/>
                <a:gd name="f203" fmla="*/ f168 f63 1"/>
                <a:gd name="f204" fmla="*/ f169 f62 1"/>
                <a:gd name="f205" fmla="*/ f170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75" y="f176"/>
                </a:cxn>
                <a:cxn ang="f104">
                  <a:pos x="f177" y="f178"/>
                </a:cxn>
                <a:cxn ang="f104">
                  <a:pos x="f177" y="f179"/>
                </a:cxn>
                <a:cxn ang="f104">
                  <a:pos x="f180" y="f181"/>
                </a:cxn>
                <a:cxn ang="f104">
                  <a:pos x="f180" y="f182"/>
                </a:cxn>
                <a:cxn ang="f104">
                  <a:pos x="f180" y="f183"/>
                </a:cxn>
                <a:cxn ang="f104">
                  <a:pos x="f184" y="f185"/>
                </a:cxn>
                <a:cxn ang="f104">
                  <a:pos x="f184" y="f185"/>
                </a:cxn>
                <a:cxn ang="f104">
                  <a:pos x="f186" y="f185"/>
                </a:cxn>
                <a:cxn ang="f104">
                  <a:pos x="f187" y="f185"/>
                </a:cxn>
                <a:cxn ang="f104">
                  <a:pos x="f188" y="f185"/>
                </a:cxn>
                <a:cxn ang="f104">
                  <a:pos x="f189" y="f185"/>
                </a:cxn>
                <a:cxn ang="f104">
                  <a:pos x="f190" y="f191"/>
                </a:cxn>
                <a:cxn ang="f104">
                  <a:pos x="f192" y="f193"/>
                </a:cxn>
                <a:cxn ang="f104">
                  <a:pos x="f192" y="f193"/>
                </a:cxn>
                <a:cxn ang="f104">
                  <a:pos x="f194" y="f195"/>
                </a:cxn>
                <a:cxn ang="f104">
                  <a:pos x="f196" y="f197"/>
                </a:cxn>
                <a:cxn ang="f104">
                  <a:pos x="f198" y="f199"/>
                </a:cxn>
                <a:cxn ang="f104">
                  <a:pos x="f200" y="f201"/>
                </a:cxn>
                <a:cxn ang="f104">
                  <a:pos x="f202" y="f203"/>
                </a:cxn>
                <a:cxn ang="f104">
                  <a:pos x="f204" y="f205"/>
                </a:cxn>
                <a:cxn ang="f104">
                  <a:pos x="f175" y="f176"/>
                </a:cxn>
              </a:cxnLst>
              <a:rect l="f171" t="f174" r="f172" b="f173"/>
              <a:pathLst>
                <a:path w="1438253" h="813300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6" y="f13"/>
                  </a:lnTo>
                  <a:cubicBezTo>
                    <a:pt x="f14" y="f15"/>
                    <a:pt x="f14" y="f16"/>
                    <a:pt x="f6" y="f17"/>
                  </a:cubicBezTo>
                  <a:cubicBezTo>
                    <a:pt x="f6" y="f17"/>
                    <a:pt x="f6" y="f18"/>
                    <a:pt x="f6" y="f19"/>
                  </a:cubicBezTo>
                  <a:lnTo>
                    <a:pt x="f20" y="f21"/>
                  </a:lnTo>
                  <a:lnTo>
                    <a:pt x="f20" y="f21"/>
                  </a:lnTo>
                  <a:lnTo>
                    <a:pt x="f22" y="f21"/>
                  </a:lnTo>
                  <a:lnTo>
                    <a:pt x="f23" y="f21"/>
                  </a:lnTo>
                  <a:cubicBezTo>
                    <a:pt x="f24" y="f25"/>
                    <a:pt x="f26" y="f25"/>
                    <a:pt x="f27" y="f21"/>
                  </a:cubicBezTo>
                  <a:cubicBezTo>
                    <a:pt x="f28" y="f25"/>
                    <a:pt x="f29" y="f25"/>
                    <a:pt x="f30" y="f21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1" y="f42"/>
                  </a:lnTo>
                  <a:lnTo>
                    <a:pt x="f43" y="f44"/>
                  </a:lnTo>
                  <a:lnTo>
                    <a:pt x="f45" y="f5"/>
                  </a:lnTo>
                  <a:lnTo>
                    <a:pt x="f5" y="f46"/>
                  </a:lnTo>
                  <a:lnTo>
                    <a:pt x="f47" y="f48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4" name="Freeform: Shape 1117">
              <a:extLst>
                <a:ext uri="{FF2B5EF4-FFF2-40B4-BE49-F238E27FC236}">
                  <a16:creationId xmlns:a16="http://schemas.microsoft.com/office/drawing/2014/main" id="{8E419A8B-E709-4193-7CF2-8D9E639392BE}"/>
                </a:ext>
              </a:extLst>
            </p:cNvPr>
            <p:cNvSpPr/>
            <p:nvPr/>
          </p:nvSpPr>
          <p:spPr>
            <a:xfrm>
              <a:off x="9295890" y="3197236"/>
              <a:ext cx="74843" cy="1288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842"/>
                <a:gd name="f7" fmla="val 128823"/>
                <a:gd name="f8" fmla="val 69720"/>
                <a:gd name="f9" fmla="val 87215"/>
                <a:gd name="f10" fmla="val 5748"/>
                <a:gd name="f11" fmla="val 128824"/>
                <a:gd name="f12" fmla="val 74843"/>
                <a:gd name="f13" fmla="val 93588"/>
                <a:gd name="f14" fmla="+- 0 0 -90"/>
                <a:gd name="f15" fmla="*/ f3 1 74842"/>
                <a:gd name="f16" fmla="*/ f4 1 12882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4842"/>
                <a:gd name="f25" fmla="*/ f21 1 128823"/>
                <a:gd name="f26" fmla="*/ 69720 f22 1"/>
                <a:gd name="f27" fmla="*/ 87215 f21 1"/>
                <a:gd name="f28" fmla="*/ 0 f22 1"/>
                <a:gd name="f29" fmla="*/ 0 f21 1"/>
                <a:gd name="f30" fmla="*/ 5748 f22 1"/>
                <a:gd name="f31" fmla="*/ 128824 f21 1"/>
                <a:gd name="f32" fmla="*/ 74843 f22 1"/>
                <a:gd name="f33" fmla="*/ 93588 f21 1"/>
                <a:gd name="f34" fmla="+- f23 0 f1"/>
                <a:gd name="f35" fmla="*/ f26 1 74842"/>
                <a:gd name="f36" fmla="*/ f27 1 128823"/>
                <a:gd name="f37" fmla="*/ f28 1 74842"/>
                <a:gd name="f38" fmla="*/ f29 1 128823"/>
                <a:gd name="f39" fmla="*/ f30 1 74842"/>
                <a:gd name="f40" fmla="*/ f31 1 128823"/>
                <a:gd name="f41" fmla="*/ f32 1 74842"/>
                <a:gd name="f42" fmla="*/ f33 1 12882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74842" h="128823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5" name="Freeform: Shape 1118">
              <a:extLst>
                <a:ext uri="{FF2B5EF4-FFF2-40B4-BE49-F238E27FC236}">
                  <a16:creationId xmlns:a16="http://schemas.microsoft.com/office/drawing/2014/main" id="{C1BDD9F5-D195-8B12-FE5D-450A2A7F37FE}"/>
                </a:ext>
              </a:extLst>
            </p:cNvPr>
            <p:cNvSpPr/>
            <p:nvPr/>
          </p:nvSpPr>
          <p:spPr>
            <a:xfrm>
              <a:off x="10056306" y="3764877"/>
              <a:ext cx="678832" cy="10864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8831"/>
                <a:gd name="f7" fmla="val 1086441"/>
                <a:gd name="f8" fmla="val 367978"/>
                <a:gd name="f9" fmla="val 369478"/>
                <a:gd name="f10" fmla="val 572378"/>
                <a:gd name="f11" fmla="val 1086442"/>
                <a:gd name="f12" fmla="val 573627"/>
                <a:gd name="f13" fmla="val 1085692"/>
                <a:gd name="f14" fmla="val 651968"/>
                <a:gd name="f15" fmla="val 1040835"/>
                <a:gd name="f16" fmla="val 678832"/>
                <a:gd name="f17" fmla="+- 0 0 -90"/>
                <a:gd name="f18" fmla="*/ f3 1 678831"/>
                <a:gd name="f19" fmla="*/ f4 1 108644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678831"/>
                <a:gd name="f28" fmla="*/ f24 1 1086441"/>
                <a:gd name="f29" fmla="*/ 0 f25 1"/>
                <a:gd name="f30" fmla="*/ 367978 f24 1"/>
                <a:gd name="f31" fmla="*/ 369478 f24 1"/>
                <a:gd name="f32" fmla="*/ 572378 f25 1"/>
                <a:gd name="f33" fmla="*/ 1086442 f24 1"/>
                <a:gd name="f34" fmla="*/ 573627 f25 1"/>
                <a:gd name="f35" fmla="*/ 1085692 f24 1"/>
                <a:gd name="f36" fmla="*/ 651968 f25 1"/>
                <a:gd name="f37" fmla="*/ 1040835 f24 1"/>
                <a:gd name="f38" fmla="*/ 678832 f25 1"/>
                <a:gd name="f39" fmla="*/ 0 f24 1"/>
                <a:gd name="f40" fmla="+- f26 0 f1"/>
                <a:gd name="f41" fmla="*/ f29 1 678831"/>
                <a:gd name="f42" fmla="*/ f30 1 1086441"/>
                <a:gd name="f43" fmla="*/ f31 1 1086441"/>
                <a:gd name="f44" fmla="*/ f32 1 678831"/>
                <a:gd name="f45" fmla="*/ f33 1 1086441"/>
                <a:gd name="f46" fmla="*/ f34 1 678831"/>
                <a:gd name="f47" fmla="*/ f35 1 1086441"/>
                <a:gd name="f48" fmla="*/ f36 1 678831"/>
                <a:gd name="f49" fmla="*/ f37 1 1086441"/>
                <a:gd name="f50" fmla="*/ f38 1 678831"/>
                <a:gd name="f51" fmla="*/ f39 1 1086441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8"/>
                <a:gd name="f59" fmla="*/ f44 1 f27"/>
                <a:gd name="f60" fmla="*/ f45 1 f28"/>
                <a:gd name="f61" fmla="*/ f46 1 f27"/>
                <a:gd name="f62" fmla="*/ f47 1 f28"/>
                <a:gd name="f63" fmla="*/ f48 1 f27"/>
                <a:gd name="f64" fmla="*/ f49 1 f28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9 1"/>
                <a:gd name="f74" fmla="*/ f59 f18 1"/>
                <a:gd name="f75" fmla="*/ f60 f19 1"/>
                <a:gd name="f76" fmla="*/ f61 f18 1"/>
                <a:gd name="f77" fmla="*/ f62 f19 1"/>
                <a:gd name="f78" fmla="*/ f63 f18 1"/>
                <a:gd name="f79" fmla="*/ f64 f19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1" y="f73"/>
                </a:cxn>
                <a:cxn ang="f40">
                  <a:pos x="f74" y="f75"/>
                </a:cxn>
                <a:cxn ang="f40">
                  <a:pos x="f76" y="f77"/>
                </a:cxn>
                <a:cxn ang="f40">
                  <a:pos x="f78" y="f79"/>
                </a:cxn>
                <a:cxn ang="f40">
                  <a:pos x="f80" y="f81"/>
                </a:cxn>
                <a:cxn ang="f40">
                  <a:pos x="f71" y="f72"/>
                </a:cxn>
              </a:cxnLst>
              <a:rect l="f67" t="f70" r="f68" b="f69"/>
              <a:pathLst>
                <a:path w="678831" h="1086441">
                  <a:moveTo>
                    <a:pt x="f5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6" name="Freeform: Shape 1119">
              <a:extLst>
                <a:ext uri="{FF2B5EF4-FFF2-40B4-BE49-F238E27FC236}">
                  <a16:creationId xmlns:a16="http://schemas.microsoft.com/office/drawing/2014/main" id="{84F98667-BF42-13CB-96C0-6A5737836020}"/>
                </a:ext>
              </a:extLst>
            </p:cNvPr>
            <p:cNvSpPr/>
            <p:nvPr/>
          </p:nvSpPr>
          <p:spPr>
            <a:xfrm>
              <a:off x="7705950" y="4830958"/>
              <a:ext cx="119950" cy="1616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9948"/>
                <a:gd name="f7" fmla="val 161685"/>
                <a:gd name="f8" fmla="val 22240"/>
                <a:gd name="f9" fmla="val 11745"/>
                <a:gd name="f10" fmla="val 97458"/>
                <a:gd name="f11" fmla="val 161686"/>
                <a:gd name="f12" fmla="val 149690"/>
                <a:gd name="f13" fmla="+- 0 0 -90"/>
                <a:gd name="f14" fmla="*/ f3 1 119948"/>
                <a:gd name="f15" fmla="*/ f4 1 16168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19948"/>
                <a:gd name="f24" fmla="*/ f20 1 161685"/>
                <a:gd name="f25" fmla="*/ 22240 f21 1"/>
                <a:gd name="f26" fmla="*/ 0 f20 1"/>
                <a:gd name="f27" fmla="*/ 0 f21 1"/>
                <a:gd name="f28" fmla="*/ 11745 f20 1"/>
                <a:gd name="f29" fmla="*/ 97458 f21 1"/>
                <a:gd name="f30" fmla="*/ 161686 f20 1"/>
                <a:gd name="f31" fmla="*/ 119948 f21 1"/>
                <a:gd name="f32" fmla="*/ 149690 f20 1"/>
                <a:gd name="f33" fmla="+- f22 0 f1"/>
                <a:gd name="f34" fmla="*/ f25 1 119948"/>
                <a:gd name="f35" fmla="*/ f26 1 161685"/>
                <a:gd name="f36" fmla="*/ f27 1 119948"/>
                <a:gd name="f37" fmla="*/ f28 1 161685"/>
                <a:gd name="f38" fmla="*/ f29 1 119948"/>
                <a:gd name="f39" fmla="*/ f30 1 161685"/>
                <a:gd name="f40" fmla="*/ f31 1 119948"/>
                <a:gd name="f41" fmla="*/ f32 1 16168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19948" h="161685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7" name="Freeform: Shape 1120">
              <a:extLst>
                <a:ext uri="{FF2B5EF4-FFF2-40B4-BE49-F238E27FC236}">
                  <a16:creationId xmlns:a16="http://schemas.microsoft.com/office/drawing/2014/main" id="{5E91CD5C-E7AB-DAE0-4C8A-4FE44A87C2A8}"/>
                </a:ext>
              </a:extLst>
            </p:cNvPr>
            <p:cNvSpPr/>
            <p:nvPr/>
          </p:nvSpPr>
          <p:spPr>
            <a:xfrm>
              <a:off x="10309951" y="5064733"/>
              <a:ext cx="287249" cy="4322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7251"/>
                <a:gd name="f7" fmla="val 432202"/>
                <a:gd name="f8" fmla="val 875"/>
                <a:gd name="f9" fmla="val 195672"/>
                <a:gd name="f10" fmla="val 196671"/>
                <a:gd name="f11" fmla="val 197171"/>
                <a:gd name="f12" fmla="val 937"/>
                <a:gd name="f13" fmla="val 197958"/>
                <a:gd name="f14" fmla="val 198758"/>
                <a:gd name="f15" fmla="val 199545"/>
                <a:gd name="f16" fmla="val 712"/>
                <a:gd name="f17" fmla="val 200183"/>
                <a:gd name="f18" fmla="val 413"/>
                <a:gd name="f19" fmla="val 200782"/>
                <a:gd name="f20" fmla="val 201295"/>
                <a:gd name="f21" fmla="val 202045"/>
                <a:gd name="f22" fmla="val 176299"/>
                <a:gd name="f23" fmla="val 432203"/>
                <a:gd name="f24" fmla="val 177298"/>
                <a:gd name="f25" fmla="val 367479"/>
                <a:gd name="f26" fmla="val 2749"/>
                <a:gd name="f27" fmla="+- 0 0 -90"/>
                <a:gd name="f28" fmla="*/ f3 1 287251"/>
                <a:gd name="f29" fmla="*/ f4 1 43220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87251"/>
                <a:gd name="f38" fmla="*/ f34 1 432202"/>
                <a:gd name="f39" fmla="*/ 875 f35 1"/>
                <a:gd name="f40" fmla="*/ 195672 f34 1"/>
                <a:gd name="f41" fmla="*/ 197171 f34 1"/>
                <a:gd name="f42" fmla="*/ 199545 f34 1"/>
                <a:gd name="f43" fmla="*/ 0 f35 1"/>
                <a:gd name="f44" fmla="*/ 201295 f34 1"/>
                <a:gd name="f45" fmla="*/ 202045 f34 1"/>
                <a:gd name="f46" fmla="*/ 176299 f35 1"/>
                <a:gd name="f47" fmla="*/ 432203 f34 1"/>
                <a:gd name="f48" fmla="*/ 177298 f35 1"/>
                <a:gd name="f49" fmla="*/ 287251 f35 1"/>
                <a:gd name="f50" fmla="*/ 367479 f34 1"/>
                <a:gd name="f51" fmla="*/ 2749 f35 1"/>
                <a:gd name="f52" fmla="*/ 0 f34 1"/>
                <a:gd name="f53" fmla="+- f36 0 f1"/>
                <a:gd name="f54" fmla="*/ f39 1 287251"/>
                <a:gd name="f55" fmla="*/ f40 1 432202"/>
                <a:gd name="f56" fmla="*/ f41 1 432202"/>
                <a:gd name="f57" fmla="*/ f42 1 432202"/>
                <a:gd name="f58" fmla="*/ f43 1 287251"/>
                <a:gd name="f59" fmla="*/ f44 1 432202"/>
                <a:gd name="f60" fmla="*/ f45 1 432202"/>
                <a:gd name="f61" fmla="*/ f46 1 287251"/>
                <a:gd name="f62" fmla="*/ f47 1 432202"/>
                <a:gd name="f63" fmla="*/ f48 1 287251"/>
                <a:gd name="f64" fmla="*/ f49 1 287251"/>
                <a:gd name="f65" fmla="*/ f50 1 432202"/>
                <a:gd name="f66" fmla="*/ f51 1 287251"/>
                <a:gd name="f67" fmla="*/ f52 1 432202"/>
                <a:gd name="f68" fmla="*/ f30 1 f37"/>
                <a:gd name="f69" fmla="*/ f31 1 f37"/>
                <a:gd name="f70" fmla="*/ f30 1 f38"/>
                <a:gd name="f71" fmla="*/ f32 1 f38"/>
                <a:gd name="f72" fmla="*/ f54 1 f37"/>
                <a:gd name="f73" fmla="*/ f55 1 f38"/>
                <a:gd name="f74" fmla="*/ f56 1 f38"/>
                <a:gd name="f75" fmla="*/ f57 1 f38"/>
                <a:gd name="f76" fmla="*/ f58 1 f37"/>
                <a:gd name="f77" fmla="*/ f59 1 f38"/>
                <a:gd name="f78" fmla="*/ f60 1 f38"/>
                <a:gd name="f79" fmla="*/ f61 1 f37"/>
                <a:gd name="f80" fmla="*/ f62 1 f38"/>
                <a:gd name="f81" fmla="*/ f63 1 f37"/>
                <a:gd name="f82" fmla="*/ f64 1 f37"/>
                <a:gd name="f83" fmla="*/ f65 1 f38"/>
                <a:gd name="f84" fmla="*/ f66 1 f37"/>
                <a:gd name="f85" fmla="*/ f67 1 f38"/>
                <a:gd name="f86" fmla="*/ f68 f28 1"/>
                <a:gd name="f87" fmla="*/ f69 f28 1"/>
                <a:gd name="f88" fmla="*/ f71 f29 1"/>
                <a:gd name="f89" fmla="*/ f70 f29 1"/>
                <a:gd name="f90" fmla="*/ f72 f28 1"/>
                <a:gd name="f91" fmla="*/ f73 f29 1"/>
                <a:gd name="f92" fmla="*/ f74 f29 1"/>
                <a:gd name="f93" fmla="*/ f75 f29 1"/>
                <a:gd name="f94" fmla="*/ f76 f28 1"/>
                <a:gd name="f95" fmla="*/ f77 f29 1"/>
                <a:gd name="f96" fmla="*/ f78 f29 1"/>
                <a:gd name="f97" fmla="*/ f79 f28 1"/>
                <a:gd name="f98" fmla="*/ f80 f29 1"/>
                <a:gd name="f99" fmla="*/ f81 f28 1"/>
                <a:gd name="f100" fmla="*/ f82 f28 1"/>
                <a:gd name="f101" fmla="*/ f83 f29 1"/>
                <a:gd name="f102" fmla="*/ f84 f28 1"/>
                <a:gd name="f103" fmla="*/ f85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0" y="f91"/>
                </a:cxn>
                <a:cxn ang="f53">
                  <a:pos x="f90" y="f92"/>
                </a:cxn>
                <a:cxn ang="f53">
                  <a:pos x="f90" y="f93"/>
                </a:cxn>
                <a:cxn ang="f53">
                  <a:pos x="f94" y="f95"/>
                </a:cxn>
                <a:cxn ang="f53">
                  <a:pos x="f94" y="f96"/>
                </a:cxn>
                <a:cxn ang="f53">
                  <a:pos x="f97" y="f98"/>
                </a:cxn>
                <a:cxn ang="f53">
                  <a:pos x="f99" y="f98"/>
                </a:cxn>
                <a:cxn ang="f53">
                  <a:pos x="f100" y="f101"/>
                </a:cxn>
                <a:cxn ang="f53">
                  <a:pos x="f102" y="f103"/>
                </a:cxn>
              </a:cxnLst>
              <a:rect l="f86" t="f89" r="f87" b="f88"/>
              <a:pathLst>
                <a:path w="287251" h="432202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cubicBezTo>
                    <a:pt x="f12" y="f13"/>
                    <a:pt x="f12" y="f14"/>
                    <a:pt x="f8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5" y="f21"/>
                  </a:lnTo>
                  <a:lnTo>
                    <a:pt x="f22" y="f23"/>
                  </a:lnTo>
                  <a:lnTo>
                    <a:pt x="f24" y="f23"/>
                  </a:lnTo>
                  <a:lnTo>
                    <a:pt x="f6" y="f25"/>
                  </a:lnTo>
                  <a:lnTo>
                    <a:pt x="f26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8" name="Freeform: Shape 1121">
              <a:extLst>
                <a:ext uri="{FF2B5EF4-FFF2-40B4-BE49-F238E27FC236}">
                  <a16:creationId xmlns:a16="http://schemas.microsoft.com/office/drawing/2014/main" id="{A38BC5A7-423B-D597-B2CE-15E148BE51A2}"/>
                </a:ext>
              </a:extLst>
            </p:cNvPr>
            <p:cNvSpPr/>
            <p:nvPr/>
          </p:nvSpPr>
          <p:spPr>
            <a:xfrm>
              <a:off x="10311697" y="4821585"/>
              <a:ext cx="504529" cy="6082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4532"/>
                <a:gd name="f7" fmla="val 608257"/>
                <a:gd name="f8" fmla="val 117203"/>
                <a:gd name="f9" fmla="val 410198"/>
                <a:gd name="f10" fmla="val 409573"/>
                <a:gd name="f11" fmla="val 750"/>
                <a:gd name="f12" fmla="val 409198"/>
                <a:gd name="f13" fmla="val 874"/>
                <a:gd name="f14" fmla="val 325859"/>
                <a:gd name="f15" fmla="val 48605"/>
                <a:gd name="f16" fmla="val 261262"/>
                <a:gd name="f17" fmla="val 86090"/>
                <a:gd name="f18" fmla="val 116949"/>
                <a:gd name="f19" fmla="val 168683"/>
                <a:gd name="f20" fmla="val 24114"/>
                <a:gd name="f21" fmla="val 221287"/>
                <a:gd name="f22" fmla="val 235031"/>
                <a:gd name="f23" fmla="val 236905"/>
                <a:gd name="f24" fmla="val 287376"/>
                <a:gd name="f25" fmla="val 288375"/>
                <a:gd name="f26" fmla="val 607633"/>
                <a:gd name="f27" fmla="val 492662"/>
                <a:gd name="f28" fmla="val 487306"/>
                <a:gd name="f29" fmla="val 504157"/>
                <a:gd name="f30" fmla="val 124950"/>
                <a:gd name="f31" fmla="+- 0 0 -90"/>
                <a:gd name="f32" fmla="*/ f3 1 504532"/>
                <a:gd name="f33" fmla="*/ f4 1 60825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04532"/>
                <a:gd name="f42" fmla="*/ f38 1 608257"/>
                <a:gd name="f43" fmla="*/ 504532 f39 1"/>
                <a:gd name="f44" fmla="*/ 117203 f38 1"/>
                <a:gd name="f45" fmla="*/ 410198 f39 1"/>
                <a:gd name="f46" fmla="*/ 0 f38 1"/>
                <a:gd name="f47" fmla="*/ 409198 f39 1"/>
                <a:gd name="f48" fmla="*/ 874 f38 1"/>
                <a:gd name="f49" fmla="*/ 325859 f39 1"/>
                <a:gd name="f50" fmla="*/ 48605 f38 1"/>
                <a:gd name="f51" fmla="*/ 261262 f39 1"/>
                <a:gd name="f52" fmla="*/ 86090 f38 1"/>
                <a:gd name="f53" fmla="*/ 116949 f39 1"/>
                <a:gd name="f54" fmla="*/ 168683 f38 1"/>
                <a:gd name="f55" fmla="*/ 24114 f39 1"/>
                <a:gd name="f56" fmla="*/ 221287 f38 1"/>
                <a:gd name="f57" fmla="*/ 0 f39 1"/>
                <a:gd name="f58" fmla="*/ 235031 f38 1"/>
                <a:gd name="f59" fmla="*/ 236905 f38 1"/>
                <a:gd name="f60" fmla="*/ 287376 f39 1"/>
                <a:gd name="f61" fmla="*/ 608257 f38 1"/>
                <a:gd name="f62" fmla="*/ 288375 f39 1"/>
                <a:gd name="f63" fmla="*/ 607633 f38 1"/>
                <a:gd name="f64" fmla="*/ 492662 f39 1"/>
                <a:gd name="f65" fmla="*/ 487306 f38 1"/>
                <a:gd name="f66" fmla="*/ 504157 f39 1"/>
                <a:gd name="f67" fmla="*/ 124950 f38 1"/>
                <a:gd name="f68" fmla="+- f40 0 f1"/>
                <a:gd name="f69" fmla="*/ f43 1 504532"/>
                <a:gd name="f70" fmla="*/ f44 1 608257"/>
                <a:gd name="f71" fmla="*/ f45 1 504532"/>
                <a:gd name="f72" fmla="*/ f46 1 608257"/>
                <a:gd name="f73" fmla="*/ f47 1 504532"/>
                <a:gd name="f74" fmla="*/ f48 1 608257"/>
                <a:gd name="f75" fmla="*/ f49 1 504532"/>
                <a:gd name="f76" fmla="*/ f50 1 608257"/>
                <a:gd name="f77" fmla="*/ f51 1 504532"/>
                <a:gd name="f78" fmla="*/ f52 1 608257"/>
                <a:gd name="f79" fmla="*/ f53 1 504532"/>
                <a:gd name="f80" fmla="*/ f54 1 608257"/>
                <a:gd name="f81" fmla="*/ f55 1 504532"/>
                <a:gd name="f82" fmla="*/ f56 1 608257"/>
                <a:gd name="f83" fmla="*/ f57 1 504532"/>
                <a:gd name="f84" fmla="*/ f58 1 608257"/>
                <a:gd name="f85" fmla="*/ f59 1 608257"/>
                <a:gd name="f86" fmla="*/ f60 1 504532"/>
                <a:gd name="f87" fmla="*/ f61 1 608257"/>
                <a:gd name="f88" fmla="*/ f62 1 504532"/>
                <a:gd name="f89" fmla="*/ f63 1 608257"/>
                <a:gd name="f90" fmla="*/ f64 1 504532"/>
                <a:gd name="f91" fmla="*/ f65 1 608257"/>
                <a:gd name="f92" fmla="*/ f66 1 504532"/>
                <a:gd name="f93" fmla="*/ f67 1 608257"/>
                <a:gd name="f94" fmla="*/ f34 1 f41"/>
                <a:gd name="f95" fmla="*/ f35 1 f41"/>
                <a:gd name="f96" fmla="*/ f34 1 f42"/>
                <a:gd name="f97" fmla="*/ f36 1 f42"/>
                <a:gd name="f98" fmla="*/ f69 1 f41"/>
                <a:gd name="f99" fmla="*/ f70 1 f42"/>
                <a:gd name="f100" fmla="*/ f71 1 f41"/>
                <a:gd name="f101" fmla="*/ f72 1 f42"/>
                <a:gd name="f102" fmla="*/ f73 1 f41"/>
                <a:gd name="f103" fmla="*/ f74 1 f42"/>
                <a:gd name="f104" fmla="*/ f75 1 f41"/>
                <a:gd name="f105" fmla="*/ f76 1 f42"/>
                <a:gd name="f106" fmla="*/ f77 1 f41"/>
                <a:gd name="f107" fmla="*/ f78 1 f42"/>
                <a:gd name="f108" fmla="*/ f79 1 f41"/>
                <a:gd name="f109" fmla="*/ f80 1 f42"/>
                <a:gd name="f110" fmla="*/ f81 1 f41"/>
                <a:gd name="f111" fmla="*/ f82 1 f42"/>
                <a:gd name="f112" fmla="*/ f83 1 f41"/>
                <a:gd name="f113" fmla="*/ f84 1 f42"/>
                <a:gd name="f114" fmla="*/ f85 1 f42"/>
                <a:gd name="f115" fmla="*/ f86 1 f41"/>
                <a:gd name="f116" fmla="*/ f87 1 f42"/>
                <a:gd name="f117" fmla="*/ f88 1 f41"/>
                <a:gd name="f118" fmla="*/ f89 1 f42"/>
                <a:gd name="f119" fmla="*/ f90 1 f41"/>
                <a:gd name="f120" fmla="*/ f91 1 f42"/>
                <a:gd name="f121" fmla="*/ f92 1 f41"/>
                <a:gd name="f122" fmla="*/ f93 1 f42"/>
                <a:gd name="f123" fmla="*/ f94 f32 1"/>
                <a:gd name="f124" fmla="*/ f95 f32 1"/>
                <a:gd name="f125" fmla="*/ f97 f33 1"/>
                <a:gd name="f126" fmla="*/ f96 f33 1"/>
                <a:gd name="f127" fmla="*/ f98 f32 1"/>
                <a:gd name="f128" fmla="*/ f99 f33 1"/>
                <a:gd name="f129" fmla="*/ f100 f32 1"/>
                <a:gd name="f130" fmla="*/ f101 f33 1"/>
                <a:gd name="f131" fmla="*/ f102 f32 1"/>
                <a:gd name="f132" fmla="*/ f103 f33 1"/>
                <a:gd name="f133" fmla="*/ f104 f32 1"/>
                <a:gd name="f134" fmla="*/ f105 f33 1"/>
                <a:gd name="f135" fmla="*/ f106 f32 1"/>
                <a:gd name="f136" fmla="*/ f107 f33 1"/>
                <a:gd name="f137" fmla="*/ f108 f32 1"/>
                <a:gd name="f138" fmla="*/ f109 f33 1"/>
                <a:gd name="f139" fmla="*/ f110 f32 1"/>
                <a:gd name="f140" fmla="*/ f111 f33 1"/>
                <a:gd name="f141" fmla="*/ f112 f32 1"/>
                <a:gd name="f142" fmla="*/ f113 f33 1"/>
                <a:gd name="f143" fmla="*/ f114 f33 1"/>
                <a:gd name="f144" fmla="*/ f115 f32 1"/>
                <a:gd name="f145" fmla="*/ f116 f33 1"/>
                <a:gd name="f146" fmla="*/ f117 f32 1"/>
                <a:gd name="f147" fmla="*/ f118 f33 1"/>
                <a:gd name="f148" fmla="*/ f119 f32 1"/>
                <a:gd name="f149" fmla="*/ f120 f33 1"/>
                <a:gd name="f150" fmla="*/ f121 f32 1"/>
                <a:gd name="f151" fmla="*/ f12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27" y="f128"/>
                </a:cxn>
                <a:cxn ang="f68">
                  <a:pos x="f129" y="f130"/>
                </a:cxn>
                <a:cxn ang="f68">
                  <a:pos x="f129" y="f130"/>
                </a:cxn>
                <a:cxn ang="f68">
                  <a:pos x="f131" y="f132"/>
                </a:cxn>
                <a:cxn ang="f68">
                  <a:pos x="f133" y="f134"/>
                </a:cxn>
                <a:cxn ang="f68">
                  <a:pos x="f135" y="f136"/>
                </a:cxn>
                <a:cxn ang="f68">
                  <a:pos x="f137" y="f138"/>
                </a:cxn>
                <a:cxn ang="f68">
                  <a:pos x="f139" y="f140"/>
                </a:cxn>
                <a:cxn ang="f68">
                  <a:pos x="f141" y="f142"/>
                </a:cxn>
                <a:cxn ang="f68">
                  <a:pos x="f141" y="f143"/>
                </a:cxn>
                <a:cxn ang="f68">
                  <a:pos x="f144" y="f145"/>
                </a:cxn>
                <a:cxn ang="f68">
                  <a:pos x="f146" y="f147"/>
                </a:cxn>
                <a:cxn ang="f68">
                  <a:pos x="f148" y="f149"/>
                </a:cxn>
                <a:cxn ang="f68">
                  <a:pos x="f150" y="f151"/>
                </a:cxn>
              </a:cxnLst>
              <a:rect l="f123" t="f126" r="f124" b="f125"/>
              <a:pathLst>
                <a:path w="504532" h="608257">
                  <a:moveTo>
                    <a:pt x="f6" y="f8"/>
                  </a:moveTo>
                  <a:lnTo>
                    <a:pt x="f9" y="f5"/>
                  </a:lnTo>
                  <a:lnTo>
                    <a:pt x="f9" y="f5"/>
                  </a:lnTo>
                  <a:cubicBezTo>
                    <a:pt x="f9" y="f5"/>
                    <a:pt x="f10" y="f11"/>
                    <a:pt x="f12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5" y="f22"/>
                  </a:lnTo>
                  <a:lnTo>
                    <a:pt x="f5" y="f23"/>
                  </a:lnTo>
                  <a:lnTo>
                    <a:pt x="f24" y="f7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9" name="Freeform: Shape 1122">
              <a:extLst>
                <a:ext uri="{FF2B5EF4-FFF2-40B4-BE49-F238E27FC236}">
                  <a16:creationId xmlns:a16="http://schemas.microsoft.com/office/drawing/2014/main" id="{9B1FEF77-807F-430D-3AB2-A069E4EB8724}"/>
                </a:ext>
              </a:extLst>
            </p:cNvPr>
            <p:cNvSpPr/>
            <p:nvPr/>
          </p:nvSpPr>
          <p:spPr>
            <a:xfrm>
              <a:off x="10725025" y="3561587"/>
              <a:ext cx="539020" cy="13715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9017"/>
                <a:gd name="f7" fmla="val 1371578"/>
                <a:gd name="f8" fmla="val 107204"/>
                <a:gd name="f9" fmla="val 881524"/>
                <a:gd name="f10" fmla="val 107129"/>
                <a:gd name="f11" fmla="val 880811"/>
                <a:gd name="f12" fmla="val 880112"/>
                <a:gd name="f13" fmla="val 879399"/>
                <a:gd name="f14" fmla="val 878775"/>
                <a:gd name="f15" fmla="val 878150"/>
                <a:gd name="f16" fmla="val 108078"/>
                <a:gd name="f17" fmla="val 877650"/>
                <a:gd name="f18" fmla="val 108953"/>
                <a:gd name="f19" fmla="val 877150"/>
                <a:gd name="f20" fmla="val 108703"/>
                <a:gd name="f21" fmla="val 876401"/>
                <a:gd name="f22" fmla="val 109078"/>
                <a:gd name="f23" fmla="val 875901"/>
                <a:gd name="f24" fmla="val 110702"/>
                <a:gd name="f25" fmla="val 874526"/>
                <a:gd name="f26" fmla="val 111702"/>
                <a:gd name="f27" fmla="val 873652"/>
                <a:gd name="f28" fmla="val 536518"/>
                <a:gd name="f29" fmla="val 634497"/>
                <a:gd name="f30" fmla="val 586266"/>
                <a:gd name="f31" fmla="val 464050"/>
                <a:gd name="f32" fmla="val 498801"/>
                <a:gd name="f33" fmla="val 236398"/>
                <a:gd name="f34" fmla="val 234781"/>
                <a:gd name="f35" fmla="val 33361"/>
                <a:gd name="f36" fmla="val 30612"/>
                <a:gd name="f37" fmla="val 105708"/>
                <a:gd name="f38" fmla="val 28613"/>
                <a:gd name="f39" fmla="val 186676"/>
                <a:gd name="f40" fmla="val 875"/>
                <a:gd name="f41" fmla="val 1251501"/>
                <a:gd name="f42" fmla="val 1252501"/>
                <a:gd name="f43" fmla="val 1253001"/>
                <a:gd name="f44" fmla="val 937"/>
                <a:gd name="f45" fmla="val 1253750"/>
                <a:gd name="f46" fmla="val 1254500"/>
                <a:gd name="f47" fmla="val 1255250"/>
                <a:gd name="f48" fmla="val 637"/>
                <a:gd name="f49" fmla="val 1255862"/>
                <a:gd name="f50" fmla="val 337"/>
                <a:gd name="f51" fmla="val 1256437"/>
                <a:gd name="f52" fmla="val 1256999"/>
                <a:gd name="f53" fmla="val 92085"/>
                <a:gd name="f54" fmla="val 103580"/>
                <a:gd name="f55" fmla="val 1010597"/>
                <a:gd name="f56" fmla="val 107579"/>
                <a:gd name="f57" fmla="val 882648"/>
                <a:gd name="f58" fmla="val 107416"/>
                <a:gd name="f59" fmla="val 882286"/>
                <a:gd name="f60" fmla="val 107291"/>
                <a:gd name="f61" fmla="val 881911"/>
                <a:gd name="f62" fmla="+- 0 0 -90"/>
                <a:gd name="f63" fmla="*/ f3 1 539017"/>
                <a:gd name="f64" fmla="*/ f4 1 1371578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539017"/>
                <a:gd name="f73" fmla="*/ f69 1 1371578"/>
                <a:gd name="f74" fmla="*/ 107204 f70 1"/>
                <a:gd name="f75" fmla="*/ 881524 f69 1"/>
                <a:gd name="f76" fmla="*/ 879399 f69 1"/>
                <a:gd name="f77" fmla="*/ 108078 f70 1"/>
                <a:gd name="f78" fmla="*/ 877650 f69 1"/>
                <a:gd name="f79" fmla="*/ 109078 f70 1"/>
                <a:gd name="f80" fmla="*/ 875901 f69 1"/>
                <a:gd name="f81" fmla="*/ 110702 f70 1"/>
                <a:gd name="f82" fmla="*/ 874526 f69 1"/>
                <a:gd name="f83" fmla="*/ 111702 f70 1"/>
                <a:gd name="f84" fmla="*/ 873652 f69 1"/>
                <a:gd name="f85" fmla="*/ 536518 f70 1"/>
                <a:gd name="f86" fmla="*/ 634497 f69 1"/>
                <a:gd name="f87" fmla="*/ 539017 f70 1"/>
                <a:gd name="f88" fmla="*/ 586266 f69 1"/>
                <a:gd name="f89" fmla="*/ 464050 f70 1"/>
                <a:gd name="f90" fmla="*/ 498801 f69 1"/>
                <a:gd name="f91" fmla="*/ 236398 f70 1"/>
                <a:gd name="f92" fmla="*/ 234781 f69 1"/>
                <a:gd name="f93" fmla="*/ 33361 f70 1"/>
                <a:gd name="f94" fmla="*/ 0 f69 1"/>
                <a:gd name="f95" fmla="*/ 30612 f70 1"/>
                <a:gd name="f96" fmla="*/ 105708 f69 1"/>
                <a:gd name="f97" fmla="*/ 28613 f70 1"/>
                <a:gd name="f98" fmla="*/ 186676 f69 1"/>
                <a:gd name="f99" fmla="*/ 875 f70 1"/>
                <a:gd name="f100" fmla="*/ 1251501 f69 1"/>
                <a:gd name="f101" fmla="*/ 1253001 f69 1"/>
                <a:gd name="f102" fmla="*/ 1255250 f69 1"/>
                <a:gd name="f103" fmla="*/ 0 f70 1"/>
                <a:gd name="f104" fmla="*/ 1256999 f69 1"/>
                <a:gd name="f105" fmla="*/ 92085 f70 1"/>
                <a:gd name="f106" fmla="*/ 1371578 f69 1"/>
                <a:gd name="f107" fmla="*/ 103580 f70 1"/>
                <a:gd name="f108" fmla="*/ 1010597 f69 1"/>
                <a:gd name="f109" fmla="*/ 107579 f70 1"/>
                <a:gd name="f110" fmla="*/ 882648 f69 1"/>
                <a:gd name="f111" fmla="+- f71 0 f1"/>
                <a:gd name="f112" fmla="*/ f74 1 539017"/>
                <a:gd name="f113" fmla="*/ f75 1 1371578"/>
                <a:gd name="f114" fmla="*/ f76 1 1371578"/>
                <a:gd name="f115" fmla="*/ f77 1 539017"/>
                <a:gd name="f116" fmla="*/ f78 1 1371578"/>
                <a:gd name="f117" fmla="*/ f79 1 539017"/>
                <a:gd name="f118" fmla="*/ f80 1 1371578"/>
                <a:gd name="f119" fmla="*/ f81 1 539017"/>
                <a:gd name="f120" fmla="*/ f82 1 1371578"/>
                <a:gd name="f121" fmla="*/ f83 1 539017"/>
                <a:gd name="f122" fmla="*/ f84 1 1371578"/>
                <a:gd name="f123" fmla="*/ f85 1 539017"/>
                <a:gd name="f124" fmla="*/ f86 1 1371578"/>
                <a:gd name="f125" fmla="*/ f87 1 539017"/>
                <a:gd name="f126" fmla="*/ f88 1 1371578"/>
                <a:gd name="f127" fmla="*/ f89 1 539017"/>
                <a:gd name="f128" fmla="*/ f90 1 1371578"/>
                <a:gd name="f129" fmla="*/ f91 1 539017"/>
                <a:gd name="f130" fmla="*/ f92 1 1371578"/>
                <a:gd name="f131" fmla="*/ f93 1 539017"/>
                <a:gd name="f132" fmla="*/ f94 1 1371578"/>
                <a:gd name="f133" fmla="*/ f95 1 539017"/>
                <a:gd name="f134" fmla="*/ f96 1 1371578"/>
                <a:gd name="f135" fmla="*/ f97 1 539017"/>
                <a:gd name="f136" fmla="*/ f98 1 1371578"/>
                <a:gd name="f137" fmla="*/ f99 1 539017"/>
                <a:gd name="f138" fmla="*/ f100 1 1371578"/>
                <a:gd name="f139" fmla="*/ f101 1 1371578"/>
                <a:gd name="f140" fmla="*/ f102 1 1371578"/>
                <a:gd name="f141" fmla="*/ f103 1 539017"/>
                <a:gd name="f142" fmla="*/ f104 1 1371578"/>
                <a:gd name="f143" fmla="*/ f105 1 539017"/>
                <a:gd name="f144" fmla="*/ f106 1 1371578"/>
                <a:gd name="f145" fmla="*/ f107 1 539017"/>
                <a:gd name="f146" fmla="*/ f108 1 1371578"/>
                <a:gd name="f147" fmla="*/ f109 1 539017"/>
                <a:gd name="f148" fmla="*/ f110 1 1371578"/>
                <a:gd name="f149" fmla="*/ f65 1 f72"/>
                <a:gd name="f150" fmla="*/ f66 1 f72"/>
                <a:gd name="f151" fmla="*/ f65 1 f73"/>
                <a:gd name="f152" fmla="*/ f67 1 f73"/>
                <a:gd name="f153" fmla="*/ f112 1 f72"/>
                <a:gd name="f154" fmla="*/ f113 1 f73"/>
                <a:gd name="f155" fmla="*/ f114 1 f73"/>
                <a:gd name="f156" fmla="*/ f115 1 f72"/>
                <a:gd name="f157" fmla="*/ f116 1 f73"/>
                <a:gd name="f158" fmla="*/ f117 1 f72"/>
                <a:gd name="f159" fmla="*/ f118 1 f73"/>
                <a:gd name="f160" fmla="*/ f119 1 f72"/>
                <a:gd name="f161" fmla="*/ f120 1 f73"/>
                <a:gd name="f162" fmla="*/ f121 1 f72"/>
                <a:gd name="f163" fmla="*/ f122 1 f73"/>
                <a:gd name="f164" fmla="*/ f123 1 f72"/>
                <a:gd name="f165" fmla="*/ f124 1 f73"/>
                <a:gd name="f166" fmla="*/ f125 1 f72"/>
                <a:gd name="f167" fmla="*/ f126 1 f73"/>
                <a:gd name="f168" fmla="*/ f127 1 f72"/>
                <a:gd name="f169" fmla="*/ f128 1 f73"/>
                <a:gd name="f170" fmla="*/ f129 1 f72"/>
                <a:gd name="f171" fmla="*/ f130 1 f73"/>
                <a:gd name="f172" fmla="*/ f131 1 f72"/>
                <a:gd name="f173" fmla="*/ f132 1 f73"/>
                <a:gd name="f174" fmla="*/ f133 1 f72"/>
                <a:gd name="f175" fmla="*/ f134 1 f73"/>
                <a:gd name="f176" fmla="*/ f135 1 f72"/>
                <a:gd name="f177" fmla="*/ f136 1 f73"/>
                <a:gd name="f178" fmla="*/ f137 1 f72"/>
                <a:gd name="f179" fmla="*/ f138 1 f73"/>
                <a:gd name="f180" fmla="*/ f139 1 f73"/>
                <a:gd name="f181" fmla="*/ f140 1 f73"/>
                <a:gd name="f182" fmla="*/ f141 1 f72"/>
                <a:gd name="f183" fmla="*/ f142 1 f73"/>
                <a:gd name="f184" fmla="*/ f143 1 f72"/>
                <a:gd name="f185" fmla="*/ f144 1 f73"/>
                <a:gd name="f186" fmla="*/ f145 1 f72"/>
                <a:gd name="f187" fmla="*/ f146 1 f73"/>
                <a:gd name="f188" fmla="*/ f147 1 f72"/>
                <a:gd name="f189" fmla="*/ f148 1 f73"/>
                <a:gd name="f190" fmla="*/ f149 f63 1"/>
                <a:gd name="f191" fmla="*/ f150 f63 1"/>
                <a:gd name="f192" fmla="*/ f152 f64 1"/>
                <a:gd name="f193" fmla="*/ f151 f64 1"/>
                <a:gd name="f194" fmla="*/ f153 f63 1"/>
                <a:gd name="f195" fmla="*/ f154 f64 1"/>
                <a:gd name="f196" fmla="*/ f155 f64 1"/>
                <a:gd name="f197" fmla="*/ f156 f63 1"/>
                <a:gd name="f198" fmla="*/ f157 f64 1"/>
                <a:gd name="f199" fmla="*/ f158 f63 1"/>
                <a:gd name="f200" fmla="*/ f159 f64 1"/>
                <a:gd name="f201" fmla="*/ f160 f63 1"/>
                <a:gd name="f202" fmla="*/ f161 f64 1"/>
                <a:gd name="f203" fmla="*/ f162 f63 1"/>
                <a:gd name="f204" fmla="*/ f163 f64 1"/>
                <a:gd name="f205" fmla="*/ f164 f63 1"/>
                <a:gd name="f206" fmla="*/ f165 f64 1"/>
                <a:gd name="f207" fmla="*/ f166 f63 1"/>
                <a:gd name="f208" fmla="*/ f167 f64 1"/>
                <a:gd name="f209" fmla="*/ f168 f63 1"/>
                <a:gd name="f210" fmla="*/ f169 f64 1"/>
                <a:gd name="f211" fmla="*/ f170 f63 1"/>
                <a:gd name="f212" fmla="*/ f171 f64 1"/>
                <a:gd name="f213" fmla="*/ f172 f63 1"/>
                <a:gd name="f214" fmla="*/ f173 f64 1"/>
                <a:gd name="f215" fmla="*/ f174 f63 1"/>
                <a:gd name="f216" fmla="*/ f175 f64 1"/>
                <a:gd name="f217" fmla="*/ f176 f63 1"/>
                <a:gd name="f218" fmla="*/ f177 f64 1"/>
                <a:gd name="f219" fmla="*/ f178 f63 1"/>
                <a:gd name="f220" fmla="*/ f179 f64 1"/>
                <a:gd name="f221" fmla="*/ f180 f64 1"/>
                <a:gd name="f222" fmla="*/ f181 f64 1"/>
                <a:gd name="f223" fmla="*/ f182 f63 1"/>
                <a:gd name="f224" fmla="*/ f183 f64 1"/>
                <a:gd name="f225" fmla="*/ f184 f63 1"/>
                <a:gd name="f226" fmla="*/ f185 f64 1"/>
                <a:gd name="f227" fmla="*/ f186 f63 1"/>
                <a:gd name="f228" fmla="*/ f187 f64 1"/>
                <a:gd name="f229" fmla="*/ f188 f63 1"/>
                <a:gd name="f230" fmla="*/ f189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94" y="f195"/>
                </a:cxn>
                <a:cxn ang="f111">
                  <a:pos x="f194" y="f196"/>
                </a:cxn>
                <a:cxn ang="f111">
                  <a:pos x="f197" y="f198"/>
                </a:cxn>
                <a:cxn ang="f111">
                  <a:pos x="f199" y="f200"/>
                </a:cxn>
                <a:cxn ang="f111">
                  <a:pos x="f201" y="f202"/>
                </a:cxn>
                <a:cxn ang="f111">
                  <a:pos x="f203" y="f204"/>
                </a:cxn>
                <a:cxn ang="f111">
                  <a:pos x="f205" y="f206"/>
                </a:cxn>
                <a:cxn ang="f111">
                  <a:pos x="f207" y="f208"/>
                </a:cxn>
                <a:cxn ang="f111">
                  <a:pos x="f209" y="f210"/>
                </a:cxn>
                <a:cxn ang="f111">
                  <a:pos x="f211" y="f212"/>
                </a:cxn>
                <a:cxn ang="f111">
                  <a:pos x="f213" y="f214"/>
                </a:cxn>
                <a:cxn ang="f111">
                  <a:pos x="f215" y="f216"/>
                </a:cxn>
                <a:cxn ang="f111">
                  <a:pos x="f217" y="f218"/>
                </a:cxn>
                <a:cxn ang="f111">
                  <a:pos x="f219" y="f220"/>
                </a:cxn>
                <a:cxn ang="f111">
                  <a:pos x="f219" y="f221"/>
                </a:cxn>
                <a:cxn ang="f111">
                  <a:pos x="f219" y="f222"/>
                </a:cxn>
                <a:cxn ang="f111">
                  <a:pos x="f223" y="f224"/>
                </a:cxn>
                <a:cxn ang="f111">
                  <a:pos x="f223" y="f224"/>
                </a:cxn>
                <a:cxn ang="f111">
                  <a:pos x="f225" y="f226"/>
                </a:cxn>
                <a:cxn ang="f111">
                  <a:pos x="f227" y="f228"/>
                </a:cxn>
                <a:cxn ang="f111">
                  <a:pos x="f229" y="f230"/>
                </a:cxn>
                <a:cxn ang="f111">
                  <a:pos x="f194" y="f195"/>
                </a:cxn>
              </a:cxnLst>
              <a:rect l="f190" t="f193" r="f191" b="f192"/>
              <a:pathLst>
                <a:path w="539017" h="137157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4"/>
                    <a:pt x="f8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6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5"/>
                  </a:lnTo>
                  <a:lnTo>
                    <a:pt x="f36" y="f37"/>
                  </a:lnTo>
                  <a:lnTo>
                    <a:pt x="f38" y="f39"/>
                  </a:lnTo>
                  <a:lnTo>
                    <a:pt x="f40" y="f41"/>
                  </a:lnTo>
                  <a:cubicBezTo>
                    <a:pt x="f40" y="f41"/>
                    <a:pt x="f40" y="f42"/>
                    <a:pt x="f40" y="f43"/>
                  </a:cubicBezTo>
                  <a:cubicBezTo>
                    <a:pt x="f44" y="f45"/>
                    <a:pt x="f44" y="f46"/>
                    <a:pt x="f40" y="f47"/>
                  </a:cubicBezTo>
                  <a:cubicBezTo>
                    <a:pt x="f48" y="f49"/>
                    <a:pt x="f50" y="f51"/>
                    <a:pt x="f5" y="f52"/>
                  </a:cubicBezTo>
                  <a:lnTo>
                    <a:pt x="f5" y="f52"/>
                  </a:lnTo>
                  <a:lnTo>
                    <a:pt x="f53" y="f7"/>
                  </a:lnTo>
                  <a:lnTo>
                    <a:pt x="f54" y="f55"/>
                  </a:lnTo>
                  <a:lnTo>
                    <a:pt x="f56" y="f57"/>
                  </a:ln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0" name="Freeform: Shape 1123">
              <a:extLst>
                <a:ext uri="{FF2B5EF4-FFF2-40B4-BE49-F238E27FC236}">
                  <a16:creationId xmlns:a16="http://schemas.microsoft.com/office/drawing/2014/main" id="{80B58B5F-708C-065C-E098-1A703FEF9FAC}"/>
                </a:ext>
              </a:extLst>
            </p:cNvPr>
            <p:cNvSpPr/>
            <p:nvPr/>
          </p:nvSpPr>
          <p:spPr>
            <a:xfrm>
              <a:off x="10845597" y="4458230"/>
              <a:ext cx="106454" cy="2467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454"/>
                <a:gd name="f7" fmla="val 246776"/>
                <a:gd name="f8" fmla="val 250"/>
                <a:gd name="f9" fmla="val 115079"/>
                <a:gd name="f10" fmla="val 122576"/>
                <a:gd name="f11" fmla="val 101831"/>
                <a:gd name="f12" fmla="val 246777"/>
                <a:gd name="f13" fmla="val 124201"/>
                <a:gd name="f14" fmla="val 3874"/>
                <a:gd name="f15" fmla="+- 0 0 -90"/>
                <a:gd name="f16" fmla="*/ f3 1 106454"/>
                <a:gd name="f17" fmla="*/ f4 1 24677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6454"/>
                <a:gd name="f26" fmla="*/ f22 1 246776"/>
                <a:gd name="f27" fmla="*/ 250 f23 1"/>
                <a:gd name="f28" fmla="*/ 115079 f22 1"/>
                <a:gd name="f29" fmla="*/ 0 f23 1"/>
                <a:gd name="f30" fmla="*/ 122576 f22 1"/>
                <a:gd name="f31" fmla="*/ 101831 f23 1"/>
                <a:gd name="f32" fmla="*/ 246777 f22 1"/>
                <a:gd name="f33" fmla="*/ 106454 f23 1"/>
                <a:gd name="f34" fmla="*/ 124201 f22 1"/>
                <a:gd name="f35" fmla="*/ 3874 f23 1"/>
                <a:gd name="f36" fmla="*/ 0 f22 1"/>
                <a:gd name="f37" fmla="+- f24 0 f1"/>
                <a:gd name="f38" fmla="*/ f27 1 106454"/>
                <a:gd name="f39" fmla="*/ f28 1 246776"/>
                <a:gd name="f40" fmla="*/ f29 1 106454"/>
                <a:gd name="f41" fmla="*/ f30 1 246776"/>
                <a:gd name="f42" fmla="*/ f31 1 106454"/>
                <a:gd name="f43" fmla="*/ f32 1 246776"/>
                <a:gd name="f44" fmla="*/ f33 1 106454"/>
                <a:gd name="f45" fmla="*/ f34 1 246776"/>
                <a:gd name="f46" fmla="*/ f35 1 106454"/>
                <a:gd name="f47" fmla="*/ f36 1 246776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06454" h="246776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1" name="Freeform: Shape 1124">
              <a:extLst>
                <a:ext uri="{FF2B5EF4-FFF2-40B4-BE49-F238E27FC236}">
                  <a16:creationId xmlns:a16="http://schemas.microsoft.com/office/drawing/2014/main" id="{0BC94407-454F-E8E3-F0C1-9B4762DA4971}"/>
                </a:ext>
              </a:extLst>
            </p:cNvPr>
            <p:cNvSpPr/>
            <p:nvPr/>
          </p:nvSpPr>
          <p:spPr>
            <a:xfrm>
              <a:off x="10849840" y="4211826"/>
              <a:ext cx="525816" cy="367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5819"/>
                <a:gd name="f7" fmla="val 367228"/>
                <a:gd name="f8" fmla="val 525773"/>
                <a:gd name="f9" fmla="val 117078"/>
                <a:gd name="f10" fmla="val 425816"/>
                <a:gd name="f11" fmla="val 424816"/>
                <a:gd name="f12" fmla="val 875"/>
                <a:gd name="f13" fmla="val 240030"/>
                <a:gd name="f14" fmla="val 240779"/>
                <a:gd name="f15" fmla="val 104455"/>
                <a:gd name="f16" fmla="val 367229"/>
                <a:gd name="f17" fmla="val 127200"/>
                <a:gd name="f18" fmla="val 525835"/>
                <a:gd name="f19" fmla="val 126912"/>
                <a:gd name="f20" fmla="val 126612"/>
                <a:gd name="f21" fmla="val 126325"/>
                <a:gd name="f22" fmla="val 525710"/>
                <a:gd name="f23" fmla="val 125613"/>
                <a:gd name="f24" fmla="val 124913"/>
                <a:gd name="f25" fmla="val 124201"/>
                <a:gd name="f26" fmla="+- 0 0 -90"/>
                <a:gd name="f27" fmla="*/ f3 1 525819"/>
                <a:gd name="f28" fmla="*/ f4 1 367228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525819"/>
                <a:gd name="f37" fmla="*/ f33 1 367228"/>
                <a:gd name="f38" fmla="*/ 525773 f34 1"/>
                <a:gd name="f39" fmla="*/ 117078 f33 1"/>
                <a:gd name="f40" fmla="*/ 425816 f34 1"/>
                <a:gd name="f41" fmla="*/ 0 f33 1"/>
                <a:gd name="f42" fmla="*/ 424816 f34 1"/>
                <a:gd name="f43" fmla="*/ 875 f33 1"/>
                <a:gd name="f44" fmla="*/ 0 f34 1"/>
                <a:gd name="f45" fmla="*/ 240030 f33 1"/>
                <a:gd name="f46" fmla="*/ 240779 f33 1"/>
                <a:gd name="f47" fmla="*/ 104455 f34 1"/>
                <a:gd name="f48" fmla="*/ 367229 f33 1"/>
                <a:gd name="f49" fmla="*/ 127200 f33 1"/>
                <a:gd name="f50" fmla="*/ 126325 f33 1"/>
                <a:gd name="f51" fmla="*/ 124201 f33 1"/>
                <a:gd name="f52" fmla="+- f35 0 f1"/>
                <a:gd name="f53" fmla="*/ f38 1 525819"/>
                <a:gd name="f54" fmla="*/ f39 1 367228"/>
                <a:gd name="f55" fmla="*/ f40 1 525819"/>
                <a:gd name="f56" fmla="*/ f41 1 367228"/>
                <a:gd name="f57" fmla="*/ f42 1 525819"/>
                <a:gd name="f58" fmla="*/ f43 1 367228"/>
                <a:gd name="f59" fmla="*/ f44 1 525819"/>
                <a:gd name="f60" fmla="*/ f45 1 367228"/>
                <a:gd name="f61" fmla="*/ f46 1 367228"/>
                <a:gd name="f62" fmla="*/ f47 1 525819"/>
                <a:gd name="f63" fmla="*/ f48 1 367228"/>
                <a:gd name="f64" fmla="*/ f49 1 367228"/>
                <a:gd name="f65" fmla="*/ f50 1 367228"/>
                <a:gd name="f66" fmla="*/ f51 1 367228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6"/>
                <a:gd name="f76" fmla="*/ f58 1 f37"/>
                <a:gd name="f77" fmla="*/ f59 1 f36"/>
                <a:gd name="f78" fmla="*/ f60 1 f37"/>
                <a:gd name="f79" fmla="*/ f61 1 f37"/>
                <a:gd name="f80" fmla="*/ f62 1 f36"/>
                <a:gd name="f81" fmla="*/ f63 1 f37"/>
                <a:gd name="f82" fmla="*/ f64 1 f37"/>
                <a:gd name="f83" fmla="*/ f65 1 f37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7 1"/>
                <a:gd name="f94" fmla="*/ f76 f28 1"/>
                <a:gd name="f95" fmla="*/ f77 f27 1"/>
                <a:gd name="f96" fmla="*/ f78 f28 1"/>
                <a:gd name="f97" fmla="*/ f79 f28 1"/>
                <a:gd name="f98" fmla="*/ f80 f27 1"/>
                <a:gd name="f99" fmla="*/ f81 f28 1"/>
                <a:gd name="f100" fmla="*/ f82 f28 1"/>
                <a:gd name="f101" fmla="*/ f83 f28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5" y="f97"/>
                </a:cxn>
                <a:cxn ang="f52">
                  <a:pos x="f98" y="f99"/>
                </a:cxn>
                <a:cxn ang="f52">
                  <a:pos x="f89" y="f100"/>
                </a:cxn>
                <a:cxn ang="f52">
                  <a:pos x="f89" y="f101"/>
                </a:cxn>
                <a:cxn ang="f52">
                  <a:pos x="f89" y="f102"/>
                </a:cxn>
                <a:cxn ang="f52">
                  <a:pos x="f89" y="f102"/>
                </a:cxn>
              </a:cxnLst>
              <a:rect l="f85" t="f88" r="f86" b="f87"/>
              <a:pathLst>
                <a:path w="525819" h="367228">
                  <a:moveTo>
                    <a:pt x="f8" y="f9"/>
                  </a:moveTo>
                  <a:lnTo>
                    <a:pt x="f10" y="f5"/>
                  </a:ln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8" y="f17"/>
                  </a:lnTo>
                  <a:cubicBezTo>
                    <a:pt x="f18" y="f19"/>
                    <a:pt x="f18" y="f20"/>
                    <a:pt x="f8" y="f21"/>
                  </a:cubicBezTo>
                  <a:cubicBezTo>
                    <a:pt x="f22" y="f23"/>
                    <a:pt x="f22" y="f24"/>
                    <a:pt x="f8" y="f25"/>
                  </a:cubicBezTo>
                  <a:lnTo>
                    <a:pt x="f8" y="f2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2" name="Freeform: Shape 1125">
              <a:extLst>
                <a:ext uri="{FF2B5EF4-FFF2-40B4-BE49-F238E27FC236}">
                  <a16:creationId xmlns:a16="http://schemas.microsoft.com/office/drawing/2014/main" id="{614C8E9F-6C3E-0B08-5ADF-B5412555A332}"/>
                </a:ext>
              </a:extLst>
            </p:cNvPr>
            <p:cNvSpPr/>
            <p:nvPr/>
          </p:nvSpPr>
          <p:spPr>
            <a:xfrm>
              <a:off x="11278035" y="4166472"/>
              <a:ext cx="101333" cy="1575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331"/>
                <a:gd name="f7" fmla="val 157562"/>
                <a:gd name="f8" fmla="val 2874"/>
                <a:gd name="f9" fmla="val 875"/>
                <a:gd name="f10" fmla="val 37485"/>
                <a:gd name="f11" fmla="val 925"/>
                <a:gd name="f12" fmla="val 37948"/>
                <a:gd name="f13" fmla="val 38398"/>
                <a:gd name="f14" fmla="val 38860"/>
                <a:gd name="f15" fmla="val 949"/>
                <a:gd name="f16" fmla="val 39559"/>
                <a:gd name="f17" fmla="val 40272"/>
                <a:gd name="f18" fmla="val 40984"/>
                <a:gd name="f19" fmla="val 637"/>
                <a:gd name="f20" fmla="val 41596"/>
                <a:gd name="f21" fmla="val 337"/>
                <a:gd name="f22" fmla="val 42171"/>
                <a:gd name="f23" fmla="val 42733"/>
                <a:gd name="f24" fmla="val 98707"/>
                <a:gd name="f25" fmla="val 99957"/>
                <a:gd name="f26" fmla="val 136821"/>
                <a:gd name="f27" fmla="val 113580"/>
                <a:gd name="f28" fmla="val 7872"/>
                <a:gd name="f29" fmla="val 5123"/>
                <a:gd name="f30" fmla="+- 0 0 -90"/>
                <a:gd name="f31" fmla="*/ f3 1 101331"/>
                <a:gd name="f32" fmla="*/ f4 1 15756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01331"/>
                <a:gd name="f41" fmla="*/ f37 1 157562"/>
                <a:gd name="f42" fmla="*/ 2874 f38 1"/>
                <a:gd name="f43" fmla="*/ 0 f37 1"/>
                <a:gd name="f44" fmla="*/ 875 f38 1"/>
                <a:gd name="f45" fmla="*/ 37485 f37 1"/>
                <a:gd name="f46" fmla="*/ 38860 f37 1"/>
                <a:gd name="f47" fmla="*/ 40984 f37 1"/>
                <a:gd name="f48" fmla="*/ 0 f38 1"/>
                <a:gd name="f49" fmla="*/ 42733 f37 1"/>
                <a:gd name="f50" fmla="*/ 98707 f38 1"/>
                <a:gd name="f51" fmla="*/ 157562 f37 1"/>
                <a:gd name="f52" fmla="*/ 99957 f38 1"/>
                <a:gd name="f53" fmla="*/ 136821 f37 1"/>
                <a:gd name="f54" fmla="*/ 101331 f38 1"/>
                <a:gd name="f55" fmla="*/ 113580 f37 1"/>
                <a:gd name="f56" fmla="*/ 7872 f38 1"/>
                <a:gd name="f57" fmla="*/ 5123 f37 1"/>
                <a:gd name="f58" fmla="+- f39 0 f1"/>
                <a:gd name="f59" fmla="*/ f42 1 101331"/>
                <a:gd name="f60" fmla="*/ f43 1 157562"/>
                <a:gd name="f61" fmla="*/ f44 1 101331"/>
                <a:gd name="f62" fmla="*/ f45 1 157562"/>
                <a:gd name="f63" fmla="*/ f46 1 157562"/>
                <a:gd name="f64" fmla="*/ f47 1 157562"/>
                <a:gd name="f65" fmla="*/ f48 1 101331"/>
                <a:gd name="f66" fmla="*/ f49 1 157562"/>
                <a:gd name="f67" fmla="*/ f50 1 101331"/>
                <a:gd name="f68" fmla="*/ f51 1 157562"/>
                <a:gd name="f69" fmla="*/ f52 1 101331"/>
                <a:gd name="f70" fmla="*/ f53 1 157562"/>
                <a:gd name="f71" fmla="*/ f54 1 101331"/>
                <a:gd name="f72" fmla="*/ f55 1 157562"/>
                <a:gd name="f73" fmla="*/ f56 1 101331"/>
                <a:gd name="f74" fmla="*/ f57 1 157562"/>
                <a:gd name="f75" fmla="*/ f33 1 f40"/>
                <a:gd name="f76" fmla="*/ f34 1 f40"/>
                <a:gd name="f77" fmla="*/ f33 1 f41"/>
                <a:gd name="f78" fmla="*/ f35 1 f41"/>
                <a:gd name="f79" fmla="*/ f59 1 f40"/>
                <a:gd name="f80" fmla="*/ f60 1 f41"/>
                <a:gd name="f81" fmla="*/ f61 1 f40"/>
                <a:gd name="f82" fmla="*/ f62 1 f41"/>
                <a:gd name="f83" fmla="*/ f63 1 f41"/>
                <a:gd name="f84" fmla="*/ f64 1 f41"/>
                <a:gd name="f85" fmla="*/ f65 1 f40"/>
                <a:gd name="f86" fmla="*/ f66 1 f41"/>
                <a:gd name="f87" fmla="*/ f67 1 f40"/>
                <a:gd name="f88" fmla="*/ f68 1 f41"/>
                <a:gd name="f89" fmla="*/ f69 1 f40"/>
                <a:gd name="f90" fmla="*/ f70 1 f41"/>
                <a:gd name="f91" fmla="*/ f71 1 f40"/>
                <a:gd name="f92" fmla="*/ f72 1 f41"/>
                <a:gd name="f93" fmla="*/ f73 1 f40"/>
                <a:gd name="f94" fmla="*/ f74 1 f41"/>
                <a:gd name="f95" fmla="*/ f75 f31 1"/>
                <a:gd name="f96" fmla="*/ f76 f31 1"/>
                <a:gd name="f97" fmla="*/ f78 f32 1"/>
                <a:gd name="f98" fmla="*/ f77 f32 1"/>
                <a:gd name="f99" fmla="*/ f79 f31 1"/>
                <a:gd name="f100" fmla="*/ f80 f32 1"/>
                <a:gd name="f101" fmla="*/ f81 f31 1"/>
                <a:gd name="f102" fmla="*/ f82 f32 1"/>
                <a:gd name="f103" fmla="*/ f83 f32 1"/>
                <a:gd name="f104" fmla="*/ f84 f32 1"/>
                <a:gd name="f105" fmla="*/ f85 f31 1"/>
                <a:gd name="f106" fmla="*/ f86 f32 1"/>
                <a:gd name="f107" fmla="*/ f87 f31 1"/>
                <a:gd name="f108" fmla="*/ f88 f32 1"/>
                <a:gd name="f109" fmla="*/ f89 f31 1"/>
                <a:gd name="f110" fmla="*/ f90 f32 1"/>
                <a:gd name="f111" fmla="*/ f91 f31 1"/>
                <a:gd name="f112" fmla="*/ f92 f32 1"/>
                <a:gd name="f113" fmla="*/ f93 f31 1"/>
                <a:gd name="f114" fmla="*/ f9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1" y="f103"/>
                </a:cxn>
                <a:cxn ang="f58">
                  <a:pos x="f101" y="f104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11" y="f112"/>
                </a:cxn>
                <a:cxn ang="f58">
                  <a:pos x="f113" y="f114"/>
                </a:cxn>
              </a:cxnLst>
              <a:rect l="f95" t="f98" r="f96" b="f97"/>
              <a:pathLst>
                <a:path w="101331" h="157562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1" y="f13"/>
                    <a:pt x="f9" y="f14"/>
                  </a:cubicBezTo>
                  <a:cubicBezTo>
                    <a:pt x="f15" y="f16"/>
                    <a:pt x="f15" y="f17"/>
                    <a:pt x="f9" y="f18"/>
                  </a:cubicBezTo>
                  <a:cubicBezTo>
                    <a:pt x="f19" y="f20"/>
                    <a:pt x="f21" y="f22"/>
                    <a:pt x="f5" y="f23"/>
                  </a:cubicBezTo>
                  <a:lnTo>
                    <a:pt x="f24" y="f7"/>
                  </a:lnTo>
                  <a:lnTo>
                    <a:pt x="f25" y="f26"/>
                  </a:lnTo>
                  <a:lnTo>
                    <a:pt x="f6" y="f27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3" name="Freeform: Shape 1126">
              <a:extLst>
                <a:ext uri="{FF2B5EF4-FFF2-40B4-BE49-F238E27FC236}">
                  <a16:creationId xmlns:a16="http://schemas.microsoft.com/office/drawing/2014/main" id="{E1541363-C8F8-1CEB-D5AA-3518749542CC}"/>
                </a:ext>
              </a:extLst>
            </p:cNvPr>
            <p:cNvSpPr/>
            <p:nvPr/>
          </p:nvSpPr>
          <p:spPr>
            <a:xfrm>
              <a:off x="10484748" y="2351818"/>
              <a:ext cx="232650" cy="5757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649"/>
                <a:gd name="f7" fmla="val 575770"/>
                <a:gd name="f8" fmla="val 221904"/>
                <a:gd name="f9" fmla="val 461566"/>
                <a:gd name="f10" fmla="val 5747"/>
                <a:gd name="f11" fmla="val 113705"/>
                <a:gd name="f12" fmla="+- 0 0 -90"/>
                <a:gd name="f13" fmla="*/ f3 1 232649"/>
                <a:gd name="f14" fmla="*/ f4 1 57577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32649"/>
                <a:gd name="f23" fmla="*/ f19 1 575770"/>
                <a:gd name="f24" fmla="*/ 0 f20 1"/>
                <a:gd name="f25" fmla="*/ 575770 f19 1"/>
                <a:gd name="f26" fmla="*/ 221904 f20 1"/>
                <a:gd name="f27" fmla="*/ 461566 f19 1"/>
                <a:gd name="f28" fmla="*/ 232649 f20 1"/>
                <a:gd name="f29" fmla="*/ 0 f19 1"/>
                <a:gd name="f30" fmla="*/ 5747 f20 1"/>
                <a:gd name="f31" fmla="*/ 113705 f19 1"/>
                <a:gd name="f32" fmla="+- f21 0 f1"/>
                <a:gd name="f33" fmla="*/ f24 1 232649"/>
                <a:gd name="f34" fmla="*/ f25 1 575770"/>
                <a:gd name="f35" fmla="*/ f26 1 232649"/>
                <a:gd name="f36" fmla="*/ f27 1 575770"/>
                <a:gd name="f37" fmla="*/ f28 1 232649"/>
                <a:gd name="f38" fmla="*/ f29 1 575770"/>
                <a:gd name="f39" fmla="*/ f30 1 232649"/>
                <a:gd name="f40" fmla="*/ f31 1 575770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232649" h="575770">
                  <a:moveTo>
                    <a:pt x="f5" y="f7"/>
                  </a:moveTo>
                  <a:lnTo>
                    <a:pt x="f8" y="f9"/>
                  </a:lnTo>
                  <a:lnTo>
                    <a:pt x="f6" y="f5"/>
                  </a:lnTo>
                  <a:lnTo>
                    <a:pt x="f10" y="f11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4" name="Freeform: Shape 1127">
              <a:extLst>
                <a:ext uri="{FF2B5EF4-FFF2-40B4-BE49-F238E27FC236}">
                  <a16:creationId xmlns:a16="http://schemas.microsoft.com/office/drawing/2014/main" id="{D9AE6868-2CF6-39AE-5ED9-4AA8125260BC}"/>
                </a:ext>
              </a:extLst>
            </p:cNvPr>
            <p:cNvSpPr/>
            <p:nvPr/>
          </p:nvSpPr>
          <p:spPr>
            <a:xfrm>
              <a:off x="10285582" y="1796667"/>
              <a:ext cx="168048" cy="6205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8052"/>
                <a:gd name="f7" fmla="val 620502"/>
                <a:gd name="f8" fmla="val 180303"/>
                <a:gd name="f9" fmla="val 1374"/>
                <a:gd name="f10" fmla="val 439200"/>
                <a:gd name="f11" fmla="val 163304"/>
                <a:gd name="f12" fmla="val 620503"/>
                <a:gd name="f13" fmla="+- 0 0 -90"/>
                <a:gd name="f14" fmla="*/ f3 1 168052"/>
                <a:gd name="f15" fmla="*/ f4 1 62050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68052"/>
                <a:gd name="f24" fmla="*/ f20 1 620502"/>
                <a:gd name="f25" fmla="*/ 168052 f21 1"/>
                <a:gd name="f26" fmla="*/ 180303 f20 1"/>
                <a:gd name="f27" fmla="*/ 1374 f21 1"/>
                <a:gd name="f28" fmla="*/ 0 f20 1"/>
                <a:gd name="f29" fmla="*/ 0 f21 1"/>
                <a:gd name="f30" fmla="*/ 439200 f20 1"/>
                <a:gd name="f31" fmla="*/ 163304 f21 1"/>
                <a:gd name="f32" fmla="*/ 620503 f20 1"/>
                <a:gd name="f33" fmla="+- f22 0 f1"/>
                <a:gd name="f34" fmla="*/ f25 1 168052"/>
                <a:gd name="f35" fmla="*/ f26 1 620502"/>
                <a:gd name="f36" fmla="*/ f27 1 168052"/>
                <a:gd name="f37" fmla="*/ f28 1 620502"/>
                <a:gd name="f38" fmla="*/ f29 1 168052"/>
                <a:gd name="f39" fmla="*/ f30 1 620502"/>
                <a:gd name="f40" fmla="*/ f31 1 168052"/>
                <a:gd name="f41" fmla="*/ f32 1 620502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68052" h="620502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5" name="Freeform: Shape 1128">
              <a:extLst>
                <a:ext uri="{FF2B5EF4-FFF2-40B4-BE49-F238E27FC236}">
                  <a16:creationId xmlns:a16="http://schemas.microsoft.com/office/drawing/2014/main" id="{E3BD4FEC-0403-BE65-1988-436867739DEF}"/>
                </a:ext>
              </a:extLst>
            </p:cNvPr>
            <p:cNvSpPr/>
            <p:nvPr/>
          </p:nvSpPr>
          <p:spPr>
            <a:xfrm>
              <a:off x="10284211" y="2240984"/>
              <a:ext cx="164674" cy="642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678"/>
                <a:gd name="f7" fmla="val 642244"/>
                <a:gd name="f8" fmla="val 164679"/>
                <a:gd name="f9" fmla="val 181428"/>
                <a:gd name="f10" fmla="val 1375"/>
                <a:gd name="f11" fmla="val 460067"/>
                <a:gd name="f12" fmla="val 159681"/>
                <a:gd name="f13" fmla="+- 0 0 -90"/>
                <a:gd name="f14" fmla="*/ f3 1 164678"/>
                <a:gd name="f15" fmla="*/ f4 1 64224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64678"/>
                <a:gd name="f24" fmla="*/ f20 1 642244"/>
                <a:gd name="f25" fmla="*/ 164679 f21 1"/>
                <a:gd name="f26" fmla="*/ 181428 f20 1"/>
                <a:gd name="f27" fmla="*/ 1375 f21 1"/>
                <a:gd name="f28" fmla="*/ 0 f20 1"/>
                <a:gd name="f29" fmla="*/ 0 f21 1"/>
                <a:gd name="f30" fmla="*/ 460067 f20 1"/>
                <a:gd name="f31" fmla="*/ 159681 f21 1"/>
                <a:gd name="f32" fmla="*/ 642244 f20 1"/>
                <a:gd name="f33" fmla="+- f22 0 f1"/>
                <a:gd name="f34" fmla="*/ f25 1 164678"/>
                <a:gd name="f35" fmla="*/ f26 1 642244"/>
                <a:gd name="f36" fmla="*/ f27 1 164678"/>
                <a:gd name="f37" fmla="*/ f28 1 642244"/>
                <a:gd name="f38" fmla="*/ f29 1 164678"/>
                <a:gd name="f39" fmla="*/ f30 1 642244"/>
                <a:gd name="f40" fmla="*/ f31 1 164678"/>
                <a:gd name="f41" fmla="*/ f32 1 642244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64678" h="642244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6" name="Freeform: Shape 1129">
              <a:extLst>
                <a:ext uri="{FF2B5EF4-FFF2-40B4-BE49-F238E27FC236}">
                  <a16:creationId xmlns:a16="http://schemas.microsoft.com/office/drawing/2014/main" id="{A8F13FF9-AAE5-52D7-F641-F1DD4A7DA2BF}"/>
                </a:ext>
              </a:extLst>
            </p:cNvPr>
            <p:cNvSpPr/>
            <p:nvPr/>
          </p:nvSpPr>
          <p:spPr>
            <a:xfrm>
              <a:off x="10286963" y="562657"/>
              <a:ext cx="237524" cy="12268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522"/>
                <a:gd name="f7" fmla="val 1226885"/>
                <a:gd name="f8" fmla="val 1226886"/>
                <a:gd name="f9" fmla="val 222779"/>
                <a:gd name="f10" fmla="val 1120303"/>
                <a:gd name="f11" fmla="val 222716"/>
                <a:gd name="f12" fmla="val 1119680"/>
                <a:gd name="f13" fmla="val 1119053"/>
                <a:gd name="f14" fmla="val 1118429"/>
                <a:gd name="f15" fmla="val 227901"/>
                <a:gd name="f16" fmla="val 719213"/>
                <a:gd name="f17" fmla="val 229651"/>
                <a:gd name="f18" fmla="val 585142"/>
                <a:gd name="f19" fmla="val 3498"/>
                <a:gd name="f20" fmla="val 104458"/>
                <a:gd name="f21" fmla="+- 0 0 -90"/>
                <a:gd name="f22" fmla="*/ f3 1 237522"/>
                <a:gd name="f23" fmla="*/ f4 1 122688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37522"/>
                <a:gd name="f32" fmla="*/ f28 1 1226885"/>
                <a:gd name="f33" fmla="*/ 0 f29 1"/>
                <a:gd name="f34" fmla="*/ 1226886 f28 1"/>
                <a:gd name="f35" fmla="*/ 222779 f29 1"/>
                <a:gd name="f36" fmla="*/ 1120303 f28 1"/>
                <a:gd name="f37" fmla="*/ 1118429 f28 1"/>
                <a:gd name="f38" fmla="*/ 227901 f29 1"/>
                <a:gd name="f39" fmla="*/ 719213 f28 1"/>
                <a:gd name="f40" fmla="*/ 229651 f29 1"/>
                <a:gd name="f41" fmla="*/ 585142 f28 1"/>
                <a:gd name="f42" fmla="*/ 237522 f29 1"/>
                <a:gd name="f43" fmla="*/ 0 f28 1"/>
                <a:gd name="f44" fmla="*/ 3498 f29 1"/>
                <a:gd name="f45" fmla="*/ 104458 f28 1"/>
                <a:gd name="f46" fmla="+- f30 0 f1"/>
                <a:gd name="f47" fmla="*/ f33 1 237522"/>
                <a:gd name="f48" fmla="*/ f34 1 1226885"/>
                <a:gd name="f49" fmla="*/ f35 1 237522"/>
                <a:gd name="f50" fmla="*/ f36 1 1226885"/>
                <a:gd name="f51" fmla="*/ f37 1 1226885"/>
                <a:gd name="f52" fmla="*/ f38 1 237522"/>
                <a:gd name="f53" fmla="*/ f39 1 1226885"/>
                <a:gd name="f54" fmla="*/ f40 1 237522"/>
                <a:gd name="f55" fmla="*/ f41 1 1226885"/>
                <a:gd name="f56" fmla="*/ f42 1 237522"/>
                <a:gd name="f57" fmla="*/ f43 1 1226885"/>
                <a:gd name="f58" fmla="*/ f44 1 237522"/>
                <a:gd name="f59" fmla="*/ f45 1 1226885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2"/>
                <a:gd name="f68" fmla="*/ f51 1 f32"/>
                <a:gd name="f69" fmla="*/ f52 1 f31"/>
                <a:gd name="f70" fmla="*/ f53 1 f32"/>
                <a:gd name="f71" fmla="*/ f54 1 f31"/>
                <a:gd name="f72" fmla="*/ f55 1 f32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3 1"/>
                <a:gd name="f85" fmla="*/ f68 f23 1"/>
                <a:gd name="f86" fmla="*/ f69 f22 1"/>
                <a:gd name="f87" fmla="*/ f70 f23 1"/>
                <a:gd name="f88" fmla="*/ f71 f22 1"/>
                <a:gd name="f89" fmla="*/ f72 f23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3" y="f85"/>
                </a:cxn>
                <a:cxn ang="f46">
                  <a:pos x="f83" y="f85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88" y="f89"/>
                </a:cxn>
                <a:cxn ang="f46">
                  <a:pos x="f90" y="f91"/>
                </a:cxn>
                <a:cxn ang="f46">
                  <a:pos x="f92" y="f93"/>
                </a:cxn>
              </a:cxnLst>
              <a:rect l="f77" t="f80" r="f78" b="f79"/>
              <a:pathLst>
                <a:path w="237522" h="1226885">
                  <a:moveTo>
                    <a:pt x="f5" y="f8"/>
                  </a:moveTo>
                  <a:lnTo>
                    <a:pt x="f9" y="f10"/>
                  </a:lnTo>
                  <a:cubicBezTo>
                    <a:pt x="f11" y="f12"/>
                    <a:pt x="f11" y="f13"/>
                    <a:pt x="f9" y="f14"/>
                  </a:cubicBezTo>
                  <a:lnTo>
                    <a:pt x="f9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7" y="f18"/>
                  </a:lnTo>
                  <a:lnTo>
                    <a:pt x="f6" y="f5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7" name="Freeform: Shape 1130">
              <a:extLst>
                <a:ext uri="{FF2B5EF4-FFF2-40B4-BE49-F238E27FC236}">
                  <a16:creationId xmlns:a16="http://schemas.microsoft.com/office/drawing/2014/main" id="{825DF0B2-0658-CB4A-7466-ED0912E357E6}"/>
                </a:ext>
              </a:extLst>
            </p:cNvPr>
            <p:cNvSpPr/>
            <p:nvPr/>
          </p:nvSpPr>
          <p:spPr>
            <a:xfrm>
              <a:off x="6979011" y="5256913"/>
              <a:ext cx="749305" cy="14241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9301"/>
                <a:gd name="f7" fmla="val 1424181"/>
                <a:gd name="f8" fmla="val 716315"/>
                <a:gd name="f9" fmla="val 1191150"/>
                <a:gd name="f10" fmla="val 40108"/>
                <a:gd name="f11" fmla="val 233907"/>
                <a:gd name="f12" fmla="val 1424182"/>
                <a:gd name="f13" fmla="val 718814"/>
                <a:gd name="f14" fmla="val 1208518"/>
                <a:gd name="f15" fmla="+- 0 0 -90"/>
                <a:gd name="f16" fmla="*/ f3 1 749301"/>
                <a:gd name="f17" fmla="*/ f4 1 142418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49301"/>
                <a:gd name="f26" fmla="*/ f22 1 1424181"/>
                <a:gd name="f27" fmla="*/ 716315 f23 1"/>
                <a:gd name="f28" fmla="*/ 1191150 f22 1"/>
                <a:gd name="f29" fmla="*/ 0 f23 1"/>
                <a:gd name="f30" fmla="*/ 0 f22 1"/>
                <a:gd name="f31" fmla="*/ 40108 f23 1"/>
                <a:gd name="f32" fmla="*/ 233907 f22 1"/>
                <a:gd name="f33" fmla="*/ 749301 f23 1"/>
                <a:gd name="f34" fmla="*/ 1424182 f22 1"/>
                <a:gd name="f35" fmla="*/ 718814 f23 1"/>
                <a:gd name="f36" fmla="*/ 1208518 f22 1"/>
                <a:gd name="f37" fmla="+- f24 0 f1"/>
                <a:gd name="f38" fmla="*/ f27 1 749301"/>
                <a:gd name="f39" fmla="*/ f28 1 1424181"/>
                <a:gd name="f40" fmla="*/ f29 1 749301"/>
                <a:gd name="f41" fmla="*/ f30 1 1424181"/>
                <a:gd name="f42" fmla="*/ f31 1 749301"/>
                <a:gd name="f43" fmla="*/ f32 1 1424181"/>
                <a:gd name="f44" fmla="*/ f33 1 749301"/>
                <a:gd name="f45" fmla="*/ f34 1 1424181"/>
                <a:gd name="f46" fmla="*/ f35 1 749301"/>
                <a:gd name="f47" fmla="*/ f36 1 1424181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749301" h="1424181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1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8" name="Freeform: Shape 1131">
              <a:extLst>
                <a:ext uri="{FF2B5EF4-FFF2-40B4-BE49-F238E27FC236}">
                  <a16:creationId xmlns:a16="http://schemas.microsoft.com/office/drawing/2014/main" id="{744425D9-B08F-036B-4E3C-00F19BCE7B98}"/>
                </a:ext>
              </a:extLst>
            </p:cNvPr>
            <p:cNvSpPr/>
            <p:nvPr/>
          </p:nvSpPr>
          <p:spPr>
            <a:xfrm>
              <a:off x="11195941" y="3707901"/>
              <a:ext cx="166173" cy="4219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178"/>
                <a:gd name="f7" fmla="val 421956"/>
                <a:gd name="f8" fmla="val 88587"/>
                <a:gd name="f9" fmla="val 416209"/>
                <a:gd name="f10" fmla="val 99332"/>
                <a:gd name="f11" fmla="val 214789"/>
                <a:gd name="f12" fmla="val 99282"/>
                <a:gd name="f13" fmla="val 214327"/>
                <a:gd name="f14" fmla="val 213877"/>
                <a:gd name="f15" fmla="val 213415"/>
                <a:gd name="f16" fmla="val 99270"/>
                <a:gd name="f17" fmla="val 212665"/>
                <a:gd name="f18" fmla="val 211915"/>
                <a:gd name="f19" fmla="val 211166"/>
                <a:gd name="f20" fmla="val 99495"/>
                <a:gd name="f21" fmla="val 210566"/>
                <a:gd name="f22" fmla="val 99794"/>
                <a:gd name="f23" fmla="val 210016"/>
                <a:gd name="f24" fmla="val 100207"/>
                <a:gd name="f25" fmla="val 209541"/>
                <a:gd name="f26" fmla="val 100469"/>
                <a:gd name="f27" fmla="val 208917"/>
                <a:gd name="f28" fmla="val 100806"/>
                <a:gd name="f29" fmla="val 208329"/>
                <a:gd name="f30" fmla="val 101206"/>
                <a:gd name="f31" fmla="val 207792"/>
                <a:gd name="f32" fmla="val 102706"/>
                <a:gd name="f33" fmla="val 206543"/>
                <a:gd name="f34" fmla="val 205793"/>
                <a:gd name="f35" fmla="val 103705"/>
                <a:gd name="f36" fmla="val 205668"/>
                <a:gd name="f37" fmla="val 170682"/>
                <a:gd name="f38" fmla="val 16243"/>
                <a:gd name="f39" fmla="val 332617"/>
                <a:gd name="f40" fmla="val 3998"/>
                <a:gd name="f41" fmla="val 337240"/>
                <a:gd name="f42" fmla="val 77092"/>
                <a:gd name="f43" fmla="val 421957"/>
                <a:gd name="f44" fmla="+- 0 0 -90"/>
                <a:gd name="f45" fmla="*/ f3 1 166178"/>
                <a:gd name="f46" fmla="*/ f4 1 421956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66178"/>
                <a:gd name="f55" fmla="*/ f51 1 421956"/>
                <a:gd name="f56" fmla="*/ 88587 f52 1"/>
                <a:gd name="f57" fmla="*/ 416209 f51 1"/>
                <a:gd name="f58" fmla="*/ 99332 f52 1"/>
                <a:gd name="f59" fmla="*/ 214789 f51 1"/>
                <a:gd name="f60" fmla="*/ 213415 f51 1"/>
                <a:gd name="f61" fmla="*/ 211166 f51 1"/>
                <a:gd name="f62" fmla="*/ 100207 f52 1"/>
                <a:gd name="f63" fmla="*/ 209541 f51 1"/>
                <a:gd name="f64" fmla="*/ 101206 f52 1"/>
                <a:gd name="f65" fmla="*/ 207792 f51 1"/>
                <a:gd name="f66" fmla="*/ 102706 f52 1"/>
                <a:gd name="f67" fmla="*/ 206543 f51 1"/>
                <a:gd name="f68" fmla="*/ 103705 f52 1"/>
                <a:gd name="f69" fmla="*/ 205668 f51 1"/>
                <a:gd name="f70" fmla="*/ 166178 f52 1"/>
                <a:gd name="f71" fmla="*/ 170682 f51 1"/>
                <a:gd name="f72" fmla="*/ 16243 f52 1"/>
                <a:gd name="f73" fmla="*/ 0 f51 1"/>
                <a:gd name="f74" fmla="*/ 0 f52 1"/>
                <a:gd name="f75" fmla="*/ 332617 f51 1"/>
                <a:gd name="f76" fmla="*/ 3998 f52 1"/>
                <a:gd name="f77" fmla="*/ 337240 f51 1"/>
                <a:gd name="f78" fmla="*/ 77092 f52 1"/>
                <a:gd name="f79" fmla="*/ 421957 f51 1"/>
                <a:gd name="f80" fmla="+- f53 0 f1"/>
                <a:gd name="f81" fmla="*/ f56 1 166178"/>
                <a:gd name="f82" fmla="*/ f57 1 421956"/>
                <a:gd name="f83" fmla="*/ f58 1 166178"/>
                <a:gd name="f84" fmla="*/ f59 1 421956"/>
                <a:gd name="f85" fmla="*/ f60 1 421956"/>
                <a:gd name="f86" fmla="*/ f61 1 421956"/>
                <a:gd name="f87" fmla="*/ f62 1 166178"/>
                <a:gd name="f88" fmla="*/ f63 1 421956"/>
                <a:gd name="f89" fmla="*/ f64 1 166178"/>
                <a:gd name="f90" fmla="*/ f65 1 421956"/>
                <a:gd name="f91" fmla="*/ f66 1 166178"/>
                <a:gd name="f92" fmla="*/ f67 1 421956"/>
                <a:gd name="f93" fmla="*/ f68 1 166178"/>
                <a:gd name="f94" fmla="*/ f69 1 421956"/>
                <a:gd name="f95" fmla="*/ f70 1 166178"/>
                <a:gd name="f96" fmla="*/ f71 1 421956"/>
                <a:gd name="f97" fmla="*/ f72 1 166178"/>
                <a:gd name="f98" fmla="*/ f73 1 421956"/>
                <a:gd name="f99" fmla="*/ f74 1 166178"/>
                <a:gd name="f100" fmla="*/ f75 1 421956"/>
                <a:gd name="f101" fmla="*/ f76 1 166178"/>
                <a:gd name="f102" fmla="*/ f77 1 421956"/>
                <a:gd name="f103" fmla="*/ f78 1 166178"/>
                <a:gd name="f104" fmla="*/ f79 1 421956"/>
                <a:gd name="f105" fmla="*/ f47 1 f54"/>
                <a:gd name="f106" fmla="*/ f48 1 f54"/>
                <a:gd name="f107" fmla="*/ f47 1 f55"/>
                <a:gd name="f108" fmla="*/ f49 1 f55"/>
                <a:gd name="f109" fmla="*/ f81 1 f54"/>
                <a:gd name="f110" fmla="*/ f82 1 f55"/>
                <a:gd name="f111" fmla="*/ f83 1 f54"/>
                <a:gd name="f112" fmla="*/ f84 1 f55"/>
                <a:gd name="f113" fmla="*/ f85 1 f55"/>
                <a:gd name="f114" fmla="*/ f86 1 f55"/>
                <a:gd name="f115" fmla="*/ f87 1 f54"/>
                <a:gd name="f116" fmla="*/ f88 1 f55"/>
                <a:gd name="f117" fmla="*/ f89 1 f54"/>
                <a:gd name="f118" fmla="*/ f90 1 f55"/>
                <a:gd name="f119" fmla="*/ f91 1 f54"/>
                <a:gd name="f120" fmla="*/ f92 1 f55"/>
                <a:gd name="f121" fmla="*/ f93 1 f54"/>
                <a:gd name="f122" fmla="*/ f94 1 f55"/>
                <a:gd name="f123" fmla="*/ f95 1 f54"/>
                <a:gd name="f124" fmla="*/ f96 1 f55"/>
                <a:gd name="f125" fmla="*/ f97 1 f54"/>
                <a:gd name="f126" fmla="*/ f98 1 f55"/>
                <a:gd name="f127" fmla="*/ f99 1 f54"/>
                <a:gd name="f128" fmla="*/ f100 1 f55"/>
                <a:gd name="f129" fmla="*/ f101 1 f54"/>
                <a:gd name="f130" fmla="*/ f102 1 f55"/>
                <a:gd name="f131" fmla="*/ f103 1 f54"/>
                <a:gd name="f132" fmla="*/ f104 1 f55"/>
                <a:gd name="f133" fmla="*/ f105 f45 1"/>
                <a:gd name="f134" fmla="*/ f106 f45 1"/>
                <a:gd name="f135" fmla="*/ f108 f46 1"/>
                <a:gd name="f136" fmla="*/ f107 f46 1"/>
                <a:gd name="f137" fmla="*/ f109 f45 1"/>
                <a:gd name="f138" fmla="*/ f110 f46 1"/>
                <a:gd name="f139" fmla="*/ f111 f45 1"/>
                <a:gd name="f140" fmla="*/ f112 f46 1"/>
                <a:gd name="f141" fmla="*/ f113 f46 1"/>
                <a:gd name="f142" fmla="*/ f114 f46 1"/>
                <a:gd name="f143" fmla="*/ f115 f45 1"/>
                <a:gd name="f144" fmla="*/ f116 f46 1"/>
                <a:gd name="f145" fmla="*/ f117 f45 1"/>
                <a:gd name="f146" fmla="*/ f118 f46 1"/>
                <a:gd name="f147" fmla="*/ f119 f45 1"/>
                <a:gd name="f148" fmla="*/ f120 f46 1"/>
                <a:gd name="f149" fmla="*/ f121 f45 1"/>
                <a:gd name="f150" fmla="*/ f122 f46 1"/>
                <a:gd name="f151" fmla="*/ f123 f45 1"/>
                <a:gd name="f152" fmla="*/ f124 f46 1"/>
                <a:gd name="f153" fmla="*/ f125 f45 1"/>
                <a:gd name="f154" fmla="*/ f126 f46 1"/>
                <a:gd name="f155" fmla="*/ f127 f45 1"/>
                <a:gd name="f156" fmla="*/ f128 f46 1"/>
                <a:gd name="f157" fmla="*/ f129 f45 1"/>
                <a:gd name="f158" fmla="*/ f130 f46 1"/>
                <a:gd name="f159" fmla="*/ f131 f45 1"/>
                <a:gd name="f160" fmla="*/ f132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39" y="f141"/>
                </a:cxn>
                <a:cxn ang="f80">
                  <a:pos x="f139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7" y="f148"/>
                </a:cxn>
                <a:cxn ang="f80">
                  <a:pos x="f149" y="f150"/>
                </a:cxn>
                <a:cxn ang="f80">
                  <a:pos x="f151" y="f152"/>
                </a:cxn>
                <a:cxn ang="f80">
                  <a:pos x="f153" y="f154"/>
                </a:cxn>
                <a:cxn ang="f80">
                  <a:pos x="f155" y="f156"/>
                </a:cxn>
                <a:cxn ang="f80">
                  <a:pos x="f157" y="f158"/>
                </a:cxn>
                <a:cxn ang="f80">
                  <a:pos x="f159" y="f160"/>
                </a:cxn>
              </a:cxnLst>
              <a:rect l="f133" t="f136" r="f134" b="f135"/>
              <a:pathLst>
                <a:path w="166178" h="421956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6" y="f17"/>
                    <a:pt x="f16" y="f18"/>
                    <a:pt x="f10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cubicBezTo>
                    <a:pt x="f32" y="f33"/>
                    <a:pt x="f32" y="f34"/>
                    <a:pt x="f35" y="f36"/>
                  </a:cubicBezTo>
                  <a:lnTo>
                    <a:pt x="f6" y="f37"/>
                  </a:lnTo>
                  <a:lnTo>
                    <a:pt x="f38" y="f5"/>
                  </a:lnTo>
                  <a:lnTo>
                    <a:pt x="f5" y="f39"/>
                  </a:lnTo>
                  <a:lnTo>
                    <a:pt x="f40" y="f41"/>
                  </a:lnTo>
                  <a:lnTo>
                    <a:pt x="f42" y="f43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9" name="Freeform: Shape 1132">
              <a:extLst>
                <a:ext uri="{FF2B5EF4-FFF2-40B4-BE49-F238E27FC236}">
                  <a16:creationId xmlns:a16="http://schemas.microsoft.com/office/drawing/2014/main" id="{4CA10136-FEC1-6255-A583-BA155602F908}"/>
                </a:ext>
              </a:extLst>
            </p:cNvPr>
            <p:cNvSpPr/>
            <p:nvPr/>
          </p:nvSpPr>
          <p:spPr>
            <a:xfrm>
              <a:off x="11213689" y="3692411"/>
              <a:ext cx="159553" cy="1844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555"/>
                <a:gd name="f7" fmla="val 184426"/>
                <a:gd name="f8" fmla="val 152809"/>
                <a:gd name="f9" fmla="val 154558"/>
                <a:gd name="f10" fmla="val 183427"/>
                <a:gd name="f11" fmla="val 159556"/>
                <a:gd name="f12" fmla="val 180678"/>
                <a:gd name="f13" fmla="val 9246"/>
                <a:gd name="f14" fmla="val 9871"/>
                <a:gd name="f15" fmla="val 500"/>
                <a:gd name="f16" fmla="val 10496"/>
                <a:gd name="f17" fmla="+- 0 0 -90"/>
                <a:gd name="f18" fmla="*/ f3 1 159555"/>
                <a:gd name="f19" fmla="*/ f4 1 18442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59555"/>
                <a:gd name="f28" fmla="*/ f24 1 184426"/>
                <a:gd name="f29" fmla="*/ 152809 f25 1"/>
                <a:gd name="f30" fmla="*/ 184426 f24 1"/>
                <a:gd name="f31" fmla="*/ 154558 f25 1"/>
                <a:gd name="f32" fmla="*/ 183427 f24 1"/>
                <a:gd name="f33" fmla="*/ 159556 f25 1"/>
                <a:gd name="f34" fmla="*/ 180678 f24 1"/>
                <a:gd name="f35" fmla="*/ 9246 f25 1"/>
                <a:gd name="f36" fmla="*/ 9871 f24 1"/>
                <a:gd name="f37" fmla="*/ 500 f25 1"/>
                <a:gd name="f38" fmla="*/ 0 f24 1"/>
                <a:gd name="f39" fmla="*/ 0 f25 1"/>
                <a:gd name="f40" fmla="*/ 10496 f24 1"/>
                <a:gd name="f41" fmla="+- f26 0 f1"/>
                <a:gd name="f42" fmla="*/ f29 1 159555"/>
                <a:gd name="f43" fmla="*/ f30 1 184426"/>
                <a:gd name="f44" fmla="*/ f31 1 159555"/>
                <a:gd name="f45" fmla="*/ f32 1 184426"/>
                <a:gd name="f46" fmla="*/ f33 1 159555"/>
                <a:gd name="f47" fmla="*/ f34 1 184426"/>
                <a:gd name="f48" fmla="*/ f35 1 159555"/>
                <a:gd name="f49" fmla="*/ f36 1 184426"/>
                <a:gd name="f50" fmla="*/ f37 1 159555"/>
                <a:gd name="f51" fmla="*/ f38 1 184426"/>
                <a:gd name="f52" fmla="*/ f39 1 159555"/>
                <a:gd name="f53" fmla="*/ f40 1 184426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159555" h="184426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5" y="f16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0" name="Freeform: Shape 1133">
              <a:extLst>
                <a:ext uri="{FF2B5EF4-FFF2-40B4-BE49-F238E27FC236}">
                  <a16:creationId xmlns:a16="http://schemas.microsoft.com/office/drawing/2014/main" id="{5A13B31D-8ACE-0F01-F652-08D8A9107435}"/>
                </a:ext>
              </a:extLst>
            </p:cNvPr>
            <p:cNvSpPr/>
            <p:nvPr/>
          </p:nvSpPr>
          <p:spPr>
            <a:xfrm>
              <a:off x="10969416" y="3429018"/>
              <a:ext cx="241648" cy="608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645"/>
                <a:gd name="f7" fmla="val 608007"/>
                <a:gd name="f8" fmla="val 347237"/>
                <a:gd name="f9" fmla="val 4123"/>
                <a:gd name="f10" fmla="val 352110"/>
                <a:gd name="f11" fmla="val 224778"/>
                <a:gd name="f12" fmla="val 608008"/>
                <a:gd name="f13" fmla="val 241021"/>
                <a:gd name="f14" fmla="val 274516"/>
                <a:gd name="f15" fmla="val 241646"/>
                <a:gd name="f16" fmla="val 259897"/>
                <a:gd name="f17" fmla="val 237772"/>
                <a:gd name="f18" fmla="val 255398"/>
                <a:gd name="f19" fmla="val 14369"/>
                <a:gd name="f20" fmla="val 1749"/>
                <a:gd name="f21" fmla="val 12869"/>
                <a:gd name="f22" fmla="+- 0 0 -90"/>
                <a:gd name="f23" fmla="*/ f3 1 241645"/>
                <a:gd name="f24" fmla="*/ f4 1 608007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41645"/>
                <a:gd name="f33" fmla="*/ f29 1 608007"/>
                <a:gd name="f34" fmla="*/ 0 f30 1"/>
                <a:gd name="f35" fmla="*/ 347237 f29 1"/>
                <a:gd name="f36" fmla="*/ 4123 f30 1"/>
                <a:gd name="f37" fmla="*/ 352110 f29 1"/>
                <a:gd name="f38" fmla="*/ 224778 f30 1"/>
                <a:gd name="f39" fmla="*/ 608008 f29 1"/>
                <a:gd name="f40" fmla="*/ 241021 f30 1"/>
                <a:gd name="f41" fmla="*/ 274516 f29 1"/>
                <a:gd name="f42" fmla="*/ 241646 f30 1"/>
                <a:gd name="f43" fmla="*/ 259897 f29 1"/>
                <a:gd name="f44" fmla="*/ 237772 f30 1"/>
                <a:gd name="f45" fmla="*/ 255398 f29 1"/>
                <a:gd name="f46" fmla="*/ 14369 f30 1"/>
                <a:gd name="f47" fmla="*/ 1749 f29 1"/>
                <a:gd name="f48" fmla="*/ 12869 f30 1"/>
                <a:gd name="f49" fmla="*/ 0 f29 1"/>
                <a:gd name="f50" fmla="+- f31 0 f1"/>
                <a:gd name="f51" fmla="*/ f34 1 241645"/>
                <a:gd name="f52" fmla="*/ f35 1 608007"/>
                <a:gd name="f53" fmla="*/ f36 1 241645"/>
                <a:gd name="f54" fmla="*/ f37 1 608007"/>
                <a:gd name="f55" fmla="*/ f38 1 241645"/>
                <a:gd name="f56" fmla="*/ f39 1 608007"/>
                <a:gd name="f57" fmla="*/ f40 1 241645"/>
                <a:gd name="f58" fmla="*/ f41 1 608007"/>
                <a:gd name="f59" fmla="*/ f42 1 241645"/>
                <a:gd name="f60" fmla="*/ f43 1 608007"/>
                <a:gd name="f61" fmla="*/ f44 1 241645"/>
                <a:gd name="f62" fmla="*/ f45 1 608007"/>
                <a:gd name="f63" fmla="*/ f46 1 241645"/>
                <a:gd name="f64" fmla="*/ f47 1 608007"/>
                <a:gd name="f65" fmla="*/ f48 1 241645"/>
                <a:gd name="f66" fmla="*/ f49 1 608007"/>
                <a:gd name="f67" fmla="*/ f25 1 f32"/>
                <a:gd name="f68" fmla="*/ f26 1 f32"/>
                <a:gd name="f69" fmla="*/ f25 1 f33"/>
                <a:gd name="f70" fmla="*/ f27 1 f33"/>
                <a:gd name="f71" fmla="*/ f51 1 f32"/>
                <a:gd name="f72" fmla="*/ f52 1 f33"/>
                <a:gd name="f73" fmla="*/ f53 1 f32"/>
                <a:gd name="f74" fmla="*/ f54 1 f33"/>
                <a:gd name="f75" fmla="*/ f55 1 f32"/>
                <a:gd name="f76" fmla="*/ f56 1 f33"/>
                <a:gd name="f77" fmla="*/ f57 1 f32"/>
                <a:gd name="f78" fmla="*/ f58 1 f33"/>
                <a:gd name="f79" fmla="*/ f59 1 f32"/>
                <a:gd name="f80" fmla="*/ f60 1 f33"/>
                <a:gd name="f81" fmla="*/ f61 1 f32"/>
                <a:gd name="f82" fmla="*/ f62 1 f33"/>
                <a:gd name="f83" fmla="*/ f63 1 f32"/>
                <a:gd name="f84" fmla="*/ f64 1 f33"/>
                <a:gd name="f85" fmla="*/ f65 1 f32"/>
                <a:gd name="f86" fmla="*/ f66 1 f33"/>
                <a:gd name="f87" fmla="*/ f67 f23 1"/>
                <a:gd name="f88" fmla="*/ f68 f23 1"/>
                <a:gd name="f89" fmla="*/ f70 f24 1"/>
                <a:gd name="f90" fmla="*/ f69 f24 1"/>
                <a:gd name="f91" fmla="*/ f71 f23 1"/>
                <a:gd name="f92" fmla="*/ f72 f24 1"/>
                <a:gd name="f93" fmla="*/ f73 f23 1"/>
                <a:gd name="f94" fmla="*/ f74 f24 1"/>
                <a:gd name="f95" fmla="*/ f75 f23 1"/>
                <a:gd name="f96" fmla="*/ f76 f24 1"/>
                <a:gd name="f97" fmla="*/ f77 f23 1"/>
                <a:gd name="f98" fmla="*/ f78 f24 1"/>
                <a:gd name="f99" fmla="*/ f79 f23 1"/>
                <a:gd name="f100" fmla="*/ f80 f24 1"/>
                <a:gd name="f101" fmla="*/ f81 f23 1"/>
                <a:gd name="f102" fmla="*/ f82 f24 1"/>
                <a:gd name="f103" fmla="*/ f83 f23 1"/>
                <a:gd name="f104" fmla="*/ f84 f24 1"/>
                <a:gd name="f105" fmla="*/ f85 f23 1"/>
                <a:gd name="f106" fmla="*/ f86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101" y="f102"/>
                </a:cxn>
                <a:cxn ang="f50">
                  <a:pos x="f103" y="f104"/>
                </a:cxn>
                <a:cxn ang="f50">
                  <a:pos x="f105" y="f106"/>
                </a:cxn>
                <a:cxn ang="f50">
                  <a:pos x="f91" y="f92"/>
                </a:cxn>
              </a:cxnLst>
              <a:rect l="f87" t="f90" r="f88" b="f89"/>
              <a:pathLst>
                <a:path w="241645" h="608007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1" name="Freeform: Shape 1134">
              <a:extLst>
                <a:ext uri="{FF2B5EF4-FFF2-40B4-BE49-F238E27FC236}">
                  <a16:creationId xmlns:a16="http://schemas.microsoft.com/office/drawing/2014/main" id="{48C3A975-DD5D-B9AB-0F3F-AC028832AEBA}"/>
                </a:ext>
              </a:extLst>
            </p:cNvPr>
            <p:cNvSpPr/>
            <p:nvPr/>
          </p:nvSpPr>
          <p:spPr>
            <a:xfrm>
              <a:off x="10765880" y="3425891"/>
              <a:ext cx="213283" cy="3468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3282"/>
                <a:gd name="f7" fmla="val 346861"/>
                <a:gd name="f8" fmla="val 200538"/>
                <a:gd name="f9" fmla="val 346862"/>
                <a:gd name="f10" fmla="val 213283"/>
                <a:gd name="f11" fmla="val 5622"/>
                <a:gd name="f12" fmla="val 111331"/>
                <a:gd name="f13" fmla="val 114330"/>
                <a:gd name="f14" fmla="+- 0 0 -90"/>
                <a:gd name="f15" fmla="*/ f3 1 213282"/>
                <a:gd name="f16" fmla="*/ f4 1 3468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13282"/>
                <a:gd name="f25" fmla="*/ f21 1 346861"/>
                <a:gd name="f26" fmla="*/ 200538 f22 1"/>
                <a:gd name="f27" fmla="*/ 346862 f21 1"/>
                <a:gd name="f28" fmla="*/ 213283 f22 1"/>
                <a:gd name="f29" fmla="*/ 0 f21 1"/>
                <a:gd name="f30" fmla="*/ 5622 f22 1"/>
                <a:gd name="f31" fmla="*/ 111331 f21 1"/>
                <a:gd name="f32" fmla="*/ 0 f22 1"/>
                <a:gd name="f33" fmla="*/ 114330 f21 1"/>
                <a:gd name="f34" fmla="+- f23 0 f1"/>
                <a:gd name="f35" fmla="*/ f26 1 213282"/>
                <a:gd name="f36" fmla="*/ f27 1 346861"/>
                <a:gd name="f37" fmla="*/ f28 1 213282"/>
                <a:gd name="f38" fmla="*/ f29 1 346861"/>
                <a:gd name="f39" fmla="*/ f30 1 213282"/>
                <a:gd name="f40" fmla="*/ f31 1 346861"/>
                <a:gd name="f41" fmla="*/ f32 1 213282"/>
                <a:gd name="f42" fmla="*/ f33 1 34686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213282" h="346861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2" name="Freeform: Shape 1135">
              <a:extLst>
                <a:ext uri="{FF2B5EF4-FFF2-40B4-BE49-F238E27FC236}">
                  <a16:creationId xmlns:a16="http://schemas.microsoft.com/office/drawing/2014/main" id="{99702AD0-C12E-5BCE-AF85-E8EA163559E1}"/>
                </a:ext>
              </a:extLst>
            </p:cNvPr>
            <p:cNvSpPr/>
            <p:nvPr/>
          </p:nvSpPr>
          <p:spPr>
            <a:xfrm>
              <a:off x="10971163" y="4368143"/>
              <a:ext cx="424693" cy="3632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4691"/>
                <a:gd name="f7" fmla="val 363230"/>
                <a:gd name="f8" fmla="val 417320"/>
                <a:gd name="f9" fmla="val 123451"/>
                <a:gd name="f10" fmla="val 417569"/>
                <a:gd name="f11" fmla="val 119577"/>
                <a:gd name="f12" fmla="val 4748"/>
                <a:gd name="f13" fmla="val 239779"/>
                <a:gd name="f14" fmla="+- 0 0 -90"/>
                <a:gd name="f15" fmla="*/ f3 1 424691"/>
                <a:gd name="f16" fmla="*/ f4 1 36323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24691"/>
                <a:gd name="f25" fmla="*/ f21 1 363230"/>
                <a:gd name="f26" fmla="*/ 0 f22 1"/>
                <a:gd name="f27" fmla="*/ 363230 f21 1"/>
                <a:gd name="f28" fmla="*/ 417320 f22 1"/>
                <a:gd name="f29" fmla="*/ 123451 f21 1"/>
                <a:gd name="f30" fmla="*/ 417569 f22 1"/>
                <a:gd name="f31" fmla="*/ 119577 f21 1"/>
                <a:gd name="f32" fmla="*/ 424691 f22 1"/>
                <a:gd name="f33" fmla="*/ 0 f21 1"/>
                <a:gd name="f34" fmla="*/ 4748 f22 1"/>
                <a:gd name="f35" fmla="*/ 239779 f21 1"/>
                <a:gd name="f36" fmla="+- f23 0 f1"/>
                <a:gd name="f37" fmla="*/ f26 1 424691"/>
                <a:gd name="f38" fmla="*/ f27 1 363230"/>
                <a:gd name="f39" fmla="*/ f28 1 424691"/>
                <a:gd name="f40" fmla="*/ f29 1 363230"/>
                <a:gd name="f41" fmla="*/ f30 1 424691"/>
                <a:gd name="f42" fmla="*/ f31 1 363230"/>
                <a:gd name="f43" fmla="*/ f32 1 424691"/>
                <a:gd name="f44" fmla="*/ f33 1 363230"/>
                <a:gd name="f45" fmla="*/ f34 1 424691"/>
                <a:gd name="f46" fmla="*/ f35 1 363230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424691" h="363230">
                  <a:moveTo>
                    <a:pt x="f5" y="f7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6" y="f5"/>
                  </a:lnTo>
                  <a:lnTo>
                    <a:pt x="f12" y="f13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3" name="Freeform: Shape 1136">
              <a:extLst>
                <a:ext uri="{FF2B5EF4-FFF2-40B4-BE49-F238E27FC236}">
                  <a16:creationId xmlns:a16="http://schemas.microsoft.com/office/drawing/2014/main" id="{6147E852-F6D8-2096-EDE4-E01E93FF6386}"/>
                </a:ext>
              </a:extLst>
            </p:cNvPr>
            <p:cNvSpPr/>
            <p:nvPr/>
          </p:nvSpPr>
          <p:spPr>
            <a:xfrm>
              <a:off x="9377098" y="3178490"/>
              <a:ext cx="539889" cy="765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9891"/>
                <a:gd name="f7" fmla="val 765194"/>
                <a:gd name="f8" fmla="val 539892"/>
                <a:gd name="f9" fmla="val 765195"/>
                <a:gd name="f10" fmla="val 538517"/>
                <a:gd name="f11" fmla="val 670358"/>
                <a:gd name="f12" fmla="val 3749"/>
                <a:gd name="f13" fmla="val 93838"/>
                <a:gd name="f14" fmla="val 10121"/>
                <a:gd name="f15" fmla="val 101835"/>
                <a:gd name="f16" fmla="+- 0 0 -90"/>
                <a:gd name="f17" fmla="*/ f3 1 539891"/>
                <a:gd name="f18" fmla="*/ f4 1 76519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39891"/>
                <a:gd name="f27" fmla="*/ f23 1 765194"/>
                <a:gd name="f28" fmla="*/ 539892 f24 1"/>
                <a:gd name="f29" fmla="*/ 765195 f23 1"/>
                <a:gd name="f30" fmla="*/ 538517 f24 1"/>
                <a:gd name="f31" fmla="*/ 670358 f23 1"/>
                <a:gd name="f32" fmla="*/ 0 f24 1"/>
                <a:gd name="f33" fmla="*/ 0 f23 1"/>
                <a:gd name="f34" fmla="*/ 3749 f24 1"/>
                <a:gd name="f35" fmla="*/ 93838 f23 1"/>
                <a:gd name="f36" fmla="*/ 10121 f24 1"/>
                <a:gd name="f37" fmla="*/ 101835 f23 1"/>
                <a:gd name="f38" fmla="+- f25 0 f1"/>
                <a:gd name="f39" fmla="*/ f28 1 539891"/>
                <a:gd name="f40" fmla="*/ f29 1 765194"/>
                <a:gd name="f41" fmla="*/ f30 1 539891"/>
                <a:gd name="f42" fmla="*/ f31 1 765194"/>
                <a:gd name="f43" fmla="*/ f32 1 539891"/>
                <a:gd name="f44" fmla="*/ f33 1 765194"/>
                <a:gd name="f45" fmla="*/ f34 1 539891"/>
                <a:gd name="f46" fmla="*/ f35 1 765194"/>
                <a:gd name="f47" fmla="*/ f36 1 539891"/>
                <a:gd name="f48" fmla="*/ f37 1 765194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539891" h="765194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4" name="Freeform: Shape 1137">
              <a:extLst>
                <a:ext uri="{FF2B5EF4-FFF2-40B4-BE49-F238E27FC236}">
                  <a16:creationId xmlns:a16="http://schemas.microsoft.com/office/drawing/2014/main" id="{6E483E4A-A618-5810-A8BB-6B62F4DC4741}"/>
                </a:ext>
              </a:extLst>
            </p:cNvPr>
            <p:cNvSpPr/>
            <p:nvPr/>
          </p:nvSpPr>
          <p:spPr>
            <a:xfrm>
              <a:off x="9918240" y="3280949"/>
              <a:ext cx="1074785" cy="6677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4785"/>
                <a:gd name="f7" fmla="val 667733"/>
                <a:gd name="f8" fmla="val 1999"/>
                <a:gd name="f9" fmla="val 666859"/>
                <a:gd name="f10" fmla="val 2749"/>
                <a:gd name="f11" fmla="val 667734"/>
                <a:gd name="f12" fmla="val 834015"/>
                <a:gd name="f13" fmla="val 222661"/>
                <a:gd name="f14" fmla="val 1058917"/>
                <a:gd name="f15" fmla="val 102459"/>
                <a:gd name="f16" fmla="val 1069663"/>
                <a:gd name="f17" fmla="val 96711"/>
                <a:gd name="f18" fmla="val 1071412"/>
                <a:gd name="f19" fmla="val 1074786"/>
                <a:gd name="f20" fmla="val 4373"/>
                <a:gd name="f21" fmla="val 1072487"/>
                <a:gd name="f22" fmla="val 3748"/>
                <a:gd name="f23" fmla="val 1070575"/>
                <a:gd name="f24" fmla="val 2149"/>
                <a:gd name="f25" fmla="val 1069538"/>
                <a:gd name="f26" fmla="val 569148"/>
                <a:gd name="f27" fmla="+- 0 0 -90"/>
                <a:gd name="f28" fmla="*/ f3 1 1074785"/>
                <a:gd name="f29" fmla="*/ f4 1 667733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074785"/>
                <a:gd name="f38" fmla="*/ f34 1 667733"/>
                <a:gd name="f39" fmla="*/ 1999 f35 1"/>
                <a:gd name="f40" fmla="*/ 666859 f34 1"/>
                <a:gd name="f41" fmla="*/ 2749 f35 1"/>
                <a:gd name="f42" fmla="*/ 667734 f34 1"/>
                <a:gd name="f43" fmla="*/ 834015 f35 1"/>
                <a:gd name="f44" fmla="*/ 222661 f34 1"/>
                <a:gd name="f45" fmla="*/ 1058917 f35 1"/>
                <a:gd name="f46" fmla="*/ 102459 f34 1"/>
                <a:gd name="f47" fmla="*/ 1069663 f35 1"/>
                <a:gd name="f48" fmla="*/ 96711 f34 1"/>
                <a:gd name="f49" fmla="*/ 1071412 f35 1"/>
                <a:gd name="f50" fmla="*/ 1074786 f35 1"/>
                <a:gd name="f51" fmla="*/ 4373 f34 1"/>
                <a:gd name="f52" fmla="*/ 1069538 f35 1"/>
                <a:gd name="f53" fmla="*/ 0 f34 1"/>
                <a:gd name="f54" fmla="*/ 0 f35 1"/>
                <a:gd name="f55" fmla="*/ 569148 f34 1"/>
                <a:gd name="f56" fmla="+- f36 0 f1"/>
                <a:gd name="f57" fmla="*/ f39 1 1074785"/>
                <a:gd name="f58" fmla="*/ f40 1 667733"/>
                <a:gd name="f59" fmla="*/ f41 1 1074785"/>
                <a:gd name="f60" fmla="*/ f42 1 667733"/>
                <a:gd name="f61" fmla="*/ f43 1 1074785"/>
                <a:gd name="f62" fmla="*/ f44 1 667733"/>
                <a:gd name="f63" fmla="*/ f45 1 1074785"/>
                <a:gd name="f64" fmla="*/ f46 1 667733"/>
                <a:gd name="f65" fmla="*/ f47 1 1074785"/>
                <a:gd name="f66" fmla="*/ f48 1 667733"/>
                <a:gd name="f67" fmla="*/ f49 1 1074785"/>
                <a:gd name="f68" fmla="*/ f50 1 1074785"/>
                <a:gd name="f69" fmla="*/ f51 1 667733"/>
                <a:gd name="f70" fmla="*/ f52 1 1074785"/>
                <a:gd name="f71" fmla="*/ f53 1 667733"/>
                <a:gd name="f72" fmla="*/ f54 1 1074785"/>
                <a:gd name="f73" fmla="*/ f55 1 667733"/>
                <a:gd name="f74" fmla="*/ f30 1 f37"/>
                <a:gd name="f75" fmla="*/ f31 1 f37"/>
                <a:gd name="f76" fmla="*/ f30 1 f38"/>
                <a:gd name="f77" fmla="*/ f32 1 f38"/>
                <a:gd name="f78" fmla="*/ f57 1 f37"/>
                <a:gd name="f79" fmla="*/ f58 1 f38"/>
                <a:gd name="f80" fmla="*/ f59 1 f37"/>
                <a:gd name="f81" fmla="*/ f60 1 f38"/>
                <a:gd name="f82" fmla="*/ f61 1 f37"/>
                <a:gd name="f83" fmla="*/ f62 1 f38"/>
                <a:gd name="f84" fmla="*/ f63 1 f37"/>
                <a:gd name="f85" fmla="*/ f64 1 f38"/>
                <a:gd name="f86" fmla="*/ f65 1 f37"/>
                <a:gd name="f87" fmla="*/ f66 1 f38"/>
                <a:gd name="f88" fmla="*/ f67 1 f37"/>
                <a:gd name="f89" fmla="*/ f68 1 f37"/>
                <a:gd name="f90" fmla="*/ f69 1 f38"/>
                <a:gd name="f91" fmla="*/ f70 1 f37"/>
                <a:gd name="f92" fmla="*/ f71 1 f38"/>
                <a:gd name="f93" fmla="*/ f72 1 f37"/>
                <a:gd name="f94" fmla="*/ f73 1 f38"/>
                <a:gd name="f95" fmla="*/ f74 f28 1"/>
                <a:gd name="f96" fmla="*/ f75 f28 1"/>
                <a:gd name="f97" fmla="*/ f77 f29 1"/>
                <a:gd name="f98" fmla="*/ f76 f29 1"/>
                <a:gd name="f99" fmla="*/ f78 f28 1"/>
                <a:gd name="f100" fmla="*/ f79 f29 1"/>
                <a:gd name="f101" fmla="*/ f80 f28 1"/>
                <a:gd name="f102" fmla="*/ f81 f29 1"/>
                <a:gd name="f103" fmla="*/ f82 f28 1"/>
                <a:gd name="f104" fmla="*/ f83 f29 1"/>
                <a:gd name="f105" fmla="*/ f84 f28 1"/>
                <a:gd name="f106" fmla="*/ f85 f29 1"/>
                <a:gd name="f107" fmla="*/ f86 f28 1"/>
                <a:gd name="f108" fmla="*/ f87 f29 1"/>
                <a:gd name="f109" fmla="*/ f88 f28 1"/>
                <a:gd name="f110" fmla="*/ f89 f28 1"/>
                <a:gd name="f111" fmla="*/ f90 f29 1"/>
                <a:gd name="f112" fmla="*/ f91 f28 1"/>
                <a:gd name="f113" fmla="*/ f92 f29 1"/>
                <a:gd name="f114" fmla="*/ f93 f28 1"/>
                <a:gd name="f115" fmla="*/ f94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107" y="f108"/>
                </a:cxn>
                <a:cxn ang="f56">
                  <a:pos x="f109" y="f108"/>
                </a:cxn>
                <a:cxn ang="f56">
                  <a:pos x="f109" y="f108"/>
                </a:cxn>
                <a:cxn ang="f56">
                  <a:pos x="f110" y="f111"/>
                </a:cxn>
                <a:cxn ang="f56">
                  <a:pos x="f112" y="f113"/>
                </a:cxn>
                <a:cxn ang="f56">
                  <a:pos x="f114" y="f115"/>
                </a:cxn>
              </a:cxnLst>
              <a:rect l="f95" t="f98" r="f96" b="f97"/>
              <a:pathLst>
                <a:path w="1074785" h="66773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18" y="f17"/>
                  </a:lnTo>
                  <a:lnTo>
                    <a:pt x="f18" y="f17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5"/>
                  </a:cubicBezTo>
                  <a:lnTo>
                    <a:pt x="f5" y="f26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5" name="Freeform: Shape 1138">
              <a:extLst>
                <a:ext uri="{FF2B5EF4-FFF2-40B4-BE49-F238E27FC236}">
                  <a16:creationId xmlns:a16="http://schemas.microsoft.com/office/drawing/2014/main" id="{62D2E134-39F9-659D-FFE8-041BE017EDFC}"/>
                </a:ext>
              </a:extLst>
            </p:cNvPr>
            <p:cNvSpPr/>
            <p:nvPr/>
          </p:nvSpPr>
          <p:spPr>
            <a:xfrm>
              <a:off x="10993282" y="2886230"/>
              <a:ext cx="361471" cy="7935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1468"/>
                <a:gd name="f7" fmla="val 793558"/>
                <a:gd name="f8" fmla="val 11245"/>
                <a:gd name="f9" fmla="val 388470"/>
                <a:gd name="f10" fmla="val 11320"/>
                <a:gd name="f11" fmla="val 393268"/>
                <a:gd name="f12" fmla="val 8047"/>
                <a:gd name="f13" fmla="val 397479"/>
                <a:gd name="f14" fmla="val 3374"/>
                <a:gd name="f15" fmla="val 398591"/>
                <a:gd name="f16" fmla="val 490929"/>
                <a:gd name="f17" fmla="val 500"/>
                <a:gd name="f18" fmla="val 490867"/>
                <a:gd name="f19" fmla="val 1000"/>
                <a:gd name="f20" fmla="val 1499"/>
                <a:gd name="f21" fmla="val 2999"/>
                <a:gd name="f22" fmla="val 492054"/>
                <a:gd name="f23" fmla="val 3511"/>
                <a:gd name="f24" fmla="val 492404"/>
                <a:gd name="f25" fmla="val 3973"/>
                <a:gd name="f26" fmla="val 492829"/>
                <a:gd name="f27" fmla="val 4373"/>
                <a:gd name="f28" fmla="val 493303"/>
                <a:gd name="f29" fmla="val 4798"/>
                <a:gd name="f30" fmla="val 493903"/>
                <a:gd name="f31" fmla="val 5173"/>
                <a:gd name="f32" fmla="val 494528"/>
                <a:gd name="f33" fmla="val 5498"/>
                <a:gd name="f34" fmla="val 495178"/>
                <a:gd name="f35" fmla="val 6247"/>
                <a:gd name="f36" fmla="val 496427"/>
                <a:gd name="f37" fmla="val 6322"/>
                <a:gd name="f38" fmla="val 497139"/>
                <a:gd name="f39" fmla="val 497839"/>
                <a:gd name="f40" fmla="val 498551"/>
                <a:gd name="f41" fmla="val 6310"/>
                <a:gd name="f42" fmla="val 499263"/>
                <a:gd name="f43" fmla="val 499963"/>
                <a:gd name="f44" fmla="val 500675"/>
                <a:gd name="f45" fmla="val 518044"/>
                <a:gd name="f46" fmla="val 531163"/>
                <a:gd name="f47" fmla="val 226527"/>
                <a:gd name="f48" fmla="val 781064"/>
                <a:gd name="f49" fmla="val 237897"/>
                <a:gd name="f50" fmla="val 793559"/>
                <a:gd name="f51" fmla="val 341228"/>
                <a:gd name="f52" fmla="val 736831"/>
                <a:gd name="f53" fmla="val 361469"/>
                <a:gd name="f54" fmla="val 368728"/>
                <a:gd name="f55" fmla="val 25989"/>
                <a:gd name="f56" fmla="val 16493"/>
                <a:gd name="f57" fmla="val 253774"/>
                <a:gd name="f58" fmla="+- 0 0 -90"/>
                <a:gd name="f59" fmla="*/ f3 1 361468"/>
                <a:gd name="f60" fmla="*/ f4 1 793558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361468"/>
                <a:gd name="f69" fmla="*/ f65 1 793558"/>
                <a:gd name="f70" fmla="*/ 11245 f66 1"/>
                <a:gd name="f71" fmla="*/ 388470 f65 1"/>
                <a:gd name="f72" fmla="*/ 3374 f66 1"/>
                <a:gd name="f73" fmla="*/ 398591 f65 1"/>
                <a:gd name="f74" fmla="*/ 0 f66 1"/>
                <a:gd name="f75" fmla="*/ 490929 f65 1"/>
                <a:gd name="f76" fmla="*/ 1499 f66 1"/>
                <a:gd name="f77" fmla="*/ 2999 f66 1"/>
                <a:gd name="f78" fmla="*/ 492054 f65 1"/>
                <a:gd name="f79" fmla="*/ 4373 f66 1"/>
                <a:gd name="f80" fmla="*/ 493303 f65 1"/>
                <a:gd name="f81" fmla="*/ 5498 f66 1"/>
                <a:gd name="f82" fmla="*/ 495178 f65 1"/>
                <a:gd name="f83" fmla="*/ 6247 f66 1"/>
                <a:gd name="f84" fmla="*/ 496427 f65 1"/>
                <a:gd name="f85" fmla="*/ 498551 f65 1"/>
                <a:gd name="f86" fmla="*/ 500675 f65 1"/>
                <a:gd name="f87" fmla="*/ 518044 f65 1"/>
                <a:gd name="f88" fmla="*/ 531163 f65 1"/>
                <a:gd name="f89" fmla="*/ 226527 f66 1"/>
                <a:gd name="f90" fmla="*/ 781064 f65 1"/>
                <a:gd name="f91" fmla="*/ 237897 f66 1"/>
                <a:gd name="f92" fmla="*/ 793559 f65 1"/>
                <a:gd name="f93" fmla="*/ 341228 f66 1"/>
                <a:gd name="f94" fmla="*/ 736831 f65 1"/>
                <a:gd name="f95" fmla="*/ 361469 f66 1"/>
                <a:gd name="f96" fmla="*/ 368728 f65 1"/>
                <a:gd name="f97" fmla="*/ 25989 f66 1"/>
                <a:gd name="f98" fmla="*/ 0 f65 1"/>
                <a:gd name="f99" fmla="*/ 16493 f66 1"/>
                <a:gd name="f100" fmla="*/ 253774 f65 1"/>
                <a:gd name="f101" fmla="+- f67 0 f1"/>
                <a:gd name="f102" fmla="*/ f70 1 361468"/>
                <a:gd name="f103" fmla="*/ f71 1 793558"/>
                <a:gd name="f104" fmla="*/ f72 1 361468"/>
                <a:gd name="f105" fmla="*/ f73 1 793558"/>
                <a:gd name="f106" fmla="*/ f74 1 361468"/>
                <a:gd name="f107" fmla="*/ f75 1 793558"/>
                <a:gd name="f108" fmla="*/ f76 1 361468"/>
                <a:gd name="f109" fmla="*/ f77 1 361468"/>
                <a:gd name="f110" fmla="*/ f78 1 793558"/>
                <a:gd name="f111" fmla="*/ f79 1 361468"/>
                <a:gd name="f112" fmla="*/ f80 1 793558"/>
                <a:gd name="f113" fmla="*/ f81 1 361468"/>
                <a:gd name="f114" fmla="*/ f82 1 793558"/>
                <a:gd name="f115" fmla="*/ f83 1 361468"/>
                <a:gd name="f116" fmla="*/ f84 1 793558"/>
                <a:gd name="f117" fmla="*/ f85 1 793558"/>
                <a:gd name="f118" fmla="*/ f86 1 793558"/>
                <a:gd name="f119" fmla="*/ f87 1 793558"/>
                <a:gd name="f120" fmla="*/ f88 1 793558"/>
                <a:gd name="f121" fmla="*/ f89 1 361468"/>
                <a:gd name="f122" fmla="*/ f90 1 793558"/>
                <a:gd name="f123" fmla="*/ f91 1 361468"/>
                <a:gd name="f124" fmla="*/ f92 1 793558"/>
                <a:gd name="f125" fmla="*/ f93 1 361468"/>
                <a:gd name="f126" fmla="*/ f94 1 793558"/>
                <a:gd name="f127" fmla="*/ f95 1 361468"/>
                <a:gd name="f128" fmla="*/ f96 1 793558"/>
                <a:gd name="f129" fmla="*/ f97 1 361468"/>
                <a:gd name="f130" fmla="*/ f98 1 793558"/>
                <a:gd name="f131" fmla="*/ f99 1 361468"/>
                <a:gd name="f132" fmla="*/ f100 1 793558"/>
                <a:gd name="f133" fmla="*/ f61 1 f68"/>
                <a:gd name="f134" fmla="*/ f62 1 f68"/>
                <a:gd name="f135" fmla="*/ f61 1 f69"/>
                <a:gd name="f136" fmla="*/ f63 1 f69"/>
                <a:gd name="f137" fmla="*/ f102 1 f68"/>
                <a:gd name="f138" fmla="*/ f103 1 f69"/>
                <a:gd name="f139" fmla="*/ f104 1 f68"/>
                <a:gd name="f140" fmla="*/ f105 1 f69"/>
                <a:gd name="f141" fmla="*/ f106 1 f68"/>
                <a:gd name="f142" fmla="*/ f107 1 f69"/>
                <a:gd name="f143" fmla="*/ f108 1 f68"/>
                <a:gd name="f144" fmla="*/ f109 1 f68"/>
                <a:gd name="f145" fmla="*/ f110 1 f69"/>
                <a:gd name="f146" fmla="*/ f111 1 f68"/>
                <a:gd name="f147" fmla="*/ f112 1 f69"/>
                <a:gd name="f148" fmla="*/ f113 1 f68"/>
                <a:gd name="f149" fmla="*/ f114 1 f69"/>
                <a:gd name="f150" fmla="*/ f115 1 f68"/>
                <a:gd name="f151" fmla="*/ f116 1 f69"/>
                <a:gd name="f152" fmla="*/ f117 1 f69"/>
                <a:gd name="f153" fmla="*/ f118 1 f69"/>
                <a:gd name="f154" fmla="*/ f119 1 f69"/>
                <a:gd name="f155" fmla="*/ f120 1 f69"/>
                <a:gd name="f156" fmla="*/ f121 1 f68"/>
                <a:gd name="f157" fmla="*/ f122 1 f69"/>
                <a:gd name="f158" fmla="*/ f123 1 f68"/>
                <a:gd name="f159" fmla="*/ f124 1 f69"/>
                <a:gd name="f160" fmla="*/ f125 1 f68"/>
                <a:gd name="f161" fmla="*/ f126 1 f69"/>
                <a:gd name="f162" fmla="*/ f127 1 f68"/>
                <a:gd name="f163" fmla="*/ f128 1 f69"/>
                <a:gd name="f164" fmla="*/ f129 1 f68"/>
                <a:gd name="f165" fmla="*/ f130 1 f69"/>
                <a:gd name="f166" fmla="*/ f131 1 f68"/>
                <a:gd name="f167" fmla="*/ f132 1 f69"/>
                <a:gd name="f168" fmla="*/ f133 f59 1"/>
                <a:gd name="f169" fmla="*/ f134 f59 1"/>
                <a:gd name="f170" fmla="*/ f136 f60 1"/>
                <a:gd name="f171" fmla="*/ f135 f60 1"/>
                <a:gd name="f172" fmla="*/ f137 f59 1"/>
                <a:gd name="f173" fmla="*/ f138 f60 1"/>
                <a:gd name="f174" fmla="*/ f139 f59 1"/>
                <a:gd name="f175" fmla="*/ f140 f60 1"/>
                <a:gd name="f176" fmla="*/ f141 f59 1"/>
                <a:gd name="f177" fmla="*/ f142 f60 1"/>
                <a:gd name="f178" fmla="*/ f143 f59 1"/>
                <a:gd name="f179" fmla="*/ f144 f59 1"/>
                <a:gd name="f180" fmla="*/ f145 f60 1"/>
                <a:gd name="f181" fmla="*/ f146 f59 1"/>
                <a:gd name="f182" fmla="*/ f147 f60 1"/>
                <a:gd name="f183" fmla="*/ f148 f59 1"/>
                <a:gd name="f184" fmla="*/ f149 f60 1"/>
                <a:gd name="f185" fmla="*/ f150 f59 1"/>
                <a:gd name="f186" fmla="*/ f151 f60 1"/>
                <a:gd name="f187" fmla="*/ f152 f60 1"/>
                <a:gd name="f188" fmla="*/ f153 f60 1"/>
                <a:gd name="f189" fmla="*/ f154 f60 1"/>
                <a:gd name="f190" fmla="*/ f155 f60 1"/>
                <a:gd name="f191" fmla="*/ f156 f59 1"/>
                <a:gd name="f192" fmla="*/ f157 f60 1"/>
                <a:gd name="f193" fmla="*/ f158 f59 1"/>
                <a:gd name="f194" fmla="*/ f159 f60 1"/>
                <a:gd name="f195" fmla="*/ f160 f59 1"/>
                <a:gd name="f196" fmla="*/ f161 f60 1"/>
                <a:gd name="f197" fmla="*/ f162 f59 1"/>
                <a:gd name="f198" fmla="*/ f163 f60 1"/>
                <a:gd name="f199" fmla="*/ f164 f59 1"/>
                <a:gd name="f200" fmla="*/ f165 f60 1"/>
                <a:gd name="f201" fmla="*/ f166 f59 1"/>
                <a:gd name="f202" fmla="*/ f167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72" y="f173"/>
                </a:cxn>
                <a:cxn ang="f101">
                  <a:pos x="f174" y="f175"/>
                </a:cxn>
                <a:cxn ang="f101">
                  <a:pos x="f176" y="f177"/>
                </a:cxn>
                <a:cxn ang="f101">
                  <a:pos x="f178" y="f177"/>
                </a:cxn>
                <a:cxn ang="f101">
                  <a:pos x="f179" y="f180"/>
                </a:cxn>
                <a:cxn ang="f101">
                  <a:pos x="f181" y="f182"/>
                </a:cxn>
                <a:cxn ang="f101">
                  <a:pos x="f183" y="f184"/>
                </a:cxn>
                <a:cxn ang="f101">
                  <a:pos x="f185" y="f186"/>
                </a:cxn>
                <a:cxn ang="f101">
                  <a:pos x="f185" y="f186"/>
                </a:cxn>
                <a:cxn ang="f101">
                  <a:pos x="f185" y="f187"/>
                </a:cxn>
                <a:cxn ang="f101">
                  <a:pos x="f185" y="f188"/>
                </a:cxn>
                <a:cxn ang="f101">
                  <a:pos x="f185" y="f188"/>
                </a:cxn>
                <a:cxn ang="f101">
                  <a:pos x="f185" y="f189"/>
                </a:cxn>
                <a:cxn ang="f101">
                  <a:pos x="f185" y="f190"/>
                </a:cxn>
                <a:cxn ang="f101">
                  <a:pos x="f191" y="f192"/>
                </a:cxn>
                <a:cxn ang="f101">
                  <a:pos x="f193" y="f194"/>
                </a:cxn>
                <a:cxn ang="f101">
                  <a:pos x="f195" y="f196"/>
                </a:cxn>
                <a:cxn ang="f101">
                  <a:pos x="f197" y="f198"/>
                </a:cxn>
                <a:cxn ang="f101">
                  <a:pos x="f199" y="f200"/>
                </a:cxn>
                <a:cxn ang="f101">
                  <a:pos x="f201" y="f202"/>
                </a:cxn>
              </a:cxnLst>
              <a:rect l="f168" t="f171" r="f169" b="f170"/>
              <a:pathLst>
                <a:path w="361468" h="79355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cubicBezTo>
                    <a:pt x="f17" y="f18"/>
                    <a:pt x="f19" y="f18"/>
                    <a:pt x="f20" y="f16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7" y="f39"/>
                    <a:pt x="f35" y="f40"/>
                  </a:cubicBezTo>
                  <a:cubicBezTo>
                    <a:pt x="f41" y="f42"/>
                    <a:pt x="f41" y="f43"/>
                    <a:pt x="f35" y="f44"/>
                  </a:cubicBezTo>
                  <a:lnTo>
                    <a:pt x="f35" y="f44"/>
                  </a:lnTo>
                  <a:lnTo>
                    <a:pt x="f35" y="f45"/>
                  </a:lnTo>
                  <a:lnTo>
                    <a:pt x="f35" y="f46"/>
                  </a:lnTo>
                  <a:lnTo>
                    <a:pt x="f47" y="f48"/>
                  </a:lnTo>
                  <a:lnTo>
                    <a:pt x="f49" y="f50"/>
                  </a:lnTo>
                  <a:lnTo>
                    <a:pt x="f51" y="f52"/>
                  </a:lnTo>
                  <a:lnTo>
                    <a:pt x="f53" y="f54"/>
                  </a:lnTo>
                  <a:lnTo>
                    <a:pt x="f55" y="f5"/>
                  </a:lnTo>
                  <a:lnTo>
                    <a:pt x="f56" y="f5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6" name="Freeform: Shape 1139">
              <a:extLst>
                <a:ext uri="{FF2B5EF4-FFF2-40B4-BE49-F238E27FC236}">
                  <a16:creationId xmlns:a16="http://schemas.microsoft.com/office/drawing/2014/main" id="{61D47424-8CD7-E2A3-A55C-A9E5857DC90C}"/>
                </a:ext>
              </a:extLst>
            </p:cNvPr>
            <p:cNvSpPr/>
            <p:nvPr/>
          </p:nvSpPr>
          <p:spPr>
            <a:xfrm>
              <a:off x="9350242" y="2238862"/>
              <a:ext cx="931974" cy="918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1972"/>
                <a:gd name="f7" fmla="val 918675"/>
                <a:gd name="f8" fmla="val 23740"/>
                <a:gd name="f9" fmla="val 917259"/>
                <a:gd name="f10" fmla="val 918134"/>
                <a:gd name="f11" fmla="val 24365"/>
                <a:gd name="f12" fmla="val 918509"/>
                <a:gd name="f13" fmla="val 24989"/>
                <a:gd name="f14" fmla="val 918884"/>
                <a:gd name="f15" fmla="val 930473"/>
                <a:gd name="f16" fmla="val 461066"/>
                <a:gd name="f17" fmla="val 458817"/>
                <a:gd name="f18" fmla="val 18242"/>
                <a:gd name="f19" fmla="val 910637"/>
                <a:gd name="f20" fmla="+- 0 0 -90"/>
                <a:gd name="f21" fmla="*/ f3 1 931972"/>
                <a:gd name="f22" fmla="*/ f4 1 91867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931972"/>
                <a:gd name="f31" fmla="*/ f27 1 918675"/>
                <a:gd name="f32" fmla="*/ 23740 f28 1"/>
                <a:gd name="f33" fmla="*/ 917259 f27 1"/>
                <a:gd name="f34" fmla="*/ 24365 f28 1"/>
                <a:gd name="f35" fmla="*/ 918509 f27 1"/>
                <a:gd name="f36" fmla="*/ 930473 f28 1"/>
                <a:gd name="f37" fmla="*/ 461066 f27 1"/>
                <a:gd name="f38" fmla="*/ 931972 f28 1"/>
                <a:gd name="f39" fmla="*/ 0 f27 1"/>
                <a:gd name="f40" fmla="*/ 0 f28 1"/>
                <a:gd name="f41" fmla="*/ 458817 f27 1"/>
                <a:gd name="f42" fmla="*/ 18242 f28 1"/>
                <a:gd name="f43" fmla="*/ 910637 f27 1"/>
                <a:gd name="f44" fmla="+- f29 0 f1"/>
                <a:gd name="f45" fmla="*/ f32 1 931972"/>
                <a:gd name="f46" fmla="*/ f33 1 918675"/>
                <a:gd name="f47" fmla="*/ f34 1 931972"/>
                <a:gd name="f48" fmla="*/ f35 1 918675"/>
                <a:gd name="f49" fmla="*/ f36 1 931972"/>
                <a:gd name="f50" fmla="*/ f37 1 918675"/>
                <a:gd name="f51" fmla="*/ f38 1 931972"/>
                <a:gd name="f52" fmla="*/ f39 1 918675"/>
                <a:gd name="f53" fmla="*/ f40 1 931972"/>
                <a:gd name="f54" fmla="*/ f41 1 918675"/>
                <a:gd name="f55" fmla="*/ f42 1 931972"/>
                <a:gd name="f56" fmla="*/ f43 1 918675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0"/>
                <a:gd name="f66" fmla="*/ f50 1 f31"/>
                <a:gd name="f67" fmla="*/ f51 1 f30"/>
                <a:gd name="f68" fmla="*/ f52 1 f31"/>
                <a:gd name="f69" fmla="*/ f53 1 f30"/>
                <a:gd name="f70" fmla="*/ f54 1 f31"/>
                <a:gd name="f71" fmla="*/ f55 1 f30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1 1"/>
                <a:gd name="f82" fmla="*/ f66 f22 1"/>
                <a:gd name="f83" fmla="*/ f67 f21 1"/>
                <a:gd name="f84" fmla="*/ f68 f22 1"/>
                <a:gd name="f85" fmla="*/ f69 f21 1"/>
                <a:gd name="f86" fmla="*/ f70 f22 1"/>
                <a:gd name="f87" fmla="*/ f71 f21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7" y="f88"/>
                </a:cxn>
              </a:cxnLst>
              <a:rect l="f73" t="f76" r="f74" b="f75"/>
              <a:pathLst>
                <a:path w="931972" h="918675">
                  <a:moveTo>
                    <a:pt x="f8" y="f9"/>
                  </a:moveTo>
                  <a:cubicBezTo>
                    <a:pt x="f8" y="f9"/>
                    <a:pt x="f8" y="f10"/>
                    <a:pt x="f11" y="f12"/>
                  </a:cubicBezTo>
                  <a:cubicBezTo>
                    <a:pt x="f13" y="f14"/>
                    <a:pt x="f11" y="f12"/>
                    <a:pt x="f11" y="f12"/>
                  </a:cubicBezTo>
                  <a:lnTo>
                    <a:pt x="f15" y="f16"/>
                  </a:lnTo>
                  <a:lnTo>
                    <a:pt x="f6" y="f5"/>
                  </a:lnTo>
                  <a:lnTo>
                    <a:pt x="f5" y="f17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7" name="Freeform: Shape 1140">
              <a:extLst>
                <a:ext uri="{FF2B5EF4-FFF2-40B4-BE49-F238E27FC236}">
                  <a16:creationId xmlns:a16="http://schemas.microsoft.com/office/drawing/2014/main" id="{F8CB0A46-AE35-2926-59F8-0F11FE11940A}"/>
                </a:ext>
              </a:extLst>
            </p:cNvPr>
            <p:cNvSpPr/>
            <p:nvPr/>
          </p:nvSpPr>
          <p:spPr>
            <a:xfrm>
              <a:off x="9269528" y="2602720"/>
              <a:ext cx="95335" cy="5419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333"/>
                <a:gd name="f7" fmla="val 541908"/>
                <a:gd name="f8" fmla="val 20741"/>
                <a:gd name="f9" fmla="val 452320"/>
                <a:gd name="f10" fmla="val 22365"/>
                <a:gd name="f11" fmla="val 22790"/>
                <a:gd name="f12" fmla="val 452532"/>
                <a:gd name="f13" fmla="val 23178"/>
                <a:gd name="f14" fmla="val 452832"/>
                <a:gd name="f15" fmla="val 23490"/>
                <a:gd name="f16" fmla="val 453194"/>
                <a:gd name="f17" fmla="val 24152"/>
                <a:gd name="f18" fmla="val 453544"/>
                <a:gd name="f19" fmla="val 24739"/>
                <a:gd name="f20" fmla="val 454006"/>
                <a:gd name="f21" fmla="val 25239"/>
                <a:gd name="f22" fmla="val 454569"/>
                <a:gd name="f23" fmla="val 91336"/>
                <a:gd name="f24" fmla="val 536786"/>
                <a:gd name="f25" fmla="val 95334"/>
                <a:gd name="f26" fmla="val 541909"/>
                <a:gd name="f27" fmla="val 77217"/>
                <a:gd name="f28" fmla="val 93838"/>
                <a:gd name="f29" fmla="val 19866"/>
                <a:gd name="f30" fmla="val 451445"/>
                <a:gd name="f31" fmla="+- 0 0 -90"/>
                <a:gd name="f32" fmla="*/ f3 1 95333"/>
                <a:gd name="f33" fmla="*/ f4 1 541908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95333"/>
                <a:gd name="f42" fmla="*/ f38 1 541908"/>
                <a:gd name="f43" fmla="*/ 20741 f39 1"/>
                <a:gd name="f44" fmla="*/ 452320 f38 1"/>
                <a:gd name="f45" fmla="*/ 22365 f39 1"/>
                <a:gd name="f46" fmla="*/ 23490 f39 1"/>
                <a:gd name="f47" fmla="*/ 453194 f38 1"/>
                <a:gd name="f48" fmla="*/ 25239 f39 1"/>
                <a:gd name="f49" fmla="*/ 454569 f38 1"/>
                <a:gd name="f50" fmla="*/ 91336 f39 1"/>
                <a:gd name="f51" fmla="*/ 536786 f38 1"/>
                <a:gd name="f52" fmla="*/ 95334 f39 1"/>
                <a:gd name="f53" fmla="*/ 541909 f38 1"/>
                <a:gd name="f54" fmla="*/ 77217 f39 1"/>
                <a:gd name="f55" fmla="*/ 93838 f38 1"/>
                <a:gd name="f56" fmla="*/ 0 f39 1"/>
                <a:gd name="f57" fmla="*/ 0 f38 1"/>
                <a:gd name="f58" fmla="*/ 19866 f39 1"/>
                <a:gd name="f59" fmla="*/ 451445 f38 1"/>
                <a:gd name="f60" fmla="+- f40 0 f1"/>
                <a:gd name="f61" fmla="*/ f43 1 95333"/>
                <a:gd name="f62" fmla="*/ f44 1 541908"/>
                <a:gd name="f63" fmla="*/ f45 1 95333"/>
                <a:gd name="f64" fmla="*/ f46 1 95333"/>
                <a:gd name="f65" fmla="*/ f47 1 541908"/>
                <a:gd name="f66" fmla="*/ f48 1 95333"/>
                <a:gd name="f67" fmla="*/ f49 1 541908"/>
                <a:gd name="f68" fmla="*/ f50 1 95333"/>
                <a:gd name="f69" fmla="*/ f51 1 541908"/>
                <a:gd name="f70" fmla="*/ f52 1 95333"/>
                <a:gd name="f71" fmla="*/ f53 1 541908"/>
                <a:gd name="f72" fmla="*/ f54 1 95333"/>
                <a:gd name="f73" fmla="*/ f55 1 541908"/>
                <a:gd name="f74" fmla="*/ f56 1 95333"/>
                <a:gd name="f75" fmla="*/ f57 1 541908"/>
                <a:gd name="f76" fmla="*/ f58 1 95333"/>
                <a:gd name="f77" fmla="*/ f59 1 541908"/>
                <a:gd name="f78" fmla="*/ f34 1 f41"/>
                <a:gd name="f79" fmla="*/ f35 1 f41"/>
                <a:gd name="f80" fmla="*/ f34 1 f42"/>
                <a:gd name="f81" fmla="*/ f36 1 f42"/>
                <a:gd name="f82" fmla="*/ f61 1 f41"/>
                <a:gd name="f83" fmla="*/ f62 1 f42"/>
                <a:gd name="f84" fmla="*/ f63 1 f41"/>
                <a:gd name="f85" fmla="*/ f64 1 f41"/>
                <a:gd name="f86" fmla="*/ f65 1 f42"/>
                <a:gd name="f87" fmla="*/ f66 1 f41"/>
                <a:gd name="f88" fmla="*/ f67 1 f42"/>
                <a:gd name="f89" fmla="*/ f68 1 f41"/>
                <a:gd name="f90" fmla="*/ f69 1 f42"/>
                <a:gd name="f91" fmla="*/ f70 1 f41"/>
                <a:gd name="f92" fmla="*/ f71 1 f42"/>
                <a:gd name="f93" fmla="*/ f72 1 f41"/>
                <a:gd name="f94" fmla="*/ f73 1 f42"/>
                <a:gd name="f95" fmla="*/ f74 1 f41"/>
                <a:gd name="f96" fmla="*/ f75 1 f42"/>
                <a:gd name="f97" fmla="*/ f76 1 f41"/>
                <a:gd name="f98" fmla="*/ f77 1 f42"/>
                <a:gd name="f99" fmla="*/ f78 f32 1"/>
                <a:gd name="f100" fmla="*/ f79 f32 1"/>
                <a:gd name="f101" fmla="*/ f81 f33 1"/>
                <a:gd name="f102" fmla="*/ f80 f33 1"/>
                <a:gd name="f103" fmla="*/ f82 f32 1"/>
                <a:gd name="f104" fmla="*/ f83 f33 1"/>
                <a:gd name="f105" fmla="*/ f84 f32 1"/>
                <a:gd name="f106" fmla="*/ f85 f32 1"/>
                <a:gd name="f107" fmla="*/ f86 f33 1"/>
                <a:gd name="f108" fmla="*/ f87 f32 1"/>
                <a:gd name="f109" fmla="*/ f88 f33 1"/>
                <a:gd name="f110" fmla="*/ f89 f32 1"/>
                <a:gd name="f111" fmla="*/ f90 f33 1"/>
                <a:gd name="f112" fmla="*/ f91 f32 1"/>
                <a:gd name="f113" fmla="*/ f92 f33 1"/>
                <a:gd name="f114" fmla="*/ f93 f32 1"/>
                <a:gd name="f115" fmla="*/ f94 f33 1"/>
                <a:gd name="f116" fmla="*/ f95 f32 1"/>
                <a:gd name="f117" fmla="*/ f96 f33 1"/>
                <a:gd name="f118" fmla="*/ f97 f32 1"/>
                <a:gd name="f119" fmla="*/ f98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3" y="f104"/>
                </a:cxn>
                <a:cxn ang="f60">
                  <a:pos x="f105" y="f104"/>
                </a:cxn>
                <a:cxn ang="f60">
                  <a:pos x="f106" y="f107"/>
                </a:cxn>
                <a:cxn ang="f60">
                  <a:pos x="f108" y="f109"/>
                </a:cxn>
                <a:cxn ang="f60">
                  <a:pos x="f108" y="f109"/>
                </a:cxn>
                <a:cxn ang="f60">
                  <a:pos x="f110" y="f111"/>
                </a:cxn>
                <a:cxn ang="f60">
                  <a:pos x="f112" y="f113"/>
                </a:cxn>
                <a:cxn ang="f60">
                  <a:pos x="f114" y="f115"/>
                </a:cxn>
                <a:cxn ang="f60">
                  <a:pos x="f116" y="f117"/>
                </a:cxn>
                <a:cxn ang="f60">
                  <a:pos x="f118" y="f119"/>
                </a:cxn>
              </a:cxnLst>
              <a:rect l="f99" t="f102" r="f100" b="f101"/>
              <a:pathLst>
                <a:path w="95333" h="541908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5" y="f5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8" name="Freeform: Shape 1141">
              <a:extLst>
                <a:ext uri="{FF2B5EF4-FFF2-40B4-BE49-F238E27FC236}">
                  <a16:creationId xmlns:a16="http://schemas.microsoft.com/office/drawing/2014/main" id="{B334618C-000F-D9D6-AD3D-AC6A76723CEA}"/>
                </a:ext>
              </a:extLst>
            </p:cNvPr>
            <p:cNvSpPr/>
            <p:nvPr/>
          </p:nvSpPr>
          <p:spPr>
            <a:xfrm>
              <a:off x="7143823" y="2137775"/>
              <a:ext cx="618609" cy="4560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8607"/>
                <a:gd name="f7" fmla="val 456068"/>
                <a:gd name="f8" fmla="val 618608"/>
                <a:gd name="f9" fmla="val 254898"/>
                <a:gd name="f10" fmla="val 428190"/>
                <a:gd name="f11" fmla="val 193923"/>
                <a:gd name="f12" fmla="val 750"/>
                <a:gd name="f13" fmla="val 199171"/>
                <a:gd name="f14" fmla="val 183796"/>
                <a:gd name="f15" fmla="+- 0 0 -90"/>
                <a:gd name="f16" fmla="*/ f3 1 618607"/>
                <a:gd name="f17" fmla="*/ f4 1 45606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18607"/>
                <a:gd name="f26" fmla="*/ f22 1 456068"/>
                <a:gd name="f27" fmla="*/ 618608 f23 1"/>
                <a:gd name="f28" fmla="*/ 254898 f22 1"/>
                <a:gd name="f29" fmla="*/ 428190 f23 1"/>
                <a:gd name="f30" fmla="*/ 0 f22 1"/>
                <a:gd name="f31" fmla="*/ 0 f23 1"/>
                <a:gd name="f32" fmla="*/ 193923 f22 1"/>
                <a:gd name="f33" fmla="*/ 750 f23 1"/>
                <a:gd name="f34" fmla="*/ 199171 f22 1"/>
                <a:gd name="f35" fmla="*/ 183796 f23 1"/>
                <a:gd name="f36" fmla="*/ 456068 f22 1"/>
                <a:gd name="f37" fmla="+- f24 0 f1"/>
                <a:gd name="f38" fmla="*/ f27 1 618607"/>
                <a:gd name="f39" fmla="*/ f28 1 456068"/>
                <a:gd name="f40" fmla="*/ f29 1 618607"/>
                <a:gd name="f41" fmla="*/ f30 1 456068"/>
                <a:gd name="f42" fmla="*/ f31 1 618607"/>
                <a:gd name="f43" fmla="*/ f32 1 456068"/>
                <a:gd name="f44" fmla="*/ f33 1 618607"/>
                <a:gd name="f45" fmla="*/ f34 1 456068"/>
                <a:gd name="f46" fmla="*/ f35 1 618607"/>
                <a:gd name="f47" fmla="*/ f36 1 456068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618607" h="456068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9" name="Freeform: Shape 1142">
              <a:extLst>
                <a:ext uri="{FF2B5EF4-FFF2-40B4-BE49-F238E27FC236}">
                  <a16:creationId xmlns:a16="http://schemas.microsoft.com/office/drawing/2014/main" id="{E71C4727-1A0E-E3A1-56D0-18C3B18A382C}"/>
                </a:ext>
              </a:extLst>
            </p:cNvPr>
            <p:cNvSpPr/>
            <p:nvPr/>
          </p:nvSpPr>
          <p:spPr>
            <a:xfrm>
              <a:off x="11524430" y="3031043"/>
              <a:ext cx="72722" cy="829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718"/>
                <a:gd name="f7" fmla="val 82966"/>
                <a:gd name="f8" fmla="val 3624"/>
                <a:gd name="f9" fmla="val 8996"/>
                <a:gd name="f10" fmla="val 72344"/>
                <a:gd name="f11" fmla="val 82967"/>
                <a:gd name="f12" fmla="val 72719"/>
                <a:gd name="f13" fmla="val 77844"/>
                <a:gd name="f14" fmla="val 375"/>
                <a:gd name="f15" fmla="val 4998"/>
                <a:gd name="f16" fmla="+- 0 0 -90"/>
                <a:gd name="f17" fmla="*/ f3 1 72718"/>
                <a:gd name="f18" fmla="*/ f4 1 8296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72718"/>
                <a:gd name="f27" fmla="*/ f23 1 82966"/>
                <a:gd name="f28" fmla="*/ 3624 f24 1"/>
                <a:gd name="f29" fmla="*/ 8996 f23 1"/>
                <a:gd name="f30" fmla="*/ 72344 f24 1"/>
                <a:gd name="f31" fmla="*/ 82967 f23 1"/>
                <a:gd name="f32" fmla="*/ 72719 f24 1"/>
                <a:gd name="f33" fmla="*/ 77844 f23 1"/>
                <a:gd name="f34" fmla="*/ 375 f24 1"/>
                <a:gd name="f35" fmla="*/ 0 f23 1"/>
                <a:gd name="f36" fmla="*/ 0 f24 1"/>
                <a:gd name="f37" fmla="*/ 4998 f23 1"/>
                <a:gd name="f38" fmla="+- f25 0 f1"/>
                <a:gd name="f39" fmla="*/ f28 1 72718"/>
                <a:gd name="f40" fmla="*/ f29 1 82966"/>
                <a:gd name="f41" fmla="*/ f30 1 72718"/>
                <a:gd name="f42" fmla="*/ f31 1 82966"/>
                <a:gd name="f43" fmla="*/ f32 1 72718"/>
                <a:gd name="f44" fmla="*/ f33 1 82966"/>
                <a:gd name="f45" fmla="*/ f34 1 72718"/>
                <a:gd name="f46" fmla="*/ f35 1 82966"/>
                <a:gd name="f47" fmla="*/ f36 1 72718"/>
                <a:gd name="f48" fmla="*/ f37 1 82966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72718" h="8296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5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0" name="Freeform: Shape 1143">
              <a:extLst>
                <a:ext uri="{FF2B5EF4-FFF2-40B4-BE49-F238E27FC236}">
                  <a16:creationId xmlns:a16="http://schemas.microsoft.com/office/drawing/2014/main" id="{C87F2368-0466-BAFB-7DD4-1232AB4B28A7}"/>
                </a:ext>
              </a:extLst>
            </p:cNvPr>
            <p:cNvSpPr/>
            <p:nvPr/>
          </p:nvSpPr>
          <p:spPr>
            <a:xfrm>
              <a:off x="11599767" y="3112142"/>
              <a:ext cx="67720" cy="743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720"/>
                <a:gd name="f7" fmla="val 74345"/>
                <a:gd name="f8" fmla="val 3624"/>
                <a:gd name="f9" fmla="val 8872"/>
                <a:gd name="f10" fmla="val 64347"/>
                <a:gd name="f11" fmla="val 67721"/>
                <a:gd name="f12" fmla="val 72596"/>
                <a:gd name="f13" fmla="val 250"/>
                <a:gd name="f14" fmla="val 4998"/>
                <a:gd name="f15" fmla="+- 0 0 -90"/>
                <a:gd name="f16" fmla="*/ f3 1 67720"/>
                <a:gd name="f17" fmla="*/ f4 1 7434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7720"/>
                <a:gd name="f26" fmla="*/ f22 1 74345"/>
                <a:gd name="f27" fmla="*/ 3624 f23 1"/>
                <a:gd name="f28" fmla="*/ 8872 f22 1"/>
                <a:gd name="f29" fmla="*/ 64347 f23 1"/>
                <a:gd name="f30" fmla="*/ 74345 f22 1"/>
                <a:gd name="f31" fmla="*/ 67721 f23 1"/>
                <a:gd name="f32" fmla="*/ 72596 f22 1"/>
                <a:gd name="f33" fmla="*/ 250 f23 1"/>
                <a:gd name="f34" fmla="*/ 0 f22 1"/>
                <a:gd name="f35" fmla="*/ 0 f23 1"/>
                <a:gd name="f36" fmla="*/ 4998 f22 1"/>
                <a:gd name="f37" fmla="+- f24 0 f1"/>
                <a:gd name="f38" fmla="*/ f27 1 67720"/>
                <a:gd name="f39" fmla="*/ f28 1 74345"/>
                <a:gd name="f40" fmla="*/ f29 1 67720"/>
                <a:gd name="f41" fmla="*/ f30 1 74345"/>
                <a:gd name="f42" fmla="*/ f31 1 67720"/>
                <a:gd name="f43" fmla="*/ f32 1 74345"/>
                <a:gd name="f44" fmla="*/ f33 1 67720"/>
                <a:gd name="f45" fmla="*/ f34 1 74345"/>
                <a:gd name="f46" fmla="*/ f35 1 67720"/>
                <a:gd name="f47" fmla="*/ f36 1 74345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67720" h="74345">
                  <a:moveTo>
                    <a:pt x="f8" y="f9"/>
                  </a:moveTo>
                  <a:lnTo>
                    <a:pt x="f10" y="f7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5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1" name="Freeform: Shape 1144">
              <a:extLst>
                <a:ext uri="{FF2B5EF4-FFF2-40B4-BE49-F238E27FC236}">
                  <a16:creationId xmlns:a16="http://schemas.microsoft.com/office/drawing/2014/main" id="{1883F7FA-46E8-16A1-C847-3A2699E94EDD}"/>
                </a:ext>
              </a:extLst>
            </p:cNvPr>
            <p:cNvSpPr/>
            <p:nvPr/>
          </p:nvSpPr>
          <p:spPr>
            <a:xfrm>
              <a:off x="11601642" y="2784768"/>
              <a:ext cx="602361" cy="4718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2364"/>
                <a:gd name="f7" fmla="val 471811"/>
                <a:gd name="f8" fmla="val 69095"/>
                <a:gd name="f9" fmla="val 398216"/>
                <a:gd name="f10" fmla="val 71219"/>
                <a:gd name="f11" fmla="val 397092"/>
                <a:gd name="f12" fmla="val 250142"/>
                <a:gd name="f13" fmla="val 300255"/>
                <a:gd name="f14" fmla="val 251142"/>
                <a:gd name="f15" fmla="val 251854"/>
                <a:gd name="f16" fmla="val 299930"/>
                <a:gd name="f17" fmla="val 252616"/>
                <a:gd name="f18" fmla="val 299718"/>
                <a:gd name="f19" fmla="val 253390"/>
                <a:gd name="f20" fmla="val 299630"/>
                <a:gd name="f21" fmla="val 255015"/>
                <a:gd name="f22" fmla="val 256764"/>
                <a:gd name="f23" fmla="val 257438"/>
                <a:gd name="f24" fmla="val 299955"/>
                <a:gd name="f25" fmla="val 258076"/>
                <a:gd name="f26" fmla="val 300380"/>
                <a:gd name="f27" fmla="val 258638"/>
                <a:gd name="f28" fmla="val 300880"/>
                <a:gd name="f29" fmla="val 259025"/>
                <a:gd name="f30" fmla="val 301055"/>
                <a:gd name="f31" fmla="val 259363"/>
                <a:gd name="f32" fmla="val 301317"/>
                <a:gd name="f33" fmla="val 259638"/>
                <a:gd name="f34" fmla="val 301630"/>
                <a:gd name="f35" fmla="val 418694"/>
                <a:gd name="f36" fmla="val 470063"/>
                <a:gd name="f37" fmla="val 420443"/>
                <a:gd name="f38" fmla="val 471812"/>
                <a:gd name="f39" fmla="val 573627"/>
                <a:gd name="f40" fmla="val 388470"/>
                <a:gd name="f41" fmla="val 384222"/>
                <a:gd name="f42" fmla="val 602365"/>
                <a:gd name="f43" fmla="val 77219"/>
                <a:gd name="f44" fmla="val 323871"/>
                <a:gd name="f45" fmla="+- 0 0 -90"/>
                <a:gd name="f46" fmla="*/ f3 1 602364"/>
                <a:gd name="f47" fmla="*/ f4 1 471811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602364"/>
                <a:gd name="f56" fmla="*/ f52 1 471811"/>
                <a:gd name="f57" fmla="*/ 69095 f53 1"/>
                <a:gd name="f58" fmla="*/ 398216 f52 1"/>
                <a:gd name="f59" fmla="*/ 71219 f53 1"/>
                <a:gd name="f60" fmla="*/ 397092 f52 1"/>
                <a:gd name="f61" fmla="*/ 250142 f53 1"/>
                <a:gd name="f62" fmla="*/ 300255 f52 1"/>
                <a:gd name="f63" fmla="*/ 251142 f53 1"/>
                <a:gd name="f64" fmla="*/ 253390 f53 1"/>
                <a:gd name="f65" fmla="*/ 299630 f52 1"/>
                <a:gd name="f66" fmla="*/ 255015 f53 1"/>
                <a:gd name="f67" fmla="*/ 256764 f53 1"/>
                <a:gd name="f68" fmla="*/ 258638 f53 1"/>
                <a:gd name="f69" fmla="*/ 300880 f52 1"/>
                <a:gd name="f70" fmla="*/ 259638 f53 1"/>
                <a:gd name="f71" fmla="*/ 301630 f52 1"/>
                <a:gd name="f72" fmla="*/ 418694 f53 1"/>
                <a:gd name="f73" fmla="*/ 470063 f52 1"/>
                <a:gd name="f74" fmla="*/ 420443 f53 1"/>
                <a:gd name="f75" fmla="*/ 471812 f52 1"/>
                <a:gd name="f76" fmla="*/ 573627 f53 1"/>
                <a:gd name="f77" fmla="*/ 388470 f52 1"/>
                <a:gd name="f78" fmla="*/ 384222 f52 1"/>
                <a:gd name="f79" fmla="*/ 602365 f53 1"/>
                <a:gd name="f80" fmla="*/ 77219 f52 1"/>
                <a:gd name="f81" fmla="*/ 0 f52 1"/>
                <a:gd name="f82" fmla="*/ 0 f53 1"/>
                <a:gd name="f83" fmla="*/ 323871 f52 1"/>
                <a:gd name="f84" fmla="+- f54 0 f1"/>
                <a:gd name="f85" fmla="*/ f57 1 602364"/>
                <a:gd name="f86" fmla="*/ f58 1 471811"/>
                <a:gd name="f87" fmla="*/ f59 1 602364"/>
                <a:gd name="f88" fmla="*/ f60 1 471811"/>
                <a:gd name="f89" fmla="*/ f61 1 602364"/>
                <a:gd name="f90" fmla="*/ f62 1 471811"/>
                <a:gd name="f91" fmla="*/ f63 1 602364"/>
                <a:gd name="f92" fmla="*/ f64 1 602364"/>
                <a:gd name="f93" fmla="*/ f65 1 471811"/>
                <a:gd name="f94" fmla="*/ f66 1 602364"/>
                <a:gd name="f95" fmla="*/ f67 1 602364"/>
                <a:gd name="f96" fmla="*/ f68 1 602364"/>
                <a:gd name="f97" fmla="*/ f69 1 471811"/>
                <a:gd name="f98" fmla="*/ f70 1 602364"/>
                <a:gd name="f99" fmla="*/ f71 1 471811"/>
                <a:gd name="f100" fmla="*/ f72 1 602364"/>
                <a:gd name="f101" fmla="*/ f73 1 471811"/>
                <a:gd name="f102" fmla="*/ f74 1 602364"/>
                <a:gd name="f103" fmla="*/ f75 1 471811"/>
                <a:gd name="f104" fmla="*/ f76 1 602364"/>
                <a:gd name="f105" fmla="*/ f77 1 471811"/>
                <a:gd name="f106" fmla="*/ f78 1 471811"/>
                <a:gd name="f107" fmla="*/ f79 1 602364"/>
                <a:gd name="f108" fmla="*/ f80 1 471811"/>
                <a:gd name="f109" fmla="*/ f81 1 471811"/>
                <a:gd name="f110" fmla="*/ f82 1 602364"/>
                <a:gd name="f111" fmla="*/ f83 1 471811"/>
                <a:gd name="f112" fmla="*/ f48 1 f55"/>
                <a:gd name="f113" fmla="*/ f49 1 f55"/>
                <a:gd name="f114" fmla="*/ f48 1 f56"/>
                <a:gd name="f115" fmla="*/ f50 1 f56"/>
                <a:gd name="f116" fmla="*/ f85 1 f55"/>
                <a:gd name="f117" fmla="*/ f86 1 f56"/>
                <a:gd name="f118" fmla="*/ f87 1 f55"/>
                <a:gd name="f119" fmla="*/ f88 1 f56"/>
                <a:gd name="f120" fmla="*/ f89 1 f55"/>
                <a:gd name="f121" fmla="*/ f90 1 f56"/>
                <a:gd name="f122" fmla="*/ f91 1 f55"/>
                <a:gd name="f123" fmla="*/ f92 1 f55"/>
                <a:gd name="f124" fmla="*/ f93 1 f56"/>
                <a:gd name="f125" fmla="*/ f94 1 f55"/>
                <a:gd name="f126" fmla="*/ f95 1 f55"/>
                <a:gd name="f127" fmla="*/ f96 1 f55"/>
                <a:gd name="f128" fmla="*/ f97 1 f56"/>
                <a:gd name="f129" fmla="*/ f98 1 f55"/>
                <a:gd name="f130" fmla="*/ f99 1 f56"/>
                <a:gd name="f131" fmla="*/ f100 1 f55"/>
                <a:gd name="f132" fmla="*/ f101 1 f56"/>
                <a:gd name="f133" fmla="*/ f102 1 f55"/>
                <a:gd name="f134" fmla="*/ f103 1 f56"/>
                <a:gd name="f135" fmla="*/ f104 1 f55"/>
                <a:gd name="f136" fmla="*/ f105 1 f56"/>
                <a:gd name="f137" fmla="*/ f106 1 f56"/>
                <a:gd name="f138" fmla="*/ f107 1 f55"/>
                <a:gd name="f139" fmla="*/ f108 1 f56"/>
                <a:gd name="f140" fmla="*/ f109 1 f56"/>
                <a:gd name="f141" fmla="*/ f110 1 f55"/>
                <a:gd name="f142" fmla="*/ f111 1 f56"/>
                <a:gd name="f143" fmla="*/ f112 f46 1"/>
                <a:gd name="f144" fmla="*/ f113 f46 1"/>
                <a:gd name="f145" fmla="*/ f115 f47 1"/>
                <a:gd name="f146" fmla="*/ f114 f47 1"/>
                <a:gd name="f147" fmla="*/ f116 f46 1"/>
                <a:gd name="f148" fmla="*/ f117 f47 1"/>
                <a:gd name="f149" fmla="*/ f118 f46 1"/>
                <a:gd name="f150" fmla="*/ f119 f47 1"/>
                <a:gd name="f151" fmla="*/ f120 f46 1"/>
                <a:gd name="f152" fmla="*/ f121 f47 1"/>
                <a:gd name="f153" fmla="*/ f122 f46 1"/>
                <a:gd name="f154" fmla="*/ f123 f46 1"/>
                <a:gd name="f155" fmla="*/ f124 f47 1"/>
                <a:gd name="f156" fmla="*/ f125 f46 1"/>
                <a:gd name="f157" fmla="*/ f126 f46 1"/>
                <a:gd name="f158" fmla="*/ f127 f46 1"/>
                <a:gd name="f159" fmla="*/ f128 f47 1"/>
                <a:gd name="f160" fmla="*/ f129 f46 1"/>
                <a:gd name="f161" fmla="*/ f130 f47 1"/>
                <a:gd name="f162" fmla="*/ f131 f46 1"/>
                <a:gd name="f163" fmla="*/ f132 f47 1"/>
                <a:gd name="f164" fmla="*/ f133 f46 1"/>
                <a:gd name="f165" fmla="*/ f134 f47 1"/>
                <a:gd name="f166" fmla="*/ f135 f46 1"/>
                <a:gd name="f167" fmla="*/ f136 f47 1"/>
                <a:gd name="f168" fmla="*/ f137 f47 1"/>
                <a:gd name="f169" fmla="*/ f138 f46 1"/>
                <a:gd name="f170" fmla="*/ f139 f47 1"/>
                <a:gd name="f171" fmla="*/ f140 f47 1"/>
                <a:gd name="f172" fmla="*/ f141 f46 1"/>
                <a:gd name="f173" fmla="*/ f142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  <a:cxn ang="f84">
                  <a:pos x="f151" y="f152"/>
                </a:cxn>
                <a:cxn ang="f84">
                  <a:pos x="f153" y="f152"/>
                </a:cxn>
                <a:cxn ang="f84">
                  <a:pos x="f154" y="f155"/>
                </a:cxn>
                <a:cxn ang="f84">
                  <a:pos x="f156" y="f155"/>
                </a:cxn>
                <a:cxn ang="f84">
                  <a:pos x="f157" y="f155"/>
                </a:cxn>
                <a:cxn ang="f84">
                  <a:pos x="f158" y="f159"/>
                </a:cxn>
                <a:cxn ang="f84">
                  <a:pos x="f160" y="f161"/>
                </a:cxn>
                <a:cxn ang="f84">
                  <a:pos x="f160" y="f161"/>
                </a:cxn>
                <a:cxn ang="f84">
                  <a:pos x="f160" y="f161"/>
                </a:cxn>
                <a:cxn ang="f84">
                  <a:pos x="f162" y="f163"/>
                </a:cxn>
                <a:cxn ang="f84">
                  <a:pos x="f164" y="f165"/>
                </a:cxn>
                <a:cxn ang="f84">
                  <a:pos x="f166" y="f167"/>
                </a:cxn>
                <a:cxn ang="f84">
                  <a:pos x="f166" y="f168"/>
                </a:cxn>
                <a:cxn ang="f84">
                  <a:pos x="f169" y="f170"/>
                </a:cxn>
                <a:cxn ang="f84">
                  <a:pos x="f169" y="f171"/>
                </a:cxn>
                <a:cxn ang="f84">
                  <a:pos x="f172" y="f173"/>
                </a:cxn>
              </a:cxnLst>
              <a:rect l="f143" t="f146" r="f144" b="f145"/>
              <a:pathLst>
                <a:path w="602364" h="47181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3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0"/>
                  </a:lnTo>
                  <a:lnTo>
                    <a:pt x="f22" y="f20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3" y="f34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lnTo>
                    <a:pt x="f39" y="f40"/>
                  </a:lnTo>
                  <a:lnTo>
                    <a:pt x="f39" y="f41"/>
                  </a:lnTo>
                  <a:lnTo>
                    <a:pt x="f42" y="f43"/>
                  </a:lnTo>
                  <a:lnTo>
                    <a:pt x="f42" y="f5"/>
                  </a:lnTo>
                  <a:lnTo>
                    <a:pt x="f5" y="f44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2" name="Freeform: Shape 1145">
              <a:extLst>
                <a:ext uri="{FF2B5EF4-FFF2-40B4-BE49-F238E27FC236}">
                  <a16:creationId xmlns:a16="http://schemas.microsoft.com/office/drawing/2014/main" id="{ED35528D-C111-11D3-D042-574D2D27B35A}"/>
                </a:ext>
              </a:extLst>
            </p:cNvPr>
            <p:cNvSpPr/>
            <p:nvPr/>
          </p:nvSpPr>
          <p:spPr>
            <a:xfrm>
              <a:off x="12025338" y="3177741"/>
              <a:ext cx="149934" cy="4032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35"/>
                <a:gd name="f7" fmla="val 403214"/>
                <a:gd name="f8" fmla="val 61224"/>
                <a:gd name="f9" fmla="val 148691"/>
                <a:gd name="f10" fmla="val 150690"/>
                <a:gd name="f11" fmla="val 61286"/>
                <a:gd name="f12" fmla="val 151402"/>
                <a:gd name="f13" fmla="val 152102"/>
                <a:gd name="f14" fmla="val 152814"/>
                <a:gd name="f15" fmla="val 153314"/>
                <a:gd name="f16" fmla="val 38858"/>
                <a:gd name="f17" fmla="val 115575"/>
                <a:gd name="f18" fmla="val 360356"/>
                <a:gd name="f19" fmla="val 82217"/>
                <a:gd name="f20" fmla="val 58850"/>
                <a:gd name="f21" fmla="val 144692"/>
                <a:gd name="f22" fmla="val 145442"/>
                <a:gd name="f23" fmla="val 59974"/>
                <a:gd name="f24" fmla="val 147191"/>
                <a:gd name="f25" fmla="+- 0 0 -90"/>
                <a:gd name="f26" fmla="*/ f3 1 149935"/>
                <a:gd name="f27" fmla="*/ f4 1 403214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9935"/>
                <a:gd name="f36" fmla="*/ f32 1 403214"/>
                <a:gd name="f37" fmla="*/ 61224 f33 1"/>
                <a:gd name="f38" fmla="*/ 148691 f32 1"/>
                <a:gd name="f39" fmla="*/ 150690 f32 1"/>
                <a:gd name="f40" fmla="*/ 152814 f32 1"/>
                <a:gd name="f41" fmla="*/ 153314 f32 1"/>
                <a:gd name="f42" fmla="*/ 38858 f33 1"/>
                <a:gd name="f43" fmla="*/ 403214 f32 1"/>
                <a:gd name="f44" fmla="*/ 115575 f33 1"/>
                <a:gd name="f45" fmla="*/ 360356 f32 1"/>
                <a:gd name="f46" fmla="*/ 149935 f33 1"/>
                <a:gd name="f47" fmla="*/ 0 f32 1"/>
                <a:gd name="f48" fmla="*/ 0 f33 1"/>
                <a:gd name="f49" fmla="*/ 82217 f32 1"/>
                <a:gd name="f50" fmla="*/ 58850 f33 1"/>
                <a:gd name="f51" fmla="*/ 144692 f32 1"/>
                <a:gd name="f52" fmla="*/ 145442 f32 1"/>
                <a:gd name="f53" fmla="*/ 59974 f33 1"/>
                <a:gd name="f54" fmla="*/ 147191 f32 1"/>
                <a:gd name="f55" fmla="+- f34 0 f1"/>
                <a:gd name="f56" fmla="*/ f37 1 149935"/>
                <a:gd name="f57" fmla="*/ f38 1 403214"/>
                <a:gd name="f58" fmla="*/ f39 1 403214"/>
                <a:gd name="f59" fmla="*/ f40 1 403214"/>
                <a:gd name="f60" fmla="*/ f41 1 403214"/>
                <a:gd name="f61" fmla="*/ f42 1 149935"/>
                <a:gd name="f62" fmla="*/ f43 1 403214"/>
                <a:gd name="f63" fmla="*/ f44 1 149935"/>
                <a:gd name="f64" fmla="*/ f45 1 403214"/>
                <a:gd name="f65" fmla="*/ f46 1 149935"/>
                <a:gd name="f66" fmla="*/ f47 1 403214"/>
                <a:gd name="f67" fmla="*/ f48 1 149935"/>
                <a:gd name="f68" fmla="*/ f49 1 403214"/>
                <a:gd name="f69" fmla="*/ f50 1 149935"/>
                <a:gd name="f70" fmla="*/ f51 1 403214"/>
                <a:gd name="f71" fmla="*/ f52 1 403214"/>
                <a:gd name="f72" fmla="*/ f53 1 149935"/>
                <a:gd name="f73" fmla="*/ f54 1 403214"/>
                <a:gd name="f74" fmla="*/ f28 1 f35"/>
                <a:gd name="f75" fmla="*/ f29 1 f35"/>
                <a:gd name="f76" fmla="*/ f28 1 f36"/>
                <a:gd name="f77" fmla="*/ f30 1 f36"/>
                <a:gd name="f78" fmla="*/ f56 1 f35"/>
                <a:gd name="f79" fmla="*/ f57 1 f36"/>
                <a:gd name="f80" fmla="*/ f58 1 f36"/>
                <a:gd name="f81" fmla="*/ f59 1 f36"/>
                <a:gd name="f82" fmla="*/ f60 1 f36"/>
                <a:gd name="f83" fmla="*/ f61 1 f35"/>
                <a:gd name="f84" fmla="*/ f62 1 f36"/>
                <a:gd name="f85" fmla="*/ f63 1 f35"/>
                <a:gd name="f86" fmla="*/ f64 1 f36"/>
                <a:gd name="f87" fmla="*/ f65 1 f35"/>
                <a:gd name="f88" fmla="*/ f66 1 f36"/>
                <a:gd name="f89" fmla="*/ f67 1 f35"/>
                <a:gd name="f90" fmla="*/ f68 1 f36"/>
                <a:gd name="f91" fmla="*/ f69 1 f35"/>
                <a:gd name="f92" fmla="*/ f70 1 f36"/>
                <a:gd name="f93" fmla="*/ f71 1 f36"/>
                <a:gd name="f94" fmla="*/ f72 1 f35"/>
                <a:gd name="f95" fmla="*/ f73 1 f36"/>
                <a:gd name="f96" fmla="*/ f74 f26 1"/>
                <a:gd name="f97" fmla="*/ f75 f26 1"/>
                <a:gd name="f98" fmla="*/ f77 f27 1"/>
                <a:gd name="f99" fmla="*/ f76 f27 1"/>
                <a:gd name="f100" fmla="*/ f78 f26 1"/>
                <a:gd name="f101" fmla="*/ f79 f27 1"/>
                <a:gd name="f102" fmla="*/ f80 f27 1"/>
                <a:gd name="f103" fmla="*/ f81 f27 1"/>
                <a:gd name="f104" fmla="*/ f82 f27 1"/>
                <a:gd name="f105" fmla="*/ f83 f26 1"/>
                <a:gd name="f106" fmla="*/ f84 f27 1"/>
                <a:gd name="f107" fmla="*/ f85 f26 1"/>
                <a:gd name="f108" fmla="*/ f86 f27 1"/>
                <a:gd name="f109" fmla="*/ f87 f26 1"/>
                <a:gd name="f110" fmla="*/ f88 f27 1"/>
                <a:gd name="f111" fmla="*/ f89 f26 1"/>
                <a:gd name="f112" fmla="*/ f90 f27 1"/>
                <a:gd name="f113" fmla="*/ f91 f26 1"/>
                <a:gd name="f114" fmla="*/ f92 f27 1"/>
                <a:gd name="f115" fmla="*/ f93 f27 1"/>
                <a:gd name="f116" fmla="*/ f94 f26 1"/>
                <a:gd name="f117" fmla="*/ f9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100" y="f101"/>
                </a:cxn>
                <a:cxn ang="f55">
                  <a:pos x="f100" y="f102"/>
                </a:cxn>
                <a:cxn ang="f55">
                  <a:pos x="f100" y="f103"/>
                </a:cxn>
                <a:cxn ang="f55">
                  <a:pos x="f100" y="f104"/>
                </a:cxn>
                <a:cxn ang="f55">
                  <a:pos x="f105" y="f106"/>
                </a:cxn>
                <a:cxn ang="f55">
                  <a:pos x="f107" y="f108"/>
                </a:cxn>
                <a:cxn ang="f55">
                  <a:pos x="f109" y="f110"/>
                </a:cxn>
                <a:cxn ang="f55">
                  <a:pos x="f111" y="f112"/>
                </a:cxn>
                <a:cxn ang="f55">
                  <a:pos x="f113" y="f114"/>
                </a:cxn>
                <a:cxn ang="f55">
                  <a:pos x="f113" y="f115"/>
                </a:cxn>
                <a:cxn ang="f55">
                  <a:pos x="f116" y="f117"/>
                </a:cxn>
              </a:cxnLst>
              <a:rect l="f96" t="f99" r="f97" b="f98"/>
              <a:pathLst>
                <a:path w="149935" h="403214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lnTo>
                    <a:pt x="f8" y="f15"/>
                  </a:lnTo>
                  <a:lnTo>
                    <a:pt x="f16" y="f7"/>
                  </a:lnTo>
                  <a:lnTo>
                    <a:pt x="f17" y="f18"/>
                  </a:lnTo>
                  <a:lnTo>
                    <a:pt x="f6" y="f5"/>
                  </a:lnTo>
                  <a:lnTo>
                    <a:pt x="f5" y="f19"/>
                  </a:lnTo>
                  <a:lnTo>
                    <a:pt x="f20" y="f21"/>
                  </a:lnTo>
                  <a:cubicBezTo>
                    <a:pt x="f20" y="f21"/>
                    <a:pt x="f20" y="f21"/>
                    <a:pt x="f20" y="f22"/>
                  </a:cubicBezTo>
                  <a:lnTo>
                    <a:pt x="f23" y="f24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3" name="Freeform: Shape 1146">
              <a:extLst>
                <a:ext uri="{FF2B5EF4-FFF2-40B4-BE49-F238E27FC236}">
                  <a16:creationId xmlns:a16="http://schemas.microsoft.com/office/drawing/2014/main" id="{52728B82-51D6-21BC-2AB0-306F73998BFA}"/>
                </a:ext>
              </a:extLst>
            </p:cNvPr>
            <p:cNvSpPr/>
            <p:nvPr/>
          </p:nvSpPr>
          <p:spPr>
            <a:xfrm>
              <a:off x="11526295" y="2665695"/>
              <a:ext cx="678704" cy="4402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8706"/>
                <a:gd name="f7" fmla="val 440199"/>
                <a:gd name="f8" fmla="val 72719"/>
                <a:gd name="f9" fmla="val 678707"/>
                <a:gd name="f10" fmla="val 114954"/>
                <a:gd name="f11" fmla="val 361981"/>
                <a:gd name="f12" fmla="+- 0 0 -90"/>
                <a:gd name="f13" fmla="*/ f3 1 678706"/>
                <a:gd name="f14" fmla="*/ f4 1 44019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78706"/>
                <a:gd name="f23" fmla="*/ f19 1 440199"/>
                <a:gd name="f24" fmla="*/ 72719 f20 1"/>
                <a:gd name="f25" fmla="*/ 440199 f19 1"/>
                <a:gd name="f26" fmla="*/ 678707 f20 1"/>
                <a:gd name="f27" fmla="*/ 114954 f19 1"/>
                <a:gd name="f28" fmla="*/ 0 f19 1"/>
                <a:gd name="f29" fmla="*/ 0 f20 1"/>
                <a:gd name="f30" fmla="*/ 361981 f19 1"/>
                <a:gd name="f31" fmla="+- f21 0 f1"/>
                <a:gd name="f32" fmla="*/ f24 1 678706"/>
                <a:gd name="f33" fmla="*/ f25 1 440199"/>
                <a:gd name="f34" fmla="*/ f26 1 678706"/>
                <a:gd name="f35" fmla="*/ f27 1 440199"/>
                <a:gd name="f36" fmla="*/ f28 1 440199"/>
                <a:gd name="f37" fmla="*/ f29 1 678706"/>
                <a:gd name="f38" fmla="*/ f30 1 44019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678706" h="440199">
                  <a:moveTo>
                    <a:pt x="f8" y="f7"/>
                  </a:moveTo>
                  <a:lnTo>
                    <a:pt x="f9" y="f10"/>
                  </a:lnTo>
                  <a:lnTo>
                    <a:pt x="f9" y="f5"/>
                  </a:lnTo>
                  <a:lnTo>
                    <a:pt x="f5" y="f11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4" name="Freeform: Shape 1147">
              <a:extLst>
                <a:ext uri="{FF2B5EF4-FFF2-40B4-BE49-F238E27FC236}">
                  <a16:creationId xmlns:a16="http://schemas.microsoft.com/office/drawing/2014/main" id="{71417917-E96A-2CD2-521F-B4A083E217C1}"/>
                </a:ext>
              </a:extLst>
            </p:cNvPr>
            <p:cNvSpPr/>
            <p:nvPr/>
          </p:nvSpPr>
          <p:spPr>
            <a:xfrm>
              <a:off x="12057699" y="3563965"/>
              <a:ext cx="81463" cy="982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464"/>
                <a:gd name="f7" fmla="val 98210"/>
                <a:gd name="f8" fmla="val 98211"/>
                <a:gd name="f9" fmla="val 76342"/>
                <a:gd name="f10" fmla="val 55478"/>
                <a:gd name="f11" fmla="val 76716"/>
                <a:gd name="f12" fmla="val 51105"/>
                <a:gd name="f13" fmla="val 4872"/>
                <a:gd name="f14" fmla="val 42733"/>
                <a:gd name="f15" fmla="+- 0 0 -90"/>
                <a:gd name="f16" fmla="*/ f3 1 81464"/>
                <a:gd name="f17" fmla="*/ f4 1 9821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81464"/>
                <a:gd name="f26" fmla="*/ f22 1 98210"/>
                <a:gd name="f27" fmla="*/ 0 f23 1"/>
                <a:gd name="f28" fmla="*/ 98211 f22 1"/>
                <a:gd name="f29" fmla="*/ 76342 f23 1"/>
                <a:gd name="f30" fmla="*/ 55478 f22 1"/>
                <a:gd name="f31" fmla="*/ 76716 f23 1"/>
                <a:gd name="f32" fmla="*/ 51105 f22 1"/>
                <a:gd name="f33" fmla="*/ 81464 f23 1"/>
                <a:gd name="f34" fmla="*/ 0 f22 1"/>
                <a:gd name="f35" fmla="*/ 4872 f23 1"/>
                <a:gd name="f36" fmla="*/ 42733 f22 1"/>
                <a:gd name="f37" fmla="+- f24 0 f1"/>
                <a:gd name="f38" fmla="*/ f27 1 81464"/>
                <a:gd name="f39" fmla="*/ f28 1 98210"/>
                <a:gd name="f40" fmla="*/ f29 1 81464"/>
                <a:gd name="f41" fmla="*/ f30 1 98210"/>
                <a:gd name="f42" fmla="*/ f31 1 81464"/>
                <a:gd name="f43" fmla="*/ f32 1 98210"/>
                <a:gd name="f44" fmla="*/ f33 1 81464"/>
                <a:gd name="f45" fmla="*/ f34 1 98210"/>
                <a:gd name="f46" fmla="*/ f35 1 81464"/>
                <a:gd name="f47" fmla="*/ f36 1 98210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81464" h="98210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6" y="f5"/>
                  </a:lnTo>
                  <a:lnTo>
                    <a:pt x="f13" y="f14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5" name="Freeform: Shape 1148">
              <a:extLst>
                <a:ext uri="{FF2B5EF4-FFF2-40B4-BE49-F238E27FC236}">
                  <a16:creationId xmlns:a16="http://schemas.microsoft.com/office/drawing/2014/main" id="{73F12D40-25A8-C830-C9A6-76BF9B0283E0}"/>
                </a:ext>
              </a:extLst>
            </p:cNvPr>
            <p:cNvSpPr/>
            <p:nvPr/>
          </p:nvSpPr>
          <p:spPr>
            <a:xfrm>
              <a:off x="11986723" y="3623566"/>
              <a:ext cx="146441" cy="10058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437"/>
                <a:gd name="f7" fmla="val 1005848"/>
                <a:gd name="f8" fmla="val 70095"/>
                <a:gd name="f9" fmla="val 47356"/>
                <a:gd name="f10" fmla="val 45106"/>
                <a:gd name="f11" fmla="val 332867"/>
                <a:gd name="f12" fmla="val 46980"/>
                <a:gd name="f13" fmla="val 47980"/>
                <a:gd name="f14" fmla="val 49729"/>
                <a:gd name="f15" fmla="val 333617"/>
                <a:gd name="f16" fmla="val 51103"/>
                <a:gd name="f17" fmla="val 334617"/>
                <a:gd name="f18" fmla="val 51616"/>
                <a:gd name="f19" fmla="val 334966"/>
                <a:gd name="f20" fmla="val 52078"/>
                <a:gd name="f21" fmla="val 335391"/>
                <a:gd name="f22" fmla="val 52477"/>
                <a:gd name="f23" fmla="val 335866"/>
                <a:gd name="f24" fmla="val 52890"/>
                <a:gd name="f25" fmla="val 336453"/>
                <a:gd name="f26" fmla="val 53215"/>
                <a:gd name="f27" fmla="val 337078"/>
                <a:gd name="f28" fmla="val 53477"/>
                <a:gd name="f29" fmla="val 337740"/>
                <a:gd name="f30" fmla="val 53752"/>
                <a:gd name="f31" fmla="val 337978"/>
                <a:gd name="f32" fmla="val 53965"/>
                <a:gd name="f33" fmla="val 338278"/>
                <a:gd name="f34" fmla="val 54102"/>
                <a:gd name="f35" fmla="val 338615"/>
                <a:gd name="f36" fmla="val 339240"/>
                <a:gd name="f37" fmla="val 339489"/>
                <a:gd name="f38" fmla="val 341614"/>
                <a:gd name="f39" fmla="val 54164"/>
                <a:gd name="f40" fmla="val 342276"/>
                <a:gd name="f41" fmla="val 342951"/>
                <a:gd name="f42" fmla="val 343613"/>
                <a:gd name="f43" fmla="val 344238"/>
                <a:gd name="f44" fmla="val 344488"/>
                <a:gd name="f45" fmla="val 946498"/>
                <a:gd name="f46" fmla="val 52103"/>
                <a:gd name="f47" fmla="val 1005849"/>
                <a:gd name="f48" fmla="val 42858"/>
                <a:gd name="f49" fmla="+- 0 0 -90"/>
                <a:gd name="f50" fmla="*/ f3 1 146437"/>
                <a:gd name="f51" fmla="*/ f4 1 1005848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46437"/>
                <a:gd name="f60" fmla="*/ f56 1 1005848"/>
                <a:gd name="f61" fmla="*/ 70095 f57 1"/>
                <a:gd name="f62" fmla="*/ 47356 f56 1"/>
                <a:gd name="f63" fmla="*/ 45106 f57 1"/>
                <a:gd name="f64" fmla="*/ 332867 f56 1"/>
                <a:gd name="f65" fmla="*/ 46980 f57 1"/>
                <a:gd name="f66" fmla="*/ 47980 f57 1"/>
                <a:gd name="f67" fmla="*/ 49729 f57 1"/>
                <a:gd name="f68" fmla="*/ 333617 f56 1"/>
                <a:gd name="f69" fmla="*/ 51103 f57 1"/>
                <a:gd name="f70" fmla="*/ 334617 f56 1"/>
                <a:gd name="f71" fmla="*/ 52477 f57 1"/>
                <a:gd name="f72" fmla="*/ 335866 f56 1"/>
                <a:gd name="f73" fmla="*/ 53477 f57 1"/>
                <a:gd name="f74" fmla="*/ 337740 f56 1"/>
                <a:gd name="f75" fmla="*/ 54102 f57 1"/>
                <a:gd name="f76" fmla="*/ 338615 f56 1"/>
                <a:gd name="f77" fmla="*/ 339489 f56 1"/>
                <a:gd name="f78" fmla="*/ 341614 f56 1"/>
                <a:gd name="f79" fmla="*/ 343613 f56 1"/>
                <a:gd name="f80" fmla="*/ 344488 f56 1"/>
                <a:gd name="f81" fmla="*/ 0 f57 1"/>
                <a:gd name="f82" fmla="*/ 946498 f56 1"/>
                <a:gd name="f83" fmla="*/ 52103 f57 1"/>
                <a:gd name="f84" fmla="*/ 1005849 f56 1"/>
                <a:gd name="f85" fmla="*/ 146437 f57 1"/>
                <a:gd name="f86" fmla="*/ 0 f56 1"/>
                <a:gd name="f87" fmla="*/ 42858 f56 1"/>
                <a:gd name="f88" fmla="+- f58 0 f1"/>
                <a:gd name="f89" fmla="*/ f61 1 146437"/>
                <a:gd name="f90" fmla="*/ f62 1 1005848"/>
                <a:gd name="f91" fmla="*/ f63 1 146437"/>
                <a:gd name="f92" fmla="*/ f64 1 1005848"/>
                <a:gd name="f93" fmla="*/ f65 1 146437"/>
                <a:gd name="f94" fmla="*/ f66 1 146437"/>
                <a:gd name="f95" fmla="*/ f67 1 146437"/>
                <a:gd name="f96" fmla="*/ f68 1 1005848"/>
                <a:gd name="f97" fmla="*/ f69 1 146437"/>
                <a:gd name="f98" fmla="*/ f70 1 1005848"/>
                <a:gd name="f99" fmla="*/ f71 1 146437"/>
                <a:gd name="f100" fmla="*/ f72 1 1005848"/>
                <a:gd name="f101" fmla="*/ f73 1 146437"/>
                <a:gd name="f102" fmla="*/ f74 1 1005848"/>
                <a:gd name="f103" fmla="*/ f75 1 146437"/>
                <a:gd name="f104" fmla="*/ f76 1 1005848"/>
                <a:gd name="f105" fmla="*/ f77 1 1005848"/>
                <a:gd name="f106" fmla="*/ f78 1 1005848"/>
                <a:gd name="f107" fmla="*/ f79 1 1005848"/>
                <a:gd name="f108" fmla="*/ f80 1 1005848"/>
                <a:gd name="f109" fmla="*/ f81 1 146437"/>
                <a:gd name="f110" fmla="*/ f82 1 1005848"/>
                <a:gd name="f111" fmla="*/ f83 1 146437"/>
                <a:gd name="f112" fmla="*/ f84 1 1005848"/>
                <a:gd name="f113" fmla="*/ f85 1 146437"/>
                <a:gd name="f114" fmla="*/ f86 1 1005848"/>
                <a:gd name="f115" fmla="*/ f87 1 1005848"/>
                <a:gd name="f116" fmla="*/ f52 1 f59"/>
                <a:gd name="f117" fmla="*/ f53 1 f59"/>
                <a:gd name="f118" fmla="*/ f52 1 f60"/>
                <a:gd name="f119" fmla="*/ f54 1 f60"/>
                <a:gd name="f120" fmla="*/ f89 1 f59"/>
                <a:gd name="f121" fmla="*/ f90 1 f60"/>
                <a:gd name="f122" fmla="*/ f91 1 f59"/>
                <a:gd name="f123" fmla="*/ f92 1 f60"/>
                <a:gd name="f124" fmla="*/ f93 1 f59"/>
                <a:gd name="f125" fmla="*/ f94 1 f59"/>
                <a:gd name="f126" fmla="*/ f95 1 f59"/>
                <a:gd name="f127" fmla="*/ f96 1 f60"/>
                <a:gd name="f128" fmla="*/ f97 1 f59"/>
                <a:gd name="f129" fmla="*/ f98 1 f60"/>
                <a:gd name="f130" fmla="*/ f99 1 f59"/>
                <a:gd name="f131" fmla="*/ f100 1 f60"/>
                <a:gd name="f132" fmla="*/ f101 1 f59"/>
                <a:gd name="f133" fmla="*/ f102 1 f60"/>
                <a:gd name="f134" fmla="*/ f103 1 f59"/>
                <a:gd name="f135" fmla="*/ f104 1 f60"/>
                <a:gd name="f136" fmla="*/ f105 1 f60"/>
                <a:gd name="f137" fmla="*/ f106 1 f60"/>
                <a:gd name="f138" fmla="*/ f107 1 f60"/>
                <a:gd name="f139" fmla="*/ f108 1 f60"/>
                <a:gd name="f140" fmla="*/ f109 1 f59"/>
                <a:gd name="f141" fmla="*/ f110 1 f60"/>
                <a:gd name="f142" fmla="*/ f111 1 f59"/>
                <a:gd name="f143" fmla="*/ f112 1 f60"/>
                <a:gd name="f144" fmla="*/ f113 1 f59"/>
                <a:gd name="f145" fmla="*/ f114 1 f60"/>
                <a:gd name="f146" fmla="*/ f115 1 f60"/>
                <a:gd name="f147" fmla="*/ f116 f50 1"/>
                <a:gd name="f148" fmla="*/ f117 f50 1"/>
                <a:gd name="f149" fmla="*/ f119 f51 1"/>
                <a:gd name="f150" fmla="*/ f118 f51 1"/>
                <a:gd name="f151" fmla="*/ f120 f50 1"/>
                <a:gd name="f152" fmla="*/ f121 f51 1"/>
                <a:gd name="f153" fmla="*/ f122 f50 1"/>
                <a:gd name="f154" fmla="*/ f123 f51 1"/>
                <a:gd name="f155" fmla="*/ f124 f50 1"/>
                <a:gd name="f156" fmla="*/ f125 f50 1"/>
                <a:gd name="f157" fmla="*/ f126 f50 1"/>
                <a:gd name="f158" fmla="*/ f127 f51 1"/>
                <a:gd name="f159" fmla="*/ f128 f50 1"/>
                <a:gd name="f160" fmla="*/ f129 f51 1"/>
                <a:gd name="f161" fmla="*/ f130 f50 1"/>
                <a:gd name="f162" fmla="*/ f131 f51 1"/>
                <a:gd name="f163" fmla="*/ f132 f50 1"/>
                <a:gd name="f164" fmla="*/ f133 f51 1"/>
                <a:gd name="f165" fmla="*/ f134 f50 1"/>
                <a:gd name="f166" fmla="*/ f135 f51 1"/>
                <a:gd name="f167" fmla="*/ f136 f51 1"/>
                <a:gd name="f168" fmla="*/ f137 f51 1"/>
                <a:gd name="f169" fmla="*/ f138 f51 1"/>
                <a:gd name="f170" fmla="*/ f139 f51 1"/>
                <a:gd name="f171" fmla="*/ f140 f50 1"/>
                <a:gd name="f172" fmla="*/ f141 f51 1"/>
                <a:gd name="f173" fmla="*/ f142 f50 1"/>
                <a:gd name="f174" fmla="*/ f143 f51 1"/>
                <a:gd name="f175" fmla="*/ f144 f50 1"/>
                <a:gd name="f176" fmla="*/ f145 f51 1"/>
                <a:gd name="f177" fmla="*/ f146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4"/>
                </a:cxn>
                <a:cxn ang="f88">
                  <a:pos x="f156" y="f154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63" y="f164"/>
                </a:cxn>
                <a:cxn ang="f88">
                  <a:pos x="f165" y="f166"/>
                </a:cxn>
                <a:cxn ang="f88">
                  <a:pos x="f165" y="f167"/>
                </a:cxn>
                <a:cxn ang="f88">
                  <a:pos x="f165" y="f168"/>
                </a:cxn>
                <a:cxn ang="f88">
                  <a:pos x="f165" y="f169"/>
                </a:cxn>
                <a:cxn ang="f88">
                  <a:pos x="f165" y="f170"/>
                </a:cxn>
                <a:cxn ang="f88">
                  <a:pos x="f171" y="f172"/>
                </a:cxn>
                <a:cxn ang="f88">
                  <a:pos x="f173" y="f174"/>
                </a:cxn>
                <a:cxn ang="f88">
                  <a:pos x="f175" y="f176"/>
                </a:cxn>
                <a:cxn ang="f88">
                  <a:pos x="f151" y="f177"/>
                </a:cxn>
              </a:cxnLst>
              <a:rect l="f147" t="f150" r="f148" b="f149"/>
              <a:pathLst>
                <a:path w="146437" h="1005848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3" y="f11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4" y="f35"/>
                    <a:pt x="f34" y="f36"/>
                    <a:pt x="f34" y="f37"/>
                  </a:cubicBezTo>
                  <a:lnTo>
                    <a:pt x="f34" y="f38"/>
                  </a:lnTo>
                  <a:cubicBezTo>
                    <a:pt x="f39" y="f40"/>
                    <a:pt x="f39" y="f41"/>
                    <a:pt x="f34" y="f42"/>
                  </a:cubicBezTo>
                  <a:cubicBezTo>
                    <a:pt x="f34" y="f42"/>
                    <a:pt x="f34" y="f43"/>
                    <a:pt x="f34" y="f44"/>
                  </a:cubicBezTo>
                  <a:lnTo>
                    <a:pt x="f5" y="f45"/>
                  </a:lnTo>
                  <a:lnTo>
                    <a:pt x="f46" y="f47"/>
                  </a:lnTo>
                  <a:lnTo>
                    <a:pt x="f6" y="f5"/>
                  </a:lnTo>
                  <a:lnTo>
                    <a:pt x="f8" y="f48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6" name="Freeform: Shape 1149">
              <a:extLst>
                <a:ext uri="{FF2B5EF4-FFF2-40B4-BE49-F238E27FC236}">
                  <a16:creationId xmlns:a16="http://schemas.microsoft.com/office/drawing/2014/main" id="{7105530B-83F4-AD7C-B973-920FC5CF1A7A}"/>
                </a:ext>
              </a:extLst>
            </p:cNvPr>
            <p:cNvSpPr/>
            <p:nvPr/>
          </p:nvSpPr>
          <p:spPr>
            <a:xfrm>
              <a:off x="11655747" y="3985165"/>
              <a:ext cx="365842" cy="5665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5841"/>
                <a:gd name="f7" fmla="val 566524"/>
                <a:gd name="f8" fmla="val 135691"/>
                <a:gd name="f9" fmla="val 131073"/>
                <a:gd name="f10" fmla="val 208417"/>
                <a:gd name="f11" fmla="val 314864"/>
                <a:gd name="f12" fmla="val 365842"/>
                <a:gd name="f13" fmla="val 180047"/>
                <a:gd name="f14" fmla="val 105833"/>
                <a:gd name="f15" fmla="+- 0 0 -90"/>
                <a:gd name="f16" fmla="*/ f3 1 365841"/>
                <a:gd name="f17" fmla="*/ f4 1 56652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65841"/>
                <a:gd name="f26" fmla="*/ f22 1 566524"/>
                <a:gd name="f27" fmla="*/ 135691 f23 1"/>
                <a:gd name="f28" fmla="*/ 131073 f22 1"/>
                <a:gd name="f29" fmla="*/ 0 f23 1"/>
                <a:gd name="f30" fmla="*/ 208417 f22 1"/>
                <a:gd name="f31" fmla="*/ 314864 f23 1"/>
                <a:gd name="f32" fmla="*/ 566524 f22 1"/>
                <a:gd name="f33" fmla="*/ 365842 f23 1"/>
                <a:gd name="f34" fmla="*/ 0 f22 1"/>
                <a:gd name="f35" fmla="*/ 180047 f23 1"/>
                <a:gd name="f36" fmla="*/ 105833 f22 1"/>
                <a:gd name="f37" fmla="+- f24 0 f1"/>
                <a:gd name="f38" fmla="*/ f27 1 365841"/>
                <a:gd name="f39" fmla="*/ f28 1 566524"/>
                <a:gd name="f40" fmla="*/ f29 1 365841"/>
                <a:gd name="f41" fmla="*/ f30 1 566524"/>
                <a:gd name="f42" fmla="*/ f31 1 365841"/>
                <a:gd name="f43" fmla="*/ f32 1 566524"/>
                <a:gd name="f44" fmla="*/ f33 1 365841"/>
                <a:gd name="f45" fmla="*/ f34 1 566524"/>
                <a:gd name="f46" fmla="*/ f35 1 365841"/>
                <a:gd name="f47" fmla="*/ f36 1 566524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365841" h="566524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7" name="Freeform: Shape 1150">
              <a:extLst>
                <a:ext uri="{FF2B5EF4-FFF2-40B4-BE49-F238E27FC236}">
                  <a16:creationId xmlns:a16="http://schemas.microsoft.com/office/drawing/2014/main" id="{D123EBA8-ABEE-851B-215B-A7CCDEDE0F02}"/>
                </a:ext>
              </a:extLst>
            </p:cNvPr>
            <p:cNvSpPr/>
            <p:nvPr/>
          </p:nvSpPr>
          <p:spPr>
            <a:xfrm>
              <a:off x="10947178" y="2193005"/>
              <a:ext cx="1257702" cy="8317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7706"/>
                <a:gd name="f7" fmla="val 831793"/>
                <a:gd name="f8" fmla="val 1160124"/>
                <a:gd name="f9" fmla="val 68223"/>
                <a:gd name="f10" fmla="val 1160199"/>
                <a:gd name="f11" fmla="val 73471"/>
                <a:gd name="f12" fmla="val 1156000"/>
                <a:gd name="f13" fmla="val 77782"/>
                <a:gd name="f14" fmla="val 1150765"/>
                <a:gd name="f15" fmla="val 77856"/>
                <a:gd name="f16" fmla="val 1150590"/>
                <a:gd name="f17" fmla="val 1150428"/>
                <a:gd name="f18" fmla="val 1150253"/>
                <a:gd name="f19" fmla="val 77844"/>
                <a:gd name="f20" fmla="val 1146792"/>
                <a:gd name="f21" fmla="val 77257"/>
                <a:gd name="f22" fmla="val 1143969"/>
                <a:gd name="f23" fmla="val 74733"/>
                <a:gd name="f24" fmla="val 1143006"/>
                <a:gd name="f25" fmla="val 71347"/>
                <a:gd name="f26" fmla="val 586997"/>
                <a:gd name="f27" fmla="val 359981"/>
                <a:gd name="f28" fmla="val 360981"/>
                <a:gd name="f29" fmla="val 361968"/>
                <a:gd name="f30" fmla="val 586234"/>
                <a:gd name="f31" fmla="val 362793"/>
                <a:gd name="f32" fmla="val 585247"/>
                <a:gd name="f33" fmla="val 362855"/>
                <a:gd name="f34" fmla="val 584298"/>
                <a:gd name="f35" fmla="val 362618"/>
                <a:gd name="f36" fmla="val 583660"/>
                <a:gd name="f37" fmla="val 361706"/>
                <a:gd name="f38" fmla="val 583748"/>
                <a:gd name="f39" fmla="val 360731"/>
                <a:gd name="f40" fmla="val 359357"/>
                <a:gd name="f41" fmla="val 424942"/>
                <a:gd name="f42" fmla="val 193173"/>
                <a:gd name="f43" fmla="val 423392"/>
                <a:gd name="f44" fmla="val 195659"/>
                <a:gd name="f45" fmla="val 420631"/>
                <a:gd name="f46" fmla="val 197134"/>
                <a:gd name="f47" fmla="val 417695"/>
                <a:gd name="f48" fmla="val 197046"/>
                <a:gd name="f49" fmla="val 412372"/>
                <a:gd name="f50" fmla="val 195922"/>
                <a:gd name="f51" fmla="val 408761"/>
                <a:gd name="f52" fmla="val 190961"/>
                <a:gd name="f53" fmla="val 409323"/>
                <a:gd name="f54" fmla="val 185551"/>
                <a:gd name="f55" fmla="val 419194"/>
                <a:gd name="f56" fmla="val 126820"/>
                <a:gd name="f57" fmla="val 147816"/>
                <a:gd name="f58" fmla="val 86088"/>
                <a:gd name="f59" fmla="val 168433"/>
                <a:gd name="f60" fmla="val 211916"/>
                <a:gd name="f61" fmla="val 576376"/>
                <a:gd name="f62" fmla="val 1257707"/>
                <a:gd name="f63" fmla="val 468563"/>
                <a:gd name="f64" fmla="val 135946"/>
                <a:gd name="f65" fmla="val 1162373"/>
                <a:gd name="f66" fmla="val 41234"/>
                <a:gd name="f67" fmla="+- 0 0 -90"/>
                <a:gd name="f68" fmla="*/ f3 1 1257706"/>
                <a:gd name="f69" fmla="*/ f4 1 831793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1257706"/>
                <a:gd name="f78" fmla="*/ f74 1 831793"/>
                <a:gd name="f79" fmla="*/ 1160124 f75 1"/>
                <a:gd name="f80" fmla="*/ 68223 f74 1"/>
                <a:gd name="f81" fmla="*/ 1150765 f75 1"/>
                <a:gd name="f82" fmla="*/ 77856 f74 1"/>
                <a:gd name="f83" fmla="*/ 1150253 f75 1"/>
                <a:gd name="f84" fmla="*/ 77844 f74 1"/>
                <a:gd name="f85" fmla="*/ 1143006 f75 1"/>
                <a:gd name="f86" fmla="*/ 71347 f74 1"/>
                <a:gd name="f87" fmla="*/ 586997 f75 1"/>
                <a:gd name="f88" fmla="*/ 359981 f74 1"/>
                <a:gd name="f89" fmla="*/ 360981 f74 1"/>
                <a:gd name="f90" fmla="*/ 585247 f75 1"/>
                <a:gd name="f91" fmla="*/ 362855 f74 1"/>
                <a:gd name="f92" fmla="*/ 583748 f75 1"/>
                <a:gd name="f93" fmla="*/ 360731 f74 1"/>
                <a:gd name="f94" fmla="*/ 359357 f74 1"/>
                <a:gd name="f95" fmla="*/ 424942 f75 1"/>
                <a:gd name="f96" fmla="*/ 193173 f74 1"/>
                <a:gd name="f97" fmla="*/ 417695 f75 1"/>
                <a:gd name="f98" fmla="*/ 197046 f74 1"/>
                <a:gd name="f99" fmla="*/ 409323 f75 1"/>
                <a:gd name="f100" fmla="*/ 185551 f74 1"/>
                <a:gd name="f101" fmla="*/ 419194 f75 1"/>
                <a:gd name="f102" fmla="*/ 0 f74 1"/>
                <a:gd name="f103" fmla="*/ 126820 f75 1"/>
                <a:gd name="f104" fmla="*/ 147816 f74 1"/>
                <a:gd name="f105" fmla="*/ 86088 f75 1"/>
                <a:gd name="f106" fmla="*/ 168433 f74 1"/>
                <a:gd name="f107" fmla="*/ 0 f75 1"/>
                <a:gd name="f108" fmla="*/ 211916 f74 1"/>
                <a:gd name="f109" fmla="*/ 576376 f75 1"/>
                <a:gd name="f110" fmla="*/ 831793 f74 1"/>
                <a:gd name="f111" fmla="*/ 1257707 f75 1"/>
                <a:gd name="f112" fmla="*/ 468563 f74 1"/>
                <a:gd name="f113" fmla="*/ 135946 f74 1"/>
                <a:gd name="f114" fmla="*/ 1162373 f75 1"/>
                <a:gd name="f115" fmla="*/ 41234 f74 1"/>
                <a:gd name="f116" fmla="+- f76 0 f1"/>
                <a:gd name="f117" fmla="*/ f79 1 1257706"/>
                <a:gd name="f118" fmla="*/ f80 1 831793"/>
                <a:gd name="f119" fmla="*/ f81 1 1257706"/>
                <a:gd name="f120" fmla="*/ f82 1 831793"/>
                <a:gd name="f121" fmla="*/ f83 1 1257706"/>
                <a:gd name="f122" fmla="*/ f84 1 831793"/>
                <a:gd name="f123" fmla="*/ f85 1 1257706"/>
                <a:gd name="f124" fmla="*/ f86 1 831793"/>
                <a:gd name="f125" fmla="*/ f87 1 1257706"/>
                <a:gd name="f126" fmla="*/ f88 1 831793"/>
                <a:gd name="f127" fmla="*/ f89 1 831793"/>
                <a:gd name="f128" fmla="*/ f90 1 1257706"/>
                <a:gd name="f129" fmla="*/ f91 1 831793"/>
                <a:gd name="f130" fmla="*/ f92 1 1257706"/>
                <a:gd name="f131" fmla="*/ f93 1 831793"/>
                <a:gd name="f132" fmla="*/ f94 1 831793"/>
                <a:gd name="f133" fmla="*/ f95 1 1257706"/>
                <a:gd name="f134" fmla="*/ f96 1 831793"/>
                <a:gd name="f135" fmla="*/ f97 1 1257706"/>
                <a:gd name="f136" fmla="*/ f98 1 831793"/>
                <a:gd name="f137" fmla="*/ f99 1 1257706"/>
                <a:gd name="f138" fmla="*/ f100 1 831793"/>
                <a:gd name="f139" fmla="*/ f101 1 1257706"/>
                <a:gd name="f140" fmla="*/ f102 1 831793"/>
                <a:gd name="f141" fmla="*/ f103 1 1257706"/>
                <a:gd name="f142" fmla="*/ f104 1 831793"/>
                <a:gd name="f143" fmla="*/ f105 1 1257706"/>
                <a:gd name="f144" fmla="*/ f106 1 831793"/>
                <a:gd name="f145" fmla="*/ f107 1 1257706"/>
                <a:gd name="f146" fmla="*/ f108 1 831793"/>
                <a:gd name="f147" fmla="*/ f109 1 1257706"/>
                <a:gd name="f148" fmla="*/ f110 1 831793"/>
                <a:gd name="f149" fmla="*/ f111 1 1257706"/>
                <a:gd name="f150" fmla="*/ f112 1 831793"/>
                <a:gd name="f151" fmla="*/ f113 1 831793"/>
                <a:gd name="f152" fmla="*/ f114 1 1257706"/>
                <a:gd name="f153" fmla="*/ f115 1 831793"/>
                <a:gd name="f154" fmla="*/ f70 1 f77"/>
                <a:gd name="f155" fmla="*/ f71 1 f77"/>
                <a:gd name="f156" fmla="*/ f70 1 f78"/>
                <a:gd name="f157" fmla="*/ f72 1 f78"/>
                <a:gd name="f158" fmla="*/ f117 1 f77"/>
                <a:gd name="f159" fmla="*/ f118 1 f78"/>
                <a:gd name="f160" fmla="*/ f119 1 f77"/>
                <a:gd name="f161" fmla="*/ f120 1 f78"/>
                <a:gd name="f162" fmla="*/ f121 1 f77"/>
                <a:gd name="f163" fmla="*/ f122 1 f78"/>
                <a:gd name="f164" fmla="*/ f123 1 f77"/>
                <a:gd name="f165" fmla="*/ f124 1 f78"/>
                <a:gd name="f166" fmla="*/ f125 1 f77"/>
                <a:gd name="f167" fmla="*/ f126 1 f78"/>
                <a:gd name="f168" fmla="*/ f127 1 f78"/>
                <a:gd name="f169" fmla="*/ f128 1 f77"/>
                <a:gd name="f170" fmla="*/ f129 1 f78"/>
                <a:gd name="f171" fmla="*/ f130 1 f77"/>
                <a:gd name="f172" fmla="*/ f131 1 f78"/>
                <a:gd name="f173" fmla="*/ f132 1 f78"/>
                <a:gd name="f174" fmla="*/ f133 1 f77"/>
                <a:gd name="f175" fmla="*/ f134 1 f78"/>
                <a:gd name="f176" fmla="*/ f135 1 f77"/>
                <a:gd name="f177" fmla="*/ f136 1 f78"/>
                <a:gd name="f178" fmla="*/ f137 1 f77"/>
                <a:gd name="f179" fmla="*/ f138 1 f78"/>
                <a:gd name="f180" fmla="*/ f139 1 f77"/>
                <a:gd name="f181" fmla="*/ f140 1 f78"/>
                <a:gd name="f182" fmla="*/ f141 1 f77"/>
                <a:gd name="f183" fmla="*/ f142 1 f78"/>
                <a:gd name="f184" fmla="*/ f143 1 f77"/>
                <a:gd name="f185" fmla="*/ f144 1 f78"/>
                <a:gd name="f186" fmla="*/ f145 1 f77"/>
                <a:gd name="f187" fmla="*/ f146 1 f78"/>
                <a:gd name="f188" fmla="*/ f147 1 f77"/>
                <a:gd name="f189" fmla="*/ f148 1 f78"/>
                <a:gd name="f190" fmla="*/ f149 1 f77"/>
                <a:gd name="f191" fmla="*/ f150 1 f78"/>
                <a:gd name="f192" fmla="*/ f151 1 f78"/>
                <a:gd name="f193" fmla="*/ f152 1 f77"/>
                <a:gd name="f194" fmla="*/ f153 1 f78"/>
                <a:gd name="f195" fmla="*/ f154 f68 1"/>
                <a:gd name="f196" fmla="*/ f155 f68 1"/>
                <a:gd name="f197" fmla="*/ f157 f69 1"/>
                <a:gd name="f198" fmla="*/ f156 f69 1"/>
                <a:gd name="f199" fmla="*/ f158 f68 1"/>
                <a:gd name="f200" fmla="*/ f159 f69 1"/>
                <a:gd name="f201" fmla="*/ f160 f68 1"/>
                <a:gd name="f202" fmla="*/ f161 f69 1"/>
                <a:gd name="f203" fmla="*/ f162 f68 1"/>
                <a:gd name="f204" fmla="*/ f163 f69 1"/>
                <a:gd name="f205" fmla="*/ f164 f68 1"/>
                <a:gd name="f206" fmla="*/ f165 f69 1"/>
                <a:gd name="f207" fmla="*/ f166 f68 1"/>
                <a:gd name="f208" fmla="*/ f167 f69 1"/>
                <a:gd name="f209" fmla="*/ f168 f69 1"/>
                <a:gd name="f210" fmla="*/ f169 f68 1"/>
                <a:gd name="f211" fmla="*/ f170 f69 1"/>
                <a:gd name="f212" fmla="*/ f171 f68 1"/>
                <a:gd name="f213" fmla="*/ f172 f69 1"/>
                <a:gd name="f214" fmla="*/ f173 f69 1"/>
                <a:gd name="f215" fmla="*/ f174 f68 1"/>
                <a:gd name="f216" fmla="*/ f175 f69 1"/>
                <a:gd name="f217" fmla="*/ f176 f68 1"/>
                <a:gd name="f218" fmla="*/ f177 f69 1"/>
                <a:gd name="f219" fmla="*/ f178 f68 1"/>
                <a:gd name="f220" fmla="*/ f179 f69 1"/>
                <a:gd name="f221" fmla="*/ f180 f68 1"/>
                <a:gd name="f222" fmla="*/ f181 f69 1"/>
                <a:gd name="f223" fmla="*/ f182 f68 1"/>
                <a:gd name="f224" fmla="*/ f183 f69 1"/>
                <a:gd name="f225" fmla="*/ f184 f68 1"/>
                <a:gd name="f226" fmla="*/ f185 f69 1"/>
                <a:gd name="f227" fmla="*/ f186 f68 1"/>
                <a:gd name="f228" fmla="*/ f187 f69 1"/>
                <a:gd name="f229" fmla="*/ f188 f68 1"/>
                <a:gd name="f230" fmla="*/ f189 f69 1"/>
                <a:gd name="f231" fmla="*/ f190 f68 1"/>
                <a:gd name="f232" fmla="*/ f191 f69 1"/>
                <a:gd name="f233" fmla="*/ f192 f69 1"/>
                <a:gd name="f234" fmla="*/ f193 f68 1"/>
                <a:gd name="f235" fmla="*/ f194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6">
                  <a:pos x="f199" y="f200"/>
                </a:cxn>
                <a:cxn ang="f116">
                  <a:pos x="f201" y="f202"/>
                </a:cxn>
                <a:cxn ang="f116">
                  <a:pos x="f203" y="f204"/>
                </a:cxn>
                <a:cxn ang="f116">
                  <a:pos x="f205" y="f206"/>
                </a:cxn>
                <a:cxn ang="f116">
                  <a:pos x="f207" y="f208"/>
                </a:cxn>
                <a:cxn ang="f116">
                  <a:pos x="f207" y="f209"/>
                </a:cxn>
                <a:cxn ang="f116">
                  <a:pos x="f210" y="f211"/>
                </a:cxn>
                <a:cxn ang="f116">
                  <a:pos x="f212" y="f213"/>
                </a:cxn>
                <a:cxn ang="f116">
                  <a:pos x="f212" y="f214"/>
                </a:cxn>
                <a:cxn ang="f116">
                  <a:pos x="f215" y="f216"/>
                </a:cxn>
                <a:cxn ang="f116">
                  <a:pos x="f217" y="f218"/>
                </a:cxn>
                <a:cxn ang="f116">
                  <a:pos x="f219" y="f220"/>
                </a:cxn>
                <a:cxn ang="f116">
                  <a:pos x="f221" y="f222"/>
                </a:cxn>
                <a:cxn ang="f116">
                  <a:pos x="f223" y="f224"/>
                </a:cxn>
                <a:cxn ang="f116">
                  <a:pos x="f225" y="f226"/>
                </a:cxn>
                <a:cxn ang="f116">
                  <a:pos x="f227" y="f228"/>
                </a:cxn>
                <a:cxn ang="f116">
                  <a:pos x="f229" y="f230"/>
                </a:cxn>
                <a:cxn ang="f116">
                  <a:pos x="f231" y="f232"/>
                </a:cxn>
                <a:cxn ang="f116">
                  <a:pos x="f231" y="f233"/>
                </a:cxn>
                <a:cxn ang="f116">
                  <a:pos x="f234" y="f235"/>
                </a:cxn>
              </a:cxnLst>
              <a:rect l="f195" t="f198" r="f196" b="f197"/>
              <a:pathLst>
                <a:path w="1257706" h="83179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6" y="f28"/>
                  </a:lnTo>
                  <a:cubicBezTo>
                    <a:pt x="f26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38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5" y="f5"/>
                  </a:lnTo>
                  <a:lnTo>
                    <a:pt x="f56" y="f57"/>
                  </a:lnTo>
                  <a:lnTo>
                    <a:pt x="f58" y="f59"/>
                  </a:lnTo>
                  <a:lnTo>
                    <a:pt x="f5" y="f60"/>
                  </a:lnTo>
                  <a:lnTo>
                    <a:pt x="f61" y="f7"/>
                  </a:lnTo>
                  <a:lnTo>
                    <a:pt x="f62" y="f63"/>
                  </a:lnTo>
                  <a:lnTo>
                    <a:pt x="f62" y="f64"/>
                  </a:lnTo>
                  <a:lnTo>
                    <a:pt x="f65" y="f66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8" name="Freeform: Shape 1151">
              <a:extLst>
                <a:ext uri="{FF2B5EF4-FFF2-40B4-BE49-F238E27FC236}">
                  <a16:creationId xmlns:a16="http://schemas.microsoft.com/office/drawing/2014/main" id="{778580F0-DE4B-5E94-4CB9-DB10CA803A26}"/>
                </a:ext>
              </a:extLst>
            </p:cNvPr>
            <p:cNvSpPr/>
            <p:nvPr/>
          </p:nvSpPr>
          <p:spPr>
            <a:xfrm>
              <a:off x="11372246" y="2162016"/>
              <a:ext cx="172547" cy="3903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2550"/>
                <a:gd name="f7" fmla="val 390344"/>
                <a:gd name="f8" fmla="val 13869"/>
                <a:gd name="f9" fmla="val 12994"/>
                <a:gd name="f10" fmla="val 14869"/>
                <a:gd name="f11" fmla="val 2374"/>
                <a:gd name="f12" fmla="val 217788"/>
                <a:gd name="f13" fmla="val 2186"/>
                <a:gd name="f14" fmla="val 220087"/>
                <a:gd name="f15" fmla="val 1362"/>
                <a:gd name="f16" fmla="val 222299"/>
                <a:gd name="f17" fmla="val 224161"/>
                <a:gd name="f18" fmla="val 158806"/>
                <a:gd name="f19" fmla="val 163810"/>
                <a:gd name="f20" fmla="+- 0 0 -90"/>
                <a:gd name="f21" fmla="*/ f3 1 172550"/>
                <a:gd name="f22" fmla="*/ f4 1 39034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72550"/>
                <a:gd name="f31" fmla="*/ f27 1 390344"/>
                <a:gd name="f32" fmla="*/ 13869 f28 1"/>
                <a:gd name="f33" fmla="*/ 0 f27 1"/>
                <a:gd name="f34" fmla="*/ 12994 f28 1"/>
                <a:gd name="f35" fmla="*/ 14869 f27 1"/>
                <a:gd name="f36" fmla="*/ 2374 f28 1"/>
                <a:gd name="f37" fmla="*/ 217788 f27 1"/>
                <a:gd name="f38" fmla="*/ 0 f28 1"/>
                <a:gd name="f39" fmla="*/ 224161 f27 1"/>
                <a:gd name="f40" fmla="*/ 158806 f28 1"/>
                <a:gd name="f41" fmla="*/ 390344 f27 1"/>
                <a:gd name="f42" fmla="*/ 172550 f28 1"/>
                <a:gd name="f43" fmla="*/ 163810 f27 1"/>
                <a:gd name="f44" fmla="+- f29 0 f1"/>
                <a:gd name="f45" fmla="*/ f32 1 172550"/>
                <a:gd name="f46" fmla="*/ f33 1 390344"/>
                <a:gd name="f47" fmla="*/ f34 1 172550"/>
                <a:gd name="f48" fmla="*/ f35 1 390344"/>
                <a:gd name="f49" fmla="*/ f36 1 172550"/>
                <a:gd name="f50" fmla="*/ f37 1 390344"/>
                <a:gd name="f51" fmla="*/ f38 1 172550"/>
                <a:gd name="f52" fmla="*/ f39 1 390344"/>
                <a:gd name="f53" fmla="*/ f40 1 172550"/>
                <a:gd name="f54" fmla="*/ f41 1 390344"/>
                <a:gd name="f55" fmla="*/ f42 1 172550"/>
                <a:gd name="f56" fmla="*/ f43 1 390344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0"/>
                <a:gd name="f66" fmla="*/ f50 1 f31"/>
                <a:gd name="f67" fmla="*/ f51 1 f30"/>
                <a:gd name="f68" fmla="*/ f52 1 f31"/>
                <a:gd name="f69" fmla="*/ f53 1 f30"/>
                <a:gd name="f70" fmla="*/ f54 1 f31"/>
                <a:gd name="f71" fmla="*/ f55 1 f30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1 1"/>
                <a:gd name="f82" fmla="*/ f66 f22 1"/>
                <a:gd name="f83" fmla="*/ f67 f21 1"/>
                <a:gd name="f84" fmla="*/ f68 f22 1"/>
                <a:gd name="f85" fmla="*/ f69 f21 1"/>
                <a:gd name="f86" fmla="*/ f70 f22 1"/>
                <a:gd name="f87" fmla="*/ f71 f21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7" y="f88"/>
                </a:cxn>
              </a:cxnLst>
              <a:rect l="f73" t="f76" r="f74" b="f75"/>
              <a:pathLst>
                <a:path w="172550" h="390344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5" y="f17"/>
                  </a:cubicBezTo>
                  <a:lnTo>
                    <a:pt x="f18" y="f7"/>
                  </a:lnTo>
                  <a:lnTo>
                    <a:pt x="f6" y="f1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9" name="Freeform: Shape 1152">
              <a:extLst>
                <a:ext uri="{FF2B5EF4-FFF2-40B4-BE49-F238E27FC236}">
                  <a16:creationId xmlns:a16="http://schemas.microsoft.com/office/drawing/2014/main" id="{E848F9EF-3D5D-A02E-EE6F-D61122F62FE1}"/>
                </a:ext>
              </a:extLst>
            </p:cNvPr>
            <p:cNvSpPr/>
            <p:nvPr/>
          </p:nvSpPr>
          <p:spPr>
            <a:xfrm>
              <a:off x="11534168" y="2039066"/>
              <a:ext cx="574124" cy="5140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4127"/>
                <a:gd name="f7" fmla="val 514045"/>
                <a:gd name="f8" fmla="val 559258"/>
                <a:gd name="f9" fmla="val 172931"/>
                <a:gd name="f10" fmla="val 13869"/>
                <a:gd name="f11" fmla="val 287386"/>
                <a:gd name="f12" fmla="val 556010"/>
                <a:gd name="f13" fmla="val 225410"/>
                <a:gd name="f14" fmla="val 555435"/>
                <a:gd name="f15" fmla="val 223673"/>
                <a:gd name="f16" fmla="val 555185"/>
                <a:gd name="f17" fmla="val 221862"/>
                <a:gd name="f18" fmla="val 555260"/>
                <a:gd name="f19" fmla="val 220037"/>
                <a:gd name="f20" fmla="+- 0 0 -90"/>
                <a:gd name="f21" fmla="*/ f3 1 574127"/>
                <a:gd name="f22" fmla="*/ f4 1 51404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74127"/>
                <a:gd name="f31" fmla="*/ f27 1 514045"/>
                <a:gd name="f32" fmla="*/ 559258 f28 1"/>
                <a:gd name="f33" fmla="*/ 172931 f27 1"/>
                <a:gd name="f34" fmla="*/ 574127 f28 1"/>
                <a:gd name="f35" fmla="*/ 0 f27 1"/>
                <a:gd name="f36" fmla="*/ 13869 f28 1"/>
                <a:gd name="f37" fmla="*/ 287386 f27 1"/>
                <a:gd name="f38" fmla="*/ 0 f28 1"/>
                <a:gd name="f39" fmla="*/ 514045 f27 1"/>
                <a:gd name="f40" fmla="*/ 556010 f28 1"/>
                <a:gd name="f41" fmla="*/ 225410 f27 1"/>
                <a:gd name="f42" fmla="*/ 555260 f28 1"/>
                <a:gd name="f43" fmla="*/ 220037 f27 1"/>
                <a:gd name="f44" fmla="+- f29 0 f1"/>
                <a:gd name="f45" fmla="*/ f32 1 574127"/>
                <a:gd name="f46" fmla="*/ f33 1 514045"/>
                <a:gd name="f47" fmla="*/ f34 1 574127"/>
                <a:gd name="f48" fmla="*/ f35 1 514045"/>
                <a:gd name="f49" fmla="*/ f36 1 574127"/>
                <a:gd name="f50" fmla="*/ f37 1 514045"/>
                <a:gd name="f51" fmla="*/ f38 1 574127"/>
                <a:gd name="f52" fmla="*/ f39 1 514045"/>
                <a:gd name="f53" fmla="*/ f40 1 574127"/>
                <a:gd name="f54" fmla="*/ f41 1 514045"/>
                <a:gd name="f55" fmla="*/ f42 1 574127"/>
                <a:gd name="f56" fmla="*/ f43 1 514045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0"/>
                <a:gd name="f66" fmla="*/ f50 1 f31"/>
                <a:gd name="f67" fmla="*/ f51 1 f30"/>
                <a:gd name="f68" fmla="*/ f52 1 f31"/>
                <a:gd name="f69" fmla="*/ f53 1 f30"/>
                <a:gd name="f70" fmla="*/ f54 1 f31"/>
                <a:gd name="f71" fmla="*/ f55 1 f30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1 1"/>
                <a:gd name="f82" fmla="*/ f66 f22 1"/>
                <a:gd name="f83" fmla="*/ f67 f21 1"/>
                <a:gd name="f84" fmla="*/ f68 f22 1"/>
                <a:gd name="f85" fmla="*/ f69 f21 1"/>
                <a:gd name="f86" fmla="*/ f70 f22 1"/>
                <a:gd name="f87" fmla="*/ f71 f21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7" y="f88"/>
                </a:cxn>
              </a:cxnLst>
              <a:rect l="f73" t="f76" r="f74" b="f75"/>
              <a:pathLst>
                <a:path w="574127" h="514045">
                  <a:moveTo>
                    <a:pt x="f8" y="f9"/>
                  </a:moveTo>
                  <a:lnTo>
                    <a:pt x="f6" y="f5"/>
                  </a:lnTo>
                  <a:lnTo>
                    <a:pt x="f10" y="f11"/>
                  </a:lnTo>
                  <a:lnTo>
                    <a:pt x="f5" y="f7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0" name="Freeform: Shape 1153">
              <a:extLst>
                <a:ext uri="{FF2B5EF4-FFF2-40B4-BE49-F238E27FC236}">
                  <a16:creationId xmlns:a16="http://schemas.microsoft.com/office/drawing/2014/main" id="{DD2AA288-278B-0FB2-6DA9-F9D3A3430358}"/>
                </a:ext>
              </a:extLst>
            </p:cNvPr>
            <p:cNvSpPr/>
            <p:nvPr/>
          </p:nvSpPr>
          <p:spPr>
            <a:xfrm>
              <a:off x="11386986" y="1876257"/>
              <a:ext cx="720190" cy="4465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0188"/>
                <a:gd name="f7" fmla="val 446571"/>
                <a:gd name="f8" fmla="val 134067"/>
                <a:gd name="f9" fmla="val 213915"/>
                <a:gd name="f10" fmla="val 281638"/>
                <a:gd name="f11" fmla="val 159806"/>
                <a:gd name="f12" fmla="val 446572"/>
                <a:gd name="f13" fmla="val 720189"/>
                <a:gd name="f14" fmla="val 159311"/>
                <a:gd name="f15" fmla="val 614110"/>
                <a:gd name="f16" fmla="val 55103"/>
                <a:gd name="f17" fmla="val 557759"/>
                <a:gd name="f18" fmla="val 441184"/>
                <a:gd name="f19" fmla="val 58852"/>
                <a:gd name="f20" fmla="val 321236"/>
                <a:gd name="f21" fmla="val 119452"/>
                <a:gd name="f22" fmla="val 156557"/>
                <a:gd name="f23" fmla="val 202544"/>
                <a:gd name="f24" fmla="+- 0 0 -90"/>
                <a:gd name="f25" fmla="*/ f3 1 720188"/>
                <a:gd name="f26" fmla="*/ f4 1 446571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720188"/>
                <a:gd name="f35" fmla="*/ f31 1 446571"/>
                <a:gd name="f36" fmla="*/ 134067 f32 1"/>
                <a:gd name="f37" fmla="*/ 213915 f31 1"/>
                <a:gd name="f38" fmla="*/ 0 f32 1"/>
                <a:gd name="f39" fmla="*/ 281638 f31 1"/>
                <a:gd name="f40" fmla="*/ 159806 f32 1"/>
                <a:gd name="f41" fmla="*/ 446572 f31 1"/>
                <a:gd name="f42" fmla="*/ 720189 f32 1"/>
                <a:gd name="f43" fmla="*/ 159311 f31 1"/>
                <a:gd name="f44" fmla="*/ 614110 f32 1"/>
                <a:gd name="f45" fmla="*/ 55103 f31 1"/>
                <a:gd name="f46" fmla="*/ 557759 f32 1"/>
                <a:gd name="f47" fmla="*/ 0 f31 1"/>
                <a:gd name="f48" fmla="*/ 441184 f32 1"/>
                <a:gd name="f49" fmla="*/ 58852 f31 1"/>
                <a:gd name="f50" fmla="*/ 321236 f32 1"/>
                <a:gd name="f51" fmla="*/ 119452 f31 1"/>
                <a:gd name="f52" fmla="*/ 156557 f32 1"/>
                <a:gd name="f53" fmla="*/ 202544 f31 1"/>
                <a:gd name="f54" fmla="+- f33 0 f1"/>
                <a:gd name="f55" fmla="*/ f36 1 720188"/>
                <a:gd name="f56" fmla="*/ f37 1 446571"/>
                <a:gd name="f57" fmla="*/ f38 1 720188"/>
                <a:gd name="f58" fmla="*/ f39 1 446571"/>
                <a:gd name="f59" fmla="*/ f40 1 720188"/>
                <a:gd name="f60" fmla="*/ f41 1 446571"/>
                <a:gd name="f61" fmla="*/ f42 1 720188"/>
                <a:gd name="f62" fmla="*/ f43 1 446571"/>
                <a:gd name="f63" fmla="*/ f44 1 720188"/>
                <a:gd name="f64" fmla="*/ f45 1 446571"/>
                <a:gd name="f65" fmla="*/ f46 1 720188"/>
                <a:gd name="f66" fmla="*/ f47 1 446571"/>
                <a:gd name="f67" fmla="*/ f48 1 720188"/>
                <a:gd name="f68" fmla="*/ f49 1 446571"/>
                <a:gd name="f69" fmla="*/ f50 1 720188"/>
                <a:gd name="f70" fmla="*/ f51 1 446571"/>
                <a:gd name="f71" fmla="*/ f52 1 720188"/>
                <a:gd name="f72" fmla="*/ f53 1 446571"/>
                <a:gd name="f73" fmla="*/ f27 1 f34"/>
                <a:gd name="f74" fmla="*/ f28 1 f34"/>
                <a:gd name="f75" fmla="*/ f27 1 f35"/>
                <a:gd name="f76" fmla="*/ f29 1 f35"/>
                <a:gd name="f77" fmla="*/ f55 1 f34"/>
                <a:gd name="f78" fmla="*/ f56 1 f35"/>
                <a:gd name="f79" fmla="*/ f57 1 f34"/>
                <a:gd name="f80" fmla="*/ f58 1 f35"/>
                <a:gd name="f81" fmla="*/ f59 1 f34"/>
                <a:gd name="f82" fmla="*/ f60 1 f35"/>
                <a:gd name="f83" fmla="*/ f61 1 f34"/>
                <a:gd name="f84" fmla="*/ f62 1 f35"/>
                <a:gd name="f85" fmla="*/ f63 1 f34"/>
                <a:gd name="f86" fmla="*/ f64 1 f35"/>
                <a:gd name="f87" fmla="*/ f65 1 f34"/>
                <a:gd name="f88" fmla="*/ f66 1 f35"/>
                <a:gd name="f89" fmla="*/ f67 1 f34"/>
                <a:gd name="f90" fmla="*/ f68 1 f35"/>
                <a:gd name="f91" fmla="*/ f69 1 f34"/>
                <a:gd name="f92" fmla="*/ f70 1 f35"/>
                <a:gd name="f93" fmla="*/ f71 1 f34"/>
                <a:gd name="f94" fmla="*/ f72 1 f35"/>
                <a:gd name="f95" fmla="*/ f73 f25 1"/>
                <a:gd name="f96" fmla="*/ f74 f25 1"/>
                <a:gd name="f97" fmla="*/ f76 f26 1"/>
                <a:gd name="f98" fmla="*/ f75 f26 1"/>
                <a:gd name="f99" fmla="*/ f77 f25 1"/>
                <a:gd name="f100" fmla="*/ f78 f26 1"/>
                <a:gd name="f101" fmla="*/ f79 f25 1"/>
                <a:gd name="f102" fmla="*/ f80 f26 1"/>
                <a:gd name="f103" fmla="*/ f81 f25 1"/>
                <a:gd name="f104" fmla="*/ f82 f26 1"/>
                <a:gd name="f105" fmla="*/ f83 f25 1"/>
                <a:gd name="f106" fmla="*/ f84 f26 1"/>
                <a:gd name="f107" fmla="*/ f85 f25 1"/>
                <a:gd name="f108" fmla="*/ f86 f26 1"/>
                <a:gd name="f109" fmla="*/ f87 f25 1"/>
                <a:gd name="f110" fmla="*/ f88 f26 1"/>
                <a:gd name="f111" fmla="*/ f89 f25 1"/>
                <a:gd name="f112" fmla="*/ f90 f26 1"/>
                <a:gd name="f113" fmla="*/ f91 f25 1"/>
                <a:gd name="f114" fmla="*/ f92 f26 1"/>
                <a:gd name="f115" fmla="*/ f93 f25 1"/>
                <a:gd name="f116" fmla="*/ f9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6"/>
                </a:cxn>
                <a:cxn ang="f54">
                  <a:pos x="f107" y="f108"/>
                </a:cxn>
                <a:cxn ang="f54">
                  <a:pos x="f109" y="f110"/>
                </a:cxn>
                <a:cxn ang="f54">
                  <a:pos x="f111" y="f112"/>
                </a:cxn>
                <a:cxn ang="f54">
                  <a:pos x="f113" y="f114"/>
                </a:cxn>
                <a:cxn ang="f54">
                  <a:pos x="f115" y="f116"/>
                </a:cxn>
                <a:cxn ang="f54">
                  <a:pos x="f99" y="f100"/>
                </a:cxn>
              </a:cxnLst>
              <a:rect l="f95" t="f98" r="f96" b="f97"/>
              <a:pathLst>
                <a:path w="720188" h="446571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5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1" name="Freeform: Shape 1154">
              <a:extLst>
                <a:ext uri="{FF2B5EF4-FFF2-40B4-BE49-F238E27FC236}">
                  <a16:creationId xmlns:a16="http://schemas.microsoft.com/office/drawing/2014/main" id="{4E0D32DD-F796-B911-FD18-D04D37450459}"/>
                </a:ext>
              </a:extLst>
            </p:cNvPr>
            <p:cNvSpPr/>
            <p:nvPr/>
          </p:nvSpPr>
          <p:spPr>
            <a:xfrm>
              <a:off x="10821475" y="4586054"/>
              <a:ext cx="147309" cy="8856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311"/>
                <a:gd name="f7" fmla="val 885646"/>
                <a:gd name="f8" fmla="val 23865"/>
                <a:gd name="f9" fmla="val 12495"/>
                <a:gd name="f10" fmla="val 361231"/>
                <a:gd name="f11" fmla="val 750"/>
                <a:gd name="f12" fmla="val 730334"/>
                <a:gd name="f13" fmla="val 812"/>
                <a:gd name="f14" fmla="val 730833"/>
                <a:gd name="f15" fmla="val 731333"/>
                <a:gd name="f16" fmla="val 731833"/>
                <a:gd name="f17" fmla="val 800"/>
                <a:gd name="f18" fmla="val 732545"/>
                <a:gd name="f19" fmla="val 733245"/>
                <a:gd name="f20" fmla="val 733957"/>
                <a:gd name="f21" fmla="val 550"/>
                <a:gd name="f22" fmla="val 734557"/>
                <a:gd name="f23" fmla="val 300"/>
                <a:gd name="f24" fmla="val 735144"/>
                <a:gd name="f25" fmla="val 735707"/>
                <a:gd name="f26" fmla="val 118699"/>
                <a:gd name="f27" fmla="val 885647"/>
                <a:gd name="f28" fmla="val 148441"/>
                <a:gd name="f29" fmla="val 127320"/>
                <a:gd name="f30" fmla="val 124075"/>
                <a:gd name="f31" fmla="+- 0 0 -90"/>
                <a:gd name="f32" fmla="*/ f3 1 147311"/>
                <a:gd name="f33" fmla="*/ f4 1 88564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47311"/>
                <a:gd name="f42" fmla="*/ f38 1 885646"/>
                <a:gd name="f43" fmla="*/ 23865 f39 1"/>
                <a:gd name="f44" fmla="*/ 0 f38 1"/>
                <a:gd name="f45" fmla="*/ 12495 f39 1"/>
                <a:gd name="f46" fmla="*/ 361231 f38 1"/>
                <a:gd name="f47" fmla="*/ 750 f39 1"/>
                <a:gd name="f48" fmla="*/ 730334 f38 1"/>
                <a:gd name="f49" fmla="*/ 731833 f38 1"/>
                <a:gd name="f50" fmla="*/ 733957 f38 1"/>
                <a:gd name="f51" fmla="*/ 0 f39 1"/>
                <a:gd name="f52" fmla="*/ 735707 f38 1"/>
                <a:gd name="f53" fmla="*/ 118699 f39 1"/>
                <a:gd name="f54" fmla="*/ 885647 f38 1"/>
                <a:gd name="f55" fmla="*/ 147311 f39 1"/>
                <a:gd name="f56" fmla="*/ 148441 f38 1"/>
                <a:gd name="f57" fmla="*/ 127320 f39 1"/>
                <a:gd name="f58" fmla="*/ 124075 f38 1"/>
                <a:gd name="f59" fmla="+- f40 0 f1"/>
                <a:gd name="f60" fmla="*/ f43 1 147311"/>
                <a:gd name="f61" fmla="*/ f44 1 885646"/>
                <a:gd name="f62" fmla="*/ f45 1 147311"/>
                <a:gd name="f63" fmla="*/ f46 1 885646"/>
                <a:gd name="f64" fmla="*/ f47 1 147311"/>
                <a:gd name="f65" fmla="*/ f48 1 885646"/>
                <a:gd name="f66" fmla="*/ f49 1 885646"/>
                <a:gd name="f67" fmla="*/ f50 1 885646"/>
                <a:gd name="f68" fmla="*/ f51 1 147311"/>
                <a:gd name="f69" fmla="*/ f52 1 885646"/>
                <a:gd name="f70" fmla="*/ f53 1 147311"/>
                <a:gd name="f71" fmla="*/ f54 1 885646"/>
                <a:gd name="f72" fmla="*/ f55 1 147311"/>
                <a:gd name="f73" fmla="*/ f56 1 885646"/>
                <a:gd name="f74" fmla="*/ f57 1 147311"/>
                <a:gd name="f75" fmla="*/ f58 1 885646"/>
                <a:gd name="f76" fmla="*/ f34 1 f41"/>
                <a:gd name="f77" fmla="*/ f35 1 f41"/>
                <a:gd name="f78" fmla="*/ f34 1 f42"/>
                <a:gd name="f79" fmla="*/ f36 1 f42"/>
                <a:gd name="f80" fmla="*/ f60 1 f41"/>
                <a:gd name="f81" fmla="*/ f61 1 f42"/>
                <a:gd name="f82" fmla="*/ f62 1 f41"/>
                <a:gd name="f83" fmla="*/ f63 1 f42"/>
                <a:gd name="f84" fmla="*/ f64 1 f41"/>
                <a:gd name="f85" fmla="*/ f65 1 f42"/>
                <a:gd name="f86" fmla="*/ f66 1 f42"/>
                <a:gd name="f87" fmla="*/ f67 1 f42"/>
                <a:gd name="f88" fmla="*/ f68 1 f41"/>
                <a:gd name="f89" fmla="*/ f69 1 f42"/>
                <a:gd name="f90" fmla="*/ f70 1 f41"/>
                <a:gd name="f91" fmla="*/ f71 1 f42"/>
                <a:gd name="f92" fmla="*/ f72 1 f41"/>
                <a:gd name="f93" fmla="*/ f73 1 f42"/>
                <a:gd name="f94" fmla="*/ f74 1 f41"/>
                <a:gd name="f95" fmla="*/ f75 1 f42"/>
                <a:gd name="f96" fmla="*/ f76 f32 1"/>
                <a:gd name="f97" fmla="*/ f77 f32 1"/>
                <a:gd name="f98" fmla="*/ f79 f33 1"/>
                <a:gd name="f99" fmla="*/ f78 f33 1"/>
                <a:gd name="f100" fmla="*/ f80 f32 1"/>
                <a:gd name="f101" fmla="*/ f81 f33 1"/>
                <a:gd name="f102" fmla="*/ f82 f32 1"/>
                <a:gd name="f103" fmla="*/ f83 f33 1"/>
                <a:gd name="f104" fmla="*/ f84 f32 1"/>
                <a:gd name="f105" fmla="*/ f85 f33 1"/>
                <a:gd name="f106" fmla="*/ f86 f33 1"/>
                <a:gd name="f107" fmla="*/ f87 f33 1"/>
                <a:gd name="f108" fmla="*/ f88 f32 1"/>
                <a:gd name="f109" fmla="*/ f89 f33 1"/>
                <a:gd name="f110" fmla="*/ f90 f32 1"/>
                <a:gd name="f111" fmla="*/ f91 f33 1"/>
                <a:gd name="f112" fmla="*/ f92 f32 1"/>
                <a:gd name="f113" fmla="*/ f93 f33 1"/>
                <a:gd name="f114" fmla="*/ f94 f32 1"/>
                <a:gd name="f115" fmla="*/ f9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4" y="f106"/>
                </a:cxn>
                <a:cxn ang="f59">
                  <a:pos x="f104" y="f107"/>
                </a:cxn>
                <a:cxn ang="f59">
                  <a:pos x="f108" y="f109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112" y="f113"/>
                </a:cxn>
                <a:cxn ang="f59">
                  <a:pos x="f114" y="f115"/>
                </a:cxn>
              </a:cxnLst>
              <a:rect l="f96" t="f99" r="f97" b="f98"/>
              <a:pathLst>
                <a:path w="147311" h="885646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cubicBezTo>
                    <a:pt x="f17" y="f18"/>
                    <a:pt x="f17" y="f19"/>
                    <a:pt x="f11" y="f20"/>
                  </a:cubicBezTo>
                  <a:cubicBezTo>
                    <a:pt x="f21" y="f22"/>
                    <a:pt x="f23" y="f24"/>
                    <a:pt x="f5" y="f25"/>
                  </a:cubicBezTo>
                  <a:cubicBezTo>
                    <a:pt x="f5" y="f25"/>
                    <a:pt x="f5" y="f25"/>
                    <a:pt x="f5" y="f25"/>
                  </a:cubicBezTo>
                  <a:lnTo>
                    <a:pt x="f26" y="f27"/>
                  </a:lnTo>
                  <a:lnTo>
                    <a:pt x="f6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2" name="Freeform: Shape 1155">
              <a:extLst>
                <a:ext uri="{FF2B5EF4-FFF2-40B4-BE49-F238E27FC236}">
                  <a16:creationId xmlns:a16="http://schemas.microsoft.com/office/drawing/2014/main" id="{4742F35F-0ABC-9DE7-34D8-0FEB392B88CD}"/>
                </a:ext>
              </a:extLst>
            </p:cNvPr>
            <p:cNvSpPr/>
            <p:nvPr/>
          </p:nvSpPr>
          <p:spPr>
            <a:xfrm>
              <a:off x="9432081" y="5324880"/>
              <a:ext cx="1506227" cy="9806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6223"/>
                <a:gd name="f7" fmla="val 980608"/>
                <a:gd name="f8" fmla="val 1386026"/>
                <a:gd name="f9" fmla="val 625"/>
                <a:gd name="f10" fmla="val 1385151"/>
                <a:gd name="f11" fmla="val 750"/>
                <a:gd name="f12" fmla="val 1175992"/>
                <a:gd name="f13" fmla="val 123950"/>
                <a:gd name="f14" fmla="val 1062041"/>
                <a:gd name="f15" fmla="val 191049"/>
                <a:gd name="f16" fmla="val 644971"/>
                <a:gd name="f17" fmla="val 436576"/>
                <a:gd name="f18" fmla="val 619107"/>
                <a:gd name="f19" fmla="val 451945"/>
                <a:gd name="f20" fmla="val 515777"/>
                <a:gd name="f21" fmla="val 512795"/>
                <a:gd name="f22" fmla="val 95333"/>
                <a:gd name="f23" fmla="val 760322"/>
                <a:gd name="f24" fmla="val 816424"/>
                <a:gd name="f25" fmla="val 113701"/>
                <a:gd name="f26" fmla="val 980609"/>
                <a:gd name="f27" fmla="val 1506224"/>
                <a:gd name="f28" fmla="val 151814"/>
                <a:gd name="f29" fmla="+- 0 0 -90"/>
                <a:gd name="f30" fmla="*/ f3 1 1506223"/>
                <a:gd name="f31" fmla="*/ f4 1 98060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506223"/>
                <a:gd name="f40" fmla="*/ f36 1 980608"/>
                <a:gd name="f41" fmla="*/ 1386026 f37 1"/>
                <a:gd name="f42" fmla="*/ 0 f36 1"/>
                <a:gd name="f43" fmla="*/ 1385151 f37 1"/>
                <a:gd name="f44" fmla="*/ 750 f36 1"/>
                <a:gd name="f45" fmla="*/ 1175992 f37 1"/>
                <a:gd name="f46" fmla="*/ 123950 f36 1"/>
                <a:gd name="f47" fmla="*/ 1062041 f37 1"/>
                <a:gd name="f48" fmla="*/ 191049 f36 1"/>
                <a:gd name="f49" fmla="*/ 644971 f37 1"/>
                <a:gd name="f50" fmla="*/ 436576 f36 1"/>
                <a:gd name="f51" fmla="*/ 619107 f37 1"/>
                <a:gd name="f52" fmla="*/ 451945 f36 1"/>
                <a:gd name="f53" fmla="*/ 515777 f37 1"/>
                <a:gd name="f54" fmla="*/ 512795 f36 1"/>
                <a:gd name="f55" fmla="*/ 95333 f37 1"/>
                <a:gd name="f56" fmla="*/ 760322 f36 1"/>
                <a:gd name="f57" fmla="*/ 0 f37 1"/>
                <a:gd name="f58" fmla="*/ 816424 f36 1"/>
                <a:gd name="f59" fmla="*/ 113701 f37 1"/>
                <a:gd name="f60" fmla="*/ 980609 f36 1"/>
                <a:gd name="f61" fmla="*/ 1506224 f37 1"/>
                <a:gd name="f62" fmla="*/ 151814 f36 1"/>
                <a:gd name="f63" fmla="+- f38 0 f1"/>
                <a:gd name="f64" fmla="*/ f41 1 1506223"/>
                <a:gd name="f65" fmla="*/ f42 1 980608"/>
                <a:gd name="f66" fmla="*/ f43 1 1506223"/>
                <a:gd name="f67" fmla="*/ f44 1 980608"/>
                <a:gd name="f68" fmla="*/ f45 1 1506223"/>
                <a:gd name="f69" fmla="*/ f46 1 980608"/>
                <a:gd name="f70" fmla="*/ f47 1 1506223"/>
                <a:gd name="f71" fmla="*/ f48 1 980608"/>
                <a:gd name="f72" fmla="*/ f49 1 1506223"/>
                <a:gd name="f73" fmla="*/ f50 1 980608"/>
                <a:gd name="f74" fmla="*/ f51 1 1506223"/>
                <a:gd name="f75" fmla="*/ f52 1 980608"/>
                <a:gd name="f76" fmla="*/ f53 1 1506223"/>
                <a:gd name="f77" fmla="*/ f54 1 980608"/>
                <a:gd name="f78" fmla="*/ f55 1 1506223"/>
                <a:gd name="f79" fmla="*/ f56 1 980608"/>
                <a:gd name="f80" fmla="*/ f57 1 1506223"/>
                <a:gd name="f81" fmla="*/ f58 1 980608"/>
                <a:gd name="f82" fmla="*/ f59 1 1506223"/>
                <a:gd name="f83" fmla="*/ f60 1 980608"/>
                <a:gd name="f84" fmla="*/ f61 1 1506223"/>
                <a:gd name="f85" fmla="*/ f62 1 980608"/>
                <a:gd name="f86" fmla="*/ f32 1 f39"/>
                <a:gd name="f87" fmla="*/ f33 1 f39"/>
                <a:gd name="f88" fmla="*/ f32 1 f40"/>
                <a:gd name="f89" fmla="*/ f34 1 f40"/>
                <a:gd name="f90" fmla="*/ f64 1 f39"/>
                <a:gd name="f91" fmla="*/ f65 1 f40"/>
                <a:gd name="f92" fmla="*/ f66 1 f39"/>
                <a:gd name="f93" fmla="*/ f67 1 f40"/>
                <a:gd name="f94" fmla="*/ f68 1 f39"/>
                <a:gd name="f95" fmla="*/ f69 1 f40"/>
                <a:gd name="f96" fmla="*/ f70 1 f39"/>
                <a:gd name="f97" fmla="*/ f71 1 f40"/>
                <a:gd name="f98" fmla="*/ f72 1 f39"/>
                <a:gd name="f99" fmla="*/ f73 1 f40"/>
                <a:gd name="f100" fmla="*/ f74 1 f39"/>
                <a:gd name="f101" fmla="*/ f75 1 f40"/>
                <a:gd name="f102" fmla="*/ f76 1 f39"/>
                <a:gd name="f103" fmla="*/ f77 1 f40"/>
                <a:gd name="f104" fmla="*/ f78 1 f39"/>
                <a:gd name="f105" fmla="*/ f79 1 f40"/>
                <a:gd name="f106" fmla="*/ f80 1 f39"/>
                <a:gd name="f107" fmla="*/ f81 1 f40"/>
                <a:gd name="f108" fmla="*/ f82 1 f39"/>
                <a:gd name="f109" fmla="*/ f83 1 f40"/>
                <a:gd name="f110" fmla="*/ f84 1 f39"/>
                <a:gd name="f111" fmla="*/ f85 1 f40"/>
                <a:gd name="f112" fmla="*/ f86 f30 1"/>
                <a:gd name="f113" fmla="*/ f87 f30 1"/>
                <a:gd name="f114" fmla="*/ f89 f31 1"/>
                <a:gd name="f115" fmla="*/ f88 f31 1"/>
                <a:gd name="f116" fmla="*/ f90 f30 1"/>
                <a:gd name="f117" fmla="*/ f91 f31 1"/>
                <a:gd name="f118" fmla="*/ f92 f30 1"/>
                <a:gd name="f119" fmla="*/ f93 f31 1"/>
                <a:gd name="f120" fmla="*/ f94 f30 1"/>
                <a:gd name="f121" fmla="*/ f95 f31 1"/>
                <a:gd name="f122" fmla="*/ f96 f30 1"/>
                <a:gd name="f123" fmla="*/ f97 f31 1"/>
                <a:gd name="f124" fmla="*/ f98 f30 1"/>
                <a:gd name="f125" fmla="*/ f99 f31 1"/>
                <a:gd name="f126" fmla="*/ f100 f30 1"/>
                <a:gd name="f127" fmla="*/ f101 f31 1"/>
                <a:gd name="f128" fmla="*/ f102 f30 1"/>
                <a:gd name="f129" fmla="*/ f103 f31 1"/>
                <a:gd name="f130" fmla="*/ f104 f30 1"/>
                <a:gd name="f131" fmla="*/ f105 f31 1"/>
                <a:gd name="f132" fmla="*/ f106 f30 1"/>
                <a:gd name="f133" fmla="*/ f107 f31 1"/>
                <a:gd name="f134" fmla="*/ f108 f30 1"/>
                <a:gd name="f135" fmla="*/ f109 f31 1"/>
                <a:gd name="f136" fmla="*/ f110 f30 1"/>
                <a:gd name="f137" fmla="*/ f111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6" y="f117"/>
                </a:cxn>
                <a:cxn ang="f63">
                  <a:pos x="f118" y="f119"/>
                </a:cxn>
                <a:cxn ang="f63">
                  <a:pos x="f120" y="f121"/>
                </a:cxn>
                <a:cxn ang="f63">
                  <a:pos x="f122" y="f123"/>
                </a:cxn>
                <a:cxn ang="f63">
                  <a:pos x="f124" y="f125"/>
                </a:cxn>
                <a:cxn ang="f63">
                  <a:pos x="f126" y="f127"/>
                </a:cxn>
                <a:cxn ang="f63">
                  <a:pos x="f128" y="f129"/>
                </a:cxn>
                <a:cxn ang="f63">
                  <a:pos x="f130" y="f131"/>
                </a:cxn>
                <a:cxn ang="f63">
                  <a:pos x="f132" y="f133"/>
                </a:cxn>
                <a:cxn ang="f63">
                  <a:pos x="f134" y="f135"/>
                </a:cxn>
                <a:cxn ang="f63">
                  <a:pos x="f134" y="f135"/>
                </a:cxn>
                <a:cxn ang="f63">
                  <a:pos x="f136" y="f137"/>
                </a:cxn>
              </a:cxnLst>
              <a:rect l="f112" t="f115" r="f113" b="f114"/>
              <a:pathLst>
                <a:path w="1506223" h="980608">
                  <a:moveTo>
                    <a:pt x="f8" y="f5"/>
                  </a:moveTo>
                  <a:cubicBezTo>
                    <a:pt x="f8" y="f5"/>
                    <a:pt x="f8" y="f9"/>
                    <a:pt x="f10" y="f11"/>
                  </a:cubicBez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5" y="f24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3" name="Freeform: Shape 1156">
              <a:extLst>
                <a:ext uri="{FF2B5EF4-FFF2-40B4-BE49-F238E27FC236}">
                  <a16:creationId xmlns:a16="http://schemas.microsoft.com/office/drawing/2014/main" id="{4A4E44D5-9A88-5C90-4801-3CF2C76E3947}"/>
                </a:ext>
              </a:extLst>
            </p:cNvPr>
            <p:cNvSpPr/>
            <p:nvPr/>
          </p:nvSpPr>
          <p:spPr>
            <a:xfrm>
              <a:off x="9548027" y="5479569"/>
              <a:ext cx="1459373" cy="9217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9369"/>
                <a:gd name="f7" fmla="val 921757"/>
                <a:gd name="f8" fmla="val 1392273"/>
                <a:gd name="f9" fmla="val 829419"/>
                <a:gd name="f10" fmla="val 63597"/>
                <a:gd name="f11" fmla="val 921257"/>
                <a:gd name="f12" fmla="val 63847"/>
                <a:gd name="f13" fmla="val 85091"/>
                <a:gd name="f14" fmla="+- 0 0 -90"/>
                <a:gd name="f15" fmla="*/ f3 1 1459369"/>
                <a:gd name="f16" fmla="*/ f4 1 92175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59369"/>
                <a:gd name="f25" fmla="*/ f21 1 921757"/>
                <a:gd name="f26" fmla="*/ 1392273 f22 1"/>
                <a:gd name="f27" fmla="*/ 0 f21 1"/>
                <a:gd name="f28" fmla="*/ 0 f22 1"/>
                <a:gd name="f29" fmla="*/ 829419 f21 1"/>
                <a:gd name="f30" fmla="*/ 63597 f22 1"/>
                <a:gd name="f31" fmla="*/ 921257 f21 1"/>
                <a:gd name="f32" fmla="*/ 63847 f22 1"/>
                <a:gd name="f33" fmla="*/ 921757 f21 1"/>
                <a:gd name="f34" fmla="*/ 1459369 f22 1"/>
                <a:gd name="f35" fmla="*/ 85091 f21 1"/>
                <a:gd name="f36" fmla="+- f23 0 f1"/>
                <a:gd name="f37" fmla="*/ f26 1 1459369"/>
                <a:gd name="f38" fmla="*/ f27 1 921757"/>
                <a:gd name="f39" fmla="*/ f28 1 1459369"/>
                <a:gd name="f40" fmla="*/ f29 1 921757"/>
                <a:gd name="f41" fmla="*/ f30 1 1459369"/>
                <a:gd name="f42" fmla="*/ f31 1 921757"/>
                <a:gd name="f43" fmla="*/ f32 1 1459369"/>
                <a:gd name="f44" fmla="*/ f33 1 921757"/>
                <a:gd name="f45" fmla="*/ f34 1 1459369"/>
                <a:gd name="f46" fmla="*/ f35 1 921757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1459369" h="921757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7"/>
                  </a:lnTo>
                  <a:lnTo>
                    <a:pt x="f6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4" name="Freeform: Shape 1157">
              <a:extLst>
                <a:ext uri="{FF2B5EF4-FFF2-40B4-BE49-F238E27FC236}">
                  <a16:creationId xmlns:a16="http://schemas.microsoft.com/office/drawing/2014/main" id="{1F1C8DB0-B20F-34A5-0327-9898F389510A}"/>
                </a:ext>
              </a:extLst>
            </p:cNvPr>
            <p:cNvSpPr/>
            <p:nvPr/>
          </p:nvSpPr>
          <p:spPr>
            <a:xfrm>
              <a:off x="10956423" y="4342897"/>
              <a:ext cx="438939" cy="26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8935"/>
                <a:gd name="f7" fmla="val 261395"/>
                <a:gd name="f8" fmla="val 239280"/>
                <a:gd name="f9" fmla="val 18242"/>
                <a:gd name="f10" fmla="val 261396"/>
                <a:gd name="f11" fmla="val 21241"/>
                <a:gd name="f12" fmla="val 421693"/>
                <a:gd name="f13" fmla="val 1125"/>
                <a:gd name="f14" fmla="val 420943"/>
                <a:gd name="f15" fmla="+- 0 0 -90"/>
                <a:gd name="f16" fmla="*/ f3 1 438935"/>
                <a:gd name="f17" fmla="*/ f4 1 26139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38935"/>
                <a:gd name="f26" fmla="*/ f22 1 261395"/>
                <a:gd name="f27" fmla="*/ 0 f23 1"/>
                <a:gd name="f28" fmla="*/ 239280 f22 1"/>
                <a:gd name="f29" fmla="*/ 18242 f23 1"/>
                <a:gd name="f30" fmla="*/ 261396 f22 1"/>
                <a:gd name="f31" fmla="*/ 438935 f23 1"/>
                <a:gd name="f32" fmla="*/ 21241 f22 1"/>
                <a:gd name="f33" fmla="*/ 421693 f23 1"/>
                <a:gd name="f34" fmla="*/ 1125 f22 1"/>
                <a:gd name="f35" fmla="*/ 420943 f23 1"/>
                <a:gd name="f36" fmla="*/ 0 f22 1"/>
                <a:gd name="f37" fmla="+- f24 0 f1"/>
                <a:gd name="f38" fmla="*/ f27 1 438935"/>
                <a:gd name="f39" fmla="*/ f28 1 261395"/>
                <a:gd name="f40" fmla="*/ f29 1 438935"/>
                <a:gd name="f41" fmla="*/ f30 1 261395"/>
                <a:gd name="f42" fmla="*/ f31 1 438935"/>
                <a:gd name="f43" fmla="*/ f32 1 261395"/>
                <a:gd name="f44" fmla="*/ f33 1 438935"/>
                <a:gd name="f45" fmla="*/ f34 1 261395"/>
                <a:gd name="f46" fmla="*/ f35 1 438935"/>
                <a:gd name="f47" fmla="*/ f36 1 261395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2" y="f73"/>
                </a:cxn>
                <a:cxn ang="f37">
                  <a:pos x="f74" y="f75"/>
                </a:cxn>
              </a:cxnLst>
              <a:rect l="f62" t="f65" r="f63" b="f64"/>
              <a:pathLst>
                <a:path w="438935" h="261395">
                  <a:moveTo>
                    <a:pt x="f5" y="f8"/>
                  </a:moveTo>
                  <a:lnTo>
                    <a:pt x="f9" y="f10"/>
                  </a:lnTo>
                  <a:lnTo>
                    <a:pt x="f6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5" name="Freeform: Shape 1158">
              <a:extLst>
                <a:ext uri="{FF2B5EF4-FFF2-40B4-BE49-F238E27FC236}">
                  <a16:creationId xmlns:a16="http://schemas.microsoft.com/office/drawing/2014/main" id="{16C08929-C8B4-61FB-AA01-DC8A732C0BD7}"/>
                </a:ext>
              </a:extLst>
            </p:cNvPr>
            <p:cNvSpPr/>
            <p:nvPr/>
          </p:nvSpPr>
          <p:spPr>
            <a:xfrm>
              <a:off x="10950552" y="4586054"/>
              <a:ext cx="22238" cy="1439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40"/>
                <a:gd name="f7" fmla="val 143942"/>
                <a:gd name="f8" fmla="val 4623"/>
                <a:gd name="f9" fmla="val 122701"/>
                <a:gd name="f10" fmla="val 17492"/>
                <a:gd name="f11" fmla="val 21366"/>
                <a:gd name="f12" fmla="+- 0 0 -90"/>
                <a:gd name="f13" fmla="*/ f3 1 22240"/>
                <a:gd name="f14" fmla="*/ f4 1 14394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2240"/>
                <a:gd name="f23" fmla="*/ f19 1 143942"/>
                <a:gd name="f24" fmla="*/ 4623 f20 1"/>
                <a:gd name="f25" fmla="*/ 0 f19 1"/>
                <a:gd name="f26" fmla="*/ 0 f20 1"/>
                <a:gd name="f27" fmla="*/ 122701 f19 1"/>
                <a:gd name="f28" fmla="*/ 17492 f20 1"/>
                <a:gd name="f29" fmla="*/ 143942 f19 1"/>
                <a:gd name="f30" fmla="*/ 22240 f20 1"/>
                <a:gd name="f31" fmla="*/ 21366 f19 1"/>
                <a:gd name="f32" fmla="+- f21 0 f1"/>
                <a:gd name="f33" fmla="*/ f24 1 22240"/>
                <a:gd name="f34" fmla="*/ f25 1 143942"/>
                <a:gd name="f35" fmla="*/ f26 1 22240"/>
                <a:gd name="f36" fmla="*/ f27 1 143942"/>
                <a:gd name="f37" fmla="*/ f28 1 22240"/>
                <a:gd name="f38" fmla="*/ f29 1 143942"/>
                <a:gd name="f39" fmla="*/ f30 1 22240"/>
                <a:gd name="f40" fmla="*/ f31 1 143942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22240" h="143942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6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6" name="Freeform: Shape 1159">
              <a:extLst>
                <a:ext uri="{FF2B5EF4-FFF2-40B4-BE49-F238E27FC236}">
                  <a16:creationId xmlns:a16="http://schemas.microsoft.com/office/drawing/2014/main" id="{46ADC46B-78D1-A31E-06EE-4BD26CFEAB47}"/>
                </a:ext>
              </a:extLst>
            </p:cNvPr>
            <p:cNvSpPr/>
            <p:nvPr/>
          </p:nvSpPr>
          <p:spPr>
            <a:xfrm>
              <a:off x="8130268" y="6018361"/>
              <a:ext cx="317488" cy="1929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87"/>
                <a:gd name="f7" fmla="val 192923"/>
                <a:gd name="f8" fmla="val 317488"/>
                <a:gd name="f9" fmla="val 18617"/>
                <a:gd name="f10" fmla="val 305743"/>
                <a:gd name="f11" fmla="val 375"/>
                <a:gd name="f12" fmla="val 305493"/>
                <a:gd name="f13" fmla="val 174056"/>
                <a:gd name="f14" fmla="val 11995"/>
                <a:gd name="f15" fmla="val 276630"/>
                <a:gd name="f16" fmla="val 41858"/>
                <a:gd name="f17" fmla="val 312615"/>
                <a:gd name="f18" fmla="val 21366"/>
                <a:gd name="f19" fmla="+- 0 0 -90"/>
                <a:gd name="f20" fmla="*/ f3 1 317487"/>
                <a:gd name="f21" fmla="*/ f4 1 19292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17487"/>
                <a:gd name="f30" fmla="*/ f26 1 192923"/>
                <a:gd name="f31" fmla="*/ 317488 f27 1"/>
                <a:gd name="f32" fmla="*/ 18617 f26 1"/>
                <a:gd name="f33" fmla="*/ 305743 f27 1"/>
                <a:gd name="f34" fmla="*/ 375 f26 1"/>
                <a:gd name="f35" fmla="*/ 305493 f27 1"/>
                <a:gd name="f36" fmla="*/ 0 f26 1"/>
                <a:gd name="f37" fmla="*/ 0 f27 1"/>
                <a:gd name="f38" fmla="*/ 174056 f26 1"/>
                <a:gd name="f39" fmla="*/ 11995 f27 1"/>
                <a:gd name="f40" fmla="*/ 192923 f26 1"/>
                <a:gd name="f41" fmla="*/ 276630 f27 1"/>
                <a:gd name="f42" fmla="*/ 41858 f26 1"/>
                <a:gd name="f43" fmla="*/ 312615 f27 1"/>
                <a:gd name="f44" fmla="*/ 21366 f26 1"/>
                <a:gd name="f45" fmla="+- f28 0 f1"/>
                <a:gd name="f46" fmla="*/ f31 1 317487"/>
                <a:gd name="f47" fmla="*/ f32 1 192923"/>
                <a:gd name="f48" fmla="*/ f33 1 317487"/>
                <a:gd name="f49" fmla="*/ f34 1 192923"/>
                <a:gd name="f50" fmla="*/ f35 1 317487"/>
                <a:gd name="f51" fmla="*/ f36 1 192923"/>
                <a:gd name="f52" fmla="*/ f37 1 317487"/>
                <a:gd name="f53" fmla="*/ f38 1 192923"/>
                <a:gd name="f54" fmla="*/ f39 1 317487"/>
                <a:gd name="f55" fmla="*/ f40 1 192923"/>
                <a:gd name="f56" fmla="*/ f41 1 317487"/>
                <a:gd name="f57" fmla="*/ f42 1 192923"/>
                <a:gd name="f58" fmla="*/ f43 1 317487"/>
                <a:gd name="f59" fmla="*/ f44 1 192923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29"/>
                <a:gd name="f67" fmla="*/ f49 1 f30"/>
                <a:gd name="f68" fmla="*/ f50 1 f29"/>
                <a:gd name="f69" fmla="*/ f51 1 f30"/>
                <a:gd name="f70" fmla="*/ f52 1 f29"/>
                <a:gd name="f71" fmla="*/ f53 1 f30"/>
                <a:gd name="f72" fmla="*/ f54 1 f29"/>
                <a:gd name="f73" fmla="*/ f55 1 f30"/>
                <a:gd name="f74" fmla="*/ f56 1 f29"/>
                <a:gd name="f75" fmla="*/ f57 1 f30"/>
                <a:gd name="f76" fmla="*/ f58 1 f29"/>
                <a:gd name="f77" fmla="*/ f59 1 f30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0 1"/>
                <a:gd name="f85" fmla="*/ f67 f21 1"/>
                <a:gd name="f86" fmla="*/ f68 f20 1"/>
                <a:gd name="f87" fmla="*/ f69 f21 1"/>
                <a:gd name="f88" fmla="*/ f70 f20 1"/>
                <a:gd name="f89" fmla="*/ f71 f21 1"/>
                <a:gd name="f90" fmla="*/ f72 f20 1"/>
                <a:gd name="f91" fmla="*/ f73 f21 1"/>
                <a:gd name="f92" fmla="*/ f74 f20 1"/>
                <a:gd name="f93" fmla="*/ f75 f21 1"/>
                <a:gd name="f94" fmla="*/ f76 f20 1"/>
                <a:gd name="f95" fmla="*/ f7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93"/>
                </a:cxn>
                <a:cxn ang="f45">
                  <a:pos x="f94" y="f95"/>
                </a:cxn>
                <a:cxn ang="f45">
                  <a:pos x="f82" y="f83"/>
                </a:cxn>
              </a:cxnLst>
              <a:rect l="f78" t="f81" r="f79" b="f80"/>
              <a:pathLst>
                <a:path w="317487" h="192923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7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654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7" name="Freeform: Shape 1160">
              <a:extLst>
                <a:ext uri="{FF2B5EF4-FFF2-40B4-BE49-F238E27FC236}">
                  <a16:creationId xmlns:a16="http://schemas.microsoft.com/office/drawing/2014/main" id="{00234752-5B00-40D4-5F7D-4146A12A7F44}"/>
                </a:ext>
              </a:extLst>
            </p:cNvPr>
            <p:cNvSpPr/>
            <p:nvPr/>
          </p:nvSpPr>
          <p:spPr>
            <a:xfrm>
              <a:off x="8149004" y="6079955"/>
              <a:ext cx="297874" cy="2277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871"/>
                <a:gd name="f7" fmla="val 227784"/>
                <a:gd name="f8" fmla="val 297746"/>
                <a:gd name="f9" fmla="val 61226"/>
                <a:gd name="f10" fmla="val 297796"/>
                <a:gd name="f11" fmla="val 60976"/>
                <a:gd name="f12" fmla="val 60726"/>
                <a:gd name="f13" fmla="val 60476"/>
                <a:gd name="f14" fmla="val 296372"/>
                <a:gd name="f15" fmla="val 46481"/>
                <a:gd name="f16" fmla="val 265385"/>
                <a:gd name="f17" fmla="val 151440"/>
                <a:gd name="f18" fmla="val 8871"/>
                <a:gd name="f19" fmla="val 62475"/>
                <a:gd name="f20" fmla="val 297709"/>
                <a:gd name="f21" fmla="val 62075"/>
                <a:gd name="f22" fmla="val 297659"/>
                <a:gd name="f23" fmla="val 61650"/>
                <a:gd name="f24" fmla="+- 0 0 -90"/>
                <a:gd name="f25" fmla="*/ f3 1 297871"/>
                <a:gd name="f26" fmla="*/ f4 1 227784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97871"/>
                <a:gd name="f35" fmla="*/ f31 1 227784"/>
                <a:gd name="f36" fmla="*/ 297746 f32 1"/>
                <a:gd name="f37" fmla="*/ 61226 f31 1"/>
                <a:gd name="f38" fmla="*/ 60476 f31 1"/>
                <a:gd name="f39" fmla="*/ 296372 f32 1"/>
                <a:gd name="f40" fmla="*/ 46481 f31 1"/>
                <a:gd name="f41" fmla="*/ 265385 f32 1"/>
                <a:gd name="f42" fmla="*/ 0 f31 1"/>
                <a:gd name="f43" fmla="*/ 0 f32 1"/>
                <a:gd name="f44" fmla="*/ 151440 f31 1"/>
                <a:gd name="f45" fmla="*/ 8871 f32 1"/>
                <a:gd name="f46" fmla="*/ 227784 f31 1"/>
                <a:gd name="f47" fmla="*/ 297871 f32 1"/>
                <a:gd name="f48" fmla="*/ 62475 f31 1"/>
                <a:gd name="f49" fmla="+- f33 0 f1"/>
                <a:gd name="f50" fmla="*/ f36 1 297871"/>
                <a:gd name="f51" fmla="*/ f37 1 227784"/>
                <a:gd name="f52" fmla="*/ f38 1 227784"/>
                <a:gd name="f53" fmla="*/ f39 1 297871"/>
                <a:gd name="f54" fmla="*/ f40 1 227784"/>
                <a:gd name="f55" fmla="*/ f41 1 297871"/>
                <a:gd name="f56" fmla="*/ f42 1 227784"/>
                <a:gd name="f57" fmla="*/ f43 1 297871"/>
                <a:gd name="f58" fmla="*/ f44 1 227784"/>
                <a:gd name="f59" fmla="*/ f45 1 297871"/>
                <a:gd name="f60" fmla="*/ f46 1 227784"/>
                <a:gd name="f61" fmla="*/ f47 1 297871"/>
                <a:gd name="f62" fmla="*/ f48 1 227784"/>
                <a:gd name="f63" fmla="*/ f27 1 f34"/>
                <a:gd name="f64" fmla="*/ f28 1 f34"/>
                <a:gd name="f65" fmla="*/ f27 1 f35"/>
                <a:gd name="f66" fmla="*/ f29 1 f35"/>
                <a:gd name="f67" fmla="*/ f50 1 f34"/>
                <a:gd name="f68" fmla="*/ f51 1 f35"/>
                <a:gd name="f69" fmla="*/ f52 1 f35"/>
                <a:gd name="f70" fmla="*/ f53 1 f34"/>
                <a:gd name="f71" fmla="*/ f54 1 f35"/>
                <a:gd name="f72" fmla="*/ f55 1 f34"/>
                <a:gd name="f73" fmla="*/ f56 1 f35"/>
                <a:gd name="f74" fmla="*/ f57 1 f34"/>
                <a:gd name="f75" fmla="*/ f58 1 f35"/>
                <a:gd name="f76" fmla="*/ f59 1 f34"/>
                <a:gd name="f77" fmla="*/ f60 1 f35"/>
                <a:gd name="f78" fmla="*/ f61 1 f34"/>
                <a:gd name="f79" fmla="*/ f62 1 f35"/>
                <a:gd name="f80" fmla="*/ f63 f25 1"/>
                <a:gd name="f81" fmla="*/ f64 f25 1"/>
                <a:gd name="f82" fmla="*/ f66 f26 1"/>
                <a:gd name="f83" fmla="*/ f65 f26 1"/>
                <a:gd name="f84" fmla="*/ f67 f25 1"/>
                <a:gd name="f85" fmla="*/ f68 f26 1"/>
                <a:gd name="f86" fmla="*/ f69 f26 1"/>
                <a:gd name="f87" fmla="*/ f70 f25 1"/>
                <a:gd name="f88" fmla="*/ f71 f26 1"/>
                <a:gd name="f89" fmla="*/ f72 f25 1"/>
                <a:gd name="f90" fmla="*/ f73 f26 1"/>
                <a:gd name="f91" fmla="*/ f74 f25 1"/>
                <a:gd name="f92" fmla="*/ f75 f26 1"/>
                <a:gd name="f93" fmla="*/ f76 f25 1"/>
                <a:gd name="f94" fmla="*/ f77 f26 1"/>
                <a:gd name="f95" fmla="*/ f78 f25 1"/>
                <a:gd name="f96" fmla="*/ f79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4" y="f85"/>
                </a:cxn>
                <a:cxn ang="f49">
                  <a:pos x="f84" y="f86"/>
                </a:cxn>
                <a:cxn ang="f49">
                  <a:pos x="f87" y="f88"/>
                </a:cxn>
                <a:cxn ang="f49">
                  <a:pos x="f89" y="f90"/>
                </a:cxn>
                <a:cxn ang="f49">
                  <a:pos x="f89" y="f90"/>
                </a:cxn>
                <a:cxn ang="f49">
                  <a:pos x="f91" y="f92"/>
                </a:cxn>
                <a:cxn ang="f49">
                  <a:pos x="f93" y="f94"/>
                </a:cxn>
                <a:cxn ang="f49">
                  <a:pos x="f95" y="f96"/>
                </a:cxn>
                <a:cxn ang="f49">
                  <a:pos x="f84" y="f85"/>
                </a:cxn>
              </a:cxnLst>
              <a:rect l="f80" t="f83" r="f81" b="f82"/>
              <a:pathLst>
                <a:path w="297871" h="22778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5"/>
                  </a:lnTo>
                  <a:lnTo>
                    <a:pt x="f16" y="f5"/>
                  </a:lnTo>
                  <a:lnTo>
                    <a:pt x="f5" y="f17"/>
                  </a:lnTo>
                  <a:lnTo>
                    <a:pt x="f18" y="f7"/>
                  </a:lnTo>
                  <a:lnTo>
                    <a:pt x="f6" y="f19"/>
                  </a:ln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8" name="Freeform: Shape 1161">
              <a:extLst>
                <a:ext uri="{FF2B5EF4-FFF2-40B4-BE49-F238E27FC236}">
                  <a16:creationId xmlns:a16="http://schemas.microsoft.com/office/drawing/2014/main" id="{9C19BD87-F1A5-65DA-F3F8-6BFC921DE3EF}"/>
                </a:ext>
              </a:extLst>
            </p:cNvPr>
            <p:cNvSpPr/>
            <p:nvPr/>
          </p:nvSpPr>
          <p:spPr>
            <a:xfrm>
              <a:off x="9613873" y="5567662"/>
              <a:ext cx="1502478" cy="9966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2475"/>
                <a:gd name="f7" fmla="val 996602"/>
                <a:gd name="f8" fmla="val 837166"/>
                <a:gd name="f9" fmla="val 81465"/>
                <a:gd name="f10" fmla="val 954869"/>
                <a:gd name="f11" fmla="val 81515"/>
                <a:gd name="f12" fmla="val 955282"/>
                <a:gd name="f13" fmla="val 955706"/>
                <a:gd name="f14" fmla="val 956119"/>
                <a:gd name="f15" fmla="val 81877"/>
                <a:gd name="f16" fmla="val 956681"/>
                <a:gd name="f17" fmla="val 82177"/>
                <a:gd name="f18" fmla="val 957318"/>
                <a:gd name="f19" fmla="val 82339"/>
                <a:gd name="f20" fmla="val 957993"/>
                <a:gd name="f21" fmla="val 82414"/>
                <a:gd name="f22" fmla="val 958705"/>
                <a:gd name="f23" fmla="val 959405"/>
                <a:gd name="f24" fmla="val 960117"/>
                <a:gd name="f25" fmla="val 960992"/>
                <a:gd name="f26" fmla="val 961492"/>
                <a:gd name="f27" fmla="val 83339"/>
                <a:gd name="f28" fmla="val 996603"/>
                <a:gd name="f29" fmla="val 1502476"/>
                <a:gd name="f30" fmla="val 137195"/>
                <a:gd name="f31" fmla="val 1395772"/>
                <a:gd name="f32" fmla="+- 0 0 -90"/>
                <a:gd name="f33" fmla="*/ f3 1 1502475"/>
                <a:gd name="f34" fmla="*/ f4 1 99660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502475"/>
                <a:gd name="f43" fmla="*/ f39 1 996602"/>
                <a:gd name="f44" fmla="*/ 0 f40 1"/>
                <a:gd name="f45" fmla="*/ 837166 f39 1"/>
                <a:gd name="f46" fmla="*/ 81465 f40 1"/>
                <a:gd name="f47" fmla="*/ 954869 f39 1"/>
                <a:gd name="f48" fmla="*/ 956119 f39 1"/>
                <a:gd name="f49" fmla="*/ 82339 f40 1"/>
                <a:gd name="f50" fmla="*/ 957993 f39 1"/>
                <a:gd name="f51" fmla="*/ 960117 f39 1"/>
                <a:gd name="f52" fmla="*/ 961492 f39 1"/>
                <a:gd name="f53" fmla="*/ 83339 f40 1"/>
                <a:gd name="f54" fmla="*/ 996603 f39 1"/>
                <a:gd name="f55" fmla="*/ 1502476 f40 1"/>
                <a:gd name="f56" fmla="*/ 137195 f39 1"/>
                <a:gd name="f57" fmla="*/ 1395772 f40 1"/>
                <a:gd name="f58" fmla="*/ 0 f39 1"/>
                <a:gd name="f59" fmla="+- f41 0 f1"/>
                <a:gd name="f60" fmla="*/ f44 1 1502475"/>
                <a:gd name="f61" fmla="*/ f45 1 996602"/>
                <a:gd name="f62" fmla="*/ f46 1 1502475"/>
                <a:gd name="f63" fmla="*/ f47 1 996602"/>
                <a:gd name="f64" fmla="*/ f48 1 996602"/>
                <a:gd name="f65" fmla="*/ f49 1 1502475"/>
                <a:gd name="f66" fmla="*/ f50 1 996602"/>
                <a:gd name="f67" fmla="*/ f51 1 996602"/>
                <a:gd name="f68" fmla="*/ f52 1 996602"/>
                <a:gd name="f69" fmla="*/ f53 1 1502475"/>
                <a:gd name="f70" fmla="*/ f54 1 996602"/>
                <a:gd name="f71" fmla="*/ f55 1 1502475"/>
                <a:gd name="f72" fmla="*/ f56 1 996602"/>
                <a:gd name="f73" fmla="*/ f57 1 1502475"/>
                <a:gd name="f74" fmla="*/ f58 1 996602"/>
                <a:gd name="f75" fmla="*/ f35 1 f42"/>
                <a:gd name="f76" fmla="*/ f36 1 f42"/>
                <a:gd name="f77" fmla="*/ f35 1 f43"/>
                <a:gd name="f78" fmla="*/ f37 1 f43"/>
                <a:gd name="f79" fmla="*/ f60 1 f42"/>
                <a:gd name="f80" fmla="*/ f61 1 f43"/>
                <a:gd name="f81" fmla="*/ f62 1 f42"/>
                <a:gd name="f82" fmla="*/ f63 1 f43"/>
                <a:gd name="f83" fmla="*/ f64 1 f43"/>
                <a:gd name="f84" fmla="*/ f65 1 f42"/>
                <a:gd name="f85" fmla="*/ f66 1 f43"/>
                <a:gd name="f86" fmla="*/ f67 1 f43"/>
                <a:gd name="f87" fmla="*/ f68 1 f43"/>
                <a:gd name="f88" fmla="*/ f69 1 f42"/>
                <a:gd name="f89" fmla="*/ f70 1 f43"/>
                <a:gd name="f90" fmla="*/ f71 1 f42"/>
                <a:gd name="f91" fmla="*/ f72 1 f43"/>
                <a:gd name="f92" fmla="*/ f73 1 f42"/>
                <a:gd name="f93" fmla="*/ f74 1 f43"/>
                <a:gd name="f94" fmla="*/ f75 f33 1"/>
                <a:gd name="f95" fmla="*/ f76 f33 1"/>
                <a:gd name="f96" fmla="*/ f78 f34 1"/>
                <a:gd name="f97" fmla="*/ f77 f34 1"/>
                <a:gd name="f98" fmla="*/ f79 f33 1"/>
                <a:gd name="f99" fmla="*/ f80 f34 1"/>
                <a:gd name="f100" fmla="*/ f81 f33 1"/>
                <a:gd name="f101" fmla="*/ f82 f34 1"/>
                <a:gd name="f102" fmla="*/ f83 f34 1"/>
                <a:gd name="f103" fmla="*/ f84 f33 1"/>
                <a:gd name="f104" fmla="*/ f85 f34 1"/>
                <a:gd name="f105" fmla="*/ f86 f34 1"/>
                <a:gd name="f106" fmla="*/ f87 f34 1"/>
                <a:gd name="f107" fmla="*/ f88 f33 1"/>
                <a:gd name="f108" fmla="*/ f89 f34 1"/>
                <a:gd name="f109" fmla="*/ f90 f33 1"/>
                <a:gd name="f110" fmla="*/ f91 f34 1"/>
                <a:gd name="f111" fmla="*/ f92 f33 1"/>
                <a:gd name="f112" fmla="*/ f93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0" y="f102"/>
                </a:cxn>
                <a:cxn ang="f59">
                  <a:pos x="f103" y="f104"/>
                </a:cxn>
                <a:cxn ang="f59">
                  <a:pos x="f103" y="f105"/>
                </a:cxn>
                <a:cxn ang="f59">
                  <a:pos x="f103" y="f106"/>
                </a:cxn>
                <a:cxn ang="f59">
                  <a:pos x="f107" y="f108"/>
                </a:cxn>
                <a:cxn ang="f59">
                  <a:pos x="f109" y="f110"/>
                </a:cxn>
                <a:cxn ang="f59">
                  <a:pos x="f111" y="f112"/>
                </a:cxn>
              </a:cxnLst>
              <a:rect l="f94" t="f97" r="f95" b="f96"/>
              <a:pathLst>
                <a:path w="1502475" h="996602">
                  <a:moveTo>
                    <a:pt x="f5" y="f8"/>
                  </a:moveTo>
                  <a:lnTo>
                    <a:pt x="f9" y="f10"/>
                  </a:lnTo>
                  <a:cubicBezTo>
                    <a:pt x="f11" y="f12"/>
                    <a:pt x="f11" y="f13"/>
                    <a:pt x="f9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1" y="f23"/>
                    <a:pt x="f19" y="f24"/>
                  </a:cubicBezTo>
                  <a:cubicBezTo>
                    <a:pt x="f19" y="f24"/>
                    <a:pt x="f19" y="f25"/>
                    <a:pt x="f19" y="f26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31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9" name="Freeform: Shape 1162">
              <a:extLst>
                <a:ext uri="{FF2B5EF4-FFF2-40B4-BE49-F238E27FC236}">
                  <a16:creationId xmlns:a16="http://schemas.microsoft.com/office/drawing/2014/main" id="{AD36DB87-DE52-AC80-B37E-F1106739762E}"/>
                </a:ext>
              </a:extLst>
            </p:cNvPr>
            <p:cNvSpPr/>
            <p:nvPr/>
          </p:nvSpPr>
          <p:spPr>
            <a:xfrm>
              <a:off x="8160882" y="6174668"/>
              <a:ext cx="369463" cy="2811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9465"/>
                <a:gd name="f7" fmla="val 281137"/>
                <a:gd name="f8" fmla="val 98086"/>
                <a:gd name="f9" fmla="val 306118"/>
                <a:gd name="f10" fmla="val 2249"/>
                <a:gd name="f11" fmla="val 174930"/>
                <a:gd name="f12" fmla="val 176805"/>
                <a:gd name="f13" fmla="val 2311"/>
                <a:gd name="f14" fmla="val 177554"/>
                <a:gd name="f15" fmla="val 178304"/>
                <a:gd name="f16" fmla="val 179054"/>
                <a:gd name="f17" fmla="val 179716"/>
                <a:gd name="f18" fmla="val 180391"/>
                <a:gd name="f19" fmla="val 181053"/>
                <a:gd name="f20" fmla="val 2049"/>
                <a:gd name="f21" fmla="val 181653"/>
                <a:gd name="f22" fmla="val 1799"/>
                <a:gd name="f23" fmla="val 182240"/>
                <a:gd name="f24" fmla="val 1499"/>
                <a:gd name="f25" fmla="val 182802"/>
                <a:gd name="f26" fmla="val 1262"/>
                <a:gd name="f27" fmla="val 183452"/>
                <a:gd name="f28" fmla="val 962"/>
                <a:gd name="f29" fmla="val 184077"/>
                <a:gd name="f30" fmla="val 625"/>
                <a:gd name="f31" fmla="val 184676"/>
                <a:gd name="f32" fmla="val 185426"/>
                <a:gd name="f33" fmla="val 999"/>
                <a:gd name="f34" fmla="val 193673"/>
                <a:gd name="f35" fmla="val 55351"/>
                <a:gd name="f36" fmla="val 281138"/>
                <a:gd name="f37" fmla="+- 0 0 -90"/>
                <a:gd name="f38" fmla="*/ f3 1 369465"/>
                <a:gd name="f39" fmla="*/ f4 1 281137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369465"/>
                <a:gd name="f48" fmla="*/ f44 1 281137"/>
                <a:gd name="f49" fmla="*/ 369465 f45 1"/>
                <a:gd name="f50" fmla="*/ 98086 f44 1"/>
                <a:gd name="f51" fmla="*/ 306118 f45 1"/>
                <a:gd name="f52" fmla="*/ 0 f44 1"/>
                <a:gd name="f53" fmla="*/ 2249 f45 1"/>
                <a:gd name="f54" fmla="*/ 174930 f44 1"/>
                <a:gd name="f55" fmla="*/ 176805 f44 1"/>
                <a:gd name="f56" fmla="*/ 179054 f44 1"/>
                <a:gd name="f57" fmla="*/ 181053 f44 1"/>
                <a:gd name="f58" fmla="*/ 1499 f45 1"/>
                <a:gd name="f59" fmla="*/ 182802 f44 1"/>
                <a:gd name="f60" fmla="*/ 625 f45 1"/>
                <a:gd name="f61" fmla="*/ 184676 f44 1"/>
                <a:gd name="f62" fmla="*/ 0 f45 1"/>
                <a:gd name="f63" fmla="*/ 185426 f44 1"/>
                <a:gd name="f64" fmla="*/ 999 f45 1"/>
                <a:gd name="f65" fmla="*/ 193673 f44 1"/>
                <a:gd name="f66" fmla="*/ 55351 f45 1"/>
                <a:gd name="f67" fmla="*/ 281138 f44 1"/>
                <a:gd name="f68" fmla="+- f46 0 f1"/>
                <a:gd name="f69" fmla="*/ f49 1 369465"/>
                <a:gd name="f70" fmla="*/ f50 1 281137"/>
                <a:gd name="f71" fmla="*/ f51 1 369465"/>
                <a:gd name="f72" fmla="*/ f52 1 281137"/>
                <a:gd name="f73" fmla="*/ f53 1 369465"/>
                <a:gd name="f74" fmla="*/ f54 1 281137"/>
                <a:gd name="f75" fmla="*/ f55 1 281137"/>
                <a:gd name="f76" fmla="*/ f56 1 281137"/>
                <a:gd name="f77" fmla="*/ f57 1 281137"/>
                <a:gd name="f78" fmla="*/ f58 1 369465"/>
                <a:gd name="f79" fmla="*/ f59 1 281137"/>
                <a:gd name="f80" fmla="*/ f60 1 369465"/>
                <a:gd name="f81" fmla="*/ f61 1 281137"/>
                <a:gd name="f82" fmla="*/ f62 1 369465"/>
                <a:gd name="f83" fmla="*/ f63 1 281137"/>
                <a:gd name="f84" fmla="*/ f64 1 369465"/>
                <a:gd name="f85" fmla="*/ f65 1 281137"/>
                <a:gd name="f86" fmla="*/ f66 1 369465"/>
                <a:gd name="f87" fmla="*/ f67 1 281137"/>
                <a:gd name="f88" fmla="*/ f40 1 f47"/>
                <a:gd name="f89" fmla="*/ f41 1 f47"/>
                <a:gd name="f90" fmla="*/ f40 1 f48"/>
                <a:gd name="f91" fmla="*/ f42 1 f48"/>
                <a:gd name="f92" fmla="*/ f69 1 f47"/>
                <a:gd name="f93" fmla="*/ f70 1 f48"/>
                <a:gd name="f94" fmla="*/ f71 1 f47"/>
                <a:gd name="f95" fmla="*/ f72 1 f48"/>
                <a:gd name="f96" fmla="*/ f73 1 f47"/>
                <a:gd name="f97" fmla="*/ f74 1 f48"/>
                <a:gd name="f98" fmla="*/ f75 1 f48"/>
                <a:gd name="f99" fmla="*/ f76 1 f48"/>
                <a:gd name="f100" fmla="*/ f77 1 f48"/>
                <a:gd name="f101" fmla="*/ f78 1 f47"/>
                <a:gd name="f102" fmla="*/ f79 1 f48"/>
                <a:gd name="f103" fmla="*/ f80 1 f47"/>
                <a:gd name="f104" fmla="*/ f81 1 f48"/>
                <a:gd name="f105" fmla="*/ f82 1 f47"/>
                <a:gd name="f106" fmla="*/ f83 1 f48"/>
                <a:gd name="f107" fmla="*/ f84 1 f47"/>
                <a:gd name="f108" fmla="*/ f85 1 f48"/>
                <a:gd name="f109" fmla="*/ f86 1 f47"/>
                <a:gd name="f110" fmla="*/ f87 1 f48"/>
                <a:gd name="f111" fmla="*/ f88 f38 1"/>
                <a:gd name="f112" fmla="*/ f89 f38 1"/>
                <a:gd name="f113" fmla="*/ f91 f39 1"/>
                <a:gd name="f114" fmla="*/ f90 f39 1"/>
                <a:gd name="f115" fmla="*/ f92 f38 1"/>
                <a:gd name="f116" fmla="*/ f93 f39 1"/>
                <a:gd name="f117" fmla="*/ f94 f38 1"/>
                <a:gd name="f118" fmla="*/ f95 f39 1"/>
                <a:gd name="f119" fmla="*/ f96 f38 1"/>
                <a:gd name="f120" fmla="*/ f97 f39 1"/>
                <a:gd name="f121" fmla="*/ f98 f39 1"/>
                <a:gd name="f122" fmla="*/ f99 f39 1"/>
                <a:gd name="f123" fmla="*/ f100 f39 1"/>
                <a:gd name="f124" fmla="*/ f101 f38 1"/>
                <a:gd name="f125" fmla="*/ f102 f39 1"/>
                <a:gd name="f126" fmla="*/ f103 f38 1"/>
                <a:gd name="f127" fmla="*/ f104 f39 1"/>
                <a:gd name="f128" fmla="*/ f105 f38 1"/>
                <a:gd name="f129" fmla="*/ f106 f39 1"/>
                <a:gd name="f130" fmla="*/ f107 f38 1"/>
                <a:gd name="f131" fmla="*/ f108 f39 1"/>
                <a:gd name="f132" fmla="*/ f109 f38 1"/>
                <a:gd name="f133" fmla="*/ f110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19" y="f121"/>
                </a:cxn>
                <a:cxn ang="f68">
                  <a:pos x="f119" y="f122"/>
                </a:cxn>
                <a:cxn ang="f68">
                  <a:pos x="f119" y="f123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28" y="f129"/>
                </a:cxn>
                <a:cxn ang="f68">
                  <a:pos x="f130" y="f131"/>
                </a:cxn>
                <a:cxn ang="f68">
                  <a:pos x="f132" y="f133"/>
                </a:cxn>
              </a:cxnLst>
              <a:rect l="f111" t="f114" r="f112" b="f113"/>
              <a:pathLst>
                <a:path w="369465" h="281137">
                  <a:moveTo>
                    <a:pt x="f6" y="f8"/>
                  </a:moveTo>
                  <a:lnTo>
                    <a:pt x="f9" y="f5"/>
                  </a:lnTo>
                  <a:lnTo>
                    <a:pt x="f9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3" y="f15"/>
                    <a:pt x="f10" y="f16"/>
                  </a:cubicBezTo>
                  <a:cubicBezTo>
                    <a:pt x="f13" y="f17"/>
                    <a:pt x="f13" y="f18"/>
                    <a:pt x="f10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5" y="f32"/>
                  </a:lnTo>
                  <a:lnTo>
                    <a:pt x="f33" y="f34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0" name="Freeform: Shape 1163">
              <a:extLst>
                <a:ext uri="{FF2B5EF4-FFF2-40B4-BE49-F238E27FC236}">
                  <a16:creationId xmlns:a16="http://schemas.microsoft.com/office/drawing/2014/main" id="{628B52B1-2B4D-7EB6-F7A3-2D2BA546179F}"/>
                </a:ext>
              </a:extLst>
            </p:cNvPr>
            <p:cNvSpPr/>
            <p:nvPr/>
          </p:nvSpPr>
          <p:spPr>
            <a:xfrm>
              <a:off x="8142512" y="6329860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1" name="Freeform: Shape 1164">
              <a:extLst>
                <a:ext uri="{FF2B5EF4-FFF2-40B4-BE49-F238E27FC236}">
                  <a16:creationId xmlns:a16="http://schemas.microsoft.com/office/drawing/2014/main" id="{B94C5A66-A2F5-32D8-EA3A-A23D54F3C19D}"/>
                </a:ext>
              </a:extLst>
            </p:cNvPr>
            <p:cNvSpPr/>
            <p:nvPr/>
          </p:nvSpPr>
          <p:spPr>
            <a:xfrm>
              <a:off x="8158633" y="6145929"/>
              <a:ext cx="306241" cy="1994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6242"/>
                <a:gd name="f7" fmla="val 199420"/>
                <a:gd name="f8" fmla="val 289750"/>
                <a:gd name="f9" fmla="val 166059"/>
                <a:gd name="f10" fmla="val 3873"/>
                <a:gd name="f11" fmla="val 306243"/>
                <a:gd name="f12" fmla="val 25740"/>
                <a:gd name="f13" fmla="+- 0 0 -90"/>
                <a:gd name="f14" fmla="*/ f3 1 306242"/>
                <a:gd name="f15" fmla="*/ f4 1 19942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06242"/>
                <a:gd name="f24" fmla="*/ f20 1 199420"/>
                <a:gd name="f25" fmla="*/ 289750 f21 1"/>
                <a:gd name="f26" fmla="*/ 0 f20 1"/>
                <a:gd name="f27" fmla="*/ 0 f21 1"/>
                <a:gd name="f28" fmla="*/ 166059 f20 1"/>
                <a:gd name="f29" fmla="*/ 3873 f21 1"/>
                <a:gd name="f30" fmla="*/ 199420 f20 1"/>
                <a:gd name="f31" fmla="*/ 306243 f21 1"/>
                <a:gd name="f32" fmla="*/ 25740 f20 1"/>
                <a:gd name="f33" fmla="+- f22 0 f1"/>
                <a:gd name="f34" fmla="*/ f25 1 306242"/>
                <a:gd name="f35" fmla="*/ f26 1 199420"/>
                <a:gd name="f36" fmla="*/ f27 1 306242"/>
                <a:gd name="f37" fmla="*/ f28 1 199420"/>
                <a:gd name="f38" fmla="*/ f29 1 306242"/>
                <a:gd name="f39" fmla="*/ f30 1 199420"/>
                <a:gd name="f40" fmla="*/ f31 1 306242"/>
                <a:gd name="f41" fmla="*/ f32 1 19942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306242" h="199420">
                  <a:moveTo>
                    <a:pt x="f8" y="f5"/>
                  </a:moveTo>
                  <a:lnTo>
                    <a:pt x="f8" y="f5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2" name="Freeform: Shape 1165">
              <a:extLst>
                <a:ext uri="{FF2B5EF4-FFF2-40B4-BE49-F238E27FC236}">
                  <a16:creationId xmlns:a16="http://schemas.microsoft.com/office/drawing/2014/main" id="{43C7E0C0-4D4C-B1C7-94D6-2E0C71BE607A}"/>
                </a:ext>
              </a:extLst>
            </p:cNvPr>
            <p:cNvSpPr/>
            <p:nvPr/>
          </p:nvSpPr>
          <p:spPr>
            <a:xfrm>
              <a:off x="8031431" y="6057342"/>
              <a:ext cx="92089" cy="243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085"/>
                <a:gd name="f7" fmla="val 243902"/>
                <a:gd name="f8" fmla="val 80715"/>
                <a:gd name="f9" fmla="val 138320"/>
                <a:gd name="f10" fmla="val 80652"/>
                <a:gd name="f11" fmla="val 137570"/>
                <a:gd name="f12" fmla="val 136821"/>
                <a:gd name="f13" fmla="val 136071"/>
                <a:gd name="f14" fmla="val 135446"/>
                <a:gd name="f15" fmla="val 134821"/>
                <a:gd name="f16" fmla="val 134072"/>
                <a:gd name="f17" fmla="val 81465"/>
                <a:gd name="f18" fmla="val 132322"/>
                <a:gd name="f19" fmla="val 82339"/>
                <a:gd name="f20" fmla="val 130948"/>
                <a:gd name="f21" fmla="val 1999"/>
                <a:gd name="f22" fmla="val 16743"/>
                <a:gd name="f23" fmla="val 12619"/>
                <a:gd name="f24" fmla="val 104208"/>
                <a:gd name="f25" fmla="val 14494"/>
                <a:gd name="f26" fmla="val 119827"/>
                <a:gd name="f27" fmla="val 243903"/>
                <a:gd name="f28" fmla="val 79591"/>
                <a:gd name="f29" fmla="val 140194"/>
                <a:gd name="f30" fmla="val 79828"/>
                <a:gd name="f31" fmla="val 139494"/>
                <a:gd name="f32" fmla="val 80215"/>
                <a:gd name="f33" fmla="val 138857"/>
                <a:gd name="f34" fmla="+- 0 0 -90"/>
                <a:gd name="f35" fmla="*/ f3 1 92085"/>
                <a:gd name="f36" fmla="*/ f4 1 243902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92085"/>
                <a:gd name="f45" fmla="*/ f41 1 243902"/>
                <a:gd name="f46" fmla="*/ 80715 f42 1"/>
                <a:gd name="f47" fmla="*/ 138320 f41 1"/>
                <a:gd name="f48" fmla="*/ 136071 f41 1"/>
                <a:gd name="f49" fmla="*/ 134072 f41 1"/>
                <a:gd name="f50" fmla="*/ 81465 f42 1"/>
                <a:gd name="f51" fmla="*/ 132322 f41 1"/>
                <a:gd name="f52" fmla="*/ 82339 f42 1"/>
                <a:gd name="f53" fmla="*/ 130948 f41 1"/>
                <a:gd name="f54" fmla="*/ 0 f42 1"/>
                <a:gd name="f55" fmla="*/ 0 f41 1"/>
                <a:gd name="f56" fmla="*/ 1999 f42 1"/>
                <a:gd name="f57" fmla="*/ 16743 f41 1"/>
                <a:gd name="f58" fmla="*/ 12619 f42 1"/>
                <a:gd name="f59" fmla="*/ 104208 f41 1"/>
                <a:gd name="f60" fmla="*/ 14494 f42 1"/>
                <a:gd name="f61" fmla="*/ 119827 f41 1"/>
                <a:gd name="f62" fmla="*/ 92085 f42 1"/>
                <a:gd name="f63" fmla="*/ 243903 f41 1"/>
                <a:gd name="f64" fmla="*/ 79591 f42 1"/>
                <a:gd name="f65" fmla="*/ 140194 f41 1"/>
                <a:gd name="f66" fmla="+- f43 0 f1"/>
                <a:gd name="f67" fmla="*/ f46 1 92085"/>
                <a:gd name="f68" fmla="*/ f47 1 243902"/>
                <a:gd name="f69" fmla="*/ f48 1 243902"/>
                <a:gd name="f70" fmla="*/ f49 1 243902"/>
                <a:gd name="f71" fmla="*/ f50 1 92085"/>
                <a:gd name="f72" fmla="*/ f51 1 243902"/>
                <a:gd name="f73" fmla="*/ f52 1 92085"/>
                <a:gd name="f74" fmla="*/ f53 1 243902"/>
                <a:gd name="f75" fmla="*/ f54 1 92085"/>
                <a:gd name="f76" fmla="*/ f55 1 243902"/>
                <a:gd name="f77" fmla="*/ f56 1 92085"/>
                <a:gd name="f78" fmla="*/ f57 1 243902"/>
                <a:gd name="f79" fmla="*/ f58 1 92085"/>
                <a:gd name="f80" fmla="*/ f59 1 243902"/>
                <a:gd name="f81" fmla="*/ f60 1 92085"/>
                <a:gd name="f82" fmla="*/ f61 1 243902"/>
                <a:gd name="f83" fmla="*/ f62 1 92085"/>
                <a:gd name="f84" fmla="*/ f63 1 243902"/>
                <a:gd name="f85" fmla="*/ f64 1 92085"/>
                <a:gd name="f86" fmla="*/ f65 1 243902"/>
                <a:gd name="f87" fmla="*/ f37 1 f44"/>
                <a:gd name="f88" fmla="*/ f38 1 f44"/>
                <a:gd name="f89" fmla="*/ f37 1 f45"/>
                <a:gd name="f90" fmla="*/ f39 1 f45"/>
                <a:gd name="f91" fmla="*/ f67 1 f44"/>
                <a:gd name="f92" fmla="*/ f68 1 f45"/>
                <a:gd name="f93" fmla="*/ f69 1 f45"/>
                <a:gd name="f94" fmla="*/ f70 1 f45"/>
                <a:gd name="f95" fmla="*/ f71 1 f44"/>
                <a:gd name="f96" fmla="*/ f72 1 f45"/>
                <a:gd name="f97" fmla="*/ f73 1 f44"/>
                <a:gd name="f98" fmla="*/ f74 1 f45"/>
                <a:gd name="f99" fmla="*/ f75 1 f44"/>
                <a:gd name="f100" fmla="*/ f76 1 f45"/>
                <a:gd name="f101" fmla="*/ f77 1 f44"/>
                <a:gd name="f102" fmla="*/ f78 1 f45"/>
                <a:gd name="f103" fmla="*/ f79 1 f44"/>
                <a:gd name="f104" fmla="*/ f80 1 f45"/>
                <a:gd name="f105" fmla="*/ f81 1 f44"/>
                <a:gd name="f106" fmla="*/ f82 1 f45"/>
                <a:gd name="f107" fmla="*/ f83 1 f44"/>
                <a:gd name="f108" fmla="*/ f84 1 f45"/>
                <a:gd name="f109" fmla="*/ f85 1 f44"/>
                <a:gd name="f110" fmla="*/ f86 1 f45"/>
                <a:gd name="f111" fmla="*/ f87 f35 1"/>
                <a:gd name="f112" fmla="*/ f88 f35 1"/>
                <a:gd name="f113" fmla="*/ f90 f36 1"/>
                <a:gd name="f114" fmla="*/ f89 f36 1"/>
                <a:gd name="f115" fmla="*/ f91 f35 1"/>
                <a:gd name="f116" fmla="*/ f92 f36 1"/>
                <a:gd name="f117" fmla="*/ f93 f36 1"/>
                <a:gd name="f118" fmla="*/ f94 f36 1"/>
                <a:gd name="f119" fmla="*/ f95 f35 1"/>
                <a:gd name="f120" fmla="*/ f96 f36 1"/>
                <a:gd name="f121" fmla="*/ f97 f35 1"/>
                <a:gd name="f122" fmla="*/ f98 f36 1"/>
                <a:gd name="f123" fmla="*/ f99 f35 1"/>
                <a:gd name="f124" fmla="*/ f100 f36 1"/>
                <a:gd name="f125" fmla="*/ f101 f35 1"/>
                <a:gd name="f126" fmla="*/ f102 f36 1"/>
                <a:gd name="f127" fmla="*/ f103 f35 1"/>
                <a:gd name="f128" fmla="*/ f104 f36 1"/>
                <a:gd name="f129" fmla="*/ f105 f35 1"/>
                <a:gd name="f130" fmla="*/ f106 f36 1"/>
                <a:gd name="f131" fmla="*/ f107 f35 1"/>
                <a:gd name="f132" fmla="*/ f108 f36 1"/>
                <a:gd name="f133" fmla="*/ f109 f35 1"/>
                <a:gd name="f134" fmla="*/ f11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5" y="f116"/>
                </a:cxn>
                <a:cxn ang="f66">
                  <a:pos x="f115" y="f117"/>
                </a:cxn>
                <a:cxn ang="f66">
                  <a:pos x="f115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5" y="f126"/>
                </a:cxn>
                <a:cxn ang="f66">
                  <a:pos x="f127" y="f128"/>
                </a:cxn>
                <a:cxn ang="f66">
                  <a:pos x="f129" y="f130"/>
                </a:cxn>
                <a:cxn ang="f66">
                  <a:pos x="f131" y="f132"/>
                </a:cxn>
                <a:cxn ang="f66">
                  <a:pos x="f133" y="f134"/>
                </a:cxn>
                <a:cxn ang="f66">
                  <a:pos x="f115" y="f116"/>
                </a:cxn>
              </a:cxnLst>
              <a:rect l="f111" t="f114" r="f112" b="f113"/>
              <a:pathLst>
                <a:path w="92085" h="24390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4"/>
                    <a:pt x="f8" y="f15"/>
                    <a:pt x="f8" y="f16"/>
                  </a:cubicBezTo>
                  <a:lnTo>
                    <a:pt x="f17" y="f18"/>
                  </a:lnTo>
                  <a:lnTo>
                    <a:pt x="f19" y="f20"/>
                  </a:lnTo>
                  <a:lnTo>
                    <a:pt x="f5" y="f5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3" name="Freeform: Shape 1166">
              <a:extLst>
                <a:ext uri="{FF2B5EF4-FFF2-40B4-BE49-F238E27FC236}">
                  <a16:creationId xmlns:a16="http://schemas.microsoft.com/office/drawing/2014/main" id="{98865D66-A664-E3E2-A347-CEEA1B660655}"/>
                </a:ext>
              </a:extLst>
            </p:cNvPr>
            <p:cNvSpPr/>
            <p:nvPr/>
          </p:nvSpPr>
          <p:spPr>
            <a:xfrm>
              <a:off x="8047680" y="6184663"/>
              <a:ext cx="150437" cy="6872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435"/>
                <a:gd name="f7" fmla="val 687225"/>
                <a:gd name="f8" fmla="val 79341"/>
                <a:gd name="f9" fmla="val 139319"/>
                <a:gd name="f10" fmla="val 77592"/>
                <a:gd name="f11" fmla="val 123950"/>
                <a:gd name="f12" fmla="val 20491"/>
                <a:gd name="f13" fmla="val 170182"/>
                <a:gd name="f14" fmla="val 82964"/>
                <a:gd name="f15" fmla="val 687226"/>
                <a:gd name="f16" fmla="val 87962"/>
                <a:gd name="f17" fmla="val 148066"/>
                <a:gd name="f18" fmla="val 83339"/>
                <a:gd name="f19" fmla="val 147653"/>
                <a:gd name="f20" fmla="val 79691"/>
                <a:gd name="f21" fmla="val 143955"/>
                <a:gd name="f22" fmla="+- 0 0 -90"/>
                <a:gd name="f23" fmla="*/ f3 1 150435"/>
                <a:gd name="f24" fmla="*/ f4 1 68722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50435"/>
                <a:gd name="f33" fmla="*/ f29 1 687225"/>
                <a:gd name="f34" fmla="*/ 79341 f30 1"/>
                <a:gd name="f35" fmla="*/ 139319 f29 1"/>
                <a:gd name="f36" fmla="*/ 77592 f30 1"/>
                <a:gd name="f37" fmla="*/ 123950 f29 1"/>
                <a:gd name="f38" fmla="*/ 0 f30 1"/>
                <a:gd name="f39" fmla="*/ 0 f29 1"/>
                <a:gd name="f40" fmla="*/ 20491 f30 1"/>
                <a:gd name="f41" fmla="*/ 170182 f29 1"/>
                <a:gd name="f42" fmla="*/ 82964 f30 1"/>
                <a:gd name="f43" fmla="*/ 687226 f29 1"/>
                <a:gd name="f44" fmla="*/ 150435 f30 1"/>
                <a:gd name="f45" fmla="*/ 87962 f30 1"/>
                <a:gd name="f46" fmla="*/ 148066 f29 1"/>
                <a:gd name="f47" fmla="+- f31 0 f1"/>
                <a:gd name="f48" fmla="*/ f34 1 150435"/>
                <a:gd name="f49" fmla="*/ f35 1 687225"/>
                <a:gd name="f50" fmla="*/ f36 1 150435"/>
                <a:gd name="f51" fmla="*/ f37 1 687225"/>
                <a:gd name="f52" fmla="*/ f38 1 150435"/>
                <a:gd name="f53" fmla="*/ f39 1 687225"/>
                <a:gd name="f54" fmla="*/ f40 1 150435"/>
                <a:gd name="f55" fmla="*/ f41 1 687225"/>
                <a:gd name="f56" fmla="*/ f42 1 150435"/>
                <a:gd name="f57" fmla="*/ f43 1 687225"/>
                <a:gd name="f58" fmla="*/ f44 1 150435"/>
                <a:gd name="f59" fmla="*/ f45 1 150435"/>
                <a:gd name="f60" fmla="*/ f46 1 687225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2"/>
                <a:gd name="f68" fmla="*/ f51 1 f33"/>
                <a:gd name="f69" fmla="*/ f52 1 f32"/>
                <a:gd name="f70" fmla="*/ f53 1 f33"/>
                <a:gd name="f71" fmla="*/ f54 1 f32"/>
                <a:gd name="f72" fmla="*/ f55 1 f33"/>
                <a:gd name="f73" fmla="*/ f56 1 f32"/>
                <a:gd name="f74" fmla="*/ f57 1 f33"/>
                <a:gd name="f75" fmla="*/ f58 1 f32"/>
                <a:gd name="f76" fmla="*/ f59 1 f32"/>
                <a:gd name="f77" fmla="*/ f60 1 f33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3 1"/>
                <a:gd name="f85" fmla="*/ f68 f24 1"/>
                <a:gd name="f86" fmla="*/ f69 f23 1"/>
                <a:gd name="f87" fmla="*/ f70 f24 1"/>
                <a:gd name="f88" fmla="*/ f71 f23 1"/>
                <a:gd name="f89" fmla="*/ f72 f24 1"/>
                <a:gd name="f90" fmla="*/ f73 f23 1"/>
                <a:gd name="f91" fmla="*/ f74 f24 1"/>
                <a:gd name="f92" fmla="*/ f75 f23 1"/>
                <a:gd name="f93" fmla="*/ f76 f23 1"/>
                <a:gd name="f94" fmla="*/ f77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2" y="f91"/>
                </a:cxn>
                <a:cxn ang="f47">
                  <a:pos x="f93" y="f94"/>
                </a:cxn>
                <a:cxn ang="f47">
                  <a:pos x="f82" y="f83"/>
                </a:cxn>
              </a:cxnLst>
              <a:rect l="f78" t="f81" r="f79" b="f80"/>
              <a:pathLst>
                <a:path w="150435" h="687225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6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4" name="Freeform: Shape 1167">
              <a:extLst>
                <a:ext uri="{FF2B5EF4-FFF2-40B4-BE49-F238E27FC236}">
                  <a16:creationId xmlns:a16="http://schemas.microsoft.com/office/drawing/2014/main" id="{EFB98239-6DB5-478A-9C3A-EF0133CC8353}"/>
                </a:ext>
              </a:extLst>
            </p:cNvPr>
            <p:cNvSpPr/>
            <p:nvPr/>
          </p:nvSpPr>
          <p:spPr>
            <a:xfrm>
              <a:off x="8417893" y="6065708"/>
              <a:ext cx="26609" cy="53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13"/>
                <a:gd name="f7" fmla="val 53353"/>
                <a:gd name="f8" fmla="val 26614"/>
                <a:gd name="f9" fmla="val 53354"/>
                <a:gd name="f10" fmla="val 21366"/>
                <a:gd name="f11" fmla="val 12245"/>
                <a:gd name="f12" fmla="+- 0 0 -90"/>
                <a:gd name="f13" fmla="*/ f3 1 26613"/>
                <a:gd name="f14" fmla="*/ f4 1 5335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613"/>
                <a:gd name="f23" fmla="*/ f19 1 53353"/>
                <a:gd name="f24" fmla="*/ 26614 f20 1"/>
                <a:gd name="f25" fmla="*/ 53354 f19 1"/>
                <a:gd name="f26" fmla="*/ 21366 f20 1"/>
                <a:gd name="f27" fmla="*/ 0 f19 1"/>
                <a:gd name="f28" fmla="*/ 0 f20 1"/>
                <a:gd name="f29" fmla="*/ 12245 f19 1"/>
                <a:gd name="f30" fmla="+- f21 0 f1"/>
                <a:gd name="f31" fmla="*/ f24 1 26613"/>
                <a:gd name="f32" fmla="*/ f25 1 53353"/>
                <a:gd name="f33" fmla="*/ f26 1 26613"/>
                <a:gd name="f34" fmla="*/ f27 1 53353"/>
                <a:gd name="f35" fmla="*/ f28 1 26613"/>
                <a:gd name="f36" fmla="*/ f29 1 53353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26613" h="53353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5" name="Freeform: Shape 1168">
              <a:extLst>
                <a:ext uri="{FF2B5EF4-FFF2-40B4-BE49-F238E27FC236}">
                  <a16:creationId xmlns:a16="http://schemas.microsoft.com/office/drawing/2014/main" id="{A0AE7044-0E71-F0DB-D918-8E9FB447B78D}"/>
                </a:ext>
              </a:extLst>
            </p:cNvPr>
            <p:cNvSpPr/>
            <p:nvPr/>
          </p:nvSpPr>
          <p:spPr>
            <a:xfrm>
              <a:off x="8030187" y="5868290"/>
              <a:ext cx="402948" cy="321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2950"/>
                <a:gd name="f7" fmla="val 321621"/>
                <a:gd name="f8" fmla="val 370090"/>
                <a:gd name="f9" fmla="val 95462"/>
                <a:gd name="f10" fmla="val 307617"/>
                <a:gd name="f11" fmla="val 250892"/>
                <a:gd name="f12" fmla="val 31987"/>
                <a:gd name="f13" fmla="val 245769"/>
                <a:gd name="f14" fmla="val 34736"/>
                <a:gd name="f15" fmla="val 88462"/>
                <a:gd name="f16" fmla="val 124201"/>
                <a:gd name="f17" fmla="val 174181"/>
                <a:gd name="f18" fmla="val 1000"/>
                <a:gd name="f19" fmla="val 181678"/>
                <a:gd name="f20" fmla="val 86837"/>
                <a:gd name="f21" fmla="val 318248"/>
                <a:gd name="f22" fmla="val 87462"/>
                <a:gd name="f23" fmla="val 89087"/>
                <a:gd name="f24" fmla="val 92085"/>
                <a:gd name="f25" fmla="val 93585"/>
                <a:gd name="f26" fmla="val 94197"/>
                <a:gd name="f27" fmla="val 318461"/>
                <a:gd name="f28" fmla="val 94746"/>
                <a:gd name="f29" fmla="val 318798"/>
                <a:gd name="f30" fmla="val 95209"/>
                <a:gd name="f31" fmla="val 319248"/>
                <a:gd name="f32" fmla="val 96583"/>
                <a:gd name="f33" fmla="val 320622"/>
                <a:gd name="f34" fmla="val 97458"/>
                <a:gd name="f35" fmla="val 321622"/>
                <a:gd name="f36" fmla="val 402951"/>
                <a:gd name="f37" fmla="val 147566"/>
                <a:gd name="f38" fmla="val 402326"/>
                <a:gd name="f39" fmla="val 146691"/>
                <a:gd name="f40" fmla="+- 0 0 -90"/>
                <a:gd name="f41" fmla="*/ f3 1 402950"/>
                <a:gd name="f42" fmla="*/ f4 1 321621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402950"/>
                <a:gd name="f51" fmla="*/ f47 1 321621"/>
                <a:gd name="f52" fmla="*/ 370090 f48 1"/>
                <a:gd name="f53" fmla="*/ 95462 f47 1"/>
                <a:gd name="f54" fmla="*/ 307617 f48 1"/>
                <a:gd name="f55" fmla="*/ 0 f47 1"/>
                <a:gd name="f56" fmla="*/ 250892 f48 1"/>
                <a:gd name="f57" fmla="*/ 31987 f47 1"/>
                <a:gd name="f58" fmla="*/ 245769 f48 1"/>
                <a:gd name="f59" fmla="*/ 34736 f47 1"/>
                <a:gd name="f60" fmla="*/ 88462 f48 1"/>
                <a:gd name="f61" fmla="*/ 124201 f47 1"/>
                <a:gd name="f62" fmla="*/ 0 f48 1"/>
                <a:gd name="f63" fmla="*/ 174181 f47 1"/>
                <a:gd name="f64" fmla="*/ 1000 f48 1"/>
                <a:gd name="f65" fmla="*/ 181678 f47 1"/>
                <a:gd name="f66" fmla="*/ 86837 f48 1"/>
                <a:gd name="f67" fmla="*/ 318248 f47 1"/>
                <a:gd name="f68" fmla="*/ 87462 f48 1"/>
                <a:gd name="f69" fmla="*/ 89087 f48 1"/>
                <a:gd name="f70" fmla="*/ 92085 f48 1"/>
                <a:gd name="f71" fmla="*/ 93585 f48 1"/>
                <a:gd name="f72" fmla="*/ 95209 f48 1"/>
                <a:gd name="f73" fmla="*/ 319248 f47 1"/>
                <a:gd name="f74" fmla="*/ 96583 f48 1"/>
                <a:gd name="f75" fmla="*/ 320622 f47 1"/>
                <a:gd name="f76" fmla="*/ 97458 f48 1"/>
                <a:gd name="f77" fmla="*/ 321622 f47 1"/>
                <a:gd name="f78" fmla="*/ 402951 f48 1"/>
                <a:gd name="f79" fmla="*/ 147566 f47 1"/>
                <a:gd name="f80" fmla="*/ 402326 f48 1"/>
                <a:gd name="f81" fmla="*/ 146691 f47 1"/>
                <a:gd name="f82" fmla="+- f49 0 f1"/>
                <a:gd name="f83" fmla="*/ f52 1 402950"/>
                <a:gd name="f84" fmla="*/ f53 1 321621"/>
                <a:gd name="f85" fmla="*/ f54 1 402950"/>
                <a:gd name="f86" fmla="*/ f55 1 321621"/>
                <a:gd name="f87" fmla="*/ f56 1 402950"/>
                <a:gd name="f88" fmla="*/ f57 1 321621"/>
                <a:gd name="f89" fmla="*/ f58 1 402950"/>
                <a:gd name="f90" fmla="*/ f59 1 321621"/>
                <a:gd name="f91" fmla="*/ f60 1 402950"/>
                <a:gd name="f92" fmla="*/ f61 1 321621"/>
                <a:gd name="f93" fmla="*/ f62 1 402950"/>
                <a:gd name="f94" fmla="*/ f63 1 321621"/>
                <a:gd name="f95" fmla="*/ f64 1 402950"/>
                <a:gd name="f96" fmla="*/ f65 1 321621"/>
                <a:gd name="f97" fmla="*/ f66 1 402950"/>
                <a:gd name="f98" fmla="*/ f67 1 321621"/>
                <a:gd name="f99" fmla="*/ f68 1 402950"/>
                <a:gd name="f100" fmla="*/ f69 1 402950"/>
                <a:gd name="f101" fmla="*/ f70 1 402950"/>
                <a:gd name="f102" fmla="*/ f71 1 402950"/>
                <a:gd name="f103" fmla="*/ f72 1 402950"/>
                <a:gd name="f104" fmla="*/ f73 1 321621"/>
                <a:gd name="f105" fmla="*/ f74 1 402950"/>
                <a:gd name="f106" fmla="*/ f75 1 321621"/>
                <a:gd name="f107" fmla="*/ f76 1 402950"/>
                <a:gd name="f108" fmla="*/ f77 1 321621"/>
                <a:gd name="f109" fmla="*/ f78 1 402950"/>
                <a:gd name="f110" fmla="*/ f79 1 321621"/>
                <a:gd name="f111" fmla="*/ f80 1 402950"/>
                <a:gd name="f112" fmla="*/ f81 1 321621"/>
                <a:gd name="f113" fmla="*/ f43 1 f50"/>
                <a:gd name="f114" fmla="*/ f44 1 f50"/>
                <a:gd name="f115" fmla="*/ f43 1 f51"/>
                <a:gd name="f116" fmla="*/ f45 1 f51"/>
                <a:gd name="f117" fmla="*/ f83 1 f50"/>
                <a:gd name="f118" fmla="*/ f84 1 f51"/>
                <a:gd name="f119" fmla="*/ f85 1 f50"/>
                <a:gd name="f120" fmla="*/ f86 1 f51"/>
                <a:gd name="f121" fmla="*/ f87 1 f50"/>
                <a:gd name="f122" fmla="*/ f88 1 f51"/>
                <a:gd name="f123" fmla="*/ f89 1 f50"/>
                <a:gd name="f124" fmla="*/ f90 1 f51"/>
                <a:gd name="f125" fmla="*/ f91 1 f50"/>
                <a:gd name="f126" fmla="*/ f92 1 f51"/>
                <a:gd name="f127" fmla="*/ f93 1 f50"/>
                <a:gd name="f128" fmla="*/ f94 1 f51"/>
                <a:gd name="f129" fmla="*/ f95 1 f50"/>
                <a:gd name="f130" fmla="*/ f96 1 f51"/>
                <a:gd name="f131" fmla="*/ f97 1 f50"/>
                <a:gd name="f132" fmla="*/ f98 1 f51"/>
                <a:gd name="f133" fmla="*/ f99 1 f50"/>
                <a:gd name="f134" fmla="*/ f100 1 f50"/>
                <a:gd name="f135" fmla="*/ f101 1 f50"/>
                <a:gd name="f136" fmla="*/ f102 1 f50"/>
                <a:gd name="f137" fmla="*/ f103 1 f50"/>
                <a:gd name="f138" fmla="*/ f104 1 f51"/>
                <a:gd name="f139" fmla="*/ f105 1 f50"/>
                <a:gd name="f140" fmla="*/ f106 1 f51"/>
                <a:gd name="f141" fmla="*/ f107 1 f50"/>
                <a:gd name="f142" fmla="*/ f108 1 f51"/>
                <a:gd name="f143" fmla="*/ f109 1 f50"/>
                <a:gd name="f144" fmla="*/ f110 1 f51"/>
                <a:gd name="f145" fmla="*/ f111 1 f50"/>
                <a:gd name="f146" fmla="*/ f112 1 f51"/>
                <a:gd name="f147" fmla="*/ f113 f41 1"/>
                <a:gd name="f148" fmla="*/ f114 f41 1"/>
                <a:gd name="f149" fmla="*/ f116 f42 1"/>
                <a:gd name="f150" fmla="*/ f115 f42 1"/>
                <a:gd name="f151" fmla="*/ f117 f41 1"/>
                <a:gd name="f152" fmla="*/ f118 f42 1"/>
                <a:gd name="f153" fmla="*/ f119 f41 1"/>
                <a:gd name="f154" fmla="*/ f120 f42 1"/>
                <a:gd name="f155" fmla="*/ f121 f41 1"/>
                <a:gd name="f156" fmla="*/ f122 f42 1"/>
                <a:gd name="f157" fmla="*/ f123 f41 1"/>
                <a:gd name="f158" fmla="*/ f124 f42 1"/>
                <a:gd name="f159" fmla="*/ f125 f41 1"/>
                <a:gd name="f160" fmla="*/ f126 f42 1"/>
                <a:gd name="f161" fmla="*/ f127 f41 1"/>
                <a:gd name="f162" fmla="*/ f128 f42 1"/>
                <a:gd name="f163" fmla="*/ f129 f41 1"/>
                <a:gd name="f164" fmla="*/ f130 f42 1"/>
                <a:gd name="f165" fmla="*/ f131 f41 1"/>
                <a:gd name="f166" fmla="*/ f132 f42 1"/>
                <a:gd name="f167" fmla="*/ f133 f41 1"/>
                <a:gd name="f168" fmla="*/ f134 f41 1"/>
                <a:gd name="f169" fmla="*/ f135 f41 1"/>
                <a:gd name="f170" fmla="*/ f136 f41 1"/>
                <a:gd name="f171" fmla="*/ f137 f41 1"/>
                <a:gd name="f172" fmla="*/ f138 f42 1"/>
                <a:gd name="f173" fmla="*/ f139 f41 1"/>
                <a:gd name="f174" fmla="*/ f140 f42 1"/>
                <a:gd name="f175" fmla="*/ f141 f41 1"/>
                <a:gd name="f176" fmla="*/ f142 f42 1"/>
                <a:gd name="f177" fmla="*/ f143 f41 1"/>
                <a:gd name="f178" fmla="*/ f144 f42 1"/>
                <a:gd name="f179" fmla="*/ f145 f41 1"/>
                <a:gd name="f180" fmla="*/ f14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51" y="f152"/>
                </a:cxn>
                <a:cxn ang="f82">
                  <a:pos x="f153" y="f154"/>
                </a:cxn>
                <a:cxn ang="f82">
                  <a:pos x="f155" y="f156"/>
                </a:cxn>
                <a:cxn ang="f82">
                  <a:pos x="f157" y="f158"/>
                </a:cxn>
                <a:cxn ang="f82">
                  <a:pos x="f157" y="f158"/>
                </a:cxn>
                <a:cxn ang="f82">
                  <a:pos x="f159" y="f160"/>
                </a:cxn>
                <a:cxn ang="f82">
                  <a:pos x="f161" y="f162"/>
                </a:cxn>
                <a:cxn ang="f82">
                  <a:pos x="f163" y="f164"/>
                </a:cxn>
                <a:cxn ang="f82">
                  <a:pos x="f165" y="f166"/>
                </a:cxn>
                <a:cxn ang="f82">
                  <a:pos x="f167" y="f166"/>
                </a:cxn>
                <a:cxn ang="f82">
                  <a:pos x="f168" y="f166"/>
                </a:cxn>
                <a:cxn ang="f82">
                  <a:pos x="f168" y="f166"/>
                </a:cxn>
                <a:cxn ang="f82">
                  <a:pos x="f169" y="f166"/>
                </a:cxn>
                <a:cxn ang="f82">
                  <a:pos x="f170" y="f166"/>
                </a:cxn>
                <a:cxn ang="f82">
                  <a:pos x="f171" y="f172"/>
                </a:cxn>
                <a:cxn ang="f82">
                  <a:pos x="f173" y="f174"/>
                </a:cxn>
                <a:cxn ang="f82">
                  <a:pos x="f175" y="f176"/>
                </a:cxn>
                <a:cxn ang="f82">
                  <a:pos x="f175" y="f176"/>
                </a:cxn>
                <a:cxn ang="f82">
                  <a:pos x="f177" y="f178"/>
                </a:cxn>
                <a:cxn ang="f82">
                  <a:pos x="f179" y="f180"/>
                </a:cxn>
              </a:cxnLst>
              <a:rect l="f147" t="f150" r="f148" b="f149"/>
              <a:pathLst>
                <a:path w="402950" h="321621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1"/>
                  </a:lnTo>
                  <a:lnTo>
                    <a:pt x="f23" y="f21"/>
                  </a:lnTo>
                  <a:lnTo>
                    <a:pt x="f23" y="f21"/>
                  </a:lnTo>
                  <a:lnTo>
                    <a:pt x="f24" y="f21"/>
                  </a:lnTo>
                  <a:lnTo>
                    <a:pt x="f25" y="f21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6" name="Freeform: Shape 1169">
              <a:extLst>
                <a:ext uri="{FF2B5EF4-FFF2-40B4-BE49-F238E27FC236}">
                  <a16:creationId xmlns:a16="http://schemas.microsoft.com/office/drawing/2014/main" id="{53F808F1-5BAA-77D5-CABF-DB82E7915A46}"/>
                </a:ext>
              </a:extLst>
            </p:cNvPr>
            <p:cNvSpPr/>
            <p:nvPr/>
          </p:nvSpPr>
          <p:spPr>
            <a:xfrm>
              <a:off x="10288581" y="1687086"/>
              <a:ext cx="390457" cy="2868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0456"/>
                <a:gd name="f7" fmla="val 286885"/>
                <a:gd name="f8" fmla="val 178179"/>
                <a:gd name="f9" fmla="val 223903"/>
                <a:gd name="f10" fmla="val 1874"/>
                <a:gd name="f11" fmla="val 223478"/>
                <a:gd name="f12" fmla="val 1283"/>
                <a:gd name="f13" fmla="val 223103"/>
                <a:gd name="f14" fmla="val 656"/>
                <a:gd name="f15" fmla="val 222779"/>
                <a:gd name="f16" fmla="val 105958"/>
                <a:gd name="f17" fmla="val 167178"/>
                <a:gd name="f18" fmla="val 286886"/>
                <a:gd name="f19" fmla="+- 0 0 -90"/>
                <a:gd name="f20" fmla="*/ f3 1 390456"/>
                <a:gd name="f21" fmla="*/ f4 1 28688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90456"/>
                <a:gd name="f30" fmla="*/ f26 1 286885"/>
                <a:gd name="f31" fmla="*/ 390456 f27 1"/>
                <a:gd name="f32" fmla="*/ 178179 f26 1"/>
                <a:gd name="f33" fmla="*/ 223903 f27 1"/>
                <a:gd name="f34" fmla="*/ 1874 f26 1"/>
                <a:gd name="f35" fmla="*/ 222779 f27 1"/>
                <a:gd name="f36" fmla="*/ 0 f26 1"/>
                <a:gd name="f37" fmla="*/ 0 f27 1"/>
                <a:gd name="f38" fmla="*/ 105958 f26 1"/>
                <a:gd name="f39" fmla="*/ 167178 f27 1"/>
                <a:gd name="f40" fmla="*/ 286886 f26 1"/>
                <a:gd name="f41" fmla="+- f28 0 f1"/>
                <a:gd name="f42" fmla="*/ f31 1 390456"/>
                <a:gd name="f43" fmla="*/ f32 1 286885"/>
                <a:gd name="f44" fmla="*/ f33 1 390456"/>
                <a:gd name="f45" fmla="*/ f34 1 286885"/>
                <a:gd name="f46" fmla="*/ f35 1 390456"/>
                <a:gd name="f47" fmla="*/ f36 1 286885"/>
                <a:gd name="f48" fmla="*/ f37 1 390456"/>
                <a:gd name="f49" fmla="*/ f38 1 286885"/>
                <a:gd name="f50" fmla="*/ f39 1 390456"/>
                <a:gd name="f51" fmla="*/ f40 1 286885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</a:cxnLst>
              <a:rect l="f66" t="f69" r="f67" b="f68"/>
              <a:pathLst>
                <a:path w="390456" h="286885">
                  <a:moveTo>
                    <a:pt x="f6" y="f8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5"/>
                  </a:cubicBezTo>
                  <a:lnTo>
                    <a:pt x="f15" y="f5"/>
                  </a:lnTo>
                  <a:lnTo>
                    <a:pt x="f5" y="f16"/>
                  </a:lnTo>
                  <a:lnTo>
                    <a:pt x="f17" y="f18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7" name="Freeform: Shape 1170">
              <a:extLst>
                <a:ext uri="{FF2B5EF4-FFF2-40B4-BE49-F238E27FC236}">
                  <a16:creationId xmlns:a16="http://schemas.microsoft.com/office/drawing/2014/main" id="{F6310603-E56F-2105-02EB-F8CA52F73527}"/>
                </a:ext>
              </a:extLst>
            </p:cNvPr>
            <p:cNvSpPr/>
            <p:nvPr/>
          </p:nvSpPr>
          <p:spPr>
            <a:xfrm>
              <a:off x="5872368" y="4136736"/>
              <a:ext cx="393329" cy="1036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330"/>
                <a:gd name="f7" fmla="val 1036711"/>
                <a:gd name="f8" fmla="val 96961"/>
                <a:gd name="f9" fmla="val 204911"/>
                <a:gd name="f10" fmla="val 1036712"/>
                <a:gd name="f11" fmla="val 939875"/>
                <a:gd name="f12" fmla="val 327858"/>
                <a:gd name="f13" fmla="val 622876"/>
                <a:gd name="f14" fmla="val 199289"/>
                <a:gd name="f15" fmla="+- 0 0 -90"/>
                <a:gd name="f16" fmla="*/ f3 1 393330"/>
                <a:gd name="f17" fmla="*/ f4 1 103671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93330"/>
                <a:gd name="f26" fmla="*/ f22 1 1036711"/>
                <a:gd name="f27" fmla="*/ 0 f23 1"/>
                <a:gd name="f28" fmla="*/ 96961 f22 1"/>
                <a:gd name="f29" fmla="*/ 204911 f23 1"/>
                <a:gd name="f30" fmla="*/ 1036712 f22 1"/>
                <a:gd name="f31" fmla="*/ 393330 f23 1"/>
                <a:gd name="f32" fmla="*/ 939875 f22 1"/>
                <a:gd name="f33" fmla="*/ 327858 f23 1"/>
                <a:gd name="f34" fmla="*/ 622876 f22 1"/>
                <a:gd name="f35" fmla="*/ 199289 f23 1"/>
                <a:gd name="f36" fmla="*/ 0 f22 1"/>
                <a:gd name="f37" fmla="+- f24 0 f1"/>
                <a:gd name="f38" fmla="*/ f27 1 393330"/>
                <a:gd name="f39" fmla="*/ f28 1 1036711"/>
                <a:gd name="f40" fmla="*/ f29 1 393330"/>
                <a:gd name="f41" fmla="*/ f30 1 1036711"/>
                <a:gd name="f42" fmla="*/ f31 1 393330"/>
                <a:gd name="f43" fmla="*/ f32 1 1036711"/>
                <a:gd name="f44" fmla="*/ f33 1 393330"/>
                <a:gd name="f45" fmla="*/ f34 1 1036711"/>
                <a:gd name="f46" fmla="*/ f35 1 393330"/>
                <a:gd name="f47" fmla="*/ f36 1 1036711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393330" h="1036711">
                  <a:moveTo>
                    <a:pt x="f5" y="f8"/>
                  </a:moveTo>
                  <a:lnTo>
                    <a:pt x="f9" y="f10"/>
                  </a:lnTo>
                  <a:lnTo>
                    <a:pt x="f6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8" name="Freeform: Shape 1171">
              <a:extLst>
                <a:ext uri="{FF2B5EF4-FFF2-40B4-BE49-F238E27FC236}">
                  <a16:creationId xmlns:a16="http://schemas.microsoft.com/office/drawing/2014/main" id="{B748DFDC-7BC8-B91C-4102-760CC34860EE}"/>
                </a:ext>
              </a:extLst>
            </p:cNvPr>
            <p:cNvSpPr/>
            <p:nvPr/>
          </p:nvSpPr>
          <p:spPr>
            <a:xfrm>
              <a:off x="6080156" y="5186568"/>
              <a:ext cx="941841" cy="1685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1842"/>
                <a:gd name="f7" fmla="val 1685702"/>
                <a:gd name="f8" fmla="val 86463"/>
                <a:gd name="f9" fmla="val 396592"/>
                <a:gd name="f10" fmla="val 98208"/>
                <a:gd name="f11" fmla="val 418083"/>
                <a:gd name="f12" fmla="val 797405"/>
                <a:gd name="f13" fmla="val 1685703"/>
                <a:gd name="f14" fmla="val 941843"/>
                <a:gd name="f15" fmla="+- 0 0 -90"/>
                <a:gd name="f16" fmla="*/ f3 1 941842"/>
                <a:gd name="f17" fmla="*/ f4 1 168570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941842"/>
                <a:gd name="f26" fmla="*/ f22 1 1685702"/>
                <a:gd name="f27" fmla="*/ 86463 f23 1"/>
                <a:gd name="f28" fmla="*/ 396592 f22 1"/>
                <a:gd name="f29" fmla="*/ 98208 f23 1"/>
                <a:gd name="f30" fmla="*/ 418083 f22 1"/>
                <a:gd name="f31" fmla="*/ 797405 f23 1"/>
                <a:gd name="f32" fmla="*/ 1685703 f22 1"/>
                <a:gd name="f33" fmla="*/ 941843 f23 1"/>
                <a:gd name="f34" fmla="*/ 0 f23 1"/>
                <a:gd name="f35" fmla="*/ 0 f22 1"/>
                <a:gd name="f36" fmla="+- f24 0 f1"/>
                <a:gd name="f37" fmla="*/ f27 1 941842"/>
                <a:gd name="f38" fmla="*/ f28 1 1685702"/>
                <a:gd name="f39" fmla="*/ f29 1 941842"/>
                <a:gd name="f40" fmla="*/ f30 1 1685702"/>
                <a:gd name="f41" fmla="*/ f31 1 941842"/>
                <a:gd name="f42" fmla="*/ f32 1 1685702"/>
                <a:gd name="f43" fmla="*/ f33 1 941842"/>
                <a:gd name="f44" fmla="*/ f34 1 941842"/>
                <a:gd name="f45" fmla="*/ f35 1 1685702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5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6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68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941842" h="168570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8C1B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9" name="Freeform: Shape 1172">
              <a:extLst>
                <a:ext uri="{FF2B5EF4-FFF2-40B4-BE49-F238E27FC236}">
                  <a16:creationId xmlns:a16="http://schemas.microsoft.com/office/drawing/2014/main" id="{CF8D82BF-7A98-C54D-D9A6-4EE00E482833}"/>
                </a:ext>
              </a:extLst>
            </p:cNvPr>
            <p:cNvSpPr/>
            <p:nvPr/>
          </p:nvSpPr>
          <p:spPr>
            <a:xfrm>
              <a:off x="6078528" y="5080351"/>
              <a:ext cx="1212604" cy="17921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2601"/>
                <a:gd name="f7" fmla="val 1792160"/>
                <a:gd name="f8" fmla="val 188419"/>
                <a:gd name="f9" fmla="val 96836"/>
                <a:gd name="f10" fmla="val 947341"/>
                <a:gd name="f11" fmla="val 188544"/>
                <a:gd name="f12" fmla="+- 0 0 -90"/>
                <a:gd name="f13" fmla="*/ f3 1 1212601"/>
                <a:gd name="f14" fmla="*/ f4 1 179216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12601"/>
                <a:gd name="f23" fmla="*/ f19 1 1792160"/>
                <a:gd name="f24" fmla="*/ 188419 f20 1"/>
                <a:gd name="f25" fmla="*/ 0 f19 1"/>
                <a:gd name="f26" fmla="*/ 0 f20 1"/>
                <a:gd name="f27" fmla="*/ 96836 f19 1"/>
                <a:gd name="f28" fmla="*/ 947341 f20 1"/>
                <a:gd name="f29" fmla="*/ 1792160 f19 1"/>
                <a:gd name="f30" fmla="*/ 1212601 f20 1"/>
                <a:gd name="f31" fmla="*/ 188544 f20 1"/>
                <a:gd name="f32" fmla="+- f21 0 f1"/>
                <a:gd name="f33" fmla="*/ f24 1 1212601"/>
                <a:gd name="f34" fmla="*/ f25 1 1792160"/>
                <a:gd name="f35" fmla="*/ f26 1 1212601"/>
                <a:gd name="f36" fmla="*/ f27 1 1792160"/>
                <a:gd name="f37" fmla="*/ f28 1 1212601"/>
                <a:gd name="f38" fmla="*/ f29 1 1792160"/>
                <a:gd name="f39" fmla="*/ f30 1 1212601"/>
                <a:gd name="f40" fmla="*/ f31 1 1212601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2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2"/>
                </a:cxn>
                <a:cxn ang="f32">
                  <a:pos x="f64" y="f58"/>
                </a:cxn>
                <a:cxn ang="f32">
                  <a:pos x="f57" y="f58"/>
                </a:cxn>
              </a:cxnLst>
              <a:rect l="f53" t="f56" r="f54" b="f55"/>
              <a:pathLst>
                <a:path w="1212601" h="1792160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11" y="f5"/>
                  </a:lnTo>
                  <a:cubicBezTo>
                    <a:pt x="f11" y="f5"/>
                    <a:pt x="f11" y="f5"/>
                    <a:pt x="f8" y="f5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0" name="Freeform: Shape 1173">
              <a:extLst>
                <a:ext uri="{FF2B5EF4-FFF2-40B4-BE49-F238E27FC236}">
                  <a16:creationId xmlns:a16="http://schemas.microsoft.com/office/drawing/2014/main" id="{6EB11544-3A8B-5133-7D00-E1CF0C097C39}"/>
                </a:ext>
              </a:extLst>
            </p:cNvPr>
            <p:cNvSpPr/>
            <p:nvPr/>
          </p:nvSpPr>
          <p:spPr>
            <a:xfrm>
              <a:off x="9170197" y="2546988"/>
              <a:ext cx="94960" cy="767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959"/>
                <a:gd name="f7" fmla="val 76719"/>
                <a:gd name="f8" fmla="val 50855"/>
                <a:gd name="f9" fmla="val 53102"/>
                <a:gd name="f10" fmla="val 52615"/>
                <a:gd name="f11" fmla="val 525"/>
                <a:gd name="f12" fmla="val 52077"/>
                <a:gd name="f13" fmla="val 987"/>
                <a:gd name="f14" fmla="val 51478"/>
                <a:gd name="f15" fmla="val 1374"/>
                <a:gd name="f16" fmla="val 44731"/>
                <a:gd name="f17" fmla="val 4623"/>
                <a:gd name="f18" fmla="val 26364"/>
                <a:gd name="f19" fmla="val 39983"/>
                <a:gd name="f20" fmla="val 75220"/>
                <a:gd name="f21" fmla="val 40345"/>
                <a:gd name="f22" fmla="val 75670"/>
                <a:gd name="f23" fmla="val 40645"/>
                <a:gd name="f24" fmla="val 76182"/>
                <a:gd name="f25" fmla="val 40858"/>
                <a:gd name="f26" fmla="+- 0 0 -90"/>
                <a:gd name="f27" fmla="*/ f3 1 94959"/>
                <a:gd name="f28" fmla="*/ f4 1 76719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94959"/>
                <a:gd name="f37" fmla="*/ f33 1 76719"/>
                <a:gd name="f38" fmla="*/ 94959 f34 1"/>
                <a:gd name="f39" fmla="*/ 50855 f33 1"/>
                <a:gd name="f40" fmla="*/ 53102 f34 1"/>
                <a:gd name="f41" fmla="*/ 0 f33 1"/>
                <a:gd name="f42" fmla="*/ 51478 f34 1"/>
                <a:gd name="f43" fmla="*/ 1374 f33 1"/>
                <a:gd name="f44" fmla="*/ 44731 f34 1"/>
                <a:gd name="f45" fmla="*/ 4623 f33 1"/>
                <a:gd name="f46" fmla="*/ 0 f34 1"/>
                <a:gd name="f47" fmla="*/ 26364 f33 1"/>
                <a:gd name="f48" fmla="*/ 39983 f34 1"/>
                <a:gd name="f49" fmla="*/ 75220 f33 1"/>
                <a:gd name="f50" fmla="*/ 40858 f34 1"/>
                <a:gd name="f51" fmla="*/ 76719 f33 1"/>
                <a:gd name="f52" fmla="+- f35 0 f1"/>
                <a:gd name="f53" fmla="*/ f38 1 94959"/>
                <a:gd name="f54" fmla="*/ f39 1 76719"/>
                <a:gd name="f55" fmla="*/ f40 1 94959"/>
                <a:gd name="f56" fmla="*/ f41 1 76719"/>
                <a:gd name="f57" fmla="*/ f42 1 94959"/>
                <a:gd name="f58" fmla="*/ f43 1 76719"/>
                <a:gd name="f59" fmla="*/ f44 1 94959"/>
                <a:gd name="f60" fmla="*/ f45 1 76719"/>
                <a:gd name="f61" fmla="*/ f46 1 94959"/>
                <a:gd name="f62" fmla="*/ f47 1 76719"/>
                <a:gd name="f63" fmla="*/ f48 1 94959"/>
                <a:gd name="f64" fmla="*/ f49 1 76719"/>
                <a:gd name="f65" fmla="*/ f50 1 94959"/>
                <a:gd name="f66" fmla="*/ f51 1 76719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6"/>
                <a:gd name="f76" fmla="*/ f58 1 f37"/>
                <a:gd name="f77" fmla="*/ f59 1 f36"/>
                <a:gd name="f78" fmla="*/ f60 1 f37"/>
                <a:gd name="f79" fmla="*/ f61 1 f36"/>
                <a:gd name="f80" fmla="*/ f62 1 f37"/>
                <a:gd name="f81" fmla="*/ f63 1 f36"/>
                <a:gd name="f82" fmla="*/ f64 1 f37"/>
                <a:gd name="f83" fmla="*/ f65 1 f36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7 1"/>
                <a:gd name="f94" fmla="*/ f76 f28 1"/>
                <a:gd name="f95" fmla="*/ f77 f27 1"/>
                <a:gd name="f96" fmla="*/ f78 f28 1"/>
                <a:gd name="f97" fmla="*/ f79 f27 1"/>
                <a:gd name="f98" fmla="*/ f80 f28 1"/>
                <a:gd name="f99" fmla="*/ f81 f27 1"/>
                <a:gd name="f100" fmla="*/ f82 f28 1"/>
                <a:gd name="f101" fmla="*/ f83 f27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9" y="f100"/>
                </a:cxn>
                <a:cxn ang="f52">
                  <a:pos x="f99" y="f100"/>
                </a:cxn>
                <a:cxn ang="f52">
                  <a:pos x="f101" y="f102"/>
                </a:cxn>
                <a:cxn ang="f52">
                  <a:pos x="f101" y="f102"/>
                </a:cxn>
              </a:cxnLst>
              <a:rect l="f85" t="f88" r="f86" b="f87"/>
              <a:pathLst>
                <a:path w="94959" h="76719">
                  <a:moveTo>
                    <a:pt x="f6" y="f8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5" y="f18"/>
                  </a:lnTo>
                  <a:lnTo>
                    <a:pt x="f19" y="f20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7"/>
                  </a:cubicBezTo>
                  <a:lnTo>
                    <a:pt x="f25" y="f7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1" name="Freeform: Shape 1174">
              <a:extLst>
                <a:ext uri="{FF2B5EF4-FFF2-40B4-BE49-F238E27FC236}">
                  <a16:creationId xmlns:a16="http://schemas.microsoft.com/office/drawing/2014/main" id="{FC6CB57B-D8E1-509F-A429-18EA72F19CB9}"/>
                </a:ext>
              </a:extLst>
            </p:cNvPr>
            <p:cNvSpPr/>
            <p:nvPr/>
          </p:nvSpPr>
          <p:spPr>
            <a:xfrm>
              <a:off x="9763807" y="1756681"/>
              <a:ext cx="428186" cy="2521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189"/>
                <a:gd name="f7" fmla="val 252149"/>
                <a:gd name="f8" fmla="val 203919"/>
                <a:gd name="f9" fmla="val 42732"/>
                <a:gd name="f10" fmla="val 428190"/>
                <a:gd name="f11" fmla="val 67723"/>
                <a:gd name="f12" fmla="val 428115"/>
                <a:gd name="f13" fmla="val 67061"/>
                <a:gd name="f14" fmla="val 66386"/>
                <a:gd name="f15" fmla="val 65724"/>
                <a:gd name="f16" fmla="val 203419"/>
                <a:gd name="f17" fmla="+- 0 0 -90"/>
                <a:gd name="f18" fmla="*/ f3 1 428189"/>
                <a:gd name="f19" fmla="*/ f4 1 25214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28189"/>
                <a:gd name="f28" fmla="*/ f24 1 252149"/>
                <a:gd name="f29" fmla="*/ 0 f25 1"/>
                <a:gd name="f30" fmla="*/ 203919 f24 1"/>
                <a:gd name="f31" fmla="*/ 42732 f25 1"/>
                <a:gd name="f32" fmla="*/ 252149 f24 1"/>
                <a:gd name="f33" fmla="*/ 428190 f25 1"/>
                <a:gd name="f34" fmla="*/ 67723 f24 1"/>
                <a:gd name="f35" fmla="*/ 65724 f24 1"/>
                <a:gd name="f36" fmla="*/ 0 f24 1"/>
                <a:gd name="f37" fmla="*/ 203419 f24 1"/>
                <a:gd name="f38" fmla="+- f26 0 f1"/>
                <a:gd name="f39" fmla="*/ f29 1 428189"/>
                <a:gd name="f40" fmla="*/ f30 1 252149"/>
                <a:gd name="f41" fmla="*/ f31 1 428189"/>
                <a:gd name="f42" fmla="*/ f32 1 252149"/>
                <a:gd name="f43" fmla="*/ f33 1 428189"/>
                <a:gd name="f44" fmla="*/ f34 1 252149"/>
                <a:gd name="f45" fmla="*/ f35 1 252149"/>
                <a:gd name="f46" fmla="*/ f36 1 252149"/>
                <a:gd name="f47" fmla="*/ f37 1 252149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7"/>
                <a:gd name="f55" fmla="*/ f42 1 f28"/>
                <a:gd name="f56" fmla="*/ f43 1 f27"/>
                <a:gd name="f57" fmla="*/ f44 1 f28"/>
                <a:gd name="f58" fmla="*/ f45 1 f28"/>
                <a:gd name="f59" fmla="*/ f46 1 f28"/>
                <a:gd name="f60" fmla="*/ f47 1 f28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8 1"/>
                <a:gd name="f68" fmla="*/ f55 f19 1"/>
                <a:gd name="f69" fmla="*/ f56 f18 1"/>
                <a:gd name="f70" fmla="*/ f57 f19 1"/>
                <a:gd name="f71" fmla="*/ f58 f19 1"/>
                <a:gd name="f72" fmla="*/ f59 f19 1"/>
                <a:gd name="f73" fmla="*/ f6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69" y="f71"/>
                </a:cxn>
                <a:cxn ang="f38">
                  <a:pos x="f69" y="f72"/>
                </a:cxn>
                <a:cxn ang="f38">
                  <a:pos x="f65" y="f73"/>
                </a:cxn>
              </a:cxnLst>
              <a:rect l="f61" t="f64" r="f62" b="f63"/>
              <a:pathLst>
                <a:path w="428189" h="252149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0" y="f5"/>
                  </a:lnTo>
                  <a:lnTo>
                    <a:pt x="f5" y="f16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2" name="Freeform: Shape 1175">
              <a:extLst>
                <a:ext uri="{FF2B5EF4-FFF2-40B4-BE49-F238E27FC236}">
                  <a16:creationId xmlns:a16="http://schemas.microsoft.com/office/drawing/2014/main" id="{73AE4E60-60D1-051A-22FA-1291677C5E84}"/>
                </a:ext>
              </a:extLst>
            </p:cNvPr>
            <p:cNvSpPr/>
            <p:nvPr/>
          </p:nvSpPr>
          <p:spPr>
            <a:xfrm>
              <a:off x="9763807" y="1965969"/>
              <a:ext cx="46104" cy="362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105"/>
                <a:gd name="f7" fmla="val 362855"/>
                <a:gd name="f8" fmla="val 5998"/>
                <a:gd name="f9" fmla="val 296882"/>
                <a:gd name="f10" fmla="val 308627"/>
                <a:gd name="f11" fmla="val 5948"/>
                <a:gd name="f12" fmla="val 310764"/>
                <a:gd name="f13" fmla="val 5398"/>
                <a:gd name="f14" fmla="val 312863"/>
                <a:gd name="f15" fmla="val 4373"/>
                <a:gd name="f16" fmla="val 314750"/>
                <a:gd name="f17" fmla="val 40233"/>
                <a:gd name="f18" fmla="val 45982"/>
                <a:gd name="f19" fmla="val 6122"/>
                <a:gd name="f20" fmla="val 296382"/>
                <a:gd name="f21" fmla="+- 0 0 -90"/>
                <a:gd name="f22" fmla="*/ f3 1 46105"/>
                <a:gd name="f23" fmla="*/ f4 1 36285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6105"/>
                <a:gd name="f32" fmla="*/ f28 1 362855"/>
                <a:gd name="f33" fmla="*/ 5998 f29 1"/>
                <a:gd name="f34" fmla="*/ 296882 f28 1"/>
                <a:gd name="f35" fmla="*/ 308627 f28 1"/>
                <a:gd name="f36" fmla="*/ 4373 f29 1"/>
                <a:gd name="f37" fmla="*/ 314750 f28 1"/>
                <a:gd name="f38" fmla="*/ 46105 f29 1"/>
                <a:gd name="f39" fmla="*/ 362855 f28 1"/>
                <a:gd name="f40" fmla="*/ 40233 f29 1"/>
                <a:gd name="f41" fmla="*/ 45982 f28 1"/>
                <a:gd name="f42" fmla="*/ 0 f29 1"/>
                <a:gd name="f43" fmla="*/ 0 f28 1"/>
                <a:gd name="f44" fmla="*/ 6122 f29 1"/>
                <a:gd name="f45" fmla="*/ 296382 f28 1"/>
                <a:gd name="f46" fmla="+- f30 0 f1"/>
                <a:gd name="f47" fmla="*/ f33 1 46105"/>
                <a:gd name="f48" fmla="*/ f34 1 362855"/>
                <a:gd name="f49" fmla="*/ f35 1 362855"/>
                <a:gd name="f50" fmla="*/ f36 1 46105"/>
                <a:gd name="f51" fmla="*/ f37 1 362855"/>
                <a:gd name="f52" fmla="*/ f38 1 46105"/>
                <a:gd name="f53" fmla="*/ f39 1 362855"/>
                <a:gd name="f54" fmla="*/ f40 1 46105"/>
                <a:gd name="f55" fmla="*/ f41 1 362855"/>
                <a:gd name="f56" fmla="*/ f42 1 46105"/>
                <a:gd name="f57" fmla="*/ f43 1 362855"/>
                <a:gd name="f58" fmla="*/ f44 1 46105"/>
                <a:gd name="f59" fmla="*/ f45 1 362855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2"/>
                <a:gd name="f67" fmla="*/ f50 1 f31"/>
                <a:gd name="f68" fmla="*/ f51 1 f32"/>
                <a:gd name="f69" fmla="*/ f52 1 f31"/>
                <a:gd name="f70" fmla="*/ f53 1 f32"/>
                <a:gd name="f71" fmla="*/ f54 1 f31"/>
                <a:gd name="f72" fmla="*/ f55 1 f32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3 1"/>
                <a:gd name="f84" fmla="*/ f67 f22 1"/>
                <a:gd name="f85" fmla="*/ f68 f23 1"/>
                <a:gd name="f86" fmla="*/ f69 f22 1"/>
                <a:gd name="f87" fmla="*/ f70 f23 1"/>
                <a:gd name="f88" fmla="*/ f71 f22 1"/>
                <a:gd name="f89" fmla="*/ f72 f23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1" y="f83"/>
                </a:cxn>
                <a:cxn ang="f46">
                  <a:pos x="f84" y="f85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90" y="f91"/>
                </a:cxn>
                <a:cxn ang="f46">
                  <a:pos x="f92" y="f93"/>
                </a:cxn>
                <a:cxn ang="f46">
                  <a:pos x="f92" y="f93"/>
                </a:cxn>
              </a:cxnLst>
              <a:rect l="f77" t="f80" r="f78" b="f79"/>
              <a:pathLst>
                <a:path w="46105" h="362855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6" y="f7"/>
                  </a:lnTo>
                  <a:lnTo>
                    <a:pt x="f17" y="f18"/>
                  </a:lnTo>
                  <a:lnTo>
                    <a:pt x="f5" y="f5"/>
                  </a:lnTo>
                  <a:lnTo>
                    <a:pt x="f19" y="f20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3" name="Freeform: Shape 1176">
              <a:extLst>
                <a:ext uri="{FF2B5EF4-FFF2-40B4-BE49-F238E27FC236}">
                  <a16:creationId xmlns:a16="http://schemas.microsoft.com/office/drawing/2014/main" id="{2B78C363-A2B2-B411-2CEC-BFCF23C99557}"/>
                </a:ext>
              </a:extLst>
            </p:cNvPr>
            <p:cNvSpPr/>
            <p:nvPr/>
          </p:nvSpPr>
          <p:spPr>
            <a:xfrm>
              <a:off x="9309131" y="3160623"/>
              <a:ext cx="52724" cy="879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727"/>
                <a:gd name="f7" fmla="val 87964"/>
                <a:gd name="f8" fmla="val 87965"/>
                <a:gd name="f9" fmla="val 49604"/>
                <a:gd name="f10" fmla="val 7747"/>
                <a:gd name="f11" fmla="val 43232"/>
                <a:gd name="f12" fmla="val 21866"/>
                <a:gd name="f13" fmla="+- 0 0 -90"/>
                <a:gd name="f14" fmla="*/ f3 1 52727"/>
                <a:gd name="f15" fmla="*/ f4 1 8796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2727"/>
                <a:gd name="f24" fmla="*/ f20 1 87964"/>
                <a:gd name="f25" fmla="*/ 52727 f21 1"/>
                <a:gd name="f26" fmla="*/ 87965 f20 1"/>
                <a:gd name="f27" fmla="*/ 49604 f21 1"/>
                <a:gd name="f28" fmla="*/ 7747 f20 1"/>
                <a:gd name="f29" fmla="*/ 43232 f21 1"/>
                <a:gd name="f30" fmla="*/ 0 f20 1"/>
                <a:gd name="f31" fmla="*/ 0 f21 1"/>
                <a:gd name="f32" fmla="*/ 21866 f20 1"/>
                <a:gd name="f33" fmla="+- f22 0 f1"/>
                <a:gd name="f34" fmla="*/ f25 1 52727"/>
                <a:gd name="f35" fmla="*/ f26 1 87964"/>
                <a:gd name="f36" fmla="*/ f27 1 52727"/>
                <a:gd name="f37" fmla="*/ f28 1 87964"/>
                <a:gd name="f38" fmla="*/ f29 1 52727"/>
                <a:gd name="f39" fmla="*/ f30 1 87964"/>
                <a:gd name="f40" fmla="*/ f31 1 52727"/>
                <a:gd name="f41" fmla="*/ f32 1 87964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52727" h="87964">
                  <a:moveTo>
                    <a:pt x="f6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4" name="Freeform: Shape 1177">
              <a:extLst>
                <a:ext uri="{FF2B5EF4-FFF2-40B4-BE49-F238E27FC236}">
                  <a16:creationId xmlns:a16="http://schemas.microsoft.com/office/drawing/2014/main" id="{3A1C643D-0EC0-E585-AAE0-8BCF83566371}"/>
                </a:ext>
              </a:extLst>
            </p:cNvPr>
            <p:cNvSpPr/>
            <p:nvPr/>
          </p:nvSpPr>
          <p:spPr>
            <a:xfrm>
              <a:off x="9298762" y="3093771"/>
              <a:ext cx="40233" cy="688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232"/>
                <a:gd name="f7" fmla="val 68847"/>
                <a:gd name="f8" fmla="val 2999"/>
                <a:gd name="f9" fmla="val 68848"/>
                <a:gd name="f10" fmla="val 40233"/>
                <a:gd name="f11" fmla="val 50105"/>
                <a:gd name="f12" fmla="+- 0 0 -90"/>
                <a:gd name="f13" fmla="*/ f3 1 40232"/>
                <a:gd name="f14" fmla="*/ f4 1 6884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0232"/>
                <a:gd name="f23" fmla="*/ f19 1 68847"/>
                <a:gd name="f24" fmla="*/ 0 f20 1"/>
                <a:gd name="f25" fmla="*/ 0 f19 1"/>
                <a:gd name="f26" fmla="*/ 2999 f20 1"/>
                <a:gd name="f27" fmla="*/ 68848 f19 1"/>
                <a:gd name="f28" fmla="*/ 40233 f20 1"/>
                <a:gd name="f29" fmla="*/ 50105 f19 1"/>
                <a:gd name="f30" fmla="+- f21 0 f1"/>
                <a:gd name="f31" fmla="*/ f24 1 40232"/>
                <a:gd name="f32" fmla="*/ f25 1 68847"/>
                <a:gd name="f33" fmla="*/ f26 1 40232"/>
                <a:gd name="f34" fmla="*/ f27 1 68847"/>
                <a:gd name="f35" fmla="*/ f28 1 40232"/>
                <a:gd name="f36" fmla="*/ f29 1 68847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40232" h="68847">
                  <a:moveTo>
                    <a:pt x="f5" y="f5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DD2A27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5" name="Freeform: Shape 1178">
              <a:extLst>
                <a:ext uri="{FF2B5EF4-FFF2-40B4-BE49-F238E27FC236}">
                  <a16:creationId xmlns:a16="http://schemas.microsoft.com/office/drawing/2014/main" id="{86C1108E-E855-144E-A610-40BAA41A97CA}"/>
                </a:ext>
              </a:extLst>
            </p:cNvPr>
            <p:cNvSpPr/>
            <p:nvPr/>
          </p:nvSpPr>
          <p:spPr>
            <a:xfrm>
              <a:off x="8162254" y="6375589"/>
              <a:ext cx="98334" cy="4966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332"/>
                <a:gd name="f7" fmla="val 496676"/>
                <a:gd name="f8" fmla="val 57600"/>
                <a:gd name="f9" fmla="val 496677"/>
                <a:gd name="f10" fmla="val 51478"/>
                <a:gd name="f11" fmla="val 82342"/>
                <a:gd name="f12" fmla="+- 0 0 -90"/>
                <a:gd name="f13" fmla="*/ f3 1 98332"/>
                <a:gd name="f14" fmla="*/ f4 1 49667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8332"/>
                <a:gd name="f23" fmla="*/ f19 1 496676"/>
                <a:gd name="f24" fmla="*/ 0 f20 1"/>
                <a:gd name="f25" fmla="*/ 0 f19 1"/>
                <a:gd name="f26" fmla="*/ 57600 f20 1"/>
                <a:gd name="f27" fmla="*/ 496677 f19 1"/>
                <a:gd name="f28" fmla="*/ 98332 f20 1"/>
                <a:gd name="f29" fmla="*/ 51478 f20 1"/>
                <a:gd name="f30" fmla="*/ 82342 f19 1"/>
                <a:gd name="f31" fmla="+- f21 0 f1"/>
                <a:gd name="f32" fmla="*/ f24 1 98332"/>
                <a:gd name="f33" fmla="*/ f25 1 496676"/>
                <a:gd name="f34" fmla="*/ f26 1 98332"/>
                <a:gd name="f35" fmla="*/ f27 1 496676"/>
                <a:gd name="f36" fmla="*/ f28 1 98332"/>
                <a:gd name="f37" fmla="*/ f29 1 98332"/>
                <a:gd name="f38" fmla="*/ f30 1 496676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98332" h="496676">
                  <a:moveTo>
                    <a:pt x="f5" y="f5"/>
                  </a:moveTo>
                  <a:lnTo>
                    <a:pt x="f8" y="f9"/>
                  </a:lnTo>
                  <a:lnTo>
                    <a:pt x="f6" y="f9"/>
                  </a:lnTo>
                  <a:lnTo>
                    <a:pt x="f10" y="f11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6" name="Freeform: Shape 1179">
              <a:extLst>
                <a:ext uri="{FF2B5EF4-FFF2-40B4-BE49-F238E27FC236}">
                  <a16:creationId xmlns:a16="http://schemas.microsoft.com/office/drawing/2014/main" id="{C326BA81-8DF8-C102-C56A-CDD090DA14A6}"/>
                </a:ext>
              </a:extLst>
            </p:cNvPr>
            <p:cNvSpPr/>
            <p:nvPr/>
          </p:nvSpPr>
          <p:spPr>
            <a:xfrm>
              <a:off x="8216981" y="6276505"/>
              <a:ext cx="370094" cy="5957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0090"/>
                <a:gd name="f7" fmla="val 595761"/>
                <a:gd name="f8" fmla="val 314364"/>
                <a:gd name="f9" fmla="val 181802"/>
                <a:gd name="f10" fmla="val 46730"/>
                <a:gd name="f11" fmla="val 595762"/>
                <a:gd name="f12" fmla="val 347975"/>
                <a:gd name="f13" fmla="val 359232"/>
                <a:gd name="f14" fmla="+- 0 0 -90"/>
                <a:gd name="f15" fmla="*/ f3 1 370090"/>
                <a:gd name="f16" fmla="*/ f4 1 5957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70090"/>
                <a:gd name="f25" fmla="*/ f21 1 595761"/>
                <a:gd name="f26" fmla="*/ 314364 f22 1"/>
                <a:gd name="f27" fmla="*/ 0 f21 1"/>
                <a:gd name="f28" fmla="*/ 0 f22 1"/>
                <a:gd name="f29" fmla="*/ 181802 f21 1"/>
                <a:gd name="f30" fmla="*/ 46730 f22 1"/>
                <a:gd name="f31" fmla="*/ 595762 f21 1"/>
                <a:gd name="f32" fmla="*/ 370090 f22 1"/>
                <a:gd name="f33" fmla="*/ 347975 f22 1"/>
                <a:gd name="f34" fmla="*/ 359232 f21 1"/>
                <a:gd name="f35" fmla="+- f23 0 f1"/>
                <a:gd name="f36" fmla="*/ f26 1 370090"/>
                <a:gd name="f37" fmla="*/ f27 1 595761"/>
                <a:gd name="f38" fmla="*/ f28 1 370090"/>
                <a:gd name="f39" fmla="*/ f29 1 595761"/>
                <a:gd name="f40" fmla="*/ f30 1 370090"/>
                <a:gd name="f41" fmla="*/ f31 1 595761"/>
                <a:gd name="f42" fmla="*/ f32 1 370090"/>
                <a:gd name="f43" fmla="*/ f33 1 370090"/>
                <a:gd name="f44" fmla="*/ f34 1 595761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370090" h="595761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6" y="f11"/>
                  </a:lnTo>
                  <a:lnTo>
                    <a:pt x="f12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7" name="Freeform: Shape 1180">
              <a:extLst>
                <a:ext uri="{FF2B5EF4-FFF2-40B4-BE49-F238E27FC236}">
                  <a16:creationId xmlns:a16="http://schemas.microsoft.com/office/drawing/2014/main" id="{262E2FD5-5101-7532-1D42-B5F8751B97B9}"/>
                </a:ext>
              </a:extLst>
            </p:cNvPr>
            <p:cNvSpPr/>
            <p:nvPr/>
          </p:nvSpPr>
          <p:spPr>
            <a:xfrm>
              <a:off x="10201750" y="587401"/>
              <a:ext cx="85212" cy="16448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213"/>
                <a:gd name="f7" fmla="val 1644844"/>
                <a:gd name="f8" fmla="val 7372"/>
                <a:gd name="f9" fmla="val 1153165"/>
                <a:gd name="f10" fmla="val 1235008"/>
                <a:gd name="f11" fmla="val 7622"/>
                <a:gd name="f12" fmla="val 1239756"/>
                <a:gd name="f13" fmla="val 4561"/>
                <a:gd name="f14" fmla="val 1244054"/>
                <a:gd name="f15" fmla="val 1245378"/>
                <a:gd name="f16" fmla="val 1555630"/>
                <a:gd name="f17" fmla="val 80341"/>
                <a:gd name="f18" fmla="val 81715"/>
                <a:gd name="f19" fmla="val 1205020"/>
                <a:gd name="f20" fmla="val 79718"/>
                <a:gd name="f21" fmla="val 6247"/>
                <a:gd name="f22" fmla="val 712216"/>
                <a:gd name="f23" fmla="val 1153290"/>
                <a:gd name="f24" fmla="+- 0 0 -90"/>
                <a:gd name="f25" fmla="*/ f3 1 85213"/>
                <a:gd name="f26" fmla="*/ f4 1 1644844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85213"/>
                <a:gd name="f35" fmla="*/ f31 1 1644844"/>
                <a:gd name="f36" fmla="*/ 7372 f32 1"/>
                <a:gd name="f37" fmla="*/ 1153165 f31 1"/>
                <a:gd name="f38" fmla="*/ 1235008 f31 1"/>
                <a:gd name="f39" fmla="*/ 0 f32 1"/>
                <a:gd name="f40" fmla="*/ 1245378 f31 1"/>
                <a:gd name="f41" fmla="*/ 1555630 f31 1"/>
                <a:gd name="f42" fmla="*/ 80341 f32 1"/>
                <a:gd name="f43" fmla="*/ 1644844 f31 1"/>
                <a:gd name="f44" fmla="*/ 81715 f32 1"/>
                <a:gd name="f45" fmla="*/ 1205020 f31 1"/>
                <a:gd name="f46" fmla="*/ 85213 f32 1"/>
                <a:gd name="f47" fmla="*/ 79718 f31 1"/>
                <a:gd name="f48" fmla="*/ 6247 f32 1"/>
                <a:gd name="f49" fmla="*/ 0 f31 1"/>
                <a:gd name="f50" fmla="*/ 712216 f31 1"/>
                <a:gd name="f51" fmla="*/ 1153290 f31 1"/>
                <a:gd name="f52" fmla="+- f33 0 f1"/>
                <a:gd name="f53" fmla="*/ f36 1 85213"/>
                <a:gd name="f54" fmla="*/ f37 1 1644844"/>
                <a:gd name="f55" fmla="*/ f38 1 1644844"/>
                <a:gd name="f56" fmla="*/ f39 1 85213"/>
                <a:gd name="f57" fmla="*/ f40 1 1644844"/>
                <a:gd name="f58" fmla="*/ f41 1 1644844"/>
                <a:gd name="f59" fmla="*/ f42 1 85213"/>
                <a:gd name="f60" fmla="*/ f43 1 1644844"/>
                <a:gd name="f61" fmla="*/ f44 1 85213"/>
                <a:gd name="f62" fmla="*/ f45 1 1644844"/>
                <a:gd name="f63" fmla="*/ f46 1 85213"/>
                <a:gd name="f64" fmla="*/ f47 1 1644844"/>
                <a:gd name="f65" fmla="*/ f48 1 85213"/>
                <a:gd name="f66" fmla="*/ f49 1 1644844"/>
                <a:gd name="f67" fmla="*/ f50 1 1644844"/>
                <a:gd name="f68" fmla="*/ f51 1 1644844"/>
                <a:gd name="f69" fmla="*/ f27 1 f34"/>
                <a:gd name="f70" fmla="*/ f28 1 f34"/>
                <a:gd name="f71" fmla="*/ f27 1 f35"/>
                <a:gd name="f72" fmla="*/ f29 1 f35"/>
                <a:gd name="f73" fmla="*/ f53 1 f34"/>
                <a:gd name="f74" fmla="*/ f54 1 f35"/>
                <a:gd name="f75" fmla="*/ f55 1 f35"/>
                <a:gd name="f76" fmla="*/ f56 1 f34"/>
                <a:gd name="f77" fmla="*/ f57 1 f35"/>
                <a:gd name="f78" fmla="*/ f58 1 f35"/>
                <a:gd name="f79" fmla="*/ f59 1 f34"/>
                <a:gd name="f80" fmla="*/ f60 1 f35"/>
                <a:gd name="f81" fmla="*/ f61 1 f34"/>
                <a:gd name="f82" fmla="*/ f62 1 f35"/>
                <a:gd name="f83" fmla="*/ f63 1 f34"/>
                <a:gd name="f84" fmla="*/ f64 1 f35"/>
                <a:gd name="f85" fmla="*/ f65 1 f34"/>
                <a:gd name="f86" fmla="*/ f66 1 f35"/>
                <a:gd name="f87" fmla="*/ f67 1 f35"/>
                <a:gd name="f88" fmla="*/ f68 1 f35"/>
                <a:gd name="f89" fmla="*/ f69 f25 1"/>
                <a:gd name="f90" fmla="*/ f70 f25 1"/>
                <a:gd name="f91" fmla="*/ f72 f26 1"/>
                <a:gd name="f92" fmla="*/ f71 f26 1"/>
                <a:gd name="f93" fmla="*/ f73 f25 1"/>
                <a:gd name="f94" fmla="*/ f74 f26 1"/>
                <a:gd name="f95" fmla="*/ f75 f26 1"/>
                <a:gd name="f96" fmla="*/ f76 f25 1"/>
                <a:gd name="f97" fmla="*/ f77 f26 1"/>
                <a:gd name="f98" fmla="*/ f78 f26 1"/>
                <a:gd name="f99" fmla="*/ f79 f25 1"/>
                <a:gd name="f100" fmla="*/ f80 f26 1"/>
                <a:gd name="f101" fmla="*/ f81 f25 1"/>
                <a:gd name="f102" fmla="*/ f82 f26 1"/>
                <a:gd name="f103" fmla="*/ f83 f25 1"/>
                <a:gd name="f104" fmla="*/ f84 f26 1"/>
                <a:gd name="f105" fmla="*/ f85 f25 1"/>
                <a:gd name="f106" fmla="*/ f86 f26 1"/>
                <a:gd name="f107" fmla="*/ f87 f26 1"/>
                <a:gd name="f108" fmla="*/ f8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3" y="f94"/>
                </a:cxn>
                <a:cxn ang="f52">
                  <a:pos x="f93" y="f95"/>
                </a:cxn>
                <a:cxn ang="f52">
                  <a:pos x="f96" y="f97"/>
                </a:cxn>
                <a:cxn ang="f52">
                  <a:pos x="f96" y="f98"/>
                </a:cxn>
                <a:cxn ang="f52">
                  <a:pos x="f99" y="f100"/>
                </a:cxn>
                <a:cxn ang="f52">
                  <a:pos x="f101" y="f102"/>
                </a:cxn>
                <a:cxn ang="f52">
                  <a:pos x="f103" y="f104"/>
                </a:cxn>
                <a:cxn ang="f52">
                  <a:pos x="f105" y="f106"/>
                </a:cxn>
                <a:cxn ang="f52">
                  <a:pos x="f105" y="f107"/>
                </a:cxn>
                <a:cxn ang="f52">
                  <a:pos x="f105" y="f108"/>
                </a:cxn>
              </a:cxnLst>
              <a:rect l="f89" t="f92" r="f90" b="f91"/>
              <a:pathLst>
                <a:path w="85213" h="1644844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5" y="f16"/>
                  </a:lnTo>
                  <a:lnTo>
                    <a:pt x="f17" y="f7"/>
                  </a:lnTo>
                  <a:lnTo>
                    <a:pt x="f18" y="f19"/>
                  </a:lnTo>
                  <a:lnTo>
                    <a:pt x="f6" y="f20"/>
                  </a:lnTo>
                  <a:lnTo>
                    <a:pt x="f21" y="f5"/>
                  </a:lnTo>
                  <a:lnTo>
                    <a:pt x="f21" y="f22"/>
                  </a:lnTo>
                  <a:lnTo>
                    <a:pt x="f21" y="f23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8" name="Freeform: Shape 1181">
              <a:extLst>
                <a:ext uri="{FF2B5EF4-FFF2-40B4-BE49-F238E27FC236}">
                  <a16:creationId xmlns:a16="http://schemas.microsoft.com/office/drawing/2014/main" id="{2E938F59-1CD9-5DEC-61DF-960958C457F9}"/>
                </a:ext>
              </a:extLst>
            </p:cNvPr>
            <p:cNvSpPr/>
            <p:nvPr/>
          </p:nvSpPr>
          <p:spPr>
            <a:xfrm>
              <a:off x="9808165" y="1828031"/>
              <a:ext cx="391207" cy="502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1205"/>
                <a:gd name="f7" fmla="val 502549"/>
                <a:gd name="f8" fmla="val 5623"/>
                <a:gd name="f9" fmla="val 502550"/>
                <a:gd name="f10" fmla="val 391206"/>
                <a:gd name="f11" fmla="val 314500"/>
                <a:gd name="f12" fmla="val 4748"/>
                <a:gd name="f13" fmla="val 388645"/>
                <a:gd name="f14" fmla="val 4123"/>
                <a:gd name="f15" fmla="val 386483"/>
                <a:gd name="f16" fmla="val 2374"/>
                <a:gd name="f17" fmla="val 385334"/>
                <a:gd name="f18" fmla="val 184302"/>
                <a:gd name="f19" fmla="+- 0 0 -90"/>
                <a:gd name="f20" fmla="*/ f3 1 391205"/>
                <a:gd name="f21" fmla="*/ f4 1 50254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91205"/>
                <a:gd name="f30" fmla="*/ f26 1 502549"/>
                <a:gd name="f31" fmla="*/ 5623 f27 1"/>
                <a:gd name="f32" fmla="*/ 502550 f26 1"/>
                <a:gd name="f33" fmla="*/ 391206 f27 1"/>
                <a:gd name="f34" fmla="*/ 314500 f26 1"/>
                <a:gd name="f35" fmla="*/ 4748 f26 1"/>
                <a:gd name="f36" fmla="*/ 385334 f27 1"/>
                <a:gd name="f37" fmla="*/ 0 f26 1"/>
                <a:gd name="f38" fmla="*/ 0 f27 1"/>
                <a:gd name="f39" fmla="*/ 184302 f26 1"/>
                <a:gd name="f40" fmla="+- f28 0 f1"/>
                <a:gd name="f41" fmla="*/ f31 1 391205"/>
                <a:gd name="f42" fmla="*/ f32 1 502549"/>
                <a:gd name="f43" fmla="*/ f33 1 391205"/>
                <a:gd name="f44" fmla="*/ f34 1 502549"/>
                <a:gd name="f45" fmla="*/ f35 1 502549"/>
                <a:gd name="f46" fmla="*/ f36 1 391205"/>
                <a:gd name="f47" fmla="*/ f37 1 502549"/>
                <a:gd name="f48" fmla="*/ f38 1 391205"/>
                <a:gd name="f49" fmla="*/ f39 1 502549"/>
                <a:gd name="f50" fmla="*/ f22 1 f29"/>
                <a:gd name="f51" fmla="*/ f23 1 f29"/>
                <a:gd name="f52" fmla="*/ f22 1 f30"/>
                <a:gd name="f53" fmla="*/ f24 1 f30"/>
                <a:gd name="f54" fmla="*/ f41 1 f29"/>
                <a:gd name="f55" fmla="*/ f42 1 f30"/>
                <a:gd name="f56" fmla="*/ f43 1 f29"/>
                <a:gd name="f57" fmla="*/ f44 1 f30"/>
                <a:gd name="f58" fmla="*/ f45 1 f30"/>
                <a:gd name="f59" fmla="*/ f46 1 f29"/>
                <a:gd name="f60" fmla="*/ f47 1 f30"/>
                <a:gd name="f61" fmla="*/ f48 1 f29"/>
                <a:gd name="f62" fmla="*/ f49 1 f30"/>
                <a:gd name="f63" fmla="*/ f50 f20 1"/>
                <a:gd name="f64" fmla="*/ f51 f20 1"/>
                <a:gd name="f65" fmla="*/ f53 f21 1"/>
                <a:gd name="f66" fmla="*/ f52 f21 1"/>
                <a:gd name="f67" fmla="*/ f54 f20 1"/>
                <a:gd name="f68" fmla="*/ f55 f21 1"/>
                <a:gd name="f69" fmla="*/ f56 f20 1"/>
                <a:gd name="f70" fmla="*/ f57 f21 1"/>
                <a:gd name="f71" fmla="*/ f58 f21 1"/>
                <a:gd name="f72" fmla="*/ f59 f20 1"/>
                <a:gd name="f73" fmla="*/ f60 f21 1"/>
                <a:gd name="f74" fmla="*/ f61 f20 1"/>
                <a:gd name="f75" fmla="*/ f62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69" y="f71"/>
                </a:cxn>
                <a:cxn ang="f40">
                  <a:pos x="f72" y="f73"/>
                </a:cxn>
                <a:cxn ang="f40">
                  <a:pos x="f74" y="f75"/>
                </a:cxn>
              </a:cxnLst>
              <a:rect l="f63" t="f66" r="f64" b="f65"/>
              <a:pathLst>
                <a:path w="391205" h="502549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5"/>
                  </a:cubicBezTo>
                  <a:lnTo>
                    <a:pt x="f5" y="f18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9" name="Freeform: Shape 1182">
              <a:extLst>
                <a:ext uri="{FF2B5EF4-FFF2-40B4-BE49-F238E27FC236}">
                  <a16:creationId xmlns:a16="http://schemas.microsoft.com/office/drawing/2014/main" id="{339D753D-1D49-ED2D-58D6-A69E8D6ED4AE}"/>
                </a:ext>
              </a:extLst>
            </p:cNvPr>
            <p:cNvSpPr/>
            <p:nvPr/>
          </p:nvSpPr>
          <p:spPr>
            <a:xfrm>
              <a:off x="9225171" y="2145776"/>
              <a:ext cx="1055921" cy="5480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5918"/>
                <a:gd name="f7" fmla="val 548031"/>
                <a:gd name="f8" fmla="val 586996"/>
                <a:gd name="f9" fmla="val 189425"/>
                <a:gd name="f10" fmla="val 586372"/>
                <a:gd name="f11" fmla="val 541891"/>
                <a:gd name="f12" fmla="val 138070"/>
                <a:gd name="f13" fmla="val 540566"/>
                <a:gd name="f14" fmla="val 139419"/>
                <a:gd name="f15" fmla="val 538779"/>
                <a:gd name="f16" fmla="val 140232"/>
                <a:gd name="f17" fmla="val 536893"/>
                <a:gd name="f18" fmla="val 140319"/>
                <a:gd name="f19" fmla="val 533569"/>
                <a:gd name="f20" fmla="val 140244"/>
                <a:gd name="f21" fmla="val 530595"/>
                <a:gd name="f22" fmla="val 138245"/>
                <a:gd name="f23" fmla="val 529271"/>
                <a:gd name="f24" fmla="val 135196"/>
                <a:gd name="f25" fmla="val 1374"/>
                <a:gd name="f26" fmla="val 390344"/>
                <a:gd name="f27" fmla="val 1874"/>
                <a:gd name="f28" fmla="val 393168"/>
                <a:gd name="f29" fmla="val 1387"/>
                <a:gd name="f30" fmla="val 396080"/>
                <a:gd name="f31" fmla="val 398591"/>
                <a:gd name="f32" fmla="val 43606"/>
                <a:gd name="f33" fmla="val 451445"/>
                <a:gd name="f34" fmla="val 123821"/>
                <a:gd name="f35" fmla="val 548032"/>
                <a:gd name="f36" fmla="val 1055919"/>
                <a:gd name="f37" fmla="val 89839"/>
                <a:gd name="f38" fmla="val 974954"/>
                <a:gd name="f39" fmla="val 587621"/>
                <a:gd name="f40" fmla="val 189050"/>
                <a:gd name="f41" fmla="+- 0 0 -90"/>
                <a:gd name="f42" fmla="*/ f3 1 1055918"/>
                <a:gd name="f43" fmla="*/ f4 1 548031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055918"/>
                <a:gd name="f52" fmla="*/ f48 1 548031"/>
                <a:gd name="f53" fmla="*/ 586996 f49 1"/>
                <a:gd name="f54" fmla="*/ 189425 f48 1"/>
                <a:gd name="f55" fmla="*/ 586372 f49 1"/>
                <a:gd name="f56" fmla="*/ 541891 f49 1"/>
                <a:gd name="f57" fmla="*/ 138070 f48 1"/>
                <a:gd name="f58" fmla="*/ 536893 f49 1"/>
                <a:gd name="f59" fmla="*/ 140319 f48 1"/>
                <a:gd name="f60" fmla="*/ 529271 f49 1"/>
                <a:gd name="f61" fmla="*/ 135196 f48 1"/>
                <a:gd name="f62" fmla="*/ 1374 f49 1"/>
                <a:gd name="f63" fmla="*/ 390344 f48 1"/>
                <a:gd name="f64" fmla="*/ 0 f49 1"/>
                <a:gd name="f65" fmla="*/ 398591 f48 1"/>
                <a:gd name="f66" fmla="*/ 43606 f49 1"/>
                <a:gd name="f67" fmla="*/ 451445 f48 1"/>
                <a:gd name="f68" fmla="*/ 123821 f49 1"/>
                <a:gd name="f69" fmla="*/ 548032 f48 1"/>
                <a:gd name="f70" fmla="*/ 1055919 f49 1"/>
                <a:gd name="f71" fmla="*/ 89839 f48 1"/>
                <a:gd name="f72" fmla="*/ 974954 f49 1"/>
                <a:gd name="f73" fmla="*/ 0 f48 1"/>
                <a:gd name="f74" fmla="*/ 587621 f49 1"/>
                <a:gd name="f75" fmla="*/ 189050 f48 1"/>
                <a:gd name="f76" fmla="+- f50 0 f1"/>
                <a:gd name="f77" fmla="*/ f53 1 1055918"/>
                <a:gd name="f78" fmla="*/ f54 1 548031"/>
                <a:gd name="f79" fmla="*/ f55 1 1055918"/>
                <a:gd name="f80" fmla="*/ f56 1 1055918"/>
                <a:gd name="f81" fmla="*/ f57 1 548031"/>
                <a:gd name="f82" fmla="*/ f58 1 1055918"/>
                <a:gd name="f83" fmla="*/ f59 1 548031"/>
                <a:gd name="f84" fmla="*/ f60 1 1055918"/>
                <a:gd name="f85" fmla="*/ f61 1 548031"/>
                <a:gd name="f86" fmla="*/ f62 1 1055918"/>
                <a:gd name="f87" fmla="*/ f63 1 548031"/>
                <a:gd name="f88" fmla="*/ f64 1 1055918"/>
                <a:gd name="f89" fmla="*/ f65 1 548031"/>
                <a:gd name="f90" fmla="*/ f66 1 1055918"/>
                <a:gd name="f91" fmla="*/ f67 1 548031"/>
                <a:gd name="f92" fmla="*/ f68 1 1055918"/>
                <a:gd name="f93" fmla="*/ f69 1 548031"/>
                <a:gd name="f94" fmla="*/ f70 1 1055918"/>
                <a:gd name="f95" fmla="*/ f71 1 548031"/>
                <a:gd name="f96" fmla="*/ f72 1 1055918"/>
                <a:gd name="f97" fmla="*/ f73 1 548031"/>
                <a:gd name="f98" fmla="*/ f74 1 1055918"/>
                <a:gd name="f99" fmla="*/ f75 1 548031"/>
                <a:gd name="f100" fmla="*/ f44 1 f51"/>
                <a:gd name="f101" fmla="*/ f45 1 f51"/>
                <a:gd name="f102" fmla="*/ f44 1 f52"/>
                <a:gd name="f103" fmla="*/ f46 1 f52"/>
                <a:gd name="f104" fmla="*/ f77 1 f51"/>
                <a:gd name="f105" fmla="*/ f78 1 f52"/>
                <a:gd name="f106" fmla="*/ f79 1 f51"/>
                <a:gd name="f107" fmla="*/ f80 1 f51"/>
                <a:gd name="f108" fmla="*/ f81 1 f52"/>
                <a:gd name="f109" fmla="*/ f82 1 f51"/>
                <a:gd name="f110" fmla="*/ f83 1 f52"/>
                <a:gd name="f111" fmla="*/ f84 1 f51"/>
                <a:gd name="f112" fmla="*/ f85 1 f52"/>
                <a:gd name="f113" fmla="*/ f86 1 f51"/>
                <a:gd name="f114" fmla="*/ f87 1 f52"/>
                <a:gd name="f115" fmla="*/ f88 1 f51"/>
                <a:gd name="f116" fmla="*/ f89 1 f52"/>
                <a:gd name="f117" fmla="*/ f90 1 f51"/>
                <a:gd name="f118" fmla="*/ f91 1 f52"/>
                <a:gd name="f119" fmla="*/ f92 1 f51"/>
                <a:gd name="f120" fmla="*/ f93 1 f52"/>
                <a:gd name="f121" fmla="*/ f94 1 f51"/>
                <a:gd name="f122" fmla="*/ f95 1 f52"/>
                <a:gd name="f123" fmla="*/ f96 1 f51"/>
                <a:gd name="f124" fmla="*/ f97 1 f52"/>
                <a:gd name="f125" fmla="*/ f98 1 f51"/>
                <a:gd name="f126" fmla="*/ f99 1 f52"/>
                <a:gd name="f127" fmla="*/ f100 f42 1"/>
                <a:gd name="f128" fmla="*/ f101 f42 1"/>
                <a:gd name="f129" fmla="*/ f103 f43 1"/>
                <a:gd name="f130" fmla="*/ f102 f43 1"/>
                <a:gd name="f131" fmla="*/ f104 f42 1"/>
                <a:gd name="f132" fmla="*/ f105 f43 1"/>
                <a:gd name="f133" fmla="*/ f106 f42 1"/>
                <a:gd name="f134" fmla="*/ f107 f42 1"/>
                <a:gd name="f135" fmla="*/ f108 f43 1"/>
                <a:gd name="f136" fmla="*/ f109 f42 1"/>
                <a:gd name="f137" fmla="*/ f110 f43 1"/>
                <a:gd name="f138" fmla="*/ f111 f42 1"/>
                <a:gd name="f139" fmla="*/ f112 f43 1"/>
                <a:gd name="f140" fmla="*/ f113 f42 1"/>
                <a:gd name="f141" fmla="*/ f114 f43 1"/>
                <a:gd name="f142" fmla="*/ f115 f42 1"/>
                <a:gd name="f143" fmla="*/ f116 f43 1"/>
                <a:gd name="f144" fmla="*/ f117 f42 1"/>
                <a:gd name="f145" fmla="*/ f118 f43 1"/>
                <a:gd name="f146" fmla="*/ f119 f42 1"/>
                <a:gd name="f147" fmla="*/ f120 f43 1"/>
                <a:gd name="f148" fmla="*/ f121 f42 1"/>
                <a:gd name="f149" fmla="*/ f122 f43 1"/>
                <a:gd name="f150" fmla="*/ f123 f42 1"/>
                <a:gd name="f151" fmla="*/ f124 f43 1"/>
                <a:gd name="f152" fmla="*/ f125 f42 1"/>
                <a:gd name="f153" fmla="*/ f126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1" y="f132"/>
                </a:cxn>
                <a:cxn ang="f76">
                  <a:pos x="f133" y="f132"/>
                </a:cxn>
                <a:cxn ang="f76">
                  <a:pos x="f133" y="f132"/>
                </a:cxn>
                <a:cxn ang="f76">
                  <a:pos x="f133" y="f132"/>
                </a:cxn>
                <a:cxn ang="f76">
                  <a:pos x="f134" y="f135"/>
                </a:cxn>
                <a:cxn ang="f76">
                  <a:pos x="f136" y="f137"/>
                </a:cxn>
                <a:cxn ang="f76">
                  <a:pos x="f138" y="f139"/>
                </a:cxn>
                <a:cxn ang="f76">
                  <a:pos x="f140" y="f141"/>
                </a:cxn>
                <a:cxn ang="f76">
                  <a:pos x="f142" y="f143"/>
                </a:cxn>
                <a:cxn ang="f76">
                  <a:pos x="f144" y="f145"/>
                </a:cxn>
                <a:cxn ang="f76">
                  <a:pos x="f146" y="f147"/>
                </a:cxn>
                <a:cxn ang="f76">
                  <a:pos x="f148" y="f149"/>
                </a:cxn>
                <a:cxn ang="f76">
                  <a:pos x="f150" y="f151"/>
                </a:cxn>
                <a:cxn ang="f76">
                  <a:pos x="f152" y="f153"/>
                </a:cxn>
              </a:cxnLst>
              <a:rect l="f127" t="f130" r="f128" b="f129"/>
              <a:pathLst>
                <a:path w="1055918" h="548031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cubicBezTo>
                    <a:pt x="f27" y="f28"/>
                    <a:pt x="f29" y="f30"/>
                    <a:pt x="f5" y="f31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38" y="f5"/>
                  </a:lnTo>
                  <a:lnTo>
                    <a:pt x="f39" y="f40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0" name="Freeform: Shape 1183">
              <a:extLst>
                <a:ext uri="{FF2B5EF4-FFF2-40B4-BE49-F238E27FC236}">
                  <a16:creationId xmlns:a16="http://schemas.microsoft.com/office/drawing/2014/main" id="{916CEDAA-4009-B33E-60DF-4A3D639FD5D2}"/>
                </a:ext>
              </a:extLst>
            </p:cNvPr>
            <p:cNvSpPr/>
            <p:nvPr/>
          </p:nvSpPr>
          <p:spPr>
            <a:xfrm>
              <a:off x="9644862" y="5417719"/>
              <a:ext cx="211656" cy="2932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1658"/>
                <a:gd name="f7" fmla="val 293258"/>
                <a:gd name="f8" fmla="val 2374"/>
                <a:gd name="f9" fmla="val 1749"/>
                <a:gd name="f10" fmla="val 975"/>
                <a:gd name="f11" fmla="val 949"/>
                <a:gd name="f12" fmla="val 1824"/>
                <a:gd name="f13" fmla="val 2499"/>
                <a:gd name="f14" fmla="val 211659"/>
                <a:gd name="f15" fmla="val 287385"/>
                <a:gd name="f16" fmla="+- 0 0 -90"/>
                <a:gd name="f17" fmla="*/ f3 1 211658"/>
                <a:gd name="f18" fmla="*/ f4 1 29325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11658"/>
                <a:gd name="f27" fmla="*/ f23 1 293258"/>
                <a:gd name="f28" fmla="*/ 2374 f24 1"/>
                <a:gd name="f29" fmla="*/ 0 f23 1"/>
                <a:gd name="f30" fmla="*/ 0 f24 1"/>
                <a:gd name="f31" fmla="*/ 2499 f23 1"/>
                <a:gd name="f32" fmla="*/ 211659 f24 1"/>
                <a:gd name="f33" fmla="*/ 293258 f23 1"/>
                <a:gd name="f34" fmla="*/ 287385 f23 1"/>
                <a:gd name="f35" fmla="+- f25 0 f1"/>
                <a:gd name="f36" fmla="*/ f28 1 211658"/>
                <a:gd name="f37" fmla="*/ f29 1 293258"/>
                <a:gd name="f38" fmla="*/ f30 1 211658"/>
                <a:gd name="f39" fmla="*/ f31 1 293258"/>
                <a:gd name="f40" fmla="*/ f32 1 211658"/>
                <a:gd name="f41" fmla="*/ f33 1 293258"/>
                <a:gd name="f42" fmla="*/ f34 1 293258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3"/>
                </a:cxn>
                <a:cxn ang="f35">
                  <a:pos x="f62" y="f64"/>
                </a:cxn>
              </a:cxnLst>
              <a:rect l="f54" t="f57" r="f55" b="f56"/>
              <a:pathLst>
                <a:path w="211658" h="293258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14" y="f7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1" name="Freeform: Shape 1184">
              <a:extLst>
                <a:ext uri="{FF2B5EF4-FFF2-40B4-BE49-F238E27FC236}">
                  <a16:creationId xmlns:a16="http://schemas.microsoft.com/office/drawing/2014/main" id="{8CBA734F-16D5-CE5B-EAB8-195C79DEBF29}"/>
                </a:ext>
              </a:extLst>
            </p:cNvPr>
            <p:cNvSpPr/>
            <p:nvPr/>
          </p:nvSpPr>
          <p:spPr>
            <a:xfrm>
              <a:off x="8617305" y="3968294"/>
              <a:ext cx="1252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12495"/>
                <a:gd name="f8" fmla="val 1124"/>
                <a:gd name="f9" fmla="+- 0 0 -90"/>
                <a:gd name="f10" fmla="*/ f3 1 1249"/>
                <a:gd name="f11" fmla="*/ f4 1 124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49"/>
                <a:gd name="f20" fmla="*/ f16 1 12495"/>
                <a:gd name="f21" fmla="*/ 1249 f17 1"/>
                <a:gd name="f22" fmla="*/ 0 f16 1"/>
                <a:gd name="f23" fmla="*/ 0 f17 1"/>
                <a:gd name="f24" fmla="*/ 1124 f17 1"/>
                <a:gd name="f25" fmla="+- f18 0 f1"/>
                <a:gd name="f26" fmla="*/ f21 1 1249"/>
                <a:gd name="f27" fmla="*/ f22 1 12495"/>
                <a:gd name="f28" fmla="*/ f23 1 1249"/>
                <a:gd name="f29" fmla="*/ f24 1 124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5" y="f43"/>
                </a:cxn>
              </a:cxnLst>
              <a:rect l="f38" t="f41" r="f39" b="f40"/>
              <a:pathLst>
                <a:path w="1249" h="12495">
                  <a:moveTo>
                    <a:pt x="f6" y="f5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2" name="Freeform: Shape 1185">
              <a:extLst>
                <a:ext uri="{FF2B5EF4-FFF2-40B4-BE49-F238E27FC236}">
                  <a16:creationId xmlns:a16="http://schemas.microsoft.com/office/drawing/2014/main" id="{2DBE16ED-676B-F970-DE6E-D169EFBA7EB5}"/>
                </a:ext>
              </a:extLst>
            </p:cNvPr>
            <p:cNvSpPr/>
            <p:nvPr/>
          </p:nvSpPr>
          <p:spPr>
            <a:xfrm>
              <a:off x="8650544" y="3988164"/>
              <a:ext cx="1252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12495"/>
                <a:gd name="f8" fmla="val 1250"/>
                <a:gd name="f9" fmla="val 750"/>
                <a:gd name="f10" fmla="+- 0 0 -90"/>
                <a:gd name="f11" fmla="*/ f3 1 1249"/>
                <a:gd name="f12" fmla="*/ f4 1 1249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49"/>
                <a:gd name="f21" fmla="*/ f17 1 12495"/>
                <a:gd name="f22" fmla="*/ 1250 f18 1"/>
                <a:gd name="f23" fmla="*/ 0 f17 1"/>
                <a:gd name="f24" fmla="*/ 0 f18 1"/>
                <a:gd name="f25" fmla="*/ 750 f18 1"/>
                <a:gd name="f26" fmla="+- f19 0 f1"/>
                <a:gd name="f27" fmla="*/ f22 1 1249"/>
                <a:gd name="f28" fmla="*/ f23 1 12495"/>
                <a:gd name="f29" fmla="*/ f24 1 1249"/>
                <a:gd name="f30" fmla="*/ f25 1 1249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4"/>
                </a:cxn>
                <a:cxn ang="f26">
                  <a:pos x="f46" y="f44"/>
                </a:cxn>
              </a:cxnLst>
              <a:rect l="f39" t="f42" r="f40" b="f41"/>
              <a:pathLst>
                <a:path w="1249" h="12495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3" name="Freeform: Shape 1186">
              <a:extLst>
                <a:ext uri="{FF2B5EF4-FFF2-40B4-BE49-F238E27FC236}">
                  <a16:creationId xmlns:a16="http://schemas.microsoft.com/office/drawing/2014/main" id="{5803B0B1-E506-5D4D-C35C-2BCF33FA25BB}"/>
                </a:ext>
              </a:extLst>
            </p:cNvPr>
            <p:cNvSpPr/>
            <p:nvPr/>
          </p:nvSpPr>
          <p:spPr>
            <a:xfrm>
              <a:off x="9811420" y="5576779"/>
              <a:ext cx="4992" cy="28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97"/>
                <a:gd name="f7" fmla="val 2873"/>
                <a:gd name="f8" fmla="val 4998"/>
                <a:gd name="f9" fmla="val 2874"/>
                <a:gd name="f10" fmla="+- 0 0 -90"/>
                <a:gd name="f11" fmla="*/ f3 1 4997"/>
                <a:gd name="f12" fmla="*/ f4 1 287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997"/>
                <a:gd name="f21" fmla="*/ f17 1 2873"/>
                <a:gd name="f22" fmla="*/ 4998 f18 1"/>
                <a:gd name="f23" fmla="*/ 0 f17 1"/>
                <a:gd name="f24" fmla="*/ 0 f18 1"/>
                <a:gd name="f25" fmla="*/ 2874 f17 1"/>
                <a:gd name="f26" fmla="+- f19 0 f1"/>
                <a:gd name="f27" fmla="*/ f22 1 4997"/>
                <a:gd name="f28" fmla="*/ f23 1 2873"/>
                <a:gd name="f29" fmla="*/ f24 1 4997"/>
                <a:gd name="f30" fmla="*/ f25 1 2873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  <a:cxn ang="f26">
                  <a:pos x="f45" y="f46"/>
                </a:cxn>
                <a:cxn ang="f26">
                  <a:pos x="f43" y="f44"/>
                </a:cxn>
                <a:cxn ang="f26">
                  <a:pos x="f43" y="f44"/>
                </a:cxn>
              </a:cxnLst>
              <a:rect l="f39" t="f42" r="f40" b="f41"/>
              <a:pathLst>
                <a:path w="4997" h="2873">
                  <a:moveTo>
                    <a:pt x="f8" y="f5"/>
                  </a:moveTo>
                  <a:lnTo>
                    <a:pt x="f5" y="f9"/>
                  </a:lnTo>
                  <a:lnTo>
                    <a:pt x="f5" y="f9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4" name="Freeform: Shape 1187">
              <a:extLst>
                <a:ext uri="{FF2B5EF4-FFF2-40B4-BE49-F238E27FC236}">
                  <a16:creationId xmlns:a16="http://schemas.microsoft.com/office/drawing/2014/main" id="{E63DF963-2F6B-F0B3-727E-88C9B02265C2}"/>
                </a:ext>
              </a:extLst>
            </p:cNvPr>
            <p:cNvSpPr/>
            <p:nvPr/>
          </p:nvSpPr>
          <p:spPr>
            <a:xfrm>
              <a:off x="5758872" y="4874190"/>
              <a:ext cx="408233" cy="7424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8238"/>
                <a:gd name="f7" fmla="val 742454"/>
                <a:gd name="f8" fmla="val 407114"/>
                <a:gd name="f9" fmla="val 727460"/>
                <a:gd name="f10" fmla="val 407428"/>
                <a:gd name="f11" fmla="val 727160"/>
                <a:gd name="f12" fmla="val 407817"/>
                <a:gd name="f13" fmla="val 726947"/>
                <a:gd name="f14" fmla="val 408239"/>
                <a:gd name="f15" fmla="val 726835"/>
                <a:gd name="f16" fmla="val 402242"/>
                <a:gd name="f17" fmla="val 699096"/>
                <a:gd name="f18" fmla="val 16658"/>
                <a:gd name="f19" fmla="val 1624"/>
                <a:gd name="f20" fmla="val 18200"/>
                <a:gd name="f21" fmla="val 7010"/>
                <a:gd name="f22" fmla="val 15535"/>
                <a:gd name="f23" fmla="val 12720"/>
                <a:gd name="f24" fmla="val 10411"/>
                <a:gd name="f25" fmla="val 14994"/>
                <a:gd name="f26" fmla="val 5903"/>
                <a:gd name="f27" fmla="val 16119"/>
                <a:gd name="f28" fmla="val 1317"/>
                <a:gd name="f29" fmla="val 13457"/>
                <a:gd name="f30" fmla="val 40"/>
                <a:gd name="f31" fmla="val 8996"/>
                <a:gd name="f32" fmla="val -13"/>
                <a:gd name="f33" fmla="val 9496"/>
                <a:gd name="f34" fmla="val 9996"/>
                <a:gd name="f35" fmla="val 10496"/>
                <a:gd name="f36" fmla="val 403741"/>
                <a:gd name="f37" fmla="val 401296"/>
                <a:gd name="f38" fmla="val 737269"/>
                <a:gd name="f39" fmla="val 402686"/>
                <a:gd name="f40" fmla="val 731096"/>
                <a:gd name="f41" fmla="+- 0 0 -90"/>
                <a:gd name="f42" fmla="*/ f3 1 408238"/>
                <a:gd name="f43" fmla="*/ f4 1 742454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408238"/>
                <a:gd name="f52" fmla="*/ f48 1 742454"/>
                <a:gd name="f53" fmla="*/ 407114 f49 1"/>
                <a:gd name="f54" fmla="*/ 727460 f48 1"/>
                <a:gd name="f55" fmla="*/ 408239 f49 1"/>
                <a:gd name="f56" fmla="*/ 726835 f48 1"/>
                <a:gd name="f57" fmla="*/ 402242 f49 1"/>
                <a:gd name="f58" fmla="*/ 699096 f48 1"/>
                <a:gd name="f59" fmla="*/ 16658 f49 1"/>
                <a:gd name="f60" fmla="*/ 0 f48 1"/>
                <a:gd name="f61" fmla="*/ 1624 f48 1"/>
                <a:gd name="f62" fmla="*/ 10411 f49 1"/>
                <a:gd name="f63" fmla="*/ 14994 f48 1"/>
                <a:gd name="f64" fmla="*/ 40 f49 1"/>
                <a:gd name="f65" fmla="*/ 8996 f48 1"/>
                <a:gd name="f66" fmla="*/ 10496 f48 1"/>
                <a:gd name="f67" fmla="*/ 403741 f49 1"/>
                <a:gd name="f68" fmla="*/ 742454 f48 1"/>
                <a:gd name="f69" fmla="+- f50 0 f1"/>
                <a:gd name="f70" fmla="*/ f53 1 408238"/>
                <a:gd name="f71" fmla="*/ f54 1 742454"/>
                <a:gd name="f72" fmla="*/ f55 1 408238"/>
                <a:gd name="f73" fmla="*/ f56 1 742454"/>
                <a:gd name="f74" fmla="*/ f57 1 408238"/>
                <a:gd name="f75" fmla="*/ f58 1 742454"/>
                <a:gd name="f76" fmla="*/ f59 1 408238"/>
                <a:gd name="f77" fmla="*/ f60 1 742454"/>
                <a:gd name="f78" fmla="*/ f61 1 742454"/>
                <a:gd name="f79" fmla="*/ f62 1 408238"/>
                <a:gd name="f80" fmla="*/ f63 1 742454"/>
                <a:gd name="f81" fmla="*/ f64 1 408238"/>
                <a:gd name="f82" fmla="*/ f65 1 742454"/>
                <a:gd name="f83" fmla="*/ f66 1 742454"/>
                <a:gd name="f84" fmla="*/ f67 1 408238"/>
                <a:gd name="f85" fmla="*/ f68 1 742454"/>
                <a:gd name="f86" fmla="*/ f44 1 f51"/>
                <a:gd name="f87" fmla="*/ f45 1 f51"/>
                <a:gd name="f88" fmla="*/ f44 1 f52"/>
                <a:gd name="f89" fmla="*/ f46 1 f52"/>
                <a:gd name="f90" fmla="*/ f70 1 f51"/>
                <a:gd name="f91" fmla="*/ f71 1 f52"/>
                <a:gd name="f92" fmla="*/ f72 1 f51"/>
                <a:gd name="f93" fmla="*/ f73 1 f52"/>
                <a:gd name="f94" fmla="*/ f74 1 f51"/>
                <a:gd name="f95" fmla="*/ f75 1 f52"/>
                <a:gd name="f96" fmla="*/ f76 1 f51"/>
                <a:gd name="f97" fmla="*/ f77 1 f52"/>
                <a:gd name="f98" fmla="*/ f78 1 f52"/>
                <a:gd name="f99" fmla="*/ f79 1 f51"/>
                <a:gd name="f100" fmla="*/ f80 1 f52"/>
                <a:gd name="f101" fmla="*/ f81 1 f51"/>
                <a:gd name="f102" fmla="*/ f82 1 f52"/>
                <a:gd name="f103" fmla="*/ f83 1 f52"/>
                <a:gd name="f104" fmla="*/ f84 1 f51"/>
                <a:gd name="f105" fmla="*/ f85 1 f52"/>
                <a:gd name="f106" fmla="*/ f86 f42 1"/>
                <a:gd name="f107" fmla="*/ f87 f42 1"/>
                <a:gd name="f108" fmla="*/ f89 f43 1"/>
                <a:gd name="f109" fmla="*/ f88 f43 1"/>
                <a:gd name="f110" fmla="*/ f90 f42 1"/>
                <a:gd name="f111" fmla="*/ f91 f43 1"/>
                <a:gd name="f112" fmla="*/ f92 f42 1"/>
                <a:gd name="f113" fmla="*/ f93 f43 1"/>
                <a:gd name="f114" fmla="*/ f94 f42 1"/>
                <a:gd name="f115" fmla="*/ f95 f43 1"/>
                <a:gd name="f116" fmla="*/ f96 f42 1"/>
                <a:gd name="f117" fmla="*/ f97 f43 1"/>
                <a:gd name="f118" fmla="*/ f98 f43 1"/>
                <a:gd name="f119" fmla="*/ f99 f42 1"/>
                <a:gd name="f120" fmla="*/ f100 f43 1"/>
                <a:gd name="f121" fmla="*/ f101 f42 1"/>
                <a:gd name="f122" fmla="*/ f102 f43 1"/>
                <a:gd name="f123" fmla="*/ f103 f43 1"/>
                <a:gd name="f124" fmla="*/ f104 f42 1"/>
                <a:gd name="f125" fmla="*/ f105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0" y="f111"/>
                </a:cxn>
                <a:cxn ang="f69">
                  <a:pos x="f112" y="f113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6" y="f118"/>
                </a:cxn>
                <a:cxn ang="f69">
                  <a:pos x="f119" y="f120"/>
                </a:cxn>
                <a:cxn ang="f69">
                  <a:pos x="f121" y="f122"/>
                </a:cxn>
                <a:cxn ang="f69">
                  <a:pos x="f121" y="f123"/>
                </a:cxn>
                <a:cxn ang="f69">
                  <a:pos x="f124" y="f125"/>
                </a:cxn>
                <a:cxn ang="f69">
                  <a:pos x="f110" y="f111"/>
                </a:cxn>
              </a:cxnLst>
              <a:rect l="f106" t="f109" r="f107" b="f108"/>
              <a:pathLst>
                <a:path w="408238" h="74245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5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2" y="f34"/>
                    <a:pt x="f30" y="f35"/>
                  </a:cubicBezTo>
                  <a:lnTo>
                    <a:pt x="f36" y="f7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5" name="Freeform: Shape 1188">
              <a:extLst>
                <a:ext uri="{FF2B5EF4-FFF2-40B4-BE49-F238E27FC236}">
                  <a16:creationId xmlns:a16="http://schemas.microsoft.com/office/drawing/2014/main" id="{CD62F06E-F1EF-C689-6551-35DBFA19810B}"/>
                </a:ext>
              </a:extLst>
            </p:cNvPr>
            <p:cNvSpPr/>
            <p:nvPr/>
          </p:nvSpPr>
          <p:spPr>
            <a:xfrm>
              <a:off x="6166119" y="5583655"/>
              <a:ext cx="11740" cy="214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44"/>
                <a:gd name="f7" fmla="val 21491"/>
                <a:gd name="f8" fmla="val 4123"/>
                <a:gd name="f9" fmla="val 16368"/>
                <a:gd name="f10" fmla="val 7468"/>
                <a:gd name="f11" fmla="val 10478"/>
                <a:gd name="f12" fmla="val 18393"/>
                <a:gd name="f13" fmla="val 11745"/>
                <a:gd name="f14" fmla="+- 0 0 -90"/>
                <a:gd name="f15" fmla="*/ f3 1 11744"/>
                <a:gd name="f16" fmla="*/ f4 1 2149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1744"/>
                <a:gd name="f25" fmla="*/ f21 1 21491"/>
                <a:gd name="f26" fmla="*/ 4123 f22 1"/>
                <a:gd name="f27" fmla="*/ 16368 f21 1"/>
                <a:gd name="f28" fmla="*/ 11745 f22 1"/>
                <a:gd name="f29" fmla="*/ 21491 f21 1"/>
                <a:gd name="f30" fmla="*/ 0 f22 1"/>
                <a:gd name="f31" fmla="*/ 0 f21 1"/>
                <a:gd name="f32" fmla="+- f23 0 f1"/>
                <a:gd name="f33" fmla="*/ f26 1 11744"/>
                <a:gd name="f34" fmla="*/ f27 1 21491"/>
                <a:gd name="f35" fmla="*/ f28 1 11744"/>
                <a:gd name="f36" fmla="*/ f29 1 21491"/>
                <a:gd name="f37" fmla="*/ f30 1 11744"/>
                <a:gd name="f38" fmla="*/ f31 1 21491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8"/>
                </a:cxn>
              </a:cxnLst>
              <a:rect l="f49" t="f52" r="f50" b="f51"/>
              <a:pathLst>
                <a:path w="11744" h="21491">
                  <a:moveTo>
                    <a:pt x="f8" y="f9"/>
                  </a:moveTo>
                  <a:cubicBezTo>
                    <a:pt x="f10" y="f9"/>
                    <a:pt x="f11" y="f12"/>
                    <a:pt x="f13" y="f7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6" name="Freeform: Shape 1189">
              <a:extLst>
                <a:ext uri="{FF2B5EF4-FFF2-40B4-BE49-F238E27FC236}">
                  <a16:creationId xmlns:a16="http://schemas.microsoft.com/office/drawing/2014/main" id="{CDCA6878-122E-389B-67A8-3EA631B95EF7}"/>
                </a:ext>
              </a:extLst>
            </p:cNvPr>
            <p:cNvSpPr/>
            <p:nvPr/>
          </p:nvSpPr>
          <p:spPr>
            <a:xfrm>
              <a:off x="9209425" y="6819915"/>
              <a:ext cx="4617" cy="527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22"/>
                <a:gd name="f7" fmla="val 52728"/>
                <a:gd name="f8" fmla="val 999"/>
                <a:gd name="f9" fmla="val 250"/>
                <a:gd name="f10" fmla="val 2374"/>
                <a:gd name="f11" fmla="val 41608"/>
                <a:gd name="f12" fmla="val 2749"/>
                <a:gd name="f13" fmla="val 42271"/>
                <a:gd name="f14" fmla="val 43070"/>
                <a:gd name="f15" fmla="val 43732"/>
                <a:gd name="f16" fmla="val 52729"/>
                <a:gd name="f17" fmla="val 4623"/>
                <a:gd name="f18" fmla="val 1624"/>
                <a:gd name="f19" fmla="+- 0 0 -90"/>
                <a:gd name="f20" fmla="*/ f3 1 4622"/>
                <a:gd name="f21" fmla="*/ f4 1 5272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622"/>
                <a:gd name="f30" fmla="*/ f26 1 52728"/>
                <a:gd name="f31" fmla="*/ 999 f27 1"/>
                <a:gd name="f32" fmla="*/ 250 f26 1"/>
                <a:gd name="f33" fmla="*/ 0 f27 1"/>
                <a:gd name="f34" fmla="*/ 2374 f27 1"/>
                <a:gd name="f35" fmla="*/ 41608 f26 1"/>
                <a:gd name="f36" fmla="*/ 43732 f26 1"/>
                <a:gd name="f37" fmla="*/ 52729 f26 1"/>
                <a:gd name="f38" fmla="*/ 4623 f27 1"/>
                <a:gd name="f39" fmla="*/ 1624 f27 1"/>
                <a:gd name="f40" fmla="*/ 0 f26 1"/>
                <a:gd name="f41" fmla="+- f28 0 f1"/>
                <a:gd name="f42" fmla="*/ f31 1 4622"/>
                <a:gd name="f43" fmla="*/ f32 1 52728"/>
                <a:gd name="f44" fmla="*/ f33 1 4622"/>
                <a:gd name="f45" fmla="*/ f34 1 4622"/>
                <a:gd name="f46" fmla="*/ f35 1 52728"/>
                <a:gd name="f47" fmla="*/ f36 1 52728"/>
                <a:gd name="f48" fmla="*/ f37 1 52728"/>
                <a:gd name="f49" fmla="*/ f38 1 4622"/>
                <a:gd name="f50" fmla="*/ f39 1 4622"/>
                <a:gd name="f51" fmla="*/ f40 1 52728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29"/>
                <a:gd name="f60" fmla="*/ f46 1 f30"/>
                <a:gd name="f61" fmla="*/ f47 1 f30"/>
                <a:gd name="f62" fmla="*/ f48 1 f30"/>
                <a:gd name="f63" fmla="*/ f49 1 f29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0 1"/>
                <a:gd name="f74" fmla="*/ f60 f21 1"/>
                <a:gd name="f75" fmla="*/ f61 f21 1"/>
                <a:gd name="f76" fmla="*/ f62 f21 1"/>
                <a:gd name="f77" fmla="*/ f63 f20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1"/>
                </a:cxn>
                <a:cxn ang="f41">
                  <a:pos x="f72" y="f71"/>
                </a:cxn>
                <a:cxn ang="f41">
                  <a:pos x="f72" y="f71"/>
                </a:cxn>
                <a:cxn ang="f41">
                  <a:pos x="f72" y="f71"/>
                </a:cxn>
                <a:cxn ang="f41">
                  <a:pos x="f73" y="f74"/>
                </a:cxn>
                <a:cxn ang="f41">
                  <a:pos x="f73" y="f75"/>
                </a:cxn>
                <a:cxn ang="f41">
                  <a:pos x="f73" y="f76"/>
                </a:cxn>
                <a:cxn ang="f41">
                  <a:pos x="f77" y="f76"/>
                </a:cxn>
                <a:cxn ang="f41">
                  <a:pos x="f78" y="f79"/>
                </a:cxn>
              </a:cxnLst>
              <a:rect l="f66" t="f69" r="f67" b="f68"/>
              <a:pathLst>
                <a:path w="4622" h="52728">
                  <a:moveTo>
                    <a:pt x="f8" y="f9"/>
                  </a:moveTo>
                  <a:lnTo>
                    <a:pt x="f5" y="f9"/>
                  </a:lnTo>
                  <a:lnTo>
                    <a:pt x="f5" y="f9"/>
                  </a:lnTo>
                  <a:cubicBezTo>
                    <a:pt x="f5" y="f9"/>
                    <a:pt x="f5" y="f9"/>
                    <a:pt x="f5" y="f9"/>
                  </a:cubicBezTo>
                  <a:lnTo>
                    <a:pt x="f5" y="f9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0" y="f16"/>
                  </a:lnTo>
                  <a:lnTo>
                    <a:pt x="f17" y="f16"/>
                  </a:lnTo>
                  <a:lnTo>
                    <a:pt x="f1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7" name="Freeform: Shape 1190">
              <a:extLst>
                <a:ext uri="{FF2B5EF4-FFF2-40B4-BE49-F238E27FC236}">
                  <a16:creationId xmlns:a16="http://schemas.microsoft.com/office/drawing/2014/main" id="{5F703097-F28E-5C14-5BF5-376D573307E4}"/>
                </a:ext>
              </a:extLst>
            </p:cNvPr>
            <p:cNvSpPr/>
            <p:nvPr/>
          </p:nvSpPr>
          <p:spPr>
            <a:xfrm>
              <a:off x="9856893" y="5490688"/>
              <a:ext cx="34482" cy="314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484"/>
                <a:gd name="f7" fmla="val 31487"/>
                <a:gd name="f8" fmla="val 22615"/>
                <a:gd name="f9" fmla="val 14494"/>
                <a:gd name="f10" fmla="val 20616"/>
                <a:gd name="f11" fmla="val 9259"/>
                <a:gd name="f12" fmla="val 22353"/>
                <a:gd name="f13" fmla="val 3336"/>
                <a:gd name="f14" fmla="val 26863"/>
                <a:gd name="f15" fmla="val 999"/>
                <a:gd name="f16" fmla="val 14994"/>
                <a:gd name="f17" fmla="val 15869"/>
                <a:gd name="f18" fmla="val 1324"/>
                <a:gd name="f19" fmla="val 14707"/>
                <a:gd name="f20" fmla="val 2986"/>
                <a:gd name="f21" fmla="val 14007"/>
                <a:gd name="f22" fmla="val 4748"/>
                <a:gd name="f23" fmla="val 13870"/>
                <a:gd name="f24" fmla="val 10171"/>
                <a:gd name="f25" fmla="val 14332"/>
                <a:gd name="f26" fmla="val 14231"/>
                <a:gd name="f27" fmla="val 19055"/>
                <a:gd name="f28" fmla="val 13869"/>
                <a:gd name="f29" fmla="val 24490"/>
                <a:gd name="f30" fmla="val 34485"/>
                <a:gd name="f31" fmla="val 19617"/>
                <a:gd name="f32" fmla="val 30274"/>
                <a:gd name="f33" fmla="val 21691"/>
                <a:gd name="f34" fmla="val 25176"/>
                <a:gd name="f35" fmla="val 19955"/>
                <a:gd name="f36" fmla="val 23115"/>
                <a:gd name="f37" fmla="val 15744"/>
                <a:gd name="f38" fmla="val 22915"/>
                <a:gd name="f39" fmla="val 15344"/>
                <a:gd name="f40" fmla="val 22752"/>
                <a:gd name="f41" fmla="val 14919"/>
                <a:gd name="f42" fmla="+- 0 0 -90"/>
                <a:gd name="f43" fmla="*/ f3 1 34484"/>
                <a:gd name="f44" fmla="*/ f4 1 31487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34484"/>
                <a:gd name="f53" fmla="*/ f49 1 31487"/>
                <a:gd name="f54" fmla="*/ 22615 f50 1"/>
                <a:gd name="f55" fmla="*/ 14494 f49 1"/>
                <a:gd name="f56" fmla="*/ 26863 f50 1"/>
                <a:gd name="f57" fmla="*/ 0 f49 1"/>
                <a:gd name="f58" fmla="*/ 999 f50 1"/>
                <a:gd name="f59" fmla="*/ 14994 f49 1"/>
                <a:gd name="f60" fmla="*/ 0 f50 1"/>
                <a:gd name="f61" fmla="*/ 15869 f49 1"/>
                <a:gd name="f62" fmla="*/ 4748 f50 1"/>
                <a:gd name="f63" fmla="*/ 13870 f49 1"/>
                <a:gd name="f64" fmla="*/ 13869 f50 1"/>
                <a:gd name="f65" fmla="*/ 24490 f49 1"/>
                <a:gd name="f66" fmla="*/ 31487 f49 1"/>
                <a:gd name="f67" fmla="*/ 34485 f50 1"/>
                <a:gd name="f68" fmla="*/ 19617 f49 1"/>
                <a:gd name="f69" fmla="*/ 23115 f50 1"/>
                <a:gd name="f70" fmla="*/ 15744 f49 1"/>
                <a:gd name="f71" fmla="+- f51 0 f1"/>
                <a:gd name="f72" fmla="*/ f54 1 34484"/>
                <a:gd name="f73" fmla="*/ f55 1 31487"/>
                <a:gd name="f74" fmla="*/ f56 1 34484"/>
                <a:gd name="f75" fmla="*/ f57 1 31487"/>
                <a:gd name="f76" fmla="*/ f58 1 34484"/>
                <a:gd name="f77" fmla="*/ f59 1 31487"/>
                <a:gd name="f78" fmla="*/ f60 1 34484"/>
                <a:gd name="f79" fmla="*/ f61 1 31487"/>
                <a:gd name="f80" fmla="*/ f62 1 34484"/>
                <a:gd name="f81" fmla="*/ f63 1 31487"/>
                <a:gd name="f82" fmla="*/ f64 1 34484"/>
                <a:gd name="f83" fmla="*/ f65 1 31487"/>
                <a:gd name="f84" fmla="*/ f66 1 31487"/>
                <a:gd name="f85" fmla="*/ f67 1 34484"/>
                <a:gd name="f86" fmla="*/ f68 1 31487"/>
                <a:gd name="f87" fmla="*/ f69 1 34484"/>
                <a:gd name="f88" fmla="*/ f70 1 31487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2"/>
                <a:gd name="f96" fmla="*/ f75 1 f53"/>
                <a:gd name="f97" fmla="*/ f76 1 f52"/>
                <a:gd name="f98" fmla="*/ f77 1 f53"/>
                <a:gd name="f99" fmla="*/ f78 1 f52"/>
                <a:gd name="f100" fmla="*/ f79 1 f53"/>
                <a:gd name="f101" fmla="*/ f80 1 f52"/>
                <a:gd name="f102" fmla="*/ f81 1 f53"/>
                <a:gd name="f103" fmla="*/ f82 1 f52"/>
                <a:gd name="f104" fmla="*/ f83 1 f53"/>
                <a:gd name="f105" fmla="*/ f84 1 f53"/>
                <a:gd name="f106" fmla="*/ f85 1 f52"/>
                <a:gd name="f107" fmla="*/ f86 1 f53"/>
                <a:gd name="f108" fmla="*/ f87 1 f52"/>
                <a:gd name="f109" fmla="*/ f88 1 f53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3 1"/>
                <a:gd name="f117" fmla="*/ f96 f44 1"/>
                <a:gd name="f118" fmla="*/ f97 f43 1"/>
                <a:gd name="f119" fmla="*/ f98 f44 1"/>
                <a:gd name="f120" fmla="*/ f99 f43 1"/>
                <a:gd name="f121" fmla="*/ f100 f44 1"/>
                <a:gd name="f122" fmla="*/ f101 f43 1"/>
                <a:gd name="f123" fmla="*/ f102 f44 1"/>
                <a:gd name="f124" fmla="*/ f103 f43 1"/>
                <a:gd name="f125" fmla="*/ f104 f44 1"/>
                <a:gd name="f126" fmla="*/ f105 f44 1"/>
                <a:gd name="f127" fmla="*/ f106 f43 1"/>
                <a:gd name="f128" fmla="*/ f107 f44 1"/>
                <a:gd name="f129" fmla="*/ f108 f43 1"/>
                <a:gd name="f130" fmla="*/ f109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6" y="f117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4" y="f126"/>
                </a:cxn>
                <a:cxn ang="f71">
                  <a:pos x="f127" y="f128"/>
                </a:cxn>
                <a:cxn ang="f71">
                  <a:pos x="f129" y="f130"/>
                </a:cxn>
                <a:cxn ang="f71">
                  <a:pos x="f114" y="f115"/>
                </a:cxn>
              </a:cxnLst>
              <a:rect l="f110" t="f113" r="f111" b="f112"/>
              <a:pathLst>
                <a:path w="34484" h="31487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28" y="f7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8" name="Freeform: Shape 1191">
              <a:extLst>
                <a:ext uri="{FF2B5EF4-FFF2-40B4-BE49-F238E27FC236}">
                  <a16:creationId xmlns:a16="http://schemas.microsoft.com/office/drawing/2014/main" id="{DC26651F-B81E-26C8-AE27-5A27D7C3B46F}"/>
                </a:ext>
              </a:extLst>
            </p:cNvPr>
            <p:cNvSpPr/>
            <p:nvPr/>
          </p:nvSpPr>
          <p:spPr>
            <a:xfrm>
              <a:off x="8946288" y="6040599"/>
              <a:ext cx="31235" cy="203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236"/>
                <a:gd name="f7" fmla="val 203543"/>
                <a:gd name="f8" fmla="val 30362"/>
                <a:gd name="f9" fmla="val 199545"/>
                <a:gd name="f10" fmla="val 30849"/>
                <a:gd name="f11" fmla="val 200832"/>
                <a:gd name="f12" fmla="val 31137"/>
                <a:gd name="f13" fmla="val 202182"/>
                <a:gd name="f14" fmla="val 31237"/>
                <a:gd name="f15" fmla="val 203544"/>
                <a:gd name="f16" fmla="val 18742"/>
                <a:gd name="f17" fmla="val 17868"/>
                <a:gd name="f18" fmla="val 12744"/>
                <a:gd name="f19" fmla="val 9121"/>
                <a:gd name="f20" fmla="val 8634"/>
                <a:gd name="f21" fmla="val 11233"/>
                <a:gd name="f22" fmla="val 3586"/>
                <a:gd name="f23" fmla="val 9621"/>
                <a:gd name="f24" fmla="val 1474"/>
                <a:gd name="f25" fmla="val 5498"/>
                <a:gd name="f26" fmla="val 1224"/>
                <a:gd name="f27" fmla="val 5023"/>
                <a:gd name="f28" fmla="val 1025"/>
                <a:gd name="f29" fmla="val 4523"/>
                <a:gd name="f30" fmla="val 875"/>
                <a:gd name="f31" fmla="val 3998"/>
                <a:gd name="f32" fmla="val 337"/>
                <a:gd name="f33" fmla="val 2736"/>
                <a:gd name="f34" fmla="val 37"/>
                <a:gd name="f35" fmla="val 1374"/>
                <a:gd name="f36" fmla="val 13744"/>
                <a:gd name="f37" fmla="val 197546"/>
                <a:gd name="f38" fmla="val 19241"/>
                <a:gd name="f39" fmla="val 194297"/>
                <a:gd name="f40" fmla="val 23527"/>
                <a:gd name="f41" fmla="val 192560"/>
                <a:gd name="f42" fmla="val 28413"/>
                <a:gd name="f43" fmla="val 194635"/>
                <a:gd name="f44" fmla="val 30137"/>
                <a:gd name="f45" fmla="val 198920"/>
                <a:gd name="f46" fmla="val 30225"/>
                <a:gd name="f47" fmla="val 199133"/>
                <a:gd name="f48" fmla="val 30299"/>
                <a:gd name="f49" fmla="val 199333"/>
                <a:gd name="f50" fmla="+- 0 0 -90"/>
                <a:gd name="f51" fmla="*/ f3 1 31236"/>
                <a:gd name="f52" fmla="*/ f4 1 203543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1236"/>
                <a:gd name="f61" fmla="*/ f57 1 203543"/>
                <a:gd name="f62" fmla="*/ 30362 f58 1"/>
                <a:gd name="f63" fmla="*/ 199545 f57 1"/>
                <a:gd name="f64" fmla="*/ 31237 f58 1"/>
                <a:gd name="f65" fmla="*/ 203544 f57 1"/>
                <a:gd name="f66" fmla="*/ 18742 f58 1"/>
                <a:gd name="f67" fmla="*/ 17868 f57 1"/>
                <a:gd name="f68" fmla="*/ 12744 f58 1"/>
                <a:gd name="f69" fmla="*/ 9121 f57 1"/>
                <a:gd name="f70" fmla="*/ 1474 f58 1"/>
                <a:gd name="f71" fmla="*/ 5498 f57 1"/>
                <a:gd name="f72" fmla="*/ 875 f58 1"/>
                <a:gd name="f73" fmla="*/ 3998 f57 1"/>
                <a:gd name="f74" fmla="*/ 0 f58 1"/>
                <a:gd name="f75" fmla="*/ 0 f57 1"/>
                <a:gd name="f76" fmla="*/ 13744 f58 1"/>
                <a:gd name="f77" fmla="*/ 197546 f57 1"/>
                <a:gd name="f78" fmla="*/ 19241 f58 1"/>
                <a:gd name="f79" fmla="*/ 194297 f57 1"/>
                <a:gd name="f80" fmla="*/ 30137 f58 1"/>
                <a:gd name="f81" fmla="*/ 198920 f57 1"/>
                <a:gd name="f82" fmla="+- f59 0 f1"/>
                <a:gd name="f83" fmla="*/ f62 1 31236"/>
                <a:gd name="f84" fmla="*/ f63 1 203543"/>
                <a:gd name="f85" fmla="*/ f64 1 31236"/>
                <a:gd name="f86" fmla="*/ f65 1 203543"/>
                <a:gd name="f87" fmla="*/ f66 1 31236"/>
                <a:gd name="f88" fmla="*/ f67 1 203543"/>
                <a:gd name="f89" fmla="*/ f68 1 31236"/>
                <a:gd name="f90" fmla="*/ f69 1 203543"/>
                <a:gd name="f91" fmla="*/ f70 1 31236"/>
                <a:gd name="f92" fmla="*/ f71 1 203543"/>
                <a:gd name="f93" fmla="*/ f72 1 31236"/>
                <a:gd name="f94" fmla="*/ f73 1 203543"/>
                <a:gd name="f95" fmla="*/ f74 1 31236"/>
                <a:gd name="f96" fmla="*/ f75 1 203543"/>
                <a:gd name="f97" fmla="*/ f76 1 31236"/>
                <a:gd name="f98" fmla="*/ f77 1 203543"/>
                <a:gd name="f99" fmla="*/ f78 1 31236"/>
                <a:gd name="f100" fmla="*/ f79 1 203543"/>
                <a:gd name="f101" fmla="*/ f80 1 31236"/>
                <a:gd name="f102" fmla="*/ f81 1 203543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31236" h="20354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5" y="f5"/>
                  </a:cubicBezTo>
                  <a:lnTo>
                    <a:pt x="f5" y="f5"/>
                  </a:lnTo>
                  <a:lnTo>
                    <a:pt x="f36" y="f3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9" name="Freeform: Shape 1192">
              <a:extLst>
                <a:ext uri="{FF2B5EF4-FFF2-40B4-BE49-F238E27FC236}">
                  <a16:creationId xmlns:a16="http://schemas.microsoft.com/office/drawing/2014/main" id="{3C12C720-7FA4-FC87-A9DC-4D95496FF636}"/>
                </a:ext>
              </a:extLst>
            </p:cNvPr>
            <p:cNvSpPr/>
            <p:nvPr/>
          </p:nvSpPr>
          <p:spPr>
            <a:xfrm>
              <a:off x="8961787" y="6046469"/>
              <a:ext cx="2496" cy="4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99"/>
                <a:gd name="f7" fmla="val 4997"/>
                <a:gd name="f8" fmla="val 2124"/>
                <a:gd name="f9" fmla="val 1250"/>
                <a:gd name="f10" fmla="val 4998"/>
                <a:gd name="f11" fmla="+- 0 0 -90"/>
                <a:gd name="f12" fmla="*/ f3 1 2499"/>
                <a:gd name="f13" fmla="*/ f4 1 499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99"/>
                <a:gd name="f22" fmla="*/ f18 1 4997"/>
                <a:gd name="f23" fmla="*/ 2124 f19 1"/>
                <a:gd name="f24" fmla="*/ 0 f18 1"/>
                <a:gd name="f25" fmla="*/ 0 f19 1"/>
                <a:gd name="f26" fmla="*/ 1250 f18 1"/>
                <a:gd name="f27" fmla="*/ 2499 f19 1"/>
                <a:gd name="f28" fmla="*/ 4998 f18 1"/>
                <a:gd name="f29" fmla="+- f20 0 f1"/>
                <a:gd name="f30" fmla="*/ f23 1 2499"/>
                <a:gd name="f31" fmla="*/ f24 1 4997"/>
                <a:gd name="f32" fmla="*/ f25 1 2499"/>
                <a:gd name="f33" fmla="*/ f26 1 4997"/>
                <a:gd name="f34" fmla="*/ f27 1 2499"/>
                <a:gd name="f35" fmla="*/ f28 1 499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2499" h="4997">
                  <a:moveTo>
                    <a:pt x="f8" y="f5"/>
                  </a:moveTo>
                  <a:lnTo>
                    <a:pt x="f5" y="f9"/>
                  </a:lnTo>
                  <a:lnTo>
                    <a:pt x="f6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0" name="Freeform: Shape 1193">
              <a:extLst>
                <a:ext uri="{FF2B5EF4-FFF2-40B4-BE49-F238E27FC236}">
                  <a16:creationId xmlns:a16="http://schemas.microsoft.com/office/drawing/2014/main" id="{1B8B54C1-0C1F-198F-379E-395369464031}"/>
                </a:ext>
              </a:extLst>
            </p:cNvPr>
            <p:cNvSpPr/>
            <p:nvPr/>
          </p:nvSpPr>
          <p:spPr>
            <a:xfrm>
              <a:off x="8972778" y="6254889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1" name="Freeform: Shape 1194">
              <a:extLst>
                <a:ext uri="{FF2B5EF4-FFF2-40B4-BE49-F238E27FC236}">
                  <a16:creationId xmlns:a16="http://schemas.microsoft.com/office/drawing/2014/main" id="{93831E4D-8A8E-FFA4-7A99-9FCAD1762D77}"/>
                </a:ext>
              </a:extLst>
            </p:cNvPr>
            <p:cNvSpPr/>
            <p:nvPr/>
          </p:nvSpPr>
          <p:spPr>
            <a:xfrm>
              <a:off x="9746571" y="5506059"/>
              <a:ext cx="53602" cy="727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601"/>
                <a:gd name="f7" fmla="val 72721"/>
                <a:gd name="f8" fmla="val 1000"/>
                <a:gd name="f9" fmla="val 1874"/>
                <a:gd name="f10" fmla="val 725"/>
                <a:gd name="f11" fmla="val 2186"/>
                <a:gd name="f12" fmla="val 387"/>
                <a:gd name="f13" fmla="val 2449"/>
                <a:gd name="f14" fmla="val 2624"/>
                <a:gd name="f15" fmla="val 51228"/>
                <a:gd name="f16" fmla="val 51515"/>
                <a:gd name="f17" fmla="val 72159"/>
                <a:gd name="f18" fmla="val 51853"/>
                <a:gd name="f19" fmla="val 71609"/>
                <a:gd name="f20" fmla="val 52227"/>
                <a:gd name="f21" fmla="val 71097"/>
                <a:gd name="f22" fmla="val 52640"/>
                <a:gd name="f23" fmla="val 70734"/>
                <a:gd name="f24" fmla="val 53102"/>
                <a:gd name="f25" fmla="val 70434"/>
                <a:gd name="f26" fmla="val 53602"/>
                <a:gd name="f27" fmla="val 70222"/>
                <a:gd name="f28" fmla="val 2499"/>
                <a:gd name="f29" fmla="val 2212"/>
                <a:gd name="f30" fmla="val 762"/>
                <a:gd name="f31" fmla="val 1687"/>
                <a:gd name="f32" fmla="val 1424"/>
                <a:gd name="f33" fmla="+- 0 0 -90"/>
                <a:gd name="f34" fmla="*/ f3 1 53601"/>
                <a:gd name="f35" fmla="*/ f4 1 7272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53601"/>
                <a:gd name="f44" fmla="*/ f40 1 72721"/>
                <a:gd name="f45" fmla="*/ 1000 f41 1"/>
                <a:gd name="f46" fmla="*/ 1874 f40 1"/>
                <a:gd name="f47" fmla="*/ 0 f41 1"/>
                <a:gd name="f48" fmla="*/ 2624 f40 1"/>
                <a:gd name="f49" fmla="*/ 51228 f41 1"/>
                <a:gd name="f50" fmla="*/ 72721 f40 1"/>
                <a:gd name="f51" fmla="*/ 52227 f41 1"/>
                <a:gd name="f52" fmla="*/ 71097 f40 1"/>
                <a:gd name="f53" fmla="*/ 53602 f41 1"/>
                <a:gd name="f54" fmla="*/ 70222 f40 1"/>
                <a:gd name="f55" fmla="*/ 2499 f41 1"/>
                <a:gd name="f56" fmla="*/ 0 f40 1"/>
                <a:gd name="f57" fmla="+- f42 0 f1"/>
                <a:gd name="f58" fmla="*/ f45 1 53601"/>
                <a:gd name="f59" fmla="*/ f46 1 72721"/>
                <a:gd name="f60" fmla="*/ f47 1 53601"/>
                <a:gd name="f61" fmla="*/ f48 1 72721"/>
                <a:gd name="f62" fmla="*/ f49 1 53601"/>
                <a:gd name="f63" fmla="*/ f50 1 72721"/>
                <a:gd name="f64" fmla="*/ f51 1 53601"/>
                <a:gd name="f65" fmla="*/ f52 1 72721"/>
                <a:gd name="f66" fmla="*/ f53 1 53601"/>
                <a:gd name="f67" fmla="*/ f54 1 72721"/>
                <a:gd name="f68" fmla="*/ f55 1 53601"/>
                <a:gd name="f69" fmla="*/ f56 1 72721"/>
                <a:gd name="f70" fmla="*/ f36 1 f43"/>
                <a:gd name="f71" fmla="*/ f37 1 f43"/>
                <a:gd name="f72" fmla="*/ f36 1 f44"/>
                <a:gd name="f73" fmla="*/ f38 1 f44"/>
                <a:gd name="f74" fmla="*/ f58 1 f43"/>
                <a:gd name="f75" fmla="*/ f59 1 f44"/>
                <a:gd name="f76" fmla="*/ f60 1 f43"/>
                <a:gd name="f77" fmla="*/ f61 1 f44"/>
                <a:gd name="f78" fmla="*/ f62 1 f43"/>
                <a:gd name="f79" fmla="*/ f63 1 f44"/>
                <a:gd name="f80" fmla="*/ f64 1 f43"/>
                <a:gd name="f81" fmla="*/ f65 1 f44"/>
                <a:gd name="f82" fmla="*/ f66 1 f43"/>
                <a:gd name="f83" fmla="*/ f67 1 f44"/>
                <a:gd name="f84" fmla="*/ f68 1 f43"/>
                <a:gd name="f85" fmla="*/ f69 1 f44"/>
                <a:gd name="f86" fmla="*/ f70 f34 1"/>
                <a:gd name="f87" fmla="*/ f71 f34 1"/>
                <a:gd name="f88" fmla="*/ f73 f35 1"/>
                <a:gd name="f89" fmla="*/ f72 f35 1"/>
                <a:gd name="f90" fmla="*/ f74 f34 1"/>
                <a:gd name="f91" fmla="*/ f75 f35 1"/>
                <a:gd name="f92" fmla="*/ f76 f34 1"/>
                <a:gd name="f93" fmla="*/ f77 f35 1"/>
                <a:gd name="f94" fmla="*/ f78 f34 1"/>
                <a:gd name="f95" fmla="*/ f79 f35 1"/>
                <a:gd name="f96" fmla="*/ f80 f34 1"/>
                <a:gd name="f97" fmla="*/ f81 f35 1"/>
                <a:gd name="f98" fmla="*/ f82 f34 1"/>
                <a:gd name="f99" fmla="*/ f83 f35 1"/>
                <a:gd name="f100" fmla="*/ f84 f34 1"/>
                <a:gd name="f101" fmla="*/ f85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0" y="f91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2" y="f93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90" y="f91"/>
                </a:cxn>
              </a:cxnLst>
              <a:rect l="f86" t="f89" r="f87" b="f88"/>
              <a:pathLst>
                <a:path w="53601" h="72721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3"/>
                    <a:pt x="f5" y="f14"/>
                  </a:cubicBezTo>
                  <a:lnTo>
                    <a:pt x="f5" y="f14"/>
                  </a:lnTo>
                  <a:lnTo>
                    <a:pt x="f15" y="f7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5"/>
                  </a:ln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2" name="Freeform: Shape 1195">
              <a:extLst>
                <a:ext uri="{FF2B5EF4-FFF2-40B4-BE49-F238E27FC236}">
                  <a16:creationId xmlns:a16="http://schemas.microsoft.com/office/drawing/2014/main" id="{1D843364-22C2-4225-CE54-62B20F4CC7E0}"/>
                </a:ext>
              </a:extLst>
            </p:cNvPr>
            <p:cNvSpPr/>
            <p:nvPr/>
          </p:nvSpPr>
          <p:spPr>
            <a:xfrm>
              <a:off x="9647614" y="5355247"/>
              <a:ext cx="91458" cy="152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460"/>
                <a:gd name="f7" fmla="val 152439"/>
                <a:gd name="f8" fmla="val 87462"/>
                <a:gd name="f9" fmla="val 85875"/>
                <a:gd name="f10" fmla="val 150390"/>
                <a:gd name="f11" fmla="val 84951"/>
                <a:gd name="f12" fmla="val 147904"/>
                <a:gd name="f13" fmla="val 84838"/>
                <a:gd name="f14" fmla="val 145317"/>
                <a:gd name="f15" fmla="val 137695"/>
                <a:gd name="f16" fmla="val 136821"/>
                <a:gd name="f17" fmla="val 136446"/>
                <a:gd name="f18" fmla="val 84763"/>
                <a:gd name="f19" fmla="val 135533"/>
                <a:gd name="f20" fmla="val 134609"/>
                <a:gd name="f21" fmla="val 133697"/>
                <a:gd name="f22" fmla="val 132947"/>
                <a:gd name="f23" fmla="val 85463"/>
                <a:gd name="f24" fmla="val 132447"/>
                <a:gd name="f25" fmla="val 85713"/>
                <a:gd name="f26" fmla="val 131822"/>
                <a:gd name="f27" fmla="val 85963"/>
                <a:gd name="f28" fmla="val 131198"/>
                <a:gd name="f29" fmla="val 130573"/>
                <a:gd name="f30" fmla="val 86587"/>
                <a:gd name="f31" fmla="val 130073"/>
                <a:gd name="f32" fmla="val 87199"/>
                <a:gd name="f33" fmla="val 129348"/>
                <a:gd name="f34" fmla="val 87924"/>
                <a:gd name="f35" fmla="val 128724"/>
                <a:gd name="f36" fmla="val 88711"/>
                <a:gd name="f37" fmla="val 128199"/>
                <a:gd name="f38" fmla="val 89336"/>
                <a:gd name="f39" fmla="val 127574"/>
                <a:gd name="f40" fmla="val 126324"/>
                <a:gd name="f41" fmla="val 3873"/>
                <a:gd name="f42" fmla="val 874"/>
                <a:gd name="f43" fmla="val 34236"/>
                <a:gd name="f44" fmla="val 86962"/>
                <a:gd name="f45" fmla="val 152189"/>
                <a:gd name="f46" fmla="+- 0 0 -90"/>
                <a:gd name="f47" fmla="*/ f3 1 91460"/>
                <a:gd name="f48" fmla="*/ f4 1 152439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91460"/>
                <a:gd name="f57" fmla="*/ f53 1 152439"/>
                <a:gd name="f58" fmla="*/ 87462 f54 1"/>
                <a:gd name="f59" fmla="*/ 152439 f53 1"/>
                <a:gd name="f60" fmla="*/ 84838 f54 1"/>
                <a:gd name="f61" fmla="*/ 145317 f53 1"/>
                <a:gd name="f62" fmla="*/ 137695 f53 1"/>
                <a:gd name="f63" fmla="*/ 136446 f53 1"/>
                <a:gd name="f64" fmla="*/ 133697 f53 1"/>
                <a:gd name="f65" fmla="*/ 85713 f54 1"/>
                <a:gd name="f66" fmla="*/ 131822 f53 1"/>
                <a:gd name="f67" fmla="*/ 86587 f54 1"/>
                <a:gd name="f68" fmla="*/ 130073 f53 1"/>
                <a:gd name="f69" fmla="*/ 88711 f54 1"/>
                <a:gd name="f70" fmla="*/ 128199 f53 1"/>
                <a:gd name="f71" fmla="*/ 89336 f54 1"/>
                <a:gd name="f72" fmla="*/ 127574 f53 1"/>
                <a:gd name="f73" fmla="*/ 91460 f54 1"/>
                <a:gd name="f74" fmla="*/ 126324 f53 1"/>
                <a:gd name="f75" fmla="*/ 0 f54 1"/>
                <a:gd name="f76" fmla="*/ 0 f53 1"/>
                <a:gd name="f77" fmla="*/ 3873 f53 1"/>
                <a:gd name="f78" fmla="*/ 874 f54 1"/>
                <a:gd name="f79" fmla="*/ 34236 f53 1"/>
                <a:gd name="f80" fmla="*/ 86962 f54 1"/>
                <a:gd name="f81" fmla="*/ 152189 f53 1"/>
                <a:gd name="f82" fmla="+- f55 0 f1"/>
                <a:gd name="f83" fmla="*/ f58 1 91460"/>
                <a:gd name="f84" fmla="*/ f59 1 152439"/>
                <a:gd name="f85" fmla="*/ f60 1 91460"/>
                <a:gd name="f86" fmla="*/ f61 1 152439"/>
                <a:gd name="f87" fmla="*/ f62 1 152439"/>
                <a:gd name="f88" fmla="*/ f63 1 152439"/>
                <a:gd name="f89" fmla="*/ f64 1 152439"/>
                <a:gd name="f90" fmla="*/ f65 1 91460"/>
                <a:gd name="f91" fmla="*/ f66 1 152439"/>
                <a:gd name="f92" fmla="*/ f67 1 91460"/>
                <a:gd name="f93" fmla="*/ f68 1 152439"/>
                <a:gd name="f94" fmla="*/ f69 1 91460"/>
                <a:gd name="f95" fmla="*/ f70 1 152439"/>
                <a:gd name="f96" fmla="*/ f71 1 91460"/>
                <a:gd name="f97" fmla="*/ f72 1 152439"/>
                <a:gd name="f98" fmla="*/ f73 1 91460"/>
                <a:gd name="f99" fmla="*/ f74 1 152439"/>
                <a:gd name="f100" fmla="*/ f75 1 91460"/>
                <a:gd name="f101" fmla="*/ f76 1 152439"/>
                <a:gd name="f102" fmla="*/ f77 1 152439"/>
                <a:gd name="f103" fmla="*/ f78 1 91460"/>
                <a:gd name="f104" fmla="*/ f79 1 152439"/>
                <a:gd name="f105" fmla="*/ f80 1 91460"/>
                <a:gd name="f106" fmla="*/ f81 1 152439"/>
                <a:gd name="f107" fmla="*/ f49 1 f56"/>
                <a:gd name="f108" fmla="*/ f50 1 f56"/>
                <a:gd name="f109" fmla="*/ f49 1 f57"/>
                <a:gd name="f110" fmla="*/ f51 1 f57"/>
                <a:gd name="f111" fmla="*/ f83 1 f56"/>
                <a:gd name="f112" fmla="*/ f84 1 f57"/>
                <a:gd name="f113" fmla="*/ f85 1 f56"/>
                <a:gd name="f114" fmla="*/ f86 1 f57"/>
                <a:gd name="f115" fmla="*/ f87 1 f57"/>
                <a:gd name="f116" fmla="*/ f88 1 f57"/>
                <a:gd name="f117" fmla="*/ f89 1 f57"/>
                <a:gd name="f118" fmla="*/ f90 1 f56"/>
                <a:gd name="f119" fmla="*/ f91 1 f57"/>
                <a:gd name="f120" fmla="*/ f92 1 f56"/>
                <a:gd name="f121" fmla="*/ f93 1 f57"/>
                <a:gd name="f122" fmla="*/ f94 1 f56"/>
                <a:gd name="f123" fmla="*/ f95 1 f57"/>
                <a:gd name="f124" fmla="*/ f96 1 f56"/>
                <a:gd name="f125" fmla="*/ f97 1 f57"/>
                <a:gd name="f126" fmla="*/ f98 1 f56"/>
                <a:gd name="f127" fmla="*/ f99 1 f57"/>
                <a:gd name="f128" fmla="*/ f100 1 f56"/>
                <a:gd name="f129" fmla="*/ f101 1 f57"/>
                <a:gd name="f130" fmla="*/ f102 1 f57"/>
                <a:gd name="f131" fmla="*/ f103 1 f56"/>
                <a:gd name="f132" fmla="*/ f104 1 f57"/>
                <a:gd name="f133" fmla="*/ f105 1 f56"/>
                <a:gd name="f134" fmla="*/ f106 1 f57"/>
                <a:gd name="f135" fmla="*/ f107 f47 1"/>
                <a:gd name="f136" fmla="*/ f108 f47 1"/>
                <a:gd name="f137" fmla="*/ f110 f48 1"/>
                <a:gd name="f138" fmla="*/ f109 f48 1"/>
                <a:gd name="f139" fmla="*/ f111 f47 1"/>
                <a:gd name="f140" fmla="*/ f112 f48 1"/>
                <a:gd name="f141" fmla="*/ f113 f47 1"/>
                <a:gd name="f142" fmla="*/ f114 f48 1"/>
                <a:gd name="f143" fmla="*/ f115 f48 1"/>
                <a:gd name="f144" fmla="*/ f116 f48 1"/>
                <a:gd name="f145" fmla="*/ f117 f48 1"/>
                <a:gd name="f146" fmla="*/ f118 f47 1"/>
                <a:gd name="f147" fmla="*/ f119 f48 1"/>
                <a:gd name="f148" fmla="*/ f120 f47 1"/>
                <a:gd name="f149" fmla="*/ f121 f48 1"/>
                <a:gd name="f150" fmla="*/ f122 f47 1"/>
                <a:gd name="f151" fmla="*/ f123 f48 1"/>
                <a:gd name="f152" fmla="*/ f124 f47 1"/>
                <a:gd name="f153" fmla="*/ f125 f48 1"/>
                <a:gd name="f154" fmla="*/ f126 f47 1"/>
                <a:gd name="f155" fmla="*/ f127 f48 1"/>
                <a:gd name="f156" fmla="*/ f128 f47 1"/>
                <a:gd name="f157" fmla="*/ f129 f48 1"/>
                <a:gd name="f158" fmla="*/ f130 f48 1"/>
                <a:gd name="f159" fmla="*/ f131 f47 1"/>
                <a:gd name="f160" fmla="*/ f132 f48 1"/>
                <a:gd name="f161" fmla="*/ f133 f47 1"/>
                <a:gd name="f162" fmla="*/ f134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1" y="f143"/>
                </a:cxn>
                <a:cxn ang="f82">
                  <a:pos x="f141" y="f144"/>
                </a:cxn>
                <a:cxn ang="f82">
                  <a:pos x="f141" y="f145"/>
                </a:cxn>
                <a:cxn ang="f82">
                  <a:pos x="f146" y="f147"/>
                </a:cxn>
                <a:cxn ang="f82">
                  <a:pos x="f148" y="f149"/>
                </a:cxn>
                <a:cxn ang="f82">
                  <a:pos x="f150" y="f151"/>
                </a:cxn>
                <a:cxn ang="f82">
                  <a:pos x="f152" y="f153"/>
                </a:cxn>
                <a:cxn ang="f82">
                  <a:pos x="f152" y="f153"/>
                </a:cxn>
                <a:cxn ang="f82">
                  <a:pos x="f154" y="f155"/>
                </a:cxn>
                <a:cxn ang="f82">
                  <a:pos x="f156" y="f157"/>
                </a:cxn>
                <a:cxn ang="f82">
                  <a:pos x="f156" y="f158"/>
                </a:cxn>
                <a:cxn ang="f82">
                  <a:pos x="f159" y="f160"/>
                </a:cxn>
                <a:cxn ang="f82">
                  <a:pos x="f161" y="f162"/>
                </a:cxn>
              </a:cxnLst>
              <a:rect l="f135" t="f138" r="f136" b="f137"/>
              <a:pathLst>
                <a:path w="91460" h="152439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cubicBezTo>
                    <a:pt x="f13" y="f15"/>
                    <a:pt x="f13" y="f16"/>
                    <a:pt x="f13" y="f17"/>
                  </a:cubicBezTo>
                  <a:cubicBezTo>
                    <a:pt x="f18" y="f19"/>
                    <a:pt x="f18" y="f20"/>
                    <a:pt x="f13" y="f21"/>
                  </a:cubicBezTo>
                  <a:cubicBezTo>
                    <a:pt x="f13" y="f22"/>
                    <a:pt x="f23" y="f24"/>
                    <a:pt x="f25" y="f26"/>
                  </a:cubicBezTo>
                  <a:cubicBezTo>
                    <a:pt x="f27" y="f28"/>
                    <a:pt x="f25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6" y="f37"/>
                    <a:pt x="f36" y="f37"/>
                    <a:pt x="f38" y="f39"/>
                  </a:cubicBezTo>
                  <a:lnTo>
                    <a:pt x="f38" y="f39"/>
                  </a:lnTo>
                  <a:lnTo>
                    <a:pt x="f6" y="f40"/>
                  </a:lnTo>
                  <a:lnTo>
                    <a:pt x="f5" y="f5"/>
                  </a:lnTo>
                  <a:lnTo>
                    <a:pt x="f5" y="f41"/>
                  </a:lnTo>
                  <a:lnTo>
                    <a:pt x="f42" y="f43"/>
                  </a:lnTo>
                  <a:lnTo>
                    <a:pt x="f44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3" name="Freeform: Shape 1196">
              <a:extLst>
                <a:ext uri="{FF2B5EF4-FFF2-40B4-BE49-F238E27FC236}">
                  <a16:creationId xmlns:a16="http://schemas.microsoft.com/office/drawing/2014/main" id="{E0F70D3B-D9A8-1E55-4AFE-9FDD122F4CA7}"/>
                </a:ext>
              </a:extLst>
            </p:cNvPr>
            <p:cNvSpPr/>
            <p:nvPr/>
          </p:nvSpPr>
          <p:spPr>
            <a:xfrm>
              <a:off x="9748820" y="5505931"/>
              <a:ext cx="12490" cy="1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5"/>
                <a:gd name="f8" fmla="+- 0 0 -90"/>
                <a:gd name="f9" fmla="*/ f3 1 12494"/>
                <a:gd name="f10" fmla="*/ f4 1 12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5"/>
                <a:gd name="f20" fmla="*/ 0 f16 1"/>
                <a:gd name="f21" fmla="*/ 0 f15 1"/>
                <a:gd name="f22" fmla="*/ 125 f15 1"/>
                <a:gd name="f23" fmla="+- f17 0 f1"/>
                <a:gd name="f24" fmla="*/ f20 1 12494"/>
                <a:gd name="f25" fmla="*/ f21 1 125"/>
                <a:gd name="f26" fmla="*/ f22 1 125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39"/>
                </a:cxn>
              </a:cxnLst>
              <a:rect l="f34" t="f37" r="f35" b="f36"/>
              <a:pathLst>
                <a:path w="12494" h="125">
                  <a:moveTo>
                    <a:pt x="f5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4" name="Freeform: Shape 1197">
              <a:extLst>
                <a:ext uri="{FF2B5EF4-FFF2-40B4-BE49-F238E27FC236}">
                  <a16:creationId xmlns:a16="http://schemas.microsoft.com/office/drawing/2014/main" id="{4A7E5CB3-B8A7-772D-4300-DC76A762D70D}"/>
                </a:ext>
              </a:extLst>
            </p:cNvPr>
            <p:cNvSpPr/>
            <p:nvPr/>
          </p:nvSpPr>
          <p:spPr>
            <a:xfrm>
              <a:off x="9750192" y="5500317"/>
              <a:ext cx="54" cy="16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624"/>
                <a:gd name="f8" fmla="val 625"/>
                <a:gd name="f9" fmla="val 75"/>
                <a:gd name="f10" fmla="val 538"/>
                <a:gd name="f11" fmla="val 1087"/>
                <a:gd name="f12" fmla="+- 0 0 -90"/>
                <a:gd name="f13" fmla="*/ f3 1 56"/>
                <a:gd name="f14" fmla="*/ f4 1 162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6"/>
                <a:gd name="f23" fmla="*/ f19 1 1624"/>
                <a:gd name="f24" fmla="*/ 0 f20 1"/>
                <a:gd name="f25" fmla="*/ 1624 f19 1"/>
                <a:gd name="f26" fmla="*/ 0 f19 1"/>
                <a:gd name="f27" fmla="+- f21 0 f1"/>
                <a:gd name="f28" fmla="*/ f24 1 56"/>
                <a:gd name="f29" fmla="*/ f25 1 1624"/>
                <a:gd name="f30" fmla="*/ f26 1 162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6" h="1624">
                  <a:moveTo>
                    <a:pt x="f5" y="f7"/>
                  </a:moveTo>
                  <a:cubicBezTo>
                    <a:pt x="f5" y="f7"/>
                    <a:pt x="f5" y="f8"/>
                    <a:pt x="f5" y="f5"/>
                  </a:cubicBezTo>
                  <a:cubicBezTo>
                    <a:pt x="f9" y="f10"/>
                    <a:pt x="f9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5" name="Freeform: Shape 1198">
              <a:extLst>
                <a:ext uri="{FF2B5EF4-FFF2-40B4-BE49-F238E27FC236}">
                  <a16:creationId xmlns:a16="http://schemas.microsoft.com/office/drawing/2014/main" id="{A1D9D8A5-4B74-527C-5D16-CF9C9D4D09A2}"/>
                </a:ext>
              </a:extLst>
            </p:cNvPr>
            <p:cNvSpPr/>
            <p:nvPr/>
          </p:nvSpPr>
          <p:spPr>
            <a:xfrm>
              <a:off x="9746068" y="5508309"/>
              <a:ext cx="1252" cy="1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1124"/>
                <a:gd name="f8" fmla="val 1250"/>
                <a:gd name="f9" fmla="val 900"/>
                <a:gd name="f10" fmla="val 437"/>
                <a:gd name="f11" fmla="val 475"/>
                <a:gd name="f12" fmla="val 812"/>
                <a:gd name="f13" fmla="val 1125"/>
                <a:gd name="f14" fmla="val 512"/>
                <a:gd name="f15" fmla="val 875"/>
                <a:gd name="f16" fmla="val 950"/>
                <a:gd name="f17" fmla="val 487"/>
                <a:gd name="f18" fmla="+- 0 0 -90"/>
                <a:gd name="f19" fmla="*/ f3 1 1249"/>
                <a:gd name="f20" fmla="*/ f4 1 112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249"/>
                <a:gd name="f29" fmla="*/ f25 1 1124"/>
                <a:gd name="f30" fmla="*/ 1250 f26 1"/>
                <a:gd name="f31" fmla="*/ 0 f25 1"/>
                <a:gd name="f32" fmla="*/ 0 f26 1"/>
                <a:gd name="f33" fmla="*/ 1125 f25 1"/>
                <a:gd name="f34" fmla="+- f27 0 f1"/>
                <a:gd name="f35" fmla="*/ f30 1 1249"/>
                <a:gd name="f36" fmla="*/ f31 1 1124"/>
                <a:gd name="f37" fmla="*/ f32 1 1249"/>
                <a:gd name="f38" fmla="*/ f33 1 1124"/>
                <a:gd name="f39" fmla="*/ f21 1 f28"/>
                <a:gd name="f40" fmla="*/ f22 1 f28"/>
                <a:gd name="f41" fmla="*/ f21 1 f29"/>
                <a:gd name="f42" fmla="*/ f23 1 f29"/>
                <a:gd name="f43" fmla="*/ f35 1 f28"/>
                <a:gd name="f44" fmla="*/ f36 1 f29"/>
                <a:gd name="f45" fmla="*/ f37 1 f28"/>
                <a:gd name="f46" fmla="*/ f38 1 f29"/>
                <a:gd name="f47" fmla="*/ f39 f19 1"/>
                <a:gd name="f48" fmla="*/ f40 f19 1"/>
                <a:gd name="f49" fmla="*/ f42 f20 1"/>
                <a:gd name="f50" fmla="*/ f41 f20 1"/>
                <a:gd name="f51" fmla="*/ f43 f19 1"/>
                <a:gd name="f52" fmla="*/ f44 f20 1"/>
                <a:gd name="f53" fmla="*/ f45 f19 1"/>
                <a:gd name="f54" fmla="*/ f4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1" y="f52"/>
                </a:cxn>
                <a:cxn ang="f34">
                  <a:pos x="f51" y="f52"/>
                </a:cxn>
                <a:cxn ang="f34">
                  <a:pos x="f53" y="f54"/>
                </a:cxn>
                <a:cxn ang="f34">
                  <a:pos x="f51" y="f52"/>
                </a:cxn>
              </a:cxnLst>
              <a:rect l="f47" t="f50" r="f48" b="f49"/>
              <a:pathLst>
                <a:path w="1249" h="1124">
                  <a:moveTo>
                    <a:pt x="f8" y="f5"/>
                  </a:moveTo>
                  <a:cubicBezTo>
                    <a:pt x="f8" y="f5"/>
                    <a:pt x="f8" y="f5"/>
                    <a:pt x="f8" y="f5"/>
                  </a:cubicBezTo>
                  <a:cubicBezTo>
                    <a:pt x="f9" y="f10"/>
                    <a:pt x="f11" y="f12"/>
                    <a:pt x="f5" y="f13"/>
                  </a:cubicBezTo>
                  <a:cubicBezTo>
                    <a:pt x="f14" y="f15"/>
                    <a:pt x="f16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6" name="Freeform: Shape 1199">
              <a:extLst>
                <a:ext uri="{FF2B5EF4-FFF2-40B4-BE49-F238E27FC236}">
                  <a16:creationId xmlns:a16="http://schemas.microsoft.com/office/drawing/2014/main" id="{A61D7483-4345-8CEE-3B97-CA38FD7A444A}"/>
                </a:ext>
              </a:extLst>
            </p:cNvPr>
            <p:cNvSpPr/>
            <p:nvPr/>
          </p:nvSpPr>
          <p:spPr>
            <a:xfrm>
              <a:off x="9811795" y="5576779"/>
              <a:ext cx="6373" cy="59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72"/>
                <a:gd name="f7" fmla="val 5997"/>
                <a:gd name="f8" fmla="val 4998"/>
                <a:gd name="f9" fmla="val 1874"/>
                <a:gd name="f10" fmla="val 4935"/>
                <a:gd name="f11" fmla="val 1249"/>
                <a:gd name="f12" fmla="val 625"/>
                <a:gd name="f13" fmla="val 2999"/>
                <a:gd name="f14" fmla="val 2124"/>
                <a:gd name="f15" fmla="val 3499"/>
                <a:gd name="f16" fmla="val 5835"/>
                <a:gd name="f17" fmla="val 3023"/>
                <a:gd name="f18" fmla="val 5373"/>
                <a:gd name="f19" fmla="val 2486"/>
                <a:gd name="f20" fmla="+- 0 0 -90"/>
                <a:gd name="f21" fmla="*/ f3 1 6372"/>
                <a:gd name="f22" fmla="*/ f4 1 599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6372"/>
                <a:gd name="f31" fmla="*/ f27 1 5997"/>
                <a:gd name="f32" fmla="*/ 4998 f28 1"/>
                <a:gd name="f33" fmla="*/ 1874 f27 1"/>
                <a:gd name="f34" fmla="*/ 0 f27 1"/>
                <a:gd name="f35" fmla="*/ 0 f28 1"/>
                <a:gd name="f36" fmla="*/ 2999 f27 1"/>
                <a:gd name="f37" fmla="*/ 2124 f28 1"/>
                <a:gd name="f38" fmla="*/ 5997 f27 1"/>
                <a:gd name="f39" fmla="*/ 6372 f28 1"/>
                <a:gd name="f40" fmla="*/ 3499 f27 1"/>
                <a:gd name="f41" fmla="+- f29 0 f1"/>
                <a:gd name="f42" fmla="*/ f32 1 6372"/>
                <a:gd name="f43" fmla="*/ f33 1 5997"/>
                <a:gd name="f44" fmla="*/ f34 1 5997"/>
                <a:gd name="f45" fmla="*/ f35 1 6372"/>
                <a:gd name="f46" fmla="*/ f36 1 5997"/>
                <a:gd name="f47" fmla="*/ f37 1 6372"/>
                <a:gd name="f48" fmla="*/ f38 1 5997"/>
                <a:gd name="f49" fmla="*/ f39 1 6372"/>
                <a:gd name="f50" fmla="*/ f40 1 5997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1"/>
                <a:gd name="f58" fmla="*/ f45 1 f30"/>
                <a:gd name="f59" fmla="*/ f46 1 f31"/>
                <a:gd name="f60" fmla="*/ f47 1 f30"/>
                <a:gd name="f61" fmla="*/ f48 1 f31"/>
                <a:gd name="f62" fmla="*/ f49 1 f30"/>
                <a:gd name="f63" fmla="*/ f50 1 f31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2 1"/>
                <a:gd name="f71" fmla="*/ f58 f21 1"/>
                <a:gd name="f72" fmla="*/ f59 f22 1"/>
                <a:gd name="f73" fmla="*/ f60 f21 1"/>
                <a:gd name="f74" fmla="*/ f61 f22 1"/>
                <a:gd name="f75" fmla="*/ f62 f21 1"/>
                <a:gd name="f76" fmla="*/ f63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71" y="f72"/>
                </a:cxn>
                <a:cxn ang="f41">
                  <a:pos x="f73" y="f74"/>
                </a:cxn>
                <a:cxn ang="f41">
                  <a:pos x="f75" y="f76"/>
                </a:cxn>
                <a:cxn ang="f41">
                  <a:pos x="f68" y="f69"/>
                </a:cxn>
              </a:cxnLst>
              <a:rect l="f64" t="f67" r="f65" b="f66"/>
              <a:pathLst>
                <a:path w="6372" h="5997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5" y="f13"/>
                  </a:lnTo>
                  <a:lnTo>
                    <a:pt x="f14" y="f7"/>
                  </a:lnTo>
                  <a:lnTo>
                    <a:pt x="f6" y="f15"/>
                  </a:lnTo>
                  <a:cubicBezTo>
                    <a:pt x="f16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7" name="Freeform: Shape 1200">
              <a:extLst>
                <a:ext uri="{FF2B5EF4-FFF2-40B4-BE49-F238E27FC236}">
                  <a16:creationId xmlns:a16="http://schemas.microsoft.com/office/drawing/2014/main" id="{C0DD9119-8EBD-0A41-CBDD-A8B1FD1C32F5}"/>
                </a:ext>
              </a:extLst>
            </p:cNvPr>
            <p:cNvSpPr/>
            <p:nvPr/>
          </p:nvSpPr>
          <p:spPr>
            <a:xfrm>
              <a:off x="9803794" y="5575535"/>
              <a:ext cx="1499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"/>
                <a:gd name="f7" fmla="val 749"/>
                <a:gd name="f8" fmla="val 750"/>
                <a:gd name="f9" fmla="+- 0 0 -90"/>
                <a:gd name="f10" fmla="*/ f3 1 1499"/>
                <a:gd name="f11" fmla="*/ f4 1 74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499"/>
                <a:gd name="f20" fmla="*/ f16 1 749"/>
                <a:gd name="f21" fmla="*/ 1499 f17 1"/>
                <a:gd name="f22" fmla="*/ 0 f16 1"/>
                <a:gd name="f23" fmla="*/ 0 f17 1"/>
                <a:gd name="f24" fmla="*/ 750 f16 1"/>
                <a:gd name="f25" fmla="+- f18 0 f1"/>
                <a:gd name="f26" fmla="*/ f21 1 1499"/>
                <a:gd name="f27" fmla="*/ f22 1 749"/>
                <a:gd name="f28" fmla="*/ f23 1 1499"/>
                <a:gd name="f29" fmla="*/ f24 1 74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</a:cxnLst>
              <a:rect l="f38" t="f41" r="f39" b="f40"/>
              <a:pathLst>
                <a:path w="1499" h="749">
                  <a:moveTo>
                    <a:pt x="f6" y="f5"/>
                  </a:move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8" name="Freeform: Shape 1201">
              <a:extLst>
                <a:ext uri="{FF2B5EF4-FFF2-40B4-BE49-F238E27FC236}">
                  <a16:creationId xmlns:a16="http://schemas.microsoft.com/office/drawing/2014/main" id="{E6809FE2-CB03-9D29-9555-7982361FA53E}"/>
                </a:ext>
              </a:extLst>
            </p:cNvPr>
            <p:cNvSpPr/>
            <p:nvPr/>
          </p:nvSpPr>
          <p:spPr>
            <a:xfrm>
              <a:off x="9795363" y="5576532"/>
              <a:ext cx="60661" cy="970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661"/>
                <a:gd name="f7" fmla="val 97086"/>
                <a:gd name="f8" fmla="val 18430"/>
                <a:gd name="f9" fmla="val 6248"/>
                <a:gd name="f10" fmla="val 16305"/>
                <a:gd name="f11" fmla="val 3249"/>
                <a:gd name="f12" fmla="val 15681"/>
                <a:gd name="f13" fmla="val 2499"/>
                <a:gd name="f14" fmla="val 15281"/>
                <a:gd name="f15" fmla="val 1949"/>
                <a:gd name="f16" fmla="val 14769"/>
                <a:gd name="f17" fmla="val 1475"/>
                <a:gd name="f18" fmla="val 14181"/>
                <a:gd name="f19" fmla="val 1125"/>
                <a:gd name="f20" fmla="val 10433"/>
                <a:gd name="f21" fmla="val 9621"/>
                <a:gd name="f22" fmla="val 10445"/>
                <a:gd name="f23" fmla="val 10596"/>
                <a:gd name="f24" fmla="val 9758"/>
                <a:gd name="f25" fmla="val 11433"/>
                <a:gd name="f26" fmla="val 8809"/>
                <a:gd name="f27" fmla="val 11621"/>
                <a:gd name="f28" fmla="val 7934"/>
                <a:gd name="f29" fmla="val 7309"/>
                <a:gd name="f30" fmla="val 10746"/>
                <a:gd name="f31" fmla="val 7184"/>
                <a:gd name="f32" fmla="val 9746"/>
                <a:gd name="f33" fmla="val 2749"/>
                <a:gd name="f34" fmla="val 5185"/>
                <a:gd name="f35" fmla="val 4436"/>
                <a:gd name="f36" fmla="val 625"/>
                <a:gd name="f37" fmla="val 3936"/>
                <a:gd name="f38" fmla="val 837"/>
                <a:gd name="f39" fmla="val 3474"/>
                <a:gd name="f40" fmla="val 1137"/>
                <a:gd name="f41" fmla="val 3061"/>
                <a:gd name="f42" fmla="val 1499"/>
                <a:gd name="f43" fmla="val 2686"/>
                <a:gd name="f44" fmla="val 2012"/>
                <a:gd name="f45" fmla="val 2349"/>
                <a:gd name="f46" fmla="val 2562"/>
                <a:gd name="f47" fmla="val 2062"/>
                <a:gd name="f48" fmla="val 3124"/>
                <a:gd name="f49" fmla="val -687"/>
                <a:gd name="f50" fmla="val 7297"/>
                <a:gd name="f51" fmla="val 12695"/>
                <a:gd name="f52" fmla="val 16868"/>
                <a:gd name="f53" fmla="val 97087"/>
                <a:gd name="f54" fmla="val 93088"/>
                <a:gd name="f55" fmla="val 60036"/>
                <a:gd name="f56" fmla="val 63350"/>
                <a:gd name="f57" fmla="+- 0 0 -90"/>
                <a:gd name="f58" fmla="*/ f3 1 60661"/>
                <a:gd name="f59" fmla="*/ f4 1 97086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60661"/>
                <a:gd name="f68" fmla="*/ f64 1 97086"/>
                <a:gd name="f69" fmla="*/ 18430 f65 1"/>
                <a:gd name="f70" fmla="*/ 6248 f64 1"/>
                <a:gd name="f71" fmla="*/ 16305 f65 1"/>
                <a:gd name="f72" fmla="*/ 3249 f64 1"/>
                <a:gd name="f73" fmla="*/ 15681 f65 1"/>
                <a:gd name="f74" fmla="*/ 2499 f64 1"/>
                <a:gd name="f75" fmla="*/ 14181 f65 1"/>
                <a:gd name="f76" fmla="*/ 1125 f64 1"/>
                <a:gd name="f77" fmla="*/ 10433 f65 1"/>
                <a:gd name="f78" fmla="*/ 9621 f64 1"/>
                <a:gd name="f79" fmla="*/ 8809 f65 1"/>
                <a:gd name="f80" fmla="*/ 11621 f64 1"/>
                <a:gd name="f81" fmla="*/ 7184 f65 1"/>
                <a:gd name="f82" fmla="*/ 9746 f64 1"/>
                <a:gd name="f83" fmla="*/ 2749 f64 1"/>
                <a:gd name="f84" fmla="*/ 5185 f65 1"/>
                <a:gd name="f85" fmla="*/ 0 f64 1"/>
                <a:gd name="f86" fmla="*/ 4436 f65 1"/>
                <a:gd name="f87" fmla="*/ 625 f64 1"/>
                <a:gd name="f88" fmla="*/ 3061 f65 1"/>
                <a:gd name="f89" fmla="*/ 1499 f64 1"/>
                <a:gd name="f90" fmla="*/ 2062 f65 1"/>
                <a:gd name="f91" fmla="*/ 3124 f64 1"/>
                <a:gd name="f92" fmla="*/ 16868 f64 1"/>
                <a:gd name="f93" fmla="*/ 60661 f65 1"/>
                <a:gd name="f94" fmla="*/ 97087 f64 1"/>
                <a:gd name="f95" fmla="*/ 93088 f64 1"/>
                <a:gd name="f96" fmla="*/ 60036 f65 1"/>
                <a:gd name="f97" fmla="*/ 63350 f64 1"/>
                <a:gd name="f98" fmla="+- f66 0 f1"/>
                <a:gd name="f99" fmla="*/ f69 1 60661"/>
                <a:gd name="f100" fmla="*/ f70 1 97086"/>
                <a:gd name="f101" fmla="*/ f71 1 60661"/>
                <a:gd name="f102" fmla="*/ f72 1 97086"/>
                <a:gd name="f103" fmla="*/ f73 1 60661"/>
                <a:gd name="f104" fmla="*/ f74 1 97086"/>
                <a:gd name="f105" fmla="*/ f75 1 60661"/>
                <a:gd name="f106" fmla="*/ f76 1 97086"/>
                <a:gd name="f107" fmla="*/ f77 1 60661"/>
                <a:gd name="f108" fmla="*/ f78 1 97086"/>
                <a:gd name="f109" fmla="*/ f79 1 60661"/>
                <a:gd name="f110" fmla="*/ f80 1 97086"/>
                <a:gd name="f111" fmla="*/ f81 1 60661"/>
                <a:gd name="f112" fmla="*/ f82 1 97086"/>
                <a:gd name="f113" fmla="*/ f83 1 97086"/>
                <a:gd name="f114" fmla="*/ f84 1 60661"/>
                <a:gd name="f115" fmla="*/ f85 1 97086"/>
                <a:gd name="f116" fmla="*/ f86 1 60661"/>
                <a:gd name="f117" fmla="*/ f87 1 97086"/>
                <a:gd name="f118" fmla="*/ f88 1 60661"/>
                <a:gd name="f119" fmla="*/ f89 1 97086"/>
                <a:gd name="f120" fmla="*/ f90 1 60661"/>
                <a:gd name="f121" fmla="*/ f91 1 97086"/>
                <a:gd name="f122" fmla="*/ f92 1 97086"/>
                <a:gd name="f123" fmla="*/ f93 1 60661"/>
                <a:gd name="f124" fmla="*/ f94 1 97086"/>
                <a:gd name="f125" fmla="*/ f95 1 97086"/>
                <a:gd name="f126" fmla="*/ f96 1 60661"/>
                <a:gd name="f127" fmla="*/ f97 1 97086"/>
                <a:gd name="f128" fmla="*/ f60 1 f67"/>
                <a:gd name="f129" fmla="*/ f61 1 f67"/>
                <a:gd name="f130" fmla="*/ f60 1 f68"/>
                <a:gd name="f131" fmla="*/ f62 1 f68"/>
                <a:gd name="f132" fmla="*/ f99 1 f67"/>
                <a:gd name="f133" fmla="*/ f100 1 f68"/>
                <a:gd name="f134" fmla="*/ f101 1 f67"/>
                <a:gd name="f135" fmla="*/ f102 1 f68"/>
                <a:gd name="f136" fmla="*/ f103 1 f67"/>
                <a:gd name="f137" fmla="*/ f104 1 f68"/>
                <a:gd name="f138" fmla="*/ f105 1 f67"/>
                <a:gd name="f139" fmla="*/ f106 1 f68"/>
                <a:gd name="f140" fmla="*/ f107 1 f67"/>
                <a:gd name="f141" fmla="*/ f108 1 f68"/>
                <a:gd name="f142" fmla="*/ f109 1 f67"/>
                <a:gd name="f143" fmla="*/ f110 1 f68"/>
                <a:gd name="f144" fmla="*/ f111 1 f67"/>
                <a:gd name="f145" fmla="*/ f112 1 f68"/>
                <a:gd name="f146" fmla="*/ f113 1 f68"/>
                <a:gd name="f147" fmla="*/ f114 1 f67"/>
                <a:gd name="f148" fmla="*/ f115 1 f68"/>
                <a:gd name="f149" fmla="*/ f116 1 f67"/>
                <a:gd name="f150" fmla="*/ f117 1 f68"/>
                <a:gd name="f151" fmla="*/ f118 1 f67"/>
                <a:gd name="f152" fmla="*/ f119 1 f68"/>
                <a:gd name="f153" fmla="*/ f120 1 f67"/>
                <a:gd name="f154" fmla="*/ f121 1 f68"/>
                <a:gd name="f155" fmla="*/ f122 1 f68"/>
                <a:gd name="f156" fmla="*/ f123 1 f67"/>
                <a:gd name="f157" fmla="*/ f124 1 f68"/>
                <a:gd name="f158" fmla="*/ f125 1 f68"/>
                <a:gd name="f159" fmla="*/ f126 1 f67"/>
                <a:gd name="f160" fmla="*/ f127 1 f68"/>
                <a:gd name="f161" fmla="*/ f128 f58 1"/>
                <a:gd name="f162" fmla="*/ f129 f58 1"/>
                <a:gd name="f163" fmla="*/ f131 f59 1"/>
                <a:gd name="f164" fmla="*/ f130 f59 1"/>
                <a:gd name="f165" fmla="*/ f132 f58 1"/>
                <a:gd name="f166" fmla="*/ f133 f59 1"/>
                <a:gd name="f167" fmla="*/ f134 f58 1"/>
                <a:gd name="f168" fmla="*/ f135 f59 1"/>
                <a:gd name="f169" fmla="*/ f136 f58 1"/>
                <a:gd name="f170" fmla="*/ f137 f59 1"/>
                <a:gd name="f171" fmla="*/ f138 f58 1"/>
                <a:gd name="f172" fmla="*/ f139 f59 1"/>
                <a:gd name="f173" fmla="*/ f140 f58 1"/>
                <a:gd name="f174" fmla="*/ f141 f59 1"/>
                <a:gd name="f175" fmla="*/ f142 f58 1"/>
                <a:gd name="f176" fmla="*/ f143 f59 1"/>
                <a:gd name="f177" fmla="*/ f144 f58 1"/>
                <a:gd name="f178" fmla="*/ f145 f59 1"/>
                <a:gd name="f179" fmla="*/ f146 f59 1"/>
                <a:gd name="f180" fmla="*/ f147 f58 1"/>
                <a:gd name="f181" fmla="*/ f148 f59 1"/>
                <a:gd name="f182" fmla="*/ f149 f58 1"/>
                <a:gd name="f183" fmla="*/ f150 f59 1"/>
                <a:gd name="f184" fmla="*/ f151 f58 1"/>
                <a:gd name="f185" fmla="*/ f152 f59 1"/>
                <a:gd name="f186" fmla="*/ f153 f58 1"/>
                <a:gd name="f187" fmla="*/ f154 f59 1"/>
                <a:gd name="f188" fmla="*/ f155 f59 1"/>
                <a:gd name="f189" fmla="*/ f156 f58 1"/>
                <a:gd name="f190" fmla="*/ f157 f59 1"/>
                <a:gd name="f191" fmla="*/ f158 f59 1"/>
                <a:gd name="f192" fmla="*/ f159 f58 1"/>
                <a:gd name="f193" fmla="*/ f160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65" y="f166"/>
                </a:cxn>
                <a:cxn ang="f98">
                  <a:pos x="f167" y="f168"/>
                </a:cxn>
                <a:cxn ang="f98">
                  <a:pos x="f167" y="f168"/>
                </a:cxn>
                <a:cxn ang="f98">
                  <a:pos x="f169" y="f170"/>
                </a:cxn>
                <a:cxn ang="f98">
                  <a:pos x="f171" y="f172"/>
                </a:cxn>
                <a:cxn ang="f98">
                  <a:pos x="f173" y="f168"/>
                </a:cxn>
                <a:cxn ang="f98">
                  <a:pos x="f173" y="f174"/>
                </a:cxn>
                <a:cxn ang="f98">
                  <a:pos x="f175" y="f176"/>
                </a:cxn>
                <a:cxn ang="f98">
                  <a:pos x="f177" y="f178"/>
                </a:cxn>
                <a:cxn ang="f98">
                  <a:pos x="f177" y="f179"/>
                </a:cxn>
                <a:cxn ang="f98">
                  <a:pos x="f180" y="f181"/>
                </a:cxn>
                <a:cxn ang="f98">
                  <a:pos x="f182" y="f183"/>
                </a:cxn>
                <a:cxn ang="f98">
                  <a:pos x="f184" y="f185"/>
                </a:cxn>
                <a:cxn ang="f98">
                  <a:pos x="f186" y="f187"/>
                </a:cxn>
                <a:cxn ang="f98">
                  <a:pos x="f186" y="f188"/>
                </a:cxn>
                <a:cxn ang="f98">
                  <a:pos x="f189" y="f190"/>
                </a:cxn>
                <a:cxn ang="f98">
                  <a:pos x="f189" y="f191"/>
                </a:cxn>
                <a:cxn ang="f98">
                  <a:pos x="f192" y="f193"/>
                </a:cxn>
              </a:cxnLst>
              <a:rect l="f161" t="f164" r="f162" b="f163"/>
              <a:pathLst>
                <a:path w="60661" h="97086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20" y="f11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7"/>
                    <a:pt x="f29" y="f30"/>
                    <a:pt x="f31" y="f32"/>
                  </a:cubicBezTo>
                  <a:lnTo>
                    <a:pt x="f31" y="f33"/>
                  </a:lnTo>
                  <a:lnTo>
                    <a:pt x="f34" y="f5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49" y="f51"/>
                    <a:pt x="f47" y="f52"/>
                  </a:cubicBezTo>
                  <a:lnTo>
                    <a:pt x="f6" y="f53"/>
                  </a:lnTo>
                  <a:lnTo>
                    <a:pt x="f6" y="f54"/>
                  </a:lnTo>
                  <a:lnTo>
                    <a:pt x="f55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9" name="Freeform: Shape 1202">
              <a:extLst>
                <a:ext uri="{FF2B5EF4-FFF2-40B4-BE49-F238E27FC236}">
                  <a16:creationId xmlns:a16="http://schemas.microsoft.com/office/drawing/2014/main" id="{EFA45891-37BD-8D8D-C45E-C03C10F5099C}"/>
                </a:ext>
              </a:extLst>
            </p:cNvPr>
            <p:cNvSpPr/>
            <p:nvPr/>
          </p:nvSpPr>
          <p:spPr>
            <a:xfrm>
              <a:off x="8641674" y="3975299"/>
              <a:ext cx="11247" cy="133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5"/>
                <a:gd name="f7" fmla="val 13369"/>
                <a:gd name="f8" fmla="val 11995"/>
                <a:gd name="f9" fmla="val 7122"/>
                <a:gd name="f10" fmla="val 6373"/>
                <a:gd name="f11" fmla="val 6122"/>
                <a:gd name="f12" fmla="val 4998"/>
                <a:gd name="f13" fmla="val 5510"/>
                <a:gd name="f14" fmla="val 4948"/>
                <a:gd name="f15" fmla="val 4985"/>
                <a:gd name="f16" fmla="val 4561"/>
                <a:gd name="f17" fmla="val 4748"/>
                <a:gd name="f18" fmla="val 3998"/>
                <a:gd name="f19" fmla="val 4685"/>
                <a:gd name="f20" fmla="val 3674"/>
                <a:gd name="f21" fmla="val 3324"/>
                <a:gd name="f22" fmla="val 2999"/>
                <a:gd name="f23" fmla="val 2499"/>
                <a:gd name="f24" fmla="val 1250"/>
                <a:gd name="f25" fmla="val 875"/>
                <a:gd name="f26" fmla="val 2249"/>
                <a:gd name="f27" fmla="val 8871"/>
                <a:gd name="f28" fmla="val 13370"/>
                <a:gd name="f29" fmla="val 10121"/>
                <a:gd name="f30" fmla="+- 0 0 -90"/>
                <a:gd name="f31" fmla="*/ f3 1 11245"/>
                <a:gd name="f32" fmla="*/ f4 1 13369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1245"/>
                <a:gd name="f41" fmla="*/ f37 1 13369"/>
                <a:gd name="f42" fmla="*/ 11245 f38 1"/>
                <a:gd name="f43" fmla="*/ 11995 f37 1"/>
                <a:gd name="f44" fmla="*/ 7122 f38 1"/>
                <a:gd name="f45" fmla="*/ 6373 f37 1"/>
                <a:gd name="f46" fmla="*/ 6122 f38 1"/>
                <a:gd name="f47" fmla="*/ 4998 f37 1"/>
                <a:gd name="f48" fmla="*/ 4748 f38 1"/>
                <a:gd name="f49" fmla="*/ 3998 f37 1"/>
                <a:gd name="f50" fmla="*/ 2999 f37 1"/>
                <a:gd name="f51" fmla="*/ 2499 f38 1"/>
                <a:gd name="f52" fmla="*/ 0 f37 1"/>
                <a:gd name="f53" fmla="*/ 0 f38 1"/>
                <a:gd name="f54" fmla="*/ 1250 f37 1"/>
                <a:gd name="f55" fmla="*/ 875 f38 1"/>
                <a:gd name="f56" fmla="*/ 2249 f37 1"/>
                <a:gd name="f57" fmla="*/ 8871 f38 1"/>
                <a:gd name="f58" fmla="*/ 13370 f37 1"/>
                <a:gd name="f59" fmla="*/ 10121 f38 1"/>
                <a:gd name="f60" fmla="+- f39 0 f1"/>
                <a:gd name="f61" fmla="*/ f42 1 11245"/>
                <a:gd name="f62" fmla="*/ f43 1 13369"/>
                <a:gd name="f63" fmla="*/ f44 1 11245"/>
                <a:gd name="f64" fmla="*/ f45 1 13369"/>
                <a:gd name="f65" fmla="*/ f46 1 11245"/>
                <a:gd name="f66" fmla="*/ f47 1 13369"/>
                <a:gd name="f67" fmla="*/ f48 1 11245"/>
                <a:gd name="f68" fmla="*/ f49 1 13369"/>
                <a:gd name="f69" fmla="*/ f50 1 13369"/>
                <a:gd name="f70" fmla="*/ f51 1 11245"/>
                <a:gd name="f71" fmla="*/ f52 1 13369"/>
                <a:gd name="f72" fmla="*/ f53 1 11245"/>
                <a:gd name="f73" fmla="*/ f54 1 13369"/>
                <a:gd name="f74" fmla="*/ f55 1 11245"/>
                <a:gd name="f75" fmla="*/ f56 1 13369"/>
                <a:gd name="f76" fmla="*/ f57 1 11245"/>
                <a:gd name="f77" fmla="*/ f58 1 13369"/>
                <a:gd name="f78" fmla="*/ f59 1 11245"/>
                <a:gd name="f79" fmla="*/ f33 1 f40"/>
                <a:gd name="f80" fmla="*/ f34 1 f40"/>
                <a:gd name="f81" fmla="*/ f33 1 f41"/>
                <a:gd name="f82" fmla="*/ f35 1 f41"/>
                <a:gd name="f83" fmla="*/ f61 1 f40"/>
                <a:gd name="f84" fmla="*/ f62 1 f41"/>
                <a:gd name="f85" fmla="*/ f63 1 f40"/>
                <a:gd name="f86" fmla="*/ f64 1 f41"/>
                <a:gd name="f87" fmla="*/ f65 1 f40"/>
                <a:gd name="f88" fmla="*/ f66 1 f41"/>
                <a:gd name="f89" fmla="*/ f67 1 f40"/>
                <a:gd name="f90" fmla="*/ f68 1 f41"/>
                <a:gd name="f91" fmla="*/ f69 1 f41"/>
                <a:gd name="f92" fmla="*/ f70 1 f40"/>
                <a:gd name="f93" fmla="*/ f71 1 f41"/>
                <a:gd name="f94" fmla="*/ f72 1 f40"/>
                <a:gd name="f95" fmla="*/ f73 1 f41"/>
                <a:gd name="f96" fmla="*/ f74 1 f40"/>
                <a:gd name="f97" fmla="*/ f75 1 f41"/>
                <a:gd name="f98" fmla="*/ f76 1 f40"/>
                <a:gd name="f99" fmla="*/ f77 1 f41"/>
                <a:gd name="f100" fmla="*/ f78 1 f40"/>
                <a:gd name="f101" fmla="*/ f79 f31 1"/>
                <a:gd name="f102" fmla="*/ f80 f31 1"/>
                <a:gd name="f103" fmla="*/ f82 f32 1"/>
                <a:gd name="f104" fmla="*/ f81 f32 1"/>
                <a:gd name="f105" fmla="*/ f83 f31 1"/>
                <a:gd name="f106" fmla="*/ f84 f32 1"/>
                <a:gd name="f107" fmla="*/ f85 f31 1"/>
                <a:gd name="f108" fmla="*/ f86 f32 1"/>
                <a:gd name="f109" fmla="*/ f87 f31 1"/>
                <a:gd name="f110" fmla="*/ f88 f32 1"/>
                <a:gd name="f111" fmla="*/ f89 f31 1"/>
                <a:gd name="f112" fmla="*/ f90 f32 1"/>
                <a:gd name="f113" fmla="*/ f91 f32 1"/>
                <a:gd name="f114" fmla="*/ f92 f31 1"/>
                <a:gd name="f115" fmla="*/ f93 f32 1"/>
                <a:gd name="f116" fmla="*/ f94 f31 1"/>
                <a:gd name="f117" fmla="*/ f95 f32 1"/>
                <a:gd name="f118" fmla="*/ f96 f31 1"/>
                <a:gd name="f119" fmla="*/ f97 f32 1"/>
                <a:gd name="f120" fmla="*/ f98 f31 1"/>
                <a:gd name="f121" fmla="*/ f99 f32 1"/>
                <a:gd name="f122" fmla="*/ f100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1" y="f113"/>
                </a:cxn>
                <a:cxn ang="f60">
                  <a:pos x="f114" y="f115"/>
                </a:cxn>
                <a:cxn ang="f60">
                  <a:pos x="f116" y="f117"/>
                </a:cxn>
                <a:cxn ang="f60">
                  <a:pos x="f118" y="f119"/>
                </a:cxn>
                <a:cxn ang="f60">
                  <a:pos x="f120" y="f121"/>
                </a:cxn>
                <a:cxn ang="f60">
                  <a:pos x="f122" y="f121"/>
                </a:cxn>
              </a:cxnLst>
              <a:rect l="f101" t="f104" r="f102" b="f103"/>
              <a:pathLst>
                <a:path w="11245" h="13369">
                  <a:moveTo>
                    <a:pt x="f6" y="f8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17" y="f22"/>
                  </a:cubicBezTo>
                  <a:lnTo>
                    <a:pt x="f23" y="f5"/>
                  </a:lnTo>
                  <a:lnTo>
                    <a:pt x="f5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0" name="Freeform: Shape 1203">
              <a:extLst>
                <a:ext uri="{FF2B5EF4-FFF2-40B4-BE49-F238E27FC236}">
                  <a16:creationId xmlns:a16="http://schemas.microsoft.com/office/drawing/2014/main" id="{EF8F1139-0891-180A-903D-64017B4D068E}"/>
                </a:ext>
              </a:extLst>
            </p:cNvPr>
            <p:cNvSpPr/>
            <p:nvPr/>
          </p:nvSpPr>
          <p:spPr>
            <a:xfrm>
              <a:off x="9788798" y="4179338"/>
              <a:ext cx="21488" cy="1809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91"/>
                <a:gd name="f7" fmla="val 180927"/>
                <a:gd name="f8" fmla="val 18242"/>
                <a:gd name="f9" fmla="val 14494"/>
                <a:gd name="f10" fmla="val 13869"/>
                <a:gd name="f11" fmla="val 8996"/>
                <a:gd name="f12" fmla="val 12620"/>
                <a:gd name="f13" fmla="val 9746"/>
                <a:gd name="f14" fmla="val 8384"/>
                <a:gd name="f15" fmla="val 11770"/>
                <a:gd name="f16" fmla="val 3311"/>
                <a:gd name="f17" fmla="val 9971"/>
                <a:gd name="f18" fmla="val 1299"/>
                <a:gd name="f19" fmla="val 5735"/>
                <a:gd name="f20" fmla="val 1062"/>
                <a:gd name="f21" fmla="val 5260"/>
                <a:gd name="f22" fmla="val 887"/>
                <a:gd name="f23" fmla="val 4760"/>
                <a:gd name="f24" fmla="val 750"/>
                <a:gd name="f25" fmla="val 4248"/>
                <a:gd name="f26" fmla="val 250"/>
                <a:gd name="f27" fmla="val 2886"/>
                <a:gd name="f28" fmla="val 1449"/>
                <a:gd name="f29" fmla="val 3498"/>
                <a:gd name="f30" fmla="val 170307"/>
                <a:gd name="f31" fmla="val 3136"/>
                <a:gd name="f32" fmla="val 175780"/>
                <a:gd name="f33" fmla="val 7272"/>
                <a:gd name="f34" fmla="val 180528"/>
                <a:gd name="f35" fmla="val 12744"/>
                <a:gd name="f36" fmla="val 180928"/>
                <a:gd name="f37" fmla="val 15018"/>
                <a:gd name="f38" fmla="val 180728"/>
                <a:gd name="f39" fmla="val 17130"/>
                <a:gd name="f40" fmla="val 179653"/>
                <a:gd name="f41" fmla="val 18617"/>
                <a:gd name="f42" fmla="val 177929"/>
                <a:gd name="f43" fmla="val 20504"/>
                <a:gd name="f44" fmla="val 175642"/>
                <a:gd name="f45" fmla="val 21528"/>
                <a:gd name="f46" fmla="val 172769"/>
                <a:gd name="f47" fmla="val 169807"/>
                <a:gd name="f48" fmla="+- 0 0 -90"/>
                <a:gd name="f49" fmla="*/ f3 1 21491"/>
                <a:gd name="f50" fmla="*/ f4 1 180927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1491"/>
                <a:gd name="f59" fmla="*/ f55 1 180927"/>
                <a:gd name="f60" fmla="*/ 18242 f56 1"/>
                <a:gd name="f61" fmla="*/ 14494 f55 1"/>
                <a:gd name="f62" fmla="*/ 13869 f56 1"/>
                <a:gd name="f63" fmla="*/ 8996 f55 1"/>
                <a:gd name="f64" fmla="*/ 12620 f56 1"/>
                <a:gd name="f65" fmla="*/ 9746 f55 1"/>
                <a:gd name="f66" fmla="*/ 1299 f56 1"/>
                <a:gd name="f67" fmla="*/ 5735 f55 1"/>
                <a:gd name="f68" fmla="*/ 750 f56 1"/>
                <a:gd name="f69" fmla="*/ 4248 f55 1"/>
                <a:gd name="f70" fmla="*/ 0 f56 1"/>
                <a:gd name="f71" fmla="*/ 0 f55 1"/>
                <a:gd name="f72" fmla="*/ 3498 f56 1"/>
                <a:gd name="f73" fmla="*/ 170307 f55 1"/>
                <a:gd name="f74" fmla="*/ 12744 f56 1"/>
                <a:gd name="f75" fmla="*/ 180928 f55 1"/>
                <a:gd name="f76" fmla="*/ 18617 f56 1"/>
                <a:gd name="f77" fmla="*/ 177929 f55 1"/>
                <a:gd name="f78" fmla="*/ 21491 f56 1"/>
                <a:gd name="f79" fmla="*/ 169807 f55 1"/>
                <a:gd name="f80" fmla="+- f57 0 f1"/>
                <a:gd name="f81" fmla="*/ f60 1 21491"/>
                <a:gd name="f82" fmla="*/ f61 1 180927"/>
                <a:gd name="f83" fmla="*/ f62 1 21491"/>
                <a:gd name="f84" fmla="*/ f63 1 180927"/>
                <a:gd name="f85" fmla="*/ f64 1 21491"/>
                <a:gd name="f86" fmla="*/ f65 1 180927"/>
                <a:gd name="f87" fmla="*/ f66 1 21491"/>
                <a:gd name="f88" fmla="*/ f67 1 180927"/>
                <a:gd name="f89" fmla="*/ f68 1 21491"/>
                <a:gd name="f90" fmla="*/ f69 1 180927"/>
                <a:gd name="f91" fmla="*/ f70 1 21491"/>
                <a:gd name="f92" fmla="*/ f71 1 180927"/>
                <a:gd name="f93" fmla="*/ f72 1 21491"/>
                <a:gd name="f94" fmla="*/ f73 1 180927"/>
                <a:gd name="f95" fmla="*/ f74 1 21491"/>
                <a:gd name="f96" fmla="*/ f75 1 180927"/>
                <a:gd name="f97" fmla="*/ f76 1 21491"/>
                <a:gd name="f98" fmla="*/ f77 1 180927"/>
                <a:gd name="f99" fmla="*/ f78 1 21491"/>
                <a:gd name="f100" fmla="*/ f79 1 180927"/>
                <a:gd name="f101" fmla="*/ f51 1 f58"/>
                <a:gd name="f102" fmla="*/ f52 1 f58"/>
                <a:gd name="f103" fmla="*/ f51 1 f59"/>
                <a:gd name="f104" fmla="*/ f53 1 f59"/>
                <a:gd name="f105" fmla="*/ f81 1 f58"/>
                <a:gd name="f106" fmla="*/ f82 1 f59"/>
                <a:gd name="f107" fmla="*/ f83 1 f58"/>
                <a:gd name="f108" fmla="*/ f84 1 f59"/>
                <a:gd name="f109" fmla="*/ f85 1 f58"/>
                <a:gd name="f110" fmla="*/ f86 1 f59"/>
                <a:gd name="f111" fmla="*/ f87 1 f58"/>
                <a:gd name="f112" fmla="*/ f88 1 f59"/>
                <a:gd name="f113" fmla="*/ f89 1 f58"/>
                <a:gd name="f114" fmla="*/ f90 1 f59"/>
                <a:gd name="f115" fmla="*/ f91 1 f58"/>
                <a:gd name="f116" fmla="*/ f92 1 f59"/>
                <a:gd name="f117" fmla="*/ f93 1 f58"/>
                <a:gd name="f118" fmla="*/ f94 1 f59"/>
                <a:gd name="f119" fmla="*/ f95 1 f58"/>
                <a:gd name="f120" fmla="*/ f96 1 f59"/>
                <a:gd name="f121" fmla="*/ f97 1 f58"/>
                <a:gd name="f122" fmla="*/ f98 1 f59"/>
                <a:gd name="f123" fmla="*/ f99 1 f58"/>
                <a:gd name="f124" fmla="*/ f100 1 f59"/>
                <a:gd name="f125" fmla="*/ f101 f49 1"/>
                <a:gd name="f126" fmla="*/ f102 f49 1"/>
                <a:gd name="f127" fmla="*/ f104 f50 1"/>
                <a:gd name="f128" fmla="*/ f103 f50 1"/>
                <a:gd name="f129" fmla="*/ f105 f49 1"/>
                <a:gd name="f130" fmla="*/ f106 f50 1"/>
                <a:gd name="f131" fmla="*/ f107 f49 1"/>
                <a:gd name="f132" fmla="*/ f108 f50 1"/>
                <a:gd name="f133" fmla="*/ f109 f49 1"/>
                <a:gd name="f134" fmla="*/ f110 f50 1"/>
                <a:gd name="f135" fmla="*/ f111 f49 1"/>
                <a:gd name="f136" fmla="*/ f112 f50 1"/>
                <a:gd name="f137" fmla="*/ f113 f49 1"/>
                <a:gd name="f138" fmla="*/ f114 f50 1"/>
                <a:gd name="f139" fmla="*/ f115 f49 1"/>
                <a:gd name="f140" fmla="*/ f116 f50 1"/>
                <a:gd name="f141" fmla="*/ f117 f49 1"/>
                <a:gd name="f142" fmla="*/ f118 f50 1"/>
                <a:gd name="f143" fmla="*/ f119 f49 1"/>
                <a:gd name="f144" fmla="*/ f120 f50 1"/>
                <a:gd name="f145" fmla="*/ f121 f49 1"/>
                <a:gd name="f146" fmla="*/ f122 f50 1"/>
                <a:gd name="f147" fmla="*/ f123 f49 1"/>
                <a:gd name="f148" fmla="*/ f124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7" y="f148"/>
                </a:cxn>
              </a:cxnLst>
              <a:rect l="f125" t="f128" r="f126" b="f127"/>
              <a:pathLst>
                <a:path w="21491" h="180927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5" y="f28"/>
                    <a:pt x="f5" y="f5"/>
                  </a:cubicBezTo>
                  <a:lnTo>
                    <a:pt x="f5" y="f5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6" y="f4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1" name="Freeform: Shape 1204">
              <a:extLst>
                <a:ext uri="{FF2B5EF4-FFF2-40B4-BE49-F238E27FC236}">
                  <a16:creationId xmlns:a16="http://schemas.microsoft.com/office/drawing/2014/main" id="{F2FC063F-AAAC-79A3-0D93-5805B01D5262}"/>
                </a:ext>
              </a:extLst>
            </p:cNvPr>
            <p:cNvSpPr/>
            <p:nvPr/>
          </p:nvSpPr>
          <p:spPr>
            <a:xfrm>
              <a:off x="9805797" y="4186086"/>
              <a:ext cx="1124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"/>
                <a:gd name="f7" fmla="val 1999"/>
                <a:gd name="f8" fmla="val 1000"/>
                <a:gd name="f9" fmla="val 625"/>
                <a:gd name="f10" fmla="val 1125"/>
                <a:gd name="f11" fmla="+- 0 0 -90"/>
                <a:gd name="f12" fmla="*/ f3 1 1124"/>
                <a:gd name="f13" fmla="*/ f4 1 199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124"/>
                <a:gd name="f22" fmla="*/ f18 1 1999"/>
                <a:gd name="f23" fmla="*/ 1000 f19 1"/>
                <a:gd name="f24" fmla="*/ 0 f18 1"/>
                <a:gd name="f25" fmla="*/ 0 f19 1"/>
                <a:gd name="f26" fmla="*/ 625 f18 1"/>
                <a:gd name="f27" fmla="*/ 1125 f19 1"/>
                <a:gd name="f28" fmla="*/ 1999 f18 1"/>
                <a:gd name="f29" fmla="+- f20 0 f1"/>
                <a:gd name="f30" fmla="*/ f23 1 1124"/>
                <a:gd name="f31" fmla="*/ f24 1 1999"/>
                <a:gd name="f32" fmla="*/ f25 1 1124"/>
                <a:gd name="f33" fmla="*/ f26 1 1999"/>
                <a:gd name="f34" fmla="*/ f27 1 1124"/>
                <a:gd name="f35" fmla="*/ f28 1 199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1124" h="1999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2" name="Freeform: Shape 1205">
              <a:extLst>
                <a:ext uri="{FF2B5EF4-FFF2-40B4-BE49-F238E27FC236}">
                  <a16:creationId xmlns:a16="http://schemas.microsoft.com/office/drawing/2014/main" id="{CC2799B5-BB54-0D40-BFCE-531AC4E85F92}"/>
                </a:ext>
              </a:extLst>
            </p:cNvPr>
            <p:cNvSpPr/>
            <p:nvPr/>
          </p:nvSpPr>
          <p:spPr>
            <a:xfrm>
              <a:off x="7479298" y="6865772"/>
              <a:ext cx="4498" cy="64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98"/>
                <a:gd name="f7" fmla="val 6496"/>
                <a:gd name="f8" fmla="val 1999"/>
                <a:gd name="f9" fmla="val 2749"/>
                <a:gd name="f10" fmla="val 6497"/>
                <a:gd name="f11" fmla="val 3498"/>
                <a:gd name="f12" fmla="+- 0 0 -90"/>
                <a:gd name="f13" fmla="*/ f3 1 4498"/>
                <a:gd name="f14" fmla="*/ f4 1 649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498"/>
                <a:gd name="f23" fmla="*/ f19 1 6496"/>
                <a:gd name="f24" fmla="*/ 0 f20 1"/>
                <a:gd name="f25" fmla="*/ 1999 f19 1"/>
                <a:gd name="f26" fmla="*/ 2749 f20 1"/>
                <a:gd name="f27" fmla="*/ 6497 f19 1"/>
                <a:gd name="f28" fmla="*/ 4498 f20 1"/>
                <a:gd name="f29" fmla="*/ 3498 f20 1"/>
                <a:gd name="f30" fmla="*/ 0 f19 1"/>
                <a:gd name="f31" fmla="+- f21 0 f1"/>
                <a:gd name="f32" fmla="*/ f24 1 4498"/>
                <a:gd name="f33" fmla="*/ f25 1 6496"/>
                <a:gd name="f34" fmla="*/ f26 1 4498"/>
                <a:gd name="f35" fmla="*/ f27 1 6496"/>
                <a:gd name="f36" fmla="*/ f28 1 4498"/>
                <a:gd name="f37" fmla="*/ f29 1 4498"/>
                <a:gd name="f38" fmla="*/ f30 1 6496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4498" h="6496">
                  <a:moveTo>
                    <a:pt x="f5" y="f8"/>
                  </a:moveTo>
                  <a:lnTo>
                    <a:pt x="f9" y="f10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3" name="Freeform: Shape 1206">
              <a:extLst>
                <a:ext uri="{FF2B5EF4-FFF2-40B4-BE49-F238E27FC236}">
                  <a16:creationId xmlns:a16="http://schemas.microsoft.com/office/drawing/2014/main" id="{CF9BD782-B864-1EDA-DC90-F283D99C1083}"/>
                </a:ext>
              </a:extLst>
            </p:cNvPr>
            <p:cNvSpPr/>
            <p:nvPr/>
          </p:nvSpPr>
          <p:spPr>
            <a:xfrm>
              <a:off x="7464055" y="6860898"/>
              <a:ext cx="14246" cy="113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43"/>
                <a:gd name="f7" fmla="val 11370"/>
                <a:gd name="f8" fmla="val 750"/>
                <a:gd name="f9" fmla="val 3374"/>
                <a:gd name="f10" fmla="val 387"/>
                <a:gd name="f11" fmla="val 2274"/>
                <a:gd name="f12" fmla="val 125"/>
                <a:gd name="f13" fmla="val 1149"/>
                <a:gd name="f14" fmla="val 1749"/>
                <a:gd name="f15" fmla="val 14244"/>
                <a:gd name="f16" fmla="val 12619"/>
                <a:gd name="f17" fmla="val 8497"/>
                <a:gd name="f18" fmla="val 8509"/>
                <a:gd name="f19" fmla="val 10608"/>
                <a:gd name="f20" fmla="val 3461"/>
                <a:gd name="f21" fmla="val 8984"/>
                <a:gd name="f22" fmla="val 1349"/>
                <a:gd name="f23" fmla="val 4873"/>
                <a:gd name="f24" fmla="val 1099"/>
                <a:gd name="f25" fmla="val 4398"/>
                <a:gd name="f26" fmla="val 899"/>
                <a:gd name="f27" fmla="val 3899"/>
                <a:gd name="f28" fmla="+- 0 0 -90"/>
                <a:gd name="f29" fmla="*/ f3 1 14243"/>
                <a:gd name="f30" fmla="*/ f4 1 1137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243"/>
                <a:gd name="f39" fmla="*/ f35 1 11370"/>
                <a:gd name="f40" fmla="*/ 750 f36 1"/>
                <a:gd name="f41" fmla="*/ 3374 f35 1"/>
                <a:gd name="f42" fmla="*/ 0 f36 1"/>
                <a:gd name="f43" fmla="*/ 0 f35 1"/>
                <a:gd name="f44" fmla="*/ 750 f35 1"/>
                <a:gd name="f45" fmla="*/ 1749 f36 1"/>
                <a:gd name="f46" fmla="*/ 11370 f35 1"/>
                <a:gd name="f47" fmla="*/ 14244 f36 1"/>
                <a:gd name="f48" fmla="*/ 12619 f36 1"/>
                <a:gd name="f49" fmla="*/ 8497 f35 1"/>
                <a:gd name="f50" fmla="*/ 1349 f36 1"/>
                <a:gd name="f51" fmla="*/ 4873 f35 1"/>
                <a:gd name="f52" fmla="+- f37 0 f1"/>
                <a:gd name="f53" fmla="*/ f40 1 14243"/>
                <a:gd name="f54" fmla="*/ f41 1 11370"/>
                <a:gd name="f55" fmla="*/ f42 1 14243"/>
                <a:gd name="f56" fmla="*/ f43 1 11370"/>
                <a:gd name="f57" fmla="*/ f44 1 11370"/>
                <a:gd name="f58" fmla="*/ f45 1 14243"/>
                <a:gd name="f59" fmla="*/ f46 1 11370"/>
                <a:gd name="f60" fmla="*/ f47 1 14243"/>
                <a:gd name="f61" fmla="*/ f48 1 14243"/>
                <a:gd name="f62" fmla="*/ f49 1 11370"/>
                <a:gd name="f63" fmla="*/ f50 1 14243"/>
                <a:gd name="f64" fmla="*/ f51 1 11370"/>
                <a:gd name="f65" fmla="*/ f31 1 f38"/>
                <a:gd name="f66" fmla="*/ f32 1 f38"/>
                <a:gd name="f67" fmla="*/ f31 1 f39"/>
                <a:gd name="f68" fmla="*/ f33 1 f39"/>
                <a:gd name="f69" fmla="*/ f53 1 f38"/>
                <a:gd name="f70" fmla="*/ f54 1 f39"/>
                <a:gd name="f71" fmla="*/ f55 1 f38"/>
                <a:gd name="f72" fmla="*/ f56 1 f39"/>
                <a:gd name="f73" fmla="*/ f57 1 f39"/>
                <a:gd name="f74" fmla="*/ f58 1 f38"/>
                <a:gd name="f75" fmla="*/ f59 1 f39"/>
                <a:gd name="f76" fmla="*/ f60 1 f38"/>
                <a:gd name="f77" fmla="*/ f61 1 f38"/>
                <a:gd name="f78" fmla="*/ f62 1 f39"/>
                <a:gd name="f79" fmla="*/ f63 1 f38"/>
                <a:gd name="f80" fmla="*/ f64 1 f39"/>
                <a:gd name="f81" fmla="*/ f65 f29 1"/>
                <a:gd name="f82" fmla="*/ f66 f29 1"/>
                <a:gd name="f83" fmla="*/ f68 f30 1"/>
                <a:gd name="f84" fmla="*/ f67 f30 1"/>
                <a:gd name="f85" fmla="*/ f69 f29 1"/>
                <a:gd name="f86" fmla="*/ f70 f30 1"/>
                <a:gd name="f87" fmla="*/ f71 f29 1"/>
                <a:gd name="f88" fmla="*/ f72 f30 1"/>
                <a:gd name="f89" fmla="*/ f73 f30 1"/>
                <a:gd name="f90" fmla="*/ f74 f29 1"/>
                <a:gd name="f91" fmla="*/ f75 f30 1"/>
                <a:gd name="f92" fmla="*/ f76 f29 1"/>
                <a:gd name="f93" fmla="*/ f77 f29 1"/>
                <a:gd name="f94" fmla="*/ f78 f30 1"/>
                <a:gd name="f95" fmla="*/ f79 f29 1"/>
                <a:gd name="f96" fmla="*/ f8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5" y="f86"/>
                </a:cxn>
                <a:cxn ang="f52">
                  <a:pos x="f87" y="f88"/>
                </a:cxn>
                <a:cxn ang="f52">
                  <a:pos x="f87" y="f89"/>
                </a:cxn>
                <a:cxn ang="f52">
                  <a:pos x="f90" y="f91"/>
                </a:cxn>
                <a:cxn ang="f52">
                  <a:pos x="f92" y="f91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85" y="f86"/>
                </a:cxn>
              </a:cxnLst>
              <a:rect l="f81" t="f84" r="f82" b="f83"/>
              <a:pathLst>
                <a:path w="14243" h="11370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cubicBezTo>
                    <a:pt x="f5" y="f5"/>
                    <a:pt x="f5" y="f5"/>
                    <a:pt x="f5" y="f8"/>
                  </a:cubicBezTo>
                  <a:lnTo>
                    <a:pt x="f14" y="f7"/>
                  </a:lnTo>
                  <a:lnTo>
                    <a:pt x="f15" y="f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4" name="Freeform: Shape 1207">
              <a:extLst>
                <a:ext uri="{FF2B5EF4-FFF2-40B4-BE49-F238E27FC236}">
                  <a16:creationId xmlns:a16="http://schemas.microsoft.com/office/drawing/2014/main" id="{74F63C69-C6B6-124A-2DCE-83793E9A5CB4}"/>
                </a:ext>
              </a:extLst>
            </p:cNvPr>
            <p:cNvSpPr/>
            <p:nvPr/>
          </p:nvSpPr>
          <p:spPr>
            <a:xfrm>
              <a:off x="11281153" y="2023823"/>
              <a:ext cx="224028" cy="1228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028"/>
                <a:gd name="f7" fmla="val 122826"/>
                <a:gd name="f8" fmla="val 11745"/>
                <a:gd name="f9" fmla="val 118703"/>
                <a:gd name="f10" fmla="val 12132"/>
                <a:gd name="f11" fmla="val 120040"/>
                <a:gd name="f12" fmla="val 12345"/>
                <a:gd name="f13" fmla="val 121427"/>
                <a:gd name="f14" fmla="val 12370"/>
                <a:gd name="f15" fmla="val 210284"/>
                <a:gd name="f16" fmla="val 22866"/>
                <a:gd name="f17" fmla="val 211034"/>
                <a:gd name="f18" fmla="val 211534"/>
                <a:gd name="f19" fmla="val 212108"/>
                <a:gd name="f20" fmla="val 22741"/>
                <a:gd name="f21" fmla="val 212708"/>
                <a:gd name="f22" fmla="val 213283"/>
                <a:gd name="f23" fmla="val 215032"/>
                <a:gd name="f24" fmla="val 215569"/>
                <a:gd name="f25" fmla="val 22791"/>
                <a:gd name="f26" fmla="val 216119"/>
                <a:gd name="f27" fmla="val 216656"/>
                <a:gd name="f28" fmla="val 217244"/>
                <a:gd name="f29" fmla="val 23128"/>
                <a:gd name="f30" fmla="val 217781"/>
                <a:gd name="f31" fmla="val 23466"/>
                <a:gd name="f32" fmla="val 218281"/>
                <a:gd name="f33" fmla="val 23866"/>
                <a:gd name="f34" fmla="val 219530"/>
                <a:gd name="f35" fmla="val 24740"/>
                <a:gd name="f36" fmla="val 220155"/>
                <a:gd name="f37" fmla="val 219905"/>
                <a:gd name="f38" fmla="val 18618"/>
                <a:gd name="f39" fmla="val 216106"/>
                <a:gd name="f40" fmla="val 14382"/>
                <a:gd name="f41" fmla="val 215644"/>
                <a:gd name="f42" fmla="val 8122"/>
                <a:gd name="f43" fmla="val 218781"/>
                <a:gd name="f44" fmla="val 3374"/>
                <a:gd name="f45" fmla="val 1712"/>
                <a:gd name="f46" fmla="val 221592"/>
                <a:gd name="f47" fmla="val 512"/>
                <a:gd name="f48" fmla="val 223528"/>
                <a:gd name="f49" fmla="val 222154"/>
                <a:gd name="f50" fmla="val 112455"/>
                <a:gd name="f51" fmla="val 4398"/>
                <a:gd name="f52" fmla="val 110631"/>
                <a:gd name="f53" fmla="val 9446"/>
                <a:gd name="f54" fmla="val 112730"/>
                <a:gd name="f55" fmla="val 11258"/>
                <a:gd name="f56" fmla="val 117128"/>
                <a:gd name="f57" fmla="val 11470"/>
                <a:gd name="f58" fmla="val 117628"/>
                <a:gd name="f59" fmla="val 11632"/>
                <a:gd name="f60" fmla="val 118165"/>
                <a:gd name="f61" fmla="+- 0 0 -90"/>
                <a:gd name="f62" fmla="*/ f3 1 224028"/>
                <a:gd name="f63" fmla="*/ f4 1 122826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224028"/>
                <a:gd name="f72" fmla="*/ f68 1 122826"/>
                <a:gd name="f73" fmla="*/ 11745 f69 1"/>
                <a:gd name="f74" fmla="*/ 118703 f68 1"/>
                <a:gd name="f75" fmla="*/ 12370 f69 1"/>
                <a:gd name="f76" fmla="*/ 122826 f68 1"/>
                <a:gd name="f77" fmla="*/ 210284 f69 1"/>
                <a:gd name="f78" fmla="*/ 22866 f68 1"/>
                <a:gd name="f79" fmla="*/ 211534 f69 1"/>
                <a:gd name="f80" fmla="*/ 213283 f69 1"/>
                <a:gd name="f81" fmla="*/ 215032 f69 1"/>
                <a:gd name="f82" fmla="*/ 216656 f69 1"/>
                <a:gd name="f83" fmla="*/ 218281 f69 1"/>
                <a:gd name="f84" fmla="*/ 23866 f68 1"/>
                <a:gd name="f85" fmla="*/ 219530 f69 1"/>
                <a:gd name="f86" fmla="*/ 24740 f68 1"/>
                <a:gd name="f87" fmla="*/ 220155 f69 1"/>
                <a:gd name="f88" fmla="*/ 224028 f69 1"/>
                <a:gd name="f89" fmla="*/ 219905 f69 1"/>
                <a:gd name="f90" fmla="*/ 18618 f68 1"/>
                <a:gd name="f91" fmla="*/ 218781 f69 1"/>
                <a:gd name="f92" fmla="*/ 3374 f68 1"/>
                <a:gd name="f93" fmla="*/ 223528 f69 1"/>
                <a:gd name="f94" fmla="*/ 0 f68 1"/>
                <a:gd name="f95" fmla="*/ 222154 f69 1"/>
                <a:gd name="f96" fmla="*/ 0 f69 1"/>
                <a:gd name="f97" fmla="*/ 112455 f68 1"/>
                <a:gd name="f98" fmla="*/ 11258 f69 1"/>
                <a:gd name="f99" fmla="*/ 117128 f68 1"/>
                <a:gd name="f100" fmla="+- f70 0 f1"/>
                <a:gd name="f101" fmla="*/ f73 1 224028"/>
                <a:gd name="f102" fmla="*/ f74 1 122826"/>
                <a:gd name="f103" fmla="*/ f75 1 224028"/>
                <a:gd name="f104" fmla="*/ f76 1 122826"/>
                <a:gd name="f105" fmla="*/ f77 1 224028"/>
                <a:gd name="f106" fmla="*/ f78 1 122826"/>
                <a:gd name="f107" fmla="*/ f79 1 224028"/>
                <a:gd name="f108" fmla="*/ f80 1 224028"/>
                <a:gd name="f109" fmla="*/ f81 1 224028"/>
                <a:gd name="f110" fmla="*/ f82 1 224028"/>
                <a:gd name="f111" fmla="*/ f83 1 224028"/>
                <a:gd name="f112" fmla="*/ f84 1 122826"/>
                <a:gd name="f113" fmla="*/ f85 1 224028"/>
                <a:gd name="f114" fmla="*/ f86 1 122826"/>
                <a:gd name="f115" fmla="*/ f87 1 224028"/>
                <a:gd name="f116" fmla="*/ f88 1 224028"/>
                <a:gd name="f117" fmla="*/ f89 1 224028"/>
                <a:gd name="f118" fmla="*/ f90 1 122826"/>
                <a:gd name="f119" fmla="*/ f91 1 224028"/>
                <a:gd name="f120" fmla="*/ f92 1 122826"/>
                <a:gd name="f121" fmla="*/ f93 1 224028"/>
                <a:gd name="f122" fmla="*/ f94 1 122826"/>
                <a:gd name="f123" fmla="*/ f95 1 224028"/>
                <a:gd name="f124" fmla="*/ f96 1 224028"/>
                <a:gd name="f125" fmla="*/ f97 1 122826"/>
                <a:gd name="f126" fmla="*/ f98 1 224028"/>
                <a:gd name="f127" fmla="*/ f99 1 122826"/>
                <a:gd name="f128" fmla="*/ f64 1 f71"/>
                <a:gd name="f129" fmla="*/ f65 1 f71"/>
                <a:gd name="f130" fmla="*/ f64 1 f72"/>
                <a:gd name="f131" fmla="*/ f66 1 f72"/>
                <a:gd name="f132" fmla="*/ f101 1 f71"/>
                <a:gd name="f133" fmla="*/ f102 1 f72"/>
                <a:gd name="f134" fmla="*/ f103 1 f71"/>
                <a:gd name="f135" fmla="*/ f104 1 f72"/>
                <a:gd name="f136" fmla="*/ f105 1 f71"/>
                <a:gd name="f137" fmla="*/ f106 1 f72"/>
                <a:gd name="f138" fmla="*/ f107 1 f71"/>
                <a:gd name="f139" fmla="*/ f108 1 f71"/>
                <a:gd name="f140" fmla="*/ f109 1 f71"/>
                <a:gd name="f141" fmla="*/ f110 1 f71"/>
                <a:gd name="f142" fmla="*/ f111 1 f71"/>
                <a:gd name="f143" fmla="*/ f112 1 f72"/>
                <a:gd name="f144" fmla="*/ f113 1 f71"/>
                <a:gd name="f145" fmla="*/ f114 1 f72"/>
                <a:gd name="f146" fmla="*/ f115 1 f71"/>
                <a:gd name="f147" fmla="*/ f116 1 f71"/>
                <a:gd name="f148" fmla="*/ f117 1 f71"/>
                <a:gd name="f149" fmla="*/ f118 1 f72"/>
                <a:gd name="f150" fmla="*/ f119 1 f71"/>
                <a:gd name="f151" fmla="*/ f120 1 f72"/>
                <a:gd name="f152" fmla="*/ f121 1 f71"/>
                <a:gd name="f153" fmla="*/ f122 1 f72"/>
                <a:gd name="f154" fmla="*/ f123 1 f71"/>
                <a:gd name="f155" fmla="*/ f124 1 f71"/>
                <a:gd name="f156" fmla="*/ f125 1 f72"/>
                <a:gd name="f157" fmla="*/ f126 1 f71"/>
                <a:gd name="f158" fmla="*/ f127 1 f72"/>
                <a:gd name="f159" fmla="*/ f128 f62 1"/>
                <a:gd name="f160" fmla="*/ f129 f62 1"/>
                <a:gd name="f161" fmla="*/ f131 f63 1"/>
                <a:gd name="f162" fmla="*/ f130 f63 1"/>
                <a:gd name="f163" fmla="*/ f132 f62 1"/>
                <a:gd name="f164" fmla="*/ f133 f63 1"/>
                <a:gd name="f165" fmla="*/ f134 f62 1"/>
                <a:gd name="f166" fmla="*/ f135 f63 1"/>
                <a:gd name="f167" fmla="*/ f136 f62 1"/>
                <a:gd name="f168" fmla="*/ f137 f63 1"/>
                <a:gd name="f169" fmla="*/ f138 f62 1"/>
                <a:gd name="f170" fmla="*/ f139 f62 1"/>
                <a:gd name="f171" fmla="*/ f140 f62 1"/>
                <a:gd name="f172" fmla="*/ f141 f62 1"/>
                <a:gd name="f173" fmla="*/ f142 f62 1"/>
                <a:gd name="f174" fmla="*/ f143 f63 1"/>
                <a:gd name="f175" fmla="*/ f144 f62 1"/>
                <a:gd name="f176" fmla="*/ f145 f63 1"/>
                <a:gd name="f177" fmla="*/ f146 f62 1"/>
                <a:gd name="f178" fmla="*/ f147 f62 1"/>
                <a:gd name="f179" fmla="*/ f148 f62 1"/>
                <a:gd name="f180" fmla="*/ f149 f63 1"/>
                <a:gd name="f181" fmla="*/ f150 f62 1"/>
                <a:gd name="f182" fmla="*/ f151 f63 1"/>
                <a:gd name="f183" fmla="*/ f152 f62 1"/>
                <a:gd name="f184" fmla="*/ f153 f63 1"/>
                <a:gd name="f185" fmla="*/ f154 f62 1"/>
                <a:gd name="f186" fmla="*/ f155 f62 1"/>
                <a:gd name="f187" fmla="*/ f156 f63 1"/>
                <a:gd name="f188" fmla="*/ f157 f62 1"/>
                <a:gd name="f189" fmla="*/ f158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63" y="f164"/>
                </a:cxn>
                <a:cxn ang="f100">
                  <a:pos x="f165" y="f166"/>
                </a:cxn>
                <a:cxn ang="f100">
                  <a:pos x="f167" y="f168"/>
                </a:cxn>
                <a:cxn ang="f100">
                  <a:pos x="f169" y="f168"/>
                </a:cxn>
                <a:cxn ang="f100">
                  <a:pos x="f170" y="f168"/>
                </a:cxn>
                <a:cxn ang="f100">
                  <a:pos x="f171" y="f168"/>
                </a:cxn>
                <a:cxn ang="f100">
                  <a:pos x="f172" y="f168"/>
                </a:cxn>
                <a:cxn ang="f100">
                  <a:pos x="f173" y="f174"/>
                </a:cxn>
                <a:cxn ang="f100">
                  <a:pos x="f175" y="f176"/>
                </a:cxn>
                <a:cxn ang="f100">
                  <a:pos x="f177" y="f176"/>
                </a:cxn>
                <a:cxn ang="f100">
                  <a:pos x="f178" y="f168"/>
                </a:cxn>
                <a:cxn ang="f100">
                  <a:pos x="f179" y="f180"/>
                </a:cxn>
                <a:cxn ang="f100">
                  <a:pos x="f181" y="f182"/>
                </a:cxn>
                <a:cxn ang="f100">
                  <a:pos x="f183" y="f184"/>
                </a:cxn>
                <a:cxn ang="f100">
                  <a:pos x="f185" y="f184"/>
                </a:cxn>
                <a:cxn ang="f100">
                  <a:pos x="f186" y="f187"/>
                </a:cxn>
                <a:cxn ang="f100">
                  <a:pos x="f188" y="f189"/>
                </a:cxn>
                <a:cxn ang="f100">
                  <a:pos x="f163" y="f164"/>
                </a:cxn>
              </a:cxnLst>
              <a:rect l="f159" t="f162" r="f160" b="f161"/>
              <a:pathLst>
                <a:path w="224028" h="122826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cubicBezTo>
                    <a:pt x="f15" y="f16"/>
                    <a:pt x="f17" y="f16"/>
                    <a:pt x="f18" y="f16"/>
                  </a:cubicBezTo>
                  <a:cubicBezTo>
                    <a:pt x="f19" y="f20"/>
                    <a:pt x="f21" y="f20"/>
                    <a:pt x="f22" y="f16"/>
                  </a:cubicBezTo>
                  <a:lnTo>
                    <a:pt x="f23" y="f16"/>
                  </a:lnTo>
                  <a:cubicBezTo>
                    <a:pt x="f24" y="f25"/>
                    <a:pt x="f26" y="f25"/>
                    <a:pt x="f27" y="f16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6" y="f35"/>
                  </a:lnTo>
                  <a:lnTo>
                    <a:pt x="f6" y="f1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37" y="f45"/>
                    <a:pt x="f46" y="f47"/>
                    <a:pt x="f48" y="f5"/>
                  </a:cubicBezTo>
                  <a:lnTo>
                    <a:pt x="f49" y="f5"/>
                  </a:lnTo>
                  <a:lnTo>
                    <a:pt x="f5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5" name="Freeform: Shape 1208">
              <a:extLst>
                <a:ext uri="{FF2B5EF4-FFF2-40B4-BE49-F238E27FC236}">
                  <a16:creationId xmlns:a16="http://schemas.microsoft.com/office/drawing/2014/main" id="{4D3C92CF-C644-A00E-DD42-6B5A118D1001}"/>
                </a:ext>
              </a:extLst>
            </p:cNvPr>
            <p:cNvSpPr/>
            <p:nvPr/>
          </p:nvSpPr>
          <p:spPr>
            <a:xfrm>
              <a:off x="8539663" y="3693033"/>
              <a:ext cx="39684" cy="2738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89"/>
                <a:gd name="f7" fmla="val 273890"/>
                <a:gd name="f8" fmla="val 18795"/>
                <a:gd name="f9" fmla="val 17118"/>
                <a:gd name="f10" fmla="val 13173"/>
                <a:gd name="f11" fmla="val 9496"/>
                <a:gd name="f12" fmla="val 11923"/>
                <a:gd name="f13" fmla="val 7737"/>
                <a:gd name="f14" fmla="val 11470"/>
                <a:gd name="f15" fmla="val 2752"/>
                <a:gd name="f16" fmla="val 9684"/>
                <a:gd name="f17" fmla="val 778"/>
                <a:gd name="f18" fmla="val 5498"/>
                <a:gd name="f19" fmla="val 515"/>
                <a:gd name="f20" fmla="val 4935"/>
                <a:gd name="f21" fmla="val 315"/>
                <a:gd name="f22" fmla="val 4348"/>
                <a:gd name="f23" fmla="val 178"/>
                <a:gd name="f24" fmla="val 3748"/>
                <a:gd name="f25" fmla="val -59"/>
                <a:gd name="f26" fmla="val 2511"/>
                <a:gd name="f27" fmla="val 1237"/>
                <a:gd name="f28" fmla="val 21669"/>
                <a:gd name="f29" fmla="val 264144"/>
                <a:gd name="f30" fmla="val 21594"/>
                <a:gd name="f31" fmla="val 269455"/>
                <a:gd name="f32" fmla="val 25842"/>
                <a:gd name="f33" fmla="val 273828"/>
                <a:gd name="f34" fmla="val 31165"/>
                <a:gd name="f35" fmla="val 273891"/>
                <a:gd name="f36" fmla="val 31290"/>
                <a:gd name="f37" fmla="val 31415"/>
                <a:gd name="f38" fmla="val 31540"/>
                <a:gd name="f39" fmla="val 33464"/>
                <a:gd name="f40" fmla="val 273566"/>
                <a:gd name="f41" fmla="val 35225"/>
                <a:gd name="f42" fmla="val 272604"/>
                <a:gd name="f43" fmla="val 36537"/>
                <a:gd name="f44" fmla="val 271142"/>
                <a:gd name="f45" fmla="val 38762"/>
                <a:gd name="f46" fmla="val 268643"/>
                <a:gd name="f47" fmla="val 39886"/>
                <a:gd name="f48" fmla="val 265357"/>
                <a:gd name="f49" fmla="val 39661"/>
                <a:gd name="f50" fmla="val 262021"/>
                <a:gd name="f51" fmla="+- 0 0 -90"/>
                <a:gd name="f52" fmla="*/ f3 1 39689"/>
                <a:gd name="f53" fmla="*/ f4 1 273890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39689"/>
                <a:gd name="f62" fmla="*/ f58 1 273890"/>
                <a:gd name="f63" fmla="*/ 18795 f59 1"/>
                <a:gd name="f64" fmla="*/ 17118 f58 1"/>
                <a:gd name="f65" fmla="*/ 13173 f59 1"/>
                <a:gd name="f66" fmla="*/ 9496 f58 1"/>
                <a:gd name="f67" fmla="*/ 11923 f59 1"/>
                <a:gd name="f68" fmla="*/ 778 f59 1"/>
                <a:gd name="f69" fmla="*/ 5498 f58 1"/>
                <a:gd name="f70" fmla="*/ 178 f59 1"/>
                <a:gd name="f71" fmla="*/ 3748 f58 1"/>
                <a:gd name="f72" fmla="*/ 0 f58 1"/>
                <a:gd name="f73" fmla="*/ 21669 f59 1"/>
                <a:gd name="f74" fmla="*/ 264144 f58 1"/>
                <a:gd name="f75" fmla="*/ 31165 f59 1"/>
                <a:gd name="f76" fmla="*/ 273891 f58 1"/>
                <a:gd name="f77" fmla="*/ 31540 f59 1"/>
                <a:gd name="f78" fmla="*/ 36537 f59 1"/>
                <a:gd name="f79" fmla="*/ 271142 f58 1"/>
                <a:gd name="f80" fmla="*/ 39661 f59 1"/>
                <a:gd name="f81" fmla="*/ 262021 f58 1"/>
                <a:gd name="f82" fmla="+- f60 0 f1"/>
                <a:gd name="f83" fmla="*/ f63 1 39689"/>
                <a:gd name="f84" fmla="*/ f64 1 273890"/>
                <a:gd name="f85" fmla="*/ f65 1 39689"/>
                <a:gd name="f86" fmla="*/ f66 1 273890"/>
                <a:gd name="f87" fmla="*/ f67 1 39689"/>
                <a:gd name="f88" fmla="*/ f68 1 39689"/>
                <a:gd name="f89" fmla="*/ f69 1 273890"/>
                <a:gd name="f90" fmla="*/ f70 1 39689"/>
                <a:gd name="f91" fmla="*/ f71 1 273890"/>
                <a:gd name="f92" fmla="*/ f72 1 273890"/>
                <a:gd name="f93" fmla="*/ f73 1 39689"/>
                <a:gd name="f94" fmla="*/ f74 1 273890"/>
                <a:gd name="f95" fmla="*/ f75 1 39689"/>
                <a:gd name="f96" fmla="*/ f76 1 273890"/>
                <a:gd name="f97" fmla="*/ f77 1 39689"/>
                <a:gd name="f98" fmla="*/ f78 1 39689"/>
                <a:gd name="f99" fmla="*/ f79 1 273890"/>
                <a:gd name="f100" fmla="*/ f80 1 39689"/>
                <a:gd name="f101" fmla="*/ f81 1 273890"/>
                <a:gd name="f102" fmla="*/ f54 1 f61"/>
                <a:gd name="f103" fmla="*/ f55 1 f61"/>
                <a:gd name="f104" fmla="*/ f54 1 f62"/>
                <a:gd name="f105" fmla="*/ f56 1 f62"/>
                <a:gd name="f106" fmla="*/ f83 1 f61"/>
                <a:gd name="f107" fmla="*/ f84 1 f62"/>
                <a:gd name="f108" fmla="*/ f85 1 f61"/>
                <a:gd name="f109" fmla="*/ f86 1 f62"/>
                <a:gd name="f110" fmla="*/ f87 1 f61"/>
                <a:gd name="f111" fmla="*/ f88 1 f61"/>
                <a:gd name="f112" fmla="*/ f89 1 f62"/>
                <a:gd name="f113" fmla="*/ f90 1 f61"/>
                <a:gd name="f114" fmla="*/ f91 1 f62"/>
                <a:gd name="f115" fmla="*/ f92 1 f62"/>
                <a:gd name="f116" fmla="*/ f93 1 f61"/>
                <a:gd name="f117" fmla="*/ f94 1 f62"/>
                <a:gd name="f118" fmla="*/ f95 1 f61"/>
                <a:gd name="f119" fmla="*/ f96 1 f62"/>
                <a:gd name="f120" fmla="*/ f97 1 f61"/>
                <a:gd name="f121" fmla="*/ f98 1 f61"/>
                <a:gd name="f122" fmla="*/ f99 1 f62"/>
                <a:gd name="f123" fmla="*/ f100 1 f61"/>
                <a:gd name="f124" fmla="*/ f101 1 f62"/>
                <a:gd name="f125" fmla="*/ f102 f52 1"/>
                <a:gd name="f126" fmla="*/ f103 f52 1"/>
                <a:gd name="f127" fmla="*/ f105 f53 1"/>
                <a:gd name="f128" fmla="*/ f104 f53 1"/>
                <a:gd name="f129" fmla="*/ f106 f52 1"/>
                <a:gd name="f130" fmla="*/ f107 f53 1"/>
                <a:gd name="f131" fmla="*/ f108 f52 1"/>
                <a:gd name="f132" fmla="*/ f109 f53 1"/>
                <a:gd name="f133" fmla="*/ f110 f52 1"/>
                <a:gd name="f134" fmla="*/ f111 f52 1"/>
                <a:gd name="f135" fmla="*/ f112 f53 1"/>
                <a:gd name="f136" fmla="*/ f113 f52 1"/>
                <a:gd name="f137" fmla="*/ f114 f53 1"/>
                <a:gd name="f138" fmla="*/ f115 f53 1"/>
                <a:gd name="f139" fmla="*/ f116 f52 1"/>
                <a:gd name="f140" fmla="*/ f117 f53 1"/>
                <a:gd name="f141" fmla="*/ f118 f52 1"/>
                <a:gd name="f142" fmla="*/ f119 f53 1"/>
                <a:gd name="f143" fmla="*/ f120 f52 1"/>
                <a:gd name="f144" fmla="*/ f121 f52 1"/>
                <a:gd name="f145" fmla="*/ f122 f53 1"/>
                <a:gd name="f146" fmla="*/ f123 f52 1"/>
                <a:gd name="f147" fmla="*/ f124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29" y="f130"/>
                </a:cxn>
                <a:cxn ang="f82">
                  <a:pos x="f131" y="f132"/>
                </a:cxn>
                <a:cxn ang="f82">
                  <a:pos x="f133" y="f132"/>
                </a:cxn>
                <a:cxn ang="f82">
                  <a:pos x="f134" y="f135"/>
                </a:cxn>
                <a:cxn ang="f82">
                  <a:pos x="f136" y="f137"/>
                </a:cxn>
                <a:cxn ang="f82">
                  <a:pos x="f136" y="f138"/>
                </a:cxn>
                <a:cxn ang="f82">
                  <a:pos x="f136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2"/>
                </a:cxn>
                <a:cxn ang="f82">
                  <a:pos x="f144" y="f145"/>
                </a:cxn>
                <a:cxn ang="f82">
                  <a:pos x="f146" y="f147"/>
                </a:cxn>
              </a:cxnLst>
              <a:rect l="f125" t="f128" r="f126" b="f127"/>
              <a:pathLst>
                <a:path w="39689" h="273890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5"/>
                  </a:cubicBezTo>
                  <a:cubicBezTo>
                    <a:pt x="f23" y="f5"/>
                    <a:pt x="f23" y="f5"/>
                    <a:pt x="f23" y="f5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5"/>
                    <a:pt x="f37" y="f35"/>
                    <a:pt x="f38" y="f35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6" name="Freeform: Shape 1209">
              <a:extLst>
                <a:ext uri="{FF2B5EF4-FFF2-40B4-BE49-F238E27FC236}">
                  <a16:creationId xmlns:a16="http://schemas.microsoft.com/office/drawing/2014/main" id="{140F4268-60FD-5850-68B3-4E5147113852}"/>
                </a:ext>
              </a:extLst>
            </p:cNvPr>
            <p:cNvSpPr/>
            <p:nvPr/>
          </p:nvSpPr>
          <p:spPr>
            <a:xfrm>
              <a:off x="8555958" y="3700028"/>
              <a:ext cx="2002" cy="3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99"/>
                <a:gd name="f7" fmla="val 3623"/>
                <a:gd name="f8" fmla="val 1624"/>
                <a:gd name="f9" fmla="val 875"/>
                <a:gd name="f10" fmla="val 3624"/>
                <a:gd name="f11" fmla="+- 0 0 -90"/>
                <a:gd name="f12" fmla="*/ f3 1 1999"/>
                <a:gd name="f13" fmla="*/ f4 1 362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999"/>
                <a:gd name="f22" fmla="*/ f18 1 3623"/>
                <a:gd name="f23" fmla="*/ 1624 f19 1"/>
                <a:gd name="f24" fmla="*/ 0 f18 1"/>
                <a:gd name="f25" fmla="*/ 0 f19 1"/>
                <a:gd name="f26" fmla="*/ 875 f18 1"/>
                <a:gd name="f27" fmla="*/ 1999 f19 1"/>
                <a:gd name="f28" fmla="*/ 3624 f18 1"/>
                <a:gd name="f29" fmla="+- f20 0 f1"/>
                <a:gd name="f30" fmla="*/ f23 1 1999"/>
                <a:gd name="f31" fmla="*/ f24 1 3623"/>
                <a:gd name="f32" fmla="*/ f25 1 1999"/>
                <a:gd name="f33" fmla="*/ f26 1 3623"/>
                <a:gd name="f34" fmla="*/ f27 1 1999"/>
                <a:gd name="f35" fmla="*/ f28 1 362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1999" h="3623">
                  <a:moveTo>
                    <a:pt x="f8" y="f5"/>
                  </a:moveTo>
                  <a:lnTo>
                    <a:pt x="f5" y="f9"/>
                  </a:lnTo>
                  <a:lnTo>
                    <a:pt x="f6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7" name="Freeform: Shape 1210">
              <a:extLst>
                <a:ext uri="{FF2B5EF4-FFF2-40B4-BE49-F238E27FC236}">
                  <a16:creationId xmlns:a16="http://schemas.microsoft.com/office/drawing/2014/main" id="{707AEC28-57CE-5EC9-CF7E-5AE661EFBAA8}"/>
                </a:ext>
              </a:extLst>
            </p:cNvPr>
            <p:cNvSpPr/>
            <p:nvPr/>
          </p:nvSpPr>
          <p:spPr>
            <a:xfrm>
              <a:off x="8666536" y="4859066"/>
              <a:ext cx="302867" cy="4314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2869"/>
                <a:gd name="f7" fmla="val 431452"/>
                <a:gd name="f8" fmla="val 429204"/>
                <a:gd name="f9" fmla="val 2999"/>
                <a:gd name="f10" fmla="val 1624"/>
                <a:gd name="f11" fmla="val 299870"/>
                <a:gd name="f12" fmla="val 431453"/>
                <a:gd name="f13" fmla="val 300121"/>
                <a:gd name="f14" fmla="val 430928"/>
                <a:gd name="f15" fmla="val 300408"/>
                <a:gd name="f16" fmla="val 430428"/>
                <a:gd name="f17" fmla="val 300745"/>
                <a:gd name="f18" fmla="val 429954"/>
                <a:gd name="f19" fmla="+- 0 0 -90"/>
                <a:gd name="f20" fmla="*/ f3 1 302869"/>
                <a:gd name="f21" fmla="*/ f4 1 43145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02869"/>
                <a:gd name="f30" fmla="*/ f26 1 431452"/>
                <a:gd name="f31" fmla="*/ 302869 f27 1"/>
                <a:gd name="f32" fmla="*/ 429204 f26 1"/>
                <a:gd name="f33" fmla="*/ 2999 f27 1"/>
                <a:gd name="f34" fmla="*/ 0 f26 1"/>
                <a:gd name="f35" fmla="*/ 0 f27 1"/>
                <a:gd name="f36" fmla="*/ 1624 f26 1"/>
                <a:gd name="f37" fmla="*/ 299870 f27 1"/>
                <a:gd name="f38" fmla="*/ 431453 f26 1"/>
                <a:gd name="f39" fmla="*/ 300745 f27 1"/>
                <a:gd name="f40" fmla="*/ 429954 f26 1"/>
                <a:gd name="f41" fmla="+- f28 0 f1"/>
                <a:gd name="f42" fmla="*/ f31 1 302869"/>
                <a:gd name="f43" fmla="*/ f32 1 431452"/>
                <a:gd name="f44" fmla="*/ f33 1 302869"/>
                <a:gd name="f45" fmla="*/ f34 1 431452"/>
                <a:gd name="f46" fmla="*/ f35 1 302869"/>
                <a:gd name="f47" fmla="*/ f36 1 431452"/>
                <a:gd name="f48" fmla="*/ f37 1 302869"/>
                <a:gd name="f49" fmla="*/ f38 1 431452"/>
                <a:gd name="f50" fmla="*/ f39 1 302869"/>
                <a:gd name="f51" fmla="*/ f40 1 431452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6" y="f77"/>
                </a:cxn>
                <a:cxn ang="f41">
                  <a:pos x="f78" y="f79"/>
                </a:cxn>
              </a:cxnLst>
              <a:rect l="f66" t="f69" r="f67" b="f68"/>
              <a:pathLst>
                <a:path w="302869" h="431452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8" name="Freeform: Shape 1211">
              <a:extLst>
                <a:ext uri="{FF2B5EF4-FFF2-40B4-BE49-F238E27FC236}">
                  <a16:creationId xmlns:a16="http://schemas.microsoft.com/office/drawing/2014/main" id="{5C58AC5F-ED58-4069-E35B-9FC50880E5C7}"/>
                </a:ext>
              </a:extLst>
            </p:cNvPr>
            <p:cNvSpPr/>
            <p:nvPr/>
          </p:nvSpPr>
          <p:spPr>
            <a:xfrm>
              <a:off x="11386236" y="2157892"/>
              <a:ext cx="160559" cy="1676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555"/>
                <a:gd name="f7" fmla="val 167683"/>
                <a:gd name="f8" fmla="val 160556"/>
                <a:gd name="f9" fmla="val 164934"/>
                <a:gd name="f10" fmla="val 750"/>
                <a:gd name="f11" fmla="val 3873"/>
                <a:gd name="f12" fmla="val 158681"/>
                <a:gd name="f13" fmla="val 166683"/>
                <a:gd name="f14" fmla="+- 0 0 -90"/>
                <a:gd name="f15" fmla="*/ f3 1 160555"/>
                <a:gd name="f16" fmla="*/ f4 1 16768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60555"/>
                <a:gd name="f25" fmla="*/ f21 1 167683"/>
                <a:gd name="f26" fmla="*/ 160556 f22 1"/>
                <a:gd name="f27" fmla="*/ 164934 f21 1"/>
                <a:gd name="f28" fmla="*/ 750 f22 1"/>
                <a:gd name="f29" fmla="*/ 0 f21 1"/>
                <a:gd name="f30" fmla="*/ 0 f22 1"/>
                <a:gd name="f31" fmla="*/ 3873 f21 1"/>
                <a:gd name="f32" fmla="*/ 158681 f22 1"/>
                <a:gd name="f33" fmla="*/ 167683 f21 1"/>
                <a:gd name="f34" fmla="*/ 166683 f21 1"/>
                <a:gd name="f35" fmla="+- f23 0 f1"/>
                <a:gd name="f36" fmla="*/ f26 1 160555"/>
                <a:gd name="f37" fmla="*/ f27 1 167683"/>
                <a:gd name="f38" fmla="*/ f28 1 160555"/>
                <a:gd name="f39" fmla="*/ f29 1 167683"/>
                <a:gd name="f40" fmla="*/ f30 1 160555"/>
                <a:gd name="f41" fmla="*/ f31 1 167683"/>
                <a:gd name="f42" fmla="*/ f32 1 160555"/>
                <a:gd name="f43" fmla="*/ f33 1 167683"/>
                <a:gd name="f44" fmla="*/ f34 1 167683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5"/>
                </a:cxn>
                <a:cxn ang="f35">
                  <a:pos x="f66" y="f67"/>
                </a:cxn>
                <a:cxn ang="f35">
                  <a:pos x="f68" y="f69"/>
                </a:cxn>
                <a:cxn ang="f35">
                  <a:pos x="f68" y="f70"/>
                </a:cxn>
                <a:cxn ang="f35">
                  <a:pos x="f68" y="f70"/>
                </a:cxn>
                <a:cxn ang="f35">
                  <a:pos x="f68" y="f70"/>
                </a:cxn>
                <a:cxn ang="f35">
                  <a:pos x="f68" y="f70"/>
                </a:cxn>
                <a:cxn ang="f35">
                  <a:pos x="f68" y="f70"/>
                </a:cxn>
              </a:cxnLst>
              <a:rect l="f58" t="f61" r="f59" b="f60"/>
              <a:pathLst>
                <a:path w="160555" h="167683">
                  <a:moveTo>
                    <a:pt x="f8" y="f9"/>
                  </a:move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3"/>
                  </a:cubicBezTo>
                  <a:lnTo>
                    <a:pt x="f12" y="f13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9" name="Freeform: Shape 1212">
              <a:extLst>
                <a:ext uri="{FF2B5EF4-FFF2-40B4-BE49-F238E27FC236}">
                  <a16:creationId xmlns:a16="http://schemas.microsoft.com/office/drawing/2014/main" id="{FF6E45D0-CD2B-E0C1-BE00-A716C49918D7}"/>
                </a:ext>
              </a:extLst>
            </p:cNvPr>
            <p:cNvSpPr/>
            <p:nvPr/>
          </p:nvSpPr>
          <p:spPr>
            <a:xfrm>
              <a:off x="11493185" y="2048438"/>
              <a:ext cx="25987" cy="291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988"/>
                <a:gd name="f7" fmla="val 29113"/>
                <a:gd name="f8" fmla="val 25989"/>
                <a:gd name="f9" fmla="val 19117"/>
                <a:gd name="f10" fmla="val 8121"/>
                <a:gd name="f11" fmla="val 875"/>
                <a:gd name="f12" fmla="val 7497"/>
                <a:gd name="f13" fmla="val 6247"/>
                <a:gd name="f14" fmla="val 7959"/>
                <a:gd name="f15" fmla="val 1275"/>
                <a:gd name="f16" fmla="val 9258"/>
                <a:gd name="f17" fmla="val 2999"/>
                <a:gd name="f18" fmla="val 9996"/>
                <a:gd name="f19" fmla="val 4998"/>
                <a:gd name="f20" fmla="val 11957"/>
                <a:gd name="f21" fmla="val 10258"/>
                <a:gd name="f22" fmla="val 9921"/>
                <a:gd name="f23" fmla="val 16181"/>
                <a:gd name="f24" fmla="val 5123"/>
                <a:gd name="f25" fmla="val 21616"/>
                <a:gd name="f26" fmla="val 7372"/>
                <a:gd name="f27" fmla="val 20991"/>
                <a:gd name="f28" fmla="val 22366"/>
                <a:gd name="f29" fmla="+- 0 0 -90"/>
                <a:gd name="f30" fmla="*/ f3 1 25988"/>
                <a:gd name="f31" fmla="*/ f4 1 2911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5988"/>
                <a:gd name="f40" fmla="*/ f36 1 29113"/>
                <a:gd name="f41" fmla="*/ 25989 f37 1"/>
                <a:gd name="f42" fmla="*/ 19117 f36 1"/>
                <a:gd name="f43" fmla="*/ 8121 f37 1"/>
                <a:gd name="f44" fmla="*/ 875 f36 1"/>
                <a:gd name="f45" fmla="*/ 7497 f37 1"/>
                <a:gd name="f46" fmla="*/ 6247 f37 1"/>
                <a:gd name="f47" fmla="*/ 0 f36 1"/>
                <a:gd name="f48" fmla="*/ 9996 f37 1"/>
                <a:gd name="f49" fmla="*/ 4998 f36 1"/>
                <a:gd name="f50" fmla="*/ 5123 f37 1"/>
                <a:gd name="f51" fmla="*/ 0 f37 1"/>
                <a:gd name="f52" fmla="*/ 21616 f36 1"/>
                <a:gd name="f53" fmla="*/ 7372 f37 1"/>
                <a:gd name="f54" fmla="*/ 29113 f36 1"/>
                <a:gd name="f55" fmla="*/ 20991 f37 1"/>
                <a:gd name="f56" fmla="*/ 22366 f36 1"/>
                <a:gd name="f57" fmla="+- f38 0 f1"/>
                <a:gd name="f58" fmla="*/ f41 1 25988"/>
                <a:gd name="f59" fmla="*/ f42 1 29113"/>
                <a:gd name="f60" fmla="*/ f43 1 25988"/>
                <a:gd name="f61" fmla="*/ f44 1 29113"/>
                <a:gd name="f62" fmla="*/ f45 1 25988"/>
                <a:gd name="f63" fmla="*/ f46 1 25988"/>
                <a:gd name="f64" fmla="*/ f47 1 29113"/>
                <a:gd name="f65" fmla="*/ f48 1 25988"/>
                <a:gd name="f66" fmla="*/ f49 1 29113"/>
                <a:gd name="f67" fmla="*/ f50 1 25988"/>
                <a:gd name="f68" fmla="*/ f51 1 25988"/>
                <a:gd name="f69" fmla="*/ f52 1 29113"/>
                <a:gd name="f70" fmla="*/ f53 1 25988"/>
                <a:gd name="f71" fmla="*/ f54 1 29113"/>
                <a:gd name="f72" fmla="*/ f55 1 25988"/>
                <a:gd name="f73" fmla="*/ f56 1 29113"/>
                <a:gd name="f74" fmla="*/ f32 1 f39"/>
                <a:gd name="f75" fmla="*/ f33 1 f39"/>
                <a:gd name="f76" fmla="*/ f32 1 f40"/>
                <a:gd name="f77" fmla="*/ f34 1 f40"/>
                <a:gd name="f78" fmla="*/ f58 1 f39"/>
                <a:gd name="f79" fmla="*/ f59 1 f40"/>
                <a:gd name="f80" fmla="*/ f60 1 f39"/>
                <a:gd name="f81" fmla="*/ f61 1 f40"/>
                <a:gd name="f82" fmla="*/ f62 1 f39"/>
                <a:gd name="f83" fmla="*/ f63 1 f39"/>
                <a:gd name="f84" fmla="*/ f64 1 f40"/>
                <a:gd name="f85" fmla="*/ f65 1 f39"/>
                <a:gd name="f86" fmla="*/ f66 1 f40"/>
                <a:gd name="f87" fmla="*/ f67 1 f39"/>
                <a:gd name="f88" fmla="*/ f68 1 f39"/>
                <a:gd name="f89" fmla="*/ f69 1 f40"/>
                <a:gd name="f90" fmla="*/ f70 1 f39"/>
                <a:gd name="f91" fmla="*/ f71 1 f40"/>
                <a:gd name="f92" fmla="*/ f72 1 f39"/>
                <a:gd name="f93" fmla="*/ f73 1 f40"/>
                <a:gd name="f94" fmla="*/ f74 f30 1"/>
                <a:gd name="f95" fmla="*/ f75 f30 1"/>
                <a:gd name="f96" fmla="*/ f77 f31 1"/>
                <a:gd name="f97" fmla="*/ f76 f31 1"/>
                <a:gd name="f98" fmla="*/ f78 f30 1"/>
                <a:gd name="f99" fmla="*/ f79 f31 1"/>
                <a:gd name="f100" fmla="*/ f80 f30 1"/>
                <a:gd name="f101" fmla="*/ f81 f31 1"/>
                <a:gd name="f102" fmla="*/ f82 f30 1"/>
                <a:gd name="f103" fmla="*/ f83 f30 1"/>
                <a:gd name="f104" fmla="*/ f84 f31 1"/>
                <a:gd name="f105" fmla="*/ f85 f30 1"/>
                <a:gd name="f106" fmla="*/ f86 f31 1"/>
                <a:gd name="f107" fmla="*/ f87 f30 1"/>
                <a:gd name="f108" fmla="*/ f88 f30 1"/>
                <a:gd name="f109" fmla="*/ f89 f31 1"/>
                <a:gd name="f110" fmla="*/ f90 f30 1"/>
                <a:gd name="f111" fmla="*/ f91 f31 1"/>
                <a:gd name="f112" fmla="*/ f92 f30 1"/>
                <a:gd name="f113" fmla="*/ f9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1"/>
                </a:cxn>
                <a:cxn ang="f57">
                  <a:pos x="f103" y="f104"/>
                </a:cxn>
                <a:cxn ang="f57">
                  <a:pos x="f105" y="f106"/>
                </a:cxn>
                <a:cxn ang="f57">
                  <a:pos x="f107" y="f99"/>
                </a:cxn>
                <a:cxn ang="f57">
                  <a:pos x="f108" y="f109"/>
                </a:cxn>
                <a:cxn ang="f57">
                  <a:pos x="f110" y="f111"/>
                </a:cxn>
                <a:cxn ang="f57">
                  <a:pos x="f112" y="f113"/>
                </a:cxn>
              </a:cxnLst>
              <a:rect l="f94" t="f97" r="f95" b="f96"/>
              <a:pathLst>
                <a:path w="25988" h="29113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3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9"/>
                  </a:cubicBezTo>
                  <a:lnTo>
                    <a:pt x="f5" y="f25"/>
                  </a:lnTo>
                  <a:lnTo>
                    <a:pt x="f26" y="f7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0" name="Freeform: Shape 1213">
              <a:extLst>
                <a:ext uri="{FF2B5EF4-FFF2-40B4-BE49-F238E27FC236}">
                  <a16:creationId xmlns:a16="http://schemas.microsoft.com/office/drawing/2014/main" id="{3CBF835D-07AC-E406-E454-4EC2077A33F8}"/>
                </a:ext>
              </a:extLst>
            </p:cNvPr>
            <p:cNvSpPr/>
            <p:nvPr/>
          </p:nvSpPr>
          <p:spPr>
            <a:xfrm>
              <a:off x="11040758" y="2297219"/>
              <a:ext cx="23984" cy="26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989"/>
                <a:gd name="f7" fmla="val 26489"/>
                <a:gd name="f8" fmla="val 125"/>
                <a:gd name="f9" fmla="val 4498"/>
                <a:gd name="f10" fmla="val 20741"/>
                <a:gd name="f11" fmla="val 26490"/>
                <a:gd name="f12" fmla="val 24865"/>
                <a:gd name="f13" fmla="val 625"/>
                <a:gd name="f14" fmla="+- 0 0 -90"/>
                <a:gd name="f15" fmla="*/ f3 1 23989"/>
                <a:gd name="f16" fmla="*/ f4 1 2648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3989"/>
                <a:gd name="f25" fmla="*/ f21 1 26489"/>
                <a:gd name="f26" fmla="*/ 125 f22 1"/>
                <a:gd name="f27" fmla="*/ 125 f21 1"/>
                <a:gd name="f28" fmla="*/ 0 f22 1"/>
                <a:gd name="f29" fmla="*/ 4498 f21 1"/>
                <a:gd name="f30" fmla="*/ 20741 f22 1"/>
                <a:gd name="f31" fmla="*/ 26490 f21 1"/>
                <a:gd name="f32" fmla="*/ 23989 f22 1"/>
                <a:gd name="f33" fmla="*/ 24865 f21 1"/>
                <a:gd name="f34" fmla="*/ 625 f22 1"/>
                <a:gd name="f35" fmla="*/ 0 f21 1"/>
                <a:gd name="f36" fmla="+- f23 0 f1"/>
                <a:gd name="f37" fmla="*/ f26 1 23989"/>
                <a:gd name="f38" fmla="*/ f27 1 26489"/>
                <a:gd name="f39" fmla="*/ f28 1 23989"/>
                <a:gd name="f40" fmla="*/ f29 1 26489"/>
                <a:gd name="f41" fmla="*/ f30 1 23989"/>
                <a:gd name="f42" fmla="*/ f31 1 26489"/>
                <a:gd name="f43" fmla="*/ f32 1 23989"/>
                <a:gd name="f44" fmla="*/ f33 1 26489"/>
                <a:gd name="f45" fmla="*/ f34 1 23989"/>
                <a:gd name="f46" fmla="*/ f35 1 26489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23989" h="26489">
                  <a:moveTo>
                    <a:pt x="f8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13" y="f5"/>
                  </a:lnTo>
                  <a:lnTo>
                    <a:pt x="f8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1" name="Freeform: Shape 1214">
              <a:extLst>
                <a:ext uri="{FF2B5EF4-FFF2-40B4-BE49-F238E27FC236}">
                  <a16:creationId xmlns:a16="http://schemas.microsoft.com/office/drawing/2014/main" id="{70A1F5BD-AA90-CD7F-2C3B-4D5D3966E647}"/>
                </a:ext>
              </a:extLst>
            </p:cNvPr>
            <p:cNvSpPr/>
            <p:nvPr/>
          </p:nvSpPr>
          <p:spPr>
            <a:xfrm>
              <a:off x="11985223" y="1273996"/>
              <a:ext cx="19613" cy="328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16"/>
                <a:gd name="f7" fmla="val 32861"/>
                <a:gd name="f8" fmla="val 18742"/>
                <a:gd name="f9" fmla="val 23990"/>
                <a:gd name="f10" fmla="val 19617"/>
                <a:gd name="f11" fmla="val 12745"/>
                <a:gd name="f12" fmla="val 17867"/>
                <a:gd name="f13" fmla="val 11121"/>
                <a:gd name="f14" fmla="val 14744"/>
                <a:gd name="f15" fmla="val 12620"/>
                <a:gd name="f16" fmla="val 10259"/>
                <a:gd name="f17" fmla="val 14420"/>
                <a:gd name="f18" fmla="val 5173"/>
                <a:gd name="f19" fmla="val 12245"/>
                <a:gd name="f20" fmla="val 3374"/>
                <a:gd name="f21" fmla="val 7763"/>
                <a:gd name="f22" fmla="val 3224"/>
                <a:gd name="f23" fmla="val 7392"/>
                <a:gd name="f24" fmla="val 3099"/>
                <a:gd name="f25" fmla="val 7011"/>
                <a:gd name="f26" fmla="val 2999"/>
                <a:gd name="f27" fmla="val 6622"/>
                <a:gd name="f28" fmla="val 2437"/>
                <a:gd name="f29" fmla="val 4451"/>
                <a:gd name="f30" fmla="val 2172"/>
                <a:gd name="f31" fmla="val 1499"/>
                <a:gd name="f32" fmla="val 32862"/>
                <a:gd name="f33" fmla="val 4998"/>
                <a:gd name="f34" fmla="val 30363"/>
                <a:gd name="f35" fmla="+- 0 0 -90"/>
                <a:gd name="f36" fmla="*/ f3 1 19616"/>
                <a:gd name="f37" fmla="*/ f4 1 3286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9616"/>
                <a:gd name="f46" fmla="*/ f42 1 32861"/>
                <a:gd name="f47" fmla="*/ 18742 f43 1"/>
                <a:gd name="f48" fmla="*/ 23990 f42 1"/>
                <a:gd name="f49" fmla="*/ 19617 f43 1"/>
                <a:gd name="f50" fmla="*/ 12745 f42 1"/>
                <a:gd name="f51" fmla="*/ 17867 f43 1"/>
                <a:gd name="f52" fmla="*/ 11121 f42 1"/>
                <a:gd name="f53" fmla="*/ 14744 f43 1"/>
                <a:gd name="f54" fmla="*/ 12620 f42 1"/>
                <a:gd name="f55" fmla="*/ 3374 f43 1"/>
                <a:gd name="f56" fmla="*/ 7763 f42 1"/>
                <a:gd name="f57" fmla="*/ 2999 f43 1"/>
                <a:gd name="f58" fmla="*/ 6622 f42 1"/>
                <a:gd name="f59" fmla="*/ 0 f42 1"/>
                <a:gd name="f60" fmla="*/ 1499 f42 1"/>
                <a:gd name="f61" fmla="*/ 0 f43 1"/>
                <a:gd name="f62" fmla="*/ 32862 f42 1"/>
                <a:gd name="f63" fmla="*/ 4998 f43 1"/>
                <a:gd name="f64" fmla="*/ 30363 f42 1"/>
                <a:gd name="f65" fmla="+- f44 0 f1"/>
                <a:gd name="f66" fmla="*/ f47 1 19616"/>
                <a:gd name="f67" fmla="*/ f48 1 32861"/>
                <a:gd name="f68" fmla="*/ f49 1 19616"/>
                <a:gd name="f69" fmla="*/ f50 1 32861"/>
                <a:gd name="f70" fmla="*/ f51 1 19616"/>
                <a:gd name="f71" fmla="*/ f52 1 32861"/>
                <a:gd name="f72" fmla="*/ f53 1 19616"/>
                <a:gd name="f73" fmla="*/ f54 1 32861"/>
                <a:gd name="f74" fmla="*/ f55 1 19616"/>
                <a:gd name="f75" fmla="*/ f56 1 32861"/>
                <a:gd name="f76" fmla="*/ f57 1 19616"/>
                <a:gd name="f77" fmla="*/ f58 1 32861"/>
                <a:gd name="f78" fmla="*/ f59 1 32861"/>
                <a:gd name="f79" fmla="*/ f60 1 32861"/>
                <a:gd name="f80" fmla="*/ f61 1 19616"/>
                <a:gd name="f81" fmla="*/ f62 1 32861"/>
                <a:gd name="f82" fmla="*/ f63 1 19616"/>
                <a:gd name="f83" fmla="*/ f64 1 32861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5"/>
                <a:gd name="f91" fmla="*/ f69 1 f46"/>
                <a:gd name="f92" fmla="*/ f70 1 f45"/>
                <a:gd name="f93" fmla="*/ f71 1 f46"/>
                <a:gd name="f94" fmla="*/ f72 1 f45"/>
                <a:gd name="f95" fmla="*/ f73 1 f46"/>
                <a:gd name="f96" fmla="*/ f74 1 f45"/>
                <a:gd name="f97" fmla="*/ f75 1 f46"/>
                <a:gd name="f98" fmla="*/ f76 1 f45"/>
                <a:gd name="f99" fmla="*/ f77 1 f46"/>
                <a:gd name="f100" fmla="*/ f78 1 f46"/>
                <a:gd name="f101" fmla="*/ f79 1 f46"/>
                <a:gd name="f102" fmla="*/ f80 1 f45"/>
                <a:gd name="f103" fmla="*/ f81 1 f46"/>
                <a:gd name="f104" fmla="*/ f82 1 f45"/>
                <a:gd name="f105" fmla="*/ f83 1 f46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6 1"/>
                <a:gd name="f113" fmla="*/ f91 f37 1"/>
                <a:gd name="f114" fmla="*/ f92 f36 1"/>
                <a:gd name="f115" fmla="*/ f93 f37 1"/>
                <a:gd name="f116" fmla="*/ f94 f36 1"/>
                <a:gd name="f117" fmla="*/ f95 f37 1"/>
                <a:gd name="f118" fmla="*/ f96 f36 1"/>
                <a:gd name="f119" fmla="*/ f97 f37 1"/>
                <a:gd name="f120" fmla="*/ f98 f36 1"/>
                <a:gd name="f121" fmla="*/ f99 f37 1"/>
                <a:gd name="f122" fmla="*/ f100 f37 1"/>
                <a:gd name="f123" fmla="*/ f101 f37 1"/>
                <a:gd name="f124" fmla="*/ f102 f36 1"/>
                <a:gd name="f125" fmla="*/ f103 f37 1"/>
                <a:gd name="f126" fmla="*/ f104 f36 1"/>
                <a:gd name="f127" fmla="*/ f10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0" y="f122"/>
                </a:cxn>
                <a:cxn ang="f65">
                  <a:pos x="f120" y="f123"/>
                </a:cxn>
                <a:cxn ang="f65">
                  <a:pos x="f124" y="f125"/>
                </a:cxn>
                <a:cxn ang="f65">
                  <a:pos x="f126" y="f127"/>
                </a:cxn>
              </a:cxnLst>
              <a:rect l="f106" t="f109" r="f107" b="f108"/>
              <a:pathLst>
                <a:path w="19616" h="3286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5"/>
                  </a:cubicBezTo>
                  <a:lnTo>
                    <a:pt x="f26" y="f31"/>
                  </a:lnTo>
                  <a:lnTo>
                    <a:pt x="f5" y="f32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2" name="Freeform: Shape 1215">
              <a:extLst>
                <a:ext uri="{FF2B5EF4-FFF2-40B4-BE49-F238E27FC236}">
                  <a16:creationId xmlns:a16="http://schemas.microsoft.com/office/drawing/2014/main" id="{4521EE24-30CD-CAB9-3973-1972D05131F7}"/>
                </a:ext>
              </a:extLst>
            </p:cNvPr>
            <p:cNvSpPr/>
            <p:nvPr/>
          </p:nvSpPr>
          <p:spPr>
            <a:xfrm>
              <a:off x="12003091" y="1283369"/>
              <a:ext cx="12746" cy="104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44"/>
                <a:gd name="f7" fmla="val 10495"/>
                <a:gd name="f8" fmla="val 9371"/>
                <a:gd name="f9" fmla="val 10496"/>
                <a:gd name="f10" fmla="val 12745"/>
                <a:gd name="f11" fmla="val 8871"/>
                <a:gd name="f12" fmla="val 3374"/>
                <a:gd name="f13" fmla="val 1624"/>
                <a:gd name="f14" fmla="val 1749"/>
                <a:gd name="f15" fmla="+- 0 0 -90"/>
                <a:gd name="f16" fmla="*/ f3 1 12744"/>
                <a:gd name="f17" fmla="*/ f4 1 1049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2744"/>
                <a:gd name="f26" fmla="*/ f22 1 10495"/>
                <a:gd name="f27" fmla="*/ 9371 f23 1"/>
                <a:gd name="f28" fmla="*/ 10496 f22 1"/>
                <a:gd name="f29" fmla="*/ 12745 f23 1"/>
                <a:gd name="f30" fmla="*/ 8871 f22 1"/>
                <a:gd name="f31" fmla="*/ 3374 f23 1"/>
                <a:gd name="f32" fmla="*/ 0 f22 1"/>
                <a:gd name="f33" fmla="*/ 0 f23 1"/>
                <a:gd name="f34" fmla="*/ 1624 f22 1"/>
                <a:gd name="f35" fmla="*/ 1749 f23 1"/>
                <a:gd name="f36" fmla="*/ 3374 f22 1"/>
                <a:gd name="f37" fmla="+- f24 0 f1"/>
                <a:gd name="f38" fmla="*/ f27 1 12744"/>
                <a:gd name="f39" fmla="*/ f28 1 10495"/>
                <a:gd name="f40" fmla="*/ f29 1 12744"/>
                <a:gd name="f41" fmla="*/ f30 1 10495"/>
                <a:gd name="f42" fmla="*/ f31 1 12744"/>
                <a:gd name="f43" fmla="*/ f32 1 10495"/>
                <a:gd name="f44" fmla="*/ f33 1 12744"/>
                <a:gd name="f45" fmla="*/ f34 1 10495"/>
                <a:gd name="f46" fmla="*/ f35 1 12744"/>
                <a:gd name="f47" fmla="*/ f36 1 10495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2744" h="10495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3" name="Freeform: Shape 1216">
              <a:extLst>
                <a:ext uri="{FF2B5EF4-FFF2-40B4-BE49-F238E27FC236}">
                  <a16:creationId xmlns:a16="http://schemas.microsoft.com/office/drawing/2014/main" id="{3968AC30-1F09-7A7C-2138-11B5BA5B3AB3}"/>
                </a:ext>
              </a:extLst>
            </p:cNvPr>
            <p:cNvSpPr/>
            <p:nvPr/>
          </p:nvSpPr>
          <p:spPr>
            <a:xfrm>
              <a:off x="11988177" y="1163171"/>
              <a:ext cx="217197" cy="124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7202"/>
                <a:gd name="f7" fmla="val 124082"/>
                <a:gd name="f8" fmla="val 4045"/>
                <a:gd name="f9" fmla="val 104084"/>
                <a:gd name="f10" fmla="val 3420"/>
                <a:gd name="f11" fmla="val 104435"/>
                <a:gd name="f12" fmla="val 2870"/>
                <a:gd name="f13" fmla="val 104901"/>
                <a:gd name="f14" fmla="val 2420"/>
                <a:gd name="f15" fmla="val 105458"/>
                <a:gd name="f16" fmla="val 2021"/>
                <a:gd name="f17" fmla="val 105907"/>
                <a:gd name="f18" fmla="val 1684"/>
                <a:gd name="f19" fmla="val 106411"/>
                <a:gd name="f20" fmla="val 1421"/>
                <a:gd name="f21" fmla="val 106957"/>
                <a:gd name="f22" fmla="val 1009"/>
                <a:gd name="f23" fmla="val 107496"/>
                <a:gd name="f24" fmla="val 684"/>
                <a:gd name="f25" fmla="val 108084"/>
                <a:gd name="f26" fmla="val 422"/>
                <a:gd name="f27" fmla="val 108707"/>
                <a:gd name="f28" fmla="val 296"/>
                <a:gd name="f29" fmla="val 109409"/>
                <a:gd name="f30" fmla="val 110129"/>
                <a:gd name="f31" fmla="val 110831"/>
                <a:gd name="f32" fmla="val -141"/>
                <a:gd name="f33" fmla="val 113002"/>
                <a:gd name="f34" fmla="val 115281"/>
                <a:gd name="f35" fmla="val 117453"/>
                <a:gd name="f36" fmla="val 1596"/>
                <a:gd name="f37" fmla="val 122140"/>
                <a:gd name="f38" fmla="val 6344"/>
                <a:gd name="f39" fmla="val 124990"/>
                <a:gd name="f40" fmla="val 11029"/>
                <a:gd name="f41" fmla="val 123821"/>
                <a:gd name="f42" fmla="val 11417"/>
                <a:gd name="f43" fmla="val 123723"/>
                <a:gd name="f44" fmla="val 11791"/>
                <a:gd name="f45" fmla="val 123599"/>
                <a:gd name="f46" fmla="val 12166"/>
                <a:gd name="f47" fmla="val 123451"/>
                <a:gd name="f48" fmla="val 15290"/>
                <a:gd name="f49" fmla="val 121951"/>
                <a:gd name="f50" fmla="val 18664"/>
                <a:gd name="f51" fmla="val 120202"/>
                <a:gd name="f52" fmla="val 217203"/>
                <a:gd name="f53" fmla="val 23366"/>
                <a:gd name="f54" fmla="val 4794"/>
                <a:gd name="f55" fmla="val 103334"/>
                <a:gd name="f56" fmla="val 4420"/>
                <a:gd name="f57" fmla="val 103834"/>
                <a:gd name="f58" fmla="+- 0 0 -90"/>
                <a:gd name="f59" fmla="*/ f3 1 217202"/>
                <a:gd name="f60" fmla="*/ f4 1 124082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217202"/>
                <a:gd name="f69" fmla="*/ f65 1 124082"/>
                <a:gd name="f70" fmla="*/ 4045 f66 1"/>
                <a:gd name="f71" fmla="*/ 104084 f65 1"/>
                <a:gd name="f72" fmla="*/ 2420 f66 1"/>
                <a:gd name="f73" fmla="*/ 105458 f65 1"/>
                <a:gd name="f74" fmla="*/ 1421 f66 1"/>
                <a:gd name="f75" fmla="*/ 106957 f65 1"/>
                <a:gd name="f76" fmla="*/ 422 f66 1"/>
                <a:gd name="f77" fmla="*/ 108707 f65 1"/>
                <a:gd name="f78" fmla="*/ 110831 f65 1"/>
                <a:gd name="f79" fmla="*/ 117453 f65 1"/>
                <a:gd name="f80" fmla="*/ 11029 f66 1"/>
                <a:gd name="f81" fmla="*/ 123821 f65 1"/>
                <a:gd name="f82" fmla="*/ 12166 f66 1"/>
                <a:gd name="f83" fmla="*/ 123451 f65 1"/>
                <a:gd name="f84" fmla="*/ 15290 f66 1"/>
                <a:gd name="f85" fmla="*/ 121951 f65 1"/>
                <a:gd name="f86" fmla="*/ 18664 f66 1"/>
                <a:gd name="f87" fmla="*/ 120202 f65 1"/>
                <a:gd name="f88" fmla="*/ 217203 f66 1"/>
                <a:gd name="f89" fmla="*/ 23366 f65 1"/>
                <a:gd name="f90" fmla="*/ 0 f65 1"/>
                <a:gd name="f91" fmla="*/ 4794 f66 1"/>
                <a:gd name="f92" fmla="*/ 103334 f65 1"/>
                <a:gd name="f93" fmla="+- f67 0 f1"/>
                <a:gd name="f94" fmla="*/ f70 1 217202"/>
                <a:gd name="f95" fmla="*/ f71 1 124082"/>
                <a:gd name="f96" fmla="*/ f72 1 217202"/>
                <a:gd name="f97" fmla="*/ f73 1 124082"/>
                <a:gd name="f98" fmla="*/ f74 1 217202"/>
                <a:gd name="f99" fmla="*/ f75 1 124082"/>
                <a:gd name="f100" fmla="*/ f76 1 217202"/>
                <a:gd name="f101" fmla="*/ f77 1 124082"/>
                <a:gd name="f102" fmla="*/ f78 1 124082"/>
                <a:gd name="f103" fmla="*/ f79 1 124082"/>
                <a:gd name="f104" fmla="*/ f80 1 217202"/>
                <a:gd name="f105" fmla="*/ f81 1 124082"/>
                <a:gd name="f106" fmla="*/ f82 1 217202"/>
                <a:gd name="f107" fmla="*/ f83 1 124082"/>
                <a:gd name="f108" fmla="*/ f84 1 217202"/>
                <a:gd name="f109" fmla="*/ f85 1 124082"/>
                <a:gd name="f110" fmla="*/ f86 1 217202"/>
                <a:gd name="f111" fmla="*/ f87 1 124082"/>
                <a:gd name="f112" fmla="*/ f88 1 217202"/>
                <a:gd name="f113" fmla="*/ f89 1 124082"/>
                <a:gd name="f114" fmla="*/ f90 1 124082"/>
                <a:gd name="f115" fmla="*/ f91 1 217202"/>
                <a:gd name="f116" fmla="*/ f92 1 124082"/>
                <a:gd name="f117" fmla="*/ f61 1 f68"/>
                <a:gd name="f118" fmla="*/ f62 1 f68"/>
                <a:gd name="f119" fmla="*/ f61 1 f69"/>
                <a:gd name="f120" fmla="*/ f63 1 f69"/>
                <a:gd name="f121" fmla="*/ f94 1 f68"/>
                <a:gd name="f122" fmla="*/ f95 1 f69"/>
                <a:gd name="f123" fmla="*/ f96 1 f68"/>
                <a:gd name="f124" fmla="*/ f97 1 f69"/>
                <a:gd name="f125" fmla="*/ f98 1 f68"/>
                <a:gd name="f126" fmla="*/ f99 1 f69"/>
                <a:gd name="f127" fmla="*/ f100 1 f68"/>
                <a:gd name="f128" fmla="*/ f101 1 f69"/>
                <a:gd name="f129" fmla="*/ f102 1 f69"/>
                <a:gd name="f130" fmla="*/ f103 1 f69"/>
                <a:gd name="f131" fmla="*/ f104 1 f68"/>
                <a:gd name="f132" fmla="*/ f105 1 f69"/>
                <a:gd name="f133" fmla="*/ f106 1 f68"/>
                <a:gd name="f134" fmla="*/ f107 1 f69"/>
                <a:gd name="f135" fmla="*/ f108 1 f68"/>
                <a:gd name="f136" fmla="*/ f109 1 f69"/>
                <a:gd name="f137" fmla="*/ f110 1 f68"/>
                <a:gd name="f138" fmla="*/ f111 1 f69"/>
                <a:gd name="f139" fmla="*/ f112 1 f68"/>
                <a:gd name="f140" fmla="*/ f113 1 f69"/>
                <a:gd name="f141" fmla="*/ f114 1 f69"/>
                <a:gd name="f142" fmla="*/ f115 1 f68"/>
                <a:gd name="f143" fmla="*/ f116 1 f69"/>
                <a:gd name="f144" fmla="*/ f117 f59 1"/>
                <a:gd name="f145" fmla="*/ f118 f59 1"/>
                <a:gd name="f146" fmla="*/ f120 f60 1"/>
                <a:gd name="f147" fmla="*/ f119 f60 1"/>
                <a:gd name="f148" fmla="*/ f121 f59 1"/>
                <a:gd name="f149" fmla="*/ f122 f60 1"/>
                <a:gd name="f150" fmla="*/ f123 f59 1"/>
                <a:gd name="f151" fmla="*/ f124 f60 1"/>
                <a:gd name="f152" fmla="*/ f125 f59 1"/>
                <a:gd name="f153" fmla="*/ f126 f60 1"/>
                <a:gd name="f154" fmla="*/ f127 f59 1"/>
                <a:gd name="f155" fmla="*/ f128 f60 1"/>
                <a:gd name="f156" fmla="*/ f129 f60 1"/>
                <a:gd name="f157" fmla="*/ f130 f60 1"/>
                <a:gd name="f158" fmla="*/ f131 f59 1"/>
                <a:gd name="f159" fmla="*/ f132 f60 1"/>
                <a:gd name="f160" fmla="*/ f133 f59 1"/>
                <a:gd name="f161" fmla="*/ f134 f60 1"/>
                <a:gd name="f162" fmla="*/ f135 f59 1"/>
                <a:gd name="f163" fmla="*/ f136 f60 1"/>
                <a:gd name="f164" fmla="*/ f137 f59 1"/>
                <a:gd name="f165" fmla="*/ f138 f60 1"/>
                <a:gd name="f166" fmla="*/ f139 f59 1"/>
                <a:gd name="f167" fmla="*/ f140 f60 1"/>
                <a:gd name="f168" fmla="*/ f141 f60 1"/>
                <a:gd name="f169" fmla="*/ f142 f59 1"/>
                <a:gd name="f170" fmla="*/ f143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48" y="f149"/>
                </a:cxn>
                <a:cxn ang="f93">
                  <a:pos x="f150" y="f151"/>
                </a:cxn>
                <a:cxn ang="f93">
                  <a:pos x="f152" y="f153"/>
                </a:cxn>
                <a:cxn ang="f93">
                  <a:pos x="f154" y="f155"/>
                </a:cxn>
                <a:cxn ang="f93">
                  <a:pos x="f154" y="f156"/>
                </a:cxn>
                <a:cxn ang="f93">
                  <a:pos x="f154" y="f157"/>
                </a:cxn>
                <a:cxn ang="f93">
                  <a:pos x="f158" y="f159"/>
                </a:cxn>
                <a:cxn ang="f93">
                  <a:pos x="f160" y="f161"/>
                </a:cxn>
                <a:cxn ang="f93">
                  <a:pos x="f162" y="f163"/>
                </a:cxn>
                <a:cxn ang="f93">
                  <a:pos x="f164" y="f165"/>
                </a:cxn>
                <a:cxn ang="f93">
                  <a:pos x="f166" y="f167"/>
                </a:cxn>
                <a:cxn ang="f93">
                  <a:pos x="f166" y="f168"/>
                </a:cxn>
                <a:cxn ang="f93">
                  <a:pos x="f169" y="f170"/>
                </a:cxn>
                <a:cxn ang="f93">
                  <a:pos x="f148" y="f149"/>
                </a:cxn>
              </a:cxnLst>
              <a:rect l="f144" t="f147" r="f145" b="f146"/>
              <a:pathLst>
                <a:path w="217202" h="12408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31"/>
                  </a:cubicBezTo>
                  <a:cubicBezTo>
                    <a:pt x="f32" y="f33"/>
                    <a:pt x="f32" y="f34"/>
                    <a:pt x="f26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51"/>
                  </a:lnTo>
                  <a:lnTo>
                    <a:pt x="f52" y="f53"/>
                  </a:lnTo>
                  <a:lnTo>
                    <a:pt x="f52" y="f5"/>
                  </a:lnTo>
                  <a:lnTo>
                    <a:pt x="f54" y="f55"/>
                  </a:ln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4" name="Freeform: Shape 1217">
              <a:extLst>
                <a:ext uri="{FF2B5EF4-FFF2-40B4-BE49-F238E27FC236}">
                  <a16:creationId xmlns:a16="http://schemas.microsoft.com/office/drawing/2014/main" id="{C7B03724-8A3E-27B4-7B39-96DC98D89C4B}"/>
                </a:ext>
              </a:extLst>
            </p:cNvPr>
            <p:cNvSpPr/>
            <p:nvPr/>
          </p:nvSpPr>
          <p:spPr>
            <a:xfrm>
              <a:off x="8958788" y="4454106"/>
              <a:ext cx="215277" cy="2986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281"/>
                <a:gd name="f7" fmla="val 298630"/>
                <a:gd name="f8" fmla="val 214282"/>
                <a:gd name="f9" fmla="val 295507"/>
                <a:gd name="f10" fmla="val 215282"/>
                <a:gd name="f11" fmla="val 6373"/>
                <a:gd name="f12" fmla="val 212408"/>
                <a:gd name="f13" fmla="val 298631"/>
                <a:gd name="f14" fmla="val 297881"/>
                <a:gd name="f15" fmla="val 295632"/>
                <a:gd name="f16" fmla="+- 0 0 -90"/>
                <a:gd name="f17" fmla="*/ f3 1 215281"/>
                <a:gd name="f18" fmla="*/ f4 1 29863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15281"/>
                <a:gd name="f27" fmla="*/ f23 1 298630"/>
                <a:gd name="f28" fmla="*/ 214282 f24 1"/>
                <a:gd name="f29" fmla="*/ 295507 f23 1"/>
                <a:gd name="f30" fmla="*/ 215282 f24 1"/>
                <a:gd name="f31" fmla="*/ 0 f24 1"/>
                <a:gd name="f32" fmla="*/ 0 f23 1"/>
                <a:gd name="f33" fmla="*/ 6373 f23 1"/>
                <a:gd name="f34" fmla="*/ 212408 f24 1"/>
                <a:gd name="f35" fmla="*/ 298631 f23 1"/>
                <a:gd name="f36" fmla="*/ 297881 f23 1"/>
                <a:gd name="f37" fmla="+- f25 0 f1"/>
                <a:gd name="f38" fmla="*/ f28 1 215281"/>
                <a:gd name="f39" fmla="*/ f29 1 298630"/>
                <a:gd name="f40" fmla="*/ f30 1 215281"/>
                <a:gd name="f41" fmla="*/ f31 1 215281"/>
                <a:gd name="f42" fmla="*/ f32 1 298630"/>
                <a:gd name="f43" fmla="*/ f33 1 298630"/>
                <a:gd name="f44" fmla="*/ f34 1 215281"/>
                <a:gd name="f45" fmla="*/ f35 1 298630"/>
                <a:gd name="f46" fmla="*/ f36 1 298630"/>
                <a:gd name="f47" fmla="*/ f19 1 f26"/>
                <a:gd name="f48" fmla="*/ f20 1 f26"/>
                <a:gd name="f49" fmla="*/ f19 1 f27"/>
                <a:gd name="f50" fmla="*/ f21 1 f27"/>
                <a:gd name="f51" fmla="*/ f38 1 f26"/>
                <a:gd name="f52" fmla="*/ f39 1 f27"/>
                <a:gd name="f53" fmla="*/ f40 1 f26"/>
                <a:gd name="f54" fmla="*/ f41 1 f26"/>
                <a:gd name="f55" fmla="*/ f42 1 f27"/>
                <a:gd name="f56" fmla="*/ f43 1 f27"/>
                <a:gd name="f57" fmla="*/ f44 1 f26"/>
                <a:gd name="f58" fmla="*/ f45 1 f27"/>
                <a:gd name="f59" fmla="*/ f46 1 f27"/>
                <a:gd name="f60" fmla="*/ f47 f17 1"/>
                <a:gd name="f61" fmla="*/ f48 f17 1"/>
                <a:gd name="f62" fmla="*/ f50 f18 1"/>
                <a:gd name="f63" fmla="*/ f49 f18 1"/>
                <a:gd name="f64" fmla="*/ f51 f17 1"/>
                <a:gd name="f65" fmla="*/ f52 f18 1"/>
                <a:gd name="f66" fmla="*/ f53 f17 1"/>
                <a:gd name="f67" fmla="*/ f54 f17 1"/>
                <a:gd name="f68" fmla="*/ f55 f18 1"/>
                <a:gd name="f69" fmla="*/ f56 f18 1"/>
                <a:gd name="f70" fmla="*/ f57 f17 1"/>
                <a:gd name="f71" fmla="*/ f58 f18 1"/>
                <a:gd name="f72" fmla="*/ f59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4" y="f65"/>
                </a:cxn>
                <a:cxn ang="f37">
                  <a:pos x="f64" y="f65"/>
                </a:cxn>
                <a:cxn ang="f37">
                  <a:pos x="f64" y="f65"/>
                </a:cxn>
                <a:cxn ang="f37">
                  <a:pos x="f64" y="f65"/>
                </a:cxn>
                <a:cxn ang="f37">
                  <a:pos x="f66" y="f65"/>
                </a:cxn>
                <a:cxn ang="f37">
                  <a:pos x="f67" y="f68"/>
                </a:cxn>
                <a:cxn ang="f37">
                  <a:pos x="f67" y="f69"/>
                </a:cxn>
                <a:cxn ang="f37">
                  <a:pos x="f70" y="f71"/>
                </a:cxn>
                <a:cxn ang="f37">
                  <a:pos x="f70" y="f72"/>
                </a:cxn>
                <a:cxn ang="f37">
                  <a:pos x="f64" y="f65"/>
                </a:cxn>
              </a:cxnLst>
              <a:rect l="f60" t="f63" r="f61" b="f62"/>
              <a:pathLst>
                <a:path w="215281" h="298630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10" y="f9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2" y="f14"/>
                    <a:pt x="f8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5" name="Freeform: Shape 1218">
              <a:extLst>
                <a:ext uri="{FF2B5EF4-FFF2-40B4-BE49-F238E27FC236}">
                  <a16:creationId xmlns:a16="http://schemas.microsoft.com/office/drawing/2014/main" id="{7CC6A757-0956-0484-F375-8E6192DDB76A}"/>
                </a:ext>
              </a:extLst>
            </p:cNvPr>
            <p:cNvSpPr/>
            <p:nvPr/>
          </p:nvSpPr>
          <p:spPr>
            <a:xfrm>
              <a:off x="9173937" y="4513835"/>
              <a:ext cx="429941" cy="2369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9939"/>
                <a:gd name="f7" fmla="val 236905"/>
                <a:gd name="f8" fmla="val 1125"/>
                <a:gd name="f9" fmla="val 429065"/>
                <a:gd name="f10" fmla="val 999"/>
                <a:gd name="f11" fmla="val 233782"/>
                <a:gd name="f12" fmla="val 750"/>
                <a:gd name="f13" fmla="val 1649"/>
                <a:gd name="f14" fmla="val 2374"/>
                <a:gd name="f15" fmla="val 234507"/>
                <a:gd name="f16" fmla="val 235406"/>
                <a:gd name="f17" fmla="val 235443"/>
                <a:gd name="f18" fmla="val 235493"/>
                <a:gd name="f19" fmla="val 235531"/>
                <a:gd name="f20" fmla="val 4248"/>
                <a:gd name="f21" fmla="+- 0 0 -90"/>
                <a:gd name="f22" fmla="*/ f3 1 429939"/>
                <a:gd name="f23" fmla="*/ f4 1 23690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29939"/>
                <a:gd name="f32" fmla="*/ f28 1 236905"/>
                <a:gd name="f33" fmla="*/ 429939 f29 1"/>
                <a:gd name="f34" fmla="*/ 1125 f28 1"/>
                <a:gd name="f35" fmla="*/ 429065 f29 1"/>
                <a:gd name="f36" fmla="*/ 0 f28 1"/>
                <a:gd name="f37" fmla="*/ 999 f29 1"/>
                <a:gd name="f38" fmla="*/ 233782 f28 1"/>
                <a:gd name="f39" fmla="*/ 0 f29 1"/>
                <a:gd name="f40" fmla="*/ 750 f29 1"/>
                <a:gd name="f41" fmla="*/ 2374 f29 1"/>
                <a:gd name="f42" fmla="*/ 235406 f28 1"/>
                <a:gd name="f43" fmla="*/ 235531 f28 1"/>
                <a:gd name="f44" fmla="*/ 236905 f28 1"/>
                <a:gd name="f45" fmla="*/ 4248 f28 1"/>
                <a:gd name="f46" fmla="+- f30 0 f1"/>
                <a:gd name="f47" fmla="*/ f33 1 429939"/>
                <a:gd name="f48" fmla="*/ f34 1 236905"/>
                <a:gd name="f49" fmla="*/ f35 1 429939"/>
                <a:gd name="f50" fmla="*/ f36 1 236905"/>
                <a:gd name="f51" fmla="*/ f37 1 429939"/>
                <a:gd name="f52" fmla="*/ f38 1 236905"/>
                <a:gd name="f53" fmla="*/ f39 1 429939"/>
                <a:gd name="f54" fmla="*/ f40 1 429939"/>
                <a:gd name="f55" fmla="*/ f41 1 429939"/>
                <a:gd name="f56" fmla="*/ f42 1 236905"/>
                <a:gd name="f57" fmla="*/ f43 1 236905"/>
                <a:gd name="f58" fmla="*/ f44 1 236905"/>
                <a:gd name="f59" fmla="*/ f45 1 236905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2"/>
                <a:gd name="f68" fmla="*/ f51 1 f31"/>
                <a:gd name="f69" fmla="*/ f52 1 f32"/>
                <a:gd name="f70" fmla="*/ f53 1 f31"/>
                <a:gd name="f71" fmla="*/ f54 1 f31"/>
                <a:gd name="f72" fmla="*/ f55 1 f31"/>
                <a:gd name="f73" fmla="*/ f56 1 f32"/>
                <a:gd name="f74" fmla="*/ f57 1 f32"/>
                <a:gd name="f75" fmla="*/ f58 1 f32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3 1"/>
                <a:gd name="f85" fmla="*/ f68 f22 1"/>
                <a:gd name="f86" fmla="*/ f69 f23 1"/>
                <a:gd name="f87" fmla="*/ f70 f22 1"/>
                <a:gd name="f88" fmla="*/ f71 f22 1"/>
                <a:gd name="f89" fmla="*/ f72 f22 1"/>
                <a:gd name="f90" fmla="*/ f73 f23 1"/>
                <a:gd name="f91" fmla="*/ f74 f23 1"/>
                <a:gd name="f92" fmla="*/ f75 f23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6"/>
                </a:cxn>
                <a:cxn ang="f46">
                  <a:pos x="f87" y="f86"/>
                </a:cxn>
                <a:cxn ang="f46">
                  <a:pos x="f88" y="f86"/>
                </a:cxn>
                <a:cxn ang="f46">
                  <a:pos x="f89" y="f90"/>
                </a:cxn>
                <a:cxn ang="f46">
                  <a:pos x="f89" y="f91"/>
                </a:cxn>
                <a:cxn ang="f46">
                  <a:pos x="f89" y="f92"/>
                </a:cxn>
                <a:cxn ang="f46">
                  <a:pos x="f81" y="f93"/>
                </a:cxn>
              </a:cxnLst>
              <a:rect l="f77" t="f80" r="f78" b="f79"/>
              <a:pathLst>
                <a:path w="429939" h="236905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5" y="f11"/>
                  </a:lnTo>
                  <a:lnTo>
                    <a:pt x="f5" y="f11"/>
                  </a:lnTo>
                  <a:cubicBezTo>
                    <a:pt x="f5" y="f11"/>
                    <a:pt x="f5" y="f11"/>
                    <a:pt x="f12" y="f11"/>
                  </a:cubicBezTo>
                  <a:cubicBezTo>
                    <a:pt x="f13" y="f11"/>
                    <a:pt x="f14" y="f15"/>
                    <a:pt x="f14" y="f16"/>
                  </a:cubicBezTo>
                  <a:cubicBezTo>
                    <a:pt x="f14" y="f17"/>
                    <a:pt x="f14" y="f18"/>
                    <a:pt x="f14" y="f19"/>
                  </a:cubicBezTo>
                  <a:lnTo>
                    <a:pt x="f14" y="f7"/>
                  </a:lnTo>
                  <a:lnTo>
                    <a:pt x="f6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6" name="Freeform: Shape 1219">
              <a:extLst>
                <a:ext uri="{FF2B5EF4-FFF2-40B4-BE49-F238E27FC236}">
                  <a16:creationId xmlns:a16="http://schemas.microsoft.com/office/drawing/2014/main" id="{7D624763-27EF-6C2A-104F-4E01A66A0251}"/>
                </a:ext>
              </a:extLst>
            </p:cNvPr>
            <p:cNvSpPr/>
            <p:nvPr/>
          </p:nvSpPr>
          <p:spPr>
            <a:xfrm>
              <a:off x="9382100" y="4202582"/>
              <a:ext cx="237899" cy="3126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896"/>
                <a:gd name="f7" fmla="val 312625"/>
                <a:gd name="f8" fmla="val 230275"/>
                <a:gd name="f9" fmla="val 297132"/>
                <a:gd name="f10" fmla="val 233524"/>
                <a:gd name="f11" fmla="val 297219"/>
                <a:gd name="f12" fmla="val 236460"/>
                <a:gd name="f13" fmla="val 299093"/>
                <a:gd name="f14" fmla="val 237897"/>
                <a:gd name="f15" fmla="val 302005"/>
                <a:gd name="f16" fmla="val 237710"/>
                <a:gd name="f17" fmla="val 301542"/>
                <a:gd name="f18" fmla="val 237510"/>
                <a:gd name="f19" fmla="val 301080"/>
                <a:gd name="f20" fmla="val 237272"/>
                <a:gd name="f21" fmla="val 300630"/>
                <a:gd name="f22" fmla="val 8621"/>
                <a:gd name="f23" fmla="val 9421"/>
                <a:gd name="f24" fmla="val 925"/>
                <a:gd name="f25" fmla="val 10045"/>
                <a:gd name="f26" fmla="val 1987"/>
                <a:gd name="f27" fmla="val 10495"/>
                <a:gd name="f28" fmla="val 3124"/>
                <a:gd name="f29" fmla="val 12569"/>
                <a:gd name="f30" fmla="val 8372"/>
                <a:gd name="f31" fmla="val 10633"/>
                <a:gd name="f32" fmla="val 14344"/>
                <a:gd name="f33" fmla="val 5872"/>
                <a:gd name="f34" fmla="val 17368"/>
                <a:gd name="f35" fmla="val 20617"/>
                <a:gd name="f36" fmla="val 221154"/>
                <a:gd name="f37" fmla="val 311501"/>
                <a:gd name="f38" fmla="val 222029"/>
                <a:gd name="f39" fmla="val 308627"/>
                <a:gd name="f40" fmla="val 221204"/>
                <a:gd name="f41" fmla="val 303192"/>
                <a:gd name="f42" fmla="val 224865"/>
                <a:gd name="f43" fmla="val 298081"/>
                <a:gd name="f44" fmla="+- 0 0 -90"/>
                <a:gd name="f45" fmla="*/ f3 1 237896"/>
                <a:gd name="f46" fmla="*/ f4 1 312625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37896"/>
                <a:gd name="f55" fmla="*/ f51 1 312625"/>
                <a:gd name="f56" fmla="*/ 230275 f52 1"/>
                <a:gd name="f57" fmla="*/ 297132 f51 1"/>
                <a:gd name="f58" fmla="*/ 237897 f52 1"/>
                <a:gd name="f59" fmla="*/ 302005 f51 1"/>
                <a:gd name="f60" fmla="*/ 237272 f52 1"/>
                <a:gd name="f61" fmla="*/ 300630 f51 1"/>
                <a:gd name="f62" fmla="*/ 8621 f52 1"/>
                <a:gd name="f63" fmla="*/ 0 f51 1"/>
                <a:gd name="f64" fmla="*/ 10495 f52 1"/>
                <a:gd name="f65" fmla="*/ 3124 f51 1"/>
                <a:gd name="f66" fmla="*/ 5872 f52 1"/>
                <a:gd name="f67" fmla="*/ 17368 f51 1"/>
                <a:gd name="f68" fmla="*/ 0 f52 1"/>
                <a:gd name="f69" fmla="*/ 20617 f51 1"/>
                <a:gd name="f70" fmla="*/ 221154 f52 1"/>
                <a:gd name="f71" fmla="*/ 311501 f51 1"/>
                <a:gd name="f72" fmla="*/ 222029 f52 1"/>
                <a:gd name="f73" fmla="*/ 312625 f51 1"/>
                <a:gd name="f74" fmla="*/ 308627 f51 1"/>
                <a:gd name="f75" fmla="+- f53 0 f1"/>
                <a:gd name="f76" fmla="*/ f56 1 237896"/>
                <a:gd name="f77" fmla="*/ f57 1 312625"/>
                <a:gd name="f78" fmla="*/ f58 1 237896"/>
                <a:gd name="f79" fmla="*/ f59 1 312625"/>
                <a:gd name="f80" fmla="*/ f60 1 237896"/>
                <a:gd name="f81" fmla="*/ f61 1 312625"/>
                <a:gd name="f82" fmla="*/ f62 1 237896"/>
                <a:gd name="f83" fmla="*/ f63 1 312625"/>
                <a:gd name="f84" fmla="*/ f64 1 237896"/>
                <a:gd name="f85" fmla="*/ f65 1 312625"/>
                <a:gd name="f86" fmla="*/ f66 1 237896"/>
                <a:gd name="f87" fmla="*/ f67 1 312625"/>
                <a:gd name="f88" fmla="*/ f68 1 237896"/>
                <a:gd name="f89" fmla="*/ f69 1 312625"/>
                <a:gd name="f90" fmla="*/ f70 1 237896"/>
                <a:gd name="f91" fmla="*/ f71 1 312625"/>
                <a:gd name="f92" fmla="*/ f72 1 237896"/>
                <a:gd name="f93" fmla="*/ f73 1 312625"/>
                <a:gd name="f94" fmla="*/ f74 1 312625"/>
                <a:gd name="f95" fmla="*/ f47 1 f54"/>
                <a:gd name="f96" fmla="*/ f48 1 f54"/>
                <a:gd name="f97" fmla="*/ f47 1 f55"/>
                <a:gd name="f98" fmla="*/ f49 1 f55"/>
                <a:gd name="f99" fmla="*/ f76 1 f54"/>
                <a:gd name="f100" fmla="*/ f77 1 f55"/>
                <a:gd name="f101" fmla="*/ f78 1 f54"/>
                <a:gd name="f102" fmla="*/ f79 1 f55"/>
                <a:gd name="f103" fmla="*/ f80 1 f54"/>
                <a:gd name="f104" fmla="*/ f81 1 f55"/>
                <a:gd name="f105" fmla="*/ f82 1 f54"/>
                <a:gd name="f106" fmla="*/ f83 1 f55"/>
                <a:gd name="f107" fmla="*/ f84 1 f54"/>
                <a:gd name="f108" fmla="*/ f85 1 f55"/>
                <a:gd name="f109" fmla="*/ f86 1 f54"/>
                <a:gd name="f110" fmla="*/ f87 1 f55"/>
                <a:gd name="f111" fmla="*/ f88 1 f54"/>
                <a:gd name="f112" fmla="*/ f89 1 f55"/>
                <a:gd name="f113" fmla="*/ f90 1 f54"/>
                <a:gd name="f114" fmla="*/ f91 1 f55"/>
                <a:gd name="f115" fmla="*/ f92 1 f54"/>
                <a:gd name="f116" fmla="*/ f93 1 f55"/>
                <a:gd name="f117" fmla="*/ f94 1 f55"/>
                <a:gd name="f118" fmla="*/ f95 f45 1"/>
                <a:gd name="f119" fmla="*/ f96 f45 1"/>
                <a:gd name="f120" fmla="*/ f98 f46 1"/>
                <a:gd name="f121" fmla="*/ f97 f46 1"/>
                <a:gd name="f122" fmla="*/ f99 f45 1"/>
                <a:gd name="f123" fmla="*/ f100 f46 1"/>
                <a:gd name="f124" fmla="*/ f101 f45 1"/>
                <a:gd name="f125" fmla="*/ f102 f46 1"/>
                <a:gd name="f126" fmla="*/ f103 f45 1"/>
                <a:gd name="f127" fmla="*/ f104 f46 1"/>
                <a:gd name="f128" fmla="*/ f105 f45 1"/>
                <a:gd name="f129" fmla="*/ f106 f46 1"/>
                <a:gd name="f130" fmla="*/ f107 f45 1"/>
                <a:gd name="f131" fmla="*/ f108 f46 1"/>
                <a:gd name="f132" fmla="*/ f109 f45 1"/>
                <a:gd name="f133" fmla="*/ f110 f46 1"/>
                <a:gd name="f134" fmla="*/ f111 f45 1"/>
                <a:gd name="f135" fmla="*/ f112 f46 1"/>
                <a:gd name="f136" fmla="*/ f113 f45 1"/>
                <a:gd name="f137" fmla="*/ f114 f46 1"/>
                <a:gd name="f138" fmla="*/ f115 f45 1"/>
                <a:gd name="f139" fmla="*/ f116 f46 1"/>
                <a:gd name="f140" fmla="*/ f117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2" y="f133"/>
                </a:cxn>
                <a:cxn ang="f75">
                  <a:pos x="f134" y="f135"/>
                </a:cxn>
                <a:cxn ang="f75">
                  <a:pos x="f136" y="f137"/>
                </a:cxn>
                <a:cxn ang="f75">
                  <a:pos x="f138" y="f139"/>
                </a:cxn>
                <a:cxn ang="f75">
                  <a:pos x="f138" y="f140"/>
                </a:cxn>
                <a:cxn ang="f75">
                  <a:pos x="f122" y="f123"/>
                </a:cxn>
              </a:cxnLst>
              <a:rect l="f118" t="f121" r="f119" b="f120"/>
              <a:pathLst>
                <a:path w="237896" h="31262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5"/>
                  </a:lnTo>
                  <a:lnTo>
                    <a:pt x="f22" y="f5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5" y="f35"/>
                  </a:lnTo>
                  <a:lnTo>
                    <a:pt x="f36" y="f37"/>
                  </a:lnTo>
                  <a:lnTo>
                    <a:pt x="f38" y="f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7" name="Freeform: Shape 1220">
              <a:extLst>
                <a:ext uri="{FF2B5EF4-FFF2-40B4-BE49-F238E27FC236}">
                  <a16:creationId xmlns:a16="http://schemas.microsoft.com/office/drawing/2014/main" id="{4738C3A4-B3C7-BDDB-5D7D-D73381542051}"/>
                </a:ext>
              </a:extLst>
            </p:cNvPr>
            <p:cNvSpPr/>
            <p:nvPr/>
          </p:nvSpPr>
          <p:spPr>
            <a:xfrm>
              <a:off x="9173855" y="4747985"/>
              <a:ext cx="49560" cy="9013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561"/>
                <a:gd name="f7" fmla="val 901390"/>
                <a:gd name="f8" fmla="val 47438"/>
                <a:gd name="f9" fmla="val 901391"/>
                <a:gd name="f10" fmla="val 900766"/>
                <a:gd name="f11" fmla="val 49562"/>
                <a:gd name="f12" fmla="val 899517"/>
                <a:gd name="f13" fmla="val 2707"/>
                <a:gd name="f14" fmla="val 3124"/>
                <a:gd name="f15" fmla="val 1749"/>
                <a:gd name="f16" fmla="val 2782"/>
                <a:gd name="f17" fmla="val 850"/>
                <a:gd name="f18" fmla="val 2107"/>
                <a:gd name="f19" fmla="val 75"/>
                <a:gd name="f20" fmla="val 1208"/>
                <a:gd name="f21" fmla="val 1171"/>
                <a:gd name="f22" fmla="val 1120"/>
                <a:gd name="f23" fmla="val 1083"/>
                <a:gd name="f24" fmla="val 333"/>
                <a:gd name="f25" fmla="val -416"/>
                <a:gd name="f26" fmla="val 750"/>
                <a:gd name="f27" fmla="val 48563"/>
                <a:gd name="f28" fmla="val 900391"/>
                <a:gd name="f29" fmla="+- 0 0 -90"/>
                <a:gd name="f30" fmla="*/ f3 1 49561"/>
                <a:gd name="f31" fmla="*/ f4 1 90139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9561"/>
                <a:gd name="f40" fmla="*/ f36 1 901390"/>
                <a:gd name="f41" fmla="*/ 47438 f37 1"/>
                <a:gd name="f42" fmla="*/ 901391 f36 1"/>
                <a:gd name="f43" fmla="*/ 900766 f36 1"/>
                <a:gd name="f44" fmla="*/ 49562 f37 1"/>
                <a:gd name="f45" fmla="*/ 899517 f36 1"/>
                <a:gd name="f46" fmla="*/ 2707 f37 1"/>
                <a:gd name="f47" fmla="*/ 3124 f36 1"/>
                <a:gd name="f48" fmla="*/ 1749 f36 1"/>
                <a:gd name="f49" fmla="*/ 1208 f37 1"/>
                <a:gd name="f50" fmla="*/ 0 f36 1"/>
                <a:gd name="f51" fmla="*/ 1083 f37 1"/>
                <a:gd name="f52" fmla="*/ 333 f37 1"/>
                <a:gd name="f53" fmla="*/ 750 f36 1"/>
                <a:gd name="f54" fmla="*/ 48563 f37 1"/>
                <a:gd name="f55" fmla="*/ 900391 f36 1"/>
                <a:gd name="f56" fmla="+- f38 0 f1"/>
                <a:gd name="f57" fmla="*/ f41 1 49561"/>
                <a:gd name="f58" fmla="*/ f42 1 901390"/>
                <a:gd name="f59" fmla="*/ f43 1 901390"/>
                <a:gd name="f60" fmla="*/ f44 1 49561"/>
                <a:gd name="f61" fmla="*/ f45 1 901390"/>
                <a:gd name="f62" fmla="*/ f46 1 49561"/>
                <a:gd name="f63" fmla="*/ f47 1 901390"/>
                <a:gd name="f64" fmla="*/ f48 1 901390"/>
                <a:gd name="f65" fmla="*/ f49 1 49561"/>
                <a:gd name="f66" fmla="*/ f50 1 901390"/>
                <a:gd name="f67" fmla="*/ f51 1 49561"/>
                <a:gd name="f68" fmla="*/ f52 1 49561"/>
                <a:gd name="f69" fmla="*/ f53 1 901390"/>
                <a:gd name="f70" fmla="*/ f54 1 49561"/>
                <a:gd name="f71" fmla="*/ f55 1 901390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40"/>
                <a:gd name="f79" fmla="*/ f60 1 f39"/>
                <a:gd name="f80" fmla="*/ f61 1 f40"/>
                <a:gd name="f81" fmla="*/ f62 1 f39"/>
                <a:gd name="f82" fmla="*/ f63 1 f40"/>
                <a:gd name="f83" fmla="*/ f64 1 f40"/>
                <a:gd name="f84" fmla="*/ f65 1 f39"/>
                <a:gd name="f85" fmla="*/ f66 1 f40"/>
                <a:gd name="f86" fmla="*/ f67 1 f39"/>
                <a:gd name="f87" fmla="*/ f68 1 f39"/>
                <a:gd name="f88" fmla="*/ f69 1 f40"/>
                <a:gd name="f89" fmla="*/ f70 1 f39"/>
                <a:gd name="f90" fmla="*/ f71 1 f40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1 1"/>
                <a:gd name="f98" fmla="*/ f79 f30 1"/>
                <a:gd name="f99" fmla="*/ f80 f31 1"/>
                <a:gd name="f100" fmla="*/ f81 f30 1"/>
                <a:gd name="f101" fmla="*/ f82 f31 1"/>
                <a:gd name="f102" fmla="*/ f83 f31 1"/>
                <a:gd name="f103" fmla="*/ f84 f30 1"/>
                <a:gd name="f104" fmla="*/ f85 f31 1"/>
                <a:gd name="f105" fmla="*/ f86 f30 1"/>
                <a:gd name="f106" fmla="*/ f87 f30 1"/>
                <a:gd name="f107" fmla="*/ f88 f31 1"/>
                <a:gd name="f108" fmla="*/ f89 f30 1"/>
                <a:gd name="f109" fmla="*/ f90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5" y="f97"/>
                </a:cxn>
                <a:cxn ang="f56">
                  <a:pos x="f95" y="f97"/>
                </a:cxn>
                <a:cxn ang="f56">
                  <a:pos x="f98" y="f99"/>
                </a:cxn>
                <a:cxn ang="f56">
                  <a:pos x="f100" y="f101"/>
                </a:cxn>
                <a:cxn ang="f56">
                  <a:pos x="f100" y="f102"/>
                </a:cxn>
                <a:cxn ang="f56">
                  <a:pos x="f103" y="f104"/>
                </a:cxn>
                <a:cxn ang="f56">
                  <a:pos x="f105" y="f104"/>
                </a:cxn>
                <a:cxn ang="f56">
                  <a:pos x="f106" y="f104"/>
                </a:cxn>
                <a:cxn ang="f56">
                  <a:pos x="f106" y="f104"/>
                </a:cxn>
                <a:cxn ang="f56">
                  <a:pos x="f106" y="f104"/>
                </a:cxn>
                <a:cxn ang="f56">
                  <a:pos x="f106" y="f104"/>
                </a:cxn>
                <a:cxn ang="f56">
                  <a:pos x="f106" y="f107"/>
                </a:cxn>
                <a:cxn ang="f56">
                  <a:pos x="f108" y="f109"/>
                </a:cxn>
                <a:cxn ang="f56">
                  <a:pos x="f108" y="f109"/>
                </a:cxn>
                <a:cxn ang="f56">
                  <a:pos x="f108" y="f109"/>
                </a:cxn>
              </a:cxnLst>
              <a:rect l="f91" t="f94" r="f92" b="f93"/>
              <a:pathLst>
                <a:path w="49561" h="901390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0"/>
                    <a:pt x="f8" y="f10"/>
                  </a:cubicBezTo>
                  <a:lnTo>
                    <a:pt x="f8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6" y="f17"/>
                    <a:pt x="f18" y="f19"/>
                    <a:pt x="f20" y="f5"/>
                  </a:cubicBezTo>
                  <a:cubicBezTo>
                    <a:pt x="f21" y="f5"/>
                    <a:pt x="f22" y="f5"/>
                    <a:pt x="f23" y="f5"/>
                  </a:cubicBezTo>
                  <a:cubicBezTo>
                    <a:pt x="f23" y="f5"/>
                    <a:pt x="f23" y="f5"/>
                    <a:pt x="f24" y="f5"/>
                  </a:cubicBezTo>
                  <a:cubicBezTo>
                    <a:pt x="f25" y="f5"/>
                    <a:pt x="f24" y="f5"/>
                    <a:pt x="f24" y="f5"/>
                  </a:cubicBezTo>
                  <a:cubicBezTo>
                    <a:pt x="f24" y="f5"/>
                    <a:pt x="f24" y="f5"/>
                    <a:pt x="f24" y="f5"/>
                  </a:cubicBezTo>
                  <a:cubicBezTo>
                    <a:pt x="f24" y="f5"/>
                    <a:pt x="f24" y="f5"/>
                    <a:pt x="f24" y="f5"/>
                  </a:cubicBezTo>
                  <a:lnTo>
                    <a:pt x="f24" y="f26"/>
                  </a:lnTo>
                  <a:lnTo>
                    <a:pt x="f27" y="f28"/>
                  </a:lnTo>
                  <a:lnTo>
                    <a:pt x="f27" y="f28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8" name="Freeform: Shape 1221">
              <a:extLst>
                <a:ext uri="{FF2B5EF4-FFF2-40B4-BE49-F238E27FC236}">
                  <a16:creationId xmlns:a16="http://schemas.microsoft.com/office/drawing/2014/main" id="{3EF96B50-7CEB-6791-6ECD-5BC77FDF059D}"/>
                </a:ext>
              </a:extLst>
            </p:cNvPr>
            <p:cNvSpPr/>
            <p:nvPr/>
          </p:nvSpPr>
          <p:spPr>
            <a:xfrm>
              <a:off x="8933294" y="6397453"/>
              <a:ext cx="276880" cy="4222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6880"/>
                <a:gd name="f7" fmla="val 422206"/>
                <a:gd name="f8" fmla="val 275756"/>
                <a:gd name="f9" fmla="val 419708"/>
                <a:gd name="f10" fmla="val 418958"/>
                <a:gd name="f11" fmla="val 6872"/>
                <a:gd name="f12" fmla="val 274881"/>
                <a:gd name="f13" fmla="val 422207"/>
                <a:gd name="f14" fmla="val 421582"/>
                <a:gd name="f15" fmla="val 274831"/>
                <a:gd name="f16" fmla="val 420845"/>
                <a:gd name="f17" fmla="val 275156"/>
                <a:gd name="f18" fmla="val 420132"/>
                <a:gd name="f19" fmla="+- 0 0 -90"/>
                <a:gd name="f20" fmla="*/ f3 1 276880"/>
                <a:gd name="f21" fmla="*/ f4 1 42220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76880"/>
                <a:gd name="f30" fmla="*/ f26 1 422206"/>
                <a:gd name="f31" fmla="*/ 275756 f27 1"/>
                <a:gd name="f32" fmla="*/ 419708 f26 1"/>
                <a:gd name="f33" fmla="*/ 276880 f27 1"/>
                <a:gd name="f34" fmla="*/ 418958 f26 1"/>
                <a:gd name="f35" fmla="*/ 0 f27 1"/>
                <a:gd name="f36" fmla="*/ 0 f26 1"/>
                <a:gd name="f37" fmla="*/ 6872 f26 1"/>
                <a:gd name="f38" fmla="*/ 274881 f27 1"/>
                <a:gd name="f39" fmla="*/ 422207 f26 1"/>
                <a:gd name="f40" fmla="*/ 421582 f26 1"/>
                <a:gd name="f41" fmla="+- f28 0 f1"/>
                <a:gd name="f42" fmla="*/ f31 1 276880"/>
                <a:gd name="f43" fmla="*/ f32 1 422206"/>
                <a:gd name="f44" fmla="*/ f33 1 276880"/>
                <a:gd name="f45" fmla="*/ f34 1 422206"/>
                <a:gd name="f46" fmla="*/ f35 1 276880"/>
                <a:gd name="f47" fmla="*/ f36 1 422206"/>
                <a:gd name="f48" fmla="*/ f37 1 422206"/>
                <a:gd name="f49" fmla="*/ f38 1 276880"/>
                <a:gd name="f50" fmla="*/ f39 1 422206"/>
                <a:gd name="f51" fmla="*/ f40 1 422206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30"/>
                <a:gd name="f63" fmla="*/ f49 1 f29"/>
                <a:gd name="f64" fmla="*/ f50 1 f30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1 1"/>
                <a:gd name="f77" fmla="*/ f63 f20 1"/>
                <a:gd name="f78" fmla="*/ f64 f21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4" y="f76"/>
                </a:cxn>
                <a:cxn ang="f41">
                  <a:pos x="f77" y="f78"/>
                </a:cxn>
                <a:cxn ang="f41">
                  <a:pos x="f77" y="f78"/>
                </a:cxn>
                <a:cxn ang="f41">
                  <a:pos x="f77" y="f78"/>
                </a:cxn>
                <a:cxn ang="f41">
                  <a:pos x="f77" y="f79"/>
                </a:cxn>
                <a:cxn ang="f41">
                  <a:pos x="f70" y="f71"/>
                </a:cxn>
              </a:cxnLst>
              <a:rect l="f66" t="f69" r="f67" b="f68"/>
              <a:pathLst>
                <a:path w="276880" h="422206">
                  <a:moveTo>
                    <a:pt x="f8" y="f9"/>
                  </a:move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3"/>
                  </a:cubicBezTo>
                  <a:lnTo>
                    <a:pt x="f12" y="f14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9" name="Freeform: Shape 1222">
              <a:extLst>
                <a:ext uri="{FF2B5EF4-FFF2-40B4-BE49-F238E27FC236}">
                  <a16:creationId xmlns:a16="http://schemas.microsoft.com/office/drawing/2014/main" id="{8819C476-C260-5CD1-3951-8604D4F6C419}"/>
                </a:ext>
              </a:extLst>
            </p:cNvPr>
            <p:cNvSpPr/>
            <p:nvPr/>
          </p:nvSpPr>
          <p:spPr>
            <a:xfrm>
              <a:off x="9208117" y="6548768"/>
              <a:ext cx="443246" cy="2711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3244"/>
                <a:gd name="f7" fmla="val 271142"/>
                <a:gd name="f8" fmla="val 2060"/>
                <a:gd name="f9" fmla="val 267144"/>
                <a:gd name="f10" fmla="val 936"/>
                <a:gd name="f11" fmla="val 267893"/>
                <a:gd name="f12" fmla="val 86"/>
                <a:gd name="f13" fmla="val 268468"/>
                <a:gd name="f14" fmla="val -239"/>
                <a:gd name="f15" fmla="val 269580"/>
                <a:gd name="f16" fmla="val 186"/>
                <a:gd name="f17" fmla="val 270517"/>
                <a:gd name="f18" fmla="val 1185"/>
                <a:gd name="f19" fmla="val 2185"/>
                <a:gd name="f20" fmla="val 4498"/>
                <a:gd name="f21" fmla="val 1250"/>
                <a:gd name="f22" fmla="val 443182"/>
                <a:gd name="f23" fmla="val 1050"/>
                <a:gd name="f24" fmla="val 825"/>
                <a:gd name="f25" fmla="val 625"/>
                <a:gd name="f26" fmla="+- 0 0 -90"/>
                <a:gd name="f27" fmla="*/ f3 1 443244"/>
                <a:gd name="f28" fmla="*/ f4 1 271142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43244"/>
                <a:gd name="f37" fmla="*/ f33 1 271142"/>
                <a:gd name="f38" fmla="*/ 2060 f34 1"/>
                <a:gd name="f39" fmla="*/ 267144 f33 1"/>
                <a:gd name="f40" fmla="*/ 936 f34 1"/>
                <a:gd name="f41" fmla="*/ 267893 f33 1"/>
                <a:gd name="f42" fmla="*/ 186 f34 1"/>
                <a:gd name="f43" fmla="*/ 270517 f33 1"/>
                <a:gd name="f44" fmla="*/ 271142 f33 1"/>
                <a:gd name="f45" fmla="*/ 1185 f34 1"/>
                <a:gd name="f46" fmla="*/ 2185 f34 1"/>
                <a:gd name="f47" fmla="*/ 443244 f34 1"/>
                <a:gd name="f48" fmla="*/ 4498 f33 1"/>
                <a:gd name="f49" fmla="*/ 1250 f33 1"/>
                <a:gd name="f50" fmla="*/ 625 f33 1"/>
                <a:gd name="f51" fmla="*/ 0 f33 1"/>
                <a:gd name="f52" fmla="+- f35 0 f1"/>
                <a:gd name="f53" fmla="*/ f38 1 443244"/>
                <a:gd name="f54" fmla="*/ f39 1 271142"/>
                <a:gd name="f55" fmla="*/ f40 1 443244"/>
                <a:gd name="f56" fmla="*/ f41 1 271142"/>
                <a:gd name="f57" fmla="*/ f42 1 443244"/>
                <a:gd name="f58" fmla="*/ f43 1 271142"/>
                <a:gd name="f59" fmla="*/ f44 1 271142"/>
                <a:gd name="f60" fmla="*/ f45 1 443244"/>
                <a:gd name="f61" fmla="*/ f46 1 443244"/>
                <a:gd name="f62" fmla="*/ f47 1 443244"/>
                <a:gd name="f63" fmla="*/ f48 1 271142"/>
                <a:gd name="f64" fmla="*/ f49 1 271142"/>
                <a:gd name="f65" fmla="*/ f50 1 271142"/>
                <a:gd name="f66" fmla="*/ f51 1 271142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6"/>
                <a:gd name="f76" fmla="*/ f58 1 f37"/>
                <a:gd name="f77" fmla="*/ f59 1 f37"/>
                <a:gd name="f78" fmla="*/ f60 1 f36"/>
                <a:gd name="f79" fmla="*/ f61 1 f36"/>
                <a:gd name="f80" fmla="*/ f62 1 f36"/>
                <a:gd name="f81" fmla="*/ f63 1 f37"/>
                <a:gd name="f82" fmla="*/ f64 1 f37"/>
                <a:gd name="f83" fmla="*/ f65 1 f37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7 1"/>
                <a:gd name="f94" fmla="*/ f76 f28 1"/>
                <a:gd name="f95" fmla="*/ f77 f28 1"/>
                <a:gd name="f96" fmla="*/ f78 f27 1"/>
                <a:gd name="f97" fmla="*/ f79 f27 1"/>
                <a:gd name="f98" fmla="*/ f80 f27 1"/>
                <a:gd name="f99" fmla="*/ f81 f28 1"/>
                <a:gd name="f100" fmla="*/ f82 f28 1"/>
                <a:gd name="f101" fmla="*/ f83 f28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3" y="f95"/>
                </a:cxn>
                <a:cxn ang="f52">
                  <a:pos x="f93" y="f95"/>
                </a:cxn>
                <a:cxn ang="f52">
                  <a:pos x="f96" y="f95"/>
                </a:cxn>
                <a:cxn ang="f52">
                  <a:pos x="f97" y="f94"/>
                </a:cxn>
                <a:cxn ang="f52">
                  <a:pos x="f98" y="f99"/>
                </a:cxn>
                <a:cxn ang="f52">
                  <a:pos x="f98" y="f100"/>
                </a:cxn>
                <a:cxn ang="f52">
                  <a:pos x="f98" y="f101"/>
                </a:cxn>
                <a:cxn ang="f52">
                  <a:pos x="f98" y="f102"/>
                </a:cxn>
                <a:cxn ang="f52">
                  <a:pos x="f98" y="f102"/>
                </a:cxn>
              </a:cxnLst>
              <a:rect l="f85" t="f88" r="f86" b="f87"/>
              <a:pathLst>
                <a:path w="443244" h="271142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7"/>
                  </a:lnTo>
                  <a:lnTo>
                    <a:pt x="f16" y="f7"/>
                  </a:lnTo>
                  <a:lnTo>
                    <a:pt x="f18" y="f7"/>
                  </a:lnTo>
                  <a:lnTo>
                    <a:pt x="f19" y="f17"/>
                  </a:lnTo>
                  <a:lnTo>
                    <a:pt x="f6" y="f20"/>
                  </a:lnTo>
                  <a:lnTo>
                    <a:pt x="f6" y="f21"/>
                  </a:lnTo>
                  <a:cubicBezTo>
                    <a:pt x="f22" y="f23"/>
                    <a:pt x="f22" y="f24"/>
                    <a:pt x="f6" y="f25"/>
                  </a:cubicBezTo>
                  <a:lnTo>
                    <a:pt x="f6" y="f5"/>
                  </a:lnTo>
                  <a:cubicBezTo>
                    <a:pt x="f6" y="f5"/>
                    <a:pt x="f6" y="f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0" name="Freeform: Shape 1223">
              <a:extLst>
                <a:ext uri="{FF2B5EF4-FFF2-40B4-BE49-F238E27FC236}">
                  <a16:creationId xmlns:a16="http://schemas.microsoft.com/office/drawing/2014/main" id="{53468834-1B01-9C59-CA22-1E24BDC95BCE}"/>
                </a:ext>
              </a:extLst>
            </p:cNvPr>
            <p:cNvSpPr/>
            <p:nvPr/>
          </p:nvSpPr>
          <p:spPr>
            <a:xfrm>
              <a:off x="9652607" y="6532400"/>
              <a:ext cx="27486" cy="191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487"/>
                <a:gd name="f7" fmla="val 19117"/>
                <a:gd name="f8" fmla="val 26738"/>
                <a:gd name="f9" fmla="val 16119"/>
                <a:gd name="f10" fmla="val 287"/>
                <a:gd name="f11" fmla="val 16044"/>
                <a:gd name="f12" fmla="val 587"/>
                <a:gd name="f13" fmla="val 875"/>
                <a:gd name="f14" fmla="val 1774"/>
                <a:gd name="f15" fmla="val 2499"/>
                <a:gd name="f16" fmla="val 16844"/>
                <a:gd name="f17" fmla="val 17743"/>
                <a:gd name="f18" fmla="val 17780"/>
                <a:gd name="f19" fmla="val 17830"/>
                <a:gd name="f20" fmla="val 17868"/>
                <a:gd name="f21" fmla="val 27488"/>
                <a:gd name="f22" fmla="val 4124"/>
                <a:gd name="f23" fmla="val 750"/>
                <a:gd name="f24" fmla="+- 0 0 -90"/>
                <a:gd name="f25" fmla="*/ f3 1 27487"/>
                <a:gd name="f26" fmla="*/ f4 1 1911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7487"/>
                <a:gd name="f35" fmla="*/ f31 1 19117"/>
                <a:gd name="f36" fmla="*/ 26738 f32 1"/>
                <a:gd name="f37" fmla="*/ 0 f31 1"/>
                <a:gd name="f38" fmla="*/ 0 f32 1"/>
                <a:gd name="f39" fmla="*/ 16119 f31 1"/>
                <a:gd name="f40" fmla="*/ 875 f32 1"/>
                <a:gd name="f41" fmla="*/ 2499 f32 1"/>
                <a:gd name="f42" fmla="*/ 17743 f31 1"/>
                <a:gd name="f43" fmla="*/ 17868 f31 1"/>
                <a:gd name="f44" fmla="*/ 19117 f31 1"/>
                <a:gd name="f45" fmla="*/ 27488 f32 1"/>
                <a:gd name="f46" fmla="*/ 4124 f31 1"/>
                <a:gd name="f47" fmla="*/ 750 f31 1"/>
                <a:gd name="f48" fmla="+- f33 0 f1"/>
                <a:gd name="f49" fmla="*/ f36 1 27487"/>
                <a:gd name="f50" fmla="*/ f37 1 19117"/>
                <a:gd name="f51" fmla="*/ f38 1 27487"/>
                <a:gd name="f52" fmla="*/ f39 1 19117"/>
                <a:gd name="f53" fmla="*/ f40 1 27487"/>
                <a:gd name="f54" fmla="*/ f41 1 27487"/>
                <a:gd name="f55" fmla="*/ f42 1 19117"/>
                <a:gd name="f56" fmla="*/ f43 1 19117"/>
                <a:gd name="f57" fmla="*/ f44 1 19117"/>
                <a:gd name="f58" fmla="*/ f45 1 27487"/>
                <a:gd name="f59" fmla="*/ f46 1 19117"/>
                <a:gd name="f60" fmla="*/ f47 1 19117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5"/>
                <a:gd name="f69" fmla="*/ f53 1 f34"/>
                <a:gd name="f70" fmla="*/ f54 1 f34"/>
                <a:gd name="f71" fmla="*/ f55 1 f35"/>
                <a:gd name="f72" fmla="*/ f56 1 f35"/>
                <a:gd name="f73" fmla="*/ f57 1 f35"/>
                <a:gd name="f74" fmla="*/ f58 1 f34"/>
                <a:gd name="f75" fmla="*/ f59 1 f35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6 1"/>
                <a:gd name="f85" fmla="*/ f69 f25 1"/>
                <a:gd name="f86" fmla="*/ f70 f25 1"/>
                <a:gd name="f87" fmla="*/ f71 f26 1"/>
                <a:gd name="f88" fmla="*/ f72 f26 1"/>
                <a:gd name="f89" fmla="*/ f73 f26 1"/>
                <a:gd name="f90" fmla="*/ f74 f25 1"/>
                <a:gd name="f91" fmla="*/ f75 f26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3" y="f84"/>
                </a:cxn>
                <a:cxn ang="f48">
                  <a:pos x="f85" y="f84"/>
                </a:cxn>
                <a:cxn ang="f48">
                  <a:pos x="f86" y="f87"/>
                </a:cxn>
                <a:cxn ang="f48">
                  <a:pos x="f86" y="f88"/>
                </a:cxn>
                <a:cxn ang="f48">
                  <a:pos x="f86" y="f89"/>
                </a:cxn>
                <a:cxn ang="f48">
                  <a:pos x="f90" y="f91"/>
                </a:cxn>
                <a:cxn ang="f48">
                  <a:pos x="f90" y="f92"/>
                </a:cxn>
              </a:cxnLst>
              <a:rect l="f77" t="f80" r="f78" b="f79"/>
              <a:pathLst>
                <a:path w="27487" h="19117">
                  <a:moveTo>
                    <a:pt x="f8" y="f5"/>
                  </a:moveTo>
                  <a:lnTo>
                    <a:pt x="f5" y="f9"/>
                  </a:lnTo>
                  <a:cubicBezTo>
                    <a:pt x="f5" y="f9"/>
                    <a:pt x="f5" y="f9"/>
                    <a:pt x="f5" y="f9"/>
                  </a:cubicBezTo>
                  <a:cubicBezTo>
                    <a:pt x="f10" y="f11"/>
                    <a:pt x="f12" y="f11"/>
                    <a:pt x="f13" y="f9"/>
                  </a:cubicBezTo>
                  <a:cubicBezTo>
                    <a:pt x="f14" y="f9"/>
                    <a:pt x="f15" y="f16"/>
                    <a:pt x="f15" y="f17"/>
                  </a:cubicBezTo>
                  <a:cubicBezTo>
                    <a:pt x="f15" y="f18"/>
                    <a:pt x="f15" y="f19"/>
                    <a:pt x="f15" y="f20"/>
                  </a:cubicBezTo>
                  <a:lnTo>
                    <a:pt x="f15" y="f7"/>
                  </a:lnTo>
                  <a:lnTo>
                    <a:pt x="f21" y="f22"/>
                  </a:lnTo>
                  <a:lnTo>
                    <a:pt x="f21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1" name="Freeform: Shape 1224">
              <a:extLst>
                <a:ext uri="{FF2B5EF4-FFF2-40B4-BE49-F238E27FC236}">
                  <a16:creationId xmlns:a16="http://schemas.microsoft.com/office/drawing/2014/main" id="{831CE1A3-91F6-8058-14D8-3BBB7F5599AD}"/>
                </a:ext>
              </a:extLst>
            </p:cNvPr>
            <p:cNvSpPr/>
            <p:nvPr/>
          </p:nvSpPr>
          <p:spPr>
            <a:xfrm>
              <a:off x="8646374" y="3978298"/>
              <a:ext cx="1417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1"/>
                <a:gd name="f7" fmla="val 1999"/>
                <a:gd name="f8" fmla="val 47"/>
                <a:gd name="f9" fmla="val 1000"/>
                <a:gd name="f10" fmla="val 284"/>
                <a:gd name="f11" fmla="val 1562"/>
                <a:gd name="f12" fmla="val 809"/>
                <a:gd name="f13" fmla="val 1949"/>
                <a:gd name="f14" fmla="val -16"/>
                <a:gd name="f15" fmla="val 325"/>
                <a:gd name="f16" fmla="val 675"/>
                <a:gd name="f17" fmla="+- 0 0 -90"/>
                <a:gd name="f18" fmla="*/ f3 1 1421"/>
                <a:gd name="f19" fmla="*/ f4 1 199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21"/>
                <a:gd name="f28" fmla="*/ f24 1 1999"/>
                <a:gd name="f29" fmla="*/ 47 f25 1"/>
                <a:gd name="f30" fmla="*/ 1000 f24 1"/>
                <a:gd name="f31" fmla="*/ 1421 f25 1"/>
                <a:gd name="f32" fmla="*/ 1999 f24 1"/>
                <a:gd name="f33" fmla="*/ 0 f24 1"/>
                <a:gd name="f34" fmla="+- f26 0 f1"/>
                <a:gd name="f35" fmla="*/ f29 1 1421"/>
                <a:gd name="f36" fmla="*/ f30 1 1999"/>
                <a:gd name="f37" fmla="*/ f31 1 1421"/>
                <a:gd name="f38" fmla="*/ f32 1 1999"/>
                <a:gd name="f39" fmla="*/ f33 1 1999"/>
                <a:gd name="f40" fmla="*/ f20 1 f27"/>
                <a:gd name="f41" fmla="*/ f21 1 f27"/>
                <a:gd name="f42" fmla="*/ f20 1 f28"/>
                <a:gd name="f43" fmla="*/ f22 1 f28"/>
                <a:gd name="f44" fmla="*/ f35 1 f27"/>
                <a:gd name="f45" fmla="*/ f36 1 f28"/>
                <a:gd name="f46" fmla="*/ f37 1 f27"/>
                <a:gd name="f47" fmla="*/ f38 1 f28"/>
                <a:gd name="f48" fmla="*/ f39 1 f28"/>
                <a:gd name="f49" fmla="*/ f40 f18 1"/>
                <a:gd name="f50" fmla="*/ f41 f18 1"/>
                <a:gd name="f51" fmla="*/ f43 f19 1"/>
                <a:gd name="f52" fmla="*/ f42 f19 1"/>
                <a:gd name="f53" fmla="*/ f44 f18 1"/>
                <a:gd name="f54" fmla="*/ f45 f19 1"/>
                <a:gd name="f55" fmla="*/ f46 f18 1"/>
                <a:gd name="f56" fmla="*/ f47 f19 1"/>
                <a:gd name="f57" fmla="*/ f4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3" y="f54"/>
                </a:cxn>
                <a:cxn ang="f34">
                  <a:pos x="f55" y="f56"/>
                </a:cxn>
                <a:cxn ang="f34">
                  <a:pos x="f53" y="f57"/>
                </a:cxn>
                <a:cxn ang="f34">
                  <a:pos x="f53" y="f54"/>
                </a:cxn>
              </a:cxnLst>
              <a:rect l="f49" t="f52" r="f50" b="f51"/>
              <a:pathLst>
                <a:path w="1421" h="1999">
                  <a:moveTo>
                    <a:pt x="f8" y="f9"/>
                  </a:moveTo>
                  <a:cubicBezTo>
                    <a:pt x="f10" y="f11"/>
                    <a:pt x="f12" y="f13"/>
                    <a:pt x="f6" y="f7"/>
                  </a:cubicBezTo>
                  <a:lnTo>
                    <a:pt x="f8" y="f5"/>
                  </a:lnTo>
                  <a:cubicBezTo>
                    <a:pt x="f14" y="f15"/>
                    <a:pt x="f14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2" name="Freeform: Shape 1225">
              <a:extLst>
                <a:ext uri="{FF2B5EF4-FFF2-40B4-BE49-F238E27FC236}">
                  <a16:creationId xmlns:a16="http://schemas.microsoft.com/office/drawing/2014/main" id="{935BE83C-C145-0446-C0D7-FBF3B6AF8E7C}"/>
                </a:ext>
              </a:extLst>
            </p:cNvPr>
            <p:cNvSpPr/>
            <p:nvPr/>
          </p:nvSpPr>
          <p:spPr>
            <a:xfrm>
              <a:off x="8967155" y="5286759"/>
              <a:ext cx="13990" cy="85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93"/>
                <a:gd name="f7" fmla="val 8513"/>
                <a:gd name="f8" fmla="val 13494"/>
                <a:gd name="f9" fmla="val 3766"/>
                <a:gd name="f10" fmla="val 11295"/>
                <a:gd name="f11" fmla="val 92"/>
                <a:gd name="f12" fmla="val 6535"/>
                <a:gd name="f13" fmla="val -1095"/>
                <a:gd name="f14" fmla="val 2861"/>
                <a:gd name="f15" fmla="val 1104"/>
                <a:gd name="f16" fmla="val 2649"/>
                <a:gd name="f17" fmla="val 1229"/>
                <a:gd name="f18" fmla="val 2449"/>
                <a:gd name="f19" fmla="val 1366"/>
                <a:gd name="f20" fmla="val 2249"/>
                <a:gd name="f21" fmla="val 1517"/>
                <a:gd name="f22" fmla="val 875"/>
                <a:gd name="f23" fmla="val 2391"/>
                <a:gd name="f24" fmla="val 537"/>
                <a:gd name="f25" fmla="val 2866"/>
                <a:gd name="f26" fmla="val 250"/>
                <a:gd name="f27" fmla="val 3366"/>
                <a:gd name="f28" fmla="val 3890"/>
                <a:gd name="f29" fmla="val 2986"/>
                <a:gd name="f30" fmla="val 4091"/>
                <a:gd name="f31" fmla="val 5635"/>
                <a:gd name="f32" fmla="val 5852"/>
                <a:gd name="f33" fmla="val 6997"/>
                <a:gd name="f34" fmla="val 8514"/>
                <a:gd name="f35" fmla="val 13994"/>
                <a:gd name="f36" fmla="val 4515"/>
                <a:gd name="f37" fmla="+- 0 0 -90"/>
                <a:gd name="f38" fmla="*/ f3 1 13993"/>
                <a:gd name="f39" fmla="*/ f4 1 8513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3993"/>
                <a:gd name="f48" fmla="*/ f44 1 8513"/>
                <a:gd name="f49" fmla="*/ 13494 f45 1"/>
                <a:gd name="f50" fmla="*/ 3766 f44 1"/>
                <a:gd name="f51" fmla="*/ 2861 f45 1"/>
                <a:gd name="f52" fmla="*/ 1104 f44 1"/>
                <a:gd name="f53" fmla="*/ 2249 f45 1"/>
                <a:gd name="f54" fmla="*/ 1517 f44 1"/>
                <a:gd name="f55" fmla="*/ 875 f45 1"/>
                <a:gd name="f56" fmla="*/ 2391 f44 1"/>
                <a:gd name="f57" fmla="*/ 0 f45 1"/>
                <a:gd name="f58" fmla="*/ 3890 f44 1"/>
                <a:gd name="f59" fmla="*/ 6997 f45 1"/>
                <a:gd name="f60" fmla="*/ 8514 f44 1"/>
                <a:gd name="f61" fmla="*/ 13994 f45 1"/>
                <a:gd name="f62" fmla="*/ 4515 f44 1"/>
                <a:gd name="f63" fmla="+- f46 0 f1"/>
                <a:gd name="f64" fmla="*/ f49 1 13993"/>
                <a:gd name="f65" fmla="*/ f50 1 8513"/>
                <a:gd name="f66" fmla="*/ f51 1 13993"/>
                <a:gd name="f67" fmla="*/ f52 1 8513"/>
                <a:gd name="f68" fmla="*/ f53 1 13993"/>
                <a:gd name="f69" fmla="*/ f54 1 8513"/>
                <a:gd name="f70" fmla="*/ f55 1 13993"/>
                <a:gd name="f71" fmla="*/ f56 1 8513"/>
                <a:gd name="f72" fmla="*/ f57 1 13993"/>
                <a:gd name="f73" fmla="*/ f58 1 8513"/>
                <a:gd name="f74" fmla="*/ f59 1 13993"/>
                <a:gd name="f75" fmla="*/ f60 1 8513"/>
                <a:gd name="f76" fmla="*/ f61 1 13993"/>
                <a:gd name="f77" fmla="*/ f62 1 8513"/>
                <a:gd name="f78" fmla="*/ f40 1 f47"/>
                <a:gd name="f79" fmla="*/ f41 1 f47"/>
                <a:gd name="f80" fmla="*/ f40 1 f48"/>
                <a:gd name="f81" fmla="*/ f42 1 f48"/>
                <a:gd name="f82" fmla="*/ f64 1 f47"/>
                <a:gd name="f83" fmla="*/ f65 1 f48"/>
                <a:gd name="f84" fmla="*/ f66 1 f47"/>
                <a:gd name="f85" fmla="*/ f67 1 f48"/>
                <a:gd name="f86" fmla="*/ f68 1 f47"/>
                <a:gd name="f87" fmla="*/ f69 1 f48"/>
                <a:gd name="f88" fmla="*/ f70 1 f47"/>
                <a:gd name="f89" fmla="*/ f71 1 f48"/>
                <a:gd name="f90" fmla="*/ f72 1 f47"/>
                <a:gd name="f91" fmla="*/ f73 1 f48"/>
                <a:gd name="f92" fmla="*/ f74 1 f47"/>
                <a:gd name="f93" fmla="*/ f75 1 f48"/>
                <a:gd name="f94" fmla="*/ f76 1 f47"/>
                <a:gd name="f95" fmla="*/ f77 1 f48"/>
                <a:gd name="f96" fmla="*/ f78 f38 1"/>
                <a:gd name="f97" fmla="*/ f79 f38 1"/>
                <a:gd name="f98" fmla="*/ f81 f39 1"/>
                <a:gd name="f99" fmla="*/ f80 f39 1"/>
                <a:gd name="f100" fmla="*/ f82 f38 1"/>
                <a:gd name="f101" fmla="*/ f83 f39 1"/>
                <a:gd name="f102" fmla="*/ f84 f38 1"/>
                <a:gd name="f103" fmla="*/ f85 f39 1"/>
                <a:gd name="f104" fmla="*/ f86 f38 1"/>
                <a:gd name="f105" fmla="*/ f87 f39 1"/>
                <a:gd name="f106" fmla="*/ f88 f38 1"/>
                <a:gd name="f107" fmla="*/ f89 f39 1"/>
                <a:gd name="f108" fmla="*/ f90 f38 1"/>
                <a:gd name="f109" fmla="*/ f91 f39 1"/>
                <a:gd name="f110" fmla="*/ f92 f38 1"/>
                <a:gd name="f111" fmla="*/ f93 f39 1"/>
                <a:gd name="f112" fmla="*/ f94 f38 1"/>
                <a:gd name="f113" fmla="*/ f9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0" y="f101"/>
                </a:cxn>
                <a:cxn ang="f63">
                  <a:pos x="f102" y="f103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12" y="f113"/>
                </a:cxn>
              </a:cxnLst>
              <a:rect l="f96" t="f99" r="f97" b="f98"/>
              <a:pathLst>
                <a:path w="13993" h="85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5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3" name="Freeform: Shape 1226">
              <a:extLst>
                <a:ext uri="{FF2B5EF4-FFF2-40B4-BE49-F238E27FC236}">
                  <a16:creationId xmlns:a16="http://schemas.microsoft.com/office/drawing/2014/main" id="{A52B4ADF-AAC7-AB18-E613-311BBC0607E4}"/>
                </a:ext>
              </a:extLst>
            </p:cNvPr>
            <p:cNvSpPr/>
            <p:nvPr/>
          </p:nvSpPr>
          <p:spPr>
            <a:xfrm>
              <a:off x="8971278" y="5294769"/>
              <a:ext cx="28236" cy="549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237"/>
                <a:gd name="f7" fmla="val 54978"/>
                <a:gd name="f8" fmla="val 4123"/>
                <a:gd name="f9" fmla="val 3998"/>
                <a:gd name="f10" fmla="val 5223"/>
                <a:gd name="f11" fmla="val 8422"/>
                <a:gd name="f12" fmla="val 3611"/>
                <a:gd name="f13" fmla="val 13082"/>
                <a:gd name="f14" fmla="val 15869"/>
                <a:gd name="f15" fmla="val 27363"/>
                <a:gd name="f16" fmla="val 28238"/>
                <a:gd name="f17" fmla="val 28175"/>
                <a:gd name="f18" fmla="val 54353"/>
                <a:gd name="f19" fmla="val 53728"/>
                <a:gd name="f20" fmla="val 53104"/>
                <a:gd name="f21" fmla="val 26114"/>
                <a:gd name="f22" fmla="val 19617"/>
                <a:gd name="f23" fmla="val 12495"/>
                <a:gd name="f24" fmla="+- 0 0 -90"/>
                <a:gd name="f25" fmla="*/ f3 1 28237"/>
                <a:gd name="f26" fmla="*/ f4 1 54978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8237"/>
                <a:gd name="f35" fmla="*/ f31 1 54978"/>
                <a:gd name="f36" fmla="*/ 4123 f32 1"/>
                <a:gd name="f37" fmla="*/ 3998 f31 1"/>
                <a:gd name="f38" fmla="*/ 0 f32 1"/>
                <a:gd name="f39" fmla="*/ 15869 f31 1"/>
                <a:gd name="f40" fmla="*/ 27363 f32 1"/>
                <a:gd name="f41" fmla="*/ 54978 f31 1"/>
                <a:gd name="f42" fmla="*/ 28238 f32 1"/>
                <a:gd name="f43" fmla="*/ 53104 f31 1"/>
                <a:gd name="f44" fmla="*/ 26114 f32 1"/>
                <a:gd name="f45" fmla="*/ 19617 f31 1"/>
                <a:gd name="f46" fmla="*/ 12495 f32 1"/>
                <a:gd name="f47" fmla="*/ 0 f31 1"/>
                <a:gd name="f48" fmla="+- f33 0 f1"/>
                <a:gd name="f49" fmla="*/ f36 1 28237"/>
                <a:gd name="f50" fmla="*/ f37 1 54978"/>
                <a:gd name="f51" fmla="*/ f38 1 28237"/>
                <a:gd name="f52" fmla="*/ f39 1 54978"/>
                <a:gd name="f53" fmla="*/ f40 1 28237"/>
                <a:gd name="f54" fmla="*/ f41 1 54978"/>
                <a:gd name="f55" fmla="*/ f42 1 28237"/>
                <a:gd name="f56" fmla="*/ f43 1 54978"/>
                <a:gd name="f57" fmla="*/ f44 1 28237"/>
                <a:gd name="f58" fmla="*/ f45 1 54978"/>
                <a:gd name="f59" fmla="*/ f46 1 28237"/>
                <a:gd name="f60" fmla="*/ f47 1 54978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5"/>
                <a:gd name="f69" fmla="*/ f53 1 f34"/>
                <a:gd name="f70" fmla="*/ f54 1 f35"/>
                <a:gd name="f71" fmla="*/ f55 1 f34"/>
                <a:gd name="f72" fmla="*/ f56 1 f35"/>
                <a:gd name="f73" fmla="*/ f57 1 f34"/>
                <a:gd name="f74" fmla="*/ f58 1 f35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6 1"/>
                <a:gd name="f85" fmla="*/ f69 f25 1"/>
                <a:gd name="f86" fmla="*/ f70 f26 1"/>
                <a:gd name="f87" fmla="*/ f71 f25 1"/>
                <a:gd name="f88" fmla="*/ f72 f26 1"/>
                <a:gd name="f89" fmla="*/ f73 f25 1"/>
                <a:gd name="f90" fmla="*/ f74 f26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5" y="f86"/>
                </a:cxn>
                <a:cxn ang="f48">
                  <a:pos x="f87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</a:cxnLst>
              <a:rect l="f77" t="f80" r="f78" b="f79"/>
              <a:pathLst>
                <a:path w="28237" h="54978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15" y="f7"/>
                  </a:lnTo>
                  <a:lnTo>
                    <a:pt x="f16" y="f7"/>
                  </a:lnTo>
                  <a:cubicBezTo>
                    <a:pt x="f17" y="f18"/>
                    <a:pt x="f17" y="f19"/>
                    <a:pt x="f16" y="f20"/>
                  </a:cubicBezTo>
                  <a:lnTo>
                    <a:pt x="f21" y="f22"/>
                  </a:lnTo>
                  <a:lnTo>
                    <a:pt x="f2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4" name="Freeform: Shape 1227">
              <a:extLst>
                <a:ext uri="{FF2B5EF4-FFF2-40B4-BE49-F238E27FC236}">
                  <a16:creationId xmlns:a16="http://schemas.microsoft.com/office/drawing/2014/main" id="{EC092FA9-9BB9-74D5-75A3-EEF107246467}"/>
                </a:ext>
              </a:extLst>
            </p:cNvPr>
            <p:cNvSpPr/>
            <p:nvPr/>
          </p:nvSpPr>
          <p:spPr>
            <a:xfrm>
              <a:off x="9006263" y="5357122"/>
              <a:ext cx="877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2495"/>
                <a:gd name="f8" fmla="val 875"/>
                <a:gd name="f9" fmla="+- 0 0 -90"/>
                <a:gd name="f10" fmla="*/ f3 1 874"/>
                <a:gd name="f11" fmla="*/ f4 1 124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74"/>
                <a:gd name="f20" fmla="*/ f16 1 12495"/>
                <a:gd name="f21" fmla="*/ 875 f17 1"/>
                <a:gd name="f22" fmla="*/ 0 f16 1"/>
                <a:gd name="f23" fmla="*/ 0 f17 1"/>
                <a:gd name="f24" fmla="+- f18 0 f1"/>
                <a:gd name="f25" fmla="*/ f21 1 874"/>
                <a:gd name="f26" fmla="*/ f22 1 12495"/>
                <a:gd name="f27" fmla="*/ f23 1 87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874" h="12495">
                  <a:moveTo>
                    <a:pt x="f8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5" name="Freeform: Shape 1228">
              <a:extLst>
                <a:ext uri="{FF2B5EF4-FFF2-40B4-BE49-F238E27FC236}">
                  <a16:creationId xmlns:a16="http://schemas.microsoft.com/office/drawing/2014/main" id="{3F07F8ED-D1D7-3F17-8FFD-773CAE0CCDC5}"/>
                </a:ext>
              </a:extLst>
            </p:cNvPr>
            <p:cNvSpPr/>
            <p:nvPr/>
          </p:nvSpPr>
          <p:spPr>
            <a:xfrm>
              <a:off x="9000768" y="5352120"/>
              <a:ext cx="877" cy="13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374"/>
                <a:gd name="f8" fmla="val 875"/>
                <a:gd name="f9" fmla="val 512"/>
                <a:gd name="f10" fmla="val 962"/>
                <a:gd name="f11" fmla="val 212"/>
                <a:gd name="f12" fmla="val 500"/>
                <a:gd name="f13" fmla="+- 0 0 -90"/>
                <a:gd name="f14" fmla="*/ f3 1 874"/>
                <a:gd name="f15" fmla="*/ f4 1 137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74"/>
                <a:gd name="f24" fmla="*/ f20 1 1374"/>
                <a:gd name="f25" fmla="*/ 875 f21 1"/>
                <a:gd name="f26" fmla="*/ 1374 f20 1"/>
                <a:gd name="f27" fmla="*/ 0 f21 1"/>
                <a:gd name="f28" fmla="*/ 0 f20 1"/>
                <a:gd name="f29" fmla="+- f22 0 f1"/>
                <a:gd name="f30" fmla="*/ f25 1 874"/>
                <a:gd name="f31" fmla="*/ f26 1 1374"/>
                <a:gd name="f32" fmla="*/ f27 1 874"/>
                <a:gd name="f33" fmla="*/ f28 1 1374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8" y="f49"/>
                </a:cxn>
              </a:cxnLst>
              <a:rect l="f42" t="f45" r="f43" b="f44"/>
              <a:pathLst>
                <a:path w="874" h="1374">
                  <a:moveTo>
                    <a:pt x="f8" y="f7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6" name="Freeform: Shape 1229">
              <a:extLst>
                <a:ext uri="{FF2B5EF4-FFF2-40B4-BE49-F238E27FC236}">
                  <a16:creationId xmlns:a16="http://schemas.microsoft.com/office/drawing/2014/main" id="{FE45482F-3DCE-613F-2CCF-33495BF7B170}"/>
                </a:ext>
              </a:extLst>
            </p:cNvPr>
            <p:cNvSpPr/>
            <p:nvPr/>
          </p:nvSpPr>
          <p:spPr>
            <a:xfrm>
              <a:off x="9012765" y="5355247"/>
              <a:ext cx="1371" cy="1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4"/>
                <a:gd name="f7" fmla="val 1249"/>
                <a:gd name="f8" fmla="val 1250"/>
                <a:gd name="f9" fmla="+- 0 0 -90"/>
                <a:gd name="f10" fmla="*/ f3 1 1374"/>
                <a:gd name="f11" fmla="*/ f4 1 124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74"/>
                <a:gd name="f20" fmla="*/ f16 1 1249"/>
                <a:gd name="f21" fmla="*/ 1374 f17 1"/>
                <a:gd name="f22" fmla="*/ 0 f16 1"/>
                <a:gd name="f23" fmla="*/ 0 f17 1"/>
                <a:gd name="f24" fmla="*/ 1250 f16 1"/>
                <a:gd name="f25" fmla="+- f18 0 f1"/>
                <a:gd name="f26" fmla="*/ f21 1 1374"/>
                <a:gd name="f27" fmla="*/ f22 1 1249"/>
                <a:gd name="f28" fmla="*/ f23 1 1374"/>
                <a:gd name="f29" fmla="*/ f24 1 124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2" y="f43"/>
                </a:cxn>
              </a:cxnLst>
              <a:rect l="f38" t="f41" r="f39" b="f40"/>
              <a:pathLst>
                <a:path w="1374" h="1249">
                  <a:moveTo>
                    <a:pt x="f6" y="f5"/>
                  </a:moveTo>
                  <a:cubicBezTo>
                    <a:pt x="f6" y="f5"/>
                    <a:pt x="f6" y="f5"/>
                    <a:pt x="f6" y="f5"/>
                  </a:cubicBezTo>
                  <a:lnTo>
                    <a:pt x="f5" y="f8"/>
                  </a:lnTo>
                  <a:cubicBezTo>
                    <a:pt x="f5" y="f8"/>
                    <a:pt x="f6" y="f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7" name="Freeform: Shape 1230">
              <a:extLst>
                <a:ext uri="{FF2B5EF4-FFF2-40B4-BE49-F238E27FC236}">
                  <a16:creationId xmlns:a16="http://schemas.microsoft.com/office/drawing/2014/main" id="{4352DB19-4C11-94F1-C113-8511C58676D3}"/>
                </a:ext>
              </a:extLst>
            </p:cNvPr>
            <p:cNvSpPr/>
            <p:nvPr/>
          </p:nvSpPr>
          <p:spPr>
            <a:xfrm>
              <a:off x="9010387" y="5356875"/>
              <a:ext cx="1124" cy="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"/>
                <a:gd name="f7" fmla="val 74"/>
                <a:gd name="f8" fmla="val 375"/>
                <a:gd name="f9" fmla="val 100"/>
                <a:gd name="f10" fmla="val 750"/>
                <a:gd name="f11" fmla="val 50"/>
                <a:gd name="f12" fmla="+- 0 0 -90"/>
                <a:gd name="f13" fmla="*/ f3 1 1124"/>
                <a:gd name="f14" fmla="*/ f4 1 7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124"/>
                <a:gd name="f23" fmla="*/ f19 1 74"/>
                <a:gd name="f24" fmla="*/ 0 f20 1"/>
                <a:gd name="f25" fmla="*/ 0 f19 1"/>
                <a:gd name="f26" fmla="*/ 1124 f20 1"/>
                <a:gd name="f27" fmla="+- f21 0 f1"/>
                <a:gd name="f28" fmla="*/ f24 1 1124"/>
                <a:gd name="f29" fmla="*/ f25 1 74"/>
                <a:gd name="f30" fmla="*/ f26 1 112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1124" h="74">
                  <a:moveTo>
                    <a:pt x="f5" y="f5"/>
                  </a:moveTo>
                  <a:cubicBezTo>
                    <a:pt x="f8" y="f9"/>
                    <a:pt x="f10" y="f9"/>
                    <a:pt x="f6" y="f5"/>
                  </a:cubicBezTo>
                  <a:cubicBezTo>
                    <a:pt x="f10" y="f11"/>
                    <a:pt x="f8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8" name="Freeform: Shape 1231">
              <a:extLst>
                <a:ext uri="{FF2B5EF4-FFF2-40B4-BE49-F238E27FC236}">
                  <a16:creationId xmlns:a16="http://schemas.microsoft.com/office/drawing/2014/main" id="{B11AE41B-A679-FA5F-D38D-BC26BEBB558C}"/>
                </a:ext>
              </a:extLst>
            </p:cNvPr>
            <p:cNvSpPr/>
            <p:nvPr/>
          </p:nvSpPr>
          <p:spPr>
            <a:xfrm>
              <a:off x="8621676" y="3962799"/>
              <a:ext cx="1252" cy="8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874"/>
                <a:gd name="f8" fmla="val 1250"/>
                <a:gd name="f9" fmla="val 875"/>
                <a:gd name="f10" fmla="val 125"/>
                <a:gd name="f11" fmla="+- 0 0 -90"/>
                <a:gd name="f12" fmla="*/ f3 1 1249"/>
                <a:gd name="f13" fmla="*/ f4 1 87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49"/>
                <a:gd name="f22" fmla="*/ f18 1 874"/>
                <a:gd name="f23" fmla="*/ 1250 f19 1"/>
                <a:gd name="f24" fmla="*/ 0 f18 1"/>
                <a:gd name="f25" fmla="*/ 0 f19 1"/>
                <a:gd name="f26" fmla="*/ 875 f18 1"/>
                <a:gd name="f27" fmla="+- f20 0 f1"/>
                <a:gd name="f28" fmla="*/ f23 1 1249"/>
                <a:gd name="f29" fmla="*/ f24 1 874"/>
                <a:gd name="f30" fmla="*/ f25 1 1249"/>
                <a:gd name="f31" fmla="*/ f26 1 874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1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2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6" y="f47"/>
                </a:cxn>
                <a:cxn ang="f27">
                  <a:pos x="f46" y="f47"/>
                </a:cxn>
                <a:cxn ang="f27">
                  <a:pos x="f44" y="f45"/>
                </a:cxn>
              </a:cxnLst>
              <a:rect l="f40" t="f43" r="f41" b="f42"/>
              <a:pathLst>
                <a:path w="1249" h="874">
                  <a:moveTo>
                    <a:pt x="f8" y="f5"/>
                  </a:moveTo>
                  <a:lnTo>
                    <a:pt x="f5" y="f9"/>
                  </a:lnTo>
                  <a:lnTo>
                    <a:pt x="f5" y="f9"/>
                  </a:lnTo>
                  <a:cubicBezTo>
                    <a:pt x="f5" y="f9"/>
                    <a:pt x="f9" y="f1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9" name="Freeform: Shape 1232">
              <a:extLst>
                <a:ext uri="{FF2B5EF4-FFF2-40B4-BE49-F238E27FC236}">
                  <a16:creationId xmlns:a16="http://schemas.microsoft.com/office/drawing/2014/main" id="{848D4EA2-A7E2-ADE4-DE44-BBC713545080}"/>
                </a:ext>
              </a:extLst>
            </p:cNvPr>
            <p:cNvSpPr/>
            <p:nvPr/>
          </p:nvSpPr>
          <p:spPr>
            <a:xfrm>
              <a:off x="8619308" y="3965304"/>
              <a:ext cx="877" cy="1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499"/>
                <a:gd name="f8" fmla="val 875"/>
                <a:gd name="f9" fmla="val 537"/>
                <a:gd name="f10" fmla="val 475"/>
                <a:gd name="f11" fmla="val 250"/>
                <a:gd name="f12" fmla="val 975"/>
                <a:gd name="f13" fmla="val 175"/>
                <a:gd name="f14" fmla="val 937"/>
                <a:gd name="f15" fmla="val 425"/>
                <a:gd name="f16" fmla="+- 0 0 -90"/>
                <a:gd name="f17" fmla="*/ f3 1 874"/>
                <a:gd name="f18" fmla="*/ f4 1 149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874"/>
                <a:gd name="f27" fmla="*/ f23 1 1499"/>
                <a:gd name="f28" fmla="*/ 875 f24 1"/>
                <a:gd name="f29" fmla="*/ 0 f23 1"/>
                <a:gd name="f30" fmla="*/ 0 f24 1"/>
                <a:gd name="f31" fmla="*/ 1499 f23 1"/>
                <a:gd name="f32" fmla="+- f25 0 f1"/>
                <a:gd name="f33" fmla="*/ f28 1 874"/>
                <a:gd name="f34" fmla="*/ f29 1 1499"/>
                <a:gd name="f35" fmla="*/ f30 1 874"/>
                <a:gd name="f36" fmla="*/ f31 1 1499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6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7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49" y="f50"/>
                </a:cxn>
              </a:cxnLst>
              <a:rect l="f45" t="f48" r="f46" b="f47"/>
              <a:pathLst>
                <a:path w="874" h="1499">
                  <a:moveTo>
                    <a:pt x="f8" y="f5"/>
                  </a:moveTo>
                  <a:cubicBezTo>
                    <a:pt x="f9" y="f10"/>
                    <a:pt x="f11" y="f12"/>
                    <a:pt x="f5" y="f7"/>
                  </a:cubicBezTo>
                  <a:lnTo>
                    <a:pt x="f5" y="f7"/>
                  </a:lnTo>
                  <a:cubicBezTo>
                    <a:pt x="f13" y="f14"/>
                    <a:pt x="f10" y="f1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0" name="Freeform: Shape 1233">
              <a:extLst>
                <a:ext uri="{FF2B5EF4-FFF2-40B4-BE49-F238E27FC236}">
                  <a16:creationId xmlns:a16="http://schemas.microsoft.com/office/drawing/2014/main" id="{041DF614-73C0-0A68-AC60-D67E1DEB3C42}"/>
                </a:ext>
              </a:extLst>
            </p:cNvPr>
            <p:cNvSpPr/>
            <p:nvPr/>
          </p:nvSpPr>
          <p:spPr>
            <a:xfrm>
              <a:off x="8329178" y="4393134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1" name="Freeform: Shape 1234">
              <a:extLst>
                <a:ext uri="{FF2B5EF4-FFF2-40B4-BE49-F238E27FC236}">
                  <a16:creationId xmlns:a16="http://schemas.microsoft.com/office/drawing/2014/main" id="{4438382C-BB63-620B-2445-9574F67AB969}"/>
                </a:ext>
              </a:extLst>
            </p:cNvPr>
            <p:cNvSpPr/>
            <p:nvPr/>
          </p:nvSpPr>
          <p:spPr>
            <a:xfrm>
              <a:off x="8328181" y="4369140"/>
              <a:ext cx="996" cy="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9"/>
                <a:gd name="f7" fmla="val 624"/>
                <a:gd name="f8" fmla="val 625"/>
                <a:gd name="f9" fmla="+- 0 0 -90"/>
                <a:gd name="f10" fmla="*/ f3 1 999"/>
                <a:gd name="f11" fmla="*/ f4 1 62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99"/>
                <a:gd name="f20" fmla="*/ f16 1 624"/>
                <a:gd name="f21" fmla="*/ 625 f17 1"/>
                <a:gd name="f22" fmla="*/ 625 f16 1"/>
                <a:gd name="f23" fmla="*/ 0 f17 1"/>
                <a:gd name="f24" fmla="*/ 999 f17 1"/>
                <a:gd name="f25" fmla="*/ 0 f16 1"/>
                <a:gd name="f26" fmla="+- f18 0 f1"/>
                <a:gd name="f27" fmla="*/ f21 1 999"/>
                <a:gd name="f28" fmla="*/ f22 1 624"/>
                <a:gd name="f29" fmla="*/ f23 1 999"/>
                <a:gd name="f30" fmla="*/ f24 1 999"/>
                <a:gd name="f31" fmla="*/ f25 1 624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6"/>
                </a:cxn>
                <a:cxn ang="f26">
                  <a:pos x="f48" y="f49"/>
                </a:cxn>
              </a:cxnLst>
              <a:rect l="f41" t="f44" r="f42" b="f43"/>
              <a:pathLst>
                <a:path w="999" h="624">
                  <a:moveTo>
                    <a:pt x="f8" y="f8"/>
                  </a:moveTo>
                  <a:lnTo>
                    <a:pt x="f5" y="f8"/>
                  </a:lnTo>
                  <a:lnTo>
                    <a:pt x="f5" y="f8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2" name="Freeform: Shape 1235">
              <a:extLst>
                <a:ext uri="{FF2B5EF4-FFF2-40B4-BE49-F238E27FC236}">
                  <a16:creationId xmlns:a16="http://schemas.microsoft.com/office/drawing/2014/main" id="{E981D502-9967-B08D-23E0-8D4013B314FA}"/>
                </a:ext>
              </a:extLst>
            </p:cNvPr>
            <p:cNvSpPr/>
            <p:nvPr/>
          </p:nvSpPr>
          <p:spPr>
            <a:xfrm>
              <a:off x="8664287" y="4708126"/>
              <a:ext cx="241895" cy="1531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895"/>
                <a:gd name="f7" fmla="val 153189"/>
                <a:gd name="f8" fmla="val 129948"/>
                <a:gd name="f9" fmla="val 4248"/>
                <a:gd name="f10" fmla="val 136196"/>
                <a:gd name="f11" fmla="val 7422"/>
                <a:gd name="f12" fmla="val 140906"/>
                <a:gd name="f13" fmla="val 7010"/>
                <a:gd name="f14" fmla="val 147179"/>
                <a:gd name="f15" fmla="val 3249"/>
                <a:gd name="f16" fmla="val 151440"/>
                <a:gd name="f17" fmla="val 2461"/>
                <a:gd name="f18" fmla="val 152152"/>
                <a:gd name="f19" fmla="val 1587"/>
                <a:gd name="f20" fmla="val 152739"/>
                <a:gd name="f21" fmla="val 625"/>
                <a:gd name="f22" fmla="val 1499"/>
                <a:gd name="f23" fmla="val 4498"/>
                <a:gd name="f24" fmla="val 151565"/>
                <a:gd name="f25" fmla="val 23241"/>
                <a:gd name="f26" fmla="val 237522"/>
                <a:gd name="f27" fmla="val 17118"/>
                <a:gd name="f28" fmla="val 234311"/>
                <a:gd name="f29" fmla="val 12432"/>
                <a:gd name="f30" fmla="val 234674"/>
                <a:gd name="f31" fmla="val 6160"/>
                <a:gd name="f32" fmla="val 238397"/>
                <a:gd name="f33" fmla="val 1874"/>
                <a:gd name="f34" fmla="val 239197"/>
                <a:gd name="f35" fmla="val 1100"/>
                <a:gd name="f36" fmla="val 240134"/>
                <a:gd name="f37" fmla="val 463"/>
                <a:gd name="f38" fmla="val 241146"/>
                <a:gd name="f39" fmla="+- 0 0 -90"/>
                <a:gd name="f40" fmla="*/ f3 1 241895"/>
                <a:gd name="f41" fmla="*/ f4 1 153189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41895"/>
                <a:gd name="f50" fmla="*/ f46 1 153189"/>
                <a:gd name="f51" fmla="*/ 0 f47 1"/>
                <a:gd name="f52" fmla="*/ 129948 f46 1"/>
                <a:gd name="f53" fmla="*/ 4248 f47 1"/>
                <a:gd name="f54" fmla="*/ 136196 f46 1"/>
                <a:gd name="f55" fmla="*/ 3249 f47 1"/>
                <a:gd name="f56" fmla="*/ 151440 f46 1"/>
                <a:gd name="f57" fmla="*/ 625 f47 1"/>
                <a:gd name="f58" fmla="*/ 153189 f46 1"/>
                <a:gd name="f59" fmla="*/ 1499 f47 1"/>
                <a:gd name="f60" fmla="*/ 4498 f47 1"/>
                <a:gd name="f61" fmla="*/ 151565 f46 1"/>
                <a:gd name="f62" fmla="*/ 241895 f47 1"/>
                <a:gd name="f63" fmla="*/ 23241 f46 1"/>
                <a:gd name="f64" fmla="*/ 237522 f47 1"/>
                <a:gd name="f65" fmla="*/ 17118 f46 1"/>
                <a:gd name="f66" fmla="*/ 238397 f47 1"/>
                <a:gd name="f67" fmla="*/ 1874 f46 1"/>
                <a:gd name="f68" fmla="*/ 241146 f47 1"/>
                <a:gd name="f69" fmla="*/ 0 f46 1"/>
                <a:gd name="f70" fmla="+- f48 0 f1"/>
                <a:gd name="f71" fmla="*/ f51 1 241895"/>
                <a:gd name="f72" fmla="*/ f52 1 153189"/>
                <a:gd name="f73" fmla="*/ f53 1 241895"/>
                <a:gd name="f74" fmla="*/ f54 1 153189"/>
                <a:gd name="f75" fmla="*/ f55 1 241895"/>
                <a:gd name="f76" fmla="*/ f56 1 153189"/>
                <a:gd name="f77" fmla="*/ f57 1 241895"/>
                <a:gd name="f78" fmla="*/ f58 1 153189"/>
                <a:gd name="f79" fmla="*/ f59 1 241895"/>
                <a:gd name="f80" fmla="*/ f60 1 241895"/>
                <a:gd name="f81" fmla="*/ f61 1 153189"/>
                <a:gd name="f82" fmla="*/ f62 1 241895"/>
                <a:gd name="f83" fmla="*/ f63 1 153189"/>
                <a:gd name="f84" fmla="*/ f64 1 241895"/>
                <a:gd name="f85" fmla="*/ f65 1 153189"/>
                <a:gd name="f86" fmla="*/ f66 1 241895"/>
                <a:gd name="f87" fmla="*/ f67 1 153189"/>
                <a:gd name="f88" fmla="*/ f68 1 241895"/>
                <a:gd name="f89" fmla="*/ f69 1 153189"/>
                <a:gd name="f90" fmla="*/ f42 1 f49"/>
                <a:gd name="f91" fmla="*/ f43 1 f49"/>
                <a:gd name="f92" fmla="*/ f42 1 f50"/>
                <a:gd name="f93" fmla="*/ f44 1 f50"/>
                <a:gd name="f94" fmla="*/ f71 1 f49"/>
                <a:gd name="f95" fmla="*/ f72 1 f50"/>
                <a:gd name="f96" fmla="*/ f73 1 f49"/>
                <a:gd name="f97" fmla="*/ f74 1 f50"/>
                <a:gd name="f98" fmla="*/ f75 1 f49"/>
                <a:gd name="f99" fmla="*/ f76 1 f50"/>
                <a:gd name="f100" fmla="*/ f77 1 f49"/>
                <a:gd name="f101" fmla="*/ f78 1 f50"/>
                <a:gd name="f102" fmla="*/ f79 1 f49"/>
                <a:gd name="f103" fmla="*/ f80 1 f49"/>
                <a:gd name="f104" fmla="*/ f81 1 f50"/>
                <a:gd name="f105" fmla="*/ f82 1 f49"/>
                <a:gd name="f106" fmla="*/ f83 1 f50"/>
                <a:gd name="f107" fmla="*/ f84 1 f49"/>
                <a:gd name="f108" fmla="*/ f85 1 f50"/>
                <a:gd name="f109" fmla="*/ f86 1 f49"/>
                <a:gd name="f110" fmla="*/ f87 1 f50"/>
                <a:gd name="f111" fmla="*/ f88 1 f49"/>
                <a:gd name="f112" fmla="*/ f89 1 f50"/>
                <a:gd name="f113" fmla="*/ f90 f40 1"/>
                <a:gd name="f114" fmla="*/ f91 f40 1"/>
                <a:gd name="f115" fmla="*/ f93 f41 1"/>
                <a:gd name="f116" fmla="*/ f92 f41 1"/>
                <a:gd name="f117" fmla="*/ f94 f40 1"/>
                <a:gd name="f118" fmla="*/ f95 f41 1"/>
                <a:gd name="f119" fmla="*/ f96 f40 1"/>
                <a:gd name="f120" fmla="*/ f97 f41 1"/>
                <a:gd name="f121" fmla="*/ f98 f40 1"/>
                <a:gd name="f122" fmla="*/ f99 f41 1"/>
                <a:gd name="f123" fmla="*/ f100 f40 1"/>
                <a:gd name="f124" fmla="*/ f101 f41 1"/>
                <a:gd name="f125" fmla="*/ f102 f40 1"/>
                <a:gd name="f126" fmla="*/ f103 f40 1"/>
                <a:gd name="f127" fmla="*/ f104 f41 1"/>
                <a:gd name="f128" fmla="*/ f105 f40 1"/>
                <a:gd name="f129" fmla="*/ f106 f41 1"/>
                <a:gd name="f130" fmla="*/ f107 f40 1"/>
                <a:gd name="f131" fmla="*/ f108 f41 1"/>
                <a:gd name="f132" fmla="*/ f109 f40 1"/>
                <a:gd name="f133" fmla="*/ f110 f41 1"/>
                <a:gd name="f134" fmla="*/ f111 f40 1"/>
                <a:gd name="f135" fmla="*/ f112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7" y="f118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3" y="f124"/>
                </a:cxn>
                <a:cxn ang="f70">
                  <a:pos x="f125" y="f124"/>
                </a:cxn>
                <a:cxn ang="f70">
                  <a:pos x="f126" y="f127"/>
                </a:cxn>
                <a:cxn ang="f70">
                  <a:pos x="f128" y="f129"/>
                </a:cxn>
                <a:cxn ang="f70">
                  <a:pos x="f130" y="f131"/>
                </a:cxn>
                <a:cxn ang="f70">
                  <a:pos x="f132" y="f133"/>
                </a:cxn>
                <a:cxn ang="f70">
                  <a:pos x="f134" y="f135"/>
                </a:cxn>
                <a:cxn ang="f70">
                  <a:pos x="f134" y="f135"/>
                </a:cxn>
              </a:cxnLst>
              <a:rect l="f113" t="f116" r="f114" b="f115"/>
              <a:pathLst>
                <a:path w="241895" h="153189">
                  <a:moveTo>
                    <a:pt x="f5" y="f8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7"/>
                  </a:cubicBezTo>
                  <a:lnTo>
                    <a:pt x="f21" y="f7"/>
                  </a:lnTo>
                  <a:lnTo>
                    <a:pt x="f22" y="f7"/>
                  </a:lnTo>
                  <a:lnTo>
                    <a:pt x="f23" y="f24"/>
                  </a:lnTo>
                  <a:lnTo>
                    <a:pt x="f6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5"/>
                  </a:cubicBezTo>
                  <a:lnTo>
                    <a:pt x="f3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3" name="Freeform: Shape 1236">
              <a:extLst>
                <a:ext uri="{FF2B5EF4-FFF2-40B4-BE49-F238E27FC236}">
                  <a16:creationId xmlns:a16="http://schemas.microsoft.com/office/drawing/2014/main" id="{BA07B236-EFEC-BE6B-FB1D-B40DD1942221}"/>
                </a:ext>
              </a:extLst>
            </p:cNvPr>
            <p:cNvSpPr/>
            <p:nvPr/>
          </p:nvSpPr>
          <p:spPr>
            <a:xfrm>
              <a:off x="8662284" y="4862065"/>
              <a:ext cx="996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9"/>
                <a:gd name="f7" fmla="val 12495"/>
                <a:gd name="f8" fmla="val 1000"/>
                <a:gd name="f9" fmla="+- 0 0 -90"/>
                <a:gd name="f10" fmla="*/ f3 1 999"/>
                <a:gd name="f11" fmla="*/ f4 1 124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99"/>
                <a:gd name="f20" fmla="*/ f16 1 12495"/>
                <a:gd name="f21" fmla="*/ 0 f17 1"/>
                <a:gd name="f22" fmla="*/ 0 f16 1"/>
                <a:gd name="f23" fmla="*/ 1000 f17 1"/>
                <a:gd name="f24" fmla="+- f18 0 f1"/>
                <a:gd name="f25" fmla="*/ f21 1 999"/>
                <a:gd name="f26" fmla="*/ f22 1 12495"/>
                <a:gd name="f27" fmla="*/ f23 1 999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999" h="12495">
                  <a:moveTo>
                    <a:pt x="f5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4" name="Freeform: Shape 1237">
              <a:extLst>
                <a:ext uri="{FF2B5EF4-FFF2-40B4-BE49-F238E27FC236}">
                  <a16:creationId xmlns:a16="http://schemas.microsoft.com/office/drawing/2014/main" id="{6A4E2C22-8400-1FDE-357A-082F84ED7E1D}"/>
                </a:ext>
              </a:extLst>
            </p:cNvPr>
            <p:cNvSpPr/>
            <p:nvPr/>
          </p:nvSpPr>
          <p:spPr>
            <a:xfrm>
              <a:off x="8911934" y="4707751"/>
              <a:ext cx="621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4"/>
                <a:gd name="f7" fmla="val 12495"/>
                <a:gd name="f8" fmla="val 625"/>
                <a:gd name="f9" fmla="+- 0 0 -90"/>
                <a:gd name="f10" fmla="*/ f3 1 624"/>
                <a:gd name="f11" fmla="*/ f4 1 124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24"/>
                <a:gd name="f20" fmla="*/ f16 1 12495"/>
                <a:gd name="f21" fmla="*/ 625 f17 1"/>
                <a:gd name="f22" fmla="*/ 0 f16 1"/>
                <a:gd name="f23" fmla="*/ 0 f17 1"/>
                <a:gd name="f24" fmla="+- f18 0 f1"/>
                <a:gd name="f25" fmla="*/ f21 1 624"/>
                <a:gd name="f26" fmla="*/ f22 1 12495"/>
                <a:gd name="f27" fmla="*/ f23 1 62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624" h="12495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5" name="Freeform: Shape 1238">
              <a:extLst>
                <a:ext uri="{FF2B5EF4-FFF2-40B4-BE49-F238E27FC236}">
                  <a16:creationId xmlns:a16="http://schemas.microsoft.com/office/drawing/2014/main" id="{53E2370C-326B-C280-3D69-4F71D19C9DC0}"/>
                </a:ext>
              </a:extLst>
            </p:cNvPr>
            <p:cNvSpPr/>
            <p:nvPr/>
          </p:nvSpPr>
          <p:spPr>
            <a:xfrm>
              <a:off x="8254462" y="4948037"/>
              <a:ext cx="60725" cy="914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723"/>
                <a:gd name="f7" fmla="val 91463"/>
                <a:gd name="f8" fmla="val 60724"/>
                <a:gd name="f9" fmla="val 88839"/>
                <a:gd name="f10" fmla="val 875"/>
                <a:gd name="f11" fmla="val 5123"/>
                <a:gd name="f12" fmla="val 58225"/>
                <a:gd name="f13" fmla="val 91464"/>
                <a:gd name="f14" fmla="val 58150"/>
                <a:gd name="f15" fmla="val 91263"/>
                <a:gd name="f16" fmla="val 91039"/>
                <a:gd name="f17" fmla="val 90839"/>
                <a:gd name="f18" fmla="+- 0 0 -90"/>
                <a:gd name="f19" fmla="*/ f3 1 60723"/>
                <a:gd name="f20" fmla="*/ f4 1 9146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0723"/>
                <a:gd name="f29" fmla="*/ f25 1 91463"/>
                <a:gd name="f30" fmla="*/ 60724 f26 1"/>
                <a:gd name="f31" fmla="*/ 88839 f25 1"/>
                <a:gd name="f32" fmla="*/ 875 f26 1"/>
                <a:gd name="f33" fmla="*/ 0 f25 1"/>
                <a:gd name="f34" fmla="*/ 0 f26 1"/>
                <a:gd name="f35" fmla="*/ 5123 f25 1"/>
                <a:gd name="f36" fmla="*/ 58225 f26 1"/>
                <a:gd name="f37" fmla="*/ 91464 f25 1"/>
                <a:gd name="f38" fmla="*/ 90839 f25 1"/>
                <a:gd name="f39" fmla="+- f27 0 f1"/>
                <a:gd name="f40" fmla="*/ f30 1 60723"/>
                <a:gd name="f41" fmla="*/ f31 1 91463"/>
                <a:gd name="f42" fmla="*/ f32 1 60723"/>
                <a:gd name="f43" fmla="*/ f33 1 91463"/>
                <a:gd name="f44" fmla="*/ f34 1 60723"/>
                <a:gd name="f45" fmla="*/ f35 1 91463"/>
                <a:gd name="f46" fmla="*/ f36 1 60723"/>
                <a:gd name="f47" fmla="*/ f37 1 91463"/>
                <a:gd name="f48" fmla="*/ f38 1 91463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8"/>
                <a:gd name="f58" fmla="*/ f45 1 f29"/>
                <a:gd name="f59" fmla="*/ f46 1 f28"/>
                <a:gd name="f60" fmla="*/ f47 1 f29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19 1"/>
                <a:gd name="f71" fmla="*/ f58 f20 1"/>
                <a:gd name="f72" fmla="*/ f59 f19 1"/>
                <a:gd name="f73" fmla="*/ f60 f20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70" y="f69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2" y="f73"/>
                </a:cxn>
                <a:cxn ang="f39">
                  <a:pos x="f72" y="f73"/>
                </a:cxn>
                <a:cxn ang="f39">
                  <a:pos x="f72" y="f74"/>
                </a:cxn>
                <a:cxn ang="f39">
                  <a:pos x="f72" y="f74"/>
                </a:cxn>
                <a:cxn ang="f39">
                  <a:pos x="f72" y="f74"/>
                </a:cxn>
              </a:cxnLst>
              <a:rect l="f62" t="f65" r="f63" b="f64"/>
              <a:pathLst>
                <a:path w="60723" h="91463">
                  <a:moveTo>
                    <a:pt x="f8" y="f9"/>
                  </a:move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3"/>
                  </a:cubicBezTo>
                  <a:cubicBezTo>
                    <a:pt x="f14" y="f15"/>
                    <a:pt x="f14" y="f16"/>
                    <a:pt x="f12" y="f17"/>
                  </a:cubicBezTo>
                  <a:lnTo>
                    <a:pt x="f12" y="f17"/>
                  </a:lnTo>
                  <a:cubicBezTo>
                    <a:pt x="f12" y="f17"/>
                    <a:pt x="f12" y="f17"/>
                    <a:pt x="f12" y="f1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6" name="Freeform: Shape 1239">
              <a:extLst>
                <a:ext uri="{FF2B5EF4-FFF2-40B4-BE49-F238E27FC236}">
                  <a16:creationId xmlns:a16="http://schemas.microsoft.com/office/drawing/2014/main" id="{4D05DA67-F365-A016-F5CB-E30F720E7A2F}"/>
                </a:ext>
              </a:extLst>
            </p:cNvPr>
            <p:cNvSpPr/>
            <p:nvPr/>
          </p:nvSpPr>
          <p:spPr>
            <a:xfrm>
              <a:off x="7999701" y="4570811"/>
              <a:ext cx="253517" cy="3772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515"/>
                <a:gd name="f7" fmla="val 377224"/>
                <a:gd name="f8" fmla="val 253516"/>
                <a:gd name="f9" fmla="val 374101"/>
                <a:gd name="f10" fmla="val 1000"/>
                <a:gd name="f11" fmla="val 1599"/>
                <a:gd name="f12" fmla="val 650"/>
                <a:gd name="f13" fmla="val 3174"/>
                <a:gd name="f14" fmla="val 4623"/>
                <a:gd name="f15" fmla="val 251516"/>
                <a:gd name="f16" fmla="val 377225"/>
                <a:gd name="f17" fmla="val 376475"/>
                <a:gd name="f18" fmla="+- 0 0 -90"/>
                <a:gd name="f19" fmla="*/ f3 1 253515"/>
                <a:gd name="f20" fmla="*/ f4 1 37722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53515"/>
                <a:gd name="f29" fmla="*/ f25 1 377224"/>
                <a:gd name="f30" fmla="*/ 253516 f26 1"/>
                <a:gd name="f31" fmla="*/ 374101 f25 1"/>
                <a:gd name="f32" fmla="*/ 1000 f26 1"/>
                <a:gd name="f33" fmla="*/ 0 f25 1"/>
                <a:gd name="f34" fmla="*/ 0 f26 1"/>
                <a:gd name="f35" fmla="*/ 4623 f25 1"/>
                <a:gd name="f36" fmla="*/ 251516 f26 1"/>
                <a:gd name="f37" fmla="*/ 377225 f25 1"/>
                <a:gd name="f38" fmla="*/ 376475 f25 1"/>
                <a:gd name="f39" fmla="+- f27 0 f1"/>
                <a:gd name="f40" fmla="*/ f30 1 253515"/>
                <a:gd name="f41" fmla="*/ f31 1 377224"/>
                <a:gd name="f42" fmla="*/ f32 1 253515"/>
                <a:gd name="f43" fmla="*/ f33 1 377224"/>
                <a:gd name="f44" fmla="*/ f34 1 253515"/>
                <a:gd name="f45" fmla="*/ f35 1 377224"/>
                <a:gd name="f46" fmla="*/ f36 1 253515"/>
                <a:gd name="f47" fmla="*/ f37 1 377224"/>
                <a:gd name="f48" fmla="*/ f38 1 377224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8"/>
                <a:gd name="f58" fmla="*/ f45 1 f29"/>
                <a:gd name="f59" fmla="*/ f46 1 f28"/>
                <a:gd name="f60" fmla="*/ f47 1 f29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19 1"/>
                <a:gd name="f71" fmla="*/ f58 f20 1"/>
                <a:gd name="f72" fmla="*/ f59 f19 1"/>
                <a:gd name="f73" fmla="*/ f60 f20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2" y="f73"/>
                </a:cxn>
                <a:cxn ang="f39">
                  <a:pos x="f72" y="f73"/>
                </a:cxn>
                <a:cxn ang="f39">
                  <a:pos x="f72" y="f74"/>
                </a:cxn>
                <a:cxn ang="f39">
                  <a:pos x="f72" y="f74"/>
                </a:cxn>
                <a:cxn ang="f39">
                  <a:pos x="f72" y="f74"/>
                </a:cxn>
              </a:cxnLst>
              <a:rect l="f62" t="f65" r="f63" b="f64"/>
              <a:pathLst>
                <a:path w="253515" h="377224">
                  <a:moveTo>
                    <a:pt x="f8" y="f9"/>
                  </a:moveTo>
                  <a:lnTo>
                    <a:pt x="f10" y="f5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15" y="f16"/>
                  </a:lnTo>
                  <a:lnTo>
                    <a:pt x="f15" y="f16"/>
                  </a:lnTo>
                  <a:cubicBezTo>
                    <a:pt x="f15" y="f16"/>
                    <a:pt x="f15" y="f16"/>
                    <a:pt x="f15" y="f16"/>
                  </a:cubicBezTo>
                  <a:lnTo>
                    <a:pt x="f15" y="f17"/>
                  </a:lnTo>
                  <a:cubicBezTo>
                    <a:pt x="f15" y="f17"/>
                    <a:pt x="f15" y="f17"/>
                    <a:pt x="f15" y="f17"/>
                  </a:cubicBezTo>
                  <a:lnTo>
                    <a:pt x="f15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7" name="Freeform: Shape 1240">
              <a:extLst>
                <a:ext uri="{FF2B5EF4-FFF2-40B4-BE49-F238E27FC236}">
                  <a16:creationId xmlns:a16="http://schemas.microsoft.com/office/drawing/2014/main" id="{AB5F98FC-2B47-D407-6576-56F1734D0CB6}"/>
                </a:ext>
              </a:extLst>
            </p:cNvPr>
            <p:cNvSpPr/>
            <p:nvPr/>
          </p:nvSpPr>
          <p:spPr>
            <a:xfrm>
              <a:off x="8592068" y="4767983"/>
              <a:ext cx="60350" cy="862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348"/>
                <a:gd name="f7" fmla="val 86215"/>
                <a:gd name="f8" fmla="val 60349"/>
                <a:gd name="f9" fmla="val 86216"/>
                <a:gd name="f10" fmla="val 875"/>
                <a:gd name="f11" fmla="val 250"/>
                <a:gd name="f12" fmla="+- 0 0 -90"/>
                <a:gd name="f13" fmla="*/ f3 1 60348"/>
                <a:gd name="f14" fmla="*/ f4 1 8621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0348"/>
                <a:gd name="f23" fmla="*/ f19 1 86215"/>
                <a:gd name="f24" fmla="*/ 0 f20 1"/>
                <a:gd name="f25" fmla="*/ 0 f19 1"/>
                <a:gd name="f26" fmla="*/ 60349 f20 1"/>
                <a:gd name="f27" fmla="*/ 86216 f19 1"/>
                <a:gd name="f28" fmla="*/ 875 f20 1"/>
                <a:gd name="f29" fmla="*/ 875 f19 1"/>
                <a:gd name="f30" fmla="+- f21 0 f1"/>
                <a:gd name="f31" fmla="*/ f24 1 60348"/>
                <a:gd name="f32" fmla="*/ f25 1 86215"/>
                <a:gd name="f33" fmla="*/ f26 1 60348"/>
                <a:gd name="f34" fmla="*/ f27 1 86215"/>
                <a:gd name="f35" fmla="*/ f28 1 60348"/>
                <a:gd name="f36" fmla="*/ f29 1 86215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60348" h="86215">
                  <a:moveTo>
                    <a:pt x="f5" y="f5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10"/>
                  </a:lnTo>
                  <a:cubicBezTo>
                    <a:pt x="f10" y="f10"/>
                    <a:pt x="f11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8" name="Freeform: Shape 1241">
              <a:extLst>
                <a:ext uri="{FF2B5EF4-FFF2-40B4-BE49-F238E27FC236}">
                  <a16:creationId xmlns:a16="http://schemas.microsoft.com/office/drawing/2014/main" id="{F99DEF64-8763-883F-D554-9DD97CCBB224}"/>
                </a:ext>
              </a:extLst>
            </p:cNvPr>
            <p:cNvSpPr/>
            <p:nvPr/>
          </p:nvSpPr>
          <p:spPr>
            <a:xfrm>
              <a:off x="8599063" y="4754111"/>
              <a:ext cx="72091" cy="1078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093"/>
                <a:gd name="f7" fmla="val 107831"/>
                <a:gd name="f8" fmla="val 69720"/>
                <a:gd name="f9" fmla="val 90214"/>
                <a:gd name="f10" fmla="val 65472"/>
                <a:gd name="f11" fmla="val 83966"/>
                <a:gd name="f12" fmla="val 6747"/>
                <a:gd name="f13" fmla="val 9883"/>
                <a:gd name="f14" fmla="val 4748"/>
                <a:gd name="f15" fmla="val 9421"/>
                <a:gd name="f16" fmla="val 11008"/>
                <a:gd name="f17" fmla="val 5623"/>
                <a:gd name="f18" fmla="val 15244"/>
                <a:gd name="f19" fmla="val 4148"/>
                <a:gd name="f20" fmla="val 16755"/>
                <a:gd name="f21" fmla="val 2112"/>
                <a:gd name="f22" fmla="val 17618"/>
                <a:gd name="f23" fmla="val 56601"/>
                <a:gd name="f24" fmla="val 98460"/>
                <a:gd name="f25" fmla="val 62223"/>
                <a:gd name="f26" fmla="val 95462"/>
                <a:gd name="f27" fmla="val 62960"/>
                <a:gd name="f28" fmla="val 95074"/>
                <a:gd name="f29" fmla="val 63860"/>
                <a:gd name="f30" fmla="val 95362"/>
                <a:gd name="f31" fmla="val 64247"/>
                <a:gd name="f32" fmla="val 96099"/>
                <a:gd name="f33" fmla="val 64285"/>
                <a:gd name="f34" fmla="val 96174"/>
                <a:gd name="f35" fmla="val 64322"/>
                <a:gd name="f36" fmla="val 96249"/>
                <a:gd name="f37" fmla="val 64347"/>
                <a:gd name="f38" fmla="val 96336"/>
                <a:gd name="f39" fmla="val 64722"/>
                <a:gd name="f40" fmla="val 97286"/>
                <a:gd name="f41" fmla="val 64410"/>
                <a:gd name="f42" fmla="val 98361"/>
                <a:gd name="f43" fmla="val 63597"/>
                <a:gd name="f44" fmla="val 98960"/>
                <a:gd name="f45" fmla="val 58725"/>
                <a:gd name="f46" fmla="val 101584"/>
                <a:gd name="f47" fmla="val 63098"/>
                <a:gd name="f48" fmla="val 107832"/>
                <a:gd name="f49" fmla="val 64222"/>
                <a:gd name="f50" fmla="val 66097"/>
                <a:gd name="f51" fmla="val 67059"/>
                <a:gd name="f52" fmla="val 107382"/>
                <a:gd name="f53" fmla="val 67933"/>
                <a:gd name="f54" fmla="val 106795"/>
                <a:gd name="f55" fmla="val 68720"/>
                <a:gd name="f56" fmla="val 106083"/>
                <a:gd name="f57" fmla="val 72806"/>
                <a:gd name="f58" fmla="val 101709"/>
                <a:gd name="f59" fmla="val 73231"/>
                <a:gd name="f60" fmla="val 95062"/>
                <a:gd name="f61" fmla="+- 0 0 -90"/>
                <a:gd name="f62" fmla="*/ f3 1 72093"/>
                <a:gd name="f63" fmla="*/ f4 1 107831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72093"/>
                <a:gd name="f72" fmla="*/ f68 1 107831"/>
                <a:gd name="f73" fmla="*/ 69720 f69 1"/>
                <a:gd name="f74" fmla="*/ 90214 f68 1"/>
                <a:gd name="f75" fmla="*/ 65472 f69 1"/>
                <a:gd name="f76" fmla="*/ 83966 f68 1"/>
                <a:gd name="f77" fmla="*/ 6747 f69 1"/>
                <a:gd name="f78" fmla="*/ 0 f68 1"/>
                <a:gd name="f79" fmla="*/ 5623 f69 1"/>
                <a:gd name="f80" fmla="*/ 15244 f68 1"/>
                <a:gd name="f81" fmla="*/ 0 f69 1"/>
                <a:gd name="f82" fmla="*/ 17618 f68 1"/>
                <a:gd name="f83" fmla="*/ 56601 f69 1"/>
                <a:gd name="f84" fmla="*/ 98460 f68 1"/>
                <a:gd name="f85" fmla="*/ 62223 f69 1"/>
                <a:gd name="f86" fmla="*/ 95462 f68 1"/>
                <a:gd name="f87" fmla="*/ 64247 f69 1"/>
                <a:gd name="f88" fmla="*/ 96099 f68 1"/>
                <a:gd name="f89" fmla="*/ 64347 f69 1"/>
                <a:gd name="f90" fmla="*/ 96336 f68 1"/>
                <a:gd name="f91" fmla="*/ 63597 f69 1"/>
                <a:gd name="f92" fmla="*/ 98960 f68 1"/>
                <a:gd name="f93" fmla="*/ 58725 f69 1"/>
                <a:gd name="f94" fmla="*/ 101584 f68 1"/>
                <a:gd name="f95" fmla="*/ 63098 f69 1"/>
                <a:gd name="f96" fmla="*/ 107832 f68 1"/>
                <a:gd name="f97" fmla="*/ 64222 f69 1"/>
                <a:gd name="f98" fmla="*/ 66097 f69 1"/>
                <a:gd name="f99" fmla="*/ 68720 f69 1"/>
                <a:gd name="f100" fmla="*/ 106083 f68 1"/>
                <a:gd name="f101" fmla="+- f70 0 f1"/>
                <a:gd name="f102" fmla="*/ f73 1 72093"/>
                <a:gd name="f103" fmla="*/ f74 1 107831"/>
                <a:gd name="f104" fmla="*/ f75 1 72093"/>
                <a:gd name="f105" fmla="*/ f76 1 107831"/>
                <a:gd name="f106" fmla="*/ f77 1 72093"/>
                <a:gd name="f107" fmla="*/ f78 1 107831"/>
                <a:gd name="f108" fmla="*/ f79 1 72093"/>
                <a:gd name="f109" fmla="*/ f80 1 107831"/>
                <a:gd name="f110" fmla="*/ f81 1 72093"/>
                <a:gd name="f111" fmla="*/ f82 1 107831"/>
                <a:gd name="f112" fmla="*/ f83 1 72093"/>
                <a:gd name="f113" fmla="*/ f84 1 107831"/>
                <a:gd name="f114" fmla="*/ f85 1 72093"/>
                <a:gd name="f115" fmla="*/ f86 1 107831"/>
                <a:gd name="f116" fmla="*/ f87 1 72093"/>
                <a:gd name="f117" fmla="*/ f88 1 107831"/>
                <a:gd name="f118" fmla="*/ f89 1 72093"/>
                <a:gd name="f119" fmla="*/ f90 1 107831"/>
                <a:gd name="f120" fmla="*/ f91 1 72093"/>
                <a:gd name="f121" fmla="*/ f92 1 107831"/>
                <a:gd name="f122" fmla="*/ f93 1 72093"/>
                <a:gd name="f123" fmla="*/ f94 1 107831"/>
                <a:gd name="f124" fmla="*/ f95 1 72093"/>
                <a:gd name="f125" fmla="*/ f96 1 107831"/>
                <a:gd name="f126" fmla="*/ f97 1 72093"/>
                <a:gd name="f127" fmla="*/ f98 1 72093"/>
                <a:gd name="f128" fmla="*/ f99 1 72093"/>
                <a:gd name="f129" fmla="*/ f100 1 107831"/>
                <a:gd name="f130" fmla="*/ f64 1 f71"/>
                <a:gd name="f131" fmla="*/ f65 1 f71"/>
                <a:gd name="f132" fmla="*/ f64 1 f72"/>
                <a:gd name="f133" fmla="*/ f66 1 f72"/>
                <a:gd name="f134" fmla="*/ f102 1 f71"/>
                <a:gd name="f135" fmla="*/ f103 1 f72"/>
                <a:gd name="f136" fmla="*/ f104 1 f71"/>
                <a:gd name="f137" fmla="*/ f105 1 f72"/>
                <a:gd name="f138" fmla="*/ f106 1 f71"/>
                <a:gd name="f139" fmla="*/ f107 1 f72"/>
                <a:gd name="f140" fmla="*/ f108 1 f71"/>
                <a:gd name="f141" fmla="*/ f109 1 f72"/>
                <a:gd name="f142" fmla="*/ f110 1 f71"/>
                <a:gd name="f143" fmla="*/ f111 1 f72"/>
                <a:gd name="f144" fmla="*/ f112 1 f71"/>
                <a:gd name="f145" fmla="*/ f113 1 f72"/>
                <a:gd name="f146" fmla="*/ f114 1 f71"/>
                <a:gd name="f147" fmla="*/ f115 1 f72"/>
                <a:gd name="f148" fmla="*/ f116 1 f71"/>
                <a:gd name="f149" fmla="*/ f117 1 f72"/>
                <a:gd name="f150" fmla="*/ f118 1 f71"/>
                <a:gd name="f151" fmla="*/ f119 1 f72"/>
                <a:gd name="f152" fmla="*/ f120 1 f71"/>
                <a:gd name="f153" fmla="*/ f121 1 f72"/>
                <a:gd name="f154" fmla="*/ f122 1 f71"/>
                <a:gd name="f155" fmla="*/ f123 1 f72"/>
                <a:gd name="f156" fmla="*/ f124 1 f71"/>
                <a:gd name="f157" fmla="*/ f125 1 f72"/>
                <a:gd name="f158" fmla="*/ f126 1 f71"/>
                <a:gd name="f159" fmla="*/ f127 1 f71"/>
                <a:gd name="f160" fmla="*/ f128 1 f71"/>
                <a:gd name="f161" fmla="*/ f129 1 f72"/>
                <a:gd name="f162" fmla="*/ f130 f62 1"/>
                <a:gd name="f163" fmla="*/ f131 f62 1"/>
                <a:gd name="f164" fmla="*/ f133 f63 1"/>
                <a:gd name="f165" fmla="*/ f132 f63 1"/>
                <a:gd name="f166" fmla="*/ f134 f62 1"/>
                <a:gd name="f167" fmla="*/ f135 f63 1"/>
                <a:gd name="f168" fmla="*/ f136 f62 1"/>
                <a:gd name="f169" fmla="*/ f137 f63 1"/>
                <a:gd name="f170" fmla="*/ f138 f62 1"/>
                <a:gd name="f171" fmla="*/ f139 f63 1"/>
                <a:gd name="f172" fmla="*/ f140 f62 1"/>
                <a:gd name="f173" fmla="*/ f141 f63 1"/>
                <a:gd name="f174" fmla="*/ f142 f62 1"/>
                <a:gd name="f175" fmla="*/ f143 f63 1"/>
                <a:gd name="f176" fmla="*/ f144 f62 1"/>
                <a:gd name="f177" fmla="*/ f145 f63 1"/>
                <a:gd name="f178" fmla="*/ f146 f62 1"/>
                <a:gd name="f179" fmla="*/ f147 f63 1"/>
                <a:gd name="f180" fmla="*/ f148 f62 1"/>
                <a:gd name="f181" fmla="*/ f149 f63 1"/>
                <a:gd name="f182" fmla="*/ f150 f62 1"/>
                <a:gd name="f183" fmla="*/ f151 f63 1"/>
                <a:gd name="f184" fmla="*/ f152 f62 1"/>
                <a:gd name="f185" fmla="*/ f153 f63 1"/>
                <a:gd name="f186" fmla="*/ f154 f62 1"/>
                <a:gd name="f187" fmla="*/ f155 f63 1"/>
                <a:gd name="f188" fmla="*/ f156 f62 1"/>
                <a:gd name="f189" fmla="*/ f157 f63 1"/>
                <a:gd name="f190" fmla="*/ f158 f62 1"/>
                <a:gd name="f191" fmla="*/ f159 f62 1"/>
                <a:gd name="f192" fmla="*/ f160 f62 1"/>
                <a:gd name="f193" fmla="*/ f161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66" y="f167"/>
                </a:cxn>
                <a:cxn ang="f101">
                  <a:pos x="f168" y="f169"/>
                </a:cxn>
                <a:cxn ang="f101">
                  <a:pos x="f170" y="f171"/>
                </a:cxn>
                <a:cxn ang="f101">
                  <a:pos x="f172" y="f173"/>
                </a:cxn>
                <a:cxn ang="f101">
                  <a:pos x="f174" y="f175"/>
                </a:cxn>
                <a:cxn ang="f101">
                  <a:pos x="f176" y="f177"/>
                </a:cxn>
                <a:cxn ang="f101">
                  <a:pos x="f178" y="f179"/>
                </a:cxn>
                <a:cxn ang="f101">
                  <a:pos x="f180" y="f181"/>
                </a:cxn>
                <a:cxn ang="f101">
                  <a:pos x="f182" y="f183"/>
                </a:cxn>
                <a:cxn ang="f101">
                  <a:pos x="f184" y="f185"/>
                </a:cxn>
                <a:cxn ang="f101">
                  <a:pos x="f186" y="f187"/>
                </a:cxn>
                <a:cxn ang="f101">
                  <a:pos x="f188" y="f189"/>
                </a:cxn>
                <a:cxn ang="f101">
                  <a:pos x="f190" y="f189"/>
                </a:cxn>
                <a:cxn ang="f101">
                  <a:pos x="f191" y="f189"/>
                </a:cxn>
                <a:cxn ang="f101">
                  <a:pos x="f192" y="f193"/>
                </a:cxn>
                <a:cxn ang="f101">
                  <a:pos x="f166" y="f167"/>
                </a:cxn>
              </a:cxnLst>
              <a:rect l="f162" t="f165" r="f163" b="f164"/>
              <a:pathLst>
                <a:path w="72093" h="107831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5" y="f22"/>
                  </a:cubicBez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lnTo>
                    <a:pt x="f47" y="f48"/>
                  </a:lnTo>
                  <a:lnTo>
                    <a:pt x="f49" y="f48"/>
                  </a:lnTo>
                  <a:lnTo>
                    <a:pt x="f50" y="f48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9" name="Freeform: Shape 1242">
              <a:extLst>
                <a:ext uri="{FF2B5EF4-FFF2-40B4-BE49-F238E27FC236}">
                  <a16:creationId xmlns:a16="http://schemas.microsoft.com/office/drawing/2014/main" id="{EB97D700-3BAA-5B72-DBC8-9533391A5D7E}"/>
                </a:ext>
              </a:extLst>
            </p:cNvPr>
            <p:cNvSpPr/>
            <p:nvPr/>
          </p:nvSpPr>
          <p:spPr>
            <a:xfrm>
              <a:off x="8912556" y="4707751"/>
              <a:ext cx="50602" cy="705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603"/>
                <a:gd name="f7" fmla="val 70596"/>
                <a:gd name="f8" fmla="val 2874"/>
                <a:gd name="f9" fmla="val 2374"/>
                <a:gd name="f10" fmla="val 1375"/>
                <a:gd name="f11" fmla="val 1000"/>
                <a:gd name="f12" fmla="val 70597"/>
                <a:gd name="f13" fmla="val 68098"/>
                <a:gd name="f14" fmla="val 3998"/>
                <a:gd name="f15" fmla="val 2999"/>
                <a:gd name="f16" fmla="+- 0 0 -90"/>
                <a:gd name="f17" fmla="*/ f3 1 50603"/>
                <a:gd name="f18" fmla="*/ f4 1 7059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0603"/>
                <a:gd name="f27" fmla="*/ f23 1 70596"/>
                <a:gd name="f28" fmla="*/ 2874 f24 1"/>
                <a:gd name="f29" fmla="*/ 2374 f23 1"/>
                <a:gd name="f30" fmla="*/ 1375 f24 1"/>
                <a:gd name="f31" fmla="*/ 1000 f23 1"/>
                <a:gd name="f32" fmla="*/ 0 f24 1"/>
                <a:gd name="f33" fmla="*/ 0 f23 1"/>
                <a:gd name="f34" fmla="*/ 50603 f24 1"/>
                <a:gd name="f35" fmla="*/ 70597 f23 1"/>
                <a:gd name="f36" fmla="*/ 68098 f23 1"/>
                <a:gd name="f37" fmla="*/ 3998 f24 1"/>
                <a:gd name="f38" fmla="*/ 2999 f23 1"/>
                <a:gd name="f39" fmla="+- f25 0 f1"/>
                <a:gd name="f40" fmla="*/ f28 1 50603"/>
                <a:gd name="f41" fmla="*/ f29 1 70596"/>
                <a:gd name="f42" fmla="*/ f30 1 50603"/>
                <a:gd name="f43" fmla="*/ f31 1 70596"/>
                <a:gd name="f44" fmla="*/ f32 1 50603"/>
                <a:gd name="f45" fmla="*/ f33 1 70596"/>
                <a:gd name="f46" fmla="*/ f34 1 50603"/>
                <a:gd name="f47" fmla="*/ f35 1 70596"/>
                <a:gd name="f48" fmla="*/ f36 1 70596"/>
                <a:gd name="f49" fmla="*/ f37 1 50603"/>
                <a:gd name="f50" fmla="*/ f38 1 70596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6"/>
                <a:gd name="f62" fmla="*/ f47 1 f27"/>
                <a:gd name="f63" fmla="*/ f48 1 f27"/>
                <a:gd name="f64" fmla="*/ f49 1 f26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7 1"/>
                <a:gd name="f77" fmla="*/ f62 f18 1"/>
                <a:gd name="f78" fmla="*/ f63 f18 1"/>
                <a:gd name="f79" fmla="*/ f64 f17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4" y="f75"/>
                </a:cxn>
                <a:cxn ang="f39">
                  <a:pos x="f76" y="f77"/>
                </a:cxn>
                <a:cxn ang="f39">
                  <a:pos x="f76" y="f78"/>
                </a:cxn>
                <a:cxn ang="f39">
                  <a:pos x="f79" y="f80"/>
                </a:cxn>
              </a:cxnLst>
              <a:rect l="f66" t="f69" r="f67" b="f68"/>
              <a:pathLst>
                <a:path w="50603" h="70596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6" y="f12"/>
                  </a:lnTo>
                  <a:lnTo>
                    <a:pt x="f6" y="f13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0" name="Freeform: Shape 1243">
              <a:extLst>
                <a:ext uri="{FF2B5EF4-FFF2-40B4-BE49-F238E27FC236}">
                  <a16:creationId xmlns:a16="http://schemas.microsoft.com/office/drawing/2014/main" id="{E658E5FF-4F5E-7480-7C98-8B39EDB89AEC}"/>
                </a:ext>
              </a:extLst>
            </p:cNvPr>
            <p:cNvSpPr/>
            <p:nvPr/>
          </p:nvSpPr>
          <p:spPr>
            <a:xfrm>
              <a:off x="8900001" y="4707120"/>
              <a:ext cx="64785" cy="1049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781"/>
                <a:gd name="f7" fmla="val 104964"/>
                <a:gd name="f8" fmla="val 5807"/>
                <a:gd name="f9" fmla="val 381"/>
                <a:gd name="f10" fmla="val 4795"/>
                <a:gd name="f11" fmla="val 843"/>
                <a:gd name="f12" fmla="val 3858"/>
                <a:gd name="f13" fmla="val 1480"/>
                <a:gd name="f14" fmla="val 3058"/>
                <a:gd name="f15" fmla="val 2255"/>
                <a:gd name="f16" fmla="val -665"/>
                <a:gd name="f17" fmla="val 6541"/>
                <a:gd name="f18" fmla="val -1027"/>
                <a:gd name="f19" fmla="val 12813"/>
                <a:gd name="f20" fmla="val 2184"/>
                <a:gd name="f21" fmla="val 17499"/>
                <a:gd name="f22" fmla="val 6557"/>
                <a:gd name="f23" fmla="val 23621"/>
                <a:gd name="f24" fmla="val 64782"/>
                <a:gd name="f25" fmla="val 101340"/>
                <a:gd name="f26" fmla="val 64032"/>
                <a:gd name="f27" fmla="val 88845"/>
                <a:gd name="f28" fmla="val 63282"/>
                <a:gd name="f29" fmla="val 77475"/>
                <a:gd name="f30" fmla="val 7682"/>
                <a:gd name="f31" fmla="val 6"/>
                <a:gd name="f32" fmla="val 7032"/>
                <a:gd name="f33" fmla="val -31"/>
                <a:gd name="f34" fmla="val 6395"/>
                <a:gd name="f35" fmla="val 106"/>
                <a:gd name="f36" fmla="+- 0 0 -90"/>
                <a:gd name="f37" fmla="*/ f3 1 64781"/>
                <a:gd name="f38" fmla="*/ f4 1 104964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64781"/>
                <a:gd name="f47" fmla="*/ f43 1 104964"/>
                <a:gd name="f48" fmla="*/ 5807 f44 1"/>
                <a:gd name="f49" fmla="*/ 381 f43 1"/>
                <a:gd name="f50" fmla="*/ 3058 f44 1"/>
                <a:gd name="f51" fmla="*/ 2255 f43 1"/>
                <a:gd name="f52" fmla="*/ 2184 f44 1"/>
                <a:gd name="f53" fmla="*/ 17499 f43 1"/>
                <a:gd name="f54" fmla="*/ 6557 f44 1"/>
                <a:gd name="f55" fmla="*/ 23621 f43 1"/>
                <a:gd name="f56" fmla="*/ 64782 f44 1"/>
                <a:gd name="f57" fmla="*/ 104964 f43 1"/>
                <a:gd name="f58" fmla="*/ 101340 f43 1"/>
                <a:gd name="f59" fmla="*/ 64032 f44 1"/>
                <a:gd name="f60" fmla="*/ 88845 f43 1"/>
                <a:gd name="f61" fmla="*/ 63282 f44 1"/>
                <a:gd name="f62" fmla="*/ 77475 f43 1"/>
                <a:gd name="f63" fmla="*/ 7682 f44 1"/>
                <a:gd name="f64" fmla="*/ 6 f43 1"/>
                <a:gd name="f65" fmla="+- f45 0 f1"/>
                <a:gd name="f66" fmla="*/ f48 1 64781"/>
                <a:gd name="f67" fmla="*/ f49 1 104964"/>
                <a:gd name="f68" fmla="*/ f50 1 64781"/>
                <a:gd name="f69" fmla="*/ f51 1 104964"/>
                <a:gd name="f70" fmla="*/ f52 1 64781"/>
                <a:gd name="f71" fmla="*/ f53 1 104964"/>
                <a:gd name="f72" fmla="*/ f54 1 64781"/>
                <a:gd name="f73" fmla="*/ f55 1 104964"/>
                <a:gd name="f74" fmla="*/ f56 1 64781"/>
                <a:gd name="f75" fmla="*/ f57 1 104964"/>
                <a:gd name="f76" fmla="*/ f58 1 104964"/>
                <a:gd name="f77" fmla="*/ f59 1 64781"/>
                <a:gd name="f78" fmla="*/ f60 1 104964"/>
                <a:gd name="f79" fmla="*/ f61 1 64781"/>
                <a:gd name="f80" fmla="*/ f62 1 104964"/>
                <a:gd name="f81" fmla="*/ f63 1 64781"/>
                <a:gd name="f82" fmla="*/ f64 1 104964"/>
                <a:gd name="f83" fmla="*/ f39 1 f46"/>
                <a:gd name="f84" fmla="*/ f40 1 f46"/>
                <a:gd name="f85" fmla="*/ f39 1 f47"/>
                <a:gd name="f86" fmla="*/ f41 1 f47"/>
                <a:gd name="f87" fmla="*/ f66 1 f46"/>
                <a:gd name="f88" fmla="*/ f67 1 f47"/>
                <a:gd name="f89" fmla="*/ f68 1 f46"/>
                <a:gd name="f90" fmla="*/ f69 1 f47"/>
                <a:gd name="f91" fmla="*/ f70 1 f46"/>
                <a:gd name="f92" fmla="*/ f71 1 f47"/>
                <a:gd name="f93" fmla="*/ f72 1 f46"/>
                <a:gd name="f94" fmla="*/ f73 1 f47"/>
                <a:gd name="f95" fmla="*/ f74 1 f46"/>
                <a:gd name="f96" fmla="*/ f75 1 f47"/>
                <a:gd name="f97" fmla="*/ f76 1 f47"/>
                <a:gd name="f98" fmla="*/ f77 1 f46"/>
                <a:gd name="f99" fmla="*/ f78 1 f47"/>
                <a:gd name="f100" fmla="*/ f79 1 f46"/>
                <a:gd name="f101" fmla="*/ f80 1 f47"/>
                <a:gd name="f102" fmla="*/ f81 1 f46"/>
                <a:gd name="f103" fmla="*/ f82 1 f47"/>
                <a:gd name="f104" fmla="*/ f83 f37 1"/>
                <a:gd name="f105" fmla="*/ f84 f37 1"/>
                <a:gd name="f106" fmla="*/ f86 f38 1"/>
                <a:gd name="f107" fmla="*/ f85 f38 1"/>
                <a:gd name="f108" fmla="*/ f87 f37 1"/>
                <a:gd name="f109" fmla="*/ f88 f38 1"/>
                <a:gd name="f110" fmla="*/ f89 f37 1"/>
                <a:gd name="f111" fmla="*/ f90 f38 1"/>
                <a:gd name="f112" fmla="*/ f91 f37 1"/>
                <a:gd name="f113" fmla="*/ f92 f38 1"/>
                <a:gd name="f114" fmla="*/ f93 f37 1"/>
                <a:gd name="f115" fmla="*/ f94 f38 1"/>
                <a:gd name="f116" fmla="*/ f95 f37 1"/>
                <a:gd name="f117" fmla="*/ f96 f38 1"/>
                <a:gd name="f118" fmla="*/ f97 f38 1"/>
                <a:gd name="f119" fmla="*/ f98 f37 1"/>
                <a:gd name="f120" fmla="*/ f99 f38 1"/>
                <a:gd name="f121" fmla="*/ f100 f37 1"/>
                <a:gd name="f122" fmla="*/ f101 f38 1"/>
                <a:gd name="f123" fmla="*/ f102 f37 1"/>
                <a:gd name="f124" fmla="*/ f103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8" y="f109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6" y="f118"/>
                </a:cxn>
                <a:cxn ang="f65">
                  <a:pos x="f119" y="f120"/>
                </a:cxn>
                <a:cxn ang="f65">
                  <a:pos x="f121" y="f122"/>
                </a:cxn>
                <a:cxn ang="f65">
                  <a:pos x="f123" y="f124"/>
                </a:cxn>
                <a:cxn ang="f65">
                  <a:pos x="f108" y="f109"/>
                </a:cxn>
              </a:cxnLst>
              <a:rect l="f104" t="f107" r="f105" b="f106"/>
              <a:pathLst>
                <a:path w="64781" h="10496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7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1" name="Freeform: Shape 1244">
              <a:extLst>
                <a:ext uri="{FF2B5EF4-FFF2-40B4-BE49-F238E27FC236}">
                  <a16:creationId xmlns:a16="http://schemas.microsoft.com/office/drawing/2014/main" id="{22E372FB-498C-744D-C90D-63F724C3EEA0}"/>
                </a:ext>
              </a:extLst>
            </p:cNvPr>
            <p:cNvSpPr/>
            <p:nvPr/>
          </p:nvSpPr>
          <p:spPr>
            <a:xfrm>
              <a:off x="8974150" y="5283522"/>
              <a:ext cx="20738" cy="152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741"/>
                <a:gd name="f7" fmla="val 15243"/>
                <a:gd name="f8" fmla="val 11745"/>
                <a:gd name="f9" fmla="val 325"/>
                <a:gd name="f10" fmla="val 12233"/>
                <a:gd name="f11" fmla="val 612"/>
                <a:gd name="f12" fmla="val 12732"/>
                <a:gd name="f13" fmla="val 875"/>
                <a:gd name="f14" fmla="val 13245"/>
                <a:gd name="f15" fmla="val 950"/>
                <a:gd name="f16" fmla="val 13907"/>
                <a:gd name="f17" fmla="val 14582"/>
                <a:gd name="f18" fmla="val 15244"/>
                <a:gd name="f19" fmla="val 8871"/>
                <a:gd name="f20" fmla="val 10746"/>
                <a:gd name="f21" fmla="val 4123"/>
                <a:gd name="f22" fmla="val 6872"/>
                <a:gd name="f23" fmla="val 7747"/>
                <a:gd name="f24" fmla="+- 0 0 -90"/>
                <a:gd name="f25" fmla="*/ f3 1 20741"/>
                <a:gd name="f26" fmla="*/ f4 1 1524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0741"/>
                <a:gd name="f35" fmla="*/ f31 1 15243"/>
                <a:gd name="f36" fmla="*/ 0 f32 1"/>
                <a:gd name="f37" fmla="*/ 11745 f31 1"/>
                <a:gd name="f38" fmla="*/ 875 f32 1"/>
                <a:gd name="f39" fmla="*/ 13245 f31 1"/>
                <a:gd name="f40" fmla="*/ 15244 f31 1"/>
                <a:gd name="f41" fmla="*/ 8871 f32 1"/>
                <a:gd name="f42" fmla="*/ 10746 f31 1"/>
                <a:gd name="f43" fmla="*/ 20741 f32 1"/>
                <a:gd name="f44" fmla="*/ 4123 f31 1"/>
                <a:gd name="f45" fmla="*/ 0 f31 1"/>
                <a:gd name="f46" fmla="*/ 6872 f32 1"/>
                <a:gd name="f47" fmla="*/ 7747 f31 1"/>
                <a:gd name="f48" fmla="+- f33 0 f1"/>
                <a:gd name="f49" fmla="*/ f36 1 20741"/>
                <a:gd name="f50" fmla="*/ f37 1 15243"/>
                <a:gd name="f51" fmla="*/ f38 1 20741"/>
                <a:gd name="f52" fmla="*/ f39 1 15243"/>
                <a:gd name="f53" fmla="*/ f40 1 15243"/>
                <a:gd name="f54" fmla="*/ f41 1 20741"/>
                <a:gd name="f55" fmla="*/ f42 1 15243"/>
                <a:gd name="f56" fmla="*/ f43 1 20741"/>
                <a:gd name="f57" fmla="*/ f44 1 15243"/>
                <a:gd name="f58" fmla="*/ f45 1 15243"/>
                <a:gd name="f59" fmla="*/ f46 1 20741"/>
                <a:gd name="f60" fmla="*/ f47 1 15243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5"/>
                <a:gd name="f69" fmla="*/ f53 1 f35"/>
                <a:gd name="f70" fmla="*/ f54 1 f34"/>
                <a:gd name="f71" fmla="*/ f55 1 f35"/>
                <a:gd name="f72" fmla="*/ f56 1 f34"/>
                <a:gd name="f73" fmla="*/ f57 1 f35"/>
                <a:gd name="f74" fmla="*/ f58 1 f35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6 1"/>
                <a:gd name="f85" fmla="*/ f69 f26 1"/>
                <a:gd name="f86" fmla="*/ f70 f25 1"/>
                <a:gd name="f87" fmla="*/ f71 f26 1"/>
                <a:gd name="f88" fmla="*/ f72 f25 1"/>
                <a:gd name="f89" fmla="*/ f73 f26 1"/>
                <a:gd name="f90" fmla="*/ f74 f26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3" y="f85"/>
                </a:cxn>
                <a:cxn ang="f48">
                  <a:pos x="f86" y="f87"/>
                </a:cxn>
                <a:cxn ang="f48">
                  <a:pos x="f88" y="f89"/>
                </a:cxn>
                <a:cxn ang="f48">
                  <a:pos x="f88" y="f90"/>
                </a:cxn>
                <a:cxn ang="f48">
                  <a:pos x="f91" y="f92"/>
                </a:cxn>
              </a:cxnLst>
              <a:rect l="f77" t="f80" r="f78" b="f79"/>
              <a:pathLst>
                <a:path w="20741" h="15243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5" y="f17"/>
                    <a:pt x="f13" y="f18"/>
                  </a:cubicBezTo>
                  <a:lnTo>
                    <a:pt x="f19" y="f20"/>
                  </a:lnTo>
                  <a:lnTo>
                    <a:pt x="f6" y="f21"/>
                  </a:lnTo>
                  <a:lnTo>
                    <a:pt x="f6" y="f5"/>
                  </a:lnTo>
                  <a:lnTo>
                    <a:pt x="f22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2" name="Freeform: Shape 1245">
              <a:extLst>
                <a:ext uri="{FF2B5EF4-FFF2-40B4-BE49-F238E27FC236}">
                  <a16:creationId xmlns:a16="http://schemas.microsoft.com/office/drawing/2014/main" id="{1E4BE560-E984-1023-9971-F590F1B45E8D}"/>
                </a:ext>
              </a:extLst>
            </p:cNvPr>
            <p:cNvSpPr/>
            <p:nvPr/>
          </p:nvSpPr>
          <p:spPr>
            <a:xfrm>
              <a:off x="8252094" y="4764106"/>
              <a:ext cx="339352" cy="1839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9353"/>
                <a:gd name="f7" fmla="val 183926"/>
                <a:gd name="f8" fmla="val 3124"/>
                <a:gd name="f9" fmla="val 337229"/>
                <a:gd name="f10" fmla="val 1125"/>
                <a:gd name="f11" fmla="val 180803"/>
                <a:gd name="f12" fmla="val 750"/>
                <a:gd name="f13" fmla="val 1649"/>
                <a:gd name="f14" fmla="val 180728"/>
                <a:gd name="f15" fmla="val 2424"/>
                <a:gd name="f16" fmla="val 181403"/>
                <a:gd name="f17" fmla="val 2499"/>
                <a:gd name="f18" fmla="val 182302"/>
                <a:gd name="f19" fmla="val 182340"/>
                <a:gd name="f20" fmla="val 182390"/>
                <a:gd name="f21" fmla="val 182427"/>
                <a:gd name="f22" fmla="val 183927"/>
                <a:gd name="f23" fmla="val 3374"/>
                <a:gd name="f24" fmla="+- 0 0 -90"/>
                <a:gd name="f25" fmla="*/ f3 1 339353"/>
                <a:gd name="f26" fmla="*/ f4 1 183926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339353"/>
                <a:gd name="f35" fmla="*/ f31 1 183926"/>
                <a:gd name="f36" fmla="*/ 339353 f32 1"/>
                <a:gd name="f37" fmla="*/ 3124 f31 1"/>
                <a:gd name="f38" fmla="*/ 337229 f32 1"/>
                <a:gd name="f39" fmla="*/ 0 f31 1"/>
                <a:gd name="f40" fmla="*/ 1125 f32 1"/>
                <a:gd name="f41" fmla="*/ 180803 f31 1"/>
                <a:gd name="f42" fmla="*/ 0 f32 1"/>
                <a:gd name="f43" fmla="*/ 750 f32 1"/>
                <a:gd name="f44" fmla="*/ 2499 f32 1"/>
                <a:gd name="f45" fmla="*/ 182302 f31 1"/>
                <a:gd name="f46" fmla="*/ 182427 f31 1"/>
                <a:gd name="f47" fmla="*/ 183927 f31 1"/>
                <a:gd name="f48" fmla="*/ 3374 f32 1"/>
                <a:gd name="f49" fmla="+- f33 0 f1"/>
                <a:gd name="f50" fmla="*/ f36 1 339353"/>
                <a:gd name="f51" fmla="*/ f37 1 183926"/>
                <a:gd name="f52" fmla="*/ f38 1 339353"/>
                <a:gd name="f53" fmla="*/ f39 1 183926"/>
                <a:gd name="f54" fmla="*/ f40 1 339353"/>
                <a:gd name="f55" fmla="*/ f41 1 183926"/>
                <a:gd name="f56" fmla="*/ f42 1 339353"/>
                <a:gd name="f57" fmla="*/ f43 1 339353"/>
                <a:gd name="f58" fmla="*/ f44 1 339353"/>
                <a:gd name="f59" fmla="*/ f45 1 183926"/>
                <a:gd name="f60" fmla="*/ f46 1 183926"/>
                <a:gd name="f61" fmla="*/ f47 1 183926"/>
                <a:gd name="f62" fmla="*/ f48 1 339353"/>
                <a:gd name="f63" fmla="*/ f27 1 f34"/>
                <a:gd name="f64" fmla="*/ f28 1 f34"/>
                <a:gd name="f65" fmla="*/ f27 1 f35"/>
                <a:gd name="f66" fmla="*/ f29 1 f35"/>
                <a:gd name="f67" fmla="*/ f50 1 f34"/>
                <a:gd name="f68" fmla="*/ f51 1 f35"/>
                <a:gd name="f69" fmla="*/ f52 1 f34"/>
                <a:gd name="f70" fmla="*/ f53 1 f35"/>
                <a:gd name="f71" fmla="*/ f54 1 f34"/>
                <a:gd name="f72" fmla="*/ f55 1 f35"/>
                <a:gd name="f73" fmla="*/ f56 1 f34"/>
                <a:gd name="f74" fmla="*/ f57 1 f34"/>
                <a:gd name="f75" fmla="*/ f58 1 f34"/>
                <a:gd name="f76" fmla="*/ f59 1 f35"/>
                <a:gd name="f77" fmla="*/ f60 1 f35"/>
                <a:gd name="f78" fmla="*/ f61 1 f35"/>
                <a:gd name="f79" fmla="*/ f62 1 f34"/>
                <a:gd name="f80" fmla="*/ f63 f25 1"/>
                <a:gd name="f81" fmla="*/ f64 f25 1"/>
                <a:gd name="f82" fmla="*/ f66 f26 1"/>
                <a:gd name="f83" fmla="*/ f65 f26 1"/>
                <a:gd name="f84" fmla="*/ f67 f25 1"/>
                <a:gd name="f85" fmla="*/ f68 f26 1"/>
                <a:gd name="f86" fmla="*/ f69 f25 1"/>
                <a:gd name="f87" fmla="*/ f70 f26 1"/>
                <a:gd name="f88" fmla="*/ f71 f25 1"/>
                <a:gd name="f89" fmla="*/ f72 f26 1"/>
                <a:gd name="f90" fmla="*/ f73 f25 1"/>
                <a:gd name="f91" fmla="*/ f74 f25 1"/>
                <a:gd name="f92" fmla="*/ f75 f25 1"/>
                <a:gd name="f93" fmla="*/ f76 f26 1"/>
                <a:gd name="f94" fmla="*/ f77 f26 1"/>
                <a:gd name="f95" fmla="*/ f78 f26 1"/>
                <a:gd name="f96" fmla="*/ f7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4" y="f85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90" y="f89"/>
                </a:cxn>
                <a:cxn ang="f49">
                  <a:pos x="f90" y="f89"/>
                </a:cxn>
                <a:cxn ang="f49">
                  <a:pos x="f91" y="f89"/>
                </a:cxn>
                <a:cxn ang="f49">
                  <a:pos x="f92" y="f93"/>
                </a:cxn>
                <a:cxn ang="f49">
                  <a:pos x="f92" y="f94"/>
                </a:cxn>
                <a:cxn ang="f49">
                  <a:pos x="f92" y="f95"/>
                </a:cxn>
                <a:cxn ang="f49">
                  <a:pos x="f96" y="f95"/>
                </a:cxn>
              </a:cxnLst>
              <a:rect l="f80" t="f83" r="f81" b="f82"/>
              <a:pathLst>
                <a:path w="339353" h="183926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5" y="f11"/>
                  </a:lnTo>
                  <a:lnTo>
                    <a:pt x="f5" y="f11"/>
                  </a:lnTo>
                  <a:cubicBezTo>
                    <a:pt x="f5" y="f11"/>
                    <a:pt x="f5" y="f11"/>
                    <a:pt x="f12" y="f11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7" y="f19"/>
                    <a:pt x="f17" y="f20"/>
                    <a:pt x="f17" y="f21"/>
                  </a:cubicBezTo>
                  <a:lnTo>
                    <a:pt x="f17" y="f22"/>
                  </a:lnTo>
                  <a:lnTo>
                    <a:pt x="f23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3" name="Freeform: Shape 1246">
              <a:extLst>
                <a:ext uri="{FF2B5EF4-FFF2-40B4-BE49-F238E27FC236}">
                  <a16:creationId xmlns:a16="http://schemas.microsoft.com/office/drawing/2014/main" id="{14232B7A-1127-5645-4881-672C1BE15AE7}"/>
                </a:ext>
              </a:extLst>
            </p:cNvPr>
            <p:cNvSpPr/>
            <p:nvPr/>
          </p:nvSpPr>
          <p:spPr>
            <a:xfrm>
              <a:off x="7341607" y="4900178"/>
              <a:ext cx="85715" cy="629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712"/>
                <a:gd name="f7" fmla="val 62974"/>
                <a:gd name="f8" fmla="val 74968"/>
                <a:gd name="f9" fmla="val 39484"/>
                <a:gd name="f10" fmla="val 4248"/>
                <a:gd name="f11" fmla="val 46232"/>
                <a:gd name="f12" fmla="val 7259"/>
                <a:gd name="f13" fmla="val 51092"/>
                <a:gd name="f14" fmla="val 6585"/>
                <a:gd name="f15" fmla="val 57365"/>
                <a:gd name="f16" fmla="val 2624"/>
                <a:gd name="f17" fmla="val 61476"/>
                <a:gd name="f18" fmla="val 62975"/>
                <a:gd name="f19" fmla="val 750"/>
                <a:gd name="f20" fmla="val 85713"/>
                <a:gd name="f21" fmla="val 17743"/>
                <a:gd name="f22" fmla="val 81465"/>
                <a:gd name="f23" fmla="val 11121"/>
                <a:gd name="f24" fmla="+- 0 0 -90"/>
                <a:gd name="f25" fmla="*/ f3 1 85712"/>
                <a:gd name="f26" fmla="*/ f4 1 62974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85712"/>
                <a:gd name="f35" fmla="*/ f31 1 62974"/>
                <a:gd name="f36" fmla="*/ 74968 f32 1"/>
                <a:gd name="f37" fmla="*/ 0 f31 1"/>
                <a:gd name="f38" fmla="*/ 0 f32 1"/>
                <a:gd name="f39" fmla="*/ 39484 f31 1"/>
                <a:gd name="f40" fmla="*/ 4248 f32 1"/>
                <a:gd name="f41" fmla="*/ 46232 f31 1"/>
                <a:gd name="f42" fmla="*/ 2624 f32 1"/>
                <a:gd name="f43" fmla="*/ 61476 f31 1"/>
                <a:gd name="f44" fmla="*/ 62975 f31 1"/>
                <a:gd name="f45" fmla="*/ 750 f32 1"/>
                <a:gd name="f46" fmla="*/ 85713 f32 1"/>
                <a:gd name="f47" fmla="*/ 17743 f31 1"/>
                <a:gd name="f48" fmla="*/ 81465 f32 1"/>
                <a:gd name="f49" fmla="*/ 11121 f31 1"/>
                <a:gd name="f50" fmla="+- f33 0 f1"/>
                <a:gd name="f51" fmla="*/ f36 1 85712"/>
                <a:gd name="f52" fmla="*/ f37 1 62974"/>
                <a:gd name="f53" fmla="*/ f38 1 85712"/>
                <a:gd name="f54" fmla="*/ f39 1 62974"/>
                <a:gd name="f55" fmla="*/ f40 1 85712"/>
                <a:gd name="f56" fmla="*/ f41 1 62974"/>
                <a:gd name="f57" fmla="*/ f42 1 85712"/>
                <a:gd name="f58" fmla="*/ f43 1 62974"/>
                <a:gd name="f59" fmla="*/ f44 1 62974"/>
                <a:gd name="f60" fmla="*/ f45 1 85712"/>
                <a:gd name="f61" fmla="*/ f46 1 85712"/>
                <a:gd name="f62" fmla="*/ f47 1 62974"/>
                <a:gd name="f63" fmla="*/ f48 1 85712"/>
                <a:gd name="f64" fmla="*/ f49 1 62974"/>
                <a:gd name="f65" fmla="*/ f27 1 f34"/>
                <a:gd name="f66" fmla="*/ f28 1 f34"/>
                <a:gd name="f67" fmla="*/ f27 1 f35"/>
                <a:gd name="f68" fmla="*/ f29 1 f35"/>
                <a:gd name="f69" fmla="*/ f51 1 f34"/>
                <a:gd name="f70" fmla="*/ f52 1 f35"/>
                <a:gd name="f71" fmla="*/ f53 1 f34"/>
                <a:gd name="f72" fmla="*/ f54 1 f35"/>
                <a:gd name="f73" fmla="*/ f55 1 f34"/>
                <a:gd name="f74" fmla="*/ f56 1 f35"/>
                <a:gd name="f75" fmla="*/ f57 1 f34"/>
                <a:gd name="f76" fmla="*/ f58 1 f35"/>
                <a:gd name="f77" fmla="*/ f59 1 f35"/>
                <a:gd name="f78" fmla="*/ f60 1 f34"/>
                <a:gd name="f79" fmla="*/ f61 1 f34"/>
                <a:gd name="f80" fmla="*/ f62 1 f35"/>
                <a:gd name="f81" fmla="*/ f63 1 f34"/>
                <a:gd name="f82" fmla="*/ f64 1 f35"/>
                <a:gd name="f83" fmla="*/ f65 f25 1"/>
                <a:gd name="f84" fmla="*/ f66 f25 1"/>
                <a:gd name="f85" fmla="*/ f68 f26 1"/>
                <a:gd name="f86" fmla="*/ f67 f26 1"/>
                <a:gd name="f87" fmla="*/ f69 f25 1"/>
                <a:gd name="f88" fmla="*/ f70 f26 1"/>
                <a:gd name="f89" fmla="*/ f71 f25 1"/>
                <a:gd name="f90" fmla="*/ f72 f26 1"/>
                <a:gd name="f91" fmla="*/ f73 f25 1"/>
                <a:gd name="f92" fmla="*/ f74 f26 1"/>
                <a:gd name="f93" fmla="*/ f75 f25 1"/>
                <a:gd name="f94" fmla="*/ f76 f26 1"/>
                <a:gd name="f95" fmla="*/ f77 f26 1"/>
                <a:gd name="f96" fmla="*/ f78 f25 1"/>
                <a:gd name="f97" fmla="*/ f79 f25 1"/>
                <a:gd name="f98" fmla="*/ f80 f26 1"/>
                <a:gd name="f99" fmla="*/ f81 f25 1"/>
                <a:gd name="f100" fmla="*/ f82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89" y="f95"/>
                </a:cxn>
                <a:cxn ang="f50">
                  <a:pos x="f96" y="f95"/>
                </a:cxn>
                <a:cxn ang="f50">
                  <a:pos x="f97" y="f98"/>
                </a:cxn>
                <a:cxn ang="f50">
                  <a:pos x="f99" y="f100"/>
                </a:cxn>
              </a:cxnLst>
              <a:rect l="f83" t="f86" r="f84" b="f85"/>
              <a:pathLst>
                <a:path w="85712" h="62974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5" y="f18"/>
                  </a:lnTo>
                  <a:lnTo>
                    <a:pt x="f19" y="f18"/>
                  </a:lnTo>
                  <a:lnTo>
                    <a:pt x="f20" y="f21"/>
                  </a:lnTo>
                  <a:lnTo>
                    <a:pt x="f22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4" name="Freeform: Shape 1247">
              <a:extLst>
                <a:ext uri="{FF2B5EF4-FFF2-40B4-BE49-F238E27FC236}">
                  <a16:creationId xmlns:a16="http://schemas.microsoft.com/office/drawing/2014/main" id="{37B07D24-AE54-4039-60A0-B1DE69285FCB}"/>
                </a:ext>
              </a:extLst>
            </p:cNvPr>
            <p:cNvSpPr/>
            <p:nvPr/>
          </p:nvSpPr>
          <p:spPr>
            <a:xfrm>
              <a:off x="7126202" y="4623160"/>
              <a:ext cx="220534" cy="3393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0534"/>
                <a:gd name="f7" fmla="val 339324"/>
                <a:gd name="f8" fmla="val 219280"/>
                <a:gd name="f9" fmla="val 323246"/>
                <a:gd name="f10" fmla="val 215032"/>
                <a:gd name="f11" fmla="val 316499"/>
                <a:gd name="f12" fmla="val 210784"/>
                <a:gd name="f13" fmla="val 309627"/>
                <a:gd name="f14" fmla="val 213783"/>
                <a:gd name="f15" fmla="val 329494"/>
                <a:gd name="f16" fmla="val 213895"/>
                <a:gd name="f17" fmla="val 330468"/>
                <a:gd name="f18" fmla="val 213333"/>
                <a:gd name="f19" fmla="val 331405"/>
                <a:gd name="f20" fmla="val 212408"/>
                <a:gd name="f21" fmla="val 331743"/>
                <a:gd name="f22" fmla="val 211509"/>
                <a:gd name="f23" fmla="val 331818"/>
                <a:gd name="f24" fmla="val 210734"/>
                <a:gd name="f25" fmla="val 331143"/>
                <a:gd name="f26" fmla="val 210659"/>
                <a:gd name="f27" fmla="val 330243"/>
                <a:gd name="f28" fmla="val 330206"/>
                <a:gd name="f29" fmla="val 330156"/>
                <a:gd name="f30" fmla="val 330118"/>
                <a:gd name="f31" fmla="val 206536"/>
                <a:gd name="f32" fmla="val 302879"/>
                <a:gd name="f33" fmla="val 16118"/>
                <a:gd name="f34" fmla="val 2499"/>
                <a:gd name="f35" fmla="val 17293"/>
                <a:gd name="f36" fmla="val 7872"/>
                <a:gd name="f37" fmla="val 14219"/>
                <a:gd name="f38" fmla="val 13269"/>
                <a:gd name="f39" fmla="val 8996"/>
                <a:gd name="f40" fmla="val 14994"/>
                <a:gd name="f41" fmla="val 5360"/>
                <a:gd name="f42" fmla="val 15731"/>
                <a:gd name="f43" fmla="val 1674"/>
                <a:gd name="f44" fmla="val 13944"/>
                <a:gd name="f45" fmla="val 10621"/>
                <a:gd name="f46" fmla="val 204537"/>
                <a:gd name="f47" fmla="val 335491"/>
                <a:gd name="f48" fmla="val 336116"/>
                <a:gd name="f49" fmla="val 205911"/>
                <a:gd name="f50" fmla="val 337491"/>
                <a:gd name="f51" fmla="val 206323"/>
                <a:gd name="f52" fmla="val 337978"/>
                <a:gd name="f53" fmla="val 206836"/>
                <a:gd name="f54" fmla="val 338353"/>
                <a:gd name="f55" fmla="val 207410"/>
                <a:gd name="f56" fmla="val 338615"/>
                <a:gd name="f57" fmla="val 208910"/>
                <a:gd name="f58" fmla="val 339240"/>
                <a:gd name="f59" fmla="val 209485"/>
                <a:gd name="f60" fmla="val 339352"/>
                <a:gd name="f61" fmla="val 210084"/>
                <a:gd name="f62" fmla="val 211196"/>
                <a:gd name="f63" fmla="val 211746"/>
                <a:gd name="f64" fmla="val 212283"/>
                <a:gd name="f65" fmla="val 212858"/>
                <a:gd name="f66" fmla="val 213458"/>
                <a:gd name="f67" fmla="val 214033"/>
                <a:gd name="f68" fmla="val 216657"/>
                <a:gd name="f69" fmla="val 337740"/>
                <a:gd name="f70" fmla="val 220592"/>
                <a:gd name="f71" fmla="val 333992"/>
                <a:gd name="f72" fmla="val 221654"/>
                <a:gd name="f73" fmla="val 328132"/>
                <a:gd name="f74" fmla="+- 0 0 -90"/>
                <a:gd name="f75" fmla="*/ f3 1 220534"/>
                <a:gd name="f76" fmla="*/ f4 1 339324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220534"/>
                <a:gd name="f85" fmla="*/ f81 1 339324"/>
                <a:gd name="f86" fmla="*/ 219280 f82 1"/>
                <a:gd name="f87" fmla="*/ 323246 f81 1"/>
                <a:gd name="f88" fmla="*/ 215032 f82 1"/>
                <a:gd name="f89" fmla="*/ 316499 f81 1"/>
                <a:gd name="f90" fmla="*/ 210784 f82 1"/>
                <a:gd name="f91" fmla="*/ 309627 f81 1"/>
                <a:gd name="f92" fmla="*/ 213783 f82 1"/>
                <a:gd name="f93" fmla="*/ 329494 f81 1"/>
                <a:gd name="f94" fmla="*/ 212408 f82 1"/>
                <a:gd name="f95" fmla="*/ 331743 f81 1"/>
                <a:gd name="f96" fmla="*/ 210659 f82 1"/>
                <a:gd name="f97" fmla="*/ 330243 f81 1"/>
                <a:gd name="f98" fmla="*/ 330118 f81 1"/>
                <a:gd name="f99" fmla="*/ 206536 f82 1"/>
                <a:gd name="f100" fmla="*/ 302879 f81 1"/>
                <a:gd name="f101" fmla="*/ 16118 f82 1"/>
                <a:gd name="f102" fmla="*/ 0 f81 1"/>
                <a:gd name="f103" fmla="*/ 2499 f81 1"/>
                <a:gd name="f104" fmla="*/ 8996 f82 1"/>
                <a:gd name="f105" fmla="*/ 14994 f81 1"/>
                <a:gd name="f106" fmla="*/ 0 f82 1"/>
                <a:gd name="f107" fmla="*/ 10621 f81 1"/>
                <a:gd name="f108" fmla="*/ 204537 f82 1"/>
                <a:gd name="f109" fmla="*/ 335491 f81 1"/>
                <a:gd name="f110" fmla="*/ 336116 f81 1"/>
                <a:gd name="f111" fmla="*/ 205911 f82 1"/>
                <a:gd name="f112" fmla="*/ 337491 f81 1"/>
                <a:gd name="f113" fmla="*/ 207410 f82 1"/>
                <a:gd name="f114" fmla="*/ 338615 f81 1"/>
                <a:gd name="f115" fmla="*/ 208910 f82 1"/>
                <a:gd name="f116" fmla="*/ 339240 f81 1"/>
                <a:gd name="f117" fmla="*/ 212283 f82 1"/>
                <a:gd name="f118" fmla="*/ 214033 f82 1"/>
                <a:gd name="f119" fmla="*/ 216657 f82 1"/>
                <a:gd name="f120" fmla="*/ 337740 f81 1"/>
                <a:gd name="f121" fmla="+- f83 0 f1"/>
                <a:gd name="f122" fmla="*/ f86 1 220534"/>
                <a:gd name="f123" fmla="*/ f87 1 339324"/>
                <a:gd name="f124" fmla="*/ f88 1 220534"/>
                <a:gd name="f125" fmla="*/ f89 1 339324"/>
                <a:gd name="f126" fmla="*/ f90 1 220534"/>
                <a:gd name="f127" fmla="*/ f91 1 339324"/>
                <a:gd name="f128" fmla="*/ f92 1 220534"/>
                <a:gd name="f129" fmla="*/ f93 1 339324"/>
                <a:gd name="f130" fmla="*/ f94 1 220534"/>
                <a:gd name="f131" fmla="*/ f95 1 339324"/>
                <a:gd name="f132" fmla="*/ f96 1 220534"/>
                <a:gd name="f133" fmla="*/ f97 1 339324"/>
                <a:gd name="f134" fmla="*/ f98 1 339324"/>
                <a:gd name="f135" fmla="*/ f99 1 220534"/>
                <a:gd name="f136" fmla="*/ f100 1 339324"/>
                <a:gd name="f137" fmla="*/ f101 1 220534"/>
                <a:gd name="f138" fmla="*/ f102 1 339324"/>
                <a:gd name="f139" fmla="*/ f103 1 339324"/>
                <a:gd name="f140" fmla="*/ f104 1 220534"/>
                <a:gd name="f141" fmla="*/ f105 1 339324"/>
                <a:gd name="f142" fmla="*/ f106 1 220534"/>
                <a:gd name="f143" fmla="*/ f107 1 339324"/>
                <a:gd name="f144" fmla="*/ f108 1 220534"/>
                <a:gd name="f145" fmla="*/ f109 1 339324"/>
                <a:gd name="f146" fmla="*/ f110 1 339324"/>
                <a:gd name="f147" fmla="*/ f111 1 220534"/>
                <a:gd name="f148" fmla="*/ f112 1 339324"/>
                <a:gd name="f149" fmla="*/ f113 1 220534"/>
                <a:gd name="f150" fmla="*/ f114 1 339324"/>
                <a:gd name="f151" fmla="*/ f115 1 220534"/>
                <a:gd name="f152" fmla="*/ f116 1 339324"/>
                <a:gd name="f153" fmla="*/ f117 1 220534"/>
                <a:gd name="f154" fmla="*/ f118 1 220534"/>
                <a:gd name="f155" fmla="*/ f119 1 220534"/>
                <a:gd name="f156" fmla="*/ f120 1 339324"/>
                <a:gd name="f157" fmla="*/ f77 1 f84"/>
                <a:gd name="f158" fmla="*/ f78 1 f84"/>
                <a:gd name="f159" fmla="*/ f77 1 f85"/>
                <a:gd name="f160" fmla="*/ f79 1 f85"/>
                <a:gd name="f161" fmla="*/ f122 1 f84"/>
                <a:gd name="f162" fmla="*/ f123 1 f85"/>
                <a:gd name="f163" fmla="*/ f124 1 f84"/>
                <a:gd name="f164" fmla="*/ f125 1 f85"/>
                <a:gd name="f165" fmla="*/ f126 1 f84"/>
                <a:gd name="f166" fmla="*/ f127 1 f85"/>
                <a:gd name="f167" fmla="*/ f128 1 f84"/>
                <a:gd name="f168" fmla="*/ f129 1 f85"/>
                <a:gd name="f169" fmla="*/ f130 1 f84"/>
                <a:gd name="f170" fmla="*/ f131 1 f85"/>
                <a:gd name="f171" fmla="*/ f132 1 f84"/>
                <a:gd name="f172" fmla="*/ f133 1 f85"/>
                <a:gd name="f173" fmla="*/ f134 1 f85"/>
                <a:gd name="f174" fmla="*/ f135 1 f84"/>
                <a:gd name="f175" fmla="*/ f136 1 f85"/>
                <a:gd name="f176" fmla="*/ f137 1 f84"/>
                <a:gd name="f177" fmla="*/ f138 1 f85"/>
                <a:gd name="f178" fmla="*/ f139 1 f85"/>
                <a:gd name="f179" fmla="*/ f140 1 f84"/>
                <a:gd name="f180" fmla="*/ f141 1 f85"/>
                <a:gd name="f181" fmla="*/ f142 1 f84"/>
                <a:gd name="f182" fmla="*/ f143 1 f85"/>
                <a:gd name="f183" fmla="*/ f144 1 f84"/>
                <a:gd name="f184" fmla="*/ f145 1 f85"/>
                <a:gd name="f185" fmla="*/ f146 1 f85"/>
                <a:gd name="f186" fmla="*/ f147 1 f84"/>
                <a:gd name="f187" fmla="*/ f148 1 f85"/>
                <a:gd name="f188" fmla="*/ f149 1 f84"/>
                <a:gd name="f189" fmla="*/ f150 1 f85"/>
                <a:gd name="f190" fmla="*/ f151 1 f84"/>
                <a:gd name="f191" fmla="*/ f152 1 f85"/>
                <a:gd name="f192" fmla="*/ f153 1 f84"/>
                <a:gd name="f193" fmla="*/ f154 1 f84"/>
                <a:gd name="f194" fmla="*/ f155 1 f84"/>
                <a:gd name="f195" fmla="*/ f156 1 f85"/>
                <a:gd name="f196" fmla="*/ f157 f75 1"/>
                <a:gd name="f197" fmla="*/ f158 f75 1"/>
                <a:gd name="f198" fmla="*/ f160 f76 1"/>
                <a:gd name="f199" fmla="*/ f159 f76 1"/>
                <a:gd name="f200" fmla="*/ f161 f75 1"/>
                <a:gd name="f201" fmla="*/ f162 f76 1"/>
                <a:gd name="f202" fmla="*/ f163 f75 1"/>
                <a:gd name="f203" fmla="*/ f164 f76 1"/>
                <a:gd name="f204" fmla="*/ f165 f75 1"/>
                <a:gd name="f205" fmla="*/ f166 f76 1"/>
                <a:gd name="f206" fmla="*/ f167 f75 1"/>
                <a:gd name="f207" fmla="*/ f168 f76 1"/>
                <a:gd name="f208" fmla="*/ f169 f75 1"/>
                <a:gd name="f209" fmla="*/ f170 f76 1"/>
                <a:gd name="f210" fmla="*/ f171 f75 1"/>
                <a:gd name="f211" fmla="*/ f172 f76 1"/>
                <a:gd name="f212" fmla="*/ f173 f76 1"/>
                <a:gd name="f213" fmla="*/ f174 f75 1"/>
                <a:gd name="f214" fmla="*/ f175 f76 1"/>
                <a:gd name="f215" fmla="*/ f176 f75 1"/>
                <a:gd name="f216" fmla="*/ f177 f76 1"/>
                <a:gd name="f217" fmla="*/ f178 f76 1"/>
                <a:gd name="f218" fmla="*/ f179 f75 1"/>
                <a:gd name="f219" fmla="*/ f180 f76 1"/>
                <a:gd name="f220" fmla="*/ f181 f75 1"/>
                <a:gd name="f221" fmla="*/ f182 f76 1"/>
                <a:gd name="f222" fmla="*/ f183 f75 1"/>
                <a:gd name="f223" fmla="*/ f184 f76 1"/>
                <a:gd name="f224" fmla="*/ f185 f76 1"/>
                <a:gd name="f225" fmla="*/ f186 f75 1"/>
                <a:gd name="f226" fmla="*/ f187 f76 1"/>
                <a:gd name="f227" fmla="*/ f188 f75 1"/>
                <a:gd name="f228" fmla="*/ f189 f76 1"/>
                <a:gd name="f229" fmla="*/ f190 f75 1"/>
                <a:gd name="f230" fmla="*/ f191 f76 1"/>
                <a:gd name="f231" fmla="*/ f192 f75 1"/>
                <a:gd name="f232" fmla="*/ f193 f75 1"/>
                <a:gd name="f233" fmla="*/ f194 f75 1"/>
                <a:gd name="f234" fmla="*/ f195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1">
                  <a:pos x="f200" y="f201"/>
                </a:cxn>
                <a:cxn ang="f121">
                  <a:pos x="f202" y="f203"/>
                </a:cxn>
                <a:cxn ang="f121">
                  <a:pos x="f204" y="f205"/>
                </a:cxn>
                <a:cxn ang="f121">
                  <a:pos x="f206" y="f207"/>
                </a:cxn>
                <a:cxn ang="f121">
                  <a:pos x="f208" y="f209"/>
                </a:cxn>
                <a:cxn ang="f121">
                  <a:pos x="f210" y="f211"/>
                </a:cxn>
                <a:cxn ang="f121">
                  <a:pos x="f210" y="f212"/>
                </a:cxn>
                <a:cxn ang="f121">
                  <a:pos x="f213" y="f214"/>
                </a:cxn>
                <a:cxn ang="f121">
                  <a:pos x="f215" y="f216"/>
                </a:cxn>
                <a:cxn ang="f121">
                  <a:pos x="f215" y="f217"/>
                </a:cxn>
                <a:cxn ang="f121">
                  <a:pos x="f218" y="f219"/>
                </a:cxn>
                <a:cxn ang="f121">
                  <a:pos x="f220" y="f221"/>
                </a:cxn>
                <a:cxn ang="f121">
                  <a:pos x="f220" y="f221"/>
                </a:cxn>
                <a:cxn ang="f121">
                  <a:pos x="f222" y="f223"/>
                </a:cxn>
                <a:cxn ang="f121">
                  <a:pos x="f222" y="f224"/>
                </a:cxn>
                <a:cxn ang="f121">
                  <a:pos x="f225" y="f226"/>
                </a:cxn>
                <a:cxn ang="f121">
                  <a:pos x="f227" y="f228"/>
                </a:cxn>
                <a:cxn ang="f121">
                  <a:pos x="f229" y="f230"/>
                </a:cxn>
                <a:cxn ang="f121">
                  <a:pos x="f210" y="f230"/>
                </a:cxn>
                <a:cxn ang="f121">
                  <a:pos x="f231" y="f230"/>
                </a:cxn>
                <a:cxn ang="f121">
                  <a:pos x="f232" y="f230"/>
                </a:cxn>
                <a:cxn ang="f121">
                  <a:pos x="f233" y="f234"/>
                </a:cxn>
                <a:cxn ang="f121">
                  <a:pos x="f200" y="f201"/>
                </a:cxn>
              </a:cxnLst>
              <a:rect l="f196" t="f199" r="f197" b="f198"/>
              <a:pathLst>
                <a:path w="220534" h="339324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6" y="f28"/>
                    <a:pt x="f26" y="f29"/>
                    <a:pt x="f26" y="f30"/>
                  </a:cubicBezTo>
                  <a:lnTo>
                    <a:pt x="f31" y="f32"/>
                  </a:lnTo>
                  <a:lnTo>
                    <a:pt x="f33" y="f5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5" y="f45"/>
                  </a:cubicBezTo>
                  <a:lnTo>
                    <a:pt x="f5" y="f45"/>
                  </a:lnTo>
                  <a:lnTo>
                    <a:pt x="f46" y="f47"/>
                  </a:lnTo>
                  <a:lnTo>
                    <a:pt x="f46" y="f48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lnTo>
                    <a:pt x="f57" y="f58"/>
                  </a:lnTo>
                  <a:cubicBezTo>
                    <a:pt x="f59" y="f60"/>
                    <a:pt x="f61" y="f60"/>
                    <a:pt x="f26" y="f58"/>
                  </a:cubicBezTo>
                  <a:cubicBezTo>
                    <a:pt x="f62" y="f60"/>
                    <a:pt x="f63" y="f60"/>
                    <a:pt x="f64" y="f58"/>
                  </a:cubicBezTo>
                  <a:cubicBezTo>
                    <a:pt x="f65" y="f60"/>
                    <a:pt x="f66" y="f60"/>
                    <a:pt x="f67" y="f58"/>
                  </a:cubicBezTo>
                  <a:lnTo>
                    <a:pt x="f68" y="f69"/>
                  </a:ln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5" name="Freeform: Shape 1248">
              <a:extLst>
                <a:ext uri="{FF2B5EF4-FFF2-40B4-BE49-F238E27FC236}">
                  <a16:creationId xmlns:a16="http://schemas.microsoft.com/office/drawing/2014/main" id="{21162020-86FD-FC15-E6FB-68D029581C6C}"/>
                </a:ext>
              </a:extLst>
            </p:cNvPr>
            <p:cNvSpPr/>
            <p:nvPr/>
          </p:nvSpPr>
          <p:spPr>
            <a:xfrm>
              <a:off x="7456932" y="4452103"/>
              <a:ext cx="16742" cy="107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42"/>
                <a:gd name="f7" fmla="val 10745"/>
                <a:gd name="f8" fmla="val 1999"/>
                <a:gd name="f9" fmla="val 10746"/>
                <a:gd name="f10" fmla="val 16743"/>
                <a:gd name="f11" fmla="val 3124"/>
                <a:gd name="f12" fmla="val 14744"/>
                <a:gd name="f13" fmla="val 7497"/>
                <a:gd name="f14" fmla="+- 0 0 -90"/>
                <a:gd name="f15" fmla="*/ f3 1 16742"/>
                <a:gd name="f16" fmla="*/ f4 1 1074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6742"/>
                <a:gd name="f25" fmla="*/ f21 1 10745"/>
                <a:gd name="f26" fmla="*/ 1999 f22 1"/>
                <a:gd name="f27" fmla="*/ 10746 f21 1"/>
                <a:gd name="f28" fmla="*/ 16743 f22 1"/>
                <a:gd name="f29" fmla="*/ 3124 f21 1"/>
                <a:gd name="f30" fmla="*/ 14744 f22 1"/>
                <a:gd name="f31" fmla="*/ 0 f21 1"/>
                <a:gd name="f32" fmla="*/ 0 f22 1"/>
                <a:gd name="f33" fmla="*/ 7497 f21 1"/>
                <a:gd name="f34" fmla="+- f23 0 f1"/>
                <a:gd name="f35" fmla="*/ f26 1 16742"/>
                <a:gd name="f36" fmla="*/ f27 1 10745"/>
                <a:gd name="f37" fmla="*/ f28 1 16742"/>
                <a:gd name="f38" fmla="*/ f29 1 10745"/>
                <a:gd name="f39" fmla="*/ f30 1 16742"/>
                <a:gd name="f40" fmla="*/ f31 1 10745"/>
                <a:gd name="f41" fmla="*/ f32 1 16742"/>
                <a:gd name="f42" fmla="*/ f33 1 10745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16742" h="10745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6" name="Freeform: Shape 1249">
              <a:extLst>
                <a:ext uri="{FF2B5EF4-FFF2-40B4-BE49-F238E27FC236}">
                  <a16:creationId xmlns:a16="http://schemas.microsoft.com/office/drawing/2014/main" id="{15C5C04B-13F5-F420-D90A-55384F33F075}"/>
                </a:ext>
              </a:extLst>
            </p:cNvPr>
            <p:cNvSpPr/>
            <p:nvPr/>
          </p:nvSpPr>
          <p:spPr>
            <a:xfrm>
              <a:off x="7302370" y="4719373"/>
              <a:ext cx="38249" cy="2355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247"/>
                <a:gd name="f7" fmla="val 235531"/>
                <a:gd name="f8" fmla="val 30987"/>
                <a:gd name="f9" fmla="val 206668"/>
                <a:gd name="f10" fmla="val 35110"/>
                <a:gd name="f11" fmla="val 233907"/>
                <a:gd name="f12" fmla="val 234807"/>
                <a:gd name="f13" fmla="val 35834"/>
                <a:gd name="f14" fmla="val 36734"/>
                <a:gd name="f15" fmla="val 36772"/>
                <a:gd name="f16" fmla="val 36822"/>
                <a:gd name="f17" fmla="val 36859"/>
                <a:gd name="f18" fmla="val 37784"/>
                <a:gd name="f19" fmla="val 235194"/>
                <a:gd name="f20" fmla="val 38346"/>
                <a:gd name="f21" fmla="val 234257"/>
                <a:gd name="f22" fmla="val 38233"/>
                <a:gd name="f23" fmla="val 233282"/>
                <a:gd name="f24" fmla="val 35235"/>
                <a:gd name="f25" fmla="val 213415"/>
                <a:gd name="f26" fmla="val 4248"/>
                <a:gd name="f27" fmla="val 6623"/>
                <a:gd name="f28" fmla="+- 0 0 -90"/>
                <a:gd name="f29" fmla="*/ f3 1 38247"/>
                <a:gd name="f30" fmla="*/ f4 1 235531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38247"/>
                <a:gd name="f39" fmla="*/ f35 1 235531"/>
                <a:gd name="f40" fmla="*/ 0 f36 1"/>
                <a:gd name="f41" fmla="*/ 0 f35 1"/>
                <a:gd name="f42" fmla="*/ 30987 f36 1"/>
                <a:gd name="f43" fmla="*/ 206668 f35 1"/>
                <a:gd name="f44" fmla="*/ 35110 f36 1"/>
                <a:gd name="f45" fmla="*/ 233907 f35 1"/>
                <a:gd name="f46" fmla="*/ 36734 f36 1"/>
                <a:gd name="f47" fmla="*/ 235531 f35 1"/>
                <a:gd name="f48" fmla="*/ 36859 f36 1"/>
                <a:gd name="f49" fmla="*/ 38233 f36 1"/>
                <a:gd name="f50" fmla="*/ 233282 f35 1"/>
                <a:gd name="f51" fmla="*/ 35235 f36 1"/>
                <a:gd name="f52" fmla="*/ 213415 f35 1"/>
                <a:gd name="f53" fmla="*/ 4248 f36 1"/>
                <a:gd name="f54" fmla="*/ 6623 f35 1"/>
                <a:gd name="f55" fmla="+- f37 0 f1"/>
                <a:gd name="f56" fmla="*/ f40 1 38247"/>
                <a:gd name="f57" fmla="*/ f41 1 235531"/>
                <a:gd name="f58" fmla="*/ f42 1 38247"/>
                <a:gd name="f59" fmla="*/ f43 1 235531"/>
                <a:gd name="f60" fmla="*/ f44 1 38247"/>
                <a:gd name="f61" fmla="*/ f45 1 235531"/>
                <a:gd name="f62" fmla="*/ f46 1 38247"/>
                <a:gd name="f63" fmla="*/ f47 1 235531"/>
                <a:gd name="f64" fmla="*/ f48 1 38247"/>
                <a:gd name="f65" fmla="*/ f49 1 38247"/>
                <a:gd name="f66" fmla="*/ f50 1 235531"/>
                <a:gd name="f67" fmla="*/ f51 1 38247"/>
                <a:gd name="f68" fmla="*/ f52 1 235531"/>
                <a:gd name="f69" fmla="*/ f53 1 38247"/>
                <a:gd name="f70" fmla="*/ f54 1 235531"/>
                <a:gd name="f71" fmla="*/ f31 1 f38"/>
                <a:gd name="f72" fmla="*/ f32 1 f38"/>
                <a:gd name="f73" fmla="*/ f31 1 f39"/>
                <a:gd name="f74" fmla="*/ f33 1 f39"/>
                <a:gd name="f75" fmla="*/ f56 1 f38"/>
                <a:gd name="f76" fmla="*/ f57 1 f39"/>
                <a:gd name="f77" fmla="*/ f58 1 f38"/>
                <a:gd name="f78" fmla="*/ f59 1 f39"/>
                <a:gd name="f79" fmla="*/ f60 1 f38"/>
                <a:gd name="f80" fmla="*/ f61 1 f39"/>
                <a:gd name="f81" fmla="*/ f62 1 f38"/>
                <a:gd name="f82" fmla="*/ f63 1 f39"/>
                <a:gd name="f83" fmla="*/ f64 1 f38"/>
                <a:gd name="f84" fmla="*/ f65 1 f38"/>
                <a:gd name="f85" fmla="*/ f66 1 f39"/>
                <a:gd name="f86" fmla="*/ f67 1 f38"/>
                <a:gd name="f87" fmla="*/ f68 1 f39"/>
                <a:gd name="f88" fmla="*/ f69 1 f38"/>
                <a:gd name="f89" fmla="*/ f70 1 f39"/>
                <a:gd name="f90" fmla="*/ f71 f29 1"/>
                <a:gd name="f91" fmla="*/ f72 f29 1"/>
                <a:gd name="f92" fmla="*/ f74 f30 1"/>
                <a:gd name="f93" fmla="*/ f73 f30 1"/>
                <a:gd name="f94" fmla="*/ f75 f29 1"/>
                <a:gd name="f95" fmla="*/ f76 f30 1"/>
                <a:gd name="f96" fmla="*/ f77 f29 1"/>
                <a:gd name="f97" fmla="*/ f78 f30 1"/>
                <a:gd name="f98" fmla="*/ f79 f29 1"/>
                <a:gd name="f99" fmla="*/ f80 f30 1"/>
                <a:gd name="f100" fmla="*/ f81 f29 1"/>
                <a:gd name="f101" fmla="*/ f82 f30 1"/>
                <a:gd name="f102" fmla="*/ f83 f29 1"/>
                <a:gd name="f103" fmla="*/ f84 f29 1"/>
                <a:gd name="f104" fmla="*/ f85 f30 1"/>
                <a:gd name="f105" fmla="*/ f86 f29 1"/>
                <a:gd name="f106" fmla="*/ f87 f30 1"/>
                <a:gd name="f107" fmla="*/ f88 f29 1"/>
                <a:gd name="f108" fmla="*/ f89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2" y="f101"/>
                </a:cxn>
                <a:cxn ang="f55">
                  <a:pos x="f103" y="f104"/>
                </a:cxn>
                <a:cxn ang="f55">
                  <a:pos x="f105" y="f106"/>
                </a:cxn>
                <a:cxn ang="f55">
                  <a:pos x="f107" y="f108"/>
                </a:cxn>
              </a:cxnLst>
              <a:rect l="f90" t="f93" r="f91" b="f92"/>
              <a:pathLst>
                <a:path w="38247" h="235531">
                  <a:moveTo>
                    <a:pt x="f5" y="f5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0" y="f12"/>
                    <a:pt x="f13" y="f7"/>
                    <a:pt x="f14" y="f7"/>
                  </a:cubicBezTo>
                  <a:cubicBezTo>
                    <a:pt x="f15" y="f7"/>
                    <a:pt x="f16" y="f7"/>
                    <a:pt x="f17" y="f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7" name="Freeform: Shape 1250">
              <a:extLst>
                <a:ext uri="{FF2B5EF4-FFF2-40B4-BE49-F238E27FC236}">
                  <a16:creationId xmlns:a16="http://schemas.microsoft.com/office/drawing/2014/main" id="{703B07D8-0C9A-817B-ADA0-4A9520F323B4}"/>
                </a:ext>
              </a:extLst>
            </p:cNvPr>
            <p:cNvSpPr/>
            <p:nvPr/>
          </p:nvSpPr>
          <p:spPr>
            <a:xfrm>
              <a:off x="8211732" y="3988914"/>
              <a:ext cx="414945" cy="216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4945"/>
                <a:gd name="f7" fmla="val 216413"/>
                <a:gd name="f8" fmla="val 414696"/>
                <a:gd name="f9" fmla="val 413321"/>
                <a:gd name="f10" fmla="val 750"/>
                <a:gd name="f11" fmla="val 214415"/>
                <a:gd name="f12" fmla="val 1499"/>
                <a:gd name="f13" fmla="val 216414"/>
                <a:gd name="f14" fmla="val 414946"/>
                <a:gd name="f15" fmla="val 2624"/>
                <a:gd name="f16" fmla="+- 0 0 -90"/>
                <a:gd name="f17" fmla="*/ f3 1 414945"/>
                <a:gd name="f18" fmla="*/ f4 1 21641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14945"/>
                <a:gd name="f27" fmla="*/ f23 1 216413"/>
                <a:gd name="f28" fmla="*/ 414696 f24 1"/>
                <a:gd name="f29" fmla="*/ 0 f23 1"/>
                <a:gd name="f30" fmla="*/ 413321 f24 1"/>
                <a:gd name="f31" fmla="*/ 750 f23 1"/>
                <a:gd name="f32" fmla="*/ 0 f24 1"/>
                <a:gd name="f33" fmla="*/ 214415 f23 1"/>
                <a:gd name="f34" fmla="*/ 1499 f24 1"/>
                <a:gd name="f35" fmla="*/ 216414 f23 1"/>
                <a:gd name="f36" fmla="*/ 414946 f24 1"/>
                <a:gd name="f37" fmla="*/ 2624 f23 1"/>
                <a:gd name="f38" fmla="+- f25 0 f1"/>
                <a:gd name="f39" fmla="*/ f28 1 414945"/>
                <a:gd name="f40" fmla="*/ f29 1 216413"/>
                <a:gd name="f41" fmla="*/ f30 1 414945"/>
                <a:gd name="f42" fmla="*/ f31 1 216413"/>
                <a:gd name="f43" fmla="*/ f32 1 414945"/>
                <a:gd name="f44" fmla="*/ f33 1 216413"/>
                <a:gd name="f45" fmla="*/ f34 1 414945"/>
                <a:gd name="f46" fmla="*/ f35 1 216413"/>
                <a:gd name="f47" fmla="*/ f36 1 414945"/>
                <a:gd name="f48" fmla="*/ f37 1 216413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414945" h="216413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8" name="Freeform: Shape 1251">
              <a:extLst>
                <a:ext uri="{FF2B5EF4-FFF2-40B4-BE49-F238E27FC236}">
                  <a16:creationId xmlns:a16="http://schemas.microsoft.com/office/drawing/2014/main" id="{75298FD1-A133-A0AD-981E-30301F8FC614}"/>
                </a:ext>
              </a:extLst>
            </p:cNvPr>
            <p:cNvSpPr/>
            <p:nvPr/>
          </p:nvSpPr>
          <p:spPr>
            <a:xfrm>
              <a:off x="8627802" y="4302169"/>
              <a:ext cx="23737" cy="133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39"/>
                <a:gd name="f7" fmla="val 13369"/>
                <a:gd name="f8" fmla="val 1499"/>
                <a:gd name="f9" fmla="val 11496"/>
                <a:gd name="f10" fmla="val 2874"/>
                <a:gd name="f11" fmla="val 13370"/>
                <a:gd name="f12" fmla="val 23740"/>
                <a:gd name="f13" fmla="val 2499"/>
                <a:gd name="f14" fmla="val 22865"/>
                <a:gd name="f15" fmla="val 1374"/>
                <a:gd name="f16" fmla="val 11870"/>
                <a:gd name="f17" fmla="val 1000"/>
                <a:gd name="f18" fmla="+- 0 0 -90"/>
                <a:gd name="f19" fmla="*/ f3 1 23739"/>
                <a:gd name="f20" fmla="*/ f4 1 1336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3739"/>
                <a:gd name="f29" fmla="*/ f25 1 13369"/>
                <a:gd name="f30" fmla="*/ 1499 f26 1"/>
                <a:gd name="f31" fmla="*/ 11496 f25 1"/>
                <a:gd name="f32" fmla="*/ 2874 f26 1"/>
                <a:gd name="f33" fmla="*/ 13370 f25 1"/>
                <a:gd name="f34" fmla="*/ 23740 f26 1"/>
                <a:gd name="f35" fmla="*/ 2499 f25 1"/>
                <a:gd name="f36" fmla="*/ 22865 f26 1"/>
                <a:gd name="f37" fmla="*/ 1374 f25 1"/>
                <a:gd name="f38" fmla="*/ 0 f25 1"/>
                <a:gd name="f39" fmla="*/ 0 f26 1"/>
                <a:gd name="f40" fmla="*/ 11870 f25 1"/>
                <a:gd name="f41" fmla="*/ 1000 f26 1"/>
                <a:gd name="f42" fmla="+- f27 0 f1"/>
                <a:gd name="f43" fmla="*/ f30 1 23739"/>
                <a:gd name="f44" fmla="*/ f31 1 13369"/>
                <a:gd name="f45" fmla="*/ f32 1 23739"/>
                <a:gd name="f46" fmla="*/ f33 1 13369"/>
                <a:gd name="f47" fmla="*/ f34 1 23739"/>
                <a:gd name="f48" fmla="*/ f35 1 13369"/>
                <a:gd name="f49" fmla="*/ f36 1 23739"/>
                <a:gd name="f50" fmla="*/ f37 1 13369"/>
                <a:gd name="f51" fmla="*/ f38 1 13369"/>
                <a:gd name="f52" fmla="*/ f39 1 23739"/>
                <a:gd name="f53" fmla="*/ f40 1 13369"/>
                <a:gd name="f54" fmla="*/ f41 1 23739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9"/>
                <a:gd name="f68" fmla="*/ f52 1 f28"/>
                <a:gd name="f69" fmla="*/ f53 1 f29"/>
                <a:gd name="f70" fmla="*/ f54 1 f28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20 1"/>
                <a:gd name="f84" fmla="*/ f68 f19 1"/>
                <a:gd name="f85" fmla="*/ f69 f20 1"/>
                <a:gd name="f86" fmla="*/ f7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5" y="f76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1" y="f82"/>
                </a:cxn>
                <a:cxn ang="f42">
                  <a:pos x="f81" y="f83"/>
                </a:cxn>
                <a:cxn ang="f42">
                  <a:pos x="f84" y="f85"/>
                </a:cxn>
                <a:cxn ang="f42">
                  <a:pos x="f86" y="f85"/>
                </a:cxn>
              </a:cxnLst>
              <a:rect l="f71" t="f74" r="f72" b="f73"/>
              <a:pathLst>
                <a:path w="23739" h="13369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4" y="f15"/>
                    <a:pt x="f14" y="f15"/>
                    <a:pt x="f14" y="f15"/>
                  </a:cubicBezTo>
                  <a:lnTo>
                    <a:pt x="f14" y="f5"/>
                  </a:lnTo>
                  <a:lnTo>
                    <a:pt x="f5" y="f16"/>
                  </a:lnTo>
                  <a:lnTo>
                    <a:pt x="f17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9" name="Freeform: Shape 1252">
              <a:extLst>
                <a:ext uri="{FF2B5EF4-FFF2-40B4-BE49-F238E27FC236}">
                  <a16:creationId xmlns:a16="http://schemas.microsoft.com/office/drawing/2014/main" id="{CECA7135-60E0-1DBE-A335-E84339526F6E}"/>
                </a:ext>
              </a:extLst>
            </p:cNvPr>
            <p:cNvSpPr/>
            <p:nvPr/>
          </p:nvSpPr>
          <p:spPr>
            <a:xfrm>
              <a:off x="8651412" y="4301291"/>
              <a:ext cx="308244" cy="4313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8241"/>
                <a:gd name="f7" fmla="val 431328"/>
                <a:gd name="f8" fmla="val 2999"/>
                <a:gd name="f9" fmla="val 1499"/>
                <a:gd name="f10" fmla="val 3036"/>
                <a:gd name="f11" fmla="val 2461"/>
                <a:gd name="f12" fmla="val 2424"/>
                <a:gd name="f13" fmla="val 3336"/>
                <a:gd name="f14" fmla="val 3624"/>
                <a:gd name="f15" fmla="val 787"/>
                <a:gd name="f16" fmla="val 3549"/>
                <a:gd name="f17" fmla="val 200"/>
                <a:gd name="f18" fmla="val 3061"/>
                <a:gd name="f19" fmla="val 2374"/>
                <a:gd name="f20" fmla="val 875"/>
                <a:gd name="f21" fmla="val 3499"/>
                <a:gd name="f22" fmla="val 308242"/>
                <a:gd name="f23" fmla="val 424831"/>
                <a:gd name="f24" fmla="val 3249"/>
                <a:gd name="f25" fmla="+- 0 0 -90"/>
                <a:gd name="f26" fmla="*/ f3 1 308241"/>
                <a:gd name="f27" fmla="*/ f4 1 431328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08241"/>
                <a:gd name="f36" fmla="*/ f32 1 431328"/>
                <a:gd name="f37" fmla="*/ 2999 f33 1"/>
                <a:gd name="f38" fmla="*/ 1499 f32 1"/>
                <a:gd name="f39" fmla="*/ 1499 f33 1"/>
                <a:gd name="f40" fmla="*/ 3624 f32 1"/>
                <a:gd name="f41" fmla="*/ 0 f33 1"/>
                <a:gd name="f42" fmla="*/ 2374 f32 1"/>
                <a:gd name="f43" fmla="*/ 875 f33 1"/>
                <a:gd name="f44" fmla="*/ 3499 f32 1"/>
                <a:gd name="f45" fmla="*/ 308242 f33 1"/>
                <a:gd name="f46" fmla="*/ 431328 f32 1"/>
                <a:gd name="f47" fmla="*/ 424831 f32 1"/>
                <a:gd name="f48" fmla="*/ 3249 f33 1"/>
                <a:gd name="f49" fmla="*/ 0 f32 1"/>
                <a:gd name="f50" fmla="+- f34 0 f1"/>
                <a:gd name="f51" fmla="*/ f37 1 308241"/>
                <a:gd name="f52" fmla="*/ f38 1 431328"/>
                <a:gd name="f53" fmla="*/ f39 1 308241"/>
                <a:gd name="f54" fmla="*/ f40 1 431328"/>
                <a:gd name="f55" fmla="*/ f41 1 308241"/>
                <a:gd name="f56" fmla="*/ f42 1 431328"/>
                <a:gd name="f57" fmla="*/ f43 1 308241"/>
                <a:gd name="f58" fmla="*/ f44 1 431328"/>
                <a:gd name="f59" fmla="*/ f45 1 308241"/>
                <a:gd name="f60" fmla="*/ f46 1 431328"/>
                <a:gd name="f61" fmla="*/ f47 1 431328"/>
                <a:gd name="f62" fmla="*/ f48 1 308241"/>
                <a:gd name="f63" fmla="*/ f49 1 431328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5"/>
                <a:gd name="f71" fmla="*/ f54 1 f36"/>
                <a:gd name="f72" fmla="*/ f55 1 f35"/>
                <a:gd name="f73" fmla="*/ f56 1 f36"/>
                <a:gd name="f74" fmla="*/ f57 1 f35"/>
                <a:gd name="f75" fmla="*/ f58 1 f36"/>
                <a:gd name="f76" fmla="*/ f59 1 f35"/>
                <a:gd name="f77" fmla="*/ f60 1 f36"/>
                <a:gd name="f78" fmla="*/ f61 1 f36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6 1"/>
                <a:gd name="f88" fmla="*/ f71 f27 1"/>
                <a:gd name="f89" fmla="*/ f72 f26 1"/>
                <a:gd name="f90" fmla="*/ f73 f27 1"/>
                <a:gd name="f91" fmla="*/ f74 f26 1"/>
                <a:gd name="f92" fmla="*/ f75 f27 1"/>
                <a:gd name="f93" fmla="*/ f76 f26 1"/>
                <a:gd name="f94" fmla="*/ f77 f27 1"/>
                <a:gd name="f95" fmla="*/ f78 f27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3" y="f95"/>
                </a:cxn>
                <a:cxn ang="f50">
                  <a:pos x="f96" y="f97"/>
                </a:cxn>
              </a:cxnLst>
              <a:rect l="f81" t="f84" r="f82" b="f83"/>
              <a:pathLst>
                <a:path w="308241" h="431328">
                  <a:moveTo>
                    <a:pt x="f8" y="f9"/>
                  </a:moveTo>
                  <a:cubicBezTo>
                    <a:pt x="f10" y="f11"/>
                    <a:pt x="f12" y="f13"/>
                    <a:pt x="f9" y="f14"/>
                  </a:cubicBezTo>
                  <a:cubicBezTo>
                    <a:pt x="f15" y="f16"/>
                    <a:pt x="f17" y="f18"/>
                    <a:pt x="f5" y="f19"/>
                  </a:cubicBezTo>
                  <a:cubicBezTo>
                    <a:pt x="f5" y="f19"/>
                    <a:pt x="f5" y="f19"/>
                    <a:pt x="f5" y="f19"/>
                  </a:cubicBezTo>
                  <a:lnTo>
                    <a:pt x="f20" y="f21"/>
                  </a:lnTo>
                  <a:lnTo>
                    <a:pt x="f22" y="f7"/>
                  </a:lnTo>
                  <a:lnTo>
                    <a:pt x="f22" y="f23"/>
                  </a:lnTo>
                  <a:lnTo>
                    <a:pt x="f24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0" name="Freeform: Shape 1253">
              <a:extLst>
                <a:ext uri="{FF2B5EF4-FFF2-40B4-BE49-F238E27FC236}">
                  <a16:creationId xmlns:a16="http://schemas.microsoft.com/office/drawing/2014/main" id="{39F3A221-CC21-BA37-60ED-E743AA27FCB6}"/>
                </a:ext>
              </a:extLst>
            </p:cNvPr>
            <p:cNvSpPr/>
            <p:nvPr/>
          </p:nvSpPr>
          <p:spPr>
            <a:xfrm>
              <a:off x="8626806" y="3988786"/>
              <a:ext cx="27989" cy="3161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989"/>
                <a:gd name="f7" fmla="val 316123"/>
                <a:gd name="f8" fmla="val 24989"/>
                <a:gd name="f9" fmla="val 314874"/>
                <a:gd name="f10" fmla="val 25189"/>
                <a:gd name="f11" fmla="val 315561"/>
                <a:gd name="f12" fmla="val 25776"/>
                <a:gd name="f13" fmla="val 316049"/>
                <a:gd name="f14" fmla="val 26488"/>
                <a:gd name="f15" fmla="val 316124"/>
                <a:gd name="f16" fmla="val 27413"/>
                <a:gd name="f17" fmla="val 315836"/>
                <a:gd name="f18" fmla="val 28026"/>
                <a:gd name="f19" fmla="val 314962"/>
                <a:gd name="f20" fmla="val 27988"/>
                <a:gd name="f21" fmla="val 313999"/>
                <a:gd name="f22" fmla="val 3249"/>
                <a:gd name="f23" fmla="val 4498"/>
                <a:gd name="f24" fmla="val 2249"/>
                <a:gd name="f25" fmla="val 3124"/>
                <a:gd name="f26" fmla="val 2624"/>
                <a:gd name="f27" fmla="val 312875"/>
                <a:gd name="f28" fmla="val 314250"/>
                <a:gd name="f29" fmla="val 25102"/>
                <a:gd name="f30" fmla="val 314437"/>
                <a:gd name="f31" fmla="val 314687"/>
                <a:gd name="f32" fmla="+- 0 0 -90"/>
                <a:gd name="f33" fmla="*/ f3 1 27989"/>
                <a:gd name="f34" fmla="*/ f4 1 31612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7989"/>
                <a:gd name="f43" fmla="*/ f39 1 316123"/>
                <a:gd name="f44" fmla="*/ 24989 f40 1"/>
                <a:gd name="f45" fmla="*/ 314874 f39 1"/>
                <a:gd name="f46" fmla="*/ 26488 f40 1"/>
                <a:gd name="f47" fmla="*/ 316124 f39 1"/>
                <a:gd name="f48" fmla="*/ 27988 f40 1"/>
                <a:gd name="f49" fmla="*/ 313999 f39 1"/>
                <a:gd name="f50" fmla="*/ 3249 f40 1"/>
                <a:gd name="f51" fmla="*/ 4498 f39 1"/>
                <a:gd name="f52" fmla="*/ 2249 f40 1"/>
                <a:gd name="f53" fmla="*/ 3124 f39 1"/>
                <a:gd name="f54" fmla="*/ 0 f40 1"/>
                <a:gd name="f55" fmla="*/ 0 f39 1"/>
                <a:gd name="f56" fmla="*/ 2624 f39 1"/>
                <a:gd name="f57" fmla="*/ 312875 f39 1"/>
                <a:gd name="f58" fmla="*/ 314250 f39 1"/>
                <a:gd name="f59" fmla="+- f41 0 f1"/>
                <a:gd name="f60" fmla="*/ f44 1 27989"/>
                <a:gd name="f61" fmla="*/ f45 1 316123"/>
                <a:gd name="f62" fmla="*/ f46 1 27989"/>
                <a:gd name="f63" fmla="*/ f47 1 316123"/>
                <a:gd name="f64" fmla="*/ f48 1 27989"/>
                <a:gd name="f65" fmla="*/ f49 1 316123"/>
                <a:gd name="f66" fmla="*/ f50 1 27989"/>
                <a:gd name="f67" fmla="*/ f51 1 316123"/>
                <a:gd name="f68" fmla="*/ f52 1 27989"/>
                <a:gd name="f69" fmla="*/ f53 1 316123"/>
                <a:gd name="f70" fmla="*/ f54 1 27989"/>
                <a:gd name="f71" fmla="*/ f55 1 316123"/>
                <a:gd name="f72" fmla="*/ f56 1 316123"/>
                <a:gd name="f73" fmla="*/ f57 1 316123"/>
                <a:gd name="f74" fmla="*/ f58 1 316123"/>
                <a:gd name="f75" fmla="*/ f35 1 f42"/>
                <a:gd name="f76" fmla="*/ f36 1 f42"/>
                <a:gd name="f77" fmla="*/ f35 1 f43"/>
                <a:gd name="f78" fmla="*/ f37 1 f43"/>
                <a:gd name="f79" fmla="*/ f60 1 f42"/>
                <a:gd name="f80" fmla="*/ f61 1 f43"/>
                <a:gd name="f81" fmla="*/ f62 1 f42"/>
                <a:gd name="f82" fmla="*/ f63 1 f43"/>
                <a:gd name="f83" fmla="*/ f64 1 f42"/>
                <a:gd name="f84" fmla="*/ f65 1 f43"/>
                <a:gd name="f85" fmla="*/ f66 1 f42"/>
                <a:gd name="f86" fmla="*/ f67 1 f43"/>
                <a:gd name="f87" fmla="*/ f68 1 f42"/>
                <a:gd name="f88" fmla="*/ f69 1 f43"/>
                <a:gd name="f89" fmla="*/ f70 1 f42"/>
                <a:gd name="f90" fmla="*/ f71 1 f43"/>
                <a:gd name="f91" fmla="*/ f72 1 f43"/>
                <a:gd name="f92" fmla="*/ f73 1 f43"/>
                <a:gd name="f93" fmla="*/ f74 1 f43"/>
                <a:gd name="f94" fmla="*/ f75 f33 1"/>
                <a:gd name="f95" fmla="*/ f76 f33 1"/>
                <a:gd name="f96" fmla="*/ f78 f34 1"/>
                <a:gd name="f97" fmla="*/ f77 f34 1"/>
                <a:gd name="f98" fmla="*/ f79 f33 1"/>
                <a:gd name="f99" fmla="*/ f80 f34 1"/>
                <a:gd name="f100" fmla="*/ f81 f33 1"/>
                <a:gd name="f101" fmla="*/ f82 f34 1"/>
                <a:gd name="f102" fmla="*/ f83 f33 1"/>
                <a:gd name="f103" fmla="*/ f84 f34 1"/>
                <a:gd name="f104" fmla="*/ f85 f33 1"/>
                <a:gd name="f105" fmla="*/ f86 f34 1"/>
                <a:gd name="f106" fmla="*/ f87 f33 1"/>
                <a:gd name="f107" fmla="*/ f88 f34 1"/>
                <a:gd name="f108" fmla="*/ f89 f33 1"/>
                <a:gd name="f109" fmla="*/ f90 f34 1"/>
                <a:gd name="f110" fmla="*/ f91 f34 1"/>
                <a:gd name="f111" fmla="*/ f92 f34 1"/>
                <a:gd name="f112" fmla="*/ f93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08" y="f109"/>
                </a:cxn>
                <a:cxn ang="f59">
                  <a:pos x="f108" y="f110"/>
                </a:cxn>
                <a:cxn ang="f59">
                  <a:pos x="f98" y="f111"/>
                </a:cxn>
                <a:cxn ang="f59">
                  <a:pos x="f98" y="f112"/>
                </a:cxn>
                <a:cxn ang="f59">
                  <a:pos x="f98" y="f99"/>
                </a:cxn>
              </a:cxnLst>
              <a:rect l="f94" t="f97" r="f95" b="f96"/>
              <a:pathLst>
                <a:path w="27989" h="31612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26"/>
                  </a:lnTo>
                  <a:lnTo>
                    <a:pt x="f8" y="f27"/>
                  </a:lnTo>
                  <a:lnTo>
                    <a:pt x="f8" y="f28"/>
                  </a:lnTo>
                  <a:cubicBezTo>
                    <a:pt x="f29" y="f30"/>
                    <a:pt x="f29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1" name="Freeform: Shape 1254">
              <a:extLst>
                <a:ext uri="{FF2B5EF4-FFF2-40B4-BE49-F238E27FC236}">
                  <a16:creationId xmlns:a16="http://schemas.microsoft.com/office/drawing/2014/main" id="{B9F1C60A-78EA-321C-C6A0-F9883E4BF9A8}"/>
                </a:ext>
              </a:extLst>
            </p:cNvPr>
            <p:cNvSpPr/>
            <p:nvPr/>
          </p:nvSpPr>
          <p:spPr>
            <a:xfrm>
              <a:off x="8656789" y="4855692"/>
              <a:ext cx="305619" cy="4379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5617"/>
                <a:gd name="f7" fmla="val 437950"/>
                <a:gd name="f8" fmla="val 5373"/>
                <a:gd name="f9" fmla="val 6248"/>
                <a:gd name="f10" fmla="val 1000"/>
                <a:gd name="f11" fmla="val 500"/>
                <a:gd name="f12" fmla="val 5248"/>
                <a:gd name="f13" fmla="val 302619"/>
                <a:gd name="f14" fmla="val 437951"/>
                <a:gd name="f15" fmla="val 305618"/>
                <a:gd name="f16" fmla="val 436201"/>
                <a:gd name="f17" fmla="val 5498"/>
                <a:gd name="f18" fmla="val 6373"/>
                <a:gd name="f19" fmla="+- 0 0 -90"/>
                <a:gd name="f20" fmla="*/ f3 1 305617"/>
                <a:gd name="f21" fmla="*/ f4 1 43795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05617"/>
                <a:gd name="f30" fmla="*/ f26 1 437950"/>
                <a:gd name="f31" fmla="*/ 5373 f27 1"/>
                <a:gd name="f32" fmla="*/ 6248 f26 1"/>
                <a:gd name="f33" fmla="*/ 1000 f27 1"/>
                <a:gd name="f34" fmla="*/ 0 f26 1"/>
                <a:gd name="f35" fmla="*/ 0 f27 1"/>
                <a:gd name="f36" fmla="*/ 500 f26 1"/>
                <a:gd name="f37" fmla="*/ 500 f27 1"/>
                <a:gd name="f38" fmla="*/ 5248 f26 1"/>
                <a:gd name="f39" fmla="*/ 302619 f27 1"/>
                <a:gd name="f40" fmla="*/ 437951 f26 1"/>
                <a:gd name="f41" fmla="*/ 305618 f27 1"/>
                <a:gd name="f42" fmla="*/ 436201 f26 1"/>
                <a:gd name="f43" fmla="*/ 5498 f27 1"/>
                <a:gd name="f44" fmla="*/ 6373 f26 1"/>
                <a:gd name="f45" fmla="+- f28 0 f1"/>
                <a:gd name="f46" fmla="*/ f31 1 305617"/>
                <a:gd name="f47" fmla="*/ f32 1 437950"/>
                <a:gd name="f48" fmla="*/ f33 1 305617"/>
                <a:gd name="f49" fmla="*/ f34 1 437950"/>
                <a:gd name="f50" fmla="*/ f35 1 305617"/>
                <a:gd name="f51" fmla="*/ f36 1 437950"/>
                <a:gd name="f52" fmla="*/ f37 1 305617"/>
                <a:gd name="f53" fmla="*/ f38 1 437950"/>
                <a:gd name="f54" fmla="*/ f39 1 305617"/>
                <a:gd name="f55" fmla="*/ f40 1 437950"/>
                <a:gd name="f56" fmla="*/ f41 1 305617"/>
                <a:gd name="f57" fmla="*/ f42 1 437950"/>
                <a:gd name="f58" fmla="*/ f43 1 305617"/>
                <a:gd name="f59" fmla="*/ f44 1 437950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29"/>
                <a:gd name="f67" fmla="*/ f49 1 f30"/>
                <a:gd name="f68" fmla="*/ f50 1 f29"/>
                <a:gd name="f69" fmla="*/ f51 1 f30"/>
                <a:gd name="f70" fmla="*/ f52 1 f29"/>
                <a:gd name="f71" fmla="*/ f53 1 f30"/>
                <a:gd name="f72" fmla="*/ f54 1 f29"/>
                <a:gd name="f73" fmla="*/ f55 1 f30"/>
                <a:gd name="f74" fmla="*/ f56 1 f29"/>
                <a:gd name="f75" fmla="*/ f57 1 f30"/>
                <a:gd name="f76" fmla="*/ f58 1 f29"/>
                <a:gd name="f77" fmla="*/ f59 1 f30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0 1"/>
                <a:gd name="f85" fmla="*/ f67 f21 1"/>
                <a:gd name="f86" fmla="*/ f68 f20 1"/>
                <a:gd name="f87" fmla="*/ f69 f21 1"/>
                <a:gd name="f88" fmla="*/ f70 f20 1"/>
                <a:gd name="f89" fmla="*/ f71 f21 1"/>
                <a:gd name="f90" fmla="*/ f72 f20 1"/>
                <a:gd name="f91" fmla="*/ f73 f21 1"/>
                <a:gd name="f92" fmla="*/ f74 f20 1"/>
                <a:gd name="f93" fmla="*/ f75 f21 1"/>
                <a:gd name="f94" fmla="*/ f76 f20 1"/>
                <a:gd name="f95" fmla="*/ f7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93"/>
                </a:cxn>
                <a:cxn ang="f45">
                  <a:pos x="f94" y="f95"/>
                </a:cxn>
                <a:cxn ang="f45">
                  <a:pos x="f82" y="f83"/>
                </a:cxn>
              </a:cxnLst>
              <a:rect l="f78" t="f81" r="f79" b="f80"/>
              <a:pathLst>
                <a:path w="305617" h="437950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2" name="Freeform: Shape 1255">
              <a:extLst>
                <a:ext uri="{FF2B5EF4-FFF2-40B4-BE49-F238E27FC236}">
                  <a16:creationId xmlns:a16="http://schemas.microsoft.com/office/drawing/2014/main" id="{EA450A46-6529-D3DF-4222-06943EBA6660}"/>
                </a:ext>
              </a:extLst>
            </p:cNvPr>
            <p:cNvSpPr/>
            <p:nvPr/>
          </p:nvSpPr>
          <p:spPr>
            <a:xfrm>
              <a:off x="6994885" y="3611569"/>
              <a:ext cx="313867" cy="166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3864"/>
                <a:gd name="f7" fmla="val 166558"/>
                <a:gd name="f8" fmla="val 152189"/>
                <a:gd name="f9" fmla="val 525"/>
                <a:gd name="f10" fmla="val 151802"/>
                <a:gd name="f11" fmla="val 1125"/>
                <a:gd name="f12" fmla="val 151502"/>
                <a:gd name="f13" fmla="val 1749"/>
                <a:gd name="f14" fmla="val 151315"/>
                <a:gd name="f15" fmla="val 5248"/>
                <a:gd name="f16" fmla="val 6747"/>
                <a:gd name="f17" fmla="val 151939"/>
                <a:gd name="f18" fmla="val 8371"/>
                <a:gd name="f19" fmla="val 152814"/>
                <a:gd name="f20" fmla="val 9871"/>
                <a:gd name="f21" fmla="val 154313"/>
                <a:gd name="f22" fmla="val 10221"/>
                <a:gd name="f23" fmla="val 154588"/>
                <a:gd name="f24" fmla="val 10520"/>
                <a:gd name="f25" fmla="val 154926"/>
                <a:gd name="f26" fmla="val 10745"/>
                <a:gd name="f27" fmla="val 155313"/>
                <a:gd name="f28" fmla="val 18117"/>
                <a:gd name="f29" fmla="val 166559"/>
                <a:gd name="f30" fmla="val 21866"/>
                <a:gd name="f31" fmla="val 311990"/>
                <a:gd name="f32" fmla="val 8622"/>
                <a:gd name="f33" fmla="val 310741"/>
                <a:gd name="f34" fmla="val 375"/>
                <a:gd name="f35" fmla="+- 0 0 -90"/>
                <a:gd name="f36" fmla="*/ f3 1 313864"/>
                <a:gd name="f37" fmla="*/ f4 1 166558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13864"/>
                <a:gd name="f46" fmla="*/ f42 1 166558"/>
                <a:gd name="f47" fmla="*/ 0 f43 1"/>
                <a:gd name="f48" fmla="*/ 152189 f42 1"/>
                <a:gd name="f49" fmla="*/ 1749 f43 1"/>
                <a:gd name="f50" fmla="*/ 151315 f42 1"/>
                <a:gd name="f51" fmla="*/ 5248 f43 1"/>
                <a:gd name="f52" fmla="*/ 6747 f43 1"/>
                <a:gd name="f53" fmla="*/ 151939 f42 1"/>
                <a:gd name="f54" fmla="*/ 8371 f43 1"/>
                <a:gd name="f55" fmla="*/ 152814 f42 1"/>
                <a:gd name="f56" fmla="*/ 9871 f43 1"/>
                <a:gd name="f57" fmla="*/ 154313 f42 1"/>
                <a:gd name="f58" fmla="*/ 10745 f43 1"/>
                <a:gd name="f59" fmla="*/ 155313 f42 1"/>
                <a:gd name="f60" fmla="*/ 18117 f43 1"/>
                <a:gd name="f61" fmla="*/ 166559 f42 1"/>
                <a:gd name="f62" fmla="*/ 313864 f43 1"/>
                <a:gd name="f63" fmla="*/ 21866 f42 1"/>
                <a:gd name="f64" fmla="*/ 311990 f43 1"/>
                <a:gd name="f65" fmla="*/ 8622 f42 1"/>
                <a:gd name="f66" fmla="*/ 310741 f43 1"/>
                <a:gd name="f67" fmla="*/ 0 f42 1"/>
                <a:gd name="f68" fmla="*/ 375 f43 1"/>
                <a:gd name="f69" fmla="+- f44 0 f1"/>
                <a:gd name="f70" fmla="*/ f47 1 313864"/>
                <a:gd name="f71" fmla="*/ f48 1 166558"/>
                <a:gd name="f72" fmla="*/ f49 1 313864"/>
                <a:gd name="f73" fmla="*/ f50 1 166558"/>
                <a:gd name="f74" fmla="*/ f51 1 313864"/>
                <a:gd name="f75" fmla="*/ f52 1 313864"/>
                <a:gd name="f76" fmla="*/ f53 1 166558"/>
                <a:gd name="f77" fmla="*/ f54 1 313864"/>
                <a:gd name="f78" fmla="*/ f55 1 166558"/>
                <a:gd name="f79" fmla="*/ f56 1 313864"/>
                <a:gd name="f80" fmla="*/ f57 1 166558"/>
                <a:gd name="f81" fmla="*/ f58 1 313864"/>
                <a:gd name="f82" fmla="*/ f59 1 166558"/>
                <a:gd name="f83" fmla="*/ f60 1 313864"/>
                <a:gd name="f84" fmla="*/ f61 1 166558"/>
                <a:gd name="f85" fmla="*/ f62 1 313864"/>
                <a:gd name="f86" fmla="*/ f63 1 166558"/>
                <a:gd name="f87" fmla="*/ f64 1 313864"/>
                <a:gd name="f88" fmla="*/ f65 1 166558"/>
                <a:gd name="f89" fmla="*/ f66 1 313864"/>
                <a:gd name="f90" fmla="*/ f67 1 166558"/>
                <a:gd name="f91" fmla="*/ f68 1 313864"/>
                <a:gd name="f92" fmla="*/ f38 1 f45"/>
                <a:gd name="f93" fmla="*/ f39 1 f45"/>
                <a:gd name="f94" fmla="*/ f38 1 f46"/>
                <a:gd name="f95" fmla="*/ f40 1 f46"/>
                <a:gd name="f96" fmla="*/ f70 1 f45"/>
                <a:gd name="f97" fmla="*/ f71 1 f46"/>
                <a:gd name="f98" fmla="*/ f72 1 f45"/>
                <a:gd name="f99" fmla="*/ f73 1 f46"/>
                <a:gd name="f100" fmla="*/ f74 1 f45"/>
                <a:gd name="f101" fmla="*/ f75 1 f45"/>
                <a:gd name="f102" fmla="*/ f76 1 f46"/>
                <a:gd name="f103" fmla="*/ f77 1 f45"/>
                <a:gd name="f104" fmla="*/ f78 1 f46"/>
                <a:gd name="f105" fmla="*/ f79 1 f45"/>
                <a:gd name="f106" fmla="*/ f80 1 f46"/>
                <a:gd name="f107" fmla="*/ f81 1 f45"/>
                <a:gd name="f108" fmla="*/ f82 1 f46"/>
                <a:gd name="f109" fmla="*/ f83 1 f45"/>
                <a:gd name="f110" fmla="*/ f84 1 f46"/>
                <a:gd name="f111" fmla="*/ f85 1 f45"/>
                <a:gd name="f112" fmla="*/ f86 1 f46"/>
                <a:gd name="f113" fmla="*/ f87 1 f45"/>
                <a:gd name="f114" fmla="*/ f88 1 f46"/>
                <a:gd name="f115" fmla="*/ f89 1 f45"/>
                <a:gd name="f116" fmla="*/ f90 1 f46"/>
                <a:gd name="f117" fmla="*/ f91 1 f45"/>
                <a:gd name="f118" fmla="*/ f92 f36 1"/>
                <a:gd name="f119" fmla="*/ f93 f36 1"/>
                <a:gd name="f120" fmla="*/ f95 f37 1"/>
                <a:gd name="f121" fmla="*/ f94 f37 1"/>
                <a:gd name="f122" fmla="*/ f96 f36 1"/>
                <a:gd name="f123" fmla="*/ f97 f37 1"/>
                <a:gd name="f124" fmla="*/ f98 f36 1"/>
                <a:gd name="f125" fmla="*/ f99 f37 1"/>
                <a:gd name="f126" fmla="*/ f100 f36 1"/>
                <a:gd name="f127" fmla="*/ f101 f36 1"/>
                <a:gd name="f128" fmla="*/ f102 f37 1"/>
                <a:gd name="f129" fmla="*/ f103 f36 1"/>
                <a:gd name="f130" fmla="*/ f104 f37 1"/>
                <a:gd name="f131" fmla="*/ f105 f36 1"/>
                <a:gd name="f132" fmla="*/ f106 f37 1"/>
                <a:gd name="f133" fmla="*/ f107 f36 1"/>
                <a:gd name="f134" fmla="*/ f108 f37 1"/>
                <a:gd name="f135" fmla="*/ f109 f36 1"/>
                <a:gd name="f136" fmla="*/ f110 f37 1"/>
                <a:gd name="f137" fmla="*/ f111 f36 1"/>
                <a:gd name="f138" fmla="*/ f112 f37 1"/>
                <a:gd name="f139" fmla="*/ f113 f36 1"/>
                <a:gd name="f140" fmla="*/ f114 f37 1"/>
                <a:gd name="f141" fmla="*/ f115 f36 1"/>
                <a:gd name="f142" fmla="*/ f116 f37 1"/>
                <a:gd name="f143" fmla="*/ f11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22" y="f123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6" y="f125"/>
                </a:cxn>
                <a:cxn ang="f69">
                  <a:pos x="f127" y="f128"/>
                </a:cxn>
                <a:cxn ang="f69">
                  <a:pos x="f129" y="f130"/>
                </a:cxn>
                <a:cxn ang="f69">
                  <a:pos x="f131" y="f132"/>
                </a:cxn>
                <a:cxn ang="f69">
                  <a:pos x="f133" y="f134"/>
                </a:cxn>
                <a:cxn ang="f69">
                  <a:pos x="f135" y="f136"/>
                </a:cxn>
                <a:cxn ang="f69">
                  <a:pos x="f137" y="f138"/>
                </a:cxn>
                <a:cxn ang="f69">
                  <a:pos x="f139" y="f140"/>
                </a:cxn>
                <a:cxn ang="f69">
                  <a:pos x="f141" y="f142"/>
                </a:cxn>
                <a:cxn ang="f69">
                  <a:pos x="f143" y="f128"/>
                </a:cxn>
                <a:cxn ang="f69">
                  <a:pos x="f122" y="f123"/>
                </a:cxn>
              </a:cxnLst>
              <a:rect l="f118" t="f121" r="f119" b="f120"/>
              <a:pathLst>
                <a:path w="313864" h="166558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15" y="f14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6" y="f30"/>
                  </a:lnTo>
                  <a:lnTo>
                    <a:pt x="f31" y="f32"/>
                  </a:lnTo>
                  <a:lnTo>
                    <a:pt x="f33" y="f5"/>
                  </a:lnTo>
                  <a:lnTo>
                    <a:pt x="f34" y="f17"/>
                  </a:lnTo>
                  <a:cubicBezTo>
                    <a:pt x="f34" y="f17"/>
                    <a:pt x="f34" y="f1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3" name="Freeform: Shape 1256">
              <a:extLst>
                <a:ext uri="{FF2B5EF4-FFF2-40B4-BE49-F238E27FC236}">
                  <a16:creationId xmlns:a16="http://schemas.microsoft.com/office/drawing/2014/main" id="{1E4F7044-EBA3-A526-936B-3881DF62F600}"/>
                </a:ext>
              </a:extLst>
            </p:cNvPr>
            <p:cNvSpPr/>
            <p:nvPr/>
          </p:nvSpPr>
          <p:spPr>
            <a:xfrm>
              <a:off x="6992261" y="3765133"/>
              <a:ext cx="996" cy="1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9"/>
                <a:gd name="f7" fmla="val 1249"/>
                <a:gd name="f8" fmla="val 1000"/>
                <a:gd name="f9" fmla="val 600"/>
                <a:gd name="f10" fmla="val 363"/>
                <a:gd name="f11" fmla="val 262"/>
                <a:gd name="f12" fmla="val 775"/>
                <a:gd name="f13" fmla="val 1250"/>
                <a:gd name="f14" fmla="val 750"/>
                <a:gd name="f15" fmla="val 125"/>
                <a:gd name="f16" fmla="+- 0 0 -90"/>
                <a:gd name="f17" fmla="*/ f3 1 999"/>
                <a:gd name="f18" fmla="*/ f4 1 124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999"/>
                <a:gd name="f27" fmla="*/ f23 1 1249"/>
                <a:gd name="f28" fmla="*/ 1000 f24 1"/>
                <a:gd name="f29" fmla="*/ 0 f23 1"/>
                <a:gd name="f30" fmla="*/ 0 f24 1"/>
                <a:gd name="f31" fmla="*/ 1250 f23 1"/>
                <a:gd name="f32" fmla="+- f25 0 f1"/>
                <a:gd name="f33" fmla="*/ f28 1 999"/>
                <a:gd name="f34" fmla="*/ f29 1 1249"/>
                <a:gd name="f35" fmla="*/ f30 1 999"/>
                <a:gd name="f36" fmla="*/ f31 1 1249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6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7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49" y="f50"/>
                </a:cxn>
              </a:cxnLst>
              <a:rect l="f45" t="f48" r="f46" b="f47"/>
              <a:pathLst>
                <a:path w="999" h="1249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3"/>
                  </a:lnTo>
                  <a:cubicBezTo>
                    <a:pt x="f5" y="f13"/>
                    <a:pt x="f14" y="f1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4" name="Freeform: Shape 1257">
              <a:extLst>
                <a:ext uri="{FF2B5EF4-FFF2-40B4-BE49-F238E27FC236}">
                  <a16:creationId xmlns:a16="http://schemas.microsoft.com/office/drawing/2014/main" id="{4153CFEE-DB64-334D-266E-43486FD899DC}"/>
                </a:ext>
              </a:extLst>
            </p:cNvPr>
            <p:cNvSpPr/>
            <p:nvPr/>
          </p:nvSpPr>
          <p:spPr>
            <a:xfrm>
              <a:off x="6989966" y="3772878"/>
              <a:ext cx="45" cy="1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1249"/>
                <a:gd name="f8" fmla="val 47"/>
                <a:gd name="f9" fmla="val 1250"/>
                <a:gd name="f10" fmla="val -16"/>
                <a:gd name="f11" fmla="val 837"/>
                <a:gd name="f12" fmla="val 413"/>
                <a:gd name="f13" fmla="val 9"/>
                <a:gd name="f14" fmla="+- 0 0 -90"/>
                <a:gd name="f15" fmla="*/ f3 1 46"/>
                <a:gd name="f16" fmla="*/ f4 1 124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6"/>
                <a:gd name="f25" fmla="*/ f21 1 1249"/>
                <a:gd name="f26" fmla="*/ 47 f22 1"/>
                <a:gd name="f27" fmla="*/ 1250 f21 1"/>
                <a:gd name="f28" fmla="*/ 0 f21 1"/>
                <a:gd name="f29" fmla="+- f23 0 f1"/>
                <a:gd name="f30" fmla="*/ f26 1 46"/>
                <a:gd name="f31" fmla="*/ f27 1 1249"/>
                <a:gd name="f32" fmla="*/ f28 1 1249"/>
                <a:gd name="f33" fmla="*/ f17 1 f24"/>
                <a:gd name="f34" fmla="*/ f18 1 f24"/>
                <a:gd name="f35" fmla="*/ f17 1 f25"/>
                <a:gd name="f36" fmla="*/ f19 1 f25"/>
                <a:gd name="f37" fmla="*/ f30 1 f24"/>
                <a:gd name="f38" fmla="*/ f31 1 f25"/>
                <a:gd name="f39" fmla="*/ f32 1 f25"/>
                <a:gd name="f40" fmla="*/ f33 f15 1"/>
                <a:gd name="f41" fmla="*/ f34 f15 1"/>
                <a:gd name="f42" fmla="*/ f36 f16 1"/>
                <a:gd name="f43" fmla="*/ f35 f16 1"/>
                <a:gd name="f44" fmla="*/ f37 f15 1"/>
                <a:gd name="f45" fmla="*/ f38 f16 1"/>
                <a:gd name="f46" fmla="*/ f3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4" y="f45"/>
                </a:cxn>
                <a:cxn ang="f29">
                  <a:pos x="f44" y="f45"/>
                </a:cxn>
                <a:cxn ang="f29">
                  <a:pos x="f44" y="f46"/>
                </a:cxn>
                <a:cxn ang="f29">
                  <a:pos x="f44" y="f45"/>
                </a:cxn>
              </a:cxnLst>
              <a:rect l="f40" t="f43" r="f41" b="f42"/>
              <a:pathLst>
                <a:path w="46" h="124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ubicBezTo>
                    <a:pt x="f13" y="f12"/>
                    <a:pt x="f13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5" name="Freeform: Shape 1258">
              <a:extLst>
                <a:ext uri="{FF2B5EF4-FFF2-40B4-BE49-F238E27FC236}">
                  <a16:creationId xmlns:a16="http://schemas.microsoft.com/office/drawing/2014/main" id="{EE5123DD-A9D5-0912-A6DD-33D411F4D79C}"/>
                </a:ext>
              </a:extLst>
            </p:cNvPr>
            <p:cNvSpPr/>
            <p:nvPr/>
          </p:nvSpPr>
          <p:spPr>
            <a:xfrm>
              <a:off x="6991063" y="3768379"/>
              <a:ext cx="73" cy="1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"/>
                <a:gd name="f7" fmla="val 1499"/>
                <a:gd name="f8" fmla="val 75"/>
                <a:gd name="f9" fmla="val 25"/>
                <a:gd name="f10" fmla="val 500"/>
                <a:gd name="f11" fmla="val 999"/>
                <a:gd name="f12" fmla="val -25"/>
                <a:gd name="f13" fmla="+- 0 0 -90"/>
                <a:gd name="f14" fmla="*/ f3 1 74"/>
                <a:gd name="f15" fmla="*/ f4 1 149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4"/>
                <a:gd name="f24" fmla="*/ f20 1 1499"/>
                <a:gd name="f25" fmla="*/ 75 f21 1"/>
                <a:gd name="f26" fmla="*/ 0 f20 1"/>
                <a:gd name="f27" fmla="*/ 1499 f20 1"/>
                <a:gd name="f28" fmla="+- f22 0 f1"/>
                <a:gd name="f29" fmla="*/ f25 1 74"/>
                <a:gd name="f30" fmla="*/ f26 1 1499"/>
                <a:gd name="f31" fmla="*/ f27 1 1499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74" h="1499">
                  <a:moveTo>
                    <a:pt x="f8" y="f5"/>
                  </a:moveTo>
                  <a:cubicBezTo>
                    <a:pt x="f9" y="f10"/>
                    <a:pt x="f9" y="f11"/>
                    <a:pt x="f8" y="f7"/>
                  </a:cubicBezTo>
                  <a:cubicBezTo>
                    <a:pt x="f8" y="f7"/>
                    <a:pt x="f8" y="f7"/>
                    <a:pt x="f8" y="f7"/>
                  </a:cubicBezTo>
                  <a:cubicBezTo>
                    <a:pt x="f12" y="f11"/>
                    <a:pt x="f12" y="f1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6" name="Freeform: Shape 1259">
              <a:extLst>
                <a:ext uri="{FF2B5EF4-FFF2-40B4-BE49-F238E27FC236}">
                  <a16:creationId xmlns:a16="http://schemas.microsoft.com/office/drawing/2014/main" id="{F78EEADA-3F9C-4CED-D092-358D06975E8F}"/>
                </a:ext>
              </a:extLst>
            </p:cNvPr>
            <p:cNvSpPr/>
            <p:nvPr/>
          </p:nvSpPr>
          <p:spPr>
            <a:xfrm>
              <a:off x="10038694" y="4124995"/>
              <a:ext cx="12490" cy="9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986"/>
                <a:gd name="f8" fmla="val 237"/>
                <a:gd name="f9" fmla="val -513"/>
                <a:gd name="f10" fmla="val 736"/>
                <a:gd name="f11" fmla="+- 0 0 -90"/>
                <a:gd name="f12" fmla="*/ f3 1 12494"/>
                <a:gd name="f13" fmla="*/ f4 1 98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494"/>
                <a:gd name="f22" fmla="*/ f18 1 986"/>
                <a:gd name="f23" fmla="*/ 0 f19 1"/>
                <a:gd name="f24" fmla="*/ 986 f18 1"/>
                <a:gd name="f25" fmla="*/ 237 f18 1"/>
                <a:gd name="f26" fmla="+- f20 0 f1"/>
                <a:gd name="f27" fmla="*/ f23 1 12494"/>
                <a:gd name="f28" fmla="*/ f24 1 986"/>
                <a:gd name="f29" fmla="*/ f25 1 986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12494" h="986">
                  <a:moveTo>
                    <a:pt x="f5" y="f7"/>
                  </a:moveTo>
                  <a:lnTo>
                    <a:pt x="f5" y="f7"/>
                  </a:lnTo>
                  <a:cubicBezTo>
                    <a:pt x="f5" y="f7"/>
                    <a:pt x="f5" y="f7"/>
                    <a:pt x="f5" y="f8"/>
                  </a:cubicBezTo>
                  <a:cubicBezTo>
                    <a:pt x="f5" y="f9"/>
                    <a:pt x="f5" y="f10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7" name="Freeform: Shape 1260">
              <a:extLst>
                <a:ext uri="{FF2B5EF4-FFF2-40B4-BE49-F238E27FC236}">
                  <a16:creationId xmlns:a16="http://schemas.microsoft.com/office/drawing/2014/main" id="{49C84B44-E7DB-62D5-6052-F9CF7702960E}"/>
                </a:ext>
              </a:extLst>
            </p:cNvPr>
            <p:cNvSpPr/>
            <p:nvPr/>
          </p:nvSpPr>
          <p:spPr>
            <a:xfrm>
              <a:off x="10037688" y="4126111"/>
              <a:ext cx="18873" cy="1258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877"/>
                <a:gd name="f7" fmla="val 125824"/>
                <a:gd name="f8" fmla="val 18742"/>
                <a:gd name="f9" fmla="val 13869"/>
                <a:gd name="f10" fmla="val 14618"/>
                <a:gd name="f11" fmla="val 8871"/>
                <a:gd name="f12" fmla="val 13244"/>
                <a:gd name="f13" fmla="val 9621"/>
                <a:gd name="f14" fmla="val 9271"/>
                <a:gd name="f15" fmla="val 11995"/>
                <a:gd name="f16" fmla="val 4136"/>
                <a:gd name="f17" fmla="val 10696"/>
                <a:gd name="f18" fmla="val 1762"/>
                <a:gd name="f19" fmla="val 6735"/>
                <a:gd name="f20" fmla="val 1287"/>
                <a:gd name="f21" fmla="val 5923"/>
                <a:gd name="f22" fmla="val 937"/>
                <a:gd name="f23" fmla="val 5048"/>
                <a:gd name="f24" fmla="val 750"/>
                <a:gd name="f25" fmla="val 4123"/>
                <a:gd name="f26" fmla="val 250"/>
                <a:gd name="f27" fmla="val 2811"/>
                <a:gd name="f28" fmla="val 1412"/>
                <a:gd name="f29" fmla="val 999"/>
                <a:gd name="f30" fmla="val 115079"/>
                <a:gd name="f31" fmla="val 500"/>
                <a:gd name="f32" fmla="val 120502"/>
                <a:gd name="f33" fmla="val 4485"/>
                <a:gd name="f34" fmla="val 125312"/>
                <a:gd name="f35" fmla="val 9920"/>
                <a:gd name="f36" fmla="val 125812"/>
                <a:gd name="f37" fmla="val 9946"/>
                <a:gd name="f38" fmla="val 125825"/>
                <a:gd name="f39" fmla="val 9970"/>
                <a:gd name="f40" fmla="val 9996"/>
                <a:gd name="f41" fmla="val 12394"/>
                <a:gd name="f42" fmla="val 125725"/>
                <a:gd name="f43" fmla="val 14631"/>
                <a:gd name="f44" fmla="val 124588"/>
                <a:gd name="f45" fmla="val 16118"/>
                <a:gd name="f46" fmla="val 122701"/>
                <a:gd name="f47" fmla="val 18004"/>
                <a:gd name="f48" fmla="val 120527"/>
                <a:gd name="f49" fmla="val 18992"/>
                <a:gd name="f50" fmla="val 117703"/>
                <a:gd name="f51" fmla="val 18867"/>
                <a:gd name="f52" fmla="val 114829"/>
                <a:gd name="f53" fmla="+- 0 0 -90"/>
                <a:gd name="f54" fmla="*/ f3 1 18877"/>
                <a:gd name="f55" fmla="*/ f4 1 125824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8877"/>
                <a:gd name="f64" fmla="*/ f60 1 125824"/>
                <a:gd name="f65" fmla="*/ 18742 f61 1"/>
                <a:gd name="f66" fmla="*/ 13869 f60 1"/>
                <a:gd name="f67" fmla="*/ 14618 f61 1"/>
                <a:gd name="f68" fmla="*/ 8871 f60 1"/>
                <a:gd name="f69" fmla="*/ 13244 f61 1"/>
                <a:gd name="f70" fmla="*/ 9621 f60 1"/>
                <a:gd name="f71" fmla="*/ 1762 f61 1"/>
                <a:gd name="f72" fmla="*/ 6735 f60 1"/>
                <a:gd name="f73" fmla="*/ 750 f61 1"/>
                <a:gd name="f74" fmla="*/ 4123 f60 1"/>
                <a:gd name="f75" fmla="*/ 0 f61 1"/>
                <a:gd name="f76" fmla="*/ 0 f60 1"/>
                <a:gd name="f77" fmla="*/ 999 f61 1"/>
                <a:gd name="f78" fmla="*/ 115079 f60 1"/>
                <a:gd name="f79" fmla="*/ 9920 f61 1"/>
                <a:gd name="f80" fmla="*/ 125812 f60 1"/>
                <a:gd name="f81" fmla="*/ 9996 f61 1"/>
                <a:gd name="f82" fmla="*/ 125825 f60 1"/>
                <a:gd name="f83" fmla="*/ 16118 f61 1"/>
                <a:gd name="f84" fmla="*/ 122701 f60 1"/>
                <a:gd name="f85" fmla="*/ 18867 f61 1"/>
                <a:gd name="f86" fmla="*/ 114829 f60 1"/>
                <a:gd name="f87" fmla="+- f62 0 f1"/>
                <a:gd name="f88" fmla="*/ f65 1 18877"/>
                <a:gd name="f89" fmla="*/ f66 1 125824"/>
                <a:gd name="f90" fmla="*/ f67 1 18877"/>
                <a:gd name="f91" fmla="*/ f68 1 125824"/>
                <a:gd name="f92" fmla="*/ f69 1 18877"/>
                <a:gd name="f93" fmla="*/ f70 1 125824"/>
                <a:gd name="f94" fmla="*/ f71 1 18877"/>
                <a:gd name="f95" fmla="*/ f72 1 125824"/>
                <a:gd name="f96" fmla="*/ f73 1 18877"/>
                <a:gd name="f97" fmla="*/ f74 1 125824"/>
                <a:gd name="f98" fmla="*/ f75 1 18877"/>
                <a:gd name="f99" fmla="*/ f76 1 125824"/>
                <a:gd name="f100" fmla="*/ f77 1 18877"/>
                <a:gd name="f101" fmla="*/ f78 1 125824"/>
                <a:gd name="f102" fmla="*/ f79 1 18877"/>
                <a:gd name="f103" fmla="*/ f80 1 125824"/>
                <a:gd name="f104" fmla="*/ f81 1 18877"/>
                <a:gd name="f105" fmla="*/ f82 1 125824"/>
                <a:gd name="f106" fmla="*/ f83 1 18877"/>
                <a:gd name="f107" fmla="*/ f84 1 125824"/>
                <a:gd name="f108" fmla="*/ f85 1 18877"/>
                <a:gd name="f109" fmla="*/ f86 1 125824"/>
                <a:gd name="f110" fmla="*/ f56 1 f63"/>
                <a:gd name="f111" fmla="*/ f57 1 f63"/>
                <a:gd name="f112" fmla="*/ f56 1 f64"/>
                <a:gd name="f113" fmla="*/ f58 1 f64"/>
                <a:gd name="f114" fmla="*/ f88 1 f63"/>
                <a:gd name="f115" fmla="*/ f89 1 f64"/>
                <a:gd name="f116" fmla="*/ f90 1 f63"/>
                <a:gd name="f117" fmla="*/ f91 1 f64"/>
                <a:gd name="f118" fmla="*/ f92 1 f63"/>
                <a:gd name="f119" fmla="*/ f93 1 f64"/>
                <a:gd name="f120" fmla="*/ f94 1 f63"/>
                <a:gd name="f121" fmla="*/ f95 1 f64"/>
                <a:gd name="f122" fmla="*/ f96 1 f63"/>
                <a:gd name="f123" fmla="*/ f97 1 f64"/>
                <a:gd name="f124" fmla="*/ f98 1 f63"/>
                <a:gd name="f125" fmla="*/ f99 1 f64"/>
                <a:gd name="f126" fmla="*/ f100 1 f63"/>
                <a:gd name="f127" fmla="*/ f101 1 f64"/>
                <a:gd name="f128" fmla="*/ f102 1 f63"/>
                <a:gd name="f129" fmla="*/ f103 1 f64"/>
                <a:gd name="f130" fmla="*/ f104 1 f63"/>
                <a:gd name="f131" fmla="*/ f105 1 f64"/>
                <a:gd name="f132" fmla="*/ f106 1 f63"/>
                <a:gd name="f133" fmla="*/ f107 1 f64"/>
                <a:gd name="f134" fmla="*/ f108 1 f63"/>
                <a:gd name="f135" fmla="*/ f109 1 f64"/>
                <a:gd name="f136" fmla="*/ f110 f54 1"/>
                <a:gd name="f137" fmla="*/ f111 f54 1"/>
                <a:gd name="f138" fmla="*/ f113 f55 1"/>
                <a:gd name="f139" fmla="*/ f112 f55 1"/>
                <a:gd name="f140" fmla="*/ f114 f54 1"/>
                <a:gd name="f141" fmla="*/ f115 f55 1"/>
                <a:gd name="f142" fmla="*/ f116 f54 1"/>
                <a:gd name="f143" fmla="*/ f117 f55 1"/>
                <a:gd name="f144" fmla="*/ f118 f54 1"/>
                <a:gd name="f145" fmla="*/ f119 f55 1"/>
                <a:gd name="f146" fmla="*/ f120 f54 1"/>
                <a:gd name="f147" fmla="*/ f121 f55 1"/>
                <a:gd name="f148" fmla="*/ f122 f54 1"/>
                <a:gd name="f149" fmla="*/ f123 f55 1"/>
                <a:gd name="f150" fmla="*/ f124 f54 1"/>
                <a:gd name="f151" fmla="*/ f125 f55 1"/>
                <a:gd name="f152" fmla="*/ f126 f54 1"/>
                <a:gd name="f153" fmla="*/ f127 f55 1"/>
                <a:gd name="f154" fmla="*/ f128 f54 1"/>
                <a:gd name="f155" fmla="*/ f129 f55 1"/>
                <a:gd name="f156" fmla="*/ f130 f54 1"/>
                <a:gd name="f157" fmla="*/ f131 f55 1"/>
                <a:gd name="f158" fmla="*/ f132 f54 1"/>
                <a:gd name="f159" fmla="*/ f133 f55 1"/>
                <a:gd name="f160" fmla="*/ f134 f54 1"/>
                <a:gd name="f161" fmla="*/ f135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0" y="f141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8" y="f159"/>
                </a:cxn>
                <a:cxn ang="f87">
                  <a:pos x="f160" y="f161"/>
                </a:cxn>
              </a:cxnLst>
              <a:rect l="f136" t="f139" r="f137" b="f138"/>
              <a:pathLst>
                <a:path w="18877" h="125824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5" y="f28"/>
                    <a:pt x="f5" y="f5"/>
                  </a:cubicBez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38"/>
                    <a:pt x="f40" y="f38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8" name="Freeform: Shape 1261">
              <a:extLst>
                <a:ext uri="{FF2B5EF4-FFF2-40B4-BE49-F238E27FC236}">
                  <a16:creationId xmlns:a16="http://schemas.microsoft.com/office/drawing/2014/main" id="{86D14F47-78CD-84EF-F4E7-66AE4BA7F8AF}"/>
                </a:ext>
              </a:extLst>
            </p:cNvPr>
            <p:cNvSpPr/>
            <p:nvPr/>
          </p:nvSpPr>
          <p:spPr>
            <a:xfrm>
              <a:off x="10055437" y="4132859"/>
              <a:ext cx="877" cy="1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499"/>
                <a:gd name="f8" fmla="val 875"/>
                <a:gd name="f9" fmla="val 375"/>
                <a:gd name="f10" fmla="+- 0 0 -90"/>
                <a:gd name="f11" fmla="*/ f3 1 874"/>
                <a:gd name="f12" fmla="*/ f4 1 149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874"/>
                <a:gd name="f21" fmla="*/ f17 1 1499"/>
                <a:gd name="f22" fmla="*/ 875 f18 1"/>
                <a:gd name="f23" fmla="*/ 0 f17 1"/>
                <a:gd name="f24" fmla="*/ 0 f18 1"/>
                <a:gd name="f25" fmla="*/ 375 f17 1"/>
                <a:gd name="f26" fmla="*/ 1499 f17 1"/>
                <a:gd name="f27" fmla="+- f19 0 f1"/>
                <a:gd name="f28" fmla="*/ f22 1 874"/>
                <a:gd name="f29" fmla="*/ f23 1 1499"/>
                <a:gd name="f30" fmla="*/ f24 1 874"/>
                <a:gd name="f31" fmla="*/ f25 1 1499"/>
                <a:gd name="f32" fmla="*/ f26 1 149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874" h="1499">
                  <a:moveTo>
                    <a:pt x="f8" y="f5"/>
                  </a:moveTo>
                  <a:lnTo>
                    <a:pt x="f5" y="f9"/>
                  </a:lnTo>
                  <a:lnTo>
                    <a:pt x="f8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9" name="Freeform: Shape 1262">
              <a:extLst>
                <a:ext uri="{FF2B5EF4-FFF2-40B4-BE49-F238E27FC236}">
                  <a16:creationId xmlns:a16="http://schemas.microsoft.com/office/drawing/2014/main" id="{12C17C95-37D3-27B0-DB6E-FFA400969CDD}"/>
                </a:ext>
              </a:extLst>
            </p:cNvPr>
            <p:cNvSpPr/>
            <p:nvPr/>
          </p:nvSpPr>
          <p:spPr>
            <a:xfrm>
              <a:off x="11374486" y="2932215"/>
              <a:ext cx="48106" cy="412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104"/>
                <a:gd name="f7" fmla="val 41233"/>
                <a:gd name="f8" fmla="val 13619"/>
                <a:gd name="f9" fmla="val 35236"/>
                <a:gd name="f10" fmla="val 41234"/>
                <a:gd name="f11" fmla="val 22991"/>
                <a:gd name="f12" fmla="val 43731"/>
                <a:gd name="f13" fmla="val 18368"/>
                <a:gd name="f14" fmla="val 39982"/>
                <a:gd name="f15" fmla="val 14019"/>
                <a:gd name="f16" fmla="val 39670"/>
                <a:gd name="f17" fmla="val 7685"/>
                <a:gd name="f18" fmla="val 42981"/>
                <a:gd name="f19" fmla="val 2999"/>
                <a:gd name="f20" fmla="val 44081"/>
                <a:gd name="f21" fmla="val 1549"/>
                <a:gd name="f22" fmla="val 45605"/>
                <a:gd name="f23" fmla="val 500"/>
                <a:gd name="f24" fmla="val 47355"/>
                <a:gd name="f25" fmla="val 46105"/>
                <a:gd name="f26" fmla="val 1124"/>
                <a:gd name="f27" fmla="val 23990"/>
                <a:gd name="f28" fmla="val 24740"/>
                <a:gd name="f29" fmla="val 24990"/>
                <a:gd name="f30" fmla="val 1499"/>
                <a:gd name="f31" fmla="val 23715"/>
                <a:gd name="f32" fmla="val 3411"/>
                <a:gd name="f33" fmla="val 23053"/>
                <a:gd name="f34" fmla="val 5373"/>
                <a:gd name="f35" fmla="val 23116"/>
                <a:gd name="f36" fmla="val 10995"/>
                <a:gd name="f37" fmla="val 24190"/>
                <a:gd name="f38" fmla="val 14681"/>
                <a:gd name="f39" fmla="val 29613"/>
                <a:gd name="f40" fmla="+- 0 0 -90"/>
                <a:gd name="f41" fmla="*/ f3 1 48104"/>
                <a:gd name="f42" fmla="*/ f4 1 41233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48104"/>
                <a:gd name="f51" fmla="*/ f47 1 41233"/>
                <a:gd name="f52" fmla="*/ 13619 f48 1"/>
                <a:gd name="f53" fmla="*/ 35236 f47 1"/>
                <a:gd name="f54" fmla="*/ 41234 f47 1"/>
                <a:gd name="f55" fmla="*/ 48104 f48 1"/>
                <a:gd name="f56" fmla="*/ 22991 f47 1"/>
                <a:gd name="f57" fmla="*/ 43731 f48 1"/>
                <a:gd name="f58" fmla="*/ 18368 f47 1"/>
                <a:gd name="f59" fmla="*/ 42981 f48 1"/>
                <a:gd name="f60" fmla="*/ 2999 f47 1"/>
                <a:gd name="f61" fmla="*/ 47355 f48 1"/>
                <a:gd name="f62" fmla="*/ 0 f47 1"/>
                <a:gd name="f63" fmla="*/ 46105 f48 1"/>
                <a:gd name="f64" fmla="*/ 1124 f48 1"/>
                <a:gd name="f65" fmla="*/ 23990 f47 1"/>
                <a:gd name="f66" fmla="*/ 0 f48 1"/>
                <a:gd name="f67" fmla="*/ 24990 f47 1"/>
                <a:gd name="f68" fmla="*/ 5373 f48 1"/>
                <a:gd name="f69" fmla="*/ 23116 f47 1"/>
                <a:gd name="f70" fmla="+- f49 0 f1"/>
                <a:gd name="f71" fmla="*/ f52 1 48104"/>
                <a:gd name="f72" fmla="*/ f53 1 41233"/>
                <a:gd name="f73" fmla="*/ f54 1 41233"/>
                <a:gd name="f74" fmla="*/ f55 1 48104"/>
                <a:gd name="f75" fmla="*/ f56 1 41233"/>
                <a:gd name="f76" fmla="*/ f57 1 48104"/>
                <a:gd name="f77" fmla="*/ f58 1 41233"/>
                <a:gd name="f78" fmla="*/ f59 1 48104"/>
                <a:gd name="f79" fmla="*/ f60 1 41233"/>
                <a:gd name="f80" fmla="*/ f61 1 48104"/>
                <a:gd name="f81" fmla="*/ f62 1 41233"/>
                <a:gd name="f82" fmla="*/ f63 1 48104"/>
                <a:gd name="f83" fmla="*/ f64 1 48104"/>
                <a:gd name="f84" fmla="*/ f65 1 41233"/>
                <a:gd name="f85" fmla="*/ f66 1 48104"/>
                <a:gd name="f86" fmla="*/ f67 1 41233"/>
                <a:gd name="f87" fmla="*/ f68 1 48104"/>
                <a:gd name="f88" fmla="*/ f69 1 41233"/>
                <a:gd name="f89" fmla="*/ f43 1 f50"/>
                <a:gd name="f90" fmla="*/ f44 1 f50"/>
                <a:gd name="f91" fmla="*/ f43 1 f51"/>
                <a:gd name="f92" fmla="*/ f45 1 f51"/>
                <a:gd name="f93" fmla="*/ f71 1 f50"/>
                <a:gd name="f94" fmla="*/ f72 1 f51"/>
                <a:gd name="f95" fmla="*/ f73 1 f51"/>
                <a:gd name="f96" fmla="*/ f74 1 f50"/>
                <a:gd name="f97" fmla="*/ f75 1 f51"/>
                <a:gd name="f98" fmla="*/ f76 1 f50"/>
                <a:gd name="f99" fmla="*/ f77 1 f51"/>
                <a:gd name="f100" fmla="*/ f78 1 f50"/>
                <a:gd name="f101" fmla="*/ f79 1 f51"/>
                <a:gd name="f102" fmla="*/ f80 1 f50"/>
                <a:gd name="f103" fmla="*/ f81 1 f51"/>
                <a:gd name="f104" fmla="*/ f82 1 f50"/>
                <a:gd name="f105" fmla="*/ f83 1 f50"/>
                <a:gd name="f106" fmla="*/ f84 1 f51"/>
                <a:gd name="f107" fmla="*/ f85 1 f50"/>
                <a:gd name="f108" fmla="*/ f86 1 f51"/>
                <a:gd name="f109" fmla="*/ f87 1 f50"/>
                <a:gd name="f110" fmla="*/ f88 1 f51"/>
                <a:gd name="f111" fmla="*/ f89 f41 1"/>
                <a:gd name="f112" fmla="*/ f90 f41 1"/>
                <a:gd name="f113" fmla="*/ f92 f42 1"/>
                <a:gd name="f114" fmla="*/ f91 f42 1"/>
                <a:gd name="f115" fmla="*/ f93 f41 1"/>
                <a:gd name="f116" fmla="*/ f94 f42 1"/>
                <a:gd name="f117" fmla="*/ f95 f42 1"/>
                <a:gd name="f118" fmla="*/ f96 f41 1"/>
                <a:gd name="f119" fmla="*/ f97 f42 1"/>
                <a:gd name="f120" fmla="*/ f98 f41 1"/>
                <a:gd name="f121" fmla="*/ f99 f42 1"/>
                <a:gd name="f122" fmla="*/ f100 f41 1"/>
                <a:gd name="f123" fmla="*/ f101 f42 1"/>
                <a:gd name="f124" fmla="*/ f102 f41 1"/>
                <a:gd name="f125" fmla="*/ f103 f42 1"/>
                <a:gd name="f126" fmla="*/ f104 f41 1"/>
                <a:gd name="f127" fmla="*/ f105 f41 1"/>
                <a:gd name="f128" fmla="*/ f106 f42 1"/>
                <a:gd name="f129" fmla="*/ f107 f41 1"/>
                <a:gd name="f130" fmla="*/ f108 f42 1"/>
                <a:gd name="f131" fmla="*/ f109 f41 1"/>
                <a:gd name="f132" fmla="*/ f110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5" y="f116"/>
                </a:cxn>
                <a:cxn ang="f70">
                  <a:pos x="f115" y="f117"/>
                </a:cxn>
                <a:cxn ang="f70">
                  <a:pos x="f115" y="f117"/>
                </a:cxn>
                <a:cxn ang="f70">
                  <a:pos x="f118" y="f119"/>
                </a:cxn>
                <a:cxn ang="f70">
                  <a:pos x="f120" y="f121"/>
                </a:cxn>
                <a:cxn ang="f70">
                  <a:pos x="f122" y="f123"/>
                </a:cxn>
                <a:cxn ang="f70">
                  <a:pos x="f124" y="f125"/>
                </a:cxn>
                <a:cxn ang="f70">
                  <a:pos x="f126" y="f125"/>
                </a:cxn>
                <a:cxn ang="f70">
                  <a:pos x="f127" y="f128"/>
                </a:cxn>
                <a:cxn ang="f70">
                  <a:pos x="f129" y="f130"/>
                </a:cxn>
                <a:cxn ang="f70">
                  <a:pos x="f131" y="f132"/>
                </a:cxn>
                <a:cxn ang="f70">
                  <a:pos x="f115" y="f116"/>
                </a:cxn>
              </a:cxnLst>
              <a:rect l="f111" t="f114" r="f112" b="f113"/>
              <a:pathLst>
                <a:path w="48104" h="41233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lnTo>
                    <a:pt x="f6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5"/>
                  </a:cubicBezTo>
                  <a:lnTo>
                    <a:pt x="f25" y="f5"/>
                  </a:lnTo>
                  <a:lnTo>
                    <a:pt x="f26" y="f27"/>
                  </a:lnTo>
                  <a:cubicBezTo>
                    <a:pt x="f26" y="f27"/>
                    <a:pt x="f23" y="f28"/>
                    <a:pt x="f5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0" name="Freeform: Shape 1263">
              <a:extLst>
                <a:ext uri="{FF2B5EF4-FFF2-40B4-BE49-F238E27FC236}">
                  <a16:creationId xmlns:a16="http://schemas.microsoft.com/office/drawing/2014/main" id="{B32BB5A6-0B04-C3B8-406A-75D7BE1EA1D6}"/>
                </a:ext>
              </a:extLst>
            </p:cNvPr>
            <p:cNvSpPr/>
            <p:nvPr/>
          </p:nvSpPr>
          <p:spPr>
            <a:xfrm>
              <a:off x="9339992" y="5808817"/>
              <a:ext cx="186418" cy="2635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419"/>
                <a:gd name="f7" fmla="val 263520"/>
                <a:gd name="f8" fmla="val 8746"/>
                <a:gd name="f9" fmla="val 9546"/>
                <a:gd name="f10" fmla="val 762"/>
                <a:gd name="f11" fmla="val 10146"/>
                <a:gd name="f12" fmla="val 1700"/>
                <a:gd name="f13" fmla="val 10496"/>
                <a:gd name="f14" fmla="val 2749"/>
                <a:gd name="f15" fmla="val 12520"/>
                <a:gd name="f16" fmla="val 7960"/>
                <a:gd name="f17" fmla="val 10833"/>
                <a:gd name="f18" fmla="val 13882"/>
                <a:gd name="f19" fmla="val 6372"/>
                <a:gd name="f20" fmla="val 17243"/>
                <a:gd name="f21" fmla="val 4249"/>
                <a:gd name="f22" fmla="val 18493"/>
                <a:gd name="f23" fmla="val 20867"/>
                <a:gd name="f24" fmla="val 169677"/>
                <a:gd name="f25" fmla="val 180047"/>
                <a:gd name="f26" fmla="val 257397"/>
                <a:gd name="f27" fmla="val 186420"/>
                <a:gd name="f28" fmla="val 253649"/>
                <a:gd name="f29" fmla="+- 0 0 -90"/>
                <a:gd name="f30" fmla="*/ f3 1 186419"/>
                <a:gd name="f31" fmla="*/ f4 1 26352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86419"/>
                <a:gd name="f40" fmla="*/ f36 1 263520"/>
                <a:gd name="f41" fmla="*/ 8746 f37 1"/>
                <a:gd name="f42" fmla="*/ 0 f36 1"/>
                <a:gd name="f43" fmla="*/ 10496 f37 1"/>
                <a:gd name="f44" fmla="*/ 2749 f36 1"/>
                <a:gd name="f45" fmla="*/ 6372 f37 1"/>
                <a:gd name="f46" fmla="*/ 17243 f36 1"/>
                <a:gd name="f47" fmla="*/ 4249 f37 1"/>
                <a:gd name="f48" fmla="*/ 18493 f36 1"/>
                <a:gd name="f49" fmla="*/ 0 f37 1"/>
                <a:gd name="f50" fmla="*/ 20867 f36 1"/>
                <a:gd name="f51" fmla="*/ 169677 f37 1"/>
                <a:gd name="f52" fmla="*/ 263520 f36 1"/>
                <a:gd name="f53" fmla="*/ 180047 f37 1"/>
                <a:gd name="f54" fmla="*/ 257397 f36 1"/>
                <a:gd name="f55" fmla="*/ 186420 f37 1"/>
                <a:gd name="f56" fmla="*/ 253649 f36 1"/>
                <a:gd name="f57" fmla="+- f38 0 f1"/>
                <a:gd name="f58" fmla="*/ f41 1 186419"/>
                <a:gd name="f59" fmla="*/ f42 1 263520"/>
                <a:gd name="f60" fmla="*/ f43 1 186419"/>
                <a:gd name="f61" fmla="*/ f44 1 263520"/>
                <a:gd name="f62" fmla="*/ f45 1 186419"/>
                <a:gd name="f63" fmla="*/ f46 1 263520"/>
                <a:gd name="f64" fmla="*/ f47 1 186419"/>
                <a:gd name="f65" fmla="*/ f48 1 263520"/>
                <a:gd name="f66" fmla="*/ f49 1 186419"/>
                <a:gd name="f67" fmla="*/ f50 1 263520"/>
                <a:gd name="f68" fmla="*/ f51 1 186419"/>
                <a:gd name="f69" fmla="*/ f52 1 263520"/>
                <a:gd name="f70" fmla="*/ f53 1 186419"/>
                <a:gd name="f71" fmla="*/ f54 1 263520"/>
                <a:gd name="f72" fmla="*/ f55 1 186419"/>
                <a:gd name="f73" fmla="*/ f56 1 263520"/>
                <a:gd name="f74" fmla="*/ f32 1 f39"/>
                <a:gd name="f75" fmla="*/ f33 1 f39"/>
                <a:gd name="f76" fmla="*/ f32 1 f40"/>
                <a:gd name="f77" fmla="*/ f34 1 f40"/>
                <a:gd name="f78" fmla="*/ f58 1 f39"/>
                <a:gd name="f79" fmla="*/ f59 1 f40"/>
                <a:gd name="f80" fmla="*/ f60 1 f39"/>
                <a:gd name="f81" fmla="*/ f61 1 f40"/>
                <a:gd name="f82" fmla="*/ f62 1 f39"/>
                <a:gd name="f83" fmla="*/ f63 1 f40"/>
                <a:gd name="f84" fmla="*/ f64 1 f39"/>
                <a:gd name="f85" fmla="*/ f65 1 f40"/>
                <a:gd name="f86" fmla="*/ f66 1 f39"/>
                <a:gd name="f87" fmla="*/ f67 1 f40"/>
                <a:gd name="f88" fmla="*/ f68 1 f39"/>
                <a:gd name="f89" fmla="*/ f69 1 f40"/>
                <a:gd name="f90" fmla="*/ f70 1 f39"/>
                <a:gd name="f91" fmla="*/ f71 1 f40"/>
                <a:gd name="f92" fmla="*/ f72 1 f39"/>
                <a:gd name="f93" fmla="*/ f73 1 f40"/>
                <a:gd name="f94" fmla="*/ f74 f30 1"/>
                <a:gd name="f95" fmla="*/ f75 f30 1"/>
                <a:gd name="f96" fmla="*/ f77 f31 1"/>
                <a:gd name="f97" fmla="*/ f76 f31 1"/>
                <a:gd name="f98" fmla="*/ f78 f30 1"/>
                <a:gd name="f99" fmla="*/ f79 f31 1"/>
                <a:gd name="f100" fmla="*/ f80 f30 1"/>
                <a:gd name="f101" fmla="*/ f81 f31 1"/>
                <a:gd name="f102" fmla="*/ f82 f30 1"/>
                <a:gd name="f103" fmla="*/ f83 f31 1"/>
                <a:gd name="f104" fmla="*/ f84 f30 1"/>
                <a:gd name="f105" fmla="*/ f85 f31 1"/>
                <a:gd name="f106" fmla="*/ f86 f30 1"/>
                <a:gd name="f107" fmla="*/ f87 f31 1"/>
                <a:gd name="f108" fmla="*/ f88 f30 1"/>
                <a:gd name="f109" fmla="*/ f89 f31 1"/>
                <a:gd name="f110" fmla="*/ f90 f30 1"/>
                <a:gd name="f111" fmla="*/ f91 f31 1"/>
                <a:gd name="f112" fmla="*/ f92 f30 1"/>
                <a:gd name="f113" fmla="*/ f9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8" y="f99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10" y="f111"/>
                </a:cxn>
                <a:cxn ang="f57">
                  <a:pos x="f112" y="f113"/>
                </a:cxn>
              </a:cxnLst>
              <a:rect l="f94" t="f97" r="f95" b="f96"/>
              <a:pathLst>
                <a:path w="186419" h="263520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5" y="f23"/>
                  </a:lnTo>
                  <a:lnTo>
                    <a:pt x="f24" y="f7"/>
                  </a:lnTo>
                  <a:lnTo>
                    <a:pt x="f25" y="f26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1" name="Freeform: Shape 1264">
              <a:extLst>
                <a:ext uri="{FF2B5EF4-FFF2-40B4-BE49-F238E27FC236}">
                  <a16:creationId xmlns:a16="http://schemas.microsoft.com/office/drawing/2014/main" id="{A84A8588-E36B-6117-A009-2B769F3BE97C}"/>
                </a:ext>
              </a:extLst>
            </p:cNvPr>
            <p:cNvSpPr/>
            <p:nvPr/>
          </p:nvSpPr>
          <p:spPr>
            <a:xfrm>
              <a:off x="8568824" y="5349249"/>
              <a:ext cx="431441" cy="2445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438"/>
                <a:gd name="f7" fmla="val 244527"/>
                <a:gd name="f8" fmla="val 241279"/>
                <a:gd name="f9" fmla="val 362"/>
                <a:gd name="f10" fmla="val 241904"/>
                <a:gd name="f11" fmla="val 662"/>
                <a:gd name="f12" fmla="val 242578"/>
                <a:gd name="f13" fmla="val 875"/>
                <a:gd name="f14" fmla="val 243278"/>
                <a:gd name="f15" fmla="val 925"/>
                <a:gd name="f16" fmla="val 243691"/>
                <a:gd name="f17" fmla="val 244115"/>
                <a:gd name="f18" fmla="val 244528"/>
                <a:gd name="f19" fmla="val 431439"/>
                <a:gd name="f20" fmla="val 3374"/>
                <a:gd name="f21" fmla="val 430826"/>
                <a:gd name="f22" fmla="val 2312"/>
                <a:gd name="f23" fmla="val 430364"/>
                <a:gd name="f24" fmla="val 1187"/>
                <a:gd name="f25" fmla="val 430064"/>
                <a:gd name="f26" fmla="val 429189"/>
                <a:gd name="f27" fmla="+- 0 0 -90"/>
                <a:gd name="f28" fmla="*/ f3 1 431438"/>
                <a:gd name="f29" fmla="*/ f4 1 24452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431438"/>
                <a:gd name="f38" fmla="*/ f34 1 244527"/>
                <a:gd name="f39" fmla="*/ 0 f35 1"/>
                <a:gd name="f40" fmla="*/ 241279 f34 1"/>
                <a:gd name="f41" fmla="*/ 875 f35 1"/>
                <a:gd name="f42" fmla="*/ 243278 f34 1"/>
                <a:gd name="f43" fmla="*/ 244528 f34 1"/>
                <a:gd name="f44" fmla="*/ 431439 f35 1"/>
                <a:gd name="f45" fmla="*/ 3374 f34 1"/>
                <a:gd name="f46" fmla="*/ 430064 f35 1"/>
                <a:gd name="f47" fmla="*/ 0 f34 1"/>
                <a:gd name="f48" fmla="*/ 429189 f35 1"/>
                <a:gd name="f49" fmla="+- f36 0 f1"/>
                <a:gd name="f50" fmla="*/ f39 1 431438"/>
                <a:gd name="f51" fmla="*/ f40 1 244527"/>
                <a:gd name="f52" fmla="*/ f41 1 431438"/>
                <a:gd name="f53" fmla="*/ f42 1 244527"/>
                <a:gd name="f54" fmla="*/ f43 1 244527"/>
                <a:gd name="f55" fmla="*/ f44 1 431438"/>
                <a:gd name="f56" fmla="*/ f45 1 244527"/>
                <a:gd name="f57" fmla="*/ f46 1 431438"/>
                <a:gd name="f58" fmla="*/ f47 1 244527"/>
                <a:gd name="f59" fmla="*/ f48 1 431438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7"/>
                <a:gd name="f67" fmla="*/ f53 1 f38"/>
                <a:gd name="f68" fmla="*/ f54 1 f38"/>
                <a:gd name="f69" fmla="*/ f55 1 f37"/>
                <a:gd name="f70" fmla="*/ f56 1 f38"/>
                <a:gd name="f71" fmla="*/ f57 1 f37"/>
                <a:gd name="f72" fmla="*/ f58 1 f38"/>
                <a:gd name="f73" fmla="*/ f59 1 f37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8 1"/>
                <a:gd name="f81" fmla="*/ f67 f29 1"/>
                <a:gd name="f82" fmla="*/ f68 f29 1"/>
                <a:gd name="f83" fmla="*/ f69 f28 1"/>
                <a:gd name="f84" fmla="*/ f70 f29 1"/>
                <a:gd name="f85" fmla="*/ f71 f28 1"/>
                <a:gd name="f86" fmla="*/ f72 f29 1"/>
                <a:gd name="f87" fmla="*/ f73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78" y="f79"/>
                </a:cxn>
                <a:cxn ang="f49">
                  <a:pos x="f80" y="f81"/>
                </a:cxn>
                <a:cxn ang="f49">
                  <a:pos x="f80" y="f82"/>
                </a:cxn>
                <a:cxn ang="f49">
                  <a:pos x="f83" y="f84"/>
                </a:cxn>
                <a:cxn ang="f49">
                  <a:pos x="f83" y="f84"/>
                </a:cxn>
                <a:cxn ang="f49">
                  <a:pos x="f85" y="f86"/>
                </a:cxn>
                <a:cxn ang="f49">
                  <a:pos x="f87" y="f86"/>
                </a:cxn>
              </a:cxnLst>
              <a:rect l="f74" t="f77" r="f75" b="f76"/>
              <a:pathLst>
                <a:path w="431438" h="244527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5" y="f17"/>
                    <a:pt x="f13" y="f18"/>
                  </a:cubicBezTo>
                  <a:lnTo>
                    <a:pt x="f19" y="f20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5"/>
                  </a:cubicBezTo>
                  <a:lnTo>
                    <a:pt x="f2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2" name="Freeform: Shape 1265">
              <a:extLst>
                <a:ext uri="{FF2B5EF4-FFF2-40B4-BE49-F238E27FC236}">
                  <a16:creationId xmlns:a16="http://schemas.microsoft.com/office/drawing/2014/main" id="{18C32DF0-D5D7-1104-447C-DBB0E18A14D9}"/>
                </a:ext>
              </a:extLst>
            </p:cNvPr>
            <p:cNvSpPr/>
            <p:nvPr/>
          </p:nvSpPr>
          <p:spPr>
            <a:xfrm>
              <a:off x="8690274" y="6402957"/>
              <a:ext cx="29608" cy="1433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612"/>
                <a:gd name="f7" fmla="val 143317"/>
                <a:gd name="f8" fmla="val 19867"/>
                <a:gd name="f9" fmla="val 18867"/>
                <a:gd name="f10" fmla="val 13369"/>
                <a:gd name="f11" fmla="val 8871"/>
                <a:gd name="f12" fmla="val 9433"/>
                <a:gd name="f13" fmla="val 11295"/>
                <a:gd name="f14" fmla="val 4273"/>
                <a:gd name="f15" fmla="val 10084"/>
                <a:gd name="f16" fmla="val 1849"/>
                <a:gd name="f17" fmla="val 6148"/>
                <a:gd name="f18" fmla="val 1412"/>
                <a:gd name="f19" fmla="val 5435"/>
                <a:gd name="f20" fmla="val 1087"/>
                <a:gd name="f21" fmla="val 4673"/>
                <a:gd name="f22" fmla="val 875"/>
                <a:gd name="f23" fmla="val 3873"/>
                <a:gd name="f24" fmla="val 413"/>
                <a:gd name="f25" fmla="val 2624"/>
                <a:gd name="f26" fmla="val 112"/>
                <a:gd name="f27" fmla="val 1324"/>
                <a:gd name="f28" fmla="val 12495"/>
                <a:gd name="f29" fmla="val 143318"/>
                <a:gd name="f30" fmla="val 18117"/>
                <a:gd name="f31" fmla="val 139944"/>
                <a:gd name="f32" fmla="val 29613"/>
                <a:gd name="f33" fmla="val 133197"/>
                <a:gd name="f34" fmla="+- 0 0 -90"/>
                <a:gd name="f35" fmla="*/ f3 1 29612"/>
                <a:gd name="f36" fmla="*/ f4 1 14331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9612"/>
                <a:gd name="f45" fmla="*/ f41 1 143317"/>
                <a:gd name="f46" fmla="*/ 19867 f42 1"/>
                <a:gd name="f47" fmla="*/ 18867 f41 1"/>
                <a:gd name="f48" fmla="*/ 13369 f42 1"/>
                <a:gd name="f49" fmla="*/ 8871 f41 1"/>
                <a:gd name="f50" fmla="*/ 1849 f42 1"/>
                <a:gd name="f51" fmla="*/ 6148 f41 1"/>
                <a:gd name="f52" fmla="*/ 875 f42 1"/>
                <a:gd name="f53" fmla="*/ 3873 f41 1"/>
                <a:gd name="f54" fmla="*/ 0 f42 1"/>
                <a:gd name="f55" fmla="*/ 0 f41 1"/>
                <a:gd name="f56" fmla="*/ 12495 f42 1"/>
                <a:gd name="f57" fmla="*/ 143318 f41 1"/>
                <a:gd name="f58" fmla="*/ 18117 f42 1"/>
                <a:gd name="f59" fmla="*/ 139944 f41 1"/>
                <a:gd name="f60" fmla="*/ 29613 f42 1"/>
                <a:gd name="f61" fmla="*/ 133197 f41 1"/>
                <a:gd name="f62" fmla="+- f43 0 f1"/>
                <a:gd name="f63" fmla="*/ f46 1 29612"/>
                <a:gd name="f64" fmla="*/ f47 1 143317"/>
                <a:gd name="f65" fmla="*/ f48 1 29612"/>
                <a:gd name="f66" fmla="*/ f49 1 143317"/>
                <a:gd name="f67" fmla="*/ f50 1 29612"/>
                <a:gd name="f68" fmla="*/ f51 1 143317"/>
                <a:gd name="f69" fmla="*/ f52 1 29612"/>
                <a:gd name="f70" fmla="*/ f53 1 143317"/>
                <a:gd name="f71" fmla="*/ f54 1 29612"/>
                <a:gd name="f72" fmla="*/ f55 1 143317"/>
                <a:gd name="f73" fmla="*/ f56 1 29612"/>
                <a:gd name="f74" fmla="*/ f57 1 143317"/>
                <a:gd name="f75" fmla="*/ f58 1 29612"/>
                <a:gd name="f76" fmla="*/ f59 1 143317"/>
                <a:gd name="f77" fmla="*/ f60 1 29612"/>
                <a:gd name="f78" fmla="*/ f61 1 143317"/>
                <a:gd name="f79" fmla="*/ f37 1 f44"/>
                <a:gd name="f80" fmla="*/ f38 1 f44"/>
                <a:gd name="f81" fmla="*/ f37 1 f45"/>
                <a:gd name="f82" fmla="*/ f39 1 f45"/>
                <a:gd name="f83" fmla="*/ f63 1 f44"/>
                <a:gd name="f84" fmla="*/ f64 1 f45"/>
                <a:gd name="f85" fmla="*/ f65 1 f44"/>
                <a:gd name="f86" fmla="*/ f66 1 f45"/>
                <a:gd name="f87" fmla="*/ f67 1 f44"/>
                <a:gd name="f88" fmla="*/ f68 1 f45"/>
                <a:gd name="f89" fmla="*/ f69 1 f44"/>
                <a:gd name="f90" fmla="*/ f70 1 f45"/>
                <a:gd name="f91" fmla="*/ f71 1 f44"/>
                <a:gd name="f92" fmla="*/ f72 1 f45"/>
                <a:gd name="f93" fmla="*/ f73 1 f44"/>
                <a:gd name="f94" fmla="*/ f74 1 f45"/>
                <a:gd name="f95" fmla="*/ f75 1 f44"/>
                <a:gd name="f96" fmla="*/ f76 1 f45"/>
                <a:gd name="f97" fmla="*/ f77 1 f44"/>
                <a:gd name="f98" fmla="*/ f78 1 f45"/>
                <a:gd name="f99" fmla="*/ f79 f35 1"/>
                <a:gd name="f100" fmla="*/ f80 f35 1"/>
                <a:gd name="f101" fmla="*/ f82 f36 1"/>
                <a:gd name="f102" fmla="*/ f81 f36 1"/>
                <a:gd name="f103" fmla="*/ f83 f35 1"/>
                <a:gd name="f104" fmla="*/ f84 f36 1"/>
                <a:gd name="f105" fmla="*/ f85 f35 1"/>
                <a:gd name="f106" fmla="*/ f86 f36 1"/>
                <a:gd name="f107" fmla="*/ f87 f35 1"/>
                <a:gd name="f108" fmla="*/ f88 f36 1"/>
                <a:gd name="f109" fmla="*/ f89 f35 1"/>
                <a:gd name="f110" fmla="*/ f90 f36 1"/>
                <a:gd name="f111" fmla="*/ f91 f35 1"/>
                <a:gd name="f112" fmla="*/ f92 f36 1"/>
                <a:gd name="f113" fmla="*/ f93 f35 1"/>
                <a:gd name="f114" fmla="*/ f94 f36 1"/>
                <a:gd name="f115" fmla="*/ f95 f35 1"/>
                <a:gd name="f116" fmla="*/ f96 f36 1"/>
                <a:gd name="f117" fmla="*/ f97 f35 1"/>
                <a:gd name="f118" fmla="*/ f98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7" y="f118"/>
                </a:cxn>
              </a:cxnLst>
              <a:rect l="f99" t="f102" r="f100" b="f101"/>
              <a:pathLst>
                <a:path w="29612" h="143317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5" y="f5"/>
                  </a:cubicBezTo>
                  <a:lnTo>
                    <a:pt x="f5" y="f5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3" name="Freeform: Shape 1266">
              <a:extLst>
                <a:ext uri="{FF2B5EF4-FFF2-40B4-BE49-F238E27FC236}">
                  <a16:creationId xmlns:a16="http://schemas.microsoft.com/office/drawing/2014/main" id="{641FF0B1-96CB-C0C5-4A6C-82A9F666C4D9}"/>
                </a:ext>
              </a:extLst>
            </p:cNvPr>
            <p:cNvSpPr/>
            <p:nvPr/>
          </p:nvSpPr>
          <p:spPr>
            <a:xfrm>
              <a:off x="8706642" y="6408700"/>
              <a:ext cx="2871" cy="58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73"/>
                <a:gd name="f7" fmla="val 5872"/>
                <a:gd name="f8" fmla="val 2874"/>
                <a:gd name="f9" fmla="val 5873"/>
                <a:gd name="f10" fmla="val 2374"/>
                <a:gd name="f11" fmla="val 1375"/>
                <a:gd name="f12" fmla="+- 0 0 -90"/>
                <a:gd name="f13" fmla="*/ f3 1 2873"/>
                <a:gd name="f14" fmla="*/ f4 1 587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73"/>
                <a:gd name="f23" fmla="*/ f19 1 5872"/>
                <a:gd name="f24" fmla="*/ 2874 f20 1"/>
                <a:gd name="f25" fmla="*/ 5873 f19 1"/>
                <a:gd name="f26" fmla="*/ 2374 f20 1"/>
                <a:gd name="f27" fmla="*/ 0 f19 1"/>
                <a:gd name="f28" fmla="*/ 0 f20 1"/>
                <a:gd name="f29" fmla="*/ 1375 f19 1"/>
                <a:gd name="f30" fmla="+- f21 0 f1"/>
                <a:gd name="f31" fmla="*/ f24 1 2873"/>
                <a:gd name="f32" fmla="*/ f25 1 5872"/>
                <a:gd name="f33" fmla="*/ f26 1 2873"/>
                <a:gd name="f34" fmla="*/ f27 1 5872"/>
                <a:gd name="f35" fmla="*/ f28 1 2873"/>
                <a:gd name="f36" fmla="*/ f29 1 587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2873" h="5872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4" name="Freeform: Shape 1267">
              <a:extLst>
                <a:ext uri="{FF2B5EF4-FFF2-40B4-BE49-F238E27FC236}">
                  <a16:creationId xmlns:a16="http://schemas.microsoft.com/office/drawing/2014/main" id="{59279EC1-EFDB-235C-8A32-462D64E48CA8}"/>
                </a:ext>
              </a:extLst>
            </p:cNvPr>
            <p:cNvSpPr/>
            <p:nvPr/>
          </p:nvSpPr>
          <p:spPr>
            <a:xfrm>
              <a:off x="9029882" y="5673568"/>
              <a:ext cx="109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"/>
                <a:gd name="f7" fmla="val 55"/>
                <a:gd name="f8" fmla="val 56"/>
                <a:gd name="f9" fmla="val 250"/>
                <a:gd name="f10" fmla="val -69"/>
                <a:gd name="f11" fmla="+- 0 0 -90"/>
                <a:gd name="f12" fmla="*/ f3 1 111"/>
                <a:gd name="f13" fmla="*/ f4 1 5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11"/>
                <a:gd name="f22" fmla="*/ f18 1 55"/>
                <a:gd name="f23" fmla="*/ 0 f19 1"/>
                <a:gd name="f24" fmla="*/ 56 f18 1"/>
                <a:gd name="f25" fmla="+- f20 0 f1"/>
                <a:gd name="f26" fmla="*/ f23 1 111"/>
                <a:gd name="f27" fmla="*/ f24 1 55"/>
                <a:gd name="f28" fmla="*/ f14 1 f21"/>
                <a:gd name="f29" fmla="*/ f15 1 f21"/>
                <a:gd name="f30" fmla="*/ f14 1 f22"/>
                <a:gd name="f31" fmla="*/ f16 1 f22"/>
                <a:gd name="f32" fmla="*/ f26 1 f21"/>
                <a:gd name="f33" fmla="*/ f27 1 f22"/>
                <a:gd name="f34" fmla="*/ f28 f12 1"/>
                <a:gd name="f35" fmla="*/ f29 f12 1"/>
                <a:gd name="f36" fmla="*/ f31 f13 1"/>
                <a:gd name="f37" fmla="*/ f30 f13 1"/>
                <a:gd name="f38" fmla="*/ f32 f12 1"/>
                <a:gd name="f39" fmla="*/ f3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38" y="f39"/>
                </a:cxn>
                <a:cxn ang="f25">
                  <a:pos x="f38" y="f39"/>
                </a:cxn>
                <a:cxn ang="f25">
                  <a:pos x="f38" y="f39"/>
                </a:cxn>
              </a:cxnLst>
              <a:rect l="f34" t="f37" r="f35" b="f36"/>
              <a:pathLst>
                <a:path w="111" h="55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9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5" name="Freeform: Shape 1268">
              <a:extLst>
                <a:ext uri="{FF2B5EF4-FFF2-40B4-BE49-F238E27FC236}">
                  <a16:creationId xmlns:a16="http://schemas.microsoft.com/office/drawing/2014/main" id="{8AD09446-3408-B375-642D-8566D9106B90}"/>
                </a:ext>
              </a:extLst>
            </p:cNvPr>
            <p:cNvSpPr/>
            <p:nvPr/>
          </p:nvSpPr>
          <p:spPr>
            <a:xfrm>
              <a:off x="9007141" y="5357369"/>
              <a:ext cx="23408" cy="3158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11"/>
                <a:gd name="f7" fmla="val 315874"/>
                <a:gd name="f8" fmla="val 1624"/>
                <a:gd name="f9" fmla="val 20241"/>
                <a:gd name="f10" fmla="val 313875"/>
                <a:gd name="f11" fmla="val 21241"/>
                <a:gd name="f12" fmla="val 21991"/>
                <a:gd name="f13" fmla="val 22865"/>
                <a:gd name="f14" fmla="val 23365"/>
                <a:gd name="f15" fmla="val 314749"/>
                <a:gd name="f16" fmla="val 23427"/>
                <a:gd name="f17" fmla="val 315124"/>
                <a:gd name="f18" fmla="val 315499"/>
                <a:gd name="f19" fmla="val 3124"/>
                <a:gd name="f20" fmla="val 625"/>
                <a:gd name="f21" fmla="+- 0 0 -90"/>
                <a:gd name="f22" fmla="*/ f3 1 23411"/>
                <a:gd name="f23" fmla="*/ f4 1 31587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3411"/>
                <a:gd name="f32" fmla="*/ f28 1 315874"/>
                <a:gd name="f33" fmla="*/ 1624 f29 1"/>
                <a:gd name="f34" fmla="*/ 0 f28 1"/>
                <a:gd name="f35" fmla="*/ 0 f29 1"/>
                <a:gd name="f36" fmla="*/ 20241 f29 1"/>
                <a:gd name="f37" fmla="*/ 313875 f28 1"/>
                <a:gd name="f38" fmla="*/ 21241 f29 1"/>
                <a:gd name="f39" fmla="*/ 23365 f29 1"/>
                <a:gd name="f40" fmla="*/ 314749 f28 1"/>
                <a:gd name="f41" fmla="*/ 315874 f28 1"/>
                <a:gd name="f42" fmla="*/ 3124 f29 1"/>
                <a:gd name="f43" fmla="*/ 625 f28 1"/>
                <a:gd name="f44" fmla="+- f30 0 f1"/>
                <a:gd name="f45" fmla="*/ f33 1 23411"/>
                <a:gd name="f46" fmla="*/ f34 1 315874"/>
                <a:gd name="f47" fmla="*/ f35 1 23411"/>
                <a:gd name="f48" fmla="*/ f36 1 23411"/>
                <a:gd name="f49" fmla="*/ f37 1 315874"/>
                <a:gd name="f50" fmla="*/ f38 1 23411"/>
                <a:gd name="f51" fmla="*/ f39 1 23411"/>
                <a:gd name="f52" fmla="*/ f40 1 315874"/>
                <a:gd name="f53" fmla="*/ f41 1 315874"/>
                <a:gd name="f54" fmla="*/ f42 1 23411"/>
                <a:gd name="f55" fmla="*/ f43 1 315874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1"/>
                <a:gd name="f64" fmla="*/ f49 1 f32"/>
                <a:gd name="f65" fmla="*/ f50 1 f31"/>
                <a:gd name="f66" fmla="*/ f51 1 f31"/>
                <a:gd name="f67" fmla="*/ f52 1 f32"/>
                <a:gd name="f68" fmla="*/ f53 1 f32"/>
                <a:gd name="f69" fmla="*/ f54 1 f31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2 1"/>
                <a:gd name="f79" fmla="*/ f64 f23 1"/>
                <a:gd name="f80" fmla="*/ f65 f22 1"/>
                <a:gd name="f81" fmla="*/ f66 f22 1"/>
                <a:gd name="f82" fmla="*/ f67 f23 1"/>
                <a:gd name="f83" fmla="*/ f68 f23 1"/>
                <a:gd name="f84" fmla="*/ f69 f22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6"/>
                </a:cxn>
                <a:cxn ang="f44">
                  <a:pos x="f77" y="f76"/>
                </a:cxn>
                <a:cxn ang="f44">
                  <a:pos x="f78" y="f79"/>
                </a:cxn>
                <a:cxn ang="f44">
                  <a:pos x="f80" y="f79"/>
                </a:cxn>
                <a:cxn ang="f44">
                  <a:pos x="f81" y="f82"/>
                </a:cxn>
                <a:cxn ang="f44">
                  <a:pos x="f81" y="f83"/>
                </a:cxn>
                <a:cxn ang="f44">
                  <a:pos x="f81" y="f83"/>
                </a:cxn>
                <a:cxn ang="f44">
                  <a:pos x="f84" y="f85"/>
                </a:cxn>
                <a:cxn ang="f44">
                  <a:pos x="f84" y="f85"/>
                </a:cxn>
              </a:cxnLst>
              <a:rect l="f71" t="f74" r="f72" b="f73"/>
              <a:pathLst>
                <a:path w="23411" h="315874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9" y="f10"/>
                  </a:lnTo>
                  <a:lnTo>
                    <a:pt x="f11" y="f10"/>
                  </a:lnTo>
                  <a:cubicBezTo>
                    <a:pt x="f12" y="f10"/>
                    <a:pt x="f13" y="f10"/>
                    <a:pt x="f14" y="f15"/>
                  </a:cubicBezTo>
                  <a:cubicBezTo>
                    <a:pt x="f16" y="f17"/>
                    <a:pt x="f16" y="f18"/>
                    <a:pt x="f14" y="f7"/>
                  </a:cubicBezTo>
                  <a:lnTo>
                    <a:pt x="f14" y="f7"/>
                  </a:lnTo>
                  <a:lnTo>
                    <a:pt x="f19" y="f20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6" name="Freeform: Shape 1269">
              <a:extLst>
                <a:ext uri="{FF2B5EF4-FFF2-40B4-BE49-F238E27FC236}">
                  <a16:creationId xmlns:a16="http://schemas.microsoft.com/office/drawing/2014/main" id="{A7932256-FE26-0ED5-BC20-FA77B0AD56EF}"/>
                </a:ext>
              </a:extLst>
            </p:cNvPr>
            <p:cNvSpPr/>
            <p:nvPr/>
          </p:nvSpPr>
          <p:spPr>
            <a:xfrm>
              <a:off x="8394649" y="4032522"/>
              <a:ext cx="33238" cy="43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235"/>
                <a:gd name="f7" fmla="val 43232"/>
                <a:gd name="f8" fmla="val 27113"/>
                <a:gd name="f9" fmla="val 36985"/>
                <a:gd name="f10" fmla="val 33236"/>
                <a:gd name="f11" fmla="val 33861"/>
                <a:gd name="f12" fmla="val 8996"/>
                <a:gd name="f13" fmla="val 9796"/>
                <a:gd name="f14" fmla="val 900"/>
                <a:gd name="f15" fmla="val 10396"/>
                <a:gd name="f16" fmla="val 1974"/>
                <a:gd name="f17" fmla="val 10745"/>
                <a:gd name="f18" fmla="val 3124"/>
                <a:gd name="f19" fmla="val 12819"/>
                <a:gd name="f20" fmla="val 8371"/>
                <a:gd name="f21" fmla="val 10883"/>
                <a:gd name="f22" fmla="val 14344"/>
                <a:gd name="f23" fmla="val 6122"/>
                <a:gd name="f24" fmla="val 17368"/>
                <a:gd name="f25" fmla="val 20492"/>
                <a:gd name="f26" fmla="val 16243"/>
                <a:gd name="f27" fmla="val 43233"/>
                <a:gd name="f28" fmla="+- 0 0 -90"/>
                <a:gd name="f29" fmla="*/ f3 1 33235"/>
                <a:gd name="f30" fmla="*/ f4 1 4323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33235"/>
                <a:gd name="f39" fmla="*/ f35 1 43232"/>
                <a:gd name="f40" fmla="*/ 27113 f36 1"/>
                <a:gd name="f41" fmla="*/ 36985 f35 1"/>
                <a:gd name="f42" fmla="*/ 33236 f36 1"/>
                <a:gd name="f43" fmla="*/ 33861 f35 1"/>
                <a:gd name="f44" fmla="*/ 8996 f36 1"/>
                <a:gd name="f45" fmla="*/ 0 f35 1"/>
                <a:gd name="f46" fmla="*/ 10745 f36 1"/>
                <a:gd name="f47" fmla="*/ 3124 f35 1"/>
                <a:gd name="f48" fmla="*/ 6122 f36 1"/>
                <a:gd name="f49" fmla="*/ 17368 f35 1"/>
                <a:gd name="f50" fmla="*/ 0 f36 1"/>
                <a:gd name="f51" fmla="*/ 20492 f35 1"/>
                <a:gd name="f52" fmla="*/ 16243 f36 1"/>
                <a:gd name="f53" fmla="*/ 43233 f35 1"/>
                <a:gd name="f54" fmla="+- f37 0 f1"/>
                <a:gd name="f55" fmla="*/ f40 1 33235"/>
                <a:gd name="f56" fmla="*/ f41 1 43232"/>
                <a:gd name="f57" fmla="*/ f42 1 33235"/>
                <a:gd name="f58" fmla="*/ f43 1 43232"/>
                <a:gd name="f59" fmla="*/ f44 1 33235"/>
                <a:gd name="f60" fmla="*/ f45 1 43232"/>
                <a:gd name="f61" fmla="*/ f46 1 33235"/>
                <a:gd name="f62" fmla="*/ f47 1 43232"/>
                <a:gd name="f63" fmla="*/ f48 1 33235"/>
                <a:gd name="f64" fmla="*/ f49 1 43232"/>
                <a:gd name="f65" fmla="*/ f50 1 33235"/>
                <a:gd name="f66" fmla="*/ f51 1 43232"/>
                <a:gd name="f67" fmla="*/ f52 1 33235"/>
                <a:gd name="f68" fmla="*/ f53 1 43232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8"/>
                <a:gd name="f78" fmla="*/ f60 1 f39"/>
                <a:gd name="f79" fmla="*/ f61 1 f38"/>
                <a:gd name="f80" fmla="*/ f62 1 f39"/>
                <a:gd name="f81" fmla="*/ f63 1 f38"/>
                <a:gd name="f82" fmla="*/ f64 1 f39"/>
                <a:gd name="f83" fmla="*/ f65 1 f38"/>
                <a:gd name="f84" fmla="*/ f66 1 f39"/>
                <a:gd name="f85" fmla="*/ f67 1 f38"/>
                <a:gd name="f86" fmla="*/ f68 1 f39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29 1"/>
                <a:gd name="f96" fmla="*/ f78 f30 1"/>
                <a:gd name="f97" fmla="*/ f79 f29 1"/>
                <a:gd name="f98" fmla="*/ f80 f30 1"/>
                <a:gd name="f99" fmla="*/ f81 f29 1"/>
                <a:gd name="f100" fmla="*/ f82 f30 1"/>
                <a:gd name="f101" fmla="*/ f83 f29 1"/>
                <a:gd name="f102" fmla="*/ f84 f30 1"/>
                <a:gd name="f103" fmla="*/ f85 f29 1"/>
                <a:gd name="f104" fmla="*/ f86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4"/>
                </a:cxn>
              </a:cxnLst>
              <a:rect l="f87" t="f90" r="f88" b="f89"/>
              <a:pathLst>
                <a:path w="33235" h="43232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5" y="f25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7" name="Freeform: Shape 1270">
              <a:extLst>
                <a:ext uri="{FF2B5EF4-FFF2-40B4-BE49-F238E27FC236}">
                  <a16:creationId xmlns:a16="http://schemas.microsoft.com/office/drawing/2014/main" id="{01F28ECC-C290-D511-F458-728589577A7F}"/>
                </a:ext>
              </a:extLst>
            </p:cNvPr>
            <p:cNvSpPr/>
            <p:nvPr/>
          </p:nvSpPr>
          <p:spPr>
            <a:xfrm>
              <a:off x="8171124" y="4029193"/>
              <a:ext cx="234726" cy="1322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725"/>
                <a:gd name="f7" fmla="val 132281"/>
                <a:gd name="f8" fmla="val 223154"/>
                <a:gd name="f9" fmla="val 23450"/>
                <a:gd name="f10" fmla="val 229276"/>
                <a:gd name="f11" fmla="val 20326"/>
                <a:gd name="f12" fmla="val 234036"/>
                <a:gd name="f13" fmla="val 17302"/>
                <a:gd name="f14" fmla="val 235973"/>
                <a:gd name="f15" fmla="val 11330"/>
                <a:gd name="f16" fmla="val 233899"/>
                <a:gd name="f17" fmla="val 6082"/>
                <a:gd name="f18" fmla="val 233274"/>
                <a:gd name="f19" fmla="val 4333"/>
                <a:gd name="f20" fmla="val 232200"/>
                <a:gd name="f21" fmla="val 2771"/>
                <a:gd name="f22" fmla="val 230775"/>
                <a:gd name="f23" fmla="val 1584"/>
                <a:gd name="f24" fmla="val 229526"/>
                <a:gd name="f25" fmla="val 709"/>
                <a:gd name="f26" fmla="val 228989"/>
                <a:gd name="f27" fmla="val 397"/>
                <a:gd name="f28" fmla="val 228389"/>
                <a:gd name="f29" fmla="val 184"/>
                <a:gd name="f30" fmla="val 227777"/>
                <a:gd name="f31" fmla="val 84"/>
                <a:gd name="f32" fmla="val 226152"/>
                <a:gd name="f33" fmla="val 224528"/>
                <a:gd name="f34" fmla="val 223903"/>
                <a:gd name="f35" fmla="val -28"/>
                <a:gd name="f36" fmla="val 223278"/>
                <a:gd name="f37" fmla="val 222654"/>
                <a:gd name="f38" fmla="val 114914"/>
                <a:gd name="f39" fmla="val 4248"/>
                <a:gd name="f40" fmla="val 121036"/>
                <a:gd name="f41" fmla="val 12120"/>
                <a:gd name="f42" fmla="+- 0 0 -90"/>
                <a:gd name="f43" fmla="*/ f3 1 234725"/>
                <a:gd name="f44" fmla="*/ f4 1 132281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234725"/>
                <a:gd name="f53" fmla="*/ f49 1 132281"/>
                <a:gd name="f54" fmla="*/ 223154 f50 1"/>
                <a:gd name="f55" fmla="*/ 23450 f49 1"/>
                <a:gd name="f56" fmla="*/ 229276 f50 1"/>
                <a:gd name="f57" fmla="*/ 20326 f49 1"/>
                <a:gd name="f58" fmla="*/ 233899 f50 1"/>
                <a:gd name="f59" fmla="*/ 6082 f49 1"/>
                <a:gd name="f60" fmla="*/ 230775 f50 1"/>
                <a:gd name="f61" fmla="*/ 1584 f49 1"/>
                <a:gd name="f62" fmla="*/ 229526 f50 1"/>
                <a:gd name="f63" fmla="*/ 709 f49 1"/>
                <a:gd name="f64" fmla="*/ 227777 f50 1"/>
                <a:gd name="f65" fmla="*/ 84 f49 1"/>
                <a:gd name="f66" fmla="*/ 226152 f50 1"/>
                <a:gd name="f67" fmla="*/ 224528 f50 1"/>
                <a:gd name="f68" fmla="*/ 222654 f50 1"/>
                <a:gd name="f69" fmla="*/ 0 f50 1"/>
                <a:gd name="f70" fmla="*/ 114914 f49 1"/>
                <a:gd name="f71" fmla="*/ 4248 f50 1"/>
                <a:gd name="f72" fmla="*/ 121036 f49 1"/>
                <a:gd name="f73" fmla="*/ 12120 f50 1"/>
                <a:gd name="f74" fmla="*/ 132281 f49 1"/>
                <a:gd name="f75" fmla="+- f51 0 f1"/>
                <a:gd name="f76" fmla="*/ f54 1 234725"/>
                <a:gd name="f77" fmla="*/ f55 1 132281"/>
                <a:gd name="f78" fmla="*/ f56 1 234725"/>
                <a:gd name="f79" fmla="*/ f57 1 132281"/>
                <a:gd name="f80" fmla="*/ f58 1 234725"/>
                <a:gd name="f81" fmla="*/ f59 1 132281"/>
                <a:gd name="f82" fmla="*/ f60 1 234725"/>
                <a:gd name="f83" fmla="*/ f61 1 132281"/>
                <a:gd name="f84" fmla="*/ f62 1 234725"/>
                <a:gd name="f85" fmla="*/ f63 1 132281"/>
                <a:gd name="f86" fmla="*/ f64 1 234725"/>
                <a:gd name="f87" fmla="*/ f65 1 132281"/>
                <a:gd name="f88" fmla="*/ f66 1 234725"/>
                <a:gd name="f89" fmla="*/ f67 1 234725"/>
                <a:gd name="f90" fmla="*/ f68 1 234725"/>
                <a:gd name="f91" fmla="*/ f69 1 234725"/>
                <a:gd name="f92" fmla="*/ f70 1 132281"/>
                <a:gd name="f93" fmla="*/ f71 1 234725"/>
                <a:gd name="f94" fmla="*/ f72 1 132281"/>
                <a:gd name="f95" fmla="*/ f73 1 234725"/>
                <a:gd name="f96" fmla="*/ f74 1 132281"/>
                <a:gd name="f97" fmla="*/ f45 1 f52"/>
                <a:gd name="f98" fmla="*/ f46 1 f52"/>
                <a:gd name="f99" fmla="*/ f45 1 f53"/>
                <a:gd name="f100" fmla="*/ f47 1 f53"/>
                <a:gd name="f101" fmla="*/ f76 1 f52"/>
                <a:gd name="f102" fmla="*/ f77 1 f53"/>
                <a:gd name="f103" fmla="*/ f78 1 f52"/>
                <a:gd name="f104" fmla="*/ f79 1 f53"/>
                <a:gd name="f105" fmla="*/ f80 1 f52"/>
                <a:gd name="f106" fmla="*/ f81 1 f53"/>
                <a:gd name="f107" fmla="*/ f82 1 f52"/>
                <a:gd name="f108" fmla="*/ f83 1 f53"/>
                <a:gd name="f109" fmla="*/ f84 1 f52"/>
                <a:gd name="f110" fmla="*/ f85 1 f53"/>
                <a:gd name="f111" fmla="*/ f86 1 f52"/>
                <a:gd name="f112" fmla="*/ f87 1 f53"/>
                <a:gd name="f113" fmla="*/ f88 1 f52"/>
                <a:gd name="f114" fmla="*/ f89 1 f52"/>
                <a:gd name="f115" fmla="*/ f90 1 f52"/>
                <a:gd name="f116" fmla="*/ f91 1 f52"/>
                <a:gd name="f117" fmla="*/ f92 1 f53"/>
                <a:gd name="f118" fmla="*/ f93 1 f52"/>
                <a:gd name="f119" fmla="*/ f94 1 f53"/>
                <a:gd name="f120" fmla="*/ f95 1 f52"/>
                <a:gd name="f121" fmla="*/ f96 1 f53"/>
                <a:gd name="f122" fmla="*/ f97 f43 1"/>
                <a:gd name="f123" fmla="*/ f98 f43 1"/>
                <a:gd name="f124" fmla="*/ f100 f44 1"/>
                <a:gd name="f125" fmla="*/ f99 f44 1"/>
                <a:gd name="f126" fmla="*/ f101 f43 1"/>
                <a:gd name="f127" fmla="*/ f102 f44 1"/>
                <a:gd name="f128" fmla="*/ f103 f43 1"/>
                <a:gd name="f129" fmla="*/ f104 f44 1"/>
                <a:gd name="f130" fmla="*/ f105 f43 1"/>
                <a:gd name="f131" fmla="*/ f106 f44 1"/>
                <a:gd name="f132" fmla="*/ f107 f43 1"/>
                <a:gd name="f133" fmla="*/ f108 f44 1"/>
                <a:gd name="f134" fmla="*/ f109 f43 1"/>
                <a:gd name="f135" fmla="*/ f110 f44 1"/>
                <a:gd name="f136" fmla="*/ f111 f43 1"/>
                <a:gd name="f137" fmla="*/ f112 f44 1"/>
                <a:gd name="f138" fmla="*/ f113 f43 1"/>
                <a:gd name="f139" fmla="*/ f114 f43 1"/>
                <a:gd name="f140" fmla="*/ f115 f43 1"/>
                <a:gd name="f141" fmla="*/ f116 f43 1"/>
                <a:gd name="f142" fmla="*/ f117 f44 1"/>
                <a:gd name="f143" fmla="*/ f118 f43 1"/>
                <a:gd name="f144" fmla="*/ f119 f44 1"/>
                <a:gd name="f145" fmla="*/ f120 f43 1"/>
                <a:gd name="f146" fmla="*/ f121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2" y="f133"/>
                </a:cxn>
                <a:cxn ang="f75">
                  <a:pos x="f134" y="f135"/>
                </a:cxn>
                <a:cxn ang="f75">
                  <a:pos x="f136" y="f137"/>
                </a:cxn>
                <a:cxn ang="f75">
                  <a:pos x="f138" y="f137"/>
                </a:cxn>
                <a:cxn ang="f75">
                  <a:pos x="f139" y="f137"/>
                </a:cxn>
                <a:cxn ang="f75">
                  <a:pos x="f140" y="f137"/>
                </a:cxn>
                <a:cxn ang="f75">
                  <a:pos x="f140" y="f137"/>
                </a:cxn>
                <a:cxn ang="f75">
                  <a:pos x="f141" y="f142"/>
                </a:cxn>
                <a:cxn ang="f75">
                  <a:pos x="f143" y="f144"/>
                </a:cxn>
                <a:cxn ang="f75">
                  <a:pos x="f145" y="f146"/>
                </a:cxn>
              </a:cxnLst>
              <a:rect l="f122" t="f125" r="f123" b="f124"/>
              <a:pathLst>
                <a:path w="234725" h="132281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2" y="f31"/>
                  </a:lnTo>
                  <a:lnTo>
                    <a:pt x="f33" y="f31"/>
                  </a:lnTo>
                  <a:cubicBezTo>
                    <a:pt x="f34" y="f35"/>
                    <a:pt x="f36" y="f35"/>
                    <a:pt x="f37" y="f31"/>
                  </a:cubicBezTo>
                  <a:lnTo>
                    <a:pt x="f37" y="f31"/>
                  </a:lnTo>
                  <a:lnTo>
                    <a:pt x="f5" y="f38"/>
                  </a:lnTo>
                  <a:lnTo>
                    <a:pt x="f39" y="f40"/>
                  </a:lnTo>
                  <a:lnTo>
                    <a:pt x="f41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8" name="Freeform: Shape 1271">
              <a:extLst>
                <a:ext uri="{FF2B5EF4-FFF2-40B4-BE49-F238E27FC236}">
                  <a16:creationId xmlns:a16="http://schemas.microsoft.com/office/drawing/2014/main" id="{FE188E5F-CBFC-CFA0-A3DB-2165B940B6AB}"/>
                </a:ext>
              </a:extLst>
            </p:cNvPr>
            <p:cNvSpPr/>
            <p:nvPr/>
          </p:nvSpPr>
          <p:spPr>
            <a:xfrm>
              <a:off x="12037829" y="1457425"/>
              <a:ext cx="166173" cy="867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178"/>
                <a:gd name="f7" fmla="val 86715"/>
                <a:gd name="f8" fmla="val 84716"/>
                <a:gd name="f9" fmla="val 85466"/>
                <a:gd name="f10" fmla="val 4123"/>
                <a:gd name="f11" fmla="val 83966"/>
                <a:gd name="f12" fmla="+- 0 0 -90"/>
                <a:gd name="f13" fmla="*/ f3 1 166178"/>
                <a:gd name="f14" fmla="*/ f4 1 8671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66178"/>
                <a:gd name="f23" fmla="*/ f19 1 86715"/>
                <a:gd name="f24" fmla="*/ 0 f20 1"/>
                <a:gd name="f25" fmla="*/ 84716 f19 1"/>
                <a:gd name="f26" fmla="*/ 85466 f19 1"/>
                <a:gd name="f27" fmla="*/ 86715 f19 1"/>
                <a:gd name="f28" fmla="*/ 166178 f20 1"/>
                <a:gd name="f29" fmla="*/ 4123 f19 1"/>
                <a:gd name="f30" fmla="*/ 0 f19 1"/>
                <a:gd name="f31" fmla="*/ 83966 f19 1"/>
                <a:gd name="f32" fmla="+- f21 0 f1"/>
                <a:gd name="f33" fmla="*/ f24 1 166178"/>
                <a:gd name="f34" fmla="*/ f25 1 86715"/>
                <a:gd name="f35" fmla="*/ f26 1 86715"/>
                <a:gd name="f36" fmla="*/ f27 1 86715"/>
                <a:gd name="f37" fmla="*/ f28 1 166178"/>
                <a:gd name="f38" fmla="*/ f29 1 86715"/>
                <a:gd name="f39" fmla="*/ f30 1 86715"/>
                <a:gd name="f40" fmla="*/ f31 1 86715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3"/>
                <a:gd name="f48" fmla="*/ f36 1 f23"/>
                <a:gd name="f49" fmla="*/ f37 1 f22"/>
                <a:gd name="f50" fmla="*/ f38 1 f23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4 1"/>
                <a:gd name="f60" fmla="*/ f48 f14 1"/>
                <a:gd name="f61" fmla="*/ f49 f13 1"/>
                <a:gd name="f62" fmla="*/ f50 f14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7" y="f58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57" y="f59"/>
                </a:cxn>
                <a:cxn ang="f32">
                  <a:pos x="f57" y="f60"/>
                </a:cxn>
                <a:cxn ang="f32">
                  <a:pos x="f61" y="f62"/>
                </a:cxn>
                <a:cxn ang="f32">
                  <a:pos x="f61" y="f63"/>
                </a:cxn>
                <a:cxn ang="f32">
                  <a:pos x="f57" y="f64"/>
                </a:cxn>
              </a:cxnLst>
              <a:rect l="f53" t="f56" r="f54" b="f55"/>
              <a:pathLst>
                <a:path w="166178" h="86715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cubicBezTo>
                    <a:pt x="f5" y="f8"/>
                    <a:pt x="f5" y="f8"/>
                    <a:pt x="f5" y="f9"/>
                  </a:cubicBezTo>
                  <a:lnTo>
                    <a:pt x="f5" y="f9"/>
                  </a:lnTo>
                  <a:lnTo>
                    <a:pt x="f5" y="f7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9" name="Freeform: Shape 1272">
              <a:extLst>
                <a:ext uri="{FF2B5EF4-FFF2-40B4-BE49-F238E27FC236}">
                  <a16:creationId xmlns:a16="http://schemas.microsoft.com/office/drawing/2014/main" id="{2C4B1951-4068-BE45-F39D-591CE4F493AC}"/>
                </a:ext>
              </a:extLst>
            </p:cNvPr>
            <p:cNvSpPr/>
            <p:nvPr/>
          </p:nvSpPr>
          <p:spPr>
            <a:xfrm>
              <a:off x="11872523" y="1384959"/>
              <a:ext cx="165680" cy="1593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678"/>
                <a:gd name="f7" fmla="val 159311"/>
                <a:gd name="f8" fmla="val 3499"/>
                <a:gd name="f9" fmla="val 163054"/>
                <a:gd name="f10" fmla="val 158187"/>
                <a:gd name="f11" fmla="val 157290"/>
                <a:gd name="f12" fmla="val 163779"/>
                <a:gd name="f13" fmla="val 156560"/>
                <a:gd name="f14" fmla="val 164679"/>
                <a:gd name="f15" fmla="val 156558"/>
                <a:gd name="f16" fmla="val 164716"/>
                <a:gd name="f17" fmla="val 164766"/>
                <a:gd name="f18" fmla="val 156559"/>
                <a:gd name="f19" fmla="val 164804"/>
                <a:gd name="f20" fmla="val 156563"/>
                <a:gd name="f21" fmla="val 165091"/>
                <a:gd name="f22" fmla="val 156458"/>
                <a:gd name="f23" fmla="val 165391"/>
                <a:gd name="f24" fmla="val 165679"/>
                <a:gd name="f25" fmla="val 155813"/>
                <a:gd name="f26" fmla="val 1499"/>
                <a:gd name="f27" fmla="val 125"/>
                <a:gd name="f28" fmla="+- 0 0 -90"/>
                <a:gd name="f29" fmla="*/ f3 1 165678"/>
                <a:gd name="f30" fmla="*/ f4 1 159311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65678"/>
                <a:gd name="f39" fmla="*/ f35 1 159311"/>
                <a:gd name="f40" fmla="*/ 0 f36 1"/>
                <a:gd name="f41" fmla="*/ 3499 f35 1"/>
                <a:gd name="f42" fmla="*/ 163054 f36 1"/>
                <a:gd name="f43" fmla="*/ 159311 f35 1"/>
                <a:gd name="f44" fmla="*/ 158187 f35 1"/>
                <a:gd name="f45" fmla="*/ 164679 f36 1"/>
                <a:gd name="f46" fmla="*/ 156558 f35 1"/>
                <a:gd name="f47" fmla="*/ 164804 f36 1"/>
                <a:gd name="f48" fmla="*/ 156563 f35 1"/>
                <a:gd name="f49" fmla="*/ 165679 f36 1"/>
                <a:gd name="f50" fmla="*/ 155813 f35 1"/>
                <a:gd name="f51" fmla="*/ 1499 f36 1"/>
                <a:gd name="f52" fmla="*/ 0 f35 1"/>
                <a:gd name="f53" fmla="*/ 125 f36 1"/>
                <a:gd name="f54" fmla="+- f37 0 f1"/>
                <a:gd name="f55" fmla="*/ f40 1 165678"/>
                <a:gd name="f56" fmla="*/ f41 1 159311"/>
                <a:gd name="f57" fmla="*/ f42 1 165678"/>
                <a:gd name="f58" fmla="*/ f43 1 159311"/>
                <a:gd name="f59" fmla="*/ f44 1 159311"/>
                <a:gd name="f60" fmla="*/ f45 1 165678"/>
                <a:gd name="f61" fmla="*/ f46 1 159311"/>
                <a:gd name="f62" fmla="*/ f47 1 165678"/>
                <a:gd name="f63" fmla="*/ f48 1 159311"/>
                <a:gd name="f64" fmla="*/ f49 1 165678"/>
                <a:gd name="f65" fmla="*/ f50 1 159311"/>
                <a:gd name="f66" fmla="*/ f51 1 165678"/>
                <a:gd name="f67" fmla="*/ f52 1 159311"/>
                <a:gd name="f68" fmla="*/ f53 1 165678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9"/>
                <a:gd name="f78" fmla="*/ f60 1 f38"/>
                <a:gd name="f79" fmla="*/ f61 1 f39"/>
                <a:gd name="f80" fmla="*/ f62 1 f38"/>
                <a:gd name="f81" fmla="*/ f63 1 f39"/>
                <a:gd name="f82" fmla="*/ f64 1 f38"/>
                <a:gd name="f83" fmla="*/ f65 1 f39"/>
                <a:gd name="f84" fmla="*/ f66 1 f38"/>
                <a:gd name="f85" fmla="*/ f67 1 f39"/>
                <a:gd name="f86" fmla="*/ f68 1 f38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30 1"/>
                <a:gd name="f96" fmla="*/ f78 f29 1"/>
                <a:gd name="f97" fmla="*/ f79 f30 1"/>
                <a:gd name="f98" fmla="*/ f80 f29 1"/>
                <a:gd name="f99" fmla="*/ f81 f30 1"/>
                <a:gd name="f100" fmla="*/ f82 f29 1"/>
                <a:gd name="f101" fmla="*/ f83 f30 1"/>
                <a:gd name="f102" fmla="*/ f84 f29 1"/>
                <a:gd name="f103" fmla="*/ f85 f30 1"/>
                <a:gd name="f104" fmla="*/ f86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3" y="f95"/>
                </a:cxn>
                <a:cxn ang="f54">
                  <a:pos x="f96" y="f97"/>
                </a:cxn>
                <a:cxn ang="f54">
                  <a:pos x="f98" y="f99"/>
                </a:cxn>
                <a:cxn ang="f54">
                  <a:pos x="f100" y="f99"/>
                </a:cxn>
                <a:cxn ang="f54">
                  <a:pos x="f100" y="f99"/>
                </a:cxn>
                <a:cxn ang="f54">
                  <a:pos x="f100" y="f101"/>
                </a:cxn>
                <a:cxn ang="f54">
                  <a:pos x="f102" y="f103"/>
                </a:cxn>
                <a:cxn ang="f54">
                  <a:pos x="f104" y="f103"/>
                </a:cxn>
              </a:cxnLst>
              <a:rect l="f87" t="f90" r="f88" b="f89"/>
              <a:pathLst>
                <a:path w="165678" h="159311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cubicBezTo>
                    <a:pt x="f9" y="f11"/>
                    <a:pt x="f12" y="f13"/>
                    <a:pt x="f14" y="f15"/>
                  </a:cubicBezTo>
                  <a:cubicBezTo>
                    <a:pt x="f16" y="f15"/>
                    <a:pt x="f17" y="f18"/>
                    <a:pt x="f19" y="f20"/>
                  </a:cubicBezTo>
                  <a:cubicBezTo>
                    <a:pt x="f21" y="f22"/>
                    <a:pt x="f23" y="f22"/>
                    <a:pt x="f24" y="f20"/>
                  </a:cubicBezTo>
                  <a:lnTo>
                    <a:pt x="f24" y="f20"/>
                  </a:lnTo>
                  <a:lnTo>
                    <a:pt x="f24" y="f25"/>
                  </a:lnTo>
                  <a:lnTo>
                    <a:pt x="f26" y="f5"/>
                  </a:lnTo>
                  <a:lnTo>
                    <a:pt x="f2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0" name="Freeform: Shape 1273">
              <a:extLst>
                <a:ext uri="{FF2B5EF4-FFF2-40B4-BE49-F238E27FC236}">
                  <a16:creationId xmlns:a16="http://schemas.microsoft.com/office/drawing/2014/main" id="{623C6956-1760-F837-708E-367B3E2DC539}"/>
                </a:ext>
              </a:extLst>
            </p:cNvPr>
            <p:cNvSpPr/>
            <p:nvPr/>
          </p:nvSpPr>
          <p:spPr>
            <a:xfrm>
              <a:off x="11816553" y="1375705"/>
              <a:ext cx="55851" cy="5419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850"/>
                <a:gd name="f7" fmla="val 541908"/>
                <a:gd name="f8" fmla="val 18367"/>
                <a:gd name="f9" fmla="val 532538"/>
                <a:gd name="f10" fmla="val 55851"/>
                <a:gd name="f11" fmla="val 12745"/>
                <a:gd name="f12" fmla="val 9871"/>
                <a:gd name="f13" fmla="val 50853"/>
                <a:gd name="f14" fmla="val 12370"/>
                <a:gd name="f15" fmla="val 46555"/>
                <a:gd name="f16" fmla="val 14268"/>
                <a:gd name="f17" fmla="val 41544"/>
                <a:gd name="f18" fmla="val 12326"/>
                <a:gd name="f19" fmla="val 39645"/>
                <a:gd name="f20" fmla="val 8036"/>
                <a:gd name="f21" fmla="val 39407"/>
                <a:gd name="f22" fmla="val 7501"/>
                <a:gd name="f23" fmla="val 39233"/>
                <a:gd name="f24" fmla="val 6943"/>
                <a:gd name="f25" fmla="val 39108"/>
                <a:gd name="f26" fmla="val 6372"/>
                <a:gd name="f27" fmla="val 38558"/>
                <a:gd name="f28" fmla="val 4284"/>
                <a:gd name="f29" fmla="val 2088"/>
                <a:gd name="f30" fmla="val 39045"/>
                <a:gd name="f31" fmla="val 456"/>
                <a:gd name="f32" fmla="val 918"/>
                <a:gd name="f33" fmla="val 1374"/>
                <a:gd name="f34" fmla="val 541909"/>
                <a:gd name="f35" fmla="val 4998"/>
                <a:gd name="f36" fmla="val 539410"/>
                <a:gd name="f37" fmla="+- 0 0 -90"/>
                <a:gd name="f38" fmla="*/ f3 1 55850"/>
                <a:gd name="f39" fmla="*/ f4 1 541908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55850"/>
                <a:gd name="f48" fmla="*/ f44 1 541908"/>
                <a:gd name="f49" fmla="*/ 18367 f45 1"/>
                <a:gd name="f50" fmla="*/ 532538 f44 1"/>
                <a:gd name="f51" fmla="*/ 55851 f45 1"/>
                <a:gd name="f52" fmla="*/ 12745 f44 1"/>
                <a:gd name="f53" fmla="*/ 9871 f44 1"/>
                <a:gd name="f54" fmla="*/ 50853 f45 1"/>
                <a:gd name="f55" fmla="*/ 12370 f44 1"/>
                <a:gd name="f56" fmla="*/ 39645 f45 1"/>
                <a:gd name="f57" fmla="*/ 8036 f44 1"/>
                <a:gd name="f58" fmla="*/ 39108 f45 1"/>
                <a:gd name="f59" fmla="*/ 6372 f44 1"/>
                <a:gd name="f60" fmla="*/ 0 f44 1"/>
                <a:gd name="f61" fmla="*/ 1374 f44 1"/>
                <a:gd name="f62" fmla="*/ 0 f45 1"/>
                <a:gd name="f63" fmla="*/ 541909 f44 1"/>
                <a:gd name="f64" fmla="*/ 4998 f45 1"/>
                <a:gd name="f65" fmla="*/ 539410 f44 1"/>
                <a:gd name="f66" fmla="+- f46 0 f1"/>
                <a:gd name="f67" fmla="*/ f49 1 55850"/>
                <a:gd name="f68" fmla="*/ f50 1 541908"/>
                <a:gd name="f69" fmla="*/ f51 1 55850"/>
                <a:gd name="f70" fmla="*/ f52 1 541908"/>
                <a:gd name="f71" fmla="*/ f53 1 541908"/>
                <a:gd name="f72" fmla="*/ f54 1 55850"/>
                <a:gd name="f73" fmla="*/ f55 1 541908"/>
                <a:gd name="f74" fmla="*/ f56 1 55850"/>
                <a:gd name="f75" fmla="*/ f57 1 541908"/>
                <a:gd name="f76" fmla="*/ f58 1 55850"/>
                <a:gd name="f77" fmla="*/ f59 1 541908"/>
                <a:gd name="f78" fmla="*/ f60 1 541908"/>
                <a:gd name="f79" fmla="*/ f61 1 541908"/>
                <a:gd name="f80" fmla="*/ f62 1 55850"/>
                <a:gd name="f81" fmla="*/ f63 1 541908"/>
                <a:gd name="f82" fmla="*/ f64 1 55850"/>
                <a:gd name="f83" fmla="*/ f65 1 541908"/>
                <a:gd name="f84" fmla="*/ f40 1 f47"/>
                <a:gd name="f85" fmla="*/ f41 1 f47"/>
                <a:gd name="f86" fmla="*/ f40 1 f48"/>
                <a:gd name="f87" fmla="*/ f42 1 f48"/>
                <a:gd name="f88" fmla="*/ f67 1 f47"/>
                <a:gd name="f89" fmla="*/ f68 1 f48"/>
                <a:gd name="f90" fmla="*/ f69 1 f47"/>
                <a:gd name="f91" fmla="*/ f70 1 f48"/>
                <a:gd name="f92" fmla="*/ f71 1 f48"/>
                <a:gd name="f93" fmla="*/ f72 1 f47"/>
                <a:gd name="f94" fmla="*/ f73 1 f48"/>
                <a:gd name="f95" fmla="*/ f74 1 f47"/>
                <a:gd name="f96" fmla="*/ f75 1 f48"/>
                <a:gd name="f97" fmla="*/ f76 1 f47"/>
                <a:gd name="f98" fmla="*/ f77 1 f48"/>
                <a:gd name="f99" fmla="*/ f78 1 f48"/>
                <a:gd name="f100" fmla="*/ f79 1 f48"/>
                <a:gd name="f101" fmla="*/ f80 1 f47"/>
                <a:gd name="f102" fmla="*/ f81 1 f48"/>
                <a:gd name="f103" fmla="*/ f82 1 f47"/>
                <a:gd name="f104" fmla="*/ f83 1 f48"/>
                <a:gd name="f105" fmla="*/ f84 f38 1"/>
                <a:gd name="f106" fmla="*/ f85 f38 1"/>
                <a:gd name="f107" fmla="*/ f87 f39 1"/>
                <a:gd name="f108" fmla="*/ f86 f39 1"/>
                <a:gd name="f109" fmla="*/ f88 f38 1"/>
                <a:gd name="f110" fmla="*/ f89 f39 1"/>
                <a:gd name="f111" fmla="*/ f90 f38 1"/>
                <a:gd name="f112" fmla="*/ f91 f39 1"/>
                <a:gd name="f113" fmla="*/ f92 f39 1"/>
                <a:gd name="f114" fmla="*/ f93 f38 1"/>
                <a:gd name="f115" fmla="*/ f94 f39 1"/>
                <a:gd name="f116" fmla="*/ f95 f38 1"/>
                <a:gd name="f117" fmla="*/ f96 f39 1"/>
                <a:gd name="f118" fmla="*/ f97 f38 1"/>
                <a:gd name="f119" fmla="*/ f98 f39 1"/>
                <a:gd name="f120" fmla="*/ f99 f39 1"/>
                <a:gd name="f121" fmla="*/ f100 f39 1"/>
                <a:gd name="f122" fmla="*/ f101 f38 1"/>
                <a:gd name="f123" fmla="*/ f102 f39 1"/>
                <a:gd name="f124" fmla="*/ f103 f38 1"/>
                <a:gd name="f125" fmla="*/ f104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1" y="f113"/>
                </a:cxn>
                <a:cxn ang="f66">
                  <a:pos x="f114" y="f115"/>
                </a:cxn>
                <a:cxn ang="f66">
                  <a:pos x="f116" y="f117"/>
                </a:cxn>
                <a:cxn ang="f66">
                  <a:pos x="f118" y="f119"/>
                </a:cxn>
                <a:cxn ang="f66">
                  <a:pos x="f118" y="f120"/>
                </a:cxn>
                <a:cxn ang="f66">
                  <a:pos x="f118" y="f121"/>
                </a:cxn>
                <a:cxn ang="f66">
                  <a:pos x="f122" y="f123"/>
                </a:cxn>
                <a:cxn ang="f66">
                  <a:pos x="f124" y="f125"/>
                </a:cxn>
              </a:cxnLst>
              <a:rect l="f105" t="f108" r="f106" b="f107"/>
              <a:pathLst>
                <a:path w="55850" h="541908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cubicBezTo>
                    <a:pt x="f30" y="f31"/>
                    <a:pt x="f30" y="f32"/>
                    <a:pt x="f25" y="f33"/>
                  </a:cubicBezTo>
                  <a:lnTo>
                    <a:pt x="f5" y="f34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1" name="Freeform: Shape 1274">
              <a:extLst>
                <a:ext uri="{FF2B5EF4-FFF2-40B4-BE49-F238E27FC236}">
                  <a16:creationId xmlns:a16="http://schemas.microsoft.com/office/drawing/2014/main" id="{7DDDB4C2-066A-9C42-67E0-9410C1190DB5}"/>
                </a:ext>
              </a:extLst>
            </p:cNvPr>
            <p:cNvSpPr/>
            <p:nvPr/>
          </p:nvSpPr>
          <p:spPr>
            <a:xfrm>
              <a:off x="12006465" y="1542931"/>
              <a:ext cx="32488" cy="3683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486"/>
                <a:gd name="f7" fmla="val 368309"/>
                <a:gd name="f8" fmla="val 29238"/>
                <a:gd name="f9" fmla="val 456"/>
                <a:gd name="f10" fmla="val 1331"/>
                <a:gd name="f11" fmla="val 365436"/>
                <a:gd name="f12" fmla="val 2874"/>
                <a:gd name="f13" fmla="val 368310"/>
                <a:gd name="f14" fmla="val 1831"/>
                <a:gd name="f15" fmla="val 581"/>
                <a:gd name="f16" fmla="val 32199"/>
                <a:gd name="f17" fmla="val 476"/>
                <a:gd name="f18" fmla="val 31899"/>
                <a:gd name="f19" fmla="val 31612"/>
                <a:gd name="f20" fmla="val 31037"/>
                <a:gd name="f21" fmla="val -106"/>
                <a:gd name="f22" fmla="val 30013"/>
                <a:gd name="f23" fmla="val -197"/>
                <a:gd name="f24" fmla="val 29325"/>
                <a:gd name="f25" fmla="val 379"/>
                <a:gd name="f26" fmla="val 29300"/>
                <a:gd name="f27" fmla="val 404"/>
                <a:gd name="f28" fmla="val 29262"/>
                <a:gd name="f29" fmla="val 430"/>
                <a:gd name="f30" fmla="+- 0 0 -90"/>
                <a:gd name="f31" fmla="*/ f3 1 32486"/>
                <a:gd name="f32" fmla="*/ f4 1 368309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32486"/>
                <a:gd name="f41" fmla="*/ f37 1 368309"/>
                <a:gd name="f42" fmla="*/ 29238 f38 1"/>
                <a:gd name="f43" fmla="*/ 456 f37 1"/>
                <a:gd name="f44" fmla="*/ 1331 f37 1"/>
                <a:gd name="f45" fmla="*/ 0 f38 1"/>
                <a:gd name="f46" fmla="*/ 365436 f37 1"/>
                <a:gd name="f47" fmla="*/ 2874 f38 1"/>
                <a:gd name="f48" fmla="*/ 368310 f37 1"/>
                <a:gd name="f49" fmla="*/ 32486 f38 1"/>
                <a:gd name="f50" fmla="*/ 1831 f37 1"/>
                <a:gd name="f51" fmla="*/ 581 f37 1"/>
                <a:gd name="f52" fmla="*/ 31612 f38 1"/>
                <a:gd name="f53" fmla="*/ 29325 f38 1"/>
                <a:gd name="f54" fmla="*/ 379 f37 1"/>
                <a:gd name="f55" fmla="+- f39 0 f1"/>
                <a:gd name="f56" fmla="*/ f42 1 32486"/>
                <a:gd name="f57" fmla="*/ f43 1 368309"/>
                <a:gd name="f58" fmla="*/ f44 1 368309"/>
                <a:gd name="f59" fmla="*/ f45 1 32486"/>
                <a:gd name="f60" fmla="*/ f46 1 368309"/>
                <a:gd name="f61" fmla="*/ f47 1 32486"/>
                <a:gd name="f62" fmla="*/ f48 1 368309"/>
                <a:gd name="f63" fmla="*/ f49 1 32486"/>
                <a:gd name="f64" fmla="*/ f50 1 368309"/>
                <a:gd name="f65" fmla="*/ f51 1 368309"/>
                <a:gd name="f66" fmla="*/ f52 1 32486"/>
                <a:gd name="f67" fmla="*/ f53 1 32486"/>
                <a:gd name="f68" fmla="*/ f54 1 368309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1"/>
                <a:gd name="f76" fmla="*/ f59 1 f40"/>
                <a:gd name="f77" fmla="*/ f60 1 f41"/>
                <a:gd name="f78" fmla="*/ f61 1 f40"/>
                <a:gd name="f79" fmla="*/ f62 1 f41"/>
                <a:gd name="f80" fmla="*/ f63 1 f40"/>
                <a:gd name="f81" fmla="*/ f64 1 f41"/>
                <a:gd name="f82" fmla="*/ f65 1 f41"/>
                <a:gd name="f83" fmla="*/ f66 1 f40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2 1"/>
                <a:gd name="f93" fmla="*/ f76 f31 1"/>
                <a:gd name="f94" fmla="*/ f77 f32 1"/>
                <a:gd name="f95" fmla="*/ f78 f31 1"/>
                <a:gd name="f96" fmla="*/ f79 f32 1"/>
                <a:gd name="f97" fmla="*/ f80 f31 1"/>
                <a:gd name="f98" fmla="*/ f81 f32 1"/>
                <a:gd name="f99" fmla="*/ f82 f32 1"/>
                <a:gd name="f100" fmla="*/ f83 f31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0" y="f92"/>
                </a:cxn>
                <a:cxn ang="f55">
                  <a:pos x="f93" y="f94"/>
                </a:cxn>
                <a:cxn ang="f55">
                  <a:pos x="f95" y="f96"/>
                </a:cxn>
                <a:cxn ang="f55">
                  <a:pos x="f97" y="f98"/>
                </a:cxn>
                <a:cxn ang="f55">
                  <a:pos x="f97" y="f92"/>
                </a:cxn>
                <a:cxn ang="f55">
                  <a:pos x="f97" y="f92"/>
                </a:cxn>
                <a:cxn ang="f55">
                  <a:pos x="f97" y="f99"/>
                </a:cxn>
                <a:cxn ang="f55">
                  <a:pos x="f97" y="f99"/>
                </a:cxn>
                <a:cxn ang="f55">
                  <a:pos x="f100" y="f99"/>
                </a:cxn>
                <a:cxn ang="f55">
                  <a:pos x="f101" y="f102"/>
                </a:cxn>
                <a:cxn ang="f55">
                  <a:pos x="f90" y="f91"/>
                </a:cxn>
              </a:cxnLst>
              <a:rect l="f86" t="f89" r="f87" b="f88"/>
              <a:pathLst>
                <a:path w="32486" h="368309">
                  <a:moveTo>
                    <a:pt x="f8" y="f9"/>
                  </a:moveTo>
                  <a:lnTo>
                    <a:pt x="f8" y="f10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6" y="f14"/>
                  </a:lnTo>
                  <a:lnTo>
                    <a:pt x="f6" y="f10"/>
                  </a:lnTo>
                  <a:lnTo>
                    <a:pt x="f6" y="f10"/>
                  </a:lnTo>
                  <a:cubicBezTo>
                    <a:pt x="f6" y="f10"/>
                    <a:pt x="f6" y="f10"/>
                    <a:pt x="f6" y="f15"/>
                  </a:cubicBezTo>
                  <a:lnTo>
                    <a:pt x="f6" y="f15"/>
                  </a:ln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2" name="Freeform: Shape 1275">
              <a:extLst>
                <a:ext uri="{FF2B5EF4-FFF2-40B4-BE49-F238E27FC236}">
                  <a16:creationId xmlns:a16="http://schemas.microsoft.com/office/drawing/2014/main" id="{78B1C10F-9AC5-BFC2-F9B3-03ECBF62261F}"/>
                </a:ext>
              </a:extLst>
            </p:cNvPr>
            <p:cNvSpPr/>
            <p:nvPr/>
          </p:nvSpPr>
          <p:spPr>
            <a:xfrm>
              <a:off x="10709900" y="2704182"/>
              <a:ext cx="209159" cy="1112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159"/>
                <a:gd name="f7" fmla="val 111205"/>
                <a:gd name="f8" fmla="val 1250"/>
                <a:gd name="f9" fmla="val 111206"/>
                <a:gd name="f10" fmla="val 209035"/>
                <a:gd name="f11" fmla="val 4248"/>
                <a:gd name="f12" fmla="val 209160"/>
                <a:gd name="f13" fmla="val 107582"/>
                <a:gd name="f14" fmla="val 109706"/>
                <a:gd name="f15" fmla="+- 0 0 -90"/>
                <a:gd name="f16" fmla="*/ f3 1 209159"/>
                <a:gd name="f17" fmla="*/ f4 1 11120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09159"/>
                <a:gd name="f26" fmla="*/ f22 1 111205"/>
                <a:gd name="f27" fmla="*/ 1250 f23 1"/>
                <a:gd name="f28" fmla="*/ 111206 f22 1"/>
                <a:gd name="f29" fmla="*/ 209035 f23 1"/>
                <a:gd name="f30" fmla="*/ 4248 f22 1"/>
                <a:gd name="f31" fmla="*/ 209160 f23 1"/>
                <a:gd name="f32" fmla="*/ 0 f22 1"/>
                <a:gd name="f33" fmla="*/ 0 f23 1"/>
                <a:gd name="f34" fmla="*/ 107582 f22 1"/>
                <a:gd name="f35" fmla="*/ 109706 f22 1"/>
                <a:gd name="f36" fmla="+- f24 0 f1"/>
                <a:gd name="f37" fmla="*/ f27 1 209159"/>
                <a:gd name="f38" fmla="*/ f28 1 111205"/>
                <a:gd name="f39" fmla="*/ f29 1 209159"/>
                <a:gd name="f40" fmla="*/ f30 1 111205"/>
                <a:gd name="f41" fmla="*/ f31 1 209159"/>
                <a:gd name="f42" fmla="*/ f32 1 111205"/>
                <a:gd name="f43" fmla="*/ f33 1 209159"/>
                <a:gd name="f44" fmla="*/ f34 1 111205"/>
                <a:gd name="f45" fmla="*/ f35 1 111205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5"/>
                <a:gd name="f57" fmla="*/ f44 1 f26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6 1"/>
                <a:gd name="f70" fmla="*/ f57 f17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69" y="f71"/>
                </a:cxn>
                <a:cxn ang="f36">
                  <a:pos x="f63" y="f64"/>
                </a:cxn>
              </a:cxnLst>
              <a:rect l="f59" t="f62" r="f60" b="f61"/>
              <a:pathLst>
                <a:path w="209159" h="111205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3" name="Freeform: Shape 1276">
              <a:extLst>
                <a:ext uri="{FF2B5EF4-FFF2-40B4-BE49-F238E27FC236}">
                  <a16:creationId xmlns:a16="http://schemas.microsoft.com/office/drawing/2014/main" id="{6D81C4F3-00F1-4C79-2ABE-B1D92DDDCE87}"/>
                </a:ext>
              </a:extLst>
            </p:cNvPr>
            <p:cNvSpPr/>
            <p:nvPr/>
          </p:nvSpPr>
          <p:spPr>
            <a:xfrm>
              <a:off x="10450769" y="2422044"/>
              <a:ext cx="37481" cy="442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483"/>
                <a:gd name="f7" fmla="val 44232"/>
                <a:gd name="f8" fmla="val 36609"/>
                <a:gd name="f9" fmla="val 42108"/>
                <a:gd name="f10" fmla="val 36559"/>
                <a:gd name="f11" fmla="val 41858"/>
                <a:gd name="f12" fmla="val 41608"/>
                <a:gd name="f13" fmla="val 41358"/>
                <a:gd name="f14" fmla="val 37484"/>
                <a:gd name="f15" fmla="val 750"/>
                <a:gd name="f16" fmla="val 5123"/>
                <a:gd name="f17" fmla="val 35360"/>
                <a:gd name="f18" fmla="+- 0 0 -90"/>
                <a:gd name="f19" fmla="*/ f3 1 37483"/>
                <a:gd name="f20" fmla="*/ f4 1 4423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7483"/>
                <a:gd name="f29" fmla="*/ f25 1 44232"/>
                <a:gd name="f30" fmla="*/ 36609 f26 1"/>
                <a:gd name="f31" fmla="*/ 42108 f25 1"/>
                <a:gd name="f32" fmla="*/ 41358 f25 1"/>
                <a:gd name="f33" fmla="*/ 37484 f26 1"/>
                <a:gd name="f34" fmla="*/ 0 f26 1"/>
                <a:gd name="f35" fmla="*/ 0 f25 1"/>
                <a:gd name="f36" fmla="*/ 750 f25 1"/>
                <a:gd name="f37" fmla="*/ 5123 f25 1"/>
                <a:gd name="f38" fmla="*/ 35360 f26 1"/>
                <a:gd name="f39" fmla="*/ 44232 f25 1"/>
                <a:gd name="f40" fmla="+- f27 0 f1"/>
                <a:gd name="f41" fmla="*/ f30 1 37483"/>
                <a:gd name="f42" fmla="*/ f31 1 44232"/>
                <a:gd name="f43" fmla="*/ f32 1 44232"/>
                <a:gd name="f44" fmla="*/ f33 1 37483"/>
                <a:gd name="f45" fmla="*/ f34 1 37483"/>
                <a:gd name="f46" fmla="*/ f35 1 44232"/>
                <a:gd name="f47" fmla="*/ f36 1 44232"/>
                <a:gd name="f48" fmla="*/ f37 1 44232"/>
                <a:gd name="f49" fmla="*/ f38 1 37483"/>
                <a:gd name="f50" fmla="*/ f39 1 44232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9"/>
                <a:gd name="f58" fmla="*/ f44 1 f28"/>
                <a:gd name="f59" fmla="*/ f45 1 f28"/>
                <a:gd name="f60" fmla="*/ f46 1 f29"/>
                <a:gd name="f61" fmla="*/ f47 1 f29"/>
                <a:gd name="f62" fmla="*/ f48 1 f29"/>
                <a:gd name="f63" fmla="*/ f49 1 f28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20 1"/>
                <a:gd name="f72" fmla="*/ f58 f19 1"/>
                <a:gd name="f73" fmla="*/ f59 f19 1"/>
                <a:gd name="f74" fmla="*/ f60 f20 1"/>
                <a:gd name="f75" fmla="*/ f61 f20 1"/>
                <a:gd name="f76" fmla="*/ f62 f20 1"/>
                <a:gd name="f77" fmla="*/ f63 f19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69" y="f70"/>
                </a:cxn>
                <a:cxn ang="f40">
                  <a:pos x="f69" y="f71"/>
                </a:cxn>
                <a:cxn ang="f40">
                  <a:pos x="f69" y="f71"/>
                </a:cxn>
                <a:cxn ang="f40">
                  <a:pos x="f69" y="f71"/>
                </a:cxn>
                <a:cxn ang="f40">
                  <a:pos x="f72" y="f71"/>
                </a:cxn>
                <a:cxn ang="f40">
                  <a:pos x="f73" y="f74"/>
                </a:cxn>
                <a:cxn ang="f40">
                  <a:pos x="f73" y="f74"/>
                </a:cxn>
                <a:cxn ang="f40">
                  <a:pos x="f73" y="f75"/>
                </a:cxn>
                <a:cxn ang="f40">
                  <a:pos x="f73" y="f75"/>
                </a:cxn>
                <a:cxn ang="f40">
                  <a:pos x="f73" y="f76"/>
                </a:cxn>
                <a:cxn ang="f40">
                  <a:pos x="f77" y="f78"/>
                </a:cxn>
              </a:cxnLst>
              <a:rect l="f65" t="f68" r="f66" b="f67"/>
              <a:pathLst>
                <a:path w="37483" h="44232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8" y="f13"/>
                  </a:lnTo>
                  <a:lnTo>
                    <a:pt x="f14" y="f13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15"/>
                  </a:lnTo>
                  <a:lnTo>
                    <a:pt x="f5" y="f15"/>
                  </a:lnTo>
                  <a:lnTo>
                    <a:pt x="f5" y="f16"/>
                  </a:lnTo>
                  <a:lnTo>
                    <a:pt x="f1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4" name="Freeform: Shape 1277">
              <a:extLst>
                <a:ext uri="{FF2B5EF4-FFF2-40B4-BE49-F238E27FC236}">
                  <a16:creationId xmlns:a16="http://schemas.microsoft.com/office/drawing/2014/main" id="{7D849558-AEF1-CD87-4B93-5A19FF7F4C9D}"/>
                </a:ext>
              </a:extLst>
            </p:cNvPr>
            <p:cNvSpPr/>
            <p:nvPr/>
          </p:nvSpPr>
          <p:spPr>
            <a:xfrm>
              <a:off x="11021894" y="2287965"/>
              <a:ext cx="18992" cy="560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91"/>
                <a:gd name="f7" fmla="val 56102"/>
                <a:gd name="f8" fmla="val 18992"/>
                <a:gd name="f9" fmla="val 9371"/>
                <a:gd name="f10" fmla="val 16243"/>
                <a:gd name="f11" fmla="val 10871"/>
                <a:gd name="f12" fmla="val 13744"/>
                <a:gd name="f13" fmla="val 11995"/>
                <a:gd name="f14" fmla="val 9471"/>
                <a:gd name="f15" fmla="val 13919"/>
                <a:gd name="f16" fmla="val 4436"/>
                <a:gd name="f17" fmla="val 12008"/>
                <a:gd name="f18" fmla="val 2511"/>
                <a:gd name="f19" fmla="val 7734"/>
                <a:gd name="f20" fmla="val 2299"/>
                <a:gd name="f21" fmla="val 7260"/>
                <a:gd name="f22" fmla="val 2124"/>
                <a:gd name="f23" fmla="val 6760"/>
                <a:gd name="f24" fmla="val 1999"/>
                <a:gd name="f25" fmla="val 6248"/>
                <a:gd name="f26" fmla="val 1562"/>
                <a:gd name="f27" fmla="val 4186"/>
                <a:gd name="f28" fmla="val 2062"/>
                <a:gd name="f29" fmla="val 1000"/>
                <a:gd name="f30" fmla="val 1499"/>
                <a:gd name="f31" fmla="val 56103"/>
                <a:gd name="f32" fmla="val 5248"/>
                <a:gd name="f33" fmla="val 53479"/>
                <a:gd name="f34" fmla="val 17742"/>
                <a:gd name="f35" fmla="val 46856"/>
                <a:gd name="f36" fmla="+- 0 0 -90"/>
                <a:gd name="f37" fmla="*/ f3 1 18991"/>
                <a:gd name="f38" fmla="*/ f4 1 56102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8991"/>
                <a:gd name="f47" fmla="*/ f43 1 56102"/>
                <a:gd name="f48" fmla="*/ 18992 f44 1"/>
                <a:gd name="f49" fmla="*/ 9371 f43 1"/>
                <a:gd name="f50" fmla="*/ 16243 f44 1"/>
                <a:gd name="f51" fmla="*/ 10871 f43 1"/>
                <a:gd name="f52" fmla="*/ 13744 f44 1"/>
                <a:gd name="f53" fmla="*/ 11995 f43 1"/>
                <a:gd name="f54" fmla="*/ 2511 f44 1"/>
                <a:gd name="f55" fmla="*/ 7734 f43 1"/>
                <a:gd name="f56" fmla="*/ 1999 f44 1"/>
                <a:gd name="f57" fmla="*/ 6248 f43 1"/>
                <a:gd name="f58" fmla="*/ 0 f43 1"/>
                <a:gd name="f59" fmla="*/ 1499 f43 1"/>
                <a:gd name="f60" fmla="*/ 0 f44 1"/>
                <a:gd name="f61" fmla="*/ 56103 f43 1"/>
                <a:gd name="f62" fmla="*/ 5248 f44 1"/>
                <a:gd name="f63" fmla="*/ 53479 f43 1"/>
                <a:gd name="f64" fmla="*/ 17742 f44 1"/>
                <a:gd name="f65" fmla="*/ 46856 f43 1"/>
                <a:gd name="f66" fmla="*/ 13744 f43 1"/>
                <a:gd name="f67" fmla="+- f45 0 f1"/>
                <a:gd name="f68" fmla="*/ f48 1 18991"/>
                <a:gd name="f69" fmla="*/ f49 1 56102"/>
                <a:gd name="f70" fmla="*/ f50 1 18991"/>
                <a:gd name="f71" fmla="*/ f51 1 56102"/>
                <a:gd name="f72" fmla="*/ f52 1 18991"/>
                <a:gd name="f73" fmla="*/ f53 1 56102"/>
                <a:gd name="f74" fmla="*/ f54 1 18991"/>
                <a:gd name="f75" fmla="*/ f55 1 56102"/>
                <a:gd name="f76" fmla="*/ f56 1 18991"/>
                <a:gd name="f77" fmla="*/ f57 1 56102"/>
                <a:gd name="f78" fmla="*/ f58 1 56102"/>
                <a:gd name="f79" fmla="*/ f59 1 56102"/>
                <a:gd name="f80" fmla="*/ f60 1 18991"/>
                <a:gd name="f81" fmla="*/ f61 1 56102"/>
                <a:gd name="f82" fmla="*/ f62 1 18991"/>
                <a:gd name="f83" fmla="*/ f63 1 56102"/>
                <a:gd name="f84" fmla="*/ f64 1 18991"/>
                <a:gd name="f85" fmla="*/ f65 1 56102"/>
                <a:gd name="f86" fmla="*/ f66 1 56102"/>
                <a:gd name="f87" fmla="*/ f39 1 f46"/>
                <a:gd name="f88" fmla="*/ f40 1 f46"/>
                <a:gd name="f89" fmla="*/ f39 1 f47"/>
                <a:gd name="f90" fmla="*/ f41 1 f47"/>
                <a:gd name="f91" fmla="*/ f68 1 f46"/>
                <a:gd name="f92" fmla="*/ f69 1 f47"/>
                <a:gd name="f93" fmla="*/ f70 1 f46"/>
                <a:gd name="f94" fmla="*/ f71 1 f47"/>
                <a:gd name="f95" fmla="*/ f72 1 f46"/>
                <a:gd name="f96" fmla="*/ f73 1 f47"/>
                <a:gd name="f97" fmla="*/ f74 1 f46"/>
                <a:gd name="f98" fmla="*/ f75 1 f47"/>
                <a:gd name="f99" fmla="*/ f76 1 f46"/>
                <a:gd name="f100" fmla="*/ f77 1 f47"/>
                <a:gd name="f101" fmla="*/ f78 1 f47"/>
                <a:gd name="f102" fmla="*/ f79 1 f47"/>
                <a:gd name="f103" fmla="*/ f80 1 f46"/>
                <a:gd name="f104" fmla="*/ f81 1 f47"/>
                <a:gd name="f105" fmla="*/ f82 1 f46"/>
                <a:gd name="f106" fmla="*/ f83 1 f47"/>
                <a:gd name="f107" fmla="*/ f84 1 f46"/>
                <a:gd name="f108" fmla="*/ f85 1 f47"/>
                <a:gd name="f109" fmla="*/ f86 1 f47"/>
                <a:gd name="f110" fmla="*/ f87 f37 1"/>
                <a:gd name="f111" fmla="*/ f88 f37 1"/>
                <a:gd name="f112" fmla="*/ f90 f38 1"/>
                <a:gd name="f113" fmla="*/ f89 f38 1"/>
                <a:gd name="f114" fmla="*/ f91 f37 1"/>
                <a:gd name="f115" fmla="*/ f92 f38 1"/>
                <a:gd name="f116" fmla="*/ f93 f37 1"/>
                <a:gd name="f117" fmla="*/ f94 f38 1"/>
                <a:gd name="f118" fmla="*/ f95 f37 1"/>
                <a:gd name="f119" fmla="*/ f96 f38 1"/>
                <a:gd name="f120" fmla="*/ f97 f37 1"/>
                <a:gd name="f121" fmla="*/ f98 f38 1"/>
                <a:gd name="f122" fmla="*/ f99 f37 1"/>
                <a:gd name="f123" fmla="*/ f100 f38 1"/>
                <a:gd name="f124" fmla="*/ f101 f38 1"/>
                <a:gd name="f125" fmla="*/ f102 f38 1"/>
                <a:gd name="f126" fmla="*/ f103 f37 1"/>
                <a:gd name="f127" fmla="*/ f104 f38 1"/>
                <a:gd name="f128" fmla="*/ f105 f37 1"/>
                <a:gd name="f129" fmla="*/ f106 f38 1"/>
                <a:gd name="f130" fmla="*/ f107 f37 1"/>
                <a:gd name="f131" fmla="*/ f108 f38 1"/>
                <a:gd name="f132" fmla="*/ f109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2" y="f123"/>
                </a:cxn>
                <a:cxn ang="f67">
                  <a:pos x="f122" y="f124"/>
                </a:cxn>
                <a:cxn ang="f67">
                  <a:pos x="f122" y="f125"/>
                </a:cxn>
                <a:cxn ang="f67">
                  <a:pos x="f126" y="f127"/>
                </a:cxn>
                <a:cxn ang="f67">
                  <a:pos x="f128" y="f129"/>
                </a:cxn>
                <a:cxn ang="f67">
                  <a:pos x="f130" y="f131"/>
                </a:cxn>
                <a:cxn ang="f67">
                  <a:pos x="f114" y="f132"/>
                </a:cxn>
              </a:cxnLst>
              <a:rect l="f110" t="f113" r="f111" b="f112"/>
              <a:pathLst>
                <a:path w="18991" h="5610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5"/>
                  </a:cubicBezTo>
                  <a:cubicBezTo>
                    <a:pt x="f24" y="f5"/>
                    <a:pt x="f24" y="f29"/>
                    <a:pt x="f24" y="f30"/>
                  </a:cubicBezTo>
                  <a:lnTo>
                    <a:pt x="f5" y="f31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8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5" name="Freeform: Shape 1278">
              <a:extLst>
                <a:ext uri="{FF2B5EF4-FFF2-40B4-BE49-F238E27FC236}">
                  <a16:creationId xmlns:a16="http://schemas.microsoft.com/office/drawing/2014/main" id="{E5BE3FDD-BDAE-410A-4EB0-3774A7B8A1DD}"/>
                </a:ext>
              </a:extLst>
            </p:cNvPr>
            <p:cNvSpPr/>
            <p:nvPr/>
          </p:nvSpPr>
          <p:spPr>
            <a:xfrm>
              <a:off x="9802669" y="4186708"/>
              <a:ext cx="617229" cy="785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7233"/>
                <a:gd name="f7" fmla="val 785936"/>
                <a:gd name="f8" fmla="val 4249"/>
                <a:gd name="f9" fmla="val 1374"/>
                <a:gd name="f10" fmla="val 3124"/>
                <a:gd name="f11" fmla="val 1624"/>
                <a:gd name="f12" fmla="val 4373"/>
                <a:gd name="f13" fmla="val 7122"/>
                <a:gd name="f14" fmla="val 614235"/>
                <a:gd name="f15" fmla="val 785937"/>
                <a:gd name="f16" fmla="val 617234"/>
                <a:gd name="f17" fmla="val 784187"/>
                <a:gd name="f18" fmla="+- 0 0 -90"/>
                <a:gd name="f19" fmla="*/ f3 1 617233"/>
                <a:gd name="f20" fmla="*/ f4 1 78593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17233"/>
                <a:gd name="f29" fmla="*/ f25 1 785936"/>
                <a:gd name="f30" fmla="*/ 4249 f26 1"/>
                <a:gd name="f31" fmla="*/ 1374 f25 1"/>
                <a:gd name="f32" fmla="*/ 3124 f26 1"/>
                <a:gd name="f33" fmla="*/ 0 f25 1"/>
                <a:gd name="f34" fmla="*/ 0 f26 1"/>
                <a:gd name="f35" fmla="*/ 1624 f25 1"/>
                <a:gd name="f36" fmla="*/ 4373 f26 1"/>
                <a:gd name="f37" fmla="*/ 7122 f25 1"/>
                <a:gd name="f38" fmla="*/ 614235 f26 1"/>
                <a:gd name="f39" fmla="*/ 785937 f25 1"/>
                <a:gd name="f40" fmla="*/ 617234 f26 1"/>
                <a:gd name="f41" fmla="*/ 784187 f25 1"/>
                <a:gd name="f42" fmla="+- f27 0 f1"/>
                <a:gd name="f43" fmla="*/ f30 1 617233"/>
                <a:gd name="f44" fmla="*/ f31 1 785936"/>
                <a:gd name="f45" fmla="*/ f32 1 617233"/>
                <a:gd name="f46" fmla="*/ f33 1 785936"/>
                <a:gd name="f47" fmla="*/ f34 1 617233"/>
                <a:gd name="f48" fmla="*/ f35 1 785936"/>
                <a:gd name="f49" fmla="*/ f36 1 617233"/>
                <a:gd name="f50" fmla="*/ f37 1 785936"/>
                <a:gd name="f51" fmla="*/ f38 1 617233"/>
                <a:gd name="f52" fmla="*/ f39 1 785936"/>
                <a:gd name="f53" fmla="*/ f40 1 617233"/>
                <a:gd name="f54" fmla="*/ f41 1 785936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617233" h="785936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6" name="Freeform: Shape 1279">
              <a:extLst>
                <a:ext uri="{FF2B5EF4-FFF2-40B4-BE49-F238E27FC236}">
                  <a16:creationId xmlns:a16="http://schemas.microsoft.com/office/drawing/2014/main" id="{386F94B2-3DBC-5971-CAC1-5F386C383774}"/>
                </a:ext>
              </a:extLst>
            </p:cNvPr>
            <p:cNvSpPr/>
            <p:nvPr/>
          </p:nvSpPr>
          <p:spPr>
            <a:xfrm>
              <a:off x="9748692" y="5503316"/>
              <a:ext cx="54854" cy="772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851"/>
                <a:gd name="f7" fmla="val 77219"/>
                <a:gd name="f8" fmla="val 53727"/>
                <a:gd name="f9" fmla="val 74845"/>
                <a:gd name="f10" fmla="val 74220"/>
                <a:gd name="f11" fmla="val 73471"/>
                <a:gd name="f12" fmla="val 1250"/>
                <a:gd name="f13" fmla="val 1124"/>
                <a:gd name="f14" fmla="val 1412"/>
                <a:gd name="f15" fmla="val 700"/>
                <a:gd name="f16" fmla="val 2774"/>
                <a:gd name="f17" fmla="val 3998"/>
                <a:gd name="f18" fmla="val 51478"/>
                <a:gd name="f19" fmla="val 74470"/>
                <a:gd name="f20" fmla="val 53477"/>
                <a:gd name="f21" fmla="val 76595"/>
                <a:gd name="f22" fmla="val 74970"/>
                <a:gd name="f23" fmla="+- 0 0 -90"/>
                <a:gd name="f24" fmla="*/ f3 1 54851"/>
                <a:gd name="f25" fmla="*/ f4 1 7721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54851"/>
                <a:gd name="f34" fmla="*/ f30 1 77219"/>
                <a:gd name="f35" fmla="*/ 53727 f31 1"/>
                <a:gd name="f36" fmla="*/ 74845 f30 1"/>
                <a:gd name="f37" fmla="*/ 54851 f31 1"/>
                <a:gd name="f38" fmla="*/ 74220 f30 1"/>
                <a:gd name="f39" fmla="*/ 73471 f30 1"/>
                <a:gd name="f40" fmla="*/ 1250 f31 1"/>
                <a:gd name="f41" fmla="*/ 0 f30 1"/>
                <a:gd name="f42" fmla="*/ 0 f31 1"/>
                <a:gd name="f43" fmla="*/ 3998 f30 1"/>
                <a:gd name="f44" fmla="*/ 51478 f31 1"/>
                <a:gd name="f45" fmla="*/ 74470 f30 1"/>
                <a:gd name="f46" fmla="*/ 53477 f31 1"/>
                <a:gd name="f47" fmla="*/ 77219 f30 1"/>
                <a:gd name="f48" fmla="*/ 76595 f30 1"/>
                <a:gd name="f49" fmla="+- f32 0 f1"/>
                <a:gd name="f50" fmla="*/ f35 1 54851"/>
                <a:gd name="f51" fmla="*/ f36 1 77219"/>
                <a:gd name="f52" fmla="*/ f37 1 54851"/>
                <a:gd name="f53" fmla="*/ f38 1 77219"/>
                <a:gd name="f54" fmla="*/ f39 1 77219"/>
                <a:gd name="f55" fmla="*/ f40 1 54851"/>
                <a:gd name="f56" fmla="*/ f41 1 77219"/>
                <a:gd name="f57" fmla="*/ f42 1 54851"/>
                <a:gd name="f58" fmla="*/ f43 1 77219"/>
                <a:gd name="f59" fmla="*/ f44 1 54851"/>
                <a:gd name="f60" fmla="*/ f45 1 77219"/>
                <a:gd name="f61" fmla="*/ f46 1 54851"/>
                <a:gd name="f62" fmla="*/ f47 1 77219"/>
                <a:gd name="f63" fmla="*/ f48 1 77219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4"/>
                <a:gd name="f73" fmla="*/ f55 1 f33"/>
                <a:gd name="f74" fmla="*/ f56 1 f34"/>
                <a:gd name="f75" fmla="*/ f57 1 f33"/>
                <a:gd name="f76" fmla="*/ f58 1 f34"/>
                <a:gd name="f77" fmla="*/ f59 1 f33"/>
                <a:gd name="f78" fmla="*/ f60 1 f34"/>
                <a:gd name="f79" fmla="*/ f61 1 f33"/>
                <a:gd name="f80" fmla="*/ f62 1 f34"/>
                <a:gd name="f81" fmla="*/ f63 1 f34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5 1"/>
                <a:gd name="f91" fmla="*/ f73 f24 1"/>
                <a:gd name="f92" fmla="*/ f74 f25 1"/>
                <a:gd name="f93" fmla="*/ f75 f24 1"/>
                <a:gd name="f94" fmla="*/ f76 f25 1"/>
                <a:gd name="f95" fmla="*/ f77 f24 1"/>
                <a:gd name="f96" fmla="*/ f78 f25 1"/>
                <a:gd name="f97" fmla="*/ f79 f24 1"/>
                <a:gd name="f98" fmla="*/ f80 f25 1"/>
                <a:gd name="f99" fmla="*/ f8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6" y="f87"/>
                </a:cxn>
                <a:cxn ang="f49">
                  <a:pos x="f86" y="f87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88" y="f90"/>
                </a:cxn>
                <a:cxn ang="f49">
                  <a:pos x="f91" y="f92"/>
                </a:cxn>
                <a:cxn ang="f49">
                  <a:pos x="f91" y="f92"/>
                </a:cxn>
                <a:cxn ang="f49">
                  <a:pos x="f93" y="f94"/>
                </a:cxn>
                <a:cxn ang="f49">
                  <a:pos x="f93" y="f94"/>
                </a:cxn>
                <a:cxn ang="f49">
                  <a:pos x="f95" y="f96"/>
                </a:cxn>
                <a:cxn ang="f49">
                  <a:pos x="f97" y="f98"/>
                </a:cxn>
                <a:cxn ang="f49">
                  <a:pos x="f97" y="f99"/>
                </a:cxn>
                <a:cxn ang="f49">
                  <a:pos x="f86" y="f87"/>
                </a:cxn>
              </a:cxnLst>
              <a:rect l="f82" t="f85" r="f83" b="f84"/>
              <a:pathLst>
                <a:path w="54851" h="77219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lnTo>
                    <a:pt x="f6" y="f10"/>
                  </a:lnTo>
                  <a:lnTo>
                    <a:pt x="f6" y="f11"/>
                  </a:lnTo>
                  <a:lnTo>
                    <a:pt x="f12" y="f5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5" y="f17"/>
                  </a:cubicBezTo>
                  <a:lnTo>
                    <a:pt x="f5" y="f17"/>
                  </a:lnTo>
                  <a:lnTo>
                    <a:pt x="f18" y="f19"/>
                  </a:lnTo>
                  <a:lnTo>
                    <a:pt x="f20" y="f7"/>
                  </a:lnTo>
                  <a:lnTo>
                    <a:pt x="f20" y="f21"/>
                  </a:lnTo>
                  <a:cubicBezTo>
                    <a:pt x="f20" y="f21"/>
                    <a:pt x="f8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7" name="Freeform: Shape 1280">
              <a:extLst>
                <a:ext uri="{FF2B5EF4-FFF2-40B4-BE49-F238E27FC236}">
                  <a16:creationId xmlns:a16="http://schemas.microsoft.com/office/drawing/2014/main" id="{2F9FCC99-30D0-3C5C-6EF6-49A18E6C2E87}"/>
                </a:ext>
              </a:extLst>
            </p:cNvPr>
            <p:cNvSpPr/>
            <p:nvPr/>
          </p:nvSpPr>
          <p:spPr>
            <a:xfrm>
              <a:off x="9802669" y="5568540"/>
              <a:ext cx="14621" cy="113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18"/>
                <a:gd name="f7" fmla="val 11370"/>
                <a:gd name="f8" fmla="val 14619"/>
                <a:gd name="f9" fmla="val 2124"/>
                <a:gd name="f10" fmla="val 6997"/>
                <a:gd name="f11" fmla="val 1125"/>
                <a:gd name="f12" fmla="val 7622"/>
                <a:gd name="f13" fmla="val 8247"/>
                <a:gd name="f14" fmla="val 750"/>
                <a:gd name="f15" fmla="val 1712"/>
                <a:gd name="f16" fmla="val 8309"/>
                <a:gd name="f17" fmla="val 2437"/>
                <a:gd name="f18" fmla="val 9146"/>
                <a:gd name="f19" fmla="val 2374"/>
                <a:gd name="f20" fmla="val 10108"/>
                <a:gd name="f21" fmla="val 10121"/>
                <a:gd name="f22" fmla="val 11371"/>
                <a:gd name="f23" fmla="val 6123"/>
                <a:gd name="f24" fmla="val 9246"/>
                <a:gd name="f25" fmla="val 12870"/>
                <a:gd name="f26" fmla="val 5248"/>
                <a:gd name="f27" fmla="val 13094"/>
                <a:gd name="f28" fmla="val 3399"/>
                <a:gd name="f29" fmla="val 13694"/>
                <a:gd name="f30" fmla="val 1612"/>
                <a:gd name="f31" fmla="+- 0 0 -90"/>
                <a:gd name="f32" fmla="*/ f3 1 14618"/>
                <a:gd name="f33" fmla="*/ f4 1 11370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4618"/>
                <a:gd name="f42" fmla="*/ f38 1 11370"/>
                <a:gd name="f43" fmla="*/ 14619 f39 1"/>
                <a:gd name="f44" fmla="*/ 0 f38 1"/>
                <a:gd name="f45" fmla="*/ 2124 f39 1"/>
                <a:gd name="f46" fmla="*/ 6997 f38 1"/>
                <a:gd name="f47" fmla="*/ 1125 f39 1"/>
                <a:gd name="f48" fmla="*/ 7622 f38 1"/>
                <a:gd name="f49" fmla="*/ 0 f39 1"/>
                <a:gd name="f50" fmla="*/ 8247 f38 1"/>
                <a:gd name="f51" fmla="*/ 750 f39 1"/>
                <a:gd name="f52" fmla="*/ 2374 f39 1"/>
                <a:gd name="f53" fmla="*/ 10108 f38 1"/>
                <a:gd name="f54" fmla="*/ 10121 f38 1"/>
                <a:gd name="f55" fmla="*/ 11371 f38 1"/>
                <a:gd name="f56" fmla="*/ 6123 f39 1"/>
                <a:gd name="f57" fmla="*/ 9246 f38 1"/>
                <a:gd name="f58" fmla="*/ 12870 f39 1"/>
                <a:gd name="f59" fmla="*/ 5248 f38 1"/>
                <a:gd name="f60" fmla="+- f40 0 f1"/>
                <a:gd name="f61" fmla="*/ f43 1 14618"/>
                <a:gd name="f62" fmla="*/ f44 1 11370"/>
                <a:gd name="f63" fmla="*/ f45 1 14618"/>
                <a:gd name="f64" fmla="*/ f46 1 11370"/>
                <a:gd name="f65" fmla="*/ f47 1 14618"/>
                <a:gd name="f66" fmla="*/ f48 1 11370"/>
                <a:gd name="f67" fmla="*/ f49 1 14618"/>
                <a:gd name="f68" fmla="*/ f50 1 11370"/>
                <a:gd name="f69" fmla="*/ f51 1 14618"/>
                <a:gd name="f70" fmla="*/ f52 1 14618"/>
                <a:gd name="f71" fmla="*/ f53 1 11370"/>
                <a:gd name="f72" fmla="*/ f54 1 11370"/>
                <a:gd name="f73" fmla="*/ f55 1 11370"/>
                <a:gd name="f74" fmla="*/ f56 1 14618"/>
                <a:gd name="f75" fmla="*/ f57 1 11370"/>
                <a:gd name="f76" fmla="*/ f58 1 14618"/>
                <a:gd name="f77" fmla="*/ f59 1 11370"/>
                <a:gd name="f78" fmla="*/ f34 1 f41"/>
                <a:gd name="f79" fmla="*/ f35 1 f41"/>
                <a:gd name="f80" fmla="*/ f34 1 f42"/>
                <a:gd name="f81" fmla="*/ f36 1 f42"/>
                <a:gd name="f82" fmla="*/ f61 1 f41"/>
                <a:gd name="f83" fmla="*/ f62 1 f42"/>
                <a:gd name="f84" fmla="*/ f63 1 f41"/>
                <a:gd name="f85" fmla="*/ f64 1 f42"/>
                <a:gd name="f86" fmla="*/ f65 1 f41"/>
                <a:gd name="f87" fmla="*/ f66 1 f42"/>
                <a:gd name="f88" fmla="*/ f67 1 f41"/>
                <a:gd name="f89" fmla="*/ f68 1 f42"/>
                <a:gd name="f90" fmla="*/ f69 1 f41"/>
                <a:gd name="f91" fmla="*/ f70 1 f41"/>
                <a:gd name="f92" fmla="*/ f71 1 f42"/>
                <a:gd name="f93" fmla="*/ f72 1 f42"/>
                <a:gd name="f94" fmla="*/ f73 1 f42"/>
                <a:gd name="f95" fmla="*/ f74 1 f41"/>
                <a:gd name="f96" fmla="*/ f75 1 f42"/>
                <a:gd name="f97" fmla="*/ f76 1 f41"/>
                <a:gd name="f98" fmla="*/ f77 1 f42"/>
                <a:gd name="f99" fmla="*/ f78 f32 1"/>
                <a:gd name="f100" fmla="*/ f79 f32 1"/>
                <a:gd name="f101" fmla="*/ f81 f33 1"/>
                <a:gd name="f102" fmla="*/ f80 f33 1"/>
                <a:gd name="f103" fmla="*/ f82 f32 1"/>
                <a:gd name="f104" fmla="*/ f83 f33 1"/>
                <a:gd name="f105" fmla="*/ f84 f32 1"/>
                <a:gd name="f106" fmla="*/ f85 f33 1"/>
                <a:gd name="f107" fmla="*/ f86 f32 1"/>
                <a:gd name="f108" fmla="*/ f87 f33 1"/>
                <a:gd name="f109" fmla="*/ f88 f32 1"/>
                <a:gd name="f110" fmla="*/ f89 f33 1"/>
                <a:gd name="f111" fmla="*/ f90 f32 1"/>
                <a:gd name="f112" fmla="*/ f91 f32 1"/>
                <a:gd name="f113" fmla="*/ f92 f33 1"/>
                <a:gd name="f114" fmla="*/ f93 f33 1"/>
                <a:gd name="f115" fmla="*/ f94 f33 1"/>
                <a:gd name="f116" fmla="*/ f95 f32 1"/>
                <a:gd name="f117" fmla="*/ f96 f33 1"/>
                <a:gd name="f118" fmla="*/ f97 f32 1"/>
                <a:gd name="f119" fmla="*/ f98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09" y="f110"/>
                </a:cxn>
                <a:cxn ang="f60">
                  <a:pos x="f111" y="f110"/>
                </a:cxn>
                <a:cxn ang="f60">
                  <a:pos x="f112" y="f113"/>
                </a:cxn>
                <a:cxn ang="f60">
                  <a:pos x="f112" y="f114"/>
                </a:cxn>
                <a:cxn ang="f60">
                  <a:pos x="f112" y="f115"/>
                </a:cxn>
                <a:cxn ang="f60">
                  <a:pos x="f116" y="f117"/>
                </a:cxn>
                <a:cxn ang="f60">
                  <a:pos x="f118" y="f119"/>
                </a:cxn>
                <a:cxn ang="f60">
                  <a:pos x="f103" y="f104"/>
                </a:cxn>
              </a:cxnLst>
              <a:rect l="f99" t="f102" r="f100" b="f101"/>
              <a:pathLst>
                <a:path w="14618" h="11370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5" y="f13"/>
                  </a:lnTo>
                  <a:cubicBezTo>
                    <a:pt x="f5" y="f13"/>
                    <a:pt x="f5" y="f13"/>
                    <a:pt x="f5" y="f13"/>
                  </a:cubicBezTo>
                  <a:cubicBezTo>
                    <a:pt x="f5" y="f13"/>
                    <a:pt x="f5" y="f13"/>
                    <a:pt x="f14" y="f13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1"/>
                    <a:pt x="f19" y="f21"/>
                    <a:pt x="f19" y="f21"/>
                  </a:cubicBezTo>
                  <a:lnTo>
                    <a:pt x="f19" y="f22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8" name="Freeform: Shape 1281">
              <a:extLst>
                <a:ext uri="{FF2B5EF4-FFF2-40B4-BE49-F238E27FC236}">
                  <a16:creationId xmlns:a16="http://schemas.microsoft.com/office/drawing/2014/main" id="{6577CD2B-A14E-2E34-F444-669D16F2B580}"/>
                </a:ext>
              </a:extLst>
            </p:cNvPr>
            <p:cNvSpPr/>
            <p:nvPr/>
          </p:nvSpPr>
          <p:spPr>
            <a:xfrm>
              <a:off x="9847274" y="5547673"/>
              <a:ext cx="6245" cy="54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47"/>
                <a:gd name="f7" fmla="val 5497"/>
                <a:gd name="f8" fmla="val 3998"/>
                <a:gd name="f9" fmla="val 5498"/>
                <a:gd name="f10" fmla="val 4248"/>
                <a:gd name="f11" fmla="val 3624"/>
                <a:gd name="f12" fmla="val 1475"/>
                <a:gd name="f13" fmla="val 3899"/>
                <a:gd name="f14" fmla="val 2849"/>
                <a:gd name="f15" fmla="val 4548"/>
                <a:gd name="f16" fmla="+- 0 0 -90"/>
                <a:gd name="f17" fmla="*/ f3 1 6247"/>
                <a:gd name="f18" fmla="*/ f4 1 549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247"/>
                <a:gd name="f27" fmla="*/ f23 1 5497"/>
                <a:gd name="f28" fmla="*/ 3998 f24 1"/>
                <a:gd name="f29" fmla="*/ 5498 f23 1"/>
                <a:gd name="f30" fmla="*/ 6247 f24 1"/>
                <a:gd name="f31" fmla="*/ 4248 f23 1"/>
                <a:gd name="f32" fmla="*/ 0 f23 1"/>
                <a:gd name="f33" fmla="*/ 0 f24 1"/>
                <a:gd name="f34" fmla="*/ 3624 f23 1"/>
                <a:gd name="f35" fmla="+- f25 0 f1"/>
                <a:gd name="f36" fmla="*/ f28 1 6247"/>
                <a:gd name="f37" fmla="*/ f29 1 5497"/>
                <a:gd name="f38" fmla="*/ f30 1 6247"/>
                <a:gd name="f39" fmla="*/ f31 1 5497"/>
                <a:gd name="f40" fmla="*/ f32 1 5497"/>
                <a:gd name="f41" fmla="*/ f33 1 6247"/>
                <a:gd name="f42" fmla="*/ f34 1 549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4"/>
                </a:cxn>
                <a:cxn ang="f35">
                  <a:pos x="f58" y="f59"/>
                </a:cxn>
              </a:cxnLst>
              <a:rect l="f54" t="f57" r="f55" b="f56"/>
              <a:pathLst>
                <a:path w="6247" h="5497">
                  <a:moveTo>
                    <a:pt x="f8" y="f9"/>
                  </a:moveTo>
                  <a:lnTo>
                    <a:pt x="f6" y="f10"/>
                  </a:lnTo>
                  <a:lnTo>
                    <a:pt x="f6" y="f5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9" name="Freeform: Shape 1282">
              <a:extLst>
                <a:ext uri="{FF2B5EF4-FFF2-40B4-BE49-F238E27FC236}">
                  <a16:creationId xmlns:a16="http://schemas.microsoft.com/office/drawing/2014/main" id="{33AD512A-9940-DA1B-97AA-973B93D5EFDF}"/>
                </a:ext>
              </a:extLst>
            </p:cNvPr>
            <p:cNvSpPr/>
            <p:nvPr/>
          </p:nvSpPr>
          <p:spPr>
            <a:xfrm>
              <a:off x="10211991" y="5210050"/>
              <a:ext cx="12490" cy="1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5"/>
                <a:gd name="f8" fmla="+- 0 0 -90"/>
                <a:gd name="f9" fmla="*/ f3 1 12494"/>
                <a:gd name="f10" fmla="*/ f4 1 12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5"/>
                <a:gd name="f20" fmla="*/ 0 f16 1"/>
                <a:gd name="f21" fmla="*/ 0 f15 1"/>
                <a:gd name="f22" fmla="*/ 125 f15 1"/>
                <a:gd name="f23" fmla="+- f17 0 f1"/>
                <a:gd name="f24" fmla="*/ f20 1 12494"/>
                <a:gd name="f25" fmla="*/ f21 1 125"/>
                <a:gd name="f26" fmla="*/ f22 1 125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40"/>
                </a:cxn>
                <a:cxn ang="f23">
                  <a:pos x="f38" y="f40"/>
                </a:cxn>
                <a:cxn ang="f23">
                  <a:pos x="f38" y="f39"/>
                </a:cxn>
              </a:cxnLst>
              <a:rect l="f34" t="f37" r="f35" b="f36"/>
              <a:pathLst>
                <a:path w="12494" h="125">
                  <a:moveTo>
                    <a:pt x="f5" y="f5"/>
                  </a:moveTo>
                  <a:lnTo>
                    <a:pt x="f5" y="f7"/>
                  </a:lnTo>
                  <a:lnTo>
                    <a:pt x="f5" y="f7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0" name="Freeform: Shape 1283">
              <a:extLst>
                <a:ext uri="{FF2B5EF4-FFF2-40B4-BE49-F238E27FC236}">
                  <a16:creationId xmlns:a16="http://schemas.microsoft.com/office/drawing/2014/main" id="{54709D03-D84E-DD09-B3A7-49E89182F11E}"/>
                </a:ext>
              </a:extLst>
            </p:cNvPr>
            <p:cNvSpPr/>
            <p:nvPr/>
          </p:nvSpPr>
          <p:spPr>
            <a:xfrm>
              <a:off x="10211488" y="5212930"/>
              <a:ext cx="52230" cy="672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227"/>
                <a:gd name="f7" fmla="val 67223"/>
                <a:gd name="f8" fmla="val 8372"/>
                <a:gd name="f9" fmla="val 9096"/>
                <a:gd name="f10" fmla="val 912"/>
                <a:gd name="f11" fmla="val 9684"/>
                <a:gd name="f12" fmla="val 1925"/>
                <a:gd name="f13" fmla="val 10121"/>
                <a:gd name="f14" fmla="val 2999"/>
                <a:gd name="f15" fmla="val 12145"/>
                <a:gd name="f16" fmla="val 8209"/>
                <a:gd name="f17" fmla="val 10458"/>
                <a:gd name="f18" fmla="val 14132"/>
                <a:gd name="f19" fmla="val 5998"/>
                <a:gd name="f20" fmla="val 17493"/>
                <a:gd name="f21" fmla="val 1874"/>
                <a:gd name="f22" fmla="val 19742"/>
                <a:gd name="f23" fmla="val 20867"/>
                <a:gd name="f24" fmla="val 35360"/>
                <a:gd name="f25" fmla="val 46230"/>
                <a:gd name="f26" fmla="val 60851"/>
                <a:gd name="f27" fmla="val 52228"/>
                <a:gd name="f28" fmla="val 57477"/>
                <a:gd name="f29" fmla="val 8621"/>
                <a:gd name="f30" fmla="val 375"/>
                <a:gd name="f31" fmla="+- 0 0 -90"/>
                <a:gd name="f32" fmla="*/ f3 1 52227"/>
                <a:gd name="f33" fmla="*/ f4 1 6722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2227"/>
                <a:gd name="f42" fmla="*/ f38 1 67223"/>
                <a:gd name="f43" fmla="*/ 8372 f39 1"/>
                <a:gd name="f44" fmla="*/ 0 f38 1"/>
                <a:gd name="f45" fmla="*/ 10121 f39 1"/>
                <a:gd name="f46" fmla="*/ 2999 f38 1"/>
                <a:gd name="f47" fmla="*/ 5998 f39 1"/>
                <a:gd name="f48" fmla="*/ 17493 f38 1"/>
                <a:gd name="f49" fmla="*/ 1874 f39 1"/>
                <a:gd name="f50" fmla="*/ 19742 f38 1"/>
                <a:gd name="f51" fmla="*/ 0 f39 1"/>
                <a:gd name="f52" fmla="*/ 20867 f38 1"/>
                <a:gd name="f53" fmla="*/ 35360 f39 1"/>
                <a:gd name="f54" fmla="*/ 67223 f38 1"/>
                <a:gd name="f55" fmla="*/ 46230 f39 1"/>
                <a:gd name="f56" fmla="*/ 60851 f38 1"/>
                <a:gd name="f57" fmla="*/ 52228 f39 1"/>
                <a:gd name="f58" fmla="*/ 57477 f38 1"/>
                <a:gd name="f59" fmla="*/ 8621 f39 1"/>
                <a:gd name="f60" fmla="*/ 375 f38 1"/>
                <a:gd name="f61" fmla="+- f40 0 f1"/>
                <a:gd name="f62" fmla="*/ f43 1 52227"/>
                <a:gd name="f63" fmla="*/ f44 1 67223"/>
                <a:gd name="f64" fmla="*/ f45 1 52227"/>
                <a:gd name="f65" fmla="*/ f46 1 67223"/>
                <a:gd name="f66" fmla="*/ f47 1 52227"/>
                <a:gd name="f67" fmla="*/ f48 1 67223"/>
                <a:gd name="f68" fmla="*/ f49 1 52227"/>
                <a:gd name="f69" fmla="*/ f50 1 67223"/>
                <a:gd name="f70" fmla="*/ f51 1 52227"/>
                <a:gd name="f71" fmla="*/ f52 1 67223"/>
                <a:gd name="f72" fmla="*/ f53 1 52227"/>
                <a:gd name="f73" fmla="*/ f54 1 67223"/>
                <a:gd name="f74" fmla="*/ f55 1 52227"/>
                <a:gd name="f75" fmla="*/ f56 1 67223"/>
                <a:gd name="f76" fmla="*/ f57 1 52227"/>
                <a:gd name="f77" fmla="*/ f58 1 67223"/>
                <a:gd name="f78" fmla="*/ f59 1 52227"/>
                <a:gd name="f79" fmla="*/ f60 1 67223"/>
                <a:gd name="f80" fmla="*/ f34 1 f41"/>
                <a:gd name="f81" fmla="*/ f35 1 f41"/>
                <a:gd name="f82" fmla="*/ f34 1 f42"/>
                <a:gd name="f83" fmla="*/ f36 1 f42"/>
                <a:gd name="f84" fmla="*/ f62 1 f41"/>
                <a:gd name="f85" fmla="*/ f63 1 f42"/>
                <a:gd name="f86" fmla="*/ f64 1 f41"/>
                <a:gd name="f87" fmla="*/ f65 1 f42"/>
                <a:gd name="f88" fmla="*/ f66 1 f41"/>
                <a:gd name="f89" fmla="*/ f67 1 f42"/>
                <a:gd name="f90" fmla="*/ f68 1 f41"/>
                <a:gd name="f91" fmla="*/ f69 1 f42"/>
                <a:gd name="f92" fmla="*/ f70 1 f41"/>
                <a:gd name="f93" fmla="*/ f71 1 f42"/>
                <a:gd name="f94" fmla="*/ f72 1 f41"/>
                <a:gd name="f95" fmla="*/ f73 1 f42"/>
                <a:gd name="f96" fmla="*/ f74 1 f41"/>
                <a:gd name="f97" fmla="*/ f75 1 f42"/>
                <a:gd name="f98" fmla="*/ f76 1 f41"/>
                <a:gd name="f99" fmla="*/ f77 1 f42"/>
                <a:gd name="f100" fmla="*/ f78 1 f41"/>
                <a:gd name="f101" fmla="*/ f79 1 f42"/>
                <a:gd name="f102" fmla="*/ f80 f32 1"/>
                <a:gd name="f103" fmla="*/ f81 f32 1"/>
                <a:gd name="f104" fmla="*/ f83 f33 1"/>
                <a:gd name="f105" fmla="*/ f82 f33 1"/>
                <a:gd name="f106" fmla="*/ f84 f32 1"/>
                <a:gd name="f107" fmla="*/ f85 f33 1"/>
                <a:gd name="f108" fmla="*/ f86 f32 1"/>
                <a:gd name="f109" fmla="*/ f87 f33 1"/>
                <a:gd name="f110" fmla="*/ f88 f32 1"/>
                <a:gd name="f111" fmla="*/ f89 f33 1"/>
                <a:gd name="f112" fmla="*/ f90 f32 1"/>
                <a:gd name="f113" fmla="*/ f91 f33 1"/>
                <a:gd name="f114" fmla="*/ f92 f32 1"/>
                <a:gd name="f115" fmla="*/ f93 f33 1"/>
                <a:gd name="f116" fmla="*/ f94 f32 1"/>
                <a:gd name="f117" fmla="*/ f95 f33 1"/>
                <a:gd name="f118" fmla="*/ f96 f32 1"/>
                <a:gd name="f119" fmla="*/ f97 f33 1"/>
                <a:gd name="f120" fmla="*/ f98 f32 1"/>
                <a:gd name="f121" fmla="*/ f99 f33 1"/>
                <a:gd name="f122" fmla="*/ f100 f32 1"/>
                <a:gd name="f123" fmla="*/ f10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2" y="f123"/>
                </a:cxn>
              </a:cxnLst>
              <a:rect l="f102" t="f105" r="f103" b="f104"/>
              <a:pathLst>
                <a:path w="52227" h="67223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5" y="f23"/>
                  </a:lnTo>
                  <a:lnTo>
                    <a:pt x="f24" y="f7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1" name="Freeform: Shape 1284">
              <a:extLst>
                <a:ext uri="{FF2B5EF4-FFF2-40B4-BE49-F238E27FC236}">
                  <a16:creationId xmlns:a16="http://schemas.microsoft.com/office/drawing/2014/main" id="{26E827DD-8296-8269-286F-50437AFFBFC1}"/>
                </a:ext>
              </a:extLst>
            </p:cNvPr>
            <p:cNvSpPr/>
            <p:nvPr/>
          </p:nvSpPr>
          <p:spPr>
            <a:xfrm>
              <a:off x="9802715" y="5575938"/>
              <a:ext cx="3584" cy="100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81"/>
                <a:gd name="f7" fmla="val 10088"/>
                <a:gd name="f8" fmla="val 1083"/>
                <a:gd name="f9" fmla="val 592"/>
                <a:gd name="f10" fmla="val 333"/>
                <a:gd name="f11" fmla="val -417"/>
                <a:gd name="f12" fmla="val 8214"/>
                <a:gd name="f13" fmla="val 9213"/>
                <a:gd name="f14" fmla="val 1957"/>
                <a:gd name="f15" fmla="val 2907"/>
                <a:gd name="f16" fmla="val 9900"/>
                <a:gd name="f17" fmla="val 3594"/>
                <a:gd name="f18" fmla="val 9063"/>
                <a:gd name="f19" fmla="val 3582"/>
                <a:gd name="f20" fmla="val 8089"/>
                <a:gd name="f21" fmla="val 467"/>
                <a:gd name="f22" fmla="val 2869"/>
                <a:gd name="f23" fmla="val -195"/>
                <a:gd name="f24" fmla="val 1770"/>
                <a:gd name="f25" fmla="val -145"/>
                <a:gd name="f26" fmla="val 1108"/>
                <a:gd name="f27" fmla="val 567"/>
                <a:gd name="f28" fmla="val 1095"/>
                <a:gd name="f29" fmla="val 580"/>
                <a:gd name="f30" fmla="+- 0 0 -90"/>
                <a:gd name="f31" fmla="*/ f3 1 3581"/>
                <a:gd name="f32" fmla="*/ f4 1 10088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3581"/>
                <a:gd name="f41" fmla="*/ f37 1 10088"/>
                <a:gd name="f42" fmla="*/ 1083 f38 1"/>
                <a:gd name="f43" fmla="*/ 592 f37 1"/>
                <a:gd name="f44" fmla="*/ 333 f38 1"/>
                <a:gd name="f45" fmla="*/ 8214 f37 1"/>
                <a:gd name="f46" fmla="*/ 1957 f38 1"/>
                <a:gd name="f47" fmla="*/ 10088 f37 1"/>
                <a:gd name="f48" fmla="*/ 3582 f38 1"/>
                <a:gd name="f49" fmla="*/ 8089 f37 1"/>
                <a:gd name="f50" fmla="*/ 467 f37 1"/>
                <a:gd name="f51" fmla="*/ 1108 f38 1"/>
                <a:gd name="f52" fmla="*/ 567 f37 1"/>
                <a:gd name="f53" fmla="+- f39 0 f1"/>
                <a:gd name="f54" fmla="*/ f42 1 3581"/>
                <a:gd name="f55" fmla="*/ f43 1 10088"/>
                <a:gd name="f56" fmla="*/ f44 1 3581"/>
                <a:gd name="f57" fmla="*/ f45 1 10088"/>
                <a:gd name="f58" fmla="*/ f46 1 3581"/>
                <a:gd name="f59" fmla="*/ f47 1 10088"/>
                <a:gd name="f60" fmla="*/ f48 1 3581"/>
                <a:gd name="f61" fmla="*/ f49 1 10088"/>
                <a:gd name="f62" fmla="*/ f50 1 10088"/>
                <a:gd name="f63" fmla="*/ f51 1 3581"/>
                <a:gd name="f64" fmla="*/ f52 1 10088"/>
                <a:gd name="f65" fmla="*/ f33 1 f40"/>
                <a:gd name="f66" fmla="*/ f34 1 f40"/>
                <a:gd name="f67" fmla="*/ f33 1 f41"/>
                <a:gd name="f68" fmla="*/ f35 1 f41"/>
                <a:gd name="f69" fmla="*/ f54 1 f40"/>
                <a:gd name="f70" fmla="*/ f55 1 f41"/>
                <a:gd name="f71" fmla="*/ f56 1 f40"/>
                <a:gd name="f72" fmla="*/ f57 1 f41"/>
                <a:gd name="f73" fmla="*/ f58 1 f40"/>
                <a:gd name="f74" fmla="*/ f59 1 f41"/>
                <a:gd name="f75" fmla="*/ f60 1 f40"/>
                <a:gd name="f76" fmla="*/ f61 1 f41"/>
                <a:gd name="f77" fmla="*/ f62 1 f41"/>
                <a:gd name="f78" fmla="*/ f63 1 f40"/>
                <a:gd name="f79" fmla="*/ f64 1 f41"/>
                <a:gd name="f80" fmla="*/ f65 f31 1"/>
                <a:gd name="f81" fmla="*/ f66 f31 1"/>
                <a:gd name="f82" fmla="*/ f68 f32 1"/>
                <a:gd name="f83" fmla="*/ f67 f32 1"/>
                <a:gd name="f84" fmla="*/ f69 f31 1"/>
                <a:gd name="f85" fmla="*/ f70 f32 1"/>
                <a:gd name="f86" fmla="*/ f71 f31 1"/>
                <a:gd name="f87" fmla="*/ f72 f32 1"/>
                <a:gd name="f88" fmla="*/ f73 f31 1"/>
                <a:gd name="f89" fmla="*/ f74 f32 1"/>
                <a:gd name="f90" fmla="*/ f75 f31 1"/>
                <a:gd name="f91" fmla="*/ f76 f32 1"/>
                <a:gd name="f92" fmla="*/ f77 f32 1"/>
                <a:gd name="f93" fmla="*/ f78 f31 1"/>
                <a:gd name="f94" fmla="*/ f7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4" y="f85"/>
                </a:cxn>
                <a:cxn ang="f53">
                  <a:pos x="f86" y="f85"/>
                </a:cxn>
                <a:cxn ang="f53">
                  <a:pos x="f86" y="f85"/>
                </a:cxn>
                <a:cxn ang="f53">
                  <a:pos x="f86" y="f85"/>
                </a:cxn>
                <a:cxn ang="f53">
                  <a:pos x="f86" y="f85"/>
                </a:cxn>
                <a:cxn ang="f53">
                  <a:pos x="f86" y="f87"/>
                </a:cxn>
                <a:cxn ang="f53">
                  <a:pos x="f88" y="f89"/>
                </a:cxn>
                <a:cxn ang="f53">
                  <a:pos x="f90" y="f91"/>
                </a:cxn>
                <a:cxn ang="f53">
                  <a:pos x="f90" y="f92"/>
                </a:cxn>
                <a:cxn ang="f53">
                  <a:pos x="f93" y="f94"/>
                </a:cxn>
                <a:cxn ang="f53">
                  <a:pos x="f84" y="f85"/>
                </a:cxn>
              </a:cxnLst>
              <a:rect l="f80" t="f83" r="f81" b="f82"/>
              <a:pathLst>
                <a:path w="3581" h="10088">
                  <a:moveTo>
                    <a:pt x="f8" y="f9"/>
                  </a:moveTo>
                  <a:cubicBezTo>
                    <a:pt x="f8" y="f9"/>
                    <a:pt x="f8" y="f9"/>
                    <a:pt x="f10" y="f9"/>
                  </a:cubicBezTo>
                  <a:cubicBezTo>
                    <a:pt x="f11" y="f9"/>
                    <a:pt x="f10" y="f9"/>
                    <a:pt x="f10" y="f9"/>
                  </a:cubicBezTo>
                  <a:cubicBezTo>
                    <a:pt x="f10" y="f9"/>
                    <a:pt x="f10" y="f9"/>
                    <a:pt x="f10" y="f9"/>
                  </a:cubicBezTo>
                  <a:cubicBezTo>
                    <a:pt x="f10" y="f9"/>
                    <a:pt x="f10" y="f9"/>
                    <a:pt x="f10" y="f9"/>
                  </a:cubicBezTo>
                  <a:lnTo>
                    <a:pt x="f10" y="f12"/>
                  </a:lnTo>
                  <a:cubicBezTo>
                    <a:pt x="f10" y="f13"/>
                    <a:pt x="f8" y="f7"/>
                    <a:pt x="f14" y="f7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9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2" name="Freeform: Shape 1285">
              <a:extLst>
                <a:ext uri="{FF2B5EF4-FFF2-40B4-BE49-F238E27FC236}">
                  <a16:creationId xmlns:a16="http://schemas.microsoft.com/office/drawing/2014/main" id="{DDDE0461-0D46-F13C-0739-BBCEEB216093}"/>
                </a:ext>
              </a:extLst>
            </p:cNvPr>
            <p:cNvSpPr/>
            <p:nvPr/>
          </p:nvSpPr>
          <p:spPr>
            <a:xfrm>
              <a:off x="9731145" y="5491813"/>
              <a:ext cx="18598" cy="184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01"/>
                <a:gd name="f7" fmla="val 18452"/>
                <a:gd name="f8" fmla="val 16421"/>
                <a:gd name="f9" fmla="val 16119"/>
                <a:gd name="f10" fmla="val 16783"/>
                <a:gd name="f11" fmla="val 15806"/>
                <a:gd name="f12" fmla="val 17071"/>
                <a:gd name="f13" fmla="val 15419"/>
                <a:gd name="f14" fmla="val 17295"/>
                <a:gd name="f15" fmla="val 14994"/>
                <a:gd name="f16" fmla="val 14245"/>
                <a:gd name="f17" fmla="val 17995"/>
                <a:gd name="f18" fmla="val 13020"/>
                <a:gd name="f19" fmla="val 18420"/>
                <a:gd name="f20" fmla="val 11658"/>
                <a:gd name="f21" fmla="val 18545"/>
                <a:gd name="f22" fmla="val 10246"/>
                <a:gd name="f23" fmla="val 18620"/>
                <a:gd name="f24" fmla="val 9709"/>
                <a:gd name="f25" fmla="val 9159"/>
                <a:gd name="f26" fmla="val 8622"/>
                <a:gd name="f27" fmla="val 7747"/>
                <a:gd name="f28" fmla="val 13172"/>
                <a:gd name="f29" fmla="val 10746"/>
                <a:gd name="f30" fmla="val 9224"/>
                <a:gd name="f31" fmla="val 13157"/>
                <a:gd name="f32" fmla="val 4076"/>
                <a:gd name="f33" fmla="val 11920"/>
                <a:gd name="f34" fmla="val 1665"/>
                <a:gd name="f35" fmla="val 7972"/>
                <a:gd name="f36" fmla="val 1215"/>
                <a:gd name="f37" fmla="val 7247"/>
                <a:gd name="f38" fmla="val 890"/>
                <a:gd name="f39" fmla="val 6448"/>
                <a:gd name="f40" fmla="val 678"/>
                <a:gd name="f41" fmla="val 5623"/>
                <a:gd name="f42" fmla="val 103"/>
                <a:gd name="f43" fmla="val 3811"/>
                <a:gd name="f44" fmla="val -110"/>
                <a:gd name="f45" fmla="val 1899"/>
                <a:gd name="f46" fmla="val 53"/>
                <a:gd name="f47" fmla="val 875"/>
                <a:gd name="f48" fmla="val 1250"/>
                <a:gd name="f49" fmla="val 8872"/>
                <a:gd name="f50" fmla="val 165"/>
                <a:gd name="f51" fmla="val 11458"/>
                <a:gd name="f52" fmla="val 1090"/>
                <a:gd name="f53" fmla="val 13944"/>
                <a:gd name="f54" fmla="val 2677"/>
                <a:gd name="f55" fmla="val 15994"/>
                <a:gd name="f56" fmla="val 3089"/>
                <a:gd name="f57" fmla="val 16543"/>
                <a:gd name="f58" fmla="val 3589"/>
                <a:gd name="f59" fmla="val 17006"/>
                <a:gd name="f60" fmla="val 4176"/>
                <a:gd name="f61" fmla="val 17368"/>
                <a:gd name="f62" fmla="val 5426"/>
                <a:gd name="f63" fmla="val 18368"/>
                <a:gd name="f64" fmla="val 7050"/>
                <a:gd name="f65" fmla="val 8924"/>
                <a:gd name="f66" fmla="val 10048"/>
                <a:gd name="f67" fmla="val 10673"/>
                <a:gd name="f68" fmla="val 18480"/>
                <a:gd name="f69" fmla="val 11298"/>
                <a:gd name="f70" fmla="val 11923"/>
                <a:gd name="f71" fmla="val 17618"/>
                <a:gd name="f72" fmla="val 14396"/>
                <a:gd name="f73" fmla="val 17506"/>
                <a:gd name="f74" fmla="val 15546"/>
                <a:gd name="f75" fmla="val 16981"/>
                <a:gd name="f76" fmla="+- 0 0 -90"/>
                <a:gd name="f77" fmla="*/ f3 1 18601"/>
                <a:gd name="f78" fmla="*/ f4 1 18452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18601"/>
                <a:gd name="f87" fmla="*/ f83 1 18452"/>
                <a:gd name="f88" fmla="*/ 16421 f84 1"/>
                <a:gd name="f89" fmla="*/ 16119 f83 1"/>
                <a:gd name="f90" fmla="*/ 17295 f84 1"/>
                <a:gd name="f91" fmla="*/ 14994 f83 1"/>
                <a:gd name="f92" fmla="*/ 14245 f83 1"/>
                <a:gd name="f93" fmla="*/ 18545 f84 1"/>
                <a:gd name="f94" fmla="*/ 10246 f83 1"/>
                <a:gd name="f95" fmla="*/ 8622 f83 1"/>
                <a:gd name="f96" fmla="*/ 7747 f83 1"/>
                <a:gd name="f97" fmla="*/ 13172 f84 1"/>
                <a:gd name="f98" fmla="*/ 10746 f83 1"/>
                <a:gd name="f99" fmla="*/ 1665 f84 1"/>
                <a:gd name="f100" fmla="*/ 7972 f83 1"/>
                <a:gd name="f101" fmla="*/ 678 f84 1"/>
                <a:gd name="f102" fmla="*/ 5623 f83 1"/>
                <a:gd name="f103" fmla="*/ 53 f84 1"/>
                <a:gd name="f104" fmla="*/ 0 f83 1"/>
                <a:gd name="f105" fmla="*/ 1250 f83 1"/>
                <a:gd name="f106" fmla="*/ 8872 f83 1"/>
                <a:gd name="f107" fmla="*/ 2677 f84 1"/>
                <a:gd name="f108" fmla="*/ 15994 f83 1"/>
                <a:gd name="f109" fmla="*/ 4176 f84 1"/>
                <a:gd name="f110" fmla="*/ 17368 f83 1"/>
                <a:gd name="f111" fmla="*/ 5426 f84 1"/>
                <a:gd name="f112" fmla="*/ 18368 f83 1"/>
                <a:gd name="f113" fmla="*/ 7050 f84 1"/>
                <a:gd name="f114" fmla="*/ 8924 f84 1"/>
                <a:gd name="f115" fmla="*/ 10048 f84 1"/>
                <a:gd name="f116" fmla="*/ 11923 f84 1"/>
                <a:gd name="f117" fmla="*/ 17618 f83 1"/>
                <a:gd name="f118" fmla="+- f85 0 f1"/>
                <a:gd name="f119" fmla="*/ f88 1 18601"/>
                <a:gd name="f120" fmla="*/ f89 1 18452"/>
                <a:gd name="f121" fmla="*/ f90 1 18601"/>
                <a:gd name="f122" fmla="*/ f91 1 18452"/>
                <a:gd name="f123" fmla="*/ f92 1 18452"/>
                <a:gd name="f124" fmla="*/ f93 1 18601"/>
                <a:gd name="f125" fmla="*/ f94 1 18452"/>
                <a:gd name="f126" fmla="*/ f95 1 18452"/>
                <a:gd name="f127" fmla="*/ f96 1 18452"/>
                <a:gd name="f128" fmla="*/ f97 1 18601"/>
                <a:gd name="f129" fmla="*/ f98 1 18452"/>
                <a:gd name="f130" fmla="*/ f99 1 18601"/>
                <a:gd name="f131" fmla="*/ f100 1 18452"/>
                <a:gd name="f132" fmla="*/ f101 1 18601"/>
                <a:gd name="f133" fmla="*/ f102 1 18452"/>
                <a:gd name="f134" fmla="*/ f103 1 18601"/>
                <a:gd name="f135" fmla="*/ f104 1 18452"/>
                <a:gd name="f136" fmla="*/ f105 1 18452"/>
                <a:gd name="f137" fmla="*/ f106 1 18452"/>
                <a:gd name="f138" fmla="*/ f107 1 18601"/>
                <a:gd name="f139" fmla="*/ f108 1 18452"/>
                <a:gd name="f140" fmla="*/ f109 1 18601"/>
                <a:gd name="f141" fmla="*/ f110 1 18452"/>
                <a:gd name="f142" fmla="*/ f111 1 18601"/>
                <a:gd name="f143" fmla="*/ f112 1 18452"/>
                <a:gd name="f144" fmla="*/ f113 1 18601"/>
                <a:gd name="f145" fmla="*/ f114 1 18601"/>
                <a:gd name="f146" fmla="*/ f115 1 18601"/>
                <a:gd name="f147" fmla="*/ f116 1 18601"/>
                <a:gd name="f148" fmla="*/ f117 1 18452"/>
                <a:gd name="f149" fmla="*/ f79 1 f86"/>
                <a:gd name="f150" fmla="*/ f80 1 f86"/>
                <a:gd name="f151" fmla="*/ f79 1 f87"/>
                <a:gd name="f152" fmla="*/ f81 1 f87"/>
                <a:gd name="f153" fmla="*/ f119 1 f86"/>
                <a:gd name="f154" fmla="*/ f120 1 f87"/>
                <a:gd name="f155" fmla="*/ f121 1 f86"/>
                <a:gd name="f156" fmla="*/ f122 1 f87"/>
                <a:gd name="f157" fmla="*/ f123 1 f87"/>
                <a:gd name="f158" fmla="*/ f124 1 f86"/>
                <a:gd name="f159" fmla="*/ f125 1 f87"/>
                <a:gd name="f160" fmla="*/ f126 1 f87"/>
                <a:gd name="f161" fmla="*/ f127 1 f87"/>
                <a:gd name="f162" fmla="*/ f128 1 f86"/>
                <a:gd name="f163" fmla="*/ f129 1 f87"/>
                <a:gd name="f164" fmla="*/ f130 1 f86"/>
                <a:gd name="f165" fmla="*/ f131 1 f87"/>
                <a:gd name="f166" fmla="*/ f132 1 f86"/>
                <a:gd name="f167" fmla="*/ f133 1 f87"/>
                <a:gd name="f168" fmla="*/ f134 1 f86"/>
                <a:gd name="f169" fmla="*/ f135 1 f87"/>
                <a:gd name="f170" fmla="*/ f136 1 f87"/>
                <a:gd name="f171" fmla="*/ f137 1 f87"/>
                <a:gd name="f172" fmla="*/ f138 1 f86"/>
                <a:gd name="f173" fmla="*/ f139 1 f87"/>
                <a:gd name="f174" fmla="*/ f140 1 f86"/>
                <a:gd name="f175" fmla="*/ f141 1 f87"/>
                <a:gd name="f176" fmla="*/ f142 1 f86"/>
                <a:gd name="f177" fmla="*/ f143 1 f87"/>
                <a:gd name="f178" fmla="*/ f144 1 f86"/>
                <a:gd name="f179" fmla="*/ f145 1 f86"/>
                <a:gd name="f180" fmla="*/ f146 1 f86"/>
                <a:gd name="f181" fmla="*/ f147 1 f86"/>
                <a:gd name="f182" fmla="*/ f148 1 f87"/>
                <a:gd name="f183" fmla="*/ f149 f77 1"/>
                <a:gd name="f184" fmla="*/ f150 f77 1"/>
                <a:gd name="f185" fmla="*/ f152 f78 1"/>
                <a:gd name="f186" fmla="*/ f151 f78 1"/>
                <a:gd name="f187" fmla="*/ f153 f77 1"/>
                <a:gd name="f188" fmla="*/ f154 f78 1"/>
                <a:gd name="f189" fmla="*/ f155 f77 1"/>
                <a:gd name="f190" fmla="*/ f156 f78 1"/>
                <a:gd name="f191" fmla="*/ f157 f78 1"/>
                <a:gd name="f192" fmla="*/ f158 f77 1"/>
                <a:gd name="f193" fmla="*/ f159 f78 1"/>
                <a:gd name="f194" fmla="*/ f160 f78 1"/>
                <a:gd name="f195" fmla="*/ f161 f78 1"/>
                <a:gd name="f196" fmla="*/ f162 f77 1"/>
                <a:gd name="f197" fmla="*/ f163 f78 1"/>
                <a:gd name="f198" fmla="*/ f164 f77 1"/>
                <a:gd name="f199" fmla="*/ f165 f78 1"/>
                <a:gd name="f200" fmla="*/ f166 f77 1"/>
                <a:gd name="f201" fmla="*/ f167 f78 1"/>
                <a:gd name="f202" fmla="*/ f168 f77 1"/>
                <a:gd name="f203" fmla="*/ f169 f78 1"/>
                <a:gd name="f204" fmla="*/ f170 f78 1"/>
                <a:gd name="f205" fmla="*/ f171 f78 1"/>
                <a:gd name="f206" fmla="*/ f172 f77 1"/>
                <a:gd name="f207" fmla="*/ f173 f78 1"/>
                <a:gd name="f208" fmla="*/ f174 f77 1"/>
                <a:gd name="f209" fmla="*/ f175 f78 1"/>
                <a:gd name="f210" fmla="*/ f176 f77 1"/>
                <a:gd name="f211" fmla="*/ f177 f78 1"/>
                <a:gd name="f212" fmla="*/ f178 f77 1"/>
                <a:gd name="f213" fmla="*/ f179 f77 1"/>
                <a:gd name="f214" fmla="*/ f180 f77 1"/>
                <a:gd name="f215" fmla="*/ f181 f77 1"/>
                <a:gd name="f216" fmla="*/ f182 f7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8">
                  <a:pos x="f187" y="f188"/>
                </a:cxn>
                <a:cxn ang="f118">
                  <a:pos x="f189" y="f190"/>
                </a:cxn>
                <a:cxn ang="f118">
                  <a:pos x="f189" y="f191"/>
                </a:cxn>
                <a:cxn ang="f118">
                  <a:pos x="f189" y="f191"/>
                </a:cxn>
                <a:cxn ang="f118">
                  <a:pos x="f192" y="f193"/>
                </a:cxn>
                <a:cxn ang="f118">
                  <a:pos x="f192" y="f194"/>
                </a:cxn>
                <a:cxn ang="f118">
                  <a:pos x="f192" y="f195"/>
                </a:cxn>
                <a:cxn ang="f118">
                  <a:pos x="f196" y="f197"/>
                </a:cxn>
                <a:cxn ang="f118">
                  <a:pos x="f198" y="f199"/>
                </a:cxn>
                <a:cxn ang="f118">
                  <a:pos x="f200" y="f201"/>
                </a:cxn>
                <a:cxn ang="f118">
                  <a:pos x="f202" y="f203"/>
                </a:cxn>
                <a:cxn ang="f118">
                  <a:pos x="f202" y="f204"/>
                </a:cxn>
                <a:cxn ang="f118">
                  <a:pos x="f202" y="f205"/>
                </a:cxn>
                <a:cxn ang="f118">
                  <a:pos x="f206" y="f207"/>
                </a:cxn>
                <a:cxn ang="f118">
                  <a:pos x="f208" y="f209"/>
                </a:cxn>
                <a:cxn ang="f118">
                  <a:pos x="f210" y="f211"/>
                </a:cxn>
                <a:cxn ang="f118">
                  <a:pos x="f212" y="f211"/>
                </a:cxn>
                <a:cxn ang="f118">
                  <a:pos x="f213" y="f211"/>
                </a:cxn>
                <a:cxn ang="f118">
                  <a:pos x="f213" y="f211"/>
                </a:cxn>
                <a:cxn ang="f118">
                  <a:pos x="f214" y="f211"/>
                </a:cxn>
                <a:cxn ang="f118">
                  <a:pos x="f215" y="f211"/>
                </a:cxn>
                <a:cxn ang="f118">
                  <a:pos x="f196" y="f216"/>
                </a:cxn>
                <a:cxn ang="f118">
                  <a:pos x="f196" y="f216"/>
                </a:cxn>
                <a:cxn ang="f118">
                  <a:pos x="f187" y="f188"/>
                </a:cxn>
              </a:cxnLst>
              <a:rect l="f183" t="f186" r="f184" b="f185"/>
              <a:pathLst>
                <a:path w="18601" h="1845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4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26"/>
                  </a:cubicBezTo>
                  <a:lnTo>
                    <a:pt x="f21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5"/>
                  </a:cubicBezTo>
                  <a:cubicBezTo>
                    <a:pt x="f46" y="f5"/>
                    <a:pt x="f46" y="f47"/>
                    <a:pt x="f46" y="f48"/>
                  </a:cubicBezTo>
                  <a:lnTo>
                    <a:pt x="f46" y="f49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2" y="f63"/>
                  </a:lnTo>
                  <a:lnTo>
                    <a:pt x="f64" y="f63"/>
                  </a:lnTo>
                  <a:lnTo>
                    <a:pt x="f65" y="f63"/>
                  </a:lnTo>
                  <a:lnTo>
                    <a:pt x="f65" y="f63"/>
                  </a:lnTo>
                  <a:lnTo>
                    <a:pt x="f66" y="f63"/>
                  </a:lnTo>
                  <a:cubicBezTo>
                    <a:pt x="f67" y="f68"/>
                    <a:pt x="f69" y="f68"/>
                    <a:pt x="f70" y="f63"/>
                  </a:cubicBezTo>
                  <a:lnTo>
                    <a:pt x="f28" y="f71"/>
                  </a:lnTo>
                  <a:lnTo>
                    <a:pt x="f28" y="f71"/>
                  </a:lnTo>
                  <a:cubicBezTo>
                    <a:pt x="f72" y="f73"/>
                    <a:pt x="f74" y="f7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3" name="Freeform: Shape 1286">
              <a:extLst>
                <a:ext uri="{FF2B5EF4-FFF2-40B4-BE49-F238E27FC236}">
                  <a16:creationId xmlns:a16="http://schemas.microsoft.com/office/drawing/2014/main" id="{B461F29D-43D6-04C0-A69E-60B7B3507060}"/>
                </a:ext>
              </a:extLst>
            </p:cNvPr>
            <p:cNvSpPr/>
            <p:nvPr/>
          </p:nvSpPr>
          <p:spPr>
            <a:xfrm>
              <a:off x="9646362" y="5313386"/>
              <a:ext cx="114199" cy="1659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00"/>
                <a:gd name="f7" fmla="val 165933"/>
                <a:gd name="f8" fmla="val 108078"/>
                <a:gd name="f9" fmla="val 159686"/>
                <a:gd name="f10" fmla="val 156188"/>
                <a:gd name="f11" fmla="val 125"/>
                <a:gd name="f12" fmla="val 3873"/>
                <a:gd name="f13" fmla="val 999"/>
                <a:gd name="f14" fmla="val 34237"/>
                <a:gd name="f15" fmla="val 97333"/>
                <a:gd name="f16" fmla="val 165934"/>
                <a:gd name="f17" fmla="+- 0 0 -90"/>
                <a:gd name="f18" fmla="*/ f3 1 114200"/>
                <a:gd name="f19" fmla="*/ f4 1 16593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14200"/>
                <a:gd name="f28" fmla="*/ f24 1 165933"/>
                <a:gd name="f29" fmla="*/ 108078 f25 1"/>
                <a:gd name="f30" fmla="*/ 159686 f24 1"/>
                <a:gd name="f31" fmla="*/ 114200 f25 1"/>
                <a:gd name="f32" fmla="*/ 156188 f24 1"/>
                <a:gd name="f33" fmla="*/ 0 f25 1"/>
                <a:gd name="f34" fmla="*/ 0 f24 1"/>
                <a:gd name="f35" fmla="*/ 125 f25 1"/>
                <a:gd name="f36" fmla="*/ 3873 f24 1"/>
                <a:gd name="f37" fmla="*/ 999 f25 1"/>
                <a:gd name="f38" fmla="*/ 34237 f24 1"/>
                <a:gd name="f39" fmla="*/ 97333 f25 1"/>
                <a:gd name="f40" fmla="*/ 165934 f24 1"/>
                <a:gd name="f41" fmla="+- f26 0 f1"/>
                <a:gd name="f42" fmla="*/ f29 1 114200"/>
                <a:gd name="f43" fmla="*/ f30 1 165933"/>
                <a:gd name="f44" fmla="*/ f31 1 114200"/>
                <a:gd name="f45" fmla="*/ f32 1 165933"/>
                <a:gd name="f46" fmla="*/ f33 1 114200"/>
                <a:gd name="f47" fmla="*/ f34 1 165933"/>
                <a:gd name="f48" fmla="*/ f35 1 114200"/>
                <a:gd name="f49" fmla="*/ f36 1 165933"/>
                <a:gd name="f50" fmla="*/ f37 1 114200"/>
                <a:gd name="f51" fmla="*/ f38 1 165933"/>
                <a:gd name="f52" fmla="*/ f39 1 114200"/>
                <a:gd name="f53" fmla="*/ f40 1 165933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114200" h="165933">
                  <a:moveTo>
                    <a:pt x="f8" y="f9"/>
                  </a:moveTo>
                  <a:lnTo>
                    <a:pt x="f6" y="f10"/>
                  </a:lnTo>
                  <a:lnTo>
                    <a:pt x="f5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4" name="Freeform: Shape 1287">
              <a:extLst>
                <a:ext uri="{FF2B5EF4-FFF2-40B4-BE49-F238E27FC236}">
                  <a16:creationId xmlns:a16="http://schemas.microsoft.com/office/drawing/2014/main" id="{B959B521-29FF-E4C4-D9AD-120A56C8891F}"/>
                </a:ext>
              </a:extLst>
            </p:cNvPr>
            <p:cNvSpPr/>
            <p:nvPr/>
          </p:nvSpPr>
          <p:spPr>
            <a:xfrm>
              <a:off x="9075730" y="3732141"/>
              <a:ext cx="1136260" cy="1487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6259"/>
                <a:gd name="f7" fmla="val 1487531"/>
                <a:gd name="f8" fmla="val 1134010"/>
                <a:gd name="f9" fmla="val 1478660"/>
                <a:gd name="f10" fmla="val 1134722"/>
                <a:gd name="f11" fmla="val 1478336"/>
                <a:gd name="f12" fmla="val 1135485"/>
                <a:gd name="f13" fmla="val 1478123"/>
                <a:gd name="f14" fmla="val 1478036"/>
                <a:gd name="f15" fmla="val 8621"/>
                <a:gd name="f16" fmla="val 9433"/>
                <a:gd name="f17" fmla="val 962"/>
                <a:gd name="f18" fmla="val 10071"/>
                <a:gd name="f19" fmla="val 2062"/>
                <a:gd name="f20" fmla="val 10495"/>
                <a:gd name="f21" fmla="val 3248"/>
                <a:gd name="f22" fmla="val 12570"/>
                <a:gd name="f23" fmla="val 8497"/>
                <a:gd name="f24" fmla="val 10633"/>
                <a:gd name="f25" fmla="val 14469"/>
                <a:gd name="f26" fmla="val 5872"/>
                <a:gd name="f27" fmla="val 17493"/>
                <a:gd name="f28" fmla="val 20492"/>
                <a:gd name="f29" fmla="val 1119267"/>
                <a:gd name="f30" fmla="val 1487532"/>
                <a:gd name="f31" fmla="val 1130137"/>
                <a:gd name="f32" fmla="val 1481284"/>
                <a:gd name="f33" fmla="+- 0 0 -90"/>
                <a:gd name="f34" fmla="*/ f3 1 1136259"/>
                <a:gd name="f35" fmla="*/ f4 1 148753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136259"/>
                <a:gd name="f44" fmla="*/ f40 1 1487531"/>
                <a:gd name="f45" fmla="*/ 1134010 f41 1"/>
                <a:gd name="f46" fmla="*/ 1478660 f40 1"/>
                <a:gd name="f47" fmla="*/ 1136259 f41 1"/>
                <a:gd name="f48" fmla="*/ 1478036 f40 1"/>
                <a:gd name="f49" fmla="*/ 8621 f41 1"/>
                <a:gd name="f50" fmla="*/ 0 f40 1"/>
                <a:gd name="f51" fmla="*/ 10495 f41 1"/>
                <a:gd name="f52" fmla="*/ 3248 f40 1"/>
                <a:gd name="f53" fmla="*/ 5872 f41 1"/>
                <a:gd name="f54" fmla="*/ 17493 f40 1"/>
                <a:gd name="f55" fmla="*/ 0 f41 1"/>
                <a:gd name="f56" fmla="*/ 20492 f40 1"/>
                <a:gd name="f57" fmla="*/ 1119267 f41 1"/>
                <a:gd name="f58" fmla="*/ 1487532 f40 1"/>
                <a:gd name="f59" fmla="*/ 1130137 f41 1"/>
                <a:gd name="f60" fmla="*/ 1481284 f40 1"/>
                <a:gd name="f61" fmla="+- f42 0 f1"/>
                <a:gd name="f62" fmla="*/ f45 1 1136259"/>
                <a:gd name="f63" fmla="*/ f46 1 1487531"/>
                <a:gd name="f64" fmla="*/ f47 1 1136259"/>
                <a:gd name="f65" fmla="*/ f48 1 1487531"/>
                <a:gd name="f66" fmla="*/ f49 1 1136259"/>
                <a:gd name="f67" fmla="*/ f50 1 1487531"/>
                <a:gd name="f68" fmla="*/ f51 1 1136259"/>
                <a:gd name="f69" fmla="*/ f52 1 1487531"/>
                <a:gd name="f70" fmla="*/ f53 1 1136259"/>
                <a:gd name="f71" fmla="*/ f54 1 1487531"/>
                <a:gd name="f72" fmla="*/ f55 1 1136259"/>
                <a:gd name="f73" fmla="*/ f56 1 1487531"/>
                <a:gd name="f74" fmla="*/ f57 1 1136259"/>
                <a:gd name="f75" fmla="*/ f58 1 1487531"/>
                <a:gd name="f76" fmla="*/ f59 1 1136259"/>
                <a:gd name="f77" fmla="*/ f60 1 1487531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3"/>
                <a:gd name="f87" fmla="*/ f67 1 f44"/>
                <a:gd name="f88" fmla="*/ f68 1 f43"/>
                <a:gd name="f89" fmla="*/ f69 1 f44"/>
                <a:gd name="f90" fmla="*/ f70 1 f43"/>
                <a:gd name="f91" fmla="*/ f71 1 f44"/>
                <a:gd name="f92" fmla="*/ f72 1 f43"/>
                <a:gd name="f93" fmla="*/ f73 1 f44"/>
                <a:gd name="f94" fmla="*/ f74 1 f43"/>
                <a:gd name="f95" fmla="*/ f75 1 f44"/>
                <a:gd name="f96" fmla="*/ f76 1 f43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4 1"/>
                <a:gd name="f107" fmla="*/ f87 f35 1"/>
                <a:gd name="f108" fmla="*/ f88 f34 1"/>
                <a:gd name="f109" fmla="*/ f89 f35 1"/>
                <a:gd name="f110" fmla="*/ f90 f34 1"/>
                <a:gd name="f111" fmla="*/ f91 f35 1"/>
                <a:gd name="f112" fmla="*/ f92 f34 1"/>
                <a:gd name="f113" fmla="*/ f93 f35 1"/>
                <a:gd name="f114" fmla="*/ f94 f34 1"/>
                <a:gd name="f115" fmla="*/ f95 f35 1"/>
                <a:gd name="f116" fmla="*/ f96 f34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</a:cxnLst>
              <a:rect l="f98" t="f101" r="f99" b="f100"/>
              <a:pathLst>
                <a:path w="1136259" h="1487531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6" y="f14"/>
                  </a:lnTo>
                  <a:lnTo>
                    <a:pt x="f15" y="f5"/>
                  </a:lnTo>
                  <a:cubicBezTo>
                    <a:pt x="f15" y="f5"/>
                    <a:pt x="f15" y="f5"/>
                    <a:pt x="f15" y="f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5" y="f28"/>
                  </a:lnTo>
                  <a:lnTo>
                    <a:pt x="f29" y="f30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5" name="Freeform: Shape 1288">
              <a:extLst>
                <a:ext uri="{FF2B5EF4-FFF2-40B4-BE49-F238E27FC236}">
                  <a16:creationId xmlns:a16="http://schemas.microsoft.com/office/drawing/2014/main" id="{FA89C81F-EE11-281C-F24A-69A54BB89C65}"/>
                </a:ext>
              </a:extLst>
            </p:cNvPr>
            <p:cNvSpPr/>
            <p:nvPr/>
          </p:nvSpPr>
          <p:spPr>
            <a:xfrm>
              <a:off x="7521909" y="3833356"/>
              <a:ext cx="410071" cy="2087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0072"/>
                <a:gd name="f7" fmla="val 208791"/>
                <a:gd name="f8" fmla="val 1374"/>
                <a:gd name="f9" fmla="val 208792"/>
                <a:gd name="f10" fmla="val 410073"/>
                <a:gd name="f11" fmla="val 2999"/>
                <a:gd name="f12" fmla="val 407949"/>
                <a:gd name="f13" fmla="val 205293"/>
                <a:gd name="f14" fmla="val 250"/>
                <a:gd name="f15" fmla="val 207167"/>
                <a:gd name="f16" fmla="+- 0 0 -90"/>
                <a:gd name="f17" fmla="*/ f3 1 410072"/>
                <a:gd name="f18" fmla="*/ f4 1 20879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10072"/>
                <a:gd name="f27" fmla="*/ f23 1 208791"/>
                <a:gd name="f28" fmla="*/ 1374 f24 1"/>
                <a:gd name="f29" fmla="*/ 208792 f23 1"/>
                <a:gd name="f30" fmla="*/ 410073 f24 1"/>
                <a:gd name="f31" fmla="*/ 2999 f23 1"/>
                <a:gd name="f32" fmla="*/ 407949 f24 1"/>
                <a:gd name="f33" fmla="*/ 0 f23 1"/>
                <a:gd name="f34" fmla="*/ 0 f24 1"/>
                <a:gd name="f35" fmla="*/ 205293 f23 1"/>
                <a:gd name="f36" fmla="*/ 250 f24 1"/>
                <a:gd name="f37" fmla="*/ 207167 f23 1"/>
                <a:gd name="f38" fmla="+- f25 0 f1"/>
                <a:gd name="f39" fmla="*/ f28 1 410072"/>
                <a:gd name="f40" fmla="*/ f29 1 208791"/>
                <a:gd name="f41" fmla="*/ f30 1 410072"/>
                <a:gd name="f42" fmla="*/ f31 1 208791"/>
                <a:gd name="f43" fmla="*/ f32 1 410072"/>
                <a:gd name="f44" fmla="*/ f33 1 208791"/>
                <a:gd name="f45" fmla="*/ f34 1 410072"/>
                <a:gd name="f46" fmla="*/ f35 1 208791"/>
                <a:gd name="f47" fmla="*/ f36 1 410072"/>
                <a:gd name="f48" fmla="*/ f37 1 208791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410072" h="208791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6" name="Freeform: Shape 1289">
              <a:extLst>
                <a:ext uri="{FF2B5EF4-FFF2-40B4-BE49-F238E27FC236}">
                  <a16:creationId xmlns:a16="http://schemas.microsoft.com/office/drawing/2014/main" id="{FE6B2DB4-FBBB-10D6-85CF-910A37BF1AE0}"/>
                </a:ext>
              </a:extLst>
            </p:cNvPr>
            <p:cNvSpPr/>
            <p:nvPr/>
          </p:nvSpPr>
          <p:spPr>
            <a:xfrm>
              <a:off x="7562014" y="4574185"/>
              <a:ext cx="36731" cy="573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734"/>
                <a:gd name="f7" fmla="val 57352"/>
                <a:gd name="f8" fmla="val 1000"/>
                <a:gd name="f9" fmla="val 500"/>
                <a:gd name="f10" fmla="val 375"/>
                <a:gd name="f11" fmla="val 1125"/>
                <a:gd name="f12" fmla="val 35735"/>
                <a:gd name="f13" fmla="val 49980"/>
                <a:gd name="f14" fmla="val 2874"/>
                <a:gd name="f15" fmla="val 2936"/>
                <a:gd name="f16" fmla="val 288"/>
                <a:gd name="f17" fmla="val 587"/>
                <a:gd name="f18" fmla="val 875"/>
                <a:gd name="f19" fmla="+- 0 0 -90"/>
                <a:gd name="f20" fmla="*/ f3 1 36734"/>
                <a:gd name="f21" fmla="*/ f4 1 5735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6734"/>
                <a:gd name="f30" fmla="*/ f26 1 57352"/>
                <a:gd name="f31" fmla="*/ 1000 f27 1"/>
                <a:gd name="f32" fmla="*/ 500 f26 1"/>
                <a:gd name="f33" fmla="*/ 0 f27 1"/>
                <a:gd name="f34" fmla="*/ 1125 f26 1"/>
                <a:gd name="f35" fmla="*/ 36734 f27 1"/>
                <a:gd name="f36" fmla="*/ 57352 f26 1"/>
                <a:gd name="f37" fmla="*/ 35735 f27 1"/>
                <a:gd name="f38" fmla="*/ 49980 f26 1"/>
                <a:gd name="f39" fmla="*/ 2874 f27 1"/>
                <a:gd name="f40" fmla="*/ 0 f26 1"/>
                <a:gd name="f41" fmla="*/ 875 f26 1"/>
                <a:gd name="f42" fmla="+- f28 0 f1"/>
                <a:gd name="f43" fmla="*/ f31 1 36734"/>
                <a:gd name="f44" fmla="*/ f32 1 57352"/>
                <a:gd name="f45" fmla="*/ f33 1 36734"/>
                <a:gd name="f46" fmla="*/ f34 1 57352"/>
                <a:gd name="f47" fmla="*/ f35 1 36734"/>
                <a:gd name="f48" fmla="*/ f36 1 57352"/>
                <a:gd name="f49" fmla="*/ f37 1 36734"/>
                <a:gd name="f50" fmla="*/ f38 1 57352"/>
                <a:gd name="f51" fmla="*/ f39 1 36734"/>
                <a:gd name="f52" fmla="*/ f40 1 57352"/>
                <a:gd name="f53" fmla="*/ f41 1 57352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30"/>
                <a:gd name="f64" fmla="*/ f49 1 f29"/>
                <a:gd name="f65" fmla="*/ f50 1 f30"/>
                <a:gd name="f66" fmla="*/ f51 1 f29"/>
                <a:gd name="f67" fmla="*/ f52 1 f30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1 1"/>
                <a:gd name="f79" fmla="*/ f64 f20 1"/>
                <a:gd name="f80" fmla="*/ f65 f21 1"/>
                <a:gd name="f81" fmla="*/ f66 f20 1"/>
                <a:gd name="f82" fmla="*/ f67 f21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1" y="f83"/>
                </a:cxn>
              </a:cxnLst>
              <a:rect l="f69" t="f72" r="f70" b="f71"/>
              <a:pathLst>
                <a:path w="36734" h="57352">
                  <a:moveTo>
                    <a:pt x="f8" y="f9"/>
                  </a:moveTo>
                  <a:cubicBezTo>
                    <a:pt x="f8" y="f9"/>
                    <a:pt x="f10" y="f9"/>
                    <a:pt x="f5" y="f11"/>
                  </a:cubicBezTo>
                  <a:lnTo>
                    <a:pt x="f5" y="f11"/>
                  </a:lnTo>
                  <a:lnTo>
                    <a:pt x="f6" y="f7"/>
                  </a:lnTo>
                  <a:lnTo>
                    <a:pt x="f6" y="f7"/>
                  </a:lnTo>
                  <a:lnTo>
                    <a:pt x="f12" y="f13"/>
                  </a:lnTo>
                  <a:lnTo>
                    <a:pt x="f14" y="f5"/>
                  </a:lnTo>
                  <a:cubicBezTo>
                    <a:pt x="f15" y="f16"/>
                    <a:pt x="f15" y="f17"/>
                    <a:pt x="f14" y="f1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7" name="Freeform: Shape 1290">
              <a:extLst>
                <a:ext uri="{FF2B5EF4-FFF2-40B4-BE49-F238E27FC236}">
                  <a16:creationId xmlns:a16="http://schemas.microsoft.com/office/drawing/2014/main" id="{3FCC9618-BB60-062E-17A7-7BBA351C907F}"/>
                </a:ext>
              </a:extLst>
            </p:cNvPr>
            <p:cNvSpPr/>
            <p:nvPr/>
          </p:nvSpPr>
          <p:spPr>
            <a:xfrm>
              <a:off x="11545918" y="2035573"/>
              <a:ext cx="562630" cy="290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2631"/>
                <a:gd name="f7" fmla="val 290884"/>
                <a:gd name="f8" fmla="val 287635"/>
                <a:gd name="f9" fmla="val 288"/>
                <a:gd name="f10" fmla="val 287535"/>
                <a:gd name="f11" fmla="val 587"/>
                <a:gd name="f12" fmla="val 875"/>
                <a:gd name="f13" fmla="val 1837"/>
                <a:gd name="f14" fmla="val 287748"/>
                <a:gd name="f15" fmla="val 2524"/>
                <a:gd name="f16" fmla="val 288623"/>
                <a:gd name="f17" fmla="val 2411"/>
                <a:gd name="f18" fmla="val 289585"/>
                <a:gd name="f19" fmla="val 2399"/>
                <a:gd name="f20" fmla="val 289635"/>
                <a:gd name="f21" fmla="val 2387"/>
                <a:gd name="f22" fmla="val 289697"/>
                <a:gd name="f23" fmla="val 2374"/>
                <a:gd name="f24" fmla="val 289759"/>
                <a:gd name="f25" fmla="val 562632"/>
                <a:gd name="f26" fmla="val 3499"/>
                <a:gd name="f27" fmla="val 1249"/>
                <a:gd name="f28" fmla="val 561257"/>
                <a:gd name="f29" fmla="val 287386"/>
                <a:gd name="f30" fmla="+- 0 0 -90"/>
                <a:gd name="f31" fmla="*/ f3 1 562631"/>
                <a:gd name="f32" fmla="*/ f4 1 290884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562631"/>
                <a:gd name="f41" fmla="*/ f37 1 290884"/>
                <a:gd name="f42" fmla="*/ 0 f38 1"/>
                <a:gd name="f43" fmla="*/ 287635 f37 1"/>
                <a:gd name="f44" fmla="*/ 875 f38 1"/>
                <a:gd name="f45" fmla="*/ 2411 f38 1"/>
                <a:gd name="f46" fmla="*/ 289585 f37 1"/>
                <a:gd name="f47" fmla="*/ 2374 f38 1"/>
                <a:gd name="f48" fmla="*/ 289759 f37 1"/>
                <a:gd name="f49" fmla="*/ 290884 f37 1"/>
                <a:gd name="f50" fmla="*/ 562632 f38 1"/>
                <a:gd name="f51" fmla="*/ 3499 f37 1"/>
                <a:gd name="f52" fmla="*/ 1249 f37 1"/>
                <a:gd name="f53" fmla="*/ 561257 f38 1"/>
                <a:gd name="f54" fmla="*/ 0 f37 1"/>
                <a:gd name="f55" fmla="*/ 287386 f37 1"/>
                <a:gd name="f56" fmla="+- f39 0 f1"/>
                <a:gd name="f57" fmla="*/ f42 1 562631"/>
                <a:gd name="f58" fmla="*/ f43 1 290884"/>
                <a:gd name="f59" fmla="*/ f44 1 562631"/>
                <a:gd name="f60" fmla="*/ f45 1 562631"/>
                <a:gd name="f61" fmla="*/ f46 1 290884"/>
                <a:gd name="f62" fmla="*/ f47 1 562631"/>
                <a:gd name="f63" fmla="*/ f48 1 290884"/>
                <a:gd name="f64" fmla="*/ f49 1 290884"/>
                <a:gd name="f65" fmla="*/ f50 1 562631"/>
                <a:gd name="f66" fmla="*/ f51 1 290884"/>
                <a:gd name="f67" fmla="*/ f52 1 290884"/>
                <a:gd name="f68" fmla="*/ f53 1 562631"/>
                <a:gd name="f69" fmla="*/ f54 1 290884"/>
                <a:gd name="f70" fmla="*/ f55 1 290884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0"/>
                <a:gd name="f79" fmla="*/ f61 1 f41"/>
                <a:gd name="f80" fmla="*/ f62 1 f40"/>
                <a:gd name="f81" fmla="*/ f63 1 f41"/>
                <a:gd name="f82" fmla="*/ f64 1 f41"/>
                <a:gd name="f83" fmla="*/ f65 1 f40"/>
                <a:gd name="f84" fmla="*/ f66 1 f41"/>
                <a:gd name="f85" fmla="*/ f67 1 f41"/>
                <a:gd name="f86" fmla="*/ f68 1 f40"/>
                <a:gd name="f87" fmla="*/ f69 1 f41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1 1"/>
                <a:gd name="f97" fmla="*/ f79 f32 1"/>
                <a:gd name="f98" fmla="*/ f80 f31 1"/>
                <a:gd name="f99" fmla="*/ f81 f32 1"/>
                <a:gd name="f100" fmla="*/ f82 f32 1"/>
                <a:gd name="f101" fmla="*/ f83 f31 1"/>
                <a:gd name="f102" fmla="*/ f84 f32 1"/>
                <a:gd name="f103" fmla="*/ f85 f32 1"/>
                <a:gd name="f104" fmla="*/ f86 f31 1"/>
                <a:gd name="f105" fmla="*/ f87 f32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3" y="f94"/>
                </a:cxn>
                <a:cxn ang="f56">
                  <a:pos x="f95" y="f94"/>
                </a:cxn>
                <a:cxn ang="f56">
                  <a:pos x="f96" y="f97"/>
                </a:cxn>
                <a:cxn ang="f56">
                  <a:pos x="f98" y="f99"/>
                </a:cxn>
                <a:cxn ang="f56">
                  <a:pos x="f98" y="f100"/>
                </a:cxn>
                <a:cxn ang="f56">
                  <a:pos x="f101" y="f102"/>
                </a:cxn>
                <a:cxn ang="f56">
                  <a:pos x="f101" y="f103"/>
                </a:cxn>
                <a:cxn ang="f56">
                  <a:pos x="f104" y="f105"/>
                </a:cxn>
                <a:cxn ang="f56">
                  <a:pos x="f95" y="f106"/>
                </a:cxn>
              </a:cxnLst>
              <a:rect l="f89" t="f92" r="f90" b="f91"/>
              <a:pathLst>
                <a:path w="562631" h="290884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3" y="f7"/>
                  </a:lnTo>
                  <a:lnTo>
                    <a:pt x="f25" y="f26"/>
                  </a:lnTo>
                  <a:lnTo>
                    <a:pt x="f25" y="f27"/>
                  </a:lnTo>
                  <a:lnTo>
                    <a:pt x="f28" y="f5"/>
                  </a:lnTo>
                  <a:lnTo>
                    <a:pt x="f12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8" name="Freeform: Shape 1291">
              <a:extLst>
                <a:ext uri="{FF2B5EF4-FFF2-40B4-BE49-F238E27FC236}">
                  <a16:creationId xmlns:a16="http://schemas.microsoft.com/office/drawing/2014/main" id="{17E59963-12CC-0142-5F03-E720056B8D2F}"/>
                </a:ext>
              </a:extLst>
            </p:cNvPr>
            <p:cNvSpPr/>
            <p:nvPr/>
          </p:nvSpPr>
          <p:spPr>
            <a:xfrm>
              <a:off x="11420718" y="3924815"/>
              <a:ext cx="228526" cy="1319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526"/>
                <a:gd name="f7" fmla="val 131947"/>
                <a:gd name="f8" fmla="val 129198"/>
                <a:gd name="f9" fmla="val 750"/>
                <a:gd name="f10" fmla="val 130073"/>
                <a:gd name="f11" fmla="val 800"/>
                <a:gd name="f12" fmla="val 130323"/>
                <a:gd name="f13" fmla="val 130573"/>
                <a:gd name="f14" fmla="val 130823"/>
                <a:gd name="f15" fmla="val 3998"/>
                <a:gd name="f16" fmla="val 227777"/>
                <a:gd name="f17" fmla="+- 0 0 -90"/>
                <a:gd name="f18" fmla="*/ f3 1 228526"/>
                <a:gd name="f19" fmla="*/ f4 1 13194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28526"/>
                <a:gd name="f28" fmla="*/ f24 1 131947"/>
                <a:gd name="f29" fmla="*/ 0 f25 1"/>
                <a:gd name="f30" fmla="*/ 129198 f24 1"/>
                <a:gd name="f31" fmla="*/ 750 f25 1"/>
                <a:gd name="f32" fmla="*/ 130073 f24 1"/>
                <a:gd name="f33" fmla="*/ 130823 f24 1"/>
                <a:gd name="f34" fmla="*/ 131947 f24 1"/>
                <a:gd name="f35" fmla="*/ 228526 f25 1"/>
                <a:gd name="f36" fmla="*/ 3998 f24 1"/>
                <a:gd name="f37" fmla="*/ 750 f24 1"/>
                <a:gd name="f38" fmla="*/ 227777 f25 1"/>
                <a:gd name="f39" fmla="*/ 0 f24 1"/>
                <a:gd name="f40" fmla="+- f26 0 f1"/>
                <a:gd name="f41" fmla="*/ f29 1 228526"/>
                <a:gd name="f42" fmla="*/ f30 1 131947"/>
                <a:gd name="f43" fmla="*/ f31 1 228526"/>
                <a:gd name="f44" fmla="*/ f32 1 131947"/>
                <a:gd name="f45" fmla="*/ f33 1 131947"/>
                <a:gd name="f46" fmla="*/ f34 1 131947"/>
                <a:gd name="f47" fmla="*/ f35 1 228526"/>
                <a:gd name="f48" fmla="*/ f36 1 131947"/>
                <a:gd name="f49" fmla="*/ f37 1 131947"/>
                <a:gd name="f50" fmla="*/ f38 1 228526"/>
                <a:gd name="f51" fmla="*/ f39 1 131947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8"/>
                <a:gd name="f61" fmla="*/ f46 1 f28"/>
                <a:gd name="f62" fmla="*/ f47 1 f27"/>
                <a:gd name="f63" fmla="*/ f48 1 f28"/>
                <a:gd name="f64" fmla="*/ f49 1 f28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9 1"/>
                <a:gd name="f76" fmla="*/ f61 f19 1"/>
                <a:gd name="f77" fmla="*/ f62 f18 1"/>
                <a:gd name="f78" fmla="*/ f63 f19 1"/>
                <a:gd name="f79" fmla="*/ f64 f19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3" y="f74"/>
                </a:cxn>
                <a:cxn ang="f40">
                  <a:pos x="f73" y="f75"/>
                </a:cxn>
                <a:cxn ang="f40">
                  <a:pos x="f73" y="f75"/>
                </a:cxn>
                <a:cxn ang="f40">
                  <a:pos x="f73" y="f76"/>
                </a:cxn>
                <a:cxn ang="f40">
                  <a:pos x="f77" y="f78"/>
                </a:cxn>
                <a:cxn ang="f40">
                  <a:pos x="f77" y="f79"/>
                </a:cxn>
                <a:cxn ang="f40">
                  <a:pos x="f80" y="f81"/>
                </a:cxn>
              </a:cxnLst>
              <a:rect l="f67" t="f70" r="f68" b="f69"/>
              <a:pathLst>
                <a:path w="228526" h="131947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1" y="f13"/>
                    <a:pt x="f9" y="f14"/>
                  </a:cubicBezTo>
                  <a:lnTo>
                    <a:pt x="f9" y="f14"/>
                  </a:lnTo>
                  <a:lnTo>
                    <a:pt x="f9" y="f7"/>
                  </a:lnTo>
                  <a:lnTo>
                    <a:pt x="f6" y="f15"/>
                  </a:lnTo>
                  <a:lnTo>
                    <a:pt x="f6" y="f9"/>
                  </a:lnTo>
                  <a:lnTo>
                    <a:pt x="f1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9" name="Freeform: Shape 1292">
              <a:extLst>
                <a:ext uri="{FF2B5EF4-FFF2-40B4-BE49-F238E27FC236}">
                  <a16:creationId xmlns:a16="http://schemas.microsoft.com/office/drawing/2014/main" id="{6E382B84-DAB0-BB3E-C585-64ECAED1C269}"/>
                </a:ext>
              </a:extLst>
            </p:cNvPr>
            <p:cNvSpPr/>
            <p:nvPr/>
          </p:nvSpPr>
          <p:spPr>
            <a:xfrm>
              <a:off x="10718395" y="2192136"/>
              <a:ext cx="309615" cy="1564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9616"/>
                <a:gd name="f7" fmla="val 156437"/>
                <a:gd name="f8" fmla="val 309366"/>
                <a:gd name="f9" fmla="val 155063"/>
                <a:gd name="f10" fmla="val 1000"/>
                <a:gd name="f11" fmla="val 1749"/>
                <a:gd name="f12" fmla="val 1874"/>
                <a:gd name="f13" fmla="+- 0 0 -90"/>
                <a:gd name="f14" fmla="*/ f3 1 309616"/>
                <a:gd name="f15" fmla="*/ f4 1 15643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09616"/>
                <a:gd name="f24" fmla="*/ f20 1 156437"/>
                <a:gd name="f25" fmla="*/ 309366 f21 1"/>
                <a:gd name="f26" fmla="*/ 0 f20 1"/>
                <a:gd name="f27" fmla="*/ 0 f21 1"/>
                <a:gd name="f28" fmla="*/ 155063 f20 1"/>
                <a:gd name="f29" fmla="*/ 1000 f21 1"/>
                <a:gd name="f30" fmla="*/ 156437 f20 1"/>
                <a:gd name="f31" fmla="*/ 309616 f21 1"/>
                <a:gd name="f32" fmla="*/ 1749 f20 1"/>
                <a:gd name="f33" fmla="*/ 1874 f20 1"/>
                <a:gd name="f34" fmla="+- f22 0 f1"/>
                <a:gd name="f35" fmla="*/ f25 1 309616"/>
                <a:gd name="f36" fmla="*/ f26 1 156437"/>
                <a:gd name="f37" fmla="*/ f27 1 309616"/>
                <a:gd name="f38" fmla="*/ f28 1 156437"/>
                <a:gd name="f39" fmla="*/ f29 1 309616"/>
                <a:gd name="f40" fmla="*/ f30 1 156437"/>
                <a:gd name="f41" fmla="*/ f31 1 309616"/>
                <a:gd name="f42" fmla="*/ f32 1 156437"/>
                <a:gd name="f43" fmla="*/ f33 1 156437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4"/>
                <a:gd name="f54" fmla="*/ f41 1 f23"/>
                <a:gd name="f55" fmla="*/ f42 1 f24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5 1"/>
                <a:gd name="f67" fmla="*/ f54 f14 1"/>
                <a:gd name="f68" fmla="*/ f55 f15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4"/>
                </a:cxn>
                <a:cxn ang="f34">
                  <a:pos x="f65" y="f64"/>
                </a:cxn>
                <a:cxn ang="f34">
                  <a:pos x="f65" y="f64"/>
                </a:cxn>
                <a:cxn ang="f34">
                  <a:pos x="f65" y="f64"/>
                </a:cxn>
                <a:cxn ang="f34">
                  <a:pos x="f65" y="f64"/>
                </a:cxn>
                <a:cxn ang="f34">
                  <a:pos x="f65" y="f64"/>
                </a:cxn>
                <a:cxn ang="f34">
                  <a:pos x="f65" y="f66"/>
                </a:cxn>
                <a:cxn ang="f34">
                  <a:pos x="f67" y="f68"/>
                </a:cxn>
                <a:cxn ang="f34">
                  <a:pos x="f67" y="f69"/>
                </a:cxn>
              </a:cxnLst>
              <a:rect l="f57" t="f60" r="f58" b="f59"/>
              <a:pathLst>
                <a:path w="309616" h="156437">
                  <a:moveTo>
                    <a:pt x="f8" y="f5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cubicBezTo>
                    <a:pt x="f10" y="f9"/>
                    <a:pt x="f10" y="f9"/>
                    <a:pt x="f10" y="f9"/>
                  </a:cubicBezTo>
                  <a:lnTo>
                    <a:pt x="f10" y="f9"/>
                  </a:lnTo>
                  <a:cubicBezTo>
                    <a:pt x="f10" y="f9"/>
                    <a:pt x="f10" y="f9"/>
                    <a:pt x="f10" y="f9"/>
                  </a:cubicBezTo>
                  <a:lnTo>
                    <a:pt x="f10" y="f7"/>
                  </a:lnTo>
                  <a:lnTo>
                    <a:pt x="f6" y="f11"/>
                  </a:lnTo>
                  <a:lnTo>
                    <a:pt x="f6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0" name="Freeform: Shape 1293">
              <a:extLst>
                <a:ext uri="{FF2B5EF4-FFF2-40B4-BE49-F238E27FC236}">
                  <a16:creationId xmlns:a16="http://schemas.microsoft.com/office/drawing/2014/main" id="{6AD8759A-566A-51F5-9FEF-FEF06BDA8FD9}"/>
                </a:ext>
              </a:extLst>
            </p:cNvPr>
            <p:cNvSpPr/>
            <p:nvPr/>
          </p:nvSpPr>
          <p:spPr>
            <a:xfrm>
              <a:off x="10827849" y="1959595"/>
              <a:ext cx="216657" cy="2340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656"/>
                <a:gd name="f7" fmla="val 234031"/>
                <a:gd name="f8" fmla="val 5123"/>
                <a:gd name="f9" fmla="val 18992"/>
                <a:gd name="f10" fmla="val 21491"/>
                <a:gd name="f11" fmla="val 199914"/>
                <a:gd name="f12" fmla="val 232532"/>
                <a:gd name="f13" fmla="val 201413"/>
                <a:gd name="f14" fmla="val 234032"/>
                <a:gd name="f15" fmla="val 228909"/>
                <a:gd name="f16" fmla="val 201201"/>
                <a:gd name="f17" fmla="val 223473"/>
                <a:gd name="f18" fmla="val 205361"/>
                <a:gd name="f19" fmla="val 218875"/>
                <a:gd name="f20" fmla="val 210784"/>
                <a:gd name="f21" fmla="val 218538"/>
                <a:gd name="f22" fmla="val 213083"/>
                <a:gd name="f23" fmla="val 218750"/>
                <a:gd name="f24" fmla="val 215194"/>
                <a:gd name="f25" fmla="val 219875"/>
                <a:gd name="f26" fmla="val 221662"/>
                <a:gd name="f27" fmla="val 7622"/>
                <a:gd name="f28" fmla="val 750"/>
                <a:gd name="f29" fmla="val 6622"/>
                <a:gd name="f30" fmla="val 8221"/>
                <a:gd name="f31" fmla="val 1262"/>
                <a:gd name="f32" fmla="val 9433"/>
                <a:gd name="f33" fmla="val 2949"/>
                <a:gd name="f34" fmla="val 10121"/>
                <a:gd name="f35" fmla="val 4873"/>
                <a:gd name="f36" fmla="val 12057"/>
                <a:gd name="f37" fmla="val 10171"/>
                <a:gd name="f38" fmla="val 9958"/>
                <a:gd name="f39" fmla="val 16094"/>
                <a:gd name="f40" fmla="+- 0 0 -90"/>
                <a:gd name="f41" fmla="*/ f3 1 216656"/>
                <a:gd name="f42" fmla="*/ f4 1 234031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16656"/>
                <a:gd name="f51" fmla="*/ f47 1 234031"/>
                <a:gd name="f52" fmla="*/ 5123 f48 1"/>
                <a:gd name="f53" fmla="*/ 18992 f47 1"/>
                <a:gd name="f54" fmla="*/ 0 f48 1"/>
                <a:gd name="f55" fmla="*/ 21491 f47 1"/>
                <a:gd name="f56" fmla="*/ 199914 f48 1"/>
                <a:gd name="f57" fmla="*/ 232532 f47 1"/>
                <a:gd name="f58" fmla="*/ 201413 f48 1"/>
                <a:gd name="f59" fmla="*/ 234032 f47 1"/>
                <a:gd name="f60" fmla="*/ 228909 f47 1"/>
                <a:gd name="f61" fmla="*/ 210784 f48 1"/>
                <a:gd name="f62" fmla="*/ 218538 f47 1"/>
                <a:gd name="f63" fmla="*/ 216656 f48 1"/>
                <a:gd name="f64" fmla="*/ 221662 f47 1"/>
                <a:gd name="f65" fmla="*/ 7622 f48 1"/>
                <a:gd name="f66" fmla="*/ 750 f47 1"/>
                <a:gd name="f67" fmla="*/ 6622 f48 1"/>
                <a:gd name="f68" fmla="*/ 0 f47 1"/>
                <a:gd name="f69" fmla="*/ 10121 f48 1"/>
                <a:gd name="f70" fmla="*/ 4873 f47 1"/>
                <a:gd name="f71" fmla="+- f49 0 f1"/>
                <a:gd name="f72" fmla="*/ f52 1 216656"/>
                <a:gd name="f73" fmla="*/ f53 1 234031"/>
                <a:gd name="f74" fmla="*/ f54 1 216656"/>
                <a:gd name="f75" fmla="*/ f55 1 234031"/>
                <a:gd name="f76" fmla="*/ f56 1 216656"/>
                <a:gd name="f77" fmla="*/ f57 1 234031"/>
                <a:gd name="f78" fmla="*/ f58 1 216656"/>
                <a:gd name="f79" fmla="*/ f59 1 234031"/>
                <a:gd name="f80" fmla="*/ f60 1 234031"/>
                <a:gd name="f81" fmla="*/ f61 1 216656"/>
                <a:gd name="f82" fmla="*/ f62 1 234031"/>
                <a:gd name="f83" fmla="*/ f63 1 216656"/>
                <a:gd name="f84" fmla="*/ f64 1 234031"/>
                <a:gd name="f85" fmla="*/ f65 1 216656"/>
                <a:gd name="f86" fmla="*/ f66 1 234031"/>
                <a:gd name="f87" fmla="*/ f67 1 216656"/>
                <a:gd name="f88" fmla="*/ f68 1 234031"/>
                <a:gd name="f89" fmla="*/ f69 1 216656"/>
                <a:gd name="f90" fmla="*/ f70 1 234031"/>
                <a:gd name="f91" fmla="*/ f43 1 f50"/>
                <a:gd name="f92" fmla="*/ f44 1 f50"/>
                <a:gd name="f93" fmla="*/ f43 1 f51"/>
                <a:gd name="f94" fmla="*/ f45 1 f51"/>
                <a:gd name="f95" fmla="*/ f72 1 f50"/>
                <a:gd name="f96" fmla="*/ f73 1 f51"/>
                <a:gd name="f97" fmla="*/ f74 1 f50"/>
                <a:gd name="f98" fmla="*/ f75 1 f51"/>
                <a:gd name="f99" fmla="*/ f76 1 f50"/>
                <a:gd name="f100" fmla="*/ f77 1 f51"/>
                <a:gd name="f101" fmla="*/ f78 1 f50"/>
                <a:gd name="f102" fmla="*/ f79 1 f51"/>
                <a:gd name="f103" fmla="*/ f80 1 f51"/>
                <a:gd name="f104" fmla="*/ f81 1 f50"/>
                <a:gd name="f105" fmla="*/ f82 1 f51"/>
                <a:gd name="f106" fmla="*/ f83 1 f50"/>
                <a:gd name="f107" fmla="*/ f84 1 f51"/>
                <a:gd name="f108" fmla="*/ f85 1 f50"/>
                <a:gd name="f109" fmla="*/ f86 1 f51"/>
                <a:gd name="f110" fmla="*/ f87 1 f50"/>
                <a:gd name="f111" fmla="*/ f88 1 f51"/>
                <a:gd name="f112" fmla="*/ f89 1 f50"/>
                <a:gd name="f113" fmla="*/ f90 1 f51"/>
                <a:gd name="f114" fmla="*/ f91 f41 1"/>
                <a:gd name="f115" fmla="*/ f92 f41 1"/>
                <a:gd name="f116" fmla="*/ f94 f42 1"/>
                <a:gd name="f117" fmla="*/ f93 f42 1"/>
                <a:gd name="f118" fmla="*/ f95 f41 1"/>
                <a:gd name="f119" fmla="*/ f96 f42 1"/>
                <a:gd name="f120" fmla="*/ f97 f41 1"/>
                <a:gd name="f121" fmla="*/ f98 f42 1"/>
                <a:gd name="f122" fmla="*/ f99 f41 1"/>
                <a:gd name="f123" fmla="*/ f100 f42 1"/>
                <a:gd name="f124" fmla="*/ f101 f41 1"/>
                <a:gd name="f125" fmla="*/ f102 f42 1"/>
                <a:gd name="f126" fmla="*/ f103 f42 1"/>
                <a:gd name="f127" fmla="*/ f104 f41 1"/>
                <a:gd name="f128" fmla="*/ f105 f42 1"/>
                <a:gd name="f129" fmla="*/ f106 f41 1"/>
                <a:gd name="f130" fmla="*/ f107 f42 1"/>
                <a:gd name="f131" fmla="*/ f108 f41 1"/>
                <a:gd name="f132" fmla="*/ f109 f42 1"/>
                <a:gd name="f133" fmla="*/ f110 f41 1"/>
                <a:gd name="f134" fmla="*/ f111 f42 1"/>
                <a:gd name="f135" fmla="*/ f112 f41 1"/>
                <a:gd name="f136" fmla="*/ f113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4" y="f126"/>
                </a:cxn>
                <a:cxn ang="f71">
                  <a:pos x="f127" y="f128"/>
                </a:cxn>
                <a:cxn ang="f71">
                  <a:pos x="f129" y="f130"/>
                </a:cxn>
                <a:cxn ang="f71">
                  <a:pos x="f129" y="f130"/>
                </a:cxn>
                <a:cxn ang="f71">
                  <a:pos x="f131" y="f132"/>
                </a:cxn>
                <a:cxn ang="f71">
                  <a:pos x="f133" y="f134"/>
                </a:cxn>
                <a:cxn ang="f71">
                  <a:pos x="f135" y="f136"/>
                </a:cxn>
                <a:cxn ang="f71">
                  <a:pos x="f118" y="f119"/>
                </a:cxn>
              </a:cxnLst>
              <a:rect l="f114" t="f117" r="f115" b="f116"/>
              <a:pathLst>
                <a:path w="216656" h="234031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6" y="f26"/>
                  </a:cubicBezTo>
                  <a:lnTo>
                    <a:pt x="f6" y="f26"/>
                  </a:lnTo>
                  <a:lnTo>
                    <a:pt x="f27" y="f28"/>
                  </a:lnTo>
                  <a:cubicBezTo>
                    <a:pt x="f27" y="f28"/>
                    <a:pt x="f27" y="f28"/>
                    <a:pt x="f29" y="f5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1" name="Freeform: Shape 1294">
              <a:extLst>
                <a:ext uri="{FF2B5EF4-FFF2-40B4-BE49-F238E27FC236}">
                  <a16:creationId xmlns:a16="http://schemas.microsoft.com/office/drawing/2014/main" id="{CD1DDC55-E4E0-297F-E885-61532C773B2A}"/>
                </a:ext>
              </a:extLst>
            </p:cNvPr>
            <p:cNvSpPr/>
            <p:nvPr/>
          </p:nvSpPr>
          <p:spPr>
            <a:xfrm>
              <a:off x="10694785" y="1958891"/>
              <a:ext cx="143908" cy="875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904"/>
                <a:gd name="f7" fmla="val 87549"/>
                <a:gd name="f8" fmla="val 133067"/>
                <a:gd name="f9" fmla="val 22700"/>
                <a:gd name="f10" fmla="val 138190"/>
                <a:gd name="f11" fmla="val 20201"/>
                <a:gd name="f12" fmla="val 143026"/>
                <a:gd name="f13" fmla="val 17302"/>
                <a:gd name="f14" fmla="val 145125"/>
                <a:gd name="f15" fmla="val 11380"/>
                <a:gd name="f16" fmla="val 143188"/>
                <a:gd name="f17" fmla="val 6082"/>
                <a:gd name="f18" fmla="val 142501"/>
                <a:gd name="f19" fmla="val 4158"/>
                <a:gd name="f20" fmla="val 141289"/>
                <a:gd name="f21" fmla="val 2471"/>
                <a:gd name="f22" fmla="val 139690"/>
                <a:gd name="f23" fmla="val 1209"/>
                <a:gd name="f24" fmla="val 139152"/>
                <a:gd name="f25" fmla="val 759"/>
                <a:gd name="f26" fmla="val 138565"/>
                <a:gd name="f27" fmla="val 384"/>
                <a:gd name="f28" fmla="val 137940"/>
                <a:gd name="f29" fmla="val 84"/>
                <a:gd name="f30" fmla="val 136316"/>
                <a:gd name="f31" fmla="val 134567"/>
                <a:gd name="f32" fmla="val 133942"/>
                <a:gd name="f33" fmla="val -28"/>
                <a:gd name="f34" fmla="val 133317"/>
                <a:gd name="f35" fmla="val 132693"/>
                <a:gd name="f36" fmla="val 131943"/>
                <a:gd name="f37" fmla="val 131443"/>
                <a:gd name="f38" fmla="val 500"/>
                <a:gd name="f39" fmla="val 64434"/>
                <a:gd name="f40" fmla="val 81052"/>
                <a:gd name="f41" fmla="+- 0 0 -90"/>
                <a:gd name="f42" fmla="*/ f3 1 143904"/>
                <a:gd name="f43" fmla="*/ f4 1 87549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43904"/>
                <a:gd name="f52" fmla="*/ f48 1 87549"/>
                <a:gd name="f53" fmla="*/ 0 f49 1"/>
                <a:gd name="f54" fmla="*/ 87549 f48 1"/>
                <a:gd name="f55" fmla="*/ 133067 f49 1"/>
                <a:gd name="f56" fmla="*/ 22700 f48 1"/>
                <a:gd name="f57" fmla="*/ 138190 f49 1"/>
                <a:gd name="f58" fmla="*/ 20201 f48 1"/>
                <a:gd name="f59" fmla="*/ 143188 f49 1"/>
                <a:gd name="f60" fmla="*/ 6082 f48 1"/>
                <a:gd name="f61" fmla="*/ 139690 f49 1"/>
                <a:gd name="f62" fmla="*/ 1209 f48 1"/>
                <a:gd name="f63" fmla="*/ 137940 f49 1"/>
                <a:gd name="f64" fmla="*/ 84 f48 1"/>
                <a:gd name="f65" fmla="*/ 136316 f49 1"/>
                <a:gd name="f66" fmla="*/ 134567 f49 1"/>
                <a:gd name="f67" fmla="*/ 132693 f49 1"/>
                <a:gd name="f68" fmla="*/ 131443 f49 1"/>
                <a:gd name="f69" fmla="*/ 500 f49 1"/>
                <a:gd name="f70" fmla="*/ 64434 f48 1"/>
                <a:gd name="f71" fmla="*/ 81052 f48 1"/>
                <a:gd name="f72" fmla="+- f50 0 f1"/>
                <a:gd name="f73" fmla="*/ f53 1 143904"/>
                <a:gd name="f74" fmla="*/ f54 1 87549"/>
                <a:gd name="f75" fmla="*/ f55 1 143904"/>
                <a:gd name="f76" fmla="*/ f56 1 87549"/>
                <a:gd name="f77" fmla="*/ f57 1 143904"/>
                <a:gd name="f78" fmla="*/ f58 1 87549"/>
                <a:gd name="f79" fmla="*/ f59 1 143904"/>
                <a:gd name="f80" fmla="*/ f60 1 87549"/>
                <a:gd name="f81" fmla="*/ f61 1 143904"/>
                <a:gd name="f82" fmla="*/ f62 1 87549"/>
                <a:gd name="f83" fmla="*/ f63 1 143904"/>
                <a:gd name="f84" fmla="*/ f64 1 87549"/>
                <a:gd name="f85" fmla="*/ f65 1 143904"/>
                <a:gd name="f86" fmla="*/ f66 1 143904"/>
                <a:gd name="f87" fmla="*/ f67 1 143904"/>
                <a:gd name="f88" fmla="*/ f68 1 143904"/>
                <a:gd name="f89" fmla="*/ f69 1 143904"/>
                <a:gd name="f90" fmla="*/ f70 1 87549"/>
                <a:gd name="f91" fmla="*/ f71 1 87549"/>
                <a:gd name="f92" fmla="*/ f44 1 f51"/>
                <a:gd name="f93" fmla="*/ f45 1 f51"/>
                <a:gd name="f94" fmla="*/ f44 1 f52"/>
                <a:gd name="f95" fmla="*/ f46 1 f52"/>
                <a:gd name="f96" fmla="*/ f73 1 f51"/>
                <a:gd name="f97" fmla="*/ f74 1 f52"/>
                <a:gd name="f98" fmla="*/ f75 1 f51"/>
                <a:gd name="f99" fmla="*/ f76 1 f52"/>
                <a:gd name="f100" fmla="*/ f77 1 f51"/>
                <a:gd name="f101" fmla="*/ f78 1 f52"/>
                <a:gd name="f102" fmla="*/ f79 1 f51"/>
                <a:gd name="f103" fmla="*/ f80 1 f52"/>
                <a:gd name="f104" fmla="*/ f81 1 f51"/>
                <a:gd name="f105" fmla="*/ f82 1 f52"/>
                <a:gd name="f106" fmla="*/ f83 1 f51"/>
                <a:gd name="f107" fmla="*/ f84 1 f52"/>
                <a:gd name="f108" fmla="*/ f85 1 f51"/>
                <a:gd name="f109" fmla="*/ f86 1 f51"/>
                <a:gd name="f110" fmla="*/ f87 1 f51"/>
                <a:gd name="f111" fmla="*/ f88 1 f51"/>
                <a:gd name="f112" fmla="*/ f89 1 f51"/>
                <a:gd name="f113" fmla="*/ f90 1 f52"/>
                <a:gd name="f114" fmla="*/ f91 1 f52"/>
                <a:gd name="f115" fmla="*/ f92 f42 1"/>
                <a:gd name="f116" fmla="*/ f93 f42 1"/>
                <a:gd name="f117" fmla="*/ f95 f43 1"/>
                <a:gd name="f118" fmla="*/ f94 f43 1"/>
                <a:gd name="f119" fmla="*/ f96 f42 1"/>
                <a:gd name="f120" fmla="*/ f97 f43 1"/>
                <a:gd name="f121" fmla="*/ f98 f42 1"/>
                <a:gd name="f122" fmla="*/ f99 f43 1"/>
                <a:gd name="f123" fmla="*/ f100 f42 1"/>
                <a:gd name="f124" fmla="*/ f101 f43 1"/>
                <a:gd name="f125" fmla="*/ f102 f42 1"/>
                <a:gd name="f126" fmla="*/ f103 f43 1"/>
                <a:gd name="f127" fmla="*/ f104 f42 1"/>
                <a:gd name="f128" fmla="*/ f105 f43 1"/>
                <a:gd name="f129" fmla="*/ f106 f42 1"/>
                <a:gd name="f130" fmla="*/ f107 f43 1"/>
                <a:gd name="f131" fmla="*/ f108 f42 1"/>
                <a:gd name="f132" fmla="*/ f109 f42 1"/>
                <a:gd name="f133" fmla="*/ f110 f42 1"/>
                <a:gd name="f134" fmla="*/ f111 f42 1"/>
                <a:gd name="f135" fmla="*/ f112 f42 1"/>
                <a:gd name="f136" fmla="*/ f113 f43 1"/>
                <a:gd name="f137" fmla="*/ f114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31" y="f130"/>
                </a:cxn>
                <a:cxn ang="f72">
                  <a:pos x="f132" y="f130"/>
                </a:cxn>
                <a:cxn ang="f72">
                  <a:pos x="f133" y="f130"/>
                </a:cxn>
                <a:cxn ang="f72">
                  <a:pos x="f134" y="f130"/>
                </a:cxn>
                <a:cxn ang="f72">
                  <a:pos x="f135" y="f136"/>
                </a:cxn>
                <a:cxn ang="f72">
                  <a:pos x="f135" y="f137"/>
                </a:cxn>
              </a:cxnLst>
              <a:rect l="f115" t="f118" r="f116" b="f117"/>
              <a:pathLst>
                <a:path w="143904" h="87549">
                  <a:moveTo>
                    <a:pt x="f5" y="f7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29"/>
                  </a:lnTo>
                  <a:lnTo>
                    <a:pt x="f31" y="f29"/>
                  </a:lnTo>
                  <a:cubicBezTo>
                    <a:pt x="f32" y="f33"/>
                    <a:pt x="f34" y="f33"/>
                    <a:pt x="f35" y="f29"/>
                  </a:cubicBezTo>
                  <a:cubicBezTo>
                    <a:pt x="f35" y="f29"/>
                    <a:pt x="f36" y="f29"/>
                    <a:pt x="f37" y="f29"/>
                  </a:cubicBezTo>
                  <a:lnTo>
                    <a:pt x="f38" y="f39"/>
                  </a:lnTo>
                  <a:lnTo>
                    <a:pt x="f38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2" name="Freeform: Shape 1295">
              <a:extLst>
                <a:ext uri="{FF2B5EF4-FFF2-40B4-BE49-F238E27FC236}">
                  <a16:creationId xmlns:a16="http://schemas.microsoft.com/office/drawing/2014/main" id="{B08126BD-C8E2-BABC-A3CF-E8D3B8A5FEE9}"/>
                </a:ext>
              </a:extLst>
            </p:cNvPr>
            <p:cNvSpPr/>
            <p:nvPr/>
          </p:nvSpPr>
          <p:spPr>
            <a:xfrm>
              <a:off x="9037499" y="3651921"/>
              <a:ext cx="1233589" cy="16158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3592"/>
                <a:gd name="f7" fmla="val 1615855"/>
                <a:gd name="f8" fmla="val 1230593"/>
                <a:gd name="f9" fmla="val 1615856"/>
                <a:gd name="f10" fmla="val 1614231"/>
                <a:gd name="f11" fmla="val 375"/>
                <a:gd name="f12" fmla="val 6123"/>
                <a:gd name="f13" fmla="+- 0 0 -90"/>
                <a:gd name="f14" fmla="*/ f3 1 1233592"/>
                <a:gd name="f15" fmla="*/ f4 1 161585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33592"/>
                <a:gd name="f24" fmla="*/ f20 1 1615855"/>
                <a:gd name="f25" fmla="*/ 1230593 f21 1"/>
                <a:gd name="f26" fmla="*/ 1615856 f20 1"/>
                <a:gd name="f27" fmla="*/ 1233592 f21 1"/>
                <a:gd name="f28" fmla="*/ 1614231 f20 1"/>
                <a:gd name="f29" fmla="*/ 0 f21 1"/>
                <a:gd name="f30" fmla="*/ 0 f20 1"/>
                <a:gd name="f31" fmla="*/ 375 f21 1"/>
                <a:gd name="f32" fmla="*/ 6123 f20 1"/>
                <a:gd name="f33" fmla="+- f22 0 f1"/>
                <a:gd name="f34" fmla="*/ f25 1 1233592"/>
                <a:gd name="f35" fmla="*/ f26 1 1615855"/>
                <a:gd name="f36" fmla="*/ f27 1 1233592"/>
                <a:gd name="f37" fmla="*/ f28 1 1615855"/>
                <a:gd name="f38" fmla="*/ f29 1 1233592"/>
                <a:gd name="f39" fmla="*/ f30 1 1615855"/>
                <a:gd name="f40" fmla="*/ f31 1 1233592"/>
                <a:gd name="f41" fmla="*/ f32 1 161585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233592" h="1615855">
                  <a:moveTo>
                    <a:pt x="f8" y="f9"/>
                  </a:moveTo>
                  <a:lnTo>
                    <a:pt x="f6" y="f10"/>
                  </a:lnTo>
                  <a:lnTo>
                    <a:pt x="f5" y="f5"/>
                  </a:lnTo>
                  <a:lnTo>
                    <a:pt x="f11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3" name="Freeform: Shape 1296">
              <a:extLst>
                <a:ext uri="{FF2B5EF4-FFF2-40B4-BE49-F238E27FC236}">
                  <a16:creationId xmlns:a16="http://schemas.microsoft.com/office/drawing/2014/main" id="{65061082-1471-279C-B41A-3D8D260DCA52}"/>
                </a:ext>
              </a:extLst>
            </p:cNvPr>
            <p:cNvSpPr/>
            <p:nvPr/>
          </p:nvSpPr>
          <p:spPr>
            <a:xfrm>
              <a:off x="8690978" y="6234269"/>
              <a:ext cx="285585" cy="1786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5585"/>
                <a:gd name="f7" fmla="val 178681"/>
                <a:gd name="f8" fmla="val 7543"/>
                <a:gd name="f9" fmla="val 166435"/>
                <a:gd name="f10" fmla="val 8093"/>
                <a:gd name="f11" fmla="val 165810"/>
                <a:gd name="f12" fmla="val 9043"/>
                <a:gd name="f13" fmla="val 165760"/>
                <a:gd name="f14" fmla="val 9655"/>
                <a:gd name="f15" fmla="val 166298"/>
                <a:gd name="f16" fmla="val 9705"/>
                <a:gd name="f17" fmla="val 166348"/>
                <a:gd name="f18" fmla="val 9755"/>
                <a:gd name="f19" fmla="val 166385"/>
                <a:gd name="f20" fmla="val 9793"/>
                <a:gd name="f21" fmla="val 15665"/>
                <a:gd name="f22" fmla="val 175557"/>
                <a:gd name="f23" fmla="val 18039"/>
                <a:gd name="f24" fmla="val 174182"/>
                <a:gd name="f25" fmla="val 281675"/>
                <a:gd name="f26" fmla="val 20618"/>
                <a:gd name="f27" fmla="val 276177"/>
                <a:gd name="f28" fmla="val 12372"/>
                <a:gd name="f29" fmla="val 275528"/>
                <a:gd name="f30" fmla="val 11622"/>
                <a:gd name="f31" fmla="val 10497"/>
                <a:gd name="f32" fmla="val 9748"/>
                <a:gd name="f33" fmla="val 276540"/>
                <a:gd name="f34" fmla="val 9161"/>
                <a:gd name="f35" fmla="val 277314"/>
                <a:gd name="f36" fmla="val 8986"/>
                <a:gd name="f37" fmla="val 277902"/>
                <a:gd name="f38" fmla="val 9348"/>
                <a:gd name="f39" fmla="val 278064"/>
                <a:gd name="f40" fmla="val 9448"/>
                <a:gd name="f41" fmla="val 278202"/>
                <a:gd name="f42" fmla="val 9585"/>
                <a:gd name="f43" fmla="val 278302"/>
                <a:gd name="f44" fmla="val 283924"/>
                <a:gd name="f45" fmla="val 17995"/>
                <a:gd name="f46" fmla="val 284249"/>
                <a:gd name="f47" fmla="val 17445"/>
                <a:gd name="f48" fmla="val 284499"/>
                <a:gd name="f49" fmla="val 16857"/>
                <a:gd name="f50" fmla="val 284674"/>
                <a:gd name="f51" fmla="val 16245"/>
                <a:gd name="f52" fmla="val 285086"/>
                <a:gd name="f53" fmla="val 15683"/>
                <a:gd name="f54" fmla="val 285386"/>
                <a:gd name="f55" fmla="val 15045"/>
                <a:gd name="f56" fmla="val 285548"/>
                <a:gd name="f57" fmla="val 14371"/>
                <a:gd name="f58" fmla="val 13371"/>
                <a:gd name="f59" fmla="val 12997"/>
                <a:gd name="f60" fmla="val 285598"/>
                <a:gd name="f61" fmla="val 12084"/>
                <a:gd name="f62" fmla="val 11160"/>
                <a:gd name="f63" fmla="val 10248"/>
                <a:gd name="f64" fmla="val 285448"/>
                <a:gd name="f65" fmla="val 8886"/>
                <a:gd name="f66" fmla="val 285161"/>
                <a:gd name="f67" fmla="val 7536"/>
                <a:gd name="f68" fmla="val 6249"/>
                <a:gd name="f69" fmla="val 283499"/>
                <a:gd name="f70" fmla="val 1776"/>
                <a:gd name="f71" fmla="val 278926"/>
                <a:gd name="f72" fmla="val -898"/>
                <a:gd name="f73" fmla="val 274453"/>
                <a:gd name="f74" fmla="val 277"/>
                <a:gd name="f75" fmla="val 273653"/>
                <a:gd name="f76" fmla="val 489"/>
                <a:gd name="f77" fmla="val 272879"/>
                <a:gd name="f78" fmla="val 814"/>
                <a:gd name="f79" fmla="val 272179"/>
                <a:gd name="f80" fmla="val 1251"/>
                <a:gd name="f81" fmla="val 266682"/>
                <a:gd name="f82" fmla="val 4500"/>
                <a:gd name="f83" fmla="val 4545"/>
                <a:gd name="f84" fmla="val 158064"/>
                <a:gd name="f85" fmla="val 3870"/>
                <a:gd name="f86" fmla="val 158501"/>
                <a:gd name="f87" fmla="val 3283"/>
                <a:gd name="f88" fmla="val 159051"/>
                <a:gd name="f89" fmla="val 2795"/>
                <a:gd name="f90" fmla="val 159688"/>
                <a:gd name="f91" fmla="val 1796"/>
                <a:gd name="f92" fmla="val 160687"/>
                <a:gd name="f93" fmla="val 1458"/>
                <a:gd name="f94" fmla="val 161287"/>
                <a:gd name="f95" fmla="val 1159"/>
                <a:gd name="f96" fmla="val 161912"/>
                <a:gd name="f97" fmla="val 921"/>
                <a:gd name="f98" fmla="val 162562"/>
                <a:gd name="f99" fmla="val 47"/>
                <a:gd name="f100" fmla="val 164311"/>
                <a:gd name="f101" fmla="val -16"/>
                <a:gd name="f102" fmla="val 164936"/>
                <a:gd name="f103" fmla="val 165561"/>
                <a:gd name="f104" fmla="val 166185"/>
                <a:gd name="f105" fmla="val 166973"/>
                <a:gd name="f106" fmla="val 167772"/>
                <a:gd name="f107" fmla="val 168559"/>
                <a:gd name="f108" fmla="val 159"/>
                <a:gd name="f109" fmla="val 169884"/>
                <a:gd name="f110" fmla="val 459"/>
                <a:gd name="f111" fmla="val 171183"/>
                <a:gd name="f112" fmla="val 172433"/>
                <a:gd name="f113" fmla="val 2096"/>
                <a:gd name="f114" fmla="val 176906"/>
                <a:gd name="f115" fmla="val 6669"/>
                <a:gd name="f116" fmla="val 179580"/>
                <a:gd name="f117" fmla="val 11142"/>
                <a:gd name="f118" fmla="val 178405"/>
                <a:gd name="f119" fmla="val 11942"/>
                <a:gd name="f120" fmla="val 178193"/>
                <a:gd name="f121" fmla="val 12716"/>
                <a:gd name="f122" fmla="val 177868"/>
                <a:gd name="f123" fmla="val 13416"/>
                <a:gd name="f124" fmla="val 177431"/>
                <a:gd name="f125" fmla="val 8043"/>
                <a:gd name="f126" fmla="val 169059"/>
                <a:gd name="f127" fmla="val 7281"/>
                <a:gd name="f128" fmla="val 168409"/>
                <a:gd name="f129" fmla="val 7069"/>
                <a:gd name="f130" fmla="val 167322"/>
                <a:gd name="f131" fmla="+- 0 0 -90"/>
                <a:gd name="f132" fmla="*/ f3 1 285585"/>
                <a:gd name="f133" fmla="*/ f4 1 178681"/>
                <a:gd name="f134" fmla="val f5"/>
                <a:gd name="f135" fmla="val f6"/>
                <a:gd name="f136" fmla="val f7"/>
                <a:gd name="f137" fmla="*/ f131 f0 1"/>
                <a:gd name="f138" fmla="+- f136 0 f134"/>
                <a:gd name="f139" fmla="+- f135 0 f134"/>
                <a:gd name="f140" fmla="*/ f137 1 f2"/>
                <a:gd name="f141" fmla="*/ f139 1 285585"/>
                <a:gd name="f142" fmla="*/ f138 1 178681"/>
                <a:gd name="f143" fmla="*/ 7543 f139 1"/>
                <a:gd name="f144" fmla="*/ 166435 f138 1"/>
                <a:gd name="f145" fmla="*/ 9655 f139 1"/>
                <a:gd name="f146" fmla="*/ 166298 f138 1"/>
                <a:gd name="f147" fmla="*/ 9793 f139 1"/>
                <a:gd name="f148" fmla="*/ 15665 f139 1"/>
                <a:gd name="f149" fmla="*/ 175557 f138 1"/>
                <a:gd name="f150" fmla="*/ 18039 f139 1"/>
                <a:gd name="f151" fmla="*/ 174182 f138 1"/>
                <a:gd name="f152" fmla="*/ 281675 f139 1"/>
                <a:gd name="f153" fmla="*/ 20618 f138 1"/>
                <a:gd name="f154" fmla="*/ 276177 f139 1"/>
                <a:gd name="f155" fmla="*/ 12372 f138 1"/>
                <a:gd name="f156" fmla="*/ 9748 f138 1"/>
                <a:gd name="f157" fmla="*/ 277902 f139 1"/>
                <a:gd name="f158" fmla="*/ 9348 f138 1"/>
                <a:gd name="f159" fmla="*/ 278302 f139 1"/>
                <a:gd name="f160" fmla="*/ 283924 f139 1"/>
                <a:gd name="f161" fmla="*/ 17995 f138 1"/>
                <a:gd name="f162" fmla="*/ 284674 f139 1"/>
                <a:gd name="f163" fmla="*/ 16245 f138 1"/>
                <a:gd name="f164" fmla="*/ 285548 f139 1"/>
                <a:gd name="f165" fmla="*/ 14371 f138 1"/>
                <a:gd name="f166" fmla="*/ 12997 f138 1"/>
                <a:gd name="f167" fmla="*/ 10248 f138 1"/>
                <a:gd name="f168" fmla="*/ 6249 f138 1"/>
                <a:gd name="f169" fmla="*/ 274453 f139 1"/>
                <a:gd name="f170" fmla="*/ 277 f138 1"/>
                <a:gd name="f171" fmla="*/ 272179 f139 1"/>
                <a:gd name="f172" fmla="*/ 1251 f138 1"/>
                <a:gd name="f173" fmla="*/ 266682 f139 1"/>
                <a:gd name="f174" fmla="*/ 4500 f138 1"/>
                <a:gd name="f175" fmla="*/ 4545 f139 1"/>
                <a:gd name="f176" fmla="*/ 158064 f138 1"/>
                <a:gd name="f177" fmla="*/ 2795 f139 1"/>
                <a:gd name="f178" fmla="*/ 159688 f138 1"/>
                <a:gd name="f179" fmla="*/ 1796 f139 1"/>
                <a:gd name="f180" fmla="*/ 160687 f138 1"/>
                <a:gd name="f181" fmla="*/ 921 f139 1"/>
                <a:gd name="f182" fmla="*/ 162562 f138 1"/>
                <a:gd name="f183" fmla="*/ 47 f139 1"/>
                <a:gd name="f184" fmla="*/ 164311 f138 1"/>
                <a:gd name="f185" fmla="*/ 166185 f138 1"/>
                <a:gd name="f186" fmla="*/ 168559 f138 1"/>
                <a:gd name="f187" fmla="*/ 172433 f138 1"/>
                <a:gd name="f188" fmla="*/ 11142 f139 1"/>
                <a:gd name="f189" fmla="*/ 178405 f138 1"/>
                <a:gd name="f190" fmla="*/ 13416 f139 1"/>
                <a:gd name="f191" fmla="*/ 177431 f138 1"/>
                <a:gd name="f192" fmla="*/ 8043 f139 1"/>
                <a:gd name="f193" fmla="*/ 169059 f138 1"/>
                <a:gd name="f194" fmla="+- f140 0 f1"/>
                <a:gd name="f195" fmla="*/ f143 1 285585"/>
                <a:gd name="f196" fmla="*/ f144 1 178681"/>
                <a:gd name="f197" fmla="*/ f145 1 285585"/>
                <a:gd name="f198" fmla="*/ f146 1 178681"/>
                <a:gd name="f199" fmla="*/ f147 1 285585"/>
                <a:gd name="f200" fmla="*/ f148 1 285585"/>
                <a:gd name="f201" fmla="*/ f149 1 178681"/>
                <a:gd name="f202" fmla="*/ f150 1 285585"/>
                <a:gd name="f203" fmla="*/ f151 1 178681"/>
                <a:gd name="f204" fmla="*/ f152 1 285585"/>
                <a:gd name="f205" fmla="*/ f153 1 178681"/>
                <a:gd name="f206" fmla="*/ f154 1 285585"/>
                <a:gd name="f207" fmla="*/ f155 1 178681"/>
                <a:gd name="f208" fmla="*/ f156 1 178681"/>
                <a:gd name="f209" fmla="*/ f157 1 285585"/>
                <a:gd name="f210" fmla="*/ f158 1 178681"/>
                <a:gd name="f211" fmla="*/ f159 1 285585"/>
                <a:gd name="f212" fmla="*/ f160 1 285585"/>
                <a:gd name="f213" fmla="*/ f161 1 178681"/>
                <a:gd name="f214" fmla="*/ f162 1 285585"/>
                <a:gd name="f215" fmla="*/ f163 1 178681"/>
                <a:gd name="f216" fmla="*/ f164 1 285585"/>
                <a:gd name="f217" fmla="*/ f165 1 178681"/>
                <a:gd name="f218" fmla="*/ f166 1 178681"/>
                <a:gd name="f219" fmla="*/ f167 1 178681"/>
                <a:gd name="f220" fmla="*/ f168 1 178681"/>
                <a:gd name="f221" fmla="*/ f169 1 285585"/>
                <a:gd name="f222" fmla="*/ f170 1 178681"/>
                <a:gd name="f223" fmla="*/ f171 1 285585"/>
                <a:gd name="f224" fmla="*/ f172 1 178681"/>
                <a:gd name="f225" fmla="*/ f173 1 285585"/>
                <a:gd name="f226" fmla="*/ f174 1 178681"/>
                <a:gd name="f227" fmla="*/ f175 1 285585"/>
                <a:gd name="f228" fmla="*/ f176 1 178681"/>
                <a:gd name="f229" fmla="*/ f177 1 285585"/>
                <a:gd name="f230" fmla="*/ f178 1 178681"/>
                <a:gd name="f231" fmla="*/ f179 1 285585"/>
                <a:gd name="f232" fmla="*/ f180 1 178681"/>
                <a:gd name="f233" fmla="*/ f181 1 285585"/>
                <a:gd name="f234" fmla="*/ f182 1 178681"/>
                <a:gd name="f235" fmla="*/ f183 1 285585"/>
                <a:gd name="f236" fmla="*/ f184 1 178681"/>
                <a:gd name="f237" fmla="*/ f185 1 178681"/>
                <a:gd name="f238" fmla="*/ f186 1 178681"/>
                <a:gd name="f239" fmla="*/ f187 1 178681"/>
                <a:gd name="f240" fmla="*/ f188 1 285585"/>
                <a:gd name="f241" fmla="*/ f189 1 178681"/>
                <a:gd name="f242" fmla="*/ f190 1 285585"/>
                <a:gd name="f243" fmla="*/ f191 1 178681"/>
                <a:gd name="f244" fmla="*/ f192 1 285585"/>
                <a:gd name="f245" fmla="*/ f193 1 178681"/>
                <a:gd name="f246" fmla="*/ f134 1 f141"/>
                <a:gd name="f247" fmla="*/ f135 1 f141"/>
                <a:gd name="f248" fmla="*/ f134 1 f142"/>
                <a:gd name="f249" fmla="*/ f136 1 f142"/>
                <a:gd name="f250" fmla="*/ f195 1 f141"/>
                <a:gd name="f251" fmla="*/ f196 1 f142"/>
                <a:gd name="f252" fmla="*/ f197 1 f141"/>
                <a:gd name="f253" fmla="*/ f198 1 f142"/>
                <a:gd name="f254" fmla="*/ f199 1 f141"/>
                <a:gd name="f255" fmla="*/ f200 1 f141"/>
                <a:gd name="f256" fmla="*/ f201 1 f142"/>
                <a:gd name="f257" fmla="*/ f202 1 f141"/>
                <a:gd name="f258" fmla="*/ f203 1 f142"/>
                <a:gd name="f259" fmla="*/ f204 1 f141"/>
                <a:gd name="f260" fmla="*/ f205 1 f142"/>
                <a:gd name="f261" fmla="*/ f206 1 f141"/>
                <a:gd name="f262" fmla="*/ f207 1 f142"/>
                <a:gd name="f263" fmla="*/ f208 1 f142"/>
                <a:gd name="f264" fmla="*/ f209 1 f141"/>
                <a:gd name="f265" fmla="*/ f210 1 f142"/>
                <a:gd name="f266" fmla="*/ f211 1 f141"/>
                <a:gd name="f267" fmla="*/ f212 1 f141"/>
                <a:gd name="f268" fmla="*/ f213 1 f142"/>
                <a:gd name="f269" fmla="*/ f214 1 f141"/>
                <a:gd name="f270" fmla="*/ f215 1 f142"/>
                <a:gd name="f271" fmla="*/ f216 1 f141"/>
                <a:gd name="f272" fmla="*/ f217 1 f142"/>
                <a:gd name="f273" fmla="*/ f218 1 f142"/>
                <a:gd name="f274" fmla="*/ f219 1 f142"/>
                <a:gd name="f275" fmla="*/ f220 1 f142"/>
                <a:gd name="f276" fmla="*/ f221 1 f141"/>
                <a:gd name="f277" fmla="*/ f222 1 f142"/>
                <a:gd name="f278" fmla="*/ f223 1 f141"/>
                <a:gd name="f279" fmla="*/ f224 1 f142"/>
                <a:gd name="f280" fmla="*/ f225 1 f141"/>
                <a:gd name="f281" fmla="*/ f226 1 f142"/>
                <a:gd name="f282" fmla="*/ f227 1 f141"/>
                <a:gd name="f283" fmla="*/ f228 1 f142"/>
                <a:gd name="f284" fmla="*/ f229 1 f141"/>
                <a:gd name="f285" fmla="*/ f230 1 f142"/>
                <a:gd name="f286" fmla="*/ f231 1 f141"/>
                <a:gd name="f287" fmla="*/ f232 1 f142"/>
                <a:gd name="f288" fmla="*/ f233 1 f141"/>
                <a:gd name="f289" fmla="*/ f234 1 f142"/>
                <a:gd name="f290" fmla="*/ f235 1 f141"/>
                <a:gd name="f291" fmla="*/ f236 1 f142"/>
                <a:gd name="f292" fmla="*/ f237 1 f142"/>
                <a:gd name="f293" fmla="*/ f238 1 f142"/>
                <a:gd name="f294" fmla="*/ f239 1 f142"/>
                <a:gd name="f295" fmla="*/ f240 1 f141"/>
                <a:gd name="f296" fmla="*/ f241 1 f142"/>
                <a:gd name="f297" fmla="*/ f242 1 f141"/>
                <a:gd name="f298" fmla="*/ f243 1 f142"/>
                <a:gd name="f299" fmla="*/ f244 1 f141"/>
                <a:gd name="f300" fmla="*/ f245 1 f142"/>
                <a:gd name="f301" fmla="*/ f246 f132 1"/>
                <a:gd name="f302" fmla="*/ f247 f132 1"/>
                <a:gd name="f303" fmla="*/ f249 f133 1"/>
                <a:gd name="f304" fmla="*/ f248 f133 1"/>
                <a:gd name="f305" fmla="*/ f250 f132 1"/>
                <a:gd name="f306" fmla="*/ f251 f133 1"/>
                <a:gd name="f307" fmla="*/ f252 f132 1"/>
                <a:gd name="f308" fmla="*/ f253 f133 1"/>
                <a:gd name="f309" fmla="*/ f254 f132 1"/>
                <a:gd name="f310" fmla="*/ f255 f132 1"/>
                <a:gd name="f311" fmla="*/ f256 f133 1"/>
                <a:gd name="f312" fmla="*/ f257 f132 1"/>
                <a:gd name="f313" fmla="*/ f258 f133 1"/>
                <a:gd name="f314" fmla="*/ f259 f132 1"/>
                <a:gd name="f315" fmla="*/ f260 f133 1"/>
                <a:gd name="f316" fmla="*/ f261 f132 1"/>
                <a:gd name="f317" fmla="*/ f262 f133 1"/>
                <a:gd name="f318" fmla="*/ f263 f133 1"/>
                <a:gd name="f319" fmla="*/ f264 f132 1"/>
                <a:gd name="f320" fmla="*/ f265 f133 1"/>
                <a:gd name="f321" fmla="*/ f266 f132 1"/>
                <a:gd name="f322" fmla="*/ f267 f132 1"/>
                <a:gd name="f323" fmla="*/ f268 f133 1"/>
                <a:gd name="f324" fmla="*/ f269 f132 1"/>
                <a:gd name="f325" fmla="*/ f270 f133 1"/>
                <a:gd name="f326" fmla="*/ f271 f132 1"/>
                <a:gd name="f327" fmla="*/ f272 f133 1"/>
                <a:gd name="f328" fmla="*/ f273 f133 1"/>
                <a:gd name="f329" fmla="*/ f274 f133 1"/>
                <a:gd name="f330" fmla="*/ f275 f133 1"/>
                <a:gd name="f331" fmla="*/ f276 f132 1"/>
                <a:gd name="f332" fmla="*/ f277 f133 1"/>
                <a:gd name="f333" fmla="*/ f278 f132 1"/>
                <a:gd name="f334" fmla="*/ f279 f133 1"/>
                <a:gd name="f335" fmla="*/ f280 f132 1"/>
                <a:gd name="f336" fmla="*/ f281 f133 1"/>
                <a:gd name="f337" fmla="*/ f282 f132 1"/>
                <a:gd name="f338" fmla="*/ f283 f133 1"/>
                <a:gd name="f339" fmla="*/ f284 f132 1"/>
                <a:gd name="f340" fmla="*/ f285 f133 1"/>
                <a:gd name="f341" fmla="*/ f286 f132 1"/>
                <a:gd name="f342" fmla="*/ f287 f133 1"/>
                <a:gd name="f343" fmla="*/ f288 f132 1"/>
                <a:gd name="f344" fmla="*/ f289 f133 1"/>
                <a:gd name="f345" fmla="*/ f290 f132 1"/>
                <a:gd name="f346" fmla="*/ f291 f133 1"/>
                <a:gd name="f347" fmla="*/ f292 f133 1"/>
                <a:gd name="f348" fmla="*/ f293 f133 1"/>
                <a:gd name="f349" fmla="*/ f294 f133 1"/>
                <a:gd name="f350" fmla="*/ f295 f132 1"/>
                <a:gd name="f351" fmla="*/ f296 f133 1"/>
                <a:gd name="f352" fmla="*/ f297 f132 1"/>
                <a:gd name="f353" fmla="*/ f298 f133 1"/>
                <a:gd name="f354" fmla="*/ f299 f132 1"/>
                <a:gd name="f355" fmla="*/ f300 f1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94">
                  <a:pos x="f305" y="f306"/>
                </a:cxn>
                <a:cxn ang="f194">
                  <a:pos x="f307" y="f308"/>
                </a:cxn>
                <a:cxn ang="f194">
                  <a:pos x="f309" y="f306"/>
                </a:cxn>
                <a:cxn ang="f194">
                  <a:pos x="f310" y="f311"/>
                </a:cxn>
                <a:cxn ang="f194">
                  <a:pos x="f312" y="f313"/>
                </a:cxn>
                <a:cxn ang="f194">
                  <a:pos x="f314" y="f315"/>
                </a:cxn>
                <a:cxn ang="f194">
                  <a:pos x="f314" y="f315"/>
                </a:cxn>
                <a:cxn ang="f194">
                  <a:pos x="f314" y="f315"/>
                </a:cxn>
                <a:cxn ang="f194">
                  <a:pos x="f316" y="f317"/>
                </a:cxn>
                <a:cxn ang="f194">
                  <a:pos x="f316" y="f318"/>
                </a:cxn>
                <a:cxn ang="f194">
                  <a:pos x="f319" y="f320"/>
                </a:cxn>
                <a:cxn ang="f194">
                  <a:pos x="f321" y="f318"/>
                </a:cxn>
                <a:cxn ang="f194">
                  <a:pos x="f322" y="f323"/>
                </a:cxn>
                <a:cxn ang="f194">
                  <a:pos x="f322" y="f323"/>
                </a:cxn>
                <a:cxn ang="f194">
                  <a:pos x="f324" y="f325"/>
                </a:cxn>
                <a:cxn ang="f194">
                  <a:pos x="f326" y="f327"/>
                </a:cxn>
                <a:cxn ang="f194">
                  <a:pos x="f326" y="f328"/>
                </a:cxn>
                <a:cxn ang="f194">
                  <a:pos x="f326" y="f329"/>
                </a:cxn>
                <a:cxn ang="f194">
                  <a:pos x="f324" y="f330"/>
                </a:cxn>
                <a:cxn ang="f194">
                  <a:pos x="f331" y="f332"/>
                </a:cxn>
                <a:cxn ang="f194">
                  <a:pos x="f333" y="f334"/>
                </a:cxn>
                <a:cxn ang="f194">
                  <a:pos x="f335" y="f336"/>
                </a:cxn>
                <a:cxn ang="f194">
                  <a:pos x="f337" y="f338"/>
                </a:cxn>
                <a:cxn ang="f194">
                  <a:pos x="f337" y="f338"/>
                </a:cxn>
                <a:cxn ang="f194">
                  <a:pos x="f339" y="f340"/>
                </a:cxn>
                <a:cxn ang="f194">
                  <a:pos x="f341" y="f342"/>
                </a:cxn>
                <a:cxn ang="f194">
                  <a:pos x="f343" y="f344"/>
                </a:cxn>
                <a:cxn ang="f194">
                  <a:pos x="f345" y="f346"/>
                </a:cxn>
                <a:cxn ang="f194">
                  <a:pos x="f345" y="f347"/>
                </a:cxn>
                <a:cxn ang="f194">
                  <a:pos x="f345" y="f348"/>
                </a:cxn>
                <a:cxn ang="f194">
                  <a:pos x="f343" y="f349"/>
                </a:cxn>
                <a:cxn ang="f194">
                  <a:pos x="f350" y="f351"/>
                </a:cxn>
                <a:cxn ang="f194">
                  <a:pos x="f352" y="f353"/>
                </a:cxn>
                <a:cxn ang="f194">
                  <a:pos x="f352" y="f353"/>
                </a:cxn>
                <a:cxn ang="f194">
                  <a:pos x="f354" y="f355"/>
                </a:cxn>
                <a:cxn ang="f194">
                  <a:pos x="f305" y="f306"/>
                </a:cxn>
              </a:cxnLst>
              <a:rect l="f301" t="f304" r="f302" b="f303"/>
              <a:pathLst>
                <a:path w="285585" h="17868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29" y="f31"/>
                    <a:pt x="f27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32"/>
                  </a:cubicBezTo>
                  <a:lnTo>
                    <a:pt x="f44" y="f45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6" y="f57"/>
                    <a:pt x="f56" y="f58"/>
                    <a:pt x="f56" y="f59"/>
                  </a:cubicBezTo>
                  <a:cubicBezTo>
                    <a:pt x="f60" y="f61"/>
                    <a:pt x="f60" y="f62"/>
                    <a:pt x="f56" y="f63"/>
                  </a:cubicBezTo>
                  <a:cubicBezTo>
                    <a:pt x="f64" y="f65"/>
                    <a:pt x="f66" y="f67"/>
                    <a:pt x="f50" y="f68"/>
                  </a:cubicBezTo>
                  <a:cubicBezTo>
                    <a:pt x="f69" y="f70"/>
                    <a:pt x="f71" y="f72"/>
                    <a:pt x="f73" y="f74"/>
                  </a:cubicBezTo>
                  <a:cubicBezTo>
                    <a:pt x="f75" y="f76"/>
                    <a:pt x="f77" y="f78"/>
                    <a:pt x="f79" y="f80"/>
                  </a:cubicBezTo>
                  <a:lnTo>
                    <a:pt x="f81" y="f82"/>
                  </a:lnTo>
                  <a:lnTo>
                    <a:pt x="f83" y="f84"/>
                  </a:lnTo>
                  <a:lnTo>
                    <a:pt x="f83" y="f84"/>
                  </a:lnTo>
                  <a:cubicBezTo>
                    <a:pt x="f85" y="f86"/>
                    <a:pt x="f87" y="f88"/>
                    <a:pt x="f89" y="f90"/>
                  </a:cubicBezTo>
                  <a:lnTo>
                    <a:pt x="f91" y="f92"/>
                  </a:lnTo>
                  <a:cubicBezTo>
                    <a:pt x="f93" y="f94"/>
                    <a:pt x="f95" y="f96"/>
                    <a:pt x="f97" y="f98"/>
                  </a:cubicBezTo>
                  <a:lnTo>
                    <a:pt x="f99" y="f100"/>
                  </a:lnTo>
                  <a:cubicBezTo>
                    <a:pt x="f101" y="f102"/>
                    <a:pt x="f101" y="f103"/>
                    <a:pt x="f99" y="f104"/>
                  </a:cubicBezTo>
                  <a:cubicBezTo>
                    <a:pt x="f101" y="f105"/>
                    <a:pt x="f101" y="f106"/>
                    <a:pt x="f99" y="f107"/>
                  </a:cubicBezTo>
                  <a:cubicBezTo>
                    <a:pt x="f108" y="f109"/>
                    <a:pt x="f110" y="f111"/>
                    <a:pt x="f97" y="f112"/>
                  </a:cubicBezTo>
                  <a:cubicBezTo>
                    <a:pt x="f113" y="f114"/>
                    <a:pt x="f115" y="f116"/>
                    <a:pt x="f117" y="f118"/>
                  </a:cubicBezTo>
                  <a:cubicBezTo>
                    <a:pt x="f119" y="f120"/>
                    <a:pt x="f121" y="f122"/>
                    <a:pt x="f123" y="f124"/>
                  </a:cubicBezTo>
                  <a:lnTo>
                    <a:pt x="f123" y="f124"/>
                  </a:lnTo>
                  <a:lnTo>
                    <a:pt x="f125" y="f126"/>
                  </a:lnTo>
                  <a:cubicBezTo>
                    <a:pt x="f127" y="f128"/>
                    <a:pt x="f129" y="f1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4" name="Freeform: Shape 1297">
              <a:extLst>
                <a:ext uri="{FF2B5EF4-FFF2-40B4-BE49-F238E27FC236}">
                  <a16:creationId xmlns:a16="http://schemas.microsoft.com/office/drawing/2014/main" id="{C8D6CF00-C565-8C26-64D5-806C2EF99BF1}"/>
                </a:ext>
              </a:extLst>
            </p:cNvPr>
            <p:cNvSpPr/>
            <p:nvPr/>
          </p:nvSpPr>
          <p:spPr>
            <a:xfrm>
              <a:off x="8885938" y="3355546"/>
              <a:ext cx="12371" cy="144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69"/>
                <a:gd name="f7" fmla="val 144817"/>
                <a:gd name="f8" fmla="val 375"/>
                <a:gd name="f9" fmla="val 500"/>
                <a:gd name="f10" fmla="val 8871"/>
                <a:gd name="f11" fmla="val 140194"/>
                <a:gd name="f12" fmla="val 12370"/>
                <a:gd name="f13" fmla="val 3374"/>
                <a:gd name="f14" fmla="val 4498"/>
                <a:gd name="f15" fmla="+- 0 0 -90"/>
                <a:gd name="f16" fmla="*/ f3 1 12369"/>
                <a:gd name="f17" fmla="*/ f4 1 14481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2369"/>
                <a:gd name="f26" fmla="*/ f22 1 144817"/>
                <a:gd name="f27" fmla="*/ 375 f23 1"/>
                <a:gd name="f28" fmla="*/ 500 f22 1"/>
                <a:gd name="f29" fmla="*/ 0 f23 1"/>
                <a:gd name="f30" fmla="*/ 0 f22 1"/>
                <a:gd name="f31" fmla="*/ 8871 f23 1"/>
                <a:gd name="f32" fmla="*/ 140194 f22 1"/>
                <a:gd name="f33" fmla="*/ 12370 f23 1"/>
                <a:gd name="f34" fmla="*/ 144817 f22 1"/>
                <a:gd name="f35" fmla="*/ 3374 f23 1"/>
                <a:gd name="f36" fmla="*/ 4498 f22 1"/>
                <a:gd name="f37" fmla="+- f24 0 f1"/>
                <a:gd name="f38" fmla="*/ f27 1 12369"/>
                <a:gd name="f39" fmla="*/ f28 1 144817"/>
                <a:gd name="f40" fmla="*/ f29 1 12369"/>
                <a:gd name="f41" fmla="*/ f30 1 144817"/>
                <a:gd name="f42" fmla="*/ f31 1 12369"/>
                <a:gd name="f43" fmla="*/ f32 1 144817"/>
                <a:gd name="f44" fmla="*/ f33 1 12369"/>
                <a:gd name="f45" fmla="*/ f34 1 144817"/>
                <a:gd name="f46" fmla="*/ f35 1 12369"/>
                <a:gd name="f47" fmla="*/ f36 1 144817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2369" h="144817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7"/>
                  </a:lnTo>
                  <a:lnTo>
                    <a:pt x="f1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5" name="Freeform: Shape 1298">
              <a:extLst>
                <a:ext uri="{FF2B5EF4-FFF2-40B4-BE49-F238E27FC236}">
                  <a16:creationId xmlns:a16="http://schemas.microsoft.com/office/drawing/2014/main" id="{AF620EEC-5ADA-9E98-320D-C94C4E98C1E5}"/>
                </a:ext>
              </a:extLst>
            </p:cNvPr>
            <p:cNvSpPr/>
            <p:nvPr/>
          </p:nvSpPr>
          <p:spPr>
            <a:xfrm>
              <a:off x="10441515" y="459449"/>
              <a:ext cx="97959" cy="1004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957"/>
                <a:gd name="f7" fmla="val 100459"/>
                <a:gd name="f8" fmla="val 4748"/>
                <a:gd name="f9" fmla="val 18618"/>
                <a:gd name="f10" fmla="val 20742"/>
                <a:gd name="f11" fmla="val 80840"/>
                <a:gd name="f12" fmla="val 100460"/>
                <a:gd name="f13" fmla="val 82964"/>
                <a:gd name="f14" fmla="val 99460"/>
                <a:gd name="f15" fmla="val 97711"/>
                <a:gd name="f16" fmla="val 82540"/>
                <a:gd name="f17" fmla="val 92276"/>
                <a:gd name="f18" fmla="val 86600"/>
                <a:gd name="f19" fmla="val 87523"/>
                <a:gd name="f20" fmla="val 92023"/>
                <a:gd name="f21" fmla="val 87095"/>
                <a:gd name="f22" fmla="val 92048"/>
                <a:gd name="f23" fmla="val 87093"/>
                <a:gd name="f24" fmla="val 92060"/>
                <a:gd name="f25" fmla="val 87092"/>
                <a:gd name="f26" fmla="val 92085"/>
                <a:gd name="f27" fmla="val 87090"/>
                <a:gd name="f28" fmla="val 94359"/>
                <a:gd name="f29" fmla="val 87183"/>
                <a:gd name="f30" fmla="val 96484"/>
                <a:gd name="f31" fmla="val 88226"/>
                <a:gd name="f32" fmla="val 97958"/>
                <a:gd name="f33" fmla="val 89964"/>
                <a:gd name="f34" fmla="val 7372"/>
                <a:gd name="f35" fmla="val 6497"/>
                <a:gd name="f36" fmla="val 8222"/>
                <a:gd name="f37" fmla="val 1325"/>
                <a:gd name="f38" fmla="val 9496"/>
                <a:gd name="f39" fmla="val 3161"/>
                <a:gd name="f40" fmla="val 10121"/>
                <a:gd name="f41" fmla="val 5248"/>
                <a:gd name="f42" fmla="val 11745"/>
                <a:gd name="f43" fmla="val 10415"/>
                <a:gd name="f44" fmla="val 16009"/>
                <a:gd name="f45" fmla="+- 0 0 -90"/>
                <a:gd name="f46" fmla="*/ f3 1 97957"/>
                <a:gd name="f47" fmla="*/ f4 1 100459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97957"/>
                <a:gd name="f56" fmla="*/ f52 1 100459"/>
                <a:gd name="f57" fmla="*/ 4748 f53 1"/>
                <a:gd name="f58" fmla="*/ 18618 f52 1"/>
                <a:gd name="f59" fmla="*/ 0 f53 1"/>
                <a:gd name="f60" fmla="*/ 20742 f52 1"/>
                <a:gd name="f61" fmla="*/ 80840 f53 1"/>
                <a:gd name="f62" fmla="*/ 100460 f52 1"/>
                <a:gd name="f63" fmla="*/ 82964 f53 1"/>
                <a:gd name="f64" fmla="*/ 99460 f52 1"/>
                <a:gd name="f65" fmla="*/ 97711 f52 1"/>
                <a:gd name="f66" fmla="*/ 92023 f53 1"/>
                <a:gd name="f67" fmla="*/ 87095 f52 1"/>
                <a:gd name="f68" fmla="*/ 92085 f53 1"/>
                <a:gd name="f69" fmla="*/ 87090 f52 1"/>
                <a:gd name="f70" fmla="*/ 97958 f53 1"/>
                <a:gd name="f71" fmla="*/ 89964 f52 1"/>
                <a:gd name="f72" fmla="*/ 7372 f53 1"/>
                <a:gd name="f73" fmla="*/ 0 f52 1"/>
                <a:gd name="f74" fmla="*/ 6497 f53 1"/>
                <a:gd name="f75" fmla="*/ 10121 f53 1"/>
                <a:gd name="f76" fmla="*/ 5248 f52 1"/>
                <a:gd name="f77" fmla="+- f54 0 f1"/>
                <a:gd name="f78" fmla="*/ f57 1 97957"/>
                <a:gd name="f79" fmla="*/ f58 1 100459"/>
                <a:gd name="f80" fmla="*/ f59 1 97957"/>
                <a:gd name="f81" fmla="*/ f60 1 100459"/>
                <a:gd name="f82" fmla="*/ f61 1 97957"/>
                <a:gd name="f83" fmla="*/ f62 1 100459"/>
                <a:gd name="f84" fmla="*/ f63 1 97957"/>
                <a:gd name="f85" fmla="*/ f64 1 100459"/>
                <a:gd name="f86" fmla="*/ f65 1 100459"/>
                <a:gd name="f87" fmla="*/ f66 1 97957"/>
                <a:gd name="f88" fmla="*/ f67 1 100459"/>
                <a:gd name="f89" fmla="*/ f68 1 97957"/>
                <a:gd name="f90" fmla="*/ f69 1 100459"/>
                <a:gd name="f91" fmla="*/ f70 1 97957"/>
                <a:gd name="f92" fmla="*/ f71 1 100459"/>
                <a:gd name="f93" fmla="*/ f72 1 97957"/>
                <a:gd name="f94" fmla="*/ f73 1 100459"/>
                <a:gd name="f95" fmla="*/ f74 1 97957"/>
                <a:gd name="f96" fmla="*/ f75 1 97957"/>
                <a:gd name="f97" fmla="*/ f76 1 100459"/>
                <a:gd name="f98" fmla="*/ f48 1 f55"/>
                <a:gd name="f99" fmla="*/ f49 1 f55"/>
                <a:gd name="f100" fmla="*/ f48 1 f56"/>
                <a:gd name="f101" fmla="*/ f50 1 f56"/>
                <a:gd name="f102" fmla="*/ f78 1 f55"/>
                <a:gd name="f103" fmla="*/ f79 1 f56"/>
                <a:gd name="f104" fmla="*/ f80 1 f55"/>
                <a:gd name="f105" fmla="*/ f81 1 f56"/>
                <a:gd name="f106" fmla="*/ f82 1 f55"/>
                <a:gd name="f107" fmla="*/ f83 1 f56"/>
                <a:gd name="f108" fmla="*/ f84 1 f55"/>
                <a:gd name="f109" fmla="*/ f85 1 f56"/>
                <a:gd name="f110" fmla="*/ f86 1 f56"/>
                <a:gd name="f111" fmla="*/ f87 1 f55"/>
                <a:gd name="f112" fmla="*/ f88 1 f56"/>
                <a:gd name="f113" fmla="*/ f89 1 f55"/>
                <a:gd name="f114" fmla="*/ f90 1 f56"/>
                <a:gd name="f115" fmla="*/ f91 1 f55"/>
                <a:gd name="f116" fmla="*/ f92 1 f56"/>
                <a:gd name="f117" fmla="*/ f93 1 f55"/>
                <a:gd name="f118" fmla="*/ f94 1 f56"/>
                <a:gd name="f119" fmla="*/ f95 1 f55"/>
                <a:gd name="f120" fmla="*/ f96 1 f55"/>
                <a:gd name="f121" fmla="*/ f97 1 f56"/>
                <a:gd name="f122" fmla="*/ f98 f46 1"/>
                <a:gd name="f123" fmla="*/ f99 f46 1"/>
                <a:gd name="f124" fmla="*/ f101 f47 1"/>
                <a:gd name="f125" fmla="*/ f100 f47 1"/>
                <a:gd name="f126" fmla="*/ f102 f46 1"/>
                <a:gd name="f127" fmla="*/ f103 f47 1"/>
                <a:gd name="f128" fmla="*/ f104 f46 1"/>
                <a:gd name="f129" fmla="*/ f105 f47 1"/>
                <a:gd name="f130" fmla="*/ f106 f46 1"/>
                <a:gd name="f131" fmla="*/ f107 f47 1"/>
                <a:gd name="f132" fmla="*/ f108 f46 1"/>
                <a:gd name="f133" fmla="*/ f109 f47 1"/>
                <a:gd name="f134" fmla="*/ f110 f47 1"/>
                <a:gd name="f135" fmla="*/ f111 f46 1"/>
                <a:gd name="f136" fmla="*/ f112 f47 1"/>
                <a:gd name="f137" fmla="*/ f113 f46 1"/>
                <a:gd name="f138" fmla="*/ f114 f47 1"/>
                <a:gd name="f139" fmla="*/ f115 f46 1"/>
                <a:gd name="f140" fmla="*/ f116 f47 1"/>
                <a:gd name="f141" fmla="*/ f117 f46 1"/>
                <a:gd name="f142" fmla="*/ f118 f47 1"/>
                <a:gd name="f143" fmla="*/ f119 f46 1"/>
                <a:gd name="f144" fmla="*/ f120 f46 1"/>
                <a:gd name="f145" fmla="*/ f121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2" y="f134"/>
                </a:cxn>
                <a:cxn ang="f77">
                  <a:pos x="f135" y="f136"/>
                </a:cxn>
                <a:cxn ang="f77">
                  <a:pos x="f137" y="f138"/>
                </a:cxn>
                <a:cxn ang="f77">
                  <a:pos x="f139" y="f140"/>
                </a:cxn>
                <a:cxn ang="f77">
                  <a:pos x="f139" y="f140"/>
                </a:cxn>
                <a:cxn ang="f77">
                  <a:pos x="f141" y="f142"/>
                </a:cxn>
                <a:cxn ang="f77">
                  <a:pos x="f143" y="f142"/>
                </a:cxn>
                <a:cxn ang="f77">
                  <a:pos x="f144" y="f145"/>
                </a:cxn>
                <a:cxn ang="f77">
                  <a:pos x="f126" y="f127"/>
                </a:cxn>
              </a:cxnLst>
              <a:rect l="f122" t="f125" r="f123" b="f124"/>
              <a:pathLst>
                <a:path w="97957" h="100459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2" y="f33"/>
                  </a:lnTo>
                  <a:lnTo>
                    <a:pt x="f34" y="f5"/>
                  </a:lnTo>
                  <a:lnTo>
                    <a:pt x="f35" y="f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38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6" name="Freeform: Shape 1299">
              <a:extLst>
                <a:ext uri="{FF2B5EF4-FFF2-40B4-BE49-F238E27FC236}">
                  <a16:creationId xmlns:a16="http://schemas.microsoft.com/office/drawing/2014/main" id="{8AE5A65A-C4C6-DB83-0990-D42027EE2456}"/>
                </a:ext>
              </a:extLst>
            </p:cNvPr>
            <p:cNvSpPr/>
            <p:nvPr/>
          </p:nvSpPr>
          <p:spPr>
            <a:xfrm>
              <a:off x="9197428" y="3497488"/>
              <a:ext cx="109947" cy="599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952"/>
                <a:gd name="f7" fmla="val 59975"/>
                <a:gd name="f8" fmla="val 108953"/>
                <a:gd name="f9" fmla="val 2499"/>
                <a:gd name="f10" fmla="val 108878"/>
                <a:gd name="f11" fmla="val 2299"/>
                <a:gd name="f12" fmla="val 2074"/>
                <a:gd name="f13" fmla="val 1874"/>
                <a:gd name="f14" fmla="val 1249"/>
                <a:gd name="f15" fmla="val 55853"/>
                <a:gd name="f16" fmla="val 59976"/>
                <a:gd name="f17" fmla="val 3499"/>
                <a:gd name="f18" fmla="+- 0 0 -90"/>
                <a:gd name="f19" fmla="*/ f3 1 109952"/>
                <a:gd name="f20" fmla="*/ f4 1 5997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09952"/>
                <a:gd name="f29" fmla="*/ f25 1 59975"/>
                <a:gd name="f30" fmla="*/ 108953 f26 1"/>
                <a:gd name="f31" fmla="*/ 2499 f25 1"/>
                <a:gd name="f32" fmla="*/ 1874 f25 1"/>
                <a:gd name="f33" fmla="*/ 1249 f25 1"/>
                <a:gd name="f34" fmla="*/ 0 f25 1"/>
                <a:gd name="f35" fmla="*/ 0 f26 1"/>
                <a:gd name="f36" fmla="*/ 55853 f25 1"/>
                <a:gd name="f37" fmla="*/ 59976 f25 1"/>
                <a:gd name="f38" fmla="*/ 109952 f26 1"/>
                <a:gd name="f39" fmla="*/ 3499 f25 1"/>
                <a:gd name="f40" fmla="+- f27 0 f1"/>
                <a:gd name="f41" fmla="*/ f30 1 109952"/>
                <a:gd name="f42" fmla="*/ f31 1 59975"/>
                <a:gd name="f43" fmla="*/ f32 1 59975"/>
                <a:gd name="f44" fmla="*/ f33 1 59975"/>
                <a:gd name="f45" fmla="*/ f34 1 59975"/>
                <a:gd name="f46" fmla="*/ f35 1 109952"/>
                <a:gd name="f47" fmla="*/ f36 1 59975"/>
                <a:gd name="f48" fmla="*/ f37 1 59975"/>
                <a:gd name="f49" fmla="*/ f38 1 109952"/>
                <a:gd name="f50" fmla="*/ f39 1 59975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9"/>
                <a:gd name="f58" fmla="*/ f44 1 f29"/>
                <a:gd name="f59" fmla="*/ f45 1 f29"/>
                <a:gd name="f60" fmla="*/ f46 1 f28"/>
                <a:gd name="f61" fmla="*/ f47 1 f29"/>
                <a:gd name="f62" fmla="*/ f48 1 f29"/>
                <a:gd name="f63" fmla="*/ f49 1 f28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20 1"/>
                <a:gd name="f72" fmla="*/ f58 f20 1"/>
                <a:gd name="f73" fmla="*/ f59 f20 1"/>
                <a:gd name="f74" fmla="*/ f60 f19 1"/>
                <a:gd name="f75" fmla="*/ f61 f20 1"/>
                <a:gd name="f76" fmla="*/ f62 f20 1"/>
                <a:gd name="f77" fmla="*/ f63 f19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69" y="f71"/>
                </a:cxn>
                <a:cxn ang="f40">
                  <a:pos x="f69" y="f72"/>
                </a:cxn>
                <a:cxn ang="f40">
                  <a:pos x="f69" y="f73"/>
                </a:cxn>
                <a:cxn ang="f40">
                  <a:pos x="f74" y="f75"/>
                </a:cxn>
                <a:cxn ang="f40">
                  <a:pos x="f74" y="f76"/>
                </a:cxn>
                <a:cxn ang="f40">
                  <a:pos x="f77" y="f78"/>
                </a:cxn>
              </a:cxnLst>
              <a:rect l="f65" t="f68" r="f66" b="f67"/>
              <a:pathLst>
                <a:path w="109952" h="59975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3"/>
                    <a:pt x="f8" y="f14"/>
                  </a:cubicBezTo>
                  <a:lnTo>
                    <a:pt x="f8" y="f5"/>
                  </a:lnTo>
                  <a:lnTo>
                    <a:pt x="f5" y="f15"/>
                  </a:lnTo>
                  <a:lnTo>
                    <a:pt x="f5" y="f16"/>
                  </a:lnTo>
                  <a:lnTo>
                    <a:pt x="f6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7" name="Freeform: Shape 1300">
              <a:extLst>
                <a:ext uri="{FF2B5EF4-FFF2-40B4-BE49-F238E27FC236}">
                  <a16:creationId xmlns:a16="http://schemas.microsoft.com/office/drawing/2014/main" id="{95EDBB7E-0F06-05C2-6FD7-C2A0D4E4C421}"/>
                </a:ext>
              </a:extLst>
            </p:cNvPr>
            <p:cNvSpPr/>
            <p:nvPr/>
          </p:nvSpPr>
          <p:spPr>
            <a:xfrm>
              <a:off x="9207175" y="2637952"/>
              <a:ext cx="2496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98"/>
                <a:gd name="f7" fmla="val 1999"/>
                <a:gd name="f8" fmla="val 2499"/>
                <a:gd name="f9" fmla="val 1799"/>
                <a:gd name="f10" fmla="val 812"/>
                <a:gd name="f11" fmla="val 949"/>
                <a:gd name="f12" fmla="val 1487"/>
                <a:gd name="f13" fmla="val 937"/>
                <a:gd name="f14" fmla="val 1474"/>
                <a:gd name="f15" fmla="val 1786"/>
                <a:gd name="f16" fmla="val 800"/>
                <a:gd name="f17" fmla="+- 0 0 -90"/>
                <a:gd name="f18" fmla="*/ f3 1 2498"/>
                <a:gd name="f19" fmla="*/ f4 1 199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498"/>
                <a:gd name="f28" fmla="*/ f24 1 1999"/>
                <a:gd name="f29" fmla="*/ 2499 f25 1"/>
                <a:gd name="f30" fmla="*/ 0 f24 1"/>
                <a:gd name="f31" fmla="*/ 0 f25 1"/>
                <a:gd name="f32" fmla="*/ 1999 f24 1"/>
                <a:gd name="f33" fmla="+- f26 0 f1"/>
                <a:gd name="f34" fmla="*/ f29 1 2498"/>
                <a:gd name="f35" fmla="*/ f30 1 1999"/>
                <a:gd name="f36" fmla="*/ f31 1 2498"/>
                <a:gd name="f37" fmla="*/ f32 1 1999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2498" h="1999">
                  <a:moveTo>
                    <a:pt x="f8" y="f5"/>
                  </a:moveTo>
                  <a:cubicBezTo>
                    <a:pt x="f9" y="f10"/>
                    <a:pt x="f11" y="f12"/>
                    <a:pt x="f5" y="f7"/>
                  </a:cubicBezTo>
                  <a:lnTo>
                    <a:pt x="f5" y="f7"/>
                  </a:lnTo>
                  <a:cubicBezTo>
                    <a:pt x="f13" y="f14"/>
                    <a:pt x="f15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8" name="Freeform: Shape 1301">
              <a:extLst>
                <a:ext uri="{FF2B5EF4-FFF2-40B4-BE49-F238E27FC236}">
                  <a16:creationId xmlns:a16="http://schemas.microsoft.com/office/drawing/2014/main" id="{D1F8C1CD-F51E-1706-58D8-E18F74AE2F8D}"/>
                </a:ext>
              </a:extLst>
            </p:cNvPr>
            <p:cNvSpPr/>
            <p:nvPr/>
          </p:nvSpPr>
          <p:spPr>
            <a:xfrm>
              <a:off x="9139583" y="2625955"/>
              <a:ext cx="67217" cy="406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21"/>
                <a:gd name="f7" fmla="val 40608"/>
                <a:gd name="f8" fmla="val 12744"/>
                <a:gd name="f9" fmla="val 32737"/>
                <a:gd name="f10" fmla="val 40609"/>
                <a:gd name="f11" fmla="val 13994"/>
                <a:gd name="f12" fmla="val 63797"/>
                <a:gd name="f13" fmla="val 15619"/>
                <a:gd name="f14" fmla="val 59699"/>
                <a:gd name="f15" fmla="val 14569"/>
                <a:gd name="f16" fmla="val 57475"/>
                <a:gd name="f17" fmla="val 11495"/>
                <a:gd name="f18" fmla="val 47979"/>
                <a:gd name="f19" fmla="val 23366"/>
                <a:gd name="f20" fmla="val 975"/>
                <a:gd name="f21" fmla="val 22841"/>
                <a:gd name="f22" fmla="val 2037"/>
                <a:gd name="f23" fmla="val 22503"/>
                <a:gd name="f24" fmla="val 3124"/>
                <a:gd name="f25" fmla="val 22366"/>
                <a:gd name="f26" fmla="val 8509"/>
                <a:gd name="f27" fmla="val 22429"/>
                <a:gd name="f28" fmla="val 12819"/>
                <a:gd name="f29" fmla="val 26839"/>
                <a:gd name="f30" fmla="val 12770"/>
                <a:gd name="f31" fmla="val 32212"/>
                <a:gd name="f32" fmla="val 12757"/>
                <a:gd name="f33" fmla="val 32387"/>
                <a:gd name="f34" fmla="val 32562"/>
                <a:gd name="f35" fmla="+- 0 0 -90"/>
                <a:gd name="f36" fmla="*/ f3 1 67221"/>
                <a:gd name="f37" fmla="*/ f4 1 40608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67221"/>
                <a:gd name="f46" fmla="*/ f42 1 40608"/>
                <a:gd name="f47" fmla="*/ 12744 f43 1"/>
                <a:gd name="f48" fmla="*/ 32737 f42 1"/>
                <a:gd name="f49" fmla="*/ 40609 f42 1"/>
                <a:gd name="f50" fmla="*/ 67221 f43 1"/>
                <a:gd name="f51" fmla="*/ 13994 f42 1"/>
                <a:gd name="f52" fmla="*/ 57475 f43 1"/>
                <a:gd name="f53" fmla="*/ 11495 f42 1"/>
                <a:gd name="f54" fmla="*/ 47979 f43 1"/>
                <a:gd name="f55" fmla="*/ 0 f42 1"/>
                <a:gd name="f56" fmla="*/ 0 f43 1"/>
                <a:gd name="f57" fmla="*/ 23366 f42 1"/>
                <a:gd name="f58" fmla="*/ 3124 f43 1"/>
                <a:gd name="f59" fmla="*/ 22366 f42 1"/>
                <a:gd name="f60" fmla="*/ 12770 f43 1"/>
                <a:gd name="f61" fmla="*/ 32212 f42 1"/>
                <a:gd name="f62" fmla="+- f44 0 f1"/>
                <a:gd name="f63" fmla="*/ f47 1 67221"/>
                <a:gd name="f64" fmla="*/ f48 1 40608"/>
                <a:gd name="f65" fmla="*/ f49 1 40608"/>
                <a:gd name="f66" fmla="*/ f50 1 67221"/>
                <a:gd name="f67" fmla="*/ f51 1 40608"/>
                <a:gd name="f68" fmla="*/ f52 1 67221"/>
                <a:gd name="f69" fmla="*/ f53 1 40608"/>
                <a:gd name="f70" fmla="*/ f54 1 67221"/>
                <a:gd name="f71" fmla="*/ f55 1 40608"/>
                <a:gd name="f72" fmla="*/ f56 1 67221"/>
                <a:gd name="f73" fmla="*/ f57 1 40608"/>
                <a:gd name="f74" fmla="*/ f58 1 67221"/>
                <a:gd name="f75" fmla="*/ f59 1 40608"/>
                <a:gd name="f76" fmla="*/ f60 1 67221"/>
                <a:gd name="f77" fmla="*/ f61 1 40608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6"/>
                <a:gd name="f85" fmla="*/ f66 1 f45"/>
                <a:gd name="f86" fmla="*/ f67 1 f46"/>
                <a:gd name="f87" fmla="*/ f68 1 f45"/>
                <a:gd name="f88" fmla="*/ f69 1 f46"/>
                <a:gd name="f89" fmla="*/ f70 1 f45"/>
                <a:gd name="f90" fmla="*/ f71 1 f46"/>
                <a:gd name="f91" fmla="*/ f72 1 f45"/>
                <a:gd name="f92" fmla="*/ f73 1 f46"/>
                <a:gd name="f93" fmla="*/ f74 1 f45"/>
                <a:gd name="f94" fmla="*/ f75 1 f46"/>
                <a:gd name="f95" fmla="*/ f76 1 f45"/>
                <a:gd name="f96" fmla="*/ f77 1 f46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7 1"/>
                <a:gd name="f104" fmla="*/ f85 f36 1"/>
                <a:gd name="f105" fmla="*/ f86 f37 1"/>
                <a:gd name="f106" fmla="*/ f87 f36 1"/>
                <a:gd name="f107" fmla="*/ f88 f37 1"/>
                <a:gd name="f108" fmla="*/ f89 f36 1"/>
                <a:gd name="f109" fmla="*/ f90 f37 1"/>
                <a:gd name="f110" fmla="*/ f91 f36 1"/>
                <a:gd name="f111" fmla="*/ f92 f37 1"/>
                <a:gd name="f112" fmla="*/ f93 f36 1"/>
                <a:gd name="f113" fmla="*/ f94 f37 1"/>
                <a:gd name="f114" fmla="*/ f95 f36 1"/>
                <a:gd name="f115" fmla="*/ f9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1" y="f103"/>
                </a:cxn>
                <a:cxn ang="f62">
                  <a:pos x="f104" y="f105"/>
                </a:cxn>
                <a:cxn ang="f62">
                  <a:pos x="f106" y="f107"/>
                </a:cxn>
                <a:cxn ang="f62">
                  <a:pos x="f108" y="f109"/>
                </a:cxn>
                <a:cxn ang="f62">
                  <a:pos x="f110" y="f111"/>
                </a:cxn>
                <a:cxn ang="f62">
                  <a:pos x="f110" y="f111"/>
                </a:cxn>
                <a:cxn ang="f62">
                  <a:pos x="f112" y="f113"/>
                </a:cxn>
                <a:cxn ang="f62">
                  <a:pos x="f114" y="f115"/>
                </a:cxn>
                <a:cxn ang="f62">
                  <a:pos x="f101" y="f102"/>
                </a:cxn>
              </a:cxnLst>
              <a:rect l="f97" t="f100" r="f98" b="f99"/>
              <a:pathLst>
                <a:path w="67221" h="40608">
                  <a:moveTo>
                    <a:pt x="f8" y="f9"/>
                  </a:moveTo>
                  <a:lnTo>
                    <a:pt x="f8" y="f10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5"/>
                  </a:lnTo>
                  <a:lnTo>
                    <a:pt x="f5" y="f19"/>
                  </a:lnTo>
                  <a:lnTo>
                    <a:pt x="f5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2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9" name="Freeform: Shape 1302">
              <a:extLst>
                <a:ext uri="{FF2B5EF4-FFF2-40B4-BE49-F238E27FC236}">
                  <a16:creationId xmlns:a16="http://schemas.microsoft.com/office/drawing/2014/main" id="{70FC88C5-AF3E-B17A-B4CE-6A7CCCD602BE}"/>
                </a:ext>
              </a:extLst>
            </p:cNvPr>
            <p:cNvSpPr/>
            <p:nvPr/>
          </p:nvSpPr>
          <p:spPr>
            <a:xfrm>
              <a:off x="9211052" y="2623834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0" name="Freeform: Shape 1303">
              <a:extLst>
                <a:ext uri="{FF2B5EF4-FFF2-40B4-BE49-F238E27FC236}">
                  <a16:creationId xmlns:a16="http://schemas.microsoft.com/office/drawing/2014/main" id="{67DD567E-E3EA-C27D-E424-13EED5EDFCD8}"/>
                </a:ext>
              </a:extLst>
            </p:cNvPr>
            <p:cNvSpPr/>
            <p:nvPr/>
          </p:nvSpPr>
          <p:spPr>
            <a:xfrm>
              <a:off x="8665220" y="3077029"/>
              <a:ext cx="28803" cy="1616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800"/>
                <a:gd name="f7" fmla="val 161685"/>
                <a:gd name="f8" fmla="val 26801"/>
                <a:gd name="f9" fmla="val 152689"/>
                <a:gd name="f10" fmla="val 155438"/>
                <a:gd name="f11" fmla="val 18679"/>
                <a:gd name="f12" fmla="val 15619"/>
                <a:gd name="f13" fmla="val 13432"/>
                <a:gd name="f14" fmla="val 8872"/>
                <a:gd name="f15" fmla="val 11807"/>
                <a:gd name="f16" fmla="val 9621"/>
                <a:gd name="f17" fmla="val 7584"/>
                <a:gd name="f18" fmla="val 11508"/>
                <a:gd name="f19" fmla="val 2636"/>
                <a:gd name="f20" fmla="val 9609"/>
                <a:gd name="f21" fmla="val 750"/>
                <a:gd name="f22" fmla="val 5385"/>
                <a:gd name="f23" fmla="val 500"/>
                <a:gd name="f24" fmla="val 4823"/>
                <a:gd name="f25" fmla="val 312"/>
                <a:gd name="f26" fmla="val 4236"/>
                <a:gd name="f27" fmla="val 187"/>
                <a:gd name="f28" fmla="val 3624"/>
                <a:gd name="f29" fmla="val -62"/>
                <a:gd name="f30" fmla="val 2424"/>
                <a:gd name="f31" fmla="val 1200"/>
                <a:gd name="f32" fmla="val 160436"/>
                <a:gd name="f33" fmla="val 161686"/>
                <a:gd name="f34" fmla="val 11120"/>
                <a:gd name="f35" fmla="val 158112"/>
                <a:gd name="f36" fmla="val 12032"/>
                <a:gd name="f37" fmla="val 154413"/>
                <a:gd name="f38" fmla="val 14306"/>
                <a:gd name="f39" fmla="val 151565"/>
                <a:gd name="f40" fmla="val 17343"/>
                <a:gd name="f41" fmla="val 148366"/>
                <a:gd name="f42" fmla="val 22403"/>
                <a:gd name="f43" fmla="val 148228"/>
                <a:gd name="f44" fmla="val 25614"/>
                <a:gd name="f45" fmla="val 151265"/>
                <a:gd name="f46" fmla="val 26064"/>
                <a:gd name="f47" fmla="val 151690"/>
                <a:gd name="f48" fmla="val 26463"/>
                <a:gd name="f49" fmla="val 152164"/>
                <a:gd name="f50" fmla="+- 0 0 -90"/>
                <a:gd name="f51" fmla="*/ f3 1 28800"/>
                <a:gd name="f52" fmla="*/ f4 1 161685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8800"/>
                <a:gd name="f61" fmla="*/ f57 1 161685"/>
                <a:gd name="f62" fmla="*/ 26801 f58 1"/>
                <a:gd name="f63" fmla="*/ 152689 f57 1"/>
                <a:gd name="f64" fmla="*/ 28800 f58 1"/>
                <a:gd name="f65" fmla="*/ 155438 f57 1"/>
                <a:gd name="f66" fmla="*/ 18679 f58 1"/>
                <a:gd name="f67" fmla="*/ 15619 f57 1"/>
                <a:gd name="f68" fmla="*/ 13432 f58 1"/>
                <a:gd name="f69" fmla="*/ 8872 f57 1"/>
                <a:gd name="f70" fmla="*/ 11807 f58 1"/>
                <a:gd name="f71" fmla="*/ 9621 f57 1"/>
                <a:gd name="f72" fmla="*/ 750 f58 1"/>
                <a:gd name="f73" fmla="*/ 5385 f57 1"/>
                <a:gd name="f74" fmla="*/ 187 f58 1"/>
                <a:gd name="f75" fmla="*/ 3624 f57 1"/>
                <a:gd name="f76" fmla="*/ 0 f57 1"/>
                <a:gd name="f77" fmla="*/ 160436 f57 1"/>
                <a:gd name="f78" fmla="*/ 161686 f57 1"/>
                <a:gd name="f79" fmla="*/ 14306 f58 1"/>
                <a:gd name="f80" fmla="*/ 151565 f57 1"/>
                <a:gd name="f81" fmla="*/ 25614 f58 1"/>
                <a:gd name="f82" fmla="*/ 151265 f57 1"/>
                <a:gd name="f83" fmla="+- f59 0 f1"/>
                <a:gd name="f84" fmla="*/ f62 1 28800"/>
                <a:gd name="f85" fmla="*/ f63 1 161685"/>
                <a:gd name="f86" fmla="*/ f64 1 28800"/>
                <a:gd name="f87" fmla="*/ f65 1 161685"/>
                <a:gd name="f88" fmla="*/ f66 1 28800"/>
                <a:gd name="f89" fmla="*/ f67 1 161685"/>
                <a:gd name="f90" fmla="*/ f68 1 28800"/>
                <a:gd name="f91" fmla="*/ f69 1 161685"/>
                <a:gd name="f92" fmla="*/ f70 1 28800"/>
                <a:gd name="f93" fmla="*/ f71 1 161685"/>
                <a:gd name="f94" fmla="*/ f72 1 28800"/>
                <a:gd name="f95" fmla="*/ f73 1 161685"/>
                <a:gd name="f96" fmla="*/ f74 1 28800"/>
                <a:gd name="f97" fmla="*/ f75 1 161685"/>
                <a:gd name="f98" fmla="*/ f76 1 161685"/>
                <a:gd name="f99" fmla="*/ f77 1 161685"/>
                <a:gd name="f100" fmla="*/ f78 1 161685"/>
                <a:gd name="f101" fmla="*/ f79 1 28800"/>
                <a:gd name="f102" fmla="*/ f80 1 161685"/>
                <a:gd name="f103" fmla="*/ f81 1 28800"/>
                <a:gd name="f104" fmla="*/ f82 1 161685"/>
                <a:gd name="f105" fmla="*/ f53 1 f60"/>
                <a:gd name="f106" fmla="*/ f54 1 f60"/>
                <a:gd name="f107" fmla="*/ f53 1 f61"/>
                <a:gd name="f108" fmla="*/ f55 1 f61"/>
                <a:gd name="f109" fmla="*/ f84 1 f60"/>
                <a:gd name="f110" fmla="*/ f85 1 f61"/>
                <a:gd name="f111" fmla="*/ f86 1 f60"/>
                <a:gd name="f112" fmla="*/ f87 1 f61"/>
                <a:gd name="f113" fmla="*/ f88 1 f60"/>
                <a:gd name="f114" fmla="*/ f89 1 f61"/>
                <a:gd name="f115" fmla="*/ f90 1 f60"/>
                <a:gd name="f116" fmla="*/ f91 1 f61"/>
                <a:gd name="f117" fmla="*/ f92 1 f60"/>
                <a:gd name="f118" fmla="*/ f93 1 f61"/>
                <a:gd name="f119" fmla="*/ f94 1 f60"/>
                <a:gd name="f120" fmla="*/ f95 1 f61"/>
                <a:gd name="f121" fmla="*/ f96 1 f60"/>
                <a:gd name="f122" fmla="*/ f97 1 f61"/>
                <a:gd name="f123" fmla="*/ f98 1 f61"/>
                <a:gd name="f124" fmla="*/ f99 1 f61"/>
                <a:gd name="f125" fmla="*/ f100 1 f61"/>
                <a:gd name="f126" fmla="*/ f101 1 f60"/>
                <a:gd name="f127" fmla="*/ f102 1 f61"/>
                <a:gd name="f128" fmla="*/ f103 1 f60"/>
                <a:gd name="f129" fmla="*/ f104 1 f61"/>
                <a:gd name="f130" fmla="*/ f105 f51 1"/>
                <a:gd name="f131" fmla="*/ f106 f51 1"/>
                <a:gd name="f132" fmla="*/ f108 f52 1"/>
                <a:gd name="f133" fmla="*/ f107 f52 1"/>
                <a:gd name="f134" fmla="*/ f109 f51 1"/>
                <a:gd name="f135" fmla="*/ f110 f52 1"/>
                <a:gd name="f136" fmla="*/ f111 f51 1"/>
                <a:gd name="f137" fmla="*/ f112 f52 1"/>
                <a:gd name="f138" fmla="*/ f113 f51 1"/>
                <a:gd name="f139" fmla="*/ f114 f52 1"/>
                <a:gd name="f140" fmla="*/ f115 f51 1"/>
                <a:gd name="f141" fmla="*/ f116 f52 1"/>
                <a:gd name="f142" fmla="*/ f117 f51 1"/>
                <a:gd name="f143" fmla="*/ f118 f52 1"/>
                <a:gd name="f144" fmla="*/ f119 f51 1"/>
                <a:gd name="f145" fmla="*/ f120 f52 1"/>
                <a:gd name="f146" fmla="*/ f121 f51 1"/>
                <a:gd name="f147" fmla="*/ f122 f52 1"/>
                <a:gd name="f148" fmla="*/ f123 f52 1"/>
                <a:gd name="f149" fmla="*/ f124 f52 1"/>
                <a:gd name="f150" fmla="*/ f125 f52 1"/>
                <a:gd name="f151" fmla="*/ f126 f51 1"/>
                <a:gd name="f152" fmla="*/ f127 f52 1"/>
                <a:gd name="f153" fmla="*/ f128 f51 1"/>
                <a:gd name="f154" fmla="*/ f129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6" y="f148"/>
                </a:cxn>
                <a:cxn ang="f83">
                  <a:pos x="f146" y="f148"/>
                </a:cxn>
                <a:cxn ang="f83">
                  <a:pos x="f142" y="f149"/>
                </a:cxn>
                <a:cxn ang="f83">
                  <a:pos x="f142" y="f150"/>
                </a:cxn>
                <a:cxn ang="f83">
                  <a:pos x="f151" y="f152"/>
                </a:cxn>
                <a:cxn ang="f83">
                  <a:pos x="f153" y="f154"/>
                </a:cxn>
                <a:cxn ang="f83">
                  <a:pos x="f134" y="f135"/>
                </a:cxn>
              </a:cxnLst>
              <a:rect l="f130" t="f133" r="f131" b="f132"/>
              <a:pathLst>
                <a:path w="28800" h="161685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5"/>
                  </a:cubicBezTo>
                  <a:cubicBezTo>
                    <a:pt x="f27" y="f5"/>
                    <a:pt x="f27" y="f5"/>
                    <a:pt x="f27" y="f5"/>
                  </a:cubicBezTo>
                  <a:lnTo>
                    <a:pt x="f15" y="f32"/>
                  </a:lnTo>
                  <a:lnTo>
                    <a:pt x="f15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1" name="Freeform: Shape 1304">
              <a:extLst>
                <a:ext uri="{FF2B5EF4-FFF2-40B4-BE49-F238E27FC236}">
                  <a16:creationId xmlns:a16="http://schemas.microsoft.com/office/drawing/2014/main" id="{873C8DB3-9EC4-C0DB-F594-9E12D8E8BC4E}"/>
                </a:ext>
              </a:extLst>
            </p:cNvPr>
            <p:cNvSpPr/>
            <p:nvPr/>
          </p:nvSpPr>
          <p:spPr>
            <a:xfrm>
              <a:off x="8681779" y="3083530"/>
              <a:ext cx="1627" cy="28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4"/>
                <a:gd name="f7" fmla="val 2873"/>
                <a:gd name="f8" fmla="val 1375"/>
                <a:gd name="f9" fmla="val 750"/>
                <a:gd name="f10" fmla="val 2874"/>
                <a:gd name="f11" fmla="+- 0 0 -90"/>
                <a:gd name="f12" fmla="*/ f3 1 1624"/>
                <a:gd name="f13" fmla="*/ f4 1 287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624"/>
                <a:gd name="f22" fmla="*/ f18 1 2873"/>
                <a:gd name="f23" fmla="*/ 1375 f19 1"/>
                <a:gd name="f24" fmla="*/ 0 f18 1"/>
                <a:gd name="f25" fmla="*/ 0 f19 1"/>
                <a:gd name="f26" fmla="*/ 750 f18 1"/>
                <a:gd name="f27" fmla="*/ 1624 f19 1"/>
                <a:gd name="f28" fmla="*/ 2874 f18 1"/>
                <a:gd name="f29" fmla="+- f20 0 f1"/>
                <a:gd name="f30" fmla="*/ f23 1 1624"/>
                <a:gd name="f31" fmla="*/ f24 1 2873"/>
                <a:gd name="f32" fmla="*/ f25 1 1624"/>
                <a:gd name="f33" fmla="*/ f26 1 2873"/>
                <a:gd name="f34" fmla="*/ f27 1 1624"/>
                <a:gd name="f35" fmla="*/ f28 1 287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1624" h="2873">
                  <a:moveTo>
                    <a:pt x="f8" y="f5"/>
                  </a:moveTo>
                  <a:lnTo>
                    <a:pt x="f5" y="f9"/>
                  </a:lnTo>
                  <a:lnTo>
                    <a:pt x="f6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2" name="Freeform: Shape 1305">
              <a:extLst>
                <a:ext uri="{FF2B5EF4-FFF2-40B4-BE49-F238E27FC236}">
                  <a16:creationId xmlns:a16="http://schemas.microsoft.com/office/drawing/2014/main" id="{7D4824BB-C6FA-A7D3-1528-4CFA87608ACC}"/>
                </a:ext>
              </a:extLst>
            </p:cNvPr>
            <p:cNvSpPr/>
            <p:nvPr/>
          </p:nvSpPr>
          <p:spPr>
            <a:xfrm>
              <a:off x="7565132" y="4560816"/>
              <a:ext cx="749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1"/>
                <a:gd name="f7" fmla="val 1874"/>
                <a:gd name="f8" fmla="val 625"/>
                <a:gd name="f9" fmla="val 1125"/>
                <a:gd name="f10" fmla="val 375"/>
                <a:gd name="f11" fmla="val 300"/>
                <a:gd name="f12" fmla="val 599"/>
                <a:gd name="f13" fmla="val 550"/>
                <a:gd name="f14" fmla="val 1224"/>
                <a:gd name="f15" fmla="val 750"/>
                <a:gd name="f16" fmla="val 762"/>
                <a:gd name="f17" fmla="val 1612"/>
                <a:gd name="f18" fmla="val 725"/>
                <a:gd name="f19" fmla="val 1362"/>
                <a:gd name="f20" fmla="+- 0 0 -90"/>
                <a:gd name="f21" fmla="*/ f3 1 751"/>
                <a:gd name="f22" fmla="*/ f4 1 187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51"/>
                <a:gd name="f31" fmla="*/ f27 1 1874"/>
                <a:gd name="f32" fmla="*/ 625 f28 1"/>
                <a:gd name="f33" fmla="*/ 1125 f27 1"/>
                <a:gd name="f34" fmla="*/ 0 f28 1"/>
                <a:gd name="f35" fmla="*/ 0 f27 1"/>
                <a:gd name="f36" fmla="*/ 750 f28 1"/>
                <a:gd name="f37" fmla="*/ 1874 f27 1"/>
                <a:gd name="f38" fmla="+- f29 0 f1"/>
                <a:gd name="f39" fmla="*/ f32 1 751"/>
                <a:gd name="f40" fmla="*/ f33 1 1874"/>
                <a:gd name="f41" fmla="*/ f34 1 751"/>
                <a:gd name="f42" fmla="*/ f35 1 1874"/>
                <a:gd name="f43" fmla="*/ f36 1 751"/>
                <a:gd name="f44" fmla="*/ f37 1 1874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1"/>
                <a:gd name="f53" fmla="*/ f43 1 f30"/>
                <a:gd name="f54" fmla="*/ f44 1 f31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2 1"/>
                <a:gd name="f63" fmla="*/ f53 f21 1"/>
                <a:gd name="f64" fmla="*/ f5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59" y="f60"/>
                </a:cxn>
              </a:cxnLst>
              <a:rect l="f55" t="f58" r="f56" b="f57"/>
              <a:pathLst>
                <a:path w="751" h="1874">
                  <a:moveTo>
                    <a:pt x="f8" y="f9"/>
                  </a:moveTo>
                  <a:cubicBezTo>
                    <a:pt x="f8" y="f9"/>
                    <a:pt x="f8" y="f10"/>
                    <a:pt x="f5" y="f5"/>
                  </a:cubicBezTo>
                  <a:cubicBezTo>
                    <a:pt x="f11" y="f12"/>
                    <a:pt x="f13" y="f14"/>
                    <a:pt x="f15" y="f7"/>
                  </a:cubicBezTo>
                  <a:cubicBezTo>
                    <a:pt x="f16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3" name="Freeform: Shape 1306">
              <a:extLst>
                <a:ext uri="{FF2B5EF4-FFF2-40B4-BE49-F238E27FC236}">
                  <a16:creationId xmlns:a16="http://schemas.microsoft.com/office/drawing/2014/main" id="{1085F68F-FE01-CDCC-D660-0B1B2D4FAC53}"/>
                </a:ext>
              </a:extLst>
            </p:cNvPr>
            <p:cNvSpPr/>
            <p:nvPr/>
          </p:nvSpPr>
          <p:spPr>
            <a:xfrm>
              <a:off x="7527898" y="4562691"/>
              <a:ext cx="33732" cy="244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735"/>
                <a:gd name="f7" fmla="val 24490"/>
                <a:gd name="f8" fmla="val 4623"/>
                <a:gd name="f9" fmla="val 13370"/>
                <a:gd name="f10" fmla="val 11870"/>
                <a:gd name="f11" fmla="val 33111"/>
                <a:gd name="f12" fmla="val 13494"/>
                <a:gd name="f13" fmla="val 30237"/>
                <a:gd name="f14" fmla="val 16081"/>
                <a:gd name="f15" fmla="val 25314"/>
                <a:gd name="f16" fmla="val 15344"/>
                <a:gd name="f17" fmla="val 22728"/>
                <a:gd name="f18" fmla="val 11858"/>
                <a:gd name="f19" fmla="val 22553"/>
                <a:gd name="f20" fmla="val 11620"/>
                <a:gd name="f21" fmla="val 22390"/>
                <a:gd name="f22" fmla="val 11371"/>
                <a:gd name="f23" fmla="val 22240"/>
                <a:gd name="f24" fmla="val 11120"/>
                <a:gd name="f25" fmla="val 14993"/>
                <a:gd name="f26" fmla="val 7747"/>
                <a:gd name="f27" fmla="+- 0 0 -90"/>
                <a:gd name="f28" fmla="*/ f3 1 33735"/>
                <a:gd name="f29" fmla="*/ f4 1 2449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3735"/>
                <a:gd name="f38" fmla="*/ f34 1 24490"/>
                <a:gd name="f39" fmla="*/ 4623 f35 1"/>
                <a:gd name="f40" fmla="*/ 13370 f34 1"/>
                <a:gd name="f41" fmla="*/ 11870 f35 1"/>
                <a:gd name="f42" fmla="*/ 24490 f34 1"/>
                <a:gd name="f43" fmla="*/ 33111 f35 1"/>
                <a:gd name="f44" fmla="*/ 13494 f34 1"/>
                <a:gd name="f45" fmla="*/ 33735 f35 1"/>
                <a:gd name="f46" fmla="*/ 22728 f35 1"/>
                <a:gd name="f47" fmla="*/ 11858 f34 1"/>
                <a:gd name="f48" fmla="*/ 22240 f35 1"/>
                <a:gd name="f49" fmla="*/ 11120 f34 1"/>
                <a:gd name="f50" fmla="*/ 14993 f35 1"/>
                <a:gd name="f51" fmla="*/ 0 f34 1"/>
                <a:gd name="f52" fmla="*/ 0 f35 1"/>
                <a:gd name="f53" fmla="*/ 7747 f34 1"/>
                <a:gd name="f54" fmla="+- f36 0 f1"/>
                <a:gd name="f55" fmla="*/ f39 1 33735"/>
                <a:gd name="f56" fmla="*/ f40 1 24490"/>
                <a:gd name="f57" fmla="*/ f41 1 33735"/>
                <a:gd name="f58" fmla="*/ f42 1 24490"/>
                <a:gd name="f59" fmla="*/ f43 1 33735"/>
                <a:gd name="f60" fmla="*/ f44 1 24490"/>
                <a:gd name="f61" fmla="*/ f45 1 33735"/>
                <a:gd name="f62" fmla="*/ f46 1 33735"/>
                <a:gd name="f63" fmla="*/ f47 1 24490"/>
                <a:gd name="f64" fmla="*/ f48 1 33735"/>
                <a:gd name="f65" fmla="*/ f49 1 24490"/>
                <a:gd name="f66" fmla="*/ f50 1 33735"/>
                <a:gd name="f67" fmla="*/ f51 1 24490"/>
                <a:gd name="f68" fmla="*/ f52 1 33735"/>
                <a:gd name="f69" fmla="*/ f53 1 24490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7"/>
                <a:gd name="f77" fmla="*/ f58 1 f38"/>
                <a:gd name="f78" fmla="*/ f59 1 f37"/>
                <a:gd name="f79" fmla="*/ f60 1 f38"/>
                <a:gd name="f80" fmla="*/ f61 1 f37"/>
                <a:gd name="f81" fmla="*/ f62 1 f37"/>
                <a:gd name="f82" fmla="*/ f63 1 f38"/>
                <a:gd name="f83" fmla="*/ f64 1 f37"/>
                <a:gd name="f84" fmla="*/ f65 1 f38"/>
                <a:gd name="f85" fmla="*/ f66 1 f37"/>
                <a:gd name="f86" fmla="*/ f67 1 f38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8 1"/>
                <a:gd name="f96" fmla="*/ f77 f29 1"/>
                <a:gd name="f97" fmla="*/ f78 f28 1"/>
                <a:gd name="f98" fmla="*/ f79 f29 1"/>
                <a:gd name="f99" fmla="*/ f80 f28 1"/>
                <a:gd name="f100" fmla="*/ f81 f28 1"/>
                <a:gd name="f101" fmla="*/ f82 f29 1"/>
                <a:gd name="f102" fmla="*/ f83 f28 1"/>
                <a:gd name="f103" fmla="*/ f84 f29 1"/>
                <a:gd name="f104" fmla="*/ f85 f28 1"/>
                <a:gd name="f105" fmla="*/ f86 f29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9" y="f98"/>
                </a:cxn>
                <a:cxn ang="f54">
                  <a:pos x="f99" y="f98"/>
                </a:cxn>
                <a:cxn ang="f54">
                  <a:pos x="f100" y="f101"/>
                </a:cxn>
                <a:cxn ang="f54">
                  <a:pos x="f102" y="f103"/>
                </a:cxn>
                <a:cxn ang="f54">
                  <a:pos x="f104" y="f105"/>
                </a:cxn>
                <a:cxn ang="f54">
                  <a:pos x="f106" y="f107"/>
                </a:cxn>
              </a:cxnLst>
              <a:rect l="f89" t="f92" r="f90" b="f91"/>
              <a:pathLst>
                <a:path w="33735" h="24490">
                  <a:moveTo>
                    <a:pt x="f8" y="f9"/>
                  </a:moveTo>
                  <a:lnTo>
                    <a:pt x="f10" y="f7"/>
                  </a:lnTo>
                  <a:lnTo>
                    <a:pt x="f11" y="f12"/>
                  </a:lnTo>
                  <a:lnTo>
                    <a:pt x="f6" y="f12"/>
                  </a:lnTo>
                  <a:lnTo>
                    <a:pt x="f6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5"/>
                  </a:lnTo>
                  <a:lnTo>
                    <a:pt x="f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4" name="Freeform: Shape 1307">
              <a:extLst>
                <a:ext uri="{FF2B5EF4-FFF2-40B4-BE49-F238E27FC236}">
                  <a16:creationId xmlns:a16="http://schemas.microsoft.com/office/drawing/2014/main" id="{D1E3E326-C054-27B0-3898-D45A0132E674}"/>
                </a:ext>
              </a:extLst>
            </p:cNvPr>
            <p:cNvSpPr/>
            <p:nvPr/>
          </p:nvSpPr>
          <p:spPr>
            <a:xfrm>
              <a:off x="7563633" y="4572429"/>
              <a:ext cx="1170" cy="17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1"/>
                <a:gd name="f7" fmla="val 1749"/>
                <a:gd name="f8" fmla="val 1124"/>
                <a:gd name="f9" fmla="val 875"/>
                <a:gd name="f10" fmla="val 1187"/>
                <a:gd name="f11" fmla="val 587"/>
                <a:gd name="f12" fmla="val 287"/>
                <a:gd name="f13" fmla="val 462"/>
                <a:gd name="f14" fmla="val 1587"/>
                <a:gd name="f15" fmla="val 850"/>
                <a:gd name="f16" fmla="val 1274"/>
                <a:gd name="f17" fmla="+- 0 0 -90"/>
                <a:gd name="f18" fmla="*/ f3 1 1171"/>
                <a:gd name="f19" fmla="*/ f4 1 174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171"/>
                <a:gd name="f28" fmla="*/ f24 1 1749"/>
                <a:gd name="f29" fmla="*/ 1124 f25 1"/>
                <a:gd name="f30" fmla="*/ 875 f24 1"/>
                <a:gd name="f31" fmla="*/ 0 f24 1"/>
                <a:gd name="f32" fmla="*/ 0 f25 1"/>
                <a:gd name="f33" fmla="*/ 1749 f24 1"/>
                <a:gd name="f34" fmla="+- f26 0 f1"/>
                <a:gd name="f35" fmla="*/ f29 1 1171"/>
                <a:gd name="f36" fmla="*/ f30 1 1749"/>
                <a:gd name="f37" fmla="*/ f31 1 1749"/>
                <a:gd name="f38" fmla="*/ f32 1 1171"/>
                <a:gd name="f39" fmla="*/ f33 1 1749"/>
                <a:gd name="f40" fmla="*/ f20 1 f27"/>
                <a:gd name="f41" fmla="*/ f21 1 f27"/>
                <a:gd name="f42" fmla="*/ f20 1 f28"/>
                <a:gd name="f43" fmla="*/ f22 1 f28"/>
                <a:gd name="f44" fmla="*/ f35 1 f27"/>
                <a:gd name="f45" fmla="*/ f36 1 f28"/>
                <a:gd name="f46" fmla="*/ f37 1 f28"/>
                <a:gd name="f47" fmla="*/ f38 1 f27"/>
                <a:gd name="f48" fmla="*/ f39 1 f28"/>
                <a:gd name="f49" fmla="*/ f40 f18 1"/>
                <a:gd name="f50" fmla="*/ f41 f18 1"/>
                <a:gd name="f51" fmla="*/ f43 f19 1"/>
                <a:gd name="f52" fmla="*/ f42 f19 1"/>
                <a:gd name="f53" fmla="*/ f44 f18 1"/>
                <a:gd name="f54" fmla="*/ f45 f19 1"/>
                <a:gd name="f55" fmla="*/ f46 f19 1"/>
                <a:gd name="f56" fmla="*/ f47 f18 1"/>
                <a:gd name="f57" fmla="*/ f4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3" y="f54"/>
                </a:cxn>
                <a:cxn ang="f34">
                  <a:pos x="f53" y="f55"/>
                </a:cxn>
                <a:cxn ang="f34">
                  <a:pos x="f56" y="f57"/>
                </a:cxn>
                <a:cxn ang="f34">
                  <a:pos x="f53" y="f54"/>
                </a:cxn>
              </a:cxnLst>
              <a:rect l="f49" t="f52" r="f50" b="f51"/>
              <a:pathLst>
                <a:path w="1171" h="1749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5" y="f7"/>
                  </a:lnTo>
                  <a:cubicBezTo>
                    <a:pt x="f13" y="f14"/>
                    <a:pt x="f15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5" name="Freeform: Shape 1308">
              <a:extLst>
                <a:ext uri="{FF2B5EF4-FFF2-40B4-BE49-F238E27FC236}">
                  <a16:creationId xmlns:a16="http://schemas.microsoft.com/office/drawing/2014/main" id="{58A7B5D7-7FEB-052D-83F4-A77E037B21B8}"/>
                </a:ext>
              </a:extLst>
            </p:cNvPr>
            <p:cNvSpPr/>
            <p:nvPr/>
          </p:nvSpPr>
          <p:spPr>
            <a:xfrm>
              <a:off x="7575136" y="4462473"/>
              <a:ext cx="25365" cy="168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64"/>
                <a:gd name="f7" fmla="val 168932"/>
                <a:gd name="f8" fmla="val 23115"/>
                <a:gd name="f9" fmla="val 168933"/>
                <a:gd name="f10" fmla="val 22690"/>
                <a:gd name="f11" fmla="val 168246"/>
                <a:gd name="f12" fmla="val 167371"/>
                <a:gd name="f13" fmla="val 166684"/>
                <a:gd name="f14" fmla="val 23665"/>
                <a:gd name="f15" fmla="val 166059"/>
                <a:gd name="f16" fmla="val 24614"/>
                <a:gd name="f17" fmla="val 166009"/>
                <a:gd name="f18" fmla="val 25227"/>
                <a:gd name="f19" fmla="val 166546"/>
                <a:gd name="f20" fmla="val 25277"/>
                <a:gd name="f21" fmla="val 166596"/>
                <a:gd name="f22" fmla="val 25326"/>
                <a:gd name="f23" fmla="val 166634"/>
                <a:gd name="f24" fmla="val 3748"/>
                <a:gd name="f25" fmla="val 5748"/>
                <a:gd name="f26" fmla="val 21616"/>
                <a:gd name="f27" fmla="val 161311"/>
                <a:gd name="f28" fmla="val 22615"/>
                <a:gd name="f29" fmla="val 168683"/>
                <a:gd name="f30" fmla="+- 0 0 -90"/>
                <a:gd name="f31" fmla="*/ f3 1 25364"/>
                <a:gd name="f32" fmla="*/ f4 1 16893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5364"/>
                <a:gd name="f41" fmla="*/ f37 1 168932"/>
                <a:gd name="f42" fmla="*/ 23115 f38 1"/>
                <a:gd name="f43" fmla="*/ 168933 f37 1"/>
                <a:gd name="f44" fmla="*/ 166684 f37 1"/>
                <a:gd name="f45" fmla="*/ 25227 f38 1"/>
                <a:gd name="f46" fmla="*/ 166546 f37 1"/>
                <a:gd name="f47" fmla="*/ 25364 f38 1"/>
                <a:gd name="f48" fmla="*/ 3748 f38 1"/>
                <a:gd name="f49" fmla="*/ 5748 f37 1"/>
                <a:gd name="f50" fmla="*/ 0 f38 1"/>
                <a:gd name="f51" fmla="*/ 0 f37 1"/>
                <a:gd name="f52" fmla="*/ 21616 f38 1"/>
                <a:gd name="f53" fmla="*/ 161311 f37 1"/>
                <a:gd name="f54" fmla="*/ 22615 f38 1"/>
                <a:gd name="f55" fmla="*/ 168683 f37 1"/>
                <a:gd name="f56" fmla="+- f39 0 f1"/>
                <a:gd name="f57" fmla="*/ f42 1 25364"/>
                <a:gd name="f58" fmla="*/ f43 1 168932"/>
                <a:gd name="f59" fmla="*/ f44 1 168932"/>
                <a:gd name="f60" fmla="*/ f45 1 25364"/>
                <a:gd name="f61" fmla="*/ f46 1 168932"/>
                <a:gd name="f62" fmla="*/ f47 1 25364"/>
                <a:gd name="f63" fmla="*/ f48 1 25364"/>
                <a:gd name="f64" fmla="*/ f49 1 168932"/>
                <a:gd name="f65" fmla="*/ f50 1 25364"/>
                <a:gd name="f66" fmla="*/ f51 1 168932"/>
                <a:gd name="f67" fmla="*/ f52 1 25364"/>
                <a:gd name="f68" fmla="*/ f53 1 168932"/>
                <a:gd name="f69" fmla="*/ f54 1 25364"/>
                <a:gd name="f70" fmla="*/ f55 1 168932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1"/>
                <a:gd name="f78" fmla="*/ f60 1 f40"/>
                <a:gd name="f79" fmla="*/ f61 1 f41"/>
                <a:gd name="f80" fmla="*/ f62 1 f40"/>
                <a:gd name="f81" fmla="*/ f63 1 f40"/>
                <a:gd name="f82" fmla="*/ f64 1 f41"/>
                <a:gd name="f83" fmla="*/ f65 1 f40"/>
                <a:gd name="f84" fmla="*/ f66 1 f41"/>
                <a:gd name="f85" fmla="*/ f67 1 f40"/>
                <a:gd name="f86" fmla="*/ f68 1 f41"/>
                <a:gd name="f87" fmla="*/ f69 1 f40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2 1"/>
                <a:gd name="f96" fmla="*/ f78 f31 1"/>
                <a:gd name="f97" fmla="*/ f79 f32 1"/>
                <a:gd name="f98" fmla="*/ f80 f31 1"/>
                <a:gd name="f99" fmla="*/ f81 f31 1"/>
                <a:gd name="f100" fmla="*/ f82 f32 1"/>
                <a:gd name="f101" fmla="*/ f83 f31 1"/>
                <a:gd name="f102" fmla="*/ f84 f32 1"/>
                <a:gd name="f103" fmla="*/ f85 f31 1"/>
                <a:gd name="f104" fmla="*/ f86 f32 1"/>
                <a:gd name="f105" fmla="*/ f87 f31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3" y="f95"/>
                </a:cxn>
                <a:cxn ang="f56">
                  <a:pos x="f96" y="f97"/>
                </a:cxn>
                <a:cxn ang="f56">
                  <a:pos x="f98" y="f95"/>
                </a:cxn>
                <a:cxn ang="f56">
                  <a:pos x="f98" y="f95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1" y="f102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5" y="f106"/>
                </a:cxn>
              </a:cxnLst>
              <a:rect l="f89" t="f92" r="f90" b="f91"/>
              <a:pathLst>
                <a:path w="25364" h="16893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6" y="f13"/>
                  </a:cubicBezTo>
                  <a:lnTo>
                    <a:pt x="f6" y="f13"/>
                  </a:lnTo>
                  <a:lnTo>
                    <a:pt x="f24" y="f2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lnTo>
                    <a:pt x="f26" y="f27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6" name="Freeform: Shape 1309">
              <a:extLst>
                <a:ext uri="{FF2B5EF4-FFF2-40B4-BE49-F238E27FC236}">
                  <a16:creationId xmlns:a16="http://schemas.microsoft.com/office/drawing/2014/main" id="{3B7609E4-53E7-AA65-DB33-CF0C422F8BB0}"/>
                </a:ext>
              </a:extLst>
            </p:cNvPr>
            <p:cNvSpPr/>
            <p:nvPr/>
          </p:nvSpPr>
          <p:spPr>
            <a:xfrm>
              <a:off x="7519156" y="4041766"/>
              <a:ext cx="59097" cy="4207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099"/>
                <a:gd name="f7" fmla="val 420707"/>
                <a:gd name="f8" fmla="val 56850"/>
                <a:gd name="f9" fmla="val 418708"/>
                <a:gd name="f10" fmla="val 57288"/>
                <a:gd name="f11" fmla="val 418083"/>
                <a:gd name="f12" fmla="val 58150"/>
                <a:gd name="f13" fmla="val 417933"/>
                <a:gd name="f14" fmla="val 58762"/>
                <a:gd name="f15" fmla="val 418371"/>
                <a:gd name="f16" fmla="val 58899"/>
                <a:gd name="f17" fmla="val 418471"/>
                <a:gd name="f18" fmla="val 59012"/>
                <a:gd name="f19" fmla="val 418583"/>
                <a:gd name="f20" fmla="val 3748"/>
                <a:gd name="f21" fmla="val 5748"/>
                <a:gd name="f22" fmla="val 56226"/>
                <a:gd name="f23" fmla="val 56063"/>
                <a:gd name="f24" fmla="val 419983"/>
                <a:gd name="f25" fmla="val 56301"/>
                <a:gd name="f26" fmla="val 419220"/>
                <a:gd name="f27" fmla="+- 0 0 -90"/>
                <a:gd name="f28" fmla="*/ f3 1 59099"/>
                <a:gd name="f29" fmla="*/ f4 1 42070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9099"/>
                <a:gd name="f38" fmla="*/ f34 1 420707"/>
                <a:gd name="f39" fmla="*/ 56850 f35 1"/>
                <a:gd name="f40" fmla="*/ 418708 f34 1"/>
                <a:gd name="f41" fmla="*/ 58762 f35 1"/>
                <a:gd name="f42" fmla="*/ 418371 f34 1"/>
                <a:gd name="f43" fmla="*/ 59099 f35 1"/>
                <a:gd name="f44" fmla="*/ 3748 f35 1"/>
                <a:gd name="f45" fmla="*/ 5748 f34 1"/>
                <a:gd name="f46" fmla="*/ 0 f35 1"/>
                <a:gd name="f47" fmla="*/ 0 f34 1"/>
                <a:gd name="f48" fmla="*/ 56226 f35 1"/>
                <a:gd name="f49" fmla="*/ 420707 f34 1"/>
                <a:gd name="f50" fmla="+- f36 0 f1"/>
                <a:gd name="f51" fmla="*/ f39 1 59099"/>
                <a:gd name="f52" fmla="*/ f40 1 420707"/>
                <a:gd name="f53" fmla="*/ f41 1 59099"/>
                <a:gd name="f54" fmla="*/ f42 1 420707"/>
                <a:gd name="f55" fmla="*/ f43 1 59099"/>
                <a:gd name="f56" fmla="*/ f44 1 59099"/>
                <a:gd name="f57" fmla="*/ f45 1 420707"/>
                <a:gd name="f58" fmla="*/ f46 1 59099"/>
                <a:gd name="f59" fmla="*/ f47 1 420707"/>
                <a:gd name="f60" fmla="*/ f48 1 59099"/>
                <a:gd name="f61" fmla="*/ f49 1 420707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7"/>
                <a:gd name="f69" fmla="*/ f54 1 f38"/>
                <a:gd name="f70" fmla="*/ f55 1 f37"/>
                <a:gd name="f71" fmla="*/ f56 1 f37"/>
                <a:gd name="f72" fmla="*/ f57 1 f38"/>
                <a:gd name="f73" fmla="*/ f58 1 f37"/>
                <a:gd name="f74" fmla="*/ f59 1 f38"/>
                <a:gd name="f75" fmla="*/ f60 1 f37"/>
                <a:gd name="f76" fmla="*/ f61 1 f38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8 1"/>
                <a:gd name="f84" fmla="*/ f69 f29 1"/>
                <a:gd name="f85" fmla="*/ f70 f28 1"/>
                <a:gd name="f86" fmla="*/ f71 f28 1"/>
                <a:gd name="f87" fmla="*/ f72 f29 1"/>
                <a:gd name="f88" fmla="*/ f73 f28 1"/>
                <a:gd name="f89" fmla="*/ f74 f29 1"/>
                <a:gd name="f90" fmla="*/ f75 f28 1"/>
                <a:gd name="f91" fmla="*/ f76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3" y="f84"/>
                </a:cxn>
                <a:cxn ang="f50">
                  <a:pos x="f85" y="f82"/>
                </a:cxn>
                <a:cxn ang="f50">
                  <a:pos x="f85" y="f82"/>
                </a:cxn>
                <a:cxn ang="f50">
                  <a:pos x="f86" y="f87"/>
                </a:cxn>
                <a:cxn ang="f50">
                  <a:pos x="f88" y="f89"/>
                </a:cxn>
                <a:cxn ang="f50">
                  <a:pos x="f88" y="f89"/>
                </a:cxn>
                <a:cxn ang="f50">
                  <a:pos x="f88" y="f89"/>
                </a:cxn>
                <a:cxn ang="f50">
                  <a:pos x="f90" y="f91"/>
                </a:cxn>
                <a:cxn ang="f50">
                  <a:pos x="f90" y="f91"/>
                </a:cxn>
                <a:cxn ang="f50">
                  <a:pos x="f81" y="f82"/>
                </a:cxn>
              </a:cxnLst>
              <a:rect l="f77" t="f80" r="f78" b="f79"/>
              <a:pathLst>
                <a:path w="59099" h="42070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9"/>
                  </a:cubicBezTo>
                  <a:lnTo>
                    <a:pt x="f6" y="f9"/>
                  </a:lnTo>
                  <a:lnTo>
                    <a:pt x="f20" y="f21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lnTo>
                    <a:pt x="f22" y="f7"/>
                  </a:lnTo>
                  <a:lnTo>
                    <a:pt x="f22" y="f7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7" name="Freeform: Shape 1310">
              <a:extLst>
                <a:ext uri="{FF2B5EF4-FFF2-40B4-BE49-F238E27FC236}">
                  <a16:creationId xmlns:a16="http://schemas.microsoft.com/office/drawing/2014/main" id="{A30E5D22-A678-2378-D9FA-F9939D0F341E}"/>
                </a:ext>
              </a:extLst>
            </p:cNvPr>
            <p:cNvSpPr/>
            <p:nvPr/>
          </p:nvSpPr>
          <p:spPr>
            <a:xfrm>
              <a:off x="8553581" y="5881283"/>
              <a:ext cx="7242" cy="473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46"/>
                <a:gd name="f7" fmla="val 47356"/>
                <a:gd name="f8" fmla="val 4248"/>
                <a:gd name="f9" fmla="val 5997"/>
                <a:gd name="f10" fmla="val 46356"/>
                <a:gd name="f11" fmla="val 7247"/>
                <a:gd name="f12" fmla="val 45607"/>
                <a:gd name="f13" fmla="val 3249"/>
                <a:gd name="f14" fmla="val 1125"/>
                <a:gd name="f15" fmla="val 2099"/>
                <a:gd name="f16" fmla="val 999"/>
                <a:gd name="f17" fmla="val 987"/>
                <a:gd name="f18" fmla="val 612"/>
                <a:gd name="f19" fmla="+- 0 0 -90"/>
                <a:gd name="f20" fmla="*/ f3 1 7246"/>
                <a:gd name="f21" fmla="*/ f4 1 4735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7246"/>
                <a:gd name="f30" fmla="*/ f26 1 47356"/>
                <a:gd name="f31" fmla="*/ 0 f27 1"/>
                <a:gd name="f32" fmla="*/ 0 f26 1"/>
                <a:gd name="f33" fmla="*/ 4248 f27 1"/>
                <a:gd name="f34" fmla="*/ 47356 f26 1"/>
                <a:gd name="f35" fmla="*/ 5997 f27 1"/>
                <a:gd name="f36" fmla="*/ 46356 f26 1"/>
                <a:gd name="f37" fmla="*/ 7247 f27 1"/>
                <a:gd name="f38" fmla="*/ 45607 f26 1"/>
                <a:gd name="f39" fmla="*/ 3249 f27 1"/>
                <a:gd name="f40" fmla="*/ 1125 f26 1"/>
                <a:gd name="f41" fmla="+- f28 0 f1"/>
                <a:gd name="f42" fmla="*/ f31 1 7246"/>
                <a:gd name="f43" fmla="*/ f32 1 47356"/>
                <a:gd name="f44" fmla="*/ f33 1 7246"/>
                <a:gd name="f45" fmla="*/ f34 1 47356"/>
                <a:gd name="f46" fmla="*/ f35 1 7246"/>
                <a:gd name="f47" fmla="*/ f36 1 47356"/>
                <a:gd name="f48" fmla="*/ f37 1 7246"/>
                <a:gd name="f49" fmla="*/ f38 1 47356"/>
                <a:gd name="f50" fmla="*/ f39 1 7246"/>
                <a:gd name="f51" fmla="*/ f40 1 47356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70" y="f71"/>
                </a:cxn>
              </a:cxnLst>
              <a:rect l="f66" t="f69" r="f67" b="f68"/>
              <a:pathLst>
                <a:path w="7246" h="47356">
                  <a:moveTo>
                    <a:pt x="f5" y="f5"/>
                  </a:moveTo>
                  <a:lnTo>
                    <a:pt x="f8" y="f7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8" name="Freeform: Shape 1311">
              <a:extLst>
                <a:ext uri="{FF2B5EF4-FFF2-40B4-BE49-F238E27FC236}">
                  <a16:creationId xmlns:a16="http://schemas.microsoft.com/office/drawing/2014/main" id="{C5338DBA-AB99-C8A8-A85B-13277C1F9080}"/>
                </a:ext>
              </a:extLst>
            </p:cNvPr>
            <p:cNvSpPr/>
            <p:nvPr/>
          </p:nvSpPr>
          <p:spPr>
            <a:xfrm>
              <a:off x="8560082" y="5876034"/>
              <a:ext cx="14996" cy="491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3"/>
                <a:gd name="f7" fmla="val 49105"/>
                <a:gd name="f8" fmla="val 5248"/>
                <a:gd name="f9" fmla="val 3249"/>
                <a:gd name="f10" fmla="val 3261"/>
                <a:gd name="f11" fmla="val 3536"/>
                <a:gd name="f12" fmla="val 1424"/>
                <a:gd name="f13" fmla="val 4461"/>
                <a:gd name="f14" fmla="val 5873"/>
                <a:gd name="f15" fmla="val 3873"/>
                <a:gd name="f16" fmla="val 42733"/>
                <a:gd name="f17" fmla="val 11120"/>
                <a:gd name="f18" fmla="+- 0 0 -90"/>
                <a:gd name="f19" fmla="*/ f3 1 14993"/>
                <a:gd name="f20" fmla="*/ f4 1 4910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993"/>
                <a:gd name="f29" fmla="*/ f25 1 49105"/>
                <a:gd name="f30" fmla="*/ 5248 f26 1"/>
                <a:gd name="f31" fmla="*/ 3249 f25 1"/>
                <a:gd name="f32" fmla="*/ 0 f26 1"/>
                <a:gd name="f33" fmla="*/ 5873 f25 1"/>
                <a:gd name="f34" fmla="*/ 3873 f26 1"/>
                <a:gd name="f35" fmla="*/ 49105 f25 1"/>
                <a:gd name="f36" fmla="*/ 14993 f26 1"/>
                <a:gd name="f37" fmla="*/ 42733 f25 1"/>
                <a:gd name="f38" fmla="*/ 11120 f26 1"/>
                <a:gd name="f39" fmla="*/ 0 f25 1"/>
                <a:gd name="f40" fmla="+- f27 0 f1"/>
                <a:gd name="f41" fmla="*/ f30 1 14993"/>
                <a:gd name="f42" fmla="*/ f31 1 49105"/>
                <a:gd name="f43" fmla="*/ f32 1 14993"/>
                <a:gd name="f44" fmla="*/ f33 1 49105"/>
                <a:gd name="f45" fmla="*/ f34 1 14993"/>
                <a:gd name="f46" fmla="*/ f35 1 49105"/>
                <a:gd name="f47" fmla="*/ f36 1 14993"/>
                <a:gd name="f48" fmla="*/ f37 1 49105"/>
                <a:gd name="f49" fmla="*/ f38 1 14993"/>
                <a:gd name="f50" fmla="*/ f39 1 49105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8"/>
                <a:gd name="f60" fmla="*/ f46 1 f29"/>
                <a:gd name="f61" fmla="*/ f47 1 f28"/>
                <a:gd name="f62" fmla="*/ f48 1 f29"/>
                <a:gd name="f63" fmla="*/ f49 1 f28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19 1"/>
                <a:gd name="f74" fmla="*/ f60 f20 1"/>
                <a:gd name="f75" fmla="*/ f61 f19 1"/>
                <a:gd name="f76" fmla="*/ f62 f20 1"/>
                <a:gd name="f77" fmla="*/ f63 f19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</a:cxnLst>
              <a:rect l="f65" t="f68" r="f66" b="f67"/>
              <a:pathLst>
                <a:path w="14993" h="49105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15" y="f7"/>
                  </a:lnTo>
                  <a:lnTo>
                    <a:pt x="f6" y="f16"/>
                  </a:lnTo>
                  <a:lnTo>
                    <a:pt x="f1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9" name="Freeform: Shape 1312">
              <a:extLst>
                <a:ext uri="{FF2B5EF4-FFF2-40B4-BE49-F238E27FC236}">
                  <a16:creationId xmlns:a16="http://schemas.microsoft.com/office/drawing/2014/main" id="{24A4935C-8674-E763-1242-102C9DE9181E}"/>
                </a:ext>
              </a:extLst>
            </p:cNvPr>
            <p:cNvSpPr/>
            <p:nvPr/>
          </p:nvSpPr>
          <p:spPr>
            <a:xfrm>
              <a:off x="7598554" y="4630027"/>
              <a:ext cx="130512" cy="1986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512"/>
                <a:gd name="f7" fmla="val 198677"/>
                <a:gd name="f8" fmla="val 129513"/>
                <a:gd name="f9" fmla="val 196804"/>
                <a:gd name="f10" fmla="val 2568"/>
                <a:gd name="f11" fmla="val 507"/>
                <a:gd name="f12" fmla="val 2018"/>
                <a:gd name="f13" fmla="val -117"/>
                <a:gd name="f14" fmla="val 1068"/>
                <a:gd name="f15" fmla="val -167"/>
                <a:gd name="f16" fmla="val 456"/>
                <a:gd name="f17" fmla="val 370"/>
                <a:gd name="f18" fmla="val 406"/>
                <a:gd name="f19" fmla="val 420"/>
                <a:gd name="f20" fmla="val 356"/>
                <a:gd name="f21" fmla="val 457"/>
                <a:gd name="f22" fmla="val 319"/>
                <a:gd name="f23" fmla="val -106"/>
                <a:gd name="f24" fmla="val 1194"/>
                <a:gd name="f25" fmla="val 2069"/>
                <a:gd name="f26" fmla="val 2756"/>
                <a:gd name="f27" fmla="val 128138"/>
                <a:gd name="f28" fmla="val 198678"/>
                <a:gd name="f29" fmla="+- 0 0 -90"/>
                <a:gd name="f30" fmla="*/ f3 1 130512"/>
                <a:gd name="f31" fmla="*/ f4 1 198677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30512"/>
                <a:gd name="f40" fmla="*/ f36 1 198677"/>
                <a:gd name="f41" fmla="*/ 129513 f37 1"/>
                <a:gd name="f42" fmla="*/ 196804 f36 1"/>
                <a:gd name="f43" fmla="*/ 130512 f37 1"/>
                <a:gd name="f44" fmla="*/ 2568 f37 1"/>
                <a:gd name="f45" fmla="*/ 507 f36 1"/>
                <a:gd name="f46" fmla="*/ 456 f37 1"/>
                <a:gd name="f47" fmla="*/ 370 f36 1"/>
                <a:gd name="f48" fmla="*/ 319 f37 1"/>
                <a:gd name="f49" fmla="*/ 2756 f36 1"/>
                <a:gd name="f50" fmla="*/ 128138 f37 1"/>
                <a:gd name="f51" fmla="*/ 198678 f36 1"/>
                <a:gd name="f52" fmla="+- f38 0 f1"/>
                <a:gd name="f53" fmla="*/ f41 1 130512"/>
                <a:gd name="f54" fmla="*/ f42 1 198677"/>
                <a:gd name="f55" fmla="*/ f43 1 130512"/>
                <a:gd name="f56" fmla="*/ f44 1 130512"/>
                <a:gd name="f57" fmla="*/ f45 1 198677"/>
                <a:gd name="f58" fmla="*/ f46 1 130512"/>
                <a:gd name="f59" fmla="*/ f47 1 198677"/>
                <a:gd name="f60" fmla="*/ f48 1 130512"/>
                <a:gd name="f61" fmla="*/ f49 1 198677"/>
                <a:gd name="f62" fmla="*/ f50 1 130512"/>
                <a:gd name="f63" fmla="*/ f51 1 198677"/>
                <a:gd name="f64" fmla="*/ f32 1 f39"/>
                <a:gd name="f65" fmla="*/ f33 1 f39"/>
                <a:gd name="f66" fmla="*/ f32 1 f40"/>
                <a:gd name="f67" fmla="*/ f34 1 f40"/>
                <a:gd name="f68" fmla="*/ f53 1 f39"/>
                <a:gd name="f69" fmla="*/ f54 1 f40"/>
                <a:gd name="f70" fmla="*/ f55 1 f39"/>
                <a:gd name="f71" fmla="*/ f56 1 f39"/>
                <a:gd name="f72" fmla="*/ f57 1 f40"/>
                <a:gd name="f73" fmla="*/ f58 1 f39"/>
                <a:gd name="f74" fmla="*/ f59 1 f40"/>
                <a:gd name="f75" fmla="*/ f60 1 f39"/>
                <a:gd name="f76" fmla="*/ f61 1 f40"/>
                <a:gd name="f77" fmla="*/ f62 1 f39"/>
                <a:gd name="f78" fmla="*/ f63 1 f40"/>
                <a:gd name="f79" fmla="*/ f64 f30 1"/>
                <a:gd name="f80" fmla="*/ f65 f30 1"/>
                <a:gd name="f81" fmla="*/ f67 f31 1"/>
                <a:gd name="f82" fmla="*/ f66 f31 1"/>
                <a:gd name="f83" fmla="*/ f68 f30 1"/>
                <a:gd name="f84" fmla="*/ f69 f31 1"/>
                <a:gd name="f85" fmla="*/ f70 f30 1"/>
                <a:gd name="f86" fmla="*/ f71 f30 1"/>
                <a:gd name="f87" fmla="*/ f72 f31 1"/>
                <a:gd name="f88" fmla="*/ f73 f30 1"/>
                <a:gd name="f89" fmla="*/ f74 f31 1"/>
                <a:gd name="f90" fmla="*/ f75 f30 1"/>
                <a:gd name="f91" fmla="*/ f76 f31 1"/>
                <a:gd name="f92" fmla="*/ f77 f30 1"/>
                <a:gd name="f93" fmla="*/ f78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3" y="f84"/>
                </a:cxn>
                <a:cxn ang="f52">
                  <a:pos x="f85" y="f84"/>
                </a:cxn>
                <a:cxn ang="f52">
                  <a:pos x="f85" y="f84"/>
                </a:cxn>
                <a:cxn ang="f52">
                  <a:pos x="f85" y="f84"/>
                </a:cxn>
                <a:cxn ang="f52">
                  <a:pos x="f86" y="f87"/>
                </a:cxn>
                <a:cxn ang="f52">
                  <a:pos x="f86" y="f87"/>
                </a:cxn>
                <a:cxn ang="f52">
                  <a:pos x="f88" y="f89"/>
                </a:cxn>
                <a:cxn ang="f52">
                  <a:pos x="f90" y="f87"/>
                </a:cxn>
                <a:cxn ang="f52">
                  <a:pos x="f90" y="f91"/>
                </a:cxn>
                <a:cxn ang="f52">
                  <a:pos x="f92" y="f93"/>
                </a:cxn>
              </a:cxnLst>
              <a:rect l="f79" t="f82" r="f80" b="f81"/>
              <a:pathLst>
                <a:path w="130512" h="198677">
                  <a:moveTo>
                    <a:pt x="f8" y="f9"/>
                  </a:moveTo>
                  <a:lnTo>
                    <a:pt x="f6" y="f9"/>
                  </a:lnTo>
                  <a:cubicBezTo>
                    <a:pt x="f6" y="f9"/>
                    <a:pt x="f6" y="f9"/>
                    <a:pt x="f6" y="f9"/>
                  </a:cubicBezTo>
                  <a:cubicBezTo>
                    <a:pt x="f6" y="f9"/>
                    <a:pt x="f6" y="f9"/>
                    <a:pt x="f6" y="f9"/>
                  </a:cubicBez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cubicBezTo>
                    <a:pt x="f23" y="f24"/>
                    <a:pt x="f23" y="f25"/>
                    <a:pt x="f22" y="f26"/>
                  </a:cubicBez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0" name="Freeform: Shape 1313">
              <a:extLst>
                <a:ext uri="{FF2B5EF4-FFF2-40B4-BE49-F238E27FC236}">
                  <a16:creationId xmlns:a16="http://schemas.microsoft.com/office/drawing/2014/main" id="{1BF0D39E-C781-D920-B3D2-418EA9D1DCA4}"/>
                </a:ext>
              </a:extLst>
            </p:cNvPr>
            <p:cNvSpPr/>
            <p:nvPr/>
          </p:nvSpPr>
          <p:spPr>
            <a:xfrm>
              <a:off x="7575941" y="4460644"/>
              <a:ext cx="319427" cy="484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9430"/>
                <a:gd name="f7" fmla="val 484894"/>
                <a:gd name="f8" fmla="val 319431"/>
                <a:gd name="f9" fmla="val 483020"/>
                <a:gd name="f10" fmla="val 2568"/>
                <a:gd name="f11" fmla="val 588"/>
                <a:gd name="f12" fmla="val 2130"/>
                <a:gd name="f13" fmla="val -37"/>
                <a:gd name="f14" fmla="val 1268"/>
                <a:gd name="f15" fmla="val -187"/>
                <a:gd name="f16" fmla="val 656"/>
                <a:gd name="f17" fmla="val 250"/>
                <a:gd name="f18" fmla="val 519"/>
                <a:gd name="f19" fmla="val 350"/>
                <a:gd name="f20" fmla="val 406"/>
                <a:gd name="f21" fmla="val 463"/>
                <a:gd name="f22" fmla="val 319"/>
                <a:gd name="f23" fmla="val -106"/>
                <a:gd name="f24" fmla="val 1275"/>
                <a:gd name="f25" fmla="val 2150"/>
                <a:gd name="f26" fmla="val 2837"/>
                <a:gd name="f27" fmla="val 4067"/>
                <a:gd name="f28" fmla="val 8585"/>
                <a:gd name="f29" fmla="val 316432"/>
                <a:gd name="f30" fmla="val 484895"/>
                <a:gd name="f31" fmla="+- 0 0 -90"/>
                <a:gd name="f32" fmla="*/ f3 1 319430"/>
                <a:gd name="f33" fmla="*/ f4 1 48489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19430"/>
                <a:gd name="f42" fmla="*/ f38 1 484894"/>
                <a:gd name="f43" fmla="*/ 319431 f39 1"/>
                <a:gd name="f44" fmla="*/ 483020 f38 1"/>
                <a:gd name="f45" fmla="*/ 2568 f39 1"/>
                <a:gd name="f46" fmla="*/ 588 f38 1"/>
                <a:gd name="f47" fmla="*/ 656 f39 1"/>
                <a:gd name="f48" fmla="*/ 250 f38 1"/>
                <a:gd name="f49" fmla="*/ 319 f39 1"/>
                <a:gd name="f50" fmla="*/ 2837 f38 1"/>
                <a:gd name="f51" fmla="*/ 4067 f39 1"/>
                <a:gd name="f52" fmla="*/ 8585 f38 1"/>
                <a:gd name="f53" fmla="*/ 316432 f39 1"/>
                <a:gd name="f54" fmla="*/ 484895 f38 1"/>
                <a:gd name="f55" fmla="+- f40 0 f1"/>
                <a:gd name="f56" fmla="*/ f43 1 319430"/>
                <a:gd name="f57" fmla="*/ f44 1 484894"/>
                <a:gd name="f58" fmla="*/ f45 1 319430"/>
                <a:gd name="f59" fmla="*/ f46 1 484894"/>
                <a:gd name="f60" fmla="*/ f47 1 319430"/>
                <a:gd name="f61" fmla="*/ f48 1 484894"/>
                <a:gd name="f62" fmla="*/ f49 1 319430"/>
                <a:gd name="f63" fmla="*/ f50 1 484894"/>
                <a:gd name="f64" fmla="*/ f51 1 319430"/>
                <a:gd name="f65" fmla="*/ f52 1 484894"/>
                <a:gd name="f66" fmla="*/ f53 1 319430"/>
                <a:gd name="f67" fmla="*/ f54 1 484894"/>
                <a:gd name="f68" fmla="*/ f34 1 f41"/>
                <a:gd name="f69" fmla="*/ f35 1 f41"/>
                <a:gd name="f70" fmla="*/ f34 1 f42"/>
                <a:gd name="f71" fmla="*/ f36 1 f42"/>
                <a:gd name="f72" fmla="*/ f56 1 f41"/>
                <a:gd name="f73" fmla="*/ f57 1 f42"/>
                <a:gd name="f74" fmla="*/ f58 1 f41"/>
                <a:gd name="f75" fmla="*/ f59 1 f42"/>
                <a:gd name="f76" fmla="*/ f60 1 f41"/>
                <a:gd name="f77" fmla="*/ f61 1 f42"/>
                <a:gd name="f78" fmla="*/ f62 1 f41"/>
                <a:gd name="f79" fmla="*/ f63 1 f42"/>
                <a:gd name="f80" fmla="*/ f64 1 f41"/>
                <a:gd name="f81" fmla="*/ f65 1 f42"/>
                <a:gd name="f82" fmla="*/ f66 1 f41"/>
                <a:gd name="f83" fmla="*/ f67 1 f42"/>
                <a:gd name="f84" fmla="*/ f68 f32 1"/>
                <a:gd name="f85" fmla="*/ f69 f32 1"/>
                <a:gd name="f86" fmla="*/ f71 f33 1"/>
                <a:gd name="f87" fmla="*/ f70 f33 1"/>
                <a:gd name="f88" fmla="*/ f72 f32 1"/>
                <a:gd name="f89" fmla="*/ f73 f33 1"/>
                <a:gd name="f90" fmla="*/ f74 f32 1"/>
                <a:gd name="f91" fmla="*/ f75 f33 1"/>
                <a:gd name="f92" fmla="*/ f76 f32 1"/>
                <a:gd name="f93" fmla="*/ f77 f33 1"/>
                <a:gd name="f94" fmla="*/ f78 f32 1"/>
                <a:gd name="f95" fmla="*/ f79 f33 1"/>
                <a:gd name="f96" fmla="*/ f80 f32 1"/>
                <a:gd name="f97" fmla="*/ f81 f33 1"/>
                <a:gd name="f98" fmla="*/ f82 f32 1"/>
                <a:gd name="f99" fmla="*/ f83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8" y="f89"/>
                </a:cxn>
                <a:cxn ang="f55">
                  <a:pos x="f90" y="f91"/>
                </a:cxn>
                <a:cxn ang="f55">
                  <a:pos x="f90" y="f91"/>
                </a:cxn>
                <a:cxn ang="f55">
                  <a:pos x="f92" y="f93"/>
                </a:cxn>
                <a:cxn ang="f55">
                  <a:pos x="f94" y="f91"/>
                </a:cxn>
                <a:cxn ang="f55">
                  <a:pos x="f94" y="f95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9"/>
                </a:cxn>
              </a:cxnLst>
              <a:rect l="f84" t="f87" r="f85" b="f86"/>
              <a:pathLst>
                <a:path w="319430" h="484894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cubicBezTo>
                    <a:pt x="f23" y="f24"/>
                    <a:pt x="f23" y="f25"/>
                    <a:pt x="f22" y="f26"/>
                  </a:cubicBezTo>
                  <a:cubicBezTo>
                    <a:pt x="f22" y="f26"/>
                    <a:pt x="f22" y="f26"/>
                    <a:pt x="f22" y="f26"/>
                  </a:cubicBezTo>
                  <a:lnTo>
                    <a:pt x="f27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1" name="Freeform: Shape 1314">
              <a:extLst>
                <a:ext uri="{FF2B5EF4-FFF2-40B4-BE49-F238E27FC236}">
                  <a16:creationId xmlns:a16="http://schemas.microsoft.com/office/drawing/2014/main" id="{5A4FAA50-E6E7-0940-FB85-8292F603A1D1}"/>
                </a:ext>
              </a:extLst>
            </p:cNvPr>
            <p:cNvSpPr/>
            <p:nvPr/>
          </p:nvSpPr>
          <p:spPr>
            <a:xfrm>
              <a:off x="7518160" y="4040898"/>
              <a:ext cx="1003691" cy="14987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3691"/>
                <a:gd name="f7" fmla="val 1498777"/>
                <a:gd name="f8" fmla="val 1003067"/>
                <a:gd name="f9" fmla="val 1498527"/>
                <a:gd name="f10" fmla="val 1497778"/>
                <a:gd name="f11" fmla="val 1497028"/>
                <a:gd name="f12" fmla="val 4123"/>
                <a:gd name="f13" fmla="val 1624"/>
                <a:gd name="f14" fmla="val 2999"/>
                <a:gd name="f15" fmla="val 3236"/>
                <a:gd name="f16" fmla="val 1000"/>
                <a:gd name="f17" fmla="val 2624"/>
                <a:gd name="f18" fmla="val 1999"/>
                <a:gd name="f19" fmla="val 2249"/>
                <a:gd name="f20" fmla="val 837"/>
                <a:gd name="f21" fmla="val 2324"/>
                <a:gd name="f22" fmla="val 125"/>
                <a:gd name="f23" fmla="val 1774"/>
                <a:gd name="f24" fmla="val 3748"/>
                <a:gd name="f25" fmla="val 6747"/>
                <a:gd name="f26" fmla="val 1001317"/>
                <a:gd name="f27" fmla="val 1498778"/>
                <a:gd name="f28" fmla="val 1001867"/>
                <a:gd name="f29" fmla="val 1002467"/>
                <a:gd name="f30" fmla="val 1498440"/>
                <a:gd name="f31" fmla="+- 0 0 -90"/>
                <a:gd name="f32" fmla="*/ f3 1 1003691"/>
                <a:gd name="f33" fmla="*/ f4 1 149877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003691"/>
                <a:gd name="f42" fmla="*/ f38 1 1498777"/>
                <a:gd name="f43" fmla="*/ 1003067 f39 1"/>
                <a:gd name="f44" fmla="*/ 1498527 f38 1"/>
                <a:gd name="f45" fmla="*/ 1497778 f38 1"/>
                <a:gd name="f46" fmla="*/ 1497028 f38 1"/>
                <a:gd name="f47" fmla="*/ 1003691 f39 1"/>
                <a:gd name="f48" fmla="*/ 4123 f39 1"/>
                <a:gd name="f49" fmla="*/ 1624 f38 1"/>
                <a:gd name="f50" fmla="*/ 2999 f39 1"/>
                <a:gd name="f51" fmla="*/ 0 f38 1"/>
                <a:gd name="f52" fmla="*/ 1624 f39 1"/>
                <a:gd name="f53" fmla="*/ 2249 f38 1"/>
                <a:gd name="f54" fmla="*/ 0 f39 1"/>
                <a:gd name="f55" fmla="*/ 1000 f38 1"/>
                <a:gd name="f56" fmla="*/ 3748 f39 1"/>
                <a:gd name="f57" fmla="*/ 6747 f38 1"/>
                <a:gd name="f58" fmla="*/ 1001317 f39 1"/>
                <a:gd name="f59" fmla="*/ 1498778 f38 1"/>
                <a:gd name="f60" fmla="+- f40 0 f1"/>
                <a:gd name="f61" fmla="*/ f43 1 1003691"/>
                <a:gd name="f62" fmla="*/ f44 1 1498777"/>
                <a:gd name="f63" fmla="*/ f45 1 1498777"/>
                <a:gd name="f64" fmla="*/ f46 1 1498777"/>
                <a:gd name="f65" fmla="*/ f47 1 1003691"/>
                <a:gd name="f66" fmla="*/ f48 1 1003691"/>
                <a:gd name="f67" fmla="*/ f49 1 1498777"/>
                <a:gd name="f68" fmla="*/ f50 1 1003691"/>
                <a:gd name="f69" fmla="*/ f51 1 1498777"/>
                <a:gd name="f70" fmla="*/ f52 1 1003691"/>
                <a:gd name="f71" fmla="*/ f53 1 1498777"/>
                <a:gd name="f72" fmla="*/ f54 1 1003691"/>
                <a:gd name="f73" fmla="*/ f55 1 1498777"/>
                <a:gd name="f74" fmla="*/ f56 1 1003691"/>
                <a:gd name="f75" fmla="*/ f57 1 1498777"/>
                <a:gd name="f76" fmla="*/ f58 1 1003691"/>
                <a:gd name="f77" fmla="*/ f59 1 1498777"/>
                <a:gd name="f78" fmla="*/ f34 1 f41"/>
                <a:gd name="f79" fmla="*/ f35 1 f41"/>
                <a:gd name="f80" fmla="*/ f34 1 f42"/>
                <a:gd name="f81" fmla="*/ f36 1 f42"/>
                <a:gd name="f82" fmla="*/ f61 1 f41"/>
                <a:gd name="f83" fmla="*/ f62 1 f42"/>
                <a:gd name="f84" fmla="*/ f63 1 f42"/>
                <a:gd name="f85" fmla="*/ f64 1 f42"/>
                <a:gd name="f86" fmla="*/ f65 1 f41"/>
                <a:gd name="f87" fmla="*/ f66 1 f41"/>
                <a:gd name="f88" fmla="*/ f67 1 f42"/>
                <a:gd name="f89" fmla="*/ f68 1 f41"/>
                <a:gd name="f90" fmla="*/ f69 1 f42"/>
                <a:gd name="f91" fmla="*/ f70 1 f41"/>
                <a:gd name="f92" fmla="*/ f71 1 f42"/>
                <a:gd name="f93" fmla="*/ f72 1 f41"/>
                <a:gd name="f94" fmla="*/ f73 1 f42"/>
                <a:gd name="f95" fmla="*/ f74 1 f41"/>
                <a:gd name="f96" fmla="*/ f75 1 f42"/>
                <a:gd name="f97" fmla="*/ f76 1 f41"/>
                <a:gd name="f98" fmla="*/ f77 1 f42"/>
                <a:gd name="f99" fmla="*/ f78 f32 1"/>
                <a:gd name="f100" fmla="*/ f79 f32 1"/>
                <a:gd name="f101" fmla="*/ f81 f33 1"/>
                <a:gd name="f102" fmla="*/ f80 f33 1"/>
                <a:gd name="f103" fmla="*/ f82 f32 1"/>
                <a:gd name="f104" fmla="*/ f83 f33 1"/>
                <a:gd name="f105" fmla="*/ f84 f33 1"/>
                <a:gd name="f106" fmla="*/ f85 f33 1"/>
                <a:gd name="f107" fmla="*/ f86 f32 1"/>
                <a:gd name="f108" fmla="*/ f87 f32 1"/>
                <a:gd name="f109" fmla="*/ f88 f33 1"/>
                <a:gd name="f110" fmla="*/ f89 f32 1"/>
                <a:gd name="f111" fmla="*/ f90 f33 1"/>
                <a:gd name="f112" fmla="*/ f91 f32 1"/>
                <a:gd name="f113" fmla="*/ f92 f33 1"/>
                <a:gd name="f114" fmla="*/ f93 f32 1"/>
                <a:gd name="f115" fmla="*/ f94 f33 1"/>
                <a:gd name="f116" fmla="*/ f95 f32 1"/>
                <a:gd name="f117" fmla="*/ f96 f33 1"/>
                <a:gd name="f118" fmla="*/ f97 f32 1"/>
                <a:gd name="f119" fmla="*/ f98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3" y="f104"/>
                </a:cxn>
                <a:cxn ang="f60">
                  <a:pos x="f103" y="f105"/>
                </a:cxn>
                <a:cxn ang="f60">
                  <a:pos x="f103" y="f106"/>
                </a:cxn>
                <a:cxn ang="f60">
                  <a:pos x="f107" y="f106"/>
                </a:cxn>
                <a:cxn ang="f60">
                  <a:pos x="f108" y="f109"/>
                </a:cxn>
                <a:cxn ang="f60">
                  <a:pos x="f110" y="f111"/>
                </a:cxn>
                <a:cxn ang="f60">
                  <a:pos x="f110" y="f111"/>
                </a:cxn>
                <a:cxn ang="f60">
                  <a:pos x="f112" y="f113"/>
                </a:cxn>
                <a:cxn ang="f60">
                  <a:pos x="f114" y="f115"/>
                </a:cxn>
                <a:cxn ang="f60">
                  <a:pos x="f114" y="f115"/>
                </a:cxn>
                <a:cxn ang="f60">
                  <a:pos x="f116" y="f117"/>
                </a:cxn>
                <a:cxn ang="f60">
                  <a:pos x="f118" y="f119"/>
                </a:cxn>
                <a:cxn ang="f60">
                  <a:pos x="f103" y="f104"/>
                </a:cxn>
              </a:cxnLst>
              <a:rect l="f99" t="f102" r="f100" b="f101"/>
              <a:pathLst>
                <a:path w="1003691" h="1498777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0"/>
                    <a:pt x="f8" y="f11"/>
                  </a:cubicBezTo>
                  <a:lnTo>
                    <a:pt x="f6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4" y="f5"/>
                  </a:lnTo>
                  <a:cubicBezTo>
                    <a:pt x="f15" y="f16"/>
                    <a:pt x="f17" y="f18"/>
                    <a:pt x="f13" y="f19"/>
                  </a:cubicBezTo>
                  <a:cubicBezTo>
                    <a:pt x="f20" y="f21"/>
                    <a:pt x="f22" y="f23"/>
                    <a:pt x="f5" y="f16"/>
                  </a:cubicBezTo>
                  <a:cubicBezTo>
                    <a:pt x="f5" y="f16"/>
                    <a:pt x="f5" y="f16"/>
                    <a:pt x="f5" y="f16"/>
                  </a:cubicBezTo>
                  <a:lnTo>
                    <a:pt x="f24" y="f25"/>
                  </a:lnTo>
                  <a:lnTo>
                    <a:pt x="f26" y="f27"/>
                  </a:lnTo>
                  <a:cubicBezTo>
                    <a:pt x="f28" y="f9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2" name="Freeform: Shape 1315">
              <a:extLst>
                <a:ext uri="{FF2B5EF4-FFF2-40B4-BE49-F238E27FC236}">
                  <a16:creationId xmlns:a16="http://schemas.microsoft.com/office/drawing/2014/main" id="{4225F37A-DA4E-50CD-9CEC-1FE83D24D5C6}"/>
                </a:ext>
              </a:extLst>
            </p:cNvPr>
            <p:cNvSpPr/>
            <p:nvPr/>
          </p:nvSpPr>
          <p:spPr>
            <a:xfrm>
              <a:off x="11531909" y="2323005"/>
              <a:ext cx="17126" cy="2311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25"/>
                <a:gd name="f7" fmla="val 231107"/>
                <a:gd name="f8" fmla="val 16126"/>
                <a:gd name="f9" fmla="val 2199"/>
                <a:gd name="f10" fmla="val 16338"/>
                <a:gd name="f11" fmla="val 1262"/>
                <a:gd name="f12" fmla="val 15751"/>
                <a:gd name="f13" fmla="val 325"/>
                <a:gd name="f14" fmla="val 14802"/>
                <a:gd name="f15" fmla="val 100"/>
                <a:gd name="f16" fmla="val 14752"/>
                <a:gd name="f17" fmla="val 87"/>
                <a:gd name="f18" fmla="val 14689"/>
                <a:gd name="f19" fmla="val 14627"/>
                <a:gd name="f20" fmla="val 75"/>
                <a:gd name="f21" fmla="val 14339"/>
                <a:gd name="f22" fmla="val -25"/>
                <a:gd name="f23" fmla="val 14039"/>
                <a:gd name="f24" fmla="val 13752"/>
                <a:gd name="f25" fmla="val 1075"/>
                <a:gd name="f26" fmla="val 8"/>
                <a:gd name="f27" fmla="val 227609"/>
                <a:gd name="f28" fmla="val 228984"/>
                <a:gd name="f29" fmla="val -80"/>
                <a:gd name="f30" fmla="val 229958"/>
                <a:gd name="f31" fmla="val 558"/>
                <a:gd name="f32" fmla="val 230870"/>
                <a:gd name="f33" fmla="val 1507"/>
                <a:gd name="f34" fmla="val 231108"/>
                <a:gd name="f35" fmla="val 2495"/>
                <a:gd name="f36" fmla="val 231045"/>
                <a:gd name="f37" fmla="val 3256"/>
                <a:gd name="f38" fmla="val 230221"/>
                <a:gd name="f39" fmla="val 229234"/>
                <a:gd name="f40" fmla="val 228234"/>
                <a:gd name="f41" fmla="val 17126"/>
                <a:gd name="f42" fmla="val 1574"/>
                <a:gd name="f43" fmla="+- 0 0 -90"/>
                <a:gd name="f44" fmla="*/ f3 1 17125"/>
                <a:gd name="f45" fmla="*/ f4 1 231107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7125"/>
                <a:gd name="f54" fmla="*/ f50 1 231107"/>
                <a:gd name="f55" fmla="*/ 16126 f51 1"/>
                <a:gd name="f56" fmla="*/ 2199 f50 1"/>
                <a:gd name="f57" fmla="*/ 14802 f51 1"/>
                <a:gd name="f58" fmla="*/ 100 f50 1"/>
                <a:gd name="f59" fmla="*/ 14627 f51 1"/>
                <a:gd name="f60" fmla="*/ 75 f50 1"/>
                <a:gd name="f61" fmla="*/ 13752 f51 1"/>
                <a:gd name="f62" fmla="*/ 1075 f50 1"/>
                <a:gd name="f63" fmla="*/ 8 f51 1"/>
                <a:gd name="f64" fmla="*/ 227609 f50 1"/>
                <a:gd name="f65" fmla="*/ 228984 f50 1"/>
                <a:gd name="f66" fmla="*/ 1507 f51 1"/>
                <a:gd name="f67" fmla="*/ 231108 f50 1"/>
                <a:gd name="f68" fmla="*/ 3256 f51 1"/>
                <a:gd name="f69" fmla="*/ 229234 f50 1"/>
                <a:gd name="f70" fmla="*/ 228234 f50 1"/>
                <a:gd name="f71" fmla="*/ 17126 f51 1"/>
                <a:gd name="f72" fmla="*/ 1574 f50 1"/>
                <a:gd name="f73" fmla="+- f52 0 f1"/>
                <a:gd name="f74" fmla="*/ f55 1 17125"/>
                <a:gd name="f75" fmla="*/ f56 1 231107"/>
                <a:gd name="f76" fmla="*/ f57 1 17125"/>
                <a:gd name="f77" fmla="*/ f58 1 231107"/>
                <a:gd name="f78" fmla="*/ f59 1 17125"/>
                <a:gd name="f79" fmla="*/ f60 1 231107"/>
                <a:gd name="f80" fmla="*/ f61 1 17125"/>
                <a:gd name="f81" fmla="*/ f62 1 231107"/>
                <a:gd name="f82" fmla="*/ f63 1 17125"/>
                <a:gd name="f83" fmla="*/ f64 1 231107"/>
                <a:gd name="f84" fmla="*/ f65 1 231107"/>
                <a:gd name="f85" fmla="*/ f66 1 17125"/>
                <a:gd name="f86" fmla="*/ f67 1 231107"/>
                <a:gd name="f87" fmla="*/ f68 1 17125"/>
                <a:gd name="f88" fmla="*/ f69 1 231107"/>
                <a:gd name="f89" fmla="*/ f70 1 231107"/>
                <a:gd name="f90" fmla="*/ f71 1 17125"/>
                <a:gd name="f91" fmla="*/ f72 1 231107"/>
                <a:gd name="f92" fmla="*/ f46 1 f53"/>
                <a:gd name="f93" fmla="*/ f47 1 f53"/>
                <a:gd name="f94" fmla="*/ f46 1 f54"/>
                <a:gd name="f95" fmla="*/ f48 1 f54"/>
                <a:gd name="f96" fmla="*/ f74 1 f53"/>
                <a:gd name="f97" fmla="*/ f75 1 f54"/>
                <a:gd name="f98" fmla="*/ f76 1 f53"/>
                <a:gd name="f99" fmla="*/ f77 1 f54"/>
                <a:gd name="f100" fmla="*/ f78 1 f53"/>
                <a:gd name="f101" fmla="*/ f79 1 f54"/>
                <a:gd name="f102" fmla="*/ f80 1 f53"/>
                <a:gd name="f103" fmla="*/ f81 1 f54"/>
                <a:gd name="f104" fmla="*/ f82 1 f53"/>
                <a:gd name="f105" fmla="*/ f83 1 f54"/>
                <a:gd name="f106" fmla="*/ f84 1 f54"/>
                <a:gd name="f107" fmla="*/ f85 1 f53"/>
                <a:gd name="f108" fmla="*/ f86 1 f54"/>
                <a:gd name="f109" fmla="*/ f87 1 f53"/>
                <a:gd name="f110" fmla="*/ f88 1 f54"/>
                <a:gd name="f111" fmla="*/ f89 1 f54"/>
                <a:gd name="f112" fmla="*/ f90 1 f53"/>
                <a:gd name="f113" fmla="*/ f91 1 f54"/>
                <a:gd name="f114" fmla="*/ f92 f44 1"/>
                <a:gd name="f115" fmla="*/ f93 f44 1"/>
                <a:gd name="f116" fmla="*/ f95 f45 1"/>
                <a:gd name="f117" fmla="*/ f94 f45 1"/>
                <a:gd name="f118" fmla="*/ f96 f44 1"/>
                <a:gd name="f119" fmla="*/ f97 f45 1"/>
                <a:gd name="f120" fmla="*/ f98 f44 1"/>
                <a:gd name="f121" fmla="*/ f99 f45 1"/>
                <a:gd name="f122" fmla="*/ f100 f44 1"/>
                <a:gd name="f123" fmla="*/ f101 f45 1"/>
                <a:gd name="f124" fmla="*/ f102 f44 1"/>
                <a:gd name="f125" fmla="*/ f103 f45 1"/>
                <a:gd name="f126" fmla="*/ f104 f44 1"/>
                <a:gd name="f127" fmla="*/ f105 f45 1"/>
                <a:gd name="f128" fmla="*/ f106 f45 1"/>
                <a:gd name="f129" fmla="*/ f107 f44 1"/>
                <a:gd name="f130" fmla="*/ f108 f45 1"/>
                <a:gd name="f131" fmla="*/ f109 f44 1"/>
                <a:gd name="f132" fmla="*/ f110 f45 1"/>
                <a:gd name="f133" fmla="*/ f111 f45 1"/>
                <a:gd name="f134" fmla="*/ f112 f44 1"/>
                <a:gd name="f135" fmla="*/ f113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8" y="f119"/>
                </a:cxn>
                <a:cxn ang="f73">
                  <a:pos x="f120" y="f121"/>
                </a:cxn>
                <a:cxn ang="f73">
                  <a:pos x="f122" y="f123"/>
                </a:cxn>
                <a:cxn ang="f73">
                  <a:pos x="f124" y="f123"/>
                </a:cxn>
                <a:cxn ang="f73">
                  <a:pos x="f124" y="f123"/>
                </a:cxn>
                <a:cxn ang="f73">
                  <a:pos x="f124" y="f123"/>
                </a:cxn>
                <a:cxn ang="f73">
                  <a:pos x="f124" y="f123"/>
                </a:cxn>
                <a:cxn ang="f73">
                  <a:pos x="f124" y="f125"/>
                </a:cxn>
                <a:cxn ang="f73">
                  <a:pos x="f126" y="f127"/>
                </a:cxn>
                <a:cxn ang="f73">
                  <a:pos x="f126" y="f128"/>
                </a:cxn>
                <a:cxn ang="f73">
                  <a:pos x="f129" y="f130"/>
                </a:cxn>
                <a:cxn ang="f73">
                  <a:pos x="f131" y="f132"/>
                </a:cxn>
                <a:cxn ang="f73">
                  <a:pos x="f131" y="f133"/>
                </a:cxn>
                <a:cxn ang="f73">
                  <a:pos x="f134" y="f135"/>
                </a:cxn>
              </a:cxnLst>
              <a:rect l="f114" t="f117" r="f115" b="f116"/>
              <a:pathLst>
                <a:path w="17125" h="23110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20"/>
                  </a:cubicBezTo>
                  <a:cubicBezTo>
                    <a:pt x="f21" y="f22"/>
                    <a:pt x="f23" y="f22"/>
                    <a:pt x="f24" y="f20"/>
                  </a:cubicBezTo>
                  <a:lnTo>
                    <a:pt x="f24" y="f20"/>
                  </a:lnTo>
                  <a:cubicBezTo>
                    <a:pt x="f24" y="f20"/>
                    <a:pt x="f24" y="f20"/>
                    <a:pt x="f24" y="f20"/>
                  </a:cubicBezTo>
                  <a:lnTo>
                    <a:pt x="f24" y="f20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6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7" y="f39"/>
                  </a:cubicBezTo>
                  <a:lnTo>
                    <a:pt x="f37" y="f40"/>
                  </a:lnTo>
                  <a:lnTo>
                    <a:pt x="f41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3" name="Freeform: Shape 1316">
              <a:extLst>
                <a:ext uri="{FF2B5EF4-FFF2-40B4-BE49-F238E27FC236}">
                  <a16:creationId xmlns:a16="http://schemas.microsoft.com/office/drawing/2014/main" id="{FB51564A-74E2-C6EB-7B68-5B4D65C44EB3}"/>
                </a:ext>
              </a:extLst>
            </p:cNvPr>
            <p:cNvSpPr/>
            <p:nvPr/>
          </p:nvSpPr>
          <p:spPr>
            <a:xfrm>
              <a:off x="7863510" y="6470303"/>
              <a:ext cx="56729" cy="402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725"/>
                <a:gd name="f7" fmla="val 402839"/>
                <a:gd name="f8" fmla="val 1124"/>
                <a:gd name="f9" fmla="val 500"/>
                <a:gd name="f10" fmla="val 53477"/>
                <a:gd name="f11" fmla="+- 0 0 -90"/>
                <a:gd name="f12" fmla="*/ f3 1 56725"/>
                <a:gd name="f13" fmla="*/ f4 1 40283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6725"/>
                <a:gd name="f22" fmla="*/ f18 1 402839"/>
                <a:gd name="f23" fmla="*/ 1124 f19 1"/>
                <a:gd name="f24" fmla="*/ 500 f18 1"/>
                <a:gd name="f25" fmla="*/ 0 f19 1"/>
                <a:gd name="f26" fmla="*/ 53477 f19 1"/>
                <a:gd name="f27" fmla="*/ 402839 f18 1"/>
                <a:gd name="f28" fmla="*/ 56725 f19 1"/>
                <a:gd name="f29" fmla="*/ 0 f18 1"/>
                <a:gd name="f30" fmla="+- f20 0 f1"/>
                <a:gd name="f31" fmla="*/ f23 1 56725"/>
                <a:gd name="f32" fmla="*/ f24 1 402839"/>
                <a:gd name="f33" fmla="*/ f25 1 56725"/>
                <a:gd name="f34" fmla="*/ f26 1 56725"/>
                <a:gd name="f35" fmla="*/ f27 1 402839"/>
                <a:gd name="f36" fmla="*/ f28 1 56725"/>
                <a:gd name="f37" fmla="*/ f29 1 402839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1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2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5" y="f54"/>
                </a:cxn>
                <a:cxn ang="f30">
                  <a:pos x="f55" y="f54"/>
                </a:cxn>
                <a:cxn ang="f30">
                  <a:pos x="f55" y="f54"/>
                </a:cxn>
                <a:cxn ang="f30">
                  <a:pos x="f56" y="f57"/>
                </a:cxn>
                <a:cxn ang="f30">
                  <a:pos x="f58" y="f57"/>
                </a:cxn>
                <a:cxn ang="f30">
                  <a:pos x="f53" y="f59"/>
                </a:cxn>
              </a:cxnLst>
              <a:rect l="f49" t="f52" r="f50" b="f51"/>
              <a:pathLst>
                <a:path w="56725" h="402839">
                  <a:moveTo>
                    <a:pt x="f8" y="f9"/>
                  </a:moveTo>
                  <a:lnTo>
                    <a:pt x="f5" y="f9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4" name="Freeform: Shape 1317">
              <a:extLst>
                <a:ext uri="{FF2B5EF4-FFF2-40B4-BE49-F238E27FC236}">
                  <a16:creationId xmlns:a16="http://schemas.microsoft.com/office/drawing/2014/main" id="{19BA662D-F4DE-CDE5-A9B1-346AD1DA3258}"/>
                </a:ext>
              </a:extLst>
            </p:cNvPr>
            <p:cNvSpPr/>
            <p:nvPr/>
          </p:nvSpPr>
          <p:spPr>
            <a:xfrm>
              <a:off x="11576029" y="3502856"/>
              <a:ext cx="23984" cy="314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989"/>
                <a:gd name="f7" fmla="val 314624"/>
                <a:gd name="f8" fmla="val 2999"/>
                <a:gd name="f9" fmla="val 20741"/>
                <a:gd name="f10" fmla="val 1874"/>
                <a:gd name="f11" fmla="val 311251"/>
                <a:gd name="f12" fmla="+- 0 0 -90"/>
                <a:gd name="f13" fmla="*/ f3 1 23989"/>
                <a:gd name="f14" fmla="*/ f4 1 31462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3989"/>
                <a:gd name="f23" fmla="*/ f19 1 314624"/>
                <a:gd name="f24" fmla="*/ 2999 f20 1"/>
                <a:gd name="f25" fmla="*/ 314624 f19 1"/>
                <a:gd name="f26" fmla="*/ 23989 f20 1"/>
                <a:gd name="f27" fmla="*/ 0 f19 1"/>
                <a:gd name="f28" fmla="*/ 20741 f20 1"/>
                <a:gd name="f29" fmla="*/ 1874 f19 1"/>
                <a:gd name="f30" fmla="*/ 0 f20 1"/>
                <a:gd name="f31" fmla="*/ 311251 f19 1"/>
                <a:gd name="f32" fmla="+- f21 0 f1"/>
                <a:gd name="f33" fmla="*/ f24 1 23989"/>
                <a:gd name="f34" fmla="*/ f25 1 314624"/>
                <a:gd name="f35" fmla="*/ f26 1 23989"/>
                <a:gd name="f36" fmla="*/ f27 1 314624"/>
                <a:gd name="f37" fmla="*/ f28 1 23989"/>
                <a:gd name="f38" fmla="*/ f29 1 314624"/>
                <a:gd name="f39" fmla="*/ f30 1 23989"/>
                <a:gd name="f40" fmla="*/ f31 1 314624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23989" h="314624">
                  <a:moveTo>
                    <a:pt x="f8" y="f7"/>
                  </a:moveTo>
                  <a:lnTo>
                    <a:pt x="f6" y="f5"/>
                  </a:lnTo>
                  <a:lnTo>
                    <a:pt x="f9" y="f10"/>
                  </a:lnTo>
                  <a:lnTo>
                    <a:pt x="f5" y="f11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5" name="Freeform: Shape 1318">
              <a:extLst>
                <a:ext uri="{FF2B5EF4-FFF2-40B4-BE49-F238E27FC236}">
                  <a16:creationId xmlns:a16="http://schemas.microsoft.com/office/drawing/2014/main" id="{5D2D5D39-7C58-33B9-7A97-F2748B5F8E16}"/>
                </a:ext>
              </a:extLst>
            </p:cNvPr>
            <p:cNvSpPr/>
            <p:nvPr/>
          </p:nvSpPr>
          <p:spPr>
            <a:xfrm>
              <a:off x="8698019" y="6400443"/>
              <a:ext cx="71972" cy="1090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975"/>
                <a:gd name="f7" fmla="val 109089"/>
                <a:gd name="f8" fmla="val 8628"/>
                <a:gd name="f9" fmla="val 9629"/>
                <a:gd name="f10" fmla="val 2755"/>
                <a:gd name="f11" fmla="val 507"/>
                <a:gd name="f12" fmla="val 2205"/>
                <a:gd name="f13" fmla="val -117"/>
                <a:gd name="f14" fmla="val 1256"/>
                <a:gd name="f15" fmla="val -168"/>
                <a:gd name="f16" fmla="val 644"/>
                <a:gd name="f17" fmla="val 370"/>
                <a:gd name="f18" fmla="val 594"/>
                <a:gd name="f19" fmla="val 420"/>
                <a:gd name="f20" fmla="val 544"/>
                <a:gd name="f21" fmla="val 457"/>
                <a:gd name="f22" fmla="val 506"/>
                <a:gd name="f23" fmla="val -169"/>
                <a:gd name="f24" fmla="val 1294"/>
                <a:gd name="f25" fmla="val 2469"/>
                <a:gd name="f26" fmla="val 3256"/>
                <a:gd name="f27" fmla="val 5879"/>
                <a:gd name="f28" fmla="val 11628"/>
                <a:gd name="f29" fmla="val 12376"/>
                <a:gd name="f30" fmla="val 21624"/>
                <a:gd name="f31" fmla="val 68976"/>
                <a:gd name="f32" fmla="val 107340"/>
                <a:gd name="f33" fmla="val 11751"/>
                <a:gd name="f34" fmla="val 14752"/>
                <a:gd name="f35" fmla="+- 0 0 -90"/>
                <a:gd name="f36" fmla="*/ f3 1 71975"/>
                <a:gd name="f37" fmla="*/ f4 1 10908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71975"/>
                <a:gd name="f46" fmla="*/ f42 1 109089"/>
                <a:gd name="f47" fmla="*/ 8628 f43 1"/>
                <a:gd name="f48" fmla="*/ 9629 f42 1"/>
                <a:gd name="f49" fmla="*/ 2755 f43 1"/>
                <a:gd name="f50" fmla="*/ 507 f42 1"/>
                <a:gd name="f51" fmla="*/ 644 f43 1"/>
                <a:gd name="f52" fmla="*/ 370 f42 1"/>
                <a:gd name="f53" fmla="*/ 506 f43 1"/>
                <a:gd name="f54" fmla="*/ 3256 f42 1"/>
                <a:gd name="f55" fmla="*/ 5879 f43 1"/>
                <a:gd name="f56" fmla="*/ 11628 f42 1"/>
                <a:gd name="f57" fmla="*/ 12376 f43 1"/>
                <a:gd name="f58" fmla="*/ 21624 f42 1"/>
                <a:gd name="f59" fmla="*/ 68976 f43 1"/>
                <a:gd name="f60" fmla="*/ 109089 f42 1"/>
                <a:gd name="f61" fmla="*/ 71975 f43 1"/>
                <a:gd name="f62" fmla="*/ 107340 f42 1"/>
                <a:gd name="f63" fmla="*/ 11751 f43 1"/>
                <a:gd name="f64" fmla="*/ 14752 f42 1"/>
                <a:gd name="f65" fmla="+- f44 0 f1"/>
                <a:gd name="f66" fmla="*/ f47 1 71975"/>
                <a:gd name="f67" fmla="*/ f48 1 109089"/>
                <a:gd name="f68" fmla="*/ f49 1 71975"/>
                <a:gd name="f69" fmla="*/ f50 1 109089"/>
                <a:gd name="f70" fmla="*/ f51 1 71975"/>
                <a:gd name="f71" fmla="*/ f52 1 109089"/>
                <a:gd name="f72" fmla="*/ f53 1 71975"/>
                <a:gd name="f73" fmla="*/ f54 1 109089"/>
                <a:gd name="f74" fmla="*/ f55 1 71975"/>
                <a:gd name="f75" fmla="*/ f56 1 109089"/>
                <a:gd name="f76" fmla="*/ f57 1 71975"/>
                <a:gd name="f77" fmla="*/ f58 1 109089"/>
                <a:gd name="f78" fmla="*/ f59 1 71975"/>
                <a:gd name="f79" fmla="*/ f60 1 109089"/>
                <a:gd name="f80" fmla="*/ f61 1 71975"/>
                <a:gd name="f81" fmla="*/ f62 1 109089"/>
                <a:gd name="f82" fmla="*/ f63 1 71975"/>
                <a:gd name="f83" fmla="*/ f64 1 109089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5"/>
                <a:gd name="f91" fmla="*/ f69 1 f46"/>
                <a:gd name="f92" fmla="*/ f70 1 f45"/>
                <a:gd name="f93" fmla="*/ f71 1 f46"/>
                <a:gd name="f94" fmla="*/ f72 1 f45"/>
                <a:gd name="f95" fmla="*/ f73 1 f46"/>
                <a:gd name="f96" fmla="*/ f74 1 f45"/>
                <a:gd name="f97" fmla="*/ f75 1 f46"/>
                <a:gd name="f98" fmla="*/ f76 1 f45"/>
                <a:gd name="f99" fmla="*/ f77 1 f46"/>
                <a:gd name="f100" fmla="*/ f78 1 f45"/>
                <a:gd name="f101" fmla="*/ f79 1 f46"/>
                <a:gd name="f102" fmla="*/ f80 1 f45"/>
                <a:gd name="f103" fmla="*/ f81 1 f46"/>
                <a:gd name="f104" fmla="*/ f82 1 f45"/>
                <a:gd name="f105" fmla="*/ f83 1 f46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6 1"/>
                <a:gd name="f113" fmla="*/ f91 f37 1"/>
                <a:gd name="f114" fmla="*/ f92 f36 1"/>
                <a:gd name="f115" fmla="*/ f93 f37 1"/>
                <a:gd name="f116" fmla="*/ f94 f36 1"/>
                <a:gd name="f117" fmla="*/ f95 f37 1"/>
                <a:gd name="f118" fmla="*/ f96 f36 1"/>
                <a:gd name="f119" fmla="*/ f97 f37 1"/>
                <a:gd name="f120" fmla="*/ f98 f36 1"/>
                <a:gd name="f121" fmla="*/ f99 f37 1"/>
                <a:gd name="f122" fmla="*/ f100 f36 1"/>
                <a:gd name="f123" fmla="*/ f101 f37 1"/>
                <a:gd name="f124" fmla="*/ f102 f36 1"/>
                <a:gd name="f125" fmla="*/ f103 f37 1"/>
                <a:gd name="f126" fmla="*/ f104 f36 1"/>
                <a:gd name="f127" fmla="*/ f10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6" y="f113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6" y="f127"/>
                </a:cxn>
              </a:cxnLst>
              <a:rect l="f106" t="f109" r="f107" b="f108"/>
              <a:pathLst>
                <a:path w="71975" h="109089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cubicBezTo>
                    <a:pt x="f23" y="f24"/>
                    <a:pt x="f23" y="f25"/>
                    <a:pt x="f22" y="f26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31" y="f7"/>
                  </a:lnTo>
                  <a:lnTo>
                    <a:pt x="f6" y="f32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6" name="Freeform: Shape 1319">
              <a:extLst>
                <a:ext uri="{FF2B5EF4-FFF2-40B4-BE49-F238E27FC236}">
                  <a16:creationId xmlns:a16="http://schemas.microsoft.com/office/drawing/2014/main" id="{B85C1849-847B-E328-E417-168AF5462A81}"/>
                </a:ext>
              </a:extLst>
            </p:cNvPr>
            <p:cNvSpPr/>
            <p:nvPr/>
          </p:nvSpPr>
          <p:spPr>
            <a:xfrm>
              <a:off x="11388111" y="2973820"/>
              <a:ext cx="228398" cy="2511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401"/>
                <a:gd name="f7" fmla="val 251149"/>
                <a:gd name="f8" fmla="val 227402"/>
                <a:gd name="f9" fmla="val 249900"/>
                <a:gd name="f10" fmla="val 249276"/>
                <a:gd name="f11" fmla="val 4873"/>
                <a:gd name="f12" fmla="val 227777"/>
                <a:gd name="f13" fmla="val 251150"/>
                <a:gd name="f14" fmla="+- 0 0 -90"/>
                <a:gd name="f15" fmla="*/ f3 1 228401"/>
                <a:gd name="f16" fmla="*/ f4 1 25114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28401"/>
                <a:gd name="f25" fmla="*/ f21 1 251149"/>
                <a:gd name="f26" fmla="*/ 227402 f22 1"/>
                <a:gd name="f27" fmla="*/ 249900 f21 1"/>
                <a:gd name="f28" fmla="*/ 249276 f21 1"/>
                <a:gd name="f29" fmla="*/ 228401 f22 1"/>
                <a:gd name="f30" fmla="*/ 0 f22 1"/>
                <a:gd name="f31" fmla="*/ 0 f21 1"/>
                <a:gd name="f32" fmla="*/ 4873 f21 1"/>
                <a:gd name="f33" fmla="*/ 227777 f22 1"/>
                <a:gd name="f34" fmla="*/ 251150 f21 1"/>
                <a:gd name="f35" fmla="+- f23 0 f1"/>
                <a:gd name="f36" fmla="*/ f26 1 228401"/>
                <a:gd name="f37" fmla="*/ f27 1 251149"/>
                <a:gd name="f38" fmla="*/ f28 1 251149"/>
                <a:gd name="f39" fmla="*/ f29 1 228401"/>
                <a:gd name="f40" fmla="*/ f30 1 228401"/>
                <a:gd name="f41" fmla="*/ f31 1 251149"/>
                <a:gd name="f42" fmla="*/ f32 1 251149"/>
                <a:gd name="f43" fmla="*/ f33 1 228401"/>
                <a:gd name="f44" fmla="*/ f34 1 251149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5"/>
                <a:gd name="f52" fmla="*/ f39 1 f24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6 1"/>
                <a:gd name="f65" fmla="*/ f52 f15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2" y="f63"/>
                </a:cxn>
                <a:cxn ang="f35">
                  <a:pos x="f62" y="f64"/>
                </a:cxn>
                <a:cxn ang="f35">
                  <a:pos x="f62" y="f64"/>
                </a:cxn>
                <a:cxn ang="f35">
                  <a:pos x="f65" y="f64"/>
                </a:cxn>
                <a:cxn ang="f35">
                  <a:pos x="f66" y="f67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</a:cxnLst>
              <a:rect l="f58" t="f61" r="f59" b="f60"/>
              <a:pathLst>
                <a:path w="228401" h="251149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8" y="f10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7" name="Freeform: Shape 1320">
              <a:extLst>
                <a:ext uri="{FF2B5EF4-FFF2-40B4-BE49-F238E27FC236}">
                  <a16:creationId xmlns:a16="http://schemas.microsoft.com/office/drawing/2014/main" id="{562D2B42-99FC-3F7E-DAF9-CFF866AC9803}"/>
                </a:ext>
              </a:extLst>
            </p:cNvPr>
            <p:cNvSpPr/>
            <p:nvPr/>
          </p:nvSpPr>
          <p:spPr>
            <a:xfrm>
              <a:off x="9892381" y="5507559"/>
              <a:ext cx="176049" cy="236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048"/>
                <a:gd name="f7" fmla="val 236655"/>
                <a:gd name="f8" fmla="val 1749"/>
                <a:gd name="f9" fmla="val 173050"/>
                <a:gd name="f10" fmla="val 236656"/>
                <a:gd name="f11" fmla="val 176049"/>
                <a:gd name="f12" fmla="val 234906"/>
                <a:gd name="f13" fmla="val 2999"/>
                <a:gd name="f14" fmla="+- 0 0 -90"/>
                <a:gd name="f15" fmla="*/ f3 1 176048"/>
                <a:gd name="f16" fmla="*/ f4 1 23665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76048"/>
                <a:gd name="f25" fmla="*/ f21 1 236655"/>
                <a:gd name="f26" fmla="*/ 0 f22 1"/>
                <a:gd name="f27" fmla="*/ 1749 f21 1"/>
                <a:gd name="f28" fmla="*/ 173050 f22 1"/>
                <a:gd name="f29" fmla="*/ 236656 f21 1"/>
                <a:gd name="f30" fmla="*/ 176049 f22 1"/>
                <a:gd name="f31" fmla="*/ 234906 f21 1"/>
                <a:gd name="f32" fmla="*/ 2999 f22 1"/>
                <a:gd name="f33" fmla="*/ 0 f21 1"/>
                <a:gd name="f34" fmla="+- f23 0 f1"/>
                <a:gd name="f35" fmla="*/ f26 1 176048"/>
                <a:gd name="f36" fmla="*/ f27 1 236655"/>
                <a:gd name="f37" fmla="*/ f28 1 176048"/>
                <a:gd name="f38" fmla="*/ f29 1 236655"/>
                <a:gd name="f39" fmla="*/ f30 1 176048"/>
                <a:gd name="f40" fmla="*/ f31 1 236655"/>
                <a:gd name="f41" fmla="*/ f32 1 176048"/>
                <a:gd name="f42" fmla="*/ f33 1 236655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176048" h="236655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8" name="Freeform: Shape 1321">
              <a:extLst>
                <a:ext uri="{FF2B5EF4-FFF2-40B4-BE49-F238E27FC236}">
                  <a16:creationId xmlns:a16="http://schemas.microsoft.com/office/drawing/2014/main" id="{8B2DCC13-D763-F145-3448-3311E071C4A2}"/>
                </a:ext>
              </a:extLst>
            </p:cNvPr>
            <p:cNvSpPr/>
            <p:nvPr/>
          </p:nvSpPr>
          <p:spPr>
            <a:xfrm>
              <a:off x="9871012" y="5524557"/>
              <a:ext cx="171422" cy="2350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425"/>
                <a:gd name="f7" fmla="val 235031"/>
                <a:gd name="f8" fmla="val 125"/>
                <a:gd name="f9" fmla="val 5873"/>
                <a:gd name="f10" fmla="val 168427"/>
                <a:gd name="f11" fmla="val 171426"/>
                <a:gd name="f12" fmla="val 233282"/>
                <a:gd name="f13" fmla="+- 0 0 -90"/>
                <a:gd name="f14" fmla="*/ f3 1 171425"/>
                <a:gd name="f15" fmla="*/ f4 1 23503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71425"/>
                <a:gd name="f24" fmla="*/ f20 1 235031"/>
                <a:gd name="f25" fmla="*/ 125 f21 1"/>
                <a:gd name="f26" fmla="*/ 5873 f20 1"/>
                <a:gd name="f27" fmla="*/ 168427 f21 1"/>
                <a:gd name="f28" fmla="*/ 235031 f20 1"/>
                <a:gd name="f29" fmla="*/ 171426 f21 1"/>
                <a:gd name="f30" fmla="*/ 233282 f20 1"/>
                <a:gd name="f31" fmla="*/ 0 f21 1"/>
                <a:gd name="f32" fmla="*/ 0 f20 1"/>
                <a:gd name="f33" fmla="+- f22 0 f1"/>
                <a:gd name="f34" fmla="*/ f25 1 171425"/>
                <a:gd name="f35" fmla="*/ f26 1 235031"/>
                <a:gd name="f36" fmla="*/ f27 1 171425"/>
                <a:gd name="f37" fmla="*/ f28 1 235031"/>
                <a:gd name="f38" fmla="*/ f29 1 171425"/>
                <a:gd name="f39" fmla="*/ f30 1 235031"/>
                <a:gd name="f40" fmla="*/ f31 1 171425"/>
                <a:gd name="f41" fmla="*/ f32 1 235031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71425" h="235031">
                  <a:moveTo>
                    <a:pt x="f8" y="f9"/>
                  </a:moveTo>
                  <a:lnTo>
                    <a:pt x="f10" y="f7"/>
                  </a:lnTo>
                  <a:lnTo>
                    <a:pt x="f11" y="f12"/>
                  </a:lnTo>
                  <a:lnTo>
                    <a:pt x="f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9" name="Freeform: Shape 1322">
              <a:extLst>
                <a:ext uri="{FF2B5EF4-FFF2-40B4-BE49-F238E27FC236}">
                  <a16:creationId xmlns:a16="http://schemas.microsoft.com/office/drawing/2014/main" id="{57628C9C-A135-4AC8-A692-703D1B2DFF1B}"/>
                </a:ext>
              </a:extLst>
            </p:cNvPr>
            <p:cNvSpPr/>
            <p:nvPr/>
          </p:nvSpPr>
          <p:spPr>
            <a:xfrm>
              <a:off x="8967292" y="6243056"/>
              <a:ext cx="51837" cy="756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839"/>
                <a:gd name="f7" fmla="val 75683"/>
                <a:gd name="f8" fmla="val 2611"/>
                <a:gd name="f9" fmla="val 588"/>
                <a:gd name="f10" fmla="val 2249"/>
                <a:gd name="f11" fmla="val 1"/>
                <a:gd name="f12" fmla="val 1474"/>
                <a:gd name="f13" fmla="val -174"/>
                <a:gd name="f14" fmla="val 887"/>
                <a:gd name="f15" fmla="val 188"/>
                <a:gd name="f16" fmla="val 724"/>
                <a:gd name="f17" fmla="val 288"/>
                <a:gd name="f18" fmla="val 587"/>
                <a:gd name="f19" fmla="val 426"/>
                <a:gd name="f20" fmla="val 487"/>
                <a:gd name="f21" fmla="val -162"/>
                <a:gd name="f22" fmla="val 1338"/>
                <a:gd name="f23" fmla="val 2462"/>
                <a:gd name="f24" fmla="val 3212"/>
                <a:gd name="f25" fmla="val 5985"/>
                <a:gd name="f26" fmla="val 11459"/>
                <a:gd name="f27" fmla="val 48841"/>
                <a:gd name="f28" fmla="val 51840"/>
                <a:gd name="f29" fmla="val 73934"/>
                <a:gd name="f30" fmla="val 8484"/>
                <a:gd name="f31" fmla="val 8960"/>
                <a:gd name="f32" fmla="+- 0 0 -90"/>
                <a:gd name="f33" fmla="*/ f3 1 51839"/>
                <a:gd name="f34" fmla="*/ f4 1 7568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51839"/>
                <a:gd name="f43" fmla="*/ f39 1 75683"/>
                <a:gd name="f44" fmla="*/ 2611 f40 1"/>
                <a:gd name="f45" fmla="*/ 588 f39 1"/>
                <a:gd name="f46" fmla="*/ 887 f40 1"/>
                <a:gd name="f47" fmla="*/ 188 f39 1"/>
                <a:gd name="f48" fmla="*/ 487 f40 1"/>
                <a:gd name="f49" fmla="*/ 3212 f39 1"/>
                <a:gd name="f50" fmla="*/ 5985 f40 1"/>
                <a:gd name="f51" fmla="*/ 11459 f39 1"/>
                <a:gd name="f52" fmla="*/ 48841 f40 1"/>
                <a:gd name="f53" fmla="*/ 75683 f39 1"/>
                <a:gd name="f54" fmla="*/ 51840 f40 1"/>
                <a:gd name="f55" fmla="*/ 73934 f39 1"/>
                <a:gd name="f56" fmla="*/ 8484 f40 1"/>
                <a:gd name="f57" fmla="*/ 8960 f39 1"/>
                <a:gd name="f58" fmla="+- f41 0 f1"/>
                <a:gd name="f59" fmla="*/ f44 1 51839"/>
                <a:gd name="f60" fmla="*/ f45 1 75683"/>
                <a:gd name="f61" fmla="*/ f46 1 51839"/>
                <a:gd name="f62" fmla="*/ f47 1 75683"/>
                <a:gd name="f63" fmla="*/ f48 1 51839"/>
                <a:gd name="f64" fmla="*/ f49 1 75683"/>
                <a:gd name="f65" fmla="*/ f50 1 51839"/>
                <a:gd name="f66" fmla="*/ f51 1 75683"/>
                <a:gd name="f67" fmla="*/ f52 1 51839"/>
                <a:gd name="f68" fmla="*/ f53 1 75683"/>
                <a:gd name="f69" fmla="*/ f54 1 51839"/>
                <a:gd name="f70" fmla="*/ f55 1 75683"/>
                <a:gd name="f71" fmla="*/ f56 1 51839"/>
                <a:gd name="f72" fmla="*/ f57 1 75683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2"/>
                <a:gd name="f80" fmla="*/ f62 1 f43"/>
                <a:gd name="f81" fmla="*/ f63 1 f42"/>
                <a:gd name="f82" fmla="*/ f64 1 f43"/>
                <a:gd name="f83" fmla="*/ f65 1 f42"/>
                <a:gd name="f84" fmla="*/ f66 1 f43"/>
                <a:gd name="f85" fmla="*/ f67 1 f42"/>
                <a:gd name="f86" fmla="*/ f68 1 f43"/>
                <a:gd name="f87" fmla="*/ f69 1 f42"/>
                <a:gd name="f88" fmla="*/ f70 1 f43"/>
                <a:gd name="f89" fmla="*/ f71 1 f42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3 1"/>
                <a:gd name="f98" fmla="*/ f80 f34 1"/>
                <a:gd name="f99" fmla="*/ f81 f33 1"/>
                <a:gd name="f100" fmla="*/ f82 f34 1"/>
                <a:gd name="f101" fmla="*/ f83 f33 1"/>
                <a:gd name="f102" fmla="*/ f84 f34 1"/>
                <a:gd name="f103" fmla="*/ f85 f33 1"/>
                <a:gd name="f104" fmla="*/ f86 f34 1"/>
                <a:gd name="f105" fmla="*/ f87 f33 1"/>
                <a:gd name="f106" fmla="*/ f88 f34 1"/>
                <a:gd name="f107" fmla="*/ f89 f33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9" y="f96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8"/>
                </a:cxn>
              </a:cxnLst>
              <a:rect l="f91" t="f94" r="f92" b="f93"/>
              <a:pathLst>
                <a:path w="51839" h="7568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1" y="f23"/>
                    <a:pt x="f20" y="f24"/>
                  </a:cubicBezTo>
                  <a:lnTo>
                    <a:pt x="f25" y="f26"/>
                  </a:lnTo>
                  <a:lnTo>
                    <a:pt x="f25" y="f26"/>
                  </a:lnTo>
                  <a:lnTo>
                    <a:pt x="f27" y="f7"/>
                  </a:lnTo>
                  <a:lnTo>
                    <a:pt x="f28" y="f29"/>
                  </a:lnTo>
                  <a:lnTo>
                    <a:pt x="f30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0" name="Freeform: Shape 1323">
              <a:extLst>
                <a:ext uri="{FF2B5EF4-FFF2-40B4-BE49-F238E27FC236}">
                  <a16:creationId xmlns:a16="http://schemas.microsoft.com/office/drawing/2014/main" id="{7B06973E-8D5D-4491-00E5-A7BCE76BAE6C}"/>
                </a:ext>
              </a:extLst>
            </p:cNvPr>
            <p:cNvSpPr/>
            <p:nvPr/>
          </p:nvSpPr>
          <p:spPr>
            <a:xfrm>
              <a:off x="8958788" y="6047722"/>
              <a:ext cx="149056" cy="2186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060"/>
                <a:gd name="f7" fmla="val 218662"/>
                <a:gd name="f8" fmla="val 2999"/>
                <a:gd name="f9" fmla="val 1749"/>
                <a:gd name="f10" fmla="val 5997"/>
                <a:gd name="f11" fmla="val 10496"/>
                <a:gd name="f12" fmla="val 146062"/>
                <a:gd name="f13" fmla="val 218663"/>
                <a:gd name="f14" fmla="val 149061"/>
                <a:gd name="f15" fmla="val 216913"/>
                <a:gd name="f16" fmla="val 5498"/>
                <a:gd name="f17" fmla="val 3748"/>
                <a:gd name="f18" fmla="+- 0 0 -90"/>
                <a:gd name="f19" fmla="*/ f3 1 149060"/>
                <a:gd name="f20" fmla="*/ f4 1 21866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9060"/>
                <a:gd name="f29" fmla="*/ f25 1 218662"/>
                <a:gd name="f30" fmla="*/ 2999 f26 1"/>
                <a:gd name="f31" fmla="*/ 0 f25 1"/>
                <a:gd name="f32" fmla="*/ 0 f26 1"/>
                <a:gd name="f33" fmla="*/ 1749 f25 1"/>
                <a:gd name="f34" fmla="*/ 5997 f26 1"/>
                <a:gd name="f35" fmla="*/ 10496 f25 1"/>
                <a:gd name="f36" fmla="*/ 146062 f26 1"/>
                <a:gd name="f37" fmla="*/ 218663 f25 1"/>
                <a:gd name="f38" fmla="*/ 149061 f26 1"/>
                <a:gd name="f39" fmla="*/ 216913 f25 1"/>
                <a:gd name="f40" fmla="*/ 5498 f26 1"/>
                <a:gd name="f41" fmla="*/ 3748 f25 1"/>
                <a:gd name="f42" fmla="+- f27 0 f1"/>
                <a:gd name="f43" fmla="*/ f30 1 149060"/>
                <a:gd name="f44" fmla="*/ f31 1 218662"/>
                <a:gd name="f45" fmla="*/ f32 1 149060"/>
                <a:gd name="f46" fmla="*/ f33 1 218662"/>
                <a:gd name="f47" fmla="*/ f34 1 149060"/>
                <a:gd name="f48" fmla="*/ f35 1 218662"/>
                <a:gd name="f49" fmla="*/ f36 1 149060"/>
                <a:gd name="f50" fmla="*/ f37 1 218662"/>
                <a:gd name="f51" fmla="*/ f38 1 149060"/>
                <a:gd name="f52" fmla="*/ f39 1 218662"/>
                <a:gd name="f53" fmla="*/ f40 1 149060"/>
                <a:gd name="f54" fmla="*/ f41 1 218662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149060" h="218662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1" name="Freeform: Shape 1324">
              <a:extLst>
                <a:ext uri="{FF2B5EF4-FFF2-40B4-BE49-F238E27FC236}">
                  <a16:creationId xmlns:a16="http://schemas.microsoft.com/office/drawing/2014/main" id="{48C789C7-B68C-407B-3AF0-2AB843DF8A5A}"/>
                </a:ext>
              </a:extLst>
            </p:cNvPr>
            <p:cNvSpPr/>
            <p:nvPr/>
          </p:nvSpPr>
          <p:spPr>
            <a:xfrm>
              <a:off x="11603516" y="3498860"/>
              <a:ext cx="212780" cy="2344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783"/>
                <a:gd name="f7" fmla="val 234406"/>
                <a:gd name="f8" fmla="val 211909"/>
                <a:gd name="f9" fmla="val 232033"/>
                <a:gd name="f10" fmla="val 231408"/>
                <a:gd name="f11" fmla="val 2124"/>
                <a:gd name="f12" fmla="val 1600"/>
                <a:gd name="f13" fmla="val 1050"/>
                <a:gd name="f14" fmla="val 875"/>
                <a:gd name="f15" fmla="val 1974"/>
                <a:gd name="f16" fmla="val 2749"/>
                <a:gd name="f17" fmla="val 210909"/>
                <a:gd name="f18" fmla="val 234407"/>
                <a:gd name="f19" fmla="+- 0 0 -90"/>
                <a:gd name="f20" fmla="*/ f3 1 212783"/>
                <a:gd name="f21" fmla="*/ f4 1 23440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12783"/>
                <a:gd name="f30" fmla="*/ f26 1 234406"/>
                <a:gd name="f31" fmla="*/ 211909 f27 1"/>
                <a:gd name="f32" fmla="*/ 232033 f26 1"/>
                <a:gd name="f33" fmla="*/ 231408 f26 1"/>
                <a:gd name="f34" fmla="*/ 212783 f27 1"/>
                <a:gd name="f35" fmla="*/ 2124 f27 1"/>
                <a:gd name="f36" fmla="*/ 0 f26 1"/>
                <a:gd name="f37" fmla="*/ 0 f27 1"/>
                <a:gd name="f38" fmla="*/ 2749 f26 1"/>
                <a:gd name="f39" fmla="*/ 210909 f27 1"/>
                <a:gd name="f40" fmla="*/ 234407 f26 1"/>
                <a:gd name="f41" fmla="+- f28 0 f1"/>
                <a:gd name="f42" fmla="*/ f31 1 212783"/>
                <a:gd name="f43" fmla="*/ f32 1 234406"/>
                <a:gd name="f44" fmla="*/ f33 1 234406"/>
                <a:gd name="f45" fmla="*/ f34 1 212783"/>
                <a:gd name="f46" fmla="*/ f35 1 212783"/>
                <a:gd name="f47" fmla="*/ f36 1 234406"/>
                <a:gd name="f48" fmla="*/ f37 1 212783"/>
                <a:gd name="f49" fmla="*/ f38 1 234406"/>
                <a:gd name="f50" fmla="*/ f39 1 212783"/>
                <a:gd name="f51" fmla="*/ f40 1 234406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30"/>
                <a:gd name="f59" fmla="*/ f45 1 f29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1 1"/>
                <a:gd name="f73" fmla="*/ f59 f20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0" y="f71"/>
                </a:cxn>
                <a:cxn ang="f41">
                  <a:pos x="f70" y="f71"/>
                </a:cxn>
                <a:cxn ang="f41">
                  <a:pos x="f70" y="f72"/>
                </a:cxn>
                <a:cxn ang="f41">
                  <a:pos x="f70" y="f72"/>
                </a:cxn>
                <a:cxn ang="f41">
                  <a:pos x="f73" y="f72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</a:cxnLst>
              <a:rect l="f66" t="f69" r="f67" b="f68"/>
              <a:pathLst>
                <a:path w="212783" h="234406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lnTo>
                    <a:pt x="f8" y="f10"/>
                  </a:lnTo>
                  <a:lnTo>
                    <a:pt x="f8" y="f10"/>
                  </a:lnTo>
                  <a:lnTo>
                    <a:pt x="f6" y="f10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5" y="f16"/>
                  </a:cubicBezTo>
                  <a:lnTo>
                    <a:pt x="f17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2" name="Freeform: Shape 1325">
              <a:extLst>
                <a:ext uri="{FF2B5EF4-FFF2-40B4-BE49-F238E27FC236}">
                  <a16:creationId xmlns:a16="http://schemas.microsoft.com/office/drawing/2014/main" id="{D53FFB6A-337B-3AEE-ABB5-45F517B91775}"/>
                </a:ext>
              </a:extLst>
            </p:cNvPr>
            <p:cNvSpPr/>
            <p:nvPr/>
          </p:nvSpPr>
          <p:spPr>
            <a:xfrm>
              <a:off x="11667359" y="3207852"/>
              <a:ext cx="215652" cy="2320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656"/>
                <a:gd name="f7" fmla="val 232032"/>
                <a:gd name="f8" fmla="val 214782"/>
                <a:gd name="f9" fmla="val 229533"/>
                <a:gd name="f10" fmla="val 228909"/>
                <a:gd name="f11" fmla="val 215657"/>
                <a:gd name="f12" fmla="val 3248"/>
                <a:gd name="f13" fmla="val 1749"/>
                <a:gd name="f14" fmla="val 213907"/>
                <a:gd name="f15" fmla="val 232033"/>
                <a:gd name="f16" fmla="+- 0 0 -90"/>
                <a:gd name="f17" fmla="*/ f3 1 215656"/>
                <a:gd name="f18" fmla="*/ f4 1 23203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15656"/>
                <a:gd name="f27" fmla="*/ f23 1 232032"/>
                <a:gd name="f28" fmla="*/ 214782 f24 1"/>
                <a:gd name="f29" fmla="*/ 229533 f23 1"/>
                <a:gd name="f30" fmla="*/ 228909 f23 1"/>
                <a:gd name="f31" fmla="*/ 215657 f24 1"/>
                <a:gd name="f32" fmla="*/ 3248 f24 1"/>
                <a:gd name="f33" fmla="*/ 0 f23 1"/>
                <a:gd name="f34" fmla="*/ 0 f24 1"/>
                <a:gd name="f35" fmla="*/ 1749 f23 1"/>
                <a:gd name="f36" fmla="*/ 213907 f24 1"/>
                <a:gd name="f37" fmla="*/ 232033 f23 1"/>
                <a:gd name="f38" fmla="+- f25 0 f1"/>
                <a:gd name="f39" fmla="*/ f28 1 215656"/>
                <a:gd name="f40" fmla="*/ f29 1 232032"/>
                <a:gd name="f41" fmla="*/ f30 1 232032"/>
                <a:gd name="f42" fmla="*/ f31 1 215656"/>
                <a:gd name="f43" fmla="*/ f32 1 215656"/>
                <a:gd name="f44" fmla="*/ f33 1 232032"/>
                <a:gd name="f45" fmla="*/ f34 1 215656"/>
                <a:gd name="f46" fmla="*/ f35 1 232032"/>
                <a:gd name="f47" fmla="*/ f36 1 215656"/>
                <a:gd name="f48" fmla="*/ f37 1 232032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7"/>
                <a:gd name="f56" fmla="*/ f42 1 f26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8 1"/>
                <a:gd name="f70" fmla="*/ f56 f17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7" y="f68"/>
                </a:cxn>
                <a:cxn ang="f38">
                  <a:pos x="f67" y="f69"/>
                </a:cxn>
                <a:cxn ang="f38">
                  <a:pos x="f67" y="f69"/>
                </a:cxn>
                <a:cxn ang="f38">
                  <a:pos x="f67" y="f69"/>
                </a:cxn>
                <a:cxn ang="f38">
                  <a:pos x="f70" y="f69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</a:cxnLst>
              <a:rect l="f63" t="f66" r="f64" b="f65"/>
              <a:pathLst>
                <a:path w="215656" h="232032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10"/>
                  </a:cubicBezTo>
                  <a:lnTo>
                    <a:pt x="f8" y="f10"/>
                  </a:lnTo>
                  <a:lnTo>
                    <a:pt x="f8" y="f10"/>
                  </a:lnTo>
                  <a:lnTo>
                    <a:pt x="f11" y="f10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3" name="Freeform: Shape 1326">
              <a:extLst>
                <a:ext uri="{FF2B5EF4-FFF2-40B4-BE49-F238E27FC236}">
                  <a16:creationId xmlns:a16="http://schemas.microsoft.com/office/drawing/2014/main" id="{EF143934-DF0E-77C5-4089-B3CAAC29D64C}"/>
                </a:ext>
              </a:extLst>
            </p:cNvPr>
            <p:cNvSpPr/>
            <p:nvPr/>
          </p:nvSpPr>
          <p:spPr>
            <a:xfrm>
              <a:off x="5456425" y="3507729"/>
              <a:ext cx="7370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71"/>
                <a:gd name="f7" fmla="val 14744"/>
                <a:gd name="f8" fmla="val 3998"/>
                <a:gd name="f9" fmla="val 1874"/>
                <a:gd name="f10" fmla="val 7372"/>
                <a:gd name="f11" fmla="+- 0 0 -90"/>
                <a:gd name="f12" fmla="*/ f3 1 7371"/>
                <a:gd name="f13" fmla="*/ f4 1 1474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371"/>
                <a:gd name="f22" fmla="*/ f18 1 14744"/>
                <a:gd name="f23" fmla="*/ 3998 f19 1"/>
                <a:gd name="f24" fmla="*/ 0 f18 1"/>
                <a:gd name="f25" fmla="*/ 0 f19 1"/>
                <a:gd name="f26" fmla="*/ 1874 f18 1"/>
                <a:gd name="f27" fmla="*/ 7372 f19 1"/>
                <a:gd name="f28" fmla="*/ 14744 f18 1"/>
                <a:gd name="f29" fmla="+- f20 0 f1"/>
                <a:gd name="f30" fmla="*/ f23 1 7371"/>
                <a:gd name="f31" fmla="*/ f24 1 14744"/>
                <a:gd name="f32" fmla="*/ f25 1 7371"/>
                <a:gd name="f33" fmla="*/ f26 1 14744"/>
                <a:gd name="f34" fmla="*/ f27 1 7371"/>
                <a:gd name="f35" fmla="*/ f28 1 14744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7371" h="14744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4" name="Freeform: Shape 1327">
              <a:extLst>
                <a:ext uri="{FF2B5EF4-FFF2-40B4-BE49-F238E27FC236}">
                  <a16:creationId xmlns:a16="http://schemas.microsoft.com/office/drawing/2014/main" id="{B786FC25-838C-D059-1610-00297C183B55}"/>
                </a:ext>
              </a:extLst>
            </p:cNvPr>
            <p:cNvSpPr/>
            <p:nvPr/>
          </p:nvSpPr>
          <p:spPr>
            <a:xfrm>
              <a:off x="5441512" y="3502106"/>
              <a:ext cx="334834" cy="13873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836"/>
                <a:gd name="f7" fmla="val 1387329"/>
                <a:gd name="f8" fmla="val 328154"/>
                <a:gd name="f9" fmla="val 1387072"/>
                <a:gd name="f10" fmla="val 333278"/>
                <a:gd name="f11" fmla="val 1384798"/>
                <a:gd name="f12" fmla="val 335943"/>
                <a:gd name="f13" fmla="val 1379088"/>
                <a:gd name="f14" fmla="val 334401"/>
                <a:gd name="f15" fmla="val 1373702"/>
                <a:gd name="f16" fmla="val 1372078"/>
                <a:gd name="f17" fmla="val 24910"/>
                <a:gd name="f18" fmla="val 31612"/>
                <a:gd name="f19" fmla="val 11665"/>
                <a:gd name="f20" fmla="val 8871"/>
                <a:gd name="f21" fmla="val 7240"/>
                <a:gd name="f22" fmla="val 10633"/>
                <a:gd name="f23" fmla="val 2228"/>
                <a:gd name="f24" fmla="val 8459"/>
                <a:gd name="f25" fmla="val 471"/>
                <a:gd name="f26" fmla="val 4036"/>
                <a:gd name="f27" fmla="val 289"/>
                <a:gd name="f28" fmla="val 3586"/>
                <a:gd name="f29" fmla="val 146"/>
                <a:gd name="f30" fmla="val 3111"/>
                <a:gd name="f31" fmla="val 45"/>
                <a:gd name="f32" fmla="val 2624"/>
                <a:gd name="f33" fmla="val -15"/>
                <a:gd name="f34" fmla="val 1749"/>
                <a:gd name="f35" fmla="val 875"/>
                <a:gd name="f36" fmla="val 1125"/>
                <a:gd name="f37" fmla="val 1624"/>
                <a:gd name="f38" fmla="val 317158"/>
                <a:gd name="f39" fmla="val 1379450"/>
                <a:gd name="f40" fmla="val 317311"/>
                <a:gd name="f41" fmla="val 1380012"/>
                <a:gd name="f42" fmla="val 317521"/>
                <a:gd name="f43" fmla="val 1380550"/>
                <a:gd name="f44" fmla="val 317783"/>
                <a:gd name="f45" fmla="val 1381074"/>
                <a:gd name="f46" fmla="val 319060"/>
                <a:gd name="f47" fmla="val 1385535"/>
                <a:gd name="f48" fmla="val 323646"/>
                <a:gd name="f49" fmla="val 1388197"/>
                <a:gd name="f50" fmla="+- 0 0 -90"/>
                <a:gd name="f51" fmla="*/ f3 1 334836"/>
                <a:gd name="f52" fmla="*/ f4 1 1387329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34836"/>
                <a:gd name="f61" fmla="*/ f57 1 1387329"/>
                <a:gd name="f62" fmla="*/ 328154 f58 1"/>
                <a:gd name="f63" fmla="*/ 1387072 f57 1"/>
                <a:gd name="f64" fmla="*/ 334401 f58 1"/>
                <a:gd name="f65" fmla="*/ 1373702 f57 1"/>
                <a:gd name="f66" fmla="*/ 1372078 f57 1"/>
                <a:gd name="f67" fmla="*/ 24910 f58 1"/>
                <a:gd name="f68" fmla="*/ 31612 f57 1"/>
                <a:gd name="f69" fmla="*/ 11665 f58 1"/>
                <a:gd name="f70" fmla="*/ 8871 f57 1"/>
                <a:gd name="f71" fmla="*/ 471 f58 1"/>
                <a:gd name="f72" fmla="*/ 4036 f57 1"/>
                <a:gd name="f73" fmla="*/ 45 f58 1"/>
                <a:gd name="f74" fmla="*/ 2624 f57 1"/>
                <a:gd name="f75" fmla="*/ 0 f57 1"/>
                <a:gd name="f76" fmla="*/ 1624 f57 1"/>
                <a:gd name="f77" fmla="*/ 317158 f58 1"/>
                <a:gd name="f78" fmla="*/ 1379450 f57 1"/>
                <a:gd name="f79" fmla="*/ 317783 f58 1"/>
                <a:gd name="f80" fmla="*/ 1381074 f57 1"/>
                <a:gd name="f81" fmla="+- f59 0 f1"/>
                <a:gd name="f82" fmla="*/ f62 1 334836"/>
                <a:gd name="f83" fmla="*/ f63 1 1387329"/>
                <a:gd name="f84" fmla="*/ f64 1 334836"/>
                <a:gd name="f85" fmla="*/ f65 1 1387329"/>
                <a:gd name="f86" fmla="*/ f66 1 1387329"/>
                <a:gd name="f87" fmla="*/ f67 1 334836"/>
                <a:gd name="f88" fmla="*/ f68 1 1387329"/>
                <a:gd name="f89" fmla="*/ f69 1 334836"/>
                <a:gd name="f90" fmla="*/ f70 1 1387329"/>
                <a:gd name="f91" fmla="*/ f71 1 334836"/>
                <a:gd name="f92" fmla="*/ f72 1 1387329"/>
                <a:gd name="f93" fmla="*/ f73 1 334836"/>
                <a:gd name="f94" fmla="*/ f74 1 1387329"/>
                <a:gd name="f95" fmla="*/ f75 1 1387329"/>
                <a:gd name="f96" fmla="*/ f76 1 1387329"/>
                <a:gd name="f97" fmla="*/ f77 1 334836"/>
                <a:gd name="f98" fmla="*/ f78 1 1387329"/>
                <a:gd name="f99" fmla="*/ f79 1 334836"/>
                <a:gd name="f100" fmla="*/ f80 1 1387329"/>
                <a:gd name="f101" fmla="*/ f53 1 f60"/>
                <a:gd name="f102" fmla="*/ f54 1 f60"/>
                <a:gd name="f103" fmla="*/ f53 1 f61"/>
                <a:gd name="f104" fmla="*/ f55 1 f61"/>
                <a:gd name="f105" fmla="*/ f82 1 f60"/>
                <a:gd name="f106" fmla="*/ f83 1 f61"/>
                <a:gd name="f107" fmla="*/ f84 1 f60"/>
                <a:gd name="f108" fmla="*/ f85 1 f61"/>
                <a:gd name="f109" fmla="*/ f86 1 f61"/>
                <a:gd name="f110" fmla="*/ f87 1 f60"/>
                <a:gd name="f111" fmla="*/ f88 1 f61"/>
                <a:gd name="f112" fmla="*/ f89 1 f60"/>
                <a:gd name="f113" fmla="*/ f90 1 f61"/>
                <a:gd name="f114" fmla="*/ f91 1 f60"/>
                <a:gd name="f115" fmla="*/ f92 1 f61"/>
                <a:gd name="f116" fmla="*/ f93 1 f60"/>
                <a:gd name="f117" fmla="*/ f94 1 f61"/>
                <a:gd name="f118" fmla="*/ f95 1 f61"/>
                <a:gd name="f119" fmla="*/ f96 1 f61"/>
                <a:gd name="f120" fmla="*/ f97 1 f60"/>
                <a:gd name="f121" fmla="*/ f98 1 f61"/>
                <a:gd name="f122" fmla="*/ f99 1 f60"/>
                <a:gd name="f123" fmla="*/ f100 1 f61"/>
                <a:gd name="f124" fmla="*/ f101 f51 1"/>
                <a:gd name="f125" fmla="*/ f102 f51 1"/>
                <a:gd name="f126" fmla="*/ f104 f52 1"/>
                <a:gd name="f127" fmla="*/ f103 f52 1"/>
                <a:gd name="f128" fmla="*/ f105 f51 1"/>
                <a:gd name="f129" fmla="*/ f106 f52 1"/>
                <a:gd name="f130" fmla="*/ f107 f51 1"/>
                <a:gd name="f131" fmla="*/ f108 f52 1"/>
                <a:gd name="f132" fmla="*/ f109 f52 1"/>
                <a:gd name="f133" fmla="*/ f110 f51 1"/>
                <a:gd name="f134" fmla="*/ f111 f52 1"/>
                <a:gd name="f135" fmla="*/ f112 f51 1"/>
                <a:gd name="f136" fmla="*/ f113 f52 1"/>
                <a:gd name="f137" fmla="*/ f114 f51 1"/>
                <a:gd name="f138" fmla="*/ f115 f52 1"/>
                <a:gd name="f139" fmla="*/ f116 f51 1"/>
                <a:gd name="f140" fmla="*/ f117 f52 1"/>
                <a:gd name="f141" fmla="*/ f118 f52 1"/>
                <a:gd name="f142" fmla="*/ f119 f52 1"/>
                <a:gd name="f143" fmla="*/ f120 f51 1"/>
                <a:gd name="f144" fmla="*/ f121 f52 1"/>
                <a:gd name="f145" fmla="*/ f122 f51 1"/>
                <a:gd name="f146" fmla="*/ f123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28" y="f129"/>
                </a:cxn>
                <a:cxn ang="f81">
                  <a:pos x="f130" y="f131"/>
                </a:cxn>
                <a:cxn ang="f81">
                  <a:pos x="f130" y="f132"/>
                </a:cxn>
                <a:cxn ang="f81">
                  <a:pos x="f133" y="f134"/>
                </a:cxn>
                <a:cxn ang="f81">
                  <a:pos x="f135" y="f136"/>
                </a:cxn>
                <a:cxn ang="f81">
                  <a:pos x="f135" y="f136"/>
                </a:cxn>
                <a:cxn ang="f81">
                  <a:pos x="f137" y="f138"/>
                </a:cxn>
                <a:cxn ang="f81">
                  <a:pos x="f139" y="f140"/>
                </a:cxn>
                <a:cxn ang="f81">
                  <a:pos x="f139" y="f141"/>
                </a:cxn>
                <a:cxn ang="f81">
                  <a:pos x="f139" y="f142"/>
                </a:cxn>
                <a:cxn ang="f81">
                  <a:pos x="f143" y="f144"/>
                </a:cxn>
                <a:cxn ang="f81">
                  <a:pos x="f145" y="f146"/>
                </a:cxn>
                <a:cxn ang="f81">
                  <a:pos x="f128" y="f129"/>
                </a:cxn>
              </a:cxnLst>
              <a:rect l="f124" t="f127" r="f125" b="f126"/>
              <a:pathLst>
                <a:path w="334836" h="138732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3" y="f35"/>
                    <a:pt x="f31" y="f5"/>
                  </a:cubicBezTo>
                  <a:cubicBezTo>
                    <a:pt x="f31" y="f5"/>
                    <a:pt x="f31" y="f36"/>
                    <a:pt x="f31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5" name="Freeform: Shape 1328">
              <a:extLst>
                <a:ext uri="{FF2B5EF4-FFF2-40B4-BE49-F238E27FC236}">
                  <a16:creationId xmlns:a16="http://schemas.microsoft.com/office/drawing/2014/main" id="{5C6B1276-F50C-12DD-ED02-FBC694218909}"/>
                </a:ext>
              </a:extLst>
            </p:cNvPr>
            <p:cNvSpPr/>
            <p:nvPr/>
          </p:nvSpPr>
          <p:spPr>
            <a:xfrm>
              <a:off x="10534482" y="531421"/>
              <a:ext cx="1299435" cy="624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9438"/>
                <a:gd name="f7" fmla="val 624625"/>
                <a:gd name="f8" fmla="val 624626"/>
                <a:gd name="f9" fmla="val 1299439"/>
                <a:gd name="f10" fmla="val 22616"/>
                <a:gd name="f11" fmla="val 1295440"/>
                <a:gd name="f12" fmla="val 18992"/>
                <a:gd name="f13" fmla="val 1291505"/>
                <a:gd name="f14" fmla="val 14930"/>
                <a:gd name="f15" fmla="val 1290780"/>
                <a:gd name="f16" fmla="val 8728"/>
                <a:gd name="f17" fmla="val 1293691"/>
                <a:gd name="f18" fmla="val 3873"/>
                <a:gd name="f19" fmla="val 1294816"/>
                <a:gd name="f20" fmla="val 2051"/>
                <a:gd name="f21" fmla="val 1296540"/>
                <a:gd name="f22" fmla="val 680"/>
                <a:gd name="f23" fmla="val 1298564"/>
                <a:gd name="f24" fmla="val 1297564"/>
                <a:gd name="f25" fmla="val 250"/>
                <a:gd name="f26" fmla="val 601260"/>
                <a:gd name="f27" fmla="+- 0 0 -90"/>
                <a:gd name="f28" fmla="*/ f3 1 1299438"/>
                <a:gd name="f29" fmla="*/ f4 1 62462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299438"/>
                <a:gd name="f38" fmla="*/ f34 1 624625"/>
                <a:gd name="f39" fmla="*/ 0 f35 1"/>
                <a:gd name="f40" fmla="*/ 624626 f34 1"/>
                <a:gd name="f41" fmla="*/ 1299439 f35 1"/>
                <a:gd name="f42" fmla="*/ 22616 f34 1"/>
                <a:gd name="f43" fmla="*/ 1295440 f35 1"/>
                <a:gd name="f44" fmla="*/ 18992 f34 1"/>
                <a:gd name="f45" fmla="*/ 1293691 f35 1"/>
                <a:gd name="f46" fmla="*/ 3873 f34 1"/>
                <a:gd name="f47" fmla="*/ 1298564 f35 1"/>
                <a:gd name="f48" fmla="*/ 0 f34 1"/>
                <a:gd name="f49" fmla="*/ 1297564 f35 1"/>
                <a:gd name="f50" fmla="*/ 250 f35 1"/>
                <a:gd name="f51" fmla="*/ 601260 f34 1"/>
                <a:gd name="f52" fmla="+- f36 0 f1"/>
                <a:gd name="f53" fmla="*/ f39 1 1299438"/>
                <a:gd name="f54" fmla="*/ f40 1 624625"/>
                <a:gd name="f55" fmla="*/ f41 1 1299438"/>
                <a:gd name="f56" fmla="*/ f42 1 624625"/>
                <a:gd name="f57" fmla="*/ f43 1 1299438"/>
                <a:gd name="f58" fmla="*/ f44 1 624625"/>
                <a:gd name="f59" fmla="*/ f45 1 1299438"/>
                <a:gd name="f60" fmla="*/ f46 1 624625"/>
                <a:gd name="f61" fmla="*/ f47 1 1299438"/>
                <a:gd name="f62" fmla="*/ f48 1 624625"/>
                <a:gd name="f63" fmla="*/ f49 1 1299438"/>
                <a:gd name="f64" fmla="*/ f50 1 1299438"/>
                <a:gd name="f65" fmla="*/ f51 1 624625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8"/>
                <a:gd name="f74" fmla="*/ f57 1 f37"/>
                <a:gd name="f75" fmla="*/ f58 1 f38"/>
                <a:gd name="f76" fmla="*/ f59 1 f37"/>
                <a:gd name="f77" fmla="*/ f60 1 f38"/>
                <a:gd name="f78" fmla="*/ f61 1 f37"/>
                <a:gd name="f79" fmla="*/ f62 1 f38"/>
                <a:gd name="f80" fmla="*/ f63 1 f37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9 1"/>
                <a:gd name="f91" fmla="*/ f74 f28 1"/>
                <a:gd name="f92" fmla="*/ f75 f29 1"/>
                <a:gd name="f93" fmla="*/ f76 f28 1"/>
                <a:gd name="f94" fmla="*/ f77 f29 1"/>
                <a:gd name="f95" fmla="*/ f78 f28 1"/>
                <a:gd name="f96" fmla="*/ f79 f29 1"/>
                <a:gd name="f97" fmla="*/ f80 f28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7" y="f96"/>
                </a:cxn>
                <a:cxn ang="f52">
                  <a:pos x="f98" y="f99"/>
                </a:cxn>
                <a:cxn ang="f52">
                  <a:pos x="f98" y="f88"/>
                </a:cxn>
              </a:cxnLst>
              <a:rect l="f83" t="f86" r="f84" b="f85"/>
              <a:pathLst>
                <a:path w="1299438" h="624625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5"/>
                  </a:cubicBezTo>
                  <a:lnTo>
                    <a:pt x="f24" y="f5"/>
                  </a:lnTo>
                  <a:lnTo>
                    <a:pt x="f25" y="f26"/>
                  </a:lnTo>
                  <a:lnTo>
                    <a:pt x="f2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6" name="Freeform: Shape 1329">
              <a:extLst>
                <a:ext uri="{FF2B5EF4-FFF2-40B4-BE49-F238E27FC236}">
                  <a16:creationId xmlns:a16="http://schemas.microsoft.com/office/drawing/2014/main" id="{7B68A691-148C-EAB5-E8CC-0694895A69DB}"/>
                </a:ext>
              </a:extLst>
            </p:cNvPr>
            <p:cNvSpPr/>
            <p:nvPr/>
          </p:nvSpPr>
          <p:spPr>
            <a:xfrm>
              <a:off x="7783546" y="1291992"/>
              <a:ext cx="2407331" cy="11377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07334"/>
                <a:gd name="f7" fmla="val 1137796"/>
                <a:gd name="f8" fmla="val 2499"/>
                <a:gd name="f9" fmla="val 2407335"/>
                <a:gd name="f10" fmla="val 23241"/>
                <a:gd name="f11" fmla="val 7497"/>
                <a:gd name="f12" fmla="val 1115805"/>
                <a:gd name="f13" fmla="val 1624"/>
                <a:gd name="f14" fmla="val 1129300"/>
                <a:gd name="f15" fmla="+- 0 0 -90"/>
                <a:gd name="f16" fmla="*/ f3 1 2407334"/>
                <a:gd name="f17" fmla="*/ f4 1 113779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407334"/>
                <a:gd name="f26" fmla="*/ f22 1 1137796"/>
                <a:gd name="f27" fmla="*/ 2499 f23 1"/>
                <a:gd name="f28" fmla="*/ 1137796 f22 1"/>
                <a:gd name="f29" fmla="*/ 2407335 f23 1"/>
                <a:gd name="f30" fmla="*/ 23241 f22 1"/>
                <a:gd name="f31" fmla="*/ 7497 f22 1"/>
                <a:gd name="f32" fmla="*/ 0 f22 1"/>
                <a:gd name="f33" fmla="*/ 0 f23 1"/>
                <a:gd name="f34" fmla="*/ 1115805 f22 1"/>
                <a:gd name="f35" fmla="*/ 1624 f23 1"/>
                <a:gd name="f36" fmla="*/ 1129300 f22 1"/>
                <a:gd name="f37" fmla="+- f24 0 f1"/>
                <a:gd name="f38" fmla="*/ f27 1 2407334"/>
                <a:gd name="f39" fmla="*/ f28 1 1137796"/>
                <a:gd name="f40" fmla="*/ f29 1 2407334"/>
                <a:gd name="f41" fmla="*/ f30 1 1137796"/>
                <a:gd name="f42" fmla="*/ f31 1 1137796"/>
                <a:gd name="f43" fmla="*/ f32 1 1137796"/>
                <a:gd name="f44" fmla="*/ f33 1 2407334"/>
                <a:gd name="f45" fmla="*/ f34 1 1137796"/>
                <a:gd name="f46" fmla="*/ f35 1 2407334"/>
                <a:gd name="f47" fmla="*/ f36 1 1137796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6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7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68" y="f70"/>
                </a:cxn>
                <a:cxn ang="f37">
                  <a:pos x="f68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2407334" h="1137796">
                  <a:moveTo>
                    <a:pt x="f8" y="f7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9" y="f5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7" name="Freeform: Shape 1330">
              <a:extLst>
                <a:ext uri="{FF2B5EF4-FFF2-40B4-BE49-F238E27FC236}">
                  <a16:creationId xmlns:a16="http://schemas.microsoft.com/office/drawing/2014/main" id="{A89E751E-1011-E6A2-6A98-B0437874C9FB}"/>
                </a:ext>
              </a:extLst>
            </p:cNvPr>
            <p:cNvSpPr/>
            <p:nvPr/>
          </p:nvSpPr>
          <p:spPr>
            <a:xfrm>
              <a:off x="5441594" y="2689680"/>
              <a:ext cx="1737076" cy="8221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7081"/>
                <a:gd name="f7" fmla="val 822152"/>
                <a:gd name="f8" fmla="val 11577"/>
                <a:gd name="f9" fmla="val 821547"/>
                <a:gd name="f10" fmla="val 6579"/>
                <a:gd name="f11" fmla="val 812801"/>
                <a:gd name="f12" fmla="val 5954"/>
                <a:gd name="f13" fmla="val 811989"/>
                <a:gd name="f14" fmla="val 810864"/>
                <a:gd name="f15" fmla="val 810052"/>
                <a:gd name="f16" fmla="val 7127"/>
                <a:gd name="f17" fmla="val 809427"/>
                <a:gd name="f18" fmla="val 8075"/>
                <a:gd name="f19" fmla="val 809377"/>
                <a:gd name="f20" fmla="val 8696"/>
                <a:gd name="f21" fmla="val 809915"/>
                <a:gd name="f22" fmla="val 8743"/>
                <a:gd name="f23" fmla="val 809965"/>
                <a:gd name="f24" fmla="val 8787"/>
                <a:gd name="f25" fmla="val 810002"/>
                <a:gd name="f26" fmla="val 8828"/>
                <a:gd name="f27" fmla="val 14326"/>
                <a:gd name="f28" fmla="val 819673"/>
                <a:gd name="f29" fmla="val 18324"/>
                <a:gd name="f30" fmla="val 817799"/>
                <a:gd name="f31" fmla="val 1737082"/>
                <a:gd name="f32" fmla="val 21241"/>
                <a:gd name="f33" fmla="val 1735207"/>
                <a:gd name="f34" fmla="val 8746"/>
                <a:gd name="f35" fmla="val 1733958"/>
                <a:gd name="f36" fmla="val 4705"/>
                <a:gd name="f37" fmla="val 801306"/>
                <a:gd name="f38" fmla="val 3581"/>
                <a:gd name="f39" fmla="val 802180"/>
                <a:gd name="f40" fmla="val 2081"/>
                <a:gd name="f41" fmla="val 803805"/>
                <a:gd name="f42" fmla="val 957"/>
                <a:gd name="f43" fmla="val 805429"/>
                <a:gd name="f44" fmla="val 572"/>
                <a:gd name="f45" fmla="val 805916"/>
                <a:gd name="f46" fmla="val 275"/>
                <a:gd name="f47" fmla="val 806466"/>
                <a:gd name="f48" fmla="val 82"/>
                <a:gd name="f49" fmla="val 807053"/>
                <a:gd name="f50" fmla="val -27"/>
                <a:gd name="f51" fmla="val 807716"/>
                <a:gd name="f52" fmla="val 808390"/>
                <a:gd name="f53" fmla="val 809052"/>
                <a:gd name="f54" fmla="val 23"/>
                <a:gd name="f55" fmla="val 809715"/>
                <a:gd name="f56" fmla="val 810389"/>
                <a:gd name="f57" fmla="val 811052"/>
                <a:gd name="f58" fmla="val 811801"/>
                <a:gd name="f59" fmla="val 812426"/>
                <a:gd name="f60" fmla="val 813176"/>
                <a:gd name="f61" fmla="val 22"/>
                <a:gd name="f62" fmla="val 814051"/>
                <a:gd name="f63" fmla="val 814925"/>
                <a:gd name="f64" fmla="val 815800"/>
                <a:gd name="f65" fmla="val 1334"/>
                <a:gd name="f66" fmla="val 820398"/>
                <a:gd name="f67" fmla="val 6073"/>
                <a:gd name="f68" fmla="val 823097"/>
                <a:gd name="f69" fmla="val 10667"/>
                <a:gd name="f70" fmla="val 821847"/>
                <a:gd name="f71" fmla="val 10976"/>
                <a:gd name="f72" fmla="val 821772"/>
                <a:gd name="f73" fmla="val 11280"/>
                <a:gd name="f74" fmla="val 821660"/>
                <a:gd name="f75" fmla="+- 0 0 -90"/>
                <a:gd name="f76" fmla="*/ f3 1 1737081"/>
                <a:gd name="f77" fmla="*/ f4 1 822152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1737081"/>
                <a:gd name="f86" fmla="*/ f82 1 822152"/>
                <a:gd name="f87" fmla="*/ 11577 f83 1"/>
                <a:gd name="f88" fmla="*/ 821547 f82 1"/>
                <a:gd name="f89" fmla="*/ 6579 f83 1"/>
                <a:gd name="f90" fmla="*/ 812801 f82 1"/>
                <a:gd name="f91" fmla="*/ 810052 f82 1"/>
                <a:gd name="f92" fmla="*/ 8696 f83 1"/>
                <a:gd name="f93" fmla="*/ 809915 f82 1"/>
                <a:gd name="f94" fmla="*/ 8828 f83 1"/>
                <a:gd name="f95" fmla="*/ 14326 f83 1"/>
                <a:gd name="f96" fmla="*/ 819673 f82 1"/>
                <a:gd name="f97" fmla="*/ 18324 f83 1"/>
                <a:gd name="f98" fmla="*/ 817799 f82 1"/>
                <a:gd name="f99" fmla="*/ 1737082 f83 1"/>
                <a:gd name="f100" fmla="*/ 21241 f82 1"/>
                <a:gd name="f101" fmla="*/ 1735207 f83 1"/>
                <a:gd name="f102" fmla="*/ 8746 f82 1"/>
                <a:gd name="f103" fmla="*/ 1733958 f83 1"/>
                <a:gd name="f104" fmla="*/ 0 f82 1"/>
                <a:gd name="f105" fmla="*/ 4705 f83 1"/>
                <a:gd name="f106" fmla="*/ 801306 f82 1"/>
                <a:gd name="f107" fmla="*/ 3581 f83 1"/>
                <a:gd name="f108" fmla="*/ 802180 f82 1"/>
                <a:gd name="f109" fmla="*/ 2081 f83 1"/>
                <a:gd name="f110" fmla="*/ 803805 f82 1"/>
                <a:gd name="f111" fmla="*/ 957 f83 1"/>
                <a:gd name="f112" fmla="*/ 805429 f82 1"/>
                <a:gd name="f113" fmla="*/ 82 f83 1"/>
                <a:gd name="f114" fmla="*/ 807053 f82 1"/>
                <a:gd name="f115" fmla="*/ 809052 f82 1"/>
                <a:gd name="f116" fmla="*/ 811052 f82 1"/>
                <a:gd name="f117" fmla="*/ 813176 f82 1"/>
                <a:gd name="f118" fmla="*/ 815800 f82 1"/>
                <a:gd name="f119" fmla="*/ 10667 f83 1"/>
                <a:gd name="f120" fmla="*/ 821847 f82 1"/>
                <a:gd name="f121" fmla="+- f84 0 f1"/>
                <a:gd name="f122" fmla="*/ f87 1 1737081"/>
                <a:gd name="f123" fmla="*/ f88 1 822152"/>
                <a:gd name="f124" fmla="*/ f89 1 1737081"/>
                <a:gd name="f125" fmla="*/ f90 1 822152"/>
                <a:gd name="f126" fmla="*/ f91 1 822152"/>
                <a:gd name="f127" fmla="*/ f92 1 1737081"/>
                <a:gd name="f128" fmla="*/ f93 1 822152"/>
                <a:gd name="f129" fmla="*/ f94 1 1737081"/>
                <a:gd name="f130" fmla="*/ f95 1 1737081"/>
                <a:gd name="f131" fmla="*/ f96 1 822152"/>
                <a:gd name="f132" fmla="*/ f97 1 1737081"/>
                <a:gd name="f133" fmla="*/ f98 1 822152"/>
                <a:gd name="f134" fmla="*/ f99 1 1737081"/>
                <a:gd name="f135" fmla="*/ f100 1 822152"/>
                <a:gd name="f136" fmla="*/ f101 1 1737081"/>
                <a:gd name="f137" fmla="*/ f102 1 822152"/>
                <a:gd name="f138" fmla="*/ f103 1 1737081"/>
                <a:gd name="f139" fmla="*/ f104 1 822152"/>
                <a:gd name="f140" fmla="*/ f105 1 1737081"/>
                <a:gd name="f141" fmla="*/ f106 1 822152"/>
                <a:gd name="f142" fmla="*/ f107 1 1737081"/>
                <a:gd name="f143" fmla="*/ f108 1 822152"/>
                <a:gd name="f144" fmla="*/ f109 1 1737081"/>
                <a:gd name="f145" fmla="*/ f110 1 822152"/>
                <a:gd name="f146" fmla="*/ f111 1 1737081"/>
                <a:gd name="f147" fmla="*/ f112 1 822152"/>
                <a:gd name="f148" fmla="*/ f113 1 1737081"/>
                <a:gd name="f149" fmla="*/ f114 1 822152"/>
                <a:gd name="f150" fmla="*/ f115 1 822152"/>
                <a:gd name="f151" fmla="*/ f116 1 822152"/>
                <a:gd name="f152" fmla="*/ f117 1 822152"/>
                <a:gd name="f153" fmla="*/ f118 1 822152"/>
                <a:gd name="f154" fmla="*/ f119 1 1737081"/>
                <a:gd name="f155" fmla="*/ f120 1 822152"/>
                <a:gd name="f156" fmla="*/ f78 1 f85"/>
                <a:gd name="f157" fmla="*/ f79 1 f85"/>
                <a:gd name="f158" fmla="*/ f78 1 f86"/>
                <a:gd name="f159" fmla="*/ f80 1 f86"/>
                <a:gd name="f160" fmla="*/ f122 1 f85"/>
                <a:gd name="f161" fmla="*/ f123 1 f86"/>
                <a:gd name="f162" fmla="*/ f124 1 f85"/>
                <a:gd name="f163" fmla="*/ f125 1 f86"/>
                <a:gd name="f164" fmla="*/ f126 1 f86"/>
                <a:gd name="f165" fmla="*/ f127 1 f85"/>
                <a:gd name="f166" fmla="*/ f128 1 f86"/>
                <a:gd name="f167" fmla="*/ f129 1 f85"/>
                <a:gd name="f168" fmla="*/ f130 1 f85"/>
                <a:gd name="f169" fmla="*/ f131 1 f86"/>
                <a:gd name="f170" fmla="*/ f132 1 f85"/>
                <a:gd name="f171" fmla="*/ f133 1 f86"/>
                <a:gd name="f172" fmla="*/ f134 1 f85"/>
                <a:gd name="f173" fmla="*/ f135 1 f86"/>
                <a:gd name="f174" fmla="*/ f136 1 f85"/>
                <a:gd name="f175" fmla="*/ f137 1 f86"/>
                <a:gd name="f176" fmla="*/ f138 1 f85"/>
                <a:gd name="f177" fmla="*/ f139 1 f86"/>
                <a:gd name="f178" fmla="*/ f140 1 f85"/>
                <a:gd name="f179" fmla="*/ f141 1 f86"/>
                <a:gd name="f180" fmla="*/ f142 1 f85"/>
                <a:gd name="f181" fmla="*/ f143 1 f86"/>
                <a:gd name="f182" fmla="*/ f144 1 f85"/>
                <a:gd name="f183" fmla="*/ f145 1 f86"/>
                <a:gd name="f184" fmla="*/ f146 1 f85"/>
                <a:gd name="f185" fmla="*/ f147 1 f86"/>
                <a:gd name="f186" fmla="*/ f148 1 f85"/>
                <a:gd name="f187" fmla="*/ f149 1 f86"/>
                <a:gd name="f188" fmla="*/ f150 1 f86"/>
                <a:gd name="f189" fmla="*/ f151 1 f86"/>
                <a:gd name="f190" fmla="*/ f152 1 f86"/>
                <a:gd name="f191" fmla="*/ f153 1 f86"/>
                <a:gd name="f192" fmla="*/ f154 1 f85"/>
                <a:gd name="f193" fmla="*/ f155 1 f86"/>
                <a:gd name="f194" fmla="*/ f156 f76 1"/>
                <a:gd name="f195" fmla="*/ f157 f76 1"/>
                <a:gd name="f196" fmla="*/ f159 f77 1"/>
                <a:gd name="f197" fmla="*/ f158 f77 1"/>
                <a:gd name="f198" fmla="*/ f160 f76 1"/>
                <a:gd name="f199" fmla="*/ f161 f77 1"/>
                <a:gd name="f200" fmla="*/ f162 f76 1"/>
                <a:gd name="f201" fmla="*/ f163 f77 1"/>
                <a:gd name="f202" fmla="*/ f164 f77 1"/>
                <a:gd name="f203" fmla="*/ f165 f76 1"/>
                <a:gd name="f204" fmla="*/ f166 f77 1"/>
                <a:gd name="f205" fmla="*/ f167 f76 1"/>
                <a:gd name="f206" fmla="*/ f168 f76 1"/>
                <a:gd name="f207" fmla="*/ f169 f77 1"/>
                <a:gd name="f208" fmla="*/ f170 f76 1"/>
                <a:gd name="f209" fmla="*/ f171 f77 1"/>
                <a:gd name="f210" fmla="*/ f172 f76 1"/>
                <a:gd name="f211" fmla="*/ f173 f77 1"/>
                <a:gd name="f212" fmla="*/ f174 f76 1"/>
                <a:gd name="f213" fmla="*/ f175 f77 1"/>
                <a:gd name="f214" fmla="*/ f176 f76 1"/>
                <a:gd name="f215" fmla="*/ f177 f77 1"/>
                <a:gd name="f216" fmla="*/ f178 f76 1"/>
                <a:gd name="f217" fmla="*/ f179 f77 1"/>
                <a:gd name="f218" fmla="*/ f180 f76 1"/>
                <a:gd name="f219" fmla="*/ f181 f77 1"/>
                <a:gd name="f220" fmla="*/ f182 f76 1"/>
                <a:gd name="f221" fmla="*/ f183 f77 1"/>
                <a:gd name="f222" fmla="*/ f184 f76 1"/>
                <a:gd name="f223" fmla="*/ f185 f77 1"/>
                <a:gd name="f224" fmla="*/ f186 f76 1"/>
                <a:gd name="f225" fmla="*/ f187 f77 1"/>
                <a:gd name="f226" fmla="*/ f188 f77 1"/>
                <a:gd name="f227" fmla="*/ f189 f77 1"/>
                <a:gd name="f228" fmla="*/ f190 f77 1"/>
                <a:gd name="f229" fmla="*/ f191 f77 1"/>
                <a:gd name="f230" fmla="*/ f192 f76 1"/>
                <a:gd name="f231" fmla="*/ f193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1">
                  <a:pos x="f198" y="f199"/>
                </a:cxn>
                <a:cxn ang="f121">
                  <a:pos x="f198" y="f199"/>
                </a:cxn>
                <a:cxn ang="f121">
                  <a:pos x="f200" y="f201"/>
                </a:cxn>
                <a:cxn ang="f121">
                  <a:pos x="f200" y="f202"/>
                </a:cxn>
                <a:cxn ang="f121">
                  <a:pos x="f203" y="f204"/>
                </a:cxn>
                <a:cxn ang="f121">
                  <a:pos x="f205" y="f202"/>
                </a:cxn>
                <a:cxn ang="f121">
                  <a:pos x="f206" y="f207"/>
                </a:cxn>
                <a:cxn ang="f121">
                  <a:pos x="f208" y="f209"/>
                </a:cxn>
                <a:cxn ang="f121">
                  <a:pos x="f210" y="f211"/>
                </a:cxn>
                <a:cxn ang="f121">
                  <a:pos x="f212" y="f213"/>
                </a:cxn>
                <a:cxn ang="f121">
                  <a:pos x="f214" y="f215"/>
                </a:cxn>
                <a:cxn ang="f121">
                  <a:pos x="f216" y="f217"/>
                </a:cxn>
                <a:cxn ang="f121">
                  <a:pos x="f218" y="f219"/>
                </a:cxn>
                <a:cxn ang="f121">
                  <a:pos x="f220" y="f221"/>
                </a:cxn>
                <a:cxn ang="f121">
                  <a:pos x="f222" y="f223"/>
                </a:cxn>
                <a:cxn ang="f121">
                  <a:pos x="f224" y="f225"/>
                </a:cxn>
                <a:cxn ang="f121">
                  <a:pos x="f224" y="f226"/>
                </a:cxn>
                <a:cxn ang="f121">
                  <a:pos x="f224" y="f227"/>
                </a:cxn>
                <a:cxn ang="f121">
                  <a:pos x="f224" y="f228"/>
                </a:cxn>
                <a:cxn ang="f121">
                  <a:pos x="f224" y="f229"/>
                </a:cxn>
                <a:cxn ang="f121">
                  <a:pos x="f230" y="f231"/>
                </a:cxn>
                <a:cxn ang="f121">
                  <a:pos x="f198" y="f199"/>
                </a:cxn>
              </a:cxnLst>
              <a:rect l="f194" t="f197" r="f195" b="f196"/>
              <a:pathLst>
                <a:path w="1737081" h="822152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15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5"/>
                  </a:lnTo>
                  <a:lnTo>
                    <a:pt x="f36" y="f37"/>
                  </a:lnTo>
                  <a:lnTo>
                    <a:pt x="f38" y="f39"/>
                  </a:ln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0" y="f52"/>
                    <a:pt x="f48" y="f53"/>
                  </a:cubicBezTo>
                  <a:cubicBezTo>
                    <a:pt x="f54" y="f55"/>
                    <a:pt x="f54" y="f56"/>
                    <a:pt x="f48" y="f57"/>
                  </a:cubicBezTo>
                  <a:cubicBezTo>
                    <a:pt x="f48" y="f58"/>
                    <a:pt x="f48" y="f59"/>
                    <a:pt x="f48" y="f60"/>
                  </a:cubicBezTo>
                  <a:cubicBezTo>
                    <a:pt x="f61" y="f62"/>
                    <a:pt x="f61" y="f63"/>
                    <a:pt x="f48" y="f64"/>
                  </a:cubicBezTo>
                  <a:cubicBezTo>
                    <a:pt x="f65" y="f66"/>
                    <a:pt x="f67" y="f68"/>
                    <a:pt x="f69" y="f70"/>
                  </a:cubicBez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8" name="Freeform: Shape 1331">
              <a:extLst>
                <a:ext uri="{FF2B5EF4-FFF2-40B4-BE49-F238E27FC236}">
                  <a16:creationId xmlns:a16="http://schemas.microsoft.com/office/drawing/2014/main" id="{0B7F740F-6F28-3A1B-1DC8-55BB26B9024B}"/>
                </a:ext>
              </a:extLst>
            </p:cNvPr>
            <p:cNvSpPr/>
            <p:nvPr/>
          </p:nvSpPr>
          <p:spPr>
            <a:xfrm>
              <a:off x="5448205" y="3499856"/>
              <a:ext cx="421913" cy="7344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1911"/>
                <a:gd name="f7" fmla="val 734464"/>
                <a:gd name="f8" fmla="val 420787"/>
                <a:gd name="f9" fmla="val 733215"/>
                <a:gd name="f10" fmla="val 420728"/>
                <a:gd name="f11" fmla="val 733015"/>
                <a:gd name="f12" fmla="val 732790"/>
                <a:gd name="f13" fmla="val 732591"/>
                <a:gd name="f14" fmla="val 731841"/>
                <a:gd name="f15" fmla="val 421912"/>
                <a:gd name="f16" fmla="val 731216"/>
                <a:gd name="f17" fmla="val 15587"/>
                <a:gd name="f18" fmla="val 22624"/>
                <a:gd name="f19" fmla="val 8215"/>
                <a:gd name="f20" fmla="val 10129"/>
                <a:gd name="f21" fmla="val 2718"/>
                <a:gd name="f22" fmla="val 507"/>
                <a:gd name="f23" fmla="val 2170"/>
                <a:gd name="f24" fmla="val -117"/>
                <a:gd name="f25" fmla="val 1223"/>
                <a:gd name="f26" fmla="val -167"/>
                <a:gd name="f27" fmla="val 602"/>
                <a:gd name="f28" fmla="val 370"/>
                <a:gd name="f29" fmla="val 555"/>
                <a:gd name="f30" fmla="val 420"/>
                <a:gd name="f31" fmla="val 510"/>
                <a:gd name="f32" fmla="val 457"/>
                <a:gd name="f33" fmla="val 469"/>
                <a:gd name="f34" fmla="val -156"/>
                <a:gd name="f35" fmla="val 1320"/>
                <a:gd name="f36" fmla="val 2444"/>
                <a:gd name="f37" fmla="val 3256"/>
                <a:gd name="f38" fmla="val 5467"/>
                <a:gd name="f39" fmla="val 12003"/>
                <a:gd name="f40" fmla="val 18586"/>
                <a:gd name="f41" fmla="val 34744"/>
                <a:gd name="f42" fmla="val 421287"/>
                <a:gd name="f43" fmla="val 734465"/>
                <a:gd name="f44" fmla="+- 0 0 -90"/>
                <a:gd name="f45" fmla="*/ f3 1 421911"/>
                <a:gd name="f46" fmla="*/ f4 1 734464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421911"/>
                <a:gd name="f55" fmla="*/ f51 1 734464"/>
                <a:gd name="f56" fmla="*/ 420787 f52 1"/>
                <a:gd name="f57" fmla="*/ 733215 f51 1"/>
                <a:gd name="f58" fmla="*/ 732591 f51 1"/>
                <a:gd name="f59" fmla="*/ 731841 f51 1"/>
                <a:gd name="f60" fmla="*/ 421912 f52 1"/>
                <a:gd name="f61" fmla="*/ 731216 f51 1"/>
                <a:gd name="f62" fmla="*/ 15587 f52 1"/>
                <a:gd name="f63" fmla="*/ 22624 f51 1"/>
                <a:gd name="f64" fmla="*/ 8215 f52 1"/>
                <a:gd name="f65" fmla="*/ 10129 f51 1"/>
                <a:gd name="f66" fmla="*/ 2718 f52 1"/>
                <a:gd name="f67" fmla="*/ 507 f51 1"/>
                <a:gd name="f68" fmla="*/ 602 f52 1"/>
                <a:gd name="f69" fmla="*/ 370 f51 1"/>
                <a:gd name="f70" fmla="*/ 469 f52 1"/>
                <a:gd name="f71" fmla="*/ 3256 f51 1"/>
                <a:gd name="f72" fmla="*/ 5467 f52 1"/>
                <a:gd name="f73" fmla="*/ 12003 f51 1"/>
                <a:gd name="f74" fmla="*/ 18586 f52 1"/>
                <a:gd name="f75" fmla="*/ 34744 f51 1"/>
                <a:gd name="f76" fmla="*/ 421287 f52 1"/>
                <a:gd name="f77" fmla="*/ 734465 f51 1"/>
                <a:gd name="f78" fmla="+- f53 0 f1"/>
                <a:gd name="f79" fmla="*/ f56 1 421911"/>
                <a:gd name="f80" fmla="*/ f57 1 734464"/>
                <a:gd name="f81" fmla="*/ f58 1 734464"/>
                <a:gd name="f82" fmla="*/ f59 1 734464"/>
                <a:gd name="f83" fmla="*/ f60 1 421911"/>
                <a:gd name="f84" fmla="*/ f61 1 734464"/>
                <a:gd name="f85" fmla="*/ f62 1 421911"/>
                <a:gd name="f86" fmla="*/ f63 1 734464"/>
                <a:gd name="f87" fmla="*/ f64 1 421911"/>
                <a:gd name="f88" fmla="*/ f65 1 734464"/>
                <a:gd name="f89" fmla="*/ f66 1 421911"/>
                <a:gd name="f90" fmla="*/ f67 1 734464"/>
                <a:gd name="f91" fmla="*/ f68 1 421911"/>
                <a:gd name="f92" fmla="*/ f69 1 734464"/>
                <a:gd name="f93" fmla="*/ f70 1 421911"/>
                <a:gd name="f94" fmla="*/ f71 1 734464"/>
                <a:gd name="f95" fmla="*/ f72 1 421911"/>
                <a:gd name="f96" fmla="*/ f73 1 734464"/>
                <a:gd name="f97" fmla="*/ f74 1 421911"/>
                <a:gd name="f98" fmla="*/ f75 1 734464"/>
                <a:gd name="f99" fmla="*/ f76 1 421911"/>
                <a:gd name="f100" fmla="*/ f77 1 734464"/>
                <a:gd name="f101" fmla="*/ f47 1 f54"/>
                <a:gd name="f102" fmla="*/ f48 1 f54"/>
                <a:gd name="f103" fmla="*/ f47 1 f55"/>
                <a:gd name="f104" fmla="*/ f49 1 f55"/>
                <a:gd name="f105" fmla="*/ f79 1 f54"/>
                <a:gd name="f106" fmla="*/ f80 1 f55"/>
                <a:gd name="f107" fmla="*/ f81 1 f55"/>
                <a:gd name="f108" fmla="*/ f82 1 f55"/>
                <a:gd name="f109" fmla="*/ f83 1 f54"/>
                <a:gd name="f110" fmla="*/ f84 1 f55"/>
                <a:gd name="f111" fmla="*/ f85 1 f54"/>
                <a:gd name="f112" fmla="*/ f86 1 f55"/>
                <a:gd name="f113" fmla="*/ f87 1 f54"/>
                <a:gd name="f114" fmla="*/ f88 1 f55"/>
                <a:gd name="f115" fmla="*/ f89 1 f54"/>
                <a:gd name="f116" fmla="*/ f90 1 f55"/>
                <a:gd name="f117" fmla="*/ f91 1 f54"/>
                <a:gd name="f118" fmla="*/ f92 1 f55"/>
                <a:gd name="f119" fmla="*/ f93 1 f54"/>
                <a:gd name="f120" fmla="*/ f94 1 f55"/>
                <a:gd name="f121" fmla="*/ f95 1 f54"/>
                <a:gd name="f122" fmla="*/ f96 1 f55"/>
                <a:gd name="f123" fmla="*/ f97 1 f54"/>
                <a:gd name="f124" fmla="*/ f98 1 f55"/>
                <a:gd name="f125" fmla="*/ f99 1 f54"/>
                <a:gd name="f126" fmla="*/ f100 1 f55"/>
                <a:gd name="f127" fmla="*/ f101 f45 1"/>
                <a:gd name="f128" fmla="*/ f102 f45 1"/>
                <a:gd name="f129" fmla="*/ f104 f46 1"/>
                <a:gd name="f130" fmla="*/ f103 f46 1"/>
                <a:gd name="f131" fmla="*/ f105 f45 1"/>
                <a:gd name="f132" fmla="*/ f106 f46 1"/>
                <a:gd name="f133" fmla="*/ f107 f46 1"/>
                <a:gd name="f134" fmla="*/ f108 f46 1"/>
                <a:gd name="f135" fmla="*/ f109 f45 1"/>
                <a:gd name="f136" fmla="*/ f110 f46 1"/>
                <a:gd name="f137" fmla="*/ f111 f45 1"/>
                <a:gd name="f138" fmla="*/ f112 f46 1"/>
                <a:gd name="f139" fmla="*/ f113 f45 1"/>
                <a:gd name="f140" fmla="*/ f114 f46 1"/>
                <a:gd name="f141" fmla="*/ f115 f45 1"/>
                <a:gd name="f142" fmla="*/ f116 f46 1"/>
                <a:gd name="f143" fmla="*/ f117 f45 1"/>
                <a:gd name="f144" fmla="*/ f118 f46 1"/>
                <a:gd name="f145" fmla="*/ f119 f45 1"/>
                <a:gd name="f146" fmla="*/ f120 f46 1"/>
                <a:gd name="f147" fmla="*/ f121 f45 1"/>
                <a:gd name="f148" fmla="*/ f122 f46 1"/>
                <a:gd name="f149" fmla="*/ f123 f45 1"/>
                <a:gd name="f150" fmla="*/ f124 f46 1"/>
                <a:gd name="f151" fmla="*/ f125 f45 1"/>
                <a:gd name="f152" fmla="*/ f126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31" y="f132"/>
                </a:cxn>
                <a:cxn ang="f78">
                  <a:pos x="f131" y="f133"/>
                </a:cxn>
                <a:cxn ang="f78">
                  <a:pos x="f131" y="f134"/>
                </a:cxn>
                <a:cxn ang="f78">
                  <a:pos x="f131" y="f134"/>
                </a:cxn>
                <a:cxn ang="f78">
                  <a:pos x="f131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41" y="f142"/>
                </a:cxn>
                <a:cxn ang="f78">
                  <a:pos x="f143" y="f144"/>
                </a:cxn>
                <a:cxn ang="f78">
                  <a:pos x="f145" y="f142"/>
                </a:cxn>
                <a:cxn ang="f78">
                  <a:pos x="f145" y="f146"/>
                </a:cxn>
                <a:cxn ang="f78">
                  <a:pos x="f147" y="f148"/>
                </a:cxn>
                <a:cxn ang="f78">
                  <a:pos x="f149" y="f150"/>
                </a:cxn>
                <a:cxn ang="f78">
                  <a:pos x="f151" y="f152"/>
                </a:cxn>
              </a:cxnLst>
              <a:rect l="f127" t="f130" r="f128" b="f129"/>
              <a:pathLst>
                <a:path w="421911" h="73446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3"/>
                    <a:pt x="f8" y="f14"/>
                  </a:cubicBezTo>
                  <a:lnTo>
                    <a:pt x="f8" y="f14"/>
                  </a:lnTo>
                  <a:cubicBezTo>
                    <a:pt x="f8" y="f14"/>
                    <a:pt x="f8" y="f14"/>
                    <a:pt x="f8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22"/>
                  </a:cubicBezTo>
                  <a:cubicBezTo>
                    <a:pt x="f34" y="f35"/>
                    <a:pt x="f34" y="f36"/>
                    <a:pt x="f33" y="f37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42" y="f4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9" name="Freeform: Shape 1332">
              <a:extLst>
                <a:ext uri="{FF2B5EF4-FFF2-40B4-BE49-F238E27FC236}">
                  <a16:creationId xmlns:a16="http://schemas.microsoft.com/office/drawing/2014/main" id="{F9B648A7-3FFD-73C5-C53B-48648C85B478}"/>
                </a:ext>
              </a:extLst>
            </p:cNvPr>
            <p:cNvSpPr/>
            <p:nvPr/>
          </p:nvSpPr>
          <p:spPr>
            <a:xfrm>
              <a:off x="5714131" y="3515200"/>
              <a:ext cx="373889" cy="618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3890"/>
                <a:gd name="f7" fmla="val 618028"/>
                <a:gd name="f8" fmla="val 363770"/>
                <a:gd name="f9" fmla="val 605034"/>
                <a:gd name="f10" fmla="val 368217"/>
                <a:gd name="f11" fmla="val 603922"/>
                <a:gd name="f12" fmla="val 372728"/>
                <a:gd name="f13" fmla="val 606596"/>
                <a:gd name="f14" fmla="val 373891"/>
                <a:gd name="f15" fmla="val 611032"/>
                <a:gd name="f16" fmla="val 373266"/>
                <a:gd name="f17" fmla="val 609157"/>
                <a:gd name="f18" fmla="val 18544"/>
                <a:gd name="f19" fmla="val 8397"/>
                <a:gd name="f20" fmla="val 9548"/>
                <a:gd name="f21" fmla="val 12520"/>
                <a:gd name="f22" fmla="val 8779"/>
                <a:gd name="f23" fmla="val 12820"/>
                <a:gd name="f24" fmla="val 7906"/>
                <a:gd name="f25" fmla="val 12445"/>
                <a:gd name="f26" fmla="val 7602"/>
                <a:gd name="f27" fmla="val 11683"/>
                <a:gd name="f28" fmla="val 7582"/>
                <a:gd name="f29" fmla="val 11633"/>
                <a:gd name="f30" fmla="val 7564"/>
                <a:gd name="f31" fmla="val 11571"/>
                <a:gd name="f32" fmla="val 7549"/>
                <a:gd name="f33" fmla="val 11521"/>
                <a:gd name="f34" fmla="val 7168"/>
                <a:gd name="f35" fmla="val 10584"/>
                <a:gd name="f36" fmla="val 7543"/>
                <a:gd name="f37" fmla="val 9509"/>
                <a:gd name="f38" fmla="val 8424"/>
                <a:gd name="f39" fmla="val 9022"/>
                <a:gd name="f40" fmla="val 16670"/>
                <a:gd name="f41" fmla="val 5148"/>
                <a:gd name="f42" fmla="val 4524"/>
                <a:gd name="f43" fmla="val 14681"/>
                <a:gd name="f44" fmla="val 500"/>
                <a:gd name="f45" fmla="val 9809"/>
                <a:gd name="f46" fmla="val -1149"/>
                <a:gd name="f47" fmla="val 5790"/>
                <a:gd name="f48" fmla="val 850"/>
                <a:gd name="f49" fmla="val 5211"/>
                <a:gd name="f50" fmla="val 1137"/>
                <a:gd name="f51" fmla="val 4670"/>
                <a:gd name="f52" fmla="val 1487"/>
                <a:gd name="f53" fmla="val 4176"/>
                <a:gd name="f54" fmla="val 1899"/>
                <a:gd name="f55" fmla="val -98"/>
                <a:gd name="f56" fmla="val 5711"/>
                <a:gd name="f57" fmla="val -1231"/>
                <a:gd name="f58" fmla="val 11945"/>
                <a:gd name="f59" fmla="val 1427"/>
                <a:gd name="f60" fmla="val 17019"/>
                <a:gd name="f61" fmla="val 355774"/>
                <a:gd name="f62" fmla="val 618029"/>
                <a:gd name="f63" fmla="val 356523"/>
                <a:gd name="f64" fmla="val 355196"/>
                <a:gd name="f65" fmla="val 612469"/>
                <a:gd name="f66" fmla="val 358346"/>
                <a:gd name="f67" fmla="val 606821"/>
                <a:gd name="f68" fmla="+- 0 0 -90"/>
                <a:gd name="f69" fmla="*/ f3 1 373890"/>
                <a:gd name="f70" fmla="*/ f4 1 618028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373890"/>
                <a:gd name="f79" fmla="*/ f75 1 618028"/>
                <a:gd name="f80" fmla="*/ 363770 f76 1"/>
                <a:gd name="f81" fmla="*/ 605034 f75 1"/>
                <a:gd name="f82" fmla="*/ 373891 f76 1"/>
                <a:gd name="f83" fmla="*/ 611032 f75 1"/>
                <a:gd name="f84" fmla="*/ 373266 f76 1"/>
                <a:gd name="f85" fmla="*/ 609157 f75 1"/>
                <a:gd name="f86" fmla="*/ 18544 f76 1"/>
                <a:gd name="f87" fmla="*/ 8397 f75 1"/>
                <a:gd name="f88" fmla="*/ 9548 f76 1"/>
                <a:gd name="f89" fmla="*/ 12520 f75 1"/>
                <a:gd name="f90" fmla="*/ 7602 f76 1"/>
                <a:gd name="f91" fmla="*/ 11683 f75 1"/>
                <a:gd name="f92" fmla="*/ 7549 f76 1"/>
                <a:gd name="f93" fmla="*/ 11521 f75 1"/>
                <a:gd name="f94" fmla="*/ 8424 f76 1"/>
                <a:gd name="f95" fmla="*/ 9022 f75 1"/>
                <a:gd name="f96" fmla="*/ 16670 f76 1"/>
                <a:gd name="f97" fmla="*/ 5148 f75 1"/>
                <a:gd name="f98" fmla="*/ 4524 f75 1"/>
                <a:gd name="f99" fmla="*/ 5790 f76 1"/>
                <a:gd name="f100" fmla="*/ 850 f75 1"/>
                <a:gd name="f101" fmla="*/ 4176 f76 1"/>
                <a:gd name="f102" fmla="*/ 1899 f75 1"/>
                <a:gd name="f103" fmla="*/ 1427 f76 1"/>
                <a:gd name="f104" fmla="*/ 17019 f75 1"/>
                <a:gd name="f105" fmla="*/ 355774 f76 1"/>
                <a:gd name="f106" fmla="*/ 618029 f75 1"/>
                <a:gd name="f107" fmla="*/ 356523 f76 1"/>
                <a:gd name="f108" fmla="+- f77 0 f1"/>
                <a:gd name="f109" fmla="*/ f80 1 373890"/>
                <a:gd name="f110" fmla="*/ f81 1 618028"/>
                <a:gd name="f111" fmla="*/ f82 1 373890"/>
                <a:gd name="f112" fmla="*/ f83 1 618028"/>
                <a:gd name="f113" fmla="*/ f84 1 373890"/>
                <a:gd name="f114" fmla="*/ f85 1 618028"/>
                <a:gd name="f115" fmla="*/ f86 1 373890"/>
                <a:gd name="f116" fmla="*/ f87 1 618028"/>
                <a:gd name="f117" fmla="*/ f88 1 373890"/>
                <a:gd name="f118" fmla="*/ f89 1 618028"/>
                <a:gd name="f119" fmla="*/ f90 1 373890"/>
                <a:gd name="f120" fmla="*/ f91 1 618028"/>
                <a:gd name="f121" fmla="*/ f92 1 373890"/>
                <a:gd name="f122" fmla="*/ f93 1 618028"/>
                <a:gd name="f123" fmla="*/ f94 1 373890"/>
                <a:gd name="f124" fmla="*/ f95 1 618028"/>
                <a:gd name="f125" fmla="*/ f96 1 373890"/>
                <a:gd name="f126" fmla="*/ f97 1 618028"/>
                <a:gd name="f127" fmla="*/ f98 1 618028"/>
                <a:gd name="f128" fmla="*/ f99 1 373890"/>
                <a:gd name="f129" fmla="*/ f100 1 618028"/>
                <a:gd name="f130" fmla="*/ f101 1 373890"/>
                <a:gd name="f131" fmla="*/ f102 1 618028"/>
                <a:gd name="f132" fmla="*/ f103 1 373890"/>
                <a:gd name="f133" fmla="*/ f104 1 618028"/>
                <a:gd name="f134" fmla="*/ f105 1 373890"/>
                <a:gd name="f135" fmla="*/ f106 1 618028"/>
                <a:gd name="f136" fmla="*/ f107 1 373890"/>
                <a:gd name="f137" fmla="*/ f71 1 f78"/>
                <a:gd name="f138" fmla="*/ f72 1 f78"/>
                <a:gd name="f139" fmla="*/ f71 1 f79"/>
                <a:gd name="f140" fmla="*/ f73 1 f79"/>
                <a:gd name="f141" fmla="*/ f109 1 f78"/>
                <a:gd name="f142" fmla="*/ f110 1 f79"/>
                <a:gd name="f143" fmla="*/ f111 1 f78"/>
                <a:gd name="f144" fmla="*/ f112 1 f79"/>
                <a:gd name="f145" fmla="*/ f113 1 f78"/>
                <a:gd name="f146" fmla="*/ f114 1 f79"/>
                <a:gd name="f147" fmla="*/ f115 1 f78"/>
                <a:gd name="f148" fmla="*/ f116 1 f79"/>
                <a:gd name="f149" fmla="*/ f117 1 f78"/>
                <a:gd name="f150" fmla="*/ f118 1 f79"/>
                <a:gd name="f151" fmla="*/ f119 1 f78"/>
                <a:gd name="f152" fmla="*/ f120 1 f79"/>
                <a:gd name="f153" fmla="*/ f121 1 f78"/>
                <a:gd name="f154" fmla="*/ f122 1 f79"/>
                <a:gd name="f155" fmla="*/ f123 1 f78"/>
                <a:gd name="f156" fmla="*/ f124 1 f79"/>
                <a:gd name="f157" fmla="*/ f125 1 f78"/>
                <a:gd name="f158" fmla="*/ f126 1 f79"/>
                <a:gd name="f159" fmla="*/ f127 1 f79"/>
                <a:gd name="f160" fmla="*/ f128 1 f78"/>
                <a:gd name="f161" fmla="*/ f129 1 f79"/>
                <a:gd name="f162" fmla="*/ f130 1 f78"/>
                <a:gd name="f163" fmla="*/ f131 1 f79"/>
                <a:gd name="f164" fmla="*/ f132 1 f78"/>
                <a:gd name="f165" fmla="*/ f133 1 f79"/>
                <a:gd name="f166" fmla="*/ f134 1 f78"/>
                <a:gd name="f167" fmla="*/ f135 1 f79"/>
                <a:gd name="f168" fmla="*/ f136 1 f78"/>
                <a:gd name="f169" fmla="*/ f137 f69 1"/>
                <a:gd name="f170" fmla="*/ f138 f69 1"/>
                <a:gd name="f171" fmla="*/ f140 f70 1"/>
                <a:gd name="f172" fmla="*/ f139 f70 1"/>
                <a:gd name="f173" fmla="*/ f141 f69 1"/>
                <a:gd name="f174" fmla="*/ f142 f70 1"/>
                <a:gd name="f175" fmla="*/ f143 f69 1"/>
                <a:gd name="f176" fmla="*/ f144 f70 1"/>
                <a:gd name="f177" fmla="*/ f145 f69 1"/>
                <a:gd name="f178" fmla="*/ f146 f70 1"/>
                <a:gd name="f179" fmla="*/ f147 f69 1"/>
                <a:gd name="f180" fmla="*/ f148 f70 1"/>
                <a:gd name="f181" fmla="*/ f149 f69 1"/>
                <a:gd name="f182" fmla="*/ f150 f70 1"/>
                <a:gd name="f183" fmla="*/ f151 f69 1"/>
                <a:gd name="f184" fmla="*/ f152 f70 1"/>
                <a:gd name="f185" fmla="*/ f153 f69 1"/>
                <a:gd name="f186" fmla="*/ f154 f70 1"/>
                <a:gd name="f187" fmla="*/ f155 f69 1"/>
                <a:gd name="f188" fmla="*/ f156 f70 1"/>
                <a:gd name="f189" fmla="*/ f157 f69 1"/>
                <a:gd name="f190" fmla="*/ f158 f70 1"/>
                <a:gd name="f191" fmla="*/ f159 f70 1"/>
                <a:gd name="f192" fmla="*/ f160 f69 1"/>
                <a:gd name="f193" fmla="*/ f161 f70 1"/>
                <a:gd name="f194" fmla="*/ f162 f69 1"/>
                <a:gd name="f195" fmla="*/ f163 f70 1"/>
                <a:gd name="f196" fmla="*/ f164 f69 1"/>
                <a:gd name="f197" fmla="*/ f165 f70 1"/>
                <a:gd name="f198" fmla="*/ f166 f69 1"/>
                <a:gd name="f199" fmla="*/ f167 f70 1"/>
                <a:gd name="f200" fmla="*/ f168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73" y="f174"/>
                </a:cxn>
                <a:cxn ang="f108">
                  <a:pos x="f175" y="f176"/>
                </a:cxn>
                <a:cxn ang="f108">
                  <a:pos x="f177" y="f178"/>
                </a:cxn>
                <a:cxn ang="f108">
                  <a:pos x="f179" y="f180"/>
                </a:cxn>
                <a:cxn ang="f108">
                  <a:pos x="f181" y="f182"/>
                </a:cxn>
                <a:cxn ang="f108">
                  <a:pos x="f183" y="f184"/>
                </a:cxn>
                <a:cxn ang="f108">
                  <a:pos x="f185" y="f186"/>
                </a:cxn>
                <a:cxn ang="f108">
                  <a:pos x="f187" y="f188"/>
                </a:cxn>
                <a:cxn ang="f108">
                  <a:pos x="f189" y="f190"/>
                </a:cxn>
                <a:cxn ang="f108">
                  <a:pos x="f189" y="f191"/>
                </a:cxn>
                <a:cxn ang="f108">
                  <a:pos x="f192" y="f193"/>
                </a:cxn>
                <a:cxn ang="f108">
                  <a:pos x="f194" y="f195"/>
                </a:cxn>
                <a:cxn ang="f108">
                  <a:pos x="f196" y="f197"/>
                </a:cxn>
                <a:cxn ang="f108">
                  <a:pos x="f198" y="f199"/>
                </a:cxn>
                <a:cxn ang="f108">
                  <a:pos x="f200" y="f199"/>
                </a:cxn>
                <a:cxn ang="f108">
                  <a:pos x="f173" y="f174"/>
                </a:cxn>
              </a:cxnLst>
              <a:rect l="f169" t="f172" r="f170" b="f171"/>
              <a:pathLst>
                <a:path w="373890" h="61802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0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61" y="f62"/>
                  </a:lnTo>
                  <a:lnTo>
                    <a:pt x="f63" y="f62"/>
                  </a:lnTo>
                  <a:cubicBezTo>
                    <a:pt x="f64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0" name="Freeform: Shape 1333">
              <a:extLst>
                <a:ext uri="{FF2B5EF4-FFF2-40B4-BE49-F238E27FC236}">
                  <a16:creationId xmlns:a16="http://schemas.microsoft.com/office/drawing/2014/main" id="{54A690AA-6278-E7E0-EC16-49544BCE20BF}"/>
                </a:ext>
              </a:extLst>
            </p:cNvPr>
            <p:cNvSpPr/>
            <p:nvPr/>
          </p:nvSpPr>
          <p:spPr>
            <a:xfrm>
              <a:off x="11790182" y="689430"/>
              <a:ext cx="12490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55"/>
                <a:gd name="f8" fmla="val 56"/>
                <a:gd name="f9" fmla="val -69"/>
                <a:gd name="f10" fmla="+- 0 0 -90"/>
                <a:gd name="f11" fmla="*/ f3 1 12494"/>
                <a:gd name="f12" fmla="*/ f4 1 5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494"/>
                <a:gd name="f21" fmla="*/ f17 1 55"/>
                <a:gd name="f22" fmla="*/ 0 f18 1"/>
                <a:gd name="f23" fmla="*/ 56 f17 1"/>
                <a:gd name="f24" fmla="+- f19 0 f1"/>
                <a:gd name="f25" fmla="*/ f22 1 12494"/>
                <a:gd name="f26" fmla="*/ f23 1 55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2494" h="55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cubicBezTo>
                    <a:pt x="f5" y="f8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1" name="Freeform: Shape 1334">
              <a:extLst>
                <a:ext uri="{FF2B5EF4-FFF2-40B4-BE49-F238E27FC236}">
                  <a16:creationId xmlns:a16="http://schemas.microsoft.com/office/drawing/2014/main" id="{7B07BB7D-1B55-E8F7-4CCC-ABEDF4EB16BA}"/>
                </a:ext>
              </a:extLst>
            </p:cNvPr>
            <p:cNvSpPr/>
            <p:nvPr/>
          </p:nvSpPr>
          <p:spPr>
            <a:xfrm>
              <a:off x="10531976" y="690234"/>
              <a:ext cx="1255955" cy="5913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5957"/>
                <a:gd name="f7" fmla="val 591389"/>
                <a:gd name="f8" fmla="val 4373"/>
                <a:gd name="f9" fmla="val 625"/>
                <a:gd name="f10" fmla="val 1255895"/>
                <a:gd name="f11" fmla="val 421"/>
                <a:gd name="f12" fmla="val 204"/>
                <a:gd name="f13" fmla="val 587266"/>
                <a:gd name="f14" fmla="+- 0 0 -90"/>
                <a:gd name="f15" fmla="*/ f3 1 1255957"/>
                <a:gd name="f16" fmla="*/ f4 1 59138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255957"/>
                <a:gd name="f25" fmla="*/ f21 1 591389"/>
                <a:gd name="f26" fmla="*/ 1255957 f22 1"/>
                <a:gd name="f27" fmla="*/ 4373 f21 1"/>
                <a:gd name="f28" fmla="*/ 625 f21 1"/>
                <a:gd name="f29" fmla="*/ 0 f21 1"/>
                <a:gd name="f30" fmla="*/ 0 f22 1"/>
                <a:gd name="f31" fmla="*/ 587266 f21 1"/>
                <a:gd name="f32" fmla="*/ 591389 f21 1"/>
                <a:gd name="f33" fmla="+- f23 0 f1"/>
                <a:gd name="f34" fmla="*/ f26 1 1255957"/>
                <a:gd name="f35" fmla="*/ f27 1 591389"/>
                <a:gd name="f36" fmla="*/ f28 1 591389"/>
                <a:gd name="f37" fmla="*/ f29 1 591389"/>
                <a:gd name="f38" fmla="*/ f30 1 1255957"/>
                <a:gd name="f39" fmla="*/ f31 1 591389"/>
                <a:gd name="f40" fmla="*/ f32 1 591389"/>
                <a:gd name="f41" fmla="*/ f17 1 f24"/>
                <a:gd name="f42" fmla="*/ f18 1 f24"/>
                <a:gd name="f43" fmla="*/ f17 1 f25"/>
                <a:gd name="f44" fmla="*/ f19 1 f25"/>
                <a:gd name="f45" fmla="*/ f34 1 f24"/>
                <a:gd name="f46" fmla="*/ f35 1 f25"/>
                <a:gd name="f47" fmla="*/ f36 1 f25"/>
                <a:gd name="f48" fmla="*/ f37 1 f25"/>
                <a:gd name="f49" fmla="*/ f38 1 f24"/>
                <a:gd name="f50" fmla="*/ f39 1 f25"/>
                <a:gd name="f51" fmla="*/ f40 1 f25"/>
                <a:gd name="f52" fmla="*/ f41 f15 1"/>
                <a:gd name="f53" fmla="*/ f42 f15 1"/>
                <a:gd name="f54" fmla="*/ f44 f16 1"/>
                <a:gd name="f55" fmla="*/ f43 f16 1"/>
                <a:gd name="f56" fmla="*/ f45 f15 1"/>
                <a:gd name="f57" fmla="*/ f46 f16 1"/>
                <a:gd name="f58" fmla="*/ f47 f16 1"/>
                <a:gd name="f59" fmla="*/ f48 f16 1"/>
                <a:gd name="f60" fmla="*/ f49 f15 1"/>
                <a:gd name="f61" fmla="*/ f50 f16 1"/>
                <a:gd name="f62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6" y="f58"/>
                </a:cxn>
                <a:cxn ang="f33">
                  <a:pos x="f56" y="f59"/>
                </a:cxn>
                <a:cxn ang="f33">
                  <a:pos x="f56" y="f59"/>
                </a:cxn>
                <a:cxn ang="f33">
                  <a:pos x="f56" y="f59"/>
                </a:cxn>
                <a:cxn ang="f33">
                  <a:pos x="f56" y="f59"/>
                </a:cxn>
                <a:cxn ang="f33">
                  <a:pos x="f56" y="f59"/>
                </a:cxn>
                <a:cxn ang="f33">
                  <a:pos x="f60" y="f61"/>
                </a:cxn>
                <a:cxn ang="f33">
                  <a:pos x="f60" y="f62"/>
                </a:cxn>
              </a:cxnLst>
              <a:rect l="f52" t="f55" r="f53" b="f54"/>
              <a:pathLst>
                <a:path w="1255957" h="591389">
                  <a:moveTo>
                    <a:pt x="f6" y="f8"/>
                  </a:moveTo>
                  <a:lnTo>
                    <a:pt x="f6" y="f9"/>
                  </a:lnTo>
                  <a:lnTo>
                    <a:pt x="f6" y="f9"/>
                  </a:lnTo>
                  <a:cubicBezTo>
                    <a:pt x="f10" y="f11"/>
                    <a:pt x="f10" y="f12"/>
                    <a:pt x="f6" y="f5"/>
                  </a:cubicBezTo>
                  <a:lnTo>
                    <a:pt x="f6" y="f5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5" y="f13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2" name="Freeform: Shape 1335">
              <a:extLst>
                <a:ext uri="{FF2B5EF4-FFF2-40B4-BE49-F238E27FC236}">
                  <a16:creationId xmlns:a16="http://schemas.microsoft.com/office/drawing/2014/main" id="{D6040F08-5984-E232-B3F6-CE41E2593DE9}"/>
                </a:ext>
              </a:extLst>
            </p:cNvPr>
            <p:cNvSpPr/>
            <p:nvPr/>
          </p:nvSpPr>
          <p:spPr>
            <a:xfrm>
              <a:off x="7799914" y="1435937"/>
              <a:ext cx="2391091" cy="11213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91091"/>
                <a:gd name="f7" fmla="val 1121302"/>
                <a:gd name="f8" fmla="val 2391092"/>
                <a:gd name="f9" fmla="val 1117429"/>
                <a:gd name="f10" fmla="val 500"/>
                <a:gd name="f11" fmla="val 1121303"/>
                <a:gd name="f12" fmla="val 4123"/>
                <a:gd name="f13" fmla="+- 0 0 -90"/>
                <a:gd name="f14" fmla="*/ f3 1 2391091"/>
                <a:gd name="f15" fmla="*/ f4 1 112130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391091"/>
                <a:gd name="f24" fmla="*/ f20 1 1121302"/>
                <a:gd name="f25" fmla="*/ 2391092 f21 1"/>
                <a:gd name="f26" fmla="*/ 0 f20 1"/>
                <a:gd name="f27" fmla="*/ 0 f21 1"/>
                <a:gd name="f28" fmla="*/ 1117429 f20 1"/>
                <a:gd name="f29" fmla="*/ 500 f21 1"/>
                <a:gd name="f30" fmla="*/ 1121303 f20 1"/>
                <a:gd name="f31" fmla="*/ 4123 f20 1"/>
                <a:gd name="f32" fmla="+- f22 0 f1"/>
                <a:gd name="f33" fmla="*/ f25 1 2391091"/>
                <a:gd name="f34" fmla="*/ f26 1 1121302"/>
                <a:gd name="f35" fmla="*/ f27 1 2391091"/>
                <a:gd name="f36" fmla="*/ f28 1 1121302"/>
                <a:gd name="f37" fmla="*/ f29 1 2391091"/>
                <a:gd name="f38" fmla="*/ f30 1 1121302"/>
                <a:gd name="f39" fmla="*/ f31 1 1121302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3"/>
                <a:gd name="f49" fmla="*/ f38 1 f24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4 1"/>
                <a:gd name="f60" fmla="*/ f49 f15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5" y="f61"/>
                </a:cxn>
                <a:cxn ang="f32">
                  <a:pos x="f55" y="f56"/>
                </a:cxn>
              </a:cxnLst>
              <a:rect l="f51" t="f54" r="f52" b="f53"/>
              <a:pathLst>
                <a:path w="2391091" h="1121302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8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3" name="Freeform: Shape 1336">
              <a:extLst>
                <a:ext uri="{FF2B5EF4-FFF2-40B4-BE49-F238E27FC236}">
                  <a16:creationId xmlns:a16="http://schemas.microsoft.com/office/drawing/2014/main" id="{D8EA3D4B-D2A0-F6B8-A602-3116478AAF7E}"/>
                </a:ext>
              </a:extLst>
            </p:cNvPr>
            <p:cNvSpPr/>
            <p:nvPr/>
          </p:nvSpPr>
          <p:spPr>
            <a:xfrm>
              <a:off x="5721537" y="2835252"/>
              <a:ext cx="1475631" cy="6925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5635"/>
                <a:gd name="f7" fmla="val 692579"/>
                <a:gd name="f8" fmla="val 148"/>
                <a:gd name="f9" fmla="val 691474"/>
                <a:gd name="f10" fmla="val 366"/>
                <a:gd name="f11" fmla="val 692274"/>
                <a:gd name="f12" fmla="val 1190"/>
                <a:gd name="f13" fmla="val 692749"/>
                <a:gd name="f14" fmla="val 1989"/>
                <a:gd name="f15" fmla="val 692524"/>
                <a:gd name="f16" fmla="val 2043"/>
                <a:gd name="f17" fmla="val 692511"/>
                <a:gd name="f18" fmla="val 2096"/>
                <a:gd name="f19" fmla="val 692499"/>
                <a:gd name="f20" fmla="val 2147"/>
                <a:gd name="f21" fmla="val 692474"/>
                <a:gd name="f22" fmla="val 11144"/>
                <a:gd name="f23" fmla="val 688351"/>
                <a:gd name="f24" fmla="val 1475636"/>
                <a:gd name="f25" fmla="val 3873"/>
                <a:gd name="f26" fmla="val 9269"/>
                <a:gd name="f27" fmla="val 685102"/>
                <a:gd name="f28" fmla="val 1023"/>
                <a:gd name="f29" fmla="val 688975"/>
                <a:gd name="f30" fmla="val 142"/>
                <a:gd name="f31" fmla="val 689462"/>
                <a:gd name="f32" fmla="val -233"/>
                <a:gd name="f33" fmla="val 690537"/>
                <a:gd name="f34" fmla="+- 0 0 -90"/>
                <a:gd name="f35" fmla="*/ f3 1 1475635"/>
                <a:gd name="f36" fmla="*/ f4 1 692579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75635"/>
                <a:gd name="f45" fmla="*/ f41 1 692579"/>
                <a:gd name="f46" fmla="*/ 148 f42 1"/>
                <a:gd name="f47" fmla="*/ 691474 f41 1"/>
                <a:gd name="f48" fmla="*/ 1989 f42 1"/>
                <a:gd name="f49" fmla="*/ 692524 f41 1"/>
                <a:gd name="f50" fmla="*/ 2147 f42 1"/>
                <a:gd name="f51" fmla="*/ 692474 f41 1"/>
                <a:gd name="f52" fmla="*/ 11144 f42 1"/>
                <a:gd name="f53" fmla="*/ 688351 f41 1"/>
                <a:gd name="f54" fmla="*/ 1475636 f42 1"/>
                <a:gd name="f55" fmla="*/ 3873 f41 1"/>
                <a:gd name="f56" fmla="*/ 0 f41 1"/>
                <a:gd name="f57" fmla="*/ 9269 f42 1"/>
                <a:gd name="f58" fmla="*/ 685102 f41 1"/>
                <a:gd name="f59" fmla="*/ 1023 f42 1"/>
                <a:gd name="f60" fmla="*/ 688975 f41 1"/>
                <a:gd name="f61" fmla="+- f43 0 f1"/>
                <a:gd name="f62" fmla="*/ f46 1 1475635"/>
                <a:gd name="f63" fmla="*/ f47 1 692579"/>
                <a:gd name="f64" fmla="*/ f48 1 1475635"/>
                <a:gd name="f65" fmla="*/ f49 1 692579"/>
                <a:gd name="f66" fmla="*/ f50 1 1475635"/>
                <a:gd name="f67" fmla="*/ f51 1 692579"/>
                <a:gd name="f68" fmla="*/ f52 1 1475635"/>
                <a:gd name="f69" fmla="*/ f53 1 692579"/>
                <a:gd name="f70" fmla="*/ f54 1 1475635"/>
                <a:gd name="f71" fmla="*/ f55 1 692579"/>
                <a:gd name="f72" fmla="*/ f56 1 692579"/>
                <a:gd name="f73" fmla="*/ f57 1 1475635"/>
                <a:gd name="f74" fmla="*/ f58 1 692579"/>
                <a:gd name="f75" fmla="*/ f59 1 1475635"/>
                <a:gd name="f76" fmla="*/ f60 1 692579"/>
                <a:gd name="f77" fmla="*/ f37 1 f44"/>
                <a:gd name="f78" fmla="*/ f38 1 f44"/>
                <a:gd name="f79" fmla="*/ f37 1 f45"/>
                <a:gd name="f80" fmla="*/ f39 1 f45"/>
                <a:gd name="f81" fmla="*/ f62 1 f44"/>
                <a:gd name="f82" fmla="*/ f63 1 f45"/>
                <a:gd name="f83" fmla="*/ f64 1 f44"/>
                <a:gd name="f84" fmla="*/ f65 1 f45"/>
                <a:gd name="f85" fmla="*/ f66 1 f44"/>
                <a:gd name="f86" fmla="*/ f67 1 f45"/>
                <a:gd name="f87" fmla="*/ f68 1 f44"/>
                <a:gd name="f88" fmla="*/ f69 1 f45"/>
                <a:gd name="f89" fmla="*/ f70 1 f44"/>
                <a:gd name="f90" fmla="*/ f71 1 f45"/>
                <a:gd name="f91" fmla="*/ f72 1 f45"/>
                <a:gd name="f92" fmla="*/ f73 1 f44"/>
                <a:gd name="f93" fmla="*/ f74 1 f45"/>
                <a:gd name="f94" fmla="*/ f75 1 f44"/>
                <a:gd name="f95" fmla="*/ f76 1 f45"/>
                <a:gd name="f96" fmla="*/ f77 f35 1"/>
                <a:gd name="f97" fmla="*/ f78 f35 1"/>
                <a:gd name="f98" fmla="*/ f80 f36 1"/>
                <a:gd name="f99" fmla="*/ f79 f36 1"/>
                <a:gd name="f100" fmla="*/ f81 f35 1"/>
                <a:gd name="f101" fmla="*/ f82 f36 1"/>
                <a:gd name="f102" fmla="*/ f83 f35 1"/>
                <a:gd name="f103" fmla="*/ f84 f36 1"/>
                <a:gd name="f104" fmla="*/ f85 f35 1"/>
                <a:gd name="f105" fmla="*/ f86 f36 1"/>
                <a:gd name="f106" fmla="*/ f87 f35 1"/>
                <a:gd name="f107" fmla="*/ f88 f36 1"/>
                <a:gd name="f108" fmla="*/ f89 f35 1"/>
                <a:gd name="f109" fmla="*/ f90 f36 1"/>
                <a:gd name="f110" fmla="*/ f91 f36 1"/>
                <a:gd name="f111" fmla="*/ f92 f35 1"/>
                <a:gd name="f112" fmla="*/ f93 f36 1"/>
                <a:gd name="f113" fmla="*/ f94 f35 1"/>
                <a:gd name="f114" fmla="*/ f9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08" y="f110"/>
                </a:cxn>
                <a:cxn ang="f61">
                  <a:pos x="f111" y="f112"/>
                </a:cxn>
                <a:cxn ang="f61">
                  <a:pos x="f113" y="f114"/>
                </a:cxn>
                <a:cxn ang="f61">
                  <a:pos x="f100" y="f101"/>
                </a:cxn>
              </a:cxnLst>
              <a:rect l="f96" t="f99" r="f97" b="f98"/>
              <a:pathLst>
                <a:path w="1475635" h="69257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4" y="f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4" name="Freeform: Shape 1337">
              <a:extLst>
                <a:ext uri="{FF2B5EF4-FFF2-40B4-BE49-F238E27FC236}">
                  <a16:creationId xmlns:a16="http://schemas.microsoft.com/office/drawing/2014/main" id="{D4B15AB7-A1C4-6D8C-0627-AB3DEA669A30}"/>
                </a:ext>
              </a:extLst>
            </p:cNvPr>
            <p:cNvSpPr/>
            <p:nvPr/>
          </p:nvSpPr>
          <p:spPr>
            <a:xfrm>
              <a:off x="11356125" y="2955825"/>
              <a:ext cx="31583" cy="2786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585"/>
                <a:gd name="f7" fmla="val 278642"/>
                <a:gd name="f8" fmla="val 9121"/>
                <a:gd name="f9" fmla="val 267148"/>
                <a:gd name="f10" fmla="val 14519"/>
                <a:gd name="f11" fmla="val 268160"/>
                <a:gd name="f12" fmla="val 18179"/>
                <a:gd name="f13" fmla="val 273195"/>
                <a:gd name="f14" fmla="val 17492"/>
                <a:gd name="f15" fmla="val 278643"/>
                <a:gd name="f16" fmla="val 31486"/>
                <a:gd name="f17" fmla="val 22495"/>
                <a:gd name="f18" fmla="val 17622"/>
                <a:gd name="f19" fmla="val 11624"/>
                <a:gd name="f20" fmla="val 32248"/>
                <a:gd name="f21" fmla="val 6139"/>
                <a:gd name="f22" fmla="val 28563"/>
                <a:gd name="f23" fmla="val 1016"/>
                <a:gd name="f24" fmla="val 23115"/>
                <a:gd name="f25" fmla="val 4"/>
                <a:gd name="f26" fmla="val 21153"/>
                <a:gd name="f27" fmla="val -58"/>
                <a:gd name="f28" fmla="val 19242"/>
                <a:gd name="f29" fmla="val 604"/>
                <a:gd name="f30" fmla="val 17742"/>
                <a:gd name="f31" fmla="val 1878"/>
                <a:gd name="f32" fmla="val 17230"/>
                <a:gd name="f33" fmla="val 2228"/>
                <a:gd name="f34" fmla="val 16768"/>
                <a:gd name="f35" fmla="val 2653"/>
                <a:gd name="f36" fmla="val 16368"/>
                <a:gd name="f37" fmla="val 3128"/>
                <a:gd name="f38" fmla="val 15918"/>
                <a:gd name="f39" fmla="val 3615"/>
                <a:gd name="f40" fmla="val 15543"/>
                <a:gd name="f41" fmla="val 4165"/>
                <a:gd name="f42" fmla="val 15243"/>
                <a:gd name="f43" fmla="val 4752"/>
                <a:gd name="f44" fmla="val 5377"/>
                <a:gd name="f45" fmla="val 5877"/>
                <a:gd name="f46" fmla="val 14369"/>
                <a:gd name="f47" fmla="val 6502"/>
                <a:gd name="f48" fmla="val 14294"/>
                <a:gd name="f49" fmla="val 7214"/>
                <a:gd name="f50" fmla="val 7913"/>
                <a:gd name="f51" fmla="val 8626"/>
                <a:gd name="f52" fmla="val 10125"/>
                <a:gd name="f53" fmla="val 273270"/>
                <a:gd name="f54" fmla="val 1262"/>
                <a:gd name="f55" fmla="val 269372"/>
                <a:gd name="f56" fmla="val 5035"/>
                <a:gd name="f57" fmla="val 266835"/>
                <a:gd name="f58" fmla="+- 0 0 -90"/>
                <a:gd name="f59" fmla="*/ f3 1 31585"/>
                <a:gd name="f60" fmla="*/ f4 1 278642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31585"/>
                <a:gd name="f69" fmla="*/ f65 1 278642"/>
                <a:gd name="f70" fmla="*/ 9121 f66 1"/>
                <a:gd name="f71" fmla="*/ 267148 f65 1"/>
                <a:gd name="f72" fmla="*/ 17492 f66 1"/>
                <a:gd name="f73" fmla="*/ 278643 f65 1"/>
                <a:gd name="f74" fmla="*/ 31486 f66 1"/>
                <a:gd name="f75" fmla="*/ 22495 f65 1"/>
                <a:gd name="f76" fmla="*/ 17622 f65 1"/>
                <a:gd name="f77" fmla="*/ 11624 f65 1"/>
                <a:gd name="f78" fmla="*/ 23115 f66 1"/>
                <a:gd name="f79" fmla="*/ 4 f65 1"/>
                <a:gd name="f80" fmla="*/ 17742 f66 1"/>
                <a:gd name="f81" fmla="*/ 1878 f65 1"/>
                <a:gd name="f82" fmla="*/ 16368 f66 1"/>
                <a:gd name="f83" fmla="*/ 3128 f65 1"/>
                <a:gd name="f84" fmla="*/ 15243 f66 1"/>
                <a:gd name="f85" fmla="*/ 4752 f65 1"/>
                <a:gd name="f86" fmla="*/ 14369 f66 1"/>
                <a:gd name="f87" fmla="*/ 6502 f65 1"/>
                <a:gd name="f88" fmla="*/ 8626 f65 1"/>
                <a:gd name="f89" fmla="*/ 10125 f65 1"/>
                <a:gd name="f90" fmla="*/ 0 f66 1"/>
                <a:gd name="f91" fmla="*/ 273270 f65 1"/>
                <a:gd name="f92" fmla="+- f67 0 f1"/>
                <a:gd name="f93" fmla="*/ f70 1 31585"/>
                <a:gd name="f94" fmla="*/ f71 1 278642"/>
                <a:gd name="f95" fmla="*/ f72 1 31585"/>
                <a:gd name="f96" fmla="*/ f73 1 278642"/>
                <a:gd name="f97" fmla="*/ f74 1 31585"/>
                <a:gd name="f98" fmla="*/ f75 1 278642"/>
                <a:gd name="f99" fmla="*/ f76 1 278642"/>
                <a:gd name="f100" fmla="*/ f77 1 278642"/>
                <a:gd name="f101" fmla="*/ f78 1 31585"/>
                <a:gd name="f102" fmla="*/ f79 1 278642"/>
                <a:gd name="f103" fmla="*/ f80 1 31585"/>
                <a:gd name="f104" fmla="*/ f81 1 278642"/>
                <a:gd name="f105" fmla="*/ f82 1 31585"/>
                <a:gd name="f106" fmla="*/ f83 1 278642"/>
                <a:gd name="f107" fmla="*/ f84 1 31585"/>
                <a:gd name="f108" fmla="*/ f85 1 278642"/>
                <a:gd name="f109" fmla="*/ f86 1 31585"/>
                <a:gd name="f110" fmla="*/ f87 1 278642"/>
                <a:gd name="f111" fmla="*/ f88 1 278642"/>
                <a:gd name="f112" fmla="*/ f89 1 278642"/>
                <a:gd name="f113" fmla="*/ f90 1 31585"/>
                <a:gd name="f114" fmla="*/ f91 1 278642"/>
                <a:gd name="f115" fmla="*/ f61 1 f68"/>
                <a:gd name="f116" fmla="*/ f62 1 f68"/>
                <a:gd name="f117" fmla="*/ f61 1 f69"/>
                <a:gd name="f118" fmla="*/ f63 1 f69"/>
                <a:gd name="f119" fmla="*/ f93 1 f68"/>
                <a:gd name="f120" fmla="*/ f94 1 f69"/>
                <a:gd name="f121" fmla="*/ f95 1 f68"/>
                <a:gd name="f122" fmla="*/ f96 1 f69"/>
                <a:gd name="f123" fmla="*/ f97 1 f68"/>
                <a:gd name="f124" fmla="*/ f98 1 f69"/>
                <a:gd name="f125" fmla="*/ f99 1 f69"/>
                <a:gd name="f126" fmla="*/ f100 1 f69"/>
                <a:gd name="f127" fmla="*/ f101 1 f68"/>
                <a:gd name="f128" fmla="*/ f102 1 f69"/>
                <a:gd name="f129" fmla="*/ f103 1 f68"/>
                <a:gd name="f130" fmla="*/ f104 1 f69"/>
                <a:gd name="f131" fmla="*/ f105 1 f68"/>
                <a:gd name="f132" fmla="*/ f106 1 f69"/>
                <a:gd name="f133" fmla="*/ f107 1 f68"/>
                <a:gd name="f134" fmla="*/ f108 1 f69"/>
                <a:gd name="f135" fmla="*/ f109 1 f68"/>
                <a:gd name="f136" fmla="*/ f110 1 f69"/>
                <a:gd name="f137" fmla="*/ f111 1 f69"/>
                <a:gd name="f138" fmla="*/ f112 1 f69"/>
                <a:gd name="f139" fmla="*/ f113 1 f68"/>
                <a:gd name="f140" fmla="*/ f114 1 f69"/>
                <a:gd name="f141" fmla="*/ f115 f59 1"/>
                <a:gd name="f142" fmla="*/ f116 f59 1"/>
                <a:gd name="f143" fmla="*/ f118 f60 1"/>
                <a:gd name="f144" fmla="*/ f117 f60 1"/>
                <a:gd name="f145" fmla="*/ f119 f59 1"/>
                <a:gd name="f146" fmla="*/ f120 f60 1"/>
                <a:gd name="f147" fmla="*/ f121 f59 1"/>
                <a:gd name="f148" fmla="*/ f122 f60 1"/>
                <a:gd name="f149" fmla="*/ f123 f59 1"/>
                <a:gd name="f150" fmla="*/ f124 f60 1"/>
                <a:gd name="f151" fmla="*/ f125 f60 1"/>
                <a:gd name="f152" fmla="*/ f126 f60 1"/>
                <a:gd name="f153" fmla="*/ f127 f59 1"/>
                <a:gd name="f154" fmla="*/ f128 f60 1"/>
                <a:gd name="f155" fmla="*/ f129 f59 1"/>
                <a:gd name="f156" fmla="*/ f130 f60 1"/>
                <a:gd name="f157" fmla="*/ f131 f59 1"/>
                <a:gd name="f158" fmla="*/ f132 f60 1"/>
                <a:gd name="f159" fmla="*/ f133 f59 1"/>
                <a:gd name="f160" fmla="*/ f134 f60 1"/>
                <a:gd name="f161" fmla="*/ f135 f59 1"/>
                <a:gd name="f162" fmla="*/ f136 f60 1"/>
                <a:gd name="f163" fmla="*/ f137 f60 1"/>
                <a:gd name="f164" fmla="*/ f138 f60 1"/>
                <a:gd name="f165" fmla="*/ f139 f59 1"/>
                <a:gd name="f166" fmla="*/ f140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45" y="f146"/>
                </a:cxn>
                <a:cxn ang="f92">
                  <a:pos x="f147" y="f148"/>
                </a:cxn>
                <a:cxn ang="f92">
                  <a:pos x="f149" y="f150"/>
                </a:cxn>
                <a:cxn ang="f92">
                  <a:pos x="f149" y="f151"/>
                </a:cxn>
                <a:cxn ang="f92">
                  <a:pos x="f149" y="f152"/>
                </a:cxn>
                <a:cxn ang="f92">
                  <a:pos x="f153" y="f154"/>
                </a:cxn>
                <a:cxn ang="f92">
                  <a:pos x="f155" y="f156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61" y="f162"/>
                </a:cxn>
                <a:cxn ang="f92">
                  <a:pos x="f161" y="f163"/>
                </a:cxn>
                <a:cxn ang="f92">
                  <a:pos x="f161" y="f164"/>
                </a:cxn>
                <a:cxn ang="f92">
                  <a:pos x="f165" y="f166"/>
                </a:cxn>
                <a:cxn ang="f92">
                  <a:pos x="f165" y="f166"/>
                </a:cxn>
                <a:cxn ang="f92">
                  <a:pos x="f145" y="f146"/>
                </a:cxn>
              </a:cxnLst>
              <a:rect l="f141" t="f144" r="f142" b="f143"/>
              <a:pathLst>
                <a:path w="31585" h="27864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8"/>
                  </a:lnTo>
                  <a:lnTo>
                    <a:pt x="f16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2" y="f44"/>
                    <a:pt x="f42" y="f45"/>
                    <a:pt x="f46" y="f47"/>
                  </a:cubicBezTo>
                  <a:cubicBezTo>
                    <a:pt x="f48" y="f49"/>
                    <a:pt x="f48" y="f50"/>
                    <a:pt x="f46" y="f51"/>
                  </a:cubicBezTo>
                  <a:lnTo>
                    <a:pt x="f46" y="f52"/>
                  </a:lnTo>
                  <a:lnTo>
                    <a:pt x="f5" y="f53"/>
                  </a:lnTo>
                  <a:lnTo>
                    <a:pt x="f5" y="f53"/>
                  </a:ln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5" name="Freeform: Shape 1338">
              <a:extLst>
                <a:ext uri="{FF2B5EF4-FFF2-40B4-BE49-F238E27FC236}">
                  <a16:creationId xmlns:a16="http://schemas.microsoft.com/office/drawing/2014/main" id="{5E0435B9-5E16-628C-1A13-CFE2D4687187}"/>
                </a:ext>
              </a:extLst>
            </p:cNvPr>
            <p:cNvSpPr/>
            <p:nvPr/>
          </p:nvSpPr>
          <p:spPr>
            <a:xfrm>
              <a:off x="11372987" y="3240587"/>
              <a:ext cx="220525" cy="2437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0529"/>
                <a:gd name="f7" fmla="val 243777"/>
                <a:gd name="f8" fmla="val 220530"/>
                <a:gd name="f9" fmla="val 242029"/>
                <a:gd name="f10" fmla="val 250"/>
                <a:gd name="f11" fmla="val 4998"/>
                <a:gd name="f12" fmla="val 217406"/>
                <a:gd name="f13" fmla="val 243778"/>
                <a:gd name="f14" fmla="+- 0 0 -90"/>
                <a:gd name="f15" fmla="*/ f3 1 220529"/>
                <a:gd name="f16" fmla="*/ f4 1 24377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20529"/>
                <a:gd name="f25" fmla="*/ f21 1 243777"/>
                <a:gd name="f26" fmla="*/ 220530 f22 1"/>
                <a:gd name="f27" fmla="*/ 242029 f21 1"/>
                <a:gd name="f28" fmla="*/ 250 f22 1"/>
                <a:gd name="f29" fmla="*/ 0 f21 1"/>
                <a:gd name="f30" fmla="*/ 0 f22 1"/>
                <a:gd name="f31" fmla="*/ 4998 f21 1"/>
                <a:gd name="f32" fmla="*/ 217406 f22 1"/>
                <a:gd name="f33" fmla="*/ 243778 f21 1"/>
                <a:gd name="f34" fmla="+- f23 0 f1"/>
                <a:gd name="f35" fmla="*/ f26 1 220529"/>
                <a:gd name="f36" fmla="*/ f27 1 243777"/>
                <a:gd name="f37" fmla="*/ f28 1 220529"/>
                <a:gd name="f38" fmla="*/ f29 1 243777"/>
                <a:gd name="f39" fmla="*/ f30 1 220529"/>
                <a:gd name="f40" fmla="*/ f31 1 243777"/>
                <a:gd name="f41" fmla="*/ f32 1 220529"/>
                <a:gd name="f42" fmla="*/ f33 1 243777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220529" h="243777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6" name="Freeform: Shape 1339">
              <a:extLst>
                <a:ext uri="{FF2B5EF4-FFF2-40B4-BE49-F238E27FC236}">
                  <a16:creationId xmlns:a16="http://schemas.microsoft.com/office/drawing/2014/main" id="{A4FB492D-BC06-4584-172B-7DD64B1FF3F3}"/>
                </a:ext>
              </a:extLst>
            </p:cNvPr>
            <p:cNvSpPr/>
            <p:nvPr/>
          </p:nvSpPr>
          <p:spPr>
            <a:xfrm>
              <a:off x="7666091" y="5973875"/>
              <a:ext cx="298615" cy="1829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8620"/>
                <a:gd name="f7" fmla="val 182926"/>
                <a:gd name="f8" fmla="val 296122"/>
                <a:gd name="f9" fmla="val 1374"/>
                <a:gd name="f10" fmla="val 296884"/>
                <a:gd name="f11" fmla="val 800"/>
                <a:gd name="f12" fmla="val 297721"/>
                <a:gd name="f13" fmla="val 337"/>
                <a:gd name="f14" fmla="val 298621"/>
                <a:gd name="f15" fmla="val 297746"/>
                <a:gd name="f16" fmla="val 167183"/>
                <a:gd name="f17" fmla="val 166546"/>
                <a:gd name="f18" fmla="val 1737"/>
                <a:gd name="f19" fmla="val 166108"/>
                <a:gd name="f20" fmla="val 2749"/>
                <a:gd name="f21" fmla="val 165934"/>
                <a:gd name="f22" fmla="val 7734"/>
                <a:gd name="f23" fmla="val 165246"/>
                <a:gd name="f24" fmla="val 12345"/>
                <a:gd name="f25" fmla="val 168720"/>
                <a:gd name="f26" fmla="val 13032"/>
                <a:gd name="f27" fmla="val 173718"/>
                <a:gd name="f28" fmla="val 13082"/>
                <a:gd name="f29" fmla="val 174030"/>
                <a:gd name="f30" fmla="val 13107"/>
                <a:gd name="f31" fmla="val 174355"/>
                <a:gd name="f32" fmla="val 13119"/>
                <a:gd name="f33" fmla="val 174680"/>
                <a:gd name="f34" fmla="val 14369"/>
                <a:gd name="f35" fmla="val 182927"/>
                <a:gd name="f36" fmla="val 298496"/>
                <a:gd name="f37" fmla="val 23615"/>
                <a:gd name="f38" fmla="val 294123"/>
                <a:gd name="f39" fmla="val 16618"/>
                <a:gd name="f40" fmla="val 291212"/>
                <a:gd name="f41" fmla="val 11683"/>
                <a:gd name="f42" fmla="val 292036"/>
                <a:gd name="f43" fmla="val 5398"/>
                <a:gd name="f44" fmla="+- 0 0 -90"/>
                <a:gd name="f45" fmla="*/ f3 1 298620"/>
                <a:gd name="f46" fmla="*/ f4 1 182926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98620"/>
                <a:gd name="f55" fmla="*/ f51 1 182926"/>
                <a:gd name="f56" fmla="*/ 296122 f52 1"/>
                <a:gd name="f57" fmla="*/ 1374 f51 1"/>
                <a:gd name="f58" fmla="*/ 298621 f52 1"/>
                <a:gd name="f59" fmla="*/ 0 f51 1"/>
                <a:gd name="f60" fmla="*/ 297746 f52 1"/>
                <a:gd name="f61" fmla="*/ 0 f52 1"/>
                <a:gd name="f62" fmla="*/ 167183 f51 1"/>
                <a:gd name="f63" fmla="*/ 2749 f52 1"/>
                <a:gd name="f64" fmla="*/ 165934 f51 1"/>
                <a:gd name="f65" fmla="*/ 13032 f52 1"/>
                <a:gd name="f66" fmla="*/ 173718 f51 1"/>
                <a:gd name="f67" fmla="*/ 13119 f52 1"/>
                <a:gd name="f68" fmla="*/ 174680 f51 1"/>
                <a:gd name="f69" fmla="*/ 14369 f52 1"/>
                <a:gd name="f70" fmla="*/ 182927 f51 1"/>
                <a:gd name="f71" fmla="*/ 298496 f52 1"/>
                <a:gd name="f72" fmla="*/ 23615 f51 1"/>
                <a:gd name="f73" fmla="*/ 294123 f52 1"/>
                <a:gd name="f74" fmla="*/ 16618 f51 1"/>
                <a:gd name="f75" fmla="+- f53 0 f1"/>
                <a:gd name="f76" fmla="*/ f56 1 298620"/>
                <a:gd name="f77" fmla="*/ f57 1 182926"/>
                <a:gd name="f78" fmla="*/ f58 1 298620"/>
                <a:gd name="f79" fmla="*/ f59 1 182926"/>
                <a:gd name="f80" fmla="*/ f60 1 298620"/>
                <a:gd name="f81" fmla="*/ f61 1 298620"/>
                <a:gd name="f82" fmla="*/ f62 1 182926"/>
                <a:gd name="f83" fmla="*/ f63 1 298620"/>
                <a:gd name="f84" fmla="*/ f64 1 182926"/>
                <a:gd name="f85" fmla="*/ f65 1 298620"/>
                <a:gd name="f86" fmla="*/ f66 1 182926"/>
                <a:gd name="f87" fmla="*/ f67 1 298620"/>
                <a:gd name="f88" fmla="*/ f68 1 182926"/>
                <a:gd name="f89" fmla="*/ f69 1 298620"/>
                <a:gd name="f90" fmla="*/ f70 1 182926"/>
                <a:gd name="f91" fmla="*/ f71 1 298620"/>
                <a:gd name="f92" fmla="*/ f72 1 182926"/>
                <a:gd name="f93" fmla="*/ f73 1 298620"/>
                <a:gd name="f94" fmla="*/ f74 1 182926"/>
                <a:gd name="f95" fmla="*/ f47 1 f54"/>
                <a:gd name="f96" fmla="*/ f48 1 f54"/>
                <a:gd name="f97" fmla="*/ f47 1 f55"/>
                <a:gd name="f98" fmla="*/ f49 1 f55"/>
                <a:gd name="f99" fmla="*/ f76 1 f54"/>
                <a:gd name="f100" fmla="*/ f77 1 f55"/>
                <a:gd name="f101" fmla="*/ f78 1 f54"/>
                <a:gd name="f102" fmla="*/ f79 1 f55"/>
                <a:gd name="f103" fmla="*/ f80 1 f54"/>
                <a:gd name="f104" fmla="*/ f81 1 f54"/>
                <a:gd name="f105" fmla="*/ f82 1 f55"/>
                <a:gd name="f106" fmla="*/ f83 1 f54"/>
                <a:gd name="f107" fmla="*/ f84 1 f55"/>
                <a:gd name="f108" fmla="*/ f85 1 f54"/>
                <a:gd name="f109" fmla="*/ f86 1 f55"/>
                <a:gd name="f110" fmla="*/ f87 1 f54"/>
                <a:gd name="f111" fmla="*/ f88 1 f55"/>
                <a:gd name="f112" fmla="*/ f89 1 f54"/>
                <a:gd name="f113" fmla="*/ f90 1 f55"/>
                <a:gd name="f114" fmla="*/ f91 1 f54"/>
                <a:gd name="f115" fmla="*/ f92 1 f55"/>
                <a:gd name="f116" fmla="*/ f93 1 f54"/>
                <a:gd name="f117" fmla="*/ f94 1 f55"/>
                <a:gd name="f118" fmla="*/ f95 f45 1"/>
                <a:gd name="f119" fmla="*/ f96 f45 1"/>
                <a:gd name="f120" fmla="*/ f98 f46 1"/>
                <a:gd name="f121" fmla="*/ f97 f46 1"/>
                <a:gd name="f122" fmla="*/ f99 f45 1"/>
                <a:gd name="f123" fmla="*/ f100 f46 1"/>
                <a:gd name="f124" fmla="*/ f101 f45 1"/>
                <a:gd name="f125" fmla="*/ f102 f46 1"/>
                <a:gd name="f126" fmla="*/ f103 f45 1"/>
                <a:gd name="f127" fmla="*/ f104 f45 1"/>
                <a:gd name="f128" fmla="*/ f105 f46 1"/>
                <a:gd name="f129" fmla="*/ f106 f45 1"/>
                <a:gd name="f130" fmla="*/ f107 f46 1"/>
                <a:gd name="f131" fmla="*/ f108 f45 1"/>
                <a:gd name="f132" fmla="*/ f109 f46 1"/>
                <a:gd name="f133" fmla="*/ f110 f45 1"/>
                <a:gd name="f134" fmla="*/ f111 f46 1"/>
                <a:gd name="f135" fmla="*/ f112 f45 1"/>
                <a:gd name="f136" fmla="*/ f113 f46 1"/>
                <a:gd name="f137" fmla="*/ f114 f45 1"/>
                <a:gd name="f138" fmla="*/ f115 f46 1"/>
                <a:gd name="f139" fmla="*/ f116 f45 1"/>
                <a:gd name="f140" fmla="*/ f117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5"/>
                </a:cxn>
                <a:cxn ang="f75">
                  <a:pos x="f127" y="f128"/>
                </a:cxn>
                <a:cxn ang="f75">
                  <a:pos x="f127" y="f128"/>
                </a:cxn>
                <a:cxn ang="f75">
                  <a:pos x="f129" y="f130"/>
                </a:cxn>
                <a:cxn ang="f75">
                  <a:pos x="f131" y="f132"/>
                </a:cxn>
                <a:cxn ang="f75">
                  <a:pos x="f133" y="f134"/>
                </a:cxn>
                <a:cxn ang="f75">
                  <a:pos x="f135" y="f136"/>
                </a:cxn>
                <a:cxn ang="f75">
                  <a:pos x="f137" y="f138"/>
                </a:cxn>
                <a:cxn ang="f75">
                  <a:pos x="f139" y="f140"/>
                </a:cxn>
                <a:cxn ang="f75">
                  <a:pos x="f122" y="f123"/>
                </a:cxn>
              </a:cxnLst>
              <a:rect l="f118" t="f121" r="f119" b="f120"/>
              <a:pathLst>
                <a:path w="298620" h="182926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lnTo>
                    <a:pt x="f5" y="f16"/>
                  </a:lnTo>
                  <a:lnTo>
                    <a:pt x="f5" y="f16"/>
                  </a:lnTo>
                  <a:cubicBezTo>
                    <a:pt x="f11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7" name="Freeform: Shape 1340">
              <a:extLst>
                <a:ext uri="{FF2B5EF4-FFF2-40B4-BE49-F238E27FC236}">
                  <a16:creationId xmlns:a16="http://schemas.microsoft.com/office/drawing/2014/main" id="{2F1F5978-20E8-5B79-AE84-2EC396ED7A39}"/>
                </a:ext>
              </a:extLst>
            </p:cNvPr>
            <p:cNvSpPr/>
            <p:nvPr/>
          </p:nvSpPr>
          <p:spPr>
            <a:xfrm>
              <a:off x="7681206" y="6166677"/>
              <a:ext cx="182669" cy="3035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2671"/>
                <a:gd name="f7" fmla="val 303504"/>
                <a:gd name="f8" fmla="val 181547"/>
                <a:gd name="f9" fmla="val 300630"/>
                <a:gd name="f10" fmla="val 299880"/>
                <a:gd name="f11" fmla="val 1124"/>
                <a:gd name="f12" fmla="val 8497"/>
                <a:gd name="f13" fmla="val 180672"/>
                <a:gd name="f14" fmla="val 302879"/>
                <a:gd name="f15" fmla="val 180322"/>
                <a:gd name="f16" fmla="val 302017"/>
                <a:gd name="f17" fmla="val 180697"/>
                <a:gd name="f18" fmla="val 301030"/>
                <a:gd name="f19" fmla="+- 0 0 -90"/>
                <a:gd name="f20" fmla="*/ f3 1 182671"/>
                <a:gd name="f21" fmla="*/ f4 1 30350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82671"/>
                <a:gd name="f30" fmla="*/ f26 1 303504"/>
                <a:gd name="f31" fmla="*/ 181547 f27 1"/>
                <a:gd name="f32" fmla="*/ 300630 f26 1"/>
                <a:gd name="f33" fmla="*/ 182671 f27 1"/>
                <a:gd name="f34" fmla="*/ 299880 f26 1"/>
                <a:gd name="f35" fmla="*/ 0 f27 1"/>
                <a:gd name="f36" fmla="*/ 0 f26 1"/>
                <a:gd name="f37" fmla="*/ 1124 f27 1"/>
                <a:gd name="f38" fmla="*/ 8497 f26 1"/>
                <a:gd name="f39" fmla="*/ 180672 f27 1"/>
                <a:gd name="f40" fmla="*/ 303504 f26 1"/>
                <a:gd name="f41" fmla="*/ 302879 f26 1"/>
                <a:gd name="f42" fmla="+- f28 0 f1"/>
                <a:gd name="f43" fmla="*/ f31 1 182671"/>
                <a:gd name="f44" fmla="*/ f32 1 303504"/>
                <a:gd name="f45" fmla="*/ f33 1 182671"/>
                <a:gd name="f46" fmla="*/ f34 1 303504"/>
                <a:gd name="f47" fmla="*/ f35 1 182671"/>
                <a:gd name="f48" fmla="*/ f36 1 303504"/>
                <a:gd name="f49" fmla="*/ f37 1 182671"/>
                <a:gd name="f50" fmla="*/ f38 1 303504"/>
                <a:gd name="f51" fmla="*/ f39 1 182671"/>
                <a:gd name="f52" fmla="*/ f40 1 303504"/>
                <a:gd name="f53" fmla="*/ f41 1 303504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30"/>
                <a:gd name="f64" fmla="*/ f49 1 f29"/>
                <a:gd name="f65" fmla="*/ f50 1 f30"/>
                <a:gd name="f66" fmla="*/ f51 1 f29"/>
                <a:gd name="f67" fmla="*/ f52 1 f30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1 1"/>
                <a:gd name="f79" fmla="*/ f64 f20 1"/>
                <a:gd name="f80" fmla="*/ f65 f21 1"/>
                <a:gd name="f81" fmla="*/ f66 f20 1"/>
                <a:gd name="f82" fmla="*/ f67 f21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1" y="f82"/>
                </a:cxn>
                <a:cxn ang="f42">
                  <a:pos x="f81" y="f82"/>
                </a:cxn>
                <a:cxn ang="f42">
                  <a:pos x="f81" y="f83"/>
                </a:cxn>
                <a:cxn ang="f42">
                  <a:pos x="f73" y="f74"/>
                </a:cxn>
              </a:cxnLst>
              <a:rect l="f69" t="f72" r="f70" b="f71"/>
              <a:pathLst>
                <a:path w="182671" h="303504">
                  <a:moveTo>
                    <a:pt x="f8" y="f9"/>
                  </a:moveTo>
                  <a:lnTo>
                    <a:pt x="f6" y="f10"/>
                  </a:lnTo>
                  <a:lnTo>
                    <a:pt x="f5" y="f5"/>
                  </a:lnTo>
                  <a:lnTo>
                    <a:pt x="f11" y="f12"/>
                  </a:lnTo>
                  <a:lnTo>
                    <a:pt x="f13" y="f7"/>
                  </a:lnTo>
                  <a:lnTo>
                    <a:pt x="f13" y="f7"/>
                  </a:lnTo>
                  <a:lnTo>
                    <a:pt x="f13" y="f7"/>
                  </a:lnTo>
                  <a:cubicBezTo>
                    <a:pt x="f13" y="f7"/>
                    <a:pt x="f13" y="f7"/>
                    <a:pt x="f13" y="f14"/>
                  </a:cubicBez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8" name="Freeform: Shape 1341">
              <a:extLst>
                <a:ext uri="{FF2B5EF4-FFF2-40B4-BE49-F238E27FC236}">
                  <a16:creationId xmlns:a16="http://schemas.microsoft.com/office/drawing/2014/main" id="{9FACDA55-8BB9-F1DA-DDC3-EC488B12C984}"/>
                </a:ext>
              </a:extLst>
            </p:cNvPr>
            <p:cNvSpPr/>
            <p:nvPr/>
          </p:nvSpPr>
          <p:spPr>
            <a:xfrm>
              <a:off x="7959266" y="5973500"/>
              <a:ext cx="58046" cy="1060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047"/>
                <a:gd name="f7" fmla="val 106082"/>
                <a:gd name="f8" fmla="val 52175"/>
                <a:gd name="f9" fmla="val 63600"/>
                <a:gd name="f10" fmla="val 62975"/>
                <a:gd name="f11" fmla="val 52113"/>
                <a:gd name="f12" fmla="val 62725"/>
                <a:gd name="f13" fmla="val 62475"/>
                <a:gd name="f14" fmla="val 62225"/>
                <a:gd name="f15" fmla="val 15566"/>
                <a:gd name="f16" fmla="val 3873"/>
                <a:gd name="f17" fmla="val 3248"/>
                <a:gd name="f18" fmla="val 14192"/>
                <a:gd name="f19" fmla="val 1749"/>
                <a:gd name="f20" fmla="val 12817"/>
                <a:gd name="f21" fmla="val 750"/>
                <a:gd name="f22" fmla="val 11193"/>
                <a:gd name="f23" fmla="val 9444"/>
                <a:gd name="f24" fmla="val 7819"/>
                <a:gd name="f25" fmla="val 6070"/>
                <a:gd name="f26" fmla="val 5171"/>
                <a:gd name="f27" fmla="val 337"/>
                <a:gd name="f28" fmla="val 4333"/>
                <a:gd name="f29" fmla="val 800"/>
                <a:gd name="f30" fmla="val 3571"/>
                <a:gd name="f31" fmla="val 1374"/>
                <a:gd name="f32" fmla="val -427"/>
                <a:gd name="f33" fmla="val 5460"/>
                <a:gd name="f34" fmla="val -1152"/>
                <a:gd name="f35" fmla="val 11733"/>
                <a:gd name="f36" fmla="val 1822"/>
                <a:gd name="f37" fmla="val 16618"/>
                <a:gd name="f38" fmla="val 6195"/>
                <a:gd name="f39" fmla="val 23615"/>
                <a:gd name="f40" fmla="val 58048"/>
                <a:gd name="f41" fmla="val 106083"/>
                <a:gd name="f42" fmla="val 103334"/>
                <a:gd name="f43" fmla="+- 0 0 -90"/>
                <a:gd name="f44" fmla="*/ f3 1 58047"/>
                <a:gd name="f45" fmla="*/ f4 1 106082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58047"/>
                <a:gd name="f54" fmla="*/ f50 1 106082"/>
                <a:gd name="f55" fmla="*/ 52175 f51 1"/>
                <a:gd name="f56" fmla="*/ 63600 f50 1"/>
                <a:gd name="f57" fmla="*/ 62975 f50 1"/>
                <a:gd name="f58" fmla="*/ 62225 f50 1"/>
                <a:gd name="f59" fmla="*/ 15566 f51 1"/>
                <a:gd name="f60" fmla="*/ 3873 f50 1"/>
                <a:gd name="f61" fmla="*/ 3248 f50 1"/>
                <a:gd name="f62" fmla="*/ 14192 f51 1"/>
                <a:gd name="f63" fmla="*/ 1749 f50 1"/>
                <a:gd name="f64" fmla="*/ 12817 f51 1"/>
                <a:gd name="f65" fmla="*/ 750 f50 1"/>
                <a:gd name="f66" fmla="*/ 11193 f51 1"/>
                <a:gd name="f67" fmla="*/ 0 f50 1"/>
                <a:gd name="f68" fmla="*/ 9444 f51 1"/>
                <a:gd name="f69" fmla="*/ 7819 f51 1"/>
                <a:gd name="f70" fmla="*/ 6070 f51 1"/>
                <a:gd name="f71" fmla="*/ 3571 f51 1"/>
                <a:gd name="f72" fmla="*/ 1374 f50 1"/>
                <a:gd name="f73" fmla="*/ 1822 f51 1"/>
                <a:gd name="f74" fmla="*/ 16618 f50 1"/>
                <a:gd name="f75" fmla="*/ 6195 f51 1"/>
                <a:gd name="f76" fmla="*/ 23615 f50 1"/>
                <a:gd name="f77" fmla="*/ 58048 f51 1"/>
                <a:gd name="f78" fmla="*/ 106083 f50 1"/>
                <a:gd name="f79" fmla="*/ 103334 f50 1"/>
                <a:gd name="f80" fmla="+- f52 0 f1"/>
                <a:gd name="f81" fmla="*/ f55 1 58047"/>
                <a:gd name="f82" fmla="*/ f56 1 106082"/>
                <a:gd name="f83" fmla="*/ f57 1 106082"/>
                <a:gd name="f84" fmla="*/ f58 1 106082"/>
                <a:gd name="f85" fmla="*/ f59 1 58047"/>
                <a:gd name="f86" fmla="*/ f60 1 106082"/>
                <a:gd name="f87" fmla="*/ f61 1 106082"/>
                <a:gd name="f88" fmla="*/ f62 1 58047"/>
                <a:gd name="f89" fmla="*/ f63 1 106082"/>
                <a:gd name="f90" fmla="*/ f64 1 58047"/>
                <a:gd name="f91" fmla="*/ f65 1 106082"/>
                <a:gd name="f92" fmla="*/ f66 1 58047"/>
                <a:gd name="f93" fmla="*/ f67 1 106082"/>
                <a:gd name="f94" fmla="*/ f68 1 58047"/>
                <a:gd name="f95" fmla="*/ f69 1 58047"/>
                <a:gd name="f96" fmla="*/ f70 1 58047"/>
                <a:gd name="f97" fmla="*/ f71 1 58047"/>
                <a:gd name="f98" fmla="*/ f72 1 106082"/>
                <a:gd name="f99" fmla="*/ f73 1 58047"/>
                <a:gd name="f100" fmla="*/ f74 1 106082"/>
                <a:gd name="f101" fmla="*/ f75 1 58047"/>
                <a:gd name="f102" fmla="*/ f76 1 106082"/>
                <a:gd name="f103" fmla="*/ f77 1 58047"/>
                <a:gd name="f104" fmla="*/ f78 1 106082"/>
                <a:gd name="f105" fmla="*/ f79 1 106082"/>
                <a:gd name="f106" fmla="*/ f46 1 f53"/>
                <a:gd name="f107" fmla="*/ f47 1 f53"/>
                <a:gd name="f108" fmla="*/ f46 1 f54"/>
                <a:gd name="f109" fmla="*/ f48 1 f54"/>
                <a:gd name="f110" fmla="*/ f81 1 f53"/>
                <a:gd name="f111" fmla="*/ f82 1 f54"/>
                <a:gd name="f112" fmla="*/ f83 1 f54"/>
                <a:gd name="f113" fmla="*/ f84 1 f54"/>
                <a:gd name="f114" fmla="*/ f85 1 f53"/>
                <a:gd name="f115" fmla="*/ f86 1 f54"/>
                <a:gd name="f116" fmla="*/ f87 1 f54"/>
                <a:gd name="f117" fmla="*/ f88 1 f53"/>
                <a:gd name="f118" fmla="*/ f89 1 f54"/>
                <a:gd name="f119" fmla="*/ f90 1 f53"/>
                <a:gd name="f120" fmla="*/ f91 1 f54"/>
                <a:gd name="f121" fmla="*/ f92 1 f53"/>
                <a:gd name="f122" fmla="*/ f93 1 f54"/>
                <a:gd name="f123" fmla="*/ f94 1 f53"/>
                <a:gd name="f124" fmla="*/ f95 1 f53"/>
                <a:gd name="f125" fmla="*/ f96 1 f53"/>
                <a:gd name="f126" fmla="*/ f97 1 f53"/>
                <a:gd name="f127" fmla="*/ f98 1 f54"/>
                <a:gd name="f128" fmla="*/ f99 1 f53"/>
                <a:gd name="f129" fmla="*/ f100 1 f54"/>
                <a:gd name="f130" fmla="*/ f101 1 f53"/>
                <a:gd name="f131" fmla="*/ f102 1 f54"/>
                <a:gd name="f132" fmla="*/ f103 1 f53"/>
                <a:gd name="f133" fmla="*/ f104 1 f54"/>
                <a:gd name="f134" fmla="*/ f105 1 f54"/>
                <a:gd name="f135" fmla="*/ f106 f44 1"/>
                <a:gd name="f136" fmla="*/ f107 f44 1"/>
                <a:gd name="f137" fmla="*/ f109 f45 1"/>
                <a:gd name="f138" fmla="*/ f108 f45 1"/>
                <a:gd name="f139" fmla="*/ f110 f44 1"/>
                <a:gd name="f140" fmla="*/ f111 f45 1"/>
                <a:gd name="f141" fmla="*/ f112 f45 1"/>
                <a:gd name="f142" fmla="*/ f113 f45 1"/>
                <a:gd name="f143" fmla="*/ f114 f44 1"/>
                <a:gd name="f144" fmla="*/ f115 f45 1"/>
                <a:gd name="f145" fmla="*/ f116 f45 1"/>
                <a:gd name="f146" fmla="*/ f117 f44 1"/>
                <a:gd name="f147" fmla="*/ f118 f45 1"/>
                <a:gd name="f148" fmla="*/ f119 f44 1"/>
                <a:gd name="f149" fmla="*/ f120 f45 1"/>
                <a:gd name="f150" fmla="*/ f121 f44 1"/>
                <a:gd name="f151" fmla="*/ f122 f45 1"/>
                <a:gd name="f152" fmla="*/ f123 f44 1"/>
                <a:gd name="f153" fmla="*/ f124 f44 1"/>
                <a:gd name="f154" fmla="*/ f125 f44 1"/>
                <a:gd name="f155" fmla="*/ f126 f44 1"/>
                <a:gd name="f156" fmla="*/ f127 f45 1"/>
                <a:gd name="f157" fmla="*/ f128 f44 1"/>
                <a:gd name="f158" fmla="*/ f129 f45 1"/>
                <a:gd name="f159" fmla="*/ f130 f44 1"/>
                <a:gd name="f160" fmla="*/ f131 f45 1"/>
                <a:gd name="f161" fmla="*/ f132 f44 1"/>
                <a:gd name="f162" fmla="*/ f133 f45 1"/>
                <a:gd name="f163" fmla="*/ f134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9" y="f140"/>
                </a:cxn>
                <a:cxn ang="f80">
                  <a:pos x="f139" y="f141"/>
                </a:cxn>
                <a:cxn ang="f80">
                  <a:pos x="f139" y="f142"/>
                </a:cxn>
                <a:cxn ang="f80">
                  <a:pos x="f143" y="f144"/>
                </a:cxn>
                <a:cxn ang="f80">
                  <a:pos x="f143" y="f145"/>
                </a:cxn>
                <a:cxn ang="f80">
                  <a:pos x="f146" y="f147"/>
                </a:cxn>
                <a:cxn ang="f80">
                  <a:pos x="f148" y="f149"/>
                </a:cxn>
                <a:cxn ang="f80">
                  <a:pos x="f150" y="f151"/>
                </a:cxn>
                <a:cxn ang="f80">
                  <a:pos x="f152" y="f151"/>
                </a:cxn>
                <a:cxn ang="f80">
                  <a:pos x="f153" y="f151"/>
                </a:cxn>
                <a:cxn ang="f80">
                  <a:pos x="f154" y="f151"/>
                </a:cxn>
                <a:cxn ang="f80">
                  <a:pos x="f155" y="f156"/>
                </a:cxn>
                <a:cxn ang="f80">
                  <a:pos x="f157" y="f158"/>
                </a:cxn>
                <a:cxn ang="f80">
                  <a:pos x="f159" y="f160"/>
                </a:cxn>
                <a:cxn ang="f80">
                  <a:pos x="f161" y="f162"/>
                </a:cxn>
                <a:cxn ang="f80">
                  <a:pos x="f161" y="f163"/>
                </a:cxn>
              </a:cxnLst>
              <a:rect l="f135" t="f138" r="f136" b="f137"/>
              <a:pathLst>
                <a:path w="58047" h="106082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lnTo>
                    <a:pt x="f15" y="f16"/>
                  </a:lnTo>
                  <a:cubicBezTo>
                    <a:pt x="f15" y="f16"/>
                    <a:pt x="f15" y="f16"/>
                    <a:pt x="f15" y="f17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22" y="f5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25" y="f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40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9" name="Freeform: Shape 1342">
              <a:extLst>
                <a:ext uri="{FF2B5EF4-FFF2-40B4-BE49-F238E27FC236}">
                  <a16:creationId xmlns:a16="http://schemas.microsoft.com/office/drawing/2014/main" id="{CFBC8201-65F1-9E1E-209F-B5E5B59B5310}"/>
                </a:ext>
              </a:extLst>
            </p:cNvPr>
            <p:cNvSpPr/>
            <p:nvPr/>
          </p:nvSpPr>
          <p:spPr>
            <a:xfrm>
              <a:off x="8628305" y="4314285"/>
              <a:ext cx="334478" cy="4700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480"/>
                <a:gd name="f7" fmla="val 470062"/>
                <a:gd name="f8" fmla="val 283628"/>
                <a:gd name="f9" fmla="val 393093"/>
                <a:gd name="f10" fmla="val 3249"/>
                <a:gd name="f11" fmla="val 1874"/>
                <a:gd name="f12" fmla="val 1924"/>
                <a:gd name="f13" fmla="val 200"/>
                <a:gd name="f14" fmla="val 425"/>
                <a:gd name="f15" fmla="val 625"/>
                <a:gd name="f16" fmla="val 2274"/>
                <a:gd name="f17" fmla="val 1599"/>
                <a:gd name="f18" fmla="val 1899"/>
                <a:gd name="f19" fmla="val 2712"/>
                <a:gd name="f20" fmla="val 1000"/>
                <a:gd name="f21" fmla="val 278880"/>
                <a:gd name="f22" fmla="val 392593"/>
                <a:gd name="f23" fmla="val 334481"/>
                <a:gd name="f24" fmla="val 470063"/>
                <a:gd name="f25" fmla="val 463565"/>
                <a:gd name="f26" fmla="val 283877"/>
                <a:gd name="f27" fmla="val 392968"/>
                <a:gd name="f28" fmla="+- 0 0 -90"/>
                <a:gd name="f29" fmla="*/ f3 1 334480"/>
                <a:gd name="f30" fmla="*/ f4 1 47006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334480"/>
                <a:gd name="f39" fmla="*/ f35 1 470062"/>
                <a:gd name="f40" fmla="*/ 283628 f36 1"/>
                <a:gd name="f41" fmla="*/ 393093 f35 1"/>
                <a:gd name="f42" fmla="*/ 3249 f36 1"/>
                <a:gd name="f43" fmla="*/ 1874 f35 1"/>
                <a:gd name="f44" fmla="*/ 1874 f36 1"/>
                <a:gd name="f45" fmla="*/ 0 f35 1"/>
                <a:gd name="f46" fmla="*/ 625 f35 1"/>
                <a:gd name="f47" fmla="*/ 1000 f36 1"/>
                <a:gd name="f48" fmla="*/ 3249 f35 1"/>
                <a:gd name="f49" fmla="*/ 0 f36 1"/>
                <a:gd name="f50" fmla="*/ 278880 f36 1"/>
                <a:gd name="f51" fmla="*/ 392593 f35 1"/>
                <a:gd name="f52" fmla="*/ 334481 f36 1"/>
                <a:gd name="f53" fmla="*/ 470063 f35 1"/>
                <a:gd name="f54" fmla="*/ 463565 f35 1"/>
                <a:gd name="f55" fmla="*/ 283877 f36 1"/>
                <a:gd name="f56" fmla="*/ 392968 f35 1"/>
                <a:gd name="f57" fmla="+- f37 0 f1"/>
                <a:gd name="f58" fmla="*/ f40 1 334480"/>
                <a:gd name="f59" fmla="*/ f41 1 470062"/>
                <a:gd name="f60" fmla="*/ f42 1 334480"/>
                <a:gd name="f61" fmla="*/ f43 1 470062"/>
                <a:gd name="f62" fmla="*/ f44 1 334480"/>
                <a:gd name="f63" fmla="*/ f45 1 470062"/>
                <a:gd name="f64" fmla="*/ f46 1 470062"/>
                <a:gd name="f65" fmla="*/ f47 1 334480"/>
                <a:gd name="f66" fmla="*/ f48 1 470062"/>
                <a:gd name="f67" fmla="*/ f49 1 334480"/>
                <a:gd name="f68" fmla="*/ f50 1 334480"/>
                <a:gd name="f69" fmla="*/ f51 1 470062"/>
                <a:gd name="f70" fmla="*/ f52 1 334480"/>
                <a:gd name="f71" fmla="*/ f53 1 470062"/>
                <a:gd name="f72" fmla="*/ f54 1 470062"/>
                <a:gd name="f73" fmla="*/ f55 1 334480"/>
                <a:gd name="f74" fmla="*/ f56 1 470062"/>
                <a:gd name="f75" fmla="*/ f31 1 f38"/>
                <a:gd name="f76" fmla="*/ f32 1 f38"/>
                <a:gd name="f77" fmla="*/ f31 1 f39"/>
                <a:gd name="f78" fmla="*/ f33 1 f39"/>
                <a:gd name="f79" fmla="*/ f58 1 f38"/>
                <a:gd name="f80" fmla="*/ f59 1 f39"/>
                <a:gd name="f81" fmla="*/ f60 1 f38"/>
                <a:gd name="f82" fmla="*/ f61 1 f39"/>
                <a:gd name="f83" fmla="*/ f62 1 f38"/>
                <a:gd name="f84" fmla="*/ f63 1 f39"/>
                <a:gd name="f85" fmla="*/ f64 1 f39"/>
                <a:gd name="f86" fmla="*/ f65 1 f38"/>
                <a:gd name="f87" fmla="*/ f66 1 f39"/>
                <a:gd name="f88" fmla="*/ f67 1 f38"/>
                <a:gd name="f89" fmla="*/ f68 1 f38"/>
                <a:gd name="f90" fmla="*/ f69 1 f39"/>
                <a:gd name="f91" fmla="*/ f70 1 f38"/>
                <a:gd name="f92" fmla="*/ f71 1 f39"/>
                <a:gd name="f93" fmla="*/ f72 1 f39"/>
                <a:gd name="f94" fmla="*/ f73 1 f38"/>
                <a:gd name="f95" fmla="*/ f74 1 f39"/>
                <a:gd name="f96" fmla="*/ f75 f29 1"/>
                <a:gd name="f97" fmla="*/ f76 f29 1"/>
                <a:gd name="f98" fmla="*/ f78 f30 1"/>
                <a:gd name="f99" fmla="*/ f77 f30 1"/>
                <a:gd name="f100" fmla="*/ f79 f29 1"/>
                <a:gd name="f101" fmla="*/ f80 f30 1"/>
                <a:gd name="f102" fmla="*/ f81 f29 1"/>
                <a:gd name="f103" fmla="*/ f82 f30 1"/>
                <a:gd name="f104" fmla="*/ f83 f29 1"/>
                <a:gd name="f105" fmla="*/ f84 f30 1"/>
                <a:gd name="f106" fmla="*/ f85 f30 1"/>
                <a:gd name="f107" fmla="*/ f86 f29 1"/>
                <a:gd name="f108" fmla="*/ f87 f30 1"/>
                <a:gd name="f109" fmla="*/ f88 f29 1"/>
                <a:gd name="f110" fmla="*/ f89 f29 1"/>
                <a:gd name="f111" fmla="*/ f90 f30 1"/>
                <a:gd name="f112" fmla="*/ f91 f29 1"/>
                <a:gd name="f113" fmla="*/ f92 f30 1"/>
                <a:gd name="f114" fmla="*/ f93 f30 1"/>
                <a:gd name="f115" fmla="*/ f94 f29 1"/>
                <a:gd name="f116" fmla="*/ f9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4" y="f105"/>
                </a:cxn>
                <a:cxn ang="f57">
                  <a:pos x="f104" y="f106"/>
                </a:cxn>
                <a:cxn ang="f57">
                  <a:pos x="f107" y="f108"/>
                </a:cxn>
                <a:cxn ang="f57">
                  <a:pos x="f109" y="f108"/>
                </a:cxn>
                <a:cxn ang="f57">
                  <a:pos x="f110" y="f111"/>
                </a:cxn>
                <a:cxn ang="f57">
                  <a:pos x="f112" y="f113"/>
                </a:cxn>
                <a:cxn ang="f57">
                  <a:pos x="f112" y="f114"/>
                </a:cxn>
                <a:cxn ang="f57">
                  <a:pos x="f115" y="f116"/>
                </a:cxn>
              </a:cxnLst>
              <a:rect l="f96" t="f99" r="f97" b="f98"/>
              <a:pathLst>
                <a:path w="334480" h="470062">
                  <a:moveTo>
                    <a:pt x="f8" y="f9"/>
                  </a:moveTo>
                  <a:lnTo>
                    <a:pt x="f10" y="f11"/>
                  </a:lnTo>
                  <a:lnTo>
                    <a:pt x="f11" y="f5"/>
                  </a:lnTo>
                  <a:cubicBezTo>
                    <a:pt x="f11" y="f5"/>
                    <a:pt x="f11" y="f5"/>
                    <a:pt x="f11" y="f5"/>
                  </a:cubicBezTo>
                  <a:cubicBezTo>
                    <a:pt x="f12" y="f13"/>
                    <a:pt x="f12" y="f14"/>
                    <a:pt x="f11" y="f15"/>
                  </a:cubicBezTo>
                  <a:cubicBezTo>
                    <a:pt x="f16" y="f17"/>
                    <a:pt x="f18" y="f19"/>
                    <a:pt x="f20" y="f10"/>
                  </a:cubicBezTo>
                  <a:lnTo>
                    <a:pt x="f5" y="f1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3" y="f25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0" name="Freeform: Shape 1343">
              <a:extLst>
                <a:ext uri="{FF2B5EF4-FFF2-40B4-BE49-F238E27FC236}">
                  <a16:creationId xmlns:a16="http://schemas.microsoft.com/office/drawing/2014/main" id="{63FE024D-6B32-221A-55E0-7AFF8D53FDDA}"/>
                </a:ext>
              </a:extLst>
            </p:cNvPr>
            <p:cNvSpPr/>
            <p:nvPr/>
          </p:nvSpPr>
          <p:spPr>
            <a:xfrm>
              <a:off x="8387910" y="4314907"/>
              <a:ext cx="242681" cy="1302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679"/>
                <a:gd name="f7" fmla="val 130198"/>
                <a:gd name="f8" fmla="val 240646"/>
                <a:gd name="f9" fmla="val 3249"/>
                <a:gd name="f10" fmla="val 241646"/>
                <a:gd name="f11" fmla="val 242545"/>
                <a:gd name="f12" fmla="val 2712"/>
                <a:gd name="f13" fmla="val 242920"/>
                <a:gd name="f14" fmla="val 1600"/>
                <a:gd name="f15" fmla="val 242520"/>
                <a:gd name="f16" fmla="val 625"/>
                <a:gd name="f17" fmla="val 242570"/>
                <a:gd name="f18" fmla="val 425"/>
                <a:gd name="f19" fmla="val 212"/>
                <a:gd name="f20" fmla="val 241521"/>
                <a:gd name="f21" fmla="val 127200"/>
                <a:gd name="f22" fmla="val 2249"/>
                <a:gd name="f23" fmla="+- 0 0 -90"/>
                <a:gd name="f24" fmla="*/ f3 1 242679"/>
                <a:gd name="f25" fmla="*/ f4 1 13019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42679"/>
                <a:gd name="f34" fmla="*/ f30 1 130198"/>
                <a:gd name="f35" fmla="*/ 240646 f31 1"/>
                <a:gd name="f36" fmla="*/ 3249 f30 1"/>
                <a:gd name="f37" fmla="*/ 241646 f31 1"/>
                <a:gd name="f38" fmla="*/ 242520 f31 1"/>
                <a:gd name="f39" fmla="*/ 625 f30 1"/>
                <a:gd name="f40" fmla="*/ 0 f30 1"/>
                <a:gd name="f41" fmla="*/ 241521 f31 1"/>
                <a:gd name="f42" fmla="*/ 0 f31 1"/>
                <a:gd name="f43" fmla="*/ 127200 f30 1"/>
                <a:gd name="f44" fmla="*/ 2249 f31 1"/>
                <a:gd name="f45" fmla="*/ 130198 f30 1"/>
                <a:gd name="f46" fmla="+- f32 0 f1"/>
                <a:gd name="f47" fmla="*/ f35 1 242679"/>
                <a:gd name="f48" fmla="*/ f36 1 130198"/>
                <a:gd name="f49" fmla="*/ f37 1 242679"/>
                <a:gd name="f50" fmla="*/ f38 1 242679"/>
                <a:gd name="f51" fmla="*/ f39 1 130198"/>
                <a:gd name="f52" fmla="*/ f40 1 130198"/>
                <a:gd name="f53" fmla="*/ f41 1 242679"/>
                <a:gd name="f54" fmla="*/ f42 1 242679"/>
                <a:gd name="f55" fmla="*/ f43 1 130198"/>
                <a:gd name="f56" fmla="*/ f44 1 242679"/>
                <a:gd name="f57" fmla="*/ f45 1 130198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3"/>
                <a:gd name="f66" fmla="*/ f51 1 f34"/>
                <a:gd name="f67" fmla="*/ f52 1 f34"/>
                <a:gd name="f68" fmla="*/ f53 1 f33"/>
                <a:gd name="f69" fmla="*/ f54 1 f33"/>
                <a:gd name="f70" fmla="*/ f55 1 f34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4 1"/>
                <a:gd name="f81" fmla="*/ f66 f25 1"/>
                <a:gd name="f82" fmla="*/ f67 f25 1"/>
                <a:gd name="f83" fmla="*/ f68 f24 1"/>
                <a:gd name="f84" fmla="*/ f69 f24 1"/>
                <a:gd name="f85" fmla="*/ f70 f25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78"/>
                </a:cxn>
                <a:cxn ang="f46">
                  <a:pos x="f80" y="f81"/>
                </a:cxn>
                <a:cxn ang="f46">
                  <a:pos x="f80" y="f82"/>
                </a:cxn>
                <a:cxn ang="f46">
                  <a:pos x="f80" y="f82"/>
                </a:cxn>
                <a:cxn ang="f46">
                  <a:pos x="f83" y="f82"/>
                </a:cxn>
                <a:cxn ang="f46">
                  <a:pos x="f84" y="f85"/>
                </a:cxn>
                <a:cxn ang="f46">
                  <a:pos x="f86" y="f87"/>
                </a:cxn>
              </a:cxnLst>
              <a:rect l="f73" t="f76" r="f74" b="f75"/>
              <a:pathLst>
                <a:path w="242679" h="130198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7" y="f19"/>
                    <a:pt x="f15" y="f5"/>
                  </a:cubicBezTo>
                  <a:lnTo>
                    <a:pt x="f15" y="f5"/>
                  </a:lnTo>
                  <a:lnTo>
                    <a:pt x="f20" y="f5"/>
                  </a:lnTo>
                  <a:lnTo>
                    <a:pt x="f5" y="f21"/>
                  </a:lnTo>
                  <a:lnTo>
                    <a:pt x="f22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1" name="Freeform: Shape 1344">
              <a:extLst>
                <a:ext uri="{FF2B5EF4-FFF2-40B4-BE49-F238E27FC236}">
                  <a16:creationId xmlns:a16="http://schemas.microsoft.com/office/drawing/2014/main" id="{E3320983-B445-46F2-3AFA-819D1CE07359}"/>
                </a:ext>
              </a:extLst>
            </p:cNvPr>
            <p:cNvSpPr/>
            <p:nvPr/>
          </p:nvSpPr>
          <p:spPr>
            <a:xfrm>
              <a:off x="11616382" y="3202978"/>
              <a:ext cx="38605" cy="223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608"/>
                <a:gd name="f7" fmla="val 22365"/>
                <a:gd name="f8" fmla="val 19117"/>
                <a:gd name="f9" fmla="val 325"/>
                <a:gd name="f10" fmla="val 19042"/>
                <a:gd name="f11" fmla="val 675"/>
                <a:gd name="f12" fmla="val 1000"/>
                <a:gd name="f13" fmla="val 1937"/>
                <a:gd name="f14" fmla="val 19367"/>
                <a:gd name="f15" fmla="val 2536"/>
                <a:gd name="f16" fmla="val 20279"/>
                <a:gd name="f17" fmla="val 2374"/>
                <a:gd name="f18" fmla="val 21241"/>
                <a:gd name="f19" fmla="val 22366"/>
                <a:gd name="f20" fmla="val 2874"/>
                <a:gd name="f21" fmla="val 35985"/>
                <a:gd name="f22" fmla="val 1124"/>
                <a:gd name="f23" fmla="val 18867"/>
                <a:gd name="f24" fmla="+- 0 0 -90"/>
                <a:gd name="f25" fmla="*/ f3 1 38608"/>
                <a:gd name="f26" fmla="*/ f4 1 22365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38608"/>
                <a:gd name="f35" fmla="*/ f31 1 22365"/>
                <a:gd name="f36" fmla="*/ 0 f32 1"/>
                <a:gd name="f37" fmla="*/ 19117 f31 1"/>
                <a:gd name="f38" fmla="*/ 1000 f32 1"/>
                <a:gd name="f39" fmla="*/ 2374 f32 1"/>
                <a:gd name="f40" fmla="*/ 21241 f31 1"/>
                <a:gd name="f41" fmla="*/ 22366 f31 1"/>
                <a:gd name="f42" fmla="*/ 38608 f32 1"/>
                <a:gd name="f43" fmla="*/ 2874 f31 1"/>
                <a:gd name="f44" fmla="*/ 35985 f32 1"/>
                <a:gd name="f45" fmla="*/ 0 f31 1"/>
                <a:gd name="f46" fmla="*/ 1124 f32 1"/>
                <a:gd name="f47" fmla="*/ 18867 f31 1"/>
                <a:gd name="f48" fmla="+- f33 0 f1"/>
                <a:gd name="f49" fmla="*/ f36 1 38608"/>
                <a:gd name="f50" fmla="*/ f37 1 22365"/>
                <a:gd name="f51" fmla="*/ f38 1 38608"/>
                <a:gd name="f52" fmla="*/ f39 1 38608"/>
                <a:gd name="f53" fmla="*/ f40 1 22365"/>
                <a:gd name="f54" fmla="*/ f41 1 22365"/>
                <a:gd name="f55" fmla="*/ f42 1 38608"/>
                <a:gd name="f56" fmla="*/ f43 1 22365"/>
                <a:gd name="f57" fmla="*/ f44 1 38608"/>
                <a:gd name="f58" fmla="*/ f45 1 22365"/>
                <a:gd name="f59" fmla="*/ f46 1 38608"/>
                <a:gd name="f60" fmla="*/ f47 1 22365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4"/>
                <a:gd name="f69" fmla="*/ f53 1 f35"/>
                <a:gd name="f70" fmla="*/ f54 1 f35"/>
                <a:gd name="f71" fmla="*/ f55 1 f34"/>
                <a:gd name="f72" fmla="*/ f56 1 f35"/>
                <a:gd name="f73" fmla="*/ f57 1 f34"/>
                <a:gd name="f74" fmla="*/ f58 1 f35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5 1"/>
                <a:gd name="f85" fmla="*/ f69 f26 1"/>
                <a:gd name="f86" fmla="*/ f70 f26 1"/>
                <a:gd name="f87" fmla="*/ f71 f25 1"/>
                <a:gd name="f88" fmla="*/ f72 f26 1"/>
                <a:gd name="f89" fmla="*/ f73 f25 1"/>
                <a:gd name="f90" fmla="*/ f74 f26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4" y="f85"/>
                </a:cxn>
                <a:cxn ang="f48">
                  <a:pos x="f84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</a:cxnLst>
              <a:rect l="f77" t="f80" r="f78" b="f79"/>
              <a:pathLst>
                <a:path w="38608" h="22365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3" y="f14"/>
                    <a:pt x="f15" y="f16"/>
                    <a:pt x="f17" y="f18"/>
                  </a:cubicBezTo>
                  <a:lnTo>
                    <a:pt x="f17" y="f19"/>
                  </a:lnTo>
                  <a:lnTo>
                    <a:pt x="f6" y="f20"/>
                  </a:lnTo>
                  <a:lnTo>
                    <a:pt x="f21" y="f5"/>
                  </a:lnTo>
                  <a:lnTo>
                    <a:pt x="f22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2" name="Freeform: Shape 1345">
              <a:extLst>
                <a:ext uri="{FF2B5EF4-FFF2-40B4-BE49-F238E27FC236}">
                  <a16:creationId xmlns:a16="http://schemas.microsoft.com/office/drawing/2014/main" id="{8156E65E-366B-2C85-8105-04A19F9B95F1}"/>
                </a:ext>
              </a:extLst>
            </p:cNvPr>
            <p:cNvSpPr/>
            <p:nvPr/>
          </p:nvSpPr>
          <p:spPr>
            <a:xfrm>
              <a:off x="11213433" y="3702908"/>
              <a:ext cx="153061" cy="1756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3058"/>
                <a:gd name="f7" fmla="val 175679"/>
                <a:gd name="f8" fmla="val 149935"/>
                <a:gd name="f9" fmla="val 175680"/>
                <a:gd name="f10" fmla="val 153059"/>
                <a:gd name="f11" fmla="val 173930"/>
                <a:gd name="f12" fmla="val 250"/>
                <a:gd name="f13" fmla="val 125"/>
                <a:gd name="f14" fmla="val 874"/>
                <a:gd name="f15" fmla="val 4998"/>
                <a:gd name="f16" fmla="+- 0 0 -90"/>
                <a:gd name="f17" fmla="*/ f3 1 153058"/>
                <a:gd name="f18" fmla="*/ f4 1 17567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53058"/>
                <a:gd name="f27" fmla="*/ f23 1 175679"/>
                <a:gd name="f28" fmla="*/ 149935 f24 1"/>
                <a:gd name="f29" fmla="*/ 175680 f23 1"/>
                <a:gd name="f30" fmla="*/ 153059 f24 1"/>
                <a:gd name="f31" fmla="*/ 173930 f23 1"/>
                <a:gd name="f32" fmla="*/ 250 f24 1"/>
                <a:gd name="f33" fmla="*/ 0 f23 1"/>
                <a:gd name="f34" fmla="*/ 125 f24 1"/>
                <a:gd name="f35" fmla="*/ 874 f23 1"/>
                <a:gd name="f36" fmla="*/ 0 f24 1"/>
                <a:gd name="f37" fmla="*/ 4998 f23 1"/>
                <a:gd name="f38" fmla="+- f25 0 f1"/>
                <a:gd name="f39" fmla="*/ f28 1 153058"/>
                <a:gd name="f40" fmla="*/ f29 1 175679"/>
                <a:gd name="f41" fmla="*/ f30 1 153058"/>
                <a:gd name="f42" fmla="*/ f31 1 175679"/>
                <a:gd name="f43" fmla="*/ f32 1 153058"/>
                <a:gd name="f44" fmla="*/ f33 1 175679"/>
                <a:gd name="f45" fmla="*/ f34 1 153058"/>
                <a:gd name="f46" fmla="*/ f35 1 175679"/>
                <a:gd name="f47" fmla="*/ f36 1 153058"/>
                <a:gd name="f48" fmla="*/ f37 1 175679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153058" h="175679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3" name="Freeform: Shape 1346">
              <a:extLst>
                <a:ext uri="{FF2B5EF4-FFF2-40B4-BE49-F238E27FC236}">
                  <a16:creationId xmlns:a16="http://schemas.microsoft.com/office/drawing/2014/main" id="{1940E88F-BA7F-1F43-B924-876599611FAF}"/>
                </a:ext>
              </a:extLst>
            </p:cNvPr>
            <p:cNvSpPr/>
            <p:nvPr/>
          </p:nvSpPr>
          <p:spPr>
            <a:xfrm>
              <a:off x="11394484" y="4311167"/>
              <a:ext cx="8494" cy="144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96"/>
                <a:gd name="f7" fmla="val 14494"/>
                <a:gd name="f8" fmla="val 4998"/>
                <a:gd name="f9" fmla="val 8121"/>
                <a:gd name="f10" fmla="val 8246"/>
                <a:gd name="f11" fmla="val 13745"/>
                <a:gd name="f12" fmla="val 13620"/>
                <a:gd name="f13" fmla="val 9496"/>
                <a:gd name="f14" fmla="val 375"/>
                <a:gd name="f15" fmla="+- 0 0 -90"/>
                <a:gd name="f16" fmla="*/ f3 1 8496"/>
                <a:gd name="f17" fmla="*/ f4 1 1449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8496"/>
                <a:gd name="f26" fmla="*/ f22 1 14494"/>
                <a:gd name="f27" fmla="*/ 0 f23 1"/>
                <a:gd name="f28" fmla="*/ 4998 f22 1"/>
                <a:gd name="f29" fmla="*/ 8121 f23 1"/>
                <a:gd name="f30" fmla="*/ 14494 f22 1"/>
                <a:gd name="f31" fmla="*/ 8246 f23 1"/>
                <a:gd name="f32" fmla="*/ 13745 f22 1"/>
                <a:gd name="f33" fmla="*/ 13620 f22 1"/>
                <a:gd name="f34" fmla="*/ 8496 f23 1"/>
                <a:gd name="f35" fmla="*/ 9496 f22 1"/>
                <a:gd name="f36" fmla="*/ 375 f23 1"/>
                <a:gd name="f37" fmla="*/ 0 f22 1"/>
                <a:gd name="f38" fmla="+- f24 0 f1"/>
                <a:gd name="f39" fmla="*/ f27 1 8496"/>
                <a:gd name="f40" fmla="*/ f28 1 14494"/>
                <a:gd name="f41" fmla="*/ f29 1 8496"/>
                <a:gd name="f42" fmla="*/ f30 1 14494"/>
                <a:gd name="f43" fmla="*/ f31 1 8496"/>
                <a:gd name="f44" fmla="*/ f32 1 14494"/>
                <a:gd name="f45" fmla="*/ f33 1 14494"/>
                <a:gd name="f46" fmla="*/ f34 1 8496"/>
                <a:gd name="f47" fmla="*/ f35 1 14494"/>
                <a:gd name="f48" fmla="*/ f36 1 8496"/>
                <a:gd name="f49" fmla="*/ f37 1 14494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5"/>
                <a:gd name="f57" fmla="*/ f42 1 f26"/>
                <a:gd name="f58" fmla="*/ f43 1 f25"/>
                <a:gd name="f59" fmla="*/ f44 1 f26"/>
                <a:gd name="f60" fmla="*/ f45 1 f26"/>
                <a:gd name="f61" fmla="*/ f46 1 f25"/>
                <a:gd name="f62" fmla="*/ f47 1 f26"/>
                <a:gd name="f63" fmla="*/ f48 1 f25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6 1"/>
                <a:gd name="f72" fmla="*/ f57 f17 1"/>
                <a:gd name="f73" fmla="*/ f58 f16 1"/>
                <a:gd name="f74" fmla="*/ f59 f17 1"/>
                <a:gd name="f75" fmla="*/ f60 f17 1"/>
                <a:gd name="f76" fmla="*/ f61 f16 1"/>
                <a:gd name="f77" fmla="*/ f62 f17 1"/>
                <a:gd name="f78" fmla="*/ f63 f16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3" y="f74"/>
                </a:cxn>
                <a:cxn ang="f38">
                  <a:pos x="f73" y="f75"/>
                </a:cxn>
                <a:cxn ang="f38">
                  <a:pos x="f76" y="f77"/>
                </a:cxn>
                <a:cxn ang="f38">
                  <a:pos x="f78" y="f79"/>
                </a:cxn>
                <a:cxn ang="f38">
                  <a:pos x="f69" y="f70"/>
                </a:cxn>
              </a:cxnLst>
              <a:rect l="f65" t="f68" r="f66" b="f67"/>
              <a:pathLst>
                <a:path w="8496" h="14494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2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4" name="Freeform: Shape 1347">
              <a:extLst>
                <a:ext uri="{FF2B5EF4-FFF2-40B4-BE49-F238E27FC236}">
                  <a16:creationId xmlns:a16="http://schemas.microsoft.com/office/drawing/2014/main" id="{9914A791-A005-C437-9CD3-4CF28ECE257B}"/>
                </a:ext>
              </a:extLst>
            </p:cNvPr>
            <p:cNvSpPr/>
            <p:nvPr/>
          </p:nvSpPr>
          <p:spPr>
            <a:xfrm>
              <a:off x="12022714" y="3173242"/>
              <a:ext cx="153061" cy="867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3058"/>
                <a:gd name="f7" fmla="val 86715"/>
                <a:gd name="f8" fmla="val 152684"/>
                <a:gd name="f9" fmla="val 4373"/>
                <a:gd name="f10" fmla="val 153059"/>
                <a:gd name="f11" fmla="val 83967"/>
                <a:gd name="f12" fmla="val 2624"/>
                <a:gd name="f13" fmla="+- 0 0 -90"/>
                <a:gd name="f14" fmla="*/ f3 1 153058"/>
                <a:gd name="f15" fmla="*/ f4 1 8671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53058"/>
                <a:gd name="f24" fmla="*/ f20 1 86715"/>
                <a:gd name="f25" fmla="*/ 152684 f21 1"/>
                <a:gd name="f26" fmla="*/ 4373 f20 1"/>
                <a:gd name="f27" fmla="*/ 153059 f21 1"/>
                <a:gd name="f28" fmla="*/ 0 f20 1"/>
                <a:gd name="f29" fmla="*/ 0 f21 1"/>
                <a:gd name="f30" fmla="*/ 83967 f20 1"/>
                <a:gd name="f31" fmla="*/ 2624 f21 1"/>
                <a:gd name="f32" fmla="*/ 86715 f20 1"/>
                <a:gd name="f33" fmla="+- f22 0 f1"/>
                <a:gd name="f34" fmla="*/ f25 1 153058"/>
                <a:gd name="f35" fmla="*/ f26 1 86715"/>
                <a:gd name="f36" fmla="*/ f27 1 153058"/>
                <a:gd name="f37" fmla="*/ f28 1 86715"/>
                <a:gd name="f38" fmla="*/ f29 1 153058"/>
                <a:gd name="f39" fmla="*/ f30 1 86715"/>
                <a:gd name="f40" fmla="*/ f31 1 153058"/>
                <a:gd name="f41" fmla="*/ f32 1 8671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53058" h="86715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5" name="Freeform: Shape 1348">
              <a:extLst>
                <a:ext uri="{FF2B5EF4-FFF2-40B4-BE49-F238E27FC236}">
                  <a16:creationId xmlns:a16="http://schemas.microsoft.com/office/drawing/2014/main" id="{5B755DB3-EF5E-A923-E230-942AB50628AA}"/>
                </a:ext>
              </a:extLst>
            </p:cNvPr>
            <p:cNvSpPr/>
            <p:nvPr/>
          </p:nvSpPr>
          <p:spPr>
            <a:xfrm>
              <a:off x="11644499" y="3464250"/>
              <a:ext cx="216904" cy="2389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906"/>
                <a:gd name="f7" fmla="val 238904"/>
                <a:gd name="f8" fmla="val 1000"/>
                <a:gd name="f9" fmla="val 2999"/>
                <a:gd name="f10" fmla="val 215657"/>
                <a:gd name="f11" fmla="val 238905"/>
                <a:gd name="f12" fmla="val 238155"/>
                <a:gd name="f13" fmla="val 235406"/>
                <a:gd name="f14" fmla="val 1749"/>
                <a:gd name="f15" fmla="val 875"/>
                <a:gd name="f16" fmla="val 2874"/>
                <a:gd name="f17" fmla="+- 0 0 -90"/>
                <a:gd name="f18" fmla="*/ f3 1 216906"/>
                <a:gd name="f19" fmla="*/ f4 1 23890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16906"/>
                <a:gd name="f28" fmla="*/ f24 1 238904"/>
                <a:gd name="f29" fmla="*/ 1000 f25 1"/>
                <a:gd name="f30" fmla="*/ 2999 f24 1"/>
                <a:gd name="f31" fmla="*/ 0 f25 1"/>
                <a:gd name="f32" fmla="*/ 215657 f25 1"/>
                <a:gd name="f33" fmla="*/ 238905 f24 1"/>
                <a:gd name="f34" fmla="*/ 216906 f25 1"/>
                <a:gd name="f35" fmla="*/ 238155 f24 1"/>
                <a:gd name="f36" fmla="*/ 235406 f24 1"/>
                <a:gd name="f37" fmla="*/ 1749 f25 1"/>
                <a:gd name="f38" fmla="*/ 0 f24 1"/>
                <a:gd name="f39" fmla="*/ 875 f24 1"/>
                <a:gd name="f40" fmla="+- f26 0 f1"/>
                <a:gd name="f41" fmla="*/ f29 1 216906"/>
                <a:gd name="f42" fmla="*/ f30 1 238904"/>
                <a:gd name="f43" fmla="*/ f31 1 216906"/>
                <a:gd name="f44" fmla="*/ f32 1 216906"/>
                <a:gd name="f45" fmla="*/ f33 1 238904"/>
                <a:gd name="f46" fmla="*/ f34 1 216906"/>
                <a:gd name="f47" fmla="*/ f35 1 238904"/>
                <a:gd name="f48" fmla="*/ f36 1 238904"/>
                <a:gd name="f49" fmla="*/ f37 1 216906"/>
                <a:gd name="f50" fmla="*/ f38 1 238904"/>
                <a:gd name="f51" fmla="*/ f39 1 238904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7"/>
                <a:gd name="f60" fmla="*/ f45 1 f28"/>
                <a:gd name="f61" fmla="*/ f46 1 f27"/>
                <a:gd name="f62" fmla="*/ f47 1 f28"/>
                <a:gd name="f63" fmla="*/ f48 1 f28"/>
                <a:gd name="f64" fmla="*/ f49 1 f27"/>
                <a:gd name="f65" fmla="*/ f50 1 f28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8 1"/>
                <a:gd name="f75" fmla="*/ f60 f19 1"/>
                <a:gd name="f76" fmla="*/ f61 f18 1"/>
                <a:gd name="f77" fmla="*/ f62 f19 1"/>
                <a:gd name="f78" fmla="*/ f63 f19 1"/>
                <a:gd name="f79" fmla="*/ f64 f18 1"/>
                <a:gd name="f80" fmla="*/ f65 f19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1" y="f72"/>
                </a:cxn>
                <a:cxn ang="f40">
                  <a:pos x="f71" y="f72"/>
                </a:cxn>
                <a:cxn ang="f40">
                  <a:pos x="f71" y="f72"/>
                </a:cxn>
                <a:cxn ang="f40">
                  <a:pos x="f73" y="f72"/>
                </a:cxn>
                <a:cxn ang="f40">
                  <a:pos x="f74" y="f75"/>
                </a:cxn>
                <a:cxn ang="f40">
                  <a:pos x="f76" y="f77"/>
                </a:cxn>
                <a:cxn ang="f40">
                  <a:pos x="f76" y="f78"/>
                </a:cxn>
                <a:cxn ang="f40">
                  <a:pos x="f79" y="f80"/>
                </a:cxn>
                <a:cxn ang="f40">
                  <a:pos x="f79" y="f81"/>
                </a:cxn>
                <a:cxn ang="f40">
                  <a:pos x="f71" y="f72"/>
                </a:cxn>
              </a:cxnLst>
              <a:rect l="f67" t="f70" r="f68" b="f69"/>
              <a:pathLst>
                <a:path w="216906" h="238904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8" y="f9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14" y="f15"/>
                  </a:lnTo>
                  <a:cubicBezTo>
                    <a:pt x="f14" y="f15"/>
                    <a:pt x="f8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6" name="Freeform: Shape 1349">
              <a:extLst>
                <a:ext uri="{FF2B5EF4-FFF2-40B4-BE49-F238E27FC236}">
                  <a16:creationId xmlns:a16="http://schemas.microsoft.com/office/drawing/2014/main" id="{22D1BF12-CA2E-1623-1669-E979D1F1FDB1}"/>
                </a:ext>
              </a:extLst>
            </p:cNvPr>
            <p:cNvSpPr/>
            <p:nvPr/>
          </p:nvSpPr>
          <p:spPr>
            <a:xfrm>
              <a:off x="11606268" y="3465996"/>
              <a:ext cx="38487" cy="228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483"/>
                <a:gd name="f7" fmla="val 22865"/>
                <a:gd name="f8" fmla="val 1499"/>
                <a:gd name="f9" fmla="val 22866"/>
                <a:gd name="f10" fmla="val 37484"/>
                <a:gd name="f11" fmla="val 3124"/>
                <a:gd name="f12" fmla="val 38484"/>
                <a:gd name="f13" fmla="val 38159"/>
                <a:gd name="f14" fmla="val 3249"/>
                <a:gd name="f15" fmla="val 37809"/>
                <a:gd name="f16" fmla="val 36597"/>
                <a:gd name="f17" fmla="val 3011"/>
                <a:gd name="f18" fmla="val 35960"/>
                <a:gd name="f19" fmla="val 2199"/>
                <a:gd name="f20" fmla="val 36072"/>
                <a:gd name="f21" fmla="val 1312"/>
                <a:gd name="f22" fmla="val 36084"/>
                <a:gd name="f23" fmla="val 1249"/>
                <a:gd name="f24" fmla="val 36097"/>
                <a:gd name="f25" fmla="val 1187"/>
                <a:gd name="f26" fmla="val 36110"/>
                <a:gd name="f27" fmla="val 1125"/>
                <a:gd name="f28" fmla="val 19742"/>
                <a:gd name="f29" fmla="val 400"/>
                <a:gd name="f30" fmla="val 20242"/>
                <a:gd name="f31" fmla="val 737"/>
                <a:gd name="f32" fmla="val 20779"/>
                <a:gd name="f33" fmla="val 1000"/>
                <a:gd name="f34" fmla="val 21366"/>
                <a:gd name="f35" fmla="val 1200"/>
                <a:gd name="f36" fmla="val 21854"/>
                <a:gd name="f37" fmla="val 1375"/>
                <a:gd name="f38" fmla="val 22354"/>
                <a:gd name="f39" fmla="+- 0 0 -90"/>
                <a:gd name="f40" fmla="*/ f3 1 38483"/>
                <a:gd name="f41" fmla="*/ f4 1 22865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38483"/>
                <a:gd name="f50" fmla="*/ f46 1 22865"/>
                <a:gd name="f51" fmla="*/ 1499 f47 1"/>
                <a:gd name="f52" fmla="*/ 22866 f46 1"/>
                <a:gd name="f53" fmla="*/ 37484 f47 1"/>
                <a:gd name="f54" fmla="*/ 3124 f46 1"/>
                <a:gd name="f55" fmla="*/ 38484 f47 1"/>
                <a:gd name="f56" fmla="*/ 36072 f47 1"/>
                <a:gd name="f57" fmla="*/ 1312 f46 1"/>
                <a:gd name="f58" fmla="*/ 36110 f47 1"/>
                <a:gd name="f59" fmla="*/ 1125 f46 1"/>
                <a:gd name="f60" fmla="*/ 0 f46 1"/>
                <a:gd name="f61" fmla="*/ 0 f47 1"/>
                <a:gd name="f62" fmla="*/ 19742 f46 1"/>
                <a:gd name="f63" fmla="*/ 1000 f47 1"/>
                <a:gd name="f64" fmla="*/ 21366 f46 1"/>
                <a:gd name="f65" fmla="+- f48 0 f1"/>
                <a:gd name="f66" fmla="*/ f51 1 38483"/>
                <a:gd name="f67" fmla="*/ f52 1 22865"/>
                <a:gd name="f68" fmla="*/ f53 1 38483"/>
                <a:gd name="f69" fmla="*/ f54 1 22865"/>
                <a:gd name="f70" fmla="*/ f55 1 38483"/>
                <a:gd name="f71" fmla="*/ f56 1 38483"/>
                <a:gd name="f72" fmla="*/ f57 1 22865"/>
                <a:gd name="f73" fmla="*/ f58 1 38483"/>
                <a:gd name="f74" fmla="*/ f59 1 22865"/>
                <a:gd name="f75" fmla="*/ f60 1 22865"/>
                <a:gd name="f76" fmla="*/ f61 1 38483"/>
                <a:gd name="f77" fmla="*/ f62 1 22865"/>
                <a:gd name="f78" fmla="*/ f63 1 38483"/>
                <a:gd name="f79" fmla="*/ f64 1 22865"/>
                <a:gd name="f80" fmla="*/ f42 1 f49"/>
                <a:gd name="f81" fmla="*/ f43 1 f49"/>
                <a:gd name="f82" fmla="*/ f42 1 f50"/>
                <a:gd name="f83" fmla="*/ f44 1 f50"/>
                <a:gd name="f84" fmla="*/ f66 1 f49"/>
                <a:gd name="f85" fmla="*/ f67 1 f50"/>
                <a:gd name="f86" fmla="*/ f68 1 f49"/>
                <a:gd name="f87" fmla="*/ f69 1 f50"/>
                <a:gd name="f88" fmla="*/ f70 1 f49"/>
                <a:gd name="f89" fmla="*/ f71 1 f49"/>
                <a:gd name="f90" fmla="*/ f72 1 f50"/>
                <a:gd name="f91" fmla="*/ f73 1 f49"/>
                <a:gd name="f92" fmla="*/ f74 1 f50"/>
                <a:gd name="f93" fmla="*/ f75 1 f50"/>
                <a:gd name="f94" fmla="*/ f76 1 f49"/>
                <a:gd name="f95" fmla="*/ f77 1 f50"/>
                <a:gd name="f96" fmla="*/ f78 1 f49"/>
                <a:gd name="f97" fmla="*/ f79 1 f50"/>
                <a:gd name="f98" fmla="*/ f80 f40 1"/>
                <a:gd name="f99" fmla="*/ f81 f40 1"/>
                <a:gd name="f100" fmla="*/ f83 f41 1"/>
                <a:gd name="f101" fmla="*/ f82 f41 1"/>
                <a:gd name="f102" fmla="*/ f84 f40 1"/>
                <a:gd name="f103" fmla="*/ f85 f41 1"/>
                <a:gd name="f104" fmla="*/ f86 f40 1"/>
                <a:gd name="f105" fmla="*/ f87 f41 1"/>
                <a:gd name="f106" fmla="*/ f88 f40 1"/>
                <a:gd name="f107" fmla="*/ f89 f40 1"/>
                <a:gd name="f108" fmla="*/ f90 f41 1"/>
                <a:gd name="f109" fmla="*/ f91 f40 1"/>
                <a:gd name="f110" fmla="*/ f92 f41 1"/>
                <a:gd name="f111" fmla="*/ f93 f41 1"/>
                <a:gd name="f112" fmla="*/ f94 f40 1"/>
                <a:gd name="f113" fmla="*/ f95 f41 1"/>
                <a:gd name="f114" fmla="*/ f96 f40 1"/>
                <a:gd name="f115" fmla="*/ f97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2" y="f103"/>
                </a:cxn>
                <a:cxn ang="f65">
                  <a:pos x="f104" y="f105"/>
                </a:cxn>
                <a:cxn ang="f65">
                  <a:pos x="f106" y="f105"/>
                </a:cxn>
                <a:cxn ang="f65">
                  <a:pos x="f106" y="f105"/>
                </a:cxn>
                <a:cxn ang="f65">
                  <a:pos x="f104" y="f105"/>
                </a:cxn>
                <a:cxn ang="f65">
                  <a:pos x="f107" y="f108"/>
                </a:cxn>
                <a:cxn ang="f65">
                  <a:pos x="f109" y="f110"/>
                </a:cxn>
                <a:cxn ang="f65">
                  <a:pos x="f109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02" y="f103"/>
                </a:cxn>
              </a:cxnLst>
              <a:rect l="f98" t="f101" r="f99" b="f100"/>
              <a:pathLst>
                <a:path w="38483" h="22865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2" y="f11"/>
                  </a:lnTo>
                  <a:cubicBezTo>
                    <a:pt x="f13" y="f14"/>
                    <a:pt x="f15" y="f14"/>
                    <a:pt x="f10" y="f11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5"/>
                  </a:lnTo>
                  <a:lnTo>
                    <a:pt x="f5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7" name="Freeform: Shape 1350">
              <a:extLst>
                <a:ext uri="{FF2B5EF4-FFF2-40B4-BE49-F238E27FC236}">
                  <a16:creationId xmlns:a16="http://schemas.microsoft.com/office/drawing/2014/main" id="{D0EB7988-0E6B-A89D-441D-0F3301CDD9A4}"/>
                </a:ext>
              </a:extLst>
            </p:cNvPr>
            <p:cNvSpPr/>
            <p:nvPr/>
          </p:nvSpPr>
          <p:spPr>
            <a:xfrm>
              <a:off x="11633380" y="3922318"/>
              <a:ext cx="35112" cy="2414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110"/>
                <a:gd name="f7" fmla="val 241403"/>
                <a:gd name="f8" fmla="val 34736"/>
                <a:gd name="f9" fmla="val 34699"/>
                <a:gd name="f10" fmla="val 2561"/>
                <a:gd name="f11" fmla="val 33861"/>
                <a:gd name="f12" fmla="val 5048"/>
                <a:gd name="f13" fmla="val 32362"/>
                <a:gd name="f14" fmla="val 7122"/>
                <a:gd name="f15" fmla="val 29713"/>
                <a:gd name="f16" fmla="val 10571"/>
                <a:gd name="f17" fmla="val 24778"/>
                <a:gd name="f18" fmla="val 11220"/>
                <a:gd name="f19" fmla="val 21329"/>
                <a:gd name="f20" fmla="val 8584"/>
                <a:gd name="f21" fmla="val 20779"/>
                <a:gd name="f22" fmla="val 8159"/>
                <a:gd name="f23" fmla="val 20292"/>
                <a:gd name="f24" fmla="val 7672"/>
                <a:gd name="f25" fmla="val 19867"/>
                <a:gd name="f26" fmla="val 16619"/>
                <a:gd name="f27" fmla="val 3499"/>
                <a:gd name="f28" fmla="val 6747"/>
                <a:gd name="f29" fmla="val 1"/>
                <a:gd name="f30" fmla="val 239529"/>
                <a:gd name="f31" fmla="val -74"/>
                <a:gd name="f32" fmla="val 234144"/>
                <a:gd name="f33" fmla="val 4237"/>
                <a:gd name="f34" fmla="val 229733"/>
                <a:gd name="f35" fmla="val 9622"/>
                <a:gd name="f36" fmla="val 229658"/>
                <a:gd name="f37" fmla="val 9659"/>
                <a:gd name="f38" fmla="val 9709"/>
                <a:gd name="f39" fmla="val 9747"/>
                <a:gd name="f40" fmla="val 15119"/>
                <a:gd name="f41" fmla="val 230846"/>
                <a:gd name="f42" fmla="val 18706"/>
                <a:gd name="f43" fmla="val 235943"/>
                <a:gd name="f44" fmla="val 17993"/>
                <a:gd name="f45" fmla="val 241404"/>
                <a:gd name="f46" fmla="val 35111"/>
                <a:gd name="f47" fmla="val 125"/>
                <a:gd name="f48" fmla="+- 0 0 -90"/>
                <a:gd name="f49" fmla="*/ f3 1 35110"/>
                <a:gd name="f50" fmla="*/ f4 1 241403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35110"/>
                <a:gd name="f59" fmla="*/ f55 1 241403"/>
                <a:gd name="f60" fmla="*/ 34736 f56 1"/>
                <a:gd name="f61" fmla="*/ 0 f55 1"/>
                <a:gd name="f62" fmla="*/ 32362 f56 1"/>
                <a:gd name="f63" fmla="*/ 7122 f55 1"/>
                <a:gd name="f64" fmla="*/ 21329 f56 1"/>
                <a:gd name="f65" fmla="*/ 8584 f55 1"/>
                <a:gd name="f66" fmla="*/ 19867 f56 1"/>
                <a:gd name="f67" fmla="*/ 16619 f56 1"/>
                <a:gd name="f68" fmla="*/ 3499 f55 1"/>
                <a:gd name="f69" fmla="*/ 6747 f55 1"/>
                <a:gd name="f70" fmla="*/ 1 f56 1"/>
                <a:gd name="f71" fmla="*/ 239529 f55 1"/>
                <a:gd name="f72" fmla="*/ 9622 f56 1"/>
                <a:gd name="f73" fmla="*/ 229658 f55 1"/>
                <a:gd name="f74" fmla="*/ 9747 f56 1"/>
                <a:gd name="f75" fmla="*/ 17993 f56 1"/>
                <a:gd name="f76" fmla="*/ 241404 f55 1"/>
                <a:gd name="f77" fmla="*/ 35111 f56 1"/>
                <a:gd name="f78" fmla="*/ 125 f55 1"/>
                <a:gd name="f79" fmla="+- f57 0 f1"/>
                <a:gd name="f80" fmla="*/ f60 1 35110"/>
                <a:gd name="f81" fmla="*/ f61 1 241403"/>
                <a:gd name="f82" fmla="*/ f62 1 35110"/>
                <a:gd name="f83" fmla="*/ f63 1 241403"/>
                <a:gd name="f84" fmla="*/ f64 1 35110"/>
                <a:gd name="f85" fmla="*/ f65 1 241403"/>
                <a:gd name="f86" fmla="*/ f66 1 35110"/>
                <a:gd name="f87" fmla="*/ f67 1 35110"/>
                <a:gd name="f88" fmla="*/ f68 1 241403"/>
                <a:gd name="f89" fmla="*/ f69 1 241403"/>
                <a:gd name="f90" fmla="*/ f70 1 35110"/>
                <a:gd name="f91" fmla="*/ f71 1 241403"/>
                <a:gd name="f92" fmla="*/ f72 1 35110"/>
                <a:gd name="f93" fmla="*/ f73 1 241403"/>
                <a:gd name="f94" fmla="*/ f74 1 35110"/>
                <a:gd name="f95" fmla="*/ f75 1 35110"/>
                <a:gd name="f96" fmla="*/ f76 1 241403"/>
                <a:gd name="f97" fmla="*/ f77 1 35110"/>
                <a:gd name="f98" fmla="*/ f78 1 241403"/>
                <a:gd name="f99" fmla="*/ f51 1 f58"/>
                <a:gd name="f100" fmla="*/ f52 1 f58"/>
                <a:gd name="f101" fmla="*/ f51 1 f59"/>
                <a:gd name="f102" fmla="*/ f53 1 f59"/>
                <a:gd name="f103" fmla="*/ f80 1 f58"/>
                <a:gd name="f104" fmla="*/ f81 1 f59"/>
                <a:gd name="f105" fmla="*/ f82 1 f58"/>
                <a:gd name="f106" fmla="*/ f83 1 f59"/>
                <a:gd name="f107" fmla="*/ f84 1 f58"/>
                <a:gd name="f108" fmla="*/ f85 1 f59"/>
                <a:gd name="f109" fmla="*/ f86 1 f58"/>
                <a:gd name="f110" fmla="*/ f87 1 f58"/>
                <a:gd name="f111" fmla="*/ f88 1 f59"/>
                <a:gd name="f112" fmla="*/ f89 1 f59"/>
                <a:gd name="f113" fmla="*/ f90 1 f58"/>
                <a:gd name="f114" fmla="*/ f91 1 f59"/>
                <a:gd name="f115" fmla="*/ f92 1 f58"/>
                <a:gd name="f116" fmla="*/ f93 1 f59"/>
                <a:gd name="f117" fmla="*/ f94 1 f58"/>
                <a:gd name="f118" fmla="*/ f95 1 f58"/>
                <a:gd name="f119" fmla="*/ f96 1 f59"/>
                <a:gd name="f120" fmla="*/ f97 1 f58"/>
                <a:gd name="f121" fmla="*/ f98 1 f59"/>
                <a:gd name="f122" fmla="*/ f99 f49 1"/>
                <a:gd name="f123" fmla="*/ f100 f49 1"/>
                <a:gd name="f124" fmla="*/ f102 f50 1"/>
                <a:gd name="f125" fmla="*/ f101 f50 1"/>
                <a:gd name="f126" fmla="*/ f103 f49 1"/>
                <a:gd name="f127" fmla="*/ f104 f50 1"/>
                <a:gd name="f128" fmla="*/ f105 f49 1"/>
                <a:gd name="f129" fmla="*/ f106 f50 1"/>
                <a:gd name="f130" fmla="*/ f107 f49 1"/>
                <a:gd name="f131" fmla="*/ f108 f50 1"/>
                <a:gd name="f132" fmla="*/ f109 f49 1"/>
                <a:gd name="f133" fmla="*/ f110 f49 1"/>
                <a:gd name="f134" fmla="*/ f111 f50 1"/>
                <a:gd name="f135" fmla="*/ f112 f50 1"/>
                <a:gd name="f136" fmla="*/ f113 f49 1"/>
                <a:gd name="f137" fmla="*/ f114 f50 1"/>
                <a:gd name="f138" fmla="*/ f115 f49 1"/>
                <a:gd name="f139" fmla="*/ f116 f50 1"/>
                <a:gd name="f140" fmla="*/ f117 f49 1"/>
                <a:gd name="f141" fmla="*/ f118 f49 1"/>
                <a:gd name="f142" fmla="*/ f119 f50 1"/>
                <a:gd name="f143" fmla="*/ f120 f49 1"/>
                <a:gd name="f144" fmla="*/ f121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6" y="f127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29"/>
                </a:cxn>
                <a:cxn ang="f79">
                  <a:pos x="f133" y="f134"/>
                </a:cxn>
                <a:cxn ang="f79">
                  <a:pos x="f133" y="f135"/>
                </a:cxn>
                <a:cxn ang="f79">
                  <a:pos x="f136" y="f137"/>
                </a:cxn>
                <a:cxn ang="f79">
                  <a:pos x="f138" y="f139"/>
                </a:cxn>
                <a:cxn ang="f79">
                  <a:pos x="f140" y="f139"/>
                </a:cxn>
                <a:cxn ang="f79">
                  <a:pos x="f141" y="f142"/>
                </a:cxn>
                <a:cxn ang="f79">
                  <a:pos x="f143" y="f144"/>
                </a:cxn>
              </a:cxnLst>
              <a:rect l="f122" t="f125" r="f123" b="f124"/>
              <a:pathLst>
                <a:path w="35110" h="241403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14"/>
                  </a:cubicBezTo>
                  <a:lnTo>
                    <a:pt x="f26" y="f27"/>
                  </a:lnTo>
                  <a:lnTo>
                    <a:pt x="f26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6"/>
                    <a:pt x="f38" y="f36"/>
                    <a:pt x="f39" y="f36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8" name="Freeform: Shape 1351">
              <a:extLst>
                <a:ext uri="{FF2B5EF4-FFF2-40B4-BE49-F238E27FC236}">
                  <a16:creationId xmlns:a16="http://schemas.microsoft.com/office/drawing/2014/main" id="{A912AD7A-A84C-503C-F070-5EA77DE97B5B}"/>
                </a:ext>
              </a:extLst>
            </p:cNvPr>
            <p:cNvSpPr/>
            <p:nvPr/>
          </p:nvSpPr>
          <p:spPr>
            <a:xfrm>
              <a:off x="11407103" y="4055766"/>
              <a:ext cx="14959" cy="2085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62"/>
                <a:gd name="f7" fmla="val 208541"/>
                <a:gd name="f8" fmla="val 14869"/>
                <a:gd name="f9" fmla="val 14994"/>
                <a:gd name="f10" fmla="val 450"/>
                <a:gd name="f11" fmla="val 925"/>
                <a:gd name="f12" fmla="val 1374"/>
                <a:gd name="f13" fmla="val 14357"/>
                <a:gd name="f14" fmla="val 2024"/>
                <a:gd name="f15" fmla="val 13419"/>
                <a:gd name="f16" fmla="val 2149"/>
                <a:gd name="f17" fmla="val 12770"/>
                <a:gd name="f18" fmla="val 1649"/>
                <a:gd name="f19" fmla="val 12670"/>
                <a:gd name="f20" fmla="val 1562"/>
                <a:gd name="f21" fmla="val 12570"/>
                <a:gd name="f22" fmla="val 1475"/>
                <a:gd name="f23" fmla="val 12495"/>
                <a:gd name="f24" fmla="val 204294"/>
                <a:gd name="f25" fmla="val 2374"/>
                <a:gd name="f26" fmla="val 207167"/>
                <a:gd name="f27" fmla="val 207792"/>
                <a:gd name="f28" fmla="val 208417"/>
                <a:gd name="f29" fmla="val 208542"/>
                <a:gd name="f30" fmla="val 1749"/>
                <a:gd name="f31" fmla="val 625"/>
                <a:gd name="f32" fmla="+- 0 0 -90"/>
                <a:gd name="f33" fmla="*/ f3 1 14962"/>
                <a:gd name="f34" fmla="*/ f4 1 20854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4962"/>
                <a:gd name="f43" fmla="*/ f39 1 208541"/>
                <a:gd name="f44" fmla="*/ 14869 f40 1"/>
                <a:gd name="f45" fmla="*/ 0 f39 1"/>
                <a:gd name="f46" fmla="*/ 1374 f39 1"/>
                <a:gd name="f47" fmla="*/ 12770 f40 1"/>
                <a:gd name="f48" fmla="*/ 1649 f39 1"/>
                <a:gd name="f49" fmla="*/ 12495 f40 1"/>
                <a:gd name="f50" fmla="*/ 0 f40 1"/>
                <a:gd name="f51" fmla="*/ 204294 f39 1"/>
                <a:gd name="f52" fmla="*/ 2374 f40 1"/>
                <a:gd name="f53" fmla="*/ 207167 f39 1"/>
                <a:gd name="f54" fmla="*/ 207792 f39 1"/>
                <a:gd name="f55" fmla="*/ 208542 f39 1"/>
                <a:gd name="f56" fmla="*/ 1749 f39 1"/>
                <a:gd name="f57" fmla="*/ 625 f39 1"/>
                <a:gd name="f58" fmla="+- f41 0 f1"/>
                <a:gd name="f59" fmla="*/ f44 1 14962"/>
                <a:gd name="f60" fmla="*/ f45 1 208541"/>
                <a:gd name="f61" fmla="*/ f46 1 208541"/>
                <a:gd name="f62" fmla="*/ f47 1 14962"/>
                <a:gd name="f63" fmla="*/ f48 1 208541"/>
                <a:gd name="f64" fmla="*/ f49 1 14962"/>
                <a:gd name="f65" fmla="*/ f50 1 14962"/>
                <a:gd name="f66" fmla="*/ f51 1 208541"/>
                <a:gd name="f67" fmla="*/ f52 1 14962"/>
                <a:gd name="f68" fmla="*/ f53 1 208541"/>
                <a:gd name="f69" fmla="*/ f54 1 208541"/>
                <a:gd name="f70" fmla="*/ f55 1 208541"/>
                <a:gd name="f71" fmla="*/ f56 1 208541"/>
                <a:gd name="f72" fmla="*/ f57 1 208541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3"/>
                <a:gd name="f80" fmla="*/ f62 1 f42"/>
                <a:gd name="f81" fmla="*/ f63 1 f43"/>
                <a:gd name="f82" fmla="*/ f64 1 f42"/>
                <a:gd name="f83" fmla="*/ f65 1 f42"/>
                <a:gd name="f84" fmla="*/ f66 1 f43"/>
                <a:gd name="f85" fmla="*/ f67 1 f42"/>
                <a:gd name="f86" fmla="*/ f68 1 f43"/>
                <a:gd name="f87" fmla="*/ f69 1 f43"/>
                <a:gd name="f88" fmla="*/ f70 1 f43"/>
                <a:gd name="f89" fmla="*/ f71 1 f43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4 1"/>
                <a:gd name="f98" fmla="*/ f80 f33 1"/>
                <a:gd name="f99" fmla="*/ f81 f34 1"/>
                <a:gd name="f100" fmla="*/ f82 f33 1"/>
                <a:gd name="f101" fmla="*/ f83 f33 1"/>
                <a:gd name="f102" fmla="*/ f84 f34 1"/>
                <a:gd name="f103" fmla="*/ f85 f33 1"/>
                <a:gd name="f104" fmla="*/ f86 f34 1"/>
                <a:gd name="f105" fmla="*/ f87 f34 1"/>
                <a:gd name="f106" fmla="*/ f88 f34 1"/>
                <a:gd name="f107" fmla="*/ f89 f34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5" y="f97"/>
                </a:cxn>
                <a:cxn ang="f58">
                  <a:pos x="f98" y="f99"/>
                </a:cxn>
                <a:cxn ang="f58">
                  <a:pos x="f100" y="f97"/>
                </a:cxn>
                <a:cxn ang="f58">
                  <a:pos x="f100" y="f97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3" y="f104"/>
                </a:cxn>
                <a:cxn ang="f58">
                  <a:pos x="f103" y="f105"/>
                </a:cxn>
                <a:cxn ang="f58">
                  <a:pos x="f103" y="f106"/>
                </a:cxn>
                <a:cxn ang="f58">
                  <a:pos x="f103" y="f106"/>
                </a:cxn>
                <a:cxn ang="f58">
                  <a:pos x="f95" y="f107"/>
                </a:cxn>
                <a:cxn ang="f58">
                  <a:pos x="f95" y="f108"/>
                </a:cxn>
              </a:cxnLst>
              <a:rect l="f91" t="f94" r="f92" b="f93"/>
              <a:pathLst>
                <a:path w="14962" h="208541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12"/>
                  </a:cubicBezTo>
                  <a:lnTo>
                    <a:pt x="f23" y="f12"/>
                  </a:lnTo>
                  <a:lnTo>
                    <a:pt x="f5" y="f24"/>
                  </a:lnTo>
                  <a:lnTo>
                    <a:pt x="f25" y="f26"/>
                  </a:lnTo>
                  <a:lnTo>
                    <a:pt x="f25" y="f26"/>
                  </a:lnTo>
                  <a:cubicBezTo>
                    <a:pt x="f25" y="f26"/>
                    <a:pt x="f25" y="f26"/>
                    <a:pt x="f25" y="f27"/>
                  </a:cubicBezTo>
                  <a:cubicBezTo>
                    <a:pt x="f25" y="f28"/>
                    <a:pt x="f25" y="f27"/>
                    <a:pt x="f25" y="f29"/>
                  </a:cubicBezTo>
                  <a:lnTo>
                    <a:pt x="f25" y="f29"/>
                  </a:lnTo>
                  <a:lnTo>
                    <a:pt x="f8" y="f30"/>
                  </a:lnTo>
                  <a:lnTo>
                    <a:pt x="f8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9" name="Freeform: Shape 1352">
              <a:extLst>
                <a:ext uri="{FF2B5EF4-FFF2-40B4-BE49-F238E27FC236}">
                  <a16:creationId xmlns:a16="http://schemas.microsoft.com/office/drawing/2014/main" id="{2530D4C5-BCFD-894C-D649-00CF5685CA16}"/>
                </a:ext>
              </a:extLst>
            </p:cNvPr>
            <p:cNvSpPr/>
            <p:nvPr/>
          </p:nvSpPr>
          <p:spPr>
            <a:xfrm>
              <a:off x="11642122" y="3211729"/>
              <a:ext cx="20363" cy="2571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66"/>
                <a:gd name="f7" fmla="val 257116"/>
                <a:gd name="f8" fmla="val 375"/>
                <a:gd name="f9" fmla="val 255023"/>
                <a:gd name="f10" fmla="val 162"/>
                <a:gd name="f11" fmla="val 255898"/>
                <a:gd name="f12" fmla="val 687"/>
                <a:gd name="f13" fmla="val 256773"/>
                <a:gd name="f14" fmla="val 1562"/>
                <a:gd name="f15" fmla="val 256985"/>
                <a:gd name="f16" fmla="val 1624"/>
                <a:gd name="f17" fmla="val 256998"/>
                <a:gd name="f18" fmla="val 1687"/>
                <a:gd name="f19" fmla="val 257010"/>
                <a:gd name="f20" fmla="val 1749"/>
                <a:gd name="f21" fmla="val 257023"/>
                <a:gd name="f22" fmla="val 2074"/>
                <a:gd name="f23" fmla="val 257147"/>
                <a:gd name="f24" fmla="val 2424"/>
                <a:gd name="f25" fmla="val 2749"/>
                <a:gd name="f26" fmla="val 256148"/>
                <a:gd name="f27" fmla="val 18742"/>
                <a:gd name="f28" fmla="val 17743"/>
                <a:gd name="f29" fmla="val 256023"/>
                <a:gd name="f30" fmla="+- 0 0 -90"/>
                <a:gd name="f31" fmla="*/ f3 1 20366"/>
                <a:gd name="f32" fmla="*/ f4 1 257116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0366"/>
                <a:gd name="f41" fmla="*/ f37 1 257116"/>
                <a:gd name="f42" fmla="*/ 375 f38 1"/>
                <a:gd name="f43" fmla="*/ 255023 f37 1"/>
                <a:gd name="f44" fmla="*/ 1562 f38 1"/>
                <a:gd name="f45" fmla="*/ 256985 f37 1"/>
                <a:gd name="f46" fmla="*/ 1749 f38 1"/>
                <a:gd name="f47" fmla="*/ 257023 f37 1"/>
                <a:gd name="f48" fmla="*/ 2749 f38 1"/>
                <a:gd name="f49" fmla="*/ 256148 f37 1"/>
                <a:gd name="f50" fmla="*/ 20366 f38 1"/>
                <a:gd name="f51" fmla="*/ 0 f37 1"/>
                <a:gd name="f52" fmla="*/ 18742 f38 1"/>
                <a:gd name="f53" fmla="*/ 17743 f38 1"/>
                <a:gd name="f54" fmla="*/ 0 f38 1"/>
                <a:gd name="f55" fmla="*/ 256023 f37 1"/>
                <a:gd name="f56" fmla="+- f39 0 f1"/>
                <a:gd name="f57" fmla="*/ f42 1 20366"/>
                <a:gd name="f58" fmla="*/ f43 1 257116"/>
                <a:gd name="f59" fmla="*/ f44 1 20366"/>
                <a:gd name="f60" fmla="*/ f45 1 257116"/>
                <a:gd name="f61" fmla="*/ f46 1 20366"/>
                <a:gd name="f62" fmla="*/ f47 1 257116"/>
                <a:gd name="f63" fmla="*/ f48 1 20366"/>
                <a:gd name="f64" fmla="*/ f49 1 257116"/>
                <a:gd name="f65" fmla="*/ f50 1 20366"/>
                <a:gd name="f66" fmla="*/ f51 1 257116"/>
                <a:gd name="f67" fmla="*/ f52 1 20366"/>
                <a:gd name="f68" fmla="*/ f53 1 20366"/>
                <a:gd name="f69" fmla="*/ f54 1 20366"/>
                <a:gd name="f70" fmla="*/ f55 1 257116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1"/>
                <a:gd name="f79" fmla="*/ f61 1 f40"/>
                <a:gd name="f80" fmla="*/ f62 1 f41"/>
                <a:gd name="f81" fmla="*/ f63 1 f40"/>
                <a:gd name="f82" fmla="*/ f64 1 f41"/>
                <a:gd name="f83" fmla="*/ f65 1 f40"/>
                <a:gd name="f84" fmla="*/ f66 1 f41"/>
                <a:gd name="f85" fmla="*/ f67 1 f40"/>
                <a:gd name="f86" fmla="*/ f68 1 f40"/>
                <a:gd name="f87" fmla="*/ f69 1 f40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2 1"/>
                <a:gd name="f97" fmla="*/ f79 f31 1"/>
                <a:gd name="f98" fmla="*/ f80 f32 1"/>
                <a:gd name="f99" fmla="*/ f81 f31 1"/>
                <a:gd name="f100" fmla="*/ f82 f32 1"/>
                <a:gd name="f101" fmla="*/ f83 f31 1"/>
                <a:gd name="f102" fmla="*/ f84 f32 1"/>
                <a:gd name="f103" fmla="*/ f85 f31 1"/>
                <a:gd name="f104" fmla="*/ f86 f31 1"/>
                <a:gd name="f105" fmla="*/ f87 f31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98"/>
                </a:cxn>
                <a:cxn ang="f56">
                  <a:pos x="f99" y="f98"/>
                </a:cxn>
                <a:cxn ang="f56">
                  <a:pos x="f99" y="f98"/>
                </a:cxn>
                <a:cxn ang="f56">
                  <a:pos x="f99" y="f98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1" y="f102"/>
                </a:cxn>
                <a:cxn ang="f56">
                  <a:pos x="f103" y="f102"/>
                </a:cxn>
                <a:cxn ang="f56">
                  <a:pos x="f104" y="f102"/>
                </a:cxn>
                <a:cxn ang="f56">
                  <a:pos x="f105" y="f106"/>
                </a:cxn>
              </a:cxnLst>
              <a:rect l="f89" t="f92" r="f90" b="f91"/>
              <a:pathLst>
                <a:path w="20366" h="25711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25" y="f21"/>
                  </a:cubicBezTo>
                  <a:lnTo>
                    <a:pt x="f25" y="f21"/>
                  </a:lnTo>
                  <a:cubicBezTo>
                    <a:pt x="f25" y="f21"/>
                    <a:pt x="f25" y="f21"/>
                    <a:pt x="f25" y="f21"/>
                  </a:cubicBezTo>
                  <a:cubicBezTo>
                    <a:pt x="f25" y="f21"/>
                    <a:pt x="f25" y="f21"/>
                    <a:pt x="f25" y="f21"/>
                  </a:cubicBezTo>
                  <a:lnTo>
                    <a:pt x="f25" y="f26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27" y="f5"/>
                  </a:lnTo>
                  <a:lnTo>
                    <a:pt x="f28" y="f5"/>
                  </a:lnTo>
                  <a:lnTo>
                    <a:pt x="f5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0" name="Freeform: Shape 1353">
              <a:extLst>
                <a:ext uri="{FF2B5EF4-FFF2-40B4-BE49-F238E27FC236}">
                  <a16:creationId xmlns:a16="http://schemas.microsoft.com/office/drawing/2014/main" id="{D67CBAD1-5F3A-E3BE-3CD6-64AB23D44FAE}"/>
                </a:ext>
              </a:extLst>
            </p:cNvPr>
            <p:cNvSpPr/>
            <p:nvPr/>
          </p:nvSpPr>
          <p:spPr>
            <a:xfrm>
              <a:off x="11598267" y="3221668"/>
              <a:ext cx="20391" cy="2593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92"/>
                <a:gd name="f7" fmla="val 259327"/>
                <a:gd name="f8" fmla="val 17367"/>
                <a:gd name="f9" fmla="val 1805"/>
                <a:gd name="f10" fmla="val 2930"/>
                <a:gd name="f11" fmla="val 259328"/>
                <a:gd name="f12" fmla="val 1075"/>
                <a:gd name="f13" fmla="val 259078"/>
                <a:gd name="f14" fmla="val 2174"/>
                <a:gd name="f15" fmla="val 3248"/>
                <a:gd name="f16" fmla="val 20366"/>
                <a:gd name="f17" fmla="val 3305"/>
                <a:gd name="f18" fmla="val 2180"/>
                <a:gd name="f19" fmla="val 20529"/>
                <a:gd name="f20" fmla="val 1218"/>
                <a:gd name="f21" fmla="val 19929"/>
                <a:gd name="f22" fmla="val 306"/>
                <a:gd name="f23" fmla="val 18992"/>
                <a:gd name="f24" fmla="val 56"/>
                <a:gd name="f25" fmla="val 18667"/>
                <a:gd name="f26" fmla="val -19"/>
                <a:gd name="f27" fmla="val 18317"/>
                <a:gd name="f28" fmla="val 17992"/>
                <a:gd name="f29" fmla="val 681"/>
                <a:gd name="f30" fmla="val 17542"/>
                <a:gd name="f31" fmla="val 856"/>
                <a:gd name="f32" fmla="val 17280"/>
                <a:gd name="f33" fmla="val 1331"/>
                <a:gd name="f34" fmla="+- 0 0 -90"/>
                <a:gd name="f35" fmla="*/ f3 1 20392"/>
                <a:gd name="f36" fmla="*/ f4 1 25932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0392"/>
                <a:gd name="f45" fmla="*/ f41 1 259327"/>
                <a:gd name="f46" fmla="*/ 17367 f42 1"/>
                <a:gd name="f47" fmla="*/ 1805 f41 1"/>
                <a:gd name="f48" fmla="*/ 2930 f41 1"/>
                <a:gd name="f49" fmla="*/ 0 f42 1"/>
                <a:gd name="f50" fmla="*/ 259328 f41 1"/>
                <a:gd name="f51" fmla="*/ 3248 f42 1"/>
                <a:gd name="f52" fmla="*/ 20366 f42 1"/>
                <a:gd name="f53" fmla="*/ 3305 f41 1"/>
                <a:gd name="f54" fmla="*/ 2180 f41 1"/>
                <a:gd name="f55" fmla="*/ 18992 f42 1"/>
                <a:gd name="f56" fmla="*/ 56 f41 1"/>
                <a:gd name="f57" fmla="*/ 17992 f42 1"/>
                <a:gd name="f58" fmla="*/ 681 f41 1"/>
                <a:gd name="f59" fmla="+- f43 0 f1"/>
                <a:gd name="f60" fmla="*/ f46 1 20392"/>
                <a:gd name="f61" fmla="*/ f47 1 259327"/>
                <a:gd name="f62" fmla="*/ f48 1 259327"/>
                <a:gd name="f63" fmla="*/ f49 1 20392"/>
                <a:gd name="f64" fmla="*/ f50 1 259327"/>
                <a:gd name="f65" fmla="*/ f51 1 20392"/>
                <a:gd name="f66" fmla="*/ f52 1 20392"/>
                <a:gd name="f67" fmla="*/ f53 1 259327"/>
                <a:gd name="f68" fmla="*/ f54 1 259327"/>
                <a:gd name="f69" fmla="*/ f55 1 20392"/>
                <a:gd name="f70" fmla="*/ f56 1 259327"/>
                <a:gd name="f71" fmla="*/ f57 1 20392"/>
                <a:gd name="f72" fmla="*/ f58 1 259327"/>
                <a:gd name="f73" fmla="*/ f37 1 f44"/>
                <a:gd name="f74" fmla="*/ f38 1 f44"/>
                <a:gd name="f75" fmla="*/ f37 1 f45"/>
                <a:gd name="f76" fmla="*/ f39 1 f45"/>
                <a:gd name="f77" fmla="*/ f60 1 f44"/>
                <a:gd name="f78" fmla="*/ f61 1 f45"/>
                <a:gd name="f79" fmla="*/ f62 1 f45"/>
                <a:gd name="f80" fmla="*/ f63 1 f44"/>
                <a:gd name="f81" fmla="*/ f64 1 f45"/>
                <a:gd name="f82" fmla="*/ f65 1 f44"/>
                <a:gd name="f83" fmla="*/ f66 1 f44"/>
                <a:gd name="f84" fmla="*/ f67 1 f45"/>
                <a:gd name="f85" fmla="*/ f68 1 f45"/>
                <a:gd name="f86" fmla="*/ f69 1 f44"/>
                <a:gd name="f87" fmla="*/ f70 1 f45"/>
                <a:gd name="f88" fmla="*/ f71 1 f44"/>
                <a:gd name="f89" fmla="*/ f72 1 f45"/>
                <a:gd name="f90" fmla="*/ f73 f35 1"/>
                <a:gd name="f91" fmla="*/ f74 f35 1"/>
                <a:gd name="f92" fmla="*/ f76 f36 1"/>
                <a:gd name="f93" fmla="*/ f75 f36 1"/>
                <a:gd name="f94" fmla="*/ f77 f35 1"/>
                <a:gd name="f95" fmla="*/ f78 f36 1"/>
                <a:gd name="f96" fmla="*/ f79 f36 1"/>
                <a:gd name="f97" fmla="*/ f80 f35 1"/>
                <a:gd name="f98" fmla="*/ f81 f36 1"/>
                <a:gd name="f99" fmla="*/ f82 f35 1"/>
                <a:gd name="f100" fmla="*/ f83 f35 1"/>
                <a:gd name="f101" fmla="*/ f84 f36 1"/>
                <a:gd name="f102" fmla="*/ f85 f36 1"/>
                <a:gd name="f103" fmla="*/ f86 f35 1"/>
                <a:gd name="f104" fmla="*/ f87 f36 1"/>
                <a:gd name="f105" fmla="*/ f88 f35 1"/>
                <a:gd name="f106" fmla="*/ f8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4" y="f95"/>
                </a:cxn>
                <a:cxn ang="f59">
                  <a:pos x="f94" y="f96"/>
                </a:cxn>
                <a:cxn ang="f59">
                  <a:pos x="f97" y="f98"/>
                </a:cxn>
                <a:cxn ang="f59">
                  <a:pos x="f99" y="f98"/>
                </a:cxn>
                <a:cxn ang="f59">
                  <a:pos x="f100" y="f101"/>
                </a:cxn>
                <a:cxn ang="f59">
                  <a:pos x="f100" y="f102"/>
                </a:cxn>
                <a:cxn ang="f59">
                  <a:pos x="f103" y="f104"/>
                </a:cxn>
                <a:cxn ang="f59">
                  <a:pos x="f105" y="f104"/>
                </a:cxn>
                <a:cxn ang="f59">
                  <a:pos x="f105" y="f106"/>
                </a:cxn>
                <a:cxn ang="f59">
                  <a:pos x="f94" y="f95"/>
                </a:cxn>
              </a:cxnLst>
              <a:rect l="f90" t="f93" r="f91" b="f92"/>
              <a:pathLst>
                <a:path w="20392" h="259327">
                  <a:moveTo>
                    <a:pt x="f8" y="f9"/>
                  </a:moveTo>
                  <a:lnTo>
                    <a:pt x="f8" y="f10"/>
                  </a:lnTo>
                  <a:lnTo>
                    <a:pt x="f5" y="f11"/>
                  </a:lnTo>
                  <a:cubicBezTo>
                    <a:pt x="f12" y="f13"/>
                    <a:pt x="f14" y="f13"/>
                    <a:pt x="f15" y="f11"/>
                  </a:cubicBezTo>
                  <a:lnTo>
                    <a:pt x="f16" y="f17"/>
                  </a:lnTo>
                  <a:lnTo>
                    <a:pt x="f16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6"/>
                    <a:pt x="f28" y="f24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1" name="Freeform: Shape 1354">
              <a:extLst>
                <a:ext uri="{FF2B5EF4-FFF2-40B4-BE49-F238E27FC236}">
                  <a16:creationId xmlns:a16="http://schemas.microsoft.com/office/drawing/2014/main" id="{DFAE7F80-BFB6-E0DC-11F7-56E36EC10614}"/>
                </a:ext>
              </a:extLst>
            </p:cNvPr>
            <p:cNvSpPr/>
            <p:nvPr/>
          </p:nvSpPr>
          <p:spPr>
            <a:xfrm>
              <a:off x="11396103" y="4283927"/>
              <a:ext cx="8494" cy="144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96"/>
                <a:gd name="f7" fmla="val 14494"/>
                <a:gd name="f8" fmla="val 375"/>
                <a:gd name="f9" fmla="val 4998"/>
                <a:gd name="f10" fmla="val 8121"/>
                <a:gd name="f11" fmla="val 8246"/>
                <a:gd name="f12" fmla="val 13620"/>
                <a:gd name="f13" fmla="val 9496"/>
                <a:gd name="f14" fmla="+- 0 0 -90"/>
                <a:gd name="f15" fmla="*/ f3 1 8496"/>
                <a:gd name="f16" fmla="*/ f4 1 1449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496"/>
                <a:gd name="f25" fmla="*/ f21 1 14494"/>
                <a:gd name="f26" fmla="*/ 375 f22 1"/>
                <a:gd name="f27" fmla="*/ 0 f21 1"/>
                <a:gd name="f28" fmla="*/ 0 f22 1"/>
                <a:gd name="f29" fmla="*/ 4998 f21 1"/>
                <a:gd name="f30" fmla="*/ 8121 f22 1"/>
                <a:gd name="f31" fmla="*/ 14494 f21 1"/>
                <a:gd name="f32" fmla="*/ 8246 f22 1"/>
                <a:gd name="f33" fmla="*/ 13620 f21 1"/>
                <a:gd name="f34" fmla="*/ 8496 f22 1"/>
                <a:gd name="f35" fmla="*/ 9496 f21 1"/>
                <a:gd name="f36" fmla="+- f23 0 f1"/>
                <a:gd name="f37" fmla="*/ f26 1 8496"/>
                <a:gd name="f38" fmla="*/ f27 1 14494"/>
                <a:gd name="f39" fmla="*/ f28 1 8496"/>
                <a:gd name="f40" fmla="*/ f29 1 14494"/>
                <a:gd name="f41" fmla="*/ f30 1 8496"/>
                <a:gd name="f42" fmla="*/ f31 1 14494"/>
                <a:gd name="f43" fmla="*/ f32 1 8496"/>
                <a:gd name="f44" fmla="*/ f33 1 14494"/>
                <a:gd name="f45" fmla="*/ f34 1 8496"/>
                <a:gd name="f46" fmla="*/ f35 1 14494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8496" h="14494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lnTo>
                    <a:pt x="f6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2" name="Freeform: Shape 1355">
              <a:extLst>
                <a:ext uri="{FF2B5EF4-FFF2-40B4-BE49-F238E27FC236}">
                  <a16:creationId xmlns:a16="http://schemas.microsoft.com/office/drawing/2014/main" id="{8F172A6C-9725-DCED-982F-C85AC0937672}"/>
                </a:ext>
              </a:extLst>
            </p:cNvPr>
            <p:cNvSpPr/>
            <p:nvPr/>
          </p:nvSpPr>
          <p:spPr>
            <a:xfrm>
              <a:off x="11632877" y="4196830"/>
              <a:ext cx="749" cy="1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9"/>
                <a:gd name="f7" fmla="val 1124"/>
                <a:gd name="f8" fmla="val 200"/>
                <a:gd name="f9" fmla="val 400"/>
                <a:gd name="f10" fmla="val 463"/>
                <a:gd name="f11" fmla="val 774"/>
                <a:gd name="f12" fmla="val 750"/>
                <a:gd name="f13" fmla="val 1125"/>
                <a:gd name="f14" fmla="val 125"/>
                <a:gd name="f15" fmla="+- 0 0 -90"/>
                <a:gd name="f16" fmla="*/ f3 1 749"/>
                <a:gd name="f17" fmla="*/ f4 1 112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49"/>
                <a:gd name="f26" fmla="*/ f22 1 1124"/>
                <a:gd name="f27" fmla="*/ 0 f23 1"/>
                <a:gd name="f28" fmla="*/ 0 f22 1"/>
                <a:gd name="f29" fmla="*/ 750 f23 1"/>
                <a:gd name="f30" fmla="*/ 1125 f22 1"/>
                <a:gd name="f31" fmla="*/ 125 f22 1"/>
                <a:gd name="f32" fmla="+- f24 0 f1"/>
                <a:gd name="f33" fmla="*/ f27 1 749"/>
                <a:gd name="f34" fmla="*/ f28 1 1124"/>
                <a:gd name="f35" fmla="*/ f29 1 749"/>
                <a:gd name="f36" fmla="*/ f30 1 1124"/>
                <a:gd name="f37" fmla="*/ f31 1 1124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53" y="f54"/>
                </a:cxn>
                <a:cxn ang="f32">
                  <a:pos x="f53" y="f55"/>
                </a:cxn>
              </a:cxnLst>
              <a:rect l="f47" t="f50" r="f48" b="f49"/>
              <a:pathLst>
                <a:path w="749" h="1124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10" y="f11"/>
                    <a:pt x="f12" y="f13"/>
                  </a:cubicBezTo>
                  <a:lnTo>
                    <a:pt x="f12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3" name="Freeform: Shape 1356">
              <a:extLst>
                <a:ext uri="{FF2B5EF4-FFF2-40B4-BE49-F238E27FC236}">
                  <a16:creationId xmlns:a16="http://schemas.microsoft.com/office/drawing/2014/main" id="{4E25830A-9DC8-B228-F006-95C209B31ED9}"/>
                </a:ext>
              </a:extLst>
            </p:cNvPr>
            <p:cNvSpPr/>
            <p:nvPr/>
          </p:nvSpPr>
          <p:spPr>
            <a:xfrm>
              <a:off x="11631451" y="4192331"/>
              <a:ext cx="54" cy="8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874"/>
                <a:gd name="f8" fmla="val 875"/>
                <a:gd name="f9" fmla="val -19"/>
                <a:gd name="f10" fmla="val 288"/>
                <a:gd name="f11" fmla="val 587"/>
                <a:gd name="f12" fmla="+- 0 0 -90"/>
                <a:gd name="f13" fmla="*/ f3 1 56"/>
                <a:gd name="f14" fmla="*/ f4 1 87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6"/>
                <a:gd name="f23" fmla="*/ f19 1 874"/>
                <a:gd name="f24" fmla="*/ 56 f20 1"/>
                <a:gd name="f25" fmla="*/ 875 f19 1"/>
                <a:gd name="f26" fmla="*/ 0 f19 1"/>
                <a:gd name="f27" fmla="+- f21 0 f1"/>
                <a:gd name="f28" fmla="*/ f24 1 56"/>
                <a:gd name="f29" fmla="*/ f25 1 874"/>
                <a:gd name="f30" fmla="*/ f26 1 87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6" h="874">
                  <a:moveTo>
                    <a:pt x="f6" y="f8"/>
                  </a:moveTo>
                  <a:cubicBezTo>
                    <a:pt x="f6" y="f8"/>
                    <a:pt x="f6" y="f8"/>
                    <a:pt x="f6" y="f5"/>
                  </a:cubicBezTo>
                  <a:cubicBezTo>
                    <a:pt x="f9" y="f10"/>
                    <a:pt x="f9" y="f1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4" name="Freeform: Shape 1357">
              <a:extLst>
                <a:ext uri="{FF2B5EF4-FFF2-40B4-BE49-F238E27FC236}">
                  <a16:creationId xmlns:a16="http://schemas.microsoft.com/office/drawing/2014/main" id="{E8D13FAF-3257-1DA0-E7D1-2FABCB7B99D8}"/>
                </a:ext>
              </a:extLst>
            </p:cNvPr>
            <p:cNvSpPr/>
            <p:nvPr/>
          </p:nvSpPr>
          <p:spPr>
            <a:xfrm>
              <a:off x="11630783" y="4152473"/>
              <a:ext cx="19796" cy="377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00"/>
                <a:gd name="f7" fmla="val 37735"/>
                <a:gd name="f8" fmla="val 19710"/>
                <a:gd name="f9" fmla="val 11745"/>
                <a:gd name="f10" fmla="val 20422"/>
                <a:gd name="f11" fmla="val 6285"/>
                <a:gd name="f12" fmla="val 16836"/>
                <a:gd name="f13" fmla="val 1187"/>
                <a:gd name="f14" fmla="val 11464"/>
                <a:gd name="f15" fmla="val 6078"/>
                <a:gd name="f16" fmla="val 1718"/>
                <a:gd name="f17" fmla="val 4361"/>
                <a:gd name="f18" fmla="val 9746"/>
                <a:gd name="f19" fmla="val 9784"/>
                <a:gd name="f20" fmla="val 9834"/>
                <a:gd name="f21" fmla="val 9871"/>
                <a:gd name="f22" fmla="val 13994"/>
                <a:gd name="f23" fmla="val 10214"/>
                <a:gd name="f24" fmla="val 9122"/>
                <a:gd name="f25" fmla="val 10952"/>
                <a:gd name="f26" fmla="val 8734"/>
                <a:gd name="f27" fmla="val 11851"/>
                <a:gd name="f28" fmla="val 9022"/>
                <a:gd name="f29" fmla="val 12238"/>
                <a:gd name="f30" fmla="val 9759"/>
                <a:gd name="f31" fmla="val 12276"/>
                <a:gd name="f32" fmla="val 12313"/>
                <a:gd name="f33" fmla="val 9909"/>
                <a:gd name="f34" fmla="val 12338"/>
                <a:gd name="f35" fmla="val 9996"/>
                <a:gd name="f36" fmla="val 12763"/>
                <a:gd name="f37" fmla="val 10933"/>
                <a:gd name="f38" fmla="val 12438"/>
                <a:gd name="f39" fmla="val 12045"/>
                <a:gd name="f40" fmla="val 11589"/>
                <a:gd name="f41" fmla="val 12620"/>
                <a:gd name="f42" fmla="val 1343"/>
                <a:gd name="f43" fmla="val 18368"/>
                <a:gd name="f44" fmla="val 94"/>
                <a:gd name="f45" fmla="val 37110"/>
                <a:gd name="f46" fmla="val 31"/>
                <a:gd name="f47" fmla="val 37273"/>
                <a:gd name="f48" fmla="val 36823"/>
                <a:gd name="f49" fmla="val 36361"/>
                <a:gd name="f50" fmla="val -31"/>
                <a:gd name="f51" fmla="val 35698"/>
                <a:gd name="f52" fmla="val 35024"/>
                <a:gd name="f53" fmla="val 34361"/>
                <a:gd name="f54" fmla="val 219"/>
                <a:gd name="f55" fmla="val 33912"/>
                <a:gd name="f56" fmla="val 431"/>
                <a:gd name="f57" fmla="val 33487"/>
                <a:gd name="f58" fmla="val 718"/>
                <a:gd name="f59" fmla="val 33112"/>
                <a:gd name="f60" fmla="val 1006"/>
                <a:gd name="f61" fmla="val 32262"/>
                <a:gd name="f62" fmla="val 1430"/>
                <a:gd name="f63" fmla="val 31463"/>
                <a:gd name="f64" fmla="val 1968"/>
                <a:gd name="f65" fmla="val 30738"/>
                <a:gd name="f66" fmla="val 3467"/>
                <a:gd name="f67" fmla="val 29488"/>
                <a:gd name="f68" fmla="val 4716"/>
                <a:gd name="f69" fmla="val 28364"/>
                <a:gd name="f70" fmla="val 18711"/>
                <a:gd name="f71" fmla="val 20492"/>
                <a:gd name="f72" fmla="+- 0 0 -90"/>
                <a:gd name="f73" fmla="*/ f3 1 19800"/>
                <a:gd name="f74" fmla="*/ f4 1 37735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19800"/>
                <a:gd name="f83" fmla="*/ f79 1 37735"/>
                <a:gd name="f84" fmla="*/ 19710 f80 1"/>
                <a:gd name="f85" fmla="*/ 11745 f79 1"/>
                <a:gd name="f86" fmla="*/ 11464 f80 1"/>
                <a:gd name="f87" fmla="*/ 0 f79 1"/>
                <a:gd name="f88" fmla="*/ 1718 f80 1"/>
                <a:gd name="f89" fmla="*/ 9746 f79 1"/>
                <a:gd name="f90" fmla="*/ 9871 f79 1"/>
                <a:gd name="f91" fmla="*/ 13994 f79 1"/>
                <a:gd name="f92" fmla="*/ 10214 f80 1"/>
                <a:gd name="f93" fmla="*/ 9122 f79 1"/>
                <a:gd name="f94" fmla="*/ 12238 f80 1"/>
                <a:gd name="f95" fmla="*/ 9759 f79 1"/>
                <a:gd name="f96" fmla="*/ 12338 f80 1"/>
                <a:gd name="f97" fmla="*/ 9996 f79 1"/>
                <a:gd name="f98" fmla="*/ 11589 f80 1"/>
                <a:gd name="f99" fmla="*/ 12620 f79 1"/>
                <a:gd name="f100" fmla="*/ 1343 f80 1"/>
                <a:gd name="f101" fmla="*/ 18368 f79 1"/>
                <a:gd name="f102" fmla="*/ 94 f80 1"/>
                <a:gd name="f103" fmla="*/ 37110 f79 1"/>
                <a:gd name="f104" fmla="*/ 37735 f79 1"/>
                <a:gd name="f105" fmla="*/ 36361 f79 1"/>
                <a:gd name="f106" fmla="*/ 34361 f79 1"/>
                <a:gd name="f107" fmla="*/ 718 f80 1"/>
                <a:gd name="f108" fmla="*/ 33112 f79 1"/>
                <a:gd name="f109" fmla="*/ 1968 f80 1"/>
                <a:gd name="f110" fmla="*/ 30738 f79 1"/>
                <a:gd name="f111" fmla="*/ 3467 f80 1"/>
                <a:gd name="f112" fmla="*/ 29488 f79 1"/>
                <a:gd name="f113" fmla="*/ 4716 f80 1"/>
                <a:gd name="f114" fmla="*/ 28364 f79 1"/>
                <a:gd name="f115" fmla="*/ 18711 f80 1"/>
                <a:gd name="f116" fmla="*/ 20492 f79 1"/>
                <a:gd name="f117" fmla="+- f81 0 f1"/>
                <a:gd name="f118" fmla="*/ f84 1 19800"/>
                <a:gd name="f119" fmla="*/ f85 1 37735"/>
                <a:gd name="f120" fmla="*/ f86 1 19800"/>
                <a:gd name="f121" fmla="*/ f87 1 37735"/>
                <a:gd name="f122" fmla="*/ f88 1 19800"/>
                <a:gd name="f123" fmla="*/ f89 1 37735"/>
                <a:gd name="f124" fmla="*/ f90 1 37735"/>
                <a:gd name="f125" fmla="*/ f91 1 37735"/>
                <a:gd name="f126" fmla="*/ f92 1 19800"/>
                <a:gd name="f127" fmla="*/ f93 1 37735"/>
                <a:gd name="f128" fmla="*/ f94 1 19800"/>
                <a:gd name="f129" fmla="*/ f95 1 37735"/>
                <a:gd name="f130" fmla="*/ f96 1 19800"/>
                <a:gd name="f131" fmla="*/ f97 1 37735"/>
                <a:gd name="f132" fmla="*/ f98 1 19800"/>
                <a:gd name="f133" fmla="*/ f99 1 37735"/>
                <a:gd name="f134" fmla="*/ f100 1 19800"/>
                <a:gd name="f135" fmla="*/ f101 1 37735"/>
                <a:gd name="f136" fmla="*/ f102 1 19800"/>
                <a:gd name="f137" fmla="*/ f103 1 37735"/>
                <a:gd name="f138" fmla="*/ f104 1 37735"/>
                <a:gd name="f139" fmla="*/ f105 1 37735"/>
                <a:gd name="f140" fmla="*/ f106 1 37735"/>
                <a:gd name="f141" fmla="*/ f107 1 19800"/>
                <a:gd name="f142" fmla="*/ f108 1 37735"/>
                <a:gd name="f143" fmla="*/ f109 1 19800"/>
                <a:gd name="f144" fmla="*/ f110 1 37735"/>
                <a:gd name="f145" fmla="*/ f111 1 19800"/>
                <a:gd name="f146" fmla="*/ f112 1 37735"/>
                <a:gd name="f147" fmla="*/ f113 1 19800"/>
                <a:gd name="f148" fmla="*/ f114 1 37735"/>
                <a:gd name="f149" fmla="*/ f115 1 19800"/>
                <a:gd name="f150" fmla="*/ f116 1 37735"/>
                <a:gd name="f151" fmla="*/ f75 1 f82"/>
                <a:gd name="f152" fmla="*/ f76 1 f82"/>
                <a:gd name="f153" fmla="*/ f75 1 f83"/>
                <a:gd name="f154" fmla="*/ f77 1 f83"/>
                <a:gd name="f155" fmla="*/ f118 1 f82"/>
                <a:gd name="f156" fmla="*/ f119 1 f83"/>
                <a:gd name="f157" fmla="*/ f120 1 f82"/>
                <a:gd name="f158" fmla="*/ f121 1 f83"/>
                <a:gd name="f159" fmla="*/ f122 1 f82"/>
                <a:gd name="f160" fmla="*/ f123 1 f83"/>
                <a:gd name="f161" fmla="*/ f124 1 f83"/>
                <a:gd name="f162" fmla="*/ f125 1 f83"/>
                <a:gd name="f163" fmla="*/ f126 1 f82"/>
                <a:gd name="f164" fmla="*/ f127 1 f83"/>
                <a:gd name="f165" fmla="*/ f128 1 f82"/>
                <a:gd name="f166" fmla="*/ f129 1 f83"/>
                <a:gd name="f167" fmla="*/ f130 1 f82"/>
                <a:gd name="f168" fmla="*/ f131 1 f83"/>
                <a:gd name="f169" fmla="*/ f132 1 f82"/>
                <a:gd name="f170" fmla="*/ f133 1 f83"/>
                <a:gd name="f171" fmla="*/ f134 1 f82"/>
                <a:gd name="f172" fmla="*/ f135 1 f83"/>
                <a:gd name="f173" fmla="*/ f136 1 f82"/>
                <a:gd name="f174" fmla="*/ f137 1 f83"/>
                <a:gd name="f175" fmla="*/ f138 1 f83"/>
                <a:gd name="f176" fmla="*/ f139 1 f83"/>
                <a:gd name="f177" fmla="*/ f140 1 f83"/>
                <a:gd name="f178" fmla="*/ f141 1 f82"/>
                <a:gd name="f179" fmla="*/ f142 1 f83"/>
                <a:gd name="f180" fmla="*/ f143 1 f82"/>
                <a:gd name="f181" fmla="*/ f144 1 f83"/>
                <a:gd name="f182" fmla="*/ f145 1 f82"/>
                <a:gd name="f183" fmla="*/ f146 1 f83"/>
                <a:gd name="f184" fmla="*/ f147 1 f82"/>
                <a:gd name="f185" fmla="*/ f148 1 f83"/>
                <a:gd name="f186" fmla="*/ f149 1 f82"/>
                <a:gd name="f187" fmla="*/ f150 1 f83"/>
                <a:gd name="f188" fmla="*/ f151 f73 1"/>
                <a:gd name="f189" fmla="*/ f152 f73 1"/>
                <a:gd name="f190" fmla="*/ f154 f74 1"/>
                <a:gd name="f191" fmla="*/ f153 f74 1"/>
                <a:gd name="f192" fmla="*/ f155 f73 1"/>
                <a:gd name="f193" fmla="*/ f156 f74 1"/>
                <a:gd name="f194" fmla="*/ f157 f73 1"/>
                <a:gd name="f195" fmla="*/ f158 f74 1"/>
                <a:gd name="f196" fmla="*/ f159 f73 1"/>
                <a:gd name="f197" fmla="*/ f160 f74 1"/>
                <a:gd name="f198" fmla="*/ f161 f74 1"/>
                <a:gd name="f199" fmla="*/ f162 f74 1"/>
                <a:gd name="f200" fmla="*/ f163 f73 1"/>
                <a:gd name="f201" fmla="*/ f164 f74 1"/>
                <a:gd name="f202" fmla="*/ f165 f73 1"/>
                <a:gd name="f203" fmla="*/ f166 f74 1"/>
                <a:gd name="f204" fmla="*/ f167 f73 1"/>
                <a:gd name="f205" fmla="*/ f168 f74 1"/>
                <a:gd name="f206" fmla="*/ f169 f73 1"/>
                <a:gd name="f207" fmla="*/ f170 f74 1"/>
                <a:gd name="f208" fmla="*/ f171 f73 1"/>
                <a:gd name="f209" fmla="*/ f172 f74 1"/>
                <a:gd name="f210" fmla="*/ f173 f73 1"/>
                <a:gd name="f211" fmla="*/ f174 f74 1"/>
                <a:gd name="f212" fmla="*/ f175 f74 1"/>
                <a:gd name="f213" fmla="*/ f176 f74 1"/>
                <a:gd name="f214" fmla="*/ f177 f74 1"/>
                <a:gd name="f215" fmla="*/ f178 f73 1"/>
                <a:gd name="f216" fmla="*/ f179 f74 1"/>
                <a:gd name="f217" fmla="*/ f180 f73 1"/>
                <a:gd name="f218" fmla="*/ f181 f74 1"/>
                <a:gd name="f219" fmla="*/ f182 f73 1"/>
                <a:gd name="f220" fmla="*/ f183 f74 1"/>
                <a:gd name="f221" fmla="*/ f184 f73 1"/>
                <a:gd name="f222" fmla="*/ f185 f74 1"/>
                <a:gd name="f223" fmla="*/ f186 f73 1"/>
                <a:gd name="f224" fmla="*/ f187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92" y="f193"/>
                </a:cxn>
                <a:cxn ang="f117">
                  <a:pos x="f194" y="f195"/>
                </a:cxn>
                <a:cxn ang="f117">
                  <a:pos x="f196" y="f197"/>
                </a:cxn>
                <a:cxn ang="f117">
                  <a:pos x="f196" y="f198"/>
                </a:cxn>
                <a:cxn ang="f117">
                  <a:pos x="f196" y="f199"/>
                </a:cxn>
                <a:cxn ang="f117">
                  <a:pos x="f200" y="f201"/>
                </a:cxn>
                <a:cxn ang="f117">
                  <a:pos x="f202" y="f203"/>
                </a:cxn>
                <a:cxn ang="f117">
                  <a:pos x="f204" y="f205"/>
                </a:cxn>
                <a:cxn ang="f117">
                  <a:pos x="f206" y="f207"/>
                </a:cxn>
                <a:cxn ang="f117">
                  <a:pos x="f208" y="f209"/>
                </a:cxn>
                <a:cxn ang="f117">
                  <a:pos x="f210" y="f211"/>
                </a:cxn>
                <a:cxn ang="f117">
                  <a:pos x="f210" y="f212"/>
                </a:cxn>
                <a:cxn ang="f117">
                  <a:pos x="f210" y="f213"/>
                </a:cxn>
                <a:cxn ang="f117">
                  <a:pos x="f210" y="f214"/>
                </a:cxn>
                <a:cxn ang="f117">
                  <a:pos x="f215" y="f216"/>
                </a:cxn>
                <a:cxn ang="f117">
                  <a:pos x="f217" y="f218"/>
                </a:cxn>
                <a:cxn ang="f117">
                  <a:pos x="f217" y="f218"/>
                </a:cxn>
                <a:cxn ang="f117">
                  <a:pos x="f219" y="f220"/>
                </a:cxn>
                <a:cxn ang="f117">
                  <a:pos x="f221" y="f222"/>
                </a:cxn>
                <a:cxn ang="f117">
                  <a:pos x="f221" y="f222"/>
                </a:cxn>
                <a:cxn ang="f117">
                  <a:pos x="f223" y="f224"/>
                </a:cxn>
              </a:cxnLst>
              <a:rect l="f188" t="f191" r="f189" b="f190"/>
              <a:pathLst>
                <a:path w="19800" h="37735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5" y="f5"/>
                    <a:pt x="f16" y="f17"/>
                    <a:pt x="f16" y="f18"/>
                  </a:cubicBezTo>
                  <a:cubicBezTo>
                    <a:pt x="f16" y="f19"/>
                    <a:pt x="f16" y="f20"/>
                    <a:pt x="f16" y="f21"/>
                  </a:cubicBezTo>
                  <a:lnTo>
                    <a:pt x="f16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20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lnTo>
                    <a:pt x="f44" y="f45"/>
                  </a:lnTo>
                  <a:lnTo>
                    <a:pt x="f44" y="f7"/>
                  </a:lnTo>
                  <a:cubicBezTo>
                    <a:pt x="f46" y="f47"/>
                    <a:pt x="f46" y="f48"/>
                    <a:pt x="f44" y="f49"/>
                  </a:cubicBezTo>
                  <a:cubicBezTo>
                    <a:pt x="f50" y="f51"/>
                    <a:pt x="f50" y="f52"/>
                    <a:pt x="f44" y="f53"/>
                  </a:cubicBez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64" y="f65"/>
                  </a:cubicBezTo>
                  <a:lnTo>
                    <a:pt x="f64" y="f65"/>
                  </a:lnTo>
                  <a:lnTo>
                    <a:pt x="f66" y="f67"/>
                  </a:lnTo>
                  <a:lnTo>
                    <a:pt x="f68" y="f69"/>
                  </a:lnTo>
                  <a:lnTo>
                    <a:pt x="f68" y="f69"/>
                  </a:lnTo>
                  <a:lnTo>
                    <a:pt x="f70" y="f7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5" name="Freeform: Shape 1358">
              <a:extLst>
                <a:ext uri="{FF2B5EF4-FFF2-40B4-BE49-F238E27FC236}">
                  <a16:creationId xmlns:a16="http://schemas.microsoft.com/office/drawing/2014/main" id="{207D926A-C80F-DE88-3FD2-DDC864BF1ED1}"/>
                </a:ext>
              </a:extLst>
            </p:cNvPr>
            <p:cNvSpPr/>
            <p:nvPr/>
          </p:nvSpPr>
          <p:spPr>
            <a:xfrm>
              <a:off x="11290654" y="4142725"/>
              <a:ext cx="3374" cy="84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73"/>
                <a:gd name="f7" fmla="val 8496"/>
                <a:gd name="f8" fmla="val 4998"/>
                <a:gd name="f9" fmla="val 2999"/>
                <a:gd name="f10" fmla="val 8497"/>
                <a:gd name="f11" fmla="val 125"/>
                <a:gd name="f12" fmla="val 1749"/>
                <a:gd name="f13" fmla="+- 0 0 -90"/>
                <a:gd name="f14" fmla="*/ f3 1 3373"/>
                <a:gd name="f15" fmla="*/ f4 1 849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373"/>
                <a:gd name="f24" fmla="*/ f20 1 8496"/>
                <a:gd name="f25" fmla="*/ 0 f21 1"/>
                <a:gd name="f26" fmla="*/ 4998 f20 1"/>
                <a:gd name="f27" fmla="*/ 2999 f21 1"/>
                <a:gd name="f28" fmla="*/ 8497 f20 1"/>
                <a:gd name="f29" fmla="*/ 3373 f21 1"/>
                <a:gd name="f30" fmla="*/ 0 f20 1"/>
                <a:gd name="f31" fmla="*/ 125 f21 1"/>
                <a:gd name="f32" fmla="*/ 1749 f20 1"/>
                <a:gd name="f33" fmla="+- f22 0 f1"/>
                <a:gd name="f34" fmla="*/ f25 1 3373"/>
                <a:gd name="f35" fmla="*/ f26 1 8496"/>
                <a:gd name="f36" fmla="*/ f27 1 3373"/>
                <a:gd name="f37" fmla="*/ f28 1 8496"/>
                <a:gd name="f38" fmla="*/ f29 1 3373"/>
                <a:gd name="f39" fmla="*/ f30 1 8496"/>
                <a:gd name="f40" fmla="*/ f31 1 3373"/>
                <a:gd name="f41" fmla="*/ f32 1 849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3373" h="8496">
                  <a:moveTo>
                    <a:pt x="f5" y="f8"/>
                  </a:moveTo>
                  <a:lnTo>
                    <a:pt x="f9" y="f10"/>
                  </a:lnTo>
                  <a:lnTo>
                    <a:pt x="f6" y="f5"/>
                  </a:lnTo>
                  <a:lnTo>
                    <a:pt x="f11" y="f1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6" name="Freeform: Shape 1359">
              <a:extLst>
                <a:ext uri="{FF2B5EF4-FFF2-40B4-BE49-F238E27FC236}">
                  <a16:creationId xmlns:a16="http://schemas.microsoft.com/office/drawing/2014/main" id="{7C00A0F8-8F23-5306-3FB6-1847F8CB1D08}"/>
                </a:ext>
              </a:extLst>
            </p:cNvPr>
            <p:cNvSpPr/>
            <p:nvPr/>
          </p:nvSpPr>
          <p:spPr>
            <a:xfrm>
              <a:off x="12000219" y="6314489"/>
              <a:ext cx="204789" cy="1356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4786"/>
                <a:gd name="f7" fmla="val 135696"/>
                <a:gd name="f8" fmla="val 134572"/>
                <a:gd name="f9" fmla="val 875"/>
                <a:gd name="f10" fmla="val 204787"/>
                <a:gd name="f11" fmla="val 4373"/>
                <a:gd name="f12" fmla="val 250"/>
                <a:gd name="f13" fmla="val 131823"/>
                <a:gd name="f14" fmla="+- 0 0 -90"/>
                <a:gd name="f15" fmla="*/ f3 1 204786"/>
                <a:gd name="f16" fmla="*/ f4 1 13569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04786"/>
                <a:gd name="f25" fmla="*/ f21 1 135696"/>
                <a:gd name="f26" fmla="*/ 0 f22 1"/>
                <a:gd name="f27" fmla="*/ 134572 f21 1"/>
                <a:gd name="f28" fmla="*/ 875 f22 1"/>
                <a:gd name="f29" fmla="*/ 135696 f21 1"/>
                <a:gd name="f30" fmla="*/ 204787 f22 1"/>
                <a:gd name="f31" fmla="*/ 4373 f21 1"/>
                <a:gd name="f32" fmla="*/ 0 f21 1"/>
                <a:gd name="f33" fmla="*/ 250 f22 1"/>
                <a:gd name="f34" fmla="*/ 131823 f21 1"/>
                <a:gd name="f35" fmla="+- f23 0 f1"/>
                <a:gd name="f36" fmla="*/ f26 1 204786"/>
                <a:gd name="f37" fmla="*/ f27 1 135696"/>
                <a:gd name="f38" fmla="*/ f28 1 204786"/>
                <a:gd name="f39" fmla="*/ f29 1 135696"/>
                <a:gd name="f40" fmla="*/ f30 1 204786"/>
                <a:gd name="f41" fmla="*/ f31 1 135696"/>
                <a:gd name="f42" fmla="*/ f32 1 135696"/>
                <a:gd name="f43" fmla="*/ f33 1 204786"/>
                <a:gd name="f44" fmla="*/ f34 1 135696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204786" h="135696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12" y="f13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7" name="Freeform: Shape 1360">
              <a:extLst>
                <a:ext uri="{FF2B5EF4-FFF2-40B4-BE49-F238E27FC236}">
                  <a16:creationId xmlns:a16="http://schemas.microsoft.com/office/drawing/2014/main" id="{A9108A7F-BA98-3996-F369-C58222991F41}"/>
                </a:ext>
              </a:extLst>
            </p:cNvPr>
            <p:cNvSpPr/>
            <p:nvPr/>
          </p:nvSpPr>
          <p:spPr>
            <a:xfrm>
              <a:off x="11999716" y="6449062"/>
              <a:ext cx="205282" cy="2605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5286"/>
                <a:gd name="f7" fmla="val 260521"/>
                <a:gd name="f8" fmla="val 500"/>
                <a:gd name="f9" fmla="val 374"/>
                <a:gd name="f10" fmla="val 874"/>
                <a:gd name="f11" fmla="val 4873"/>
                <a:gd name="f12" fmla="val 255023"/>
                <a:gd name="f13" fmla="val 1374"/>
                <a:gd name="f14" fmla="val 1125"/>
                <a:gd name="f15" fmla="+- 0 0 -90"/>
                <a:gd name="f16" fmla="*/ f3 1 205286"/>
                <a:gd name="f17" fmla="*/ f4 1 26052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05286"/>
                <a:gd name="f26" fmla="*/ f22 1 260521"/>
                <a:gd name="f27" fmla="*/ 500 f23 1"/>
                <a:gd name="f28" fmla="*/ 0 f22 1"/>
                <a:gd name="f29" fmla="*/ 374 f23 1"/>
                <a:gd name="f30" fmla="*/ 874 f22 1"/>
                <a:gd name="f31" fmla="*/ 0 f23 1"/>
                <a:gd name="f32" fmla="*/ 4873 f22 1"/>
                <a:gd name="f33" fmla="*/ 205286 f23 1"/>
                <a:gd name="f34" fmla="*/ 260521 f22 1"/>
                <a:gd name="f35" fmla="*/ 255023 f22 1"/>
                <a:gd name="f36" fmla="*/ 1374 f23 1"/>
                <a:gd name="f37" fmla="*/ 1125 f22 1"/>
                <a:gd name="f38" fmla="+- f24 0 f1"/>
                <a:gd name="f39" fmla="*/ f27 1 205286"/>
                <a:gd name="f40" fmla="*/ f28 1 260521"/>
                <a:gd name="f41" fmla="*/ f29 1 205286"/>
                <a:gd name="f42" fmla="*/ f30 1 260521"/>
                <a:gd name="f43" fmla="*/ f31 1 205286"/>
                <a:gd name="f44" fmla="*/ f32 1 260521"/>
                <a:gd name="f45" fmla="*/ f33 1 205286"/>
                <a:gd name="f46" fmla="*/ f34 1 260521"/>
                <a:gd name="f47" fmla="*/ f35 1 260521"/>
                <a:gd name="f48" fmla="*/ f36 1 205286"/>
                <a:gd name="f49" fmla="*/ f37 1 260521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5"/>
                <a:gd name="f57" fmla="*/ f42 1 f26"/>
                <a:gd name="f58" fmla="*/ f43 1 f25"/>
                <a:gd name="f59" fmla="*/ f44 1 f26"/>
                <a:gd name="f60" fmla="*/ f45 1 f25"/>
                <a:gd name="f61" fmla="*/ f46 1 f26"/>
                <a:gd name="f62" fmla="*/ f47 1 f26"/>
                <a:gd name="f63" fmla="*/ f48 1 f25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6 1"/>
                <a:gd name="f72" fmla="*/ f57 f17 1"/>
                <a:gd name="f73" fmla="*/ f58 f16 1"/>
                <a:gd name="f74" fmla="*/ f59 f17 1"/>
                <a:gd name="f75" fmla="*/ f60 f16 1"/>
                <a:gd name="f76" fmla="*/ f61 f17 1"/>
                <a:gd name="f77" fmla="*/ f62 f17 1"/>
                <a:gd name="f78" fmla="*/ f63 f16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75" y="f77"/>
                </a:cxn>
                <a:cxn ang="f38">
                  <a:pos x="f78" y="f79"/>
                </a:cxn>
                <a:cxn ang="f38">
                  <a:pos x="f69" y="f70"/>
                </a:cxn>
              </a:cxnLst>
              <a:rect l="f65" t="f68" r="f66" b="f67"/>
              <a:pathLst>
                <a:path w="205286" h="260521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6" y="f7"/>
                  </a:lnTo>
                  <a:lnTo>
                    <a:pt x="f6" y="f12"/>
                  </a:lnTo>
                  <a:lnTo>
                    <a:pt x="f13" y="f14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8" name="Freeform: Shape 1361">
              <a:extLst>
                <a:ext uri="{FF2B5EF4-FFF2-40B4-BE49-F238E27FC236}">
                  <a16:creationId xmlns:a16="http://schemas.microsoft.com/office/drawing/2014/main" id="{55D98974-6040-063D-1032-1DCFCC60C88E}"/>
                </a:ext>
              </a:extLst>
            </p:cNvPr>
            <p:cNvSpPr/>
            <p:nvPr/>
          </p:nvSpPr>
          <p:spPr>
            <a:xfrm>
              <a:off x="7861755" y="6359844"/>
              <a:ext cx="189802" cy="1105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798"/>
                <a:gd name="f7" fmla="val 110580"/>
                <a:gd name="f8" fmla="val 1005"/>
                <a:gd name="f9" fmla="val 107457"/>
                <a:gd name="f10" fmla="val 130"/>
                <a:gd name="f11" fmla="val 107869"/>
                <a:gd name="f12" fmla="val -245"/>
                <a:gd name="f13" fmla="val 108907"/>
                <a:gd name="f14" fmla="val 168"/>
                <a:gd name="f15" fmla="val 109781"/>
                <a:gd name="f16" fmla="val 193"/>
                <a:gd name="f17" fmla="val 109844"/>
                <a:gd name="f18" fmla="val 218"/>
                <a:gd name="f19" fmla="val 109906"/>
                <a:gd name="f20" fmla="val 255"/>
                <a:gd name="f21" fmla="val 109956"/>
                <a:gd name="f22" fmla="val 110581"/>
                <a:gd name="f23" fmla="val 2879"/>
                <a:gd name="f24" fmla="val 3878"/>
                <a:gd name="f25" fmla="val 3998"/>
                <a:gd name="f26" fmla="val 2129"/>
                <a:gd name="f27" fmla="+- 0 0 -90"/>
                <a:gd name="f28" fmla="*/ f3 1 189798"/>
                <a:gd name="f29" fmla="*/ f4 1 11058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89798"/>
                <a:gd name="f38" fmla="*/ f34 1 110580"/>
                <a:gd name="f39" fmla="*/ 1005 f35 1"/>
                <a:gd name="f40" fmla="*/ 107457 f34 1"/>
                <a:gd name="f41" fmla="*/ 168 f35 1"/>
                <a:gd name="f42" fmla="*/ 109781 f34 1"/>
                <a:gd name="f43" fmla="*/ 255 f35 1"/>
                <a:gd name="f44" fmla="*/ 109956 f34 1"/>
                <a:gd name="f45" fmla="*/ 110581 f34 1"/>
                <a:gd name="f46" fmla="*/ 2879 f35 1"/>
                <a:gd name="f47" fmla="*/ 3878 f35 1"/>
                <a:gd name="f48" fmla="*/ 189798 f35 1"/>
                <a:gd name="f49" fmla="*/ 3998 f34 1"/>
                <a:gd name="f50" fmla="*/ 0 f34 1"/>
                <a:gd name="f51" fmla="*/ 2129 f35 1"/>
                <a:gd name="f52" fmla="+- f36 0 f1"/>
                <a:gd name="f53" fmla="*/ f39 1 189798"/>
                <a:gd name="f54" fmla="*/ f40 1 110580"/>
                <a:gd name="f55" fmla="*/ f41 1 189798"/>
                <a:gd name="f56" fmla="*/ f42 1 110580"/>
                <a:gd name="f57" fmla="*/ f43 1 189798"/>
                <a:gd name="f58" fmla="*/ f44 1 110580"/>
                <a:gd name="f59" fmla="*/ f45 1 110580"/>
                <a:gd name="f60" fmla="*/ f46 1 189798"/>
                <a:gd name="f61" fmla="*/ f47 1 189798"/>
                <a:gd name="f62" fmla="*/ f48 1 189798"/>
                <a:gd name="f63" fmla="*/ f49 1 110580"/>
                <a:gd name="f64" fmla="*/ f50 1 110580"/>
                <a:gd name="f65" fmla="*/ f51 1 189798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8"/>
                <a:gd name="f74" fmla="*/ f57 1 f37"/>
                <a:gd name="f75" fmla="*/ f58 1 f38"/>
                <a:gd name="f76" fmla="*/ f59 1 f38"/>
                <a:gd name="f77" fmla="*/ f60 1 f37"/>
                <a:gd name="f78" fmla="*/ f61 1 f37"/>
                <a:gd name="f79" fmla="*/ f62 1 f37"/>
                <a:gd name="f80" fmla="*/ f63 1 f38"/>
                <a:gd name="f81" fmla="*/ f64 1 f38"/>
                <a:gd name="f82" fmla="*/ f65 1 f37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9 1"/>
                <a:gd name="f91" fmla="*/ f74 f28 1"/>
                <a:gd name="f92" fmla="*/ f75 f29 1"/>
                <a:gd name="f93" fmla="*/ f76 f29 1"/>
                <a:gd name="f94" fmla="*/ f77 f28 1"/>
                <a:gd name="f95" fmla="*/ f78 f28 1"/>
                <a:gd name="f96" fmla="*/ f79 f28 1"/>
                <a:gd name="f97" fmla="*/ f80 f29 1"/>
                <a:gd name="f98" fmla="*/ f81 f29 1"/>
                <a:gd name="f99" fmla="*/ f82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1" y="f93"/>
                </a:cxn>
                <a:cxn ang="f52">
                  <a:pos x="f91" y="f93"/>
                </a:cxn>
                <a:cxn ang="f52">
                  <a:pos x="f94" y="f93"/>
                </a:cxn>
                <a:cxn ang="f52">
                  <a:pos x="f95" y="f93"/>
                </a:cxn>
                <a:cxn ang="f52">
                  <a:pos x="f96" y="f97"/>
                </a:cxn>
                <a:cxn ang="f52">
                  <a:pos x="f96" y="f98"/>
                </a:cxn>
                <a:cxn ang="f52">
                  <a:pos x="f99" y="f88"/>
                </a:cxn>
              </a:cxnLst>
              <a:rect l="f83" t="f86" r="f84" b="f85"/>
              <a:pathLst>
                <a:path w="189798" h="1105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2"/>
                  </a:cubicBezTo>
                  <a:lnTo>
                    <a:pt x="f20" y="f22"/>
                  </a:lnTo>
                  <a:lnTo>
                    <a:pt x="f23" y="f22"/>
                  </a:lnTo>
                  <a:lnTo>
                    <a:pt x="f24" y="f22"/>
                  </a:lnTo>
                  <a:lnTo>
                    <a:pt x="f6" y="f25"/>
                  </a:lnTo>
                  <a:lnTo>
                    <a:pt x="f6" y="f5"/>
                  </a:lnTo>
                  <a:lnTo>
                    <a:pt x="f2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9" name="Freeform: Shape 1362">
              <a:extLst>
                <a:ext uri="{FF2B5EF4-FFF2-40B4-BE49-F238E27FC236}">
                  <a16:creationId xmlns:a16="http://schemas.microsoft.com/office/drawing/2014/main" id="{98F74056-C4D6-D03E-6602-23021B055199}"/>
                </a:ext>
              </a:extLst>
            </p:cNvPr>
            <p:cNvSpPr/>
            <p:nvPr/>
          </p:nvSpPr>
          <p:spPr>
            <a:xfrm>
              <a:off x="12028584" y="6124312"/>
              <a:ext cx="176424" cy="1169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423"/>
                <a:gd name="f7" fmla="val 116953"/>
                <a:gd name="f8" fmla="val 116954"/>
                <a:gd name="f9" fmla="val 176424"/>
                <a:gd name="f10" fmla="val 4373"/>
                <a:gd name="f11" fmla="val 374"/>
                <a:gd name="f12" fmla="val 112330"/>
                <a:gd name="f13" fmla="+- 0 0 -90"/>
                <a:gd name="f14" fmla="*/ f3 1 176423"/>
                <a:gd name="f15" fmla="*/ f4 1 11695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76423"/>
                <a:gd name="f24" fmla="*/ f20 1 116953"/>
                <a:gd name="f25" fmla="*/ 0 f21 1"/>
                <a:gd name="f26" fmla="*/ 116954 f20 1"/>
                <a:gd name="f27" fmla="*/ 176424 f21 1"/>
                <a:gd name="f28" fmla="*/ 4373 f20 1"/>
                <a:gd name="f29" fmla="*/ 0 f20 1"/>
                <a:gd name="f30" fmla="*/ 374 f21 1"/>
                <a:gd name="f31" fmla="*/ 112330 f20 1"/>
                <a:gd name="f32" fmla="+- f22 0 f1"/>
                <a:gd name="f33" fmla="*/ f25 1 176423"/>
                <a:gd name="f34" fmla="*/ f26 1 116953"/>
                <a:gd name="f35" fmla="*/ f27 1 176423"/>
                <a:gd name="f36" fmla="*/ f28 1 116953"/>
                <a:gd name="f37" fmla="*/ f29 1 116953"/>
                <a:gd name="f38" fmla="*/ f30 1 176423"/>
                <a:gd name="f39" fmla="*/ f31 1 116953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  <a:cxn ang="f32">
                  <a:pos x="f55" y="f56"/>
                </a:cxn>
              </a:cxnLst>
              <a:rect l="f51" t="f54" r="f52" b="f53"/>
              <a:pathLst>
                <a:path w="176423" h="116953">
                  <a:moveTo>
                    <a:pt x="f5" y="f8"/>
                  </a:moveTo>
                  <a:lnTo>
                    <a:pt x="f9" y="f10"/>
                  </a:lnTo>
                  <a:lnTo>
                    <a:pt x="f9" y="f5"/>
                  </a:lnTo>
                  <a:lnTo>
                    <a:pt x="f11" y="f1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0" name="Freeform: Shape 1363">
              <a:extLst>
                <a:ext uri="{FF2B5EF4-FFF2-40B4-BE49-F238E27FC236}">
                  <a16:creationId xmlns:a16="http://schemas.microsoft.com/office/drawing/2014/main" id="{F1C6A43C-5881-C2BC-61F0-F9B220F333DB}"/>
                </a:ext>
              </a:extLst>
            </p:cNvPr>
            <p:cNvSpPr/>
            <p:nvPr/>
          </p:nvSpPr>
          <p:spPr>
            <a:xfrm>
              <a:off x="11406975" y="4193456"/>
              <a:ext cx="226899" cy="1320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901"/>
                <a:gd name="f7" fmla="val 132072"/>
                <a:gd name="f8" fmla="val 224903"/>
                <a:gd name="f9" fmla="val 1749"/>
                <a:gd name="f10" fmla="val 224853"/>
                <a:gd name="f11" fmla="val 1162"/>
                <a:gd name="f12" fmla="val 587"/>
                <a:gd name="f13" fmla="val 128449"/>
                <a:gd name="f14" fmla="val 130823"/>
                <a:gd name="f15" fmla="val 1124"/>
                <a:gd name="f16" fmla="val 226902"/>
                <a:gd name="f17" fmla="val 3499"/>
                <a:gd name="f18" fmla="val 225652"/>
                <a:gd name="f19" fmla="val 2749"/>
                <a:gd name="f20" fmla="val 225153"/>
                <a:gd name="f21" fmla="val 2374"/>
                <a:gd name="f22" fmla="+- 0 0 -90"/>
                <a:gd name="f23" fmla="*/ f3 1 226901"/>
                <a:gd name="f24" fmla="*/ f4 1 13207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26901"/>
                <a:gd name="f33" fmla="*/ f29 1 132072"/>
                <a:gd name="f34" fmla="*/ 224903 f30 1"/>
                <a:gd name="f35" fmla="*/ 1749 f29 1"/>
                <a:gd name="f36" fmla="*/ 0 f29 1"/>
                <a:gd name="f37" fmla="*/ 0 f30 1"/>
                <a:gd name="f38" fmla="*/ 128449 f29 1"/>
                <a:gd name="f39" fmla="*/ 130823 f29 1"/>
                <a:gd name="f40" fmla="*/ 1124 f30 1"/>
                <a:gd name="f41" fmla="*/ 132072 f29 1"/>
                <a:gd name="f42" fmla="*/ 226902 f30 1"/>
                <a:gd name="f43" fmla="*/ 3499 f29 1"/>
                <a:gd name="f44" fmla="+- f31 0 f1"/>
                <a:gd name="f45" fmla="*/ f34 1 226901"/>
                <a:gd name="f46" fmla="*/ f35 1 132072"/>
                <a:gd name="f47" fmla="*/ f36 1 132072"/>
                <a:gd name="f48" fmla="*/ f37 1 226901"/>
                <a:gd name="f49" fmla="*/ f38 1 132072"/>
                <a:gd name="f50" fmla="*/ f39 1 132072"/>
                <a:gd name="f51" fmla="*/ f40 1 226901"/>
                <a:gd name="f52" fmla="*/ f41 1 132072"/>
                <a:gd name="f53" fmla="*/ f42 1 226901"/>
                <a:gd name="f54" fmla="*/ f43 1 132072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3"/>
                <a:gd name="f62" fmla="*/ f48 1 f32"/>
                <a:gd name="f63" fmla="*/ f49 1 f33"/>
                <a:gd name="f64" fmla="*/ f50 1 f33"/>
                <a:gd name="f65" fmla="*/ f51 1 f32"/>
                <a:gd name="f66" fmla="*/ f52 1 f33"/>
                <a:gd name="f67" fmla="*/ f53 1 f32"/>
                <a:gd name="f68" fmla="*/ f54 1 f33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4 1"/>
                <a:gd name="f76" fmla="*/ f62 f23 1"/>
                <a:gd name="f77" fmla="*/ f63 f24 1"/>
                <a:gd name="f78" fmla="*/ f64 f24 1"/>
                <a:gd name="f79" fmla="*/ f65 f23 1"/>
                <a:gd name="f80" fmla="*/ f66 f24 1"/>
                <a:gd name="f81" fmla="*/ f67 f23 1"/>
                <a:gd name="f82" fmla="*/ f6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3" y="f74"/>
                </a:cxn>
                <a:cxn ang="f44">
                  <a:pos x="f73" y="f75"/>
                </a:cxn>
                <a:cxn ang="f44">
                  <a:pos x="f73" y="f75"/>
                </a:cxn>
                <a:cxn ang="f44">
                  <a:pos x="f76" y="f77"/>
                </a:cxn>
                <a:cxn ang="f44">
                  <a:pos x="f76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1" y="f82"/>
                </a:cxn>
                <a:cxn ang="f44">
                  <a:pos x="f73" y="f74"/>
                </a:cxn>
              </a:cxnLst>
              <a:rect l="f69" t="f72" r="f70" b="f71"/>
              <a:pathLst>
                <a:path w="226901" h="132072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lnTo>
                    <a:pt x="f8" y="f5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15" y="f7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1" name="Freeform: Shape 1364">
              <a:extLst>
                <a:ext uri="{FF2B5EF4-FFF2-40B4-BE49-F238E27FC236}">
                  <a16:creationId xmlns:a16="http://schemas.microsoft.com/office/drawing/2014/main" id="{B66EB117-4420-5D88-C992-4E9837451054}"/>
                </a:ext>
              </a:extLst>
            </p:cNvPr>
            <p:cNvSpPr/>
            <p:nvPr/>
          </p:nvSpPr>
          <p:spPr>
            <a:xfrm>
              <a:off x="11407478" y="4161425"/>
              <a:ext cx="236079" cy="1374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084"/>
                <a:gd name="f7" fmla="val 137490"/>
                <a:gd name="f8" fmla="val 136366"/>
                <a:gd name="f9" fmla="val 224903"/>
                <a:gd name="f10" fmla="val 9417"/>
                <a:gd name="f11" fmla="val 235148"/>
                <a:gd name="f12" fmla="val 3669"/>
                <a:gd name="f13" fmla="val 235998"/>
                <a:gd name="f14" fmla="val 3094"/>
                <a:gd name="f15" fmla="val 236323"/>
                <a:gd name="f16" fmla="val 1982"/>
                <a:gd name="f17" fmla="val 235898"/>
                <a:gd name="f18" fmla="val 1045"/>
                <a:gd name="f19" fmla="val 235648"/>
                <a:gd name="f20" fmla="val 258"/>
                <a:gd name="f21" fmla="val 234799"/>
                <a:gd name="f22" fmla="val -180"/>
                <a:gd name="f23" fmla="val 234011"/>
                <a:gd name="f24" fmla="val 70"/>
                <a:gd name="f25" fmla="val 233937"/>
                <a:gd name="f26" fmla="val 95"/>
                <a:gd name="f27" fmla="val 233849"/>
                <a:gd name="f28" fmla="val 133"/>
                <a:gd name="f29" fmla="val 233774"/>
                <a:gd name="f30" fmla="val 170"/>
                <a:gd name="f31" fmla="val 225278"/>
                <a:gd name="f32" fmla="val 5043"/>
                <a:gd name="f33" fmla="val 375"/>
                <a:gd name="f34" fmla="val 133117"/>
                <a:gd name="f35" fmla="+- 0 0 -90"/>
                <a:gd name="f36" fmla="*/ f3 1 236084"/>
                <a:gd name="f37" fmla="*/ f4 1 137490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36084"/>
                <a:gd name="f46" fmla="*/ f42 1 137490"/>
                <a:gd name="f47" fmla="*/ 0 f43 1"/>
                <a:gd name="f48" fmla="*/ 136366 f42 1"/>
                <a:gd name="f49" fmla="*/ 137490 f42 1"/>
                <a:gd name="f50" fmla="*/ 224903 f43 1"/>
                <a:gd name="f51" fmla="*/ 9417 f42 1"/>
                <a:gd name="f52" fmla="*/ 235148 f43 1"/>
                <a:gd name="f53" fmla="*/ 3669 f42 1"/>
                <a:gd name="f54" fmla="*/ 235898 f43 1"/>
                <a:gd name="f55" fmla="*/ 1045 f42 1"/>
                <a:gd name="f56" fmla="*/ 234011 f43 1"/>
                <a:gd name="f57" fmla="*/ 70 f42 1"/>
                <a:gd name="f58" fmla="*/ 233774 f43 1"/>
                <a:gd name="f59" fmla="*/ 170 f42 1"/>
                <a:gd name="f60" fmla="*/ 225278 f43 1"/>
                <a:gd name="f61" fmla="*/ 5043 f42 1"/>
                <a:gd name="f62" fmla="*/ 375 f43 1"/>
                <a:gd name="f63" fmla="*/ 133117 f42 1"/>
                <a:gd name="f64" fmla="+- f44 0 f1"/>
                <a:gd name="f65" fmla="*/ f47 1 236084"/>
                <a:gd name="f66" fmla="*/ f48 1 137490"/>
                <a:gd name="f67" fmla="*/ f49 1 137490"/>
                <a:gd name="f68" fmla="*/ f50 1 236084"/>
                <a:gd name="f69" fmla="*/ f51 1 137490"/>
                <a:gd name="f70" fmla="*/ f52 1 236084"/>
                <a:gd name="f71" fmla="*/ f53 1 137490"/>
                <a:gd name="f72" fmla="*/ f54 1 236084"/>
                <a:gd name="f73" fmla="*/ f55 1 137490"/>
                <a:gd name="f74" fmla="*/ f56 1 236084"/>
                <a:gd name="f75" fmla="*/ f57 1 137490"/>
                <a:gd name="f76" fmla="*/ f58 1 236084"/>
                <a:gd name="f77" fmla="*/ f59 1 137490"/>
                <a:gd name="f78" fmla="*/ f60 1 236084"/>
                <a:gd name="f79" fmla="*/ f61 1 137490"/>
                <a:gd name="f80" fmla="*/ f62 1 236084"/>
                <a:gd name="f81" fmla="*/ f63 1 137490"/>
                <a:gd name="f82" fmla="*/ f38 1 f45"/>
                <a:gd name="f83" fmla="*/ f39 1 f45"/>
                <a:gd name="f84" fmla="*/ f38 1 f46"/>
                <a:gd name="f85" fmla="*/ f40 1 f46"/>
                <a:gd name="f86" fmla="*/ f65 1 f45"/>
                <a:gd name="f87" fmla="*/ f66 1 f46"/>
                <a:gd name="f88" fmla="*/ f67 1 f46"/>
                <a:gd name="f89" fmla="*/ f68 1 f45"/>
                <a:gd name="f90" fmla="*/ f69 1 f46"/>
                <a:gd name="f91" fmla="*/ f70 1 f45"/>
                <a:gd name="f92" fmla="*/ f71 1 f46"/>
                <a:gd name="f93" fmla="*/ f72 1 f45"/>
                <a:gd name="f94" fmla="*/ f73 1 f46"/>
                <a:gd name="f95" fmla="*/ f74 1 f45"/>
                <a:gd name="f96" fmla="*/ f75 1 f46"/>
                <a:gd name="f97" fmla="*/ f76 1 f45"/>
                <a:gd name="f98" fmla="*/ f77 1 f46"/>
                <a:gd name="f99" fmla="*/ f78 1 f45"/>
                <a:gd name="f100" fmla="*/ f79 1 f46"/>
                <a:gd name="f101" fmla="*/ f80 1 f45"/>
                <a:gd name="f102" fmla="*/ f81 1 f46"/>
                <a:gd name="f103" fmla="*/ f82 f36 1"/>
                <a:gd name="f104" fmla="*/ f83 f36 1"/>
                <a:gd name="f105" fmla="*/ f85 f37 1"/>
                <a:gd name="f106" fmla="*/ f84 f37 1"/>
                <a:gd name="f107" fmla="*/ f86 f36 1"/>
                <a:gd name="f108" fmla="*/ f87 f37 1"/>
                <a:gd name="f109" fmla="*/ f88 f37 1"/>
                <a:gd name="f110" fmla="*/ f89 f36 1"/>
                <a:gd name="f111" fmla="*/ f90 f37 1"/>
                <a:gd name="f112" fmla="*/ f91 f36 1"/>
                <a:gd name="f113" fmla="*/ f92 f37 1"/>
                <a:gd name="f114" fmla="*/ f93 f36 1"/>
                <a:gd name="f115" fmla="*/ f94 f37 1"/>
                <a:gd name="f116" fmla="*/ f95 f36 1"/>
                <a:gd name="f117" fmla="*/ f96 f37 1"/>
                <a:gd name="f118" fmla="*/ f97 f36 1"/>
                <a:gd name="f119" fmla="*/ f98 f37 1"/>
                <a:gd name="f120" fmla="*/ f99 f36 1"/>
                <a:gd name="f121" fmla="*/ f100 f37 1"/>
                <a:gd name="f122" fmla="*/ f101 f36 1"/>
                <a:gd name="f123" fmla="*/ f102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7" y="f108"/>
                </a:cxn>
                <a:cxn ang="f64">
                  <a:pos x="f107" y="f109"/>
                </a:cxn>
                <a:cxn ang="f64">
                  <a:pos x="f110" y="f111"/>
                </a:cxn>
                <a:cxn ang="f64">
                  <a:pos x="f112" y="f113"/>
                </a:cxn>
                <a:cxn ang="f64">
                  <a:pos x="f114" y="f115"/>
                </a:cxn>
                <a:cxn ang="f64">
                  <a:pos x="f116" y="f117"/>
                </a:cxn>
                <a:cxn ang="f64">
                  <a:pos x="f118" y="f119"/>
                </a:cxn>
                <a:cxn ang="f64">
                  <a:pos x="f120" y="f121"/>
                </a:cxn>
                <a:cxn ang="f64">
                  <a:pos x="f122" y="f123"/>
                </a:cxn>
              </a:cxnLst>
              <a:rect l="f103" t="f106" r="f104" b="f105"/>
              <a:pathLst>
                <a:path w="236084" h="137490">
                  <a:moveTo>
                    <a:pt x="f5" y="f8"/>
                  </a:moveTo>
                  <a:lnTo>
                    <a:pt x="f5" y="f7"/>
                  </a:ln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2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2" name="Freeform: Shape 1365">
              <a:extLst>
                <a:ext uri="{FF2B5EF4-FFF2-40B4-BE49-F238E27FC236}">
                  <a16:creationId xmlns:a16="http://schemas.microsoft.com/office/drawing/2014/main" id="{063C9D93-2110-40EA-DD88-4D78B415E25F}"/>
                </a:ext>
              </a:extLst>
            </p:cNvPr>
            <p:cNvSpPr/>
            <p:nvPr/>
          </p:nvSpPr>
          <p:spPr>
            <a:xfrm>
              <a:off x="11403061" y="4297542"/>
              <a:ext cx="4416" cy="272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15"/>
                <a:gd name="f7" fmla="val 27239"/>
                <a:gd name="f8" fmla="val 4410"/>
                <a:gd name="f9" fmla="val 250"/>
                <a:gd name="f10" fmla="val 4485"/>
                <a:gd name="f11" fmla="val 1149"/>
                <a:gd name="f12" fmla="val 3811"/>
                <a:gd name="f13" fmla="val 1924"/>
                <a:gd name="f14" fmla="val 2911"/>
                <a:gd name="f15" fmla="val 1999"/>
                <a:gd name="f16" fmla="val 2874"/>
                <a:gd name="f17" fmla="val 2824"/>
                <a:gd name="f18" fmla="val 2786"/>
                <a:gd name="f19" fmla="val 1824"/>
                <a:gd name="f20" fmla="val 1874"/>
                <a:gd name="f21" fmla="val 987"/>
                <a:gd name="f22" fmla="val 1287"/>
                <a:gd name="f23" fmla="val 37"/>
                <a:gd name="f24" fmla="val 25"/>
                <a:gd name="f25" fmla="val 13"/>
                <a:gd name="f26" fmla="val 875"/>
                <a:gd name="f27" fmla="val 23116"/>
                <a:gd name="f28" fmla="val -12"/>
                <a:gd name="f29" fmla="val 27039"/>
                <a:gd name="f30" fmla="val 26814"/>
                <a:gd name="f31" fmla="val 26614"/>
                <a:gd name="f32" fmla="val 662"/>
                <a:gd name="f33" fmla="val 24865"/>
                <a:gd name="f34" fmla="val 2661"/>
                <a:gd name="f35" fmla="+- 0 0 -90"/>
                <a:gd name="f36" fmla="*/ f3 1 4415"/>
                <a:gd name="f37" fmla="*/ f4 1 2723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415"/>
                <a:gd name="f46" fmla="*/ f42 1 27239"/>
                <a:gd name="f47" fmla="*/ 4410 f43 1"/>
                <a:gd name="f48" fmla="*/ 250 f42 1"/>
                <a:gd name="f49" fmla="*/ 2911 f43 1"/>
                <a:gd name="f50" fmla="*/ 1999 f42 1"/>
                <a:gd name="f51" fmla="*/ 2786 f43 1"/>
                <a:gd name="f52" fmla="*/ 1287 f43 1"/>
                <a:gd name="f53" fmla="*/ 37 f42 1"/>
                <a:gd name="f54" fmla="*/ 0 f42 1"/>
                <a:gd name="f55" fmla="*/ 875 f42 1"/>
                <a:gd name="f56" fmla="*/ 37 f43 1"/>
                <a:gd name="f57" fmla="*/ 23116 f42 1"/>
                <a:gd name="f58" fmla="*/ 27239 f42 1"/>
                <a:gd name="f59" fmla="*/ 26614 f42 1"/>
                <a:gd name="f60" fmla="*/ 662 f43 1"/>
                <a:gd name="f61" fmla="*/ 24865 f42 1"/>
                <a:gd name="f62" fmla="*/ 2661 f43 1"/>
                <a:gd name="f63" fmla="+- f44 0 f1"/>
                <a:gd name="f64" fmla="*/ f47 1 4415"/>
                <a:gd name="f65" fmla="*/ f48 1 27239"/>
                <a:gd name="f66" fmla="*/ f49 1 4415"/>
                <a:gd name="f67" fmla="*/ f50 1 27239"/>
                <a:gd name="f68" fmla="*/ f51 1 4415"/>
                <a:gd name="f69" fmla="*/ f52 1 4415"/>
                <a:gd name="f70" fmla="*/ f53 1 27239"/>
                <a:gd name="f71" fmla="*/ f54 1 27239"/>
                <a:gd name="f72" fmla="*/ f55 1 27239"/>
                <a:gd name="f73" fmla="*/ f56 1 4415"/>
                <a:gd name="f74" fmla="*/ f57 1 27239"/>
                <a:gd name="f75" fmla="*/ f58 1 27239"/>
                <a:gd name="f76" fmla="*/ f59 1 27239"/>
                <a:gd name="f77" fmla="*/ f60 1 4415"/>
                <a:gd name="f78" fmla="*/ f61 1 27239"/>
                <a:gd name="f79" fmla="*/ f62 1 4415"/>
                <a:gd name="f80" fmla="*/ f38 1 f45"/>
                <a:gd name="f81" fmla="*/ f39 1 f45"/>
                <a:gd name="f82" fmla="*/ f38 1 f46"/>
                <a:gd name="f83" fmla="*/ f40 1 f46"/>
                <a:gd name="f84" fmla="*/ f64 1 f45"/>
                <a:gd name="f85" fmla="*/ f65 1 f46"/>
                <a:gd name="f86" fmla="*/ f66 1 f45"/>
                <a:gd name="f87" fmla="*/ f67 1 f46"/>
                <a:gd name="f88" fmla="*/ f68 1 f45"/>
                <a:gd name="f89" fmla="*/ f69 1 f45"/>
                <a:gd name="f90" fmla="*/ f70 1 f46"/>
                <a:gd name="f91" fmla="*/ f71 1 f46"/>
                <a:gd name="f92" fmla="*/ f72 1 f46"/>
                <a:gd name="f93" fmla="*/ f73 1 f45"/>
                <a:gd name="f94" fmla="*/ f74 1 f46"/>
                <a:gd name="f95" fmla="*/ f75 1 f46"/>
                <a:gd name="f96" fmla="*/ f76 1 f46"/>
                <a:gd name="f97" fmla="*/ f77 1 f45"/>
                <a:gd name="f98" fmla="*/ f78 1 f46"/>
                <a:gd name="f99" fmla="*/ f79 1 f45"/>
                <a:gd name="f100" fmla="*/ f80 f36 1"/>
                <a:gd name="f101" fmla="*/ f81 f36 1"/>
                <a:gd name="f102" fmla="*/ f83 f37 1"/>
                <a:gd name="f103" fmla="*/ f82 f37 1"/>
                <a:gd name="f104" fmla="*/ f84 f36 1"/>
                <a:gd name="f105" fmla="*/ f85 f37 1"/>
                <a:gd name="f106" fmla="*/ f86 f36 1"/>
                <a:gd name="f107" fmla="*/ f87 f37 1"/>
                <a:gd name="f108" fmla="*/ f88 f36 1"/>
                <a:gd name="f109" fmla="*/ f89 f36 1"/>
                <a:gd name="f110" fmla="*/ f90 f37 1"/>
                <a:gd name="f111" fmla="*/ f91 f37 1"/>
                <a:gd name="f112" fmla="*/ f92 f37 1"/>
                <a:gd name="f113" fmla="*/ f93 f36 1"/>
                <a:gd name="f114" fmla="*/ f94 f37 1"/>
                <a:gd name="f115" fmla="*/ f95 f37 1"/>
                <a:gd name="f116" fmla="*/ f96 f37 1"/>
                <a:gd name="f117" fmla="*/ f97 f36 1"/>
                <a:gd name="f118" fmla="*/ f98 f37 1"/>
                <a:gd name="f119" fmla="*/ f9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8" y="f107"/>
                </a:cxn>
                <a:cxn ang="f63">
                  <a:pos x="f109" y="f110"/>
                </a:cxn>
                <a:cxn ang="f63">
                  <a:pos x="f109" y="f111"/>
                </a:cxn>
                <a:cxn ang="f63">
                  <a:pos x="f109" y="f112"/>
                </a:cxn>
                <a:cxn ang="f63">
                  <a:pos x="f113" y="f114"/>
                </a:cxn>
                <a:cxn ang="f63">
                  <a:pos x="f113" y="f115"/>
                </a:cxn>
                <a:cxn ang="f63">
                  <a:pos x="f113" y="f115"/>
                </a:cxn>
                <a:cxn ang="f63">
                  <a:pos x="f113" y="f116"/>
                </a:cxn>
                <a:cxn ang="f63">
                  <a:pos x="f113" y="f116"/>
                </a:cxn>
                <a:cxn ang="f63">
                  <a:pos x="f113" y="f116"/>
                </a:cxn>
                <a:cxn ang="f63">
                  <a:pos x="f117" y="f116"/>
                </a:cxn>
                <a:cxn ang="f63">
                  <a:pos x="f117" y="f116"/>
                </a:cxn>
                <a:cxn ang="f63">
                  <a:pos x="f117" y="f116"/>
                </a:cxn>
                <a:cxn ang="f63">
                  <a:pos x="f117" y="f116"/>
                </a:cxn>
                <a:cxn ang="f63">
                  <a:pos x="f109" y="f115"/>
                </a:cxn>
                <a:cxn ang="f63">
                  <a:pos x="f109" y="f118"/>
                </a:cxn>
                <a:cxn ang="f63">
                  <a:pos x="f119" y="f107"/>
                </a:cxn>
              </a:cxnLst>
              <a:rect l="f100" t="f103" r="f101" b="f102"/>
              <a:pathLst>
                <a:path w="4415" h="272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cubicBezTo>
                    <a:pt x="f19" y="f20"/>
                    <a:pt x="f11" y="f21"/>
                    <a:pt x="f22" y="f23"/>
                  </a:cubicBezTo>
                  <a:cubicBezTo>
                    <a:pt x="f22" y="f24"/>
                    <a:pt x="f22" y="f25"/>
                    <a:pt x="f22" y="f5"/>
                  </a:cubicBezTo>
                  <a:lnTo>
                    <a:pt x="f22" y="f26"/>
                  </a:lnTo>
                  <a:lnTo>
                    <a:pt x="f23" y="f27"/>
                  </a:lnTo>
                  <a:lnTo>
                    <a:pt x="f23" y="f7"/>
                  </a:lnTo>
                  <a:cubicBezTo>
                    <a:pt x="f23" y="f7"/>
                    <a:pt x="f23" y="f7"/>
                    <a:pt x="f23" y="f7"/>
                  </a:cubicBezTo>
                  <a:cubicBezTo>
                    <a:pt x="f28" y="f29"/>
                    <a:pt x="f28" y="f30"/>
                    <a:pt x="f23" y="f31"/>
                  </a:cubicBezTo>
                  <a:lnTo>
                    <a:pt x="f23" y="f31"/>
                  </a:lnTo>
                  <a:lnTo>
                    <a:pt x="f23" y="f31"/>
                  </a:lnTo>
                  <a:lnTo>
                    <a:pt x="f32" y="f31"/>
                  </a:lnTo>
                  <a:lnTo>
                    <a:pt x="f32" y="f31"/>
                  </a:lnTo>
                  <a:lnTo>
                    <a:pt x="f32" y="f31"/>
                  </a:lnTo>
                  <a:lnTo>
                    <a:pt x="f32" y="f31"/>
                  </a:lnTo>
                  <a:lnTo>
                    <a:pt x="f22" y="f7"/>
                  </a:lnTo>
                  <a:lnTo>
                    <a:pt x="f22" y="f33"/>
                  </a:lnTo>
                  <a:lnTo>
                    <a:pt x="f3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3" name="Freeform: Shape 1366">
              <a:extLst>
                <a:ext uri="{FF2B5EF4-FFF2-40B4-BE49-F238E27FC236}">
                  <a16:creationId xmlns:a16="http://schemas.microsoft.com/office/drawing/2014/main" id="{9B333B2D-9146-84D0-BDFC-EFE85F3F3D9B}"/>
                </a:ext>
              </a:extLst>
            </p:cNvPr>
            <p:cNvSpPr/>
            <p:nvPr/>
          </p:nvSpPr>
          <p:spPr>
            <a:xfrm>
              <a:off x="10828215" y="4443106"/>
              <a:ext cx="21625" cy="1302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29"/>
                <a:gd name="f7" fmla="val 130198"/>
                <a:gd name="f8" fmla="val 17881"/>
                <a:gd name="f9" fmla="val 10996"/>
                <a:gd name="f10" fmla="val 16507"/>
                <a:gd name="f11" fmla="val 11745"/>
                <a:gd name="f12" fmla="val 12559"/>
                <a:gd name="f13" fmla="val 14157"/>
                <a:gd name="f14" fmla="val 7411"/>
                <a:gd name="f15" fmla="val 12920"/>
                <a:gd name="f16" fmla="val 4999"/>
                <a:gd name="f17" fmla="val 8971"/>
                <a:gd name="f18" fmla="val 4550"/>
                <a:gd name="f19" fmla="val 8247"/>
                <a:gd name="f20" fmla="val 4225"/>
                <a:gd name="f21" fmla="val 7447"/>
                <a:gd name="f22" fmla="val 4012"/>
                <a:gd name="f23" fmla="val 6622"/>
                <a:gd name="f24" fmla="val 3413"/>
                <a:gd name="f25" fmla="val 4461"/>
                <a:gd name="f26" fmla="val 2162"/>
                <a:gd name="f27" fmla="val 3950"/>
                <a:gd name="f28" fmla="val 500"/>
                <a:gd name="f29" fmla="val 999"/>
                <a:gd name="f30" fmla="val 1499"/>
                <a:gd name="f31" fmla="val 14"/>
                <a:gd name="f32" fmla="val 129448"/>
                <a:gd name="f33" fmla="val -274"/>
                <a:gd name="f34" fmla="val 123976"/>
                <a:gd name="f35" fmla="val 3912"/>
                <a:gd name="f36" fmla="val 119290"/>
                <a:gd name="f37" fmla="val 9385"/>
                <a:gd name="f38" fmla="val 118952"/>
                <a:gd name="f39" fmla="val 14770"/>
                <a:gd name="f40" fmla="val 119852"/>
                <a:gd name="f41" fmla="val 18543"/>
                <a:gd name="f42" fmla="val 124763"/>
                <a:gd name="f43" fmla="val 18006"/>
                <a:gd name="f44" fmla="val 21630"/>
                <a:gd name="f45" fmla="val 15119"/>
                <a:gd name="f46" fmla="+- 0 0 -90"/>
                <a:gd name="f47" fmla="*/ f3 1 21629"/>
                <a:gd name="f48" fmla="*/ f4 1 130198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1629"/>
                <a:gd name="f57" fmla="*/ f53 1 130198"/>
                <a:gd name="f58" fmla="*/ 17881 f54 1"/>
                <a:gd name="f59" fmla="*/ 10996 f53 1"/>
                <a:gd name="f60" fmla="*/ 16507 f54 1"/>
                <a:gd name="f61" fmla="*/ 11745 f53 1"/>
                <a:gd name="f62" fmla="*/ 4999 f54 1"/>
                <a:gd name="f63" fmla="*/ 8971 f53 1"/>
                <a:gd name="f64" fmla="*/ 4012 f54 1"/>
                <a:gd name="f65" fmla="*/ 6622 f53 1"/>
                <a:gd name="f66" fmla="*/ 0 f53 1"/>
                <a:gd name="f67" fmla="*/ 1499 f53 1"/>
                <a:gd name="f68" fmla="*/ 14 f54 1"/>
                <a:gd name="f69" fmla="*/ 129448 f53 1"/>
                <a:gd name="f70" fmla="*/ 9385 f54 1"/>
                <a:gd name="f71" fmla="*/ 118952 f53 1"/>
                <a:gd name="f72" fmla="*/ 18006 f54 1"/>
                <a:gd name="f73" fmla="*/ 130198 f53 1"/>
                <a:gd name="f74" fmla="*/ 21630 f54 1"/>
                <a:gd name="f75" fmla="*/ 15119 f53 1"/>
                <a:gd name="f76" fmla="+- f55 0 f1"/>
                <a:gd name="f77" fmla="*/ f58 1 21629"/>
                <a:gd name="f78" fmla="*/ f59 1 130198"/>
                <a:gd name="f79" fmla="*/ f60 1 21629"/>
                <a:gd name="f80" fmla="*/ f61 1 130198"/>
                <a:gd name="f81" fmla="*/ f62 1 21629"/>
                <a:gd name="f82" fmla="*/ f63 1 130198"/>
                <a:gd name="f83" fmla="*/ f64 1 21629"/>
                <a:gd name="f84" fmla="*/ f65 1 130198"/>
                <a:gd name="f85" fmla="*/ f66 1 130198"/>
                <a:gd name="f86" fmla="*/ f67 1 130198"/>
                <a:gd name="f87" fmla="*/ f68 1 21629"/>
                <a:gd name="f88" fmla="*/ f69 1 130198"/>
                <a:gd name="f89" fmla="*/ f70 1 21629"/>
                <a:gd name="f90" fmla="*/ f71 1 130198"/>
                <a:gd name="f91" fmla="*/ f72 1 21629"/>
                <a:gd name="f92" fmla="*/ f73 1 130198"/>
                <a:gd name="f93" fmla="*/ f74 1 21629"/>
                <a:gd name="f94" fmla="*/ f75 1 130198"/>
                <a:gd name="f95" fmla="*/ f49 1 f56"/>
                <a:gd name="f96" fmla="*/ f50 1 f56"/>
                <a:gd name="f97" fmla="*/ f49 1 f57"/>
                <a:gd name="f98" fmla="*/ f51 1 f57"/>
                <a:gd name="f99" fmla="*/ f77 1 f56"/>
                <a:gd name="f100" fmla="*/ f78 1 f57"/>
                <a:gd name="f101" fmla="*/ f79 1 f56"/>
                <a:gd name="f102" fmla="*/ f80 1 f57"/>
                <a:gd name="f103" fmla="*/ f81 1 f56"/>
                <a:gd name="f104" fmla="*/ f82 1 f57"/>
                <a:gd name="f105" fmla="*/ f83 1 f56"/>
                <a:gd name="f106" fmla="*/ f84 1 f57"/>
                <a:gd name="f107" fmla="*/ f85 1 f57"/>
                <a:gd name="f108" fmla="*/ f86 1 f57"/>
                <a:gd name="f109" fmla="*/ f87 1 f56"/>
                <a:gd name="f110" fmla="*/ f88 1 f57"/>
                <a:gd name="f111" fmla="*/ f89 1 f56"/>
                <a:gd name="f112" fmla="*/ f90 1 f57"/>
                <a:gd name="f113" fmla="*/ f91 1 f56"/>
                <a:gd name="f114" fmla="*/ f92 1 f57"/>
                <a:gd name="f115" fmla="*/ f93 1 f56"/>
                <a:gd name="f116" fmla="*/ f94 1 f57"/>
                <a:gd name="f117" fmla="*/ f95 f47 1"/>
                <a:gd name="f118" fmla="*/ f96 f47 1"/>
                <a:gd name="f119" fmla="*/ f98 f48 1"/>
                <a:gd name="f120" fmla="*/ f97 f48 1"/>
                <a:gd name="f121" fmla="*/ f99 f47 1"/>
                <a:gd name="f122" fmla="*/ f100 f48 1"/>
                <a:gd name="f123" fmla="*/ f101 f47 1"/>
                <a:gd name="f124" fmla="*/ f102 f48 1"/>
                <a:gd name="f125" fmla="*/ f103 f47 1"/>
                <a:gd name="f126" fmla="*/ f104 f48 1"/>
                <a:gd name="f127" fmla="*/ f105 f47 1"/>
                <a:gd name="f128" fmla="*/ f106 f48 1"/>
                <a:gd name="f129" fmla="*/ f107 f48 1"/>
                <a:gd name="f130" fmla="*/ f108 f48 1"/>
                <a:gd name="f131" fmla="*/ f109 f47 1"/>
                <a:gd name="f132" fmla="*/ f110 f48 1"/>
                <a:gd name="f133" fmla="*/ f111 f47 1"/>
                <a:gd name="f134" fmla="*/ f112 f48 1"/>
                <a:gd name="f135" fmla="*/ f113 f47 1"/>
                <a:gd name="f136" fmla="*/ f114 f48 1"/>
                <a:gd name="f137" fmla="*/ f115 f47 1"/>
                <a:gd name="f138" fmla="*/ f116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7" y="f129"/>
                </a:cxn>
                <a:cxn ang="f76">
                  <a:pos x="f127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</a:cxnLst>
              <a:rect l="f117" t="f120" r="f118" b="f119"/>
              <a:pathLst>
                <a:path w="21629" h="130198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5"/>
                  </a:cubicBezTo>
                  <a:cubicBezTo>
                    <a:pt x="f27" y="f28"/>
                    <a:pt x="f27" y="f29"/>
                    <a:pt x="f22" y="f30"/>
                  </a:cubicBez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7"/>
                  </a:cubicBezTo>
                  <a:lnTo>
                    <a:pt x="f44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4" name="Freeform: Shape 1367">
              <a:extLst>
                <a:ext uri="{FF2B5EF4-FFF2-40B4-BE49-F238E27FC236}">
                  <a16:creationId xmlns:a16="http://schemas.microsoft.com/office/drawing/2014/main" id="{0522FEE8-D8A5-5917-821F-652F055E65AA}"/>
                </a:ext>
              </a:extLst>
            </p:cNvPr>
            <p:cNvSpPr/>
            <p:nvPr/>
          </p:nvSpPr>
          <p:spPr>
            <a:xfrm>
              <a:off x="10849218" y="4452103"/>
              <a:ext cx="374" cy="8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4"/>
                <a:gd name="f7" fmla="val 874"/>
                <a:gd name="f8" fmla="val 375"/>
                <a:gd name="f9" fmla="val 875"/>
                <a:gd name="f10" fmla="val 250"/>
                <a:gd name="f11" fmla="+- 0 0 -90"/>
                <a:gd name="f12" fmla="*/ f3 1 374"/>
                <a:gd name="f13" fmla="*/ f4 1 87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74"/>
                <a:gd name="f22" fmla="*/ f18 1 874"/>
                <a:gd name="f23" fmla="*/ 375 f19 1"/>
                <a:gd name="f24" fmla="*/ 875 f18 1"/>
                <a:gd name="f25" fmla="*/ 0 f18 1"/>
                <a:gd name="f26" fmla="*/ 0 f19 1"/>
                <a:gd name="f27" fmla="*/ 250 f18 1"/>
                <a:gd name="f28" fmla="+- f20 0 f1"/>
                <a:gd name="f29" fmla="*/ f23 1 374"/>
                <a:gd name="f30" fmla="*/ f24 1 874"/>
                <a:gd name="f31" fmla="*/ f25 1 874"/>
                <a:gd name="f32" fmla="*/ f26 1 374"/>
                <a:gd name="f33" fmla="*/ f27 1 874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374" h="874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5" name="Freeform: Shape 1368">
              <a:extLst>
                <a:ext uri="{FF2B5EF4-FFF2-40B4-BE49-F238E27FC236}">
                  <a16:creationId xmlns:a16="http://schemas.microsoft.com/office/drawing/2014/main" id="{D45E09FE-D0BA-73A9-9925-CB554074C030}"/>
                </a:ext>
              </a:extLst>
            </p:cNvPr>
            <p:cNvSpPr/>
            <p:nvPr/>
          </p:nvSpPr>
          <p:spPr>
            <a:xfrm>
              <a:off x="11759321" y="6448687"/>
              <a:ext cx="236143" cy="1560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147"/>
                <a:gd name="f7" fmla="val 156062"/>
                <a:gd name="f8" fmla="val 152939"/>
                <a:gd name="f9" fmla="val 1124"/>
                <a:gd name="f10" fmla="val 153563"/>
                <a:gd name="f11" fmla="val 156063"/>
                <a:gd name="f12" fmla="val 236148"/>
                <a:gd name="f13" fmla="val 4748"/>
                <a:gd name="f14" fmla="val 999"/>
                <a:gd name="f15" fmla="+- 0 0 -90"/>
                <a:gd name="f16" fmla="*/ f3 1 236147"/>
                <a:gd name="f17" fmla="*/ f4 1 15606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36147"/>
                <a:gd name="f26" fmla="*/ f22 1 156062"/>
                <a:gd name="f27" fmla="*/ 0 f23 1"/>
                <a:gd name="f28" fmla="*/ 152939 f22 1"/>
                <a:gd name="f29" fmla="*/ 1124 f23 1"/>
                <a:gd name="f30" fmla="*/ 153563 f22 1"/>
                <a:gd name="f31" fmla="*/ 156063 f22 1"/>
                <a:gd name="f32" fmla="*/ 236148 f23 1"/>
                <a:gd name="f33" fmla="*/ 4748 f22 1"/>
                <a:gd name="f34" fmla="*/ 999 f22 1"/>
                <a:gd name="f35" fmla="*/ 0 f22 1"/>
                <a:gd name="f36" fmla="+- f24 0 f1"/>
                <a:gd name="f37" fmla="*/ f27 1 236147"/>
                <a:gd name="f38" fmla="*/ f28 1 156062"/>
                <a:gd name="f39" fmla="*/ f29 1 236147"/>
                <a:gd name="f40" fmla="*/ f30 1 156062"/>
                <a:gd name="f41" fmla="*/ f31 1 156062"/>
                <a:gd name="f42" fmla="*/ f32 1 236147"/>
                <a:gd name="f43" fmla="*/ f33 1 156062"/>
                <a:gd name="f44" fmla="*/ f34 1 156062"/>
                <a:gd name="f45" fmla="*/ f35 1 156062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6"/>
                <a:gd name="f55" fmla="*/ f42 1 f25"/>
                <a:gd name="f56" fmla="*/ f43 1 f26"/>
                <a:gd name="f57" fmla="*/ f44 1 f26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7 1"/>
                <a:gd name="f68" fmla="*/ f55 f16 1"/>
                <a:gd name="f69" fmla="*/ f56 f17 1"/>
                <a:gd name="f70" fmla="*/ f57 f17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4"/>
                </a:cxn>
                <a:cxn ang="f36">
                  <a:pos x="f65" y="f64"/>
                </a:cxn>
                <a:cxn ang="f36">
                  <a:pos x="f65" y="f64"/>
                </a:cxn>
                <a:cxn ang="f36">
                  <a:pos x="f65" y="f64"/>
                </a:cxn>
                <a:cxn ang="f36">
                  <a:pos x="f65" y="f66"/>
                </a:cxn>
                <a:cxn ang="f36">
                  <a:pos x="f65" y="f66"/>
                </a:cxn>
                <a:cxn ang="f36">
                  <a:pos x="f65" y="f67"/>
                </a:cxn>
                <a:cxn ang="f36">
                  <a:pos x="f68" y="f69"/>
                </a:cxn>
                <a:cxn ang="f36">
                  <a:pos x="f68" y="f70"/>
                </a:cxn>
                <a:cxn ang="f36">
                  <a:pos x="f68" y="f71"/>
                </a:cxn>
              </a:cxnLst>
              <a:rect l="f59" t="f62" r="f60" b="f61"/>
              <a:pathLst>
                <a:path w="236147" h="156062">
                  <a:moveTo>
                    <a:pt x="f5" y="f8"/>
                  </a:moveTo>
                  <a:lnTo>
                    <a:pt x="f9" y="f8"/>
                  </a:lnTo>
                  <a:lnTo>
                    <a:pt x="f9" y="f8"/>
                  </a:lnTo>
                  <a:cubicBezTo>
                    <a:pt x="f9" y="f8"/>
                    <a:pt x="f9" y="f8"/>
                    <a:pt x="f9" y="f8"/>
                  </a:cubicBezTo>
                  <a:lnTo>
                    <a:pt x="f9" y="f8"/>
                  </a:lnTo>
                  <a:lnTo>
                    <a:pt x="f9" y="f10"/>
                  </a:lnTo>
                  <a:cubicBezTo>
                    <a:pt x="f9" y="f10"/>
                    <a:pt x="f9" y="f10"/>
                    <a:pt x="f9" y="f10"/>
                  </a:cubicBezTo>
                  <a:lnTo>
                    <a:pt x="f9" y="f11"/>
                  </a:lnTo>
                  <a:lnTo>
                    <a:pt x="f12" y="f13"/>
                  </a:lnTo>
                  <a:lnTo>
                    <a:pt x="f12" y="f14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6" name="Freeform: Shape 1369">
              <a:extLst>
                <a:ext uri="{FF2B5EF4-FFF2-40B4-BE49-F238E27FC236}">
                  <a16:creationId xmlns:a16="http://schemas.microsoft.com/office/drawing/2014/main" id="{2E14970F-07B8-32E4-DB1F-EFD5FB1623CD}"/>
                </a:ext>
              </a:extLst>
            </p:cNvPr>
            <p:cNvSpPr/>
            <p:nvPr/>
          </p:nvSpPr>
          <p:spPr>
            <a:xfrm>
              <a:off x="11360871" y="6601501"/>
              <a:ext cx="398952" cy="26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8952"/>
                <a:gd name="f7" fmla="val 261271"/>
                <a:gd name="f8" fmla="val 256772"/>
                <a:gd name="f9" fmla="val 260271"/>
                <a:gd name="f10" fmla="val 397703"/>
                <a:gd name="f11" fmla="val 5248"/>
                <a:gd name="f12" fmla="val 1624"/>
                <a:gd name="f13" fmla="val 397728"/>
                <a:gd name="f14" fmla="val 875"/>
                <a:gd name="f15" fmla="val 398228"/>
                <a:gd name="f16" fmla="val 212"/>
                <a:gd name="f17" fmla="val 398953"/>
                <a:gd name="f18" fmla="+- 0 0 -90"/>
                <a:gd name="f19" fmla="*/ f3 1 398952"/>
                <a:gd name="f20" fmla="*/ f4 1 26127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98952"/>
                <a:gd name="f29" fmla="*/ f25 1 261271"/>
                <a:gd name="f30" fmla="*/ 0 f26 1"/>
                <a:gd name="f31" fmla="*/ 256772 f25 1"/>
                <a:gd name="f32" fmla="*/ 260271 f25 1"/>
                <a:gd name="f33" fmla="*/ 261271 f25 1"/>
                <a:gd name="f34" fmla="*/ 397703 f26 1"/>
                <a:gd name="f35" fmla="*/ 5248 f25 1"/>
                <a:gd name="f36" fmla="*/ 1624 f25 1"/>
                <a:gd name="f37" fmla="*/ 398953 f26 1"/>
                <a:gd name="f38" fmla="*/ 0 f25 1"/>
                <a:gd name="f39" fmla="+- f27 0 f1"/>
                <a:gd name="f40" fmla="*/ f30 1 398952"/>
                <a:gd name="f41" fmla="*/ f31 1 261271"/>
                <a:gd name="f42" fmla="*/ f32 1 261271"/>
                <a:gd name="f43" fmla="*/ f33 1 261271"/>
                <a:gd name="f44" fmla="*/ f34 1 398952"/>
                <a:gd name="f45" fmla="*/ f35 1 261271"/>
                <a:gd name="f46" fmla="*/ f36 1 261271"/>
                <a:gd name="f47" fmla="*/ f37 1 398952"/>
                <a:gd name="f48" fmla="*/ f38 1 261271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9"/>
                <a:gd name="f56" fmla="*/ f43 1 f29"/>
                <a:gd name="f57" fmla="*/ f44 1 f28"/>
                <a:gd name="f58" fmla="*/ f45 1 f29"/>
                <a:gd name="f59" fmla="*/ f46 1 f29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20 1"/>
                <a:gd name="f69" fmla="*/ f56 f20 1"/>
                <a:gd name="f70" fmla="*/ f57 f19 1"/>
                <a:gd name="f71" fmla="*/ f58 f20 1"/>
                <a:gd name="f72" fmla="*/ f59 f20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6" y="f69"/>
                </a:cxn>
                <a:cxn ang="f39">
                  <a:pos x="f70" y="f71"/>
                </a:cxn>
                <a:cxn ang="f39">
                  <a:pos x="f70" y="f72"/>
                </a:cxn>
                <a:cxn ang="f39">
                  <a:pos x="f73" y="f74"/>
                </a:cxn>
                <a:cxn ang="f39">
                  <a:pos x="f73" y="f74"/>
                </a:cxn>
              </a:cxnLst>
              <a:rect l="f62" t="f65" r="f63" b="f64"/>
              <a:pathLst>
                <a:path w="398952" h="261271">
                  <a:moveTo>
                    <a:pt x="f5" y="f8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5"/>
                  </a:cubicBezTo>
                  <a:lnTo>
                    <a:pt x="f1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7" name="Freeform: Shape 1370">
              <a:extLst>
                <a:ext uri="{FF2B5EF4-FFF2-40B4-BE49-F238E27FC236}">
                  <a16:creationId xmlns:a16="http://schemas.microsoft.com/office/drawing/2014/main" id="{AC27F3E7-1495-D8E7-83D5-137BC5B3E73A}"/>
                </a:ext>
              </a:extLst>
            </p:cNvPr>
            <p:cNvSpPr/>
            <p:nvPr/>
          </p:nvSpPr>
          <p:spPr>
            <a:xfrm>
              <a:off x="11761323" y="6602251"/>
              <a:ext cx="36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"/>
                <a:gd name="f7" fmla="val 749"/>
                <a:gd name="f8" fmla="val 50"/>
                <a:gd name="f9" fmla="val 250"/>
                <a:gd name="f10" fmla="val 500"/>
                <a:gd name="f11" fmla="val 750"/>
                <a:gd name="f12" fmla="val 125"/>
                <a:gd name="f13" fmla="+- 0 0 -90"/>
                <a:gd name="f14" fmla="*/ f3 1 37"/>
                <a:gd name="f15" fmla="*/ f4 1 74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7"/>
                <a:gd name="f24" fmla="*/ f20 1 749"/>
                <a:gd name="f25" fmla="*/ 0 f21 1"/>
                <a:gd name="f26" fmla="*/ 0 f20 1"/>
                <a:gd name="f27" fmla="*/ 750 f20 1"/>
                <a:gd name="f28" fmla="*/ 125 f20 1"/>
                <a:gd name="f29" fmla="+- f22 0 f1"/>
                <a:gd name="f30" fmla="*/ f25 1 37"/>
                <a:gd name="f31" fmla="*/ f26 1 749"/>
                <a:gd name="f32" fmla="*/ f27 1 749"/>
                <a:gd name="f33" fmla="*/ f28 1 74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37" h="749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lnTo>
                    <a:pt x="f5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8" name="Freeform: Shape 1371">
              <a:extLst>
                <a:ext uri="{FF2B5EF4-FFF2-40B4-BE49-F238E27FC236}">
                  <a16:creationId xmlns:a16="http://schemas.microsoft.com/office/drawing/2014/main" id="{E91A9FAF-53A1-1D85-01FC-B01256A58600}"/>
                </a:ext>
              </a:extLst>
            </p:cNvPr>
            <p:cNvSpPr/>
            <p:nvPr/>
          </p:nvSpPr>
          <p:spPr>
            <a:xfrm>
              <a:off x="11359618" y="6073956"/>
              <a:ext cx="53474" cy="7873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476"/>
                <a:gd name="f7" fmla="val 787311"/>
                <a:gd name="f8" fmla="val 53477"/>
                <a:gd name="f9" fmla="val 625"/>
                <a:gd name="f10" fmla="val 52727"/>
                <a:gd name="f11" fmla="val 51727"/>
                <a:gd name="f12" fmla="val 783063"/>
                <a:gd name="f13" fmla="val 2499"/>
                <a:gd name="f14" fmla="val 786437"/>
                <a:gd name="f15" fmla="val 2511"/>
                <a:gd name="f16" fmla="val 786724"/>
                <a:gd name="f17" fmla="val 787024"/>
                <a:gd name="f18" fmla="val 787312"/>
                <a:gd name="f19" fmla="val 783813"/>
                <a:gd name="f20" fmla="+- 0 0 -90"/>
                <a:gd name="f21" fmla="*/ f3 1 53476"/>
                <a:gd name="f22" fmla="*/ f4 1 78731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3476"/>
                <a:gd name="f31" fmla="*/ f27 1 787311"/>
                <a:gd name="f32" fmla="*/ 53477 f28 1"/>
                <a:gd name="f33" fmla="*/ 625 f27 1"/>
                <a:gd name="f34" fmla="*/ 52727 f28 1"/>
                <a:gd name="f35" fmla="*/ 51727 f28 1"/>
                <a:gd name="f36" fmla="*/ 0 f27 1"/>
                <a:gd name="f37" fmla="*/ 0 f28 1"/>
                <a:gd name="f38" fmla="*/ 783063 f27 1"/>
                <a:gd name="f39" fmla="*/ 2499 f28 1"/>
                <a:gd name="f40" fmla="*/ 786437 f27 1"/>
                <a:gd name="f41" fmla="*/ 787312 f27 1"/>
                <a:gd name="f42" fmla="*/ 783813 f27 1"/>
                <a:gd name="f43" fmla="+- f29 0 f1"/>
                <a:gd name="f44" fmla="*/ f32 1 53476"/>
                <a:gd name="f45" fmla="*/ f33 1 787311"/>
                <a:gd name="f46" fmla="*/ f34 1 53476"/>
                <a:gd name="f47" fmla="*/ f35 1 53476"/>
                <a:gd name="f48" fmla="*/ f36 1 787311"/>
                <a:gd name="f49" fmla="*/ f37 1 53476"/>
                <a:gd name="f50" fmla="*/ f38 1 787311"/>
                <a:gd name="f51" fmla="*/ f39 1 53476"/>
                <a:gd name="f52" fmla="*/ f40 1 787311"/>
                <a:gd name="f53" fmla="*/ f41 1 787311"/>
                <a:gd name="f54" fmla="*/ f42 1 787311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0"/>
                <a:gd name="f63" fmla="*/ f48 1 f31"/>
                <a:gd name="f64" fmla="*/ f49 1 f30"/>
                <a:gd name="f65" fmla="*/ f50 1 f31"/>
                <a:gd name="f66" fmla="*/ f51 1 f30"/>
                <a:gd name="f67" fmla="*/ f52 1 f31"/>
                <a:gd name="f68" fmla="*/ f53 1 f31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1 1"/>
                <a:gd name="f78" fmla="*/ f63 f22 1"/>
                <a:gd name="f79" fmla="*/ f64 f21 1"/>
                <a:gd name="f80" fmla="*/ f65 f22 1"/>
                <a:gd name="f81" fmla="*/ f66 f21 1"/>
                <a:gd name="f82" fmla="*/ f67 f22 1"/>
                <a:gd name="f83" fmla="*/ f68 f22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6" y="f75"/>
                </a:cxn>
                <a:cxn ang="f43">
                  <a:pos x="f77" y="f75"/>
                </a:cxn>
                <a:cxn ang="f43">
                  <a:pos x="f77" y="f75"/>
                </a:cxn>
                <a:cxn ang="f43">
                  <a:pos x="f77" y="f75"/>
                </a:cxn>
                <a:cxn ang="f43">
                  <a:pos x="f77" y="f78"/>
                </a:cxn>
                <a:cxn ang="f43">
                  <a:pos x="f79" y="f80"/>
                </a:cxn>
                <a:cxn ang="f43">
                  <a:pos x="f81" y="f82"/>
                </a:cxn>
                <a:cxn ang="f43">
                  <a:pos x="f81" y="f82"/>
                </a:cxn>
                <a:cxn ang="f43">
                  <a:pos x="f81" y="f83"/>
                </a:cxn>
                <a:cxn ang="f43">
                  <a:pos x="f81" y="f83"/>
                </a:cxn>
                <a:cxn ang="f43">
                  <a:pos x="f81" y="f83"/>
                </a:cxn>
                <a:cxn ang="f43">
                  <a:pos x="f81" y="f84"/>
                </a:cxn>
              </a:cxnLst>
              <a:rect l="f70" t="f73" r="f71" b="f72"/>
              <a:pathLst>
                <a:path w="53476" h="787311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1" y="f9"/>
                  </a:lnTo>
                  <a:lnTo>
                    <a:pt x="f11" y="f9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cubicBezTo>
                    <a:pt x="f13" y="f18"/>
                    <a:pt x="f13" y="f18"/>
                    <a:pt x="f13" y="f18"/>
                  </a:cubicBezTo>
                  <a:lnTo>
                    <a:pt x="f13" y="f18"/>
                  </a:lnTo>
                  <a:lnTo>
                    <a:pt x="f13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9" name="Freeform: Shape 1372">
              <a:extLst>
                <a:ext uri="{FF2B5EF4-FFF2-40B4-BE49-F238E27FC236}">
                  <a16:creationId xmlns:a16="http://schemas.microsoft.com/office/drawing/2014/main" id="{00291035-6EBB-F0B6-D4D3-EC8BAE209AF7}"/>
                </a:ext>
              </a:extLst>
            </p:cNvPr>
            <p:cNvSpPr/>
            <p:nvPr/>
          </p:nvSpPr>
          <p:spPr>
            <a:xfrm>
              <a:off x="11926628" y="4792096"/>
              <a:ext cx="228773" cy="1400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776"/>
                <a:gd name="f7" fmla="val 140069"/>
                <a:gd name="f8" fmla="val 750"/>
                <a:gd name="f9" fmla="val 138320"/>
                <a:gd name="f10" fmla="val 800"/>
                <a:gd name="f11" fmla="val 138570"/>
                <a:gd name="f12" fmla="val 138820"/>
                <a:gd name="f13" fmla="val 139070"/>
                <a:gd name="f14" fmla="val 3998"/>
                <a:gd name="f15" fmla="val 136821"/>
                <a:gd name="f16" fmla="+- 0 0 -90"/>
                <a:gd name="f17" fmla="*/ f3 1 228776"/>
                <a:gd name="f18" fmla="*/ f4 1 14006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28776"/>
                <a:gd name="f27" fmla="*/ f23 1 140069"/>
                <a:gd name="f28" fmla="*/ 750 f24 1"/>
                <a:gd name="f29" fmla="*/ 138320 f23 1"/>
                <a:gd name="f30" fmla="*/ 139070 f23 1"/>
                <a:gd name="f31" fmla="*/ 140069 f23 1"/>
                <a:gd name="f32" fmla="*/ 228776 f24 1"/>
                <a:gd name="f33" fmla="*/ 3998 f23 1"/>
                <a:gd name="f34" fmla="*/ 0 f23 1"/>
                <a:gd name="f35" fmla="*/ 0 f24 1"/>
                <a:gd name="f36" fmla="*/ 136821 f23 1"/>
                <a:gd name="f37" fmla="+- f25 0 f1"/>
                <a:gd name="f38" fmla="*/ f28 1 228776"/>
                <a:gd name="f39" fmla="*/ f29 1 140069"/>
                <a:gd name="f40" fmla="*/ f30 1 140069"/>
                <a:gd name="f41" fmla="*/ f31 1 140069"/>
                <a:gd name="f42" fmla="*/ f32 1 228776"/>
                <a:gd name="f43" fmla="*/ f33 1 140069"/>
                <a:gd name="f44" fmla="*/ f34 1 140069"/>
                <a:gd name="f45" fmla="*/ f35 1 228776"/>
                <a:gd name="f46" fmla="*/ f36 1 140069"/>
                <a:gd name="f47" fmla="*/ f19 1 f26"/>
                <a:gd name="f48" fmla="*/ f20 1 f26"/>
                <a:gd name="f49" fmla="*/ f19 1 f27"/>
                <a:gd name="f50" fmla="*/ f21 1 f27"/>
                <a:gd name="f51" fmla="*/ f38 1 f26"/>
                <a:gd name="f52" fmla="*/ f39 1 f27"/>
                <a:gd name="f53" fmla="*/ f40 1 f27"/>
                <a:gd name="f54" fmla="*/ f41 1 f27"/>
                <a:gd name="f55" fmla="*/ f42 1 f26"/>
                <a:gd name="f56" fmla="*/ f43 1 f27"/>
                <a:gd name="f57" fmla="*/ f44 1 f27"/>
                <a:gd name="f58" fmla="*/ f45 1 f26"/>
                <a:gd name="f59" fmla="*/ f46 1 f27"/>
                <a:gd name="f60" fmla="*/ f47 f17 1"/>
                <a:gd name="f61" fmla="*/ f48 f17 1"/>
                <a:gd name="f62" fmla="*/ f50 f18 1"/>
                <a:gd name="f63" fmla="*/ f49 f18 1"/>
                <a:gd name="f64" fmla="*/ f51 f17 1"/>
                <a:gd name="f65" fmla="*/ f52 f18 1"/>
                <a:gd name="f66" fmla="*/ f53 f18 1"/>
                <a:gd name="f67" fmla="*/ f54 f18 1"/>
                <a:gd name="f68" fmla="*/ f55 f17 1"/>
                <a:gd name="f69" fmla="*/ f56 f18 1"/>
                <a:gd name="f70" fmla="*/ f57 f18 1"/>
                <a:gd name="f71" fmla="*/ f58 f17 1"/>
                <a:gd name="f72" fmla="*/ f59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4" y="f65"/>
                </a:cxn>
                <a:cxn ang="f37">
                  <a:pos x="f64" y="f65"/>
                </a:cxn>
                <a:cxn ang="f37">
                  <a:pos x="f64" y="f66"/>
                </a:cxn>
                <a:cxn ang="f37">
                  <a:pos x="f64" y="f66"/>
                </a:cxn>
                <a:cxn ang="f37">
                  <a:pos x="f64" y="f67"/>
                </a:cxn>
                <a:cxn ang="f37">
                  <a:pos x="f68" y="f69"/>
                </a:cxn>
                <a:cxn ang="f37">
                  <a:pos x="f68" y="f70"/>
                </a:cxn>
                <a:cxn ang="f37">
                  <a:pos x="f68" y="f70"/>
                </a:cxn>
                <a:cxn ang="f37">
                  <a:pos x="f71" y="f72"/>
                </a:cxn>
              </a:cxnLst>
              <a:rect l="f60" t="f63" r="f61" b="f62"/>
              <a:pathLst>
                <a:path w="228776" h="14006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8" y="f7"/>
                  </a:lnTo>
                  <a:lnTo>
                    <a:pt x="f6" y="f14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5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0" name="Freeform: Shape 1373">
              <a:extLst>
                <a:ext uri="{FF2B5EF4-FFF2-40B4-BE49-F238E27FC236}">
                  <a16:creationId xmlns:a16="http://schemas.microsoft.com/office/drawing/2014/main" id="{5D0E5BBB-54DB-0283-53F4-66A12CE672B4}"/>
                </a:ext>
              </a:extLst>
            </p:cNvPr>
            <p:cNvSpPr/>
            <p:nvPr/>
          </p:nvSpPr>
          <p:spPr>
            <a:xfrm>
              <a:off x="11403061" y="4323530"/>
              <a:ext cx="36" cy="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"/>
                <a:gd name="f7" fmla="val 624"/>
                <a:gd name="f8" fmla="val -12"/>
                <a:gd name="f9" fmla="val 200"/>
                <a:gd name="f10" fmla="val 425"/>
                <a:gd name="f11" fmla="val 625"/>
                <a:gd name="f12" fmla="+- 0 0 -90"/>
                <a:gd name="f13" fmla="*/ f3 1 37"/>
                <a:gd name="f14" fmla="*/ f4 1 62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7"/>
                <a:gd name="f23" fmla="*/ f19 1 624"/>
                <a:gd name="f24" fmla="*/ 37 f20 1"/>
                <a:gd name="f25" fmla="*/ 0 f19 1"/>
                <a:gd name="f26" fmla="*/ 625 f19 1"/>
                <a:gd name="f27" fmla="+- f21 0 f1"/>
                <a:gd name="f28" fmla="*/ f24 1 37"/>
                <a:gd name="f29" fmla="*/ f25 1 624"/>
                <a:gd name="f30" fmla="*/ f26 1 62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7" h="624">
                  <a:moveTo>
                    <a:pt x="f6" y="f5"/>
                  </a:moveTo>
                  <a:cubicBezTo>
                    <a:pt x="f8" y="f9"/>
                    <a:pt x="f8" y="f10"/>
                    <a:pt x="f6" y="f11"/>
                  </a:cubicBezTo>
                  <a:cubicBezTo>
                    <a:pt x="f8" y="f10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1" name="Freeform: Shape 1374">
              <a:extLst>
                <a:ext uri="{FF2B5EF4-FFF2-40B4-BE49-F238E27FC236}">
                  <a16:creationId xmlns:a16="http://schemas.microsoft.com/office/drawing/2014/main" id="{62140465-5B41-60ED-85D3-0E25535E1842}"/>
                </a:ext>
              </a:extLst>
            </p:cNvPr>
            <p:cNvSpPr/>
            <p:nvPr/>
          </p:nvSpPr>
          <p:spPr>
            <a:xfrm>
              <a:off x="11405347" y="4323530"/>
              <a:ext cx="522771" cy="6087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2773"/>
                <a:gd name="f7" fmla="val 608757"/>
                <a:gd name="f8" fmla="val 700"/>
                <a:gd name="f9" fmla="val 275"/>
                <a:gd name="f10" fmla="val 1112"/>
                <a:gd name="f11" fmla="val 1000"/>
                <a:gd name="f12" fmla="val 999"/>
                <a:gd name="f13" fmla="val 1749"/>
                <a:gd name="f14" fmla="val 5873"/>
                <a:gd name="f15" fmla="val 520025"/>
                <a:gd name="f16" fmla="val 607758"/>
                <a:gd name="f17" fmla="val 520088"/>
                <a:gd name="f18" fmla="val 606796"/>
                <a:gd name="f19" fmla="val 520925"/>
                <a:gd name="f20" fmla="val 606071"/>
                <a:gd name="f21" fmla="val 521887"/>
                <a:gd name="f22" fmla="val 606133"/>
                <a:gd name="f23" fmla="val 521900"/>
                <a:gd name="f24" fmla="val 522774"/>
                <a:gd name="f25" fmla="val 606758"/>
                <a:gd name="f26" fmla="val 522024"/>
                <a:gd name="f27" fmla="val 605759"/>
                <a:gd name="f28" fmla="val 2499"/>
                <a:gd name="f29" fmla="val 2249"/>
                <a:gd name="f30" fmla="val 1374"/>
                <a:gd name="f31" fmla="+- 0 0 -90"/>
                <a:gd name="f32" fmla="*/ f3 1 522773"/>
                <a:gd name="f33" fmla="*/ f4 1 60875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22773"/>
                <a:gd name="f42" fmla="*/ f38 1 608757"/>
                <a:gd name="f43" fmla="*/ 0 f39 1"/>
                <a:gd name="f44" fmla="*/ 0 f38 1"/>
                <a:gd name="f45" fmla="*/ 999 f39 1"/>
                <a:gd name="f46" fmla="*/ 1749 f38 1"/>
                <a:gd name="f47" fmla="*/ 5873 f38 1"/>
                <a:gd name="f48" fmla="*/ 520025 f39 1"/>
                <a:gd name="f49" fmla="*/ 608757 f38 1"/>
                <a:gd name="f50" fmla="*/ 607758 f38 1"/>
                <a:gd name="f51" fmla="*/ 521887 f39 1"/>
                <a:gd name="f52" fmla="*/ 606133 f38 1"/>
                <a:gd name="f53" fmla="*/ 521900 f39 1"/>
                <a:gd name="f54" fmla="*/ 522774 f39 1"/>
                <a:gd name="f55" fmla="*/ 606758 f38 1"/>
                <a:gd name="f56" fmla="*/ 522024 f39 1"/>
                <a:gd name="f57" fmla="*/ 605759 f38 1"/>
                <a:gd name="f58" fmla="*/ 2499 f39 1"/>
                <a:gd name="f59" fmla="*/ 2249 f38 1"/>
                <a:gd name="f60" fmla="*/ 1374 f39 1"/>
                <a:gd name="f61" fmla="*/ 1000 f38 1"/>
                <a:gd name="f62" fmla="+- f40 0 f1"/>
                <a:gd name="f63" fmla="*/ f43 1 522773"/>
                <a:gd name="f64" fmla="*/ f44 1 608757"/>
                <a:gd name="f65" fmla="*/ f45 1 522773"/>
                <a:gd name="f66" fmla="*/ f46 1 608757"/>
                <a:gd name="f67" fmla="*/ f47 1 608757"/>
                <a:gd name="f68" fmla="*/ f48 1 522773"/>
                <a:gd name="f69" fmla="*/ f49 1 608757"/>
                <a:gd name="f70" fmla="*/ f50 1 608757"/>
                <a:gd name="f71" fmla="*/ f51 1 522773"/>
                <a:gd name="f72" fmla="*/ f52 1 608757"/>
                <a:gd name="f73" fmla="*/ f53 1 522773"/>
                <a:gd name="f74" fmla="*/ f54 1 522773"/>
                <a:gd name="f75" fmla="*/ f55 1 608757"/>
                <a:gd name="f76" fmla="*/ f56 1 522773"/>
                <a:gd name="f77" fmla="*/ f57 1 608757"/>
                <a:gd name="f78" fmla="*/ f58 1 522773"/>
                <a:gd name="f79" fmla="*/ f59 1 608757"/>
                <a:gd name="f80" fmla="*/ f60 1 522773"/>
                <a:gd name="f81" fmla="*/ f61 1 608757"/>
                <a:gd name="f82" fmla="*/ f34 1 f41"/>
                <a:gd name="f83" fmla="*/ f35 1 f41"/>
                <a:gd name="f84" fmla="*/ f34 1 f42"/>
                <a:gd name="f85" fmla="*/ f36 1 f42"/>
                <a:gd name="f86" fmla="*/ f63 1 f41"/>
                <a:gd name="f87" fmla="*/ f64 1 f42"/>
                <a:gd name="f88" fmla="*/ f65 1 f41"/>
                <a:gd name="f89" fmla="*/ f66 1 f42"/>
                <a:gd name="f90" fmla="*/ f67 1 f42"/>
                <a:gd name="f91" fmla="*/ f68 1 f41"/>
                <a:gd name="f92" fmla="*/ f69 1 f42"/>
                <a:gd name="f93" fmla="*/ f70 1 f42"/>
                <a:gd name="f94" fmla="*/ f71 1 f41"/>
                <a:gd name="f95" fmla="*/ f72 1 f42"/>
                <a:gd name="f96" fmla="*/ f73 1 f41"/>
                <a:gd name="f97" fmla="*/ f74 1 f41"/>
                <a:gd name="f98" fmla="*/ f75 1 f42"/>
                <a:gd name="f99" fmla="*/ f76 1 f41"/>
                <a:gd name="f100" fmla="*/ f77 1 f42"/>
                <a:gd name="f101" fmla="*/ f78 1 f41"/>
                <a:gd name="f102" fmla="*/ f79 1 f42"/>
                <a:gd name="f103" fmla="*/ f80 1 f41"/>
                <a:gd name="f104" fmla="*/ f81 1 f42"/>
                <a:gd name="f105" fmla="*/ f82 f32 1"/>
                <a:gd name="f106" fmla="*/ f83 f32 1"/>
                <a:gd name="f107" fmla="*/ f85 f33 1"/>
                <a:gd name="f108" fmla="*/ f84 f33 1"/>
                <a:gd name="f109" fmla="*/ f86 f32 1"/>
                <a:gd name="f110" fmla="*/ f87 f33 1"/>
                <a:gd name="f111" fmla="*/ f88 f32 1"/>
                <a:gd name="f112" fmla="*/ f89 f33 1"/>
                <a:gd name="f113" fmla="*/ f90 f33 1"/>
                <a:gd name="f114" fmla="*/ f91 f32 1"/>
                <a:gd name="f115" fmla="*/ f92 f33 1"/>
                <a:gd name="f116" fmla="*/ f93 f33 1"/>
                <a:gd name="f117" fmla="*/ f94 f32 1"/>
                <a:gd name="f118" fmla="*/ f95 f33 1"/>
                <a:gd name="f119" fmla="*/ f96 f32 1"/>
                <a:gd name="f120" fmla="*/ f97 f32 1"/>
                <a:gd name="f121" fmla="*/ f98 f33 1"/>
                <a:gd name="f122" fmla="*/ f99 f32 1"/>
                <a:gd name="f123" fmla="*/ f100 f33 1"/>
                <a:gd name="f124" fmla="*/ f101 f32 1"/>
                <a:gd name="f125" fmla="*/ f102 f33 1"/>
                <a:gd name="f126" fmla="*/ f103 f32 1"/>
                <a:gd name="f127" fmla="*/ f10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9" y="f110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1" y="f113"/>
                </a:cxn>
                <a:cxn ang="f62">
                  <a:pos x="f114" y="f115"/>
                </a:cxn>
                <a:cxn ang="f62">
                  <a:pos x="f114" y="f116"/>
                </a:cxn>
                <a:cxn ang="f62">
                  <a:pos x="f117" y="f118"/>
                </a:cxn>
                <a:cxn ang="f62">
                  <a:pos x="f119" y="f118"/>
                </a:cxn>
                <a:cxn ang="f62">
                  <a:pos x="f120" y="f121"/>
                </a:cxn>
                <a:cxn ang="f62">
                  <a:pos x="f120" y="f121"/>
                </a:cxn>
                <a:cxn ang="f62">
                  <a:pos x="f122" y="f123"/>
                </a:cxn>
                <a:cxn ang="f62">
                  <a:pos x="f124" y="f125"/>
                </a:cxn>
                <a:cxn ang="f62">
                  <a:pos x="f126" y="f127"/>
                </a:cxn>
              </a:cxnLst>
              <a:rect l="f105" t="f108" r="f106" b="f107"/>
              <a:pathLst>
                <a:path w="522773" h="608757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10" y="f11"/>
                    <a:pt x="f12" y="f13"/>
                  </a:cubicBezTo>
                  <a:lnTo>
                    <a:pt x="f12" y="f14"/>
                  </a:lnTo>
                  <a:lnTo>
                    <a:pt x="f15" y="f7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2"/>
                    <a:pt x="f23" y="f22"/>
                    <a:pt x="f23" y="f22"/>
                  </a:cubicBezTo>
                  <a:cubicBezTo>
                    <a:pt x="f23" y="f22"/>
                    <a:pt x="f23" y="f22"/>
                    <a:pt x="f24" y="f25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2" name="Freeform: Shape 1375">
              <a:extLst>
                <a:ext uri="{FF2B5EF4-FFF2-40B4-BE49-F238E27FC236}">
                  <a16:creationId xmlns:a16="http://schemas.microsoft.com/office/drawing/2014/main" id="{7D23334E-7FD5-2D18-FDC3-CB6BDE5B0391}"/>
                </a:ext>
              </a:extLst>
            </p:cNvPr>
            <p:cNvSpPr/>
            <p:nvPr/>
          </p:nvSpPr>
          <p:spPr>
            <a:xfrm>
              <a:off x="10846091" y="4453978"/>
              <a:ext cx="106957" cy="1284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953"/>
                <a:gd name="f7" fmla="val 128448"/>
                <a:gd name="f8" fmla="val 125"/>
                <a:gd name="f9" fmla="val 3374"/>
                <a:gd name="f10" fmla="val 4248"/>
                <a:gd name="f11" fmla="val 105954"/>
                <a:gd name="f12" fmla="val 128449"/>
                <a:gd name="f13" fmla="val 127699"/>
                <a:gd name="f14" fmla="val 127075"/>
                <a:gd name="f15" fmla="val 126450"/>
                <a:gd name="f16" fmla="val 106954"/>
                <a:gd name="f17" fmla="val 2499"/>
                <a:gd name="f18" fmla="+- 0 0 -90"/>
                <a:gd name="f19" fmla="*/ f3 1 106953"/>
                <a:gd name="f20" fmla="*/ f4 1 128448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06953"/>
                <a:gd name="f29" fmla="*/ f25 1 128448"/>
                <a:gd name="f30" fmla="*/ 0 f26 1"/>
                <a:gd name="f31" fmla="*/ 125 f25 1"/>
                <a:gd name="f32" fmla="*/ 3374 f26 1"/>
                <a:gd name="f33" fmla="*/ 4248 f25 1"/>
                <a:gd name="f34" fmla="*/ 105954 f26 1"/>
                <a:gd name="f35" fmla="*/ 128449 f25 1"/>
                <a:gd name="f36" fmla="*/ 127699 f25 1"/>
                <a:gd name="f37" fmla="*/ 127075 f25 1"/>
                <a:gd name="f38" fmla="*/ 106954 f26 1"/>
                <a:gd name="f39" fmla="*/ 126450 f25 1"/>
                <a:gd name="f40" fmla="*/ 2499 f26 1"/>
                <a:gd name="f41" fmla="*/ 0 f25 1"/>
                <a:gd name="f42" fmla="+- f27 0 f1"/>
                <a:gd name="f43" fmla="*/ f30 1 106953"/>
                <a:gd name="f44" fmla="*/ f31 1 128448"/>
                <a:gd name="f45" fmla="*/ f32 1 106953"/>
                <a:gd name="f46" fmla="*/ f33 1 128448"/>
                <a:gd name="f47" fmla="*/ f34 1 106953"/>
                <a:gd name="f48" fmla="*/ f35 1 128448"/>
                <a:gd name="f49" fmla="*/ f36 1 128448"/>
                <a:gd name="f50" fmla="*/ f37 1 128448"/>
                <a:gd name="f51" fmla="*/ f38 1 106953"/>
                <a:gd name="f52" fmla="*/ f39 1 128448"/>
                <a:gd name="f53" fmla="*/ f40 1 106953"/>
                <a:gd name="f54" fmla="*/ f41 1 128448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9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20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79" y="f81"/>
                </a:cxn>
                <a:cxn ang="f42">
                  <a:pos x="f79" y="f81"/>
                </a:cxn>
                <a:cxn ang="f42">
                  <a:pos x="f79" y="f81"/>
                </a:cxn>
                <a:cxn ang="f42">
                  <a:pos x="f79" y="f82"/>
                </a:cxn>
                <a:cxn ang="f42">
                  <a:pos x="f79" y="f82"/>
                </a:cxn>
                <a:cxn ang="f42">
                  <a:pos x="f79" y="f82"/>
                </a:cxn>
                <a:cxn ang="f42">
                  <a:pos x="f79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85" y="f86"/>
                </a:cxn>
              </a:cxnLst>
              <a:rect l="f71" t="f74" r="f72" b="f73"/>
              <a:pathLst>
                <a:path w="106953" h="128448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3"/>
                  </a:lnTo>
                  <a:lnTo>
                    <a:pt x="f11" y="f13"/>
                  </a:lnTo>
                  <a:lnTo>
                    <a:pt x="f11" y="f13"/>
                  </a:lnTo>
                  <a:cubicBezTo>
                    <a:pt x="f11" y="f13"/>
                    <a:pt x="f11" y="f13"/>
                    <a:pt x="f11" y="f14"/>
                  </a:cubicBezTo>
                  <a:cubicBezTo>
                    <a:pt x="f11" y="f15"/>
                    <a:pt x="f11" y="f14"/>
                    <a:pt x="f11" y="f14"/>
                  </a:cubicBezTo>
                  <a:lnTo>
                    <a:pt x="f11" y="f14"/>
                  </a:lnTo>
                  <a:cubicBezTo>
                    <a:pt x="f11" y="f14"/>
                    <a:pt x="f11" y="f14"/>
                    <a:pt x="f11" y="f14"/>
                  </a:cubicBezTo>
                  <a:lnTo>
                    <a:pt x="f16" y="f15"/>
                  </a:lnTo>
                  <a:lnTo>
                    <a:pt x="f17" y="f5"/>
                  </a:lnTo>
                  <a:lnTo>
                    <a:pt x="f1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3" name="Freeform: Shape 1376">
              <a:extLst>
                <a:ext uri="{FF2B5EF4-FFF2-40B4-BE49-F238E27FC236}">
                  <a16:creationId xmlns:a16="http://schemas.microsoft.com/office/drawing/2014/main" id="{10A2B1B3-163A-B0C2-272E-68D659EF07C5}"/>
                </a:ext>
              </a:extLst>
            </p:cNvPr>
            <p:cNvSpPr/>
            <p:nvPr/>
          </p:nvSpPr>
          <p:spPr>
            <a:xfrm>
              <a:off x="11275155" y="4209074"/>
              <a:ext cx="100584" cy="1198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581"/>
                <a:gd name="f7" fmla="val 119827"/>
                <a:gd name="f8" fmla="val 2124"/>
                <a:gd name="f9" fmla="val 1824"/>
                <a:gd name="f10" fmla="val 625"/>
                <a:gd name="f11" fmla="val 1449"/>
                <a:gd name="f12" fmla="val 1212"/>
                <a:gd name="f13" fmla="val 1000"/>
                <a:gd name="f14" fmla="val 1749"/>
                <a:gd name="f15" fmla="val 2749"/>
                <a:gd name="f16" fmla="val 100582"/>
                <a:gd name="f17" fmla="val 114829"/>
                <a:gd name="f18" fmla="val 1874"/>
                <a:gd name="f19" fmla="+- 0 0 -90"/>
                <a:gd name="f20" fmla="*/ f3 1 100581"/>
                <a:gd name="f21" fmla="*/ f4 1 11982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00581"/>
                <a:gd name="f30" fmla="*/ f26 1 119827"/>
                <a:gd name="f31" fmla="*/ 2124 f27 1"/>
                <a:gd name="f32" fmla="*/ 0 f26 1"/>
                <a:gd name="f33" fmla="*/ 1000 f27 1"/>
                <a:gd name="f34" fmla="*/ 1749 f26 1"/>
                <a:gd name="f35" fmla="*/ 0 f27 1"/>
                <a:gd name="f36" fmla="*/ 2749 f26 1"/>
                <a:gd name="f37" fmla="*/ 100582 f27 1"/>
                <a:gd name="f38" fmla="*/ 119827 f26 1"/>
                <a:gd name="f39" fmla="*/ 114829 f26 1"/>
                <a:gd name="f40" fmla="*/ 1874 f27 1"/>
                <a:gd name="f41" fmla="+- f28 0 f1"/>
                <a:gd name="f42" fmla="*/ f31 1 100581"/>
                <a:gd name="f43" fmla="*/ f32 1 119827"/>
                <a:gd name="f44" fmla="*/ f33 1 100581"/>
                <a:gd name="f45" fmla="*/ f34 1 119827"/>
                <a:gd name="f46" fmla="*/ f35 1 100581"/>
                <a:gd name="f47" fmla="*/ f36 1 119827"/>
                <a:gd name="f48" fmla="*/ f37 1 100581"/>
                <a:gd name="f49" fmla="*/ f38 1 119827"/>
                <a:gd name="f50" fmla="*/ f39 1 119827"/>
                <a:gd name="f51" fmla="*/ f40 1 100581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30"/>
                <a:gd name="f65" fmla="*/ f51 1 f29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1 1"/>
                <a:gd name="f79" fmla="*/ f6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6" y="f78"/>
                </a:cxn>
                <a:cxn ang="f41">
                  <a:pos x="f79" y="f71"/>
                </a:cxn>
              </a:cxnLst>
              <a:rect l="f66" t="f69" r="f67" b="f68"/>
              <a:pathLst>
                <a:path w="100581" h="119827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5" y="f15"/>
                  </a:lnTo>
                  <a:lnTo>
                    <a:pt x="f16" y="f7"/>
                  </a:lnTo>
                  <a:lnTo>
                    <a:pt x="f16" y="f17"/>
                  </a:lnTo>
                  <a:lnTo>
                    <a:pt x="f1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4" name="Freeform: Shape 1377">
              <a:extLst>
                <a:ext uri="{FF2B5EF4-FFF2-40B4-BE49-F238E27FC236}">
                  <a16:creationId xmlns:a16="http://schemas.microsoft.com/office/drawing/2014/main" id="{F62769BE-BE80-2594-ABFE-7D4780BFBEDF}"/>
                </a:ext>
              </a:extLst>
            </p:cNvPr>
            <p:cNvSpPr/>
            <p:nvPr/>
          </p:nvSpPr>
          <p:spPr>
            <a:xfrm>
              <a:off x="11404954" y="4264304"/>
              <a:ext cx="4599" cy="352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03"/>
                <a:gd name="f7" fmla="val 35236"/>
                <a:gd name="f8" fmla="val 4519"/>
                <a:gd name="f9" fmla="val 4632"/>
                <a:gd name="f10" fmla="val 412"/>
                <a:gd name="f11" fmla="val 837"/>
                <a:gd name="f12" fmla="val 1250"/>
                <a:gd name="f13" fmla="val 4082"/>
                <a:gd name="f14" fmla="val 1874"/>
                <a:gd name="f15" fmla="val 3220"/>
                <a:gd name="f16" fmla="val 2024"/>
                <a:gd name="f17" fmla="val 2608"/>
                <a:gd name="f18" fmla="val 1587"/>
                <a:gd name="f19" fmla="val 2470"/>
                <a:gd name="f20" fmla="val 1487"/>
                <a:gd name="f21" fmla="val 2357"/>
                <a:gd name="f22" fmla="val 1374"/>
                <a:gd name="f23" fmla="val 2270"/>
                <a:gd name="f24" fmla="val 1646"/>
                <a:gd name="f25" fmla="val 625"/>
                <a:gd name="f26" fmla="val 21"/>
                <a:gd name="f27" fmla="val 29113"/>
                <a:gd name="f28" fmla="val 33237"/>
                <a:gd name="f29" fmla="val -129"/>
                <a:gd name="f30" fmla="val 34186"/>
                <a:gd name="f31" fmla="val 533"/>
                <a:gd name="f32" fmla="val 35086"/>
                <a:gd name="f33" fmla="val 1483"/>
                <a:gd name="f34" fmla="val 1495"/>
                <a:gd name="f35" fmla="val 1508"/>
                <a:gd name="f36" fmla="val 1520"/>
                <a:gd name="f37" fmla="val 2420"/>
                <a:gd name="f38" fmla="val 3145"/>
                <a:gd name="f39" fmla="val 34511"/>
                <a:gd name="f40" fmla="val 33612"/>
                <a:gd name="f41" fmla="val 33574"/>
                <a:gd name="f42" fmla="val 33524"/>
                <a:gd name="f43" fmla="val 33487"/>
                <a:gd name="f44" fmla="val 30238"/>
                <a:gd name="f45" fmla="+- 0 0 -90"/>
                <a:gd name="f46" fmla="*/ f3 1 4603"/>
                <a:gd name="f47" fmla="*/ f4 1 35236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4603"/>
                <a:gd name="f56" fmla="*/ f52 1 35236"/>
                <a:gd name="f57" fmla="*/ 4519 f53 1"/>
                <a:gd name="f58" fmla="*/ 0 f52 1"/>
                <a:gd name="f59" fmla="*/ 1250 f52 1"/>
                <a:gd name="f60" fmla="*/ 2608 f53 1"/>
                <a:gd name="f61" fmla="*/ 1587 f52 1"/>
                <a:gd name="f62" fmla="*/ 2270 f53 1"/>
                <a:gd name="f63" fmla="*/ 1646 f53 1"/>
                <a:gd name="f64" fmla="*/ 625 f52 1"/>
                <a:gd name="f65" fmla="*/ 21 f53 1"/>
                <a:gd name="f66" fmla="*/ 29113 f52 1"/>
                <a:gd name="f67" fmla="*/ 33237 f52 1"/>
                <a:gd name="f68" fmla="*/ 1483 f53 1"/>
                <a:gd name="f69" fmla="*/ 35236 f52 1"/>
                <a:gd name="f70" fmla="*/ 1520 f53 1"/>
                <a:gd name="f71" fmla="*/ 3145 f53 1"/>
                <a:gd name="f72" fmla="*/ 33612 f52 1"/>
                <a:gd name="f73" fmla="*/ 33487 f52 1"/>
                <a:gd name="f74" fmla="*/ 30238 f52 1"/>
                <a:gd name="f75" fmla="+- f54 0 f1"/>
                <a:gd name="f76" fmla="*/ f57 1 4603"/>
                <a:gd name="f77" fmla="*/ f58 1 35236"/>
                <a:gd name="f78" fmla="*/ f59 1 35236"/>
                <a:gd name="f79" fmla="*/ f60 1 4603"/>
                <a:gd name="f80" fmla="*/ f61 1 35236"/>
                <a:gd name="f81" fmla="*/ f62 1 4603"/>
                <a:gd name="f82" fmla="*/ f63 1 4603"/>
                <a:gd name="f83" fmla="*/ f64 1 35236"/>
                <a:gd name="f84" fmla="*/ f65 1 4603"/>
                <a:gd name="f85" fmla="*/ f66 1 35236"/>
                <a:gd name="f86" fmla="*/ f67 1 35236"/>
                <a:gd name="f87" fmla="*/ f68 1 4603"/>
                <a:gd name="f88" fmla="*/ f69 1 35236"/>
                <a:gd name="f89" fmla="*/ f70 1 4603"/>
                <a:gd name="f90" fmla="*/ f71 1 4603"/>
                <a:gd name="f91" fmla="*/ f72 1 35236"/>
                <a:gd name="f92" fmla="*/ f73 1 35236"/>
                <a:gd name="f93" fmla="*/ f74 1 35236"/>
                <a:gd name="f94" fmla="*/ f48 1 f55"/>
                <a:gd name="f95" fmla="*/ f49 1 f55"/>
                <a:gd name="f96" fmla="*/ f48 1 f56"/>
                <a:gd name="f97" fmla="*/ f50 1 f56"/>
                <a:gd name="f98" fmla="*/ f76 1 f55"/>
                <a:gd name="f99" fmla="*/ f77 1 f56"/>
                <a:gd name="f100" fmla="*/ f78 1 f56"/>
                <a:gd name="f101" fmla="*/ f79 1 f55"/>
                <a:gd name="f102" fmla="*/ f80 1 f56"/>
                <a:gd name="f103" fmla="*/ f81 1 f55"/>
                <a:gd name="f104" fmla="*/ f82 1 f55"/>
                <a:gd name="f105" fmla="*/ f83 1 f56"/>
                <a:gd name="f106" fmla="*/ f84 1 f55"/>
                <a:gd name="f107" fmla="*/ f85 1 f56"/>
                <a:gd name="f108" fmla="*/ f86 1 f56"/>
                <a:gd name="f109" fmla="*/ f87 1 f55"/>
                <a:gd name="f110" fmla="*/ f88 1 f56"/>
                <a:gd name="f111" fmla="*/ f89 1 f55"/>
                <a:gd name="f112" fmla="*/ f90 1 f55"/>
                <a:gd name="f113" fmla="*/ f91 1 f56"/>
                <a:gd name="f114" fmla="*/ f92 1 f56"/>
                <a:gd name="f115" fmla="*/ f93 1 f56"/>
                <a:gd name="f116" fmla="*/ f94 f46 1"/>
                <a:gd name="f117" fmla="*/ f95 f46 1"/>
                <a:gd name="f118" fmla="*/ f97 f47 1"/>
                <a:gd name="f119" fmla="*/ f96 f47 1"/>
                <a:gd name="f120" fmla="*/ f98 f46 1"/>
                <a:gd name="f121" fmla="*/ f99 f47 1"/>
                <a:gd name="f122" fmla="*/ f100 f47 1"/>
                <a:gd name="f123" fmla="*/ f101 f46 1"/>
                <a:gd name="f124" fmla="*/ f102 f47 1"/>
                <a:gd name="f125" fmla="*/ f103 f46 1"/>
                <a:gd name="f126" fmla="*/ f104 f46 1"/>
                <a:gd name="f127" fmla="*/ f105 f47 1"/>
                <a:gd name="f128" fmla="*/ f106 f46 1"/>
                <a:gd name="f129" fmla="*/ f107 f47 1"/>
                <a:gd name="f130" fmla="*/ f108 f47 1"/>
                <a:gd name="f131" fmla="*/ f109 f46 1"/>
                <a:gd name="f132" fmla="*/ f110 f47 1"/>
                <a:gd name="f133" fmla="*/ f111 f46 1"/>
                <a:gd name="f134" fmla="*/ f112 f46 1"/>
                <a:gd name="f135" fmla="*/ f113 f47 1"/>
                <a:gd name="f136" fmla="*/ f114 f47 1"/>
                <a:gd name="f137" fmla="*/ f115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0" y="f121"/>
                </a:cxn>
                <a:cxn ang="f75">
                  <a:pos x="f120" y="f121"/>
                </a:cxn>
                <a:cxn ang="f75">
                  <a:pos x="f120" y="f122"/>
                </a:cxn>
                <a:cxn ang="f75">
                  <a:pos x="f123" y="f124"/>
                </a:cxn>
                <a:cxn ang="f75">
                  <a:pos x="f125" y="f122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28" y="f130"/>
                </a:cxn>
                <a:cxn ang="f75">
                  <a:pos x="f131" y="f132"/>
                </a:cxn>
                <a:cxn ang="f75">
                  <a:pos x="f133" y="f132"/>
                </a:cxn>
                <a:cxn ang="f75">
                  <a:pos x="f134" y="f135"/>
                </a:cxn>
                <a:cxn ang="f75">
                  <a:pos x="f134" y="f136"/>
                </a:cxn>
                <a:cxn ang="f75">
                  <a:pos x="f134" y="f137"/>
                </a:cxn>
              </a:cxnLst>
              <a:rect l="f116" t="f119" r="f117" b="f118"/>
              <a:pathLst>
                <a:path w="4603" h="35236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12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6" y="f28"/>
                  </a:lnTo>
                  <a:cubicBezTo>
                    <a:pt x="f29" y="f30"/>
                    <a:pt x="f31" y="f32"/>
                    <a:pt x="f33" y="f7"/>
                  </a:cubicBezTo>
                  <a:cubicBezTo>
                    <a:pt x="f34" y="f7"/>
                    <a:pt x="f35" y="f7"/>
                    <a:pt x="f36" y="f7"/>
                  </a:cubicBezTo>
                  <a:cubicBezTo>
                    <a:pt x="f37" y="f7"/>
                    <a:pt x="f38" y="f39"/>
                    <a:pt x="f38" y="f40"/>
                  </a:cubicBezTo>
                  <a:cubicBezTo>
                    <a:pt x="f38" y="f41"/>
                    <a:pt x="f38" y="f42"/>
                    <a:pt x="f38" y="f43"/>
                  </a:cubicBezTo>
                  <a:lnTo>
                    <a:pt x="f38" y="f4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5" name="Freeform: Shape 1378">
              <a:extLst>
                <a:ext uri="{FF2B5EF4-FFF2-40B4-BE49-F238E27FC236}">
                  <a16:creationId xmlns:a16="http://schemas.microsoft.com/office/drawing/2014/main" id="{4B1BF427-6A34-60A0-6755-6FBC2FC269FE}"/>
                </a:ext>
              </a:extLst>
            </p:cNvPr>
            <p:cNvSpPr/>
            <p:nvPr/>
          </p:nvSpPr>
          <p:spPr>
            <a:xfrm>
              <a:off x="8593064" y="4768980"/>
              <a:ext cx="62599" cy="853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597"/>
                <a:gd name="f7" fmla="val 85341"/>
                <a:gd name="f8" fmla="val 5997"/>
                <a:gd name="f9" fmla="val 2749"/>
                <a:gd name="f10" fmla="val 3686"/>
                <a:gd name="f11" fmla="val 2811"/>
                <a:gd name="f12" fmla="val 1462"/>
                <a:gd name="f13" fmla="val 1799"/>
                <a:gd name="f14" fmla="val 59474"/>
                <a:gd name="f15" fmla="val 61473"/>
                <a:gd name="f16" fmla="val 84217"/>
                <a:gd name="f17" fmla="val 62598"/>
                <a:gd name="f18" fmla="val 83592"/>
                <a:gd name="f19" fmla="+- 0 0 -90"/>
                <a:gd name="f20" fmla="*/ f3 1 62597"/>
                <a:gd name="f21" fmla="*/ f4 1 8534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62597"/>
                <a:gd name="f30" fmla="*/ f26 1 85341"/>
                <a:gd name="f31" fmla="*/ 5997 f27 1"/>
                <a:gd name="f32" fmla="*/ 2749 f26 1"/>
                <a:gd name="f33" fmla="*/ 0 f27 1"/>
                <a:gd name="f34" fmla="*/ 0 f26 1"/>
                <a:gd name="f35" fmla="*/ 59474 f27 1"/>
                <a:gd name="f36" fmla="*/ 85341 f26 1"/>
                <a:gd name="f37" fmla="*/ 61473 f27 1"/>
                <a:gd name="f38" fmla="*/ 84217 f26 1"/>
                <a:gd name="f39" fmla="*/ 62598 f27 1"/>
                <a:gd name="f40" fmla="*/ 83592 f26 1"/>
                <a:gd name="f41" fmla="+- f28 0 f1"/>
                <a:gd name="f42" fmla="*/ f31 1 62597"/>
                <a:gd name="f43" fmla="*/ f32 1 85341"/>
                <a:gd name="f44" fmla="*/ f33 1 62597"/>
                <a:gd name="f45" fmla="*/ f34 1 85341"/>
                <a:gd name="f46" fmla="*/ f35 1 62597"/>
                <a:gd name="f47" fmla="*/ f36 1 85341"/>
                <a:gd name="f48" fmla="*/ f37 1 62597"/>
                <a:gd name="f49" fmla="*/ f38 1 85341"/>
                <a:gd name="f50" fmla="*/ f39 1 62597"/>
                <a:gd name="f51" fmla="*/ f40 1 85341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</a:cxnLst>
              <a:rect l="f66" t="f69" r="f67" b="f68"/>
              <a:pathLst>
                <a:path w="62597" h="85341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14" y="f7"/>
                  </a:lnTo>
                  <a:lnTo>
                    <a:pt x="f15" y="f16"/>
                  </a:lnTo>
                  <a:lnTo>
                    <a:pt x="f17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6" name="Freeform: Shape 1379">
              <a:extLst>
                <a:ext uri="{FF2B5EF4-FFF2-40B4-BE49-F238E27FC236}">
                  <a16:creationId xmlns:a16="http://schemas.microsoft.com/office/drawing/2014/main" id="{58E12AC4-DE3C-2D28-2F73-E18D99C59926}"/>
                </a:ext>
              </a:extLst>
            </p:cNvPr>
            <p:cNvSpPr/>
            <p:nvPr/>
          </p:nvSpPr>
          <p:spPr>
            <a:xfrm>
              <a:off x="8248464" y="5710226"/>
              <a:ext cx="1124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"/>
                <a:gd name="f7" fmla="val 12495"/>
                <a:gd name="f8" fmla="+- 0 0 -90"/>
                <a:gd name="f9" fmla="*/ f3 1 112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124"/>
                <a:gd name="f19" fmla="*/ f15 1 12495"/>
                <a:gd name="f20" fmla="*/ 0 f16 1"/>
                <a:gd name="f21" fmla="*/ 0 f15 1"/>
                <a:gd name="f22" fmla="*/ 1124 f16 1"/>
                <a:gd name="f23" fmla="+- f17 0 f1"/>
                <a:gd name="f24" fmla="*/ f20 1 1124"/>
                <a:gd name="f25" fmla="*/ f21 1 12495"/>
                <a:gd name="f26" fmla="*/ f22 1 1124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</a:cxnLst>
              <a:rect l="f34" t="f37" r="f35" b="f36"/>
              <a:pathLst>
                <a:path w="1124" h="12495">
                  <a:moveTo>
                    <a:pt x="f5" y="f5"/>
                  </a:moveTo>
                  <a:lnTo>
                    <a:pt x="f6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7" name="Freeform: Shape 1380">
              <a:extLst>
                <a:ext uri="{FF2B5EF4-FFF2-40B4-BE49-F238E27FC236}">
                  <a16:creationId xmlns:a16="http://schemas.microsoft.com/office/drawing/2014/main" id="{E3EA284B-B211-6190-D57A-5D7FD6ACD562}"/>
                </a:ext>
              </a:extLst>
            </p:cNvPr>
            <p:cNvSpPr/>
            <p:nvPr/>
          </p:nvSpPr>
          <p:spPr>
            <a:xfrm>
              <a:off x="8265206" y="5692615"/>
              <a:ext cx="45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1999"/>
                <a:gd name="f8" fmla="val 63"/>
                <a:gd name="f9" fmla="val 662"/>
                <a:gd name="f10" fmla="val 1337"/>
                <a:gd name="f11" fmla="val 875"/>
                <a:gd name="f12" fmla="val 375"/>
                <a:gd name="f13" fmla="+- 0 0 -90"/>
                <a:gd name="f14" fmla="*/ f3 1 46"/>
                <a:gd name="f15" fmla="*/ f4 1 199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6"/>
                <a:gd name="f24" fmla="*/ f20 1 1999"/>
                <a:gd name="f25" fmla="*/ 0 f21 1"/>
                <a:gd name="f26" fmla="*/ 0 f20 1"/>
                <a:gd name="f27" fmla="*/ 1999 f20 1"/>
                <a:gd name="f28" fmla="*/ 375 f20 1"/>
                <a:gd name="f29" fmla="+- f22 0 f1"/>
                <a:gd name="f30" fmla="*/ f25 1 46"/>
                <a:gd name="f31" fmla="*/ f26 1 1999"/>
                <a:gd name="f32" fmla="*/ f27 1 1999"/>
                <a:gd name="f33" fmla="*/ f28 1 199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46" h="1999">
                  <a:moveTo>
                    <a:pt x="f5" y="f5"/>
                  </a:moveTo>
                  <a:cubicBezTo>
                    <a:pt x="f8" y="f9"/>
                    <a:pt x="f8" y="f10"/>
                    <a:pt x="f5" y="f7"/>
                  </a:cubicBezTo>
                  <a:cubicBezTo>
                    <a:pt x="f5" y="f7"/>
                    <a:pt x="f5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8" name="Freeform: Shape 1381">
              <a:extLst>
                <a:ext uri="{FF2B5EF4-FFF2-40B4-BE49-F238E27FC236}">
                  <a16:creationId xmlns:a16="http://schemas.microsoft.com/office/drawing/2014/main" id="{3842B862-FA6A-D9E2-5D51-63546D3E2431}"/>
                </a:ext>
              </a:extLst>
            </p:cNvPr>
            <p:cNvSpPr/>
            <p:nvPr/>
          </p:nvSpPr>
          <p:spPr>
            <a:xfrm>
              <a:off x="8252130" y="4945413"/>
              <a:ext cx="4453" cy="139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57"/>
                <a:gd name="f7" fmla="val 13953"/>
                <a:gd name="f8" fmla="val 2832"/>
                <a:gd name="f9" fmla="val 8246"/>
                <a:gd name="f10" fmla="val 3124"/>
                <a:gd name="f11" fmla="val 1624"/>
                <a:gd name="f12" fmla="val 725"/>
                <a:gd name="f13" fmla="val 2108"/>
                <a:gd name="f14" fmla="val 1208"/>
                <a:gd name="f15" fmla="val 1170"/>
                <a:gd name="f16" fmla="val 1120"/>
                <a:gd name="f17" fmla="val 1083"/>
                <a:gd name="f18" fmla="val 333"/>
                <a:gd name="f19" fmla="val -416"/>
                <a:gd name="f20" fmla="val 750"/>
                <a:gd name="f21" fmla="val 9121"/>
                <a:gd name="f22" fmla="val 12245"/>
                <a:gd name="f23" fmla="val 13145"/>
                <a:gd name="f24" fmla="val 1933"/>
                <a:gd name="f25" fmla="val 13869"/>
                <a:gd name="f26" fmla="val 2870"/>
                <a:gd name="f27" fmla="val 2920"/>
                <a:gd name="f28" fmla="val 2957"/>
                <a:gd name="f29" fmla="val 3194"/>
                <a:gd name="f30" fmla="val 13982"/>
                <a:gd name="f31" fmla="val 3469"/>
                <a:gd name="f32" fmla="val 3707"/>
                <a:gd name="f33" fmla="val 4194"/>
                <a:gd name="f34" fmla="val 13482"/>
                <a:gd name="f35" fmla="val 4481"/>
                <a:gd name="f36" fmla="val 12870"/>
                <a:gd name="f37" fmla="val 4456"/>
                <a:gd name="f38" fmla="+- 0 0 -90"/>
                <a:gd name="f39" fmla="*/ f3 1 4457"/>
                <a:gd name="f40" fmla="*/ f4 1 13953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4457"/>
                <a:gd name="f49" fmla="*/ f45 1 13953"/>
                <a:gd name="f50" fmla="*/ 2832 f46 1"/>
                <a:gd name="f51" fmla="*/ 8246 f45 1"/>
                <a:gd name="f52" fmla="*/ 3124 f45 1"/>
                <a:gd name="f53" fmla="*/ 1624 f45 1"/>
                <a:gd name="f54" fmla="*/ 1208 f46 1"/>
                <a:gd name="f55" fmla="*/ 0 f45 1"/>
                <a:gd name="f56" fmla="*/ 1083 f46 1"/>
                <a:gd name="f57" fmla="*/ 333 f46 1"/>
                <a:gd name="f58" fmla="*/ 750 f45 1"/>
                <a:gd name="f59" fmla="*/ 9121 f45 1"/>
                <a:gd name="f60" fmla="*/ 12245 f45 1"/>
                <a:gd name="f61" fmla="*/ 13869 f45 1"/>
                <a:gd name="f62" fmla="*/ 2957 f46 1"/>
                <a:gd name="f63" fmla="*/ 3707 f46 1"/>
                <a:gd name="f64" fmla="*/ 4456 f46 1"/>
                <a:gd name="f65" fmla="+- f47 0 f1"/>
                <a:gd name="f66" fmla="*/ f50 1 4457"/>
                <a:gd name="f67" fmla="*/ f51 1 13953"/>
                <a:gd name="f68" fmla="*/ f52 1 13953"/>
                <a:gd name="f69" fmla="*/ f53 1 13953"/>
                <a:gd name="f70" fmla="*/ f54 1 4457"/>
                <a:gd name="f71" fmla="*/ f55 1 13953"/>
                <a:gd name="f72" fmla="*/ f56 1 4457"/>
                <a:gd name="f73" fmla="*/ f57 1 4457"/>
                <a:gd name="f74" fmla="*/ f58 1 13953"/>
                <a:gd name="f75" fmla="*/ f59 1 13953"/>
                <a:gd name="f76" fmla="*/ f60 1 13953"/>
                <a:gd name="f77" fmla="*/ f61 1 13953"/>
                <a:gd name="f78" fmla="*/ f62 1 4457"/>
                <a:gd name="f79" fmla="*/ f63 1 4457"/>
                <a:gd name="f80" fmla="*/ f64 1 4457"/>
                <a:gd name="f81" fmla="*/ f41 1 f48"/>
                <a:gd name="f82" fmla="*/ f42 1 f48"/>
                <a:gd name="f83" fmla="*/ f41 1 f49"/>
                <a:gd name="f84" fmla="*/ f43 1 f49"/>
                <a:gd name="f85" fmla="*/ f66 1 f48"/>
                <a:gd name="f86" fmla="*/ f67 1 f49"/>
                <a:gd name="f87" fmla="*/ f68 1 f49"/>
                <a:gd name="f88" fmla="*/ f69 1 f49"/>
                <a:gd name="f89" fmla="*/ f70 1 f48"/>
                <a:gd name="f90" fmla="*/ f71 1 f49"/>
                <a:gd name="f91" fmla="*/ f72 1 f48"/>
                <a:gd name="f92" fmla="*/ f73 1 f48"/>
                <a:gd name="f93" fmla="*/ f74 1 f49"/>
                <a:gd name="f94" fmla="*/ f75 1 f49"/>
                <a:gd name="f95" fmla="*/ f76 1 f49"/>
                <a:gd name="f96" fmla="*/ f77 1 f49"/>
                <a:gd name="f97" fmla="*/ f78 1 f48"/>
                <a:gd name="f98" fmla="*/ f79 1 f48"/>
                <a:gd name="f99" fmla="*/ f80 1 f48"/>
                <a:gd name="f100" fmla="*/ f81 f39 1"/>
                <a:gd name="f101" fmla="*/ f82 f39 1"/>
                <a:gd name="f102" fmla="*/ f84 f40 1"/>
                <a:gd name="f103" fmla="*/ f83 f40 1"/>
                <a:gd name="f104" fmla="*/ f85 f39 1"/>
                <a:gd name="f105" fmla="*/ f86 f40 1"/>
                <a:gd name="f106" fmla="*/ f87 f40 1"/>
                <a:gd name="f107" fmla="*/ f88 f40 1"/>
                <a:gd name="f108" fmla="*/ f89 f39 1"/>
                <a:gd name="f109" fmla="*/ f90 f40 1"/>
                <a:gd name="f110" fmla="*/ f91 f39 1"/>
                <a:gd name="f111" fmla="*/ f92 f39 1"/>
                <a:gd name="f112" fmla="*/ f93 f40 1"/>
                <a:gd name="f113" fmla="*/ f94 f40 1"/>
                <a:gd name="f114" fmla="*/ f95 f40 1"/>
                <a:gd name="f115" fmla="*/ f96 f40 1"/>
                <a:gd name="f116" fmla="*/ f97 f39 1"/>
                <a:gd name="f117" fmla="*/ f98 f39 1"/>
                <a:gd name="f118" fmla="*/ f99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4" y="f105"/>
                </a:cxn>
                <a:cxn ang="f65">
                  <a:pos x="f104" y="f106"/>
                </a:cxn>
                <a:cxn ang="f65">
                  <a:pos x="f104" y="f107"/>
                </a:cxn>
                <a:cxn ang="f65">
                  <a:pos x="f108" y="f109"/>
                </a:cxn>
                <a:cxn ang="f65">
                  <a:pos x="f110" y="f109"/>
                </a:cxn>
                <a:cxn ang="f65">
                  <a:pos x="f111" y="f109"/>
                </a:cxn>
                <a:cxn ang="f65">
                  <a:pos x="f111" y="f109"/>
                </a:cxn>
                <a:cxn ang="f65">
                  <a:pos x="f111" y="f112"/>
                </a:cxn>
                <a:cxn ang="f65">
                  <a:pos x="f111" y="f112"/>
                </a:cxn>
                <a:cxn ang="f65">
                  <a:pos x="f111" y="f112"/>
                </a:cxn>
                <a:cxn ang="f65">
                  <a:pos x="f108" y="f113"/>
                </a:cxn>
                <a:cxn ang="f65">
                  <a:pos x="f108" y="f114"/>
                </a:cxn>
                <a:cxn ang="f65">
                  <a:pos x="f104" y="f115"/>
                </a:cxn>
                <a:cxn ang="f65">
                  <a:pos x="f116" y="f115"/>
                </a:cxn>
                <a:cxn ang="f65">
                  <a:pos x="f117" y="f115"/>
                </a:cxn>
                <a:cxn ang="f65">
                  <a:pos x="f118" y="f114"/>
                </a:cxn>
              </a:cxnLst>
              <a:rect l="f100" t="f103" r="f101" b="f102"/>
              <a:pathLst>
                <a:path w="4457" h="13953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cubicBezTo>
                    <a:pt x="f8" y="f12"/>
                    <a:pt x="f13" y="f5"/>
                    <a:pt x="f14" y="f5"/>
                  </a:cubicBezTo>
                  <a:cubicBezTo>
                    <a:pt x="f15" y="f5"/>
                    <a:pt x="f16" y="f5"/>
                    <a:pt x="f17" y="f5"/>
                  </a:cubicBezTo>
                  <a:cubicBezTo>
                    <a:pt x="f17" y="f5"/>
                    <a:pt x="f17" y="f5"/>
                    <a:pt x="f18" y="f5"/>
                  </a:cubicBezTo>
                  <a:cubicBezTo>
                    <a:pt x="f19" y="f5"/>
                    <a:pt x="f18" y="f5"/>
                    <a:pt x="f18" y="f5"/>
                  </a:cubicBezTo>
                  <a:lnTo>
                    <a:pt x="f18" y="f20"/>
                  </a:lnTo>
                  <a:cubicBezTo>
                    <a:pt x="f18" y="f20"/>
                    <a:pt x="f18" y="f20"/>
                    <a:pt x="f18" y="f20"/>
                  </a:cubicBezTo>
                  <a:lnTo>
                    <a:pt x="f18" y="f20"/>
                  </a:lnTo>
                  <a:lnTo>
                    <a:pt x="f14" y="f21"/>
                  </a:lnTo>
                  <a:lnTo>
                    <a:pt x="f14" y="f22"/>
                  </a:lnTo>
                  <a:cubicBezTo>
                    <a:pt x="f14" y="f23"/>
                    <a:pt x="f24" y="f25"/>
                    <a:pt x="f8" y="f25"/>
                  </a:cubicBezTo>
                  <a:cubicBezTo>
                    <a:pt x="f26" y="f25"/>
                    <a:pt x="f27" y="f25"/>
                    <a:pt x="f28" y="f25"/>
                  </a:cubicBezTo>
                  <a:cubicBezTo>
                    <a:pt x="f29" y="f30"/>
                    <a:pt x="f31" y="f30"/>
                    <a:pt x="f32" y="f25"/>
                  </a:cubicBezTo>
                  <a:cubicBezTo>
                    <a:pt x="f33" y="f34"/>
                    <a:pt x="f35" y="f36"/>
                    <a:pt x="f37" y="f2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9" name="Freeform: Shape 1382">
              <a:extLst>
                <a:ext uri="{FF2B5EF4-FFF2-40B4-BE49-F238E27FC236}">
                  <a16:creationId xmlns:a16="http://schemas.microsoft.com/office/drawing/2014/main" id="{7D0D4C42-00BC-EF58-F866-3436D55286EF}"/>
                </a:ext>
              </a:extLst>
            </p:cNvPr>
            <p:cNvSpPr/>
            <p:nvPr/>
          </p:nvSpPr>
          <p:spPr>
            <a:xfrm>
              <a:off x="8414391" y="5874535"/>
              <a:ext cx="135943" cy="793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941"/>
                <a:gd name="f7" fmla="val 79343"/>
                <a:gd name="f8" fmla="val 3499"/>
                <a:gd name="f9" fmla="val 135304"/>
                <a:gd name="f10" fmla="val 2411"/>
                <a:gd name="f11" fmla="val 134842"/>
                <a:gd name="f12" fmla="val 1224"/>
                <a:gd name="f13" fmla="val 134567"/>
                <a:gd name="f14" fmla="val 76220"/>
                <a:gd name="f15" fmla="val 1999"/>
                <a:gd name="f16" fmla="+- 0 0 -90"/>
                <a:gd name="f17" fmla="*/ f3 1 135941"/>
                <a:gd name="f18" fmla="*/ f4 1 7934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5941"/>
                <a:gd name="f27" fmla="*/ f23 1 79343"/>
                <a:gd name="f28" fmla="*/ 135941 f24 1"/>
                <a:gd name="f29" fmla="*/ 3499 f23 1"/>
                <a:gd name="f30" fmla="*/ 134567 f24 1"/>
                <a:gd name="f31" fmla="*/ 0 f23 1"/>
                <a:gd name="f32" fmla="*/ 0 f24 1"/>
                <a:gd name="f33" fmla="*/ 76220 f23 1"/>
                <a:gd name="f34" fmla="*/ 1999 f24 1"/>
                <a:gd name="f35" fmla="*/ 79343 f23 1"/>
                <a:gd name="f36" fmla="+- f25 0 f1"/>
                <a:gd name="f37" fmla="*/ f28 1 135941"/>
                <a:gd name="f38" fmla="*/ f29 1 79343"/>
                <a:gd name="f39" fmla="*/ f30 1 135941"/>
                <a:gd name="f40" fmla="*/ f31 1 79343"/>
                <a:gd name="f41" fmla="*/ f32 1 135941"/>
                <a:gd name="f42" fmla="*/ f33 1 79343"/>
                <a:gd name="f43" fmla="*/ f34 1 135941"/>
                <a:gd name="f44" fmla="*/ f35 1 79343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6"/>
                <a:gd name="f52" fmla="*/ f40 1 f27"/>
                <a:gd name="f53" fmla="*/ f41 1 f26"/>
                <a:gd name="f54" fmla="*/ f42 1 f27"/>
                <a:gd name="f55" fmla="*/ f43 1 f26"/>
                <a:gd name="f56" fmla="*/ f44 1 f27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7 1"/>
                <a:gd name="f64" fmla="*/ f52 f18 1"/>
                <a:gd name="f65" fmla="*/ f53 f17 1"/>
                <a:gd name="f66" fmla="*/ f54 f18 1"/>
                <a:gd name="f67" fmla="*/ f55 f17 1"/>
                <a:gd name="f68" fmla="*/ f56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</a:cxnLst>
              <a:rect l="f57" t="f60" r="f58" b="f59"/>
              <a:pathLst>
                <a:path w="135941" h="79343">
                  <a:moveTo>
                    <a:pt x="f6" y="f8"/>
                  </a:moveTo>
                  <a:cubicBezTo>
                    <a:pt x="f9" y="f10"/>
                    <a:pt x="f11" y="f12"/>
                    <a:pt x="f13" y="f5"/>
                  </a:cubicBezTo>
                  <a:lnTo>
                    <a:pt x="f5" y="f14"/>
                  </a:lnTo>
                  <a:lnTo>
                    <a:pt x="f1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0" name="Freeform: Shape 1383">
              <a:extLst>
                <a:ext uri="{FF2B5EF4-FFF2-40B4-BE49-F238E27FC236}">
                  <a16:creationId xmlns:a16="http://schemas.microsoft.com/office/drawing/2014/main" id="{574E36DF-9031-9BC1-7C2B-99A397F2456E}"/>
                </a:ext>
              </a:extLst>
            </p:cNvPr>
            <p:cNvSpPr/>
            <p:nvPr/>
          </p:nvSpPr>
          <p:spPr>
            <a:xfrm>
              <a:off x="8562578" y="5849297"/>
              <a:ext cx="14118" cy="301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18"/>
                <a:gd name="f7" fmla="val 30113"/>
                <a:gd name="f8" fmla="val 2499"/>
                <a:gd name="f9" fmla="val 5748"/>
                <a:gd name="f10" fmla="val 10996"/>
                <a:gd name="f11" fmla="val 3374"/>
                <a:gd name="f12" fmla="val 20866"/>
                <a:gd name="f13" fmla="val 3561"/>
                <a:gd name="f14" fmla="val 24278"/>
                <a:gd name="f15" fmla="val 2336"/>
                <a:gd name="f16" fmla="val 27626"/>
                <a:gd name="f17" fmla="val 775"/>
                <a:gd name="f18" fmla="val 30038"/>
                <a:gd name="f19" fmla="val 1537"/>
                <a:gd name="f20" fmla="val 29826"/>
                <a:gd name="f21" fmla="val 2249"/>
                <a:gd name="f22" fmla="val 29488"/>
                <a:gd name="f23" fmla="val 8121"/>
                <a:gd name="f24" fmla="val 26240"/>
                <a:gd name="f25" fmla="val 14119"/>
                <a:gd name="f26" fmla="val 22741"/>
                <a:gd name="f27" fmla="val 12745"/>
                <a:gd name="f28" fmla="val 7747"/>
                <a:gd name="f29" fmla="val 11995"/>
                <a:gd name="f30" fmla="+- 0 0 -90"/>
                <a:gd name="f31" fmla="*/ f3 1 14118"/>
                <a:gd name="f32" fmla="*/ f4 1 3011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118"/>
                <a:gd name="f41" fmla="*/ f37 1 30113"/>
                <a:gd name="f42" fmla="*/ 2499 f38 1"/>
                <a:gd name="f43" fmla="*/ 5748 f37 1"/>
                <a:gd name="f44" fmla="*/ 10996 f37 1"/>
                <a:gd name="f45" fmla="*/ 3374 f38 1"/>
                <a:gd name="f46" fmla="*/ 20866 f37 1"/>
                <a:gd name="f47" fmla="*/ 0 f38 1"/>
                <a:gd name="f48" fmla="*/ 30113 f37 1"/>
                <a:gd name="f49" fmla="*/ 2249 f38 1"/>
                <a:gd name="f50" fmla="*/ 29488 f37 1"/>
                <a:gd name="f51" fmla="*/ 8121 f38 1"/>
                <a:gd name="f52" fmla="*/ 26240 f37 1"/>
                <a:gd name="f53" fmla="*/ 14119 f38 1"/>
                <a:gd name="f54" fmla="*/ 22741 f37 1"/>
                <a:gd name="f55" fmla="*/ 12745 f38 1"/>
                <a:gd name="f56" fmla="*/ 7747 f37 1"/>
                <a:gd name="f57" fmla="*/ 11995 f38 1"/>
                <a:gd name="f58" fmla="*/ 0 f37 1"/>
                <a:gd name="f59" fmla="+- f39 0 f1"/>
                <a:gd name="f60" fmla="*/ f42 1 14118"/>
                <a:gd name="f61" fmla="*/ f43 1 30113"/>
                <a:gd name="f62" fmla="*/ f44 1 30113"/>
                <a:gd name="f63" fmla="*/ f45 1 14118"/>
                <a:gd name="f64" fmla="*/ f46 1 30113"/>
                <a:gd name="f65" fmla="*/ f47 1 14118"/>
                <a:gd name="f66" fmla="*/ f48 1 30113"/>
                <a:gd name="f67" fmla="*/ f49 1 14118"/>
                <a:gd name="f68" fmla="*/ f50 1 30113"/>
                <a:gd name="f69" fmla="*/ f51 1 14118"/>
                <a:gd name="f70" fmla="*/ f52 1 30113"/>
                <a:gd name="f71" fmla="*/ f53 1 14118"/>
                <a:gd name="f72" fmla="*/ f54 1 30113"/>
                <a:gd name="f73" fmla="*/ f55 1 14118"/>
                <a:gd name="f74" fmla="*/ f56 1 30113"/>
                <a:gd name="f75" fmla="*/ f57 1 14118"/>
                <a:gd name="f76" fmla="*/ f58 1 30113"/>
                <a:gd name="f77" fmla="*/ f33 1 f40"/>
                <a:gd name="f78" fmla="*/ f34 1 f40"/>
                <a:gd name="f79" fmla="*/ f33 1 f41"/>
                <a:gd name="f80" fmla="*/ f35 1 f41"/>
                <a:gd name="f81" fmla="*/ f60 1 f40"/>
                <a:gd name="f82" fmla="*/ f61 1 f41"/>
                <a:gd name="f83" fmla="*/ f62 1 f41"/>
                <a:gd name="f84" fmla="*/ f63 1 f40"/>
                <a:gd name="f85" fmla="*/ f64 1 f41"/>
                <a:gd name="f86" fmla="*/ f65 1 f40"/>
                <a:gd name="f87" fmla="*/ f66 1 f41"/>
                <a:gd name="f88" fmla="*/ f67 1 f40"/>
                <a:gd name="f89" fmla="*/ f68 1 f41"/>
                <a:gd name="f90" fmla="*/ f69 1 f40"/>
                <a:gd name="f91" fmla="*/ f70 1 f41"/>
                <a:gd name="f92" fmla="*/ f71 1 f40"/>
                <a:gd name="f93" fmla="*/ f72 1 f41"/>
                <a:gd name="f94" fmla="*/ f73 1 f40"/>
                <a:gd name="f95" fmla="*/ f74 1 f41"/>
                <a:gd name="f96" fmla="*/ f75 1 f40"/>
                <a:gd name="f97" fmla="*/ f76 1 f41"/>
                <a:gd name="f98" fmla="*/ f77 f31 1"/>
                <a:gd name="f99" fmla="*/ f78 f31 1"/>
                <a:gd name="f100" fmla="*/ f80 f32 1"/>
                <a:gd name="f101" fmla="*/ f79 f32 1"/>
                <a:gd name="f102" fmla="*/ f81 f31 1"/>
                <a:gd name="f103" fmla="*/ f82 f32 1"/>
                <a:gd name="f104" fmla="*/ f83 f32 1"/>
                <a:gd name="f105" fmla="*/ f84 f31 1"/>
                <a:gd name="f106" fmla="*/ f85 f32 1"/>
                <a:gd name="f107" fmla="*/ f86 f31 1"/>
                <a:gd name="f108" fmla="*/ f87 f32 1"/>
                <a:gd name="f109" fmla="*/ f88 f31 1"/>
                <a:gd name="f110" fmla="*/ f89 f32 1"/>
                <a:gd name="f111" fmla="*/ f90 f31 1"/>
                <a:gd name="f112" fmla="*/ f91 f32 1"/>
                <a:gd name="f113" fmla="*/ f92 f31 1"/>
                <a:gd name="f114" fmla="*/ f93 f32 1"/>
                <a:gd name="f115" fmla="*/ f94 f31 1"/>
                <a:gd name="f116" fmla="*/ f95 f32 1"/>
                <a:gd name="f117" fmla="*/ f96 f31 1"/>
                <a:gd name="f118" fmla="*/ f97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2" y="f103"/>
                </a:cxn>
                <a:cxn ang="f59">
                  <a:pos x="f102" y="f104"/>
                </a:cxn>
                <a:cxn ang="f59">
                  <a:pos x="f105" y="f106"/>
                </a:cxn>
                <a:cxn ang="f59">
                  <a:pos x="f107" y="f108"/>
                </a:cxn>
                <a:cxn ang="f59">
                  <a:pos x="f109" y="f110"/>
                </a:cxn>
                <a:cxn ang="f59">
                  <a:pos x="f111" y="f112"/>
                </a:cxn>
                <a:cxn ang="f59">
                  <a:pos x="f113" y="f114"/>
                </a:cxn>
                <a:cxn ang="f59">
                  <a:pos x="f115" y="f116"/>
                </a:cxn>
                <a:cxn ang="f59">
                  <a:pos x="f117" y="f118"/>
                </a:cxn>
              </a:cxnLst>
              <a:rect l="f98" t="f101" r="f99" b="f100"/>
              <a:pathLst>
                <a:path w="14118" h="30113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5" y="f7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1" name="Freeform: Shape 1384">
              <a:extLst>
                <a:ext uri="{FF2B5EF4-FFF2-40B4-BE49-F238E27FC236}">
                  <a16:creationId xmlns:a16="http://schemas.microsoft.com/office/drawing/2014/main" id="{B0A09703-A06E-A8A0-79E6-ED4D0A3D8A3C}"/>
                </a:ext>
              </a:extLst>
            </p:cNvPr>
            <p:cNvSpPr/>
            <p:nvPr/>
          </p:nvSpPr>
          <p:spPr>
            <a:xfrm>
              <a:off x="8123648" y="5411528"/>
              <a:ext cx="137800" cy="775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796"/>
                <a:gd name="f7" fmla="val 77540"/>
                <a:gd name="f8" fmla="val 2499"/>
                <a:gd name="f9" fmla="val 137441"/>
                <a:gd name="f10" fmla="val 3320"/>
                <a:gd name="f11" fmla="val 137916"/>
                <a:gd name="f12" fmla="val 2695"/>
                <a:gd name="f13" fmla="val 1820"/>
                <a:gd name="f14" fmla="val 1196"/>
                <a:gd name="f15" fmla="val 196"/>
                <a:gd name="f16" fmla="val 136191"/>
                <a:gd name="f17" fmla="val -304"/>
                <a:gd name="f18" fmla="val 135317"/>
                <a:gd name="f19" fmla="val 75166"/>
                <a:gd name="f20" fmla="+- 0 0 -90"/>
                <a:gd name="f21" fmla="*/ f3 1 137796"/>
                <a:gd name="f22" fmla="*/ f4 1 7754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7796"/>
                <a:gd name="f31" fmla="*/ f27 1 77540"/>
                <a:gd name="f32" fmla="*/ 2499 f28 1"/>
                <a:gd name="f33" fmla="*/ 77540 f27 1"/>
                <a:gd name="f34" fmla="*/ 137441 f28 1"/>
                <a:gd name="f35" fmla="*/ 3320 f27 1"/>
                <a:gd name="f36" fmla="*/ 1196 f27 1"/>
                <a:gd name="f37" fmla="*/ 135317 f28 1"/>
                <a:gd name="f38" fmla="*/ 196 f27 1"/>
                <a:gd name="f39" fmla="*/ 0 f28 1"/>
                <a:gd name="f40" fmla="*/ 75166 f27 1"/>
                <a:gd name="f41" fmla="+- f29 0 f1"/>
                <a:gd name="f42" fmla="*/ f32 1 137796"/>
                <a:gd name="f43" fmla="*/ f33 1 77540"/>
                <a:gd name="f44" fmla="*/ f34 1 137796"/>
                <a:gd name="f45" fmla="*/ f35 1 77540"/>
                <a:gd name="f46" fmla="*/ f36 1 77540"/>
                <a:gd name="f47" fmla="*/ f37 1 137796"/>
                <a:gd name="f48" fmla="*/ f38 1 77540"/>
                <a:gd name="f49" fmla="*/ f39 1 137796"/>
                <a:gd name="f50" fmla="*/ f40 1 77540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0"/>
                <a:gd name="f58" fmla="*/ f45 1 f31"/>
                <a:gd name="f59" fmla="*/ f46 1 f31"/>
                <a:gd name="f60" fmla="*/ f47 1 f30"/>
                <a:gd name="f61" fmla="*/ f48 1 f31"/>
                <a:gd name="f62" fmla="*/ f49 1 f30"/>
                <a:gd name="f63" fmla="*/ f50 1 f31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1 1"/>
                <a:gd name="f71" fmla="*/ f58 f22 1"/>
                <a:gd name="f72" fmla="*/ f59 f22 1"/>
                <a:gd name="f73" fmla="*/ f60 f21 1"/>
                <a:gd name="f74" fmla="*/ f61 f22 1"/>
                <a:gd name="f75" fmla="*/ f62 f21 1"/>
                <a:gd name="f76" fmla="*/ f63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70" y="f71"/>
                </a:cxn>
                <a:cxn ang="f41">
                  <a:pos x="f70" y="f71"/>
                </a:cxn>
                <a:cxn ang="f41">
                  <a:pos x="f70" y="f72"/>
                </a:cxn>
                <a:cxn ang="f41">
                  <a:pos x="f73" y="f74"/>
                </a:cxn>
                <a:cxn ang="f41">
                  <a:pos x="f73" y="f74"/>
                </a:cxn>
                <a:cxn ang="f41">
                  <a:pos x="f75" y="f76"/>
                </a:cxn>
              </a:cxnLst>
              <a:rect l="f64" t="f67" r="f65" b="f66"/>
              <a:pathLst>
                <a:path w="137796" h="77540">
                  <a:moveTo>
                    <a:pt x="f8" y="f7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1" y="f13"/>
                    <a:pt x="f9" y="f14"/>
                  </a:cubicBezTo>
                  <a:cubicBezTo>
                    <a:pt x="f9" y="f15"/>
                    <a:pt x="f16" y="f17"/>
                    <a:pt x="f18" y="f15"/>
                  </a:cubicBezTo>
                  <a:lnTo>
                    <a:pt x="f18" y="f15"/>
                  </a:lnTo>
                  <a:lnTo>
                    <a:pt x="f5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2" name="Freeform: Shape 1385">
              <a:extLst>
                <a:ext uri="{FF2B5EF4-FFF2-40B4-BE49-F238E27FC236}">
                  <a16:creationId xmlns:a16="http://schemas.microsoft.com/office/drawing/2014/main" id="{CC9A6C6B-35AD-7D39-B863-BD183B26E03A}"/>
                </a:ext>
              </a:extLst>
            </p:cNvPr>
            <p:cNvSpPr/>
            <p:nvPr/>
          </p:nvSpPr>
          <p:spPr>
            <a:xfrm>
              <a:off x="8251088" y="5687266"/>
              <a:ext cx="33988" cy="1966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985"/>
                <a:gd name="f7" fmla="val 196640"/>
                <a:gd name="f8" fmla="val 17867"/>
                <a:gd name="f9" fmla="val 196140"/>
                <a:gd name="f10" fmla="val 22865"/>
                <a:gd name="f11" fmla="val 193267"/>
                <a:gd name="f12" fmla="val 187019"/>
                <a:gd name="f13" fmla="val 15119"/>
                <a:gd name="f14" fmla="val 8965"/>
                <a:gd name="f15" fmla="val 8340"/>
                <a:gd name="f16" fmla="val 7841"/>
                <a:gd name="f17" fmla="val 7341"/>
                <a:gd name="f18" fmla="val 15181"/>
                <a:gd name="f19" fmla="val 6678"/>
                <a:gd name="f20" fmla="val 6004"/>
                <a:gd name="f21" fmla="val 5342"/>
                <a:gd name="f22" fmla="val 13994"/>
                <a:gd name="f23" fmla="val 3467"/>
                <a:gd name="f24" fmla="val 13332"/>
                <a:gd name="f25" fmla="val 2480"/>
                <a:gd name="f26" fmla="val 12482"/>
                <a:gd name="f27" fmla="val 1631"/>
                <a:gd name="f28" fmla="val 11495"/>
                <a:gd name="f29" fmla="val 968"/>
                <a:gd name="f30" fmla="val 10995"/>
                <a:gd name="f31" fmla="val 606"/>
                <a:gd name="f32" fmla="val 10446"/>
                <a:gd name="f33" fmla="val 306"/>
                <a:gd name="f34" fmla="val 9871"/>
                <a:gd name="f35" fmla="val 94"/>
                <a:gd name="f36" fmla="val 8372"/>
                <a:gd name="f37" fmla="val 7759"/>
                <a:gd name="f38" fmla="val -31"/>
                <a:gd name="f39" fmla="val 7122"/>
                <a:gd name="f40" fmla="val 6497"/>
                <a:gd name="f41" fmla="val 5373"/>
                <a:gd name="f42" fmla="val 9621"/>
                <a:gd name="f43" fmla="val 6591"/>
                <a:gd name="f44" fmla="val 12657"/>
                <a:gd name="f45" fmla="val 11414"/>
                <a:gd name="f46" fmla="val 12045"/>
                <a:gd name="f47" fmla="val 17687"/>
                <a:gd name="f48" fmla="val 8122"/>
                <a:gd name="f49" fmla="val 21835"/>
                <a:gd name="f50" fmla="val 5973"/>
                <a:gd name="f51" fmla="val 23934"/>
                <a:gd name="f52" fmla="val 2786"/>
                <a:gd name="f53" fmla="val 24559"/>
                <a:gd name="f54" fmla="val 23460"/>
                <a:gd name="f55" fmla="val 18367"/>
                <a:gd name="f56" fmla="val 19242"/>
                <a:gd name="f57" fmla="+- 0 0 -90"/>
                <a:gd name="f58" fmla="*/ f3 1 33985"/>
                <a:gd name="f59" fmla="*/ f4 1 196640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33985"/>
                <a:gd name="f68" fmla="*/ f64 1 196640"/>
                <a:gd name="f69" fmla="*/ 17867 f65 1"/>
                <a:gd name="f70" fmla="*/ 196140 f64 1"/>
                <a:gd name="f71" fmla="*/ 22865 f65 1"/>
                <a:gd name="f72" fmla="*/ 193267 f64 1"/>
                <a:gd name="f73" fmla="*/ 33985 f65 1"/>
                <a:gd name="f74" fmla="*/ 187019 f64 1"/>
                <a:gd name="f75" fmla="*/ 15119 f65 1"/>
                <a:gd name="f76" fmla="*/ 8965 f64 1"/>
                <a:gd name="f77" fmla="*/ 7341 f64 1"/>
                <a:gd name="f78" fmla="*/ 5342 f64 1"/>
                <a:gd name="f79" fmla="*/ 13994 f65 1"/>
                <a:gd name="f80" fmla="*/ 3467 f64 1"/>
                <a:gd name="f81" fmla="*/ 11495 f65 1"/>
                <a:gd name="f82" fmla="*/ 968 f64 1"/>
                <a:gd name="f83" fmla="*/ 9871 f65 1"/>
                <a:gd name="f84" fmla="*/ 94 f64 1"/>
                <a:gd name="f85" fmla="*/ 8372 f65 1"/>
                <a:gd name="f86" fmla="*/ 6497 f65 1"/>
                <a:gd name="f87" fmla="*/ 5373 f65 1"/>
                <a:gd name="f88" fmla="*/ 9621 f65 1"/>
                <a:gd name="f89" fmla="*/ 6591 f64 1"/>
                <a:gd name="f90" fmla="*/ 8122 f65 1"/>
                <a:gd name="f91" fmla="*/ 21835 f64 1"/>
                <a:gd name="f92" fmla="*/ 0 f65 1"/>
                <a:gd name="f93" fmla="*/ 23460 f64 1"/>
                <a:gd name="f94" fmla="*/ 18367 f65 1"/>
                <a:gd name="f95" fmla="*/ 196640 f64 1"/>
                <a:gd name="f96" fmla="*/ 19242 f65 1"/>
                <a:gd name="f97" fmla="+- f66 0 f1"/>
                <a:gd name="f98" fmla="*/ f69 1 33985"/>
                <a:gd name="f99" fmla="*/ f70 1 196640"/>
                <a:gd name="f100" fmla="*/ f71 1 33985"/>
                <a:gd name="f101" fmla="*/ f72 1 196640"/>
                <a:gd name="f102" fmla="*/ f73 1 33985"/>
                <a:gd name="f103" fmla="*/ f74 1 196640"/>
                <a:gd name="f104" fmla="*/ f75 1 33985"/>
                <a:gd name="f105" fmla="*/ f76 1 196640"/>
                <a:gd name="f106" fmla="*/ f77 1 196640"/>
                <a:gd name="f107" fmla="*/ f78 1 196640"/>
                <a:gd name="f108" fmla="*/ f79 1 33985"/>
                <a:gd name="f109" fmla="*/ f80 1 196640"/>
                <a:gd name="f110" fmla="*/ f81 1 33985"/>
                <a:gd name="f111" fmla="*/ f82 1 196640"/>
                <a:gd name="f112" fmla="*/ f83 1 33985"/>
                <a:gd name="f113" fmla="*/ f84 1 196640"/>
                <a:gd name="f114" fmla="*/ f85 1 33985"/>
                <a:gd name="f115" fmla="*/ f86 1 33985"/>
                <a:gd name="f116" fmla="*/ f87 1 33985"/>
                <a:gd name="f117" fmla="*/ f88 1 33985"/>
                <a:gd name="f118" fmla="*/ f89 1 196640"/>
                <a:gd name="f119" fmla="*/ f90 1 33985"/>
                <a:gd name="f120" fmla="*/ f91 1 196640"/>
                <a:gd name="f121" fmla="*/ f92 1 33985"/>
                <a:gd name="f122" fmla="*/ f93 1 196640"/>
                <a:gd name="f123" fmla="*/ f94 1 33985"/>
                <a:gd name="f124" fmla="*/ f95 1 196640"/>
                <a:gd name="f125" fmla="*/ f96 1 33985"/>
                <a:gd name="f126" fmla="*/ f60 1 f67"/>
                <a:gd name="f127" fmla="*/ f61 1 f67"/>
                <a:gd name="f128" fmla="*/ f60 1 f68"/>
                <a:gd name="f129" fmla="*/ f62 1 f68"/>
                <a:gd name="f130" fmla="*/ f98 1 f67"/>
                <a:gd name="f131" fmla="*/ f99 1 f68"/>
                <a:gd name="f132" fmla="*/ f100 1 f67"/>
                <a:gd name="f133" fmla="*/ f101 1 f68"/>
                <a:gd name="f134" fmla="*/ f102 1 f67"/>
                <a:gd name="f135" fmla="*/ f103 1 f68"/>
                <a:gd name="f136" fmla="*/ f104 1 f67"/>
                <a:gd name="f137" fmla="*/ f105 1 f68"/>
                <a:gd name="f138" fmla="*/ f106 1 f68"/>
                <a:gd name="f139" fmla="*/ f107 1 f68"/>
                <a:gd name="f140" fmla="*/ f108 1 f67"/>
                <a:gd name="f141" fmla="*/ f109 1 f68"/>
                <a:gd name="f142" fmla="*/ f110 1 f67"/>
                <a:gd name="f143" fmla="*/ f111 1 f68"/>
                <a:gd name="f144" fmla="*/ f112 1 f67"/>
                <a:gd name="f145" fmla="*/ f113 1 f68"/>
                <a:gd name="f146" fmla="*/ f114 1 f67"/>
                <a:gd name="f147" fmla="*/ f115 1 f67"/>
                <a:gd name="f148" fmla="*/ f116 1 f67"/>
                <a:gd name="f149" fmla="*/ f117 1 f67"/>
                <a:gd name="f150" fmla="*/ f118 1 f68"/>
                <a:gd name="f151" fmla="*/ f119 1 f67"/>
                <a:gd name="f152" fmla="*/ f120 1 f68"/>
                <a:gd name="f153" fmla="*/ f121 1 f67"/>
                <a:gd name="f154" fmla="*/ f122 1 f68"/>
                <a:gd name="f155" fmla="*/ f123 1 f67"/>
                <a:gd name="f156" fmla="*/ f124 1 f68"/>
                <a:gd name="f157" fmla="*/ f125 1 f67"/>
                <a:gd name="f158" fmla="*/ f126 f58 1"/>
                <a:gd name="f159" fmla="*/ f127 f58 1"/>
                <a:gd name="f160" fmla="*/ f129 f59 1"/>
                <a:gd name="f161" fmla="*/ f128 f59 1"/>
                <a:gd name="f162" fmla="*/ f130 f58 1"/>
                <a:gd name="f163" fmla="*/ f131 f59 1"/>
                <a:gd name="f164" fmla="*/ f132 f58 1"/>
                <a:gd name="f165" fmla="*/ f133 f59 1"/>
                <a:gd name="f166" fmla="*/ f134 f58 1"/>
                <a:gd name="f167" fmla="*/ f135 f59 1"/>
                <a:gd name="f168" fmla="*/ f136 f58 1"/>
                <a:gd name="f169" fmla="*/ f137 f59 1"/>
                <a:gd name="f170" fmla="*/ f138 f59 1"/>
                <a:gd name="f171" fmla="*/ f139 f59 1"/>
                <a:gd name="f172" fmla="*/ f140 f58 1"/>
                <a:gd name="f173" fmla="*/ f141 f59 1"/>
                <a:gd name="f174" fmla="*/ f142 f58 1"/>
                <a:gd name="f175" fmla="*/ f143 f59 1"/>
                <a:gd name="f176" fmla="*/ f144 f58 1"/>
                <a:gd name="f177" fmla="*/ f145 f59 1"/>
                <a:gd name="f178" fmla="*/ f146 f58 1"/>
                <a:gd name="f179" fmla="*/ f147 f58 1"/>
                <a:gd name="f180" fmla="*/ f148 f58 1"/>
                <a:gd name="f181" fmla="*/ f149 f58 1"/>
                <a:gd name="f182" fmla="*/ f150 f59 1"/>
                <a:gd name="f183" fmla="*/ f151 f58 1"/>
                <a:gd name="f184" fmla="*/ f152 f59 1"/>
                <a:gd name="f185" fmla="*/ f153 f58 1"/>
                <a:gd name="f186" fmla="*/ f154 f59 1"/>
                <a:gd name="f187" fmla="*/ f155 f58 1"/>
                <a:gd name="f188" fmla="*/ f156 f59 1"/>
                <a:gd name="f189" fmla="*/ f157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62" y="f163"/>
                </a:cxn>
                <a:cxn ang="f97">
                  <a:pos x="f164" y="f165"/>
                </a:cxn>
                <a:cxn ang="f97">
                  <a:pos x="f164" y="f165"/>
                </a:cxn>
                <a:cxn ang="f97">
                  <a:pos x="f166" y="f167"/>
                </a:cxn>
                <a:cxn ang="f97">
                  <a:pos x="f168" y="f169"/>
                </a:cxn>
                <a:cxn ang="f97">
                  <a:pos x="f168" y="f170"/>
                </a:cxn>
                <a:cxn ang="f97">
                  <a:pos x="f168" y="f171"/>
                </a:cxn>
                <a:cxn ang="f97">
                  <a:pos x="f172" y="f173"/>
                </a:cxn>
                <a:cxn ang="f97">
                  <a:pos x="f174" y="f175"/>
                </a:cxn>
                <a:cxn ang="f97">
                  <a:pos x="f176" y="f177"/>
                </a:cxn>
                <a:cxn ang="f97">
                  <a:pos x="f178" y="f177"/>
                </a:cxn>
                <a:cxn ang="f97">
                  <a:pos x="f179" y="f177"/>
                </a:cxn>
                <a:cxn ang="f97">
                  <a:pos x="f179" y="f177"/>
                </a:cxn>
                <a:cxn ang="f97">
                  <a:pos x="f180" y="f177"/>
                </a:cxn>
                <a:cxn ang="f97">
                  <a:pos x="f181" y="f182"/>
                </a:cxn>
                <a:cxn ang="f97">
                  <a:pos x="f183" y="f184"/>
                </a:cxn>
                <a:cxn ang="f97">
                  <a:pos x="f185" y="f186"/>
                </a:cxn>
                <a:cxn ang="f97">
                  <a:pos x="f185" y="f186"/>
                </a:cxn>
                <a:cxn ang="f97">
                  <a:pos x="f187" y="f188"/>
                </a:cxn>
                <a:cxn ang="f97">
                  <a:pos x="f189" y="f188"/>
                </a:cxn>
              </a:cxnLst>
              <a:rect l="f158" t="f161" r="f159" b="f160"/>
              <a:pathLst>
                <a:path w="33985" h="196640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13" y="f14"/>
                  </a:lnTo>
                  <a:cubicBezTo>
                    <a:pt x="f13" y="f15"/>
                    <a:pt x="f13" y="f16"/>
                    <a:pt x="f13" y="f17"/>
                  </a:cubicBezTo>
                  <a:cubicBezTo>
                    <a:pt x="f18" y="f19"/>
                    <a:pt x="f18" y="f20"/>
                    <a:pt x="f13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5"/>
                  </a:lnTo>
                  <a:cubicBezTo>
                    <a:pt x="f37" y="f38"/>
                    <a:pt x="f39" y="f38"/>
                    <a:pt x="f40" y="f35"/>
                  </a:cubicBezTo>
                  <a:cubicBezTo>
                    <a:pt x="f40" y="f35"/>
                    <a:pt x="f40" y="f35"/>
                    <a:pt x="f40" y="f35"/>
                  </a:cubicBezTo>
                  <a:lnTo>
                    <a:pt x="f41" y="f35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" y="f54"/>
                  </a:cubicBezTo>
                  <a:lnTo>
                    <a:pt x="f5" y="f54"/>
                  </a:lnTo>
                  <a:lnTo>
                    <a:pt x="f55" y="f7"/>
                  </a:lnTo>
                  <a:lnTo>
                    <a:pt x="f5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3" name="Freeform: Shape 1386">
              <a:extLst>
                <a:ext uri="{FF2B5EF4-FFF2-40B4-BE49-F238E27FC236}">
                  <a16:creationId xmlns:a16="http://schemas.microsoft.com/office/drawing/2014/main" id="{D72E7E40-370D-392B-58B0-26E8ACE967ED}"/>
                </a:ext>
              </a:extLst>
            </p:cNvPr>
            <p:cNvSpPr/>
            <p:nvPr/>
          </p:nvSpPr>
          <p:spPr>
            <a:xfrm>
              <a:off x="8653790" y="4856195"/>
              <a:ext cx="2999" cy="103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98"/>
                <a:gd name="f7" fmla="val 10371"/>
                <a:gd name="f8" fmla="val 2999"/>
                <a:gd name="f9" fmla="val 1999"/>
                <a:gd name="f10" fmla="val 1125"/>
                <a:gd name="f11" fmla="val 750"/>
                <a:gd name="f12" fmla="val 375"/>
                <a:gd name="f13" fmla="val 9709"/>
                <a:gd name="f14" fmla="val 8909"/>
                <a:gd name="f15" fmla="val 8247"/>
                <a:gd name="f16" fmla="val 1187"/>
                <a:gd name="f17" fmla="val 7622"/>
                <a:gd name="f18" fmla="val 2049"/>
                <a:gd name="f19" fmla="val 7472"/>
                <a:gd name="f20" fmla="val 2661"/>
                <a:gd name="f21" fmla="val 7909"/>
                <a:gd name="f22" fmla="val 2799"/>
                <a:gd name="f23" fmla="val 8009"/>
                <a:gd name="f24" fmla="val 2911"/>
                <a:gd name="f25" fmla="val 8122"/>
                <a:gd name="f26" fmla="val 3124"/>
                <a:gd name="f27" fmla="+- 0 0 -90"/>
                <a:gd name="f28" fmla="*/ f3 1 2998"/>
                <a:gd name="f29" fmla="*/ f4 1 10371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998"/>
                <a:gd name="f38" fmla="*/ f34 1 10371"/>
                <a:gd name="f39" fmla="*/ 2999 f35 1"/>
                <a:gd name="f40" fmla="*/ 0 f34 1"/>
                <a:gd name="f41" fmla="*/ 1999 f35 1"/>
                <a:gd name="f42" fmla="*/ 0 f35 1"/>
                <a:gd name="f43" fmla="*/ 1125 f34 1"/>
                <a:gd name="f44" fmla="*/ 750 f35 1"/>
                <a:gd name="f45" fmla="*/ 10371 f34 1"/>
                <a:gd name="f46" fmla="*/ 8247 f34 1"/>
                <a:gd name="f47" fmla="*/ 2661 f35 1"/>
                <a:gd name="f48" fmla="*/ 7909 f34 1"/>
                <a:gd name="f49" fmla="*/ 3124 f34 1"/>
                <a:gd name="f50" fmla="+- f36 0 f1"/>
                <a:gd name="f51" fmla="*/ f39 1 2998"/>
                <a:gd name="f52" fmla="*/ f40 1 10371"/>
                <a:gd name="f53" fmla="*/ f41 1 2998"/>
                <a:gd name="f54" fmla="*/ f42 1 2998"/>
                <a:gd name="f55" fmla="*/ f43 1 10371"/>
                <a:gd name="f56" fmla="*/ f44 1 2998"/>
                <a:gd name="f57" fmla="*/ f45 1 10371"/>
                <a:gd name="f58" fmla="*/ f46 1 10371"/>
                <a:gd name="f59" fmla="*/ f47 1 2998"/>
                <a:gd name="f60" fmla="*/ f48 1 10371"/>
                <a:gd name="f61" fmla="*/ f49 1 10371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7"/>
                <a:gd name="f69" fmla="*/ f54 1 f37"/>
                <a:gd name="f70" fmla="*/ f55 1 f38"/>
                <a:gd name="f71" fmla="*/ f56 1 f37"/>
                <a:gd name="f72" fmla="*/ f57 1 f38"/>
                <a:gd name="f73" fmla="*/ f58 1 f38"/>
                <a:gd name="f74" fmla="*/ f59 1 f37"/>
                <a:gd name="f75" fmla="*/ f60 1 f38"/>
                <a:gd name="f76" fmla="*/ f61 1 f38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8 1"/>
                <a:gd name="f84" fmla="*/ f69 f28 1"/>
                <a:gd name="f85" fmla="*/ f70 f29 1"/>
                <a:gd name="f86" fmla="*/ f71 f28 1"/>
                <a:gd name="f87" fmla="*/ f72 f29 1"/>
                <a:gd name="f88" fmla="*/ f73 f29 1"/>
                <a:gd name="f89" fmla="*/ f74 f28 1"/>
                <a:gd name="f90" fmla="*/ f75 f29 1"/>
                <a:gd name="f91" fmla="*/ f76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4" y="f85"/>
                </a:cxn>
                <a:cxn ang="f50">
                  <a:pos x="f86" y="f87"/>
                </a:cxn>
                <a:cxn ang="f50">
                  <a:pos x="f86" y="f88"/>
                </a:cxn>
                <a:cxn ang="f50">
                  <a:pos x="f89" y="f90"/>
                </a:cxn>
                <a:cxn ang="f50">
                  <a:pos x="f81" y="f88"/>
                </a:cxn>
                <a:cxn ang="f50">
                  <a:pos x="f81" y="f88"/>
                </a:cxn>
                <a:cxn ang="f50">
                  <a:pos x="f81" y="f91"/>
                </a:cxn>
              </a:cxnLst>
              <a:rect l="f77" t="f80" r="f78" b="f79"/>
              <a:pathLst>
                <a:path w="2998" h="10371">
                  <a:moveTo>
                    <a:pt x="f8" y="f5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7"/>
                  </a:lnTo>
                  <a:cubicBezTo>
                    <a:pt x="f12" y="f13"/>
                    <a:pt x="f12" y="f14"/>
                    <a:pt x="f11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8" y="f15"/>
                  </a:cubicBezTo>
                  <a:lnTo>
                    <a:pt x="f8" y="f15"/>
                  </a:lnTo>
                  <a:lnTo>
                    <a:pt x="f8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4" name="Freeform: Shape 1387">
              <a:extLst>
                <a:ext uri="{FF2B5EF4-FFF2-40B4-BE49-F238E27FC236}">
                  <a16:creationId xmlns:a16="http://schemas.microsoft.com/office/drawing/2014/main" id="{828D8B35-14E7-4047-85C9-5BC5C9657482}"/>
                </a:ext>
              </a:extLst>
            </p:cNvPr>
            <p:cNvSpPr/>
            <p:nvPr/>
          </p:nvSpPr>
          <p:spPr>
            <a:xfrm>
              <a:off x="8556836" y="5882161"/>
              <a:ext cx="6876" cy="448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72"/>
                <a:gd name="f7" fmla="val 44857"/>
                <a:gd name="f8" fmla="val 1624"/>
                <a:gd name="f9" fmla="val 375"/>
                <a:gd name="f10" fmla="val 1087"/>
                <a:gd name="f11" fmla="val 437"/>
                <a:gd name="f12" fmla="val 537"/>
                <a:gd name="f13" fmla="val 3998"/>
                <a:gd name="f14" fmla="val 43233"/>
                <a:gd name="f15" fmla="val 2999"/>
                <a:gd name="f16" fmla="val 2249"/>
                <a:gd name="f17" fmla="+- 0 0 -90"/>
                <a:gd name="f18" fmla="*/ f3 1 6872"/>
                <a:gd name="f19" fmla="*/ f4 1 4485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6872"/>
                <a:gd name="f28" fmla="*/ f24 1 44857"/>
                <a:gd name="f29" fmla="*/ 1624 f25 1"/>
                <a:gd name="f30" fmla="*/ 375 f24 1"/>
                <a:gd name="f31" fmla="*/ 0 f25 1"/>
                <a:gd name="f32" fmla="*/ 3998 f25 1"/>
                <a:gd name="f33" fmla="*/ 44857 f24 1"/>
                <a:gd name="f34" fmla="*/ 6872 f25 1"/>
                <a:gd name="f35" fmla="*/ 43233 f24 1"/>
                <a:gd name="f36" fmla="*/ 2999 f25 1"/>
                <a:gd name="f37" fmla="*/ 0 f24 1"/>
                <a:gd name="f38" fmla="+- f26 0 f1"/>
                <a:gd name="f39" fmla="*/ f29 1 6872"/>
                <a:gd name="f40" fmla="*/ f30 1 44857"/>
                <a:gd name="f41" fmla="*/ f31 1 6872"/>
                <a:gd name="f42" fmla="*/ f32 1 6872"/>
                <a:gd name="f43" fmla="*/ f33 1 44857"/>
                <a:gd name="f44" fmla="*/ f34 1 6872"/>
                <a:gd name="f45" fmla="*/ f35 1 44857"/>
                <a:gd name="f46" fmla="*/ f36 1 6872"/>
                <a:gd name="f47" fmla="*/ f37 1 44857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7"/>
                <a:gd name="f55" fmla="*/ f42 1 f27"/>
                <a:gd name="f56" fmla="*/ f43 1 f28"/>
                <a:gd name="f57" fmla="*/ f44 1 f27"/>
                <a:gd name="f58" fmla="*/ f45 1 f28"/>
                <a:gd name="f59" fmla="*/ f46 1 f27"/>
                <a:gd name="f60" fmla="*/ f47 1 f28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8 1"/>
                <a:gd name="f68" fmla="*/ f55 f18 1"/>
                <a:gd name="f69" fmla="*/ f56 f19 1"/>
                <a:gd name="f70" fmla="*/ f57 f18 1"/>
                <a:gd name="f71" fmla="*/ f58 f19 1"/>
                <a:gd name="f72" fmla="*/ f59 f18 1"/>
                <a:gd name="f73" fmla="*/ f6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7" y="f66"/>
                </a:cxn>
                <a:cxn ang="f38">
                  <a:pos x="f68" y="f69"/>
                </a:cxn>
                <a:cxn ang="f38">
                  <a:pos x="f70" y="f71"/>
                </a:cxn>
                <a:cxn ang="f38">
                  <a:pos x="f70" y="f71"/>
                </a:cxn>
                <a:cxn ang="f38">
                  <a:pos x="f72" y="f73"/>
                </a:cxn>
                <a:cxn ang="f38">
                  <a:pos x="f65" y="f66"/>
                </a:cxn>
              </a:cxnLst>
              <a:rect l="f61" t="f64" r="f62" b="f63"/>
              <a:pathLst>
                <a:path w="6872" h="44857">
                  <a:moveTo>
                    <a:pt x="f8" y="f9"/>
                  </a:moveTo>
                  <a:cubicBezTo>
                    <a:pt x="f10" y="f11"/>
                    <a:pt x="f12" y="f11"/>
                    <a:pt x="f5" y="f9"/>
                  </a:cubicBezTo>
                  <a:lnTo>
                    <a:pt x="f13" y="f7"/>
                  </a:lnTo>
                  <a:lnTo>
                    <a:pt x="f6" y="f14"/>
                  </a:lnTo>
                  <a:lnTo>
                    <a:pt x="f6" y="f14"/>
                  </a:lnTo>
                  <a:lnTo>
                    <a:pt x="f15" y="f5"/>
                  </a:lnTo>
                  <a:cubicBezTo>
                    <a:pt x="f15" y="f5"/>
                    <a:pt x="f1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5" name="Freeform: Shape 1388">
              <a:extLst>
                <a:ext uri="{FF2B5EF4-FFF2-40B4-BE49-F238E27FC236}">
                  <a16:creationId xmlns:a16="http://schemas.microsoft.com/office/drawing/2014/main" id="{CBF712C6-985F-C96B-32E1-42B1A7A48E61}"/>
                </a:ext>
              </a:extLst>
            </p:cNvPr>
            <p:cNvSpPr/>
            <p:nvPr/>
          </p:nvSpPr>
          <p:spPr>
            <a:xfrm>
              <a:off x="8655134" y="4865476"/>
              <a:ext cx="302401" cy="4311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2400"/>
                <a:gd name="f7" fmla="val 431166"/>
                <a:gd name="f8" fmla="val 2530"/>
                <a:gd name="f9" fmla="val 588"/>
                <a:gd name="f10" fmla="val 2093"/>
                <a:gd name="f11" fmla="val -37"/>
                <a:gd name="f12" fmla="val 1231"/>
                <a:gd name="f13" fmla="val -187"/>
                <a:gd name="f14" fmla="val 618"/>
                <a:gd name="f15" fmla="val 250"/>
                <a:gd name="f16" fmla="val 481"/>
                <a:gd name="f17" fmla="val 350"/>
                <a:gd name="f18" fmla="val 368"/>
                <a:gd name="f19" fmla="val 463"/>
                <a:gd name="f20" fmla="val 281"/>
                <a:gd name="f21" fmla="val -94"/>
                <a:gd name="f22" fmla="val 1250"/>
                <a:gd name="f23" fmla="val 2050"/>
                <a:gd name="f24" fmla="val 2712"/>
                <a:gd name="f25" fmla="val 299402"/>
                <a:gd name="f26" fmla="val 429417"/>
                <a:gd name="f27" fmla="+- 0 0 -90"/>
                <a:gd name="f28" fmla="*/ f3 1 302400"/>
                <a:gd name="f29" fmla="*/ f4 1 431166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02400"/>
                <a:gd name="f38" fmla="*/ f34 1 431166"/>
                <a:gd name="f39" fmla="*/ 2530 f35 1"/>
                <a:gd name="f40" fmla="*/ 588 f34 1"/>
                <a:gd name="f41" fmla="*/ 618 f35 1"/>
                <a:gd name="f42" fmla="*/ 250 f34 1"/>
                <a:gd name="f43" fmla="*/ 281 f35 1"/>
                <a:gd name="f44" fmla="*/ 2712 f34 1"/>
                <a:gd name="f45" fmla="*/ 299402 f35 1"/>
                <a:gd name="f46" fmla="*/ 431166 f34 1"/>
                <a:gd name="f47" fmla="*/ 302400 f35 1"/>
                <a:gd name="f48" fmla="*/ 429417 f34 1"/>
                <a:gd name="f49" fmla="+- f36 0 f1"/>
                <a:gd name="f50" fmla="*/ f39 1 302400"/>
                <a:gd name="f51" fmla="*/ f40 1 431166"/>
                <a:gd name="f52" fmla="*/ f41 1 302400"/>
                <a:gd name="f53" fmla="*/ f42 1 431166"/>
                <a:gd name="f54" fmla="*/ f43 1 302400"/>
                <a:gd name="f55" fmla="*/ f44 1 431166"/>
                <a:gd name="f56" fmla="*/ f45 1 302400"/>
                <a:gd name="f57" fmla="*/ f46 1 431166"/>
                <a:gd name="f58" fmla="*/ f47 1 302400"/>
                <a:gd name="f59" fmla="*/ f48 1 431166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7"/>
                <a:gd name="f67" fmla="*/ f53 1 f38"/>
                <a:gd name="f68" fmla="*/ f54 1 f37"/>
                <a:gd name="f69" fmla="*/ f55 1 f38"/>
                <a:gd name="f70" fmla="*/ f56 1 f37"/>
                <a:gd name="f71" fmla="*/ f57 1 f38"/>
                <a:gd name="f72" fmla="*/ f58 1 f37"/>
                <a:gd name="f73" fmla="*/ f59 1 f38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8 1"/>
                <a:gd name="f81" fmla="*/ f67 f29 1"/>
                <a:gd name="f82" fmla="*/ f68 f28 1"/>
                <a:gd name="f83" fmla="*/ f69 f29 1"/>
                <a:gd name="f84" fmla="*/ f70 f28 1"/>
                <a:gd name="f85" fmla="*/ f71 f29 1"/>
                <a:gd name="f86" fmla="*/ f72 f28 1"/>
                <a:gd name="f87" fmla="*/ f7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78" y="f79"/>
                </a:cxn>
                <a:cxn ang="f49">
                  <a:pos x="f80" y="f81"/>
                </a:cxn>
                <a:cxn ang="f49">
                  <a:pos x="f82" y="f79"/>
                </a:cxn>
                <a:cxn ang="f49">
                  <a:pos x="f82" y="f83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6" y="f87"/>
                </a:cxn>
              </a:cxnLst>
              <a:rect l="f74" t="f77" r="f75" b="f76"/>
              <a:pathLst>
                <a:path w="302400" h="431166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1" y="f23"/>
                    <a:pt x="f20" y="f24"/>
                  </a:cubicBezTo>
                  <a:lnTo>
                    <a:pt x="f20" y="f24"/>
                  </a:lnTo>
                  <a:lnTo>
                    <a:pt x="f25" y="f7"/>
                  </a:lnTo>
                  <a:lnTo>
                    <a:pt x="f6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6" name="Freeform: Shape 1389">
              <a:extLst>
                <a:ext uri="{FF2B5EF4-FFF2-40B4-BE49-F238E27FC236}">
                  <a16:creationId xmlns:a16="http://schemas.microsoft.com/office/drawing/2014/main" id="{F843C4DB-300F-A6A3-8D16-CAF9498F9892}"/>
                </a:ext>
              </a:extLst>
            </p:cNvPr>
            <p:cNvSpPr/>
            <p:nvPr/>
          </p:nvSpPr>
          <p:spPr>
            <a:xfrm>
              <a:off x="8654539" y="4849401"/>
              <a:ext cx="9025" cy="72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28"/>
                <a:gd name="f7" fmla="val 7292"/>
                <a:gd name="f8" fmla="val 8121"/>
                <a:gd name="f9" fmla="val 3669"/>
                <a:gd name="f10" fmla="val 8934"/>
                <a:gd name="f11" fmla="val 3069"/>
                <a:gd name="f12" fmla="val 9246"/>
                <a:gd name="f13" fmla="val 1994"/>
                <a:gd name="f14" fmla="val 8871"/>
                <a:gd name="f15" fmla="val 1045"/>
                <a:gd name="f16" fmla="val 8621"/>
                <a:gd name="f17" fmla="val 258"/>
                <a:gd name="f18" fmla="val 7772"/>
                <a:gd name="f19" fmla="val -179"/>
                <a:gd name="f20" fmla="val 6984"/>
                <a:gd name="f21" fmla="val 70"/>
                <a:gd name="f22" fmla="val 6910"/>
                <a:gd name="f23" fmla="val 95"/>
                <a:gd name="f24" fmla="val 6822"/>
                <a:gd name="f25" fmla="val 133"/>
                <a:gd name="f26" fmla="val 6747"/>
                <a:gd name="f27" fmla="val 170"/>
                <a:gd name="f28" fmla="val 1124"/>
                <a:gd name="f29" fmla="val 3169"/>
                <a:gd name="f30" fmla="val 3794"/>
                <a:gd name="f31" fmla="val 837"/>
                <a:gd name="f32" fmla="val 3469"/>
                <a:gd name="f33" fmla="val 1774"/>
                <a:gd name="f34" fmla="val 3894"/>
                <a:gd name="f35" fmla="val 2099"/>
                <a:gd name="f36" fmla="val 4731"/>
                <a:gd name="f37" fmla="val 2112"/>
                <a:gd name="f38" fmla="val 4743"/>
                <a:gd name="f39" fmla="val 4769"/>
                <a:gd name="f40" fmla="val 2124"/>
                <a:gd name="f41" fmla="val 4793"/>
                <a:gd name="f42" fmla="val 2511"/>
                <a:gd name="f43" fmla="val 5731"/>
                <a:gd name="f44" fmla="val 6805"/>
                <a:gd name="f45" fmla="val 1250"/>
                <a:gd name="f46" fmla="val 2249"/>
                <a:gd name="f47" fmla="val 3249"/>
                <a:gd name="f48" fmla="+- 0 0 -90"/>
                <a:gd name="f49" fmla="*/ f3 1 9028"/>
                <a:gd name="f50" fmla="*/ f4 1 7292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9028"/>
                <a:gd name="f59" fmla="*/ f55 1 7292"/>
                <a:gd name="f60" fmla="*/ 8121 f56 1"/>
                <a:gd name="f61" fmla="*/ 3669 f55 1"/>
                <a:gd name="f62" fmla="*/ 8871 f56 1"/>
                <a:gd name="f63" fmla="*/ 1045 f55 1"/>
                <a:gd name="f64" fmla="*/ 6984 f56 1"/>
                <a:gd name="f65" fmla="*/ 70 f55 1"/>
                <a:gd name="f66" fmla="*/ 6747 f56 1"/>
                <a:gd name="f67" fmla="*/ 170 f55 1"/>
                <a:gd name="f68" fmla="*/ 1124 f56 1"/>
                <a:gd name="f69" fmla="*/ 3169 f55 1"/>
                <a:gd name="f70" fmla="*/ 0 f56 1"/>
                <a:gd name="f71" fmla="*/ 3794 f55 1"/>
                <a:gd name="f72" fmla="*/ 2099 f56 1"/>
                <a:gd name="f73" fmla="*/ 4731 f55 1"/>
                <a:gd name="f74" fmla="*/ 2124 f56 1"/>
                <a:gd name="f75" fmla="*/ 4793 f55 1"/>
                <a:gd name="f76" fmla="*/ 1250 f56 1"/>
                <a:gd name="f77" fmla="*/ 7292 f55 1"/>
                <a:gd name="f78" fmla="*/ 2249 f56 1"/>
                <a:gd name="f79" fmla="*/ 3249 f56 1"/>
                <a:gd name="f80" fmla="+- f57 0 f1"/>
                <a:gd name="f81" fmla="*/ f60 1 9028"/>
                <a:gd name="f82" fmla="*/ f61 1 7292"/>
                <a:gd name="f83" fmla="*/ f62 1 9028"/>
                <a:gd name="f84" fmla="*/ f63 1 7292"/>
                <a:gd name="f85" fmla="*/ f64 1 9028"/>
                <a:gd name="f86" fmla="*/ f65 1 7292"/>
                <a:gd name="f87" fmla="*/ f66 1 9028"/>
                <a:gd name="f88" fmla="*/ f67 1 7292"/>
                <a:gd name="f89" fmla="*/ f68 1 9028"/>
                <a:gd name="f90" fmla="*/ f69 1 7292"/>
                <a:gd name="f91" fmla="*/ f70 1 9028"/>
                <a:gd name="f92" fmla="*/ f71 1 7292"/>
                <a:gd name="f93" fmla="*/ f72 1 9028"/>
                <a:gd name="f94" fmla="*/ f73 1 7292"/>
                <a:gd name="f95" fmla="*/ f74 1 9028"/>
                <a:gd name="f96" fmla="*/ f75 1 7292"/>
                <a:gd name="f97" fmla="*/ f76 1 9028"/>
                <a:gd name="f98" fmla="*/ f77 1 7292"/>
                <a:gd name="f99" fmla="*/ f78 1 9028"/>
                <a:gd name="f100" fmla="*/ f79 1 9028"/>
                <a:gd name="f101" fmla="*/ f51 1 f58"/>
                <a:gd name="f102" fmla="*/ f52 1 f58"/>
                <a:gd name="f103" fmla="*/ f51 1 f59"/>
                <a:gd name="f104" fmla="*/ f53 1 f59"/>
                <a:gd name="f105" fmla="*/ f81 1 f58"/>
                <a:gd name="f106" fmla="*/ f82 1 f59"/>
                <a:gd name="f107" fmla="*/ f83 1 f58"/>
                <a:gd name="f108" fmla="*/ f84 1 f59"/>
                <a:gd name="f109" fmla="*/ f85 1 f58"/>
                <a:gd name="f110" fmla="*/ f86 1 f59"/>
                <a:gd name="f111" fmla="*/ f87 1 f58"/>
                <a:gd name="f112" fmla="*/ f88 1 f59"/>
                <a:gd name="f113" fmla="*/ f89 1 f58"/>
                <a:gd name="f114" fmla="*/ f90 1 f59"/>
                <a:gd name="f115" fmla="*/ f91 1 f58"/>
                <a:gd name="f116" fmla="*/ f92 1 f59"/>
                <a:gd name="f117" fmla="*/ f93 1 f58"/>
                <a:gd name="f118" fmla="*/ f94 1 f59"/>
                <a:gd name="f119" fmla="*/ f95 1 f58"/>
                <a:gd name="f120" fmla="*/ f96 1 f59"/>
                <a:gd name="f121" fmla="*/ f97 1 f58"/>
                <a:gd name="f122" fmla="*/ f98 1 f59"/>
                <a:gd name="f123" fmla="*/ f99 1 f58"/>
                <a:gd name="f124" fmla="*/ f100 1 f58"/>
                <a:gd name="f125" fmla="*/ f101 f49 1"/>
                <a:gd name="f126" fmla="*/ f102 f49 1"/>
                <a:gd name="f127" fmla="*/ f104 f50 1"/>
                <a:gd name="f128" fmla="*/ f103 f50 1"/>
                <a:gd name="f129" fmla="*/ f105 f49 1"/>
                <a:gd name="f130" fmla="*/ f106 f50 1"/>
                <a:gd name="f131" fmla="*/ f107 f49 1"/>
                <a:gd name="f132" fmla="*/ f108 f50 1"/>
                <a:gd name="f133" fmla="*/ f109 f49 1"/>
                <a:gd name="f134" fmla="*/ f110 f50 1"/>
                <a:gd name="f135" fmla="*/ f111 f49 1"/>
                <a:gd name="f136" fmla="*/ f112 f50 1"/>
                <a:gd name="f137" fmla="*/ f113 f49 1"/>
                <a:gd name="f138" fmla="*/ f114 f50 1"/>
                <a:gd name="f139" fmla="*/ f115 f49 1"/>
                <a:gd name="f140" fmla="*/ f116 f50 1"/>
                <a:gd name="f141" fmla="*/ f117 f49 1"/>
                <a:gd name="f142" fmla="*/ f118 f50 1"/>
                <a:gd name="f143" fmla="*/ f119 f49 1"/>
                <a:gd name="f144" fmla="*/ f120 f50 1"/>
                <a:gd name="f145" fmla="*/ f121 f49 1"/>
                <a:gd name="f146" fmla="*/ f122 f50 1"/>
                <a:gd name="f147" fmla="*/ f123 f49 1"/>
                <a:gd name="f148" fmla="*/ f124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7" y="f146"/>
                </a:cxn>
                <a:cxn ang="f80">
                  <a:pos x="f148" y="f146"/>
                </a:cxn>
              </a:cxnLst>
              <a:rect l="f125" t="f128" r="f126" b="f127"/>
              <a:pathLst>
                <a:path w="9028" h="729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5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7" y="f39"/>
                    <a:pt x="f40" y="f41"/>
                  </a:cubicBezTo>
                  <a:cubicBezTo>
                    <a:pt x="f42" y="f43"/>
                    <a:pt x="f40" y="f44"/>
                    <a:pt x="f45" y="f7"/>
                  </a:cubicBezTo>
                  <a:lnTo>
                    <a:pt x="f46" y="f7"/>
                  </a:lnTo>
                  <a:lnTo>
                    <a:pt x="f4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7" name="Freeform: Shape 1390">
              <a:extLst>
                <a:ext uri="{FF2B5EF4-FFF2-40B4-BE49-F238E27FC236}">
                  <a16:creationId xmlns:a16="http://schemas.microsoft.com/office/drawing/2014/main" id="{DB896A7F-DCD2-34E4-D439-508873B10AB7}"/>
                </a:ext>
              </a:extLst>
            </p:cNvPr>
            <p:cNvSpPr/>
            <p:nvPr/>
          </p:nvSpPr>
          <p:spPr>
            <a:xfrm>
              <a:off x="8314191" y="4853086"/>
              <a:ext cx="342726" cy="1874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2726"/>
                <a:gd name="f7" fmla="val 187410"/>
                <a:gd name="f8" fmla="val 342477"/>
                <a:gd name="f9" fmla="val 1110"/>
                <a:gd name="f10" fmla="val 342190"/>
                <a:gd name="f11" fmla="val 260"/>
                <a:gd name="f12" fmla="val 341278"/>
                <a:gd name="f13" fmla="val -202"/>
                <a:gd name="f14" fmla="val 340416"/>
                <a:gd name="f15" fmla="val 85"/>
                <a:gd name="f16" fmla="val 340403"/>
                <a:gd name="f17" fmla="val 98"/>
                <a:gd name="f18" fmla="val 340378"/>
                <a:gd name="f19" fmla="val 340353"/>
                <a:gd name="f20" fmla="val 110"/>
                <a:gd name="f21" fmla="val 338354"/>
                <a:gd name="f22" fmla="val 1235"/>
                <a:gd name="f23" fmla="val 1000"/>
                <a:gd name="f24" fmla="val 183787"/>
                <a:gd name="f25" fmla="val 184412"/>
                <a:gd name="f26" fmla="val 750"/>
                <a:gd name="f27" fmla="val 1649"/>
                <a:gd name="f28" fmla="val 184337"/>
                <a:gd name="f29" fmla="val 2424"/>
                <a:gd name="f30" fmla="val 185012"/>
                <a:gd name="f31" fmla="val 2499"/>
                <a:gd name="f32" fmla="val 185911"/>
                <a:gd name="f33" fmla="val 185949"/>
                <a:gd name="f34" fmla="val 185999"/>
                <a:gd name="f35" fmla="val 186036"/>
                <a:gd name="f36" fmla="val 187411"/>
                <a:gd name="f37" fmla="val 339853"/>
                <a:gd name="f38" fmla="val 4859"/>
                <a:gd name="f39" fmla="val 341852"/>
                <a:gd name="f40" fmla="val 3734"/>
                <a:gd name="f41" fmla="val 342702"/>
                <a:gd name="f42" fmla="val 3146"/>
                <a:gd name="f43" fmla="val 342977"/>
                <a:gd name="f44" fmla="val 2009"/>
                <a:gd name="f45" fmla="+- 0 0 -90"/>
                <a:gd name="f46" fmla="*/ f3 1 342726"/>
                <a:gd name="f47" fmla="*/ f4 1 187410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342726"/>
                <a:gd name="f56" fmla="*/ f52 1 187410"/>
                <a:gd name="f57" fmla="*/ 342477 f53 1"/>
                <a:gd name="f58" fmla="*/ 1110 f52 1"/>
                <a:gd name="f59" fmla="*/ 340416 f53 1"/>
                <a:gd name="f60" fmla="*/ 85 f52 1"/>
                <a:gd name="f61" fmla="*/ 340353 f53 1"/>
                <a:gd name="f62" fmla="*/ 110 f52 1"/>
                <a:gd name="f63" fmla="*/ 338354 f53 1"/>
                <a:gd name="f64" fmla="*/ 1235 f52 1"/>
                <a:gd name="f65" fmla="*/ 1000 f53 1"/>
                <a:gd name="f66" fmla="*/ 183787 f52 1"/>
                <a:gd name="f67" fmla="*/ 0 f53 1"/>
                <a:gd name="f68" fmla="*/ 184412 f52 1"/>
                <a:gd name="f69" fmla="*/ 750 f53 1"/>
                <a:gd name="f70" fmla="*/ 2499 f53 1"/>
                <a:gd name="f71" fmla="*/ 185911 f52 1"/>
                <a:gd name="f72" fmla="*/ 186036 f52 1"/>
                <a:gd name="f73" fmla="*/ 187411 f52 1"/>
                <a:gd name="f74" fmla="*/ 339853 f53 1"/>
                <a:gd name="f75" fmla="*/ 4859 f52 1"/>
                <a:gd name="f76" fmla="*/ 341852 f53 1"/>
                <a:gd name="f77" fmla="*/ 3734 f52 1"/>
                <a:gd name="f78" fmla="+- f54 0 f1"/>
                <a:gd name="f79" fmla="*/ f57 1 342726"/>
                <a:gd name="f80" fmla="*/ f58 1 187410"/>
                <a:gd name="f81" fmla="*/ f59 1 342726"/>
                <a:gd name="f82" fmla="*/ f60 1 187410"/>
                <a:gd name="f83" fmla="*/ f61 1 342726"/>
                <a:gd name="f84" fmla="*/ f62 1 187410"/>
                <a:gd name="f85" fmla="*/ f63 1 342726"/>
                <a:gd name="f86" fmla="*/ f64 1 187410"/>
                <a:gd name="f87" fmla="*/ f65 1 342726"/>
                <a:gd name="f88" fmla="*/ f66 1 187410"/>
                <a:gd name="f89" fmla="*/ f67 1 342726"/>
                <a:gd name="f90" fmla="*/ f68 1 187410"/>
                <a:gd name="f91" fmla="*/ f69 1 342726"/>
                <a:gd name="f92" fmla="*/ f70 1 342726"/>
                <a:gd name="f93" fmla="*/ f71 1 187410"/>
                <a:gd name="f94" fmla="*/ f72 1 187410"/>
                <a:gd name="f95" fmla="*/ f73 1 187410"/>
                <a:gd name="f96" fmla="*/ f74 1 342726"/>
                <a:gd name="f97" fmla="*/ f75 1 187410"/>
                <a:gd name="f98" fmla="*/ f76 1 342726"/>
                <a:gd name="f99" fmla="*/ f77 1 187410"/>
                <a:gd name="f100" fmla="*/ f48 1 f55"/>
                <a:gd name="f101" fmla="*/ f49 1 f55"/>
                <a:gd name="f102" fmla="*/ f48 1 f56"/>
                <a:gd name="f103" fmla="*/ f50 1 f56"/>
                <a:gd name="f104" fmla="*/ f79 1 f55"/>
                <a:gd name="f105" fmla="*/ f80 1 f56"/>
                <a:gd name="f106" fmla="*/ f81 1 f55"/>
                <a:gd name="f107" fmla="*/ f82 1 f56"/>
                <a:gd name="f108" fmla="*/ f83 1 f55"/>
                <a:gd name="f109" fmla="*/ f84 1 f56"/>
                <a:gd name="f110" fmla="*/ f85 1 f55"/>
                <a:gd name="f111" fmla="*/ f86 1 f56"/>
                <a:gd name="f112" fmla="*/ f87 1 f55"/>
                <a:gd name="f113" fmla="*/ f88 1 f56"/>
                <a:gd name="f114" fmla="*/ f89 1 f55"/>
                <a:gd name="f115" fmla="*/ f90 1 f56"/>
                <a:gd name="f116" fmla="*/ f91 1 f55"/>
                <a:gd name="f117" fmla="*/ f92 1 f55"/>
                <a:gd name="f118" fmla="*/ f93 1 f56"/>
                <a:gd name="f119" fmla="*/ f94 1 f56"/>
                <a:gd name="f120" fmla="*/ f95 1 f56"/>
                <a:gd name="f121" fmla="*/ f96 1 f55"/>
                <a:gd name="f122" fmla="*/ f97 1 f56"/>
                <a:gd name="f123" fmla="*/ f98 1 f55"/>
                <a:gd name="f124" fmla="*/ f99 1 f56"/>
                <a:gd name="f125" fmla="*/ f100 f46 1"/>
                <a:gd name="f126" fmla="*/ f101 f46 1"/>
                <a:gd name="f127" fmla="*/ f103 f47 1"/>
                <a:gd name="f128" fmla="*/ f102 f47 1"/>
                <a:gd name="f129" fmla="*/ f104 f46 1"/>
                <a:gd name="f130" fmla="*/ f105 f47 1"/>
                <a:gd name="f131" fmla="*/ f106 f46 1"/>
                <a:gd name="f132" fmla="*/ f107 f47 1"/>
                <a:gd name="f133" fmla="*/ f108 f46 1"/>
                <a:gd name="f134" fmla="*/ f109 f47 1"/>
                <a:gd name="f135" fmla="*/ f110 f46 1"/>
                <a:gd name="f136" fmla="*/ f111 f47 1"/>
                <a:gd name="f137" fmla="*/ f112 f46 1"/>
                <a:gd name="f138" fmla="*/ f113 f47 1"/>
                <a:gd name="f139" fmla="*/ f114 f46 1"/>
                <a:gd name="f140" fmla="*/ f115 f47 1"/>
                <a:gd name="f141" fmla="*/ f116 f46 1"/>
                <a:gd name="f142" fmla="*/ f117 f46 1"/>
                <a:gd name="f143" fmla="*/ f118 f47 1"/>
                <a:gd name="f144" fmla="*/ f119 f47 1"/>
                <a:gd name="f145" fmla="*/ f120 f47 1"/>
                <a:gd name="f146" fmla="*/ f121 f46 1"/>
                <a:gd name="f147" fmla="*/ f122 f47 1"/>
                <a:gd name="f148" fmla="*/ f123 f46 1"/>
                <a:gd name="f149" fmla="*/ f124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39" y="f140"/>
                </a:cxn>
                <a:cxn ang="f78">
                  <a:pos x="f141" y="f140"/>
                </a:cxn>
                <a:cxn ang="f78">
                  <a:pos x="f142" y="f143"/>
                </a:cxn>
                <a:cxn ang="f78">
                  <a:pos x="f142" y="f144"/>
                </a:cxn>
                <a:cxn ang="f78">
                  <a:pos x="f142" y="f145"/>
                </a:cxn>
                <a:cxn ang="f78">
                  <a:pos x="f146" y="f147"/>
                </a:cxn>
                <a:cxn ang="f78">
                  <a:pos x="f148" y="f149"/>
                </a:cxn>
                <a:cxn ang="f78">
                  <a:pos x="f129" y="f130"/>
                </a:cxn>
              </a:cxnLst>
              <a:rect l="f125" t="f128" r="f126" b="f127"/>
              <a:pathLst>
                <a:path w="342726" h="18741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20"/>
                  </a:cubicBezTo>
                  <a:lnTo>
                    <a:pt x="f21" y="f22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5" y="f25"/>
                  </a:lnTo>
                  <a:cubicBezTo>
                    <a:pt x="f5" y="f25"/>
                    <a:pt x="f5" y="f25"/>
                    <a:pt x="f5" y="f25"/>
                  </a:cubicBezTo>
                  <a:cubicBezTo>
                    <a:pt x="f5" y="f25"/>
                    <a:pt x="f5" y="f25"/>
                    <a:pt x="f26" y="f25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1" y="f33"/>
                    <a:pt x="f31" y="f34"/>
                    <a:pt x="f31" y="f35"/>
                  </a:cubicBezTo>
                  <a:lnTo>
                    <a:pt x="f31" y="f36"/>
                  </a:lnTo>
                  <a:lnTo>
                    <a:pt x="f37" y="f38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8" name="Freeform: Shape 1391">
              <a:extLst>
                <a:ext uri="{FF2B5EF4-FFF2-40B4-BE49-F238E27FC236}">
                  <a16:creationId xmlns:a16="http://schemas.microsoft.com/office/drawing/2014/main" id="{E8E08DEE-640B-95FF-41DF-F38F158E9F05}"/>
                </a:ext>
              </a:extLst>
            </p:cNvPr>
            <p:cNvSpPr/>
            <p:nvPr/>
          </p:nvSpPr>
          <p:spPr>
            <a:xfrm>
              <a:off x="9306205" y="3497863"/>
              <a:ext cx="517458" cy="6569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7457"/>
                <a:gd name="f7" fmla="val 656987"/>
                <a:gd name="f8" fmla="val 2930"/>
                <a:gd name="f9" fmla="val 750"/>
                <a:gd name="f10" fmla="val 3018"/>
                <a:gd name="f11" fmla="val 1699"/>
                <a:gd name="f12" fmla="val 2368"/>
                <a:gd name="f13" fmla="val 2561"/>
                <a:gd name="f14" fmla="val 1431"/>
                <a:gd name="f15" fmla="val 2749"/>
                <a:gd name="f16" fmla="val 756"/>
                <a:gd name="f17" fmla="val 2661"/>
                <a:gd name="f18" fmla="val 206"/>
                <a:gd name="f19" fmla="val 2161"/>
                <a:gd name="f20" fmla="val 56"/>
                <a:gd name="f21" fmla="val 1499"/>
                <a:gd name="f22" fmla="val -19"/>
                <a:gd name="f23" fmla="val 1924"/>
                <a:gd name="f24" fmla="val 2124"/>
                <a:gd name="f25" fmla="val 806"/>
                <a:gd name="f26" fmla="val 3124"/>
                <a:gd name="f27" fmla="val 514459"/>
                <a:gd name="f28" fmla="val 656988"/>
                <a:gd name="f29" fmla="val 517458"/>
                <a:gd name="f30" fmla="val 655363"/>
                <a:gd name="f31" fmla="+- 0 0 -90"/>
                <a:gd name="f32" fmla="*/ f3 1 517457"/>
                <a:gd name="f33" fmla="*/ f4 1 65698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17457"/>
                <a:gd name="f42" fmla="*/ f38 1 656987"/>
                <a:gd name="f43" fmla="*/ 2930 f39 1"/>
                <a:gd name="f44" fmla="*/ 0 f38 1"/>
                <a:gd name="f45" fmla="*/ 750 f38 1"/>
                <a:gd name="f46" fmla="*/ 1431 f39 1"/>
                <a:gd name="f47" fmla="*/ 2749 f38 1"/>
                <a:gd name="f48" fmla="*/ 56 f39 1"/>
                <a:gd name="f49" fmla="*/ 1499 f38 1"/>
                <a:gd name="f50" fmla="*/ 2124 f38 1"/>
                <a:gd name="f51" fmla="*/ 806 f39 1"/>
                <a:gd name="f52" fmla="*/ 3124 f38 1"/>
                <a:gd name="f53" fmla="*/ 514459 f39 1"/>
                <a:gd name="f54" fmla="*/ 656988 f38 1"/>
                <a:gd name="f55" fmla="*/ 517458 f39 1"/>
                <a:gd name="f56" fmla="*/ 655363 f38 1"/>
                <a:gd name="f57" fmla="+- f40 0 f1"/>
                <a:gd name="f58" fmla="*/ f43 1 517457"/>
                <a:gd name="f59" fmla="*/ f44 1 656987"/>
                <a:gd name="f60" fmla="*/ f45 1 656987"/>
                <a:gd name="f61" fmla="*/ f46 1 517457"/>
                <a:gd name="f62" fmla="*/ f47 1 656987"/>
                <a:gd name="f63" fmla="*/ f48 1 517457"/>
                <a:gd name="f64" fmla="*/ f49 1 656987"/>
                <a:gd name="f65" fmla="*/ f50 1 656987"/>
                <a:gd name="f66" fmla="*/ f51 1 517457"/>
                <a:gd name="f67" fmla="*/ f52 1 656987"/>
                <a:gd name="f68" fmla="*/ f53 1 517457"/>
                <a:gd name="f69" fmla="*/ f54 1 656987"/>
                <a:gd name="f70" fmla="*/ f55 1 517457"/>
                <a:gd name="f71" fmla="*/ f56 1 656987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2"/>
                <a:gd name="f79" fmla="*/ f61 1 f41"/>
                <a:gd name="f80" fmla="*/ f62 1 f42"/>
                <a:gd name="f81" fmla="*/ f63 1 f41"/>
                <a:gd name="f82" fmla="*/ f64 1 f42"/>
                <a:gd name="f83" fmla="*/ f65 1 f42"/>
                <a:gd name="f84" fmla="*/ f66 1 f41"/>
                <a:gd name="f85" fmla="*/ f67 1 f42"/>
                <a:gd name="f86" fmla="*/ f68 1 f41"/>
                <a:gd name="f87" fmla="*/ f69 1 f42"/>
                <a:gd name="f88" fmla="*/ f70 1 f41"/>
                <a:gd name="f89" fmla="*/ f71 1 f42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3 1"/>
                <a:gd name="f97" fmla="*/ f79 f32 1"/>
                <a:gd name="f98" fmla="*/ f80 f33 1"/>
                <a:gd name="f99" fmla="*/ f81 f32 1"/>
                <a:gd name="f100" fmla="*/ f82 f33 1"/>
                <a:gd name="f101" fmla="*/ f83 f33 1"/>
                <a:gd name="f102" fmla="*/ f84 f32 1"/>
                <a:gd name="f103" fmla="*/ f85 f33 1"/>
                <a:gd name="f104" fmla="*/ f86 f32 1"/>
                <a:gd name="f105" fmla="*/ f87 f33 1"/>
                <a:gd name="f106" fmla="*/ f88 f32 1"/>
                <a:gd name="f107" fmla="*/ f8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4" y="f96"/>
                </a:cxn>
                <a:cxn ang="f57">
                  <a:pos x="f97" y="f98"/>
                </a:cxn>
                <a:cxn ang="f57">
                  <a:pos x="f99" y="f100"/>
                </a:cxn>
                <a:cxn ang="f57">
                  <a:pos x="f99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</a:cxnLst>
              <a:rect l="f90" t="f93" r="f91" b="f92"/>
              <a:pathLst>
                <a:path w="517457" h="656987">
                  <a:moveTo>
                    <a:pt x="f8" y="f5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11"/>
                    <a:pt x="f22" y="f23"/>
                    <a:pt x="f20" y="f24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9" name="Freeform: Shape 1392">
              <a:extLst>
                <a:ext uri="{FF2B5EF4-FFF2-40B4-BE49-F238E27FC236}">
                  <a16:creationId xmlns:a16="http://schemas.microsoft.com/office/drawing/2014/main" id="{D25727DF-0D62-2E77-0D99-9F436F19A1B5}"/>
                </a:ext>
              </a:extLst>
            </p:cNvPr>
            <p:cNvSpPr/>
            <p:nvPr/>
          </p:nvSpPr>
          <p:spPr>
            <a:xfrm>
              <a:off x="8903055" y="3521976"/>
              <a:ext cx="118076" cy="1581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074"/>
                <a:gd name="f7" fmla="val 158186"/>
                <a:gd name="f8" fmla="val 158187"/>
                <a:gd name="f9" fmla="val 152065"/>
                <a:gd name="f10" fmla="val 2124"/>
                <a:gd name="f11" fmla="val 875"/>
                <a:gd name="f12" fmla="val 1250"/>
                <a:gd name="f13" fmla="val 375"/>
                <a:gd name="f14" fmla="val 2249"/>
                <a:gd name="f15" fmla="+- 0 0 -90"/>
                <a:gd name="f16" fmla="*/ f3 1 118074"/>
                <a:gd name="f17" fmla="*/ f4 1 15818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18074"/>
                <a:gd name="f26" fmla="*/ f22 1 158186"/>
                <a:gd name="f27" fmla="*/ 118074 f23 1"/>
                <a:gd name="f28" fmla="*/ 158187 f22 1"/>
                <a:gd name="f29" fmla="*/ 152065 f22 1"/>
                <a:gd name="f30" fmla="*/ 2124 f23 1"/>
                <a:gd name="f31" fmla="*/ 0 f22 1"/>
                <a:gd name="f32" fmla="*/ 1250 f23 1"/>
                <a:gd name="f33" fmla="*/ 1250 f22 1"/>
                <a:gd name="f34" fmla="*/ 0 f23 1"/>
                <a:gd name="f35" fmla="*/ 2249 f22 1"/>
                <a:gd name="f36" fmla="+- f24 0 f1"/>
                <a:gd name="f37" fmla="*/ f27 1 118074"/>
                <a:gd name="f38" fmla="*/ f28 1 158186"/>
                <a:gd name="f39" fmla="*/ f29 1 158186"/>
                <a:gd name="f40" fmla="*/ f30 1 118074"/>
                <a:gd name="f41" fmla="*/ f31 1 158186"/>
                <a:gd name="f42" fmla="*/ f32 1 118074"/>
                <a:gd name="f43" fmla="*/ f33 1 158186"/>
                <a:gd name="f44" fmla="*/ f34 1 118074"/>
                <a:gd name="f45" fmla="*/ f35 1 158186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6"/>
                <a:gd name="f53" fmla="*/ f40 1 f25"/>
                <a:gd name="f54" fmla="*/ f41 1 f26"/>
                <a:gd name="f55" fmla="*/ f42 1 f25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7 1"/>
                <a:gd name="f66" fmla="*/ f53 f16 1"/>
                <a:gd name="f67" fmla="*/ f54 f17 1"/>
                <a:gd name="f68" fmla="*/ f55 f16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3" y="f65"/>
                </a:cxn>
                <a:cxn ang="f36">
                  <a:pos x="f66" y="f67"/>
                </a:cxn>
                <a:cxn ang="f36">
                  <a:pos x="f68" y="f69"/>
                </a:cxn>
                <a:cxn ang="f36">
                  <a:pos x="f68" y="f69"/>
                </a:cxn>
                <a:cxn ang="f36">
                  <a:pos x="f70" y="f71"/>
                </a:cxn>
                <a:cxn ang="f36">
                  <a:pos x="f70" y="f71"/>
                </a:cxn>
              </a:cxnLst>
              <a:rect l="f59" t="f62" r="f60" b="f61"/>
              <a:pathLst>
                <a:path w="118074" h="158186">
                  <a:moveTo>
                    <a:pt x="f6" y="f8"/>
                  </a:moveTo>
                  <a:lnTo>
                    <a:pt x="f6" y="f9"/>
                  </a:lnTo>
                  <a:lnTo>
                    <a:pt x="f10" y="f5"/>
                  </a:lnTo>
                  <a:cubicBezTo>
                    <a:pt x="f10" y="f5"/>
                    <a:pt x="f10" y="f11"/>
                    <a:pt x="f12" y="f12"/>
                  </a:cubicBezTo>
                  <a:lnTo>
                    <a:pt x="f12" y="f12"/>
                  </a:lnTo>
                  <a:cubicBezTo>
                    <a:pt x="f12" y="f12"/>
                    <a:pt x="f13" y="f12"/>
                    <a:pt x="f5" y="f14"/>
                  </a:cubicBez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0" name="Freeform: Shape 1393">
              <a:extLst>
                <a:ext uri="{FF2B5EF4-FFF2-40B4-BE49-F238E27FC236}">
                  <a16:creationId xmlns:a16="http://schemas.microsoft.com/office/drawing/2014/main" id="{3AE67D52-B401-F9ED-C3F3-2895C1D30C53}"/>
                </a:ext>
              </a:extLst>
            </p:cNvPr>
            <p:cNvSpPr/>
            <p:nvPr/>
          </p:nvSpPr>
          <p:spPr>
            <a:xfrm>
              <a:off x="8905058" y="3509732"/>
              <a:ext cx="996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9"/>
                <a:gd name="f7" fmla="val 1874"/>
                <a:gd name="f8" fmla="val 387"/>
                <a:gd name="f9" fmla="val 600"/>
                <a:gd name="f10" fmla="val 712"/>
                <a:gd name="f11" fmla="val 1224"/>
                <a:gd name="f12" fmla="val 1000"/>
                <a:gd name="f13" fmla="val 837"/>
                <a:gd name="f14" fmla="val 1174"/>
                <a:gd name="f15" fmla="val 487"/>
                <a:gd name="f16" fmla="val 525"/>
                <a:gd name="f17" fmla="+- 0 0 -90"/>
                <a:gd name="f18" fmla="*/ f3 1 999"/>
                <a:gd name="f19" fmla="*/ f4 1 187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999"/>
                <a:gd name="f28" fmla="*/ f24 1 1874"/>
                <a:gd name="f29" fmla="*/ 0 f25 1"/>
                <a:gd name="f30" fmla="*/ 0 f24 1"/>
                <a:gd name="f31" fmla="*/ 1000 f25 1"/>
                <a:gd name="f32" fmla="*/ 1874 f24 1"/>
                <a:gd name="f33" fmla="+- f26 0 f1"/>
                <a:gd name="f34" fmla="*/ f29 1 999"/>
                <a:gd name="f35" fmla="*/ f30 1 1874"/>
                <a:gd name="f36" fmla="*/ f31 1 999"/>
                <a:gd name="f37" fmla="*/ f32 1 1874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999" h="1874">
                  <a:moveTo>
                    <a:pt x="f5" y="f5"/>
                  </a:moveTo>
                  <a:cubicBezTo>
                    <a:pt x="f8" y="f9"/>
                    <a:pt x="f10" y="f11"/>
                    <a:pt x="f12" y="f7"/>
                  </a:cubicBezTo>
                  <a:lnTo>
                    <a:pt x="f12" y="f7"/>
                  </a:lnTo>
                  <a:cubicBezTo>
                    <a:pt x="f13" y="f14"/>
                    <a:pt x="f15" y="f16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1" name="Freeform: Shape 1394">
              <a:extLst>
                <a:ext uri="{FF2B5EF4-FFF2-40B4-BE49-F238E27FC236}">
                  <a16:creationId xmlns:a16="http://schemas.microsoft.com/office/drawing/2014/main" id="{99124CD2-74BD-3970-AD0E-5FE11D7B58B7}"/>
                </a:ext>
              </a:extLst>
            </p:cNvPr>
            <p:cNvSpPr/>
            <p:nvPr/>
          </p:nvSpPr>
          <p:spPr>
            <a:xfrm>
              <a:off x="8540413" y="3511478"/>
              <a:ext cx="362148" cy="192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2146"/>
                <a:gd name="f7" fmla="val 192255"/>
                <a:gd name="f8" fmla="val 11423"/>
                <a:gd name="f9" fmla="val 191674"/>
                <a:gd name="f10" fmla="val 12673"/>
                <a:gd name="f11" fmla="val 6675"/>
                <a:gd name="f12" fmla="val 183552"/>
                <a:gd name="f13" fmla="val 6126"/>
                <a:gd name="f14" fmla="val 182714"/>
                <a:gd name="f15" fmla="val 181640"/>
                <a:gd name="f16" fmla="val 180803"/>
                <a:gd name="f17" fmla="val 7113"/>
                <a:gd name="f18" fmla="val 180178"/>
                <a:gd name="f19" fmla="val 7975"/>
                <a:gd name="f20" fmla="val 180028"/>
                <a:gd name="f21" fmla="val 8587"/>
                <a:gd name="f22" fmla="val 180465"/>
                <a:gd name="f23" fmla="val 8724"/>
                <a:gd name="f24" fmla="val 180565"/>
                <a:gd name="f25" fmla="val 8837"/>
                <a:gd name="f26" fmla="val 180678"/>
                <a:gd name="f27" fmla="val 8924"/>
                <a:gd name="f28" fmla="val 15671"/>
                <a:gd name="f29" fmla="val 189799"/>
                <a:gd name="f30" fmla="val 17296"/>
                <a:gd name="f31" fmla="val 188925"/>
                <a:gd name="f32" fmla="val 360897"/>
                <a:gd name="f33" fmla="val 13994"/>
                <a:gd name="f34" fmla="val 361347"/>
                <a:gd name="f35" fmla="val 13694"/>
                <a:gd name="f36" fmla="val 361759"/>
                <a:gd name="f37" fmla="val 13370"/>
                <a:gd name="f38" fmla="val 362147"/>
                <a:gd name="f39" fmla="val 12995"/>
                <a:gd name="f40" fmla="val 358786"/>
                <a:gd name="f41" fmla="val 15756"/>
                <a:gd name="f42" fmla="val 353825"/>
                <a:gd name="f43" fmla="val 15281"/>
                <a:gd name="f44" fmla="val 351064"/>
                <a:gd name="f45" fmla="val 11920"/>
                <a:gd name="f46" fmla="val 350914"/>
                <a:gd name="f47" fmla="val 11745"/>
                <a:gd name="f48" fmla="val 350777"/>
                <a:gd name="f49" fmla="val 11558"/>
                <a:gd name="f50" fmla="val 350652"/>
                <a:gd name="f51" fmla="val 11371"/>
                <a:gd name="f52" fmla="val 342030"/>
                <a:gd name="f53" fmla="val 4676"/>
                <a:gd name="f54" fmla="val 171681"/>
                <a:gd name="f55" fmla="val 4114"/>
                <a:gd name="f56" fmla="val 172069"/>
                <a:gd name="f57" fmla="val 3614"/>
                <a:gd name="f58" fmla="val 172531"/>
                <a:gd name="f59" fmla="val 3177"/>
                <a:gd name="f60" fmla="val 173056"/>
                <a:gd name="f61" fmla="val 2677"/>
                <a:gd name="f62" fmla="val 173368"/>
                <a:gd name="f63" fmla="val 2240"/>
                <a:gd name="f64" fmla="val 173806"/>
                <a:gd name="f65" fmla="val 1927"/>
                <a:gd name="f66" fmla="val 174306"/>
                <a:gd name="f67" fmla="val 928"/>
                <a:gd name="f68" fmla="val 175930"/>
                <a:gd name="f69" fmla="val 628"/>
                <a:gd name="f70" fmla="val 176529"/>
                <a:gd name="f71" fmla="val 378"/>
                <a:gd name="f72" fmla="val 177154"/>
                <a:gd name="f73" fmla="val 178"/>
                <a:gd name="f74" fmla="val 177804"/>
                <a:gd name="f75" fmla="val 116"/>
                <a:gd name="f76" fmla="val 178429"/>
                <a:gd name="f77" fmla="val 179053"/>
                <a:gd name="f78" fmla="val 179678"/>
                <a:gd name="f79" fmla="val 53"/>
                <a:gd name="f80" fmla="val 180428"/>
                <a:gd name="f81" fmla="val 181178"/>
                <a:gd name="f82" fmla="val 181927"/>
                <a:gd name="f83" fmla="val -59"/>
                <a:gd name="f84" fmla="val 183164"/>
                <a:gd name="f85" fmla="val 184439"/>
                <a:gd name="f86" fmla="val 185676"/>
                <a:gd name="f87" fmla="val 1165"/>
                <a:gd name="f88" fmla="val 190187"/>
                <a:gd name="f89" fmla="val 5626"/>
                <a:gd name="f90" fmla="val 193048"/>
                <a:gd name="f91" fmla="val 10149"/>
                <a:gd name="f92" fmla="val 192061"/>
                <a:gd name="f93" fmla="val 10586"/>
                <a:gd name="f94" fmla="val 191961"/>
                <a:gd name="f95" fmla="val 11011"/>
                <a:gd name="f96" fmla="val 191836"/>
                <a:gd name="f97" fmla="+- 0 0 -90"/>
                <a:gd name="f98" fmla="*/ f3 1 362146"/>
                <a:gd name="f99" fmla="*/ f4 1 192255"/>
                <a:gd name="f100" fmla="val f5"/>
                <a:gd name="f101" fmla="val f6"/>
                <a:gd name="f102" fmla="val f7"/>
                <a:gd name="f103" fmla="*/ f97 f0 1"/>
                <a:gd name="f104" fmla="+- f102 0 f100"/>
                <a:gd name="f105" fmla="+- f101 0 f100"/>
                <a:gd name="f106" fmla="*/ f103 1 f2"/>
                <a:gd name="f107" fmla="*/ f105 1 362146"/>
                <a:gd name="f108" fmla="*/ f104 1 192255"/>
                <a:gd name="f109" fmla="*/ 11423 f105 1"/>
                <a:gd name="f110" fmla="*/ 191674 f104 1"/>
                <a:gd name="f111" fmla="*/ 12673 f105 1"/>
                <a:gd name="f112" fmla="*/ 6675 f105 1"/>
                <a:gd name="f113" fmla="*/ 183552 f104 1"/>
                <a:gd name="f114" fmla="*/ 180803 f104 1"/>
                <a:gd name="f115" fmla="*/ 8587 f105 1"/>
                <a:gd name="f116" fmla="*/ 180465 f104 1"/>
                <a:gd name="f117" fmla="*/ 8924 f105 1"/>
                <a:gd name="f118" fmla="*/ 15671 f105 1"/>
                <a:gd name="f119" fmla="*/ 189799 f104 1"/>
                <a:gd name="f120" fmla="*/ 17296 f105 1"/>
                <a:gd name="f121" fmla="*/ 188925 f104 1"/>
                <a:gd name="f122" fmla="*/ 360897 f105 1"/>
                <a:gd name="f123" fmla="*/ 13994 f104 1"/>
                <a:gd name="f124" fmla="*/ 362147 f105 1"/>
                <a:gd name="f125" fmla="*/ 12995 f104 1"/>
                <a:gd name="f126" fmla="*/ 351064 f105 1"/>
                <a:gd name="f127" fmla="*/ 11920 f104 1"/>
                <a:gd name="f128" fmla="*/ 350652 f105 1"/>
                <a:gd name="f129" fmla="*/ 11371 f104 1"/>
                <a:gd name="f130" fmla="*/ 342030 f105 1"/>
                <a:gd name="f131" fmla="*/ 0 f104 1"/>
                <a:gd name="f132" fmla="*/ 4676 f105 1"/>
                <a:gd name="f133" fmla="*/ 171681 f104 1"/>
                <a:gd name="f134" fmla="*/ 3177 f105 1"/>
                <a:gd name="f135" fmla="*/ 173056 f104 1"/>
                <a:gd name="f136" fmla="*/ 1927 f105 1"/>
                <a:gd name="f137" fmla="*/ 174306 f104 1"/>
                <a:gd name="f138" fmla="*/ 928 f105 1"/>
                <a:gd name="f139" fmla="*/ 175930 f104 1"/>
                <a:gd name="f140" fmla="*/ 178 f105 1"/>
                <a:gd name="f141" fmla="*/ 177804 f104 1"/>
                <a:gd name="f142" fmla="*/ 179678 f104 1"/>
                <a:gd name="f143" fmla="*/ 181927 f104 1"/>
                <a:gd name="f144" fmla="*/ 185676 f104 1"/>
                <a:gd name="f145" fmla="*/ 10149 f105 1"/>
                <a:gd name="f146" fmla="*/ 192061 f104 1"/>
                <a:gd name="f147" fmla="+- f106 0 f1"/>
                <a:gd name="f148" fmla="*/ f109 1 362146"/>
                <a:gd name="f149" fmla="*/ f110 1 192255"/>
                <a:gd name="f150" fmla="*/ f111 1 362146"/>
                <a:gd name="f151" fmla="*/ f112 1 362146"/>
                <a:gd name="f152" fmla="*/ f113 1 192255"/>
                <a:gd name="f153" fmla="*/ f114 1 192255"/>
                <a:gd name="f154" fmla="*/ f115 1 362146"/>
                <a:gd name="f155" fmla="*/ f116 1 192255"/>
                <a:gd name="f156" fmla="*/ f117 1 362146"/>
                <a:gd name="f157" fmla="*/ f118 1 362146"/>
                <a:gd name="f158" fmla="*/ f119 1 192255"/>
                <a:gd name="f159" fmla="*/ f120 1 362146"/>
                <a:gd name="f160" fmla="*/ f121 1 192255"/>
                <a:gd name="f161" fmla="*/ f122 1 362146"/>
                <a:gd name="f162" fmla="*/ f123 1 192255"/>
                <a:gd name="f163" fmla="*/ f124 1 362146"/>
                <a:gd name="f164" fmla="*/ f125 1 192255"/>
                <a:gd name="f165" fmla="*/ f126 1 362146"/>
                <a:gd name="f166" fmla="*/ f127 1 192255"/>
                <a:gd name="f167" fmla="*/ f128 1 362146"/>
                <a:gd name="f168" fmla="*/ f129 1 192255"/>
                <a:gd name="f169" fmla="*/ f130 1 362146"/>
                <a:gd name="f170" fmla="*/ f131 1 192255"/>
                <a:gd name="f171" fmla="*/ f132 1 362146"/>
                <a:gd name="f172" fmla="*/ f133 1 192255"/>
                <a:gd name="f173" fmla="*/ f134 1 362146"/>
                <a:gd name="f174" fmla="*/ f135 1 192255"/>
                <a:gd name="f175" fmla="*/ f136 1 362146"/>
                <a:gd name="f176" fmla="*/ f137 1 192255"/>
                <a:gd name="f177" fmla="*/ f138 1 362146"/>
                <a:gd name="f178" fmla="*/ f139 1 192255"/>
                <a:gd name="f179" fmla="*/ f140 1 362146"/>
                <a:gd name="f180" fmla="*/ f141 1 192255"/>
                <a:gd name="f181" fmla="*/ f142 1 192255"/>
                <a:gd name="f182" fmla="*/ f143 1 192255"/>
                <a:gd name="f183" fmla="*/ f144 1 192255"/>
                <a:gd name="f184" fmla="*/ f145 1 362146"/>
                <a:gd name="f185" fmla="*/ f146 1 192255"/>
                <a:gd name="f186" fmla="*/ f100 1 f107"/>
                <a:gd name="f187" fmla="*/ f101 1 f107"/>
                <a:gd name="f188" fmla="*/ f100 1 f108"/>
                <a:gd name="f189" fmla="*/ f102 1 f108"/>
                <a:gd name="f190" fmla="*/ f148 1 f107"/>
                <a:gd name="f191" fmla="*/ f149 1 f108"/>
                <a:gd name="f192" fmla="*/ f150 1 f107"/>
                <a:gd name="f193" fmla="*/ f151 1 f107"/>
                <a:gd name="f194" fmla="*/ f152 1 f108"/>
                <a:gd name="f195" fmla="*/ f153 1 f108"/>
                <a:gd name="f196" fmla="*/ f154 1 f107"/>
                <a:gd name="f197" fmla="*/ f155 1 f108"/>
                <a:gd name="f198" fmla="*/ f156 1 f107"/>
                <a:gd name="f199" fmla="*/ f157 1 f107"/>
                <a:gd name="f200" fmla="*/ f158 1 f108"/>
                <a:gd name="f201" fmla="*/ f159 1 f107"/>
                <a:gd name="f202" fmla="*/ f160 1 f108"/>
                <a:gd name="f203" fmla="*/ f161 1 f107"/>
                <a:gd name="f204" fmla="*/ f162 1 f108"/>
                <a:gd name="f205" fmla="*/ f163 1 f107"/>
                <a:gd name="f206" fmla="*/ f164 1 f108"/>
                <a:gd name="f207" fmla="*/ f165 1 f107"/>
                <a:gd name="f208" fmla="*/ f166 1 f108"/>
                <a:gd name="f209" fmla="*/ f167 1 f107"/>
                <a:gd name="f210" fmla="*/ f168 1 f108"/>
                <a:gd name="f211" fmla="*/ f169 1 f107"/>
                <a:gd name="f212" fmla="*/ f170 1 f108"/>
                <a:gd name="f213" fmla="*/ f171 1 f107"/>
                <a:gd name="f214" fmla="*/ f172 1 f108"/>
                <a:gd name="f215" fmla="*/ f173 1 f107"/>
                <a:gd name="f216" fmla="*/ f174 1 f108"/>
                <a:gd name="f217" fmla="*/ f175 1 f107"/>
                <a:gd name="f218" fmla="*/ f176 1 f108"/>
                <a:gd name="f219" fmla="*/ f177 1 f107"/>
                <a:gd name="f220" fmla="*/ f178 1 f108"/>
                <a:gd name="f221" fmla="*/ f179 1 f107"/>
                <a:gd name="f222" fmla="*/ f180 1 f108"/>
                <a:gd name="f223" fmla="*/ f181 1 f108"/>
                <a:gd name="f224" fmla="*/ f182 1 f108"/>
                <a:gd name="f225" fmla="*/ f183 1 f108"/>
                <a:gd name="f226" fmla="*/ f184 1 f107"/>
                <a:gd name="f227" fmla="*/ f185 1 f108"/>
                <a:gd name="f228" fmla="*/ f186 f98 1"/>
                <a:gd name="f229" fmla="*/ f187 f98 1"/>
                <a:gd name="f230" fmla="*/ f189 f99 1"/>
                <a:gd name="f231" fmla="*/ f188 f99 1"/>
                <a:gd name="f232" fmla="*/ f190 f98 1"/>
                <a:gd name="f233" fmla="*/ f191 f99 1"/>
                <a:gd name="f234" fmla="*/ f192 f98 1"/>
                <a:gd name="f235" fmla="*/ f193 f98 1"/>
                <a:gd name="f236" fmla="*/ f194 f99 1"/>
                <a:gd name="f237" fmla="*/ f195 f99 1"/>
                <a:gd name="f238" fmla="*/ f196 f98 1"/>
                <a:gd name="f239" fmla="*/ f197 f99 1"/>
                <a:gd name="f240" fmla="*/ f198 f98 1"/>
                <a:gd name="f241" fmla="*/ f199 f98 1"/>
                <a:gd name="f242" fmla="*/ f200 f99 1"/>
                <a:gd name="f243" fmla="*/ f201 f98 1"/>
                <a:gd name="f244" fmla="*/ f202 f99 1"/>
                <a:gd name="f245" fmla="*/ f203 f98 1"/>
                <a:gd name="f246" fmla="*/ f204 f99 1"/>
                <a:gd name="f247" fmla="*/ f205 f98 1"/>
                <a:gd name="f248" fmla="*/ f206 f99 1"/>
                <a:gd name="f249" fmla="*/ f207 f98 1"/>
                <a:gd name="f250" fmla="*/ f208 f99 1"/>
                <a:gd name="f251" fmla="*/ f209 f98 1"/>
                <a:gd name="f252" fmla="*/ f210 f99 1"/>
                <a:gd name="f253" fmla="*/ f211 f98 1"/>
                <a:gd name="f254" fmla="*/ f212 f99 1"/>
                <a:gd name="f255" fmla="*/ f213 f98 1"/>
                <a:gd name="f256" fmla="*/ f214 f99 1"/>
                <a:gd name="f257" fmla="*/ f215 f98 1"/>
                <a:gd name="f258" fmla="*/ f216 f99 1"/>
                <a:gd name="f259" fmla="*/ f217 f98 1"/>
                <a:gd name="f260" fmla="*/ f218 f99 1"/>
                <a:gd name="f261" fmla="*/ f219 f98 1"/>
                <a:gd name="f262" fmla="*/ f220 f99 1"/>
                <a:gd name="f263" fmla="*/ f221 f98 1"/>
                <a:gd name="f264" fmla="*/ f222 f99 1"/>
                <a:gd name="f265" fmla="*/ f223 f99 1"/>
                <a:gd name="f266" fmla="*/ f224 f99 1"/>
                <a:gd name="f267" fmla="*/ f225 f99 1"/>
                <a:gd name="f268" fmla="*/ f226 f98 1"/>
                <a:gd name="f269" fmla="*/ f227 f9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47">
                  <a:pos x="f232" y="f233"/>
                </a:cxn>
                <a:cxn ang="f147">
                  <a:pos x="f234" y="f233"/>
                </a:cxn>
                <a:cxn ang="f147">
                  <a:pos x="f235" y="f236"/>
                </a:cxn>
                <a:cxn ang="f147">
                  <a:pos x="f235" y="f237"/>
                </a:cxn>
                <a:cxn ang="f147">
                  <a:pos x="f238" y="f239"/>
                </a:cxn>
                <a:cxn ang="f147">
                  <a:pos x="f240" y="f237"/>
                </a:cxn>
                <a:cxn ang="f147">
                  <a:pos x="f241" y="f242"/>
                </a:cxn>
                <a:cxn ang="f147">
                  <a:pos x="f243" y="f244"/>
                </a:cxn>
                <a:cxn ang="f147">
                  <a:pos x="f245" y="f246"/>
                </a:cxn>
                <a:cxn ang="f147">
                  <a:pos x="f247" y="f248"/>
                </a:cxn>
                <a:cxn ang="f147">
                  <a:pos x="f247" y="f248"/>
                </a:cxn>
                <a:cxn ang="f147">
                  <a:pos x="f249" y="f250"/>
                </a:cxn>
                <a:cxn ang="f147">
                  <a:pos x="f251" y="f252"/>
                </a:cxn>
                <a:cxn ang="f147">
                  <a:pos x="f253" y="f254"/>
                </a:cxn>
                <a:cxn ang="f147">
                  <a:pos x="f255" y="f256"/>
                </a:cxn>
                <a:cxn ang="f147">
                  <a:pos x="f255" y="f256"/>
                </a:cxn>
                <a:cxn ang="f147">
                  <a:pos x="f257" y="f258"/>
                </a:cxn>
                <a:cxn ang="f147">
                  <a:pos x="f259" y="f260"/>
                </a:cxn>
                <a:cxn ang="f147">
                  <a:pos x="f261" y="f262"/>
                </a:cxn>
                <a:cxn ang="f147">
                  <a:pos x="f263" y="f264"/>
                </a:cxn>
                <a:cxn ang="f147">
                  <a:pos x="f263" y="f265"/>
                </a:cxn>
                <a:cxn ang="f147">
                  <a:pos x="f263" y="f266"/>
                </a:cxn>
                <a:cxn ang="f147">
                  <a:pos x="f263" y="f267"/>
                </a:cxn>
                <a:cxn ang="f147">
                  <a:pos x="f268" y="f269"/>
                </a:cxn>
                <a:cxn ang="f147">
                  <a:pos x="f232" y="f233"/>
                </a:cxn>
              </a:cxnLst>
              <a:rect l="f228" t="f231" r="f229" b="f230"/>
              <a:pathLst>
                <a:path w="362146" h="192255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16"/>
                  </a:cubicBez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2" y="f5"/>
                  </a:lnTo>
                  <a:lnTo>
                    <a:pt x="f53" y="f54"/>
                  </a:lnTo>
                  <a:lnTo>
                    <a:pt x="f53" y="f54"/>
                  </a:ln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66"/>
                  </a:cubicBezTo>
                  <a:lnTo>
                    <a:pt x="f67" y="f68"/>
                  </a:lnTo>
                  <a:cubicBezTo>
                    <a:pt x="f69" y="f70"/>
                    <a:pt x="f71" y="f72"/>
                    <a:pt x="f73" y="f74"/>
                  </a:cubicBezTo>
                  <a:cubicBezTo>
                    <a:pt x="f75" y="f76"/>
                    <a:pt x="f75" y="f77"/>
                    <a:pt x="f73" y="f78"/>
                  </a:cubicBezTo>
                  <a:cubicBezTo>
                    <a:pt x="f79" y="f80"/>
                    <a:pt x="f79" y="f81"/>
                    <a:pt x="f73" y="f82"/>
                  </a:cubicBezTo>
                  <a:cubicBezTo>
                    <a:pt x="f83" y="f84"/>
                    <a:pt x="f83" y="f85"/>
                    <a:pt x="f73" y="f86"/>
                  </a:cubicBezTo>
                  <a:cubicBezTo>
                    <a:pt x="f87" y="f88"/>
                    <a:pt x="f89" y="f90"/>
                    <a:pt x="f91" y="f92"/>
                  </a:cubicBezTo>
                  <a:cubicBezTo>
                    <a:pt x="f93" y="f94"/>
                    <a:pt x="f95" y="f9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2" name="Freeform: Shape 1395">
              <a:extLst>
                <a:ext uri="{FF2B5EF4-FFF2-40B4-BE49-F238E27FC236}">
                  <a16:creationId xmlns:a16="http://schemas.microsoft.com/office/drawing/2014/main" id="{9B304198-BDF8-CA6B-BB4C-96DC11D68C94}"/>
                </a:ext>
              </a:extLst>
            </p:cNvPr>
            <p:cNvSpPr/>
            <p:nvPr/>
          </p:nvSpPr>
          <p:spPr>
            <a:xfrm>
              <a:off x="8903933" y="3521226"/>
              <a:ext cx="1252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1999"/>
                <a:gd name="f8" fmla="val 1250"/>
                <a:gd name="f9" fmla="val 875"/>
                <a:gd name="f10" fmla="val 700"/>
                <a:gd name="f11" fmla="val 463"/>
                <a:gd name="f12" fmla="val 1362"/>
                <a:gd name="f13" fmla="val 1125"/>
                <a:gd name="f14" fmla="val 750"/>
                <a:gd name="f15" fmla="+- 0 0 -90"/>
                <a:gd name="f16" fmla="*/ f3 1 1249"/>
                <a:gd name="f17" fmla="*/ f4 1 199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249"/>
                <a:gd name="f26" fmla="*/ f22 1 1999"/>
                <a:gd name="f27" fmla="*/ 1250 f23 1"/>
                <a:gd name="f28" fmla="*/ 0 f22 1"/>
                <a:gd name="f29" fmla="*/ 0 f23 1"/>
                <a:gd name="f30" fmla="*/ 1999 f22 1"/>
                <a:gd name="f31" fmla="*/ 875 f23 1"/>
                <a:gd name="f32" fmla="*/ 750 f22 1"/>
                <a:gd name="f33" fmla="+- f24 0 f1"/>
                <a:gd name="f34" fmla="*/ f27 1 1249"/>
                <a:gd name="f35" fmla="*/ f28 1 1999"/>
                <a:gd name="f36" fmla="*/ f29 1 1249"/>
                <a:gd name="f37" fmla="*/ f30 1 1999"/>
                <a:gd name="f38" fmla="*/ f31 1 1249"/>
                <a:gd name="f39" fmla="*/ f32 1 199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8" y="f59"/>
                </a:cxn>
              </a:cxnLst>
              <a:rect l="f50" t="f53" r="f51" b="f52"/>
              <a:pathLst>
                <a:path w="1249" h="1999">
                  <a:moveTo>
                    <a:pt x="f8" y="f5"/>
                  </a:moveTo>
                  <a:cubicBezTo>
                    <a:pt x="f9" y="f10"/>
                    <a:pt x="f11" y="f12"/>
                    <a:pt x="f5" y="f7"/>
                  </a:cubicBezTo>
                  <a:cubicBezTo>
                    <a:pt x="f5" y="f7"/>
                    <a:pt x="f5" y="f13"/>
                    <a:pt x="f9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3" name="Freeform: Shape 1396">
              <a:extLst>
                <a:ext uri="{FF2B5EF4-FFF2-40B4-BE49-F238E27FC236}">
                  <a16:creationId xmlns:a16="http://schemas.microsoft.com/office/drawing/2014/main" id="{63E7C18B-3EF4-7109-A063-A9DC106C554D}"/>
                </a:ext>
              </a:extLst>
            </p:cNvPr>
            <p:cNvSpPr/>
            <p:nvPr/>
          </p:nvSpPr>
          <p:spPr>
            <a:xfrm>
              <a:off x="8546549" y="3691323"/>
              <a:ext cx="167591" cy="226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590"/>
                <a:gd name="f7" fmla="val 226122"/>
                <a:gd name="f8" fmla="val 11408"/>
                <a:gd name="f9" fmla="val 12333"/>
                <a:gd name="f10" fmla="val 9409"/>
                <a:gd name="f11" fmla="val 9584"/>
                <a:gd name="f12" fmla="val 2661"/>
                <a:gd name="f13" fmla="val 588"/>
                <a:gd name="f14" fmla="val 2224"/>
                <a:gd name="f15" fmla="val -37"/>
                <a:gd name="f16" fmla="val 1362"/>
                <a:gd name="f17" fmla="val -187"/>
                <a:gd name="f18" fmla="val 750"/>
                <a:gd name="f19" fmla="val 250"/>
                <a:gd name="f20" fmla="val 612"/>
                <a:gd name="f21" fmla="val 350"/>
                <a:gd name="f22" fmla="val 500"/>
                <a:gd name="f23" fmla="val 463"/>
                <a:gd name="f24" fmla="val 412"/>
                <a:gd name="f25" fmla="val -137"/>
                <a:gd name="f26" fmla="val 1425"/>
                <a:gd name="f27" fmla="val 2499"/>
                <a:gd name="f28" fmla="val 3337"/>
                <a:gd name="f29" fmla="val 6410"/>
                <a:gd name="f30" fmla="val 11459"/>
                <a:gd name="f31" fmla="val 12032"/>
                <a:gd name="f32" fmla="val 19080"/>
                <a:gd name="f33" fmla="val 164466"/>
                <a:gd name="f34" fmla="val 226123"/>
                <a:gd name="f35" fmla="val 224498"/>
                <a:gd name="f36" fmla="+- 0 0 -90"/>
                <a:gd name="f37" fmla="*/ f3 1 167590"/>
                <a:gd name="f38" fmla="*/ f4 1 226122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67590"/>
                <a:gd name="f47" fmla="*/ f43 1 226122"/>
                <a:gd name="f48" fmla="*/ 11408 f44 1"/>
                <a:gd name="f49" fmla="*/ 12333 f43 1"/>
                <a:gd name="f50" fmla="*/ 9409 f44 1"/>
                <a:gd name="f51" fmla="*/ 9584 f43 1"/>
                <a:gd name="f52" fmla="*/ 2661 f44 1"/>
                <a:gd name="f53" fmla="*/ 588 f43 1"/>
                <a:gd name="f54" fmla="*/ 750 f44 1"/>
                <a:gd name="f55" fmla="*/ 250 f43 1"/>
                <a:gd name="f56" fmla="*/ 412 f44 1"/>
                <a:gd name="f57" fmla="*/ 3337 f43 1"/>
                <a:gd name="f58" fmla="*/ 6410 f44 1"/>
                <a:gd name="f59" fmla="*/ 11459 f43 1"/>
                <a:gd name="f60" fmla="*/ 12032 f44 1"/>
                <a:gd name="f61" fmla="*/ 19080 f43 1"/>
                <a:gd name="f62" fmla="*/ 164466 f44 1"/>
                <a:gd name="f63" fmla="*/ 226123 f43 1"/>
                <a:gd name="f64" fmla="*/ 167590 f44 1"/>
                <a:gd name="f65" fmla="*/ 224498 f43 1"/>
                <a:gd name="f66" fmla="+- f45 0 f1"/>
                <a:gd name="f67" fmla="*/ f48 1 167590"/>
                <a:gd name="f68" fmla="*/ f49 1 226122"/>
                <a:gd name="f69" fmla="*/ f50 1 167590"/>
                <a:gd name="f70" fmla="*/ f51 1 226122"/>
                <a:gd name="f71" fmla="*/ f52 1 167590"/>
                <a:gd name="f72" fmla="*/ f53 1 226122"/>
                <a:gd name="f73" fmla="*/ f54 1 167590"/>
                <a:gd name="f74" fmla="*/ f55 1 226122"/>
                <a:gd name="f75" fmla="*/ f56 1 167590"/>
                <a:gd name="f76" fmla="*/ f57 1 226122"/>
                <a:gd name="f77" fmla="*/ f58 1 167590"/>
                <a:gd name="f78" fmla="*/ f59 1 226122"/>
                <a:gd name="f79" fmla="*/ f60 1 167590"/>
                <a:gd name="f80" fmla="*/ f61 1 226122"/>
                <a:gd name="f81" fmla="*/ f62 1 167590"/>
                <a:gd name="f82" fmla="*/ f63 1 226122"/>
                <a:gd name="f83" fmla="*/ f64 1 167590"/>
                <a:gd name="f84" fmla="*/ f65 1 226122"/>
                <a:gd name="f85" fmla="*/ f39 1 f46"/>
                <a:gd name="f86" fmla="*/ f40 1 f46"/>
                <a:gd name="f87" fmla="*/ f39 1 f47"/>
                <a:gd name="f88" fmla="*/ f41 1 f47"/>
                <a:gd name="f89" fmla="*/ f67 1 f46"/>
                <a:gd name="f90" fmla="*/ f68 1 f47"/>
                <a:gd name="f91" fmla="*/ f69 1 f46"/>
                <a:gd name="f92" fmla="*/ f70 1 f47"/>
                <a:gd name="f93" fmla="*/ f71 1 f46"/>
                <a:gd name="f94" fmla="*/ f72 1 f47"/>
                <a:gd name="f95" fmla="*/ f73 1 f46"/>
                <a:gd name="f96" fmla="*/ f74 1 f47"/>
                <a:gd name="f97" fmla="*/ f75 1 f46"/>
                <a:gd name="f98" fmla="*/ f76 1 f47"/>
                <a:gd name="f99" fmla="*/ f77 1 f46"/>
                <a:gd name="f100" fmla="*/ f78 1 f47"/>
                <a:gd name="f101" fmla="*/ f79 1 f46"/>
                <a:gd name="f102" fmla="*/ f80 1 f47"/>
                <a:gd name="f103" fmla="*/ f81 1 f46"/>
                <a:gd name="f104" fmla="*/ f82 1 f47"/>
                <a:gd name="f105" fmla="*/ f83 1 f46"/>
                <a:gd name="f106" fmla="*/ f84 1 f47"/>
                <a:gd name="f107" fmla="*/ f85 f37 1"/>
                <a:gd name="f108" fmla="*/ f86 f37 1"/>
                <a:gd name="f109" fmla="*/ f88 f38 1"/>
                <a:gd name="f110" fmla="*/ f87 f38 1"/>
                <a:gd name="f111" fmla="*/ f89 f37 1"/>
                <a:gd name="f112" fmla="*/ f90 f38 1"/>
                <a:gd name="f113" fmla="*/ f91 f37 1"/>
                <a:gd name="f114" fmla="*/ f92 f38 1"/>
                <a:gd name="f115" fmla="*/ f93 f37 1"/>
                <a:gd name="f116" fmla="*/ f94 f38 1"/>
                <a:gd name="f117" fmla="*/ f95 f37 1"/>
                <a:gd name="f118" fmla="*/ f96 f38 1"/>
                <a:gd name="f119" fmla="*/ f97 f37 1"/>
                <a:gd name="f120" fmla="*/ f98 f38 1"/>
                <a:gd name="f121" fmla="*/ f99 f37 1"/>
                <a:gd name="f122" fmla="*/ f100 f38 1"/>
                <a:gd name="f123" fmla="*/ f101 f37 1"/>
                <a:gd name="f124" fmla="*/ f102 f38 1"/>
                <a:gd name="f125" fmla="*/ f103 f37 1"/>
                <a:gd name="f126" fmla="*/ f104 f38 1"/>
                <a:gd name="f127" fmla="*/ f105 f37 1"/>
                <a:gd name="f128" fmla="*/ f106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16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5" y="f126"/>
                </a:cxn>
                <a:cxn ang="f66">
                  <a:pos x="f127" y="f128"/>
                </a:cxn>
              </a:cxnLst>
              <a:rect l="f107" t="f110" r="f108" b="f109"/>
              <a:pathLst>
                <a:path w="167590" h="22612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13"/>
                  </a:cubicBezTo>
                  <a:cubicBezTo>
                    <a:pt x="f25" y="f26"/>
                    <a:pt x="f25" y="f27"/>
                    <a:pt x="f24" y="f28"/>
                  </a:cubicBez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6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4" name="Freeform: Shape 1397">
              <a:extLst>
                <a:ext uri="{FF2B5EF4-FFF2-40B4-BE49-F238E27FC236}">
                  <a16:creationId xmlns:a16="http://schemas.microsoft.com/office/drawing/2014/main" id="{D56BEFB0-AD8A-040B-B63A-ECB3235769EE}"/>
                </a:ext>
              </a:extLst>
            </p:cNvPr>
            <p:cNvSpPr/>
            <p:nvPr/>
          </p:nvSpPr>
          <p:spPr>
            <a:xfrm>
              <a:off x="8665851" y="2833506"/>
              <a:ext cx="478359" cy="2535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8355"/>
                <a:gd name="f7" fmla="val 253534"/>
                <a:gd name="f8" fmla="val 10933"/>
                <a:gd name="f9" fmla="val 253149"/>
                <a:gd name="f10" fmla="val 12557"/>
                <a:gd name="f11" fmla="val 252400"/>
                <a:gd name="f12" fmla="val 6435"/>
                <a:gd name="f13" fmla="val 244403"/>
                <a:gd name="f14" fmla="val 5810"/>
                <a:gd name="f15" fmla="val 243591"/>
                <a:gd name="f16" fmla="val 242466"/>
                <a:gd name="f17" fmla="val 241654"/>
                <a:gd name="f18" fmla="val 6947"/>
                <a:gd name="f19" fmla="val 241004"/>
                <a:gd name="f20" fmla="val 7884"/>
                <a:gd name="f21" fmla="val 240879"/>
                <a:gd name="f22" fmla="val 8534"/>
                <a:gd name="f23" fmla="val 241379"/>
                <a:gd name="f24" fmla="val 8634"/>
                <a:gd name="f25" fmla="val 241466"/>
                <a:gd name="f26" fmla="val 8734"/>
                <a:gd name="f27" fmla="val 241554"/>
                <a:gd name="f28" fmla="val 8809"/>
                <a:gd name="f29" fmla="val 15681"/>
                <a:gd name="f30" fmla="val 250650"/>
                <a:gd name="f31" fmla="val 17055"/>
                <a:gd name="f32" fmla="val 250025"/>
                <a:gd name="f33" fmla="val 478356"/>
                <a:gd name="f34" fmla="val 22741"/>
                <a:gd name="f35" fmla="val 477606"/>
                <a:gd name="f36" fmla="val 7747"/>
                <a:gd name="f37" fmla="val 4811"/>
                <a:gd name="f38" fmla="val 232907"/>
                <a:gd name="f39" fmla="val 4186"/>
                <a:gd name="f40" fmla="val 233207"/>
                <a:gd name="f41" fmla="val 3636"/>
                <a:gd name="f42" fmla="val 233632"/>
                <a:gd name="f43" fmla="val 3186"/>
                <a:gd name="f44" fmla="val 234157"/>
                <a:gd name="f45" fmla="val 1937"/>
                <a:gd name="f46" fmla="val 235281"/>
                <a:gd name="f47" fmla="val 1599"/>
                <a:gd name="f48" fmla="val 235843"/>
                <a:gd name="f49" fmla="val 1299"/>
                <a:gd name="f50" fmla="val 236418"/>
                <a:gd name="f51" fmla="val 1062"/>
                <a:gd name="f52" fmla="val 237031"/>
                <a:gd name="f53" fmla="val 188"/>
                <a:gd name="f54" fmla="val 238780"/>
                <a:gd name="f55" fmla="val 125"/>
                <a:gd name="f56" fmla="val 239442"/>
                <a:gd name="f57" fmla="val 240117"/>
                <a:gd name="f58" fmla="val 240779"/>
                <a:gd name="f59" fmla="val 241529"/>
                <a:gd name="f60" fmla="val 242279"/>
                <a:gd name="f61" fmla="val 243028"/>
                <a:gd name="f62" fmla="val -63"/>
                <a:gd name="f63" fmla="val 244228"/>
                <a:gd name="f64" fmla="val 245452"/>
                <a:gd name="f65" fmla="val 246652"/>
                <a:gd name="f66" fmla="val 1012"/>
                <a:gd name="f67" fmla="val 251200"/>
                <a:gd name="f68" fmla="val 5360"/>
                <a:gd name="f69" fmla="val 254224"/>
                <a:gd name="f70" fmla="val 9921"/>
                <a:gd name="f71" fmla="val 253399"/>
                <a:gd name="f72" fmla="val 10258"/>
                <a:gd name="f73" fmla="val 253337"/>
                <a:gd name="f74" fmla="val 10595"/>
                <a:gd name="f75" fmla="val 253249"/>
                <a:gd name="f76" fmla="+- 0 0 -90"/>
                <a:gd name="f77" fmla="*/ f3 1 478355"/>
                <a:gd name="f78" fmla="*/ f4 1 253534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478355"/>
                <a:gd name="f87" fmla="*/ f83 1 253534"/>
                <a:gd name="f88" fmla="*/ 10933 f84 1"/>
                <a:gd name="f89" fmla="*/ 253149 f83 1"/>
                <a:gd name="f90" fmla="*/ 12557 f84 1"/>
                <a:gd name="f91" fmla="*/ 252400 f83 1"/>
                <a:gd name="f92" fmla="*/ 6435 f84 1"/>
                <a:gd name="f93" fmla="*/ 244403 f83 1"/>
                <a:gd name="f94" fmla="*/ 241654 f83 1"/>
                <a:gd name="f95" fmla="*/ 8534 f84 1"/>
                <a:gd name="f96" fmla="*/ 241379 f83 1"/>
                <a:gd name="f97" fmla="*/ 8809 f84 1"/>
                <a:gd name="f98" fmla="*/ 15681 f84 1"/>
                <a:gd name="f99" fmla="*/ 250650 f83 1"/>
                <a:gd name="f100" fmla="*/ 17055 f84 1"/>
                <a:gd name="f101" fmla="*/ 250025 f83 1"/>
                <a:gd name="f102" fmla="*/ 478356 f84 1"/>
                <a:gd name="f103" fmla="*/ 22741 f83 1"/>
                <a:gd name="f104" fmla="*/ 477606 f84 1"/>
                <a:gd name="f105" fmla="*/ 7747 f83 1"/>
                <a:gd name="f106" fmla="*/ 0 f83 1"/>
                <a:gd name="f107" fmla="*/ 4811 f84 1"/>
                <a:gd name="f108" fmla="*/ 232907 f83 1"/>
                <a:gd name="f109" fmla="*/ 3186 f84 1"/>
                <a:gd name="f110" fmla="*/ 234157 f83 1"/>
                <a:gd name="f111" fmla="*/ 1937 f84 1"/>
                <a:gd name="f112" fmla="*/ 235281 f83 1"/>
                <a:gd name="f113" fmla="*/ 1062 f84 1"/>
                <a:gd name="f114" fmla="*/ 237031 f83 1"/>
                <a:gd name="f115" fmla="*/ 188 f84 1"/>
                <a:gd name="f116" fmla="*/ 238780 f83 1"/>
                <a:gd name="f117" fmla="*/ 240779 f83 1"/>
                <a:gd name="f118" fmla="*/ 243028 f83 1"/>
                <a:gd name="f119" fmla="*/ 246652 f83 1"/>
                <a:gd name="f120" fmla="*/ 9921 f84 1"/>
                <a:gd name="f121" fmla="*/ 253399 f83 1"/>
                <a:gd name="f122" fmla="+- f85 0 f1"/>
                <a:gd name="f123" fmla="*/ f88 1 478355"/>
                <a:gd name="f124" fmla="*/ f89 1 253534"/>
                <a:gd name="f125" fmla="*/ f90 1 478355"/>
                <a:gd name="f126" fmla="*/ f91 1 253534"/>
                <a:gd name="f127" fmla="*/ f92 1 478355"/>
                <a:gd name="f128" fmla="*/ f93 1 253534"/>
                <a:gd name="f129" fmla="*/ f94 1 253534"/>
                <a:gd name="f130" fmla="*/ f95 1 478355"/>
                <a:gd name="f131" fmla="*/ f96 1 253534"/>
                <a:gd name="f132" fmla="*/ f97 1 478355"/>
                <a:gd name="f133" fmla="*/ f98 1 478355"/>
                <a:gd name="f134" fmla="*/ f99 1 253534"/>
                <a:gd name="f135" fmla="*/ f100 1 478355"/>
                <a:gd name="f136" fmla="*/ f101 1 253534"/>
                <a:gd name="f137" fmla="*/ f102 1 478355"/>
                <a:gd name="f138" fmla="*/ f103 1 253534"/>
                <a:gd name="f139" fmla="*/ f104 1 478355"/>
                <a:gd name="f140" fmla="*/ f105 1 253534"/>
                <a:gd name="f141" fmla="*/ f106 1 253534"/>
                <a:gd name="f142" fmla="*/ f107 1 478355"/>
                <a:gd name="f143" fmla="*/ f108 1 253534"/>
                <a:gd name="f144" fmla="*/ f109 1 478355"/>
                <a:gd name="f145" fmla="*/ f110 1 253534"/>
                <a:gd name="f146" fmla="*/ f111 1 478355"/>
                <a:gd name="f147" fmla="*/ f112 1 253534"/>
                <a:gd name="f148" fmla="*/ f113 1 478355"/>
                <a:gd name="f149" fmla="*/ f114 1 253534"/>
                <a:gd name="f150" fmla="*/ f115 1 478355"/>
                <a:gd name="f151" fmla="*/ f116 1 253534"/>
                <a:gd name="f152" fmla="*/ f117 1 253534"/>
                <a:gd name="f153" fmla="*/ f118 1 253534"/>
                <a:gd name="f154" fmla="*/ f119 1 253534"/>
                <a:gd name="f155" fmla="*/ f120 1 478355"/>
                <a:gd name="f156" fmla="*/ f121 1 253534"/>
                <a:gd name="f157" fmla="*/ f79 1 f86"/>
                <a:gd name="f158" fmla="*/ f80 1 f86"/>
                <a:gd name="f159" fmla="*/ f79 1 f87"/>
                <a:gd name="f160" fmla="*/ f81 1 f87"/>
                <a:gd name="f161" fmla="*/ f123 1 f86"/>
                <a:gd name="f162" fmla="*/ f124 1 f87"/>
                <a:gd name="f163" fmla="*/ f125 1 f86"/>
                <a:gd name="f164" fmla="*/ f126 1 f87"/>
                <a:gd name="f165" fmla="*/ f127 1 f86"/>
                <a:gd name="f166" fmla="*/ f128 1 f87"/>
                <a:gd name="f167" fmla="*/ f129 1 f87"/>
                <a:gd name="f168" fmla="*/ f130 1 f86"/>
                <a:gd name="f169" fmla="*/ f131 1 f87"/>
                <a:gd name="f170" fmla="*/ f132 1 f86"/>
                <a:gd name="f171" fmla="*/ f133 1 f86"/>
                <a:gd name="f172" fmla="*/ f134 1 f87"/>
                <a:gd name="f173" fmla="*/ f135 1 f86"/>
                <a:gd name="f174" fmla="*/ f136 1 f87"/>
                <a:gd name="f175" fmla="*/ f137 1 f86"/>
                <a:gd name="f176" fmla="*/ f138 1 f87"/>
                <a:gd name="f177" fmla="*/ f139 1 f86"/>
                <a:gd name="f178" fmla="*/ f140 1 f87"/>
                <a:gd name="f179" fmla="*/ f141 1 f87"/>
                <a:gd name="f180" fmla="*/ f142 1 f86"/>
                <a:gd name="f181" fmla="*/ f143 1 f87"/>
                <a:gd name="f182" fmla="*/ f144 1 f86"/>
                <a:gd name="f183" fmla="*/ f145 1 f87"/>
                <a:gd name="f184" fmla="*/ f146 1 f86"/>
                <a:gd name="f185" fmla="*/ f147 1 f87"/>
                <a:gd name="f186" fmla="*/ f148 1 f86"/>
                <a:gd name="f187" fmla="*/ f149 1 f87"/>
                <a:gd name="f188" fmla="*/ f150 1 f86"/>
                <a:gd name="f189" fmla="*/ f151 1 f87"/>
                <a:gd name="f190" fmla="*/ f152 1 f87"/>
                <a:gd name="f191" fmla="*/ f153 1 f87"/>
                <a:gd name="f192" fmla="*/ f154 1 f87"/>
                <a:gd name="f193" fmla="*/ f155 1 f86"/>
                <a:gd name="f194" fmla="*/ f156 1 f87"/>
                <a:gd name="f195" fmla="*/ f157 f77 1"/>
                <a:gd name="f196" fmla="*/ f158 f77 1"/>
                <a:gd name="f197" fmla="*/ f160 f78 1"/>
                <a:gd name="f198" fmla="*/ f159 f78 1"/>
                <a:gd name="f199" fmla="*/ f161 f77 1"/>
                <a:gd name="f200" fmla="*/ f162 f78 1"/>
                <a:gd name="f201" fmla="*/ f163 f77 1"/>
                <a:gd name="f202" fmla="*/ f164 f78 1"/>
                <a:gd name="f203" fmla="*/ f165 f77 1"/>
                <a:gd name="f204" fmla="*/ f166 f78 1"/>
                <a:gd name="f205" fmla="*/ f167 f78 1"/>
                <a:gd name="f206" fmla="*/ f168 f77 1"/>
                <a:gd name="f207" fmla="*/ f169 f78 1"/>
                <a:gd name="f208" fmla="*/ f170 f77 1"/>
                <a:gd name="f209" fmla="*/ f171 f77 1"/>
                <a:gd name="f210" fmla="*/ f172 f78 1"/>
                <a:gd name="f211" fmla="*/ f173 f77 1"/>
                <a:gd name="f212" fmla="*/ f174 f78 1"/>
                <a:gd name="f213" fmla="*/ f175 f77 1"/>
                <a:gd name="f214" fmla="*/ f176 f78 1"/>
                <a:gd name="f215" fmla="*/ f177 f77 1"/>
                <a:gd name="f216" fmla="*/ f178 f78 1"/>
                <a:gd name="f217" fmla="*/ f179 f78 1"/>
                <a:gd name="f218" fmla="*/ f180 f77 1"/>
                <a:gd name="f219" fmla="*/ f181 f78 1"/>
                <a:gd name="f220" fmla="*/ f182 f77 1"/>
                <a:gd name="f221" fmla="*/ f183 f78 1"/>
                <a:gd name="f222" fmla="*/ f184 f77 1"/>
                <a:gd name="f223" fmla="*/ f185 f78 1"/>
                <a:gd name="f224" fmla="*/ f186 f77 1"/>
                <a:gd name="f225" fmla="*/ f187 f78 1"/>
                <a:gd name="f226" fmla="*/ f188 f77 1"/>
                <a:gd name="f227" fmla="*/ f189 f78 1"/>
                <a:gd name="f228" fmla="*/ f190 f78 1"/>
                <a:gd name="f229" fmla="*/ f191 f78 1"/>
                <a:gd name="f230" fmla="*/ f192 f78 1"/>
                <a:gd name="f231" fmla="*/ f193 f77 1"/>
                <a:gd name="f232" fmla="*/ f194 f7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2">
                  <a:pos x="f199" y="f200"/>
                </a:cxn>
                <a:cxn ang="f122">
                  <a:pos x="f201" y="f202"/>
                </a:cxn>
                <a:cxn ang="f122">
                  <a:pos x="f203" y="f204"/>
                </a:cxn>
                <a:cxn ang="f122">
                  <a:pos x="f203" y="f205"/>
                </a:cxn>
                <a:cxn ang="f122">
                  <a:pos x="f206" y="f207"/>
                </a:cxn>
                <a:cxn ang="f122">
                  <a:pos x="f208" y="f205"/>
                </a:cxn>
                <a:cxn ang="f122">
                  <a:pos x="f209" y="f210"/>
                </a:cxn>
                <a:cxn ang="f122">
                  <a:pos x="f211" y="f212"/>
                </a:cxn>
                <a:cxn ang="f122">
                  <a:pos x="f213" y="f214"/>
                </a:cxn>
                <a:cxn ang="f122">
                  <a:pos x="f215" y="f216"/>
                </a:cxn>
                <a:cxn ang="f122">
                  <a:pos x="f215" y="f217"/>
                </a:cxn>
                <a:cxn ang="f122">
                  <a:pos x="f218" y="f219"/>
                </a:cxn>
                <a:cxn ang="f122">
                  <a:pos x="f218" y="f219"/>
                </a:cxn>
                <a:cxn ang="f122">
                  <a:pos x="f220" y="f221"/>
                </a:cxn>
                <a:cxn ang="f122">
                  <a:pos x="f222" y="f223"/>
                </a:cxn>
                <a:cxn ang="f122">
                  <a:pos x="f224" y="f225"/>
                </a:cxn>
                <a:cxn ang="f122">
                  <a:pos x="f226" y="f227"/>
                </a:cxn>
                <a:cxn ang="f122">
                  <a:pos x="f226" y="f228"/>
                </a:cxn>
                <a:cxn ang="f122">
                  <a:pos x="f226" y="f229"/>
                </a:cxn>
                <a:cxn ang="f122">
                  <a:pos x="f226" y="f230"/>
                </a:cxn>
                <a:cxn ang="f122">
                  <a:pos x="f231" y="f232"/>
                </a:cxn>
                <a:cxn ang="f122">
                  <a:pos x="f199" y="f200"/>
                </a:cxn>
              </a:cxnLst>
              <a:rect l="f195" t="f198" r="f196" b="f197"/>
              <a:pathLst>
                <a:path w="478355" h="253534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4" y="f16"/>
                    <a:pt x="f12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17"/>
                  </a:cubicBez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5" y="f5"/>
                  </a:lnTo>
                  <a:lnTo>
                    <a:pt x="f37" y="f38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lnTo>
                    <a:pt x="f53" y="f54"/>
                  </a:lnTo>
                  <a:cubicBezTo>
                    <a:pt x="f55" y="f56"/>
                    <a:pt x="f55" y="f57"/>
                    <a:pt x="f53" y="f58"/>
                  </a:cubicBezTo>
                  <a:cubicBezTo>
                    <a:pt x="f55" y="f59"/>
                    <a:pt x="f55" y="f60"/>
                    <a:pt x="f53" y="f61"/>
                  </a:cubicBezTo>
                  <a:cubicBezTo>
                    <a:pt x="f62" y="f63"/>
                    <a:pt x="f62" y="f64"/>
                    <a:pt x="f53" y="f65"/>
                  </a:cubicBezTo>
                  <a:cubicBezTo>
                    <a:pt x="f66" y="f67"/>
                    <a:pt x="f68" y="f69"/>
                    <a:pt x="f70" y="f71"/>
                  </a:cubicBezTo>
                  <a:cubicBezTo>
                    <a:pt x="f72" y="f73"/>
                    <a:pt x="f74" y="f7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5" name="Freeform: Shape 1398">
              <a:extLst>
                <a:ext uri="{FF2B5EF4-FFF2-40B4-BE49-F238E27FC236}">
                  <a16:creationId xmlns:a16="http://schemas.microsoft.com/office/drawing/2014/main" id="{1459B4B5-7AD4-CE8F-2FC6-BC6E81FE605B}"/>
                </a:ext>
              </a:extLst>
            </p:cNvPr>
            <p:cNvSpPr/>
            <p:nvPr/>
          </p:nvSpPr>
          <p:spPr>
            <a:xfrm>
              <a:off x="8672059" y="3074578"/>
              <a:ext cx="216502" cy="2814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500"/>
                <a:gd name="f7" fmla="val 281469"/>
                <a:gd name="f8" fmla="val 214251"/>
                <a:gd name="f9" fmla="val 281470"/>
                <a:gd name="f10" fmla="val 213627"/>
                <a:gd name="f11" fmla="val 280657"/>
                <a:gd name="f12" fmla="val 279533"/>
                <a:gd name="f13" fmla="val 278721"/>
                <a:gd name="f14" fmla="val 214689"/>
                <a:gd name="f15" fmla="val 278096"/>
                <a:gd name="f16" fmla="val 215551"/>
                <a:gd name="f17" fmla="val 277946"/>
                <a:gd name="f18" fmla="val 216163"/>
                <a:gd name="f19" fmla="val 278383"/>
                <a:gd name="f20" fmla="val 216300"/>
                <a:gd name="f21" fmla="val 278483"/>
                <a:gd name="f22" fmla="val 216413"/>
                <a:gd name="f23" fmla="val 278596"/>
                <a:gd name="f24" fmla="val 11339"/>
                <a:gd name="f25" fmla="val 11702"/>
                <a:gd name="f26" fmla="val 9715"/>
                <a:gd name="f27" fmla="val 9578"/>
                <a:gd name="f28" fmla="val 2843"/>
                <a:gd name="f29" fmla="val 582"/>
                <a:gd name="f30" fmla="val 2343"/>
                <a:gd name="f31" fmla="val -68"/>
                <a:gd name="f32" fmla="val 1393"/>
                <a:gd name="f33" fmla="val -193"/>
                <a:gd name="f34" fmla="val 744"/>
                <a:gd name="f35" fmla="val 307"/>
                <a:gd name="f36" fmla="val 644"/>
                <a:gd name="f37" fmla="val 394"/>
                <a:gd name="f38" fmla="val 543"/>
                <a:gd name="f39" fmla="val 481"/>
                <a:gd name="f40" fmla="val 469"/>
                <a:gd name="f41" fmla="val -156"/>
                <a:gd name="f42" fmla="val 1394"/>
                <a:gd name="f43" fmla="val 2518"/>
                <a:gd name="f44" fmla="val 3330"/>
                <a:gd name="f45" fmla="val 6591"/>
                <a:gd name="f46" fmla="val 11327"/>
                <a:gd name="f47" fmla="val 11839"/>
                <a:gd name="f48" fmla="val 18075"/>
                <a:gd name="f49" fmla="val 213876"/>
                <a:gd name="f50" fmla="val 280470"/>
                <a:gd name="f51" fmla="+- 0 0 -90"/>
                <a:gd name="f52" fmla="*/ f3 1 216500"/>
                <a:gd name="f53" fmla="*/ f4 1 281469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216500"/>
                <a:gd name="f62" fmla="*/ f58 1 281469"/>
                <a:gd name="f63" fmla="*/ 214251 f59 1"/>
                <a:gd name="f64" fmla="*/ 281470 f58 1"/>
                <a:gd name="f65" fmla="*/ 278721 f58 1"/>
                <a:gd name="f66" fmla="*/ 216163 f59 1"/>
                <a:gd name="f67" fmla="*/ 278383 f58 1"/>
                <a:gd name="f68" fmla="*/ 216500 f59 1"/>
                <a:gd name="f69" fmla="*/ 11339 f59 1"/>
                <a:gd name="f70" fmla="*/ 11702 f58 1"/>
                <a:gd name="f71" fmla="*/ 9715 f59 1"/>
                <a:gd name="f72" fmla="*/ 9578 f58 1"/>
                <a:gd name="f73" fmla="*/ 2843 f59 1"/>
                <a:gd name="f74" fmla="*/ 582 f58 1"/>
                <a:gd name="f75" fmla="*/ 744 f59 1"/>
                <a:gd name="f76" fmla="*/ 307 f58 1"/>
                <a:gd name="f77" fmla="*/ 469 f59 1"/>
                <a:gd name="f78" fmla="*/ 3330 f58 1"/>
                <a:gd name="f79" fmla="*/ 6591 f59 1"/>
                <a:gd name="f80" fmla="*/ 11327 f58 1"/>
                <a:gd name="f81" fmla="*/ 11839 f59 1"/>
                <a:gd name="f82" fmla="*/ 18075 f58 1"/>
                <a:gd name="f83" fmla="*/ 213876 f59 1"/>
                <a:gd name="f84" fmla="*/ 280470 f58 1"/>
                <a:gd name="f85" fmla="+- f60 0 f1"/>
                <a:gd name="f86" fmla="*/ f63 1 216500"/>
                <a:gd name="f87" fmla="*/ f64 1 281469"/>
                <a:gd name="f88" fmla="*/ f65 1 281469"/>
                <a:gd name="f89" fmla="*/ f66 1 216500"/>
                <a:gd name="f90" fmla="*/ f67 1 281469"/>
                <a:gd name="f91" fmla="*/ f68 1 216500"/>
                <a:gd name="f92" fmla="*/ f69 1 216500"/>
                <a:gd name="f93" fmla="*/ f70 1 281469"/>
                <a:gd name="f94" fmla="*/ f71 1 216500"/>
                <a:gd name="f95" fmla="*/ f72 1 281469"/>
                <a:gd name="f96" fmla="*/ f73 1 216500"/>
                <a:gd name="f97" fmla="*/ f74 1 281469"/>
                <a:gd name="f98" fmla="*/ f75 1 216500"/>
                <a:gd name="f99" fmla="*/ f76 1 281469"/>
                <a:gd name="f100" fmla="*/ f77 1 216500"/>
                <a:gd name="f101" fmla="*/ f78 1 281469"/>
                <a:gd name="f102" fmla="*/ f79 1 216500"/>
                <a:gd name="f103" fmla="*/ f80 1 281469"/>
                <a:gd name="f104" fmla="*/ f81 1 216500"/>
                <a:gd name="f105" fmla="*/ f82 1 281469"/>
                <a:gd name="f106" fmla="*/ f83 1 216500"/>
                <a:gd name="f107" fmla="*/ f84 1 281469"/>
                <a:gd name="f108" fmla="*/ f54 1 f61"/>
                <a:gd name="f109" fmla="*/ f55 1 f61"/>
                <a:gd name="f110" fmla="*/ f54 1 f62"/>
                <a:gd name="f111" fmla="*/ f56 1 f62"/>
                <a:gd name="f112" fmla="*/ f86 1 f61"/>
                <a:gd name="f113" fmla="*/ f87 1 f62"/>
                <a:gd name="f114" fmla="*/ f88 1 f62"/>
                <a:gd name="f115" fmla="*/ f89 1 f61"/>
                <a:gd name="f116" fmla="*/ f90 1 f62"/>
                <a:gd name="f117" fmla="*/ f91 1 f61"/>
                <a:gd name="f118" fmla="*/ f92 1 f61"/>
                <a:gd name="f119" fmla="*/ f93 1 f62"/>
                <a:gd name="f120" fmla="*/ f94 1 f61"/>
                <a:gd name="f121" fmla="*/ f95 1 f62"/>
                <a:gd name="f122" fmla="*/ f96 1 f61"/>
                <a:gd name="f123" fmla="*/ f97 1 f62"/>
                <a:gd name="f124" fmla="*/ f98 1 f61"/>
                <a:gd name="f125" fmla="*/ f99 1 f62"/>
                <a:gd name="f126" fmla="*/ f100 1 f61"/>
                <a:gd name="f127" fmla="*/ f101 1 f62"/>
                <a:gd name="f128" fmla="*/ f102 1 f61"/>
                <a:gd name="f129" fmla="*/ f103 1 f62"/>
                <a:gd name="f130" fmla="*/ f104 1 f61"/>
                <a:gd name="f131" fmla="*/ f105 1 f62"/>
                <a:gd name="f132" fmla="*/ f106 1 f61"/>
                <a:gd name="f133" fmla="*/ f107 1 f62"/>
                <a:gd name="f134" fmla="*/ f108 f52 1"/>
                <a:gd name="f135" fmla="*/ f109 f52 1"/>
                <a:gd name="f136" fmla="*/ f111 f53 1"/>
                <a:gd name="f137" fmla="*/ f110 f53 1"/>
                <a:gd name="f138" fmla="*/ f112 f52 1"/>
                <a:gd name="f139" fmla="*/ f113 f53 1"/>
                <a:gd name="f140" fmla="*/ f114 f53 1"/>
                <a:gd name="f141" fmla="*/ f115 f52 1"/>
                <a:gd name="f142" fmla="*/ f116 f53 1"/>
                <a:gd name="f143" fmla="*/ f117 f52 1"/>
                <a:gd name="f144" fmla="*/ f118 f52 1"/>
                <a:gd name="f145" fmla="*/ f119 f53 1"/>
                <a:gd name="f146" fmla="*/ f120 f52 1"/>
                <a:gd name="f147" fmla="*/ f121 f53 1"/>
                <a:gd name="f148" fmla="*/ f122 f52 1"/>
                <a:gd name="f149" fmla="*/ f123 f53 1"/>
                <a:gd name="f150" fmla="*/ f124 f52 1"/>
                <a:gd name="f151" fmla="*/ f125 f53 1"/>
                <a:gd name="f152" fmla="*/ f126 f52 1"/>
                <a:gd name="f153" fmla="*/ f127 f53 1"/>
                <a:gd name="f154" fmla="*/ f128 f52 1"/>
                <a:gd name="f155" fmla="*/ f129 f53 1"/>
                <a:gd name="f156" fmla="*/ f130 f52 1"/>
                <a:gd name="f157" fmla="*/ f131 f53 1"/>
                <a:gd name="f158" fmla="*/ f132 f52 1"/>
                <a:gd name="f159" fmla="*/ f133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8" y="f139"/>
                </a:cxn>
                <a:cxn ang="f85">
                  <a:pos x="f138" y="f140"/>
                </a:cxn>
                <a:cxn ang="f85">
                  <a:pos x="f141" y="f142"/>
                </a:cxn>
                <a:cxn ang="f85">
                  <a:pos x="f143" y="f140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49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6" y="f157"/>
                </a:cxn>
                <a:cxn ang="f85">
                  <a:pos x="f158" y="f159"/>
                </a:cxn>
              </a:cxnLst>
              <a:rect l="f134" t="f137" r="f135" b="f136"/>
              <a:pathLst>
                <a:path w="216500" h="28146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6" y="f13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29"/>
                  </a:cubicBezTo>
                  <a:cubicBezTo>
                    <a:pt x="f41" y="f42"/>
                    <a:pt x="f41" y="f43"/>
                    <a:pt x="f40" y="f44"/>
                  </a:cubicBezTo>
                  <a:lnTo>
                    <a:pt x="f45" y="f46"/>
                  </a:lnTo>
                  <a:lnTo>
                    <a:pt x="f47" y="f48"/>
                  </a:ln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6" name="Freeform: Shape 1399">
              <a:extLst>
                <a:ext uri="{FF2B5EF4-FFF2-40B4-BE49-F238E27FC236}">
                  <a16:creationId xmlns:a16="http://schemas.microsoft.com/office/drawing/2014/main" id="{E4648BE4-A399-D133-E639-D5AFA7AFFA27}"/>
                </a:ext>
              </a:extLst>
            </p:cNvPr>
            <p:cNvSpPr/>
            <p:nvPr/>
          </p:nvSpPr>
          <p:spPr>
            <a:xfrm>
              <a:off x="8885846" y="3352830"/>
              <a:ext cx="194886" cy="2521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4884"/>
                <a:gd name="f7" fmla="val 252112"/>
                <a:gd name="f8" fmla="val 191761"/>
                <a:gd name="f9" fmla="val 250488"/>
                <a:gd name="f10" fmla="val 2718"/>
                <a:gd name="f11" fmla="val 588"/>
                <a:gd name="f12" fmla="val 2280"/>
                <a:gd name="f13" fmla="val -37"/>
                <a:gd name="f14" fmla="val 1418"/>
                <a:gd name="f15" fmla="val -187"/>
                <a:gd name="f16" fmla="val 806"/>
                <a:gd name="f17" fmla="val 250"/>
                <a:gd name="f18" fmla="val 669"/>
                <a:gd name="f19" fmla="val 350"/>
                <a:gd name="f20" fmla="val 556"/>
                <a:gd name="f21" fmla="val 463"/>
                <a:gd name="f22" fmla="val 468"/>
                <a:gd name="f23" fmla="val -156"/>
                <a:gd name="f24" fmla="val 1400"/>
                <a:gd name="f25" fmla="val 2525"/>
                <a:gd name="f26" fmla="val 3337"/>
                <a:gd name="f27" fmla="val 3592"/>
                <a:gd name="f28" fmla="val 7335"/>
                <a:gd name="f29" fmla="+- 0 0 -90"/>
                <a:gd name="f30" fmla="*/ f3 1 194884"/>
                <a:gd name="f31" fmla="*/ f4 1 252112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94884"/>
                <a:gd name="f40" fmla="*/ f36 1 252112"/>
                <a:gd name="f41" fmla="*/ 191761 f37 1"/>
                <a:gd name="f42" fmla="*/ 252112 f36 1"/>
                <a:gd name="f43" fmla="*/ 194884 f37 1"/>
                <a:gd name="f44" fmla="*/ 250488 f36 1"/>
                <a:gd name="f45" fmla="*/ 2718 f37 1"/>
                <a:gd name="f46" fmla="*/ 588 f36 1"/>
                <a:gd name="f47" fmla="*/ 806 f37 1"/>
                <a:gd name="f48" fmla="*/ 250 f36 1"/>
                <a:gd name="f49" fmla="*/ 468 f37 1"/>
                <a:gd name="f50" fmla="*/ 3337 f36 1"/>
                <a:gd name="f51" fmla="*/ 3592 f37 1"/>
                <a:gd name="f52" fmla="*/ 7335 f36 1"/>
                <a:gd name="f53" fmla="+- f38 0 f1"/>
                <a:gd name="f54" fmla="*/ f41 1 194884"/>
                <a:gd name="f55" fmla="*/ f42 1 252112"/>
                <a:gd name="f56" fmla="*/ f43 1 194884"/>
                <a:gd name="f57" fmla="*/ f44 1 252112"/>
                <a:gd name="f58" fmla="*/ f45 1 194884"/>
                <a:gd name="f59" fmla="*/ f46 1 252112"/>
                <a:gd name="f60" fmla="*/ f47 1 194884"/>
                <a:gd name="f61" fmla="*/ f48 1 252112"/>
                <a:gd name="f62" fmla="*/ f49 1 194884"/>
                <a:gd name="f63" fmla="*/ f50 1 252112"/>
                <a:gd name="f64" fmla="*/ f51 1 194884"/>
                <a:gd name="f65" fmla="*/ f52 1 252112"/>
                <a:gd name="f66" fmla="*/ f32 1 f39"/>
                <a:gd name="f67" fmla="*/ f33 1 f39"/>
                <a:gd name="f68" fmla="*/ f32 1 f40"/>
                <a:gd name="f69" fmla="*/ f34 1 f40"/>
                <a:gd name="f70" fmla="*/ f54 1 f39"/>
                <a:gd name="f71" fmla="*/ f55 1 f40"/>
                <a:gd name="f72" fmla="*/ f56 1 f39"/>
                <a:gd name="f73" fmla="*/ f57 1 f40"/>
                <a:gd name="f74" fmla="*/ f58 1 f39"/>
                <a:gd name="f75" fmla="*/ f59 1 f40"/>
                <a:gd name="f76" fmla="*/ f60 1 f39"/>
                <a:gd name="f77" fmla="*/ f61 1 f40"/>
                <a:gd name="f78" fmla="*/ f62 1 f39"/>
                <a:gd name="f79" fmla="*/ f63 1 f40"/>
                <a:gd name="f80" fmla="*/ f64 1 f39"/>
                <a:gd name="f81" fmla="*/ f65 1 f40"/>
                <a:gd name="f82" fmla="*/ f66 f30 1"/>
                <a:gd name="f83" fmla="*/ f67 f30 1"/>
                <a:gd name="f84" fmla="*/ f69 f31 1"/>
                <a:gd name="f85" fmla="*/ f68 f31 1"/>
                <a:gd name="f86" fmla="*/ f70 f30 1"/>
                <a:gd name="f87" fmla="*/ f71 f31 1"/>
                <a:gd name="f88" fmla="*/ f72 f30 1"/>
                <a:gd name="f89" fmla="*/ f73 f31 1"/>
                <a:gd name="f90" fmla="*/ f74 f30 1"/>
                <a:gd name="f91" fmla="*/ f75 f31 1"/>
                <a:gd name="f92" fmla="*/ f76 f30 1"/>
                <a:gd name="f93" fmla="*/ f77 f31 1"/>
                <a:gd name="f94" fmla="*/ f78 f30 1"/>
                <a:gd name="f95" fmla="*/ f79 f31 1"/>
                <a:gd name="f96" fmla="*/ f80 f30 1"/>
                <a:gd name="f97" fmla="*/ f81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6" y="f87"/>
                </a:cxn>
                <a:cxn ang="f53">
                  <a:pos x="f88" y="f89"/>
                </a:cxn>
                <a:cxn ang="f53">
                  <a:pos x="f90" y="f91"/>
                </a:cxn>
                <a:cxn ang="f53">
                  <a:pos x="f92" y="f93"/>
                </a:cxn>
                <a:cxn ang="f53">
                  <a:pos x="f94" y="f91"/>
                </a:cxn>
                <a:cxn ang="f53">
                  <a:pos x="f94" y="f95"/>
                </a:cxn>
                <a:cxn ang="f53">
                  <a:pos x="f96" y="f97"/>
                </a:cxn>
              </a:cxnLst>
              <a:rect l="f82" t="f85" r="f83" b="f84"/>
              <a:pathLst>
                <a:path w="194884" h="252112">
                  <a:moveTo>
                    <a:pt x="f8" y="f7"/>
                  </a:moveTo>
                  <a:lnTo>
                    <a:pt x="f6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cubicBezTo>
                    <a:pt x="f23" y="f24"/>
                    <a:pt x="f23" y="f25"/>
                    <a:pt x="f22" y="f26"/>
                  </a:cubicBez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7" name="Freeform: Shape 1400">
              <a:extLst>
                <a:ext uri="{FF2B5EF4-FFF2-40B4-BE49-F238E27FC236}">
                  <a16:creationId xmlns:a16="http://schemas.microsoft.com/office/drawing/2014/main" id="{83D1356A-FC34-6A72-2D72-F49FACCDABAA}"/>
                </a:ext>
              </a:extLst>
            </p:cNvPr>
            <p:cNvSpPr/>
            <p:nvPr/>
          </p:nvSpPr>
          <p:spPr>
            <a:xfrm>
              <a:off x="11045385" y="2121481"/>
              <a:ext cx="196166" cy="1215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165"/>
                <a:gd name="f7" fmla="val 121507"/>
                <a:gd name="f8" fmla="val 121508"/>
                <a:gd name="f9" fmla="val 23047"/>
                <a:gd name="f10" fmla="val 191917"/>
                <a:gd name="f11" fmla="val 18674"/>
                <a:gd name="f12" fmla="val 188131"/>
                <a:gd name="f13" fmla="val 14363"/>
                <a:gd name="f14" fmla="val 187769"/>
                <a:gd name="f15" fmla="val 8016"/>
                <a:gd name="f16" fmla="val 191042"/>
                <a:gd name="f17" fmla="val 3305"/>
                <a:gd name="f18" fmla="val 192192"/>
                <a:gd name="f19" fmla="val 1756"/>
                <a:gd name="f20" fmla="val 193816"/>
                <a:gd name="f21" fmla="val 618"/>
                <a:gd name="f22" fmla="val 195666"/>
                <a:gd name="f23" fmla="val 56"/>
                <a:gd name="f24" fmla="val 195253"/>
                <a:gd name="f25" fmla="val -19"/>
                <a:gd name="f26" fmla="val 194828"/>
                <a:gd name="f27" fmla="val 194416"/>
                <a:gd name="f28" fmla="val 875"/>
                <a:gd name="f29" fmla="val 97517"/>
                <a:gd name="f30" fmla="val 250"/>
                <a:gd name="f31" fmla="val 114511"/>
                <a:gd name="f32" fmla="+- 0 0 -90"/>
                <a:gd name="f33" fmla="*/ f3 1 196165"/>
                <a:gd name="f34" fmla="*/ f4 1 121507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96165"/>
                <a:gd name="f43" fmla="*/ f39 1 121507"/>
                <a:gd name="f44" fmla="*/ 0 f40 1"/>
                <a:gd name="f45" fmla="*/ 121508 f39 1"/>
                <a:gd name="f46" fmla="*/ 196165 f40 1"/>
                <a:gd name="f47" fmla="*/ 23047 f39 1"/>
                <a:gd name="f48" fmla="*/ 191917 f40 1"/>
                <a:gd name="f49" fmla="*/ 18674 f39 1"/>
                <a:gd name="f50" fmla="*/ 191042 f40 1"/>
                <a:gd name="f51" fmla="*/ 3305 f39 1"/>
                <a:gd name="f52" fmla="*/ 195666 f40 1"/>
                <a:gd name="f53" fmla="*/ 56 f39 1"/>
                <a:gd name="f54" fmla="*/ 194416 f40 1"/>
                <a:gd name="f55" fmla="*/ 875 f40 1"/>
                <a:gd name="f56" fmla="*/ 97517 f39 1"/>
                <a:gd name="f57" fmla="*/ 250 f40 1"/>
                <a:gd name="f58" fmla="*/ 114511 f39 1"/>
                <a:gd name="f59" fmla="+- f41 0 f1"/>
                <a:gd name="f60" fmla="*/ f44 1 196165"/>
                <a:gd name="f61" fmla="*/ f45 1 121507"/>
                <a:gd name="f62" fmla="*/ f46 1 196165"/>
                <a:gd name="f63" fmla="*/ f47 1 121507"/>
                <a:gd name="f64" fmla="*/ f48 1 196165"/>
                <a:gd name="f65" fmla="*/ f49 1 121507"/>
                <a:gd name="f66" fmla="*/ f50 1 196165"/>
                <a:gd name="f67" fmla="*/ f51 1 121507"/>
                <a:gd name="f68" fmla="*/ f52 1 196165"/>
                <a:gd name="f69" fmla="*/ f53 1 121507"/>
                <a:gd name="f70" fmla="*/ f54 1 196165"/>
                <a:gd name="f71" fmla="*/ f55 1 196165"/>
                <a:gd name="f72" fmla="*/ f56 1 121507"/>
                <a:gd name="f73" fmla="*/ f57 1 196165"/>
                <a:gd name="f74" fmla="*/ f58 1 121507"/>
                <a:gd name="f75" fmla="*/ f35 1 f42"/>
                <a:gd name="f76" fmla="*/ f36 1 f42"/>
                <a:gd name="f77" fmla="*/ f35 1 f43"/>
                <a:gd name="f78" fmla="*/ f37 1 f43"/>
                <a:gd name="f79" fmla="*/ f60 1 f42"/>
                <a:gd name="f80" fmla="*/ f61 1 f43"/>
                <a:gd name="f81" fmla="*/ f62 1 f42"/>
                <a:gd name="f82" fmla="*/ f63 1 f43"/>
                <a:gd name="f83" fmla="*/ f64 1 f42"/>
                <a:gd name="f84" fmla="*/ f65 1 f43"/>
                <a:gd name="f85" fmla="*/ f66 1 f42"/>
                <a:gd name="f86" fmla="*/ f67 1 f43"/>
                <a:gd name="f87" fmla="*/ f68 1 f42"/>
                <a:gd name="f88" fmla="*/ f69 1 f43"/>
                <a:gd name="f89" fmla="*/ f70 1 f42"/>
                <a:gd name="f90" fmla="*/ f71 1 f42"/>
                <a:gd name="f91" fmla="*/ f72 1 f43"/>
                <a:gd name="f92" fmla="*/ f73 1 f42"/>
                <a:gd name="f93" fmla="*/ f74 1 f43"/>
                <a:gd name="f94" fmla="*/ f75 f33 1"/>
                <a:gd name="f95" fmla="*/ f76 f33 1"/>
                <a:gd name="f96" fmla="*/ f78 f34 1"/>
                <a:gd name="f97" fmla="*/ f77 f34 1"/>
                <a:gd name="f98" fmla="*/ f79 f33 1"/>
                <a:gd name="f99" fmla="*/ f80 f34 1"/>
                <a:gd name="f100" fmla="*/ f81 f33 1"/>
                <a:gd name="f101" fmla="*/ f82 f34 1"/>
                <a:gd name="f102" fmla="*/ f83 f33 1"/>
                <a:gd name="f103" fmla="*/ f84 f34 1"/>
                <a:gd name="f104" fmla="*/ f85 f33 1"/>
                <a:gd name="f105" fmla="*/ f86 f34 1"/>
                <a:gd name="f106" fmla="*/ f87 f33 1"/>
                <a:gd name="f107" fmla="*/ f88 f34 1"/>
                <a:gd name="f108" fmla="*/ f89 f33 1"/>
                <a:gd name="f109" fmla="*/ f90 f33 1"/>
                <a:gd name="f110" fmla="*/ f91 f34 1"/>
                <a:gd name="f111" fmla="*/ f92 f33 1"/>
                <a:gd name="f112" fmla="*/ f93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7"/>
                </a:cxn>
                <a:cxn ang="f59">
                  <a:pos x="f109" y="f110"/>
                </a:cxn>
                <a:cxn ang="f59">
                  <a:pos x="f111" y="f112"/>
                </a:cxn>
              </a:cxnLst>
              <a:rect l="f94" t="f97" r="f95" b="f96"/>
              <a:pathLst>
                <a:path w="196165" h="121507">
                  <a:moveTo>
                    <a:pt x="f5" y="f8"/>
                  </a:moveTo>
                  <a:lnTo>
                    <a:pt x="f6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5"/>
                    <a:pt x="f27" y="f23"/>
                  </a:cubicBezTo>
                  <a:lnTo>
                    <a:pt x="f28" y="f29"/>
                  </a:lnTo>
                  <a:lnTo>
                    <a:pt x="f30" y="f31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8" name="Freeform: Shape 1401">
              <a:extLst>
                <a:ext uri="{FF2B5EF4-FFF2-40B4-BE49-F238E27FC236}">
                  <a16:creationId xmlns:a16="http://schemas.microsoft.com/office/drawing/2014/main" id="{B96129BB-B77D-1871-39C7-FD30242D8727}"/>
                </a:ext>
              </a:extLst>
            </p:cNvPr>
            <p:cNvSpPr/>
            <p:nvPr/>
          </p:nvSpPr>
          <p:spPr>
            <a:xfrm>
              <a:off x="11234290" y="2121782"/>
              <a:ext cx="33622" cy="308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623"/>
                <a:gd name="f7" fmla="val 30862"/>
                <a:gd name="f8" fmla="val 3012"/>
                <a:gd name="f9" fmla="val 18368"/>
                <a:gd name="f10" fmla="val 7260"/>
                <a:gd name="f11" fmla="val 22741"/>
                <a:gd name="f12" fmla="val 15132"/>
                <a:gd name="f13" fmla="val 30863"/>
                <a:gd name="f14" fmla="val 28626"/>
                <a:gd name="f15" fmla="val 24115"/>
                <a:gd name="f16" fmla="val 33624"/>
                <a:gd name="f17" fmla="val 21616"/>
                <a:gd name="f18" fmla="val 14757"/>
                <a:gd name="f19" fmla="val 1874"/>
                <a:gd name="f20" fmla="val 13632"/>
                <a:gd name="f21" fmla="val 1125"/>
                <a:gd name="f22" fmla="val 13145"/>
                <a:gd name="f23" fmla="val 675"/>
                <a:gd name="f24" fmla="val 12595"/>
                <a:gd name="f25" fmla="val 300"/>
                <a:gd name="f26" fmla="val 12008"/>
                <a:gd name="f27" fmla="val 10384"/>
                <a:gd name="f28" fmla="val 8635"/>
                <a:gd name="f29" fmla="val 6761"/>
                <a:gd name="f30" fmla="val 4911"/>
                <a:gd name="f31" fmla="val 562"/>
                <a:gd name="f32" fmla="val 3287"/>
                <a:gd name="f33" fmla="val 1699"/>
                <a:gd name="f34" fmla="val 2137"/>
                <a:gd name="f35" fmla="val 3249"/>
                <a:gd name="f36" fmla="val -1011"/>
                <a:gd name="f37" fmla="val 7909"/>
                <a:gd name="f38" fmla="val -649"/>
                <a:gd name="f39" fmla="val 14094"/>
                <a:gd name="f40" fmla="+- 0 0 -90"/>
                <a:gd name="f41" fmla="*/ f3 1 33623"/>
                <a:gd name="f42" fmla="*/ f4 1 30862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33623"/>
                <a:gd name="f51" fmla="*/ f47 1 30862"/>
                <a:gd name="f52" fmla="*/ 3012 f48 1"/>
                <a:gd name="f53" fmla="*/ 18368 f47 1"/>
                <a:gd name="f54" fmla="*/ 7260 f48 1"/>
                <a:gd name="f55" fmla="*/ 22741 f47 1"/>
                <a:gd name="f56" fmla="*/ 15132 f48 1"/>
                <a:gd name="f57" fmla="*/ 30863 f47 1"/>
                <a:gd name="f58" fmla="*/ 28626 f48 1"/>
                <a:gd name="f59" fmla="*/ 24115 f47 1"/>
                <a:gd name="f60" fmla="*/ 33624 f48 1"/>
                <a:gd name="f61" fmla="*/ 21616 f47 1"/>
                <a:gd name="f62" fmla="*/ 14757 f48 1"/>
                <a:gd name="f63" fmla="*/ 1874 f47 1"/>
                <a:gd name="f64" fmla="*/ 13632 f48 1"/>
                <a:gd name="f65" fmla="*/ 1125 f47 1"/>
                <a:gd name="f66" fmla="*/ 12008 f48 1"/>
                <a:gd name="f67" fmla="*/ 0 f47 1"/>
                <a:gd name="f68" fmla="*/ 10384 f48 1"/>
                <a:gd name="f69" fmla="*/ 8635 f48 1"/>
                <a:gd name="f70" fmla="*/ 6761 f48 1"/>
                <a:gd name="f71" fmla="*/ 2137 f48 1"/>
                <a:gd name="f72" fmla="*/ 3249 f47 1"/>
                <a:gd name="f73" fmla="+- f49 0 f1"/>
                <a:gd name="f74" fmla="*/ f52 1 33623"/>
                <a:gd name="f75" fmla="*/ f53 1 30862"/>
                <a:gd name="f76" fmla="*/ f54 1 33623"/>
                <a:gd name="f77" fmla="*/ f55 1 30862"/>
                <a:gd name="f78" fmla="*/ f56 1 33623"/>
                <a:gd name="f79" fmla="*/ f57 1 30862"/>
                <a:gd name="f80" fmla="*/ f58 1 33623"/>
                <a:gd name="f81" fmla="*/ f59 1 30862"/>
                <a:gd name="f82" fmla="*/ f60 1 33623"/>
                <a:gd name="f83" fmla="*/ f61 1 30862"/>
                <a:gd name="f84" fmla="*/ f62 1 33623"/>
                <a:gd name="f85" fmla="*/ f63 1 30862"/>
                <a:gd name="f86" fmla="*/ f64 1 33623"/>
                <a:gd name="f87" fmla="*/ f65 1 30862"/>
                <a:gd name="f88" fmla="*/ f66 1 33623"/>
                <a:gd name="f89" fmla="*/ f67 1 30862"/>
                <a:gd name="f90" fmla="*/ f68 1 33623"/>
                <a:gd name="f91" fmla="*/ f69 1 33623"/>
                <a:gd name="f92" fmla="*/ f70 1 33623"/>
                <a:gd name="f93" fmla="*/ f71 1 33623"/>
                <a:gd name="f94" fmla="*/ f72 1 30862"/>
                <a:gd name="f95" fmla="*/ f43 1 f50"/>
                <a:gd name="f96" fmla="*/ f44 1 f50"/>
                <a:gd name="f97" fmla="*/ f43 1 f51"/>
                <a:gd name="f98" fmla="*/ f45 1 f51"/>
                <a:gd name="f99" fmla="*/ f74 1 f50"/>
                <a:gd name="f100" fmla="*/ f75 1 f51"/>
                <a:gd name="f101" fmla="*/ f76 1 f50"/>
                <a:gd name="f102" fmla="*/ f77 1 f51"/>
                <a:gd name="f103" fmla="*/ f78 1 f50"/>
                <a:gd name="f104" fmla="*/ f79 1 f51"/>
                <a:gd name="f105" fmla="*/ f80 1 f50"/>
                <a:gd name="f106" fmla="*/ f81 1 f51"/>
                <a:gd name="f107" fmla="*/ f82 1 f50"/>
                <a:gd name="f108" fmla="*/ f83 1 f51"/>
                <a:gd name="f109" fmla="*/ f84 1 f50"/>
                <a:gd name="f110" fmla="*/ f85 1 f51"/>
                <a:gd name="f111" fmla="*/ f86 1 f50"/>
                <a:gd name="f112" fmla="*/ f87 1 f51"/>
                <a:gd name="f113" fmla="*/ f88 1 f50"/>
                <a:gd name="f114" fmla="*/ f89 1 f51"/>
                <a:gd name="f115" fmla="*/ f90 1 f50"/>
                <a:gd name="f116" fmla="*/ f91 1 f50"/>
                <a:gd name="f117" fmla="*/ f92 1 f50"/>
                <a:gd name="f118" fmla="*/ f93 1 f50"/>
                <a:gd name="f119" fmla="*/ f94 1 f51"/>
                <a:gd name="f120" fmla="*/ f95 f41 1"/>
                <a:gd name="f121" fmla="*/ f96 f41 1"/>
                <a:gd name="f122" fmla="*/ f98 f42 1"/>
                <a:gd name="f123" fmla="*/ f97 f42 1"/>
                <a:gd name="f124" fmla="*/ f99 f41 1"/>
                <a:gd name="f125" fmla="*/ f100 f42 1"/>
                <a:gd name="f126" fmla="*/ f101 f41 1"/>
                <a:gd name="f127" fmla="*/ f102 f42 1"/>
                <a:gd name="f128" fmla="*/ f103 f41 1"/>
                <a:gd name="f129" fmla="*/ f104 f42 1"/>
                <a:gd name="f130" fmla="*/ f105 f41 1"/>
                <a:gd name="f131" fmla="*/ f106 f42 1"/>
                <a:gd name="f132" fmla="*/ f107 f41 1"/>
                <a:gd name="f133" fmla="*/ f108 f42 1"/>
                <a:gd name="f134" fmla="*/ f109 f41 1"/>
                <a:gd name="f135" fmla="*/ f110 f42 1"/>
                <a:gd name="f136" fmla="*/ f111 f41 1"/>
                <a:gd name="f137" fmla="*/ f112 f42 1"/>
                <a:gd name="f138" fmla="*/ f113 f41 1"/>
                <a:gd name="f139" fmla="*/ f114 f42 1"/>
                <a:gd name="f140" fmla="*/ f115 f41 1"/>
                <a:gd name="f141" fmla="*/ f116 f41 1"/>
                <a:gd name="f142" fmla="*/ f117 f41 1"/>
                <a:gd name="f143" fmla="*/ f118 f41 1"/>
                <a:gd name="f144" fmla="*/ f119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24" y="f125"/>
                </a:cxn>
                <a:cxn ang="f73">
                  <a:pos x="f126" y="f127"/>
                </a:cxn>
                <a:cxn ang="f73">
                  <a:pos x="f128" y="f129"/>
                </a:cxn>
                <a:cxn ang="f73">
                  <a:pos x="f130" y="f131"/>
                </a:cxn>
                <a:cxn ang="f73">
                  <a:pos x="f132" y="f133"/>
                </a:cxn>
                <a:cxn ang="f73">
                  <a:pos x="f134" y="f135"/>
                </a:cxn>
                <a:cxn ang="f73">
                  <a:pos x="f136" y="f137"/>
                </a:cxn>
                <a:cxn ang="f73">
                  <a:pos x="f138" y="f139"/>
                </a:cxn>
                <a:cxn ang="f73">
                  <a:pos x="f140" y="f139"/>
                </a:cxn>
                <a:cxn ang="f73">
                  <a:pos x="f141" y="f139"/>
                </a:cxn>
                <a:cxn ang="f73">
                  <a:pos x="f142" y="f139"/>
                </a:cxn>
                <a:cxn ang="f73">
                  <a:pos x="f143" y="f144"/>
                </a:cxn>
                <a:cxn ang="f73">
                  <a:pos x="f124" y="f125"/>
                </a:cxn>
              </a:cxnLst>
              <a:rect l="f120" t="f123" r="f121" b="f122"/>
              <a:pathLst>
                <a:path w="33623" h="3086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5"/>
                  </a:cubicBezTo>
                  <a:lnTo>
                    <a:pt x="f27" y="f5"/>
                  </a:lnTo>
                  <a:lnTo>
                    <a:pt x="f28" y="f5"/>
                  </a:lnTo>
                  <a:lnTo>
                    <a:pt x="f29" y="f5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9" name="Freeform: Shape 1402">
              <a:extLst>
                <a:ext uri="{FF2B5EF4-FFF2-40B4-BE49-F238E27FC236}">
                  <a16:creationId xmlns:a16="http://schemas.microsoft.com/office/drawing/2014/main" id="{A2899453-31DA-933C-13F1-81A9B9C13F26}"/>
                </a:ext>
              </a:extLst>
            </p:cNvPr>
            <p:cNvSpPr/>
            <p:nvPr/>
          </p:nvSpPr>
          <p:spPr>
            <a:xfrm>
              <a:off x="10707907" y="2813883"/>
              <a:ext cx="283875" cy="3202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3877"/>
                <a:gd name="f7" fmla="val 320247"/>
                <a:gd name="f8" fmla="val 3124"/>
                <a:gd name="f9" fmla="val 315249"/>
                <a:gd name="f10" fmla="val 1499"/>
                <a:gd name="f11" fmla="val 1874"/>
                <a:gd name="f12" fmla="val 875"/>
                <a:gd name="f13" fmla="+- 0 0 -90"/>
                <a:gd name="f14" fmla="*/ f3 1 283877"/>
                <a:gd name="f15" fmla="*/ f4 1 32024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83877"/>
                <a:gd name="f24" fmla="*/ f20 1 320247"/>
                <a:gd name="f25" fmla="*/ 0 f21 1"/>
                <a:gd name="f26" fmla="*/ 3124 f20 1"/>
                <a:gd name="f27" fmla="*/ 283877 f21 1"/>
                <a:gd name="f28" fmla="*/ 320247 f20 1"/>
                <a:gd name="f29" fmla="*/ 315249 f20 1"/>
                <a:gd name="f30" fmla="*/ 3124 f21 1"/>
                <a:gd name="f31" fmla="*/ 1499 f20 1"/>
                <a:gd name="f32" fmla="*/ 1874 f21 1"/>
                <a:gd name="f33" fmla="*/ 0 f20 1"/>
                <a:gd name="f34" fmla="*/ 875 f20 1"/>
                <a:gd name="f35" fmla="+- f22 0 f1"/>
                <a:gd name="f36" fmla="*/ f25 1 283877"/>
                <a:gd name="f37" fmla="*/ f26 1 320247"/>
                <a:gd name="f38" fmla="*/ f27 1 283877"/>
                <a:gd name="f39" fmla="*/ f28 1 320247"/>
                <a:gd name="f40" fmla="*/ f29 1 320247"/>
                <a:gd name="f41" fmla="*/ f30 1 283877"/>
                <a:gd name="f42" fmla="*/ f31 1 320247"/>
                <a:gd name="f43" fmla="*/ f32 1 283877"/>
                <a:gd name="f44" fmla="*/ f33 1 320247"/>
                <a:gd name="f45" fmla="*/ f34 1 320247"/>
                <a:gd name="f46" fmla="*/ f16 1 f23"/>
                <a:gd name="f47" fmla="*/ f17 1 f23"/>
                <a:gd name="f48" fmla="*/ f16 1 f24"/>
                <a:gd name="f49" fmla="*/ f18 1 f24"/>
                <a:gd name="f50" fmla="*/ f36 1 f23"/>
                <a:gd name="f51" fmla="*/ f37 1 f24"/>
                <a:gd name="f52" fmla="*/ f38 1 f23"/>
                <a:gd name="f53" fmla="*/ f39 1 f24"/>
                <a:gd name="f54" fmla="*/ f40 1 f24"/>
                <a:gd name="f55" fmla="*/ f41 1 f23"/>
                <a:gd name="f56" fmla="*/ f42 1 f24"/>
                <a:gd name="f57" fmla="*/ f43 1 f23"/>
                <a:gd name="f58" fmla="*/ f44 1 f24"/>
                <a:gd name="f59" fmla="*/ f45 1 f24"/>
                <a:gd name="f60" fmla="*/ f46 f14 1"/>
                <a:gd name="f61" fmla="*/ f47 f14 1"/>
                <a:gd name="f62" fmla="*/ f49 f15 1"/>
                <a:gd name="f63" fmla="*/ f48 f15 1"/>
                <a:gd name="f64" fmla="*/ f50 f14 1"/>
                <a:gd name="f65" fmla="*/ f51 f15 1"/>
                <a:gd name="f66" fmla="*/ f52 f14 1"/>
                <a:gd name="f67" fmla="*/ f53 f15 1"/>
                <a:gd name="f68" fmla="*/ f54 f15 1"/>
                <a:gd name="f69" fmla="*/ f55 f14 1"/>
                <a:gd name="f70" fmla="*/ f56 f15 1"/>
                <a:gd name="f71" fmla="*/ f57 f14 1"/>
                <a:gd name="f72" fmla="*/ f58 f15 1"/>
                <a:gd name="f73" fmla="*/ f59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71" y="f72"/>
                </a:cxn>
                <a:cxn ang="f35">
                  <a:pos x="f71" y="f73"/>
                </a:cxn>
                <a:cxn ang="f35">
                  <a:pos x="f71" y="f73"/>
                </a:cxn>
                <a:cxn ang="f35">
                  <a:pos x="f71" y="f73"/>
                </a:cxn>
                <a:cxn ang="f35">
                  <a:pos x="f71" y="f73"/>
                </a:cxn>
                <a:cxn ang="f35">
                  <a:pos x="f71" y="f73"/>
                </a:cxn>
              </a:cxnLst>
              <a:rect l="f60" t="f63" r="f61" b="f62"/>
              <a:pathLst>
                <a:path w="283877" h="320247">
                  <a:moveTo>
                    <a:pt x="f5" y="f8"/>
                  </a:moveTo>
                  <a:lnTo>
                    <a:pt x="f6" y="f7"/>
                  </a:lnTo>
                  <a:lnTo>
                    <a:pt x="f6" y="f9"/>
                  </a:ln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1" y="f12"/>
                    <a:pt x="f11" y="f12"/>
                    <a:pt x="f11" y="f12"/>
                  </a:cubicBezTo>
                  <a:lnTo>
                    <a:pt x="f11" y="f12"/>
                  </a:lnTo>
                  <a:lnTo>
                    <a:pt x="f11" y="f12"/>
                  </a:lnTo>
                  <a:cubicBezTo>
                    <a:pt x="f11" y="f12"/>
                    <a:pt x="f11" y="f12"/>
                    <a:pt x="f11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0" name="Freeform: Shape 1403">
              <a:extLst>
                <a:ext uri="{FF2B5EF4-FFF2-40B4-BE49-F238E27FC236}">
                  <a16:creationId xmlns:a16="http://schemas.microsoft.com/office/drawing/2014/main" id="{94D625AD-26AC-9187-5347-47838982C329}"/>
                </a:ext>
              </a:extLst>
            </p:cNvPr>
            <p:cNvSpPr/>
            <p:nvPr/>
          </p:nvSpPr>
          <p:spPr>
            <a:xfrm>
              <a:off x="9301761" y="3329549"/>
              <a:ext cx="614229" cy="775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4234"/>
                <a:gd name="f7" fmla="val 775565"/>
                <a:gd name="f8" fmla="val 614235"/>
                <a:gd name="f9" fmla="val 773941"/>
                <a:gd name="f10" fmla="val 1124"/>
                <a:gd name="f11" fmla="val 625"/>
                <a:gd name="f12" fmla="val 250"/>
                <a:gd name="f13" fmla="val 4373"/>
                <a:gd name="f14" fmla="val 611236"/>
                <a:gd name="f15" fmla="val 775566"/>
                <a:gd name="f16" fmla="+- 0 0 -90"/>
                <a:gd name="f17" fmla="*/ f3 1 614234"/>
                <a:gd name="f18" fmla="*/ f4 1 77556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14234"/>
                <a:gd name="f27" fmla="*/ f23 1 775565"/>
                <a:gd name="f28" fmla="*/ 614235 f24 1"/>
                <a:gd name="f29" fmla="*/ 773941 f23 1"/>
                <a:gd name="f30" fmla="*/ 1124 f24 1"/>
                <a:gd name="f31" fmla="*/ 0 f23 1"/>
                <a:gd name="f32" fmla="*/ 0 f24 1"/>
                <a:gd name="f33" fmla="*/ 625 f23 1"/>
                <a:gd name="f34" fmla="*/ 250 f24 1"/>
                <a:gd name="f35" fmla="*/ 4373 f23 1"/>
                <a:gd name="f36" fmla="*/ 611236 f24 1"/>
                <a:gd name="f37" fmla="*/ 775566 f23 1"/>
                <a:gd name="f38" fmla="+- f25 0 f1"/>
                <a:gd name="f39" fmla="*/ f28 1 614234"/>
                <a:gd name="f40" fmla="*/ f29 1 775565"/>
                <a:gd name="f41" fmla="*/ f30 1 614234"/>
                <a:gd name="f42" fmla="*/ f31 1 775565"/>
                <a:gd name="f43" fmla="*/ f32 1 614234"/>
                <a:gd name="f44" fmla="*/ f33 1 775565"/>
                <a:gd name="f45" fmla="*/ f34 1 614234"/>
                <a:gd name="f46" fmla="*/ f35 1 775565"/>
                <a:gd name="f47" fmla="*/ f36 1 614234"/>
                <a:gd name="f48" fmla="*/ f37 1 775565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614234" h="775565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1" name="Freeform: Shape 1404">
              <a:extLst>
                <a:ext uri="{FF2B5EF4-FFF2-40B4-BE49-F238E27FC236}">
                  <a16:creationId xmlns:a16="http://schemas.microsoft.com/office/drawing/2014/main" id="{DCAC1D45-77F3-032C-13FC-3476D8C64AA1}"/>
                </a:ext>
              </a:extLst>
            </p:cNvPr>
            <p:cNvSpPr/>
            <p:nvPr/>
          </p:nvSpPr>
          <p:spPr>
            <a:xfrm>
              <a:off x="9301633" y="3290815"/>
              <a:ext cx="71469" cy="39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469"/>
                <a:gd name="f7" fmla="val 39359"/>
                <a:gd name="f8" fmla="val 2999"/>
                <a:gd name="f9" fmla="val 69095"/>
                <a:gd name="f10" fmla="val 35236"/>
                <a:gd name="f11" fmla="val 125"/>
                <a:gd name="f12" fmla="val 37985"/>
                <a:gd name="f13" fmla="val 1249"/>
                <a:gd name="f14" fmla="val 38735"/>
                <a:gd name="f15" fmla="+- 0 0 -90"/>
                <a:gd name="f16" fmla="*/ f3 1 71469"/>
                <a:gd name="f17" fmla="*/ f4 1 3935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1469"/>
                <a:gd name="f26" fmla="*/ f22 1 39359"/>
                <a:gd name="f27" fmla="*/ 71469 f23 1"/>
                <a:gd name="f28" fmla="*/ 2999 f22 1"/>
                <a:gd name="f29" fmla="*/ 69095 f23 1"/>
                <a:gd name="f30" fmla="*/ 0 f22 1"/>
                <a:gd name="f31" fmla="*/ 0 f23 1"/>
                <a:gd name="f32" fmla="*/ 35236 f22 1"/>
                <a:gd name="f33" fmla="*/ 125 f23 1"/>
                <a:gd name="f34" fmla="*/ 37985 f22 1"/>
                <a:gd name="f35" fmla="*/ 39359 f22 1"/>
                <a:gd name="f36" fmla="*/ 1249 f23 1"/>
                <a:gd name="f37" fmla="*/ 38735 f22 1"/>
                <a:gd name="f38" fmla="+- f24 0 f1"/>
                <a:gd name="f39" fmla="*/ f27 1 71469"/>
                <a:gd name="f40" fmla="*/ f28 1 39359"/>
                <a:gd name="f41" fmla="*/ f29 1 71469"/>
                <a:gd name="f42" fmla="*/ f30 1 39359"/>
                <a:gd name="f43" fmla="*/ f31 1 71469"/>
                <a:gd name="f44" fmla="*/ f32 1 39359"/>
                <a:gd name="f45" fmla="*/ f33 1 71469"/>
                <a:gd name="f46" fmla="*/ f34 1 39359"/>
                <a:gd name="f47" fmla="*/ f35 1 39359"/>
                <a:gd name="f48" fmla="*/ f36 1 71469"/>
                <a:gd name="f49" fmla="*/ f37 1 39359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5"/>
                <a:gd name="f57" fmla="*/ f42 1 f26"/>
                <a:gd name="f58" fmla="*/ f43 1 f25"/>
                <a:gd name="f59" fmla="*/ f44 1 f26"/>
                <a:gd name="f60" fmla="*/ f45 1 f25"/>
                <a:gd name="f61" fmla="*/ f46 1 f26"/>
                <a:gd name="f62" fmla="*/ f47 1 f26"/>
                <a:gd name="f63" fmla="*/ f48 1 f25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6 1"/>
                <a:gd name="f72" fmla="*/ f57 f17 1"/>
                <a:gd name="f73" fmla="*/ f58 f16 1"/>
                <a:gd name="f74" fmla="*/ f59 f17 1"/>
                <a:gd name="f75" fmla="*/ f60 f16 1"/>
                <a:gd name="f76" fmla="*/ f61 f17 1"/>
                <a:gd name="f77" fmla="*/ f62 f17 1"/>
                <a:gd name="f78" fmla="*/ f63 f16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75" y="f77"/>
                </a:cxn>
                <a:cxn ang="f38">
                  <a:pos x="f78" y="f79"/>
                </a:cxn>
                <a:cxn ang="f38">
                  <a:pos x="f69" y="f70"/>
                </a:cxn>
              </a:cxnLst>
              <a:rect l="f65" t="f68" r="f66" b="f67"/>
              <a:pathLst>
                <a:path w="71469" h="39359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7"/>
                  </a:lnTo>
                  <a:lnTo>
                    <a:pt x="f13" y="f14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2" name="Freeform: Shape 1405">
              <a:extLst>
                <a:ext uri="{FF2B5EF4-FFF2-40B4-BE49-F238E27FC236}">
                  <a16:creationId xmlns:a16="http://schemas.microsoft.com/office/drawing/2014/main" id="{DB22C870-DF4B-6D5A-1A67-BB863EE074BE}"/>
                </a:ext>
              </a:extLst>
            </p:cNvPr>
            <p:cNvSpPr/>
            <p:nvPr/>
          </p:nvSpPr>
          <p:spPr>
            <a:xfrm>
              <a:off x="10052310" y="4133234"/>
              <a:ext cx="576373" cy="7198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6375"/>
                <a:gd name="f7" fmla="val 719837"/>
                <a:gd name="f8" fmla="val 3124"/>
                <a:gd name="f9" fmla="val 1749"/>
                <a:gd name="f10" fmla="val 4123"/>
                <a:gd name="f11" fmla="val 6747"/>
                <a:gd name="f12" fmla="val 573377"/>
                <a:gd name="f13" fmla="val 719838"/>
                <a:gd name="f14" fmla="val 576376"/>
                <a:gd name="f15" fmla="val 718089"/>
                <a:gd name="f16" fmla="val 3998"/>
                <a:gd name="f17" fmla="val 1125"/>
                <a:gd name="f18" fmla="+- 0 0 -90"/>
                <a:gd name="f19" fmla="*/ f3 1 576375"/>
                <a:gd name="f20" fmla="*/ f4 1 71983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576375"/>
                <a:gd name="f29" fmla="*/ f25 1 719837"/>
                <a:gd name="f30" fmla="*/ 3124 f26 1"/>
                <a:gd name="f31" fmla="*/ 0 f25 1"/>
                <a:gd name="f32" fmla="*/ 0 f26 1"/>
                <a:gd name="f33" fmla="*/ 1749 f25 1"/>
                <a:gd name="f34" fmla="*/ 4123 f26 1"/>
                <a:gd name="f35" fmla="*/ 6747 f25 1"/>
                <a:gd name="f36" fmla="*/ 573377 f26 1"/>
                <a:gd name="f37" fmla="*/ 719838 f25 1"/>
                <a:gd name="f38" fmla="*/ 576376 f26 1"/>
                <a:gd name="f39" fmla="*/ 718089 f25 1"/>
                <a:gd name="f40" fmla="*/ 3998 f26 1"/>
                <a:gd name="f41" fmla="*/ 1125 f25 1"/>
                <a:gd name="f42" fmla="+- f27 0 f1"/>
                <a:gd name="f43" fmla="*/ f30 1 576375"/>
                <a:gd name="f44" fmla="*/ f31 1 719837"/>
                <a:gd name="f45" fmla="*/ f32 1 576375"/>
                <a:gd name="f46" fmla="*/ f33 1 719837"/>
                <a:gd name="f47" fmla="*/ f34 1 576375"/>
                <a:gd name="f48" fmla="*/ f35 1 719837"/>
                <a:gd name="f49" fmla="*/ f36 1 576375"/>
                <a:gd name="f50" fmla="*/ f37 1 719837"/>
                <a:gd name="f51" fmla="*/ f38 1 576375"/>
                <a:gd name="f52" fmla="*/ f39 1 719837"/>
                <a:gd name="f53" fmla="*/ f40 1 576375"/>
                <a:gd name="f54" fmla="*/ f41 1 719837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576375" h="719837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3" name="Freeform: Shape 1406">
              <a:extLst>
                <a:ext uri="{FF2B5EF4-FFF2-40B4-BE49-F238E27FC236}">
                  <a16:creationId xmlns:a16="http://schemas.microsoft.com/office/drawing/2014/main" id="{D9FFA055-8A62-002D-3247-24E4F4D071A2}"/>
                </a:ext>
              </a:extLst>
            </p:cNvPr>
            <p:cNvSpPr/>
            <p:nvPr/>
          </p:nvSpPr>
          <p:spPr>
            <a:xfrm>
              <a:off x="10038548" y="3741139"/>
              <a:ext cx="696836" cy="3953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6839"/>
                <a:gd name="f7" fmla="val 395361"/>
                <a:gd name="f8" fmla="val 12635"/>
                <a:gd name="f9" fmla="val 394593"/>
                <a:gd name="f10" fmla="val 14010"/>
                <a:gd name="f11" fmla="val 393843"/>
                <a:gd name="f12" fmla="val 17133"/>
                <a:gd name="f13" fmla="val 392094"/>
                <a:gd name="f14" fmla="val 18008"/>
                <a:gd name="f15" fmla="val 696840"/>
                <a:gd name="f16" fmla="val 24115"/>
                <a:gd name="f17" fmla="val 6747"/>
                <a:gd name="f18" fmla="val 4764"/>
                <a:gd name="f19" fmla="val 374851"/>
                <a:gd name="f20" fmla="val 4139"/>
                <a:gd name="f21" fmla="val 3352"/>
                <a:gd name="f22" fmla="val 375375"/>
                <a:gd name="f23" fmla="val 2627"/>
                <a:gd name="f24" fmla="val 376000"/>
                <a:gd name="f25" fmla="val 2015"/>
                <a:gd name="f26" fmla="val 376725"/>
                <a:gd name="f27" fmla="val 1390"/>
                <a:gd name="f28" fmla="val 377849"/>
                <a:gd name="f29" fmla="val 1015"/>
                <a:gd name="f30" fmla="val 378474"/>
                <a:gd name="f31" fmla="val 641"/>
                <a:gd name="f32" fmla="val 379099"/>
                <a:gd name="f33" fmla="val 379599"/>
                <a:gd name="f34" fmla="val 141"/>
                <a:gd name="f35" fmla="val 380223"/>
                <a:gd name="f36" fmla="val -47"/>
                <a:gd name="f37" fmla="val 381335"/>
                <a:gd name="f38" fmla="val 382485"/>
                <a:gd name="f39" fmla="val 383597"/>
                <a:gd name="f40" fmla="val 384346"/>
                <a:gd name="f41" fmla="val 385759"/>
                <a:gd name="f42" fmla="val 390"/>
                <a:gd name="f43" fmla="val 387158"/>
                <a:gd name="f44" fmla="val 890"/>
                <a:gd name="f45" fmla="val 388470"/>
                <a:gd name="f46" fmla="val 1703"/>
                <a:gd name="f47" fmla="val 393018"/>
                <a:gd name="f48" fmla="val 6063"/>
                <a:gd name="f49" fmla="val 396042"/>
                <a:gd name="f50" fmla="val 10611"/>
                <a:gd name="f51" fmla="val 395230"/>
                <a:gd name="f52" fmla="val 11311"/>
                <a:gd name="f53" fmla="val 395105"/>
                <a:gd name="f54" fmla="val 11986"/>
                <a:gd name="f55" fmla="val 394893"/>
                <a:gd name="f56" fmla="+- 0 0 -90"/>
                <a:gd name="f57" fmla="*/ f3 1 696839"/>
                <a:gd name="f58" fmla="*/ f4 1 395361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696839"/>
                <a:gd name="f67" fmla="*/ f63 1 395361"/>
                <a:gd name="f68" fmla="*/ 12635 f64 1"/>
                <a:gd name="f69" fmla="*/ 394593 f63 1"/>
                <a:gd name="f70" fmla="*/ 14010 f64 1"/>
                <a:gd name="f71" fmla="*/ 393843 f63 1"/>
                <a:gd name="f72" fmla="*/ 17133 f64 1"/>
                <a:gd name="f73" fmla="*/ 392094 f63 1"/>
                <a:gd name="f74" fmla="*/ 18008 f64 1"/>
                <a:gd name="f75" fmla="*/ 696840 f64 1"/>
                <a:gd name="f76" fmla="*/ 24115 f63 1"/>
                <a:gd name="f77" fmla="*/ 6747 f63 1"/>
                <a:gd name="f78" fmla="*/ 0 f63 1"/>
                <a:gd name="f79" fmla="*/ 4764 f64 1"/>
                <a:gd name="f80" fmla="*/ 374851 f63 1"/>
                <a:gd name="f81" fmla="*/ 4139 f64 1"/>
                <a:gd name="f82" fmla="*/ 2015 f64 1"/>
                <a:gd name="f83" fmla="*/ 376725 f63 1"/>
                <a:gd name="f84" fmla="*/ 1015 f64 1"/>
                <a:gd name="f85" fmla="*/ 378474 f63 1"/>
                <a:gd name="f86" fmla="*/ 141 f64 1"/>
                <a:gd name="f87" fmla="*/ 380223 f63 1"/>
                <a:gd name="f88" fmla="*/ 383597 f63 1"/>
                <a:gd name="f89" fmla="*/ 384346 f63 1"/>
                <a:gd name="f90" fmla="*/ 890 f64 1"/>
                <a:gd name="f91" fmla="*/ 388470 f63 1"/>
                <a:gd name="f92" fmla="*/ 10611 f64 1"/>
                <a:gd name="f93" fmla="*/ 395230 f63 1"/>
                <a:gd name="f94" fmla="+- f65 0 f1"/>
                <a:gd name="f95" fmla="*/ f68 1 696839"/>
                <a:gd name="f96" fmla="*/ f69 1 395361"/>
                <a:gd name="f97" fmla="*/ f70 1 696839"/>
                <a:gd name="f98" fmla="*/ f71 1 395361"/>
                <a:gd name="f99" fmla="*/ f72 1 696839"/>
                <a:gd name="f100" fmla="*/ f73 1 395361"/>
                <a:gd name="f101" fmla="*/ f74 1 696839"/>
                <a:gd name="f102" fmla="*/ f75 1 696839"/>
                <a:gd name="f103" fmla="*/ f76 1 395361"/>
                <a:gd name="f104" fmla="*/ f77 1 395361"/>
                <a:gd name="f105" fmla="*/ f78 1 395361"/>
                <a:gd name="f106" fmla="*/ f79 1 696839"/>
                <a:gd name="f107" fmla="*/ f80 1 395361"/>
                <a:gd name="f108" fmla="*/ f81 1 696839"/>
                <a:gd name="f109" fmla="*/ f82 1 696839"/>
                <a:gd name="f110" fmla="*/ f83 1 395361"/>
                <a:gd name="f111" fmla="*/ f84 1 696839"/>
                <a:gd name="f112" fmla="*/ f85 1 395361"/>
                <a:gd name="f113" fmla="*/ f86 1 696839"/>
                <a:gd name="f114" fmla="*/ f87 1 395361"/>
                <a:gd name="f115" fmla="*/ f88 1 395361"/>
                <a:gd name="f116" fmla="*/ f89 1 395361"/>
                <a:gd name="f117" fmla="*/ f90 1 696839"/>
                <a:gd name="f118" fmla="*/ f91 1 395361"/>
                <a:gd name="f119" fmla="*/ f92 1 696839"/>
                <a:gd name="f120" fmla="*/ f93 1 395361"/>
                <a:gd name="f121" fmla="*/ f59 1 f66"/>
                <a:gd name="f122" fmla="*/ f60 1 f66"/>
                <a:gd name="f123" fmla="*/ f59 1 f67"/>
                <a:gd name="f124" fmla="*/ f61 1 f67"/>
                <a:gd name="f125" fmla="*/ f95 1 f66"/>
                <a:gd name="f126" fmla="*/ f96 1 f67"/>
                <a:gd name="f127" fmla="*/ f97 1 f66"/>
                <a:gd name="f128" fmla="*/ f98 1 f67"/>
                <a:gd name="f129" fmla="*/ f99 1 f66"/>
                <a:gd name="f130" fmla="*/ f100 1 f67"/>
                <a:gd name="f131" fmla="*/ f101 1 f66"/>
                <a:gd name="f132" fmla="*/ f102 1 f66"/>
                <a:gd name="f133" fmla="*/ f103 1 f67"/>
                <a:gd name="f134" fmla="*/ f104 1 f67"/>
                <a:gd name="f135" fmla="*/ f105 1 f67"/>
                <a:gd name="f136" fmla="*/ f106 1 f66"/>
                <a:gd name="f137" fmla="*/ f107 1 f67"/>
                <a:gd name="f138" fmla="*/ f108 1 f66"/>
                <a:gd name="f139" fmla="*/ f109 1 f66"/>
                <a:gd name="f140" fmla="*/ f110 1 f67"/>
                <a:gd name="f141" fmla="*/ f111 1 f66"/>
                <a:gd name="f142" fmla="*/ f112 1 f67"/>
                <a:gd name="f143" fmla="*/ f113 1 f66"/>
                <a:gd name="f144" fmla="*/ f114 1 f67"/>
                <a:gd name="f145" fmla="*/ f115 1 f67"/>
                <a:gd name="f146" fmla="*/ f116 1 f67"/>
                <a:gd name="f147" fmla="*/ f117 1 f66"/>
                <a:gd name="f148" fmla="*/ f118 1 f67"/>
                <a:gd name="f149" fmla="*/ f119 1 f66"/>
                <a:gd name="f150" fmla="*/ f120 1 f67"/>
                <a:gd name="f151" fmla="*/ f121 f57 1"/>
                <a:gd name="f152" fmla="*/ f122 f57 1"/>
                <a:gd name="f153" fmla="*/ f124 f58 1"/>
                <a:gd name="f154" fmla="*/ f123 f58 1"/>
                <a:gd name="f155" fmla="*/ f125 f57 1"/>
                <a:gd name="f156" fmla="*/ f126 f58 1"/>
                <a:gd name="f157" fmla="*/ f127 f57 1"/>
                <a:gd name="f158" fmla="*/ f128 f58 1"/>
                <a:gd name="f159" fmla="*/ f129 f57 1"/>
                <a:gd name="f160" fmla="*/ f130 f58 1"/>
                <a:gd name="f161" fmla="*/ f131 f57 1"/>
                <a:gd name="f162" fmla="*/ f132 f57 1"/>
                <a:gd name="f163" fmla="*/ f133 f58 1"/>
                <a:gd name="f164" fmla="*/ f134 f58 1"/>
                <a:gd name="f165" fmla="*/ f135 f58 1"/>
                <a:gd name="f166" fmla="*/ f136 f57 1"/>
                <a:gd name="f167" fmla="*/ f137 f58 1"/>
                <a:gd name="f168" fmla="*/ f138 f57 1"/>
                <a:gd name="f169" fmla="*/ f139 f57 1"/>
                <a:gd name="f170" fmla="*/ f140 f58 1"/>
                <a:gd name="f171" fmla="*/ f141 f57 1"/>
                <a:gd name="f172" fmla="*/ f142 f58 1"/>
                <a:gd name="f173" fmla="*/ f143 f57 1"/>
                <a:gd name="f174" fmla="*/ f144 f58 1"/>
                <a:gd name="f175" fmla="*/ f145 f58 1"/>
                <a:gd name="f176" fmla="*/ f146 f58 1"/>
                <a:gd name="f177" fmla="*/ f147 f57 1"/>
                <a:gd name="f178" fmla="*/ f148 f58 1"/>
                <a:gd name="f179" fmla="*/ f149 f57 1"/>
                <a:gd name="f180" fmla="*/ f150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55" y="f156"/>
                </a:cxn>
                <a:cxn ang="f94">
                  <a:pos x="f157" y="f158"/>
                </a:cxn>
                <a:cxn ang="f94">
                  <a:pos x="f159" y="f160"/>
                </a:cxn>
                <a:cxn ang="f94">
                  <a:pos x="f161" y="f160"/>
                </a:cxn>
                <a:cxn ang="f94">
                  <a:pos x="f162" y="f163"/>
                </a:cxn>
                <a:cxn ang="f94">
                  <a:pos x="f162" y="f164"/>
                </a:cxn>
                <a:cxn ang="f94">
                  <a:pos x="f162" y="f165"/>
                </a:cxn>
                <a:cxn ang="f94">
                  <a:pos x="f166" y="f167"/>
                </a:cxn>
                <a:cxn ang="f94">
                  <a:pos x="f166" y="f167"/>
                </a:cxn>
                <a:cxn ang="f94">
                  <a:pos x="f168" y="f167"/>
                </a:cxn>
                <a:cxn ang="f94">
                  <a:pos x="f169" y="f170"/>
                </a:cxn>
                <a:cxn ang="f94">
                  <a:pos x="f171" y="f172"/>
                </a:cxn>
                <a:cxn ang="f94">
                  <a:pos x="f173" y="f174"/>
                </a:cxn>
                <a:cxn ang="f94">
                  <a:pos x="f173" y="f175"/>
                </a:cxn>
                <a:cxn ang="f94">
                  <a:pos x="f173" y="f176"/>
                </a:cxn>
                <a:cxn ang="f94">
                  <a:pos x="f173" y="f176"/>
                </a:cxn>
                <a:cxn ang="f94">
                  <a:pos x="f177" y="f178"/>
                </a:cxn>
                <a:cxn ang="f94">
                  <a:pos x="f179" y="f180"/>
                </a:cxn>
                <a:cxn ang="f94">
                  <a:pos x="f155" y="f156"/>
                </a:cxn>
              </a:cxnLst>
              <a:rect l="f151" t="f154" r="f152" b="f153"/>
              <a:pathLst>
                <a:path w="696839" h="39536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6"/>
                  </a:lnTo>
                  <a:lnTo>
                    <a:pt x="f15" y="f17"/>
                  </a:lnTo>
                  <a:lnTo>
                    <a:pt x="f15" y="f5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20" y="f19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29" y="f33"/>
                    <a:pt x="f34" y="f35"/>
                  </a:cubicBezTo>
                  <a:cubicBezTo>
                    <a:pt x="f36" y="f37"/>
                    <a:pt x="f36" y="f38"/>
                    <a:pt x="f34" y="f39"/>
                  </a:cubicBezTo>
                  <a:cubicBezTo>
                    <a:pt x="f34" y="f39"/>
                    <a:pt x="f34" y="f39"/>
                    <a:pt x="f34" y="f40"/>
                  </a:cubicBezTo>
                  <a:lnTo>
                    <a:pt x="f34" y="f40"/>
                  </a:lnTo>
                  <a:cubicBezTo>
                    <a:pt x="f34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4" name="Freeform: Shape 1407">
              <a:extLst>
                <a:ext uri="{FF2B5EF4-FFF2-40B4-BE49-F238E27FC236}">
                  <a16:creationId xmlns:a16="http://schemas.microsoft.com/office/drawing/2014/main" id="{3F20BF86-ED09-8E75-965A-4CBB3448EFED}"/>
                </a:ext>
              </a:extLst>
            </p:cNvPr>
            <p:cNvSpPr/>
            <p:nvPr/>
          </p:nvSpPr>
          <p:spPr>
            <a:xfrm>
              <a:off x="10818229" y="5322758"/>
              <a:ext cx="121194" cy="1539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197"/>
                <a:gd name="f7" fmla="val 153938"/>
                <a:gd name="f8" fmla="val 1374"/>
                <a:gd name="f9" fmla="val 625"/>
                <a:gd name="f10" fmla="val 949"/>
                <a:gd name="f11" fmla="val 1112"/>
                <a:gd name="f12" fmla="val 487"/>
                <a:gd name="f13" fmla="val 1574"/>
                <a:gd name="f14" fmla="val 1999"/>
                <a:gd name="f15" fmla="val 120073"/>
                <a:gd name="f16" fmla="val 153939"/>
                <a:gd name="f17" fmla="val 153314"/>
                <a:gd name="f18" fmla="val 149940"/>
                <a:gd name="f19" fmla="val 2499"/>
                <a:gd name="f20" fmla="+- 0 0 -90"/>
                <a:gd name="f21" fmla="*/ f3 1 121197"/>
                <a:gd name="f22" fmla="*/ f4 1 153938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21197"/>
                <a:gd name="f31" fmla="*/ f27 1 153938"/>
                <a:gd name="f32" fmla="*/ 1374 f28 1"/>
                <a:gd name="f33" fmla="*/ 625 f27 1"/>
                <a:gd name="f34" fmla="*/ 0 f28 1"/>
                <a:gd name="f35" fmla="*/ 1999 f27 1"/>
                <a:gd name="f36" fmla="*/ 120073 f28 1"/>
                <a:gd name="f37" fmla="*/ 153939 f27 1"/>
                <a:gd name="f38" fmla="*/ 121197 f28 1"/>
                <a:gd name="f39" fmla="*/ 153314 f27 1"/>
                <a:gd name="f40" fmla="*/ 149940 f27 1"/>
                <a:gd name="f41" fmla="*/ 2499 f28 1"/>
                <a:gd name="f42" fmla="*/ 0 f27 1"/>
                <a:gd name="f43" fmla="+- f29 0 f1"/>
                <a:gd name="f44" fmla="*/ f32 1 121197"/>
                <a:gd name="f45" fmla="*/ f33 1 153938"/>
                <a:gd name="f46" fmla="*/ f34 1 121197"/>
                <a:gd name="f47" fmla="*/ f35 1 153938"/>
                <a:gd name="f48" fmla="*/ f36 1 121197"/>
                <a:gd name="f49" fmla="*/ f37 1 153938"/>
                <a:gd name="f50" fmla="*/ f38 1 121197"/>
                <a:gd name="f51" fmla="*/ f39 1 153938"/>
                <a:gd name="f52" fmla="*/ f40 1 153938"/>
                <a:gd name="f53" fmla="*/ f41 1 121197"/>
                <a:gd name="f54" fmla="*/ f42 1 153938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1"/>
                <a:gd name="f63" fmla="*/ f48 1 f30"/>
                <a:gd name="f64" fmla="*/ f49 1 f31"/>
                <a:gd name="f65" fmla="*/ f50 1 f30"/>
                <a:gd name="f66" fmla="*/ f51 1 f31"/>
                <a:gd name="f67" fmla="*/ f52 1 f31"/>
                <a:gd name="f68" fmla="*/ f53 1 f30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2 1"/>
                <a:gd name="f78" fmla="*/ f63 f21 1"/>
                <a:gd name="f79" fmla="*/ f64 f22 1"/>
                <a:gd name="f80" fmla="*/ f65 f21 1"/>
                <a:gd name="f81" fmla="*/ f66 f22 1"/>
                <a:gd name="f82" fmla="*/ f67 f22 1"/>
                <a:gd name="f83" fmla="*/ f68 f21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6" y="f77"/>
                </a:cxn>
                <a:cxn ang="f43">
                  <a:pos x="f78" y="f79"/>
                </a:cxn>
                <a:cxn ang="f43">
                  <a:pos x="f80" y="f81"/>
                </a:cxn>
                <a:cxn ang="f43">
                  <a:pos x="f80" y="f82"/>
                </a:cxn>
                <a:cxn ang="f43">
                  <a:pos x="f83" y="f84"/>
                </a:cxn>
              </a:cxnLst>
              <a:rect l="f70" t="f73" r="f71" b="f72"/>
              <a:pathLst>
                <a:path w="121197" h="153938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4"/>
                  </a:lnTo>
                  <a:lnTo>
                    <a:pt x="f15" y="f16"/>
                  </a:lnTo>
                  <a:lnTo>
                    <a:pt x="f6" y="f17"/>
                  </a:lnTo>
                  <a:lnTo>
                    <a:pt x="f6" y="f18"/>
                  </a:lnTo>
                  <a:lnTo>
                    <a:pt x="f1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5" name="Freeform: Shape 1408">
              <a:extLst>
                <a:ext uri="{FF2B5EF4-FFF2-40B4-BE49-F238E27FC236}">
                  <a16:creationId xmlns:a16="http://schemas.microsoft.com/office/drawing/2014/main" id="{B4A429A1-2268-7875-4DE2-D39D12C1708B}"/>
                </a:ext>
              </a:extLst>
            </p:cNvPr>
            <p:cNvSpPr/>
            <p:nvPr/>
          </p:nvSpPr>
          <p:spPr>
            <a:xfrm>
              <a:off x="12057196" y="3619442"/>
              <a:ext cx="76846" cy="472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842"/>
                <a:gd name="f7" fmla="val 47230"/>
                <a:gd name="f8" fmla="val 47231"/>
                <a:gd name="f9" fmla="val 76342"/>
                <a:gd name="f10" fmla="val 4373"/>
                <a:gd name="f11" fmla="val 500"/>
                <a:gd name="f12" fmla="val 42733"/>
                <a:gd name="f13" fmla="+- 0 0 -90"/>
                <a:gd name="f14" fmla="*/ f3 1 76842"/>
                <a:gd name="f15" fmla="*/ f4 1 4723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6842"/>
                <a:gd name="f24" fmla="*/ f20 1 47230"/>
                <a:gd name="f25" fmla="*/ 0 f21 1"/>
                <a:gd name="f26" fmla="*/ 47231 f20 1"/>
                <a:gd name="f27" fmla="*/ 76342 f21 1"/>
                <a:gd name="f28" fmla="*/ 4373 f20 1"/>
                <a:gd name="f29" fmla="*/ 76842 f21 1"/>
                <a:gd name="f30" fmla="*/ 0 f20 1"/>
                <a:gd name="f31" fmla="*/ 500 f21 1"/>
                <a:gd name="f32" fmla="*/ 42733 f20 1"/>
                <a:gd name="f33" fmla="+- f22 0 f1"/>
                <a:gd name="f34" fmla="*/ f25 1 76842"/>
                <a:gd name="f35" fmla="*/ f26 1 47230"/>
                <a:gd name="f36" fmla="*/ f27 1 76842"/>
                <a:gd name="f37" fmla="*/ f28 1 47230"/>
                <a:gd name="f38" fmla="*/ f29 1 76842"/>
                <a:gd name="f39" fmla="*/ f30 1 47230"/>
                <a:gd name="f40" fmla="*/ f31 1 76842"/>
                <a:gd name="f41" fmla="*/ f32 1 4723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76842" h="47230">
                  <a:moveTo>
                    <a:pt x="f5" y="f8"/>
                  </a:moveTo>
                  <a:lnTo>
                    <a:pt x="f9" y="f10"/>
                  </a:lnTo>
                  <a:lnTo>
                    <a:pt x="f6" y="f5"/>
                  </a:lnTo>
                  <a:lnTo>
                    <a:pt x="f11" y="f1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6" name="Freeform: Shape 1409">
              <a:extLst>
                <a:ext uri="{FF2B5EF4-FFF2-40B4-BE49-F238E27FC236}">
                  <a16:creationId xmlns:a16="http://schemas.microsoft.com/office/drawing/2014/main" id="{6FE8C6F3-54B8-08F5-E661-61519A2F8B1C}"/>
                </a:ext>
              </a:extLst>
            </p:cNvPr>
            <p:cNvSpPr/>
            <p:nvPr/>
          </p:nvSpPr>
          <p:spPr>
            <a:xfrm>
              <a:off x="12139162" y="5096847"/>
              <a:ext cx="65845" cy="442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846"/>
                <a:gd name="f7" fmla="val 44232"/>
                <a:gd name="f8" fmla="val 65847"/>
                <a:gd name="f9" fmla="val 4248"/>
                <a:gd name="f10" fmla="val 500"/>
                <a:gd name="f11" fmla="val 39609"/>
                <a:gd name="f12" fmla="+- 0 0 -90"/>
                <a:gd name="f13" fmla="*/ f3 1 65846"/>
                <a:gd name="f14" fmla="*/ f4 1 4423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5846"/>
                <a:gd name="f23" fmla="*/ f19 1 44232"/>
                <a:gd name="f24" fmla="*/ 0 f20 1"/>
                <a:gd name="f25" fmla="*/ 44232 f19 1"/>
                <a:gd name="f26" fmla="*/ 65847 f20 1"/>
                <a:gd name="f27" fmla="*/ 4248 f19 1"/>
                <a:gd name="f28" fmla="*/ 0 f19 1"/>
                <a:gd name="f29" fmla="*/ 500 f20 1"/>
                <a:gd name="f30" fmla="*/ 39609 f19 1"/>
                <a:gd name="f31" fmla="+- f21 0 f1"/>
                <a:gd name="f32" fmla="*/ f24 1 65846"/>
                <a:gd name="f33" fmla="*/ f25 1 44232"/>
                <a:gd name="f34" fmla="*/ f26 1 65846"/>
                <a:gd name="f35" fmla="*/ f27 1 44232"/>
                <a:gd name="f36" fmla="*/ f28 1 44232"/>
                <a:gd name="f37" fmla="*/ f29 1 65846"/>
                <a:gd name="f38" fmla="*/ f30 1 4423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65846" h="44232">
                  <a:moveTo>
                    <a:pt x="f5" y="f7"/>
                  </a:moveTo>
                  <a:lnTo>
                    <a:pt x="f8" y="f9"/>
                  </a:lnTo>
                  <a:lnTo>
                    <a:pt x="f8" y="f5"/>
                  </a:lnTo>
                  <a:lnTo>
                    <a:pt x="f10" y="f11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7" name="Freeform: Shape 1410">
              <a:extLst>
                <a:ext uri="{FF2B5EF4-FFF2-40B4-BE49-F238E27FC236}">
                  <a16:creationId xmlns:a16="http://schemas.microsoft.com/office/drawing/2014/main" id="{992FEF09-4E68-0493-FA18-AD6B28FA9758}"/>
                </a:ext>
              </a:extLst>
            </p:cNvPr>
            <p:cNvSpPr/>
            <p:nvPr/>
          </p:nvSpPr>
          <p:spPr>
            <a:xfrm>
              <a:off x="10966417" y="3425763"/>
              <a:ext cx="15864" cy="3504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68"/>
                <a:gd name="f7" fmla="val 350485"/>
                <a:gd name="f8" fmla="val 2999"/>
                <a:gd name="f9" fmla="val 3249"/>
                <a:gd name="f10" fmla="val 12994"/>
                <a:gd name="f11" fmla="val 12744"/>
                <a:gd name="f12" fmla="val 125"/>
                <a:gd name="f13" fmla="val 346987"/>
                <a:gd name="f14" fmla="+- 0 0 -90"/>
                <a:gd name="f15" fmla="*/ f3 1 15868"/>
                <a:gd name="f16" fmla="*/ f4 1 35048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5868"/>
                <a:gd name="f25" fmla="*/ f21 1 350485"/>
                <a:gd name="f26" fmla="*/ 2999 f22 1"/>
                <a:gd name="f27" fmla="*/ 350485 f21 1"/>
                <a:gd name="f28" fmla="*/ 15868 f22 1"/>
                <a:gd name="f29" fmla="*/ 3249 f21 1"/>
                <a:gd name="f30" fmla="*/ 12994 f22 1"/>
                <a:gd name="f31" fmla="*/ 0 f21 1"/>
                <a:gd name="f32" fmla="*/ 12744 f22 1"/>
                <a:gd name="f33" fmla="*/ 125 f21 1"/>
                <a:gd name="f34" fmla="*/ 0 f22 1"/>
                <a:gd name="f35" fmla="*/ 346987 f21 1"/>
                <a:gd name="f36" fmla="+- f23 0 f1"/>
                <a:gd name="f37" fmla="*/ f26 1 15868"/>
                <a:gd name="f38" fmla="*/ f27 1 350485"/>
                <a:gd name="f39" fmla="*/ f28 1 15868"/>
                <a:gd name="f40" fmla="*/ f29 1 350485"/>
                <a:gd name="f41" fmla="*/ f30 1 15868"/>
                <a:gd name="f42" fmla="*/ f31 1 350485"/>
                <a:gd name="f43" fmla="*/ f32 1 15868"/>
                <a:gd name="f44" fmla="*/ f33 1 350485"/>
                <a:gd name="f45" fmla="*/ f34 1 15868"/>
                <a:gd name="f46" fmla="*/ f35 1 350485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15868" h="350485">
                  <a:moveTo>
                    <a:pt x="f8" y="f7"/>
                  </a:moveTo>
                  <a:lnTo>
                    <a:pt x="f6" y="f9"/>
                  </a:ln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8" name="Freeform: Shape 1411">
              <a:extLst>
                <a:ext uri="{FF2B5EF4-FFF2-40B4-BE49-F238E27FC236}">
                  <a16:creationId xmlns:a16="http://schemas.microsoft.com/office/drawing/2014/main" id="{0D052C50-07C8-9793-0B67-64115745BB39}"/>
                </a:ext>
              </a:extLst>
            </p:cNvPr>
            <p:cNvSpPr/>
            <p:nvPr/>
          </p:nvSpPr>
          <p:spPr>
            <a:xfrm>
              <a:off x="11209812" y="3688909"/>
              <a:ext cx="3758" cy="148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56"/>
                <a:gd name="f7" fmla="val 14868"/>
                <a:gd name="f8" fmla="val 2249"/>
                <a:gd name="f9" fmla="val 12870"/>
                <a:gd name="f10" fmla="val 3186"/>
                <a:gd name="f11" fmla="val 13057"/>
                <a:gd name="f12" fmla="val 3836"/>
                <a:gd name="f13" fmla="val 13919"/>
                <a:gd name="f14" fmla="val 3748"/>
                <a:gd name="f15" fmla="val 14869"/>
                <a:gd name="f16" fmla="val 13994"/>
                <a:gd name="f17" fmla="val 3499"/>
                <a:gd name="f18" fmla="val 625"/>
                <a:gd name="f19" fmla="val 14744"/>
                <a:gd name="f20" fmla="val 13620"/>
                <a:gd name="f21" fmla="val 1374"/>
                <a:gd name="f22" fmla="val 12745"/>
                <a:gd name="f23" fmla="+- 0 0 -90"/>
                <a:gd name="f24" fmla="*/ f3 1 3756"/>
                <a:gd name="f25" fmla="*/ f4 1 1486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756"/>
                <a:gd name="f34" fmla="*/ f30 1 14868"/>
                <a:gd name="f35" fmla="*/ 2249 f31 1"/>
                <a:gd name="f36" fmla="*/ 12870 f30 1"/>
                <a:gd name="f37" fmla="*/ 3748 f31 1"/>
                <a:gd name="f38" fmla="*/ 14869 f30 1"/>
                <a:gd name="f39" fmla="*/ 13994 f30 1"/>
                <a:gd name="f40" fmla="*/ 3499 f30 1"/>
                <a:gd name="f41" fmla="*/ 625 f31 1"/>
                <a:gd name="f42" fmla="*/ 0 f30 1"/>
                <a:gd name="f43" fmla="*/ 0 f31 1"/>
                <a:gd name="f44" fmla="*/ 14744 f30 1"/>
                <a:gd name="f45" fmla="+- f32 0 f1"/>
                <a:gd name="f46" fmla="*/ f35 1 3756"/>
                <a:gd name="f47" fmla="*/ f36 1 14868"/>
                <a:gd name="f48" fmla="*/ f37 1 3756"/>
                <a:gd name="f49" fmla="*/ f38 1 14868"/>
                <a:gd name="f50" fmla="*/ f39 1 14868"/>
                <a:gd name="f51" fmla="*/ f40 1 14868"/>
                <a:gd name="f52" fmla="*/ f41 1 3756"/>
                <a:gd name="f53" fmla="*/ f42 1 14868"/>
                <a:gd name="f54" fmla="*/ f43 1 3756"/>
                <a:gd name="f55" fmla="*/ f44 1 14868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3"/>
                <a:gd name="f63" fmla="*/ f49 1 f34"/>
                <a:gd name="f64" fmla="*/ f50 1 f34"/>
                <a:gd name="f65" fmla="*/ f51 1 f34"/>
                <a:gd name="f66" fmla="*/ f52 1 f33"/>
                <a:gd name="f67" fmla="*/ f53 1 f34"/>
                <a:gd name="f68" fmla="*/ f54 1 f33"/>
                <a:gd name="f69" fmla="*/ f55 1 f34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4 1"/>
                <a:gd name="f77" fmla="*/ f63 f25 1"/>
                <a:gd name="f78" fmla="*/ f64 f25 1"/>
                <a:gd name="f79" fmla="*/ f65 f25 1"/>
                <a:gd name="f80" fmla="*/ f66 f24 1"/>
                <a:gd name="f81" fmla="*/ f67 f25 1"/>
                <a:gd name="f82" fmla="*/ f68 f24 1"/>
                <a:gd name="f83" fmla="*/ f6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6" y="f77"/>
                </a:cxn>
                <a:cxn ang="f45">
                  <a:pos x="f76" y="f78"/>
                </a:cxn>
                <a:cxn ang="f45">
                  <a:pos x="f76" y="f79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74" y="f75"/>
                </a:cxn>
              </a:cxnLst>
              <a:rect l="f70" t="f73" r="f71" b="f72"/>
              <a:pathLst>
                <a:path w="3756" h="1486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4" y="f17"/>
                  </a:lnTo>
                  <a:lnTo>
                    <a:pt x="f18" y="f5"/>
                  </a:lnTo>
                  <a:lnTo>
                    <a:pt x="f5" y="f19"/>
                  </a:lnTo>
                  <a:cubicBezTo>
                    <a:pt x="f18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9" name="Freeform: Shape 1412">
              <a:extLst>
                <a:ext uri="{FF2B5EF4-FFF2-40B4-BE49-F238E27FC236}">
                  <a16:creationId xmlns:a16="http://schemas.microsoft.com/office/drawing/2014/main" id="{D5A027B4-FAC5-232A-50C4-2B13D6F13DE7}"/>
                </a:ext>
              </a:extLst>
            </p:cNvPr>
            <p:cNvSpPr/>
            <p:nvPr/>
          </p:nvSpPr>
          <p:spPr>
            <a:xfrm>
              <a:off x="9285146" y="3182614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0" name="Freeform: Shape 1413">
              <a:extLst>
                <a:ext uri="{FF2B5EF4-FFF2-40B4-BE49-F238E27FC236}">
                  <a16:creationId xmlns:a16="http://schemas.microsoft.com/office/drawing/2014/main" id="{133FEE23-9B3A-23BD-1118-20090A3DC744}"/>
                </a:ext>
              </a:extLst>
            </p:cNvPr>
            <p:cNvSpPr/>
            <p:nvPr/>
          </p:nvSpPr>
          <p:spPr>
            <a:xfrm>
              <a:off x="9301761" y="3143880"/>
              <a:ext cx="50602" cy="386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603"/>
                <a:gd name="f7" fmla="val 38609"/>
                <a:gd name="f8" fmla="val 16743"/>
                <a:gd name="f9" fmla="val 46355"/>
                <a:gd name="f10" fmla="val 11495"/>
                <a:gd name="f11" fmla="val 37234"/>
                <a:gd name="f12" fmla="val 18743"/>
                <a:gd name="f13" fmla="val 500"/>
                <a:gd name="f14" fmla="val 30113"/>
                <a:gd name="f15" fmla="val 7372"/>
                <a:gd name="f16" fmla="val 38610"/>
                <a:gd name="f17" fmla="+- 0 0 -90"/>
                <a:gd name="f18" fmla="*/ f3 1 50603"/>
                <a:gd name="f19" fmla="*/ f4 1 3860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0603"/>
                <a:gd name="f28" fmla="*/ f24 1 38609"/>
                <a:gd name="f29" fmla="*/ 50603 f25 1"/>
                <a:gd name="f30" fmla="*/ 16743 f24 1"/>
                <a:gd name="f31" fmla="*/ 46355 f25 1"/>
                <a:gd name="f32" fmla="*/ 11495 f24 1"/>
                <a:gd name="f33" fmla="*/ 37234 f25 1"/>
                <a:gd name="f34" fmla="*/ 0 f24 1"/>
                <a:gd name="f35" fmla="*/ 0 f25 1"/>
                <a:gd name="f36" fmla="*/ 18743 f24 1"/>
                <a:gd name="f37" fmla="*/ 500 f25 1"/>
                <a:gd name="f38" fmla="*/ 30113 f24 1"/>
                <a:gd name="f39" fmla="*/ 7372 f25 1"/>
                <a:gd name="f40" fmla="*/ 38610 f24 1"/>
                <a:gd name="f41" fmla="+- f26 0 f1"/>
                <a:gd name="f42" fmla="*/ f29 1 50603"/>
                <a:gd name="f43" fmla="*/ f30 1 38609"/>
                <a:gd name="f44" fmla="*/ f31 1 50603"/>
                <a:gd name="f45" fmla="*/ f32 1 38609"/>
                <a:gd name="f46" fmla="*/ f33 1 50603"/>
                <a:gd name="f47" fmla="*/ f34 1 38609"/>
                <a:gd name="f48" fmla="*/ f35 1 50603"/>
                <a:gd name="f49" fmla="*/ f36 1 38609"/>
                <a:gd name="f50" fmla="*/ f37 1 50603"/>
                <a:gd name="f51" fmla="*/ f38 1 38609"/>
                <a:gd name="f52" fmla="*/ f39 1 50603"/>
                <a:gd name="f53" fmla="*/ f40 1 38609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50603" h="38609">
                  <a:moveTo>
                    <a:pt x="f6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1" name="Freeform: Shape 1414">
              <a:extLst>
                <a:ext uri="{FF2B5EF4-FFF2-40B4-BE49-F238E27FC236}">
                  <a16:creationId xmlns:a16="http://schemas.microsoft.com/office/drawing/2014/main" id="{F699EA2F-61C8-A853-BF97-74ECF81F8325}"/>
                </a:ext>
              </a:extLst>
            </p:cNvPr>
            <p:cNvSpPr/>
            <p:nvPr/>
          </p:nvSpPr>
          <p:spPr>
            <a:xfrm>
              <a:off x="7981861" y="4559564"/>
              <a:ext cx="18900" cy="223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01"/>
                <a:gd name="f7" fmla="val 22381"/>
                <a:gd name="f8" fmla="val 18836"/>
                <a:gd name="f9" fmla="val 11245"/>
                <a:gd name="f10" fmla="val 18898"/>
                <a:gd name="f11" fmla="val 10708"/>
                <a:gd name="f12" fmla="val 10158"/>
                <a:gd name="f13" fmla="val 9621"/>
                <a:gd name="f14" fmla="val 5873"/>
                <a:gd name="f15" fmla="val 12588"/>
                <a:gd name="f16" fmla="val 9121"/>
                <a:gd name="f17" fmla="val 8503"/>
                <a:gd name="f18" fmla="val 11433"/>
                <a:gd name="f19" fmla="val 3317"/>
                <a:gd name="f20" fmla="val 9996"/>
                <a:gd name="f21" fmla="val 1006"/>
                <a:gd name="f22" fmla="val 5910"/>
                <a:gd name="f23" fmla="val 581"/>
                <a:gd name="f24" fmla="val 5160"/>
                <a:gd name="f25" fmla="val 269"/>
                <a:gd name="f26" fmla="val 4348"/>
                <a:gd name="f27" fmla="val 94"/>
                <a:gd name="f28" fmla="val 3499"/>
                <a:gd name="f29" fmla="val -31"/>
                <a:gd name="f30" fmla="val 2336"/>
                <a:gd name="f31" fmla="val 1162"/>
                <a:gd name="f32" fmla="val 625"/>
                <a:gd name="f33" fmla="val 1468"/>
                <a:gd name="f34" fmla="val 13120"/>
                <a:gd name="f35" fmla="val 1593"/>
                <a:gd name="f36" fmla="val 18368"/>
                <a:gd name="f37" fmla="val 5954"/>
                <a:gd name="f38" fmla="val 22516"/>
                <a:gd name="f39" fmla="val 11189"/>
                <a:gd name="f40" fmla="val 22378"/>
                <a:gd name="f41" fmla="val 11326"/>
                <a:gd name="f42" fmla="val 11451"/>
                <a:gd name="f43" fmla="val 11589"/>
                <a:gd name="f44" fmla="val 22366"/>
                <a:gd name="f45" fmla="val 13288"/>
                <a:gd name="f46" fmla="val 22041"/>
                <a:gd name="f47" fmla="val 14825"/>
                <a:gd name="f48" fmla="val 21167"/>
                <a:gd name="f49" fmla="val 15962"/>
                <a:gd name="f50" fmla="val 19867"/>
                <a:gd name="f51" fmla="val 16961"/>
                <a:gd name="f52" fmla="val 18880"/>
                <a:gd name="f53" fmla="val 17736"/>
                <a:gd name="f54" fmla="val 17693"/>
                <a:gd name="f55" fmla="val 18211"/>
                <a:gd name="f56" fmla="val 16368"/>
                <a:gd name="f57" fmla="val 18811"/>
                <a:gd name="f58" fmla="val 14731"/>
                <a:gd name="f59" fmla="val 19023"/>
                <a:gd name="f60" fmla="val 12982"/>
                <a:gd name="f61" fmla="+- 0 0 -90"/>
                <a:gd name="f62" fmla="*/ f3 1 18901"/>
                <a:gd name="f63" fmla="*/ f4 1 22381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18901"/>
                <a:gd name="f72" fmla="*/ f68 1 22381"/>
                <a:gd name="f73" fmla="*/ 18836 f69 1"/>
                <a:gd name="f74" fmla="*/ 11245 f68 1"/>
                <a:gd name="f75" fmla="*/ 9621 f68 1"/>
                <a:gd name="f76" fmla="*/ 5873 f68 1"/>
                <a:gd name="f77" fmla="*/ 12588 f69 1"/>
                <a:gd name="f78" fmla="*/ 9121 f68 1"/>
                <a:gd name="f79" fmla="*/ 1006 f69 1"/>
                <a:gd name="f80" fmla="*/ 5910 f68 1"/>
                <a:gd name="f81" fmla="*/ 94 f69 1"/>
                <a:gd name="f82" fmla="*/ 3499 f68 1"/>
                <a:gd name="f83" fmla="*/ 0 f68 1"/>
                <a:gd name="f84" fmla="*/ 625 f68 1"/>
                <a:gd name="f85" fmla="*/ 1468 f69 1"/>
                <a:gd name="f86" fmla="*/ 13120 f68 1"/>
                <a:gd name="f87" fmla="*/ 11189 f69 1"/>
                <a:gd name="f88" fmla="*/ 22378 f68 1"/>
                <a:gd name="f89" fmla="*/ 11589 f69 1"/>
                <a:gd name="f90" fmla="*/ 22366 f68 1"/>
                <a:gd name="f91" fmla="*/ 15962 f69 1"/>
                <a:gd name="f92" fmla="*/ 19867 f68 1"/>
                <a:gd name="f93" fmla="*/ 18211 f69 1"/>
                <a:gd name="f94" fmla="*/ 16368 f68 1"/>
                <a:gd name="f95" fmla="+- f70 0 f1"/>
                <a:gd name="f96" fmla="*/ f73 1 18901"/>
                <a:gd name="f97" fmla="*/ f74 1 22381"/>
                <a:gd name="f98" fmla="*/ f75 1 22381"/>
                <a:gd name="f99" fmla="*/ f76 1 22381"/>
                <a:gd name="f100" fmla="*/ f77 1 18901"/>
                <a:gd name="f101" fmla="*/ f78 1 22381"/>
                <a:gd name="f102" fmla="*/ f79 1 18901"/>
                <a:gd name="f103" fmla="*/ f80 1 22381"/>
                <a:gd name="f104" fmla="*/ f81 1 18901"/>
                <a:gd name="f105" fmla="*/ f82 1 22381"/>
                <a:gd name="f106" fmla="*/ f83 1 22381"/>
                <a:gd name="f107" fmla="*/ f84 1 22381"/>
                <a:gd name="f108" fmla="*/ f85 1 18901"/>
                <a:gd name="f109" fmla="*/ f86 1 22381"/>
                <a:gd name="f110" fmla="*/ f87 1 18901"/>
                <a:gd name="f111" fmla="*/ f88 1 22381"/>
                <a:gd name="f112" fmla="*/ f89 1 18901"/>
                <a:gd name="f113" fmla="*/ f90 1 22381"/>
                <a:gd name="f114" fmla="*/ f91 1 18901"/>
                <a:gd name="f115" fmla="*/ f92 1 22381"/>
                <a:gd name="f116" fmla="*/ f93 1 18901"/>
                <a:gd name="f117" fmla="*/ f94 1 22381"/>
                <a:gd name="f118" fmla="*/ f64 1 f71"/>
                <a:gd name="f119" fmla="*/ f65 1 f71"/>
                <a:gd name="f120" fmla="*/ f64 1 f72"/>
                <a:gd name="f121" fmla="*/ f66 1 f72"/>
                <a:gd name="f122" fmla="*/ f96 1 f71"/>
                <a:gd name="f123" fmla="*/ f97 1 f72"/>
                <a:gd name="f124" fmla="*/ f98 1 f72"/>
                <a:gd name="f125" fmla="*/ f99 1 f72"/>
                <a:gd name="f126" fmla="*/ f100 1 f71"/>
                <a:gd name="f127" fmla="*/ f101 1 f72"/>
                <a:gd name="f128" fmla="*/ f102 1 f71"/>
                <a:gd name="f129" fmla="*/ f103 1 f72"/>
                <a:gd name="f130" fmla="*/ f104 1 f71"/>
                <a:gd name="f131" fmla="*/ f105 1 f72"/>
                <a:gd name="f132" fmla="*/ f106 1 f72"/>
                <a:gd name="f133" fmla="*/ f107 1 f72"/>
                <a:gd name="f134" fmla="*/ f108 1 f71"/>
                <a:gd name="f135" fmla="*/ f109 1 f72"/>
                <a:gd name="f136" fmla="*/ f110 1 f71"/>
                <a:gd name="f137" fmla="*/ f111 1 f72"/>
                <a:gd name="f138" fmla="*/ f112 1 f71"/>
                <a:gd name="f139" fmla="*/ f113 1 f72"/>
                <a:gd name="f140" fmla="*/ f114 1 f71"/>
                <a:gd name="f141" fmla="*/ f115 1 f72"/>
                <a:gd name="f142" fmla="*/ f116 1 f71"/>
                <a:gd name="f143" fmla="*/ f117 1 f72"/>
                <a:gd name="f144" fmla="*/ f118 f62 1"/>
                <a:gd name="f145" fmla="*/ f119 f62 1"/>
                <a:gd name="f146" fmla="*/ f121 f63 1"/>
                <a:gd name="f147" fmla="*/ f120 f63 1"/>
                <a:gd name="f148" fmla="*/ f122 f62 1"/>
                <a:gd name="f149" fmla="*/ f123 f63 1"/>
                <a:gd name="f150" fmla="*/ f124 f63 1"/>
                <a:gd name="f151" fmla="*/ f125 f63 1"/>
                <a:gd name="f152" fmla="*/ f126 f62 1"/>
                <a:gd name="f153" fmla="*/ f127 f63 1"/>
                <a:gd name="f154" fmla="*/ f128 f62 1"/>
                <a:gd name="f155" fmla="*/ f129 f63 1"/>
                <a:gd name="f156" fmla="*/ f130 f62 1"/>
                <a:gd name="f157" fmla="*/ f131 f63 1"/>
                <a:gd name="f158" fmla="*/ f132 f63 1"/>
                <a:gd name="f159" fmla="*/ f133 f63 1"/>
                <a:gd name="f160" fmla="*/ f134 f62 1"/>
                <a:gd name="f161" fmla="*/ f135 f63 1"/>
                <a:gd name="f162" fmla="*/ f136 f62 1"/>
                <a:gd name="f163" fmla="*/ f137 f63 1"/>
                <a:gd name="f164" fmla="*/ f138 f62 1"/>
                <a:gd name="f165" fmla="*/ f139 f63 1"/>
                <a:gd name="f166" fmla="*/ f140 f62 1"/>
                <a:gd name="f167" fmla="*/ f141 f63 1"/>
                <a:gd name="f168" fmla="*/ f142 f62 1"/>
                <a:gd name="f169" fmla="*/ f143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48" y="f149"/>
                </a:cxn>
                <a:cxn ang="f95">
                  <a:pos x="f148" y="f150"/>
                </a:cxn>
                <a:cxn ang="f95">
                  <a:pos x="f148" y="f151"/>
                </a:cxn>
                <a:cxn ang="f95">
                  <a:pos x="f152" y="f153"/>
                </a:cxn>
                <a:cxn ang="f95">
                  <a:pos x="f154" y="f155"/>
                </a:cxn>
                <a:cxn ang="f95">
                  <a:pos x="f156" y="f157"/>
                </a:cxn>
                <a:cxn ang="f95">
                  <a:pos x="f156" y="f158"/>
                </a:cxn>
                <a:cxn ang="f95">
                  <a:pos x="f156" y="f159"/>
                </a:cxn>
                <a:cxn ang="f95">
                  <a:pos x="f160" y="f161"/>
                </a:cxn>
                <a:cxn ang="f95">
                  <a:pos x="f162" y="f163"/>
                </a:cxn>
                <a:cxn ang="f95">
                  <a:pos x="f164" y="f165"/>
                </a:cxn>
                <a:cxn ang="f95">
                  <a:pos x="f166" y="f167"/>
                </a:cxn>
                <a:cxn ang="f95">
                  <a:pos x="f168" y="f169"/>
                </a:cxn>
                <a:cxn ang="f95">
                  <a:pos x="f148" y="f149"/>
                </a:cxn>
              </a:cxnLst>
              <a:rect l="f144" t="f147" r="f145" b="f146"/>
              <a:pathLst>
                <a:path w="18901" h="2238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5"/>
                  </a:cubicBezTo>
                  <a:cubicBezTo>
                    <a:pt x="f27" y="f5"/>
                    <a:pt x="f27" y="f5"/>
                    <a:pt x="f27" y="f32"/>
                  </a:cubicBez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0"/>
                    <a:pt x="f42" y="f40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2" name="Freeform: Shape 1415">
              <a:extLst>
                <a:ext uri="{FF2B5EF4-FFF2-40B4-BE49-F238E27FC236}">
                  <a16:creationId xmlns:a16="http://schemas.microsoft.com/office/drawing/2014/main" id="{BA509167-5778-A164-2FAF-6DFB83832AF9}"/>
                </a:ext>
              </a:extLst>
            </p:cNvPr>
            <p:cNvSpPr/>
            <p:nvPr/>
          </p:nvSpPr>
          <p:spPr>
            <a:xfrm>
              <a:off x="8313761" y="5037374"/>
              <a:ext cx="4206" cy="13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10"/>
                <a:gd name="f7" fmla="val 13744"/>
                <a:gd name="f8" fmla="val 2555"/>
                <a:gd name="f9" fmla="val 1624"/>
                <a:gd name="f10" fmla="val 725"/>
                <a:gd name="f11" fmla="val 1830"/>
                <a:gd name="f12" fmla="val 931"/>
                <a:gd name="f13" fmla="val 893"/>
                <a:gd name="f14" fmla="val 843"/>
                <a:gd name="f15" fmla="val 806"/>
                <a:gd name="f16" fmla="val 56"/>
                <a:gd name="f17" fmla="val -19"/>
                <a:gd name="f18" fmla="val 200"/>
                <a:gd name="f19" fmla="val 425"/>
                <a:gd name="f20" fmla="val 625"/>
                <a:gd name="f21" fmla="val 8996"/>
                <a:gd name="f22" fmla="val 11995"/>
                <a:gd name="f23" fmla="val 12957"/>
                <a:gd name="f24" fmla="val 1706"/>
                <a:gd name="f25" fmla="val 13745"/>
                <a:gd name="f26" fmla="val 2680"/>
                <a:gd name="f27" fmla="val 2718"/>
                <a:gd name="f28" fmla="val 2768"/>
                <a:gd name="f29" fmla="val 2805"/>
                <a:gd name="f30" fmla="val 3767"/>
                <a:gd name="f31" fmla="val 13444"/>
                <a:gd name="f32" fmla="val 4354"/>
                <a:gd name="f33" fmla="val 12482"/>
                <a:gd name="f34" fmla="val 4179"/>
                <a:gd name="f35" fmla="val 11496"/>
                <a:gd name="f36" fmla="val 3305"/>
                <a:gd name="f37" fmla="val 1499"/>
                <a:gd name="f38" fmla="+- 0 0 -90"/>
                <a:gd name="f39" fmla="*/ f3 1 4210"/>
                <a:gd name="f40" fmla="*/ f4 1 13744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4210"/>
                <a:gd name="f49" fmla="*/ f45 1 13744"/>
                <a:gd name="f50" fmla="*/ 2555 f46 1"/>
                <a:gd name="f51" fmla="*/ 1624 f45 1"/>
                <a:gd name="f52" fmla="*/ 931 f46 1"/>
                <a:gd name="f53" fmla="*/ 0 f45 1"/>
                <a:gd name="f54" fmla="*/ 806 f46 1"/>
                <a:gd name="f55" fmla="*/ 56 f46 1"/>
                <a:gd name="f56" fmla="*/ 625 f45 1"/>
                <a:gd name="f57" fmla="*/ 8996 f45 1"/>
                <a:gd name="f58" fmla="*/ 11995 f45 1"/>
                <a:gd name="f59" fmla="*/ 2680 f46 1"/>
                <a:gd name="f60" fmla="*/ 13745 f45 1"/>
                <a:gd name="f61" fmla="*/ 2805 f46 1"/>
                <a:gd name="f62" fmla="*/ 4179 f46 1"/>
                <a:gd name="f63" fmla="*/ 11496 f45 1"/>
                <a:gd name="f64" fmla="*/ 3305 f46 1"/>
                <a:gd name="f65" fmla="*/ 1499 f45 1"/>
                <a:gd name="f66" fmla="+- f47 0 f1"/>
                <a:gd name="f67" fmla="*/ f50 1 4210"/>
                <a:gd name="f68" fmla="*/ f51 1 13744"/>
                <a:gd name="f69" fmla="*/ f52 1 4210"/>
                <a:gd name="f70" fmla="*/ f53 1 13744"/>
                <a:gd name="f71" fmla="*/ f54 1 4210"/>
                <a:gd name="f72" fmla="*/ f55 1 4210"/>
                <a:gd name="f73" fmla="*/ f56 1 13744"/>
                <a:gd name="f74" fmla="*/ f57 1 13744"/>
                <a:gd name="f75" fmla="*/ f58 1 13744"/>
                <a:gd name="f76" fmla="*/ f59 1 4210"/>
                <a:gd name="f77" fmla="*/ f60 1 13744"/>
                <a:gd name="f78" fmla="*/ f61 1 4210"/>
                <a:gd name="f79" fmla="*/ f62 1 4210"/>
                <a:gd name="f80" fmla="*/ f63 1 13744"/>
                <a:gd name="f81" fmla="*/ f64 1 4210"/>
                <a:gd name="f82" fmla="*/ f65 1 13744"/>
                <a:gd name="f83" fmla="*/ f41 1 f48"/>
                <a:gd name="f84" fmla="*/ f42 1 f48"/>
                <a:gd name="f85" fmla="*/ f41 1 f49"/>
                <a:gd name="f86" fmla="*/ f43 1 f49"/>
                <a:gd name="f87" fmla="*/ f67 1 f48"/>
                <a:gd name="f88" fmla="*/ f68 1 f49"/>
                <a:gd name="f89" fmla="*/ f69 1 f48"/>
                <a:gd name="f90" fmla="*/ f70 1 f49"/>
                <a:gd name="f91" fmla="*/ f71 1 f48"/>
                <a:gd name="f92" fmla="*/ f72 1 f48"/>
                <a:gd name="f93" fmla="*/ f73 1 f49"/>
                <a:gd name="f94" fmla="*/ f74 1 f49"/>
                <a:gd name="f95" fmla="*/ f75 1 f49"/>
                <a:gd name="f96" fmla="*/ f76 1 f48"/>
                <a:gd name="f97" fmla="*/ f77 1 f49"/>
                <a:gd name="f98" fmla="*/ f78 1 f48"/>
                <a:gd name="f99" fmla="*/ f79 1 f48"/>
                <a:gd name="f100" fmla="*/ f80 1 f49"/>
                <a:gd name="f101" fmla="*/ f81 1 f48"/>
                <a:gd name="f102" fmla="*/ f82 1 f49"/>
                <a:gd name="f103" fmla="*/ f83 f39 1"/>
                <a:gd name="f104" fmla="*/ f84 f39 1"/>
                <a:gd name="f105" fmla="*/ f86 f40 1"/>
                <a:gd name="f106" fmla="*/ f85 f40 1"/>
                <a:gd name="f107" fmla="*/ f87 f39 1"/>
                <a:gd name="f108" fmla="*/ f88 f40 1"/>
                <a:gd name="f109" fmla="*/ f89 f39 1"/>
                <a:gd name="f110" fmla="*/ f90 f40 1"/>
                <a:gd name="f111" fmla="*/ f91 f39 1"/>
                <a:gd name="f112" fmla="*/ f92 f39 1"/>
                <a:gd name="f113" fmla="*/ f93 f40 1"/>
                <a:gd name="f114" fmla="*/ f94 f40 1"/>
                <a:gd name="f115" fmla="*/ f95 f40 1"/>
                <a:gd name="f116" fmla="*/ f96 f39 1"/>
                <a:gd name="f117" fmla="*/ f97 f40 1"/>
                <a:gd name="f118" fmla="*/ f98 f39 1"/>
                <a:gd name="f119" fmla="*/ f99 f39 1"/>
                <a:gd name="f120" fmla="*/ f100 f40 1"/>
                <a:gd name="f121" fmla="*/ f101 f39 1"/>
                <a:gd name="f122" fmla="*/ f102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7" y="f108"/>
                </a:cxn>
                <a:cxn ang="f66">
                  <a:pos x="f109" y="f110"/>
                </a:cxn>
                <a:cxn ang="f66">
                  <a:pos x="f111" y="f110"/>
                </a:cxn>
                <a:cxn ang="f66">
                  <a:pos x="f112" y="f110"/>
                </a:cxn>
                <a:cxn ang="f66">
                  <a:pos x="f112" y="f110"/>
                </a:cxn>
                <a:cxn ang="f66">
                  <a:pos x="f112" y="f113"/>
                </a:cxn>
                <a:cxn ang="f66">
                  <a:pos x="f112" y="f113"/>
                </a:cxn>
                <a:cxn ang="f66">
                  <a:pos x="f112" y="f113"/>
                </a:cxn>
                <a:cxn ang="f66">
                  <a:pos x="f109" y="f114"/>
                </a:cxn>
                <a:cxn ang="f66">
                  <a:pos x="f109" y="f115"/>
                </a:cxn>
                <a:cxn ang="f66">
                  <a:pos x="f116" y="f117"/>
                </a:cxn>
                <a:cxn ang="f66">
                  <a:pos x="f118" y="f117"/>
                </a:cxn>
                <a:cxn ang="f66">
                  <a:pos x="f119" y="f120"/>
                </a:cxn>
                <a:cxn ang="f66">
                  <a:pos x="f119" y="f120"/>
                </a:cxn>
                <a:cxn ang="f66">
                  <a:pos x="f121" y="f122"/>
                </a:cxn>
              </a:cxnLst>
              <a:rect l="f103" t="f106" r="f104" b="f105"/>
              <a:pathLst>
                <a:path w="4210" h="13744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cubicBezTo>
                    <a:pt x="f13" y="f5"/>
                    <a:pt x="f14" y="f5"/>
                    <a:pt x="f15" y="f5"/>
                  </a:cubicBezTo>
                  <a:cubicBezTo>
                    <a:pt x="f15" y="f5"/>
                    <a:pt x="f15" y="f5"/>
                    <a:pt x="f16" y="f5"/>
                  </a:cubicBezTo>
                  <a:lnTo>
                    <a:pt x="f16" y="f5"/>
                  </a:lnTo>
                  <a:cubicBezTo>
                    <a:pt x="f17" y="f18"/>
                    <a:pt x="f17" y="f19"/>
                    <a:pt x="f16" y="f20"/>
                  </a:cubicBezTo>
                  <a:cubicBezTo>
                    <a:pt x="f16" y="f20"/>
                    <a:pt x="f16" y="f20"/>
                    <a:pt x="f16" y="f20"/>
                  </a:cubicBezTo>
                  <a:lnTo>
                    <a:pt x="f16" y="f20"/>
                  </a:lnTo>
                  <a:lnTo>
                    <a:pt x="f12" y="f21"/>
                  </a:lnTo>
                  <a:lnTo>
                    <a:pt x="f12" y="f22"/>
                  </a:lnTo>
                  <a:cubicBezTo>
                    <a:pt x="f12" y="f23"/>
                    <a:pt x="f24" y="f25"/>
                    <a:pt x="f26" y="f25"/>
                  </a:cubicBezTo>
                  <a:cubicBezTo>
                    <a:pt x="f27" y="f25"/>
                    <a:pt x="f28" y="f25"/>
                    <a:pt x="f29" y="f25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36" y="f3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3" name="Freeform: Shape 1416">
              <a:extLst>
                <a:ext uri="{FF2B5EF4-FFF2-40B4-BE49-F238E27FC236}">
                  <a16:creationId xmlns:a16="http://schemas.microsoft.com/office/drawing/2014/main" id="{5EE1AF38-73A3-963E-18E4-9D4D3AA6295C}"/>
                </a:ext>
              </a:extLst>
            </p:cNvPr>
            <p:cNvSpPr/>
            <p:nvPr/>
          </p:nvSpPr>
          <p:spPr>
            <a:xfrm>
              <a:off x="7474296" y="4973028"/>
              <a:ext cx="636349" cy="10009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6350"/>
                <a:gd name="f7" fmla="val 1000975"/>
                <a:gd name="f8" fmla="val 999601"/>
                <a:gd name="f9" fmla="val 1624"/>
                <a:gd name="f10" fmla="val 875"/>
                <a:gd name="f11" fmla="val 750"/>
                <a:gd name="f12" fmla="val 1374"/>
                <a:gd name="f13" fmla="val 634476"/>
                <a:gd name="f14" fmla="val 1000976"/>
                <a:gd name="f15" fmla="+- 0 0 -90"/>
                <a:gd name="f16" fmla="*/ f3 1 636350"/>
                <a:gd name="f17" fmla="*/ f4 1 100097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36350"/>
                <a:gd name="f26" fmla="*/ f22 1 1000975"/>
                <a:gd name="f27" fmla="*/ 636350 f23 1"/>
                <a:gd name="f28" fmla="*/ 999601 f22 1"/>
                <a:gd name="f29" fmla="*/ 1624 f23 1"/>
                <a:gd name="f30" fmla="*/ 0 f22 1"/>
                <a:gd name="f31" fmla="*/ 875 f23 1"/>
                <a:gd name="f32" fmla="*/ 750 f22 1"/>
                <a:gd name="f33" fmla="*/ 1374 f22 1"/>
                <a:gd name="f34" fmla="*/ 0 f23 1"/>
                <a:gd name="f35" fmla="*/ 634476 f23 1"/>
                <a:gd name="f36" fmla="*/ 1000976 f22 1"/>
                <a:gd name="f37" fmla="+- f24 0 f1"/>
                <a:gd name="f38" fmla="*/ f27 1 636350"/>
                <a:gd name="f39" fmla="*/ f28 1 1000975"/>
                <a:gd name="f40" fmla="*/ f29 1 636350"/>
                <a:gd name="f41" fmla="*/ f30 1 1000975"/>
                <a:gd name="f42" fmla="*/ f31 1 636350"/>
                <a:gd name="f43" fmla="*/ f32 1 1000975"/>
                <a:gd name="f44" fmla="*/ f33 1 1000975"/>
                <a:gd name="f45" fmla="*/ f34 1 636350"/>
                <a:gd name="f46" fmla="*/ f35 1 636350"/>
                <a:gd name="f47" fmla="*/ f36 1 1000975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6"/>
                <a:gd name="f59" fmla="*/ f45 1 f25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7 1"/>
                <a:gd name="f73" fmla="*/ f59 f16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0" y="f72"/>
                </a:cxn>
                <a:cxn ang="f37">
                  <a:pos x="f73" y="f72"/>
                </a:cxn>
                <a:cxn ang="f37">
                  <a:pos x="f73" y="f72"/>
                </a:cxn>
                <a:cxn ang="f37">
                  <a:pos x="f74" y="f75"/>
                </a:cxn>
              </a:cxnLst>
              <a:rect l="f62" t="f65" r="f63" b="f64"/>
              <a:pathLst>
                <a:path w="636350" h="1000975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cubicBezTo>
                    <a:pt x="f10" y="f11"/>
                    <a:pt x="f10" y="f11"/>
                    <a:pt x="f10" y="f12"/>
                  </a:cubicBezTo>
                  <a:lnTo>
                    <a:pt x="f5" y="f12"/>
                  </a:lnTo>
                  <a:lnTo>
                    <a:pt x="f5" y="f12"/>
                  </a:lnTo>
                  <a:lnTo>
                    <a:pt x="f13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4" name="Freeform: Shape 1417">
              <a:extLst>
                <a:ext uri="{FF2B5EF4-FFF2-40B4-BE49-F238E27FC236}">
                  <a16:creationId xmlns:a16="http://schemas.microsoft.com/office/drawing/2014/main" id="{BBA7C7B3-6A49-78A4-C361-ED54983D6288}"/>
                </a:ext>
              </a:extLst>
            </p:cNvPr>
            <p:cNvSpPr/>
            <p:nvPr/>
          </p:nvSpPr>
          <p:spPr>
            <a:xfrm>
              <a:off x="7728188" y="4827702"/>
              <a:ext cx="100702" cy="1533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706"/>
                <a:gd name="f7" fmla="val 153313"/>
                <a:gd name="f8" fmla="val 1124"/>
                <a:gd name="f9" fmla="val 2749"/>
                <a:gd name="f10" fmla="val 3374"/>
                <a:gd name="f11" fmla="val 97708"/>
                <a:gd name="f12" fmla="val 153314"/>
                <a:gd name="f13" fmla="val 151690"/>
                <a:gd name="f14" fmla="val 1749"/>
                <a:gd name="f15" fmla="val 2049"/>
                <a:gd name="f16" fmla="val 100"/>
                <a:gd name="f17" fmla="val 2274"/>
                <a:gd name="f18" fmla="val 325"/>
                <a:gd name="f19" fmla="val 2374"/>
                <a:gd name="f20" fmla="val 625"/>
                <a:gd name="f21" fmla="val 2449"/>
                <a:gd name="f22" fmla="val 1525"/>
                <a:gd name="f23" fmla="val 1949"/>
                <a:gd name="f24" fmla="+- 0 0 -90"/>
                <a:gd name="f25" fmla="*/ f3 1 100706"/>
                <a:gd name="f26" fmla="*/ f4 1 15331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00706"/>
                <a:gd name="f35" fmla="*/ f31 1 153313"/>
                <a:gd name="f36" fmla="*/ 1124 f32 1"/>
                <a:gd name="f37" fmla="*/ 2749 f31 1"/>
                <a:gd name="f38" fmla="*/ 0 f32 1"/>
                <a:gd name="f39" fmla="*/ 3374 f31 1"/>
                <a:gd name="f40" fmla="*/ 97708 f32 1"/>
                <a:gd name="f41" fmla="*/ 153314 f31 1"/>
                <a:gd name="f42" fmla="*/ 100706 f32 1"/>
                <a:gd name="f43" fmla="*/ 151690 f31 1"/>
                <a:gd name="f44" fmla="*/ 1749 f32 1"/>
                <a:gd name="f45" fmla="*/ 0 f31 1"/>
                <a:gd name="f46" fmla="*/ 2374 f32 1"/>
                <a:gd name="f47" fmla="*/ 625 f31 1"/>
                <a:gd name="f48" fmla="+- f33 0 f1"/>
                <a:gd name="f49" fmla="*/ f36 1 100706"/>
                <a:gd name="f50" fmla="*/ f37 1 153313"/>
                <a:gd name="f51" fmla="*/ f38 1 100706"/>
                <a:gd name="f52" fmla="*/ f39 1 153313"/>
                <a:gd name="f53" fmla="*/ f40 1 100706"/>
                <a:gd name="f54" fmla="*/ f41 1 153313"/>
                <a:gd name="f55" fmla="*/ f42 1 100706"/>
                <a:gd name="f56" fmla="*/ f43 1 153313"/>
                <a:gd name="f57" fmla="*/ f44 1 100706"/>
                <a:gd name="f58" fmla="*/ f45 1 153313"/>
                <a:gd name="f59" fmla="*/ f46 1 100706"/>
                <a:gd name="f60" fmla="*/ f47 1 153313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5"/>
                <a:gd name="f69" fmla="*/ f53 1 f34"/>
                <a:gd name="f70" fmla="*/ f54 1 f35"/>
                <a:gd name="f71" fmla="*/ f55 1 f34"/>
                <a:gd name="f72" fmla="*/ f56 1 f35"/>
                <a:gd name="f73" fmla="*/ f57 1 f34"/>
                <a:gd name="f74" fmla="*/ f58 1 f35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6 1"/>
                <a:gd name="f85" fmla="*/ f69 f25 1"/>
                <a:gd name="f86" fmla="*/ f70 f26 1"/>
                <a:gd name="f87" fmla="*/ f71 f25 1"/>
                <a:gd name="f88" fmla="*/ f72 f26 1"/>
                <a:gd name="f89" fmla="*/ f73 f25 1"/>
                <a:gd name="f90" fmla="*/ f74 f26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81" y="f82"/>
                </a:cxn>
              </a:cxnLst>
              <a:rect l="f77" t="f80" r="f78" b="f79"/>
              <a:pathLst>
                <a:path w="100706" h="153313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6" y="f13"/>
                  </a:lnTo>
                  <a:lnTo>
                    <a:pt x="f14" y="f5"/>
                  </a:lnTo>
                  <a:cubicBezTo>
                    <a:pt x="f14" y="f5"/>
                    <a:pt x="f14" y="f5"/>
                    <a:pt x="f14" y="f5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5" name="Freeform: Shape 1418">
              <a:extLst>
                <a:ext uri="{FF2B5EF4-FFF2-40B4-BE49-F238E27FC236}">
                  <a16:creationId xmlns:a16="http://schemas.microsoft.com/office/drawing/2014/main" id="{7F5D1BA5-79D4-6DEE-BEA8-F4408849C612}"/>
                </a:ext>
              </a:extLst>
            </p:cNvPr>
            <p:cNvSpPr/>
            <p:nvPr/>
          </p:nvSpPr>
          <p:spPr>
            <a:xfrm>
              <a:off x="7704322" y="4826706"/>
              <a:ext cx="25978" cy="158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982"/>
                <a:gd name="f7" fmla="val 15868"/>
                <a:gd name="f8" fmla="val 23865"/>
                <a:gd name="f9" fmla="val 3748"/>
                <a:gd name="f10" fmla="val 24989"/>
                <a:gd name="f11" fmla="val 3124"/>
                <a:gd name="f12" fmla="val 25826"/>
                <a:gd name="f13" fmla="val 2599"/>
                <a:gd name="f14" fmla="val 26189"/>
                <a:gd name="f15" fmla="val 1562"/>
                <a:gd name="f16" fmla="val 25864"/>
                <a:gd name="f17" fmla="val 625"/>
                <a:gd name="f18" fmla="val 25764"/>
                <a:gd name="f19" fmla="val 325"/>
                <a:gd name="f20" fmla="val 25539"/>
                <a:gd name="f21" fmla="val 100"/>
                <a:gd name="f22" fmla="val 25239"/>
                <a:gd name="f23" fmla="val 24240"/>
                <a:gd name="f24" fmla="val 22365"/>
                <a:gd name="f25" fmla="val 999"/>
                <a:gd name="f26" fmla="val 12745"/>
                <a:gd name="f27" fmla="val 2124"/>
                <a:gd name="f28" fmla="val 15869"/>
                <a:gd name="f29" fmla="+- 0 0 -90"/>
                <a:gd name="f30" fmla="*/ f3 1 25982"/>
                <a:gd name="f31" fmla="*/ f4 1 1586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5982"/>
                <a:gd name="f40" fmla="*/ f36 1 15868"/>
                <a:gd name="f41" fmla="*/ 23865 f37 1"/>
                <a:gd name="f42" fmla="*/ 3748 f36 1"/>
                <a:gd name="f43" fmla="*/ 24989 f37 1"/>
                <a:gd name="f44" fmla="*/ 3124 f36 1"/>
                <a:gd name="f45" fmla="*/ 25864 f37 1"/>
                <a:gd name="f46" fmla="*/ 625 f36 1"/>
                <a:gd name="f47" fmla="*/ 25239 f37 1"/>
                <a:gd name="f48" fmla="*/ 0 f36 1"/>
                <a:gd name="f49" fmla="*/ 24240 f37 1"/>
                <a:gd name="f50" fmla="*/ 22365 f37 1"/>
                <a:gd name="f51" fmla="*/ 999 f36 1"/>
                <a:gd name="f52" fmla="*/ 0 f37 1"/>
                <a:gd name="f53" fmla="*/ 12745 f36 1"/>
                <a:gd name="f54" fmla="*/ 2124 f37 1"/>
                <a:gd name="f55" fmla="*/ 15869 f36 1"/>
                <a:gd name="f56" fmla="+- f38 0 f1"/>
                <a:gd name="f57" fmla="*/ f41 1 25982"/>
                <a:gd name="f58" fmla="*/ f42 1 15868"/>
                <a:gd name="f59" fmla="*/ f43 1 25982"/>
                <a:gd name="f60" fmla="*/ f44 1 15868"/>
                <a:gd name="f61" fmla="*/ f45 1 25982"/>
                <a:gd name="f62" fmla="*/ f46 1 15868"/>
                <a:gd name="f63" fmla="*/ f47 1 25982"/>
                <a:gd name="f64" fmla="*/ f48 1 15868"/>
                <a:gd name="f65" fmla="*/ f49 1 25982"/>
                <a:gd name="f66" fmla="*/ f50 1 25982"/>
                <a:gd name="f67" fmla="*/ f51 1 15868"/>
                <a:gd name="f68" fmla="*/ f52 1 25982"/>
                <a:gd name="f69" fmla="*/ f53 1 15868"/>
                <a:gd name="f70" fmla="*/ f54 1 25982"/>
                <a:gd name="f71" fmla="*/ f55 1 15868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39"/>
                <a:gd name="f79" fmla="*/ f60 1 f40"/>
                <a:gd name="f80" fmla="*/ f61 1 f39"/>
                <a:gd name="f81" fmla="*/ f62 1 f40"/>
                <a:gd name="f82" fmla="*/ f63 1 f39"/>
                <a:gd name="f83" fmla="*/ f64 1 f40"/>
                <a:gd name="f84" fmla="*/ f65 1 f39"/>
                <a:gd name="f85" fmla="*/ f66 1 f39"/>
                <a:gd name="f86" fmla="*/ f67 1 f40"/>
                <a:gd name="f87" fmla="*/ f68 1 f39"/>
                <a:gd name="f88" fmla="*/ f69 1 f40"/>
                <a:gd name="f89" fmla="*/ f70 1 f39"/>
                <a:gd name="f90" fmla="*/ f71 1 f40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0 1"/>
                <a:gd name="f98" fmla="*/ f79 f31 1"/>
                <a:gd name="f99" fmla="*/ f80 f30 1"/>
                <a:gd name="f100" fmla="*/ f81 f31 1"/>
                <a:gd name="f101" fmla="*/ f82 f30 1"/>
                <a:gd name="f102" fmla="*/ f83 f31 1"/>
                <a:gd name="f103" fmla="*/ f84 f30 1"/>
                <a:gd name="f104" fmla="*/ f85 f30 1"/>
                <a:gd name="f105" fmla="*/ f86 f31 1"/>
                <a:gd name="f106" fmla="*/ f87 f30 1"/>
                <a:gd name="f107" fmla="*/ f88 f31 1"/>
                <a:gd name="f108" fmla="*/ f89 f30 1"/>
                <a:gd name="f109" fmla="*/ f90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1" y="f102"/>
                </a:cxn>
                <a:cxn ang="f56">
                  <a:pos x="f103" y="f102"/>
                </a:cxn>
                <a:cxn ang="f56">
                  <a:pos x="f104" y="f105"/>
                </a:cxn>
                <a:cxn ang="f56">
                  <a:pos x="f106" y="f107"/>
                </a:cxn>
                <a:cxn ang="f56">
                  <a:pos x="f108" y="f109"/>
                </a:cxn>
              </a:cxnLst>
              <a:rect l="f91" t="f94" r="f92" b="f93"/>
              <a:pathLst>
                <a:path w="25982" h="15868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5"/>
                  </a:cubicBezTo>
                  <a:cubicBezTo>
                    <a:pt x="f22" y="f5"/>
                    <a:pt x="f22" y="f5"/>
                    <a:pt x="f22" y="f5"/>
                  </a:cubicBezTo>
                  <a:lnTo>
                    <a:pt x="f23" y="f5"/>
                  </a:lnTo>
                  <a:lnTo>
                    <a:pt x="f24" y="f25"/>
                  </a:lnTo>
                  <a:lnTo>
                    <a:pt x="f5" y="f26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6" name="Freeform: Shape 1419">
              <a:extLst>
                <a:ext uri="{FF2B5EF4-FFF2-40B4-BE49-F238E27FC236}">
                  <a16:creationId xmlns:a16="http://schemas.microsoft.com/office/drawing/2014/main" id="{AE7BD5E7-FCD8-6C11-2835-703964437AC1}"/>
                </a:ext>
              </a:extLst>
            </p:cNvPr>
            <p:cNvSpPr/>
            <p:nvPr/>
          </p:nvSpPr>
          <p:spPr>
            <a:xfrm>
              <a:off x="8598944" y="5670294"/>
              <a:ext cx="431605" cy="248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610"/>
                <a:gd name="f7" fmla="val 248724"/>
                <a:gd name="f8" fmla="val 431563"/>
                <a:gd name="f9" fmla="val 2198"/>
                <a:gd name="f10" fmla="val 431626"/>
                <a:gd name="f11" fmla="val 1823"/>
                <a:gd name="f12" fmla="val 1448"/>
                <a:gd name="f13" fmla="val 1073"/>
                <a:gd name="f14" fmla="val 199"/>
                <a:gd name="f15" fmla="val 430189"/>
                <a:gd name="f16" fmla="val -301"/>
                <a:gd name="f17" fmla="val 429440"/>
                <a:gd name="f18" fmla="val 428440"/>
                <a:gd name="f19" fmla="val 244726"/>
                <a:gd name="f20" fmla="val 430314"/>
                <a:gd name="f21" fmla="val 3697"/>
                <a:gd name="f22" fmla="val 2448"/>
                <a:gd name="f23" fmla="+- 0 0 -90"/>
                <a:gd name="f24" fmla="*/ f3 1 431610"/>
                <a:gd name="f25" fmla="*/ f4 1 24872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31610"/>
                <a:gd name="f34" fmla="*/ f30 1 248724"/>
                <a:gd name="f35" fmla="*/ 431563 f31 1"/>
                <a:gd name="f36" fmla="*/ 2198 f30 1"/>
                <a:gd name="f37" fmla="*/ 1073 f30 1"/>
                <a:gd name="f38" fmla="*/ 429440 f31 1"/>
                <a:gd name="f39" fmla="*/ 199 f30 1"/>
                <a:gd name="f40" fmla="*/ 428440 f31 1"/>
                <a:gd name="f41" fmla="*/ 0 f31 1"/>
                <a:gd name="f42" fmla="*/ 244726 f30 1"/>
                <a:gd name="f43" fmla="*/ 248724 f30 1"/>
                <a:gd name="f44" fmla="*/ 430314 f31 1"/>
                <a:gd name="f45" fmla="*/ 3697 f30 1"/>
                <a:gd name="f46" fmla="+- f32 0 f1"/>
                <a:gd name="f47" fmla="*/ f35 1 431610"/>
                <a:gd name="f48" fmla="*/ f36 1 248724"/>
                <a:gd name="f49" fmla="*/ f37 1 248724"/>
                <a:gd name="f50" fmla="*/ f38 1 431610"/>
                <a:gd name="f51" fmla="*/ f39 1 248724"/>
                <a:gd name="f52" fmla="*/ f40 1 431610"/>
                <a:gd name="f53" fmla="*/ f41 1 431610"/>
                <a:gd name="f54" fmla="*/ f42 1 248724"/>
                <a:gd name="f55" fmla="*/ f43 1 248724"/>
                <a:gd name="f56" fmla="*/ f44 1 431610"/>
                <a:gd name="f57" fmla="*/ f45 1 248724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4"/>
                <a:gd name="f65" fmla="*/ f50 1 f33"/>
                <a:gd name="f66" fmla="*/ f51 1 f34"/>
                <a:gd name="f67" fmla="*/ f52 1 f33"/>
                <a:gd name="f68" fmla="*/ f53 1 f33"/>
                <a:gd name="f69" fmla="*/ f54 1 f34"/>
                <a:gd name="f70" fmla="*/ f55 1 f34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5 1"/>
                <a:gd name="f80" fmla="*/ f65 f24 1"/>
                <a:gd name="f81" fmla="*/ f66 f25 1"/>
                <a:gd name="f82" fmla="*/ f67 f24 1"/>
                <a:gd name="f83" fmla="*/ f68 f24 1"/>
                <a:gd name="f84" fmla="*/ f69 f25 1"/>
                <a:gd name="f85" fmla="*/ f70 f25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7" y="f79"/>
                </a:cxn>
                <a:cxn ang="f46">
                  <a:pos x="f80" y="f81"/>
                </a:cxn>
                <a:cxn ang="f46">
                  <a:pos x="f82" y="f81"/>
                </a:cxn>
                <a:cxn ang="f46">
                  <a:pos x="f83" y="f84"/>
                </a:cxn>
                <a:cxn ang="f46">
                  <a:pos x="f83" y="f85"/>
                </a:cxn>
                <a:cxn ang="f46">
                  <a:pos x="f86" y="f87"/>
                </a:cxn>
                <a:cxn ang="f46">
                  <a:pos x="f86" y="f87"/>
                </a:cxn>
                <a:cxn ang="f46">
                  <a:pos x="f86" y="f87"/>
                </a:cxn>
                <a:cxn ang="f46">
                  <a:pos x="f77" y="f78"/>
                </a:cxn>
              </a:cxnLst>
              <a:rect l="f73" t="f76" r="f74" b="f75"/>
              <a:pathLst>
                <a:path w="431610" h="24872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4"/>
                    <a:pt x="f15" y="f16"/>
                    <a:pt x="f17" y="f14"/>
                  </a:cubicBezTo>
                  <a:lnTo>
                    <a:pt x="f18" y="f14"/>
                  </a:lnTo>
                  <a:lnTo>
                    <a:pt x="f5" y="f19"/>
                  </a:lnTo>
                  <a:lnTo>
                    <a:pt x="f5" y="f7"/>
                  </a:lnTo>
                  <a:lnTo>
                    <a:pt x="f20" y="f21"/>
                  </a:lnTo>
                  <a:lnTo>
                    <a:pt x="f20" y="f21"/>
                  </a:lnTo>
                  <a:cubicBezTo>
                    <a:pt x="f20" y="f21"/>
                    <a:pt x="f20" y="f21"/>
                    <a:pt x="f20" y="f21"/>
                  </a:cubicBezTo>
                  <a:cubicBezTo>
                    <a:pt x="f20" y="f21"/>
                    <a:pt x="f8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7" name="Freeform: Shape 1420">
              <a:extLst>
                <a:ext uri="{FF2B5EF4-FFF2-40B4-BE49-F238E27FC236}">
                  <a16:creationId xmlns:a16="http://schemas.microsoft.com/office/drawing/2014/main" id="{02FBCC4B-743F-18BB-CC16-2EA7CACF4524}"/>
                </a:ext>
              </a:extLst>
            </p:cNvPr>
            <p:cNvSpPr/>
            <p:nvPr/>
          </p:nvSpPr>
          <p:spPr>
            <a:xfrm>
              <a:off x="7697327" y="6418822"/>
              <a:ext cx="1252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12495"/>
                <a:gd name="f8" fmla="val 1250"/>
                <a:gd name="f9" fmla="val 250"/>
                <a:gd name="f10" fmla="+- 0 0 -90"/>
                <a:gd name="f11" fmla="*/ f3 1 1249"/>
                <a:gd name="f12" fmla="*/ f4 1 1249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49"/>
                <a:gd name="f21" fmla="*/ f17 1 12495"/>
                <a:gd name="f22" fmla="*/ 0 f18 1"/>
                <a:gd name="f23" fmla="*/ 0 f17 1"/>
                <a:gd name="f24" fmla="*/ 1250 f18 1"/>
                <a:gd name="f25" fmla="+- f19 0 f1"/>
                <a:gd name="f26" fmla="*/ f22 1 1249"/>
                <a:gd name="f27" fmla="*/ f23 1 12495"/>
                <a:gd name="f28" fmla="*/ f24 1 1249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0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2" y="f41"/>
                </a:cxn>
                <a:cxn ang="f25">
                  <a:pos x="f42" y="f41"/>
                </a:cxn>
                <a:cxn ang="f25">
                  <a:pos x="f42" y="f41"/>
                </a:cxn>
                <a:cxn ang="f25">
                  <a:pos x="f40" y="f41"/>
                </a:cxn>
              </a:cxnLst>
              <a:rect l="f36" t="f39" r="f37" b="f38"/>
              <a:pathLst>
                <a:path w="1249" h="12495">
                  <a:moveTo>
                    <a:pt x="f5" y="f5"/>
                  </a:moveTo>
                  <a:lnTo>
                    <a:pt x="f8" y="f5"/>
                  </a:lnTo>
                  <a:lnTo>
                    <a:pt x="f8" y="f5"/>
                  </a:lnTo>
                  <a:lnTo>
                    <a:pt x="f8" y="f5"/>
                  </a:lnTo>
                  <a:cubicBezTo>
                    <a:pt x="f8" y="f5"/>
                    <a:pt x="f9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8" name="Freeform: Shape 1421">
              <a:extLst>
                <a:ext uri="{FF2B5EF4-FFF2-40B4-BE49-F238E27FC236}">
                  <a16:creationId xmlns:a16="http://schemas.microsoft.com/office/drawing/2014/main" id="{5C1BCEFD-CA5F-6ABA-6BA2-5ACB5E88491E}"/>
                </a:ext>
              </a:extLst>
            </p:cNvPr>
            <p:cNvSpPr/>
            <p:nvPr/>
          </p:nvSpPr>
          <p:spPr>
            <a:xfrm>
              <a:off x="7476427" y="6867765"/>
              <a:ext cx="5623" cy="44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22"/>
                <a:gd name="f7" fmla="val 4498"/>
                <a:gd name="f8" fmla="val 125"/>
                <a:gd name="f9" fmla="val 1624"/>
                <a:gd name="f10" fmla="val 5623"/>
                <a:gd name="f11" fmla="val 2874"/>
                <a:gd name="f12" fmla="+- 0 0 -90"/>
                <a:gd name="f13" fmla="*/ f3 1 5622"/>
                <a:gd name="f14" fmla="*/ f4 1 449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622"/>
                <a:gd name="f23" fmla="*/ f19 1 4498"/>
                <a:gd name="f24" fmla="*/ 125 f20 1"/>
                <a:gd name="f25" fmla="*/ 1624 f19 1"/>
                <a:gd name="f26" fmla="*/ 0 f20 1"/>
                <a:gd name="f27" fmla="*/ 1624 f20 1"/>
                <a:gd name="f28" fmla="*/ 4498 f19 1"/>
                <a:gd name="f29" fmla="*/ 5623 f20 1"/>
                <a:gd name="f30" fmla="*/ 2874 f20 1"/>
                <a:gd name="f31" fmla="*/ 0 f19 1"/>
                <a:gd name="f32" fmla="+- f21 0 f1"/>
                <a:gd name="f33" fmla="*/ f24 1 5622"/>
                <a:gd name="f34" fmla="*/ f25 1 4498"/>
                <a:gd name="f35" fmla="*/ f26 1 5622"/>
                <a:gd name="f36" fmla="*/ f27 1 5622"/>
                <a:gd name="f37" fmla="*/ f28 1 4498"/>
                <a:gd name="f38" fmla="*/ f29 1 5622"/>
                <a:gd name="f39" fmla="*/ f30 1 5622"/>
                <a:gd name="f40" fmla="*/ f31 1 4498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2"/>
                <a:gd name="f49" fmla="*/ f37 1 f23"/>
                <a:gd name="f50" fmla="*/ f38 1 f22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3 1"/>
                <a:gd name="f61" fmla="*/ f49 f14 1"/>
                <a:gd name="f62" fmla="*/ f50 f13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58"/>
                </a:cxn>
                <a:cxn ang="f32">
                  <a:pos x="f60" y="f61"/>
                </a:cxn>
                <a:cxn ang="f32">
                  <a:pos x="f62" y="f61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5622" h="4498">
                  <a:moveTo>
                    <a:pt x="f8" y="f9"/>
                  </a:moveTo>
                  <a:lnTo>
                    <a:pt x="f5" y="f9"/>
                  </a:lnTo>
                  <a:lnTo>
                    <a:pt x="f9" y="f7"/>
                  </a:lnTo>
                  <a:lnTo>
                    <a:pt x="f10" y="f7"/>
                  </a:lnTo>
                  <a:lnTo>
                    <a:pt x="f11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9" name="Freeform: Shape 1422">
              <a:extLst>
                <a:ext uri="{FF2B5EF4-FFF2-40B4-BE49-F238E27FC236}">
                  <a16:creationId xmlns:a16="http://schemas.microsoft.com/office/drawing/2014/main" id="{B326FE0E-6BC9-7935-9C27-55A61AF67B43}"/>
                </a:ext>
              </a:extLst>
            </p:cNvPr>
            <p:cNvSpPr/>
            <p:nvPr/>
          </p:nvSpPr>
          <p:spPr>
            <a:xfrm>
              <a:off x="10292833" y="5047744"/>
              <a:ext cx="18617" cy="2137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16"/>
                <a:gd name="f7" fmla="val 213789"/>
                <a:gd name="f8" fmla="val 17118"/>
                <a:gd name="f9" fmla="val 207542"/>
                <a:gd name="f10" fmla="val 17817"/>
                <a:gd name="f11" fmla="val 209541"/>
                <a:gd name="f12" fmla="val 18042"/>
                <a:gd name="f13" fmla="val 211690"/>
                <a:gd name="f14" fmla="val 17743"/>
                <a:gd name="f15" fmla="val 213790"/>
                <a:gd name="f16" fmla="val 212790"/>
                <a:gd name="f17" fmla="val 212290"/>
                <a:gd name="f18" fmla="val 18617"/>
                <a:gd name="f19" fmla="val 16118"/>
                <a:gd name="f20" fmla="val 14619"/>
                <a:gd name="f21" fmla="val 10995"/>
                <a:gd name="f22" fmla="val 13494"/>
                <a:gd name="f23" fmla="val 11620"/>
                <a:gd name="f24" fmla="val 9371"/>
                <a:gd name="f25" fmla="val 13719"/>
                <a:gd name="f26" fmla="val 4336"/>
                <a:gd name="f27" fmla="val 12082"/>
                <a:gd name="f28" fmla="val 2237"/>
                <a:gd name="f29" fmla="val 7959"/>
                <a:gd name="f30" fmla="val 1974"/>
                <a:gd name="f31" fmla="val 7447"/>
                <a:gd name="f32" fmla="val 1774"/>
                <a:gd name="f33" fmla="val 6922"/>
                <a:gd name="f34" fmla="val 1624"/>
                <a:gd name="f35" fmla="val 6372"/>
                <a:gd name="f36" fmla="val 862"/>
                <a:gd name="f37" fmla="val 650"/>
                <a:gd name="f38" fmla="val 2137"/>
                <a:gd name="f39" fmla="val 1000"/>
                <a:gd name="f40" fmla="val 937"/>
                <a:gd name="f41" fmla="val 587"/>
                <a:gd name="f42" fmla="val 1162"/>
                <a:gd name="f43" fmla="val 1749"/>
                <a:gd name="f44" fmla="val 205418"/>
                <a:gd name="f45" fmla="val 5123"/>
                <a:gd name="f46" fmla="val 202419"/>
                <a:gd name="f47" fmla="val 9308"/>
                <a:gd name="f48" fmla="val 200283"/>
                <a:gd name="f49" fmla="val 14419"/>
                <a:gd name="f50" fmla="val 201944"/>
                <a:gd name="f51" fmla="val 16555"/>
                <a:gd name="f52" fmla="val 206130"/>
                <a:gd name="f53" fmla="val 16780"/>
                <a:gd name="f54" fmla="val 206580"/>
                <a:gd name="f55" fmla="val 16968"/>
                <a:gd name="f56" fmla="val 207055"/>
                <a:gd name="f57" fmla="+- 0 0 -90"/>
                <a:gd name="f58" fmla="*/ f3 1 18616"/>
                <a:gd name="f59" fmla="*/ f4 1 213789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8616"/>
                <a:gd name="f68" fmla="*/ f64 1 213789"/>
                <a:gd name="f69" fmla="*/ 17118 f65 1"/>
                <a:gd name="f70" fmla="*/ 207542 f64 1"/>
                <a:gd name="f71" fmla="*/ 17743 f65 1"/>
                <a:gd name="f72" fmla="*/ 213790 f64 1"/>
                <a:gd name="f73" fmla="*/ 212290 f64 1"/>
                <a:gd name="f74" fmla="*/ 18617 f65 1"/>
                <a:gd name="f75" fmla="*/ 16118 f64 1"/>
                <a:gd name="f76" fmla="*/ 14619 f65 1"/>
                <a:gd name="f77" fmla="*/ 10995 f64 1"/>
                <a:gd name="f78" fmla="*/ 13494 f65 1"/>
                <a:gd name="f79" fmla="*/ 11620 f64 1"/>
                <a:gd name="f80" fmla="*/ 2237 f65 1"/>
                <a:gd name="f81" fmla="*/ 7959 f64 1"/>
                <a:gd name="f82" fmla="*/ 1624 f65 1"/>
                <a:gd name="f83" fmla="*/ 6372 f64 1"/>
                <a:gd name="f84" fmla="*/ 1000 f65 1"/>
                <a:gd name="f85" fmla="*/ 0 f64 1"/>
                <a:gd name="f86" fmla="*/ 1749 f64 1"/>
                <a:gd name="f87" fmla="*/ 0 f65 1"/>
                <a:gd name="f88" fmla="*/ 205418 f64 1"/>
                <a:gd name="f89" fmla="*/ 5123 f65 1"/>
                <a:gd name="f90" fmla="*/ 202419 f64 1"/>
                <a:gd name="f91" fmla="*/ 16555 f65 1"/>
                <a:gd name="f92" fmla="*/ 206130 f64 1"/>
                <a:gd name="f93" fmla="+- f66 0 f1"/>
                <a:gd name="f94" fmla="*/ f69 1 18616"/>
                <a:gd name="f95" fmla="*/ f70 1 213789"/>
                <a:gd name="f96" fmla="*/ f71 1 18616"/>
                <a:gd name="f97" fmla="*/ f72 1 213789"/>
                <a:gd name="f98" fmla="*/ f73 1 213789"/>
                <a:gd name="f99" fmla="*/ f74 1 18616"/>
                <a:gd name="f100" fmla="*/ f75 1 213789"/>
                <a:gd name="f101" fmla="*/ f76 1 18616"/>
                <a:gd name="f102" fmla="*/ f77 1 213789"/>
                <a:gd name="f103" fmla="*/ f78 1 18616"/>
                <a:gd name="f104" fmla="*/ f79 1 213789"/>
                <a:gd name="f105" fmla="*/ f80 1 18616"/>
                <a:gd name="f106" fmla="*/ f81 1 213789"/>
                <a:gd name="f107" fmla="*/ f82 1 18616"/>
                <a:gd name="f108" fmla="*/ f83 1 213789"/>
                <a:gd name="f109" fmla="*/ f84 1 18616"/>
                <a:gd name="f110" fmla="*/ f85 1 213789"/>
                <a:gd name="f111" fmla="*/ f86 1 213789"/>
                <a:gd name="f112" fmla="*/ f87 1 18616"/>
                <a:gd name="f113" fmla="*/ f88 1 213789"/>
                <a:gd name="f114" fmla="*/ f89 1 18616"/>
                <a:gd name="f115" fmla="*/ f90 1 213789"/>
                <a:gd name="f116" fmla="*/ f91 1 18616"/>
                <a:gd name="f117" fmla="*/ f92 1 213789"/>
                <a:gd name="f118" fmla="*/ f60 1 f67"/>
                <a:gd name="f119" fmla="*/ f61 1 f67"/>
                <a:gd name="f120" fmla="*/ f60 1 f68"/>
                <a:gd name="f121" fmla="*/ f62 1 f68"/>
                <a:gd name="f122" fmla="*/ f94 1 f67"/>
                <a:gd name="f123" fmla="*/ f95 1 f68"/>
                <a:gd name="f124" fmla="*/ f96 1 f67"/>
                <a:gd name="f125" fmla="*/ f97 1 f68"/>
                <a:gd name="f126" fmla="*/ f98 1 f68"/>
                <a:gd name="f127" fmla="*/ f99 1 f67"/>
                <a:gd name="f128" fmla="*/ f100 1 f68"/>
                <a:gd name="f129" fmla="*/ f101 1 f67"/>
                <a:gd name="f130" fmla="*/ f102 1 f68"/>
                <a:gd name="f131" fmla="*/ f103 1 f67"/>
                <a:gd name="f132" fmla="*/ f104 1 f68"/>
                <a:gd name="f133" fmla="*/ f105 1 f67"/>
                <a:gd name="f134" fmla="*/ f106 1 f68"/>
                <a:gd name="f135" fmla="*/ f107 1 f67"/>
                <a:gd name="f136" fmla="*/ f108 1 f68"/>
                <a:gd name="f137" fmla="*/ f109 1 f67"/>
                <a:gd name="f138" fmla="*/ f110 1 f68"/>
                <a:gd name="f139" fmla="*/ f111 1 f68"/>
                <a:gd name="f140" fmla="*/ f112 1 f67"/>
                <a:gd name="f141" fmla="*/ f113 1 f68"/>
                <a:gd name="f142" fmla="*/ f114 1 f67"/>
                <a:gd name="f143" fmla="*/ f115 1 f68"/>
                <a:gd name="f144" fmla="*/ f116 1 f67"/>
                <a:gd name="f145" fmla="*/ f117 1 f68"/>
                <a:gd name="f146" fmla="*/ f118 f58 1"/>
                <a:gd name="f147" fmla="*/ f119 f58 1"/>
                <a:gd name="f148" fmla="*/ f121 f59 1"/>
                <a:gd name="f149" fmla="*/ f120 f59 1"/>
                <a:gd name="f150" fmla="*/ f122 f58 1"/>
                <a:gd name="f151" fmla="*/ f123 f59 1"/>
                <a:gd name="f152" fmla="*/ f124 f58 1"/>
                <a:gd name="f153" fmla="*/ f125 f59 1"/>
                <a:gd name="f154" fmla="*/ f126 f59 1"/>
                <a:gd name="f155" fmla="*/ f127 f58 1"/>
                <a:gd name="f156" fmla="*/ f128 f59 1"/>
                <a:gd name="f157" fmla="*/ f129 f58 1"/>
                <a:gd name="f158" fmla="*/ f130 f59 1"/>
                <a:gd name="f159" fmla="*/ f131 f58 1"/>
                <a:gd name="f160" fmla="*/ f132 f59 1"/>
                <a:gd name="f161" fmla="*/ f133 f58 1"/>
                <a:gd name="f162" fmla="*/ f134 f59 1"/>
                <a:gd name="f163" fmla="*/ f135 f58 1"/>
                <a:gd name="f164" fmla="*/ f136 f59 1"/>
                <a:gd name="f165" fmla="*/ f137 f58 1"/>
                <a:gd name="f166" fmla="*/ f138 f59 1"/>
                <a:gd name="f167" fmla="*/ f139 f59 1"/>
                <a:gd name="f168" fmla="*/ f140 f58 1"/>
                <a:gd name="f169" fmla="*/ f141 f59 1"/>
                <a:gd name="f170" fmla="*/ f142 f58 1"/>
                <a:gd name="f171" fmla="*/ f143 f59 1"/>
                <a:gd name="f172" fmla="*/ f144 f58 1"/>
                <a:gd name="f173" fmla="*/ f145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50" y="f151"/>
                </a:cxn>
                <a:cxn ang="f93">
                  <a:pos x="f152" y="f153"/>
                </a:cxn>
                <a:cxn ang="f93">
                  <a:pos x="f152" y="f154"/>
                </a:cxn>
                <a:cxn ang="f93">
                  <a:pos x="f155" y="f156"/>
                </a:cxn>
                <a:cxn ang="f93">
                  <a:pos x="f157" y="f158"/>
                </a:cxn>
                <a:cxn ang="f93">
                  <a:pos x="f159" y="f160"/>
                </a:cxn>
                <a:cxn ang="f93">
                  <a:pos x="f161" y="f162"/>
                </a:cxn>
                <a:cxn ang="f93">
                  <a:pos x="f163" y="f164"/>
                </a:cxn>
                <a:cxn ang="f93">
                  <a:pos x="f165" y="f166"/>
                </a:cxn>
                <a:cxn ang="f93">
                  <a:pos x="f165" y="f167"/>
                </a:cxn>
                <a:cxn ang="f93">
                  <a:pos x="f168" y="f169"/>
                </a:cxn>
                <a:cxn ang="f93">
                  <a:pos x="f170" y="f171"/>
                </a:cxn>
                <a:cxn ang="f93">
                  <a:pos x="f172" y="f173"/>
                </a:cxn>
                <a:cxn ang="f93">
                  <a:pos x="f150" y="f151"/>
                </a:cxn>
              </a:cxnLst>
              <a:rect l="f146" t="f149" r="f147" b="f148"/>
              <a:pathLst>
                <a:path w="18616" h="21378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6"/>
                    <a:pt x="f14" y="f17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26"/>
                    <a:pt x="f37" y="f38"/>
                    <a:pt x="f39" y="f5"/>
                  </a:cubicBezTo>
                  <a:cubicBezTo>
                    <a:pt x="f40" y="f41"/>
                    <a:pt x="f40" y="f42"/>
                    <a:pt x="f39" y="f43"/>
                  </a:cubicBezTo>
                  <a:lnTo>
                    <a:pt x="f5" y="f44"/>
                  </a:ln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0" name="Freeform: Shape 1423">
              <a:extLst>
                <a:ext uri="{FF2B5EF4-FFF2-40B4-BE49-F238E27FC236}">
                  <a16:creationId xmlns:a16="http://schemas.microsoft.com/office/drawing/2014/main" id="{EEDA1350-4F38-A755-961A-800502B6482D}"/>
                </a:ext>
              </a:extLst>
            </p:cNvPr>
            <p:cNvSpPr/>
            <p:nvPr/>
          </p:nvSpPr>
          <p:spPr>
            <a:xfrm>
              <a:off x="10310701" y="5056741"/>
              <a:ext cx="996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9"/>
                <a:gd name="f7" fmla="val 1874"/>
                <a:gd name="f8" fmla="val 1000"/>
                <a:gd name="f9" fmla="val 625"/>
                <a:gd name="f10" fmla="val 1875"/>
                <a:gd name="f11" fmla="+- 0 0 -90"/>
                <a:gd name="f12" fmla="*/ f3 1 999"/>
                <a:gd name="f13" fmla="*/ f4 1 187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999"/>
                <a:gd name="f22" fmla="*/ f18 1 1874"/>
                <a:gd name="f23" fmla="*/ 1000 f19 1"/>
                <a:gd name="f24" fmla="*/ 0 f18 1"/>
                <a:gd name="f25" fmla="*/ 0 f19 1"/>
                <a:gd name="f26" fmla="*/ 625 f18 1"/>
                <a:gd name="f27" fmla="*/ 1875 f18 1"/>
                <a:gd name="f28" fmla="+- f20 0 f1"/>
                <a:gd name="f29" fmla="*/ f23 1 999"/>
                <a:gd name="f30" fmla="*/ f24 1 1874"/>
                <a:gd name="f31" fmla="*/ f25 1 999"/>
                <a:gd name="f32" fmla="*/ f26 1 1874"/>
                <a:gd name="f33" fmla="*/ f27 1 1874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50"/>
                </a:cxn>
                <a:cxn ang="f28">
                  <a:pos x="f47" y="f51"/>
                </a:cxn>
                <a:cxn ang="f28">
                  <a:pos x="f47" y="f48"/>
                </a:cxn>
              </a:cxnLst>
              <a:rect l="f43" t="f46" r="f44" b="f45"/>
              <a:pathLst>
                <a:path w="999" h="1874">
                  <a:moveTo>
                    <a:pt x="f8" y="f5"/>
                  </a:moveTo>
                  <a:lnTo>
                    <a:pt x="f5" y="f9"/>
                  </a:lnTo>
                  <a:lnTo>
                    <a:pt x="f8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1" name="Freeform: Shape 1424">
              <a:extLst>
                <a:ext uri="{FF2B5EF4-FFF2-40B4-BE49-F238E27FC236}">
                  <a16:creationId xmlns:a16="http://schemas.microsoft.com/office/drawing/2014/main" id="{2A729C36-9ECE-79C8-AE46-A377BC8A79A2}"/>
                </a:ext>
              </a:extLst>
            </p:cNvPr>
            <p:cNvSpPr/>
            <p:nvPr/>
          </p:nvSpPr>
          <p:spPr>
            <a:xfrm>
              <a:off x="10306577" y="5266779"/>
              <a:ext cx="178673" cy="2320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8672"/>
                <a:gd name="f7" fmla="val 232032"/>
                <a:gd name="f8" fmla="val 2624"/>
                <a:gd name="f9" fmla="val 175674"/>
                <a:gd name="f10" fmla="val 178673"/>
                <a:gd name="f11" fmla="val 230158"/>
                <a:gd name="f12" fmla="val 2374"/>
                <a:gd name="f13" fmla="val 1712"/>
                <a:gd name="f14" fmla="val 987"/>
                <a:gd name="f15" fmla="val 912"/>
                <a:gd name="f16" fmla="val 1862"/>
                <a:gd name="f17" fmla="+- 0 0 -90"/>
                <a:gd name="f18" fmla="*/ f3 1 178672"/>
                <a:gd name="f19" fmla="*/ f4 1 23203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78672"/>
                <a:gd name="f28" fmla="*/ f24 1 232032"/>
                <a:gd name="f29" fmla="*/ 0 f25 1"/>
                <a:gd name="f30" fmla="*/ 2624 f24 1"/>
                <a:gd name="f31" fmla="*/ 175674 f25 1"/>
                <a:gd name="f32" fmla="*/ 232032 f24 1"/>
                <a:gd name="f33" fmla="*/ 178673 f25 1"/>
                <a:gd name="f34" fmla="*/ 230158 f24 1"/>
                <a:gd name="f35" fmla="*/ 2374 f25 1"/>
                <a:gd name="f36" fmla="*/ 0 f24 1"/>
                <a:gd name="f37" fmla="+- f26 0 f1"/>
                <a:gd name="f38" fmla="*/ f29 1 178672"/>
                <a:gd name="f39" fmla="*/ f30 1 232032"/>
                <a:gd name="f40" fmla="*/ f31 1 178672"/>
                <a:gd name="f41" fmla="*/ f32 1 232032"/>
                <a:gd name="f42" fmla="*/ f33 1 178672"/>
                <a:gd name="f43" fmla="*/ f34 1 232032"/>
                <a:gd name="f44" fmla="*/ f35 1 178672"/>
                <a:gd name="f45" fmla="*/ f36 1 232032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62" y="f63"/>
                </a:cxn>
              </a:cxnLst>
              <a:rect l="f58" t="f61" r="f59" b="f60"/>
              <a:pathLst>
                <a:path w="178672" h="232032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2" name="Freeform: Shape 1425">
              <a:extLst>
                <a:ext uri="{FF2B5EF4-FFF2-40B4-BE49-F238E27FC236}">
                  <a16:creationId xmlns:a16="http://schemas.microsoft.com/office/drawing/2014/main" id="{000E0CBC-326B-1A06-A400-B68759ED04B9}"/>
                </a:ext>
              </a:extLst>
            </p:cNvPr>
            <p:cNvSpPr/>
            <p:nvPr/>
          </p:nvSpPr>
          <p:spPr>
            <a:xfrm>
              <a:off x="10721897" y="4818961"/>
              <a:ext cx="94329" cy="1198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334"/>
                <a:gd name="f7" fmla="val 119827"/>
                <a:gd name="f8" fmla="val 1499"/>
                <a:gd name="f9" fmla="val 1250"/>
                <a:gd name="f10" fmla="val 1087"/>
                <a:gd name="f11" fmla="val 1799"/>
                <a:gd name="f12" fmla="val 587"/>
                <a:gd name="f13" fmla="val 2262"/>
                <a:gd name="f14" fmla="val 2624"/>
                <a:gd name="f15" fmla="val 119828"/>
                <a:gd name="f16" fmla="val 114579"/>
                <a:gd name="f17" fmla="val 2249"/>
                <a:gd name="f18" fmla="val 2037"/>
                <a:gd name="f19" fmla="val 437"/>
                <a:gd name="f20" fmla="val 1787"/>
                <a:gd name="f21" fmla="val 862"/>
                <a:gd name="f22" fmla="+- 0 0 -90"/>
                <a:gd name="f23" fmla="*/ f3 1 94334"/>
                <a:gd name="f24" fmla="*/ f4 1 119827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94334"/>
                <a:gd name="f33" fmla="*/ f29 1 119827"/>
                <a:gd name="f34" fmla="*/ 1499 f30 1"/>
                <a:gd name="f35" fmla="*/ 1250 f29 1"/>
                <a:gd name="f36" fmla="*/ 0 f30 1"/>
                <a:gd name="f37" fmla="*/ 2624 f29 1"/>
                <a:gd name="f38" fmla="*/ 94334 f30 1"/>
                <a:gd name="f39" fmla="*/ 119828 f29 1"/>
                <a:gd name="f40" fmla="*/ 114579 f29 1"/>
                <a:gd name="f41" fmla="*/ 2249 f30 1"/>
                <a:gd name="f42" fmla="*/ 0 f29 1"/>
                <a:gd name="f43" fmla="+- f31 0 f1"/>
                <a:gd name="f44" fmla="*/ f34 1 94334"/>
                <a:gd name="f45" fmla="*/ f35 1 119827"/>
                <a:gd name="f46" fmla="*/ f36 1 94334"/>
                <a:gd name="f47" fmla="*/ f37 1 119827"/>
                <a:gd name="f48" fmla="*/ f38 1 94334"/>
                <a:gd name="f49" fmla="*/ f39 1 119827"/>
                <a:gd name="f50" fmla="*/ f40 1 119827"/>
                <a:gd name="f51" fmla="*/ f41 1 94334"/>
                <a:gd name="f52" fmla="*/ f42 1 119827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2"/>
                <a:gd name="f60" fmla="*/ f47 1 f33"/>
                <a:gd name="f61" fmla="*/ f48 1 f32"/>
                <a:gd name="f62" fmla="*/ f49 1 f33"/>
                <a:gd name="f63" fmla="*/ f50 1 f33"/>
                <a:gd name="f64" fmla="*/ f51 1 f32"/>
                <a:gd name="f65" fmla="*/ f52 1 f33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3 1"/>
                <a:gd name="f73" fmla="*/ f60 f24 1"/>
                <a:gd name="f74" fmla="*/ f61 f23 1"/>
                <a:gd name="f75" fmla="*/ f62 f24 1"/>
                <a:gd name="f76" fmla="*/ f63 f24 1"/>
                <a:gd name="f77" fmla="*/ f64 f23 1"/>
                <a:gd name="f78" fmla="*/ f65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4" y="f75"/>
                </a:cxn>
                <a:cxn ang="f43">
                  <a:pos x="f74" y="f76"/>
                </a:cxn>
                <a:cxn ang="f43">
                  <a:pos x="f77" y="f78"/>
                </a:cxn>
                <a:cxn ang="f43">
                  <a:pos x="f70" y="f71"/>
                </a:cxn>
              </a:cxnLst>
              <a:rect l="f66" t="f69" r="f67" b="f68"/>
              <a:pathLst>
                <a:path w="94334" h="119827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6" y="f15"/>
                  </a:lnTo>
                  <a:lnTo>
                    <a:pt x="f6" y="f16"/>
                  </a:lnTo>
                  <a:lnTo>
                    <a:pt x="f17" y="f5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3" name="Freeform: Shape 1426">
              <a:extLst>
                <a:ext uri="{FF2B5EF4-FFF2-40B4-BE49-F238E27FC236}">
                  <a16:creationId xmlns:a16="http://schemas.microsoft.com/office/drawing/2014/main" id="{C849BEA3-E6D5-83C4-747D-B3044B6DC70B}"/>
                </a:ext>
              </a:extLst>
            </p:cNvPr>
            <p:cNvSpPr/>
            <p:nvPr/>
          </p:nvSpPr>
          <p:spPr>
            <a:xfrm>
              <a:off x="10307702" y="5057363"/>
              <a:ext cx="291501" cy="3743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1498"/>
                <a:gd name="f7" fmla="val 374350"/>
                <a:gd name="f8" fmla="val 2999"/>
                <a:gd name="f9" fmla="val 1749"/>
                <a:gd name="f10" fmla="val 3998"/>
                <a:gd name="f11" fmla="val 6872"/>
                <a:gd name="f12" fmla="val 288500"/>
                <a:gd name="f13" fmla="val 374351"/>
                <a:gd name="f14" fmla="val 291499"/>
                <a:gd name="f15" fmla="val 372602"/>
                <a:gd name="f16" fmla="val 1250"/>
                <a:gd name="f17" fmla="+- 0 0 -90"/>
                <a:gd name="f18" fmla="*/ f3 1 291498"/>
                <a:gd name="f19" fmla="*/ f4 1 37435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91498"/>
                <a:gd name="f28" fmla="*/ f24 1 374350"/>
                <a:gd name="f29" fmla="*/ 2999 f25 1"/>
                <a:gd name="f30" fmla="*/ 0 f24 1"/>
                <a:gd name="f31" fmla="*/ 0 f25 1"/>
                <a:gd name="f32" fmla="*/ 1749 f24 1"/>
                <a:gd name="f33" fmla="*/ 3998 f25 1"/>
                <a:gd name="f34" fmla="*/ 6872 f24 1"/>
                <a:gd name="f35" fmla="*/ 288500 f25 1"/>
                <a:gd name="f36" fmla="*/ 374351 f24 1"/>
                <a:gd name="f37" fmla="*/ 291499 f25 1"/>
                <a:gd name="f38" fmla="*/ 372602 f24 1"/>
                <a:gd name="f39" fmla="*/ 1250 f24 1"/>
                <a:gd name="f40" fmla="+- f26 0 f1"/>
                <a:gd name="f41" fmla="*/ f29 1 291498"/>
                <a:gd name="f42" fmla="*/ f30 1 374350"/>
                <a:gd name="f43" fmla="*/ f31 1 291498"/>
                <a:gd name="f44" fmla="*/ f32 1 374350"/>
                <a:gd name="f45" fmla="*/ f33 1 291498"/>
                <a:gd name="f46" fmla="*/ f34 1 374350"/>
                <a:gd name="f47" fmla="*/ f35 1 291498"/>
                <a:gd name="f48" fmla="*/ f36 1 374350"/>
                <a:gd name="f49" fmla="*/ f37 1 291498"/>
                <a:gd name="f50" fmla="*/ f38 1 374350"/>
                <a:gd name="f51" fmla="*/ f39 1 374350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7"/>
                <a:gd name="f65" fmla="*/ f50 1 f28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8 1"/>
                <a:gd name="f80" fmla="*/ f65 f19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75" y="f81"/>
                </a:cxn>
                <a:cxn ang="f40">
                  <a:pos x="f71" y="f72"/>
                </a:cxn>
              </a:cxnLst>
              <a:rect l="f67" t="f70" r="f68" b="f69"/>
              <a:pathLst>
                <a:path w="291498" h="374350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0" y="f16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4" name="Freeform: Shape 1427">
              <a:extLst>
                <a:ext uri="{FF2B5EF4-FFF2-40B4-BE49-F238E27FC236}">
                  <a16:creationId xmlns:a16="http://schemas.microsoft.com/office/drawing/2014/main" id="{8DC79436-B770-EF30-62A6-1E96987D8A14}"/>
                </a:ext>
              </a:extLst>
            </p:cNvPr>
            <p:cNvSpPr/>
            <p:nvPr/>
          </p:nvSpPr>
          <p:spPr>
            <a:xfrm>
              <a:off x="10488497" y="2347319"/>
              <a:ext cx="230648" cy="1183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650"/>
                <a:gd name="f7" fmla="val 118327"/>
                <a:gd name="f8" fmla="val 115079"/>
                <a:gd name="f9" fmla="val 288"/>
                <a:gd name="f10" fmla="val 114979"/>
                <a:gd name="f11" fmla="val 587"/>
                <a:gd name="f12" fmla="val 875"/>
                <a:gd name="f13" fmla="val 1749"/>
                <a:gd name="f14" fmla="val 2374"/>
                <a:gd name="f15" fmla="val 115954"/>
                <a:gd name="f16" fmla="val 117078"/>
                <a:gd name="f17" fmla="val 118328"/>
                <a:gd name="f18" fmla="val 229276"/>
                <a:gd name="f19" fmla="val 4623"/>
                <a:gd name="f20" fmla="val 229201"/>
                <a:gd name="f21" fmla="val 900"/>
                <a:gd name="f22" fmla="val 229801"/>
                <a:gd name="f23" fmla="val 125"/>
                <a:gd name="f24" fmla="val 1499"/>
                <a:gd name="f25" fmla="val 114829"/>
                <a:gd name="f26" fmla="+- 0 0 -90"/>
                <a:gd name="f27" fmla="*/ f3 1 230650"/>
                <a:gd name="f28" fmla="*/ f4 1 118327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30650"/>
                <a:gd name="f37" fmla="*/ f33 1 118327"/>
                <a:gd name="f38" fmla="*/ 0 f34 1"/>
                <a:gd name="f39" fmla="*/ 115079 f33 1"/>
                <a:gd name="f40" fmla="*/ 875 f34 1"/>
                <a:gd name="f41" fmla="*/ 2374 f34 1"/>
                <a:gd name="f42" fmla="*/ 117078 f33 1"/>
                <a:gd name="f43" fmla="*/ 118328 f33 1"/>
                <a:gd name="f44" fmla="*/ 229276 f34 1"/>
                <a:gd name="f45" fmla="*/ 4623 f33 1"/>
                <a:gd name="f46" fmla="*/ 1749 f33 1"/>
                <a:gd name="f47" fmla="*/ 230650 f34 1"/>
                <a:gd name="f48" fmla="*/ 0 f33 1"/>
                <a:gd name="f49" fmla="*/ 1499 f34 1"/>
                <a:gd name="f50" fmla="*/ 114829 f33 1"/>
                <a:gd name="f51" fmla="+- f35 0 f1"/>
                <a:gd name="f52" fmla="*/ f38 1 230650"/>
                <a:gd name="f53" fmla="*/ f39 1 118327"/>
                <a:gd name="f54" fmla="*/ f40 1 230650"/>
                <a:gd name="f55" fmla="*/ f41 1 230650"/>
                <a:gd name="f56" fmla="*/ f42 1 118327"/>
                <a:gd name="f57" fmla="*/ f43 1 118327"/>
                <a:gd name="f58" fmla="*/ f44 1 230650"/>
                <a:gd name="f59" fmla="*/ f45 1 118327"/>
                <a:gd name="f60" fmla="*/ f46 1 118327"/>
                <a:gd name="f61" fmla="*/ f47 1 230650"/>
                <a:gd name="f62" fmla="*/ f48 1 118327"/>
                <a:gd name="f63" fmla="*/ f49 1 230650"/>
                <a:gd name="f64" fmla="*/ f50 1 118327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6"/>
                <a:gd name="f72" fmla="*/ f55 1 f36"/>
                <a:gd name="f73" fmla="*/ f56 1 f37"/>
                <a:gd name="f74" fmla="*/ f57 1 f37"/>
                <a:gd name="f75" fmla="*/ f58 1 f36"/>
                <a:gd name="f76" fmla="*/ f59 1 f37"/>
                <a:gd name="f77" fmla="*/ f60 1 f37"/>
                <a:gd name="f78" fmla="*/ f61 1 f36"/>
                <a:gd name="f79" fmla="*/ f62 1 f37"/>
                <a:gd name="f80" fmla="*/ f63 1 f36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7 1"/>
                <a:gd name="f89" fmla="*/ f72 f27 1"/>
                <a:gd name="f90" fmla="*/ f73 f28 1"/>
                <a:gd name="f91" fmla="*/ f74 f28 1"/>
                <a:gd name="f92" fmla="*/ f75 f27 1"/>
                <a:gd name="f93" fmla="*/ f76 f28 1"/>
                <a:gd name="f94" fmla="*/ f77 f28 1"/>
                <a:gd name="f95" fmla="*/ f78 f27 1"/>
                <a:gd name="f96" fmla="*/ f79 f28 1"/>
                <a:gd name="f97" fmla="*/ f80 f27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6" y="f87"/>
                </a:cxn>
                <a:cxn ang="f51">
                  <a:pos x="f88" y="f87"/>
                </a:cxn>
                <a:cxn ang="f51">
                  <a:pos x="f89" y="f90"/>
                </a:cxn>
                <a:cxn ang="f51">
                  <a:pos x="f89" y="f91"/>
                </a:cxn>
                <a:cxn ang="f51">
                  <a:pos x="f92" y="f93"/>
                </a:cxn>
                <a:cxn ang="f51">
                  <a:pos x="f92" y="f94"/>
                </a:cxn>
                <a:cxn ang="f51">
                  <a:pos x="f95" y="f96"/>
                </a:cxn>
                <a:cxn ang="f51">
                  <a:pos x="f95" y="f96"/>
                </a:cxn>
                <a:cxn ang="f51">
                  <a:pos x="f97" y="f98"/>
                </a:cxn>
              </a:cxnLst>
              <a:rect l="f82" t="f85" r="f83" b="f84"/>
              <a:pathLst>
                <a:path w="230650" h="118327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3" y="f8"/>
                    <a:pt x="f14" y="f15"/>
                    <a:pt x="f14" y="f16"/>
                  </a:cubicBezTo>
                  <a:lnTo>
                    <a:pt x="f14" y="f17"/>
                  </a:lnTo>
                  <a:lnTo>
                    <a:pt x="f18" y="f19"/>
                  </a:lnTo>
                  <a:lnTo>
                    <a:pt x="f18" y="f13"/>
                  </a:lnTo>
                  <a:cubicBezTo>
                    <a:pt x="f20" y="f21"/>
                    <a:pt x="f22" y="f23"/>
                    <a:pt x="f6" y="f5"/>
                  </a:cubicBezTo>
                  <a:lnTo>
                    <a:pt x="f6" y="f5"/>
                  </a:lnTo>
                  <a:lnTo>
                    <a:pt x="f24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5" name="Freeform: Shape 1428">
              <a:extLst>
                <a:ext uri="{FF2B5EF4-FFF2-40B4-BE49-F238E27FC236}">
                  <a16:creationId xmlns:a16="http://schemas.microsoft.com/office/drawing/2014/main" id="{89F5B6E3-C291-CE98-AE6E-F62E836180FE}"/>
                </a:ext>
              </a:extLst>
            </p:cNvPr>
            <p:cNvSpPr/>
            <p:nvPr/>
          </p:nvSpPr>
          <p:spPr>
            <a:xfrm>
              <a:off x="10720526" y="2348197"/>
              <a:ext cx="12490" cy="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624"/>
                <a:gd name="f8" fmla="val 625"/>
                <a:gd name="f9" fmla="+- 0 0 -90"/>
                <a:gd name="f10" fmla="*/ f3 1 12494"/>
                <a:gd name="f11" fmla="*/ f4 1 62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494"/>
                <a:gd name="f20" fmla="*/ f16 1 624"/>
                <a:gd name="f21" fmla="*/ 0 f17 1"/>
                <a:gd name="f22" fmla="*/ 0 f16 1"/>
                <a:gd name="f23" fmla="*/ 625 f16 1"/>
                <a:gd name="f24" fmla="+- f18 0 f1"/>
                <a:gd name="f25" fmla="*/ f21 1 12494"/>
                <a:gd name="f26" fmla="*/ f22 1 624"/>
                <a:gd name="f27" fmla="*/ f23 1 62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494" h="624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6" name="Freeform: Shape 1429">
              <a:extLst>
                <a:ext uri="{FF2B5EF4-FFF2-40B4-BE49-F238E27FC236}">
                  <a16:creationId xmlns:a16="http://schemas.microsoft.com/office/drawing/2014/main" id="{B22EC1A4-9EA9-6AF2-DE55-6323FB6363B1}"/>
                </a:ext>
              </a:extLst>
            </p:cNvPr>
            <p:cNvSpPr/>
            <p:nvPr/>
          </p:nvSpPr>
          <p:spPr>
            <a:xfrm>
              <a:off x="10482251" y="2932087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7" name="Freeform: Shape 1430">
              <a:extLst>
                <a:ext uri="{FF2B5EF4-FFF2-40B4-BE49-F238E27FC236}">
                  <a16:creationId xmlns:a16="http://schemas.microsoft.com/office/drawing/2014/main" id="{79CDCE19-2AED-4861-EE67-6B9D6C0EF0A2}"/>
                </a:ext>
              </a:extLst>
            </p:cNvPr>
            <p:cNvSpPr/>
            <p:nvPr/>
          </p:nvSpPr>
          <p:spPr>
            <a:xfrm>
              <a:off x="10484629" y="2812639"/>
              <a:ext cx="225280" cy="1185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5277"/>
                <a:gd name="f7" fmla="val 118577"/>
                <a:gd name="f8" fmla="val 117828"/>
                <a:gd name="f9" fmla="val 118578"/>
                <a:gd name="f10" fmla="val 224278"/>
                <a:gd name="f11" fmla="val 3249"/>
                <a:gd name="f12" fmla="val 225278"/>
                <a:gd name="f13" fmla="val 224403"/>
                <a:gd name="f14" fmla="val 223416"/>
                <a:gd name="f15" fmla="val 3124"/>
                <a:gd name="f16" fmla="val 222704"/>
                <a:gd name="f17" fmla="val 2237"/>
                <a:gd name="f18" fmla="val 222779"/>
                <a:gd name="f19" fmla="val 1250"/>
                <a:gd name="f20" fmla="val 750"/>
                <a:gd name="f21" fmla="val 114204"/>
                <a:gd name="f22" fmla="+- 0 0 -90"/>
                <a:gd name="f23" fmla="*/ f3 1 225277"/>
                <a:gd name="f24" fmla="*/ f4 1 118577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25277"/>
                <a:gd name="f33" fmla="*/ f29 1 118577"/>
                <a:gd name="f34" fmla="*/ 0 f30 1"/>
                <a:gd name="f35" fmla="*/ 117828 f29 1"/>
                <a:gd name="f36" fmla="*/ 118578 f29 1"/>
                <a:gd name="f37" fmla="*/ 224278 f30 1"/>
                <a:gd name="f38" fmla="*/ 3249 f29 1"/>
                <a:gd name="f39" fmla="*/ 225278 f30 1"/>
                <a:gd name="f40" fmla="*/ 224403 f30 1"/>
                <a:gd name="f41" fmla="*/ 222779 f30 1"/>
                <a:gd name="f42" fmla="*/ 1250 f29 1"/>
                <a:gd name="f43" fmla="*/ 0 f29 1"/>
                <a:gd name="f44" fmla="*/ 750 f30 1"/>
                <a:gd name="f45" fmla="*/ 114204 f29 1"/>
                <a:gd name="f46" fmla="+- f31 0 f1"/>
                <a:gd name="f47" fmla="*/ f34 1 225277"/>
                <a:gd name="f48" fmla="*/ f35 1 118577"/>
                <a:gd name="f49" fmla="*/ f36 1 118577"/>
                <a:gd name="f50" fmla="*/ f37 1 225277"/>
                <a:gd name="f51" fmla="*/ f38 1 118577"/>
                <a:gd name="f52" fmla="*/ f39 1 225277"/>
                <a:gd name="f53" fmla="*/ f40 1 225277"/>
                <a:gd name="f54" fmla="*/ f41 1 225277"/>
                <a:gd name="f55" fmla="*/ f42 1 118577"/>
                <a:gd name="f56" fmla="*/ f43 1 118577"/>
                <a:gd name="f57" fmla="*/ f44 1 225277"/>
                <a:gd name="f58" fmla="*/ f45 1 118577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3"/>
                <a:gd name="f66" fmla="*/ f50 1 f32"/>
                <a:gd name="f67" fmla="*/ f51 1 f33"/>
                <a:gd name="f68" fmla="*/ f52 1 f32"/>
                <a:gd name="f69" fmla="*/ f53 1 f32"/>
                <a:gd name="f70" fmla="*/ f54 1 f32"/>
                <a:gd name="f71" fmla="*/ f55 1 f33"/>
                <a:gd name="f72" fmla="*/ f56 1 f33"/>
                <a:gd name="f73" fmla="*/ f57 1 f32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4 1"/>
                <a:gd name="f82" fmla="*/ f66 f23 1"/>
                <a:gd name="f83" fmla="*/ f67 f24 1"/>
                <a:gd name="f84" fmla="*/ f68 f23 1"/>
                <a:gd name="f85" fmla="*/ f69 f23 1"/>
                <a:gd name="f86" fmla="*/ f70 f23 1"/>
                <a:gd name="f87" fmla="*/ f71 f24 1"/>
                <a:gd name="f88" fmla="*/ f72 f24 1"/>
                <a:gd name="f89" fmla="*/ f73 f23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79" y="f80"/>
                </a:cxn>
                <a:cxn ang="f46">
                  <a:pos x="f79" y="f80"/>
                </a:cxn>
                <a:cxn ang="f46">
                  <a:pos x="f79" y="f81"/>
                </a:cxn>
                <a:cxn ang="f46">
                  <a:pos x="f79" y="f81"/>
                </a:cxn>
                <a:cxn ang="f46">
                  <a:pos x="f79" y="f81"/>
                </a:cxn>
                <a:cxn ang="f46">
                  <a:pos x="f79" y="f81"/>
                </a:cxn>
                <a:cxn ang="f46">
                  <a:pos x="f82" y="f83"/>
                </a:cxn>
                <a:cxn ang="f46">
                  <a:pos x="f84" y="f83"/>
                </a:cxn>
                <a:cxn ang="f46">
                  <a:pos x="f84" y="f83"/>
                </a:cxn>
                <a:cxn ang="f46">
                  <a:pos x="f85" y="f83"/>
                </a:cxn>
                <a:cxn ang="f46">
                  <a:pos x="f86" y="f87"/>
                </a:cxn>
                <a:cxn ang="f46">
                  <a:pos x="f86" y="f88"/>
                </a:cxn>
                <a:cxn ang="f46">
                  <a:pos x="f89" y="f90"/>
                </a:cxn>
              </a:cxnLst>
              <a:rect l="f75" t="f78" r="f76" b="f77"/>
              <a:pathLst>
                <a:path w="225277" h="118577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8"/>
                  </a:cubicBezTo>
                  <a:cubicBezTo>
                    <a:pt x="f5" y="f8"/>
                    <a:pt x="f5" y="f8"/>
                    <a:pt x="f5" y="f9"/>
                  </a:cubicBezTo>
                  <a:lnTo>
                    <a:pt x="f5" y="f9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2" y="f11"/>
                  </a:lnTo>
                  <a:cubicBezTo>
                    <a:pt x="f12" y="f11"/>
                    <a:pt x="f12" y="f11"/>
                    <a:pt x="f12" y="f11"/>
                  </a:cubicBezTo>
                  <a:lnTo>
                    <a:pt x="f13" y="f11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5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8" name="Freeform: Shape 1431">
              <a:extLst>
                <a:ext uri="{FF2B5EF4-FFF2-40B4-BE49-F238E27FC236}">
                  <a16:creationId xmlns:a16="http://schemas.microsoft.com/office/drawing/2014/main" id="{15913587-696D-DA77-78CF-BC6F5FAAC704}"/>
                </a:ext>
              </a:extLst>
            </p:cNvPr>
            <p:cNvSpPr/>
            <p:nvPr/>
          </p:nvSpPr>
          <p:spPr>
            <a:xfrm>
              <a:off x="10447020" y="2886852"/>
              <a:ext cx="37481" cy="445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483"/>
                <a:gd name="f7" fmla="val 44576"/>
                <a:gd name="f8" fmla="val 34485"/>
                <a:gd name="f9" fmla="val 43608"/>
                <a:gd name="f10" fmla="val 39234"/>
                <a:gd name="f11" fmla="val 750"/>
                <a:gd name="f12" fmla="val 75"/>
                <a:gd name="f13" fmla="val 950"/>
                <a:gd name="f14" fmla="val 1175"/>
                <a:gd name="f15" fmla="val 1374"/>
                <a:gd name="f16" fmla="val 37484"/>
                <a:gd name="f17" fmla="val 44107"/>
                <a:gd name="f18" fmla="val 36634"/>
                <a:gd name="f19" fmla="val 44820"/>
                <a:gd name="f20" fmla="val 35372"/>
                <a:gd name="f21" fmla="val 44707"/>
                <a:gd name="f22" fmla="val 34672"/>
                <a:gd name="f23" fmla="val 43858"/>
                <a:gd name="f24" fmla="val 34598"/>
                <a:gd name="f25" fmla="val 43783"/>
                <a:gd name="f26" fmla="val 34535"/>
                <a:gd name="f27" fmla="val 43695"/>
                <a:gd name="f28" fmla="+- 0 0 -90"/>
                <a:gd name="f29" fmla="*/ f3 1 37483"/>
                <a:gd name="f30" fmla="*/ f4 1 44576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37483"/>
                <a:gd name="f39" fmla="*/ f35 1 44576"/>
                <a:gd name="f40" fmla="*/ 34485 f36 1"/>
                <a:gd name="f41" fmla="*/ 43608 f35 1"/>
                <a:gd name="f42" fmla="*/ 39234 f35 1"/>
                <a:gd name="f43" fmla="*/ 0 f36 1"/>
                <a:gd name="f44" fmla="*/ 0 f35 1"/>
                <a:gd name="f45" fmla="*/ 750 f35 1"/>
                <a:gd name="f46" fmla="*/ 1374 f35 1"/>
                <a:gd name="f47" fmla="*/ 37484 f36 1"/>
                <a:gd name="f48" fmla="*/ 44107 f35 1"/>
                <a:gd name="f49" fmla="*/ 34672 f36 1"/>
                <a:gd name="f50" fmla="*/ 43858 f35 1"/>
                <a:gd name="f51" fmla="+- f37 0 f1"/>
                <a:gd name="f52" fmla="*/ f40 1 37483"/>
                <a:gd name="f53" fmla="*/ f41 1 44576"/>
                <a:gd name="f54" fmla="*/ f42 1 44576"/>
                <a:gd name="f55" fmla="*/ f43 1 37483"/>
                <a:gd name="f56" fmla="*/ f44 1 44576"/>
                <a:gd name="f57" fmla="*/ f45 1 44576"/>
                <a:gd name="f58" fmla="*/ f46 1 44576"/>
                <a:gd name="f59" fmla="*/ f47 1 37483"/>
                <a:gd name="f60" fmla="*/ f48 1 44576"/>
                <a:gd name="f61" fmla="*/ f49 1 37483"/>
                <a:gd name="f62" fmla="*/ f50 1 44576"/>
                <a:gd name="f63" fmla="*/ f31 1 f38"/>
                <a:gd name="f64" fmla="*/ f32 1 f38"/>
                <a:gd name="f65" fmla="*/ f31 1 f39"/>
                <a:gd name="f66" fmla="*/ f33 1 f39"/>
                <a:gd name="f67" fmla="*/ f52 1 f38"/>
                <a:gd name="f68" fmla="*/ f53 1 f39"/>
                <a:gd name="f69" fmla="*/ f54 1 f39"/>
                <a:gd name="f70" fmla="*/ f55 1 f38"/>
                <a:gd name="f71" fmla="*/ f56 1 f39"/>
                <a:gd name="f72" fmla="*/ f57 1 f39"/>
                <a:gd name="f73" fmla="*/ f58 1 f39"/>
                <a:gd name="f74" fmla="*/ f59 1 f38"/>
                <a:gd name="f75" fmla="*/ f60 1 f39"/>
                <a:gd name="f76" fmla="*/ f61 1 f38"/>
                <a:gd name="f77" fmla="*/ f62 1 f39"/>
                <a:gd name="f78" fmla="*/ f63 f29 1"/>
                <a:gd name="f79" fmla="*/ f64 f29 1"/>
                <a:gd name="f80" fmla="*/ f66 f30 1"/>
                <a:gd name="f81" fmla="*/ f65 f30 1"/>
                <a:gd name="f82" fmla="*/ f67 f29 1"/>
                <a:gd name="f83" fmla="*/ f68 f30 1"/>
                <a:gd name="f84" fmla="*/ f69 f30 1"/>
                <a:gd name="f85" fmla="*/ f70 f29 1"/>
                <a:gd name="f86" fmla="*/ f71 f30 1"/>
                <a:gd name="f87" fmla="*/ f72 f30 1"/>
                <a:gd name="f88" fmla="*/ f73 f30 1"/>
                <a:gd name="f89" fmla="*/ f74 f29 1"/>
                <a:gd name="f90" fmla="*/ f75 f30 1"/>
                <a:gd name="f91" fmla="*/ f76 f29 1"/>
                <a:gd name="f92" fmla="*/ f7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2" y="f83"/>
                </a:cxn>
                <a:cxn ang="f51">
                  <a:pos x="f82" y="f84"/>
                </a:cxn>
                <a:cxn ang="f51">
                  <a:pos x="f85" y="f86"/>
                </a:cxn>
                <a:cxn ang="f51">
                  <a:pos x="f85" y="f87"/>
                </a:cxn>
                <a:cxn ang="f51">
                  <a:pos x="f85" y="f87"/>
                </a:cxn>
                <a:cxn ang="f51">
                  <a:pos x="f85" y="f87"/>
                </a:cxn>
                <a:cxn ang="f51">
                  <a:pos x="f85" y="f88"/>
                </a:cxn>
                <a:cxn ang="f51">
                  <a:pos x="f85" y="f88"/>
                </a:cxn>
                <a:cxn ang="f51">
                  <a:pos x="f85" y="f88"/>
                </a:cxn>
                <a:cxn ang="f51">
                  <a:pos x="f85" y="f88"/>
                </a:cxn>
                <a:cxn ang="f51">
                  <a:pos x="f85" y="f88"/>
                </a:cxn>
                <a:cxn ang="f51">
                  <a:pos x="f85" y="f88"/>
                </a:cxn>
                <a:cxn ang="f51">
                  <a:pos x="f85" y="f88"/>
                </a:cxn>
                <a:cxn ang="f51">
                  <a:pos x="f89" y="f90"/>
                </a:cxn>
                <a:cxn ang="f51">
                  <a:pos x="f91" y="f92"/>
                </a:cxn>
                <a:cxn ang="f51">
                  <a:pos x="f82" y="f83"/>
                </a:cxn>
              </a:cxnLst>
              <a:rect l="f78" t="f81" r="f79" b="f80"/>
              <a:pathLst>
                <a:path w="37483" h="44576">
                  <a:moveTo>
                    <a:pt x="f8" y="f9"/>
                  </a:moveTo>
                  <a:lnTo>
                    <a:pt x="f8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11"/>
                  </a:lnTo>
                  <a:cubicBezTo>
                    <a:pt x="f5" y="f11"/>
                    <a:pt x="f5" y="f11"/>
                    <a:pt x="f5" y="f11"/>
                  </a:cubicBezTo>
                  <a:cubicBezTo>
                    <a:pt x="f12" y="f13"/>
                    <a:pt x="f12" y="f14"/>
                    <a:pt x="f5" y="f15"/>
                  </a:cubicBezTo>
                  <a:lnTo>
                    <a:pt x="f5" y="f15"/>
                  </a:lnTo>
                  <a:lnTo>
                    <a:pt x="f5" y="f15"/>
                  </a:lnTo>
                  <a:cubicBezTo>
                    <a:pt x="f5" y="f15"/>
                    <a:pt x="f5" y="f15"/>
                    <a:pt x="f5" y="f15"/>
                  </a:cubicBezTo>
                  <a:lnTo>
                    <a:pt x="f5" y="f15"/>
                  </a:lnTo>
                  <a:lnTo>
                    <a:pt x="f5" y="f15"/>
                  </a:lnTo>
                  <a:lnTo>
                    <a:pt x="f5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9" name="Freeform: Shape 1432">
              <a:extLst>
                <a:ext uri="{FF2B5EF4-FFF2-40B4-BE49-F238E27FC236}">
                  <a16:creationId xmlns:a16="http://schemas.microsoft.com/office/drawing/2014/main" id="{7B2EA779-0093-F819-C050-9B2A6BC17F8A}"/>
                </a:ext>
              </a:extLst>
            </p:cNvPr>
            <p:cNvSpPr/>
            <p:nvPr/>
          </p:nvSpPr>
          <p:spPr>
            <a:xfrm>
              <a:off x="10482754" y="2932334"/>
              <a:ext cx="621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4"/>
                <a:gd name="f7" fmla="val 12495"/>
                <a:gd name="f8" fmla="val 625"/>
                <a:gd name="f9" fmla="+- 0 0 -90"/>
                <a:gd name="f10" fmla="*/ f3 1 624"/>
                <a:gd name="f11" fmla="*/ f4 1 1249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24"/>
                <a:gd name="f20" fmla="*/ f16 1 12495"/>
                <a:gd name="f21" fmla="*/ 625 f17 1"/>
                <a:gd name="f22" fmla="*/ 0 f16 1"/>
                <a:gd name="f23" fmla="*/ 0 f17 1"/>
                <a:gd name="f24" fmla="+- f18 0 f1"/>
                <a:gd name="f25" fmla="*/ f21 1 624"/>
                <a:gd name="f26" fmla="*/ f22 1 12495"/>
                <a:gd name="f27" fmla="*/ f23 1 62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624" h="12495">
                  <a:moveTo>
                    <a:pt x="f8" y="f5"/>
                  </a:moveTo>
                  <a:lnTo>
                    <a:pt x="f8" y="f5"/>
                  </a:lnTo>
                  <a:cubicBezTo>
                    <a:pt x="f8" y="f5"/>
                    <a:pt x="f8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0" name="Freeform: Shape 1433">
              <a:extLst>
                <a:ext uri="{FF2B5EF4-FFF2-40B4-BE49-F238E27FC236}">
                  <a16:creationId xmlns:a16="http://schemas.microsoft.com/office/drawing/2014/main" id="{81B75B24-F775-3604-3739-13FF2E465191}"/>
                </a:ext>
              </a:extLst>
            </p:cNvPr>
            <p:cNvSpPr/>
            <p:nvPr/>
          </p:nvSpPr>
          <p:spPr>
            <a:xfrm>
              <a:off x="10481876" y="2931840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1" name="Freeform: Shape 1434">
              <a:extLst>
                <a:ext uri="{FF2B5EF4-FFF2-40B4-BE49-F238E27FC236}">
                  <a16:creationId xmlns:a16="http://schemas.microsoft.com/office/drawing/2014/main" id="{A46CF070-38F3-0CE4-164D-922FC969EF06}"/>
                </a:ext>
              </a:extLst>
            </p:cNvPr>
            <p:cNvSpPr/>
            <p:nvPr/>
          </p:nvSpPr>
          <p:spPr>
            <a:xfrm>
              <a:off x="10484254" y="2930780"/>
              <a:ext cx="12490" cy="11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182"/>
                <a:gd name="f8" fmla="val 1057"/>
                <a:gd name="f9" fmla="val 308"/>
                <a:gd name="f10" fmla="val -442"/>
                <a:gd name="f11" fmla="+- 0 0 -90"/>
                <a:gd name="f12" fmla="*/ f3 1 12494"/>
                <a:gd name="f13" fmla="*/ f4 1 118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494"/>
                <a:gd name="f22" fmla="*/ f18 1 1182"/>
                <a:gd name="f23" fmla="*/ 0 f19 1"/>
                <a:gd name="f24" fmla="*/ 1057 f18 1"/>
                <a:gd name="f25" fmla="*/ 308 f18 1"/>
                <a:gd name="f26" fmla="*/ 1182 f18 1"/>
                <a:gd name="f27" fmla="+- f20 0 f1"/>
                <a:gd name="f28" fmla="*/ f23 1 12494"/>
                <a:gd name="f29" fmla="*/ f24 1 1182"/>
                <a:gd name="f30" fmla="*/ f25 1 1182"/>
                <a:gd name="f31" fmla="*/ f26 1 1182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2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3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4" y="f46"/>
                </a:cxn>
                <a:cxn ang="f27">
                  <a:pos x="f44" y="f47"/>
                </a:cxn>
              </a:cxnLst>
              <a:rect l="f40" t="f43" r="f41" b="f42"/>
              <a:pathLst>
                <a:path w="12494" h="1182">
                  <a:moveTo>
                    <a:pt x="f5" y="f8"/>
                  </a:moveTo>
                  <a:cubicBezTo>
                    <a:pt x="f5" y="f8"/>
                    <a:pt x="f5" y="f8"/>
                    <a:pt x="f5" y="f9"/>
                  </a:cubicBezTo>
                  <a:cubicBezTo>
                    <a:pt x="f5" y="f10"/>
                    <a:pt x="f5" y="f9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2" name="Freeform: Shape 1435">
              <a:extLst>
                <a:ext uri="{FF2B5EF4-FFF2-40B4-BE49-F238E27FC236}">
                  <a16:creationId xmlns:a16="http://schemas.microsoft.com/office/drawing/2014/main" id="{9497BFC7-E846-B66A-53A9-7764606D036E}"/>
                </a:ext>
              </a:extLst>
            </p:cNvPr>
            <p:cNvSpPr/>
            <p:nvPr/>
          </p:nvSpPr>
          <p:spPr>
            <a:xfrm>
              <a:off x="10285582" y="2235863"/>
              <a:ext cx="163302" cy="1865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304"/>
                <a:gd name="f7" fmla="val 186550"/>
                <a:gd name="f8" fmla="val 186551"/>
                <a:gd name="f9" fmla="val 185676"/>
                <a:gd name="f10" fmla="val 181303"/>
                <a:gd name="f11" fmla="val 750"/>
                <a:gd name="f12" fmla="val 5123"/>
                <a:gd name="f13" fmla="+- 0 0 -90"/>
                <a:gd name="f14" fmla="*/ f3 1 163304"/>
                <a:gd name="f15" fmla="*/ f4 1 18655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63304"/>
                <a:gd name="f24" fmla="*/ f20 1 186550"/>
                <a:gd name="f25" fmla="*/ 163304 f21 1"/>
                <a:gd name="f26" fmla="*/ 186551 f20 1"/>
                <a:gd name="f27" fmla="*/ 185676 f20 1"/>
                <a:gd name="f28" fmla="*/ 181303 f20 1"/>
                <a:gd name="f29" fmla="*/ 0 f21 1"/>
                <a:gd name="f30" fmla="*/ 0 f20 1"/>
                <a:gd name="f31" fmla="*/ 750 f20 1"/>
                <a:gd name="f32" fmla="*/ 5123 f20 1"/>
                <a:gd name="f33" fmla="+- f22 0 f1"/>
                <a:gd name="f34" fmla="*/ f25 1 163304"/>
                <a:gd name="f35" fmla="*/ f26 1 186550"/>
                <a:gd name="f36" fmla="*/ f27 1 186550"/>
                <a:gd name="f37" fmla="*/ f28 1 186550"/>
                <a:gd name="f38" fmla="*/ f29 1 163304"/>
                <a:gd name="f39" fmla="*/ f30 1 186550"/>
                <a:gd name="f40" fmla="*/ f31 1 186550"/>
                <a:gd name="f41" fmla="*/ f32 1 18655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3"/>
                <a:gd name="f51" fmla="*/ f39 1 f24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4 1"/>
                <a:gd name="f63" fmla="*/ f51 f15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62" y="f63"/>
                </a:cxn>
                <a:cxn ang="f33">
                  <a:pos x="f62" y="f64"/>
                </a:cxn>
                <a:cxn ang="f33">
                  <a:pos x="f62" y="f65"/>
                </a:cxn>
                <a:cxn ang="f33">
                  <a:pos x="f58" y="f59"/>
                </a:cxn>
              </a:cxnLst>
              <a:rect l="f54" t="f57" r="f55" b="f56"/>
              <a:pathLst>
                <a:path w="163304" h="186550">
                  <a:moveTo>
                    <a:pt x="f6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3" name="Freeform: Shape 1436">
              <a:extLst>
                <a:ext uri="{FF2B5EF4-FFF2-40B4-BE49-F238E27FC236}">
                  <a16:creationId xmlns:a16="http://schemas.microsoft.com/office/drawing/2014/main" id="{EABF7E8D-7B1F-D200-164A-D6E2B9A260F6}"/>
                </a:ext>
              </a:extLst>
            </p:cNvPr>
            <p:cNvSpPr/>
            <p:nvPr/>
          </p:nvSpPr>
          <p:spPr>
            <a:xfrm>
              <a:off x="9928363" y="3669788"/>
              <a:ext cx="808777" cy="4403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8775"/>
                <a:gd name="f7" fmla="val 440324"/>
                <a:gd name="f8" fmla="val 436826"/>
                <a:gd name="f9" fmla="val 325"/>
                <a:gd name="f10" fmla="val 437313"/>
                <a:gd name="f11" fmla="val 612"/>
                <a:gd name="f12" fmla="val 437813"/>
                <a:gd name="f13" fmla="val 874"/>
                <a:gd name="f14" fmla="val 438325"/>
                <a:gd name="f15" fmla="val 937"/>
                <a:gd name="f16" fmla="val 438988"/>
                <a:gd name="f17" fmla="val 439662"/>
                <a:gd name="f18" fmla="val 440325"/>
                <a:gd name="f19" fmla="val 4249"/>
                <a:gd name="f20" fmla="+- 0 0 -90"/>
                <a:gd name="f21" fmla="*/ f3 1 808775"/>
                <a:gd name="f22" fmla="*/ f4 1 44032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808775"/>
                <a:gd name="f31" fmla="*/ f27 1 440324"/>
                <a:gd name="f32" fmla="*/ 0 f28 1"/>
                <a:gd name="f33" fmla="*/ 436826 f27 1"/>
                <a:gd name="f34" fmla="*/ 874 f28 1"/>
                <a:gd name="f35" fmla="*/ 438325 f27 1"/>
                <a:gd name="f36" fmla="*/ 440325 f27 1"/>
                <a:gd name="f37" fmla="*/ 808775 f28 1"/>
                <a:gd name="f38" fmla="*/ 4249 f27 1"/>
                <a:gd name="f39" fmla="*/ 0 f27 1"/>
                <a:gd name="f40" fmla="+- f29 0 f1"/>
                <a:gd name="f41" fmla="*/ f32 1 808775"/>
                <a:gd name="f42" fmla="*/ f33 1 440324"/>
                <a:gd name="f43" fmla="*/ f34 1 808775"/>
                <a:gd name="f44" fmla="*/ f35 1 440324"/>
                <a:gd name="f45" fmla="*/ f36 1 440324"/>
                <a:gd name="f46" fmla="*/ f37 1 808775"/>
                <a:gd name="f47" fmla="*/ f38 1 440324"/>
                <a:gd name="f48" fmla="*/ f39 1 440324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1"/>
                <a:gd name="f58" fmla="*/ f46 1 f30"/>
                <a:gd name="f59" fmla="*/ f47 1 f31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2 1"/>
                <a:gd name="f70" fmla="*/ f58 f21 1"/>
                <a:gd name="f71" fmla="*/ f59 f22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7" y="f69"/>
                </a:cxn>
                <a:cxn ang="f40">
                  <a:pos x="f70" y="f71"/>
                </a:cxn>
                <a:cxn ang="f40">
                  <a:pos x="f70" y="f72"/>
                </a:cxn>
              </a:cxnLst>
              <a:rect l="f61" t="f64" r="f62" b="f63"/>
              <a:pathLst>
                <a:path w="808775" h="440324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5" y="f17"/>
                    <a:pt x="f13" y="f18"/>
                  </a:cubicBezTo>
                  <a:lnTo>
                    <a:pt x="f6" y="f19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4" name="Freeform: Shape 1437">
              <a:extLst>
                <a:ext uri="{FF2B5EF4-FFF2-40B4-BE49-F238E27FC236}">
                  <a16:creationId xmlns:a16="http://schemas.microsoft.com/office/drawing/2014/main" id="{9B289619-17DE-2F21-777D-AC1C4F9E6F21}"/>
                </a:ext>
              </a:extLst>
            </p:cNvPr>
            <p:cNvSpPr/>
            <p:nvPr/>
          </p:nvSpPr>
          <p:spPr>
            <a:xfrm>
              <a:off x="10449507" y="1976969"/>
              <a:ext cx="7882" cy="4445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83"/>
                <a:gd name="f7" fmla="val 444572"/>
                <a:gd name="f8" fmla="val 1511"/>
                <a:gd name="f9" fmla="val 442698"/>
                <a:gd name="f10" fmla="val 2473"/>
                <a:gd name="f11" fmla="val 442761"/>
                <a:gd name="f12" fmla="val 3198"/>
                <a:gd name="f13" fmla="val 443598"/>
                <a:gd name="f14" fmla="val 3135"/>
                <a:gd name="f15" fmla="val 444560"/>
                <a:gd name="f16" fmla="val 444573"/>
                <a:gd name="f17" fmla="val 443823"/>
                <a:gd name="f18" fmla="val 625"/>
                <a:gd name="f19" fmla="val 6884"/>
                <a:gd name="f20" fmla="val 6009"/>
                <a:gd name="f21" fmla="val 5384"/>
                <a:gd name="f22" fmla="val 636"/>
                <a:gd name="f23" fmla="val 440200"/>
                <a:gd name="f24" fmla="val -613"/>
                <a:gd name="f25" fmla="val 443448"/>
                <a:gd name="f26" fmla="val 137"/>
                <a:gd name="f27" fmla="val 442574"/>
                <a:gd name="f28" fmla="+- 0 0 -90"/>
                <a:gd name="f29" fmla="*/ f3 1 7883"/>
                <a:gd name="f30" fmla="*/ f4 1 44457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7883"/>
                <a:gd name="f39" fmla="*/ f35 1 444572"/>
                <a:gd name="f40" fmla="*/ 1511 f36 1"/>
                <a:gd name="f41" fmla="*/ 442698 f35 1"/>
                <a:gd name="f42" fmla="*/ 3135 f36 1"/>
                <a:gd name="f43" fmla="*/ 444560 f35 1"/>
                <a:gd name="f44" fmla="*/ 444573 f35 1"/>
                <a:gd name="f45" fmla="*/ 443823 f35 1"/>
                <a:gd name="f46" fmla="*/ 7883 f36 1"/>
                <a:gd name="f47" fmla="*/ 625 f35 1"/>
                <a:gd name="f48" fmla="*/ 6884 f36 1"/>
                <a:gd name="f49" fmla="*/ 6009 f36 1"/>
                <a:gd name="f50" fmla="*/ 5384 f36 1"/>
                <a:gd name="f51" fmla="*/ 0 f35 1"/>
                <a:gd name="f52" fmla="*/ 636 f36 1"/>
                <a:gd name="f53" fmla="*/ 440200 f35 1"/>
                <a:gd name="f54" fmla="+- f37 0 f1"/>
                <a:gd name="f55" fmla="*/ f40 1 7883"/>
                <a:gd name="f56" fmla="*/ f41 1 444572"/>
                <a:gd name="f57" fmla="*/ f42 1 7883"/>
                <a:gd name="f58" fmla="*/ f43 1 444572"/>
                <a:gd name="f59" fmla="*/ f44 1 444572"/>
                <a:gd name="f60" fmla="*/ f45 1 444572"/>
                <a:gd name="f61" fmla="*/ f46 1 7883"/>
                <a:gd name="f62" fmla="*/ f47 1 444572"/>
                <a:gd name="f63" fmla="*/ f48 1 7883"/>
                <a:gd name="f64" fmla="*/ f49 1 7883"/>
                <a:gd name="f65" fmla="*/ f50 1 7883"/>
                <a:gd name="f66" fmla="*/ f51 1 444572"/>
                <a:gd name="f67" fmla="*/ f52 1 7883"/>
                <a:gd name="f68" fmla="*/ f53 1 444572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9"/>
                <a:gd name="f78" fmla="*/ f60 1 f39"/>
                <a:gd name="f79" fmla="*/ f61 1 f38"/>
                <a:gd name="f80" fmla="*/ f62 1 f39"/>
                <a:gd name="f81" fmla="*/ f63 1 f38"/>
                <a:gd name="f82" fmla="*/ f64 1 f38"/>
                <a:gd name="f83" fmla="*/ f65 1 f38"/>
                <a:gd name="f84" fmla="*/ f66 1 f39"/>
                <a:gd name="f85" fmla="*/ f67 1 f38"/>
                <a:gd name="f86" fmla="*/ f68 1 f39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30 1"/>
                <a:gd name="f96" fmla="*/ f78 f30 1"/>
                <a:gd name="f97" fmla="*/ f79 f29 1"/>
                <a:gd name="f98" fmla="*/ f80 f30 1"/>
                <a:gd name="f99" fmla="*/ f81 f29 1"/>
                <a:gd name="f100" fmla="*/ f82 f29 1"/>
                <a:gd name="f101" fmla="*/ f83 f29 1"/>
                <a:gd name="f102" fmla="*/ f84 f30 1"/>
                <a:gd name="f103" fmla="*/ f85 f29 1"/>
                <a:gd name="f104" fmla="*/ f86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3" y="f95"/>
                </a:cxn>
                <a:cxn ang="f54">
                  <a:pos x="f93" y="f95"/>
                </a:cxn>
                <a:cxn ang="f54">
                  <a:pos x="f93" y="f96"/>
                </a:cxn>
                <a:cxn ang="f54">
                  <a:pos x="f97" y="f98"/>
                </a:cxn>
                <a:cxn ang="f54">
                  <a:pos x="f99" y="f98"/>
                </a:cxn>
                <a:cxn ang="f54">
                  <a:pos x="f100" y="f98"/>
                </a:cxn>
                <a:cxn ang="f54">
                  <a:pos x="f100" y="f98"/>
                </a:cxn>
                <a:cxn ang="f54">
                  <a:pos x="f100" y="f98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3" y="f95"/>
                </a:cxn>
                <a:cxn ang="f54">
                  <a:pos x="f91" y="f92"/>
                </a:cxn>
              </a:cxnLst>
              <a:rect l="f87" t="f90" r="f88" b="f89"/>
              <a:pathLst>
                <a:path w="7883" h="44457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6"/>
                    <a:pt x="f14" y="f16"/>
                  </a:cubicBezTo>
                  <a:lnTo>
                    <a:pt x="f14" y="f16"/>
                  </a:lnTo>
                  <a:lnTo>
                    <a:pt x="f14" y="f17"/>
                  </a:lnTo>
                  <a:lnTo>
                    <a:pt x="f6" y="f18"/>
                  </a:lnTo>
                  <a:lnTo>
                    <a:pt x="f19" y="f18"/>
                  </a:lnTo>
                  <a:lnTo>
                    <a:pt x="f20" y="f18"/>
                  </a:lnTo>
                  <a:lnTo>
                    <a:pt x="f20" y="f18"/>
                  </a:lnTo>
                  <a:lnTo>
                    <a:pt x="f20" y="f18"/>
                  </a:lnTo>
                  <a:lnTo>
                    <a:pt x="f21" y="f5"/>
                  </a:lnTo>
                  <a:lnTo>
                    <a:pt x="f22" y="f23"/>
                  </a:lnTo>
                  <a:lnTo>
                    <a:pt x="f22" y="f16"/>
                  </a:ln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5" name="Freeform: Shape 1438">
              <a:extLst>
                <a:ext uri="{FF2B5EF4-FFF2-40B4-BE49-F238E27FC236}">
                  <a16:creationId xmlns:a16="http://schemas.microsoft.com/office/drawing/2014/main" id="{513E7603-5FB7-9F44-4233-1EEC314E101A}"/>
                </a:ext>
              </a:extLst>
            </p:cNvPr>
            <p:cNvSpPr/>
            <p:nvPr/>
          </p:nvSpPr>
          <p:spPr>
            <a:xfrm>
              <a:off x="10288709" y="558908"/>
              <a:ext cx="235275" cy="1078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273"/>
                <a:gd name="f7" fmla="val 107832"/>
                <a:gd name="f8" fmla="val 1249"/>
                <a:gd name="f9" fmla="val 105833"/>
                <a:gd name="f10" fmla="val 106583"/>
                <a:gd name="f11" fmla="val 3374"/>
                <a:gd name="f12" fmla="val 233149"/>
                <a:gd name="f13" fmla="val 1000"/>
                <a:gd name="f14" fmla="val 105083"/>
                <a:gd name="f15" fmla="+- 0 0 -90"/>
                <a:gd name="f16" fmla="*/ f3 1 235273"/>
                <a:gd name="f17" fmla="*/ f4 1 10783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35273"/>
                <a:gd name="f26" fmla="*/ f22 1 107832"/>
                <a:gd name="f27" fmla="*/ 1249 f23 1"/>
                <a:gd name="f28" fmla="*/ 105833 f22 1"/>
                <a:gd name="f29" fmla="*/ 106583 f22 1"/>
                <a:gd name="f30" fmla="*/ 107832 f22 1"/>
                <a:gd name="f31" fmla="*/ 235273 f23 1"/>
                <a:gd name="f32" fmla="*/ 3374 f22 1"/>
                <a:gd name="f33" fmla="*/ 0 f22 1"/>
                <a:gd name="f34" fmla="*/ 233149 f23 1"/>
                <a:gd name="f35" fmla="*/ 1000 f22 1"/>
                <a:gd name="f36" fmla="*/ 0 f23 1"/>
                <a:gd name="f37" fmla="*/ 105083 f22 1"/>
                <a:gd name="f38" fmla="+- f24 0 f1"/>
                <a:gd name="f39" fmla="*/ f27 1 235273"/>
                <a:gd name="f40" fmla="*/ f28 1 107832"/>
                <a:gd name="f41" fmla="*/ f29 1 107832"/>
                <a:gd name="f42" fmla="*/ f30 1 107832"/>
                <a:gd name="f43" fmla="*/ f31 1 235273"/>
                <a:gd name="f44" fmla="*/ f32 1 107832"/>
                <a:gd name="f45" fmla="*/ f33 1 107832"/>
                <a:gd name="f46" fmla="*/ f34 1 235273"/>
                <a:gd name="f47" fmla="*/ f35 1 107832"/>
                <a:gd name="f48" fmla="*/ f36 1 235273"/>
                <a:gd name="f49" fmla="*/ f37 1 107832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6"/>
                <a:gd name="f57" fmla="*/ f42 1 f26"/>
                <a:gd name="f58" fmla="*/ f43 1 f25"/>
                <a:gd name="f59" fmla="*/ f44 1 f26"/>
                <a:gd name="f60" fmla="*/ f45 1 f26"/>
                <a:gd name="f61" fmla="*/ f46 1 f25"/>
                <a:gd name="f62" fmla="*/ f47 1 f26"/>
                <a:gd name="f63" fmla="*/ f48 1 f25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7 1"/>
                <a:gd name="f72" fmla="*/ f57 f17 1"/>
                <a:gd name="f73" fmla="*/ f58 f16 1"/>
                <a:gd name="f74" fmla="*/ f59 f17 1"/>
                <a:gd name="f75" fmla="*/ f60 f17 1"/>
                <a:gd name="f76" fmla="*/ f61 f16 1"/>
                <a:gd name="f77" fmla="*/ f62 f17 1"/>
                <a:gd name="f78" fmla="*/ f63 f16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69" y="f70"/>
                </a:cxn>
                <a:cxn ang="f38">
                  <a:pos x="f69" y="f71"/>
                </a:cxn>
                <a:cxn ang="f38">
                  <a:pos x="f69" y="f71"/>
                </a:cxn>
                <a:cxn ang="f38">
                  <a:pos x="f69" y="f71"/>
                </a:cxn>
                <a:cxn ang="f38">
                  <a:pos x="f69" y="f72"/>
                </a:cxn>
                <a:cxn ang="f38">
                  <a:pos x="f73" y="f74"/>
                </a:cxn>
                <a:cxn ang="f38">
                  <a:pos x="f73" y="f75"/>
                </a:cxn>
                <a:cxn ang="f38">
                  <a:pos x="f76" y="f77"/>
                </a:cxn>
                <a:cxn ang="f38">
                  <a:pos x="f78" y="f79"/>
                </a:cxn>
              </a:cxnLst>
              <a:rect l="f65" t="f68" r="f66" b="f67"/>
              <a:pathLst>
                <a:path w="235273" h="107832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cubicBezTo>
                    <a:pt x="f8" y="f10"/>
                    <a:pt x="f8" y="f10"/>
                    <a:pt x="f8" y="f10"/>
                  </a:cubicBezTo>
                  <a:lnTo>
                    <a:pt x="f8" y="f10"/>
                  </a:lnTo>
                  <a:lnTo>
                    <a:pt x="f8" y="f7"/>
                  </a:lnTo>
                  <a:lnTo>
                    <a:pt x="f6" y="f11"/>
                  </a:lnTo>
                  <a:lnTo>
                    <a:pt x="f6" y="f5"/>
                  </a:lnTo>
                  <a:lnTo>
                    <a:pt x="f12" y="f13"/>
                  </a:ln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6" name="Freeform: Shape 1439">
              <a:extLst>
                <a:ext uri="{FF2B5EF4-FFF2-40B4-BE49-F238E27FC236}">
                  <a16:creationId xmlns:a16="http://schemas.microsoft.com/office/drawing/2014/main" id="{F084BE4D-1F46-591C-7BF5-07B5FD6740BB}"/>
                </a:ext>
              </a:extLst>
            </p:cNvPr>
            <p:cNvSpPr/>
            <p:nvPr/>
          </p:nvSpPr>
          <p:spPr>
            <a:xfrm>
              <a:off x="10196245" y="457474"/>
              <a:ext cx="256050" cy="1254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054"/>
                <a:gd name="f7" fmla="val 125421"/>
                <a:gd name="f8" fmla="val 12120"/>
                <a:gd name="f9" fmla="val 118425"/>
                <a:gd name="f10" fmla="val 124672"/>
                <a:gd name="f11" fmla="val 12745"/>
                <a:gd name="f12" fmla="val 125422"/>
                <a:gd name="f13" fmla="val 245269"/>
                <a:gd name="f14" fmla="val 22463"/>
                <a:gd name="f15" fmla="val 250017"/>
                <a:gd name="f16" fmla="val 20339"/>
                <a:gd name="f17" fmla="val 255003"/>
                <a:gd name="f18" fmla="val 17690"/>
                <a:gd name="f19" fmla="val 257289"/>
                <a:gd name="f20" fmla="val 11785"/>
                <a:gd name="f21" fmla="val 255390"/>
                <a:gd name="f22" fmla="val 6469"/>
                <a:gd name="f23" fmla="val 254765"/>
                <a:gd name="f24" fmla="val 4383"/>
                <a:gd name="f25" fmla="val 253491"/>
                <a:gd name="f26" fmla="val 2547"/>
                <a:gd name="f27" fmla="val 251767"/>
                <a:gd name="f28" fmla="val 1221"/>
                <a:gd name="f29" fmla="val 250142"/>
                <a:gd name="f30" fmla="val 97"/>
                <a:gd name="f31" fmla="val 249555"/>
                <a:gd name="f32" fmla="val 38"/>
                <a:gd name="f33" fmla="val 248980"/>
                <a:gd name="f34" fmla="val 248393"/>
                <a:gd name="f35" fmla="val 246768"/>
                <a:gd name="f36" fmla="val 246194"/>
                <a:gd name="f37" fmla="val -32"/>
                <a:gd name="f38" fmla="val 245594"/>
                <a:gd name="f39" fmla="val 245019"/>
                <a:gd name="f40" fmla="val 243895"/>
                <a:gd name="f41" fmla="val 108179"/>
                <a:gd name="f42" fmla="val 1025"/>
                <a:gd name="f43" fmla="val 107739"/>
                <a:gd name="f44" fmla="val 2124"/>
                <a:gd name="f45" fmla="val 107485"/>
                <a:gd name="f46" fmla="val 3249"/>
                <a:gd name="f47" fmla="val 107429"/>
                <a:gd name="f48" fmla="val 8734"/>
                <a:gd name="f49" fmla="val 108019"/>
                <a:gd name="f50" fmla="val 12707"/>
                <a:gd name="f51" fmla="val 112939"/>
                <a:gd name="f52" fmla="+- 0 0 -90"/>
                <a:gd name="f53" fmla="*/ f3 1 256054"/>
                <a:gd name="f54" fmla="*/ f4 1 125421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56054"/>
                <a:gd name="f63" fmla="*/ f59 1 125421"/>
                <a:gd name="f64" fmla="*/ 12120 f60 1"/>
                <a:gd name="f65" fmla="*/ 118425 f59 1"/>
                <a:gd name="f66" fmla="*/ 124672 f59 1"/>
                <a:gd name="f67" fmla="*/ 12745 f60 1"/>
                <a:gd name="f68" fmla="*/ 125422 f59 1"/>
                <a:gd name="f69" fmla="*/ 245269 f60 1"/>
                <a:gd name="f70" fmla="*/ 22463 f59 1"/>
                <a:gd name="f71" fmla="*/ 250017 f60 1"/>
                <a:gd name="f72" fmla="*/ 20339 f59 1"/>
                <a:gd name="f73" fmla="*/ 255390 f60 1"/>
                <a:gd name="f74" fmla="*/ 6469 f59 1"/>
                <a:gd name="f75" fmla="*/ 251767 f60 1"/>
                <a:gd name="f76" fmla="*/ 1221 f59 1"/>
                <a:gd name="f77" fmla="*/ 250142 f60 1"/>
                <a:gd name="f78" fmla="*/ 97 f59 1"/>
                <a:gd name="f79" fmla="*/ 248393 f60 1"/>
                <a:gd name="f80" fmla="*/ 246768 f60 1"/>
                <a:gd name="f81" fmla="*/ 245019 f60 1"/>
                <a:gd name="f82" fmla="*/ 243895 f60 1"/>
                <a:gd name="f83" fmla="*/ 0 f60 1"/>
                <a:gd name="f84" fmla="*/ 108179 f59 1"/>
                <a:gd name="f85" fmla="*/ 3249 f60 1"/>
                <a:gd name="f86" fmla="*/ 107429 f59 1"/>
                <a:gd name="f87" fmla="+- f61 0 f1"/>
                <a:gd name="f88" fmla="*/ f64 1 256054"/>
                <a:gd name="f89" fmla="*/ f65 1 125421"/>
                <a:gd name="f90" fmla="*/ f66 1 125421"/>
                <a:gd name="f91" fmla="*/ f67 1 256054"/>
                <a:gd name="f92" fmla="*/ f68 1 125421"/>
                <a:gd name="f93" fmla="*/ f69 1 256054"/>
                <a:gd name="f94" fmla="*/ f70 1 125421"/>
                <a:gd name="f95" fmla="*/ f71 1 256054"/>
                <a:gd name="f96" fmla="*/ f72 1 125421"/>
                <a:gd name="f97" fmla="*/ f73 1 256054"/>
                <a:gd name="f98" fmla="*/ f74 1 125421"/>
                <a:gd name="f99" fmla="*/ f75 1 256054"/>
                <a:gd name="f100" fmla="*/ f76 1 125421"/>
                <a:gd name="f101" fmla="*/ f77 1 256054"/>
                <a:gd name="f102" fmla="*/ f78 1 125421"/>
                <a:gd name="f103" fmla="*/ f79 1 256054"/>
                <a:gd name="f104" fmla="*/ f80 1 256054"/>
                <a:gd name="f105" fmla="*/ f81 1 256054"/>
                <a:gd name="f106" fmla="*/ f82 1 256054"/>
                <a:gd name="f107" fmla="*/ f83 1 256054"/>
                <a:gd name="f108" fmla="*/ f84 1 125421"/>
                <a:gd name="f109" fmla="*/ f85 1 256054"/>
                <a:gd name="f110" fmla="*/ f86 1 125421"/>
                <a:gd name="f111" fmla="*/ f55 1 f62"/>
                <a:gd name="f112" fmla="*/ f56 1 f62"/>
                <a:gd name="f113" fmla="*/ f55 1 f63"/>
                <a:gd name="f114" fmla="*/ f57 1 f63"/>
                <a:gd name="f115" fmla="*/ f88 1 f62"/>
                <a:gd name="f116" fmla="*/ f89 1 f63"/>
                <a:gd name="f117" fmla="*/ f90 1 f63"/>
                <a:gd name="f118" fmla="*/ f91 1 f62"/>
                <a:gd name="f119" fmla="*/ f92 1 f63"/>
                <a:gd name="f120" fmla="*/ f93 1 f62"/>
                <a:gd name="f121" fmla="*/ f94 1 f63"/>
                <a:gd name="f122" fmla="*/ f95 1 f62"/>
                <a:gd name="f123" fmla="*/ f96 1 f63"/>
                <a:gd name="f124" fmla="*/ f97 1 f62"/>
                <a:gd name="f125" fmla="*/ f98 1 f63"/>
                <a:gd name="f126" fmla="*/ f99 1 f62"/>
                <a:gd name="f127" fmla="*/ f100 1 f63"/>
                <a:gd name="f128" fmla="*/ f101 1 f62"/>
                <a:gd name="f129" fmla="*/ f102 1 f63"/>
                <a:gd name="f130" fmla="*/ f103 1 f62"/>
                <a:gd name="f131" fmla="*/ f104 1 f62"/>
                <a:gd name="f132" fmla="*/ f105 1 f62"/>
                <a:gd name="f133" fmla="*/ f106 1 f62"/>
                <a:gd name="f134" fmla="*/ f107 1 f62"/>
                <a:gd name="f135" fmla="*/ f108 1 f63"/>
                <a:gd name="f136" fmla="*/ f109 1 f62"/>
                <a:gd name="f137" fmla="*/ f110 1 f63"/>
                <a:gd name="f138" fmla="*/ f111 f53 1"/>
                <a:gd name="f139" fmla="*/ f112 f53 1"/>
                <a:gd name="f140" fmla="*/ f114 f54 1"/>
                <a:gd name="f141" fmla="*/ f113 f54 1"/>
                <a:gd name="f142" fmla="*/ f115 f53 1"/>
                <a:gd name="f143" fmla="*/ f116 f54 1"/>
                <a:gd name="f144" fmla="*/ f117 f54 1"/>
                <a:gd name="f145" fmla="*/ f118 f53 1"/>
                <a:gd name="f146" fmla="*/ f119 f54 1"/>
                <a:gd name="f147" fmla="*/ f120 f53 1"/>
                <a:gd name="f148" fmla="*/ f121 f54 1"/>
                <a:gd name="f149" fmla="*/ f122 f53 1"/>
                <a:gd name="f150" fmla="*/ f123 f54 1"/>
                <a:gd name="f151" fmla="*/ f124 f53 1"/>
                <a:gd name="f152" fmla="*/ f125 f54 1"/>
                <a:gd name="f153" fmla="*/ f126 f53 1"/>
                <a:gd name="f154" fmla="*/ f127 f54 1"/>
                <a:gd name="f155" fmla="*/ f128 f53 1"/>
                <a:gd name="f156" fmla="*/ f129 f54 1"/>
                <a:gd name="f157" fmla="*/ f130 f53 1"/>
                <a:gd name="f158" fmla="*/ f131 f53 1"/>
                <a:gd name="f159" fmla="*/ f132 f53 1"/>
                <a:gd name="f160" fmla="*/ f133 f53 1"/>
                <a:gd name="f161" fmla="*/ f134 f53 1"/>
                <a:gd name="f162" fmla="*/ f135 f54 1"/>
                <a:gd name="f163" fmla="*/ f136 f53 1"/>
                <a:gd name="f164" fmla="*/ f137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2" y="f143"/>
                </a:cxn>
                <a:cxn ang="f87">
                  <a:pos x="f142" y="f144"/>
                </a:cxn>
                <a:cxn ang="f87">
                  <a:pos x="f145" y="f146"/>
                </a:cxn>
                <a:cxn ang="f87">
                  <a:pos x="f147" y="f148"/>
                </a:cxn>
                <a:cxn ang="f87">
                  <a:pos x="f149" y="f150"/>
                </a:cxn>
                <a:cxn ang="f87">
                  <a:pos x="f151" y="f152"/>
                </a:cxn>
                <a:cxn ang="f87">
                  <a:pos x="f153" y="f154"/>
                </a:cxn>
                <a:cxn ang="f87">
                  <a:pos x="f155" y="f156"/>
                </a:cxn>
                <a:cxn ang="f87">
                  <a:pos x="f157" y="f156"/>
                </a:cxn>
                <a:cxn ang="f87">
                  <a:pos x="f158" y="f156"/>
                </a:cxn>
                <a:cxn ang="f87">
                  <a:pos x="f159" y="f156"/>
                </a:cxn>
                <a:cxn ang="f87">
                  <a:pos x="f160" y="f156"/>
                </a:cxn>
                <a:cxn ang="f87">
                  <a:pos x="f161" y="f162"/>
                </a:cxn>
                <a:cxn ang="f87">
                  <a:pos x="f161" y="f162"/>
                </a:cxn>
                <a:cxn ang="f87">
                  <a:pos x="f163" y="f164"/>
                </a:cxn>
                <a:cxn ang="f87">
                  <a:pos x="f142" y="f143"/>
                </a:cxn>
              </a:cxnLst>
              <a:rect l="f138" t="f141" r="f139" b="f140"/>
              <a:pathLst>
                <a:path w="256054" h="125421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cubicBezTo>
                    <a:pt x="f31" y="f32"/>
                    <a:pt x="f33" y="f32"/>
                    <a:pt x="f34" y="f30"/>
                  </a:cubicBezTo>
                  <a:lnTo>
                    <a:pt x="f35" y="f30"/>
                  </a:lnTo>
                  <a:cubicBezTo>
                    <a:pt x="f36" y="f37"/>
                    <a:pt x="f38" y="f37"/>
                    <a:pt x="f39" y="f30"/>
                  </a:cubicBezTo>
                  <a:lnTo>
                    <a:pt x="f40" y="f30"/>
                  </a:lnTo>
                  <a:lnTo>
                    <a:pt x="f5" y="f41"/>
                  </a:lnTo>
                  <a:lnTo>
                    <a:pt x="f5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7" name="Freeform: Shape 1440">
              <a:extLst>
                <a:ext uri="{FF2B5EF4-FFF2-40B4-BE49-F238E27FC236}">
                  <a16:creationId xmlns:a16="http://schemas.microsoft.com/office/drawing/2014/main" id="{9BA09025-6A90-DFA7-AC9B-5D79B45B85A6}"/>
                </a:ext>
              </a:extLst>
            </p:cNvPr>
            <p:cNvSpPr/>
            <p:nvPr/>
          </p:nvSpPr>
          <p:spPr>
            <a:xfrm>
              <a:off x="10707898" y="2347941"/>
              <a:ext cx="13121" cy="4694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24"/>
                <a:gd name="f7" fmla="val 469437"/>
                <a:gd name="f8" fmla="val 12625"/>
                <a:gd name="f9" fmla="val 625"/>
                <a:gd name="f10" fmla="val 12000"/>
                <a:gd name="f11" fmla="val 11151"/>
                <a:gd name="f12" fmla="val 125"/>
                <a:gd name="f13" fmla="val 10551"/>
                <a:gd name="f14" fmla="val 900"/>
                <a:gd name="f15" fmla="val 10626"/>
                <a:gd name="f16" fmla="val 1749"/>
                <a:gd name="f17" fmla="val 4623"/>
                <a:gd name="f18" fmla="val 5"/>
                <a:gd name="f19" fmla="val 466189"/>
                <a:gd name="f20" fmla="val 467438"/>
                <a:gd name="f21" fmla="val -70"/>
                <a:gd name="f22" fmla="val 468426"/>
                <a:gd name="f23" fmla="val 643"/>
                <a:gd name="f24" fmla="val 469313"/>
                <a:gd name="f25" fmla="val 1630"/>
                <a:gd name="f26" fmla="val 469438"/>
                <a:gd name="f27" fmla="val 2505"/>
                <a:gd name="f28" fmla="val 466439"/>
                <a:gd name="f29" fmla="val 13125"/>
                <a:gd name="f30" fmla="val 4998"/>
                <a:gd name="f31" fmla="val 3623"/>
                <a:gd name="f32" fmla="val 750"/>
                <a:gd name="f33" fmla="+- 0 0 -90"/>
                <a:gd name="f34" fmla="*/ f3 1 13124"/>
                <a:gd name="f35" fmla="*/ f4 1 46943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3124"/>
                <a:gd name="f44" fmla="*/ f40 1 469437"/>
                <a:gd name="f45" fmla="*/ 12625 f41 1"/>
                <a:gd name="f46" fmla="*/ 625 f40 1"/>
                <a:gd name="f47" fmla="*/ 0 f40 1"/>
                <a:gd name="f48" fmla="*/ 12000 f41 1"/>
                <a:gd name="f49" fmla="*/ 10626 f41 1"/>
                <a:gd name="f50" fmla="*/ 1749 f40 1"/>
                <a:gd name="f51" fmla="*/ 4623 f40 1"/>
                <a:gd name="f52" fmla="*/ 5 f41 1"/>
                <a:gd name="f53" fmla="*/ 466189 f40 1"/>
                <a:gd name="f54" fmla="*/ 467438 f40 1"/>
                <a:gd name="f55" fmla="*/ 1630 f41 1"/>
                <a:gd name="f56" fmla="*/ 469438 f40 1"/>
                <a:gd name="f57" fmla="*/ 2505 f41 1"/>
                <a:gd name="f58" fmla="*/ 466439 f40 1"/>
                <a:gd name="f59" fmla="*/ 13125 f41 1"/>
                <a:gd name="f60" fmla="*/ 4998 f40 1"/>
                <a:gd name="f61" fmla="*/ 3623 f40 1"/>
                <a:gd name="f62" fmla="+- f42 0 f1"/>
                <a:gd name="f63" fmla="*/ f45 1 13124"/>
                <a:gd name="f64" fmla="*/ f46 1 469437"/>
                <a:gd name="f65" fmla="*/ f47 1 469437"/>
                <a:gd name="f66" fmla="*/ f48 1 13124"/>
                <a:gd name="f67" fmla="*/ f49 1 13124"/>
                <a:gd name="f68" fmla="*/ f50 1 469437"/>
                <a:gd name="f69" fmla="*/ f51 1 469437"/>
                <a:gd name="f70" fmla="*/ f52 1 13124"/>
                <a:gd name="f71" fmla="*/ f53 1 469437"/>
                <a:gd name="f72" fmla="*/ f54 1 469437"/>
                <a:gd name="f73" fmla="*/ f55 1 13124"/>
                <a:gd name="f74" fmla="*/ f56 1 469437"/>
                <a:gd name="f75" fmla="*/ f57 1 13124"/>
                <a:gd name="f76" fmla="*/ f58 1 469437"/>
                <a:gd name="f77" fmla="*/ f59 1 13124"/>
                <a:gd name="f78" fmla="*/ f60 1 469437"/>
                <a:gd name="f79" fmla="*/ f61 1 469437"/>
                <a:gd name="f80" fmla="*/ f36 1 f43"/>
                <a:gd name="f81" fmla="*/ f37 1 f43"/>
                <a:gd name="f82" fmla="*/ f36 1 f44"/>
                <a:gd name="f83" fmla="*/ f38 1 f44"/>
                <a:gd name="f84" fmla="*/ f63 1 f43"/>
                <a:gd name="f85" fmla="*/ f64 1 f44"/>
                <a:gd name="f86" fmla="*/ f65 1 f44"/>
                <a:gd name="f87" fmla="*/ f66 1 f43"/>
                <a:gd name="f88" fmla="*/ f67 1 f43"/>
                <a:gd name="f89" fmla="*/ f68 1 f44"/>
                <a:gd name="f90" fmla="*/ f69 1 f44"/>
                <a:gd name="f91" fmla="*/ f70 1 f43"/>
                <a:gd name="f92" fmla="*/ f71 1 f44"/>
                <a:gd name="f93" fmla="*/ f72 1 f44"/>
                <a:gd name="f94" fmla="*/ f73 1 f43"/>
                <a:gd name="f95" fmla="*/ f74 1 f44"/>
                <a:gd name="f96" fmla="*/ f75 1 f43"/>
                <a:gd name="f97" fmla="*/ f76 1 f44"/>
                <a:gd name="f98" fmla="*/ f77 1 f43"/>
                <a:gd name="f99" fmla="*/ f78 1 f44"/>
                <a:gd name="f100" fmla="*/ f79 1 f44"/>
                <a:gd name="f101" fmla="*/ f80 f34 1"/>
                <a:gd name="f102" fmla="*/ f81 f34 1"/>
                <a:gd name="f103" fmla="*/ f83 f35 1"/>
                <a:gd name="f104" fmla="*/ f82 f35 1"/>
                <a:gd name="f105" fmla="*/ f84 f34 1"/>
                <a:gd name="f106" fmla="*/ f85 f35 1"/>
                <a:gd name="f107" fmla="*/ f86 f35 1"/>
                <a:gd name="f108" fmla="*/ f87 f34 1"/>
                <a:gd name="f109" fmla="*/ f88 f34 1"/>
                <a:gd name="f110" fmla="*/ f89 f35 1"/>
                <a:gd name="f111" fmla="*/ f90 f35 1"/>
                <a:gd name="f112" fmla="*/ f91 f34 1"/>
                <a:gd name="f113" fmla="*/ f92 f35 1"/>
                <a:gd name="f114" fmla="*/ f93 f35 1"/>
                <a:gd name="f115" fmla="*/ f94 f34 1"/>
                <a:gd name="f116" fmla="*/ f95 f35 1"/>
                <a:gd name="f117" fmla="*/ f96 f34 1"/>
                <a:gd name="f118" fmla="*/ f97 f35 1"/>
                <a:gd name="f119" fmla="*/ f98 f34 1"/>
                <a:gd name="f120" fmla="*/ f99 f35 1"/>
                <a:gd name="f121" fmla="*/ f100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5" y="f106"/>
                </a:cxn>
                <a:cxn ang="f62">
                  <a:pos x="f105" y="f107"/>
                </a:cxn>
                <a:cxn ang="f62">
                  <a:pos x="f105" y="f107"/>
                </a:cxn>
                <a:cxn ang="f62">
                  <a:pos x="f105" y="f107"/>
                </a:cxn>
                <a:cxn ang="f62">
                  <a:pos x="f108" y="f107"/>
                </a:cxn>
                <a:cxn ang="f62">
                  <a:pos x="f109" y="f110"/>
                </a:cxn>
                <a:cxn ang="f62">
                  <a:pos x="f109" y="f111"/>
                </a:cxn>
                <a:cxn ang="f62">
                  <a:pos x="f112" y="f113"/>
                </a:cxn>
                <a:cxn ang="f62">
                  <a:pos x="f112" y="f114"/>
                </a:cxn>
                <a:cxn ang="f62">
                  <a:pos x="f115" y="f116"/>
                </a:cxn>
                <a:cxn ang="f62">
                  <a:pos x="f117" y="f116"/>
                </a:cxn>
                <a:cxn ang="f62">
                  <a:pos x="f117" y="f116"/>
                </a:cxn>
                <a:cxn ang="f62">
                  <a:pos x="f117" y="f116"/>
                </a:cxn>
                <a:cxn ang="f62">
                  <a:pos x="f117" y="f116"/>
                </a:cxn>
                <a:cxn ang="f62">
                  <a:pos x="f117" y="f118"/>
                </a:cxn>
                <a:cxn ang="f62">
                  <a:pos x="f119" y="f120"/>
                </a:cxn>
                <a:cxn ang="f62">
                  <a:pos x="f119" y="f121"/>
                </a:cxn>
                <a:cxn ang="f62">
                  <a:pos x="f105" y="f106"/>
                </a:cxn>
              </a:cxnLst>
              <a:rect l="f101" t="f104" r="f102" b="f103"/>
              <a:pathLst>
                <a:path w="13124" h="469437">
                  <a:moveTo>
                    <a:pt x="f8" y="f9"/>
                  </a:moveTo>
                  <a:lnTo>
                    <a:pt x="f8" y="f5"/>
                  </a:lnTo>
                  <a:lnTo>
                    <a:pt x="f8" y="f5"/>
                  </a:lnTo>
                  <a:lnTo>
                    <a:pt x="f8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17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26"/>
                  </a:lnTo>
                  <a:lnTo>
                    <a:pt x="f27" y="f26"/>
                  </a:lnTo>
                  <a:lnTo>
                    <a:pt x="f27" y="f26"/>
                  </a:lnTo>
                  <a:cubicBezTo>
                    <a:pt x="f27" y="f26"/>
                    <a:pt x="f27" y="f26"/>
                    <a:pt x="f27" y="f26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29" y="f31"/>
                  </a:lnTo>
                  <a:cubicBezTo>
                    <a:pt x="f29" y="f31"/>
                    <a:pt x="f8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8" name="Freeform: Shape 1441">
              <a:extLst>
                <a:ext uri="{FF2B5EF4-FFF2-40B4-BE49-F238E27FC236}">
                  <a16:creationId xmlns:a16="http://schemas.microsoft.com/office/drawing/2014/main" id="{AB196DAA-A514-342E-4BDB-D5BE1F08A334}"/>
                </a:ext>
              </a:extLst>
            </p:cNvPr>
            <p:cNvSpPr/>
            <p:nvPr/>
          </p:nvSpPr>
          <p:spPr>
            <a:xfrm>
              <a:off x="10481502" y="2462451"/>
              <a:ext cx="7114" cy="4693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8"/>
                <a:gd name="f7" fmla="val 469387"/>
                <a:gd name="f8" fmla="val 5994"/>
                <a:gd name="f9" fmla="val 1450"/>
                <a:gd name="f10" fmla="val 2574"/>
                <a:gd name="f11" fmla="val 122"/>
                <a:gd name="f12" fmla="val 463640"/>
                <a:gd name="f13" fmla="val 468013"/>
                <a:gd name="f14" fmla="val -41"/>
                <a:gd name="f15" fmla="val 468463"/>
                <a:gd name="f16" fmla="val 468938"/>
                <a:gd name="f17" fmla="val 469388"/>
                <a:gd name="f18" fmla="val 746"/>
                <a:gd name="f19" fmla="val 1371"/>
                <a:gd name="f20" fmla="val 468763"/>
                <a:gd name="f21" fmla="val 468513"/>
                <a:gd name="f22" fmla="val 468263"/>
                <a:gd name="f23" fmla="val 465639"/>
                <a:gd name="f24" fmla="val 7119"/>
                <a:gd name="f25" fmla="val 3324"/>
                <a:gd name="f26" fmla="val 2074"/>
                <a:gd name="f27" fmla="val 950"/>
                <a:gd name="f28" fmla="val 6494"/>
                <a:gd name="f29" fmla="val 75"/>
                <a:gd name="f30" fmla="val 5619"/>
                <a:gd name="f31" fmla="val 5332"/>
                <a:gd name="f32" fmla="val -25"/>
                <a:gd name="f33" fmla="val 5032"/>
                <a:gd name="f34" fmla="val 4745"/>
                <a:gd name="f35" fmla="val 4857"/>
                <a:gd name="f36" fmla="val 737"/>
                <a:gd name="f37" fmla="val 5345"/>
                <a:gd name="f38" fmla="val 1275"/>
                <a:gd name="f39" fmla="+- 0 0 -90"/>
                <a:gd name="f40" fmla="*/ f3 1 7118"/>
                <a:gd name="f41" fmla="*/ f4 1 469387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7118"/>
                <a:gd name="f50" fmla="*/ f46 1 469387"/>
                <a:gd name="f51" fmla="*/ 5994 f47 1"/>
                <a:gd name="f52" fmla="*/ 1450 f46 1"/>
                <a:gd name="f53" fmla="*/ 2574 f46 1"/>
                <a:gd name="f54" fmla="*/ 122 f47 1"/>
                <a:gd name="f55" fmla="*/ 463640 f46 1"/>
                <a:gd name="f56" fmla="*/ 468013 f46 1"/>
                <a:gd name="f57" fmla="*/ 469388 f46 1"/>
                <a:gd name="f58" fmla="*/ 746 f47 1"/>
                <a:gd name="f59" fmla="*/ 1371 f47 1"/>
                <a:gd name="f60" fmla="*/ 468513 f46 1"/>
                <a:gd name="f61" fmla="*/ 465639 f46 1"/>
                <a:gd name="f62" fmla="*/ 7119 f47 1"/>
                <a:gd name="f63" fmla="*/ 3324 f46 1"/>
                <a:gd name="f64" fmla="*/ 2074 f46 1"/>
                <a:gd name="f65" fmla="*/ 5619 f47 1"/>
                <a:gd name="f66" fmla="*/ 75 f46 1"/>
                <a:gd name="f67" fmla="*/ 4745 f47 1"/>
                <a:gd name="f68" fmla="+- f48 0 f1"/>
                <a:gd name="f69" fmla="*/ f51 1 7118"/>
                <a:gd name="f70" fmla="*/ f52 1 469387"/>
                <a:gd name="f71" fmla="*/ f53 1 469387"/>
                <a:gd name="f72" fmla="*/ f54 1 7118"/>
                <a:gd name="f73" fmla="*/ f55 1 469387"/>
                <a:gd name="f74" fmla="*/ f56 1 469387"/>
                <a:gd name="f75" fmla="*/ f57 1 469387"/>
                <a:gd name="f76" fmla="*/ f58 1 7118"/>
                <a:gd name="f77" fmla="*/ f59 1 7118"/>
                <a:gd name="f78" fmla="*/ f60 1 469387"/>
                <a:gd name="f79" fmla="*/ f61 1 469387"/>
                <a:gd name="f80" fmla="*/ f62 1 7118"/>
                <a:gd name="f81" fmla="*/ f63 1 469387"/>
                <a:gd name="f82" fmla="*/ f64 1 469387"/>
                <a:gd name="f83" fmla="*/ f65 1 7118"/>
                <a:gd name="f84" fmla="*/ f66 1 469387"/>
                <a:gd name="f85" fmla="*/ f67 1 7118"/>
                <a:gd name="f86" fmla="*/ f42 1 f49"/>
                <a:gd name="f87" fmla="*/ f43 1 f49"/>
                <a:gd name="f88" fmla="*/ f42 1 f50"/>
                <a:gd name="f89" fmla="*/ f44 1 f50"/>
                <a:gd name="f90" fmla="*/ f69 1 f49"/>
                <a:gd name="f91" fmla="*/ f70 1 f50"/>
                <a:gd name="f92" fmla="*/ f71 1 f50"/>
                <a:gd name="f93" fmla="*/ f72 1 f49"/>
                <a:gd name="f94" fmla="*/ f73 1 f50"/>
                <a:gd name="f95" fmla="*/ f74 1 f50"/>
                <a:gd name="f96" fmla="*/ f75 1 f50"/>
                <a:gd name="f97" fmla="*/ f76 1 f49"/>
                <a:gd name="f98" fmla="*/ f77 1 f49"/>
                <a:gd name="f99" fmla="*/ f78 1 f50"/>
                <a:gd name="f100" fmla="*/ f79 1 f50"/>
                <a:gd name="f101" fmla="*/ f80 1 f49"/>
                <a:gd name="f102" fmla="*/ f81 1 f50"/>
                <a:gd name="f103" fmla="*/ f82 1 f50"/>
                <a:gd name="f104" fmla="*/ f83 1 f49"/>
                <a:gd name="f105" fmla="*/ f84 1 f50"/>
                <a:gd name="f106" fmla="*/ f85 1 f49"/>
                <a:gd name="f107" fmla="*/ f86 f40 1"/>
                <a:gd name="f108" fmla="*/ f87 f40 1"/>
                <a:gd name="f109" fmla="*/ f89 f41 1"/>
                <a:gd name="f110" fmla="*/ f88 f41 1"/>
                <a:gd name="f111" fmla="*/ f90 f40 1"/>
                <a:gd name="f112" fmla="*/ f91 f41 1"/>
                <a:gd name="f113" fmla="*/ f92 f41 1"/>
                <a:gd name="f114" fmla="*/ f93 f40 1"/>
                <a:gd name="f115" fmla="*/ f94 f41 1"/>
                <a:gd name="f116" fmla="*/ f95 f41 1"/>
                <a:gd name="f117" fmla="*/ f96 f41 1"/>
                <a:gd name="f118" fmla="*/ f97 f40 1"/>
                <a:gd name="f119" fmla="*/ f98 f40 1"/>
                <a:gd name="f120" fmla="*/ f99 f41 1"/>
                <a:gd name="f121" fmla="*/ f100 f41 1"/>
                <a:gd name="f122" fmla="*/ f101 f40 1"/>
                <a:gd name="f123" fmla="*/ f102 f41 1"/>
                <a:gd name="f124" fmla="*/ f103 f41 1"/>
                <a:gd name="f125" fmla="*/ f104 f40 1"/>
                <a:gd name="f126" fmla="*/ f105 f41 1"/>
                <a:gd name="f127" fmla="*/ f106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1" y="f112"/>
                </a:cxn>
                <a:cxn ang="f68">
                  <a:pos x="f111" y="f113"/>
                </a:cxn>
                <a:cxn ang="f68">
                  <a:pos x="f114" y="f115"/>
                </a:cxn>
                <a:cxn ang="f68">
                  <a:pos x="f114" y="f116"/>
                </a:cxn>
                <a:cxn ang="f68">
                  <a:pos x="f114" y="f117"/>
                </a:cxn>
                <a:cxn ang="f68">
                  <a:pos x="f114" y="f117"/>
                </a:cxn>
                <a:cxn ang="f68">
                  <a:pos x="f114" y="f117"/>
                </a:cxn>
                <a:cxn ang="f68">
                  <a:pos x="f118" y="f117"/>
                </a:cxn>
                <a:cxn ang="f68">
                  <a:pos x="f119" y="f117"/>
                </a:cxn>
                <a:cxn ang="f68">
                  <a:pos x="f119" y="f117"/>
                </a:cxn>
                <a:cxn ang="f68">
                  <a:pos x="f119" y="f120"/>
                </a:cxn>
                <a:cxn ang="f68">
                  <a:pos x="f119" y="f120"/>
                </a:cxn>
                <a:cxn ang="f68">
                  <a:pos x="f119" y="f120"/>
                </a:cxn>
                <a:cxn ang="f68">
                  <a:pos x="f119" y="f121"/>
                </a:cxn>
                <a:cxn ang="f68">
                  <a:pos x="f122" y="f123"/>
                </a:cxn>
                <a:cxn ang="f68">
                  <a:pos x="f122" y="f124"/>
                </a:cxn>
                <a:cxn ang="f68">
                  <a:pos x="f125" y="f126"/>
                </a:cxn>
                <a:cxn ang="f68">
                  <a:pos x="f127" y="f126"/>
                </a:cxn>
                <a:cxn ang="f68">
                  <a:pos x="f127" y="f126"/>
                </a:cxn>
                <a:cxn ang="f68">
                  <a:pos x="f111" y="f112"/>
                </a:cxn>
              </a:cxnLst>
              <a:rect l="f107" t="f110" r="f108" b="f109"/>
              <a:pathLst>
                <a:path w="7118" h="469387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4" y="f16"/>
                    <a:pt x="f11" y="f17"/>
                  </a:cubicBezTo>
                  <a:lnTo>
                    <a:pt x="f11" y="f17"/>
                  </a:lnTo>
                  <a:lnTo>
                    <a:pt x="f11" y="f17"/>
                  </a:lnTo>
                  <a:lnTo>
                    <a:pt x="f18" y="f17"/>
                  </a:lnTo>
                  <a:cubicBezTo>
                    <a:pt x="f18" y="f17"/>
                    <a:pt x="f18" y="f17"/>
                    <a:pt x="f19" y="f17"/>
                  </a:cubicBezTo>
                  <a:lnTo>
                    <a:pt x="f19" y="f17"/>
                  </a:lnTo>
                  <a:cubicBezTo>
                    <a:pt x="f19" y="f17"/>
                    <a:pt x="f19" y="f20"/>
                    <a:pt x="f19" y="f21"/>
                  </a:cubicBezTo>
                  <a:cubicBezTo>
                    <a:pt x="f19" y="f22"/>
                    <a:pt x="f19" y="f21"/>
                    <a:pt x="f19" y="f21"/>
                  </a:cubicBezTo>
                  <a:lnTo>
                    <a:pt x="f19" y="f21"/>
                  </a:lnTo>
                  <a:lnTo>
                    <a:pt x="f19" y="f23"/>
                  </a:lnTo>
                  <a:lnTo>
                    <a:pt x="f24" y="f25"/>
                  </a:lnTo>
                  <a:lnTo>
                    <a:pt x="f24" y="f26"/>
                  </a:lnTo>
                  <a:cubicBezTo>
                    <a:pt x="f24" y="f27"/>
                    <a:pt x="f28" y="f29"/>
                    <a:pt x="f30" y="f29"/>
                  </a:cubicBezTo>
                  <a:cubicBezTo>
                    <a:pt x="f31" y="f32"/>
                    <a:pt x="f33" y="f32"/>
                    <a:pt x="f34" y="f29"/>
                  </a:cubicBezTo>
                  <a:lnTo>
                    <a:pt x="f34" y="f29"/>
                  </a:ln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9" name="Freeform: Shape 1442">
              <a:extLst>
                <a:ext uri="{FF2B5EF4-FFF2-40B4-BE49-F238E27FC236}">
                  <a16:creationId xmlns:a16="http://schemas.microsoft.com/office/drawing/2014/main" id="{C413BF3B-E7FB-D3C2-AAF9-9FA236F041B3}"/>
                </a:ext>
              </a:extLst>
            </p:cNvPr>
            <p:cNvSpPr/>
            <p:nvPr/>
          </p:nvSpPr>
          <p:spPr>
            <a:xfrm>
              <a:off x="10443270" y="2419666"/>
              <a:ext cx="8247" cy="467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51"/>
                <a:gd name="f7" fmla="val 467938"/>
                <a:gd name="f8" fmla="val 3249"/>
                <a:gd name="f9" fmla="val 466564"/>
                <a:gd name="f10" fmla="val 3423"/>
                <a:gd name="f11" fmla="val 467001"/>
                <a:gd name="f12" fmla="val 467501"/>
                <a:gd name="f13" fmla="val 467189"/>
                <a:gd name="f14" fmla="val 8246"/>
                <a:gd name="f15" fmla="val 6248"/>
                <a:gd name="f16" fmla="val 1874"/>
                <a:gd name="f17" fmla="val 8321"/>
                <a:gd name="f18" fmla="val 912"/>
                <a:gd name="f19" fmla="val 7597"/>
                <a:gd name="f20" fmla="val 75"/>
                <a:gd name="f21" fmla="val 6635"/>
                <a:gd name="f22" fmla="val 6622"/>
                <a:gd name="f23" fmla="val 5747"/>
                <a:gd name="f24" fmla="val 4998"/>
                <a:gd name="f25" fmla="val 750"/>
                <a:gd name="f26" fmla="val 2749"/>
                <a:gd name="f27" fmla="val 463565"/>
                <a:gd name="f28" fmla="+- 0 0 -90"/>
                <a:gd name="f29" fmla="*/ f3 1 8251"/>
                <a:gd name="f30" fmla="*/ f4 1 46793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8251"/>
                <a:gd name="f39" fmla="*/ f35 1 467938"/>
                <a:gd name="f40" fmla="*/ 3249 f36 1"/>
                <a:gd name="f41" fmla="*/ 466564 f35 1"/>
                <a:gd name="f42" fmla="*/ 467938 f35 1"/>
                <a:gd name="f43" fmla="*/ 467189 f35 1"/>
                <a:gd name="f44" fmla="*/ 8246 f36 1"/>
                <a:gd name="f45" fmla="*/ 6248 f35 1"/>
                <a:gd name="f46" fmla="*/ 1874 f35 1"/>
                <a:gd name="f47" fmla="*/ 6635 f36 1"/>
                <a:gd name="f48" fmla="*/ 0 f35 1"/>
                <a:gd name="f49" fmla="*/ 6622 f36 1"/>
                <a:gd name="f50" fmla="*/ 4998 f36 1"/>
                <a:gd name="f51" fmla="*/ 2749 f35 1"/>
                <a:gd name="f52" fmla="*/ 0 f36 1"/>
                <a:gd name="f53" fmla="*/ 463565 f35 1"/>
                <a:gd name="f54" fmla="+- f37 0 f1"/>
                <a:gd name="f55" fmla="*/ f40 1 8251"/>
                <a:gd name="f56" fmla="*/ f41 1 467938"/>
                <a:gd name="f57" fmla="*/ f42 1 467938"/>
                <a:gd name="f58" fmla="*/ f43 1 467938"/>
                <a:gd name="f59" fmla="*/ f44 1 8251"/>
                <a:gd name="f60" fmla="*/ f45 1 467938"/>
                <a:gd name="f61" fmla="*/ f46 1 467938"/>
                <a:gd name="f62" fmla="*/ f47 1 8251"/>
                <a:gd name="f63" fmla="*/ f48 1 467938"/>
                <a:gd name="f64" fmla="*/ f49 1 8251"/>
                <a:gd name="f65" fmla="*/ f50 1 8251"/>
                <a:gd name="f66" fmla="*/ f51 1 467938"/>
                <a:gd name="f67" fmla="*/ f52 1 8251"/>
                <a:gd name="f68" fmla="*/ f53 1 467938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9"/>
                <a:gd name="f76" fmla="*/ f58 1 f39"/>
                <a:gd name="f77" fmla="*/ f59 1 f38"/>
                <a:gd name="f78" fmla="*/ f60 1 f39"/>
                <a:gd name="f79" fmla="*/ f61 1 f39"/>
                <a:gd name="f80" fmla="*/ f62 1 f38"/>
                <a:gd name="f81" fmla="*/ f63 1 f39"/>
                <a:gd name="f82" fmla="*/ f64 1 f38"/>
                <a:gd name="f83" fmla="*/ f65 1 f38"/>
                <a:gd name="f84" fmla="*/ f66 1 f39"/>
                <a:gd name="f85" fmla="*/ f67 1 f38"/>
                <a:gd name="f86" fmla="*/ f68 1 f39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30 1"/>
                <a:gd name="f94" fmla="*/ f76 f30 1"/>
                <a:gd name="f95" fmla="*/ f77 f29 1"/>
                <a:gd name="f96" fmla="*/ f78 f30 1"/>
                <a:gd name="f97" fmla="*/ f79 f30 1"/>
                <a:gd name="f98" fmla="*/ f80 f29 1"/>
                <a:gd name="f99" fmla="*/ f81 f30 1"/>
                <a:gd name="f100" fmla="*/ f82 f29 1"/>
                <a:gd name="f101" fmla="*/ f83 f29 1"/>
                <a:gd name="f102" fmla="*/ f84 f30 1"/>
                <a:gd name="f103" fmla="*/ f85 f29 1"/>
                <a:gd name="f104" fmla="*/ f86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1" y="f93"/>
                </a:cxn>
                <a:cxn ang="f54">
                  <a:pos x="f91" y="f94"/>
                </a:cxn>
                <a:cxn ang="f54">
                  <a:pos x="f95" y="f96"/>
                </a:cxn>
                <a:cxn ang="f54">
                  <a:pos x="f95" y="f97"/>
                </a:cxn>
                <a:cxn ang="f54">
                  <a:pos x="f98" y="f99"/>
                </a:cxn>
                <a:cxn ang="f54">
                  <a:pos x="f100" y="f99"/>
                </a:cxn>
                <a:cxn ang="f54">
                  <a:pos x="f101" y="f97"/>
                </a:cxn>
                <a:cxn ang="f54">
                  <a:pos x="f101" y="f102"/>
                </a:cxn>
                <a:cxn ang="f54">
                  <a:pos x="f103" y="f104"/>
                </a:cxn>
              </a:cxnLst>
              <a:rect l="f87" t="f90" r="f88" b="f89"/>
              <a:pathLst>
                <a:path w="8251" h="467938">
                  <a:moveTo>
                    <a:pt x="f8" y="f9"/>
                  </a:moveTo>
                  <a:cubicBezTo>
                    <a:pt x="f10" y="f11"/>
                    <a:pt x="f10" y="f12"/>
                    <a:pt x="f8" y="f7"/>
                  </a:cubicBezTo>
                  <a:lnTo>
                    <a:pt x="f8" y="f13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7" y="f18"/>
                    <a:pt x="f19" y="f20"/>
                    <a:pt x="f21" y="f5"/>
                  </a:cubicBezTo>
                  <a:cubicBezTo>
                    <a:pt x="f22" y="f5"/>
                    <a:pt x="f22" y="f5"/>
                    <a:pt x="f22" y="f5"/>
                  </a:cubicBezTo>
                  <a:cubicBezTo>
                    <a:pt x="f23" y="f5"/>
                    <a:pt x="f24" y="f25"/>
                    <a:pt x="f24" y="f16"/>
                  </a:cubicBezTo>
                  <a:lnTo>
                    <a:pt x="f24" y="f26"/>
                  </a:lnTo>
                  <a:lnTo>
                    <a:pt x="f5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0" name="Freeform: Shape 1443">
              <a:extLst>
                <a:ext uri="{FF2B5EF4-FFF2-40B4-BE49-F238E27FC236}">
                  <a16:creationId xmlns:a16="http://schemas.microsoft.com/office/drawing/2014/main" id="{3A66E658-4965-2420-159A-B970544CFCDC}"/>
                </a:ext>
              </a:extLst>
            </p:cNvPr>
            <p:cNvSpPr/>
            <p:nvPr/>
          </p:nvSpPr>
          <p:spPr>
            <a:xfrm>
              <a:off x="10447020" y="2887602"/>
              <a:ext cx="36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"/>
                <a:gd name="f7" fmla="val 749"/>
                <a:gd name="f8" fmla="val 50"/>
                <a:gd name="f9" fmla="val 250"/>
                <a:gd name="f10" fmla="val 500"/>
                <a:gd name="f11" fmla="val 750"/>
                <a:gd name="f12" fmla="+- 0 0 -90"/>
                <a:gd name="f13" fmla="*/ f3 1 37"/>
                <a:gd name="f14" fmla="*/ f4 1 74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7"/>
                <a:gd name="f23" fmla="*/ f19 1 749"/>
                <a:gd name="f24" fmla="*/ 0 f20 1"/>
                <a:gd name="f25" fmla="*/ 0 f19 1"/>
                <a:gd name="f26" fmla="*/ 750 f19 1"/>
                <a:gd name="f27" fmla="+- f21 0 f1"/>
                <a:gd name="f28" fmla="*/ f24 1 37"/>
                <a:gd name="f29" fmla="*/ f25 1 749"/>
                <a:gd name="f30" fmla="*/ f26 1 749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</a:cxnLst>
              <a:rect l="f38" t="f41" r="f39" b="f40"/>
              <a:pathLst>
                <a:path w="37" h="749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5" y="f11"/>
                    <a:pt x="f5" y="f11"/>
                    <a:pt x="f5" y="f1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1" name="Freeform: Shape 1444">
              <a:extLst>
                <a:ext uri="{FF2B5EF4-FFF2-40B4-BE49-F238E27FC236}">
                  <a16:creationId xmlns:a16="http://schemas.microsoft.com/office/drawing/2014/main" id="{BD8CAAE4-92B5-6341-9ADF-75DE07133FFB}"/>
                </a:ext>
              </a:extLst>
            </p:cNvPr>
            <p:cNvSpPr/>
            <p:nvPr/>
          </p:nvSpPr>
          <p:spPr>
            <a:xfrm>
              <a:off x="10445520" y="2889604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2" name="Freeform: Shape 1445">
              <a:extLst>
                <a:ext uri="{FF2B5EF4-FFF2-40B4-BE49-F238E27FC236}">
                  <a16:creationId xmlns:a16="http://schemas.microsoft.com/office/drawing/2014/main" id="{30C8C56F-02EE-9D5E-7F55-03323669359B}"/>
                </a:ext>
              </a:extLst>
            </p:cNvPr>
            <p:cNvSpPr/>
            <p:nvPr/>
          </p:nvSpPr>
          <p:spPr>
            <a:xfrm>
              <a:off x="9916869" y="3848718"/>
              <a:ext cx="3374" cy="99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73"/>
                <a:gd name="f7" fmla="val 99085"/>
                <a:gd name="f8" fmla="val 1874"/>
                <a:gd name="f9" fmla="val 625"/>
                <a:gd name="f10" fmla="val 999"/>
                <a:gd name="f11" fmla="val 1374"/>
                <a:gd name="f12" fmla="val 94837"/>
                <a:gd name="f13" fmla="+- 0 0 -90"/>
                <a:gd name="f14" fmla="*/ f3 1 3373"/>
                <a:gd name="f15" fmla="*/ f4 1 9908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373"/>
                <a:gd name="f24" fmla="*/ f20 1 99085"/>
                <a:gd name="f25" fmla="*/ 3373 f21 1"/>
                <a:gd name="f26" fmla="*/ 99085 f20 1"/>
                <a:gd name="f27" fmla="*/ 1874 f21 1"/>
                <a:gd name="f28" fmla="*/ 625 f20 1"/>
                <a:gd name="f29" fmla="*/ 999 f21 1"/>
                <a:gd name="f30" fmla="*/ 0 f21 1"/>
                <a:gd name="f31" fmla="*/ 0 f20 1"/>
                <a:gd name="f32" fmla="*/ 1374 f21 1"/>
                <a:gd name="f33" fmla="*/ 94837 f20 1"/>
                <a:gd name="f34" fmla="+- f22 0 f1"/>
                <a:gd name="f35" fmla="*/ f25 1 3373"/>
                <a:gd name="f36" fmla="*/ f26 1 99085"/>
                <a:gd name="f37" fmla="*/ f27 1 3373"/>
                <a:gd name="f38" fmla="*/ f28 1 99085"/>
                <a:gd name="f39" fmla="*/ f29 1 3373"/>
                <a:gd name="f40" fmla="*/ f30 1 3373"/>
                <a:gd name="f41" fmla="*/ f31 1 99085"/>
                <a:gd name="f42" fmla="*/ f32 1 3373"/>
                <a:gd name="f43" fmla="*/ f33 1 99085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3"/>
                <a:gd name="f54" fmla="*/ f41 1 f24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4 1"/>
                <a:gd name="f67" fmla="*/ f54 f15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4"/>
                </a:cxn>
                <a:cxn ang="f34">
                  <a:pos x="f66" y="f64"/>
                </a:cxn>
                <a:cxn ang="f34">
                  <a:pos x="f66" y="f64"/>
                </a:cxn>
                <a:cxn ang="f34">
                  <a:pos x="f66" y="f64"/>
                </a:cxn>
                <a:cxn ang="f34">
                  <a:pos x="f66" y="f67"/>
                </a:cxn>
                <a:cxn ang="f34">
                  <a:pos x="f68" y="f69"/>
                </a:cxn>
              </a:cxnLst>
              <a:rect l="f57" t="f60" r="f58" b="f59"/>
              <a:pathLst>
                <a:path w="3373" h="99085">
                  <a:moveTo>
                    <a:pt x="f6" y="f7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5" y="f5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3" name="Freeform: Shape 1446">
              <a:extLst>
                <a:ext uri="{FF2B5EF4-FFF2-40B4-BE49-F238E27FC236}">
                  <a16:creationId xmlns:a16="http://schemas.microsoft.com/office/drawing/2014/main" id="{787515BD-30AA-5F13-6D11-96F8D4B58013}"/>
                </a:ext>
              </a:extLst>
            </p:cNvPr>
            <p:cNvSpPr/>
            <p:nvPr/>
          </p:nvSpPr>
          <p:spPr>
            <a:xfrm>
              <a:off x="11193819" y="3701783"/>
              <a:ext cx="19376" cy="3387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74"/>
                <a:gd name="f7" fmla="val 338739"/>
                <a:gd name="f8" fmla="val 19366"/>
                <a:gd name="f9" fmla="val 6122"/>
                <a:gd name="f10" fmla="val 1999"/>
                <a:gd name="f11" fmla="val 19454"/>
                <a:gd name="f12" fmla="val 1049"/>
                <a:gd name="f13" fmla="val 18804"/>
                <a:gd name="f14" fmla="val 187"/>
                <a:gd name="f15" fmla="val 17867"/>
                <a:gd name="f16" fmla="val 16992"/>
                <a:gd name="f17" fmla="val 16243"/>
                <a:gd name="f18" fmla="val 750"/>
                <a:gd name="f19" fmla="val 1874"/>
                <a:gd name="f20" fmla="val 335241"/>
                <a:gd name="f21" fmla="val 2999"/>
                <a:gd name="f22" fmla="val 338740"/>
                <a:gd name="f23" fmla="+- 0 0 -90"/>
                <a:gd name="f24" fmla="*/ f3 1 19374"/>
                <a:gd name="f25" fmla="*/ f4 1 33873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9374"/>
                <a:gd name="f34" fmla="*/ f30 1 338739"/>
                <a:gd name="f35" fmla="*/ 19366 f31 1"/>
                <a:gd name="f36" fmla="*/ 6122 f30 1"/>
                <a:gd name="f37" fmla="*/ 1999 f30 1"/>
                <a:gd name="f38" fmla="*/ 17867 f31 1"/>
                <a:gd name="f39" fmla="*/ 0 f30 1"/>
                <a:gd name="f40" fmla="*/ 16243 f31 1"/>
                <a:gd name="f41" fmla="*/ 1874 f30 1"/>
                <a:gd name="f42" fmla="*/ 0 f31 1"/>
                <a:gd name="f43" fmla="*/ 335241 f30 1"/>
                <a:gd name="f44" fmla="*/ 2999 f31 1"/>
                <a:gd name="f45" fmla="*/ 338740 f30 1"/>
                <a:gd name="f46" fmla="+- f32 0 f1"/>
                <a:gd name="f47" fmla="*/ f35 1 19374"/>
                <a:gd name="f48" fmla="*/ f36 1 338739"/>
                <a:gd name="f49" fmla="*/ f37 1 338739"/>
                <a:gd name="f50" fmla="*/ f38 1 19374"/>
                <a:gd name="f51" fmla="*/ f39 1 338739"/>
                <a:gd name="f52" fmla="*/ f40 1 19374"/>
                <a:gd name="f53" fmla="*/ f41 1 338739"/>
                <a:gd name="f54" fmla="*/ f42 1 19374"/>
                <a:gd name="f55" fmla="*/ f43 1 338739"/>
                <a:gd name="f56" fmla="*/ f44 1 19374"/>
                <a:gd name="f57" fmla="*/ f45 1 338739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4"/>
                <a:gd name="f65" fmla="*/ f50 1 f33"/>
                <a:gd name="f66" fmla="*/ f51 1 f34"/>
                <a:gd name="f67" fmla="*/ f52 1 f33"/>
                <a:gd name="f68" fmla="*/ f53 1 f34"/>
                <a:gd name="f69" fmla="*/ f54 1 f33"/>
                <a:gd name="f70" fmla="*/ f55 1 f34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5 1"/>
                <a:gd name="f80" fmla="*/ f65 f24 1"/>
                <a:gd name="f81" fmla="*/ f66 f25 1"/>
                <a:gd name="f82" fmla="*/ f67 f24 1"/>
                <a:gd name="f83" fmla="*/ f68 f25 1"/>
                <a:gd name="f84" fmla="*/ f69 f24 1"/>
                <a:gd name="f85" fmla="*/ f70 f25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7" y="f79"/>
                </a:cxn>
                <a:cxn ang="f46">
                  <a:pos x="f80" y="f81"/>
                </a:cxn>
                <a:cxn ang="f46">
                  <a:pos x="f82" y="f83"/>
                </a:cxn>
                <a:cxn ang="f46">
                  <a:pos x="f84" y="f85"/>
                </a:cxn>
                <a:cxn ang="f46">
                  <a:pos x="f86" y="f87"/>
                </a:cxn>
              </a:cxnLst>
              <a:rect l="f73" t="f76" r="f74" b="f75"/>
              <a:pathLst>
                <a:path w="19374" h="338739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5"/>
                  </a:cubicBezTo>
                  <a:cubicBezTo>
                    <a:pt x="f16" y="f5"/>
                    <a:pt x="f17" y="f18"/>
                    <a:pt x="f17" y="f19"/>
                  </a:cubicBezTo>
                  <a:lnTo>
                    <a:pt x="f5" y="f20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4" name="Freeform: Shape 1447">
              <a:extLst>
                <a:ext uri="{FF2B5EF4-FFF2-40B4-BE49-F238E27FC236}">
                  <a16:creationId xmlns:a16="http://schemas.microsoft.com/office/drawing/2014/main" id="{408B6ABE-7EFE-F107-DD63-80D2A22C0B30}"/>
                </a:ext>
              </a:extLst>
            </p:cNvPr>
            <p:cNvSpPr/>
            <p:nvPr/>
          </p:nvSpPr>
          <p:spPr>
            <a:xfrm>
              <a:off x="11313139" y="3930813"/>
              <a:ext cx="108548" cy="1267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546"/>
                <a:gd name="f7" fmla="val 126781"/>
                <a:gd name="f8" fmla="val 4748"/>
                <a:gd name="f9" fmla="val 106079"/>
                <a:gd name="f10" fmla="val 126200"/>
                <a:gd name="f11" fmla="val 106579"/>
                <a:gd name="f12" fmla="val 126850"/>
                <a:gd name="f13" fmla="val 107528"/>
                <a:gd name="f14" fmla="val 126974"/>
                <a:gd name="f15" fmla="val 108178"/>
                <a:gd name="f16" fmla="val 126475"/>
                <a:gd name="f17" fmla="val 108278"/>
                <a:gd name="f18" fmla="val 126387"/>
                <a:gd name="f19" fmla="val 108378"/>
                <a:gd name="f20" fmla="val 126300"/>
                <a:gd name="f21" fmla="val 108453"/>
                <a:gd name="f22" fmla="val 108578"/>
                <a:gd name="f23" fmla="val 125750"/>
                <a:gd name="f24" fmla="val 125275"/>
                <a:gd name="f25" fmla="val 124825"/>
                <a:gd name="f26" fmla="val 108503"/>
                <a:gd name="f27" fmla="val 124575"/>
                <a:gd name="f28" fmla="val 124326"/>
                <a:gd name="f29" fmla="val 124075"/>
                <a:gd name="f30" fmla="val 107703"/>
                <a:gd name="f31" fmla="val 123201"/>
                <a:gd name="f32" fmla="+- 0 0 -90"/>
                <a:gd name="f33" fmla="*/ f3 1 108546"/>
                <a:gd name="f34" fmla="*/ f4 1 12678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08546"/>
                <a:gd name="f43" fmla="*/ f39 1 126781"/>
                <a:gd name="f44" fmla="*/ 0 f40 1"/>
                <a:gd name="f45" fmla="*/ 4748 f39 1"/>
                <a:gd name="f46" fmla="*/ 106079 f40 1"/>
                <a:gd name="f47" fmla="*/ 126200 f39 1"/>
                <a:gd name="f48" fmla="*/ 108178 f40 1"/>
                <a:gd name="f49" fmla="*/ 126475 f39 1"/>
                <a:gd name="f50" fmla="*/ 108453 f40 1"/>
                <a:gd name="f51" fmla="*/ 124825 f39 1"/>
                <a:gd name="f52" fmla="*/ 124075 f39 1"/>
                <a:gd name="f53" fmla="*/ 107703 f40 1"/>
                <a:gd name="f54" fmla="*/ 123201 f39 1"/>
                <a:gd name="f55" fmla="*/ 0 f39 1"/>
                <a:gd name="f56" fmla="+- f41 0 f1"/>
                <a:gd name="f57" fmla="*/ f44 1 108546"/>
                <a:gd name="f58" fmla="*/ f45 1 126781"/>
                <a:gd name="f59" fmla="*/ f46 1 108546"/>
                <a:gd name="f60" fmla="*/ f47 1 126781"/>
                <a:gd name="f61" fmla="*/ f48 1 108546"/>
                <a:gd name="f62" fmla="*/ f49 1 126781"/>
                <a:gd name="f63" fmla="*/ f50 1 108546"/>
                <a:gd name="f64" fmla="*/ f51 1 126781"/>
                <a:gd name="f65" fmla="*/ f52 1 126781"/>
                <a:gd name="f66" fmla="*/ f53 1 108546"/>
                <a:gd name="f67" fmla="*/ f54 1 126781"/>
                <a:gd name="f68" fmla="*/ f55 1 126781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2"/>
                <a:gd name="f76" fmla="*/ f60 1 f43"/>
                <a:gd name="f77" fmla="*/ f61 1 f42"/>
                <a:gd name="f78" fmla="*/ f62 1 f43"/>
                <a:gd name="f79" fmla="*/ f63 1 f42"/>
                <a:gd name="f80" fmla="*/ f64 1 f43"/>
                <a:gd name="f81" fmla="*/ f65 1 f43"/>
                <a:gd name="f82" fmla="*/ f66 1 f42"/>
                <a:gd name="f83" fmla="*/ f67 1 f43"/>
                <a:gd name="f84" fmla="*/ f68 1 f43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3 1"/>
                <a:gd name="f92" fmla="*/ f76 f34 1"/>
                <a:gd name="f93" fmla="*/ f77 f33 1"/>
                <a:gd name="f94" fmla="*/ f78 f34 1"/>
                <a:gd name="f95" fmla="*/ f79 f33 1"/>
                <a:gd name="f96" fmla="*/ f80 f34 1"/>
                <a:gd name="f97" fmla="*/ f81 f34 1"/>
                <a:gd name="f98" fmla="*/ f82 f33 1"/>
                <a:gd name="f99" fmla="*/ f83 f34 1"/>
                <a:gd name="f100" fmla="*/ f8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91" y="f92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5" y="f92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5" y="f97"/>
                </a:cxn>
                <a:cxn ang="f56">
                  <a:pos x="f98" y="f99"/>
                </a:cxn>
                <a:cxn ang="f56">
                  <a:pos x="f89" y="f100"/>
                </a:cxn>
              </a:cxnLst>
              <a:rect l="f85" t="f88" r="f86" b="f87"/>
              <a:pathLst>
                <a:path w="108546" h="126781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10"/>
                  </a:cubicBezTo>
                  <a:cubicBezTo>
                    <a:pt x="f22" y="f23"/>
                    <a:pt x="f22" y="f24"/>
                    <a:pt x="f21" y="f25"/>
                  </a:cubicBezTo>
                  <a:cubicBezTo>
                    <a:pt x="f26" y="f27"/>
                    <a:pt x="f26" y="f28"/>
                    <a:pt x="f21" y="f29"/>
                  </a:cubicBezTo>
                  <a:lnTo>
                    <a:pt x="f21" y="f29"/>
                  </a:lnTo>
                  <a:lnTo>
                    <a:pt x="f30" y="f31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5" name="Freeform: Shape 1448">
              <a:extLst>
                <a:ext uri="{FF2B5EF4-FFF2-40B4-BE49-F238E27FC236}">
                  <a16:creationId xmlns:a16="http://schemas.microsoft.com/office/drawing/2014/main" id="{B534580A-FE05-43E2-3012-0986E6D1CBBA}"/>
                </a:ext>
              </a:extLst>
            </p:cNvPr>
            <p:cNvSpPr/>
            <p:nvPr/>
          </p:nvSpPr>
          <p:spPr>
            <a:xfrm>
              <a:off x="6977512" y="5247787"/>
              <a:ext cx="717813" cy="12002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7814"/>
                <a:gd name="f7" fmla="val 1200271"/>
                <a:gd name="f8" fmla="val 716565"/>
                <a:gd name="f9" fmla="val 1191650"/>
                <a:gd name="f10" fmla="val 1499"/>
                <a:gd name="f11" fmla="val 9122"/>
                <a:gd name="f12" fmla="val 717815"/>
                <a:gd name="f13" fmla="+- 0 0 -90"/>
                <a:gd name="f14" fmla="*/ f3 1 717814"/>
                <a:gd name="f15" fmla="*/ f4 1 120027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17814"/>
                <a:gd name="f24" fmla="*/ f20 1 1200271"/>
                <a:gd name="f25" fmla="*/ 716565 f21 1"/>
                <a:gd name="f26" fmla="*/ 1191650 f20 1"/>
                <a:gd name="f27" fmla="*/ 0 f21 1"/>
                <a:gd name="f28" fmla="*/ 0 f20 1"/>
                <a:gd name="f29" fmla="*/ 1499 f21 1"/>
                <a:gd name="f30" fmla="*/ 9122 f20 1"/>
                <a:gd name="f31" fmla="*/ 717815 f21 1"/>
                <a:gd name="f32" fmla="*/ 1200271 f20 1"/>
                <a:gd name="f33" fmla="+- f22 0 f1"/>
                <a:gd name="f34" fmla="*/ f25 1 717814"/>
                <a:gd name="f35" fmla="*/ f26 1 1200271"/>
                <a:gd name="f36" fmla="*/ f27 1 717814"/>
                <a:gd name="f37" fmla="*/ f28 1 1200271"/>
                <a:gd name="f38" fmla="*/ f29 1 717814"/>
                <a:gd name="f39" fmla="*/ f30 1 1200271"/>
                <a:gd name="f40" fmla="*/ f31 1 717814"/>
                <a:gd name="f41" fmla="*/ f32 1 1200271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717814" h="1200271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6" name="Freeform: Shape 1449">
              <a:extLst>
                <a:ext uri="{FF2B5EF4-FFF2-40B4-BE49-F238E27FC236}">
                  <a16:creationId xmlns:a16="http://schemas.microsoft.com/office/drawing/2014/main" id="{3BDD2819-2C89-935D-994E-02CBFE4E82B3}"/>
                </a:ext>
              </a:extLst>
            </p:cNvPr>
            <p:cNvSpPr/>
            <p:nvPr/>
          </p:nvSpPr>
          <p:spPr>
            <a:xfrm>
              <a:off x="6957056" y="5232169"/>
              <a:ext cx="62069" cy="2652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066"/>
                <a:gd name="f7" fmla="val 265269"/>
                <a:gd name="f8" fmla="val 48448"/>
                <a:gd name="f9" fmla="val 254274"/>
                <a:gd name="f10" fmla="val 51759"/>
                <a:gd name="f11" fmla="val 251350"/>
                <a:gd name="f12" fmla="val 56807"/>
                <a:gd name="f13" fmla="val 251650"/>
                <a:gd name="f14" fmla="val 59730"/>
                <a:gd name="f15" fmla="val 254961"/>
                <a:gd name="f16" fmla="val 60218"/>
                <a:gd name="f17" fmla="val 255511"/>
                <a:gd name="f18" fmla="val 60630"/>
                <a:gd name="f19" fmla="val 256123"/>
                <a:gd name="f20" fmla="val 60942"/>
                <a:gd name="f21" fmla="val 256773"/>
                <a:gd name="f22" fmla="val 62067"/>
                <a:gd name="f23" fmla="val 258647"/>
                <a:gd name="f24" fmla="val 21959"/>
                <a:gd name="f25" fmla="val 24740"/>
                <a:gd name="f26" fmla="val 20460"/>
                <a:gd name="f27" fmla="val 15619"/>
                <a:gd name="f28" fmla="val 18586"/>
                <a:gd name="f29" fmla="val 5248"/>
                <a:gd name="f30" fmla="val 11964"/>
                <a:gd name="f31" fmla="val 8747"/>
                <a:gd name="f32" fmla="val 7715"/>
                <a:gd name="f33" fmla="val 10746"/>
                <a:gd name="f34" fmla="val 2655"/>
                <a:gd name="f35" fmla="val 8934"/>
                <a:gd name="f36" fmla="val 656"/>
                <a:gd name="f37" fmla="val 4686"/>
                <a:gd name="f38" fmla="val 419"/>
                <a:gd name="f39" fmla="val 4186"/>
                <a:gd name="f40" fmla="val 231"/>
                <a:gd name="f41" fmla="val 3661"/>
                <a:gd name="f42" fmla="val 94"/>
                <a:gd name="f43" fmla="val 3124"/>
                <a:gd name="f44" fmla="val -31"/>
                <a:gd name="f45" fmla="val 2087"/>
                <a:gd name="f46" fmla="val 1037"/>
                <a:gd name="f47" fmla="val 750"/>
                <a:gd name="f48" fmla="val 1000"/>
                <a:gd name="f49" fmla="val 45449"/>
                <a:gd name="f50" fmla="val 44624"/>
                <a:gd name="f51" fmla="val 261333"/>
                <a:gd name="f52" fmla="val 45737"/>
                <a:gd name="f53" fmla="val 257248"/>
                <a:gd name="f54" fmla="+- 0 0 -90"/>
                <a:gd name="f55" fmla="*/ f3 1 62066"/>
                <a:gd name="f56" fmla="*/ f4 1 265269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62066"/>
                <a:gd name="f65" fmla="*/ f61 1 265269"/>
                <a:gd name="f66" fmla="*/ 48448 f62 1"/>
                <a:gd name="f67" fmla="*/ 254274 f61 1"/>
                <a:gd name="f68" fmla="*/ 59730 f62 1"/>
                <a:gd name="f69" fmla="*/ 254961 f61 1"/>
                <a:gd name="f70" fmla="*/ 60942 f62 1"/>
                <a:gd name="f71" fmla="*/ 256773 f61 1"/>
                <a:gd name="f72" fmla="*/ 62067 f62 1"/>
                <a:gd name="f73" fmla="*/ 258647 f61 1"/>
                <a:gd name="f74" fmla="*/ 21959 f62 1"/>
                <a:gd name="f75" fmla="*/ 24740 f61 1"/>
                <a:gd name="f76" fmla="*/ 20460 f62 1"/>
                <a:gd name="f77" fmla="*/ 15619 f61 1"/>
                <a:gd name="f78" fmla="*/ 18586 f62 1"/>
                <a:gd name="f79" fmla="*/ 5248 f61 1"/>
                <a:gd name="f80" fmla="*/ 11964 f62 1"/>
                <a:gd name="f81" fmla="*/ 8747 f61 1"/>
                <a:gd name="f82" fmla="*/ 656 f62 1"/>
                <a:gd name="f83" fmla="*/ 4686 f61 1"/>
                <a:gd name="f84" fmla="*/ 94 f62 1"/>
                <a:gd name="f85" fmla="*/ 3124 f61 1"/>
                <a:gd name="f86" fmla="*/ 0 f61 1"/>
                <a:gd name="f87" fmla="*/ 1000 f61 1"/>
                <a:gd name="f88" fmla="*/ 45449 f62 1"/>
                <a:gd name="f89" fmla="*/ 265269 f61 1"/>
                <a:gd name="f90" fmla="+- f63 0 f1"/>
                <a:gd name="f91" fmla="*/ f66 1 62066"/>
                <a:gd name="f92" fmla="*/ f67 1 265269"/>
                <a:gd name="f93" fmla="*/ f68 1 62066"/>
                <a:gd name="f94" fmla="*/ f69 1 265269"/>
                <a:gd name="f95" fmla="*/ f70 1 62066"/>
                <a:gd name="f96" fmla="*/ f71 1 265269"/>
                <a:gd name="f97" fmla="*/ f72 1 62066"/>
                <a:gd name="f98" fmla="*/ f73 1 265269"/>
                <a:gd name="f99" fmla="*/ f74 1 62066"/>
                <a:gd name="f100" fmla="*/ f75 1 265269"/>
                <a:gd name="f101" fmla="*/ f76 1 62066"/>
                <a:gd name="f102" fmla="*/ f77 1 265269"/>
                <a:gd name="f103" fmla="*/ f78 1 62066"/>
                <a:gd name="f104" fmla="*/ f79 1 265269"/>
                <a:gd name="f105" fmla="*/ f80 1 62066"/>
                <a:gd name="f106" fmla="*/ f81 1 265269"/>
                <a:gd name="f107" fmla="*/ f82 1 62066"/>
                <a:gd name="f108" fmla="*/ f83 1 265269"/>
                <a:gd name="f109" fmla="*/ f84 1 62066"/>
                <a:gd name="f110" fmla="*/ f85 1 265269"/>
                <a:gd name="f111" fmla="*/ f86 1 265269"/>
                <a:gd name="f112" fmla="*/ f87 1 265269"/>
                <a:gd name="f113" fmla="*/ f88 1 62066"/>
                <a:gd name="f114" fmla="*/ f89 1 265269"/>
                <a:gd name="f115" fmla="*/ f57 1 f64"/>
                <a:gd name="f116" fmla="*/ f58 1 f64"/>
                <a:gd name="f117" fmla="*/ f57 1 f65"/>
                <a:gd name="f118" fmla="*/ f59 1 f65"/>
                <a:gd name="f119" fmla="*/ f91 1 f64"/>
                <a:gd name="f120" fmla="*/ f92 1 f65"/>
                <a:gd name="f121" fmla="*/ f93 1 f64"/>
                <a:gd name="f122" fmla="*/ f94 1 f65"/>
                <a:gd name="f123" fmla="*/ f95 1 f64"/>
                <a:gd name="f124" fmla="*/ f96 1 f65"/>
                <a:gd name="f125" fmla="*/ f97 1 f64"/>
                <a:gd name="f126" fmla="*/ f98 1 f65"/>
                <a:gd name="f127" fmla="*/ f99 1 f64"/>
                <a:gd name="f128" fmla="*/ f100 1 f65"/>
                <a:gd name="f129" fmla="*/ f101 1 f64"/>
                <a:gd name="f130" fmla="*/ f102 1 f65"/>
                <a:gd name="f131" fmla="*/ f103 1 f64"/>
                <a:gd name="f132" fmla="*/ f104 1 f65"/>
                <a:gd name="f133" fmla="*/ f105 1 f64"/>
                <a:gd name="f134" fmla="*/ f106 1 f65"/>
                <a:gd name="f135" fmla="*/ f107 1 f64"/>
                <a:gd name="f136" fmla="*/ f108 1 f65"/>
                <a:gd name="f137" fmla="*/ f109 1 f64"/>
                <a:gd name="f138" fmla="*/ f110 1 f65"/>
                <a:gd name="f139" fmla="*/ f111 1 f65"/>
                <a:gd name="f140" fmla="*/ f112 1 f65"/>
                <a:gd name="f141" fmla="*/ f113 1 f64"/>
                <a:gd name="f142" fmla="*/ f114 1 f65"/>
                <a:gd name="f143" fmla="*/ f115 f55 1"/>
                <a:gd name="f144" fmla="*/ f116 f55 1"/>
                <a:gd name="f145" fmla="*/ f118 f56 1"/>
                <a:gd name="f146" fmla="*/ f117 f56 1"/>
                <a:gd name="f147" fmla="*/ f119 f55 1"/>
                <a:gd name="f148" fmla="*/ f120 f56 1"/>
                <a:gd name="f149" fmla="*/ f121 f55 1"/>
                <a:gd name="f150" fmla="*/ f122 f56 1"/>
                <a:gd name="f151" fmla="*/ f123 f55 1"/>
                <a:gd name="f152" fmla="*/ f124 f56 1"/>
                <a:gd name="f153" fmla="*/ f125 f55 1"/>
                <a:gd name="f154" fmla="*/ f126 f56 1"/>
                <a:gd name="f155" fmla="*/ f127 f55 1"/>
                <a:gd name="f156" fmla="*/ f128 f56 1"/>
                <a:gd name="f157" fmla="*/ f129 f55 1"/>
                <a:gd name="f158" fmla="*/ f130 f56 1"/>
                <a:gd name="f159" fmla="*/ f131 f55 1"/>
                <a:gd name="f160" fmla="*/ f132 f56 1"/>
                <a:gd name="f161" fmla="*/ f133 f55 1"/>
                <a:gd name="f162" fmla="*/ f134 f56 1"/>
                <a:gd name="f163" fmla="*/ f135 f55 1"/>
                <a:gd name="f164" fmla="*/ f136 f56 1"/>
                <a:gd name="f165" fmla="*/ f137 f55 1"/>
                <a:gd name="f166" fmla="*/ f138 f56 1"/>
                <a:gd name="f167" fmla="*/ f139 f56 1"/>
                <a:gd name="f168" fmla="*/ f140 f56 1"/>
                <a:gd name="f169" fmla="*/ f141 f55 1"/>
                <a:gd name="f170" fmla="*/ f142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7" y="f148"/>
                </a:cxn>
                <a:cxn ang="f90">
                  <a:pos x="f149" y="f150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61" y="f162"/>
                </a:cxn>
                <a:cxn ang="f90">
                  <a:pos x="f163" y="f164"/>
                </a:cxn>
                <a:cxn ang="f90">
                  <a:pos x="f165" y="f166"/>
                </a:cxn>
                <a:cxn ang="f90">
                  <a:pos x="f165" y="f167"/>
                </a:cxn>
                <a:cxn ang="f90">
                  <a:pos x="f165" y="f168"/>
                </a:cxn>
                <a:cxn ang="f90">
                  <a:pos x="f169" y="f170"/>
                </a:cxn>
                <a:cxn ang="f90">
                  <a:pos x="f169" y="f170"/>
                </a:cxn>
                <a:cxn ang="f90">
                  <a:pos x="f147" y="f148"/>
                </a:cxn>
              </a:cxnLst>
              <a:rect l="f143" t="f146" r="f144" b="f145"/>
              <a:pathLst>
                <a:path w="62066" h="26526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4" y="f46"/>
                    <a:pt x="f42" y="f5"/>
                  </a:cubicBezTo>
                  <a:cubicBezTo>
                    <a:pt x="f42" y="f5"/>
                    <a:pt x="f42" y="f47"/>
                    <a:pt x="f42" y="f48"/>
                  </a:cubicBezTo>
                  <a:lnTo>
                    <a:pt x="f49" y="f7"/>
                  </a:lnTo>
                  <a:lnTo>
                    <a:pt x="f49" y="f7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7" name="Freeform: Shape 1450">
              <a:extLst>
                <a:ext uri="{FF2B5EF4-FFF2-40B4-BE49-F238E27FC236}">
                  <a16:creationId xmlns:a16="http://schemas.microsoft.com/office/drawing/2014/main" id="{1CEC4207-D3ED-CEBB-1B0F-AFC4A73C98D0}"/>
                </a:ext>
              </a:extLst>
            </p:cNvPr>
            <p:cNvSpPr/>
            <p:nvPr/>
          </p:nvSpPr>
          <p:spPr>
            <a:xfrm>
              <a:off x="7477295" y="4959906"/>
              <a:ext cx="877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999"/>
                <a:gd name="f8" fmla="val 362"/>
                <a:gd name="f9" fmla="val 625"/>
                <a:gd name="f10" fmla="val 662"/>
                <a:gd name="f11" fmla="val 1300"/>
                <a:gd name="f12" fmla="val 875"/>
                <a:gd name="f13" fmla="val 812"/>
                <a:gd name="f14" fmla="val 1712"/>
                <a:gd name="f15" fmla="val 1412"/>
                <a:gd name="f16" fmla="val 1125"/>
                <a:gd name="f17" fmla="+- 0 0 -90"/>
                <a:gd name="f18" fmla="*/ f3 1 874"/>
                <a:gd name="f19" fmla="*/ f4 1 199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874"/>
                <a:gd name="f28" fmla="*/ f24 1 1999"/>
                <a:gd name="f29" fmla="*/ 0 f25 1"/>
                <a:gd name="f30" fmla="*/ 0 f24 1"/>
                <a:gd name="f31" fmla="*/ 875 f25 1"/>
                <a:gd name="f32" fmla="*/ 1999 f24 1"/>
                <a:gd name="f33" fmla="*/ 1125 f24 1"/>
                <a:gd name="f34" fmla="+- f26 0 f1"/>
                <a:gd name="f35" fmla="*/ f29 1 874"/>
                <a:gd name="f36" fmla="*/ f30 1 1999"/>
                <a:gd name="f37" fmla="*/ f31 1 874"/>
                <a:gd name="f38" fmla="*/ f32 1 1999"/>
                <a:gd name="f39" fmla="*/ f33 1 1999"/>
                <a:gd name="f40" fmla="*/ f20 1 f27"/>
                <a:gd name="f41" fmla="*/ f21 1 f27"/>
                <a:gd name="f42" fmla="*/ f20 1 f28"/>
                <a:gd name="f43" fmla="*/ f22 1 f28"/>
                <a:gd name="f44" fmla="*/ f35 1 f27"/>
                <a:gd name="f45" fmla="*/ f36 1 f28"/>
                <a:gd name="f46" fmla="*/ f37 1 f27"/>
                <a:gd name="f47" fmla="*/ f38 1 f28"/>
                <a:gd name="f48" fmla="*/ f39 1 f28"/>
                <a:gd name="f49" fmla="*/ f40 f18 1"/>
                <a:gd name="f50" fmla="*/ f41 f18 1"/>
                <a:gd name="f51" fmla="*/ f43 f19 1"/>
                <a:gd name="f52" fmla="*/ f42 f19 1"/>
                <a:gd name="f53" fmla="*/ f44 f18 1"/>
                <a:gd name="f54" fmla="*/ f45 f19 1"/>
                <a:gd name="f55" fmla="*/ f46 f18 1"/>
                <a:gd name="f56" fmla="*/ f47 f19 1"/>
                <a:gd name="f57" fmla="*/ f4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3" y="f54"/>
                </a:cxn>
                <a:cxn ang="f34">
                  <a:pos x="f55" y="f56"/>
                </a:cxn>
                <a:cxn ang="f34">
                  <a:pos x="f55" y="f57"/>
                </a:cxn>
              </a:cxnLst>
              <a:rect l="f49" t="f52" r="f50" b="f51"/>
              <a:pathLst>
                <a:path w="874" h="1999">
                  <a:moveTo>
                    <a:pt x="f5" y="f5"/>
                  </a:moveTo>
                  <a:cubicBezTo>
                    <a:pt x="f8" y="f9"/>
                    <a:pt x="f10" y="f11"/>
                    <a:pt x="f12" y="f7"/>
                  </a:cubicBezTo>
                  <a:cubicBezTo>
                    <a:pt x="f13" y="f14"/>
                    <a:pt x="f13" y="f15"/>
                    <a:pt x="f12" y="f1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8" name="Freeform: Shape 1451">
              <a:extLst>
                <a:ext uri="{FF2B5EF4-FFF2-40B4-BE49-F238E27FC236}">
                  <a16:creationId xmlns:a16="http://schemas.microsoft.com/office/drawing/2014/main" id="{89657F51-273B-4FC7-CFCD-0E4C301A566E}"/>
                </a:ext>
              </a:extLst>
            </p:cNvPr>
            <p:cNvSpPr/>
            <p:nvPr/>
          </p:nvSpPr>
          <p:spPr>
            <a:xfrm>
              <a:off x="7475174" y="4971647"/>
              <a:ext cx="1252" cy="17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1749"/>
                <a:gd name="f8" fmla="val 899"/>
                <a:gd name="f9" fmla="val 638"/>
                <a:gd name="f10" fmla="val 487"/>
                <a:gd name="f11" fmla="val 1225"/>
                <a:gd name="f12" fmla="val 750"/>
                <a:gd name="f13" fmla="val 1000"/>
                <a:gd name="f14" fmla="val 837"/>
                <a:gd name="f15" fmla="val 1012"/>
                <a:gd name="f16" fmla="val 288"/>
                <a:gd name="f17" fmla="+- 0 0 -90"/>
                <a:gd name="f18" fmla="*/ f3 1 1249"/>
                <a:gd name="f19" fmla="*/ f4 1 174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249"/>
                <a:gd name="f28" fmla="*/ f24 1 1749"/>
                <a:gd name="f29" fmla="*/ 1249 f25 1"/>
                <a:gd name="f30" fmla="*/ 0 f24 1"/>
                <a:gd name="f31" fmla="*/ 0 f25 1"/>
                <a:gd name="f32" fmla="*/ 1749 f24 1"/>
                <a:gd name="f33" fmla="*/ 750 f25 1"/>
                <a:gd name="f34" fmla="*/ 1000 f24 1"/>
                <a:gd name="f35" fmla="+- f26 0 f1"/>
                <a:gd name="f36" fmla="*/ f29 1 1249"/>
                <a:gd name="f37" fmla="*/ f30 1 1749"/>
                <a:gd name="f38" fmla="*/ f31 1 1249"/>
                <a:gd name="f39" fmla="*/ f32 1 1749"/>
                <a:gd name="f40" fmla="*/ f33 1 1249"/>
                <a:gd name="f41" fmla="*/ f34 1 1749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7"/>
                <a:gd name="f49" fmla="*/ f39 1 f28"/>
                <a:gd name="f50" fmla="*/ f40 1 f27"/>
                <a:gd name="f51" fmla="*/ f41 1 f28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8 1"/>
                <a:gd name="f59" fmla="*/ f49 f19 1"/>
                <a:gd name="f60" fmla="*/ f50 f18 1"/>
                <a:gd name="f61" fmla="*/ f5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56" y="f57"/>
                </a:cxn>
              </a:cxnLst>
              <a:rect l="f52" t="f55" r="f53" b="f54"/>
              <a:pathLst>
                <a:path w="1249" h="1749">
                  <a:moveTo>
                    <a:pt x="f6" y="f5"/>
                  </a:moveTo>
                  <a:cubicBezTo>
                    <a:pt x="f8" y="f9"/>
                    <a:pt x="f10" y="f11"/>
                    <a:pt x="f5" y="f7"/>
                  </a:cubicBezTo>
                  <a:lnTo>
                    <a:pt x="f12" y="f13"/>
                  </a:lnTo>
                  <a:cubicBezTo>
                    <a:pt x="f14" y="f9"/>
                    <a:pt x="f15" y="f16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9" name="Freeform: Shape 1452">
              <a:extLst>
                <a:ext uri="{FF2B5EF4-FFF2-40B4-BE49-F238E27FC236}">
                  <a16:creationId xmlns:a16="http://schemas.microsoft.com/office/drawing/2014/main" id="{C3F0DEEA-B592-EDE2-B600-7188E583703C}"/>
                </a:ext>
              </a:extLst>
            </p:cNvPr>
            <p:cNvSpPr/>
            <p:nvPr/>
          </p:nvSpPr>
          <p:spPr>
            <a:xfrm>
              <a:off x="6956435" y="4961525"/>
              <a:ext cx="516370" cy="2805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6370"/>
                <a:gd name="f7" fmla="val 280555"/>
                <a:gd name="f8" fmla="val 12588"/>
                <a:gd name="f9" fmla="val 279389"/>
                <a:gd name="f10" fmla="val 19210"/>
                <a:gd name="f11" fmla="val 275890"/>
                <a:gd name="f12" fmla="val 516371"/>
                <a:gd name="f13" fmla="val 13495"/>
                <a:gd name="f14" fmla="val 512872"/>
                <a:gd name="f15" fmla="val 16081"/>
                <a:gd name="f16" fmla="val 507949"/>
                <a:gd name="f17" fmla="val 15332"/>
                <a:gd name="f18" fmla="val 505363"/>
                <a:gd name="f19" fmla="val 11845"/>
                <a:gd name="f20" fmla="val 505138"/>
                <a:gd name="f21" fmla="val 11533"/>
                <a:gd name="f22" fmla="val 504926"/>
                <a:gd name="f23" fmla="val 11208"/>
                <a:gd name="f24" fmla="val 504751"/>
                <a:gd name="f25" fmla="val 10871"/>
                <a:gd name="f26" fmla="val 497754"/>
                <a:gd name="f27" fmla="val 4342"/>
                <a:gd name="f28" fmla="val 260021"/>
                <a:gd name="f29" fmla="val 260646"/>
                <a:gd name="f30" fmla="val 3792"/>
                <a:gd name="f31" fmla="val 260996"/>
                <a:gd name="f32" fmla="val 3280"/>
                <a:gd name="f33" fmla="val 261409"/>
                <a:gd name="f34" fmla="val 2843"/>
                <a:gd name="f35" fmla="val 261896"/>
                <a:gd name="f36" fmla="val 2393"/>
                <a:gd name="f37" fmla="val 262295"/>
                <a:gd name="f38" fmla="val 2018"/>
                <a:gd name="f39" fmla="val 262758"/>
                <a:gd name="f40" fmla="val 1718"/>
                <a:gd name="f41" fmla="val 263270"/>
                <a:gd name="f42" fmla="val 1343"/>
                <a:gd name="f43" fmla="val 263820"/>
                <a:gd name="f44" fmla="val 1006"/>
                <a:gd name="f45" fmla="val 264407"/>
                <a:gd name="f46" fmla="val 718"/>
                <a:gd name="f47" fmla="val 265020"/>
                <a:gd name="f48" fmla="val 431"/>
                <a:gd name="f49" fmla="val 265657"/>
                <a:gd name="f50" fmla="val 231"/>
                <a:gd name="f51" fmla="val 266331"/>
                <a:gd name="f52" fmla="val 94"/>
                <a:gd name="f53" fmla="val 267018"/>
                <a:gd name="f54" fmla="val 31"/>
                <a:gd name="f55" fmla="val 267643"/>
                <a:gd name="f56" fmla="val 268268"/>
                <a:gd name="f57" fmla="val 268893"/>
                <a:gd name="f58" fmla="val -31"/>
                <a:gd name="f59" fmla="val 269643"/>
                <a:gd name="f60" fmla="val 270392"/>
                <a:gd name="f61" fmla="val 271142"/>
                <a:gd name="f62" fmla="val 272179"/>
                <a:gd name="f63" fmla="val 273229"/>
                <a:gd name="f64" fmla="val 274266"/>
                <a:gd name="f65" fmla="val 1318"/>
                <a:gd name="f66" fmla="val 278802"/>
                <a:gd name="f67" fmla="val 5979"/>
                <a:gd name="f68" fmla="val 281475"/>
                <a:gd name="f69" fmla="val 10502"/>
                <a:gd name="f70" fmla="val 280264"/>
                <a:gd name="f71" fmla="val 11239"/>
                <a:gd name="f72" fmla="val 280063"/>
                <a:gd name="f73" fmla="val 11939"/>
                <a:gd name="f74" fmla="val 279776"/>
                <a:gd name="f75" fmla="+- 0 0 -90"/>
                <a:gd name="f76" fmla="*/ f3 1 516370"/>
                <a:gd name="f77" fmla="*/ f4 1 280555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516370"/>
                <a:gd name="f86" fmla="*/ f82 1 280555"/>
                <a:gd name="f87" fmla="*/ 12588 f83 1"/>
                <a:gd name="f88" fmla="*/ 279389 f82 1"/>
                <a:gd name="f89" fmla="*/ 19210 f83 1"/>
                <a:gd name="f90" fmla="*/ 275890 f82 1"/>
                <a:gd name="f91" fmla="*/ 516371 f83 1"/>
                <a:gd name="f92" fmla="*/ 13495 f82 1"/>
                <a:gd name="f93" fmla="*/ 505363 f83 1"/>
                <a:gd name="f94" fmla="*/ 11845 f82 1"/>
                <a:gd name="f95" fmla="*/ 504751 f83 1"/>
                <a:gd name="f96" fmla="*/ 10871 f82 1"/>
                <a:gd name="f97" fmla="*/ 497754 f83 1"/>
                <a:gd name="f98" fmla="*/ 0 f82 1"/>
                <a:gd name="f99" fmla="*/ 4342 f83 1"/>
                <a:gd name="f100" fmla="*/ 260021 f82 1"/>
                <a:gd name="f101" fmla="*/ 260646 f82 1"/>
                <a:gd name="f102" fmla="*/ 2843 f83 1"/>
                <a:gd name="f103" fmla="*/ 261896 f82 1"/>
                <a:gd name="f104" fmla="*/ 1718 f83 1"/>
                <a:gd name="f105" fmla="*/ 263270 f82 1"/>
                <a:gd name="f106" fmla="*/ 718 f83 1"/>
                <a:gd name="f107" fmla="*/ 265020 f82 1"/>
                <a:gd name="f108" fmla="*/ 94 f83 1"/>
                <a:gd name="f109" fmla="*/ 267018 f82 1"/>
                <a:gd name="f110" fmla="*/ 268893 f82 1"/>
                <a:gd name="f111" fmla="*/ 271142 f82 1"/>
                <a:gd name="f112" fmla="*/ 274266 f82 1"/>
                <a:gd name="f113" fmla="*/ 10502 f83 1"/>
                <a:gd name="f114" fmla="*/ 280264 f82 1"/>
                <a:gd name="f115" fmla="+- f84 0 f1"/>
                <a:gd name="f116" fmla="*/ f87 1 516370"/>
                <a:gd name="f117" fmla="*/ f88 1 280555"/>
                <a:gd name="f118" fmla="*/ f89 1 516370"/>
                <a:gd name="f119" fmla="*/ f90 1 280555"/>
                <a:gd name="f120" fmla="*/ f91 1 516370"/>
                <a:gd name="f121" fmla="*/ f92 1 280555"/>
                <a:gd name="f122" fmla="*/ f93 1 516370"/>
                <a:gd name="f123" fmla="*/ f94 1 280555"/>
                <a:gd name="f124" fmla="*/ f95 1 516370"/>
                <a:gd name="f125" fmla="*/ f96 1 280555"/>
                <a:gd name="f126" fmla="*/ f97 1 516370"/>
                <a:gd name="f127" fmla="*/ f98 1 280555"/>
                <a:gd name="f128" fmla="*/ f99 1 516370"/>
                <a:gd name="f129" fmla="*/ f100 1 280555"/>
                <a:gd name="f130" fmla="*/ f101 1 280555"/>
                <a:gd name="f131" fmla="*/ f102 1 516370"/>
                <a:gd name="f132" fmla="*/ f103 1 280555"/>
                <a:gd name="f133" fmla="*/ f104 1 516370"/>
                <a:gd name="f134" fmla="*/ f105 1 280555"/>
                <a:gd name="f135" fmla="*/ f106 1 516370"/>
                <a:gd name="f136" fmla="*/ f107 1 280555"/>
                <a:gd name="f137" fmla="*/ f108 1 516370"/>
                <a:gd name="f138" fmla="*/ f109 1 280555"/>
                <a:gd name="f139" fmla="*/ f110 1 280555"/>
                <a:gd name="f140" fmla="*/ f111 1 280555"/>
                <a:gd name="f141" fmla="*/ f112 1 280555"/>
                <a:gd name="f142" fmla="*/ f113 1 516370"/>
                <a:gd name="f143" fmla="*/ f114 1 280555"/>
                <a:gd name="f144" fmla="*/ f78 1 f85"/>
                <a:gd name="f145" fmla="*/ f79 1 f85"/>
                <a:gd name="f146" fmla="*/ f78 1 f86"/>
                <a:gd name="f147" fmla="*/ f80 1 f86"/>
                <a:gd name="f148" fmla="*/ f116 1 f85"/>
                <a:gd name="f149" fmla="*/ f117 1 f86"/>
                <a:gd name="f150" fmla="*/ f118 1 f85"/>
                <a:gd name="f151" fmla="*/ f119 1 f86"/>
                <a:gd name="f152" fmla="*/ f120 1 f85"/>
                <a:gd name="f153" fmla="*/ f121 1 f86"/>
                <a:gd name="f154" fmla="*/ f122 1 f85"/>
                <a:gd name="f155" fmla="*/ f123 1 f86"/>
                <a:gd name="f156" fmla="*/ f124 1 f85"/>
                <a:gd name="f157" fmla="*/ f125 1 f86"/>
                <a:gd name="f158" fmla="*/ f126 1 f85"/>
                <a:gd name="f159" fmla="*/ f127 1 f86"/>
                <a:gd name="f160" fmla="*/ f128 1 f85"/>
                <a:gd name="f161" fmla="*/ f129 1 f86"/>
                <a:gd name="f162" fmla="*/ f130 1 f86"/>
                <a:gd name="f163" fmla="*/ f131 1 f85"/>
                <a:gd name="f164" fmla="*/ f132 1 f86"/>
                <a:gd name="f165" fmla="*/ f133 1 f85"/>
                <a:gd name="f166" fmla="*/ f134 1 f86"/>
                <a:gd name="f167" fmla="*/ f135 1 f85"/>
                <a:gd name="f168" fmla="*/ f136 1 f86"/>
                <a:gd name="f169" fmla="*/ f137 1 f85"/>
                <a:gd name="f170" fmla="*/ f138 1 f86"/>
                <a:gd name="f171" fmla="*/ f139 1 f86"/>
                <a:gd name="f172" fmla="*/ f140 1 f86"/>
                <a:gd name="f173" fmla="*/ f141 1 f86"/>
                <a:gd name="f174" fmla="*/ f142 1 f85"/>
                <a:gd name="f175" fmla="*/ f143 1 f86"/>
                <a:gd name="f176" fmla="*/ f144 f76 1"/>
                <a:gd name="f177" fmla="*/ f145 f76 1"/>
                <a:gd name="f178" fmla="*/ f147 f77 1"/>
                <a:gd name="f179" fmla="*/ f146 f77 1"/>
                <a:gd name="f180" fmla="*/ f148 f76 1"/>
                <a:gd name="f181" fmla="*/ f149 f77 1"/>
                <a:gd name="f182" fmla="*/ f150 f76 1"/>
                <a:gd name="f183" fmla="*/ f151 f77 1"/>
                <a:gd name="f184" fmla="*/ f152 f76 1"/>
                <a:gd name="f185" fmla="*/ f153 f77 1"/>
                <a:gd name="f186" fmla="*/ f154 f76 1"/>
                <a:gd name="f187" fmla="*/ f155 f77 1"/>
                <a:gd name="f188" fmla="*/ f156 f76 1"/>
                <a:gd name="f189" fmla="*/ f157 f77 1"/>
                <a:gd name="f190" fmla="*/ f158 f76 1"/>
                <a:gd name="f191" fmla="*/ f159 f77 1"/>
                <a:gd name="f192" fmla="*/ f160 f76 1"/>
                <a:gd name="f193" fmla="*/ f161 f77 1"/>
                <a:gd name="f194" fmla="*/ f162 f77 1"/>
                <a:gd name="f195" fmla="*/ f163 f76 1"/>
                <a:gd name="f196" fmla="*/ f164 f77 1"/>
                <a:gd name="f197" fmla="*/ f165 f76 1"/>
                <a:gd name="f198" fmla="*/ f166 f77 1"/>
                <a:gd name="f199" fmla="*/ f167 f76 1"/>
                <a:gd name="f200" fmla="*/ f168 f77 1"/>
                <a:gd name="f201" fmla="*/ f169 f76 1"/>
                <a:gd name="f202" fmla="*/ f170 f77 1"/>
                <a:gd name="f203" fmla="*/ f171 f77 1"/>
                <a:gd name="f204" fmla="*/ f172 f77 1"/>
                <a:gd name="f205" fmla="*/ f173 f77 1"/>
                <a:gd name="f206" fmla="*/ f174 f76 1"/>
                <a:gd name="f207" fmla="*/ f175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5">
                  <a:pos x="f180" y="f181"/>
                </a:cxn>
                <a:cxn ang="f115">
                  <a:pos x="f182" y="f183"/>
                </a:cxn>
                <a:cxn ang="f115">
                  <a:pos x="f184" y="f185"/>
                </a:cxn>
                <a:cxn ang="f115">
                  <a:pos x="f184" y="f185"/>
                </a:cxn>
                <a:cxn ang="f115">
                  <a:pos x="f184" y="f185"/>
                </a:cxn>
                <a:cxn ang="f115">
                  <a:pos x="f186" y="f187"/>
                </a:cxn>
                <a:cxn ang="f115">
                  <a:pos x="f188" y="f189"/>
                </a:cxn>
                <a:cxn ang="f115">
                  <a:pos x="f190" y="f191"/>
                </a:cxn>
                <a:cxn ang="f115">
                  <a:pos x="f192" y="f193"/>
                </a:cxn>
                <a:cxn ang="f115">
                  <a:pos x="f192" y="f194"/>
                </a:cxn>
                <a:cxn ang="f115">
                  <a:pos x="f195" y="f196"/>
                </a:cxn>
                <a:cxn ang="f115">
                  <a:pos x="f197" y="f198"/>
                </a:cxn>
                <a:cxn ang="f115">
                  <a:pos x="f199" y="f200"/>
                </a:cxn>
                <a:cxn ang="f115">
                  <a:pos x="f201" y="f202"/>
                </a:cxn>
                <a:cxn ang="f115">
                  <a:pos x="f201" y="f203"/>
                </a:cxn>
                <a:cxn ang="f115">
                  <a:pos x="f201" y="f204"/>
                </a:cxn>
                <a:cxn ang="f115">
                  <a:pos x="f201" y="f205"/>
                </a:cxn>
                <a:cxn ang="f115">
                  <a:pos x="f206" y="f207"/>
                </a:cxn>
                <a:cxn ang="f115">
                  <a:pos x="f180" y="f181"/>
                </a:cxn>
              </a:cxnLst>
              <a:rect l="f176" t="f179" r="f177" b="f178"/>
              <a:pathLst>
                <a:path w="516370" h="28055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3"/>
                  </a:cubicBez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5"/>
                  </a:lnTo>
                  <a:lnTo>
                    <a:pt x="f27" y="f28"/>
                  </a:lnTo>
                  <a:lnTo>
                    <a:pt x="f27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4" y="f56"/>
                    <a:pt x="f52" y="f57"/>
                  </a:cubicBezTo>
                  <a:cubicBezTo>
                    <a:pt x="f58" y="f59"/>
                    <a:pt x="f58" y="f60"/>
                    <a:pt x="f52" y="f61"/>
                  </a:cubicBezTo>
                  <a:cubicBezTo>
                    <a:pt x="f58" y="f62"/>
                    <a:pt x="f58" y="f63"/>
                    <a:pt x="f52" y="f64"/>
                  </a:cubicBezTo>
                  <a:cubicBezTo>
                    <a:pt x="f65" y="f66"/>
                    <a:pt x="f67" y="f68"/>
                    <a:pt x="f69" y="f70"/>
                  </a:cubicBez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0" name="Freeform: Shape 1453">
              <a:extLst>
                <a:ext uri="{FF2B5EF4-FFF2-40B4-BE49-F238E27FC236}">
                  <a16:creationId xmlns:a16="http://schemas.microsoft.com/office/drawing/2014/main" id="{AC89FBC6-51D4-282D-F148-4344A0447723}"/>
                </a:ext>
              </a:extLst>
            </p:cNvPr>
            <p:cNvSpPr/>
            <p:nvPr/>
          </p:nvSpPr>
          <p:spPr>
            <a:xfrm>
              <a:off x="11997092" y="6254889"/>
              <a:ext cx="22238" cy="1946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40"/>
                <a:gd name="f7" fmla="val 194672"/>
                <a:gd name="f8" fmla="val 19366"/>
                <a:gd name="f9" fmla="val 193173"/>
                <a:gd name="f10" fmla="val 194173"/>
                <a:gd name="f11" fmla="val 193273"/>
                <a:gd name="f12" fmla="val 724"/>
                <a:gd name="f13" fmla="val 192548"/>
                <a:gd name="f14" fmla="val 1624"/>
                <a:gd name="f15" fmla="val 1662"/>
                <a:gd name="f16" fmla="val 1712"/>
                <a:gd name="f17" fmla="val 1749"/>
                <a:gd name="f18" fmla="val 2687"/>
                <a:gd name="f19" fmla="val 192798"/>
                <a:gd name="f20" fmla="val 3286"/>
                <a:gd name="f21" fmla="val 193710"/>
                <a:gd name="f22" fmla="val 3124"/>
                <a:gd name="f23" fmla="val 193798"/>
                <a:gd name="f24" fmla="val 191049"/>
                <a:gd name="f25" fmla="val 22241"/>
                <a:gd name="f26" fmla="val 500"/>
                <a:gd name="f27" fmla="val 21241"/>
                <a:gd name="f28" fmla="val 20741"/>
                <a:gd name="f29" fmla="val 20254"/>
                <a:gd name="f30" fmla="val 425"/>
                <a:gd name="f31" fmla="val 19791"/>
                <a:gd name="f32" fmla="val 262"/>
                <a:gd name="f33" fmla="+- 0 0 -90"/>
                <a:gd name="f34" fmla="*/ f3 1 22240"/>
                <a:gd name="f35" fmla="*/ f4 1 194672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22240"/>
                <a:gd name="f44" fmla="*/ f40 1 194672"/>
                <a:gd name="f45" fmla="*/ 19366 f41 1"/>
                <a:gd name="f46" fmla="*/ 0 f40 1"/>
                <a:gd name="f47" fmla="*/ 0 f41 1"/>
                <a:gd name="f48" fmla="*/ 193173 f40 1"/>
                <a:gd name="f49" fmla="*/ 194173 f40 1"/>
                <a:gd name="f50" fmla="*/ 1624 f41 1"/>
                <a:gd name="f51" fmla="*/ 192548 f40 1"/>
                <a:gd name="f52" fmla="*/ 1749 f41 1"/>
                <a:gd name="f53" fmla="*/ 3124 f41 1"/>
                <a:gd name="f54" fmla="*/ 194672 f40 1"/>
                <a:gd name="f55" fmla="*/ 193798 f40 1"/>
                <a:gd name="f56" fmla="*/ 191049 f40 1"/>
                <a:gd name="f57" fmla="*/ 22241 f41 1"/>
                <a:gd name="f58" fmla="*/ 500 f40 1"/>
                <a:gd name="f59" fmla="*/ 20741 f41 1"/>
                <a:gd name="f60" fmla="+- f42 0 f1"/>
                <a:gd name="f61" fmla="*/ f45 1 22240"/>
                <a:gd name="f62" fmla="*/ f46 1 194672"/>
                <a:gd name="f63" fmla="*/ f47 1 22240"/>
                <a:gd name="f64" fmla="*/ f48 1 194672"/>
                <a:gd name="f65" fmla="*/ f49 1 194672"/>
                <a:gd name="f66" fmla="*/ f50 1 22240"/>
                <a:gd name="f67" fmla="*/ f51 1 194672"/>
                <a:gd name="f68" fmla="*/ f52 1 22240"/>
                <a:gd name="f69" fmla="*/ f53 1 22240"/>
                <a:gd name="f70" fmla="*/ f54 1 194672"/>
                <a:gd name="f71" fmla="*/ f55 1 194672"/>
                <a:gd name="f72" fmla="*/ f56 1 194672"/>
                <a:gd name="f73" fmla="*/ f57 1 22240"/>
                <a:gd name="f74" fmla="*/ f58 1 194672"/>
                <a:gd name="f75" fmla="*/ f59 1 22240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3"/>
                <a:gd name="f83" fmla="*/ f64 1 f44"/>
                <a:gd name="f84" fmla="*/ f65 1 f44"/>
                <a:gd name="f85" fmla="*/ f66 1 f43"/>
                <a:gd name="f86" fmla="*/ f67 1 f44"/>
                <a:gd name="f87" fmla="*/ f68 1 f43"/>
                <a:gd name="f88" fmla="*/ f69 1 f43"/>
                <a:gd name="f89" fmla="*/ f70 1 f44"/>
                <a:gd name="f90" fmla="*/ f71 1 f44"/>
                <a:gd name="f91" fmla="*/ f72 1 f44"/>
                <a:gd name="f92" fmla="*/ f73 1 f43"/>
                <a:gd name="f93" fmla="*/ f74 1 f44"/>
                <a:gd name="f94" fmla="*/ f75 1 f43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4 1"/>
                <a:gd name="f102" fmla="*/ f83 f35 1"/>
                <a:gd name="f103" fmla="*/ f84 f35 1"/>
                <a:gd name="f104" fmla="*/ f85 f34 1"/>
                <a:gd name="f105" fmla="*/ f86 f35 1"/>
                <a:gd name="f106" fmla="*/ f87 f34 1"/>
                <a:gd name="f107" fmla="*/ f88 f34 1"/>
                <a:gd name="f108" fmla="*/ f89 f35 1"/>
                <a:gd name="f109" fmla="*/ f90 f35 1"/>
                <a:gd name="f110" fmla="*/ f91 f35 1"/>
                <a:gd name="f111" fmla="*/ f92 f34 1"/>
                <a:gd name="f112" fmla="*/ f93 f35 1"/>
                <a:gd name="f113" fmla="*/ f9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101" y="f102"/>
                </a:cxn>
                <a:cxn ang="f60">
                  <a:pos x="f101" y="f103"/>
                </a:cxn>
                <a:cxn ang="f60">
                  <a:pos x="f104" y="f105"/>
                </a:cxn>
                <a:cxn ang="f60">
                  <a:pos x="f106" y="f105"/>
                </a:cxn>
                <a:cxn ang="f60">
                  <a:pos x="f107" y="f108"/>
                </a:cxn>
                <a:cxn ang="f60">
                  <a:pos x="f107" y="f109"/>
                </a:cxn>
                <a:cxn ang="f60">
                  <a:pos x="f107" y="f110"/>
                </a:cxn>
                <a:cxn ang="f60">
                  <a:pos x="f111" y="f112"/>
                </a:cxn>
                <a:cxn ang="f60">
                  <a:pos x="f113" y="f112"/>
                </a:cxn>
                <a:cxn ang="f60">
                  <a:pos x="f99" y="f100"/>
                </a:cxn>
              </a:cxnLst>
              <a:rect l="f95" t="f98" r="f96" b="f97"/>
              <a:pathLst>
                <a:path w="22240" h="194672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cubicBezTo>
                    <a:pt x="f5" y="f11"/>
                    <a:pt x="f12" y="f13"/>
                    <a:pt x="f14" y="f13"/>
                  </a:cubicBezTo>
                  <a:cubicBezTo>
                    <a:pt x="f15" y="f13"/>
                    <a:pt x="f16" y="f13"/>
                    <a:pt x="f17" y="f13"/>
                  </a:cubicBezTo>
                  <a:cubicBezTo>
                    <a:pt x="f18" y="f19"/>
                    <a:pt x="f20" y="f21"/>
                    <a:pt x="f22" y="f7"/>
                  </a:cubicBezTo>
                  <a:lnTo>
                    <a:pt x="f22" y="f23"/>
                  </a:lnTo>
                  <a:lnTo>
                    <a:pt x="f22" y="f24"/>
                  </a:lnTo>
                  <a:lnTo>
                    <a:pt x="f25" y="f26"/>
                  </a:lnTo>
                  <a:cubicBezTo>
                    <a:pt x="f25" y="f26"/>
                    <a:pt x="f27" y="f26"/>
                    <a:pt x="f28" y="f26"/>
                  </a:cubicBezTo>
                  <a:cubicBezTo>
                    <a:pt x="f29" y="f30"/>
                    <a:pt x="f31" y="f3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1" name="Freeform: Shape 1454">
              <a:extLst>
                <a:ext uri="{FF2B5EF4-FFF2-40B4-BE49-F238E27FC236}">
                  <a16:creationId xmlns:a16="http://schemas.microsoft.com/office/drawing/2014/main" id="{AD0A8A07-D847-15B7-B8BF-B244C0CEFE5A}"/>
                </a:ext>
              </a:extLst>
            </p:cNvPr>
            <p:cNvSpPr/>
            <p:nvPr/>
          </p:nvSpPr>
          <p:spPr>
            <a:xfrm>
              <a:off x="9870262" y="5727600"/>
              <a:ext cx="68845" cy="930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845"/>
                <a:gd name="f7" fmla="val 93088"/>
                <a:gd name="f8" fmla="val 2499"/>
                <a:gd name="f9" fmla="val 65971"/>
                <a:gd name="f10" fmla="val 91339"/>
                <a:gd name="f11" fmla="val 2374"/>
                <a:gd name="f12" fmla="val 1749"/>
                <a:gd name="f13" fmla="val 975"/>
                <a:gd name="f14" fmla="val 937"/>
                <a:gd name="f15" fmla="val 1825"/>
                <a:gd name="f16" fmla="+- 0 0 -90"/>
                <a:gd name="f17" fmla="*/ f3 1 68845"/>
                <a:gd name="f18" fmla="*/ f4 1 9308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8845"/>
                <a:gd name="f27" fmla="*/ f23 1 93088"/>
                <a:gd name="f28" fmla="*/ 0 f24 1"/>
                <a:gd name="f29" fmla="*/ 2499 f23 1"/>
                <a:gd name="f30" fmla="*/ 65971 f24 1"/>
                <a:gd name="f31" fmla="*/ 93088 f23 1"/>
                <a:gd name="f32" fmla="*/ 68845 f24 1"/>
                <a:gd name="f33" fmla="*/ 91339 f23 1"/>
                <a:gd name="f34" fmla="*/ 2374 f24 1"/>
                <a:gd name="f35" fmla="*/ 0 f23 1"/>
                <a:gd name="f36" fmla="+- f25 0 f1"/>
                <a:gd name="f37" fmla="*/ f28 1 68845"/>
                <a:gd name="f38" fmla="*/ f29 1 93088"/>
                <a:gd name="f39" fmla="*/ f30 1 68845"/>
                <a:gd name="f40" fmla="*/ f31 1 93088"/>
                <a:gd name="f41" fmla="*/ f32 1 68845"/>
                <a:gd name="f42" fmla="*/ f33 1 93088"/>
                <a:gd name="f43" fmla="*/ f34 1 68845"/>
                <a:gd name="f44" fmla="*/ f35 1 93088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6"/>
                <a:gd name="f52" fmla="*/ f40 1 f27"/>
                <a:gd name="f53" fmla="*/ f41 1 f26"/>
                <a:gd name="f54" fmla="*/ f42 1 f27"/>
                <a:gd name="f55" fmla="*/ f43 1 f26"/>
                <a:gd name="f56" fmla="*/ f44 1 f27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7 1"/>
                <a:gd name="f64" fmla="*/ f52 f18 1"/>
                <a:gd name="f65" fmla="*/ f53 f17 1"/>
                <a:gd name="f66" fmla="*/ f54 f18 1"/>
                <a:gd name="f67" fmla="*/ f55 f17 1"/>
                <a:gd name="f68" fmla="*/ f56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1" y="f62"/>
                </a:cxn>
              </a:cxnLst>
              <a:rect l="f57" t="f60" r="f58" b="f59"/>
              <a:pathLst>
                <a:path w="68845" h="93088">
                  <a:moveTo>
                    <a:pt x="f5" y="f8"/>
                  </a:moveTo>
                  <a:lnTo>
                    <a:pt x="f9" y="f7"/>
                  </a:lnTo>
                  <a:lnTo>
                    <a:pt x="f6" y="f10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2" name="Freeform: Shape 1455">
              <a:extLst>
                <a:ext uri="{FF2B5EF4-FFF2-40B4-BE49-F238E27FC236}">
                  <a16:creationId xmlns:a16="http://schemas.microsoft.com/office/drawing/2014/main" id="{84D0E91A-7F7F-5802-A950-199547C0C8F6}"/>
                </a:ext>
              </a:extLst>
            </p:cNvPr>
            <p:cNvSpPr/>
            <p:nvPr/>
          </p:nvSpPr>
          <p:spPr>
            <a:xfrm>
              <a:off x="9222172" y="5413595"/>
              <a:ext cx="411068" cy="236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1072"/>
                <a:gd name="f7" fmla="val 236280"/>
                <a:gd name="f8" fmla="val 409698"/>
                <a:gd name="f9" fmla="val 2124"/>
                <a:gd name="f10" fmla="val 233157"/>
                <a:gd name="f11" fmla="val 234406"/>
                <a:gd name="f12" fmla="val 525"/>
                <a:gd name="f13" fmla="val 233856"/>
                <a:gd name="f14" fmla="val 1387"/>
                <a:gd name="f15" fmla="val 233832"/>
                <a:gd name="f16" fmla="val 1937"/>
                <a:gd name="f17" fmla="val 234344"/>
                <a:gd name="f18" fmla="val 1962"/>
                <a:gd name="f19" fmla="val 234369"/>
                <a:gd name="f20" fmla="val 1987"/>
                <a:gd name="f21" fmla="val 234381"/>
                <a:gd name="f22" fmla="val 1999"/>
                <a:gd name="f23" fmla="val 3374"/>
                <a:gd name="f24" fmla="val 4123"/>
                <a:gd name="f25" fmla="val 410235"/>
                <a:gd name="f26" fmla="val 2899"/>
                <a:gd name="f27" fmla="val 409761"/>
                <a:gd name="f28" fmla="val 1474"/>
                <a:gd name="f29" fmla="+- 0 0 -90"/>
                <a:gd name="f30" fmla="*/ f3 1 411072"/>
                <a:gd name="f31" fmla="*/ f4 1 23628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11072"/>
                <a:gd name="f40" fmla="*/ f36 1 236280"/>
                <a:gd name="f41" fmla="*/ 409698 f37 1"/>
                <a:gd name="f42" fmla="*/ 0 f36 1"/>
                <a:gd name="f43" fmla="*/ 2124 f37 1"/>
                <a:gd name="f44" fmla="*/ 233157 f36 1"/>
                <a:gd name="f45" fmla="*/ 0 f37 1"/>
                <a:gd name="f46" fmla="*/ 234406 f36 1"/>
                <a:gd name="f47" fmla="*/ 1937 f37 1"/>
                <a:gd name="f48" fmla="*/ 234344 f36 1"/>
                <a:gd name="f49" fmla="*/ 1999 f37 1"/>
                <a:gd name="f50" fmla="*/ 3374 f37 1"/>
                <a:gd name="f51" fmla="*/ 236280 f36 1"/>
                <a:gd name="f52" fmla="*/ 411072 f37 1"/>
                <a:gd name="f53" fmla="*/ 4123 f36 1"/>
                <a:gd name="f54" fmla="+- f38 0 f1"/>
                <a:gd name="f55" fmla="*/ f41 1 411072"/>
                <a:gd name="f56" fmla="*/ f42 1 236280"/>
                <a:gd name="f57" fmla="*/ f43 1 411072"/>
                <a:gd name="f58" fmla="*/ f44 1 236280"/>
                <a:gd name="f59" fmla="*/ f45 1 411072"/>
                <a:gd name="f60" fmla="*/ f46 1 236280"/>
                <a:gd name="f61" fmla="*/ f47 1 411072"/>
                <a:gd name="f62" fmla="*/ f48 1 236280"/>
                <a:gd name="f63" fmla="*/ f49 1 411072"/>
                <a:gd name="f64" fmla="*/ f50 1 411072"/>
                <a:gd name="f65" fmla="*/ f51 1 236280"/>
                <a:gd name="f66" fmla="*/ f52 1 411072"/>
                <a:gd name="f67" fmla="*/ f53 1 236280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39"/>
                <a:gd name="f75" fmla="*/ f58 1 f40"/>
                <a:gd name="f76" fmla="*/ f59 1 f39"/>
                <a:gd name="f77" fmla="*/ f60 1 f40"/>
                <a:gd name="f78" fmla="*/ f61 1 f39"/>
                <a:gd name="f79" fmla="*/ f62 1 f40"/>
                <a:gd name="f80" fmla="*/ f63 1 f39"/>
                <a:gd name="f81" fmla="*/ f64 1 f39"/>
                <a:gd name="f82" fmla="*/ f65 1 f40"/>
                <a:gd name="f83" fmla="*/ f66 1 f39"/>
                <a:gd name="f84" fmla="*/ f67 1 f40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0 1"/>
                <a:gd name="f92" fmla="*/ f75 f31 1"/>
                <a:gd name="f93" fmla="*/ f76 f30 1"/>
                <a:gd name="f94" fmla="*/ f77 f31 1"/>
                <a:gd name="f95" fmla="*/ f78 f30 1"/>
                <a:gd name="f96" fmla="*/ f79 f31 1"/>
                <a:gd name="f97" fmla="*/ f80 f30 1"/>
                <a:gd name="f98" fmla="*/ f81 f30 1"/>
                <a:gd name="f99" fmla="*/ f82 f31 1"/>
                <a:gd name="f100" fmla="*/ f83 f30 1"/>
                <a:gd name="f101" fmla="*/ f8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4"/>
                </a:cxn>
                <a:cxn ang="f54">
                  <a:pos x="f98" y="f99"/>
                </a:cxn>
                <a:cxn ang="f54">
                  <a:pos x="f100" y="f101"/>
                </a:cxn>
                <a:cxn ang="f54">
                  <a:pos x="f89" y="f90"/>
                </a:cxn>
              </a:cxnLst>
              <a:rect l="f85" t="f88" r="f86" b="f87"/>
              <a:pathLst>
                <a:path w="411072" h="236280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lnTo>
                    <a:pt x="f23" y="f7"/>
                  </a:lnTo>
                  <a:lnTo>
                    <a:pt x="f6" y="f24"/>
                  </a:lnTo>
                  <a:cubicBezTo>
                    <a:pt x="f25" y="f26"/>
                    <a:pt x="f27" y="f28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3" name="Freeform: Shape 1456">
              <a:extLst>
                <a:ext uri="{FF2B5EF4-FFF2-40B4-BE49-F238E27FC236}">
                  <a16:creationId xmlns:a16="http://schemas.microsoft.com/office/drawing/2014/main" id="{2D037222-FC44-07D6-7F2B-952891780757}"/>
                </a:ext>
              </a:extLst>
            </p:cNvPr>
            <p:cNvSpPr/>
            <p:nvPr/>
          </p:nvSpPr>
          <p:spPr>
            <a:xfrm>
              <a:off x="9221294" y="5649382"/>
              <a:ext cx="12490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749"/>
                <a:gd name="f8" fmla="val 750"/>
                <a:gd name="f9" fmla="+- 0 0 -90"/>
                <a:gd name="f10" fmla="*/ f3 1 12494"/>
                <a:gd name="f11" fmla="*/ f4 1 74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494"/>
                <a:gd name="f20" fmla="*/ f16 1 749"/>
                <a:gd name="f21" fmla="*/ 0 f17 1"/>
                <a:gd name="f22" fmla="*/ 750 f16 1"/>
                <a:gd name="f23" fmla="*/ 0 f16 1"/>
                <a:gd name="f24" fmla="+- f18 0 f1"/>
                <a:gd name="f25" fmla="*/ f21 1 12494"/>
                <a:gd name="f26" fmla="*/ f22 1 749"/>
                <a:gd name="f27" fmla="*/ f23 1 749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494" h="749">
                  <a:moveTo>
                    <a:pt x="f5" y="f8"/>
                  </a:moveTo>
                  <a:cubicBezTo>
                    <a:pt x="f5" y="f8"/>
                    <a:pt x="f5" y="f8"/>
                    <a:pt x="f5" y="f8"/>
                  </a:cubicBezTo>
                  <a:lnTo>
                    <a:pt x="f5" y="f8"/>
                  </a:ln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4" name="Freeform: Shape 1457">
              <a:extLst>
                <a:ext uri="{FF2B5EF4-FFF2-40B4-BE49-F238E27FC236}">
                  <a16:creationId xmlns:a16="http://schemas.microsoft.com/office/drawing/2014/main" id="{6369FED8-C00A-A614-A7EB-CBF2544A5EA2}"/>
                </a:ext>
              </a:extLst>
            </p:cNvPr>
            <p:cNvSpPr/>
            <p:nvPr/>
          </p:nvSpPr>
          <p:spPr>
            <a:xfrm>
              <a:off x="9652433" y="6548338"/>
              <a:ext cx="13414" cy="3235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16"/>
                <a:gd name="f7" fmla="val 323552"/>
                <a:gd name="f8" fmla="val 2546"/>
                <a:gd name="f9" fmla="val 1806"/>
                <a:gd name="f10" fmla="val 2621"/>
                <a:gd name="f11" fmla="val 906"/>
                <a:gd name="f12" fmla="val 1946"/>
                <a:gd name="f13" fmla="val 131"/>
                <a:gd name="f14" fmla="val 1047"/>
                <a:gd name="f15" fmla="val 56"/>
                <a:gd name="f16" fmla="val 1009"/>
                <a:gd name="f17" fmla="val 959"/>
                <a:gd name="f18" fmla="val 922"/>
                <a:gd name="f19" fmla="val 634"/>
                <a:gd name="f20" fmla="val -19"/>
                <a:gd name="f21" fmla="val 334"/>
                <a:gd name="f22" fmla="val 47"/>
                <a:gd name="f23" fmla="val 681"/>
                <a:gd name="f24" fmla="val -16"/>
                <a:gd name="f25" fmla="val 881"/>
                <a:gd name="f26" fmla="val 1106"/>
                <a:gd name="f27" fmla="val 1306"/>
                <a:gd name="f28" fmla="val 4554"/>
                <a:gd name="f29" fmla="val 10293"/>
                <a:gd name="f30" fmla="val 3171"/>
                <a:gd name="f31" fmla="val 2680"/>
                <a:gd name="f32" fmla="+- 0 0 -90"/>
                <a:gd name="f33" fmla="*/ f3 1 13416"/>
                <a:gd name="f34" fmla="*/ f4 1 32355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416"/>
                <a:gd name="f43" fmla="*/ f39 1 323552"/>
                <a:gd name="f44" fmla="*/ 2546 f40 1"/>
                <a:gd name="f45" fmla="*/ 1806 f39 1"/>
                <a:gd name="f46" fmla="*/ 1047 f40 1"/>
                <a:gd name="f47" fmla="*/ 56 f39 1"/>
                <a:gd name="f48" fmla="*/ 922 f40 1"/>
                <a:gd name="f49" fmla="*/ 47 f40 1"/>
                <a:gd name="f50" fmla="*/ 681 f39 1"/>
                <a:gd name="f51" fmla="*/ 1306 f39 1"/>
                <a:gd name="f52" fmla="*/ 4554 f39 1"/>
                <a:gd name="f53" fmla="*/ 10293 f40 1"/>
                <a:gd name="f54" fmla="*/ 323552 f39 1"/>
                <a:gd name="f55" fmla="*/ 13416 f40 1"/>
                <a:gd name="f56" fmla="*/ 3171 f40 1"/>
                <a:gd name="f57" fmla="*/ 2680 f39 1"/>
                <a:gd name="f58" fmla="+- f41 0 f1"/>
                <a:gd name="f59" fmla="*/ f44 1 13416"/>
                <a:gd name="f60" fmla="*/ f45 1 323552"/>
                <a:gd name="f61" fmla="*/ f46 1 13416"/>
                <a:gd name="f62" fmla="*/ f47 1 323552"/>
                <a:gd name="f63" fmla="*/ f48 1 13416"/>
                <a:gd name="f64" fmla="*/ f49 1 13416"/>
                <a:gd name="f65" fmla="*/ f50 1 323552"/>
                <a:gd name="f66" fmla="*/ f51 1 323552"/>
                <a:gd name="f67" fmla="*/ f52 1 323552"/>
                <a:gd name="f68" fmla="*/ f53 1 13416"/>
                <a:gd name="f69" fmla="*/ f54 1 323552"/>
                <a:gd name="f70" fmla="*/ f55 1 13416"/>
                <a:gd name="f71" fmla="*/ f56 1 13416"/>
                <a:gd name="f72" fmla="*/ f57 1 323552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2"/>
                <a:gd name="f80" fmla="*/ f62 1 f43"/>
                <a:gd name="f81" fmla="*/ f63 1 f42"/>
                <a:gd name="f82" fmla="*/ f64 1 f42"/>
                <a:gd name="f83" fmla="*/ f65 1 f43"/>
                <a:gd name="f84" fmla="*/ f66 1 f43"/>
                <a:gd name="f85" fmla="*/ f67 1 f43"/>
                <a:gd name="f86" fmla="*/ f68 1 f42"/>
                <a:gd name="f87" fmla="*/ f69 1 f43"/>
                <a:gd name="f88" fmla="*/ f70 1 f42"/>
                <a:gd name="f89" fmla="*/ f71 1 f42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3 1"/>
                <a:gd name="f98" fmla="*/ f80 f34 1"/>
                <a:gd name="f99" fmla="*/ f81 f33 1"/>
                <a:gd name="f100" fmla="*/ f82 f33 1"/>
                <a:gd name="f101" fmla="*/ f83 f34 1"/>
                <a:gd name="f102" fmla="*/ f84 f34 1"/>
                <a:gd name="f103" fmla="*/ f85 f34 1"/>
                <a:gd name="f104" fmla="*/ f86 f33 1"/>
                <a:gd name="f105" fmla="*/ f87 f34 1"/>
                <a:gd name="f106" fmla="*/ f88 f33 1"/>
                <a:gd name="f107" fmla="*/ f89 f33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9" y="f98"/>
                </a:cxn>
                <a:cxn ang="f58">
                  <a:pos x="f100" y="f98"/>
                </a:cxn>
                <a:cxn ang="f58">
                  <a:pos x="f100" y="f101"/>
                </a:cxn>
                <a:cxn ang="f58">
                  <a:pos x="f100" y="f102"/>
                </a:cxn>
                <a:cxn ang="f58">
                  <a:pos x="f100" y="f103"/>
                </a:cxn>
                <a:cxn ang="f58">
                  <a:pos x="f104" y="f105"/>
                </a:cxn>
                <a:cxn ang="f58">
                  <a:pos x="f106" y="f105"/>
                </a:cxn>
                <a:cxn ang="f58">
                  <a:pos x="f107" y="f108"/>
                </a:cxn>
              </a:cxnLst>
              <a:rect l="f91" t="f94" r="f92" b="f93"/>
              <a:pathLst>
                <a:path w="13416" h="32355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cubicBezTo>
                    <a:pt x="f19" y="f20"/>
                    <a:pt x="f21" y="f20"/>
                    <a:pt x="f22" y="f15"/>
                  </a:cubicBezTo>
                  <a:lnTo>
                    <a:pt x="f22" y="f23"/>
                  </a:lnTo>
                  <a:cubicBezTo>
                    <a:pt x="f24" y="f25"/>
                    <a:pt x="f24" y="f26"/>
                    <a:pt x="f22" y="f27"/>
                  </a:cubicBezTo>
                  <a:lnTo>
                    <a:pt x="f22" y="f28"/>
                  </a:lnTo>
                  <a:lnTo>
                    <a:pt x="f29" y="f7"/>
                  </a:lnTo>
                  <a:lnTo>
                    <a:pt x="f6" y="f7"/>
                  </a:lnTo>
                  <a:lnTo>
                    <a:pt x="f30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5" name="Freeform: Shape 1458">
              <a:extLst>
                <a:ext uri="{FF2B5EF4-FFF2-40B4-BE49-F238E27FC236}">
                  <a16:creationId xmlns:a16="http://schemas.microsoft.com/office/drawing/2014/main" id="{7BA9164A-C34D-8699-61ED-E86ABBADA657}"/>
                </a:ext>
              </a:extLst>
            </p:cNvPr>
            <p:cNvSpPr/>
            <p:nvPr/>
          </p:nvSpPr>
          <p:spPr>
            <a:xfrm>
              <a:off x="9222044" y="5648075"/>
              <a:ext cx="113696" cy="1601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700"/>
                <a:gd name="f7" fmla="val 160116"/>
                <a:gd name="f8" fmla="val 3373"/>
                <a:gd name="f9" fmla="val 2304"/>
                <a:gd name="f10" fmla="val 1999"/>
                <a:gd name="f11" fmla="val 430"/>
                <a:gd name="f12" fmla="val 1474"/>
                <a:gd name="f13" fmla="val -120"/>
                <a:gd name="f14" fmla="val 612"/>
                <a:gd name="f15" fmla="val -144"/>
                <a:gd name="f16" fmla="val 62"/>
                <a:gd name="f17" fmla="val 368"/>
                <a:gd name="f18" fmla="val 37"/>
                <a:gd name="f19" fmla="val 393"/>
                <a:gd name="f20" fmla="val 12"/>
                <a:gd name="f21" fmla="val 405"/>
                <a:gd name="f22" fmla="val 1055"/>
                <a:gd name="f23" fmla="val 1804"/>
                <a:gd name="f24" fmla="val 110702"/>
                <a:gd name="f25" fmla="val 113701"/>
                <a:gd name="f26" fmla="val 158367"/>
                <a:gd name="f27" fmla="+- 0 0 -90"/>
                <a:gd name="f28" fmla="*/ f3 1 113700"/>
                <a:gd name="f29" fmla="*/ f4 1 160116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13700"/>
                <a:gd name="f38" fmla="*/ f34 1 160116"/>
                <a:gd name="f39" fmla="*/ 3373 f35 1"/>
                <a:gd name="f40" fmla="*/ 2304 f34 1"/>
                <a:gd name="f41" fmla="*/ 1999 f35 1"/>
                <a:gd name="f42" fmla="*/ 430 f34 1"/>
                <a:gd name="f43" fmla="*/ 62 f35 1"/>
                <a:gd name="f44" fmla="*/ 368 f34 1"/>
                <a:gd name="f45" fmla="*/ 0 f35 1"/>
                <a:gd name="f46" fmla="*/ 1055 f34 1"/>
                <a:gd name="f47" fmla="*/ 1804 f34 1"/>
                <a:gd name="f48" fmla="*/ 110702 f35 1"/>
                <a:gd name="f49" fmla="*/ 160116 f34 1"/>
                <a:gd name="f50" fmla="*/ 113701 f35 1"/>
                <a:gd name="f51" fmla="*/ 158367 f34 1"/>
                <a:gd name="f52" fmla="+- f36 0 f1"/>
                <a:gd name="f53" fmla="*/ f39 1 113700"/>
                <a:gd name="f54" fmla="*/ f40 1 160116"/>
                <a:gd name="f55" fmla="*/ f41 1 113700"/>
                <a:gd name="f56" fmla="*/ f42 1 160116"/>
                <a:gd name="f57" fmla="*/ f43 1 113700"/>
                <a:gd name="f58" fmla="*/ f44 1 160116"/>
                <a:gd name="f59" fmla="*/ f45 1 113700"/>
                <a:gd name="f60" fmla="*/ f46 1 160116"/>
                <a:gd name="f61" fmla="*/ f47 1 160116"/>
                <a:gd name="f62" fmla="*/ f48 1 113700"/>
                <a:gd name="f63" fmla="*/ f49 1 160116"/>
                <a:gd name="f64" fmla="*/ f50 1 113700"/>
                <a:gd name="f65" fmla="*/ f51 1 160116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8"/>
                <a:gd name="f74" fmla="*/ f57 1 f37"/>
                <a:gd name="f75" fmla="*/ f58 1 f38"/>
                <a:gd name="f76" fmla="*/ f59 1 f37"/>
                <a:gd name="f77" fmla="*/ f60 1 f38"/>
                <a:gd name="f78" fmla="*/ f61 1 f38"/>
                <a:gd name="f79" fmla="*/ f62 1 f37"/>
                <a:gd name="f80" fmla="*/ f63 1 f38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9 1"/>
                <a:gd name="f91" fmla="*/ f74 f28 1"/>
                <a:gd name="f92" fmla="*/ f75 f29 1"/>
                <a:gd name="f93" fmla="*/ f76 f28 1"/>
                <a:gd name="f94" fmla="*/ f77 f29 1"/>
                <a:gd name="f95" fmla="*/ f78 f29 1"/>
                <a:gd name="f96" fmla="*/ f79 f28 1"/>
                <a:gd name="f97" fmla="*/ f80 f29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0"/>
                </a:cxn>
                <a:cxn ang="f52">
                  <a:pos x="f93" y="f90"/>
                </a:cxn>
                <a:cxn ang="f52">
                  <a:pos x="f93" y="f90"/>
                </a:cxn>
                <a:cxn ang="f52">
                  <a:pos x="f93" y="f94"/>
                </a:cxn>
                <a:cxn ang="f52">
                  <a:pos x="f93" y="f94"/>
                </a:cxn>
                <a:cxn ang="f52">
                  <a:pos x="f93" y="f95"/>
                </a:cxn>
                <a:cxn ang="f52">
                  <a:pos x="f93" y="f95"/>
                </a:cxn>
                <a:cxn ang="f52">
                  <a:pos x="f96" y="f97"/>
                </a:cxn>
                <a:cxn ang="f52">
                  <a:pos x="f98" y="f99"/>
                </a:cxn>
              </a:cxnLst>
              <a:rect l="f83" t="f86" r="f84" b="f85"/>
              <a:pathLst>
                <a:path w="113700" h="160116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5" y="f11"/>
                  </a:cubicBezTo>
                  <a:lnTo>
                    <a:pt x="f5" y="f11"/>
                  </a:lnTo>
                  <a:cubicBezTo>
                    <a:pt x="f5" y="f11"/>
                    <a:pt x="f5" y="f11"/>
                    <a:pt x="f5" y="f11"/>
                  </a:cubicBezTo>
                  <a:lnTo>
                    <a:pt x="f5" y="f22"/>
                  </a:lnTo>
                  <a:lnTo>
                    <a:pt x="f5" y="f22"/>
                  </a:lnTo>
                  <a:cubicBezTo>
                    <a:pt x="f5" y="f22"/>
                    <a:pt x="f5" y="f22"/>
                    <a:pt x="f5" y="f23"/>
                  </a:cubicBezTo>
                  <a:lnTo>
                    <a:pt x="f5" y="f23"/>
                  </a:lnTo>
                  <a:lnTo>
                    <a:pt x="f24" y="f7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6" name="Freeform: Shape 1459">
              <a:extLst>
                <a:ext uri="{FF2B5EF4-FFF2-40B4-BE49-F238E27FC236}">
                  <a16:creationId xmlns:a16="http://schemas.microsoft.com/office/drawing/2014/main" id="{3DCE98BF-922C-E769-2600-2F40104C8F8A}"/>
                </a:ext>
              </a:extLst>
            </p:cNvPr>
            <p:cNvSpPr/>
            <p:nvPr/>
          </p:nvSpPr>
          <p:spPr>
            <a:xfrm>
              <a:off x="11736461" y="6602745"/>
              <a:ext cx="25274" cy="2707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76"/>
                <a:gd name="f7" fmla="val 270767"/>
                <a:gd name="f8" fmla="val 25239"/>
                <a:gd name="f9" fmla="val 750"/>
                <a:gd name="f10" fmla="val 25289"/>
                <a:gd name="f11" fmla="val 500"/>
                <a:gd name="f12" fmla="val 250"/>
                <a:gd name="f13" fmla="val 24614"/>
                <a:gd name="f14" fmla="val 23890"/>
                <a:gd name="f15" fmla="val 212"/>
                <a:gd name="f16" fmla="val 23390"/>
                <a:gd name="f17" fmla="val 875"/>
                <a:gd name="f18" fmla="val 23365"/>
                <a:gd name="f19" fmla="val 1624"/>
                <a:gd name="f20" fmla="val 5248"/>
                <a:gd name="f21" fmla="val 1499"/>
                <a:gd name="f22" fmla="val 25114"/>
                <a:gd name="f23" fmla="val 1999"/>
                <a:gd name="f24" fmla="+- 0 0 -90"/>
                <a:gd name="f25" fmla="*/ f3 1 25276"/>
                <a:gd name="f26" fmla="*/ f4 1 27076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5276"/>
                <a:gd name="f35" fmla="*/ f31 1 270767"/>
                <a:gd name="f36" fmla="*/ 25239 f32 1"/>
                <a:gd name="f37" fmla="*/ 750 f31 1"/>
                <a:gd name="f38" fmla="*/ 0 f31 1"/>
                <a:gd name="f39" fmla="*/ 24614 f32 1"/>
                <a:gd name="f40" fmla="*/ 23365 f32 1"/>
                <a:gd name="f41" fmla="*/ 1624 f31 1"/>
                <a:gd name="f42" fmla="*/ 5248 f31 1"/>
                <a:gd name="f43" fmla="*/ 0 f32 1"/>
                <a:gd name="f44" fmla="*/ 270767 f31 1"/>
                <a:gd name="f45" fmla="*/ 1499 f32 1"/>
                <a:gd name="f46" fmla="*/ 25114 f32 1"/>
                <a:gd name="f47" fmla="*/ 1999 f31 1"/>
                <a:gd name="f48" fmla="+- f33 0 f1"/>
                <a:gd name="f49" fmla="*/ f36 1 25276"/>
                <a:gd name="f50" fmla="*/ f37 1 270767"/>
                <a:gd name="f51" fmla="*/ f38 1 270767"/>
                <a:gd name="f52" fmla="*/ f39 1 25276"/>
                <a:gd name="f53" fmla="*/ f40 1 25276"/>
                <a:gd name="f54" fmla="*/ f41 1 270767"/>
                <a:gd name="f55" fmla="*/ f42 1 270767"/>
                <a:gd name="f56" fmla="*/ f43 1 25276"/>
                <a:gd name="f57" fmla="*/ f44 1 270767"/>
                <a:gd name="f58" fmla="*/ f45 1 25276"/>
                <a:gd name="f59" fmla="*/ f46 1 25276"/>
                <a:gd name="f60" fmla="*/ f47 1 270767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5"/>
                <a:gd name="f68" fmla="*/ f52 1 f34"/>
                <a:gd name="f69" fmla="*/ f53 1 f34"/>
                <a:gd name="f70" fmla="*/ f54 1 f35"/>
                <a:gd name="f71" fmla="*/ f55 1 f35"/>
                <a:gd name="f72" fmla="*/ f56 1 f34"/>
                <a:gd name="f73" fmla="*/ f57 1 f35"/>
                <a:gd name="f74" fmla="*/ f58 1 f34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6 1"/>
                <a:gd name="f84" fmla="*/ f68 f25 1"/>
                <a:gd name="f85" fmla="*/ f69 f25 1"/>
                <a:gd name="f86" fmla="*/ f70 f26 1"/>
                <a:gd name="f87" fmla="*/ f71 f26 1"/>
                <a:gd name="f88" fmla="*/ f72 f25 1"/>
                <a:gd name="f89" fmla="*/ f73 f26 1"/>
                <a:gd name="f90" fmla="*/ f74 f25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1" y="f82"/>
                </a:cxn>
                <a:cxn ang="f48">
                  <a:pos x="f81" y="f83"/>
                </a:cxn>
                <a:cxn ang="f48">
                  <a:pos x="f81" y="f83"/>
                </a:cxn>
                <a:cxn ang="f48">
                  <a:pos x="f81" y="f83"/>
                </a:cxn>
                <a:cxn ang="f48">
                  <a:pos x="f84" y="f83"/>
                </a:cxn>
                <a:cxn ang="f48">
                  <a:pos x="f85" y="f86"/>
                </a:cxn>
                <a:cxn ang="f48">
                  <a:pos x="f85" y="f87"/>
                </a:cxn>
                <a:cxn ang="f48">
                  <a:pos x="f88" y="f89"/>
                </a:cxn>
                <a:cxn ang="f48">
                  <a:pos x="f90" y="f89"/>
                </a:cxn>
                <a:cxn ang="f48">
                  <a:pos x="f91" y="f92"/>
                </a:cxn>
              </a:cxnLst>
              <a:rect l="f77" t="f80" r="f78" b="f79"/>
              <a:pathLst>
                <a:path w="25276" h="270767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0" y="f12"/>
                    <a:pt x="f8" y="f5"/>
                  </a:cubicBezTo>
                  <a:cubicBezTo>
                    <a:pt x="f8" y="f5"/>
                    <a:pt x="f8" y="f5"/>
                    <a:pt x="f8" y="f5"/>
                  </a:cubicBezTo>
                  <a:lnTo>
                    <a:pt x="f8" y="f5"/>
                  </a:lnTo>
                  <a:lnTo>
                    <a:pt x="f13" y="f5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20"/>
                  </a:lnTo>
                  <a:lnTo>
                    <a:pt x="f5" y="f7"/>
                  </a:lnTo>
                  <a:lnTo>
                    <a:pt x="f21" y="f7"/>
                  </a:lnTo>
                  <a:lnTo>
                    <a:pt x="f22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7" name="Freeform: Shape 1460">
              <a:extLst>
                <a:ext uri="{FF2B5EF4-FFF2-40B4-BE49-F238E27FC236}">
                  <a16:creationId xmlns:a16="http://schemas.microsoft.com/office/drawing/2014/main" id="{8112F4FE-E539-B9E6-8E21-2732B4D2E762}"/>
                </a:ext>
              </a:extLst>
            </p:cNvPr>
            <p:cNvSpPr/>
            <p:nvPr/>
          </p:nvSpPr>
          <p:spPr>
            <a:xfrm>
              <a:off x="11954984" y="6447809"/>
              <a:ext cx="45381" cy="4244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381"/>
                <a:gd name="f7" fmla="val 424461"/>
                <a:gd name="f8" fmla="val 45355"/>
                <a:gd name="f9" fmla="val 2130"/>
                <a:gd name="f10" fmla="val 45518"/>
                <a:gd name="f11" fmla="val 1168"/>
                <a:gd name="f12" fmla="val 44918"/>
                <a:gd name="f13" fmla="val 255"/>
                <a:gd name="f14" fmla="val 43981"/>
                <a:gd name="f15" fmla="val 6"/>
                <a:gd name="f16" fmla="val 43081"/>
                <a:gd name="f17" fmla="val -69"/>
                <a:gd name="f18" fmla="val 42307"/>
                <a:gd name="f19" fmla="val 606"/>
                <a:gd name="f20" fmla="val 42232"/>
                <a:gd name="f21" fmla="val 1505"/>
                <a:gd name="f22" fmla="val 1542"/>
                <a:gd name="f23" fmla="val 1592"/>
                <a:gd name="f24" fmla="val 1630"/>
                <a:gd name="f25" fmla="val 5378"/>
                <a:gd name="f26" fmla="val 3249"/>
                <a:gd name="f27" fmla="val 6128"/>
                <a:gd name="f28" fmla="+- 0 0 -90"/>
                <a:gd name="f29" fmla="*/ f3 1 45381"/>
                <a:gd name="f30" fmla="*/ f4 1 424461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5381"/>
                <a:gd name="f39" fmla="*/ f35 1 424461"/>
                <a:gd name="f40" fmla="*/ 45355 f36 1"/>
                <a:gd name="f41" fmla="*/ 2130 f35 1"/>
                <a:gd name="f42" fmla="*/ 43981 f36 1"/>
                <a:gd name="f43" fmla="*/ 6 f35 1"/>
                <a:gd name="f44" fmla="*/ 42232 f36 1"/>
                <a:gd name="f45" fmla="*/ 1505 f35 1"/>
                <a:gd name="f46" fmla="*/ 1630 f35 1"/>
                <a:gd name="f47" fmla="*/ 5378 f35 1"/>
                <a:gd name="f48" fmla="*/ 0 f36 1"/>
                <a:gd name="f49" fmla="*/ 424461 f35 1"/>
                <a:gd name="f50" fmla="*/ 3249 f36 1"/>
                <a:gd name="f51" fmla="*/ 6128 f35 1"/>
                <a:gd name="f52" fmla="+- f37 0 f1"/>
                <a:gd name="f53" fmla="*/ f40 1 45381"/>
                <a:gd name="f54" fmla="*/ f41 1 424461"/>
                <a:gd name="f55" fmla="*/ f42 1 45381"/>
                <a:gd name="f56" fmla="*/ f43 1 424461"/>
                <a:gd name="f57" fmla="*/ f44 1 45381"/>
                <a:gd name="f58" fmla="*/ f45 1 424461"/>
                <a:gd name="f59" fmla="*/ f46 1 424461"/>
                <a:gd name="f60" fmla="*/ f47 1 424461"/>
                <a:gd name="f61" fmla="*/ f48 1 45381"/>
                <a:gd name="f62" fmla="*/ f49 1 424461"/>
                <a:gd name="f63" fmla="*/ f50 1 45381"/>
                <a:gd name="f64" fmla="*/ f51 1 424461"/>
                <a:gd name="f65" fmla="*/ f31 1 f38"/>
                <a:gd name="f66" fmla="*/ f32 1 f38"/>
                <a:gd name="f67" fmla="*/ f31 1 f39"/>
                <a:gd name="f68" fmla="*/ f33 1 f39"/>
                <a:gd name="f69" fmla="*/ f53 1 f38"/>
                <a:gd name="f70" fmla="*/ f54 1 f39"/>
                <a:gd name="f71" fmla="*/ f55 1 f38"/>
                <a:gd name="f72" fmla="*/ f56 1 f39"/>
                <a:gd name="f73" fmla="*/ f57 1 f38"/>
                <a:gd name="f74" fmla="*/ f58 1 f39"/>
                <a:gd name="f75" fmla="*/ f59 1 f39"/>
                <a:gd name="f76" fmla="*/ f60 1 f39"/>
                <a:gd name="f77" fmla="*/ f61 1 f38"/>
                <a:gd name="f78" fmla="*/ f62 1 f39"/>
                <a:gd name="f79" fmla="*/ f63 1 f38"/>
                <a:gd name="f80" fmla="*/ f64 1 f39"/>
                <a:gd name="f81" fmla="*/ f65 f29 1"/>
                <a:gd name="f82" fmla="*/ f66 f29 1"/>
                <a:gd name="f83" fmla="*/ f68 f30 1"/>
                <a:gd name="f84" fmla="*/ f67 f30 1"/>
                <a:gd name="f85" fmla="*/ f69 f29 1"/>
                <a:gd name="f86" fmla="*/ f70 f30 1"/>
                <a:gd name="f87" fmla="*/ f71 f29 1"/>
                <a:gd name="f88" fmla="*/ f72 f30 1"/>
                <a:gd name="f89" fmla="*/ f73 f29 1"/>
                <a:gd name="f90" fmla="*/ f74 f30 1"/>
                <a:gd name="f91" fmla="*/ f75 f30 1"/>
                <a:gd name="f92" fmla="*/ f76 f30 1"/>
                <a:gd name="f93" fmla="*/ f77 f29 1"/>
                <a:gd name="f94" fmla="*/ f78 f30 1"/>
                <a:gd name="f95" fmla="*/ f79 f29 1"/>
                <a:gd name="f96" fmla="*/ f8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5" y="f86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89" y="f91"/>
                </a:cxn>
                <a:cxn ang="f52">
                  <a:pos x="f89" y="f92"/>
                </a:cxn>
                <a:cxn ang="f52">
                  <a:pos x="f93" y="f94"/>
                </a:cxn>
                <a:cxn ang="f52">
                  <a:pos x="f95" y="f94"/>
                </a:cxn>
                <a:cxn ang="f52">
                  <a:pos x="f85" y="f96"/>
                </a:cxn>
              </a:cxnLst>
              <a:rect l="f81" t="f84" r="f82" b="f83"/>
              <a:pathLst>
                <a:path w="45381" h="42446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2"/>
                    <a:pt x="f20" y="f23"/>
                    <a:pt x="f20" y="f24"/>
                  </a:cubicBezTo>
                  <a:lnTo>
                    <a:pt x="f20" y="f25"/>
                  </a:lnTo>
                  <a:lnTo>
                    <a:pt x="f5" y="f7"/>
                  </a:lnTo>
                  <a:lnTo>
                    <a:pt x="f26" y="f7"/>
                  </a:lnTo>
                  <a:lnTo>
                    <a:pt x="f8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8" name="Freeform: Shape 1461">
              <a:extLst>
                <a:ext uri="{FF2B5EF4-FFF2-40B4-BE49-F238E27FC236}">
                  <a16:creationId xmlns:a16="http://schemas.microsoft.com/office/drawing/2014/main" id="{059BB568-E5BA-F4A2-9A7A-9C4A24B826A5}"/>
                </a:ext>
              </a:extLst>
            </p:cNvPr>
            <p:cNvSpPr/>
            <p:nvPr/>
          </p:nvSpPr>
          <p:spPr>
            <a:xfrm>
              <a:off x="11357744" y="6861767"/>
              <a:ext cx="3749" cy="11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48"/>
                <a:gd name="f7" fmla="val 11245"/>
                <a:gd name="f8" fmla="val 2874"/>
                <a:gd name="f9" fmla="val 2986"/>
                <a:gd name="f10" fmla="val 413"/>
                <a:gd name="f11" fmla="val 837"/>
                <a:gd name="f12" fmla="val 1249"/>
                <a:gd name="f13" fmla="val 2437"/>
                <a:gd name="f14" fmla="val 1874"/>
                <a:gd name="f15" fmla="val 1574"/>
                <a:gd name="f16" fmla="val 2024"/>
                <a:gd name="f17" fmla="val 962"/>
                <a:gd name="f18" fmla="val 1587"/>
                <a:gd name="f19" fmla="val 824"/>
                <a:gd name="f20" fmla="val 1487"/>
                <a:gd name="f21" fmla="val 712"/>
                <a:gd name="f22" fmla="val 1374"/>
                <a:gd name="f23" fmla="val 625"/>
                <a:gd name="f24" fmla="val 3124"/>
                <a:gd name="f25" fmla="val 1749"/>
                <a:gd name="f26" fmla="+- 0 0 -90"/>
                <a:gd name="f27" fmla="*/ f3 1 3748"/>
                <a:gd name="f28" fmla="*/ f4 1 1124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748"/>
                <a:gd name="f37" fmla="*/ f33 1 11245"/>
                <a:gd name="f38" fmla="*/ 2874 f34 1"/>
                <a:gd name="f39" fmla="*/ 0 f33 1"/>
                <a:gd name="f40" fmla="*/ 1249 f33 1"/>
                <a:gd name="f41" fmla="*/ 962 f34 1"/>
                <a:gd name="f42" fmla="*/ 1587 f33 1"/>
                <a:gd name="f43" fmla="*/ 625 f34 1"/>
                <a:gd name="f44" fmla="*/ 0 f34 1"/>
                <a:gd name="f45" fmla="*/ 11245 f33 1"/>
                <a:gd name="f46" fmla="*/ 3124 f34 1"/>
                <a:gd name="f47" fmla="*/ 3748 f34 1"/>
                <a:gd name="f48" fmla="*/ 1749 f33 1"/>
                <a:gd name="f49" fmla="+- f35 0 f1"/>
                <a:gd name="f50" fmla="*/ f38 1 3748"/>
                <a:gd name="f51" fmla="*/ f39 1 11245"/>
                <a:gd name="f52" fmla="*/ f40 1 11245"/>
                <a:gd name="f53" fmla="*/ f41 1 3748"/>
                <a:gd name="f54" fmla="*/ f42 1 11245"/>
                <a:gd name="f55" fmla="*/ f43 1 3748"/>
                <a:gd name="f56" fmla="*/ f44 1 3748"/>
                <a:gd name="f57" fmla="*/ f45 1 11245"/>
                <a:gd name="f58" fmla="*/ f46 1 3748"/>
                <a:gd name="f59" fmla="*/ f47 1 3748"/>
                <a:gd name="f60" fmla="*/ f48 1 11245"/>
                <a:gd name="f61" fmla="*/ f29 1 f36"/>
                <a:gd name="f62" fmla="*/ f30 1 f36"/>
                <a:gd name="f63" fmla="*/ f29 1 f37"/>
                <a:gd name="f64" fmla="*/ f31 1 f37"/>
                <a:gd name="f65" fmla="*/ f50 1 f36"/>
                <a:gd name="f66" fmla="*/ f51 1 f37"/>
                <a:gd name="f67" fmla="*/ f52 1 f37"/>
                <a:gd name="f68" fmla="*/ f53 1 f36"/>
                <a:gd name="f69" fmla="*/ f54 1 f37"/>
                <a:gd name="f70" fmla="*/ f55 1 f36"/>
                <a:gd name="f71" fmla="*/ f56 1 f36"/>
                <a:gd name="f72" fmla="*/ f57 1 f37"/>
                <a:gd name="f73" fmla="*/ f58 1 f36"/>
                <a:gd name="f74" fmla="*/ f59 1 f36"/>
                <a:gd name="f75" fmla="*/ f60 1 f37"/>
                <a:gd name="f76" fmla="*/ f61 f27 1"/>
                <a:gd name="f77" fmla="*/ f62 f27 1"/>
                <a:gd name="f78" fmla="*/ f64 f28 1"/>
                <a:gd name="f79" fmla="*/ f63 f28 1"/>
                <a:gd name="f80" fmla="*/ f65 f27 1"/>
                <a:gd name="f81" fmla="*/ f66 f28 1"/>
                <a:gd name="f82" fmla="*/ f67 f28 1"/>
                <a:gd name="f83" fmla="*/ f68 f27 1"/>
                <a:gd name="f84" fmla="*/ f69 f28 1"/>
                <a:gd name="f85" fmla="*/ f70 f27 1"/>
                <a:gd name="f86" fmla="*/ f71 f27 1"/>
                <a:gd name="f87" fmla="*/ f72 f28 1"/>
                <a:gd name="f88" fmla="*/ f73 f27 1"/>
                <a:gd name="f89" fmla="*/ f74 f27 1"/>
                <a:gd name="f90" fmla="*/ f7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0" y="f81"/>
                </a:cxn>
                <a:cxn ang="f49">
                  <a:pos x="f80" y="f81"/>
                </a:cxn>
                <a:cxn ang="f49">
                  <a:pos x="f80" y="f82"/>
                </a:cxn>
                <a:cxn ang="f49">
                  <a:pos x="f83" y="f84"/>
                </a:cxn>
                <a:cxn ang="f49">
                  <a:pos x="f85" y="f82"/>
                </a:cxn>
                <a:cxn ang="f49">
                  <a:pos x="f85" y="f82"/>
                </a:cxn>
                <a:cxn ang="f49">
                  <a:pos x="f86" y="f87"/>
                </a:cxn>
                <a:cxn ang="f49">
                  <a:pos x="f88" y="f87"/>
                </a:cxn>
                <a:cxn ang="f49">
                  <a:pos x="f89" y="f90"/>
                </a:cxn>
              </a:cxnLst>
              <a:rect l="f76" t="f79" r="f77" b="f78"/>
              <a:pathLst>
                <a:path w="3748" h="11245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12"/>
                  </a:cubicBezTo>
                  <a:lnTo>
                    <a:pt x="f23" y="f12"/>
                  </a:lnTo>
                  <a:lnTo>
                    <a:pt x="f5" y="f7"/>
                  </a:lnTo>
                  <a:lnTo>
                    <a:pt x="f24" y="f7"/>
                  </a:lnTo>
                  <a:lnTo>
                    <a:pt x="f6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9" name="Freeform: Shape 1462">
              <a:extLst>
                <a:ext uri="{FF2B5EF4-FFF2-40B4-BE49-F238E27FC236}">
                  <a16:creationId xmlns:a16="http://schemas.microsoft.com/office/drawing/2014/main" id="{BDA0AAB4-2820-D0A8-FA8D-3D0C8A243995}"/>
                </a:ext>
              </a:extLst>
            </p:cNvPr>
            <p:cNvSpPr/>
            <p:nvPr/>
          </p:nvSpPr>
          <p:spPr>
            <a:xfrm>
              <a:off x="10942304" y="5234546"/>
              <a:ext cx="403570" cy="2432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3575"/>
                <a:gd name="f7" fmla="val 243278"/>
                <a:gd name="f8" fmla="val 239530"/>
                <a:gd name="f9" fmla="val 242028"/>
                <a:gd name="f10" fmla="val 999"/>
                <a:gd name="f11" fmla="val 3499"/>
                <a:gd name="f12" fmla="val 402938"/>
                <a:gd name="f13" fmla="val 2411"/>
                <a:gd name="f14" fmla="val 402476"/>
                <a:gd name="f15" fmla="val 1224"/>
                <a:gd name="f16" fmla="val 402201"/>
                <a:gd name="f17" fmla="+- 0 0 -90"/>
                <a:gd name="f18" fmla="*/ f3 1 403575"/>
                <a:gd name="f19" fmla="*/ f4 1 24327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03575"/>
                <a:gd name="f28" fmla="*/ f24 1 243278"/>
                <a:gd name="f29" fmla="*/ 0 f25 1"/>
                <a:gd name="f30" fmla="*/ 239530 f24 1"/>
                <a:gd name="f31" fmla="*/ 242028 f24 1"/>
                <a:gd name="f32" fmla="*/ 999 f25 1"/>
                <a:gd name="f33" fmla="*/ 243278 f24 1"/>
                <a:gd name="f34" fmla="*/ 403575 f25 1"/>
                <a:gd name="f35" fmla="*/ 3499 f24 1"/>
                <a:gd name="f36" fmla="*/ 402201 f25 1"/>
                <a:gd name="f37" fmla="*/ 0 f24 1"/>
                <a:gd name="f38" fmla="+- f26 0 f1"/>
                <a:gd name="f39" fmla="*/ f29 1 403575"/>
                <a:gd name="f40" fmla="*/ f30 1 243278"/>
                <a:gd name="f41" fmla="*/ f31 1 243278"/>
                <a:gd name="f42" fmla="*/ f32 1 403575"/>
                <a:gd name="f43" fmla="*/ f33 1 243278"/>
                <a:gd name="f44" fmla="*/ f34 1 403575"/>
                <a:gd name="f45" fmla="*/ f35 1 243278"/>
                <a:gd name="f46" fmla="*/ f36 1 403575"/>
                <a:gd name="f47" fmla="*/ f37 1 243278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8"/>
                <a:gd name="f55" fmla="*/ f42 1 f27"/>
                <a:gd name="f56" fmla="*/ f43 1 f28"/>
                <a:gd name="f57" fmla="*/ f44 1 f27"/>
                <a:gd name="f58" fmla="*/ f45 1 f28"/>
                <a:gd name="f59" fmla="*/ f46 1 f27"/>
                <a:gd name="f60" fmla="*/ f47 1 f28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9 1"/>
                <a:gd name="f68" fmla="*/ f55 f18 1"/>
                <a:gd name="f69" fmla="*/ f56 f19 1"/>
                <a:gd name="f70" fmla="*/ f57 f18 1"/>
                <a:gd name="f71" fmla="*/ f58 f19 1"/>
                <a:gd name="f72" fmla="*/ f59 f18 1"/>
                <a:gd name="f73" fmla="*/ f6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8" y="f69"/>
                </a:cxn>
                <a:cxn ang="f38">
                  <a:pos x="f70" y="f71"/>
                </a:cxn>
                <a:cxn ang="f38">
                  <a:pos x="f72" y="f73"/>
                </a:cxn>
              </a:cxnLst>
              <a:rect l="f61" t="f64" r="f62" b="f63"/>
              <a:pathLst>
                <a:path w="403575" h="243278">
                  <a:moveTo>
                    <a:pt x="f5" y="f8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1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0" name="Freeform: Shape 1463">
              <a:extLst>
                <a:ext uri="{FF2B5EF4-FFF2-40B4-BE49-F238E27FC236}">
                  <a16:creationId xmlns:a16="http://schemas.microsoft.com/office/drawing/2014/main" id="{E334E918-507E-E88E-E077-C637DEFE381B}"/>
                </a:ext>
              </a:extLst>
            </p:cNvPr>
            <p:cNvSpPr/>
            <p:nvPr/>
          </p:nvSpPr>
          <p:spPr>
            <a:xfrm>
              <a:off x="11850413" y="5802444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1" name="Freeform: Shape 1464">
              <a:extLst>
                <a:ext uri="{FF2B5EF4-FFF2-40B4-BE49-F238E27FC236}">
                  <a16:creationId xmlns:a16="http://schemas.microsoft.com/office/drawing/2014/main" id="{C31460C7-A854-D8DA-2ACC-739BA79D898E}"/>
                </a:ext>
              </a:extLst>
            </p:cNvPr>
            <p:cNvSpPr/>
            <p:nvPr/>
          </p:nvSpPr>
          <p:spPr>
            <a:xfrm>
              <a:off x="11363248" y="5206931"/>
              <a:ext cx="484412" cy="5936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4415"/>
                <a:gd name="f7" fmla="val 593638"/>
                <a:gd name="f8" fmla="val 250"/>
                <a:gd name="f9" fmla="val 5123"/>
                <a:gd name="f10" fmla="val 483041"/>
                <a:gd name="f11" fmla="val 484166"/>
                <a:gd name="f12" fmla="val 592888"/>
                <a:gd name="f13" fmla="val 484416"/>
                <a:gd name="f14" fmla="val 589890"/>
                <a:gd name="f15" fmla="+- 0 0 -90"/>
                <a:gd name="f16" fmla="*/ f3 1 484415"/>
                <a:gd name="f17" fmla="*/ f4 1 59363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84415"/>
                <a:gd name="f26" fmla="*/ f22 1 593638"/>
                <a:gd name="f27" fmla="*/ 250 f23 1"/>
                <a:gd name="f28" fmla="*/ 0 f22 1"/>
                <a:gd name="f29" fmla="*/ 0 f23 1"/>
                <a:gd name="f30" fmla="*/ 5123 f22 1"/>
                <a:gd name="f31" fmla="*/ 483041 f23 1"/>
                <a:gd name="f32" fmla="*/ 593638 f22 1"/>
                <a:gd name="f33" fmla="*/ 484166 f23 1"/>
                <a:gd name="f34" fmla="*/ 592888 f22 1"/>
                <a:gd name="f35" fmla="*/ 484416 f23 1"/>
                <a:gd name="f36" fmla="*/ 589890 f22 1"/>
                <a:gd name="f37" fmla="+- f24 0 f1"/>
                <a:gd name="f38" fmla="*/ f27 1 484415"/>
                <a:gd name="f39" fmla="*/ f28 1 593638"/>
                <a:gd name="f40" fmla="*/ f29 1 484415"/>
                <a:gd name="f41" fmla="*/ f30 1 593638"/>
                <a:gd name="f42" fmla="*/ f31 1 484415"/>
                <a:gd name="f43" fmla="*/ f32 1 593638"/>
                <a:gd name="f44" fmla="*/ f33 1 484415"/>
                <a:gd name="f45" fmla="*/ f34 1 593638"/>
                <a:gd name="f46" fmla="*/ f35 1 484415"/>
                <a:gd name="f47" fmla="*/ f36 1 593638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484415" h="593638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2" name="Freeform: Shape 1465">
              <a:extLst>
                <a:ext uri="{FF2B5EF4-FFF2-40B4-BE49-F238E27FC236}">
                  <a16:creationId xmlns:a16="http://schemas.microsoft.com/office/drawing/2014/main" id="{62A2308C-3E8F-C1E9-0AB5-EC4AD6A2E4D0}"/>
                </a:ext>
              </a:extLst>
            </p:cNvPr>
            <p:cNvSpPr/>
            <p:nvPr/>
          </p:nvSpPr>
          <p:spPr>
            <a:xfrm>
              <a:off x="11411977" y="5799444"/>
              <a:ext cx="438436" cy="274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8435"/>
                <a:gd name="f7" fmla="val 274890"/>
                <a:gd name="f8" fmla="val 438436"/>
                <a:gd name="f9" fmla="val 3124"/>
                <a:gd name="f10" fmla="val 438123"/>
                <a:gd name="f11" fmla="val 3299"/>
                <a:gd name="f12" fmla="val 437748"/>
                <a:gd name="f13" fmla="val 437436"/>
                <a:gd name="f14" fmla="val 436486"/>
                <a:gd name="f15" fmla="val 2949"/>
                <a:gd name="f16" fmla="val 435862"/>
                <a:gd name="f17" fmla="val 2024"/>
                <a:gd name="f18" fmla="val 436049"/>
                <a:gd name="f19" fmla="val 1075"/>
                <a:gd name="f20" fmla="val 1050"/>
                <a:gd name="f21" fmla="val 436062"/>
                <a:gd name="f22" fmla="val 1025"/>
                <a:gd name="f23" fmla="val 1000"/>
                <a:gd name="f24" fmla="val 434937"/>
                <a:gd name="f25" fmla="val 750"/>
                <a:gd name="f26" fmla="val 271142"/>
                <a:gd name="f27" fmla="val 875"/>
                <a:gd name="f28" fmla="val 272141"/>
                <a:gd name="f29" fmla="val 1499"/>
                <a:gd name="f30" fmla="val 272954"/>
                <a:gd name="f31" fmla="val 274078"/>
                <a:gd name="f32" fmla="val 125"/>
                <a:gd name="f33" fmla="val 438185"/>
                <a:gd name="f34" fmla="+- 0 0 -90"/>
                <a:gd name="f35" fmla="*/ f3 1 438435"/>
                <a:gd name="f36" fmla="*/ f4 1 27489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438435"/>
                <a:gd name="f45" fmla="*/ f41 1 274890"/>
                <a:gd name="f46" fmla="*/ 438436 f42 1"/>
                <a:gd name="f47" fmla="*/ 3124 f41 1"/>
                <a:gd name="f48" fmla="*/ 437436 f42 1"/>
                <a:gd name="f49" fmla="*/ 436049 f42 1"/>
                <a:gd name="f50" fmla="*/ 1075 f41 1"/>
                <a:gd name="f51" fmla="*/ 436062 f42 1"/>
                <a:gd name="f52" fmla="*/ 1000 f41 1"/>
                <a:gd name="f53" fmla="*/ 0 f41 1"/>
                <a:gd name="f54" fmla="*/ 434937 f42 1"/>
                <a:gd name="f55" fmla="*/ 750 f41 1"/>
                <a:gd name="f56" fmla="*/ 0 f42 1"/>
                <a:gd name="f57" fmla="*/ 271142 f41 1"/>
                <a:gd name="f58" fmla="*/ 875 f42 1"/>
                <a:gd name="f59" fmla="*/ 272141 f41 1"/>
                <a:gd name="f60" fmla="*/ 274890 f41 1"/>
                <a:gd name="f61" fmla="*/ 125 f42 1"/>
                <a:gd name="f62" fmla="*/ 438185 f42 1"/>
                <a:gd name="f63" fmla="+- f43 0 f1"/>
                <a:gd name="f64" fmla="*/ f46 1 438435"/>
                <a:gd name="f65" fmla="*/ f47 1 274890"/>
                <a:gd name="f66" fmla="*/ f48 1 438435"/>
                <a:gd name="f67" fmla="*/ f49 1 438435"/>
                <a:gd name="f68" fmla="*/ f50 1 274890"/>
                <a:gd name="f69" fmla="*/ f51 1 438435"/>
                <a:gd name="f70" fmla="*/ f52 1 274890"/>
                <a:gd name="f71" fmla="*/ f53 1 274890"/>
                <a:gd name="f72" fmla="*/ f54 1 438435"/>
                <a:gd name="f73" fmla="*/ f55 1 274890"/>
                <a:gd name="f74" fmla="*/ f56 1 438435"/>
                <a:gd name="f75" fmla="*/ f57 1 274890"/>
                <a:gd name="f76" fmla="*/ f58 1 438435"/>
                <a:gd name="f77" fmla="*/ f59 1 274890"/>
                <a:gd name="f78" fmla="*/ f60 1 274890"/>
                <a:gd name="f79" fmla="*/ f61 1 438435"/>
                <a:gd name="f80" fmla="*/ f62 1 438435"/>
                <a:gd name="f81" fmla="*/ f37 1 f44"/>
                <a:gd name="f82" fmla="*/ f38 1 f44"/>
                <a:gd name="f83" fmla="*/ f37 1 f45"/>
                <a:gd name="f84" fmla="*/ f39 1 f45"/>
                <a:gd name="f85" fmla="*/ f64 1 f44"/>
                <a:gd name="f86" fmla="*/ f65 1 f45"/>
                <a:gd name="f87" fmla="*/ f66 1 f44"/>
                <a:gd name="f88" fmla="*/ f67 1 f44"/>
                <a:gd name="f89" fmla="*/ f68 1 f45"/>
                <a:gd name="f90" fmla="*/ f69 1 f44"/>
                <a:gd name="f91" fmla="*/ f70 1 f45"/>
                <a:gd name="f92" fmla="*/ f71 1 f45"/>
                <a:gd name="f93" fmla="*/ f72 1 f44"/>
                <a:gd name="f94" fmla="*/ f73 1 f45"/>
                <a:gd name="f95" fmla="*/ f74 1 f44"/>
                <a:gd name="f96" fmla="*/ f75 1 f45"/>
                <a:gd name="f97" fmla="*/ f76 1 f44"/>
                <a:gd name="f98" fmla="*/ f77 1 f45"/>
                <a:gd name="f99" fmla="*/ f78 1 f45"/>
                <a:gd name="f100" fmla="*/ f79 1 f44"/>
                <a:gd name="f101" fmla="*/ f80 1 f44"/>
                <a:gd name="f102" fmla="*/ f81 f35 1"/>
                <a:gd name="f103" fmla="*/ f82 f35 1"/>
                <a:gd name="f104" fmla="*/ f84 f36 1"/>
                <a:gd name="f105" fmla="*/ f83 f36 1"/>
                <a:gd name="f106" fmla="*/ f85 f35 1"/>
                <a:gd name="f107" fmla="*/ f86 f36 1"/>
                <a:gd name="f108" fmla="*/ f87 f35 1"/>
                <a:gd name="f109" fmla="*/ f88 f35 1"/>
                <a:gd name="f110" fmla="*/ f89 f36 1"/>
                <a:gd name="f111" fmla="*/ f90 f35 1"/>
                <a:gd name="f112" fmla="*/ f91 f36 1"/>
                <a:gd name="f113" fmla="*/ f92 f36 1"/>
                <a:gd name="f114" fmla="*/ f93 f35 1"/>
                <a:gd name="f115" fmla="*/ f94 f36 1"/>
                <a:gd name="f116" fmla="*/ f95 f35 1"/>
                <a:gd name="f117" fmla="*/ f96 f36 1"/>
                <a:gd name="f118" fmla="*/ f97 f35 1"/>
                <a:gd name="f119" fmla="*/ f98 f36 1"/>
                <a:gd name="f120" fmla="*/ f99 f36 1"/>
                <a:gd name="f121" fmla="*/ f100 f35 1"/>
                <a:gd name="f122" fmla="*/ f10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6" y="f107"/>
                </a:cxn>
                <a:cxn ang="f63">
                  <a:pos x="f108" y="f107"/>
                </a:cxn>
                <a:cxn ang="f63">
                  <a:pos x="f109" y="f110"/>
                </a:cxn>
                <a:cxn ang="f63">
                  <a:pos x="f111" y="f112"/>
                </a:cxn>
                <a:cxn ang="f63">
                  <a:pos x="f111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9"/>
                </a:cxn>
                <a:cxn ang="f63">
                  <a:pos x="f118" y="f120"/>
                </a:cxn>
                <a:cxn ang="f63">
                  <a:pos x="f121" y="f120"/>
                </a:cxn>
                <a:cxn ang="f63">
                  <a:pos x="f121" y="f120"/>
                </a:cxn>
                <a:cxn ang="f63">
                  <a:pos x="f118" y="f120"/>
                </a:cxn>
                <a:cxn ang="f63">
                  <a:pos x="f122" y="f107"/>
                </a:cxn>
              </a:cxnLst>
              <a:rect l="f102" t="f105" r="f103" b="f104"/>
              <a:pathLst>
                <a:path w="438435" h="274890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18" y="f20"/>
                    <a:pt x="f21" y="f22"/>
                    <a:pt x="f21" y="f23"/>
                  </a:cubicBezTo>
                  <a:lnTo>
                    <a:pt x="f21" y="f5"/>
                  </a:lnTo>
                  <a:lnTo>
                    <a:pt x="f24" y="f25"/>
                  </a:lnTo>
                  <a:lnTo>
                    <a:pt x="f5" y="f26"/>
                  </a:lnTo>
                  <a:lnTo>
                    <a:pt x="f27" y="f28"/>
                  </a:lnTo>
                  <a:cubicBezTo>
                    <a:pt x="f29" y="f30"/>
                    <a:pt x="f29" y="f31"/>
                    <a:pt x="f27" y="f7"/>
                  </a:cubicBezTo>
                  <a:cubicBezTo>
                    <a:pt x="f27" y="f7"/>
                    <a:pt x="f27" y="f7"/>
                    <a:pt x="f32" y="f7"/>
                  </a:cubicBezTo>
                  <a:lnTo>
                    <a:pt x="f32" y="f7"/>
                  </a:lnTo>
                  <a:lnTo>
                    <a:pt x="f27" y="f7"/>
                  </a:lnTo>
                  <a:lnTo>
                    <a:pt x="f33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3" name="Freeform: Shape 1466">
              <a:extLst>
                <a:ext uri="{FF2B5EF4-FFF2-40B4-BE49-F238E27FC236}">
                  <a16:creationId xmlns:a16="http://schemas.microsoft.com/office/drawing/2014/main" id="{221B89D9-24CA-96D4-0645-331D94BFAEDD}"/>
                </a:ext>
              </a:extLst>
            </p:cNvPr>
            <p:cNvSpPr/>
            <p:nvPr/>
          </p:nvSpPr>
          <p:spPr>
            <a:xfrm>
              <a:off x="11850413" y="5801941"/>
              <a:ext cx="45" cy="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624"/>
                <a:gd name="f8" fmla="val 63"/>
                <a:gd name="f9" fmla="val 200"/>
                <a:gd name="f10" fmla="val 425"/>
                <a:gd name="f11" fmla="val 625"/>
                <a:gd name="f12" fmla="+- 0 0 -90"/>
                <a:gd name="f13" fmla="*/ f3 1 46"/>
                <a:gd name="f14" fmla="*/ f4 1 62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6"/>
                <a:gd name="f23" fmla="*/ f19 1 624"/>
                <a:gd name="f24" fmla="*/ 0 f20 1"/>
                <a:gd name="f25" fmla="*/ 0 f19 1"/>
                <a:gd name="f26" fmla="*/ 625 f19 1"/>
                <a:gd name="f27" fmla="+- f21 0 f1"/>
                <a:gd name="f28" fmla="*/ f24 1 46"/>
                <a:gd name="f29" fmla="*/ f25 1 624"/>
                <a:gd name="f30" fmla="*/ f26 1 62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</a:cxnLst>
              <a:rect l="f38" t="f41" r="f39" b="f40"/>
              <a:pathLst>
                <a:path w="46" h="624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8" y="f9"/>
                    <a:pt x="f8" y="f10"/>
                    <a:pt x="f5" y="f1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4" name="Freeform: Shape 1467">
              <a:extLst>
                <a:ext uri="{FF2B5EF4-FFF2-40B4-BE49-F238E27FC236}">
                  <a16:creationId xmlns:a16="http://schemas.microsoft.com/office/drawing/2014/main" id="{CC89A616-E49E-3304-BB9B-3E07A7D6D046}"/>
                </a:ext>
              </a:extLst>
            </p:cNvPr>
            <p:cNvSpPr/>
            <p:nvPr/>
          </p:nvSpPr>
          <p:spPr>
            <a:xfrm>
              <a:off x="11402851" y="4322030"/>
              <a:ext cx="3895" cy="216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91"/>
                <a:gd name="f7" fmla="val 21616"/>
                <a:gd name="f8" fmla="val 1499"/>
                <a:gd name="f9" fmla="val 1000"/>
                <a:gd name="f10" fmla="val 875"/>
                <a:gd name="f11" fmla="val 825"/>
                <a:gd name="f12" fmla="val 1200"/>
                <a:gd name="f13" fmla="val 1425"/>
                <a:gd name="f14" fmla="val 1624"/>
                <a:gd name="f15" fmla="val 2374"/>
                <a:gd name="f16" fmla="val 18118"/>
                <a:gd name="f17" fmla="val 2999"/>
                <a:gd name="f18" fmla="val 21617"/>
                <a:gd name="f19" fmla="val 3873"/>
                <a:gd name="f20" fmla="val 5873"/>
                <a:gd name="f21" fmla="val 1749"/>
                <a:gd name="f22" fmla="val 3986"/>
                <a:gd name="f23" fmla="val 3574"/>
                <a:gd name="f24" fmla="val 288"/>
                <a:gd name="f25" fmla="val 2874"/>
                <a:gd name="f26" fmla="+- 0 0 -90"/>
                <a:gd name="f27" fmla="*/ f3 1 3891"/>
                <a:gd name="f28" fmla="*/ f4 1 2161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891"/>
                <a:gd name="f37" fmla="*/ f33 1 21616"/>
                <a:gd name="f38" fmla="*/ 1499 f34 1"/>
                <a:gd name="f39" fmla="*/ 1000 f33 1"/>
                <a:gd name="f40" fmla="*/ 875 f34 1"/>
                <a:gd name="f41" fmla="*/ 1624 f33 1"/>
                <a:gd name="f42" fmla="*/ 2374 f33 1"/>
                <a:gd name="f43" fmla="*/ 0 f34 1"/>
                <a:gd name="f44" fmla="*/ 18118 f33 1"/>
                <a:gd name="f45" fmla="*/ 2999 f34 1"/>
                <a:gd name="f46" fmla="*/ 21617 f33 1"/>
                <a:gd name="f47" fmla="*/ 3873 f34 1"/>
                <a:gd name="f48" fmla="*/ 5873 f33 1"/>
                <a:gd name="f49" fmla="*/ 1749 f33 1"/>
                <a:gd name="f50" fmla="*/ 2874 f34 1"/>
                <a:gd name="f51" fmla="*/ 0 f33 1"/>
                <a:gd name="f52" fmla="+- f35 0 f1"/>
                <a:gd name="f53" fmla="*/ f38 1 3891"/>
                <a:gd name="f54" fmla="*/ f39 1 21616"/>
                <a:gd name="f55" fmla="*/ f40 1 3891"/>
                <a:gd name="f56" fmla="*/ f41 1 21616"/>
                <a:gd name="f57" fmla="*/ f42 1 21616"/>
                <a:gd name="f58" fmla="*/ f43 1 3891"/>
                <a:gd name="f59" fmla="*/ f44 1 21616"/>
                <a:gd name="f60" fmla="*/ f45 1 3891"/>
                <a:gd name="f61" fmla="*/ f46 1 21616"/>
                <a:gd name="f62" fmla="*/ f47 1 3891"/>
                <a:gd name="f63" fmla="*/ f48 1 21616"/>
                <a:gd name="f64" fmla="*/ f49 1 21616"/>
                <a:gd name="f65" fmla="*/ f50 1 3891"/>
                <a:gd name="f66" fmla="*/ f51 1 21616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7"/>
                <a:gd name="f76" fmla="*/ f58 1 f36"/>
                <a:gd name="f77" fmla="*/ f59 1 f37"/>
                <a:gd name="f78" fmla="*/ f60 1 f36"/>
                <a:gd name="f79" fmla="*/ f61 1 f37"/>
                <a:gd name="f80" fmla="*/ f62 1 f36"/>
                <a:gd name="f81" fmla="*/ f63 1 f37"/>
                <a:gd name="f82" fmla="*/ f64 1 f37"/>
                <a:gd name="f83" fmla="*/ f65 1 f36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8 1"/>
                <a:gd name="f94" fmla="*/ f76 f27 1"/>
                <a:gd name="f95" fmla="*/ f77 f28 1"/>
                <a:gd name="f96" fmla="*/ f78 f27 1"/>
                <a:gd name="f97" fmla="*/ f79 f28 1"/>
                <a:gd name="f98" fmla="*/ f80 f27 1"/>
                <a:gd name="f99" fmla="*/ f81 f28 1"/>
                <a:gd name="f100" fmla="*/ f82 f28 1"/>
                <a:gd name="f101" fmla="*/ f83 f27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91" y="f90"/>
                </a:cxn>
                <a:cxn ang="f52">
                  <a:pos x="f91" y="f90"/>
                </a:cxn>
                <a:cxn ang="f52">
                  <a:pos x="f91" y="f92"/>
                </a:cxn>
                <a:cxn ang="f52">
                  <a:pos x="f91" y="f92"/>
                </a:cxn>
                <a:cxn ang="f52">
                  <a:pos x="f91" y="f92"/>
                </a:cxn>
                <a:cxn ang="f52">
                  <a:pos x="f91" y="f93"/>
                </a:cxn>
                <a:cxn ang="f52">
                  <a:pos x="f94" y="f95"/>
                </a:cxn>
                <a:cxn ang="f52">
                  <a:pos x="f96" y="f97"/>
                </a:cxn>
                <a:cxn ang="f52">
                  <a:pos x="f98" y="f99"/>
                </a:cxn>
                <a:cxn ang="f52">
                  <a:pos x="f98" y="f100"/>
                </a:cxn>
                <a:cxn ang="f52">
                  <a:pos x="f101" y="f102"/>
                </a:cxn>
                <a:cxn ang="f52">
                  <a:pos x="f101" y="f102"/>
                </a:cxn>
              </a:cxnLst>
              <a:rect l="f85" t="f88" r="f86" b="f87"/>
              <a:pathLst>
                <a:path w="3891" h="21616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cubicBezTo>
                    <a:pt x="f11" y="f12"/>
                    <a:pt x="f11" y="f13"/>
                    <a:pt x="f10" y="f14"/>
                  </a:cubicBezTo>
                  <a:cubicBezTo>
                    <a:pt x="f10" y="f14"/>
                    <a:pt x="f10" y="f14"/>
                    <a:pt x="f10" y="f14"/>
                  </a:cubicBezTo>
                  <a:lnTo>
                    <a:pt x="f10" y="f14"/>
                  </a:lnTo>
                  <a:lnTo>
                    <a:pt x="f10" y="f15"/>
                  </a:lnTo>
                  <a:lnTo>
                    <a:pt x="f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19" y="f21"/>
                  </a:lnTo>
                  <a:cubicBezTo>
                    <a:pt x="f22" y="f9"/>
                    <a:pt x="f23" y="f24"/>
                    <a:pt x="f25" y="f5"/>
                  </a:cubicBezTo>
                  <a:lnTo>
                    <a:pt x="f2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5" name="Freeform: Shape 1468">
              <a:extLst>
                <a:ext uri="{FF2B5EF4-FFF2-40B4-BE49-F238E27FC236}">
                  <a16:creationId xmlns:a16="http://schemas.microsoft.com/office/drawing/2014/main" id="{8B43FF36-F82E-92CE-2999-04DE8BB63896}"/>
                </a:ext>
              </a:extLst>
            </p:cNvPr>
            <p:cNvSpPr/>
            <p:nvPr/>
          </p:nvSpPr>
          <p:spPr>
            <a:xfrm>
              <a:off x="11847734" y="4930828"/>
              <a:ext cx="79680" cy="8722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677"/>
                <a:gd name="f7" fmla="val 872246"/>
                <a:gd name="f8" fmla="val 76891"/>
                <a:gd name="f9" fmla="val 213"/>
                <a:gd name="f10" fmla="val 1213"/>
                <a:gd name="f11" fmla="val 49"/>
                <a:gd name="f12" fmla="val 865993"/>
                <a:gd name="f13" fmla="val 868992"/>
                <a:gd name="f14" fmla="val 869992"/>
                <a:gd name="f15" fmla="val -176"/>
                <a:gd name="f16" fmla="val 870928"/>
                <a:gd name="f17" fmla="val 399"/>
                <a:gd name="f18" fmla="val 871878"/>
                <a:gd name="f19" fmla="val 1348"/>
                <a:gd name="f20" fmla="val 872103"/>
                <a:gd name="f21" fmla="val 1373"/>
                <a:gd name="f22" fmla="val 1399"/>
                <a:gd name="f23" fmla="val 872115"/>
                <a:gd name="f24" fmla="val 1424"/>
                <a:gd name="f25" fmla="val 1736"/>
                <a:gd name="f26" fmla="val 872290"/>
                <a:gd name="f27" fmla="val 2111"/>
                <a:gd name="f28" fmla="val 2423"/>
                <a:gd name="f29" fmla="val 2485"/>
                <a:gd name="f30" fmla="val 871916"/>
                <a:gd name="f31" fmla="val 871691"/>
                <a:gd name="f32" fmla="val 871491"/>
                <a:gd name="f33" fmla="val 79639"/>
                <a:gd name="f34" fmla="val 2712"/>
                <a:gd name="f35" fmla="val 1713"/>
                <a:gd name="f36" fmla="val 79690"/>
                <a:gd name="f37" fmla="val 1463"/>
                <a:gd name="f38" fmla="val 963"/>
                <a:gd name="f39" fmla="val 338"/>
                <a:gd name="f40" fmla="val 78765"/>
                <a:gd name="f41" fmla="val 78215"/>
                <a:gd name="f42" fmla="val -61"/>
                <a:gd name="f43" fmla="val 77490"/>
                <a:gd name="f44" fmla="val -112"/>
                <a:gd name="f45" fmla="+- 0 0 -90"/>
                <a:gd name="f46" fmla="*/ f3 1 79677"/>
                <a:gd name="f47" fmla="*/ f4 1 872246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79677"/>
                <a:gd name="f56" fmla="*/ f52 1 872246"/>
                <a:gd name="f57" fmla="*/ 76891 f53 1"/>
                <a:gd name="f58" fmla="*/ 213 f52 1"/>
                <a:gd name="f59" fmla="*/ 1213 f52 1"/>
                <a:gd name="f60" fmla="*/ 49 f53 1"/>
                <a:gd name="f61" fmla="*/ 865993 f52 1"/>
                <a:gd name="f62" fmla="*/ 868992 f52 1"/>
                <a:gd name="f63" fmla="*/ 869992 f52 1"/>
                <a:gd name="f64" fmla="*/ 1348 f53 1"/>
                <a:gd name="f65" fmla="*/ 872103 f52 1"/>
                <a:gd name="f66" fmla="*/ 1424 f53 1"/>
                <a:gd name="f67" fmla="*/ 872115 f52 1"/>
                <a:gd name="f68" fmla="*/ 2423 f53 1"/>
                <a:gd name="f69" fmla="*/ 871491 f52 1"/>
                <a:gd name="f70" fmla="*/ 79639 f53 1"/>
                <a:gd name="f71" fmla="*/ 2712 f52 1"/>
                <a:gd name="f72" fmla="*/ 1713 f52 1"/>
                <a:gd name="f73" fmla="*/ 963 f52 1"/>
                <a:gd name="f74" fmla="*/ 78765 f53 1"/>
                <a:gd name="f75" fmla="*/ 338 f52 1"/>
                <a:gd name="f76" fmla="+- f54 0 f1"/>
                <a:gd name="f77" fmla="*/ f57 1 79677"/>
                <a:gd name="f78" fmla="*/ f58 1 872246"/>
                <a:gd name="f79" fmla="*/ f59 1 872246"/>
                <a:gd name="f80" fmla="*/ f60 1 79677"/>
                <a:gd name="f81" fmla="*/ f61 1 872246"/>
                <a:gd name="f82" fmla="*/ f62 1 872246"/>
                <a:gd name="f83" fmla="*/ f63 1 872246"/>
                <a:gd name="f84" fmla="*/ f64 1 79677"/>
                <a:gd name="f85" fmla="*/ f65 1 872246"/>
                <a:gd name="f86" fmla="*/ f66 1 79677"/>
                <a:gd name="f87" fmla="*/ f67 1 872246"/>
                <a:gd name="f88" fmla="*/ f68 1 79677"/>
                <a:gd name="f89" fmla="*/ f69 1 872246"/>
                <a:gd name="f90" fmla="*/ f70 1 79677"/>
                <a:gd name="f91" fmla="*/ f71 1 872246"/>
                <a:gd name="f92" fmla="*/ f72 1 872246"/>
                <a:gd name="f93" fmla="*/ f73 1 872246"/>
                <a:gd name="f94" fmla="*/ f74 1 79677"/>
                <a:gd name="f95" fmla="*/ f75 1 872246"/>
                <a:gd name="f96" fmla="*/ f48 1 f55"/>
                <a:gd name="f97" fmla="*/ f49 1 f55"/>
                <a:gd name="f98" fmla="*/ f48 1 f56"/>
                <a:gd name="f99" fmla="*/ f50 1 f56"/>
                <a:gd name="f100" fmla="*/ f77 1 f55"/>
                <a:gd name="f101" fmla="*/ f78 1 f56"/>
                <a:gd name="f102" fmla="*/ f79 1 f56"/>
                <a:gd name="f103" fmla="*/ f80 1 f55"/>
                <a:gd name="f104" fmla="*/ f81 1 f56"/>
                <a:gd name="f105" fmla="*/ f82 1 f56"/>
                <a:gd name="f106" fmla="*/ f83 1 f56"/>
                <a:gd name="f107" fmla="*/ f84 1 f55"/>
                <a:gd name="f108" fmla="*/ f85 1 f56"/>
                <a:gd name="f109" fmla="*/ f86 1 f55"/>
                <a:gd name="f110" fmla="*/ f87 1 f56"/>
                <a:gd name="f111" fmla="*/ f88 1 f55"/>
                <a:gd name="f112" fmla="*/ f89 1 f56"/>
                <a:gd name="f113" fmla="*/ f90 1 f55"/>
                <a:gd name="f114" fmla="*/ f91 1 f56"/>
                <a:gd name="f115" fmla="*/ f92 1 f56"/>
                <a:gd name="f116" fmla="*/ f93 1 f56"/>
                <a:gd name="f117" fmla="*/ f94 1 f55"/>
                <a:gd name="f118" fmla="*/ f95 1 f56"/>
                <a:gd name="f119" fmla="*/ f96 f46 1"/>
                <a:gd name="f120" fmla="*/ f97 f46 1"/>
                <a:gd name="f121" fmla="*/ f99 f47 1"/>
                <a:gd name="f122" fmla="*/ f98 f47 1"/>
                <a:gd name="f123" fmla="*/ f100 f46 1"/>
                <a:gd name="f124" fmla="*/ f101 f47 1"/>
                <a:gd name="f125" fmla="*/ f102 f47 1"/>
                <a:gd name="f126" fmla="*/ f103 f46 1"/>
                <a:gd name="f127" fmla="*/ f104 f47 1"/>
                <a:gd name="f128" fmla="*/ f105 f47 1"/>
                <a:gd name="f129" fmla="*/ f106 f47 1"/>
                <a:gd name="f130" fmla="*/ f107 f46 1"/>
                <a:gd name="f131" fmla="*/ f108 f47 1"/>
                <a:gd name="f132" fmla="*/ f109 f46 1"/>
                <a:gd name="f133" fmla="*/ f110 f47 1"/>
                <a:gd name="f134" fmla="*/ f111 f46 1"/>
                <a:gd name="f135" fmla="*/ f112 f47 1"/>
                <a:gd name="f136" fmla="*/ f113 f46 1"/>
                <a:gd name="f137" fmla="*/ f114 f47 1"/>
                <a:gd name="f138" fmla="*/ f115 f47 1"/>
                <a:gd name="f139" fmla="*/ f116 f47 1"/>
                <a:gd name="f140" fmla="*/ f117 f46 1"/>
                <a:gd name="f141" fmla="*/ f118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3" y="f124"/>
                </a:cxn>
                <a:cxn ang="f76">
                  <a:pos x="f123" y="f125"/>
                </a:cxn>
                <a:cxn ang="f76">
                  <a:pos x="f126" y="f127"/>
                </a:cxn>
                <a:cxn ang="f76">
                  <a:pos x="f126" y="f128"/>
                </a:cxn>
                <a:cxn ang="f76">
                  <a:pos x="f126" y="f129"/>
                </a:cxn>
                <a:cxn ang="f76">
                  <a:pos x="f130" y="f131"/>
                </a:cxn>
                <a:cxn ang="f76">
                  <a:pos x="f132" y="f133"/>
                </a:cxn>
                <a:cxn ang="f76">
                  <a:pos x="f134" y="f133"/>
                </a:cxn>
                <a:cxn ang="f76">
                  <a:pos x="f134" y="f133"/>
                </a:cxn>
                <a:cxn ang="f76">
                  <a:pos x="f134" y="f133"/>
                </a:cxn>
                <a:cxn ang="f76">
                  <a:pos x="f134" y="f135"/>
                </a:cxn>
                <a:cxn ang="f76">
                  <a:pos x="f134" y="f135"/>
                </a:cxn>
                <a:cxn ang="f76">
                  <a:pos x="f136" y="f137"/>
                </a:cxn>
                <a:cxn ang="f76">
                  <a:pos x="f136" y="f138"/>
                </a:cxn>
                <a:cxn ang="f76">
                  <a:pos x="f136" y="f138"/>
                </a:cxn>
                <a:cxn ang="f76">
                  <a:pos x="f136" y="f139"/>
                </a:cxn>
                <a:cxn ang="f76">
                  <a:pos x="f140" y="f141"/>
                </a:cxn>
                <a:cxn ang="f76">
                  <a:pos x="f123" y="f124"/>
                </a:cxn>
              </a:cxnLst>
              <a:rect l="f119" t="f122" r="f120" b="f121"/>
              <a:pathLst>
                <a:path w="79677" h="872246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lnTo>
                    <a:pt x="f11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0"/>
                    <a:pt x="f22" y="f23"/>
                    <a:pt x="f24" y="f23"/>
                  </a:cubicBezTo>
                  <a:cubicBezTo>
                    <a:pt x="f25" y="f26"/>
                    <a:pt x="f27" y="f26"/>
                    <a:pt x="f28" y="f23"/>
                  </a:cubicBezTo>
                  <a:lnTo>
                    <a:pt x="f28" y="f23"/>
                  </a:lnTo>
                  <a:lnTo>
                    <a:pt x="f28" y="f23"/>
                  </a:lnTo>
                  <a:cubicBezTo>
                    <a:pt x="f29" y="f30"/>
                    <a:pt x="f29" y="f31"/>
                    <a:pt x="f28" y="f32"/>
                  </a:cubicBezTo>
                  <a:lnTo>
                    <a:pt x="f28" y="f32"/>
                  </a:lnTo>
                  <a:lnTo>
                    <a:pt x="f33" y="f34"/>
                  </a:lnTo>
                  <a:lnTo>
                    <a:pt x="f33" y="f35"/>
                  </a:lnTo>
                  <a:lnTo>
                    <a:pt x="f33" y="f35"/>
                  </a:lnTo>
                  <a:cubicBezTo>
                    <a:pt x="f36" y="f37"/>
                    <a:pt x="f36" y="f10"/>
                    <a:pt x="f33" y="f38"/>
                  </a:cubicBezTo>
                  <a:cubicBezTo>
                    <a:pt x="f33" y="f38"/>
                    <a:pt x="f33" y="f39"/>
                    <a:pt x="f40" y="f39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6" name="Freeform: Shape 1469">
              <a:extLst>
                <a:ext uri="{FF2B5EF4-FFF2-40B4-BE49-F238E27FC236}">
                  <a16:creationId xmlns:a16="http://schemas.microsoft.com/office/drawing/2014/main" id="{AC2787F0-4595-1D3D-1E27-B6D37ED0EDDC}"/>
                </a:ext>
              </a:extLst>
            </p:cNvPr>
            <p:cNvSpPr/>
            <p:nvPr/>
          </p:nvSpPr>
          <p:spPr>
            <a:xfrm>
              <a:off x="11883149" y="3334048"/>
              <a:ext cx="185796" cy="1048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794"/>
                <a:gd name="f7" fmla="val 104833"/>
                <a:gd name="f8" fmla="val 101709"/>
                <a:gd name="f9" fmla="val 325"/>
                <a:gd name="f10" fmla="val 101609"/>
                <a:gd name="f11" fmla="val 675"/>
                <a:gd name="f12" fmla="val 1000"/>
                <a:gd name="f13" fmla="val 1949"/>
                <a:gd name="f14" fmla="val 101947"/>
                <a:gd name="f15" fmla="val 2587"/>
                <a:gd name="f16" fmla="val 102859"/>
                <a:gd name="f17" fmla="val 2499"/>
                <a:gd name="f18" fmla="val 103834"/>
                <a:gd name="f19" fmla="val 185795"/>
                <a:gd name="f20" fmla="val 3873"/>
                <a:gd name="f21" fmla="val 875"/>
                <a:gd name="f22" fmla="val 184920"/>
                <a:gd name="f23" fmla="val 101335"/>
                <a:gd name="f24" fmla="+- 0 0 -90"/>
                <a:gd name="f25" fmla="*/ f3 1 185794"/>
                <a:gd name="f26" fmla="*/ f4 1 10483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85794"/>
                <a:gd name="f35" fmla="*/ f31 1 104833"/>
                <a:gd name="f36" fmla="*/ 0 f32 1"/>
                <a:gd name="f37" fmla="*/ 101709 f31 1"/>
                <a:gd name="f38" fmla="*/ 1000 f32 1"/>
                <a:gd name="f39" fmla="*/ 2499 f32 1"/>
                <a:gd name="f40" fmla="*/ 103834 f31 1"/>
                <a:gd name="f41" fmla="*/ 104833 f31 1"/>
                <a:gd name="f42" fmla="*/ 185795 f32 1"/>
                <a:gd name="f43" fmla="*/ 3873 f31 1"/>
                <a:gd name="f44" fmla="*/ 875 f31 1"/>
                <a:gd name="f45" fmla="*/ 184920 f32 1"/>
                <a:gd name="f46" fmla="*/ 0 f31 1"/>
                <a:gd name="f47" fmla="*/ 101335 f31 1"/>
                <a:gd name="f48" fmla="+- f33 0 f1"/>
                <a:gd name="f49" fmla="*/ f36 1 185794"/>
                <a:gd name="f50" fmla="*/ f37 1 104833"/>
                <a:gd name="f51" fmla="*/ f38 1 185794"/>
                <a:gd name="f52" fmla="*/ f39 1 185794"/>
                <a:gd name="f53" fmla="*/ f40 1 104833"/>
                <a:gd name="f54" fmla="*/ f41 1 104833"/>
                <a:gd name="f55" fmla="*/ f42 1 185794"/>
                <a:gd name="f56" fmla="*/ f43 1 104833"/>
                <a:gd name="f57" fmla="*/ f44 1 104833"/>
                <a:gd name="f58" fmla="*/ f45 1 185794"/>
                <a:gd name="f59" fmla="*/ f46 1 104833"/>
                <a:gd name="f60" fmla="*/ f47 1 104833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4"/>
                <a:gd name="f69" fmla="*/ f53 1 f35"/>
                <a:gd name="f70" fmla="*/ f54 1 f35"/>
                <a:gd name="f71" fmla="*/ f55 1 f34"/>
                <a:gd name="f72" fmla="*/ f56 1 f35"/>
                <a:gd name="f73" fmla="*/ f57 1 f35"/>
                <a:gd name="f74" fmla="*/ f58 1 f34"/>
                <a:gd name="f75" fmla="*/ f59 1 f35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5 1"/>
                <a:gd name="f85" fmla="*/ f69 f26 1"/>
                <a:gd name="f86" fmla="*/ f70 f26 1"/>
                <a:gd name="f87" fmla="*/ f71 f25 1"/>
                <a:gd name="f88" fmla="*/ f72 f26 1"/>
                <a:gd name="f89" fmla="*/ f73 f26 1"/>
                <a:gd name="f90" fmla="*/ f74 f25 1"/>
                <a:gd name="f91" fmla="*/ f75 f26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4" y="f85"/>
                </a:cxn>
                <a:cxn ang="f48">
                  <a:pos x="f84" y="f86"/>
                </a:cxn>
                <a:cxn ang="f48">
                  <a:pos x="f87" y="f88"/>
                </a:cxn>
                <a:cxn ang="f48">
                  <a:pos x="f87" y="f89"/>
                </a:cxn>
                <a:cxn ang="f48">
                  <a:pos x="f90" y="f91"/>
                </a:cxn>
                <a:cxn ang="f48">
                  <a:pos x="f83" y="f92"/>
                </a:cxn>
              </a:cxnLst>
              <a:rect l="f77" t="f80" r="f78" b="f79"/>
              <a:pathLst>
                <a:path w="185794" h="104833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3" y="f14"/>
                    <a:pt x="f15" y="f16"/>
                    <a:pt x="f17" y="f18"/>
                  </a:cubicBezTo>
                  <a:lnTo>
                    <a:pt x="f17" y="f7"/>
                  </a:lnTo>
                  <a:lnTo>
                    <a:pt x="f19" y="f20"/>
                  </a:lnTo>
                  <a:lnTo>
                    <a:pt x="f19" y="f21"/>
                  </a:lnTo>
                  <a:lnTo>
                    <a:pt x="f22" y="f5"/>
                  </a:lnTo>
                  <a:lnTo>
                    <a:pt x="f12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7" name="Freeform: Shape 1470">
              <a:extLst>
                <a:ext uri="{FF2B5EF4-FFF2-40B4-BE49-F238E27FC236}">
                  <a16:creationId xmlns:a16="http://schemas.microsoft.com/office/drawing/2014/main" id="{E2EF48BE-C97F-40C3-FB9A-96CEE2BF4619}"/>
                </a:ext>
              </a:extLst>
            </p:cNvPr>
            <p:cNvSpPr/>
            <p:nvPr/>
          </p:nvSpPr>
          <p:spPr>
            <a:xfrm>
              <a:off x="11816425" y="3704408"/>
              <a:ext cx="44229" cy="277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230"/>
                <a:gd name="f7" fmla="val 27738"/>
                <a:gd name="f8" fmla="val 24615"/>
                <a:gd name="f9" fmla="val 875"/>
                <a:gd name="f10" fmla="val 1837"/>
                <a:gd name="f11" fmla="val 24740"/>
                <a:gd name="f12" fmla="val 2511"/>
                <a:gd name="f13" fmla="val 25627"/>
                <a:gd name="f14" fmla="val 2374"/>
                <a:gd name="f15" fmla="val 26577"/>
                <a:gd name="f16" fmla="val 26589"/>
                <a:gd name="f17" fmla="val 26602"/>
                <a:gd name="f18" fmla="val 26614"/>
                <a:gd name="f19" fmla="val 27739"/>
                <a:gd name="f20" fmla="val 44231"/>
                <a:gd name="f21" fmla="val 4373"/>
                <a:gd name="f22" fmla="val 999"/>
                <a:gd name="f23" fmla="val 42981"/>
                <a:gd name="f24" fmla="val 750"/>
                <a:gd name="f25" fmla="val 24240"/>
                <a:gd name="f26" fmla="+- 0 0 -90"/>
                <a:gd name="f27" fmla="*/ f3 1 44230"/>
                <a:gd name="f28" fmla="*/ f4 1 27738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4230"/>
                <a:gd name="f37" fmla="*/ f33 1 27738"/>
                <a:gd name="f38" fmla="*/ 0 f34 1"/>
                <a:gd name="f39" fmla="*/ 24615 f33 1"/>
                <a:gd name="f40" fmla="*/ 875 f34 1"/>
                <a:gd name="f41" fmla="*/ 2374 f34 1"/>
                <a:gd name="f42" fmla="*/ 26577 f33 1"/>
                <a:gd name="f43" fmla="*/ 26614 f33 1"/>
                <a:gd name="f44" fmla="*/ 27739 f33 1"/>
                <a:gd name="f45" fmla="*/ 44231 f34 1"/>
                <a:gd name="f46" fmla="*/ 4373 f33 1"/>
                <a:gd name="f47" fmla="*/ 999 f33 1"/>
                <a:gd name="f48" fmla="*/ 0 f33 1"/>
                <a:gd name="f49" fmla="*/ 42981 f34 1"/>
                <a:gd name="f50" fmla="*/ 750 f33 1"/>
                <a:gd name="f51" fmla="*/ 24240 f33 1"/>
                <a:gd name="f52" fmla="+- f35 0 f1"/>
                <a:gd name="f53" fmla="*/ f38 1 44230"/>
                <a:gd name="f54" fmla="*/ f39 1 27738"/>
                <a:gd name="f55" fmla="*/ f40 1 44230"/>
                <a:gd name="f56" fmla="*/ f41 1 44230"/>
                <a:gd name="f57" fmla="*/ f42 1 27738"/>
                <a:gd name="f58" fmla="*/ f43 1 27738"/>
                <a:gd name="f59" fmla="*/ f44 1 27738"/>
                <a:gd name="f60" fmla="*/ f45 1 44230"/>
                <a:gd name="f61" fmla="*/ f46 1 27738"/>
                <a:gd name="f62" fmla="*/ f47 1 27738"/>
                <a:gd name="f63" fmla="*/ f48 1 27738"/>
                <a:gd name="f64" fmla="*/ f49 1 44230"/>
                <a:gd name="f65" fmla="*/ f50 1 27738"/>
                <a:gd name="f66" fmla="*/ f51 1 27738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6"/>
                <a:gd name="f75" fmla="*/ f57 1 f37"/>
                <a:gd name="f76" fmla="*/ f58 1 f37"/>
                <a:gd name="f77" fmla="*/ f59 1 f37"/>
                <a:gd name="f78" fmla="*/ f60 1 f36"/>
                <a:gd name="f79" fmla="*/ f61 1 f37"/>
                <a:gd name="f80" fmla="*/ f62 1 f37"/>
                <a:gd name="f81" fmla="*/ f63 1 f37"/>
                <a:gd name="f82" fmla="*/ f64 1 f36"/>
                <a:gd name="f83" fmla="*/ f65 1 f37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7 1"/>
                <a:gd name="f93" fmla="*/ f75 f28 1"/>
                <a:gd name="f94" fmla="*/ f76 f28 1"/>
                <a:gd name="f95" fmla="*/ f77 f28 1"/>
                <a:gd name="f96" fmla="*/ f78 f27 1"/>
                <a:gd name="f97" fmla="*/ f79 f28 1"/>
                <a:gd name="f98" fmla="*/ f80 f28 1"/>
                <a:gd name="f99" fmla="*/ f81 f28 1"/>
                <a:gd name="f100" fmla="*/ f82 f27 1"/>
                <a:gd name="f101" fmla="*/ f83 f28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89" y="f90"/>
                </a:cxn>
                <a:cxn ang="f52">
                  <a:pos x="f91" y="f90"/>
                </a:cxn>
                <a:cxn ang="f52">
                  <a:pos x="f92" y="f93"/>
                </a:cxn>
                <a:cxn ang="f52">
                  <a:pos x="f92" y="f94"/>
                </a:cxn>
                <a:cxn ang="f52">
                  <a:pos x="f92" y="f95"/>
                </a:cxn>
                <a:cxn ang="f52">
                  <a:pos x="f96" y="f97"/>
                </a:cxn>
                <a:cxn ang="f52">
                  <a:pos x="f96" y="f98"/>
                </a:cxn>
                <a:cxn ang="f52">
                  <a:pos x="f96" y="f99"/>
                </a:cxn>
                <a:cxn ang="f52">
                  <a:pos x="f100" y="f101"/>
                </a:cxn>
                <a:cxn ang="f52">
                  <a:pos x="f91" y="f102"/>
                </a:cxn>
              </a:cxnLst>
              <a:rect l="f85" t="f88" r="f86" b="f87"/>
              <a:pathLst>
                <a:path w="44230" h="27738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9" y="f8"/>
                  </a:cubicBez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4" y="f19"/>
                  </a:lnTo>
                  <a:lnTo>
                    <a:pt x="f20" y="f21"/>
                  </a:lnTo>
                  <a:lnTo>
                    <a:pt x="f20" y="f22"/>
                  </a:lnTo>
                  <a:lnTo>
                    <a:pt x="f20" y="f5"/>
                  </a:lnTo>
                  <a:lnTo>
                    <a:pt x="f23" y="f24"/>
                  </a:lnTo>
                  <a:lnTo>
                    <a:pt x="f9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8" name="Freeform: Shape 1471">
              <a:extLst>
                <a:ext uri="{FF2B5EF4-FFF2-40B4-BE49-F238E27FC236}">
                  <a16:creationId xmlns:a16="http://schemas.microsoft.com/office/drawing/2014/main" id="{B753B5F3-7E11-7A7A-908F-3E7FA686DD1A}"/>
                </a:ext>
              </a:extLst>
            </p:cNvPr>
            <p:cNvSpPr/>
            <p:nvPr/>
          </p:nvSpPr>
          <p:spPr>
            <a:xfrm>
              <a:off x="11860654" y="3436187"/>
              <a:ext cx="24624" cy="270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622"/>
                <a:gd name="f7" fmla="val 270092"/>
                <a:gd name="f8" fmla="val 269717"/>
                <a:gd name="f9" fmla="val 268818"/>
                <a:gd name="f10" fmla="val 724"/>
                <a:gd name="f11" fmla="val 268093"/>
                <a:gd name="f12" fmla="val 1624"/>
                <a:gd name="f13" fmla="val 1662"/>
                <a:gd name="f14" fmla="val 1711"/>
                <a:gd name="f15" fmla="val 1749"/>
                <a:gd name="f16" fmla="val 2636"/>
                <a:gd name="f17" fmla="val 268206"/>
                <a:gd name="f18" fmla="val 3273"/>
                <a:gd name="f19" fmla="val 269018"/>
                <a:gd name="f20" fmla="val 3161"/>
                <a:gd name="f21" fmla="val 269905"/>
                <a:gd name="f22" fmla="val 3149"/>
                <a:gd name="f23" fmla="val 269967"/>
                <a:gd name="f24" fmla="val 3136"/>
                <a:gd name="f25" fmla="val 270030"/>
                <a:gd name="f26" fmla="val 3124"/>
                <a:gd name="f27" fmla="val 24614"/>
                <a:gd name="f28" fmla="val 3199"/>
                <a:gd name="f29" fmla="val 2199"/>
                <a:gd name="f30" fmla="val 24702"/>
                <a:gd name="f31" fmla="val 1224"/>
                <a:gd name="f32" fmla="val 24064"/>
                <a:gd name="f33" fmla="val 312"/>
                <a:gd name="f34" fmla="val 23115"/>
                <a:gd name="f35" fmla="val 75"/>
                <a:gd name="f36" fmla="val 22790"/>
                <a:gd name="f37" fmla="val -25"/>
                <a:gd name="f38" fmla="val 22441"/>
                <a:gd name="f39" fmla="val 22116"/>
                <a:gd name="f40" fmla="val 700"/>
                <a:gd name="f41" fmla="val 1949"/>
                <a:gd name="f42" fmla="val 875"/>
                <a:gd name="f43" fmla="val 265094"/>
                <a:gd name="f44" fmla="val 267843"/>
                <a:gd name="f45" fmla="+- 0 0 -90"/>
                <a:gd name="f46" fmla="*/ f3 1 24622"/>
                <a:gd name="f47" fmla="*/ f4 1 270092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4622"/>
                <a:gd name="f56" fmla="*/ f52 1 270092"/>
                <a:gd name="f57" fmla="*/ 0 f53 1"/>
                <a:gd name="f58" fmla="*/ 269717 f52 1"/>
                <a:gd name="f59" fmla="*/ 1624 f53 1"/>
                <a:gd name="f60" fmla="*/ 268093 f52 1"/>
                <a:gd name="f61" fmla="*/ 1749 f53 1"/>
                <a:gd name="f62" fmla="*/ 3161 f53 1"/>
                <a:gd name="f63" fmla="*/ 269905 f52 1"/>
                <a:gd name="f64" fmla="*/ 3124 f53 1"/>
                <a:gd name="f65" fmla="*/ 270092 f52 1"/>
                <a:gd name="f66" fmla="*/ 24614 f53 1"/>
                <a:gd name="f67" fmla="*/ 3199 f52 1"/>
                <a:gd name="f68" fmla="*/ 2199 f52 1"/>
                <a:gd name="f69" fmla="*/ 23115 f53 1"/>
                <a:gd name="f70" fmla="*/ 75 f52 1"/>
                <a:gd name="f71" fmla="*/ 22116 f53 1"/>
                <a:gd name="f72" fmla="*/ 700 f52 1"/>
                <a:gd name="f73" fmla="*/ 1949 f52 1"/>
                <a:gd name="f74" fmla="*/ 875 f53 1"/>
                <a:gd name="f75" fmla="*/ 265094 f52 1"/>
                <a:gd name="f76" fmla="*/ 267843 f52 1"/>
                <a:gd name="f77" fmla="+- f54 0 f1"/>
                <a:gd name="f78" fmla="*/ f57 1 24622"/>
                <a:gd name="f79" fmla="*/ f58 1 270092"/>
                <a:gd name="f80" fmla="*/ f59 1 24622"/>
                <a:gd name="f81" fmla="*/ f60 1 270092"/>
                <a:gd name="f82" fmla="*/ f61 1 24622"/>
                <a:gd name="f83" fmla="*/ f62 1 24622"/>
                <a:gd name="f84" fmla="*/ f63 1 270092"/>
                <a:gd name="f85" fmla="*/ f64 1 24622"/>
                <a:gd name="f86" fmla="*/ f65 1 270092"/>
                <a:gd name="f87" fmla="*/ f66 1 24622"/>
                <a:gd name="f88" fmla="*/ f67 1 270092"/>
                <a:gd name="f89" fmla="*/ f68 1 270092"/>
                <a:gd name="f90" fmla="*/ f69 1 24622"/>
                <a:gd name="f91" fmla="*/ f70 1 270092"/>
                <a:gd name="f92" fmla="*/ f71 1 24622"/>
                <a:gd name="f93" fmla="*/ f72 1 270092"/>
                <a:gd name="f94" fmla="*/ f73 1 270092"/>
                <a:gd name="f95" fmla="*/ f74 1 24622"/>
                <a:gd name="f96" fmla="*/ f75 1 270092"/>
                <a:gd name="f97" fmla="*/ f76 1 270092"/>
                <a:gd name="f98" fmla="*/ f48 1 f55"/>
                <a:gd name="f99" fmla="*/ f49 1 f55"/>
                <a:gd name="f100" fmla="*/ f48 1 f56"/>
                <a:gd name="f101" fmla="*/ f50 1 f56"/>
                <a:gd name="f102" fmla="*/ f78 1 f55"/>
                <a:gd name="f103" fmla="*/ f79 1 f56"/>
                <a:gd name="f104" fmla="*/ f80 1 f55"/>
                <a:gd name="f105" fmla="*/ f81 1 f56"/>
                <a:gd name="f106" fmla="*/ f82 1 f55"/>
                <a:gd name="f107" fmla="*/ f83 1 f55"/>
                <a:gd name="f108" fmla="*/ f84 1 f56"/>
                <a:gd name="f109" fmla="*/ f85 1 f55"/>
                <a:gd name="f110" fmla="*/ f86 1 f56"/>
                <a:gd name="f111" fmla="*/ f87 1 f55"/>
                <a:gd name="f112" fmla="*/ f88 1 f56"/>
                <a:gd name="f113" fmla="*/ f89 1 f56"/>
                <a:gd name="f114" fmla="*/ f90 1 f55"/>
                <a:gd name="f115" fmla="*/ f91 1 f56"/>
                <a:gd name="f116" fmla="*/ f92 1 f55"/>
                <a:gd name="f117" fmla="*/ f93 1 f56"/>
                <a:gd name="f118" fmla="*/ f94 1 f56"/>
                <a:gd name="f119" fmla="*/ f95 1 f55"/>
                <a:gd name="f120" fmla="*/ f96 1 f56"/>
                <a:gd name="f121" fmla="*/ f97 1 f56"/>
                <a:gd name="f122" fmla="*/ f98 f46 1"/>
                <a:gd name="f123" fmla="*/ f99 f46 1"/>
                <a:gd name="f124" fmla="*/ f101 f47 1"/>
                <a:gd name="f125" fmla="*/ f100 f47 1"/>
                <a:gd name="f126" fmla="*/ f102 f46 1"/>
                <a:gd name="f127" fmla="*/ f103 f47 1"/>
                <a:gd name="f128" fmla="*/ f104 f46 1"/>
                <a:gd name="f129" fmla="*/ f105 f47 1"/>
                <a:gd name="f130" fmla="*/ f106 f46 1"/>
                <a:gd name="f131" fmla="*/ f107 f46 1"/>
                <a:gd name="f132" fmla="*/ f108 f47 1"/>
                <a:gd name="f133" fmla="*/ f109 f46 1"/>
                <a:gd name="f134" fmla="*/ f110 f47 1"/>
                <a:gd name="f135" fmla="*/ f111 f46 1"/>
                <a:gd name="f136" fmla="*/ f112 f47 1"/>
                <a:gd name="f137" fmla="*/ f113 f47 1"/>
                <a:gd name="f138" fmla="*/ f114 f46 1"/>
                <a:gd name="f139" fmla="*/ f115 f47 1"/>
                <a:gd name="f140" fmla="*/ f116 f46 1"/>
                <a:gd name="f141" fmla="*/ f117 f47 1"/>
                <a:gd name="f142" fmla="*/ f118 f47 1"/>
                <a:gd name="f143" fmla="*/ f119 f46 1"/>
                <a:gd name="f144" fmla="*/ f120 f47 1"/>
                <a:gd name="f145" fmla="*/ f121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29"/>
                </a:cxn>
                <a:cxn ang="f77">
                  <a:pos x="f131" y="f132"/>
                </a:cxn>
                <a:cxn ang="f77">
                  <a:pos x="f133" y="f134"/>
                </a:cxn>
                <a:cxn ang="f77">
                  <a:pos x="f135" y="f136"/>
                </a:cxn>
                <a:cxn ang="f77">
                  <a:pos x="f135" y="f137"/>
                </a:cxn>
                <a:cxn ang="f77">
                  <a:pos x="f138" y="f139"/>
                </a:cxn>
                <a:cxn ang="f77">
                  <a:pos x="f140" y="f139"/>
                </a:cxn>
                <a:cxn ang="f77">
                  <a:pos x="f140" y="f139"/>
                </a:cxn>
                <a:cxn ang="f77">
                  <a:pos x="f140" y="f141"/>
                </a:cxn>
                <a:cxn ang="f77">
                  <a:pos x="f140" y="f142"/>
                </a:cxn>
                <a:cxn ang="f77">
                  <a:pos x="f143" y="f144"/>
                </a:cxn>
                <a:cxn ang="f77">
                  <a:pos x="f143" y="f145"/>
                </a:cxn>
              </a:cxnLst>
              <a:rect l="f122" t="f125" r="f123" b="f124"/>
              <a:pathLst>
                <a:path w="24622" h="270092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11"/>
                    <a:pt x="f15" y="f11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7"/>
                  </a:cubicBezTo>
                  <a:lnTo>
                    <a:pt x="f27" y="f28"/>
                  </a:lnTo>
                  <a:lnTo>
                    <a:pt x="f27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7"/>
                    <a:pt x="f39" y="f35"/>
                  </a:cubicBezTo>
                  <a:lnTo>
                    <a:pt x="f39" y="f35"/>
                  </a:lnTo>
                  <a:cubicBezTo>
                    <a:pt x="f39" y="f35"/>
                    <a:pt x="f39" y="f35"/>
                    <a:pt x="f39" y="f40"/>
                  </a:cubicBezTo>
                  <a:lnTo>
                    <a:pt x="f39" y="f41"/>
                  </a:lnTo>
                  <a:lnTo>
                    <a:pt x="f42" y="f43"/>
                  </a:lnTo>
                  <a:lnTo>
                    <a:pt x="f42" y="f4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9" name="Freeform: Shape 1472">
              <a:extLst>
                <a:ext uri="{FF2B5EF4-FFF2-40B4-BE49-F238E27FC236}">
                  <a16:creationId xmlns:a16="http://schemas.microsoft.com/office/drawing/2014/main" id="{77FDC7FE-31AE-322A-C79B-E2701C085818}"/>
                </a:ext>
              </a:extLst>
            </p:cNvPr>
            <p:cNvSpPr/>
            <p:nvPr/>
          </p:nvSpPr>
          <p:spPr>
            <a:xfrm>
              <a:off x="12098929" y="5537295"/>
              <a:ext cx="106079" cy="1305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079"/>
                <a:gd name="f7" fmla="val 130572"/>
                <a:gd name="f8" fmla="val 4748"/>
                <a:gd name="f9" fmla="val 130573"/>
                <a:gd name="f10" fmla="val 125200"/>
                <a:gd name="f11" fmla="val 500"/>
                <a:gd name="f12" fmla="+- 0 0 -90"/>
                <a:gd name="f13" fmla="*/ f3 1 106079"/>
                <a:gd name="f14" fmla="*/ f4 1 13057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06079"/>
                <a:gd name="f23" fmla="*/ f19 1 130572"/>
                <a:gd name="f24" fmla="*/ 0 f20 1"/>
                <a:gd name="f25" fmla="*/ 4748 f19 1"/>
                <a:gd name="f26" fmla="*/ 106079 f20 1"/>
                <a:gd name="f27" fmla="*/ 130573 f19 1"/>
                <a:gd name="f28" fmla="*/ 125200 f19 1"/>
                <a:gd name="f29" fmla="*/ 500 f20 1"/>
                <a:gd name="f30" fmla="*/ 0 f19 1"/>
                <a:gd name="f31" fmla="+- f21 0 f1"/>
                <a:gd name="f32" fmla="*/ f24 1 106079"/>
                <a:gd name="f33" fmla="*/ f25 1 130572"/>
                <a:gd name="f34" fmla="*/ f26 1 106079"/>
                <a:gd name="f35" fmla="*/ f27 1 130572"/>
                <a:gd name="f36" fmla="*/ f28 1 130572"/>
                <a:gd name="f37" fmla="*/ f29 1 106079"/>
                <a:gd name="f38" fmla="*/ f30 1 13057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106079" h="130572">
                  <a:moveTo>
                    <a:pt x="f5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0" name="Freeform: Shape 1473">
              <a:extLst>
                <a:ext uri="{FF2B5EF4-FFF2-40B4-BE49-F238E27FC236}">
                  <a16:creationId xmlns:a16="http://schemas.microsoft.com/office/drawing/2014/main" id="{45E33B20-2F83-6AFC-BF3A-270D97A3564D}"/>
                </a:ext>
              </a:extLst>
            </p:cNvPr>
            <p:cNvSpPr/>
            <p:nvPr/>
          </p:nvSpPr>
          <p:spPr>
            <a:xfrm>
              <a:off x="11970611" y="3967426"/>
              <a:ext cx="70591" cy="6028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595"/>
                <a:gd name="f7" fmla="val 602884"/>
                <a:gd name="f8" fmla="val 65472"/>
                <a:gd name="f9" fmla="val 9496"/>
                <a:gd name="f10" fmla="val 53977"/>
                <a:gd name="f11" fmla="val 15994"/>
                <a:gd name="f12" fmla="val 50978"/>
                <a:gd name="f13" fmla="val 17743"/>
                <a:gd name="f14" fmla="val 584267"/>
                <a:gd name="f15" fmla="val 13244"/>
                <a:gd name="f16" fmla="val 599261"/>
                <a:gd name="f17" fmla="val 16493"/>
                <a:gd name="f18" fmla="val 602885"/>
                <a:gd name="f19" fmla="val 875"/>
                <a:gd name="f20" fmla="val 70619"/>
                <a:gd name="f21" fmla="val 3836"/>
                <a:gd name="f22" fmla="val 68683"/>
                <a:gd name="f23" fmla="val 7410"/>
                <a:gd name="f24" fmla="+- 0 0 -90"/>
                <a:gd name="f25" fmla="*/ f3 1 70595"/>
                <a:gd name="f26" fmla="*/ f4 1 602884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70595"/>
                <a:gd name="f35" fmla="*/ f31 1 602884"/>
                <a:gd name="f36" fmla="*/ 65472 f32 1"/>
                <a:gd name="f37" fmla="*/ 9496 f31 1"/>
                <a:gd name="f38" fmla="*/ 53977 f32 1"/>
                <a:gd name="f39" fmla="*/ 15994 f31 1"/>
                <a:gd name="f40" fmla="*/ 50978 f32 1"/>
                <a:gd name="f41" fmla="*/ 17743 f31 1"/>
                <a:gd name="f42" fmla="*/ 0 f32 1"/>
                <a:gd name="f43" fmla="*/ 584267 f31 1"/>
                <a:gd name="f44" fmla="*/ 13244 f32 1"/>
                <a:gd name="f45" fmla="*/ 599261 f31 1"/>
                <a:gd name="f46" fmla="*/ 16493 f32 1"/>
                <a:gd name="f47" fmla="*/ 602885 f31 1"/>
                <a:gd name="f48" fmla="*/ 70595 f32 1"/>
                <a:gd name="f49" fmla="*/ 875 f31 1"/>
                <a:gd name="f50" fmla="*/ 0 f31 1"/>
                <a:gd name="f51" fmla="+- f33 0 f1"/>
                <a:gd name="f52" fmla="*/ f36 1 70595"/>
                <a:gd name="f53" fmla="*/ f37 1 602884"/>
                <a:gd name="f54" fmla="*/ f38 1 70595"/>
                <a:gd name="f55" fmla="*/ f39 1 602884"/>
                <a:gd name="f56" fmla="*/ f40 1 70595"/>
                <a:gd name="f57" fmla="*/ f41 1 602884"/>
                <a:gd name="f58" fmla="*/ f42 1 70595"/>
                <a:gd name="f59" fmla="*/ f43 1 602884"/>
                <a:gd name="f60" fmla="*/ f44 1 70595"/>
                <a:gd name="f61" fmla="*/ f45 1 602884"/>
                <a:gd name="f62" fmla="*/ f46 1 70595"/>
                <a:gd name="f63" fmla="*/ f47 1 602884"/>
                <a:gd name="f64" fmla="*/ f48 1 70595"/>
                <a:gd name="f65" fmla="*/ f49 1 602884"/>
                <a:gd name="f66" fmla="*/ f50 1 602884"/>
                <a:gd name="f67" fmla="*/ f27 1 f34"/>
                <a:gd name="f68" fmla="*/ f28 1 f34"/>
                <a:gd name="f69" fmla="*/ f27 1 f35"/>
                <a:gd name="f70" fmla="*/ f29 1 f35"/>
                <a:gd name="f71" fmla="*/ f52 1 f34"/>
                <a:gd name="f72" fmla="*/ f53 1 f35"/>
                <a:gd name="f73" fmla="*/ f54 1 f34"/>
                <a:gd name="f74" fmla="*/ f55 1 f35"/>
                <a:gd name="f75" fmla="*/ f56 1 f34"/>
                <a:gd name="f76" fmla="*/ f57 1 f35"/>
                <a:gd name="f77" fmla="*/ f58 1 f34"/>
                <a:gd name="f78" fmla="*/ f59 1 f35"/>
                <a:gd name="f79" fmla="*/ f60 1 f34"/>
                <a:gd name="f80" fmla="*/ f61 1 f35"/>
                <a:gd name="f81" fmla="*/ f62 1 f34"/>
                <a:gd name="f82" fmla="*/ f63 1 f35"/>
                <a:gd name="f83" fmla="*/ f64 1 f34"/>
                <a:gd name="f84" fmla="*/ f65 1 f35"/>
                <a:gd name="f85" fmla="*/ f66 1 f35"/>
                <a:gd name="f86" fmla="*/ f67 f25 1"/>
                <a:gd name="f87" fmla="*/ f68 f25 1"/>
                <a:gd name="f88" fmla="*/ f70 f26 1"/>
                <a:gd name="f89" fmla="*/ f69 f26 1"/>
                <a:gd name="f90" fmla="*/ f71 f25 1"/>
                <a:gd name="f91" fmla="*/ f72 f26 1"/>
                <a:gd name="f92" fmla="*/ f73 f25 1"/>
                <a:gd name="f93" fmla="*/ f74 f26 1"/>
                <a:gd name="f94" fmla="*/ f75 f25 1"/>
                <a:gd name="f95" fmla="*/ f76 f26 1"/>
                <a:gd name="f96" fmla="*/ f77 f25 1"/>
                <a:gd name="f97" fmla="*/ f78 f26 1"/>
                <a:gd name="f98" fmla="*/ f79 f25 1"/>
                <a:gd name="f99" fmla="*/ f80 f26 1"/>
                <a:gd name="f100" fmla="*/ f81 f25 1"/>
                <a:gd name="f101" fmla="*/ f82 f26 1"/>
                <a:gd name="f102" fmla="*/ f83 f25 1"/>
                <a:gd name="f103" fmla="*/ f84 f26 1"/>
                <a:gd name="f104" fmla="*/ f85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98" y="f99"/>
                </a:cxn>
                <a:cxn ang="f51">
                  <a:pos x="f100" y="f101"/>
                </a:cxn>
                <a:cxn ang="f51">
                  <a:pos x="f102" y="f103"/>
                </a:cxn>
                <a:cxn ang="f51">
                  <a:pos x="f102" y="f104"/>
                </a:cxn>
                <a:cxn ang="f51">
                  <a:pos x="f90" y="f91"/>
                </a:cxn>
              </a:cxnLst>
              <a:rect l="f86" t="f89" r="f87" b="f88"/>
              <a:pathLst>
                <a:path w="70595" h="602884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6" y="f19"/>
                  </a:lnTo>
                  <a:cubicBezTo>
                    <a:pt x="f6" y="f19"/>
                    <a:pt x="f6" y="f19"/>
                    <a:pt x="f6" y="f5"/>
                  </a:cubicBez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1" name="Freeform: Shape 1474">
              <a:extLst>
                <a:ext uri="{FF2B5EF4-FFF2-40B4-BE49-F238E27FC236}">
                  <a16:creationId xmlns:a16="http://schemas.microsoft.com/office/drawing/2014/main" id="{A688BAE5-C3A8-7447-858A-98E07F8CAD97}"/>
                </a:ext>
              </a:extLst>
            </p:cNvPr>
            <p:cNvSpPr/>
            <p:nvPr/>
          </p:nvSpPr>
          <p:spPr>
            <a:xfrm>
              <a:off x="12033202" y="3955804"/>
              <a:ext cx="1627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4"/>
                <a:gd name="f7" fmla="val 12495"/>
                <a:gd name="f8" fmla="+- 0 0 -90"/>
                <a:gd name="f9" fmla="*/ f3 1 162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624"/>
                <a:gd name="f19" fmla="*/ f15 1 12495"/>
                <a:gd name="f20" fmla="*/ 0 f16 1"/>
                <a:gd name="f21" fmla="*/ 0 f15 1"/>
                <a:gd name="f22" fmla="*/ 1624 f16 1"/>
                <a:gd name="f23" fmla="+- f17 0 f1"/>
                <a:gd name="f24" fmla="*/ f20 1 1624"/>
                <a:gd name="f25" fmla="*/ f21 1 12495"/>
                <a:gd name="f26" fmla="*/ f22 1 1624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624" h="12495">
                  <a:moveTo>
                    <a:pt x="f5" y="f5"/>
                  </a:move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2" name="Freeform: Shape 1475">
              <a:extLst>
                <a:ext uri="{FF2B5EF4-FFF2-40B4-BE49-F238E27FC236}">
                  <a16:creationId xmlns:a16="http://schemas.microsoft.com/office/drawing/2014/main" id="{70CF8571-16E2-65D5-0A46-A4CF57812A41}"/>
                </a:ext>
              </a:extLst>
            </p:cNvPr>
            <p:cNvSpPr/>
            <p:nvPr/>
          </p:nvSpPr>
          <p:spPr>
            <a:xfrm>
              <a:off x="11787064" y="3728895"/>
              <a:ext cx="31629" cy="3663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632"/>
                <a:gd name="f7" fmla="val 366354"/>
                <a:gd name="f8" fmla="val 28488"/>
                <a:gd name="f9" fmla="val 1999"/>
                <a:gd name="f10" fmla="val 2999"/>
                <a:gd name="f11" fmla="val 3374"/>
                <a:gd name="f12" fmla="val 364480"/>
                <a:gd name="f13" fmla="val 31611"/>
                <a:gd name="f14" fmla="val 3499"/>
                <a:gd name="f15" fmla="val 31761"/>
                <a:gd name="f16" fmla="val 1050"/>
                <a:gd name="f17" fmla="val 31099"/>
                <a:gd name="f18" fmla="val 150"/>
                <a:gd name="f19" fmla="val 30149"/>
                <a:gd name="f20" fmla="val 30137"/>
                <a:gd name="f21" fmla="val 30125"/>
                <a:gd name="f22" fmla="val 30112"/>
                <a:gd name="f23" fmla="val 29237"/>
                <a:gd name="f24" fmla="val 625"/>
                <a:gd name="f25" fmla="val 28613"/>
                <a:gd name="f26" fmla="val 1250"/>
                <a:gd name="f27" fmla="+- 0 0 -90"/>
                <a:gd name="f28" fmla="*/ f3 1 31632"/>
                <a:gd name="f29" fmla="*/ f4 1 36635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1632"/>
                <a:gd name="f38" fmla="*/ f34 1 366354"/>
                <a:gd name="f39" fmla="*/ 28488 f35 1"/>
                <a:gd name="f40" fmla="*/ 1999 f34 1"/>
                <a:gd name="f41" fmla="*/ 2999 f34 1"/>
                <a:gd name="f42" fmla="*/ 0 f35 1"/>
                <a:gd name="f43" fmla="*/ 366354 f34 1"/>
                <a:gd name="f44" fmla="*/ 3374 f35 1"/>
                <a:gd name="f45" fmla="*/ 364480 f34 1"/>
                <a:gd name="f46" fmla="*/ 31611 f35 1"/>
                <a:gd name="f47" fmla="*/ 3499 f34 1"/>
                <a:gd name="f48" fmla="*/ 30149 f35 1"/>
                <a:gd name="f49" fmla="*/ 0 f34 1"/>
                <a:gd name="f50" fmla="*/ 30112 f35 1"/>
                <a:gd name="f51" fmla="*/ 29237 f35 1"/>
                <a:gd name="f52" fmla="*/ 625 f34 1"/>
                <a:gd name="f53" fmla="+- f36 0 f1"/>
                <a:gd name="f54" fmla="*/ f39 1 31632"/>
                <a:gd name="f55" fmla="*/ f40 1 366354"/>
                <a:gd name="f56" fmla="*/ f41 1 366354"/>
                <a:gd name="f57" fmla="*/ f42 1 31632"/>
                <a:gd name="f58" fmla="*/ f43 1 366354"/>
                <a:gd name="f59" fmla="*/ f44 1 31632"/>
                <a:gd name="f60" fmla="*/ f45 1 366354"/>
                <a:gd name="f61" fmla="*/ f46 1 31632"/>
                <a:gd name="f62" fmla="*/ f47 1 366354"/>
                <a:gd name="f63" fmla="*/ f48 1 31632"/>
                <a:gd name="f64" fmla="*/ f49 1 366354"/>
                <a:gd name="f65" fmla="*/ f50 1 31632"/>
                <a:gd name="f66" fmla="*/ f51 1 31632"/>
                <a:gd name="f67" fmla="*/ f52 1 366354"/>
                <a:gd name="f68" fmla="*/ f30 1 f37"/>
                <a:gd name="f69" fmla="*/ f31 1 f37"/>
                <a:gd name="f70" fmla="*/ f30 1 f38"/>
                <a:gd name="f71" fmla="*/ f32 1 f38"/>
                <a:gd name="f72" fmla="*/ f54 1 f37"/>
                <a:gd name="f73" fmla="*/ f55 1 f38"/>
                <a:gd name="f74" fmla="*/ f56 1 f38"/>
                <a:gd name="f75" fmla="*/ f57 1 f37"/>
                <a:gd name="f76" fmla="*/ f58 1 f38"/>
                <a:gd name="f77" fmla="*/ f59 1 f37"/>
                <a:gd name="f78" fmla="*/ f60 1 f38"/>
                <a:gd name="f79" fmla="*/ f61 1 f37"/>
                <a:gd name="f80" fmla="*/ f62 1 f38"/>
                <a:gd name="f81" fmla="*/ f63 1 f37"/>
                <a:gd name="f82" fmla="*/ f64 1 f38"/>
                <a:gd name="f83" fmla="*/ f65 1 f37"/>
                <a:gd name="f84" fmla="*/ f66 1 f37"/>
                <a:gd name="f85" fmla="*/ f67 1 f38"/>
                <a:gd name="f86" fmla="*/ f68 f28 1"/>
                <a:gd name="f87" fmla="*/ f69 f28 1"/>
                <a:gd name="f88" fmla="*/ f71 f29 1"/>
                <a:gd name="f89" fmla="*/ f70 f29 1"/>
                <a:gd name="f90" fmla="*/ f72 f28 1"/>
                <a:gd name="f91" fmla="*/ f73 f29 1"/>
                <a:gd name="f92" fmla="*/ f74 f29 1"/>
                <a:gd name="f93" fmla="*/ f75 f28 1"/>
                <a:gd name="f94" fmla="*/ f76 f29 1"/>
                <a:gd name="f95" fmla="*/ f77 f28 1"/>
                <a:gd name="f96" fmla="*/ f78 f29 1"/>
                <a:gd name="f97" fmla="*/ f79 f28 1"/>
                <a:gd name="f98" fmla="*/ f80 f29 1"/>
                <a:gd name="f99" fmla="*/ f81 f28 1"/>
                <a:gd name="f100" fmla="*/ f82 f29 1"/>
                <a:gd name="f101" fmla="*/ f83 f28 1"/>
                <a:gd name="f102" fmla="*/ f84 f28 1"/>
                <a:gd name="f103" fmla="*/ f85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0" y="f91"/>
                </a:cxn>
                <a:cxn ang="f53">
                  <a:pos x="f90" y="f91"/>
                </a:cxn>
                <a:cxn ang="f53">
                  <a:pos x="f90" y="f92"/>
                </a:cxn>
                <a:cxn ang="f53">
                  <a:pos x="f93" y="f94"/>
                </a:cxn>
                <a:cxn ang="f53">
                  <a:pos x="f95" y="f96"/>
                </a:cxn>
                <a:cxn ang="f53">
                  <a:pos x="f97" y="f98"/>
                </a:cxn>
                <a:cxn ang="f53">
                  <a:pos x="f97" y="f91"/>
                </a:cxn>
                <a:cxn ang="f53">
                  <a:pos x="f99" y="f100"/>
                </a:cxn>
                <a:cxn ang="f53">
                  <a:pos x="f101" y="f100"/>
                </a:cxn>
                <a:cxn ang="f53">
                  <a:pos x="f102" y="f100"/>
                </a:cxn>
                <a:cxn ang="f53">
                  <a:pos x="f102" y="f103"/>
                </a:cxn>
                <a:cxn ang="f53">
                  <a:pos x="f90" y="f91"/>
                </a:cxn>
              </a:cxnLst>
              <a:rect l="f86" t="f89" r="f87" b="f88"/>
              <a:pathLst>
                <a:path w="31632" h="366354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5" y="f7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9"/>
                  </a:lnTo>
                  <a:cubicBezTo>
                    <a:pt x="f15" y="f16"/>
                    <a:pt x="f17" y="f18"/>
                    <a:pt x="f19" y="f5"/>
                  </a:cubicBezTo>
                  <a:cubicBezTo>
                    <a:pt x="f20" y="f5"/>
                    <a:pt x="f21" y="f5"/>
                    <a:pt x="f22" y="f5"/>
                  </a:cubicBezTo>
                  <a:cubicBezTo>
                    <a:pt x="f22" y="f5"/>
                    <a:pt x="f22" y="f5"/>
                    <a:pt x="f23" y="f5"/>
                  </a:cubicBezTo>
                  <a:lnTo>
                    <a:pt x="f23" y="f24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3" name="Freeform: Shape 1476">
              <a:extLst>
                <a:ext uri="{FF2B5EF4-FFF2-40B4-BE49-F238E27FC236}">
                  <a16:creationId xmlns:a16="http://schemas.microsoft.com/office/drawing/2014/main" id="{6665AE7D-59D3-54B2-B916-63D9143F5E97}"/>
                </a:ext>
              </a:extLst>
            </p:cNvPr>
            <p:cNvSpPr/>
            <p:nvPr/>
          </p:nvSpPr>
          <p:spPr>
            <a:xfrm>
              <a:off x="11831293" y="3703402"/>
              <a:ext cx="32534" cy="3662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532"/>
                <a:gd name="f7" fmla="val 366234"/>
                <a:gd name="f8" fmla="val 366235"/>
                <a:gd name="f9" fmla="val 3373"/>
                <a:gd name="f10" fmla="val 364360"/>
                <a:gd name="f11" fmla="val 32486"/>
                <a:gd name="f12" fmla="val 2005"/>
                <a:gd name="f13" fmla="val 32698"/>
                <a:gd name="f14" fmla="val 1131"/>
                <a:gd name="f15" fmla="val 32161"/>
                <a:gd name="f16" fmla="val 256"/>
                <a:gd name="f17" fmla="val 31299"/>
                <a:gd name="f18" fmla="val 43"/>
                <a:gd name="f19" fmla="val 31236"/>
                <a:gd name="f20" fmla="val 31"/>
                <a:gd name="f21" fmla="val 31174"/>
                <a:gd name="f22" fmla="val 18"/>
                <a:gd name="f23" fmla="val 31112"/>
                <a:gd name="f24" fmla="val 6"/>
                <a:gd name="f25" fmla="val 30212"/>
                <a:gd name="f26" fmla="val -69"/>
                <a:gd name="f27" fmla="val 29437"/>
                <a:gd name="f28" fmla="val 605"/>
                <a:gd name="f29" fmla="val 29362"/>
                <a:gd name="f30" fmla="val 1505"/>
                <a:gd name="f31" fmla="val 1543"/>
                <a:gd name="f32" fmla="val 1593"/>
                <a:gd name="f33" fmla="val 1630"/>
                <a:gd name="f34" fmla="val 5004"/>
                <a:gd name="f35" fmla="+- 0 0 -90"/>
                <a:gd name="f36" fmla="*/ f3 1 32532"/>
                <a:gd name="f37" fmla="*/ f4 1 366234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2532"/>
                <a:gd name="f46" fmla="*/ f42 1 366234"/>
                <a:gd name="f47" fmla="*/ 0 f43 1"/>
                <a:gd name="f48" fmla="*/ 366235 f42 1"/>
                <a:gd name="f49" fmla="*/ 3373 f43 1"/>
                <a:gd name="f50" fmla="*/ 364360 f42 1"/>
                <a:gd name="f51" fmla="*/ 32486 f43 1"/>
                <a:gd name="f52" fmla="*/ 2005 f42 1"/>
                <a:gd name="f53" fmla="*/ 31299 f43 1"/>
                <a:gd name="f54" fmla="*/ 43 f42 1"/>
                <a:gd name="f55" fmla="*/ 31112 f43 1"/>
                <a:gd name="f56" fmla="*/ 6 f42 1"/>
                <a:gd name="f57" fmla="*/ 29362 f43 1"/>
                <a:gd name="f58" fmla="*/ 1505 f42 1"/>
                <a:gd name="f59" fmla="*/ 1630 f42 1"/>
                <a:gd name="f60" fmla="*/ 5004 f42 1"/>
                <a:gd name="f61" fmla="+- f44 0 f1"/>
                <a:gd name="f62" fmla="*/ f47 1 32532"/>
                <a:gd name="f63" fmla="*/ f48 1 366234"/>
                <a:gd name="f64" fmla="*/ f49 1 32532"/>
                <a:gd name="f65" fmla="*/ f50 1 366234"/>
                <a:gd name="f66" fmla="*/ f51 1 32532"/>
                <a:gd name="f67" fmla="*/ f52 1 366234"/>
                <a:gd name="f68" fmla="*/ f53 1 32532"/>
                <a:gd name="f69" fmla="*/ f54 1 366234"/>
                <a:gd name="f70" fmla="*/ f55 1 32532"/>
                <a:gd name="f71" fmla="*/ f56 1 366234"/>
                <a:gd name="f72" fmla="*/ f57 1 32532"/>
                <a:gd name="f73" fmla="*/ f58 1 366234"/>
                <a:gd name="f74" fmla="*/ f59 1 366234"/>
                <a:gd name="f75" fmla="*/ f60 1 366234"/>
                <a:gd name="f76" fmla="*/ f38 1 f45"/>
                <a:gd name="f77" fmla="*/ f39 1 f45"/>
                <a:gd name="f78" fmla="*/ f38 1 f46"/>
                <a:gd name="f79" fmla="*/ f40 1 f46"/>
                <a:gd name="f80" fmla="*/ f62 1 f45"/>
                <a:gd name="f81" fmla="*/ f63 1 f46"/>
                <a:gd name="f82" fmla="*/ f64 1 f45"/>
                <a:gd name="f83" fmla="*/ f65 1 f46"/>
                <a:gd name="f84" fmla="*/ f66 1 f45"/>
                <a:gd name="f85" fmla="*/ f67 1 f46"/>
                <a:gd name="f86" fmla="*/ f68 1 f45"/>
                <a:gd name="f87" fmla="*/ f69 1 f46"/>
                <a:gd name="f88" fmla="*/ f70 1 f45"/>
                <a:gd name="f89" fmla="*/ f71 1 f46"/>
                <a:gd name="f90" fmla="*/ f72 1 f45"/>
                <a:gd name="f91" fmla="*/ f73 1 f46"/>
                <a:gd name="f92" fmla="*/ f74 1 f46"/>
                <a:gd name="f93" fmla="*/ f75 1 f46"/>
                <a:gd name="f94" fmla="*/ f76 f36 1"/>
                <a:gd name="f95" fmla="*/ f77 f36 1"/>
                <a:gd name="f96" fmla="*/ f79 f37 1"/>
                <a:gd name="f97" fmla="*/ f78 f37 1"/>
                <a:gd name="f98" fmla="*/ f80 f36 1"/>
                <a:gd name="f99" fmla="*/ f81 f37 1"/>
                <a:gd name="f100" fmla="*/ f82 f36 1"/>
                <a:gd name="f101" fmla="*/ f83 f37 1"/>
                <a:gd name="f102" fmla="*/ f84 f36 1"/>
                <a:gd name="f103" fmla="*/ f85 f37 1"/>
                <a:gd name="f104" fmla="*/ f86 f36 1"/>
                <a:gd name="f105" fmla="*/ f87 f37 1"/>
                <a:gd name="f106" fmla="*/ f88 f36 1"/>
                <a:gd name="f107" fmla="*/ f89 f37 1"/>
                <a:gd name="f108" fmla="*/ f90 f36 1"/>
                <a:gd name="f109" fmla="*/ f91 f37 1"/>
                <a:gd name="f110" fmla="*/ f92 f37 1"/>
                <a:gd name="f111" fmla="*/ f93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8" y="f99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08" y="f110"/>
                </a:cxn>
                <a:cxn ang="f61">
                  <a:pos x="f108" y="f111"/>
                </a:cxn>
              </a:cxnLst>
              <a:rect l="f94" t="f97" r="f95" b="f96"/>
              <a:pathLst>
                <a:path w="32532" h="366234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29" y="f31"/>
                    <a:pt x="f29" y="f32"/>
                    <a:pt x="f29" y="f33"/>
                  </a:cubicBezTo>
                  <a:lnTo>
                    <a:pt x="f29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4" name="Freeform: Shape 1477">
              <a:extLst>
                <a:ext uri="{FF2B5EF4-FFF2-40B4-BE49-F238E27FC236}">
                  <a16:creationId xmlns:a16="http://schemas.microsoft.com/office/drawing/2014/main" id="{BE35C77F-0A73-FBFB-6EF7-B1E5D7AD4344}"/>
                </a:ext>
              </a:extLst>
            </p:cNvPr>
            <p:cNvSpPr/>
            <p:nvPr/>
          </p:nvSpPr>
          <p:spPr>
            <a:xfrm>
              <a:off x="11080488" y="5707355"/>
              <a:ext cx="41230" cy="7778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232"/>
                <a:gd name="f7" fmla="val 777814"/>
                <a:gd name="f8" fmla="val 2124"/>
                <a:gd name="f9" fmla="val 39483"/>
                <a:gd name="f10" fmla="val 38108"/>
                <a:gd name="f11" fmla="val 875"/>
                <a:gd name="f12" fmla="val 777815"/>
                <a:gd name="f13" fmla="val 1062"/>
                <a:gd name="f14" fmla="val 777503"/>
                <a:gd name="f15" fmla="val 2186"/>
                <a:gd name="f16" fmla="val 3249"/>
                <a:gd name="f17" fmla="+- 0 0 -90"/>
                <a:gd name="f18" fmla="*/ f3 1 41232"/>
                <a:gd name="f19" fmla="*/ f4 1 77781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1232"/>
                <a:gd name="f28" fmla="*/ f24 1 777814"/>
                <a:gd name="f29" fmla="*/ 41232 f25 1"/>
                <a:gd name="f30" fmla="*/ 2124 f24 1"/>
                <a:gd name="f31" fmla="*/ 39483 f25 1"/>
                <a:gd name="f32" fmla="*/ 0 f24 1"/>
                <a:gd name="f33" fmla="*/ 38108 f25 1"/>
                <a:gd name="f34" fmla="*/ 875 f24 1"/>
                <a:gd name="f35" fmla="*/ 0 f25 1"/>
                <a:gd name="f36" fmla="*/ 777815 f24 1"/>
                <a:gd name="f37" fmla="*/ 3249 f25 1"/>
                <a:gd name="f38" fmla="+- f26 0 f1"/>
                <a:gd name="f39" fmla="*/ f29 1 41232"/>
                <a:gd name="f40" fmla="*/ f30 1 777814"/>
                <a:gd name="f41" fmla="*/ f31 1 41232"/>
                <a:gd name="f42" fmla="*/ f32 1 777814"/>
                <a:gd name="f43" fmla="*/ f33 1 41232"/>
                <a:gd name="f44" fmla="*/ f34 1 777814"/>
                <a:gd name="f45" fmla="*/ f35 1 41232"/>
                <a:gd name="f46" fmla="*/ f36 1 777814"/>
                <a:gd name="f47" fmla="*/ f37 1 41232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7"/>
                <a:gd name="f55" fmla="*/ f42 1 f28"/>
                <a:gd name="f56" fmla="*/ f43 1 f27"/>
                <a:gd name="f57" fmla="*/ f44 1 f28"/>
                <a:gd name="f58" fmla="*/ f45 1 f27"/>
                <a:gd name="f59" fmla="*/ f46 1 f28"/>
                <a:gd name="f60" fmla="*/ f47 1 f27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8 1"/>
                <a:gd name="f68" fmla="*/ f55 f19 1"/>
                <a:gd name="f69" fmla="*/ f56 f18 1"/>
                <a:gd name="f70" fmla="*/ f57 f19 1"/>
                <a:gd name="f71" fmla="*/ f58 f18 1"/>
                <a:gd name="f72" fmla="*/ f59 f19 1"/>
                <a:gd name="f73" fmla="*/ f6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2"/>
                </a:cxn>
              </a:cxnLst>
              <a:rect l="f61" t="f64" r="f62" b="f63"/>
              <a:pathLst>
                <a:path w="41232" h="777814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5" y="f12"/>
                  </a:lnTo>
                  <a:cubicBezTo>
                    <a:pt x="f13" y="f14"/>
                    <a:pt x="f15" y="f14"/>
                    <a:pt x="f16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5" name="Freeform: Shape 1478">
              <a:extLst>
                <a:ext uri="{FF2B5EF4-FFF2-40B4-BE49-F238E27FC236}">
                  <a16:creationId xmlns:a16="http://schemas.microsoft.com/office/drawing/2014/main" id="{95BD6B02-3C8A-D1AE-99C2-45E54A428E4E}"/>
                </a:ext>
              </a:extLst>
            </p:cNvPr>
            <p:cNvSpPr/>
            <p:nvPr/>
          </p:nvSpPr>
          <p:spPr>
            <a:xfrm>
              <a:off x="11085865" y="6502289"/>
              <a:ext cx="274384" cy="360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4381"/>
                <a:gd name="f7" fmla="val 360569"/>
                <a:gd name="f8" fmla="val 358108"/>
                <a:gd name="f9" fmla="val 271883"/>
                <a:gd name="f10" fmla="val 354734"/>
                <a:gd name="f11" fmla="val 2374"/>
                <a:gd name="f12" fmla="val 1712"/>
                <a:gd name="f13" fmla="val 987"/>
                <a:gd name="f14" fmla="val 912"/>
                <a:gd name="f15" fmla="val 1862"/>
                <a:gd name="f16" fmla="val 2624"/>
                <a:gd name="f17" fmla="val 271008"/>
                <a:gd name="f18" fmla="val 359981"/>
                <a:gd name="f19" fmla="val 271445"/>
                <a:gd name="f20" fmla="val 360606"/>
                <a:gd name="f21" fmla="val 272307"/>
                <a:gd name="f22" fmla="val 360756"/>
                <a:gd name="f23" fmla="val 272920"/>
                <a:gd name="f24" fmla="val 360319"/>
                <a:gd name="f25" fmla="val 273057"/>
                <a:gd name="f26" fmla="val 360219"/>
                <a:gd name="f27" fmla="val 273170"/>
                <a:gd name="f28" fmla="val 360107"/>
                <a:gd name="f29" fmla="val 273257"/>
                <a:gd name="f30" fmla="val 273369"/>
                <a:gd name="f31" fmla="val 359570"/>
                <a:gd name="f32" fmla="val 359145"/>
                <a:gd name="f33" fmla="val 358732"/>
                <a:gd name="f34" fmla="val 273644"/>
                <a:gd name="f35" fmla="val 358557"/>
                <a:gd name="f36" fmla="val 274019"/>
                <a:gd name="f37" fmla="val 358345"/>
                <a:gd name="f38" fmla="+- 0 0 -90"/>
                <a:gd name="f39" fmla="*/ f3 1 274381"/>
                <a:gd name="f40" fmla="*/ f4 1 360569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274381"/>
                <a:gd name="f49" fmla="*/ f45 1 360569"/>
                <a:gd name="f50" fmla="*/ 274381 f46 1"/>
                <a:gd name="f51" fmla="*/ 358108 f45 1"/>
                <a:gd name="f52" fmla="*/ 271883 f46 1"/>
                <a:gd name="f53" fmla="*/ 354734 f45 1"/>
                <a:gd name="f54" fmla="*/ 2374 f46 1"/>
                <a:gd name="f55" fmla="*/ 0 f45 1"/>
                <a:gd name="f56" fmla="*/ 0 f46 1"/>
                <a:gd name="f57" fmla="*/ 2624 f45 1"/>
                <a:gd name="f58" fmla="*/ 271008 f46 1"/>
                <a:gd name="f59" fmla="*/ 359981 f45 1"/>
                <a:gd name="f60" fmla="*/ 272920 f46 1"/>
                <a:gd name="f61" fmla="*/ 360319 f45 1"/>
                <a:gd name="f62" fmla="*/ 273257 f46 1"/>
                <a:gd name="f63" fmla="*/ 358732 f45 1"/>
                <a:gd name="f64" fmla="+- f47 0 f1"/>
                <a:gd name="f65" fmla="*/ f50 1 274381"/>
                <a:gd name="f66" fmla="*/ f51 1 360569"/>
                <a:gd name="f67" fmla="*/ f52 1 274381"/>
                <a:gd name="f68" fmla="*/ f53 1 360569"/>
                <a:gd name="f69" fmla="*/ f54 1 274381"/>
                <a:gd name="f70" fmla="*/ f55 1 360569"/>
                <a:gd name="f71" fmla="*/ f56 1 274381"/>
                <a:gd name="f72" fmla="*/ f57 1 360569"/>
                <a:gd name="f73" fmla="*/ f58 1 274381"/>
                <a:gd name="f74" fmla="*/ f59 1 360569"/>
                <a:gd name="f75" fmla="*/ f60 1 274381"/>
                <a:gd name="f76" fmla="*/ f61 1 360569"/>
                <a:gd name="f77" fmla="*/ f62 1 274381"/>
                <a:gd name="f78" fmla="*/ f63 1 360569"/>
                <a:gd name="f79" fmla="*/ f41 1 f48"/>
                <a:gd name="f80" fmla="*/ f42 1 f48"/>
                <a:gd name="f81" fmla="*/ f41 1 f49"/>
                <a:gd name="f82" fmla="*/ f43 1 f49"/>
                <a:gd name="f83" fmla="*/ f65 1 f48"/>
                <a:gd name="f84" fmla="*/ f66 1 f49"/>
                <a:gd name="f85" fmla="*/ f67 1 f48"/>
                <a:gd name="f86" fmla="*/ f68 1 f49"/>
                <a:gd name="f87" fmla="*/ f69 1 f48"/>
                <a:gd name="f88" fmla="*/ f70 1 f49"/>
                <a:gd name="f89" fmla="*/ f71 1 f48"/>
                <a:gd name="f90" fmla="*/ f72 1 f49"/>
                <a:gd name="f91" fmla="*/ f73 1 f48"/>
                <a:gd name="f92" fmla="*/ f74 1 f49"/>
                <a:gd name="f93" fmla="*/ f75 1 f48"/>
                <a:gd name="f94" fmla="*/ f76 1 f49"/>
                <a:gd name="f95" fmla="*/ f77 1 f48"/>
                <a:gd name="f96" fmla="*/ f78 1 f49"/>
                <a:gd name="f97" fmla="*/ f79 f39 1"/>
                <a:gd name="f98" fmla="*/ f80 f39 1"/>
                <a:gd name="f99" fmla="*/ f82 f40 1"/>
                <a:gd name="f100" fmla="*/ f81 f40 1"/>
                <a:gd name="f101" fmla="*/ f83 f39 1"/>
                <a:gd name="f102" fmla="*/ f84 f40 1"/>
                <a:gd name="f103" fmla="*/ f85 f39 1"/>
                <a:gd name="f104" fmla="*/ f86 f40 1"/>
                <a:gd name="f105" fmla="*/ f87 f39 1"/>
                <a:gd name="f106" fmla="*/ f88 f40 1"/>
                <a:gd name="f107" fmla="*/ f89 f39 1"/>
                <a:gd name="f108" fmla="*/ f90 f40 1"/>
                <a:gd name="f109" fmla="*/ f91 f39 1"/>
                <a:gd name="f110" fmla="*/ f92 f40 1"/>
                <a:gd name="f111" fmla="*/ f93 f39 1"/>
                <a:gd name="f112" fmla="*/ f94 f40 1"/>
                <a:gd name="f113" fmla="*/ f95 f39 1"/>
                <a:gd name="f114" fmla="*/ f96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1" y="f102"/>
                </a:cxn>
                <a:cxn ang="f64">
                  <a:pos x="f101" y="f102"/>
                </a:cxn>
                <a:cxn ang="f64">
                  <a:pos x="f103" y="f104"/>
                </a:cxn>
                <a:cxn ang="f64">
                  <a:pos x="f105" y="f106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0"/>
                </a:cxn>
                <a:cxn ang="f64">
                  <a:pos x="f113" y="f114"/>
                </a:cxn>
                <a:cxn ang="f64">
                  <a:pos x="f113" y="f114"/>
                </a:cxn>
                <a:cxn ang="f64">
                  <a:pos x="f101" y="f102"/>
                </a:cxn>
              </a:cxnLst>
              <a:rect l="f97" t="f100" r="f98" b="f99"/>
              <a:pathLst>
                <a:path w="274381" h="360569">
                  <a:moveTo>
                    <a:pt x="f6" y="f8"/>
                  </a:moveTo>
                  <a:lnTo>
                    <a:pt x="f6" y="f8"/>
                  </a:lnTo>
                  <a:lnTo>
                    <a:pt x="f9" y="f10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5" y="f16"/>
                  </a:cubicBezTo>
                  <a:lnTo>
                    <a:pt x="f17" y="f18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18"/>
                  </a:cubicBezTo>
                  <a:cubicBezTo>
                    <a:pt x="f30" y="f31"/>
                    <a:pt x="f30" y="f32"/>
                    <a:pt x="f29" y="f33"/>
                  </a:cubicBezTo>
                  <a:cubicBezTo>
                    <a:pt x="f29" y="f33"/>
                    <a:pt x="f29" y="f33"/>
                    <a:pt x="f29" y="f33"/>
                  </a:cubicBezTo>
                  <a:cubicBezTo>
                    <a:pt x="f34" y="f35"/>
                    <a:pt x="f36" y="f37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6" name="Freeform: Shape 1479">
              <a:extLst>
                <a:ext uri="{FF2B5EF4-FFF2-40B4-BE49-F238E27FC236}">
                  <a16:creationId xmlns:a16="http://schemas.microsoft.com/office/drawing/2014/main" id="{42A80B37-745C-4746-6316-D872A610725A}"/>
                </a:ext>
              </a:extLst>
            </p:cNvPr>
            <p:cNvSpPr/>
            <p:nvPr/>
          </p:nvSpPr>
          <p:spPr>
            <a:xfrm>
              <a:off x="11120347" y="5703606"/>
              <a:ext cx="291876" cy="3702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1873"/>
                <a:gd name="f7" fmla="val 370227"/>
                <a:gd name="f8" fmla="val 291874"/>
                <a:gd name="f9" fmla="val 368353"/>
                <a:gd name="f10" fmla="val 290999"/>
                <a:gd name="f11" fmla="val 367353"/>
                <a:gd name="f12" fmla="val 1124"/>
                <a:gd name="f13" fmla="val 1499"/>
                <a:gd name="f14" fmla="val 1174"/>
                <a:gd name="f15" fmla="val 1749"/>
                <a:gd name="f16" fmla="val 1999"/>
                <a:gd name="f17" fmla="val 2249"/>
                <a:gd name="f18" fmla="val 2999"/>
                <a:gd name="f19" fmla="val 5123"/>
                <a:gd name="f20" fmla="val 289125"/>
                <a:gd name="f21" fmla="val 369602"/>
                <a:gd name="f22" fmla="val 289750"/>
                <a:gd name="f23" fmla="val 290499"/>
                <a:gd name="f24" fmla="val 291274"/>
                <a:gd name="f25" fmla="val 369903"/>
                <a:gd name="f26" fmla="val 291799"/>
                <a:gd name="f27" fmla="val 369190"/>
                <a:gd name="f28" fmla="+- 0 0 -90"/>
                <a:gd name="f29" fmla="*/ f3 1 291873"/>
                <a:gd name="f30" fmla="*/ f4 1 370227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91873"/>
                <a:gd name="f39" fmla="*/ f35 1 370227"/>
                <a:gd name="f40" fmla="*/ 291874 f36 1"/>
                <a:gd name="f41" fmla="*/ 368353 f35 1"/>
                <a:gd name="f42" fmla="*/ 290999 f36 1"/>
                <a:gd name="f43" fmla="*/ 367353 f35 1"/>
                <a:gd name="f44" fmla="*/ 1124 f36 1"/>
                <a:gd name="f45" fmla="*/ 0 f35 1"/>
                <a:gd name="f46" fmla="*/ 1499 f35 1"/>
                <a:gd name="f47" fmla="*/ 2249 f35 1"/>
                <a:gd name="f48" fmla="*/ 0 f36 1"/>
                <a:gd name="f49" fmla="*/ 2999 f35 1"/>
                <a:gd name="f50" fmla="*/ 1749 f36 1"/>
                <a:gd name="f51" fmla="*/ 5123 f35 1"/>
                <a:gd name="f52" fmla="*/ 289125 f36 1"/>
                <a:gd name="f53" fmla="*/ 369602 f35 1"/>
                <a:gd name="f54" fmla="*/ 370227 f35 1"/>
                <a:gd name="f55" fmla="*/ 289750 f36 1"/>
                <a:gd name="f56" fmla="*/ 290499 f36 1"/>
                <a:gd name="f57" fmla="+- f37 0 f1"/>
                <a:gd name="f58" fmla="*/ f40 1 291873"/>
                <a:gd name="f59" fmla="*/ f41 1 370227"/>
                <a:gd name="f60" fmla="*/ f42 1 291873"/>
                <a:gd name="f61" fmla="*/ f43 1 370227"/>
                <a:gd name="f62" fmla="*/ f44 1 291873"/>
                <a:gd name="f63" fmla="*/ f45 1 370227"/>
                <a:gd name="f64" fmla="*/ f46 1 370227"/>
                <a:gd name="f65" fmla="*/ f47 1 370227"/>
                <a:gd name="f66" fmla="*/ f48 1 291873"/>
                <a:gd name="f67" fmla="*/ f49 1 370227"/>
                <a:gd name="f68" fmla="*/ f50 1 291873"/>
                <a:gd name="f69" fmla="*/ f51 1 370227"/>
                <a:gd name="f70" fmla="*/ f52 1 291873"/>
                <a:gd name="f71" fmla="*/ f53 1 370227"/>
                <a:gd name="f72" fmla="*/ f54 1 370227"/>
                <a:gd name="f73" fmla="*/ f55 1 291873"/>
                <a:gd name="f74" fmla="*/ f56 1 291873"/>
                <a:gd name="f75" fmla="*/ f31 1 f38"/>
                <a:gd name="f76" fmla="*/ f32 1 f38"/>
                <a:gd name="f77" fmla="*/ f31 1 f39"/>
                <a:gd name="f78" fmla="*/ f33 1 f39"/>
                <a:gd name="f79" fmla="*/ f58 1 f38"/>
                <a:gd name="f80" fmla="*/ f59 1 f39"/>
                <a:gd name="f81" fmla="*/ f60 1 f38"/>
                <a:gd name="f82" fmla="*/ f61 1 f39"/>
                <a:gd name="f83" fmla="*/ f62 1 f38"/>
                <a:gd name="f84" fmla="*/ f63 1 f39"/>
                <a:gd name="f85" fmla="*/ f64 1 f39"/>
                <a:gd name="f86" fmla="*/ f65 1 f39"/>
                <a:gd name="f87" fmla="*/ f66 1 f38"/>
                <a:gd name="f88" fmla="*/ f67 1 f39"/>
                <a:gd name="f89" fmla="*/ f68 1 f38"/>
                <a:gd name="f90" fmla="*/ f69 1 f39"/>
                <a:gd name="f91" fmla="*/ f70 1 f38"/>
                <a:gd name="f92" fmla="*/ f71 1 f39"/>
                <a:gd name="f93" fmla="*/ f72 1 f39"/>
                <a:gd name="f94" fmla="*/ f73 1 f38"/>
                <a:gd name="f95" fmla="*/ f74 1 f38"/>
                <a:gd name="f96" fmla="*/ f75 f29 1"/>
                <a:gd name="f97" fmla="*/ f76 f29 1"/>
                <a:gd name="f98" fmla="*/ f78 f30 1"/>
                <a:gd name="f99" fmla="*/ f77 f30 1"/>
                <a:gd name="f100" fmla="*/ f79 f29 1"/>
                <a:gd name="f101" fmla="*/ f80 f30 1"/>
                <a:gd name="f102" fmla="*/ f81 f29 1"/>
                <a:gd name="f103" fmla="*/ f82 f30 1"/>
                <a:gd name="f104" fmla="*/ f83 f29 1"/>
                <a:gd name="f105" fmla="*/ f84 f30 1"/>
                <a:gd name="f106" fmla="*/ f85 f30 1"/>
                <a:gd name="f107" fmla="*/ f86 f30 1"/>
                <a:gd name="f108" fmla="*/ f87 f29 1"/>
                <a:gd name="f109" fmla="*/ f88 f30 1"/>
                <a:gd name="f110" fmla="*/ f89 f29 1"/>
                <a:gd name="f111" fmla="*/ f90 f30 1"/>
                <a:gd name="f112" fmla="*/ f91 f29 1"/>
                <a:gd name="f113" fmla="*/ f92 f30 1"/>
                <a:gd name="f114" fmla="*/ f93 f30 1"/>
                <a:gd name="f115" fmla="*/ f94 f29 1"/>
                <a:gd name="f116" fmla="*/ f95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4" y="f105"/>
                </a:cxn>
                <a:cxn ang="f57">
                  <a:pos x="f104" y="f105"/>
                </a:cxn>
                <a:cxn ang="f57">
                  <a:pos x="f104" y="f105"/>
                </a:cxn>
                <a:cxn ang="f57">
                  <a:pos x="f104" y="f106"/>
                </a:cxn>
                <a:cxn ang="f57">
                  <a:pos x="f104" y="f107"/>
                </a:cxn>
                <a:cxn ang="f57">
                  <a:pos x="f104" y="f107"/>
                </a:cxn>
                <a:cxn ang="f57">
                  <a:pos x="f104" y="f107"/>
                </a:cxn>
                <a:cxn ang="f57">
                  <a:pos x="f108" y="f109"/>
                </a:cxn>
                <a:cxn ang="f57">
                  <a:pos x="f110" y="f111"/>
                </a:cxn>
                <a:cxn ang="f57">
                  <a:pos x="f112" y="f113"/>
                </a:cxn>
                <a:cxn ang="f57">
                  <a:pos x="f112" y="f114"/>
                </a:cxn>
                <a:cxn ang="f57">
                  <a:pos x="f112" y="f114"/>
                </a:cxn>
                <a:cxn ang="f57">
                  <a:pos x="f112" y="f114"/>
                </a:cxn>
                <a:cxn ang="f57">
                  <a:pos x="f115" y="f114"/>
                </a:cxn>
                <a:cxn ang="f57">
                  <a:pos x="f116" y="f114"/>
                </a:cxn>
                <a:cxn ang="f57">
                  <a:pos x="f100" y="f101"/>
                </a:cxn>
              </a:cxnLst>
              <a:rect l="f96" t="f99" r="f97" b="f98"/>
              <a:pathLst>
                <a:path w="291873" h="370227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2" y="f5"/>
                  </a:lnTo>
                  <a:cubicBezTo>
                    <a:pt x="f12" y="f5"/>
                    <a:pt x="f12" y="f5"/>
                    <a:pt x="f12" y="f5"/>
                  </a:cubicBezTo>
                  <a:cubicBezTo>
                    <a:pt x="f12" y="f5"/>
                    <a:pt x="f12" y="f5"/>
                    <a:pt x="f12" y="f5"/>
                  </a:cubicBezTo>
                  <a:lnTo>
                    <a:pt x="f12" y="f13"/>
                  </a:lnTo>
                  <a:cubicBezTo>
                    <a:pt x="f14" y="f15"/>
                    <a:pt x="f14" y="f16"/>
                    <a:pt x="f12" y="f17"/>
                  </a:cubicBezTo>
                  <a:lnTo>
                    <a:pt x="f12" y="f17"/>
                  </a:lnTo>
                  <a:lnTo>
                    <a:pt x="f12" y="f17"/>
                  </a:lnTo>
                  <a:lnTo>
                    <a:pt x="f5" y="f18"/>
                  </a:lnTo>
                  <a:lnTo>
                    <a:pt x="f15" y="f19"/>
                  </a:lnTo>
                  <a:lnTo>
                    <a:pt x="f20" y="f21"/>
                  </a:lnTo>
                  <a:lnTo>
                    <a:pt x="f20" y="f7"/>
                  </a:lnTo>
                  <a:lnTo>
                    <a:pt x="f20" y="f7"/>
                  </a:lnTo>
                  <a:lnTo>
                    <a:pt x="f20" y="f7"/>
                  </a:lnTo>
                  <a:lnTo>
                    <a:pt x="f22" y="f7"/>
                  </a:lnTo>
                  <a:cubicBezTo>
                    <a:pt x="f22" y="f7"/>
                    <a:pt x="f22" y="f7"/>
                    <a:pt x="f23" y="f7"/>
                  </a:cubicBez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7" name="Freeform: Shape 1480">
              <a:extLst>
                <a:ext uri="{FF2B5EF4-FFF2-40B4-BE49-F238E27FC236}">
                  <a16:creationId xmlns:a16="http://schemas.microsoft.com/office/drawing/2014/main" id="{51EC9325-07BB-B476-CF08-A179142F4159}"/>
                </a:ext>
              </a:extLst>
            </p:cNvPr>
            <p:cNvSpPr/>
            <p:nvPr/>
          </p:nvSpPr>
          <p:spPr>
            <a:xfrm>
              <a:off x="11273911" y="4124236"/>
              <a:ext cx="23362" cy="213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65"/>
                <a:gd name="f7" fmla="val 21366"/>
                <a:gd name="f8" fmla="val 10246"/>
                <a:gd name="f9" fmla="val 6497"/>
                <a:gd name="f10" fmla="val 5748"/>
                <a:gd name="f11" fmla="val 2249"/>
                <a:gd name="f12" fmla="val 8371"/>
                <a:gd name="f13" fmla="val 3749"/>
                <a:gd name="f14" fmla="val 9621"/>
                <a:gd name="f15" fmla="val 4873"/>
                <a:gd name="f16" fmla="val 10496"/>
                <a:gd name="f17" fmla="val 14244"/>
                <a:gd name="f18" fmla="val 16243"/>
                <a:gd name="f19" fmla="val 20242"/>
                <a:gd name="f20" fmla="val 19492"/>
                <a:gd name="f21" fmla="val 18492"/>
                <a:gd name="f22" fmla="val 22365"/>
                <a:gd name="f23" fmla="val 16868"/>
                <a:gd name="f24" fmla="val 15994"/>
                <a:gd name="f25" fmla="val 21866"/>
                <a:gd name="f26" fmla="val 17268"/>
                <a:gd name="f27" fmla="val 19954"/>
                <a:gd name="f28" fmla="val 17930"/>
                <a:gd name="f29" fmla="val 17992"/>
                <a:gd name="f30" fmla="val 17868"/>
                <a:gd name="f31" fmla="val 12870"/>
                <a:gd name="f32" fmla="val 16631"/>
                <a:gd name="f33" fmla="val 9521"/>
                <a:gd name="f34" fmla="val 11720"/>
                <a:gd name="f35" fmla="+- 0 0 -90"/>
                <a:gd name="f36" fmla="*/ f3 1 23365"/>
                <a:gd name="f37" fmla="*/ f4 1 21366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3365"/>
                <a:gd name="f46" fmla="*/ f42 1 21366"/>
                <a:gd name="f47" fmla="*/ 10246 f43 1"/>
                <a:gd name="f48" fmla="*/ 6497 f42 1"/>
                <a:gd name="f49" fmla="*/ 0 f42 1"/>
                <a:gd name="f50" fmla="*/ 0 f43 1"/>
                <a:gd name="f51" fmla="*/ 5748 f42 1"/>
                <a:gd name="f52" fmla="*/ 2249 f43 1"/>
                <a:gd name="f53" fmla="*/ 8371 f42 1"/>
                <a:gd name="f54" fmla="*/ 3749 f43 1"/>
                <a:gd name="f55" fmla="*/ 9621 f42 1"/>
                <a:gd name="f56" fmla="*/ 4873 f43 1"/>
                <a:gd name="f57" fmla="*/ 10496 f42 1"/>
                <a:gd name="f58" fmla="*/ 14244 f43 1"/>
                <a:gd name="f59" fmla="*/ 21366 f42 1"/>
                <a:gd name="f60" fmla="*/ 16243 f43 1"/>
                <a:gd name="f61" fmla="*/ 20242 f42 1"/>
                <a:gd name="f62" fmla="*/ 19492 f43 1"/>
                <a:gd name="f63" fmla="*/ 18492 f42 1"/>
                <a:gd name="f64" fmla="*/ 22365 f43 1"/>
                <a:gd name="f65" fmla="*/ 16868 f42 1"/>
                <a:gd name="f66" fmla="*/ 23365 f43 1"/>
                <a:gd name="f67" fmla="*/ 15994 f42 1"/>
                <a:gd name="f68" fmla="*/ 17992 f43 1"/>
                <a:gd name="f69" fmla="*/ 17868 f42 1"/>
                <a:gd name="f70" fmla="+- f44 0 f1"/>
                <a:gd name="f71" fmla="*/ f47 1 23365"/>
                <a:gd name="f72" fmla="*/ f48 1 21366"/>
                <a:gd name="f73" fmla="*/ f49 1 21366"/>
                <a:gd name="f74" fmla="*/ f50 1 23365"/>
                <a:gd name="f75" fmla="*/ f51 1 21366"/>
                <a:gd name="f76" fmla="*/ f52 1 23365"/>
                <a:gd name="f77" fmla="*/ f53 1 21366"/>
                <a:gd name="f78" fmla="*/ f54 1 23365"/>
                <a:gd name="f79" fmla="*/ f55 1 21366"/>
                <a:gd name="f80" fmla="*/ f56 1 23365"/>
                <a:gd name="f81" fmla="*/ f57 1 21366"/>
                <a:gd name="f82" fmla="*/ f58 1 23365"/>
                <a:gd name="f83" fmla="*/ f59 1 21366"/>
                <a:gd name="f84" fmla="*/ f60 1 23365"/>
                <a:gd name="f85" fmla="*/ f61 1 21366"/>
                <a:gd name="f86" fmla="*/ f62 1 23365"/>
                <a:gd name="f87" fmla="*/ f63 1 21366"/>
                <a:gd name="f88" fmla="*/ f64 1 23365"/>
                <a:gd name="f89" fmla="*/ f65 1 21366"/>
                <a:gd name="f90" fmla="*/ f66 1 23365"/>
                <a:gd name="f91" fmla="*/ f67 1 21366"/>
                <a:gd name="f92" fmla="*/ f68 1 23365"/>
                <a:gd name="f93" fmla="*/ f69 1 21366"/>
                <a:gd name="f94" fmla="*/ f38 1 f45"/>
                <a:gd name="f95" fmla="*/ f39 1 f45"/>
                <a:gd name="f96" fmla="*/ f38 1 f46"/>
                <a:gd name="f97" fmla="*/ f40 1 f46"/>
                <a:gd name="f98" fmla="*/ f71 1 f45"/>
                <a:gd name="f99" fmla="*/ f72 1 f46"/>
                <a:gd name="f100" fmla="*/ f73 1 f46"/>
                <a:gd name="f101" fmla="*/ f74 1 f45"/>
                <a:gd name="f102" fmla="*/ f75 1 f46"/>
                <a:gd name="f103" fmla="*/ f76 1 f45"/>
                <a:gd name="f104" fmla="*/ f77 1 f46"/>
                <a:gd name="f105" fmla="*/ f78 1 f45"/>
                <a:gd name="f106" fmla="*/ f79 1 f46"/>
                <a:gd name="f107" fmla="*/ f80 1 f45"/>
                <a:gd name="f108" fmla="*/ f81 1 f46"/>
                <a:gd name="f109" fmla="*/ f82 1 f45"/>
                <a:gd name="f110" fmla="*/ f83 1 f46"/>
                <a:gd name="f111" fmla="*/ f84 1 f45"/>
                <a:gd name="f112" fmla="*/ f85 1 f46"/>
                <a:gd name="f113" fmla="*/ f86 1 f45"/>
                <a:gd name="f114" fmla="*/ f87 1 f46"/>
                <a:gd name="f115" fmla="*/ f88 1 f45"/>
                <a:gd name="f116" fmla="*/ f89 1 f46"/>
                <a:gd name="f117" fmla="*/ f90 1 f45"/>
                <a:gd name="f118" fmla="*/ f91 1 f46"/>
                <a:gd name="f119" fmla="*/ f92 1 f45"/>
                <a:gd name="f120" fmla="*/ f93 1 f46"/>
                <a:gd name="f121" fmla="*/ f94 f36 1"/>
                <a:gd name="f122" fmla="*/ f95 f36 1"/>
                <a:gd name="f123" fmla="*/ f97 f37 1"/>
                <a:gd name="f124" fmla="*/ f96 f37 1"/>
                <a:gd name="f125" fmla="*/ f98 f36 1"/>
                <a:gd name="f126" fmla="*/ f99 f37 1"/>
                <a:gd name="f127" fmla="*/ f100 f37 1"/>
                <a:gd name="f128" fmla="*/ f101 f36 1"/>
                <a:gd name="f129" fmla="*/ f102 f37 1"/>
                <a:gd name="f130" fmla="*/ f103 f36 1"/>
                <a:gd name="f131" fmla="*/ f104 f37 1"/>
                <a:gd name="f132" fmla="*/ f105 f36 1"/>
                <a:gd name="f133" fmla="*/ f106 f37 1"/>
                <a:gd name="f134" fmla="*/ f107 f36 1"/>
                <a:gd name="f135" fmla="*/ f108 f37 1"/>
                <a:gd name="f136" fmla="*/ f109 f36 1"/>
                <a:gd name="f137" fmla="*/ f110 f37 1"/>
                <a:gd name="f138" fmla="*/ f111 f36 1"/>
                <a:gd name="f139" fmla="*/ f112 f37 1"/>
                <a:gd name="f140" fmla="*/ f113 f36 1"/>
                <a:gd name="f141" fmla="*/ f114 f37 1"/>
                <a:gd name="f142" fmla="*/ f115 f36 1"/>
                <a:gd name="f143" fmla="*/ f116 f37 1"/>
                <a:gd name="f144" fmla="*/ f117 f36 1"/>
                <a:gd name="f145" fmla="*/ f118 f37 1"/>
                <a:gd name="f146" fmla="*/ f119 f36 1"/>
                <a:gd name="f147" fmla="*/ f120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25" y="f126"/>
                </a:cxn>
                <a:cxn ang="f70">
                  <a:pos x="f125" y="f127"/>
                </a:cxn>
                <a:cxn ang="f70">
                  <a:pos x="f128" y="f129"/>
                </a:cxn>
                <a:cxn ang="f70">
                  <a:pos x="f130" y="f131"/>
                </a:cxn>
                <a:cxn ang="f70">
                  <a:pos x="f130" y="f131"/>
                </a:cxn>
                <a:cxn ang="f70">
                  <a:pos x="f132" y="f133"/>
                </a:cxn>
                <a:cxn ang="f70">
                  <a:pos x="f134" y="f135"/>
                </a:cxn>
                <a:cxn ang="f70">
                  <a:pos x="f136" y="f137"/>
                </a:cxn>
                <a:cxn ang="f70">
                  <a:pos x="f138" y="f139"/>
                </a:cxn>
                <a:cxn ang="f70">
                  <a:pos x="f140" y="f141"/>
                </a:cxn>
                <a:cxn ang="f70">
                  <a:pos x="f142" y="f143"/>
                </a:cxn>
                <a:cxn ang="f70">
                  <a:pos x="f144" y="f145"/>
                </a:cxn>
                <a:cxn ang="f70">
                  <a:pos x="f146" y="f147"/>
                </a:cxn>
                <a:cxn ang="f70">
                  <a:pos x="f125" y="f126"/>
                </a:cxn>
              </a:cxnLst>
              <a:rect l="f121" t="f124" r="f122" b="f123"/>
              <a:pathLst>
                <a:path w="23365" h="21366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6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8" name="Freeform: Shape 1481">
              <a:extLst>
                <a:ext uri="{FF2B5EF4-FFF2-40B4-BE49-F238E27FC236}">
                  <a16:creationId xmlns:a16="http://schemas.microsoft.com/office/drawing/2014/main" id="{281AF0EE-B884-B3F9-4DA3-F06923777CD9}"/>
                </a:ext>
              </a:extLst>
            </p:cNvPr>
            <p:cNvSpPr/>
            <p:nvPr/>
          </p:nvSpPr>
          <p:spPr>
            <a:xfrm>
              <a:off x="11298399" y="4137111"/>
              <a:ext cx="110907" cy="1290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911"/>
                <a:gd name="f7" fmla="val 129036"/>
                <a:gd name="f8" fmla="val 110702"/>
                <a:gd name="f9" fmla="val 125825"/>
                <a:gd name="f10" fmla="val 108328"/>
                <a:gd name="f11" fmla="val 122951"/>
                <a:gd name="f12" fmla="val 2249"/>
                <a:gd name="f13" fmla="val 1674"/>
                <a:gd name="f14" fmla="val 1087"/>
                <a:gd name="f15" fmla="val 912"/>
                <a:gd name="f16" fmla="val 2049"/>
                <a:gd name="f17" fmla="val 2874"/>
                <a:gd name="f18" fmla="val 107953"/>
                <a:gd name="f19" fmla="val 127824"/>
                <a:gd name="f20" fmla="val 108578"/>
                <a:gd name="f21" fmla="val 128449"/>
                <a:gd name="f22" fmla="val 109015"/>
                <a:gd name="f23" fmla="val 129073"/>
                <a:gd name="f24" fmla="val 109878"/>
                <a:gd name="f25" fmla="val 129223"/>
                <a:gd name="f26" fmla="val 110490"/>
                <a:gd name="f27" fmla="val 128786"/>
                <a:gd name="f28" fmla="val 110627"/>
                <a:gd name="f29" fmla="val 128686"/>
                <a:gd name="f30" fmla="val 110740"/>
                <a:gd name="f31" fmla="val 128573"/>
                <a:gd name="f32" fmla="val 110827"/>
                <a:gd name="f33" fmla="val 110940"/>
                <a:gd name="f34" fmla="val 128036"/>
                <a:gd name="f35" fmla="val 127611"/>
                <a:gd name="f36" fmla="val 127199"/>
                <a:gd name="f37" fmla="val 126450"/>
                <a:gd name="f38" fmla="val 125700"/>
                <a:gd name="f39" fmla="val 125950"/>
                <a:gd name="f40" fmla="+- 0 0 -90"/>
                <a:gd name="f41" fmla="*/ f3 1 110911"/>
                <a:gd name="f42" fmla="*/ f4 1 129036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10911"/>
                <a:gd name="f51" fmla="*/ f47 1 129036"/>
                <a:gd name="f52" fmla="*/ 110702 f48 1"/>
                <a:gd name="f53" fmla="*/ 125825 f47 1"/>
                <a:gd name="f54" fmla="*/ 108328 f48 1"/>
                <a:gd name="f55" fmla="*/ 122951 f47 1"/>
                <a:gd name="f56" fmla="*/ 2249 f48 1"/>
                <a:gd name="f57" fmla="*/ 0 f47 1"/>
                <a:gd name="f58" fmla="*/ 0 f48 1"/>
                <a:gd name="f59" fmla="*/ 2874 f47 1"/>
                <a:gd name="f60" fmla="*/ 107953 f48 1"/>
                <a:gd name="f61" fmla="*/ 127824 f47 1"/>
                <a:gd name="f62" fmla="*/ 108578 f48 1"/>
                <a:gd name="f63" fmla="*/ 128449 f47 1"/>
                <a:gd name="f64" fmla="*/ 110490 f48 1"/>
                <a:gd name="f65" fmla="*/ 128786 f47 1"/>
                <a:gd name="f66" fmla="*/ 110827 f48 1"/>
                <a:gd name="f67" fmla="*/ 127199 f47 1"/>
                <a:gd name="f68" fmla="*/ 126450 f47 1"/>
                <a:gd name="f69" fmla="+- f49 0 f1"/>
                <a:gd name="f70" fmla="*/ f52 1 110911"/>
                <a:gd name="f71" fmla="*/ f53 1 129036"/>
                <a:gd name="f72" fmla="*/ f54 1 110911"/>
                <a:gd name="f73" fmla="*/ f55 1 129036"/>
                <a:gd name="f74" fmla="*/ f56 1 110911"/>
                <a:gd name="f75" fmla="*/ f57 1 129036"/>
                <a:gd name="f76" fmla="*/ f58 1 110911"/>
                <a:gd name="f77" fmla="*/ f59 1 129036"/>
                <a:gd name="f78" fmla="*/ f60 1 110911"/>
                <a:gd name="f79" fmla="*/ f61 1 129036"/>
                <a:gd name="f80" fmla="*/ f62 1 110911"/>
                <a:gd name="f81" fmla="*/ f63 1 129036"/>
                <a:gd name="f82" fmla="*/ f64 1 110911"/>
                <a:gd name="f83" fmla="*/ f65 1 129036"/>
                <a:gd name="f84" fmla="*/ f66 1 110911"/>
                <a:gd name="f85" fmla="*/ f67 1 129036"/>
                <a:gd name="f86" fmla="*/ f68 1 129036"/>
                <a:gd name="f87" fmla="*/ f43 1 f50"/>
                <a:gd name="f88" fmla="*/ f44 1 f50"/>
                <a:gd name="f89" fmla="*/ f43 1 f51"/>
                <a:gd name="f90" fmla="*/ f45 1 f51"/>
                <a:gd name="f91" fmla="*/ f70 1 f50"/>
                <a:gd name="f92" fmla="*/ f71 1 f51"/>
                <a:gd name="f93" fmla="*/ f72 1 f50"/>
                <a:gd name="f94" fmla="*/ f73 1 f51"/>
                <a:gd name="f95" fmla="*/ f74 1 f50"/>
                <a:gd name="f96" fmla="*/ f75 1 f51"/>
                <a:gd name="f97" fmla="*/ f76 1 f50"/>
                <a:gd name="f98" fmla="*/ f77 1 f51"/>
                <a:gd name="f99" fmla="*/ f78 1 f50"/>
                <a:gd name="f100" fmla="*/ f79 1 f51"/>
                <a:gd name="f101" fmla="*/ f80 1 f50"/>
                <a:gd name="f102" fmla="*/ f81 1 f51"/>
                <a:gd name="f103" fmla="*/ f82 1 f50"/>
                <a:gd name="f104" fmla="*/ f83 1 f51"/>
                <a:gd name="f105" fmla="*/ f84 1 f50"/>
                <a:gd name="f106" fmla="*/ f85 1 f51"/>
                <a:gd name="f107" fmla="*/ f86 1 f51"/>
                <a:gd name="f108" fmla="*/ f87 f41 1"/>
                <a:gd name="f109" fmla="*/ f88 f41 1"/>
                <a:gd name="f110" fmla="*/ f90 f42 1"/>
                <a:gd name="f111" fmla="*/ f89 f42 1"/>
                <a:gd name="f112" fmla="*/ f91 f41 1"/>
                <a:gd name="f113" fmla="*/ f92 f42 1"/>
                <a:gd name="f114" fmla="*/ f93 f41 1"/>
                <a:gd name="f115" fmla="*/ f94 f42 1"/>
                <a:gd name="f116" fmla="*/ f95 f41 1"/>
                <a:gd name="f117" fmla="*/ f96 f42 1"/>
                <a:gd name="f118" fmla="*/ f97 f41 1"/>
                <a:gd name="f119" fmla="*/ f98 f42 1"/>
                <a:gd name="f120" fmla="*/ f99 f41 1"/>
                <a:gd name="f121" fmla="*/ f100 f42 1"/>
                <a:gd name="f122" fmla="*/ f101 f41 1"/>
                <a:gd name="f123" fmla="*/ f102 f42 1"/>
                <a:gd name="f124" fmla="*/ f103 f41 1"/>
                <a:gd name="f125" fmla="*/ f104 f42 1"/>
                <a:gd name="f126" fmla="*/ f105 f41 1"/>
                <a:gd name="f127" fmla="*/ f106 f42 1"/>
                <a:gd name="f128" fmla="*/ f107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2" y="f113"/>
                </a:cxn>
                <a:cxn ang="f69">
                  <a:pos x="f112" y="f113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6" y="f123"/>
                </a:cxn>
                <a:cxn ang="f69">
                  <a:pos x="f126" y="f127"/>
                </a:cxn>
                <a:cxn ang="f69">
                  <a:pos x="f126" y="f128"/>
                </a:cxn>
                <a:cxn ang="f69">
                  <a:pos x="f112" y="f113"/>
                </a:cxn>
              </a:cxnLst>
              <a:rect l="f108" t="f111" r="f109" b="f110"/>
              <a:pathLst>
                <a:path w="110911" h="129036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5" y="f17"/>
                  </a:cubicBez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21"/>
                  </a:cubicBezTo>
                  <a:cubicBezTo>
                    <a:pt x="f33" y="f34"/>
                    <a:pt x="f33" y="f35"/>
                    <a:pt x="f32" y="f36"/>
                  </a:cubicBezTo>
                  <a:cubicBezTo>
                    <a:pt x="f32" y="f36"/>
                    <a:pt x="f32" y="f36"/>
                    <a:pt x="f32" y="f37"/>
                  </a:cubicBezTo>
                  <a:cubicBezTo>
                    <a:pt x="f32" y="f38"/>
                    <a:pt x="f32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9" name="Freeform: Shape 1482">
              <a:extLst>
                <a:ext uri="{FF2B5EF4-FFF2-40B4-BE49-F238E27FC236}">
                  <a16:creationId xmlns:a16="http://schemas.microsoft.com/office/drawing/2014/main" id="{396A9F11-5824-9DA6-9AC6-8BE5E8873A77}"/>
                </a:ext>
              </a:extLst>
            </p:cNvPr>
            <p:cNvSpPr/>
            <p:nvPr/>
          </p:nvSpPr>
          <p:spPr>
            <a:xfrm>
              <a:off x="11284811" y="3921322"/>
              <a:ext cx="27587" cy="2207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584"/>
                <a:gd name="f7" fmla="val 220791"/>
                <a:gd name="f8" fmla="val 16964"/>
                <a:gd name="f9" fmla="val 212040"/>
                <a:gd name="f10" fmla="val 211166"/>
                <a:gd name="f11" fmla="val 210666"/>
                <a:gd name="f12" fmla="val 27585"/>
                <a:gd name="f13" fmla="val 14245"/>
                <a:gd name="f14" fmla="val 9247"/>
                <a:gd name="f15" fmla="val 22712"/>
                <a:gd name="f16" fmla="val 11870"/>
                <a:gd name="f17" fmla="val 18589"/>
                <a:gd name="f18" fmla="val 13970"/>
                <a:gd name="f19" fmla="val 13553"/>
                <a:gd name="f20" fmla="val 12333"/>
                <a:gd name="f21" fmla="val 11454"/>
                <a:gd name="f22" fmla="val 8209"/>
                <a:gd name="f23" fmla="val 11192"/>
                <a:gd name="f24" fmla="val 7697"/>
                <a:gd name="f25" fmla="val 10992"/>
                <a:gd name="f26" fmla="val 7172"/>
                <a:gd name="f27" fmla="val 10842"/>
                <a:gd name="f28" fmla="val 6622"/>
                <a:gd name="f29" fmla="val 10242"/>
                <a:gd name="f30" fmla="val 4461"/>
                <a:gd name="f31" fmla="val 2162"/>
                <a:gd name="f32" fmla="val 10792"/>
                <a:gd name="f33" fmla="val 463"/>
                <a:gd name="f34" fmla="val 912"/>
                <a:gd name="f35" fmla="val 1375"/>
                <a:gd name="f36" fmla="val 96"/>
                <a:gd name="f37" fmla="val 202794"/>
                <a:gd name="f38" fmla="val 209292"/>
                <a:gd name="f39" fmla="val -653"/>
                <a:gd name="f40" fmla="val 214752"/>
                <a:gd name="f41" fmla="val 3045"/>
                <a:gd name="f42" fmla="val 219825"/>
                <a:gd name="f43" fmla="val 8468"/>
                <a:gd name="f44" fmla="val 220787"/>
                <a:gd name="f45" fmla="val 10429"/>
                <a:gd name="f46" fmla="val 220850"/>
                <a:gd name="f47" fmla="val 12341"/>
                <a:gd name="f48" fmla="val 220187"/>
                <a:gd name="f49" fmla="val 13841"/>
                <a:gd name="f50" fmla="val 218913"/>
                <a:gd name="f51" fmla="val 14753"/>
                <a:gd name="f52" fmla="val 218088"/>
                <a:gd name="f53" fmla="val 15515"/>
                <a:gd name="f54" fmla="val 217126"/>
                <a:gd name="f55" fmla="val 16090"/>
                <a:gd name="f56" fmla="val 216039"/>
                <a:gd name="f57" fmla="val 16839"/>
                <a:gd name="f58" fmla="val 214540"/>
                <a:gd name="f59" fmla="val 16952"/>
                <a:gd name="f60" fmla="val 213715"/>
                <a:gd name="f61" fmla="val 16989"/>
                <a:gd name="f62" fmla="val 212878"/>
                <a:gd name="f63" fmla="+- 0 0 -90"/>
                <a:gd name="f64" fmla="*/ f3 1 27584"/>
                <a:gd name="f65" fmla="*/ f4 1 220791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27584"/>
                <a:gd name="f74" fmla="*/ f70 1 220791"/>
                <a:gd name="f75" fmla="*/ 16964 f71 1"/>
                <a:gd name="f76" fmla="*/ 212040 f70 1"/>
                <a:gd name="f77" fmla="*/ 210666 f70 1"/>
                <a:gd name="f78" fmla="*/ 27585 f71 1"/>
                <a:gd name="f79" fmla="*/ 14245 f70 1"/>
                <a:gd name="f80" fmla="*/ 9247 f70 1"/>
                <a:gd name="f81" fmla="*/ 22712 f71 1"/>
                <a:gd name="f82" fmla="*/ 11870 f70 1"/>
                <a:gd name="f83" fmla="*/ 11454 f71 1"/>
                <a:gd name="f84" fmla="*/ 8209 f70 1"/>
                <a:gd name="f85" fmla="*/ 10842 f71 1"/>
                <a:gd name="f86" fmla="*/ 6622 f70 1"/>
                <a:gd name="f87" fmla="*/ 0 f70 1"/>
                <a:gd name="f88" fmla="*/ 1375 f70 1"/>
                <a:gd name="f89" fmla="*/ 96 f71 1"/>
                <a:gd name="f90" fmla="*/ 202794 f70 1"/>
                <a:gd name="f91" fmla="*/ 209292 f70 1"/>
                <a:gd name="f92" fmla="*/ 8468 f71 1"/>
                <a:gd name="f93" fmla="*/ 220787 f70 1"/>
                <a:gd name="f94" fmla="*/ 13841 f71 1"/>
                <a:gd name="f95" fmla="*/ 218913 f70 1"/>
                <a:gd name="f96" fmla="*/ 16090 f71 1"/>
                <a:gd name="f97" fmla="*/ 216039 f70 1"/>
                <a:gd name="f98" fmla="*/ 16839 f71 1"/>
                <a:gd name="f99" fmla="*/ 214540 f70 1"/>
                <a:gd name="f100" fmla="+- f72 0 f1"/>
                <a:gd name="f101" fmla="*/ f75 1 27584"/>
                <a:gd name="f102" fmla="*/ f76 1 220791"/>
                <a:gd name="f103" fmla="*/ f77 1 220791"/>
                <a:gd name="f104" fmla="*/ f78 1 27584"/>
                <a:gd name="f105" fmla="*/ f79 1 220791"/>
                <a:gd name="f106" fmla="*/ f80 1 220791"/>
                <a:gd name="f107" fmla="*/ f81 1 27584"/>
                <a:gd name="f108" fmla="*/ f82 1 220791"/>
                <a:gd name="f109" fmla="*/ f83 1 27584"/>
                <a:gd name="f110" fmla="*/ f84 1 220791"/>
                <a:gd name="f111" fmla="*/ f85 1 27584"/>
                <a:gd name="f112" fmla="*/ f86 1 220791"/>
                <a:gd name="f113" fmla="*/ f87 1 220791"/>
                <a:gd name="f114" fmla="*/ f88 1 220791"/>
                <a:gd name="f115" fmla="*/ f89 1 27584"/>
                <a:gd name="f116" fmla="*/ f90 1 220791"/>
                <a:gd name="f117" fmla="*/ f91 1 220791"/>
                <a:gd name="f118" fmla="*/ f92 1 27584"/>
                <a:gd name="f119" fmla="*/ f93 1 220791"/>
                <a:gd name="f120" fmla="*/ f94 1 27584"/>
                <a:gd name="f121" fmla="*/ f95 1 220791"/>
                <a:gd name="f122" fmla="*/ f96 1 27584"/>
                <a:gd name="f123" fmla="*/ f97 1 220791"/>
                <a:gd name="f124" fmla="*/ f98 1 27584"/>
                <a:gd name="f125" fmla="*/ f99 1 220791"/>
                <a:gd name="f126" fmla="*/ f66 1 f73"/>
                <a:gd name="f127" fmla="*/ f67 1 f73"/>
                <a:gd name="f128" fmla="*/ f66 1 f74"/>
                <a:gd name="f129" fmla="*/ f68 1 f74"/>
                <a:gd name="f130" fmla="*/ f101 1 f73"/>
                <a:gd name="f131" fmla="*/ f102 1 f74"/>
                <a:gd name="f132" fmla="*/ f103 1 f74"/>
                <a:gd name="f133" fmla="*/ f104 1 f73"/>
                <a:gd name="f134" fmla="*/ f105 1 f74"/>
                <a:gd name="f135" fmla="*/ f106 1 f74"/>
                <a:gd name="f136" fmla="*/ f107 1 f73"/>
                <a:gd name="f137" fmla="*/ f108 1 f74"/>
                <a:gd name="f138" fmla="*/ f109 1 f73"/>
                <a:gd name="f139" fmla="*/ f110 1 f74"/>
                <a:gd name="f140" fmla="*/ f111 1 f73"/>
                <a:gd name="f141" fmla="*/ f112 1 f74"/>
                <a:gd name="f142" fmla="*/ f113 1 f74"/>
                <a:gd name="f143" fmla="*/ f114 1 f74"/>
                <a:gd name="f144" fmla="*/ f115 1 f73"/>
                <a:gd name="f145" fmla="*/ f116 1 f74"/>
                <a:gd name="f146" fmla="*/ f117 1 f74"/>
                <a:gd name="f147" fmla="*/ f118 1 f73"/>
                <a:gd name="f148" fmla="*/ f119 1 f74"/>
                <a:gd name="f149" fmla="*/ f120 1 f73"/>
                <a:gd name="f150" fmla="*/ f121 1 f74"/>
                <a:gd name="f151" fmla="*/ f122 1 f73"/>
                <a:gd name="f152" fmla="*/ f123 1 f74"/>
                <a:gd name="f153" fmla="*/ f124 1 f73"/>
                <a:gd name="f154" fmla="*/ f125 1 f74"/>
                <a:gd name="f155" fmla="*/ f126 f64 1"/>
                <a:gd name="f156" fmla="*/ f127 f64 1"/>
                <a:gd name="f157" fmla="*/ f129 f65 1"/>
                <a:gd name="f158" fmla="*/ f128 f65 1"/>
                <a:gd name="f159" fmla="*/ f130 f64 1"/>
                <a:gd name="f160" fmla="*/ f131 f65 1"/>
                <a:gd name="f161" fmla="*/ f132 f65 1"/>
                <a:gd name="f162" fmla="*/ f133 f64 1"/>
                <a:gd name="f163" fmla="*/ f134 f65 1"/>
                <a:gd name="f164" fmla="*/ f135 f65 1"/>
                <a:gd name="f165" fmla="*/ f136 f64 1"/>
                <a:gd name="f166" fmla="*/ f137 f65 1"/>
                <a:gd name="f167" fmla="*/ f138 f64 1"/>
                <a:gd name="f168" fmla="*/ f139 f65 1"/>
                <a:gd name="f169" fmla="*/ f140 f64 1"/>
                <a:gd name="f170" fmla="*/ f141 f65 1"/>
                <a:gd name="f171" fmla="*/ f142 f65 1"/>
                <a:gd name="f172" fmla="*/ f143 f65 1"/>
                <a:gd name="f173" fmla="*/ f144 f64 1"/>
                <a:gd name="f174" fmla="*/ f145 f65 1"/>
                <a:gd name="f175" fmla="*/ f146 f65 1"/>
                <a:gd name="f176" fmla="*/ f147 f64 1"/>
                <a:gd name="f177" fmla="*/ f148 f65 1"/>
                <a:gd name="f178" fmla="*/ f149 f64 1"/>
                <a:gd name="f179" fmla="*/ f150 f65 1"/>
                <a:gd name="f180" fmla="*/ f151 f64 1"/>
                <a:gd name="f181" fmla="*/ f152 f65 1"/>
                <a:gd name="f182" fmla="*/ f153 f64 1"/>
                <a:gd name="f183" fmla="*/ f154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59" y="f160"/>
                </a:cxn>
                <a:cxn ang="f100">
                  <a:pos x="f159" y="f161"/>
                </a:cxn>
                <a:cxn ang="f100">
                  <a:pos x="f162" y="f163"/>
                </a:cxn>
                <a:cxn ang="f100">
                  <a:pos x="f162" y="f164"/>
                </a:cxn>
                <a:cxn ang="f100">
                  <a:pos x="f162" y="f164"/>
                </a:cxn>
                <a:cxn ang="f100">
                  <a:pos x="f165" y="f166"/>
                </a:cxn>
                <a:cxn ang="f100">
                  <a:pos x="f167" y="f168"/>
                </a:cxn>
                <a:cxn ang="f100">
                  <a:pos x="f169" y="f170"/>
                </a:cxn>
                <a:cxn ang="f100">
                  <a:pos x="f169" y="f171"/>
                </a:cxn>
                <a:cxn ang="f100">
                  <a:pos x="f169" y="f172"/>
                </a:cxn>
                <a:cxn ang="f100">
                  <a:pos x="f173" y="f174"/>
                </a:cxn>
                <a:cxn ang="f100">
                  <a:pos x="f173" y="f175"/>
                </a:cxn>
                <a:cxn ang="f100">
                  <a:pos x="f176" y="f177"/>
                </a:cxn>
                <a:cxn ang="f100">
                  <a:pos x="f178" y="f179"/>
                </a:cxn>
                <a:cxn ang="f100">
                  <a:pos x="f178" y="f179"/>
                </a:cxn>
                <a:cxn ang="f100">
                  <a:pos x="f180" y="f181"/>
                </a:cxn>
                <a:cxn ang="f100">
                  <a:pos x="f182" y="f183"/>
                </a:cxn>
                <a:cxn ang="f100">
                  <a:pos x="f159" y="f160"/>
                </a:cxn>
              </a:cxnLst>
              <a:rect l="f155" t="f158" r="f156" b="f157"/>
              <a:pathLst>
                <a:path w="27584" h="220791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lnTo>
                    <a:pt x="f12" y="f13"/>
                  </a:lnTo>
                  <a:lnTo>
                    <a:pt x="f12" y="f14"/>
                  </a:lnTo>
                  <a:lnTo>
                    <a:pt x="f12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5"/>
                  </a:cubicBezTo>
                  <a:cubicBezTo>
                    <a:pt x="f32" y="f33"/>
                    <a:pt x="f32" y="f34"/>
                    <a:pt x="f27" y="f35"/>
                  </a:cubicBezTo>
                  <a:lnTo>
                    <a:pt x="f36" y="f37"/>
                  </a:lnTo>
                  <a:lnTo>
                    <a:pt x="f36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lnTo>
                    <a:pt x="f57" y="f58"/>
                  </a:ln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0" name="Freeform: Shape 1483">
              <a:extLst>
                <a:ext uri="{FF2B5EF4-FFF2-40B4-BE49-F238E27FC236}">
                  <a16:creationId xmlns:a16="http://schemas.microsoft.com/office/drawing/2014/main" id="{7CA6399F-1322-0EC8-D917-5D582C294C78}"/>
                </a:ext>
              </a:extLst>
            </p:cNvPr>
            <p:cNvSpPr/>
            <p:nvPr/>
          </p:nvSpPr>
          <p:spPr>
            <a:xfrm>
              <a:off x="10970916" y="4491587"/>
              <a:ext cx="417569" cy="2441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7569"/>
                <a:gd name="f7" fmla="val 244152"/>
                <a:gd name="f8" fmla="val 417570"/>
                <a:gd name="f9" fmla="val 250"/>
                <a:gd name="f10" fmla="val 239779"/>
                <a:gd name="f11" fmla="val 125"/>
                <a:gd name="f12" fmla="val 242903"/>
                <a:gd name="f13" fmla="val 243028"/>
                <a:gd name="f14" fmla="val 244153"/>
                <a:gd name="f15" fmla="val 417195"/>
                <a:gd name="f16" fmla="val 4498"/>
                <a:gd name="f17" fmla="+- 0 0 -90"/>
                <a:gd name="f18" fmla="*/ f3 1 417569"/>
                <a:gd name="f19" fmla="*/ f4 1 24415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17569"/>
                <a:gd name="f28" fmla="*/ f24 1 244152"/>
                <a:gd name="f29" fmla="*/ 417570 f25 1"/>
                <a:gd name="f30" fmla="*/ 0 f24 1"/>
                <a:gd name="f31" fmla="*/ 250 f25 1"/>
                <a:gd name="f32" fmla="*/ 239779 f24 1"/>
                <a:gd name="f33" fmla="*/ 125 f25 1"/>
                <a:gd name="f34" fmla="*/ 242903 f24 1"/>
                <a:gd name="f35" fmla="*/ 243028 f24 1"/>
                <a:gd name="f36" fmla="*/ 0 f25 1"/>
                <a:gd name="f37" fmla="*/ 244153 f24 1"/>
                <a:gd name="f38" fmla="*/ 417195 f25 1"/>
                <a:gd name="f39" fmla="*/ 4498 f24 1"/>
                <a:gd name="f40" fmla="+- f26 0 f1"/>
                <a:gd name="f41" fmla="*/ f29 1 417569"/>
                <a:gd name="f42" fmla="*/ f30 1 244152"/>
                <a:gd name="f43" fmla="*/ f31 1 417569"/>
                <a:gd name="f44" fmla="*/ f32 1 244152"/>
                <a:gd name="f45" fmla="*/ f33 1 417569"/>
                <a:gd name="f46" fmla="*/ f34 1 244152"/>
                <a:gd name="f47" fmla="*/ f35 1 244152"/>
                <a:gd name="f48" fmla="*/ f36 1 417569"/>
                <a:gd name="f49" fmla="*/ f37 1 244152"/>
                <a:gd name="f50" fmla="*/ f38 1 417569"/>
                <a:gd name="f51" fmla="*/ f39 1 244152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8"/>
                <a:gd name="f63" fmla="*/ f48 1 f27"/>
                <a:gd name="f64" fmla="*/ f49 1 f28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9 1"/>
                <a:gd name="f78" fmla="*/ f63 f18 1"/>
                <a:gd name="f79" fmla="*/ f64 f19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5" y="f76"/>
                </a:cxn>
                <a:cxn ang="f40">
                  <a:pos x="f75" y="f77"/>
                </a:cxn>
                <a:cxn ang="f40">
                  <a:pos x="f78" y="f79"/>
                </a:cxn>
                <a:cxn ang="f40">
                  <a:pos x="f80" y="f81"/>
                </a:cxn>
                <a:cxn ang="f40">
                  <a:pos x="f71" y="f72"/>
                </a:cxn>
              </a:cxnLst>
              <a:rect l="f67" t="f70" r="f68" b="f69"/>
              <a:pathLst>
                <a:path w="417569" h="244152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1" name="Freeform: Shape 1484">
              <a:extLst>
                <a:ext uri="{FF2B5EF4-FFF2-40B4-BE49-F238E27FC236}">
                  <a16:creationId xmlns:a16="http://schemas.microsoft.com/office/drawing/2014/main" id="{75189F16-ED62-836E-A980-CA7268A12876}"/>
                </a:ext>
              </a:extLst>
            </p:cNvPr>
            <p:cNvSpPr/>
            <p:nvPr/>
          </p:nvSpPr>
          <p:spPr>
            <a:xfrm>
              <a:off x="10282464" y="2700433"/>
              <a:ext cx="162562" cy="1879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560"/>
                <a:gd name="f7" fmla="val 187925"/>
                <a:gd name="f8" fmla="val 999"/>
                <a:gd name="f9" fmla="val 2874"/>
                <a:gd name="f10" fmla="val 162430"/>
                <a:gd name="f11" fmla="val 162505"/>
                <a:gd name="f12" fmla="val 187725"/>
                <a:gd name="f13" fmla="val 187500"/>
                <a:gd name="f14" fmla="val 187300"/>
                <a:gd name="f15" fmla="val 162480"/>
                <a:gd name="f16" fmla="val 187050"/>
                <a:gd name="f17" fmla="val 186800"/>
                <a:gd name="f18" fmla="val 186551"/>
                <a:gd name="f19" fmla="val 162604"/>
                <a:gd name="f20" fmla="val 186113"/>
                <a:gd name="f21" fmla="val 185613"/>
                <a:gd name="f22" fmla="val 185176"/>
                <a:gd name="f23" fmla="val 159806"/>
                <a:gd name="f24" fmla="val 182177"/>
                <a:gd name="f25" fmla="val 125"/>
                <a:gd name="f26" fmla="val 750"/>
                <a:gd name="f27" fmla="val 187"/>
                <a:gd name="f28" fmla="val 950"/>
                <a:gd name="f29" fmla="val 1174"/>
                <a:gd name="f30" fmla="val 1374"/>
                <a:gd name="f31" fmla="+- 0 0 -90"/>
                <a:gd name="f32" fmla="*/ f3 1 162560"/>
                <a:gd name="f33" fmla="*/ f4 1 187925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62560"/>
                <a:gd name="f42" fmla="*/ f38 1 187925"/>
                <a:gd name="f43" fmla="*/ 999 f39 1"/>
                <a:gd name="f44" fmla="*/ 2874 f38 1"/>
                <a:gd name="f45" fmla="*/ 0 f39 1"/>
                <a:gd name="f46" fmla="*/ 162430 f39 1"/>
                <a:gd name="f47" fmla="*/ 187925 f38 1"/>
                <a:gd name="f48" fmla="*/ 187300 f38 1"/>
                <a:gd name="f49" fmla="*/ 186551 f38 1"/>
                <a:gd name="f50" fmla="*/ 185176 f38 1"/>
                <a:gd name="f51" fmla="*/ 159806 f39 1"/>
                <a:gd name="f52" fmla="*/ 182177 f38 1"/>
                <a:gd name="f53" fmla="*/ 125 f39 1"/>
                <a:gd name="f54" fmla="*/ 0 f38 1"/>
                <a:gd name="f55" fmla="*/ 750 f38 1"/>
                <a:gd name="f56" fmla="*/ 1374 f38 1"/>
                <a:gd name="f57" fmla="+- f40 0 f1"/>
                <a:gd name="f58" fmla="*/ f43 1 162560"/>
                <a:gd name="f59" fmla="*/ f44 1 187925"/>
                <a:gd name="f60" fmla="*/ f45 1 162560"/>
                <a:gd name="f61" fmla="*/ f46 1 162560"/>
                <a:gd name="f62" fmla="*/ f47 1 187925"/>
                <a:gd name="f63" fmla="*/ f48 1 187925"/>
                <a:gd name="f64" fmla="*/ f49 1 187925"/>
                <a:gd name="f65" fmla="*/ f50 1 187925"/>
                <a:gd name="f66" fmla="*/ f51 1 162560"/>
                <a:gd name="f67" fmla="*/ f52 1 187925"/>
                <a:gd name="f68" fmla="*/ f53 1 162560"/>
                <a:gd name="f69" fmla="*/ f54 1 187925"/>
                <a:gd name="f70" fmla="*/ f55 1 187925"/>
                <a:gd name="f71" fmla="*/ f56 1 187925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1"/>
                <a:gd name="f79" fmla="*/ f61 1 f41"/>
                <a:gd name="f80" fmla="*/ f62 1 f42"/>
                <a:gd name="f81" fmla="*/ f63 1 f42"/>
                <a:gd name="f82" fmla="*/ f64 1 f42"/>
                <a:gd name="f83" fmla="*/ f65 1 f42"/>
                <a:gd name="f84" fmla="*/ f66 1 f41"/>
                <a:gd name="f85" fmla="*/ f67 1 f42"/>
                <a:gd name="f86" fmla="*/ f68 1 f41"/>
                <a:gd name="f87" fmla="*/ f69 1 f42"/>
                <a:gd name="f88" fmla="*/ f70 1 f42"/>
                <a:gd name="f89" fmla="*/ f71 1 f42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2 1"/>
                <a:gd name="f97" fmla="*/ f79 f32 1"/>
                <a:gd name="f98" fmla="*/ f80 f33 1"/>
                <a:gd name="f99" fmla="*/ f81 f33 1"/>
                <a:gd name="f100" fmla="*/ f82 f33 1"/>
                <a:gd name="f101" fmla="*/ f83 f33 1"/>
                <a:gd name="f102" fmla="*/ f84 f32 1"/>
                <a:gd name="f103" fmla="*/ f85 f33 1"/>
                <a:gd name="f104" fmla="*/ f86 f32 1"/>
                <a:gd name="f105" fmla="*/ f87 f33 1"/>
                <a:gd name="f106" fmla="*/ f88 f33 1"/>
                <a:gd name="f107" fmla="*/ f8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4" y="f95"/>
                </a:cxn>
                <a:cxn ang="f57">
                  <a:pos x="f96" y="f95"/>
                </a:cxn>
                <a:cxn ang="f57">
                  <a:pos x="f97" y="f98"/>
                </a:cxn>
                <a:cxn ang="f57">
                  <a:pos x="f97" y="f98"/>
                </a:cxn>
                <a:cxn ang="f57">
                  <a:pos x="f97" y="f98"/>
                </a:cxn>
                <a:cxn ang="f57">
                  <a:pos x="f97" y="f98"/>
                </a:cxn>
                <a:cxn ang="f57">
                  <a:pos x="f97" y="f98"/>
                </a:cxn>
                <a:cxn ang="f57">
                  <a:pos x="f97" y="f98"/>
                </a:cxn>
                <a:cxn ang="f57">
                  <a:pos x="f97" y="f99"/>
                </a:cxn>
                <a:cxn ang="f57">
                  <a:pos x="f97" y="f100"/>
                </a:cxn>
                <a:cxn ang="f57">
                  <a:pos x="f97" y="f100"/>
                </a:cxn>
                <a:cxn ang="f57">
                  <a:pos x="f97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4" y="f106"/>
                </a:cxn>
                <a:cxn ang="f57">
                  <a:pos x="f104" y="f106"/>
                </a:cxn>
                <a:cxn ang="f57">
                  <a:pos x="f104" y="f107"/>
                </a:cxn>
              </a:cxnLst>
              <a:rect l="f90" t="f93" r="f91" b="f92"/>
              <a:pathLst>
                <a:path w="162560" h="187925">
                  <a:moveTo>
                    <a:pt x="f8" y="f9"/>
                  </a:moveTo>
                  <a:lnTo>
                    <a:pt x="f8" y="f9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10" y="f7"/>
                  </a:lnTo>
                  <a:lnTo>
                    <a:pt x="f10" y="f7"/>
                  </a:lnTo>
                  <a:cubicBezTo>
                    <a:pt x="f10" y="f7"/>
                    <a:pt x="f10" y="f7"/>
                    <a:pt x="f10" y="f7"/>
                  </a:cubicBezTo>
                  <a:lnTo>
                    <a:pt x="f10" y="f7"/>
                  </a:lnTo>
                  <a:lnTo>
                    <a:pt x="f10" y="f7"/>
                  </a:lnTo>
                  <a:cubicBezTo>
                    <a:pt x="f11" y="f12"/>
                    <a:pt x="f11" y="f13"/>
                    <a:pt x="f10" y="f14"/>
                  </a:cubicBezTo>
                  <a:cubicBezTo>
                    <a:pt x="f15" y="f16"/>
                    <a:pt x="f15" y="f17"/>
                    <a:pt x="f10" y="f18"/>
                  </a:cubicBezTo>
                  <a:lnTo>
                    <a:pt x="f10" y="f18"/>
                  </a:lnTo>
                  <a:cubicBezTo>
                    <a:pt x="f19" y="f20"/>
                    <a:pt x="f19" y="f21"/>
                    <a:pt x="f10" y="f22"/>
                  </a:cubicBezTo>
                  <a:lnTo>
                    <a:pt x="f23" y="f24"/>
                  </a:lnTo>
                  <a:lnTo>
                    <a:pt x="f25" y="f5"/>
                  </a:lnTo>
                  <a:lnTo>
                    <a:pt x="f25" y="f26"/>
                  </a:lnTo>
                  <a:cubicBezTo>
                    <a:pt x="f25" y="f26"/>
                    <a:pt x="f25" y="f26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2" name="Freeform: Shape 1485">
              <a:extLst>
                <a:ext uri="{FF2B5EF4-FFF2-40B4-BE49-F238E27FC236}">
                  <a16:creationId xmlns:a16="http://schemas.microsoft.com/office/drawing/2014/main" id="{7A4A61D3-C4D0-BFCC-EC2F-4F61EC8497FD}"/>
                </a:ext>
              </a:extLst>
            </p:cNvPr>
            <p:cNvSpPr/>
            <p:nvPr/>
          </p:nvSpPr>
          <p:spPr>
            <a:xfrm>
              <a:off x="9376477" y="3172620"/>
              <a:ext cx="540895" cy="6768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0891"/>
                <a:gd name="f7" fmla="val 676854"/>
                <a:gd name="f8" fmla="val 539142"/>
                <a:gd name="f9" fmla="val 676230"/>
                <a:gd name="f10" fmla="val 676855"/>
                <a:gd name="f11" fmla="val 676105"/>
                <a:gd name="f12" fmla="val 538742"/>
                <a:gd name="f13" fmla="val 675206"/>
                <a:gd name="f14" fmla="val 539055"/>
                <a:gd name="f15" fmla="val 674144"/>
                <a:gd name="f16" fmla="val 539892"/>
                <a:gd name="f17" fmla="val 673606"/>
                <a:gd name="f18" fmla="val 5872"/>
                <a:gd name="f19" fmla="+- 0 0 -90"/>
                <a:gd name="f20" fmla="*/ f3 1 540891"/>
                <a:gd name="f21" fmla="*/ f4 1 67685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540891"/>
                <a:gd name="f30" fmla="*/ f26 1 676854"/>
                <a:gd name="f31" fmla="*/ 539142 f27 1"/>
                <a:gd name="f32" fmla="*/ 676230 f26 1"/>
                <a:gd name="f33" fmla="*/ 676855 f26 1"/>
                <a:gd name="f34" fmla="*/ 676105 f26 1"/>
                <a:gd name="f35" fmla="*/ 539892 f27 1"/>
                <a:gd name="f36" fmla="*/ 673606 f26 1"/>
                <a:gd name="f37" fmla="*/ 540891 f27 1"/>
                <a:gd name="f38" fmla="*/ 0 f27 1"/>
                <a:gd name="f39" fmla="*/ 0 f26 1"/>
                <a:gd name="f40" fmla="*/ 5872 f26 1"/>
                <a:gd name="f41" fmla="+- f28 0 f1"/>
                <a:gd name="f42" fmla="*/ f31 1 540891"/>
                <a:gd name="f43" fmla="*/ f32 1 676854"/>
                <a:gd name="f44" fmla="*/ f33 1 676854"/>
                <a:gd name="f45" fmla="*/ f34 1 676854"/>
                <a:gd name="f46" fmla="*/ f35 1 540891"/>
                <a:gd name="f47" fmla="*/ f36 1 676854"/>
                <a:gd name="f48" fmla="*/ f37 1 540891"/>
                <a:gd name="f49" fmla="*/ f38 1 540891"/>
                <a:gd name="f50" fmla="*/ f39 1 676854"/>
                <a:gd name="f51" fmla="*/ f40 1 676854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30"/>
                <a:gd name="f59" fmla="*/ f45 1 f30"/>
                <a:gd name="f60" fmla="*/ f46 1 f29"/>
                <a:gd name="f61" fmla="*/ f47 1 f30"/>
                <a:gd name="f62" fmla="*/ f48 1 f29"/>
                <a:gd name="f63" fmla="*/ f49 1 f29"/>
                <a:gd name="f64" fmla="*/ f50 1 f30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1 1"/>
                <a:gd name="f73" fmla="*/ f59 f21 1"/>
                <a:gd name="f74" fmla="*/ f60 f20 1"/>
                <a:gd name="f75" fmla="*/ f61 f21 1"/>
                <a:gd name="f76" fmla="*/ f62 f20 1"/>
                <a:gd name="f77" fmla="*/ f63 f20 1"/>
                <a:gd name="f78" fmla="*/ f64 f21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0" y="f72"/>
                </a:cxn>
                <a:cxn ang="f41">
                  <a:pos x="f70" y="f72"/>
                </a:cxn>
                <a:cxn ang="f41">
                  <a:pos x="f70" y="f73"/>
                </a:cxn>
                <a:cxn ang="f41">
                  <a:pos x="f74" y="f75"/>
                </a:cxn>
                <a:cxn ang="f41">
                  <a:pos x="f76" y="f75"/>
                </a:cxn>
                <a:cxn ang="f41">
                  <a:pos x="f77" y="f78"/>
                </a:cxn>
                <a:cxn ang="f41">
                  <a:pos x="f77" y="f79"/>
                </a:cxn>
              </a:cxnLst>
              <a:rect l="f66" t="f69" r="f67" b="f68"/>
              <a:pathLst>
                <a:path w="540891" h="676854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cubicBezTo>
                    <a:pt x="f8" y="f10"/>
                    <a:pt x="f8" y="f10"/>
                    <a:pt x="f8" y="f11"/>
                  </a:cubicBezTo>
                  <a:cubicBezTo>
                    <a:pt x="f12" y="f13"/>
                    <a:pt x="f14" y="f15"/>
                    <a:pt x="f16" y="f17"/>
                  </a:cubicBezTo>
                  <a:lnTo>
                    <a:pt x="f6" y="f17"/>
                  </a:lnTo>
                  <a:lnTo>
                    <a:pt x="f5" y="f5"/>
                  </a:lnTo>
                  <a:lnTo>
                    <a:pt x="f5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3" name="Freeform: Shape 1486">
              <a:extLst>
                <a:ext uri="{FF2B5EF4-FFF2-40B4-BE49-F238E27FC236}">
                  <a16:creationId xmlns:a16="http://schemas.microsoft.com/office/drawing/2014/main" id="{4C0A8A1E-607E-2656-0E63-7E0F5F3E6385}"/>
                </a:ext>
              </a:extLst>
            </p:cNvPr>
            <p:cNvSpPr/>
            <p:nvPr/>
          </p:nvSpPr>
          <p:spPr>
            <a:xfrm>
              <a:off x="9915351" y="3276697"/>
              <a:ext cx="1072929" cy="5728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2930"/>
                <a:gd name="f7" fmla="val 572896"/>
                <a:gd name="f8" fmla="val 394"/>
                <a:gd name="f9" fmla="val 572147"/>
                <a:gd name="f10" fmla="val 572897"/>
                <a:gd name="f11" fmla="val 1394"/>
                <a:gd name="f12" fmla="val 2268"/>
                <a:gd name="f13" fmla="val 1072931"/>
                <a:gd name="f14" fmla="val 3499"/>
                <a:gd name="f15" fmla="val 1072256"/>
                <a:gd name="f16" fmla="val 2437"/>
                <a:gd name="f17" fmla="val 1071781"/>
                <a:gd name="f18" fmla="val 1250"/>
                <a:gd name="f19" fmla="val 1071557"/>
                <a:gd name="f20" fmla="val 2143"/>
                <a:gd name="f21" fmla="val 569148"/>
                <a:gd name="f22" fmla="val 1144"/>
                <a:gd name="f23" fmla="val 145"/>
                <a:gd name="f24" fmla="val 569623"/>
                <a:gd name="f25" fmla="val -281"/>
                <a:gd name="f26" fmla="val 570810"/>
                <a:gd name="f27" fmla="val 195"/>
                <a:gd name="f28" fmla="val 571810"/>
                <a:gd name="f29" fmla="val 244"/>
                <a:gd name="f30" fmla="val 571935"/>
                <a:gd name="f31" fmla="val 319"/>
                <a:gd name="f32" fmla="val 572047"/>
                <a:gd name="f33" fmla="+- 0 0 -90"/>
                <a:gd name="f34" fmla="*/ f3 1 1072930"/>
                <a:gd name="f35" fmla="*/ f4 1 572896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072930"/>
                <a:gd name="f44" fmla="*/ f40 1 572896"/>
                <a:gd name="f45" fmla="*/ 394 f41 1"/>
                <a:gd name="f46" fmla="*/ 572147 f40 1"/>
                <a:gd name="f47" fmla="*/ 572897 f40 1"/>
                <a:gd name="f48" fmla="*/ 1394 f41 1"/>
                <a:gd name="f49" fmla="*/ 2268 f41 1"/>
                <a:gd name="f50" fmla="*/ 1072931 f41 1"/>
                <a:gd name="f51" fmla="*/ 3499 f40 1"/>
                <a:gd name="f52" fmla="*/ 1071557 f41 1"/>
                <a:gd name="f53" fmla="*/ 0 f40 1"/>
                <a:gd name="f54" fmla="*/ 2143 f41 1"/>
                <a:gd name="f55" fmla="*/ 569148 f40 1"/>
                <a:gd name="f56" fmla="*/ 1144 f41 1"/>
                <a:gd name="f57" fmla="*/ 195 f41 1"/>
                <a:gd name="f58" fmla="*/ 571810 f40 1"/>
                <a:gd name="f59" fmla="+- f42 0 f1"/>
                <a:gd name="f60" fmla="*/ f45 1 1072930"/>
                <a:gd name="f61" fmla="*/ f46 1 572896"/>
                <a:gd name="f62" fmla="*/ f47 1 572896"/>
                <a:gd name="f63" fmla="*/ f48 1 1072930"/>
                <a:gd name="f64" fmla="*/ f49 1 1072930"/>
                <a:gd name="f65" fmla="*/ f50 1 1072930"/>
                <a:gd name="f66" fmla="*/ f51 1 572896"/>
                <a:gd name="f67" fmla="*/ f52 1 1072930"/>
                <a:gd name="f68" fmla="*/ f53 1 572896"/>
                <a:gd name="f69" fmla="*/ f54 1 1072930"/>
                <a:gd name="f70" fmla="*/ f55 1 572896"/>
                <a:gd name="f71" fmla="*/ f56 1 1072930"/>
                <a:gd name="f72" fmla="*/ f57 1 1072930"/>
                <a:gd name="f73" fmla="*/ f58 1 572896"/>
                <a:gd name="f74" fmla="*/ f36 1 f43"/>
                <a:gd name="f75" fmla="*/ f37 1 f43"/>
                <a:gd name="f76" fmla="*/ f36 1 f44"/>
                <a:gd name="f77" fmla="*/ f38 1 f44"/>
                <a:gd name="f78" fmla="*/ f60 1 f43"/>
                <a:gd name="f79" fmla="*/ f61 1 f44"/>
                <a:gd name="f80" fmla="*/ f62 1 f44"/>
                <a:gd name="f81" fmla="*/ f63 1 f43"/>
                <a:gd name="f82" fmla="*/ f64 1 f43"/>
                <a:gd name="f83" fmla="*/ f65 1 f43"/>
                <a:gd name="f84" fmla="*/ f66 1 f44"/>
                <a:gd name="f85" fmla="*/ f67 1 f43"/>
                <a:gd name="f86" fmla="*/ f68 1 f44"/>
                <a:gd name="f87" fmla="*/ f69 1 f43"/>
                <a:gd name="f88" fmla="*/ f70 1 f44"/>
                <a:gd name="f89" fmla="*/ f71 1 f43"/>
                <a:gd name="f90" fmla="*/ f72 1 f43"/>
                <a:gd name="f91" fmla="*/ f73 1 f44"/>
                <a:gd name="f92" fmla="*/ f74 f34 1"/>
                <a:gd name="f93" fmla="*/ f75 f34 1"/>
                <a:gd name="f94" fmla="*/ f77 f35 1"/>
                <a:gd name="f95" fmla="*/ f76 f35 1"/>
                <a:gd name="f96" fmla="*/ f78 f34 1"/>
                <a:gd name="f97" fmla="*/ f79 f35 1"/>
                <a:gd name="f98" fmla="*/ f80 f35 1"/>
                <a:gd name="f99" fmla="*/ f81 f34 1"/>
                <a:gd name="f100" fmla="*/ f82 f34 1"/>
                <a:gd name="f101" fmla="*/ f83 f34 1"/>
                <a:gd name="f102" fmla="*/ f84 f35 1"/>
                <a:gd name="f103" fmla="*/ f85 f34 1"/>
                <a:gd name="f104" fmla="*/ f86 f35 1"/>
                <a:gd name="f105" fmla="*/ f87 f34 1"/>
                <a:gd name="f106" fmla="*/ f88 f35 1"/>
                <a:gd name="f107" fmla="*/ f89 f34 1"/>
                <a:gd name="f108" fmla="*/ f90 f34 1"/>
                <a:gd name="f109" fmla="*/ f9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6" y="f97"/>
                </a:cxn>
                <a:cxn ang="f59">
                  <a:pos x="f96" y="f98"/>
                </a:cxn>
                <a:cxn ang="f59">
                  <a:pos x="f96" y="f98"/>
                </a:cxn>
                <a:cxn ang="f59">
                  <a:pos x="f99" y="f98"/>
                </a:cxn>
                <a:cxn ang="f59">
                  <a:pos x="f100" y="f98"/>
                </a:cxn>
                <a:cxn ang="f59">
                  <a:pos x="f101" y="f102"/>
                </a:cxn>
                <a:cxn ang="f59">
                  <a:pos x="f103" y="f104"/>
                </a:cxn>
                <a:cxn ang="f59">
                  <a:pos x="f105" y="f106"/>
                </a:cxn>
                <a:cxn ang="f59">
                  <a:pos x="f107" y="f106"/>
                </a:cxn>
                <a:cxn ang="f59">
                  <a:pos x="f108" y="f109"/>
                </a:cxn>
                <a:cxn ang="f59">
                  <a:pos x="f96" y="f97"/>
                </a:cxn>
              </a:cxnLst>
              <a:rect l="f92" t="f95" r="f93" b="f94"/>
              <a:pathLst>
                <a:path w="1072930" h="572896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5"/>
                  </a:cubicBezTo>
                  <a:lnTo>
                    <a:pt x="f20" y="f21"/>
                  </a:lnTo>
                  <a:lnTo>
                    <a:pt x="f22" y="f21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4" name="Freeform: Shape 1487">
              <a:extLst>
                <a:ext uri="{FF2B5EF4-FFF2-40B4-BE49-F238E27FC236}">
                  <a16:creationId xmlns:a16="http://schemas.microsoft.com/office/drawing/2014/main" id="{8BAA526D-E09D-68B2-77E7-5DFD7EC21238}"/>
                </a:ext>
              </a:extLst>
            </p:cNvPr>
            <p:cNvSpPr/>
            <p:nvPr/>
          </p:nvSpPr>
          <p:spPr>
            <a:xfrm>
              <a:off x="10990155" y="3284570"/>
              <a:ext cx="5870" cy="923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72"/>
                <a:gd name="f7" fmla="val 92338"/>
                <a:gd name="f8" fmla="val 3374"/>
                <a:gd name="f9" fmla="val 1250"/>
                <a:gd name="f10" fmla="val 1662"/>
                <a:gd name="f11" fmla="val 92263"/>
                <a:gd name="f12" fmla="val 2087"/>
                <a:gd name="f13" fmla="val 2499"/>
                <a:gd name="f14" fmla="val 4373"/>
                <a:gd name="f15" fmla="val 4036"/>
                <a:gd name="f16" fmla="val 50"/>
                <a:gd name="f17" fmla="val 3711"/>
                <a:gd name="f18" fmla="+- 0 0 -90"/>
                <a:gd name="f19" fmla="*/ f3 1 5872"/>
                <a:gd name="f20" fmla="*/ f4 1 92338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5872"/>
                <a:gd name="f29" fmla="*/ f25 1 92338"/>
                <a:gd name="f30" fmla="*/ 3374 f26 1"/>
                <a:gd name="f31" fmla="*/ 0 f25 1"/>
                <a:gd name="f32" fmla="*/ 0 f26 1"/>
                <a:gd name="f33" fmla="*/ 92338 f25 1"/>
                <a:gd name="f34" fmla="*/ 1250 f26 1"/>
                <a:gd name="f35" fmla="*/ 2499 f26 1"/>
                <a:gd name="f36" fmla="*/ 5872 f26 1"/>
                <a:gd name="f37" fmla="*/ 4373 f26 1"/>
                <a:gd name="f38" fmla="+- f27 0 f1"/>
                <a:gd name="f39" fmla="*/ f30 1 5872"/>
                <a:gd name="f40" fmla="*/ f31 1 92338"/>
                <a:gd name="f41" fmla="*/ f32 1 5872"/>
                <a:gd name="f42" fmla="*/ f33 1 92338"/>
                <a:gd name="f43" fmla="*/ f34 1 5872"/>
                <a:gd name="f44" fmla="*/ f35 1 5872"/>
                <a:gd name="f45" fmla="*/ f36 1 5872"/>
                <a:gd name="f46" fmla="*/ f37 1 5872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8"/>
                <a:gd name="f56" fmla="*/ f44 1 f28"/>
                <a:gd name="f57" fmla="*/ f45 1 f28"/>
                <a:gd name="f58" fmla="*/ f46 1 f28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19 1"/>
                <a:gd name="f68" fmla="*/ f56 f19 1"/>
                <a:gd name="f69" fmla="*/ f57 f19 1"/>
                <a:gd name="f70" fmla="*/ f5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7" y="f66"/>
                </a:cxn>
                <a:cxn ang="f38">
                  <a:pos x="f67" y="f66"/>
                </a:cxn>
                <a:cxn ang="f38">
                  <a:pos x="f68" y="f66"/>
                </a:cxn>
                <a:cxn ang="f38">
                  <a:pos x="f68" y="f66"/>
                </a:cxn>
                <a:cxn ang="f38">
                  <a:pos x="f69" y="f64"/>
                </a:cxn>
                <a:cxn ang="f38">
                  <a:pos x="f70" y="f64"/>
                </a:cxn>
                <a:cxn ang="f38">
                  <a:pos x="f63" y="f64"/>
                </a:cxn>
              </a:cxnLst>
              <a:rect l="f59" t="f62" r="f60" b="f61"/>
              <a:pathLst>
                <a:path w="5872" h="92338">
                  <a:moveTo>
                    <a:pt x="f8" y="f5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7"/>
                  </a:lnTo>
                  <a:cubicBezTo>
                    <a:pt x="f10" y="f11"/>
                    <a:pt x="f12" y="f11"/>
                    <a:pt x="f13" y="f7"/>
                  </a:cubicBezTo>
                  <a:lnTo>
                    <a:pt x="f13" y="f7"/>
                  </a:lnTo>
                  <a:lnTo>
                    <a:pt x="f6" y="f5"/>
                  </a:lnTo>
                  <a:lnTo>
                    <a:pt x="f14" y="f5"/>
                  </a:lnTo>
                  <a:cubicBezTo>
                    <a:pt x="f15" y="f16"/>
                    <a:pt x="f17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5" name="Freeform: Shape 1488">
              <a:extLst>
                <a:ext uri="{FF2B5EF4-FFF2-40B4-BE49-F238E27FC236}">
                  <a16:creationId xmlns:a16="http://schemas.microsoft.com/office/drawing/2014/main" id="{F8BD64A3-E2EE-AB96-D996-9CA861492FD2}"/>
                </a:ext>
              </a:extLst>
            </p:cNvPr>
            <p:cNvSpPr/>
            <p:nvPr/>
          </p:nvSpPr>
          <p:spPr>
            <a:xfrm>
              <a:off x="9347737" y="2697928"/>
              <a:ext cx="21488" cy="4521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90"/>
                <a:gd name="f7" fmla="val 452194"/>
                <a:gd name="f8" fmla="val 18117"/>
                <a:gd name="f9" fmla="val 448071"/>
                <a:gd name="f10" fmla="val 21491"/>
                <a:gd name="f11" fmla="val 452195"/>
                <a:gd name="f12" fmla="val 3248"/>
                <a:gd name="f13" fmla="val 375"/>
                <a:gd name="f14" fmla="val 2249"/>
                <a:gd name="f15" fmla="val 1624"/>
                <a:gd name="f16" fmla="+- 0 0 -90"/>
                <a:gd name="f17" fmla="*/ f3 1 21490"/>
                <a:gd name="f18" fmla="*/ f4 1 45219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1490"/>
                <a:gd name="f27" fmla="*/ f23 1 452194"/>
                <a:gd name="f28" fmla="*/ 0 f24 1"/>
                <a:gd name="f29" fmla="*/ 0 f23 1"/>
                <a:gd name="f30" fmla="*/ 18117 f24 1"/>
                <a:gd name="f31" fmla="*/ 448071 f23 1"/>
                <a:gd name="f32" fmla="*/ 21491 f24 1"/>
                <a:gd name="f33" fmla="*/ 452195 f23 1"/>
                <a:gd name="f34" fmla="*/ 3248 f24 1"/>
                <a:gd name="f35" fmla="*/ 375 f23 1"/>
                <a:gd name="f36" fmla="*/ 2249 f24 1"/>
                <a:gd name="f37" fmla="*/ 1624 f24 1"/>
                <a:gd name="f38" fmla="+- f25 0 f1"/>
                <a:gd name="f39" fmla="*/ f28 1 21490"/>
                <a:gd name="f40" fmla="*/ f29 1 452194"/>
                <a:gd name="f41" fmla="*/ f30 1 21490"/>
                <a:gd name="f42" fmla="*/ f31 1 452194"/>
                <a:gd name="f43" fmla="*/ f32 1 21490"/>
                <a:gd name="f44" fmla="*/ f33 1 452194"/>
                <a:gd name="f45" fmla="*/ f34 1 21490"/>
                <a:gd name="f46" fmla="*/ f35 1 452194"/>
                <a:gd name="f47" fmla="*/ f36 1 21490"/>
                <a:gd name="f48" fmla="*/ f37 1 21490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6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7" y="f68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4"/>
                </a:cxn>
                <a:cxn ang="f38">
                  <a:pos x="f75" y="f74"/>
                </a:cxn>
                <a:cxn ang="f38">
                  <a:pos x="f76" y="f74"/>
                </a:cxn>
              </a:cxnLst>
              <a:rect l="f63" t="f66" r="f64" b="f65"/>
              <a:pathLst>
                <a:path w="21490" h="452194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cubicBezTo>
                    <a:pt x="f14" y="f13"/>
                    <a:pt x="f14" y="f13"/>
                    <a:pt x="f14" y="f13"/>
                  </a:cubicBezTo>
                  <a:lnTo>
                    <a:pt x="f15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6" name="Freeform: Shape 1489">
              <a:extLst>
                <a:ext uri="{FF2B5EF4-FFF2-40B4-BE49-F238E27FC236}">
                  <a16:creationId xmlns:a16="http://schemas.microsoft.com/office/drawing/2014/main" id="{0F19A0F6-026D-E22B-949D-3D5B7A9E89FA}"/>
                </a:ext>
              </a:extLst>
            </p:cNvPr>
            <p:cNvSpPr/>
            <p:nvPr/>
          </p:nvSpPr>
          <p:spPr>
            <a:xfrm>
              <a:off x="10280964" y="2237491"/>
              <a:ext cx="4553" cy="4651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4"/>
                <a:gd name="f7" fmla="val 465189"/>
                <a:gd name="f8" fmla="val 3748"/>
                <a:gd name="f9" fmla="val 1000"/>
                <a:gd name="f10" fmla="val 1499"/>
                <a:gd name="f11" fmla="val 1999"/>
                <a:gd name="f12" fmla="val 463065"/>
                <a:gd name="f13" fmla="val 999"/>
                <a:gd name="f14" fmla="val 1736"/>
                <a:gd name="f15" fmla="val 462703"/>
                <a:gd name="f16" fmla="val 2636"/>
                <a:gd name="f17" fmla="val 463003"/>
                <a:gd name="f18" fmla="val 3011"/>
                <a:gd name="f19" fmla="val 463740"/>
                <a:gd name="f20" fmla="val 3061"/>
                <a:gd name="f21" fmla="val 463853"/>
                <a:gd name="f22" fmla="val 3098"/>
                <a:gd name="f23" fmla="val 463952"/>
                <a:gd name="f24" fmla="val 3124"/>
                <a:gd name="f25" fmla="val 464065"/>
                <a:gd name="f26" fmla="val 3186"/>
                <a:gd name="f27" fmla="val 464440"/>
                <a:gd name="f28" fmla="val 464815"/>
                <a:gd name="f29" fmla="val 465190"/>
                <a:gd name="f30" fmla="val 4498"/>
                <a:gd name="f31" fmla="val 4373"/>
                <a:gd name="f32" fmla="val 4573"/>
                <a:gd name="f33" fmla="val 200"/>
                <a:gd name="f34" fmla="val 425"/>
                <a:gd name="f35" fmla="val 625"/>
                <a:gd name="f36" fmla="+- 0 0 -90"/>
                <a:gd name="f37" fmla="*/ f3 1 4554"/>
                <a:gd name="f38" fmla="*/ f4 1 465189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4554"/>
                <a:gd name="f47" fmla="*/ f43 1 465189"/>
                <a:gd name="f48" fmla="*/ 3748 f44 1"/>
                <a:gd name="f49" fmla="*/ 1000 f43 1"/>
                <a:gd name="f50" fmla="*/ 1499 f44 1"/>
                <a:gd name="f51" fmla="*/ 1999 f43 1"/>
                <a:gd name="f52" fmla="*/ 0 f44 1"/>
                <a:gd name="f53" fmla="*/ 463065 f43 1"/>
                <a:gd name="f54" fmla="*/ 999 f44 1"/>
                <a:gd name="f55" fmla="*/ 3011 f44 1"/>
                <a:gd name="f56" fmla="*/ 463740 f43 1"/>
                <a:gd name="f57" fmla="*/ 3124 f44 1"/>
                <a:gd name="f58" fmla="*/ 464065 f43 1"/>
                <a:gd name="f59" fmla="*/ 465190 f43 1"/>
                <a:gd name="f60" fmla="*/ 464440 f43 1"/>
                <a:gd name="f61" fmla="*/ 4498 f44 1"/>
                <a:gd name="f62" fmla="*/ 4373 f43 1"/>
                <a:gd name="f63" fmla="*/ 0 f43 1"/>
                <a:gd name="f64" fmla="*/ 625 f43 1"/>
                <a:gd name="f65" fmla="+- f45 0 f1"/>
                <a:gd name="f66" fmla="*/ f48 1 4554"/>
                <a:gd name="f67" fmla="*/ f49 1 465189"/>
                <a:gd name="f68" fmla="*/ f50 1 4554"/>
                <a:gd name="f69" fmla="*/ f51 1 465189"/>
                <a:gd name="f70" fmla="*/ f52 1 4554"/>
                <a:gd name="f71" fmla="*/ f53 1 465189"/>
                <a:gd name="f72" fmla="*/ f54 1 4554"/>
                <a:gd name="f73" fmla="*/ f55 1 4554"/>
                <a:gd name="f74" fmla="*/ f56 1 465189"/>
                <a:gd name="f75" fmla="*/ f57 1 4554"/>
                <a:gd name="f76" fmla="*/ f58 1 465189"/>
                <a:gd name="f77" fmla="*/ f59 1 465189"/>
                <a:gd name="f78" fmla="*/ f60 1 465189"/>
                <a:gd name="f79" fmla="*/ f61 1 4554"/>
                <a:gd name="f80" fmla="*/ f62 1 465189"/>
                <a:gd name="f81" fmla="*/ f63 1 465189"/>
                <a:gd name="f82" fmla="*/ f64 1 465189"/>
                <a:gd name="f83" fmla="*/ f39 1 f46"/>
                <a:gd name="f84" fmla="*/ f40 1 f46"/>
                <a:gd name="f85" fmla="*/ f39 1 f47"/>
                <a:gd name="f86" fmla="*/ f41 1 f47"/>
                <a:gd name="f87" fmla="*/ f66 1 f46"/>
                <a:gd name="f88" fmla="*/ f67 1 f47"/>
                <a:gd name="f89" fmla="*/ f68 1 f46"/>
                <a:gd name="f90" fmla="*/ f69 1 f47"/>
                <a:gd name="f91" fmla="*/ f70 1 f46"/>
                <a:gd name="f92" fmla="*/ f71 1 f47"/>
                <a:gd name="f93" fmla="*/ f72 1 f46"/>
                <a:gd name="f94" fmla="*/ f73 1 f46"/>
                <a:gd name="f95" fmla="*/ f74 1 f47"/>
                <a:gd name="f96" fmla="*/ f75 1 f46"/>
                <a:gd name="f97" fmla="*/ f76 1 f47"/>
                <a:gd name="f98" fmla="*/ f77 1 f47"/>
                <a:gd name="f99" fmla="*/ f78 1 f47"/>
                <a:gd name="f100" fmla="*/ f79 1 f46"/>
                <a:gd name="f101" fmla="*/ f80 1 f47"/>
                <a:gd name="f102" fmla="*/ f81 1 f47"/>
                <a:gd name="f103" fmla="*/ f82 1 f47"/>
                <a:gd name="f104" fmla="*/ f83 f37 1"/>
                <a:gd name="f105" fmla="*/ f84 f37 1"/>
                <a:gd name="f106" fmla="*/ f86 f38 1"/>
                <a:gd name="f107" fmla="*/ f85 f38 1"/>
                <a:gd name="f108" fmla="*/ f87 f37 1"/>
                <a:gd name="f109" fmla="*/ f88 f38 1"/>
                <a:gd name="f110" fmla="*/ f89 f37 1"/>
                <a:gd name="f111" fmla="*/ f90 f38 1"/>
                <a:gd name="f112" fmla="*/ f91 f37 1"/>
                <a:gd name="f113" fmla="*/ f92 f38 1"/>
                <a:gd name="f114" fmla="*/ f93 f37 1"/>
                <a:gd name="f115" fmla="*/ f94 f37 1"/>
                <a:gd name="f116" fmla="*/ f95 f38 1"/>
                <a:gd name="f117" fmla="*/ f96 f37 1"/>
                <a:gd name="f118" fmla="*/ f97 f38 1"/>
                <a:gd name="f119" fmla="*/ f98 f38 1"/>
                <a:gd name="f120" fmla="*/ f99 f38 1"/>
                <a:gd name="f121" fmla="*/ f100 f37 1"/>
                <a:gd name="f122" fmla="*/ f101 f38 1"/>
                <a:gd name="f123" fmla="*/ f102 f38 1"/>
                <a:gd name="f124" fmla="*/ f103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8" y="f109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3"/>
                </a:cxn>
                <a:cxn ang="f65">
                  <a:pos x="f115" y="f116"/>
                </a:cxn>
                <a:cxn ang="f65">
                  <a:pos x="f117" y="f118"/>
                </a:cxn>
                <a:cxn ang="f65">
                  <a:pos x="f117" y="f119"/>
                </a:cxn>
                <a:cxn ang="f65">
                  <a:pos x="f117" y="f119"/>
                </a:cxn>
                <a:cxn ang="f65">
                  <a:pos x="f117" y="f120"/>
                </a:cxn>
                <a:cxn ang="f65">
                  <a:pos x="f121" y="f122"/>
                </a:cxn>
                <a:cxn ang="f65">
                  <a:pos x="f121" y="f123"/>
                </a:cxn>
                <a:cxn ang="f65">
                  <a:pos x="f121" y="f123"/>
                </a:cxn>
                <a:cxn ang="f65">
                  <a:pos x="f121" y="f124"/>
                </a:cxn>
                <a:cxn ang="f65">
                  <a:pos x="f121" y="f124"/>
                </a:cxn>
                <a:cxn ang="f65">
                  <a:pos x="f121" y="f124"/>
                </a:cxn>
                <a:cxn ang="f65">
                  <a:pos x="f121" y="f124"/>
                </a:cxn>
              </a:cxnLst>
              <a:rect l="f104" t="f107" r="f105" b="f106"/>
              <a:pathLst>
                <a:path w="4554" h="465189">
                  <a:moveTo>
                    <a:pt x="f8" y="f9"/>
                  </a:moveTo>
                  <a:lnTo>
                    <a:pt x="f10" y="f11"/>
                  </a:lnTo>
                  <a:lnTo>
                    <a:pt x="f5" y="f12"/>
                  </a:lnTo>
                  <a:lnTo>
                    <a:pt x="f13" y="f12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24" y="f29"/>
                    <a:pt x="f24" y="f29"/>
                    <a:pt x="f24" y="f29"/>
                  </a:cubicBezTo>
                  <a:lnTo>
                    <a:pt x="f24" y="f27"/>
                  </a:lnTo>
                  <a:lnTo>
                    <a:pt x="f30" y="f31"/>
                  </a:lnTo>
                  <a:lnTo>
                    <a:pt x="f30" y="f5"/>
                  </a:lnTo>
                  <a:cubicBezTo>
                    <a:pt x="f30" y="f5"/>
                    <a:pt x="f30" y="f5"/>
                    <a:pt x="f30" y="f5"/>
                  </a:cubicBezTo>
                  <a:cubicBezTo>
                    <a:pt x="f32" y="f33"/>
                    <a:pt x="f32" y="f34"/>
                    <a:pt x="f30" y="f35"/>
                  </a:cubicBezTo>
                  <a:cubicBezTo>
                    <a:pt x="f30" y="f35"/>
                    <a:pt x="f30" y="f35"/>
                    <a:pt x="f30" y="f35"/>
                  </a:cubicBezTo>
                  <a:lnTo>
                    <a:pt x="f30" y="f35"/>
                  </a:lnTo>
                  <a:lnTo>
                    <a:pt x="f30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7" name="Freeform: Shape 1490">
              <a:extLst>
                <a:ext uri="{FF2B5EF4-FFF2-40B4-BE49-F238E27FC236}">
                  <a16:creationId xmlns:a16="http://schemas.microsoft.com/office/drawing/2014/main" id="{3550AFDA-7ABB-02D8-9BE6-6DA8A6796A0D}"/>
                </a:ext>
              </a:extLst>
            </p:cNvPr>
            <p:cNvSpPr/>
            <p:nvPr/>
          </p:nvSpPr>
          <p:spPr>
            <a:xfrm>
              <a:off x="7327114" y="2597344"/>
              <a:ext cx="195215" cy="14459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216"/>
                <a:gd name="f7" fmla="val 1445923"/>
                <a:gd name="f8" fmla="val 193791"/>
                <a:gd name="f9" fmla="val 1445924"/>
                <a:gd name="f10" fmla="val 194791"/>
                <a:gd name="f11" fmla="val 1445674"/>
                <a:gd name="f12" fmla="val 195403"/>
                <a:gd name="f13" fmla="val 1444674"/>
                <a:gd name="f14" fmla="val 195166"/>
                <a:gd name="f15" fmla="val 1443674"/>
                <a:gd name="f16" fmla="val 1441800"/>
                <a:gd name="f17" fmla="val 1749"/>
                <a:gd name="f18" fmla="val 625"/>
                <a:gd name="f19" fmla="val 193541"/>
                <a:gd name="f20" fmla="val 1445299"/>
                <a:gd name="f21" fmla="val 193579"/>
                <a:gd name="f22" fmla="val 1445524"/>
                <a:gd name="f23" fmla="val 193666"/>
                <a:gd name="f24" fmla="val 1445736"/>
                <a:gd name="f25" fmla="+- 0 0 -90"/>
                <a:gd name="f26" fmla="*/ f3 1 195216"/>
                <a:gd name="f27" fmla="*/ f4 1 144592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95216"/>
                <a:gd name="f36" fmla="*/ f32 1 1445923"/>
                <a:gd name="f37" fmla="*/ 193791 f33 1"/>
                <a:gd name="f38" fmla="*/ 1445924 f32 1"/>
                <a:gd name="f39" fmla="*/ 195166 f33 1"/>
                <a:gd name="f40" fmla="*/ 1443674 f32 1"/>
                <a:gd name="f41" fmla="*/ 1441800 f32 1"/>
                <a:gd name="f42" fmla="*/ 1749 f33 1"/>
                <a:gd name="f43" fmla="*/ 0 f32 1"/>
                <a:gd name="f44" fmla="*/ 625 f33 1"/>
                <a:gd name="f45" fmla="*/ 625 f32 1"/>
                <a:gd name="f46" fmla="*/ 0 f33 1"/>
                <a:gd name="f47" fmla="*/ 193541 f33 1"/>
                <a:gd name="f48" fmla="*/ 1445299 f32 1"/>
                <a:gd name="f49" fmla="+- f34 0 f1"/>
                <a:gd name="f50" fmla="*/ f37 1 195216"/>
                <a:gd name="f51" fmla="*/ f38 1 1445923"/>
                <a:gd name="f52" fmla="*/ f39 1 195216"/>
                <a:gd name="f53" fmla="*/ f40 1 1445923"/>
                <a:gd name="f54" fmla="*/ f41 1 1445923"/>
                <a:gd name="f55" fmla="*/ f42 1 195216"/>
                <a:gd name="f56" fmla="*/ f43 1 1445923"/>
                <a:gd name="f57" fmla="*/ f44 1 195216"/>
                <a:gd name="f58" fmla="*/ f45 1 1445923"/>
                <a:gd name="f59" fmla="*/ f46 1 195216"/>
                <a:gd name="f60" fmla="*/ f47 1 195216"/>
                <a:gd name="f61" fmla="*/ f48 1 1445923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5"/>
                <a:gd name="f69" fmla="*/ f53 1 f36"/>
                <a:gd name="f70" fmla="*/ f54 1 f36"/>
                <a:gd name="f71" fmla="*/ f55 1 f35"/>
                <a:gd name="f72" fmla="*/ f56 1 f36"/>
                <a:gd name="f73" fmla="*/ f57 1 f35"/>
                <a:gd name="f74" fmla="*/ f58 1 f36"/>
                <a:gd name="f75" fmla="*/ f59 1 f35"/>
                <a:gd name="f76" fmla="*/ f60 1 f35"/>
                <a:gd name="f77" fmla="*/ f61 1 f36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6 1"/>
                <a:gd name="f85" fmla="*/ f69 f27 1"/>
                <a:gd name="f86" fmla="*/ f70 f27 1"/>
                <a:gd name="f87" fmla="*/ f71 f26 1"/>
                <a:gd name="f88" fmla="*/ f72 f27 1"/>
                <a:gd name="f89" fmla="*/ f73 f26 1"/>
                <a:gd name="f90" fmla="*/ f74 f27 1"/>
                <a:gd name="f91" fmla="*/ f75 f26 1"/>
                <a:gd name="f92" fmla="*/ f76 f26 1"/>
                <a:gd name="f93" fmla="*/ f7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4" y="f85"/>
                </a:cxn>
                <a:cxn ang="f49">
                  <a:pos x="f84" y="f86"/>
                </a:cxn>
                <a:cxn ang="f49">
                  <a:pos x="f87" y="f88"/>
                </a:cxn>
                <a:cxn ang="f49">
                  <a:pos x="f89" y="f90"/>
                </a:cxn>
                <a:cxn ang="f49">
                  <a:pos x="f89" y="f90"/>
                </a:cxn>
                <a:cxn ang="f49">
                  <a:pos x="f91" y="f90"/>
                </a:cxn>
                <a:cxn ang="f49">
                  <a:pos x="f91" y="f90"/>
                </a:cxn>
                <a:cxn ang="f49">
                  <a:pos x="f91" y="f90"/>
                </a:cxn>
                <a:cxn ang="f49">
                  <a:pos x="f91" y="f90"/>
                </a:cxn>
                <a:cxn ang="f49">
                  <a:pos x="f92" y="f93"/>
                </a:cxn>
                <a:cxn ang="f49">
                  <a:pos x="f92" y="f93"/>
                </a:cxn>
                <a:cxn ang="f49">
                  <a:pos x="f82" y="f83"/>
                </a:cxn>
              </a:cxnLst>
              <a:rect l="f78" t="f81" r="f79" b="f80"/>
              <a:pathLst>
                <a:path w="195216" h="144592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7" y="f5"/>
                  </a:lnTo>
                  <a:lnTo>
                    <a:pt x="f18" y="f18"/>
                  </a:lnTo>
                  <a:lnTo>
                    <a:pt x="f18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19" y="f20"/>
                  </a:lnTo>
                  <a:cubicBezTo>
                    <a:pt x="f19" y="f20"/>
                    <a:pt x="f19" y="f20"/>
                    <a:pt x="f19" y="f20"/>
                  </a:cubicBez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8" name="Freeform: Shape 1491">
              <a:extLst>
                <a:ext uri="{FF2B5EF4-FFF2-40B4-BE49-F238E27FC236}">
                  <a16:creationId xmlns:a16="http://schemas.microsoft.com/office/drawing/2014/main" id="{BF3900F8-7191-2017-305B-B8396C5991B9}"/>
                </a:ext>
              </a:extLst>
            </p:cNvPr>
            <p:cNvSpPr/>
            <p:nvPr/>
          </p:nvSpPr>
          <p:spPr>
            <a:xfrm>
              <a:off x="7129823" y="2114787"/>
              <a:ext cx="442185" cy="2169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2183"/>
                <a:gd name="f7" fmla="val 216913"/>
                <a:gd name="f8" fmla="val 12745"/>
                <a:gd name="f9" fmla="val 208167"/>
                <a:gd name="f10" fmla="val 13994"/>
                <a:gd name="f11" fmla="val 216914"/>
                <a:gd name="f12" fmla="val 442184"/>
                <a:gd name="f13" fmla="val 22991"/>
                <a:gd name="f14" fmla="val 438061"/>
                <a:gd name="f15" fmla="val 17493"/>
                <a:gd name="f16" fmla="val 434712"/>
                <a:gd name="f17" fmla="val 12832"/>
                <a:gd name="f18" fmla="val 434975"/>
                <a:gd name="f19" fmla="val 6497"/>
                <a:gd name="f20" fmla="val 438685"/>
                <a:gd name="f21" fmla="val 2124"/>
                <a:gd name="f22" fmla="val 439535"/>
                <a:gd name="f23" fmla="val 1224"/>
                <a:gd name="f24" fmla="val 440560"/>
                <a:gd name="f25" fmla="val 512"/>
                <a:gd name="f26" fmla="val 441684"/>
                <a:gd name="f27" fmla="val 875"/>
                <a:gd name="f28" fmla="val 199920"/>
                <a:gd name="f29" fmla="val 750"/>
                <a:gd name="f30" fmla="val 199370"/>
                <a:gd name="f31" fmla="val 1599"/>
                <a:gd name="f32" fmla="val 198983"/>
                <a:gd name="f33" fmla="val 2499"/>
                <a:gd name="f34" fmla="val 198796"/>
                <a:gd name="f35" fmla="val 7572"/>
                <a:gd name="f36" fmla="val 198246"/>
                <a:gd name="f37" fmla="val 12145"/>
                <a:gd name="f38" fmla="val 201907"/>
                <a:gd name="f39" fmla="val 12694"/>
                <a:gd name="f40" fmla="val 206992"/>
                <a:gd name="f41" fmla="val 12732"/>
                <a:gd name="f42" fmla="val 207380"/>
                <a:gd name="f43" fmla="val 12757"/>
                <a:gd name="f44" fmla="val 207767"/>
                <a:gd name="f45" fmla="+- 0 0 -90"/>
                <a:gd name="f46" fmla="*/ f3 1 442183"/>
                <a:gd name="f47" fmla="*/ f4 1 216913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442183"/>
                <a:gd name="f56" fmla="*/ f52 1 216913"/>
                <a:gd name="f57" fmla="*/ 12745 f53 1"/>
                <a:gd name="f58" fmla="*/ 208167 f52 1"/>
                <a:gd name="f59" fmla="*/ 13994 f53 1"/>
                <a:gd name="f60" fmla="*/ 216914 f52 1"/>
                <a:gd name="f61" fmla="*/ 442184 f53 1"/>
                <a:gd name="f62" fmla="*/ 22991 f52 1"/>
                <a:gd name="f63" fmla="*/ 438061 f53 1"/>
                <a:gd name="f64" fmla="*/ 17493 f52 1"/>
                <a:gd name="f65" fmla="*/ 438685 f53 1"/>
                <a:gd name="f66" fmla="*/ 2124 f52 1"/>
                <a:gd name="f67" fmla="*/ 441684 f53 1"/>
                <a:gd name="f68" fmla="*/ 0 f52 1"/>
                <a:gd name="f69" fmla="*/ 875 f53 1"/>
                <a:gd name="f70" fmla="*/ 199920 f52 1"/>
                <a:gd name="f71" fmla="*/ 0 f53 1"/>
                <a:gd name="f72" fmla="*/ 2499 f53 1"/>
                <a:gd name="f73" fmla="*/ 198796 f52 1"/>
                <a:gd name="f74" fmla="*/ 12694 f53 1"/>
                <a:gd name="f75" fmla="*/ 206992 f52 1"/>
                <a:gd name="f76" fmla="+- f54 0 f1"/>
                <a:gd name="f77" fmla="*/ f57 1 442183"/>
                <a:gd name="f78" fmla="*/ f58 1 216913"/>
                <a:gd name="f79" fmla="*/ f59 1 442183"/>
                <a:gd name="f80" fmla="*/ f60 1 216913"/>
                <a:gd name="f81" fmla="*/ f61 1 442183"/>
                <a:gd name="f82" fmla="*/ f62 1 216913"/>
                <a:gd name="f83" fmla="*/ f63 1 442183"/>
                <a:gd name="f84" fmla="*/ f64 1 216913"/>
                <a:gd name="f85" fmla="*/ f65 1 442183"/>
                <a:gd name="f86" fmla="*/ f66 1 216913"/>
                <a:gd name="f87" fmla="*/ f67 1 442183"/>
                <a:gd name="f88" fmla="*/ f68 1 216913"/>
                <a:gd name="f89" fmla="*/ f69 1 442183"/>
                <a:gd name="f90" fmla="*/ f70 1 216913"/>
                <a:gd name="f91" fmla="*/ f71 1 442183"/>
                <a:gd name="f92" fmla="*/ f72 1 442183"/>
                <a:gd name="f93" fmla="*/ f73 1 216913"/>
                <a:gd name="f94" fmla="*/ f74 1 442183"/>
                <a:gd name="f95" fmla="*/ f75 1 216913"/>
                <a:gd name="f96" fmla="*/ f48 1 f55"/>
                <a:gd name="f97" fmla="*/ f49 1 f55"/>
                <a:gd name="f98" fmla="*/ f48 1 f56"/>
                <a:gd name="f99" fmla="*/ f50 1 f56"/>
                <a:gd name="f100" fmla="*/ f77 1 f55"/>
                <a:gd name="f101" fmla="*/ f78 1 f56"/>
                <a:gd name="f102" fmla="*/ f79 1 f55"/>
                <a:gd name="f103" fmla="*/ f80 1 f56"/>
                <a:gd name="f104" fmla="*/ f81 1 f55"/>
                <a:gd name="f105" fmla="*/ f82 1 f56"/>
                <a:gd name="f106" fmla="*/ f83 1 f55"/>
                <a:gd name="f107" fmla="*/ f84 1 f56"/>
                <a:gd name="f108" fmla="*/ f85 1 f55"/>
                <a:gd name="f109" fmla="*/ f86 1 f56"/>
                <a:gd name="f110" fmla="*/ f87 1 f55"/>
                <a:gd name="f111" fmla="*/ f88 1 f56"/>
                <a:gd name="f112" fmla="*/ f89 1 f55"/>
                <a:gd name="f113" fmla="*/ f90 1 f56"/>
                <a:gd name="f114" fmla="*/ f91 1 f55"/>
                <a:gd name="f115" fmla="*/ f92 1 f55"/>
                <a:gd name="f116" fmla="*/ f93 1 f56"/>
                <a:gd name="f117" fmla="*/ f94 1 f55"/>
                <a:gd name="f118" fmla="*/ f95 1 f56"/>
                <a:gd name="f119" fmla="*/ f96 f46 1"/>
                <a:gd name="f120" fmla="*/ f97 f46 1"/>
                <a:gd name="f121" fmla="*/ f99 f47 1"/>
                <a:gd name="f122" fmla="*/ f98 f47 1"/>
                <a:gd name="f123" fmla="*/ f100 f46 1"/>
                <a:gd name="f124" fmla="*/ f101 f47 1"/>
                <a:gd name="f125" fmla="*/ f102 f46 1"/>
                <a:gd name="f126" fmla="*/ f103 f47 1"/>
                <a:gd name="f127" fmla="*/ f104 f46 1"/>
                <a:gd name="f128" fmla="*/ f105 f47 1"/>
                <a:gd name="f129" fmla="*/ f106 f46 1"/>
                <a:gd name="f130" fmla="*/ f107 f47 1"/>
                <a:gd name="f131" fmla="*/ f108 f46 1"/>
                <a:gd name="f132" fmla="*/ f109 f47 1"/>
                <a:gd name="f133" fmla="*/ f110 f46 1"/>
                <a:gd name="f134" fmla="*/ f111 f47 1"/>
                <a:gd name="f135" fmla="*/ f112 f46 1"/>
                <a:gd name="f136" fmla="*/ f113 f47 1"/>
                <a:gd name="f137" fmla="*/ f114 f46 1"/>
                <a:gd name="f138" fmla="*/ f115 f46 1"/>
                <a:gd name="f139" fmla="*/ f116 f47 1"/>
                <a:gd name="f140" fmla="*/ f117 f46 1"/>
                <a:gd name="f141" fmla="*/ f118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6"/>
                </a:cxn>
                <a:cxn ang="f76">
                  <a:pos x="f138" y="f139"/>
                </a:cxn>
                <a:cxn ang="f76">
                  <a:pos x="f140" y="f141"/>
                </a:cxn>
                <a:cxn ang="f76">
                  <a:pos x="f123" y="f124"/>
                </a:cxn>
              </a:cxnLst>
              <a:rect l="f119" t="f122" r="f120" b="f121"/>
              <a:pathLst>
                <a:path w="442183" h="21691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5"/>
                  </a:cubicBezTo>
                  <a:lnTo>
                    <a:pt x="f26" y="f5"/>
                  </a:lnTo>
                  <a:lnTo>
                    <a:pt x="f27" y="f28"/>
                  </a:lnTo>
                  <a:cubicBezTo>
                    <a:pt x="f27" y="f28"/>
                    <a:pt x="f27" y="f28"/>
                    <a:pt x="f5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9" name="Freeform: Shape 1492">
              <a:extLst>
                <a:ext uri="{FF2B5EF4-FFF2-40B4-BE49-F238E27FC236}">
                  <a16:creationId xmlns:a16="http://schemas.microsoft.com/office/drawing/2014/main" id="{0CF38F5E-A8E7-A27D-09A5-2F929A0A13DC}"/>
                </a:ext>
              </a:extLst>
            </p:cNvPr>
            <p:cNvSpPr/>
            <p:nvPr/>
          </p:nvSpPr>
          <p:spPr>
            <a:xfrm>
              <a:off x="7565553" y="2114614"/>
              <a:ext cx="214143" cy="2780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145"/>
                <a:gd name="f7" fmla="val 278060"/>
                <a:gd name="f8" fmla="val 2334"/>
                <a:gd name="f9" fmla="val 17665"/>
                <a:gd name="f10" fmla="val 6457"/>
                <a:gd name="f11" fmla="val 23163"/>
                <a:gd name="f12" fmla="val 196875"/>
                <a:gd name="f13" fmla="val 278061"/>
                <a:gd name="f14" fmla="val 198124"/>
                <a:gd name="f15" fmla="val 277436"/>
                <a:gd name="f16" fmla="val 197000"/>
                <a:gd name="f17" fmla="val 271914"/>
                <a:gd name="f18" fmla="val 200323"/>
                <a:gd name="f19" fmla="val 266466"/>
                <a:gd name="f20" fmla="val 205746"/>
                <a:gd name="f21" fmla="val 264941"/>
                <a:gd name="f22" fmla="val 209170"/>
                <a:gd name="f23" fmla="val 264566"/>
                <a:gd name="f24" fmla="val 212468"/>
                <a:gd name="f25" fmla="val 266303"/>
                <a:gd name="f26" fmla="val 214117"/>
                <a:gd name="f27" fmla="val 269314"/>
                <a:gd name="f28" fmla="val 214155"/>
                <a:gd name="f29" fmla="val 269027"/>
                <a:gd name="f30" fmla="val 268727"/>
                <a:gd name="f31" fmla="val 268440"/>
                <a:gd name="f32" fmla="val 15703"/>
                <a:gd name="f33" fmla="val 3171"/>
                <a:gd name="f34" fmla="val 15091"/>
                <a:gd name="f35" fmla="val 2446"/>
                <a:gd name="f36" fmla="val 14379"/>
                <a:gd name="f37" fmla="val 1821"/>
                <a:gd name="f38" fmla="val 13579"/>
                <a:gd name="f39" fmla="val 1296"/>
                <a:gd name="f40" fmla="val 12829"/>
                <a:gd name="f41" fmla="val 672"/>
                <a:gd name="f42" fmla="val 12167"/>
                <a:gd name="f43" fmla="val 334"/>
                <a:gd name="f44" fmla="val 11443"/>
                <a:gd name="f45" fmla="val 122"/>
                <a:gd name="f46" fmla="val 10705"/>
                <a:gd name="f47" fmla="val 47"/>
                <a:gd name="f48" fmla="val 9581"/>
                <a:gd name="f49" fmla="val 8082"/>
                <a:gd name="f50" fmla="val 7419"/>
                <a:gd name="f51" fmla="val -16"/>
                <a:gd name="f52" fmla="val 6745"/>
                <a:gd name="f53" fmla="val 6082"/>
                <a:gd name="f54" fmla="val 4958"/>
                <a:gd name="f55" fmla="val 547"/>
                <a:gd name="f56" fmla="val 3933"/>
                <a:gd name="f57" fmla="val 1271"/>
                <a:gd name="f58" fmla="val 3084"/>
                <a:gd name="f59" fmla="val 2171"/>
                <a:gd name="f60" fmla="val -727"/>
                <a:gd name="f61" fmla="val 6532"/>
                <a:gd name="f62" fmla="val -1040"/>
                <a:gd name="f63" fmla="val 12954"/>
                <a:gd name="f64" fmla="+- 0 0 -90"/>
                <a:gd name="f65" fmla="*/ f3 1 214145"/>
                <a:gd name="f66" fmla="*/ f4 1 278060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214145"/>
                <a:gd name="f75" fmla="*/ f71 1 278060"/>
                <a:gd name="f76" fmla="*/ 2334 f72 1"/>
                <a:gd name="f77" fmla="*/ 17665 f71 1"/>
                <a:gd name="f78" fmla="*/ 6457 f72 1"/>
                <a:gd name="f79" fmla="*/ 23163 f71 1"/>
                <a:gd name="f80" fmla="*/ 196875 f72 1"/>
                <a:gd name="f81" fmla="*/ 278061 f71 1"/>
                <a:gd name="f82" fmla="*/ 198124 f72 1"/>
                <a:gd name="f83" fmla="*/ 277436 f71 1"/>
                <a:gd name="f84" fmla="*/ 205746 f72 1"/>
                <a:gd name="f85" fmla="*/ 264941 f71 1"/>
                <a:gd name="f86" fmla="*/ 214117 f72 1"/>
                <a:gd name="f87" fmla="*/ 269314 f71 1"/>
                <a:gd name="f88" fmla="*/ 268440 f71 1"/>
                <a:gd name="f89" fmla="*/ 15703 f72 1"/>
                <a:gd name="f90" fmla="*/ 3171 f71 1"/>
                <a:gd name="f91" fmla="*/ 13579 f72 1"/>
                <a:gd name="f92" fmla="*/ 1296 f71 1"/>
                <a:gd name="f93" fmla="*/ 12829 f72 1"/>
                <a:gd name="f94" fmla="*/ 672 f71 1"/>
                <a:gd name="f95" fmla="*/ 10705 f72 1"/>
                <a:gd name="f96" fmla="*/ 47 f71 1"/>
                <a:gd name="f97" fmla="*/ 9581 f72 1"/>
                <a:gd name="f98" fmla="*/ 8082 f72 1"/>
                <a:gd name="f99" fmla="*/ 6082 f72 1"/>
                <a:gd name="f100" fmla="*/ 3084 f72 1"/>
                <a:gd name="f101" fmla="*/ 2171 f71 1"/>
                <a:gd name="f102" fmla="+- f73 0 f1"/>
                <a:gd name="f103" fmla="*/ f76 1 214145"/>
                <a:gd name="f104" fmla="*/ f77 1 278060"/>
                <a:gd name="f105" fmla="*/ f78 1 214145"/>
                <a:gd name="f106" fmla="*/ f79 1 278060"/>
                <a:gd name="f107" fmla="*/ f80 1 214145"/>
                <a:gd name="f108" fmla="*/ f81 1 278060"/>
                <a:gd name="f109" fmla="*/ f82 1 214145"/>
                <a:gd name="f110" fmla="*/ f83 1 278060"/>
                <a:gd name="f111" fmla="*/ f84 1 214145"/>
                <a:gd name="f112" fmla="*/ f85 1 278060"/>
                <a:gd name="f113" fmla="*/ f86 1 214145"/>
                <a:gd name="f114" fmla="*/ f87 1 278060"/>
                <a:gd name="f115" fmla="*/ f88 1 278060"/>
                <a:gd name="f116" fmla="*/ f89 1 214145"/>
                <a:gd name="f117" fmla="*/ f90 1 278060"/>
                <a:gd name="f118" fmla="*/ f91 1 214145"/>
                <a:gd name="f119" fmla="*/ f92 1 278060"/>
                <a:gd name="f120" fmla="*/ f93 1 214145"/>
                <a:gd name="f121" fmla="*/ f94 1 278060"/>
                <a:gd name="f122" fmla="*/ f95 1 214145"/>
                <a:gd name="f123" fmla="*/ f96 1 278060"/>
                <a:gd name="f124" fmla="*/ f97 1 214145"/>
                <a:gd name="f125" fmla="*/ f98 1 214145"/>
                <a:gd name="f126" fmla="*/ f99 1 214145"/>
                <a:gd name="f127" fmla="*/ f100 1 214145"/>
                <a:gd name="f128" fmla="*/ f101 1 278060"/>
                <a:gd name="f129" fmla="*/ f67 1 f74"/>
                <a:gd name="f130" fmla="*/ f68 1 f74"/>
                <a:gd name="f131" fmla="*/ f67 1 f75"/>
                <a:gd name="f132" fmla="*/ f69 1 f75"/>
                <a:gd name="f133" fmla="*/ f103 1 f74"/>
                <a:gd name="f134" fmla="*/ f104 1 f75"/>
                <a:gd name="f135" fmla="*/ f105 1 f74"/>
                <a:gd name="f136" fmla="*/ f106 1 f75"/>
                <a:gd name="f137" fmla="*/ f107 1 f74"/>
                <a:gd name="f138" fmla="*/ f108 1 f75"/>
                <a:gd name="f139" fmla="*/ f109 1 f74"/>
                <a:gd name="f140" fmla="*/ f110 1 f75"/>
                <a:gd name="f141" fmla="*/ f111 1 f74"/>
                <a:gd name="f142" fmla="*/ f112 1 f75"/>
                <a:gd name="f143" fmla="*/ f113 1 f74"/>
                <a:gd name="f144" fmla="*/ f114 1 f75"/>
                <a:gd name="f145" fmla="*/ f115 1 f75"/>
                <a:gd name="f146" fmla="*/ f116 1 f74"/>
                <a:gd name="f147" fmla="*/ f117 1 f75"/>
                <a:gd name="f148" fmla="*/ f118 1 f74"/>
                <a:gd name="f149" fmla="*/ f119 1 f75"/>
                <a:gd name="f150" fmla="*/ f120 1 f74"/>
                <a:gd name="f151" fmla="*/ f121 1 f75"/>
                <a:gd name="f152" fmla="*/ f122 1 f74"/>
                <a:gd name="f153" fmla="*/ f123 1 f75"/>
                <a:gd name="f154" fmla="*/ f124 1 f74"/>
                <a:gd name="f155" fmla="*/ f125 1 f74"/>
                <a:gd name="f156" fmla="*/ f126 1 f74"/>
                <a:gd name="f157" fmla="*/ f127 1 f74"/>
                <a:gd name="f158" fmla="*/ f128 1 f75"/>
                <a:gd name="f159" fmla="*/ f129 f65 1"/>
                <a:gd name="f160" fmla="*/ f130 f65 1"/>
                <a:gd name="f161" fmla="*/ f132 f66 1"/>
                <a:gd name="f162" fmla="*/ f131 f66 1"/>
                <a:gd name="f163" fmla="*/ f133 f65 1"/>
                <a:gd name="f164" fmla="*/ f134 f66 1"/>
                <a:gd name="f165" fmla="*/ f135 f65 1"/>
                <a:gd name="f166" fmla="*/ f136 f66 1"/>
                <a:gd name="f167" fmla="*/ f137 f65 1"/>
                <a:gd name="f168" fmla="*/ f138 f66 1"/>
                <a:gd name="f169" fmla="*/ f139 f65 1"/>
                <a:gd name="f170" fmla="*/ f140 f66 1"/>
                <a:gd name="f171" fmla="*/ f141 f65 1"/>
                <a:gd name="f172" fmla="*/ f142 f66 1"/>
                <a:gd name="f173" fmla="*/ f143 f65 1"/>
                <a:gd name="f174" fmla="*/ f144 f66 1"/>
                <a:gd name="f175" fmla="*/ f145 f66 1"/>
                <a:gd name="f176" fmla="*/ f146 f65 1"/>
                <a:gd name="f177" fmla="*/ f147 f66 1"/>
                <a:gd name="f178" fmla="*/ f148 f65 1"/>
                <a:gd name="f179" fmla="*/ f149 f66 1"/>
                <a:gd name="f180" fmla="*/ f150 f65 1"/>
                <a:gd name="f181" fmla="*/ f151 f66 1"/>
                <a:gd name="f182" fmla="*/ f152 f65 1"/>
                <a:gd name="f183" fmla="*/ f153 f66 1"/>
                <a:gd name="f184" fmla="*/ f154 f65 1"/>
                <a:gd name="f185" fmla="*/ f155 f65 1"/>
                <a:gd name="f186" fmla="*/ f156 f65 1"/>
                <a:gd name="f187" fmla="*/ f157 f65 1"/>
                <a:gd name="f188" fmla="*/ f158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63" y="f164"/>
                </a:cxn>
                <a:cxn ang="f102">
                  <a:pos x="f165" y="f166"/>
                </a:cxn>
                <a:cxn ang="f102">
                  <a:pos x="f167" y="f168"/>
                </a:cxn>
                <a:cxn ang="f102">
                  <a:pos x="f169" y="f170"/>
                </a:cxn>
                <a:cxn ang="f102">
                  <a:pos x="f169" y="f170"/>
                </a:cxn>
                <a:cxn ang="f102">
                  <a:pos x="f171" y="f172"/>
                </a:cxn>
                <a:cxn ang="f102">
                  <a:pos x="f173" y="f174"/>
                </a:cxn>
                <a:cxn ang="f102">
                  <a:pos x="f173" y="f175"/>
                </a:cxn>
                <a:cxn ang="f102">
                  <a:pos x="f176" y="f177"/>
                </a:cxn>
                <a:cxn ang="f102">
                  <a:pos x="f176" y="f177"/>
                </a:cxn>
                <a:cxn ang="f102">
                  <a:pos x="f178" y="f179"/>
                </a:cxn>
                <a:cxn ang="f102">
                  <a:pos x="f180" y="f181"/>
                </a:cxn>
                <a:cxn ang="f102">
                  <a:pos x="f182" y="f183"/>
                </a:cxn>
                <a:cxn ang="f102">
                  <a:pos x="f184" y="f183"/>
                </a:cxn>
                <a:cxn ang="f102">
                  <a:pos x="f185" y="f183"/>
                </a:cxn>
                <a:cxn ang="f102">
                  <a:pos x="f186" y="f183"/>
                </a:cxn>
                <a:cxn ang="f102">
                  <a:pos x="f187" y="f188"/>
                </a:cxn>
                <a:cxn ang="f102">
                  <a:pos x="f163" y="f164"/>
                </a:cxn>
              </a:cxnLst>
              <a:rect l="f159" t="f162" r="f160" b="f161"/>
              <a:pathLst>
                <a:path w="214145" h="27806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31"/>
                  </a:cubicBezTo>
                  <a:lnTo>
                    <a:pt x="f32" y="f33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38" y="f39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7"/>
                  </a:lnTo>
                  <a:lnTo>
                    <a:pt x="f49" y="f47"/>
                  </a:lnTo>
                  <a:cubicBezTo>
                    <a:pt x="f50" y="f51"/>
                    <a:pt x="f52" y="f51"/>
                    <a:pt x="f53" y="f47"/>
                  </a:cubicBez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0" name="Freeform: Shape 1493">
              <a:extLst>
                <a:ext uri="{FF2B5EF4-FFF2-40B4-BE49-F238E27FC236}">
                  <a16:creationId xmlns:a16="http://schemas.microsoft.com/office/drawing/2014/main" id="{3DF68CD2-3A53-7BCD-DD90-30BA43E38DAB}"/>
                </a:ext>
              </a:extLst>
            </p:cNvPr>
            <p:cNvSpPr/>
            <p:nvPr/>
          </p:nvSpPr>
          <p:spPr>
            <a:xfrm>
              <a:off x="7327361" y="2392052"/>
              <a:ext cx="437311" cy="205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7311"/>
                <a:gd name="f7" fmla="val 205627"/>
                <a:gd name="f8" fmla="val 1000"/>
                <a:gd name="f9" fmla="val 202794"/>
                <a:gd name="f10" fmla="val 1624"/>
                <a:gd name="f11" fmla="val 203606"/>
                <a:gd name="f12" fmla="val 204731"/>
                <a:gd name="f13" fmla="val 205543"/>
                <a:gd name="f14" fmla="val 762"/>
                <a:gd name="f15" fmla="val 205655"/>
                <a:gd name="f16" fmla="val 487"/>
                <a:gd name="f17" fmla="val 250"/>
                <a:gd name="f18" fmla="val 1374"/>
                <a:gd name="f19" fmla="val 204918"/>
                <a:gd name="f20" fmla="val 3998"/>
                <a:gd name="f21" fmla="val 436062"/>
                <a:gd name="f22" fmla="val 625"/>
                <a:gd name="f23" fmla="val 201794"/>
                <a:gd name="f24" fmla="+- 0 0 -90"/>
                <a:gd name="f25" fmla="*/ f3 1 437311"/>
                <a:gd name="f26" fmla="*/ f4 1 20562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437311"/>
                <a:gd name="f35" fmla="*/ f31 1 205627"/>
                <a:gd name="f36" fmla="*/ 1000 f32 1"/>
                <a:gd name="f37" fmla="*/ 202794 f31 1"/>
                <a:gd name="f38" fmla="*/ 205543 f31 1"/>
                <a:gd name="f39" fmla="*/ 250 f32 1"/>
                <a:gd name="f40" fmla="*/ 1374 f32 1"/>
                <a:gd name="f41" fmla="*/ 204918 f31 1"/>
                <a:gd name="f42" fmla="*/ 437311 f32 1"/>
                <a:gd name="f43" fmla="*/ 3998 f31 1"/>
                <a:gd name="f44" fmla="*/ 0 f31 1"/>
                <a:gd name="f45" fmla="*/ 436062 f32 1"/>
                <a:gd name="f46" fmla="*/ 625 f31 1"/>
                <a:gd name="f47" fmla="*/ 0 f32 1"/>
                <a:gd name="f48" fmla="*/ 201794 f31 1"/>
                <a:gd name="f49" fmla="+- f33 0 f1"/>
                <a:gd name="f50" fmla="*/ f36 1 437311"/>
                <a:gd name="f51" fmla="*/ f37 1 205627"/>
                <a:gd name="f52" fmla="*/ f38 1 205627"/>
                <a:gd name="f53" fmla="*/ f39 1 437311"/>
                <a:gd name="f54" fmla="*/ f40 1 437311"/>
                <a:gd name="f55" fmla="*/ f41 1 205627"/>
                <a:gd name="f56" fmla="*/ f42 1 437311"/>
                <a:gd name="f57" fmla="*/ f43 1 205627"/>
                <a:gd name="f58" fmla="*/ f44 1 205627"/>
                <a:gd name="f59" fmla="*/ f45 1 437311"/>
                <a:gd name="f60" fmla="*/ f46 1 205627"/>
                <a:gd name="f61" fmla="*/ f47 1 437311"/>
                <a:gd name="f62" fmla="*/ f48 1 205627"/>
                <a:gd name="f63" fmla="*/ f27 1 f34"/>
                <a:gd name="f64" fmla="*/ f28 1 f34"/>
                <a:gd name="f65" fmla="*/ f27 1 f35"/>
                <a:gd name="f66" fmla="*/ f29 1 f35"/>
                <a:gd name="f67" fmla="*/ f50 1 f34"/>
                <a:gd name="f68" fmla="*/ f51 1 f35"/>
                <a:gd name="f69" fmla="*/ f52 1 f35"/>
                <a:gd name="f70" fmla="*/ f53 1 f34"/>
                <a:gd name="f71" fmla="*/ f54 1 f34"/>
                <a:gd name="f72" fmla="*/ f55 1 f35"/>
                <a:gd name="f73" fmla="*/ f56 1 f34"/>
                <a:gd name="f74" fmla="*/ f57 1 f35"/>
                <a:gd name="f75" fmla="*/ f58 1 f35"/>
                <a:gd name="f76" fmla="*/ f59 1 f34"/>
                <a:gd name="f77" fmla="*/ f60 1 f35"/>
                <a:gd name="f78" fmla="*/ f61 1 f34"/>
                <a:gd name="f79" fmla="*/ f62 1 f35"/>
                <a:gd name="f80" fmla="*/ f63 f25 1"/>
                <a:gd name="f81" fmla="*/ f64 f25 1"/>
                <a:gd name="f82" fmla="*/ f66 f26 1"/>
                <a:gd name="f83" fmla="*/ f65 f26 1"/>
                <a:gd name="f84" fmla="*/ f67 f25 1"/>
                <a:gd name="f85" fmla="*/ f68 f26 1"/>
                <a:gd name="f86" fmla="*/ f69 f26 1"/>
                <a:gd name="f87" fmla="*/ f70 f25 1"/>
                <a:gd name="f88" fmla="*/ f71 f25 1"/>
                <a:gd name="f89" fmla="*/ f72 f26 1"/>
                <a:gd name="f90" fmla="*/ f73 f25 1"/>
                <a:gd name="f91" fmla="*/ f74 f26 1"/>
                <a:gd name="f92" fmla="*/ f75 f26 1"/>
                <a:gd name="f93" fmla="*/ f76 f25 1"/>
                <a:gd name="f94" fmla="*/ f77 f26 1"/>
                <a:gd name="f95" fmla="*/ f78 f25 1"/>
                <a:gd name="f96" fmla="*/ f79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4" y="f85"/>
                </a:cxn>
                <a:cxn ang="f49">
                  <a:pos x="f84" y="f86"/>
                </a:cxn>
                <a:cxn ang="f49">
                  <a:pos x="f87" y="f86"/>
                </a:cxn>
                <a:cxn ang="f49">
                  <a:pos x="f87" y="f86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0" y="f92"/>
                </a:cxn>
                <a:cxn ang="f49">
                  <a:pos x="f93" y="f94"/>
                </a:cxn>
                <a:cxn ang="f49">
                  <a:pos x="f95" y="f96"/>
                </a:cxn>
              </a:cxnLst>
              <a:rect l="f80" t="f83" r="f81" b="f82"/>
              <a:pathLst>
                <a:path w="437311" h="20562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5"/>
                    <a:pt x="f17" y="f13"/>
                  </a:cubicBezTo>
                  <a:lnTo>
                    <a:pt x="f17" y="f13"/>
                  </a:lnTo>
                  <a:lnTo>
                    <a:pt x="f18" y="f19"/>
                  </a:lnTo>
                  <a:lnTo>
                    <a:pt x="f6" y="f20"/>
                  </a:lnTo>
                  <a:lnTo>
                    <a:pt x="f6" y="f5"/>
                  </a:lnTo>
                  <a:lnTo>
                    <a:pt x="f21" y="f22"/>
                  </a:lnTo>
                  <a:lnTo>
                    <a:pt x="f5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1" name="Freeform: Shape 1494">
              <a:extLst>
                <a:ext uri="{FF2B5EF4-FFF2-40B4-BE49-F238E27FC236}">
                  <a16:creationId xmlns:a16="http://schemas.microsoft.com/office/drawing/2014/main" id="{98F24400-BF51-230C-8A67-5E66D2CA3F09}"/>
                </a:ext>
              </a:extLst>
            </p:cNvPr>
            <p:cNvSpPr/>
            <p:nvPr/>
          </p:nvSpPr>
          <p:spPr>
            <a:xfrm>
              <a:off x="7144316" y="2336950"/>
              <a:ext cx="183392" cy="2604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389"/>
                <a:gd name="f7" fmla="val 260480"/>
                <a:gd name="f8" fmla="val 181547"/>
                <a:gd name="f9" fmla="val 260396"/>
                <a:gd name="f10" fmla="val 182171"/>
                <a:gd name="f11" fmla="val 182409"/>
                <a:gd name="f12" fmla="val 260509"/>
                <a:gd name="f13" fmla="val 182683"/>
                <a:gd name="f14" fmla="val 182921"/>
                <a:gd name="f15" fmla="val 183546"/>
                <a:gd name="f16" fmla="val 259584"/>
                <a:gd name="f17" fmla="val 258459"/>
                <a:gd name="f18" fmla="val 257647"/>
                <a:gd name="f19" fmla="val 183046"/>
                <a:gd name="f20" fmla="val 256898"/>
                <a:gd name="f21" fmla="val 999"/>
                <a:gd name="f22" fmla="val 7372"/>
                <a:gd name="f23" fmla="val 181047"/>
                <a:gd name="f24" fmla="val 260021"/>
                <a:gd name="f25" fmla="+- 0 0 -90"/>
                <a:gd name="f26" fmla="*/ f3 1 183389"/>
                <a:gd name="f27" fmla="*/ f4 1 26048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83389"/>
                <a:gd name="f36" fmla="*/ f32 1 260480"/>
                <a:gd name="f37" fmla="*/ 181547 f33 1"/>
                <a:gd name="f38" fmla="*/ 260396 f32 1"/>
                <a:gd name="f39" fmla="*/ 182171 f33 1"/>
                <a:gd name="f40" fmla="*/ 182921 f33 1"/>
                <a:gd name="f41" fmla="*/ 257647 f32 1"/>
                <a:gd name="f42" fmla="*/ 183046 f33 1"/>
                <a:gd name="f43" fmla="*/ 256898 f32 1"/>
                <a:gd name="f44" fmla="*/ 0 f33 1"/>
                <a:gd name="f45" fmla="*/ 0 f32 1"/>
                <a:gd name="f46" fmla="*/ 999 f33 1"/>
                <a:gd name="f47" fmla="*/ 7372 f32 1"/>
                <a:gd name="f48" fmla="*/ 181047 f33 1"/>
                <a:gd name="f49" fmla="*/ 260021 f32 1"/>
                <a:gd name="f50" fmla="+- f34 0 f1"/>
                <a:gd name="f51" fmla="*/ f37 1 183389"/>
                <a:gd name="f52" fmla="*/ f38 1 260480"/>
                <a:gd name="f53" fmla="*/ f39 1 183389"/>
                <a:gd name="f54" fmla="*/ f40 1 183389"/>
                <a:gd name="f55" fmla="*/ f41 1 260480"/>
                <a:gd name="f56" fmla="*/ f42 1 183389"/>
                <a:gd name="f57" fmla="*/ f43 1 260480"/>
                <a:gd name="f58" fmla="*/ f44 1 183389"/>
                <a:gd name="f59" fmla="*/ f45 1 260480"/>
                <a:gd name="f60" fmla="*/ f46 1 183389"/>
                <a:gd name="f61" fmla="*/ f47 1 260480"/>
                <a:gd name="f62" fmla="*/ f48 1 183389"/>
                <a:gd name="f63" fmla="*/ f49 1 260480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5"/>
                <a:gd name="f71" fmla="*/ f54 1 f35"/>
                <a:gd name="f72" fmla="*/ f55 1 f36"/>
                <a:gd name="f73" fmla="*/ f56 1 f35"/>
                <a:gd name="f74" fmla="*/ f57 1 f36"/>
                <a:gd name="f75" fmla="*/ f58 1 f35"/>
                <a:gd name="f76" fmla="*/ f59 1 f36"/>
                <a:gd name="f77" fmla="*/ f60 1 f35"/>
                <a:gd name="f78" fmla="*/ f61 1 f36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6 1"/>
                <a:gd name="f88" fmla="*/ f71 f26 1"/>
                <a:gd name="f89" fmla="*/ f72 f27 1"/>
                <a:gd name="f90" fmla="*/ f73 f26 1"/>
                <a:gd name="f91" fmla="*/ f74 f27 1"/>
                <a:gd name="f92" fmla="*/ f75 f26 1"/>
                <a:gd name="f93" fmla="*/ f76 f27 1"/>
                <a:gd name="f94" fmla="*/ f77 f26 1"/>
                <a:gd name="f95" fmla="*/ f78 f27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7" y="f86"/>
                </a:cxn>
                <a:cxn ang="f50">
                  <a:pos x="f88" y="f86"/>
                </a:cxn>
                <a:cxn ang="f50">
                  <a:pos x="f88" y="f89"/>
                </a:cxn>
                <a:cxn ang="f50">
                  <a:pos x="f90" y="f91"/>
                </a:cxn>
                <a:cxn ang="f50">
                  <a:pos x="f92" y="f93"/>
                </a:cxn>
                <a:cxn ang="f50">
                  <a:pos x="f94" y="f95"/>
                </a:cxn>
                <a:cxn ang="f50">
                  <a:pos x="f96" y="f97"/>
                </a:cxn>
              </a:cxnLst>
              <a:rect l="f81" t="f84" r="f82" b="f83"/>
              <a:pathLst>
                <a:path w="183389" h="260480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cubicBezTo>
                    <a:pt x="f15" y="f16"/>
                    <a:pt x="f15" y="f17"/>
                    <a:pt x="f14" y="f18"/>
                  </a:cubicBezTo>
                  <a:lnTo>
                    <a:pt x="f19" y="f20"/>
                  </a:lnTo>
                  <a:lnTo>
                    <a:pt x="f5" y="f5"/>
                  </a:lnTo>
                  <a:lnTo>
                    <a:pt x="f21" y="f22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2" name="Freeform: Shape 1495">
              <a:extLst>
                <a:ext uri="{FF2B5EF4-FFF2-40B4-BE49-F238E27FC236}">
                  <a16:creationId xmlns:a16="http://schemas.microsoft.com/office/drawing/2014/main" id="{3DAECCAB-EF74-9475-5640-E80571D228D8}"/>
                </a:ext>
              </a:extLst>
            </p:cNvPr>
            <p:cNvSpPr/>
            <p:nvPr/>
          </p:nvSpPr>
          <p:spPr>
            <a:xfrm>
              <a:off x="11599017" y="2780644"/>
              <a:ext cx="605991" cy="327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5988"/>
                <a:gd name="f7" fmla="val 327994"/>
                <a:gd name="f8" fmla="val 750"/>
                <a:gd name="f9" fmla="val 325995"/>
                <a:gd name="f10" fmla="val 2624"/>
                <a:gd name="f11" fmla="val 4123"/>
                <a:gd name="f12" fmla="val 325245"/>
                <a:gd name="f13" fmla="+- 0 0 -90"/>
                <a:gd name="f14" fmla="*/ f3 1 605988"/>
                <a:gd name="f15" fmla="*/ f4 1 32799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05988"/>
                <a:gd name="f24" fmla="*/ f20 1 327994"/>
                <a:gd name="f25" fmla="*/ 750 f21 1"/>
                <a:gd name="f26" fmla="*/ 325995 f20 1"/>
                <a:gd name="f27" fmla="*/ 2624 f21 1"/>
                <a:gd name="f28" fmla="*/ 327994 f20 1"/>
                <a:gd name="f29" fmla="*/ 605988 f21 1"/>
                <a:gd name="f30" fmla="*/ 4123 f20 1"/>
                <a:gd name="f31" fmla="*/ 0 f20 1"/>
                <a:gd name="f32" fmla="*/ 0 f21 1"/>
                <a:gd name="f33" fmla="*/ 325245 f20 1"/>
                <a:gd name="f34" fmla="+- f22 0 f1"/>
                <a:gd name="f35" fmla="*/ f25 1 605988"/>
                <a:gd name="f36" fmla="*/ f26 1 327994"/>
                <a:gd name="f37" fmla="*/ f27 1 605988"/>
                <a:gd name="f38" fmla="*/ f28 1 327994"/>
                <a:gd name="f39" fmla="*/ f29 1 605988"/>
                <a:gd name="f40" fmla="*/ f30 1 327994"/>
                <a:gd name="f41" fmla="*/ f31 1 327994"/>
                <a:gd name="f42" fmla="*/ f32 1 605988"/>
                <a:gd name="f43" fmla="*/ f33 1 327994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4"/>
                <a:gd name="f54" fmla="*/ f41 1 f24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5 1"/>
                <a:gd name="f67" fmla="*/ f54 f15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65" y="f67"/>
                </a:cxn>
                <a:cxn ang="f34">
                  <a:pos x="f68" y="f69"/>
                </a:cxn>
                <a:cxn ang="f34">
                  <a:pos x="f61" y="f62"/>
                </a:cxn>
              </a:cxnLst>
              <a:rect l="f57" t="f60" r="f58" b="f59"/>
              <a:pathLst>
                <a:path w="605988" h="327994">
                  <a:moveTo>
                    <a:pt x="f8" y="f9"/>
                  </a:moveTo>
                  <a:lnTo>
                    <a:pt x="f10" y="f7"/>
                  </a:lnTo>
                  <a:lnTo>
                    <a:pt x="f6" y="f11"/>
                  </a:lnTo>
                  <a:lnTo>
                    <a:pt x="f6" y="f5"/>
                  </a:lnTo>
                  <a:lnTo>
                    <a:pt x="f5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3" name="Freeform: Shape 1496">
              <a:extLst>
                <a:ext uri="{FF2B5EF4-FFF2-40B4-BE49-F238E27FC236}">
                  <a16:creationId xmlns:a16="http://schemas.microsoft.com/office/drawing/2014/main" id="{F7ABDD37-4E1B-6715-9428-AF6B862EC484}"/>
                </a:ext>
              </a:extLst>
            </p:cNvPr>
            <p:cNvSpPr/>
            <p:nvPr/>
          </p:nvSpPr>
          <p:spPr>
            <a:xfrm>
              <a:off x="12062563" y="3538718"/>
              <a:ext cx="78967" cy="679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965"/>
                <a:gd name="f7" fmla="val 67972"/>
                <a:gd name="f8" fmla="val 625"/>
                <a:gd name="f9" fmla="val 61975"/>
                <a:gd name="f10" fmla="val 67973"/>
                <a:gd name="f11" fmla="val 76592"/>
                <a:gd name="f12" fmla="val 25240"/>
                <a:gd name="f13" fmla="val 78341"/>
                <a:gd name="f14" fmla="val 5998"/>
                <a:gd name="f15" fmla="val 78966"/>
                <a:gd name="f16" fmla="val 2249"/>
                <a:gd name="f17" fmla="val 42858"/>
                <a:gd name="f18" fmla="+- 0 0 -90"/>
                <a:gd name="f19" fmla="*/ f3 1 78965"/>
                <a:gd name="f20" fmla="*/ f4 1 6797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78965"/>
                <a:gd name="f29" fmla="*/ f25 1 67972"/>
                <a:gd name="f30" fmla="*/ 625 f26 1"/>
                <a:gd name="f31" fmla="*/ 61975 f25 1"/>
                <a:gd name="f32" fmla="*/ 0 f26 1"/>
                <a:gd name="f33" fmla="*/ 67973 f25 1"/>
                <a:gd name="f34" fmla="*/ 76592 f26 1"/>
                <a:gd name="f35" fmla="*/ 25240 f25 1"/>
                <a:gd name="f36" fmla="*/ 78341 f26 1"/>
                <a:gd name="f37" fmla="*/ 5998 f25 1"/>
                <a:gd name="f38" fmla="*/ 78966 f26 1"/>
                <a:gd name="f39" fmla="*/ 0 f25 1"/>
                <a:gd name="f40" fmla="*/ 2249 f26 1"/>
                <a:gd name="f41" fmla="*/ 42858 f25 1"/>
                <a:gd name="f42" fmla="+- f27 0 f1"/>
                <a:gd name="f43" fmla="*/ f30 1 78965"/>
                <a:gd name="f44" fmla="*/ f31 1 67972"/>
                <a:gd name="f45" fmla="*/ f32 1 78965"/>
                <a:gd name="f46" fmla="*/ f33 1 67972"/>
                <a:gd name="f47" fmla="*/ f34 1 78965"/>
                <a:gd name="f48" fmla="*/ f35 1 67972"/>
                <a:gd name="f49" fmla="*/ f36 1 78965"/>
                <a:gd name="f50" fmla="*/ f37 1 67972"/>
                <a:gd name="f51" fmla="*/ f38 1 78965"/>
                <a:gd name="f52" fmla="*/ f39 1 67972"/>
                <a:gd name="f53" fmla="*/ f40 1 78965"/>
                <a:gd name="f54" fmla="*/ f41 1 67972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78965" h="67972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16" y="f1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4" name="Freeform: Shape 1497">
              <a:extLst>
                <a:ext uri="{FF2B5EF4-FFF2-40B4-BE49-F238E27FC236}">
                  <a16:creationId xmlns:a16="http://schemas.microsoft.com/office/drawing/2014/main" id="{D8CAC395-98E8-570B-168C-E618AF140E11}"/>
                </a:ext>
              </a:extLst>
            </p:cNvPr>
            <p:cNvSpPr/>
            <p:nvPr/>
          </p:nvSpPr>
          <p:spPr>
            <a:xfrm>
              <a:off x="11596768" y="3108895"/>
              <a:ext cx="3246" cy="8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48"/>
                <a:gd name="f7" fmla="val 8246"/>
                <a:gd name="f8" fmla="val 2999"/>
                <a:gd name="f9" fmla="val 8247"/>
                <a:gd name="f10" fmla="val 3249"/>
                <a:gd name="f11" fmla="val 874"/>
                <a:gd name="f12" fmla="val 625"/>
                <a:gd name="f13" fmla="val 375"/>
                <a:gd name="f14" fmla="val 5123"/>
                <a:gd name="f15" fmla="+- 0 0 -90"/>
                <a:gd name="f16" fmla="*/ f3 1 3248"/>
                <a:gd name="f17" fmla="*/ f4 1 824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248"/>
                <a:gd name="f26" fmla="*/ f22 1 8246"/>
                <a:gd name="f27" fmla="*/ 2999 f23 1"/>
                <a:gd name="f28" fmla="*/ 8247 f22 1"/>
                <a:gd name="f29" fmla="*/ 3248 f23 1"/>
                <a:gd name="f30" fmla="*/ 3249 f22 1"/>
                <a:gd name="f31" fmla="*/ 874 f23 1"/>
                <a:gd name="f32" fmla="*/ 625 f22 1"/>
                <a:gd name="f33" fmla="*/ 375 f23 1"/>
                <a:gd name="f34" fmla="*/ 0 f22 1"/>
                <a:gd name="f35" fmla="*/ 0 f23 1"/>
                <a:gd name="f36" fmla="*/ 5123 f22 1"/>
                <a:gd name="f37" fmla="+- f24 0 f1"/>
                <a:gd name="f38" fmla="*/ f27 1 3248"/>
                <a:gd name="f39" fmla="*/ f28 1 8246"/>
                <a:gd name="f40" fmla="*/ f29 1 3248"/>
                <a:gd name="f41" fmla="*/ f30 1 8246"/>
                <a:gd name="f42" fmla="*/ f31 1 3248"/>
                <a:gd name="f43" fmla="*/ f32 1 8246"/>
                <a:gd name="f44" fmla="*/ f33 1 3248"/>
                <a:gd name="f45" fmla="*/ f34 1 8246"/>
                <a:gd name="f46" fmla="*/ f35 1 3248"/>
                <a:gd name="f47" fmla="*/ f36 1 8246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3248" h="8246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5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5" name="Freeform: Shape 1498">
              <a:extLst>
                <a:ext uri="{FF2B5EF4-FFF2-40B4-BE49-F238E27FC236}">
                  <a16:creationId xmlns:a16="http://schemas.microsoft.com/office/drawing/2014/main" id="{086A6913-7181-5BFF-F223-B77A3E6FBA4A}"/>
                </a:ext>
              </a:extLst>
            </p:cNvPr>
            <p:cNvSpPr/>
            <p:nvPr/>
          </p:nvSpPr>
          <p:spPr>
            <a:xfrm>
              <a:off x="11523680" y="2661571"/>
              <a:ext cx="681328" cy="3661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1330"/>
                <a:gd name="f7" fmla="val 366104"/>
                <a:gd name="f8" fmla="val 750"/>
                <a:gd name="f9" fmla="val 364105"/>
                <a:gd name="f10" fmla="val 2624"/>
                <a:gd name="f11" fmla="val 681331"/>
                <a:gd name="f12" fmla="val 4123"/>
                <a:gd name="f13" fmla="val 363230"/>
                <a:gd name="f14" fmla="+- 0 0 -90"/>
                <a:gd name="f15" fmla="*/ f3 1 681330"/>
                <a:gd name="f16" fmla="*/ f4 1 36610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81330"/>
                <a:gd name="f25" fmla="*/ f21 1 366104"/>
                <a:gd name="f26" fmla="*/ 750 f22 1"/>
                <a:gd name="f27" fmla="*/ 364105 f21 1"/>
                <a:gd name="f28" fmla="*/ 2624 f22 1"/>
                <a:gd name="f29" fmla="*/ 366104 f21 1"/>
                <a:gd name="f30" fmla="*/ 681331 f22 1"/>
                <a:gd name="f31" fmla="*/ 4123 f21 1"/>
                <a:gd name="f32" fmla="*/ 0 f21 1"/>
                <a:gd name="f33" fmla="*/ 0 f22 1"/>
                <a:gd name="f34" fmla="*/ 363230 f21 1"/>
                <a:gd name="f35" fmla="+- f23 0 f1"/>
                <a:gd name="f36" fmla="*/ f26 1 681330"/>
                <a:gd name="f37" fmla="*/ f27 1 366104"/>
                <a:gd name="f38" fmla="*/ f28 1 681330"/>
                <a:gd name="f39" fmla="*/ f29 1 366104"/>
                <a:gd name="f40" fmla="*/ f30 1 681330"/>
                <a:gd name="f41" fmla="*/ f31 1 366104"/>
                <a:gd name="f42" fmla="*/ f32 1 366104"/>
                <a:gd name="f43" fmla="*/ f33 1 681330"/>
                <a:gd name="f44" fmla="*/ f34 1 366104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681330" h="366104">
                  <a:moveTo>
                    <a:pt x="f8" y="f9"/>
                  </a:moveTo>
                  <a:lnTo>
                    <a:pt x="f10" y="f7"/>
                  </a:lnTo>
                  <a:lnTo>
                    <a:pt x="f11" y="f12"/>
                  </a:lnTo>
                  <a:lnTo>
                    <a:pt x="f11" y="f5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6" name="Freeform: Shape 1499">
              <a:extLst>
                <a:ext uri="{FF2B5EF4-FFF2-40B4-BE49-F238E27FC236}">
                  <a16:creationId xmlns:a16="http://schemas.microsoft.com/office/drawing/2014/main" id="{5BA801CE-4DAD-CE8C-56E7-8C03BA99CB6B}"/>
                </a:ext>
              </a:extLst>
            </p:cNvPr>
            <p:cNvSpPr/>
            <p:nvPr/>
          </p:nvSpPr>
          <p:spPr>
            <a:xfrm>
              <a:off x="11521430" y="3027925"/>
              <a:ext cx="3374" cy="81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73"/>
                <a:gd name="f7" fmla="val 8121"/>
                <a:gd name="f8" fmla="val 2999"/>
                <a:gd name="f9" fmla="val 8122"/>
                <a:gd name="f10" fmla="val 3124"/>
                <a:gd name="f11" fmla="val 874"/>
                <a:gd name="f12" fmla="val 625"/>
                <a:gd name="f13" fmla="val 250"/>
                <a:gd name="f14" fmla="val 4873"/>
                <a:gd name="f15" fmla="+- 0 0 -90"/>
                <a:gd name="f16" fmla="*/ f3 1 3373"/>
                <a:gd name="f17" fmla="*/ f4 1 812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373"/>
                <a:gd name="f26" fmla="*/ f22 1 8121"/>
                <a:gd name="f27" fmla="*/ 2999 f23 1"/>
                <a:gd name="f28" fmla="*/ 8122 f22 1"/>
                <a:gd name="f29" fmla="*/ 3373 f23 1"/>
                <a:gd name="f30" fmla="*/ 3124 f22 1"/>
                <a:gd name="f31" fmla="*/ 874 f23 1"/>
                <a:gd name="f32" fmla="*/ 625 f22 1"/>
                <a:gd name="f33" fmla="*/ 250 f23 1"/>
                <a:gd name="f34" fmla="*/ 0 f22 1"/>
                <a:gd name="f35" fmla="*/ 0 f23 1"/>
                <a:gd name="f36" fmla="*/ 4873 f22 1"/>
                <a:gd name="f37" fmla="+- f24 0 f1"/>
                <a:gd name="f38" fmla="*/ f27 1 3373"/>
                <a:gd name="f39" fmla="*/ f28 1 8121"/>
                <a:gd name="f40" fmla="*/ f29 1 3373"/>
                <a:gd name="f41" fmla="*/ f30 1 8121"/>
                <a:gd name="f42" fmla="*/ f31 1 3373"/>
                <a:gd name="f43" fmla="*/ f32 1 8121"/>
                <a:gd name="f44" fmla="*/ f33 1 3373"/>
                <a:gd name="f45" fmla="*/ f34 1 8121"/>
                <a:gd name="f46" fmla="*/ f35 1 3373"/>
                <a:gd name="f47" fmla="*/ f36 1 8121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3373" h="8121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5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7" name="Freeform: Shape 1500">
              <a:extLst>
                <a:ext uri="{FF2B5EF4-FFF2-40B4-BE49-F238E27FC236}">
                  <a16:creationId xmlns:a16="http://schemas.microsoft.com/office/drawing/2014/main" id="{EF406BDF-953B-BBAE-0F1C-02A86973DE4A}"/>
                </a:ext>
              </a:extLst>
            </p:cNvPr>
            <p:cNvSpPr/>
            <p:nvPr/>
          </p:nvSpPr>
          <p:spPr>
            <a:xfrm>
              <a:off x="11598267" y="3105896"/>
              <a:ext cx="73097" cy="78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093"/>
                <a:gd name="f7" fmla="val 78718"/>
                <a:gd name="f8" fmla="val 2249"/>
                <a:gd name="f9" fmla="val 3499"/>
                <a:gd name="f10" fmla="val 1812"/>
                <a:gd name="f11" fmla="val 4123"/>
                <a:gd name="f12" fmla="val 949"/>
                <a:gd name="f13" fmla="val 4273"/>
                <a:gd name="f14" fmla="val 337"/>
                <a:gd name="f15" fmla="val 3836"/>
                <a:gd name="f16" fmla="val 200"/>
                <a:gd name="f17" fmla="val 3736"/>
                <a:gd name="f18" fmla="val 87"/>
                <a:gd name="f19" fmla="val 3624"/>
                <a:gd name="f20" fmla="val 2374"/>
                <a:gd name="f21" fmla="val 6123"/>
                <a:gd name="f22" fmla="val 69845"/>
                <a:gd name="f23" fmla="val 78719"/>
                <a:gd name="f24" fmla="val 76969"/>
                <a:gd name="f25" fmla="val 3998"/>
                <a:gd name="f26" fmla="val 1999"/>
                <a:gd name="f27" fmla="val 2124"/>
                <a:gd name="f28" fmla="val 3111"/>
                <a:gd name="f29" fmla="val 625"/>
                <a:gd name="f30" fmla="val 3411"/>
                <a:gd name="f31" fmla="val 1937"/>
                <a:gd name="f32" fmla="val 2774"/>
                <a:gd name="f33" fmla="val 2936"/>
                <a:gd name="f34" fmla="val 2636"/>
                <a:gd name="f35" fmla="val 3149"/>
                <a:gd name="f36" fmla="val 2461"/>
                <a:gd name="f37" fmla="val 3349"/>
                <a:gd name="f38" fmla="+- 0 0 -90"/>
                <a:gd name="f39" fmla="*/ f3 1 73093"/>
                <a:gd name="f40" fmla="*/ f4 1 78718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73093"/>
                <a:gd name="f49" fmla="*/ f45 1 78718"/>
                <a:gd name="f50" fmla="*/ 2249 f46 1"/>
                <a:gd name="f51" fmla="*/ 3499 f45 1"/>
                <a:gd name="f52" fmla="*/ 337 f46 1"/>
                <a:gd name="f53" fmla="*/ 3836 f45 1"/>
                <a:gd name="f54" fmla="*/ 0 f46 1"/>
                <a:gd name="f55" fmla="*/ 2374 f46 1"/>
                <a:gd name="f56" fmla="*/ 6123 f45 1"/>
                <a:gd name="f57" fmla="*/ 69845 f46 1"/>
                <a:gd name="f58" fmla="*/ 78719 f45 1"/>
                <a:gd name="f59" fmla="*/ 73093 f46 1"/>
                <a:gd name="f60" fmla="*/ 76969 f45 1"/>
                <a:gd name="f61" fmla="*/ 3998 f46 1"/>
                <a:gd name="f62" fmla="*/ 1999 f45 1"/>
                <a:gd name="f63" fmla="*/ 2124 f46 1"/>
                <a:gd name="f64" fmla="*/ 0 f45 1"/>
                <a:gd name="f65" fmla="*/ 2774 f46 1"/>
                <a:gd name="f66" fmla="*/ 2936 f45 1"/>
                <a:gd name="f67" fmla="+- f47 0 f1"/>
                <a:gd name="f68" fmla="*/ f50 1 73093"/>
                <a:gd name="f69" fmla="*/ f51 1 78718"/>
                <a:gd name="f70" fmla="*/ f52 1 73093"/>
                <a:gd name="f71" fmla="*/ f53 1 78718"/>
                <a:gd name="f72" fmla="*/ f54 1 73093"/>
                <a:gd name="f73" fmla="*/ f55 1 73093"/>
                <a:gd name="f74" fmla="*/ f56 1 78718"/>
                <a:gd name="f75" fmla="*/ f57 1 73093"/>
                <a:gd name="f76" fmla="*/ f58 1 78718"/>
                <a:gd name="f77" fmla="*/ f59 1 73093"/>
                <a:gd name="f78" fmla="*/ f60 1 78718"/>
                <a:gd name="f79" fmla="*/ f61 1 73093"/>
                <a:gd name="f80" fmla="*/ f62 1 78718"/>
                <a:gd name="f81" fmla="*/ f63 1 73093"/>
                <a:gd name="f82" fmla="*/ f64 1 78718"/>
                <a:gd name="f83" fmla="*/ f65 1 73093"/>
                <a:gd name="f84" fmla="*/ f66 1 78718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8"/>
                <a:gd name="f92" fmla="*/ f71 1 f49"/>
                <a:gd name="f93" fmla="*/ f72 1 f48"/>
                <a:gd name="f94" fmla="*/ f73 1 f48"/>
                <a:gd name="f95" fmla="*/ f74 1 f49"/>
                <a:gd name="f96" fmla="*/ f75 1 f48"/>
                <a:gd name="f97" fmla="*/ f76 1 f49"/>
                <a:gd name="f98" fmla="*/ f77 1 f48"/>
                <a:gd name="f99" fmla="*/ f78 1 f49"/>
                <a:gd name="f100" fmla="*/ f79 1 f48"/>
                <a:gd name="f101" fmla="*/ f80 1 f49"/>
                <a:gd name="f102" fmla="*/ f81 1 f48"/>
                <a:gd name="f103" fmla="*/ f82 1 f49"/>
                <a:gd name="f104" fmla="*/ f83 1 f48"/>
                <a:gd name="f105" fmla="*/ f84 1 f49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39 1"/>
                <a:gd name="f113" fmla="*/ f92 f40 1"/>
                <a:gd name="f114" fmla="*/ f93 f39 1"/>
                <a:gd name="f115" fmla="*/ f94 f39 1"/>
                <a:gd name="f116" fmla="*/ f95 f40 1"/>
                <a:gd name="f117" fmla="*/ f96 f39 1"/>
                <a:gd name="f118" fmla="*/ f97 f40 1"/>
                <a:gd name="f119" fmla="*/ f98 f39 1"/>
                <a:gd name="f120" fmla="*/ f99 f40 1"/>
                <a:gd name="f121" fmla="*/ f100 f39 1"/>
                <a:gd name="f122" fmla="*/ f101 f40 1"/>
                <a:gd name="f123" fmla="*/ f102 f39 1"/>
                <a:gd name="f124" fmla="*/ f103 f40 1"/>
                <a:gd name="f125" fmla="*/ f104 f39 1"/>
                <a:gd name="f126" fmla="*/ f105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2" y="f113"/>
                </a:cxn>
                <a:cxn ang="f67">
                  <a:pos x="f114" y="f111"/>
                </a:cxn>
                <a:cxn ang="f67">
                  <a:pos x="f115" y="f116"/>
                </a:cxn>
                <a:cxn ang="f67">
                  <a:pos x="f117" y="f118"/>
                </a:cxn>
                <a:cxn ang="f67">
                  <a:pos x="f119" y="f120"/>
                </a:cxn>
                <a:cxn ang="f67">
                  <a:pos x="f121" y="f122"/>
                </a:cxn>
                <a:cxn ang="f67">
                  <a:pos x="f123" y="f124"/>
                </a:cxn>
                <a:cxn ang="f67">
                  <a:pos x="f125" y="f126"/>
                </a:cxn>
                <a:cxn ang="f67">
                  <a:pos x="f110" y="f111"/>
                </a:cxn>
              </a:cxnLst>
              <a:rect l="f106" t="f109" r="f107" b="f108"/>
              <a:pathLst>
                <a:path w="73093" h="7871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6" y="f24"/>
                  </a:lnTo>
                  <a:lnTo>
                    <a:pt x="f25" y="f26"/>
                  </a:lnTo>
                  <a:lnTo>
                    <a:pt x="f27" y="f5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8" name="Freeform: Shape 1501">
              <a:extLst>
                <a:ext uri="{FF2B5EF4-FFF2-40B4-BE49-F238E27FC236}">
                  <a16:creationId xmlns:a16="http://schemas.microsoft.com/office/drawing/2014/main" id="{FDDF1471-904A-909C-57FF-1663B55BE9B1}"/>
                </a:ext>
              </a:extLst>
            </p:cNvPr>
            <p:cNvSpPr/>
            <p:nvPr/>
          </p:nvSpPr>
          <p:spPr>
            <a:xfrm>
              <a:off x="10946803" y="2404423"/>
              <a:ext cx="577626" cy="6235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7625"/>
                <a:gd name="f7" fmla="val 623501"/>
                <a:gd name="f8" fmla="val 5123"/>
                <a:gd name="f9" fmla="val 574752"/>
                <a:gd name="f10" fmla="val 623502"/>
                <a:gd name="f11" fmla="val 575377"/>
                <a:gd name="f12" fmla="val 622689"/>
                <a:gd name="f13" fmla="val 621565"/>
                <a:gd name="f14" fmla="val 620753"/>
                <a:gd name="f15" fmla="val 575814"/>
                <a:gd name="f16" fmla="val 620128"/>
                <a:gd name="f17" fmla="val 576676"/>
                <a:gd name="f18" fmla="val 619978"/>
                <a:gd name="f19" fmla="val 577288"/>
                <a:gd name="f20" fmla="val 620415"/>
                <a:gd name="f21" fmla="val 577426"/>
                <a:gd name="f22" fmla="val 620515"/>
                <a:gd name="f23" fmla="val 577538"/>
                <a:gd name="f24" fmla="val 620628"/>
                <a:gd name="f25" fmla="val 577626"/>
                <a:gd name="f26" fmla="val 576876"/>
                <a:gd name="f27" fmla="val 619878"/>
                <a:gd name="f28" fmla="val 500"/>
                <a:gd name="f29" fmla="+- 0 0 -90"/>
                <a:gd name="f30" fmla="*/ f3 1 577625"/>
                <a:gd name="f31" fmla="*/ f4 1 623501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577625"/>
                <a:gd name="f40" fmla="*/ f36 1 623501"/>
                <a:gd name="f41" fmla="*/ 0 f37 1"/>
                <a:gd name="f42" fmla="*/ 5123 f36 1"/>
                <a:gd name="f43" fmla="*/ 574752 f37 1"/>
                <a:gd name="f44" fmla="*/ 623502 f36 1"/>
                <a:gd name="f45" fmla="*/ 575377 f37 1"/>
                <a:gd name="f46" fmla="*/ 620753 f36 1"/>
                <a:gd name="f47" fmla="*/ 577288 f37 1"/>
                <a:gd name="f48" fmla="*/ 620415 f36 1"/>
                <a:gd name="f49" fmla="*/ 577626 f37 1"/>
                <a:gd name="f50" fmla="*/ 576876 f37 1"/>
                <a:gd name="f51" fmla="*/ 619878 f36 1"/>
                <a:gd name="f52" fmla="*/ 500 f37 1"/>
                <a:gd name="f53" fmla="*/ 0 f36 1"/>
                <a:gd name="f54" fmla="+- f38 0 f1"/>
                <a:gd name="f55" fmla="*/ f41 1 577625"/>
                <a:gd name="f56" fmla="*/ f42 1 623501"/>
                <a:gd name="f57" fmla="*/ f43 1 577625"/>
                <a:gd name="f58" fmla="*/ f44 1 623501"/>
                <a:gd name="f59" fmla="*/ f45 1 577625"/>
                <a:gd name="f60" fmla="*/ f46 1 623501"/>
                <a:gd name="f61" fmla="*/ f47 1 577625"/>
                <a:gd name="f62" fmla="*/ f48 1 623501"/>
                <a:gd name="f63" fmla="*/ f49 1 577625"/>
                <a:gd name="f64" fmla="*/ f50 1 577625"/>
                <a:gd name="f65" fmla="*/ f51 1 623501"/>
                <a:gd name="f66" fmla="*/ f52 1 577625"/>
                <a:gd name="f67" fmla="*/ f53 1 623501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39"/>
                <a:gd name="f75" fmla="*/ f58 1 f40"/>
                <a:gd name="f76" fmla="*/ f59 1 f39"/>
                <a:gd name="f77" fmla="*/ f60 1 f40"/>
                <a:gd name="f78" fmla="*/ f61 1 f39"/>
                <a:gd name="f79" fmla="*/ f62 1 f40"/>
                <a:gd name="f80" fmla="*/ f63 1 f39"/>
                <a:gd name="f81" fmla="*/ f64 1 f39"/>
                <a:gd name="f82" fmla="*/ f65 1 f40"/>
                <a:gd name="f83" fmla="*/ f66 1 f39"/>
                <a:gd name="f84" fmla="*/ f67 1 f40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0 1"/>
                <a:gd name="f92" fmla="*/ f75 f31 1"/>
                <a:gd name="f93" fmla="*/ f76 f30 1"/>
                <a:gd name="f94" fmla="*/ f77 f31 1"/>
                <a:gd name="f95" fmla="*/ f78 f30 1"/>
                <a:gd name="f96" fmla="*/ f79 f31 1"/>
                <a:gd name="f97" fmla="*/ f80 f30 1"/>
                <a:gd name="f98" fmla="*/ f81 f30 1"/>
                <a:gd name="f99" fmla="*/ f82 f31 1"/>
                <a:gd name="f100" fmla="*/ f83 f30 1"/>
                <a:gd name="f101" fmla="*/ f8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91" y="f92"/>
                </a:cxn>
                <a:cxn ang="f54">
                  <a:pos x="f93" y="f92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4"/>
                </a:cxn>
                <a:cxn ang="f54">
                  <a:pos x="f98" y="f99"/>
                </a:cxn>
                <a:cxn ang="f54">
                  <a:pos x="f100" y="f101"/>
                </a:cxn>
                <a:cxn ang="f54">
                  <a:pos x="f100" y="f101"/>
                </a:cxn>
              </a:cxnLst>
              <a:rect l="f85" t="f88" r="f86" b="f87"/>
              <a:pathLst>
                <a:path w="577625" h="623501">
                  <a:moveTo>
                    <a:pt x="f5" y="f8"/>
                  </a:moveTo>
                  <a:lnTo>
                    <a:pt x="f9" y="f10"/>
                  </a:lnTo>
                  <a:lnTo>
                    <a:pt x="f11" y="f10"/>
                  </a:lnTo>
                  <a:cubicBezTo>
                    <a:pt x="f9" y="f12"/>
                    <a:pt x="f9" y="f13"/>
                    <a:pt x="f11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14"/>
                  </a:cubicBezTo>
                  <a:lnTo>
                    <a:pt x="f26" y="f27"/>
                  </a:lnTo>
                  <a:lnTo>
                    <a:pt x="f28" y="f5"/>
                  </a:lnTo>
                  <a:lnTo>
                    <a:pt x="f2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9" name="Freeform: Shape 1502">
              <a:extLst>
                <a:ext uri="{FF2B5EF4-FFF2-40B4-BE49-F238E27FC236}">
                  <a16:creationId xmlns:a16="http://schemas.microsoft.com/office/drawing/2014/main" id="{B64FB0B2-8A0D-973D-1530-B0A4E7611442}"/>
                </a:ext>
              </a:extLst>
            </p:cNvPr>
            <p:cNvSpPr/>
            <p:nvPr/>
          </p:nvSpPr>
          <p:spPr>
            <a:xfrm>
              <a:off x="12109673" y="2208376"/>
              <a:ext cx="95335" cy="1205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333"/>
                <a:gd name="f7" fmla="val 120577"/>
                <a:gd name="f8" fmla="val 1624"/>
                <a:gd name="f9" fmla="val 5873"/>
                <a:gd name="f10" fmla="val 25865"/>
                <a:gd name="f11" fmla="val 95334"/>
                <a:gd name="f12" fmla="val 92463"/>
                <a:gd name="f13" fmla="val 2124"/>
                <a:gd name="f14" fmla="+- 0 0 -90"/>
                <a:gd name="f15" fmla="*/ f3 1 95333"/>
                <a:gd name="f16" fmla="*/ f4 1 12057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95333"/>
                <a:gd name="f25" fmla="*/ f21 1 120577"/>
                <a:gd name="f26" fmla="*/ 1624 f22 1"/>
                <a:gd name="f27" fmla="*/ 5873 f21 1"/>
                <a:gd name="f28" fmla="*/ 0 f22 1"/>
                <a:gd name="f29" fmla="*/ 25865 f21 1"/>
                <a:gd name="f30" fmla="*/ 95334 f22 1"/>
                <a:gd name="f31" fmla="*/ 120577 f21 1"/>
                <a:gd name="f32" fmla="*/ 92463 f21 1"/>
                <a:gd name="f33" fmla="*/ 2124 f22 1"/>
                <a:gd name="f34" fmla="*/ 0 f21 1"/>
                <a:gd name="f35" fmla="+- f23 0 f1"/>
                <a:gd name="f36" fmla="*/ f26 1 95333"/>
                <a:gd name="f37" fmla="*/ f27 1 120577"/>
                <a:gd name="f38" fmla="*/ f28 1 95333"/>
                <a:gd name="f39" fmla="*/ f29 1 120577"/>
                <a:gd name="f40" fmla="*/ f30 1 95333"/>
                <a:gd name="f41" fmla="*/ f31 1 120577"/>
                <a:gd name="f42" fmla="*/ f32 1 120577"/>
                <a:gd name="f43" fmla="*/ f33 1 95333"/>
                <a:gd name="f44" fmla="*/ f34 1 120577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95333" h="120577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0" name="Freeform: Shape 1503">
              <a:extLst>
                <a:ext uri="{FF2B5EF4-FFF2-40B4-BE49-F238E27FC236}">
                  <a16:creationId xmlns:a16="http://schemas.microsoft.com/office/drawing/2014/main" id="{8C85197B-F523-1806-06FD-3701AB3BB6B8}"/>
                </a:ext>
              </a:extLst>
            </p:cNvPr>
            <p:cNvSpPr/>
            <p:nvPr/>
          </p:nvSpPr>
          <p:spPr>
            <a:xfrm>
              <a:off x="11521705" y="3025484"/>
              <a:ext cx="78062" cy="846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066"/>
                <a:gd name="f7" fmla="val 84623"/>
                <a:gd name="f8" fmla="val 469"/>
                <a:gd name="f9" fmla="val 319"/>
                <a:gd name="f10" fmla="val -156"/>
                <a:gd name="f11" fmla="val 1131"/>
                <a:gd name="f12" fmla="val 2255"/>
                <a:gd name="f13" fmla="val 3067"/>
                <a:gd name="f14" fmla="val 2843"/>
                <a:gd name="f15" fmla="val 5567"/>
                <a:gd name="f16" fmla="val 75311"/>
                <a:gd name="f17" fmla="val 83411"/>
                <a:gd name="f18" fmla="val 84035"/>
                <a:gd name="f19" fmla="val 75749"/>
                <a:gd name="f20" fmla="val 84660"/>
                <a:gd name="f21" fmla="val 76611"/>
                <a:gd name="f22" fmla="val 84810"/>
                <a:gd name="f23" fmla="val 77223"/>
                <a:gd name="f24" fmla="val 84373"/>
                <a:gd name="f25" fmla="val 77360"/>
                <a:gd name="f26" fmla="val 84273"/>
                <a:gd name="f27" fmla="val 77473"/>
                <a:gd name="f28" fmla="val 84160"/>
                <a:gd name="f29" fmla="val 77560"/>
                <a:gd name="f30" fmla="val 78235"/>
                <a:gd name="f31" fmla="val 83248"/>
                <a:gd name="f32" fmla="val 82074"/>
                <a:gd name="f33" fmla="val 81286"/>
                <a:gd name="f34" fmla="val 76811"/>
                <a:gd name="f35" fmla="val 80537"/>
                <a:gd name="f36" fmla="val 4092"/>
                <a:gd name="f37" fmla="val 2318"/>
                <a:gd name="f38" fmla="val 2218"/>
                <a:gd name="f39" fmla="val 1706"/>
                <a:gd name="f40" fmla="val -106"/>
                <a:gd name="f41" fmla="val 981"/>
                <a:gd name="f42" fmla="+- 0 0 -90"/>
                <a:gd name="f43" fmla="*/ f3 1 78066"/>
                <a:gd name="f44" fmla="*/ f4 1 84623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78066"/>
                <a:gd name="f53" fmla="*/ f49 1 84623"/>
                <a:gd name="f54" fmla="*/ 469 f50 1"/>
                <a:gd name="f55" fmla="*/ 319 f49 1"/>
                <a:gd name="f56" fmla="*/ 3067 f49 1"/>
                <a:gd name="f57" fmla="*/ 2843 f50 1"/>
                <a:gd name="f58" fmla="*/ 5567 f49 1"/>
                <a:gd name="f59" fmla="*/ 75311 f50 1"/>
                <a:gd name="f60" fmla="*/ 83411 f49 1"/>
                <a:gd name="f61" fmla="*/ 84035 f49 1"/>
                <a:gd name="f62" fmla="*/ 77223 f50 1"/>
                <a:gd name="f63" fmla="*/ 84373 f49 1"/>
                <a:gd name="f64" fmla="*/ 77560 f50 1"/>
                <a:gd name="f65" fmla="*/ 81286 f49 1"/>
                <a:gd name="f66" fmla="*/ 76811 f50 1"/>
                <a:gd name="f67" fmla="*/ 80537 f49 1"/>
                <a:gd name="f68" fmla="*/ 4092 f50 1"/>
                <a:gd name="f69" fmla="*/ 2318 f49 1"/>
                <a:gd name="f70" fmla="*/ 2218 f50 1"/>
                <a:gd name="f71" fmla="+- f51 0 f1"/>
                <a:gd name="f72" fmla="*/ f54 1 78066"/>
                <a:gd name="f73" fmla="*/ f55 1 84623"/>
                <a:gd name="f74" fmla="*/ f56 1 84623"/>
                <a:gd name="f75" fmla="*/ f57 1 78066"/>
                <a:gd name="f76" fmla="*/ f58 1 84623"/>
                <a:gd name="f77" fmla="*/ f59 1 78066"/>
                <a:gd name="f78" fmla="*/ f60 1 84623"/>
                <a:gd name="f79" fmla="*/ f61 1 84623"/>
                <a:gd name="f80" fmla="*/ f62 1 78066"/>
                <a:gd name="f81" fmla="*/ f63 1 84623"/>
                <a:gd name="f82" fmla="*/ f64 1 78066"/>
                <a:gd name="f83" fmla="*/ f65 1 84623"/>
                <a:gd name="f84" fmla="*/ f66 1 78066"/>
                <a:gd name="f85" fmla="*/ f67 1 84623"/>
                <a:gd name="f86" fmla="*/ f68 1 78066"/>
                <a:gd name="f87" fmla="*/ f69 1 84623"/>
                <a:gd name="f88" fmla="*/ f70 1 78066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3"/>
                <a:gd name="f96" fmla="*/ f75 1 f52"/>
                <a:gd name="f97" fmla="*/ f76 1 f53"/>
                <a:gd name="f98" fmla="*/ f77 1 f52"/>
                <a:gd name="f99" fmla="*/ f78 1 f53"/>
                <a:gd name="f100" fmla="*/ f79 1 f53"/>
                <a:gd name="f101" fmla="*/ f80 1 f52"/>
                <a:gd name="f102" fmla="*/ f81 1 f53"/>
                <a:gd name="f103" fmla="*/ f82 1 f52"/>
                <a:gd name="f104" fmla="*/ f83 1 f53"/>
                <a:gd name="f105" fmla="*/ f84 1 f52"/>
                <a:gd name="f106" fmla="*/ f85 1 f53"/>
                <a:gd name="f107" fmla="*/ f86 1 f52"/>
                <a:gd name="f108" fmla="*/ f87 1 f53"/>
                <a:gd name="f109" fmla="*/ f88 1 f52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4 1"/>
                <a:gd name="f117" fmla="*/ f96 f43 1"/>
                <a:gd name="f118" fmla="*/ f97 f44 1"/>
                <a:gd name="f119" fmla="*/ f98 f43 1"/>
                <a:gd name="f120" fmla="*/ f99 f44 1"/>
                <a:gd name="f121" fmla="*/ f100 f44 1"/>
                <a:gd name="f122" fmla="*/ f101 f43 1"/>
                <a:gd name="f123" fmla="*/ f102 f44 1"/>
                <a:gd name="f124" fmla="*/ f103 f43 1"/>
                <a:gd name="f125" fmla="*/ f104 f44 1"/>
                <a:gd name="f126" fmla="*/ f105 f43 1"/>
                <a:gd name="f127" fmla="*/ f106 f44 1"/>
                <a:gd name="f128" fmla="*/ f107 f43 1"/>
                <a:gd name="f129" fmla="*/ f108 f44 1"/>
                <a:gd name="f130" fmla="*/ f109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4" y="f116"/>
                </a:cxn>
                <a:cxn ang="f71">
                  <a:pos x="f117" y="f118"/>
                </a:cxn>
                <a:cxn ang="f71">
                  <a:pos x="f119" y="f120"/>
                </a:cxn>
                <a:cxn ang="f71">
                  <a:pos x="f119" y="f121"/>
                </a:cxn>
                <a:cxn ang="f71">
                  <a:pos x="f122" y="f123"/>
                </a:cxn>
                <a:cxn ang="f71">
                  <a:pos x="f124" y="f121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8" y="f129"/>
                </a:cxn>
                <a:cxn ang="f71">
                  <a:pos x="f130" y="f115"/>
                </a:cxn>
                <a:cxn ang="f71">
                  <a:pos x="f114" y="f115"/>
                </a:cxn>
              </a:cxnLst>
              <a:rect l="f110" t="f113" r="f111" b="f112"/>
              <a:pathLst>
                <a:path w="78066" h="84623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6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18"/>
                  </a:cubicBezTo>
                  <a:cubicBezTo>
                    <a:pt x="f30" y="f31"/>
                    <a:pt x="f30" y="f32"/>
                    <a:pt x="f29" y="f33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38" y="f9"/>
                  </a:lnTo>
                  <a:cubicBezTo>
                    <a:pt x="f39" y="f40"/>
                    <a:pt x="f41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1" name="Freeform: Shape 1504">
              <a:extLst>
                <a:ext uri="{FF2B5EF4-FFF2-40B4-BE49-F238E27FC236}">
                  <a16:creationId xmlns:a16="http://schemas.microsoft.com/office/drawing/2014/main" id="{D14B0D53-B79F-C294-2F2C-93E39B4AF9D2}"/>
                </a:ext>
              </a:extLst>
            </p:cNvPr>
            <p:cNvSpPr/>
            <p:nvPr/>
          </p:nvSpPr>
          <p:spPr>
            <a:xfrm>
              <a:off x="8604311" y="6606247"/>
              <a:ext cx="439506" cy="2642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9508"/>
                <a:gd name="f7" fmla="val 264271"/>
                <a:gd name="f8" fmla="val 439435"/>
                <a:gd name="f9" fmla="val 1002"/>
                <a:gd name="f10" fmla="val 439085"/>
                <a:gd name="f11" fmla="val 177"/>
                <a:gd name="f12" fmla="val 438136"/>
                <a:gd name="f13" fmla="val -223"/>
                <a:gd name="f14" fmla="val 437311"/>
                <a:gd name="f15" fmla="val 127"/>
                <a:gd name="f16" fmla="val 260273"/>
                <a:gd name="f17" fmla="val 264272"/>
                <a:gd name="f18" fmla="val 437936"/>
                <a:gd name="f19" fmla="val 3376"/>
                <a:gd name="f20" fmla="val 438960"/>
                <a:gd name="f21" fmla="val 3213"/>
                <a:gd name="f22" fmla="val 439647"/>
                <a:gd name="f23" fmla="val 2251"/>
                <a:gd name="f24" fmla="val 439485"/>
                <a:gd name="f25" fmla="val 1226"/>
                <a:gd name="f26" fmla="val 439472"/>
                <a:gd name="f27" fmla="val 1152"/>
                <a:gd name="f28" fmla="val 439460"/>
                <a:gd name="f29" fmla="val 1076"/>
                <a:gd name="f30" fmla="+- 0 0 -90"/>
                <a:gd name="f31" fmla="*/ f3 1 439508"/>
                <a:gd name="f32" fmla="*/ f4 1 264271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39508"/>
                <a:gd name="f41" fmla="*/ f37 1 264271"/>
                <a:gd name="f42" fmla="*/ 439435 f38 1"/>
                <a:gd name="f43" fmla="*/ 1002 f37 1"/>
                <a:gd name="f44" fmla="*/ 437311 f38 1"/>
                <a:gd name="f45" fmla="*/ 127 f37 1"/>
                <a:gd name="f46" fmla="*/ 0 f38 1"/>
                <a:gd name="f47" fmla="*/ 260273 f37 1"/>
                <a:gd name="f48" fmla="*/ 264272 f37 1"/>
                <a:gd name="f49" fmla="*/ 437936 f38 1"/>
                <a:gd name="f50" fmla="*/ 3376 f37 1"/>
                <a:gd name="f51" fmla="*/ 439485 f38 1"/>
                <a:gd name="f52" fmla="*/ 1226 f37 1"/>
                <a:gd name="f53" fmla="+- f39 0 f1"/>
                <a:gd name="f54" fmla="*/ f42 1 439508"/>
                <a:gd name="f55" fmla="*/ f43 1 264271"/>
                <a:gd name="f56" fmla="*/ f44 1 439508"/>
                <a:gd name="f57" fmla="*/ f45 1 264271"/>
                <a:gd name="f58" fmla="*/ f46 1 439508"/>
                <a:gd name="f59" fmla="*/ f47 1 264271"/>
                <a:gd name="f60" fmla="*/ f48 1 264271"/>
                <a:gd name="f61" fmla="*/ f49 1 439508"/>
                <a:gd name="f62" fmla="*/ f50 1 264271"/>
                <a:gd name="f63" fmla="*/ f51 1 439508"/>
                <a:gd name="f64" fmla="*/ f52 1 264271"/>
                <a:gd name="f65" fmla="*/ f33 1 f40"/>
                <a:gd name="f66" fmla="*/ f34 1 f40"/>
                <a:gd name="f67" fmla="*/ f33 1 f41"/>
                <a:gd name="f68" fmla="*/ f35 1 f41"/>
                <a:gd name="f69" fmla="*/ f54 1 f40"/>
                <a:gd name="f70" fmla="*/ f55 1 f41"/>
                <a:gd name="f71" fmla="*/ f56 1 f40"/>
                <a:gd name="f72" fmla="*/ f57 1 f41"/>
                <a:gd name="f73" fmla="*/ f58 1 f40"/>
                <a:gd name="f74" fmla="*/ f59 1 f41"/>
                <a:gd name="f75" fmla="*/ f60 1 f41"/>
                <a:gd name="f76" fmla="*/ f61 1 f40"/>
                <a:gd name="f77" fmla="*/ f62 1 f41"/>
                <a:gd name="f78" fmla="*/ f63 1 f40"/>
                <a:gd name="f79" fmla="*/ f64 1 f41"/>
                <a:gd name="f80" fmla="*/ f65 f31 1"/>
                <a:gd name="f81" fmla="*/ f66 f31 1"/>
                <a:gd name="f82" fmla="*/ f68 f32 1"/>
                <a:gd name="f83" fmla="*/ f67 f32 1"/>
                <a:gd name="f84" fmla="*/ f69 f31 1"/>
                <a:gd name="f85" fmla="*/ f70 f32 1"/>
                <a:gd name="f86" fmla="*/ f71 f31 1"/>
                <a:gd name="f87" fmla="*/ f72 f32 1"/>
                <a:gd name="f88" fmla="*/ f73 f31 1"/>
                <a:gd name="f89" fmla="*/ f74 f32 1"/>
                <a:gd name="f90" fmla="*/ f75 f32 1"/>
                <a:gd name="f91" fmla="*/ f76 f31 1"/>
                <a:gd name="f92" fmla="*/ f77 f32 1"/>
                <a:gd name="f93" fmla="*/ f78 f31 1"/>
                <a:gd name="f94" fmla="*/ f7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4" y="f85"/>
                </a:cxn>
                <a:cxn ang="f53">
                  <a:pos x="f86" y="f87"/>
                </a:cxn>
                <a:cxn ang="f53">
                  <a:pos x="f86" y="f87"/>
                </a:cxn>
                <a:cxn ang="f53">
                  <a:pos x="f88" y="f89"/>
                </a:cxn>
                <a:cxn ang="f53">
                  <a:pos x="f88" y="f90"/>
                </a:cxn>
                <a:cxn ang="f53">
                  <a:pos x="f91" y="f92"/>
                </a:cxn>
                <a:cxn ang="f53">
                  <a:pos x="f91" y="f92"/>
                </a:cxn>
                <a:cxn ang="f53">
                  <a:pos x="f93" y="f94"/>
                </a:cxn>
                <a:cxn ang="f53">
                  <a:pos x="f84" y="f85"/>
                </a:cxn>
              </a:cxnLst>
              <a:rect l="f80" t="f83" r="f81" b="f82"/>
              <a:pathLst>
                <a:path w="439508" h="26427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5" y="f16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2" name="Freeform: Shape 1505">
              <a:extLst>
                <a:ext uri="{FF2B5EF4-FFF2-40B4-BE49-F238E27FC236}">
                  <a16:creationId xmlns:a16="http://schemas.microsoft.com/office/drawing/2014/main" id="{2970F2ED-EC1F-1F1D-534E-9E76E84D4CC2}"/>
                </a:ext>
              </a:extLst>
            </p:cNvPr>
            <p:cNvSpPr/>
            <p:nvPr/>
          </p:nvSpPr>
          <p:spPr>
            <a:xfrm>
              <a:off x="9546034" y="5476076"/>
              <a:ext cx="1394267" cy="8329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4272"/>
                <a:gd name="f7" fmla="val 832917"/>
                <a:gd name="f8" fmla="val 1393023"/>
                <a:gd name="f9" fmla="val 1391899"/>
                <a:gd name="f10" fmla="val 625"/>
                <a:gd name="f11" fmla="val 829919"/>
                <a:gd name="f12" fmla="val 1999"/>
                <a:gd name="f13" fmla="val 832918"/>
                <a:gd name="f14" fmla="val 1394273"/>
                <a:gd name="f15" fmla="val 4123"/>
                <a:gd name="f16" fmla="val 1393398"/>
                <a:gd name="f17" fmla="val 3124"/>
                <a:gd name="f18" fmla="val 2499"/>
                <a:gd name="f19" fmla="val 1393348"/>
                <a:gd name="f20" fmla="val 2249"/>
                <a:gd name="f21" fmla="val 1749"/>
                <a:gd name="f22" fmla="+- 0 0 -90"/>
                <a:gd name="f23" fmla="*/ f3 1 1394272"/>
                <a:gd name="f24" fmla="*/ f4 1 832917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94272"/>
                <a:gd name="f33" fmla="*/ f29 1 832917"/>
                <a:gd name="f34" fmla="*/ 1393023 f30 1"/>
                <a:gd name="f35" fmla="*/ 0 f29 1"/>
                <a:gd name="f36" fmla="*/ 1391899 f30 1"/>
                <a:gd name="f37" fmla="*/ 625 f29 1"/>
                <a:gd name="f38" fmla="*/ 0 f30 1"/>
                <a:gd name="f39" fmla="*/ 829919 f29 1"/>
                <a:gd name="f40" fmla="*/ 1999 f30 1"/>
                <a:gd name="f41" fmla="*/ 832918 f29 1"/>
                <a:gd name="f42" fmla="*/ 1394273 f30 1"/>
                <a:gd name="f43" fmla="*/ 4123 f29 1"/>
                <a:gd name="f44" fmla="*/ 1393398 f30 1"/>
                <a:gd name="f45" fmla="*/ 3124 f29 1"/>
                <a:gd name="f46" fmla="*/ 2499 f29 1"/>
                <a:gd name="f47" fmla="*/ 1749 f29 1"/>
                <a:gd name="f48" fmla="+- f31 0 f1"/>
                <a:gd name="f49" fmla="*/ f34 1 1394272"/>
                <a:gd name="f50" fmla="*/ f35 1 832917"/>
                <a:gd name="f51" fmla="*/ f36 1 1394272"/>
                <a:gd name="f52" fmla="*/ f37 1 832917"/>
                <a:gd name="f53" fmla="*/ f38 1 1394272"/>
                <a:gd name="f54" fmla="*/ f39 1 832917"/>
                <a:gd name="f55" fmla="*/ f40 1 1394272"/>
                <a:gd name="f56" fmla="*/ f41 1 832917"/>
                <a:gd name="f57" fmla="*/ f42 1 1394272"/>
                <a:gd name="f58" fmla="*/ f43 1 832917"/>
                <a:gd name="f59" fmla="*/ f44 1 1394272"/>
                <a:gd name="f60" fmla="*/ f45 1 832917"/>
                <a:gd name="f61" fmla="*/ f46 1 832917"/>
                <a:gd name="f62" fmla="*/ f47 1 832917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3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4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5" y="f96"/>
                </a:cxn>
                <a:cxn ang="f48">
                  <a:pos x="f95" y="f97"/>
                </a:cxn>
                <a:cxn ang="f48">
                  <a:pos x="f95" y="f98"/>
                </a:cxn>
                <a:cxn ang="f48">
                  <a:pos x="f95" y="f98"/>
                </a:cxn>
              </a:cxnLst>
              <a:rect l="f81" t="f84" r="f82" b="f83"/>
              <a:pathLst>
                <a:path w="1394272" h="832917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6" y="f17"/>
                    <a:pt x="f16" y="f17"/>
                    <a:pt x="f16" y="f18"/>
                  </a:cubicBezTo>
                  <a:cubicBezTo>
                    <a:pt x="f19" y="f20"/>
                    <a:pt x="f19" y="f12"/>
                    <a:pt x="f16" y="f21"/>
                  </a:cubicBezTo>
                  <a:lnTo>
                    <a:pt x="f16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3" name="Freeform: Shape 1506">
              <a:extLst>
                <a:ext uri="{FF2B5EF4-FFF2-40B4-BE49-F238E27FC236}">
                  <a16:creationId xmlns:a16="http://schemas.microsoft.com/office/drawing/2014/main" id="{25A00F15-BCA1-6A6F-D21E-6CE545AD1FC2}"/>
                </a:ext>
              </a:extLst>
            </p:cNvPr>
            <p:cNvSpPr/>
            <p:nvPr/>
          </p:nvSpPr>
          <p:spPr>
            <a:xfrm>
              <a:off x="10940924" y="4734616"/>
              <a:ext cx="29992" cy="7424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993"/>
                <a:gd name="f7" fmla="val 742454"/>
                <a:gd name="f8" fmla="val 1125"/>
                <a:gd name="f9" fmla="val 750"/>
                <a:gd name="f10" fmla="val 1500"/>
                <a:gd name="f11" fmla="val 29369"/>
                <a:gd name="f12" fmla="val 28744"/>
                <a:gd name="f13" fmla="val 131"/>
                <a:gd name="f14" fmla="val 737956"/>
                <a:gd name="f15" fmla="val -44"/>
                <a:gd name="f16" fmla="val 742017"/>
                <a:gd name="f17" fmla="val 741517"/>
                <a:gd name="f18" fmla="val 741080"/>
                <a:gd name="f19" fmla="val 681"/>
                <a:gd name="f20" fmla="val 740455"/>
                <a:gd name="f21" fmla="val 1631"/>
                <a:gd name="f22" fmla="val 740405"/>
                <a:gd name="f23" fmla="val 2243"/>
                <a:gd name="f24" fmla="val 740942"/>
                <a:gd name="f25" fmla="val 2293"/>
                <a:gd name="f26" fmla="val 740992"/>
                <a:gd name="f27" fmla="val 2343"/>
                <a:gd name="f28" fmla="val 741030"/>
                <a:gd name="f29" fmla="val 2380"/>
                <a:gd name="f30" fmla="val 738581"/>
                <a:gd name="f31" fmla="+- 0 0 -90"/>
                <a:gd name="f32" fmla="*/ f3 1 29993"/>
                <a:gd name="f33" fmla="*/ f4 1 74245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9993"/>
                <a:gd name="f42" fmla="*/ f38 1 742454"/>
                <a:gd name="f43" fmla="*/ 29993 f39 1"/>
                <a:gd name="f44" fmla="*/ 1125 f38 1"/>
                <a:gd name="f45" fmla="*/ 0 f38 1"/>
                <a:gd name="f46" fmla="*/ 750 f38 1"/>
                <a:gd name="f47" fmla="*/ 29369 f39 1"/>
                <a:gd name="f48" fmla="*/ 28744 f39 1"/>
                <a:gd name="f49" fmla="*/ 131 f39 1"/>
                <a:gd name="f50" fmla="*/ 737956 f38 1"/>
                <a:gd name="f51" fmla="*/ 742454 f38 1"/>
                <a:gd name="f52" fmla="*/ 741080 f38 1"/>
                <a:gd name="f53" fmla="*/ 2243 f39 1"/>
                <a:gd name="f54" fmla="*/ 740942 f38 1"/>
                <a:gd name="f55" fmla="*/ 2380 f39 1"/>
                <a:gd name="f56" fmla="*/ 738581 f38 1"/>
                <a:gd name="f57" fmla="+- f40 0 f1"/>
                <a:gd name="f58" fmla="*/ f43 1 29993"/>
                <a:gd name="f59" fmla="*/ f44 1 742454"/>
                <a:gd name="f60" fmla="*/ f45 1 742454"/>
                <a:gd name="f61" fmla="*/ f46 1 742454"/>
                <a:gd name="f62" fmla="*/ f47 1 29993"/>
                <a:gd name="f63" fmla="*/ f48 1 29993"/>
                <a:gd name="f64" fmla="*/ f49 1 29993"/>
                <a:gd name="f65" fmla="*/ f50 1 742454"/>
                <a:gd name="f66" fmla="*/ f51 1 742454"/>
                <a:gd name="f67" fmla="*/ f52 1 742454"/>
                <a:gd name="f68" fmla="*/ f53 1 29993"/>
                <a:gd name="f69" fmla="*/ f54 1 742454"/>
                <a:gd name="f70" fmla="*/ f55 1 29993"/>
                <a:gd name="f71" fmla="*/ f56 1 742454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2"/>
                <a:gd name="f79" fmla="*/ f61 1 f42"/>
                <a:gd name="f80" fmla="*/ f62 1 f41"/>
                <a:gd name="f81" fmla="*/ f63 1 f41"/>
                <a:gd name="f82" fmla="*/ f64 1 f41"/>
                <a:gd name="f83" fmla="*/ f65 1 f42"/>
                <a:gd name="f84" fmla="*/ f66 1 f42"/>
                <a:gd name="f85" fmla="*/ f67 1 f42"/>
                <a:gd name="f86" fmla="*/ f68 1 f41"/>
                <a:gd name="f87" fmla="*/ f69 1 f42"/>
                <a:gd name="f88" fmla="*/ f70 1 f41"/>
                <a:gd name="f89" fmla="*/ f71 1 f42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3 1"/>
                <a:gd name="f97" fmla="*/ f79 f33 1"/>
                <a:gd name="f98" fmla="*/ f80 f32 1"/>
                <a:gd name="f99" fmla="*/ f81 f32 1"/>
                <a:gd name="f100" fmla="*/ f82 f32 1"/>
                <a:gd name="f101" fmla="*/ f83 f33 1"/>
                <a:gd name="f102" fmla="*/ f84 f33 1"/>
                <a:gd name="f103" fmla="*/ f85 f33 1"/>
                <a:gd name="f104" fmla="*/ f86 f32 1"/>
                <a:gd name="f105" fmla="*/ f87 f33 1"/>
                <a:gd name="f106" fmla="*/ f88 f32 1"/>
                <a:gd name="f107" fmla="*/ f8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4" y="f96"/>
                </a:cxn>
                <a:cxn ang="f57">
                  <a:pos x="f94" y="f97"/>
                </a:cxn>
                <a:cxn ang="f57">
                  <a:pos x="f94" y="f97"/>
                </a:cxn>
                <a:cxn ang="f57">
                  <a:pos x="f94" y="f97"/>
                </a:cxn>
                <a:cxn ang="f57">
                  <a:pos x="f98" y="f97"/>
                </a:cxn>
                <a:cxn ang="f57">
                  <a:pos x="f98" y="f97"/>
                </a:cxn>
                <a:cxn ang="f57">
                  <a:pos x="f98" y="f97"/>
                </a:cxn>
                <a:cxn ang="f57">
                  <a:pos x="f99" y="f97"/>
                </a:cxn>
                <a:cxn ang="f57">
                  <a:pos x="f99" y="f97"/>
                </a:cxn>
                <a:cxn ang="f57">
                  <a:pos x="f99" y="f97"/>
                </a:cxn>
                <a:cxn ang="f57">
                  <a:pos x="f100" y="f101"/>
                </a:cxn>
                <a:cxn ang="f57">
                  <a:pos x="f100" y="f102"/>
                </a:cxn>
                <a:cxn ang="f57">
                  <a:pos x="f100" y="f102"/>
                </a:cxn>
                <a:cxn ang="f57">
                  <a:pos x="f100" y="f103"/>
                </a:cxn>
                <a:cxn ang="f57">
                  <a:pos x="f104" y="f105"/>
                </a:cxn>
                <a:cxn ang="f57">
                  <a:pos x="f106" y="f103"/>
                </a:cxn>
                <a:cxn ang="f57">
                  <a:pos x="f106" y="f103"/>
                </a:cxn>
                <a:cxn ang="f57">
                  <a:pos x="f106" y="f107"/>
                </a:cxn>
              </a:cxnLst>
              <a:rect l="f90" t="f93" r="f91" b="f92"/>
              <a:pathLst>
                <a:path w="29993" h="742454">
                  <a:moveTo>
                    <a:pt x="f6" y="f8"/>
                  </a:moveTo>
                  <a:lnTo>
                    <a:pt x="f6" y="f5"/>
                  </a:lnTo>
                  <a:cubicBezTo>
                    <a:pt x="f6" y="f5"/>
                    <a:pt x="f6" y="f5"/>
                    <a:pt x="f6" y="f9"/>
                  </a:cubicBezTo>
                  <a:cubicBezTo>
                    <a:pt x="f6" y="f10"/>
                    <a:pt x="f6" y="f9"/>
                    <a:pt x="f6" y="f9"/>
                  </a:cubicBezTo>
                  <a:lnTo>
                    <a:pt x="f6" y="f9"/>
                  </a:lnTo>
                  <a:lnTo>
                    <a:pt x="f11" y="f9"/>
                  </a:lnTo>
                  <a:lnTo>
                    <a:pt x="f11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2" y="f9"/>
                  </a:lnTo>
                  <a:lnTo>
                    <a:pt x="f12" y="f9"/>
                  </a:lnTo>
                  <a:lnTo>
                    <a:pt x="f13" y="f14"/>
                  </a:lnTo>
                  <a:lnTo>
                    <a:pt x="f13" y="f7"/>
                  </a:lnTo>
                  <a:lnTo>
                    <a:pt x="f13" y="f7"/>
                  </a:lnTo>
                  <a:cubicBezTo>
                    <a:pt x="f15" y="f16"/>
                    <a:pt x="f15" y="f17"/>
                    <a:pt x="f13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18"/>
                  </a:cubicBezTo>
                  <a:lnTo>
                    <a:pt x="f29" y="f1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4" name="Freeform: Shape 1507">
              <a:extLst>
                <a:ext uri="{FF2B5EF4-FFF2-40B4-BE49-F238E27FC236}">
                  <a16:creationId xmlns:a16="http://schemas.microsoft.com/office/drawing/2014/main" id="{CB30F6B7-F8DA-BA24-53A7-7E7FB59BAC38}"/>
                </a:ext>
              </a:extLst>
            </p:cNvPr>
            <p:cNvSpPr/>
            <p:nvPr/>
          </p:nvSpPr>
          <p:spPr>
            <a:xfrm>
              <a:off x="11388605" y="4361020"/>
              <a:ext cx="25621" cy="1279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17"/>
                <a:gd name="f7" fmla="val 127949"/>
                <a:gd name="f8" fmla="val 10499"/>
                <a:gd name="f9" fmla="val 7122"/>
                <a:gd name="f10" fmla="val 9249"/>
                <a:gd name="f11" fmla="val 5623"/>
                <a:gd name="f12" fmla="val 7250"/>
                <a:gd name="f13" fmla="val 6747"/>
                <a:gd name="f14" fmla="val 3"/>
                <a:gd name="f15" fmla="val 126325"/>
                <a:gd name="f16" fmla="val -134"/>
                <a:gd name="f17" fmla="val 120939"/>
                <a:gd name="f18" fmla="val 4114"/>
                <a:gd name="f19" fmla="val 116466"/>
                <a:gd name="f20" fmla="val 9499"/>
                <a:gd name="f21" fmla="val 116329"/>
                <a:gd name="f22" fmla="val 9537"/>
                <a:gd name="f23" fmla="val 9587"/>
                <a:gd name="f24" fmla="val 9624"/>
                <a:gd name="f25" fmla="val 15072"/>
                <a:gd name="f26" fmla="val 117341"/>
                <a:gd name="f27" fmla="val 18757"/>
                <a:gd name="f28" fmla="val 122464"/>
                <a:gd name="f29" fmla="val 17996"/>
                <a:gd name="f30" fmla="val 25567"/>
                <a:gd name="f31" fmla="val 2612"/>
                <a:gd name="f32" fmla="val 24692"/>
                <a:gd name="f33" fmla="val 5148"/>
                <a:gd name="f34" fmla="val 23118"/>
                <a:gd name="f35" fmla="val 7247"/>
                <a:gd name="f36" fmla="val 20482"/>
                <a:gd name="f37" fmla="val 10708"/>
                <a:gd name="f38" fmla="val 15546"/>
                <a:gd name="f39" fmla="val 11371"/>
                <a:gd name="f40" fmla="val 12085"/>
                <a:gd name="f41" fmla="val 8747"/>
                <a:gd name="f42" fmla="val 11486"/>
                <a:gd name="f43" fmla="val 8284"/>
                <a:gd name="f44" fmla="val 10948"/>
                <a:gd name="f45" fmla="val 7735"/>
                <a:gd name="f46" fmla="+- 0 0 -90"/>
                <a:gd name="f47" fmla="*/ f3 1 25617"/>
                <a:gd name="f48" fmla="*/ f4 1 127949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5617"/>
                <a:gd name="f57" fmla="*/ f53 1 127949"/>
                <a:gd name="f58" fmla="*/ 10499 f54 1"/>
                <a:gd name="f59" fmla="*/ 7122 f53 1"/>
                <a:gd name="f60" fmla="*/ 9249 f54 1"/>
                <a:gd name="f61" fmla="*/ 5623 f53 1"/>
                <a:gd name="f62" fmla="*/ 7250 f54 1"/>
                <a:gd name="f63" fmla="*/ 6747 f53 1"/>
                <a:gd name="f64" fmla="*/ 3 f54 1"/>
                <a:gd name="f65" fmla="*/ 126325 f53 1"/>
                <a:gd name="f66" fmla="*/ 9499 f54 1"/>
                <a:gd name="f67" fmla="*/ 116329 f53 1"/>
                <a:gd name="f68" fmla="*/ 9624 f54 1"/>
                <a:gd name="f69" fmla="*/ 17996 f54 1"/>
                <a:gd name="f70" fmla="*/ 127949 f53 1"/>
                <a:gd name="f71" fmla="*/ 25617 f54 1"/>
                <a:gd name="f72" fmla="*/ 0 f53 1"/>
                <a:gd name="f73" fmla="*/ 23118 f54 1"/>
                <a:gd name="f74" fmla="*/ 7247 f53 1"/>
                <a:gd name="f75" fmla="*/ 12085 f54 1"/>
                <a:gd name="f76" fmla="*/ 8747 f53 1"/>
                <a:gd name="f77" fmla="+- f55 0 f1"/>
                <a:gd name="f78" fmla="*/ f58 1 25617"/>
                <a:gd name="f79" fmla="*/ f59 1 127949"/>
                <a:gd name="f80" fmla="*/ f60 1 25617"/>
                <a:gd name="f81" fmla="*/ f61 1 127949"/>
                <a:gd name="f82" fmla="*/ f62 1 25617"/>
                <a:gd name="f83" fmla="*/ f63 1 127949"/>
                <a:gd name="f84" fmla="*/ f64 1 25617"/>
                <a:gd name="f85" fmla="*/ f65 1 127949"/>
                <a:gd name="f86" fmla="*/ f66 1 25617"/>
                <a:gd name="f87" fmla="*/ f67 1 127949"/>
                <a:gd name="f88" fmla="*/ f68 1 25617"/>
                <a:gd name="f89" fmla="*/ f69 1 25617"/>
                <a:gd name="f90" fmla="*/ f70 1 127949"/>
                <a:gd name="f91" fmla="*/ f71 1 25617"/>
                <a:gd name="f92" fmla="*/ f72 1 127949"/>
                <a:gd name="f93" fmla="*/ f73 1 25617"/>
                <a:gd name="f94" fmla="*/ f74 1 127949"/>
                <a:gd name="f95" fmla="*/ f75 1 25617"/>
                <a:gd name="f96" fmla="*/ f76 1 127949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7"/>
                <a:gd name="f105" fmla="*/ f82 1 f56"/>
                <a:gd name="f106" fmla="*/ f83 1 f57"/>
                <a:gd name="f107" fmla="*/ f84 1 f56"/>
                <a:gd name="f108" fmla="*/ f85 1 f57"/>
                <a:gd name="f109" fmla="*/ f86 1 f56"/>
                <a:gd name="f110" fmla="*/ f87 1 f57"/>
                <a:gd name="f111" fmla="*/ f88 1 f56"/>
                <a:gd name="f112" fmla="*/ f89 1 f56"/>
                <a:gd name="f113" fmla="*/ f90 1 f57"/>
                <a:gd name="f114" fmla="*/ f91 1 f56"/>
                <a:gd name="f115" fmla="*/ f92 1 f57"/>
                <a:gd name="f116" fmla="*/ f93 1 f56"/>
                <a:gd name="f117" fmla="*/ f94 1 f57"/>
                <a:gd name="f118" fmla="*/ f95 1 f56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8 1"/>
                <a:gd name="f128" fmla="*/ f105 f47 1"/>
                <a:gd name="f129" fmla="*/ f106 f48 1"/>
                <a:gd name="f130" fmla="*/ f107 f47 1"/>
                <a:gd name="f131" fmla="*/ f108 f48 1"/>
                <a:gd name="f132" fmla="*/ f109 f47 1"/>
                <a:gd name="f133" fmla="*/ f110 f48 1"/>
                <a:gd name="f134" fmla="*/ f111 f47 1"/>
                <a:gd name="f135" fmla="*/ f112 f47 1"/>
                <a:gd name="f136" fmla="*/ f113 f48 1"/>
                <a:gd name="f137" fmla="*/ f114 f47 1"/>
                <a:gd name="f138" fmla="*/ f115 f48 1"/>
                <a:gd name="f139" fmla="*/ f116 f47 1"/>
                <a:gd name="f140" fmla="*/ f117 f48 1"/>
                <a:gd name="f141" fmla="*/ f118 f47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4" y="f133"/>
                </a:cxn>
                <a:cxn ang="f77">
                  <a:pos x="f135" y="f136"/>
                </a:cxn>
                <a:cxn ang="f77">
                  <a:pos x="f137" y="f138"/>
                </a:cxn>
                <a:cxn ang="f77">
                  <a:pos x="f137" y="f138"/>
                </a:cxn>
                <a:cxn ang="f77">
                  <a:pos x="f139" y="f140"/>
                </a:cxn>
                <a:cxn ang="f77">
                  <a:pos x="f141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25617" h="12794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1"/>
                    <a:pt x="f23" y="f21"/>
                    <a:pt x="f24" y="f21"/>
                  </a:cubicBezTo>
                  <a:cubicBezTo>
                    <a:pt x="f25" y="f26"/>
                    <a:pt x="f27" y="f28"/>
                    <a:pt x="f29" y="f7"/>
                  </a:cubicBezTo>
                  <a:lnTo>
                    <a:pt x="f6" y="f5"/>
                  </a:lnTo>
                  <a:lnTo>
                    <a:pt x="f6" y="f5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5" name="Freeform: Shape 1508">
              <a:extLst>
                <a:ext uri="{FF2B5EF4-FFF2-40B4-BE49-F238E27FC236}">
                  <a16:creationId xmlns:a16="http://schemas.microsoft.com/office/drawing/2014/main" id="{67F0CF8E-9D51-18BD-0C32-86B405843F46}"/>
                </a:ext>
              </a:extLst>
            </p:cNvPr>
            <p:cNvSpPr/>
            <p:nvPr/>
          </p:nvSpPr>
          <p:spPr>
            <a:xfrm>
              <a:off x="10831278" y="4196081"/>
              <a:ext cx="443136" cy="2600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3133"/>
                <a:gd name="f7" fmla="val 260006"/>
                <a:gd name="f8" fmla="val 429764"/>
                <a:gd name="f9" fmla="val 6372"/>
                <a:gd name="f10" fmla="val 4948"/>
                <a:gd name="f11" fmla="val 239154"/>
                <a:gd name="f12" fmla="val 3948"/>
                <a:gd name="f13" fmla="val 240029"/>
                <a:gd name="f14" fmla="val 2324"/>
                <a:gd name="f15" fmla="val 241403"/>
                <a:gd name="f16" fmla="val 1699"/>
                <a:gd name="f17" fmla="val 242528"/>
                <a:gd name="f18" fmla="val 1325"/>
                <a:gd name="f19" fmla="val 243153"/>
                <a:gd name="f20" fmla="val 950"/>
                <a:gd name="f21" fmla="val 243778"/>
                <a:gd name="f22" fmla="val 700"/>
                <a:gd name="f23" fmla="val 244277"/>
                <a:gd name="f24" fmla="val 450"/>
                <a:gd name="f25" fmla="val 244902"/>
                <a:gd name="f26" fmla="val 375"/>
                <a:gd name="f27" fmla="val 245614"/>
                <a:gd name="f28" fmla="val 246314"/>
                <a:gd name="f29" fmla="val 247026"/>
                <a:gd name="f30" fmla="val -150"/>
                <a:gd name="f31" fmla="val 249188"/>
                <a:gd name="f32" fmla="val 251487"/>
                <a:gd name="f33" fmla="val 253649"/>
                <a:gd name="f34" fmla="val 1562"/>
                <a:gd name="f35" fmla="val 258135"/>
                <a:gd name="f36" fmla="val 6110"/>
                <a:gd name="f37" fmla="val 260871"/>
                <a:gd name="f38" fmla="val 10596"/>
                <a:gd name="f39" fmla="val 259759"/>
                <a:gd name="f40" fmla="val 11420"/>
                <a:gd name="f41" fmla="val 259547"/>
                <a:gd name="f42" fmla="val 12220"/>
                <a:gd name="f43" fmla="val 259222"/>
                <a:gd name="f44" fmla="val 12944"/>
                <a:gd name="f45" fmla="val 258772"/>
                <a:gd name="f46" fmla="val 14319"/>
                <a:gd name="f47" fmla="val 258022"/>
                <a:gd name="f48" fmla="val 17318"/>
                <a:gd name="f49" fmla="val 256273"/>
                <a:gd name="f50" fmla="val 442134"/>
                <a:gd name="f51" fmla="val 17118"/>
                <a:gd name="f52" fmla="val 16243"/>
                <a:gd name="f53" fmla="val 441634"/>
                <a:gd name="f54" fmla="val 17518"/>
                <a:gd name="f55" fmla="val 439723"/>
                <a:gd name="f56" fmla="val 18180"/>
                <a:gd name="f57" fmla="val 437761"/>
                <a:gd name="f58" fmla="val 18118"/>
                <a:gd name="f59" fmla="val 432376"/>
                <a:gd name="f60" fmla="val 16993"/>
                <a:gd name="f61" fmla="val 428840"/>
                <a:gd name="f62" fmla="val 11795"/>
                <a:gd name="f63" fmla="+- 0 0 -90"/>
                <a:gd name="f64" fmla="*/ f3 1 443133"/>
                <a:gd name="f65" fmla="*/ f4 1 260006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443133"/>
                <a:gd name="f74" fmla="*/ f70 1 260006"/>
                <a:gd name="f75" fmla="*/ 429764 f71 1"/>
                <a:gd name="f76" fmla="*/ 6372 f70 1"/>
                <a:gd name="f77" fmla="*/ 0 f70 1"/>
                <a:gd name="f78" fmla="*/ 4948 f71 1"/>
                <a:gd name="f79" fmla="*/ 239154 f70 1"/>
                <a:gd name="f80" fmla="*/ 3948 f71 1"/>
                <a:gd name="f81" fmla="*/ 240029 f70 1"/>
                <a:gd name="f82" fmla="*/ 2324 f71 1"/>
                <a:gd name="f83" fmla="*/ 241403 f70 1"/>
                <a:gd name="f84" fmla="*/ 1325 f71 1"/>
                <a:gd name="f85" fmla="*/ 243153 f70 1"/>
                <a:gd name="f86" fmla="*/ 450 f71 1"/>
                <a:gd name="f87" fmla="*/ 244902 f70 1"/>
                <a:gd name="f88" fmla="*/ 247026 f70 1"/>
                <a:gd name="f89" fmla="*/ 253649 f70 1"/>
                <a:gd name="f90" fmla="*/ 10596 f71 1"/>
                <a:gd name="f91" fmla="*/ 259759 f70 1"/>
                <a:gd name="f92" fmla="*/ 12944 f71 1"/>
                <a:gd name="f93" fmla="*/ 258772 f70 1"/>
                <a:gd name="f94" fmla="*/ 14319 f71 1"/>
                <a:gd name="f95" fmla="*/ 258022 f70 1"/>
                <a:gd name="f96" fmla="*/ 17318 f71 1"/>
                <a:gd name="f97" fmla="*/ 256273 f70 1"/>
                <a:gd name="f98" fmla="*/ 442134 f71 1"/>
                <a:gd name="f99" fmla="*/ 17118 f70 1"/>
                <a:gd name="f100" fmla="*/ 443133 f71 1"/>
                <a:gd name="f101" fmla="*/ 16243 f70 1"/>
                <a:gd name="f102" fmla="*/ 437761 f71 1"/>
                <a:gd name="f103" fmla="*/ 18118 f70 1"/>
                <a:gd name="f104" fmla="+- f72 0 f1"/>
                <a:gd name="f105" fmla="*/ f75 1 443133"/>
                <a:gd name="f106" fmla="*/ f76 1 260006"/>
                <a:gd name="f107" fmla="*/ f77 1 260006"/>
                <a:gd name="f108" fmla="*/ f78 1 443133"/>
                <a:gd name="f109" fmla="*/ f79 1 260006"/>
                <a:gd name="f110" fmla="*/ f80 1 443133"/>
                <a:gd name="f111" fmla="*/ f81 1 260006"/>
                <a:gd name="f112" fmla="*/ f82 1 443133"/>
                <a:gd name="f113" fmla="*/ f83 1 260006"/>
                <a:gd name="f114" fmla="*/ f84 1 443133"/>
                <a:gd name="f115" fmla="*/ f85 1 260006"/>
                <a:gd name="f116" fmla="*/ f86 1 443133"/>
                <a:gd name="f117" fmla="*/ f87 1 260006"/>
                <a:gd name="f118" fmla="*/ f88 1 260006"/>
                <a:gd name="f119" fmla="*/ f89 1 260006"/>
                <a:gd name="f120" fmla="*/ f90 1 443133"/>
                <a:gd name="f121" fmla="*/ f91 1 260006"/>
                <a:gd name="f122" fmla="*/ f92 1 443133"/>
                <a:gd name="f123" fmla="*/ f93 1 260006"/>
                <a:gd name="f124" fmla="*/ f94 1 443133"/>
                <a:gd name="f125" fmla="*/ f95 1 260006"/>
                <a:gd name="f126" fmla="*/ f96 1 443133"/>
                <a:gd name="f127" fmla="*/ f97 1 260006"/>
                <a:gd name="f128" fmla="*/ f98 1 443133"/>
                <a:gd name="f129" fmla="*/ f99 1 260006"/>
                <a:gd name="f130" fmla="*/ f100 1 443133"/>
                <a:gd name="f131" fmla="*/ f101 1 260006"/>
                <a:gd name="f132" fmla="*/ f102 1 443133"/>
                <a:gd name="f133" fmla="*/ f103 1 260006"/>
                <a:gd name="f134" fmla="*/ f66 1 f73"/>
                <a:gd name="f135" fmla="*/ f67 1 f73"/>
                <a:gd name="f136" fmla="*/ f66 1 f74"/>
                <a:gd name="f137" fmla="*/ f68 1 f74"/>
                <a:gd name="f138" fmla="*/ f105 1 f73"/>
                <a:gd name="f139" fmla="*/ f106 1 f74"/>
                <a:gd name="f140" fmla="*/ f107 1 f74"/>
                <a:gd name="f141" fmla="*/ f108 1 f73"/>
                <a:gd name="f142" fmla="*/ f109 1 f74"/>
                <a:gd name="f143" fmla="*/ f110 1 f73"/>
                <a:gd name="f144" fmla="*/ f111 1 f74"/>
                <a:gd name="f145" fmla="*/ f112 1 f73"/>
                <a:gd name="f146" fmla="*/ f113 1 f74"/>
                <a:gd name="f147" fmla="*/ f114 1 f73"/>
                <a:gd name="f148" fmla="*/ f115 1 f74"/>
                <a:gd name="f149" fmla="*/ f116 1 f73"/>
                <a:gd name="f150" fmla="*/ f117 1 f74"/>
                <a:gd name="f151" fmla="*/ f118 1 f74"/>
                <a:gd name="f152" fmla="*/ f119 1 f74"/>
                <a:gd name="f153" fmla="*/ f120 1 f73"/>
                <a:gd name="f154" fmla="*/ f121 1 f74"/>
                <a:gd name="f155" fmla="*/ f122 1 f73"/>
                <a:gd name="f156" fmla="*/ f123 1 f74"/>
                <a:gd name="f157" fmla="*/ f124 1 f73"/>
                <a:gd name="f158" fmla="*/ f125 1 f74"/>
                <a:gd name="f159" fmla="*/ f126 1 f73"/>
                <a:gd name="f160" fmla="*/ f127 1 f74"/>
                <a:gd name="f161" fmla="*/ f128 1 f73"/>
                <a:gd name="f162" fmla="*/ f129 1 f74"/>
                <a:gd name="f163" fmla="*/ f130 1 f73"/>
                <a:gd name="f164" fmla="*/ f131 1 f74"/>
                <a:gd name="f165" fmla="*/ f132 1 f73"/>
                <a:gd name="f166" fmla="*/ f133 1 f74"/>
                <a:gd name="f167" fmla="*/ f134 f64 1"/>
                <a:gd name="f168" fmla="*/ f135 f64 1"/>
                <a:gd name="f169" fmla="*/ f137 f65 1"/>
                <a:gd name="f170" fmla="*/ f136 f65 1"/>
                <a:gd name="f171" fmla="*/ f138 f64 1"/>
                <a:gd name="f172" fmla="*/ f139 f65 1"/>
                <a:gd name="f173" fmla="*/ f140 f65 1"/>
                <a:gd name="f174" fmla="*/ f141 f64 1"/>
                <a:gd name="f175" fmla="*/ f142 f65 1"/>
                <a:gd name="f176" fmla="*/ f143 f64 1"/>
                <a:gd name="f177" fmla="*/ f144 f65 1"/>
                <a:gd name="f178" fmla="*/ f145 f64 1"/>
                <a:gd name="f179" fmla="*/ f146 f65 1"/>
                <a:gd name="f180" fmla="*/ f147 f64 1"/>
                <a:gd name="f181" fmla="*/ f148 f65 1"/>
                <a:gd name="f182" fmla="*/ f149 f64 1"/>
                <a:gd name="f183" fmla="*/ f150 f65 1"/>
                <a:gd name="f184" fmla="*/ f151 f65 1"/>
                <a:gd name="f185" fmla="*/ f152 f65 1"/>
                <a:gd name="f186" fmla="*/ f153 f64 1"/>
                <a:gd name="f187" fmla="*/ f154 f65 1"/>
                <a:gd name="f188" fmla="*/ f155 f64 1"/>
                <a:gd name="f189" fmla="*/ f156 f65 1"/>
                <a:gd name="f190" fmla="*/ f157 f64 1"/>
                <a:gd name="f191" fmla="*/ f158 f65 1"/>
                <a:gd name="f192" fmla="*/ f159 f64 1"/>
                <a:gd name="f193" fmla="*/ f160 f65 1"/>
                <a:gd name="f194" fmla="*/ f161 f64 1"/>
                <a:gd name="f195" fmla="*/ f162 f65 1"/>
                <a:gd name="f196" fmla="*/ f163 f64 1"/>
                <a:gd name="f197" fmla="*/ f164 f65 1"/>
                <a:gd name="f198" fmla="*/ f165 f64 1"/>
                <a:gd name="f199" fmla="*/ f166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71" y="f172"/>
                </a:cxn>
                <a:cxn ang="f104">
                  <a:pos x="f171" y="f173"/>
                </a:cxn>
                <a:cxn ang="f104">
                  <a:pos x="f174" y="f175"/>
                </a:cxn>
                <a:cxn ang="f104">
                  <a:pos x="f176" y="f177"/>
                </a:cxn>
                <a:cxn ang="f104">
                  <a:pos x="f178" y="f179"/>
                </a:cxn>
                <a:cxn ang="f104">
                  <a:pos x="f180" y="f181"/>
                </a:cxn>
                <a:cxn ang="f104">
                  <a:pos x="f182" y="f183"/>
                </a:cxn>
                <a:cxn ang="f104">
                  <a:pos x="f182" y="f184"/>
                </a:cxn>
                <a:cxn ang="f104">
                  <a:pos x="f182" y="f185"/>
                </a:cxn>
                <a:cxn ang="f104">
                  <a:pos x="f186" y="f187"/>
                </a:cxn>
                <a:cxn ang="f104">
                  <a:pos x="f188" y="f189"/>
                </a:cxn>
                <a:cxn ang="f104">
                  <a:pos x="f190" y="f191"/>
                </a:cxn>
                <a:cxn ang="f104">
                  <a:pos x="f192" y="f193"/>
                </a:cxn>
                <a:cxn ang="f104">
                  <a:pos x="f192" y="f193"/>
                </a:cxn>
                <a:cxn ang="f104">
                  <a:pos x="f194" y="f195"/>
                </a:cxn>
                <a:cxn ang="f104">
                  <a:pos x="f196" y="f197"/>
                </a:cxn>
                <a:cxn ang="f104">
                  <a:pos x="f198" y="f199"/>
                </a:cxn>
                <a:cxn ang="f104">
                  <a:pos x="f171" y="f172"/>
                </a:cxn>
              </a:cxnLst>
              <a:rect l="f167" t="f170" r="f168" b="f169"/>
              <a:pathLst>
                <a:path w="443133" h="260006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48" y="f49"/>
                  </a:lnTo>
                  <a:lnTo>
                    <a:pt x="f50" y="f51"/>
                  </a:lnTo>
                  <a:lnTo>
                    <a:pt x="f6" y="f52"/>
                  </a:ln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6" name="Freeform: Shape 1509">
              <a:extLst>
                <a:ext uri="{FF2B5EF4-FFF2-40B4-BE49-F238E27FC236}">
                  <a16:creationId xmlns:a16="http://schemas.microsoft.com/office/drawing/2014/main" id="{F4C0EA22-6B6C-D52A-89E8-BC0441922E86}"/>
                </a:ext>
              </a:extLst>
            </p:cNvPr>
            <p:cNvSpPr/>
            <p:nvPr/>
          </p:nvSpPr>
          <p:spPr>
            <a:xfrm>
              <a:off x="10974665" y="4364138"/>
              <a:ext cx="423193" cy="2434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3192"/>
                <a:gd name="f7" fmla="val 243403"/>
                <a:gd name="f8" fmla="val 1124"/>
                <a:gd name="f9" fmla="val 241404"/>
                <a:gd name="f10" fmla="val 1162"/>
                <a:gd name="f11" fmla="val 241691"/>
                <a:gd name="f12" fmla="val 241991"/>
                <a:gd name="f13" fmla="val 242279"/>
                <a:gd name="f14" fmla="val 421193"/>
                <a:gd name="f15" fmla="val 3998"/>
                <a:gd name="f16" fmla="val 2874"/>
                <a:gd name="f17" fmla="val 421443"/>
                <a:gd name="f18" fmla="val 875"/>
                <a:gd name="f19" fmla="val 420693"/>
                <a:gd name="f20" fmla="val 240154"/>
                <a:gd name="f21" fmla="+- 0 0 -90"/>
                <a:gd name="f22" fmla="*/ f3 1 423192"/>
                <a:gd name="f23" fmla="*/ f4 1 24340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23192"/>
                <a:gd name="f32" fmla="*/ f28 1 243403"/>
                <a:gd name="f33" fmla="*/ 1124 f29 1"/>
                <a:gd name="f34" fmla="*/ 241404 f28 1"/>
                <a:gd name="f35" fmla="*/ 242279 f28 1"/>
                <a:gd name="f36" fmla="*/ 243403 f28 1"/>
                <a:gd name="f37" fmla="*/ 421193 f29 1"/>
                <a:gd name="f38" fmla="*/ 3998 f28 1"/>
                <a:gd name="f39" fmla="*/ 423192 f29 1"/>
                <a:gd name="f40" fmla="*/ 2874 f28 1"/>
                <a:gd name="f41" fmla="*/ 421443 f29 1"/>
                <a:gd name="f42" fmla="*/ 875 f28 1"/>
                <a:gd name="f43" fmla="*/ 420693 f29 1"/>
                <a:gd name="f44" fmla="*/ 0 f28 1"/>
                <a:gd name="f45" fmla="*/ 0 f29 1"/>
                <a:gd name="f46" fmla="*/ 240154 f28 1"/>
                <a:gd name="f47" fmla="+- f30 0 f1"/>
                <a:gd name="f48" fmla="*/ f33 1 423192"/>
                <a:gd name="f49" fmla="*/ f34 1 243403"/>
                <a:gd name="f50" fmla="*/ f35 1 243403"/>
                <a:gd name="f51" fmla="*/ f36 1 243403"/>
                <a:gd name="f52" fmla="*/ f37 1 423192"/>
                <a:gd name="f53" fmla="*/ f38 1 243403"/>
                <a:gd name="f54" fmla="*/ f39 1 423192"/>
                <a:gd name="f55" fmla="*/ f40 1 243403"/>
                <a:gd name="f56" fmla="*/ f41 1 423192"/>
                <a:gd name="f57" fmla="*/ f42 1 243403"/>
                <a:gd name="f58" fmla="*/ f43 1 423192"/>
                <a:gd name="f59" fmla="*/ f44 1 243403"/>
                <a:gd name="f60" fmla="*/ f45 1 423192"/>
                <a:gd name="f61" fmla="*/ f46 1 243403"/>
                <a:gd name="f62" fmla="*/ f24 1 f31"/>
                <a:gd name="f63" fmla="*/ f25 1 f31"/>
                <a:gd name="f64" fmla="*/ f24 1 f32"/>
                <a:gd name="f65" fmla="*/ f26 1 f32"/>
                <a:gd name="f66" fmla="*/ f48 1 f31"/>
                <a:gd name="f67" fmla="*/ f49 1 f32"/>
                <a:gd name="f68" fmla="*/ f50 1 f32"/>
                <a:gd name="f69" fmla="*/ f51 1 f32"/>
                <a:gd name="f70" fmla="*/ f52 1 f31"/>
                <a:gd name="f71" fmla="*/ f53 1 f32"/>
                <a:gd name="f72" fmla="*/ f54 1 f31"/>
                <a:gd name="f73" fmla="*/ f55 1 f32"/>
                <a:gd name="f74" fmla="*/ f56 1 f31"/>
                <a:gd name="f75" fmla="*/ f57 1 f32"/>
                <a:gd name="f76" fmla="*/ f58 1 f31"/>
                <a:gd name="f77" fmla="*/ f59 1 f32"/>
                <a:gd name="f78" fmla="*/ f60 1 f31"/>
                <a:gd name="f79" fmla="*/ f61 1 f32"/>
                <a:gd name="f80" fmla="*/ f62 f22 1"/>
                <a:gd name="f81" fmla="*/ f63 f22 1"/>
                <a:gd name="f82" fmla="*/ f65 f23 1"/>
                <a:gd name="f83" fmla="*/ f64 f23 1"/>
                <a:gd name="f84" fmla="*/ f66 f22 1"/>
                <a:gd name="f85" fmla="*/ f67 f23 1"/>
                <a:gd name="f86" fmla="*/ f68 f23 1"/>
                <a:gd name="f87" fmla="*/ f69 f23 1"/>
                <a:gd name="f88" fmla="*/ f70 f22 1"/>
                <a:gd name="f89" fmla="*/ f71 f23 1"/>
                <a:gd name="f90" fmla="*/ f72 f22 1"/>
                <a:gd name="f91" fmla="*/ f73 f23 1"/>
                <a:gd name="f92" fmla="*/ f74 f22 1"/>
                <a:gd name="f93" fmla="*/ f75 f23 1"/>
                <a:gd name="f94" fmla="*/ f76 f22 1"/>
                <a:gd name="f95" fmla="*/ f77 f23 1"/>
                <a:gd name="f96" fmla="*/ f78 f22 1"/>
                <a:gd name="f97" fmla="*/ f7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4" y="f85"/>
                </a:cxn>
                <a:cxn ang="f47">
                  <a:pos x="f84" y="f85"/>
                </a:cxn>
                <a:cxn ang="f47">
                  <a:pos x="f84" y="f86"/>
                </a:cxn>
                <a:cxn ang="f47">
                  <a:pos x="f84" y="f86"/>
                </a:cxn>
                <a:cxn ang="f47">
                  <a:pos x="f84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2" y="f93"/>
                </a:cxn>
                <a:cxn ang="f47">
                  <a:pos x="f94" y="f95"/>
                </a:cxn>
                <a:cxn ang="f47">
                  <a:pos x="f96" y="f97"/>
                </a:cxn>
              </a:cxnLst>
              <a:rect l="f80" t="f83" r="f81" b="f82"/>
              <a:pathLst>
                <a:path w="423192" h="243403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8" y="f7"/>
                  </a:lnTo>
                  <a:lnTo>
                    <a:pt x="f14" y="f15"/>
                  </a:lnTo>
                  <a:lnTo>
                    <a:pt x="f6" y="f16"/>
                  </a:lnTo>
                  <a:lnTo>
                    <a:pt x="f17" y="f18"/>
                  </a:lnTo>
                  <a:lnTo>
                    <a:pt x="f19" y="f5"/>
                  </a:lnTo>
                  <a:lnTo>
                    <a:pt x="f5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7" name="Freeform: Shape 1510">
              <a:extLst>
                <a:ext uri="{FF2B5EF4-FFF2-40B4-BE49-F238E27FC236}">
                  <a16:creationId xmlns:a16="http://schemas.microsoft.com/office/drawing/2014/main" id="{17E6E9AC-8538-0BE1-AE4F-95D4BD408569}"/>
                </a:ext>
              </a:extLst>
            </p:cNvPr>
            <p:cNvSpPr/>
            <p:nvPr/>
          </p:nvSpPr>
          <p:spPr>
            <a:xfrm>
              <a:off x="8128897" y="6192417"/>
              <a:ext cx="13240" cy="251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244"/>
                <a:gd name="f7" fmla="val 25115"/>
                <a:gd name="f8" fmla="val 18992"/>
                <a:gd name="f9" fmla="val 750"/>
                <a:gd name="f10" fmla="val 38"/>
                <a:gd name="f11" fmla="val 412"/>
                <a:gd name="f12" fmla="val 837"/>
                <a:gd name="f13" fmla="val 1250"/>
                <a:gd name="f14" fmla="val 2749"/>
                <a:gd name="f15" fmla="val 3873"/>
                <a:gd name="f16" fmla="val 23991"/>
                <a:gd name="f17" fmla="val 4311"/>
                <a:gd name="f18" fmla="val 23466"/>
                <a:gd name="f19" fmla="val 4811"/>
                <a:gd name="f20" fmla="val 23003"/>
                <a:gd name="f21" fmla="val 5373"/>
                <a:gd name="f22" fmla="val 22616"/>
                <a:gd name="f23" fmla="+- 0 0 -90"/>
                <a:gd name="f24" fmla="*/ f3 1 13244"/>
                <a:gd name="f25" fmla="*/ f4 1 2511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244"/>
                <a:gd name="f34" fmla="*/ f30 1 25115"/>
                <a:gd name="f35" fmla="*/ 13244 f31 1"/>
                <a:gd name="f36" fmla="*/ 18992 f30 1"/>
                <a:gd name="f37" fmla="*/ 750 f31 1"/>
                <a:gd name="f38" fmla="*/ 0 f30 1"/>
                <a:gd name="f39" fmla="*/ 0 f31 1"/>
                <a:gd name="f40" fmla="*/ 1250 f30 1"/>
                <a:gd name="f41" fmla="*/ 2749 f31 1"/>
                <a:gd name="f42" fmla="*/ 25115 f30 1"/>
                <a:gd name="f43" fmla="*/ 3873 f31 1"/>
                <a:gd name="f44" fmla="*/ 23991 f30 1"/>
                <a:gd name="f45" fmla="*/ 5373 f31 1"/>
                <a:gd name="f46" fmla="*/ 22616 f30 1"/>
                <a:gd name="f47" fmla="+- f32 0 f1"/>
                <a:gd name="f48" fmla="*/ f35 1 13244"/>
                <a:gd name="f49" fmla="*/ f36 1 25115"/>
                <a:gd name="f50" fmla="*/ f37 1 13244"/>
                <a:gd name="f51" fmla="*/ f38 1 25115"/>
                <a:gd name="f52" fmla="*/ f39 1 13244"/>
                <a:gd name="f53" fmla="*/ f40 1 25115"/>
                <a:gd name="f54" fmla="*/ f41 1 13244"/>
                <a:gd name="f55" fmla="*/ f42 1 25115"/>
                <a:gd name="f56" fmla="*/ f43 1 13244"/>
                <a:gd name="f57" fmla="*/ f44 1 25115"/>
                <a:gd name="f58" fmla="*/ f45 1 13244"/>
                <a:gd name="f59" fmla="*/ f46 1 25115"/>
                <a:gd name="f60" fmla="*/ f26 1 f33"/>
                <a:gd name="f61" fmla="*/ f27 1 f33"/>
                <a:gd name="f62" fmla="*/ f26 1 f34"/>
                <a:gd name="f63" fmla="*/ f28 1 f34"/>
                <a:gd name="f64" fmla="*/ f48 1 f33"/>
                <a:gd name="f65" fmla="*/ f49 1 f34"/>
                <a:gd name="f66" fmla="*/ f50 1 f33"/>
                <a:gd name="f67" fmla="*/ f51 1 f34"/>
                <a:gd name="f68" fmla="*/ f52 1 f33"/>
                <a:gd name="f69" fmla="*/ f53 1 f34"/>
                <a:gd name="f70" fmla="*/ f54 1 f33"/>
                <a:gd name="f71" fmla="*/ f55 1 f34"/>
                <a:gd name="f72" fmla="*/ f56 1 f33"/>
                <a:gd name="f73" fmla="*/ f57 1 f34"/>
                <a:gd name="f74" fmla="*/ f58 1 f33"/>
                <a:gd name="f75" fmla="*/ f59 1 f34"/>
                <a:gd name="f76" fmla="*/ f60 f24 1"/>
                <a:gd name="f77" fmla="*/ f61 f24 1"/>
                <a:gd name="f78" fmla="*/ f63 f25 1"/>
                <a:gd name="f79" fmla="*/ f62 f25 1"/>
                <a:gd name="f80" fmla="*/ f64 f24 1"/>
                <a:gd name="f81" fmla="*/ f65 f25 1"/>
                <a:gd name="f82" fmla="*/ f66 f24 1"/>
                <a:gd name="f83" fmla="*/ f67 f25 1"/>
                <a:gd name="f84" fmla="*/ f68 f24 1"/>
                <a:gd name="f85" fmla="*/ f69 f25 1"/>
                <a:gd name="f86" fmla="*/ f70 f24 1"/>
                <a:gd name="f87" fmla="*/ f71 f25 1"/>
                <a:gd name="f88" fmla="*/ f72 f24 1"/>
                <a:gd name="f89" fmla="*/ f73 f25 1"/>
                <a:gd name="f90" fmla="*/ f74 f24 1"/>
                <a:gd name="f91" fmla="*/ f75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0" y="f81"/>
                </a:cxn>
                <a:cxn ang="f47">
                  <a:pos x="f82" y="f83"/>
                </a:cxn>
                <a:cxn ang="f47">
                  <a:pos x="f84" y="f83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0" y="f91"/>
                </a:cxn>
              </a:cxnLst>
              <a:rect l="f76" t="f79" r="f77" b="f78"/>
              <a:pathLst>
                <a:path w="13244" h="25115">
                  <a:moveTo>
                    <a:pt x="f6" y="f8"/>
                  </a:moveTo>
                  <a:lnTo>
                    <a:pt x="f9" y="f5"/>
                  </a:lnTo>
                  <a:lnTo>
                    <a:pt x="f5" y="f5"/>
                  </a:lnTo>
                  <a:cubicBezTo>
                    <a:pt x="f10" y="f11"/>
                    <a:pt x="f10" y="f12"/>
                    <a:pt x="f5" y="f13"/>
                  </a:cubicBezTo>
                  <a:lnTo>
                    <a:pt x="f14" y="f7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8" name="Freeform: Shape 1511">
              <a:extLst>
                <a:ext uri="{FF2B5EF4-FFF2-40B4-BE49-F238E27FC236}">
                  <a16:creationId xmlns:a16="http://schemas.microsoft.com/office/drawing/2014/main" id="{125D3D63-1146-F8BA-BE54-B0C040F5236F}"/>
                </a:ext>
              </a:extLst>
            </p:cNvPr>
            <p:cNvSpPr/>
            <p:nvPr/>
          </p:nvSpPr>
          <p:spPr>
            <a:xfrm>
              <a:off x="8127022" y="6188037"/>
              <a:ext cx="877" cy="1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249"/>
                <a:gd name="f8" fmla="val 875"/>
                <a:gd name="f9" fmla="val 1250"/>
                <a:gd name="f10" fmla="+- 0 0 -90"/>
                <a:gd name="f11" fmla="*/ f3 1 874"/>
                <a:gd name="f12" fmla="*/ f4 1 124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874"/>
                <a:gd name="f21" fmla="*/ f17 1 1249"/>
                <a:gd name="f22" fmla="*/ 0 f18 1"/>
                <a:gd name="f23" fmla="*/ 0 f17 1"/>
                <a:gd name="f24" fmla="*/ 875 f18 1"/>
                <a:gd name="f25" fmla="*/ 1250 f17 1"/>
                <a:gd name="f26" fmla="+- f19 0 f1"/>
                <a:gd name="f27" fmla="*/ f22 1 874"/>
                <a:gd name="f28" fmla="*/ f23 1 1249"/>
                <a:gd name="f29" fmla="*/ f24 1 874"/>
                <a:gd name="f30" fmla="*/ f25 1 1249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  <a:cxn ang="f26">
                  <a:pos x="f45" y="f46"/>
                </a:cxn>
                <a:cxn ang="f26">
                  <a:pos x="f45" y="f46"/>
                </a:cxn>
              </a:cxnLst>
              <a:rect l="f39" t="f42" r="f40" b="f41"/>
              <a:pathLst>
                <a:path w="874" h="1249">
                  <a:moveTo>
                    <a:pt x="f5" y="f5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9" name="Freeform: Shape 1512">
              <a:extLst>
                <a:ext uri="{FF2B5EF4-FFF2-40B4-BE49-F238E27FC236}">
                  <a16:creationId xmlns:a16="http://schemas.microsoft.com/office/drawing/2014/main" id="{BD23E922-3994-61AA-34AB-0E4EB0A01522}"/>
                </a:ext>
              </a:extLst>
            </p:cNvPr>
            <p:cNvSpPr/>
            <p:nvPr/>
          </p:nvSpPr>
          <p:spPr>
            <a:xfrm>
              <a:off x="10970788" y="4734616"/>
              <a:ext cx="12490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750"/>
                <a:gd name="f8" fmla="val 375"/>
                <a:gd name="f9" fmla="+- 0 0 -90"/>
                <a:gd name="f10" fmla="*/ f3 1 12494"/>
                <a:gd name="f11" fmla="*/ f4 1 75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494"/>
                <a:gd name="f20" fmla="*/ f16 1 750"/>
                <a:gd name="f21" fmla="*/ 0 f17 1"/>
                <a:gd name="f22" fmla="*/ 750 f16 1"/>
                <a:gd name="f23" fmla="*/ 0 f16 1"/>
                <a:gd name="f24" fmla="+- f18 0 f1"/>
                <a:gd name="f25" fmla="*/ f21 1 12494"/>
                <a:gd name="f26" fmla="*/ f22 1 750"/>
                <a:gd name="f27" fmla="*/ f23 1 750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  <a:cxn ang="f24">
                  <a:pos x="f39" y="f40"/>
                </a:cxn>
              </a:cxnLst>
              <a:rect l="f35" t="f38" r="f36" b="f37"/>
              <a:pathLst>
                <a:path w="12494" h="750">
                  <a:moveTo>
                    <a:pt x="f5" y="f7"/>
                  </a:moveTo>
                  <a:cubicBezTo>
                    <a:pt x="f5" y="f7"/>
                    <a:pt x="f5" y="f7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8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0" name="Freeform: Shape 1513">
              <a:extLst>
                <a:ext uri="{FF2B5EF4-FFF2-40B4-BE49-F238E27FC236}">
                  <a16:creationId xmlns:a16="http://schemas.microsoft.com/office/drawing/2014/main" id="{6773A85E-4013-F826-A23B-32FE735FD9F7}"/>
                </a:ext>
              </a:extLst>
            </p:cNvPr>
            <p:cNvSpPr/>
            <p:nvPr/>
          </p:nvSpPr>
          <p:spPr>
            <a:xfrm>
              <a:off x="10969288" y="4736372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1" name="Freeform: Shape 1514">
              <a:extLst>
                <a:ext uri="{FF2B5EF4-FFF2-40B4-BE49-F238E27FC236}">
                  <a16:creationId xmlns:a16="http://schemas.microsoft.com/office/drawing/2014/main" id="{6C1DE2FA-3B92-CB35-6176-1310FE6EB053}"/>
                </a:ext>
              </a:extLst>
            </p:cNvPr>
            <p:cNvSpPr/>
            <p:nvPr/>
          </p:nvSpPr>
          <p:spPr>
            <a:xfrm>
              <a:off x="10968794" y="4606792"/>
              <a:ext cx="7242" cy="1278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46"/>
                <a:gd name="f7" fmla="val 127823"/>
                <a:gd name="f8" fmla="val 6997"/>
                <a:gd name="f9" fmla="val 7122"/>
                <a:gd name="f10" fmla="val 450"/>
                <a:gd name="f11" fmla="val 925"/>
                <a:gd name="f12" fmla="val 1374"/>
                <a:gd name="f13" fmla="val 6560"/>
                <a:gd name="f14" fmla="val 1999"/>
                <a:gd name="f15" fmla="val 5697"/>
                <a:gd name="f16" fmla="val 2149"/>
                <a:gd name="f17" fmla="val 5085"/>
                <a:gd name="f18" fmla="val 1712"/>
                <a:gd name="f19" fmla="val 4948"/>
                <a:gd name="f20" fmla="val 1612"/>
                <a:gd name="f21" fmla="val 4835"/>
                <a:gd name="f22" fmla="val 1499"/>
                <a:gd name="f23" fmla="val 4748"/>
                <a:gd name="f24" fmla="val 750"/>
                <a:gd name="f25" fmla="val 123326"/>
                <a:gd name="f26" fmla="val 2499"/>
                <a:gd name="f27" fmla="val 126450"/>
                <a:gd name="f28" fmla="val 2624"/>
                <a:gd name="f29" fmla="val 126899"/>
                <a:gd name="f30" fmla="val 127374"/>
                <a:gd name="f31" fmla="val 127824"/>
                <a:gd name="f32" fmla="val 124700"/>
                <a:gd name="f33" fmla="val 7247"/>
                <a:gd name="f34" fmla="val 1250"/>
                <a:gd name="f35" fmla="+- 0 0 -90"/>
                <a:gd name="f36" fmla="*/ f3 1 7246"/>
                <a:gd name="f37" fmla="*/ f4 1 127823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7246"/>
                <a:gd name="f46" fmla="*/ f42 1 127823"/>
                <a:gd name="f47" fmla="*/ 6997 f43 1"/>
                <a:gd name="f48" fmla="*/ 0 f42 1"/>
                <a:gd name="f49" fmla="*/ 1374 f42 1"/>
                <a:gd name="f50" fmla="*/ 5085 f43 1"/>
                <a:gd name="f51" fmla="*/ 1712 f42 1"/>
                <a:gd name="f52" fmla="*/ 4748 f43 1"/>
                <a:gd name="f53" fmla="*/ 750 f42 1"/>
                <a:gd name="f54" fmla="*/ 0 f43 1"/>
                <a:gd name="f55" fmla="*/ 123326 f42 1"/>
                <a:gd name="f56" fmla="*/ 2499 f43 1"/>
                <a:gd name="f57" fmla="*/ 126450 f42 1"/>
                <a:gd name="f58" fmla="*/ 127824 f42 1"/>
                <a:gd name="f59" fmla="*/ 124700 f42 1"/>
                <a:gd name="f60" fmla="*/ 7247 f43 1"/>
                <a:gd name="f61" fmla="*/ 1250 f42 1"/>
                <a:gd name="f62" fmla="+- f44 0 f1"/>
                <a:gd name="f63" fmla="*/ f47 1 7246"/>
                <a:gd name="f64" fmla="*/ f48 1 127823"/>
                <a:gd name="f65" fmla="*/ f49 1 127823"/>
                <a:gd name="f66" fmla="*/ f50 1 7246"/>
                <a:gd name="f67" fmla="*/ f51 1 127823"/>
                <a:gd name="f68" fmla="*/ f52 1 7246"/>
                <a:gd name="f69" fmla="*/ f53 1 127823"/>
                <a:gd name="f70" fmla="*/ f54 1 7246"/>
                <a:gd name="f71" fmla="*/ f55 1 127823"/>
                <a:gd name="f72" fmla="*/ f56 1 7246"/>
                <a:gd name="f73" fmla="*/ f57 1 127823"/>
                <a:gd name="f74" fmla="*/ f58 1 127823"/>
                <a:gd name="f75" fmla="*/ f59 1 127823"/>
                <a:gd name="f76" fmla="*/ f60 1 7246"/>
                <a:gd name="f77" fmla="*/ f61 1 127823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6"/>
                <a:gd name="f85" fmla="*/ f66 1 f45"/>
                <a:gd name="f86" fmla="*/ f67 1 f46"/>
                <a:gd name="f87" fmla="*/ f68 1 f45"/>
                <a:gd name="f88" fmla="*/ f69 1 f46"/>
                <a:gd name="f89" fmla="*/ f70 1 f45"/>
                <a:gd name="f90" fmla="*/ f71 1 f46"/>
                <a:gd name="f91" fmla="*/ f72 1 f45"/>
                <a:gd name="f92" fmla="*/ f73 1 f46"/>
                <a:gd name="f93" fmla="*/ f74 1 f46"/>
                <a:gd name="f94" fmla="*/ f75 1 f46"/>
                <a:gd name="f95" fmla="*/ f76 1 f45"/>
                <a:gd name="f96" fmla="*/ f77 1 f46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7 1"/>
                <a:gd name="f104" fmla="*/ f85 f36 1"/>
                <a:gd name="f105" fmla="*/ f86 f37 1"/>
                <a:gd name="f106" fmla="*/ f87 f36 1"/>
                <a:gd name="f107" fmla="*/ f88 f37 1"/>
                <a:gd name="f108" fmla="*/ f89 f36 1"/>
                <a:gd name="f109" fmla="*/ f90 f37 1"/>
                <a:gd name="f110" fmla="*/ f91 f36 1"/>
                <a:gd name="f111" fmla="*/ f92 f37 1"/>
                <a:gd name="f112" fmla="*/ f93 f37 1"/>
                <a:gd name="f113" fmla="*/ f94 f37 1"/>
                <a:gd name="f114" fmla="*/ f95 f36 1"/>
                <a:gd name="f115" fmla="*/ f9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1" y="f102"/>
                </a:cxn>
                <a:cxn ang="f62">
                  <a:pos x="f101" y="f103"/>
                </a:cxn>
                <a:cxn ang="f62">
                  <a:pos x="f104" y="f105"/>
                </a:cxn>
                <a:cxn ang="f62">
                  <a:pos x="f106" y="f103"/>
                </a:cxn>
                <a:cxn ang="f62">
                  <a:pos x="f106" y="f107"/>
                </a:cxn>
                <a:cxn ang="f62">
                  <a:pos x="f108" y="f109"/>
                </a:cxn>
                <a:cxn ang="f62">
                  <a:pos x="f110" y="f111"/>
                </a:cxn>
                <a:cxn ang="f62">
                  <a:pos x="f110" y="f112"/>
                </a:cxn>
                <a:cxn ang="f62">
                  <a:pos x="f110" y="f113"/>
                </a:cxn>
                <a:cxn ang="f62">
                  <a:pos x="f114" y="f115"/>
                </a:cxn>
              </a:cxnLst>
              <a:rect l="f97" t="f100" r="f98" b="f99"/>
              <a:pathLst>
                <a:path w="7246" h="127823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12"/>
                  </a:cubicBezTo>
                  <a:lnTo>
                    <a:pt x="f23" y="f24"/>
                  </a:lnTo>
                  <a:lnTo>
                    <a:pt x="f5" y="f25"/>
                  </a:lnTo>
                  <a:lnTo>
                    <a:pt x="f26" y="f27"/>
                  </a:lnTo>
                  <a:cubicBezTo>
                    <a:pt x="f28" y="f29"/>
                    <a:pt x="f28" y="f30"/>
                    <a:pt x="f26" y="f31"/>
                  </a:cubicBezTo>
                  <a:lnTo>
                    <a:pt x="f26" y="f32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2" name="Freeform: Shape 1515">
              <a:extLst>
                <a:ext uri="{FF2B5EF4-FFF2-40B4-BE49-F238E27FC236}">
                  <a16:creationId xmlns:a16="http://schemas.microsoft.com/office/drawing/2014/main" id="{FE0AEF50-89B0-C62D-8E77-09A8DB7AFD03}"/>
                </a:ext>
              </a:extLst>
            </p:cNvPr>
            <p:cNvSpPr/>
            <p:nvPr/>
          </p:nvSpPr>
          <p:spPr>
            <a:xfrm>
              <a:off x="8436135" y="6012106"/>
              <a:ext cx="32232" cy="247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236"/>
                <a:gd name="f7" fmla="val 24739"/>
                <a:gd name="f8" fmla="val 12495"/>
                <a:gd name="f9" fmla="val 8497"/>
                <a:gd name="f10" fmla="val 9296"/>
                <a:gd name="f11" fmla="val 11545"/>
                <a:gd name="f12" fmla="val 4236"/>
                <a:gd name="f13" fmla="val 11420"/>
                <a:gd name="f14" fmla="val 1187"/>
                <a:gd name="f15" fmla="val 8234"/>
                <a:gd name="f16" fmla="val 725"/>
                <a:gd name="f17" fmla="val 7747"/>
                <a:gd name="f18" fmla="val 325"/>
                <a:gd name="f19" fmla="val 7210"/>
                <a:gd name="f20" fmla="val 6622"/>
                <a:gd name="f21" fmla="val 11745"/>
                <a:gd name="f22" fmla="val 24740"/>
                <a:gd name="f23" fmla="val 21990"/>
                <a:gd name="f24" fmla="val 18992"/>
                <a:gd name="f25" fmla="val 23490"/>
                <a:gd name="f26" fmla="val 25401"/>
                <a:gd name="f27" fmla="val 18867"/>
                <a:gd name="f28" fmla="val 26076"/>
                <a:gd name="f29" fmla="val 26738"/>
                <a:gd name="f30" fmla="val 28113"/>
                <a:gd name="f31" fmla="val 28700"/>
                <a:gd name="f32" fmla="val 19292"/>
                <a:gd name="f33" fmla="val 29250"/>
                <a:gd name="f34" fmla="val 19667"/>
                <a:gd name="f35" fmla="val 29737"/>
                <a:gd name="f36" fmla="val 20117"/>
                <a:gd name="f37" fmla="val 30237"/>
                <a:gd name="f38" fmla="val 20329"/>
                <a:gd name="f39" fmla="val 30699"/>
                <a:gd name="f40" fmla="val 20629"/>
                <a:gd name="f41" fmla="val 31111"/>
                <a:gd name="f42" fmla="val 20992"/>
                <a:gd name="f43" fmla="val 31561"/>
                <a:gd name="f44" fmla="val 21479"/>
                <a:gd name="f45" fmla="val 31936"/>
                <a:gd name="f46" fmla="val 22029"/>
                <a:gd name="f47" fmla="val 22616"/>
                <a:gd name="f48" fmla="val 23366"/>
                <a:gd name="f49" fmla="val 17492"/>
                <a:gd name="f50" fmla="val 15368"/>
                <a:gd name="f51" fmla="val 1250"/>
                <a:gd name="f52" fmla="val 15206"/>
                <a:gd name="f53" fmla="val 3911"/>
                <a:gd name="f54" fmla="val 14206"/>
                <a:gd name="f55" fmla="val 6447"/>
                <a:gd name="f56" fmla="+- 0 0 -90"/>
                <a:gd name="f57" fmla="*/ f3 1 32236"/>
                <a:gd name="f58" fmla="*/ f4 1 24739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32236"/>
                <a:gd name="f67" fmla="*/ f63 1 24739"/>
                <a:gd name="f68" fmla="*/ 12495 f64 1"/>
                <a:gd name="f69" fmla="*/ 8497 f63 1"/>
                <a:gd name="f70" fmla="*/ 1187 f64 1"/>
                <a:gd name="f71" fmla="*/ 8234 f63 1"/>
                <a:gd name="f72" fmla="*/ 0 f64 1"/>
                <a:gd name="f73" fmla="*/ 6622 f63 1"/>
                <a:gd name="f74" fmla="*/ 11745 f64 1"/>
                <a:gd name="f75" fmla="*/ 24740 f63 1"/>
                <a:gd name="f76" fmla="*/ 21990 f64 1"/>
                <a:gd name="f77" fmla="*/ 18992 f63 1"/>
                <a:gd name="f78" fmla="*/ 23490 f64 1"/>
                <a:gd name="f79" fmla="*/ 24739 f64 1"/>
                <a:gd name="f80" fmla="*/ 26738 f64 1"/>
                <a:gd name="f81" fmla="*/ 28113 f64 1"/>
                <a:gd name="f82" fmla="*/ 29737 f64 1"/>
                <a:gd name="f83" fmla="*/ 20117 f63 1"/>
                <a:gd name="f84" fmla="*/ 31111 f64 1"/>
                <a:gd name="f85" fmla="*/ 20992 f63 1"/>
                <a:gd name="f86" fmla="*/ 32236 f64 1"/>
                <a:gd name="f87" fmla="*/ 22616 f63 1"/>
                <a:gd name="f88" fmla="*/ 23366 f63 1"/>
                <a:gd name="f89" fmla="*/ 17492 f64 1"/>
                <a:gd name="f90" fmla="*/ 0 f63 1"/>
                <a:gd name="f91" fmla="*/ 15368 f64 1"/>
                <a:gd name="f92" fmla="*/ 1250 f63 1"/>
                <a:gd name="f93" fmla="+- f65 0 f1"/>
                <a:gd name="f94" fmla="*/ f68 1 32236"/>
                <a:gd name="f95" fmla="*/ f69 1 24739"/>
                <a:gd name="f96" fmla="*/ f70 1 32236"/>
                <a:gd name="f97" fmla="*/ f71 1 24739"/>
                <a:gd name="f98" fmla="*/ f72 1 32236"/>
                <a:gd name="f99" fmla="*/ f73 1 24739"/>
                <a:gd name="f100" fmla="*/ f74 1 32236"/>
                <a:gd name="f101" fmla="*/ f75 1 24739"/>
                <a:gd name="f102" fmla="*/ f76 1 32236"/>
                <a:gd name="f103" fmla="*/ f77 1 24739"/>
                <a:gd name="f104" fmla="*/ f78 1 32236"/>
                <a:gd name="f105" fmla="*/ f79 1 32236"/>
                <a:gd name="f106" fmla="*/ f80 1 32236"/>
                <a:gd name="f107" fmla="*/ f81 1 32236"/>
                <a:gd name="f108" fmla="*/ f82 1 32236"/>
                <a:gd name="f109" fmla="*/ f83 1 24739"/>
                <a:gd name="f110" fmla="*/ f84 1 32236"/>
                <a:gd name="f111" fmla="*/ f85 1 24739"/>
                <a:gd name="f112" fmla="*/ f86 1 32236"/>
                <a:gd name="f113" fmla="*/ f87 1 24739"/>
                <a:gd name="f114" fmla="*/ f88 1 24739"/>
                <a:gd name="f115" fmla="*/ f89 1 32236"/>
                <a:gd name="f116" fmla="*/ f90 1 24739"/>
                <a:gd name="f117" fmla="*/ f91 1 32236"/>
                <a:gd name="f118" fmla="*/ f92 1 24739"/>
                <a:gd name="f119" fmla="*/ f59 1 f66"/>
                <a:gd name="f120" fmla="*/ f60 1 f66"/>
                <a:gd name="f121" fmla="*/ f59 1 f67"/>
                <a:gd name="f122" fmla="*/ f61 1 f67"/>
                <a:gd name="f123" fmla="*/ f94 1 f66"/>
                <a:gd name="f124" fmla="*/ f95 1 f67"/>
                <a:gd name="f125" fmla="*/ f96 1 f66"/>
                <a:gd name="f126" fmla="*/ f97 1 f67"/>
                <a:gd name="f127" fmla="*/ f98 1 f66"/>
                <a:gd name="f128" fmla="*/ f99 1 f67"/>
                <a:gd name="f129" fmla="*/ f100 1 f66"/>
                <a:gd name="f130" fmla="*/ f101 1 f67"/>
                <a:gd name="f131" fmla="*/ f102 1 f66"/>
                <a:gd name="f132" fmla="*/ f103 1 f67"/>
                <a:gd name="f133" fmla="*/ f104 1 f66"/>
                <a:gd name="f134" fmla="*/ f105 1 f66"/>
                <a:gd name="f135" fmla="*/ f106 1 f66"/>
                <a:gd name="f136" fmla="*/ f107 1 f66"/>
                <a:gd name="f137" fmla="*/ f108 1 f66"/>
                <a:gd name="f138" fmla="*/ f109 1 f67"/>
                <a:gd name="f139" fmla="*/ f110 1 f66"/>
                <a:gd name="f140" fmla="*/ f111 1 f67"/>
                <a:gd name="f141" fmla="*/ f112 1 f66"/>
                <a:gd name="f142" fmla="*/ f113 1 f67"/>
                <a:gd name="f143" fmla="*/ f114 1 f67"/>
                <a:gd name="f144" fmla="*/ f115 1 f66"/>
                <a:gd name="f145" fmla="*/ f116 1 f67"/>
                <a:gd name="f146" fmla="*/ f117 1 f66"/>
                <a:gd name="f147" fmla="*/ f118 1 f67"/>
                <a:gd name="f148" fmla="*/ f119 f57 1"/>
                <a:gd name="f149" fmla="*/ f120 f57 1"/>
                <a:gd name="f150" fmla="*/ f122 f58 1"/>
                <a:gd name="f151" fmla="*/ f121 f58 1"/>
                <a:gd name="f152" fmla="*/ f123 f57 1"/>
                <a:gd name="f153" fmla="*/ f124 f58 1"/>
                <a:gd name="f154" fmla="*/ f125 f57 1"/>
                <a:gd name="f155" fmla="*/ f126 f58 1"/>
                <a:gd name="f156" fmla="*/ f127 f57 1"/>
                <a:gd name="f157" fmla="*/ f128 f58 1"/>
                <a:gd name="f158" fmla="*/ f129 f57 1"/>
                <a:gd name="f159" fmla="*/ f130 f58 1"/>
                <a:gd name="f160" fmla="*/ f131 f57 1"/>
                <a:gd name="f161" fmla="*/ f132 f58 1"/>
                <a:gd name="f162" fmla="*/ f133 f57 1"/>
                <a:gd name="f163" fmla="*/ f134 f57 1"/>
                <a:gd name="f164" fmla="*/ f135 f57 1"/>
                <a:gd name="f165" fmla="*/ f136 f57 1"/>
                <a:gd name="f166" fmla="*/ f137 f57 1"/>
                <a:gd name="f167" fmla="*/ f138 f58 1"/>
                <a:gd name="f168" fmla="*/ f139 f57 1"/>
                <a:gd name="f169" fmla="*/ f140 f58 1"/>
                <a:gd name="f170" fmla="*/ f141 f57 1"/>
                <a:gd name="f171" fmla="*/ f142 f58 1"/>
                <a:gd name="f172" fmla="*/ f143 f58 1"/>
                <a:gd name="f173" fmla="*/ f144 f57 1"/>
                <a:gd name="f174" fmla="*/ f145 f58 1"/>
                <a:gd name="f175" fmla="*/ f146 f57 1"/>
                <a:gd name="f176" fmla="*/ f147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52" y="f153"/>
                </a:cxn>
                <a:cxn ang="f93">
                  <a:pos x="f154" y="f155"/>
                </a:cxn>
                <a:cxn ang="f93">
                  <a:pos x="f156" y="f157"/>
                </a:cxn>
                <a:cxn ang="f93">
                  <a:pos x="f158" y="f159"/>
                </a:cxn>
                <a:cxn ang="f93">
                  <a:pos x="f160" y="f161"/>
                </a:cxn>
                <a:cxn ang="f93">
                  <a:pos x="f162" y="f161"/>
                </a:cxn>
                <a:cxn ang="f93">
                  <a:pos x="f163" y="f161"/>
                </a:cxn>
                <a:cxn ang="f93">
                  <a:pos x="f163" y="f161"/>
                </a:cxn>
                <a:cxn ang="f93">
                  <a:pos x="f164" y="f161"/>
                </a:cxn>
                <a:cxn ang="f93">
                  <a:pos x="f165" y="f161"/>
                </a:cxn>
                <a:cxn ang="f93">
                  <a:pos x="f166" y="f167"/>
                </a:cxn>
                <a:cxn ang="f93">
                  <a:pos x="f168" y="f169"/>
                </a:cxn>
                <a:cxn ang="f93">
                  <a:pos x="f170" y="f171"/>
                </a:cxn>
                <a:cxn ang="f93">
                  <a:pos x="f170" y="f172"/>
                </a:cxn>
                <a:cxn ang="f93">
                  <a:pos x="f170" y="f171"/>
                </a:cxn>
                <a:cxn ang="f93">
                  <a:pos x="f173" y="f174"/>
                </a:cxn>
                <a:cxn ang="f93">
                  <a:pos x="f175" y="f176"/>
                </a:cxn>
                <a:cxn ang="f93">
                  <a:pos x="f152" y="f153"/>
                </a:cxn>
              </a:cxnLst>
              <a:rect l="f148" t="f151" r="f149" b="f150"/>
              <a:pathLst>
                <a:path w="32236" h="247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4"/>
                  </a:lnTo>
                  <a:lnTo>
                    <a:pt x="f7" y="f24"/>
                  </a:lnTo>
                  <a:lnTo>
                    <a:pt x="f7" y="f24"/>
                  </a:lnTo>
                  <a:cubicBezTo>
                    <a:pt x="f26" y="f27"/>
                    <a:pt x="f28" y="f27"/>
                    <a:pt x="f29" y="f24"/>
                  </a:cubicBezTo>
                  <a:lnTo>
                    <a:pt x="f30" y="f24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6" y="f47"/>
                  </a:cubicBezTo>
                  <a:cubicBezTo>
                    <a:pt x="f6" y="f47"/>
                    <a:pt x="f6" y="f47"/>
                    <a:pt x="f6" y="f48"/>
                  </a:cubicBezTo>
                  <a:lnTo>
                    <a:pt x="f6" y="f47"/>
                  </a:lnTo>
                  <a:lnTo>
                    <a:pt x="f49" y="f5"/>
                  </a:lnTo>
                  <a:lnTo>
                    <a:pt x="f50" y="f51"/>
                  </a:ln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3" name="Freeform: Shape 1516">
              <a:extLst>
                <a:ext uri="{FF2B5EF4-FFF2-40B4-BE49-F238E27FC236}">
                  <a16:creationId xmlns:a16="http://schemas.microsoft.com/office/drawing/2014/main" id="{C4E9CF2C-FC4D-CE1B-9B42-2D1B663DFC2B}"/>
                </a:ext>
              </a:extLst>
            </p:cNvPr>
            <p:cNvSpPr/>
            <p:nvPr/>
          </p:nvSpPr>
          <p:spPr>
            <a:xfrm>
              <a:off x="8470498" y="6037225"/>
              <a:ext cx="54" cy="17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749"/>
                <a:gd name="f8" fmla="val 62"/>
                <a:gd name="f9" fmla="val 288"/>
                <a:gd name="f10" fmla="val 588"/>
                <a:gd name="f11" fmla="val 875"/>
                <a:gd name="f12" fmla="val 75"/>
                <a:gd name="f13" fmla="val 1162"/>
                <a:gd name="f14" fmla="val 1462"/>
                <a:gd name="f15" fmla="+- 0 0 -90"/>
                <a:gd name="f16" fmla="*/ f3 1 56"/>
                <a:gd name="f17" fmla="*/ f4 1 174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6"/>
                <a:gd name="f26" fmla="*/ f22 1 1749"/>
                <a:gd name="f27" fmla="*/ 0 f23 1"/>
                <a:gd name="f28" fmla="*/ 1749 f22 1"/>
                <a:gd name="f29" fmla="*/ 0 f22 1"/>
                <a:gd name="f30" fmla="*/ 875 f22 1"/>
                <a:gd name="f31" fmla="+- f24 0 f1"/>
                <a:gd name="f32" fmla="*/ f27 1 56"/>
                <a:gd name="f33" fmla="*/ f28 1 1749"/>
                <a:gd name="f34" fmla="*/ f29 1 1749"/>
                <a:gd name="f35" fmla="*/ f30 1 1749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1"/>
                </a:cxn>
                <a:cxn ang="f31">
                  <a:pos x="f48" y="f49"/>
                </a:cxn>
              </a:cxnLst>
              <a:rect l="f44" t="f47" r="f45" b="f46"/>
              <a:pathLst>
                <a:path w="56" h="1749">
                  <a:moveTo>
                    <a:pt x="f5" y="f7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12" y="f13"/>
                    <a:pt x="f12" y="f14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4" name="Freeform: Shape 1517">
              <a:extLst>
                <a:ext uri="{FF2B5EF4-FFF2-40B4-BE49-F238E27FC236}">
                  <a16:creationId xmlns:a16="http://schemas.microsoft.com/office/drawing/2014/main" id="{B3B71702-845B-C8F2-51F9-1C74BE3262F3}"/>
                </a:ext>
              </a:extLst>
            </p:cNvPr>
            <p:cNvSpPr/>
            <p:nvPr/>
          </p:nvSpPr>
          <p:spPr>
            <a:xfrm>
              <a:off x="10950424" y="4708757"/>
              <a:ext cx="21241" cy="26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40"/>
                <a:gd name="f7" fmla="val 26489"/>
                <a:gd name="f8" fmla="val 20616"/>
                <a:gd name="f9" fmla="val 25740"/>
                <a:gd name="f10" fmla="val 20741"/>
                <a:gd name="f11" fmla="val 25290"/>
                <a:gd name="f12" fmla="val 24815"/>
                <a:gd name="f13" fmla="val 24365"/>
                <a:gd name="f14" fmla="val 18117"/>
                <a:gd name="f15" fmla="val 21241"/>
                <a:gd name="f16" fmla="val 625"/>
                <a:gd name="f17" fmla="val 750"/>
                <a:gd name="f18" fmla="val 700"/>
                <a:gd name="f19" fmla="val 999"/>
                <a:gd name="f20" fmla="val 1249"/>
                <a:gd name="f21" fmla="val 1499"/>
                <a:gd name="f22" fmla="val 675"/>
                <a:gd name="f23" fmla="val 1699"/>
                <a:gd name="f24" fmla="val 1924"/>
                <a:gd name="f25" fmla="val 2124"/>
                <a:gd name="f26" fmla="val 19991"/>
                <a:gd name="f27" fmla="val 25615"/>
                <a:gd name="f28" fmla="+- 0 0 -90"/>
                <a:gd name="f29" fmla="*/ f3 1 21240"/>
                <a:gd name="f30" fmla="*/ f4 1 26489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1240"/>
                <a:gd name="f39" fmla="*/ f35 1 26489"/>
                <a:gd name="f40" fmla="*/ 20616 f36 1"/>
                <a:gd name="f41" fmla="*/ 25740 f35 1"/>
                <a:gd name="f42" fmla="*/ 24365 f35 1"/>
                <a:gd name="f43" fmla="*/ 18117 f36 1"/>
                <a:gd name="f44" fmla="*/ 21241 f35 1"/>
                <a:gd name="f45" fmla="*/ 625 f36 1"/>
                <a:gd name="f46" fmla="*/ 0 f35 1"/>
                <a:gd name="f47" fmla="*/ 750 f35 1"/>
                <a:gd name="f48" fmla="*/ 1499 f35 1"/>
                <a:gd name="f49" fmla="*/ 2124 f35 1"/>
                <a:gd name="f50" fmla="*/ 0 f36 1"/>
                <a:gd name="f51" fmla="*/ 19991 f36 1"/>
                <a:gd name="f52" fmla="*/ 26489 f35 1"/>
                <a:gd name="f53" fmla="*/ 21241 f36 1"/>
                <a:gd name="f54" fmla="*/ 25615 f35 1"/>
                <a:gd name="f55" fmla="+- f37 0 f1"/>
                <a:gd name="f56" fmla="*/ f40 1 21240"/>
                <a:gd name="f57" fmla="*/ f41 1 26489"/>
                <a:gd name="f58" fmla="*/ f42 1 26489"/>
                <a:gd name="f59" fmla="*/ f43 1 21240"/>
                <a:gd name="f60" fmla="*/ f44 1 26489"/>
                <a:gd name="f61" fmla="*/ f45 1 21240"/>
                <a:gd name="f62" fmla="*/ f46 1 26489"/>
                <a:gd name="f63" fmla="*/ f47 1 26489"/>
                <a:gd name="f64" fmla="*/ f48 1 26489"/>
                <a:gd name="f65" fmla="*/ f49 1 26489"/>
                <a:gd name="f66" fmla="*/ f50 1 21240"/>
                <a:gd name="f67" fmla="*/ f51 1 21240"/>
                <a:gd name="f68" fmla="*/ f52 1 26489"/>
                <a:gd name="f69" fmla="*/ f53 1 21240"/>
                <a:gd name="f70" fmla="*/ f54 1 26489"/>
                <a:gd name="f71" fmla="*/ f31 1 f38"/>
                <a:gd name="f72" fmla="*/ f32 1 f38"/>
                <a:gd name="f73" fmla="*/ f31 1 f39"/>
                <a:gd name="f74" fmla="*/ f33 1 f39"/>
                <a:gd name="f75" fmla="*/ f56 1 f38"/>
                <a:gd name="f76" fmla="*/ f57 1 f39"/>
                <a:gd name="f77" fmla="*/ f58 1 f39"/>
                <a:gd name="f78" fmla="*/ f59 1 f38"/>
                <a:gd name="f79" fmla="*/ f60 1 f39"/>
                <a:gd name="f80" fmla="*/ f61 1 f38"/>
                <a:gd name="f81" fmla="*/ f62 1 f39"/>
                <a:gd name="f82" fmla="*/ f63 1 f39"/>
                <a:gd name="f83" fmla="*/ f64 1 f39"/>
                <a:gd name="f84" fmla="*/ f65 1 f39"/>
                <a:gd name="f85" fmla="*/ f66 1 f38"/>
                <a:gd name="f86" fmla="*/ f67 1 f38"/>
                <a:gd name="f87" fmla="*/ f68 1 f39"/>
                <a:gd name="f88" fmla="*/ f69 1 f38"/>
                <a:gd name="f89" fmla="*/ f70 1 f39"/>
                <a:gd name="f90" fmla="*/ f71 f29 1"/>
                <a:gd name="f91" fmla="*/ f72 f29 1"/>
                <a:gd name="f92" fmla="*/ f74 f30 1"/>
                <a:gd name="f93" fmla="*/ f73 f30 1"/>
                <a:gd name="f94" fmla="*/ f75 f29 1"/>
                <a:gd name="f95" fmla="*/ f76 f30 1"/>
                <a:gd name="f96" fmla="*/ f77 f30 1"/>
                <a:gd name="f97" fmla="*/ f78 f29 1"/>
                <a:gd name="f98" fmla="*/ f79 f30 1"/>
                <a:gd name="f99" fmla="*/ f80 f29 1"/>
                <a:gd name="f100" fmla="*/ f81 f30 1"/>
                <a:gd name="f101" fmla="*/ f82 f30 1"/>
                <a:gd name="f102" fmla="*/ f83 f30 1"/>
                <a:gd name="f103" fmla="*/ f84 f30 1"/>
                <a:gd name="f104" fmla="*/ f85 f29 1"/>
                <a:gd name="f105" fmla="*/ f86 f29 1"/>
                <a:gd name="f106" fmla="*/ f87 f30 1"/>
                <a:gd name="f107" fmla="*/ f88 f29 1"/>
                <a:gd name="f108" fmla="*/ f89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4" y="f95"/>
                </a:cxn>
                <a:cxn ang="f55">
                  <a:pos x="f94" y="f96"/>
                </a:cxn>
                <a:cxn ang="f55">
                  <a:pos x="f97" y="f98"/>
                </a:cxn>
                <a:cxn ang="f55">
                  <a:pos x="f99" y="f100"/>
                </a:cxn>
                <a:cxn ang="f55">
                  <a:pos x="f99" y="f101"/>
                </a:cxn>
                <a:cxn ang="f55">
                  <a:pos x="f99" y="f101"/>
                </a:cxn>
                <a:cxn ang="f55">
                  <a:pos x="f99" y="f102"/>
                </a:cxn>
                <a:cxn ang="f55">
                  <a:pos x="f99" y="f103"/>
                </a:cxn>
                <a:cxn ang="f55">
                  <a:pos x="f99" y="f103"/>
                </a:cxn>
                <a:cxn ang="f55">
                  <a:pos x="f104" y="f103"/>
                </a:cxn>
                <a:cxn ang="f55">
                  <a:pos x="f104" y="f103"/>
                </a:cxn>
                <a:cxn ang="f55">
                  <a:pos x="f104" y="f103"/>
                </a:cxn>
                <a:cxn ang="f55">
                  <a:pos x="f104" y="f103"/>
                </a:cxn>
                <a:cxn ang="f55">
                  <a:pos x="f105" y="f106"/>
                </a:cxn>
                <a:cxn ang="f55">
                  <a:pos x="f105" y="f106"/>
                </a:cxn>
                <a:cxn ang="f55">
                  <a:pos x="f105" y="f106"/>
                </a:cxn>
                <a:cxn ang="f55">
                  <a:pos x="f94" y="f106"/>
                </a:cxn>
                <a:cxn ang="f55">
                  <a:pos x="f94" y="f106"/>
                </a:cxn>
                <a:cxn ang="f55">
                  <a:pos x="f94" y="f106"/>
                </a:cxn>
                <a:cxn ang="f55">
                  <a:pos x="f107" y="f106"/>
                </a:cxn>
                <a:cxn ang="f55">
                  <a:pos x="f107" y="f106"/>
                </a:cxn>
                <a:cxn ang="f55">
                  <a:pos x="f107" y="f106"/>
                </a:cxn>
                <a:cxn ang="f55">
                  <a:pos x="f107" y="f108"/>
                </a:cxn>
              </a:cxnLst>
              <a:rect l="f90" t="f93" r="f91" b="f92"/>
              <a:pathLst>
                <a:path w="21240" h="2648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2" y="f24"/>
                    <a:pt x="f16" y="f25"/>
                  </a:cubicBezTo>
                  <a:lnTo>
                    <a:pt x="f16" y="f25"/>
                  </a:lnTo>
                  <a:lnTo>
                    <a:pt x="f5" y="f25"/>
                  </a:lnTo>
                  <a:lnTo>
                    <a:pt x="f5" y="f25"/>
                  </a:lnTo>
                  <a:lnTo>
                    <a:pt x="f5" y="f25"/>
                  </a:lnTo>
                  <a:lnTo>
                    <a:pt x="f5" y="f25"/>
                  </a:lnTo>
                  <a:lnTo>
                    <a:pt x="f26" y="f7"/>
                  </a:lnTo>
                  <a:lnTo>
                    <a:pt x="f26" y="f7"/>
                  </a:lnTo>
                  <a:lnTo>
                    <a:pt x="f26" y="f7"/>
                  </a:lnTo>
                  <a:lnTo>
                    <a:pt x="f8" y="f7"/>
                  </a:lnTo>
                  <a:lnTo>
                    <a:pt x="f8" y="f7"/>
                  </a:lnTo>
                  <a:lnTo>
                    <a:pt x="f8" y="f7"/>
                  </a:lnTo>
                  <a:lnTo>
                    <a:pt x="f15" y="f7"/>
                  </a:lnTo>
                  <a:lnTo>
                    <a:pt x="f15" y="f7"/>
                  </a:lnTo>
                  <a:cubicBezTo>
                    <a:pt x="f15" y="f7"/>
                    <a:pt x="f15" y="f7"/>
                    <a:pt x="f15" y="f7"/>
                  </a:cubicBezTo>
                  <a:cubicBezTo>
                    <a:pt x="f15" y="f7"/>
                    <a:pt x="f15" y="f7"/>
                    <a:pt x="f15" y="f2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5" name="Freeform: Shape 1518">
              <a:extLst>
                <a:ext uri="{FF2B5EF4-FFF2-40B4-BE49-F238E27FC236}">
                  <a16:creationId xmlns:a16="http://schemas.microsoft.com/office/drawing/2014/main" id="{329B2648-3854-51F8-34DD-35119F0B27ED}"/>
                </a:ext>
              </a:extLst>
            </p:cNvPr>
            <p:cNvSpPr/>
            <p:nvPr/>
          </p:nvSpPr>
          <p:spPr>
            <a:xfrm>
              <a:off x="11121728" y="5704109"/>
              <a:ext cx="54" cy="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"/>
                <a:gd name="f7" fmla="val 812"/>
                <a:gd name="f8" fmla="val 625"/>
                <a:gd name="f9" fmla="val 1249"/>
                <a:gd name="f10" fmla="val 125"/>
                <a:gd name="f11" fmla="+- 0 0 -90"/>
                <a:gd name="f12" fmla="*/ f3 1 55"/>
                <a:gd name="f13" fmla="*/ f4 1 81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5"/>
                <a:gd name="f22" fmla="*/ f18 1 812"/>
                <a:gd name="f23" fmla="*/ 0 f19 1"/>
                <a:gd name="f24" fmla="*/ 0 f18 1"/>
                <a:gd name="f25" fmla="*/ 625 f18 1"/>
                <a:gd name="f26" fmla="+- f20 0 f1"/>
                <a:gd name="f27" fmla="*/ f23 1 55"/>
                <a:gd name="f28" fmla="*/ f24 1 812"/>
                <a:gd name="f29" fmla="*/ f25 1 812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55" h="812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8"/>
                  </a:cubicBezTo>
                  <a:cubicBezTo>
                    <a:pt x="f5" y="f9"/>
                    <a:pt x="f10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6" name="Freeform: Shape 1519">
              <a:extLst>
                <a:ext uri="{FF2B5EF4-FFF2-40B4-BE49-F238E27FC236}">
                  <a16:creationId xmlns:a16="http://schemas.microsoft.com/office/drawing/2014/main" id="{7FDE1605-18C3-55C6-2A8E-EDE1541A9AAA}"/>
                </a:ext>
              </a:extLst>
            </p:cNvPr>
            <p:cNvSpPr/>
            <p:nvPr/>
          </p:nvSpPr>
          <p:spPr>
            <a:xfrm>
              <a:off x="9698592" y="5704731"/>
              <a:ext cx="1422513" cy="8632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2510"/>
                <a:gd name="f7" fmla="val 863280"/>
                <a:gd name="f8" fmla="val 1874"/>
                <a:gd name="f9" fmla="val 1421986"/>
                <a:gd name="f10" fmla="val 2424"/>
                <a:gd name="f11" fmla="val 1421124"/>
                <a:gd name="f12" fmla="val 2449"/>
                <a:gd name="f13" fmla="val 1420574"/>
                <a:gd name="f14" fmla="val 1937"/>
                <a:gd name="f15" fmla="val 1420549"/>
                <a:gd name="f16" fmla="val 1912"/>
                <a:gd name="f17" fmla="val 1420524"/>
                <a:gd name="f18" fmla="val 1899"/>
                <a:gd name="f19" fmla="val 1420511"/>
                <a:gd name="f20" fmla="val 1419012"/>
                <a:gd name="f21" fmla="val 859032"/>
                <a:gd name="f22" fmla="val 863281"/>
                <a:gd name="f23" fmla="val 1419887"/>
                <a:gd name="f24" fmla="val 3499"/>
                <a:gd name="f25" fmla="val 1421261"/>
                <a:gd name="f26" fmla="val 2624"/>
                <a:gd name="f27" fmla="+- 0 0 -90"/>
                <a:gd name="f28" fmla="*/ f3 1 1422510"/>
                <a:gd name="f29" fmla="*/ f4 1 86328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422510"/>
                <a:gd name="f38" fmla="*/ f34 1 863280"/>
                <a:gd name="f39" fmla="*/ 1422510 f35 1"/>
                <a:gd name="f40" fmla="*/ 1874 f34 1"/>
                <a:gd name="f41" fmla="*/ 1420574 f35 1"/>
                <a:gd name="f42" fmla="*/ 1937 f34 1"/>
                <a:gd name="f43" fmla="*/ 1420511 f35 1"/>
                <a:gd name="f44" fmla="*/ 1419012 f35 1"/>
                <a:gd name="f45" fmla="*/ 0 f34 1"/>
                <a:gd name="f46" fmla="*/ 0 f35 1"/>
                <a:gd name="f47" fmla="*/ 859032 f34 1"/>
                <a:gd name="f48" fmla="*/ 863281 f34 1"/>
                <a:gd name="f49" fmla="*/ 1419887 f35 1"/>
                <a:gd name="f50" fmla="*/ 3499 f34 1"/>
                <a:gd name="f51" fmla="*/ 1421261 f35 1"/>
                <a:gd name="f52" fmla="*/ 2624 f34 1"/>
                <a:gd name="f53" fmla="+- f36 0 f1"/>
                <a:gd name="f54" fmla="*/ f39 1 1422510"/>
                <a:gd name="f55" fmla="*/ f40 1 863280"/>
                <a:gd name="f56" fmla="*/ f41 1 1422510"/>
                <a:gd name="f57" fmla="*/ f42 1 863280"/>
                <a:gd name="f58" fmla="*/ f43 1 1422510"/>
                <a:gd name="f59" fmla="*/ f44 1 1422510"/>
                <a:gd name="f60" fmla="*/ f45 1 863280"/>
                <a:gd name="f61" fmla="*/ f46 1 1422510"/>
                <a:gd name="f62" fmla="*/ f47 1 863280"/>
                <a:gd name="f63" fmla="*/ f48 1 863280"/>
                <a:gd name="f64" fmla="*/ f49 1 1422510"/>
                <a:gd name="f65" fmla="*/ f50 1 863280"/>
                <a:gd name="f66" fmla="*/ f51 1 1422510"/>
                <a:gd name="f67" fmla="*/ f52 1 863280"/>
                <a:gd name="f68" fmla="*/ f30 1 f37"/>
                <a:gd name="f69" fmla="*/ f31 1 f37"/>
                <a:gd name="f70" fmla="*/ f30 1 f38"/>
                <a:gd name="f71" fmla="*/ f32 1 f38"/>
                <a:gd name="f72" fmla="*/ f54 1 f37"/>
                <a:gd name="f73" fmla="*/ f55 1 f38"/>
                <a:gd name="f74" fmla="*/ f56 1 f37"/>
                <a:gd name="f75" fmla="*/ f57 1 f38"/>
                <a:gd name="f76" fmla="*/ f58 1 f37"/>
                <a:gd name="f77" fmla="*/ f59 1 f37"/>
                <a:gd name="f78" fmla="*/ f60 1 f38"/>
                <a:gd name="f79" fmla="*/ f61 1 f37"/>
                <a:gd name="f80" fmla="*/ f62 1 f38"/>
                <a:gd name="f81" fmla="*/ f63 1 f38"/>
                <a:gd name="f82" fmla="*/ f64 1 f37"/>
                <a:gd name="f83" fmla="*/ f65 1 f38"/>
                <a:gd name="f84" fmla="*/ f66 1 f37"/>
                <a:gd name="f85" fmla="*/ f67 1 f38"/>
                <a:gd name="f86" fmla="*/ f68 f28 1"/>
                <a:gd name="f87" fmla="*/ f69 f28 1"/>
                <a:gd name="f88" fmla="*/ f71 f29 1"/>
                <a:gd name="f89" fmla="*/ f70 f29 1"/>
                <a:gd name="f90" fmla="*/ f72 f28 1"/>
                <a:gd name="f91" fmla="*/ f73 f29 1"/>
                <a:gd name="f92" fmla="*/ f74 f28 1"/>
                <a:gd name="f93" fmla="*/ f75 f29 1"/>
                <a:gd name="f94" fmla="*/ f76 f28 1"/>
                <a:gd name="f95" fmla="*/ f77 f28 1"/>
                <a:gd name="f96" fmla="*/ f78 f29 1"/>
                <a:gd name="f97" fmla="*/ f79 f28 1"/>
                <a:gd name="f98" fmla="*/ f80 f29 1"/>
                <a:gd name="f99" fmla="*/ f81 f29 1"/>
                <a:gd name="f100" fmla="*/ f82 f28 1"/>
                <a:gd name="f101" fmla="*/ f83 f29 1"/>
                <a:gd name="f102" fmla="*/ f84 f28 1"/>
                <a:gd name="f103" fmla="*/ f85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0" y="f91"/>
                </a:cxn>
                <a:cxn ang="f53">
                  <a:pos x="f90" y="f91"/>
                </a:cxn>
                <a:cxn ang="f53">
                  <a:pos x="f92" y="f93"/>
                </a:cxn>
                <a:cxn ang="f53">
                  <a:pos x="f94" y="f91"/>
                </a:cxn>
                <a:cxn ang="f53">
                  <a:pos x="f95" y="f96"/>
                </a:cxn>
                <a:cxn ang="f53">
                  <a:pos x="f97" y="f98"/>
                </a:cxn>
                <a:cxn ang="f53">
                  <a:pos x="f97" y="f99"/>
                </a:cxn>
                <a:cxn ang="f53">
                  <a:pos x="f100" y="f101"/>
                </a:cxn>
                <a:cxn ang="f53">
                  <a:pos x="f102" y="f103"/>
                </a:cxn>
              </a:cxnLst>
              <a:rect l="f86" t="f89" r="f87" b="f88"/>
              <a:pathLst>
                <a:path w="1422510" h="863280">
                  <a:moveTo>
                    <a:pt x="f6" y="f8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8"/>
                  </a:cubicBezTo>
                  <a:lnTo>
                    <a:pt x="f20" y="f5"/>
                  </a:lnTo>
                  <a:lnTo>
                    <a:pt x="f5" y="f21"/>
                  </a:lnTo>
                  <a:lnTo>
                    <a:pt x="f5" y="f22"/>
                  </a:lnTo>
                  <a:lnTo>
                    <a:pt x="f23" y="f24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7" name="Freeform: Shape 1520">
              <a:extLst>
                <a:ext uri="{FF2B5EF4-FFF2-40B4-BE49-F238E27FC236}">
                  <a16:creationId xmlns:a16="http://schemas.microsoft.com/office/drawing/2014/main" id="{B33A5965-2BA5-436C-A87A-E4F1A9387680}"/>
                </a:ext>
              </a:extLst>
            </p:cNvPr>
            <p:cNvSpPr/>
            <p:nvPr/>
          </p:nvSpPr>
          <p:spPr>
            <a:xfrm>
              <a:off x="9189308" y="6861227"/>
              <a:ext cx="21396" cy="121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397"/>
                <a:gd name="f7" fmla="val 12160"/>
                <a:gd name="f8" fmla="val 21116"/>
                <a:gd name="f9" fmla="val 2415"/>
                <a:gd name="f10" fmla="val 21491"/>
                <a:gd name="f11" fmla="val 1753"/>
                <a:gd name="f12" fmla="val 953"/>
                <a:gd name="f13" fmla="val 291"/>
                <a:gd name="f14" fmla="val 20691"/>
                <a:gd name="f15" fmla="val -97"/>
                <a:gd name="f16" fmla="val 20041"/>
                <a:gd name="f17" fmla="val 19617"/>
                <a:gd name="f18" fmla="val 12161"/>
                <a:gd name="f19" fmla="val 7122"/>
                <a:gd name="f20" fmla="val 20741"/>
                <a:gd name="f21" fmla="val 3915"/>
                <a:gd name="f22" fmla="+- 0 0 -90"/>
                <a:gd name="f23" fmla="*/ f3 1 21397"/>
                <a:gd name="f24" fmla="*/ f4 1 1216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1397"/>
                <a:gd name="f33" fmla="*/ f29 1 12160"/>
                <a:gd name="f34" fmla="*/ 21116 f30 1"/>
                <a:gd name="f35" fmla="*/ 2415 f29 1"/>
                <a:gd name="f36" fmla="*/ 291 f29 1"/>
                <a:gd name="f37" fmla="*/ 19617 f30 1"/>
                <a:gd name="f38" fmla="*/ 0 f30 1"/>
                <a:gd name="f39" fmla="*/ 12161 f29 1"/>
                <a:gd name="f40" fmla="*/ 7122 f30 1"/>
                <a:gd name="f41" fmla="*/ 20741 f30 1"/>
                <a:gd name="f42" fmla="*/ 3915 f29 1"/>
                <a:gd name="f43" fmla="+- f31 0 f1"/>
                <a:gd name="f44" fmla="*/ f34 1 21397"/>
                <a:gd name="f45" fmla="*/ f35 1 12160"/>
                <a:gd name="f46" fmla="*/ f36 1 12160"/>
                <a:gd name="f47" fmla="*/ f37 1 21397"/>
                <a:gd name="f48" fmla="*/ f38 1 21397"/>
                <a:gd name="f49" fmla="*/ f39 1 12160"/>
                <a:gd name="f50" fmla="*/ f40 1 21397"/>
                <a:gd name="f51" fmla="*/ f41 1 21397"/>
                <a:gd name="f52" fmla="*/ f42 1 12160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3"/>
                <a:gd name="f60" fmla="*/ f47 1 f32"/>
                <a:gd name="f61" fmla="*/ f48 1 f32"/>
                <a:gd name="f62" fmla="*/ f49 1 f33"/>
                <a:gd name="f63" fmla="*/ f50 1 f32"/>
                <a:gd name="f64" fmla="*/ f51 1 f32"/>
                <a:gd name="f65" fmla="*/ f52 1 f33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4 1"/>
                <a:gd name="f73" fmla="*/ f60 f23 1"/>
                <a:gd name="f74" fmla="*/ f61 f23 1"/>
                <a:gd name="f75" fmla="*/ f62 f24 1"/>
                <a:gd name="f76" fmla="*/ f63 f23 1"/>
                <a:gd name="f77" fmla="*/ f64 f23 1"/>
                <a:gd name="f78" fmla="*/ f65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73" y="f72"/>
                </a:cxn>
                <a:cxn ang="f43">
                  <a:pos x="f73" y="f72"/>
                </a:cxn>
                <a:cxn ang="f43">
                  <a:pos x="f74" y="f75"/>
                </a:cxn>
                <a:cxn ang="f43">
                  <a:pos x="f76" y="f75"/>
                </a:cxn>
                <a:cxn ang="f43">
                  <a:pos x="f77" y="f78"/>
                </a:cxn>
              </a:cxnLst>
              <a:rect l="f66" t="f69" r="f67" b="f68"/>
              <a:pathLst>
                <a:path w="21397" h="12160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5"/>
                    <a:pt x="f17" y="f13"/>
                  </a:cubicBezTo>
                  <a:lnTo>
                    <a:pt x="f17" y="f13"/>
                  </a:lnTo>
                  <a:lnTo>
                    <a:pt x="f5" y="f18"/>
                  </a:lnTo>
                  <a:lnTo>
                    <a:pt x="f19" y="f18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8" name="Freeform: Shape 1521">
              <a:extLst>
                <a:ext uri="{FF2B5EF4-FFF2-40B4-BE49-F238E27FC236}">
                  <a16:creationId xmlns:a16="http://schemas.microsoft.com/office/drawing/2014/main" id="{2617EFE5-6420-2371-575B-D0591B9EC05B}"/>
                </a:ext>
              </a:extLst>
            </p:cNvPr>
            <p:cNvSpPr/>
            <p:nvPr/>
          </p:nvSpPr>
          <p:spPr>
            <a:xfrm>
              <a:off x="10939918" y="5476067"/>
              <a:ext cx="70975" cy="893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975"/>
                <a:gd name="f7" fmla="val 89346"/>
                <a:gd name="f8" fmla="val 2380"/>
                <a:gd name="f9" fmla="val 507"/>
                <a:gd name="f10" fmla="val 1830"/>
                <a:gd name="f11" fmla="val -117"/>
                <a:gd name="f12" fmla="val 881"/>
                <a:gd name="f13" fmla="val -167"/>
                <a:gd name="f14" fmla="val 269"/>
                <a:gd name="f15" fmla="val 370"/>
                <a:gd name="f16" fmla="val 219"/>
                <a:gd name="f17" fmla="val 420"/>
                <a:gd name="f18" fmla="val 169"/>
                <a:gd name="f19" fmla="val 457"/>
                <a:gd name="f20" fmla="val 131"/>
                <a:gd name="f21" fmla="val -44"/>
                <a:gd name="f22" fmla="val 945"/>
                <a:gd name="f23" fmla="val 1444"/>
                <a:gd name="f24" fmla="val 1882"/>
                <a:gd name="f25" fmla="val 81"/>
                <a:gd name="f26" fmla="val 2132"/>
                <a:gd name="f27" fmla="val 2381"/>
                <a:gd name="f28" fmla="val 2631"/>
                <a:gd name="f29" fmla="val 3256"/>
                <a:gd name="f30" fmla="val 1006"/>
                <a:gd name="f31" fmla="val 4256"/>
                <a:gd name="f32" fmla="val 68102"/>
                <a:gd name="f33" fmla="val 89347"/>
                <a:gd name="f34" fmla="val 69976"/>
                <a:gd name="f35" fmla="val 88222"/>
                <a:gd name="f36" fmla="val 3130"/>
                <a:gd name="f37" fmla="+- 0 0 -90"/>
                <a:gd name="f38" fmla="*/ f3 1 70975"/>
                <a:gd name="f39" fmla="*/ f4 1 89346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70975"/>
                <a:gd name="f48" fmla="*/ f44 1 89346"/>
                <a:gd name="f49" fmla="*/ 2380 f45 1"/>
                <a:gd name="f50" fmla="*/ 507 f44 1"/>
                <a:gd name="f51" fmla="*/ 269 f45 1"/>
                <a:gd name="f52" fmla="*/ 370 f44 1"/>
                <a:gd name="f53" fmla="*/ 131 f45 1"/>
                <a:gd name="f54" fmla="*/ 1882 f44 1"/>
                <a:gd name="f55" fmla="*/ 2631 f44 1"/>
                <a:gd name="f56" fmla="*/ 3256 f44 1"/>
                <a:gd name="f57" fmla="*/ 1006 f45 1"/>
                <a:gd name="f58" fmla="*/ 4256 f44 1"/>
                <a:gd name="f59" fmla="*/ 68102 f45 1"/>
                <a:gd name="f60" fmla="*/ 89347 f44 1"/>
                <a:gd name="f61" fmla="*/ 69976 f45 1"/>
                <a:gd name="f62" fmla="*/ 88222 f44 1"/>
                <a:gd name="f63" fmla="*/ 70975 f45 1"/>
                <a:gd name="f64" fmla="*/ 3130 f45 1"/>
                <a:gd name="f65" fmla="*/ 2132 f44 1"/>
                <a:gd name="f66" fmla="+- f46 0 f1"/>
                <a:gd name="f67" fmla="*/ f49 1 70975"/>
                <a:gd name="f68" fmla="*/ f50 1 89346"/>
                <a:gd name="f69" fmla="*/ f51 1 70975"/>
                <a:gd name="f70" fmla="*/ f52 1 89346"/>
                <a:gd name="f71" fmla="*/ f53 1 70975"/>
                <a:gd name="f72" fmla="*/ f54 1 89346"/>
                <a:gd name="f73" fmla="*/ f55 1 89346"/>
                <a:gd name="f74" fmla="*/ f56 1 89346"/>
                <a:gd name="f75" fmla="*/ f57 1 70975"/>
                <a:gd name="f76" fmla="*/ f58 1 89346"/>
                <a:gd name="f77" fmla="*/ f59 1 70975"/>
                <a:gd name="f78" fmla="*/ f60 1 89346"/>
                <a:gd name="f79" fmla="*/ f61 1 70975"/>
                <a:gd name="f80" fmla="*/ f62 1 89346"/>
                <a:gd name="f81" fmla="*/ f63 1 70975"/>
                <a:gd name="f82" fmla="*/ f64 1 70975"/>
                <a:gd name="f83" fmla="*/ f65 1 89346"/>
                <a:gd name="f84" fmla="*/ f40 1 f47"/>
                <a:gd name="f85" fmla="*/ f41 1 f47"/>
                <a:gd name="f86" fmla="*/ f40 1 f48"/>
                <a:gd name="f87" fmla="*/ f42 1 f48"/>
                <a:gd name="f88" fmla="*/ f67 1 f47"/>
                <a:gd name="f89" fmla="*/ f68 1 f48"/>
                <a:gd name="f90" fmla="*/ f69 1 f47"/>
                <a:gd name="f91" fmla="*/ f70 1 f48"/>
                <a:gd name="f92" fmla="*/ f71 1 f47"/>
                <a:gd name="f93" fmla="*/ f72 1 f48"/>
                <a:gd name="f94" fmla="*/ f73 1 f48"/>
                <a:gd name="f95" fmla="*/ f74 1 f48"/>
                <a:gd name="f96" fmla="*/ f75 1 f47"/>
                <a:gd name="f97" fmla="*/ f76 1 f48"/>
                <a:gd name="f98" fmla="*/ f77 1 f47"/>
                <a:gd name="f99" fmla="*/ f78 1 f48"/>
                <a:gd name="f100" fmla="*/ f79 1 f47"/>
                <a:gd name="f101" fmla="*/ f80 1 f48"/>
                <a:gd name="f102" fmla="*/ f81 1 f47"/>
                <a:gd name="f103" fmla="*/ f82 1 f47"/>
                <a:gd name="f104" fmla="*/ f83 1 f48"/>
                <a:gd name="f105" fmla="*/ f84 f38 1"/>
                <a:gd name="f106" fmla="*/ f85 f38 1"/>
                <a:gd name="f107" fmla="*/ f87 f39 1"/>
                <a:gd name="f108" fmla="*/ f86 f39 1"/>
                <a:gd name="f109" fmla="*/ f88 f38 1"/>
                <a:gd name="f110" fmla="*/ f89 f39 1"/>
                <a:gd name="f111" fmla="*/ f90 f38 1"/>
                <a:gd name="f112" fmla="*/ f91 f39 1"/>
                <a:gd name="f113" fmla="*/ f92 f38 1"/>
                <a:gd name="f114" fmla="*/ f93 f39 1"/>
                <a:gd name="f115" fmla="*/ f94 f39 1"/>
                <a:gd name="f116" fmla="*/ f95 f39 1"/>
                <a:gd name="f117" fmla="*/ f96 f38 1"/>
                <a:gd name="f118" fmla="*/ f97 f39 1"/>
                <a:gd name="f119" fmla="*/ f98 f38 1"/>
                <a:gd name="f120" fmla="*/ f99 f39 1"/>
                <a:gd name="f121" fmla="*/ f100 f38 1"/>
                <a:gd name="f122" fmla="*/ f101 f39 1"/>
                <a:gd name="f123" fmla="*/ f102 f38 1"/>
                <a:gd name="f124" fmla="*/ f103 f38 1"/>
                <a:gd name="f125" fmla="*/ f104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9" y="f110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3" y="f110"/>
                </a:cxn>
                <a:cxn ang="f66">
                  <a:pos x="f113" y="f114"/>
                </a:cxn>
                <a:cxn ang="f66">
                  <a:pos x="f113" y="f115"/>
                </a:cxn>
                <a:cxn ang="f66">
                  <a:pos x="f113" y="f116"/>
                </a:cxn>
                <a:cxn ang="f66">
                  <a:pos x="f113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2"/>
                </a:cxn>
                <a:cxn ang="f66">
                  <a:pos x="f123" y="f122"/>
                </a:cxn>
                <a:cxn ang="f66">
                  <a:pos x="f123" y="f122"/>
                </a:cxn>
                <a:cxn ang="f66">
                  <a:pos x="f124" y="f125"/>
                </a:cxn>
              </a:cxnLst>
              <a:rect l="f105" t="f108" r="f106" b="f107"/>
              <a:pathLst>
                <a:path w="70975" h="89346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1" y="f23"/>
                    <a:pt x="f20" y="f24"/>
                  </a:cubicBezTo>
                  <a:cubicBezTo>
                    <a:pt x="f25" y="f26"/>
                    <a:pt x="f25" y="f27"/>
                    <a:pt x="f20" y="f28"/>
                  </a:cubicBezTo>
                  <a:cubicBezTo>
                    <a:pt x="f20" y="f28"/>
                    <a:pt x="f20" y="f28"/>
                    <a:pt x="f20" y="f29"/>
                  </a:cubicBezTo>
                  <a:lnTo>
                    <a:pt x="f20" y="f29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6" y="f35"/>
                  </a:lnTo>
                  <a:lnTo>
                    <a:pt x="f6" y="f35"/>
                  </a:lnTo>
                  <a:lnTo>
                    <a:pt x="f6" y="f35"/>
                  </a:lnTo>
                  <a:lnTo>
                    <a:pt x="f36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9" name="Freeform: Shape 1522">
              <a:extLst>
                <a:ext uri="{FF2B5EF4-FFF2-40B4-BE49-F238E27FC236}">
                  <a16:creationId xmlns:a16="http://schemas.microsoft.com/office/drawing/2014/main" id="{CE9E1E84-2F5F-1908-CF3D-0123834B076E}"/>
                </a:ext>
              </a:extLst>
            </p:cNvPr>
            <p:cNvSpPr/>
            <p:nvPr/>
          </p:nvSpPr>
          <p:spPr>
            <a:xfrm>
              <a:off x="8468121" y="6163796"/>
              <a:ext cx="80339" cy="1085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340"/>
                <a:gd name="f7" fmla="val 108581"/>
                <a:gd name="f8" fmla="val 14619"/>
                <a:gd name="f9" fmla="val 2999"/>
                <a:gd name="f10" fmla="val 14681"/>
                <a:gd name="f11" fmla="val 3411"/>
                <a:gd name="f12" fmla="val 3836"/>
                <a:gd name="f13" fmla="val 4248"/>
                <a:gd name="f14" fmla="val 4961"/>
                <a:gd name="f15" fmla="val 5660"/>
                <a:gd name="f16" fmla="val 6373"/>
                <a:gd name="f17" fmla="val 14694"/>
                <a:gd name="f18" fmla="val 7035"/>
                <a:gd name="f19" fmla="val 7709"/>
                <a:gd name="f20" fmla="val 8372"/>
                <a:gd name="f21" fmla="val 13869"/>
                <a:gd name="f22" fmla="val 10121"/>
                <a:gd name="f23" fmla="val 12745"/>
                <a:gd name="f24" fmla="val 11870"/>
                <a:gd name="f25" fmla="val 11995"/>
                <a:gd name="f26" fmla="val 11370"/>
                <a:gd name="f27" fmla="val 9871"/>
                <a:gd name="f28" fmla="val 13745"/>
                <a:gd name="f29" fmla="val 8121"/>
                <a:gd name="f30" fmla="val 14369"/>
                <a:gd name="f31" fmla="val 5248"/>
                <a:gd name="f32" fmla="val 3623"/>
                <a:gd name="f33" fmla="val 2249"/>
                <a:gd name="f34" fmla="val 1687"/>
                <a:gd name="f35" fmla="val 12358"/>
                <a:gd name="f36" fmla="val 1187"/>
                <a:gd name="f37" fmla="val 11895"/>
                <a:gd name="f38" fmla="val 750"/>
                <a:gd name="f39" fmla="val 11371"/>
                <a:gd name="f40" fmla="val 10496"/>
                <a:gd name="f41" fmla="val 63348"/>
                <a:gd name="f42" fmla="val 108582"/>
                <a:gd name="f43" fmla="val 63972"/>
                <a:gd name="f44" fmla="val 106833"/>
                <a:gd name="f45" fmla="val 62810"/>
                <a:gd name="f46" fmla="val 101185"/>
                <a:gd name="f47" fmla="val 66359"/>
                <a:gd name="f48" fmla="val 95637"/>
                <a:gd name="f49" fmla="val 71969"/>
                <a:gd name="f50" fmla="val 94338"/>
                <a:gd name="f51" fmla="val 75492"/>
                <a:gd name="f52" fmla="val 94087"/>
                <a:gd name="f53" fmla="val 78816"/>
                <a:gd name="f54" fmla="val 96024"/>
                <a:gd name="f55" fmla="val 99210"/>
                <a:gd name="f56" fmla="val 98461"/>
                <a:gd name="f57" fmla="+- 0 0 -90"/>
                <a:gd name="f58" fmla="*/ f3 1 80340"/>
                <a:gd name="f59" fmla="*/ f4 1 108581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80340"/>
                <a:gd name="f68" fmla="*/ f64 1 108581"/>
                <a:gd name="f69" fmla="*/ 14619 f65 1"/>
                <a:gd name="f70" fmla="*/ 0 f64 1"/>
                <a:gd name="f71" fmla="*/ 2999 f64 1"/>
                <a:gd name="f72" fmla="*/ 4248 f64 1"/>
                <a:gd name="f73" fmla="*/ 6373 f64 1"/>
                <a:gd name="f74" fmla="*/ 8372 f64 1"/>
                <a:gd name="f75" fmla="*/ 13869 f65 1"/>
                <a:gd name="f76" fmla="*/ 10121 f64 1"/>
                <a:gd name="f77" fmla="*/ 12745 f65 1"/>
                <a:gd name="f78" fmla="*/ 11870 f64 1"/>
                <a:gd name="f79" fmla="*/ 11995 f65 1"/>
                <a:gd name="f80" fmla="*/ 12745 f64 1"/>
                <a:gd name="f81" fmla="*/ 11370 f65 1"/>
                <a:gd name="f82" fmla="*/ 9871 f65 1"/>
                <a:gd name="f83" fmla="*/ 13745 f64 1"/>
                <a:gd name="f84" fmla="*/ 8121 f65 1"/>
                <a:gd name="f85" fmla="*/ 14369 f64 1"/>
                <a:gd name="f86" fmla="*/ 5248 f65 1"/>
                <a:gd name="f87" fmla="*/ 3623 f65 1"/>
                <a:gd name="f88" fmla="*/ 2249 f65 1"/>
                <a:gd name="f89" fmla="*/ 750 f65 1"/>
                <a:gd name="f90" fmla="*/ 11371 f64 1"/>
                <a:gd name="f91" fmla="*/ 0 f65 1"/>
                <a:gd name="f92" fmla="*/ 10496 f64 1"/>
                <a:gd name="f93" fmla="*/ 63348 f65 1"/>
                <a:gd name="f94" fmla="*/ 108582 f64 1"/>
                <a:gd name="f95" fmla="*/ 63972 f65 1"/>
                <a:gd name="f96" fmla="*/ 106833 f64 1"/>
                <a:gd name="f97" fmla="*/ 71969 f65 1"/>
                <a:gd name="f98" fmla="*/ 94338 f64 1"/>
                <a:gd name="f99" fmla="*/ 80340 f65 1"/>
                <a:gd name="f100" fmla="*/ 99210 f64 1"/>
                <a:gd name="f101" fmla="*/ 98461 f64 1"/>
                <a:gd name="f102" fmla="+- f66 0 f1"/>
                <a:gd name="f103" fmla="*/ f69 1 80340"/>
                <a:gd name="f104" fmla="*/ f70 1 108581"/>
                <a:gd name="f105" fmla="*/ f71 1 108581"/>
                <a:gd name="f106" fmla="*/ f72 1 108581"/>
                <a:gd name="f107" fmla="*/ f73 1 108581"/>
                <a:gd name="f108" fmla="*/ f74 1 108581"/>
                <a:gd name="f109" fmla="*/ f75 1 80340"/>
                <a:gd name="f110" fmla="*/ f76 1 108581"/>
                <a:gd name="f111" fmla="*/ f77 1 80340"/>
                <a:gd name="f112" fmla="*/ f78 1 108581"/>
                <a:gd name="f113" fmla="*/ f79 1 80340"/>
                <a:gd name="f114" fmla="*/ f80 1 108581"/>
                <a:gd name="f115" fmla="*/ f81 1 80340"/>
                <a:gd name="f116" fmla="*/ f82 1 80340"/>
                <a:gd name="f117" fmla="*/ f83 1 108581"/>
                <a:gd name="f118" fmla="*/ f84 1 80340"/>
                <a:gd name="f119" fmla="*/ f85 1 108581"/>
                <a:gd name="f120" fmla="*/ f86 1 80340"/>
                <a:gd name="f121" fmla="*/ f87 1 80340"/>
                <a:gd name="f122" fmla="*/ f88 1 80340"/>
                <a:gd name="f123" fmla="*/ f89 1 80340"/>
                <a:gd name="f124" fmla="*/ f90 1 108581"/>
                <a:gd name="f125" fmla="*/ f91 1 80340"/>
                <a:gd name="f126" fmla="*/ f92 1 108581"/>
                <a:gd name="f127" fmla="*/ f93 1 80340"/>
                <a:gd name="f128" fmla="*/ f94 1 108581"/>
                <a:gd name="f129" fmla="*/ f95 1 80340"/>
                <a:gd name="f130" fmla="*/ f96 1 108581"/>
                <a:gd name="f131" fmla="*/ f97 1 80340"/>
                <a:gd name="f132" fmla="*/ f98 1 108581"/>
                <a:gd name="f133" fmla="*/ f99 1 80340"/>
                <a:gd name="f134" fmla="*/ f100 1 108581"/>
                <a:gd name="f135" fmla="*/ f101 1 108581"/>
                <a:gd name="f136" fmla="*/ f60 1 f67"/>
                <a:gd name="f137" fmla="*/ f61 1 f67"/>
                <a:gd name="f138" fmla="*/ f60 1 f68"/>
                <a:gd name="f139" fmla="*/ f62 1 f68"/>
                <a:gd name="f140" fmla="*/ f103 1 f67"/>
                <a:gd name="f141" fmla="*/ f104 1 f68"/>
                <a:gd name="f142" fmla="*/ f105 1 f68"/>
                <a:gd name="f143" fmla="*/ f106 1 f68"/>
                <a:gd name="f144" fmla="*/ f107 1 f68"/>
                <a:gd name="f145" fmla="*/ f108 1 f68"/>
                <a:gd name="f146" fmla="*/ f109 1 f67"/>
                <a:gd name="f147" fmla="*/ f110 1 f68"/>
                <a:gd name="f148" fmla="*/ f111 1 f67"/>
                <a:gd name="f149" fmla="*/ f112 1 f68"/>
                <a:gd name="f150" fmla="*/ f113 1 f67"/>
                <a:gd name="f151" fmla="*/ f114 1 f68"/>
                <a:gd name="f152" fmla="*/ f115 1 f67"/>
                <a:gd name="f153" fmla="*/ f116 1 f67"/>
                <a:gd name="f154" fmla="*/ f117 1 f68"/>
                <a:gd name="f155" fmla="*/ f118 1 f67"/>
                <a:gd name="f156" fmla="*/ f119 1 f68"/>
                <a:gd name="f157" fmla="*/ f120 1 f67"/>
                <a:gd name="f158" fmla="*/ f121 1 f67"/>
                <a:gd name="f159" fmla="*/ f122 1 f67"/>
                <a:gd name="f160" fmla="*/ f123 1 f67"/>
                <a:gd name="f161" fmla="*/ f124 1 f68"/>
                <a:gd name="f162" fmla="*/ f125 1 f67"/>
                <a:gd name="f163" fmla="*/ f126 1 f68"/>
                <a:gd name="f164" fmla="*/ f127 1 f67"/>
                <a:gd name="f165" fmla="*/ f128 1 f68"/>
                <a:gd name="f166" fmla="*/ f129 1 f67"/>
                <a:gd name="f167" fmla="*/ f130 1 f68"/>
                <a:gd name="f168" fmla="*/ f131 1 f67"/>
                <a:gd name="f169" fmla="*/ f132 1 f68"/>
                <a:gd name="f170" fmla="*/ f133 1 f67"/>
                <a:gd name="f171" fmla="*/ f134 1 f68"/>
                <a:gd name="f172" fmla="*/ f135 1 f68"/>
                <a:gd name="f173" fmla="*/ f136 f58 1"/>
                <a:gd name="f174" fmla="*/ f137 f58 1"/>
                <a:gd name="f175" fmla="*/ f139 f59 1"/>
                <a:gd name="f176" fmla="*/ f138 f59 1"/>
                <a:gd name="f177" fmla="*/ f140 f58 1"/>
                <a:gd name="f178" fmla="*/ f141 f59 1"/>
                <a:gd name="f179" fmla="*/ f142 f59 1"/>
                <a:gd name="f180" fmla="*/ f143 f59 1"/>
                <a:gd name="f181" fmla="*/ f144 f59 1"/>
                <a:gd name="f182" fmla="*/ f145 f59 1"/>
                <a:gd name="f183" fmla="*/ f146 f58 1"/>
                <a:gd name="f184" fmla="*/ f147 f59 1"/>
                <a:gd name="f185" fmla="*/ f148 f58 1"/>
                <a:gd name="f186" fmla="*/ f149 f59 1"/>
                <a:gd name="f187" fmla="*/ f150 f58 1"/>
                <a:gd name="f188" fmla="*/ f151 f59 1"/>
                <a:gd name="f189" fmla="*/ f152 f58 1"/>
                <a:gd name="f190" fmla="*/ f153 f58 1"/>
                <a:gd name="f191" fmla="*/ f154 f59 1"/>
                <a:gd name="f192" fmla="*/ f155 f58 1"/>
                <a:gd name="f193" fmla="*/ f156 f59 1"/>
                <a:gd name="f194" fmla="*/ f157 f58 1"/>
                <a:gd name="f195" fmla="*/ f158 f58 1"/>
                <a:gd name="f196" fmla="*/ f159 f58 1"/>
                <a:gd name="f197" fmla="*/ f160 f58 1"/>
                <a:gd name="f198" fmla="*/ f161 f59 1"/>
                <a:gd name="f199" fmla="*/ f162 f58 1"/>
                <a:gd name="f200" fmla="*/ f163 f59 1"/>
                <a:gd name="f201" fmla="*/ f164 f58 1"/>
                <a:gd name="f202" fmla="*/ f165 f59 1"/>
                <a:gd name="f203" fmla="*/ f166 f58 1"/>
                <a:gd name="f204" fmla="*/ f167 f59 1"/>
                <a:gd name="f205" fmla="*/ f168 f58 1"/>
                <a:gd name="f206" fmla="*/ f169 f59 1"/>
                <a:gd name="f207" fmla="*/ f170 f58 1"/>
                <a:gd name="f208" fmla="*/ f171 f59 1"/>
                <a:gd name="f209" fmla="*/ f172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77" y="f178"/>
                </a:cxn>
                <a:cxn ang="f102">
                  <a:pos x="f177" y="f179"/>
                </a:cxn>
                <a:cxn ang="f102">
                  <a:pos x="f177" y="f180"/>
                </a:cxn>
                <a:cxn ang="f102">
                  <a:pos x="f177" y="f181"/>
                </a:cxn>
                <a:cxn ang="f102">
                  <a:pos x="f177" y="f182"/>
                </a:cxn>
                <a:cxn ang="f102">
                  <a:pos x="f183" y="f184"/>
                </a:cxn>
                <a:cxn ang="f102">
                  <a:pos x="f185" y="f186"/>
                </a:cxn>
                <a:cxn ang="f102">
                  <a:pos x="f187" y="f188"/>
                </a:cxn>
                <a:cxn ang="f102">
                  <a:pos x="f189" y="f188"/>
                </a:cxn>
                <a:cxn ang="f102">
                  <a:pos x="f190" y="f191"/>
                </a:cxn>
                <a:cxn ang="f102">
                  <a:pos x="f192" y="f193"/>
                </a:cxn>
                <a:cxn ang="f102">
                  <a:pos x="f192" y="f193"/>
                </a:cxn>
                <a:cxn ang="f102">
                  <a:pos x="f194" y="f193"/>
                </a:cxn>
                <a:cxn ang="f102">
                  <a:pos x="f195" y="f191"/>
                </a:cxn>
                <a:cxn ang="f102">
                  <a:pos x="f196" y="f188"/>
                </a:cxn>
                <a:cxn ang="f102">
                  <a:pos x="f197" y="f198"/>
                </a:cxn>
                <a:cxn ang="f102">
                  <a:pos x="f199" y="f200"/>
                </a:cxn>
                <a:cxn ang="f102">
                  <a:pos x="f201" y="f202"/>
                </a:cxn>
                <a:cxn ang="f102">
                  <a:pos x="f203" y="f202"/>
                </a:cxn>
                <a:cxn ang="f102">
                  <a:pos x="f203" y="f204"/>
                </a:cxn>
                <a:cxn ang="f102">
                  <a:pos x="f205" y="f206"/>
                </a:cxn>
                <a:cxn ang="f102">
                  <a:pos x="f207" y="f208"/>
                </a:cxn>
                <a:cxn ang="f102">
                  <a:pos x="f207" y="f209"/>
                </a:cxn>
              </a:cxnLst>
              <a:rect l="f173" t="f176" r="f174" b="f175"/>
              <a:pathLst>
                <a:path w="80340" h="108581">
                  <a:moveTo>
                    <a:pt x="f8" y="f5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0" y="f14"/>
                    <a:pt x="f10" y="f15"/>
                    <a:pt x="f8" y="f16"/>
                  </a:cubicBezTo>
                  <a:cubicBezTo>
                    <a:pt x="f17" y="f18"/>
                    <a:pt x="f17" y="f19"/>
                    <a:pt x="f8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3"/>
                  </a:lnTo>
                  <a:cubicBezTo>
                    <a:pt x="f25" y="f23"/>
                    <a:pt x="f25" y="f23"/>
                    <a:pt x="f26" y="f23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31" y="f30"/>
                  </a:lnTo>
                  <a:lnTo>
                    <a:pt x="f32" y="f28"/>
                  </a:lnTo>
                  <a:lnTo>
                    <a:pt x="f33" y="f23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5" y="f40"/>
                  </a:lnTo>
                  <a:lnTo>
                    <a:pt x="f41" y="f42"/>
                  </a:lnTo>
                  <a:lnTo>
                    <a:pt x="f43" y="f42"/>
                  </a:lnTo>
                  <a:lnTo>
                    <a:pt x="f43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6" y="f55"/>
                  </a:cubicBezTo>
                  <a:lnTo>
                    <a:pt x="f6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0" name="Freeform: Shape 1523">
              <a:extLst>
                <a:ext uri="{FF2B5EF4-FFF2-40B4-BE49-F238E27FC236}">
                  <a16:creationId xmlns:a16="http://schemas.microsoft.com/office/drawing/2014/main" id="{0C3C7547-976D-34FE-ECD9-5DD79F7E5C5B}"/>
                </a:ext>
              </a:extLst>
            </p:cNvPr>
            <p:cNvSpPr/>
            <p:nvPr/>
          </p:nvSpPr>
          <p:spPr>
            <a:xfrm>
              <a:off x="8139760" y="6329860"/>
              <a:ext cx="3749" cy="8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48"/>
                <a:gd name="f7" fmla="val 8246"/>
                <a:gd name="f8" fmla="val 2499"/>
                <a:gd name="f9" fmla="val 1862"/>
                <a:gd name="f10" fmla="val 975"/>
                <a:gd name="f11" fmla="val 1000"/>
                <a:gd name="f12" fmla="val 1787"/>
                <a:gd name="f13" fmla="val 2374"/>
                <a:gd name="f14" fmla="val 8247"/>
                <a:gd name="f15" fmla="val 2749"/>
                <a:gd name="f16" fmla="val 500"/>
                <a:gd name="f17" fmla="+- 0 0 -90"/>
                <a:gd name="f18" fmla="*/ f3 1 3748"/>
                <a:gd name="f19" fmla="*/ f4 1 824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748"/>
                <a:gd name="f28" fmla="*/ f24 1 8246"/>
                <a:gd name="f29" fmla="*/ 2499 f25 1"/>
                <a:gd name="f30" fmla="*/ 0 f24 1"/>
                <a:gd name="f31" fmla="*/ 0 f25 1"/>
                <a:gd name="f32" fmla="*/ 2374 f24 1"/>
                <a:gd name="f33" fmla="*/ 3748 f25 1"/>
                <a:gd name="f34" fmla="*/ 8247 f24 1"/>
                <a:gd name="f35" fmla="*/ 2749 f25 1"/>
                <a:gd name="f36" fmla="*/ 500 f24 1"/>
                <a:gd name="f37" fmla="+- f26 0 f1"/>
                <a:gd name="f38" fmla="*/ f29 1 3748"/>
                <a:gd name="f39" fmla="*/ f30 1 8246"/>
                <a:gd name="f40" fmla="*/ f31 1 3748"/>
                <a:gd name="f41" fmla="*/ f32 1 8246"/>
                <a:gd name="f42" fmla="*/ f33 1 3748"/>
                <a:gd name="f43" fmla="*/ f34 1 8246"/>
                <a:gd name="f44" fmla="*/ f35 1 3748"/>
                <a:gd name="f45" fmla="*/ f36 1 8246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6" y="f67"/>
                </a:cxn>
                <a:cxn ang="f37">
                  <a:pos x="f68" y="f69"/>
                </a:cxn>
              </a:cxnLst>
              <a:rect l="f58" t="f61" r="f59" b="f60"/>
              <a:pathLst>
                <a:path w="3748" h="8246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6" y="f14"/>
                  </a:lnTo>
                  <a:lnTo>
                    <a:pt x="f15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1" name="Freeform: Shape 1524">
              <a:extLst>
                <a:ext uri="{FF2B5EF4-FFF2-40B4-BE49-F238E27FC236}">
                  <a16:creationId xmlns:a16="http://schemas.microsoft.com/office/drawing/2014/main" id="{56D55BBE-CADE-9753-DEDF-8629D056AE16}"/>
                </a:ext>
              </a:extLst>
            </p:cNvPr>
            <p:cNvSpPr/>
            <p:nvPr/>
          </p:nvSpPr>
          <p:spPr>
            <a:xfrm>
              <a:off x="8446843" y="6141686"/>
              <a:ext cx="36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"/>
                <a:gd name="f7" fmla="val 749"/>
                <a:gd name="f8" fmla="val 38"/>
                <a:gd name="f9" fmla="val 750"/>
                <a:gd name="f10" fmla="val -13"/>
                <a:gd name="f11" fmla="val 500"/>
                <a:gd name="f12" fmla="val 250"/>
                <a:gd name="f13" fmla="+- 0 0 -90"/>
                <a:gd name="f14" fmla="*/ f3 1 37"/>
                <a:gd name="f15" fmla="*/ f4 1 74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7"/>
                <a:gd name="f24" fmla="*/ f20 1 749"/>
                <a:gd name="f25" fmla="*/ 38 f21 1"/>
                <a:gd name="f26" fmla="*/ 750 f20 1"/>
                <a:gd name="f27" fmla="*/ 0 f20 1"/>
                <a:gd name="f28" fmla="+- f22 0 f1"/>
                <a:gd name="f29" fmla="*/ f25 1 37"/>
                <a:gd name="f30" fmla="*/ f26 1 749"/>
                <a:gd name="f31" fmla="*/ f27 1 749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37" h="74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ubicBezTo>
                    <a:pt x="f10" y="f12"/>
                    <a:pt x="f10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2" name="Freeform: Shape 1525">
              <a:extLst>
                <a:ext uri="{FF2B5EF4-FFF2-40B4-BE49-F238E27FC236}">
                  <a16:creationId xmlns:a16="http://schemas.microsoft.com/office/drawing/2014/main" id="{878F44AD-2D35-A707-DD9B-74EAEBBED584}"/>
                </a:ext>
              </a:extLst>
            </p:cNvPr>
            <p:cNvSpPr/>
            <p:nvPr/>
          </p:nvSpPr>
          <p:spPr>
            <a:xfrm>
              <a:off x="8448251" y="6145179"/>
              <a:ext cx="17245" cy="252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242"/>
                <a:gd name="f7" fmla="val 25239"/>
                <a:gd name="f8" fmla="val 14619"/>
                <a:gd name="f9" fmla="val 13344"/>
                <a:gd name="f10" fmla="val 2487"/>
                <a:gd name="f11" fmla="val 10995"/>
                <a:gd name="f12" fmla="val 4236"/>
                <a:gd name="f13" fmla="val 8246"/>
                <a:gd name="f14" fmla="val 4748"/>
                <a:gd name="f15" fmla="val 4823"/>
                <a:gd name="f16" fmla="val 5110"/>
                <a:gd name="f17" fmla="val 1537"/>
                <a:gd name="f18" fmla="val 3324"/>
                <a:gd name="f19" fmla="val 250"/>
                <a:gd name="f20" fmla="val 16368"/>
                <a:gd name="f21" fmla="val 25240"/>
                <a:gd name="f22" fmla="val 24240"/>
                <a:gd name="f23" fmla="val 23740"/>
                <a:gd name="f24" fmla="+- 0 0 -90"/>
                <a:gd name="f25" fmla="*/ f3 1 17242"/>
                <a:gd name="f26" fmla="*/ f4 1 25239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7242"/>
                <a:gd name="f35" fmla="*/ f31 1 25239"/>
                <a:gd name="f36" fmla="*/ 14619 f32 1"/>
                <a:gd name="f37" fmla="*/ 0 f31 1"/>
                <a:gd name="f38" fmla="*/ 8246 f32 1"/>
                <a:gd name="f39" fmla="*/ 4748 f31 1"/>
                <a:gd name="f40" fmla="*/ 0 f32 1"/>
                <a:gd name="f41" fmla="*/ 250 f31 1"/>
                <a:gd name="f42" fmla="*/ 16368 f32 1"/>
                <a:gd name="f43" fmla="*/ 25240 f31 1"/>
                <a:gd name="f44" fmla="*/ 17242 f32 1"/>
                <a:gd name="f45" fmla="*/ 23740 f31 1"/>
                <a:gd name="f46" fmla="+- f33 0 f1"/>
                <a:gd name="f47" fmla="*/ f36 1 17242"/>
                <a:gd name="f48" fmla="*/ f37 1 25239"/>
                <a:gd name="f49" fmla="*/ f38 1 17242"/>
                <a:gd name="f50" fmla="*/ f39 1 25239"/>
                <a:gd name="f51" fmla="*/ f40 1 17242"/>
                <a:gd name="f52" fmla="*/ f41 1 25239"/>
                <a:gd name="f53" fmla="*/ f42 1 17242"/>
                <a:gd name="f54" fmla="*/ f43 1 25239"/>
                <a:gd name="f55" fmla="*/ f44 1 17242"/>
                <a:gd name="f56" fmla="*/ f45 1 25239"/>
                <a:gd name="f57" fmla="*/ f27 1 f34"/>
                <a:gd name="f58" fmla="*/ f28 1 f34"/>
                <a:gd name="f59" fmla="*/ f27 1 f35"/>
                <a:gd name="f60" fmla="*/ f29 1 f35"/>
                <a:gd name="f61" fmla="*/ f47 1 f34"/>
                <a:gd name="f62" fmla="*/ f48 1 f35"/>
                <a:gd name="f63" fmla="*/ f49 1 f34"/>
                <a:gd name="f64" fmla="*/ f50 1 f35"/>
                <a:gd name="f65" fmla="*/ f51 1 f34"/>
                <a:gd name="f66" fmla="*/ f52 1 f35"/>
                <a:gd name="f67" fmla="*/ f53 1 f34"/>
                <a:gd name="f68" fmla="*/ f54 1 f35"/>
                <a:gd name="f69" fmla="*/ f55 1 f34"/>
                <a:gd name="f70" fmla="*/ f56 1 f35"/>
                <a:gd name="f71" fmla="*/ f57 f25 1"/>
                <a:gd name="f72" fmla="*/ f58 f25 1"/>
                <a:gd name="f73" fmla="*/ f60 f26 1"/>
                <a:gd name="f74" fmla="*/ f59 f26 1"/>
                <a:gd name="f75" fmla="*/ f61 f25 1"/>
                <a:gd name="f76" fmla="*/ f62 f26 1"/>
                <a:gd name="f77" fmla="*/ f63 f25 1"/>
                <a:gd name="f78" fmla="*/ f64 f26 1"/>
                <a:gd name="f79" fmla="*/ f65 f25 1"/>
                <a:gd name="f80" fmla="*/ f66 f26 1"/>
                <a:gd name="f81" fmla="*/ f67 f25 1"/>
                <a:gd name="f82" fmla="*/ f68 f26 1"/>
                <a:gd name="f83" fmla="*/ f69 f25 1"/>
                <a:gd name="f84" fmla="*/ f70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79" y="f80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2"/>
                </a:cxn>
                <a:cxn ang="f46">
                  <a:pos x="f83" y="f84"/>
                </a:cxn>
              </a:cxnLst>
              <a:rect l="f71" t="f74" r="f72" b="f73"/>
              <a:pathLst>
                <a:path w="17242" h="25239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5" y="f19"/>
                  </a:cubicBezTo>
                  <a:lnTo>
                    <a:pt x="f5" y="f19"/>
                  </a:lnTo>
                  <a:lnTo>
                    <a:pt x="f5" y="f19"/>
                  </a:lnTo>
                  <a:lnTo>
                    <a:pt x="f20" y="f21"/>
                  </a:lnTo>
                  <a:lnTo>
                    <a:pt x="f6" y="f21"/>
                  </a:lnTo>
                  <a:cubicBezTo>
                    <a:pt x="f6" y="f21"/>
                    <a:pt x="f6" y="f22"/>
                    <a:pt x="f6" y="f2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3" name="Freeform: Shape 1526">
              <a:extLst>
                <a:ext uri="{FF2B5EF4-FFF2-40B4-BE49-F238E27FC236}">
                  <a16:creationId xmlns:a16="http://schemas.microsoft.com/office/drawing/2014/main" id="{F634918A-04BE-93EB-99BB-C44135129430}"/>
                </a:ext>
              </a:extLst>
            </p:cNvPr>
            <p:cNvSpPr/>
            <p:nvPr/>
          </p:nvSpPr>
          <p:spPr>
            <a:xfrm>
              <a:off x="8466868" y="6174293"/>
              <a:ext cx="749" cy="8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9"/>
                <a:gd name="f7" fmla="val 874"/>
                <a:gd name="f8" fmla="val 750"/>
                <a:gd name="f9" fmla="val 875"/>
                <a:gd name="f10" fmla="val 525"/>
                <a:gd name="f11" fmla="val 562"/>
                <a:gd name="f12" fmla="val 275"/>
                <a:gd name="f13" fmla="+- 0 0 -90"/>
                <a:gd name="f14" fmla="*/ f3 1 749"/>
                <a:gd name="f15" fmla="*/ f4 1 87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49"/>
                <a:gd name="f24" fmla="*/ f20 1 874"/>
                <a:gd name="f25" fmla="*/ 0 f21 1"/>
                <a:gd name="f26" fmla="*/ 0 f20 1"/>
                <a:gd name="f27" fmla="*/ 750 f21 1"/>
                <a:gd name="f28" fmla="*/ 875 f20 1"/>
                <a:gd name="f29" fmla="+- f22 0 f1"/>
                <a:gd name="f30" fmla="*/ f25 1 749"/>
                <a:gd name="f31" fmla="*/ f26 1 874"/>
                <a:gd name="f32" fmla="*/ f27 1 749"/>
                <a:gd name="f33" fmla="*/ f28 1 874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7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749" h="87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8" y="f9"/>
                  </a:lnTo>
                  <a:cubicBezTo>
                    <a:pt x="f10" y="f11"/>
                    <a:pt x="f12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4" name="Freeform: Shape 1527">
              <a:extLst>
                <a:ext uri="{FF2B5EF4-FFF2-40B4-BE49-F238E27FC236}">
                  <a16:creationId xmlns:a16="http://schemas.microsoft.com/office/drawing/2014/main" id="{167D4FED-FA4C-4FB8-C6E8-68B62090E198}"/>
                </a:ext>
              </a:extLst>
            </p:cNvPr>
            <p:cNvSpPr/>
            <p:nvPr/>
          </p:nvSpPr>
          <p:spPr>
            <a:xfrm>
              <a:off x="8478993" y="6175665"/>
              <a:ext cx="1371" cy="1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4"/>
                <a:gd name="f7" fmla="val 1249"/>
                <a:gd name="f8" fmla="val 625"/>
                <a:gd name="f9" fmla="val 875"/>
                <a:gd name="f10" fmla="val 1250"/>
                <a:gd name="f11" fmla="val 500"/>
                <a:gd name="f12" fmla="val 1125"/>
                <a:gd name="f13" fmla="+- 0 0 -90"/>
                <a:gd name="f14" fmla="*/ f3 1 1374"/>
                <a:gd name="f15" fmla="*/ f4 1 124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74"/>
                <a:gd name="f24" fmla="*/ f20 1 1249"/>
                <a:gd name="f25" fmla="*/ 625 f21 1"/>
                <a:gd name="f26" fmla="*/ 875 f20 1"/>
                <a:gd name="f27" fmla="*/ 1374 f21 1"/>
                <a:gd name="f28" fmla="*/ 0 f20 1"/>
                <a:gd name="f29" fmla="*/ 0 f21 1"/>
                <a:gd name="f30" fmla="*/ 1250 f20 1"/>
                <a:gd name="f31" fmla="+- f22 0 f1"/>
                <a:gd name="f32" fmla="*/ f25 1 1374"/>
                <a:gd name="f33" fmla="*/ f26 1 1249"/>
                <a:gd name="f34" fmla="*/ f27 1 1374"/>
                <a:gd name="f35" fmla="*/ f28 1 1249"/>
                <a:gd name="f36" fmla="*/ f29 1 1374"/>
                <a:gd name="f37" fmla="*/ f30 1 1249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2" y="f53"/>
                </a:cxn>
              </a:cxnLst>
              <a:rect l="f48" t="f51" r="f49" b="f50"/>
              <a:pathLst>
                <a:path w="1374" h="1249">
                  <a:moveTo>
                    <a:pt x="f8" y="f9"/>
                  </a:moveTo>
                  <a:lnTo>
                    <a:pt x="f6" y="f5"/>
                  </a:lnTo>
                  <a:lnTo>
                    <a:pt x="f5" y="f10"/>
                  </a:lnTo>
                  <a:cubicBezTo>
                    <a:pt x="f5" y="f10"/>
                    <a:pt x="f11" y="f1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5" name="Freeform: Shape 1528">
              <a:extLst>
                <a:ext uri="{FF2B5EF4-FFF2-40B4-BE49-F238E27FC236}">
                  <a16:creationId xmlns:a16="http://schemas.microsoft.com/office/drawing/2014/main" id="{3B6ED221-6E7F-3BD4-8B75-3E672A5C0506}"/>
                </a:ext>
              </a:extLst>
            </p:cNvPr>
            <p:cNvSpPr/>
            <p:nvPr/>
          </p:nvSpPr>
          <p:spPr>
            <a:xfrm>
              <a:off x="8125266" y="6308619"/>
              <a:ext cx="10241" cy="244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45"/>
                <a:gd name="f7" fmla="val 24490"/>
                <a:gd name="f8" fmla="val 1749"/>
                <a:gd name="f9" fmla="val 15369"/>
                <a:gd name="f10" fmla="val 1912"/>
                <a:gd name="f11" fmla="val 20105"/>
                <a:gd name="f12" fmla="val 5535"/>
                <a:gd name="f13" fmla="val 23991"/>
                <a:gd name="f14" fmla="val 24491"/>
                <a:gd name="f15" fmla="val 9121"/>
                <a:gd name="f16" fmla="val 14619"/>
                <a:gd name="f17" fmla="+- 0 0 -90"/>
                <a:gd name="f18" fmla="*/ f3 1 10245"/>
                <a:gd name="f19" fmla="*/ f4 1 2449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0245"/>
                <a:gd name="f28" fmla="*/ f24 1 24490"/>
                <a:gd name="f29" fmla="*/ 1749 f25 1"/>
                <a:gd name="f30" fmla="*/ 15369 f24 1"/>
                <a:gd name="f31" fmla="*/ 10245 f25 1"/>
                <a:gd name="f32" fmla="*/ 24491 f24 1"/>
                <a:gd name="f33" fmla="*/ 9121 f25 1"/>
                <a:gd name="f34" fmla="*/ 14619 f24 1"/>
                <a:gd name="f35" fmla="*/ 0 f25 1"/>
                <a:gd name="f36" fmla="*/ 0 f24 1"/>
                <a:gd name="f37" fmla="+- f26 0 f1"/>
                <a:gd name="f38" fmla="*/ f29 1 10245"/>
                <a:gd name="f39" fmla="*/ f30 1 24490"/>
                <a:gd name="f40" fmla="*/ f31 1 10245"/>
                <a:gd name="f41" fmla="*/ f32 1 24490"/>
                <a:gd name="f42" fmla="*/ f33 1 10245"/>
                <a:gd name="f43" fmla="*/ f34 1 24490"/>
                <a:gd name="f44" fmla="*/ f35 1 10245"/>
                <a:gd name="f45" fmla="*/ f36 1 24490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6" y="f67"/>
                </a:cxn>
                <a:cxn ang="f37">
                  <a:pos x="f68" y="f69"/>
                </a:cxn>
              </a:cxnLst>
              <a:rect l="f58" t="f61" r="f59" b="f60"/>
              <a:pathLst>
                <a:path w="10245" h="24490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15" y="f16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6" name="Freeform: Shape 1529">
              <a:extLst>
                <a:ext uri="{FF2B5EF4-FFF2-40B4-BE49-F238E27FC236}">
                  <a16:creationId xmlns:a16="http://schemas.microsoft.com/office/drawing/2014/main" id="{A1EDA26B-A104-77B9-7E81-541929A476C4}"/>
                </a:ext>
              </a:extLst>
            </p:cNvPr>
            <p:cNvSpPr/>
            <p:nvPr/>
          </p:nvSpPr>
          <p:spPr>
            <a:xfrm>
              <a:off x="8117521" y="6185669"/>
              <a:ext cx="11119" cy="71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20"/>
                <a:gd name="f7" fmla="val 7122"/>
                <a:gd name="f8" fmla="val 8371"/>
                <a:gd name="f9" fmla="val 1000"/>
                <a:gd name="f10" fmla="val 7909"/>
                <a:gd name="f11" fmla="val 550"/>
                <a:gd name="f12" fmla="val 7359"/>
                <a:gd name="f13" fmla="val 212"/>
                <a:gd name="f14" fmla="val 6747"/>
                <a:gd name="f15" fmla="val 5248"/>
                <a:gd name="f16" fmla="val 2249"/>
                <a:gd name="f17" fmla="val 625"/>
                <a:gd name="f18" fmla="val 4498"/>
                <a:gd name="f19" fmla="val 3249"/>
                <a:gd name="f20" fmla="val 10245"/>
                <a:gd name="f21" fmla="val 1999"/>
                <a:gd name="f22" fmla="+- 0 0 -90"/>
                <a:gd name="f23" fmla="*/ f3 1 11120"/>
                <a:gd name="f24" fmla="*/ f4 1 712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1120"/>
                <a:gd name="f33" fmla="*/ f29 1 7122"/>
                <a:gd name="f34" fmla="*/ 8371 f30 1"/>
                <a:gd name="f35" fmla="*/ 1000 f29 1"/>
                <a:gd name="f36" fmla="*/ 6747 f30 1"/>
                <a:gd name="f37" fmla="*/ 0 f29 1"/>
                <a:gd name="f38" fmla="*/ 5248 f30 1"/>
                <a:gd name="f39" fmla="*/ 2249 f30 1"/>
                <a:gd name="f40" fmla="*/ 625 f30 1"/>
                <a:gd name="f41" fmla="*/ 0 f30 1"/>
                <a:gd name="f42" fmla="*/ 4498 f30 1"/>
                <a:gd name="f43" fmla="*/ 7122 f29 1"/>
                <a:gd name="f44" fmla="*/ 11120 f30 1"/>
                <a:gd name="f45" fmla="*/ 3249 f29 1"/>
                <a:gd name="f46" fmla="*/ 10245 f30 1"/>
                <a:gd name="f47" fmla="*/ 1999 f29 1"/>
                <a:gd name="f48" fmla="+- f31 0 f1"/>
                <a:gd name="f49" fmla="*/ f34 1 11120"/>
                <a:gd name="f50" fmla="*/ f35 1 7122"/>
                <a:gd name="f51" fmla="*/ f36 1 11120"/>
                <a:gd name="f52" fmla="*/ f37 1 7122"/>
                <a:gd name="f53" fmla="*/ f38 1 11120"/>
                <a:gd name="f54" fmla="*/ f39 1 11120"/>
                <a:gd name="f55" fmla="*/ f40 1 11120"/>
                <a:gd name="f56" fmla="*/ f41 1 11120"/>
                <a:gd name="f57" fmla="*/ f42 1 11120"/>
                <a:gd name="f58" fmla="*/ f43 1 7122"/>
                <a:gd name="f59" fmla="*/ f44 1 11120"/>
                <a:gd name="f60" fmla="*/ f45 1 7122"/>
                <a:gd name="f61" fmla="*/ f46 1 11120"/>
                <a:gd name="f62" fmla="*/ f47 1 7122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2"/>
                <a:gd name="f73" fmla="*/ f55 1 f32"/>
                <a:gd name="f74" fmla="*/ f56 1 f32"/>
                <a:gd name="f75" fmla="*/ f57 1 f32"/>
                <a:gd name="f76" fmla="*/ f58 1 f33"/>
                <a:gd name="f77" fmla="*/ f59 1 f32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3 1"/>
                <a:gd name="f91" fmla="*/ f73 f23 1"/>
                <a:gd name="f92" fmla="*/ f74 f23 1"/>
                <a:gd name="f93" fmla="*/ f75 f23 1"/>
                <a:gd name="f94" fmla="*/ f76 f24 1"/>
                <a:gd name="f95" fmla="*/ f77 f23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88"/>
                </a:cxn>
                <a:cxn ang="f48">
                  <a:pos x="f90" y="f88"/>
                </a:cxn>
                <a:cxn ang="f48">
                  <a:pos x="f90" y="f88"/>
                </a:cxn>
                <a:cxn ang="f48">
                  <a:pos x="f91" y="f88"/>
                </a:cxn>
                <a:cxn ang="f48">
                  <a:pos x="f92" y="f88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8"/>
                </a:cxn>
              </a:cxnLst>
              <a:rect l="f81" t="f84" r="f82" b="f83"/>
              <a:pathLst>
                <a:path w="11120" h="712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lnTo>
                    <a:pt x="f16" y="f5"/>
                  </a:lnTo>
                  <a:lnTo>
                    <a:pt x="f16" y="f5"/>
                  </a:lnTo>
                  <a:lnTo>
                    <a:pt x="f17" y="f5"/>
                  </a:lnTo>
                  <a:lnTo>
                    <a:pt x="f5" y="f5"/>
                  </a:lnTo>
                  <a:lnTo>
                    <a:pt x="f18" y="f7"/>
                  </a:lnTo>
                  <a:lnTo>
                    <a:pt x="f6" y="f19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7" name="Freeform: Shape 1530">
              <a:extLst>
                <a:ext uri="{FF2B5EF4-FFF2-40B4-BE49-F238E27FC236}">
                  <a16:creationId xmlns:a16="http://schemas.microsoft.com/office/drawing/2014/main" id="{3D748F61-8770-FB09-26D2-019C0D558334}"/>
                </a:ext>
              </a:extLst>
            </p:cNvPr>
            <p:cNvSpPr/>
            <p:nvPr/>
          </p:nvSpPr>
          <p:spPr>
            <a:xfrm>
              <a:off x="8113352" y="6188915"/>
              <a:ext cx="29910" cy="1318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908"/>
                <a:gd name="f7" fmla="val 131822"/>
                <a:gd name="f8" fmla="val 16540"/>
                <a:gd name="f9" fmla="val 5123"/>
                <a:gd name="f10" fmla="val 16577"/>
                <a:gd name="f11" fmla="val 4710"/>
                <a:gd name="f12" fmla="val 4286"/>
                <a:gd name="f13" fmla="val 3873"/>
                <a:gd name="f14" fmla="val 8668"/>
                <a:gd name="f15" fmla="val 8372"/>
                <a:gd name="f16" fmla="val 7669"/>
                <a:gd name="f17" fmla="val 7044"/>
                <a:gd name="f18" fmla="val 1671"/>
                <a:gd name="f19" fmla="val 797"/>
                <a:gd name="f20" fmla="val 1374"/>
                <a:gd name="f21" fmla="val 47"/>
                <a:gd name="f22" fmla="val 3124"/>
                <a:gd name="f23" fmla="val 4498"/>
                <a:gd name="f24" fmla="val -16"/>
                <a:gd name="f25" fmla="val 5873"/>
                <a:gd name="f26" fmla="val 6622"/>
                <a:gd name="f27" fmla="val 7372"/>
                <a:gd name="f28" fmla="val 7822"/>
                <a:gd name="f29" fmla="val 8284"/>
                <a:gd name="f30" fmla="val 8747"/>
                <a:gd name="f31" fmla="val 12542"/>
                <a:gd name="f32" fmla="val 112455"/>
                <a:gd name="f33" fmla="val 25036"/>
                <a:gd name="f34" fmla="val 29909"/>
                <a:gd name="f35" fmla="val 129073"/>
                <a:gd name="f36" fmla="val 19289"/>
                <a:gd name="f37" fmla="val 38110"/>
                <a:gd name="f38" fmla="val 36610"/>
                <a:gd name="f39" fmla="val 35861"/>
                <a:gd name="f40" fmla="val 35111"/>
                <a:gd name="f41" fmla="val 34486"/>
                <a:gd name="f42" fmla="val 33986"/>
                <a:gd name="f43" fmla="val 19501"/>
                <a:gd name="f44" fmla="val 33287"/>
                <a:gd name="f45" fmla="val 19801"/>
                <a:gd name="f46" fmla="val 32624"/>
                <a:gd name="f47" fmla="val 20163"/>
                <a:gd name="f48" fmla="val 31987"/>
                <a:gd name="f49" fmla="val 20338"/>
                <a:gd name="f50" fmla="val 31413"/>
                <a:gd name="f51" fmla="val 20588"/>
                <a:gd name="f52" fmla="val 30863"/>
                <a:gd name="f53" fmla="val 20913"/>
                <a:gd name="f54" fmla="val 30363"/>
                <a:gd name="f55" fmla="+- 0 0 -90"/>
                <a:gd name="f56" fmla="*/ f3 1 29908"/>
                <a:gd name="f57" fmla="*/ f4 1 131822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29908"/>
                <a:gd name="f66" fmla="*/ f62 1 131822"/>
                <a:gd name="f67" fmla="*/ 16540 f63 1"/>
                <a:gd name="f68" fmla="*/ 5123 f62 1"/>
                <a:gd name="f69" fmla="*/ 3873 f62 1"/>
                <a:gd name="f70" fmla="*/ 8668 f63 1"/>
                <a:gd name="f71" fmla="*/ 8372 f62 1"/>
                <a:gd name="f72" fmla="*/ 7669 f63 1"/>
                <a:gd name="f73" fmla="*/ 7044 f63 1"/>
                <a:gd name="f74" fmla="*/ 1671 f63 1"/>
                <a:gd name="f75" fmla="*/ 0 f62 1"/>
                <a:gd name="f76" fmla="*/ 797 f63 1"/>
                <a:gd name="f77" fmla="*/ 1374 f62 1"/>
                <a:gd name="f78" fmla="*/ 47 f63 1"/>
                <a:gd name="f79" fmla="*/ 3124 f62 1"/>
                <a:gd name="f80" fmla="*/ 7372 f62 1"/>
                <a:gd name="f81" fmla="*/ 8747 f62 1"/>
                <a:gd name="f82" fmla="*/ 12542 f63 1"/>
                <a:gd name="f83" fmla="*/ 112455 f62 1"/>
                <a:gd name="f84" fmla="*/ 25036 f63 1"/>
                <a:gd name="f85" fmla="*/ 131822 f62 1"/>
                <a:gd name="f86" fmla="*/ 29909 f63 1"/>
                <a:gd name="f87" fmla="*/ 129073 f62 1"/>
                <a:gd name="f88" fmla="*/ 19289 f63 1"/>
                <a:gd name="f89" fmla="*/ 38110 f62 1"/>
                <a:gd name="f90" fmla="*/ 35861 f62 1"/>
                <a:gd name="f91" fmla="*/ 33986 f62 1"/>
                <a:gd name="f92" fmla="*/ 20163 f63 1"/>
                <a:gd name="f93" fmla="*/ 31987 f62 1"/>
                <a:gd name="f94" fmla="*/ 20913 f63 1"/>
                <a:gd name="f95" fmla="*/ 30363 f62 1"/>
                <a:gd name="f96" fmla="+- f64 0 f1"/>
                <a:gd name="f97" fmla="*/ f67 1 29908"/>
                <a:gd name="f98" fmla="*/ f68 1 131822"/>
                <a:gd name="f99" fmla="*/ f69 1 131822"/>
                <a:gd name="f100" fmla="*/ f70 1 29908"/>
                <a:gd name="f101" fmla="*/ f71 1 131822"/>
                <a:gd name="f102" fmla="*/ f72 1 29908"/>
                <a:gd name="f103" fmla="*/ f73 1 29908"/>
                <a:gd name="f104" fmla="*/ f74 1 29908"/>
                <a:gd name="f105" fmla="*/ f75 1 131822"/>
                <a:gd name="f106" fmla="*/ f76 1 29908"/>
                <a:gd name="f107" fmla="*/ f77 1 131822"/>
                <a:gd name="f108" fmla="*/ f78 1 29908"/>
                <a:gd name="f109" fmla="*/ f79 1 131822"/>
                <a:gd name="f110" fmla="*/ f80 1 131822"/>
                <a:gd name="f111" fmla="*/ f81 1 131822"/>
                <a:gd name="f112" fmla="*/ f82 1 29908"/>
                <a:gd name="f113" fmla="*/ f83 1 131822"/>
                <a:gd name="f114" fmla="*/ f84 1 29908"/>
                <a:gd name="f115" fmla="*/ f85 1 131822"/>
                <a:gd name="f116" fmla="*/ f86 1 29908"/>
                <a:gd name="f117" fmla="*/ f87 1 131822"/>
                <a:gd name="f118" fmla="*/ f88 1 29908"/>
                <a:gd name="f119" fmla="*/ f89 1 131822"/>
                <a:gd name="f120" fmla="*/ f90 1 131822"/>
                <a:gd name="f121" fmla="*/ f91 1 131822"/>
                <a:gd name="f122" fmla="*/ f92 1 29908"/>
                <a:gd name="f123" fmla="*/ f93 1 131822"/>
                <a:gd name="f124" fmla="*/ f94 1 29908"/>
                <a:gd name="f125" fmla="*/ f95 1 131822"/>
                <a:gd name="f126" fmla="*/ f58 1 f65"/>
                <a:gd name="f127" fmla="*/ f59 1 f65"/>
                <a:gd name="f128" fmla="*/ f58 1 f66"/>
                <a:gd name="f129" fmla="*/ f60 1 f66"/>
                <a:gd name="f130" fmla="*/ f97 1 f65"/>
                <a:gd name="f131" fmla="*/ f98 1 f66"/>
                <a:gd name="f132" fmla="*/ f99 1 f66"/>
                <a:gd name="f133" fmla="*/ f100 1 f65"/>
                <a:gd name="f134" fmla="*/ f101 1 f66"/>
                <a:gd name="f135" fmla="*/ f102 1 f65"/>
                <a:gd name="f136" fmla="*/ f103 1 f65"/>
                <a:gd name="f137" fmla="*/ f104 1 f65"/>
                <a:gd name="f138" fmla="*/ f105 1 f66"/>
                <a:gd name="f139" fmla="*/ f106 1 f65"/>
                <a:gd name="f140" fmla="*/ f107 1 f66"/>
                <a:gd name="f141" fmla="*/ f108 1 f65"/>
                <a:gd name="f142" fmla="*/ f109 1 f66"/>
                <a:gd name="f143" fmla="*/ f110 1 f66"/>
                <a:gd name="f144" fmla="*/ f111 1 f66"/>
                <a:gd name="f145" fmla="*/ f112 1 f65"/>
                <a:gd name="f146" fmla="*/ f113 1 f66"/>
                <a:gd name="f147" fmla="*/ f114 1 f65"/>
                <a:gd name="f148" fmla="*/ f115 1 f66"/>
                <a:gd name="f149" fmla="*/ f116 1 f65"/>
                <a:gd name="f150" fmla="*/ f117 1 f66"/>
                <a:gd name="f151" fmla="*/ f118 1 f65"/>
                <a:gd name="f152" fmla="*/ f119 1 f66"/>
                <a:gd name="f153" fmla="*/ f120 1 f66"/>
                <a:gd name="f154" fmla="*/ f121 1 f66"/>
                <a:gd name="f155" fmla="*/ f122 1 f65"/>
                <a:gd name="f156" fmla="*/ f123 1 f66"/>
                <a:gd name="f157" fmla="*/ f124 1 f65"/>
                <a:gd name="f158" fmla="*/ f125 1 f66"/>
                <a:gd name="f159" fmla="*/ f126 f56 1"/>
                <a:gd name="f160" fmla="*/ f127 f56 1"/>
                <a:gd name="f161" fmla="*/ f129 f57 1"/>
                <a:gd name="f162" fmla="*/ f128 f57 1"/>
                <a:gd name="f163" fmla="*/ f130 f56 1"/>
                <a:gd name="f164" fmla="*/ f131 f57 1"/>
                <a:gd name="f165" fmla="*/ f132 f57 1"/>
                <a:gd name="f166" fmla="*/ f133 f56 1"/>
                <a:gd name="f167" fmla="*/ f134 f57 1"/>
                <a:gd name="f168" fmla="*/ f135 f56 1"/>
                <a:gd name="f169" fmla="*/ f136 f56 1"/>
                <a:gd name="f170" fmla="*/ f137 f56 1"/>
                <a:gd name="f171" fmla="*/ f138 f57 1"/>
                <a:gd name="f172" fmla="*/ f139 f56 1"/>
                <a:gd name="f173" fmla="*/ f140 f57 1"/>
                <a:gd name="f174" fmla="*/ f141 f56 1"/>
                <a:gd name="f175" fmla="*/ f142 f57 1"/>
                <a:gd name="f176" fmla="*/ f143 f57 1"/>
                <a:gd name="f177" fmla="*/ f144 f57 1"/>
                <a:gd name="f178" fmla="*/ f145 f56 1"/>
                <a:gd name="f179" fmla="*/ f146 f57 1"/>
                <a:gd name="f180" fmla="*/ f147 f56 1"/>
                <a:gd name="f181" fmla="*/ f148 f57 1"/>
                <a:gd name="f182" fmla="*/ f149 f56 1"/>
                <a:gd name="f183" fmla="*/ f150 f57 1"/>
                <a:gd name="f184" fmla="*/ f151 f56 1"/>
                <a:gd name="f185" fmla="*/ f152 f57 1"/>
                <a:gd name="f186" fmla="*/ f153 f57 1"/>
                <a:gd name="f187" fmla="*/ f154 f57 1"/>
                <a:gd name="f188" fmla="*/ f155 f56 1"/>
                <a:gd name="f189" fmla="*/ f156 f57 1"/>
                <a:gd name="f190" fmla="*/ f157 f56 1"/>
                <a:gd name="f191" fmla="*/ f158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63" y="f164"/>
                </a:cxn>
                <a:cxn ang="f96">
                  <a:pos x="f163" y="f165"/>
                </a:cxn>
                <a:cxn ang="f96">
                  <a:pos x="f166" y="f167"/>
                </a:cxn>
                <a:cxn ang="f96">
                  <a:pos x="f168" y="f167"/>
                </a:cxn>
                <a:cxn ang="f96">
                  <a:pos x="f169" y="f167"/>
                </a:cxn>
                <a:cxn ang="f96">
                  <a:pos x="f169" y="f167"/>
                </a:cxn>
                <a:cxn ang="f96">
                  <a:pos x="f170" y="f171"/>
                </a:cxn>
                <a:cxn ang="f96">
                  <a:pos x="f172" y="f173"/>
                </a:cxn>
                <a:cxn ang="f96">
                  <a:pos x="f174" y="f175"/>
                </a:cxn>
                <a:cxn ang="f96">
                  <a:pos x="f174" y="f164"/>
                </a:cxn>
                <a:cxn ang="f96">
                  <a:pos x="f174" y="f176"/>
                </a:cxn>
                <a:cxn ang="f96">
                  <a:pos x="f174" y="f177"/>
                </a:cxn>
                <a:cxn ang="f96">
                  <a:pos x="f178" y="f179"/>
                </a:cxn>
                <a:cxn ang="f96">
                  <a:pos x="f180" y="f181"/>
                </a:cxn>
                <a:cxn ang="f96">
                  <a:pos x="f182" y="f183"/>
                </a:cxn>
                <a:cxn ang="f96">
                  <a:pos x="f184" y="f185"/>
                </a:cxn>
                <a:cxn ang="f96">
                  <a:pos x="f184" y="f185"/>
                </a:cxn>
                <a:cxn ang="f96">
                  <a:pos x="f184" y="f186"/>
                </a:cxn>
                <a:cxn ang="f96">
                  <a:pos x="f184" y="f187"/>
                </a:cxn>
                <a:cxn ang="f96">
                  <a:pos x="f188" y="f189"/>
                </a:cxn>
                <a:cxn ang="f96">
                  <a:pos x="f190" y="f191"/>
                </a:cxn>
                <a:cxn ang="f96">
                  <a:pos x="f190" y="f191"/>
                </a:cxn>
              </a:cxnLst>
              <a:rect l="f159" t="f162" r="f160" b="f161"/>
              <a:pathLst>
                <a:path w="29908" h="13182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lnTo>
                    <a:pt x="f17" y="f15"/>
                  </a:lnTo>
                  <a:lnTo>
                    <a:pt x="f18" y="f5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1" y="f13"/>
                    <a:pt x="f21" y="f23"/>
                    <a:pt x="f21" y="f9"/>
                  </a:cubicBezTo>
                  <a:cubicBezTo>
                    <a:pt x="f24" y="f25"/>
                    <a:pt x="f24" y="f26"/>
                    <a:pt x="f21" y="f27"/>
                  </a:cubicBezTo>
                  <a:cubicBezTo>
                    <a:pt x="f24" y="f28"/>
                    <a:pt x="f24" y="f29"/>
                    <a:pt x="f21" y="f30"/>
                  </a:cubicBezTo>
                  <a:lnTo>
                    <a:pt x="f31" y="f32"/>
                  </a:lnTo>
                  <a:lnTo>
                    <a:pt x="f33" y="f7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6" y="f37"/>
                    <a:pt x="f36" y="f37"/>
                    <a:pt x="f36" y="f37"/>
                  </a:cubicBezTo>
                  <a:cubicBezTo>
                    <a:pt x="f36" y="f37"/>
                    <a:pt x="f36" y="f38"/>
                    <a:pt x="f36" y="f39"/>
                  </a:cubicBezTo>
                  <a:cubicBezTo>
                    <a:pt x="f36" y="f40"/>
                    <a:pt x="f36" y="f41"/>
                    <a:pt x="f36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3" y="f5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8" name="Freeform: Shape 1531">
              <a:extLst>
                <a:ext uri="{FF2B5EF4-FFF2-40B4-BE49-F238E27FC236}">
                  <a16:creationId xmlns:a16="http://schemas.microsoft.com/office/drawing/2014/main" id="{DFD8A155-F073-C51B-B793-378C2F3DA3DC}"/>
                </a:ext>
              </a:extLst>
            </p:cNvPr>
            <p:cNvSpPr/>
            <p:nvPr/>
          </p:nvSpPr>
          <p:spPr>
            <a:xfrm>
              <a:off x="8137510" y="6321612"/>
              <a:ext cx="4992" cy="11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97"/>
                <a:gd name="f7" fmla="val 11245"/>
                <a:gd name="f8" fmla="val 4998"/>
                <a:gd name="f9" fmla="val 8247"/>
                <a:gd name="f10" fmla="val 3998"/>
                <a:gd name="f11" fmla="val 2249"/>
                <a:gd name="f12" fmla="val 1000"/>
                <a:gd name="f13" fmla="val 3249"/>
                <a:gd name="f14" fmla="val 10658"/>
                <a:gd name="f15" fmla="val 4111"/>
                <a:gd name="f16" fmla="val 9846"/>
                <a:gd name="f17" fmla="val 4748"/>
                <a:gd name="f18" fmla="val 8871"/>
                <a:gd name="f19" fmla="+- 0 0 -90"/>
                <a:gd name="f20" fmla="*/ f3 1 4997"/>
                <a:gd name="f21" fmla="*/ f4 1 1124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997"/>
                <a:gd name="f30" fmla="*/ f26 1 11245"/>
                <a:gd name="f31" fmla="*/ 4998 f27 1"/>
                <a:gd name="f32" fmla="*/ 8247 f26 1"/>
                <a:gd name="f33" fmla="*/ 3998 f27 1"/>
                <a:gd name="f34" fmla="*/ 0 f26 1"/>
                <a:gd name="f35" fmla="*/ 0 f27 1"/>
                <a:gd name="f36" fmla="*/ 2249 f26 1"/>
                <a:gd name="f37" fmla="*/ 1000 f27 1"/>
                <a:gd name="f38" fmla="*/ 11245 f26 1"/>
                <a:gd name="f39" fmla="*/ 2249 f27 1"/>
                <a:gd name="f40" fmla="*/ 4748 f27 1"/>
                <a:gd name="f41" fmla="*/ 8871 f26 1"/>
                <a:gd name="f42" fmla="+- f28 0 f1"/>
                <a:gd name="f43" fmla="*/ f31 1 4997"/>
                <a:gd name="f44" fmla="*/ f32 1 11245"/>
                <a:gd name="f45" fmla="*/ f33 1 4997"/>
                <a:gd name="f46" fmla="*/ f34 1 11245"/>
                <a:gd name="f47" fmla="*/ f35 1 4997"/>
                <a:gd name="f48" fmla="*/ f36 1 11245"/>
                <a:gd name="f49" fmla="*/ f37 1 4997"/>
                <a:gd name="f50" fmla="*/ f38 1 11245"/>
                <a:gd name="f51" fmla="*/ f39 1 4997"/>
                <a:gd name="f52" fmla="*/ f40 1 4997"/>
                <a:gd name="f53" fmla="*/ f41 1 11245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30"/>
                <a:gd name="f64" fmla="*/ f49 1 f29"/>
                <a:gd name="f65" fmla="*/ f50 1 f30"/>
                <a:gd name="f66" fmla="*/ f51 1 f29"/>
                <a:gd name="f67" fmla="*/ f52 1 f29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1 1"/>
                <a:gd name="f79" fmla="*/ f64 f20 1"/>
                <a:gd name="f80" fmla="*/ f65 f21 1"/>
                <a:gd name="f81" fmla="*/ f66 f20 1"/>
                <a:gd name="f82" fmla="*/ f67 f20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0"/>
                </a:cxn>
                <a:cxn ang="f42">
                  <a:pos x="f82" y="f83"/>
                </a:cxn>
              </a:cxnLst>
              <a:rect l="f69" t="f72" r="f70" b="f71"/>
              <a:pathLst>
                <a:path w="4997" h="11245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11" y="f7"/>
                  </a:lnTo>
                  <a:cubicBezTo>
                    <a:pt x="f13" y="f14"/>
                    <a:pt x="f15" y="f16"/>
                    <a:pt x="f17" y="f1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9" name="Freeform: Shape 1532">
              <a:extLst>
                <a:ext uri="{FF2B5EF4-FFF2-40B4-BE49-F238E27FC236}">
                  <a16:creationId xmlns:a16="http://schemas.microsoft.com/office/drawing/2014/main" id="{7397A441-BCB3-E947-EDB0-40E9FD768444}"/>
                </a:ext>
              </a:extLst>
            </p:cNvPr>
            <p:cNvSpPr/>
            <p:nvPr/>
          </p:nvSpPr>
          <p:spPr>
            <a:xfrm>
              <a:off x="8158258" y="6141933"/>
              <a:ext cx="290001" cy="169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9999"/>
                <a:gd name="f7" fmla="val 169557"/>
                <a:gd name="f8" fmla="val 290000"/>
                <a:gd name="f9" fmla="val 3499"/>
                <a:gd name="f10" fmla="val 289362"/>
                <a:gd name="f11" fmla="val 2424"/>
                <a:gd name="f12" fmla="val 288938"/>
                <a:gd name="f13" fmla="val 1237"/>
                <a:gd name="f14" fmla="val 288750"/>
                <a:gd name="f15" fmla="val 165559"/>
                <a:gd name="f16" fmla="val 289750"/>
                <a:gd name="f17" fmla="+- 0 0 -90"/>
                <a:gd name="f18" fmla="*/ f3 1 289999"/>
                <a:gd name="f19" fmla="*/ f4 1 16955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89999"/>
                <a:gd name="f28" fmla="*/ f24 1 169557"/>
                <a:gd name="f29" fmla="*/ 290000 f25 1"/>
                <a:gd name="f30" fmla="*/ 3499 f24 1"/>
                <a:gd name="f31" fmla="*/ 288750 f25 1"/>
                <a:gd name="f32" fmla="*/ 0 f24 1"/>
                <a:gd name="f33" fmla="*/ 0 f25 1"/>
                <a:gd name="f34" fmla="*/ 165559 f24 1"/>
                <a:gd name="f35" fmla="*/ 169557 f24 1"/>
                <a:gd name="f36" fmla="*/ 289750 f25 1"/>
                <a:gd name="f37" fmla="+- f26 0 f1"/>
                <a:gd name="f38" fmla="*/ f29 1 289999"/>
                <a:gd name="f39" fmla="*/ f30 1 169557"/>
                <a:gd name="f40" fmla="*/ f31 1 289999"/>
                <a:gd name="f41" fmla="*/ f32 1 169557"/>
                <a:gd name="f42" fmla="*/ f33 1 289999"/>
                <a:gd name="f43" fmla="*/ f34 1 169557"/>
                <a:gd name="f44" fmla="*/ f35 1 169557"/>
                <a:gd name="f45" fmla="*/ f36 1 289999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8"/>
                <a:gd name="f57" fmla="*/ f45 1 f27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9 1"/>
                <a:gd name="f69" fmla="*/ f57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4" y="f65"/>
                </a:cxn>
                <a:cxn ang="f37">
                  <a:pos x="f66" y="f67"/>
                </a:cxn>
                <a:cxn ang="f37">
                  <a:pos x="f66" y="f68"/>
                </a:cxn>
                <a:cxn ang="f37">
                  <a:pos x="f69" y="f63"/>
                </a:cxn>
              </a:cxnLst>
              <a:rect l="f58" t="f61" r="f59" b="f60"/>
              <a:pathLst>
                <a:path w="289999" h="169557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5" y="f15"/>
                  </a:lnTo>
                  <a:lnTo>
                    <a:pt x="f5" y="f7"/>
                  </a:lnTo>
                  <a:lnTo>
                    <a:pt x="f1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0" name="Freeform: Shape 1533">
              <a:extLst>
                <a:ext uri="{FF2B5EF4-FFF2-40B4-BE49-F238E27FC236}">
                  <a16:creationId xmlns:a16="http://schemas.microsoft.com/office/drawing/2014/main" id="{E7971E1B-3933-08DF-2FA6-A6EFC4E1A2A8}"/>
                </a:ext>
              </a:extLst>
            </p:cNvPr>
            <p:cNvSpPr/>
            <p:nvPr/>
          </p:nvSpPr>
          <p:spPr>
            <a:xfrm>
              <a:off x="8136267" y="6317361"/>
              <a:ext cx="4873" cy="53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72"/>
                <a:gd name="f7" fmla="val 5372"/>
                <a:gd name="f8" fmla="val 4873"/>
                <a:gd name="f9" fmla="val 2749"/>
                <a:gd name="f10" fmla="val 750"/>
                <a:gd name="f11" fmla="val 3998"/>
                <a:gd name="f12" fmla="val 5373"/>
                <a:gd name="f13" fmla="val 4748"/>
                <a:gd name="f14" fmla="val 3124"/>
                <a:gd name="f15" fmla="+- 0 0 -90"/>
                <a:gd name="f16" fmla="*/ f3 1 4872"/>
                <a:gd name="f17" fmla="*/ f4 1 537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872"/>
                <a:gd name="f26" fmla="*/ f22 1 5372"/>
                <a:gd name="f27" fmla="*/ 4873 f23 1"/>
                <a:gd name="f28" fmla="*/ 0 f22 1"/>
                <a:gd name="f29" fmla="*/ 0 f23 1"/>
                <a:gd name="f30" fmla="*/ 2749 f22 1"/>
                <a:gd name="f31" fmla="*/ 750 f23 1"/>
                <a:gd name="f32" fmla="*/ 3998 f22 1"/>
                <a:gd name="f33" fmla="*/ 5373 f22 1"/>
                <a:gd name="f34" fmla="*/ 4748 f23 1"/>
                <a:gd name="f35" fmla="*/ 3124 f22 1"/>
                <a:gd name="f36" fmla="+- f24 0 f1"/>
                <a:gd name="f37" fmla="*/ f27 1 4872"/>
                <a:gd name="f38" fmla="*/ f28 1 5372"/>
                <a:gd name="f39" fmla="*/ f29 1 4872"/>
                <a:gd name="f40" fmla="*/ f30 1 5372"/>
                <a:gd name="f41" fmla="*/ f31 1 4872"/>
                <a:gd name="f42" fmla="*/ f32 1 5372"/>
                <a:gd name="f43" fmla="*/ f33 1 5372"/>
                <a:gd name="f44" fmla="*/ f34 1 4872"/>
                <a:gd name="f45" fmla="*/ f35 1 5372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7" y="f68"/>
                </a:cxn>
                <a:cxn ang="f36">
                  <a:pos x="f67" y="f69"/>
                </a:cxn>
                <a:cxn ang="f36">
                  <a:pos x="f70" y="f71"/>
                </a:cxn>
              </a:cxnLst>
              <a:rect l="f59" t="f62" r="f60" b="f61"/>
              <a:pathLst>
                <a:path w="4872" h="5372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2"/>
                  </a:lnTo>
                  <a:lnTo>
                    <a:pt x="f13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1" name="Freeform: Shape 1534">
              <a:extLst>
                <a:ext uri="{FF2B5EF4-FFF2-40B4-BE49-F238E27FC236}">
                  <a16:creationId xmlns:a16="http://schemas.microsoft.com/office/drawing/2014/main" id="{4714B4EF-4F58-D6C3-36FC-49A39907B68A}"/>
                </a:ext>
              </a:extLst>
            </p:cNvPr>
            <p:cNvSpPr/>
            <p:nvPr/>
          </p:nvSpPr>
          <p:spPr>
            <a:xfrm>
              <a:off x="8046180" y="6176671"/>
              <a:ext cx="90580" cy="1465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585"/>
                <a:gd name="f7" fmla="val 146566"/>
                <a:gd name="f8" fmla="val 90086"/>
                <a:gd name="f9" fmla="val 143443"/>
                <a:gd name="f10" fmla="val 77592"/>
                <a:gd name="f11" fmla="val 124076"/>
                <a:gd name="f12" fmla="val 1000"/>
                <a:gd name="f13" fmla="val 7997"/>
                <a:gd name="f14" fmla="val 78591"/>
                <a:gd name="f15" fmla="val 131947"/>
                <a:gd name="f16" fmla="val 87712"/>
                <a:gd name="f17" fmla="val 146567"/>
                <a:gd name="f18" fmla="val 145442"/>
                <a:gd name="f19" fmla="val 144442"/>
                <a:gd name="f20" fmla="val 88962"/>
                <a:gd name="f21" fmla="val 144318"/>
                <a:gd name="f22" fmla="val 89736"/>
                <a:gd name="f23" fmla="val 144293"/>
                <a:gd name="f24" fmla="val 90411"/>
                <a:gd name="f25" fmla="val 144817"/>
                <a:gd name="f26" fmla="val 90586"/>
                <a:gd name="f27" fmla="val 145567"/>
                <a:gd name="f28" fmla="+- 0 0 -90"/>
                <a:gd name="f29" fmla="*/ f3 1 90585"/>
                <a:gd name="f30" fmla="*/ f4 1 146566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90585"/>
                <a:gd name="f39" fmla="*/ f35 1 146566"/>
                <a:gd name="f40" fmla="*/ 90086 f36 1"/>
                <a:gd name="f41" fmla="*/ 143443 f35 1"/>
                <a:gd name="f42" fmla="*/ 77592 f36 1"/>
                <a:gd name="f43" fmla="*/ 124076 f35 1"/>
                <a:gd name="f44" fmla="*/ 0 f36 1"/>
                <a:gd name="f45" fmla="*/ 0 f35 1"/>
                <a:gd name="f46" fmla="*/ 1000 f36 1"/>
                <a:gd name="f47" fmla="*/ 7997 f35 1"/>
                <a:gd name="f48" fmla="*/ 78591 f36 1"/>
                <a:gd name="f49" fmla="*/ 131947 f35 1"/>
                <a:gd name="f50" fmla="*/ 87712 f36 1"/>
                <a:gd name="f51" fmla="*/ 146567 f35 1"/>
                <a:gd name="f52" fmla="*/ 88962 f36 1"/>
                <a:gd name="f53" fmla="*/ 144318 f35 1"/>
                <a:gd name="f54" fmla="*/ 90586 f36 1"/>
                <a:gd name="f55" fmla="*/ 145567 f35 1"/>
                <a:gd name="f56" fmla="+- f37 0 f1"/>
                <a:gd name="f57" fmla="*/ f40 1 90585"/>
                <a:gd name="f58" fmla="*/ f41 1 146566"/>
                <a:gd name="f59" fmla="*/ f42 1 90585"/>
                <a:gd name="f60" fmla="*/ f43 1 146566"/>
                <a:gd name="f61" fmla="*/ f44 1 90585"/>
                <a:gd name="f62" fmla="*/ f45 1 146566"/>
                <a:gd name="f63" fmla="*/ f46 1 90585"/>
                <a:gd name="f64" fmla="*/ f47 1 146566"/>
                <a:gd name="f65" fmla="*/ f48 1 90585"/>
                <a:gd name="f66" fmla="*/ f49 1 146566"/>
                <a:gd name="f67" fmla="*/ f50 1 90585"/>
                <a:gd name="f68" fmla="*/ f51 1 146566"/>
                <a:gd name="f69" fmla="*/ f52 1 90585"/>
                <a:gd name="f70" fmla="*/ f53 1 146566"/>
                <a:gd name="f71" fmla="*/ f54 1 90585"/>
                <a:gd name="f72" fmla="*/ f55 1 146566"/>
                <a:gd name="f73" fmla="*/ f31 1 f38"/>
                <a:gd name="f74" fmla="*/ f32 1 f38"/>
                <a:gd name="f75" fmla="*/ f31 1 f39"/>
                <a:gd name="f76" fmla="*/ f33 1 f39"/>
                <a:gd name="f77" fmla="*/ f57 1 f38"/>
                <a:gd name="f78" fmla="*/ f58 1 f39"/>
                <a:gd name="f79" fmla="*/ f59 1 f38"/>
                <a:gd name="f80" fmla="*/ f60 1 f39"/>
                <a:gd name="f81" fmla="*/ f61 1 f38"/>
                <a:gd name="f82" fmla="*/ f62 1 f39"/>
                <a:gd name="f83" fmla="*/ f63 1 f38"/>
                <a:gd name="f84" fmla="*/ f64 1 f39"/>
                <a:gd name="f85" fmla="*/ f65 1 f38"/>
                <a:gd name="f86" fmla="*/ f66 1 f39"/>
                <a:gd name="f87" fmla="*/ f67 1 f38"/>
                <a:gd name="f88" fmla="*/ f68 1 f39"/>
                <a:gd name="f89" fmla="*/ f69 1 f38"/>
                <a:gd name="f90" fmla="*/ f70 1 f39"/>
                <a:gd name="f91" fmla="*/ f71 1 f38"/>
                <a:gd name="f92" fmla="*/ f72 1 f39"/>
                <a:gd name="f93" fmla="*/ f73 f29 1"/>
                <a:gd name="f94" fmla="*/ f74 f29 1"/>
                <a:gd name="f95" fmla="*/ f76 f30 1"/>
                <a:gd name="f96" fmla="*/ f75 f30 1"/>
                <a:gd name="f97" fmla="*/ f77 f29 1"/>
                <a:gd name="f98" fmla="*/ f78 f30 1"/>
                <a:gd name="f99" fmla="*/ f79 f29 1"/>
                <a:gd name="f100" fmla="*/ f80 f30 1"/>
                <a:gd name="f101" fmla="*/ f81 f29 1"/>
                <a:gd name="f102" fmla="*/ f82 f30 1"/>
                <a:gd name="f103" fmla="*/ f83 f29 1"/>
                <a:gd name="f104" fmla="*/ f84 f30 1"/>
                <a:gd name="f105" fmla="*/ f85 f29 1"/>
                <a:gd name="f106" fmla="*/ f86 f30 1"/>
                <a:gd name="f107" fmla="*/ f87 f29 1"/>
                <a:gd name="f108" fmla="*/ f88 f30 1"/>
                <a:gd name="f109" fmla="*/ f89 f29 1"/>
                <a:gd name="f110" fmla="*/ f90 f30 1"/>
                <a:gd name="f111" fmla="*/ f91 f29 1"/>
                <a:gd name="f112" fmla="*/ f9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107" y="f108"/>
                </a:cxn>
                <a:cxn ang="f56">
                  <a:pos x="f109" y="f110"/>
                </a:cxn>
                <a:cxn ang="f56">
                  <a:pos x="f111" y="f112"/>
                </a:cxn>
              </a:cxnLst>
              <a:rect l="f93" t="f96" r="f94" b="f95"/>
              <a:pathLst>
                <a:path w="90585" h="146566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6" y="f18"/>
                    <a:pt x="f16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2" name="Freeform: Shape 1535">
              <a:extLst>
                <a:ext uri="{FF2B5EF4-FFF2-40B4-BE49-F238E27FC236}">
                  <a16:creationId xmlns:a16="http://schemas.microsoft.com/office/drawing/2014/main" id="{BEB829DB-1CEE-652D-4308-5F83C962E96A}"/>
                </a:ext>
              </a:extLst>
            </p:cNvPr>
            <p:cNvSpPr/>
            <p:nvPr/>
          </p:nvSpPr>
          <p:spPr>
            <a:xfrm>
              <a:off x="8414894" y="6077961"/>
              <a:ext cx="30358" cy="484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361"/>
                <a:gd name="f7" fmla="val 48480"/>
                <a:gd name="f8" fmla="val 2999"/>
                <a:gd name="f9" fmla="val 1624"/>
                <a:gd name="f10" fmla="val 30362"/>
                <a:gd name="f11" fmla="val 48481"/>
                <a:gd name="f12" fmla="val 29612"/>
                <a:gd name="f13" fmla="val 41109"/>
                <a:gd name="f14" fmla="+- 0 0 -90"/>
                <a:gd name="f15" fmla="*/ f3 1 30361"/>
                <a:gd name="f16" fmla="*/ f4 1 4848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0361"/>
                <a:gd name="f25" fmla="*/ f21 1 48480"/>
                <a:gd name="f26" fmla="*/ 2999 f22 1"/>
                <a:gd name="f27" fmla="*/ 0 f21 1"/>
                <a:gd name="f28" fmla="*/ 0 f22 1"/>
                <a:gd name="f29" fmla="*/ 1624 f21 1"/>
                <a:gd name="f30" fmla="*/ 30362 f22 1"/>
                <a:gd name="f31" fmla="*/ 48481 f21 1"/>
                <a:gd name="f32" fmla="*/ 29612 f22 1"/>
                <a:gd name="f33" fmla="*/ 41109 f21 1"/>
                <a:gd name="f34" fmla="+- f23 0 f1"/>
                <a:gd name="f35" fmla="*/ f26 1 30361"/>
                <a:gd name="f36" fmla="*/ f27 1 48480"/>
                <a:gd name="f37" fmla="*/ f28 1 30361"/>
                <a:gd name="f38" fmla="*/ f29 1 48480"/>
                <a:gd name="f39" fmla="*/ f30 1 30361"/>
                <a:gd name="f40" fmla="*/ f31 1 48480"/>
                <a:gd name="f41" fmla="*/ f32 1 30361"/>
                <a:gd name="f42" fmla="*/ f33 1 48480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30361" h="48480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3" name="Freeform: Shape 1536">
              <a:extLst>
                <a:ext uri="{FF2B5EF4-FFF2-40B4-BE49-F238E27FC236}">
                  <a16:creationId xmlns:a16="http://schemas.microsoft.com/office/drawing/2014/main" id="{CD44CFD0-E1D1-A9CA-193B-88EA374019D4}"/>
                </a:ext>
              </a:extLst>
            </p:cNvPr>
            <p:cNvSpPr/>
            <p:nvPr/>
          </p:nvSpPr>
          <p:spPr>
            <a:xfrm>
              <a:off x="8439262" y="6057717"/>
              <a:ext cx="23609" cy="923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14"/>
                <a:gd name="f7" fmla="val 92370"/>
                <a:gd name="f8" fmla="val 17242"/>
                <a:gd name="f9" fmla="val 92213"/>
                <a:gd name="f10" fmla="val 19991"/>
                <a:gd name="f11" fmla="val 91701"/>
                <a:gd name="f12" fmla="val 22340"/>
                <a:gd name="f13" fmla="val 89952"/>
                <a:gd name="f14" fmla="val 23615"/>
                <a:gd name="f15" fmla="val 87465"/>
                <a:gd name="f16" fmla="val 15118"/>
                <a:gd name="f17" fmla="val 11245"/>
                <a:gd name="f18" fmla="val 2124"/>
                <a:gd name="f19" fmla="val 8497"/>
                <a:gd name="f20" fmla="val 5248"/>
                <a:gd name="f21" fmla="val 61850"/>
                <a:gd name="f22" fmla="val 5872"/>
                <a:gd name="f23" fmla="val 69223"/>
                <a:gd name="f24" fmla="val 7247"/>
                <a:gd name="f25" fmla="val 83217"/>
                <a:gd name="f26" fmla="val 7297"/>
                <a:gd name="f27" fmla="val 83467"/>
                <a:gd name="f28" fmla="val 83717"/>
                <a:gd name="f29" fmla="val 83967"/>
                <a:gd name="f30" fmla="val 7197"/>
                <a:gd name="f31" fmla="val 84216"/>
                <a:gd name="f32" fmla="val 84466"/>
                <a:gd name="f33" fmla="val 84716"/>
                <a:gd name="f34" fmla="val 7434"/>
                <a:gd name="f35" fmla="val 85953"/>
                <a:gd name="f36" fmla="val 7859"/>
                <a:gd name="f37" fmla="val 87140"/>
                <a:gd name="f38" fmla="val 8496"/>
                <a:gd name="f39" fmla="val 88215"/>
                <a:gd name="f40" fmla="val 10258"/>
                <a:gd name="f41" fmla="val 91289"/>
                <a:gd name="f42" fmla="val 13769"/>
                <a:gd name="f43" fmla="val 92900"/>
                <a:gd name="f44" fmla="+- 0 0 -90"/>
                <a:gd name="f45" fmla="*/ f3 1 23614"/>
                <a:gd name="f46" fmla="*/ f4 1 9237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3614"/>
                <a:gd name="f55" fmla="*/ f51 1 92370"/>
                <a:gd name="f56" fmla="*/ 17242 f52 1"/>
                <a:gd name="f57" fmla="*/ 92213 f51 1"/>
                <a:gd name="f58" fmla="*/ 23615 f52 1"/>
                <a:gd name="f59" fmla="*/ 87465 f51 1"/>
                <a:gd name="f60" fmla="*/ 15118 f52 1"/>
                <a:gd name="f61" fmla="*/ 0 f51 1"/>
                <a:gd name="f62" fmla="*/ 11245 f52 1"/>
                <a:gd name="f63" fmla="*/ 2124 f51 1"/>
                <a:gd name="f64" fmla="*/ 0 f52 1"/>
                <a:gd name="f65" fmla="*/ 8497 f51 1"/>
                <a:gd name="f66" fmla="*/ 5248 f52 1"/>
                <a:gd name="f67" fmla="*/ 61850 f51 1"/>
                <a:gd name="f68" fmla="*/ 5872 f52 1"/>
                <a:gd name="f69" fmla="*/ 69223 f51 1"/>
                <a:gd name="f70" fmla="*/ 7247 f52 1"/>
                <a:gd name="f71" fmla="*/ 83217 f51 1"/>
                <a:gd name="f72" fmla="*/ 83967 f51 1"/>
                <a:gd name="f73" fmla="*/ 84716 f51 1"/>
                <a:gd name="f74" fmla="*/ 8496 f52 1"/>
                <a:gd name="f75" fmla="*/ 88215 f51 1"/>
                <a:gd name="f76" fmla="+- f53 0 f1"/>
                <a:gd name="f77" fmla="*/ f56 1 23614"/>
                <a:gd name="f78" fmla="*/ f57 1 92370"/>
                <a:gd name="f79" fmla="*/ f58 1 23614"/>
                <a:gd name="f80" fmla="*/ f59 1 92370"/>
                <a:gd name="f81" fmla="*/ f60 1 23614"/>
                <a:gd name="f82" fmla="*/ f61 1 92370"/>
                <a:gd name="f83" fmla="*/ f62 1 23614"/>
                <a:gd name="f84" fmla="*/ f63 1 92370"/>
                <a:gd name="f85" fmla="*/ f64 1 23614"/>
                <a:gd name="f86" fmla="*/ f65 1 92370"/>
                <a:gd name="f87" fmla="*/ f66 1 23614"/>
                <a:gd name="f88" fmla="*/ f67 1 92370"/>
                <a:gd name="f89" fmla="*/ f68 1 23614"/>
                <a:gd name="f90" fmla="*/ f69 1 92370"/>
                <a:gd name="f91" fmla="*/ f70 1 23614"/>
                <a:gd name="f92" fmla="*/ f71 1 92370"/>
                <a:gd name="f93" fmla="*/ f72 1 92370"/>
                <a:gd name="f94" fmla="*/ f73 1 92370"/>
                <a:gd name="f95" fmla="*/ f74 1 23614"/>
                <a:gd name="f96" fmla="*/ f75 1 92370"/>
                <a:gd name="f97" fmla="*/ f47 1 f54"/>
                <a:gd name="f98" fmla="*/ f48 1 f54"/>
                <a:gd name="f99" fmla="*/ f47 1 f55"/>
                <a:gd name="f100" fmla="*/ f49 1 f55"/>
                <a:gd name="f101" fmla="*/ f77 1 f54"/>
                <a:gd name="f102" fmla="*/ f78 1 f55"/>
                <a:gd name="f103" fmla="*/ f79 1 f54"/>
                <a:gd name="f104" fmla="*/ f80 1 f55"/>
                <a:gd name="f105" fmla="*/ f81 1 f54"/>
                <a:gd name="f106" fmla="*/ f82 1 f55"/>
                <a:gd name="f107" fmla="*/ f83 1 f54"/>
                <a:gd name="f108" fmla="*/ f84 1 f55"/>
                <a:gd name="f109" fmla="*/ f85 1 f54"/>
                <a:gd name="f110" fmla="*/ f86 1 f55"/>
                <a:gd name="f111" fmla="*/ f87 1 f54"/>
                <a:gd name="f112" fmla="*/ f88 1 f55"/>
                <a:gd name="f113" fmla="*/ f89 1 f54"/>
                <a:gd name="f114" fmla="*/ f90 1 f55"/>
                <a:gd name="f115" fmla="*/ f91 1 f54"/>
                <a:gd name="f116" fmla="*/ f92 1 f55"/>
                <a:gd name="f117" fmla="*/ f93 1 f55"/>
                <a:gd name="f118" fmla="*/ f94 1 f55"/>
                <a:gd name="f119" fmla="*/ f95 1 f54"/>
                <a:gd name="f120" fmla="*/ f96 1 f55"/>
                <a:gd name="f121" fmla="*/ f97 f45 1"/>
                <a:gd name="f122" fmla="*/ f98 f45 1"/>
                <a:gd name="f123" fmla="*/ f100 f46 1"/>
                <a:gd name="f124" fmla="*/ f99 f46 1"/>
                <a:gd name="f125" fmla="*/ f101 f45 1"/>
                <a:gd name="f126" fmla="*/ f102 f46 1"/>
                <a:gd name="f127" fmla="*/ f103 f45 1"/>
                <a:gd name="f128" fmla="*/ f104 f46 1"/>
                <a:gd name="f129" fmla="*/ f105 f45 1"/>
                <a:gd name="f130" fmla="*/ f106 f46 1"/>
                <a:gd name="f131" fmla="*/ f107 f45 1"/>
                <a:gd name="f132" fmla="*/ f108 f46 1"/>
                <a:gd name="f133" fmla="*/ f109 f45 1"/>
                <a:gd name="f134" fmla="*/ f110 f46 1"/>
                <a:gd name="f135" fmla="*/ f111 f45 1"/>
                <a:gd name="f136" fmla="*/ f112 f46 1"/>
                <a:gd name="f137" fmla="*/ f113 f45 1"/>
                <a:gd name="f138" fmla="*/ f114 f46 1"/>
                <a:gd name="f139" fmla="*/ f115 f45 1"/>
                <a:gd name="f140" fmla="*/ f116 f46 1"/>
                <a:gd name="f141" fmla="*/ f117 f46 1"/>
                <a:gd name="f142" fmla="*/ f118 f46 1"/>
                <a:gd name="f143" fmla="*/ f119 f45 1"/>
                <a:gd name="f144" fmla="*/ f120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39" y="f141"/>
                </a:cxn>
                <a:cxn ang="f76">
                  <a:pos x="f139" y="f142"/>
                </a:cxn>
                <a:cxn ang="f76">
                  <a:pos x="f143" y="f144"/>
                </a:cxn>
                <a:cxn ang="f76">
                  <a:pos x="f125" y="f126"/>
                </a:cxn>
              </a:cxnLst>
              <a:rect l="f121" t="f124" r="f122" b="f123"/>
              <a:pathLst>
                <a:path w="23614" h="9237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5"/>
                  </a:lnTo>
                  <a:lnTo>
                    <a:pt x="f17" y="f18"/>
                  </a:lnTo>
                  <a:lnTo>
                    <a:pt x="f5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4" name="Freeform: Shape 1537">
              <a:extLst>
                <a:ext uri="{FF2B5EF4-FFF2-40B4-BE49-F238E27FC236}">
                  <a16:creationId xmlns:a16="http://schemas.microsoft.com/office/drawing/2014/main" id="{DEFBADEC-4C22-B303-7284-0311C69C9F41}"/>
                </a:ext>
              </a:extLst>
            </p:cNvPr>
            <p:cNvSpPr/>
            <p:nvPr/>
          </p:nvSpPr>
          <p:spPr>
            <a:xfrm>
              <a:off x="8121645" y="6015234"/>
              <a:ext cx="314114" cy="1818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4114"/>
                <a:gd name="f7" fmla="val 181802"/>
                <a:gd name="f8" fmla="val 312115"/>
                <a:gd name="f9" fmla="val 6622"/>
                <a:gd name="f10" fmla="val 174056"/>
                <a:gd name="f11" fmla="val 177929"/>
                <a:gd name="f12" fmla="val 750"/>
                <a:gd name="f13" fmla="val 179179"/>
                <a:gd name="f14" fmla="val 1349"/>
                <a:gd name="f15" fmla="val 179953"/>
                <a:gd name="f16" fmla="val 181028"/>
                <a:gd name="f17" fmla="val 7871"/>
                <a:gd name="f18" fmla="val 177304"/>
                <a:gd name="f19" fmla="val 8621"/>
                <a:gd name="f20" fmla="val 3248"/>
                <a:gd name="f21" fmla="+- 0 0 -90"/>
                <a:gd name="f22" fmla="*/ f3 1 314114"/>
                <a:gd name="f23" fmla="*/ f4 1 18180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14114"/>
                <a:gd name="f32" fmla="*/ f28 1 181802"/>
                <a:gd name="f33" fmla="*/ 312115 f29 1"/>
                <a:gd name="f34" fmla="*/ 0 f28 1"/>
                <a:gd name="f35" fmla="*/ 6622 f29 1"/>
                <a:gd name="f36" fmla="*/ 174056 f28 1"/>
                <a:gd name="f37" fmla="*/ 0 f29 1"/>
                <a:gd name="f38" fmla="*/ 177929 f28 1"/>
                <a:gd name="f39" fmla="*/ 750 f29 1"/>
                <a:gd name="f40" fmla="*/ 179179 f28 1"/>
                <a:gd name="f41" fmla="*/ 181802 f28 1"/>
                <a:gd name="f42" fmla="*/ 7871 f29 1"/>
                <a:gd name="f43" fmla="*/ 177304 f28 1"/>
                <a:gd name="f44" fmla="*/ 8621 f29 1"/>
                <a:gd name="f45" fmla="*/ 314114 f29 1"/>
                <a:gd name="f46" fmla="*/ 3248 f28 1"/>
                <a:gd name="f47" fmla="+- f30 0 f1"/>
                <a:gd name="f48" fmla="*/ f33 1 314114"/>
                <a:gd name="f49" fmla="*/ f34 1 181802"/>
                <a:gd name="f50" fmla="*/ f35 1 314114"/>
                <a:gd name="f51" fmla="*/ f36 1 181802"/>
                <a:gd name="f52" fmla="*/ f37 1 314114"/>
                <a:gd name="f53" fmla="*/ f38 1 181802"/>
                <a:gd name="f54" fmla="*/ f39 1 314114"/>
                <a:gd name="f55" fmla="*/ f40 1 181802"/>
                <a:gd name="f56" fmla="*/ f41 1 181802"/>
                <a:gd name="f57" fmla="*/ f42 1 314114"/>
                <a:gd name="f58" fmla="*/ f43 1 181802"/>
                <a:gd name="f59" fmla="*/ f44 1 314114"/>
                <a:gd name="f60" fmla="*/ f45 1 314114"/>
                <a:gd name="f61" fmla="*/ f46 1 181802"/>
                <a:gd name="f62" fmla="*/ f24 1 f31"/>
                <a:gd name="f63" fmla="*/ f25 1 f31"/>
                <a:gd name="f64" fmla="*/ f24 1 f32"/>
                <a:gd name="f65" fmla="*/ f26 1 f32"/>
                <a:gd name="f66" fmla="*/ f48 1 f31"/>
                <a:gd name="f67" fmla="*/ f49 1 f32"/>
                <a:gd name="f68" fmla="*/ f50 1 f31"/>
                <a:gd name="f69" fmla="*/ f51 1 f32"/>
                <a:gd name="f70" fmla="*/ f52 1 f31"/>
                <a:gd name="f71" fmla="*/ f53 1 f32"/>
                <a:gd name="f72" fmla="*/ f54 1 f31"/>
                <a:gd name="f73" fmla="*/ f55 1 f32"/>
                <a:gd name="f74" fmla="*/ f56 1 f32"/>
                <a:gd name="f75" fmla="*/ f57 1 f31"/>
                <a:gd name="f76" fmla="*/ f58 1 f32"/>
                <a:gd name="f77" fmla="*/ f59 1 f31"/>
                <a:gd name="f78" fmla="*/ f60 1 f31"/>
                <a:gd name="f79" fmla="*/ f61 1 f32"/>
                <a:gd name="f80" fmla="*/ f62 f22 1"/>
                <a:gd name="f81" fmla="*/ f63 f22 1"/>
                <a:gd name="f82" fmla="*/ f65 f23 1"/>
                <a:gd name="f83" fmla="*/ f64 f23 1"/>
                <a:gd name="f84" fmla="*/ f66 f22 1"/>
                <a:gd name="f85" fmla="*/ f67 f23 1"/>
                <a:gd name="f86" fmla="*/ f68 f22 1"/>
                <a:gd name="f87" fmla="*/ f69 f23 1"/>
                <a:gd name="f88" fmla="*/ f70 f22 1"/>
                <a:gd name="f89" fmla="*/ f71 f23 1"/>
                <a:gd name="f90" fmla="*/ f72 f22 1"/>
                <a:gd name="f91" fmla="*/ f73 f23 1"/>
                <a:gd name="f92" fmla="*/ f74 f23 1"/>
                <a:gd name="f93" fmla="*/ f75 f22 1"/>
                <a:gd name="f94" fmla="*/ f76 f23 1"/>
                <a:gd name="f95" fmla="*/ f77 f22 1"/>
                <a:gd name="f96" fmla="*/ f78 f22 1"/>
                <a:gd name="f97" fmla="*/ f7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0" y="f92"/>
                </a:cxn>
                <a:cxn ang="f47">
                  <a:pos x="f88" y="f92"/>
                </a:cxn>
                <a:cxn ang="f47">
                  <a:pos x="f88" y="f92"/>
                </a:cxn>
                <a:cxn ang="f47">
                  <a:pos x="f93" y="f94"/>
                </a:cxn>
                <a:cxn ang="f47">
                  <a:pos x="f95" y="f94"/>
                </a:cxn>
                <a:cxn ang="f47">
                  <a:pos x="f96" y="f97"/>
                </a:cxn>
              </a:cxnLst>
              <a:rect l="f80" t="f83" r="f81" b="f82"/>
              <a:pathLst>
                <a:path w="314114" h="181802">
                  <a:moveTo>
                    <a:pt x="f8" y="f5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5" y="f11"/>
                  </a:lnTo>
                  <a:lnTo>
                    <a:pt x="f12" y="f13"/>
                  </a:lnTo>
                  <a:cubicBezTo>
                    <a:pt x="f14" y="f15"/>
                    <a:pt x="f14" y="f16"/>
                    <a:pt x="f12" y="f7"/>
                  </a:cubicBezTo>
                  <a:cubicBezTo>
                    <a:pt x="f12" y="f7"/>
                    <a:pt x="f12" y="f7"/>
                    <a:pt x="f5" y="f7"/>
                  </a:cubicBezTo>
                  <a:lnTo>
                    <a:pt x="f5" y="f7"/>
                  </a:lnTo>
                  <a:lnTo>
                    <a:pt x="f17" y="f18"/>
                  </a:lnTo>
                  <a:lnTo>
                    <a:pt x="f19" y="f18"/>
                  </a:lnTo>
                  <a:lnTo>
                    <a:pt x="f6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5" name="Freeform: Shape 1538">
              <a:extLst>
                <a:ext uri="{FF2B5EF4-FFF2-40B4-BE49-F238E27FC236}">
                  <a16:creationId xmlns:a16="http://schemas.microsoft.com/office/drawing/2014/main" id="{DB2D7B28-C996-2956-D4B4-5749E8821D13}"/>
                </a:ext>
              </a:extLst>
            </p:cNvPr>
            <p:cNvSpPr/>
            <p:nvPr/>
          </p:nvSpPr>
          <p:spPr>
            <a:xfrm>
              <a:off x="10953048" y="4339650"/>
              <a:ext cx="424062" cy="2421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4066"/>
                <a:gd name="f7" fmla="val 242153"/>
                <a:gd name="f8" fmla="val 1000"/>
                <a:gd name="f9" fmla="val 239654"/>
                <a:gd name="f10" fmla="val 240279"/>
                <a:gd name="f11" fmla="val 1499"/>
                <a:gd name="f12" fmla="val 242154"/>
                <a:gd name="f13" fmla="val 424067"/>
                <a:gd name="f14" fmla="val 3499"/>
                <a:gd name="f15" fmla="val 2749"/>
                <a:gd name="f16" fmla="val 423317"/>
                <a:gd name="f17" fmla="val 1125"/>
                <a:gd name="f18" fmla="val 375"/>
                <a:gd name="f19" fmla="+- 0 0 -90"/>
                <a:gd name="f20" fmla="*/ f3 1 424066"/>
                <a:gd name="f21" fmla="*/ f4 1 24215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24066"/>
                <a:gd name="f30" fmla="*/ f26 1 242153"/>
                <a:gd name="f31" fmla="*/ 1000 f27 1"/>
                <a:gd name="f32" fmla="*/ 239654 f26 1"/>
                <a:gd name="f33" fmla="*/ 0 f27 1"/>
                <a:gd name="f34" fmla="*/ 240279 f26 1"/>
                <a:gd name="f35" fmla="*/ 1499 f27 1"/>
                <a:gd name="f36" fmla="*/ 242154 f26 1"/>
                <a:gd name="f37" fmla="*/ 424067 f27 1"/>
                <a:gd name="f38" fmla="*/ 3499 f26 1"/>
                <a:gd name="f39" fmla="*/ 2749 f26 1"/>
                <a:gd name="f40" fmla="*/ 423317 f27 1"/>
                <a:gd name="f41" fmla="*/ 1125 f26 1"/>
                <a:gd name="f42" fmla="*/ 0 f26 1"/>
                <a:gd name="f43" fmla="+- f28 0 f1"/>
                <a:gd name="f44" fmla="*/ f31 1 424066"/>
                <a:gd name="f45" fmla="*/ f32 1 242153"/>
                <a:gd name="f46" fmla="*/ f33 1 424066"/>
                <a:gd name="f47" fmla="*/ f34 1 242153"/>
                <a:gd name="f48" fmla="*/ f35 1 424066"/>
                <a:gd name="f49" fmla="*/ f36 1 242153"/>
                <a:gd name="f50" fmla="*/ f37 1 424066"/>
                <a:gd name="f51" fmla="*/ f38 1 242153"/>
                <a:gd name="f52" fmla="*/ f39 1 242153"/>
                <a:gd name="f53" fmla="*/ f40 1 424066"/>
                <a:gd name="f54" fmla="*/ f41 1 242153"/>
                <a:gd name="f55" fmla="*/ f42 1 242153"/>
                <a:gd name="f56" fmla="*/ f22 1 f29"/>
                <a:gd name="f57" fmla="*/ f23 1 f29"/>
                <a:gd name="f58" fmla="*/ f22 1 f30"/>
                <a:gd name="f59" fmla="*/ f24 1 f30"/>
                <a:gd name="f60" fmla="*/ f44 1 f29"/>
                <a:gd name="f61" fmla="*/ f45 1 f30"/>
                <a:gd name="f62" fmla="*/ f46 1 f29"/>
                <a:gd name="f63" fmla="*/ f47 1 f30"/>
                <a:gd name="f64" fmla="*/ f48 1 f29"/>
                <a:gd name="f65" fmla="*/ f49 1 f30"/>
                <a:gd name="f66" fmla="*/ f50 1 f29"/>
                <a:gd name="f67" fmla="*/ f51 1 f30"/>
                <a:gd name="f68" fmla="*/ f52 1 f30"/>
                <a:gd name="f69" fmla="*/ f53 1 f29"/>
                <a:gd name="f70" fmla="*/ f54 1 f30"/>
                <a:gd name="f71" fmla="*/ f55 1 f30"/>
                <a:gd name="f72" fmla="*/ f56 f20 1"/>
                <a:gd name="f73" fmla="*/ f57 f20 1"/>
                <a:gd name="f74" fmla="*/ f59 f21 1"/>
                <a:gd name="f75" fmla="*/ f58 f21 1"/>
                <a:gd name="f76" fmla="*/ f60 f20 1"/>
                <a:gd name="f77" fmla="*/ f61 f21 1"/>
                <a:gd name="f78" fmla="*/ f62 f20 1"/>
                <a:gd name="f79" fmla="*/ f63 f21 1"/>
                <a:gd name="f80" fmla="*/ f64 f20 1"/>
                <a:gd name="f81" fmla="*/ f65 f21 1"/>
                <a:gd name="f82" fmla="*/ f66 f20 1"/>
                <a:gd name="f83" fmla="*/ f67 f21 1"/>
                <a:gd name="f84" fmla="*/ f68 f21 1"/>
                <a:gd name="f85" fmla="*/ f69 f20 1"/>
                <a:gd name="f86" fmla="*/ f70 f21 1"/>
                <a:gd name="f87" fmla="*/ f71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6" y="f77"/>
                </a:cxn>
                <a:cxn ang="f43">
                  <a:pos x="f78" y="f79"/>
                </a:cxn>
                <a:cxn ang="f43">
                  <a:pos x="f78" y="f79"/>
                </a:cxn>
                <a:cxn ang="f43">
                  <a:pos x="f78" y="f79"/>
                </a:cxn>
                <a:cxn ang="f43">
                  <a:pos x="f78" y="f79"/>
                </a:cxn>
                <a:cxn ang="f43">
                  <a:pos x="f78" y="f79"/>
                </a:cxn>
                <a:cxn ang="f43">
                  <a:pos x="f78" y="f79"/>
                </a:cxn>
                <a:cxn ang="f43">
                  <a:pos x="f78" y="f79"/>
                </a:cxn>
                <a:cxn ang="f43">
                  <a:pos x="f78" y="f79"/>
                </a:cxn>
                <a:cxn ang="f43">
                  <a:pos x="f80" y="f81"/>
                </a:cxn>
                <a:cxn ang="f43">
                  <a:pos x="f82" y="f83"/>
                </a:cxn>
                <a:cxn ang="f43">
                  <a:pos x="f82" y="f84"/>
                </a:cxn>
                <a:cxn ang="f43">
                  <a:pos x="f85" y="f86"/>
                </a:cxn>
                <a:cxn ang="f43">
                  <a:pos x="f85" y="f87"/>
                </a:cxn>
              </a:cxnLst>
              <a:rect l="f72" t="f75" r="f73" b="f74"/>
              <a:pathLst>
                <a:path w="424066" h="242153">
                  <a:moveTo>
                    <a:pt x="f8" y="f9"/>
                  </a:moveTo>
                  <a:lnTo>
                    <a:pt x="f5" y="f10"/>
                  </a:lnTo>
                  <a:cubicBezTo>
                    <a:pt x="f5" y="f10"/>
                    <a:pt x="f5" y="f10"/>
                    <a:pt x="f5" y="f10"/>
                  </a:cubicBezTo>
                  <a:lnTo>
                    <a:pt x="f5" y="f10"/>
                  </a:lnTo>
                  <a:lnTo>
                    <a:pt x="f5" y="f10"/>
                  </a:lnTo>
                  <a:lnTo>
                    <a:pt x="f5" y="f10"/>
                  </a:lnTo>
                  <a:lnTo>
                    <a:pt x="f5" y="f10"/>
                  </a:lnTo>
                  <a:lnTo>
                    <a:pt x="f5" y="f10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5"/>
                  </a:lnTo>
                  <a:lnTo>
                    <a:pt x="f16" y="f17"/>
                  </a:lnTo>
                  <a:cubicBezTo>
                    <a:pt x="f16" y="f17"/>
                    <a:pt x="f16" y="f18"/>
                    <a:pt x="f1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6" name="Freeform: Shape 1539">
              <a:extLst>
                <a:ext uri="{FF2B5EF4-FFF2-40B4-BE49-F238E27FC236}">
                  <a16:creationId xmlns:a16="http://schemas.microsoft.com/office/drawing/2014/main" id="{3ECF321D-0287-325F-7339-320B6142A824}"/>
                </a:ext>
              </a:extLst>
            </p:cNvPr>
            <p:cNvSpPr/>
            <p:nvPr/>
          </p:nvSpPr>
          <p:spPr>
            <a:xfrm>
              <a:off x="10952427" y="4580558"/>
              <a:ext cx="0" cy="9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2"/>
                <a:gd name="f7" fmla="val 625"/>
                <a:gd name="f8" fmla="val 1250"/>
                <a:gd name="f9" fmla="+- 0 0 -90"/>
                <a:gd name="f10" fmla="*/ f3 1 0"/>
                <a:gd name="f11" fmla="*/ f4 1 902"/>
                <a:gd name="f12" fmla="val f5"/>
                <a:gd name="f13" fmla="val f6"/>
                <a:gd name="f14" fmla="*/ f9 f0 1"/>
                <a:gd name="f15" fmla="+- f13 0 f12"/>
                <a:gd name="f16" fmla="+- f12 0 f12"/>
                <a:gd name="f17" fmla="*/ f14 1 f2"/>
                <a:gd name="f18" fmla="*/ f16 1 0"/>
                <a:gd name="f19" fmla="*/ f15 1 902"/>
                <a:gd name="f20" fmla="+- f17 0 f1"/>
                <a:gd name="f21" fmla="*/ 0 1 f18"/>
                <a:gd name="f22" fmla="*/ 0 1 f19"/>
                <a:gd name="f23" fmla="*/ 625 1 f19"/>
                <a:gd name="f24" fmla="*/ 1 1 f18"/>
                <a:gd name="f25" fmla="*/ 902 1 f19"/>
                <a:gd name="f26" fmla="*/ f21 f10 1"/>
                <a:gd name="f27" fmla="*/ f24 f10 1"/>
                <a:gd name="f28" fmla="*/ f25 f11 1"/>
                <a:gd name="f29" fmla="*/ f22 f11 1"/>
                <a:gd name="f30" fmla="*/ f23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0">
                  <a:pos x="f26" y="f29"/>
                </a:cxn>
                <a:cxn ang="f20">
                  <a:pos x="f26" y="f30"/>
                </a:cxn>
                <a:cxn ang="f20">
                  <a:pos x="f26" y="f30"/>
                </a:cxn>
              </a:cxnLst>
              <a:rect l="f26" t="f29" r="f27" b="f28"/>
              <a:pathLst>
                <a:path h="902">
                  <a:moveTo>
                    <a:pt x="f5" y="f5"/>
                  </a:moveTo>
                  <a:cubicBezTo>
                    <a:pt x="f5" y="f5"/>
                    <a:pt x="f5" y="f5"/>
                    <a:pt x="f5" y="f7"/>
                  </a:cubicBezTo>
                  <a:cubicBezTo>
                    <a:pt x="f5" y="f8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7" name="Freeform: Shape 1540">
              <a:extLst>
                <a:ext uri="{FF2B5EF4-FFF2-40B4-BE49-F238E27FC236}">
                  <a16:creationId xmlns:a16="http://schemas.microsoft.com/office/drawing/2014/main" id="{3ED026C1-09E2-5CFC-BF47-FA59452F7284}"/>
                </a:ext>
              </a:extLst>
            </p:cNvPr>
            <p:cNvSpPr/>
            <p:nvPr/>
          </p:nvSpPr>
          <p:spPr>
            <a:xfrm>
              <a:off x="10947928" y="4581683"/>
              <a:ext cx="7251" cy="1278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47"/>
                <a:gd name="f7" fmla="val 127824"/>
                <a:gd name="f8" fmla="val 4623"/>
                <a:gd name="f9" fmla="val 1250"/>
                <a:gd name="f10" fmla="val 4523"/>
                <a:gd name="f11" fmla="val 837"/>
                <a:gd name="f12" fmla="val 412"/>
                <a:gd name="f13" fmla="val 750"/>
                <a:gd name="f14" fmla="val 123326"/>
                <a:gd name="f15" fmla="val 2624"/>
                <a:gd name="f16" fmla="val 126450"/>
                <a:gd name="f17" fmla="val 2749"/>
                <a:gd name="f18" fmla="val 126899"/>
                <a:gd name="f19" fmla="val 127374"/>
                <a:gd name="f20" fmla="val 127075"/>
                <a:gd name="f21" fmla="val 4373"/>
                <a:gd name="f22" fmla="+- 0 0 -90"/>
                <a:gd name="f23" fmla="*/ f3 1 7247"/>
                <a:gd name="f24" fmla="*/ f4 1 127824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7247"/>
                <a:gd name="f33" fmla="*/ f29 1 127824"/>
                <a:gd name="f34" fmla="*/ 4623 f30 1"/>
                <a:gd name="f35" fmla="*/ 1250 f29 1"/>
                <a:gd name="f36" fmla="*/ 0 f29 1"/>
                <a:gd name="f37" fmla="*/ 750 f29 1"/>
                <a:gd name="f38" fmla="*/ 0 f30 1"/>
                <a:gd name="f39" fmla="*/ 123326 f29 1"/>
                <a:gd name="f40" fmla="*/ 2624 f30 1"/>
                <a:gd name="f41" fmla="*/ 126450 f29 1"/>
                <a:gd name="f42" fmla="*/ 127824 f29 1"/>
                <a:gd name="f43" fmla="*/ 127075 f29 1"/>
                <a:gd name="f44" fmla="*/ 7247 f30 1"/>
                <a:gd name="f45" fmla="*/ 4373 f29 1"/>
                <a:gd name="f46" fmla="+- f31 0 f1"/>
                <a:gd name="f47" fmla="*/ f34 1 7247"/>
                <a:gd name="f48" fmla="*/ f35 1 127824"/>
                <a:gd name="f49" fmla="*/ f36 1 127824"/>
                <a:gd name="f50" fmla="*/ f37 1 127824"/>
                <a:gd name="f51" fmla="*/ f38 1 7247"/>
                <a:gd name="f52" fmla="*/ f39 1 127824"/>
                <a:gd name="f53" fmla="*/ f40 1 7247"/>
                <a:gd name="f54" fmla="*/ f41 1 127824"/>
                <a:gd name="f55" fmla="*/ f42 1 127824"/>
                <a:gd name="f56" fmla="*/ f43 1 127824"/>
                <a:gd name="f57" fmla="*/ f44 1 7247"/>
                <a:gd name="f58" fmla="*/ f45 1 127824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3"/>
                <a:gd name="f66" fmla="*/ f50 1 f33"/>
                <a:gd name="f67" fmla="*/ f51 1 f32"/>
                <a:gd name="f68" fmla="*/ f52 1 f33"/>
                <a:gd name="f69" fmla="*/ f53 1 f32"/>
                <a:gd name="f70" fmla="*/ f54 1 f33"/>
                <a:gd name="f71" fmla="*/ f55 1 f33"/>
                <a:gd name="f72" fmla="*/ f56 1 f33"/>
                <a:gd name="f73" fmla="*/ f57 1 f32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4 1"/>
                <a:gd name="f82" fmla="*/ f66 f24 1"/>
                <a:gd name="f83" fmla="*/ f67 f23 1"/>
                <a:gd name="f84" fmla="*/ f68 f24 1"/>
                <a:gd name="f85" fmla="*/ f69 f23 1"/>
                <a:gd name="f86" fmla="*/ f70 f24 1"/>
                <a:gd name="f87" fmla="*/ f71 f24 1"/>
                <a:gd name="f88" fmla="*/ f72 f24 1"/>
                <a:gd name="f89" fmla="*/ f73 f23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79" y="f81"/>
                </a:cxn>
                <a:cxn ang="f46">
                  <a:pos x="f79" y="f82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5" y="f87"/>
                </a:cxn>
                <a:cxn ang="f46">
                  <a:pos x="f85" y="f88"/>
                </a:cxn>
                <a:cxn ang="f46">
                  <a:pos x="f89" y="f90"/>
                </a:cxn>
              </a:cxnLst>
              <a:rect l="f75" t="f78" r="f76" b="f77"/>
              <a:pathLst>
                <a:path w="7247" h="127824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8" y="f13"/>
                  </a:lnTo>
                  <a:lnTo>
                    <a:pt x="f5" y="f14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7"/>
                  </a:cubicBezTo>
                  <a:lnTo>
                    <a:pt x="f15" y="f20"/>
                  </a:lnTo>
                  <a:lnTo>
                    <a:pt x="f6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8" name="Freeform: Shape 1541">
              <a:extLst>
                <a:ext uri="{FF2B5EF4-FFF2-40B4-BE49-F238E27FC236}">
                  <a16:creationId xmlns:a16="http://schemas.microsoft.com/office/drawing/2014/main" id="{E97C3660-F3E4-ECCE-11A9-B4711AF666E1}"/>
                </a:ext>
              </a:extLst>
            </p:cNvPr>
            <p:cNvSpPr/>
            <p:nvPr/>
          </p:nvSpPr>
          <p:spPr>
            <a:xfrm>
              <a:off x="10953167" y="4580558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9" name="Freeform: Shape 1542">
              <a:extLst>
                <a:ext uri="{FF2B5EF4-FFF2-40B4-BE49-F238E27FC236}">
                  <a16:creationId xmlns:a16="http://schemas.microsoft.com/office/drawing/2014/main" id="{597D9D61-8773-A941-AD88-A4C0DA9EAE45}"/>
                </a:ext>
              </a:extLst>
            </p:cNvPr>
            <p:cNvSpPr/>
            <p:nvPr/>
          </p:nvSpPr>
          <p:spPr>
            <a:xfrm>
              <a:off x="10948797" y="4711381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0" name="Freeform: Shape 1543">
              <a:extLst>
                <a:ext uri="{FF2B5EF4-FFF2-40B4-BE49-F238E27FC236}">
                  <a16:creationId xmlns:a16="http://schemas.microsoft.com/office/drawing/2014/main" id="{CB262B02-D738-AE52-86C2-C975722B2FB8}"/>
                </a:ext>
              </a:extLst>
            </p:cNvPr>
            <p:cNvSpPr/>
            <p:nvPr/>
          </p:nvSpPr>
          <p:spPr>
            <a:xfrm>
              <a:off x="10950799" y="4709507"/>
              <a:ext cx="54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749"/>
                <a:gd name="f8" fmla="val 50"/>
                <a:gd name="f9" fmla="val 250"/>
                <a:gd name="f10" fmla="val 500"/>
                <a:gd name="f11" fmla="val 750"/>
                <a:gd name="f12" fmla="val 75"/>
                <a:gd name="f13" fmla="+- 0 0 -90"/>
                <a:gd name="f14" fmla="*/ f3 1 56"/>
                <a:gd name="f15" fmla="*/ f4 1 74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749"/>
                <a:gd name="f25" fmla="*/ 0 f21 1"/>
                <a:gd name="f26" fmla="*/ 0 f20 1"/>
                <a:gd name="f27" fmla="*/ 750 f20 1"/>
                <a:gd name="f28" fmla="+- f22 0 f1"/>
                <a:gd name="f29" fmla="*/ f25 1 56"/>
                <a:gd name="f30" fmla="*/ f26 1 749"/>
                <a:gd name="f31" fmla="*/ f27 1 749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749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12" y="f10"/>
                    <a:pt x="f12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1" name="Freeform: Shape 1544">
              <a:extLst>
                <a:ext uri="{FF2B5EF4-FFF2-40B4-BE49-F238E27FC236}">
                  <a16:creationId xmlns:a16="http://schemas.microsoft.com/office/drawing/2014/main" id="{140C8CF8-5D36-C533-619E-7FC16EA0B002}"/>
                </a:ext>
              </a:extLst>
            </p:cNvPr>
            <p:cNvSpPr/>
            <p:nvPr/>
          </p:nvSpPr>
          <p:spPr>
            <a:xfrm>
              <a:off x="10952171" y="4580494"/>
              <a:ext cx="12490" cy="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812"/>
                <a:gd name="f8" fmla="val 188"/>
                <a:gd name="f9" fmla="val -437"/>
                <a:gd name="f10" fmla="val 687"/>
                <a:gd name="f11" fmla="+- 0 0 -90"/>
                <a:gd name="f12" fmla="*/ f3 1 12494"/>
                <a:gd name="f13" fmla="*/ f4 1 81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494"/>
                <a:gd name="f22" fmla="*/ f18 1 812"/>
                <a:gd name="f23" fmla="*/ 0 f19 1"/>
                <a:gd name="f24" fmla="*/ 812 f18 1"/>
                <a:gd name="f25" fmla="*/ 188 f18 1"/>
                <a:gd name="f26" fmla="+- f20 0 f1"/>
                <a:gd name="f27" fmla="*/ f23 1 12494"/>
                <a:gd name="f28" fmla="*/ f24 1 812"/>
                <a:gd name="f29" fmla="*/ f25 1 812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12494" h="812">
                  <a:moveTo>
                    <a:pt x="f5" y="f7"/>
                  </a:moveTo>
                  <a:lnTo>
                    <a:pt x="f5" y="f7"/>
                  </a:lnTo>
                  <a:lnTo>
                    <a:pt x="f5" y="f7"/>
                  </a:lnTo>
                  <a:cubicBezTo>
                    <a:pt x="f5" y="f7"/>
                    <a:pt x="f5" y="f7"/>
                    <a:pt x="f5" y="f8"/>
                  </a:cubicBezTo>
                  <a:cubicBezTo>
                    <a:pt x="f5" y="f9"/>
                    <a:pt x="f5" y="f10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2" name="Freeform: Shape 1545">
              <a:extLst>
                <a:ext uri="{FF2B5EF4-FFF2-40B4-BE49-F238E27FC236}">
                  <a16:creationId xmlns:a16="http://schemas.microsoft.com/office/drawing/2014/main" id="{E069C745-20F7-31F6-5785-3224A89FD155}"/>
                </a:ext>
              </a:extLst>
            </p:cNvPr>
            <p:cNvSpPr/>
            <p:nvPr/>
          </p:nvSpPr>
          <p:spPr>
            <a:xfrm>
              <a:off x="10953798" y="4579680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3" name="Freeform: Shape 1546">
              <a:extLst>
                <a:ext uri="{FF2B5EF4-FFF2-40B4-BE49-F238E27FC236}">
                  <a16:creationId xmlns:a16="http://schemas.microsoft.com/office/drawing/2014/main" id="{8D28FAF8-8016-A70E-052F-816793810B41}"/>
                </a:ext>
              </a:extLst>
            </p:cNvPr>
            <p:cNvSpPr/>
            <p:nvPr/>
          </p:nvSpPr>
          <p:spPr>
            <a:xfrm>
              <a:off x="10845597" y="4580558"/>
              <a:ext cx="103171" cy="1302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174"/>
                <a:gd name="f7" fmla="val 130198"/>
                <a:gd name="f8" fmla="val 101831"/>
                <a:gd name="f9" fmla="val 124950"/>
                <a:gd name="f10" fmla="val 5248"/>
                <a:gd name="f11" fmla="val 102456"/>
                <a:gd name="f12" fmla="val 103080"/>
                <a:gd name="f13" fmla="val 103131"/>
                <a:gd name="f14" fmla="val 129998"/>
                <a:gd name="f15" fmla="val 129773"/>
                <a:gd name="f16" fmla="val 129573"/>
                <a:gd name="f17" fmla="val 129324"/>
                <a:gd name="f18" fmla="val 129073"/>
                <a:gd name="f19" fmla="val 128824"/>
                <a:gd name="f20" fmla="val 103206"/>
                <a:gd name="f21" fmla="val 128374"/>
                <a:gd name="f22" fmla="val 127899"/>
                <a:gd name="f23" fmla="val 127449"/>
                <a:gd name="f24" fmla="+- 0 0 -90"/>
                <a:gd name="f25" fmla="*/ f3 1 103174"/>
                <a:gd name="f26" fmla="*/ f4 1 130198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03174"/>
                <a:gd name="f35" fmla="*/ f31 1 130198"/>
                <a:gd name="f36" fmla="*/ 101831 f32 1"/>
                <a:gd name="f37" fmla="*/ 124950 f31 1"/>
                <a:gd name="f38" fmla="*/ 0 f32 1"/>
                <a:gd name="f39" fmla="*/ 0 f31 1"/>
                <a:gd name="f40" fmla="*/ 5248 f31 1"/>
                <a:gd name="f41" fmla="*/ 102456 f32 1"/>
                <a:gd name="f42" fmla="*/ 130198 f31 1"/>
                <a:gd name="f43" fmla="*/ 103080 f32 1"/>
                <a:gd name="f44" fmla="*/ 129573 f31 1"/>
                <a:gd name="f45" fmla="*/ 128824 f31 1"/>
                <a:gd name="f46" fmla="*/ 127449 f31 1"/>
                <a:gd name="f47" fmla="+- f33 0 f1"/>
                <a:gd name="f48" fmla="*/ f36 1 103174"/>
                <a:gd name="f49" fmla="*/ f37 1 130198"/>
                <a:gd name="f50" fmla="*/ f38 1 103174"/>
                <a:gd name="f51" fmla="*/ f39 1 130198"/>
                <a:gd name="f52" fmla="*/ f40 1 130198"/>
                <a:gd name="f53" fmla="*/ f41 1 103174"/>
                <a:gd name="f54" fmla="*/ f42 1 130198"/>
                <a:gd name="f55" fmla="*/ f43 1 103174"/>
                <a:gd name="f56" fmla="*/ f44 1 130198"/>
                <a:gd name="f57" fmla="*/ f45 1 130198"/>
                <a:gd name="f58" fmla="*/ f46 1 130198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4"/>
                <a:gd name="f66" fmla="*/ f51 1 f35"/>
                <a:gd name="f67" fmla="*/ f52 1 f35"/>
                <a:gd name="f68" fmla="*/ f53 1 f34"/>
                <a:gd name="f69" fmla="*/ f54 1 f35"/>
                <a:gd name="f70" fmla="*/ f55 1 f34"/>
                <a:gd name="f71" fmla="*/ f56 1 f35"/>
                <a:gd name="f72" fmla="*/ f57 1 f35"/>
                <a:gd name="f73" fmla="*/ f58 1 f35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5 1"/>
                <a:gd name="f81" fmla="*/ f66 f26 1"/>
                <a:gd name="f82" fmla="*/ f67 f26 1"/>
                <a:gd name="f83" fmla="*/ f68 f25 1"/>
                <a:gd name="f84" fmla="*/ f69 f26 1"/>
                <a:gd name="f85" fmla="*/ f70 f25 1"/>
                <a:gd name="f86" fmla="*/ f71 f26 1"/>
                <a:gd name="f87" fmla="*/ f72 f26 1"/>
                <a:gd name="f88" fmla="*/ f7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80" y="f81"/>
                </a:cxn>
                <a:cxn ang="f47">
                  <a:pos x="f80" y="f82"/>
                </a:cxn>
                <a:cxn ang="f47">
                  <a:pos x="f83" y="f84"/>
                </a:cxn>
                <a:cxn ang="f47">
                  <a:pos x="f83" y="f84"/>
                </a:cxn>
                <a:cxn ang="f47">
                  <a:pos x="f83" y="f84"/>
                </a:cxn>
                <a:cxn ang="f47">
                  <a:pos x="f85" y="f84"/>
                </a:cxn>
                <a:cxn ang="f47">
                  <a:pos x="f85" y="f84"/>
                </a:cxn>
                <a:cxn ang="f47">
                  <a:pos x="f85" y="f86"/>
                </a:cxn>
                <a:cxn ang="f47">
                  <a:pos x="f85" y="f87"/>
                </a:cxn>
                <a:cxn ang="f47">
                  <a:pos x="f85" y="f87"/>
                </a:cxn>
                <a:cxn ang="f47">
                  <a:pos x="f85" y="f88"/>
                </a:cxn>
              </a:cxnLst>
              <a:rect l="f74" t="f77" r="f75" b="f76"/>
              <a:pathLst>
                <a:path w="103174" h="130198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11" y="f7"/>
                  </a:lnTo>
                  <a:lnTo>
                    <a:pt x="f11" y="f7"/>
                  </a:lnTo>
                  <a:lnTo>
                    <a:pt x="f11" y="f7"/>
                  </a:lnTo>
                  <a:lnTo>
                    <a:pt x="f12" y="f7"/>
                  </a:lnTo>
                  <a:lnTo>
                    <a:pt x="f12" y="f7"/>
                  </a:lnTo>
                  <a:cubicBezTo>
                    <a:pt x="f13" y="f14"/>
                    <a:pt x="f13" y="f15"/>
                    <a:pt x="f12" y="f16"/>
                  </a:cubicBezTo>
                  <a:cubicBezTo>
                    <a:pt x="f13" y="f17"/>
                    <a:pt x="f13" y="f18"/>
                    <a:pt x="f12" y="f19"/>
                  </a:cubicBezTo>
                  <a:lnTo>
                    <a:pt x="f12" y="f19"/>
                  </a:lnTo>
                  <a:cubicBezTo>
                    <a:pt x="f20" y="f21"/>
                    <a:pt x="f20" y="f22"/>
                    <a:pt x="f12" y="f2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4" name="Freeform: Shape 1547">
              <a:extLst>
                <a:ext uri="{FF2B5EF4-FFF2-40B4-BE49-F238E27FC236}">
                  <a16:creationId xmlns:a16="http://schemas.microsoft.com/office/drawing/2014/main" id="{DCB77FF8-232B-994D-4DF8-91E5244C1E13}"/>
                </a:ext>
              </a:extLst>
            </p:cNvPr>
            <p:cNvSpPr/>
            <p:nvPr/>
          </p:nvSpPr>
          <p:spPr>
            <a:xfrm>
              <a:off x="8031184" y="6049469"/>
              <a:ext cx="91129" cy="1471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126"/>
                <a:gd name="f7" fmla="val 147191"/>
                <a:gd name="f8" fmla="val 91086"/>
                <a:gd name="f9" fmla="val 144942"/>
                <a:gd name="f10" fmla="val 90336"/>
                <a:gd name="f11" fmla="val 143693"/>
                <a:gd name="f12" fmla="val 85838"/>
                <a:gd name="f13" fmla="val 136570"/>
                <a:gd name="f14" fmla="val 875"/>
                <a:gd name="f15" fmla="val 7872"/>
                <a:gd name="f16" fmla="val 83339"/>
                <a:gd name="f17" fmla="val 138820"/>
                <a:gd name="f18" fmla="val 88712"/>
                <a:gd name="f19" fmla="val 89336"/>
                <a:gd name="f20" fmla="val 89961"/>
                <a:gd name="f21" fmla="val 90086"/>
                <a:gd name="f22" fmla="val 90861"/>
                <a:gd name="f23" fmla="val 146729"/>
                <a:gd name="f24" fmla="val 91261"/>
                <a:gd name="f25" fmla="val 145829"/>
                <a:gd name="f26" fmla="+- 0 0 -90"/>
                <a:gd name="f27" fmla="*/ f3 1 91126"/>
                <a:gd name="f28" fmla="*/ f4 1 147191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91126"/>
                <a:gd name="f37" fmla="*/ f33 1 147191"/>
                <a:gd name="f38" fmla="*/ 91086 f34 1"/>
                <a:gd name="f39" fmla="*/ 144942 f33 1"/>
                <a:gd name="f40" fmla="*/ 90336 f34 1"/>
                <a:gd name="f41" fmla="*/ 143693 f33 1"/>
                <a:gd name="f42" fmla="*/ 85838 f34 1"/>
                <a:gd name="f43" fmla="*/ 136570 f33 1"/>
                <a:gd name="f44" fmla="*/ 0 f34 1"/>
                <a:gd name="f45" fmla="*/ 0 f33 1"/>
                <a:gd name="f46" fmla="*/ 875 f34 1"/>
                <a:gd name="f47" fmla="*/ 7872 f33 1"/>
                <a:gd name="f48" fmla="*/ 83339 f34 1"/>
                <a:gd name="f49" fmla="*/ 138820 f33 1"/>
                <a:gd name="f50" fmla="*/ 88712 f34 1"/>
                <a:gd name="f51" fmla="*/ 147191 f33 1"/>
                <a:gd name="f52" fmla="*/ 89336 f34 1"/>
                <a:gd name="f53" fmla="*/ 90086 f34 1"/>
                <a:gd name="f54" fmla="+- f35 0 f1"/>
                <a:gd name="f55" fmla="*/ f38 1 91126"/>
                <a:gd name="f56" fmla="*/ f39 1 147191"/>
                <a:gd name="f57" fmla="*/ f40 1 91126"/>
                <a:gd name="f58" fmla="*/ f41 1 147191"/>
                <a:gd name="f59" fmla="*/ f42 1 91126"/>
                <a:gd name="f60" fmla="*/ f43 1 147191"/>
                <a:gd name="f61" fmla="*/ f44 1 91126"/>
                <a:gd name="f62" fmla="*/ f45 1 147191"/>
                <a:gd name="f63" fmla="*/ f46 1 91126"/>
                <a:gd name="f64" fmla="*/ f47 1 147191"/>
                <a:gd name="f65" fmla="*/ f48 1 91126"/>
                <a:gd name="f66" fmla="*/ f49 1 147191"/>
                <a:gd name="f67" fmla="*/ f50 1 91126"/>
                <a:gd name="f68" fmla="*/ f51 1 147191"/>
                <a:gd name="f69" fmla="*/ f52 1 91126"/>
                <a:gd name="f70" fmla="*/ f53 1 91126"/>
                <a:gd name="f71" fmla="*/ f29 1 f36"/>
                <a:gd name="f72" fmla="*/ f30 1 f36"/>
                <a:gd name="f73" fmla="*/ f29 1 f37"/>
                <a:gd name="f74" fmla="*/ f31 1 f37"/>
                <a:gd name="f75" fmla="*/ f55 1 f36"/>
                <a:gd name="f76" fmla="*/ f56 1 f37"/>
                <a:gd name="f77" fmla="*/ f57 1 f36"/>
                <a:gd name="f78" fmla="*/ f58 1 f37"/>
                <a:gd name="f79" fmla="*/ f59 1 f36"/>
                <a:gd name="f80" fmla="*/ f60 1 f37"/>
                <a:gd name="f81" fmla="*/ f61 1 f36"/>
                <a:gd name="f82" fmla="*/ f62 1 f37"/>
                <a:gd name="f83" fmla="*/ f63 1 f36"/>
                <a:gd name="f84" fmla="*/ f64 1 f37"/>
                <a:gd name="f85" fmla="*/ f65 1 f36"/>
                <a:gd name="f86" fmla="*/ f66 1 f37"/>
                <a:gd name="f87" fmla="*/ f67 1 f36"/>
                <a:gd name="f88" fmla="*/ f68 1 f37"/>
                <a:gd name="f89" fmla="*/ f69 1 f36"/>
                <a:gd name="f90" fmla="*/ f70 1 f36"/>
                <a:gd name="f91" fmla="*/ f71 f27 1"/>
                <a:gd name="f92" fmla="*/ f72 f27 1"/>
                <a:gd name="f93" fmla="*/ f74 f28 1"/>
                <a:gd name="f94" fmla="*/ f73 f28 1"/>
                <a:gd name="f95" fmla="*/ f75 f27 1"/>
                <a:gd name="f96" fmla="*/ f76 f28 1"/>
                <a:gd name="f97" fmla="*/ f77 f27 1"/>
                <a:gd name="f98" fmla="*/ f78 f28 1"/>
                <a:gd name="f99" fmla="*/ f79 f27 1"/>
                <a:gd name="f100" fmla="*/ f80 f28 1"/>
                <a:gd name="f101" fmla="*/ f81 f27 1"/>
                <a:gd name="f102" fmla="*/ f82 f28 1"/>
                <a:gd name="f103" fmla="*/ f83 f27 1"/>
                <a:gd name="f104" fmla="*/ f84 f28 1"/>
                <a:gd name="f105" fmla="*/ f85 f27 1"/>
                <a:gd name="f106" fmla="*/ f86 f28 1"/>
                <a:gd name="f107" fmla="*/ f87 f27 1"/>
                <a:gd name="f108" fmla="*/ f88 f28 1"/>
                <a:gd name="f109" fmla="*/ f89 f27 1"/>
                <a:gd name="f110" fmla="*/ f9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6"/>
                </a:cxn>
                <a:cxn ang="f54">
                  <a:pos x="f107" y="f108"/>
                </a:cxn>
                <a:cxn ang="f54">
                  <a:pos x="f107" y="f108"/>
                </a:cxn>
                <a:cxn ang="f54">
                  <a:pos x="f109" y="f108"/>
                </a:cxn>
                <a:cxn ang="f54">
                  <a:pos x="f109" y="f108"/>
                </a:cxn>
                <a:cxn ang="f54">
                  <a:pos x="f110" y="f108"/>
                </a:cxn>
                <a:cxn ang="f54">
                  <a:pos x="f95" y="f96"/>
                </a:cxn>
              </a:cxnLst>
              <a:rect l="f91" t="f94" r="f92" b="f93"/>
              <a:pathLst>
                <a:path w="91126" h="14719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5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7"/>
                  </a:lnTo>
                  <a:lnTo>
                    <a:pt x="f18" y="f7"/>
                  </a:lnTo>
                  <a:lnTo>
                    <a:pt x="f19" y="f7"/>
                  </a:lnTo>
                  <a:lnTo>
                    <a:pt x="f19" y="f7"/>
                  </a:lnTo>
                  <a:cubicBezTo>
                    <a:pt x="f19" y="f7"/>
                    <a:pt x="f20" y="f7"/>
                    <a:pt x="f21" y="f7"/>
                  </a:cubicBez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5" name="Freeform: Shape 1548">
              <a:extLst>
                <a:ext uri="{FF2B5EF4-FFF2-40B4-BE49-F238E27FC236}">
                  <a16:creationId xmlns:a16="http://schemas.microsoft.com/office/drawing/2014/main" id="{C7CC9AD2-65FC-CC46-756D-D1681B4E7B82}"/>
                </a:ext>
              </a:extLst>
            </p:cNvPr>
            <p:cNvSpPr/>
            <p:nvPr/>
          </p:nvSpPr>
          <p:spPr>
            <a:xfrm>
              <a:off x="10952472" y="4580302"/>
              <a:ext cx="22658" cy="278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59"/>
                <a:gd name="f7" fmla="val 27826"/>
                <a:gd name="f8" fmla="val 75"/>
                <a:gd name="f9" fmla="val 250"/>
                <a:gd name="f10" fmla="val 874"/>
                <a:gd name="f11" fmla="val -25"/>
                <a:gd name="f12" fmla="val 1287"/>
                <a:gd name="f13" fmla="val 1712"/>
                <a:gd name="f14" fmla="val 2124"/>
                <a:gd name="f15" fmla="val 2699"/>
                <a:gd name="f16" fmla="val 5248"/>
                <a:gd name="f17" fmla="val 20316"/>
                <a:gd name="f18" fmla="val 26614"/>
                <a:gd name="f19" fmla="val 27239"/>
                <a:gd name="f20" fmla="val 20754"/>
                <a:gd name="f21" fmla="val 27864"/>
                <a:gd name="f22" fmla="val 21616"/>
                <a:gd name="f23" fmla="val 28014"/>
                <a:gd name="f24" fmla="val 22228"/>
                <a:gd name="f25" fmla="val 27577"/>
                <a:gd name="f26" fmla="val 22366"/>
                <a:gd name="f27" fmla="val 27476"/>
                <a:gd name="f28" fmla="val 22478"/>
                <a:gd name="f29" fmla="val 27364"/>
                <a:gd name="f30" fmla="val 22565"/>
                <a:gd name="f31" fmla="val 22690"/>
                <a:gd name="f32" fmla="val 26789"/>
                <a:gd name="f33" fmla="val 26314"/>
                <a:gd name="f34" fmla="val 25864"/>
                <a:gd name="f35" fmla="val 22603"/>
                <a:gd name="f36" fmla="val 25577"/>
                <a:gd name="f37" fmla="val 25277"/>
                <a:gd name="f38" fmla="val 24990"/>
                <a:gd name="f39" fmla="val 21691"/>
                <a:gd name="f40" fmla="val 23990"/>
                <a:gd name="f41" fmla="val 3449"/>
                <a:gd name="f42" fmla="val 1874"/>
                <a:gd name="f43" fmla="val 1949"/>
                <a:gd name="f44" fmla="val 1324"/>
                <a:gd name="f45" fmla="+- 0 0 -90"/>
                <a:gd name="f46" fmla="*/ f3 1 22659"/>
                <a:gd name="f47" fmla="*/ f4 1 27826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2659"/>
                <a:gd name="f56" fmla="*/ f52 1 27826"/>
                <a:gd name="f57" fmla="*/ 75 f53 1"/>
                <a:gd name="f58" fmla="*/ 250 f52 1"/>
                <a:gd name="f59" fmla="*/ 874 f52 1"/>
                <a:gd name="f60" fmla="*/ 2124 f52 1"/>
                <a:gd name="f61" fmla="*/ 2699 f53 1"/>
                <a:gd name="f62" fmla="*/ 5248 f52 1"/>
                <a:gd name="f63" fmla="*/ 20316 f53 1"/>
                <a:gd name="f64" fmla="*/ 26614 f52 1"/>
                <a:gd name="f65" fmla="*/ 27239 f52 1"/>
                <a:gd name="f66" fmla="*/ 22228 f53 1"/>
                <a:gd name="f67" fmla="*/ 27577 f52 1"/>
                <a:gd name="f68" fmla="*/ 22565 f53 1"/>
                <a:gd name="f69" fmla="*/ 25864 f52 1"/>
                <a:gd name="f70" fmla="*/ 24990 f52 1"/>
                <a:gd name="f71" fmla="*/ 21691 f53 1"/>
                <a:gd name="f72" fmla="*/ 23990 f52 1"/>
                <a:gd name="f73" fmla="*/ 3449 f53 1"/>
                <a:gd name="f74" fmla="*/ 1874 f52 1"/>
                <a:gd name="f75" fmla="*/ 1949 f53 1"/>
                <a:gd name="f76" fmla="*/ 0 f52 1"/>
                <a:gd name="f77" fmla="*/ 1324 f53 1"/>
                <a:gd name="f78" fmla="+- f54 0 f1"/>
                <a:gd name="f79" fmla="*/ f57 1 22659"/>
                <a:gd name="f80" fmla="*/ f58 1 27826"/>
                <a:gd name="f81" fmla="*/ f59 1 27826"/>
                <a:gd name="f82" fmla="*/ f60 1 27826"/>
                <a:gd name="f83" fmla="*/ f61 1 22659"/>
                <a:gd name="f84" fmla="*/ f62 1 27826"/>
                <a:gd name="f85" fmla="*/ f63 1 22659"/>
                <a:gd name="f86" fmla="*/ f64 1 27826"/>
                <a:gd name="f87" fmla="*/ f65 1 27826"/>
                <a:gd name="f88" fmla="*/ f66 1 22659"/>
                <a:gd name="f89" fmla="*/ f67 1 27826"/>
                <a:gd name="f90" fmla="*/ f68 1 22659"/>
                <a:gd name="f91" fmla="*/ f69 1 27826"/>
                <a:gd name="f92" fmla="*/ f70 1 27826"/>
                <a:gd name="f93" fmla="*/ f71 1 22659"/>
                <a:gd name="f94" fmla="*/ f72 1 27826"/>
                <a:gd name="f95" fmla="*/ f73 1 22659"/>
                <a:gd name="f96" fmla="*/ f74 1 27826"/>
                <a:gd name="f97" fmla="*/ f75 1 22659"/>
                <a:gd name="f98" fmla="*/ f76 1 27826"/>
                <a:gd name="f99" fmla="*/ f77 1 22659"/>
                <a:gd name="f100" fmla="*/ f48 1 f55"/>
                <a:gd name="f101" fmla="*/ f49 1 f55"/>
                <a:gd name="f102" fmla="*/ f48 1 f56"/>
                <a:gd name="f103" fmla="*/ f50 1 f56"/>
                <a:gd name="f104" fmla="*/ f79 1 f55"/>
                <a:gd name="f105" fmla="*/ f80 1 f56"/>
                <a:gd name="f106" fmla="*/ f81 1 f56"/>
                <a:gd name="f107" fmla="*/ f82 1 f56"/>
                <a:gd name="f108" fmla="*/ f83 1 f55"/>
                <a:gd name="f109" fmla="*/ f84 1 f56"/>
                <a:gd name="f110" fmla="*/ f85 1 f55"/>
                <a:gd name="f111" fmla="*/ f86 1 f56"/>
                <a:gd name="f112" fmla="*/ f87 1 f56"/>
                <a:gd name="f113" fmla="*/ f88 1 f55"/>
                <a:gd name="f114" fmla="*/ f89 1 f56"/>
                <a:gd name="f115" fmla="*/ f90 1 f55"/>
                <a:gd name="f116" fmla="*/ f91 1 f56"/>
                <a:gd name="f117" fmla="*/ f92 1 f56"/>
                <a:gd name="f118" fmla="*/ f93 1 f55"/>
                <a:gd name="f119" fmla="*/ f94 1 f56"/>
                <a:gd name="f120" fmla="*/ f95 1 f55"/>
                <a:gd name="f121" fmla="*/ f96 1 f56"/>
                <a:gd name="f122" fmla="*/ f97 1 f55"/>
                <a:gd name="f123" fmla="*/ f98 1 f56"/>
                <a:gd name="f124" fmla="*/ f99 1 f55"/>
                <a:gd name="f125" fmla="*/ f100 f46 1"/>
                <a:gd name="f126" fmla="*/ f101 f46 1"/>
                <a:gd name="f127" fmla="*/ f103 f47 1"/>
                <a:gd name="f128" fmla="*/ f102 f47 1"/>
                <a:gd name="f129" fmla="*/ f104 f46 1"/>
                <a:gd name="f130" fmla="*/ f105 f47 1"/>
                <a:gd name="f131" fmla="*/ f106 f47 1"/>
                <a:gd name="f132" fmla="*/ f107 f47 1"/>
                <a:gd name="f133" fmla="*/ f108 f46 1"/>
                <a:gd name="f134" fmla="*/ f109 f47 1"/>
                <a:gd name="f135" fmla="*/ f110 f46 1"/>
                <a:gd name="f136" fmla="*/ f111 f47 1"/>
                <a:gd name="f137" fmla="*/ f112 f47 1"/>
                <a:gd name="f138" fmla="*/ f113 f46 1"/>
                <a:gd name="f139" fmla="*/ f114 f47 1"/>
                <a:gd name="f140" fmla="*/ f115 f46 1"/>
                <a:gd name="f141" fmla="*/ f116 f47 1"/>
                <a:gd name="f142" fmla="*/ f117 f47 1"/>
                <a:gd name="f143" fmla="*/ f118 f46 1"/>
                <a:gd name="f144" fmla="*/ f119 f47 1"/>
                <a:gd name="f145" fmla="*/ f120 f46 1"/>
                <a:gd name="f146" fmla="*/ f121 f47 1"/>
                <a:gd name="f147" fmla="*/ f122 f46 1"/>
                <a:gd name="f148" fmla="*/ f123 f47 1"/>
                <a:gd name="f149" fmla="*/ f124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9" y="f130"/>
                </a:cxn>
                <a:cxn ang="f78">
                  <a:pos x="f129" y="f130"/>
                </a:cxn>
                <a:cxn ang="f78">
                  <a:pos x="f129" y="f130"/>
                </a:cxn>
                <a:cxn ang="f78">
                  <a:pos x="f129" y="f131"/>
                </a:cxn>
                <a:cxn ang="f78">
                  <a:pos x="f129" y="f131"/>
                </a:cxn>
                <a:cxn ang="f78">
                  <a:pos x="f129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5" y="f137"/>
                </a:cxn>
                <a:cxn ang="f78">
                  <a:pos x="f138" y="f139"/>
                </a:cxn>
                <a:cxn ang="f78">
                  <a:pos x="f140" y="f137"/>
                </a:cxn>
                <a:cxn ang="f78">
                  <a:pos x="f140" y="f141"/>
                </a:cxn>
                <a:cxn ang="f78">
                  <a:pos x="f140" y="f142"/>
                </a:cxn>
                <a:cxn ang="f78">
                  <a:pos x="f140" y="f142"/>
                </a:cxn>
                <a:cxn ang="f78">
                  <a:pos x="f143" y="f144"/>
                </a:cxn>
                <a:cxn ang="f78">
                  <a:pos x="f145" y="f146"/>
                </a:cxn>
                <a:cxn ang="f78">
                  <a:pos x="f147" y="f148"/>
                </a:cxn>
                <a:cxn ang="f78">
                  <a:pos x="f147" y="f148"/>
                </a:cxn>
                <a:cxn ang="f78">
                  <a:pos x="f147" y="f148"/>
                </a:cxn>
                <a:cxn ang="f78">
                  <a:pos x="f147" y="f148"/>
                </a:cxn>
                <a:cxn ang="f78">
                  <a:pos x="f147" y="f148"/>
                </a:cxn>
                <a:cxn ang="f78">
                  <a:pos x="f149" y="f148"/>
                </a:cxn>
              </a:cxnLst>
              <a:rect l="f125" t="f128" r="f126" b="f127"/>
              <a:pathLst>
                <a:path w="22659" h="27826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cubicBezTo>
                    <a:pt x="f8" y="f9"/>
                    <a:pt x="f8" y="f9"/>
                    <a:pt x="f8" y="f10"/>
                  </a:cubicBez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7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19"/>
                  </a:cubicBezTo>
                  <a:cubicBezTo>
                    <a:pt x="f31" y="f32"/>
                    <a:pt x="f31" y="f33"/>
                    <a:pt x="f30" y="f34"/>
                  </a:cubicBezTo>
                  <a:cubicBezTo>
                    <a:pt x="f35" y="f36"/>
                    <a:pt x="f35" y="f37"/>
                    <a:pt x="f30" y="f38"/>
                  </a:cubicBezTo>
                  <a:lnTo>
                    <a:pt x="f30" y="f38"/>
                  </a:lnTo>
                  <a:lnTo>
                    <a:pt x="f39" y="f40"/>
                  </a:lnTo>
                  <a:lnTo>
                    <a:pt x="f41" y="f42"/>
                  </a:lnTo>
                  <a:lnTo>
                    <a:pt x="f43" y="f5"/>
                  </a:lnTo>
                  <a:lnTo>
                    <a:pt x="f43" y="f5"/>
                  </a:lnTo>
                  <a:lnTo>
                    <a:pt x="f43" y="f5"/>
                  </a:lnTo>
                  <a:cubicBezTo>
                    <a:pt x="f43" y="f5"/>
                    <a:pt x="f43" y="f5"/>
                    <a:pt x="f43" y="f5"/>
                  </a:cubicBezTo>
                  <a:lnTo>
                    <a:pt x="f43" y="f5"/>
                  </a:lnTo>
                  <a:lnTo>
                    <a:pt x="f44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6" name="Freeform: Shape 1549">
              <a:extLst>
                <a:ext uri="{FF2B5EF4-FFF2-40B4-BE49-F238E27FC236}">
                  <a16:creationId xmlns:a16="http://schemas.microsoft.com/office/drawing/2014/main" id="{7E1A15DB-D9F7-249E-3AB3-3563E765D55A}"/>
                </a:ext>
              </a:extLst>
            </p:cNvPr>
            <p:cNvSpPr/>
            <p:nvPr/>
          </p:nvSpPr>
          <p:spPr>
            <a:xfrm>
              <a:off x="9611880" y="5563913"/>
              <a:ext cx="1397898" cy="8409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7896"/>
                <a:gd name="f7" fmla="val 840914"/>
                <a:gd name="f8" fmla="val 1395522"/>
                <a:gd name="f9" fmla="val 750"/>
                <a:gd name="f10" fmla="val 837916"/>
                <a:gd name="f11" fmla="val 2124"/>
                <a:gd name="f12" fmla="val 840915"/>
                <a:gd name="f13" fmla="val 1397771"/>
                <a:gd name="f14" fmla="val 3748"/>
                <a:gd name="f15" fmla="val 1397021"/>
                <a:gd name="f16" fmla="val 2749"/>
                <a:gd name="f17" fmla="val 1396397"/>
                <a:gd name="f18" fmla="val 1937"/>
                <a:gd name="f19" fmla="val 812"/>
                <a:gd name="f20" fmla="+- 0 0 -90"/>
                <a:gd name="f21" fmla="*/ f3 1 1397896"/>
                <a:gd name="f22" fmla="*/ f4 1 84091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97896"/>
                <a:gd name="f31" fmla="*/ f27 1 840914"/>
                <a:gd name="f32" fmla="*/ 1395522 f28 1"/>
                <a:gd name="f33" fmla="*/ 750 f27 1"/>
                <a:gd name="f34" fmla="*/ 0 f28 1"/>
                <a:gd name="f35" fmla="*/ 837916 f27 1"/>
                <a:gd name="f36" fmla="*/ 2124 f28 1"/>
                <a:gd name="f37" fmla="*/ 840915 f27 1"/>
                <a:gd name="f38" fmla="*/ 1397771 f28 1"/>
                <a:gd name="f39" fmla="*/ 3748 f27 1"/>
                <a:gd name="f40" fmla="*/ 1397021 f28 1"/>
                <a:gd name="f41" fmla="*/ 2749 f27 1"/>
                <a:gd name="f42" fmla="*/ 0 f27 1"/>
                <a:gd name="f43" fmla="*/ 1397896 f28 1"/>
                <a:gd name="f44" fmla="+- f29 0 f1"/>
                <a:gd name="f45" fmla="*/ f32 1 1397896"/>
                <a:gd name="f46" fmla="*/ f33 1 840914"/>
                <a:gd name="f47" fmla="*/ f34 1 1397896"/>
                <a:gd name="f48" fmla="*/ f35 1 840914"/>
                <a:gd name="f49" fmla="*/ f36 1 1397896"/>
                <a:gd name="f50" fmla="*/ f37 1 840914"/>
                <a:gd name="f51" fmla="*/ f38 1 1397896"/>
                <a:gd name="f52" fmla="*/ f39 1 840914"/>
                <a:gd name="f53" fmla="*/ f40 1 1397896"/>
                <a:gd name="f54" fmla="*/ f41 1 840914"/>
                <a:gd name="f55" fmla="*/ f42 1 840914"/>
                <a:gd name="f56" fmla="*/ f43 1 1397896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0"/>
                <a:gd name="f66" fmla="*/ f50 1 f31"/>
                <a:gd name="f67" fmla="*/ f51 1 f30"/>
                <a:gd name="f68" fmla="*/ f52 1 f31"/>
                <a:gd name="f69" fmla="*/ f53 1 f30"/>
                <a:gd name="f70" fmla="*/ f54 1 f31"/>
                <a:gd name="f71" fmla="*/ f55 1 f31"/>
                <a:gd name="f72" fmla="*/ f56 1 f30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1 1"/>
                <a:gd name="f82" fmla="*/ f66 f22 1"/>
                <a:gd name="f83" fmla="*/ f67 f21 1"/>
                <a:gd name="f84" fmla="*/ f68 f22 1"/>
                <a:gd name="f85" fmla="*/ f69 f21 1"/>
                <a:gd name="f86" fmla="*/ f70 f22 1"/>
                <a:gd name="f87" fmla="*/ f71 f22 1"/>
                <a:gd name="f88" fmla="*/ f72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5" y="f87"/>
                </a:cxn>
                <a:cxn ang="f44">
                  <a:pos x="f88" y="f87"/>
                </a:cxn>
                <a:cxn ang="f44">
                  <a:pos x="f88" y="f87"/>
                </a:cxn>
              </a:cxnLst>
              <a:rect l="f73" t="f76" r="f74" b="f75"/>
              <a:pathLst>
                <a:path w="1397896" h="840914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5"/>
                  </a:cubicBezTo>
                  <a:cubicBezTo>
                    <a:pt x="f15" y="f5"/>
                    <a:pt x="f15" y="f5"/>
                    <a:pt x="f6" y="f5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7" name="Freeform: Shape 1550">
              <a:extLst>
                <a:ext uri="{FF2B5EF4-FFF2-40B4-BE49-F238E27FC236}">
                  <a16:creationId xmlns:a16="http://schemas.microsoft.com/office/drawing/2014/main" id="{780121AE-6FB6-1B10-7E98-0941785F6B95}"/>
                </a:ext>
              </a:extLst>
            </p:cNvPr>
            <p:cNvSpPr/>
            <p:nvPr/>
          </p:nvSpPr>
          <p:spPr>
            <a:xfrm>
              <a:off x="8826712" y="6704225"/>
              <a:ext cx="282000" cy="1680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2003"/>
                <a:gd name="f7" fmla="val 168038"/>
                <a:gd name="f8" fmla="val 281254"/>
                <a:gd name="f9" fmla="val 3355"/>
                <a:gd name="f10" fmla="val 281616"/>
                <a:gd name="f11" fmla="val 2642"/>
                <a:gd name="f12" fmla="val 1818"/>
                <a:gd name="f13" fmla="val 1105"/>
                <a:gd name="f14" fmla="val 281041"/>
                <a:gd name="f15" fmla="val 306"/>
                <a:gd name="f16" fmla="val 280216"/>
                <a:gd name="f17" fmla="val -169"/>
                <a:gd name="f18" fmla="val 279417"/>
                <a:gd name="f19" fmla="val 56"/>
                <a:gd name="f20" fmla="val 279267"/>
                <a:gd name="f21" fmla="val 93"/>
                <a:gd name="f22" fmla="val 279129"/>
                <a:gd name="f23" fmla="val 156"/>
                <a:gd name="f24" fmla="val 279004"/>
                <a:gd name="f25" fmla="val 231"/>
                <a:gd name="f26" fmla="val 168039"/>
                <a:gd name="f27" fmla="val 7122"/>
                <a:gd name="f28" fmla="val 3604"/>
                <a:gd name="f29" fmla="+- 0 0 -90"/>
                <a:gd name="f30" fmla="*/ f3 1 282003"/>
                <a:gd name="f31" fmla="*/ f4 1 16803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82003"/>
                <a:gd name="f40" fmla="*/ f36 1 168038"/>
                <a:gd name="f41" fmla="*/ 281254 f37 1"/>
                <a:gd name="f42" fmla="*/ 3355 f36 1"/>
                <a:gd name="f43" fmla="*/ 1105 f36 1"/>
                <a:gd name="f44" fmla="*/ 279417 f37 1"/>
                <a:gd name="f45" fmla="*/ 56 f36 1"/>
                <a:gd name="f46" fmla="*/ 279004 f37 1"/>
                <a:gd name="f47" fmla="*/ 231 f36 1"/>
                <a:gd name="f48" fmla="*/ 0 f37 1"/>
                <a:gd name="f49" fmla="*/ 168039 f36 1"/>
                <a:gd name="f50" fmla="*/ 7122 f37 1"/>
                <a:gd name="f51" fmla="*/ 282003 f37 1"/>
                <a:gd name="f52" fmla="*/ 3604 f36 1"/>
                <a:gd name="f53" fmla="+- f38 0 f1"/>
                <a:gd name="f54" fmla="*/ f41 1 282003"/>
                <a:gd name="f55" fmla="*/ f42 1 168038"/>
                <a:gd name="f56" fmla="*/ f43 1 168038"/>
                <a:gd name="f57" fmla="*/ f44 1 282003"/>
                <a:gd name="f58" fmla="*/ f45 1 168038"/>
                <a:gd name="f59" fmla="*/ f46 1 282003"/>
                <a:gd name="f60" fmla="*/ f47 1 168038"/>
                <a:gd name="f61" fmla="*/ f48 1 282003"/>
                <a:gd name="f62" fmla="*/ f49 1 168038"/>
                <a:gd name="f63" fmla="*/ f50 1 282003"/>
                <a:gd name="f64" fmla="*/ f51 1 282003"/>
                <a:gd name="f65" fmla="*/ f52 1 168038"/>
                <a:gd name="f66" fmla="*/ f32 1 f39"/>
                <a:gd name="f67" fmla="*/ f33 1 f39"/>
                <a:gd name="f68" fmla="*/ f32 1 f40"/>
                <a:gd name="f69" fmla="*/ f34 1 f40"/>
                <a:gd name="f70" fmla="*/ f54 1 f39"/>
                <a:gd name="f71" fmla="*/ f55 1 f40"/>
                <a:gd name="f72" fmla="*/ f56 1 f40"/>
                <a:gd name="f73" fmla="*/ f57 1 f39"/>
                <a:gd name="f74" fmla="*/ f58 1 f40"/>
                <a:gd name="f75" fmla="*/ f59 1 f39"/>
                <a:gd name="f76" fmla="*/ f60 1 f40"/>
                <a:gd name="f77" fmla="*/ f61 1 f39"/>
                <a:gd name="f78" fmla="*/ f62 1 f40"/>
                <a:gd name="f79" fmla="*/ f63 1 f39"/>
                <a:gd name="f80" fmla="*/ f64 1 f39"/>
                <a:gd name="f81" fmla="*/ f65 1 f40"/>
                <a:gd name="f82" fmla="*/ f66 f30 1"/>
                <a:gd name="f83" fmla="*/ f67 f30 1"/>
                <a:gd name="f84" fmla="*/ f69 f31 1"/>
                <a:gd name="f85" fmla="*/ f68 f31 1"/>
                <a:gd name="f86" fmla="*/ f70 f30 1"/>
                <a:gd name="f87" fmla="*/ f71 f31 1"/>
                <a:gd name="f88" fmla="*/ f72 f31 1"/>
                <a:gd name="f89" fmla="*/ f73 f30 1"/>
                <a:gd name="f90" fmla="*/ f74 f31 1"/>
                <a:gd name="f91" fmla="*/ f75 f30 1"/>
                <a:gd name="f92" fmla="*/ f76 f31 1"/>
                <a:gd name="f93" fmla="*/ f77 f30 1"/>
                <a:gd name="f94" fmla="*/ f78 f31 1"/>
                <a:gd name="f95" fmla="*/ f79 f30 1"/>
                <a:gd name="f96" fmla="*/ f80 f30 1"/>
                <a:gd name="f97" fmla="*/ f81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6" y="f87"/>
                </a:cxn>
                <a:cxn ang="f53">
                  <a:pos x="f86" y="f88"/>
                </a:cxn>
                <a:cxn ang="f53">
                  <a:pos x="f89" y="f90"/>
                </a:cxn>
                <a:cxn ang="f53">
                  <a:pos x="f91" y="f92"/>
                </a:cxn>
                <a:cxn ang="f53">
                  <a:pos x="f91" y="f92"/>
                </a:cxn>
                <a:cxn ang="f53">
                  <a:pos x="f93" y="f94"/>
                </a:cxn>
                <a:cxn ang="f53">
                  <a:pos x="f95" y="f94"/>
                </a:cxn>
                <a:cxn ang="f53">
                  <a:pos x="f96" y="f97"/>
                </a:cxn>
              </a:cxnLst>
              <a:rect l="f82" t="f85" r="f83" b="f84"/>
              <a:pathLst>
                <a:path w="282003" h="16803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lnTo>
                    <a:pt x="f5" y="f26"/>
                  </a:lnTo>
                  <a:lnTo>
                    <a:pt x="f27" y="f26"/>
                  </a:lnTo>
                  <a:lnTo>
                    <a:pt x="f6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8" name="Freeform: Shape 1551">
              <a:extLst>
                <a:ext uri="{FF2B5EF4-FFF2-40B4-BE49-F238E27FC236}">
                  <a16:creationId xmlns:a16="http://schemas.microsoft.com/office/drawing/2014/main" id="{22EA241F-09C4-A679-373B-857E86DD2B7A}"/>
                </a:ext>
              </a:extLst>
            </p:cNvPr>
            <p:cNvSpPr/>
            <p:nvPr/>
          </p:nvSpPr>
          <p:spPr>
            <a:xfrm>
              <a:off x="11009924" y="5564791"/>
              <a:ext cx="112791" cy="1428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795"/>
                <a:gd name="f7" fmla="val 142873"/>
                <a:gd name="f8" fmla="val 111671"/>
                <a:gd name="f9" fmla="val 141194"/>
                <a:gd name="f10" fmla="val 111721"/>
                <a:gd name="f11" fmla="val 140944"/>
                <a:gd name="f12" fmla="val 140694"/>
                <a:gd name="f13" fmla="val 140444"/>
                <a:gd name="f14" fmla="val 140319"/>
                <a:gd name="f15" fmla="val 139695"/>
                <a:gd name="f16" fmla="val 1343"/>
                <a:gd name="f17" fmla="val 719"/>
                <a:gd name="f18" fmla="val 468"/>
                <a:gd name="f19" fmla="val -156"/>
                <a:gd name="f20" fmla="val 812"/>
                <a:gd name="f21" fmla="val 1937"/>
                <a:gd name="f22" fmla="val 2749"/>
                <a:gd name="f23" fmla="val 1218"/>
                <a:gd name="f24" fmla="val 3749"/>
                <a:gd name="f25" fmla="val 109297"/>
                <a:gd name="f26" fmla="val 140569"/>
                <a:gd name="f27" fmla="val 110796"/>
                <a:gd name="f28" fmla="val 142444"/>
                <a:gd name="f29" fmla="val 111321"/>
                <a:gd name="f30" fmla="val 142993"/>
                <a:gd name="f31" fmla="val 112183"/>
                <a:gd name="f32" fmla="val 143018"/>
                <a:gd name="f33" fmla="val 112733"/>
                <a:gd name="f34" fmla="val 142506"/>
                <a:gd name="f35" fmla="val 112757"/>
                <a:gd name="f36" fmla="val 142481"/>
                <a:gd name="f37" fmla="val 112783"/>
                <a:gd name="f38" fmla="val 142468"/>
                <a:gd name="f39" fmla="+- 0 0 -90"/>
                <a:gd name="f40" fmla="*/ f3 1 112795"/>
                <a:gd name="f41" fmla="*/ f4 1 142873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12795"/>
                <a:gd name="f50" fmla="*/ f46 1 142873"/>
                <a:gd name="f51" fmla="*/ 111671 f47 1"/>
                <a:gd name="f52" fmla="*/ 141194 f46 1"/>
                <a:gd name="f53" fmla="*/ 140444 f46 1"/>
                <a:gd name="f54" fmla="*/ 140319 f46 1"/>
                <a:gd name="f55" fmla="*/ 139695 f46 1"/>
                <a:gd name="f56" fmla="*/ 1343 f47 1"/>
                <a:gd name="f57" fmla="*/ 0 f46 1"/>
                <a:gd name="f58" fmla="*/ 468 f47 1"/>
                <a:gd name="f59" fmla="*/ 2749 f46 1"/>
                <a:gd name="f60" fmla="*/ 1218 f47 1"/>
                <a:gd name="f61" fmla="*/ 3749 f46 1"/>
                <a:gd name="f62" fmla="*/ 109297 f47 1"/>
                <a:gd name="f63" fmla="*/ 140569 f46 1"/>
                <a:gd name="f64" fmla="*/ 110796 f47 1"/>
                <a:gd name="f65" fmla="*/ 142444 f46 1"/>
                <a:gd name="f66" fmla="*/ 112733 f47 1"/>
                <a:gd name="f67" fmla="*/ 142506 f46 1"/>
                <a:gd name="f68" fmla="*/ 112795 f47 1"/>
                <a:gd name="f69" fmla="+- f48 0 f1"/>
                <a:gd name="f70" fmla="*/ f51 1 112795"/>
                <a:gd name="f71" fmla="*/ f52 1 142873"/>
                <a:gd name="f72" fmla="*/ f53 1 142873"/>
                <a:gd name="f73" fmla="*/ f54 1 142873"/>
                <a:gd name="f74" fmla="*/ f55 1 142873"/>
                <a:gd name="f75" fmla="*/ f56 1 112795"/>
                <a:gd name="f76" fmla="*/ f57 1 142873"/>
                <a:gd name="f77" fmla="*/ f58 1 112795"/>
                <a:gd name="f78" fmla="*/ f59 1 142873"/>
                <a:gd name="f79" fmla="*/ f60 1 112795"/>
                <a:gd name="f80" fmla="*/ f61 1 142873"/>
                <a:gd name="f81" fmla="*/ f62 1 112795"/>
                <a:gd name="f82" fmla="*/ f63 1 142873"/>
                <a:gd name="f83" fmla="*/ f64 1 112795"/>
                <a:gd name="f84" fmla="*/ f65 1 142873"/>
                <a:gd name="f85" fmla="*/ f66 1 112795"/>
                <a:gd name="f86" fmla="*/ f67 1 142873"/>
                <a:gd name="f87" fmla="*/ f68 1 112795"/>
                <a:gd name="f88" fmla="*/ f42 1 f49"/>
                <a:gd name="f89" fmla="*/ f43 1 f49"/>
                <a:gd name="f90" fmla="*/ f42 1 f50"/>
                <a:gd name="f91" fmla="*/ f44 1 f50"/>
                <a:gd name="f92" fmla="*/ f70 1 f49"/>
                <a:gd name="f93" fmla="*/ f71 1 f50"/>
                <a:gd name="f94" fmla="*/ f72 1 f50"/>
                <a:gd name="f95" fmla="*/ f73 1 f50"/>
                <a:gd name="f96" fmla="*/ f74 1 f50"/>
                <a:gd name="f97" fmla="*/ f75 1 f49"/>
                <a:gd name="f98" fmla="*/ f76 1 f50"/>
                <a:gd name="f99" fmla="*/ f77 1 f49"/>
                <a:gd name="f100" fmla="*/ f78 1 f50"/>
                <a:gd name="f101" fmla="*/ f79 1 f49"/>
                <a:gd name="f102" fmla="*/ f80 1 f50"/>
                <a:gd name="f103" fmla="*/ f81 1 f49"/>
                <a:gd name="f104" fmla="*/ f82 1 f50"/>
                <a:gd name="f105" fmla="*/ f83 1 f49"/>
                <a:gd name="f106" fmla="*/ f84 1 f50"/>
                <a:gd name="f107" fmla="*/ f85 1 f49"/>
                <a:gd name="f108" fmla="*/ f86 1 f50"/>
                <a:gd name="f109" fmla="*/ f87 1 f49"/>
                <a:gd name="f110" fmla="*/ f88 f40 1"/>
                <a:gd name="f111" fmla="*/ f89 f40 1"/>
                <a:gd name="f112" fmla="*/ f91 f41 1"/>
                <a:gd name="f113" fmla="*/ f90 f41 1"/>
                <a:gd name="f114" fmla="*/ f92 f40 1"/>
                <a:gd name="f115" fmla="*/ f93 f41 1"/>
                <a:gd name="f116" fmla="*/ f94 f41 1"/>
                <a:gd name="f117" fmla="*/ f95 f41 1"/>
                <a:gd name="f118" fmla="*/ f96 f41 1"/>
                <a:gd name="f119" fmla="*/ f97 f40 1"/>
                <a:gd name="f120" fmla="*/ f98 f41 1"/>
                <a:gd name="f121" fmla="*/ f99 f40 1"/>
                <a:gd name="f122" fmla="*/ f100 f41 1"/>
                <a:gd name="f123" fmla="*/ f101 f40 1"/>
                <a:gd name="f124" fmla="*/ f102 f41 1"/>
                <a:gd name="f125" fmla="*/ f103 f40 1"/>
                <a:gd name="f126" fmla="*/ f104 f41 1"/>
                <a:gd name="f127" fmla="*/ f105 f40 1"/>
                <a:gd name="f128" fmla="*/ f106 f41 1"/>
                <a:gd name="f129" fmla="*/ f107 f40 1"/>
                <a:gd name="f130" fmla="*/ f108 f41 1"/>
                <a:gd name="f131" fmla="*/ f109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4" y="f115"/>
                </a:cxn>
                <a:cxn ang="f69">
                  <a:pos x="f114" y="f116"/>
                </a:cxn>
                <a:cxn ang="f69">
                  <a:pos x="f114" y="f117"/>
                </a:cxn>
                <a:cxn ang="f69">
                  <a:pos x="f114" y="f118"/>
                </a:cxn>
                <a:cxn ang="f69">
                  <a:pos x="f114" y="f118"/>
                </a:cxn>
                <a:cxn ang="f69">
                  <a:pos x="f119" y="f120"/>
                </a:cxn>
                <a:cxn ang="f69">
                  <a:pos x="f119" y="f120"/>
                </a:cxn>
                <a:cxn ang="f69">
                  <a:pos x="f119" y="f120"/>
                </a:cxn>
                <a:cxn ang="f69">
                  <a:pos x="f119" y="f120"/>
                </a:cxn>
                <a:cxn ang="f69">
                  <a:pos x="f121" y="f120"/>
                </a:cxn>
                <a:cxn ang="f69">
                  <a:pos x="f121" y="f122"/>
                </a:cxn>
                <a:cxn ang="f69">
                  <a:pos x="f123" y="f124"/>
                </a:cxn>
                <a:cxn ang="f69">
                  <a:pos x="f125" y="f126"/>
                </a:cxn>
                <a:cxn ang="f69">
                  <a:pos x="f127" y="f128"/>
                </a:cxn>
                <a:cxn ang="f69">
                  <a:pos x="f129" y="f130"/>
                </a:cxn>
                <a:cxn ang="f69">
                  <a:pos x="f131" y="f128"/>
                </a:cxn>
                <a:cxn ang="f69">
                  <a:pos x="f131" y="f128"/>
                </a:cxn>
                <a:cxn ang="f69">
                  <a:pos x="f114" y="f115"/>
                </a:cxn>
              </a:cxnLst>
              <a:rect l="f110" t="f113" r="f111" b="f112"/>
              <a:pathLst>
                <a:path w="112795" h="142873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cubicBezTo>
                    <a:pt x="f8" y="f14"/>
                    <a:pt x="f8" y="f14"/>
                    <a:pt x="f8" y="f15"/>
                  </a:cubicBezTo>
                  <a:lnTo>
                    <a:pt x="f8" y="f15"/>
                  </a:lnTo>
                  <a:lnTo>
                    <a:pt x="f16" y="f5"/>
                  </a:lnTo>
                  <a:lnTo>
                    <a:pt x="f16" y="f5"/>
                  </a:lnTo>
                  <a:lnTo>
                    <a:pt x="f16" y="f5"/>
                  </a:lnTo>
                  <a:lnTo>
                    <a:pt x="f16" y="f5"/>
                  </a:lnTo>
                  <a:cubicBezTo>
                    <a:pt x="f16" y="f5"/>
                    <a:pt x="f17" y="f5"/>
                    <a:pt x="f18" y="f5"/>
                  </a:cubicBezTo>
                  <a:cubicBezTo>
                    <a:pt x="f19" y="f20"/>
                    <a:pt x="f19" y="f21"/>
                    <a:pt x="f18" y="f22"/>
                  </a:cubicBez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6" y="f28"/>
                  </a:cubicBezTo>
                  <a:lnTo>
                    <a:pt x="f6" y="f2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9" name="Freeform: Shape 1552">
              <a:extLst>
                <a:ext uri="{FF2B5EF4-FFF2-40B4-BE49-F238E27FC236}">
                  <a16:creationId xmlns:a16="http://schemas.microsoft.com/office/drawing/2014/main" id="{C741F48E-3921-41DD-6FD7-63BE690CFB96}"/>
                </a:ext>
              </a:extLst>
            </p:cNvPr>
            <p:cNvSpPr/>
            <p:nvPr/>
          </p:nvSpPr>
          <p:spPr>
            <a:xfrm>
              <a:off x="10509446" y="1681709"/>
              <a:ext cx="45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1874"/>
                <a:gd name="f8" fmla="val 47"/>
                <a:gd name="f9" fmla="val -16"/>
                <a:gd name="f10" fmla="val 623"/>
                <a:gd name="f11" fmla="val 1251"/>
                <a:gd name="f12" fmla="+- 0 0 -90"/>
                <a:gd name="f13" fmla="*/ f3 1 46"/>
                <a:gd name="f14" fmla="*/ f4 1 187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6"/>
                <a:gd name="f23" fmla="*/ f19 1 1874"/>
                <a:gd name="f24" fmla="*/ 47 f20 1"/>
                <a:gd name="f25" fmla="*/ 0 f19 1"/>
                <a:gd name="f26" fmla="*/ 1874 f19 1"/>
                <a:gd name="f27" fmla="+- f21 0 f1"/>
                <a:gd name="f28" fmla="*/ f24 1 46"/>
                <a:gd name="f29" fmla="*/ f25 1 1874"/>
                <a:gd name="f30" fmla="*/ f26 1 187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46" h="1874">
                  <a:moveTo>
                    <a:pt x="f8" y="f5"/>
                  </a:moveTo>
                  <a:cubicBezTo>
                    <a:pt x="f9" y="f10"/>
                    <a:pt x="f9" y="f11"/>
                    <a:pt x="f8" y="f7"/>
                  </a:cubicBezTo>
                  <a:lnTo>
                    <a:pt x="f8" y="f7"/>
                  </a:lnTo>
                  <a:cubicBezTo>
                    <a:pt x="f8" y="f7"/>
                    <a:pt x="f8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0" name="Freeform: Shape 1553">
              <a:extLst>
                <a:ext uri="{FF2B5EF4-FFF2-40B4-BE49-F238E27FC236}">
                  <a16:creationId xmlns:a16="http://schemas.microsoft.com/office/drawing/2014/main" id="{12D50C07-F5DE-34AA-6525-E6C38EF33CE8}"/>
                </a:ext>
              </a:extLst>
            </p:cNvPr>
            <p:cNvSpPr/>
            <p:nvPr/>
          </p:nvSpPr>
          <p:spPr>
            <a:xfrm>
              <a:off x="10512363" y="1675967"/>
              <a:ext cx="183419" cy="189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420"/>
                <a:gd name="f7" fmla="val 189299"/>
                <a:gd name="f8" fmla="val 166678"/>
                <a:gd name="f9" fmla="val 189300"/>
                <a:gd name="f10" fmla="val 168302"/>
                <a:gd name="f11" fmla="val 188425"/>
                <a:gd name="f12" fmla="val 185926"/>
                <a:gd name="f13" fmla="val 167940"/>
                <a:gd name="f14" fmla="val 180491"/>
                <a:gd name="f15" fmla="val 172001"/>
                <a:gd name="f16" fmla="val 175767"/>
                <a:gd name="f17" fmla="val 177423"/>
                <a:gd name="f18" fmla="val 175305"/>
                <a:gd name="f19" fmla="val 179772"/>
                <a:gd name="f20" fmla="val 175455"/>
                <a:gd name="f21" fmla="val 181946"/>
                <a:gd name="f22" fmla="val 176592"/>
                <a:gd name="f23" fmla="val 183421"/>
                <a:gd name="f24" fmla="val 178429"/>
                <a:gd name="f25" fmla="val 15118"/>
                <a:gd name="f26" fmla="val 4998"/>
                <a:gd name="f27" fmla="val 15556"/>
                <a:gd name="f28" fmla="val 10478"/>
                <a:gd name="f29" fmla="val 11470"/>
                <a:gd name="f30" fmla="val 15280"/>
                <a:gd name="f31" fmla="val 5998"/>
                <a:gd name="f32" fmla="val 15744"/>
                <a:gd name="f33" fmla="val 3661"/>
                <a:gd name="f34" fmla="val 15563"/>
                <a:gd name="f35" fmla="val 1487"/>
                <a:gd name="f36" fmla="val 14434"/>
                <a:gd name="f37" fmla="val 12620"/>
                <a:gd name="f38" fmla="+- 0 0 -90"/>
                <a:gd name="f39" fmla="*/ f3 1 183420"/>
                <a:gd name="f40" fmla="*/ f4 1 189299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83420"/>
                <a:gd name="f49" fmla="*/ f45 1 189299"/>
                <a:gd name="f50" fmla="*/ 166678 f46 1"/>
                <a:gd name="f51" fmla="*/ 189300 f45 1"/>
                <a:gd name="f52" fmla="*/ 168302 f46 1"/>
                <a:gd name="f53" fmla="*/ 188425 f45 1"/>
                <a:gd name="f54" fmla="*/ 185926 f45 1"/>
                <a:gd name="f55" fmla="*/ 177423 f46 1"/>
                <a:gd name="f56" fmla="*/ 175305 f45 1"/>
                <a:gd name="f57" fmla="*/ 183421 f46 1"/>
                <a:gd name="f58" fmla="*/ 178429 f45 1"/>
                <a:gd name="f59" fmla="*/ 15118 f46 1"/>
                <a:gd name="f60" fmla="*/ 0 f45 1"/>
                <a:gd name="f61" fmla="*/ 4998 f45 1"/>
                <a:gd name="f62" fmla="*/ 5998 f46 1"/>
                <a:gd name="f63" fmla="*/ 15744 f45 1"/>
                <a:gd name="f64" fmla="*/ 0 f46 1"/>
                <a:gd name="f65" fmla="*/ 12620 f45 1"/>
                <a:gd name="f66" fmla="+- f47 0 f1"/>
                <a:gd name="f67" fmla="*/ f50 1 183420"/>
                <a:gd name="f68" fmla="*/ f51 1 189299"/>
                <a:gd name="f69" fmla="*/ f52 1 183420"/>
                <a:gd name="f70" fmla="*/ f53 1 189299"/>
                <a:gd name="f71" fmla="*/ f54 1 189299"/>
                <a:gd name="f72" fmla="*/ f55 1 183420"/>
                <a:gd name="f73" fmla="*/ f56 1 189299"/>
                <a:gd name="f74" fmla="*/ f57 1 183420"/>
                <a:gd name="f75" fmla="*/ f58 1 189299"/>
                <a:gd name="f76" fmla="*/ f59 1 183420"/>
                <a:gd name="f77" fmla="*/ f60 1 189299"/>
                <a:gd name="f78" fmla="*/ f61 1 189299"/>
                <a:gd name="f79" fmla="*/ f62 1 183420"/>
                <a:gd name="f80" fmla="*/ f63 1 189299"/>
                <a:gd name="f81" fmla="*/ f64 1 183420"/>
                <a:gd name="f82" fmla="*/ f65 1 189299"/>
                <a:gd name="f83" fmla="*/ f41 1 f48"/>
                <a:gd name="f84" fmla="*/ f42 1 f48"/>
                <a:gd name="f85" fmla="*/ f41 1 f49"/>
                <a:gd name="f86" fmla="*/ f43 1 f49"/>
                <a:gd name="f87" fmla="*/ f67 1 f48"/>
                <a:gd name="f88" fmla="*/ f68 1 f49"/>
                <a:gd name="f89" fmla="*/ f69 1 f48"/>
                <a:gd name="f90" fmla="*/ f70 1 f49"/>
                <a:gd name="f91" fmla="*/ f71 1 f49"/>
                <a:gd name="f92" fmla="*/ f72 1 f48"/>
                <a:gd name="f93" fmla="*/ f73 1 f49"/>
                <a:gd name="f94" fmla="*/ f74 1 f48"/>
                <a:gd name="f95" fmla="*/ f75 1 f49"/>
                <a:gd name="f96" fmla="*/ f76 1 f48"/>
                <a:gd name="f97" fmla="*/ f77 1 f49"/>
                <a:gd name="f98" fmla="*/ f78 1 f49"/>
                <a:gd name="f99" fmla="*/ f79 1 f48"/>
                <a:gd name="f100" fmla="*/ f80 1 f49"/>
                <a:gd name="f101" fmla="*/ f81 1 f48"/>
                <a:gd name="f102" fmla="*/ f82 1 f49"/>
                <a:gd name="f103" fmla="*/ f83 f39 1"/>
                <a:gd name="f104" fmla="*/ f84 f39 1"/>
                <a:gd name="f105" fmla="*/ f86 f40 1"/>
                <a:gd name="f106" fmla="*/ f85 f40 1"/>
                <a:gd name="f107" fmla="*/ f87 f39 1"/>
                <a:gd name="f108" fmla="*/ f88 f40 1"/>
                <a:gd name="f109" fmla="*/ f89 f39 1"/>
                <a:gd name="f110" fmla="*/ f90 f40 1"/>
                <a:gd name="f111" fmla="*/ f91 f40 1"/>
                <a:gd name="f112" fmla="*/ f92 f39 1"/>
                <a:gd name="f113" fmla="*/ f93 f40 1"/>
                <a:gd name="f114" fmla="*/ f94 f39 1"/>
                <a:gd name="f115" fmla="*/ f95 f40 1"/>
                <a:gd name="f116" fmla="*/ f96 f39 1"/>
                <a:gd name="f117" fmla="*/ f97 f40 1"/>
                <a:gd name="f118" fmla="*/ f98 f40 1"/>
                <a:gd name="f119" fmla="*/ f99 f39 1"/>
                <a:gd name="f120" fmla="*/ f100 f40 1"/>
                <a:gd name="f121" fmla="*/ f101 f39 1"/>
                <a:gd name="f122" fmla="*/ f102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7" y="f108"/>
                </a:cxn>
                <a:cxn ang="f66">
                  <a:pos x="f109" y="f110"/>
                </a:cxn>
                <a:cxn ang="f66">
                  <a:pos x="f109" y="f111"/>
                </a:cxn>
                <a:cxn ang="f66">
                  <a:pos x="f112" y="f113"/>
                </a:cxn>
                <a:cxn ang="f66">
                  <a:pos x="f114" y="f115"/>
                </a:cxn>
                <a:cxn ang="f66">
                  <a:pos x="f114" y="f115"/>
                </a:cxn>
                <a:cxn ang="f66">
                  <a:pos x="f116" y="f117"/>
                </a:cxn>
                <a:cxn ang="f66">
                  <a:pos x="f116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1" y="f122"/>
                </a:cxn>
              </a:cxnLst>
              <a:rect l="f103" t="f106" r="f104" b="f105"/>
              <a:pathLst>
                <a:path w="183420" h="189299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3" y="f24"/>
                  </a:lnTo>
                  <a:lnTo>
                    <a:pt x="f25" y="f5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5" y="f37"/>
                  </a:cubicBezTo>
                  <a:lnTo>
                    <a:pt x="f5" y="f3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1" name="Freeform: Shape 1554">
              <a:extLst>
                <a:ext uri="{FF2B5EF4-FFF2-40B4-BE49-F238E27FC236}">
                  <a16:creationId xmlns:a16="http://schemas.microsoft.com/office/drawing/2014/main" id="{C2D96526-293F-AEA0-F682-C38CD9BF6831}"/>
                </a:ext>
              </a:extLst>
            </p:cNvPr>
            <p:cNvSpPr/>
            <p:nvPr/>
          </p:nvSpPr>
          <p:spPr>
            <a:xfrm>
              <a:off x="10510991" y="1686455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2" name="Freeform: Shape 1555">
              <a:extLst>
                <a:ext uri="{FF2B5EF4-FFF2-40B4-BE49-F238E27FC236}">
                  <a16:creationId xmlns:a16="http://schemas.microsoft.com/office/drawing/2014/main" id="{64A76188-69CE-0ECC-E4D2-9011606F167B}"/>
                </a:ext>
              </a:extLst>
            </p:cNvPr>
            <p:cNvSpPr/>
            <p:nvPr/>
          </p:nvSpPr>
          <p:spPr>
            <a:xfrm>
              <a:off x="10287082" y="1682962"/>
              <a:ext cx="224028" cy="110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028"/>
                <a:gd name="f7" fmla="val 110081"/>
                <a:gd name="f8" fmla="val 1499"/>
                <a:gd name="f9" fmla="val 3499"/>
                <a:gd name="f10" fmla="val 223428"/>
                <a:gd name="f11" fmla="val 2407"/>
                <a:gd name="f12" fmla="val 223004"/>
                <a:gd name="f13" fmla="val 1225"/>
                <a:gd name="f14" fmla="val 222779"/>
                <a:gd name="f15" fmla="val 106582"/>
                <a:gd name="f16" fmla="val 108582"/>
                <a:gd name="f17" fmla="+- 0 0 -90"/>
                <a:gd name="f18" fmla="*/ f3 1 224028"/>
                <a:gd name="f19" fmla="*/ f4 1 11008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24028"/>
                <a:gd name="f28" fmla="*/ f24 1 110081"/>
                <a:gd name="f29" fmla="*/ 1499 f25 1"/>
                <a:gd name="f30" fmla="*/ 110081 f24 1"/>
                <a:gd name="f31" fmla="*/ 224028 f25 1"/>
                <a:gd name="f32" fmla="*/ 3499 f24 1"/>
                <a:gd name="f33" fmla="*/ 222779 f25 1"/>
                <a:gd name="f34" fmla="*/ 0 f24 1"/>
                <a:gd name="f35" fmla="*/ 0 f25 1"/>
                <a:gd name="f36" fmla="*/ 106582 f24 1"/>
                <a:gd name="f37" fmla="*/ 108582 f24 1"/>
                <a:gd name="f38" fmla="+- f26 0 f1"/>
                <a:gd name="f39" fmla="*/ f29 1 224028"/>
                <a:gd name="f40" fmla="*/ f30 1 110081"/>
                <a:gd name="f41" fmla="*/ f31 1 224028"/>
                <a:gd name="f42" fmla="*/ f32 1 110081"/>
                <a:gd name="f43" fmla="*/ f33 1 224028"/>
                <a:gd name="f44" fmla="*/ f34 1 110081"/>
                <a:gd name="f45" fmla="*/ f35 1 224028"/>
                <a:gd name="f46" fmla="*/ f36 1 110081"/>
                <a:gd name="f47" fmla="*/ f37 1 110081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7"/>
                <a:gd name="f55" fmla="*/ f42 1 f28"/>
                <a:gd name="f56" fmla="*/ f43 1 f27"/>
                <a:gd name="f57" fmla="*/ f44 1 f28"/>
                <a:gd name="f58" fmla="*/ f45 1 f27"/>
                <a:gd name="f59" fmla="*/ f46 1 f28"/>
                <a:gd name="f60" fmla="*/ f47 1 f28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8 1"/>
                <a:gd name="f68" fmla="*/ f55 f19 1"/>
                <a:gd name="f69" fmla="*/ f56 f18 1"/>
                <a:gd name="f70" fmla="*/ f57 f19 1"/>
                <a:gd name="f71" fmla="*/ f58 f18 1"/>
                <a:gd name="f72" fmla="*/ f59 f19 1"/>
                <a:gd name="f73" fmla="*/ f6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1" y="f73"/>
                </a:cxn>
              </a:cxnLst>
              <a:rect l="f61" t="f64" r="f62" b="f63"/>
              <a:pathLst>
                <a:path w="224028" h="110081">
                  <a:moveTo>
                    <a:pt x="f8" y="f7"/>
                  </a:moveTo>
                  <a:lnTo>
                    <a:pt x="f6" y="f9"/>
                  </a:lnTo>
                  <a:lnTo>
                    <a:pt x="f6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5" y="f15"/>
                  </a:lnTo>
                  <a:lnTo>
                    <a:pt x="f5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3" name="Freeform: Shape 1556">
              <a:extLst>
                <a:ext uri="{FF2B5EF4-FFF2-40B4-BE49-F238E27FC236}">
                  <a16:creationId xmlns:a16="http://schemas.microsoft.com/office/drawing/2014/main" id="{E081BC66-9A88-C2D5-C116-27813E8911E2}"/>
                </a:ext>
              </a:extLst>
            </p:cNvPr>
            <p:cNvSpPr/>
            <p:nvPr/>
          </p:nvSpPr>
          <p:spPr>
            <a:xfrm>
              <a:off x="10287082" y="1791538"/>
              <a:ext cx="168304" cy="1860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8302"/>
                <a:gd name="f7" fmla="val 186050"/>
                <a:gd name="f8" fmla="val 167178"/>
                <a:gd name="f9" fmla="val 186051"/>
                <a:gd name="f10" fmla="val 166428"/>
                <a:gd name="f11" fmla="val 185176"/>
                <a:gd name="f12" fmla="val 166141"/>
                <a:gd name="f13" fmla="val 184239"/>
                <a:gd name="f14" fmla="val 166503"/>
                <a:gd name="f15" fmla="val 183227"/>
                <a:gd name="f16" fmla="val 167303"/>
                <a:gd name="f17" fmla="val 182677"/>
                <a:gd name="f18" fmla="val 1499"/>
                <a:gd name="f19" fmla="val 5123"/>
                <a:gd name="f20" fmla="val 166678"/>
                <a:gd name="f21" fmla="val 185426"/>
                <a:gd name="f22" fmla="+- 0 0 -90"/>
                <a:gd name="f23" fmla="*/ f3 1 168302"/>
                <a:gd name="f24" fmla="*/ f4 1 18605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68302"/>
                <a:gd name="f33" fmla="*/ f29 1 186050"/>
                <a:gd name="f34" fmla="*/ 167178 f30 1"/>
                <a:gd name="f35" fmla="*/ 186051 f29 1"/>
                <a:gd name="f36" fmla="*/ 166428 f30 1"/>
                <a:gd name="f37" fmla="*/ 185176 f29 1"/>
                <a:gd name="f38" fmla="*/ 167303 f30 1"/>
                <a:gd name="f39" fmla="*/ 182677 f29 1"/>
                <a:gd name="f40" fmla="*/ 168302 f30 1"/>
                <a:gd name="f41" fmla="*/ 1499 f30 1"/>
                <a:gd name="f42" fmla="*/ 1499 f29 1"/>
                <a:gd name="f43" fmla="*/ 0 f30 1"/>
                <a:gd name="f44" fmla="*/ 0 f29 1"/>
                <a:gd name="f45" fmla="*/ 5123 f29 1"/>
                <a:gd name="f46" fmla="*/ 166678 f30 1"/>
                <a:gd name="f47" fmla="*/ 185426 f29 1"/>
                <a:gd name="f48" fmla="+- f31 0 f1"/>
                <a:gd name="f49" fmla="*/ f34 1 168302"/>
                <a:gd name="f50" fmla="*/ f35 1 186050"/>
                <a:gd name="f51" fmla="*/ f36 1 168302"/>
                <a:gd name="f52" fmla="*/ f37 1 186050"/>
                <a:gd name="f53" fmla="*/ f38 1 168302"/>
                <a:gd name="f54" fmla="*/ f39 1 186050"/>
                <a:gd name="f55" fmla="*/ f40 1 168302"/>
                <a:gd name="f56" fmla="*/ f41 1 168302"/>
                <a:gd name="f57" fmla="*/ f42 1 186050"/>
                <a:gd name="f58" fmla="*/ f43 1 168302"/>
                <a:gd name="f59" fmla="*/ f44 1 186050"/>
                <a:gd name="f60" fmla="*/ f45 1 186050"/>
                <a:gd name="f61" fmla="*/ f46 1 168302"/>
                <a:gd name="f62" fmla="*/ f47 1 186050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2"/>
                <a:gd name="f75" fmla="*/ f57 1 f33"/>
                <a:gd name="f76" fmla="*/ f58 1 f32"/>
                <a:gd name="f77" fmla="*/ f59 1 f33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3 1"/>
                <a:gd name="f93" fmla="*/ f75 f24 1"/>
                <a:gd name="f94" fmla="*/ f76 f23 1"/>
                <a:gd name="f95" fmla="*/ f77 f24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0"/>
                </a:cxn>
                <a:cxn ang="f48">
                  <a:pos x="f92" y="f93"/>
                </a:cxn>
                <a:cxn ang="f48">
                  <a:pos x="f94" y="f95"/>
                </a:cxn>
                <a:cxn ang="f48">
                  <a:pos x="f94" y="f96"/>
                </a:cxn>
                <a:cxn ang="f48">
                  <a:pos x="f97" y="f98"/>
                </a:cxn>
              </a:cxnLst>
              <a:rect l="f81" t="f84" r="f82" b="f83"/>
              <a:pathLst>
                <a:path w="168302" h="186050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10" y="f11"/>
                  </a:cubicBezTo>
                  <a:cubicBezTo>
                    <a:pt x="f12" y="f13"/>
                    <a:pt x="f14" y="f15"/>
                    <a:pt x="f16" y="f17"/>
                  </a:cubicBezTo>
                  <a:lnTo>
                    <a:pt x="f6" y="f17"/>
                  </a:lnTo>
                  <a:lnTo>
                    <a:pt x="f18" y="f18"/>
                  </a:lnTo>
                  <a:lnTo>
                    <a:pt x="f5" y="f5"/>
                  </a:lnTo>
                  <a:lnTo>
                    <a:pt x="f5" y="f19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4" name="Freeform: Shape 1557">
              <a:extLst>
                <a:ext uri="{FF2B5EF4-FFF2-40B4-BE49-F238E27FC236}">
                  <a16:creationId xmlns:a16="http://schemas.microsoft.com/office/drawing/2014/main" id="{63FE0487-F172-5BD2-F879-5CAC9F69CBD8}"/>
                </a:ext>
              </a:extLst>
            </p:cNvPr>
            <p:cNvSpPr/>
            <p:nvPr/>
          </p:nvSpPr>
          <p:spPr>
            <a:xfrm>
              <a:off x="10453292" y="1864891"/>
              <a:ext cx="226999" cy="1130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999"/>
                <a:gd name="f7" fmla="val 113079"/>
                <a:gd name="f8" fmla="val 2347"/>
                <a:gd name="f9" fmla="val 113080"/>
                <a:gd name="f10" fmla="val 3347"/>
                <a:gd name="f11" fmla="val 227000"/>
                <a:gd name="f12" fmla="val 4248"/>
                <a:gd name="f13" fmla="val 225375"/>
                <a:gd name="f14" fmla="val 875"/>
                <a:gd name="f15" fmla="val 1972"/>
                <a:gd name="f16" fmla="val 109581"/>
                <a:gd name="f17" fmla="val 973"/>
                <a:gd name="f18" fmla="val 173"/>
                <a:gd name="f19" fmla="val 110131"/>
                <a:gd name="f20" fmla="val -190"/>
                <a:gd name="f21" fmla="val 111143"/>
                <a:gd name="f22" fmla="val 98"/>
                <a:gd name="f23" fmla="val 112080"/>
                <a:gd name="f24" fmla="val 847"/>
                <a:gd name="f25" fmla="val 112955"/>
                <a:gd name="f26" fmla="+- 0 0 -90"/>
                <a:gd name="f27" fmla="*/ f3 1 226999"/>
                <a:gd name="f28" fmla="*/ f4 1 113079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26999"/>
                <a:gd name="f37" fmla="*/ f33 1 113079"/>
                <a:gd name="f38" fmla="*/ 2347 f34 1"/>
                <a:gd name="f39" fmla="*/ 113080 f33 1"/>
                <a:gd name="f40" fmla="*/ 3347 f34 1"/>
                <a:gd name="f41" fmla="*/ 227000 f34 1"/>
                <a:gd name="f42" fmla="*/ 4248 f33 1"/>
                <a:gd name="f43" fmla="*/ 0 f33 1"/>
                <a:gd name="f44" fmla="*/ 225375 f34 1"/>
                <a:gd name="f45" fmla="*/ 875 f33 1"/>
                <a:gd name="f46" fmla="*/ 1972 f34 1"/>
                <a:gd name="f47" fmla="*/ 109581 f33 1"/>
                <a:gd name="f48" fmla="*/ 973 f34 1"/>
                <a:gd name="f49" fmla="*/ 98 f34 1"/>
                <a:gd name="f50" fmla="*/ 112080 f33 1"/>
                <a:gd name="f51" fmla="*/ 847 f34 1"/>
                <a:gd name="f52" fmla="*/ 112955 f33 1"/>
                <a:gd name="f53" fmla="+- f35 0 f1"/>
                <a:gd name="f54" fmla="*/ f38 1 226999"/>
                <a:gd name="f55" fmla="*/ f39 1 113079"/>
                <a:gd name="f56" fmla="*/ f40 1 226999"/>
                <a:gd name="f57" fmla="*/ f41 1 226999"/>
                <a:gd name="f58" fmla="*/ f42 1 113079"/>
                <a:gd name="f59" fmla="*/ f43 1 113079"/>
                <a:gd name="f60" fmla="*/ f44 1 226999"/>
                <a:gd name="f61" fmla="*/ f45 1 113079"/>
                <a:gd name="f62" fmla="*/ f46 1 226999"/>
                <a:gd name="f63" fmla="*/ f47 1 113079"/>
                <a:gd name="f64" fmla="*/ f48 1 226999"/>
                <a:gd name="f65" fmla="*/ f49 1 226999"/>
                <a:gd name="f66" fmla="*/ f50 1 113079"/>
                <a:gd name="f67" fmla="*/ f51 1 226999"/>
                <a:gd name="f68" fmla="*/ f52 1 113079"/>
                <a:gd name="f69" fmla="*/ f29 1 f36"/>
                <a:gd name="f70" fmla="*/ f30 1 f36"/>
                <a:gd name="f71" fmla="*/ f29 1 f37"/>
                <a:gd name="f72" fmla="*/ f31 1 f37"/>
                <a:gd name="f73" fmla="*/ f54 1 f36"/>
                <a:gd name="f74" fmla="*/ f55 1 f37"/>
                <a:gd name="f75" fmla="*/ f56 1 f36"/>
                <a:gd name="f76" fmla="*/ f57 1 f36"/>
                <a:gd name="f77" fmla="*/ f58 1 f37"/>
                <a:gd name="f78" fmla="*/ f59 1 f37"/>
                <a:gd name="f79" fmla="*/ f60 1 f36"/>
                <a:gd name="f80" fmla="*/ f61 1 f37"/>
                <a:gd name="f81" fmla="*/ f62 1 f36"/>
                <a:gd name="f82" fmla="*/ f63 1 f37"/>
                <a:gd name="f83" fmla="*/ f64 1 f36"/>
                <a:gd name="f84" fmla="*/ f65 1 f36"/>
                <a:gd name="f85" fmla="*/ f66 1 f37"/>
                <a:gd name="f86" fmla="*/ f67 1 f36"/>
                <a:gd name="f87" fmla="*/ f68 1 f37"/>
                <a:gd name="f88" fmla="*/ f69 f27 1"/>
                <a:gd name="f89" fmla="*/ f70 f27 1"/>
                <a:gd name="f90" fmla="*/ f72 f28 1"/>
                <a:gd name="f91" fmla="*/ f71 f28 1"/>
                <a:gd name="f92" fmla="*/ f73 f27 1"/>
                <a:gd name="f93" fmla="*/ f74 f28 1"/>
                <a:gd name="f94" fmla="*/ f75 f27 1"/>
                <a:gd name="f95" fmla="*/ f76 f27 1"/>
                <a:gd name="f96" fmla="*/ f77 f28 1"/>
                <a:gd name="f97" fmla="*/ f78 f28 1"/>
                <a:gd name="f98" fmla="*/ f79 f27 1"/>
                <a:gd name="f99" fmla="*/ f80 f28 1"/>
                <a:gd name="f100" fmla="*/ f81 f27 1"/>
                <a:gd name="f101" fmla="*/ f82 f28 1"/>
                <a:gd name="f102" fmla="*/ f83 f27 1"/>
                <a:gd name="f103" fmla="*/ f84 f27 1"/>
                <a:gd name="f104" fmla="*/ f85 f28 1"/>
                <a:gd name="f105" fmla="*/ f86 f27 1"/>
                <a:gd name="f106" fmla="*/ f87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2" y="f93"/>
                </a:cxn>
                <a:cxn ang="f53">
                  <a:pos x="f92" y="f93"/>
                </a:cxn>
                <a:cxn ang="f53">
                  <a:pos x="f94" y="f93"/>
                </a:cxn>
                <a:cxn ang="f53">
                  <a:pos x="f95" y="f96"/>
                </a:cxn>
                <a:cxn ang="f53">
                  <a:pos x="f95" y="f97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2" y="f101"/>
                </a:cxn>
                <a:cxn ang="f53">
                  <a:pos x="f103" y="f104"/>
                </a:cxn>
                <a:cxn ang="f53">
                  <a:pos x="f105" y="f106"/>
                </a:cxn>
                <a:cxn ang="f53">
                  <a:pos x="f105" y="f106"/>
                </a:cxn>
              </a:cxnLst>
              <a:rect l="f88" t="f91" r="f89" b="f90"/>
              <a:pathLst>
                <a:path w="226999" h="113079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12"/>
                  </a:lnTo>
                  <a:lnTo>
                    <a:pt x="f11" y="f5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6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3"/>
                    <a:pt x="f24" y="f25"/>
                  </a:cubicBezTo>
                  <a:lnTo>
                    <a:pt x="f24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5" name="Freeform: Shape 1558">
              <a:extLst>
                <a:ext uri="{FF2B5EF4-FFF2-40B4-BE49-F238E27FC236}">
                  <a16:creationId xmlns:a16="http://schemas.microsoft.com/office/drawing/2014/main" id="{981254ED-538F-B246-AAE3-2A8B828FCBE1}"/>
                </a:ext>
              </a:extLst>
            </p:cNvPr>
            <p:cNvSpPr/>
            <p:nvPr/>
          </p:nvSpPr>
          <p:spPr>
            <a:xfrm>
              <a:off x="7974582" y="3434888"/>
              <a:ext cx="851754" cy="4318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1756"/>
                <a:gd name="f7" fmla="val 431827"/>
                <a:gd name="f8" fmla="val 851757"/>
                <a:gd name="f9" fmla="val 2999"/>
                <a:gd name="f10" fmla="val 849383"/>
                <a:gd name="f11" fmla="val 428829"/>
                <a:gd name="f12" fmla="val 2124"/>
                <a:gd name="f13" fmla="val 431828"/>
                <a:gd name="f14" fmla="+- 0 0 -90"/>
                <a:gd name="f15" fmla="*/ f3 1 851756"/>
                <a:gd name="f16" fmla="*/ f4 1 43182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51756"/>
                <a:gd name="f25" fmla="*/ f21 1 431827"/>
                <a:gd name="f26" fmla="*/ 851757 f22 1"/>
                <a:gd name="f27" fmla="*/ 2999 f21 1"/>
                <a:gd name="f28" fmla="*/ 849383 f22 1"/>
                <a:gd name="f29" fmla="*/ 0 f21 1"/>
                <a:gd name="f30" fmla="*/ 0 f22 1"/>
                <a:gd name="f31" fmla="*/ 428829 f21 1"/>
                <a:gd name="f32" fmla="*/ 2124 f22 1"/>
                <a:gd name="f33" fmla="*/ 431828 f21 1"/>
                <a:gd name="f34" fmla="+- f23 0 f1"/>
                <a:gd name="f35" fmla="*/ f26 1 851756"/>
                <a:gd name="f36" fmla="*/ f27 1 431827"/>
                <a:gd name="f37" fmla="*/ f28 1 851756"/>
                <a:gd name="f38" fmla="*/ f29 1 431827"/>
                <a:gd name="f39" fmla="*/ f30 1 851756"/>
                <a:gd name="f40" fmla="*/ f31 1 431827"/>
                <a:gd name="f41" fmla="*/ f32 1 851756"/>
                <a:gd name="f42" fmla="*/ f33 1 431827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851756" h="431827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6" name="Freeform: Shape 1559">
              <a:extLst>
                <a:ext uri="{FF2B5EF4-FFF2-40B4-BE49-F238E27FC236}">
                  <a16:creationId xmlns:a16="http://schemas.microsoft.com/office/drawing/2014/main" id="{F3921B8D-2B09-B458-D21A-A65D25C4E3F2}"/>
                </a:ext>
              </a:extLst>
            </p:cNvPr>
            <p:cNvSpPr/>
            <p:nvPr/>
          </p:nvSpPr>
          <p:spPr>
            <a:xfrm>
              <a:off x="6216969" y="4317412"/>
              <a:ext cx="859380" cy="4373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9378"/>
                <a:gd name="f7" fmla="val 437325"/>
                <a:gd name="f8" fmla="val 433452"/>
                <a:gd name="f9" fmla="val 750"/>
                <a:gd name="f10" fmla="val 436951"/>
                <a:gd name="f11" fmla="val 437326"/>
                <a:gd name="f12" fmla="val 859379"/>
                <a:gd name="f13" fmla="val 3873"/>
                <a:gd name="f14" fmla="val 858879"/>
                <a:gd name="f15" fmla="+- 0 0 -90"/>
                <a:gd name="f16" fmla="*/ f3 1 859378"/>
                <a:gd name="f17" fmla="*/ f4 1 43732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859378"/>
                <a:gd name="f26" fmla="*/ f22 1 437325"/>
                <a:gd name="f27" fmla="*/ 0 f23 1"/>
                <a:gd name="f28" fmla="*/ 433452 f22 1"/>
                <a:gd name="f29" fmla="*/ 750 f23 1"/>
                <a:gd name="f30" fmla="*/ 436951 f22 1"/>
                <a:gd name="f31" fmla="*/ 437326 f22 1"/>
                <a:gd name="f32" fmla="*/ 859379 f23 1"/>
                <a:gd name="f33" fmla="*/ 3873 f22 1"/>
                <a:gd name="f34" fmla="*/ 858879 f23 1"/>
                <a:gd name="f35" fmla="*/ 0 f22 1"/>
                <a:gd name="f36" fmla="+- f24 0 f1"/>
                <a:gd name="f37" fmla="*/ f27 1 859378"/>
                <a:gd name="f38" fmla="*/ f28 1 437325"/>
                <a:gd name="f39" fmla="*/ f29 1 859378"/>
                <a:gd name="f40" fmla="*/ f30 1 437325"/>
                <a:gd name="f41" fmla="*/ f31 1 437325"/>
                <a:gd name="f42" fmla="*/ f32 1 859378"/>
                <a:gd name="f43" fmla="*/ f33 1 437325"/>
                <a:gd name="f44" fmla="*/ f34 1 859378"/>
                <a:gd name="f45" fmla="*/ f35 1 437325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6"/>
                <a:gd name="f55" fmla="*/ f42 1 f25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7 1"/>
                <a:gd name="f68" fmla="*/ f55 f16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5" y="f67"/>
                </a:cxn>
                <a:cxn ang="f36">
                  <a:pos x="f68" y="f69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859378" h="437325">
                  <a:moveTo>
                    <a:pt x="f5" y="f8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7" name="Freeform: Shape 1560">
              <a:extLst>
                <a:ext uri="{FF2B5EF4-FFF2-40B4-BE49-F238E27FC236}">
                  <a16:creationId xmlns:a16="http://schemas.microsoft.com/office/drawing/2014/main" id="{DD5E39CF-29FC-9E74-9209-40A17A079B71}"/>
                </a:ext>
              </a:extLst>
            </p:cNvPr>
            <p:cNvSpPr/>
            <p:nvPr/>
          </p:nvSpPr>
          <p:spPr>
            <a:xfrm>
              <a:off x="5869990" y="4133362"/>
              <a:ext cx="202036" cy="1003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2037"/>
                <a:gd name="f7" fmla="val 100334"/>
                <a:gd name="f8" fmla="val 2124"/>
                <a:gd name="f9" fmla="val 98711"/>
                <a:gd name="f10" fmla="val 100335"/>
                <a:gd name="f11" fmla="val 202038"/>
                <a:gd name="f12" fmla="val 3374"/>
                <a:gd name="f13" fmla="val 201288"/>
                <a:gd name="f14" fmla="val 1125"/>
                <a:gd name="f15" fmla="val 97336"/>
                <a:gd name="f16" fmla="val 97961"/>
                <a:gd name="f17" fmla="val 795"/>
                <a:gd name="f18" fmla="val 97599"/>
                <a:gd name="f19" fmla="val 1733"/>
                <a:gd name="f20" fmla="val 97936"/>
                <a:gd name="f21" fmla="+- 0 0 -90"/>
                <a:gd name="f22" fmla="*/ f3 1 202037"/>
                <a:gd name="f23" fmla="*/ f4 1 10033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02037"/>
                <a:gd name="f32" fmla="*/ f28 1 100334"/>
                <a:gd name="f33" fmla="*/ 2124 f29 1"/>
                <a:gd name="f34" fmla="*/ 98711 f28 1"/>
                <a:gd name="f35" fmla="*/ 100335 f28 1"/>
                <a:gd name="f36" fmla="*/ 202038 f29 1"/>
                <a:gd name="f37" fmla="*/ 3374 f28 1"/>
                <a:gd name="f38" fmla="*/ 0 f28 1"/>
                <a:gd name="f39" fmla="*/ 201288 f29 1"/>
                <a:gd name="f40" fmla="*/ 1125 f29 1"/>
                <a:gd name="f41" fmla="*/ 97336 f28 1"/>
                <a:gd name="f42" fmla="*/ 0 f29 1"/>
                <a:gd name="f43" fmla="*/ 97961 f28 1"/>
                <a:gd name="f44" fmla="+- f30 0 f1"/>
                <a:gd name="f45" fmla="*/ f33 1 202037"/>
                <a:gd name="f46" fmla="*/ f34 1 100334"/>
                <a:gd name="f47" fmla="*/ f35 1 100334"/>
                <a:gd name="f48" fmla="*/ f36 1 202037"/>
                <a:gd name="f49" fmla="*/ f37 1 100334"/>
                <a:gd name="f50" fmla="*/ f38 1 100334"/>
                <a:gd name="f51" fmla="*/ f39 1 202037"/>
                <a:gd name="f52" fmla="*/ f40 1 202037"/>
                <a:gd name="f53" fmla="*/ f41 1 100334"/>
                <a:gd name="f54" fmla="*/ f42 1 202037"/>
                <a:gd name="f55" fmla="*/ f43 1 100334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2"/>
                <a:gd name="f63" fmla="*/ f48 1 f31"/>
                <a:gd name="f64" fmla="*/ f49 1 f32"/>
                <a:gd name="f65" fmla="*/ f50 1 f32"/>
                <a:gd name="f66" fmla="*/ f51 1 f31"/>
                <a:gd name="f67" fmla="*/ f52 1 f31"/>
                <a:gd name="f68" fmla="*/ f53 1 f32"/>
                <a:gd name="f69" fmla="*/ f54 1 f31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3 1"/>
                <a:gd name="f78" fmla="*/ f63 f22 1"/>
                <a:gd name="f79" fmla="*/ f64 f23 1"/>
                <a:gd name="f80" fmla="*/ f65 f23 1"/>
                <a:gd name="f81" fmla="*/ f66 f22 1"/>
                <a:gd name="f82" fmla="*/ f67 f22 1"/>
                <a:gd name="f83" fmla="*/ f68 f23 1"/>
                <a:gd name="f84" fmla="*/ f69 f22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5" y="f77"/>
                </a:cxn>
                <a:cxn ang="f44">
                  <a:pos x="f78" y="f79"/>
                </a:cxn>
                <a:cxn ang="f44">
                  <a:pos x="f78" y="f80"/>
                </a:cxn>
                <a:cxn ang="f44">
                  <a:pos x="f78" y="f80"/>
                </a:cxn>
                <a:cxn ang="f44">
                  <a:pos x="f81" y="f80"/>
                </a:cxn>
                <a:cxn ang="f44">
                  <a:pos x="f82" y="f83"/>
                </a:cxn>
                <a:cxn ang="f44">
                  <a:pos x="f84" y="f85"/>
                </a:cxn>
                <a:cxn ang="f44">
                  <a:pos x="f84" y="f85"/>
                </a:cxn>
                <a:cxn ang="f44">
                  <a:pos x="f84" y="f85"/>
                </a:cxn>
                <a:cxn ang="f44">
                  <a:pos x="f75" y="f76"/>
                </a:cxn>
              </a:cxnLst>
              <a:rect l="f71" t="f74" r="f72" b="f73"/>
              <a:pathLst>
                <a:path w="202037" h="100334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5"/>
                  </a:lnTo>
                  <a:cubicBezTo>
                    <a:pt x="f11" y="f5"/>
                    <a:pt x="f11" y="f5"/>
                    <a:pt x="f11" y="f5"/>
                  </a:cubicBezTo>
                  <a:lnTo>
                    <a:pt x="f13" y="f5"/>
                  </a:lnTo>
                  <a:lnTo>
                    <a:pt x="f14" y="f15"/>
                  </a:lnTo>
                  <a:lnTo>
                    <a:pt x="f5" y="f16"/>
                  </a:lnTo>
                  <a:cubicBezTo>
                    <a:pt x="f5" y="f16"/>
                    <a:pt x="f5" y="f16"/>
                    <a:pt x="f5" y="f16"/>
                  </a:cubicBezTo>
                  <a:lnTo>
                    <a:pt x="f5" y="f16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8" name="Freeform: Shape 1561">
              <a:extLst>
                <a:ext uri="{FF2B5EF4-FFF2-40B4-BE49-F238E27FC236}">
                  <a16:creationId xmlns:a16="http://schemas.microsoft.com/office/drawing/2014/main" id="{F048B7F3-C69B-EDC0-4859-70C46D6B9594}"/>
                </a:ext>
              </a:extLst>
            </p:cNvPr>
            <p:cNvSpPr/>
            <p:nvPr/>
          </p:nvSpPr>
          <p:spPr>
            <a:xfrm>
              <a:off x="11825770" y="532171"/>
              <a:ext cx="379238" cy="359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9238"/>
                <a:gd name="f7" fmla="val 359856"/>
                <a:gd name="f8" fmla="val 1777"/>
                <a:gd name="f9" fmla="val 3124"/>
                <a:gd name="f10" fmla="val -1135"/>
                <a:gd name="f11" fmla="val 7978"/>
                <a:gd name="f12" fmla="val -410"/>
                <a:gd name="f13" fmla="val 14181"/>
                <a:gd name="f14" fmla="val 3526"/>
                <a:gd name="f15" fmla="val 18243"/>
                <a:gd name="f16" fmla="val 7524"/>
                <a:gd name="f17" fmla="val 21866"/>
                <a:gd name="f18" fmla="val 359857"/>
                <a:gd name="f19" fmla="val 332742"/>
                <a:gd name="f20" fmla="val 14271"/>
                <a:gd name="f21" fmla="val 1000"/>
                <a:gd name="f22" fmla="val 13396"/>
                <a:gd name="f23" fmla="val 13047"/>
                <a:gd name="f24" fmla="val 592"/>
                <a:gd name="f25" fmla="val 12622"/>
                <a:gd name="f26" fmla="val 254"/>
                <a:gd name="f27" fmla="val 12147"/>
                <a:gd name="f28" fmla="val 10523"/>
                <a:gd name="f29" fmla="val 8898"/>
                <a:gd name="f30" fmla="val 7024"/>
                <a:gd name="f31" fmla="val 4962"/>
                <a:gd name="f32" fmla="val 407"/>
                <a:gd name="f33" fmla="val 3113"/>
                <a:gd name="f34" fmla="val 1510"/>
                <a:gd name="f35" fmla="+- 0 0 -90"/>
                <a:gd name="f36" fmla="*/ f3 1 379238"/>
                <a:gd name="f37" fmla="*/ f4 1 359856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79238"/>
                <a:gd name="f46" fmla="*/ f42 1 359856"/>
                <a:gd name="f47" fmla="*/ 1777 f43 1"/>
                <a:gd name="f48" fmla="*/ 3124 f42 1"/>
                <a:gd name="f49" fmla="*/ 3526 f43 1"/>
                <a:gd name="f50" fmla="*/ 18243 f42 1"/>
                <a:gd name="f51" fmla="*/ 7524 f43 1"/>
                <a:gd name="f52" fmla="*/ 21866 f42 1"/>
                <a:gd name="f53" fmla="*/ 379238 f43 1"/>
                <a:gd name="f54" fmla="*/ 359857 f42 1"/>
                <a:gd name="f55" fmla="*/ 332742 f42 1"/>
                <a:gd name="f56" fmla="*/ 14271 f43 1"/>
                <a:gd name="f57" fmla="*/ 1000 f42 1"/>
                <a:gd name="f58" fmla="*/ 13396 f43 1"/>
                <a:gd name="f59" fmla="*/ 12147 f43 1"/>
                <a:gd name="f60" fmla="*/ 0 f42 1"/>
                <a:gd name="f61" fmla="*/ 10523 f43 1"/>
                <a:gd name="f62" fmla="*/ 8898 f43 1"/>
                <a:gd name="f63" fmla="*/ 7024 f43 1"/>
                <a:gd name="f64" fmla="+- f44 0 f1"/>
                <a:gd name="f65" fmla="*/ f47 1 379238"/>
                <a:gd name="f66" fmla="*/ f48 1 359856"/>
                <a:gd name="f67" fmla="*/ f49 1 379238"/>
                <a:gd name="f68" fmla="*/ f50 1 359856"/>
                <a:gd name="f69" fmla="*/ f51 1 379238"/>
                <a:gd name="f70" fmla="*/ f52 1 359856"/>
                <a:gd name="f71" fmla="*/ f53 1 379238"/>
                <a:gd name="f72" fmla="*/ f54 1 359856"/>
                <a:gd name="f73" fmla="*/ f55 1 359856"/>
                <a:gd name="f74" fmla="*/ f56 1 379238"/>
                <a:gd name="f75" fmla="*/ f57 1 359856"/>
                <a:gd name="f76" fmla="*/ f58 1 379238"/>
                <a:gd name="f77" fmla="*/ f59 1 379238"/>
                <a:gd name="f78" fmla="*/ f60 1 359856"/>
                <a:gd name="f79" fmla="*/ f61 1 379238"/>
                <a:gd name="f80" fmla="*/ f62 1 379238"/>
                <a:gd name="f81" fmla="*/ f63 1 379238"/>
                <a:gd name="f82" fmla="*/ f38 1 f45"/>
                <a:gd name="f83" fmla="*/ f39 1 f45"/>
                <a:gd name="f84" fmla="*/ f38 1 f46"/>
                <a:gd name="f85" fmla="*/ f40 1 f46"/>
                <a:gd name="f86" fmla="*/ f65 1 f45"/>
                <a:gd name="f87" fmla="*/ f66 1 f46"/>
                <a:gd name="f88" fmla="*/ f67 1 f45"/>
                <a:gd name="f89" fmla="*/ f68 1 f46"/>
                <a:gd name="f90" fmla="*/ f69 1 f45"/>
                <a:gd name="f91" fmla="*/ f70 1 f46"/>
                <a:gd name="f92" fmla="*/ f71 1 f45"/>
                <a:gd name="f93" fmla="*/ f72 1 f46"/>
                <a:gd name="f94" fmla="*/ f73 1 f46"/>
                <a:gd name="f95" fmla="*/ f74 1 f45"/>
                <a:gd name="f96" fmla="*/ f75 1 f46"/>
                <a:gd name="f97" fmla="*/ f76 1 f45"/>
                <a:gd name="f98" fmla="*/ f77 1 f45"/>
                <a:gd name="f99" fmla="*/ f78 1 f46"/>
                <a:gd name="f100" fmla="*/ f79 1 f45"/>
                <a:gd name="f101" fmla="*/ f80 1 f45"/>
                <a:gd name="f102" fmla="*/ f81 1 f45"/>
                <a:gd name="f103" fmla="*/ f82 f36 1"/>
                <a:gd name="f104" fmla="*/ f83 f36 1"/>
                <a:gd name="f105" fmla="*/ f85 f37 1"/>
                <a:gd name="f106" fmla="*/ f84 f37 1"/>
                <a:gd name="f107" fmla="*/ f86 f36 1"/>
                <a:gd name="f108" fmla="*/ f87 f37 1"/>
                <a:gd name="f109" fmla="*/ f88 f36 1"/>
                <a:gd name="f110" fmla="*/ f89 f37 1"/>
                <a:gd name="f111" fmla="*/ f90 f36 1"/>
                <a:gd name="f112" fmla="*/ f91 f37 1"/>
                <a:gd name="f113" fmla="*/ f92 f36 1"/>
                <a:gd name="f114" fmla="*/ f93 f37 1"/>
                <a:gd name="f115" fmla="*/ f94 f37 1"/>
                <a:gd name="f116" fmla="*/ f95 f36 1"/>
                <a:gd name="f117" fmla="*/ f96 f37 1"/>
                <a:gd name="f118" fmla="*/ f97 f36 1"/>
                <a:gd name="f119" fmla="*/ f98 f36 1"/>
                <a:gd name="f120" fmla="*/ f99 f37 1"/>
                <a:gd name="f121" fmla="*/ f100 f36 1"/>
                <a:gd name="f122" fmla="*/ f101 f36 1"/>
                <a:gd name="f123" fmla="*/ f102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3" y="f115"/>
                </a:cxn>
                <a:cxn ang="f64">
                  <a:pos x="f116" y="f117"/>
                </a:cxn>
                <a:cxn ang="f64">
                  <a:pos x="f118" y="f117"/>
                </a:cxn>
                <a:cxn ang="f64">
                  <a:pos x="f119" y="f120"/>
                </a:cxn>
                <a:cxn ang="f64">
                  <a:pos x="f121" y="f120"/>
                </a:cxn>
                <a:cxn ang="f64">
                  <a:pos x="f122" y="f120"/>
                </a:cxn>
                <a:cxn ang="f64">
                  <a:pos x="f123" y="f120"/>
                </a:cxn>
                <a:cxn ang="f64">
                  <a:pos x="f107" y="f108"/>
                </a:cxn>
              </a:cxnLst>
              <a:rect l="f103" t="f106" r="f104" b="f105"/>
              <a:pathLst>
                <a:path w="379238" h="35985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6" y="f18"/>
                  </a:lnTo>
                  <a:lnTo>
                    <a:pt x="f6" y="f19"/>
                  </a:lnTo>
                  <a:lnTo>
                    <a:pt x="f20" y="f21"/>
                  </a:lnTo>
                  <a:lnTo>
                    <a:pt x="f22" y="f21"/>
                  </a:lnTo>
                  <a:cubicBezTo>
                    <a:pt x="f23" y="f24"/>
                    <a:pt x="f25" y="f26"/>
                    <a:pt x="f27" y="f5"/>
                  </a:cubicBezTo>
                  <a:lnTo>
                    <a:pt x="f28" y="f5"/>
                  </a:lnTo>
                  <a:lnTo>
                    <a:pt x="f29" y="f5"/>
                  </a:lnTo>
                  <a:lnTo>
                    <a:pt x="f30" y="f5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9" name="Freeform: Shape 1562">
              <a:extLst>
                <a:ext uri="{FF2B5EF4-FFF2-40B4-BE49-F238E27FC236}">
                  <a16:creationId xmlns:a16="http://schemas.microsoft.com/office/drawing/2014/main" id="{46205FB0-F5EE-F3A6-32DE-7C4432175C57}"/>
                </a:ext>
              </a:extLst>
            </p:cNvPr>
            <p:cNvSpPr/>
            <p:nvPr/>
          </p:nvSpPr>
          <p:spPr>
            <a:xfrm>
              <a:off x="11790182" y="689485"/>
              <a:ext cx="415320" cy="3865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5320"/>
                <a:gd name="f7" fmla="val 386595"/>
                <a:gd name="f8" fmla="val 712"/>
                <a:gd name="f9" fmla="val 346"/>
                <a:gd name="f10" fmla="val 1150"/>
                <a:gd name="f11" fmla="val 1082"/>
                <a:gd name="f12" fmla="val 1124"/>
                <a:gd name="f13" fmla="val 1874"/>
                <a:gd name="f14" fmla="val 5373"/>
                <a:gd name="f15" fmla="val 386596"/>
                <a:gd name="f16" fmla="val 381848"/>
                <a:gd name="f17" fmla="val 250"/>
                <a:gd name="f18" fmla="+- 0 0 -90"/>
                <a:gd name="f19" fmla="*/ f3 1 415320"/>
                <a:gd name="f20" fmla="*/ f4 1 38659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15320"/>
                <a:gd name="f29" fmla="*/ f25 1 386595"/>
                <a:gd name="f30" fmla="*/ 0 f26 1"/>
                <a:gd name="f31" fmla="*/ 0 f25 1"/>
                <a:gd name="f32" fmla="*/ 1124 f26 1"/>
                <a:gd name="f33" fmla="*/ 1874 f25 1"/>
                <a:gd name="f34" fmla="*/ 5373 f25 1"/>
                <a:gd name="f35" fmla="*/ 415320 f26 1"/>
                <a:gd name="f36" fmla="*/ 386596 f25 1"/>
                <a:gd name="f37" fmla="*/ 381848 f25 1"/>
                <a:gd name="f38" fmla="*/ 250 f26 1"/>
                <a:gd name="f39" fmla="+- f27 0 f1"/>
                <a:gd name="f40" fmla="*/ f30 1 415320"/>
                <a:gd name="f41" fmla="*/ f31 1 386595"/>
                <a:gd name="f42" fmla="*/ f32 1 415320"/>
                <a:gd name="f43" fmla="*/ f33 1 386595"/>
                <a:gd name="f44" fmla="*/ f34 1 386595"/>
                <a:gd name="f45" fmla="*/ f35 1 415320"/>
                <a:gd name="f46" fmla="*/ f36 1 386595"/>
                <a:gd name="f47" fmla="*/ f37 1 386595"/>
                <a:gd name="f48" fmla="*/ f38 1 415320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9"/>
                <a:gd name="f58" fmla="*/ f45 1 f28"/>
                <a:gd name="f59" fmla="*/ f46 1 f29"/>
                <a:gd name="f60" fmla="*/ f47 1 f29"/>
                <a:gd name="f61" fmla="*/ f48 1 f28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20 1"/>
                <a:gd name="f71" fmla="*/ f58 f19 1"/>
                <a:gd name="f72" fmla="*/ f59 f20 1"/>
                <a:gd name="f73" fmla="*/ f60 f20 1"/>
                <a:gd name="f74" fmla="*/ f6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8" y="f70"/>
                </a:cxn>
                <a:cxn ang="f39">
                  <a:pos x="f71" y="f72"/>
                </a:cxn>
                <a:cxn ang="f39">
                  <a:pos x="f71" y="f73"/>
                </a:cxn>
                <a:cxn ang="f39">
                  <a:pos x="f74" y="f67"/>
                </a:cxn>
              </a:cxnLst>
              <a:rect l="f62" t="f65" r="f63" b="f64"/>
              <a:pathLst>
                <a:path w="415320" h="386595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8" y="f9"/>
                    <a:pt x="f10" y="f11"/>
                    <a:pt x="f12" y="f13"/>
                  </a:cubicBezTo>
                  <a:lnTo>
                    <a:pt x="f12" y="f14"/>
                  </a:lnTo>
                  <a:lnTo>
                    <a:pt x="f6" y="f15"/>
                  </a:lnTo>
                  <a:lnTo>
                    <a:pt x="f6" y="f16"/>
                  </a:lnTo>
                  <a:lnTo>
                    <a:pt x="f1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0" name="Freeform: Shape 1563">
              <a:extLst>
                <a:ext uri="{FF2B5EF4-FFF2-40B4-BE49-F238E27FC236}">
                  <a16:creationId xmlns:a16="http://schemas.microsoft.com/office/drawing/2014/main" id="{A649A696-5306-B670-7B1E-5D385ECE43AF}"/>
                </a:ext>
              </a:extLst>
            </p:cNvPr>
            <p:cNvSpPr/>
            <p:nvPr/>
          </p:nvSpPr>
          <p:spPr>
            <a:xfrm>
              <a:off x="11789432" y="689229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1" name="Freeform: Shape 1564">
              <a:extLst>
                <a:ext uri="{FF2B5EF4-FFF2-40B4-BE49-F238E27FC236}">
                  <a16:creationId xmlns:a16="http://schemas.microsoft.com/office/drawing/2014/main" id="{77573057-0ACE-06C7-6DF3-61FB463E73AA}"/>
                </a:ext>
              </a:extLst>
            </p:cNvPr>
            <p:cNvSpPr/>
            <p:nvPr/>
          </p:nvSpPr>
          <p:spPr>
            <a:xfrm>
              <a:off x="11787887" y="689731"/>
              <a:ext cx="45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749"/>
                <a:gd name="f8" fmla="val 47"/>
                <a:gd name="f9" fmla="val 125"/>
                <a:gd name="f10" fmla="val -16"/>
                <a:gd name="f11" fmla="val 329"/>
                <a:gd name="f12" fmla="val 546"/>
                <a:gd name="f13" fmla="val 750"/>
                <a:gd name="f14" fmla="val -3"/>
                <a:gd name="f15" fmla="val 502"/>
                <a:gd name="f16" fmla="val 247"/>
                <a:gd name="f17" fmla="+- 0 0 -90"/>
                <a:gd name="f18" fmla="*/ f3 1 46"/>
                <a:gd name="f19" fmla="*/ f4 1 74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6"/>
                <a:gd name="f28" fmla="*/ f24 1 749"/>
                <a:gd name="f29" fmla="*/ 47 f25 1"/>
                <a:gd name="f30" fmla="*/ 125 f24 1"/>
                <a:gd name="f31" fmla="*/ 750 f24 1"/>
                <a:gd name="f32" fmla="*/ 0 f24 1"/>
                <a:gd name="f33" fmla="+- f26 0 f1"/>
                <a:gd name="f34" fmla="*/ f29 1 46"/>
                <a:gd name="f35" fmla="*/ f30 1 749"/>
                <a:gd name="f36" fmla="*/ f31 1 749"/>
                <a:gd name="f37" fmla="*/ f32 1 749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  <a:cxn ang="f33">
                  <a:pos x="f50" y="f51"/>
                </a:cxn>
              </a:cxnLst>
              <a:rect l="f46" t="f49" r="f47" b="f48"/>
              <a:pathLst>
                <a:path w="46" h="74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2" name="Freeform: Shape 1565">
              <a:extLst>
                <a:ext uri="{FF2B5EF4-FFF2-40B4-BE49-F238E27FC236}">
                  <a16:creationId xmlns:a16="http://schemas.microsoft.com/office/drawing/2014/main" id="{B749641E-8D1C-3701-D952-CB60AA6B8A87}"/>
                </a:ext>
              </a:extLst>
            </p:cNvPr>
            <p:cNvSpPr/>
            <p:nvPr/>
          </p:nvSpPr>
          <p:spPr>
            <a:xfrm>
              <a:off x="6161528" y="5600489"/>
              <a:ext cx="716030" cy="12722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6029"/>
                <a:gd name="f7" fmla="val 1272272"/>
                <a:gd name="f8" fmla="val 16332"/>
                <a:gd name="f9" fmla="val 4653"/>
                <a:gd name="f10" fmla="val 14844"/>
                <a:gd name="f11" fmla="val 1579"/>
                <a:gd name="f12" fmla="val 11614"/>
                <a:gd name="f13" fmla="val -258"/>
                <a:gd name="f14" fmla="val 8210"/>
                <a:gd name="f15" fmla="val 29"/>
                <a:gd name="f16" fmla="val 10459"/>
                <a:gd name="f17" fmla="val 10150"/>
                <a:gd name="f18" fmla="val 10597"/>
                <a:gd name="f19" fmla="val 11100"/>
                <a:gd name="f20" fmla="val 10153"/>
                <a:gd name="f21" fmla="val 12037"/>
                <a:gd name="f22" fmla="val 9335"/>
                <a:gd name="f23" fmla="val 12524"/>
                <a:gd name="f24" fmla="val 8464"/>
                <a:gd name="f25" fmla="val 12737"/>
                <a:gd name="f26" fmla="val 7584"/>
                <a:gd name="f27" fmla="val 12200"/>
                <a:gd name="f28" fmla="val 7370"/>
                <a:gd name="f29" fmla="val 11337"/>
                <a:gd name="f30" fmla="val 7355"/>
                <a:gd name="f31" fmla="val 11275"/>
                <a:gd name="f32" fmla="val 7343"/>
                <a:gd name="f33" fmla="val 11212"/>
                <a:gd name="f34" fmla="val 7336"/>
                <a:gd name="f35" fmla="val 11150"/>
                <a:gd name="f36" fmla="val 5087"/>
                <a:gd name="f37" fmla="val 1029"/>
                <a:gd name="f38" fmla="val 4664"/>
                <a:gd name="f39" fmla="val 1141"/>
                <a:gd name="f40" fmla="val 4276"/>
                <a:gd name="f41" fmla="val 1354"/>
                <a:gd name="f42" fmla="val 3962"/>
                <a:gd name="f43" fmla="val 1654"/>
                <a:gd name="f44" fmla="val -165"/>
                <a:gd name="f45" fmla="val 5515"/>
                <a:gd name="f46" fmla="val -1189"/>
                <a:gd name="f47" fmla="val 11662"/>
                <a:gd name="f48" fmla="val 1463"/>
                <a:gd name="f49" fmla="val 16648"/>
                <a:gd name="f50" fmla="val 693914"/>
                <a:gd name="f51" fmla="val 716030"/>
                <a:gd name="f52" fmla="+- 0 0 -90"/>
                <a:gd name="f53" fmla="*/ f3 1 716029"/>
                <a:gd name="f54" fmla="*/ f4 1 1272272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716029"/>
                <a:gd name="f63" fmla="*/ f59 1 1272272"/>
                <a:gd name="f64" fmla="*/ 16332 f60 1"/>
                <a:gd name="f65" fmla="*/ 4653 f59 1"/>
                <a:gd name="f66" fmla="*/ 8210 f60 1"/>
                <a:gd name="f67" fmla="*/ 29 f59 1"/>
                <a:gd name="f68" fmla="*/ 10459 f60 1"/>
                <a:gd name="f69" fmla="*/ 10150 f59 1"/>
                <a:gd name="f70" fmla="*/ 9335 f60 1"/>
                <a:gd name="f71" fmla="*/ 12524 f59 1"/>
                <a:gd name="f72" fmla="*/ 7370 f60 1"/>
                <a:gd name="f73" fmla="*/ 11337 f59 1"/>
                <a:gd name="f74" fmla="*/ 7336 f60 1"/>
                <a:gd name="f75" fmla="*/ 11150 f59 1"/>
                <a:gd name="f76" fmla="*/ 5087 f60 1"/>
                <a:gd name="f77" fmla="*/ 1029 f59 1"/>
                <a:gd name="f78" fmla="*/ 3962 f60 1"/>
                <a:gd name="f79" fmla="*/ 1654 f59 1"/>
                <a:gd name="f80" fmla="*/ 1463 f60 1"/>
                <a:gd name="f81" fmla="*/ 16648 f59 1"/>
                <a:gd name="f82" fmla="*/ 693914 f60 1"/>
                <a:gd name="f83" fmla="*/ 1272272 f59 1"/>
                <a:gd name="f84" fmla="*/ 716030 f60 1"/>
                <a:gd name="f85" fmla="+- f61 0 f1"/>
                <a:gd name="f86" fmla="*/ f64 1 716029"/>
                <a:gd name="f87" fmla="*/ f65 1 1272272"/>
                <a:gd name="f88" fmla="*/ f66 1 716029"/>
                <a:gd name="f89" fmla="*/ f67 1 1272272"/>
                <a:gd name="f90" fmla="*/ f68 1 716029"/>
                <a:gd name="f91" fmla="*/ f69 1 1272272"/>
                <a:gd name="f92" fmla="*/ f70 1 716029"/>
                <a:gd name="f93" fmla="*/ f71 1 1272272"/>
                <a:gd name="f94" fmla="*/ f72 1 716029"/>
                <a:gd name="f95" fmla="*/ f73 1 1272272"/>
                <a:gd name="f96" fmla="*/ f74 1 716029"/>
                <a:gd name="f97" fmla="*/ f75 1 1272272"/>
                <a:gd name="f98" fmla="*/ f76 1 716029"/>
                <a:gd name="f99" fmla="*/ f77 1 1272272"/>
                <a:gd name="f100" fmla="*/ f78 1 716029"/>
                <a:gd name="f101" fmla="*/ f79 1 1272272"/>
                <a:gd name="f102" fmla="*/ f80 1 716029"/>
                <a:gd name="f103" fmla="*/ f81 1 1272272"/>
                <a:gd name="f104" fmla="*/ f82 1 716029"/>
                <a:gd name="f105" fmla="*/ f83 1 1272272"/>
                <a:gd name="f106" fmla="*/ f84 1 716029"/>
                <a:gd name="f107" fmla="*/ f55 1 f62"/>
                <a:gd name="f108" fmla="*/ f56 1 f62"/>
                <a:gd name="f109" fmla="*/ f55 1 f63"/>
                <a:gd name="f110" fmla="*/ f57 1 f63"/>
                <a:gd name="f111" fmla="*/ f86 1 f62"/>
                <a:gd name="f112" fmla="*/ f87 1 f63"/>
                <a:gd name="f113" fmla="*/ f88 1 f62"/>
                <a:gd name="f114" fmla="*/ f89 1 f63"/>
                <a:gd name="f115" fmla="*/ f90 1 f62"/>
                <a:gd name="f116" fmla="*/ f91 1 f63"/>
                <a:gd name="f117" fmla="*/ f92 1 f62"/>
                <a:gd name="f118" fmla="*/ f93 1 f63"/>
                <a:gd name="f119" fmla="*/ f94 1 f62"/>
                <a:gd name="f120" fmla="*/ f95 1 f63"/>
                <a:gd name="f121" fmla="*/ f96 1 f62"/>
                <a:gd name="f122" fmla="*/ f97 1 f63"/>
                <a:gd name="f123" fmla="*/ f98 1 f62"/>
                <a:gd name="f124" fmla="*/ f99 1 f63"/>
                <a:gd name="f125" fmla="*/ f100 1 f62"/>
                <a:gd name="f126" fmla="*/ f101 1 f63"/>
                <a:gd name="f127" fmla="*/ f102 1 f62"/>
                <a:gd name="f128" fmla="*/ f103 1 f63"/>
                <a:gd name="f129" fmla="*/ f104 1 f62"/>
                <a:gd name="f130" fmla="*/ f105 1 f63"/>
                <a:gd name="f131" fmla="*/ f106 1 f62"/>
                <a:gd name="f132" fmla="*/ f107 f53 1"/>
                <a:gd name="f133" fmla="*/ f108 f53 1"/>
                <a:gd name="f134" fmla="*/ f110 f54 1"/>
                <a:gd name="f135" fmla="*/ f109 f54 1"/>
                <a:gd name="f136" fmla="*/ f111 f53 1"/>
                <a:gd name="f137" fmla="*/ f112 f54 1"/>
                <a:gd name="f138" fmla="*/ f113 f53 1"/>
                <a:gd name="f139" fmla="*/ f114 f54 1"/>
                <a:gd name="f140" fmla="*/ f115 f53 1"/>
                <a:gd name="f141" fmla="*/ f116 f54 1"/>
                <a:gd name="f142" fmla="*/ f117 f53 1"/>
                <a:gd name="f143" fmla="*/ f118 f54 1"/>
                <a:gd name="f144" fmla="*/ f119 f53 1"/>
                <a:gd name="f145" fmla="*/ f120 f54 1"/>
                <a:gd name="f146" fmla="*/ f121 f53 1"/>
                <a:gd name="f147" fmla="*/ f122 f54 1"/>
                <a:gd name="f148" fmla="*/ f123 f53 1"/>
                <a:gd name="f149" fmla="*/ f124 f54 1"/>
                <a:gd name="f150" fmla="*/ f125 f53 1"/>
                <a:gd name="f151" fmla="*/ f126 f54 1"/>
                <a:gd name="f152" fmla="*/ f127 f53 1"/>
                <a:gd name="f153" fmla="*/ f128 f54 1"/>
                <a:gd name="f154" fmla="*/ f129 f53 1"/>
                <a:gd name="f155" fmla="*/ f130 f54 1"/>
                <a:gd name="f156" fmla="*/ f131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6" y="f137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6" y="f155"/>
                </a:cxn>
              </a:cxnLst>
              <a:rect l="f132" t="f135" r="f133" b="f134"/>
              <a:pathLst>
                <a:path w="716029" h="127227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50" y="f7"/>
                  </a:lnTo>
                  <a:lnTo>
                    <a:pt x="f51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3" name="Freeform: Shape 1566">
              <a:extLst>
                <a:ext uri="{FF2B5EF4-FFF2-40B4-BE49-F238E27FC236}">
                  <a16:creationId xmlns:a16="http://schemas.microsoft.com/office/drawing/2014/main" id="{4940A6A6-FA5B-9164-DDE2-70BFCA14C190}"/>
                </a:ext>
              </a:extLst>
            </p:cNvPr>
            <p:cNvSpPr/>
            <p:nvPr/>
          </p:nvSpPr>
          <p:spPr>
            <a:xfrm>
              <a:off x="6074907" y="5177067"/>
              <a:ext cx="97859" cy="4360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857"/>
                <a:gd name="f7" fmla="val 436001"/>
                <a:gd name="f8" fmla="val 5248"/>
                <a:gd name="f9" fmla="val 9371"/>
                <a:gd name="f10" fmla="val 86463"/>
                <a:gd name="f11" fmla="val 396717"/>
                <a:gd name="f12" fmla="val 92460"/>
                <a:gd name="f13" fmla="val 424456"/>
                <a:gd name="f14" fmla="val 94709"/>
                <a:gd name="f15" fmla="val 434577"/>
                <a:gd name="f16" fmla="val 94822"/>
                <a:gd name="f17" fmla="val 435464"/>
                <a:gd name="f18" fmla="val 95634"/>
                <a:gd name="f19" fmla="val 436101"/>
                <a:gd name="f20" fmla="val 96523"/>
                <a:gd name="f21" fmla="val 435989"/>
                <a:gd name="f22" fmla="val 96586"/>
                <a:gd name="f23" fmla="val 435976"/>
                <a:gd name="f24" fmla="val 96647"/>
                <a:gd name="f25" fmla="val 435964"/>
                <a:gd name="f26" fmla="val 96708"/>
                <a:gd name="f27" fmla="val 435951"/>
                <a:gd name="f28" fmla="val 97527"/>
                <a:gd name="f29" fmla="val 97970"/>
                <a:gd name="f30" fmla="val 434527"/>
                <a:gd name="f31" fmla="val 97833"/>
                <a:gd name="f32" fmla="val 433577"/>
                <a:gd name="f33" fmla="val 95584"/>
                <a:gd name="f34" fmla="val 423456"/>
                <a:gd name="f35" fmla="val 91960"/>
                <a:gd name="f36" fmla="val 406588"/>
                <a:gd name="f37" fmla="+- 0 0 -90"/>
                <a:gd name="f38" fmla="*/ f3 1 97857"/>
                <a:gd name="f39" fmla="*/ f4 1 436001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97857"/>
                <a:gd name="f48" fmla="*/ f44 1 436001"/>
                <a:gd name="f49" fmla="*/ 5248 f45 1"/>
                <a:gd name="f50" fmla="*/ 9371 f44 1"/>
                <a:gd name="f51" fmla="*/ 0 f45 1"/>
                <a:gd name="f52" fmla="*/ 0 f44 1"/>
                <a:gd name="f53" fmla="*/ 86463 f45 1"/>
                <a:gd name="f54" fmla="*/ 396717 f44 1"/>
                <a:gd name="f55" fmla="*/ 92460 f45 1"/>
                <a:gd name="f56" fmla="*/ 424456 f44 1"/>
                <a:gd name="f57" fmla="*/ 94709 f45 1"/>
                <a:gd name="f58" fmla="*/ 434577 f44 1"/>
                <a:gd name="f59" fmla="*/ 96523 f45 1"/>
                <a:gd name="f60" fmla="*/ 435989 f44 1"/>
                <a:gd name="f61" fmla="*/ 96708 f45 1"/>
                <a:gd name="f62" fmla="*/ 435951 f44 1"/>
                <a:gd name="f63" fmla="*/ 97833 f45 1"/>
                <a:gd name="f64" fmla="*/ 433577 f44 1"/>
                <a:gd name="f65" fmla="*/ 95584 f45 1"/>
                <a:gd name="f66" fmla="*/ 423456 f44 1"/>
                <a:gd name="f67" fmla="*/ 91960 f45 1"/>
                <a:gd name="f68" fmla="*/ 406588 f44 1"/>
                <a:gd name="f69" fmla="+- f46 0 f1"/>
                <a:gd name="f70" fmla="*/ f49 1 97857"/>
                <a:gd name="f71" fmla="*/ f50 1 436001"/>
                <a:gd name="f72" fmla="*/ f51 1 97857"/>
                <a:gd name="f73" fmla="*/ f52 1 436001"/>
                <a:gd name="f74" fmla="*/ f53 1 97857"/>
                <a:gd name="f75" fmla="*/ f54 1 436001"/>
                <a:gd name="f76" fmla="*/ f55 1 97857"/>
                <a:gd name="f77" fmla="*/ f56 1 436001"/>
                <a:gd name="f78" fmla="*/ f57 1 97857"/>
                <a:gd name="f79" fmla="*/ f58 1 436001"/>
                <a:gd name="f80" fmla="*/ f59 1 97857"/>
                <a:gd name="f81" fmla="*/ f60 1 436001"/>
                <a:gd name="f82" fmla="*/ f61 1 97857"/>
                <a:gd name="f83" fmla="*/ f62 1 436001"/>
                <a:gd name="f84" fmla="*/ f63 1 97857"/>
                <a:gd name="f85" fmla="*/ f64 1 436001"/>
                <a:gd name="f86" fmla="*/ f65 1 97857"/>
                <a:gd name="f87" fmla="*/ f66 1 436001"/>
                <a:gd name="f88" fmla="*/ f67 1 97857"/>
                <a:gd name="f89" fmla="*/ f68 1 436001"/>
                <a:gd name="f90" fmla="*/ f40 1 f47"/>
                <a:gd name="f91" fmla="*/ f41 1 f47"/>
                <a:gd name="f92" fmla="*/ f40 1 f48"/>
                <a:gd name="f93" fmla="*/ f42 1 f48"/>
                <a:gd name="f94" fmla="*/ f70 1 f47"/>
                <a:gd name="f95" fmla="*/ f71 1 f48"/>
                <a:gd name="f96" fmla="*/ f72 1 f47"/>
                <a:gd name="f97" fmla="*/ f73 1 f48"/>
                <a:gd name="f98" fmla="*/ f74 1 f47"/>
                <a:gd name="f99" fmla="*/ f75 1 f48"/>
                <a:gd name="f100" fmla="*/ f76 1 f47"/>
                <a:gd name="f101" fmla="*/ f77 1 f48"/>
                <a:gd name="f102" fmla="*/ f78 1 f47"/>
                <a:gd name="f103" fmla="*/ f79 1 f48"/>
                <a:gd name="f104" fmla="*/ f80 1 f47"/>
                <a:gd name="f105" fmla="*/ f81 1 f48"/>
                <a:gd name="f106" fmla="*/ f82 1 f47"/>
                <a:gd name="f107" fmla="*/ f83 1 f48"/>
                <a:gd name="f108" fmla="*/ f84 1 f47"/>
                <a:gd name="f109" fmla="*/ f85 1 f48"/>
                <a:gd name="f110" fmla="*/ f86 1 f47"/>
                <a:gd name="f111" fmla="*/ f87 1 f48"/>
                <a:gd name="f112" fmla="*/ f88 1 f47"/>
                <a:gd name="f113" fmla="*/ f89 1 f48"/>
                <a:gd name="f114" fmla="*/ f90 f38 1"/>
                <a:gd name="f115" fmla="*/ f91 f38 1"/>
                <a:gd name="f116" fmla="*/ f93 f39 1"/>
                <a:gd name="f117" fmla="*/ f92 f39 1"/>
                <a:gd name="f118" fmla="*/ f94 f38 1"/>
                <a:gd name="f119" fmla="*/ f95 f39 1"/>
                <a:gd name="f120" fmla="*/ f96 f38 1"/>
                <a:gd name="f121" fmla="*/ f97 f39 1"/>
                <a:gd name="f122" fmla="*/ f98 f38 1"/>
                <a:gd name="f123" fmla="*/ f99 f39 1"/>
                <a:gd name="f124" fmla="*/ f100 f38 1"/>
                <a:gd name="f125" fmla="*/ f101 f39 1"/>
                <a:gd name="f126" fmla="*/ f102 f38 1"/>
                <a:gd name="f127" fmla="*/ f103 f39 1"/>
                <a:gd name="f128" fmla="*/ f104 f38 1"/>
                <a:gd name="f129" fmla="*/ f105 f39 1"/>
                <a:gd name="f130" fmla="*/ f106 f38 1"/>
                <a:gd name="f131" fmla="*/ f107 f39 1"/>
                <a:gd name="f132" fmla="*/ f108 f38 1"/>
                <a:gd name="f133" fmla="*/ f109 f39 1"/>
                <a:gd name="f134" fmla="*/ f110 f38 1"/>
                <a:gd name="f135" fmla="*/ f111 f39 1"/>
                <a:gd name="f136" fmla="*/ f112 f38 1"/>
                <a:gd name="f137" fmla="*/ f113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6" y="f127"/>
                </a:cxn>
                <a:cxn ang="f69">
                  <a:pos x="f128" y="f129"/>
                </a:cxn>
                <a:cxn ang="f69">
                  <a:pos x="f130" y="f131"/>
                </a:cxn>
                <a:cxn ang="f69">
                  <a:pos x="f132" y="f133"/>
                </a:cxn>
                <a:cxn ang="f69">
                  <a:pos x="f134" y="f135"/>
                </a:cxn>
                <a:cxn ang="f69">
                  <a:pos x="f136" y="f137"/>
                </a:cxn>
              </a:cxnLst>
              <a:rect l="f114" t="f117" r="f115" b="f116"/>
              <a:pathLst>
                <a:path w="97857" h="436001">
                  <a:moveTo>
                    <a:pt x="f8" y="f9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17"/>
                    <a:pt x="f29" y="f30"/>
                    <a:pt x="f31" y="f32"/>
                  </a:cubicBezTo>
                  <a:lnTo>
                    <a:pt x="f33" y="f34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4" name="Freeform: Shape 1567">
              <a:extLst>
                <a:ext uri="{FF2B5EF4-FFF2-40B4-BE49-F238E27FC236}">
                  <a16:creationId xmlns:a16="http://schemas.microsoft.com/office/drawing/2014/main" id="{06A05869-0104-3735-3B21-31612CEFE5A2}"/>
                </a:ext>
              </a:extLst>
            </p:cNvPr>
            <p:cNvSpPr/>
            <p:nvPr/>
          </p:nvSpPr>
          <p:spPr>
            <a:xfrm>
              <a:off x="5870950" y="4230645"/>
              <a:ext cx="206956" cy="9459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6954"/>
                <a:gd name="f7" fmla="val 945923"/>
                <a:gd name="f8" fmla="val 206955"/>
                <a:gd name="f9" fmla="val 942800"/>
                <a:gd name="f10" fmla="val 2043"/>
                <a:gd name="f11" fmla="val 3049"/>
                <a:gd name="f12" fmla="val 1425"/>
                <a:gd name="f13" fmla="val 1931"/>
                <a:gd name="f14" fmla="val 538"/>
                <a:gd name="f15" fmla="val 1119"/>
                <a:gd name="f16" fmla="val -100"/>
                <a:gd name="f17" fmla="val 229"/>
                <a:gd name="f18" fmla="val 13"/>
                <a:gd name="f19" fmla="val 166"/>
                <a:gd name="f20" fmla="val 25"/>
                <a:gd name="f21" fmla="val 105"/>
                <a:gd name="f22" fmla="val 38"/>
                <a:gd name="f23" fmla="val 44"/>
                <a:gd name="f24" fmla="val 50"/>
                <a:gd name="f25" fmla="val 800"/>
                <a:gd name="f26" fmla="val -15"/>
                <a:gd name="f27" fmla="val 1000"/>
                <a:gd name="f28" fmla="val 1225"/>
                <a:gd name="f29" fmla="val 203706"/>
                <a:gd name="f30" fmla="val 945174"/>
                <a:gd name="f31" fmla="+- 0 0 -90"/>
                <a:gd name="f32" fmla="*/ f3 1 206954"/>
                <a:gd name="f33" fmla="*/ f4 1 94592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06954"/>
                <a:gd name="f42" fmla="*/ f38 1 945923"/>
                <a:gd name="f43" fmla="*/ 206955 f39 1"/>
                <a:gd name="f44" fmla="*/ 942800 f38 1"/>
                <a:gd name="f45" fmla="*/ 2043 f39 1"/>
                <a:gd name="f46" fmla="*/ 3049 f38 1"/>
                <a:gd name="f47" fmla="*/ 1425 f38 1"/>
                <a:gd name="f48" fmla="*/ 229 f39 1"/>
                <a:gd name="f49" fmla="*/ 13 f38 1"/>
                <a:gd name="f50" fmla="*/ 44 f39 1"/>
                <a:gd name="f51" fmla="*/ 50 f38 1"/>
                <a:gd name="f52" fmla="*/ 800 f38 1"/>
                <a:gd name="f53" fmla="*/ 203706 f39 1"/>
                <a:gd name="f54" fmla="*/ 945923 f38 1"/>
                <a:gd name="f55" fmla="*/ 945174 f38 1"/>
                <a:gd name="f56" fmla="+- f40 0 f1"/>
                <a:gd name="f57" fmla="*/ f43 1 206954"/>
                <a:gd name="f58" fmla="*/ f44 1 945923"/>
                <a:gd name="f59" fmla="*/ f45 1 206954"/>
                <a:gd name="f60" fmla="*/ f46 1 945923"/>
                <a:gd name="f61" fmla="*/ f47 1 945923"/>
                <a:gd name="f62" fmla="*/ f48 1 206954"/>
                <a:gd name="f63" fmla="*/ f49 1 945923"/>
                <a:gd name="f64" fmla="*/ f50 1 206954"/>
                <a:gd name="f65" fmla="*/ f51 1 945923"/>
                <a:gd name="f66" fmla="*/ f52 1 945923"/>
                <a:gd name="f67" fmla="*/ f53 1 206954"/>
                <a:gd name="f68" fmla="*/ f54 1 945923"/>
                <a:gd name="f69" fmla="*/ f55 1 945923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1"/>
                <a:gd name="f77" fmla="*/ f60 1 f42"/>
                <a:gd name="f78" fmla="*/ f61 1 f42"/>
                <a:gd name="f79" fmla="*/ f62 1 f41"/>
                <a:gd name="f80" fmla="*/ f63 1 f42"/>
                <a:gd name="f81" fmla="*/ f64 1 f41"/>
                <a:gd name="f82" fmla="*/ f65 1 f42"/>
                <a:gd name="f83" fmla="*/ f66 1 f42"/>
                <a:gd name="f84" fmla="*/ f67 1 f41"/>
                <a:gd name="f85" fmla="*/ f68 1 f42"/>
                <a:gd name="f86" fmla="*/ f69 1 f42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2 1"/>
                <a:gd name="f94" fmla="*/ f77 f33 1"/>
                <a:gd name="f95" fmla="*/ f78 f33 1"/>
                <a:gd name="f96" fmla="*/ f79 f32 1"/>
                <a:gd name="f97" fmla="*/ f80 f33 1"/>
                <a:gd name="f98" fmla="*/ f81 f32 1"/>
                <a:gd name="f99" fmla="*/ f82 f33 1"/>
                <a:gd name="f100" fmla="*/ f83 f33 1"/>
                <a:gd name="f101" fmla="*/ f84 f32 1"/>
                <a:gd name="f102" fmla="*/ f85 f33 1"/>
                <a:gd name="f103" fmla="*/ f8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3" y="f95"/>
                </a:cxn>
                <a:cxn ang="f56">
                  <a:pos x="f96" y="f97"/>
                </a:cxn>
                <a:cxn ang="f56">
                  <a:pos x="f98" y="f99"/>
                </a:cxn>
                <a:cxn ang="f56">
                  <a:pos x="f98" y="f99"/>
                </a:cxn>
                <a:cxn ang="f56">
                  <a:pos x="f98" y="f99"/>
                </a:cxn>
                <a:cxn ang="f56">
                  <a:pos x="f98" y="f100"/>
                </a:cxn>
                <a:cxn ang="f56">
                  <a:pos x="f98" y="f95"/>
                </a:cxn>
                <a:cxn ang="f56">
                  <a:pos x="f98" y="f95"/>
                </a:cxn>
                <a:cxn ang="f56">
                  <a:pos x="f101" y="f102"/>
                </a:cxn>
                <a:cxn ang="f56">
                  <a:pos x="f101" y="f102"/>
                </a:cxn>
                <a:cxn ang="f56">
                  <a:pos x="f101" y="f102"/>
                </a:cxn>
                <a:cxn ang="f56">
                  <a:pos x="f101" y="f103"/>
                </a:cxn>
                <a:cxn ang="f56">
                  <a:pos x="f101" y="f103"/>
                </a:cxn>
                <a:cxn ang="f56">
                  <a:pos x="f101" y="f103"/>
                </a:cxn>
                <a:cxn ang="f56">
                  <a:pos x="f101" y="f103"/>
                </a:cxn>
              </a:cxnLst>
              <a:rect l="f87" t="f90" r="f88" b="f89"/>
              <a:pathLst>
                <a:path w="206954" h="945923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3" y="f24"/>
                  </a:lnTo>
                  <a:lnTo>
                    <a:pt x="f23" y="f24"/>
                  </a:lnTo>
                  <a:cubicBezTo>
                    <a:pt x="f23" y="f24"/>
                    <a:pt x="f23" y="f24"/>
                    <a:pt x="f23" y="f25"/>
                  </a:cubicBezTo>
                  <a:cubicBezTo>
                    <a:pt x="f26" y="f27"/>
                    <a:pt x="f26" y="f28"/>
                    <a:pt x="f23" y="f12"/>
                  </a:cubicBezTo>
                  <a:lnTo>
                    <a:pt x="f23" y="f12"/>
                  </a:lnTo>
                  <a:lnTo>
                    <a:pt x="f29" y="f7"/>
                  </a:lnTo>
                  <a:lnTo>
                    <a:pt x="f29" y="f7"/>
                  </a:lnTo>
                  <a:cubicBezTo>
                    <a:pt x="f29" y="f7"/>
                    <a:pt x="f29" y="f7"/>
                    <a:pt x="f29" y="f7"/>
                  </a:cubicBezTo>
                  <a:lnTo>
                    <a:pt x="f29" y="f30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5" name="Freeform: Shape 1568">
              <a:extLst>
                <a:ext uri="{FF2B5EF4-FFF2-40B4-BE49-F238E27FC236}">
                  <a16:creationId xmlns:a16="http://schemas.microsoft.com/office/drawing/2014/main" id="{9C849FAC-C1C2-8D53-A71E-8663A9991BAD}"/>
                </a:ext>
              </a:extLst>
            </p:cNvPr>
            <p:cNvSpPr/>
            <p:nvPr/>
          </p:nvSpPr>
          <p:spPr>
            <a:xfrm>
              <a:off x="6267069" y="5069607"/>
              <a:ext cx="1046421" cy="18024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6422"/>
                <a:gd name="f7" fmla="val 1802406"/>
                <a:gd name="f8" fmla="val 16118"/>
                <a:gd name="f9" fmla="val 1874"/>
                <a:gd name="f10" fmla="val 17482"/>
                <a:gd name="f11" fmla="val 7322"/>
                <a:gd name="f12" fmla="val 14670"/>
                <a:gd name="f13" fmla="val 12945"/>
                <a:gd name="f14" fmla="val 9496"/>
                <a:gd name="f15" fmla="val 15119"/>
                <a:gd name="f16" fmla="val 5624"/>
                <a:gd name="f17" fmla="val 16131"/>
                <a:gd name="f18" fmla="val 1594"/>
                <a:gd name="f19" fmla="val 14169"/>
                <a:gd name="f20" fmla="val 10496"/>
                <a:gd name="f21" fmla="val 1024557"/>
                <a:gd name="f22" fmla="val 1046423"/>
                <a:gd name="f23" fmla="val 15743"/>
                <a:gd name="f24" fmla="+- 0 0 -90"/>
                <a:gd name="f25" fmla="*/ f3 1 1046422"/>
                <a:gd name="f26" fmla="*/ f4 1 1802406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046422"/>
                <a:gd name="f35" fmla="*/ f31 1 1802406"/>
                <a:gd name="f36" fmla="*/ 16118 f32 1"/>
                <a:gd name="f37" fmla="*/ 1874 f31 1"/>
                <a:gd name="f38" fmla="*/ 9496 f32 1"/>
                <a:gd name="f39" fmla="*/ 15119 f31 1"/>
                <a:gd name="f40" fmla="*/ 0 f32 1"/>
                <a:gd name="f41" fmla="*/ 10496 f31 1"/>
                <a:gd name="f42" fmla="*/ 1024557 f32 1"/>
                <a:gd name="f43" fmla="*/ 1802406 f31 1"/>
                <a:gd name="f44" fmla="*/ 1046423 f32 1"/>
                <a:gd name="f45" fmla="*/ 15743 f32 1"/>
                <a:gd name="f46" fmla="*/ 0 f31 1"/>
                <a:gd name="f47" fmla="+- f33 0 f1"/>
                <a:gd name="f48" fmla="*/ f36 1 1046422"/>
                <a:gd name="f49" fmla="*/ f37 1 1802406"/>
                <a:gd name="f50" fmla="*/ f38 1 1046422"/>
                <a:gd name="f51" fmla="*/ f39 1 1802406"/>
                <a:gd name="f52" fmla="*/ f40 1 1046422"/>
                <a:gd name="f53" fmla="*/ f41 1 1802406"/>
                <a:gd name="f54" fmla="*/ f42 1 1046422"/>
                <a:gd name="f55" fmla="*/ f43 1 1802406"/>
                <a:gd name="f56" fmla="*/ f44 1 1046422"/>
                <a:gd name="f57" fmla="*/ f45 1 1046422"/>
                <a:gd name="f58" fmla="*/ f46 1 1802406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4"/>
                <a:gd name="f66" fmla="*/ f51 1 f35"/>
                <a:gd name="f67" fmla="*/ f52 1 f34"/>
                <a:gd name="f68" fmla="*/ f53 1 f35"/>
                <a:gd name="f69" fmla="*/ f54 1 f34"/>
                <a:gd name="f70" fmla="*/ f55 1 f35"/>
                <a:gd name="f71" fmla="*/ f56 1 f34"/>
                <a:gd name="f72" fmla="*/ f57 1 f34"/>
                <a:gd name="f73" fmla="*/ f58 1 f35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5 1"/>
                <a:gd name="f81" fmla="*/ f66 f26 1"/>
                <a:gd name="f82" fmla="*/ f67 f25 1"/>
                <a:gd name="f83" fmla="*/ f68 f26 1"/>
                <a:gd name="f84" fmla="*/ f69 f25 1"/>
                <a:gd name="f85" fmla="*/ f70 f26 1"/>
                <a:gd name="f86" fmla="*/ f71 f25 1"/>
                <a:gd name="f87" fmla="*/ f72 f25 1"/>
                <a:gd name="f88" fmla="*/ f7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80" y="f81"/>
                </a:cxn>
                <a:cxn ang="f47">
                  <a:pos x="f82" y="f83"/>
                </a:cxn>
                <a:cxn ang="f47">
                  <a:pos x="f82" y="f83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6" y="f85"/>
                </a:cxn>
                <a:cxn ang="f47">
                  <a:pos x="f87" y="f88"/>
                </a:cxn>
              </a:cxnLst>
              <a:rect l="f74" t="f77" r="f75" b="f76"/>
              <a:pathLst>
                <a:path w="1046422" h="180240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5" y="f20"/>
                  </a:lnTo>
                  <a:cubicBezTo>
                    <a:pt x="f5" y="f20"/>
                    <a:pt x="f5" y="f20"/>
                    <a:pt x="f5" y="f20"/>
                  </a:cubicBezTo>
                  <a:lnTo>
                    <a:pt x="f21" y="f7"/>
                  </a:lnTo>
                  <a:lnTo>
                    <a:pt x="f22" y="f7"/>
                  </a:lnTo>
                  <a:lnTo>
                    <a:pt x="f2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6" name="Freeform: Shape 1569">
              <a:extLst>
                <a:ext uri="{FF2B5EF4-FFF2-40B4-BE49-F238E27FC236}">
                  <a16:creationId xmlns:a16="http://schemas.microsoft.com/office/drawing/2014/main" id="{1BDF90C4-A5CD-DD3A-29E8-635CD3858EED}"/>
                </a:ext>
              </a:extLst>
            </p:cNvPr>
            <p:cNvSpPr/>
            <p:nvPr/>
          </p:nvSpPr>
          <p:spPr>
            <a:xfrm>
              <a:off x="6076151" y="5076611"/>
              <a:ext cx="190789" cy="997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792"/>
                <a:gd name="f7" fmla="val 99709"/>
                <a:gd name="f8" fmla="val 189168"/>
                <a:gd name="f9" fmla="val 1749"/>
                <a:gd name="f10" fmla="val 96836"/>
                <a:gd name="f11" fmla="val 97711"/>
                <a:gd name="f12" fmla="val 585"/>
                <a:gd name="f13" fmla="val 97124"/>
                <a:gd name="f14" fmla="val 1534"/>
                <a:gd name="f15" fmla="val 2120"/>
                <a:gd name="f16" fmla="val 2122"/>
                <a:gd name="f17" fmla="val 2123"/>
                <a:gd name="f18" fmla="val 2124"/>
                <a:gd name="f19" fmla="val 3124"/>
                <a:gd name="f20" fmla="val 99710"/>
                <a:gd name="f21" fmla="val 190793"/>
                <a:gd name="f22" fmla="val 3748"/>
                <a:gd name="f23" fmla="val 190134"/>
                <a:gd name="f24" fmla="val 2711"/>
                <a:gd name="f25" fmla="val 189668"/>
                <a:gd name="f26" fmla="val 1574"/>
                <a:gd name="f27" fmla="val 189418"/>
                <a:gd name="f28" fmla="val 375"/>
                <a:gd name="f29" fmla="+- 0 0 -90"/>
                <a:gd name="f30" fmla="*/ f3 1 190792"/>
                <a:gd name="f31" fmla="*/ f4 1 9970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90792"/>
                <a:gd name="f40" fmla="*/ f36 1 99709"/>
                <a:gd name="f41" fmla="*/ 189168 f37 1"/>
                <a:gd name="f42" fmla="*/ 0 f36 1"/>
                <a:gd name="f43" fmla="*/ 1749 f37 1"/>
                <a:gd name="f44" fmla="*/ 96836 f36 1"/>
                <a:gd name="f45" fmla="*/ 0 f37 1"/>
                <a:gd name="f46" fmla="*/ 97711 f36 1"/>
                <a:gd name="f47" fmla="*/ 2120 f37 1"/>
                <a:gd name="f48" fmla="*/ 2124 f37 1"/>
                <a:gd name="f49" fmla="*/ 3124 f37 1"/>
                <a:gd name="f50" fmla="*/ 99710 f36 1"/>
                <a:gd name="f51" fmla="*/ 190793 f37 1"/>
                <a:gd name="f52" fmla="*/ 3748 f36 1"/>
                <a:gd name="f53" fmla="*/ 189418 f37 1"/>
                <a:gd name="f54" fmla="*/ 375 f36 1"/>
                <a:gd name="f55" fmla="+- f38 0 f1"/>
                <a:gd name="f56" fmla="*/ f41 1 190792"/>
                <a:gd name="f57" fmla="*/ f42 1 99709"/>
                <a:gd name="f58" fmla="*/ f43 1 190792"/>
                <a:gd name="f59" fmla="*/ f44 1 99709"/>
                <a:gd name="f60" fmla="*/ f45 1 190792"/>
                <a:gd name="f61" fmla="*/ f46 1 99709"/>
                <a:gd name="f62" fmla="*/ f47 1 190792"/>
                <a:gd name="f63" fmla="*/ f48 1 190792"/>
                <a:gd name="f64" fmla="*/ f49 1 190792"/>
                <a:gd name="f65" fmla="*/ f50 1 99709"/>
                <a:gd name="f66" fmla="*/ f51 1 190792"/>
                <a:gd name="f67" fmla="*/ f52 1 99709"/>
                <a:gd name="f68" fmla="*/ f53 1 190792"/>
                <a:gd name="f69" fmla="*/ f54 1 99709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39"/>
                <a:gd name="f77" fmla="*/ f59 1 f40"/>
                <a:gd name="f78" fmla="*/ f60 1 f39"/>
                <a:gd name="f79" fmla="*/ f61 1 f40"/>
                <a:gd name="f80" fmla="*/ f62 1 f39"/>
                <a:gd name="f81" fmla="*/ f63 1 f39"/>
                <a:gd name="f82" fmla="*/ f64 1 f39"/>
                <a:gd name="f83" fmla="*/ f65 1 f40"/>
                <a:gd name="f84" fmla="*/ f66 1 f39"/>
                <a:gd name="f85" fmla="*/ f67 1 f40"/>
                <a:gd name="f86" fmla="*/ f68 1 f39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0 1"/>
                <a:gd name="f95" fmla="*/ f77 f31 1"/>
                <a:gd name="f96" fmla="*/ f78 f30 1"/>
                <a:gd name="f97" fmla="*/ f79 f31 1"/>
                <a:gd name="f98" fmla="*/ f80 f30 1"/>
                <a:gd name="f99" fmla="*/ f81 f30 1"/>
                <a:gd name="f100" fmla="*/ f82 f30 1"/>
                <a:gd name="f101" fmla="*/ f83 f31 1"/>
                <a:gd name="f102" fmla="*/ f84 f30 1"/>
                <a:gd name="f103" fmla="*/ f85 f31 1"/>
                <a:gd name="f104" fmla="*/ f86 f30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6" y="f97"/>
                </a:cxn>
                <a:cxn ang="f55">
                  <a:pos x="f98" y="f97"/>
                </a:cxn>
                <a:cxn ang="f55">
                  <a:pos x="f99" y="f97"/>
                </a:cxn>
                <a:cxn ang="f55">
                  <a:pos x="f100" y="f101"/>
                </a:cxn>
                <a:cxn ang="f55">
                  <a:pos x="f102" y="f103"/>
                </a:cxn>
                <a:cxn ang="f55">
                  <a:pos x="f102" y="f103"/>
                </a:cxn>
                <a:cxn ang="f55">
                  <a:pos x="f104" y="f105"/>
                </a:cxn>
              </a:cxnLst>
              <a:rect l="f88" t="f91" r="f89" b="f90"/>
              <a:pathLst>
                <a:path w="190792" h="99709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5" y="f11"/>
                  </a:lnTo>
                  <a:cubicBezTo>
                    <a:pt x="f12" y="f13"/>
                    <a:pt x="f14" y="f13"/>
                    <a:pt x="f15" y="f11"/>
                  </a:cubicBezTo>
                  <a:cubicBezTo>
                    <a:pt x="f16" y="f11"/>
                    <a:pt x="f17" y="f11"/>
                    <a:pt x="f18" y="f11"/>
                  </a:cubicBezTo>
                  <a:lnTo>
                    <a:pt x="f19" y="f20"/>
                  </a:lnTo>
                  <a:lnTo>
                    <a:pt x="f21" y="f22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7" name="Freeform: Shape 1570">
              <a:extLst>
                <a:ext uri="{FF2B5EF4-FFF2-40B4-BE49-F238E27FC236}">
                  <a16:creationId xmlns:a16="http://schemas.microsoft.com/office/drawing/2014/main" id="{29451259-5C83-D3BC-60E5-0927B4E16378}"/>
                </a:ext>
              </a:extLst>
            </p:cNvPr>
            <p:cNvSpPr/>
            <p:nvPr/>
          </p:nvSpPr>
          <p:spPr>
            <a:xfrm>
              <a:off x="6074651" y="5176070"/>
              <a:ext cx="45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"/>
                <a:gd name="f7" fmla="val 749"/>
                <a:gd name="f8" fmla="val 750"/>
                <a:gd name="f9" fmla="val 59"/>
                <a:gd name="f10" fmla="val 500"/>
                <a:gd name="f11" fmla="val 250"/>
                <a:gd name="f12" fmla="+- 0 0 -90"/>
                <a:gd name="f13" fmla="*/ f3 1 44"/>
                <a:gd name="f14" fmla="*/ f4 1 74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4"/>
                <a:gd name="f23" fmla="*/ f19 1 749"/>
                <a:gd name="f24" fmla="*/ 0 f20 1"/>
                <a:gd name="f25" fmla="*/ 750 f19 1"/>
                <a:gd name="f26" fmla="*/ 0 f19 1"/>
                <a:gd name="f27" fmla="+- f21 0 f1"/>
                <a:gd name="f28" fmla="*/ f24 1 44"/>
                <a:gd name="f29" fmla="*/ f25 1 749"/>
                <a:gd name="f30" fmla="*/ f26 1 749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</a:cxnLst>
              <a:rect l="f38" t="f41" r="f39" b="f40"/>
              <a:pathLst>
                <a:path w="44" h="749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9" y="f11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8" name="Freeform: Shape 1571">
              <a:extLst>
                <a:ext uri="{FF2B5EF4-FFF2-40B4-BE49-F238E27FC236}">
                  <a16:creationId xmlns:a16="http://schemas.microsoft.com/office/drawing/2014/main" id="{C787A7A0-9AA6-34B8-F4EC-A230373D3D54}"/>
                </a:ext>
              </a:extLst>
            </p:cNvPr>
            <p:cNvSpPr/>
            <p:nvPr/>
          </p:nvSpPr>
          <p:spPr>
            <a:xfrm>
              <a:off x="6075776" y="5174507"/>
              <a:ext cx="950966" cy="16971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0964"/>
                <a:gd name="f7" fmla="val 1697138"/>
                <a:gd name="f8" fmla="val 2124"/>
                <a:gd name="f9" fmla="val 440"/>
                <a:gd name="f10" fmla="val 1539"/>
                <a:gd name="f11" fmla="val -147"/>
                <a:gd name="f12" fmla="val 590"/>
                <a:gd name="f13" fmla="val 4"/>
                <a:gd name="f14" fmla="val 2"/>
                <a:gd name="f15" fmla="val 1"/>
                <a:gd name="f16" fmla="val 1190"/>
                <a:gd name="f17" fmla="val 59"/>
                <a:gd name="f18" fmla="val 1440"/>
                <a:gd name="f19" fmla="val 1690"/>
                <a:gd name="f20" fmla="val 1940"/>
                <a:gd name="f21" fmla="val 5248"/>
                <a:gd name="f22" fmla="val 11311"/>
                <a:gd name="f23" fmla="val 947091"/>
                <a:gd name="f24" fmla="val 1697139"/>
                <a:gd name="f25" fmla="val 2749"/>
                <a:gd name="f26" fmla="val 2440"/>
                <a:gd name="f27" fmla="+- 0 0 -90"/>
                <a:gd name="f28" fmla="*/ f3 1 950964"/>
                <a:gd name="f29" fmla="*/ f4 1 1697138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950964"/>
                <a:gd name="f38" fmla="*/ f34 1 1697138"/>
                <a:gd name="f39" fmla="*/ 2124 f35 1"/>
                <a:gd name="f40" fmla="*/ 440 f34 1"/>
                <a:gd name="f41" fmla="*/ 4 f35 1"/>
                <a:gd name="f42" fmla="*/ 0 f35 1"/>
                <a:gd name="f43" fmla="*/ 1190 f34 1"/>
                <a:gd name="f44" fmla="*/ 1940 f34 1"/>
                <a:gd name="f45" fmla="*/ 5248 f35 1"/>
                <a:gd name="f46" fmla="*/ 11311 f34 1"/>
                <a:gd name="f47" fmla="*/ 947091 f35 1"/>
                <a:gd name="f48" fmla="*/ 1697139 f34 1"/>
                <a:gd name="f49" fmla="*/ 950964 f35 1"/>
                <a:gd name="f50" fmla="*/ 2749 f35 1"/>
                <a:gd name="f51" fmla="*/ 2440 f34 1"/>
                <a:gd name="f52" fmla="+- f36 0 f1"/>
                <a:gd name="f53" fmla="*/ f39 1 950964"/>
                <a:gd name="f54" fmla="*/ f40 1 1697138"/>
                <a:gd name="f55" fmla="*/ f41 1 950964"/>
                <a:gd name="f56" fmla="*/ f42 1 950964"/>
                <a:gd name="f57" fmla="*/ f43 1 1697138"/>
                <a:gd name="f58" fmla="*/ f44 1 1697138"/>
                <a:gd name="f59" fmla="*/ f45 1 950964"/>
                <a:gd name="f60" fmla="*/ f46 1 1697138"/>
                <a:gd name="f61" fmla="*/ f47 1 950964"/>
                <a:gd name="f62" fmla="*/ f48 1 1697138"/>
                <a:gd name="f63" fmla="*/ f49 1 950964"/>
                <a:gd name="f64" fmla="*/ f50 1 950964"/>
                <a:gd name="f65" fmla="*/ f51 1 1697138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7"/>
                <a:gd name="f74" fmla="*/ f57 1 f38"/>
                <a:gd name="f75" fmla="*/ f58 1 f38"/>
                <a:gd name="f76" fmla="*/ f59 1 f37"/>
                <a:gd name="f77" fmla="*/ f60 1 f38"/>
                <a:gd name="f78" fmla="*/ f61 1 f37"/>
                <a:gd name="f79" fmla="*/ f62 1 f38"/>
                <a:gd name="f80" fmla="*/ f63 1 f37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8 1"/>
                <a:gd name="f91" fmla="*/ f74 f29 1"/>
                <a:gd name="f92" fmla="*/ f75 f29 1"/>
                <a:gd name="f93" fmla="*/ f76 f28 1"/>
                <a:gd name="f94" fmla="*/ f77 f29 1"/>
                <a:gd name="f95" fmla="*/ f78 f28 1"/>
                <a:gd name="f96" fmla="*/ f79 f29 1"/>
                <a:gd name="f97" fmla="*/ f80 f28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88"/>
                </a:cxn>
                <a:cxn ang="f52">
                  <a:pos x="f90" y="f88"/>
                </a:cxn>
                <a:cxn ang="f52">
                  <a:pos x="f90" y="f88"/>
                </a:cxn>
                <a:cxn ang="f52">
                  <a:pos x="f90" y="f88"/>
                </a:cxn>
                <a:cxn ang="f52">
                  <a:pos x="f90" y="f88"/>
                </a:cxn>
                <a:cxn ang="f52">
                  <a:pos x="f90" y="f91"/>
                </a:cxn>
                <a:cxn ang="f52">
                  <a:pos x="f90" y="f92"/>
                </a:cxn>
                <a:cxn ang="f52">
                  <a:pos x="f90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7" y="f96"/>
                </a:cxn>
                <a:cxn ang="f52">
                  <a:pos x="f98" y="f99"/>
                </a:cxn>
              </a:cxnLst>
              <a:rect l="f83" t="f86" r="f84" b="f85"/>
              <a:pathLst>
                <a:path w="950964" h="1697138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9"/>
                    <a:pt x="f15" y="f9"/>
                    <a:pt x="f5" y="f9"/>
                  </a:cubicBezTo>
                  <a:lnTo>
                    <a:pt x="f5" y="f9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5" y="f16"/>
                  </a:lnTo>
                  <a:cubicBezTo>
                    <a:pt x="f17" y="f18"/>
                    <a:pt x="f17" y="f19"/>
                    <a:pt x="f5" y="f20"/>
                  </a:cubicBezTo>
                  <a:lnTo>
                    <a:pt x="f5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6" y="f24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9" name="Freeform: Shape 1572">
              <a:extLst>
                <a:ext uri="{FF2B5EF4-FFF2-40B4-BE49-F238E27FC236}">
                  <a16:creationId xmlns:a16="http://schemas.microsoft.com/office/drawing/2014/main" id="{BBE247C8-86D4-419D-FB73-05749C740D37}"/>
                </a:ext>
              </a:extLst>
            </p:cNvPr>
            <p:cNvSpPr/>
            <p:nvPr/>
          </p:nvSpPr>
          <p:spPr>
            <a:xfrm>
              <a:off x="11701723" y="689229"/>
              <a:ext cx="89089" cy="12862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087"/>
                <a:gd name="f7" fmla="val 1286237"/>
                <a:gd name="f8" fmla="val 86213"/>
                <a:gd name="f9" fmla="val 500"/>
                <a:gd name="f10" fmla="val 86163"/>
                <a:gd name="f11" fmla="val 747"/>
                <a:gd name="f12" fmla="val 1002"/>
                <a:gd name="f13" fmla="val 1250"/>
                <a:gd name="f14" fmla="val 5373"/>
                <a:gd name="f15" fmla="val 3373"/>
                <a:gd name="f16" fmla="val 1284488"/>
                <a:gd name="f17" fmla="val 1874"/>
                <a:gd name="f18" fmla="val 89111"/>
                <a:gd name="f19" fmla="val 1082"/>
                <a:gd name="f20" fmla="val 88674"/>
                <a:gd name="f21" fmla="val 346"/>
                <a:gd name="f22" fmla="val 87962"/>
                <a:gd name="f23" fmla="val 87337"/>
                <a:gd name="f24" fmla="+- 0 0 -90"/>
                <a:gd name="f25" fmla="*/ f3 1 89087"/>
                <a:gd name="f26" fmla="*/ f4 1 128623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89087"/>
                <a:gd name="f35" fmla="*/ f31 1 1286237"/>
                <a:gd name="f36" fmla="*/ 86213 f32 1"/>
                <a:gd name="f37" fmla="*/ 500 f31 1"/>
                <a:gd name="f38" fmla="*/ 1250 f31 1"/>
                <a:gd name="f39" fmla="*/ 5373 f31 1"/>
                <a:gd name="f40" fmla="*/ 0 f32 1"/>
                <a:gd name="f41" fmla="*/ 1286237 f31 1"/>
                <a:gd name="f42" fmla="*/ 3373 f32 1"/>
                <a:gd name="f43" fmla="*/ 1284488 f31 1"/>
                <a:gd name="f44" fmla="*/ 89087 f32 1"/>
                <a:gd name="f45" fmla="*/ 1874 f31 1"/>
                <a:gd name="f46" fmla="*/ 87962 f32 1"/>
                <a:gd name="f47" fmla="*/ 0 f31 1"/>
                <a:gd name="f48" fmla="*/ 87337 f32 1"/>
                <a:gd name="f49" fmla="+- f33 0 f1"/>
                <a:gd name="f50" fmla="*/ f36 1 89087"/>
                <a:gd name="f51" fmla="*/ f37 1 1286237"/>
                <a:gd name="f52" fmla="*/ f38 1 1286237"/>
                <a:gd name="f53" fmla="*/ f39 1 1286237"/>
                <a:gd name="f54" fmla="*/ f40 1 89087"/>
                <a:gd name="f55" fmla="*/ f41 1 1286237"/>
                <a:gd name="f56" fmla="*/ f42 1 89087"/>
                <a:gd name="f57" fmla="*/ f43 1 1286237"/>
                <a:gd name="f58" fmla="*/ f44 1 89087"/>
                <a:gd name="f59" fmla="*/ f45 1 1286237"/>
                <a:gd name="f60" fmla="*/ f46 1 89087"/>
                <a:gd name="f61" fmla="*/ f47 1 1286237"/>
                <a:gd name="f62" fmla="*/ f48 1 89087"/>
                <a:gd name="f63" fmla="*/ f27 1 f34"/>
                <a:gd name="f64" fmla="*/ f28 1 f34"/>
                <a:gd name="f65" fmla="*/ f27 1 f35"/>
                <a:gd name="f66" fmla="*/ f29 1 f35"/>
                <a:gd name="f67" fmla="*/ f50 1 f34"/>
                <a:gd name="f68" fmla="*/ f51 1 f35"/>
                <a:gd name="f69" fmla="*/ f52 1 f35"/>
                <a:gd name="f70" fmla="*/ f53 1 f35"/>
                <a:gd name="f71" fmla="*/ f54 1 f34"/>
                <a:gd name="f72" fmla="*/ f55 1 f35"/>
                <a:gd name="f73" fmla="*/ f56 1 f34"/>
                <a:gd name="f74" fmla="*/ f57 1 f35"/>
                <a:gd name="f75" fmla="*/ f58 1 f34"/>
                <a:gd name="f76" fmla="*/ f59 1 f35"/>
                <a:gd name="f77" fmla="*/ f60 1 f34"/>
                <a:gd name="f78" fmla="*/ f61 1 f35"/>
                <a:gd name="f79" fmla="*/ f62 1 f34"/>
                <a:gd name="f80" fmla="*/ f63 f25 1"/>
                <a:gd name="f81" fmla="*/ f64 f25 1"/>
                <a:gd name="f82" fmla="*/ f66 f26 1"/>
                <a:gd name="f83" fmla="*/ f65 f26 1"/>
                <a:gd name="f84" fmla="*/ f67 f25 1"/>
                <a:gd name="f85" fmla="*/ f68 f26 1"/>
                <a:gd name="f86" fmla="*/ f69 f26 1"/>
                <a:gd name="f87" fmla="*/ f70 f26 1"/>
                <a:gd name="f88" fmla="*/ f71 f25 1"/>
                <a:gd name="f89" fmla="*/ f72 f26 1"/>
                <a:gd name="f90" fmla="*/ f73 f25 1"/>
                <a:gd name="f91" fmla="*/ f74 f26 1"/>
                <a:gd name="f92" fmla="*/ f75 f25 1"/>
                <a:gd name="f93" fmla="*/ f76 f26 1"/>
                <a:gd name="f94" fmla="*/ f77 f25 1"/>
                <a:gd name="f95" fmla="*/ f78 f26 1"/>
                <a:gd name="f96" fmla="*/ f7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4" y="f85"/>
                </a:cxn>
                <a:cxn ang="f49">
                  <a:pos x="f84" y="f86"/>
                </a:cxn>
                <a:cxn ang="f49">
                  <a:pos x="f84" y="f86"/>
                </a:cxn>
                <a:cxn ang="f49">
                  <a:pos x="f84" y="f87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87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4" y="f95"/>
                </a:cxn>
                <a:cxn ang="f49">
                  <a:pos x="f96" y="f95"/>
                </a:cxn>
              </a:cxnLst>
              <a:rect l="f80" t="f83" r="f81" b="f82"/>
              <a:pathLst>
                <a:path w="89087" h="128623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8" y="f14"/>
                  </a:lnTo>
                  <a:lnTo>
                    <a:pt x="f5" y="f7"/>
                  </a:lnTo>
                  <a:lnTo>
                    <a:pt x="f15" y="f16"/>
                  </a:lnTo>
                  <a:lnTo>
                    <a:pt x="f6" y="f14"/>
                  </a:lnTo>
                  <a:lnTo>
                    <a:pt x="f6" y="f17"/>
                  </a:lnTo>
                  <a:cubicBezTo>
                    <a:pt x="f18" y="f19"/>
                    <a:pt x="f20" y="f21"/>
                    <a:pt x="f22" y="f5"/>
                  </a:cubicBezTo>
                  <a:lnTo>
                    <a:pt x="f22" y="f5"/>
                  </a:lnTo>
                  <a:lnTo>
                    <a:pt x="f2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0" name="Freeform: Shape 1573">
              <a:extLst>
                <a:ext uri="{FF2B5EF4-FFF2-40B4-BE49-F238E27FC236}">
                  <a16:creationId xmlns:a16="http://schemas.microsoft.com/office/drawing/2014/main" id="{4377A987-9658-DD88-3CFD-285D525CBEB6}"/>
                </a:ext>
              </a:extLst>
            </p:cNvPr>
            <p:cNvSpPr/>
            <p:nvPr/>
          </p:nvSpPr>
          <p:spPr>
            <a:xfrm>
              <a:off x="9211299" y="2597846"/>
              <a:ext cx="55348" cy="298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350"/>
                <a:gd name="f7" fmla="val 29863"/>
                <a:gd name="f8" fmla="val 55226"/>
                <a:gd name="f9" fmla="val 1624"/>
                <a:gd name="f10" fmla="val 53852"/>
                <a:gd name="f11" fmla="val 26364"/>
                <a:gd name="f12" fmla="val 600"/>
                <a:gd name="f13" fmla="val 27451"/>
                <a:gd name="f14" fmla="val 1025"/>
                <a:gd name="f15" fmla="val 28638"/>
                <a:gd name="f16" fmla="val 1250"/>
                <a:gd name="f17" fmla="val 55351"/>
                <a:gd name="f18" fmla="val 3499"/>
                <a:gd name="f19" fmla="+- 0 0 -90"/>
                <a:gd name="f20" fmla="*/ f3 1 55350"/>
                <a:gd name="f21" fmla="*/ f4 1 2986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55350"/>
                <a:gd name="f30" fmla="*/ f26 1 29863"/>
                <a:gd name="f31" fmla="*/ 55226 f27 1"/>
                <a:gd name="f32" fmla="*/ 1624 f26 1"/>
                <a:gd name="f33" fmla="*/ 53852 f27 1"/>
                <a:gd name="f34" fmla="*/ 0 f26 1"/>
                <a:gd name="f35" fmla="*/ 0 f27 1"/>
                <a:gd name="f36" fmla="*/ 26364 f26 1"/>
                <a:gd name="f37" fmla="*/ 1250 f27 1"/>
                <a:gd name="f38" fmla="*/ 29863 f26 1"/>
                <a:gd name="f39" fmla="*/ 55351 f27 1"/>
                <a:gd name="f40" fmla="*/ 3499 f26 1"/>
                <a:gd name="f41" fmla="+- f28 0 f1"/>
                <a:gd name="f42" fmla="*/ f31 1 55350"/>
                <a:gd name="f43" fmla="*/ f32 1 29863"/>
                <a:gd name="f44" fmla="*/ f33 1 55350"/>
                <a:gd name="f45" fmla="*/ f34 1 29863"/>
                <a:gd name="f46" fmla="*/ f35 1 55350"/>
                <a:gd name="f47" fmla="*/ f36 1 29863"/>
                <a:gd name="f48" fmla="*/ f37 1 55350"/>
                <a:gd name="f49" fmla="*/ f38 1 29863"/>
                <a:gd name="f50" fmla="*/ f39 1 55350"/>
                <a:gd name="f51" fmla="*/ f40 1 29863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</a:cxnLst>
              <a:rect l="f66" t="f69" r="f67" b="f68"/>
              <a:pathLst>
                <a:path w="55350" h="29863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7"/>
                  </a:cubicBezTo>
                  <a:lnTo>
                    <a:pt x="f17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1" name="Freeform: Shape 1574">
              <a:extLst>
                <a:ext uri="{FF2B5EF4-FFF2-40B4-BE49-F238E27FC236}">
                  <a16:creationId xmlns:a16="http://schemas.microsoft.com/office/drawing/2014/main" id="{A35032C6-A400-8914-85E9-9C920082A86A}"/>
                </a:ext>
              </a:extLst>
            </p:cNvPr>
            <p:cNvSpPr/>
            <p:nvPr/>
          </p:nvSpPr>
          <p:spPr>
            <a:xfrm>
              <a:off x="9373605" y="2701155"/>
              <a:ext cx="909279" cy="4603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9279"/>
                <a:gd name="f7" fmla="val 460343"/>
                <a:gd name="f8" fmla="val 2124"/>
                <a:gd name="f9" fmla="val 458344"/>
                <a:gd name="f10" fmla="val 908233"/>
                <a:gd name="f11" fmla="val 2901"/>
                <a:gd name="f12" fmla="val 909232"/>
                <a:gd name="f13" fmla="val 909295"/>
                <a:gd name="f14" fmla="val 2701"/>
                <a:gd name="f15" fmla="val 2476"/>
                <a:gd name="f16" fmla="val 2276"/>
                <a:gd name="f17" fmla="val 1901"/>
                <a:gd name="f18" fmla="val 1526"/>
                <a:gd name="f19" fmla="val 1151"/>
                <a:gd name="f20" fmla="val 909045"/>
                <a:gd name="f21" fmla="val 352"/>
                <a:gd name="f22" fmla="val -148"/>
                <a:gd name="f23" fmla="val 907433"/>
                <a:gd name="f24" fmla="val 39"/>
                <a:gd name="f25" fmla="val 907321"/>
                <a:gd name="f26" fmla="val 64"/>
                <a:gd name="f27" fmla="val 907208"/>
                <a:gd name="f28" fmla="val 102"/>
                <a:gd name="f29" fmla="val 907108"/>
                <a:gd name="f30" fmla="val 152"/>
                <a:gd name="f31" fmla="val 906109"/>
                <a:gd name="f32" fmla="val 457594"/>
                <a:gd name="f33" fmla="+- 0 0 -90"/>
                <a:gd name="f34" fmla="*/ f3 1 909279"/>
                <a:gd name="f35" fmla="*/ f4 1 46034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909279"/>
                <a:gd name="f44" fmla="*/ f40 1 460343"/>
                <a:gd name="f45" fmla="*/ 2124 f41 1"/>
                <a:gd name="f46" fmla="*/ 458344 f40 1"/>
                <a:gd name="f47" fmla="*/ 460343 f40 1"/>
                <a:gd name="f48" fmla="*/ 908233 f41 1"/>
                <a:gd name="f49" fmla="*/ 2901 f40 1"/>
                <a:gd name="f50" fmla="*/ 909232 f41 1"/>
                <a:gd name="f51" fmla="*/ 2276 f40 1"/>
                <a:gd name="f52" fmla="*/ 1151 f40 1"/>
                <a:gd name="f53" fmla="*/ 907433 f41 1"/>
                <a:gd name="f54" fmla="*/ 39 f40 1"/>
                <a:gd name="f55" fmla="*/ 907108 f41 1"/>
                <a:gd name="f56" fmla="*/ 152 f40 1"/>
                <a:gd name="f57" fmla="*/ 906109 f41 1"/>
                <a:gd name="f58" fmla="*/ 0 f41 1"/>
                <a:gd name="f59" fmla="*/ 457594 f40 1"/>
                <a:gd name="f60" fmla="+- f42 0 f1"/>
                <a:gd name="f61" fmla="*/ f45 1 909279"/>
                <a:gd name="f62" fmla="*/ f46 1 460343"/>
                <a:gd name="f63" fmla="*/ f47 1 460343"/>
                <a:gd name="f64" fmla="*/ f48 1 909279"/>
                <a:gd name="f65" fmla="*/ f49 1 460343"/>
                <a:gd name="f66" fmla="*/ f50 1 909279"/>
                <a:gd name="f67" fmla="*/ f51 1 460343"/>
                <a:gd name="f68" fmla="*/ f52 1 460343"/>
                <a:gd name="f69" fmla="*/ f53 1 909279"/>
                <a:gd name="f70" fmla="*/ f54 1 460343"/>
                <a:gd name="f71" fmla="*/ f55 1 909279"/>
                <a:gd name="f72" fmla="*/ f56 1 460343"/>
                <a:gd name="f73" fmla="*/ f57 1 909279"/>
                <a:gd name="f74" fmla="*/ f58 1 909279"/>
                <a:gd name="f75" fmla="*/ f59 1 460343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4"/>
                <a:gd name="f83" fmla="*/ f64 1 f43"/>
                <a:gd name="f84" fmla="*/ f65 1 f44"/>
                <a:gd name="f85" fmla="*/ f66 1 f43"/>
                <a:gd name="f86" fmla="*/ f67 1 f44"/>
                <a:gd name="f87" fmla="*/ f68 1 f44"/>
                <a:gd name="f88" fmla="*/ f69 1 f43"/>
                <a:gd name="f89" fmla="*/ f70 1 f44"/>
                <a:gd name="f90" fmla="*/ f71 1 f43"/>
                <a:gd name="f91" fmla="*/ f72 1 f44"/>
                <a:gd name="f92" fmla="*/ f73 1 f43"/>
                <a:gd name="f93" fmla="*/ f74 1 f43"/>
                <a:gd name="f94" fmla="*/ f75 1 f44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5 1"/>
                <a:gd name="f102" fmla="*/ f83 f34 1"/>
                <a:gd name="f103" fmla="*/ f84 f35 1"/>
                <a:gd name="f104" fmla="*/ f85 f34 1"/>
                <a:gd name="f105" fmla="*/ f86 f35 1"/>
                <a:gd name="f106" fmla="*/ f87 f35 1"/>
                <a:gd name="f107" fmla="*/ f88 f34 1"/>
                <a:gd name="f108" fmla="*/ f89 f35 1"/>
                <a:gd name="f109" fmla="*/ f90 f34 1"/>
                <a:gd name="f110" fmla="*/ f91 f35 1"/>
                <a:gd name="f111" fmla="*/ f92 f34 1"/>
                <a:gd name="f112" fmla="*/ f93 f34 1"/>
                <a:gd name="f113" fmla="*/ f94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99" y="f101"/>
                </a:cxn>
                <a:cxn ang="f60">
                  <a:pos x="f102" y="f103"/>
                </a:cxn>
                <a:cxn ang="f60">
                  <a:pos x="f104" y="f103"/>
                </a:cxn>
                <a:cxn ang="f60">
                  <a:pos x="f104" y="f103"/>
                </a:cxn>
                <a:cxn ang="f60">
                  <a:pos x="f104" y="f103"/>
                </a:cxn>
                <a:cxn ang="f60">
                  <a:pos x="f104" y="f105"/>
                </a:cxn>
                <a:cxn ang="f60">
                  <a:pos x="f104" y="f106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11" y="f110"/>
                </a:cxn>
                <a:cxn ang="f60">
                  <a:pos x="f112" y="f113"/>
                </a:cxn>
              </a:cxnLst>
              <a:rect l="f95" t="f98" r="f96" b="f97"/>
              <a:pathLst>
                <a:path w="909279" h="460343">
                  <a:moveTo>
                    <a:pt x="f8" y="f9"/>
                  </a:moveTo>
                  <a:lnTo>
                    <a:pt x="f8" y="f7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12" y="f11"/>
                  </a:lnTo>
                  <a:cubicBezTo>
                    <a:pt x="f13" y="f14"/>
                    <a:pt x="f13" y="f15"/>
                    <a:pt x="f12" y="f16"/>
                  </a:cubicBezTo>
                  <a:cubicBezTo>
                    <a:pt x="f13" y="f17"/>
                    <a:pt x="f13" y="f18"/>
                    <a:pt x="f12" y="f19"/>
                  </a:cubicBezTo>
                  <a:cubicBezTo>
                    <a:pt x="f20" y="f21"/>
                    <a:pt x="f10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0"/>
                  </a:lnTo>
                  <a:lnTo>
                    <a:pt x="f5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2" name="Freeform: Shape 1575">
              <a:extLst>
                <a:ext uri="{FF2B5EF4-FFF2-40B4-BE49-F238E27FC236}">
                  <a16:creationId xmlns:a16="http://schemas.microsoft.com/office/drawing/2014/main" id="{66BA57BD-CA77-54FC-9F9A-51A27EE9B1DE}"/>
                </a:ext>
              </a:extLst>
            </p:cNvPr>
            <p:cNvSpPr/>
            <p:nvPr/>
          </p:nvSpPr>
          <p:spPr>
            <a:xfrm>
              <a:off x="9266904" y="2599721"/>
              <a:ext cx="22741" cy="455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739"/>
                <a:gd name="f7" fmla="val 455693"/>
                <a:gd name="f8" fmla="val 21116"/>
                <a:gd name="f9" fmla="val 454944"/>
                <a:gd name="f10" fmla="val 22740"/>
                <a:gd name="f11" fmla="val 2874"/>
                <a:gd name="f12" fmla="val 3499"/>
                <a:gd name="f13" fmla="val 1874"/>
                <a:gd name="f14" fmla="val 19991"/>
                <a:gd name="f15" fmla="val 20404"/>
                <a:gd name="f16" fmla="val 455506"/>
                <a:gd name="f17" fmla="val 20791"/>
                <a:gd name="f18" fmla="val 455256"/>
                <a:gd name="f19" fmla="+- 0 0 -90"/>
                <a:gd name="f20" fmla="*/ f3 1 22739"/>
                <a:gd name="f21" fmla="*/ f4 1 45569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2739"/>
                <a:gd name="f30" fmla="*/ f26 1 455693"/>
                <a:gd name="f31" fmla="*/ 21116 f27 1"/>
                <a:gd name="f32" fmla="*/ 454944 f26 1"/>
                <a:gd name="f33" fmla="*/ 22740 f27 1"/>
                <a:gd name="f34" fmla="*/ 2874 f27 1"/>
                <a:gd name="f35" fmla="*/ 3499 f26 1"/>
                <a:gd name="f36" fmla="*/ 0 f27 1"/>
                <a:gd name="f37" fmla="*/ 0 f26 1"/>
                <a:gd name="f38" fmla="*/ 1874 f26 1"/>
                <a:gd name="f39" fmla="*/ 19991 f27 1"/>
                <a:gd name="f40" fmla="*/ 455693 f26 1"/>
                <a:gd name="f41" fmla="+- f28 0 f1"/>
                <a:gd name="f42" fmla="*/ f31 1 22739"/>
                <a:gd name="f43" fmla="*/ f32 1 455693"/>
                <a:gd name="f44" fmla="*/ f33 1 22739"/>
                <a:gd name="f45" fmla="*/ f34 1 22739"/>
                <a:gd name="f46" fmla="*/ f35 1 455693"/>
                <a:gd name="f47" fmla="*/ f36 1 22739"/>
                <a:gd name="f48" fmla="*/ f37 1 455693"/>
                <a:gd name="f49" fmla="*/ f38 1 455693"/>
                <a:gd name="f50" fmla="*/ f39 1 22739"/>
                <a:gd name="f51" fmla="*/ f40 1 455693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29"/>
                <a:gd name="f60" fmla="*/ f46 1 f30"/>
                <a:gd name="f61" fmla="*/ f47 1 f29"/>
                <a:gd name="f62" fmla="*/ f48 1 f30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0 1"/>
                <a:gd name="f74" fmla="*/ f60 f21 1"/>
                <a:gd name="f75" fmla="*/ f61 f20 1"/>
                <a:gd name="f76" fmla="*/ f62 f21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1"/>
                </a:cxn>
                <a:cxn ang="f41">
                  <a:pos x="f73" y="f74"/>
                </a:cxn>
                <a:cxn ang="f41">
                  <a:pos x="f75" y="f76"/>
                </a:cxn>
                <a:cxn ang="f41">
                  <a:pos x="f75" y="f76"/>
                </a:cxn>
                <a:cxn ang="f41">
                  <a:pos x="f75" y="f77"/>
                </a:cxn>
                <a:cxn ang="f41">
                  <a:pos x="f78" y="f79"/>
                </a:cxn>
                <a:cxn ang="f41">
                  <a:pos x="f78" y="f79"/>
                </a:cxn>
                <a:cxn ang="f41">
                  <a:pos x="f70" y="f71"/>
                </a:cxn>
              </a:cxnLst>
              <a:rect l="f66" t="f69" r="f67" b="f68"/>
              <a:pathLst>
                <a:path w="22739" h="455693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14" y="f7"/>
                  </a:lnTo>
                  <a:lnTo>
                    <a:pt x="f14" y="f7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3" name="Freeform: Shape 1576">
              <a:extLst>
                <a:ext uri="{FF2B5EF4-FFF2-40B4-BE49-F238E27FC236}">
                  <a16:creationId xmlns:a16="http://schemas.microsoft.com/office/drawing/2014/main" id="{C075CC65-0628-7B62-8F0B-0E01219F165A}"/>
                </a:ext>
              </a:extLst>
            </p:cNvPr>
            <p:cNvSpPr/>
            <p:nvPr/>
          </p:nvSpPr>
          <p:spPr>
            <a:xfrm>
              <a:off x="9751317" y="1733437"/>
              <a:ext cx="439936" cy="2266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9934"/>
                <a:gd name="f7" fmla="val 226659"/>
                <a:gd name="f8" fmla="val 12495"/>
                <a:gd name="f9" fmla="val 219163"/>
                <a:gd name="f10" fmla="val 226660"/>
                <a:gd name="f11" fmla="val 439935"/>
                <a:gd name="f12" fmla="val 23241"/>
                <a:gd name="f13" fmla="val 209292"/>
                <a:gd name="f14" fmla="val 999"/>
                <a:gd name="f15" fmla="val 208754"/>
                <a:gd name="f16" fmla="val 2112"/>
                <a:gd name="f17" fmla="val 208454"/>
                <a:gd name="f18" fmla="val 3249"/>
                <a:gd name="f19" fmla="val 208417"/>
                <a:gd name="f20" fmla="val 8759"/>
                <a:gd name="f21" fmla="val 208817"/>
                <a:gd name="f22" fmla="val 12895"/>
                <a:gd name="f23" fmla="val 213602"/>
                <a:gd name="f24" fmla="val 219113"/>
                <a:gd name="f25" fmla="val 219125"/>
                <a:gd name="f26" fmla="val 219150"/>
                <a:gd name="f27" fmla="+- 0 0 -90"/>
                <a:gd name="f28" fmla="*/ f3 1 439934"/>
                <a:gd name="f29" fmla="*/ f4 1 226659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439934"/>
                <a:gd name="f38" fmla="*/ f34 1 226659"/>
                <a:gd name="f39" fmla="*/ 12495 f35 1"/>
                <a:gd name="f40" fmla="*/ 219163 f34 1"/>
                <a:gd name="f41" fmla="*/ 226660 f34 1"/>
                <a:gd name="f42" fmla="*/ 439935 f35 1"/>
                <a:gd name="f43" fmla="*/ 23241 f34 1"/>
                <a:gd name="f44" fmla="*/ 0 f34 1"/>
                <a:gd name="f45" fmla="*/ 0 f35 1"/>
                <a:gd name="f46" fmla="*/ 209292 f34 1"/>
                <a:gd name="f47" fmla="*/ 3249 f35 1"/>
                <a:gd name="f48" fmla="*/ 208417 f34 1"/>
                <a:gd name="f49" fmla="*/ 219113 f34 1"/>
                <a:gd name="f50" fmla="+- f36 0 f1"/>
                <a:gd name="f51" fmla="*/ f39 1 439934"/>
                <a:gd name="f52" fmla="*/ f40 1 226659"/>
                <a:gd name="f53" fmla="*/ f41 1 226659"/>
                <a:gd name="f54" fmla="*/ f42 1 439934"/>
                <a:gd name="f55" fmla="*/ f43 1 226659"/>
                <a:gd name="f56" fmla="*/ f44 1 226659"/>
                <a:gd name="f57" fmla="*/ f45 1 439934"/>
                <a:gd name="f58" fmla="*/ f46 1 226659"/>
                <a:gd name="f59" fmla="*/ f47 1 439934"/>
                <a:gd name="f60" fmla="*/ f48 1 226659"/>
                <a:gd name="f61" fmla="*/ f49 1 226659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8"/>
                <a:gd name="f69" fmla="*/ f54 1 f37"/>
                <a:gd name="f70" fmla="*/ f55 1 f38"/>
                <a:gd name="f71" fmla="*/ f56 1 f38"/>
                <a:gd name="f72" fmla="*/ f57 1 f37"/>
                <a:gd name="f73" fmla="*/ f58 1 f38"/>
                <a:gd name="f74" fmla="*/ f59 1 f37"/>
                <a:gd name="f75" fmla="*/ f60 1 f38"/>
                <a:gd name="f76" fmla="*/ f61 1 f38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9 1"/>
                <a:gd name="f84" fmla="*/ f69 f28 1"/>
                <a:gd name="f85" fmla="*/ f70 f29 1"/>
                <a:gd name="f86" fmla="*/ f71 f29 1"/>
                <a:gd name="f87" fmla="*/ f72 f28 1"/>
                <a:gd name="f88" fmla="*/ f73 f29 1"/>
                <a:gd name="f89" fmla="*/ f74 f28 1"/>
                <a:gd name="f90" fmla="*/ f75 f29 1"/>
                <a:gd name="f91" fmla="*/ f76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1" y="f83"/>
                </a:cxn>
                <a:cxn ang="f50">
                  <a:pos x="f84" y="f85"/>
                </a:cxn>
                <a:cxn ang="f50">
                  <a:pos x="f84" y="f86"/>
                </a:cxn>
                <a:cxn ang="f50">
                  <a:pos x="f87" y="f88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81" y="f91"/>
                </a:cxn>
                <a:cxn ang="f50">
                  <a:pos x="f81" y="f82"/>
                </a:cxn>
              </a:cxnLst>
              <a:rect l="f77" t="f80" r="f78" b="f79"/>
              <a:pathLst>
                <a:path w="439934" h="226659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5"/>
                  </a:lnTo>
                  <a:lnTo>
                    <a:pt x="f5" y="f13"/>
                  </a:lnTo>
                  <a:lnTo>
                    <a:pt x="f5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8" y="f24"/>
                  </a:cubicBezTo>
                  <a:cubicBezTo>
                    <a:pt x="f8" y="f25"/>
                    <a:pt x="f8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4" name="Freeform: Shape 1577">
              <a:extLst>
                <a:ext uri="{FF2B5EF4-FFF2-40B4-BE49-F238E27FC236}">
                  <a16:creationId xmlns:a16="http://schemas.microsoft.com/office/drawing/2014/main" id="{F44972F5-240D-BF13-F8B1-549DFD5A219D}"/>
                </a:ext>
              </a:extLst>
            </p:cNvPr>
            <p:cNvSpPr/>
            <p:nvPr/>
          </p:nvSpPr>
          <p:spPr>
            <a:xfrm>
              <a:off x="9763807" y="1960601"/>
              <a:ext cx="41358" cy="513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357"/>
                <a:gd name="f7" fmla="val 51354"/>
                <a:gd name="f8" fmla="val 40482"/>
                <a:gd name="f9" fmla="val 50605"/>
                <a:gd name="f10" fmla="val 5373"/>
                <a:gd name="f11" fmla="val 40733"/>
                <a:gd name="f12" fmla="val 51355"/>
                <a:gd name="f13" fmla="+- 0 0 -90"/>
                <a:gd name="f14" fmla="*/ f3 1 41357"/>
                <a:gd name="f15" fmla="*/ f4 1 5135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1357"/>
                <a:gd name="f24" fmla="*/ f20 1 51354"/>
                <a:gd name="f25" fmla="*/ 40482 f21 1"/>
                <a:gd name="f26" fmla="*/ 50605 f20 1"/>
                <a:gd name="f27" fmla="*/ 41357 f21 1"/>
                <a:gd name="f28" fmla="*/ 0 f21 1"/>
                <a:gd name="f29" fmla="*/ 0 f20 1"/>
                <a:gd name="f30" fmla="*/ 5373 f20 1"/>
                <a:gd name="f31" fmla="*/ 40733 f21 1"/>
                <a:gd name="f32" fmla="*/ 51355 f20 1"/>
                <a:gd name="f33" fmla="+- f22 0 f1"/>
                <a:gd name="f34" fmla="*/ f25 1 41357"/>
                <a:gd name="f35" fmla="*/ f26 1 51354"/>
                <a:gd name="f36" fmla="*/ f27 1 41357"/>
                <a:gd name="f37" fmla="*/ f28 1 41357"/>
                <a:gd name="f38" fmla="*/ f29 1 51354"/>
                <a:gd name="f39" fmla="*/ f30 1 51354"/>
                <a:gd name="f40" fmla="*/ f31 1 41357"/>
                <a:gd name="f41" fmla="*/ f32 1 51354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3"/>
                <a:gd name="f50" fmla="*/ f38 1 f24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4 1"/>
                <a:gd name="f62" fmla="*/ f50 f15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59"/>
                </a:cxn>
                <a:cxn ang="f33">
                  <a:pos x="f60" y="f59"/>
                </a:cxn>
                <a:cxn ang="f33">
                  <a:pos x="f61" y="f62"/>
                </a:cxn>
                <a:cxn ang="f33">
                  <a:pos x="f61" y="f63"/>
                </a:cxn>
                <a:cxn ang="f33">
                  <a:pos x="f64" y="f65"/>
                </a:cxn>
              </a:cxnLst>
              <a:rect l="f54" t="f57" r="f55" b="f56"/>
              <a:pathLst>
                <a:path w="41357" h="51354">
                  <a:moveTo>
                    <a:pt x="f8" y="f9"/>
                  </a:moveTo>
                  <a:lnTo>
                    <a:pt x="f8" y="f9"/>
                  </a:lnTo>
                  <a:lnTo>
                    <a:pt x="f6" y="f9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5" name="Freeform: Shape 1578">
              <a:extLst>
                <a:ext uri="{FF2B5EF4-FFF2-40B4-BE49-F238E27FC236}">
                  <a16:creationId xmlns:a16="http://schemas.microsoft.com/office/drawing/2014/main" id="{09E1DA66-8427-9AAF-1068-7B5503CAFEDB}"/>
                </a:ext>
              </a:extLst>
            </p:cNvPr>
            <p:cNvSpPr/>
            <p:nvPr/>
          </p:nvSpPr>
          <p:spPr>
            <a:xfrm>
              <a:off x="9359862" y="3161748"/>
              <a:ext cx="20985" cy="1105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90"/>
                <a:gd name="f7" fmla="val 110580"/>
                <a:gd name="f8" fmla="val 18617"/>
                <a:gd name="f9" fmla="val 107707"/>
                <a:gd name="f10" fmla="val 20991"/>
                <a:gd name="f11" fmla="val 110581"/>
                <a:gd name="f12" fmla="val 17242"/>
                <a:gd name="f13" fmla="val 16743"/>
                <a:gd name="f14" fmla="val 10871"/>
                <a:gd name="f15" fmla="val 1500"/>
                <a:gd name="f16" fmla="val 17305"/>
                <a:gd name="f17" fmla="val 1000"/>
                <a:gd name="f18" fmla="val 500"/>
                <a:gd name="f19" fmla="val 17880"/>
                <a:gd name="f20" fmla="val 3474"/>
                <a:gd name="f21" fmla="val 17018"/>
                <a:gd name="f22" fmla="val 7060"/>
                <a:gd name="f23" fmla="val 14868"/>
                <a:gd name="f24" fmla="val 9871"/>
                <a:gd name="f25" fmla="val 12220"/>
                <a:gd name="f26" fmla="val 13320"/>
                <a:gd name="f27" fmla="val 7284"/>
                <a:gd name="f28" fmla="val 13969"/>
                <a:gd name="f29" fmla="val 3836"/>
                <a:gd name="f30" fmla="val 11333"/>
                <a:gd name="f31" fmla="val 3286"/>
                <a:gd name="f32" fmla="val 10908"/>
                <a:gd name="f33" fmla="val 2799"/>
                <a:gd name="f34" fmla="val 10421"/>
                <a:gd name="f35" fmla="val 2374"/>
                <a:gd name="f36" fmla="val 6872"/>
                <a:gd name="f37" fmla="val 3248"/>
                <a:gd name="f38" fmla="val 87090"/>
                <a:gd name="f39" fmla="+- 0 0 -90"/>
                <a:gd name="f40" fmla="*/ f3 1 20990"/>
                <a:gd name="f41" fmla="*/ f4 1 110580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0990"/>
                <a:gd name="f50" fmla="*/ f46 1 110580"/>
                <a:gd name="f51" fmla="*/ 18617 f47 1"/>
                <a:gd name="f52" fmla="*/ 107707 f46 1"/>
                <a:gd name="f53" fmla="*/ 20991 f47 1"/>
                <a:gd name="f54" fmla="*/ 110581 f46 1"/>
                <a:gd name="f55" fmla="*/ 17242 f47 1"/>
                <a:gd name="f56" fmla="*/ 16743 f46 1"/>
                <a:gd name="f57" fmla="*/ 10871 f46 1"/>
                <a:gd name="f58" fmla="*/ 1500 f46 1"/>
                <a:gd name="f59" fmla="*/ 0 f46 1"/>
                <a:gd name="f60" fmla="*/ 14868 f47 1"/>
                <a:gd name="f61" fmla="*/ 9871 f46 1"/>
                <a:gd name="f62" fmla="*/ 3836 f47 1"/>
                <a:gd name="f63" fmla="*/ 11333 f46 1"/>
                <a:gd name="f64" fmla="*/ 2374 f47 1"/>
                <a:gd name="f65" fmla="*/ 0 f47 1"/>
                <a:gd name="f66" fmla="*/ 6872 f46 1"/>
                <a:gd name="f67" fmla="*/ 3248 f47 1"/>
                <a:gd name="f68" fmla="*/ 87090 f46 1"/>
                <a:gd name="f69" fmla="+- f48 0 f1"/>
                <a:gd name="f70" fmla="*/ f51 1 20990"/>
                <a:gd name="f71" fmla="*/ f52 1 110580"/>
                <a:gd name="f72" fmla="*/ f53 1 20990"/>
                <a:gd name="f73" fmla="*/ f54 1 110580"/>
                <a:gd name="f74" fmla="*/ f55 1 20990"/>
                <a:gd name="f75" fmla="*/ f56 1 110580"/>
                <a:gd name="f76" fmla="*/ f57 1 110580"/>
                <a:gd name="f77" fmla="*/ f58 1 110580"/>
                <a:gd name="f78" fmla="*/ f59 1 110580"/>
                <a:gd name="f79" fmla="*/ f60 1 20990"/>
                <a:gd name="f80" fmla="*/ f61 1 110580"/>
                <a:gd name="f81" fmla="*/ f62 1 20990"/>
                <a:gd name="f82" fmla="*/ f63 1 110580"/>
                <a:gd name="f83" fmla="*/ f64 1 20990"/>
                <a:gd name="f84" fmla="*/ f65 1 20990"/>
                <a:gd name="f85" fmla="*/ f66 1 110580"/>
                <a:gd name="f86" fmla="*/ f67 1 20990"/>
                <a:gd name="f87" fmla="*/ f68 1 110580"/>
                <a:gd name="f88" fmla="*/ f42 1 f49"/>
                <a:gd name="f89" fmla="*/ f43 1 f49"/>
                <a:gd name="f90" fmla="*/ f42 1 f50"/>
                <a:gd name="f91" fmla="*/ f44 1 f50"/>
                <a:gd name="f92" fmla="*/ f70 1 f49"/>
                <a:gd name="f93" fmla="*/ f71 1 f50"/>
                <a:gd name="f94" fmla="*/ f72 1 f49"/>
                <a:gd name="f95" fmla="*/ f73 1 f50"/>
                <a:gd name="f96" fmla="*/ f74 1 f49"/>
                <a:gd name="f97" fmla="*/ f75 1 f50"/>
                <a:gd name="f98" fmla="*/ f76 1 f50"/>
                <a:gd name="f99" fmla="*/ f77 1 f50"/>
                <a:gd name="f100" fmla="*/ f78 1 f50"/>
                <a:gd name="f101" fmla="*/ f79 1 f49"/>
                <a:gd name="f102" fmla="*/ f80 1 f50"/>
                <a:gd name="f103" fmla="*/ f81 1 f49"/>
                <a:gd name="f104" fmla="*/ f82 1 f50"/>
                <a:gd name="f105" fmla="*/ f83 1 f49"/>
                <a:gd name="f106" fmla="*/ f84 1 f49"/>
                <a:gd name="f107" fmla="*/ f85 1 f50"/>
                <a:gd name="f108" fmla="*/ f86 1 f49"/>
                <a:gd name="f109" fmla="*/ f87 1 f50"/>
                <a:gd name="f110" fmla="*/ f88 f40 1"/>
                <a:gd name="f111" fmla="*/ f89 f40 1"/>
                <a:gd name="f112" fmla="*/ f91 f41 1"/>
                <a:gd name="f113" fmla="*/ f90 f41 1"/>
                <a:gd name="f114" fmla="*/ f92 f40 1"/>
                <a:gd name="f115" fmla="*/ f93 f41 1"/>
                <a:gd name="f116" fmla="*/ f94 f40 1"/>
                <a:gd name="f117" fmla="*/ f95 f41 1"/>
                <a:gd name="f118" fmla="*/ f96 f40 1"/>
                <a:gd name="f119" fmla="*/ f97 f41 1"/>
                <a:gd name="f120" fmla="*/ f98 f41 1"/>
                <a:gd name="f121" fmla="*/ f99 f41 1"/>
                <a:gd name="f122" fmla="*/ f100 f41 1"/>
                <a:gd name="f123" fmla="*/ f101 f40 1"/>
                <a:gd name="f124" fmla="*/ f102 f41 1"/>
                <a:gd name="f125" fmla="*/ f103 f40 1"/>
                <a:gd name="f126" fmla="*/ f104 f41 1"/>
                <a:gd name="f127" fmla="*/ f105 f40 1"/>
                <a:gd name="f128" fmla="*/ f106 f40 1"/>
                <a:gd name="f129" fmla="*/ f107 f41 1"/>
                <a:gd name="f130" fmla="*/ f108 f40 1"/>
                <a:gd name="f131" fmla="*/ f10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18" y="f120"/>
                </a:cxn>
                <a:cxn ang="f69">
                  <a:pos x="f118" y="f121"/>
                </a:cxn>
                <a:cxn ang="f69">
                  <a:pos x="f118" y="f122"/>
                </a:cxn>
                <a:cxn ang="f69">
                  <a:pos x="f123" y="f124"/>
                </a:cxn>
                <a:cxn ang="f69">
                  <a:pos x="f125" y="f126"/>
                </a:cxn>
                <a:cxn ang="f69">
                  <a:pos x="f127" y="f124"/>
                </a:cxn>
                <a:cxn ang="f69">
                  <a:pos x="f128" y="f129"/>
                </a:cxn>
                <a:cxn ang="f69">
                  <a:pos x="f130" y="f131"/>
                </a:cxn>
              </a:cxnLst>
              <a:rect l="f110" t="f113" r="f111" b="f112"/>
              <a:pathLst>
                <a:path w="20990" h="11058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lnTo>
                    <a:pt x="f12" y="f15"/>
                  </a:lnTo>
                  <a:cubicBezTo>
                    <a:pt x="f16" y="f17"/>
                    <a:pt x="f16" y="f18"/>
                    <a:pt x="f12" y="f5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24"/>
                  </a:cubicBezTo>
                  <a:lnTo>
                    <a:pt x="f5" y="f36"/>
                  </a:lnTo>
                  <a:lnTo>
                    <a:pt x="f37" y="f3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6" name="Freeform: Shape 1579">
              <a:extLst>
                <a:ext uri="{FF2B5EF4-FFF2-40B4-BE49-F238E27FC236}">
                  <a16:creationId xmlns:a16="http://schemas.microsoft.com/office/drawing/2014/main" id="{3E1DD00A-3D05-369F-58EB-F0730BF0F8E1}"/>
                </a:ext>
              </a:extLst>
            </p:cNvPr>
            <p:cNvSpPr/>
            <p:nvPr/>
          </p:nvSpPr>
          <p:spPr>
            <a:xfrm>
              <a:off x="9374858" y="3157999"/>
              <a:ext cx="1124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"/>
                <a:gd name="f7" fmla="val 1999"/>
                <a:gd name="f8" fmla="+- 0 0 -90"/>
                <a:gd name="f9" fmla="*/ f3 1 1124"/>
                <a:gd name="f10" fmla="*/ f4 1 199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124"/>
                <a:gd name="f19" fmla="*/ f15 1 1999"/>
                <a:gd name="f20" fmla="*/ 0 f16 1"/>
                <a:gd name="f21" fmla="*/ 0 f15 1"/>
                <a:gd name="f22" fmla="*/ 1124 f16 1"/>
                <a:gd name="f23" fmla="*/ 1999 f15 1"/>
                <a:gd name="f24" fmla="+- f17 0 f1"/>
                <a:gd name="f25" fmla="*/ f20 1 1124"/>
                <a:gd name="f26" fmla="*/ f21 1 1999"/>
                <a:gd name="f27" fmla="*/ f22 1 1124"/>
                <a:gd name="f28" fmla="*/ f23 1 199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1" y="f42"/>
                </a:cxn>
                <a:cxn ang="f24">
                  <a:pos x="f43" y="f44"/>
                </a:cxn>
              </a:cxnLst>
              <a:rect l="f37" t="f40" r="f38" b="f39"/>
              <a:pathLst>
                <a:path w="1124" h="1999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7" name="Freeform: Shape 1580">
              <a:extLst>
                <a:ext uri="{FF2B5EF4-FFF2-40B4-BE49-F238E27FC236}">
                  <a16:creationId xmlns:a16="http://schemas.microsoft.com/office/drawing/2014/main" id="{4C84DB2D-1650-773E-D84E-801E27321761}"/>
                </a:ext>
              </a:extLst>
            </p:cNvPr>
            <p:cNvSpPr/>
            <p:nvPr/>
          </p:nvSpPr>
          <p:spPr>
            <a:xfrm>
              <a:off x="9295141" y="3173114"/>
              <a:ext cx="83210" cy="1107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214"/>
                <a:gd name="f7" fmla="val 110705"/>
                <a:gd name="f8" fmla="val 70719"/>
                <a:gd name="f9" fmla="val 95462"/>
                <a:gd name="f10" fmla="val 73368"/>
                <a:gd name="f11" fmla="val 92013"/>
                <a:gd name="f12" fmla="val 78304"/>
                <a:gd name="f13" fmla="val 91364"/>
                <a:gd name="f14" fmla="val 81752"/>
                <a:gd name="f15" fmla="val 94000"/>
                <a:gd name="f16" fmla="val 82302"/>
                <a:gd name="f17" fmla="val 94425"/>
                <a:gd name="f18" fmla="val 82789"/>
                <a:gd name="f19" fmla="val 94912"/>
                <a:gd name="f20" fmla="val 66721"/>
                <a:gd name="f21" fmla="val 74595"/>
                <a:gd name="f22" fmla="val 13869"/>
                <a:gd name="f23" fmla="val 8497"/>
                <a:gd name="f24" fmla="val 6997"/>
                <a:gd name="f25" fmla="val 3998"/>
                <a:gd name="f26" fmla="val 7434"/>
                <a:gd name="f27" fmla="val 8796"/>
                <a:gd name="f28" fmla="val 4548"/>
                <a:gd name="f29" fmla="val 13282"/>
                <a:gd name="f30" fmla="val 14869"/>
                <a:gd name="f31" fmla="val 23241"/>
                <a:gd name="f32" fmla="val 69720"/>
                <a:gd name="f33" fmla="val 110706"/>
                <a:gd name="f34" fmla="val 66546"/>
                <a:gd name="f35" fmla="val 105983"/>
                <a:gd name="f36" fmla="val 66959"/>
                <a:gd name="f37" fmla="val 99723"/>
                <a:gd name="f38" fmla="+- 0 0 -90"/>
                <a:gd name="f39" fmla="*/ f3 1 83214"/>
                <a:gd name="f40" fmla="*/ f4 1 110705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83214"/>
                <a:gd name="f49" fmla="*/ f45 1 110705"/>
                <a:gd name="f50" fmla="*/ 70719 f46 1"/>
                <a:gd name="f51" fmla="*/ 95462 f45 1"/>
                <a:gd name="f52" fmla="*/ 81752 f46 1"/>
                <a:gd name="f53" fmla="*/ 94000 f45 1"/>
                <a:gd name="f54" fmla="*/ 83214 f46 1"/>
                <a:gd name="f55" fmla="*/ 66721 f46 1"/>
                <a:gd name="f56" fmla="*/ 74595 f45 1"/>
                <a:gd name="f57" fmla="*/ 13869 f46 1"/>
                <a:gd name="f58" fmla="*/ 8497 f45 1"/>
                <a:gd name="f59" fmla="*/ 6997 f46 1"/>
                <a:gd name="f60" fmla="*/ 0 f45 1"/>
                <a:gd name="f61" fmla="*/ 3998 f45 1"/>
                <a:gd name="f62" fmla="*/ 0 f46 1"/>
                <a:gd name="f63" fmla="*/ 14869 f45 1"/>
                <a:gd name="f64" fmla="*/ 23241 f45 1"/>
                <a:gd name="f65" fmla="*/ 69720 f46 1"/>
                <a:gd name="f66" fmla="*/ 110706 f45 1"/>
                <a:gd name="f67" fmla="+- f47 0 f1"/>
                <a:gd name="f68" fmla="*/ f50 1 83214"/>
                <a:gd name="f69" fmla="*/ f51 1 110705"/>
                <a:gd name="f70" fmla="*/ f52 1 83214"/>
                <a:gd name="f71" fmla="*/ f53 1 110705"/>
                <a:gd name="f72" fmla="*/ f54 1 83214"/>
                <a:gd name="f73" fmla="*/ f55 1 83214"/>
                <a:gd name="f74" fmla="*/ f56 1 110705"/>
                <a:gd name="f75" fmla="*/ f57 1 83214"/>
                <a:gd name="f76" fmla="*/ f58 1 110705"/>
                <a:gd name="f77" fmla="*/ f59 1 83214"/>
                <a:gd name="f78" fmla="*/ f60 1 110705"/>
                <a:gd name="f79" fmla="*/ f61 1 110705"/>
                <a:gd name="f80" fmla="*/ f62 1 83214"/>
                <a:gd name="f81" fmla="*/ f63 1 110705"/>
                <a:gd name="f82" fmla="*/ f64 1 110705"/>
                <a:gd name="f83" fmla="*/ f65 1 83214"/>
                <a:gd name="f84" fmla="*/ f66 1 110705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8"/>
                <a:gd name="f92" fmla="*/ f71 1 f49"/>
                <a:gd name="f93" fmla="*/ f72 1 f48"/>
                <a:gd name="f94" fmla="*/ f73 1 f48"/>
                <a:gd name="f95" fmla="*/ f74 1 f49"/>
                <a:gd name="f96" fmla="*/ f75 1 f48"/>
                <a:gd name="f97" fmla="*/ f76 1 f49"/>
                <a:gd name="f98" fmla="*/ f77 1 f48"/>
                <a:gd name="f99" fmla="*/ f78 1 f49"/>
                <a:gd name="f100" fmla="*/ f79 1 f49"/>
                <a:gd name="f101" fmla="*/ f80 1 f48"/>
                <a:gd name="f102" fmla="*/ f81 1 f49"/>
                <a:gd name="f103" fmla="*/ f82 1 f49"/>
                <a:gd name="f104" fmla="*/ f83 1 f48"/>
                <a:gd name="f105" fmla="*/ f84 1 f49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39 1"/>
                <a:gd name="f113" fmla="*/ f92 f40 1"/>
                <a:gd name="f114" fmla="*/ f93 f39 1"/>
                <a:gd name="f115" fmla="*/ f94 f39 1"/>
                <a:gd name="f116" fmla="*/ f95 f40 1"/>
                <a:gd name="f117" fmla="*/ f96 f39 1"/>
                <a:gd name="f118" fmla="*/ f97 f40 1"/>
                <a:gd name="f119" fmla="*/ f98 f39 1"/>
                <a:gd name="f120" fmla="*/ f99 f40 1"/>
                <a:gd name="f121" fmla="*/ f100 f40 1"/>
                <a:gd name="f122" fmla="*/ f101 f39 1"/>
                <a:gd name="f123" fmla="*/ f102 f40 1"/>
                <a:gd name="f124" fmla="*/ f103 f40 1"/>
                <a:gd name="f125" fmla="*/ f104 f39 1"/>
                <a:gd name="f126" fmla="*/ f105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2" y="f113"/>
                </a:cxn>
                <a:cxn ang="f67">
                  <a:pos x="f114" y="f111"/>
                </a:cxn>
                <a:cxn ang="f67">
                  <a:pos x="f115" y="f116"/>
                </a:cxn>
                <a:cxn ang="f67">
                  <a:pos x="f117" y="f118"/>
                </a:cxn>
                <a:cxn ang="f67">
                  <a:pos x="f119" y="f120"/>
                </a:cxn>
                <a:cxn ang="f67">
                  <a:pos x="f119" y="f121"/>
                </a:cxn>
                <a:cxn ang="f67">
                  <a:pos x="f122" y="f123"/>
                </a:cxn>
                <a:cxn ang="f67">
                  <a:pos x="f122" y="f124"/>
                </a:cxn>
                <a:cxn ang="f67">
                  <a:pos x="f125" y="f126"/>
                </a:cxn>
                <a:cxn ang="f67">
                  <a:pos x="f110" y="f111"/>
                </a:cxn>
              </a:cxnLst>
              <a:rect l="f106" t="f109" r="f107" b="f108"/>
              <a:pathLst>
                <a:path w="83214" h="11070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5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5" y="f30"/>
                  </a:cubicBezTo>
                  <a:lnTo>
                    <a:pt x="f5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8" name="Freeform: Shape 1581">
              <a:extLst>
                <a:ext uri="{FF2B5EF4-FFF2-40B4-BE49-F238E27FC236}">
                  <a16:creationId xmlns:a16="http://schemas.microsoft.com/office/drawing/2014/main" id="{B2C25266-BADD-FB59-00A9-2C10A67B927B}"/>
                </a:ext>
              </a:extLst>
            </p:cNvPr>
            <p:cNvSpPr/>
            <p:nvPr/>
          </p:nvSpPr>
          <p:spPr>
            <a:xfrm>
              <a:off x="9286390" y="3184864"/>
              <a:ext cx="5248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47"/>
                <a:gd name="f7" fmla="val 7871"/>
                <a:gd name="f8" fmla="val 1249"/>
                <a:gd name="f9" fmla="val 5248"/>
                <a:gd name="f10" fmla="val 7872"/>
                <a:gd name="f11" fmla="val 3998"/>
                <a:gd name="f12" fmla="val 3036"/>
                <a:gd name="f13" fmla="val 3424"/>
                <a:gd name="f14" fmla="val 1137"/>
                <a:gd name="f15" fmla="val 1987"/>
                <a:gd name="f16" fmla="+- 0 0 -90"/>
                <a:gd name="f17" fmla="*/ f3 1 5247"/>
                <a:gd name="f18" fmla="*/ f4 1 787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247"/>
                <a:gd name="f27" fmla="*/ f23 1 7871"/>
                <a:gd name="f28" fmla="*/ 0 f24 1"/>
                <a:gd name="f29" fmla="*/ 0 f23 1"/>
                <a:gd name="f30" fmla="*/ 1249 f23 1"/>
                <a:gd name="f31" fmla="*/ 5248 f24 1"/>
                <a:gd name="f32" fmla="*/ 7872 f23 1"/>
                <a:gd name="f33" fmla="*/ 3998 f23 1"/>
                <a:gd name="f34" fmla="+- f25 0 f1"/>
                <a:gd name="f35" fmla="*/ f28 1 5247"/>
                <a:gd name="f36" fmla="*/ f29 1 7871"/>
                <a:gd name="f37" fmla="*/ f30 1 7871"/>
                <a:gd name="f38" fmla="*/ f31 1 5247"/>
                <a:gd name="f39" fmla="*/ f32 1 7871"/>
                <a:gd name="f40" fmla="*/ f33 1 7871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7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8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5" y="f57"/>
                </a:cxn>
                <a:cxn ang="f34">
                  <a:pos x="f58" y="f59"/>
                </a:cxn>
                <a:cxn ang="f34">
                  <a:pos x="f58" y="f60"/>
                </a:cxn>
                <a:cxn ang="f34">
                  <a:pos x="f55" y="f56"/>
                </a:cxn>
              </a:cxnLst>
              <a:rect l="f51" t="f54" r="f52" b="f53"/>
              <a:pathLst>
                <a:path w="5247" h="7871">
                  <a:moveTo>
                    <a:pt x="f5" y="f5"/>
                  </a:moveTo>
                  <a:lnTo>
                    <a:pt x="f5" y="f8"/>
                  </a:lnTo>
                  <a:lnTo>
                    <a:pt x="f5" y="f8"/>
                  </a:lnTo>
                  <a:lnTo>
                    <a:pt x="f9" y="f10"/>
                  </a:lnTo>
                  <a:lnTo>
                    <a:pt x="f9" y="f11"/>
                  </a:lnTo>
                  <a:cubicBezTo>
                    <a:pt x="f12" y="f13"/>
                    <a:pt x="f14" y="f1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9" name="Freeform: Shape 1582">
              <a:extLst>
                <a:ext uri="{FF2B5EF4-FFF2-40B4-BE49-F238E27FC236}">
                  <a16:creationId xmlns:a16="http://schemas.microsoft.com/office/drawing/2014/main" id="{CFD766FA-B483-80DD-5C2C-BD039F29AC26}"/>
                </a:ext>
              </a:extLst>
            </p:cNvPr>
            <p:cNvSpPr/>
            <p:nvPr/>
          </p:nvSpPr>
          <p:spPr>
            <a:xfrm>
              <a:off x="9284854" y="3181115"/>
              <a:ext cx="36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"/>
                <a:gd name="f7" fmla="val 1874"/>
                <a:gd name="f8" fmla="val 38"/>
                <a:gd name="f9" fmla="val 625"/>
                <a:gd name="f10" fmla="val 1250"/>
                <a:gd name="f11" fmla="val -13"/>
                <a:gd name="f12" fmla="+- 0 0 -90"/>
                <a:gd name="f13" fmla="*/ f3 1 37"/>
                <a:gd name="f14" fmla="*/ f4 1 187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7"/>
                <a:gd name="f23" fmla="*/ f19 1 1874"/>
                <a:gd name="f24" fmla="*/ 38 f20 1"/>
                <a:gd name="f25" fmla="*/ 0 f19 1"/>
                <a:gd name="f26" fmla="*/ 1874 f19 1"/>
                <a:gd name="f27" fmla="+- f21 0 f1"/>
                <a:gd name="f28" fmla="*/ f24 1 37"/>
                <a:gd name="f29" fmla="*/ f25 1 1874"/>
                <a:gd name="f30" fmla="*/ f26 1 187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7" h="1874">
                  <a:moveTo>
                    <a:pt x="f8" y="f5"/>
                  </a:moveTo>
                  <a:cubicBezTo>
                    <a:pt x="f8" y="f9"/>
                    <a:pt x="f8" y="f10"/>
                    <a:pt x="f8" y="f7"/>
                  </a:cubicBezTo>
                  <a:lnTo>
                    <a:pt x="f8" y="f7"/>
                  </a:lnTo>
                  <a:cubicBezTo>
                    <a:pt x="f11" y="f10"/>
                    <a:pt x="f11" y="f9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0" name="Freeform: Shape 1583">
              <a:extLst>
                <a:ext uri="{FF2B5EF4-FFF2-40B4-BE49-F238E27FC236}">
                  <a16:creationId xmlns:a16="http://schemas.microsoft.com/office/drawing/2014/main" id="{31561C04-E1AA-62B4-476D-07DCEDD42A66}"/>
                </a:ext>
              </a:extLst>
            </p:cNvPr>
            <p:cNvSpPr/>
            <p:nvPr/>
          </p:nvSpPr>
          <p:spPr>
            <a:xfrm>
              <a:off x="9292891" y="3188860"/>
              <a:ext cx="8869" cy="1406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71"/>
                <a:gd name="f7" fmla="val 140694"/>
                <a:gd name="f8" fmla="val 7122"/>
                <a:gd name="f9" fmla="val 138070"/>
                <a:gd name="f10" fmla="val 8109"/>
                <a:gd name="f11" fmla="val 138133"/>
                <a:gd name="f12" fmla="val 138957"/>
                <a:gd name="f13" fmla="val 139944"/>
                <a:gd name="f14" fmla="val 137195"/>
                <a:gd name="f15" fmla="val 3124"/>
                <a:gd name="f16" fmla="val 8372"/>
                <a:gd name="f17" fmla="val 2624"/>
                <a:gd name="f18" fmla="val 112"/>
                <a:gd name="f19" fmla="val 2124"/>
                <a:gd name="f20" fmla="val 1624"/>
                <a:gd name="f21" fmla="val 1087"/>
                <a:gd name="f22" fmla="val 137"/>
                <a:gd name="f23" fmla="val 537"/>
                <a:gd name="f24" fmla="val 4748"/>
                <a:gd name="f25" fmla="val 5998"/>
                <a:gd name="f26" fmla="val 5535"/>
                <a:gd name="f27" fmla="val 139769"/>
                <a:gd name="f28" fmla="val 5910"/>
                <a:gd name="f29" fmla="val 138645"/>
                <a:gd name="f30" fmla="val 6847"/>
                <a:gd name="f31" fmla="val 138182"/>
                <a:gd name="f32" fmla="val 6934"/>
                <a:gd name="f33" fmla="val 7022"/>
                <a:gd name="f34" fmla="val 138095"/>
                <a:gd name="f35" fmla="+- 0 0 -90"/>
                <a:gd name="f36" fmla="*/ f3 1 8871"/>
                <a:gd name="f37" fmla="*/ f4 1 140694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8871"/>
                <a:gd name="f46" fmla="*/ f42 1 140694"/>
                <a:gd name="f47" fmla="*/ 7122 f43 1"/>
                <a:gd name="f48" fmla="*/ 138070 f42 1"/>
                <a:gd name="f49" fmla="*/ 8871 f43 1"/>
                <a:gd name="f50" fmla="*/ 139944 f42 1"/>
                <a:gd name="f51" fmla="*/ 137195 f42 1"/>
                <a:gd name="f52" fmla="*/ 3124 f43 1"/>
                <a:gd name="f53" fmla="*/ 8372 f42 1"/>
                <a:gd name="f54" fmla="*/ 0 f42 1"/>
                <a:gd name="f55" fmla="*/ 1624 f43 1"/>
                <a:gd name="f56" fmla="*/ 0 f43 1"/>
                <a:gd name="f57" fmla="*/ 4748 f42 1"/>
                <a:gd name="f58" fmla="*/ 5998 f43 1"/>
                <a:gd name="f59" fmla="*/ 140694 f42 1"/>
                <a:gd name="f60" fmla="*/ 6847 f43 1"/>
                <a:gd name="f61" fmla="*/ 138182 f42 1"/>
                <a:gd name="f62" fmla="+- f44 0 f1"/>
                <a:gd name="f63" fmla="*/ f47 1 8871"/>
                <a:gd name="f64" fmla="*/ f48 1 140694"/>
                <a:gd name="f65" fmla="*/ f49 1 8871"/>
                <a:gd name="f66" fmla="*/ f50 1 140694"/>
                <a:gd name="f67" fmla="*/ f51 1 140694"/>
                <a:gd name="f68" fmla="*/ f52 1 8871"/>
                <a:gd name="f69" fmla="*/ f53 1 140694"/>
                <a:gd name="f70" fmla="*/ f54 1 140694"/>
                <a:gd name="f71" fmla="*/ f55 1 8871"/>
                <a:gd name="f72" fmla="*/ f56 1 8871"/>
                <a:gd name="f73" fmla="*/ f57 1 140694"/>
                <a:gd name="f74" fmla="*/ f58 1 8871"/>
                <a:gd name="f75" fmla="*/ f59 1 140694"/>
                <a:gd name="f76" fmla="*/ f60 1 8871"/>
                <a:gd name="f77" fmla="*/ f61 1 140694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5"/>
                <a:gd name="f85" fmla="*/ f66 1 f46"/>
                <a:gd name="f86" fmla="*/ f67 1 f46"/>
                <a:gd name="f87" fmla="*/ f68 1 f45"/>
                <a:gd name="f88" fmla="*/ f69 1 f46"/>
                <a:gd name="f89" fmla="*/ f70 1 f46"/>
                <a:gd name="f90" fmla="*/ f71 1 f45"/>
                <a:gd name="f91" fmla="*/ f72 1 f45"/>
                <a:gd name="f92" fmla="*/ f73 1 f46"/>
                <a:gd name="f93" fmla="*/ f74 1 f45"/>
                <a:gd name="f94" fmla="*/ f75 1 f46"/>
                <a:gd name="f95" fmla="*/ f76 1 f45"/>
                <a:gd name="f96" fmla="*/ f77 1 f46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6 1"/>
                <a:gd name="f104" fmla="*/ f85 f37 1"/>
                <a:gd name="f105" fmla="*/ f86 f37 1"/>
                <a:gd name="f106" fmla="*/ f87 f36 1"/>
                <a:gd name="f107" fmla="*/ f88 f37 1"/>
                <a:gd name="f108" fmla="*/ f89 f37 1"/>
                <a:gd name="f109" fmla="*/ f90 f36 1"/>
                <a:gd name="f110" fmla="*/ f91 f36 1"/>
                <a:gd name="f111" fmla="*/ f92 f37 1"/>
                <a:gd name="f112" fmla="*/ f93 f36 1"/>
                <a:gd name="f113" fmla="*/ f94 f37 1"/>
                <a:gd name="f114" fmla="*/ f95 f36 1"/>
                <a:gd name="f115" fmla="*/ f9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3" y="f104"/>
                </a:cxn>
                <a:cxn ang="f62">
                  <a:pos x="f103" y="f105"/>
                </a:cxn>
                <a:cxn ang="f62">
                  <a:pos x="f106" y="f107"/>
                </a:cxn>
                <a:cxn ang="f62">
                  <a:pos x="f106" y="f108"/>
                </a:cxn>
                <a:cxn ang="f62">
                  <a:pos x="f109" y="f108"/>
                </a:cxn>
                <a:cxn ang="f62">
                  <a:pos x="f110" y="f108"/>
                </a:cxn>
                <a:cxn ang="f62">
                  <a:pos x="f110" y="f111"/>
                </a:cxn>
                <a:cxn ang="f62">
                  <a:pos x="f112" y="f113"/>
                </a:cxn>
                <a:cxn ang="f62">
                  <a:pos x="f114" y="f115"/>
                </a:cxn>
                <a:cxn ang="f62">
                  <a:pos x="f101" y="f102"/>
                </a:cxn>
              </a:cxnLst>
              <a:rect l="f97" t="f100" r="f98" b="f99"/>
              <a:pathLst>
                <a:path w="8871" h="140694">
                  <a:moveTo>
                    <a:pt x="f8" y="f9"/>
                  </a:moveTo>
                  <a:cubicBezTo>
                    <a:pt x="f10" y="f11"/>
                    <a:pt x="f6" y="f12"/>
                    <a:pt x="f6" y="f13"/>
                  </a:cubicBezTo>
                  <a:lnTo>
                    <a:pt x="f6" y="f14"/>
                  </a:lnTo>
                  <a:lnTo>
                    <a:pt x="f15" y="f16"/>
                  </a:lnTo>
                  <a:lnTo>
                    <a:pt x="f15" y="f5"/>
                  </a:lnTo>
                  <a:cubicBezTo>
                    <a:pt x="f17" y="f18"/>
                    <a:pt x="f19" y="f18"/>
                    <a:pt x="f20" y="f5"/>
                  </a:cubicBezTo>
                  <a:cubicBezTo>
                    <a:pt x="f21" y="f22"/>
                    <a:pt x="f23" y="f22"/>
                    <a:pt x="f5" y="f5"/>
                  </a:cubicBezTo>
                  <a:lnTo>
                    <a:pt x="f5" y="f24"/>
                  </a:lnTo>
                  <a:lnTo>
                    <a:pt x="f25" y="f7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11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1" name="Freeform: Shape 1584">
              <a:extLst>
                <a:ext uri="{FF2B5EF4-FFF2-40B4-BE49-F238E27FC236}">
                  <a16:creationId xmlns:a16="http://schemas.microsoft.com/office/drawing/2014/main" id="{5570B4F0-57F9-9B9B-84A2-E7D03C8B4CD1}"/>
                </a:ext>
              </a:extLst>
            </p:cNvPr>
            <p:cNvSpPr/>
            <p:nvPr/>
          </p:nvSpPr>
          <p:spPr>
            <a:xfrm>
              <a:off x="9298259" y="3326925"/>
              <a:ext cx="10890" cy="1736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86"/>
                <a:gd name="f7" fmla="val 173680"/>
                <a:gd name="f8" fmla="val 8005"/>
                <a:gd name="f9" fmla="val 172431"/>
                <a:gd name="f10" fmla="val 8154"/>
                <a:gd name="f11" fmla="val 173093"/>
                <a:gd name="f12" fmla="val 8704"/>
                <a:gd name="f13" fmla="val 173593"/>
                <a:gd name="f14" fmla="val 9379"/>
                <a:gd name="f15" fmla="val 173681"/>
                <a:gd name="f16" fmla="val 10316"/>
                <a:gd name="f17" fmla="val 173493"/>
                <a:gd name="f18" fmla="val 10966"/>
                <a:gd name="f19" fmla="val 172631"/>
                <a:gd name="f20" fmla="val 10878"/>
                <a:gd name="f21" fmla="val 171682"/>
                <a:gd name="f22" fmla="val 170932"/>
                <a:gd name="f23" fmla="val 3257"/>
                <a:gd name="f24" fmla="val 6997"/>
                <a:gd name="f25" fmla="val 1874"/>
                <a:gd name="f26" fmla="val 887"/>
                <a:gd name="f27" fmla="val 2494"/>
                <a:gd name="f28" fmla="val 63"/>
                <a:gd name="f29" fmla="val 1507"/>
                <a:gd name="f30" fmla="val 570"/>
                <a:gd name="f31" fmla="val 187"/>
                <a:gd name="f32" fmla="val -79"/>
                <a:gd name="f33" fmla="val 1050"/>
                <a:gd name="f34" fmla="val 8"/>
                <a:gd name="f35" fmla="val 1999"/>
                <a:gd name="f36" fmla="val 7380"/>
                <a:gd name="f37" fmla="val 170557"/>
                <a:gd name="f38" fmla="val 171806"/>
                <a:gd name="f39" fmla="val 7880"/>
                <a:gd name="f40" fmla="val 172181"/>
                <a:gd name="f41" fmla="+- 0 0 -90"/>
                <a:gd name="f42" fmla="*/ f3 1 10886"/>
                <a:gd name="f43" fmla="*/ f4 1 17368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0886"/>
                <a:gd name="f52" fmla="*/ f48 1 173680"/>
                <a:gd name="f53" fmla="*/ 8005 f49 1"/>
                <a:gd name="f54" fmla="*/ 172431 f48 1"/>
                <a:gd name="f55" fmla="*/ 9379 f49 1"/>
                <a:gd name="f56" fmla="*/ 173681 f48 1"/>
                <a:gd name="f57" fmla="*/ 10878 f49 1"/>
                <a:gd name="f58" fmla="*/ 171682 f48 1"/>
                <a:gd name="f59" fmla="*/ 170932 f48 1"/>
                <a:gd name="f60" fmla="*/ 3257 f49 1"/>
                <a:gd name="f61" fmla="*/ 6997 f48 1"/>
                <a:gd name="f62" fmla="*/ 1874 f48 1"/>
                <a:gd name="f63" fmla="*/ 1507 f49 1"/>
                <a:gd name="f64" fmla="*/ 0 f48 1"/>
                <a:gd name="f65" fmla="*/ 8 f49 1"/>
                <a:gd name="f66" fmla="*/ 1999 f48 1"/>
                <a:gd name="f67" fmla="*/ 7380 f49 1"/>
                <a:gd name="f68" fmla="*/ 170557 f48 1"/>
                <a:gd name="f69" fmla="*/ 171806 f48 1"/>
                <a:gd name="f70" fmla="+- f50 0 f1"/>
                <a:gd name="f71" fmla="*/ f53 1 10886"/>
                <a:gd name="f72" fmla="*/ f54 1 173680"/>
                <a:gd name="f73" fmla="*/ f55 1 10886"/>
                <a:gd name="f74" fmla="*/ f56 1 173680"/>
                <a:gd name="f75" fmla="*/ f57 1 10886"/>
                <a:gd name="f76" fmla="*/ f58 1 173680"/>
                <a:gd name="f77" fmla="*/ f59 1 173680"/>
                <a:gd name="f78" fmla="*/ f60 1 10886"/>
                <a:gd name="f79" fmla="*/ f61 1 173680"/>
                <a:gd name="f80" fmla="*/ f62 1 173680"/>
                <a:gd name="f81" fmla="*/ f63 1 10886"/>
                <a:gd name="f82" fmla="*/ f64 1 173680"/>
                <a:gd name="f83" fmla="*/ f65 1 10886"/>
                <a:gd name="f84" fmla="*/ f66 1 173680"/>
                <a:gd name="f85" fmla="*/ f67 1 10886"/>
                <a:gd name="f86" fmla="*/ f68 1 173680"/>
                <a:gd name="f87" fmla="*/ f69 1 173680"/>
                <a:gd name="f88" fmla="*/ f44 1 f51"/>
                <a:gd name="f89" fmla="*/ f45 1 f51"/>
                <a:gd name="f90" fmla="*/ f44 1 f52"/>
                <a:gd name="f91" fmla="*/ f46 1 f52"/>
                <a:gd name="f92" fmla="*/ f71 1 f51"/>
                <a:gd name="f93" fmla="*/ f72 1 f52"/>
                <a:gd name="f94" fmla="*/ f73 1 f51"/>
                <a:gd name="f95" fmla="*/ f74 1 f52"/>
                <a:gd name="f96" fmla="*/ f75 1 f51"/>
                <a:gd name="f97" fmla="*/ f76 1 f52"/>
                <a:gd name="f98" fmla="*/ f77 1 f52"/>
                <a:gd name="f99" fmla="*/ f78 1 f51"/>
                <a:gd name="f100" fmla="*/ f79 1 f52"/>
                <a:gd name="f101" fmla="*/ f80 1 f52"/>
                <a:gd name="f102" fmla="*/ f81 1 f51"/>
                <a:gd name="f103" fmla="*/ f82 1 f52"/>
                <a:gd name="f104" fmla="*/ f83 1 f51"/>
                <a:gd name="f105" fmla="*/ f84 1 f52"/>
                <a:gd name="f106" fmla="*/ f85 1 f51"/>
                <a:gd name="f107" fmla="*/ f86 1 f52"/>
                <a:gd name="f108" fmla="*/ f87 1 f52"/>
                <a:gd name="f109" fmla="*/ f88 f42 1"/>
                <a:gd name="f110" fmla="*/ f89 f42 1"/>
                <a:gd name="f111" fmla="*/ f91 f43 1"/>
                <a:gd name="f112" fmla="*/ f90 f43 1"/>
                <a:gd name="f113" fmla="*/ f92 f42 1"/>
                <a:gd name="f114" fmla="*/ f93 f43 1"/>
                <a:gd name="f115" fmla="*/ f94 f42 1"/>
                <a:gd name="f116" fmla="*/ f95 f43 1"/>
                <a:gd name="f117" fmla="*/ f96 f42 1"/>
                <a:gd name="f118" fmla="*/ f97 f43 1"/>
                <a:gd name="f119" fmla="*/ f98 f43 1"/>
                <a:gd name="f120" fmla="*/ f99 f42 1"/>
                <a:gd name="f121" fmla="*/ f100 f43 1"/>
                <a:gd name="f122" fmla="*/ f101 f43 1"/>
                <a:gd name="f123" fmla="*/ f102 f42 1"/>
                <a:gd name="f124" fmla="*/ f103 f43 1"/>
                <a:gd name="f125" fmla="*/ f104 f42 1"/>
                <a:gd name="f126" fmla="*/ f105 f43 1"/>
                <a:gd name="f127" fmla="*/ f106 f42 1"/>
                <a:gd name="f128" fmla="*/ f107 f43 1"/>
                <a:gd name="f129" fmla="*/ f108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3" y="f114"/>
                </a:cxn>
                <a:cxn ang="f70">
                  <a:pos x="f115" y="f116"/>
                </a:cxn>
                <a:cxn ang="f70">
                  <a:pos x="f117" y="f118"/>
                </a:cxn>
                <a:cxn ang="f70">
                  <a:pos x="f117" y="f119"/>
                </a:cxn>
                <a:cxn ang="f70">
                  <a:pos x="f120" y="f121"/>
                </a:cxn>
                <a:cxn ang="f70">
                  <a:pos x="f120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7" y="f129"/>
                </a:cxn>
                <a:cxn ang="f70">
                  <a:pos x="f113" y="f114"/>
                </a:cxn>
              </a:cxnLst>
              <a:rect l="f109" t="f112" r="f110" b="f111"/>
              <a:pathLst>
                <a:path w="10886" h="1736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lnTo>
                    <a:pt x="f23" y="f24"/>
                  </a:lnTo>
                  <a:lnTo>
                    <a:pt x="f23" y="f25"/>
                  </a:lnTo>
                  <a:cubicBezTo>
                    <a:pt x="f23" y="f26"/>
                    <a:pt x="f27" y="f28"/>
                    <a:pt x="f29" y="f5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lnTo>
                    <a:pt x="f36" y="f38"/>
                  </a:lnTo>
                  <a:cubicBezTo>
                    <a:pt x="f36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2" name="Freeform: Shape 1585">
              <a:extLst>
                <a:ext uri="{FF2B5EF4-FFF2-40B4-BE49-F238E27FC236}">
                  <a16:creationId xmlns:a16="http://schemas.microsoft.com/office/drawing/2014/main" id="{7E0DA781-14F2-AC2D-ADC2-2E0D450BF395}"/>
                </a:ext>
              </a:extLst>
            </p:cNvPr>
            <p:cNvSpPr/>
            <p:nvPr/>
          </p:nvSpPr>
          <p:spPr>
            <a:xfrm>
              <a:off x="8161257" y="6367717"/>
              <a:ext cx="54351" cy="902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351"/>
                <a:gd name="f7" fmla="val 90214"/>
                <a:gd name="f8" fmla="val 53227"/>
                <a:gd name="f9" fmla="val 88090"/>
                <a:gd name="f10" fmla="val 87465"/>
                <a:gd name="f11" fmla="val 875"/>
                <a:gd name="f12" fmla="val 7872"/>
                <a:gd name="f13" fmla="val 52352"/>
                <a:gd name="f14" fmla="val 89589"/>
                <a:gd name="f15" fmla="val 51940"/>
                <a:gd name="f16" fmla="val 89352"/>
                <a:gd name="f17" fmla="val 51803"/>
                <a:gd name="f18" fmla="val 88815"/>
                <a:gd name="f19" fmla="val 52040"/>
                <a:gd name="f20" fmla="val 88402"/>
                <a:gd name="f21" fmla="val 52277"/>
                <a:gd name="f22" fmla="val 87990"/>
                <a:gd name="f23" fmla="val 52815"/>
                <a:gd name="f24" fmla="val 87853"/>
                <a:gd name="f25" fmla="+- 0 0 -90"/>
                <a:gd name="f26" fmla="*/ f3 1 54351"/>
                <a:gd name="f27" fmla="*/ f4 1 90214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54351"/>
                <a:gd name="f36" fmla="*/ f32 1 90214"/>
                <a:gd name="f37" fmla="*/ 53227 f33 1"/>
                <a:gd name="f38" fmla="*/ 88090 f32 1"/>
                <a:gd name="f39" fmla="*/ 54351 f33 1"/>
                <a:gd name="f40" fmla="*/ 87465 f32 1"/>
                <a:gd name="f41" fmla="*/ 0 f33 1"/>
                <a:gd name="f42" fmla="*/ 0 f32 1"/>
                <a:gd name="f43" fmla="*/ 875 f33 1"/>
                <a:gd name="f44" fmla="*/ 7872 f32 1"/>
                <a:gd name="f45" fmla="*/ 52352 f33 1"/>
                <a:gd name="f46" fmla="*/ 90214 f32 1"/>
                <a:gd name="f47" fmla="*/ 89589 f32 1"/>
                <a:gd name="f48" fmla="*/ 52040 f33 1"/>
                <a:gd name="f49" fmla="*/ 88402 f32 1"/>
                <a:gd name="f50" fmla="+- f34 0 f1"/>
                <a:gd name="f51" fmla="*/ f37 1 54351"/>
                <a:gd name="f52" fmla="*/ f38 1 90214"/>
                <a:gd name="f53" fmla="*/ f39 1 54351"/>
                <a:gd name="f54" fmla="*/ f40 1 90214"/>
                <a:gd name="f55" fmla="*/ f41 1 54351"/>
                <a:gd name="f56" fmla="*/ f42 1 90214"/>
                <a:gd name="f57" fmla="*/ f43 1 54351"/>
                <a:gd name="f58" fmla="*/ f44 1 90214"/>
                <a:gd name="f59" fmla="*/ f45 1 54351"/>
                <a:gd name="f60" fmla="*/ f46 1 90214"/>
                <a:gd name="f61" fmla="*/ f47 1 90214"/>
                <a:gd name="f62" fmla="*/ f48 1 54351"/>
                <a:gd name="f63" fmla="*/ f49 1 90214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5"/>
                <a:gd name="f71" fmla="*/ f54 1 f36"/>
                <a:gd name="f72" fmla="*/ f55 1 f35"/>
                <a:gd name="f73" fmla="*/ f56 1 f36"/>
                <a:gd name="f74" fmla="*/ f57 1 f35"/>
                <a:gd name="f75" fmla="*/ f58 1 f36"/>
                <a:gd name="f76" fmla="*/ f59 1 f35"/>
                <a:gd name="f77" fmla="*/ f60 1 f36"/>
                <a:gd name="f78" fmla="*/ f61 1 f36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6 1"/>
                <a:gd name="f88" fmla="*/ f71 f27 1"/>
                <a:gd name="f89" fmla="*/ f72 f26 1"/>
                <a:gd name="f90" fmla="*/ f73 f27 1"/>
                <a:gd name="f91" fmla="*/ f74 f26 1"/>
                <a:gd name="f92" fmla="*/ f75 f27 1"/>
                <a:gd name="f93" fmla="*/ f76 f26 1"/>
                <a:gd name="f94" fmla="*/ f77 f27 1"/>
                <a:gd name="f95" fmla="*/ f78 f27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3" y="f94"/>
                </a:cxn>
                <a:cxn ang="f50">
                  <a:pos x="f93" y="f94"/>
                </a:cxn>
                <a:cxn ang="f50">
                  <a:pos x="f93" y="f95"/>
                </a:cxn>
                <a:cxn ang="f50">
                  <a:pos x="f96" y="f97"/>
                </a:cxn>
                <a:cxn ang="f50">
                  <a:pos x="f85" y="f86"/>
                </a:cxn>
              </a:cxnLst>
              <a:rect l="f81" t="f84" r="f82" b="f83"/>
              <a:pathLst>
                <a:path w="54351" h="90214">
                  <a:moveTo>
                    <a:pt x="f8" y="f9"/>
                  </a:moveTo>
                  <a:lnTo>
                    <a:pt x="f8" y="f9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11" y="f12"/>
                  </a:lnTo>
                  <a:lnTo>
                    <a:pt x="f13" y="f7"/>
                  </a:lnTo>
                  <a:lnTo>
                    <a:pt x="f13" y="f7"/>
                  </a:lnTo>
                  <a:cubicBezTo>
                    <a:pt x="f13" y="f7"/>
                    <a:pt x="f13" y="f7"/>
                    <a:pt x="f13" y="f7"/>
                  </a:cubicBezTo>
                  <a:cubicBezTo>
                    <a:pt x="f13" y="f7"/>
                    <a:pt x="f13" y="f7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3" name="Freeform: Shape 1586">
              <a:extLst>
                <a:ext uri="{FF2B5EF4-FFF2-40B4-BE49-F238E27FC236}">
                  <a16:creationId xmlns:a16="http://schemas.microsoft.com/office/drawing/2014/main" id="{647F5841-C4A3-EDC0-23B0-000376B02F94}"/>
                </a:ext>
              </a:extLst>
            </p:cNvPr>
            <p:cNvSpPr/>
            <p:nvPr/>
          </p:nvSpPr>
          <p:spPr>
            <a:xfrm>
              <a:off x="8142137" y="6353598"/>
              <a:ext cx="78089" cy="5169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091"/>
                <a:gd name="f7" fmla="val 516919"/>
                <a:gd name="f8" fmla="val 19242"/>
                <a:gd name="f9" fmla="val 13745"/>
                <a:gd name="f10" fmla="val 18242"/>
                <a:gd name="f11" fmla="val 5498"/>
                <a:gd name="f12" fmla="val 16743"/>
                <a:gd name="f13" fmla="val 6872"/>
                <a:gd name="f14" fmla="val 13244"/>
                <a:gd name="f15" fmla="val 8747"/>
                <a:gd name="f16" fmla="val 9296"/>
                <a:gd name="f17" fmla="val 11158"/>
                <a:gd name="f18" fmla="val 4148"/>
                <a:gd name="f19" fmla="val 9921"/>
                <a:gd name="f20" fmla="val 1737"/>
                <a:gd name="f21" fmla="val 5973"/>
                <a:gd name="f22" fmla="val 1287"/>
                <a:gd name="f23" fmla="val 5248"/>
                <a:gd name="f24" fmla="val 949"/>
                <a:gd name="f25" fmla="val 4448"/>
                <a:gd name="f26" fmla="val 750"/>
                <a:gd name="f27" fmla="val 3624"/>
                <a:gd name="f28" fmla="val 312"/>
                <a:gd name="f29" fmla="val 2461"/>
                <a:gd name="f30" fmla="val 62"/>
                <a:gd name="f31" fmla="val 1237"/>
                <a:gd name="f32" fmla="val 59974"/>
                <a:gd name="f33" fmla="val 20491"/>
                <a:gd name="f34" fmla="val 20242"/>
                <a:gd name="f35" fmla="+- 0 0 -90"/>
                <a:gd name="f36" fmla="*/ f3 1 78091"/>
                <a:gd name="f37" fmla="*/ f4 1 51691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78091"/>
                <a:gd name="f46" fmla="*/ f42 1 516919"/>
                <a:gd name="f47" fmla="*/ 19242 f43 1"/>
                <a:gd name="f48" fmla="*/ 13745 f42 1"/>
                <a:gd name="f49" fmla="*/ 18242 f43 1"/>
                <a:gd name="f50" fmla="*/ 5498 f42 1"/>
                <a:gd name="f51" fmla="*/ 16743 f43 1"/>
                <a:gd name="f52" fmla="*/ 6872 f42 1"/>
                <a:gd name="f53" fmla="*/ 13244 f43 1"/>
                <a:gd name="f54" fmla="*/ 8747 f42 1"/>
                <a:gd name="f55" fmla="*/ 1737 f43 1"/>
                <a:gd name="f56" fmla="*/ 5973 f42 1"/>
                <a:gd name="f57" fmla="*/ 750 f43 1"/>
                <a:gd name="f58" fmla="*/ 3624 f42 1"/>
                <a:gd name="f59" fmla="*/ 0 f43 1"/>
                <a:gd name="f60" fmla="*/ 0 f42 1"/>
                <a:gd name="f61" fmla="*/ 59974 f43 1"/>
                <a:gd name="f62" fmla="*/ 516919 f42 1"/>
                <a:gd name="f63" fmla="*/ 78091 f43 1"/>
                <a:gd name="f64" fmla="*/ 20491 f43 1"/>
                <a:gd name="f65" fmla="*/ 20242 f42 1"/>
                <a:gd name="f66" fmla="+- f44 0 f1"/>
                <a:gd name="f67" fmla="*/ f47 1 78091"/>
                <a:gd name="f68" fmla="*/ f48 1 516919"/>
                <a:gd name="f69" fmla="*/ f49 1 78091"/>
                <a:gd name="f70" fmla="*/ f50 1 516919"/>
                <a:gd name="f71" fmla="*/ f51 1 78091"/>
                <a:gd name="f72" fmla="*/ f52 1 516919"/>
                <a:gd name="f73" fmla="*/ f53 1 78091"/>
                <a:gd name="f74" fmla="*/ f54 1 516919"/>
                <a:gd name="f75" fmla="*/ f55 1 78091"/>
                <a:gd name="f76" fmla="*/ f56 1 516919"/>
                <a:gd name="f77" fmla="*/ f57 1 78091"/>
                <a:gd name="f78" fmla="*/ f58 1 516919"/>
                <a:gd name="f79" fmla="*/ f59 1 78091"/>
                <a:gd name="f80" fmla="*/ f60 1 516919"/>
                <a:gd name="f81" fmla="*/ f61 1 78091"/>
                <a:gd name="f82" fmla="*/ f62 1 516919"/>
                <a:gd name="f83" fmla="*/ f63 1 78091"/>
                <a:gd name="f84" fmla="*/ f64 1 78091"/>
                <a:gd name="f85" fmla="*/ f65 1 516919"/>
                <a:gd name="f86" fmla="*/ f38 1 f45"/>
                <a:gd name="f87" fmla="*/ f39 1 f45"/>
                <a:gd name="f88" fmla="*/ f38 1 f46"/>
                <a:gd name="f89" fmla="*/ f40 1 f46"/>
                <a:gd name="f90" fmla="*/ f67 1 f45"/>
                <a:gd name="f91" fmla="*/ f68 1 f46"/>
                <a:gd name="f92" fmla="*/ f69 1 f45"/>
                <a:gd name="f93" fmla="*/ f70 1 f46"/>
                <a:gd name="f94" fmla="*/ f71 1 f45"/>
                <a:gd name="f95" fmla="*/ f72 1 f46"/>
                <a:gd name="f96" fmla="*/ f73 1 f45"/>
                <a:gd name="f97" fmla="*/ f74 1 f46"/>
                <a:gd name="f98" fmla="*/ f75 1 f45"/>
                <a:gd name="f99" fmla="*/ f76 1 f46"/>
                <a:gd name="f100" fmla="*/ f77 1 f45"/>
                <a:gd name="f101" fmla="*/ f78 1 f46"/>
                <a:gd name="f102" fmla="*/ f79 1 f45"/>
                <a:gd name="f103" fmla="*/ f80 1 f46"/>
                <a:gd name="f104" fmla="*/ f81 1 f45"/>
                <a:gd name="f105" fmla="*/ f82 1 f46"/>
                <a:gd name="f106" fmla="*/ f83 1 f45"/>
                <a:gd name="f107" fmla="*/ f84 1 f45"/>
                <a:gd name="f108" fmla="*/ f85 1 f46"/>
                <a:gd name="f109" fmla="*/ f86 f36 1"/>
                <a:gd name="f110" fmla="*/ f87 f36 1"/>
                <a:gd name="f111" fmla="*/ f89 f37 1"/>
                <a:gd name="f112" fmla="*/ f88 f37 1"/>
                <a:gd name="f113" fmla="*/ f90 f36 1"/>
                <a:gd name="f114" fmla="*/ f91 f37 1"/>
                <a:gd name="f115" fmla="*/ f92 f36 1"/>
                <a:gd name="f116" fmla="*/ f93 f37 1"/>
                <a:gd name="f117" fmla="*/ f94 f36 1"/>
                <a:gd name="f118" fmla="*/ f95 f37 1"/>
                <a:gd name="f119" fmla="*/ f96 f36 1"/>
                <a:gd name="f120" fmla="*/ f97 f37 1"/>
                <a:gd name="f121" fmla="*/ f98 f36 1"/>
                <a:gd name="f122" fmla="*/ f99 f37 1"/>
                <a:gd name="f123" fmla="*/ f100 f36 1"/>
                <a:gd name="f124" fmla="*/ f101 f37 1"/>
                <a:gd name="f125" fmla="*/ f102 f36 1"/>
                <a:gd name="f126" fmla="*/ f103 f37 1"/>
                <a:gd name="f127" fmla="*/ f104 f36 1"/>
                <a:gd name="f128" fmla="*/ f105 f37 1"/>
                <a:gd name="f129" fmla="*/ f106 f36 1"/>
                <a:gd name="f130" fmla="*/ f107 f36 1"/>
                <a:gd name="f131" fmla="*/ f108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5" y="f126"/>
                </a:cxn>
                <a:cxn ang="f66">
                  <a:pos x="f125" y="f126"/>
                </a:cxn>
                <a:cxn ang="f66">
                  <a:pos x="f127" y="f128"/>
                </a:cxn>
                <a:cxn ang="f66">
                  <a:pos x="f129" y="f128"/>
                </a:cxn>
                <a:cxn ang="f66">
                  <a:pos x="f130" y="f131"/>
                </a:cxn>
              </a:cxnLst>
              <a:rect l="f109" t="f112" r="f110" b="f111"/>
              <a:pathLst>
                <a:path w="78091" h="516919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5" y="f5"/>
                  </a:cubicBezTo>
                  <a:lnTo>
                    <a:pt x="f5" y="f5"/>
                  </a:lnTo>
                  <a:lnTo>
                    <a:pt x="f32" y="f7"/>
                  </a:lnTo>
                  <a:lnTo>
                    <a:pt x="f6" y="f7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4" name="Freeform: Shape 1587">
              <a:extLst>
                <a:ext uri="{FF2B5EF4-FFF2-40B4-BE49-F238E27FC236}">
                  <a16:creationId xmlns:a16="http://schemas.microsoft.com/office/drawing/2014/main" id="{B9A80F5A-485A-393F-DCD4-FA8A5E9F2D4B}"/>
                </a:ext>
              </a:extLst>
            </p:cNvPr>
            <p:cNvSpPr/>
            <p:nvPr/>
          </p:nvSpPr>
          <p:spPr>
            <a:xfrm>
              <a:off x="8213808" y="6456935"/>
              <a:ext cx="50026" cy="4143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025"/>
                <a:gd name="f7" fmla="val 414334"/>
                <a:gd name="f8" fmla="val 2171"/>
                <a:gd name="f9" fmla="val 1999"/>
                <a:gd name="f10" fmla="val 1434"/>
                <a:gd name="f11" fmla="val 2386"/>
                <a:gd name="f12" fmla="val 534"/>
                <a:gd name="f13" fmla="val 2099"/>
                <a:gd name="f14" fmla="val 147"/>
                <a:gd name="f15" fmla="val 1362"/>
                <a:gd name="f16" fmla="val 109"/>
                <a:gd name="f17" fmla="val 1287"/>
                <a:gd name="f18" fmla="val 72"/>
                <a:gd name="f19" fmla="val 1212"/>
                <a:gd name="f20" fmla="val 47"/>
                <a:gd name="f21" fmla="val 1125"/>
                <a:gd name="f22" fmla="val -16"/>
                <a:gd name="f23" fmla="val 750"/>
                <a:gd name="f24" fmla="val 375"/>
                <a:gd name="f25" fmla="val 46902"/>
                <a:gd name="f26" fmla="val 414335"/>
                <a:gd name="f27" fmla="val 3295"/>
                <a:gd name="f28" fmla="+- 0 0 -90"/>
                <a:gd name="f29" fmla="*/ f3 1 50025"/>
                <a:gd name="f30" fmla="*/ f4 1 414334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50025"/>
                <a:gd name="f39" fmla="*/ f35 1 414334"/>
                <a:gd name="f40" fmla="*/ 2171 f36 1"/>
                <a:gd name="f41" fmla="*/ 1999 f35 1"/>
                <a:gd name="f42" fmla="*/ 147 f36 1"/>
                <a:gd name="f43" fmla="*/ 1362 f35 1"/>
                <a:gd name="f44" fmla="*/ 47 f36 1"/>
                <a:gd name="f45" fmla="*/ 1125 f35 1"/>
                <a:gd name="f46" fmla="*/ 0 f35 1"/>
                <a:gd name="f47" fmla="*/ 46902 f36 1"/>
                <a:gd name="f48" fmla="*/ 414335 f35 1"/>
                <a:gd name="f49" fmla="*/ 50025 f36 1"/>
                <a:gd name="f50" fmla="*/ 3295 f36 1"/>
                <a:gd name="f51" fmla="*/ 375 f35 1"/>
                <a:gd name="f52" fmla="+- f37 0 f1"/>
                <a:gd name="f53" fmla="*/ f40 1 50025"/>
                <a:gd name="f54" fmla="*/ f41 1 414334"/>
                <a:gd name="f55" fmla="*/ f42 1 50025"/>
                <a:gd name="f56" fmla="*/ f43 1 414334"/>
                <a:gd name="f57" fmla="*/ f44 1 50025"/>
                <a:gd name="f58" fmla="*/ f45 1 414334"/>
                <a:gd name="f59" fmla="*/ f46 1 414334"/>
                <a:gd name="f60" fmla="*/ f47 1 50025"/>
                <a:gd name="f61" fmla="*/ f48 1 414334"/>
                <a:gd name="f62" fmla="*/ f49 1 50025"/>
                <a:gd name="f63" fmla="*/ f50 1 50025"/>
                <a:gd name="f64" fmla="*/ f51 1 414334"/>
                <a:gd name="f65" fmla="*/ f31 1 f38"/>
                <a:gd name="f66" fmla="*/ f32 1 f38"/>
                <a:gd name="f67" fmla="*/ f31 1 f39"/>
                <a:gd name="f68" fmla="*/ f33 1 f39"/>
                <a:gd name="f69" fmla="*/ f53 1 f38"/>
                <a:gd name="f70" fmla="*/ f54 1 f39"/>
                <a:gd name="f71" fmla="*/ f55 1 f38"/>
                <a:gd name="f72" fmla="*/ f56 1 f39"/>
                <a:gd name="f73" fmla="*/ f57 1 f38"/>
                <a:gd name="f74" fmla="*/ f58 1 f39"/>
                <a:gd name="f75" fmla="*/ f59 1 f39"/>
                <a:gd name="f76" fmla="*/ f60 1 f38"/>
                <a:gd name="f77" fmla="*/ f61 1 f39"/>
                <a:gd name="f78" fmla="*/ f62 1 f38"/>
                <a:gd name="f79" fmla="*/ f63 1 f38"/>
                <a:gd name="f80" fmla="*/ f64 1 f39"/>
                <a:gd name="f81" fmla="*/ f65 f29 1"/>
                <a:gd name="f82" fmla="*/ f66 f29 1"/>
                <a:gd name="f83" fmla="*/ f68 f30 1"/>
                <a:gd name="f84" fmla="*/ f67 f30 1"/>
                <a:gd name="f85" fmla="*/ f69 f29 1"/>
                <a:gd name="f86" fmla="*/ f70 f30 1"/>
                <a:gd name="f87" fmla="*/ f71 f29 1"/>
                <a:gd name="f88" fmla="*/ f72 f30 1"/>
                <a:gd name="f89" fmla="*/ f73 f29 1"/>
                <a:gd name="f90" fmla="*/ f74 f30 1"/>
                <a:gd name="f91" fmla="*/ f75 f30 1"/>
                <a:gd name="f92" fmla="*/ f76 f29 1"/>
                <a:gd name="f93" fmla="*/ f77 f30 1"/>
                <a:gd name="f94" fmla="*/ f78 f29 1"/>
                <a:gd name="f95" fmla="*/ f79 f29 1"/>
                <a:gd name="f96" fmla="*/ f8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5" y="f86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89" y="f91"/>
                </a:cxn>
                <a:cxn ang="f52">
                  <a:pos x="f89" y="f91"/>
                </a:cxn>
                <a:cxn ang="f52">
                  <a:pos x="f89" y="f91"/>
                </a:cxn>
                <a:cxn ang="f52">
                  <a:pos x="f92" y="f93"/>
                </a:cxn>
                <a:cxn ang="f52">
                  <a:pos x="f94" y="f93"/>
                </a:cxn>
                <a:cxn ang="f52">
                  <a:pos x="f95" y="f96"/>
                </a:cxn>
              </a:cxnLst>
              <a:rect l="f81" t="f84" r="f82" b="f83"/>
              <a:pathLst>
                <a:path w="50025" h="4143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5"/>
                  </a:cubicBezTo>
                  <a:cubicBezTo>
                    <a:pt x="f20" y="f5"/>
                    <a:pt x="f20" y="f5"/>
                    <a:pt x="f20" y="f5"/>
                  </a:cubicBezTo>
                  <a:lnTo>
                    <a:pt x="f20" y="f5"/>
                  </a:lnTo>
                  <a:lnTo>
                    <a:pt x="f25" y="f26"/>
                  </a:lnTo>
                  <a:lnTo>
                    <a:pt x="f6" y="f26"/>
                  </a:lnTo>
                  <a:lnTo>
                    <a:pt x="f27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5" name="Freeform: Shape 1588">
              <a:extLst>
                <a:ext uri="{FF2B5EF4-FFF2-40B4-BE49-F238E27FC236}">
                  <a16:creationId xmlns:a16="http://schemas.microsoft.com/office/drawing/2014/main" id="{3B0CF8C1-EDDB-A567-C834-2F9B87A6A23F}"/>
                </a:ext>
              </a:extLst>
            </p:cNvPr>
            <p:cNvSpPr/>
            <p:nvPr/>
          </p:nvSpPr>
          <p:spPr>
            <a:xfrm>
              <a:off x="8162382" y="6170791"/>
              <a:ext cx="303864" cy="1776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3868"/>
                <a:gd name="f7" fmla="val 177679"/>
                <a:gd name="f8" fmla="val 303244"/>
                <a:gd name="f9" fmla="val 302369"/>
                <a:gd name="f10" fmla="val 173681"/>
                <a:gd name="f11" fmla="val 303869"/>
                <a:gd name="f12" fmla="val 2749"/>
                <a:gd name="f13" fmla="val 303544"/>
                <a:gd name="f14" fmla="val 1862"/>
                <a:gd name="f15" fmla="val 303331"/>
                <a:gd name="f16" fmla="val 937"/>
                <a:gd name="f17" fmla="+- 0 0 -90"/>
                <a:gd name="f18" fmla="*/ f3 1 303868"/>
                <a:gd name="f19" fmla="*/ f4 1 17767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03868"/>
                <a:gd name="f28" fmla="*/ f24 1 177679"/>
                <a:gd name="f29" fmla="*/ 303244 f25 1"/>
                <a:gd name="f30" fmla="*/ 0 f24 1"/>
                <a:gd name="f31" fmla="*/ 302369 f25 1"/>
                <a:gd name="f32" fmla="*/ 0 f25 1"/>
                <a:gd name="f33" fmla="*/ 173681 f24 1"/>
                <a:gd name="f34" fmla="*/ 177679 f24 1"/>
                <a:gd name="f35" fmla="*/ 303869 f25 1"/>
                <a:gd name="f36" fmla="*/ 2749 f24 1"/>
                <a:gd name="f37" fmla="+- f26 0 f1"/>
                <a:gd name="f38" fmla="*/ f29 1 303868"/>
                <a:gd name="f39" fmla="*/ f30 1 177679"/>
                <a:gd name="f40" fmla="*/ f31 1 303868"/>
                <a:gd name="f41" fmla="*/ f32 1 303868"/>
                <a:gd name="f42" fmla="*/ f33 1 177679"/>
                <a:gd name="f43" fmla="*/ f34 1 177679"/>
                <a:gd name="f44" fmla="*/ f35 1 303868"/>
                <a:gd name="f45" fmla="*/ f36 1 177679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7"/>
                <a:gd name="f54" fmla="*/ f42 1 f28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8 1"/>
                <a:gd name="f66" fmla="*/ f54 f19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6"/>
                </a:cxn>
                <a:cxn ang="f37">
                  <a:pos x="f65" y="f67"/>
                </a:cxn>
                <a:cxn ang="f37">
                  <a:pos x="f68" y="f69"/>
                </a:cxn>
                <a:cxn ang="f37">
                  <a:pos x="f68" y="f69"/>
                </a:cxn>
                <a:cxn ang="f37">
                  <a:pos x="f62" y="f63"/>
                </a:cxn>
              </a:cxnLst>
              <a:rect l="f58" t="f61" r="f59" b="f60"/>
              <a:pathLst>
                <a:path w="303868" h="177679">
                  <a:moveTo>
                    <a:pt x="f8" y="f5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5" y="f7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6" name="Freeform: Shape 1589">
              <a:extLst>
                <a:ext uri="{FF2B5EF4-FFF2-40B4-BE49-F238E27FC236}">
                  <a16:creationId xmlns:a16="http://schemas.microsoft.com/office/drawing/2014/main" id="{6E240FF5-E369-8CA3-D9AE-0485948B24F0}"/>
                </a:ext>
              </a:extLst>
            </p:cNvPr>
            <p:cNvSpPr/>
            <p:nvPr/>
          </p:nvSpPr>
          <p:spPr>
            <a:xfrm>
              <a:off x="8214558" y="6271631"/>
              <a:ext cx="317534" cy="1865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534"/>
                <a:gd name="f7" fmla="val 186595"/>
                <a:gd name="f8" fmla="val 315785"/>
                <a:gd name="f9" fmla="val 1125"/>
                <a:gd name="f10" fmla="val 1171"/>
                <a:gd name="f11" fmla="val 183177"/>
                <a:gd name="f12" fmla="val 47"/>
                <a:gd name="f13" fmla="val 183802"/>
                <a:gd name="f14" fmla="val 184427"/>
                <a:gd name="f15" fmla="val -16"/>
                <a:gd name="f16" fmla="val 184801"/>
                <a:gd name="f17" fmla="val 185176"/>
                <a:gd name="f18" fmla="val 185551"/>
                <a:gd name="f19" fmla="val 297"/>
                <a:gd name="f20" fmla="val 186338"/>
                <a:gd name="f21" fmla="val 1146"/>
                <a:gd name="f22" fmla="val 186776"/>
                <a:gd name="f23" fmla="val 1933"/>
                <a:gd name="f24" fmla="val 186526"/>
                <a:gd name="f25" fmla="val 2009"/>
                <a:gd name="f26" fmla="val 186501"/>
                <a:gd name="f27" fmla="val 2096"/>
                <a:gd name="f28" fmla="val 186463"/>
                <a:gd name="f29" fmla="val 2171"/>
                <a:gd name="f30" fmla="val 186426"/>
                <a:gd name="f31" fmla="val 3170"/>
                <a:gd name="f32" fmla="val 185801"/>
                <a:gd name="f33" fmla="val 317535"/>
                <a:gd name="f34" fmla="val 3998"/>
                <a:gd name="f35" fmla="+- 0 0 -90"/>
                <a:gd name="f36" fmla="*/ f3 1 317534"/>
                <a:gd name="f37" fmla="*/ f4 1 186595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17534"/>
                <a:gd name="f46" fmla="*/ f42 1 186595"/>
                <a:gd name="f47" fmla="*/ 315785 f43 1"/>
                <a:gd name="f48" fmla="*/ 1125 f42 1"/>
                <a:gd name="f49" fmla="*/ 1171 f43 1"/>
                <a:gd name="f50" fmla="*/ 183177 f42 1"/>
                <a:gd name="f51" fmla="*/ 47 f43 1"/>
                <a:gd name="f52" fmla="*/ 183802 f42 1"/>
                <a:gd name="f53" fmla="*/ 184427 f42 1"/>
                <a:gd name="f54" fmla="*/ 185551 f42 1"/>
                <a:gd name="f55" fmla="*/ 1933 f43 1"/>
                <a:gd name="f56" fmla="*/ 186526 f42 1"/>
                <a:gd name="f57" fmla="*/ 2171 f43 1"/>
                <a:gd name="f58" fmla="*/ 186426 f42 1"/>
                <a:gd name="f59" fmla="*/ 3170 f43 1"/>
                <a:gd name="f60" fmla="*/ 185801 f42 1"/>
                <a:gd name="f61" fmla="*/ 317535 f43 1"/>
                <a:gd name="f62" fmla="*/ 3998 f42 1"/>
                <a:gd name="f63" fmla="*/ 0 f42 1"/>
                <a:gd name="f64" fmla="+- f44 0 f1"/>
                <a:gd name="f65" fmla="*/ f47 1 317534"/>
                <a:gd name="f66" fmla="*/ f48 1 186595"/>
                <a:gd name="f67" fmla="*/ f49 1 317534"/>
                <a:gd name="f68" fmla="*/ f50 1 186595"/>
                <a:gd name="f69" fmla="*/ f51 1 317534"/>
                <a:gd name="f70" fmla="*/ f52 1 186595"/>
                <a:gd name="f71" fmla="*/ f53 1 186595"/>
                <a:gd name="f72" fmla="*/ f54 1 186595"/>
                <a:gd name="f73" fmla="*/ f55 1 317534"/>
                <a:gd name="f74" fmla="*/ f56 1 186595"/>
                <a:gd name="f75" fmla="*/ f57 1 317534"/>
                <a:gd name="f76" fmla="*/ f58 1 186595"/>
                <a:gd name="f77" fmla="*/ f59 1 317534"/>
                <a:gd name="f78" fmla="*/ f60 1 186595"/>
                <a:gd name="f79" fmla="*/ f61 1 317534"/>
                <a:gd name="f80" fmla="*/ f62 1 186595"/>
                <a:gd name="f81" fmla="*/ f63 1 186595"/>
                <a:gd name="f82" fmla="*/ f38 1 f45"/>
                <a:gd name="f83" fmla="*/ f39 1 f45"/>
                <a:gd name="f84" fmla="*/ f38 1 f46"/>
                <a:gd name="f85" fmla="*/ f40 1 f46"/>
                <a:gd name="f86" fmla="*/ f65 1 f45"/>
                <a:gd name="f87" fmla="*/ f66 1 f46"/>
                <a:gd name="f88" fmla="*/ f67 1 f45"/>
                <a:gd name="f89" fmla="*/ f68 1 f46"/>
                <a:gd name="f90" fmla="*/ f69 1 f45"/>
                <a:gd name="f91" fmla="*/ f70 1 f46"/>
                <a:gd name="f92" fmla="*/ f71 1 f46"/>
                <a:gd name="f93" fmla="*/ f72 1 f46"/>
                <a:gd name="f94" fmla="*/ f73 1 f45"/>
                <a:gd name="f95" fmla="*/ f74 1 f46"/>
                <a:gd name="f96" fmla="*/ f75 1 f45"/>
                <a:gd name="f97" fmla="*/ f76 1 f46"/>
                <a:gd name="f98" fmla="*/ f77 1 f45"/>
                <a:gd name="f99" fmla="*/ f78 1 f46"/>
                <a:gd name="f100" fmla="*/ f79 1 f45"/>
                <a:gd name="f101" fmla="*/ f80 1 f46"/>
                <a:gd name="f102" fmla="*/ f81 1 f46"/>
                <a:gd name="f103" fmla="*/ f82 f36 1"/>
                <a:gd name="f104" fmla="*/ f83 f36 1"/>
                <a:gd name="f105" fmla="*/ f85 f37 1"/>
                <a:gd name="f106" fmla="*/ f84 f37 1"/>
                <a:gd name="f107" fmla="*/ f86 f36 1"/>
                <a:gd name="f108" fmla="*/ f87 f37 1"/>
                <a:gd name="f109" fmla="*/ f88 f36 1"/>
                <a:gd name="f110" fmla="*/ f89 f37 1"/>
                <a:gd name="f111" fmla="*/ f90 f36 1"/>
                <a:gd name="f112" fmla="*/ f91 f37 1"/>
                <a:gd name="f113" fmla="*/ f92 f37 1"/>
                <a:gd name="f114" fmla="*/ f93 f37 1"/>
                <a:gd name="f115" fmla="*/ f94 f36 1"/>
                <a:gd name="f116" fmla="*/ f95 f37 1"/>
                <a:gd name="f117" fmla="*/ f96 f36 1"/>
                <a:gd name="f118" fmla="*/ f97 f37 1"/>
                <a:gd name="f119" fmla="*/ f98 f36 1"/>
                <a:gd name="f120" fmla="*/ f99 f37 1"/>
                <a:gd name="f121" fmla="*/ f100 f36 1"/>
                <a:gd name="f122" fmla="*/ f101 f37 1"/>
                <a:gd name="f123" fmla="*/ f102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1" y="f112"/>
                </a:cxn>
                <a:cxn ang="f64">
                  <a:pos x="f111" y="f113"/>
                </a:cxn>
                <a:cxn ang="f64">
                  <a:pos x="f111" y="f114"/>
                </a:cxn>
                <a:cxn ang="f64">
                  <a:pos x="f115" y="f116"/>
                </a:cxn>
                <a:cxn ang="f64">
                  <a:pos x="f117" y="f118"/>
                </a:cxn>
                <a:cxn ang="f64">
                  <a:pos x="f119" y="f120"/>
                </a:cxn>
                <a:cxn ang="f64">
                  <a:pos x="f121" y="f122"/>
                </a:cxn>
                <a:cxn ang="f64">
                  <a:pos x="f121" y="f123"/>
                </a:cxn>
              </a:cxnLst>
              <a:rect l="f103" t="f106" r="f104" b="f105"/>
              <a:pathLst>
                <a:path w="317534" h="18659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4"/>
                  </a:cubicBezTo>
                  <a:cubicBezTo>
                    <a:pt x="f15" y="f16"/>
                    <a:pt x="f15" y="f17"/>
                    <a:pt x="f12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7" name="Freeform: Shape 1590">
              <a:extLst>
                <a:ext uri="{FF2B5EF4-FFF2-40B4-BE49-F238E27FC236}">
                  <a16:creationId xmlns:a16="http://schemas.microsoft.com/office/drawing/2014/main" id="{FAC88E7F-B65D-6A4D-D885-BDBA6E247EC4}"/>
                </a:ext>
              </a:extLst>
            </p:cNvPr>
            <p:cNvSpPr/>
            <p:nvPr/>
          </p:nvSpPr>
          <p:spPr>
            <a:xfrm>
              <a:off x="8159877" y="6359222"/>
              <a:ext cx="621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4"/>
                <a:gd name="f7" fmla="val 749"/>
                <a:gd name="f8" fmla="val 750"/>
                <a:gd name="f9" fmla="val 625"/>
                <a:gd name="f10" fmla="val 437"/>
                <a:gd name="f11" fmla="val 262"/>
                <a:gd name="f12" fmla="val 225"/>
                <a:gd name="f13" fmla="val 525"/>
                <a:gd name="f14" fmla="+- 0 0 -90"/>
                <a:gd name="f15" fmla="*/ f3 1 624"/>
                <a:gd name="f16" fmla="*/ f4 1 74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24"/>
                <a:gd name="f25" fmla="*/ f21 1 749"/>
                <a:gd name="f26" fmla="*/ 0 f22 1"/>
                <a:gd name="f27" fmla="*/ 750 f21 1"/>
                <a:gd name="f28" fmla="*/ 625 f22 1"/>
                <a:gd name="f29" fmla="*/ 0 f21 1"/>
                <a:gd name="f30" fmla="+- f23 0 f1"/>
                <a:gd name="f31" fmla="*/ f26 1 624"/>
                <a:gd name="f32" fmla="*/ f27 1 749"/>
                <a:gd name="f33" fmla="*/ f28 1 624"/>
                <a:gd name="f34" fmla="*/ f29 1 749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624" h="749">
                  <a:moveTo>
                    <a:pt x="f5" y="f8"/>
                  </a:moveTo>
                  <a:lnTo>
                    <a:pt x="f5" y="f8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8" name="Freeform: Shape 1591">
              <a:extLst>
                <a:ext uri="{FF2B5EF4-FFF2-40B4-BE49-F238E27FC236}">
                  <a16:creationId xmlns:a16="http://schemas.microsoft.com/office/drawing/2014/main" id="{F7B80452-45FE-4F95-5FF7-933A122C07D5}"/>
                </a:ext>
              </a:extLst>
            </p:cNvPr>
            <p:cNvSpPr/>
            <p:nvPr/>
          </p:nvSpPr>
          <p:spPr>
            <a:xfrm>
              <a:off x="8142713" y="6346228"/>
              <a:ext cx="16788" cy="185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89"/>
                <a:gd name="f7" fmla="val 18602"/>
                <a:gd name="f8" fmla="val 2546"/>
                <a:gd name="f9" fmla="val 7122"/>
                <a:gd name="f10" fmla="val 1671"/>
                <a:gd name="f11" fmla="val 875"/>
                <a:gd name="f12" fmla="val 1309"/>
                <a:gd name="f13" fmla="val 1412"/>
                <a:gd name="f14" fmla="val 1009"/>
                <a:gd name="f15" fmla="val 2012"/>
                <a:gd name="f16" fmla="val 797"/>
                <a:gd name="f17" fmla="val 2624"/>
                <a:gd name="f18" fmla="val 447"/>
                <a:gd name="f19" fmla="val 3211"/>
                <a:gd name="f20" fmla="val 197"/>
                <a:gd name="f21" fmla="val 3836"/>
                <a:gd name="f22" fmla="val 47"/>
                <a:gd name="f23" fmla="val 4498"/>
                <a:gd name="f24" fmla="val 5123"/>
                <a:gd name="f25" fmla="val 5748"/>
                <a:gd name="f26" fmla="val 6373"/>
                <a:gd name="f27" fmla="val -16"/>
                <a:gd name="f28" fmla="val 7872"/>
                <a:gd name="f29" fmla="val 8622"/>
                <a:gd name="f30" fmla="val 109"/>
                <a:gd name="f31" fmla="val 9859"/>
                <a:gd name="f32" fmla="val 359"/>
                <a:gd name="f33" fmla="val 11083"/>
                <a:gd name="f34" fmla="val 12245"/>
                <a:gd name="f35" fmla="val 1908"/>
                <a:gd name="f36" fmla="val 16731"/>
                <a:gd name="f37" fmla="val 6456"/>
                <a:gd name="f38" fmla="val 19467"/>
                <a:gd name="f39" fmla="val 10942"/>
                <a:gd name="f40" fmla="val 18355"/>
                <a:gd name="f41" fmla="val 11767"/>
                <a:gd name="f42" fmla="val 18143"/>
                <a:gd name="f43" fmla="val 12566"/>
                <a:gd name="f44" fmla="val 17818"/>
                <a:gd name="f45" fmla="val 13291"/>
                <a:gd name="f46" fmla="val 17368"/>
                <a:gd name="f47" fmla="val 16790"/>
                <a:gd name="f48" fmla="val 15494"/>
                <a:gd name="f49" fmla="val 15903"/>
                <a:gd name="f50" fmla="val 16143"/>
                <a:gd name="f51" fmla="val 14878"/>
                <a:gd name="f52" fmla="val 16568"/>
                <a:gd name="f53" fmla="val 13791"/>
                <a:gd name="f54" fmla="val 16743"/>
                <a:gd name="f55" fmla="val 8718"/>
                <a:gd name="f56" fmla="val 17780"/>
                <a:gd name="f57" fmla="val 3770"/>
                <a:gd name="f58" fmla="val 14519"/>
                <a:gd name="f59" fmla="val 2721"/>
                <a:gd name="f60" fmla="val 9446"/>
                <a:gd name="f61" fmla="val 2571"/>
                <a:gd name="f62" fmla="val 8684"/>
                <a:gd name="f63" fmla="val 2508"/>
                <a:gd name="f64" fmla="val 7897"/>
                <a:gd name="f65" fmla="+- 0 0 -90"/>
                <a:gd name="f66" fmla="*/ f3 1 16789"/>
                <a:gd name="f67" fmla="*/ f4 1 18602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16789"/>
                <a:gd name="f76" fmla="*/ f72 1 18602"/>
                <a:gd name="f77" fmla="*/ 2546 f73 1"/>
                <a:gd name="f78" fmla="*/ 7122 f72 1"/>
                <a:gd name="f79" fmla="*/ 1671 f73 1"/>
                <a:gd name="f80" fmla="*/ 0 f72 1"/>
                <a:gd name="f81" fmla="*/ 875 f72 1"/>
                <a:gd name="f82" fmla="*/ 797 f73 1"/>
                <a:gd name="f83" fmla="*/ 2624 f72 1"/>
                <a:gd name="f84" fmla="*/ 47 f73 1"/>
                <a:gd name="f85" fmla="*/ 4498 f72 1"/>
                <a:gd name="f86" fmla="*/ 6373 f72 1"/>
                <a:gd name="f87" fmla="*/ 8622 f72 1"/>
                <a:gd name="f88" fmla="*/ 12245 f72 1"/>
                <a:gd name="f89" fmla="*/ 10942 f73 1"/>
                <a:gd name="f90" fmla="*/ 18355 f72 1"/>
                <a:gd name="f91" fmla="*/ 13291 f73 1"/>
                <a:gd name="f92" fmla="*/ 17368 f72 1"/>
                <a:gd name="f93" fmla="*/ 16790 f73 1"/>
                <a:gd name="f94" fmla="*/ 15494 f72 1"/>
                <a:gd name="f95" fmla="*/ 13791 f73 1"/>
                <a:gd name="f96" fmla="*/ 16743 f72 1"/>
                <a:gd name="f97" fmla="*/ 2721 f73 1"/>
                <a:gd name="f98" fmla="*/ 9446 f72 1"/>
                <a:gd name="f99" fmla="+- f74 0 f1"/>
                <a:gd name="f100" fmla="*/ f77 1 16789"/>
                <a:gd name="f101" fmla="*/ f78 1 18602"/>
                <a:gd name="f102" fmla="*/ f79 1 16789"/>
                <a:gd name="f103" fmla="*/ f80 1 18602"/>
                <a:gd name="f104" fmla="*/ f81 1 18602"/>
                <a:gd name="f105" fmla="*/ f82 1 16789"/>
                <a:gd name="f106" fmla="*/ f83 1 18602"/>
                <a:gd name="f107" fmla="*/ f84 1 16789"/>
                <a:gd name="f108" fmla="*/ f85 1 18602"/>
                <a:gd name="f109" fmla="*/ f86 1 18602"/>
                <a:gd name="f110" fmla="*/ f87 1 18602"/>
                <a:gd name="f111" fmla="*/ f88 1 18602"/>
                <a:gd name="f112" fmla="*/ f89 1 16789"/>
                <a:gd name="f113" fmla="*/ f90 1 18602"/>
                <a:gd name="f114" fmla="*/ f91 1 16789"/>
                <a:gd name="f115" fmla="*/ f92 1 18602"/>
                <a:gd name="f116" fmla="*/ f93 1 16789"/>
                <a:gd name="f117" fmla="*/ f94 1 18602"/>
                <a:gd name="f118" fmla="*/ f95 1 16789"/>
                <a:gd name="f119" fmla="*/ f96 1 18602"/>
                <a:gd name="f120" fmla="*/ f97 1 16789"/>
                <a:gd name="f121" fmla="*/ f98 1 18602"/>
                <a:gd name="f122" fmla="*/ f68 1 f75"/>
                <a:gd name="f123" fmla="*/ f69 1 f75"/>
                <a:gd name="f124" fmla="*/ f68 1 f76"/>
                <a:gd name="f125" fmla="*/ f70 1 f76"/>
                <a:gd name="f126" fmla="*/ f100 1 f75"/>
                <a:gd name="f127" fmla="*/ f101 1 f76"/>
                <a:gd name="f128" fmla="*/ f102 1 f75"/>
                <a:gd name="f129" fmla="*/ f103 1 f76"/>
                <a:gd name="f130" fmla="*/ f104 1 f76"/>
                <a:gd name="f131" fmla="*/ f105 1 f75"/>
                <a:gd name="f132" fmla="*/ f106 1 f76"/>
                <a:gd name="f133" fmla="*/ f107 1 f75"/>
                <a:gd name="f134" fmla="*/ f108 1 f76"/>
                <a:gd name="f135" fmla="*/ f109 1 f76"/>
                <a:gd name="f136" fmla="*/ f110 1 f76"/>
                <a:gd name="f137" fmla="*/ f111 1 f76"/>
                <a:gd name="f138" fmla="*/ f112 1 f75"/>
                <a:gd name="f139" fmla="*/ f113 1 f76"/>
                <a:gd name="f140" fmla="*/ f114 1 f75"/>
                <a:gd name="f141" fmla="*/ f115 1 f76"/>
                <a:gd name="f142" fmla="*/ f116 1 f75"/>
                <a:gd name="f143" fmla="*/ f117 1 f76"/>
                <a:gd name="f144" fmla="*/ f118 1 f75"/>
                <a:gd name="f145" fmla="*/ f119 1 f76"/>
                <a:gd name="f146" fmla="*/ f120 1 f75"/>
                <a:gd name="f147" fmla="*/ f121 1 f76"/>
                <a:gd name="f148" fmla="*/ f122 f66 1"/>
                <a:gd name="f149" fmla="*/ f123 f66 1"/>
                <a:gd name="f150" fmla="*/ f125 f67 1"/>
                <a:gd name="f151" fmla="*/ f124 f67 1"/>
                <a:gd name="f152" fmla="*/ f126 f66 1"/>
                <a:gd name="f153" fmla="*/ f127 f67 1"/>
                <a:gd name="f154" fmla="*/ f128 f66 1"/>
                <a:gd name="f155" fmla="*/ f129 f67 1"/>
                <a:gd name="f156" fmla="*/ f130 f67 1"/>
                <a:gd name="f157" fmla="*/ f131 f66 1"/>
                <a:gd name="f158" fmla="*/ f132 f67 1"/>
                <a:gd name="f159" fmla="*/ f133 f66 1"/>
                <a:gd name="f160" fmla="*/ f134 f67 1"/>
                <a:gd name="f161" fmla="*/ f135 f67 1"/>
                <a:gd name="f162" fmla="*/ f136 f67 1"/>
                <a:gd name="f163" fmla="*/ f137 f67 1"/>
                <a:gd name="f164" fmla="*/ f138 f66 1"/>
                <a:gd name="f165" fmla="*/ f139 f67 1"/>
                <a:gd name="f166" fmla="*/ f140 f66 1"/>
                <a:gd name="f167" fmla="*/ f141 f67 1"/>
                <a:gd name="f168" fmla="*/ f142 f66 1"/>
                <a:gd name="f169" fmla="*/ f143 f67 1"/>
                <a:gd name="f170" fmla="*/ f144 f66 1"/>
                <a:gd name="f171" fmla="*/ f145 f67 1"/>
                <a:gd name="f172" fmla="*/ f146 f66 1"/>
                <a:gd name="f173" fmla="*/ f147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52" y="f153"/>
                </a:cxn>
                <a:cxn ang="f99">
                  <a:pos x="f154" y="f155"/>
                </a:cxn>
                <a:cxn ang="f99">
                  <a:pos x="f154" y="f156"/>
                </a:cxn>
                <a:cxn ang="f99">
                  <a:pos x="f157" y="f158"/>
                </a:cxn>
                <a:cxn ang="f99">
                  <a:pos x="f159" y="f160"/>
                </a:cxn>
                <a:cxn ang="f99">
                  <a:pos x="f159" y="f161"/>
                </a:cxn>
                <a:cxn ang="f99">
                  <a:pos x="f159" y="f162"/>
                </a:cxn>
                <a:cxn ang="f99">
                  <a:pos x="f157" y="f163"/>
                </a:cxn>
                <a:cxn ang="f99">
                  <a:pos x="f164" y="f165"/>
                </a:cxn>
                <a:cxn ang="f99">
                  <a:pos x="f166" y="f167"/>
                </a:cxn>
                <a:cxn ang="f99">
                  <a:pos x="f168" y="f169"/>
                </a:cxn>
                <a:cxn ang="f99">
                  <a:pos x="f168" y="f169"/>
                </a:cxn>
                <a:cxn ang="f99">
                  <a:pos x="f170" y="f171"/>
                </a:cxn>
                <a:cxn ang="f99">
                  <a:pos x="f172" y="f173"/>
                </a:cxn>
                <a:cxn ang="f99">
                  <a:pos x="f152" y="f153"/>
                </a:cxn>
              </a:cxnLst>
              <a:rect l="f148" t="f151" r="f149" b="f150"/>
              <a:pathLst>
                <a:path w="16789" h="18602">
                  <a:moveTo>
                    <a:pt x="f8" y="f9"/>
                  </a:moveTo>
                  <a:lnTo>
                    <a:pt x="f10" y="f5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2" y="f24"/>
                    <a:pt x="f22" y="f25"/>
                    <a:pt x="f22" y="f26"/>
                  </a:cubicBezTo>
                  <a:cubicBezTo>
                    <a:pt x="f27" y="f9"/>
                    <a:pt x="f27" y="f28"/>
                    <a:pt x="f22" y="f29"/>
                  </a:cubicBezTo>
                  <a:cubicBezTo>
                    <a:pt x="f30" y="f31"/>
                    <a:pt x="f32" y="f33"/>
                    <a:pt x="f16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7" y="f48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9" name="Freeform: Shape 1592">
              <a:extLst>
                <a:ext uri="{FF2B5EF4-FFF2-40B4-BE49-F238E27FC236}">
                  <a16:creationId xmlns:a16="http://schemas.microsoft.com/office/drawing/2014/main" id="{A380E9AE-1243-2A36-869D-0D51975F18FD}"/>
                </a:ext>
              </a:extLst>
            </p:cNvPr>
            <p:cNvSpPr/>
            <p:nvPr/>
          </p:nvSpPr>
          <p:spPr>
            <a:xfrm>
              <a:off x="10208370" y="581896"/>
              <a:ext cx="81591" cy="847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589"/>
                <a:gd name="f7" fmla="val 84716"/>
                <a:gd name="f8" fmla="val 78966"/>
                <a:gd name="f9" fmla="val 84216"/>
                <a:gd name="f10" fmla="val 78891"/>
                <a:gd name="f11" fmla="val 83253"/>
                <a:gd name="f12" fmla="val 79616"/>
                <a:gd name="f13" fmla="val 82415"/>
                <a:gd name="f14" fmla="val 80578"/>
                <a:gd name="f15" fmla="val 82342"/>
                <a:gd name="f16" fmla="val 80590"/>
                <a:gd name="f17" fmla="val 80915"/>
                <a:gd name="f18" fmla="val 82227"/>
                <a:gd name="f19" fmla="val 81265"/>
                <a:gd name="f20" fmla="val 81590"/>
                <a:gd name="f21" fmla="val 80840"/>
                <a:gd name="f22" fmla="val 81592"/>
                <a:gd name="f23" fmla="val 625"/>
                <a:gd name="f24" fmla="val 750"/>
                <a:gd name="f25" fmla="val 4998"/>
                <a:gd name="f26" fmla="+- 0 0 -90"/>
                <a:gd name="f27" fmla="*/ f3 1 81589"/>
                <a:gd name="f28" fmla="*/ f4 1 8471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81589"/>
                <a:gd name="f37" fmla="*/ f33 1 84716"/>
                <a:gd name="f38" fmla="*/ 78966 f34 1"/>
                <a:gd name="f39" fmla="*/ 84216 f33 1"/>
                <a:gd name="f40" fmla="*/ 80578 f34 1"/>
                <a:gd name="f41" fmla="*/ 82342 f33 1"/>
                <a:gd name="f42" fmla="*/ 80590 f34 1"/>
                <a:gd name="f43" fmla="*/ 81590 f34 1"/>
                <a:gd name="f44" fmla="*/ 80840 f34 1"/>
                <a:gd name="f45" fmla="*/ 81592 f33 1"/>
                <a:gd name="f46" fmla="*/ 625 f34 1"/>
                <a:gd name="f47" fmla="*/ 750 f33 1"/>
                <a:gd name="f48" fmla="*/ 0 f34 1"/>
                <a:gd name="f49" fmla="*/ 0 f33 1"/>
                <a:gd name="f50" fmla="*/ 4998 f33 1"/>
                <a:gd name="f51" fmla="*/ 84716 f33 1"/>
                <a:gd name="f52" fmla="+- f35 0 f1"/>
                <a:gd name="f53" fmla="*/ f38 1 81589"/>
                <a:gd name="f54" fmla="*/ f39 1 84716"/>
                <a:gd name="f55" fmla="*/ f40 1 81589"/>
                <a:gd name="f56" fmla="*/ f41 1 84716"/>
                <a:gd name="f57" fmla="*/ f42 1 81589"/>
                <a:gd name="f58" fmla="*/ f43 1 81589"/>
                <a:gd name="f59" fmla="*/ f44 1 81589"/>
                <a:gd name="f60" fmla="*/ f45 1 84716"/>
                <a:gd name="f61" fmla="*/ f46 1 81589"/>
                <a:gd name="f62" fmla="*/ f47 1 84716"/>
                <a:gd name="f63" fmla="*/ f48 1 81589"/>
                <a:gd name="f64" fmla="*/ f49 1 84716"/>
                <a:gd name="f65" fmla="*/ f50 1 84716"/>
                <a:gd name="f66" fmla="*/ f51 1 84716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6"/>
                <a:gd name="f76" fmla="*/ f58 1 f36"/>
                <a:gd name="f77" fmla="*/ f59 1 f36"/>
                <a:gd name="f78" fmla="*/ f60 1 f37"/>
                <a:gd name="f79" fmla="*/ f61 1 f36"/>
                <a:gd name="f80" fmla="*/ f62 1 f37"/>
                <a:gd name="f81" fmla="*/ f63 1 f36"/>
                <a:gd name="f82" fmla="*/ f64 1 f37"/>
                <a:gd name="f83" fmla="*/ f65 1 f37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7 1"/>
                <a:gd name="f94" fmla="*/ f76 f27 1"/>
                <a:gd name="f95" fmla="*/ f77 f27 1"/>
                <a:gd name="f96" fmla="*/ f78 f28 1"/>
                <a:gd name="f97" fmla="*/ f79 f27 1"/>
                <a:gd name="f98" fmla="*/ f80 f28 1"/>
                <a:gd name="f99" fmla="*/ f81 f27 1"/>
                <a:gd name="f100" fmla="*/ f82 f28 1"/>
                <a:gd name="f101" fmla="*/ f83 f28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2"/>
                </a:cxn>
                <a:cxn ang="f52">
                  <a:pos x="f94" y="f92"/>
                </a:cxn>
                <a:cxn ang="f52">
                  <a:pos x="f94" y="f92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9" y="f100"/>
                </a:cxn>
                <a:cxn ang="f52">
                  <a:pos x="f99" y="f101"/>
                </a:cxn>
                <a:cxn ang="f52">
                  <a:pos x="f89" y="f102"/>
                </a:cxn>
              </a:cxnLst>
              <a:rect l="f85" t="f88" r="f86" b="f87"/>
              <a:pathLst>
                <a:path w="81589" h="8471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6" y="f15"/>
                    <a:pt x="f16" y="f15"/>
                  </a:cubicBezTo>
                  <a:cubicBezTo>
                    <a:pt x="f17" y="f18"/>
                    <a:pt x="f19" y="f18"/>
                    <a:pt x="f20" y="f15"/>
                  </a:cubicBezTo>
                  <a:lnTo>
                    <a:pt x="f20" y="f15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5" y="f5"/>
                  </a:lnTo>
                  <a:lnTo>
                    <a:pt x="f5" y="f25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0" name="Freeform: Shape 1593">
              <a:extLst>
                <a:ext uri="{FF2B5EF4-FFF2-40B4-BE49-F238E27FC236}">
                  <a16:creationId xmlns:a16="http://schemas.microsoft.com/office/drawing/2014/main" id="{3ED0736E-CFC7-865F-371F-740620041B7A}"/>
                </a:ext>
              </a:extLst>
            </p:cNvPr>
            <p:cNvSpPr/>
            <p:nvPr/>
          </p:nvSpPr>
          <p:spPr>
            <a:xfrm>
              <a:off x="10284174" y="665408"/>
              <a:ext cx="6281" cy="11282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82"/>
                <a:gd name="f7" fmla="val 1128261"/>
                <a:gd name="f8" fmla="val 1285"/>
                <a:gd name="f9" fmla="val 1125138"/>
                <a:gd name="f10" fmla="val 2160"/>
                <a:gd name="f11" fmla="val 2784"/>
                <a:gd name="f12" fmla="val 1125887"/>
                <a:gd name="f13" fmla="val 1127012"/>
                <a:gd name="f14" fmla="val 1124138"/>
                <a:gd name="f15" fmla="val 6283"/>
                <a:gd name="f16" fmla="val 2085"/>
                <a:gd name="f17" fmla="val 836"/>
                <a:gd name="f18" fmla="val 86"/>
                <a:gd name="f19" fmla="val 5958"/>
                <a:gd name="f20" fmla="val -29"/>
                <a:gd name="f21" fmla="val 5608"/>
                <a:gd name="f22" fmla="val 5283"/>
                <a:gd name="f23" fmla="val 4321"/>
                <a:gd name="f24" fmla="val 152"/>
                <a:gd name="f25" fmla="val 3596"/>
                <a:gd name="f26" fmla="val 988"/>
                <a:gd name="f27" fmla="val 3659"/>
                <a:gd name="f28" fmla="val 1952"/>
                <a:gd name="f29" fmla="val 1954"/>
                <a:gd name="f30" fmla="val 1958"/>
                <a:gd name="f31" fmla="val 1960"/>
                <a:gd name="f32" fmla="val 2960"/>
                <a:gd name="f33" fmla="val 160"/>
                <a:gd name="f34" fmla="val -339"/>
                <a:gd name="f35" fmla="val 410"/>
                <a:gd name="f36" fmla="val 1125013"/>
                <a:gd name="f37" fmla="+- 0 0 -90"/>
                <a:gd name="f38" fmla="*/ f3 1 6282"/>
                <a:gd name="f39" fmla="*/ f4 1 1128261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6282"/>
                <a:gd name="f48" fmla="*/ f44 1 1128261"/>
                <a:gd name="f49" fmla="*/ 1285 f45 1"/>
                <a:gd name="f50" fmla="*/ 1125138 f44 1"/>
                <a:gd name="f51" fmla="*/ 2784 f45 1"/>
                <a:gd name="f52" fmla="*/ 1127012 f44 1"/>
                <a:gd name="f53" fmla="*/ 1124138 f44 1"/>
                <a:gd name="f54" fmla="*/ 6283 f45 1"/>
                <a:gd name="f55" fmla="*/ 2085 f44 1"/>
                <a:gd name="f56" fmla="*/ 836 f44 1"/>
                <a:gd name="f57" fmla="*/ 86 f44 1"/>
                <a:gd name="f58" fmla="*/ 5283 f45 1"/>
                <a:gd name="f59" fmla="*/ 3659 f45 1"/>
                <a:gd name="f60" fmla="*/ 1952 f44 1"/>
                <a:gd name="f61" fmla="*/ 1960 f44 1"/>
                <a:gd name="f62" fmla="*/ 2960 f44 1"/>
                <a:gd name="f63" fmla="*/ 160 f45 1"/>
                <a:gd name="f64" fmla="*/ 1128261 f44 1"/>
                <a:gd name="f65" fmla="+- f46 0 f1"/>
                <a:gd name="f66" fmla="*/ f49 1 6282"/>
                <a:gd name="f67" fmla="*/ f50 1 1128261"/>
                <a:gd name="f68" fmla="*/ f51 1 6282"/>
                <a:gd name="f69" fmla="*/ f52 1 1128261"/>
                <a:gd name="f70" fmla="*/ f53 1 1128261"/>
                <a:gd name="f71" fmla="*/ f54 1 6282"/>
                <a:gd name="f72" fmla="*/ f55 1 1128261"/>
                <a:gd name="f73" fmla="*/ f56 1 1128261"/>
                <a:gd name="f74" fmla="*/ f57 1 1128261"/>
                <a:gd name="f75" fmla="*/ f58 1 6282"/>
                <a:gd name="f76" fmla="*/ f59 1 6282"/>
                <a:gd name="f77" fmla="*/ f60 1 1128261"/>
                <a:gd name="f78" fmla="*/ f61 1 1128261"/>
                <a:gd name="f79" fmla="*/ f62 1 1128261"/>
                <a:gd name="f80" fmla="*/ f63 1 6282"/>
                <a:gd name="f81" fmla="*/ f64 1 1128261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7"/>
                <a:gd name="f89" fmla="*/ f69 1 f48"/>
                <a:gd name="f90" fmla="*/ f70 1 f48"/>
                <a:gd name="f91" fmla="*/ f71 1 f47"/>
                <a:gd name="f92" fmla="*/ f72 1 f48"/>
                <a:gd name="f93" fmla="*/ f73 1 f48"/>
                <a:gd name="f94" fmla="*/ f74 1 f48"/>
                <a:gd name="f95" fmla="*/ f75 1 f47"/>
                <a:gd name="f96" fmla="*/ f76 1 f47"/>
                <a:gd name="f97" fmla="*/ f77 1 f48"/>
                <a:gd name="f98" fmla="*/ f78 1 f48"/>
                <a:gd name="f99" fmla="*/ f79 1 f48"/>
                <a:gd name="f100" fmla="*/ f80 1 f47"/>
                <a:gd name="f101" fmla="*/ f81 1 f48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8 1"/>
                <a:gd name="f109" fmla="*/ f89 f39 1"/>
                <a:gd name="f110" fmla="*/ f90 f39 1"/>
                <a:gd name="f111" fmla="*/ f91 f38 1"/>
                <a:gd name="f112" fmla="*/ f92 f39 1"/>
                <a:gd name="f113" fmla="*/ f93 f39 1"/>
                <a:gd name="f114" fmla="*/ f94 f39 1"/>
                <a:gd name="f115" fmla="*/ f95 f38 1"/>
                <a:gd name="f116" fmla="*/ f96 f38 1"/>
                <a:gd name="f117" fmla="*/ f97 f39 1"/>
                <a:gd name="f118" fmla="*/ f98 f39 1"/>
                <a:gd name="f119" fmla="*/ f99 f39 1"/>
                <a:gd name="f120" fmla="*/ f100 f38 1"/>
                <a:gd name="f121" fmla="*/ f101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8" y="f109"/>
                </a:cxn>
                <a:cxn ang="f65">
                  <a:pos x="f108" y="f110"/>
                </a:cxn>
                <a:cxn ang="f65">
                  <a:pos x="f111" y="f112"/>
                </a:cxn>
                <a:cxn ang="f65">
                  <a:pos x="f111" y="f113"/>
                </a:cxn>
                <a:cxn ang="f65">
                  <a:pos x="f111" y="f113"/>
                </a:cxn>
                <a:cxn ang="f65">
                  <a:pos x="f111" y="f113"/>
                </a:cxn>
                <a:cxn ang="f65">
                  <a:pos x="f111" y="f114"/>
                </a:cxn>
                <a:cxn ang="f65">
                  <a:pos x="f115" y="f114"/>
                </a:cxn>
                <a:cxn ang="f65">
                  <a:pos x="f116" y="f117"/>
                </a:cxn>
                <a:cxn ang="f65">
                  <a:pos x="f116" y="f118"/>
                </a:cxn>
                <a:cxn ang="f65">
                  <a:pos x="f116" y="f119"/>
                </a:cxn>
                <a:cxn ang="f65">
                  <a:pos x="f120" y="f121"/>
                </a:cxn>
                <a:cxn ang="f65">
                  <a:pos x="f106" y="f107"/>
                </a:cxn>
              </a:cxnLst>
              <a:rect l="f102" t="f105" r="f103" b="f104"/>
              <a:pathLst>
                <a:path w="6282" h="1128261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14"/>
                  </a:lnTo>
                  <a:lnTo>
                    <a:pt x="f15" y="f16"/>
                  </a:lnTo>
                  <a:lnTo>
                    <a:pt x="f15" y="f17"/>
                  </a:lnTo>
                  <a:lnTo>
                    <a:pt x="f15" y="f17"/>
                  </a:lnTo>
                  <a:cubicBezTo>
                    <a:pt x="f15" y="f17"/>
                    <a:pt x="f15" y="f17"/>
                    <a:pt x="f15" y="f17"/>
                  </a:cubicBezTo>
                  <a:lnTo>
                    <a:pt x="f15" y="f18"/>
                  </a:lnTo>
                  <a:cubicBezTo>
                    <a:pt x="f19" y="f20"/>
                    <a:pt x="f21" y="f20"/>
                    <a:pt x="f22" y="f18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7" y="f29"/>
                    <a:pt x="f27" y="f30"/>
                    <a:pt x="f27" y="f31"/>
                  </a:cubicBezTo>
                  <a:lnTo>
                    <a:pt x="f27" y="f32"/>
                  </a:lnTo>
                  <a:lnTo>
                    <a:pt x="f33" y="f7"/>
                  </a:lnTo>
                  <a:cubicBezTo>
                    <a:pt x="f34" y="f12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1" name="Freeform: Shape 1594">
              <a:extLst>
                <a:ext uri="{FF2B5EF4-FFF2-40B4-BE49-F238E27FC236}">
                  <a16:creationId xmlns:a16="http://schemas.microsoft.com/office/drawing/2014/main" id="{E2C72A00-E81C-2D16-0C1B-A813D62F7374}"/>
                </a:ext>
              </a:extLst>
            </p:cNvPr>
            <p:cNvSpPr/>
            <p:nvPr/>
          </p:nvSpPr>
          <p:spPr>
            <a:xfrm>
              <a:off x="9805294" y="1824529"/>
              <a:ext cx="387705" cy="1879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7707"/>
                <a:gd name="f7" fmla="val 187925"/>
                <a:gd name="f8" fmla="val 184801"/>
                <a:gd name="f9" fmla="val 750"/>
                <a:gd name="f10" fmla="val 1712"/>
                <a:gd name="f11" fmla="val 184864"/>
                <a:gd name="f12" fmla="val 2437"/>
                <a:gd name="f13" fmla="val 185701"/>
                <a:gd name="f14" fmla="val 2374"/>
                <a:gd name="f15" fmla="val 186663"/>
                <a:gd name="f16" fmla="val 186676"/>
                <a:gd name="f17" fmla="val 3624"/>
                <a:gd name="f18" fmla="val 387183"/>
                <a:gd name="f19" fmla="val 2462"/>
                <a:gd name="f20" fmla="val 386808"/>
                <a:gd name="f21" fmla="val 1249"/>
                <a:gd name="f22" fmla="val 386583"/>
                <a:gd name="f23" fmla="val 1124"/>
                <a:gd name="f24" fmla="val 184426"/>
                <a:gd name="f25" fmla="+- 0 0 -90"/>
                <a:gd name="f26" fmla="*/ f3 1 387707"/>
                <a:gd name="f27" fmla="*/ f4 1 187925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87707"/>
                <a:gd name="f36" fmla="*/ f32 1 187925"/>
                <a:gd name="f37" fmla="*/ 0 f33 1"/>
                <a:gd name="f38" fmla="*/ 184801 f32 1"/>
                <a:gd name="f39" fmla="*/ 750 f33 1"/>
                <a:gd name="f40" fmla="*/ 2374 f33 1"/>
                <a:gd name="f41" fmla="*/ 186663 f32 1"/>
                <a:gd name="f42" fmla="*/ 186676 f32 1"/>
                <a:gd name="f43" fmla="*/ 187925 f32 1"/>
                <a:gd name="f44" fmla="*/ 387707 f33 1"/>
                <a:gd name="f45" fmla="*/ 3624 f32 1"/>
                <a:gd name="f46" fmla="*/ 386583 f33 1"/>
                <a:gd name="f47" fmla="*/ 0 f32 1"/>
                <a:gd name="f48" fmla="*/ 1124 f33 1"/>
                <a:gd name="f49" fmla="*/ 184426 f32 1"/>
                <a:gd name="f50" fmla="+- f34 0 f1"/>
                <a:gd name="f51" fmla="*/ f37 1 387707"/>
                <a:gd name="f52" fmla="*/ f38 1 187925"/>
                <a:gd name="f53" fmla="*/ f39 1 387707"/>
                <a:gd name="f54" fmla="*/ f40 1 387707"/>
                <a:gd name="f55" fmla="*/ f41 1 187925"/>
                <a:gd name="f56" fmla="*/ f42 1 187925"/>
                <a:gd name="f57" fmla="*/ f43 1 187925"/>
                <a:gd name="f58" fmla="*/ f44 1 387707"/>
                <a:gd name="f59" fmla="*/ f45 1 187925"/>
                <a:gd name="f60" fmla="*/ f46 1 387707"/>
                <a:gd name="f61" fmla="*/ f47 1 187925"/>
                <a:gd name="f62" fmla="*/ f48 1 387707"/>
                <a:gd name="f63" fmla="*/ f49 1 187925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5"/>
                <a:gd name="f71" fmla="*/ f54 1 f35"/>
                <a:gd name="f72" fmla="*/ f55 1 f36"/>
                <a:gd name="f73" fmla="*/ f56 1 f36"/>
                <a:gd name="f74" fmla="*/ f57 1 f36"/>
                <a:gd name="f75" fmla="*/ f58 1 f35"/>
                <a:gd name="f76" fmla="*/ f59 1 f36"/>
                <a:gd name="f77" fmla="*/ f60 1 f35"/>
                <a:gd name="f78" fmla="*/ f61 1 f36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6 1"/>
                <a:gd name="f88" fmla="*/ f71 f26 1"/>
                <a:gd name="f89" fmla="*/ f72 f27 1"/>
                <a:gd name="f90" fmla="*/ f73 f27 1"/>
                <a:gd name="f91" fmla="*/ f74 f27 1"/>
                <a:gd name="f92" fmla="*/ f75 f26 1"/>
                <a:gd name="f93" fmla="*/ f76 f27 1"/>
                <a:gd name="f94" fmla="*/ f77 f26 1"/>
                <a:gd name="f95" fmla="*/ f78 f27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7" y="f86"/>
                </a:cxn>
                <a:cxn ang="f50">
                  <a:pos x="f88" y="f89"/>
                </a:cxn>
                <a:cxn ang="f50">
                  <a:pos x="f88" y="f90"/>
                </a:cxn>
                <a:cxn ang="f50">
                  <a:pos x="f88" y="f91"/>
                </a:cxn>
                <a:cxn ang="f50">
                  <a:pos x="f92" y="f93"/>
                </a:cxn>
                <a:cxn ang="f50">
                  <a:pos x="f94" y="f95"/>
                </a:cxn>
                <a:cxn ang="f50">
                  <a:pos x="f96" y="f97"/>
                </a:cxn>
              </a:cxnLst>
              <a:rect l="f81" t="f84" r="f82" b="f83"/>
              <a:pathLst>
                <a:path w="387707" h="187925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9" y="f8"/>
                  </a:cubicBez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6"/>
                    <a:pt x="f14" y="f16"/>
                  </a:cubicBezTo>
                  <a:lnTo>
                    <a:pt x="f14" y="f7"/>
                  </a:lnTo>
                  <a:lnTo>
                    <a:pt x="f6" y="f17"/>
                  </a:lnTo>
                  <a:cubicBezTo>
                    <a:pt x="f18" y="f19"/>
                    <a:pt x="f20" y="f21"/>
                    <a:pt x="f22" y="f5"/>
                  </a:cubicBezTo>
                  <a:lnTo>
                    <a:pt x="f23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2" name="Freeform: Shape 1595">
              <a:extLst>
                <a:ext uri="{FF2B5EF4-FFF2-40B4-BE49-F238E27FC236}">
                  <a16:creationId xmlns:a16="http://schemas.microsoft.com/office/drawing/2014/main" id="{E555E9CD-11A4-C180-93CF-294C82D25843}"/>
                </a:ext>
              </a:extLst>
            </p:cNvPr>
            <p:cNvSpPr/>
            <p:nvPr/>
          </p:nvSpPr>
          <p:spPr>
            <a:xfrm>
              <a:off x="10282089" y="1790294"/>
              <a:ext cx="4498" cy="4460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97"/>
                <a:gd name="f7" fmla="val 446072"/>
                <a:gd name="f8" fmla="val 3124"/>
                <a:gd name="f9" fmla="val 445322"/>
                <a:gd name="f10" fmla="val 3261"/>
                <a:gd name="f11" fmla="val 445560"/>
                <a:gd name="f12" fmla="val 445835"/>
                <a:gd name="f13" fmla="val 4498"/>
                <a:gd name="f14" fmla="val 6123"/>
                <a:gd name="f15" fmla="val 1874"/>
                <a:gd name="f16" fmla="val 750"/>
                <a:gd name="f17" fmla="val 3873"/>
                <a:gd name="f18" fmla="val 2999"/>
                <a:gd name="f19" fmla="val 2124"/>
                <a:gd name="f20" fmla="val 1374"/>
                <a:gd name="f21" fmla="val 441699"/>
                <a:gd name="f22" fmla="val 2624"/>
                <a:gd name="f23" fmla="val 444698"/>
                <a:gd name="f24" fmla="+- 0 0 -90"/>
                <a:gd name="f25" fmla="*/ f3 1 4497"/>
                <a:gd name="f26" fmla="*/ f4 1 446072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4497"/>
                <a:gd name="f35" fmla="*/ f31 1 446072"/>
                <a:gd name="f36" fmla="*/ 3124 f32 1"/>
                <a:gd name="f37" fmla="*/ 445322 f31 1"/>
                <a:gd name="f38" fmla="*/ 446072 f31 1"/>
                <a:gd name="f39" fmla="*/ 4498 f32 1"/>
                <a:gd name="f40" fmla="*/ 6123 f31 1"/>
                <a:gd name="f41" fmla="*/ 1874 f31 1"/>
                <a:gd name="f42" fmla="*/ 2999 f32 1"/>
                <a:gd name="f43" fmla="*/ 0 f31 1"/>
                <a:gd name="f44" fmla="*/ 1374 f32 1"/>
                <a:gd name="f45" fmla="*/ 0 f32 1"/>
                <a:gd name="f46" fmla="*/ 441699 f31 1"/>
                <a:gd name="f47" fmla="*/ 2624 f32 1"/>
                <a:gd name="f48" fmla="*/ 444698 f31 1"/>
                <a:gd name="f49" fmla="+- f33 0 f1"/>
                <a:gd name="f50" fmla="*/ f36 1 4497"/>
                <a:gd name="f51" fmla="*/ f37 1 446072"/>
                <a:gd name="f52" fmla="*/ f38 1 446072"/>
                <a:gd name="f53" fmla="*/ f39 1 4497"/>
                <a:gd name="f54" fmla="*/ f40 1 446072"/>
                <a:gd name="f55" fmla="*/ f41 1 446072"/>
                <a:gd name="f56" fmla="*/ f42 1 4497"/>
                <a:gd name="f57" fmla="*/ f43 1 446072"/>
                <a:gd name="f58" fmla="*/ f44 1 4497"/>
                <a:gd name="f59" fmla="*/ f45 1 4497"/>
                <a:gd name="f60" fmla="*/ f46 1 446072"/>
                <a:gd name="f61" fmla="*/ f47 1 4497"/>
                <a:gd name="f62" fmla="*/ f48 1 446072"/>
                <a:gd name="f63" fmla="*/ f27 1 f34"/>
                <a:gd name="f64" fmla="*/ f28 1 f34"/>
                <a:gd name="f65" fmla="*/ f27 1 f35"/>
                <a:gd name="f66" fmla="*/ f29 1 f35"/>
                <a:gd name="f67" fmla="*/ f50 1 f34"/>
                <a:gd name="f68" fmla="*/ f51 1 f35"/>
                <a:gd name="f69" fmla="*/ f52 1 f35"/>
                <a:gd name="f70" fmla="*/ f53 1 f34"/>
                <a:gd name="f71" fmla="*/ f54 1 f35"/>
                <a:gd name="f72" fmla="*/ f55 1 f35"/>
                <a:gd name="f73" fmla="*/ f56 1 f34"/>
                <a:gd name="f74" fmla="*/ f57 1 f35"/>
                <a:gd name="f75" fmla="*/ f58 1 f34"/>
                <a:gd name="f76" fmla="*/ f59 1 f34"/>
                <a:gd name="f77" fmla="*/ f60 1 f35"/>
                <a:gd name="f78" fmla="*/ f61 1 f34"/>
                <a:gd name="f79" fmla="*/ f62 1 f35"/>
                <a:gd name="f80" fmla="*/ f63 f25 1"/>
                <a:gd name="f81" fmla="*/ f64 f25 1"/>
                <a:gd name="f82" fmla="*/ f66 f26 1"/>
                <a:gd name="f83" fmla="*/ f65 f26 1"/>
                <a:gd name="f84" fmla="*/ f67 f25 1"/>
                <a:gd name="f85" fmla="*/ f68 f26 1"/>
                <a:gd name="f86" fmla="*/ f69 f26 1"/>
                <a:gd name="f87" fmla="*/ f70 f25 1"/>
                <a:gd name="f88" fmla="*/ f71 f26 1"/>
                <a:gd name="f89" fmla="*/ f72 f26 1"/>
                <a:gd name="f90" fmla="*/ f73 f25 1"/>
                <a:gd name="f91" fmla="*/ f74 f26 1"/>
                <a:gd name="f92" fmla="*/ f75 f25 1"/>
                <a:gd name="f93" fmla="*/ f76 f25 1"/>
                <a:gd name="f94" fmla="*/ f77 f26 1"/>
                <a:gd name="f95" fmla="*/ f78 f25 1"/>
                <a:gd name="f96" fmla="*/ f79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4" y="f85"/>
                </a:cxn>
                <a:cxn ang="f49">
                  <a:pos x="f84" y="f85"/>
                </a:cxn>
                <a:cxn ang="f49">
                  <a:pos x="f84" y="f85"/>
                </a:cxn>
                <a:cxn ang="f49">
                  <a:pos x="f84" y="f86"/>
                </a:cxn>
                <a:cxn ang="f49">
                  <a:pos x="f84" y="f86"/>
                </a:cxn>
                <a:cxn ang="f49">
                  <a:pos x="f84" y="f86"/>
                </a:cxn>
                <a:cxn ang="f49">
                  <a:pos x="f84" y="f85"/>
                </a:cxn>
                <a:cxn ang="f49">
                  <a:pos x="f87" y="f88"/>
                </a:cxn>
                <a:cxn ang="f49">
                  <a:pos x="f87" y="f89"/>
                </a:cxn>
                <a:cxn ang="f49">
                  <a:pos x="f90" y="f91"/>
                </a:cxn>
                <a:cxn ang="f49">
                  <a:pos x="f92" y="f89"/>
                </a:cxn>
                <a:cxn ang="f49">
                  <a:pos x="f93" y="f94"/>
                </a:cxn>
                <a:cxn ang="f49">
                  <a:pos x="f95" y="f96"/>
                </a:cxn>
                <a:cxn ang="f49">
                  <a:pos x="f84" y="f85"/>
                </a:cxn>
              </a:cxnLst>
              <a:rect l="f80" t="f83" r="f81" b="f82"/>
              <a:pathLst>
                <a:path w="4497" h="446072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0" y="f12"/>
                    <a:pt x="f8" y="f7"/>
                  </a:cubicBezTo>
                  <a:lnTo>
                    <a:pt x="f8" y="f7"/>
                  </a:lnTo>
                  <a:cubicBezTo>
                    <a:pt x="f8" y="f7"/>
                    <a:pt x="f8" y="f7"/>
                    <a:pt x="f8" y="f7"/>
                  </a:cubicBezTo>
                  <a:lnTo>
                    <a:pt x="f8" y="f9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3" y="f16"/>
                    <a:pt x="f17" y="f5"/>
                    <a:pt x="f18" y="f5"/>
                  </a:cubicBezTo>
                  <a:cubicBezTo>
                    <a:pt x="f19" y="f5"/>
                    <a:pt x="f20" y="f16"/>
                    <a:pt x="f20" y="f15"/>
                  </a:cubicBezTo>
                  <a:lnTo>
                    <a:pt x="f5" y="f21"/>
                  </a:lnTo>
                  <a:lnTo>
                    <a:pt x="f22" y="f2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3" name="Freeform: Shape 1596">
              <a:extLst>
                <a:ext uri="{FF2B5EF4-FFF2-40B4-BE49-F238E27FC236}">
                  <a16:creationId xmlns:a16="http://schemas.microsoft.com/office/drawing/2014/main" id="{B99B1C12-5B91-AF1F-2F47-CE1C837E422B}"/>
                </a:ext>
              </a:extLst>
            </p:cNvPr>
            <p:cNvSpPr/>
            <p:nvPr/>
          </p:nvSpPr>
          <p:spPr>
            <a:xfrm>
              <a:off x="10285207" y="2237984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4" name="Freeform: Shape 1597">
              <a:extLst>
                <a:ext uri="{FF2B5EF4-FFF2-40B4-BE49-F238E27FC236}">
                  <a16:creationId xmlns:a16="http://schemas.microsoft.com/office/drawing/2014/main" id="{B74FA015-15B1-931C-7E10-CCEC587535C7}"/>
                </a:ext>
              </a:extLst>
            </p:cNvPr>
            <p:cNvSpPr/>
            <p:nvPr/>
          </p:nvSpPr>
          <p:spPr>
            <a:xfrm>
              <a:off x="9226542" y="2278346"/>
              <a:ext cx="526648" cy="2577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6647"/>
                <a:gd name="f7" fmla="val 257772"/>
                <a:gd name="f8" fmla="val 2249"/>
                <a:gd name="f9" fmla="val 526248"/>
                <a:gd name="f10" fmla="val 1549"/>
                <a:gd name="f11" fmla="val 525960"/>
                <a:gd name="f12" fmla="val 787"/>
                <a:gd name="f13" fmla="val 525773"/>
                <a:gd name="f14" fmla="val 255148"/>
                <a:gd name="f15" fmla="val 255898"/>
                <a:gd name="f16" fmla="val 125"/>
                <a:gd name="f17" fmla="val 256523"/>
                <a:gd name="f18" fmla="val 257147"/>
                <a:gd name="f19" fmla="+- 0 0 -90"/>
                <a:gd name="f20" fmla="*/ f3 1 526647"/>
                <a:gd name="f21" fmla="*/ f4 1 25777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526647"/>
                <a:gd name="f30" fmla="*/ f26 1 257772"/>
                <a:gd name="f31" fmla="*/ 0 f27 1"/>
                <a:gd name="f32" fmla="*/ 257772 f26 1"/>
                <a:gd name="f33" fmla="*/ 526647 f27 1"/>
                <a:gd name="f34" fmla="*/ 2249 f26 1"/>
                <a:gd name="f35" fmla="*/ 525773 f27 1"/>
                <a:gd name="f36" fmla="*/ 0 f26 1"/>
                <a:gd name="f37" fmla="*/ 255148 f26 1"/>
                <a:gd name="f38" fmla="*/ 255898 f26 1"/>
                <a:gd name="f39" fmla="+- f28 0 f1"/>
                <a:gd name="f40" fmla="*/ f31 1 526647"/>
                <a:gd name="f41" fmla="*/ f32 1 257772"/>
                <a:gd name="f42" fmla="*/ f33 1 526647"/>
                <a:gd name="f43" fmla="*/ f34 1 257772"/>
                <a:gd name="f44" fmla="*/ f35 1 526647"/>
                <a:gd name="f45" fmla="*/ f36 1 257772"/>
                <a:gd name="f46" fmla="*/ f37 1 257772"/>
                <a:gd name="f47" fmla="*/ f38 1 257772"/>
                <a:gd name="f48" fmla="*/ f22 1 f29"/>
                <a:gd name="f49" fmla="*/ f23 1 f29"/>
                <a:gd name="f50" fmla="*/ f22 1 f30"/>
                <a:gd name="f51" fmla="*/ f24 1 f30"/>
                <a:gd name="f52" fmla="*/ f40 1 f29"/>
                <a:gd name="f53" fmla="*/ f41 1 f30"/>
                <a:gd name="f54" fmla="*/ f42 1 f29"/>
                <a:gd name="f55" fmla="*/ f43 1 f30"/>
                <a:gd name="f56" fmla="*/ f44 1 f29"/>
                <a:gd name="f57" fmla="*/ f45 1 f30"/>
                <a:gd name="f58" fmla="*/ f46 1 f30"/>
                <a:gd name="f59" fmla="*/ f47 1 f30"/>
                <a:gd name="f60" fmla="*/ f48 f20 1"/>
                <a:gd name="f61" fmla="*/ f49 f20 1"/>
                <a:gd name="f62" fmla="*/ f51 f21 1"/>
                <a:gd name="f63" fmla="*/ f50 f21 1"/>
                <a:gd name="f64" fmla="*/ f52 f20 1"/>
                <a:gd name="f65" fmla="*/ f53 f21 1"/>
                <a:gd name="f66" fmla="*/ f54 f20 1"/>
                <a:gd name="f67" fmla="*/ f55 f21 1"/>
                <a:gd name="f68" fmla="*/ f56 f20 1"/>
                <a:gd name="f69" fmla="*/ f57 f21 1"/>
                <a:gd name="f70" fmla="*/ f58 f21 1"/>
                <a:gd name="f71" fmla="*/ f59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4" y="f70"/>
                </a:cxn>
                <a:cxn ang="f39">
                  <a:pos x="f64" y="f71"/>
                </a:cxn>
                <a:cxn ang="f39">
                  <a:pos x="f64" y="f65"/>
                </a:cxn>
              </a:cxnLst>
              <a:rect l="f60" t="f63" r="f61" b="f62"/>
              <a:pathLst>
                <a:path w="526647" h="257772">
                  <a:moveTo>
                    <a:pt x="f5" y="f7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13" y="f5"/>
                  </a:cubicBezTo>
                  <a:lnTo>
                    <a:pt x="f5" y="f14"/>
                  </a:lnTo>
                  <a:lnTo>
                    <a:pt x="f5" y="f15"/>
                  </a:lnTo>
                  <a:cubicBezTo>
                    <a:pt x="f16" y="f17"/>
                    <a:pt x="f16" y="f18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5" name="Freeform: Shape 1598">
              <a:extLst>
                <a:ext uri="{FF2B5EF4-FFF2-40B4-BE49-F238E27FC236}">
                  <a16:creationId xmlns:a16="http://schemas.microsoft.com/office/drawing/2014/main" id="{72171F90-7487-2135-458C-59ECB11310EE}"/>
                </a:ext>
              </a:extLst>
            </p:cNvPr>
            <p:cNvSpPr/>
            <p:nvPr/>
          </p:nvSpPr>
          <p:spPr>
            <a:xfrm>
              <a:off x="9766313" y="2281345"/>
              <a:ext cx="44476" cy="541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480"/>
                <a:gd name="f7" fmla="val 54103"/>
                <a:gd name="f8" fmla="val 43981"/>
                <a:gd name="f9" fmla="val 52729"/>
                <a:gd name="f10" fmla="val 48106"/>
                <a:gd name="f11" fmla="val 2249"/>
                <a:gd name="f12" fmla="val 1674"/>
                <a:gd name="f13" fmla="val 1050"/>
                <a:gd name="f14" fmla="val 912"/>
                <a:gd name="f15" fmla="val 1974"/>
                <a:gd name="f16" fmla="val 2749"/>
                <a:gd name="f17" fmla="val 44481"/>
                <a:gd name="f18" fmla="val 44106"/>
                <a:gd name="f19" fmla="val 52854"/>
                <a:gd name="f20" fmla="+- 0 0 -90"/>
                <a:gd name="f21" fmla="*/ f3 1 44480"/>
                <a:gd name="f22" fmla="*/ f4 1 5410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4480"/>
                <a:gd name="f31" fmla="*/ f27 1 54103"/>
                <a:gd name="f32" fmla="*/ 43981 f28 1"/>
                <a:gd name="f33" fmla="*/ 52729 f27 1"/>
                <a:gd name="f34" fmla="*/ 48106 f27 1"/>
                <a:gd name="f35" fmla="*/ 2249 f28 1"/>
                <a:gd name="f36" fmla="*/ 0 f27 1"/>
                <a:gd name="f37" fmla="*/ 0 f28 1"/>
                <a:gd name="f38" fmla="*/ 2749 f27 1"/>
                <a:gd name="f39" fmla="*/ 44481 f28 1"/>
                <a:gd name="f40" fmla="*/ 54103 f27 1"/>
                <a:gd name="f41" fmla="+- f29 0 f1"/>
                <a:gd name="f42" fmla="*/ f32 1 44480"/>
                <a:gd name="f43" fmla="*/ f33 1 54103"/>
                <a:gd name="f44" fmla="*/ f34 1 54103"/>
                <a:gd name="f45" fmla="*/ f35 1 44480"/>
                <a:gd name="f46" fmla="*/ f36 1 54103"/>
                <a:gd name="f47" fmla="*/ f37 1 44480"/>
                <a:gd name="f48" fmla="*/ f38 1 54103"/>
                <a:gd name="f49" fmla="*/ f39 1 44480"/>
                <a:gd name="f50" fmla="*/ f40 1 54103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1"/>
                <a:gd name="f58" fmla="*/ f45 1 f30"/>
                <a:gd name="f59" fmla="*/ f46 1 f31"/>
                <a:gd name="f60" fmla="*/ f47 1 f30"/>
                <a:gd name="f61" fmla="*/ f48 1 f31"/>
                <a:gd name="f62" fmla="*/ f49 1 f30"/>
                <a:gd name="f63" fmla="*/ f50 1 f31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2 1"/>
                <a:gd name="f71" fmla="*/ f58 f21 1"/>
                <a:gd name="f72" fmla="*/ f59 f22 1"/>
                <a:gd name="f73" fmla="*/ f60 f21 1"/>
                <a:gd name="f74" fmla="*/ f61 f22 1"/>
                <a:gd name="f75" fmla="*/ f62 f21 1"/>
                <a:gd name="f76" fmla="*/ f63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68" y="f69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71" y="f72"/>
                </a:cxn>
                <a:cxn ang="f41">
                  <a:pos x="f73" y="f74"/>
                </a:cxn>
                <a:cxn ang="f41">
                  <a:pos x="f75" y="f76"/>
                </a:cxn>
                <a:cxn ang="f41">
                  <a:pos x="f75" y="f76"/>
                </a:cxn>
                <a:cxn ang="f41">
                  <a:pos x="f68" y="f69"/>
                </a:cxn>
              </a:cxnLst>
              <a:rect l="f64" t="f67" r="f65" b="f66"/>
              <a:pathLst>
                <a:path w="44480" h="54103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lnTo>
                    <a:pt x="f8" y="f10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5" y="f16"/>
                  </a:cubicBezTo>
                  <a:lnTo>
                    <a:pt x="f17" y="f7"/>
                  </a:lnTo>
                  <a:lnTo>
                    <a:pt x="f17" y="f7"/>
                  </a:lnTo>
                  <a:cubicBezTo>
                    <a:pt x="f17" y="f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6" name="Freeform: Shape 1599">
              <a:extLst>
                <a:ext uri="{FF2B5EF4-FFF2-40B4-BE49-F238E27FC236}">
                  <a16:creationId xmlns:a16="http://schemas.microsoft.com/office/drawing/2014/main" id="{92B4CE6A-42CF-0001-9203-D2D210601B9B}"/>
                </a:ext>
              </a:extLst>
            </p:cNvPr>
            <p:cNvSpPr/>
            <p:nvPr/>
          </p:nvSpPr>
          <p:spPr>
            <a:xfrm>
              <a:off x="9812536" y="2143024"/>
              <a:ext cx="387330" cy="1921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7332"/>
                <a:gd name="f7" fmla="val 192173"/>
                <a:gd name="f8" fmla="val 1250"/>
                <a:gd name="f9" fmla="val 190299"/>
                <a:gd name="f10" fmla="val 1262"/>
                <a:gd name="f11" fmla="val 191124"/>
                <a:gd name="f12" fmla="val 762"/>
                <a:gd name="f13" fmla="val 191861"/>
                <a:gd name="f14" fmla="val 387333"/>
                <a:gd name="f15" fmla="val 3124"/>
                <a:gd name="f16" fmla="val 386583"/>
                <a:gd name="f17" fmla="val 2249"/>
                <a:gd name="f18" fmla="val 386508"/>
                <a:gd name="f19" fmla="val 1962"/>
                <a:gd name="f20" fmla="val 1662"/>
                <a:gd name="f21" fmla="val 1374"/>
                <a:gd name="f22" fmla="val 187550"/>
                <a:gd name="f23" fmla="+- 0 0 -90"/>
                <a:gd name="f24" fmla="*/ f3 1 387332"/>
                <a:gd name="f25" fmla="*/ f4 1 192173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87332"/>
                <a:gd name="f34" fmla="*/ f30 1 192173"/>
                <a:gd name="f35" fmla="*/ 1250 f31 1"/>
                <a:gd name="f36" fmla="*/ 190299 f30 1"/>
                <a:gd name="f37" fmla="*/ 0 f31 1"/>
                <a:gd name="f38" fmla="*/ 192173 f30 1"/>
                <a:gd name="f39" fmla="*/ 387333 f31 1"/>
                <a:gd name="f40" fmla="*/ 3124 f30 1"/>
                <a:gd name="f41" fmla="*/ 386583 f31 1"/>
                <a:gd name="f42" fmla="*/ 2249 f30 1"/>
                <a:gd name="f43" fmla="*/ 1374 f30 1"/>
                <a:gd name="f44" fmla="*/ 0 f30 1"/>
                <a:gd name="f45" fmla="*/ 187550 f30 1"/>
                <a:gd name="f46" fmla="+- f32 0 f1"/>
                <a:gd name="f47" fmla="*/ f35 1 387332"/>
                <a:gd name="f48" fmla="*/ f36 1 192173"/>
                <a:gd name="f49" fmla="*/ f37 1 387332"/>
                <a:gd name="f50" fmla="*/ f38 1 192173"/>
                <a:gd name="f51" fmla="*/ f39 1 387332"/>
                <a:gd name="f52" fmla="*/ f40 1 192173"/>
                <a:gd name="f53" fmla="*/ f41 1 387332"/>
                <a:gd name="f54" fmla="*/ f42 1 192173"/>
                <a:gd name="f55" fmla="*/ f43 1 192173"/>
                <a:gd name="f56" fmla="*/ f44 1 192173"/>
                <a:gd name="f57" fmla="*/ f45 1 192173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4"/>
                <a:gd name="f66" fmla="*/ f51 1 f33"/>
                <a:gd name="f67" fmla="*/ f52 1 f34"/>
                <a:gd name="f68" fmla="*/ f53 1 f33"/>
                <a:gd name="f69" fmla="*/ f54 1 f34"/>
                <a:gd name="f70" fmla="*/ f55 1 f34"/>
                <a:gd name="f71" fmla="*/ f56 1 f34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5 1"/>
                <a:gd name="f81" fmla="*/ f66 f24 1"/>
                <a:gd name="f82" fmla="*/ f67 f25 1"/>
                <a:gd name="f83" fmla="*/ f68 f24 1"/>
                <a:gd name="f84" fmla="*/ f69 f25 1"/>
                <a:gd name="f85" fmla="*/ f70 f25 1"/>
                <a:gd name="f86" fmla="*/ f71 f25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3" y="f84"/>
                </a:cxn>
                <a:cxn ang="f46">
                  <a:pos x="f83" y="f85"/>
                </a:cxn>
                <a:cxn ang="f46">
                  <a:pos x="f83" y="f85"/>
                </a:cxn>
                <a:cxn ang="f46">
                  <a:pos x="f83" y="f86"/>
                </a:cxn>
                <a:cxn ang="f46">
                  <a:pos x="f77" y="f87"/>
                </a:cxn>
              </a:cxnLst>
              <a:rect l="f73" t="f76" r="f74" b="f75"/>
              <a:pathLst>
                <a:path w="387332" h="192173">
                  <a:moveTo>
                    <a:pt x="f8" y="f9"/>
                  </a:moveTo>
                  <a:cubicBezTo>
                    <a:pt x="f10" y="f11"/>
                    <a:pt x="f12" y="f13"/>
                    <a:pt x="f5" y="f7"/>
                  </a:cubicBezTo>
                  <a:lnTo>
                    <a:pt x="f5" y="f7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lnTo>
                    <a:pt x="f16" y="f21"/>
                  </a:lnTo>
                  <a:lnTo>
                    <a:pt x="f16" y="f5"/>
                  </a:lnTo>
                  <a:lnTo>
                    <a:pt x="f8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7" name="Freeform: Shape 1600">
              <a:extLst>
                <a:ext uri="{FF2B5EF4-FFF2-40B4-BE49-F238E27FC236}">
                  <a16:creationId xmlns:a16="http://schemas.microsoft.com/office/drawing/2014/main" id="{93CBC7EC-2ECB-DA2D-8082-C7A7F69E6640}"/>
                </a:ext>
              </a:extLst>
            </p:cNvPr>
            <p:cNvSpPr/>
            <p:nvPr/>
          </p:nvSpPr>
          <p:spPr>
            <a:xfrm>
              <a:off x="9810542" y="2333704"/>
              <a:ext cx="12490" cy="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749"/>
                <a:gd name="f8" fmla="val 750"/>
                <a:gd name="f9" fmla="val 625"/>
                <a:gd name="f10" fmla="+- 0 0 -90"/>
                <a:gd name="f11" fmla="*/ f3 1 12494"/>
                <a:gd name="f12" fmla="*/ f4 1 74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494"/>
                <a:gd name="f21" fmla="*/ f17 1 749"/>
                <a:gd name="f22" fmla="*/ 0 f18 1"/>
                <a:gd name="f23" fmla="*/ 750 f17 1"/>
                <a:gd name="f24" fmla="*/ 0 f17 1"/>
                <a:gd name="f25" fmla="+- f19 0 f1"/>
                <a:gd name="f26" fmla="*/ f22 1 12494"/>
                <a:gd name="f27" fmla="*/ f23 1 749"/>
                <a:gd name="f28" fmla="*/ f24 1 749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2"/>
                </a:cxn>
                <a:cxn ang="f25">
                  <a:pos x="f40" y="f41"/>
                </a:cxn>
              </a:cxnLst>
              <a:rect l="f36" t="f39" r="f37" b="f38"/>
              <a:pathLst>
                <a:path w="12494" h="749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8" name="Freeform: Shape 1601">
              <a:extLst>
                <a:ext uri="{FF2B5EF4-FFF2-40B4-BE49-F238E27FC236}">
                  <a16:creationId xmlns:a16="http://schemas.microsoft.com/office/drawing/2014/main" id="{CC209D52-6745-9369-E946-8D7B6096C4E6}"/>
                </a:ext>
              </a:extLst>
            </p:cNvPr>
            <p:cNvSpPr/>
            <p:nvPr/>
          </p:nvSpPr>
          <p:spPr>
            <a:xfrm>
              <a:off x="9348862" y="2236494"/>
              <a:ext cx="935467" cy="4613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5470"/>
                <a:gd name="f7" fmla="val 461400"/>
                <a:gd name="f8" fmla="val 874"/>
                <a:gd name="f9" fmla="val 458567"/>
                <a:gd name="f10" fmla="val 1499"/>
                <a:gd name="f11" fmla="val 459379"/>
                <a:gd name="f12" fmla="val 460504"/>
                <a:gd name="f13" fmla="val 461316"/>
                <a:gd name="f14" fmla="val 600"/>
                <a:gd name="f15" fmla="val 461429"/>
                <a:gd name="f16" fmla="val 275"/>
                <a:gd name="f17" fmla="val 999"/>
                <a:gd name="f18" fmla="val 933222"/>
                <a:gd name="f19" fmla="val 3124"/>
                <a:gd name="f20" fmla="val 935471"/>
                <a:gd name="f21" fmla="val 2124"/>
                <a:gd name="f22" fmla="val 935008"/>
                <a:gd name="f23" fmla="val 2636"/>
                <a:gd name="f24" fmla="val 934221"/>
                <a:gd name="f25" fmla="val 2687"/>
                <a:gd name="f26" fmla="val 933709"/>
                <a:gd name="f27" fmla="val 2237"/>
                <a:gd name="f28" fmla="val 933671"/>
                <a:gd name="f29" fmla="val 2199"/>
                <a:gd name="f30" fmla="val 933634"/>
                <a:gd name="f31" fmla="val 2162"/>
                <a:gd name="f32" fmla="val 933597"/>
                <a:gd name="f33" fmla="val 931722"/>
                <a:gd name="f34" fmla="val 125"/>
                <a:gd name="f35" fmla="val 457318"/>
                <a:gd name="f36" fmla="+- 0 0 -90"/>
                <a:gd name="f37" fmla="*/ f3 1 935470"/>
                <a:gd name="f38" fmla="*/ f4 1 461400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935470"/>
                <a:gd name="f47" fmla="*/ f43 1 461400"/>
                <a:gd name="f48" fmla="*/ 874 f44 1"/>
                <a:gd name="f49" fmla="*/ 458567 f43 1"/>
                <a:gd name="f50" fmla="*/ 461316 f43 1"/>
                <a:gd name="f51" fmla="*/ 0 f44 1"/>
                <a:gd name="f52" fmla="*/ 999 f44 1"/>
                <a:gd name="f53" fmla="*/ 933222 f44 1"/>
                <a:gd name="f54" fmla="*/ 3124 f43 1"/>
                <a:gd name="f55" fmla="*/ 935471 f44 1"/>
                <a:gd name="f56" fmla="*/ 2124 f43 1"/>
                <a:gd name="f57" fmla="*/ 933709 f44 1"/>
                <a:gd name="f58" fmla="*/ 2237 f43 1"/>
                <a:gd name="f59" fmla="*/ 933597 f44 1"/>
                <a:gd name="f60" fmla="*/ 931722 f44 1"/>
                <a:gd name="f61" fmla="*/ 0 f43 1"/>
                <a:gd name="f62" fmla="*/ 125 f44 1"/>
                <a:gd name="f63" fmla="*/ 457318 f43 1"/>
                <a:gd name="f64" fmla="+- f45 0 f1"/>
                <a:gd name="f65" fmla="*/ f48 1 935470"/>
                <a:gd name="f66" fmla="*/ f49 1 461400"/>
                <a:gd name="f67" fmla="*/ f50 1 461400"/>
                <a:gd name="f68" fmla="*/ f51 1 935470"/>
                <a:gd name="f69" fmla="*/ f52 1 935470"/>
                <a:gd name="f70" fmla="*/ f53 1 935470"/>
                <a:gd name="f71" fmla="*/ f54 1 461400"/>
                <a:gd name="f72" fmla="*/ f55 1 935470"/>
                <a:gd name="f73" fmla="*/ f56 1 461400"/>
                <a:gd name="f74" fmla="*/ f57 1 935470"/>
                <a:gd name="f75" fmla="*/ f58 1 461400"/>
                <a:gd name="f76" fmla="*/ f59 1 935470"/>
                <a:gd name="f77" fmla="*/ f60 1 935470"/>
                <a:gd name="f78" fmla="*/ f61 1 461400"/>
                <a:gd name="f79" fmla="*/ f62 1 935470"/>
                <a:gd name="f80" fmla="*/ f63 1 461400"/>
                <a:gd name="f81" fmla="*/ f39 1 f46"/>
                <a:gd name="f82" fmla="*/ f40 1 f46"/>
                <a:gd name="f83" fmla="*/ f39 1 f47"/>
                <a:gd name="f84" fmla="*/ f41 1 f47"/>
                <a:gd name="f85" fmla="*/ f65 1 f46"/>
                <a:gd name="f86" fmla="*/ f66 1 f47"/>
                <a:gd name="f87" fmla="*/ f67 1 f47"/>
                <a:gd name="f88" fmla="*/ f68 1 f46"/>
                <a:gd name="f89" fmla="*/ f69 1 f46"/>
                <a:gd name="f90" fmla="*/ f70 1 f46"/>
                <a:gd name="f91" fmla="*/ f71 1 f47"/>
                <a:gd name="f92" fmla="*/ f72 1 f46"/>
                <a:gd name="f93" fmla="*/ f73 1 f47"/>
                <a:gd name="f94" fmla="*/ f74 1 f46"/>
                <a:gd name="f95" fmla="*/ f75 1 f47"/>
                <a:gd name="f96" fmla="*/ f76 1 f46"/>
                <a:gd name="f97" fmla="*/ f77 1 f46"/>
                <a:gd name="f98" fmla="*/ f78 1 f47"/>
                <a:gd name="f99" fmla="*/ f79 1 f46"/>
                <a:gd name="f100" fmla="*/ f80 1 f47"/>
                <a:gd name="f101" fmla="*/ f81 f37 1"/>
                <a:gd name="f102" fmla="*/ f82 f37 1"/>
                <a:gd name="f103" fmla="*/ f84 f38 1"/>
                <a:gd name="f104" fmla="*/ f83 f38 1"/>
                <a:gd name="f105" fmla="*/ f85 f37 1"/>
                <a:gd name="f106" fmla="*/ f86 f38 1"/>
                <a:gd name="f107" fmla="*/ f87 f38 1"/>
                <a:gd name="f108" fmla="*/ f88 f37 1"/>
                <a:gd name="f109" fmla="*/ f89 f37 1"/>
                <a:gd name="f110" fmla="*/ f90 f37 1"/>
                <a:gd name="f111" fmla="*/ f91 f38 1"/>
                <a:gd name="f112" fmla="*/ f92 f37 1"/>
                <a:gd name="f113" fmla="*/ f93 f38 1"/>
                <a:gd name="f114" fmla="*/ f94 f37 1"/>
                <a:gd name="f115" fmla="*/ f95 f38 1"/>
                <a:gd name="f116" fmla="*/ f96 f37 1"/>
                <a:gd name="f117" fmla="*/ f97 f37 1"/>
                <a:gd name="f118" fmla="*/ f98 f38 1"/>
                <a:gd name="f119" fmla="*/ f99 f37 1"/>
                <a:gd name="f120" fmla="*/ f100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5" y="f106"/>
                </a:cxn>
                <a:cxn ang="f64">
                  <a:pos x="f105" y="f107"/>
                </a:cxn>
                <a:cxn ang="f64">
                  <a:pos x="f108" y="f107"/>
                </a:cxn>
                <a:cxn ang="f64">
                  <a:pos x="f108" y="f107"/>
                </a:cxn>
                <a:cxn ang="f64">
                  <a:pos x="f109" y="f107"/>
                </a:cxn>
                <a:cxn ang="f64">
                  <a:pos x="f110" y="f111"/>
                </a:cxn>
                <a:cxn ang="f64">
                  <a:pos x="f112" y="f113"/>
                </a:cxn>
                <a:cxn ang="f64">
                  <a:pos x="f112" y="f113"/>
                </a:cxn>
                <a:cxn ang="f64">
                  <a:pos x="f112" y="f113"/>
                </a:cxn>
                <a:cxn ang="f64">
                  <a:pos x="f114" y="f115"/>
                </a:cxn>
                <a:cxn ang="f64">
                  <a:pos x="f116" y="f113"/>
                </a:cxn>
                <a:cxn ang="f64">
                  <a:pos x="f117" y="f118"/>
                </a:cxn>
                <a:cxn ang="f64">
                  <a:pos x="f119" y="f120"/>
                </a:cxn>
              </a:cxnLst>
              <a:rect l="f101" t="f104" r="f102" b="f103"/>
              <a:pathLst>
                <a:path w="935470" h="461400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5"/>
                    <a:pt x="f5" y="f13"/>
                  </a:cubicBezTo>
                  <a:cubicBezTo>
                    <a:pt x="f5" y="f13"/>
                    <a:pt x="f5" y="f13"/>
                    <a:pt x="f5" y="f13"/>
                  </a:cubicBezTo>
                  <a:lnTo>
                    <a:pt x="f17" y="f13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0" y="f21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21"/>
                  </a:cubicBezTo>
                  <a:lnTo>
                    <a:pt x="f33" y="f5"/>
                  </a:lnTo>
                  <a:lnTo>
                    <a:pt x="f34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9" name="Freeform: Shape 1602">
              <a:extLst>
                <a:ext uri="{FF2B5EF4-FFF2-40B4-BE49-F238E27FC236}">
                  <a16:creationId xmlns:a16="http://schemas.microsoft.com/office/drawing/2014/main" id="{B1687C33-4B6A-1CCB-37F3-3E431E9F21C9}"/>
                </a:ext>
              </a:extLst>
            </p:cNvPr>
            <p:cNvSpPr/>
            <p:nvPr/>
          </p:nvSpPr>
          <p:spPr>
            <a:xfrm>
              <a:off x="10285207" y="2235616"/>
              <a:ext cx="54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"/>
                <a:gd name="f7" fmla="val 125"/>
                <a:gd name="f8" fmla="+- 0 0 -90"/>
                <a:gd name="f9" fmla="*/ f3 1 55"/>
                <a:gd name="f10" fmla="*/ f4 1 55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55"/>
                <a:gd name="f17" fmla="*/ 0 f14 1"/>
                <a:gd name="f18" fmla="+- f15 0 f1"/>
                <a:gd name="f19" fmla="*/ f17 1 55"/>
                <a:gd name="f20" fmla="*/ f11 1 f16"/>
                <a:gd name="f21" fmla="*/ f12 1 f16"/>
                <a:gd name="f22" fmla="*/ f19 1 f16"/>
                <a:gd name="f23" fmla="*/ f20 f9 1"/>
                <a:gd name="f24" fmla="*/ f21 f9 1"/>
                <a:gd name="f25" fmla="*/ f21 f10 1"/>
                <a:gd name="f26" fmla="*/ f20 f10 1"/>
                <a:gd name="f27" fmla="*/ f22 f9 1"/>
                <a:gd name="f28" fmla="*/ f22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">
                  <a:pos x="f27" y="f28"/>
                </a:cxn>
                <a:cxn ang="f18">
                  <a:pos x="f27" y="f28"/>
                </a:cxn>
                <a:cxn ang="f18">
                  <a:pos x="f27" y="f28"/>
                </a:cxn>
                <a:cxn ang="f18">
                  <a:pos x="f27" y="f28"/>
                </a:cxn>
              </a:cxnLst>
              <a:rect l="f23" t="f26" r="f24" b="f25"/>
              <a:pathLst>
                <a:path w="55" h="55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7" y="f7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0" name="Freeform: Shape 1603">
              <a:extLst>
                <a:ext uri="{FF2B5EF4-FFF2-40B4-BE49-F238E27FC236}">
                  <a16:creationId xmlns:a16="http://schemas.microsoft.com/office/drawing/2014/main" id="{D7F6EAF1-F0EF-7EDE-DA39-BE70371BDD1E}"/>
                </a:ext>
              </a:extLst>
            </p:cNvPr>
            <p:cNvSpPr/>
            <p:nvPr/>
          </p:nvSpPr>
          <p:spPr>
            <a:xfrm>
              <a:off x="10285463" y="2236988"/>
              <a:ext cx="54" cy="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624"/>
                <a:gd name="f8" fmla="val 75"/>
                <a:gd name="f9" fmla="val 200"/>
                <a:gd name="f10" fmla="val 425"/>
                <a:gd name="f11" fmla="val 625"/>
                <a:gd name="f12" fmla="+- 0 0 -90"/>
                <a:gd name="f13" fmla="*/ f3 1 56"/>
                <a:gd name="f14" fmla="*/ f4 1 62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6"/>
                <a:gd name="f23" fmla="*/ f19 1 624"/>
                <a:gd name="f24" fmla="*/ 0 f20 1"/>
                <a:gd name="f25" fmla="*/ 0 f19 1"/>
                <a:gd name="f26" fmla="*/ 625 f19 1"/>
                <a:gd name="f27" fmla="+- f21 0 f1"/>
                <a:gd name="f28" fmla="*/ f24 1 56"/>
                <a:gd name="f29" fmla="*/ f25 1 624"/>
                <a:gd name="f30" fmla="*/ f26 1 62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6" h="624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1" name="Freeform: Shape 1604">
              <a:extLst>
                <a:ext uri="{FF2B5EF4-FFF2-40B4-BE49-F238E27FC236}">
                  <a16:creationId xmlns:a16="http://schemas.microsoft.com/office/drawing/2014/main" id="{2EBA334F-1B42-FD69-E5FF-A77881C5A959}"/>
                </a:ext>
              </a:extLst>
            </p:cNvPr>
            <p:cNvSpPr/>
            <p:nvPr/>
          </p:nvSpPr>
          <p:spPr>
            <a:xfrm>
              <a:off x="9802651" y="2007702"/>
              <a:ext cx="9518" cy="325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16"/>
                <a:gd name="f7" fmla="val 325994"/>
                <a:gd name="f8" fmla="val 1770"/>
                <a:gd name="f9" fmla="val 2999"/>
                <a:gd name="f10" fmla="val 3749"/>
                <a:gd name="f11" fmla="val 7643"/>
                <a:gd name="f12" fmla="val 320622"/>
                <a:gd name="f13" fmla="val 325245"/>
                <a:gd name="f14" fmla="val 325995"/>
                <a:gd name="f15" fmla="val 8267"/>
                <a:gd name="f16" fmla="val 9029"/>
                <a:gd name="f17" fmla="val 325683"/>
                <a:gd name="f18" fmla="val 9529"/>
                <a:gd name="f19" fmla="val 324945"/>
                <a:gd name="f20" fmla="val 9517"/>
                <a:gd name="f21" fmla="val 324121"/>
                <a:gd name="f22" fmla="val 321372"/>
                <a:gd name="f23" fmla="val 3644"/>
                <a:gd name="f24" fmla="val 3124"/>
                <a:gd name="f25" fmla="val 1874"/>
                <a:gd name="f26" fmla="val 3719"/>
                <a:gd name="f27" fmla="val 912"/>
                <a:gd name="f28" fmla="val 2994"/>
                <a:gd name="f29" fmla="val 75"/>
                <a:gd name="f30" fmla="val 2032"/>
                <a:gd name="f31" fmla="val 2020"/>
                <a:gd name="f32" fmla="val 1270"/>
                <a:gd name="f33" fmla="val 446"/>
                <a:gd name="f34" fmla="val 137"/>
                <a:gd name="f35" fmla="val -117"/>
                <a:gd name="f36" fmla="val 925"/>
                <a:gd name="f37" fmla="val 21"/>
                <a:gd name="f38" fmla="val 1749"/>
                <a:gd name="f39" fmla="val 158"/>
                <a:gd name="f40" fmla="val 2574"/>
                <a:gd name="f41" fmla="val 945"/>
                <a:gd name="f42" fmla="val 3136"/>
                <a:gd name="f43" fmla="+- 0 0 -90"/>
                <a:gd name="f44" fmla="*/ f3 1 9516"/>
                <a:gd name="f45" fmla="*/ f4 1 325994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9516"/>
                <a:gd name="f54" fmla="*/ f50 1 325994"/>
                <a:gd name="f55" fmla="*/ 1770 f51 1"/>
                <a:gd name="f56" fmla="*/ 2999 f50 1"/>
                <a:gd name="f57" fmla="*/ 3749 f50 1"/>
                <a:gd name="f58" fmla="*/ 7643 f51 1"/>
                <a:gd name="f59" fmla="*/ 320622 f50 1"/>
                <a:gd name="f60" fmla="*/ 325245 f50 1"/>
                <a:gd name="f61" fmla="*/ 325995 f50 1"/>
                <a:gd name="f62" fmla="*/ 8267 f51 1"/>
                <a:gd name="f63" fmla="*/ 9517 f51 1"/>
                <a:gd name="f64" fmla="*/ 324121 f50 1"/>
                <a:gd name="f65" fmla="*/ 321372 f50 1"/>
                <a:gd name="f66" fmla="*/ 3644 f51 1"/>
                <a:gd name="f67" fmla="*/ 3124 f50 1"/>
                <a:gd name="f68" fmla="*/ 1874 f50 1"/>
                <a:gd name="f69" fmla="*/ 2032 f51 1"/>
                <a:gd name="f70" fmla="*/ 0 f50 1"/>
                <a:gd name="f71" fmla="*/ 2020 f51 1"/>
                <a:gd name="f72" fmla="*/ 1270 f51 1"/>
                <a:gd name="f73" fmla="*/ 21 f51 1"/>
                <a:gd name="f74" fmla="*/ 1749 f50 1"/>
                <a:gd name="f75" fmla="+- f52 0 f1"/>
                <a:gd name="f76" fmla="*/ f55 1 9516"/>
                <a:gd name="f77" fmla="*/ f56 1 325994"/>
                <a:gd name="f78" fmla="*/ f57 1 325994"/>
                <a:gd name="f79" fmla="*/ f58 1 9516"/>
                <a:gd name="f80" fmla="*/ f59 1 325994"/>
                <a:gd name="f81" fmla="*/ f60 1 325994"/>
                <a:gd name="f82" fmla="*/ f61 1 325994"/>
                <a:gd name="f83" fmla="*/ f62 1 9516"/>
                <a:gd name="f84" fmla="*/ f63 1 9516"/>
                <a:gd name="f85" fmla="*/ f64 1 325994"/>
                <a:gd name="f86" fmla="*/ f65 1 325994"/>
                <a:gd name="f87" fmla="*/ f66 1 9516"/>
                <a:gd name="f88" fmla="*/ f67 1 325994"/>
                <a:gd name="f89" fmla="*/ f68 1 325994"/>
                <a:gd name="f90" fmla="*/ f69 1 9516"/>
                <a:gd name="f91" fmla="*/ f70 1 325994"/>
                <a:gd name="f92" fmla="*/ f71 1 9516"/>
                <a:gd name="f93" fmla="*/ f72 1 9516"/>
                <a:gd name="f94" fmla="*/ f73 1 9516"/>
                <a:gd name="f95" fmla="*/ f74 1 325994"/>
                <a:gd name="f96" fmla="*/ f46 1 f53"/>
                <a:gd name="f97" fmla="*/ f47 1 f53"/>
                <a:gd name="f98" fmla="*/ f46 1 f54"/>
                <a:gd name="f99" fmla="*/ f48 1 f54"/>
                <a:gd name="f100" fmla="*/ f76 1 f53"/>
                <a:gd name="f101" fmla="*/ f77 1 f54"/>
                <a:gd name="f102" fmla="*/ f78 1 f54"/>
                <a:gd name="f103" fmla="*/ f79 1 f53"/>
                <a:gd name="f104" fmla="*/ f80 1 f54"/>
                <a:gd name="f105" fmla="*/ f81 1 f54"/>
                <a:gd name="f106" fmla="*/ f82 1 f54"/>
                <a:gd name="f107" fmla="*/ f83 1 f53"/>
                <a:gd name="f108" fmla="*/ f84 1 f53"/>
                <a:gd name="f109" fmla="*/ f85 1 f54"/>
                <a:gd name="f110" fmla="*/ f86 1 f54"/>
                <a:gd name="f111" fmla="*/ f87 1 f53"/>
                <a:gd name="f112" fmla="*/ f88 1 f54"/>
                <a:gd name="f113" fmla="*/ f89 1 f54"/>
                <a:gd name="f114" fmla="*/ f90 1 f53"/>
                <a:gd name="f115" fmla="*/ f91 1 f54"/>
                <a:gd name="f116" fmla="*/ f92 1 f53"/>
                <a:gd name="f117" fmla="*/ f93 1 f53"/>
                <a:gd name="f118" fmla="*/ f94 1 f53"/>
                <a:gd name="f119" fmla="*/ f95 1 f54"/>
                <a:gd name="f120" fmla="*/ f96 f44 1"/>
                <a:gd name="f121" fmla="*/ f97 f44 1"/>
                <a:gd name="f122" fmla="*/ f99 f45 1"/>
                <a:gd name="f123" fmla="*/ f98 f45 1"/>
                <a:gd name="f124" fmla="*/ f100 f44 1"/>
                <a:gd name="f125" fmla="*/ f101 f45 1"/>
                <a:gd name="f126" fmla="*/ f102 f45 1"/>
                <a:gd name="f127" fmla="*/ f103 f44 1"/>
                <a:gd name="f128" fmla="*/ f104 f45 1"/>
                <a:gd name="f129" fmla="*/ f105 f45 1"/>
                <a:gd name="f130" fmla="*/ f106 f45 1"/>
                <a:gd name="f131" fmla="*/ f107 f44 1"/>
                <a:gd name="f132" fmla="*/ f108 f44 1"/>
                <a:gd name="f133" fmla="*/ f109 f45 1"/>
                <a:gd name="f134" fmla="*/ f110 f45 1"/>
                <a:gd name="f135" fmla="*/ f111 f44 1"/>
                <a:gd name="f136" fmla="*/ f112 f45 1"/>
                <a:gd name="f137" fmla="*/ f113 f45 1"/>
                <a:gd name="f138" fmla="*/ f114 f44 1"/>
                <a:gd name="f139" fmla="*/ f115 f45 1"/>
                <a:gd name="f140" fmla="*/ f116 f44 1"/>
                <a:gd name="f141" fmla="*/ f117 f44 1"/>
                <a:gd name="f142" fmla="*/ f118 f44 1"/>
                <a:gd name="f143" fmla="*/ f119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4" y="f125"/>
                </a:cxn>
                <a:cxn ang="f75">
                  <a:pos x="f124" y="f126"/>
                </a:cxn>
                <a:cxn ang="f75">
                  <a:pos x="f127" y="f128"/>
                </a:cxn>
                <a:cxn ang="f75">
                  <a:pos x="f127" y="f129"/>
                </a:cxn>
                <a:cxn ang="f75">
                  <a:pos x="f127" y="f129"/>
                </a:cxn>
                <a:cxn ang="f75">
                  <a:pos x="f127" y="f130"/>
                </a:cxn>
                <a:cxn ang="f75">
                  <a:pos x="f127" y="f130"/>
                </a:cxn>
                <a:cxn ang="f75">
                  <a:pos x="f127" y="f130"/>
                </a:cxn>
                <a:cxn ang="f75">
                  <a:pos x="f127" y="f130"/>
                </a:cxn>
                <a:cxn ang="f75">
                  <a:pos x="f131" y="f130"/>
                </a:cxn>
                <a:cxn ang="f75">
                  <a:pos x="f132" y="f133"/>
                </a:cxn>
                <a:cxn ang="f75">
                  <a:pos x="f132" y="f134"/>
                </a:cxn>
                <a:cxn ang="f75">
                  <a:pos x="f135" y="f136"/>
                </a:cxn>
                <a:cxn ang="f75">
                  <a:pos x="f135" y="f137"/>
                </a:cxn>
                <a:cxn ang="f75">
                  <a:pos x="f138" y="f139"/>
                </a:cxn>
                <a:cxn ang="f75">
                  <a:pos x="f140" y="f139"/>
                </a:cxn>
                <a:cxn ang="f75">
                  <a:pos x="f141" y="f139"/>
                </a:cxn>
                <a:cxn ang="f75">
                  <a:pos x="f142" y="f143"/>
                </a:cxn>
                <a:cxn ang="f75">
                  <a:pos x="f124" y="f125"/>
                </a:cxn>
              </a:cxnLst>
              <a:rect l="f120" t="f123" r="f121" b="f122"/>
              <a:pathLst>
                <a:path w="9516" h="325994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1" y="f13"/>
                    <a:pt x="f11" y="f13"/>
                    <a:pt x="f11" y="f13"/>
                  </a:cubicBezTo>
                  <a:cubicBezTo>
                    <a:pt x="f11" y="f13"/>
                    <a:pt x="f11" y="f13"/>
                    <a:pt x="f11" y="f14"/>
                  </a:cubicBezTo>
                  <a:lnTo>
                    <a:pt x="f11" y="f14"/>
                  </a:lnTo>
                  <a:lnTo>
                    <a:pt x="f11" y="f14"/>
                  </a:lnTo>
                  <a:lnTo>
                    <a:pt x="f11" y="f14"/>
                  </a:lnTo>
                  <a:lnTo>
                    <a:pt x="f15" y="f14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lnTo>
                    <a:pt x="f23" y="f24"/>
                  </a:lnTo>
                  <a:lnTo>
                    <a:pt x="f23" y="f25"/>
                  </a:lnTo>
                  <a:cubicBezTo>
                    <a:pt x="f26" y="f27"/>
                    <a:pt x="f28" y="f29"/>
                    <a:pt x="f30" y="f5"/>
                  </a:cubicBezTo>
                  <a:cubicBezTo>
                    <a:pt x="f31" y="f5"/>
                    <a:pt x="f31" y="f5"/>
                    <a:pt x="f31" y="f5"/>
                  </a:cubicBezTo>
                  <a:cubicBezTo>
                    <a:pt x="f31" y="f5"/>
                    <a:pt x="f31" y="f5"/>
                    <a:pt x="f32" y="f5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2" name="Freeform: Shape 1605">
              <a:extLst>
                <a:ext uri="{FF2B5EF4-FFF2-40B4-BE49-F238E27FC236}">
                  <a16:creationId xmlns:a16="http://schemas.microsoft.com/office/drawing/2014/main" id="{9FC40505-F570-4B70-8AD7-8C84511F8BE3}"/>
                </a:ext>
              </a:extLst>
            </p:cNvPr>
            <p:cNvSpPr/>
            <p:nvPr/>
          </p:nvSpPr>
          <p:spPr>
            <a:xfrm>
              <a:off x="9147950" y="2560109"/>
              <a:ext cx="1874" cy="1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74"/>
                <a:gd name="f7" fmla="val 1499"/>
                <a:gd name="f8" fmla="val 562"/>
                <a:gd name="f9" fmla="val 937"/>
                <a:gd name="f10" fmla="val 1200"/>
                <a:gd name="f11" fmla="val 425"/>
                <a:gd name="f12" fmla="+- 0 0 -90"/>
                <a:gd name="f13" fmla="*/ f3 1 1874"/>
                <a:gd name="f14" fmla="*/ f4 1 149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874"/>
                <a:gd name="f23" fmla="*/ f19 1 1499"/>
                <a:gd name="f24" fmla="*/ 0 f20 1"/>
                <a:gd name="f25" fmla="*/ 1499 f19 1"/>
                <a:gd name="f26" fmla="*/ 1874 f20 1"/>
                <a:gd name="f27" fmla="*/ 0 f19 1"/>
                <a:gd name="f28" fmla="+- f21 0 f1"/>
                <a:gd name="f29" fmla="*/ f24 1 1874"/>
                <a:gd name="f30" fmla="*/ f25 1 1499"/>
                <a:gd name="f31" fmla="*/ f26 1 1874"/>
                <a:gd name="f32" fmla="*/ f27 1 1499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6"/>
                </a:cxn>
                <a:cxn ang="f28">
                  <a:pos x="f47" y="f48"/>
                </a:cxn>
                <a:cxn ang="f28">
                  <a:pos x="f45" y="f46"/>
                </a:cxn>
              </a:cxnLst>
              <a:rect l="f41" t="f44" r="f42" b="f43"/>
              <a:pathLst>
                <a:path w="1874" h="1499">
                  <a:moveTo>
                    <a:pt x="f5" y="f7"/>
                  </a:moveTo>
                  <a:lnTo>
                    <a:pt x="f5" y="f7"/>
                  </a:lnTo>
                  <a:cubicBezTo>
                    <a:pt x="f8" y="f9"/>
                    <a:pt x="f10" y="f11"/>
                    <a:pt x="f6" y="f5"/>
                  </a:cubicBezTo>
                  <a:cubicBezTo>
                    <a:pt x="f10" y="f11"/>
                    <a:pt x="f8" y="f9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3" name="Freeform: Shape 1606">
              <a:extLst>
                <a:ext uri="{FF2B5EF4-FFF2-40B4-BE49-F238E27FC236}">
                  <a16:creationId xmlns:a16="http://schemas.microsoft.com/office/drawing/2014/main" id="{A069A855-138D-42B1-E369-E12E6ED5C8F1}"/>
                </a:ext>
              </a:extLst>
            </p:cNvPr>
            <p:cNvSpPr/>
            <p:nvPr/>
          </p:nvSpPr>
          <p:spPr>
            <a:xfrm>
              <a:off x="9145828" y="2574228"/>
              <a:ext cx="65772" cy="66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777"/>
                <a:gd name="f7" fmla="val 66984"/>
                <a:gd name="f8" fmla="val 61349"/>
                <a:gd name="f9" fmla="val 65724"/>
                <a:gd name="f10" fmla="val 62298"/>
                <a:gd name="f11" fmla="val 65212"/>
                <a:gd name="f12" fmla="val 63148"/>
                <a:gd name="f13" fmla="val 64537"/>
                <a:gd name="f14" fmla="val 63847"/>
                <a:gd name="f15" fmla="val 63725"/>
                <a:gd name="f16" fmla="val 64672"/>
                <a:gd name="f17" fmla="val 62675"/>
                <a:gd name="f18" fmla="val 65297"/>
                <a:gd name="f19" fmla="val 61488"/>
                <a:gd name="f20" fmla="val 65721"/>
                <a:gd name="f21" fmla="val 60226"/>
                <a:gd name="f22" fmla="val 65796"/>
                <a:gd name="f23" fmla="val 59651"/>
                <a:gd name="f24" fmla="val 59052"/>
                <a:gd name="f25" fmla="val 58477"/>
                <a:gd name="f26" fmla="val 57690"/>
                <a:gd name="f27" fmla="val 56890"/>
                <a:gd name="f28" fmla="val 56103"/>
                <a:gd name="f29" fmla="val 65784"/>
                <a:gd name="f30" fmla="val 55353"/>
                <a:gd name="f31" fmla="val 54603"/>
                <a:gd name="f32" fmla="val 53854"/>
                <a:gd name="f33" fmla="val 65497"/>
                <a:gd name="f34" fmla="val 52629"/>
                <a:gd name="f35" fmla="val 65072"/>
                <a:gd name="f36" fmla="val 51442"/>
                <a:gd name="f37" fmla="val 64472"/>
                <a:gd name="f38" fmla="val 50355"/>
                <a:gd name="f39" fmla="val 64260"/>
                <a:gd name="f40" fmla="val 49818"/>
                <a:gd name="f41" fmla="val 63960"/>
                <a:gd name="f42" fmla="val 49306"/>
                <a:gd name="f43" fmla="val 63597"/>
                <a:gd name="f44" fmla="val 48856"/>
                <a:gd name="f45" fmla="val 23615"/>
                <a:gd name="f46" fmla="val 11120"/>
                <a:gd name="f47" fmla="val 6123"/>
                <a:gd name="f48" fmla="val 6835"/>
                <a:gd name="f49" fmla="val 7860"/>
                <a:gd name="f50" fmla="val 1949"/>
                <a:gd name="f51" fmla="val 5785"/>
                <a:gd name="f52" fmla="val 225"/>
                <a:gd name="f53" fmla="val 1500"/>
                <a:gd name="f54" fmla="val 137"/>
                <a:gd name="f55" fmla="val 1287"/>
                <a:gd name="f56" fmla="val 63"/>
                <a:gd name="f57" fmla="val 1087"/>
                <a:gd name="f58" fmla="val 875"/>
                <a:gd name="f59" fmla="val 300"/>
                <a:gd name="f60" fmla="val 1862"/>
                <a:gd name="f61" fmla="val 774"/>
                <a:gd name="f62" fmla="val 2786"/>
                <a:gd name="f63" fmla="val 1374"/>
                <a:gd name="f64" fmla="val 3624"/>
                <a:gd name="f65" fmla="val 41482"/>
                <a:gd name="f66" fmla="val 52604"/>
                <a:gd name="f67" fmla="val 50978"/>
                <a:gd name="f68" fmla="val 64100"/>
                <a:gd name="f69" fmla="val 53514"/>
                <a:gd name="f70" fmla="val 67198"/>
                <a:gd name="f71" fmla="val 57987"/>
                <a:gd name="f72" fmla="val 67898"/>
                <a:gd name="f73" fmla="+- 0 0 -90"/>
                <a:gd name="f74" fmla="*/ f3 1 65777"/>
                <a:gd name="f75" fmla="*/ f4 1 66984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65777"/>
                <a:gd name="f84" fmla="*/ f80 1 66984"/>
                <a:gd name="f85" fmla="*/ 61349 f81 1"/>
                <a:gd name="f86" fmla="*/ 65724 f80 1"/>
                <a:gd name="f87" fmla="*/ 63847 f81 1"/>
                <a:gd name="f88" fmla="*/ 63725 f80 1"/>
                <a:gd name="f89" fmla="*/ 65721 f81 1"/>
                <a:gd name="f90" fmla="*/ 60226 f80 1"/>
                <a:gd name="f91" fmla="*/ 58477 f80 1"/>
                <a:gd name="f92" fmla="*/ 56103 f80 1"/>
                <a:gd name="f93" fmla="*/ 53854 f80 1"/>
                <a:gd name="f94" fmla="*/ 64472 f81 1"/>
                <a:gd name="f95" fmla="*/ 50355 f80 1"/>
                <a:gd name="f96" fmla="*/ 63597 f81 1"/>
                <a:gd name="f97" fmla="*/ 48856 f80 1"/>
                <a:gd name="f98" fmla="*/ 23615 f81 1"/>
                <a:gd name="f99" fmla="*/ 0 f80 1"/>
                <a:gd name="f100" fmla="*/ 11120 f81 1"/>
                <a:gd name="f101" fmla="*/ 6123 f80 1"/>
                <a:gd name="f102" fmla="*/ 225 f81 1"/>
                <a:gd name="f103" fmla="*/ 1500 f80 1"/>
                <a:gd name="f104" fmla="*/ 0 f81 1"/>
                <a:gd name="f105" fmla="*/ 875 f80 1"/>
                <a:gd name="f106" fmla="*/ 1374 f81 1"/>
                <a:gd name="f107" fmla="*/ 3624 f80 1"/>
                <a:gd name="f108" fmla="*/ 41482 f81 1"/>
                <a:gd name="f109" fmla="*/ 52604 f80 1"/>
                <a:gd name="f110" fmla="*/ 50978 f81 1"/>
                <a:gd name="f111" fmla="*/ 64100 f80 1"/>
                <a:gd name="f112" fmla="+- f82 0 f1"/>
                <a:gd name="f113" fmla="*/ f85 1 65777"/>
                <a:gd name="f114" fmla="*/ f86 1 66984"/>
                <a:gd name="f115" fmla="*/ f87 1 65777"/>
                <a:gd name="f116" fmla="*/ f88 1 66984"/>
                <a:gd name="f117" fmla="*/ f89 1 65777"/>
                <a:gd name="f118" fmla="*/ f90 1 66984"/>
                <a:gd name="f119" fmla="*/ f91 1 66984"/>
                <a:gd name="f120" fmla="*/ f92 1 66984"/>
                <a:gd name="f121" fmla="*/ f93 1 66984"/>
                <a:gd name="f122" fmla="*/ f94 1 65777"/>
                <a:gd name="f123" fmla="*/ f95 1 66984"/>
                <a:gd name="f124" fmla="*/ f96 1 65777"/>
                <a:gd name="f125" fmla="*/ f97 1 66984"/>
                <a:gd name="f126" fmla="*/ f98 1 65777"/>
                <a:gd name="f127" fmla="*/ f99 1 66984"/>
                <a:gd name="f128" fmla="*/ f100 1 65777"/>
                <a:gd name="f129" fmla="*/ f101 1 66984"/>
                <a:gd name="f130" fmla="*/ f102 1 65777"/>
                <a:gd name="f131" fmla="*/ f103 1 66984"/>
                <a:gd name="f132" fmla="*/ f104 1 65777"/>
                <a:gd name="f133" fmla="*/ f105 1 66984"/>
                <a:gd name="f134" fmla="*/ f106 1 65777"/>
                <a:gd name="f135" fmla="*/ f107 1 66984"/>
                <a:gd name="f136" fmla="*/ f108 1 65777"/>
                <a:gd name="f137" fmla="*/ f109 1 66984"/>
                <a:gd name="f138" fmla="*/ f110 1 65777"/>
                <a:gd name="f139" fmla="*/ f111 1 66984"/>
                <a:gd name="f140" fmla="*/ f76 1 f83"/>
                <a:gd name="f141" fmla="*/ f77 1 f83"/>
                <a:gd name="f142" fmla="*/ f76 1 f84"/>
                <a:gd name="f143" fmla="*/ f78 1 f84"/>
                <a:gd name="f144" fmla="*/ f113 1 f83"/>
                <a:gd name="f145" fmla="*/ f114 1 f84"/>
                <a:gd name="f146" fmla="*/ f115 1 f83"/>
                <a:gd name="f147" fmla="*/ f116 1 f84"/>
                <a:gd name="f148" fmla="*/ f117 1 f83"/>
                <a:gd name="f149" fmla="*/ f118 1 f84"/>
                <a:gd name="f150" fmla="*/ f119 1 f84"/>
                <a:gd name="f151" fmla="*/ f120 1 f84"/>
                <a:gd name="f152" fmla="*/ f121 1 f84"/>
                <a:gd name="f153" fmla="*/ f122 1 f83"/>
                <a:gd name="f154" fmla="*/ f123 1 f84"/>
                <a:gd name="f155" fmla="*/ f124 1 f83"/>
                <a:gd name="f156" fmla="*/ f125 1 f84"/>
                <a:gd name="f157" fmla="*/ f126 1 f83"/>
                <a:gd name="f158" fmla="*/ f127 1 f84"/>
                <a:gd name="f159" fmla="*/ f128 1 f83"/>
                <a:gd name="f160" fmla="*/ f129 1 f84"/>
                <a:gd name="f161" fmla="*/ f130 1 f83"/>
                <a:gd name="f162" fmla="*/ f131 1 f84"/>
                <a:gd name="f163" fmla="*/ f132 1 f83"/>
                <a:gd name="f164" fmla="*/ f133 1 f84"/>
                <a:gd name="f165" fmla="*/ f134 1 f83"/>
                <a:gd name="f166" fmla="*/ f135 1 f84"/>
                <a:gd name="f167" fmla="*/ f136 1 f83"/>
                <a:gd name="f168" fmla="*/ f137 1 f84"/>
                <a:gd name="f169" fmla="*/ f138 1 f83"/>
                <a:gd name="f170" fmla="*/ f139 1 f84"/>
                <a:gd name="f171" fmla="*/ f140 f74 1"/>
                <a:gd name="f172" fmla="*/ f141 f74 1"/>
                <a:gd name="f173" fmla="*/ f143 f75 1"/>
                <a:gd name="f174" fmla="*/ f142 f75 1"/>
                <a:gd name="f175" fmla="*/ f144 f74 1"/>
                <a:gd name="f176" fmla="*/ f145 f75 1"/>
                <a:gd name="f177" fmla="*/ f146 f74 1"/>
                <a:gd name="f178" fmla="*/ f147 f75 1"/>
                <a:gd name="f179" fmla="*/ f148 f74 1"/>
                <a:gd name="f180" fmla="*/ f149 f75 1"/>
                <a:gd name="f181" fmla="*/ f150 f75 1"/>
                <a:gd name="f182" fmla="*/ f151 f75 1"/>
                <a:gd name="f183" fmla="*/ f152 f75 1"/>
                <a:gd name="f184" fmla="*/ f153 f74 1"/>
                <a:gd name="f185" fmla="*/ f154 f75 1"/>
                <a:gd name="f186" fmla="*/ f155 f74 1"/>
                <a:gd name="f187" fmla="*/ f156 f75 1"/>
                <a:gd name="f188" fmla="*/ f157 f74 1"/>
                <a:gd name="f189" fmla="*/ f158 f75 1"/>
                <a:gd name="f190" fmla="*/ f159 f74 1"/>
                <a:gd name="f191" fmla="*/ f160 f75 1"/>
                <a:gd name="f192" fmla="*/ f161 f74 1"/>
                <a:gd name="f193" fmla="*/ f162 f75 1"/>
                <a:gd name="f194" fmla="*/ f163 f74 1"/>
                <a:gd name="f195" fmla="*/ f164 f75 1"/>
                <a:gd name="f196" fmla="*/ f165 f74 1"/>
                <a:gd name="f197" fmla="*/ f166 f75 1"/>
                <a:gd name="f198" fmla="*/ f167 f74 1"/>
                <a:gd name="f199" fmla="*/ f168 f75 1"/>
                <a:gd name="f200" fmla="*/ f169 f74 1"/>
                <a:gd name="f201" fmla="*/ f170 f7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2">
                  <a:pos x="f175" y="f176"/>
                </a:cxn>
                <a:cxn ang="f112">
                  <a:pos x="f175" y="f176"/>
                </a:cxn>
                <a:cxn ang="f112">
                  <a:pos x="f177" y="f178"/>
                </a:cxn>
                <a:cxn ang="f112">
                  <a:pos x="f177" y="f178"/>
                </a:cxn>
                <a:cxn ang="f112">
                  <a:pos x="f177" y="f178"/>
                </a:cxn>
                <a:cxn ang="f112">
                  <a:pos x="f179" y="f180"/>
                </a:cxn>
                <a:cxn ang="f112">
                  <a:pos x="f179" y="f181"/>
                </a:cxn>
                <a:cxn ang="f112">
                  <a:pos x="f179" y="f182"/>
                </a:cxn>
                <a:cxn ang="f112">
                  <a:pos x="f179" y="f183"/>
                </a:cxn>
                <a:cxn ang="f112">
                  <a:pos x="f184" y="f185"/>
                </a:cxn>
                <a:cxn ang="f112">
                  <a:pos x="f184" y="f185"/>
                </a:cxn>
                <a:cxn ang="f112">
                  <a:pos x="f186" y="f187"/>
                </a:cxn>
                <a:cxn ang="f112">
                  <a:pos x="f186" y="f187"/>
                </a:cxn>
                <a:cxn ang="f112">
                  <a:pos x="f188" y="f189"/>
                </a:cxn>
                <a:cxn ang="f112">
                  <a:pos x="f190" y="f191"/>
                </a:cxn>
                <a:cxn ang="f112">
                  <a:pos x="f192" y="f193"/>
                </a:cxn>
                <a:cxn ang="f112">
                  <a:pos x="f194" y="f195"/>
                </a:cxn>
                <a:cxn ang="f112">
                  <a:pos x="f196" y="f197"/>
                </a:cxn>
                <a:cxn ang="f112">
                  <a:pos x="f198" y="f199"/>
                </a:cxn>
                <a:cxn ang="f112">
                  <a:pos x="f200" y="f201"/>
                </a:cxn>
                <a:cxn ang="f112">
                  <a:pos x="f175" y="f176"/>
                </a:cxn>
              </a:cxnLst>
              <a:rect l="f171" t="f174" r="f172" b="f173"/>
              <a:pathLst>
                <a:path w="65777" h="66984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2" y="f26"/>
                    <a:pt x="f22" y="f27"/>
                    <a:pt x="f20" y="f28"/>
                  </a:cubicBezTo>
                  <a:cubicBezTo>
                    <a:pt x="f29" y="f30"/>
                    <a:pt x="f29" y="f31"/>
                    <a:pt x="f20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7" y="f38"/>
                    <a:pt x="f37" y="f38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3" y="f44"/>
                  </a:lnTo>
                  <a:lnTo>
                    <a:pt x="f45" y="f5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" y="f58"/>
                  </a:cubicBezTo>
                  <a:cubicBezTo>
                    <a:pt x="f59" y="f60"/>
                    <a:pt x="f61" y="f62"/>
                    <a:pt x="f63" y="f64"/>
                  </a:cubicBezTo>
                  <a:lnTo>
                    <a:pt x="f65" y="f66"/>
                  </a:lnTo>
                  <a:lnTo>
                    <a:pt x="f67" y="f68"/>
                  </a:lnTo>
                  <a:cubicBezTo>
                    <a:pt x="f69" y="f70"/>
                    <a:pt x="f71" y="f7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4" name="Freeform: Shape 1607">
              <a:extLst>
                <a:ext uri="{FF2B5EF4-FFF2-40B4-BE49-F238E27FC236}">
                  <a16:creationId xmlns:a16="http://schemas.microsoft.com/office/drawing/2014/main" id="{B4598A18-7AAE-02A1-E925-2C1FC086E09F}"/>
                </a:ext>
              </a:extLst>
            </p:cNvPr>
            <p:cNvSpPr/>
            <p:nvPr/>
          </p:nvSpPr>
          <p:spPr>
            <a:xfrm>
              <a:off x="9202503" y="2529495"/>
              <a:ext cx="1051" cy="48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2"/>
                <a:gd name="f7" fmla="val 4873"/>
                <a:gd name="f8" fmla="val 178"/>
                <a:gd name="f9" fmla="val 3873"/>
                <a:gd name="f10" fmla="val -59"/>
                <a:gd name="f11" fmla="val 2599"/>
                <a:gd name="f12" fmla="val 1274"/>
                <a:gd name="f13" fmla="val 1053"/>
                <a:gd name="f14" fmla="val 4123"/>
                <a:gd name="f15" fmla="+- 0 0 -90"/>
                <a:gd name="f16" fmla="*/ f3 1 1052"/>
                <a:gd name="f17" fmla="*/ f4 1 487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52"/>
                <a:gd name="f26" fmla="*/ f22 1 4873"/>
                <a:gd name="f27" fmla="*/ 178 f23 1"/>
                <a:gd name="f28" fmla="*/ 3873 f22 1"/>
                <a:gd name="f29" fmla="*/ 0 f22 1"/>
                <a:gd name="f30" fmla="*/ 4873 f22 1"/>
                <a:gd name="f31" fmla="*/ 1053 f23 1"/>
                <a:gd name="f32" fmla="+- f24 0 f1"/>
                <a:gd name="f33" fmla="*/ f27 1 1052"/>
                <a:gd name="f34" fmla="*/ f28 1 4873"/>
                <a:gd name="f35" fmla="*/ f29 1 4873"/>
                <a:gd name="f36" fmla="*/ f30 1 4873"/>
                <a:gd name="f37" fmla="*/ f31 1 1052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6"/>
                <a:gd name="f45" fmla="*/ f36 1 f26"/>
                <a:gd name="f46" fmla="*/ f37 1 f25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7 1"/>
                <a:gd name="f54" fmla="*/ f45 f17 1"/>
                <a:gd name="f55" fmla="*/ f46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3"/>
                </a:cxn>
                <a:cxn ang="f32">
                  <a:pos x="f51" y="f54"/>
                </a:cxn>
                <a:cxn ang="f32">
                  <a:pos x="f55" y="f54"/>
                </a:cxn>
                <a:cxn ang="f32">
                  <a:pos x="f51" y="f52"/>
                </a:cxn>
              </a:cxnLst>
              <a:rect l="f47" t="f50" r="f48" b="f49"/>
              <a:pathLst>
                <a:path w="1052" h="4873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8" y="f7"/>
                  </a:lnTo>
                  <a:lnTo>
                    <a:pt x="f13" y="f7"/>
                  </a:lnTo>
                  <a:cubicBezTo>
                    <a:pt x="f13" y="f7"/>
                    <a:pt x="f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5" name="Freeform: Shape 1608">
              <a:extLst>
                <a:ext uri="{FF2B5EF4-FFF2-40B4-BE49-F238E27FC236}">
                  <a16:creationId xmlns:a16="http://schemas.microsoft.com/office/drawing/2014/main" id="{D5911668-BC12-FCFD-A588-581E4F94CFD7}"/>
                </a:ext>
              </a:extLst>
            </p:cNvPr>
            <p:cNvSpPr/>
            <p:nvPr/>
          </p:nvSpPr>
          <p:spPr>
            <a:xfrm>
              <a:off x="9202750" y="2255230"/>
              <a:ext cx="549938" cy="2787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9940"/>
                <a:gd name="f7" fmla="val 278764"/>
                <a:gd name="f8" fmla="val 303"/>
                <a:gd name="f9" fmla="val 5426"/>
                <a:gd name="f10" fmla="val 276265"/>
                <a:gd name="f11" fmla="val 7050"/>
                <a:gd name="f12" fmla="val 275515"/>
                <a:gd name="f13" fmla="val 6450"/>
                <a:gd name="f14" fmla="val 274741"/>
                <a:gd name="f15" fmla="val 273666"/>
                <a:gd name="f16" fmla="val 272891"/>
                <a:gd name="f17" fmla="val 7487"/>
                <a:gd name="f18" fmla="val 272267"/>
                <a:gd name="f19" fmla="val 8350"/>
                <a:gd name="f20" fmla="val 272117"/>
                <a:gd name="f21" fmla="val 8962"/>
                <a:gd name="f22" fmla="val 272554"/>
                <a:gd name="f23" fmla="val 9099"/>
                <a:gd name="f24" fmla="val 272654"/>
                <a:gd name="f25" fmla="val 9212"/>
                <a:gd name="f26" fmla="val 272766"/>
                <a:gd name="f27" fmla="val 9299"/>
                <a:gd name="f28" fmla="val 10299"/>
                <a:gd name="f29" fmla="val 274016"/>
                <a:gd name="f30" fmla="val 12298"/>
                <a:gd name="f31" fmla="val 273141"/>
                <a:gd name="f32" fmla="val 16471"/>
                <a:gd name="f33" fmla="val 271304"/>
                <a:gd name="f34" fmla="val 21332"/>
                <a:gd name="f35" fmla="val 273191"/>
                <a:gd name="f36" fmla="val 23168"/>
                <a:gd name="f37" fmla="val 277365"/>
                <a:gd name="f38" fmla="val 23318"/>
                <a:gd name="f39" fmla="val 277689"/>
                <a:gd name="f40" fmla="val 23443"/>
                <a:gd name="f41" fmla="val 278039"/>
                <a:gd name="f42" fmla="val 23543"/>
                <a:gd name="f43" fmla="val 278389"/>
                <a:gd name="f44" fmla="val 23241"/>
                <a:gd name="f45" fmla="val 549541"/>
                <a:gd name="f46" fmla="val 22204"/>
                <a:gd name="f47" fmla="val 549328"/>
                <a:gd name="f48" fmla="val 21104"/>
                <a:gd name="f49" fmla="val 549316"/>
                <a:gd name="f50" fmla="val 19992"/>
                <a:gd name="f51" fmla="val 7497"/>
                <a:gd name="f52" fmla="val 4926"/>
                <a:gd name="f53" fmla="val 263645"/>
                <a:gd name="f54" fmla="val 4251"/>
                <a:gd name="f55" fmla="val 263920"/>
                <a:gd name="f56" fmla="val 3652"/>
                <a:gd name="f57" fmla="val 264345"/>
                <a:gd name="f58" fmla="val 3177"/>
                <a:gd name="f59" fmla="val 264895"/>
                <a:gd name="f60" fmla="val 2777"/>
                <a:gd name="f61" fmla="val 265232"/>
                <a:gd name="f62" fmla="val 2389"/>
                <a:gd name="f63" fmla="val 265619"/>
                <a:gd name="f64" fmla="val 2052"/>
                <a:gd name="f65" fmla="val 266019"/>
                <a:gd name="f66" fmla="val 1602"/>
                <a:gd name="f67" fmla="val 266531"/>
                <a:gd name="f68" fmla="val 1265"/>
                <a:gd name="f69" fmla="val 267119"/>
                <a:gd name="f70" fmla="val 1053"/>
                <a:gd name="f71" fmla="val 267768"/>
                <a:gd name="f72" fmla="val 665"/>
                <a:gd name="f73" fmla="val 268293"/>
                <a:gd name="f74" fmla="val 365"/>
                <a:gd name="f75" fmla="val 268893"/>
                <a:gd name="f76" fmla="val 178"/>
                <a:gd name="f77" fmla="val 269518"/>
                <a:gd name="f78" fmla="val 116"/>
                <a:gd name="f79" fmla="val 270142"/>
                <a:gd name="f80" fmla="val 270767"/>
                <a:gd name="f81" fmla="val 271392"/>
                <a:gd name="f82" fmla="val 272141"/>
                <a:gd name="f83" fmla="val 273641"/>
                <a:gd name="f84" fmla="val -59"/>
                <a:gd name="f85" fmla="val 274915"/>
                <a:gd name="f86" fmla="val 276240"/>
                <a:gd name="f87" fmla="val 277514"/>
                <a:gd name="f88" fmla="val 278514"/>
                <a:gd name="f89" fmla="+- 0 0 -90"/>
                <a:gd name="f90" fmla="*/ f3 1 549940"/>
                <a:gd name="f91" fmla="*/ f4 1 278764"/>
                <a:gd name="f92" fmla="val f5"/>
                <a:gd name="f93" fmla="val f6"/>
                <a:gd name="f94" fmla="val f7"/>
                <a:gd name="f95" fmla="*/ f89 f0 1"/>
                <a:gd name="f96" fmla="+- f94 0 f92"/>
                <a:gd name="f97" fmla="+- f93 0 f92"/>
                <a:gd name="f98" fmla="*/ f95 1 f2"/>
                <a:gd name="f99" fmla="*/ f97 1 549940"/>
                <a:gd name="f100" fmla="*/ f96 1 278764"/>
                <a:gd name="f101" fmla="*/ 303 f97 1"/>
                <a:gd name="f102" fmla="*/ 278764 f96 1"/>
                <a:gd name="f103" fmla="*/ 5426 f97 1"/>
                <a:gd name="f104" fmla="*/ 276265 f96 1"/>
                <a:gd name="f105" fmla="*/ 7050 f97 1"/>
                <a:gd name="f106" fmla="*/ 275515 f96 1"/>
                <a:gd name="f107" fmla="*/ 272891 f96 1"/>
                <a:gd name="f108" fmla="*/ 8962 f97 1"/>
                <a:gd name="f109" fmla="*/ 272554 f96 1"/>
                <a:gd name="f110" fmla="*/ 9299 f97 1"/>
                <a:gd name="f111" fmla="*/ 10299 f97 1"/>
                <a:gd name="f112" fmla="*/ 274016 f96 1"/>
                <a:gd name="f113" fmla="*/ 12298 f97 1"/>
                <a:gd name="f114" fmla="*/ 273141 f96 1"/>
                <a:gd name="f115" fmla="*/ 23168 f97 1"/>
                <a:gd name="f116" fmla="*/ 277365 f96 1"/>
                <a:gd name="f117" fmla="*/ 23543 f97 1"/>
                <a:gd name="f118" fmla="*/ 278389 f96 1"/>
                <a:gd name="f119" fmla="*/ 549940 f97 1"/>
                <a:gd name="f120" fmla="*/ 23241 f96 1"/>
                <a:gd name="f121" fmla="*/ 549316 f97 1"/>
                <a:gd name="f122" fmla="*/ 19992 f96 1"/>
                <a:gd name="f123" fmla="*/ 7497 f96 1"/>
                <a:gd name="f124" fmla="*/ 0 f96 1"/>
                <a:gd name="f125" fmla="*/ 4926 f97 1"/>
                <a:gd name="f126" fmla="*/ 263645 f96 1"/>
                <a:gd name="f127" fmla="*/ 3177 f97 1"/>
                <a:gd name="f128" fmla="*/ 264895 f96 1"/>
                <a:gd name="f129" fmla="*/ 2052 f97 1"/>
                <a:gd name="f130" fmla="*/ 266019 f96 1"/>
                <a:gd name="f131" fmla="*/ 1053 f97 1"/>
                <a:gd name="f132" fmla="*/ 267768 f96 1"/>
                <a:gd name="f133" fmla="*/ 178 f97 1"/>
                <a:gd name="f134" fmla="*/ 269518 f96 1"/>
                <a:gd name="f135" fmla="*/ 271392 f96 1"/>
                <a:gd name="f136" fmla="*/ 273641 f96 1"/>
                <a:gd name="f137" fmla="*/ 277514 f96 1"/>
                <a:gd name="f138" fmla="+- f98 0 f1"/>
                <a:gd name="f139" fmla="*/ f101 1 549940"/>
                <a:gd name="f140" fmla="*/ f102 1 278764"/>
                <a:gd name="f141" fmla="*/ f103 1 549940"/>
                <a:gd name="f142" fmla="*/ f104 1 278764"/>
                <a:gd name="f143" fmla="*/ f105 1 549940"/>
                <a:gd name="f144" fmla="*/ f106 1 278764"/>
                <a:gd name="f145" fmla="*/ f107 1 278764"/>
                <a:gd name="f146" fmla="*/ f108 1 549940"/>
                <a:gd name="f147" fmla="*/ f109 1 278764"/>
                <a:gd name="f148" fmla="*/ f110 1 549940"/>
                <a:gd name="f149" fmla="*/ f111 1 549940"/>
                <a:gd name="f150" fmla="*/ f112 1 278764"/>
                <a:gd name="f151" fmla="*/ f113 1 549940"/>
                <a:gd name="f152" fmla="*/ f114 1 278764"/>
                <a:gd name="f153" fmla="*/ f115 1 549940"/>
                <a:gd name="f154" fmla="*/ f116 1 278764"/>
                <a:gd name="f155" fmla="*/ f117 1 549940"/>
                <a:gd name="f156" fmla="*/ f118 1 278764"/>
                <a:gd name="f157" fmla="*/ f119 1 549940"/>
                <a:gd name="f158" fmla="*/ f120 1 278764"/>
                <a:gd name="f159" fmla="*/ f121 1 549940"/>
                <a:gd name="f160" fmla="*/ f122 1 278764"/>
                <a:gd name="f161" fmla="*/ f123 1 278764"/>
                <a:gd name="f162" fmla="*/ f124 1 278764"/>
                <a:gd name="f163" fmla="*/ f125 1 549940"/>
                <a:gd name="f164" fmla="*/ f126 1 278764"/>
                <a:gd name="f165" fmla="*/ f127 1 549940"/>
                <a:gd name="f166" fmla="*/ f128 1 278764"/>
                <a:gd name="f167" fmla="*/ f129 1 549940"/>
                <a:gd name="f168" fmla="*/ f130 1 278764"/>
                <a:gd name="f169" fmla="*/ f131 1 549940"/>
                <a:gd name="f170" fmla="*/ f132 1 278764"/>
                <a:gd name="f171" fmla="*/ f133 1 549940"/>
                <a:gd name="f172" fmla="*/ f134 1 278764"/>
                <a:gd name="f173" fmla="*/ f135 1 278764"/>
                <a:gd name="f174" fmla="*/ f136 1 278764"/>
                <a:gd name="f175" fmla="*/ f137 1 278764"/>
                <a:gd name="f176" fmla="*/ f92 1 f99"/>
                <a:gd name="f177" fmla="*/ f93 1 f99"/>
                <a:gd name="f178" fmla="*/ f92 1 f100"/>
                <a:gd name="f179" fmla="*/ f94 1 f100"/>
                <a:gd name="f180" fmla="*/ f139 1 f99"/>
                <a:gd name="f181" fmla="*/ f140 1 f100"/>
                <a:gd name="f182" fmla="*/ f141 1 f99"/>
                <a:gd name="f183" fmla="*/ f142 1 f100"/>
                <a:gd name="f184" fmla="*/ f143 1 f99"/>
                <a:gd name="f185" fmla="*/ f144 1 f100"/>
                <a:gd name="f186" fmla="*/ f145 1 f100"/>
                <a:gd name="f187" fmla="*/ f146 1 f99"/>
                <a:gd name="f188" fmla="*/ f147 1 f100"/>
                <a:gd name="f189" fmla="*/ f148 1 f99"/>
                <a:gd name="f190" fmla="*/ f149 1 f99"/>
                <a:gd name="f191" fmla="*/ f150 1 f100"/>
                <a:gd name="f192" fmla="*/ f151 1 f99"/>
                <a:gd name="f193" fmla="*/ f152 1 f100"/>
                <a:gd name="f194" fmla="*/ f153 1 f99"/>
                <a:gd name="f195" fmla="*/ f154 1 f100"/>
                <a:gd name="f196" fmla="*/ f155 1 f99"/>
                <a:gd name="f197" fmla="*/ f156 1 f100"/>
                <a:gd name="f198" fmla="*/ f157 1 f99"/>
                <a:gd name="f199" fmla="*/ f158 1 f100"/>
                <a:gd name="f200" fmla="*/ f159 1 f99"/>
                <a:gd name="f201" fmla="*/ f160 1 f100"/>
                <a:gd name="f202" fmla="*/ f161 1 f100"/>
                <a:gd name="f203" fmla="*/ f162 1 f100"/>
                <a:gd name="f204" fmla="*/ f163 1 f99"/>
                <a:gd name="f205" fmla="*/ f164 1 f100"/>
                <a:gd name="f206" fmla="*/ f165 1 f99"/>
                <a:gd name="f207" fmla="*/ f166 1 f100"/>
                <a:gd name="f208" fmla="*/ f167 1 f99"/>
                <a:gd name="f209" fmla="*/ f168 1 f100"/>
                <a:gd name="f210" fmla="*/ f169 1 f99"/>
                <a:gd name="f211" fmla="*/ f170 1 f100"/>
                <a:gd name="f212" fmla="*/ f171 1 f99"/>
                <a:gd name="f213" fmla="*/ f172 1 f100"/>
                <a:gd name="f214" fmla="*/ f173 1 f100"/>
                <a:gd name="f215" fmla="*/ f174 1 f100"/>
                <a:gd name="f216" fmla="*/ f175 1 f100"/>
                <a:gd name="f217" fmla="*/ f176 f90 1"/>
                <a:gd name="f218" fmla="*/ f177 f90 1"/>
                <a:gd name="f219" fmla="*/ f179 f91 1"/>
                <a:gd name="f220" fmla="*/ f178 f91 1"/>
                <a:gd name="f221" fmla="*/ f180 f90 1"/>
                <a:gd name="f222" fmla="*/ f181 f91 1"/>
                <a:gd name="f223" fmla="*/ f182 f90 1"/>
                <a:gd name="f224" fmla="*/ f183 f91 1"/>
                <a:gd name="f225" fmla="*/ f184 f90 1"/>
                <a:gd name="f226" fmla="*/ f185 f91 1"/>
                <a:gd name="f227" fmla="*/ f186 f91 1"/>
                <a:gd name="f228" fmla="*/ f187 f90 1"/>
                <a:gd name="f229" fmla="*/ f188 f91 1"/>
                <a:gd name="f230" fmla="*/ f189 f90 1"/>
                <a:gd name="f231" fmla="*/ f190 f90 1"/>
                <a:gd name="f232" fmla="*/ f191 f91 1"/>
                <a:gd name="f233" fmla="*/ f192 f90 1"/>
                <a:gd name="f234" fmla="*/ f193 f91 1"/>
                <a:gd name="f235" fmla="*/ f194 f90 1"/>
                <a:gd name="f236" fmla="*/ f195 f91 1"/>
                <a:gd name="f237" fmla="*/ f196 f90 1"/>
                <a:gd name="f238" fmla="*/ f197 f91 1"/>
                <a:gd name="f239" fmla="*/ f198 f90 1"/>
                <a:gd name="f240" fmla="*/ f199 f91 1"/>
                <a:gd name="f241" fmla="*/ f200 f90 1"/>
                <a:gd name="f242" fmla="*/ f201 f91 1"/>
                <a:gd name="f243" fmla="*/ f202 f91 1"/>
                <a:gd name="f244" fmla="*/ f203 f91 1"/>
                <a:gd name="f245" fmla="*/ f204 f90 1"/>
                <a:gd name="f246" fmla="*/ f205 f91 1"/>
                <a:gd name="f247" fmla="*/ f206 f90 1"/>
                <a:gd name="f248" fmla="*/ f207 f91 1"/>
                <a:gd name="f249" fmla="*/ f208 f90 1"/>
                <a:gd name="f250" fmla="*/ f209 f91 1"/>
                <a:gd name="f251" fmla="*/ f210 f90 1"/>
                <a:gd name="f252" fmla="*/ f211 f91 1"/>
                <a:gd name="f253" fmla="*/ f212 f90 1"/>
                <a:gd name="f254" fmla="*/ f213 f91 1"/>
                <a:gd name="f255" fmla="*/ f214 f91 1"/>
                <a:gd name="f256" fmla="*/ f215 f91 1"/>
                <a:gd name="f257" fmla="*/ f216 f9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8">
                  <a:pos x="f221" y="f222"/>
                </a:cxn>
                <a:cxn ang="f138">
                  <a:pos x="f223" y="f224"/>
                </a:cxn>
                <a:cxn ang="f138">
                  <a:pos x="f225" y="f226"/>
                </a:cxn>
                <a:cxn ang="f138">
                  <a:pos x="f225" y="f226"/>
                </a:cxn>
                <a:cxn ang="f138">
                  <a:pos x="f225" y="f227"/>
                </a:cxn>
                <a:cxn ang="f138">
                  <a:pos x="f228" y="f229"/>
                </a:cxn>
                <a:cxn ang="f138">
                  <a:pos x="f230" y="f227"/>
                </a:cxn>
                <a:cxn ang="f138">
                  <a:pos x="f231" y="f232"/>
                </a:cxn>
                <a:cxn ang="f138">
                  <a:pos x="f233" y="f234"/>
                </a:cxn>
                <a:cxn ang="f138">
                  <a:pos x="f235" y="f236"/>
                </a:cxn>
                <a:cxn ang="f138">
                  <a:pos x="f237" y="f238"/>
                </a:cxn>
                <a:cxn ang="f138">
                  <a:pos x="f239" y="f240"/>
                </a:cxn>
                <a:cxn ang="f138">
                  <a:pos x="f241" y="f242"/>
                </a:cxn>
                <a:cxn ang="f138">
                  <a:pos x="f241" y="f243"/>
                </a:cxn>
                <a:cxn ang="f138">
                  <a:pos x="f241" y="f244"/>
                </a:cxn>
                <a:cxn ang="f138">
                  <a:pos x="f245" y="f246"/>
                </a:cxn>
                <a:cxn ang="f138">
                  <a:pos x="f245" y="f246"/>
                </a:cxn>
                <a:cxn ang="f138">
                  <a:pos x="f247" y="f248"/>
                </a:cxn>
                <a:cxn ang="f138">
                  <a:pos x="f249" y="f250"/>
                </a:cxn>
                <a:cxn ang="f138">
                  <a:pos x="f251" y="f252"/>
                </a:cxn>
                <a:cxn ang="f138">
                  <a:pos x="f253" y="f254"/>
                </a:cxn>
                <a:cxn ang="f138">
                  <a:pos x="f253" y="f255"/>
                </a:cxn>
                <a:cxn ang="f138">
                  <a:pos x="f253" y="f256"/>
                </a:cxn>
                <a:cxn ang="f138">
                  <a:pos x="f253" y="f257"/>
                </a:cxn>
                <a:cxn ang="f138">
                  <a:pos x="f221" y="f222"/>
                </a:cxn>
              </a:cxnLst>
              <a:rect l="f217" t="f220" r="f218" b="f219"/>
              <a:pathLst>
                <a:path w="549940" h="278764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16"/>
                  </a:cubicBez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6" y="f44"/>
                  </a:lnTo>
                  <a:cubicBezTo>
                    <a:pt x="f45" y="f46"/>
                    <a:pt x="f47" y="f48"/>
                    <a:pt x="f49" y="f50"/>
                  </a:cubicBezTo>
                  <a:lnTo>
                    <a:pt x="f49" y="f51"/>
                  </a:lnTo>
                  <a:lnTo>
                    <a:pt x="f49" y="f5"/>
                  </a:lnTo>
                  <a:lnTo>
                    <a:pt x="f52" y="f53"/>
                  </a:lnTo>
                  <a:lnTo>
                    <a:pt x="f52" y="f53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70" y="f71"/>
                  </a:cubicBezTo>
                  <a:cubicBezTo>
                    <a:pt x="f72" y="f73"/>
                    <a:pt x="f74" y="f75"/>
                    <a:pt x="f76" y="f77"/>
                  </a:cubicBezTo>
                  <a:cubicBezTo>
                    <a:pt x="f78" y="f79"/>
                    <a:pt x="f78" y="f80"/>
                    <a:pt x="f76" y="f81"/>
                  </a:cubicBezTo>
                  <a:cubicBezTo>
                    <a:pt x="f78" y="f82"/>
                    <a:pt x="f78" y="f16"/>
                    <a:pt x="f76" y="f83"/>
                  </a:cubicBezTo>
                  <a:cubicBezTo>
                    <a:pt x="f84" y="f85"/>
                    <a:pt x="f84" y="f86"/>
                    <a:pt x="f76" y="f87"/>
                  </a:cubicBezTo>
                  <a:cubicBezTo>
                    <a:pt x="f76" y="f87"/>
                    <a:pt x="f76" y="f8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6" name="Freeform: Shape 1609">
              <a:extLst>
                <a:ext uri="{FF2B5EF4-FFF2-40B4-BE49-F238E27FC236}">
                  <a16:creationId xmlns:a16="http://schemas.microsoft.com/office/drawing/2014/main" id="{66F92F05-82F6-227F-FCF5-1B2D1583AA0C}"/>
                </a:ext>
              </a:extLst>
            </p:cNvPr>
            <p:cNvSpPr/>
            <p:nvPr/>
          </p:nvSpPr>
          <p:spPr>
            <a:xfrm>
              <a:off x="9266904" y="2596722"/>
              <a:ext cx="82058" cy="1006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058"/>
                <a:gd name="f7" fmla="val 100669"/>
                <a:gd name="f8" fmla="val 2249"/>
                <a:gd name="f9" fmla="val 3249"/>
                <a:gd name="f10" fmla="val 1812"/>
                <a:gd name="f11" fmla="val 3873"/>
                <a:gd name="f12" fmla="val 949"/>
                <a:gd name="f13" fmla="val 4023"/>
                <a:gd name="f14" fmla="val 337"/>
                <a:gd name="f15" fmla="val 3586"/>
                <a:gd name="f16" fmla="val 200"/>
                <a:gd name="f17" fmla="val 3486"/>
                <a:gd name="f18" fmla="val 87"/>
                <a:gd name="f19" fmla="val 3374"/>
                <a:gd name="f20" fmla="val 2874"/>
                <a:gd name="f21" fmla="val 6747"/>
                <a:gd name="f22" fmla="val 80090"/>
                <a:gd name="f23" fmla="val 100585"/>
                <a:gd name="f24" fmla="val 80715"/>
                <a:gd name="f25" fmla="val 80990"/>
                <a:gd name="f26" fmla="val 100697"/>
                <a:gd name="f27" fmla="val 81315"/>
                <a:gd name="f28" fmla="val 81590"/>
                <a:gd name="f29" fmla="val 82214"/>
                <a:gd name="f30" fmla="val 99773"/>
                <a:gd name="f31" fmla="val 98648"/>
                <a:gd name="f32" fmla="val 97836"/>
                <a:gd name="f33" fmla="val 80840"/>
                <a:gd name="f34" fmla="val 96961"/>
                <a:gd name="f35" fmla="val 999"/>
                <a:gd name="f36" fmla="val 2174"/>
                <a:gd name="f37" fmla="val 387"/>
                <a:gd name="f38" fmla="val 2824"/>
                <a:gd name="f39" fmla="val 1662"/>
                <a:gd name="f40" fmla="val 2424"/>
                <a:gd name="f41" fmla="val 2836"/>
                <a:gd name="f42" fmla="val 2386"/>
                <a:gd name="f43" fmla="val 2986"/>
                <a:gd name="f44" fmla="val 2324"/>
                <a:gd name="f45" fmla="val 3124"/>
                <a:gd name="f46" fmla="+- 0 0 -90"/>
                <a:gd name="f47" fmla="*/ f3 1 82058"/>
                <a:gd name="f48" fmla="*/ f4 1 100669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82058"/>
                <a:gd name="f57" fmla="*/ f53 1 100669"/>
                <a:gd name="f58" fmla="*/ 2249 f54 1"/>
                <a:gd name="f59" fmla="*/ 3249 f53 1"/>
                <a:gd name="f60" fmla="*/ 337 f54 1"/>
                <a:gd name="f61" fmla="*/ 3586 f53 1"/>
                <a:gd name="f62" fmla="*/ 0 f54 1"/>
                <a:gd name="f63" fmla="*/ 2874 f54 1"/>
                <a:gd name="f64" fmla="*/ 6747 f53 1"/>
                <a:gd name="f65" fmla="*/ 80090 f54 1"/>
                <a:gd name="f66" fmla="*/ 100585 f53 1"/>
                <a:gd name="f67" fmla="*/ 80715 f54 1"/>
                <a:gd name="f68" fmla="*/ 81590 f54 1"/>
                <a:gd name="f69" fmla="*/ 97836 f53 1"/>
                <a:gd name="f70" fmla="*/ 80840 f54 1"/>
                <a:gd name="f71" fmla="*/ 96961 f53 1"/>
                <a:gd name="f72" fmla="*/ 999 f54 1"/>
                <a:gd name="f73" fmla="*/ 0 f53 1"/>
                <a:gd name="f74" fmla="*/ 2424 f54 1"/>
                <a:gd name="f75" fmla="*/ 2836 f53 1"/>
                <a:gd name="f76" fmla="+- f55 0 f1"/>
                <a:gd name="f77" fmla="*/ f58 1 82058"/>
                <a:gd name="f78" fmla="*/ f59 1 100669"/>
                <a:gd name="f79" fmla="*/ f60 1 82058"/>
                <a:gd name="f80" fmla="*/ f61 1 100669"/>
                <a:gd name="f81" fmla="*/ f62 1 82058"/>
                <a:gd name="f82" fmla="*/ f63 1 82058"/>
                <a:gd name="f83" fmla="*/ f64 1 100669"/>
                <a:gd name="f84" fmla="*/ f65 1 82058"/>
                <a:gd name="f85" fmla="*/ f66 1 100669"/>
                <a:gd name="f86" fmla="*/ f67 1 82058"/>
                <a:gd name="f87" fmla="*/ f68 1 82058"/>
                <a:gd name="f88" fmla="*/ f69 1 100669"/>
                <a:gd name="f89" fmla="*/ f70 1 82058"/>
                <a:gd name="f90" fmla="*/ f71 1 100669"/>
                <a:gd name="f91" fmla="*/ f72 1 82058"/>
                <a:gd name="f92" fmla="*/ f73 1 100669"/>
                <a:gd name="f93" fmla="*/ f74 1 82058"/>
                <a:gd name="f94" fmla="*/ f75 1 100669"/>
                <a:gd name="f95" fmla="*/ f49 1 f56"/>
                <a:gd name="f96" fmla="*/ f50 1 f56"/>
                <a:gd name="f97" fmla="*/ f49 1 f57"/>
                <a:gd name="f98" fmla="*/ f51 1 f57"/>
                <a:gd name="f99" fmla="*/ f77 1 f56"/>
                <a:gd name="f100" fmla="*/ f78 1 f57"/>
                <a:gd name="f101" fmla="*/ f79 1 f56"/>
                <a:gd name="f102" fmla="*/ f80 1 f57"/>
                <a:gd name="f103" fmla="*/ f81 1 f56"/>
                <a:gd name="f104" fmla="*/ f82 1 f56"/>
                <a:gd name="f105" fmla="*/ f83 1 f57"/>
                <a:gd name="f106" fmla="*/ f84 1 f56"/>
                <a:gd name="f107" fmla="*/ f85 1 f57"/>
                <a:gd name="f108" fmla="*/ f86 1 f56"/>
                <a:gd name="f109" fmla="*/ f87 1 f56"/>
                <a:gd name="f110" fmla="*/ f88 1 f57"/>
                <a:gd name="f111" fmla="*/ f89 1 f56"/>
                <a:gd name="f112" fmla="*/ f90 1 f57"/>
                <a:gd name="f113" fmla="*/ f91 1 f56"/>
                <a:gd name="f114" fmla="*/ f92 1 f57"/>
                <a:gd name="f115" fmla="*/ f93 1 f56"/>
                <a:gd name="f116" fmla="*/ f94 1 f57"/>
                <a:gd name="f117" fmla="*/ f95 f47 1"/>
                <a:gd name="f118" fmla="*/ f96 f47 1"/>
                <a:gd name="f119" fmla="*/ f98 f48 1"/>
                <a:gd name="f120" fmla="*/ f97 f48 1"/>
                <a:gd name="f121" fmla="*/ f99 f47 1"/>
                <a:gd name="f122" fmla="*/ f100 f48 1"/>
                <a:gd name="f123" fmla="*/ f101 f47 1"/>
                <a:gd name="f124" fmla="*/ f102 f48 1"/>
                <a:gd name="f125" fmla="*/ f103 f47 1"/>
                <a:gd name="f126" fmla="*/ f104 f47 1"/>
                <a:gd name="f127" fmla="*/ f105 f48 1"/>
                <a:gd name="f128" fmla="*/ f106 f47 1"/>
                <a:gd name="f129" fmla="*/ f107 f48 1"/>
                <a:gd name="f130" fmla="*/ f108 f47 1"/>
                <a:gd name="f131" fmla="*/ f109 f47 1"/>
                <a:gd name="f132" fmla="*/ f110 f48 1"/>
                <a:gd name="f133" fmla="*/ f111 f47 1"/>
                <a:gd name="f134" fmla="*/ f112 f48 1"/>
                <a:gd name="f135" fmla="*/ f113 f47 1"/>
                <a:gd name="f136" fmla="*/ f114 f48 1"/>
                <a:gd name="f137" fmla="*/ f115 f47 1"/>
                <a:gd name="f138" fmla="*/ f116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5" y="f122"/>
                </a:cxn>
                <a:cxn ang="f76">
                  <a:pos x="f126" y="f127"/>
                </a:cxn>
                <a:cxn ang="f76">
                  <a:pos x="f128" y="f129"/>
                </a:cxn>
                <a:cxn ang="f76">
                  <a:pos x="f128" y="f129"/>
                </a:cxn>
                <a:cxn ang="f76">
                  <a:pos x="f128" y="f129"/>
                </a:cxn>
                <a:cxn ang="f76">
                  <a:pos x="f128" y="f129"/>
                </a:cxn>
                <a:cxn ang="f76">
                  <a:pos x="f130" y="f129"/>
                </a:cxn>
                <a:cxn ang="f76">
                  <a:pos x="f131" y="f129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21" y="f122"/>
                </a:cxn>
              </a:cxnLst>
              <a:rect l="f117" t="f120" r="f118" b="f119"/>
              <a:pathLst>
                <a:path w="82058" h="10066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cubicBezTo>
                    <a:pt x="f22" y="f23"/>
                    <a:pt x="f22" y="f23"/>
                    <a:pt x="f22" y="f23"/>
                  </a:cubicBezTo>
                  <a:lnTo>
                    <a:pt x="f22" y="f23"/>
                  </a:lnTo>
                  <a:lnTo>
                    <a:pt x="f24" y="f23"/>
                  </a:lnTo>
                  <a:cubicBezTo>
                    <a:pt x="f25" y="f26"/>
                    <a:pt x="f27" y="f26"/>
                    <a:pt x="f28" y="f23"/>
                  </a:cubicBezTo>
                  <a:cubicBezTo>
                    <a:pt x="f29" y="f30"/>
                    <a:pt x="f29" y="f31"/>
                    <a:pt x="f28" y="f32"/>
                  </a:cubicBezTo>
                  <a:lnTo>
                    <a:pt x="f33" y="f34"/>
                  </a:lnTo>
                  <a:lnTo>
                    <a:pt x="f35" y="f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7" name="Freeform: Shape 1610">
              <a:extLst>
                <a:ext uri="{FF2B5EF4-FFF2-40B4-BE49-F238E27FC236}">
                  <a16:creationId xmlns:a16="http://schemas.microsoft.com/office/drawing/2014/main" id="{4B5ED2BF-90A4-2B4D-10C5-C426A7046DAD}"/>
                </a:ext>
              </a:extLst>
            </p:cNvPr>
            <p:cNvSpPr/>
            <p:nvPr/>
          </p:nvSpPr>
          <p:spPr>
            <a:xfrm>
              <a:off x="10199994" y="2144030"/>
              <a:ext cx="85569" cy="950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565"/>
                <a:gd name="f7" fmla="val 95006"/>
                <a:gd name="f8" fmla="val 1124"/>
                <a:gd name="f9" fmla="val 1749"/>
                <a:gd name="f10" fmla="val 762"/>
                <a:gd name="f11" fmla="val 1887"/>
                <a:gd name="f12" fmla="val 362"/>
                <a:gd name="f13" fmla="val 750"/>
                <a:gd name="f14" fmla="val 2624"/>
                <a:gd name="f15" fmla="val 81715"/>
                <a:gd name="f16" fmla="val 92463"/>
                <a:gd name="f17" fmla="val 83589"/>
                <a:gd name="f18" fmla="val 94587"/>
                <a:gd name="f19" fmla="val 84051"/>
                <a:gd name="f20" fmla="val 95099"/>
                <a:gd name="f21" fmla="val 84838"/>
                <a:gd name="f22" fmla="val 95150"/>
                <a:gd name="f23" fmla="val 85351"/>
                <a:gd name="f24" fmla="val 94700"/>
                <a:gd name="f25" fmla="val 85388"/>
                <a:gd name="f26" fmla="val 94662"/>
                <a:gd name="f27" fmla="val 85426"/>
                <a:gd name="f28" fmla="val 94625"/>
                <a:gd name="f29" fmla="val 85463"/>
                <a:gd name="f30" fmla="val 85538"/>
                <a:gd name="f31" fmla="val 94387"/>
                <a:gd name="f32" fmla="val 94162"/>
                <a:gd name="f33" fmla="val 93963"/>
                <a:gd name="f34" fmla="val 85600"/>
                <a:gd name="f35" fmla="val 93725"/>
                <a:gd name="f36" fmla="val 93450"/>
                <a:gd name="f37" fmla="val 93213"/>
                <a:gd name="f38" fmla="val 82839"/>
                <a:gd name="f39" fmla="val 90214"/>
                <a:gd name="f40" fmla="val 2499"/>
                <a:gd name="f41" fmla="val 1000"/>
                <a:gd name="f42" fmla="val 2524"/>
                <a:gd name="f43" fmla="val 837"/>
                <a:gd name="f44" fmla="val 1937"/>
                <a:gd name="f45" fmla="val 1574"/>
                <a:gd name="f46" fmla="+- 0 0 -90"/>
                <a:gd name="f47" fmla="*/ f3 1 85565"/>
                <a:gd name="f48" fmla="*/ f4 1 95006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85565"/>
                <a:gd name="f57" fmla="*/ f53 1 95006"/>
                <a:gd name="f58" fmla="*/ 1124 f54 1"/>
                <a:gd name="f59" fmla="*/ 1749 f53 1"/>
                <a:gd name="f60" fmla="*/ 0 f54 1"/>
                <a:gd name="f61" fmla="*/ 750 f54 1"/>
                <a:gd name="f62" fmla="*/ 2624 f53 1"/>
                <a:gd name="f63" fmla="*/ 81715 f54 1"/>
                <a:gd name="f64" fmla="*/ 92463 f53 1"/>
                <a:gd name="f65" fmla="*/ 83589 f54 1"/>
                <a:gd name="f66" fmla="*/ 94587 f53 1"/>
                <a:gd name="f67" fmla="*/ 85351 f54 1"/>
                <a:gd name="f68" fmla="*/ 94700 f53 1"/>
                <a:gd name="f69" fmla="*/ 85463 f54 1"/>
                <a:gd name="f70" fmla="*/ 93963 f53 1"/>
                <a:gd name="f71" fmla="*/ 93213 f53 1"/>
                <a:gd name="f72" fmla="*/ 82839 f54 1"/>
                <a:gd name="f73" fmla="*/ 90214 f53 1"/>
                <a:gd name="f74" fmla="*/ 2499 f54 1"/>
                <a:gd name="f75" fmla="*/ 1000 f53 1"/>
                <a:gd name="f76" fmla="*/ 0 f53 1"/>
                <a:gd name="f77" fmla="+- f55 0 f1"/>
                <a:gd name="f78" fmla="*/ f58 1 85565"/>
                <a:gd name="f79" fmla="*/ f59 1 95006"/>
                <a:gd name="f80" fmla="*/ f60 1 85565"/>
                <a:gd name="f81" fmla="*/ f61 1 85565"/>
                <a:gd name="f82" fmla="*/ f62 1 95006"/>
                <a:gd name="f83" fmla="*/ f63 1 85565"/>
                <a:gd name="f84" fmla="*/ f64 1 95006"/>
                <a:gd name="f85" fmla="*/ f65 1 85565"/>
                <a:gd name="f86" fmla="*/ f66 1 95006"/>
                <a:gd name="f87" fmla="*/ f67 1 85565"/>
                <a:gd name="f88" fmla="*/ f68 1 95006"/>
                <a:gd name="f89" fmla="*/ f69 1 85565"/>
                <a:gd name="f90" fmla="*/ f70 1 95006"/>
                <a:gd name="f91" fmla="*/ f71 1 95006"/>
                <a:gd name="f92" fmla="*/ f72 1 85565"/>
                <a:gd name="f93" fmla="*/ f73 1 95006"/>
                <a:gd name="f94" fmla="*/ f74 1 85565"/>
                <a:gd name="f95" fmla="*/ f75 1 95006"/>
                <a:gd name="f96" fmla="*/ f76 1 95006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6"/>
                <a:gd name="f105" fmla="*/ f82 1 f57"/>
                <a:gd name="f106" fmla="*/ f83 1 f56"/>
                <a:gd name="f107" fmla="*/ f84 1 f57"/>
                <a:gd name="f108" fmla="*/ f85 1 f56"/>
                <a:gd name="f109" fmla="*/ f86 1 f57"/>
                <a:gd name="f110" fmla="*/ f87 1 f56"/>
                <a:gd name="f111" fmla="*/ f88 1 f57"/>
                <a:gd name="f112" fmla="*/ f89 1 f56"/>
                <a:gd name="f113" fmla="*/ f90 1 f57"/>
                <a:gd name="f114" fmla="*/ f91 1 f57"/>
                <a:gd name="f115" fmla="*/ f92 1 f56"/>
                <a:gd name="f116" fmla="*/ f93 1 f57"/>
                <a:gd name="f117" fmla="*/ f94 1 f56"/>
                <a:gd name="f118" fmla="*/ f95 1 f57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7 1"/>
                <a:gd name="f128" fmla="*/ f105 f48 1"/>
                <a:gd name="f129" fmla="*/ f106 f47 1"/>
                <a:gd name="f130" fmla="*/ f107 f48 1"/>
                <a:gd name="f131" fmla="*/ f108 f47 1"/>
                <a:gd name="f132" fmla="*/ f109 f48 1"/>
                <a:gd name="f133" fmla="*/ f110 f47 1"/>
                <a:gd name="f134" fmla="*/ f111 f48 1"/>
                <a:gd name="f135" fmla="*/ f112 f47 1"/>
                <a:gd name="f136" fmla="*/ f113 f48 1"/>
                <a:gd name="f137" fmla="*/ f114 f48 1"/>
                <a:gd name="f138" fmla="*/ f115 f47 1"/>
                <a:gd name="f139" fmla="*/ f116 f48 1"/>
                <a:gd name="f140" fmla="*/ f117 f47 1"/>
                <a:gd name="f141" fmla="*/ f118 f48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5"/>
                </a:cxn>
                <a:cxn ang="f77">
                  <a:pos x="f126" y="f125"/>
                </a:cxn>
                <a:cxn ang="f77">
                  <a:pos x="f127" y="f128"/>
                </a:cxn>
                <a:cxn ang="f77">
                  <a:pos x="f129" y="f130"/>
                </a:cxn>
                <a:cxn ang="f77">
                  <a:pos x="f131" y="f132"/>
                </a:cxn>
                <a:cxn ang="f77">
                  <a:pos x="f133" y="f134"/>
                </a:cxn>
                <a:cxn ang="f77">
                  <a:pos x="f135" y="f132"/>
                </a:cxn>
                <a:cxn ang="f77">
                  <a:pos x="f135" y="f132"/>
                </a:cxn>
                <a:cxn ang="f77">
                  <a:pos x="f135" y="f132"/>
                </a:cxn>
                <a:cxn ang="f77">
                  <a:pos x="f135" y="f136"/>
                </a:cxn>
                <a:cxn ang="f77">
                  <a:pos x="f135" y="f137"/>
                </a:cxn>
                <a:cxn ang="f77">
                  <a:pos x="f135" y="f137"/>
                </a:cxn>
                <a:cxn ang="f77">
                  <a:pos x="f135" y="f137"/>
                </a:cxn>
                <a:cxn ang="f77">
                  <a:pos x="f138" y="f139"/>
                </a:cxn>
                <a:cxn ang="f77">
                  <a:pos x="f140" y="f141"/>
                </a:cxn>
                <a:cxn ang="f77">
                  <a:pos x="f140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85565" h="95006">
                  <a:moveTo>
                    <a:pt x="f8" y="f9"/>
                  </a:moveTo>
                  <a:cubicBezTo>
                    <a:pt x="f10" y="f11"/>
                    <a:pt x="f12" y="f11"/>
                    <a:pt x="f5" y="f9"/>
                  </a:cubicBezTo>
                  <a:lnTo>
                    <a:pt x="f5" y="f9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18"/>
                  </a:cubicBezTo>
                  <a:lnTo>
                    <a:pt x="f29" y="f18"/>
                  </a:lnTo>
                  <a:cubicBezTo>
                    <a:pt x="f29" y="f18"/>
                    <a:pt x="f29" y="f18"/>
                    <a:pt x="f29" y="f18"/>
                  </a:cubicBezTo>
                  <a:cubicBezTo>
                    <a:pt x="f30" y="f31"/>
                    <a:pt x="f30" y="f32"/>
                    <a:pt x="f29" y="f33"/>
                  </a:cubicBezTo>
                  <a:cubicBezTo>
                    <a:pt x="f34" y="f35"/>
                    <a:pt x="f34" y="f36"/>
                    <a:pt x="f29" y="f37"/>
                  </a:cubicBezTo>
                  <a:cubicBezTo>
                    <a:pt x="f29" y="f37"/>
                    <a:pt x="f29" y="f37"/>
                    <a:pt x="f29" y="f37"/>
                  </a:cubicBezTo>
                  <a:lnTo>
                    <a:pt x="f29" y="f37"/>
                  </a:lnTo>
                  <a:lnTo>
                    <a:pt x="f38" y="f39"/>
                  </a:lnTo>
                  <a:lnTo>
                    <a:pt x="f40" y="f41"/>
                  </a:lnTo>
                  <a:lnTo>
                    <a:pt x="f40" y="f5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8" name="Freeform: Shape 1611">
              <a:extLst>
                <a:ext uri="{FF2B5EF4-FFF2-40B4-BE49-F238E27FC236}">
                  <a16:creationId xmlns:a16="http://schemas.microsoft.com/office/drawing/2014/main" id="{52216EC2-7EAD-A8A7-A830-E0E965AFEEE7}"/>
                </a:ext>
              </a:extLst>
            </p:cNvPr>
            <p:cNvSpPr/>
            <p:nvPr/>
          </p:nvSpPr>
          <p:spPr>
            <a:xfrm>
              <a:off x="9286893" y="3055037"/>
              <a:ext cx="1499" cy="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"/>
                <a:gd name="f7" fmla="val 74"/>
                <a:gd name="f8" fmla="val 1500"/>
                <a:gd name="f9" fmla="val 1000"/>
                <a:gd name="f10" fmla="val 100"/>
                <a:gd name="f11" fmla="val 500"/>
                <a:gd name="f12" fmla="+- 0 0 -90"/>
                <a:gd name="f13" fmla="*/ f3 1 1499"/>
                <a:gd name="f14" fmla="*/ f4 1 7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99"/>
                <a:gd name="f23" fmla="*/ f19 1 74"/>
                <a:gd name="f24" fmla="*/ 0 f20 1"/>
                <a:gd name="f25" fmla="*/ 0 f19 1"/>
                <a:gd name="f26" fmla="*/ 1500 f20 1"/>
                <a:gd name="f27" fmla="+- f21 0 f1"/>
                <a:gd name="f28" fmla="*/ f24 1 1499"/>
                <a:gd name="f29" fmla="*/ f25 1 74"/>
                <a:gd name="f30" fmla="*/ f26 1 1499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1499" h="74">
                  <a:moveTo>
                    <a:pt x="f5" y="f5"/>
                  </a:moveTo>
                  <a:lnTo>
                    <a:pt x="f8" y="f5"/>
                  </a:lnTo>
                  <a:lnTo>
                    <a:pt x="f8" y="f5"/>
                  </a:lnTo>
                  <a:cubicBezTo>
                    <a:pt x="f9" y="f10"/>
                    <a:pt x="f11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9" name="Freeform: Shape 1612">
              <a:extLst>
                <a:ext uri="{FF2B5EF4-FFF2-40B4-BE49-F238E27FC236}">
                  <a16:creationId xmlns:a16="http://schemas.microsoft.com/office/drawing/2014/main" id="{4966260F-A482-4198-A17B-A7260A39F5C0}"/>
                </a:ext>
              </a:extLst>
            </p:cNvPr>
            <p:cNvSpPr/>
            <p:nvPr/>
          </p:nvSpPr>
          <p:spPr>
            <a:xfrm>
              <a:off x="9280391" y="3066038"/>
              <a:ext cx="22165" cy="1231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63"/>
                <a:gd name="f7" fmla="val 123179"/>
                <a:gd name="f8" fmla="val 11999"/>
                <a:gd name="f9" fmla="val 123076"/>
                <a:gd name="f10" fmla="val 12536"/>
                <a:gd name="f11" fmla="val 123213"/>
                <a:gd name="f12" fmla="val 13086"/>
                <a:gd name="f13" fmla="val 13623"/>
                <a:gd name="f14" fmla="val 14123"/>
                <a:gd name="f15" fmla="val 123188"/>
                <a:gd name="f16" fmla="val 14623"/>
                <a:gd name="f17" fmla="val 15123"/>
                <a:gd name="f18" fmla="val 19671"/>
                <a:gd name="f19" fmla="val 121489"/>
                <a:gd name="f20" fmla="val 22557"/>
                <a:gd name="f21" fmla="val 117004"/>
                <a:gd name="f22" fmla="val 22120"/>
                <a:gd name="f23" fmla="val 112205"/>
                <a:gd name="f24" fmla="val 108207"/>
                <a:gd name="f25" fmla="val 96836"/>
                <a:gd name="f26" fmla="val 19121"/>
                <a:gd name="f27" fmla="val 27989"/>
                <a:gd name="f28" fmla="val 2503"/>
                <a:gd name="f29" fmla="val 7247"/>
                <a:gd name="f30" fmla="val 817"/>
                <a:gd name="f31" fmla="val 5211"/>
                <a:gd name="f32" fmla="val -71"/>
                <a:gd name="f33" fmla="val 2637"/>
                <a:gd name="f34" fmla="val 4"/>
                <a:gd name="f35" fmla="val 5002"/>
                <a:gd name="f36" fmla="val 112455"/>
                <a:gd name="f37" fmla="val 4927"/>
                <a:gd name="f38" fmla="val 112992"/>
                <a:gd name="f39" fmla="val 113542"/>
                <a:gd name="f40" fmla="val 114080"/>
                <a:gd name="f41" fmla="val 114792"/>
                <a:gd name="f42" fmla="val 115492"/>
                <a:gd name="f43" fmla="val 116204"/>
                <a:gd name="f44" fmla="val 5265"/>
                <a:gd name="f45" fmla="val 116866"/>
                <a:gd name="f46" fmla="val 5589"/>
                <a:gd name="f47" fmla="val 117491"/>
                <a:gd name="f48" fmla="val 6002"/>
                <a:gd name="f49" fmla="val 118078"/>
                <a:gd name="f50" fmla="val 7076"/>
                <a:gd name="f51" fmla="val 120614"/>
                <a:gd name="f52" fmla="val 9313"/>
                <a:gd name="f53" fmla="val 122476"/>
                <a:gd name="f54" fmla="+- 0 0 -90"/>
                <a:gd name="f55" fmla="*/ f3 1 22163"/>
                <a:gd name="f56" fmla="*/ f4 1 123179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2163"/>
                <a:gd name="f65" fmla="*/ f61 1 123179"/>
                <a:gd name="f66" fmla="*/ 11999 f62 1"/>
                <a:gd name="f67" fmla="*/ 123076 f61 1"/>
                <a:gd name="f68" fmla="*/ 13623 f62 1"/>
                <a:gd name="f69" fmla="*/ 15123 f62 1"/>
                <a:gd name="f70" fmla="*/ 22120 f62 1"/>
                <a:gd name="f71" fmla="*/ 112205 f61 1"/>
                <a:gd name="f72" fmla="*/ 108207 f61 1"/>
                <a:gd name="f73" fmla="*/ 96836 f61 1"/>
                <a:gd name="f74" fmla="*/ 19121 f62 1"/>
                <a:gd name="f75" fmla="*/ 27989 f61 1"/>
                <a:gd name="f76" fmla="*/ 2503 f62 1"/>
                <a:gd name="f77" fmla="*/ 7247 f61 1"/>
                <a:gd name="f78" fmla="*/ 4 f62 1"/>
                <a:gd name="f79" fmla="*/ 0 f61 1"/>
                <a:gd name="f80" fmla="*/ 5002 f62 1"/>
                <a:gd name="f81" fmla="*/ 112455 f61 1"/>
                <a:gd name="f82" fmla="*/ 114080 f61 1"/>
                <a:gd name="f83" fmla="*/ 116204 f61 1"/>
                <a:gd name="f84" fmla="*/ 6002 f62 1"/>
                <a:gd name="f85" fmla="*/ 118078 f61 1"/>
                <a:gd name="f86" fmla="+- f63 0 f1"/>
                <a:gd name="f87" fmla="*/ f66 1 22163"/>
                <a:gd name="f88" fmla="*/ f67 1 123179"/>
                <a:gd name="f89" fmla="*/ f68 1 22163"/>
                <a:gd name="f90" fmla="*/ f69 1 22163"/>
                <a:gd name="f91" fmla="*/ f70 1 22163"/>
                <a:gd name="f92" fmla="*/ f71 1 123179"/>
                <a:gd name="f93" fmla="*/ f72 1 123179"/>
                <a:gd name="f94" fmla="*/ f73 1 123179"/>
                <a:gd name="f95" fmla="*/ f74 1 22163"/>
                <a:gd name="f96" fmla="*/ f75 1 123179"/>
                <a:gd name="f97" fmla="*/ f76 1 22163"/>
                <a:gd name="f98" fmla="*/ f77 1 123179"/>
                <a:gd name="f99" fmla="*/ f78 1 22163"/>
                <a:gd name="f100" fmla="*/ f79 1 123179"/>
                <a:gd name="f101" fmla="*/ f80 1 22163"/>
                <a:gd name="f102" fmla="*/ f81 1 123179"/>
                <a:gd name="f103" fmla="*/ f82 1 123179"/>
                <a:gd name="f104" fmla="*/ f83 1 123179"/>
                <a:gd name="f105" fmla="*/ f84 1 22163"/>
                <a:gd name="f106" fmla="*/ f85 1 123179"/>
                <a:gd name="f107" fmla="*/ f57 1 f64"/>
                <a:gd name="f108" fmla="*/ f58 1 f64"/>
                <a:gd name="f109" fmla="*/ f57 1 f65"/>
                <a:gd name="f110" fmla="*/ f59 1 f65"/>
                <a:gd name="f111" fmla="*/ f87 1 f64"/>
                <a:gd name="f112" fmla="*/ f88 1 f65"/>
                <a:gd name="f113" fmla="*/ f89 1 f64"/>
                <a:gd name="f114" fmla="*/ f90 1 f64"/>
                <a:gd name="f115" fmla="*/ f91 1 f64"/>
                <a:gd name="f116" fmla="*/ f92 1 f65"/>
                <a:gd name="f117" fmla="*/ f93 1 f65"/>
                <a:gd name="f118" fmla="*/ f94 1 f65"/>
                <a:gd name="f119" fmla="*/ f95 1 f64"/>
                <a:gd name="f120" fmla="*/ f96 1 f65"/>
                <a:gd name="f121" fmla="*/ f97 1 f64"/>
                <a:gd name="f122" fmla="*/ f98 1 f65"/>
                <a:gd name="f123" fmla="*/ f99 1 f64"/>
                <a:gd name="f124" fmla="*/ f100 1 f65"/>
                <a:gd name="f125" fmla="*/ f101 1 f64"/>
                <a:gd name="f126" fmla="*/ f102 1 f65"/>
                <a:gd name="f127" fmla="*/ f103 1 f65"/>
                <a:gd name="f128" fmla="*/ f104 1 f65"/>
                <a:gd name="f129" fmla="*/ f105 1 f64"/>
                <a:gd name="f130" fmla="*/ f106 1 f65"/>
                <a:gd name="f131" fmla="*/ f107 f55 1"/>
                <a:gd name="f132" fmla="*/ f108 f55 1"/>
                <a:gd name="f133" fmla="*/ f110 f56 1"/>
                <a:gd name="f134" fmla="*/ f109 f56 1"/>
                <a:gd name="f135" fmla="*/ f111 f55 1"/>
                <a:gd name="f136" fmla="*/ f112 f56 1"/>
                <a:gd name="f137" fmla="*/ f113 f55 1"/>
                <a:gd name="f138" fmla="*/ f114 f55 1"/>
                <a:gd name="f139" fmla="*/ f115 f55 1"/>
                <a:gd name="f140" fmla="*/ f116 f56 1"/>
                <a:gd name="f141" fmla="*/ f117 f56 1"/>
                <a:gd name="f142" fmla="*/ f118 f56 1"/>
                <a:gd name="f143" fmla="*/ f119 f55 1"/>
                <a:gd name="f144" fmla="*/ f120 f56 1"/>
                <a:gd name="f145" fmla="*/ f121 f55 1"/>
                <a:gd name="f146" fmla="*/ f122 f56 1"/>
                <a:gd name="f147" fmla="*/ f123 f55 1"/>
                <a:gd name="f148" fmla="*/ f124 f56 1"/>
                <a:gd name="f149" fmla="*/ f125 f55 1"/>
                <a:gd name="f150" fmla="*/ f126 f56 1"/>
                <a:gd name="f151" fmla="*/ f127 f56 1"/>
                <a:gd name="f152" fmla="*/ f128 f56 1"/>
                <a:gd name="f153" fmla="*/ f129 f55 1"/>
                <a:gd name="f154" fmla="*/ f130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5" y="f136"/>
                </a:cxn>
                <a:cxn ang="f86">
                  <a:pos x="f137" y="f136"/>
                </a:cxn>
                <a:cxn ang="f86">
                  <a:pos x="f138" y="f136"/>
                </a:cxn>
                <a:cxn ang="f86">
                  <a:pos x="f139" y="f140"/>
                </a:cxn>
                <a:cxn ang="f86">
                  <a:pos x="f139" y="f141"/>
                </a:cxn>
                <a:cxn ang="f86">
                  <a:pos x="f139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49" y="f151"/>
                </a:cxn>
                <a:cxn ang="f86">
                  <a:pos x="f149" y="f152"/>
                </a:cxn>
                <a:cxn ang="f86">
                  <a:pos x="f149" y="f152"/>
                </a:cxn>
                <a:cxn ang="f86">
                  <a:pos x="f153" y="f154"/>
                </a:cxn>
                <a:cxn ang="f86">
                  <a:pos x="f135" y="f136"/>
                </a:cxn>
              </a:cxnLst>
              <a:rect l="f131" t="f134" r="f132" b="f133"/>
              <a:pathLst>
                <a:path w="22163" h="123179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5"/>
                    <a:pt x="f17" y="f9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2" y="f24"/>
                  </a:lnTo>
                  <a:lnTo>
                    <a:pt x="f22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5"/>
                  </a:cubicBezTo>
                  <a:cubicBezTo>
                    <a:pt x="f34" y="f5"/>
                    <a:pt x="f34" y="f5"/>
                    <a:pt x="f34" y="f5"/>
                  </a:cubicBezTo>
                  <a:lnTo>
                    <a:pt x="f35" y="f36"/>
                  </a:lnTo>
                  <a:cubicBezTo>
                    <a:pt x="f37" y="f38"/>
                    <a:pt x="f37" y="f39"/>
                    <a:pt x="f35" y="f40"/>
                  </a:cubicBezTo>
                  <a:cubicBezTo>
                    <a:pt x="f37" y="f41"/>
                    <a:pt x="f37" y="f42"/>
                    <a:pt x="f35" y="f43"/>
                  </a:cubicBezTo>
                  <a:lnTo>
                    <a:pt x="f35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0" name="Freeform: Shape 1613">
              <a:extLst>
                <a:ext uri="{FF2B5EF4-FFF2-40B4-BE49-F238E27FC236}">
                  <a16:creationId xmlns:a16="http://schemas.microsoft.com/office/drawing/2014/main" id="{4CDB43DF-B1D3-D03D-DD93-E27F3B8793E9}"/>
                </a:ext>
              </a:extLst>
            </p:cNvPr>
            <p:cNvSpPr/>
            <p:nvPr/>
          </p:nvSpPr>
          <p:spPr>
            <a:xfrm>
              <a:off x="9223296" y="2543869"/>
              <a:ext cx="45948" cy="561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948"/>
                <a:gd name="f7" fmla="val 56190"/>
                <a:gd name="f8" fmla="val 41857"/>
                <a:gd name="f9" fmla="val 53979"/>
                <a:gd name="f10" fmla="val 43232"/>
                <a:gd name="f11" fmla="val 55603"/>
                <a:gd name="f12" fmla="val 43669"/>
                <a:gd name="f13" fmla="val 56228"/>
                <a:gd name="f14" fmla="val 44531"/>
                <a:gd name="f15" fmla="val 56377"/>
                <a:gd name="f16" fmla="val 45143"/>
                <a:gd name="f17" fmla="val 55940"/>
                <a:gd name="f18" fmla="val 45281"/>
                <a:gd name="f19" fmla="val 55840"/>
                <a:gd name="f20" fmla="val 45393"/>
                <a:gd name="f21" fmla="val 55728"/>
                <a:gd name="f22" fmla="val 45481"/>
                <a:gd name="f23" fmla="val 46105"/>
                <a:gd name="f24" fmla="val 54791"/>
                <a:gd name="f25" fmla="val 53666"/>
                <a:gd name="f26" fmla="val 52854"/>
                <a:gd name="f27" fmla="val 2249"/>
                <a:gd name="f28" fmla="val 1637"/>
                <a:gd name="f29" fmla="val 987"/>
                <a:gd name="f30" fmla="val 875"/>
                <a:gd name="f31" fmla="val 1874"/>
                <a:gd name="f32" fmla="val 2624"/>
                <a:gd name="f33" fmla="+- 0 0 -90"/>
                <a:gd name="f34" fmla="*/ f3 1 45948"/>
                <a:gd name="f35" fmla="*/ f4 1 56190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45948"/>
                <a:gd name="f44" fmla="*/ f40 1 56190"/>
                <a:gd name="f45" fmla="*/ 41857 f41 1"/>
                <a:gd name="f46" fmla="*/ 53979 f40 1"/>
                <a:gd name="f47" fmla="*/ 43232 f41 1"/>
                <a:gd name="f48" fmla="*/ 55603 f40 1"/>
                <a:gd name="f49" fmla="*/ 45143 f41 1"/>
                <a:gd name="f50" fmla="*/ 55940 f40 1"/>
                <a:gd name="f51" fmla="*/ 45481 f41 1"/>
                <a:gd name="f52" fmla="*/ 52854 f40 1"/>
                <a:gd name="f53" fmla="*/ 2249 f41 1"/>
                <a:gd name="f54" fmla="*/ 0 f40 1"/>
                <a:gd name="f55" fmla="*/ 0 f41 1"/>
                <a:gd name="f56" fmla="*/ 2624 f40 1"/>
                <a:gd name="f57" fmla="+- f42 0 f1"/>
                <a:gd name="f58" fmla="*/ f45 1 45948"/>
                <a:gd name="f59" fmla="*/ f46 1 56190"/>
                <a:gd name="f60" fmla="*/ f47 1 45948"/>
                <a:gd name="f61" fmla="*/ f48 1 56190"/>
                <a:gd name="f62" fmla="*/ f49 1 45948"/>
                <a:gd name="f63" fmla="*/ f50 1 56190"/>
                <a:gd name="f64" fmla="*/ f51 1 45948"/>
                <a:gd name="f65" fmla="*/ f52 1 56190"/>
                <a:gd name="f66" fmla="*/ f53 1 45948"/>
                <a:gd name="f67" fmla="*/ f54 1 56190"/>
                <a:gd name="f68" fmla="*/ f55 1 45948"/>
                <a:gd name="f69" fmla="*/ f56 1 56190"/>
                <a:gd name="f70" fmla="*/ f36 1 f43"/>
                <a:gd name="f71" fmla="*/ f37 1 f43"/>
                <a:gd name="f72" fmla="*/ f36 1 f44"/>
                <a:gd name="f73" fmla="*/ f38 1 f44"/>
                <a:gd name="f74" fmla="*/ f58 1 f43"/>
                <a:gd name="f75" fmla="*/ f59 1 f44"/>
                <a:gd name="f76" fmla="*/ f60 1 f43"/>
                <a:gd name="f77" fmla="*/ f61 1 f44"/>
                <a:gd name="f78" fmla="*/ f62 1 f43"/>
                <a:gd name="f79" fmla="*/ f63 1 f44"/>
                <a:gd name="f80" fmla="*/ f64 1 f43"/>
                <a:gd name="f81" fmla="*/ f65 1 f44"/>
                <a:gd name="f82" fmla="*/ f66 1 f43"/>
                <a:gd name="f83" fmla="*/ f67 1 f44"/>
                <a:gd name="f84" fmla="*/ f68 1 f43"/>
                <a:gd name="f85" fmla="*/ f69 1 f44"/>
                <a:gd name="f86" fmla="*/ f70 f34 1"/>
                <a:gd name="f87" fmla="*/ f71 f34 1"/>
                <a:gd name="f88" fmla="*/ f73 f35 1"/>
                <a:gd name="f89" fmla="*/ f72 f35 1"/>
                <a:gd name="f90" fmla="*/ f74 f34 1"/>
                <a:gd name="f91" fmla="*/ f75 f35 1"/>
                <a:gd name="f92" fmla="*/ f76 f34 1"/>
                <a:gd name="f93" fmla="*/ f77 f35 1"/>
                <a:gd name="f94" fmla="*/ f78 f34 1"/>
                <a:gd name="f95" fmla="*/ f79 f35 1"/>
                <a:gd name="f96" fmla="*/ f80 f34 1"/>
                <a:gd name="f97" fmla="*/ f81 f35 1"/>
                <a:gd name="f98" fmla="*/ f82 f34 1"/>
                <a:gd name="f99" fmla="*/ f83 f35 1"/>
                <a:gd name="f100" fmla="*/ f84 f34 1"/>
                <a:gd name="f101" fmla="*/ f85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2" y="f93"/>
                </a:cxn>
                <a:cxn ang="f57">
                  <a:pos x="f94" y="f95"/>
                </a:cxn>
                <a:cxn ang="f57">
                  <a:pos x="f96" y="f93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101"/>
                </a:cxn>
              </a:cxnLst>
              <a:rect l="f86" t="f89" r="f87" b="f88"/>
              <a:pathLst>
                <a:path w="45948" h="56190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cubicBezTo>
                    <a:pt x="f23" y="f24"/>
                    <a:pt x="f23" y="f25"/>
                    <a:pt x="f22" y="f26"/>
                  </a:cubicBezTo>
                  <a:lnTo>
                    <a:pt x="f27" y="f5"/>
                  </a:lnTo>
                  <a:cubicBezTo>
                    <a:pt x="f28" y="f29"/>
                    <a:pt x="f30" y="f31"/>
                    <a:pt x="f5" y="f3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1" name="Freeform: Shape 1614">
              <a:extLst>
                <a:ext uri="{FF2B5EF4-FFF2-40B4-BE49-F238E27FC236}">
                  <a16:creationId xmlns:a16="http://schemas.microsoft.com/office/drawing/2014/main" id="{9C03BAC0-5F63-CDC7-0FAB-E6E031AAF0BD}"/>
                </a:ext>
              </a:extLst>
            </p:cNvPr>
            <p:cNvSpPr/>
            <p:nvPr/>
          </p:nvSpPr>
          <p:spPr>
            <a:xfrm>
              <a:off x="9209352" y="2527410"/>
              <a:ext cx="3694" cy="32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98"/>
                <a:gd name="f7" fmla="val 3211"/>
                <a:gd name="f8" fmla="val 2699"/>
                <a:gd name="f9" fmla="val 588"/>
                <a:gd name="f10" fmla="val 2261"/>
                <a:gd name="f11" fmla="val -37"/>
                <a:gd name="f12" fmla="val 1399"/>
                <a:gd name="f13" fmla="val -187"/>
                <a:gd name="f14" fmla="val 787"/>
                <a:gd name="f15" fmla="val 250"/>
                <a:gd name="f16" fmla="val 650"/>
                <a:gd name="f17" fmla="val 350"/>
                <a:gd name="f18" fmla="val 537"/>
                <a:gd name="f19" fmla="val 463"/>
                <a:gd name="f20" fmla="val 450"/>
                <a:gd name="f21" fmla="val -150"/>
                <a:gd name="f22" fmla="val 1363"/>
                <a:gd name="f23" fmla="val 2437"/>
                <a:gd name="f24" fmla="val 3212"/>
                <a:gd name="f25" fmla="val 3699"/>
                <a:gd name="f26" fmla="val 1587"/>
                <a:gd name="f27" fmla="+- 0 0 -90"/>
                <a:gd name="f28" fmla="*/ f3 1 3698"/>
                <a:gd name="f29" fmla="*/ f4 1 3211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698"/>
                <a:gd name="f38" fmla="*/ f34 1 3211"/>
                <a:gd name="f39" fmla="*/ 2699 f35 1"/>
                <a:gd name="f40" fmla="*/ 588 f34 1"/>
                <a:gd name="f41" fmla="*/ 787 f35 1"/>
                <a:gd name="f42" fmla="*/ 250 f34 1"/>
                <a:gd name="f43" fmla="*/ 450 f35 1"/>
                <a:gd name="f44" fmla="*/ 3212 f34 1"/>
                <a:gd name="f45" fmla="*/ 3699 f35 1"/>
                <a:gd name="f46" fmla="*/ 1587 f34 1"/>
                <a:gd name="f47" fmla="+- f36 0 f1"/>
                <a:gd name="f48" fmla="*/ f39 1 3698"/>
                <a:gd name="f49" fmla="*/ f40 1 3211"/>
                <a:gd name="f50" fmla="*/ f41 1 3698"/>
                <a:gd name="f51" fmla="*/ f42 1 3211"/>
                <a:gd name="f52" fmla="*/ f43 1 3698"/>
                <a:gd name="f53" fmla="*/ f44 1 3211"/>
                <a:gd name="f54" fmla="*/ f45 1 3698"/>
                <a:gd name="f55" fmla="*/ f46 1 3211"/>
                <a:gd name="f56" fmla="*/ f30 1 f37"/>
                <a:gd name="f57" fmla="*/ f31 1 f37"/>
                <a:gd name="f58" fmla="*/ f30 1 f38"/>
                <a:gd name="f59" fmla="*/ f32 1 f38"/>
                <a:gd name="f60" fmla="*/ f48 1 f37"/>
                <a:gd name="f61" fmla="*/ f49 1 f38"/>
                <a:gd name="f62" fmla="*/ f50 1 f37"/>
                <a:gd name="f63" fmla="*/ f51 1 f38"/>
                <a:gd name="f64" fmla="*/ f52 1 f37"/>
                <a:gd name="f65" fmla="*/ f53 1 f38"/>
                <a:gd name="f66" fmla="*/ f54 1 f37"/>
                <a:gd name="f67" fmla="*/ f55 1 f38"/>
                <a:gd name="f68" fmla="*/ f56 f28 1"/>
                <a:gd name="f69" fmla="*/ f57 f28 1"/>
                <a:gd name="f70" fmla="*/ f59 f29 1"/>
                <a:gd name="f71" fmla="*/ f58 f29 1"/>
                <a:gd name="f72" fmla="*/ f60 f28 1"/>
                <a:gd name="f73" fmla="*/ f61 f29 1"/>
                <a:gd name="f74" fmla="*/ f62 f28 1"/>
                <a:gd name="f75" fmla="*/ f63 f29 1"/>
                <a:gd name="f76" fmla="*/ f64 f28 1"/>
                <a:gd name="f77" fmla="*/ f65 f29 1"/>
                <a:gd name="f78" fmla="*/ f66 f28 1"/>
                <a:gd name="f79" fmla="*/ f67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2" y="f73"/>
                </a:cxn>
                <a:cxn ang="f47">
                  <a:pos x="f74" y="f75"/>
                </a:cxn>
                <a:cxn ang="f47">
                  <a:pos x="f76" y="f73"/>
                </a:cxn>
                <a:cxn ang="f47">
                  <a:pos x="f76" y="f77"/>
                </a:cxn>
                <a:cxn ang="f47">
                  <a:pos x="f76" y="f77"/>
                </a:cxn>
                <a:cxn ang="f47">
                  <a:pos x="f78" y="f79"/>
                </a:cxn>
              </a:cxnLst>
              <a:rect l="f68" t="f71" r="f69" b="f70"/>
              <a:pathLst>
                <a:path w="3698" h="321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1" y="f23"/>
                    <a:pt x="f20" y="f24"/>
                  </a:cubicBezTo>
                  <a:lnTo>
                    <a:pt x="f20" y="f24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2" name="Freeform: Shape 1615">
              <a:extLst>
                <a:ext uri="{FF2B5EF4-FFF2-40B4-BE49-F238E27FC236}">
                  <a16:creationId xmlns:a16="http://schemas.microsoft.com/office/drawing/2014/main" id="{30C4595E-6266-C947-CF63-CDCB7E4FF65E}"/>
                </a:ext>
              </a:extLst>
            </p:cNvPr>
            <p:cNvSpPr/>
            <p:nvPr/>
          </p:nvSpPr>
          <p:spPr>
            <a:xfrm>
              <a:off x="11497949" y="2024701"/>
              <a:ext cx="43214" cy="408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219"/>
                <a:gd name="f7" fmla="val 40858"/>
                <a:gd name="f8" fmla="val 2612"/>
                <a:gd name="f9" fmla="val 18493"/>
                <a:gd name="f10" fmla="val 6735"/>
                <a:gd name="f11" fmla="val 22741"/>
                <a:gd name="f12" fmla="val 24602"/>
                <a:gd name="f13" fmla="val 40859"/>
                <a:gd name="f14" fmla="val 31974"/>
                <a:gd name="f15" fmla="val 37235"/>
                <a:gd name="f16" fmla="val 32236"/>
                <a:gd name="f17" fmla="val 36498"/>
                <a:gd name="f18" fmla="val 32561"/>
                <a:gd name="f19" fmla="val 35786"/>
                <a:gd name="f20" fmla="val 32974"/>
                <a:gd name="f21" fmla="val 35111"/>
                <a:gd name="f22" fmla="val 34960"/>
                <a:gd name="f23" fmla="val 31825"/>
                <a:gd name="f24" fmla="val 39021"/>
                <a:gd name="f25" fmla="val 30450"/>
                <a:gd name="f26" fmla="val 42595"/>
                <a:gd name="f27" fmla="val 31862"/>
                <a:gd name="f28" fmla="val 15106"/>
                <a:gd name="f29" fmla="val 1874"/>
                <a:gd name="f30" fmla="val 14756"/>
                <a:gd name="f31" fmla="val 1587"/>
                <a:gd name="f32" fmla="val 14381"/>
                <a:gd name="f33" fmla="val 1325"/>
                <a:gd name="f34" fmla="val 13982"/>
                <a:gd name="f35" fmla="val 1125"/>
                <a:gd name="f36" fmla="val 13495"/>
                <a:gd name="f37" fmla="val 675"/>
                <a:gd name="f38" fmla="val 12945"/>
                <a:gd name="f39" fmla="val 300"/>
                <a:gd name="f40" fmla="val 12358"/>
                <a:gd name="f41" fmla="val 10733"/>
                <a:gd name="f42" fmla="val 8984"/>
                <a:gd name="f43" fmla="val 7235"/>
                <a:gd name="f44" fmla="val 5298"/>
                <a:gd name="f45" fmla="val 512"/>
                <a:gd name="f46" fmla="val 3611"/>
                <a:gd name="f47" fmla="val 1712"/>
                <a:gd name="f48" fmla="val 2487"/>
                <a:gd name="f49" fmla="val 3374"/>
                <a:gd name="f50" fmla="val -874"/>
                <a:gd name="f51" fmla="val 7872"/>
                <a:gd name="f52" fmla="val -824"/>
                <a:gd name="f53" fmla="val 14057"/>
                <a:gd name="f54" fmla="+- 0 0 -90"/>
                <a:gd name="f55" fmla="*/ f3 1 43219"/>
                <a:gd name="f56" fmla="*/ f4 1 40858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43219"/>
                <a:gd name="f65" fmla="*/ f61 1 40858"/>
                <a:gd name="f66" fmla="*/ 2612 f62 1"/>
                <a:gd name="f67" fmla="*/ 18493 f61 1"/>
                <a:gd name="f68" fmla="*/ 6735 f62 1"/>
                <a:gd name="f69" fmla="*/ 22741 f61 1"/>
                <a:gd name="f70" fmla="*/ 24602 f62 1"/>
                <a:gd name="f71" fmla="*/ 40859 f61 1"/>
                <a:gd name="f72" fmla="*/ 31974 f62 1"/>
                <a:gd name="f73" fmla="*/ 37235 f61 1"/>
                <a:gd name="f74" fmla="*/ 32974 f62 1"/>
                <a:gd name="f75" fmla="*/ 35111 f61 1"/>
                <a:gd name="f76" fmla="*/ 42595 f62 1"/>
                <a:gd name="f77" fmla="*/ 31862 f61 1"/>
                <a:gd name="f78" fmla="*/ 43219 f62 1"/>
                <a:gd name="f79" fmla="*/ 15106 f62 1"/>
                <a:gd name="f80" fmla="*/ 1874 f61 1"/>
                <a:gd name="f81" fmla="*/ 13982 f62 1"/>
                <a:gd name="f82" fmla="*/ 1125 f61 1"/>
                <a:gd name="f83" fmla="*/ 12358 f62 1"/>
                <a:gd name="f84" fmla="*/ 0 f61 1"/>
                <a:gd name="f85" fmla="*/ 10733 f62 1"/>
                <a:gd name="f86" fmla="*/ 8984 f62 1"/>
                <a:gd name="f87" fmla="*/ 7235 f62 1"/>
                <a:gd name="f88" fmla="*/ 2487 f62 1"/>
                <a:gd name="f89" fmla="*/ 3374 f61 1"/>
                <a:gd name="f90" fmla="+- f63 0 f1"/>
                <a:gd name="f91" fmla="*/ f66 1 43219"/>
                <a:gd name="f92" fmla="*/ f67 1 40858"/>
                <a:gd name="f93" fmla="*/ f68 1 43219"/>
                <a:gd name="f94" fmla="*/ f69 1 40858"/>
                <a:gd name="f95" fmla="*/ f70 1 43219"/>
                <a:gd name="f96" fmla="*/ f71 1 40858"/>
                <a:gd name="f97" fmla="*/ f72 1 43219"/>
                <a:gd name="f98" fmla="*/ f73 1 40858"/>
                <a:gd name="f99" fmla="*/ f74 1 43219"/>
                <a:gd name="f100" fmla="*/ f75 1 40858"/>
                <a:gd name="f101" fmla="*/ f76 1 43219"/>
                <a:gd name="f102" fmla="*/ f77 1 40858"/>
                <a:gd name="f103" fmla="*/ f78 1 43219"/>
                <a:gd name="f104" fmla="*/ f79 1 43219"/>
                <a:gd name="f105" fmla="*/ f80 1 40858"/>
                <a:gd name="f106" fmla="*/ f81 1 43219"/>
                <a:gd name="f107" fmla="*/ f82 1 40858"/>
                <a:gd name="f108" fmla="*/ f83 1 43219"/>
                <a:gd name="f109" fmla="*/ f84 1 40858"/>
                <a:gd name="f110" fmla="*/ f85 1 43219"/>
                <a:gd name="f111" fmla="*/ f86 1 43219"/>
                <a:gd name="f112" fmla="*/ f87 1 43219"/>
                <a:gd name="f113" fmla="*/ f88 1 43219"/>
                <a:gd name="f114" fmla="*/ f89 1 40858"/>
                <a:gd name="f115" fmla="*/ f57 1 f64"/>
                <a:gd name="f116" fmla="*/ f58 1 f64"/>
                <a:gd name="f117" fmla="*/ f57 1 f65"/>
                <a:gd name="f118" fmla="*/ f59 1 f65"/>
                <a:gd name="f119" fmla="*/ f91 1 f64"/>
                <a:gd name="f120" fmla="*/ f92 1 f65"/>
                <a:gd name="f121" fmla="*/ f93 1 f64"/>
                <a:gd name="f122" fmla="*/ f94 1 f65"/>
                <a:gd name="f123" fmla="*/ f95 1 f64"/>
                <a:gd name="f124" fmla="*/ f96 1 f65"/>
                <a:gd name="f125" fmla="*/ f97 1 f64"/>
                <a:gd name="f126" fmla="*/ f98 1 f65"/>
                <a:gd name="f127" fmla="*/ f99 1 f64"/>
                <a:gd name="f128" fmla="*/ f100 1 f65"/>
                <a:gd name="f129" fmla="*/ f101 1 f64"/>
                <a:gd name="f130" fmla="*/ f102 1 f65"/>
                <a:gd name="f131" fmla="*/ f103 1 f64"/>
                <a:gd name="f132" fmla="*/ f104 1 f64"/>
                <a:gd name="f133" fmla="*/ f105 1 f65"/>
                <a:gd name="f134" fmla="*/ f106 1 f64"/>
                <a:gd name="f135" fmla="*/ f107 1 f65"/>
                <a:gd name="f136" fmla="*/ f108 1 f64"/>
                <a:gd name="f137" fmla="*/ f109 1 f65"/>
                <a:gd name="f138" fmla="*/ f110 1 f64"/>
                <a:gd name="f139" fmla="*/ f111 1 f64"/>
                <a:gd name="f140" fmla="*/ f112 1 f64"/>
                <a:gd name="f141" fmla="*/ f113 1 f64"/>
                <a:gd name="f142" fmla="*/ f114 1 f65"/>
                <a:gd name="f143" fmla="*/ f115 f55 1"/>
                <a:gd name="f144" fmla="*/ f116 f55 1"/>
                <a:gd name="f145" fmla="*/ f118 f56 1"/>
                <a:gd name="f146" fmla="*/ f117 f56 1"/>
                <a:gd name="f147" fmla="*/ f119 f55 1"/>
                <a:gd name="f148" fmla="*/ f120 f56 1"/>
                <a:gd name="f149" fmla="*/ f121 f55 1"/>
                <a:gd name="f150" fmla="*/ f122 f56 1"/>
                <a:gd name="f151" fmla="*/ f123 f55 1"/>
                <a:gd name="f152" fmla="*/ f124 f56 1"/>
                <a:gd name="f153" fmla="*/ f125 f55 1"/>
                <a:gd name="f154" fmla="*/ f126 f56 1"/>
                <a:gd name="f155" fmla="*/ f127 f55 1"/>
                <a:gd name="f156" fmla="*/ f128 f56 1"/>
                <a:gd name="f157" fmla="*/ f129 f55 1"/>
                <a:gd name="f158" fmla="*/ f130 f56 1"/>
                <a:gd name="f159" fmla="*/ f131 f55 1"/>
                <a:gd name="f160" fmla="*/ f132 f55 1"/>
                <a:gd name="f161" fmla="*/ f133 f56 1"/>
                <a:gd name="f162" fmla="*/ f134 f55 1"/>
                <a:gd name="f163" fmla="*/ f135 f56 1"/>
                <a:gd name="f164" fmla="*/ f136 f55 1"/>
                <a:gd name="f165" fmla="*/ f137 f56 1"/>
                <a:gd name="f166" fmla="*/ f138 f55 1"/>
                <a:gd name="f167" fmla="*/ f139 f55 1"/>
                <a:gd name="f168" fmla="*/ f140 f55 1"/>
                <a:gd name="f169" fmla="*/ f141 f55 1"/>
                <a:gd name="f170" fmla="*/ f142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7" y="f148"/>
                </a:cxn>
                <a:cxn ang="f90">
                  <a:pos x="f149" y="f150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58"/>
                </a:cxn>
                <a:cxn ang="f90">
                  <a:pos x="f160" y="f161"/>
                </a:cxn>
                <a:cxn ang="f90">
                  <a:pos x="f162" y="f163"/>
                </a:cxn>
                <a:cxn ang="f90">
                  <a:pos x="f164" y="f165"/>
                </a:cxn>
                <a:cxn ang="f90">
                  <a:pos x="f166" y="f165"/>
                </a:cxn>
                <a:cxn ang="f90">
                  <a:pos x="f167" y="f165"/>
                </a:cxn>
                <a:cxn ang="f90">
                  <a:pos x="f168" y="f165"/>
                </a:cxn>
                <a:cxn ang="f90">
                  <a:pos x="f169" y="f170"/>
                </a:cxn>
                <a:cxn ang="f90">
                  <a:pos x="f147" y="f148"/>
                </a:cxn>
              </a:cxnLst>
              <a:rect l="f143" t="f146" r="f144" b="f145"/>
              <a:pathLst>
                <a:path w="43219" h="4085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5"/>
                  </a:cubicBezTo>
                  <a:lnTo>
                    <a:pt x="f41" y="f5"/>
                  </a:lnTo>
                  <a:lnTo>
                    <a:pt x="f42" y="f5"/>
                  </a:lnTo>
                  <a:lnTo>
                    <a:pt x="f43" y="f5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3" name="Freeform: Shape 1616">
              <a:extLst>
                <a:ext uri="{FF2B5EF4-FFF2-40B4-BE49-F238E27FC236}">
                  <a16:creationId xmlns:a16="http://schemas.microsoft.com/office/drawing/2014/main" id="{1111DC1C-67A4-31ED-B516-DD84EE87DD22}"/>
                </a:ext>
              </a:extLst>
            </p:cNvPr>
            <p:cNvSpPr/>
            <p:nvPr/>
          </p:nvSpPr>
          <p:spPr>
            <a:xfrm>
              <a:off x="11530419" y="2056010"/>
              <a:ext cx="10616" cy="59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20"/>
                <a:gd name="f7" fmla="val 5924"/>
                <a:gd name="f8" fmla="val 999"/>
                <a:gd name="f9" fmla="val 3800"/>
                <a:gd name="f10" fmla="val 587"/>
                <a:gd name="f11" fmla="val 4475"/>
                <a:gd name="f12" fmla="val 262"/>
                <a:gd name="f13" fmla="val 5187"/>
                <a:gd name="f14" fmla="val 5925"/>
                <a:gd name="f15" fmla="val 6247"/>
                <a:gd name="f16" fmla="val 2801"/>
                <a:gd name="f17" fmla="val 552"/>
                <a:gd name="f18" fmla="val 7047"/>
                <a:gd name="f19" fmla="val -860"/>
                <a:gd name="f20" fmla="val 2986"/>
                <a:gd name="f21" fmla="val 514"/>
                <a:gd name="f22" fmla="+- 0 0 -90"/>
                <a:gd name="f23" fmla="*/ f3 1 10620"/>
                <a:gd name="f24" fmla="*/ f4 1 5924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0620"/>
                <a:gd name="f33" fmla="*/ f29 1 5924"/>
                <a:gd name="f34" fmla="*/ 999 f30 1"/>
                <a:gd name="f35" fmla="*/ 3800 f29 1"/>
                <a:gd name="f36" fmla="*/ 0 f30 1"/>
                <a:gd name="f37" fmla="*/ 5925 f29 1"/>
                <a:gd name="f38" fmla="*/ 6247 f30 1"/>
                <a:gd name="f39" fmla="*/ 2801 f29 1"/>
                <a:gd name="f40" fmla="*/ 10620 f30 1"/>
                <a:gd name="f41" fmla="*/ 552 f29 1"/>
                <a:gd name="f42" fmla="+- f31 0 f1"/>
                <a:gd name="f43" fmla="*/ f34 1 10620"/>
                <a:gd name="f44" fmla="*/ f35 1 5924"/>
                <a:gd name="f45" fmla="*/ f36 1 10620"/>
                <a:gd name="f46" fmla="*/ f37 1 5924"/>
                <a:gd name="f47" fmla="*/ f38 1 10620"/>
                <a:gd name="f48" fmla="*/ f39 1 5924"/>
                <a:gd name="f49" fmla="*/ f40 1 10620"/>
                <a:gd name="f50" fmla="*/ f41 1 5924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3"/>
                <a:gd name="f59" fmla="*/ f47 1 f32"/>
                <a:gd name="f60" fmla="*/ f48 1 f33"/>
                <a:gd name="f61" fmla="*/ f49 1 f32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4 1"/>
                <a:gd name="f71" fmla="*/ f59 f23 1"/>
                <a:gd name="f72" fmla="*/ f60 f24 1"/>
                <a:gd name="f73" fmla="*/ f61 f23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9" y="f70"/>
                </a:cxn>
                <a:cxn ang="f42">
                  <a:pos x="f71" y="f72"/>
                </a:cxn>
                <a:cxn ang="f42">
                  <a:pos x="f73" y="f74"/>
                </a:cxn>
                <a:cxn ang="f42">
                  <a:pos x="f67" y="f68"/>
                </a:cxn>
              </a:cxnLst>
              <a:rect l="f63" t="f66" r="f64" b="f65"/>
              <a:pathLst>
                <a:path w="10620" h="5924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15" y="f16"/>
                  </a:lnTo>
                  <a:lnTo>
                    <a:pt x="f6" y="f17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4" name="Freeform: Shape 1617">
              <a:extLst>
                <a:ext uri="{FF2B5EF4-FFF2-40B4-BE49-F238E27FC236}">
                  <a16:creationId xmlns:a16="http://schemas.microsoft.com/office/drawing/2014/main" id="{C2C915BD-1601-EA96-E01A-40E6A70AC070}"/>
                </a:ext>
              </a:extLst>
            </p:cNvPr>
            <p:cNvSpPr/>
            <p:nvPr/>
          </p:nvSpPr>
          <p:spPr>
            <a:xfrm>
              <a:off x="8519848" y="5540550"/>
              <a:ext cx="749" cy="1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9"/>
                <a:gd name="f7" fmla="val 1499"/>
                <a:gd name="f8" fmla="val 750"/>
                <a:gd name="f9" fmla="val 1500"/>
                <a:gd name="f10" fmla="val 25"/>
                <a:gd name="f11" fmla="val 1212"/>
                <a:gd name="f12" fmla="val 912"/>
                <a:gd name="f13" fmla="val 625"/>
                <a:gd name="f14" fmla="+- 0 0 -90"/>
                <a:gd name="f15" fmla="*/ f3 1 749"/>
                <a:gd name="f16" fmla="*/ f4 1 149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49"/>
                <a:gd name="f25" fmla="*/ f21 1 1499"/>
                <a:gd name="f26" fmla="*/ 750 f22 1"/>
                <a:gd name="f27" fmla="*/ 0 f21 1"/>
                <a:gd name="f28" fmla="*/ 0 f22 1"/>
                <a:gd name="f29" fmla="*/ 1500 f21 1"/>
                <a:gd name="f30" fmla="*/ 625 f21 1"/>
                <a:gd name="f31" fmla="+- f23 0 f1"/>
                <a:gd name="f32" fmla="*/ f26 1 749"/>
                <a:gd name="f33" fmla="*/ f27 1 1499"/>
                <a:gd name="f34" fmla="*/ f28 1 749"/>
                <a:gd name="f35" fmla="*/ f29 1 1499"/>
                <a:gd name="f36" fmla="*/ f30 1 1499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4"/>
                </a:cxn>
              </a:cxnLst>
              <a:rect l="f46" t="f49" r="f47" b="f48"/>
              <a:pathLst>
                <a:path w="749" h="1499">
                  <a:moveTo>
                    <a:pt x="f8" y="f5"/>
                  </a:moveTo>
                  <a:lnTo>
                    <a:pt x="f5" y="f9"/>
                  </a:lnTo>
                  <a:cubicBezTo>
                    <a:pt x="f10" y="f11"/>
                    <a:pt x="f10" y="f12"/>
                    <a:pt x="f5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5" name="Freeform: Shape 1618">
              <a:extLst>
                <a:ext uri="{FF2B5EF4-FFF2-40B4-BE49-F238E27FC236}">
                  <a16:creationId xmlns:a16="http://schemas.microsoft.com/office/drawing/2014/main" id="{76E8A2A1-D9AB-7037-ECAA-2886A4CAE7EF}"/>
                </a:ext>
              </a:extLst>
            </p:cNvPr>
            <p:cNvSpPr/>
            <p:nvPr/>
          </p:nvSpPr>
          <p:spPr>
            <a:xfrm>
              <a:off x="8519291" y="5544299"/>
              <a:ext cx="54" cy="17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"/>
                <a:gd name="f7" fmla="val 1749"/>
                <a:gd name="f8" fmla="val 56"/>
                <a:gd name="f9" fmla="val -7"/>
                <a:gd name="f10" fmla="val 587"/>
                <a:gd name="f11" fmla="val 1162"/>
                <a:gd name="f12" fmla="val 999"/>
                <a:gd name="f13" fmla="val 625"/>
                <a:gd name="f14" fmla="val 250"/>
                <a:gd name="f15" fmla="val -69"/>
                <a:gd name="f16" fmla="+- 0 0 -90"/>
                <a:gd name="f17" fmla="*/ f3 1 55"/>
                <a:gd name="f18" fmla="*/ f4 1 174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5"/>
                <a:gd name="f27" fmla="*/ f23 1 1749"/>
                <a:gd name="f28" fmla="*/ 56 f24 1"/>
                <a:gd name="f29" fmla="*/ 0 f23 1"/>
                <a:gd name="f30" fmla="*/ 1749 f23 1"/>
                <a:gd name="f31" fmla="*/ 625 f23 1"/>
                <a:gd name="f32" fmla="+- f25 0 f1"/>
                <a:gd name="f33" fmla="*/ f28 1 55"/>
                <a:gd name="f34" fmla="*/ f29 1 1749"/>
                <a:gd name="f35" fmla="*/ f30 1 1749"/>
                <a:gd name="f36" fmla="*/ f31 1 1749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2"/>
                </a:cxn>
                <a:cxn ang="f32">
                  <a:pos x="f49" y="f50"/>
                </a:cxn>
              </a:cxnLst>
              <a:rect l="f45" t="f48" r="f46" b="f47"/>
              <a:pathLst>
                <a:path w="55" h="1749">
                  <a:moveTo>
                    <a:pt x="f8" y="f5"/>
                  </a:moveTo>
                  <a:cubicBezTo>
                    <a:pt x="f9" y="f10"/>
                    <a:pt x="f9" y="f11"/>
                    <a:pt x="f8" y="f7"/>
                  </a:cubicBezTo>
                  <a:cubicBezTo>
                    <a:pt x="f8" y="f7"/>
                    <a:pt x="f8" y="f12"/>
                    <a:pt x="f8" y="f13"/>
                  </a:cubicBezTo>
                  <a:cubicBezTo>
                    <a:pt x="f8" y="f14"/>
                    <a:pt x="f15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6" name="Freeform: Shape 1619">
              <a:extLst>
                <a:ext uri="{FF2B5EF4-FFF2-40B4-BE49-F238E27FC236}">
                  <a16:creationId xmlns:a16="http://schemas.microsoft.com/office/drawing/2014/main" id="{5E1C68CE-331C-0E10-31CA-157226F98344}"/>
                </a:ext>
              </a:extLst>
            </p:cNvPr>
            <p:cNvSpPr/>
            <p:nvPr/>
          </p:nvSpPr>
          <p:spPr>
            <a:xfrm>
              <a:off x="8522473" y="5537551"/>
              <a:ext cx="621" cy="10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4"/>
                <a:gd name="f7" fmla="val 1082"/>
                <a:gd name="f8" fmla="val 625"/>
                <a:gd name="f9" fmla="val 750"/>
                <a:gd name="f10" fmla="val 1499"/>
                <a:gd name="f11" fmla="+- 0 0 -90"/>
                <a:gd name="f12" fmla="*/ f3 1 624"/>
                <a:gd name="f13" fmla="*/ f4 1 108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24"/>
                <a:gd name="f22" fmla="*/ f18 1 1082"/>
                <a:gd name="f23" fmla="*/ 625 f19 1"/>
                <a:gd name="f24" fmla="*/ 0 f18 1"/>
                <a:gd name="f25" fmla="*/ 0 f19 1"/>
                <a:gd name="f26" fmla="*/ 750 f18 1"/>
                <a:gd name="f27" fmla="+- f20 0 f1"/>
                <a:gd name="f28" fmla="*/ f23 1 624"/>
                <a:gd name="f29" fmla="*/ f24 1 1082"/>
                <a:gd name="f30" fmla="*/ f25 1 624"/>
                <a:gd name="f31" fmla="*/ f26 1 1082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1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2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4" y="f45"/>
                </a:cxn>
                <a:cxn ang="f27">
                  <a:pos x="f46" y="f45"/>
                </a:cxn>
                <a:cxn ang="f27">
                  <a:pos x="f46" y="f47"/>
                </a:cxn>
                <a:cxn ang="f27">
                  <a:pos x="f46" y="f47"/>
                </a:cxn>
              </a:cxnLst>
              <a:rect l="f40" t="f43" r="f41" b="f42"/>
              <a:pathLst>
                <a:path w="624" h="1082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9"/>
                  </a:cubicBezTo>
                  <a:cubicBezTo>
                    <a:pt x="f5" y="f10"/>
                    <a:pt x="f5" y="f9"/>
                    <a:pt x="f5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7" name="Freeform: Shape 1620">
              <a:extLst>
                <a:ext uri="{FF2B5EF4-FFF2-40B4-BE49-F238E27FC236}">
                  <a16:creationId xmlns:a16="http://schemas.microsoft.com/office/drawing/2014/main" id="{E0564D5D-359D-6B20-7221-1B2B437D91F4}"/>
                </a:ext>
              </a:extLst>
            </p:cNvPr>
            <p:cNvSpPr/>
            <p:nvPr/>
          </p:nvSpPr>
          <p:spPr>
            <a:xfrm>
              <a:off x="8537963" y="5550042"/>
              <a:ext cx="30989" cy="50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986"/>
                <a:gd name="f7" fmla="val 50605"/>
                <a:gd name="f8" fmla="val 14744"/>
                <a:gd name="f9" fmla="val 47856"/>
                <a:gd name="f10" fmla="val 13507"/>
                <a:gd name="f11" fmla="val 42196"/>
                <a:gd name="f12" fmla="val 17080"/>
                <a:gd name="f13" fmla="val 36610"/>
                <a:gd name="f14" fmla="val 22740"/>
                <a:gd name="f15" fmla="val 35361"/>
                <a:gd name="f16" fmla="val 26214"/>
                <a:gd name="f17" fmla="val 35036"/>
                <a:gd name="f18" fmla="val 29525"/>
                <a:gd name="f19" fmla="val 36935"/>
                <a:gd name="f20" fmla="val 30987"/>
                <a:gd name="f21" fmla="val 40109"/>
                <a:gd name="f22" fmla="val 39484"/>
                <a:gd name="f23" fmla="val 4623"/>
                <a:gd name="f24" fmla="val 2624"/>
                <a:gd name="f25" fmla="val 31612"/>
                <a:gd name="f26" fmla="val 15119"/>
                <a:gd name="f27" fmla="+- 0 0 -90"/>
                <a:gd name="f28" fmla="*/ f3 1 30986"/>
                <a:gd name="f29" fmla="*/ f4 1 5060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0986"/>
                <a:gd name="f38" fmla="*/ f34 1 50605"/>
                <a:gd name="f39" fmla="*/ 14744 f35 1"/>
                <a:gd name="f40" fmla="*/ 47856 f34 1"/>
                <a:gd name="f41" fmla="*/ 22740 f35 1"/>
                <a:gd name="f42" fmla="*/ 35361 f34 1"/>
                <a:gd name="f43" fmla="*/ 30987 f35 1"/>
                <a:gd name="f44" fmla="*/ 40109 f34 1"/>
                <a:gd name="f45" fmla="*/ 39484 f34 1"/>
                <a:gd name="f46" fmla="*/ 4623 f35 1"/>
                <a:gd name="f47" fmla="*/ 0 f34 1"/>
                <a:gd name="f48" fmla="*/ 0 f35 1"/>
                <a:gd name="f49" fmla="*/ 2624 f34 1"/>
                <a:gd name="f50" fmla="*/ 2624 f35 1"/>
                <a:gd name="f51" fmla="*/ 31612 f34 1"/>
                <a:gd name="f52" fmla="*/ 15119 f35 1"/>
                <a:gd name="f53" fmla="*/ 50605 f34 1"/>
                <a:gd name="f54" fmla="+- f36 0 f1"/>
                <a:gd name="f55" fmla="*/ f39 1 30986"/>
                <a:gd name="f56" fmla="*/ f40 1 50605"/>
                <a:gd name="f57" fmla="*/ f41 1 30986"/>
                <a:gd name="f58" fmla="*/ f42 1 50605"/>
                <a:gd name="f59" fmla="*/ f43 1 30986"/>
                <a:gd name="f60" fmla="*/ f44 1 50605"/>
                <a:gd name="f61" fmla="*/ f45 1 50605"/>
                <a:gd name="f62" fmla="*/ f46 1 30986"/>
                <a:gd name="f63" fmla="*/ f47 1 50605"/>
                <a:gd name="f64" fmla="*/ f48 1 30986"/>
                <a:gd name="f65" fmla="*/ f49 1 50605"/>
                <a:gd name="f66" fmla="*/ f50 1 30986"/>
                <a:gd name="f67" fmla="*/ f51 1 50605"/>
                <a:gd name="f68" fmla="*/ f52 1 30986"/>
                <a:gd name="f69" fmla="*/ f53 1 50605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7"/>
                <a:gd name="f77" fmla="*/ f58 1 f38"/>
                <a:gd name="f78" fmla="*/ f59 1 f37"/>
                <a:gd name="f79" fmla="*/ f60 1 f38"/>
                <a:gd name="f80" fmla="*/ f61 1 f38"/>
                <a:gd name="f81" fmla="*/ f62 1 f37"/>
                <a:gd name="f82" fmla="*/ f63 1 f38"/>
                <a:gd name="f83" fmla="*/ f64 1 f37"/>
                <a:gd name="f84" fmla="*/ f65 1 f38"/>
                <a:gd name="f85" fmla="*/ f66 1 f37"/>
                <a:gd name="f86" fmla="*/ f67 1 f38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8 1"/>
                <a:gd name="f96" fmla="*/ f77 f29 1"/>
                <a:gd name="f97" fmla="*/ f78 f28 1"/>
                <a:gd name="f98" fmla="*/ f79 f29 1"/>
                <a:gd name="f99" fmla="*/ f80 f29 1"/>
                <a:gd name="f100" fmla="*/ f81 f28 1"/>
                <a:gd name="f101" fmla="*/ f82 f29 1"/>
                <a:gd name="f102" fmla="*/ f83 f28 1"/>
                <a:gd name="f103" fmla="*/ f84 f29 1"/>
                <a:gd name="f104" fmla="*/ f85 f28 1"/>
                <a:gd name="f105" fmla="*/ f86 f29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7" y="f98"/>
                </a:cxn>
                <a:cxn ang="f54">
                  <a:pos x="f97" y="f99"/>
                </a:cxn>
                <a:cxn ang="f54">
                  <a:pos x="f100" y="f101"/>
                </a:cxn>
                <a:cxn ang="f54">
                  <a:pos x="f102" y="f103"/>
                </a:cxn>
                <a:cxn ang="f54">
                  <a:pos x="f104" y="f105"/>
                </a:cxn>
                <a:cxn ang="f54">
                  <a:pos x="f106" y="f107"/>
                </a:cxn>
              </a:cxnLst>
              <a:rect l="f89" t="f92" r="f90" b="f91"/>
              <a:pathLst>
                <a:path w="30986" h="5060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cubicBezTo>
                    <a:pt x="f20" y="f21"/>
                    <a:pt x="f20" y="f21"/>
                    <a:pt x="f20" y="f22"/>
                  </a:cubicBezTo>
                  <a:lnTo>
                    <a:pt x="f23" y="f5"/>
                  </a:lnTo>
                  <a:lnTo>
                    <a:pt x="f5" y="f24"/>
                  </a:lnTo>
                  <a:lnTo>
                    <a:pt x="f24" y="f25"/>
                  </a:lnTo>
                  <a:lnTo>
                    <a:pt x="f2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8" name="Freeform: Shape 1621">
              <a:extLst>
                <a:ext uri="{FF2B5EF4-FFF2-40B4-BE49-F238E27FC236}">
                  <a16:creationId xmlns:a16="http://schemas.microsoft.com/office/drawing/2014/main" id="{68026F73-8A21-465B-98C4-830B4B597762}"/>
                </a:ext>
              </a:extLst>
            </p:cNvPr>
            <p:cNvSpPr/>
            <p:nvPr/>
          </p:nvSpPr>
          <p:spPr>
            <a:xfrm>
              <a:off x="8570131" y="5592653"/>
              <a:ext cx="246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4"/>
                <a:gd name="f7" fmla="val 1999"/>
                <a:gd name="f8" fmla="val 198"/>
                <a:gd name="f9" fmla="val 260"/>
                <a:gd name="f10" fmla="val 1749"/>
                <a:gd name="f11" fmla="val 1499"/>
                <a:gd name="f12" fmla="val 1250"/>
                <a:gd name="f13" fmla="val 248"/>
                <a:gd name="f14" fmla="val 837"/>
                <a:gd name="f15" fmla="val 412"/>
                <a:gd name="f16" fmla="val -177"/>
                <a:gd name="f17" fmla="val 625"/>
                <a:gd name="f18" fmla="val 73"/>
                <a:gd name="f19" fmla="+- 0 0 -90"/>
                <a:gd name="f20" fmla="*/ f3 1 244"/>
                <a:gd name="f21" fmla="*/ f4 1 199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44"/>
                <a:gd name="f30" fmla="*/ f26 1 1999"/>
                <a:gd name="f31" fmla="*/ 198 f27 1"/>
                <a:gd name="f32" fmla="*/ 1999 f26 1"/>
                <a:gd name="f33" fmla="*/ 1250 f26 1"/>
                <a:gd name="f34" fmla="*/ 0 f26 1"/>
                <a:gd name="f35" fmla="+- f28 0 f1"/>
                <a:gd name="f36" fmla="*/ f31 1 244"/>
                <a:gd name="f37" fmla="*/ f32 1 1999"/>
                <a:gd name="f38" fmla="*/ f33 1 1999"/>
                <a:gd name="f39" fmla="*/ f34 1 1999"/>
                <a:gd name="f40" fmla="*/ f22 1 f29"/>
                <a:gd name="f41" fmla="*/ f23 1 f29"/>
                <a:gd name="f42" fmla="*/ f22 1 f30"/>
                <a:gd name="f43" fmla="*/ f24 1 f30"/>
                <a:gd name="f44" fmla="*/ f36 1 f29"/>
                <a:gd name="f45" fmla="*/ f37 1 f30"/>
                <a:gd name="f46" fmla="*/ f38 1 f30"/>
                <a:gd name="f47" fmla="*/ f39 1 f30"/>
                <a:gd name="f48" fmla="*/ f40 f20 1"/>
                <a:gd name="f49" fmla="*/ f41 f20 1"/>
                <a:gd name="f50" fmla="*/ f43 f21 1"/>
                <a:gd name="f51" fmla="*/ f42 f21 1"/>
                <a:gd name="f52" fmla="*/ f44 f20 1"/>
                <a:gd name="f53" fmla="*/ f45 f21 1"/>
                <a:gd name="f54" fmla="*/ f46 f21 1"/>
                <a:gd name="f55" fmla="*/ f4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2" y="f53"/>
                </a:cxn>
                <a:cxn ang="f35">
                  <a:pos x="f52" y="f54"/>
                </a:cxn>
                <a:cxn ang="f35">
                  <a:pos x="f52" y="f55"/>
                </a:cxn>
                <a:cxn ang="f35">
                  <a:pos x="f52" y="f53"/>
                </a:cxn>
              </a:cxnLst>
              <a:rect l="f48" t="f51" r="f49" b="f50"/>
              <a:pathLst>
                <a:path w="244" h="1999">
                  <a:moveTo>
                    <a:pt x="f8" y="f7"/>
                  </a:move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3" y="f15"/>
                    <a:pt x="f8" y="f5"/>
                  </a:cubicBezTo>
                  <a:cubicBezTo>
                    <a:pt x="f16" y="f17"/>
                    <a:pt x="f18" y="f12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9" name="Freeform: Shape 1622">
              <a:extLst>
                <a:ext uri="{FF2B5EF4-FFF2-40B4-BE49-F238E27FC236}">
                  <a16:creationId xmlns:a16="http://schemas.microsoft.com/office/drawing/2014/main" id="{CF4E190A-2FAD-B3CA-FEE5-33617FFAA07A}"/>
                </a:ext>
              </a:extLst>
            </p:cNvPr>
            <p:cNvSpPr/>
            <p:nvPr/>
          </p:nvSpPr>
          <p:spPr>
            <a:xfrm>
              <a:off x="8945995" y="5894780"/>
              <a:ext cx="246193" cy="155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6190"/>
                <a:gd name="f7" fmla="val 155627"/>
                <a:gd name="f8" fmla="val 12291"/>
                <a:gd name="f9" fmla="val 154938"/>
                <a:gd name="f10" fmla="val 15290"/>
                <a:gd name="f11" fmla="val 153189"/>
                <a:gd name="f12" fmla="val 17414"/>
                <a:gd name="f13" fmla="val 151939"/>
                <a:gd name="f14" fmla="val 19617"/>
                <a:gd name="f15" fmla="val 242242"/>
                <a:gd name="f16" fmla="val 22029"/>
                <a:gd name="f17" fmla="val 237094"/>
                <a:gd name="f18" fmla="val 20792"/>
                <a:gd name="f19" fmla="val 234683"/>
                <a:gd name="f20" fmla="val 16844"/>
                <a:gd name="f21" fmla="val 234233"/>
                <a:gd name="f22" fmla="val 16119"/>
                <a:gd name="f23" fmla="val 233908"/>
                <a:gd name="f24" fmla="val 15319"/>
                <a:gd name="f25" fmla="val 233696"/>
                <a:gd name="f26" fmla="val 14494"/>
                <a:gd name="f27" fmla="val 231384"/>
                <a:gd name="f28" fmla="val 9297"/>
                <a:gd name="f29" fmla="val 233121"/>
                <a:gd name="f30" fmla="val 3199"/>
                <a:gd name="f31" fmla="val 237819"/>
                <a:gd name="f32" fmla="val 235820"/>
                <a:gd name="f33" fmla="val 1125"/>
                <a:gd name="f34" fmla="val 4545"/>
                <a:gd name="f35" fmla="val 135196"/>
                <a:gd name="f36" fmla="val 3895"/>
                <a:gd name="f37" fmla="val 135671"/>
                <a:gd name="f38" fmla="val 3320"/>
                <a:gd name="f39" fmla="val 136208"/>
                <a:gd name="f40" fmla="val 2795"/>
                <a:gd name="f41" fmla="val 136821"/>
                <a:gd name="f42" fmla="val 2046"/>
                <a:gd name="f43" fmla="val 137445"/>
                <a:gd name="f44" fmla="val 1796"/>
                <a:gd name="f45" fmla="val 137820"/>
                <a:gd name="f46" fmla="val 1496"/>
                <a:gd name="f47" fmla="val 138333"/>
                <a:gd name="f48" fmla="val 1246"/>
                <a:gd name="f49" fmla="val 138882"/>
                <a:gd name="f50" fmla="val 1046"/>
                <a:gd name="f51" fmla="val 139444"/>
                <a:gd name="f52" fmla="val 634"/>
                <a:gd name="f53" fmla="val 140069"/>
                <a:gd name="f54" fmla="val 309"/>
                <a:gd name="f55" fmla="val 140744"/>
                <a:gd name="f56" fmla="val 47"/>
                <a:gd name="f57" fmla="val 141444"/>
                <a:gd name="f58" fmla="val 142318"/>
                <a:gd name="f59" fmla="val 142818"/>
                <a:gd name="f60" fmla="val -16"/>
                <a:gd name="f61" fmla="val 143730"/>
                <a:gd name="f62" fmla="val 144655"/>
                <a:gd name="f63" fmla="val 145567"/>
                <a:gd name="f64" fmla="val 84"/>
                <a:gd name="f65" fmla="val 146942"/>
                <a:gd name="f66" fmla="val 384"/>
                <a:gd name="f67" fmla="val 148304"/>
                <a:gd name="f68" fmla="val 921"/>
                <a:gd name="f69" fmla="val 149565"/>
                <a:gd name="f70" fmla="val 2196"/>
                <a:gd name="f71" fmla="val 154014"/>
                <a:gd name="f72" fmla="val 6831"/>
                <a:gd name="f73" fmla="val 156575"/>
                <a:gd name="f74" fmla="val 11279"/>
                <a:gd name="f75" fmla="val 155301"/>
                <a:gd name="f76" fmla="val 11629"/>
                <a:gd name="f77" fmla="val 155201"/>
                <a:gd name="f78" fmla="val 11967"/>
                <a:gd name="f79" fmla="val 155076"/>
                <a:gd name="f80" fmla="+- 0 0 -90"/>
                <a:gd name="f81" fmla="*/ f3 1 246190"/>
                <a:gd name="f82" fmla="*/ f4 1 155627"/>
                <a:gd name="f83" fmla="val f5"/>
                <a:gd name="f84" fmla="val f6"/>
                <a:gd name="f85" fmla="val f7"/>
                <a:gd name="f86" fmla="*/ f80 f0 1"/>
                <a:gd name="f87" fmla="+- f85 0 f83"/>
                <a:gd name="f88" fmla="+- f84 0 f83"/>
                <a:gd name="f89" fmla="*/ f86 1 f2"/>
                <a:gd name="f90" fmla="*/ f88 1 246190"/>
                <a:gd name="f91" fmla="*/ f87 1 155627"/>
                <a:gd name="f92" fmla="*/ 12291 f88 1"/>
                <a:gd name="f93" fmla="*/ 154938 f87 1"/>
                <a:gd name="f94" fmla="*/ 15290 f88 1"/>
                <a:gd name="f95" fmla="*/ 153189 f87 1"/>
                <a:gd name="f96" fmla="*/ 17414 f88 1"/>
                <a:gd name="f97" fmla="*/ 151939 f87 1"/>
                <a:gd name="f98" fmla="*/ 246190 f88 1"/>
                <a:gd name="f99" fmla="*/ 19617 f87 1"/>
                <a:gd name="f100" fmla="*/ 234683 f88 1"/>
                <a:gd name="f101" fmla="*/ 16844 f87 1"/>
                <a:gd name="f102" fmla="*/ 233696 f88 1"/>
                <a:gd name="f103" fmla="*/ 14494 f87 1"/>
                <a:gd name="f104" fmla="*/ 237819 f88 1"/>
                <a:gd name="f105" fmla="*/ 0 f87 1"/>
                <a:gd name="f106" fmla="*/ 235820 f88 1"/>
                <a:gd name="f107" fmla="*/ 1125 f87 1"/>
                <a:gd name="f108" fmla="*/ 4545 f88 1"/>
                <a:gd name="f109" fmla="*/ 135196 f87 1"/>
                <a:gd name="f110" fmla="*/ 2795 f88 1"/>
                <a:gd name="f111" fmla="*/ 136821 f87 1"/>
                <a:gd name="f112" fmla="*/ 1796 f88 1"/>
                <a:gd name="f113" fmla="*/ 137820 f87 1"/>
                <a:gd name="f114" fmla="*/ 1046 f88 1"/>
                <a:gd name="f115" fmla="*/ 139444 f87 1"/>
                <a:gd name="f116" fmla="*/ 47 f88 1"/>
                <a:gd name="f117" fmla="*/ 141444 f87 1"/>
                <a:gd name="f118" fmla="*/ 142818 f87 1"/>
                <a:gd name="f119" fmla="*/ 145567 f87 1"/>
                <a:gd name="f120" fmla="*/ 921 f88 1"/>
                <a:gd name="f121" fmla="*/ 149565 f87 1"/>
                <a:gd name="f122" fmla="*/ 11279 f88 1"/>
                <a:gd name="f123" fmla="*/ 155301 f87 1"/>
                <a:gd name="f124" fmla="+- f89 0 f1"/>
                <a:gd name="f125" fmla="*/ f92 1 246190"/>
                <a:gd name="f126" fmla="*/ f93 1 155627"/>
                <a:gd name="f127" fmla="*/ f94 1 246190"/>
                <a:gd name="f128" fmla="*/ f95 1 155627"/>
                <a:gd name="f129" fmla="*/ f96 1 246190"/>
                <a:gd name="f130" fmla="*/ f97 1 155627"/>
                <a:gd name="f131" fmla="*/ f98 1 246190"/>
                <a:gd name="f132" fmla="*/ f99 1 155627"/>
                <a:gd name="f133" fmla="*/ f100 1 246190"/>
                <a:gd name="f134" fmla="*/ f101 1 155627"/>
                <a:gd name="f135" fmla="*/ f102 1 246190"/>
                <a:gd name="f136" fmla="*/ f103 1 155627"/>
                <a:gd name="f137" fmla="*/ f104 1 246190"/>
                <a:gd name="f138" fmla="*/ f105 1 155627"/>
                <a:gd name="f139" fmla="*/ f106 1 246190"/>
                <a:gd name="f140" fmla="*/ f107 1 155627"/>
                <a:gd name="f141" fmla="*/ f108 1 246190"/>
                <a:gd name="f142" fmla="*/ f109 1 155627"/>
                <a:gd name="f143" fmla="*/ f110 1 246190"/>
                <a:gd name="f144" fmla="*/ f111 1 155627"/>
                <a:gd name="f145" fmla="*/ f112 1 246190"/>
                <a:gd name="f146" fmla="*/ f113 1 155627"/>
                <a:gd name="f147" fmla="*/ f114 1 246190"/>
                <a:gd name="f148" fmla="*/ f115 1 155627"/>
                <a:gd name="f149" fmla="*/ f116 1 246190"/>
                <a:gd name="f150" fmla="*/ f117 1 155627"/>
                <a:gd name="f151" fmla="*/ f118 1 155627"/>
                <a:gd name="f152" fmla="*/ f119 1 155627"/>
                <a:gd name="f153" fmla="*/ f120 1 246190"/>
                <a:gd name="f154" fmla="*/ f121 1 155627"/>
                <a:gd name="f155" fmla="*/ f122 1 246190"/>
                <a:gd name="f156" fmla="*/ f123 1 155627"/>
                <a:gd name="f157" fmla="*/ f83 1 f90"/>
                <a:gd name="f158" fmla="*/ f84 1 f90"/>
                <a:gd name="f159" fmla="*/ f83 1 f91"/>
                <a:gd name="f160" fmla="*/ f85 1 f91"/>
                <a:gd name="f161" fmla="*/ f125 1 f90"/>
                <a:gd name="f162" fmla="*/ f126 1 f91"/>
                <a:gd name="f163" fmla="*/ f127 1 f90"/>
                <a:gd name="f164" fmla="*/ f128 1 f91"/>
                <a:gd name="f165" fmla="*/ f129 1 f90"/>
                <a:gd name="f166" fmla="*/ f130 1 f91"/>
                <a:gd name="f167" fmla="*/ f131 1 f90"/>
                <a:gd name="f168" fmla="*/ f132 1 f91"/>
                <a:gd name="f169" fmla="*/ f133 1 f90"/>
                <a:gd name="f170" fmla="*/ f134 1 f91"/>
                <a:gd name="f171" fmla="*/ f135 1 f90"/>
                <a:gd name="f172" fmla="*/ f136 1 f91"/>
                <a:gd name="f173" fmla="*/ f137 1 f90"/>
                <a:gd name="f174" fmla="*/ f138 1 f91"/>
                <a:gd name="f175" fmla="*/ f139 1 f90"/>
                <a:gd name="f176" fmla="*/ f140 1 f91"/>
                <a:gd name="f177" fmla="*/ f141 1 f90"/>
                <a:gd name="f178" fmla="*/ f142 1 f91"/>
                <a:gd name="f179" fmla="*/ f143 1 f90"/>
                <a:gd name="f180" fmla="*/ f144 1 f91"/>
                <a:gd name="f181" fmla="*/ f145 1 f90"/>
                <a:gd name="f182" fmla="*/ f146 1 f91"/>
                <a:gd name="f183" fmla="*/ f147 1 f90"/>
                <a:gd name="f184" fmla="*/ f148 1 f91"/>
                <a:gd name="f185" fmla="*/ f149 1 f90"/>
                <a:gd name="f186" fmla="*/ f150 1 f91"/>
                <a:gd name="f187" fmla="*/ f151 1 f91"/>
                <a:gd name="f188" fmla="*/ f152 1 f91"/>
                <a:gd name="f189" fmla="*/ f153 1 f90"/>
                <a:gd name="f190" fmla="*/ f154 1 f91"/>
                <a:gd name="f191" fmla="*/ f155 1 f90"/>
                <a:gd name="f192" fmla="*/ f156 1 f91"/>
                <a:gd name="f193" fmla="*/ f157 f81 1"/>
                <a:gd name="f194" fmla="*/ f158 f81 1"/>
                <a:gd name="f195" fmla="*/ f160 f82 1"/>
                <a:gd name="f196" fmla="*/ f159 f82 1"/>
                <a:gd name="f197" fmla="*/ f161 f81 1"/>
                <a:gd name="f198" fmla="*/ f162 f82 1"/>
                <a:gd name="f199" fmla="*/ f163 f81 1"/>
                <a:gd name="f200" fmla="*/ f164 f82 1"/>
                <a:gd name="f201" fmla="*/ f165 f81 1"/>
                <a:gd name="f202" fmla="*/ f166 f82 1"/>
                <a:gd name="f203" fmla="*/ f167 f81 1"/>
                <a:gd name="f204" fmla="*/ f168 f82 1"/>
                <a:gd name="f205" fmla="*/ f169 f81 1"/>
                <a:gd name="f206" fmla="*/ f170 f82 1"/>
                <a:gd name="f207" fmla="*/ f171 f81 1"/>
                <a:gd name="f208" fmla="*/ f172 f82 1"/>
                <a:gd name="f209" fmla="*/ f173 f81 1"/>
                <a:gd name="f210" fmla="*/ f174 f82 1"/>
                <a:gd name="f211" fmla="*/ f175 f81 1"/>
                <a:gd name="f212" fmla="*/ f176 f82 1"/>
                <a:gd name="f213" fmla="*/ f177 f81 1"/>
                <a:gd name="f214" fmla="*/ f178 f82 1"/>
                <a:gd name="f215" fmla="*/ f179 f81 1"/>
                <a:gd name="f216" fmla="*/ f180 f82 1"/>
                <a:gd name="f217" fmla="*/ f181 f81 1"/>
                <a:gd name="f218" fmla="*/ f182 f82 1"/>
                <a:gd name="f219" fmla="*/ f183 f81 1"/>
                <a:gd name="f220" fmla="*/ f184 f82 1"/>
                <a:gd name="f221" fmla="*/ f185 f81 1"/>
                <a:gd name="f222" fmla="*/ f186 f82 1"/>
                <a:gd name="f223" fmla="*/ f187 f82 1"/>
                <a:gd name="f224" fmla="*/ f188 f82 1"/>
                <a:gd name="f225" fmla="*/ f189 f81 1"/>
                <a:gd name="f226" fmla="*/ f190 f82 1"/>
                <a:gd name="f227" fmla="*/ f191 f81 1"/>
                <a:gd name="f228" fmla="*/ f192 f8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4">
                  <a:pos x="f197" y="f198"/>
                </a:cxn>
                <a:cxn ang="f124">
                  <a:pos x="f197" y="f198"/>
                </a:cxn>
                <a:cxn ang="f124">
                  <a:pos x="f199" y="f200"/>
                </a:cxn>
                <a:cxn ang="f124">
                  <a:pos x="f201" y="f202"/>
                </a:cxn>
                <a:cxn ang="f124">
                  <a:pos x="f203" y="f204"/>
                </a:cxn>
                <a:cxn ang="f124">
                  <a:pos x="f205" y="f206"/>
                </a:cxn>
                <a:cxn ang="f124">
                  <a:pos x="f207" y="f208"/>
                </a:cxn>
                <a:cxn ang="f124">
                  <a:pos x="f209" y="f210"/>
                </a:cxn>
                <a:cxn ang="f124">
                  <a:pos x="f211" y="f212"/>
                </a:cxn>
                <a:cxn ang="f124">
                  <a:pos x="f213" y="f214"/>
                </a:cxn>
                <a:cxn ang="f124">
                  <a:pos x="f213" y="f214"/>
                </a:cxn>
                <a:cxn ang="f124">
                  <a:pos x="f215" y="f216"/>
                </a:cxn>
                <a:cxn ang="f124">
                  <a:pos x="f217" y="f218"/>
                </a:cxn>
                <a:cxn ang="f124">
                  <a:pos x="f219" y="f220"/>
                </a:cxn>
                <a:cxn ang="f124">
                  <a:pos x="f221" y="f222"/>
                </a:cxn>
                <a:cxn ang="f124">
                  <a:pos x="f221" y="f223"/>
                </a:cxn>
                <a:cxn ang="f124">
                  <a:pos x="f221" y="f224"/>
                </a:cxn>
                <a:cxn ang="f124">
                  <a:pos x="f225" y="f226"/>
                </a:cxn>
                <a:cxn ang="f124">
                  <a:pos x="f227" y="f228"/>
                </a:cxn>
                <a:cxn ang="f124">
                  <a:pos x="f197" y="f198"/>
                </a:cxn>
              </a:cxnLst>
              <a:rect l="f193" t="f196" r="f194" b="f195"/>
              <a:pathLst>
                <a:path w="246190" h="155627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6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5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6" y="f57"/>
                    <a:pt x="f56" y="f58"/>
                    <a:pt x="f56" y="f59"/>
                  </a:cubicBezTo>
                  <a:cubicBezTo>
                    <a:pt x="f60" y="f61"/>
                    <a:pt x="f60" y="f62"/>
                    <a:pt x="f56" y="f63"/>
                  </a:cubicBez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74" y="f75"/>
                  </a:cubicBezTo>
                  <a:cubicBezTo>
                    <a:pt x="f76" y="f77"/>
                    <a:pt x="f78" y="f7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0" name="Freeform: Shape 1623">
              <a:extLst>
                <a:ext uri="{FF2B5EF4-FFF2-40B4-BE49-F238E27FC236}">
                  <a16:creationId xmlns:a16="http://schemas.microsoft.com/office/drawing/2014/main" id="{6687C347-910A-794A-E65D-1972A40F56B5}"/>
                </a:ext>
              </a:extLst>
            </p:cNvPr>
            <p:cNvSpPr/>
            <p:nvPr/>
          </p:nvSpPr>
          <p:spPr>
            <a:xfrm>
              <a:off x="11044260" y="2145904"/>
              <a:ext cx="218651" cy="1263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655"/>
                <a:gd name="f7" fmla="val 126324"/>
                <a:gd name="f8" fmla="val 126325"/>
                <a:gd name="f9" fmla="val 215657"/>
                <a:gd name="f10" fmla="val 17618"/>
                <a:gd name="f11" fmla="val 214882"/>
                <a:gd name="f12" fmla="val 16581"/>
                <a:gd name="f13" fmla="val 214257"/>
                <a:gd name="f14" fmla="val 15444"/>
                <a:gd name="f15" fmla="val 213782"/>
                <a:gd name="f16" fmla="val 14244"/>
                <a:gd name="f17" fmla="val 212046"/>
                <a:gd name="f18" fmla="val 8946"/>
                <a:gd name="f19" fmla="val 214032"/>
                <a:gd name="f20" fmla="val 3124"/>
                <a:gd name="f21" fmla="val 218656"/>
                <a:gd name="f22" fmla="val 205161"/>
                <a:gd name="f23" fmla="val 6747"/>
                <a:gd name="f24" fmla="val 625"/>
                <a:gd name="f25" fmla="val 109706"/>
                <a:gd name="f26" fmla="+- 0 0 -90"/>
                <a:gd name="f27" fmla="*/ f3 1 218655"/>
                <a:gd name="f28" fmla="*/ f4 1 12632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18655"/>
                <a:gd name="f37" fmla="*/ f33 1 126324"/>
                <a:gd name="f38" fmla="*/ 0 f34 1"/>
                <a:gd name="f39" fmla="*/ 126325 f33 1"/>
                <a:gd name="f40" fmla="*/ 215657 f34 1"/>
                <a:gd name="f41" fmla="*/ 17618 f33 1"/>
                <a:gd name="f42" fmla="*/ 213782 f34 1"/>
                <a:gd name="f43" fmla="*/ 14244 f33 1"/>
                <a:gd name="f44" fmla="*/ 218656 f34 1"/>
                <a:gd name="f45" fmla="*/ 0 f33 1"/>
                <a:gd name="f46" fmla="*/ 205161 f34 1"/>
                <a:gd name="f47" fmla="*/ 6747 f33 1"/>
                <a:gd name="f48" fmla="*/ 625 f34 1"/>
                <a:gd name="f49" fmla="*/ 109706 f33 1"/>
                <a:gd name="f50" fmla="+- f35 0 f1"/>
                <a:gd name="f51" fmla="*/ f38 1 218655"/>
                <a:gd name="f52" fmla="*/ f39 1 126324"/>
                <a:gd name="f53" fmla="*/ f40 1 218655"/>
                <a:gd name="f54" fmla="*/ f41 1 126324"/>
                <a:gd name="f55" fmla="*/ f42 1 218655"/>
                <a:gd name="f56" fmla="*/ f43 1 126324"/>
                <a:gd name="f57" fmla="*/ f44 1 218655"/>
                <a:gd name="f58" fmla="*/ f45 1 126324"/>
                <a:gd name="f59" fmla="*/ f46 1 218655"/>
                <a:gd name="f60" fmla="*/ f47 1 126324"/>
                <a:gd name="f61" fmla="*/ f48 1 218655"/>
                <a:gd name="f62" fmla="*/ f49 1 126324"/>
                <a:gd name="f63" fmla="*/ f29 1 f36"/>
                <a:gd name="f64" fmla="*/ f30 1 f36"/>
                <a:gd name="f65" fmla="*/ f29 1 f37"/>
                <a:gd name="f66" fmla="*/ f31 1 f37"/>
                <a:gd name="f67" fmla="*/ f51 1 f36"/>
                <a:gd name="f68" fmla="*/ f52 1 f37"/>
                <a:gd name="f69" fmla="*/ f53 1 f36"/>
                <a:gd name="f70" fmla="*/ f54 1 f37"/>
                <a:gd name="f71" fmla="*/ f55 1 f36"/>
                <a:gd name="f72" fmla="*/ f56 1 f37"/>
                <a:gd name="f73" fmla="*/ f57 1 f36"/>
                <a:gd name="f74" fmla="*/ f58 1 f37"/>
                <a:gd name="f75" fmla="*/ f59 1 f36"/>
                <a:gd name="f76" fmla="*/ f60 1 f37"/>
                <a:gd name="f77" fmla="*/ f61 1 f36"/>
                <a:gd name="f78" fmla="*/ f62 1 f37"/>
                <a:gd name="f79" fmla="*/ f63 f27 1"/>
                <a:gd name="f80" fmla="*/ f64 f27 1"/>
                <a:gd name="f81" fmla="*/ f66 f28 1"/>
                <a:gd name="f82" fmla="*/ f65 f28 1"/>
                <a:gd name="f83" fmla="*/ f67 f27 1"/>
                <a:gd name="f84" fmla="*/ f68 f28 1"/>
                <a:gd name="f85" fmla="*/ f69 f27 1"/>
                <a:gd name="f86" fmla="*/ f70 f28 1"/>
                <a:gd name="f87" fmla="*/ f71 f27 1"/>
                <a:gd name="f88" fmla="*/ f72 f28 1"/>
                <a:gd name="f89" fmla="*/ f73 f27 1"/>
                <a:gd name="f90" fmla="*/ f74 f28 1"/>
                <a:gd name="f91" fmla="*/ f75 f27 1"/>
                <a:gd name="f92" fmla="*/ f76 f28 1"/>
                <a:gd name="f93" fmla="*/ f77 f27 1"/>
                <a:gd name="f94" fmla="*/ f7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3" y="f84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3" y="f94"/>
                </a:cxn>
              </a:cxnLst>
              <a:rect l="f79" t="f82" r="f80" b="f81"/>
              <a:pathLst>
                <a:path w="218655" h="126324">
                  <a:moveTo>
                    <a:pt x="f5" y="f8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5"/>
                  </a:cubicBezTo>
                  <a:lnTo>
                    <a:pt x="f22" y="f23"/>
                  </a:lnTo>
                  <a:lnTo>
                    <a:pt x="f24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1" name="Freeform: Shape 1624">
              <a:extLst>
                <a:ext uri="{FF2B5EF4-FFF2-40B4-BE49-F238E27FC236}">
                  <a16:creationId xmlns:a16="http://schemas.microsoft.com/office/drawing/2014/main" id="{93802BFB-176C-4570-BAE3-12974FFB4F71}"/>
                </a:ext>
              </a:extLst>
            </p:cNvPr>
            <p:cNvSpPr/>
            <p:nvPr/>
          </p:nvSpPr>
          <p:spPr>
            <a:xfrm>
              <a:off x="11257416" y="2135965"/>
              <a:ext cx="36109" cy="275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106"/>
                <a:gd name="f7" fmla="val 27553"/>
                <a:gd name="f8" fmla="val 622"/>
                <a:gd name="f9" fmla="val 24179"/>
                <a:gd name="f10" fmla="val 1097"/>
                <a:gd name="f11" fmla="val 25379"/>
                <a:gd name="f12" fmla="val 1722"/>
                <a:gd name="f13" fmla="val 26516"/>
                <a:gd name="f14" fmla="val 2496"/>
                <a:gd name="f15" fmla="val 22863"/>
                <a:gd name="f16" fmla="val 17307"/>
                <a:gd name="f17" fmla="val 34233"/>
                <a:gd name="f18" fmla="val 11684"/>
                <a:gd name="f19" fmla="val 36107"/>
                <a:gd name="f20" fmla="val 10685"/>
                <a:gd name="f21" fmla="val 36082"/>
                <a:gd name="f22" fmla="val 9286"/>
                <a:gd name="f23" fmla="val 35870"/>
                <a:gd name="f24" fmla="val 7899"/>
                <a:gd name="f25" fmla="val 35482"/>
                <a:gd name="f26" fmla="val 6562"/>
                <a:gd name="f27" fmla="val 34345"/>
                <a:gd name="f28" fmla="val 1938"/>
                <a:gd name="f29" fmla="val 29672"/>
                <a:gd name="f30" fmla="val -885"/>
                <a:gd name="f31" fmla="val 25049"/>
                <a:gd name="f32" fmla="val 252"/>
                <a:gd name="f33" fmla="val 24599"/>
                <a:gd name="f34" fmla="val 364"/>
                <a:gd name="f35" fmla="val 24162"/>
                <a:gd name="f36" fmla="val 514"/>
                <a:gd name="f37" fmla="val 23737"/>
                <a:gd name="f38" fmla="val 689"/>
                <a:gd name="f39" fmla="val 10493"/>
                <a:gd name="f40" fmla="val 7436"/>
                <a:gd name="f41" fmla="val 5495"/>
                <a:gd name="f42" fmla="val 9935"/>
                <a:gd name="f43" fmla="val 872"/>
                <a:gd name="f44" fmla="val 13059"/>
                <a:gd name="f45" fmla="val -1115"/>
                <a:gd name="f46" fmla="val 18882"/>
                <a:gd name="f47" fmla="+- 0 0 -90"/>
                <a:gd name="f48" fmla="*/ f3 1 36106"/>
                <a:gd name="f49" fmla="*/ f4 1 27553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36106"/>
                <a:gd name="f58" fmla="*/ f54 1 27553"/>
                <a:gd name="f59" fmla="*/ 622 f55 1"/>
                <a:gd name="f60" fmla="*/ 24179 f54 1"/>
                <a:gd name="f61" fmla="*/ 2496 f55 1"/>
                <a:gd name="f62" fmla="*/ 27553 f54 1"/>
                <a:gd name="f63" fmla="*/ 22863 f55 1"/>
                <a:gd name="f64" fmla="*/ 17307 f54 1"/>
                <a:gd name="f65" fmla="*/ 34233 f55 1"/>
                <a:gd name="f66" fmla="*/ 11684 f54 1"/>
                <a:gd name="f67" fmla="*/ 36107 f55 1"/>
                <a:gd name="f68" fmla="*/ 10685 f54 1"/>
                <a:gd name="f69" fmla="*/ 35482 f55 1"/>
                <a:gd name="f70" fmla="*/ 6562 f54 1"/>
                <a:gd name="f71" fmla="*/ 25049 f55 1"/>
                <a:gd name="f72" fmla="*/ 252 f54 1"/>
                <a:gd name="f73" fmla="*/ 23737 f55 1"/>
                <a:gd name="f74" fmla="*/ 689 f54 1"/>
                <a:gd name="f75" fmla="*/ 10493 f55 1"/>
                <a:gd name="f76" fmla="*/ 7436 f54 1"/>
                <a:gd name="f77" fmla="*/ 5495 f55 1"/>
                <a:gd name="f78" fmla="*/ 9935 f54 1"/>
                <a:gd name="f79" fmla="+- f56 0 f1"/>
                <a:gd name="f80" fmla="*/ f59 1 36106"/>
                <a:gd name="f81" fmla="*/ f60 1 27553"/>
                <a:gd name="f82" fmla="*/ f61 1 36106"/>
                <a:gd name="f83" fmla="*/ f62 1 27553"/>
                <a:gd name="f84" fmla="*/ f63 1 36106"/>
                <a:gd name="f85" fmla="*/ f64 1 27553"/>
                <a:gd name="f86" fmla="*/ f65 1 36106"/>
                <a:gd name="f87" fmla="*/ f66 1 27553"/>
                <a:gd name="f88" fmla="*/ f67 1 36106"/>
                <a:gd name="f89" fmla="*/ f68 1 27553"/>
                <a:gd name="f90" fmla="*/ f69 1 36106"/>
                <a:gd name="f91" fmla="*/ f70 1 27553"/>
                <a:gd name="f92" fmla="*/ f71 1 36106"/>
                <a:gd name="f93" fmla="*/ f72 1 27553"/>
                <a:gd name="f94" fmla="*/ f73 1 36106"/>
                <a:gd name="f95" fmla="*/ f74 1 27553"/>
                <a:gd name="f96" fmla="*/ f75 1 36106"/>
                <a:gd name="f97" fmla="*/ f76 1 27553"/>
                <a:gd name="f98" fmla="*/ f77 1 36106"/>
                <a:gd name="f99" fmla="*/ f78 1 27553"/>
                <a:gd name="f100" fmla="*/ f50 1 f57"/>
                <a:gd name="f101" fmla="*/ f51 1 f57"/>
                <a:gd name="f102" fmla="*/ f50 1 f58"/>
                <a:gd name="f103" fmla="*/ f52 1 f58"/>
                <a:gd name="f104" fmla="*/ f80 1 f57"/>
                <a:gd name="f105" fmla="*/ f81 1 f58"/>
                <a:gd name="f106" fmla="*/ f82 1 f57"/>
                <a:gd name="f107" fmla="*/ f83 1 f58"/>
                <a:gd name="f108" fmla="*/ f84 1 f57"/>
                <a:gd name="f109" fmla="*/ f85 1 f58"/>
                <a:gd name="f110" fmla="*/ f86 1 f57"/>
                <a:gd name="f111" fmla="*/ f87 1 f58"/>
                <a:gd name="f112" fmla="*/ f88 1 f57"/>
                <a:gd name="f113" fmla="*/ f89 1 f58"/>
                <a:gd name="f114" fmla="*/ f90 1 f57"/>
                <a:gd name="f115" fmla="*/ f91 1 f58"/>
                <a:gd name="f116" fmla="*/ f92 1 f57"/>
                <a:gd name="f117" fmla="*/ f93 1 f58"/>
                <a:gd name="f118" fmla="*/ f94 1 f57"/>
                <a:gd name="f119" fmla="*/ f95 1 f58"/>
                <a:gd name="f120" fmla="*/ f96 1 f57"/>
                <a:gd name="f121" fmla="*/ f97 1 f58"/>
                <a:gd name="f122" fmla="*/ f98 1 f57"/>
                <a:gd name="f123" fmla="*/ f99 1 f58"/>
                <a:gd name="f124" fmla="*/ f100 f48 1"/>
                <a:gd name="f125" fmla="*/ f101 f48 1"/>
                <a:gd name="f126" fmla="*/ f103 f49 1"/>
                <a:gd name="f127" fmla="*/ f102 f49 1"/>
                <a:gd name="f128" fmla="*/ f104 f48 1"/>
                <a:gd name="f129" fmla="*/ f105 f49 1"/>
                <a:gd name="f130" fmla="*/ f106 f48 1"/>
                <a:gd name="f131" fmla="*/ f107 f49 1"/>
                <a:gd name="f132" fmla="*/ f108 f48 1"/>
                <a:gd name="f133" fmla="*/ f109 f49 1"/>
                <a:gd name="f134" fmla="*/ f110 f48 1"/>
                <a:gd name="f135" fmla="*/ f111 f49 1"/>
                <a:gd name="f136" fmla="*/ f112 f48 1"/>
                <a:gd name="f137" fmla="*/ f113 f49 1"/>
                <a:gd name="f138" fmla="*/ f114 f48 1"/>
                <a:gd name="f139" fmla="*/ f115 f49 1"/>
                <a:gd name="f140" fmla="*/ f116 f48 1"/>
                <a:gd name="f141" fmla="*/ f117 f49 1"/>
                <a:gd name="f142" fmla="*/ f118 f48 1"/>
                <a:gd name="f143" fmla="*/ f119 f49 1"/>
                <a:gd name="f144" fmla="*/ f120 f48 1"/>
                <a:gd name="f145" fmla="*/ f121 f49 1"/>
                <a:gd name="f146" fmla="*/ f122 f48 1"/>
                <a:gd name="f147" fmla="*/ f123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33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8" y="f139"/>
                </a:cxn>
                <a:cxn ang="f79">
                  <a:pos x="f140" y="f141"/>
                </a:cxn>
                <a:cxn ang="f79">
                  <a:pos x="f142" y="f143"/>
                </a:cxn>
                <a:cxn ang="f79">
                  <a:pos x="f144" y="f145"/>
                </a:cxn>
                <a:cxn ang="f79">
                  <a:pos x="f146" y="f147"/>
                </a:cxn>
                <a:cxn ang="f79">
                  <a:pos x="f128" y="f129"/>
                </a:cxn>
              </a:cxnLst>
              <a:rect l="f124" t="f127" r="f125" b="f126"/>
              <a:pathLst>
                <a:path w="36106" h="27553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2" name="Freeform: Shape 1625">
              <a:extLst>
                <a:ext uri="{FF2B5EF4-FFF2-40B4-BE49-F238E27FC236}">
                  <a16:creationId xmlns:a16="http://schemas.microsoft.com/office/drawing/2014/main" id="{108A9981-0ECB-DF58-2041-140C34FCFD18}"/>
                </a:ext>
              </a:extLst>
            </p:cNvPr>
            <p:cNvSpPr/>
            <p:nvPr/>
          </p:nvSpPr>
          <p:spPr>
            <a:xfrm>
              <a:off x="11024317" y="2283220"/>
              <a:ext cx="14575" cy="18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71"/>
                <a:gd name="f7" fmla="val 18369"/>
                <a:gd name="f8" fmla="val 11948"/>
                <a:gd name="f9" fmla="val 15994"/>
                <a:gd name="f10" fmla="val 10074"/>
                <a:gd name="f11" fmla="val 8824"/>
                <a:gd name="f12" fmla="val 6825"/>
                <a:gd name="f13" fmla="val 5451"/>
                <a:gd name="f14" fmla="val 14869"/>
                <a:gd name="f15" fmla="val 4964"/>
                <a:gd name="f16" fmla="val 14482"/>
                <a:gd name="f17" fmla="val 4501"/>
                <a:gd name="f18" fmla="val 14069"/>
                <a:gd name="f19" fmla="val 4076"/>
                <a:gd name="f20" fmla="val 13620"/>
                <a:gd name="f21" fmla="val 3577"/>
                <a:gd name="f22" fmla="val 12982"/>
                <a:gd name="f23" fmla="val 3202"/>
                <a:gd name="f24" fmla="val 12258"/>
                <a:gd name="f25" fmla="val 2952"/>
                <a:gd name="f26" fmla="val 11495"/>
                <a:gd name="f27" fmla="val 2627"/>
                <a:gd name="f28" fmla="val 11121"/>
                <a:gd name="f29" fmla="val 2377"/>
                <a:gd name="f30" fmla="val 10708"/>
                <a:gd name="f31" fmla="val 2202"/>
                <a:gd name="f32" fmla="val 10246"/>
                <a:gd name="f33" fmla="val 2140"/>
                <a:gd name="f34" fmla="val 9584"/>
                <a:gd name="f35" fmla="val 8909"/>
                <a:gd name="f36" fmla="val 8247"/>
                <a:gd name="f37" fmla="val 2077"/>
                <a:gd name="f38" fmla="val 7497"/>
                <a:gd name="f39" fmla="val 6747"/>
                <a:gd name="f40" fmla="val 5998"/>
                <a:gd name="f41" fmla="val 1000"/>
                <a:gd name="f42" fmla="val 1327"/>
                <a:gd name="f43" fmla="val 1499"/>
                <a:gd name="f44" fmla="val 953"/>
                <a:gd name="f45" fmla="val 2049"/>
                <a:gd name="f46" fmla="val 616"/>
                <a:gd name="f47" fmla="val 2636"/>
                <a:gd name="f48" fmla="val 328"/>
                <a:gd name="f49" fmla="val 3249"/>
                <a:gd name="f50" fmla="val 265"/>
                <a:gd name="f51" fmla="val 4036"/>
                <a:gd name="f52" fmla="val 4835"/>
                <a:gd name="f53" fmla="val 5623"/>
                <a:gd name="f54" fmla="val -109"/>
                <a:gd name="f55" fmla="val 7685"/>
                <a:gd name="f56" fmla="val 9809"/>
                <a:gd name="f57" fmla="val 11870"/>
                <a:gd name="f58" fmla="val 1427"/>
                <a:gd name="f59" fmla="val 16431"/>
                <a:gd name="f60" fmla="val 6025"/>
                <a:gd name="f61" fmla="val 19230"/>
                <a:gd name="f62" fmla="val 10586"/>
                <a:gd name="f63" fmla="val 18130"/>
                <a:gd name="f64" fmla="val 11098"/>
                <a:gd name="f65" fmla="val 18005"/>
                <a:gd name="f66" fmla="val 11598"/>
                <a:gd name="f67" fmla="val 17830"/>
                <a:gd name="f68" fmla="val 12073"/>
                <a:gd name="f69" fmla="val 17618"/>
                <a:gd name="f70" fmla="val 14572"/>
                <a:gd name="f71" fmla="val 16494"/>
                <a:gd name="f72" fmla="val 13672"/>
                <a:gd name="f73" fmla="val 16481"/>
                <a:gd name="f74" fmla="val 12785"/>
                <a:gd name="f75" fmla="val 16318"/>
                <a:gd name="f76" fmla="+- 0 0 -90"/>
                <a:gd name="f77" fmla="*/ f3 1 14571"/>
                <a:gd name="f78" fmla="*/ f4 1 18369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14571"/>
                <a:gd name="f87" fmla="*/ f83 1 18369"/>
                <a:gd name="f88" fmla="*/ 11948 f84 1"/>
                <a:gd name="f89" fmla="*/ 15994 f83 1"/>
                <a:gd name="f90" fmla="*/ 10074 f84 1"/>
                <a:gd name="f91" fmla="*/ 8824 f84 1"/>
                <a:gd name="f92" fmla="*/ 6825 f84 1"/>
                <a:gd name="f93" fmla="*/ 5451 f84 1"/>
                <a:gd name="f94" fmla="*/ 14869 f83 1"/>
                <a:gd name="f95" fmla="*/ 4076 f84 1"/>
                <a:gd name="f96" fmla="*/ 13620 f83 1"/>
                <a:gd name="f97" fmla="*/ 2952 f84 1"/>
                <a:gd name="f98" fmla="*/ 11495 f83 1"/>
                <a:gd name="f99" fmla="*/ 2202 f84 1"/>
                <a:gd name="f100" fmla="*/ 10246 f83 1"/>
                <a:gd name="f101" fmla="*/ 8247 f83 1"/>
                <a:gd name="f102" fmla="*/ 5998 f83 1"/>
                <a:gd name="f103" fmla="*/ 0 f83 1"/>
                <a:gd name="f104" fmla="*/ 1327 f84 1"/>
                <a:gd name="f105" fmla="*/ 1499 f83 1"/>
                <a:gd name="f106" fmla="*/ 328 f84 1"/>
                <a:gd name="f107" fmla="*/ 3249 f83 1"/>
                <a:gd name="f108" fmla="*/ 5623 f83 1"/>
                <a:gd name="f109" fmla="*/ 11870 f83 1"/>
                <a:gd name="f110" fmla="*/ 10586 f84 1"/>
                <a:gd name="f111" fmla="*/ 18130 f83 1"/>
                <a:gd name="f112" fmla="*/ 12073 f84 1"/>
                <a:gd name="f113" fmla="*/ 17618 f83 1"/>
                <a:gd name="f114" fmla="*/ 14572 f84 1"/>
                <a:gd name="f115" fmla="*/ 16494 f83 1"/>
                <a:gd name="f116" fmla="+- f85 0 f1"/>
                <a:gd name="f117" fmla="*/ f88 1 14571"/>
                <a:gd name="f118" fmla="*/ f89 1 18369"/>
                <a:gd name="f119" fmla="*/ f90 1 14571"/>
                <a:gd name="f120" fmla="*/ f91 1 14571"/>
                <a:gd name="f121" fmla="*/ f92 1 14571"/>
                <a:gd name="f122" fmla="*/ f93 1 14571"/>
                <a:gd name="f123" fmla="*/ f94 1 18369"/>
                <a:gd name="f124" fmla="*/ f95 1 14571"/>
                <a:gd name="f125" fmla="*/ f96 1 18369"/>
                <a:gd name="f126" fmla="*/ f97 1 14571"/>
                <a:gd name="f127" fmla="*/ f98 1 18369"/>
                <a:gd name="f128" fmla="*/ f99 1 14571"/>
                <a:gd name="f129" fmla="*/ f100 1 18369"/>
                <a:gd name="f130" fmla="*/ f101 1 18369"/>
                <a:gd name="f131" fmla="*/ f102 1 18369"/>
                <a:gd name="f132" fmla="*/ f103 1 18369"/>
                <a:gd name="f133" fmla="*/ f104 1 14571"/>
                <a:gd name="f134" fmla="*/ f105 1 18369"/>
                <a:gd name="f135" fmla="*/ f106 1 14571"/>
                <a:gd name="f136" fmla="*/ f107 1 18369"/>
                <a:gd name="f137" fmla="*/ f108 1 18369"/>
                <a:gd name="f138" fmla="*/ f109 1 18369"/>
                <a:gd name="f139" fmla="*/ f110 1 14571"/>
                <a:gd name="f140" fmla="*/ f111 1 18369"/>
                <a:gd name="f141" fmla="*/ f112 1 14571"/>
                <a:gd name="f142" fmla="*/ f113 1 18369"/>
                <a:gd name="f143" fmla="*/ f114 1 14571"/>
                <a:gd name="f144" fmla="*/ f115 1 18369"/>
                <a:gd name="f145" fmla="*/ f79 1 f86"/>
                <a:gd name="f146" fmla="*/ f80 1 f86"/>
                <a:gd name="f147" fmla="*/ f79 1 f87"/>
                <a:gd name="f148" fmla="*/ f81 1 f87"/>
                <a:gd name="f149" fmla="*/ f117 1 f86"/>
                <a:gd name="f150" fmla="*/ f118 1 f87"/>
                <a:gd name="f151" fmla="*/ f119 1 f86"/>
                <a:gd name="f152" fmla="*/ f120 1 f86"/>
                <a:gd name="f153" fmla="*/ f121 1 f86"/>
                <a:gd name="f154" fmla="*/ f122 1 f86"/>
                <a:gd name="f155" fmla="*/ f123 1 f87"/>
                <a:gd name="f156" fmla="*/ f124 1 f86"/>
                <a:gd name="f157" fmla="*/ f125 1 f87"/>
                <a:gd name="f158" fmla="*/ f126 1 f86"/>
                <a:gd name="f159" fmla="*/ f127 1 f87"/>
                <a:gd name="f160" fmla="*/ f128 1 f86"/>
                <a:gd name="f161" fmla="*/ f129 1 f87"/>
                <a:gd name="f162" fmla="*/ f130 1 f87"/>
                <a:gd name="f163" fmla="*/ f131 1 f87"/>
                <a:gd name="f164" fmla="*/ f132 1 f87"/>
                <a:gd name="f165" fmla="*/ f133 1 f86"/>
                <a:gd name="f166" fmla="*/ f134 1 f87"/>
                <a:gd name="f167" fmla="*/ f135 1 f86"/>
                <a:gd name="f168" fmla="*/ f136 1 f87"/>
                <a:gd name="f169" fmla="*/ f137 1 f87"/>
                <a:gd name="f170" fmla="*/ f138 1 f87"/>
                <a:gd name="f171" fmla="*/ f139 1 f86"/>
                <a:gd name="f172" fmla="*/ f140 1 f87"/>
                <a:gd name="f173" fmla="*/ f141 1 f86"/>
                <a:gd name="f174" fmla="*/ f142 1 f87"/>
                <a:gd name="f175" fmla="*/ f143 1 f86"/>
                <a:gd name="f176" fmla="*/ f144 1 f87"/>
                <a:gd name="f177" fmla="*/ f145 f77 1"/>
                <a:gd name="f178" fmla="*/ f146 f77 1"/>
                <a:gd name="f179" fmla="*/ f148 f78 1"/>
                <a:gd name="f180" fmla="*/ f147 f78 1"/>
                <a:gd name="f181" fmla="*/ f149 f77 1"/>
                <a:gd name="f182" fmla="*/ f150 f78 1"/>
                <a:gd name="f183" fmla="*/ f151 f77 1"/>
                <a:gd name="f184" fmla="*/ f152 f77 1"/>
                <a:gd name="f185" fmla="*/ f153 f77 1"/>
                <a:gd name="f186" fmla="*/ f154 f77 1"/>
                <a:gd name="f187" fmla="*/ f155 f78 1"/>
                <a:gd name="f188" fmla="*/ f156 f77 1"/>
                <a:gd name="f189" fmla="*/ f157 f78 1"/>
                <a:gd name="f190" fmla="*/ f158 f77 1"/>
                <a:gd name="f191" fmla="*/ f159 f78 1"/>
                <a:gd name="f192" fmla="*/ f160 f77 1"/>
                <a:gd name="f193" fmla="*/ f161 f78 1"/>
                <a:gd name="f194" fmla="*/ f162 f78 1"/>
                <a:gd name="f195" fmla="*/ f163 f78 1"/>
                <a:gd name="f196" fmla="*/ f164 f78 1"/>
                <a:gd name="f197" fmla="*/ f165 f77 1"/>
                <a:gd name="f198" fmla="*/ f166 f78 1"/>
                <a:gd name="f199" fmla="*/ f167 f77 1"/>
                <a:gd name="f200" fmla="*/ f168 f78 1"/>
                <a:gd name="f201" fmla="*/ f169 f78 1"/>
                <a:gd name="f202" fmla="*/ f170 f78 1"/>
                <a:gd name="f203" fmla="*/ f171 f77 1"/>
                <a:gd name="f204" fmla="*/ f172 f78 1"/>
                <a:gd name="f205" fmla="*/ f173 f77 1"/>
                <a:gd name="f206" fmla="*/ f174 f78 1"/>
                <a:gd name="f207" fmla="*/ f175 f77 1"/>
                <a:gd name="f208" fmla="*/ f176 f7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6">
                  <a:pos x="f181" y="f182"/>
                </a:cxn>
                <a:cxn ang="f116">
                  <a:pos x="f183" y="f182"/>
                </a:cxn>
                <a:cxn ang="f116">
                  <a:pos x="f183" y="f182"/>
                </a:cxn>
                <a:cxn ang="f116">
                  <a:pos x="f184" y="f182"/>
                </a:cxn>
                <a:cxn ang="f116">
                  <a:pos x="f185" y="f182"/>
                </a:cxn>
                <a:cxn ang="f116">
                  <a:pos x="f186" y="f187"/>
                </a:cxn>
                <a:cxn ang="f116">
                  <a:pos x="f188" y="f189"/>
                </a:cxn>
                <a:cxn ang="f116">
                  <a:pos x="f190" y="f191"/>
                </a:cxn>
                <a:cxn ang="f116">
                  <a:pos x="f192" y="f193"/>
                </a:cxn>
                <a:cxn ang="f116">
                  <a:pos x="f192" y="f193"/>
                </a:cxn>
                <a:cxn ang="f116">
                  <a:pos x="f192" y="f194"/>
                </a:cxn>
                <a:cxn ang="f116">
                  <a:pos x="f192" y="f195"/>
                </a:cxn>
                <a:cxn ang="f116">
                  <a:pos x="f192" y="f195"/>
                </a:cxn>
                <a:cxn ang="f116">
                  <a:pos x="f192" y="f196"/>
                </a:cxn>
                <a:cxn ang="f116">
                  <a:pos x="f197" y="f198"/>
                </a:cxn>
                <a:cxn ang="f116">
                  <a:pos x="f199" y="f200"/>
                </a:cxn>
                <a:cxn ang="f116">
                  <a:pos x="f199" y="f201"/>
                </a:cxn>
                <a:cxn ang="f116">
                  <a:pos x="f199" y="f202"/>
                </a:cxn>
                <a:cxn ang="f116">
                  <a:pos x="f203" y="f204"/>
                </a:cxn>
                <a:cxn ang="f116">
                  <a:pos x="f205" y="f206"/>
                </a:cxn>
                <a:cxn ang="f116">
                  <a:pos x="f207" y="f208"/>
                </a:cxn>
                <a:cxn ang="f116">
                  <a:pos x="f207" y="f208"/>
                </a:cxn>
                <a:cxn ang="f116">
                  <a:pos x="f181" y="f182"/>
                </a:cxn>
              </a:cxnLst>
              <a:rect l="f177" t="f180" r="f178" b="f179"/>
              <a:pathLst>
                <a:path w="14571" h="18369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cubicBezTo>
                    <a:pt x="f33" y="f34"/>
                    <a:pt x="f33" y="f35"/>
                    <a:pt x="f31" y="f36"/>
                  </a:cubicBezTo>
                  <a:cubicBezTo>
                    <a:pt x="f37" y="f38"/>
                    <a:pt x="f37" y="f39"/>
                    <a:pt x="f31" y="f40"/>
                  </a:cubicBezTo>
                  <a:lnTo>
                    <a:pt x="f31" y="f40"/>
                  </a:lnTo>
                  <a:lnTo>
                    <a:pt x="f31" y="f5"/>
                  </a:lnTo>
                  <a:cubicBezTo>
                    <a:pt x="f31" y="f5"/>
                    <a:pt x="f31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0" y="f52"/>
                    <a:pt x="f48" y="f53"/>
                  </a:cubicBezTo>
                  <a:cubicBezTo>
                    <a:pt x="f54" y="f55"/>
                    <a:pt x="f54" y="f56"/>
                    <a:pt x="f48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6" y="f67"/>
                    <a:pt x="f68" y="f69"/>
                  </a:cubicBezTo>
                  <a:lnTo>
                    <a:pt x="f70" y="f71"/>
                  </a:lnTo>
                  <a:lnTo>
                    <a:pt x="f70" y="f71"/>
                  </a:lnTo>
                  <a:cubicBezTo>
                    <a:pt x="f72" y="f73"/>
                    <a:pt x="f74" y="f7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3" name="Freeform: Shape 1626">
              <a:extLst>
                <a:ext uri="{FF2B5EF4-FFF2-40B4-BE49-F238E27FC236}">
                  <a16:creationId xmlns:a16="http://schemas.microsoft.com/office/drawing/2014/main" id="{4E60460F-7B9F-675F-54AE-A40FE990994B}"/>
                </a:ext>
              </a:extLst>
            </p:cNvPr>
            <p:cNvSpPr/>
            <p:nvPr/>
          </p:nvSpPr>
          <p:spPr>
            <a:xfrm>
              <a:off x="11368369" y="2148529"/>
              <a:ext cx="17245" cy="276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242"/>
                <a:gd name="f7" fmla="val 27614"/>
                <a:gd name="f8" fmla="val 12744"/>
                <a:gd name="f9" fmla="val 12245"/>
                <a:gd name="f10" fmla="val 8559"/>
                <a:gd name="f11" fmla="val 14219"/>
                <a:gd name="f12" fmla="val 3573"/>
                <a:gd name="f13" fmla="val 12432"/>
                <a:gd name="f14" fmla="val 1599"/>
                <a:gd name="f15" fmla="val 8247"/>
                <a:gd name="f16" fmla="val 1337"/>
                <a:gd name="f17" fmla="val 7685"/>
                <a:gd name="f18" fmla="val 1137"/>
                <a:gd name="f19" fmla="val 7097"/>
                <a:gd name="f20" fmla="val 999"/>
                <a:gd name="f21" fmla="val 6497"/>
                <a:gd name="f22" fmla="val 425"/>
                <a:gd name="f23" fmla="val 4373"/>
                <a:gd name="f24" fmla="val 2124"/>
                <a:gd name="f25" fmla="val 1000"/>
                <a:gd name="f26" fmla="val 1624"/>
                <a:gd name="f27" fmla="val 20367"/>
                <a:gd name="f28" fmla="val 5122"/>
                <a:gd name="f29" fmla="val 17743"/>
                <a:gd name="f30" fmla="val 5735"/>
                <a:gd name="f31" fmla="val 17618"/>
                <a:gd name="f32" fmla="val 6385"/>
                <a:gd name="f33" fmla="val 6997"/>
                <a:gd name="f34" fmla="val 8621"/>
                <a:gd name="f35" fmla="val 9870"/>
                <a:gd name="f36" fmla="val 11745"/>
                <a:gd name="f37" fmla="val 13244"/>
                <a:gd name="f38" fmla="val 18992"/>
                <a:gd name="f39" fmla="val 13694"/>
                <a:gd name="f40" fmla="val 19380"/>
                <a:gd name="f41" fmla="val 14106"/>
                <a:gd name="f42" fmla="val 19792"/>
                <a:gd name="f43" fmla="val 14493"/>
                <a:gd name="f44" fmla="val 20242"/>
                <a:gd name="f45" fmla="val 14943"/>
                <a:gd name="f46" fmla="val 20817"/>
                <a:gd name="f47" fmla="val 15318"/>
                <a:gd name="f48" fmla="val 21454"/>
                <a:gd name="f49" fmla="val 15618"/>
                <a:gd name="f50" fmla="val 22116"/>
                <a:gd name="f51" fmla="val 16368"/>
                <a:gd name="f52" fmla="val 23366"/>
                <a:gd name="f53" fmla="val 16443"/>
                <a:gd name="f54" fmla="val 24115"/>
                <a:gd name="f55" fmla="val 24865"/>
                <a:gd name="f56" fmla="val 25615"/>
                <a:gd name="f57" fmla="val 26277"/>
                <a:gd name="f58" fmla="val 26952"/>
                <a:gd name="f59" fmla="val 12745"/>
                <a:gd name="f60" fmla="val 8872"/>
                <a:gd name="f61" fmla="+- 0 0 -90"/>
                <a:gd name="f62" fmla="*/ f3 1 17242"/>
                <a:gd name="f63" fmla="*/ f4 1 27614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17242"/>
                <a:gd name="f72" fmla="*/ f68 1 27614"/>
                <a:gd name="f73" fmla="*/ 12744 f69 1"/>
                <a:gd name="f74" fmla="*/ 12245 f68 1"/>
                <a:gd name="f75" fmla="*/ 1599 f69 1"/>
                <a:gd name="f76" fmla="*/ 8247 f68 1"/>
                <a:gd name="f77" fmla="*/ 999 f69 1"/>
                <a:gd name="f78" fmla="*/ 6497 f68 1"/>
                <a:gd name="f79" fmla="*/ 0 f68 1"/>
                <a:gd name="f80" fmla="*/ 1624 f68 1"/>
                <a:gd name="f81" fmla="*/ 0 f69 1"/>
                <a:gd name="f82" fmla="*/ 20367 f68 1"/>
                <a:gd name="f83" fmla="*/ 5122 f69 1"/>
                <a:gd name="f84" fmla="*/ 17743 f68 1"/>
                <a:gd name="f85" fmla="*/ 6997 f69 1"/>
                <a:gd name="f86" fmla="*/ 8621 f69 1"/>
                <a:gd name="f87" fmla="*/ 9870 f69 1"/>
                <a:gd name="f88" fmla="*/ 11745 f69 1"/>
                <a:gd name="f89" fmla="*/ 13244 f69 1"/>
                <a:gd name="f90" fmla="*/ 18992 f68 1"/>
                <a:gd name="f91" fmla="*/ 14493 f69 1"/>
                <a:gd name="f92" fmla="*/ 20242 f68 1"/>
                <a:gd name="f93" fmla="*/ 15618 f69 1"/>
                <a:gd name="f94" fmla="*/ 22116 f68 1"/>
                <a:gd name="f95" fmla="*/ 16368 f69 1"/>
                <a:gd name="f96" fmla="*/ 23366 f68 1"/>
                <a:gd name="f97" fmla="*/ 25615 f68 1"/>
                <a:gd name="f98" fmla="*/ 27614 f68 1"/>
                <a:gd name="f99" fmla="*/ 17242 f69 1"/>
                <a:gd name="f100" fmla="*/ 12745 f68 1"/>
                <a:gd name="f101" fmla="*/ 8872 f68 1"/>
                <a:gd name="f102" fmla="+- f70 0 f1"/>
                <a:gd name="f103" fmla="*/ f73 1 17242"/>
                <a:gd name="f104" fmla="*/ f74 1 27614"/>
                <a:gd name="f105" fmla="*/ f75 1 17242"/>
                <a:gd name="f106" fmla="*/ f76 1 27614"/>
                <a:gd name="f107" fmla="*/ f77 1 17242"/>
                <a:gd name="f108" fmla="*/ f78 1 27614"/>
                <a:gd name="f109" fmla="*/ f79 1 27614"/>
                <a:gd name="f110" fmla="*/ f80 1 27614"/>
                <a:gd name="f111" fmla="*/ f81 1 17242"/>
                <a:gd name="f112" fmla="*/ f82 1 27614"/>
                <a:gd name="f113" fmla="*/ f83 1 17242"/>
                <a:gd name="f114" fmla="*/ f84 1 27614"/>
                <a:gd name="f115" fmla="*/ f85 1 17242"/>
                <a:gd name="f116" fmla="*/ f86 1 17242"/>
                <a:gd name="f117" fmla="*/ f87 1 17242"/>
                <a:gd name="f118" fmla="*/ f88 1 17242"/>
                <a:gd name="f119" fmla="*/ f89 1 17242"/>
                <a:gd name="f120" fmla="*/ f90 1 27614"/>
                <a:gd name="f121" fmla="*/ f91 1 17242"/>
                <a:gd name="f122" fmla="*/ f92 1 27614"/>
                <a:gd name="f123" fmla="*/ f93 1 17242"/>
                <a:gd name="f124" fmla="*/ f94 1 27614"/>
                <a:gd name="f125" fmla="*/ f95 1 17242"/>
                <a:gd name="f126" fmla="*/ f96 1 27614"/>
                <a:gd name="f127" fmla="*/ f97 1 27614"/>
                <a:gd name="f128" fmla="*/ f98 1 27614"/>
                <a:gd name="f129" fmla="*/ f99 1 17242"/>
                <a:gd name="f130" fmla="*/ f100 1 27614"/>
                <a:gd name="f131" fmla="*/ f101 1 27614"/>
                <a:gd name="f132" fmla="*/ f64 1 f71"/>
                <a:gd name="f133" fmla="*/ f65 1 f71"/>
                <a:gd name="f134" fmla="*/ f64 1 f72"/>
                <a:gd name="f135" fmla="*/ f66 1 f72"/>
                <a:gd name="f136" fmla="*/ f103 1 f71"/>
                <a:gd name="f137" fmla="*/ f104 1 f72"/>
                <a:gd name="f138" fmla="*/ f105 1 f71"/>
                <a:gd name="f139" fmla="*/ f106 1 f72"/>
                <a:gd name="f140" fmla="*/ f107 1 f71"/>
                <a:gd name="f141" fmla="*/ f108 1 f72"/>
                <a:gd name="f142" fmla="*/ f109 1 f72"/>
                <a:gd name="f143" fmla="*/ f110 1 f72"/>
                <a:gd name="f144" fmla="*/ f111 1 f71"/>
                <a:gd name="f145" fmla="*/ f112 1 f72"/>
                <a:gd name="f146" fmla="*/ f113 1 f71"/>
                <a:gd name="f147" fmla="*/ f114 1 f72"/>
                <a:gd name="f148" fmla="*/ f115 1 f71"/>
                <a:gd name="f149" fmla="*/ f116 1 f71"/>
                <a:gd name="f150" fmla="*/ f117 1 f71"/>
                <a:gd name="f151" fmla="*/ f118 1 f71"/>
                <a:gd name="f152" fmla="*/ f119 1 f71"/>
                <a:gd name="f153" fmla="*/ f120 1 f72"/>
                <a:gd name="f154" fmla="*/ f121 1 f71"/>
                <a:gd name="f155" fmla="*/ f122 1 f72"/>
                <a:gd name="f156" fmla="*/ f123 1 f71"/>
                <a:gd name="f157" fmla="*/ f124 1 f72"/>
                <a:gd name="f158" fmla="*/ f125 1 f71"/>
                <a:gd name="f159" fmla="*/ f126 1 f72"/>
                <a:gd name="f160" fmla="*/ f127 1 f72"/>
                <a:gd name="f161" fmla="*/ f128 1 f72"/>
                <a:gd name="f162" fmla="*/ f129 1 f71"/>
                <a:gd name="f163" fmla="*/ f130 1 f72"/>
                <a:gd name="f164" fmla="*/ f131 1 f72"/>
                <a:gd name="f165" fmla="*/ f132 f62 1"/>
                <a:gd name="f166" fmla="*/ f133 f62 1"/>
                <a:gd name="f167" fmla="*/ f135 f63 1"/>
                <a:gd name="f168" fmla="*/ f134 f63 1"/>
                <a:gd name="f169" fmla="*/ f136 f62 1"/>
                <a:gd name="f170" fmla="*/ f137 f63 1"/>
                <a:gd name="f171" fmla="*/ f138 f62 1"/>
                <a:gd name="f172" fmla="*/ f139 f63 1"/>
                <a:gd name="f173" fmla="*/ f140 f62 1"/>
                <a:gd name="f174" fmla="*/ f141 f63 1"/>
                <a:gd name="f175" fmla="*/ f142 f63 1"/>
                <a:gd name="f176" fmla="*/ f143 f63 1"/>
                <a:gd name="f177" fmla="*/ f144 f62 1"/>
                <a:gd name="f178" fmla="*/ f145 f63 1"/>
                <a:gd name="f179" fmla="*/ f146 f62 1"/>
                <a:gd name="f180" fmla="*/ f147 f63 1"/>
                <a:gd name="f181" fmla="*/ f148 f62 1"/>
                <a:gd name="f182" fmla="*/ f149 f62 1"/>
                <a:gd name="f183" fmla="*/ f150 f62 1"/>
                <a:gd name="f184" fmla="*/ f151 f62 1"/>
                <a:gd name="f185" fmla="*/ f152 f62 1"/>
                <a:gd name="f186" fmla="*/ f153 f63 1"/>
                <a:gd name="f187" fmla="*/ f154 f62 1"/>
                <a:gd name="f188" fmla="*/ f155 f63 1"/>
                <a:gd name="f189" fmla="*/ f156 f62 1"/>
                <a:gd name="f190" fmla="*/ f157 f63 1"/>
                <a:gd name="f191" fmla="*/ f158 f62 1"/>
                <a:gd name="f192" fmla="*/ f159 f63 1"/>
                <a:gd name="f193" fmla="*/ f160 f63 1"/>
                <a:gd name="f194" fmla="*/ f161 f63 1"/>
                <a:gd name="f195" fmla="*/ f162 f62 1"/>
                <a:gd name="f196" fmla="*/ f163 f63 1"/>
                <a:gd name="f197" fmla="*/ f164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69" y="f170"/>
                </a:cxn>
                <a:cxn ang="f102">
                  <a:pos x="f171" y="f172"/>
                </a:cxn>
                <a:cxn ang="f102">
                  <a:pos x="f173" y="f174"/>
                </a:cxn>
                <a:cxn ang="f102">
                  <a:pos x="f173" y="f175"/>
                </a:cxn>
                <a:cxn ang="f102">
                  <a:pos x="f173" y="f176"/>
                </a:cxn>
                <a:cxn ang="f102">
                  <a:pos x="f177" y="f178"/>
                </a:cxn>
                <a:cxn ang="f102">
                  <a:pos x="f179" y="f180"/>
                </a:cxn>
                <a:cxn ang="f102">
                  <a:pos x="f179" y="f180"/>
                </a:cxn>
                <a:cxn ang="f102">
                  <a:pos x="f181" y="f180"/>
                </a:cxn>
                <a:cxn ang="f102">
                  <a:pos x="f182" y="f180"/>
                </a:cxn>
                <a:cxn ang="f102">
                  <a:pos x="f182" y="f180"/>
                </a:cxn>
                <a:cxn ang="f102">
                  <a:pos x="f183" y="f180"/>
                </a:cxn>
                <a:cxn ang="f102">
                  <a:pos x="f184" y="f180"/>
                </a:cxn>
                <a:cxn ang="f102">
                  <a:pos x="f185" y="f186"/>
                </a:cxn>
                <a:cxn ang="f102">
                  <a:pos x="f187" y="f188"/>
                </a:cxn>
                <a:cxn ang="f102">
                  <a:pos x="f189" y="f190"/>
                </a:cxn>
                <a:cxn ang="f102">
                  <a:pos x="f191" y="f192"/>
                </a:cxn>
                <a:cxn ang="f102">
                  <a:pos x="f191" y="f192"/>
                </a:cxn>
                <a:cxn ang="f102">
                  <a:pos x="f191" y="f193"/>
                </a:cxn>
                <a:cxn ang="f102">
                  <a:pos x="f191" y="f194"/>
                </a:cxn>
                <a:cxn ang="f102">
                  <a:pos x="f191" y="f194"/>
                </a:cxn>
                <a:cxn ang="f102">
                  <a:pos x="f195" y="f196"/>
                </a:cxn>
                <a:cxn ang="f102">
                  <a:pos x="f195" y="f197"/>
                </a:cxn>
              </a:cxnLst>
              <a:rect l="f165" t="f168" r="f166" b="f167"/>
              <a:pathLst>
                <a:path w="17242" h="2761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5"/>
                  </a:cubicBezTo>
                  <a:cubicBezTo>
                    <a:pt x="f20" y="f5"/>
                    <a:pt x="f20" y="f25"/>
                    <a:pt x="f20" y="f26"/>
                  </a:cubicBezTo>
                  <a:lnTo>
                    <a:pt x="f5" y="f27"/>
                  </a:lnTo>
                  <a:lnTo>
                    <a:pt x="f28" y="f29"/>
                  </a:lnTo>
                  <a:lnTo>
                    <a:pt x="f28" y="f29"/>
                  </a:lnTo>
                  <a:cubicBezTo>
                    <a:pt x="f30" y="f31"/>
                    <a:pt x="f32" y="f31"/>
                    <a:pt x="f33" y="f29"/>
                  </a:cubicBezTo>
                  <a:lnTo>
                    <a:pt x="f34" y="f29"/>
                  </a:lnTo>
                  <a:lnTo>
                    <a:pt x="f34" y="f29"/>
                  </a:lnTo>
                  <a:lnTo>
                    <a:pt x="f35" y="f29"/>
                  </a:lnTo>
                  <a:lnTo>
                    <a:pt x="f36" y="f29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lnTo>
                    <a:pt x="f51" y="f52"/>
                  </a:lnTo>
                  <a:lnTo>
                    <a:pt x="f51" y="f52"/>
                  </a:lnTo>
                  <a:cubicBezTo>
                    <a:pt x="f53" y="f54"/>
                    <a:pt x="f53" y="f55"/>
                    <a:pt x="f51" y="f56"/>
                  </a:cubicBezTo>
                  <a:cubicBezTo>
                    <a:pt x="f53" y="f57"/>
                    <a:pt x="f53" y="f58"/>
                    <a:pt x="f51" y="f7"/>
                  </a:cubicBezTo>
                  <a:lnTo>
                    <a:pt x="f51" y="f7"/>
                  </a:lnTo>
                  <a:lnTo>
                    <a:pt x="f6" y="f59"/>
                  </a:lnTo>
                  <a:lnTo>
                    <a:pt x="f6" y="f6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4" name="Freeform: Shape 1627">
              <a:extLst>
                <a:ext uri="{FF2B5EF4-FFF2-40B4-BE49-F238E27FC236}">
                  <a16:creationId xmlns:a16="http://schemas.microsoft.com/office/drawing/2014/main" id="{00BD360B-3C30-9F7D-9542-B8442AF9CF8B}"/>
                </a:ext>
              </a:extLst>
            </p:cNvPr>
            <p:cNvSpPr/>
            <p:nvPr/>
          </p:nvSpPr>
          <p:spPr>
            <a:xfrm>
              <a:off x="11356564" y="2176884"/>
              <a:ext cx="28666" cy="2134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670"/>
                <a:gd name="f7" fmla="val 213418"/>
                <a:gd name="f8" fmla="val 28708"/>
                <a:gd name="f9" fmla="val 3961"/>
                <a:gd name="f10" fmla="val 26609"/>
                <a:gd name="f11" fmla="val 7634"/>
                <a:gd name="f12" fmla="val 23172"/>
                <a:gd name="f13" fmla="val 9621"/>
                <a:gd name="f14" fmla="val 9928"/>
                <a:gd name="f15" fmla="val 16368"/>
                <a:gd name="f16" fmla="val 58"/>
                <a:gd name="f17" fmla="val 201919"/>
                <a:gd name="f18" fmla="val -505"/>
                <a:gd name="f19" fmla="val 207330"/>
                <a:gd name="f20" fmla="val 3106"/>
                <a:gd name="f21" fmla="val 212290"/>
                <a:gd name="f22" fmla="val 8429"/>
                <a:gd name="f23" fmla="val 213415"/>
                <a:gd name="f24" fmla="val 11365"/>
                <a:gd name="f25" fmla="val 213502"/>
                <a:gd name="f26" fmla="val 14126"/>
                <a:gd name="f27" fmla="val 212028"/>
                <a:gd name="f28" fmla="val 15676"/>
                <a:gd name="f29" fmla="val 209541"/>
                <a:gd name="f30" fmla="val 17038"/>
                <a:gd name="f31" fmla="val 207680"/>
                <a:gd name="f32" fmla="val 17862"/>
                <a:gd name="f33" fmla="val 205468"/>
                <a:gd name="f34" fmla="val 18050"/>
                <a:gd name="f35" fmla="val 203169"/>
                <a:gd name="f36" fmla="+- 0 0 -90"/>
                <a:gd name="f37" fmla="*/ f3 1 28670"/>
                <a:gd name="f38" fmla="*/ f4 1 213418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8670"/>
                <a:gd name="f47" fmla="*/ f43 1 213418"/>
                <a:gd name="f48" fmla="*/ 28670 f44 1"/>
                <a:gd name="f49" fmla="*/ 0 f43 1"/>
                <a:gd name="f50" fmla="*/ 23172 f44 1"/>
                <a:gd name="f51" fmla="*/ 9621 f43 1"/>
                <a:gd name="f52" fmla="*/ 9928 f44 1"/>
                <a:gd name="f53" fmla="*/ 16368 f43 1"/>
                <a:gd name="f54" fmla="*/ 58 f44 1"/>
                <a:gd name="f55" fmla="*/ 201919 f43 1"/>
                <a:gd name="f56" fmla="*/ 8429 f44 1"/>
                <a:gd name="f57" fmla="*/ 213415 f43 1"/>
                <a:gd name="f58" fmla="*/ 15676 f44 1"/>
                <a:gd name="f59" fmla="*/ 209541 f43 1"/>
                <a:gd name="f60" fmla="*/ 18050 f44 1"/>
                <a:gd name="f61" fmla="*/ 203169 f43 1"/>
                <a:gd name="f62" fmla="+- f45 0 f1"/>
                <a:gd name="f63" fmla="*/ f48 1 28670"/>
                <a:gd name="f64" fmla="*/ f49 1 213418"/>
                <a:gd name="f65" fmla="*/ f50 1 28670"/>
                <a:gd name="f66" fmla="*/ f51 1 213418"/>
                <a:gd name="f67" fmla="*/ f52 1 28670"/>
                <a:gd name="f68" fmla="*/ f53 1 213418"/>
                <a:gd name="f69" fmla="*/ f54 1 28670"/>
                <a:gd name="f70" fmla="*/ f55 1 213418"/>
                <a:gd name="f71" fmla="*/ f56 1 28670"/>
                <a:gd name="f72" fmla="*/ f57 1 213418"/>
                <a:gd name="f73" fmla="*/ f58 1 28670"/>
                <a:gd name="f74" fmla="*/ f59 1 213418"/>
                <a:gd name="f75" fmla="*/ f60 1 28670"/>
                <a:gd name="f76" fmla="*/ f61 1 213418"/>
                <a:gd name="f77" fmla="*/ f39 1 f46"/>
                <a:gd name="f78" fmla="*/ f40 1 f46"/>
                <a:gd name="f79" fmla="*/ f39 1 f47"/>
                <a:gd name="f80" fmla="*/ f41 1 f47"/>
                <a:gd name="f81" fmla="*/ f63 1 f46"/>
                <a:gd name="f82" fmla="*/ f64 1 f47"/>
                <a:gd name="f83" fmla="*/ f65 1 f46"/>
                <a:gd name="f84" fmla="*/ f66 1 f47"/>
                <a:gd name="f85" fmla="*/ f67 1 f46"/>
                <a:gd name="f86" fmla="*/ f68 1 f47"/>
                <a:gd name="f87" fmla="*/ f69 1 f46"/>
                <a:gd name="f88" fmla="*/ f70 1 f47"/>
                <a:gd name="f89" fmla="*/ f71 1 f46"/>
                <a:gd name="f90" fmla="*/ f72 1 f47"/>
                <a:gd name="f91" fmla="*/ f73 1 f46"/>
                <a:gd name="f92" fmla="*/ f74 1 f47"/>
                <a:gd name="f93" fmla="*/ f75 1 f46"/>
                <a:gd name="f94" fmla="*/ f76 1 f47"/>
                <a:gd name="f95" fmla="*/ f77 f37 1"/>
                <a:gd name="f96" fmla="*/ f78 f37 1"/>
                <a:gd name="f97" fmla="*/ f80 f38 1"/>
                <a:gd name="f98" fmla="*/ f79 f38 1"/>
                <a:gd name="f99" fmla="*/ f81 f37 1"/>
                <a:gd name="f100" fmla="*/ f82 f38 1"/>
                <a:gd name="f101" fmla="*/ f83 f37 1"/>
                <a:gd name="f102" fmla="*/ f84 f38 1"/>
                <a:gd name="f103" fmla="*/ f85 f37 1"/>
                <a:gd name="f104" fmla="*/ f86 f38 1"/>
                <a:gd name="f105" fmla="*/ f87 f37 1"/>
                <a:gd name="f106" fmla="*/ f88 f38 1"/>
                <a:gd name="f107" fmla="*/ f89 f37 1"/>
                <a:gd name="f108" fmla="*/ f90 f38 1"/>
                <a:gd name="f109" fmla="*/ f91 f37 1"/>
                <a:gd name="f110" fmla="*/ f92 f38 1"/>
                <a:gd name="f111" fmla="*/ f93 f37 1"/>
                <a:gd name="f112" fmla="*/ f94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9" y="f100"/>
                </a:cxn>
                <a:cxn ang="f62">
                  <a:pos x="f99" y="f100"/>
                </a:cxn>
                <a:cxn ang="f62">
                  <a:pos x="f101" y="f102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9" y="f110"/>
                </a:cxn>
                <a:cxn ang="f62">
                  <a:pos x="f111" y="f112"/>
                </a:cxn>
              </a:cxnLst>
              <a:rect l="f95" t="f98" r="f96" b="f97"/>
              <a:pathLst>
                <a:path w="28670" h="213418">
                  <a:moveTo>
                    <a:pt x="f6" y="f5"/>
                  </a:moveTo>
                  <a:lnTo>
                    <a:pt x="f6" y="f5"/>
                  </a:lnTo>
                  <a:cubicBezTo>
                    <a:pt x="f8" y="f9"/>
                    <a:pt x="f10" y="f11"/>
                    <a:pt x="f12" y="f13"/>
                  </a:cubicBez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5" name="Freeform: Shape 1628">
              <a:extLst>
                <a:ext uri="{FF2B5EF4-FFF2-40B4-BE49-F238E27FC236}">
                  <a16:creationId xmlns:a16="http://schemas.microsoft.com/office/drawing/2014/main" id="{A2291BBD-D015-CD93-B905-67DA85887771}"/>
                </a:ext>
              </a:extLst>
            </p:cNvPr>
            <p:cNvSpPr/>
            <p:nvPr/>
          </p:nvSpPr>
          <p:spPr>
            <a:xfrm>
              <a:off x="11376617" y="2165472"/>
              <a:ext cx="1499" cy="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"/>
                <a:gd name="f7" fmla="val 46"/>
                <a:gd name="f8" fmla="val 47"/>
                <a:gd name="f9" fmla="val 500"/>
                <a:gd name="f10" fmla="val -16"/>
                <a:gd name="f11" fmla="val 1000"/>
                <a:gd name="f12" fmla="val 1500"/>
                <a:gd name="f13" fmla="val 250"/>
                <a:gd name="f14" fmla="+- 0 0 -90"/>
                <a:gd name="f15" fmla="*/ f3 1 1499"/>
                <a:gd name="f16" fmla="*/ f4 1 4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99"/>
                <a:gd name="f25" fmla="*/ f21 1 46"/>
                <a:gd name="f26" fmla="*/ 0 f22 1"/>
                <a:gd name="f27" fmla="*/ 47 f21 1"/>
                <a:gd name="f28" fmla="*/ 1500 f22 1"/>
                <a:gd name="f29" fmla="*/ 250 f22 1"/>
                <a:gd name="f30" fmla="+- f23 0 f1"/>
                <a:gd name="f31" fmla="*/ f26 1 1499"/>
                <a:gd name="f32" fmla="*/ f27 1 46"/>
                <a:gd name="f33" fmla="*/ f28 1 1499"/>
                <a:gd name="f34" fmla="*/ f29 1 1499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4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48"/>
                </a:cxn>
                <a:cxn ang="f30">
                  <a:pos x="f50" y="f48"/>
                </a:cxn>
              </a:cxnLst>
              <a:rect l="f43" t="f46" r="f44" b="f45"/>
              <a:pathLst>
                <a:path w="1499" h="46">
                  <a:moveTo>
                    <a:pt x="f5" y="f8"/>
                  </a:moveTo>
                  <a:cubicBezTo>
                    <a:pt x="f9" y="f10"/>
                    <a:pt x="f11" y="f10"/>
                    <a:pt x="f12" y="f8"/>
                  </a:cubicBezTo>
                  <a:lnTo>
                    <a:pt x="f13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6" name="Freeform: Shape 1629">
              <a:extLst>
                <a:ext uri="{FF2B5EF4-FFF2-40B4-BE49-F238E27FC236}">
                  <a16:creationId xmlns:a16="http://schemas.microsoft.com/office/drawing/2014/main" id="{95BDB50D-35DF-BC2F-8E01-DBAF07AEDBAB}"/>
                </a:ext>
              </a:extLst>
            </p:cNvPr>
            <p:cNvSpPr/>
            <p:nvPr/>
          </p:nvSpPr>
          <p:spPr>
            <a:xfrm>
              <a:off x="8946416" y="4430743"/>
              <a:ext cx="3127" cy="1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23"/>
                <a:gd name="f7" fmla="val 1124"/>
                <a:gd name="f8" fmla="val 1125"/>
                <a:gd name="f9" fmla="val 937"/>
                <a:gd name="f10" fmla="val 512"/>
                <a:gd name="f11" fmla="val 2012"/>
                <a:gd name="f12" fmla="val 125"/>
                <a:gd name="f13" fmla="val 3124"/>
                <a:gd name="f14" fmla="+- 0 0 -90"/>
                <a:gd name="f15" fmla="*/ f3 1 3123"/>
                <a:gd name="f16" fmla="*/ f4 1 112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123"/>
                <a:gd name="f25" fmla="*/ f21 1 1124"/>
                <a:gd name="f26" fmla="*/ 0 f22 1"/>
                <a:gd name="f27" fmla="*/ 1125 f21 1"/>
                <a:gd name="f28" fmla="*/ 3124 f22 1"/>
                <a:gd name="f29" fmla="*/ 0 f21 1"/>
                <a:gd name="f30" fmla="+- f23 0 f1"/>
                <a:gd name="f31" fmla="*/ f26 1 3123"/>
                <a:gd name="f32" fmla="*/ f27 1 1124"/>
                <a:gd name="f33" fmla="*/ f28 1 3123"/>
                <a:gd name="f34" fmla="*/ f29 1 1124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9" y="f50"/>
                </a:cxn>
              </a:cxnLst>
              <a:rect l="f43" t="f46" r="f44" b="f45"/>
              <a:pathLst>
                <a:path w="3123" h="1124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13" y="f5"/>
                  </a:cubicBezTo>
                  <a:lnTo>
                    <a:pt x="f1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7" name="Freeform: Shape 1630">
              <a:extLst>
                <a:ext uri="{FF2B5EF4-FFF2-40B4-BE49-F238E27FC236}">
                  <a16:creationId xmlns:a16="http://schemas.microsoft.com/office/drawing/2014/main" id="{B30B553F-B3B2-F91E-79F6-8DE7678378A1}"/>
                </a:ext>
              </a:extLst>
            </p:cNvPr>
            <p:cNvSpPr/>
            <p:nvPr/>
          </p:nvSpPr>
          <p:spPr>
            <a:xfrm>
              <a:off x="8959282" y="4445483"/>
              <a:ext cx="5870" cy="31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72"/>
                <a:gd name="f7" fmla="val 3123"/>
                <a:gd name="f8" fmla="val 375"/>
                <a:gd name="f9" fmla="val 3124"/>
                <a:gd name="f10" fmla="val 4036"/>
                <a:gd name="f11" fmla="val 862"/>
                <a:gd name="f12" fmla="val 1937"/>
                <a:gd name="f13" fmla="val 999"/>
                <a:gd name="f14" fmla="+- 0 0 -90"/>
                <a:gd name="f15" fmla="*/ f3 1 5872"/>
                <a:gd name="f16" fmla="*/ f4 1 312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872"/>
                <a:gd name="f25" fmla="*/ f21 1 3123"/>
                <a:gd name="f26" fmla="*/ 0 f22 1"/>
                <a:gd name="f27" fmla="*/ 375 f21 1"/>
                <a:gd name="f28" fmla="*/ 3124 f21 1"/>
                <a:gd name="f29" fmla="*/ 5872 f22 1"/>
                <a:gd name="f30" fmla="*/ 0 f21 1"/>
                <a:gd name="f31" fmla="+- f23 0 f1"/>
                <a:gd name="f32" fmla="*/ f26 1 5872"/>
                <a:gd name="f33" fmla="*/ f27 1 3123"/>
                <a:gd name="f34" fmla="*/ f28 1 3123"/>
                <a:gd name="f35" fmla="*/ f29 1 5872"/>
                <a:gd name="f36" fmla="*/ f30 1 3123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0" y="f51"/>
                </a:cxn>
              </a:cxnLst>
              <a:rect l="f46" t="f49" r="f47" b="f48"/>
              <a:pathLst>
                <a:path w="5872" h="3123">
                  <a:moveTo>
                    <a:pt x="f5" y="f8"/>
                  </a:moveTo>
                  <a:lnTo>
                    <a:pt x="f5" y="f9"/>
                  </a:lnTo>
                  <a:lnTo>
                    <a:pt x="f6" y="f5"/>
                  </a:lnTo>
                  <a:cubicBezTo>
                    <a:pt x="f10" y="f11"/>
                    <a:pt x="f12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8" name="Freeform: Shape 1631">
              <a:extLst>
                <a:ext uri="{FF2B5EF4-FFF2-40B4-BE49-F238E27FC236}">
                  <a16:creationId xmlns:a16="http://schemas.microsoft.com/office/drawing/2014/main" id="{C1738A3B-BB34-3590-2CE8-EAA44805BF89}"/>
                </a:ext>
              </a:extLst>
            </p:cNvPr>
            <p:cNvSpPr/>
            <p:nvPr/>
          </p:nvSpPr>
          <p:spPr>
            <a:xfrm>
              <a:off x="9629729" y="5359115"/>
              <a:ext cx="19632" cy="625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30"/>
                <a:gd name="f7" fmla="val 62600"/>
                <a:gd name="f8" fmla="val 19631"/>
                <a:gd name="f9" fmla="val 51355"/>
                <a:gd name="f10" fmla="val 18881"/>
                <a:gd name="f11" fmla="val 30363"/>
                <a:gd name="f12" fmla="val 18006"/>
                <a:gd name="f13" fmla="val 18606"/>
                <a:gd name="f14" fmla="val 5448"/>
                <a:gd name="f15" fmla="val 14808"/>
                <a:gd name="f16" fmla="val 10408"/>
                <a:gd name="f17" fmla="val 9385"/>
                <a:gd name="f18" fmla="val 11245"/>
                <a:gd name="f19" fmla="val 3912"/>
                <a:gd name="f20" fmla="val 10908"/>
                <a:gd name="f21" fmla="val -273"/>
                <a:gd name="f22" fmla="val 6223"/>
                <a:gd name="f23" fmla="val 14"/>
                <a:gd name="f24" fmla="val 750"/>
                <a:gd name="f25" fmla="val 1638"/>
                <a:gd name="f26" fmla="val 52229"/>
                <a:gd name="f27" fmla="val 1526"/>
                <a:gd name="f28" fmla="val 52979"/>
                <a:gd name="f29" fmla="val 53728"/>
                <a:gd name="f30" fmla="val 54478"/>
                <a:gd name="f31" fmla="val 1813"/>
                <a:gd name="f32" fmla="val 55740"/>
                <a:gd name="f33" fmla="val 2275"/>
                <a:gd name="f34" fmla="val 56940"/>
                <a:gd name="f35" fmla="val 3013"/>
                <a:gd name="f36" fmla="val 57977"/>
                <a:gd name="f37" fmla="val 4412"/>
                <a:gd name="f38" fmla="val 60776"/>
                <a:gd name="f39" fmla="val 7261"/>
                <a:gd name="f40" fmla="val 62562"/>
                <a:gd name="f41" fmla="val 10385"/>
                <a:gd name="f42" fmla="val 11934"/>
                <a:gd name="f43" fmla="val 62525"/>
                <a:gd name="f44" fmla="val 13421"/>
                <a:gd name="f45" fmla="val 61950"/>
                <a:gd name="f46" fmla="val 14633"/>
                <a:gd name="f47" fmla="val 60976"/>
                <a:gd name="f48" fmla="val 15582"/>
                <a:gd name="f49" fmla="val 60301"/>
                <a:gd name="f50" fmla="val 16382"/>
                <a:gd name="f51" fmla="val 59451"/>
                <a:gd name="f52" fmla="val 17007"/>
                <a:gd name="f53" fmla="val 58477"/>
                <a:gd name="f54" fmla="val 18593"/>
                <a:gd name="f55" fmla="val 56427"/>
                <a:gd name="f56" fmla="val 19518"/>
                <a:gd name="f57" fmla="val 53941"/>
                <a:gd name="f58" fmla="+- 0 0 -90"/>
                <a:gd name="f59" fmla="*/ f3 1 19630"/>
                <a:gd name="f60" fmla="*/ f4 1 62600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19630"/>
                <a:gd name="f69" fmla="*/ f65 1 62600"/>
                <a:gd name="f70" fmla="*/ 19631 f66 1"/>
                <a:gd name="f71" fmla="*/ 51355 f65 1"/>
                <a:gd name="f72" fmla="*/ 18881 f66 1"/>
                <a:gd name="f73" fmla="*/ 30363 f65 1"/>
                <a:gd name="f74" fmla="*/ 18006 f66 1"/>
                <a:gd name="f75" fmla="*/ 0 f65 1"/>
                <a:gd name="f76" fmla="*/ 9385 f66 1"/>
                <a:gd name="f77" fmla="*/ 11245 f65 1"/>
                <a:gd name="f78" fmla="*/ 14 f66 1"/>
                <a:gd name="f79" fmla="*/ 750 f65 1"/>
                <a:gd name="f80" fmla="*/ 1638 f66 1"/>
                <a:gd name="f81" fmla="*/ 52229 f65 1"/>
                <a:gd name="f82" fmla="*/ 54478 f65 1"/>
                <a:gd name="f83" fmla="*/ 3013 f66 1"/>
                <a:gd name="f84" fmla="*/ 57977 f65 1"/>
                <a:gd name="f85" fmla="*/ 10385 f66 1"/>
                <a:gd name="f86" fmla="*/ 62600 f65 1"/>
                <a:gd name="f87" fmla="*/ 14633 f66 1"/>
                <a:gd name="f88" fmla="*/ 60976 f65 1"/>
                <a:gd name="f89" fmla="*/ 17007 f66 1"/>
                <a:gd name="f90" fmla="*/ 58477 f65 1"/>
                <a:gd name="f91" fmla="+- f67 0 f1"/>
                <a:gd name="f92" fmla="*/ f70 1 19630"/>
                <a:gd name="f93" fmla="*/ f71 1 62600"/>
                <a:gd name="f94" fmla="*/ f72 1 19630"/>
                <a:gd name="f95" fmla="*/ f73 1 62600"/>
                <a:gd name="f96" fmla="*/ f74 1 19630"/>
                <a:gd name="f97" fmla="*/ f75 1 62600"/>
                <a:gd name="f98" fmla="*/ f76 1 19630"/>
                <a:gd name="f99" fmla="*/ f77 1 62600"/>
                <a:gd name="f100" fmla="*/ f78 1 19630"/>
                <a:gd name="f101" fmla="*/ f79 1 62600"/>
                <a:gd name="f102" fmla="*/ f80 1 19630"/>
                <a:gd name="f103" fmla="*/ f81 1 62600"/>
                <a:gd name="f104" fmla="*/ f82 1 62600"/>
                <a:gd name="f105" fmla="*/ f83 1 19630"/>
                <a:gd name="f106" fmla="*/ f84 1 62600"/>
                <a:gd name="f107" fmla="*/ f85 1 19630"/>
                <a:gd name="f108" fmla="*/ f86 1 62600"/>
                <a:gd name="f109" fmla="*/ f87 1 19630"/>
                <a:gd name="f110" fmla="*/ f88 1 62600"/>
                <a:gd name="f111" fmla="*/ f89 1 19630"/>
                <a:gd name="f112" fmla="*/ f90 1 62600"/>
                <a:gd name="f113" fmla="*/ f61 1 f68"/>
                <a:gd name="f114" fmla="*/ f62 1 f68"/>
                <a:gd name="f115" fmla="*/ f61 1 f69"/>
                <a:gd name="f116" fmla="*/ f63 1 f69"/>
                <a:gd name="f117" fmla="*/ f92 1 f68"/>
                <a:gd name="f118" fmla="*/ f93 1 f69"/>
                <a:gd name="f119" fmla="*/ f94 1 f68"/>
                <a:gd name="f120" fmla="*/ f95 1 f69"/>
                <a:gd name="f121" fmla="*/ f96 1 f68"/>
                <a:gd name="f122" fmla="*/ f97 1 f69"/>
                <a:gd name="f123" fmla="*/ f98 1 f68"/>
                <a:gd name="f124" fmla="*/ f99 1 f69"/>
                <a:gd name="f125" fmla="*/ f100 1 f68"/>
                <a:gd name="f126" fmla="*/ f101 1 f69"/>
                <a:gd name="f127" fmla="*/ f102 1 f68"/>
                <a:gd name="f128" fmla="*/ f103 1 f69"/>
                <a:gd name="f129" fmla="*/ f104 1 f69"/>
                <a:gd name="f130" fmla="*/ f105 1 f68"/>
                <a:gd name="f131" fmla="*/ f106 1 f69"/>
                <a:gd name="f132" fmla="*/ f107 1 f68"/>
                <a:gd name="f133" fmla="*/ f108 1 f69"/>
                <a:gd name="f134" fmla="*/ f109 1 f68"/>
                <a:gd name="f135" fmla="*/ f110 1 f69"/>
                <a:gd name="f136" fmla="*/ f111 1 f68"/>
                <a:gd name="f137" fmla="*/ f112 1 f69"/>
                <a:gd name="f138" fmla="*/ f113 f59 1"/>
                <a:gd name="f139" fmla="*/ f114 f59 1"/>
                <a:gd name="f140" fmla="*/ f116 f60 1"/>
                <a:gd name="f141" fmla="*/ f115 f60 1"/>
                <a:gd name="f142" fmla="*/ f117 f59 1"/>
                <a:gd name="f143" fmla="*/ f118 f60 1"/>
                <a:gd name="f144" fmla="*/ f119 f59 1"/>
                <a:gd name="f145" fmla="*/ f120 f60 1"/>
                <a:gd name="f146" fmla="*/ f121 f59 1"/>
                <a:gd name="f147" fmla="*/ f122 f60 1"/>
                <a:gd name="f148" fmla="*/ f123 f59 1"/>
                <a:gd name="f149" fmla="*/ f124 f60 1"/>
                <a:gd name="f150" fmla="*/ f125 f59 1"/>
                <a:gd name="f151" fmla="*/ f126 f60 1"/>
                <a:gd name="f152" fmla="*/ f127 f59 1"/>
                <a:gd name="f153" fmla="*/ f128 f60 1"/>
                <a:gd name="f154" fmla="*/ f129 f60 1"/>
                <a:gd name="f155" fmla="*/ f130 f59 1"/>
                <a:gd name="f156" fmla="*/ f131 f60 1"/>
                <a:gd name="f157" fmla="*/ f132 f59 1"/>
                <a:gd name="f158" fmla="*/ f133 f60 1"/>
                <a:gd name="f159" fmla="*/ f134 f59 1"/>
                <a:gd name="f160" fmla="*/ f135 f60 1"/>
                <a:gd name="f161" fmla="*/ f136 f59 1"/>
                <a:gd name="f162" fmla="*/ f137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2" y="f143"/>
                </a:cxn>
                <a:cxn ang="f91">
                  <a:pos x="f144" y="f145"/>
                </a:cxn>
                <a:cxn ang="f91">
                  <a:pos x="f146" y="f147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2" y="f154"/>
                </a:cxn>
                <a:cxn ang="f91">
                  <a:pos x="f155" y="f156"/>
                </a:cxn>
                <a:cxn ang="f91">
                  <a:pos x="f157" y="f158"/>
                </a:cxn>
                <a:cxn ang="f91">
                  <a:pos x="f159" y="f160"/>
                </a:cxn>
                <a:cxn ang="f91">
                  <a:pos x="f161" y="f162"/>
                </a:cxn>
                <a:cxn ang="f91">
                  <a:pos x="f142" y="f143"/>
                </a:cxn>
              </a:cxnLst>
              <a:rect l="f138" t="f141" r="f139" b="f140"/>
              <a:pathLst>
                <a:path w="19630" h="62600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cubicBezTo>
                    <a:pt x="f27" y="f28"/>
                    <a:pt x="f27" y="f29"/>
                    <a:pt x="f25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7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9" name="Freeform: Shape 1632">
              <a:extLst>
                <a:ext uri="{FF2B5EF4-FFF2-40B4-BE49-F238E27FC236}">
                  <a16:creationId xmlns:a16="http://schemas.microsoft.com/office/drawing/2014/main" id="{0530C8BF-9D2E-A214-91F7-44E80B2D13F6}"/>
                </a:ext>
              </a:extLst>
            </p:cNvPr>
            <p:cNvSpPr/>
            <p:nvPr/>
          </p:nvSpPr>
          <p:spPr>
            <a:xfrm>
              <a:off x="8921928" y="6425699"/>
              <a:ext cx="14045" cy="175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48"/>
                <a:gd name="f7" fmla="val 17518"/>
                <a:gd name="f8" fmla="val 12994"/>
                <a:gd name="f9" fmla="val 4123"/>
                <a:gd name="f10" fmla="val 12807"/>
                <a:gd name="f11" fmla="val 4835"/>
                <a:gd name="f12" fmla="val 12520"/>
                <a:gd name="f13" fmla="val 5510"/>
                <a:gd name="f14" fmla="val 12120"/>
                <a:gd name="f15" fmla="val 6122"/>
                <a:gd name="f16" fmla="val 11920"/>
                <a:gd name="f17" fmla="val 6684"/>
                <a:gd name="f18" fmla="val 11670"/>
                <a:gd name="f19" fmla="val 7234"/>
                <a:gd name="f20" fmla="val 11370"/>
                <a:gd name="f21" fmla="val 7747"/>
                <a:gd name="f22" fmla="val 11033"/>
                <a:gd name="f23" fmla="val 8146"/>
                <a:gd name="f24" fmla="val 10645"/>
                <a:gd name="f25" fmla="val 8534"/>
                <a:gd name="f26" fmla="val 10246"/>
                <a:gd name="f27" fmla="val 8871"/>
                <a:gd name="f28" fmla="val 9771"/>
                <a:gd name="f29" fmla="val 9433"/>
                <a:gd name="f30" fmla="val 9221"/>
                <a:gd name="f31" fmla="val 9933"/>
                <a:gd name="f32" fmla="val 8621"/>
                <a:gd name="f33" fmla="val 10371"/>
                <a:gd name="f34" fmla="val 15494"/>
                <a:gd name="f35" fmla="val 1599"/>
                <a:gd name="f36" fmla="val 16943"/>
                <a:gd name="f37" fmla="val 3723"/>
                <a:gd name="f38" fmla="val 17668"/>
                <a:gd name="f39" fmla="val 5872"/>
                <a:gd name="f40" fmla="val 17493"/>
                <a:gd name="f41" fmla="val 7684"/>
                <a:gd name="f42" fmla="val 17281"/>
                <a:gd name="f43" fmla="val 9358"/>
                <a:gd name="f44" fmla="val 16431"/>
                <a:gd name="f45" fmla="val 10620"/>
                <a:gd name="f46" fmla="val 15119"/>
                <a:gd name="f47" fmla="val 13094"/>
                <a:gd name="f48" fmla="val 12657"/>
                <a:gd name="f49" fmla="val 14331"/>
                <a:gd name="f50" fmla="val 13994"/>
                <a:gd name="f51" fmla="val 5748"/>
                <a:gd name="f52" fmla="val 14056"/>
                <a:gd name="f53" fmla="val 874"/>
                <a:gd name="f54" fmla="val 1749"/>
                <a:gd name="f55" fmla="val 2624"/>
                <a:gd name="f56" fmla="val 13120"/>
                <a:gd name="f57" fmla="+- 0 0 -90"/>
                <a:gd name="f58" fmla="*/ f3 1 14048"/>
                <a:gd name="f59" fmla="*/ f4 1 17518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4048"/>
                <a:gd name="f68" fmla="*/ f64 1 17518"/>
                <a:gd name="f69" fmla="*/ 12994 f65 1"/>
                <a:gd name="f70" fmla="*/ 4123 f64 1"/>
                <a:gd name="f71" fmla="*/ 12120 f65 1"/>
                <a:gd name="f72" fmla="*/ 6122 f64 1"/>
                <a:gd name="f73" fmla="*/ 11370 f65 1"/>
                <a:gd name="f74" fmla="*/ 7747 f64 1"/>
                <a:gd name="f75" fmla="*/ 10246 f65 1"/>
                <a:gd name="f76" fmla="*/ 8871 f64 1"/>
                <a:gd name="f77" fmla="*/ 8621 f65 1"/>
                <a:gd name="f78" fmla="*/ 10371 f64 1"/>
                <a:gd name="f79" fmla="*/ 0 f65 1"/>
                <a:gd name="f80" fmla="*/ 15494 f64 1"/>
                <a:gd name="f81" fmla="*/ 5872 f65 1"/>
                <a:gd name="f82" fmla="*/ 17493 f64 1"/>
                <a:gd name="f83" fmla="*/ 10620 f65 1"/>
                <a:gd name="f84" fmla="*/ 15119 f64 1"/>
                <a:gd name="f85" fmla="*/ 13994 f65 1"/>
                <a:gd name="f86" fmla="*/ 5748 f64 1"/>
                <a:gd name="f87" fmla="*/ 0 f64 1"/>
                <a:gd name="f88" fmla="*/ 2624 f64 1"/>
                <a:gd name="f89" fmla="+- f66 0 f1"/>
                <a:gd name="f90" fmla="*/ f69 1 14048"/>
                <a:gd name="f91" fmla="*/ f70 1 17518"/>
                <a:gd name="f92" fmla="*/ f71 1 14048"/>
                <a:gd name="f93" fmla="*/ f72 1 17518"/>
                <a:gd name="f94" fmla="*/ f73 1 14048"/>
                <a:gd name="f95" fmla="*/ f74 1 17518"/>
                <a:gd name="f96" fmla="*/ f75 1 14048"/>
                <a:gd name="f97" fmla="*/ f76 1 17518"/>
                <a:gd name="f98" fmla="*/ f77 1 14048"/>
                <a:gd name="f99" fmla="*/ f78 1 17518"/>
                <a:gd name="f100" fmla="*/ f79 1 14048"/>
                <a:gd name="f101" fmla="*/ f80 1 17518"/>
                <a:gd name="f102" fmla="*/ f81 1 14048"/>
                <a:gd name="f103" fmla="*/ f82 1 17518"/>
                <a:gd name="f104" fmla="*/ f83 1 14048"/>
                <a:gd name="f105" fmla="*/ f84 1 17518"/>
                <a:gd name="f106" fmla="*/ f85 1 14048"/>
                <a:gd name="f107" fmla="*/ f86 1 17518"/>
                <a:gd name="f108" fmla="*/ f87 1 17518"/>
                <a:gd name="f109" fmla="*/ f88 1 17518"/>
                <a:gd name="f110" fmla="*/ f60 1 f67"/>
                <a:gd name="f111" fmla="*/ f61 1 f67"/>
                <a:gd name="f112" fmla="*/ f60 1 f68"/>
                <a:gd name="f113" fmla="*/ f62 1 f68"/>
                <a:gd name="f114" fmla="*/ f90 1 f67"/>
                <a:gd name="f115" fmla="*/ f91 1 f68"/>
                <a:gd name="f116" fmla="*/ f92 1 f67"/>
                <a:gd name="f117" fmla="*/ f93 1 f68"/>
                <a:gd name="f118" fmla="*/ f94 1 f67"/>
                <a:gd name="f119" fmla="*/ f95 1 f68"/>
                <a:gd name="f120" fmla="*/ f96 1 f67"/>
                <a:gd name="f121" fmla="*/ f97 1 f68"/>
                <a:gd name="f122" fmla="*/ f98 1 f67"/>
                <a:gd name="f123" fmla="*/ f99 1 f68"/>
                <a:gd name="f124" fmla="*/ f100 1 f67"/>
                <a:gd name="f125" fmla="*/ f101 1 f68"/>
                <a:gd name="f126" fmla="*/ f102 1 f67"/>
                <a:gd name="f127" fmla="*/ f103 1 f68"/>
                <a:gd name="f128" fmla="*/ f104 1 f67"/>
                <a:gd name="f129" fmla="*/ f105 1 f68"/>
                <a:gd name="f130" fmla="*/ f106 1 f67"/>
                <a:gd name="f131" fmla="*/ f107 1 f68"/>
                <a:gd name="f132" fmla="*/ f108 1 f68"/>
                <a:gd name="f133" fmla="*/ f109 1 f68"/>
                <a:gd name="f134" fmla="*/ f110 f58 1"/>
                <a:gd name="f135" fmla="*/ f111 f58 1"/>
                <a:gd name="f136" fmla="*/ f113 f59 1"/>
                <a:gd name="f137" fmla="*/ f112 f59 1"/>
                <a:gd name="f138" fmla="*/ f114 f58 1"/>
                <a:gd name="f139" fmla="*/ f115 f59 1"/>
                <a:gd name="f140" fmla="*/ f116 f58 1"/>
                <a:gd name="f141" fmla="*/ f117 f59 1"/>
                <a:gd name="f142" fmla="*/ f118 f58 1"/>
                <a:gd name="f143" fmla="*/ f119 f59 1"/>
                <a:gd name="f144" fmla="*/ f120 f58 1"/>
                <a:gd name="f145" fmla="*/ f121 f59 1"/>
                <a:gd name="f146" fmla="*/ f122 f58 1"/>
                <a:gd name="f147" fmla="*/ f123 f59 1"/>
                <a:gd name="f148" fmla="*/ f124 f58 1"/>
                <a:gd name="f149" fmla="*/ f125 f59 1"/>
                <a:gd name="f150" fmla="*/ f126 f58 1"/>
                <a:gd name="f151" fmla="*/ f127 f59 1"/>
                <a:gd name="f152" fmla="*/ f128 f58 1"/>
                <a:gd name="f153" fmla="*/ f129 f59 1"/>
                <a:gd name="f154" fmla="*/ f130 f58 1"/>
                <a:gd name="f155" fmla="*/ f131 f59 1"/>
                <a:gd name="f156" fmla="*/ f132 f59 1"/>
                <a:gd name="f157" fmla="*/ f133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38" y="f139"/>
                </a:cxn>
                <a:cxn ang="f89">
                  <a:pos x="f140" y="f141"/>
                </a:cxn>
                <a:cxn ang="f89">
                  <a:pos x="f142" y="f143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50" y="f151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4" y="f156"/>
                </a:cxn>
                <a:cxn ang="f89">
                  <a:pos x="f154" y="f157"/>
                </a:cxn>
                <a:cxn ang="f89">
                  <a:pos x="f138" y="f139"/>
                </a:cxn>
              </a:cxnLst>
              <a:rect l="f134" t="f137" r="f135" b="f136"/>
              <a:pathLst>
                <a:path w="14048" h="1751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2" y="f33"/>
                  </a:lnTo>
                  <a:lnTo>
                    <a:pt x="f5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30"/>
                    <a:pt x="f50" y="f51"/>
                  </a:cubicBezTo>
                  <a:lnTo>
                    <a:pt x="f50" y="f5"/>
                  </a:lnTo>
                  <a:cubicBezTo>
                    <a:pt x="f52" y="f53"/>
                    <a:pt x="f52" y="f54"/>
                    <a:pt x="f50" y="f55"/>
                  </a:cubicBezTo>
                  <a:cubicBezTo>
                    <a:pt x="f50" y="f55"/>
                    <a:pt x="f5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0" name="Freeform: Shape 1633">
              <a:extLst>
                <a:ext uri="{FF2B5EF4-FFF2-40B4-BE49-F238E27FC236}">
                  <a16:creationId xmlns:a16="http://schemas.microsoft.com/office/drawing/2014/main" id="{0C07A090-831F-101F-FE12-E7F994E60174}"/>
                </a:ext>
              </a:extLst>
            </p:cNvPr>
            <p:cNvSpPr/>
            <p:nvPr/>
          </p:nvSpPr>
          <p:spPr>
            <a:xfrm>
              <a:off x="8935416" y="6426320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1" name="Freeform: Shape 1634">
              <a:extLst>
                <a:ext uri="{FF2B5EF4-FFF2-40B4-BE49-F238E27FC236}">
                  <a16:creationId xmlns:a16="http://schemas.microsoft.com/office/drawing/2014/main" id="{039B3609-F4ED-509C-9893-0A8DBD47F8AF}"/>
                </a:ext>
              </a:extLst>
            </p:cNvPr>
            <p:cNvSpPr/>
            <p:nvPr/>
          </p:nvSpPr>
          <p:spPr>
            <a:xfrm>
              <a:off x="8913927" y="6385840"/>
              <a:ext cx="21488" cy="402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90"/>
                <a:gd name="f7" fmla="val 40233"/>
                <a:gd name="f8" fmla="val 13369"/>
                <a:gd name="f9" fmla="val 8996"/>
                <a:gd name="f10" fmla="val 9433"/>
                <a:gd name="f11" fmla="val 11420"/>
                <a:gd name="f12" fmla="val 4273"/>
                <a:gd name="f13" fmla="val 10208"/>
                <a:gd name="f14" fmla="val 1849"/>
                <a:gd name="f15" fmla="val 6272"/>
                <a:gd name="f16" fmla="val 1412"/>
                <a:gd name="f17" fmla="val 5560"/>
                <a:gd name="f18" fmla="val 1087"/>
                <a:gd name="f19" fmla="val 4798"/>
                <a:gd name="f20" fmla="val 874"/>
                <a:gd name="f21" fmla="val 3998"/>
                <a:gd name="f22" fmla="val 387"/>
                <a:gd name="f23" fmla="val 2711"/>
                <a:gd name="f24" fmla="val 100"/>
                <a:gd name="f25" fmla="val 1362"/>
                <a:gd name="f26" fmla="val 2499"/>
                <a:gd name="f27" fmla="val 34486"/>
                <a:gd name="f28" fmla="val 8121"/>
                <a:gd name="f29" fmla="val 31238"/>
                <a:gd name="f30" fmla="val 12057"/>
                <a:gd name="f31" fmla="val 28814"/>
                <a:gd name="f32" fmla="val 17217"/>
                <a:gd name="f33" fmla="val 30025"/>
                <a:gd name="f34" fmla="val 19641"/>
                <a:gd name="f35" fmla="val 33961"/>
                <a:gd name="f36" fmla="val 20079"/>
                <a:gd name="f37" fmla="val 34674"/>
                <a:gd name="f38" fmla="val 20404"/>
                <a:gd name="f39" fmla="val 35436"/>
                <a:gd name="f40" fmla="val 20616"/>
                <a:gd name="f41" fmla="val 36235"/>
                <a:gd name="f42" fmla="val 21103"/>
                <a:gd name="f43" fmla="val 37522"/>
                <a:gd name="f44" fmla="val 21390"/>
                <a:gd name="f45" fmla="val 38872"/>
                <a:gd name="f46" fmla="val 21491"/>
                <a:gd name="f47" fmla="val 40234"/>
                <a:gd name="f48" fmla="val 19866"/>
                <a:gd name="f49" fmla="val 17993"/>
                <a:gd name="f50" fmla="val 11120"/>
                <a:gd name="f51" fmla="val 5748"/>
                <a:gd name="f52" fmla="+- 0 0 -90"/>
                <a:gd name="f53" fmla="*/ f3 1 21490"/>
                <a:gd name="f54" fmla="*/ f4 1 40233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1490"/>
                <a:gd name="f63" fmla="*/ f59 1 40233"/>
                <a:gd name="f64" fmla="*/ 13369 f60 1"/>
                <a:gd name="f65" fmla="*/ 8996 f59 1"/>
                <a:gd name="f66" fmla="*/ 1849 f60 1"/>
                <a:gd name="f67" fmla="*/ 6272 f59 1"/>
                <a:gd name="f68" fmla="*/ 874 f60 1"/>
                <a:gd name="f69" fmla="*/ 3998 f59 1"/>
                <a:gd name="f70" fmla="*/ 0 f60 1"/>
                <a:gd name="f71" fmla="*/ 0 f59 1"/>
                <a:gd name="f72" fmla="*/ 2499 f60 1"/>
                <a:gd name="f73" fmla="*/ 34486 f59 1"/>
                <a:gd name="f74" fmla="*/ 8121 f60 1"/>
                <a:gd name="f75" fmla="*/ 31238 f59 1"/>
                <a:gd name="f76" fmla="*/ 19641 f60 1"/>
                <a:gd name="f77" fmla="*/ 33961 f59 1"/>
                <a:gd name="f78" fmla="*/ 20616 f60 1"/>
                <a:gd name="f79" fmla="*/ 36235 f59 1"/>
                <a:gd name="f80" fmla="*/ 21491 f60 1"/>
                <a:gd name="f81" fmla="*/ 40234 f59 1"/>
                <a:gd name="f82" fmla="*/ 19866 f60 1"/>
                <a:gd name="f83" fmla="*/ 17993 f59 1"/>
                <a:gd name="f84" fmla="*/ 11120 f59 1"/>
                <a:gd name="f85" fmla="*/ 5748 f59 1"/>
                <a:gd name="f86" fmla="+- f61 0 f1"/>
                <a:gd name="f87" fmla="*/ f64 1 21490"/>
                <a:gd name="f88" fmla="*/ f65 1 40233"/>
                <a:gd name="f89" fmla="*/ f66 1 21490"/>
                <a:gd name="f90" fmla="*/ f67 1 40233"/>
                <a:gd name="f91" fmla="*/ f68 1 21490"/>
                <a:gd name="f92" fmla="*/ f69 1 40233"/>
                <a:gd name="f93" fmla="*/ f70 1 21490"/>
                <a:gd name="f94" fmla="*/ f71 1 40233"/>
                <a:gd name="f95" fmla="*/ f72 1 21490"/>
                <a:gd name="f96" fmla="*/ f73 1 40233"/>
                <a:gd name="f97" fmla="*/ f74 1 21490"/>
                <a:gd name="f98" fmla="*/ f75 1 40233"/>
                <a:gd name="f99" fmla="*/ f76 1 21490"/>
                <a:gd name="f100" fmla="*/ f77 1 40233"/>
                <a:gd name="f101" fmla="*/ f78 1 21490"/>
                <a:gd name="f102" fmla="*/ f79 1 40233"/>
                <a:gd name="f103" fmla="*/ f80 1 21490"/>
                <a:gd name="f104" fmla="*/ f81 1 40233"/>
                <a:gd name="f105" fmla="*/ f82 1 21490"/>
                <a:gd name="f106" fmla="*/ f83 1 40233"/>
                <a:gd name="f107" fmla="*/ f84 1 40233"/>
                <a:gd name="f108" fmla="*/ f85 1 40233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2"/>
                <a:gd name="f116" fmla="*/ f90 1 f63"/>
                <a:gd name="f117" fmla="*/ f91 1 f62"/>
                <a:gd name="f118" fmla="*/ f92 1 f63"/>
                <a:gd name="f119" fmla="*/ f93 1 f62"/>
                <a:gd name="f120" fmla="*/ f94 1 f63"/>
                <a:gd name="f121" fmla="*/ f95 1 f62"/>
                <a:gd name="f122" fmla="*/ f96 1 f63"/>
                <a:gd name="f123" fmla="*/ f97 1 f62"/>
                <a:gd name="f124" fmla="*/ f98 1 f63"/>
                <a:gd name="f125" fmla="*/ f99 1 f62"/>
                <a:gd name="f126" fmla="*/ f100 1 f63"/>
                <a:gd name="f127" fmla="*/ f101 1 f62"/>
                <a:gd name="f128" fmla="*/ f102 1 f63"/>
                <a:gd name="f129" fmla="*/ f103 1 f62"/>
                <a:gd name="f130" fmla="*/ f104 1 f63"/>
                <a:gd name="f131" fmla="*/ f105 1 f62"/>
                <a:gd name="f132" fmla="*/ f106 1 f63"/>
                <a:gd name="f133" fmla="*/ f107 1 f63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3 1"/>
                <a:gd name="f142" fmla="*/ f116 f54 1"/>
                <a:gd name="f143" fmla="*/ f117 f53 1"/>
                <a:gd name="f144" fmla="*/ f118 f54 1"/>
                <a:gd name="f145" fmla="*/ f119 f53 1"/>
                <a:gd name="f146" fmla="*/ f120 f54 1"/>
                <a:gd name="f147" fmla="*/ f121 f53 1"/>
                <a:gd name="f148" fmla="*/ f122 f54 1"/>
                <a:gd name="f149" fmla="*/ f123 f53 1"/>
                <a:gd name="f150" fmla="*/ f124 f54 1"/>
                <a:gd name="f151" fmla="*/ f125 f53 1"/>
                <a:gd name="f152" fmla="*/ f126 f54 1"/>
                <a:gd name="f153" fmla="*/ f127 f53 1"/>
                <a:gd name="f154" fmla="*/ f128 f54 1"/>
                <a:gd name="f155" fmla="*/ f129 f53 1"/>
                <a:gd name="f156" fmla="*/ f130 f54 1"/>
                <a:gd name="f157" fmla="*/ f131 f53 1"/>
                <a:gd name="f158" fmla="*/ f132 f54 1"/>
                <a:gd name="f159" fmla="*/ f133 f54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7" y="f159"/>
                </a:cxn>
                <a:cxn ang="f86">
                  <a:pos x="f157" y="f160"/>
                </a:cxn>
              </a:cxnLst>
              <a:rect l="f135" t="f138" r="f136" b="f137"/>
              <a:pathLst>
                <a:path w="21490" h="4023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5" y="f5"/>
                  </a:cubicBezTo>
                  <a:lnTo>
                    <a:pt x="f5" y="f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48" y="f50"/>
                  </a:lnTo>
                  <a:lnTo>
                    <a:pt x="f48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2" name="Freeform: Shape 1635">
              <a:extLst>
                <a:ext uri="{FF2B5EF4-FFF2-40B4-BE49-F238E27FC236}">
                  <a16:creationId xmlns:a16="http://schemas.microsoft.com/office/drawing/2014/main" id="{1A4B876E-AAA4-B04B-044C-A8188C8EF60B}"/>
                </a:ext>
              </a:extLst>
            </p:cNvPr>
            <p:cNvSpPr/>
            <p:nvPr/>
          </p:nvSpPr>
          <p:spPr>
            <a:xfrm>
              <a:off x="9394472" y="6100072"/>
              <a:ext cx="25493" cy="44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89"/>
                <a:gd name="f7" fmla="val 44982"/>
                <a:gd name="f8" fmla="val 15243"/>
                <a:gd name="f9" fmla="val 42358"/>
                <a:gd name="f10" fmla="val 41734"/>
                <a:gd name="f11" fmla="val 41484"/>
                <a:gd name="f12" fmla="val 39484"/>
                <a:gd name="f13" fmla="val 15181"/>
                <a:gd name="f14" fmla="val 38772"/>
                <a:gd name="f15" fmla="val 38073"/>
                <a:gd name="f16" fmla="val 37360"/>
                <a:gd name="f17" fmla="val 36698"/>
                <a:gd name="f18" fmla="val 36023"/>
                <a:gd name="f19" fmla="val 35361"/>
                <a:gd name="f20" fmla="val 34699"/>
                <a:gd name="f21" fmla="val 34024"/>
                <a:gd name="f22" fmla="val 33362"/>
                <a:gd name="f23" fmla="val 16118"/>
                <a:gd name="f24" fmla="val 31613"/>
                <a:gd name="f25" fmla="val 16380"/>
                <a:gd name="f26" fmla="val 31000"/>
                <a:gd name="f27" fmla="val 16755"/>
                <a:gd name="f28" fmla="val 30451"/>
                <a:gd name="f29" fmla="val 17243"/>
                <a:gd name="f30" fmla="val 29988"/>
                <a:gd name="f31" fmla="val 29239"/>
                <a:gd name="f32" fmla="val 18367"/>
                <a:gd name="f33" fmla="val 28614"/>
                <a:gd name="f34" fmla="val 19117"/>
                <a:gd name="f35" fmla="val 27864"/>
                <a:gd name="f36" fmla="val 24116"/>
                <a:gd name="f37" fmla="val 8746"/>
                <a:gd name="f38" fmla="val 9458"/>
                <a:gd name="f39" fmla="val 800"/>
                <a:gd name="f40" fmla="val 10008"/>
                <a:gd name="f41" fmla="val 1737"/>
                <a:gd name="f42" fmla="val 10370"/>
                <a:gd name="f43" fmla="val 2749"/>
                <a:gd name="f44" fmla="val 12682"/>
                <a:gd name="f45" fmla="val 7947"/>
                <a:gd name="f46" fmla="val 10945"/>
                <a:gd name="f47" fmla="val 14045"/>
                <a:gd name="f48" fmla="val 6247"/>
                <a:gd name="f49" fmla="val 20867"/>
                <a:gd name="f50" fmla="val 16618"/>
                <a:gd name="f51" fmla="val 44232"/>
                <a:gd name="f52" fmla="val 43858"/>
                <a:gd name="f53" fmla="val 43483"/>
                <a:gd name="f54" fmla="val 15368"/>
                <a:gd name="f55" fmla="+- 0 0 -90"/>
                <a:gd name="f56" fmla="*/ f3 1 25489"/>
                <a:gd name="f57" fmla="*/ f4 1 44982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25489"/>
                <a:gd name="f66" fmla="*/ f62 1 44982"/>
                <a:gd name="f67" fmla="*/ 15243 f63 1"/>
                <a:gd name="f68" fmla="*/ 42358 f62 1"/>
                <a:gd name="f69" fmla="*/ 41484 f62 1"/>
                <a:gd name="f70" fmla="*/ 39484 f62 1"/>
                <a:gd name="f71" fmla="*/ 37360 f62 1"/>
                <a:gd name="f72" fmla="*/ 35361 f62 1"/>
                <a:gd name="f73" fmla="*/ 33362 f62 1"/>
                <a:gd name="f74" fmla="*/ 16118 f63 1"/>
                <a:gd name="f75" fmla="*/ 31613 f62 1"/>
                <a:gd name="f76" fmla="*/ 17243 f63 1"/>
                <a:gd name="f77" fmla="*/ 29988 f62 1"/>
                <a:gd name="f78" fmla="*/ 29239 f62 1"/>
                <a:gd name="f79" fmla="*/ 18367 f63 1"/>
                <a:gd name="f80" fmla="*/ 28614 f62 1"/>
                <a:gd name="f81" fmla="*/ 19117 f63 1"/>
                <a:gd name="f82" fmla="*/ 27864 f62 1"/>
                <a:gd name="f83" fmla="*/ 25489 f63 1"/>
                <a:gd name="f84" fmla="*/ 24116 f62 1"/>
                <a:gd name="f85" fmla="*/ 8746 f63 1"/>
                <a:gd name="f86" fmla="*/ 0 f62 1"/>
                <a:gd name="f87" fmla="*/ 10370 f63 1"/>
                <a:gd name="f88" fmla="*/ 2749 f62 1"/>
                <a:gd name="f89" fmla="*/ 6247 f63 1"/>
                <a:gd name="f90" fmla="*/ 17243 f62 1"/>
                <a:gd name="f91" fmla="*/ 0 f63 1"/>
                <a:gd name="f92" fmla="*/ 20867 f62 1"/>
                <a:gd name="f93" fmla="*/ 16618 f63 1"/>
                <a:gd name="f94" fmla="*/ 44982 f62 1"/>
                <a:gd name="f95" fmla="*/ 43858 f62 1"/>
                <a:gd name="f96" fmla="+- f64 0 f1"/>
                <a:gd name="f97" fmla="*/ f67 1 25489"/>
                <a:gd name="f98" fmla="*/ f68 1 44982"/>
                <a:gd name="f99" fmla="*/ f69 1 44982"/>
                <a:gd name="f100" fmla="*/ f70 1 44982"/>
                <a:gd name="f101" fmla="*/ f71 1 44982"/>
                <a:gd name="f102" fmla="*/ f72 1 44982"/>
                <a:gd name="f103" fmla="*/ f73 1 44982"/>
                <a:gd name="f104" fmla="*/ f74 1 25489"/>
                <a:gd name="f105" fmla="*/ f75 1 44982"/>
                <a:gd name="f106" fmla="*/ f76 1 25489"/>
                <a:gd name="f107" fmla="*/ f77 1 44982"/>
                <a:gd name="f108" fmla="*/ f78 1 44982"/>
                <a:gd name="f109" fmla="*/ f79 1 25489"/>
                <a:gd name="f110" fmla="*/ f80 1 44982"/>
                <a:gd name="f111" fmla="*/ f81 1 25489"/>
                <a:gd name="f112" fmla="*/ f82 1 44982"/>
                <a:gd name="f113" fmla="*/ f83 1 25489"/>
                <a:gd name="f114" fmla="*/ f84 1 44982"/>
                <a:gd name="f115" fmla="*/ f85 1 25489"/>
                <a:gd name="f116" fmla="*/ f86 1 44982"/>
                <a:gd name="f117" fmla="*/ f87 1 25489"/>
                <a:gd name="f118" fmla="*/ f88 1 44982"/>
                <a:gd name="f119" fmla="*/ f89 1 25489"/>
                <a:gd name="f120" fmla="*/ f90 1 44982"/>
                <a:gd name="f121" fmla="*/ f91 1 25489"/>
                <a:gd name="f122" fmla="*/ f92 1 44982"/>
                <a:gd name="f123" fmla="*/ f93 1 25489"/>
                <a:gd name="f124" fmla="*/ f94 1 44982"/>
                <a:gd name="f125" fmla="*/ f95 1 44982"/>
                <a:gd name="f126" fmla="*/ f58 1 f65"/>
                <a:gd name="f127" fmla="*/ f59 1 f65"/>
                <a:gd name="f128" fmla="*/ f58 1 f66"/>
                <a:gd name="f129" fmla="*/ f60 1 f66"/>
                <a:gd name="f130" fmla="*/ f97 1 f65"/>
                <a:gd name="f131" fmla="*/ f98 1 f66"/>
                <a:gd name="f132" fmla="*/ f99 1 f66"/>
                <a:gd name="f133" fmla="*/ f100 1 f66"/>
                <a:gd name="f134" fmla="*/ f101 1 f66"/>
                <a:gd name="f135" fmla="*/ f102 1 f66"/>
                <a:gd name="f136" fmla="*/ f103 1 f66"/>
                <a:gd name="f137" fmla="*/ f104 1 f65"/>
                <a:gd name="f138" fmla="*/ f105 1 f66"/>
                <a:gd name="f139" fmla="*/ f106 1 f65"/>
                <a:gd name="f140" fmla="*/ f107 1 f66"/>
                <a:gd name="f141" fmla="*/ f108 1 f66"/>
                <a:gd name="f142" fmla="*/ f109 1 f65"/>
                <a:gd name="f143" fmla="*/ f110 1 f66"/>
                <a:gd name="f144" fmla="*/ f111 1 f65"/>
                <a:gd name="f145" fmla="*/ f112 1 f66"/>
                <a:gd name="f146" fmla="*/ f113 1 f65"/>
                <a:gd name="f147" fmla="*/ f114 1 f66"/>
                <a:gd name="f148" fmla="*/ f115 1 f65"/>
                <a:gd name="f149" fmla="*/ f116 1 f66"/>
                <a:gd name="f150" fmla="*/ f117 1 f65"/>
                <a:gd name="f151" fmla="*/ f118 1 f66"/>
                <a:gd name="f152" fmla="*/ f119 1 f65"/>
                <a:gd name="f153" fmla="*/ f120 1 f66"/>
                <a:gd name="f154" fmla="*/ f121 1 f65"/>
                <a:gd name="f155" fmla="*/ f122 1 f66"/>
                <a:gd name="f156" fmla="*/ f123 1 f65"/>
                <a:gd name="f157" fmla="*/ f124 1 f66"/>
                <a:gd name="f158" fmla="*/ f125 1 f66"/>
                <a:gd name="f159" fmla="*/ f126 f56 1"/>
                <a:gd name="f160" fmla="*/ f127 f56 1"/>
                <a:gd name="f161" fmla="*/ f129 f57 1"/>
                <a:gd name="f162" fmla="*/ f128 f57 1"/>
                <a:gd name="f163" fmla="*/ f130 f56 1"/>
                <a:gd name="f164" fmla="*/ f131 f57 1"/>
                <a:gd name="f165" fmla="*/ f132 f57 1"/>
                <a:gd name="f166" fmla="*/ f133 f57 1"/>
                <a:gd name="f167" fmla="*/ f134 f57 1"/>
                <a:gd name="f168" fmla="*/ f135 f57 1"/>
                <a:gd name="f169" fmla="*/ f136 f57 1"/>
                <a:gd name="f170" fmla="*/ f137 f56 1"/>
                <a:gd name="f171" fmla="*/ f138 f57 1"/>
                <a:gd name="f172" fmla="*/ f139 f56 1"/>
                <a:gd name="f173" fmla="*/ f140 f57 1"/>
                <a:gd name="f174" fmla="*/ f141 f57 1"/>
                <a:gd name="f175" fmla="*/ f142 f56 1"/>
                <a:gd name="f176" fmla="*/ f143 f57 1"/>
                <a:gd name="f177" fmla="*/ f144 f56 1"/>
                <a:gd name="f178" fmla="*/ f145 f57 1"/>
                <a:gd name="f179" fmla="*/ f146 f56 1"/>
                <a:gd name="f180" fmla="*/ f147 f57 1"/>
                <a:gd name="f181" fmla="*/ f148 f56 1"/>
                <a:gd name="f182" fmla="*/ f149 f57 1"/>
                <a:gd name="f183" fmla="*/ f150 f56 1"/>
                <a:gd name="f184" fmla="*/ f151 f57 1"/>
                <a:gd name="f185" fmla="*/ f152 f56 1"/>
                <a:gd name="f186" fmla="*/ f153 f57 1"/>
                <a:gd name="f187" fmla="*/ f154 f56 1"/>
                <a:gd name="f188" fmla="*/ f155 f57 1"/>
                <a:gd name="f189" fmla="*/ f156 f56 1"/>
                <a:gd name="f190" fmla="*/ f157 f57 1"/>
                <a:gd name="f191" fmla="*/ f158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63" y="f164"/>
                </a:cxn>
                <a:cxn ang="f96">
                  <a:pos x="f163" y="f165"/>
                </a:cxn>
                <a:cxn ang="f96">
                  <a:pos x="f163" y="f166"/>
                </a:cxn>
                <a:cxn ang="f96">
                  <a:pos x="f163" y="f167"/>
                </a:cxn>
                <a:cxn ang="f96">
                  <a:pos x="f163" y="f168"/>
                </a:cxn>
                <a:cxn ang="f96">
                  <a:pos x="f163" y="f169"/>
                </a:cxn>
                <a:cxn ang="f96">
                  <a:pos x="f170" y="f171"/>
                </a:cxn>
                <a:cxn ang="f96">
                  <a:pos x="f172" y="f173"/>
                </a:cxn>
                <a:cxn ang="f96">
                  <a:pos x="f172" y="f174"/>
                </a:cxn>
                <a:cxn ang="f96">
                  <a:pos x="f175" y="f176"/>
                </a:cxn>
                <a:cxn ang="f96">
                  <a:pos x="f177" y="f178"/>
                </a:cxn>
                <a:cxn ang="f96">
                  <a:pos x="f179" y="f180"/>
                </a:cxn>
                <a:cxn ang="f96">
                  <a:pos x="f181" y="f182"/>
                </a:cxn>
                <a:cxn ang="f96">
                  <a:pos x="f181" y="f182"/>
                </a:cxn>
                <a:cxn ang="f96">
                  <a:pos x="f183" y="f184"/>
                </a:cxn>
                <a:cxn ang="f96">
                  <a:pos x="f185" y="f186"/>
                </a:cxn>
                <a:cxn ang="f96">
                  <a:pos x="f187" y="f188"/>
                </a:cxn>
                <a:cxn ang="f96">
                  <a:pos x="f189" y="f190"/>
                </a:cxn>
                <a:cxn ang="f96">
                  <a:pos x="f189" y="f191"/>
                </a:cxn>
                <a:cxn ang="f96">
                  <a:pos x="f163" y="f164"/>
                </a:cxn>
              </a:cxnLst>
              <a:rect l="f159" t="f162" r="f160" b="f161"/>
              <a:pathLst>
                <a:path w="25489" h="44982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lnTo>
                    <a:pt x="f8" y="f12"/>
                  </a:lnTo>
                  <a:cubicBezTo>
                    <a:pt x="f13" y="f14"/>
                    <a:pt x="f13" y="f15"/>
                    <a:pt x="f8" y="f16"/>
                  </a:cubicBezTo>
                  <a:cubicBezTo>
                    <a:pt x="f13" y="f17"/>
                    <a:pt x="f13" y="f18"/>
                    <a:pt x="f8" y="f19"/>
                  </a:cubicBezTo>
                  <a:cubicBezTo>
                    <a:pt x="f13" y="f20"/>
                    <a:pt x="f13" y="f21"/>
                    <a:pt x="f8" y="f22"/>
                  </a:cubicBez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lnTo>
                    <a:pt x="f29" y="f31"/>
                  </a:lnTo>
                  <a:lnTo>
                    <a:pt x="f32" y="f33"/>
                  </a:lnTo>
                  <a:cubicBezTo>
                    <a:pt x="f32" y="f33"/>
                    <a:pt x="f32" y="f33"/>
                    <a:pt x="f34" y="f35"/>
                  </a:cubicBezTo>
                  <a:lnTo>
                    <a:pt x="f6" y="f36"/>
                  </a:lnTo>
                  <a:lnTo>
                    <a:pt x="f37" y="f5"/>
                  </a:lnTo>
                  <a:lnTo>
                    <a:pt x="f37" y="f5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29"/>
                  </a:cubicBezTo>
                  <a:lnTo>
                    <a:pt x="f5" y="f49"/>
                  </a:lnTo>
                  <a:lnTo>
                    <a:pt x="f50" y="f7"/>
                  </a:lnTo>
                  <a:cubicBezTo>
                    <a:pt x="f50" y="f7"/>
                    <a:pt x="f50" y="f51"/>
                    <a:pt x="f50" y="f52"/>
                  </a:cubicBezTo>
                  <a:cubicBezTo>
                    <a:pt x="f50" y="f53"/>
                    <a:pt x="f5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3" name="Freeform: Shape 1636">
              <a:extLst>
                <a:ext uri="{FF2B5EF4-FFF2-40B4-BE49-F238E27FC236}">
                  <a16:creationId xmlns:a16="http://schemas.microsoft.com/office/drawing/2014/main" id="{CE866E5D-FBBB-8634-C121-EC999C0920A9}"/>
                </a:ext>
              </a:extLst>
            </p:cNvPr>
            <p:cNvSpPr/>
            <p:nvPr/>
          </p:nvSpPr>
          <p:spPr>
            <a:xfrm>
              <a:off x="8915335" y="6316739"/>
              <a:ext cx="113294" cy="79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294"/>
                <a:gd name="f7" fmla="val 79094"/>
                <a:gd name="f8" fmla="val 99800"/>
                <a:gd name="f9" fmla="val 14494"/>
                <a:gd name="f10" fmla="val 97489"/>
                <a:gd name="f11" fmla="val 9296"/>
                <a:gd name="f12" fmla="val 99226"/>
                <a:gd name="f13" fmla="val 3198"/>
                <a:gd name="f14" fmla="val 103924"/>
                <a:gd name="f15" fmla="val 100925"/>
                <a:gd name="f16" fmla="val 1749"/>
                <a:gd name="f17" fmla="val 4467"/>
                <a:gd name="f18" fmla="val 58477"/>
                <a:gd name="f19" fmla="val 3905"/>
                <a:gd name="f20" fmla="val 58864"/>
                <a:gd name="f21" fmla="val 3405"/>
                <a:gd name="f22" fmla="val 59326"/>
                <a:gd name="f23" fmla="val 2967"/>
                <a:gd name="f24" fmla="val 59851"/>
                <a:gd name="f25" fmla="val 1718"/>
                <a:gd name="f26" fmla="val 61100"/>
                <a:gd name="f27" fmla="val 1481"/>
                <a:gd name="f28" fmla="val 61550"/>
                <a:gd name="f29" fmla="val 1281"/>
                <a:gd name="f30" fmla="val 62013"/>
                <a:gd name="f31" fmla="val 1093"/>
                <a:gd name="f32" fmla="val 62475"/>
                <a:gd name="f33" fmla="val 631"/>
                <a:gd name="f34" fmla="val 63162"/>
                <a:gd name="f35" fmla="val 294"/>
                <a:gd name="f36" fmla="val 63924"/>
                <a:gd name="f37" fmla="val 94"/>
                <a:gd name="f38" fmla="val 64724"/>
                <a:gd name="f39" fmla="val 31"/>
                <a:gd name="f40" fmla="val 65099"/>
                <a:gd name="f41" fmla="val 65474"/>
                <a:gd name="f42" fmla="val 65849"/>
                <a:gd name="f43" fmla="val -31"/>
                <a:gd name="f44" fmla="val 66848"/>
                <a:gd name="f45" fmla="val 67848"/>
                <a:gd name="f46" fmla="val 68847"/>
                <a:gd name="f47" fmla="val 194"/>
                <a:gd name="f48" fmla="val 70209"/>
                <a:gd name="f49" fmla="val 481"/>
                <a:gd name="f50" fmla="val 71559"/>
                <a:gd name="f51" fmla="val 969"/>
                <a:gd name="f52" fmla="val 72846"/>
                <a:gd name="f53" fmla="val 2143"/>
                <a:gd name="f54" fmla="val 77319"/>
                <a:gd name="f55" fmla="val 6716"/>
                <a:gd name="f56" fmla="val 79993"/>
                <a:gd name="f57" fmla="val 11189"/>
                <a:gd name="f58" fmla="val 78818"/>
                <a:gd name="f59" fmla="val 11989"/>
                <a:gd name="f60" fmla="val 78606"/>
                <a:gd name="f61" fmla="val 12763"/>
                <a:gd name="f62" fmla="val 78281"/>
                <a:gd name="f63" fmla="val 13463"/>
                <a:gd name="f64" fmla="val 77844"/>
                <a:gd name="f65" fmla="val 19085"/>
                <a:gd name="f66" fmla="val 74595"/>
                <a:gd name="f67" fmla="val 113295"/>
                <a:gd name="f68" fmla="val 19242"/>
                <a:gd name="f69" fmla="val 109721"/>
                <a:gd name="f70" fmla="val 22166"/>
                <a:gd name="f71" fmla="val 104449"/>
                <a:gd name="f72" fmla="val 21641"/>
                <a:gd name="f73" fmla="val 101513"/>
                <a:gd name="f74" fmla="val 18068"/>
                <a:gd name="f75" fmla="val 100663"/>
                <a:gd name="f76" fmla="val 17030"/>
                <a:gd name="f77" fmla="val 100075"/>
                <a:gd name="f78" fmla="val 15806"/>
                <a:gd name="f79" fmla="+- 0 0 -90"/>
                <a:gd name="f80" fmla="*/ f3 1 113294"/>
                <a:gd name="f81" fmla="*/ f4 1 79094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113294"/>
                <a:gd name="f90" fmla="*/ f86 1 79094"/>
                <a:gd name="f91" fmla="*/ 99800 f87 1"/>
                <a:gd name="f92" fmla="*/ 14494 f86 1"/>
                <a:gd name="f93" fmla="*/ 103924 f87 1"/>
                <a:gd name="f94" fmla="*/ 0 f86 1"/>
                <a:gd name="f95" fmla="*/ 100925 f87 1"/>
                <a:gd name="f96" fmla="*/ 1749 f86 1"/>
                <a:gd name="f97" fmla="*/ 4467 f87 1"/>
                <a:gd name="f98" fmla="*/ 58477 f86 1"/>
                <a:gd name="f99" fmla="*/ 2967 f87 1"/>
                <a:gd name="f100" fmla="*/ 59851 f86 1"/>
                <a:gd name="f101" fmla="*/ 1718 f87 1"/>
                <a:gd name="f102" fmla="*/ 61100 f86 1"/>
                <a:gd name="f103" fmla="*/ 1093 f87 1"/>
                <a:gd name="f104" fmla="*/ 62475 f86 1"/>
                <a:gd name="f105" fmla="*/ 94 f87 1"/>
                <a:gd name="f106" fmla="*/ 64724 f86 1"/>
                <a:gd name="f107" fmla="*/ 65849 f86 1"/>
                <a:gd name="f108" fmla="*/ 68847 f86 1"/>
                <a:gd name="f109" fmla="*/ 969 f87 1"/>
                <a:gd name="f110" fmla="*/ 72846 f86 1"/>
                <a:gd name="f111" fmla="*/ 11189 f87 1"/>
                <a:gd name="f112" fmla="*/ 78818 f86 1"/>
                <a:gd name="f113" fmla="*/ 13463 f87 1"/>
                <a:gd name="f114" fmla="*/ 77844 f86 1"/>
                <a:gd name="f115" fmla="*/ 19085 f87 1"/>
                <a:gd name="f116" fmla="*/ 74595 f86 1"/>
                <a:gd name="f117" fmla="*/ 113295 f87 1"/>
                <a:gd name="f118" fmla="*/ 19242 f86 1"/>
                <a:gd name="f119" fmla="*/ 101513 f87 1"/>
                <a:gd name="f120" fmla="*/ 18068 f86 1"/>
                <a:gd name="f121" fmla="+- f88 0 f1"/>
                <a:gd name="f122" fmla="*/ f91 1 113294"/>
                <a:gd name="f123" fmla="*/ f92 1 79094"/>
                <a:gd name="f124" fmla="*/ f93 1 113294"/>
                <a:gd name="f125" fmla="*/ f94 1 79094"/>
                <a:gd name="f126" fmla="*/ f95 1 113294"/>
                <a:gd name="f127" fmla="*/ f96 1 79094"/>
                <a:gd name="f128" fmla="*/ f97 1 113294"/>
                <a:gd name="f129" fmla="*/ f98 1 79094"/>
                <a:gd name="f130" fmla="*/ f99 1 113294"/>
                <a:gd name="f131" fmla="*/ f100 1 79094"/>
                <a:gd name="f132" fmla="*/ f101 1 113294"/>
                <a:gd name="f133" fmla="*/ f102 1 79094"/>
                <a:gd name="f134" fmla="*/ f103 1 113294"/>
                <a:gd name="f135" fmla="*/ f104 1 79094"/>
                <a:gd name="f136" fmla="*/ f105 1 113294"/>
                <a:gd name="f137" fmla="*/ f106 1 79094"/>
                <a:gd name="f138" fmla="*/ f107 1 79094"/>
                <a:gd name="f139" fmla="*/ f108 1 79094"/>
                <a:gd name="f140" fmla="*/ f109 1 113294"/>
                <a:gd name="f141" fmla="*/ f110 1 79094"/>
                <a:gd name="f142" fmla="*/ f111 1 113294"/>
                <a:gd name="f143" fmla="*/ f112 1 79094"/>
                <a:gd name="f144" fmla="*/ f113 1 113294"/>
                <a:gd name="f145" fmla="*/ f114 1 79094"/>
                <a:gd name="f146" fmla="*/ f115 1 113294"/>
                <a:gd name="f147" fmla="*/ f116 1 79094"/>
                <a:gd name="f148" fmla="*/ f117 1 113294"/>
                <a:gd name="f149" fmla="*/ f118 1 79094"/>
                <a:gd name="f150" fmla="*/ f119 1 113294"/>
                <a:gd name="f151" fmla="*/ f120 1 79094"/>
                <a:gd name="f152" fmla="*/ f82 1 f89"/>
                <a:gd name="f153" fmla="*/ f83 1 f89"/>
                <a:gd name="f154" fmla="*/ f82 1 f90"/>
                <a:gd name="f155" fmla="*/ f84 1 f90"/>
                <a:gd name="f156" fmla="*/ f122 1 f89"/>
                <a:gd name="f157" fmla="*/ f123 1 f90"/>
                <a:gd name="f158" fmla="*/ f124 1 f89"/>
                <a:gd name="f159" fmla="*/ f125 1 f90"/>
                <a:gd name="f160" fmla="*/ f126 1 f89"/>
                <a:gd name="f161" fmla="*/ f127 1 f90"/>
                <a:gd name="f162" fmla="*/ f128 1 f89"/>
                <a:gd name="f163" fmla="*/ f129 1 f90"/>
                <a:gd name="f164" fmla="*/ f130 1 f89"/>
                <a:gd name="f165" fmla="*/ f131 1 f90"/>
                <a:gd name="f166" fmla="*/ f132 1 f89"/>
                <a:gd name="f167" fmla="*/ f133 1 f90"/>
                <a:gd name="f168" fmla="*/ f134 1 f89"/>
                <a:gd name="f169" fmla="*/ f135 1 f90"/>
                <a:gd name="f170" fmla="*/ f136 1 f89"/>
                <a:gd name="f171" fmla="*/ f137 1 f90"/>
                <a:gd name="f172" fmla="*/ f138 1 f90"/>
                <a:gd name="f173" fmla="*/ f139 1 f90"/>
                <a:gd name="f174" fmla="*/ f140 1 f89"/>
                <a:gd name="f175" fmla="*/ f141 1 f90"/>
                <a:gd name="f176" fmla="*/ f142 1 f89"/>
                <a:gd name="f177" fmla="*/ f143 1 f90"/>
                <a:gd name="f178" fmla="*/ f144 1 f89"/>
                <a:gd name="f179" fmla="*/ f145 1 f90"/>
                <a:gd name="f180" fmla="*/ f146 1 f89"/>
                <a:gd name="f181" fmla="*/ f147 1 f90"/>
                <a:gd name="f182" fmla="*/ f148 1 f89"/>
                <a:gd name="f183" fmla="*/ f149 1 f90"/>
                <a:gd name="f184" fmla="*/ f150 1 f89"/>
                <a:gd name="f185" fmla="*/ f151 1 f90"/>
                <a:gd name="f186" fmla="*/ f152 f80 1"/>
                <a:gd name="f187" fmla="*/ f153 f80 1"/>
                <a:gd name="f188" fmla="*/ f155 f81 1"/>
                <a:gd name="f189" fmla="*/ f154 f81 1"/>
                <a:gd name="f190" fmla="*/ f156 f80 1"/>
                <a:gd name="f191" fmla="*/ f157 f81 1"/>
                <a:gd name="f192" fmla="*/ f158 f80 1"/>
                <a:gd name="f193" fmla="*/ f159 f81 1"/>
                <a:gd name="f194" fmla="*/ f160 f80 1"/>
                <a:gd name="f195" fmla="*/ f161 f81 1"/>
                <a:gd name="f196" fmla="*/ f162 f80 1"/>
                <a:gd name="f197" fmla="*/ f163 f81 1"/>
                <a:gd name="f198" fmla="*/ f164 f80 1"/>
                <a:gd name="f199" fmla="*/ f165 f81 1"/>
                <a:gd name="f200" fmla="*/ f166 f80 1"/>
                <a:gd name="f201" fmla="*/ f167 f81 1"/>
                <a:gd name="f202" fmla="*/ f168 f80 1"/>
                <a:gd name="f203" fmla="*/ f169 f81 1"/>
                <a:gd name="f204" fmla="*/ f170 f80 1"/>
                <a:gd name="f205" fmla="*/ f171 f81 1"/>
                <a:gd name="f206" fmla="*/ f172 f81 1"/>
                <a:gd name="f207" fmla="*/ f173 f81 1"/>
                <a:gd name="f208" fmla="*/ f174 f80 1"/>
                <a:gd name="f209" fmla="*/ f175 f81 1"/>
                <a:gd name="f210" fmla="*/ f176 f80 1"/>
                <a:gd name="f211" fmla="*/ f177 f81 1"/>
                <a:gd name="f212" fmla="*/ f178 f80 1"/>
                <a:gd name="f213" fmla="*/ f179 f81 1"/>
                <a:gd name="f214" fmla="*/ f180 f80 1"/>
                <a:gd name="f215" fmla="*/ f181 f81 1"/>
                <a:gd name="f216" fmla="*/ f182 f80 1"/>
                <a:gd name="f217" fmla="*/ f183 f81 1"/>
                <a:gd name="f218" fmla="*/ f184 f80 1"/>
                <a:gd name="f219" fmla="*/ f185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1">
                  <a:pos x="f190" y="f191"/>
                </a:cxn>
                <a:cxn ang="f121">
                  <a:pos x="f192" y="f193"/>
                </a:cxn>
                <a:cxn ang="f121">
                  <a:pos x="f192" y="f193"/>
                </a:cxn>
                <a:cxn ang="f121">
                  <a:pos x="f194" y="f195"/>
                </a:cxn>
                <a:cxn ang="f121">
                  <a:pos x="f196" y="f197"/>
                </a:cxn>
                <a:cxn ang="f121">
                  <a:pos x="f196" y="f197"/>
                </a:cxn>
                <a:cxn ang="f121">
                  <a:pos x="f198" y="f199"/>
                </a:cxn>
                <a:cxn ang="f121">
                  <a:pos x="f200" y="f201"/>
                </a:cxn>
                <a:cxn ang="f121">
                  <a:pos x="f202" y="f203"/>
                </a:cxn>
                <a:cxn ang="f121">
                  <a:pos x="f204" y="f205"/>
                </a:cxn>
                <a:cxn ang="f121">
                  <a:pos x="f204" y="f206"/>
                </a:cxn>
                <a:cxn ang="f121">
                  <a:pos x="f204" y="f207"/>
                </a:cxn>
                <a:cxn ang="f121">
                  <a:pos x="f208" y="f209"/>
                </a:cxn>
                <a:cxn ang="f121">
                  <a:pos x="f210" y="f211"/>
                </a:cxn>
                <a:cxn ang="f121">
                  <a:pos x="f212" y="f213"/>
                </a:cxn>
                <a:cxn ang="f121">
                  <a:pos x="f214" y="f215"/>
                </a:cxn>
                <a:cxn ang="f121">
                  <a:pos x="f216" y="f217"/>
                </a:cxn>
                <a:cxn ang="f121">
                  <a:pos x="f218" y="f219"/>
                </a:cxn>
                <a:cxn ang="f121">
                  <a:pos x="f190" y="f191"/>
                </a:cxn>
              </a:cxnLst>
              <a:rect l="f186" t="f189" r="f187" b="f188"/>
              <a:pathLst>
                <a:path w="113294" h="79094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39" y="f41"/>
                    <a:pt x="f37" y="f42"/>
                  </a:cubicBezTo>
                  <a:cubicBezTo>
                    <a:pt x="f43" y="f44"/>
                    <a:pt x="f43" y="f45"/>
                    <a:pt x="f37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63" y="f64"/>
                  </a:cubicBezTo>
                  <a:lnTo>
                    <a:pt x="f65" y="f66"/>
                  </a:lnTo>
                  <a:lnTo>
                    <a:pt x="f67" y="f68"/>
                  </a:lnTo>
                  <a:cubicBezTo>
                    <a:pt x="f69" y="f70"/>
                    <a:pt x="f71" y="f72"/>
                    <a:pt x="f73" y="f74"/>
                  </a:cubicBezTo>
                  <a:cubicBezTo>
                    <a:pt x="f75" y="f76"/>
                    <a:pt x="f77" y="f7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4" name="Freeform: Shape 1637">
              <a:extLst>
                <a:ext uri="{FF2B5EF4-FFF2-40B4-BE49-F238E27FC236}">
                  <a16:creationId xmlns:a16="http://schemas.microsoft.com/office/drawing/2014/main" id="{16B5A15A-AA79-7919-CB2B-472162F71F54}"/>
                </a:ext>
              </a:extLst>
            </p:cNvPr>
            <p:cNvSpPr/>
            <p:nvPr/>
          </p:nvSpPr>
          <p:spPr>
            <a:xfrm>
              <a:off x="10671294" y="2038691"/>
              <a:ext cx="23509" cy="2788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12"/>
                <a:gd name="f7" fmla="val 278888"/>
                <a:gd name="f8" fmla="val 5623"/>
                <a:gd name="f9" fmla="val 250"/>
                <a:gd name="f10" fmla="val 267768"/>
                <a:gd name="f11" fmla="val -12"/>
                <a:gd name="f12" fmla="val 269255"/>
                <a:gd name="f13" fmla="val 238"/>
                <a:gd name="f14" fmla="val 270742"/>
                <a:gd name="f15" fmla="val 750"/>
                <a:gd name="f16" fmla="val 272142"/>
                <a:gd name="f17" fmla="val 1737"/>
                <a:gd name="f18" fmla="val 275853"/>
                <a:gd name="f19" fmla="val 4923"/>
                <a:gd name="f20" fmla="val 278539"/>
                <a:gd name="f21" fmla="val 8746"/>
                <a:gd name="f22" fmla="val 278889"/>
                <a:gd name="f23" fmla="val 14219"/>
                <a:gd name="f24" fmla="val 278489"/>
                <a:gd name="f25" fmla="val 18355"/>
                <a:gd name="f26" fmla="val 273741"/>
                <a:gd name="f27" fmla="val 17993"/>
                <a:gd name="f28" fmla="val 268268"/>
                <a:gd name="f29" fmla="val 23490"/>
                <a:gd name="f30" fmla="val 7622"/>
                <a:gd name="f31" fmla="val 625"/>
                <a:gd name="f32" fmla="val 23853"/>
                <a:gd name="f33" fmla="val 6035"/>
                <a:gd name="f34" fmla="val 19780"/>
                <a:gd name="f35" fmla="val 10721"/>
                <a:gd name="f36" fmla="val 14369"/>
                <a:gd name="f37" fmla="val 11121"/>
                <a:gd name="f38" fmla="val 8897"/>
                <a:gd name="f39" fmla="val 10408"/>
                <a:gd name="f40" fmla="val 4986"/>
                <a:gd name="f41" fmla="val 5485"/>
                <a:gd name="f42" fmla="val 5498"/>
                <a:gd name="f43" fmla="+- 0 0 -90"/>
                <a:gd name="f44" fmla="*/ f3 1 23512"/>
                <a:gd name="f45" fmla="*/ f4 1 278888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23512"/>
                <a:gd name="f54" fmla="*/ f50 1 278888"/>
                <a:gd name="f55" fmla="*/ 5623 f51 1"/>
                <a:gd name="f56" fmla="*/ 250 f50 1"/>
                <a:gd name="f57" fmla="*/ 0 f51 1"/>
                <a:gd name="f58" fmla="*/ 267768 f50 1"/>
                <a:gd name="f59" fmla="*/ 750 f51 1"/>
                <a:gd name="f60" fmla="*/ 272142 f50 1"/>
                <a:gd name="f61" fmla="*/ 8746 f51 1"/>
                <a:gd name="f62" fmla="*/ 278889 f50 1"/>
                <a:gd name="f63" fmla="*/ 17993 f51 1"/>
                <a:gd name="f64" fmla="*/ 268268 f50 1"/>
                <a:gd name="f65" fmla="*/ 23490 f51 1"/>
                <a:gd name="f66" fmla="*/ 7622 f50 1"/>
                <a:gd name="f67" fmla="*/ 625 f50 1"/>
                <a:gd name="f68" fmla="*/ 14369 f51 1"/>
                <a:gd name="f69" fmla="*/ 11121 f50 1"/>
                <a:gd name="f70" fmla="*/ 5498 f51 1"/>
                <a:gd name="f71" fmla="*/ 0 f50 1"/>
                <a:gd name="f72" fmla="+- f52 0 f1"/>
                <a:gd name="f73" fmla="*/ f55 1 23512"/>
                <a:gd name="f74" fmla="*/ f56 1 278888"/>
                <a:gd name="f75" fmla="*/ f57 1 23512"/>
                <a:gd name="f76" fmla="*/ f58 1 278888"/>
                <a:gd name="f77" fmla="*/ f59 1 23512"/>
                <a:gd name="f78" fmla="*/ f60 1 278888"/>
                <a:gd name="f79" fmla="*/ f61 1 23512"/>
                <a:gd name="f80" fmla="*/ f62 1 278888"/>
                <a:gd name="f81" fmla="*/ f63 1 23512"/>
                <a:gd name="f82" fmla="*/ f64 1 278888"/>
                <a:gd name="f83" fmla="*/ f65 1 23512"/>
                <a:gd name="f84" fmla="*/ f66 1 278888"/>
                <a:gd name="f85" fmla="*/ f67 1 278888"/>
                <a:gd name="f86" fmla="*/ f68 1 23512"/>
                <a:gd name="f87" fmla="*/ f69 1 278888"/>
                <a:gd name="f88" fmla="*/ f70 1 23512"/>
                <a:gd name="f89" fmla="*/ f71 1 278888"/>
                <a:gd name="f90" fmla="*/ f46 1 f53"/>
                <a:gd name="f91" fmla="*/ f47 1 f53"/>
                <a:gd name="f92" fmla="*/ f46 1 f54"/>
                <a:gd name="f93" fmla="*/ f48 1 f54"/>
                <a:gd name="f94" fmla="*/ f73 1 f53"/>
                <a:gd name="f95" fmla="*/ f74 1 f54"/>
                <a:gd name="f96" fmla="*/ f75 1 f53"/>
                <a:gd name="f97" fmla="*/ f76 1 f54"/>
                <a:gd name="f98" fmla="*/ f77 1 f53"/>
                <a:gd name="f99" fmla="*/ f78 1 f54"/>
                <a:gd name="f100" fmla="*/ f79 1 f53"/>
                <a:gd name="f101" fmla="*/ f80 1 f54"/>
                <a:gd name="f102" fmla="*/ f81 1 f53"/>
                <a:gd name="f103" fmla="*/ f82 1 f54"/>
                <a:gd name="f104" fmla="*/ f83 1 f53"/>
                <a:gd name="f105" fmla="*/ f84 1 f54"/>
                <a:gd name="f106" fmla="*/ f85 1 f54"/>
                <a:gd name="f107" fmla="*/ f86 1 f53"/>
                <a:gd name="f108" fmla="*/ f87 1 f54"/>
                <a:gd name="f109" fmla="*/ f88 1 f53"/>
                <a:gd name="f110" fmla="*/ f89 1 f54"/>
                <a:gd name="f111" fmla="*/ f90 f44 1"/>
                <a:gd name="f112" fmla="*/ f91 f44 1"/>
                <a:gd name="f113" fmla="*/ f93 f45 1"/>
                <a:gd name="f114" fmla="*/ f92 f45 1"/>
                <a:gd name="f115" fmla="*/ f94 f44 1"/>
                <a:gd name="f116" fmla="*/ f95 f45 1"/>
                <a:gd name="f117" fmla="*/ f96 f44 1"/>
                <a:gd name="f118" fmla="*/ f97 f45 1"/>
                <a:gd name="f119" fmla="*/ f98 f44 1"/>
                <a:gd name="f120" fmla="*/ f99 f45 1"/>
                <a:gd name="f121" fmla="*/ f100 f44 1"/>
                <a:gd name="f122" fmla="*/ f101 f45 1"/>
                <a:gd name="f123" fmla="*/ f102 f44 1"/>
                <a:gd name="f124" fmla="*/ f103 f45 1"/>
                <a:gd name="f125" fmla="*/ f104 f44 1"/>
                <a:gd name="f126" fmla="*/ f105 f45 1"/>
                <a:gd name="f127" fmla="*/ f106 f45 1"/>
                <a:gd name="f128" fmla="*/ f107 f44 1"/>
                <a:gd name="f129" fmla="*/ f108 f45 1"/>
                <a:gd name="f130" fmla="*/ f109 f44 1"/>
                <a:gd name="f131" fmla="*/ f110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5" y="f116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5" y="f127"/>
                </a:cxn>
                <a:cxn ang="f72">
                  <a:pos x="f128" y="f129"/>
                </a:cxn>
                <a:cxn ang="f72">
                  <a:pos x="f130" y="f131"/>
                </a:cxn>
              </a:cxnLst>
              <a:rect l="f111" t="f114" r="f112" b="f113"/>
              <a:pathLst>
                <a:path w="23512" h="278888">
                  <a:moveTo>
                    <a:pt x="f8" y="f9"/>
                  </a:move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lnTo>
                    <a:pt x="f29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5" name="Freeform: Shape 1638">
              <a:extLst>
                <a:ext uri="{FF2B5EF4-FFF2-40B4-BE49-F238E27FC236}">
                  <a16:creationId xmlns:a16="http://schemas.microsoft.com/office/drawing/2014/main" id="{5B618781-560A-015B-6302-F160AB3A801B}"/>
                </a:ext>
              </a:extLst>
            </p:cNvPr>
            <p:cNvSpPr/>
            <p:nvPr/>
          </p:nvSpPr>
          <p:spPr>
            <a:xfrm>
              <a:off x="10677119" y="1852144"/>
              <a:ext cx="21460" cy="1982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57"/>
                <a:gd name="f7" fmla="val 198295"/>
                <a:gd name="f8" fmla="val 3669"/>
                <a:gd name="f9" fmla="val 9746"/>
                <a:gd name="f10" fmla="val 16993"/>
                <a:gd name="f11" fmla="val 45"/>
                <a:gd name="f12" fmla="val 187175"/>
                <a:gd name="f13" fmla="val -467"/>
                <a:gd name="f14" fmla="val 192661"/>
                <a:gd name="f15" fmla="val 3444"/>
                <a:gd name="f16" fmla="val 197584"/>
                <a:gd name="f17" fmla="val 8916"/>
                <a:gd name="f18" fmla="val 198296"/>
                <a:gd name="f19" fmla="val 14326"/>
                <a:gd name="f20" fmla="val 197896"/>
                <a:gd name="f21" fmla="val 18400"/>
                <a:gd name="f22" fmla="val 193210"/>
                <a:gd name="f23" fmla="val 18037"/>
                <a:gd name="f24" fmla="val 187800"/>
                <a:gd name="f25" fmla="val 171182"/>
                <a:gd name="f26" fmla="val 21411"/>
                <a:gd name="f27" fmla="val 10746"/>
                <a:gd name="f28" fmla="val 21473"/>
                <a:gd name="f29" fmla="val 9909"/>
                <a:gd name="f30" fmla="val 9084"/>
                <a:gd name="f31" fmla="val 8247"/>
                <a:gd name="f32" fmla="val 6622"/>
                <a:gd name="f33" fmla="val 20786"/>
                <a:gd name="f34" fmla="val 5373"/>
                <a:gd name="f35" fmla="val 20536"/>
                <a:gd name="f36" fmla="val 4873"/>
                <a:gd name="f37" fmla="val 19412"/>
                <a:gd name="f38" fmla="val 3124"/>
                <a:gd name="f39" fmla="val 17937"/>
                <a:gd name="f40" fmla="val 1287"/>
                <a:gd name="f41" fmla="val 15763"/>
                <a:gd name="f42" fmla="val 150"/>
                <a:gd name="f43" fmla="val 13414"/>
                <a:gd name="f44" fmla="val 8091"/>
                <a:gd name="f45" fmla="val 137"/>
                <a:gd name="f46" fmla="val 3806"/>
                <a:gd name="f47" fmla="val 4423"/>
                <a:gd name="f48" fmla="+- 0 0 -90"/>
                <a:gd name="f49" fmla="*/ f3 1 21457"/>
                <a:gd name="f50" fmla="*/ f4 1 198295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1457"/>
                <a:gd name="f59" fmla="*/ f55 1 198295"/>
                <a:gd name="f60" fmla="*/ 3669 f56 1"/>
                <a:gd name="f61" fmla="*/ 9746 f55 1"/>
                <a:gd name="f62" fmla="*/ 16993 f55 1"/>
                <a:gd name="f63" fmla="*/ 45 f56 1"/>
                <a:gd name="f64" fmla="*/ 187175 f55 1"/>
                <a:gd name="f65" fmla="*/ 8916 f56 1"/>
                <a:gd name="f66" fmla="*/ 198296 f55 1"/>
                <a:gd name="f67" fmla="*/ 18037 f56 1"/>
                <a:gd name="f68" fmla="*/ 187800 f55 1"/>
                <a:gd name="f69" fmla="*/ 171182 f55 1"/>
                <a:gd name="f70" fmla="*/ 21411 f56 1"/>
                <a:gd name="f71" fmla="*/ 10746 f55 1"/>
                <a:gd name="f72" fmla="*/ 8247 f55 1"/>
                <a:gd name="f73" fmla="*/ 6622 f55 1"/>
                <a:gd name="f74" fmla="*/ 20536 f56 1"/>
                <a:gd name="f75" fmla="*/ 4873 f55 1"/>
                <a:gd name="f76" fmla="*/ 19412 f56 1"/>
                <a:gd name="f77" fmla="*/ 3124 f55 1"/>
                <a:gd name="f78" fmla="*/ 13414 f56 1"/>
                <a:gd name="f79" fmla="*/ 0 f55 1"/>
                <a:gd name="f80" fmla="+- f57 0 f1"/>
                <a:gd name="f81" fmla="*/ f60 1 21457"/>
                <a:gd name="f82" fmla="*/ f61 1 198295"/>
                <a:gd name="f83" fmla="*/ f62 1 198295"/>
                <a:gd name="f84" fmla="*/ f63 1 21457"/>
                <a:gd name="f85" fmla="*/ f64 1 198295"/>
                <a:gd name="f86" fmla="*/ f65 1 21457"/>
                <a:gd name="f87" fmla="*/ f66 1 198295"/>
                <a:gd name="f88" fmla="*/ f67 1 21457"/>
                <a:gd name="f89" fmla="*/ f68 1 198295"/>
                <a:gd name="f90" fmla="*/ f69 1 198295"/>
                <a:gd name="f91" fmla="*/ f70 1 21457"/>
                <a:gd name="f92" fmla="*/ f71 1 198295"/>
                <a:gd name="f93" fmla="*/ f72 1 198295"/>
                <a:gd name="f94" fmla="*/ f73 1 198295"/>
                <a:gd name="f95" fmla="*/ f74 1 21457"/>
                <a:gd name="f96" fmla="*/ f75 1 198295"/>
                <a:gd name="f97" fmla="*/ f76 1 21457"/>
                <a:gd name="f98" fmla="*/ f77 1 198295"/>
                <a:gd name="f99" fmla="*/ f78 1 21457"/>
                <a:gd name="f100" fmla="*/ f79 1 198295"/>
                <a:gd name="f101" fmla="*/ f51 1 f58"/>
                <a:gd name="f102" fmla="*/ f52 1 f58"/>
                <a:gd name="f103" fmla="*/ f51 1 f59"/>
                <a:gd name="f104" fmla="*/ f53 1 f59"/>
                <a:gd name="f105" fmla="*/ f81 1 f58"/>
                <a:gd name="f106" fmla="*/ f82 1 f59"/>
                <a:gd name="f107" fmla="*/ f83 1 f59"/>
                <a:gd name="f108" fmla="*/ f84 1 f58"/>
                <a:gd name="f109" fmla="*/ f85 1 f59"/>
                <a:gd name="f110" fmla="*/ f86 1 f58"/>
                <a:gd name="f111" fmla="*/ f87 1 f59"/>
                <a:gd name="f112" fmla="*/ f88 1 f58"/>
                <a:gd name="f113" fmla="*/ f89 1 f59"/>
                <a:gd name="f114" fmla="*/ f90 1 f59"/>
                <a:gd name="f115" fmla="*/ f91 1 f58"/>
                <a:gd name="f116" fmla="*/ f92 1 f59"/>
                <a:gd name="f117" fmla="*/ f93 1 f59"/>
                <a:gd name="f118" fmla="*/ f94 1 f59"/>
                <a:gd name="f119" fmla="*/ f95 1 f58"/>
                <a:gd name="f120" fmla="*/ f96 1 f59"/>
                <a:gd name="f121" fmla="*/ f97 1 f58"/>
                <a:gd name="f122" fmla="*/ f98 1 f59"/>
                <a:gd name="f123" fmla="*/ f99 1 f58"/>
                <a:gd name="f124" fmla="*/ f100 1 f59"/>
                <a:gd name="f125" fmla="*/ f101 f49 1"/>
                <a:gd name="f126" fmla="*/ f102 f49 1"/>
                <a:gd name="f127" fmla="*/ f104 f50 1"/>
                <a:gd name="f128" fmla="*/ f103 f50 1"/>
                <a:gd name="f129" fmla="*/ f105 f49 1"/>
                <a:gd name="f130" fmla="*/ f106 f50 1"/>
                <a:gd name="f131" fmla="*/ f107 f50 1"/>
                <a:gd name="f132" fmla="*/ f108 f49 1"/>
                <a:gd name="f133" fmla="*/ f109 f50 1"/>
                <a:gd name="f134" fmla="*/ f110 f49 1"/>
                <a:gd name="f135" fmla="*/ f111 f50 1"/>
                <a:gd name="f136" fmla="*/ f112 f49 1"/>
                <a:gd name="f137" fmla="*/ f113 f50 1"/>
                <a:gd name="f138" fmla="*/ f114 f50 1"/>
                <a:gd name="f139" fmla="*/ f115 f49 1"/>
                <a:gd name="f140" fmla="*/ f116 f50 1"/>
                <a:gd name="f141" fmla="*/ f117 f50 1"/>
                <a:gd name="f142" fmla="*/ f118 f50 1"/>
                <a:gd name="f143" fmla="*/ f119 f49 1"/>
                <a:gd name="f144" fmla="*/ f120 f50 1"/>
                <a:gd name="f145" fmla="*/ f121 f49 1"/>
                <a:gd name="f146" fmla="*/ f122 f50 1"/>
                <a:gd name="f147" fmla="*/ f123 f49 1"/>
                <a:gd name="f148" fmla="*/ f124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9" y="f130"/>
                </a:cxn>
                <a:cxn ang="f80">
                  <a:pos x="f129" y="f131"/>
                </a:cxn>
                <a:cxn ang="f80">
                  <a:pos x="f132" y="f133"/>
                </a:cxn>
                <a:cxn ang="f80">
                  <a:pos x="f134" y="f135"/>
                </a:cxn>
                <a:cxn ang="f80">
                  <a:pos x="f136" y="f137"/>
                </a:cxn>
                <a:cxn ang="f80">
                  <a:pos x="f136" y="f138"/>
                </a:cxn>
                <a:cxn ang="f80">
                  <a:pos x="f139" y="f140"/>
                </a:cxn>
                <a:cxn ang="f80">
                  <a:pos x="f139" y="f140"/>
                </a:cxn>
                <a:cxn ang="f80">
                  <a:pos x="f139" y="f141"/>
                </a:cxn>
                <a:cxn ang="f80">
                  <a:pos x="f139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7" y="f148"/>
                </a:cxn>
                <a:cxn ang="f80">
                  <a:pos x="f129" y="f130"/>
                </a:cxn>
              </a:cxnLst>
              <a:rect l="f125" t="f128" r="f126" b="f127"/>
              <a:pathLst>
                <a:path w="21457" h="198295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3" y="f25"/>
                  </a:lnTo>
                  <a:lnTo>
                    <a:pt x="f26" y="f27"/>
                  </a:lnTo>
                  <a:lnTo>
                    <a:pt x="f26" y="f27"/>
                  </a:lnTo>
                  <a:cubicBezTo>
                    <a:pt x="f28" y="f29"/>
                    <a:pt x="f28" y="f30"/>
                    <a:pt x="f26" y="f31"/>
                  </a:cubicBezTo>
                  <a:lnTo>
                    <a:pt x="f26" y="f32"/>
                  </a:lnTo>
                  <a:cubicBezTo>
                    <a:pt x="f26" y="f32"/>
                    <a:pt x="f33" y="f34"/>
                    <a:pt x="f35" y="f36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43" y="f5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6" name="Freeform: Shape 1639">
              <a:extLst>
                <a:ext uri="{FF2B5EF4-FFF2-40B4-BE49-F238E27FC236}">
                  <a16:creationId xmlns:a16="http://schemas.microsoft.com/office/drawing/2014/main" id="{53E6FBD9-6A41-C098-FCA0-ABD3953874D5}"/>
                </a:ext>
              </a:extLst>
            </p:cNvPr>
            <p:cNvSpPr/>
            <p:nvPr/>
          </p:nvSpPr>
          <p:spPr>
            <a:xfrm>
              <a:off x="8591565" y="3968294"/>
              <a:ext cx="26983" cy="133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988"/>
                <a:gd name="f7" fmla="val 13369"/>
                <a:gd name="f8" fmla="val 25864"/>
                <a:gd name="f9" fmla="val 13370"/>
                <a:gd name="f10" fmla="val 1462"/>
                <a:gd name="f11" fmla="val 12882"/>
                <a:gd name="f12" fmla="val 3036"/>
                <a:gd name="f13" fmla="val 4498"/>
                <a:gd name="f14" fmla="val 26739"/>
                <a:gd name="f15" fmla="val 1874"/>
                <a:gd name="f16" fmla="val 26864"/>
                <a:gd name="f17" fmla="+- 0 0 -90"/>
                <a:gd name="f18" fmla="*/ f3 1 26988"/>
                <a:gd name="f19" fmla="*/ f4 1 1336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6988"/>
                <a:gd name="f28" fmla="*/ f24 1 13369"/>
                <a:gd name="f29" fmla="*/ 26988 f25 1"/>
                <a:gd name="f30" fmla="*/ 0 f24 1"/>
                <a:gd name="f31" fmla="*/ 25864 f25 1"/>
                <a:gd name="f32" fmla="*/ 0 f25 1"/>
                <a:gd name="f33" fmla="*/ 13370 f24 1"/>
                <a:gd name="f34" fmla="*/ 4498 f25 1"/>
                <a:gd name="f35" fmla="*/ 26739 f25 1"/>
                <a:gd name="f36" fmla="*/ 1874 f24 1"/>
                <a:gd name="f37" fmla="+- f26 0 f1"/>
                <a:gd name="f38" fmla="*/ f29 1 26988"/>
                <a:gd name="f39" fmla="*/ f30 1 13369"/>
                <a:gd name="f40" fmla="*/ f31 1 26988"/>
                <a:gd name="f41" fmla="*/ f32 1 26988"/>
                <a:gd name="f42" fmla="*/ f33 1 13369"/>
                <a:gd name="f43" fmla="*/ f34 1 26988"/>
                <a:gd name="f44" fmla="*/ f35 1 26988"/>
                <a:gd name="f45" fmla="*/ f36 1 13369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7"/>
                <a:gd name="f54" fmla="*/ f42 1 f28"/>
                <a:gd name="f55" fmla="*/ f43 1 f27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8 1"/>
                <a:gd name="f66" fmla="*/ f54 f19 1"/>
                <a:gd name="f67" fmla="*/ f55 f18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4" y="f63"/>
                </a:cxn>
                <a:cxn ang="f37">
                  <a:pos x="f65" y="f66"/>
                </a:cxn>
                <a:cxn ang="f37">
                  <a:pos x="f67" y="f66"/>
                </a:cxn>
                <a:cxn ang="f37">
                  <a:pos x="f68" y="f69"/>
                </a:cxn>
                <a:cxn ang="f37">
                  <a:pos x="f68" y="f69"/>
                </a:cxn>
                <a:cxn ang="f37">
                  <a:pos x="f62" y="f63"/>
                </a:cxn>
              </a:cxnLst>
              <a:rect l="f58" t="f61" r="f59" b="f60"/>
              <a:pathLst>
                <a:path w="26988" h="13369">
                  <a:moveTo>
                    <a:pt x="f6" y="f5"/>
                  </a:moveTo>
                  <a:lnTo>
                    <a:pt x="f8" y="f5"/>
                  </a:lnTo>
                  <a:lnTo>
                    <a:pt x="f8" y="f5"/>
                  </a:lnTo>
                  <a:lnTo>
                    <a:pt x="f5" y="f9"/>
                  </a:lnTo>
                  <a:cubicBezTo>
                    <a:pt x="f10" y="f11"/>
                    <a:pt x="f12" y="f11"/>
                    <a:pt x="f13" y="f9"/>
                  </a:cubicBezTo>
                  <a:lnTo>
                    <a:pt x="f14" y="f15"/>
                  </a:lnTo>
                  <a:lnTo>
                    <a:pt x="f14" y="f15"/>
                  </a:lnTo>
                  <a:cubicBezTo>
                    <a:pt x="f14" y="f15"/>
                    <a:pt x="f16" y="f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7" name="Freeform: Shape 1640">
              <a:extLst>
                <a:ext uri="{FF2B5EF4-FFF2-40B4-BE49-F238E27FC236}">
                  <a16:creationId xmlns:a16="http://schemas.microsoft.com/office/drawing/2014/main" id="{61DB5355-641B-ABA4-5A22-3F0A2C2B232C}"/>
                </a:ext>
              </a:extLst>
            </p:cNvPr>
            <p:cNvSpPr/>
            <p:nvPr/>
          </p:nvSpPr>
          <p:spPr>
            <a:xfrm>
              <a:off x="8629302" y="3977667"/>
              <a:ext cx="336855" cy="4539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6854"/>
                <a:gd name="f7" fmla="val 453943"/>
                <a:gd name="f8" fmla="val 328858"/>
                <a:gd name="f9" fmla="val 447946"/>
                <a:gd name="f10" fmla="val 330857"/>
                <a:gd name="f11" fmla="val 446822"/>
                <a:gd name="f12" fmla="val 336855"/>
                <a:gd name="f13" fmla="val 443573"/>
                <a:gd name="f14" fmla="val 21366"/>
                <a:gd name="f15" fmla="val 11121"/>
                <a:gd name="f16" fmla="val 13369"/>
                <a:gd name="f17" fmla="val 16643"/>
                <a:gd name="f18" fmla="val 4711"/>
                <a:gd name="f19" fmla="val 16280"/>
                <a:gd name="f20" fmla="val 11058"/>
                <a:gd name="f21" fmla="val 12495"/>
                <a:gd name="f22" fmla="val 15369"/>
                <a:gd name="f23" fmla="val 9483"/>
                <a:gd name="f24" fmla="val 18605"/>
                <a:gd name="f25" fmla="val 4423"/>
                <a:gd name="f26" fmla="val 18780"/>
                <a:gd name="f27" fmla="val 1187"/>
                <a:gd name="f28" fmla="val 15769"/>
                <a:gd name="f29" fmla="val 737"/>
                <a:gd name="f30" fmla="val 15356"/>
                <a:gd name="f31" fmla="val 337"/>
                <a:gd name="f32" fmla="val 14882"/>
                <a:gd name="f33" fmla="val 14369"/>
                <a:gd name="f34" fmla="val 1000"/>
                <a:gd name="f35" fmla="val 15744"/>
                <a:gd name="f36" fmla="val 319987"/>
                <a:gd name="f37" fmla="val 453069"/>
                <a:gd name="f38" fmla="val 321374"/>
                <a:gd name="f39" fmla="val 452970"/>
                <a:gd name="f40" fmla="val 322761"/>
                <a:gd name="f41" fmla="val 453269"/>
                <a:gd name="f42" fmla="val 323985"/>
                <a:gd name="f43" fmla="val 453944"/>
                <a:gd name="f44" fmla="val 324772"/>
                <a:gd name="f45" fmla="val 451395"/>
                <a:gd name="f46" fmla="val 326522"/>
                <a:gd name="f47" fmla="val 449246"/>
                <a:gd name="f48" fmla="+- 0 0 -90"/>
                <a:gd name="f49" fmla="*/ f3 1 336854"/>
                <a:gd name="f50" fmla="*/ f4 1 453943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336854"/>
                <a:gd name="f59" fmla="*/ f55 1 453943"/>
                <a:gd name="f60" fmla="*/ 328858 f56 1"/>
                <a:gd name="f61" fmla="*/ 447946 f55 1"/>
                <a:gd name="f62" fmla="*/ 330857 f56 1"/>
                <a:gd name="f63" fmla="*/ 446822 f55 1"/>
                <a:gd name="f64" fmla="*/ 336855 f56 1"/>
                <a:gd name="f65" fmla="*/ 443573 f55 1"/>
                <a:gd name="f66" fmla="*/ 21366 f56 1"/>
                <a:gd name="f67" fmla="*/ 11121 f55 1"/>
                <a:gd name="f68" fmla="*/ 13369 f56 1"/>
                <a:gd name="f69" fmla="*/ 0 f55 1"/>
                <a:gd name="f70" fmla="*/ 12495 f56 1"/>
                <a:gd name="f71" fmla="*/ 15369 f55 1"/>
                <a:gd name="f72" fmla="*/ 1187 f56 1"/>
                <a:gd name="f73" fmla="*/ 15769 f55 1"/>
                <a:gd name="f74" fmla="*/ 0 f56 1"/>
                <a:gd name="f75" fmla="*/ 14369 f55 1"/>
                <a:gd name="f76" fmla="*/ 1000 f56 1"/>
                <a:gd name="f77" fmla="*/ 15744 f55 1"/>
                <a:gd name="f78" fmla="*/ 319987 f56 1"/>
                <a:gd name="f79" fmla="*/ 453069 f55 1"/>
                <a:gd name="f80" fmla="*/ 323985 f56 1"/>
                <a:gd name="f81" fmla="*/ 453944 f55 1"/>
                <a:gd name="f82" fmla="+- f57 0 f1"/>
                <a:gd name="f83" fmla="*/ f60 1 336854"/>
                <a:gd name="f84" fmla="*/ f61 1 453943"/>
                <a:gd name="f85" fmla="*/ f62 1 336854"/>
                <a:gd name="f86" fmla="*/ f63 1 453943"/>
                <a:gd name="f87" fmla="*/ f64 1 336854"/>
                <a:gd name="f88" fmla="*/ f65 1 453943"/>
                <a:gd name="f89" fmla="*/ f66 1 336854"/>
                <a:gd name="f90" fmla="*/ f67 1 453943"/>
                <a:gd name="f91" fmla="*/ f68 1 336854"/>
                <a:gd name="f92" fmla="*/ f69 1 453943"/>
                <a:gd name="f93" fmla="*/ f70 1 336854"/>
                <a:gd name="f94" fmla="*/ f71 1 453943"/>
                <a:gd name="f95" fmla="*/ f72 1 336854"/>
                <a:gd name="f96" fmla="*/ f73 1 453943"/>
                <a:gd name="f97" fmla="*/ f74 1 336854"/>
                <a:gd name="f98" fmla="*/ f75 1 453943"/>
                <a:gd name="f99" fmla="*/ f76 1 336854"/>
                <a:gd name="f100" fmla="*/ f77 1 453943"/>
                <a:gd name="f101" fmla="*/ f78 1 336854"/>
                <a:gd name="f102" fmla="*/ f79 1 453943"/>
                <a:gd name="f103" fmla="*/ f80 1 336854"/>
                <a:gd name="f104" fmla="*/ f81 1 453943"/>
                <a:gd name="f105" fmla="*/ f51 1 f58"/>
                <a:gd name="f106" fmla="*/ f52 1 f58"/>
                <a:gd name="f107" fmla="*/ f51 1 f59"/>
                <a:gd name="f108" fmla="*/ f53 1 f59"/>
                <a:gd name="f109" fmla="*/ f83 1 f58"/>
                <a:gd name="f110" fmla="*/ f84 1 f59"/>
                <a:gd name="f111" fmla="*/ f85 1 f58"/>
                <a:gd name="f112" fmla="*/ f86 1 f59"/>
                <a:gd name="f113" fmla="*/ f87 1 f58"/>
                <a:gd name="f114" fmla="*/ f88 1 f59"/>
                <a:gd name="f115" fmla="*/ f89 1 f58"/>
                <a:gd name="f116" fmla="*/ f90 1 f59"/>
                <a:gd name="f117" fmla="*/ f91 1 f58"/>
                <a:gd name="f118" fmla="*/ f92 1 f59"/>
                <a:gd name="f119" fmla="*/ f93 1 f58"/>
                <a:gd name="f120" fmla="*/ f94 1 f59"/>
                <a:gd name="f121" fmla="*/ f95 1 f58"/>
                <a:gd name="f122" fmla="*/ f96 1 f59"/>
                <a:gd name="f123" fmla="*/ f97 1 f58"/>
                <a:gd name="f124" fmla="*/ f98 1 f59"/>
                <a:gd name="f125" fmla="*/ f99 1 f58"/>
                <a:gd name="f126" fmla="*/ f100 1 f59"/>
                <a:gd name="f127" fmla="*/ f101 1 f58"/>
                <a:gd name="f128" fmla="*/ f102 1 f59"/>
                <a:gd name="f129" fmla="*/ f103 1 f58"/>
                <a:gd name="f130" fmla="*/ f104 1 f59"/>
                <a:gd name="f131" fmla="*/ f105 f49 1"/>
                <a:gd name="f132" fmla="*/ f106 f49 1"/>
                <a:gd name="f133" fmla="*/ f108 f50 1"/>
                <a:gd name="f134" fmla="*/ f107 f50 1"/>
                <a:gd name="f135" fmla="*/ f109 f49 1"/>
                <a:gd name="f136" fmla="*/ f110 f50 1"/>
                <a:gd name="f137" fmla="*/ f111 f49 1"/>
                <a:gd name="f138" fmla="*/ f112 f50 1"/>
                <a:gd name="f139" fmla="*/ f113 f49 1"/>
                <a:gd name="f140" fmla="*/ f114 f50 1"/>
                <a:gd name="f141" fmla="*/ f115 f49 1"/>
                <a:gd name="f142" fmla="*/ f116 f50 1"/>
                <a:gd name="f143" fmla="*/ f117 f49 1"/>
                <a:gd name="f144" fmla="*/ f118 f50 1"/>
                <a:gd name="f145" fmla="*/ f119 f49 1"/>
                <a:gd name="f146" fmla="*/ f120 f50 1"/>
                <a:gd name="f147" fmla="*/ f121 f49 1"/>
                <a:gd name="f148" fmla="*/ f122 f50 1"/>
                <a:gd name="f149" fmla="*/ f123 f49 1"/>
                <a:gd name="f150" fmla="*/ f124 f50 1"/>
                <a:gd name="f151" fmla="*/ f125 f49 1"/>
                <a:gd name="f152" fmla="*/ f126 f50 1"/>
                <a:gd name="f153" fmla="*/ f127 f49 1"/>
                <a:gd name="f154" fmla="*/ f128 f50 1"/>
                <a:gd name="f155" fmla="*/ f129 f49 1"/>
                <a:gd name="f156" fmla="*/ f130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51" y="f152"/>
                </a:cxn>
                <a:cxn ang="f82">
                  <a:pos x="f153" y="f154"/>
                </a:cxn>
                <a:cxn ang="f82">
                  <a:pos x="f153" y="f154"/>
                </a:cxn>
                <a:cxn ang="f82">
                  <a:pos x="f153" y="f154"/>
                </a:cxn>
                <a:cxn ang="f82">
                  <a:pos x="f155" y="f156"/>
                </a:cxn>
                <a:cxn ang="f82">
                  <a:pos x="f135" y="f136"/>
                </a:cxn>
              </a:cxnLst>
              <a:rect l="f131" t="f134" r="f132" b="f133"/>
              <a:pathLst>
                <a:path w="336854" h="45394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6" y="f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5" y="f33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36" y="f37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8" name="Freeform: Shape 1641">
              <a:extLst>
                <a:ext uri="{FF2B5EF4-FFF2-40B4-BE49-F238E27FC236}">
                  <a16:creationId xmlns:a16="http://schemas.microsoft.com/office/drawing/2014/main" id="{04BA1CA4-89DD-1D82-2F78-5786CCC2FF8E}"/>
                </a:ext>
              </a:extLst>
            </p:cNvPr>
            <p:cNvSpPr/>
            <p:nvPr/>
          </p:nvSpPr>
          <p:spPr>
            <a:xfrm>
              <a:off x="8618933" y="3966548"/>
              <a:ext cx="621" cy="13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4"/>
                <a:gd name="f7" fmla="val 1374"/>
                <a:gd name="f8" fmla="val 625"/>
                <a:gd name="f9" fmla="val 337"/>
                <a:gd name="f10" fmla="val 425"/>
                <a:gd name="f11" fmla="val 137"/>
                <a:gd name="f12" fmla="val 887"/>
                <a:gd name="f13" fmla="val 1375"/>
                <a:gd name="f14" fmla="val 162"/>
                <a:gd name="f15" fmla="val 900"/>
                <a:gd name="f16" fmla="val 362"/>
                <a:gd name="f17" fmla="val 437"/>
                <a:gd name="f18" fmla="+- 0 0 -90"/>
                <a:gd name="f19" fmla="*/ f3 1 624"/>
                <a:gd name="f20" fmla="*/ f4 1 137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24"/>
                <a:gd name="f29" fmla="*/ f25 1 1374"/>
                <a:gd name="f30" fmla="*/ 625 f26 1"/>
                <a:gd name="f31" fmla="*/ 0 f25 1"/>
                <a:gd name="f32" fmla="*/ 0 f26 1"/>
                <a:gd name="f33" fmla="*/ 1375 f25 1"/>
                <a:gd name="f34" fmla="+- f27 0 f1"/>
                <a:gd name="f35" fmla="*/ f30 1 624"/>
                <a:gd name="f36" fmla="*/ f31 1 1374"/>
                <a:gd name="f37" fmla="*/ f32 1 624"/>
                <a:gd name="f38" fmla="*/ f33 1 1374"/>
                <a:gd name="f39" fmla="*/ f21 1 f28"/>
                <a:gd name="f40" fmla="*/ f22 1 f28"/>
                <a:gd name="f41" fmla="*/ f21 1 f29"/>
                <a:gd name="f42" fmla="*/ f23 1 f29"/>
                <a:gd name="f43" fmla="*/ f35 1 f28"/>
                <a:gd name="f44" fmla="*/ f36 1 f29"/>
                <a:gd name="f45" fmla="*/ f37 1 f28"/>
                <a:gd name="f46" fmla="*/ f38 1 f29"/>
                <a:gd name="f47" fmla="*/ f39 f19 1"/>
                <a:gd name="f48" fmla="*/ f40 f19 1"/>
                <a:gd name="f49" fmla="*/ f42 f20 1"/>
                <a:gd name="f50" fmla="*/ f41 f20 1"/>
                <a:gd name="f51" fmla="*/ f43 f19 1"/>
                <a:gd name="f52" fmla="*/ f44 f20 1"/>
                <a:gd name="f53" fmla="*/ f45 f19 1"/>
                <a:gd name="f54" fmla="*/ f4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1" y="f52"/>
                </a:cxn>
                <a:cxn ang="f34">
                  <a:pos x="f51" y="f52"/>
                </a:cxn>
                <a:cxn ang="f34">
                  <a:pos x="f53" y="f54"/>
                </a:cxn>
                <a:cxn ang="f34">
                  <a:pos x="f53" y="f54"/>
                </a:cxn>
                <a:cxn ang="f34">
                  <a:pos x="f51" y="f52"/>
                </a:cxn>
              </a:cxnLst>
              <a:rect l="f47" t="f50" r="f48" b="f49"/>
              <a:pathLst>
                <a:path w="624" h="1374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11" y="f12"/>
                    <a:pt x="f5" y="f13"/>
                  </a:cubicBezTo>
                  <a:lnTo>
                    <a:pt x="f5" y="f13"/>
                  </a:lnTo>
                  <a:cubicBezTo>
                    <a:pt x="f14" y="f15"/>
                    <a:pt x="f16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9" name="Freeform: Shape 1642">
              <a:extLst>
                <a:ext uri="{FF2B5EF4-FFF2-40B4-BE49-F238E27FC236}">
                  <a16:creationId xmlns:a16="http://schemas.microsoft.com/office/drawing/2014/main" id="{C22490BA-2B74-E348-5652-96137B8FADD9}"/>
                </a:ext>
              </a:extLst>
            </p:cNvPr>
            <p:cNvSpPr/>
            <p:nvPr/>
          </p:nvSpPr>
          <p:spPr>
            <a:xfrm>
              <a:off x="8620807" y="3963055"/>
              <a:ext cx="1499" cy="1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"/>
                <a:gd name="f7" fmla="val 1249"/>
                <a:gd name="f8" fmla="val 875"/>
                <a:gd name="f9" fmla="val 625"/>
                <a:gd name="f10" fmla="val 1250"/>
                <a:gd name="f11" fmla="val 412"/>
                <a:gd name="f12" fmla="val 737"/>
                <a:gd name="f13" fmla="val 924"/>
                <a:gd name="f14" fmla="val 313"/>
                <a:gd name="f15" fmla="+- 0 0 -90"/>
                <a:gd name="f16" fmla="*/ f3 1 1499"/>
                <a:gd name="f17" fmla="*/ f4 1 124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99"/>
                <a:gd name="f26" fmla="*/ f22 1 1249"/>
                <a:gd name="f27" fmla="*/ 875 f23 1"/>
                <a:gd name="f28" fmla="*/ 625 f22 1"/>
                <a:gd name="f29" fmla="*/ 0 f23 1"/>
                <a:gd name="f30" fmla="*/ 1250 f22 1"/>
                <a:gd name="f31" fmla="*/ 1499 f23 1"/>
                <a:gd name="f32" fmla="*/ 0 f22 1"/>
                <a:gd name="f33" fmla="+- f24 0 f1"/>
                <a:gd name="f34" fmla="*/ f27 1 1499"/>
                <a:gd name="f35" fmla="*/ f28 1 1249"/>
                <a:gd name="f36" fmla="*/ f29 1 1499"/>
                <a:gd name="f37" fmla="*/ f30 1 1249"/>
                <a:gd name="f38" fmla="*/ f31 1 1499"/>
                <a:gd name="f39" fmla="*/ f32 1 124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6" y="f57"/>
                </a:cxn>
                <a:cxn ang="f33">
                  <a:pos x="f58" y="f59"/>
                </a:cxn>
              </a:cxnLst>
              <a:rect l="f50" t="f53" r="f51" b="f52"/>
              <a:pathLst>
                <a:path w="1499" h="1249">
                  <a:moveTo>
                    <a:pt x="f8" y="f9"/>
                  </a:moveTo>
                  <a:lnTo>
                    <a:pt x="f5" y="f10"/>
                  </a:lnTo>
                  <a:lnTo>
                    <a:pt x="f5" y="f10"/>
                  </a:lnTo>
                  <a:cubicBezTo>
                    <a:pt x="f11" y="f12"/>
                    <a:pt x="f13" y="f14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0" name="Freeform: Shape 1643">
              <a:extLst>
                <a:ext uri="{FF2B5EF4-FFF2-40B4-BE49-F238E27FC236}">
                  <a16:creationId xmlns:a16="http://schemas.microsoft.com/office/drawing/2014/main" id="{9CCB7353-8808-4EF0-B1E5-36C7AD0A44FA}"/>
                </a:ext>
              </a:extLst>
            </p:cNvPr>
            <p:cNvSpPr/>
            <p:nvPr/>
          </p:nvSpPr>
          <p:spPr>
            <a:xfrm>
              <a:off x="8626806" y="3976542"/>
              <a:ext cx="17849" cy="189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848"/>
                <a:gd name="f7" fmla="val 18913"/>
                <a:gd name="f8" fmla="val 8871"/>
                <a:gd name="f9" fmla="val 3124"/>
                <a:gd name="f10" fmla="val 8334"/>
                <a:gd name="f11" fmla="val 6110"/>
                <a:gd name="f12" fmla="val 6497"/>
                <a:gd name="f13" fmla="val 8721"/>
                <a:gd name="f14" fmla="val 3873"/>
                <a:gd name="f15" fmla="val 10246"/>
                <a:gd name="f16" fmla="val 12245"/>
                <a:gd name="f17" fmla="val 2249"/>
                <a:gd name="f18" fmla="val 15369"/>
                <a:gd name="f19" fmla="val 4710"/>
                <a:gd name="f20" fmla="val 19042"/>
                <a:gd name="f21" fmla="val 9671"/>
                <a:gd name="f22" fmla="val 20017"/>
                <a:gd name="f23" fmla="val 13344"/>
                <a:gd name="f24" fmla="val 17555"/>
                <a:gd name="f25" fmla="val 13857"/>
                <a:gd name="f26" fmla="val 17218"/>
                <a:gd name="f27" fmla="val 14319"/>
                <a:gd name="f28" fmla="val 16818"/>
                <a:gd name="f29" fmla="val 14744"/>
                <a:gd name="f30" fmla="val 16368"/>
                <a:gd name="f31" fmla="val 18530"/>
                <a:gd name="f32" fmla="val 12058"/>
                <a:gd name="f33" fmla="val 18892"/>
                <a:gd name="f34" fmla="val 5710"/>
                <a:gd name="f35" fmla="val 15618"/>
                <a:gd name="f36" fmla="val 999"/>
                <a:gd name="f37" fmla="+- 0 0 -90"/>
                <a:gd name="f38" fmla="*/ f3 1 17848"/>
                <a:gd name="f39" fmla="*/ f4 1 18913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7848"/>
                <a:gd name="f48" fmla="*/ f44 1 18913"/>
                <a:gd name="f49" fmla="*/ 8871 f45 1"/>
                <a:gd name="f50" fmla="*/ 3124 f44 1"/>
                <a:gd name="f51" fmla="*/ 3873 f45 1"/>
                <a:gd name="f52" fmla="*/ 10246 f44 1"/>
                <a:gd name="f53" fmla="*/ 0 f45 1"/>
                <a:gd name="f54" fmla="*/ 12245 f44 1"/>
                <a:gd name="f55" fmla="*/ 2249 f45 1"/>
                <a:gd name="f56" fmla="*/ 15369 f44 1"/>
                <a:gd name="f57" fmla="*/ 13344 f45 1"/>
                <a:gd name="f58" fmla="*/ 17555 f44 1"/>
                <a:gd name="f59" fmla="*/ 14744 f45 1"/>
                <a:gd name="f60" fmla="*/ 16368 f44 1"/>
                <a:gd name="f61" fmla="*/ 15618 f45 1"/>
                <a:gd name="f62" fmla="*/ 999 f44 1"/>
                <a:gd name="f63" fmla="*/ 0 f44 1"/>
                <a:gd name="f64" fmla="+- f46 0 f1"/>
                <a:gd name="f65" fmla="*/ f49 1 17848"/>
                <a:gd name="f66" fmla="*/ f50 1 18913"/>
                <a:gd name="f67" fmla="*/ f51 1 17848"/>
                <a:gd name="f68" fmla="*/ f52 1 18913"/>
                <a:gd name="f69" fmla="*/ f53 1 17848"/>
                <a:gd name="f70" fmla="*/ f54 1 18913"/>
                <a:gd name="f71" fmla="*/ f55 1 17848"/>
                <a:gd name="f72" fmla="*/ f56 1 18913"/>
                <a:gd name="f73" fmla="*/ f57 1 17848"/>
                <a:gd name="f74" fmla="*/ f58 1 18913"/>
                <a:gd name="f75" fmla="*/ f59 1 17848"/>
                <a:gd name="f76" fmla="*/ f60 1 18913"/>
                <a:gd name="f77" fmla="*/ f61 1 17848"/>
                <a:gd name="f78" fmla="*/ f62 1 18913"/>
                <a:gd name="f79" fmla="*/ f63 1 18913"/>
                <a:gd name="f80" fmla="*/ f40 1 f47"/>
                <a:gd name="f81" fmla="*/ f41 1 f47"/>
                <a:gd name="f82" fmla="*/ f40 1 f48"/>
                <a:gd name="f83" fmla="*/ f42 1 f48"/>
                <a:gd name="f84" fmla="*/ f65 1 f47"/>
                <a:gd name="f85" fmla="*/ f66 1 f48"/>
                <a:gd name="f86" fmla="*/ f67 1 f47"/>
                <a:gd name="f87" fmla="*/ f68 1 f48"/>
                <a:gd name="f88" fmla="*/ f69 1 f47"/>
                <a:gd name="f89" fmla="*/ f70 1 f48"/>
                <a:gd name="f90" fmla="*/ f71 1 f47"/>
                <a:gd name="f91" fmla="*/ f72 1 f48"/>
                <a:gd name="f92" fmla="*/ f73 1 f47"/>
                <a:gd name="f93" fmla="*/ f74 1 f48"/>
                <a:gd name="f94" fmla="*/ f75 1 f47"/>
                <a:gd name="f95" fmla="*/ f76 1 f48"/>
                <a:gd name="f96" fmla="*/ f77 1 f47"/>
                <a:gd name="f97" fmla="*/ f78 1 f48"/>
                <a:gd name="f98" fmla="*/ f79 1 f48"/>
                <a:gd name="f99" fmla="*/ f80 f38 1"/>
                <a:gd name="f100" fmla="*/ f81 f38 1"/>
                <a:gd name="f101" fmla="*/ f83 f39 1"/>
                <a:gd name="f102" fmla="*/ f82 f39 1"/>
                <a:gd name="f103" fmla="*/ f84 f38 1"/>
                <a:gd name="f104" fmla="*/ f85 f39 1"/>
                <a:gd name="f105" fmla="*/ f86 f38 1"/>
                <a:gd name="f106" fmla="*/ f87 f39 1"/>
                <a:gd name="f107" fmla="*/ f88 f38 1"/>
                <a:gd name="f108" fmla="*/ f89 f39 1"/>
                <a:gd name="f109" fmla="*/ f90 f38 1"/>
                <a:gd name="f110" fmla="*/ f91 f39 1"/>
                <a:gd name="f111" fmla="*/ f92 f38 1"/>
                <a:gd name="f112" fmla="*/ f93 f39 1"/>
                <a:gd name="f113" fmla="*/ f94 f38 1"/>
                <a:gd name="f114" fmla="*/ f95 f39 1"/>
                <a:gd name="f115" fmla="*/ f96 f38 1"/>
                <a:gd name="f116" fmla="*/ f97 f39 1"/>
                <a:gd name="f117" fmla="*/ f98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3" y="f104"/>
                </a:cxn>
                <a:cxn ang="f64">
                  <a:pos x="f105" y="f106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3" y="f117"/>
                </a:cxn>
              </a:cxnLst>
              <a:rect l="f99" t="f102" r="f100" b="f101"/>
              <a:pathLst>
                <a:path w="17848" h="189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2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1" name="Freeform: Shape 1644">
              <a:extLst>
                <a:ext uri="{FF2B5EF4-FFF2-40B4-BE49-F238E27FC236}">
                  <a16:creationId xmlns:a16="http://schemas.microsoft.com/office/drawing/2014/main" id="{13F618D6-F900-2BCB-E974-7B9B75B17535}"/>
                </a:ext>
              </a:extLst>
            </p:cNvPr>
            <p:cNvSpPr/>
            <p:nvPr/>
          </p:nvSpPr>
          <p:spPr>
            <a:xfrm>
              <a:off x="8625306" y="3979669"/>
              <a:ext cx="10369" cy="98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70"/>
                <a:gd name="f7" fmla="val 9871"/>
                <a:gd name="f8" fmla="val 5373"/>
                <a:gd name="f9" fmla="val 7122"/>
                <a:gd name="f10" fmla="val 7997"/>
                <a:gd name="f11" fmla="val 5598"/>
                <a:gd name="f12" fmla="val 9833"/>
                <a:gd name="f13" fmla="val 2986"/>
                <a:gd name="f14" fmla="val 10371"/>
                <a:gd name="f15" fmla="val 4998"/>
                <a:gd name="f16" fmla="val 2749"/>
                <a:gd name="f17" fmla="val 4411"/>
                <a:gd name="f18" fmla="val 5723"/>
                <a:gd name="f19" fmla="val 2599"/>
                <a:gd name="f20" fmla="val 8309"/>
                <a:gd name="f21" fmla="val 1374"/>
                <a:gd name="f22" fmla="val 9122"/>
                <a:gd name="f23" fmla="+- 0 0 -90"/>
                <a:gd name="f24" fmla="*/ f3 1 10370"/>
                <a:gd name="f25" fmla="*/ f4 1 987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0370"/>
                <a:gd name="f34" fmla="*/ f30 1 9871"/>
                <a:gd name="f35" fmla="*/ 5373 f31 1"/>
                <a:gd name="f36" fmla="*/ 7122 f30 1"/>
                <a:gd name="f37" fmla="*/ 10371 f31 1"/>
                <a:gd name="f38" fmla="*/ 0 f30 1"/>
                <a:gd name="f39" fmla="*/ 4998 f31 1"/>
                <a:gd name="f40" fmla="*/ 2749 f30 1"/>
                <a:gd name="f41" fmla="*/ 0 f31 1"/>
                <a:gd name="f42" fmla="*/ 9871 f30 1"/>
                <a:gd name="f43" fmla="*/ 1374 f31 1"/>
                <a:gd name="f44" fmla="*/ 9122 f30 1"/>
                <a:gd name="f45" fmla="+- f32 0 f1"/>
                <a:gd name="f46" fmla="*/ f35 1 10370"/>
                <a:gd name="f47" fmla="*/ f36 1 9871"/>
                <a:gd name="f48" fmla="*/ f37 1 10370"/>
                <a:gd name="f49" fmla="*/ f38 1 9871"/>
                <a:gd name="f50" fmla="*/ f39 1 10370"/>
                <a:gd name="f51" fmla="*/ f40 1 9871"/>
                <a:gd name="f52" fmla="*/ f41 1 10370"/>
                <a:gd name="f53" fmla="*/ f42 1 9871"/>
                <a:gd name="f54" fmla="*/ f43 1 10370"/>
                <a:gd name="f55" fmla="*/ f44 1 9871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3"/>
                <a:gd name="f63" fmla="*/ f49 1 f34"/>
                <a:gd name="f64" fmla="*/ f50 1 f33"/>
                <a:gd name="f65" fmla="*/ f51 1 f34"/>
                <a:gd name="f66" fmla="*/ f52 1 f33"/>
                <a:gd name="f67" fmla="*/ f53 1 f34"/>
                <a:gd name="f68" fmla="*/ f54 1 f33"/>
                <a:gd name="f69" fmla="*/ f55 1 f34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4 1"/>
                <a:gd name="f77" fmla="*/ f63 f25 1"/>
                <a:gd name="f78" fmla="*/ f64 f24 1"/>
                <a:gd name="f79" fmla="*/ f65 f25 1"/>
                <a:gd name="f80" fmla="*/ f66 f24 1"/>
                <a:gd name="f81" fmla="*/ f67 f25 1"/>
                <a:gd name="f82" fmla="*/ f68 f24 1"/>
                <a:gd name="f83" fmla="*/ f6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6" y="f77"/>
                </a:cxn>
                <a:cxn ang="f45">
                  <a:pos x="f78" y="f79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2" y="f83"/>
                </a:cxn>
              </a:cxnLst>
              <a:rect l="f70" t="f73" r="f71" b="f72"/>
              <a:pathLst>
                <a:path w="10370" h="987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5" y="f7"/>
                  </a:cubicBezTo>
                  <a:lnTo>
                    <a:pt x="f21" y="f22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2" name="Freeform: Shape 1645">
              <a:extLst>
                <a:ext uri="{FF2B5EF4-FFF2-40B4-BE49-F238E27FC236}">
                  <a16:creationId xmlns:a16="http://schemas.microsoft.com/office/drawing/2014/main" id="{A4A126A8-6A1E-78B9-CE59-1F8794344617}"/>
                </a:ext>
              </a:extLst>
            </p:cNvPr>
            <p:cNvSpPr/>
            <p:nvPr/>
          </p:nvSpPr>
          <p:spPr>
            <a:xfrm>
              <a:off x="8617927" y="3969794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3" name="Freeform: Shape 1646">
              <a:extLst>
                <a:ext uri="{FF2B5EF4-FFF2-40B4-BE49-F238E27FC236}">
                  <a16:creationId xmlns:a16="http://schemas.microsoft.com/office/drawing/2014/main" id="{D6AC9737-C077-C546-51B4-660FE84440F0}"/>
                </a:ext>
              </a:extLst>
            </p:cNvPr>
            <p:cNvSpPr/>
            <p:nvPr/>
          </p:nvSpPr>
          <p:spPr>
            <a:xfrm>
              <a:off x="8211485" y="3969675"/>
              <a:ext cx="418566" cy="233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8569"/>
                <a:gd name="f7" fmla="val 233282"/>
                <a:gd name="f8" fmla="val 12870"/>
                <a:gd name="f9" fmla="val 414234"/>
                <a:gd name="f10" fmla="val 14669"/>
                <a:gd name="f11" fmla="val 409261"/>
                <a:gd name="f12" fmla="val 12620"/>
                <a:gd name="f13" fmla="val 407462"/>
                <a:gd name="f14" fmla="val 8285"/>
                <a:gd name="f15" fmla="val 407299"/>
                <a:gd name="f16" fmla="val 7910"/>
                <a:gd name="f17" fmla="val 407174"/>
                <a:gd name="f18" fmla="val 7522"/>
                <a:gd name="f19" fmla="val 407074"/>
                <a:gd name="f20" fmla="val 7122"/>
                <a:gd name="f21" fmla="val 406387"/>
                <a:gd name="f22" fmla="val 4798"/>
                <a:gd name="f23" fmla="val 2324"/>
                <a:gd name="f24" fmla="val 384834"/>
                <a:gd name="f25" fmla="val 11496"/>
                <a:gd name="f26" fmla="val 388307"/>
                <a:gd name="f27" fmla="val 12045"/>
                <a:gd name="f28" fmla="val 391156"/>
                <a:gd name="f29" fmla="val 14519"/>
                <a:gd name="f30" fmla="val 392206"/>
                <a:gd name="f31" fmla="val 17868"/>
                <a:gd name="f32" fmla="val 393967"/>
                <a:gd name="f33" fmla="val 23141"/>
                <a:gd name="f34" fmla="val 392031"/>
                <a:gd name="f35" fmla="val 28951"/>
                <a:gd name="f36" fmla="val 387458"/>
                <a:gd name="f37" fmla="val 32112"/>
                <a:gd name="f38" fmla="val 218031"/>
                <a:gd name="f39" fmla="val 119577"/>
                <a:gd name="f40" fmla="val 232033"/>
                <a:gd name="f41" fmla="val 875"/>
                <a:gd name="f42" fmla="val 414196"/>
                <a:gd name="f43" fmla="val 19617"/>
                <a:gd name="f44" fmla="val 416470"/>
                <a:gd name="f45" fmla="val 18018"/>
                <a:gd name="f46" fmla="val 418044"/>
                <a:gd name="f47" fmla="val 15594"/>
                <a:gd name="f48" fmla="+- 0 0 -90"/>
                <a:gd name="f49" fmla="*/ f3 1 418569"/>
                <a:gd name="f50" fmla="*/ f4 1 233282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418569"/>
                <a:gd name="f59" fmla="*/ f55 1 233282"/>
                <a:gd name="f60" fmla="*/ 418569 f56 1"/>
                <a:gd name="f61" fmla="*/ 12870 f55 1"/>
                <a:gd name="f62" fmla="*/ 407462 f56 1"/>
                <a:gd name="f63" fmla="*/ 8285 f55 1"/>
                <a:gd name="f64" fmla="*/ 407074 f56 1"/>
                <a:gd name="f65" fmla="*/ 7122 f55 1"/>
                <a:gd name="f66" fmla="*/ 0 f55 1"/>
                <a:gd name="f67" fmla="*/ 384834 f56 1"/>
                <a:gd name="f68" fmla="*/ 11496 f55 1"/>
                <a:gd name="f69" fmla="*/ 392206 f56 1"/>
                <a:gd name="f70" fmla="*/ 17868 f55 1"/>
                <a:gd name="f71" fmla="*/ 387458 f56 1"/>
                <a:gd name="f72" fmla="*/ 32112 f55 1"/>
                <a:gd name="f73" fmla="*/ 218031 f56 1"/>
                <a:gd name="f74" fmla="*/ 119577 f55 1"/>
                <a:gd name="f75" fmla="*/ 0 f56 1"/>
                <a:gd name="f76" fmla="*/ 232033 f55 1"/>
                <a:gd name="f77" fmla="*/ 875 f56 1"/>
                <a:gd name="f78" fmla="*/ 233282 f55 1"/>
                <a:gd name="f79" fmla="*/ 414196 f56 1"/>
                <a:gd name="f80" fmla="*/ 19617 f55 1"/>
                <a:gd name="f81" fmla="+- f57 0 f1"/>
                <a:gd name="f82" fmla="*/ f60 1 418569"/>
                <a:gd name="f83" fmla="*/ f61 1 233282"/>
                <a:gd name="f84" fmla="*/ f62 1 418569"/>
                <a:gd name="f85" fmla="*/ f63 1 233282"/>
                <a:gd name="f86" fmla="*/ f64 1 418569"/>
                <a:gd name="f87" fmla="*/ f65 1 233282"/>
                <a:gd name="f88" fmla="*/ f66 1 233282"/>
                <a:gd name="f89" fmla="*/ f67 1 418569"/>
                <a:gd name="f90" fmla="*/ f68 1 233282"/>
                <a:gd name="f91" fmla="*/ f69 1 418569"/>
                <a:gd name="f92" fmla="*/ f70 1 233282"/>
                <a:gd name="f93" fmla="*/ f71 1 418569"/>
                <a:gd name="f94" fmla="*/ f72 1 233282"/>
                <a:gd name="f95" fmla="*/ f73 1 418569"/>
                <a:gd name="f96" fmla="*/ f74 1 233282"/>
                <a:gd name="f97" fmla="*/ f75 1 418569"/>
                <a:gd name="f98" fmla="*/ f76 1 233282"/>
                <a:gd name="f99" fmla="*/ f77 1 418569"/>
                <a:gd name="f100" fmla="*/ f78 1 233282"/>
                <a:gd name="f101" fmla="*/ f79 1 418569"/>
                <a:gd name="f102" fmla="*/ f80 1 233282"/>
                <a:gd name="f103" fmla="*/ f51 1 f58"/>
                <a:gd name="f104" fmla="*/ f52 1 f58"/>
                <a:gd name="f105" fmla="*/ f51 1 f59"/>
                <a:gd name="f106" fmla="*/ f53 1 f59"/>
                <a:gd name="f107" fmla="*/ f82 1 f58"/>
                <a:gd name="f108" fmla="*/ f83 1 f59"/>
                <a:gd name="f109" fmla="*/ f84 1 f58"/>
                <a:gd name="f110" fmla="*/ f85 1 f59"/>
                <a:gd name="f111" fmla="*/ f86 1 f58"/>
                <a:gd name="f112" fmla="*/ f87 1 f59"/>
                <a:gd name="f113" fmla="*/ f88 1 f59"/>
                <a:gd name="f114" fmla="*/ f89 1 f58"/>
                <a:gd name="f115" fmla="*/ f90 1 f59"/>
                <a:gd name="f116" fmla="*/ f91 1 f58"/>
                <a:gd name="f117" fmla="*/ f92 1 f59"/>
                <a:gd name="f118" fmla="*/ f93 1 f58"/>
                <a:gd name="f119" fmla="*/ f94 1 f59"/>
                <a:gd name="f120" fmla="*/ f95 1 f58"/>
                <a:gd name="f121" fmla="*/ f96 1 f59"/>
                <a:gd name="f122" fmla="*/ f97 1 f58"/>
                <a:gd name="f123" fmla="*/ f98 1 f59"/>
                <a:gd name="f124" fmla="*/ f99 1 f58"/>
                <a:gd name="f125" fmla="*/ f100 1 f59"/>
                <a:gd name="f126" fmla="*/ f101 1 f58"/>
                <a:gd name="f127" fmla="*/ f102 1 f59"/>
                <a:gd name="f128" fmla="*/ f103 f49 1"/>
                <a:gd name="f129" fmla="*/ f104 f49 1"/>
                <a:gd name="f130" fmla="*/ f106 f50 1"/>
                <a:gd name="f131" fmla="*/ f105 f50 1"/>
                <a:gd name="f132" fmla="*/ f107 f49 1"/>
                <a:gd name="f133" fmla="*/ f108 f50 1"/>
                <a:gd name="f134" fmla="*/ f109 f49 1"/>
                <a:gd name="f135" fmla="*/ f110 f50 1"/>
                <a:gd name="f136" fmla="*/ f111 f49 1"/>
                <a:gd name="f137" fmla="*/ f112 f50 1"/>
                <a:gd name="f138" fmla="*/ f113 f50 1"/>
                <a:gd name="f139" fmla="*/ f114 f49 1"/>
                <a:gd name="f140" fmla="*/ f115 f50 1"/>
                <a:gd name="f141" fmla="*/ f116 f49 1"/>
                <a:gd name="f142" fmla="*/ f117 f50 1"/>
                <a:gd name="f143" fmla="*/ f118 f49 1"/>
                <a:gd name="f144" fmla="*/ f119 f50 1"/>
                <a:gd name="f145" fmla="*/ f120 f49 1"/>
                <a:gd name="f146" fmla="*/ f121 f50 1"/>
                <a:gd name="f147" fmla="*/ f122 f49 1"/>
                <a:gd name="f148" fmla="*/ f123 f50 1"/>
                <a:gd name="f149" fmla="*/ f124 f49 1"/>
                <a:gd name="f150" fmla="*/ f125 f50 1"/>
                <a:gd name="f151" fmla="*/ f126 f49 1"/>
                <a:gd name="f152" fmla="*/ f127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6" y="f138"/>
                </a:cxn>
                <a:cxn ang="f81">
                  <a:pos x="f136" y="f138"/>
                </a:cxn>
                <a:cxn ang="f81">
                  <a:pos x="f139" y="f140"/>
                </a:cxn>
                <a:cxn ang="f81">
                  <a:pos x="f141" y="f142"/>
                </a:cxn>
                <a:cxn ang="f81">
                  <a:pos x="f143" y="f144"/>
                </a:cxn>
                <a:cxn ang="f81">
                  <a:pos x="f145" y="f146"/>
                </a:cxn>
                <a:cxn ang="f81">
                  <a:pos x="f147" y="f148"/>
                </a:cxn>
                <a:cxn ang="f81">
                  <a:pos x="f149" y="f150"/>
                </a:cxn>
                <a:cxn ang="f81">
                  <a:pos x="f151" y="f152"/>
                </a:cxn>
                <a:cxn ang="f81">
                  <a:pos x="f132" y="f133"/>
                </a:cxn>
              </a:cxnLst>
              <a:rect l="f128" t="f131" r="f129" b="f130"/>
              <a:pathLst>
                <a:path w="418569" h="233282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1" y="f23"/>
                    <a:pt x="f19" y="f5"/>
                  </a:cubicBezTo>
                  <a:lnTo>
                    <a:pt x="f19" y="f5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5" y="f40"/>
                  </a:lnTo>
                  <a:lnTo>
                    <a:pt x="f41" y="f7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4" name="Freeform: Shape 1647">
              <a:extLst>
                <a:ext uri="{FF2B5EF4-FFF2-40B4-BE49-F238E27FC236}">
                  <a16:creationId xmlns:a16="http://schemas.microsoft.com/office/drawing/2014/main" id="{89C63137-F154-ECC2-9356-238FDF275F94}"/>
                </a:ext>
              </a:extLst>
            </p:cNvPr>
            <p:cNvSpPr/>
            <p:nvPr/>
          </p:nvSpPr>
          <p:spPr>
            <a:xfrm>
              <a:off x="7076093" y="4313160"/>
              <a:ext cx="66842" cy="3253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845"/>
                <a:gd name="f7" fmla="val 325316"/>
                <a:gd name="f8" fmla="val 59474"/>
                <a:gd name="f9" fmla="val 325120"/>
                <a:gd name="f10" fmla="val 64697"/>
                <a:gd name="f11" fmla="val 323396"/>
                <a:gd name="f12" fmla="val 67771"/>
                <a:gd name="f13" fmla="val 317998"/>
                <a:gd name="f14" fmla="val 66596"/>
                <a:gd name="f15" fmla="val 312625"/>
                <a:gd name="f16" fmla="val 310126"/>
                <a:gd name="f17" fmla="val 17617"/>
                <a:gd name="f18" fmla="val 18792"/>
                <a:gd name="f19" fmla="val 5373"/>
                <a:gd name="f20" fmla="val 15718"/>
                <a:gd name="f21" fmla="val 10771"/>
                <a:gd name="f22" fmla="val 10495"/>
                <a:gd name="f23" fmla="val 12495"/>
                <a:gd name="f24" fmla="val 5435"/>
                <a:gd name="f25" fmla="val 13195"/>
                <a:gd name="f26" fmla="val 775"/>
                <a:gd name="f27" fmla="val 9658"/>
                <a:gd name="f28" fmla="val 75"/>
                <a:gd name="f29" fmla="val 4598"/>
                <a:gd name="f30" fmla="val 38"/>
                <a:gd name="f31" fmla="val 4361"/>
                <a:gd name="f32" fmla="val 13"/>
                <a:gd name="f33" fmla="val 4123"/>
                <a:gd name="f34" fmla="val 3873"/>
                <a:gd name="f35" fmla="val 7747"/>
                <a:gd name="f36" fmla="val 48604"/>
                <a:gd name="f37" fmla="val 316124"/>
                <a:gd name="f38" fmla="val 48754"/>
                <a:gd name="f39" fmla="val 316761"/>
                <a:gd name="f40" fmla="val 48966"/>
                <a:gd name="f41" fmla="val 317399"/>
                <a:gd name="f42" fmla="val 49229"/>
                <a:gd name="f43" fmla="val 49978"/>
                <a:gd name="f44" fmla="val 319997"/>
                <a:gd name="f45" fmla="val 51428"/>
                <a:gd name="f46" fmla="val 323821"/>
                <a:gd name="f47" fmla="val 55476"/>
                <a:gd name="f48" fmla="val 326008"/>
                <a:gd name="f49" fmla="+- 0 0 -90"/>
                <a:gd name="f50" fmla="*/ f3 1 66845"/>
                <a:gd name="f51" fmla="*/ f4 1 325316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66845"/>
                <a:gd name="f60" fmla="*/ f56 1 325316"/>
                <a:gd name="f61" fmla="*/ 59474 f57 1"/>
                <a:gd name="f62" fmla="*/ 325120 f56 1"/>
                <a:gd name="f63" fmla="*/ 66596 f57 1"/>
                <a:gd name="f64" fmla="*/ 312625 f56 1"/>
                <a:gd name="f65" fmla="*/ 310126 f56 1"/>
                <a:gd name="f66" fmla="*/ 17617 f57 1"/>
                <a:gd name="f67" fmla="*/ 0 f56 1"/>
                <a:gd name="f68" fmla="*/ 10495 f57 1"/>
                <a:gd name="f69" fmla="*/ 12495 f56 1"/>
                <a:gd name="f70" fmla="*/ 75 f57 1"/>
                <a:gd name="f71" fmla="*/ 4598 f56 1"/>
                <a:gd name="f72" fmla="*/ 0 f57 1"/>
                <a:gd name="f73" fmla="*/ 3873 f56 1"/>
                <a:gd name="f74" fmla="*/ 7747 f56 1"/>
                <a:gd name="f75" fmla="*/ 48604 f57 1"/>
                <a:gd name="f76" fmla="*/ 316124 f56 1"/>
                <a:gd name="f77" fmla="*/ 49229 f57 1"/>
                <a:gd name="f78" fmla="*/ 317998 f56 1"/>
                <a:gd name="f79" fmla="*/ 49978 f57 1"/>
                <a:gd name="f80" fmla="*/ 319997 f56 1"/>
                <a:gd name="f81" fmla="+- f58 0 f1"/>
                <a:gd name="f82" fmla="*/ f61 1 66845"/>
                <a:gd name="f83" fmla="*/ f62 1 325316"/>
                <a:gd name="f84" fmla="*/ f63 1 66845"/>
                <a:gd name="f85" fmla="*/ f64 1 325316"/>
                <a:gd name="f86" fmla="*/ f65 1 325316"/>
                <a:gd name="f87" fmla="*/ f66 1 66845"/>
                <a:gd name="f88" fmla="*/ f67 1 325316"/>
                <a:gd name="f89" fmla="*/ f68 1 66845"/>
                <a:gd name="f90" fmla="*/ f69 1 325316"/>
                <a:gd name="f91" fmla="*/ f70 1 66845"/>
                <a:gd name="f92" fmla="*/ f71 1 325316"/>
                <a:gd name="f93" fmla="*/ f72 1 66845"/>
                <a:gd name="f94" fmla="*/ f73 1 325316"/>
                <a:gd name="f95" fmla="*/ f74 1 325316"/>
                <a:gd name="f96" fmla="*/ f75 1 66845"/>
                <a:gd name="f97" fmla="*/ f76 1 325316"/>
                <a:gd name="f98" fmla="*/ f77 1 66845"/>
                <a:gd name="f99" fmla="*/ f78 1 325316"/>
                <a:gd name="f100" fmla="*/ f79 1 66845"/>
                <a:gd name="f101" fmla="*/ f80 1 325316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59"/>
                <a:gd name="f109" fmla="*/ f85 1 f60"/>
                <a:gd name="f110" fmla="*/ f86 1 f60"/>
                <a:gd name="f111" fmla="*/ f87 1 f59"/>
                <a:gd name="f112" fmla="*/ f88 1 f60"/>
                <a:gd name="f113" fmla="*/ f89 1 f59"/>
                <a:gd name="f114" fmla="*/ f90 1 f60"/>
                <a:gd name="f115" fmla="*/ f91 1 f59"/>
                <a:gd name="f116" fmla="*/ f92 1 f60"/>
                <a:gd name="f117" fmla="*/ f93 1 f59"/>
                <a:gd name="f118" fmla="*/ f94 1 f60"/>
                <a:gd name="f119" fmla="*/ f95 1 f60"/>
                <a:gd name="f120" fmla="*/ f96 1 f59"/>
                <a:gd name="f121" fmla="*/ f97 1 f60"/>
                <a:gd name="f122" fmla="*/ f98 1 f59"/>
                <a:gd name="f123" fmla="*/ f99 1 f60"/>
                <a:gd name="f124" fmla="*/ f100 1 f59"/>
                <a:gd name="f125" fmla="*/ f101 1 f60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0 1"/>
                <a:gd name="f133" fmla="*/ f109 f51 1"/>
                <a:gd name="f134" fmla="*/ f110 f51 1"/>
                <a:gd name="f135" fmla="*/ f111 f50 1"/>
                <a:gd name="f136" fmla="*/ f112 f51 1"/>
                <a:gd name="f137" fmla="*/ f113 f50 1"/>
                <a:gd name="f138" fmla="*/ f114 f51 1"/>
                <a:gd name="f139" fmla="*/ f115 f50 1"/>
                <a:gd name="f140" fmla="*/ f116 f51 1"/>
                <a:gd name="f141" fmla="*/ f117 f50 1"/>
                <a:gd name="f142" fmla="*/ f118 f51 1"/>
                <a:gd name="f143" fmla="*/ f119 f51 1"/>
                <a:gd name="f144" fmla="*/ f120 f50 1"/>
                <a:gd name="f145" fmla="*/ f121 f51 1"/>
                <a:gd name="f146" fmla="*/ f122 f50 1"/>
                <a:gd name="f147" fmla="*/ f123 f51 1"/>
                <a:gd name="f148" fmla="*/ f124 f50 1"/>
                <a:gd name="f149" fmla="*/ f12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2" y="f134"/>
                </a:cxn>
                <a:cxn ang="f81">
                  <a:pos x="f135" y="f136"/>
                </a:cxn>
                <a:cxn ang="f81">
                  <a:pos x="f137" y="f138"/>
                </a:cxn>
                <a:cxn ang="f81">
                  <a:pos x="f139" y="f140"/>
                </a:cxn>
                <a:cxn ang="f81">
                  <a:pos x="f141" y="f142"/>
                </a:cxn>
                <a:cxn ang="f81">
                  <a:pos x="f141" y="f142"/>
                </a:cxn>
                <a:cxn ang="f81">
                  <a:pos x="f141" y="f143"/>
                </a:cxn>
                <a:cxn ang="f81">
                  <a:pos x="f144" y="f145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8" y="f149"/>
                </a:cxn>
                <a:cxn ang="f81">
                  <a:pos x="f130" y="f131"/>
                </a:cxn>
              </a:cxnLst>
              <a:rect l="f126" t="f129" r="f127" b="f128"/>
              <a:pathLst>
                <a:path w="66845" h="32531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7" y="f5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5" y="f34"/>
                  </a:cubicBezTo>
                  <a:lnTo>
                    <a:pt x="f5" y="f34"/>
                  </a:lnTo>
                  <a:lnTo>
                    <a:pt x="f5" y="f35"/>
                  </a:lnTo>
                  <a:lnTo>
                    <a:pt x="f36" y="f37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13"/>
                  </a:cubicBezTo>
                  <a:lnTo>
                    <a:pt x="f43" y="f44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5" name="Freeform: Shape 1648">
              <a:extLst>
                <a:ext uri="{FF2B5EF4-FFF2-40B4-BE49-F238E27FC236}">
                  <a16:creationId xmlns:a16="http://schemas.microsoft.com/office/drawing/2014/main" id="{48656B0E-B482-C0F0-4DCA-0D11A1351AAB}"/>
                </a:ext>
              </a:extLst>
            </p:cNvPr>
            <p:cNvSpPr/>
            <p:nvPr/>
          </p:nvSpPr>
          <p:spPr>
            <a:xfrm>
              <a:off x="6990258" y="3773628"/>
              <a:ext cx="103327" cy="5521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329"/>
                <a:gd name="f7" fmla="val 552119"/>
                <a:gd name="f8" fmla="val 1749"/>
                <a:gd name="f9" fmla="val 6248"/>
                <a:gd name="f10" fmla="val 662"/>
                <a:gd name="f11" fmla="val 4336"/>
                <a:gd name="f12" fmla="val 63"/>
                <a:gd name="f13" fmla="val 2199"/>
                <a:gd name="f14" fmla="val 1499"/>
                <a:gd name="f15" fmla="val 85463"/>
                <a:gd name="f16" fmla="val 543408"/>
                <a:gd name="f17" fmla="val 85763"/>
                <a:gd name="f18" fmla="val 548506"/>
                <a:gd name="f19" fmla="val 90136"/>
                <a:gd name="f20" fmla="val 552392"/>
                <a:gd name="f21" fmla="val 95234"/>
                <a:gd name="f22" fmla="val 552105"/>
                <a:gd name="f23" fmla="val 95471"/>
                <a:gd name="f24" fmla="val 552092"/>
                <a:gd name="f25" fmla="val 95721"/>
                <a:gd name="f26" fmla="val 552067"/>
                <a:gd name="f27" fmla="val 95959"/>
                <a:gd name="f28" fmla="val 552030"/>
                <a:gd name="f29" fmla="val 101181"/>
                <a:gd name="f30" fmla="val 550305"/>
                <a:gd name="f31" fmla="val 104255"/>
                <a:gd name="f32" fmla="val 544908"/>
                <a:gd name="f33" fmla="val 103081"/>
                <a:gd name="f34" fmla="val 539535"/>
                <a:gd name="f35" fmla="val 24739"/>
                <a:gd name="f36" fmla="val 41233"/>
                <a:gd name="f37" fmla="+- 0 0 -90"/>
                <a:gd name="f38" fmla="*/ f3 1 103329"/>
                <a:gd name="f39" fmla="*/ f4 1 55211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03329"/>
                <a:gd name="f48" fmla="*/ f44 1 552119"/>
                <a:gd name="f49" fmla="*/ 1749 f45 1"/>
                <a:gd name="f50" fmla="*/ 6248 f44 1"/>
                <a:gd name="f51" fmla="*/ 0 f45 1"/>
                <a:gd name="f52" fmla="*/ 0 f44 1"/>
                <a:gd name="f53" fmla="*/ 1499 f44 1"/>
                <a:gd name="f54" fmla="*/ 85463 f45 1"/>
                <a:gd name="f55" fmla="*/ 543408 f44 1"/>
                <a:gd name="f56" fmla="*/ 95234 f45 1"/>
                <a:gd name="f57" fmla="*/ 552105 f44 1"/>
                <a:gd name="f58" fmla="*/ 95959 f45 1"/>
                <a:gd name="f59" fmla="*/ 552030 f44 1"/>
                <a:gd name="f60" fmla="*/ 103081 f45 1"/>
                <a:gd name="f61" fmla="*/ 539535 f44 1"/>
                <a:gd name="f62" fmla="*/ 24739 f45 1"/>
                <a:gd name="f63" fmla="*/ 41233 f44 1"/>
                <a:gd name="f64" fmla="+- f46 0 f1"/>
                <a:gd name="f65" fmla="*/ f49 1 103329"/>
                <a:gd name="f66" fmla="*/ f50 1 552119"/>
                <a:gd name="f67" fmla="*/ f51 1 103329"/>
                <a:gd name="f68" fmla="*/ f52 1 552119"/>
                <a:gd name="f69" fmla="*/ f53 1 552119"/>
                <a:gd name="f70" fmla="*/ f54 1 103329"/>
                <a:gd name="f71" fmla="*/ f55 1 552119"/>
                <a:gd name="f72" fmla="*/ f56 1 103329"/>
                <a:gd name="f73" fmla="*/ f57 1 552119"/>
                <a:gd name="f74" fmla="*/ f58 1 103329"/>
                <a:gd name="f75" fmla="*/ f59 1 552119"/>
                <a:gd name="f76" fmla="*/ f60 1 103329"/>
                <a:gd name="f77" fmla="*/ f61 1 552119"/>
                <a:gd name="f78" fmla="*/ f62 1 103329"/>
                <a:gd name="f79" fmla="*/ f63 1 552119"/>
                <a:gd name="f80" fmla="*/ f40 1 f47"/>
                <a:gd name="f81" fmla="*/ f41 1 f47"/>
                <a:gd name="f82" fmla="*/ f40 1 f48"/>
                <a:gd name="f83" fmla="*/ f42 1 f48"/>
                <a:gd name="f84" fmla="*/ f65 1 f47"/>
                <a:gd name="f85" fmla="*/ f66 1 f48"/>
                <a:gd name="f86" fmla="*/ f67 1 f47"/>
                <a:gd name="f87" fmla="*/ f68 1 f48"/>
                <a:gd name="f88" fmla="*/ f69 1 f48"/>
                <a:gd name="f89" fmla="*/ f70 1 f47"/>
                <a:gd name="f90" fmla="*/ f71 1 f48"/>
                <a:gd name="f91" fmla="*/ f72 1 f47"/>
                <a:gd name="f92" fmla="*/ f73 1 f48"/>
                <a:gd name="f93" fmla="*/ f74 1 f47"/>
                <a:gd name="f94" fmla="*/ f75 1 f48"/>
                <a:gd name="f95" fmla="*/ f76 1 f47"/>
                <a:gd name="f96" fmla="*/ f77 1 f48"/>
                <a:gd name="f97" fmla="*/ f78 1 f47"/>
                <a:gd name="f98" fmla="*/ f79 1 f48"/>
                <a:gd name="f99" fmla="*/ f80 f38 1"/>
                <a:gd name="f100" fmla="*/ f81 f38 1"/>
                <a:gd name="f101" fmla="*/ f83 f39 1"/>
                <a:gd name="f102" fmla="*/ f82 f39 1"/>
                <a:gd name="f103" fmla="*/ f84 f38 1"/>
                <a:gd name="f104" fmla="*/ f85 f39 1"/>
                <a:gd name="f105" fmla="*/ f86 f38 1"/>
                <a:gd name="f106" fmla="*/ f87 f39 1"/>
                <a:gd name="f107" fmla="*/ f88 f39 1"/>
                <a:gd name="f108" fmla="*/ f89 f38 1"/>
                <a:gd name="f109" fmla="*/ f90 f39 1"/>
                <a:gd name="f110" fmla="*/ f91 f38 1"/>
                <a:gd name="f111" fmla="*/ f92 f39 1"/>
                <a:gd name="f112" fmla="*/ f93 f38 1"/>
                <a:gd name="f113" fmla="*/ f94 f39 1"/>
                <a:gd name="f114" fmla="*/ f95 f38 1"/>
                <a:gd name="f115" fmla="*/ f96 f39 1"/>
                <a:gd name="f116" fmla="*/ f97 f38 1"/>
                <a:gd name="f117" fmla="*/ f98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3" y="f104"/>
                </a:cxn>
                <a:cxn ang="f64">
                  <a:pos x="f105" y="f106"/>
                </a:cxn>
                <a:cxn ang="f64">
                  <a:pos x="f105" y="f107"/>
                </a:cxn>
                <a:cxn ang="f64">
                  <a:pos x="f108" y="f109"/>
                </a:cxn>
                <a:cxn ang="f64">
                  <a:pos x="f110" y="f111"/>
                </a:cxn>
                <a:cxn ang="f64">
                  <a:pos x="f112" y="f113"/>
                </a:cxn>
                <a:cxn ang="f64">
                  <a:pos x="f114" y="f115"/>
                </a:cxn>
                <a:cxn ang="f64">
                  <a:pos x="f116" y="f117"/>
                </a:cxn>
              </a:cxnLst>
              <a:rect l="f99" t="f102" r="f100" b="f101"/>
              <a:pathLst>
                <a:path w="103329" h="552119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6" name="Freeform: Shape 1649">
              <a:extLst>
                <a:ext uri="{FF2B5EF4-FFF2-40B4-BE49-F238E27FC236}">
                  <a16:creationId xmlns:a16="http://schemas.microsoft.com/office/drawing/2014/main" id="{00DDDDEA-0E90-568B-27B7-C4CBF29F3569}"/>
                </a:ext>
              </a:extLst>
            </p:cNvPr>
            <p:cNvSpPr/>
            <p:nvPr/>
          </p:nvSpPr>
          <p:spPr>
            <a:xfrm>
              <a:off x="6991511" y="3765755"/>
              <a:ext cx="1252" cy="17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1749"/>
                <a:gd name="f8" fmla="val 750"/>
                <a:gd name="f9" fmla="val 625"/>
                <a:gd name="f10" fmla="+- 0 0 -90"/>
                <a:gd name="f11" fmla="*/ f3 1 1249"/>
                <a:gd name="f12" fmla="*/ f4 1 174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49"/>
                <a:gd name="f21" fmla="*/ f17 1 1749"/>
                <a:gd name="f22" fmla="*/ 750 f18 1"/>
                <a:gd name="f23" fmla="*/ 625 f17 1"/>
                <a:gd name="f24" fmla="*/ 0 f18 1"/>
                <a:gd name="f25" fmla="*/ 1749 f17 1"/>
                <a:gd name="f26" fmla="*/ 1249 f18 1"/>
                <a:gd name="f27" fmla="*/ 0 f17 1"/>
                <a:gd name="f28" fmla="+- f19 0 f1"/>
                <a:gd name="f29" fmla="*/ f22 1 1249"/>
                <a:gd name="f30" fmla="*/ f23 1 1749"/>
                <a:gd name="f31" fmla="*/ f24 1 1249"/>
                <a:gd name="f32" fmla="*/ f25 1 1749"/>
                <a:gd name="f33" fmla="*/ f26 1 1249"/>
                <a:gd name="f34" fmla="*/ f27 1 1749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</a:cxnLst>
              <a:rect l="f45" t="f48" r="f46" b="f47"/>
              <a:pathLst>
                <a:path w="1249" h="1749">
                  <a:moveTo>
                    <a:pt x="f8" y="f9"/>
                  </a:moveTo>
                  <a:lnTo>
                    <a:pt x="f5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7" name="Freeform: Shape 1650">
              <a:extLst>
                <a:ext uri="{FF2B5EF4-FFF2-40B4-BE49-F238E27FC236}">
                  <a16:creationId xmlns:a16="http://schemas.microsoft.com/office/drawing/2014/main" id="{B1DE38F5-5681-E983-C213-F22B4C878409}"/>
                </a:ext>
              </a:extLst>
            </p:cNvPr>
            <p:cNvSpPr/>
            <p:nvPr/>
          </p:nvSpPr>
          <p:spPr>
            <a:xfrm>
              <a:off x="6993879" y="3763505"/>
              <a:ext cx="1499" cy="8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"/>
                <a:gd name="f7" fmla="val 874"/>
                <a:gd name="f8" fmla="val 1000"/>
                <a:gd name="f9" fmla="val 250"/>
                <a:gd name="f10" fmla="val 875"/>
                <a:gd name="f11" fmla="+- 0 0 -90"/>
                <a:gd name="f12" fmla="*/ f3 1 1499"/>
                <a:gd name="f13" fmla="*/ f4 1 87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499"/>
                <a:gd name="f22" fmla="*/ f18 1 874"/>
                <a:gd name="f23" fmla="*/ 1000 f19 1"/>
                <a:gd name="f24" fmla="*/ 250 f18 1"/>
                <a:gd name="f25" fmla="*/ 0 f19 1"/>
                <a:gd name="f26" fmla="*/ 875 f18 1"/>
                <a:gd name="f27" fmla="*/ 1499 f19 1"/>
                <a:gd name="f28" fmla="*/ 0 f18 1"/>
                <a:gd name="f29" fmla="+- f20 0 f1"/>
                <a:gd name="f30" fmla="*/ f23 1 1499"/>
                <a:gd name="f31" fmla="*/ f24 1 874"/>
                <a:gd name="f32" fmla="*/ f25 1 1499"/>
                <a:gd name="f33" fmla="*/ f26 1 874"/>
                <a:gd name="f34" fmla="*/ f27 1 1499"/>
                <a:gd name="f35" fmla="*/ f28 1 874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</a:cxnLst>
              <a:rect l="f46" t="f49" r="f47" b="f48"/>
              <a:pathLst>
                <a:path w="1499" h="874">
                  <a:moveTo>
                    <a:pt x="f8" y="f9"/>
                  </a:moveTo>
                  <a:lnTo>
                    <a:pt x="f5" y="f10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8" name="Freeform: Shape 1651">
              <a:extLst>
                <a:ext uri="{FF2B5EF4-FFF2-40B4-BE49-F238E27FC236}">
                  <a16:creationId xmlns:a16="http://schemas.microsoft.com/office/drawing/2014/main" id="{E9454FDC-9C39-4455-6947-1C3EF8DA41E8}"/>
                </a:ext>
              </a:extLst>
            </p:cNvPr>
            <p:cNvSpPr/>
            <p:nvPr/>
          </p:nvSpPr>
          <p:spPr>
            <a:xfrm>
              <a:off x="6990578" y="3769376"/>
              <a:ext cx="109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"/>
                <a:gd name="f7" fmla="val 1999"/>
                <a:gd name="f8" fmla="val 56"/>
                <a:gd name="f9" fmla="val 500"/>
                <a:gd name="f10" fmla="val -19"/>
                <a:gd name="f11" fmla="val 1337"/>
                <a:gd name="f12" fmla="val 662"/>
                <a:gd name="f13" fmla="val 181"/>
                <a:gd name="f14" fmla="val 375"/>
                <a:gd name="f15" fmla="+- 0 0 -90"/>
                <a:gd name="f16" fmla="*/ f3 1 111"/>
                <a:gd name="f17" fmla="*/ f4 1 199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11"/>
                <a:gd name="f26" fmla="*/ f22 1 1999"/>
                <a:gd name="f27" fmla="*/ 56 f23 1"/>
                <a:gd name="f28" fmla="*/ 500 f22 1"/>
                <a:gd name="f29" fmla="*/ 1999 f22 1"/>
                <a:gd name="f30" fmla="*/ 0 f22 1"/>
                <a:gd name="f31" fmla="+- f24 0 f1"/>
                <a:gd name="f32" fmla="*/ f27 1 111"/>
                <a:gd name="f33" fmla="*/ f28 1 1999"/>
                <a:gd name="f34" fmla="*/ f29 1 1999"/>
                <a:gd name="f35" fmla="*/ f30 1 1999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1"/>
                </a:cxn>
                <a:cxn ang="f31">
                  <a:pos x="f48" y="f49"/>
                </a:cxn>
              </a:cxnLst>
              <a:rect l="f44" t="f47" r="f45" b="f46"/>
              <a:pathLst>
                <a:path w="111" h="1999">
                  <a:moveTo>
                    <a:pt x="f8" y="f9"/>
                  </a:moveTo>
                  <a:lnTo>
                    <a:pt x="f8" y="f7"/>
                  </a:lnTo>
                  <a:cubicBezTo>
                    <a:pt x="f10" y="f11"/>
                    <a:pt x="f10" y="f12"/>
                    <a:pt x="f8" y="f5"/>
                  </a:cubicBezTo>
                  <a:cubicBezTo>
                    <a:pt x="f8" y="f5"/>
                    <a:pt x="f13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9" name="Freeform: Shape 1652">
              <a:extLst>
                <a:ext uri="{FF2B5EF4-FFF2-40B4-BE49-F238E27FC236}">
                  <a16:creationId xmlns:a16="http://schemas.microsoft.com/office/drawing/2014/main" id="{193A482A-1739-2790-2804-92115EE50516}"/>
                </a:ext>
              </a:extLst>
            </p:cNvPr>
            <p:cNvSpPr/>
            <p:nvPr/>
          </p:nvSpPr>
          <p:spPr>
            <a:xfrm>
              <a:off x="6997381" y="3762509"/>
              <a:ext cx="12490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12495"/>
                <a:gd name="f8" fmla="+- 0 0 -90"/>
                <a:gd name="f9" fmla="*/ f3 1 12494"/>
                <a:gd name="f10" fmla="*/ f4 1 1249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494"/>
                <a:gd name="f19" fmla="*/ f15 1 12495"/>
                <a:gd name="f20" fmla="*/ 0 f16 1"/>
                <a:gd name="f21" fmla="*/ 0 f15 1"/>
                <a:gd name="f22" fmla="+- f17 0 f1"/>
                <a:gd name="f23" fmla="*/ f20 1 12494"/>
                <a:gd name="f24" fmla="*/ f21 1 1249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494" h="1249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0" name="Freeform: Shape 1653">
              <a:extLst>
                <a:ext uri="{FF2B5EF4-FFF2-40B4-BE49-F238E27FC236}">
                  <a16:creationId xmlns:a16="http://schemas.microsoft.com/office/drawing/2014/main" id="{9F2B8BF6-C9DF-2923-9AAE-B48BCFE92D10}"/>
                </a:ext>
              </a:extLst>
            </p:cNvPr>
            <p:cNvSpPr/>
            <p:nvPr/>
          </p:nvSpPr>
          <p:spPr>
            <a:xfrm>
              <a:off x="8328803" y="4370265"/>
              <a:ext cx="57223" cy="838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225"/>
                <a:gd name="f7" fmla="val 83841"/>
                <a:gd name="f8" fmla="val 1000"/>
                <a:gd name="f9" fmla="val 22866"/>
                <a:gd name="f10" fmla="val 43606"/>
                <a:gd name="f11" fmla="val 40470"/>
                <a:gd name="f12" fmla="val 79093"/>
                <a:gd name="f13" fmla="val 40932"/>
                <a:gd name="f14" fmla="val 72833"/>
                <a:gd name="f15" fmla="val 44731"/>
                <a:gd name="f16" fmla="val 68598"/>
                <a:gd name="f17" fmla="val 47680"/>
                <a:gd name="f18" fmla="val 65411"/>
                <a:gd name="f19" fmla="val 52665"/>
                <a:gd name="f20" fmla="val 65211"/>
                <a:gd name="f21" fmla="val 55851"/>
                <a:gd name="f22" fmla="val 68173"/>
                <a:gd name="f23" fmla="val 56388"/>
                <a:gd name="f24" fmla="val 68660"/>
                <a:gd name="f25" fmla="val 56850"/>
                <a:gd name="f26" fmla="val 69222"/>
                <a:gd name="f27" fmla="val 69847"/>
                <a:gd name="f28" fmla="val 10620"/>
                <a:gd name="f29" fmla="val 2499"/>
                <a:gd name="f30" fmla="val 9121"/>
                <a:gd name="f31" fmla="val 999"/>
                <a:gd name="f32" fmla="val 7747"/>
                <a:gd name="f33" fmla="val 6122"/>
                <a:gd name="f34" fmla="val 4373"/>
                <a:gd name="f35" fmla="val 2874"/>
                <a:gd name="f36" fmla="val 625"/>
                <a:gd name="f37" fmla="val 4248"/>
                <a:gd name="f38" fmla="val 6622"/>
                <a:gd name="f39" fmla="val 4486"/>
                <a:gd name="f40" fmla="val 7072"/>
                <a:gd name="f41" fmla="val 4685"/>
                <a:gd name="f42" fmla="val 7534"/>
                <a:gd name="f43" fmla="val 4873"/>
                <a:gd name="f44" fmla="val 7997"/>
                <a:gd name="f45" fmla="val 5623"/>
                <a:gd name="f46" fmla="val 9246"/>
                <a:gd name="f47" fmla="val 5560"/>
                <a:gd name="f48" fmla="val 9446"/>
                <a:gd name="f49" fmla="val 9671"/>
                <a:gd name="f50" fmla="val 9871"/>
                <a:gd name="f51" fmla="val 5685"/>
                <a:gd name="f52" fmla="val 10583"/>
                <a:gd name="f53" fmla="val 11283"/>
                <a:gd name="f54" fmla="val 11995"/>
                <a:gd name="f55" fmla="val 12657"/>
                <a:gd name="f56" fmla="val 13332"/>
                <a:gd name="f57" fmla="val 13994"/>
                <a:gd name="f58" fmla="val 14656"/>
                <a:gd name="f59" fmla="val 15331"/>
                <a:gd name="f60" fmla="val 15994"/>
                <a:gd name="f61" fmla="val 5698"/>
                <a:gd name="f62" fmla="val 16656"/>
                <a:gd name="f63" fmla="val 17331"/>
                <a:gd name="f64" fmla="val 17992"/>
                <a:gd name="f65" fmla="val 5410"/>
                <a:gd name="f66" fmla="val 18568"/>
                <a:gd name="f67" fmla="val 5110"/>
                <a:gd name="f68" fmla="val 19117"/>
                <a:gd name="f69" fmla="val 4748"/>
                <a:gd name="f70" fmla="val 19617"/>
                <a:gd name="f71" fmla="val 3624"/>
                <a:gd name="f72" fmla="val 21366"/>
                <a:gd name="f73" fmla="val 22116"/>
                <a:gd name="f74" fmla="+- 0 0 -90"/>
                <a:gd name="f75" fmla="*/ f3 1 57225"/>
                <a:gd name="f76" fmla="*/ f4 1 83841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57225"/>
                <a:gd name="f85" fmla="*/ f81 1 83841"/>
                <a:gd name="f86" fmla="*/ 1000 f82 1"/>
                <a:gd name="f87" fmla="*/ 22866 f81 1"/>
                <a:gd name="f88" fmla="*/ 43606 f82 1"/>
                <a:gd name="f89" fmla="*/ 83841 f81 1"/>
                <a:gd name="f90" fmla="*/ 44731 f82 1"/>
                <a:gd name="f91" fmla="*/ 68598 f81 1"/>
                <a:gd name="f92" fmla="*/ 55851 f82 1"/>
                <a:gd name="f93" fmla="*/ 68173 f81 1"/>
                <a:gd name="f94" fmla="*/ 57225 f82 1"/>
                <a:gd name="f95" fmla="*/ 69847 f81 1"/>
                <a:gd name="f96" fmla="*/ 10620 f82 1"/>
                <a:gd name="f97" fmla="*/ 2499 f81 1"/>
                <a:gd name="f98" fmla="*/ 9121 f82 1"/>
                <a:gd name="f99" fmla="*/ 999 f81 1"/>
                <a:gd name="f100" fmla="*/ 7747 f82 1"/>
                <a:gd name="f101" fmla="*/ 0 f81 1"/>
                <a:gd name="f102" fmla="*/ 6122 f82 1"/>
                <a:gd name="f103" fmla="*/ 4373 f82 1"/>
                <a:gd name="f104" fmla="*/ 2874 f82 1"/>
                <a:gd name="f105" fmla="*/ 0 f82 1"/>
                <a:gd name="f106" fmla="*/ 625 f81 1"/>
                <a:gd name="f107" fmla="*/ 4248 f82 1"/>
                <a:gd name="f108" fmla="*/ 6622 f81 1"/>
                <a:gd name="f109" fmla="*/ 4873 f82 1"/>
                <a:gd name="f110" fmla="*/ 7997 f81 1"/>
                <a:gd name="f111" fmla="*/ 5623 f82 1"/>
                <a:gd name="f112" fmla="*/ 9246 f81 1"/>
                <a:gd name="f113" fmla="*/ 9871 f81 1"/>
                <a:gd name="f114" fmla="*/ 11995 f81 1"/>
                <a:gd name="f115" fmla="*/ 13994 f81 1"/>
                <a:gd name="f116" fmla="*/ 15994 f81 1"/>
                <a:gd name="f117" fmla="*/ 17992 f81 1"/>
                <a:gd name="f118" fmla="*/ 4748 f82 1"/>
                <a:gd name="f119" fmla="*/ 19617 f81 1"/>
                <a:gd name="f120" fmla="*/ 3624 f82 1"/>
                <a:gd name="f121" fmla="*/ 21366 f81 1"/>
                <a:gd name="f122" fmla="*/ 2499 f82 1"/>
                <a:gd name="f123" fmla="*/ 22116 f81 1"/>
                <a:gd name="f124" fmla="+- f83 0 f1"/>
                <a:gd name="f125" fmla="*/ f86 1 57225"/>
                <a:gd name="f126" fmla="*/ f87 1 83841"/>
                <a:gd name="f127" fmla="*/ f88 1 57225"/>
                <a:gd name="f128" fmla="*/ f89 1 83841"/>
                <a:gd name="f129" fmla="*/ f90 1 57225"/>
                <a:gd name="f130" fmla="*/ f91 1 83841"/>
                <a:gd name="f131" fmla="*/ f92 1 57225"/>
                <a:gd name="f132" fmla="*/ f93 1 83841"/>
                <a:gd name="f133" fmla="*/ f94 1 57225"/>
                <a:gd name="f134" fmla="*/ f95 1 83841"/>
                <a:gd name="f135" fmla="*/ f96 1 57225"/>
                <a:gd name="f136" fmla="*/ f97 1 83841"/>
                <a:gd name="f137" fmla="*/ f98 1 57225"/>
                <a:gd name="f138" fmla="*/ f99 1 83841"/>
                <a:gd name="f139" fmla="*/ f100 1 57225"/>
                <a:gd name="f140" fmla="*/ f101 1 83841"/>
                <a:gd name="f141" fmla="*/ f102 1 57225"/>
                <a:gd name="f142" fmla="*/ f103 1 57225"/>
                <a:gd name="f143" fmla="*/ f104 1 57225"/>
                <a:gd name="f144" fmla="*/ f105 1 57225"/>
                <a:gd name="f145" fmla="*/ f106 1 83841"/>
                <a:gd name="f146" fmla="*/ f107 1 57225"/>
                <a:gd name="f147" fmla="*/ f108 1 83841"/>
                <a:gd name="f148" fmla="*/ f109 1 57225"/>
                <a:gd name="f149" fmla="*/ f110 1 83841"/>
                <a:gd name="f150" fmla="*/ f111 1 57225"/>
                <a:gd name="f151" fmla="*/ f112 1 83841"/>
                <a:gd name="f152" fmla="*/ f113 1 83841"/>
                <a:gd name="f153" fmla="*/ f114 1 83841"/>
                <a:gd name="f154" fmla="*/ f115 1 83841"/>
                <a:gd name="f155" fmla="*/ f116 1 83841"/>
                <a:gd name="f156" fmla="*/ f117 1 83841"/>
                <a:gd name="f157" fmla="*/ f118 1 57225"/>
                <a:gd name="f158" fmla="*/ f119 1 83841"/>
                <a:gd name="f159" fmla="*/ f120 1 57225"/>
                <a:gd name="f160" fmla="*/ f121 1 83841"/>
                <a:gd name="f161" fmla="*/ f122 1 57225"/>
                <a:gd name="f162" fmla="*/ f123 1 83841"/>
                <a:gd name="f163" fmla="*/ f77 1 f84"/>
                <a:gd name="f164" fmla="*/ f78 1 f84"/>
                <a:gd name="f165" fmla="*/ f77 1 f85"/>
                <a:gd name="f166" fmla="*/ f79 1 f85"/>
                <a:gd name="f167" fmla="*/ f125 1 f84"/>
                <a:gd name="f168" fmla="*/ f126 1 f85"/>
                <a:gd name="f169" fmla="*/ f127 1 f84"/>
                <a:gd name="f170" fmla="*/ f128 1 f85"/>
                <a:gd name="f171" fmla="*/ f129 1 f84"/>
                <a:gd name="f172" fmla="*/ f130 1 f85"/>
                <a:gd name="f173" fmla="*/ f131 1 f84"/>
                <a:gd name="f174" fmla="*/ f132 1 f85"/>
                <a:gd name="f175" fmla="*/ f133 1 f84"/>
                <a:gd name="f176" fmla="*/ f134 1 f85"/>
                <a:gd name="f177" fmla="*/ f135 1 f84"/>
                <a:gd name="f178" fmla="*/ f136 1 f85"/>
                <a:gd name="f179" fmla="*/ f137 1 f84"/>
                <a:gd name="f180" fmla="*/ f138 1 f85"/>
                <a:gd name="f181" fmla="*/ f139 1 f84"/>
                <a:gd name="f182" fmla="*/ f140 1 f85"/>
                <a:gd name="f183" fmla="*/ f141 1 f84"/>
                <a:gd name="f184" fmla="*/ f142 1 f84"/>
                <a:gd name="f185" fmla="*/ f143 1 f84"/>
                <a:gd name="f186" fmla="*/ f144 1 f84"/>
                <a:gd name="f187" fmla="*/ f145 1 f85"/>
                <a:gd name="f188" fmla="*/ f146 1 f84"/>
                <a:gd name="f189" fmla="*/ f147 1 f85"/>
                <a:gd name="f190" fmla="*/ f148 1 f84"/>
                <a:gd name="f191" fmla="*/ f149 1 f85"/>
                <a:gd name="f192" fmla="*/ f150 1 f84"/>
                <a:gd name="f193" fmla="*/ f151 1 f85"/>
                <a:gd name="f194" fmla="*/ f152 1 f85"/>
                <a:gd name="f195" fmla="*/ f153 1 f85"/>
                <a:gd name="f196" fmla="*/ f154 1 f85"/>
                <a:gd name="f197" fmla="*/ f155 1 f85"/>
                <a:gd name="f198" fmla="*/ f156 1 f85"/>
                <a:gd name="f199" fmla="*/ f157 1 f84"/>
                <a:gd name="f200" fmla="*/ f158 1 f85"/>
                <a:gd name="f201" fmla="*/ f159 1 f84"/>
                <a:gd name="f202" fmla="*/ f160 1 f85"/>
                <a:gd name="f203" fmla="*/ f161 1 f84"/>
                <a:gd name="f204" fmla="*/ f162 1 f85"/>
                <a:gd name="f205" fmla="*/ f163 f75 1"/>
                <a:gd name="f206" fmla="*/ f164 f75 1"/>
                <a:gd name="f207" fmla="*/ f166 f76 1"/>
                <a:gd name="f208" fmla="*/ f165 f76 1"/>
                <a:gd name="f209" fmla="*/ f167 f75 1"/>
                <a:gd name="f210" fmla="*/ f168 f76 1"/>
                <a:gd name="f211" fmla="*/ f169 f75 1"/>
                <a:gd name="f212" fmla="*/ f170 f76 1"/>
                <a:gd name="f213" fmla="*/ f171 f75 1"/>
                <a:gd name="f214" fmla="*/ f172 f76 1"/>
                <a:gd name="f215" fmla="*/ f173 f75 1"/>
                <a:gd name="f216" fmla="*/ f174 f76 1"/>
                <a:gd name="f217" fmla="*/ f175 f75 1"/>
                <a:gd name="f218" fmla="*/ f176 f76 1"/>
                <a:gd name="f219" fmla="*/ f177 f75 1"/>
                <a:gd name="f220" fmla="*/ f178 f76 1"/>
                <a:gd name="f221" fmla="*/ f179 f75 1"/>
                <a:gd name="f222" fmla="*/ f180 f76 1"/>
                <a:gd name="f223" fmla="*/ f181 f75 1"/>
                <a:gd name="f224" fmla="*/ f182 f76 1"/>
                <a:gd name="f225" fmla="*/ f183 f75 1"/>
                <a:gd name="f226" fmla="*/ f184 f75 1"/>
                <a:gd name="f227" fmla="*/ f185 f75 1"/>
                <a:gd name="f228" fmla="*/ f186 f75 1"/>
                <a:gd name="f229" fmla="*/ f187 f76 1"/>
                <a:gd name="f230" fmla="*/ f188 f75 1"/>
                <a:gd name="f231" fmla="*/ f189 f76 1"/>
                <a:gd name="f232" fmla="*/ f190 f75 1"/>
                <a:gd name="f233" fmla="*/ f191 f76 1"/>
                <a:gd name="f234" fmla="*/ f192 f75 1"/>
                <a:gd name="f235" fmla="*/ f193 f76 1"/>
                <a:gd name="f236" fmla="*/ f194 f76 1"/>
                <a:gd name="f237" fmla="*/ f195 f76 1"/>
                <a:gd name="f238" fmla="*/ f196 f76 1"/>
                <a:gd name="f239" fmla="*/ f197 f76 1"/>
                <a:gd name="f240" fmla="*/ f198 f76 1"/>
                <a:gd name="f241" fmla="*/ f199 f75 1"/>
                <a:gd name="f242" fmla="*/ f200 f76 1"/>
                <a:gd name="f243" fmla="*/ f201 f75 1"/>
                <a:gd name="f244" fmla="*/ f202 f76 1"/>
                <a:gd name="f245" fmla="*/ f203 f75 1"/>
                <a:gd name="f246" fmla="*/ f204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4">
                  <a:pos x="f209" y="f210"/>
                </a:cxn>
                <a:cxn ang="f124">
                  <a:pos x="f211" y="f212"/>
                </a:cxn>
                <a:cxn ang="f124">
                  <a:pos x="f213" y="f214"/>
                </a:cxn>
                <a:cxn ang="f124">
                  <a:pos x="f215" y="f216"/>
                </a:cxn>
                <a:cxn ang="f124">
                  <a:pos x="f217" y="f218"/>
                </a:cxn>
                <a:cxn ang="f124">
                  <a:pos x="f219" y="f220"/>
                </a:cxn>
                <a:cxn ang="f124">
                  <a:pos x="f219" y="f220"/>
                </a:cxn>
                <a:cxn ang="f124">
                  <a:pos x="f221" y="f222"/>
                </a:cxn>
                <a:cxn ang="f124">
                  <a:pos x="f223" y="f224"/>
                </a:cxn>
                <a:cxn ang="f124">
                  <a:pos x="f225" y="f224"/>
                </a:cxn>
                <a:cxn ang="f124">
                  <a:pos x="f226" y="f224"/>
                </a:cxn>
                <a:cxn ang="f124">
                  <a:pos x="f227" y="f224"/>
                </a:cxn>
                <a:cxn ang="f124">
                  <a:pos x="f209" y="f224"/>
                </a:cxn>
                <a:cxn ang="f124">
                  <a:pos x="f228" y="f229"/>
                </a:cxn>
                <a:cxn ang="f124">
                  <a:pos x="f230" y="f231"/>
                </a:cxn>
                <a:cxn ang="f124">
                  <a:pos x="f232" y="f233"/>
                </a:cxn>
                <a:cxn ang="f124">
                  <a:pos x="f234" y="f235"/>
                </a:cxn>
                <a:cxn ang="f124">
                  <a:pos x="f234" y="f236"/>
                </a:cxn>
                <a:cxn ang="f124">
                  <a:pos x="f234" y="f237"/>
                </a:cxn>
                <a:cxn ang="f124">
                  <a:pos x="f234" y="f238"/>
                </a:cxn>
                <a:cxn ang="f124">
                  <a:pos x="f234" y="f239"/>
                </a:cxn>
                <a:cxn ang="f124">
                  <a:pos x="f234" y="f240"/>
                </a:cxn>
                <a:cxn ang="f124">
                  <a:pos x="f241" y="f242"/>
                </a:cxn>
                <a:cxn ang="f124">
                  <a:pos x="f243" y="f244"/>
                </a:cxn>
                <a:cxn ang="f124">
                  <a:pos x="f243" y="f244"/>
                </a:cxn>
                <a:cxn ang="f124">
                  <a:pos x="f245" y="f246"/>
                </a:cxn>
                <a:cxn ang="f124">
                  <a:pos x="f245" y="f246"/>
                </a:cxn>
              </a:cxnLst>
              <a:rect l="f205" t="f208" r="f206" b="f207"/>
              <a:pathLst>
                <a:path w="57225" h="83841">
                  <a:moveTo>
                    <a:pt x="f8" y="f9"/>
                  </a:moveTo>
                  <a:lnTo>
                    <a:pt x="f10" y="f7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6" y="f27"/>
                  </a:cubicBezTo>
                  <a:lnTo>
                    <a:pt x="f28" y="f29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5"/>
                  </a:lnTo>
                  <a:lnTo>
                    <a:pt x="f33" y="f5"/>
                  </a:lnTo>
                  <a:lnTo>
                    <a:pt x="f34" y="f5"/>
                  </a:lnTo>
                  <a:lnTo>
                    <a:pt x="f35" y="f5"/>
                  </a:lnTo>
                  <a:lnTo>
                    <a:pt x="f8" y="f5"/>
                  </a:lnTo>
                  <a:lnTo>
                    <a:pt x="f5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7" y="f49"/>
                    <a:pt x="f45" y="f50"/>
                  </a:cubicBezTo>
                  <a:cubicBezTo>
                    <a:pt x="f51" y="f52"/>
                    <a:pt x="f51" y="f53"/>
                    <a:pt x="f45" y="f54"/>
                  </a:cubicBezTo>
                  <a:cubicBezTo>
                    <a:pt x="f51" y="f55"/>
                    <a:pt x="f51" y="f56"/>
                    <a:pt x="f45" y="f57"/>
                  </a:cubicBezTo>
                  <a:cubicBezTo>
                    <a:pt x="f51" y="f58"/>
                    <a:pt x="f51" y="f59"/>
                    <a:pt x="f45" y="f60"/>
                  </a:cubicBezTo>
                  <a:cubicBezTo>
                    <a:pt x="f61" y="f62"/>
                    <a:pt x="f61" y="f63"/>
                    <a:pt x="f45" y="f64"/>
                  </a:cubicBezTo>
                  <a:cubicBezTo>
                    <a:pt x="f65" y="f66"/>
                    <a:pt x="f67" y="f68"/>
                    <a:pt x="f69" y="f70"/>
                  </a:cubicBezTo>
                  <a:lnTo>
                    <a:pt x="f71" y="f72"/>
                  </a:lnTo>
                  <a:lnTo>
                    <a:pt x="f71" y="f72"/>
                  </a:lnTo>
                  <a:lnTo>
                    <a:pt x="f29" y="f73"/>
                  </a:lnTo>
                  <a:cubicBezTo>
                    <a:pt x="f29" y="f73"/>
                    <a:pt x="f29" y="f73"/>
                    <a:pt x="f29" y="f7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1" name="Freeform: Shape 1654">
              <a:extLst>
                <a:ext uri="{FF2B5EF4-FFF2-40B4-BE49-F238E27FC236}">
                  <a16:creationId xmlns:a16="http://schemas.microsoft.com/office/drawing/2014/main" id="{2A9F7778-CA43-C55D-3986-9877ACE0CFEE}"/>
                </a:ext>
              </a:extLst>
            </p:cNvPr>
            <p:cNvSpPr/>
            <p:nvPr/>
          </p:nvSpPr>
          <p:spPr>
            <a:xfrm>
              <a:off x="8371469" y="4436083"/>
              <a:ext cx="236418" cy="3356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18"/>
                <a:gd name="f7" fmla="val 335644"/>
                <a:gd name="f8" fmla="val 221602"/>
                <a:gd name="f9" fmla="val 332893"/>
                <a:gd name="f10" fmla="val 223064"/>
                <a:gd name="f11" fmla="val 334693"/>
                <a:gd name="f12" fmla="val 225288"/>
                <a:gd name="f13" fmla="val 335705"/>
                <a:gd name="f14" fmla="val 227600"/>
                <a:gd name="f15" fmla="val 335642"/>
                <a:gd name="f16" fmla="val 229711"/>
                <a:gd name="f17" fmla="val 231748"/>
                <a:gd name="f18" fmla="val 334780"/>
                <a:gd name="f19" fmla="val 233222"/>
                <a:gd name="f20" fmla="val 333268"/>
                <a:gd name="f21" fmla="val 237021"/>
                <a:gd name="f22" fmla="val 329032"/>
                <a:gd name="f23" fmla="val 237483"/>
                <a:gd name="f24" fmla="val 322772"/>
                <a:gd name="f25" fmla="val 234347"/>
                <a:gd name="f26" fmla="val 318025"/>
                <a:gd name="f27" fmla="val 17940"/>
                <a:gd name="f28" fmla="val 7773"/>
                <a:gd name="f29" fmla="val 15691"/>
                <a:gd name="f30" fmla="val 4774"/>
                <a:gd name="f31" fmla="val 3775"/>
                <a:gd name="f32" fmla="val 13430"/>
                <a:gd name="f33" fmla="val 64"/>
                <a:gd name="f34" fmla="val 8582"/>
                <a:gd name="f35" fmla="val -1111"/>
                <a:gd name="f36" fmla="val 4871"/>
                <a:gd name="f37" fmla="val 1151"/>
                <a:gd name="f38" fmla="val 4259"/>
                <a:gd name="f39" fmla="val 1538"/>
                <a:gd name="f40" fmla="val 3684"/>
                <a:gd name="f41" fmla="val 1988"/>
                <a:gd name="f42" fmla="val 3197"/>
                <a:gd name="f43" fmla="val 2525"/>
                <a:gd name="f44" fmla="val -602"/>
                <a:gd name="f45" fmla="val 6761"/>
                <a:gd name="f46" fmla="val -1064"/>
                <a:gd name="f47" fmla="val 13021"/>
                <a:gd name="f48" fmla="val 2072"/>
                <a:gd name="f49" fmla="val 17769"/>
                <a:gd name="f50" fmla="val 217854"/>
                <a:gd name="f51" fmla="val 328020"/>
                <a:gd name="f52" fmla="val 219978"/>
                <a:gd name="f53" fmla="val 331144"/>
                <a:gd name="f54" fmla="val 220603"/>
                <a:gd name="f55" fmla="val 332019"/>
                <a:gd name="f56" fmla="val 221227"/>
                <a:gd name="f57" fmla="val 332519"/>
                <a:gd name="f58" fmla="+- 0 0 -90"/>
                <a:gd name="f59" fmla="*/ f3 1 236418"/>
                <a:gd name="f60" fmla="*/ f4 1 335644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236418"/>
                <a:gd name="f69" fmla="*/ f65 1 335644"/>
                <a:gd name="f70" fmla="*/ 221602 f66 1"/>
                <a:gd name="f71" fmla="*/ 332893 f65 1"/>
                <a:gd name="f72" fmla="*/ 227600 f66 1"/>
                <a:gd name="f73" fmla="*/ 335642 f65 1"/>
                <a:gd name="f74" fmla="*/ 233222 f66 1"/>
                <a:gd name="f75" fmla="*/ 333268 f65 1"/>
                <a:gd name="f76" fmla="*/ 234347 f66 1"/>
                <a:gd name="f77" fmla="*/ 318025 f65 1"/>
                <a:gd name="f78" fmla="*/ 17940 f66 1"/>
                <a:gd name="f79" fmla="*/ 7773 f65 1"/>
                <a:gd name="f80" fmla="*/ 15691 f66 1"/>
                <a:gd name="f81" fmla="*/ 4774 f65 1"/>
                <a:gd name="f82" fmla="*/ 3775 f65 1"/>
                <a:gd name="f83" fmla="*/ 4871 f66 1"/>
                <a:gd name="f84" fmla="*/ 1151 f65 1"/>
                <a:gd name="f85" fmla="*/ 3197 f66 1"/>
                <a:gd name="f86" fmla="*/ 2525 f65 1"/>
                <a:gd name="f87" fmla="*/ 2072 f66 1"/>
                <a:gd name="f88" fmla="*/ 17769 f65 1"/>
                <a:gd name="f89" fmla="*/ 217854 f66 1"/>
                <a:gd name="f90" fmla="*/ 328020 f65 1"/>
                <a:gd name="f91" fmla="*/ 219978 f66 1"/>
                <a:gd name="f92" fmla="*/ 331144 f65 1"/>
                <a:gd name="f93" fmla="*/ 220603 f66 1"/>
                <a:gd name="f94" fmla="*/ 332019 f65 1"/>
                <a:gd name="f95" fmla="+- f67 0 f1"/>
                <a:gd name="f96" fmla="*/ f70 1 236418"/>
                <a:gd name="f97" fmla="*/ f71 1 335644"/>
                <a:gd name="f98" fmla="*/ f72 1 236418"/>
                <a:gd name="f99" fmla="*/ f73 1 335644"/>
                <a:gd name="f100" fmla="*/ f74 1 236418"/>
                <a:gd name="f101" fmla="*/ f75 1 335644"/>
                <a:gd name="f102" fmla="*/ f76 1 236418"/>
                <a:gd name="f103" fmla="*/ f77 1 335644"/>
                <a:gd name="f104" fmla="*/ f78 1 236418"/>
                <a:gd name="f105" fmla="*/ f79 1 335644"/>
                <a:gd name="f106" fmla="*/ f80 1 236418"/>
                <a:gd name="f107" fmla="*/ f81 1 335644"/>
                <a:gd name="f108" fmla="*/ f82 1 335644"/>
                <a:gd name="f109" fmla="*/ f83 1 236418"/>
                <a:gd name="f110" fmla="*/ f84 1 335644"/>
                <a:gd name="f111" fmla="*/ f85 1 236418"/>
                <a:gd name="f112" fmla="*/ f86 1 335644"/>
                <a:gd name="f113" fmla="*/ f87 1 236418"/>
                <a:gd name="f114" fmla="*/ f88 1 335644"/>
                <a:gd name="f115" fmla="*/ f89 1 236418"/>
                <a:gd name="f116" fmla="*/ f90 1 335644"/>
                <a:gd name="f117" fmla="*/ f91 1 236418"/>
                <a:gd name="f118" fmla="*/ f92 1 335644"/>
                <a:gd name="f119" fmla="*/ f93 1 236418"/>
                <a:gd name="f120" fmla="*/ f94 1 335644"/>
                <a:gd name="f121" fmla="*/ f61 1 f68"/>
                <a:gd name="f122" fmla="*/ f62 1 f68"/>
                <a:gd name="f123" fmla="*/ f61 1 f69"/>
                <a:gd name="f124" fmla="*/ f63 1 f69"/>
                <a:gd name="f125" fmla="*/ f96 1 f68"/>
                <a:gd name="f126" fmla="*/ f97 1 f69"/>
                <a:gd name="f127" fmla="*/ f98 1 f68"/>
                <a:gd name="f128" fmla="*/ f99 1 f69"/>
                <a:gd name="f129" fmla="*/ f100 1 f68"/>
                <a:gd name="f130" fmla="*/ f101 1 f69"/>
                <a:gd name="f131" fmla="*/ f102 1 f68"/>
                <a:gd name="f132" fmla="*/ f103 1 f69"/>
                <a:gd name="f133" fmla="*/ f104 1 f68"/>
                <a:gd name="f134" fmla="*/ f105 1 f69"/>
                <a:gd name="f135" fmla="*/ f106 1 f68"/>
                <a:gd name="f136" fmla="*/ f107 1 f69"/>
                <a:gd name="f137" fmla="*/ f108 1 f69"/>
                <a:gd name="f138" fmla="*/ f109 1 f68"/>
                <a:gd name="f139" fmla="*/ f110 1 f69"/>
                <a:gd name="f140" fmla="*/ f111 1 f68"/>
                <a:gd name="f141" fmla="*/ f112 1 f69"/>
                <a:gd name="f142" fmla="*/ f113 1 f68"/>
                <a:gd name="f143" fmla="*/ f114 1 f69"/>
                <a:gd name="f144" fmla="*/ f115 1 f68"/>
                <a:gd name="f145" fmla="*/ f116 1 f69"/>
                <a:gd name="f146" fmla="*/ f117 1 f68"/>
                <a:gd name="f147" fmla="*/ f118 1 f69"/>
                <a:gd name="f148" fmla="*/ f119 1 f68"/>
                <a:gd name="f149" fmla="*/ f120 1 f69"/>
                <a:gd name="f150" fmla="*/ f121 f59 1"/>
                <a:gd name="f151" fmla="*/ f122 f59 1"/>
                <a:gd name="f152" fmla="*/ f124 f60 1"/>
                <a:gd name="f153" fmla="*/ f123 f60 1"/>
                <a:gd name="f154" fmla="*/ f125 f59 1"/>
                <a:gd name="f155" fmla="*/ f126 f60 1"/>
                <a:gd name="f156" fmla="*/ f127 f59 1"/>
                <a:gd name="f157" fmla="*/ f128 f60 1"/>
                <a:gd name="f158" fmla="*/ f129 f59 1"/>
                <a:gd name="f159" fmla="*/ f130 f60 1"/>
                <a:gd name="f160" fmla="*/ f131 f59 1"/>
                <a:gd name="f161" fmla="*/ f132 f60 1"/>
                <a:gd name="f162" fmla="*/ f133 f59 1"/>
                <a:gd name="f163" fmla="*/ f134 f60 1"/>
                <a:gd name="f164" fmla="*/ f135 f59 1"/>
                <a:gd name="f165" fmla="*/ f136 f60 1"/>
                <a:gd name="f166" fmla="*/ f137 f60 1"/>
                <a:gd name="f167" fmla="*/ f138 f59 1"/>
                <a:gd name="f168" fmla="*/ f139 f60 1"/>
                <a:gd name="f169" fmla="*/ f140 f59 1"/>
                <a:gd name="f170" fmla="*/ f141 f60 1"/>
                <a:gd name="f171" fmla="*/ f142 f59 1"/>
                <a:gd name="f172" fmla="*/ f143 f60 1"/>
                <a:gd name="f173" fmla="*/ f144 f59 1"/>
                <a:gd name="f174" fmla="*/ f145 f60 1"/>
                <a:gd name="f175" fmla="*/ f146 f59 1"/>
                <a:gd name="f176" fmla="*/ f147 f60 1"/>
                <a:gd name="f177" fmla="*/ f148 f59 1"/>
                <a:gd name="f178" fmla="*/ f149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4" y="f155"/>
                </a:cxn>
                <a:cxn ang="f95">
                  <a:pos x="f156" y="f157"/>
                </a:cxn>
                <a:cxn ang="f95">
                  <a:pos x="f158" y="f159"/>
                </a:cxn>
                <a:cxn ang="f95">
                  <a:pos x="f160" y="f161"/>
                </a:cxn>
                <a:cxn ang="f95">
                  <a:pos x="f162" y="f163"/>
                </a:cxn>
                <a:cxn ang="f95">
                  <a:pos x="f164" y="f165"/>
                </a:cxn>
                <a:cxn ang="f95">
                  <a:pos x="f164" y="f166"/>
                </a:cxn>
                <a:cxn ang="f95">
                  <a:pos x="f167" y="f168"/>
                </a:cxn>
                <a:cxn ang="f95">
                  <a:pos x="f169" y="f170"/>
                </a:cxn>
                <a:cxn ang="f95">
                  <a:pos x="f171" y="f172"/>
                </a:cxn>
                <a:cxn ang="f95">
                  <a:pos x="f173" y="f174"/>
                </a:cxn>
                <a:cxn ang="f95">
                  <a:pos x="f175" y="f176"/>
                </a:cxn>
                <a:cxn ang="f95">
                  <a:pos x="f177" y="f178"/>
                </a:cxn>
                <a:cxn ang="f95">
                  <a:pos x="f154" y="f155"/>
                </a:cxn>
              </a:cxnLst>
              <a:rect l="f150" t="f153" r="f151" b="f152"/>
              <a:pathLst>
                <a:path w="236418" h="33564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29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50" y="f51"/>
                  </a:lnTo>
                  <a:lnTo>
                    <a:pt x="f52" y="f53"/>
                  </a:lnTo>
                  <a:lnTo>
                    <a:pt x="f54" y="f55"/>
                  </a:ln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2" name="Freeform: Shape 1655">
              <a:extLst>
                <a:ext uri="{FF2B5EF4-FFF2-40B4-BE49-F238E27FC236}">
                  <a16:creationId xmlns:a16="http://schemas.microsoft.com/office/drawing/2014/main" id="{6103C228-F5C7-154D-CD95-A4CC032BABC4}"/>
                </a:ext>
              </a:extLst>
            </p:cNvPr>
            <p:cNvSpPr/>
            <p:nvPr/>
          </p:nvSpPr>
          <p:spPr>
            <a:xfrm>
              <a:off x="8322932" y="4393134"/>
              <a:ext cx="6245" cy="3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47"/>
                <a:gd name="f7" fmla="val 3623"/>
                <a:gd name="f8" fmla="val 5110"/>
                <a:gd name="f9" fmla="val 837"/>
                <a:gd name="f10" fmla="val 3773"/>
                <a:gd name="f11" fmla="val 1349"/>
                <a:gd name="f12" fmla="val 2374"/>
                <a:gd name="f13" fmla="val 1499"/>
                <a:gd name="f14" fmla="val 1737"/>
                <a:gd name="f15" fmla="val 2362"/>
                <a:gd name="f16" fmla="val 937"/>
                <a:gd name="f17" fmla="val 3086"/>
                <a:gd name="f18" fmla="val 3624"/>
                <a:gd name="f19" fmla="val 5123"/>
                <a:gd name="f20" fmla="val 875"/>
                <a:gd name="f21" fmla="+- 0 0 -90"/>
                <a:gd name="f22" fmla="*/ f3 1 6247"/>
                <a:gd name="f23" fmla="*/ f4 1 362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6247"/>
                <a:gd name="f32" fmla="*/ f28 1 3623"/>
                <a:gd name="f33" fmla="*/ 6247 f29 1"/>
                <a:gd name="f34" fmla="*/ 0 f28 1"/>
                <a:gd name="f35" fmla="*/ 2374 f29 1"/>
                <a:gd name="f36" fmla="*/ 1499 f28 1"/>
                <a:gd name="f37" fmla="*/ 0 f29 1"/>
                <a:gd name="f38" fmla="*/ 3624 f28 1"/>
                <a:gd name="f39" fmla="*/ 5123 f29 1"/>
                <a:gd name="f40" fmla="*/ 875 f28 1"/>
                <a:gd name="f41" fmla="+- f30 0 f1"/>
                <a:gd name="f42" fmla="*/ f33 1 6247"/>
                <a:gd name="f43" fmla="*/ f34 1 3623"/>
                <a:gd name="f44" fmla="*/ f35 1 6247"/>
                <a:gd name="f45" fmla="*/ f36 1 3623"/>
                <a:gd name="f46" fmla="*/ f37 1 6247"/>
                <a:gd name="f47" fmla="*/ f38 1 3623"/>
                <a:gd name="f48" fmla="*/ f39 1 6247"/>
                <a:gd name="f49" fmla="*/ f40 1 3623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1"/>
                <a:gd name="f59" fmla="*/ f47 1 f32"/>
                <a:gd name="f60" fmla="*/ f48 1 f31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2 1"/>
                <a:gd name="f71" fmla="*/ f59 f23 1"/>
                <a:gd name="f72" fmla="*/ f60 f22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6" y="f67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70" y="f71"/>
                </a:cxn>
                <a:cxn ang="f41">
                  <a:pos x="f72" y="f73"/>
                </a:cxn>
              </a:cxnLst>
              <a:rect l="f62" t="f65" r="f63" b="f64"/>
              <a:pathLst>
                <a:path w="6247" h="3623">
                  <a:moveTo>
                    <a:pt x="f6" y="f5"/>
                  </a:moveTo>
                  <a:lnTo>
                    <a:pt x="f6" y="f5"/>
                  </a:lnTo>
                  <a:cubicBezTo>
                    <a:pt x="f6" y="f5"/>
                    <a:pt x="f6" y="f5"/>
                    <a:pt x="f6" y="f5"/>
                  </a:cubicBez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5" y="f18"/>
                  </a:cubicBez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3" name="Freeform: Shape 1656">
              <a:extLst>
                <a:ext uri="{FF2B5EF4-FFF2-40B4-BE49-F238E27FC236}">
                  <a16:creationId xmlns:a16="http://schemas.microsoft.com/office/drawing/2014/main" id="{AF8603F0-5DC2-808D-88E6-CB4A70C6EB11}"/>
                </a:ext>
              </a:extLst>
            </p:cNvPr>
            <p:cNvSpPr/>
            <p:nvPr/>
          </p:nvSpPr>
          <p:spPr>
            <a:xfrm>
              <a:off x="8333183" y="4377635"/>
              <a:ext cx="877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874"/>
                <a:gd name="f8" fmla="val 875"/>
                <a:gd name="f9" fmla="val 812"/>
                <a:gd name="f10" fmla="val 1674"/>
                <a:gd name="f11" fmla="val 1449"/>
                <a:gd name="f12" fmla="val 1249"/>
                <a:gd name="f13" fmla="+- 0 0 -90"/>
                <a:gd name="f14" fmla="*/ f3 1 874"/>
                <a:gd name="f15" fmla="*/ f4 1 187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74"/>
                <a:gd name="f24" fmla="*/ f20 1 1874"/>
                <a:gd name="f25" fmla="*/ 0 f21 1"/>
                <a:gd name="f26" fmla="*/ 0 f20 1"/>
                <a:gd name="f27" fmla="*/ 875 f21 1"/>
                <a:gd name="f28" fmla="*/ 1874 f20 1"/>
                <a:gd name="f29" fmla="*/ 1249 f20 1"/>
                <a:gd name="f30" fmla="+- f22 0 f1"/>
                <a:gd name="f31" fmla="*/ f25 1 874"/>
                <a:gd name="f32" fmla="*/ f26 1 1874"/>
                <a:gd name="f33" fmla="*/ f27 1 874"/>
                <a:gd name="f34" fmla="*/ f28 1 1874"/>
                <a:gd name="f35" fmla="*/ f29 1 1874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2"/>
                </a:cxn>
                <a:cxn ang="f30">
                  <a:pos x="f51" y="f53"/>
                </a:cxn>
              </a:cxnLst>
              <a:rect l="f45" t="f48" r="f46" b="f47"/>
              <a:pathLst>
                <a:path w="874" h="1874">
                  <a:moveTo>
                    <a:pt x="f5" y="f5"/>
                  </a:moveTo>
                  <a:lnTo>
                    <a:pt x="f8" y="f7"/>
                  </a:lnTo>
                  <a:cubicBezTo>
                    <a:pt x="f9" y="f10"/>
                    <a:pt x="f9" y="f11"/>
                    <a:pt x="f8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4" name="Freeform: Shape 1657">
              <a:extLst>
                <a:ext uri="{FF2B5EF4-FFF2-40B4-BE49-F238E27FC236}">
                  <a16:creationId xmlns:a16="http://schemas.microsoft.com/office/drawing/2014/main" id="{8A5A3959-DABC-659F-7293-EFEAE2E13610}"/>
                </a:ext>
              </a:extLst>
            </p:cNvPr>
            <p:cNvSpPr/>
            <p:nvPr/>
          </p:nvSpPr>
          <p:spPr>
            <a:xfrm>
              <a:off x="7982483" y="4379006"/>
              <a:ext cx="343942" cy="1903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3945"/>
                <a:gd name="f7" fmla="val 190306"/>
                <a:gd name="f8" fmla="val 11589"/>
                <a:gd name="f9" fmla="val 189674"/>
                <a:gd name="f10" fmla="val 17836"/>
                <a:gd name="f11" fmla="val 186426"/>
                <a:gd name="f12" fmla="val 341571"/>
                <a:gd name="f13" fmla="val 16868"/>
                <a:gd name="f14" fmla="val 342508"/>
                <a:gd name="f15" fmla="val 16331"/>
                <a:gd name="f16" fmla="val 343308"/>
                <a:gd name="f17" fmla="val 15606"/>
                <a:gd name="f18" fmla="val 14744"/>
                <a:gd name="f19" fmla="val 340947"/>
                <a:gd name="f20" fmla="val 15107"/>
                <a:gd name="f21" fmla="val 337998"/>
                <a:gd name="f22" fmla="val 13757"/>
                <a:gd name="f23" fmla="val 336324"/>
                <a:gd name="f24" fmla="val 11245"/>
                <a:gd name="f25" fmla="val 328577"/>
                <a:gd name="f26" fmla="val 4467"/>
                <a:gd name="f27" fmla="val 169807"/>
                <a:gd name="f28" fmla="val 2968"/>
                <a:gd name="f29" fmla="val 171057"/>
                <a:gd name="f30" fmla="val 1718"/>
                <a:gd name="f31" fmla="val 172431"/>
                <a:gd name="f32" fmla="val 1356"/>
                <a:gd name="f33" fmla="val 172969"/>
                <a:gd name="f34" fmla="val 1056"/>
                <a:gd name="f35" fmla="val 173568"/>
                <a:gd name="f36" fmla="val 843"/>
                <a:gd name="f37" fmla="val 174181"/>
                <a:gd name="f38" fmla="val 494"/>
                <a:gd name="f39" fmla="val 174718"/>
                <a:gd name="f40" fmla="val 231"/>
                <a:gd name="f41" fmla="val 175305"/>
                <a:gd name="f42" fmla="val 94"/>
                <a:gd name="f43" fmla="val 175930"/>
                <a:gd name="f44" fmla="val 31"/>
                <a:gd name="f45" fmla="val 176592"/>
                <a:gd name="f46" fmla="val 177267"/>
                <a:gd name="f47" fmla="val 177929"/>
                <a:gd name="f48" fmla="val 178679"/>
                <a:gd name="f49" fmla="val 179429"/>
                <a:gd name="f50" fmla="val 180178"/>
                <a:gd name="f51" fmla="val -31"/>
                <a:gd name="f52" fmla="val 181340"/>
                <a:gd name="f53" fmla="val 182515"/>
                <a:gd name="f54" fmla="val 183677"/>
                <a:gd name="f55" fmla="val 1131"/>
                <a:gd name="f56" fmla="val 188250"/>
                <a:gd name="f57" fmla="val 5679"/>
                <a:gd name="f58" fmla="val 191124"/>
                <a:gd name="f59" fmla="val 10252"/>
                <a:gd name="f60" fmla="val 190099"/>
                <a:gd name="f61" fmla="val 10714"/>
                <a:gd name="f62" fmla="val 189987"/>
                <a:gd name="f63" fmla="val 11151"/>
                <a:gd name="f64" fmla="val 189849"/>
                <a:gd name="f65" fmla="+- 0 0 -90"/>
                <a:gd name="f66" fmla="*/ f3 1 343945"/>
                <a:gd name="f67" fmla="*/ f4 1 190306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343945"/>
                <a:gd name="f76" fmla="*/ f72 1 190306"/>
                <a:gd name="f77" fmla="*/ 11589 f73 1"/>
                <a:gd name="f78" fmla="*/ 189674 f72 1"/>
                <a:gd name="f79" fmla="*/ 17836 f73 1"/>
                <a:gd name="f80" fmla="*/ 186426 f72 1"/>
                <a:gd name="f81" fmla="*/ 341571 f73 1"/>
                <a:gd name="f82" fmla="*/ 16868 f72 1"/>
                <a:gd name="f83" fmla="*/ 343945 f73 1"/>
                <a:gd name="f84" fmla="*/ 14744 f72 1"/>
                <a:gd name="f85" fmla="*/ 336324 f73 1"/>
                <a:gd name="f86" fmla="*/ 11245 f72 1"/>
                <a:gd name="f87" fmla="*/ 328577 f73 1"/>
                <a:gd name="f88" fmla="*/ 0 f72 1"/>
                <a:gd name="f89" fmla="*/ 4467 f73 1"/>
                <a:gd name="f90" fmla="*/ 169807 f72 1"/>
                <a:gd name="f91" fmla="*/ 2968 f73 1"/>
                <a:gd name="f92" fmla="*/ 171057 f72 1"/>
                <a:gd name="f93" fmla="*/ 1718 f73 1"/>
                <a:gd name="f94" fmla="*/ 172431 f72 1"/>
                <a:gd name="f95" fmla="*/ 843 f73 1"/>
                <a:gd name="f96" fmla="*/ 174181 f72 1"/>
                <a:gd name="f97" fmla="*/ 94 f73 1"/>
                <a:gd name="f98" fmla="*/ 175930 f72 1"/>
                <a:gd name="f99" fmla="*/ 177929 f72 1"/>
                <a:gd name="f100" fmla="*/ 180178 f72 1"/>
                <a:gd name="f101" fmla="*/ 183677 f72 1"/>
                <a:gd name="f102" fmla="*/ 10252 f73 1"/>
                <a:gd name="f103" fmla="*/ 190099 f72 1"/>
                <a:gd name="f104" fmla="+- f74 0 f1"/>
                <a:gd name="f105" fmla="*/ f77 1 343945"/>
                <a:gd name="f106" fmla="*/ f78 1 190306"/>
                <a:gd name="f107" fmla="*/ f79 1 343945"/>
                <a:gd name="f108" fmla="*/ f80 1 190306"/>
                <a:gd name="f109" fmla="*/ f81 1 343945"/>
                <a:gd name="f110" fmla="*/ f82 1 190306"/>
                <a:gd name="f111" fmla="*/ f83 1 343945"/>
                <a:gd name="f112" fmla="*/ f84 1 190306"/>
                <a:gd name="f113" fmla="*/ f85 1 343945"/>
                <a:gd name="f114" fmla="*/ f86 1 190306"/>
                <a:gd name="f115" fmla="*/ f87 1 343945"/>
                <a:gd name="f116" fmla="*/ f88 1 190306"/>
                <a:gd name="f117" fmla="*/ f89 1 343945"/>
                <a:gd name="f118" fmla="*/ f90 1 190306"/>
                <a:gd name="f119" fmla="*/ f91 1 343945"/>
                <a:gd name="f120" fmla="*/ f92 1 190306"/>
                <a:gd name="f121" fmla="*/ f93 1 343945"/>
                <a:gd name="f122" fmla="*/ f94 1 190306"/>
                <a:gd name="f123" fmla="*/ f95 1 343945"/>
                <a:gd name="f124" fmla="*/ f96 1 190306"/>
                <a:gd name="f125" fmla="*/ f97 1 343945"/>
                <a:gd name="f126" fmla="*/ f98 1 190306"/>
                <a:gd name="f127" fmla="*/ f99 1 190306"/>
                <a:gd name="f128" fmla="*/ f100 1 190306"/>
                <a:gd name="f129" fmla="*/ f101 1 190306"/>
                <a:gd name="f130" fmla="*/ f102 1 343945"/>
                <a:gd name="f131" fmla="*/ f103 1 190306"/>
                <a:gd name="f132" fmla="*/ f68 1 f75"/>
                <a:gd name="f133" fmla="*/ f69 1 f75"/>
                <a:gd name="f134" fmla="*/ f68 1 f76"/>
                <a:gd name="f135" fmla="*/ f70 1 f76"/>
                <a:gd name="f136" fmla="*/ f105 1 f75"/>
                <a:gd name="f137" fmla="*/ f106 1 f76"/>
                <a:gd name="f138" fmla="*/ f107 1 f75"/>
                <a:gd name="f139" fmla="*/ f108 1 f76"/>
                <a:gd name="f140" fmla="*/ f109 1 f75"/>
                <a:gd name="f141" fmla="*/ f110 1 f76"/>
                <a:gd name="f142" fmla="*/ f111 1 f75"/>
                <a:gd name="f143" fmla="*/ f112 1 f76"/>
                <a:gd name="f144" fmla="*/ f113 1 f75"/>
                <a:gd name="f145" fmla="*/ f114 1 f76"/>
                <a:gd name="f146" fmla="*/ f115 1 f75"/>
                <a:gd name="f147" fmla="*/ f116 1 f76"/>
                <a:gd name="f148" fmla="*/ f117 1 f75"/>
                <a:gd name="f149" fmla="*/ f118 1 f76"/>
                <a:gd name="f150" fmla="*/ f119 1 f75"/>
                <a:gd name="f151" fmla="*/ f120 1 f76"/>
                <a:gd name="f152" fmla="*/ f121 1 f75"/>
                <a:gd name="f153" fmla="*/ f122 1 f76"/>
                <a:gd name="f154" fmla="*/ f123 1 f75"/>
                <a:gd name="f155" fmla="*/ f124 1 f76"/>
                <a:gd name="f156" fmla="*/ f125 1 f75"/>
                <a:gd name="f157" fmla="*/ f126 1 f76"/>
                <a:gd name="f158" fmla="*/ f127 1 f76"/>
                <a:gd name="f159" fmla="*/ f128 1 f76"/>
                <a:gd name="f160" fmla="*/ f129 1 f76"/>
                <a:gd name="f161" fmla="*/ f130 1 f75"/>
                <a:gd name="f162" fmla="*/ f131 1 f76"/>
                <a:gd name="f163" fmla="*/ f132 f66 1"/>
                <a:gd name="f164" fmla="*/ f133 f66 1"/>
                <a:gd name="f165" fmla="*/ f135 f67 1"/>
                <a:gd name="f166" fmla="*/ f134 f67 1"/>
                <a:gd name="f167" fmla="*/ f136 f66 1"/>
                <a:gd name="f168" fmla="*/ f137 f67 1"/>
                <a:gd name="f169" fmla="*/ f138 f66 1"/>
                <a:gd name="f170" fmla="*/ f139 f67 1"/>
                <a:gd name="f171" fmla="*/ f140 f66 1"/>
                <a:gd name="f172" fmla="*/ f141 f67 1"/>
                <a:gd name="f173" fmla="*/ f142 f66 1"/>
                <a:gd name="f174" fmla="*/ f143 f67 1"/>
                <a:gd name="f175" fmla="*/ f144 f66 1"/>
                <a:gd name="f176" fmla="*/ f145 f67 1"/>
                <a:gd name="f177" fmla="*/ f146 f66 1"/>
                <a:gd name="f178" fmla="*/ f147 f67 1"/>
                <a:gd name="f179" fmla="*/ f148 f66 1"/>
                <a:gd name="f180" fmla="*/ f149 f67 1"/>
                <a:gd name="f181" fmla="*/ f150 f66 1"/>
                <a:gd name="f182" fmla="*/ f151 f67 1"/>
                <a:gd name="f183" fmla="*/ f152 f66 1"/>
                <a:gd name="f184" fmla="*/ f153 f67 1"/>
                <a:gd name="f185" fmla="*/ f154 f66 1"/>
                <a:gd name="f186" fmla="*/ f155 f67 1"/>
                <a:gd name="f187" fmla="*/ f156 f66 1"/>
                <a:gd name="f188" fmla="*/ f157 f67 1"/>
                <a:gd name="f189" fmla="*/ f158 f67 1"/>
                <a:gd name="f190" fmla="*/ f159 f67 1"/>
                <a:gd name="f191" fmla="*/ f160 f67 1"/>
                <a:gd name="f192" fmla="*/ f161 f66 1"/>
                <a:gd name="f193" fmla="*/ f162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67" y="f168"/>
                </a:cxn>
                <a:cxn ang="f104">
                  <a:pos x="f169" y="f170"/>
                </a:cxn>
                <a:cxn ang="f104">
                  <a:pos x="f171" y="f172"/>
                </a:cxn>
                <a:cxn ang="f104">
                  <a:pos x="f171" y="f172"/>
                </a:cxn>
                <a:cxn ang="f104">
                  <a:pos x="f173" y="f174"/>
                </a:cxn>
                <a:cxn ang="f104">
                  <a:pos x="f175" y="f176"/>
                </a:cxn>
                <a:cxn ang="f104">
                  <a:pos x="f177" y="f178"/>
                </a:cxn>
                <a:cxn ang="f104">
                  <a:pos x="f179" y="f180"/>
                </a:cxn>
                <a:cxn ang="f104">
                  <a:pos x="f179" y="f180"/>
                </a:cxn>
                <a:cxn ang="f104">
                  <a:pos x="f181" y="f182"/>
                </a:cxn>
                <a:cxn ang="f104">
                  <a:pos x="f183" y="f184"/>
                </a:cxn>
                <a:cxn ang="f104">
                  <a:pos x="f185" y="f186"/>
                </a:cxn>
                <a:cxn ang="f104">
                  <a:pos x="f187" y="f188"/>
                </a:cxn>
                <a:cxn ang="f104">
                  <a:pos x="f187" y="f189"/>
                </a:cxn>
                <a:cxn ang="f104">
                  <a:pos x="f187" y="f190"/>
                </a:cxn>
                <a:cxn ang="f104">
                  <a:pos x="f187" y="f191"/>
                </a:cxn>
                <a:cxn ang="f104">
                  <a:pos x="f192" y="f193"/>
                </a:cxn>
                <a:cxn ang="f104">
                  <a:pos x="f167" y="f168"/>
                </a:cxn>
              </a:cxnLst>
              <a:rect l="f163" t="f166" r="f164" b="f165"/>
              <a:pathLst>
                <a:path w="343945" h="19030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6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5"/>
                  </a:lnTo>
                  <a:lnTo>
                    <a:pt x="f26" y="f27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4" y="f46"/>
                    <a:pt x="f42" y="f47"/>
                  </a:cubicBezTo>
                  <a:cubicBezTo>
                    <a:pt x="f42" y="f48"/>
                    <a:pt x="f42" y="f49"/>
                    <a:pt x="f42" y="f50"/>
                  </a:cubicBezTo>
                  <a:cubicBezTo>
                    <a:pt x="f51" y="f52"/>
                    <a:pt x="f51" y="f53"/>
                    <a:pt x="f42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5" name="Freeform: Shape 1658">
              <a:extLst>
                <a:ext uri="{FF2B5EF4-FFF2-40B4-BE49-F238E27FC236}">
                  <a16:creationId xmlns:a16="http://schemas.microsoft.com/office/drawing/2014/main" id="{B783ADF6-A073-8F97-0C3E-A96681FD1900}"/>
                </a:ext>
              </a:extLst>
            </p:cNvPr>
            <p:cNvSpPr/>
            <p:nvPr/>
          </p:nvSpPr>
          <p:spPr>
            <a:xfrm>
              <a:off x="8110151" y="5486070"/>
              <a:ext cx="150976" cy="2245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980"/>
                <a:gd name="f7" fmla="val 224591"/>
                <a:gd name="f8" fmla="val 147561"/>
                <a:gd name="f9" fmla="val 222911"/>
                <a:gd name="f10" fmla="val 151485"/>
                <a:gd name="f11" fmla="val 218763"/>
                <a:gd name="f12" fmla="val 152097"/>
                <a:gd name="f13" fmla="val 212490"/>
                <a:gd name="f14" fmla="val 149061"/>
                <a:gd name="f15" fmla="val 207667"/>
                <a:gd name="f16" fmla="val 144813"/>
                <a:gd name="f17" fmla="val 201170"/>
                <a:gd name="f18" fmla="val 15993"/>
                <a:gd name="f19" fmla="val 2999"/>
                <a:gd name="f20" fmla="val 13994"/>
                <a:gd name="f21" fmla="val 16968"/>
                <a:gd name="f22" fmla="val 4798"/>
                <a:gd name="f23" fmla="val 16356"/>
                <a:gd name="f24" fmla="val 10996"/>
                <a:gd name="f25" fmla="val 12495"/>
                <a:gd name="f26" fmla="val 15119"/>
                <a:gd name="f27" fmla="val 9321"/>
                <a:gd name="f28" fmla="val 18193"/>
                <a:gd name="f29" fmla="val 4261"/>
                <a:gd name="f30" fmla="val 18118"/>
                <a:gd name="f31" fmla="val 1187"/>
                <a:gd name="f32" fmla="val 14944"/>
                <a:gd name="f33" fmla="val 725"/>
                <a:gd name="f34" fmla="val 14469"/>
                <a:gd name="f35" fmla="val 325"/>
                <a:gd name="f36" fmla="val 13944"/>
                <a:gd name="f37" fmla="val 13370"/>
                <a:gd name="f38" fmla="val 135442"/>
                <a:gd name="f39" fmla="val 221537"/>
                <a:gd name="f40" fmla="val 136066"/>
                <a:gd name="f41" fmla="val 136416"/>
                <a:gd name="f42" fmla="val 222049"/>
                <a:gd name="f43" fmla="val 136841"/>
                <a:gd name="f44" fmla="val 222511"/>
                <a:gd name="f45" fmla="val 137316"/>
                <a:gd name="f46" fmla="val 138815"/>
                <a:gd name="f47" fmla="val 224036"/>
                <a:gd name="f48" fmla="val 139940"/>
                <a:gd name="f49" fmla="val 142501"/>
                <a:gd name="f50" fmla="val 225073"/>
                <a:gd name="f51" fmla="val 145412"/>
                <a:gd name="f52" fmla="val 224635"/>
                <a:gd name="f53" fmla="+- 0 0 -90"/>
                <a:gd name="f54" fmla="*/ f3 1 150980"/>
                <a:gd name="f55" fmla="*/ f4 1 224591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50980"/>
                <a:gd name="f64" fmla="*/ f60 1 224591"/>
                <a:gd name="f65" fmla="*/ 147561 f61 1"/>
                <a:gd name="f66" fmla="*/ 222911 f60 1"/>
                <a:gd name="f67" fmla="*/ 149061 f61 1"/>
                <a:gd name="f68" fmla="*/ 207667 f60 1"/>
                <a:gd name="f69" fmla="*/ 144813 f61 1"/>
                <a:gd name="f70" fmla="*/ 201170 f60 1"/>
                <a:gd name="f71" fmla="*/ 15993 f61 1"/>
                <a:gd name="f72" fmla="*/ 2999 f60 1"/>
                <a:gd name="f73" fmla="*/ 13994 f61 1"/>
                <a:gd name="f74" fmla="*/ 0 f60 1"/>
                <a:gd name="f75" fmla="*/ 12495 f61 1"/>
                <a:gd name="f76" fmla="*/ 15119 f60 1"/>
                <a:gd name="f77" fmla="*/ 1187 f61 1"/>
                <a:gd name="f78" fmla="*/ 14944 f60 1"/>
                <a:gd name="f79" fmla="*/ 0 f61 1"/>
                <a:gd name="f80" fmla="*/ 13370 f60 1"/>
                <a:gd name="f81" fmla="*/ 135442 f61 1"/>
                <a:gd name="f82" fmla="*/ 221537 f60 1"/>
                <a:gd name="f83" fmla="*/ 136066 f61 1"/>
                <a:gd name="f84" fmla="*/ 137316 f61 1"/>
                <a:gd name="f85" fmla="*/ 138815 f61 1"/>
                <a:gd name="f86" fmla="*/ 224036 f60 1"/>
                <a:gd name="f87" fmla="*/ 139940 f61 1"/>
                <a:gd name="f88" fmla="+- f62 0 f1"/>
                <a:gd name="f89" fmla="*/ f65 1 150980"/>
                <a:gd name="f90" fmla="*/ f66 1 224591"/>
                <a:gd name="f91" fmla="*/ f67 1 150980"/>
                <a:gd name="f92" fmla="*/ f68 1 224591"/>
                <a:gd name="f93" fmla="*/ f69 1 150980"/>
                <a:gd name="f94" fmla="*/ f70 1 224591"/>
                <a:gd name="f95" fmla="*/ f71 1 150980"/>
                <a:gd name="f96" fmla="*/ f72 1 224591"/>
                <a:gd name="f97" fmla="*/ f73 1 150980"/>
                <a:gd name="f98" fmla="*/ f74 1 224591"/>
                <a:gd name="f99" fmla="*/ f75 1 150980"/>
                <a:gd name="f100" fmla="*/ f76 1 224591"/>
                <a:gd name="f101" fmla="*/ f77 1 150980"/>
                <a:gd name="f102" fmla="*/ f78 1 224591"/>
                <a:gd name="f103" fmla="*/ f79 1 150980"/>
                <a:gd name="f104" fmla="*/ f80 1 224591"/>
                <a:gd name="f105" fmla="*/ f81 1 150980"/>
                <a:gd name="f106" fmla="*/ f82 1 224591"/>
                <a:gd name="f107" fmla="*/ f83 1 150980"/>
                <a:gd name="f108" fmla="*/ f84 1 150980"/>
                <a:gd name="f109" fmla="*/ f85 1 150980"/>
                <a:gd name="f110" fmla="*/ f86 1 224591"/>
                <a:gd name="f111" fmla="*/ f87 1 150980"/>
                <a:gd name="f112" fmla="*/ f56 1 f63"/>
                <a:gd name="f113" fmla="*/ f57 1 f63"/>
                <a:gd name="f114" fmla="*/ f56 1 f64"/>
                <a:gd name="f115" fmla="*/ f58 1 f64"/>
                <a:gd name="f116" fmla="*/ f89 1 f63"/>
                <a:gd name="f117" fmla="*/ f90 1 f64"/>
                <a:gd name="f118" fmla="*/ f91 1 f63"/>
                <a:gd name="f119" fmla="*/ f92 1 f64"/>
                <a:gd name="f120" fmla="*/ f93 1 f63"/>
                <a:gd name="f121" fmla="*/ f94 1 f64"/>
                <a:gd name="f122" fmla="*/ f95 1 f63"/>
                <a:gd name="f123" fmla="*/ f96 1 f64"/>
                <a:gd name="f124" fmla="*/ f97 1 f63"/>
                <a:gd name="f125" fmla="*/ f98 1 f64"/>
                <a:gd name="f126" fmla="*/ f99 1 f63"/>
                <a:gd name="f127" fmla="*/ f100 1 f64"/>
                <a:gd name="f128" fmla="*/ f101 1 f63"/>
                <a:gd name="f129" fmla="*/ f102 1 f64"/>
                <a:gd name="f130" fmla="*/ f103 1 f63"/>
                <a:gd name="f131" fmla="*/ f104 1 f64"/>
                <a:gd name="f132" fmla="*/ f105 1 f63"/>
                <a:gd name="f133" fmla="*/ f106 1 f64"/>
                <a:gd name="f134" fmla="*/ f107 1 f63"/>
                <a:gd name="f135" fmla="*/ f108 1 f63"/>
                <a:gd name="f136" fmla="*/ f109 1 f63"/>
                <a:gd name="f137" fmla="*/ f110 1 f64"/>
                <a:gd name="f138" fmla="*/ f111 1 f63"/>
                <a:gd name="f139" fmla="*/ f112 f54 1"/>
                <a:gd name="f140" fmla="*/ f113 f54 1"/>
                <a:gd name="f141" fmla="*/ f115 f55 1"/>
                <a:gd name="f142" fmla="*/ f114 f55 1"/>
                <a:gd name="f143" fmla="*/ f116 f54 1"/>
                <a:gd name="f144" fmla="*/ f117 f55 1"/>
                <a:gd name="f145" fmla="*/ f118 f54 1"/>
                <a:gd name="f146" fmla="*/ f119 f55 1"/>
                <a:gd name="f147" fmla="*/ f120 f54 1"/>
                <a:gd name="f148" fmla="*/ f121 f55 1"/>
                <a:gd name="f149" fmla="*/ f122 f54 1"/>
                <a:gd name="f150" fmla="*/ f123 f55 1"/>
                <a:gd name="f151" fmla="*/ f124 f54 1"/>
                <a:gd name="f152" fmla="*/ f125 f55 1"/>
                <a:gd name="f153" fmla="*/ f126 f54 1"/>
                <a:gd name="f154" fmla="*/ f127 f55 1"/>
                <a:gd name="f155" fmla="*/ f128 f54 1"/>
                <a:gd name="f156" fmla="*/ f129 f55 1"/>
                <a:gd name="f157" fmla="*/ f130 f54 1"/>
                <a:gd name="f158" fmla="*/ f131 f55 1"/>
                <a:gd name="f159" fmla="*/ f132 f54 1"/>
                <a:gd name="f160" fmla="*/ f133 f55 1"/>
                <a:gd name="f161" fmla="*/ f134 f54 1"/>
                <a:gd name="f162" fmla="*/ f135 f54 1"/>
                <a:gd name="f163" fmla="*/ f136 f54 1"/>
                <a:gd name="f164" fmla="*/ f137 f55 1"/>
                <a:gd name="f165" fmla="*/ f138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0"/>
                </a:cxn>
                <a:cxn ang="f88">
                  <a:pos x="f162" y="f144"/>
                </a:cxn>
                <a:cxn ang="f88">
                  <a:pos x="f163" y="f164"/>
                </a:cxn>
                <a:cxn ang="f88">
                  <a:pos x="f165" y="f164"/>
                </a:cxn>
                <a:cxn ang="f88">
                  <a:pos x="f143" y="f144"/>
                </a:cxn>
              </a:cxnLst>
              <a:rect l="f139" t="f142" r="f140" b="f141"/>
              <a:pathLst>
                <a:path w="150980" h="22459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20" y="f5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5" y="f37"/>
                  </a:cubicBezTo>
                  <a:lnTo>
                    <a:pt x="f38" y="f39"/>
                  </a:lnTo>
                  <a:lnTo>
                    <a:pt x="f40" y="f39"/>
                  </a:lnTo>
                  <a:cubicBezTo>
                    <a:pt x="f41" y="f42"/>
                    <a:pt x="f43" y="f44"/>
                    <a:pt x="f45" y="f9"/>
                  </a:cubicBezTo>
                  <a:lnTo>
                    <a:pt x="f46" y="f47"/>
                  </a:lnTo>
                  <a:lnTo>
                    <a:pt x="f48" y="f47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6" name="Freeform: Shape 1659">
              <a:extLst>
                <a:ext uri="{FF2B5EF4-FFF2-40B4-BE49-F238E27FC236}">
                  <a16:creationId xmlns:a16="http://schemas.microsoft.com/office/drawing/2014/main" id="{424AF944-D8FB-84CF-9942-76EEC0A53F68}"/>
                </a:ext>
              </a:extLst>
            </p:cNvPr>
            <p:cNvSpPr/>
            <p:nvPr/>
          </p:nvSpPr>
          <p:spPr>
            <a:xfrm>
              <a:off x="11415287" y="2932617"/>
              <a:ext cx="112635" cy="1235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636"/>
                <a:gd name="f7" fmla="val 123544"/>
                <a:gd name="f8" fmla="val 3059"/>
                <a:gd name="f9" fmla="val 18336"/>
                <a:gd name="f10" fmla="val 7431"/>
                <a:gd name="f11" fmla="val 22960"/>
                <a:gd name="f12" fmla="val 100766"/>
                <a:gd name="f13" fmla="val 97055"/>
                <a:gd name="f14" fmla="val 119171"/>
                <a:gd name="f15" fmla="val 96793"/>
                <a:gd name="f16" fmla="val 112836"/>
                <a:gd name="f17" fmla="val 100141"/>
                <a:gd name="f18" fmla="val 108176"/>
                <a:gd name="f19" fmla="val 102565"/>
                <a:gd name="f20" fmla="val 104565"/>
                <a:gd name="f21" fmla="val 107463"/>
                <a:gd name="f22" fmla="val 103603"/>
                <a:gd name="f23" fmla="val 111062"/>
                <a:gd name="f24" fmla="val 106039"/>
                <a:gd name="f25" fmla="val 111649"/>
                <a:gd name="f26" fmla="val 106426"/>
                <a:gd name="f27" fmla="val 112174"/>
                <a:gd name="f28" fmla="val 106889"/>
                <a:gd name="f29" fmla="val 107426"/>
                <a:gd name="f30" fmla="val 109013"/>
                <a:gd name="f31" fmla="val 103428"/>
                <a:gd name="f32" fmla="val 106014"/>
                <a:gd name="f33" fmla="val 100179"/>
                <a:gd name="f34" fmla="val 14928"/>
                <a:gd name="f35" fmla="val 2093"/>
                <a:gd name="f36" fmla="val 14516"/>
                <a:gd name="f37" fmla="val 1731"/>
                <a:gd name="f38" fmla="val 14054"/>
                <a:gd name="f39" fmla="val 1431"/>
                <a:gd name="f40" fmla="val 13554"/>
                <a:gd name="f41" fmla="val 1218"/>
                <a:gd name="f42" fmla="val 13117"/>
                <a:gd name="f43" fmla="val 768"/>
                <a:gd name="f44" fmla="val 12617"/>
                <a:gd name="f45" fmla="val 381"/>
                <a:gd name="f46" fmla="val 12055"/>
                <a:gd name="f47" fmla="val 94"/>
                <a:gd name="f48" fmla="val 11430"/>
                <a:gd name="f49" fmla="val 31"/>
                <a:gd name="f50" fmla="val 10805"/>
                <a:gd name="f51" fmla="val 10180"/>
                <a:gd name="f52" fmla="val 9693"/>
                <a:gd name="f53" fmla="val -31"/>
                <a:gd name="f54" fmla="val 9168"/>
                <a:gd name="f55" fmla="val 8681"/>
                <a:gd name="f56" fmla="val 7981"/>
                <a:gd name="f57" fmla="val -19"/>
                <a:gd name="f58" fmla="val 7257"/>
                <a:gd name="f59" fmla="val 6557"/>
                <a:gd name="f60" fmla="val 4808"/>
                <a:gd name="f61" fmla="val 594"/>
                <a:gd name="f62" fmla="val 3283"/>
                <a:gd name="f63" fmla="val 1643"/>
                <a:gd name="f64" fmla="val 2184"/>
                <a:gd name="f65" fmla="val 3093"/>
                <a:gd name="f66" fmla="val -1027"/>
                <a:gd name="f67" fmla="val 7778"/>
                <a:gd name="f68" fmla="val -665"/>
                <a:gd name="f69" fmla="val 14051"/>
                <a:gd name="f70" fmla="+- 0 0 -90"/>
                <a:gd name="f71" fmla="*/ f3 1 112636"/>
                <a:gd name="f72" fmla="*/ f4 1 123544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112636"/>
                <a:gd name="f81" fmla="*/ f77 1 123544"/>
                <a:gd name="f82" fmla="*/ 3059 f78 1"/>
                <a:gd name="f83" fmla="*/ 18336 f77 1"/>
                <a:gd name="f84" fmla="*/ 7431 f78 1"/>
                <a:gd name="f85" fmla="*/ 22960 f77 1"/>
                <a:gd name="f86" fmla="*/ 100766 f78 1"/>
                <a:gd name="f87" fmla="*/ 123544 f77 1"/>
                <a:gd name="f88" fmla="*/ 100141 f78 1"/>
                <a:gd name="f89" fmla="*/ 108176 f77 1"/>
                <a:gd name="f90" fmla="*/ 111062 f78 1"/>
                <a:gd name="f91" fmla="*/ 106039 f77 1"/>
                <a:gd name="f92" fmla="*/ 112636 f78 1"/>
                <a:gd name="f93" fmla="*/ 107426 f77 1"/>
                <a:gd name="f94" fmla="*/ 109013 f78 1"/>
                <a:gd name="f95" fmla="*/ 103428 f77 1"/>
                <a:gd name="f96" fmla="*/ 106014 f78 1"/>
                <a:gd name="f97" fmla="*/ 100179 f77 1"/>
                <a:gd name="f98" fmla="*/ 14928 f78 1"/>
                <a:gd name="f99" fmla="*/ 2093 f77 1"/>
                <a:gd name="f100" fmla="*/ 13554 f78 1"/>
                <a:gd name="f101" fmla="*/ 1218 f77 1"/>
                <a:gd name="f102" fmla="*/ 12055 f78 1"/>
                <a:gd name="f103" fmla="*/ 94 f77 1"/>
                <a:gd name="f104" fmla="*/ 10180 f78 1"/>
                <a:gd name="f105" fmla="*/ 8681 f78 1"/>
                <a:gd name="f106" fmla="*/ 6557 f78 1"/>
                <a:gd name="f107" fmla="*/ 2184 f78 1"/>
                <a:gd name="f108" fmla="*/ 3093 f77 1"/>
                <a:gd name="f109" fmla="+- f79 0 f1"/>
                <a:gd name="f110" fmla="*/ f82 1 112636"/>
                <a:gd name="f111" fmla="*/ f83 1 123544"/>
                <a:gd name="f112" fmla="*/ f84 1 112636"/>
                <a:gd name="f113" fmla="*/ f85 1 123544"/>
                <a:gd name="f114" fmla="*/ f86 1 112636"/>
                <a:gd name="f115" fmla="*/ f87 1 123544"/>
                <a:gd name="f116" fmla="*/ f88 1 112636"/>
                <a:gd name="f117" fmla="*/ f89 1 123544"/>
                <a:gd name="f118" fmla="*/ f90 1 112636"/>
                <a:gd name="f119" fmla="*/ f91 1 123544"/>
                <a:gd name="f120" fmla="*/ f92 1 112636"/>
                <a:gd name="f121" fmla="*/ f93 1 123544"/>
                <a:gd name="f122" fmla="*/ f94 1 112636"/>
                <a:gd name="f123" fmla="*/ f95 1 123544"/>
                <a:gd name="f124" fmla="*/ f96 1 112636"/>
                <a:gd name="f125" fmla="*/ f97 1 123544"/>
                <a:gd name="f126" fmla="*/ f98 1 112636"/>
                <a:gd name="f127" fmla="*/ f99 1 123544"/>
                <a:gd name="f128" fmla="*/ f100 1 112636"/>
                <a:gd name="f129" fmla="*/ f101 1 123544"/>
                <a:gd name="f130" fmla="*/ f102 1 112636"/>
                <a:gd name="f131" fmla="*/ f103 1 123544"/>
                <a:gd name="f132" fmla="*/ f104 1 112636"/>
                <a:gd name="f133" fmla="*/ f105 1 112636"/>
                <a:gd name="f134" fmla="*/ f106 1 112636"/>
                <a:gd name="f135" fmla="*/ f107 1 112636"/>
                <a:gd name="f136" fmla="*/ f108 1 123544"/>
                <a:gd name="f137" fmla="*/ f73 1 f80"/>
                <a:gd name="f138" fmla="*/ f74 1 f80"/>
                <a:gd name="f139" fmla="*/ f73 1 f81"/>
                <a:gd name="f140" fmla="*/ f75 1 f81"/>
                <a:gd name="f141" fmla="*/ f110 1 f80"/>
                <a:gd name="f142" fmla="*/ f111 1 f81"/>
                <a:gd name="f143" fmla="*/ f112 1 f80"/>
                <a:gd name="f144" fmla="*/ f113 1 f81"/>
                <a:gd name="f145" fmla="*/ f114 1 f80"/>
                <a:gd name="f146" fmla="*/ f115 1 f81"/>
                <a:gd name="f147" fmla="*/ f116 1 f80"/>
                <a:gd name="f148" fmla="*/ f117 1 f81"/>
                <a:gd name="f149" fmla="*/ f118 1 f80"/>
                <a:gd name="f150" fmla="*/ f119 1 f81"/>
                <a:gd name="f151" fmla="*/ f120 1 f80"/>
                <a:gd name="f152" fmla="*/ f121 1 f81"/>
                <a:gd name="f153" fmla="*/ f122 1 f80"/>
                <a:gd name="f154" fmla="*/ f123 1 f81"/>
                <a:gd name="f155" fmla="*/ f124 1 f80"/>
                <a:gd name="f156" fmla="*/ f125 1 f81"/>
                <a:gd name="f157" fmla="*/ f126 1 f80"/>
                <a:gd name="f158" fmla="*/ f127 1 f81"/>
                <a:gd name="f159" fmla="*/ f128 1 f80"/>
                <a:gd name="f160" fmla="*/ f129 1 f81"/>
                <a:gd name="f161" fmla="*/ f130 1 f80"/>
                <a:gd name="f162" fmla="*/ f131 1 f81"/>
                <a:gd name="f163" fmla="*/ f132 1 f80"/>
                <a:gd name="f164" fmla="*/ f133 1 f80"/>
                <a:gd name="f165" fmla="*/ f134 1 f80"/>
                <a:gd name="f166" fmla="*/ f135 1 f80"/>
                <a:gd name="f167" fmla="*/ f136 1 f81"/>
                <a:gd name="f168" fmla="*/ f137 f71 1"/>
                <a:gd name="f169" fmla="*/ f138 f71 1"/>
                <a:gd name="f170" fmla="*/ f140 f72 1"/>
                <a:gd name="f171" fmla="*/ f139 f72 1"/>
                <a:gd name="f172" fmla="*/ f141 f71 1"/>
                <a:gd name="f173" fmla="*/ f142 f72 1"/>
                <a:gd name="f174" fmla="*/ f143 f71 1"/>
                <a:gd name="f175" fmla="*/ f144 f72 1"/>
                <a:gd name="f176" fmla="*/ f145 f71 1"/>
                <a:gd name="f177" fmla="*/ f146 f72 1"/>
                <a:gd name="f178" fmla="*/ f147 f71 1"/>
                <a:gd name="f179" fmla="*/ f148 f72 1"/>
                <a:gd name="f180" fmla="*/ f149 f71 1"/>
                <a:gd name="f181" fmla="*/ f150 f72 1"/>
                <a:gd name="f182" fmla="*/ f151 f71 1"/>
                <a:gd name="f183" fmla="*/ f152 f72 1"/>
                <a:gd name="f184" fmla="*/ f153 f71 1"/>
                <a:gd name="f185" fmla="*/ f154 f72 1"/>
                <a:gd name="f186" fmla="*/ f155 f71 1"/>
                <a:gd name="f187" fmla="*/ f156 f72 1"/>
                <a:gd name="f188" fmla="*/ f157 f71 1"/>
                <a:gd name="f189" fmla="*/ f158 f72 1"/>
                <a:gd name="f190" fmla="*/ f159 f71 1"/>
                <a:gd name="f191" fmla="*/ f160 f72 1"/>
                <a:gd name="f192" fmla="*/ f161 f71 1"/>
                <a:gd name="f193" fmla="*/ f162 f72 1"/>
                <a:gd name="f194" fmla="*/ f163 f71 1"/>
                <a:gd name="f195" fmla="*/ f164 f71 1"/>
                <a:gd name="f196" fmla="*/ f165 f71 1"/>
                <a:gd name="f197" fmla="*/ f166 f71 1"/>
                <a:gd name="f198" fmla="*/ f167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2" y="f173"/>
                </a:cxn>
                <a:cxn ang="f109">
                  <a:pos x="f174" y="f175"/>
                </a:cxn>
                <a:cxn ang="f109">
                  <a:pos x="f176" y="f177"/>
                </a:cxn>
                <a:cxn ang="f109">
                  <a:pos x="f178" y="f179"/>
                </a:cxn>
                <a:cxn ang="f109">
                  <a:pos x="f180" y="f181"/>
                </a:cxn>
                <a:cxn ang="f109">
                  <a:pos x="f182" y="f183"/>
                </a:cxn>
                <a:cxn ang="f109">
                  <a:pos x="f184" y="f185"/>
                </a:cxn>
                <a:cxn ang="f109">
                  <a:pos x="f186" y="f187"/>
                </a:cxn>
                <a:cxn ang="f109">
                  <a:pos x="f188" y="f189"/>
                </a:cxn>
                <a:cxn ang="f109">
                  <a:pos x="f190" y="f191"/>
                </a:cxn>
                <a:cxn ang="f109">
                  <a:pos x="f192" y="f193"/>
                </a:cxn>
                <a:cxn ang="f109">
                  <a:pos x="f194" y="f193"/>
                </a:cxn>
                <a:cxn ang="f109">
                  <a:pos x="f195" y="f193"/>
                </a:cxn>
                <a:cxn ang="f109">
                  <a:pos x="f196" y="f193"/>
                </a:cxn>
                <a:cxn ang="f109">
                  <a:pos x="f197" y="f198"/>
                </a:cxn>
                <a:cxn ang="f109">
                  <a:pos x="f172" y="f173"/>
                </a:cxn>
              </a:cxnLst>
              <a:rect l="f168" t="f171" r="f169" b="f170"/>
              <a:pathLst>
                <a:path w="112636" h="123544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6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49"/>
                    <a:pt x="f51" y="f47"/>
                  </a:cubicBezTo>
                  <a:cubicBezTo>
                    <a:pt x="f52" y="f53"/>
                    <a:pt x="f54" y="f53"/>
                    <a:pt x="f55" y="f47"/>
                  </a:cubicBezTo>
                  <a:cubicBezTo>
                    <a:pt x="f56" y="f57"/>
                    <a:pt x="f58" y="f57"/>
                    <a:pt x="f59" y="f47"/>
                  </a:cubicBez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7" name="Freeform: Shape 1660">
              <a:extLst>
                <a:ext uri="{FF2B5EF4-FFF2-40B4-BE49-F238E27FC236}">
                  <a16:creationId xmlns:a16="http://schemas.microsoft.com/office/drawing/2014/main" id="{CB010F3B-8B18-8A09-C10A-31C2264A5A24}"/>
                </a:ext>
              </a:extLst>
            </p:cNvPr>
            <p:cNvSpPr/>
            <p:nvPr/>
          </p:nvSpPr>
          <p:spPr>
            <a:xfrm>
              <a:off x="12009345" y="3255209"/>
              <a:ext cx="74962" cy="797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967"/>
                <a:gd name="f7" fmla="val 79718"/>
                <a:gd name="f8" fmla="val 12495"/>
                <a:gd name="f9" fmla="val 15369"/>
                <a:gd name="f10" fmla="val 10146"/>
                <a:gd name="f11" fmla="val 19030"/>
                <a:gd name="f12" fmla="val 5286"/>
                <a:gd name="f13" fmla="val 20092"/>
                <a:gd name="f14" fmla="val 1624"/>
                <a:gd name="f15" fmla="val 17743"/>
                <a:gd name="f16" fmla="val 1025"/>
                <a:gd name="f17" fmla="val 17368"/>
                <a:gd name="f18" fmla="val 475"/>
                <a:gd name="f19" fmla="val 16906"/>
                <a:gd name="f20" fmla="val 16369"/>
                <a:gd name="f21" fmla="val 58725"/>
                <a:gd name="f22" fmla="val 78844"/>
                <a:gd name="f23" fmla="val 59599"/>
                <a:gd name="f24" fmla="val 74096"/>
                <a:gd name="f25" fmla="val 59525"/>
                <a:gd name="f26" fmla="val 68848"/>
                <a:gd name="f27" fmla="val 63723"/>
                <a:gd name="f28" fmla="val 64537"/>
                <a:gd name="f29" fmla="val 68958"/>
                <a:gd name="f30" fmla="val 64462"/>
                <a:gd name="f31" fmla="val 69133"/>
                <a:gd name="f32" fmla="val 69295"/>
                <a:gd name="f33" fmla="val 69471"/>
                <a:gd name="f34" fmla="val 64474"/>
                <a:gd name="f35" fmla="val 71669"/>
                <a:gd name="f36" fmla="val 64849"/>
                <a:gd name="f37" fmla="val 73644"/>
                <a:gd name="f38" fmla="val 66049"/>
                <a:gd name="f39" fmla="val 74968"/>
                <a:gd name="f40" fmla="val 67848"/>
                <a:gd name="f41" fmla="val 67098"/>
                <a:gd name="f42" fmla="val 16119"/>
                <a:gd name="f43" fmla="val 4623"/>
                <a:gd name="f44" fmla="val 13494"/>
                <a:gd name="f45" fmla="val 1749"/>
                <a:gd name="f46" fmla="val 11745"/>
                <a:gd name="f47" fmla="val 15494"/>
                <a:gd name="f48" fmla="val 4348"/>
                <a:gd name="f49" fmla="val 15806"/>
                <a:gd name="f50" fmla="val 10683"/>
                <a:gd name="f51" fmla="+- 0 0 -90"/>
                <a:gd name="f52" fmla="*/ f3 1 74967"/>
                <a:gd name="f53" fmla="*/ f4 1 79718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74967"/>
                <a:gd name="f62" fmla="*/ f58 1 79718"/>
                <a:gd name="f63" fmla="*/ 12495 f59 1"/>
                <a:gd name="f64" fmla="*/ 15369 f58 1"/>
                <a:gd name="f65" fmla="*/ 1624 f59 1"/>
                <a:gd name="f66" fmla="*/ 17743 f58 1"/>
                <a:gd name="f67" fmla="*/ 0 f59 1"/>
                <a:gd name="f68" fmla="*/ 16369 f58 1"/>
                <a:gd name="f69" fmla="*/ 58725 f59 1"/>
                <a:gd name="f70" fmla="*/ 78844 f58 1"/>
                <a:gd name="f71" fmla="*/ 59599 f59 1"/>
                <a:gd name="f72" fmla="*/ 79718 f58 1"/>
                <a:gd name="f73" fmla="*/ 74096 f58 1"/>
                <a:gd name="f74" fmla="*/ 68958 f59 1"/>
                <a:gd name="f75" fmla="*/ 64462 f58 1"/>
                <a:gd name="f76" fmla="*/ 69471 f59 1"/>
                <a:gd name="f77" fmla="*/ 64474 f58 1"/>
                <a:gd name="f78" fmla="*/ 74968 f59 1"/>
                <a:gd name="f79" fmla="*/ 67848 f58 1"/>
                <a:gd name="f80" fmla="*/ 67098 f58 1"/>
                <a:gd name="f81" fmla="*/ 16119 f59 1"/>
                <a:gd name="f82" fmla="*/ 4623 f58 1"/>
                <a:gd name="f83" fmla="*/ 13494 f59 1"/>
                <a:gd name="f84" fmla="*/ 1749 f58 1"/>
                <a:gd name="f85" fmla="*/ 11745 f59 1"/>
                <a:gd name="f86" fmla="*/ 0 f58 1"/>
                <a:gd name="f87" fmla="+- f60 0 f1"/>
                <a:gd name="f88" fmla="*/ f63 1 74967"/>
                <a:gd name="f89" fmla="*/ f64 1 79718"/>
                <a:gd name="f90" fmla="*/ f65 1 74967"/>
                <a:gd name="f91" fmla="*/ f66 1 79718"/>
                <a:gd name="f92" fmla="*/ f67 1 74967"/>
                <a:gd name="f93" fmla="*/ f68 1 79718"/>
                <a:gd name="f94" fmla="*/ f69 1 74967"/>
                <a:gd name="f95" fmla="*/ f70 1 79718"/>
                <a:gd name="f96" fmla="*/ f71 1 74967"/>
                <a:gd name="f97" fmla="*/ f72 1 79718"/>
                <a:gd name="f98" fmla="*/ f73 1 79718"/>
                <a:gd name="f99" fmla="*/ f74 1 74967"/>
                <a:gd name="f100" fmla="*/ f75 1 79718"/>
                <a:gd name="f101" fmla="*/ f76 1 74967"/>
                <a:gd name="f102" fmla="*/ f77 1 79718"/>
                <a:gd name="f103" fmla="*/ f78 1 74967"/>
                <a:gd name="f104" fmla="*/ f79 1 79718"/>
                <a:gd name="f105" fmla="*/ f80 1 79718"/>
                <a:gd name="f106" fmla="*/ f81 1 74967"/>
                <a:gd name="f107" fmla="*/ f82 1 79718"/>
                <a:gd name="f108" fmla="*/ f83 1 74967"/>
                <a:gd name="f109" fmla="*/ f84 1 79718"/>
                <a:gd name="f110" fmla="*/ f85 1 74967"/>
                <a:gd name="f111" fmla="*/ f86 1 79718"/>
                <a:gd name="f112" fmla="*/ f54 1 f61"/>
                <a:gd name="f113" fmla="*/ f55 1 f61"/>
                <a:gd name="f114" fmla="*/ f54 1 f62"/>
                <a:gd name="f115" fmla="*/ f56 1 f62"/>
                <a:gd name="f116" fmla="*/ f88 1 f61"/>
                <a:gd name="f117" fmla="*/ f89 1 f62"/>
                <a:gd name="f118" fmla="*/ f90 1 f61"/>
                <a:gd name="f119" fmla="*/ f91 1 f62"/>
                <a:gd name="f120" fmla="*/ f92 1 f61"/>
                <a:gd name="f121" fmla="*/ f93 1 f62"/>
                <a:gd name="f122" fmla="*/ f94 1 f61"/>
                <a:gd name="f123" fmla="*/ f95 1 f62"/>
                <a:gd name="f124" fmla="*/ f96 1 f61"/>
                <a:gd name="f125" fmla="*/ f97 1 f62"/>
                <a:gd name="f126" fmla="*/ f98 1 f62"/>
                <a:gd name="f127" fmla="*/ f99 1 f61"/>
                <a:gd name="f128" fmla="*/ f100 1 f62"/>
                <a:gd name="f129" fmla="*/ f101 1 f61"/>
                <a:gd name="f130" fmla="*/ f102 1 f62"/>
                <a:gd name="f131" fmla="*/ f103 1 f61"/>
                <a:gd name="f132" fmla="*/ f104 1 f62"/>
                <a:gd name="f133" fmla="*/ f105 1 f62"/>
                <a:gd name="f134" fmla="*/ f106 1 f61"/>
                <a:gd name="f135" fmla="*/ f107 1 f62"/>
                <a:gd name="f136" fmla="*/ f108 1 f61"/>
                <a:gd name="f137" fmla="*/ f109 1 f62"/>
                <a:gd name="f138" fmla="*/ f110 1 f61"/>
                <a:gd name="f139" fmla="*/ f111 1 f62"/>
                <a:gd name="f140" fmla="*/ f112 f52 1"/>
                <a:gd name="f141" fmla="*/ f113 f52 1"/>
                <a:gd name="f142" fmla="*/ f115 f53 1"/>
                <a:gd name="f143" fmla="*/ f114 f53 1"/>
                <a:gd name="f144" fmla="*/ f116 f52 1"/>
                <a:gd name="f145" fmla="*/ f117 f53 1"/>
                <a:gd name="f146" fmla="*/ f118 f52 1"/>
                <a:gd name="f147" fmla="*/ f119 f53 1"/>
                <a:gd name="f148" fmla="*/ f120 f52 1"/>
                <a:gd name="f149" fmla="*/ f121 f53 1"/>
                <a:gd name="f150" fmla="*/ f122 f52 1"/>
                <a:gd name="f151" fmla="*/ f123 f53 1"/>
                <a:gd name="f152" fmla="*/ f124 f52 1"/>
                <a:gd name="f153" fmla="*/ f125 f53 1"/>
                <a:gd name="f154" fmla="*/ f126 f53 1"/>
                <a:gd name="f155" fmla="*/ f127 f52 1"/>
                <a:gd name="f156" fmla="*/ f128 f53 1"/>
                <a:gd name="f157" fmla="*/ f129 f52 1"/>
                <a:gd name="f158" fmla="*/ f130 f53 1"/>
                <a:gd name="f159" fmla="*/ f131 f52 1"/>
                <a:gd name="f160" fmla="*/ f132 f53 1"/>
                <a:gd name="f161" fmla="*/ f133 f53 1"/>
                <a:gd name="f162" fmla="*/ f134 f52 1"/>
                <a:gd name="f163" fmla="*/ f135 f53 1"/>
                <a:gd name="f164" fmla="*/ f136 f52 1"/>
                <a:gd name="f165" fmla="*/ f137 f53 1"/>
                <a:gd name="f166" fmla="*/ f138 f52 1"/>
                <a:gd name="f167" fmla="*/ f139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2" y="f154"/>
                </a:cxn>
                <a:cxn ang="f87">
                  <a:pos x="f155" y="f156"/>
                </a:cxn>
                <a:cxn ang="f87">
                  <a:pos x="f157" y="f158"/>
                </a:cxn>
                <a:cxn ang="f87">
                  <a:pos x="f159" y="f160"/>
                </a:cxn>
                <a:cxn ang="f87">
                  <a:pos x="f159" y="f161"/>
                </a:cxn>
                <a:cxn ang="f87">
                  <a:pos x="f162" y="f163"/>
                </a:cxn>
                <a:cxn ang="f87">
                  <a:pos x="f164" y="f165"/>
                </a:cxn>
                <a:cxn ang="f87">
                  <a:pos x="f166" y="f167"/>
                </a:cxn>
                <a:cxn ang="f87">
                  <a:pos x="f144" y="f145"/>
                </a:cxn>
              </a:cxnLst>
              <a:rect l="f140" t="f143" r="f141" b="f142"/>
              <a:pathLst>
                <a:path w="74967" h="7971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7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0"/>
                    <a:pt x="f32" y="f30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39" y="f40"/>
                    <a:pt x="f39" y="f40"/>
                    <a:pt x="f39" y="f41"/>
                  </a:cubicBezTo>
                  <a:lnTo>
                    <a:pt x="f42" y="f43"/>
                  </a:lnTo>
                  <a:lnTo>
                    <a:pt x="f44" y="f45"/>
                  </a:lnTo>
                  <a:lnTo>
                    <a:pt x="f46" y="f5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8" name="Freeform: Shape 1661">
              <a:extLst>
                <a:ext uri="{FF2B5EF4-FFF2-40B4-BE49-F238E27FC236}">
                  <a16:creationId xmlns:a16="http://schemas.microsoft.com/office/drawing/2014/main" id="{01B2D940-1A46-2B99-23CB-CC3DC9CB6CEB}"/>
                </a:ext>
              </a:extLst>
            </p:cNvPr>
            <p:cNvSpPr/>
            <p:nvPr/>
          </p:nvSpPr>
          <p:spPr>
            <a:xfrm>
              <a:off x="11854153" y="3086904"/>
              <a:ext cx="169740" cy="1872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736"/>
                <a:gd name="f7" fmla="val 187301"/>
                <a:gd name="f8" fmla="val 5248"/>
                <a:gd name="f9" fmla="val 17868"/>
                <a:gd name="f10" fmla="val 20617"/>
                <a:gd name="f11" fmla="val 155058"/>
                <a:gd name="f12" fmla="val 184676"/>
                <a:gd name="f13" fmla="val 157957"/>
                <a:gd name="f14" fmla="val 187912"/>
                <a:gd name="f15" fmla="val 162930"/>
                <a:gd name="f16" fmla="val 188200"/>
                <a:gd name="f17" fmla="val 166178"/>
                <a:gd name="f18" fmla="val 185301"/>
                <a:gd name="f19" fmla="val 166703"/>
                <a:gd name="f20" fmla="val 184826"/>
                <a:gd name="f21" fmla="val 167166"/>
                <a:gd name="f22" fmla="val 184276"/>
                <a:gd name="f23" fmla="val 167553"/>
                <a:gd name="f24" fmla="val 183677"/>
                <a:gd name="f25" fmla="val 170764"/>
                <a:gd name="f26" fmla="val 178991"/>
                <a:gd name="f27" fmla="val 170401"/>
                <a:gd name="f28" fmla="val 172719"/>
                <a:gd name="f29" fmla="val 166678"/>
                <a:gd name="f30" fmla="val 168433"/>
                <a:gd name="f31" fmla="val 7622"/>
                <a:gd name="f32" fmla="val 8547"/>
                <a:gd name="f33" fmla="val 1025"/>
                <a:gd name="f34" fmla="val 9259"/>
                <a:gd name="f35" fmla="val 2211"/>
                <a:gd name="f36" fmla="val 9746"/>
                <a:gd name="f37" fmla="val 3499"/>
                <a:gd name="f38" fmla="val 11620"/>
                <a:gd name="f39" fmla="val 8759"/>
                <a:gd name="f40" fmla="val 9784"/>
                <a:gd name="f41" fmla="val 14619"/>
                <a:gd name="f42" fmla="+- 0 0 -90"/>
                <a:gd name="f43" fmla="*/ f3 1 169736"/>
                <a:gd name="f44" fmla="*/ f4 1 187301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69736"/>
                <a:gd name="f53" fmla="*/ f49 1 187301"/>
                <a:gd name="f54" fmla="*/ 5248 f50 1"/>
                <a:gd name="f55" fmla="*/ 17868 f49 1"/>
                <a:gd name="f56" fmla="*/ 0 f50 1"/>
                <a:gd name="f57" fmla="*/ 20617 f49 1"/>
                <a:gd name="f58" fmla="*/ 155058 f50 1"/>
                <a:gd name="f59" fmla="*/ 184676 f49 1"/>
                <a:gd name="f60" fmla="*/ 166178 f50 1"/>
                <a:gd name="f61" fmla="*/ 185301 f49 1"/>
                <a:gd name="f62" fmla="*/ 167553 f50 1"/>
                <a:gd name="f63" fmla="*/ 183677 f49 1"/>
                <a:gd name="f64" fmla="*/ 166678 f50 1"/>
                <a:gd name="f65" fmla="*/ 168433 f49 1"/>
                <a:gd name="f66" fmla="*/ 7622 f50 1"/>
                <a:gd name="f67" fmla="*/ 0 f49 1"/>
                <a:gd name="f68" fmla="*/ 9746 f50 1"/>
                <a:gd name="f69" fmla="*/ 3499 f49 1"/>
                <a:gd name="f70" fmla="+- f51 0 f1"/>
                <a:gd name="f71" fmla="*/ f54 1 169736"/>
                <a:gd name="f72" fmla="*/ f55 1 187301"/>
                <a:gd name="f73" fmla="*/ f56 1 169736"/>
                <a:gd name="f74" fmla="*/ f57 1 187301"/>
                <a:gd name="f75" fmla="*/ f58 1 169736"/>
                <a:gd name="f76" fmla="*/ f59 1 187301"/>
                <a:gd name="f77" fmla="*/ f60 1 169736"/>
                <a:gd name="f78" fmla="*/ f61 1 187301"/>
                <a:gd name="f79" fmla="*/ f62 1 169736"/>
                <a:gd name="f80" fmla="*/ f63 1 187301"/>
                <a:gd name="f81" fmla="*/ f64 1 169736"/>
                <a:gd name="f82" fmla="*/ f65 1 187301"/>
                <a:gd name="f83" fmla="*/ f66 1 169736"/>
                <a:gd name="f84" fmla="*/ f67 1 187301"/>
                <a:gd name="f85" fmla="*/ f68 1 169736"/>
                <a:gd name="f86" fmla="*/ f69 1 187301"/>
                <a:gd name="f87" fmla="*/ f45 1 f52"/>
                <a:gd name="f88" fmla="*/ f46 1 f52"/>
                <a:gd name="f89" fmla="*/ f45 1 f53"/>
                <a:gd name="f90" fmla="*/ f47 1 f53"/>
                <a:gd name="f91" fmla="*/ f71 1 f52"/>
                <a:gd name="f92" fmla="*/ f72 1 f53"/>
                <a:gd name="f93" fmla="*/ f73 1 f52"/>
                <a:gd name="f94" fmla="*/ f74 1 f53"/>
                <a:gd name="f95" fmla="*/ f75 1 f52"/>
                <a:gd name="f96" fmla="*/ f76 1 f53"/>
                <a:gd name="f97" fmla="*/ f77 1 f52"/>
                <a:gd name="f98" fmla="*/ f78 1 f53"/>
                <a:gd name="f99" fmla="*/ f79 1 f52"/>
                <a:gd name="f100" fmla="*/ f80 1 f53"/>
                <a:gd name="f101" fmla="*/ f81 1 f52"/>
                <a:gd name="f102" fmla="*/ f82 1 f53"/>
                <a:gd name="f103" fmla="*/ f83 1 f52"/>
                <a:gd name="f104" fmla="*/ f84 1 f53"/>
                <a:gd name="f105" fmla="*/ f85 1 f52"/>
                <a:gd name="f106" fmla="*/ f86 1 f53"/>
                <a:gd name="f107" fmla="*/ f87 f43 1"/>
                <a:gd name="f108" fmla="*/ f88 f43 1"/>
                <a:gd name="f109" fmla="*/ f90 f44 1"/>
                <a:gd name="f110" fmla="*/ f89 f44 1"/>
                <a:gd name="f111" fmla="*/ f91 f43 1"/>
                <a:gd name="f112" fmla="*/ f92 f44 1"/>
                <a:gd name="f113" fmla="*/ f93 f43 1"/>
                <a:gd name="f114" fmla="*/ f94 f44 1"/>
                <a:gd name="f115" fmla="*/ f95 f43 1"/>
                <a:gd name="f116" fmla="*/ f96 f44 1"/>
                <a:gd name="f117" fmla="*/ f97 f43 1"/>
                <a:gd name="f118" fmla="*/ f98 f44 1"/>
                <a:gd name="f119" fmla="*/ f99 f43 1"/>
                <a:gd name="f120" fmla="*/ f100 f44 1"/>
                <a:gd name="f121" fmla="*/ f101 f43 1"/>
                <a:gd name="f122" fmla="*/ f102 f44 1"/>
                <a:gd name="f123" fmla="*/ f103 f43 1"/>
                <a:gd name="f124" fmla="*/ f104 f44 1"/>
                <a:gd name="f125" fmla="*/ f105 f43 1"/>
                <a:gd name="f126" fmla="*/ f106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1" y="f112"/>
                </a:cxn>
                <a:cxn ang="f70">
                  <a:pos x="f113" y="f114"/>
                </a:cxn>
                <a:cxn ang="f70">
                  <a:pos x="f115" y="f116"/>
                </a:cxn>
                <a:cxn ang="f70">
                  <a:pos x="f117" y="f118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11" y="f112"/>
                </a:cxn>
              </a:cxnLst>
              <a:rect l="f107" t="f110" r="f108" b="f109"/>
              <a:pathLst>
                <a:path w="169736" h="187301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5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9" name="Freeform: Shape 1662">
              <a:extLst>
                <a:ext uri="{FF2B5EF4-FFF2-40B4-BE49-F238E27FC236}">
                  <a16:creationId xmlns:a16="http://schemas.microsoft.com/office/drawing/2014/main" id="{2DDAFF4D-0ACF-A2CF-AC5C-87D7263B57B8}"/>
                </a:ext>
              </a:extLst>
            </p:cNvPr>
            <p:cNvSpPr/>
            <p:nvPr/>
          </p:nvSpPr>
          <p:spPr>
            <a:xfrm>
              <a:off x="11860654" y="3085898"/>
              <a:ext cx="1252" cy="9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999"/>
                <a:gd name="f8" fmla="val 1000"/>
                <a:gd name="f9" fmla="val 750"/>
                <a:gd name="f10" fmla="val 724"/>
                <a:gd name="f11" fmla="val 437"/>
                <a:gd name="f12" fmla="val 387"/>
                <a:gd name="f13" fmla="val 175"/>
                <a:gd name="f14" fmla="val 875"/>
                <a:gd name="f15" fmla="+- 0 0 -90"/>
                <a:gd name="f16" fmla="*/ f3 1 1249"/>
                <a:gd name="f17" fmla="*/ f4 1 99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249"/>
                <a:gd name="f26" fmla="*/ f22 1 999"/>
                <a:gd name="f27" fmla="*/ 1000 f23 1"/>
                <a:gd name="f28" fmla="*/ 750 f22 1"/>
                <a:gd name="f29" fmla="*/ 0 f23 1"/>
                <a:gd name="f30" fmla="*/ 0 f22 1"/>
                <a:gd name="f31" fmla="*/ 1249 f23 1"/>
                <a:gd name="f32" fmla="*/ 1000 f22 1"/>
                <a:gd name="f33" fmla="+- f24 0 f1"/>
                <a:gd name="f34" fmla="*/ f27 1 1249"/>
                <a:gd name="f35" fmla="*/ f28 1 999"/>
                <a:gd name="f36" fmla="*/ f29 1 1249"/>
                <a:gd name="f37" fmla="*/ f30 1 999"/>
                <a:gd name="f38" fmla="*/ f31 1 1249"/>
                <a:gd name="f39" fmla="*/ f32 1 99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8" y="f59"/>
                </a:cxn>
              </a:cxnLst>
              <a:rect l="f50" t="f53" r="f51" b="f52"/>
              <a:pathLst>
                <a:path w="1249" h="999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cubicBezTo>
                    <a:pt x="f5" y="f5"/>
                    <a:pt x="f14" y="f5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0" name="Freeform: Shape 1663">
              <a:extLst>
                <a:ext uri="{FF2B5EF4-FFF2-40B4-BE49-F238E27FC236}">
                  <a16:creationId xmlns:a16="http://schemas.microsoft.com/office/drawing/2014/main" id="{5BDBED79-F7CD-E0F4-C2DF-887550ED53A0}"/>
                </a:ext>
              </a:extLst>
            </p:cNvPr>
            <p:cNvSpPr/>
            <p:nvPr/>
          </p:nvSpPr>
          <p:spPr>
            <a:xfrm>
              <a:off x="8552968" y="5585868"/>
              <a:ext cx="40974" cy="2721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977"/>
                <a:gd name="f7" fmla="val 272177"/>
                <a:gd name="f8" fmla="val 17362"/>
                <a:gd name="f9" fmla="val 8783"/>
                <a:gd name="f10" fmla="val 8033"/>
                <a:gd name="f11" fmla="val 7408"/>
                <a:gd name="f12" fmla="val 6783"/>
                <a:gd name="f13" fmla="val 17150"/>
                <a:gd name="f14" fmla="val 6084"/>
                <a:gd name="f15" fmla="val 16850"/>
                <a:gd name="f16" fmla="val 5421"/>
                <a:gd name="f17" fmla="val 16488"/>
                <a:gd name="f18" fmla="val 4784"/>
                <a:gd name="f19" fmla="val 15026"/>
                <a:gd name="f20" fmla="val 1610"/>
                <a:gd name="f21" fmla="val 11715"/>
                <a:gd name="f22" fmla="val -289"/>
                <a:gd name="f23" fmla="val 8241"/>
                <a:gd name="f24" fmla="val 36"/>
                <a:gd name="f25" fmla="val 2581"/>
                <a:gd name="f26" fmla="val 1286"/>
                <a:gd name="f27" fmla="val -992"/>
                <a:gd name="f28" fmla="val 6871"/>
                <a:gd name="f29" fmla="val 245"/>
                <a:gd name="f30" fmla="val 12531"/>
                <a:gd name="f31" fmla="val 15655"/>
                <a:gd name="f32" fmla="val 22360"/>
                <a:gd name="f33" fmla="val 264431"/>
                <a:gd name="f34" fmla="val 23110"/>
                <a:gd name="f35" fmla="val 21873"/>
                <a:gd name="f36" fmla="val 266517"/>
                <a:gd name="f37" fmla="val 25446"/>
                <a:gd name="f38" fmla="val 260932"/>
                <a:gd name="f39" fmla="val 31106"/>
                <a:gd name="f40" fmla="val 259682"/>
                <a:gd name="f41" fmla="val 36341"/>
                <a:gd name="f42" fmla="val 259470"/>
                <a:gd name="f43" fmla="val 40765"/>
                <a:gd name="f44" fmla="val 263556"/>
                <a:gd name="f45" fmla="val 40965"/>
                <a:gd name="f46" fmla="val 268791"/>
                <a:gd name="f47" fmla="val 268966"/>
                <a:gd name="f48" fmla="val 269129"/>
                <a:gd name="f49" fmla="val 269304"/>
                <a:gd name="f50" fmla="val 17862"/>
                <a:gd name="f51" fmla="val 9657"/>
                <a:gd name="f52" fmla="val 17650"/>
                <a:gd name="f53" fmla="val 9395"/>
                <a:gd name="f54" fmla="val 17475"/>
                <a:gd name="f55" fmla="val 9095"/>
                <a:gd name="f56" fmla="+- 0 0 -90"/>
                <a:gd name="f57" fmla="*/ f3 1 40977"/>
                <a:gd name="f58" fmla="*/ f4 1 272177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40977"/>
                <a:gd name="f67" fmla="*/ f63 1 272177"/>
                <a:gd name="f68" fmla="*/ 17362 f64 1"/>
                <a:gd name="f69" fmla="*/ 8783 f63 1"/>
                <a:gd name="f70" fmla="*/ 6783 f63 1"/>
                <a:gd name="f71" fmla="*/ 16488 f64 1"/>
                <a:gd name="f72" fmla="*/ 4784 f63 1"/>
                <a:gd name="f73" fmla="*/ 8241 f64 1"/>
                <a:gd name="f74" fmla="*/ 36 f63 1"/>
                <a:gd name="f75" fmla="*/ 245 f64 1"/>
                <a:gd name="f76" fmla="*/ 12531 f63 1"/>
                <a:gd name="f77" fmla="*/ 15655 f63 1"/>
                <a:gd name="f78" fmla="*/ 22360 f64 1"/>
                <a:gd name="f79" fmla="*/ 264431 f63 1"/>
                <a:gd name="f80" fmla="*/ 23110 f64 1"/>
                <a:gd name="f81" fmla="*/ 272177 f63 1"/>
                <a:gd name="f82" fmla="*/ 31106 f64 1"/>
                <a:gd name="f83" fmla="*/ 259682 f63 1"/>
                <a:gd name="f84" fmla="*/ 40965 f64 1"/>
                <a:gd name="f85" fmla="*/ 268791 f63 1"/>
                <a:gd name="f86" fmla="*/ 40977 f64 1"/>
                <a:gd name="f87" fmla="*/ 269304 f63 1"/>
                <a:gd name="f88" fmla="*/ 17862 f64 1"/>
                <a:gd name="f89" fmla="*/ 9657 f63 1"/>
                <a:gd name="f90" fmla="+- f65 0 f1"/>
                <a:gd name="f91" fmla="*/ f68 1 40977"/>
                <a:gd name="f92" fmla="*/ f69 1 272177"/>
                <a:gd name="f93" fmla="*/ f70 1 272177"/>
                <a:gd name="f94" fmla="*/ f71 1 40977"/>
                <a:gd name="f95" fmla="*/ f72 1 272177"/>
                <a:gd name="f96" fmla="*/ f73 1 40977"/>
                <a:gd name="f97" fmla="*/ f74 1 272177"/>
                <a:gd name="f98" fmla="*/ f75 1 40977"/>
                <a:gd name="f99" fmla="*/ f76 1 272177"/>
                <a:gd name="f100" fmla="*/ f77 1 272177"/>
                <a:gd name="f101" fmla="*/ f78 1 40977"/>
                <a:gd name="f102" fmla="*/ f79 1 272177"/>
                <a:gd name="f103" fmla="*/ f80 1 40977"/>
                <a:gd name="f104" fmla="*/ f81 1 272177"/>
                <a:gd name="f105" fmla="*/ f82 1 40977"/>
                <a:gd name="f106" fmla="*/ f83 1 272177"/>
                <a:gd name="f107" fmla="*/ f84 1 40977"/>
                <a:gd name="f108" fmla="*/ f85 1 272177"/>
                <a:gd name="f109" fmla="*/ f86 1 40977"/>
                <a:gd name="f110" fmla="*/ f87 1 272177"/>
                <a:gd name="f111" fmla="*/ f88 1 40977"/>
                <a:gd name="f112" fmla="*/ f89 1 272177"/>
                <a:gd name="f113" fmla="*/ f59 1 f66"/>
                <a:gd name="f114" fmla="*/ f60 1 f66"/>
                <a:gd name="f115" fmla="*/ f59 1 f67"/>
                <a:gd name="f116" fmla="*/ f61 1 f67"/>
                <a:gd name="f117" fmla="*/ f91 1 f66"/>
                <a:gd name="f118" fmla="*/ f92 1 f67"/>
                <a:gd name="f119" fmla="*/ f93 1 f67"/>
                <a:gd name="f120" fmla="*/ f94 1 f66"/>
                <a:gd name="f121" fmla="*/ f95 1 f67"/>
                <a:gd name="f122" fmla="*/ f96 1 f66"/>
                <a:gd name="f123" fmla="*/ f97 1 f67"/>
                <a:gd name="f124" fmla="*/ f98 1 f66"/>
                <a:gd name="f125" fmla="*/ f99 1 f67"/>
                <a:gd name="f126" fmla="*/ f100 1 f67"/>
                <a:gd name="f127" fmla="*/ f101 1 f66"/>
                <a:gd name="f128" fmla="*/ f102 1 f67"/>
                <a:gd name="f129" fmla="*/ f103 1 f66"/>
                <a:gd name="f130" fmla="*/ f104 1 f67"/>
                <a:gd name="f131" fmla="*/ f105 1 f66"/>
                <a:gd name="f132" fmla="*/ f106 1 f67"/>
                <a:gd name="f133" fmla="*/ f107 1 f66"/>
                <a:gd name="f134" fmla="*/ f108 1 f67"/>
                <a:gd name="f135" fmla="*/ f109 1 f66"/>
                <a:gd name="f136" fmla="*/ f110 1 f67"/>
                <a:gd name="f137" fmla="*/ f111 1 f66"/>
                <a:gd name="f138" fmla="*/ f112 1 f67"/>
                <a:gd name="f139" fmla="*/ f113 f57 1"/>
                <a:gd name="f140" fmla="*/ f114 f57 1"/>
                <a:gd name="f141" fmla="*/ f116 f58 1"/>
                <a:gd name="f142" fmla="*/ f115 f58 1"/>
                <a:gd name="f143" fmla="*/ f117 f57 1"/>
                <a:gd name="f144" fmla="*/ f118 f58 1"/>
                <a:gd name="f145" fmla="*/ f119 f58 1"/>
                <a:gd name="f146" fmla="*/ f120 f57 1"/>
                <a:gd name="f147" fmla="*/ f121 f58 1"/>
                <a:gd name="f148" fmla="*/ f122 f57 1"/>
                <a:gd name="f149" fmla="*/ f123 f58 1"/>
                <a:gd name="f150" fmla="*/ f124 f57 1"/>
                <a:gd name="f151" fmla="*/ f125 f58 1"/>
                <a:gd name="f152" fmla="*/ f126 f58 1"/>
                <a:gd name="f153" fmla="*/ f127 f57 1"/>
                <a:gd name="f154" fmla="*/ f128 f58 1"/>
                <a:gd name="f155" fmla="*/ f129 f57 1"/>
                <a:gd name="f156" fmla="*/ f130 f58 1"/>
                <a:gd name="f157" fmla="*/ f131 f57 1"/>
                <a:gd name="f158" fmla="*/ f132 f58 1"/>
                <a:gd name="f159" fmla="*/ f133 f57 1"/>
                <a:gd name="f160" fmla="*/ f134 f58 1"/>
                <a:gd name="f161" fmla="*/ f135 f57 1"/>
                <a:gd name="f162" fmla="*/ f136 f58 1"/>
                <a:gd name="f163" fmla="*/ f137 f57 1"/>
                <a:gd name="f164" fmla="*/ f138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3" y="f144"/>
                </a:cxn>
                <a:cxn ang="f90">
                  <a:pos x="f143" y="f145"/>
                </a:cxn>
                <a:cxn ang="f90">
                  <a:pos x="f146" y="f147"/>
                </a:cxn>
                <a:cxn ang="f90">
                  <a:pos x="f148" y="f149"/>
                </a:cxn>
                <a:cxn ang="f90">
                  <a:pos x="f150" y="f151"/>
                </a:cxn>
                <a:cxn ang="f90">
                  <a:pos x="f150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61" y="f162"/>
                </a:cxn>
                <a:cxn ang="f90">
                  <a:pos x="f163" y="f164"/>
                </a:cxn>
                <a:cxn ang="f90">
                  <a:pos x="f143" y="f144"/>
                </a:cxn>
              </a:cxnLst>
              <a:rect l="f139" t="f142" r="f140" b="f141"/>
              <a:pathLst>
                <a:path w="40977" h="272177">
                  <a:moveTo>
                    <a:pt x="f8" y="f9"/>
                  </a:moveTo>
                  <a:cubicBezTo>
                    <a:pt x="f8" y="f10"/>
                    <a:pt x="f8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29" y="f31"/>
                  </a:lnTo>
                  <a:lnTo>
                    <a:pt x="f32" y="f33"/>
                  </a:lnTo>
                  <a:lnTo>
                    <a:pt x="f34" y="f7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6" y="f47"/>
                    <a:pt x="f6" y="f48"/>
                    <a:pt x="f6" y="f49"/>
                  </a:cubicBezTo>
                  <a:lnTo>
                    <a:pt x="f50" y="f51"/>
                  </a:ln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1" name="Freeform: Shape 1664">
              <a:extLst>
                <a:ext uri="{FF2B5EF4-FFF2-40B4-BE49-F238E27FC236}">
                  <a16:creationId xmlns:a16="http://schemas.microsoft.com/office/drawing/2014/main" id="{DFBECAE0-AEDC-34FA-0D75-C625F3DCBD54}"/>
                </a:ext>
              </a:extLst>
            </p:cNvPr>
            <p:cNvSpPr/>
            <p:nvPr/>
          </p:nvSpPr>
          <p:spPr>
            <a:xfrm>
              <a:off x="8575581" y="5845411"/>
              <a:ext cx="24359" cy="761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59"/>
                <a:gd name="f7" fmla="val 76107"/>
                <a:gd name="f8" fmla="val 18112"/>
                <a:gd name="f9" fmla="val 9634"/>
                <a:gd name="f10" fmla="val 18187"/>
                <a:gd name="f11" fmla="val 4386"/>
                <a:gd name="f12" fmla="val 13989"/>
                <a:gd name="f13" fmla="val 75"/>
                <a:gd name="f14" fmla="val 8754"/>
                <a:gd name="f15" fmla="val 8579"/>
                <a:gd name="f16" fmla="val 8416"/>
                <a:gd name="f17" fmla="val 8241"/>
                <a:gd name="f18" fmla="val 13"/>
                <a:gd name="f19" fmla="val 2581"/>
                <a:gd name="f20" fmla="val 1262"/>
                <a:gd name="f21" fmla="val -992"/>
                <a:gd name="f22" fmla="val 6847"/>
                <a:gd name="f23" fmla="val 245"/>
                <a:gd name="f24" fmla="val 12508"/>
                <a:gd name="f25" fmla="val 1619"/>
                <a:gd name="f26" fmla="val 27501"/>
                <a:gd name="f27" fmla="val 5368"/>
                <a:gd name="f28" fmla="val 70359"/>
                <a:gd name="f29" fmla="val 11115"/>
                <a:gd name="f30" fmla="val 67111"/>
                <a:gd name="f31" fmla="val 15163"/>
                <a:gd name="f32" fmla="val 64737"/>
                <a:gd name="f33" fmla="val 20374"/>
                <a:gd name="f34" fmla="val 66099"/>
                <a:gd name="f35" fmla="val 22735"/>
                <a:gd name="f36" fmla="val 70159"/>
                <a:gd name="f37" fmla="val 23122"/>
                <a:gd name="f38" fmla="val 70809"/>
                <a:gd name="f39" fmla="val 23410"/>
                <a:gd name="f40" fmla="val 71509"/>
                <a:gd name="f41" fmla="val 23610"/>
                <a:gd name="f42" fmla="val 72234"/>
                <a:gd name="f43" fmla="val 24097"/>
                <a:gd name="f44" fmla="val 73471"/>
                <a:gd name="f45" fmla="val 74783"/>
                <a:gd name="f46" fmla="val 74358"/>
                <a:gd name="f47" fmla="+- 0 0 -90"/>
                <a:gd name="f48" fmla="*/ f3 1 24359"/>
                <a:gd name="f49" fmla="*/ f4 1 76107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4359"/>
                <a:gd name="f58" fmla="*/ f54 1 76107"/>
                <a:gd name="f59" fmla="*/ 18112 f55 1"/>
                <a:gd name="f60" fmla="*/ 9634 f54 1"/>
                <a:gd name="f61" fmla="*/ 8754 f55 1"/>
                <a:gd name="f62" fmla="*/ 0 f54 1"/>
                <a:gd name="f63" fmla="*/ 8241 f55 1"/>
                <a:gd name="f64" fmla="*/ 13 f54 1"/>
                <a:gd name="f65" fmla="*/ 245 f55 1"/>
                <a:gd name="f66" fmla="*/ 12508 f54 1"/>
                <a:gd name="f67" fmla="*/ 1619 f55 1"/>
                <a:gd name="f68" fmla="*/ 27501 f54 1"/>
                <a:gd name="f69" fmla="*/ 5368 f55 1"/>
                <a:gd name="f70" fmla="*/ 70359 f54 1"/>
                <a:gd name="f71" fmla="*/ 11115 f55 1"/>
                <a:gd name="f72" fmla="*/ 67111 f54 1"/>
                <a:gd name="f73" fmla="*/ 22735 f55 1"/>
                <a:gd name="f74" fmla="*/ 70159 f54 1"/>
                <a:gd name="f75" fmla="*/ 23610 f55 1"/>
                <a:gd name="f76" fmla="*/ 72234 f54 1"/>
                <a:gd name="f77" fmla="*/ 24359 f55 1"/>
                <a:gd name="f78" fmla="*/ 76107 f54 1"/>
                <a:gd name="f79" fmla="*/ 74358 f54 1"/>
                <a:gd name="f80" fmla="+- f56 0 f1"/>
                <a:gd name="f81" fmla="*/ f59 1 24359"/>
                <a:gd name="f82" fmla="*/ f60 1 76107"/>
                <a:gd name="f83" fmla="*/ f61 1 24359"/>
                <a:gd name="f84" fmla="*/ f62 1 76107"/>
                <a:gd name="f85" fmla="*/ f63 1 24359"/>
                <a:gd name="f86" fmla="*/ f64 1 76107"/>
                <a:gd name="f87" fmla="*/ f65 1 24359"/>
                <a:gd name="f88" fmla="*/ f66 1 76107"/>
                <a:gd name="f89" fmla="*/ f67 1 24359"/>
                <a:gd name="f90" fmla="*/ f68 1 76107"/>
                <a:gd name="f91" fmla="*/ f69 1 24359"/>
                <a:gd name="f92" fmla="*/ f70 1 76107"/>
                <a:gd name="f93" fmla="*/ f71 1 24359"/>
                <a:gd name="f94" fmla="*/ f72 1 76107"/>
                <a:gd name="f95" fmla="*/ f73 1 24359"/>
                <a:gd name="f96" fmla="*/ f74 1 76107"/>
                <a:gd name="f97" fmla="*/ f75 1 24359"/>
                <a:gd name="f98" fmla="*/ f76 1 76107"/>
                <a:gd name="f99" fmla="*/ f77 1 24359"/>
                <a:gd name="f100" fmla="*/ f78 1 76107"/>
                <a:gd name="f101" fmla="*/ f79 1 76107"/>
                <a:gd name="f102" fmla="*/ f50 1 f57"/>
                <a:gd name="f103" fmla="*/ f51 1 f57"/>
                <a:gd name="f104" fmla="*/ f50 1 f58"/>
                <a:gd name="f105" fmla="*/ f52 1 f58"/>
                <a:gd name="f106" fmla="*/ f81 1 f57"/>
                <a:gd name="f107" fmla="*/ f82 1 f58"/>
                <a:gd name="f108" fmla="*/ f83 1 f57"/>
                <a:gd name="f109" fmla="*/ f84 1 f58"/>
                <a:gd name="f110" fmla="*/ f85 1 f57"/>
                <a:gd name="f111" fmla="*/ f86 1 f58"/>
                <a:gd name="f112" fmla="*/ f87 1 f57"/>
                <a:gd name="f113" fmla="*/ f88 1 f58"/>
                <a:gd name="f114" fmla="*/ f89 1 f57"/>
                <a:gd name="f115" fmla="*/ f90 1 f58"/>
                <a:gd name="f116" fmla="*/ f91 1 f57"/>
                <a:gd name="f117" fmla="*/ f92 1 f58"/>
                <a:gd name="f118" fmla="*/ f93 1 f57"/>
                <a:gd name="f119" fmla="*/ f94 1 f58"/>
                <a:gd name="f120" fmla="*/ f95 1 f57"/>
                <a:gd name="f121" fmla="*/ f96 1 f58"/>
                <a:gd name="f122" fmla="*/ f97 1 f57"/>
                <a:gd name="f123" fmla="*/ f98 1 f58"/>
                <a:gd name="f124" fmla="*/ f99 1 f57"/>
                <a:gd name="f125" fmla="*/ f100 1 f58"/>
                <a:gd name="f126" fmla="*/ f101 1 f58"/>
                <a:gd name="f127" fmla="*/ f102 f48 1"/>
                <a:gd name="f128" fmla="*/ f103 f48 1"/>
                <a:gd name="f129" fmla="*/ f105 f49 1"/>
                <a:gd name="f130" fmla="*/ f104 f49 1"/>
                <a:gd name="f131" fmla="*/ f106 f48 1"/>
                <a:gd name="f132" fmla="*/ f107 f49 1"/>
                <a:gd name="f133" fmla="*/ f108 f48 1"/>
                <a:gd name="f134" fmla="*/ f109 f49 1"/>
                <a:gd name="f135" fmla="*/ f110 f48 1"/>
                <a:gd name="f136" fmla="*/ f111 f49 1"/>
                <a:gd name="f137" fmla="*/ f112 f48 1"/>
                <a:gd name="f138" fmla="*/ f113 f49 1"/>
                <a:gd name="f139" fmla="*/ f114 f48 1"/>
                <a:gd name="f140" fmla="*/ f115 f49 1"/>
                <a:gd name="f141" fmla="*/ f116 f48 1"/>
                <a:gd name="f142" fmla="*/ f117 f49 1"/>
                <a:gd name="f143" fmla="*/ f118 f48 1"/>
                <a:gd name="f144" fmla="*/ f119 f49 1"/>
                <a:gd name="f145" fmla="*/ f120 f48 1"/>
                <a:gd name="f146" fmla="*/ f121 f49 1"/>
                <a:gd name="f147" fmla="*/ f122 f48 1"/>
                <a:gd name="f148" fmla="*/ f123 f49 1"/>
                <a:gd name="f149" fmla="*/ f124 f48 1"/>
                <a:gd name="f150" fmla="*/ f125 f49 1"/>
                <a:gd name="f151" fmla="*/ f126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7" y="f148"/>
                </a:cxn>
                <a:cxn ang="f80">
                  <a:pos x="f149" y="f150"/>
                </a:cxn>
                <a:cxn ang="f80">
                  <a:pos x="f149" y="f150"/>
                </a:cxn>
                <a:cxn ang="f80">
                  <a:pos x="f149" y="f151"/>
                </a:cxn>
                <a:cxn ang="f80">
                  <a:pos x="f149" y="f142"/>
                </a:cxn>
              </a:cxnLst>
              <a:rect l="f127" t="f130" r="f128" b="f129"/>
              <a:pathLst>
                <a:path w="24359" h="76107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5" y="f5"/>
                    <a:pt x="f16" y="f5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6" y="f45"/>
                    <a:pt x="f6" y="f7"/>
                  </a:cubicBezTo>
                  <a:cubicBezTo>
                    <a:pt x="f6" y="f7"/>
                    <a:pt x="f6" y="f7"/>
                    <a:pt x="f6" y="f7"/>
                  </a:cubicBezTo>
                  <a:lnTo>
                    <a:pt x="f6" y="f46"/>
                  </a:lnTo>
                  <a:lnTo>
                    <a:pt x="f6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2" name="Freeform: Shape 1665">
              <a:extLst>
                <a:ext uri="{FF2B5EF4-FFF2-40B4-BE49-F238E27FC236}">
                  <a16:creationId xmlns:a16="http://schemas.microsoft.com/office/drawing/2014/main" id="{76718DCF-3C50-3675-3BA2-50F806C2A53B}"/>
                </a:ext>
              </a:extLst>
            </p:cNvPr>
            <p:cNvSpPr/>
            <p:nvPr/>
          </p:nvSpPr>
          <p:spPr>
            <a:xfrm>
              <a:off x="12040078" y="3614568"/>
              <a:ext cx="112462" cy="10332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65"/>
                <a:gd name="f7" fmla="val 1033213"/>
                <a:gd name="f8" fmla="val 102206"/>
                <a:gd name="f9" fmla="val 12495"/>
                <a:gd name="f10" fmla="val 96646"/>
                <a:gd name="f11" fmla="val 11133"/>
                <a:gd name="f12" fmla="val 93160"/>
                <a:gd name="f13" fmla="val 5610"/>
                <a:gd name="f14" fmla="val 94334"/>
                <a:gd name="f15" fmla="val 4373"/>
                <a:gd name="f16" fmla="val 8746"/>
                <a:gd name="f17" fmla="val 1014596"/>
                <a:gd name="f18" fmla="val 1029464"/>
                <a:gd name="f19" fmla="val 15743"/>
                <a:gd name="f20" fmla="val 112451"/>
                <a:gd name="f21" fmla="val 2374"/>
                <a:gd name="f22" fmla="val 112739"/>
                <a:gd name="f23" fmla="val 7684"/>
                <a:gd name="f24" fmla="val 108666"/>
                <a:gd name="f25" fmla="val 12220"/>
                <a:gd name="f26" fmla="val 103368"/>
                <a:gd name="f27" fmla="val 12507"/>
                <a:gd name="f28" fmla="val 102981"/>
                <a:gd name="f29" fmla="val 12520"/>
                <a:gd name="f30" fmla="val 102593"/>
                <a:gd name="f31" fmla="+- 0 0 -90"/>
                <a:gd name="f32" fmla="*/ f3 1 112465"/>
                <a:gd name="f33" fmla="*/ f4 1 10332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12465"/>
                <a:gd name="f42" fmla="*/ f38 1 1033213"/>
                <a:gd name="f43" fmla="*/ 102206 f39 1"/>
                <a:gd name="f44" fmla="*/ 12495 f38 1"/>
                <a:gd name="f45" fmla="*/ 94334 f39 1"/>
                <a:gd name="f46" fmla="*/ 0 f38 1"/>
                <a:gd name="f47" fmla="*/ 4373 f38 1"/>
                <a:gd name="f48" fmla="*/ 8746 f38 1"/>
                <a:gd name="f49" fmla="*/ 0 f39 1"/>
                <a:gd name="f50" fmla="*/ 1014596 f38 1"/>
                <a:gd name="f51" fmla="*/ 12495 f39 1"/>
                <a:gd name="f52" fmla="*/ 1029464 f38 1"/>
                <a:gd name="f53" fmla="*/ 15743 f39 1"/>
                <a:gd name="f54" fmla="*/ 1033213 f38 1"/>
                <a:gd name="f55" fmla="*/ 112451 f39 1"/>
                <a:gd name="f56" fmla="*/ 2374 f38 1"/>
                <a:gd name="f57" fmla="*/ 103368 f39 1"/>
                <a:gd name="f58" fmla="*/ 12507 f38 1"/>
                <a:gd name="f59" fmla="+- f40 0 f1"/>
                <a:gd name="f60" fmla="*/ f43 1 112465"/>
                <a:gd name="f61" fmla="*/ f44 1 1033213"/>
                <a:gd name="f62" fmla="*/ f45 1 112465"/>
                <a:gd name="f63" fmla="*/ f46 1 1033213"/>
                <a:gd name="f64" fmla="*/ f47 1 1033213"/>
                <a:gd name="f65" fmla="*/ f48 1 1033213"/>
                <a:gd name="f66" fmla="*/ f49 1 112465"/>
                <a:gd name="f67" fmla="*/ f50 1 1033213"/>
                <a:gd name="f68" fmla="*/ f51 1 112465"/>
                <a:gd name="f69" fmla="*/ f52 1 1033213"/>
                <a:gd name="f70" fmla="*/ f53 1 112465"/>
                <a:gd name="f71" fmla="*/ f54 1 1033213"/>
                <a:gd name="f72" fmla="*/ f55 1 112465"/>
                <a:gd name="f73" fmla="*/ f56 1 1033213"/>
                <a:gd name="f74" fmla="*/ f57 1 112465"/>
                <a:gd name="f75" fmla="*/ f58 1 1033213"/>
                <a:gd name="f76" fmla="*/ f34 1 f41"/>
                <a:gd name="f77" fmla="*/ f35 1 f41"/>
                <a:gd name="f78" fmla="*/ f34 1 f42"/>
                <a:gd name="f79" fmla="*/ f36 1 f42"/>
                <a:gd name="f80" fmla="*/ f60 1 f41"/>
                <a:gd name="f81" fmla="*/ f61 1 f42"/>
                <a:gd name="f82" fmla="*/ f62 1 f41"/>
                <a:gd name="f83" fmla="*/ f63 1 f42"/>
                <a:gd name="f84" fmla="*/ f64 1 f42"/>
                <a:gd name="f85" fmla="*/ f65 1 f42"/>
                <a:gd name="f86" fmla="*/ f66 1 f41"/>
                <a:gd name="f87" fmla="*/ f67 1 f42"/>
                <a:gd name="f88" fmla="*/ f68 1 f41"/>
                <a:gd name="f89" fmla="*/ f69 1 f42"/>
                <a:gd name="f90" fmla="*/ f70 1 f41"/>
                <a:gd name="f91" fmla="*/ f71 1 f42"/>
                <a:gd name="f92" fmla="*/ f72 1 f41"/>
                <a:gd name="f93" fmla="*/ f73 1 f42"/>
                <a:gd name="f94" fmla="*/ f74 1 f41"/>
                <a:gd name="f95" fmla="*/ f75 1 f42"/>
                <a:gd name="f96" fmla="*/ f76 f32 1"/>
                <a:gd name="f97" fmla="*/ f77 f32 1"/>
                <a:gd name="f98" fmla="*/ f79 f33 1"/>
                <a:gd name="f99" fmla="*/ f78 f33 1"/>
                <a:gd name="f100" fmla="*/ f80 f32 1"/>
                <a:gd name="f101" fmla="*/ f81 f33 1"/>
                <a:gd name="f102" fmla="*/ f82 f32 1"/>
                <a:gd name="f103" fmla="*/ f83 f33 1"/>
                <a:gd name="f104" fmla="*/ f84 f33 1"/>
                <a:gd name="f105" fmla="*/ f85 f33 1"/>
                <a:gd name="f106" fmla="*/ f86 f32 1"/>
                <a:gd name="f107" fmla="*/ f87 f33 1"/>
                <a:gd name="f108" fmla="*/ f88 f32 1"/>
                <a:gd name="f109" fmla="*/ f89 f33 1"/>
                <a:gd name="f110" fmla="*/ f90 f32 1"/>
                <a:gd name="f111" fmla="*/ f91 f33 1"/>
                <a:gd name="f112" fmla="*/ f92 f32 1"/>
                <a:gd name="f113" fmla="*/ f93 f33 1"/>
                <a:gd name="f114" fmla="*/ f94 f32 1"/>
                <a:gd name="f115" fmla="*/ f9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2" y="f104"/>
                </a:cxn>
                <a:cxn ang="f59">
                  <a:pos x="f102" y="f105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112" y="f113"/>
                </a:cxn>
                <a:cxn ang="f59">
                  <a:pos x="f114" y="f115"/>
                </a:cxn>
                <a:cxn ang="f59">
                  <a:pos x="f100" y="f101"/>
                </a:cxn>
              </a:cxnLst>
              <a:rect l="f96" t="f99" r="f97" b="f98"/>
              <a:pathLst>
                <a:path w="112465" h="103321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5" y="f17"/>
                  </a:lnTo>
                  <a:lnTo>
                    <a:pt x="f9" y="f18"/>
                  </a:lnTo>
                  <a:lnTo>
                    <a:pt x="f19" y="f7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3" name="Freeform: Shape 1666">
              <a:extLst>
                <a:ext uri="{FF2B5EF4-FFF2-40B4-BE49-F238E27FC236}">
                  <a16:creationId xmlns:a16="http://schemas.microsoft.com/office/drawing/2014/main" id="{D177D6F9-0DCB-1F59-757F-5F008C4B861A}"/>
                </a:ext>
              </a:extLst>
            </p:cNvPr>
            <p:cNvSpPr/>
            <p:nvPr/>
          </p:nvSpPr>
          <p:spPr>
            <a:xfrm>
              <a:off x="11855689" y="1305113"/>
              <a:ext cx="141283" cy="834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283"/>
                <a:gd name="f7" fmla="val 83444"/>
                <a:gd name="f8" fmla="val 220"/>
                <a:gd name="f9" fmla="val 76719"/>
                <a:gd name="f10" fmla="val 1194"/>
                <a:gd name="f11" fmla="val 81309"/>
                <a:gd name="f12" fmla="val 5717"/>
                <a:gd name="f13" fmla="val 84235"/>
                <a:gd name="f14" fmla="val 10303"/>
                <a:gd name="f15" fmla="val 83256"/>
                <a:gd name="f16" fmla="val 10878"/>
                <a:gd name="f17" fmla="val 83133"/>
                <a:gd name="f18" fmla="val 11427"/>
                <a:gd name="f19" fmla="val 82953"/>
                <a:gd name="f20" fmla="val 11965"/>
                <a:gd name="f21" fmla="val 82717"/>
                <a:gd name="f22" fmla="val 16963"/>
                <a:gd name="f23" fmla="val 80218"/>
                <a:gd name="f24" fmla="val 18337"/>
                <a:gd name="f25" fmla="val 20117"/>
                <a:gd name="f26" fmla="val 136960"/>
                <a:gd name="f27" fmla="val 21951"/>
                <a:gd name="f28" fmla="val 131975"/>
                <a:gd name="f29" fmla="val 19937"/>
                <a:gd name="f30" fmla="val 130139"/>
                <a:gd name="f31" fmla="val 15618"/>
                <a:gd name="f32" fmla="val 129939"/>
                <a:gd name="f33" fmla="val 15134"/>
                <a:gd name="f34" fmla="val 129776"/>
                <a:gd name="f35" fmla="val 14633"/>
                <a:gd name="f36" fmla="val 129663"/>
                <a:gd name="f37" fmla="val 14119"/>
                <a:gd name="f38" fmla="val 127652"/>
                <a:gd name="f39" fmla="val 8854"/>
                <a:gd name="f40" fmla="val 129701"/>
                <a:gd name="f41" fmla="val 2901"/>
                <a:gd name="f42" fmla="val 134537"/>
                <a:gd name="f43" fmla="val 129538"/>
                <a:gd name="f44" fmla="val 2499"/>
                <a:gd name="f45" fmla="val 5218"/>
                <a:gd name="f46" fmla="val 63225"/>
                <a:gd name="f47" fmla="val 4093"/>
                <a:gd name="f48" fmla="val 64099"/>
                <a:gd name="f49" fmla="val 2469"/>
                <a:gd name="f50" fmla="val 65349"/>
                <a:gd name="f51" fmla="val 1469"/>
                <a:gd name="f52" fmla="val 66973"/>
                <a:gd name="f53" fmla="val 1094"/>
                <a:gd name="f54" fmla="val 67528"/>
                <a:gd name="f55" fmla="val 756"/>
                <a:gd name="f56" fmla="val 68114"/>
                <a:gd name="f57" fmla="val 470"/>
                <a:gd name="f58" fmla="val 68723"/>
                <a:gd name="f59" fmla="val 407"/>
                <a:gd name="f60" fmla="val 69471"/>
                <a:gd name="f61" fmla="val 70223"/>
                <a:gd name="f62" fmla="val 70972"/>
                <a:gd name="f63" fmla="val -55"/>
                <a:gd name="f64" fmla="val 72842"/>
                <a:gd name="f65" fmla="val -143"/>
                <a:gd name="f66" fmla="val 74810"/>
                <a:gd name="f67" fmla="+- 0 0 -90"/>
                <a:gd name="f68" fmla="*/ f3 1 141283"/>
                <a:gd name="f69" fmla="*/ f4 1 83444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141283"/>
                <a:gd name="f78" fmla="*/ f74 1 83444"/>
                <a:gd name="f79" fmla="*/ 220 f75 1"/>
                <a:gd name="f80" fmla="*/ 76719 f74 1"/>
                <a:gd name="f81" fmla="*/ 10303 f75 1"/>
                <a:gd name="f82" fmla="*/ 83256 f74 1"/>
                <a:gd name="f83" fmla="*/ 11965 f75 1"/>
                <a:gd name="f84" fmla="*/ 82717 f74 1"/>
                <a:gd name="f85" fmla="*/ 16963 f75 1"/>
                <a:gd name="f86" fmla="*/ 80218 f74 1"/>
                <a:gd name="f87" fmla="*/ 18337 f75 1"/>
                <a:gd name="f88" fmla="*/ 141283 f75 1"/>
                <a:gd name="f89" fmla="*/ 20117 f74 1"/>
                <a:gd name="f90" fmla="*/ 130139 f75 1"/>
                <a:gd name="f91" fmla="*/ 15618 f74 1"/>
                <a:gd name="f92" fmla="*/ 129663 f75 1"/>
                <a:gd name="f93" fmla="*/ 14119 f74 1"/>
                <a:gd name="f94" fmla="*/ 134537 f75 1"/>
                <a:gd name="f95" fmla="*/ 0 f74 1"/>
                <a:gd name="f96" fmla="*/ 129538 f75 1"/>
                <a:gd name="f97" fmla="*/ 2499 f74 1"/>
                <a:gd name="f98" fmla="*/ 5218 f75 1"/>
                <a:gd name="f99" fmla="*/ 63225 f74 1"/>
                <a:gd name="f100" fmla="*/ 4093 f75 1"/>
                <a:gd name="f101" fmla="*/ 64099 f74 1"/>
                <a:gd name="f102" fmla="*/ 2469 f75 1"/>
                <a:gd name="f103" fmla="*/ 65349 f74 1"/>
                <a:gd name="f104" fmla="*/ 1469 f75 1"/>
                <a:gd name="f105" fmla="*/ 66973 f74 1"/>
                <a:gd name="f106" fmla="*/ 470 f75 1"/>
                <a:gd name="f107" fmla="*/ 68723 f74 1"/>
                <a:gd name="f108" fmla="*/ 70972 f74 1"/>
                <a:gd name="f109" fmla="+- f76 0 f1"/>
                <a:gd name="f110" fmla="*/ f79 1 141283"/>
                <a:gd name="f111" fmla="*/ f80 1 83444"/>
                <a:gd name="f112" fmla="*/ f81 1 141283"/>
                <a:gd name="f113" fmla="*/ f82 1 83444"/>
                <a:gd name="f114" fmla="*/ f83 1 141283"/>
                <a:gd name="f115" fmla="*/ f84 1 83444"/>
                <a:gd name="f116" fmla="*/ f85 1 141283"/>
                <a:gd name="f117" fmla="*/ f86 1 83444"/>
                <a:gd name="f118" fmla="*/ f87 1 141283"/>
                <a:gd name="f119" fmla="*/ f88 1 141283"/>
                <a:gd name="f120" fmla="*/ f89 1 83444"/>
                <a:gd name="f121" fmla="*/ f90 1 141283"/>
                <a:gd name="f122" fmla="*/ f91 1 83444"/>
                <a:gd name="f123" fmla="*/ f92 1 141283"/>
                <a:gd name="f124" fmla="*/ f93 1 83444"/>
                <a:gd name="f125" fmla="*/ f94 1 141283"/>
                <a:gd name="f126" fmla="*/ f95 1 83444"/>
                <a:gd name="f127" fmla="*/ f96 1 141283"/>
                <a:gd name="f128" fmla="*/ f97 1 83444"/>
                <a:gd name="f129" fmla="*/ f98 1 141283"/>
                <a:gd name="f130" fmla="*/ f99 1 83444"/>
                <a:gd name="f131" fmla="*/ f100 1 141283"/>
                <a:gd name="f132" fmla="*/ f101 1 83444"/>
                <a:gd name="f133" fmla="*/ f102 1 141283"/>
                <a:gd name="f134" fmla="*/ f103 1 83444"/>
                <a:gd name="f135" fmla="*/ f104 1 141283"/>
                <a:gd name="f136" fmla="*/ f105 1 83444"/>
                <a:gd name="f137" fmla="*/ f106 1 141283"/>
                <a:gd name="f138" fmla="*/ f107 1 83444"/>
                <a:gd name="f139" fmla="*/ f108 1 83444"/>
                <a:gd name="f140" fmla="*/ f70 1 f77"/>
                <a:gd name="f141" fmla="*/ f71 1 f77"/>
                <a:gd name="f142" fmla="*/ f70 1 f78"/>
                <a:gd name="f143" fmla="*/ f72 1 f78"/>
                <a:gd name="f144" fmla="*/ f110 1 f77"/>
                <a:gd name="f145" fmla="*/ f111 1 f78"/>
                <a:gd name="f146" fmla="*/ f112 1 f77"/>
                <a:gd name="f147" fmla="*/ f113 1 f78"/>
                <a:gd name="f148" fmla="*/ f114 1 f77"/>
                <a:gd name="f149" fmla="*/ f115 1 f78"/>
                <a:gd name="f150" fmla="*/ f116 1 f77"/>
                <a:gd name="f151" fmla="*/ f117 1 f78"/>
                <a:gd name="f152" fmla="*/ f118 1 f77"/>
                <a:gd name="f153" fmla="*/ f119 1 f77"/>
                <a:gd name="f154" fmla="*/ f120 1 f78"/>
                <a:gd name="f155" fmla="*/ f121 1 f77"/>
                <a:gd name="f156" fmla="*/ f122 1 f78"/>
                <a:gd name="f157" fmla="*/ f123 1 f77"/>
                <a:gd name="f158" fmla="*/ f124 1 f78"/>
                <a:gd name="f159" fmla="*/ f125 1 f77"/>
                <a:gd name="f160" fmla="*/ f126 1 f78"/>
                <a:gd name="f161" fmla="*/ f127 1 f77"/>
                <a:gd name="f162" fmla="*/ f128 1 f78"/>
                <a:gd name="f163" fmla="*/ f129 1 f77"/>
                <a:gd name="f164" fmla="*/ f130 1 f78"/>
                <a:gd name="f165" fmla="*/ f131 1 f77"/>
                <a:gd name="f166" fmla="*/ f132 1 f78"/>
                <a:gd name="f167" fmla="*/ f133 1 f77"/>
                <a:gd name="f168" fmla="*/ f134 1 f78"/>
                <a:gd name="f169" fmla="*/ f135 1 f77"/>
                <a:gd name="f170" fmla="*/ f136 1 f78"/>
                <a:gd name="f171" fmla="*/ f137 1 f77"/>
                <a:gd name="f172" fmla="*/ f138 1 f78"/>
                <a:gd name="f173" fmla="*/ f139 1 f78"/>
                <a:gd name="f174" fmla="*/ f140 f68 1"/>
                <a:gd name="f175" fmla="*/ f141 f68 1"/>
                <a:gd name="f176" fmla="*/ f143 f69 1"/>
                <a:gd name="f177" fmla="*/ f142 f69 1"/>
                <a:gd name="f178" fmla="*/ f144 f68 1"/>
                <a:gd name="f179" fmla="*/ f145 f69 1"/>
                <a:gd name="f180" fmla="*/ f146 f68 1"/>
                <a:gd name="f181" fmla="*/ f147 f69 1"/>
                <a:gd name="f182" fmla="*/ f148 f68 1"/>
                <a:gd name="f183" fmla="*/ f149 f69 1"/>
                <a:gd name="f184" fmla="*/ f150 f68 1"/>
                <a:gd name="f185" fmla="*/ f151 f69 1"/>
                <a:gd name="f186" fmla="*/ f152 f68 1"/>
                <a:gd name="f187" fmla="*/ f153 f68 1"/>
                <a:gd name="f188" fmla="*/ f154 f69 1"/>
                <a:gd name="f189" fmla="*/ f155 f68 1"/>
                <a:gd name="f190" fmla="*/ f156 f69 1"/>
                <a:gd name="f191" fmla="*/ f157 f68 1"/>
                <a:gd name="f192" fmla="*/ f158 f69 1"/>
                <a:gd name="f193" fmla="*/ f159 f68 1"/>
                <a:gd name="f194" fmla="*/ f160 f69 1"/>
                <a:gd name="f195" fmla="*/ f161 f68 1"/>
                <a:gd name="f196" fmla="*/ f162 f69 1"/>
                <a:gd name="f197" fmla="*/ f163 f68 1"/>
                <a:gd name="f198" fmla="*/ f164 f69 1"/>
                <a:gd name="f199" fmla="*/ f165 f68 1"/>
                <a:gd name="f200" fmla="*/ f166 f69 1"/>
                <a:gd name="f201" fmla="*/ f167 f68 1"/>
                <a:gd name="f202" fmla="*/ f168 f69 1"/>
                <a:gd name="f203" fmla="*/ f169 f68 1"/>
                <a:gd name="f204" fmla="*/ f170 f69 1"/>
                <a:gd name="f205" fmla="*/ f171 f68 1"/>
                <a:gd name="f206" fmla="*/ f172 f69 1"/>
                <a:gd name="f207" fmla="*/ f173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8" y="f179"/>
                </a:cxn>
                <a:cxn ang="f109">
                  <a:pos x="f180" y="f181"/>
                </a:cxn>
                <a:cxn ang="f109">
                  <a:pos x="f182" y="f183"/>
                </a:cxn>
                <a:cxn ang="f109">
                  <a:pos x="f184" y="f185"/>
                </a:cxn>
                <a:cxn ang="f109">
                  <a:pos x="f186" y="f185"/>
                </a:cxn>
                <a:cxn ang="f109">
                  <a:pos x="f187" y="f188"/>
                </a:cxn>
                <a:cxn ang="f109">
                  <a:pos x="f189" y="f190"/>
                </a:cxn>
                <a:cxn ang="f109">
                  <a:pos x="f191" y="f192"/>
                </a:cxn>
                <a:cxn ang="f109">
                  <a:pos x="f193" y="f194"/>
                </a:cxn>
                <a:cxn ang="f109">
                  <a:pos x="f195" y="f196"/>
                </a:cxn>
                <a:cxn ang="f109">
                  <a:pos x="f197" y="f198"/>
                </a:cxn>
                <a:cxn ang="f109">
                  <a:pos x="f199" y="f200"/>
                </a:cxn>
                <a:cxn ang="f109">
                  <a:pos x="f201" y="f202"/>
                </a:cxn>
                <a:cxn ang="f109">
                  <a:pos x="f203" y="f204"/>
                </a:cxn>
                <a:cxn ang="f109">
                  <a:pos x="f205" y="f206"/>
                </a:cxn>
                <a:cxn ang="f109">
                  <a:pos x="f205" y="f207"/>
                </a:cxn>
                <a:cxn ang="f109">
                  <a:pos x="f178" y="f179"/>
                </a:cxn>
              </a:cxnLst>
              <a:rect l="f174" t="f177" r="f175" b="f176"/>
              <a:pathLst>
                <a:path w="141283" h="8344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3"/>
                  </a:lnTo>
                  <a:lnTo>
                    <a:pt x="f6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5"/>
                  </a:cubicBezTo>
                  <a:lnTo>
                    <a:pt x="f43" y="f44"/>
                  </a:lnTo>
                  <a:lnTo>
                    <a:pt x="f45" y="f46"/>
                  </a:lnTo>
                  <a:lnTo>
                    <a:pt x="f47" y="f48"/>
                  </a:lnTo>
                  <a:lnTo>
                    <a:pt x="f49" y="f50"/>
                  </a:lnTo>
                  <a:lnTo>
                    <a:pt x="f51" y="f52"/>
                  </a:ln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59" y="f61"/>
                    <a:pt x="f57" y="f62"/>
                  </a:cubicBez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4" name="Freeform: Shape 1667">
              <a:extLst>
                <a:ext uri="{FF2B5EF4-FFF2-40B4-BE49-F238E27FC236}">
                  <a16:creationId xmlns:a16="http://schemas.microsoft.com/office/drawing/2014/main" id="{C8B49951-D276-DA2C-5A77-73845171C16F}"/>
                </a:ext>
              </a:extLst>
            </p:cNvPr>
            <p:cNvSpPr/>
            <p:nvPr/>
          </p:nvSpPr>
          <p:spPr>
            <a:xfrm>
              <a:off x="11033013" y="2299587"/>
              <a:ext cx="1371" cy="12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4"/>
                <a:gd name="f7" fmla="val 12495"/>
                <a:gd name="f8" fmla="val 1375"/>
                <a:gd name="f9" fmla="val 1250"/>
                <a:gd name="f10" fmla="+- 0 0 -90"/>
                <a:gd name="f11" fmla="*/ f3 1 1374"/>
                <a:gd name="f12" fmla="*/ f4 1 1249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74"/>
                <a:gd name="f21" fmla="*/ f17 1 12495"/>
                <a:gd name="f22" fmla="*/ 1375 f18 1"/>
                <a:gd name="f23" fmla="*/ 0 f17 1"/>
                <a:gd name="f24" fmla="*/ 0 f18 1"/>
                <a:gd name="f25" fmla="*/ 1250 f18 1"/>
                <a:gd name="f26" fmla="+- f19 0 f1"/>
                <a:gd name="f27" fmla="*/ f22 1 1374"/>
                <a:gd name="f28" fmla="*/ f23 1 12495"/>
                <a:gd name="f29" fmla="*/ f24 1 1374"/>
                <a:gd name="f30" fmla="*/ f25 1 1374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6" y="f44"/>
                </a:cxn>
              </a:cxnLst>
              <a:rect l="f39" t="f42" r="f40" b="f41"/>
              <a:pathLst>
                <a:path w="1374" h="12495">
                  <a:moveTo>
                    <a:pt x="f8" y="f5"/>
                  </a:moveTo>
                  <a:lnTo>
                    <a:pt x="f5" y="f5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5" name="Freeform: Shape 1668">
              <a:extLst>
                <a:ext uri="{FF2B5EF4-FFF2-40B4-BE49-F238E27FC236}">
                  <a16:creationId xmlns:a16="http://schemas.microsoft.com/office/drawing/2014/main" id="{2F6AE757-AD55-0BC0-F38A-B2E77ACF77FE}"/>
                </a:ext>
              </a:extLst>
            </p:cNvPr>
            <p:cNvSpPr/>
            <p:nvPr/>
          </p:nvSpPr>
          <p:spPr>
            <a:xfrm>
              <a:off x="11025762" y="2271726"/>
              <a:ext cx="3621" cy="167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23"/>
                <a:gd name="f7" fmla="val 16743"/>
                <a:gd name="f8" fmla="val -25"/>
                <a:gd name="f9" fmla="val 13607"/>
                <a:gd name="f10" fmla="val 1300"/>
                <a:gd name="f11" fmla="val 10596"/>
                <a:gd name="f12" fmla="val 3624"/>
                <a:gd name="f13" fmla="val 8497"/>
                <a:gd name="f14" fmla="val 1562"/>
                <a:gd name="f15" fmla="val 6160"/>
                <a:gd name="f16" fmla="val 438"/>
                <a:gd name="f17" fmla="val 3124"/>
                <a:gd name="f18" fmla="val 500"/>
                <a:gd name="f19" fmla="val 10621"/>
                <a:gd name="f20" fmla="val 16618"/>
                <a:gd name="f21" fmla="+- 0 0 -90"/>
                <a:gd name="f22" fmla="*/ f3 1 3623"/>
                <a:gd name="f23" fmla="*/ f4 1 1674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623"/>
                <a:gd name="f32" fmla="*/ f28 1 16743"/>
                <a:gd name="f33" fmla="*/ 0 f29 1"/>
                <a:gd name="f34" fmla="*/ 16743 f28 1"/>
                <a:gd name="f35" fmla="*/ 3624 f29 1"/>
                <a:gd name="f36" fmla="*/ 8497 f28 1"/>
                <a:gd name="f37" fmla="*/ 500 f29 1"/>
                <a:gd name="f38" fmla="*/ 0 f28 1"/>
                <a:gd name="f39" fmla="*/ 10621 f28 1"/>
                <a:gd name="f40" fmla="*/ 16618 f28 1"/>
                <a:gd name="f41" fmla="+- f30 0 f1"/>
                <a:gd name="f42" fmla="*/ f33 1 3623"/>
                <a:gd name="f43" fmla="*/ f34 1 16743"/>
                <a:gd name="f44" fmla="*/ f35 1 3623"/>
                <a:gd name="f45" fmla="*/ f36 1 16743"/>
                <a:gd name="f46" fmla="*/ f37 1 3623"/>
                <a:gd name="f47" fmla="*/ f38 1 16743"/>
                <a:gd name="f48" fmla="*/ f39 1 16743"/>
                <a:gd name="f49" fmla="*/ f40 1 16743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1"/>
                <a:gd name="f59" fmla="*/ f47 1 f32"/>
                <a:gd name="f60" fmla="*/ f48 1 f32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2 1"/>
                <a:gd name="f71" fmla="*/ f59 f23 1"/>
                <a:gd name="f72" fmla="*/ f60 f23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70" y="f71"/>
                </a:cxn>
                <a:cxn ang="f41">
                  <a:pos x="f70" y="f72"/>
                </a:cxn>
                <a:cxn ang="f41">
                  <a:pos x="f70" y="f73"/>
                </a:cxn>
              </a:cxnLst>
              <a:rect l="f62" t="f65" r="f63" b="f64"/>
              <a:pathLst>
                <a:path w="3623" h="16743">
                  <a:moveTo>
                    <a:pt x="f5" y="f7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5"/>
                  </a:cubicBezTo>
                  <a:lnTo>
                    <a:pt x="f18" y="f19"/>
                  </a:lnTo>
                  <a:lnTo>
                    <a:pt x="f18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6" name="Freeform: Shape 1669">
              <a:extLst>
                <a:ext uri="{FF2B5EF4-FFF2-40B4-BE49-F238E27FC236}">
                  <a16:creationId xmlns:a16="http://schemas.microsoft.com/office/drawing/2014/main" id="{6D9262F1-1360-58FF-491B-BE02C54DE1A8}"/>
                </a:ext>
              </a:extLst>
            </p:cNvPr>
            <p:cNvSpPr/>
            <p:nvPr/>
          </p:nvSpPr>
          <p:spPr>
            <a:xfrm>
              <a:off x="10986534" y="3140506"/>
              <a:ext cx="22887" cy="1441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86"/>
                <a:gd name="f7" fmla="val 144161"/>
                <a:gd name="f8" fmla="val 375"/>
                <a:gd name="f9" fmla="val 136196"/>
                <a:gd name="f10" fmla="val 600"/>
                <a:gd name="f11" fmla="val 137445"/>
                <a:gd name="f12" fmla="val 1075"/>
                <a:gd name="f13" fmla="val 138632"/>
                <a:gd name="f14" fmla="val 1749"/>
                <a:gd name="f15" fmla="val 139694"/>
                <a:gd name="f16" fmla="val 2787"/>
                <a:gd name="f17" fmla="val 141844"/>
                <a:gd name="f18" fmla="val 4698"/>
                <a:gd name="f19" fmla="val 143443"/>
                <a:gd name="f20" fmla="val 6997"/>
                <a:gd name="f21" fmla="val 144068"/>
                <a:gd name="f22" fmla="val 7535"/>
                <a:gd name="f23" fmla="val 144192"/>
                <a:gd name="f24" fmla="val 8084"/>
                <a:gd name="f25" fmla="val 8621"/>
                <a:gd name="f26" fmla="val 10121"/>
                <a:gd name="f27" fmla="val 14794"/>
                <a:gd name="f28" fmla="val 142955"/>
                <a:gd name="f29" fmla="val 18067"/>
                <a:gd name="f30" fmla="val 138745"/>
                <a:gd name="f31" fmla="val 17992"/>
                <a:gd name="f32" fmla="val 133947"/>
                <a:gd name="f33" fmla="val 22865"/>
                <a:gd name="f34" fmla="val 1000"/>
                <a:gd name="f35" fmla="val 23215"/>
                <a:gd name="f36" fmla="val 6297"/>
                <a:gd name="f37" fmla="val 19192"/>
                <a:gd name="f38" fmla="val 10883"/>
                <a:gd name="f39" fmla="val 13894"/>
                <a:gd name="f40" fmla="val 11233"/>
                <a:gd name="f41" fmla="val 13757"/>
                <a:gd name="f42" fmla="val 13632"/>
                <a:gd name="f43" fmla="val 11245"/>
                <a:gd name="f44" fmla="val 13494"/>
                <a:gd name="f45" fmla="val 10408"/>
                <a:gd name="f46" fmla="val 4323"/>
                <a:gd name="f47" fmla="val 5423"/>
                <a:gd name="f48" fmla="val 4998"/>
                <a:gd name="f49" fmla="val 133072"/>
                <a:gd name="f50" fmla="val 38"/>
                <a:gd name="f51" fmla="val 134121"/>
                <a:gd name="f52" fmla="val 162"/>
                <a:gd name="f53" fmla="val 135171"/>
                <a:gd name="f54" fmla="+- 0 0 -90"/>
                <a:gd name="f55" fmla="*/ f3 1 22886"/>
                <a:gd name="f56" fmla="*/ f4 1 144161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2886"/>
                <a:gd name="f65" fmla="*/ f61 1 144161"/>
                <a:gd name="f66" fmla="*/ 375 f62 1"/>
                <a:gd name="f67" fmla="*/ 136196 f61 1"/>
                <a:gd name="f68" fmla="*/ 1749 f62 1"/>
                <a:gd name="f69" fmla="*/ 139694 f61 1"/>
                <a:gd name="f70" fmla="*/ 6997 f62 1"/>
                <a:gd name="f71" fmla="*/ 144068 f61 1"/>
                <a:gd name="f72" fmla="*/ 8621 f62 1"/>
                <a:gd name="f73" fmla="*/ 10121 f62 1"/>
                <a:gd name="f74" fmla="*/ 17992 f62 1"/>
                <a:gd name="f75" fmla="*/ 133947 f61 1"/>
                <a:gd name="f76" fmla="*/ 22865 f62 1"/>
                <a:gd name="f77" fmla="*/ 1000 f61 1"/>
                <a:gd name="f78" fmla="*/ 13894 f62 1"/>
                <a:gd name="f79" fmla="*/ 11233 f61 1"/>
                <a:gd name="f80" fmla="*/ 13494 f62 1"/>
                <a:gd name="f81" fmla="*/ 11245 f61 1"/>
                <a:gd name="f82" fmla="*/ 4998 f62 1"/>
                <a:gd name="f83" fmla="*/ 0 f61 1"/>
                <a:gd name="f84" fmla="*/ 0 f62 1"/>
                <a:gd name="f85" fmla="*/ 133072 f61 1"/>
                <a:gd name="f86" fmla="+- f63 0 f1"/>
                <a:gd name="f87" fmla="*/ f66 1 22886"/>
                <a:gd name="f88" fmla="*/ f67 1 144161"/>
                <a:gd name="f89" fmla="*/ f68 1 22886"/>
                <a:gd name="f90" fmla="*/ f69 1 144161"/>
                <a:gd name="f91" fmla="*/ f70 1 22886"/>
                <a:gd name="f92" fmla="*/ f71 1 144161"/>
                <a:gd name="f93" fmla="*/ f72 1 22886"/>
                <a:gd name="f94" fmla="*/ f73 1 22886"/>
                <a:gd name="f95" fmla="*/ f74 1 22886"/>
                <a:gd name="f96" fmla="*/ f75 1 144161"/>
                <a:gd name="f97" fmla="*/ f76 1 22886"/>
                <a:gd name="f98" fmla="*/ f77 1 144161"/>
                <a:gd name="f99" fmla="*/ f78 1 22886"/>
                <a:gd name="f100" fmla="*/ f79 1 144161"/>
                <a:gd name="f101" fmla="*/ f80 1 22886"/>
                <a:gd name="f102" fmla="*/ f81 1 144161"/>
                <a:gd name="f103" fmla="*/ f82 1 22886"/>
                <a:gd name="f104" fmla="*/ f83 1 144161"/>
                <a:gd name="f105" fmla="*/ f84 1 22886"/>
                <a:gd name="f106" fmla="*/ f85 1 144161"/>
                <a:gd name="f107" fmla="*/ f57 1 f64"/>
                <a:gd name="f108" fmla="*/ f58 1 f64"/>
                <a:gd name="f109" fmla="*/ f57 1 f65"/>
                <a:gd name="f110" fmla="*/ f59 1 f65"/>
                <a:gd name="f111" fmla="*/ f87 1 f64"/>
                <a:gd name="f112" fmla="*/ f88 1 f65"/>
                <a:gd name="f113" fmla="*/ f89 1 f64"/>
                <a:gd name="f114" fmla="*/ f90 1 f65"/>
                <a:gd name="f115" fmla="*/ f91 1 f64"/>
                <a:gd name="f116" fmla="*/ f92 1 f65"/>
                <a:gd name="f117" fmla="*/ f93 1 f64"/>
                <a:gd name="f118" fmla="*/ f94 1 f64"/>
                <a:gd name="f119" fmla="*/ f95 1 f64"/>
                <a:gd name="f120" fmla="*/ f96 1 f65"/>
                <a:gd name="f121" fmla="*/ f97 1 f64"/>
                <a:gd name="f122" fmla="*/ f98 1 f65"/>
                <a:gd name="f123" fmla="*/ f99 1 f64"/>
                <a:gd name="f124" fmla="*/ f100 1 f65"/>
                <a:gd name="f125" fmla="*/ f101 1 f64"/>
                <a:gd name="f126" fmla="*/ f102 1 f65"/>
                <a:gd name="f127" fmla="*/ f103 1 f64"/>
                <a:gd name="f128" fmla="*/ f104 1 f65"/>
                <a:gd name="f129" fmla="*/ f105 1 f64"/>
                <a:gd name="f130" fmla="*/ f106 1 f65"/>
                <a:gd name="f131" fmla="*/ f107 f55 1"/>
                <a:gd name="f132" fmla="*/ f108 f55 1"/>
                <a:gd name="f133" fmla="*/ f110 f56 1"/>
                <a:gd name="f134" fmla="*/ f109 f56 1"/>
                <a:gd name="f135" fmla="*/ f111 f55 1"/>
                <a:gd name="f136" fmla="*/ f112 f56 1"/>
                <a:gd name="f137" fmla="*/ f113 f55 1"/>
                <a:gd name="f138" fmla="*/ f114 f56 1"/>
                <a:gd name="f139" fmla="*/ f115 f55 1"/>
                <a:gd name="f140" fmla="*/ f116 f56 1"/>
                <a:gd name="f141" fmla="*/ f117 f55 1"/>
                <a:gd name="f142" fmla="*/ f118 f55 1"/>
                <a:gd name="f143" fmla="*/ f119 f55 1"/>
                <a:gd name="f144" fmla="*/ f120 f56 1"/>
                <a:gd name="f145" fmla="*/ f121 f55 1"/>
                <a:gd name="f146" fmla="*/ f122 f56 1"/>
                <a:gd name="f147" fmla="*/ f123 f55 1"/>
                <a:gd name="f148" fmla="*/ f124 f56 1"/>
                <a:gd name="f149" fmla="*/ f125 f55 1"/>
                <a:gd name="f150" fmla="*/ f126 f56 1"/>
                <a:gd name="f151" fmla="*/ f127 f55 1"/>
                <a:gd name="f152" fmla="*/ f128 f56 1"/>
                <a:gd name="f153" fmla="*/ f129 f55 1"/>
                <a:gd name="f154" fmla="*/ f130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5" y="f136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41" y="f140"/>
                </a:cxn>
                <a:cxn ang="f86">
                  <a:pos x="f142" y="f140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35" y="f136"/>
                </a:cxn>
              </a:cxnLst>
              <a:rect l="f131" t="f134" r="f132" b="f133"/>
              <a:pathLst>
                <a:path w="22886" h="14416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25" y="f21"/>
                  </a:cubicBezTo>
                  <a:lnTo>
                    <a:pt x="f26" y="f21"/>
                  </a:lnTo>
                  <a:cubicBezTo>
                    <a:pt x="f27" y="f28"/>
                    <a:pt x="f29" y="f30"/>
                    <a:pt x="f31" y="f32"/>
                  </a:cubicBez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0"/>
                    <a:pt x="f42" y="f43"/>
                    <a:pt x="f44" y="f43"/>
                  </a:cubicBezTo>
                  <a:cubicBezTo>
                    <a:pt x="f24" y="f45"/>
                    <a:pt x="f46" y="f47"/>
                    <a:pt x="f48" y="f5"/>
                  </a:cubicBezTo>
                  <a:lnTo>
                    <a:pt x="f5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7" name="Freeform: Shape 1670">
              <a:extLst>
                <a:ext uri="{FF2B5EF4-FFF2-40B4-BE49-F238E27FC236}">
                  <a16:creationId xmlns:a16="http://schemas.microsoft.com/office/drawing/2014/main" id="{EF543B40-377A-8AA1-A90E-FCB29C33B9C1}"/>
                </a:ext>
              </a:extLst>
            </p:cNvPr>
            <p:cNvSpPr/>
            <p:nvPr/>
          </p:nvSpPr>
          <p:spPr>
            <a:xfrm>
              <a:off x="10991700" y="2868984"/>
              <a:ext cx="27441" cy="2830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441"/>
                <a:gd name="f7" fmla="val 283012"/>
                <a:gd name="f8" fmla="val 78"/>
                <a:gd name="f9" fmla="val 265144"/>
                <a:gd name="f10" fmla="val 271767"/>
                <a:gd name="f11" fmla="val -596"/>
                <a:gd name="f12" fmla="val 277189"/>
                <a:gd name="f13" fmla="val 3164"/>
                <a:gd name="f14" fmla="val 282175"/>
                <a:gd name="f15" fmla="val 8574"/>
                <a:gd name="f16" fmla="val 13885"/>
                <a:gd name="f17" fmla="val 282887"/>
                <a:gd name="f18" fmla="val 18095"/>
                <a:gd name="f19" fmla="val 278477"/>
                <a:gd name="f20" fmla="val 17958"/>
                <a:gd name="f21" fmla="val 273166"/>
                <a:gd name="f22" fmla="val 273029"/>
                <a:gd name="f23" fmla="val 272904"/>
                <a:gd name="f24" fmla="val 17945"/>
                <a:gd name="f25" fmla="val 272766"/>
                <a:gd name="f26" fmla="val 18992"/>
                <a:gd name="f27" fmla="val 13322"/>
                <a:gd name="f28" fmla="val 3374"/>
                <a:gd name="f29" fmla="val 10199"/>
                <a:gd name="f30" fmla="val 453"/>
                <a:gd name="f31" fmla="val 260146"/>
                <a:gd name="f32" fmla="+- 0 0 -90"/>
                <a:gd name="f33" fmla="*/ f3 1 27441"/>
                <a:gd name="f34" fmla="*/ f4 1 28301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7441"/>
                <a:gd name="f43" fmla="*/ f39 1 283012"/>
                <a:gd name="f44" fmla="*/ 78 f40 1"/>
                <a:gd name="f45" fmla="*/ 265144 f39 1"/>
                <a:gd name="f46" fmla="*/ 271767 f39 1"/>
                <a:gd name="f47" fmla="*/ 8574 f40 1"/>
                <a:gd name="f48" fmla="*/ 283012 f39 1"/>
                <a:gd name="f49" fmla="*/ 17958 f40 1"/>
                <a:gd name="f50" fmla="*/ 273166 f39 1"/>
                <a:gd name="f51" fmla="*/ 17945 f40 1"/>
                <a:gd name="f52" fmla="*/ 272766 f39 1"/>
                <a:gd name="f53" fmla="*/ 27441 f40 1"/>
                <a:gd name="f54" fmla="*/ 18992 f39 1"/>
                <a:gd name="f55" fmla="*/ 13322 f40 1"/>
                <a:gd name="f56" fmla="*/ 3374 f39 1"/>
                <a:gd name="f57" fmla="*/ 10199 f40 1"/>
                <a:gd name="f58" fmla="*/ 0 f39 1"/>
                <a:gd name="f59" fmla="*/ 453 f40 1"/>
                <a:gd name="f60" fmla="*/ 260146 f39 1"/>
                <a:gd name="f61" fmla="+- f41 0 f1"/>
                <a:gd name="f62" fmla="*/ f44 1 27441"/>
                <a:gd name="f63" fmla="*/ f45 1 283012"/>
                <a:gd name="f64" fmla="*/ f46 1 283012"/>
                <a:gd name="f65" fmla="*/ f47 1 27441"/>
                <a:gd name="f66" fmla="*/ f48 1 283012"/>
                <a:gd name="f67" fmla="*/ f49 1 27441"/>
                <a:gd name="f68" fmla="*/ f50 1 283012"/>
                <a:gd name="f69" fmla="*/ f51 1 27441"/>
                <a:gd name="f70" fmla="*/ f52 1 283012"/>
                <a:gd name="f71" fmla="*/ f53 1 27441"/>
                <a:gd name="f72" fmla="*/ f54 1 283012"/>
                <a:gd name="f73" fmla="*/ f55 1 27441"/>
                <a:gd name="f74" fmla="*/ f56 1 283012"/>
                <a:gd name="f75" fmla="*/ f57 1 27441"/>
                <a:gd name="f76" fmla="*/ f58 1 283012"/>
                <a:gd name="f77" fmla="*/ f59 1 27441"/>
                <a:gd name="f78" fmla="*/ f60 1 283012"/>
                <a:gd name="f79" fmla="*/ f35 1 f42"/>
                <a:gd name="f80" fmla="*/ f36 1 f42"/>
                <a:gd name="f81" fmla="*/ f35 1 f43"/>
                <a:gd name="f82" fmla="*/ f37 1 f43"/>
                <a:gd name="f83" fmla="*/ f62 1 f42"/>
                <a:gd name="f84" fmla="*/ f63 1 f43"/>
                <a:gd name="f85" fmla="*/ f64 1 f43"/>
                <a:gd name="f86" fmla="*/ f65 1 f42"/>
                <a:gd name="f87" fmla="*/ f66 1 f43"/>
                <a:gd name="f88" fmla="*/ f67 1 f42"/>
                <a:gd name="f89" fmla="*/ f68 1 f43"/>
                <a:gd name="f90" fmla="*/ f69 1 f42"/>
                <a:gd name="f91" fmla="*/ f70 1 f43"/>
                <a:gd name="f92" fmla="*/ f71 1 f42"/>
                <a:gd name="f93" fmla="*/ f72 1 f43"/>
                <a:gd name="f94" fmla="*/ f73 1 f42"/>
                <a:gd name="f95" fmla="*/ f74 1 f43"/>
                <a:gd name="f96" fmla="*/ f75 1 f42"/>
                <a:gd name="f97" fmla="*/ f76 1 f43"/>
                <a:gd name="f98" fmla="*/ f77 1 f42"/>
                <a:gd name="f99" fmla="*/ f78 1 f43"/>
                <a:gd name="f100" fmla="*/ f79 f33 1"/>
                <a:gd name="f101" fmla="*/ f80 f33 1"/>
                <a:gd name="f102" fmla="*/ f82 f34 1"/>
                <a:gd name="f103" fmla="*/ f81 f34 1"/>
                <a:gd name="f104" fmla="*/ f83 f33 1"/>
                <a:gd name="f105" fmla="*/ f84 f34 1"/>
                <a:gd name="f106" fmla="*/ f85 f34 1"/>
                <a:gd name="f107" fmla="*/ f86 f33 1"/>
                <a:gd name="f108" fmla="*/ f87 f34 1"/>
                <a:gd name="f109" fmla="*/ f88 f33 1"/>
                <a:gd name="f110" fmla="*/ f89 f34 1"/>
                <a:gd name="f111" fmla="*/ f90 f33 1"/>
                <a:gd name="f112" fmla="*/ f91 f34 1"/>
                <a:gd name="f113" fmla="*/ f92 f33 1"/>
                <a:gd name="f114" fmla="*/ f93 f34 1"/>
                <a:gd name="f115" fmla="*/ f94 f33 1"/>
                <a:gd name="f116" fmla="*/ f95 f34 1"/>
                <a:gd name="f117" fmla="*/ f96 f33 1"/>
                <a:gd name="f118" fmla="*/ f97 f34 1"/>
                <a:gd name="f119" fmla="*/ f98 f33 1"/>
                <a:gd name="f120" fmla="*/ f99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4" y="f105"/>
                </a:cxn>
                <a:cxn ang="f61">
                  <a:pos x="f104" y="f106"/>
                </a:cxn>
                <a:cxn ang="f61">
                  <a:pos x="f107" y="f108"/>
                </a:cxn>
                <a:cxn ang="f61">
                  <a:pos x="f109" y="f110"/>
                </a:cxn>
                <a:cxn ang="f61">
                  <a:pos x="f111" y="f112"/>
                </a:cxn>
                <a:cxn ang="f61">
                  <a:pos x="f113" y="f114"/>
                </a:cxn>
                <a:cxn ang="f61">
                  <a:pos x="f115" y="f116"/>
                </a:cxn>
                <a:cxn ang="f61">
                  <a:pos x="f117" y="f118"/>
                </a:cxn>
                <a:cxn ang="f61">
                  <a:pos x="f119" y="f120"/>
                </a:cxn>
              </a:cxnLst>
              <a:rect l="f100" t="f103" r="f101" b="f102"/>
              <a:pathLst>
                <a:path w="27441" h="283012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7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2"/>
                    <a:pt x="f20" y="f23"/>
                    <a:pt x="f24" y="f25"/>
                  </a:cubicBezTo>
                  <a:lnTo>
                    <a:pt x="f6" y="f26"/>
                  </a:lnTo>
                  <a:lnTo>
                    <a:pt x="f27" y="f28"/>
                  </a:lnTo>
                  <a:lnTo>
                    <a:pt x="f29" y="f5"/>
                  </a:lnTo>
                  <a:lnTo>
                    <a:pt x="f30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8" name="Freeform: Shape 1671">
              <a:extLst>
                <a:ext uri="{FF2B5EF4-FFF2-40B4-BE49-F238E27FC236}">
                  <a16:creationId xmlns:a16="http://schemas.microsoft.com/office/drawing/2014/main" id="{B43F2017-525A-20A2-F9A8-0675923838BB}"/>
                </a:ext>
              </a:extLst>
            </p:cNvPr>
            <p:cNvSpPr/>
            <p:nvPr/>
          </p:nvSpPr>
          <p:spPr>
            <a:xfrm>
              <a:off x="10205618" y="5210589"/>
              <a:ext cx="17337" cy="220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41"/>
                <a:gd name="f7" fmla="val 22084"/>
                <a:gd name="f8" fmla="val 4123"/>
                <a:gd name="f9" fmla="val 219"/>
                <a:gd name="f10" fmla="val 2593"/>
                <a:gd name="f11" fmla="val 3948"/>
                <a:gd name="f12" fmla="val 181"/>
                <a:gd name="f13" fmla="val 9096"/>
                <a:gd name="f14" fmla="val 1418"/>
                <a:gd name="f15" fmla="val 11508"/>
                <a:gd name="f16" fmla="val 5366"/>
                <a:gd name="f17" fmla="val 11957"/>
                <a:gd name="f18" fmla="val 6091"/>
                <a:gd name="f19" fmla="val 12282"/>
                <a:gd name="f20" fmla="val 6891"/>
                <a:gd name="f21" fmla="val 12495"/>
                <a:gd name="f22" fmla="val 7716"/>
                <a:gd name="f23" fmla="val 14719"/>
                <a:gd name="f24" fmla="val 12901"/>
                <a:gd name="f25" fmla="val 12932"/>
                <a:gd name="f26" fmla="val 18936"/>
                <a:gd name="f27" fmla="val 8246"/>
                <a:gd name="f28" fmla="val 22085"/>
                <a:gd name="f29" fmla="val 12370"/>
                <a:gd name="f30" fmla="val 19836"/>
                <a:gd name="f31" fmla="val 16830"/>
                <a:gd name="f32" fmla="val 16475"/>
                <a:gd name="f33" fmla="val 18517"/>
                <a:gd name="f34" fmla="val 10552"/>
                <a:gd name="f35" fmla="val 16493"/>
                <a:gd name="f36" fmla="val 5342"/>
                <a:gd name="f37" fmla="val 16056"/>
                <a:gd name="f38" fmla="val 4267"/>
                <a:gd name="f39" fmla="val 15468"/>
                <a:gd name="f40" fmla="val 3255"/>
                <a:gd name="f41" fmla="val 14744"/>
                <a:gd name="f42" fmla="val 2343"/>
                <a:gd name="f43" fmla="val 13120"/>
                <a:gd name="f44" fmla="val 968"/>
                <a:gd name="f45" fmla="val 12245"/>
                <a:gd name="f46" fmla="val 11745"/>
                <a:gd name="f47" fmla="val 94"/>
                <a:gd name="f48" fmla="val 11208"/>
                <a:gd name="f49" fmla="val -31"/>
                <a:gd name="f50" fmla="val 10658"/>
                <a:gd name="f51" fmla="val 10121"/>
                <a:gd name="f52" fmla="val 9533"/>
                <a:gd name="f53" fmla="val 31"/>
                <a:gd name="f54" fmla="val 8959"/>
                <a:gd name="f55" fmla="val 8372"/>
                <a:gd name="f56" fmla="val 6872"/>
                <a:gd name="f57" fmla="val 5960"/>
                <a:gd name="f58" fmla="val 5023"/>
                <a:gd name="f59" fmla="val 6"/>
                <a:gd name="f60" fmla="+- 0 0 -90"/>
                <a:gd name="f61" fmla="*/ f3 1 17341"/>
                <a:gd name="f62" fmla="*/ f4 1 22084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7341"/>
                <a:gd name="f71" fmla="*/ f67 1 22084"/>
                <a:gd name="f72" fmla="*/ 4123 f68 1"/>
                <a:gd name="f73" fmla="*/ 219 f67 1"/>
                <a:gd name="f74" fmla="*/ 0 f68 1"/>
                <a:gd name="f75" fmla="*/ 2593 f67 1"/>
                <a:gd name="f76" fmla="*/ 11508 f68 1"/>
                <a:gd name="f77" fmla="*/ 5366 f67 1"/>
                <a:gd name="f78" fmla="*/ 12495 f68 1"/>
                <a:gd name="f79" fmla="*/ 7716 f67 1"/>
                <a:gd name="f80" fmla="*/ 8246 f68 1"/>
                <a:gd name="f81" fmla="*/ 22085 f67 1"/>
                <a:gd name="f82" fmla="*/ 12370 f68 1"/>
                <a:gd name="f83" fmla="*/ 19836 f67 1"/>
                <a:gd name="f84" fmla="*/ 16493 f68 1"/>
                <a:gd name="f85" fmla="*/ 5342 f67 1"/>
                <a:gd name="f86" fmla="*/ 14744 f68 1"/>
                <a:gd name="f87" fmla="*/ 2343 f67 1"/>
                <a:gd name="f88" fmla="*/ 13120 f68 1"/>
                <a:gd name="f89" fmla="*/ 968 f67 1"/>
                <a:gd name="f90" fmla="*/ 11745 f68 1"/>
                <a:gd name="f91" fmla="*/ 94 f67 1"/>
                <a:gd name="f92" fmla="*/ 10121 f68 1"/>
                <a:gd name="f93" fmla="*/ 8372 f68 1"/>
                <a:gd name="f94" fmla="*/ 6872 f68 1"/>
                <a:gd name="f95" fmla="+- f69 0 f1"/>
                <a:gd name="f96" fmla="*/ f72 1 17341"/>
                <a:gd name="f97" fmla="*/ f73 1 22084"/>
                <a:gd name="f98" fmla="*/ f74 1 17341"/>
                <a:gd name="f99" fmla="*/ f75 1 22084"/>
                <a:gd name="f100" fmla="*/ f76 1 17341"/>
                <a:gd name="f101" fmla="*/ f77 1 22084"/>
                <a:gd name="f102" fmla="*/ f78 1 17341"/>
                <a:gd name="f103" fmla="*/ f79 1 22084"/>
                <a:gd name="f104" fmla="*/ f80 1 17341"/>
                <a:gd name="f105" fmla="*/ f81 1 22084"/>
                <a:gd name="f106" fmla="*/ f82 1 17341"/>
                <a:gd name="f107" fmla="*/ f83 1 22084"/>
                <a:gd name="f108" fmla="*/ f84 1 17341"/>
                <a:gd name="f109" fmla="*/ f85 1 22084"/>
                <a:gd name="f110" fmla="*/ f86 1 17341"/>
                <a:gd name="f111" fmla="*/ f87 1 22084"/>
                <a:gd name="f112" fmla="*/ f88 1 17341"/>
                <a:gd name="f113" fmla="*/ f89 1 22084"/>
                <a:gd name="f114" fmla="*/ f90 1 17341"/>
                <a:gd name="f115" fmla="*/ f91 1 22084"/>
                <a:gd name="f116" fmla="*/ f92 1 17341"/>
                <a:gd name="f117" fmla="*/ f93 1 17341"/>
                <a:gd name="f118" fmla="*/ f94 1 17341"/>
                <a:gd name="f119" fmla="*/ f63 1 f70"/>
                <a:gd name="f120" fmla="*/ f64 1 f70"/>
                <a:gd name="f121" fmla="*/ f63 1 f71"/>
                <a:gd name="f122" fmla="*/ f65 1 f71"/>
                <a:gd name="f123" fmla="*/ f96 1 f70"/>
                <a:gd name="f124" fmla="*/ f97 1 f71"/>
                <a:gd name="f125" fmla="*/ f98 1 f70"/>
                <a:gd name="f126" fmla="*/ f99 1 f71"/>
                <a:gd name="f127" fmla="*/ f100 1 f70"/>
                <a:gd name="f128" fmla="*/ f101 1 f71"/>
                <a:gd name="f129" fmla="*/ f102 1 f70"/>
                <a:gd name="f130" fmla="*/ f103 1 f71"/>
                <a:gd name="f131" fmla="*/ f104 1 f70"/>
                <a:gd name="f132" fmla="*/ f105 1 f71"/>
                <a:gd name="f133" fmla="*/ f106 1 f70"/>
                <a:gd name="f134" fmla="*/ f107 1 f71"/>
                <a:gd name="f135" fmla="*/ f108 1 f70"/>
                <a:gd name="f136" fmla="*/ f109 1 f71"/>
                <a:gd name="f137" fmla="*/ f110 1 f70"/>
                <a:gd name="f138" fmla="*/ f111 1 f71"/>
                <a:gd name="f139" fmla="*/ f112 1 f70"/>
                <a:gd name="f140" fmla="*/ f113 1 f71"/>
                <a:gd name="f141" fmla="*/ f114 1 f70"/>
                <a:gd name="f142" fmla="*/ f115 1 f71"/>
                <a:gd name="f143" fmla="*/ f116 1 f70"/>
                <a:gd name="f144" fmla="*/ f117 1 f70"/>
                <a:gd name="f145" fmla="*/ f118 1 f70"/>
                <a:gd name="f146" fmla="*/ f119 f61 1"/>
                <a:gd name="f147" fmla="*/ f120 f61 1"/>
                <a:gd name="f148" fmla="*/ f122 f62 1"/>
                <a:gd name="f149" fmla="*/ f121 f62 1"/>
                <a:gd name="f150" fmla="*/ f123 f61 1"/>
                <a:gd name="f151" fmla="*/ f124 f62 1"/>
                <a:gd name="f152" fmla="*/ f125 f61 1"/>
                <a:gd name="f153" fmla="*/ f126 f62 1"/>
                <a:gd name="f154" fmla="*/ f127 f61 1"/>
                <a:gd name="f155" fmla="*/ f128 f62 1"/>
                <a:gd name="f156" fmla="*/ f129 f61 1"/>
                <a:gd name="f157" fmla="*/ f130 f62 1"/>
                <a:gd name="f158" fmla="*/ f131 f61 1"/>
                <a:gd name="f159" fmla="*/ f132 f62 1"/>
                <a:gd name="f160" fmla="*/ f133 f61 1"/>
                <a:gd name="f161" fmla="*/ f134 f62 1"/>
                <a:gd name="f162" fmla="*/ f135 f61 1"/>
                <a:gd name="f163" fmla="*/ f136 f62 1"/>
                <a:gd name="f164" fmla="*/ f137 f61 1"/>
                <a:gd name="f165" fmla="*/ f138 f62 1"/>
                <a:gd name="f166" fmla="*/ f139 f61 1"/>
                <a:gd name="f167" fmla="*/ f140 f62 1"/>
                <a:gd name="f168" fmla="*/ f141 f61 1"/>
                <a:gd name="f169" fmla="*/ f142 f62 1"/>
                <a:gd name="f170" fmla="*/ f143 f61 1"/>
                <a:gd name="f171" fmla="*/ f144 f61 1"/>
                <a:gd name="f172" fmla="*/ f145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0" y="f151"/>
                </a:cxn>
                <a:cxn ang="f95">
                  <a:pos x="f152" y="f153"/>
                </a:cxn>
                <a:cxn ang="f95">
                  <a:pos x="f154" y="f155"/>
                </a:cxn>
                <a:cxn ang="f95">
                  <a:pos x="f156" y="f157"/>
                </a:cxn>
                <a:cxn ang="f95">
                  <a:pos x="f158" y="f159"/>
                </a:cxn>
                <a:cxn ang="f95">
                  <a:pos x="f160" y="f161"/>
                </a:cxn>
                <a:cxn ang="f95">
                  <a:pos x="f162" y="f163"/>
                </a:cxn>
                <a:cxn ang="f95">
                  <a:pos x="f164" y="f165"/>
                </a:cxn>
                <a:cxn ang="f95">
                  <a:pos x="f166" y="f167"/>
                </a:cxn>
                <a:cxn ang="f95">
                  <a:pos x="f168" y="f169"/>
                </a:cxn>
                <a:cxn ang="f95">
                  <a:pos x="f170" y="f169"/>
                </a:cxn>
                <a:cxn ang="f95">
                  <a:pos x="f171" y="f169"/>
                </a:cxn>
                <a:cxn ang="f95">
                  <a:pos x="f172" y="f169"/>
                </a:cxn>
                <a:cxn ang="f95">
                  <a:pos x="f172" y="f169"/>
                </a:cxn>
                <a:cxn ang="f95">
                  <a:pos x="f150" y="f151"/>
                </a:cxn>
              </a:cxnLst>
              <a:rect l="f146" t="f149" r="f147" b="f148"/>
              <a:pathLst>
                <a:path w="17341" h="22084">
                  <a:moveTo>
                    <a:pt x="f8" y="f9"/>
                  </a:move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cubicBezTo>
                    <a:pt x="f43" y="f44"/>
                    <a:pt x="f45" y="f9"/>
                    <a:pt x="f46" y="f47"/>
                  </a:cubicBezTo>
                  <a:cubicBezTo>
                    <a:pt x="f48" y="f49"/>
                    <a:pt x="f50" y="f49"/>
                    <a:pt x="f51" y="f47"/>
                  </a:cubicBezTo>
                  <a:cubicBezTo>
                    <a:pt x="f52" y="f53"/>
                    <a:pt x="f54" y="f53"/>
                    <a:pt x="f55" y="f47"/>
                  </a:cubicBezTo>
                  <a:lnTo>
                    <a:pt x="f56" y="f47"/>
                  </a:lnTo>
                  <a:lnTo>
                    <a:pt x="f56" y="f47"/>
                  </a:lnTo>
                  <a:cubicBezTo>
                    <a:pt x="f57" y="f49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9" name="Freeform: Shape 1672">
              <a:extLst>
                <a:ext uri="{FF2B5EF4-FFF2-40B4-BE49-F238E27FC236}">
                  <a16:creationId xmlns:a16="http://schemas.microsoft.com/office/drawing/2014/main" id="{70B58A73-8A6D-E99F-6699-E870F4CD7DCE}"/>
                </a:ext>
              </a:extLst>
            </p:cNvPr>
            <p:cNvSpPr/>
            <p:nvPr/>
          </p:nvSpPr>
          <p:spPr>
            <a:xfrm>
              <a:off x="9733019" y="5473077"/>
              <a:ext cx="29041" cy="300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043"/>
                <a:gd name="f7" fmla="val 30083"/>
                <a:gd name="f8" fmla="val 12051"/>
                <a:gd name="f9" fmla="val 29363"/>
                <a:gd name="f10" fmla="val 17424"/>
                <a:gd name="f11" fmla="val 26365"/>
                <a:gd name="f12" fmla="val 29044"/>
                <a:gd name="f13" fmla="val 19617"/>
                <a:gd name="f14" fmla="val 24933"/>
                <a:gd name="f15" fmla="val 21729"/>
                <a:gd name="f16" fmla="val 19885"/>
                <a:gd name="f17" fmla="val 20117"/>
                <a:gd name="f18" fmla="val 17774"/>
                <a:gd name="f19" fmla="val 15994"/>
                <a:gd name="f20" fmla="val 17524"/>
                <a:gd name="f21" fmla="val 15519"/>
                <a:gd name="f22" fmla="val 17324"/>
                <a:gd name="f23" fmla="val 15019"/>
                <a:gd name="f24" fmla="val 17174"/>
                <a:gd name="f25" fmla="val 14494"/>
                <a:gd name="f26" fmla="val 14887"/>
                <a:gd name="f27" fmla="val 9271"/>
                <a:gd name="f28" fmla="val 16674"/>
                <a:gd name="f29" fmla="val 3162"/>
                <a:gd name="f30" fmla="val 21422"/>
                <a:gd name="f31" fmla="val 10677"/>
                <a:gd name="f32" fmla="val 6123"/>
                <a:gd name="f33" fmla="val 6678"/>
                <a:gd name="f34" fmla="val 8497"/>
                <a:gd name="f35" fmla="val 4554"/>
                <a:gd name="f36" fmla="val 9746"/>
                <a:gd name="f37" fmla="val 3930"/>
                <a:gd name="f38" fmla="val 10371"/>
                <a:gd name="f39" fmla="val 3130"/>
                <a:gd name="f40" fmla="val 10896"/>
                <a:gd name="f41" fmla="val 2418"/>
                <a:gd name="f42" fmla="val 11520"/>
                <a:gd name="f43" fmla="val 1805"/>
                <a:gd name="f44" fmla="val 12245"/>
                <a:gd name="f45" fmla="val 13370"/>
                <a:gd name="f46" fmla="val 931"/>
                <a:gd name="f47" fmla="val 13994"/>
                <a:gd name="f48" fmla="val 56"/>
                <a:gd name="f49" fmla="val 14619"/>
                <a:gd name="f50" fmla="val 15119"/>
                <a:gd name="f51" fmla="val 15869"/>
                <a:gd name="f52" fmla="val -19"/>
                <a:gd name="f53" fmla="val 16781"/>
                <a:gd name="f54" fmla="val 17705"/>
                <a:gd name="f55" fmla="val 18618"/>
                <a:gd name="f56" fmla="val -106"/>
                <a:gd name="f57" fmla="val 20517"/>
                <a:gd name="f58" fmla="val 106"/>
                <a:gd name="f59" fmla="val 22429"/>
                <a:gd name="f60" fmla="val 681"/>
                <a:gd name="f61" fmla="val 24240"/>
                <a:gd name="f62" fmla="val 2080"/>
                <a:gd name="f63" fmla="val 28651"/>
                <a:gd name="f64" fmla="val 6791"/>
                <a:gd name="f65" fmla="val 31088"/>
                <a:gd name="f66" fmla="val 11189"/>
                <a:gd name="f67" fmla="val 29688"/>
                <a:gd name="f68" fmla="val 11489"/>
                <a:gd name="f69" fmla="val 29601"/>
                <a:gd name="f70" fmla="val 11776"/>
                <a:gd name="f71" fmla="val 29488"/>
                <a:gd name="f72" fmla="+- 0 0 -90"/>
                <a:gd name="f73" fmla="*/ f3 1 29043"/>
                <a:gd name="f74" fmla="*/ f4 1 30083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29043"/>
                <a:gd name="f83" fmla="*/ f79 1 30083"/>
                <a:gd name="f84" fmla="*/ 12051 f80 1"/>
                <a:gd name="f85" fmla="*/ 29363 f79 1"/>
                <a:gd name="f86" fmla="*/ 17424 f80 1"/>
                <a:gd name="f87" fmla="*/ 26365 f79 1"/>
                <a:gd name="f88" fmla="*/ 29044 f80 1"/>
                <a:gd name="f89" fmla="*/ 19617 f79 1"/>
                <a:gd name="f90" fmla="*/ 17774 f80 1"/>
                <a:gd name="f91" fmla="*/ 15994 f79 1"/>
                <a:gd name="f92" fmla="*/ 17174 f80 1"/>
                <a:gd name="f93" fmla="*/ 14494 f79 1"/>
                <a:gd name="f94" fmla="*/ 21422 f80 1"/>
                <a:gd name="f95" fmla="*/ 0 f79 1"/>
                <a:gd name="f96" fmla="*/ 10677 f80 1"/>
                <a:gd name="f97" fmla="*/ 6123 f79 1"/>
                <a:gd name="f98" fmla="*/ 6678 f80 1"/>
                <a:gd name="f99" fmla="*/ 8497 f79 1"/>
                <a:gd name="f100" fmla="*/ 4554 f80 1"/>
                <a:gd name="f101" fmla="*/ 9746 f79 1"/>
                <a:gd name="f102" fmla="*/ 3930 f80 1"/>
                <a:gd name="f103" fmla="*/ 10371 f79 1"/>
                <a:gd name="f104" fmla="*/ 1805 f80 1"/>
                <a:gd name="f105" fmla="*/ 12245 f79 1"/>
                <a:gd name="f106" fmla="*/ 931 f80 1"/>
                <a:gd name="f107" fmla="*/ 13994 f79 1"/>
                <a:gd name="f108" fmla="*/ 56 f80 1"/>
                <a:gd name="f109" fmla="*/ 15869 f79 1"/>
                <a:gd name="f110" fmla="*/ 18618 f79 1"/>
                <a:gd name="f111" fmla="*/ 681 f80 1"/>
                <a:gd name="f112" fmla="*/ 24240 f79 1"/>
                <a:gd name="f113" fmla="*/ 11189 f80 1"/>
                <a:gd name="f114" fmla="*/ 29688 f79 1"/>
                <a:gd name="f115" fmla="+- f81 0 f1"/>
                <a:gd name="f116" fmla="*/ f84 1 29043"/>
                <a:gd name="f117" fmla="*/ f85 1 30083"/>
                <a:gd name="f118" fmla="*/ f86 1 29043"/>
                <a:gd name="f119" fmla="*/ f87 1 30083"/>
                <a:gd name="f120" fmla="*/ f88 1 29043"/>
                <a:gd name="f121" fmla="*/ f89 1 30083"/>
                <a:gd name="f122" fmla="*/ f90 1 29043"/>
                <a:gd name="f123" fmla="*/ f91 1 30083"/>
                <a:gd name="f124" fmla="*/ f92 1 29043"/>
                <a:gd name="f125" fmla="*/ f93 1 30083"/>
                <a:gd name="f126" fmla="*/ f94 1 29043"/>
                <a:gd name="f127" fmla="*/ f95 1 30083"/>
                <a:gd name="f128" fmla="*/ f96 1 29043"/>
                <a:gd name="f129" fmla="*/ f97 1 30083"/>
                <a:gd name="f130" fmla="*/ f98 1 29043"/>
                <a:gd name="f131" fmla="*/ f99 1 30083"/>
                <a:gd name="f132" fmla="*/ f100 1 29043"/>
                <a:gd name="f133" fmla="*/ f101 1 30083"/>
                <a:gd name="f134" fmla="*/ f102 1 29043"/>
                <a:gd name="f135" fmla="*/ f103 1 30083"/>
                <a:gd name="f136" fmla="*/ f104 1 29043"/>
                <a:gd name="f137" fmla="*/ f105 1 30083"/>
                <a:gd name="f138" fmla="*/ f106 1 29043"/>
                <a:gd name="f139" fmla="*/ f107 1 30083"/>
                <a:gd name="f140" fmla="*/ f108 1 29043"/>
                <a:gd name="f141" fmla="*/ f109 1 30083"/>
                <a:gd name="f142" fmla="*/ f110 1 30083"/>
                <a:gd name="f143" fmla="*/ f111 1 29043"/>
                <a:gd name="f144" fmla="*/ f112 1 30083"/>
                <a:gd name="f145" fmla="*/ f113 1 29043"/>
                <a:gd name="f146" fmla="*/ f114 1 30083"/>
                <a:gd name="f147" fmla="*/ f75 1 f82"/>
                <a:gd name="f148" fmla="*/ f76 1 f82"/>
                <a:gd name="f149" fmla="*/ f75 1 f83"/>
                <a:gd name="f150" fmla="*/ f77 1 f83"/>
                <a:gd name="f151" fmla="*/ f116 1 f82"/>
                <a:gd name="f152" fmla="*/ f117 1 f83"/>
                <a:gd name="f153" fmla="*/ f118 1 f82"/>
                <a:gd name="f154" fmla="*/ f119 1 f83"/>
                <a:gd name="f155" fmla="*/ f120 1 f82"/>
                <a:gd name="f156" fmla="*/ f121 1 f83"/>
                <a:gd name="f157" fmla="*/ f122 1 f82"/>
                <a:gd name="f158" fmla="*/ f123 1 f83"/>
                <a:gd name="f159" fmla="*/ f124 1 f82"/>
                <a:gd name="f160" fmla="*/ f125 1 f83"/>
                <a:gd name="f161" fmla="*/ f126 1 f82"/>
                <a:gd name="f162" fmla="*/ f127 1 f83"/>
                <a:gd name="f163" fmla="*/ f128 1 f82"/>
                <a:gd name="f164" fmla="*/ f129 1 f83"/>
                <a:gd name="f165" fmla="*/ f130 1 f82"/>
                <a:gd name="f166" fmla="*/ f131 1 f83"/>
                <a:gd name="f167" fmla="*/ f132 1 f82"/>
                <a:gd name="f168" fmla="*/ f133 1 f83"/>
                <a:gd name="f169" fmla="*/ f134 1 f82"/>
                <a:gd name="f170" fmla="*/ f135 1 f83"/>
                <a:gd name="f171" fmla="*/ f136 1 f82"/>
                <a:gd name="f172" fmla="*/ f137 1 f83"/>
                <a:gd name="f173" fmla="*/ f138 1 f82"/>
                <a:gd name="f174" fmla="*/ f139 1 f83"/>
                <a:gd name="f175" fmla="*/ f140 1 f82"/>
                <a:gd name="f176" fmla="*/ f141 1 f83"/>
                <a:gd name="f177" fmla="*/ f142 1 f83"/>
                <a:gd name="f178" fmla="*/ f143 1 f82"/>
                <a:gd name="f179" fmla="*/ f144 1 f83"/>
                <a:gd name="f180" fmla="*/ f145 1 f82"/>
                <a:gd name="f181" fmla="*/ f146 1 f83"/>
                <a:gd name="f182" fmla="*/ f147 f73 1"/>
                <a:gd name="f183" fmla="*/ f148 f73 1"/>
                <a:gd name="f184" fmla="*/ f150 f74 1"/>
                <a:gd name="f185" fmla="*/ f149 f74 1"/>
                <a:gd name="f186" fmla="*/ f151 f73 1"/>
                <a:gd name="f187" fmla="*/ f152 f74 1"/>
                <a:gd name="f188" fmla="*/ f153 f73 1"/>
                <a:gd name="f189" fmla="*/ f154 f74 1"/>
                <a:gd name="f190" fmla="*/ f155 f73 1"/>
                <a:gd name="f191" fmla="*/ f156 f74 1"/>
                <a:gd name="f192" fmla="*/ f157 f73 1"/>
                <a:gd name="f193" fmla="*/ f158 f74 1"/>
                <a:gd name="f194" fmla="*/ f159 f73 1"/>
                <a:gd name="f195" fmla="*/ f160 f74 1"/>
                <a:gd name="f196" fmla="*/ f161 f73 1"/>
                <a:gd name="f197" fmla="*/ f162 f74 1"/>
                <a:gd name="f198" fmla="*/ f163 f73 1"/>
                <a:gd name="f199" fmla="*/ f164 f74 1"/>
                <a:gd name="f200" fmla="*/ f165 f73 1"/>
                <a:gd name="f201" fmla="*/ f166 f74 1"/>
                <a:gd name="f202" fmla="*/ f167 f73 1"/>
                <a:gd name="f203" fmla="*/ f168 f74 1"/>
                <a:gd name="f204" fmla="*/ f169 f73 1"/>
                <a:gd name="f205" fmla="*/ f170 f74 1"/>
                <a:gd name="f206" fmla="*/ f171 f73 1"/>
                <a:gd name="f207" fmla="*/ f172 f74 1"/>
                <a:gd name="f208" fmla="*/ f173 f73 1"/>
                <a:gd name="f209" fmla="*/ f174 f74 1"/>
                <a:gd name="f210" fmla="*/ f175 f73 1"/>
                <a:gd name="f211" fmla="*/ f176 f74 1"/>
                <a:gd name="f212" fmla="*/ f177 f74 1"/>
                <a:gd name="f213" fmla="*/ f178 f73 1"/>
                <a:gd name="f214" fmla="*/ f179 f74 1"/>
                <a:gd name="f215" fmla="*/ f180 f73 1"/>
                <a:gd name="f216" fmla="*/ f181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5">
                  <a:pos x="f186" y="f187"/>
                </a:cxn>
                <a:cxn ang="f115">
                  <a:pos x="f188" y="f189"/>
                </a:cxn>
                <a:cxn ang="f115">
                  <a:pos x="f190" y="f191"/>
                </a:cxn>
                <a:cxn ang="f115">
                  <a:pos x="f192" y="f193"/>
                </a:cxn>
                <a:cxn ang="f115">
                  <a:pos x="f194" y="f195"/>
                </a:cxn>
                <a:cxn ang="f115">
                  <a:pos x="f196" y="f197"/>
                </a:cxn>
                <a:cxn ang="f115">
                  <a:pos x="f198" y="f199"/>
                </a:cxn>
                <a:cxn ang="f115">
                  <a:pos x="f200" y="f201"/>
                </a:cxn>
                <a:cxn ang="f115">
                  <a:pos x="f202" y="f203"/>
                </a:cxn>
                <a:cxn ang="f115">
                  <a:pos x="f202" y="f203"/>
                </a:cxn>
                <a:cxn ang="f115">
                  <a:pos x="f204" y="f205"/>
                </a:cxn>
                <a:cxn ang="f115">
                  <a:pos x="f206" y="f207"/>
                </a:cxn>
                <a:cxn ang="f115">
                  <a:pos x="f208" y="f209"/>
                </a:cxn>
                <a:cxn ang="f115">
                  <a:pos x="f210" y="f211"/>
                </a:cxn>
                <a:cxn ang="f115">
                  <a:pos x="f210" y="f212"/>
                </a:cxn>
                <a:cxn ang="f115">
                  <a:pos x="f213" y="f214"/>
                </a:cxn>
                <a:cxn ang="f115">
                  <a:pos x="f215" y="f216"/>
                </a:cxn>
                <a:cxn ang="f115">
                  <a:pos x="f186" y="f187"/>
                </a:cxn>
              </a:cxnLst>
              <a:rect l="f182" t="f185" r="f183" b="f184"/>
              <a:pathLst>
                <a:path w="29043" h="3008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5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5" y="f36"/>
                  </a:lnTo>
                  <a:cubicBezTo>
                    <a:pt x="f35" y="f36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3" y="f44"/>
                    <a:pt x="f43" y="f45"/>
                    <a:pt x="f46" y="f47"/>
                  </a:cubicBezTo>
                  <a:cubicBezTo>
                    <a:pt x="f48" y="f49"/>
                    <a:pt x="f46" y="f50"/>
                    <a:pt x="f48" y="f51"/>
                  </a:cubicBezTo>
                  <a:cubicBezTo>
                    <a:pt x="f52" y="f53"/>
                    <a:pt x="f52" y="f54"/>
                    <a:pt x="f48" y="f55"/>
                  </a:cubicBez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0" name="Freeform: Shape 1673">
              <a:extLst>
                <a:ext uri="{FF2B5EF4-FFF2-40B4-BE49-F238E27FC236}">
                  <a16:creationId xmlns:a16="http://schemas.microsoft.com/office/drawing/2014/main" id="{7F82CA4F-515A-F9D0-C51B-29A01D29982F}"/>
                </a:ext>
              </a:extLst>
            </p:cNvPr>
            <p:cNvSpPr/>
            <p:nvPr/>
          </p:nvSpPr>
          <p:spPr>
            <a:xfrm>
              <a:off x="8649044" y="3967298"/>
              <a:ext cx="337477" cy="4524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7479"/>
                <a:gd name="f7" fmla="val 452444"/>
                <a:gd name="f8" fmla="val 13244"/>
                <a:gd name="f9" fmla="val 16555"/>
                <a:gd name="f10" fmla="val 4686"/>
                <a:gd name="f11" fmla="val 16243"/>
                <a:gd name="f12" fmla="val 11020"/>
                <a:gd name="f13" fmla="val 12495"/>
                <a:gd name="f14" fmla="val 15369"/>
                <a:gd name="f15" fmla="val 9371"/>
                <a:gd name="f16" fmla="val 18592"/>
                <a:gd name="f17" fmla="val 4236"/>
                <a:gd name="f18" fmla="val 18680"/>
                <a:gd name="f19" fmla="val 1012"/>
                <a:gd name="f20" fmla="val 15556"/>
                <a:gd name="f21" fmla="val 637"/>
                <a:gd name="f22" fmla="val 15194"/>
                <a:gd name="f23" fmla="val 300"/>
                <a:gd name="f24" fmla="val 14794"/>
                <a:gd name="f25" fmla="val 14369"/>
                <a:gd name="f26" fmla="val 4123"/>
                <a:gd name="f27" fmla="val 19992"/>
                <a:gd name="f28" fmla="val 320362"/>
                <a:gd name="f29" fmla="val 331482"/>
                <a:gd name="f30" fmla="val 446447"/>
                <a:gd name="f31" fmla="val 443198"/>
                <a:gd name="f32" fmla="+- 0 0 -90"/>
                <a:gd name="f33" fmla="*/ f3 1 337479"/>
                <a:gd name="f34" fmla="*/ f4 1 452444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37479"/>
                <a:gd name="f43" fmla="*/ f39 1 452444"/>
                <a:gd name="f44" fmla="*/ 13244 f40 1"/>
                <a:gd name="f45" fmla="*/ 0 f39 1"/>
                <a:gd name="f46" fmla="*/ 12495 f40 1"/>
                <a:gd name="f47" fmla="*/ 15369 f39 1"/>
                <a:gd name="f48" fmla="*/ 1012 f40 1"/>
                <a:gd name="f49" fmla="*/ 15556 f39 1"/>
                <a:gd name="f50" fmla="*/ 0 f40 1"/>
                <a:gd name="f51" fmla="*/ 14369 f39 1"/>
                <a:gd name="f52" fmla="*/ 4123 f40 1"/>
                <a:gd name="f53" fmla="*/ 19992 f39 1"/>
                <a:gd name="f54" fmla="*/ 320362 f40 1"/>
                <a:gd name="f55" fmla="*/ 452444 f39 1"/>
                <a:gd name="f56" fmla="*/ 331482 f40 1"/>
                <a:gd name="f57" fmla="*/ 446447 f39 1"/>
                <a:gd name="f58" fmla="*/ 337479 f40 1"/>
                <a:gd name="f59" fmla="*/ 443198 f39 1"/>
                <a:gd name="f60" fmla="+- f41 0 f1"/>
                <a:gd name="f61" fmla="*/ f44 1 337479"/>
                <a:gd name="f62" fmla="*/ f45 1 452444"/>
                <a:gd name="f63" fmla="*/ f46 1 337479"/>
                <a:gd name="f64" fmla="*/ f47 1 452444"/>
                <a:gd name="f65" fmla="*/ f48 1 337479"/>
                <a:gd name="f66" fmla="*/ f49 1 452444"/>
                <a:gd name="f67" fmla="*/ f50 1 337479"/>
                <a:gd name="f68" fmla="*/ f51 1 452444"/>
                <a:gd name="f69" fmla="*/ f52 1 337479"/>
                <a:gd name="f70" fmla="*/ f53 1 452444"/>
                <a:gd name="f71" fmla="*/ f54 1 337479"/>
                <a:gd name="f72" fmla="*/ f55 1 452444"/>
                <a:gd name="f73" fmla="*/ f56 1 337479"/>
                <a:gd name="f74" fmla="*/ f57 1 452444"/>
                <a:gd name="f75" fmla="*/ f58 1 337479"/>
                <a:gd name="f76" fmla="*/ f59 1 452444"/>
                <a:gd name="f77" fmla="*/ f35 1 f42"/>
                <a:gd name="f78" fmla="*/ f36 1 f42"/>
                <a:gd name="f79" fmla="*/ f35 1 f43"/>
                <a:gd name="f80" fmla="*/ f37 1 f43"/>
                <a:gd name="f81" fmla="*/ f61 1 f42"/>
                <a:gd name="f82" fmla="*/ f62 1 f43"/>
                <a:gd name="f83" fmla="*/ f63 1 f42"/>
                <a:gd name="f84" fmla="*/ f64 1 f43"/>
                <a:gd name="f85" fmla="*/ f65 1 f42"/>
                <a:gd name="f86" fmla="*/ f66 1 f43"/>
                <a:gd name="f87" fmla="*/ f67 1 f42"/>
                <a:gd name="f88" fmla="*/ f68 1 f43"/>
                <a:gd name="f89" fmla="*/ f69 1 f42"/>
                <a:gd name="f90" fmla="*/ f70 1 f43"/>
                <a:gd name="f91" fmla="*/ f71 1 f42"/>
                <a:gd name="f92" fmla="*/ f72 1 f43"/>
                <a:gd name="f93" fmla="*/ f73 1 f42"/>
                <a:gd name="f94" fmla="*/ f74 1 f43"/>
                <a:gd name="f95" fmla="*/ f75 1 f42"/>
                <a:gd name="f96" fmla="*/ f76 1 f43"/>
                <a:gd name="f97" fmla="*/ f77 f33 1"/>
                <a:gd name="f98" fmla="*/ f78 f33 1"/>
                <a:gd name="f99" fmla="*/ f80 f34 1"/>
                <a:gd name="f100" fmla="*/ f79 f34 1"/>
                <a:gd name="f101" fmla="*/ f81 f33 1"/>
                <a:gd name="f102" fmla="*/ f82 f34 1"/>
                <a:gd name="f103" fmla="*/ f83 f33 1"/>
                <a:gd name="f104" fmla="*/ f84 f34 1"/>
                <a:gd name="f105" fmla="*/ f85 f33 1"/>
                <a:gd name="f106" fmla="*/ f86 f34 1"/>
                <a:gd name="f107" fmla="*/ f87 f33 1"/>
                <a:gd name="f108" fmla="*/ f88 f34 1"/>
                <a:gd name="f109" fmla="*/ f89 f33 1"/>
                <a:gd name="f110" fmla="*/ f90 f34 1"/>
                <a:gd name="f111" fmla="*/ f91 f33 1"/>
                <a:gd name="f112" fmla="*/ f92 f34 1"/>
                <a:gd name="f113" fmla="*/ f93 f33 1"/>
                <a:gd name="f114" fmla="*/ f94 f34 1"/>
                <a:gd name="f115" fmla="*/ f95 f33 1"/>
                <a:gd name="f116" fmla="*/ f96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3" y="f114"/>
                </a:cxn>
                <a:cxn ang="f60">
                  <a:pos x="f115" y="f116"/>
                </a:cxn>
              </a:cxnLst>
              <a:rect l="f97" t="f100" r="f98" b="f99"/>
              <a:pathLst>
                <a:path w="337479" h="452444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5" y="f25"/>
                  </a:cubicBezTo>
                  <a:lnTo>
                    <a:pt x="f26" y="f27"/>
                  </a:lnTo>
                  <a:lnTo>
                    <a:pt x="f28" y="f7"/>
                  </a:lnTo>
                  <a:lnTo>
                    <a:pt x="f29" y="f30"/>
                  </a:lnTo>
                  <a:lnTo>
                    <a:pt x="f6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1" name="Freeform: Shape 1674">
              <a:extLst>
                <a:ext uri="{FF2B5EF4-FFF2-40B4-BE49-F238E27FC236}">
                  <a16:creationId xmlns:a16="http://schemas.microsoft.com/office/drawing/2014/main" id="{634FE275-BAFC-7CA5-492A-D10FB7F65814}"/>
                </a:ext>
              </a:extLst>
            </p:cNvPr>
            <p:cNvSpPr/>
            <p:nvPr/>
          </p:nvSpPr>
          <p:spPr>
            <a:xfrm>
              <a:off x="8643923" y="3966804"/>
              <a:ext cx="20400" cy="188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404"/>
                <a:gd name="f7" fmla="val 18839"/>
                <a:gd name="f8" fmla="val 3873"/>
                <a:gd name="f9" fmla="val 13994"/>
                <a:gd name="f10" fmla="val 4873"/>
                <a:gd name="f11" fmla="val 15369"/>
                <a:gd name="f12" fmla="val 7447"/>
                <a:gd name="f13" fmla="val 19042"/>
                <a:gd name="f14" fmla="val 12507"/>
                <a:gd name="f15" fmla="val 19942"/>
                <a:gd name="f16" fmla="val 16181"/>
                <a:gd name="f17" fmla="val 17380"/>
                <a:gd name="f18" fmla="val 16605"/>
                <a:gd name="f19" fmla="val 17081"/>
                <a:gd name="f20" fmla="val 17005"/>
                <a:gd name="f21" fmla="val 16743"/>
                <a:gd name="f22" fmla="val 17368"/>
                <a:gd name="f23" fmla="val 16368"/>
                <a:gd name="f24" fmla="val 21116"/>
                <a:gd name="f25" fmla="val 12020"/>
                <a:gd name="f26" fmla="val 21428"/>
                <a:gd name="f27" fmla="val 5685"/>
                <a:gd name="f28" fmla="val 18117"/>
                <a:gd name="f29" fmla="val 999"/>
                <a:gd name="f30" fmla="val 5998"/>
                <a:gd name="f31" fmla="val 5873"/>
                <a:gd name="f32" fmla="val 8996"/>
                <a:gd name="f33" fmla="val 2249"/>
                <a:gd name="f34" fmla="val 11995"/>
                <a:gd name="f35" fmla="+- 0 0 -90"/>
                <a:gd name="f36" fmla="*/ f3 1 20404"/>
                <a:gd name="f37" fmla="*/ f4 1 1883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0404"/>
                <a:gd name="f46" fmla="*/ f42 1 18839"/>
                <a:gd name="f47" fmla="*/ 3873 f43 1"/>
                <a:gd name="f48" fmla="*/ 13994 f42 1"/>
                <a:gd name="f49" fmla="*/ 4873 f43 1"/>
                <a:gd name="f50" fmla="*/ 15369 f42 1"/>
                <a:gd name="f51" fmla="*/ 16181 f43 1"/>
                <a:gd name="f52" fmla="*/ 17380 f42 1"/>
                <a:gd name="f53" fmla="*/ 17368 f43 1"/>
                <a:gd name="f54" fmla="*/ 16368 f42 1"/>
                <a:gd name="f55" fmla="*/ 18117 f43 1"/>
                <a:gd name="f56" fmla="*/ 999 f42 1"/>
                <a:gd name="f57" fmla="*/ 0 f42 1"/>
                <a:gd name="f58" fmla="*/ 5998 f43 1"/>
                <a:gd name="f59" fmla="*/ 5873 f42 1"/>
                <a:gd name="f60" fmla="*/ 0 f43 1"/>
                <a:gd name="f61" fmla="*/ 8996 f42 1"/>
                <a:gd name="f62" fmla="*/ 2249 f43 1"/>
                <a:gd name="f63" fmla="*/ 11995 f42 1"/>
                <a:gd name="f64" fmla="+- f44 0 f1"/>
                <a:gd name="f65" fmla="*/ f47 1 20404"/>
                <a:gd name="f66" fmla="*/ f48 1 18839"/>
                <a:gd name="f67" fmla="*/ f49 1 20404"/>
                <a:gd name="f68" fmla="*/ f50 1 18839"/>
                <a:gd name="f69" fmla="*/ f51 1 20404"/>
                <a:gd name="f70" fmla="*/ f52 1 18839"/>
                <a:gd name="f71" fmla="*/ f53 1 20404"/>
                <a:gd name="f72" fmla="*/ f54 1 18839"/>
                <a:gd name="f73" fmla="*/ f55 1 20404"/>
                <a:gd name="f74" fmla="*/ f56 1 18839"/>
                <a:gd name="f75" fmla="*/ f57 1 18839"/>
                <a:gd name="f76" fmla="*/ f58 1 20404"/>
                <a:gd name="f77" fmla="*/ f59 1 18839"/>
                <a:gd name="f78" fmla="*/ f60 1 20404"/>
                <a:gd name="f79" fmla="*/ f61 1 18839"/>
                <a:gd name="f80" fmla="*/ f62 1 20404"/>
                <a:gd name="f81" fmla="*/ f63 1 18839"/>
                <a:gd name="f82" fmla="*/ f38 1 f45"/>
                <a:gd name="f83" fmla="*/ f39 1 f45"/>
                <a:gd name="f84" fmla="*/ f38 1 f46"/>
                <a:gd name="f85" fmla="*/ f40 1 f46"/>
                <a:gd name="f86" fmla="*/ f65 1 f45"/>
                <a:gd name="f87" fmla="*/ f66 1 f46"/>
                <a:gd name="f88" fmla="*/ f67 1 f45"/>
                <a:gd name="f89" fmla="*/ f68 1 f46"/>
                <a:gd name="f90" fmla="*/ f69 1 f45"/>
                <a:gd name="f91" fmla="*/ f70 1 f46"/>
                <a:gd name="f92" fmla="*/ f71 1 f45"/>
                <a:gd name="f93" fmla="*/ f72 1 f46"/>
                <a:gd name="f94" fmla="*/ f73 1 f45"/>
                <a:gd name="f95" fmla="*/ f74 1 f46"/>
                <a:gd name="f96" fmla="*/ f75 1 f46"/>
                <a:gd name="f97" fmla="*/ f76 1 f45"/>
                <a:gd name="f98" fmla="*/ f77 1 f46"/>
                <a:gd name="f99" fmla="*/ f78 1 f45"/>
                <a:gd name="f100" fmla="*/ f79 1 f46"/>
                <a:gd name="f101" fmla="*/ f80 1 f45"/>
                <a:gd name="f102" fmla="*/ f81 1 f46"/>
                <a:gd name="f103" fmla="*/ f82 f36 1"/>
                <a:gd name="f104" fmla="*/ f83 f36 1"/>
                <a:gd name="f105" fmla="*/ f85 f37 1"/>
                <a:gd name="f106" fmla="*/ f84 f37 1"/>
                <a:gd name="f107" fmla="*/ f86 f36 1"/>
                <a:gd name="f108" fmla="*/ f87 f37 1"/>
                <a:gd name="f109" fmla="*/ f88 f36 1"/>
                <a:gd name="f110" fmla="*/ f89 f37 1"/>
                <a:gd name="f111" fmla="*/ f90 f36 1"/>
                <a:gd name="f112" fmla="*/ f91 f37 1"/>
                <a:gd name="f113" fmla="*/ f92 f36 1"/>
                <a:gd name="f114" fmla="*/ f93 f37 1"/>
                <a:gd name="f115" fmla="*/ f94 f36 1"/>
                <a:gd name="f116" fmla="*/ f95 f37 1"/>
                <a:gd name="f117" fmla="*/ f96 f37 1"/>
                <a:gd name="f118" fmla="*/ f97 f36 1"/>
                <a:gd name="f119" fmla="*/ f98 f37 1"/>
                <a:gd name="f120" fmla="*/ f99 f36 1"/>
                <a:gd name="f121" fmla="*/ f100 f37 1"/>
                <a:gd name="f122" fmla="*/ f101 f36 1"/>
                <a:gd name="f123" fmla="*/ f102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3" y="f117"/>
                </a:cxn>
                <a:cxn ang="f64">
                  <a:pos x="f118" y="f119"/>
                </a:cxn>
                <a:cxn ang="f64">
                  <a:pos x="f120" y="f121"/>
                </a:cxn>
                <a:cxn ang="f64">
                  <a:pos x="f122" y="f123"/>
                </a:cxn>
              </a:cxnLst>
              <a:rect l="f103" t="f106" r="f104" b="f105"/>
              <a:pathLst>
                <a:path w="20404" h="18839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22" y="f5"/>
                  </a:lnTo>
                  <a:lnTo>
                    <a:pt x="f30" y="f31"/>
                  </a:lnTo>
                  <a:lnTo>
                    <a:pt x="f5" y="f32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2" name="Freeform: Shape 1675">
              <a:extLst>
                <a:ext uri="{FF2B5EF4-FFF2-40B4-BE49-F238E27FC236}">
                  <a16:creationId xmlns:a16="http://schemas.microsoft.com/office/drawing/2014/main" id="{D86E7AD0-4806-3887-DF7E-FAF5CFB580A1}"/>
                </a:ext>
              </a:extLst>
            </p:cNvPr>
            <p:cNvSpPr/>
            <p:nvPr/>
          </p:nvSpPr>
          <p:spPr>
            <a:xfrm>
              <a:off x="8643045" y="3914948"/>
              <a:ext cx="79214" cy="572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216"/>
                <a:gd name="f7" fmla="val 57227"/>
                <a:gd name="f8" fmla="val 11870"/>
                <a:gd name="f9" fmla="val 42983"/>
                <a:gd name="f10" fmla="val 13632"/>
                <a:gd name="f11" fmla="val 48256"/>
                <a:gd name="f12" fmla="val 11695"/>
                <a:gd name="f13" fmla="val 54066"/>
                <a:gd name="f14" fmla="val 7122"/>
                <a:gd name="f15" fmla="val 18492"/>
                <a:gd name="f16" fmla="val 51354"/>
                <a:gd name="f17" fmla="val 19992"/>
                <a:gd name="f18" fmla="val 74943"/>
                <a:gd name="f19" fmla="val 21916"/>
                <a:gd name="f20" fmla="val 69907"/>
                <a:gd name="f21" fmla="val 20004"/>
                <a:gd name="f22" fmla="val 67983"/>
                <a:gd name="f23" fmla="val 15731"/>
                <a:gd name="f24" fmla="val 67771"/>
                <a:gd name="f25" fmla="val 15256"/>
                <a:gd name="f26" fmla="val 67596"/>
                <a:gd name="f27" fmla="val 14757"/>
                <a:gd name="f28" fmla="val 67471"/>
                <a:gd name="f29" fmla="val 14244"/>
                <a:gd name="f30" fmla="val 65422"/>
                <a:gd name="f31" fmla="val 8971"/>
                <a:gd name="f32" fmla="val 67409"/>
                <a:gd name="f33" fmla="val 2986"/>
                <a:gd name="f34" fmla="val 72219"/>
                <a:gd name="f35" fmla="val 70970"/>
                <a:gd name="f36" fmla="val 67846"/>
                <a:gd name="f37" fmla="val 1624"/>
                <a:gd name="f38" fmla="val 36735"/>
                <a:gd name="f39" fmla="val 4273"/>
                <a:gd name="f40" fmla="val 34799"/>
                <a:gd name="f41" fmla="val 9309"/>
                <a:gd name="f42" fmla="val 36698"/>
                <a:gd name="f43" fmla="val 11245"/>
                <a:gd name="f44" fmla="val 40971"/>
                <a:gd name="f45" fmla="val 11533"/>
                <a:gd name="f46" fmla="val 41608"/>
                <a:gd name="f47" fmla="val 11745"/>
                <a:gd name="f48" fmla="val 42283"/>
                <a:gd name="f49" fmla="+- 0 0 -90"/>
                <a:gd name="f50" fmla="*/ f3 1 79216"/>
                <a:gd name="f51" fmla="*/ f4 1 57227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79216"/>
                <a:gd name="f60" fmla="*/ f56 1 57227"/>
                <a:gd name="f61" fmla="*/ 11870 f57 1"/>
                <a:gd name="f62" fmla="*/ 42983 f56 1"/>
                <a:gd name="f63" fmla="*/ 7122 f57 1"/>
                <a:gd name="f64" fmla="*/ 57227 f56 1"/>
                <a:gd name="f65" fmla="*/ 18492 f57 1"/>
                <a:gd name="f66" fmla="*/ 51354 f56 1"/>
                <a:gd name="f67" fmla="*/ 79216 f57 1"/>
                <a:gd name="f68" fmla="*/ 19992 f56 1"/>
                <a:gd name="f69" fmla="*/ 67983 f57 1"/>
                <a:gd name="f70" fmla="*/ 15731 f56 1"/>
                <a:gd name="f71" fmla="*/ 67471 f57 1"/>
                <a:gd name="f72" fmla="*/ 14244 f56 1"/>
                <a:gd name="f73" fmla="*/ 72219 f57 1"/>
                <a:gd name="f74" fmla="*/ 0 f56 1"/>
                <a:gd name="f75" fmla="*/ 70970 f57 1"/>
                <a:gd name="f76" fmla="*/ 67846 f57 1"/>
                <a:gd name="f77" fmla="*/ 1624 f56 1"/>
                <a:gd name="f78" fmla="*/ 0 f57 1"/>
                <a:gd name="f79" fmla="*/ 36735 f56 1"/>
                <a:gd name="f80" fmla="*/ 11245 f57 1"/>
                <a:gd name="f81" fmla="*/ 40971 f56 1"/>
                <a:gd name="f82" fmla="+- f58 0 f1"/>
                <a:gd name="f83" fmla="*/ f61 1 79216"/>
                <a:gd name="f84" fmla="*/ f62 1 57227"/>
                <a:gd name="f85" fmla="*/ f63 1 79216"/>
                <a:gd name="f86" fmla="*/ f64 1 57227"/>
                <a:gd name="f87" fmla="*/ f65 1 79216"/>
                <a:gd name="f88" fmla="*/ f66 1 57227"/>
                <a:gd name="f89" fmla="*/ f67 1 79216"/>
                <a:gd name="f90" fmla="*/ f68 1 57227"/>
                <a:gd name="f91" fmla="*/ f69 1 79216"/>
                <a:gd name="f92" fmla="*/ f70 1 57227"/>
                <a:gd name="f93" fmla="*/ f71 1 79216"/>
                <a:gd name="f94" fmla="*/ f72 1 57227"/>
                <a:gd name="f95" fmla="*/ f73 1 79216"/>
                <a:gd name="f96" fmla="*/ f74 1 57227"/>
                <a:gd name="f97" fmla="*/ f75 1 79216"/>
                <a:gd name="f98" fmla="*/ f76 1 79216"/>
                <a:gd name="f99" fmla="*/ f77 1 57227"/>
                <a:gd name="f100" fmla="*/ f78 1 79216"/>
                <a:gd name="f101" fmla="*/ f79 1 57227"/>
                <a:gd name="f102" fmla="*/ f80 1 79216"/>
                <a:gd name="f103" fmla="*/ f81 1 57227"/>
                <a:gd name="f104" fmla="*/ f52 1 f59"/>
                <a:gd name="f105" fmla="*/ f53 1 f59"/>
                <a:gd name="f106" fmla="*/ f52 1 f60"/>
                <a:gd name="f107" fmla="*/ f54 1 f60"/>
                <a:gd name="f108" fmla="*/ f83 1 f59"/>
                <a:gd name="f109" fmla="*/ f84 1 f60"/>
                <a:gd name="f110" fmla="*/ f85 1 f59"/>
                <a:gd name="f111" fmla="*/ f86 1 f60"/>
                <a:gd name="f112" fmla="*/ f87 1 f59"/>
                <a:gd name="f113" fmla="*/ f88 1 f60"/>
                <a:gd name="f114" fmla="*/ f89 1 f59"/>
                <a:gd name="f115" fmla="*/ f90 1 f60"/>
                <a:gd name="f116" fmla="*/ f91 1 f59"/>
                <a:gd name="f117" fmla="*/ f92 1 f60"/>
                <a:gd name="f118" fmla="*/ f93 1 f59"/>
                <a:gd name="f119" fmla="*/ f94 1 f60"/>
                <a:gd name="f120" fmla="*/ f95 1 f59"/>
                <a:gd name="f121" fmla="*/ f96 1 f60"/>
                <a:gd name="f122" fmla="*/ f97 1 f59"/>
                <a:gd name="f123" fmla="*/ f98 1 f59"/>
                <a:gd name="f124" fmla="*/ f99 1 f60"/>
                <a:gd name="f125" fmla="*/ f100 1 f59"/>
                <a:gd name="f126" fmla="*/ f101 1 f60"/>
                <a:gd name="f127" fmla="*/ f102 1 f59"/>
                <a:gd name="f128" fmla="*/ f103 1 f60"/>
                <a:gd name="f129" fmla="*/ f104 f50 1"/>
                <a:gd name="f130" fmla="*/ f105 f50 1"/>
                <a:gd name="f131" fmla="*/ f107 f51 1"/>
                <a:gd name="f132" fmla="*/ f106 f51 1"/>
                <a:gd name="f133" fmla="*/ f108 f50 1"/>
                <a:gd name="f134" fmla="*/ f109 f51 1"/>
                <a:gd name="f135" fmla="*/ f110 f50 1"/>
                <a:gd name="f136" fmla="*/ f111 f51 1"/>
                <a:gd name="f137" fmla="*/ f112 f50 1"/>
                <a:gd name="f138" fmla="*/ f113 f51 1"/>
                <a:gd name="f139" fmla="*/ f114 f50 1"/>
                <a:gd name="f140" fmla="*/ f115 f51 1"/>
                <a:gd name="f141" fmla="*/ f116 f50 1"/>
                <a:gd name="f142" fmla="*/ f117 f51 1"/>
                <a:gd name="f143" fmla="*/ f118 f50 1"/>
                <a:gd name="f144" fmla="*/ f119 f51 1"/>
                <a:gd name="f145" fmla="*/ f120 f50 1"/>
                <a:gd name="f146" fmla="*/ f121 f51 1"/>
                <a:gd name="f147" fmla="*/ f122 f50 1"/>
                <a:gd name="f148" fmla="*/ f123 f50 1"/>
                <a:gd name="f149" fmla="*/ f124 f51 1"/>
                <a:gd name="f150" fmla="*/ f125 f50 1"/>
                <a:gd name="f151" fmla="*/ f126 f51 1"/>
                <a:gd name="f152" fmla="*/ f127 f50 1"/>
                <a:gd name="f153" fmla="*/ f128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6"/>
                </a:cxn>
                <a:cxn ang="f82">
                  <a:pos x="f148" y="f149"/>
                </a:cxn>
                <a:cxn ang="f82">
                  <a:pos x="f150" y="f151"/>
                </a:cxn>
                <a:cxn ang="f82">
                  <a:pos x="f152" y="f153"/>
                </a:cxn>
                <a:cxn ang="f82">
                  <a:pos x="f133" y="f134"/>
                </a:cxn>
              </a:cxnLst>
              <a:rect l="f129" t="f132" r="f130" b="f131"/>
              <a:pathLst>
                <a:path w="79216" h="57227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5"/>
                  </a:cubicBezTo>
                  <a:lnTo>
                    <a:pt x="f35" y="f5"/>
                  </a:lnTo>
                  <a:lnTo>
                    <a:pt x="f36" y="f37"/>
                  </a:lnTo>
                  <a:lnTo>
                    <a:pt x="f5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3" name="Freeform: Shape 1676">
              <a:extLst>
                <a:ext uri="{FF2B5EF4-FFF2-40B4-BE49-F238E27FC236}">
                  <a16:creationId xmlns:a16="http://schemas.microsoft.com/office/drawing/2014/main" id="{7850A98B-F3C0-EE2D-A7AA-7BE93041BDE9}"/>
                </a:ext>
              </a:extLst>
            </p:cNvPr>
            <p:cNvSpPr/>
            <p:nvPr/>
          </p:nvSpPr>
          <p:spPr>
            <a:xfrm>
              <a:off x="7474296" y="4443106"/>
              <a:ext cx="91504" cy="133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507"/>
                <a:gd name="f7" fmla="val 133744"/>
                <a:gd name="f8" fmla="val 12495"/>
                <a:gd name="f9" fmla="val 14619"/>
                <a:gd name="f10" fmla="val 9321"/>
                <a:gd name="f11" fmla="val 17693"/>
                <a:gd name="f12" fmla="val 4261"/>
                <a:gd name="f13" fmla="val 17618"/>
                <a:gd name="f14" fmla="val 1187"/>
                <a:gd name="f15" fmla="val 14444"/>
                <a:gd name="f16" fmla="val 725"/>
                <a:gd name="f17" fmla="val 13970"/>
                <a:gd name="f18" fmla="val 325"/>
                <a:gd name="f19" fmla="val 13444"/>
                <a:gd name="f20" fmla="val 12870"/>
                <a:gd name="f21" fmla="val 69095"/>
                <a:gd name="f22" fmla="val 118703"/>
                <a:gd name="f23" fmla="val 76342"/>
                <a:gd name="f24" fmla="val 129823"/>
                <a:gd name="f25" fmla="val 78529"/>
                <a:gd name="f26" fmla="val 133584"/>
                <a:gd name="f27" fmla="val 83339"/>
                <a:gd name="f28" fmla="val 134859"/>
                <a:gd name="f29" fmla="val 87100"/>
                <a:gd name="f30" fmla="val 132684"/>
                <a:gd name="f31" fmla="val 87350"/>
                <a:gd name="f32" fmla="val 132535"/>
                <a:gd name="f33" fmla="val 87600"/>
                <a:gd name="f34" fmla="val 132372"/>
                <a:gd name="f35" fmla="val 87837"/>
                <a:gd name="f36" fmla="val 132197"/>
                <a:gd name="f37" fmla="val 88587"/>
                <a:gd name="f38" fmla="val 88837"/>
                <a:gd name="f39" fmla="val 131573"/>
                <a:gd name="f40" fmla="val 89961"/>
                <a:gd name="f41" fmla="val 90324"/>
                <a:gd name="f42" fmla="val 129324"/>
                <a:gd name="f43" fmla="val 90623"/>
                <a:gd name="f44" fmla="val 128774"/>
                <a:gd name="f45" fmla="val 90836"/>
                <a:gd name="f46" fmla="val 128199"/>
                <a:gd name="f47" fmla="val 127574"/>
                <a:gd name="f48" fmla="val 126824"/>
                <a:gd name="f49" fmla="val 91461"/>
                <a:gd name="f50" fmla="val 126200"/>
                <a:gd name="f51" fmla="val 91523"/>
                <a:gd name="f52" fmla="val 125537"/>
                <a:gd name="f53" fmla="val 124863"/>
                <a:gd name="f54" fmla="val 124201"/>
                <a:gd name="f55" fmla="val 123538"/>
                <a:gd name="f56" fmla="val 122864"/>
                <a:gd name="f57" fmla="val 122201"/>
                <a:gd name="f58" fmla="val 121489"/>
                <a:gd name="f59" fmla="val 120789"/>
                <a:gd name="f60" fmla="val 120077"/>
                <a:gd name="f61" fmla="val 91261"/>
                <a:gd name="f62" fmla="val 119428"/>
                <a:gd name="f63" fmla="val 91011"/>
                <a:gd name="f64" fmla="val 118803"/>
                <a:gd name="f65" fmla="val 90711"/>
                <a:gd name="f66" fmla="val 118203"/>
                <a:gd name="f67" fmla="val 90736"/>
                <a:gd name="f68" fmla="val 117791"/>
                <a:gd name="f69" fmla="val 117366"/>
                <a:gd name="f70" fmla="val 116953"/>
                <a:gd name="f71" fmla="val 13994"/>
                <a:gd name="f72" fmla="val 16718"/>
                <a:gd name="f73" fmla="val 4686"/>
                <a:gd name="f74" fmla="val 16106"/>
                <a:gd name="f75" fmla="val 10583"/>
                <a:gd name="f76" fmla="+- 0 0 -90"/>
                <a:gd name="f77" fmla="*/ f3 1 91507"/>
                <a:gd name="f78" fmla="*/ f4 1 133744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91507"/>
                <a:gd name="f87" fmla="*/ f83 1 133744"/>
                <a:gd name="f88" fmla="*/ 12495 f84 1"/>
                <a:gd name="f89" fmla="*/ 14619 f83 1"/>
                <a:gd name="f90" fmla="*/ 1187 f84 1"/>
                <a:gd name="f91" fmla="*/ 14444 f83 1"/>
                <a:gd name="f92" fmla="*/ 0 f84 1"/>
                <a:gd name="f93" fmla="*/ 12870 f83 1"/>
                <a:gd name="f94" fmla="*/ 69095 f84 1"/>
                <a:gd name="f95" fmla="*/ 118703 f83 1"/>
                <a:gd name="f96" fmla="*/ 76342 f84 1"/>
                <a:gd name="f97" fmla="*/ 129823 f83 1"/>
                <a:gd name="f98" fmla="*/ 87100 f84 1"/>
                <a:gd name="f99" fmla="*/ 132684 f83 1"/>
                <a:gd name="f100" fmla="*/ 87837 f84 1"/>
                <a:gd name="f101" fmla="*/ 132197 f83 1"/>
                <a:gd name="f102" fmla="*/ 88837 f84 1"/>
                <a:gd name="f103" fmla="*/ 131573 f83 1"/>
                <a:gd name="f104" fmla="*/ 89961 f84 1"/>
                <a:gd name="f105" fmla="*/ 90836 f84 1"/>
                <a:gd name="f106" fmla="*/ 128199 f83 1"/>
                <a:gd name="f107" fmla="*/ 91461 f84 1"/>
                <a:gd name="f108" fmla="*/ 126200 f83 1"/>
                <a:gd name="f109" fmla="*/ 124201 f83 1"/>
                <a:gd name="f110" fmla="*/ 122201 f83 1"/>
                <a:gd name="f111" fmla="*/ 120077 f83 1"/>
                <a:gd name="f112" fmla="*/ 90711 f84 1"/>
                <a:gd name="f113" fmla="*/ 118203 f83 1"/>
                <a:gd name="f114" fmla="*/ 116953 f83 1"/>
                <a:gd name="f115" fmla="*/ 13994 f84 1"/>
                <a:gd name="f116" fmla="*/ 0 f83 1"/>
                <a:gd name="f117" fmla="+- f85 0 f1"/>
                <a:gd name="f118" fmla="*/ f88 1 91507"/>
                <a:gd name="f119" fmla="*/ f89 1 133744"/>
                <a:gd name="f120" fmla="*/ f90 1 91507"/>
                <a:gd name="f121" fmla="*/ f91 1 133744"/>
                <a:gd name="f122" fmla="*/ f92 1 91507"/>
                <a:gd name="f123" fmla="*/ f93 1 133744"/>
                <a:gd name="f124" fmla="*/ f94 1 91507"/>
                <a:gd name="f125" fmla="*/ f95 1 133744"/>
                <a:gd name="f126" fmla="*/ f96 1 91507"/>
                <a:gd name="f127" fmla="*/ f97 1 133744"/>
                <a:gd name="f128" fmla="*/ f98 1 91507"/>
                <a:gd name="f129" fmla="*/ f99 1 133744"/>
                <a:gd name="f130" fmla="*/ f100 1 91507"/>
                <a:gd name="f131" fmla="*/ f101 1 133744"/>
                <a:gd name="f132" fmla="*/ f102 1 91507"/>
                <a:gd name="f133" fmla="*/ f103 1 133744"/>
                <a:gd name="f134" fmla="*/ f104 1 91507"/>
                <a:gd name="f135" fmla="*/ f105 1 91507"/>
                <a:gd name="f136" fmla="*/ f106 1 133744"/>
                <a:gd name="f137" fmla="*/ f107 1 91507"/>
                <a:gd name="f138" fmla="*/ f108 1 133744"/>
                <a:gd name="f139" fmla="*/ f109 1 133744"/>
                <a:gd name="f140" fmla="*/ f110 1 133744"/>
                <a:gd name="f141" fmla="*/ f111 1 133744"/>
                <a:gd name="f142" fmla="*/ f112 1 91507"/>
                <a:gd name="f143" fmla="*/ f113 1 133744"/>
                <a:gd name="f144" fmla="*/ f114 1 133744"/>
                <a:gd name="f145" fmla="*/ f115 1 91507"/>
                <a:gd name="f146" fmla="*/ f116 1 133744"/>
                <a:gd name="f147" fmla="*/ f79 1 f86"/>
                <a:gd name="f148" fmla="*/ f80 1 f86"/>
                <a:gd name="f149" fmla="*/ f79 1 f87"/>
                <a:gd name="f150" fmla="*/ f81 1 f87"/>
                <a:gd name="f151" fmla="*/ f118 1 f86"/>
                <a:gd name="f152" fmla="*/ f119 1 f87"/>
                <a:gd name="f153" fmla="*/ f120 1 f86"/>
                <a:gd name="f154" fmla="*/ f121 1 f87"/>
                <a:gd name="f155" fmla="*/ f122 1 f86"/>
                <a:gd name="f156" fmla="*/ f123 1 f87"/>
                <a:gd name="f157" fmla="*/ f124 1 f86"/>
                <a:gd name="f158" fmla="*/ f125 1 f87"/>
                <a:gd name="f159" fmla="*/ f126 1 f86"/>
                <a:gd name="f160" fmla="*/ f127 1 f87"/>
                <a:gd name="f161" fmla="*/ f128 1 f86"/>
                <a:gd name="f162" fmla="*/ f129 1 f87"/>
                <a:gd name="f163" fmla="*/ f130 1 f86"/>
                <a:gd name="f164" fmla="*/ f131 1 f87"/>
                <a:gd name="f165" fmla="*/ f132 1 f86"/>
                <a:gd name="f166" fmla="*/ f133 1 f87"/>
                <a:gd name="f167" fmla="*/ f134 1 f86"/>
                <a:gd name="f168" fmla="*/ f135 1 f86"/>
                <a:gd name="f169" fmla="*/ f136 1 f87"/>
                <a:gd name="f170" fmla="*/ f137 1 f86"/>
                <a:gd name="f171" fmla="*/ f138 1 f87"/>
                <a:gd name="f172" fmla="*/ f139 1 f87"/>
                <a:gd name="f173" fmla="*/ f140 1 f87"/>
                <a:gd name="f174" fmla="*/ f141 1 f87"/>
                <a:gd name="f175" fmla="*/ f142 1 f86"/>
                <a:gd name="f176" fmla="*/ f143 1 f87"/>
                <a:gd name="f177" fmla="*/ f144 1 f87"/>
                <a:gd name="f178" fmla="*/ f145 1 f86"/>
                <a:gd name="f179" fmla="*/ f146 1 f87"/>
                <a:gd name="f180" fmla="*/ f147 f77 1"/>
                <a:gd name="f181" fmla="*/ f148 f77 1"/>
                <a:gd name="f182" fmla="*/ f150 f78 1"/>
                <a:gd name="f183" fmla="*/ f149 f78 1"/>
                <a:gd name="f184" fmla="*/ f151 f77 1"/>
                <a:gd name="f185" fmla="*/ f152 f78 1"/>
                <a:gd name="f186" fmla="*/ f153 f77 1"/>
                <a:gd name="f187" fmla="*/ f154 f78 1"/>
                <a:gd name="f188" fmla="*/ f155 f77 1"/>
                <a:gd name="f189" fmla="*/ f156 f78 1"/>
                <a:gd name="f190" fmla="*/ f157 f77 1"/>
                <a:gd name="f191" fmla="*/ f158 f78 1"/>
                <a:gd name="f192" fmla="*/ f159 f77 1"/>
                <a:gd name="f193" fmla="*/ f160 f78 1"/>
                <a:gd name="f194" fmla="*/ f161 f77 1"/>
                <a:gd name="f195" fmla="*/ f162 f78 1"/>
                <a:gd name="f196" fmla="*/ f163 f77 1"/>
                <a:gd name="f197" fmla="*/ f164 f78 1"/>
                <a:gd name="f198" fmla="*/ f165 f77 1"/>
                <a:gd name="f199" fmla="*/ f166 f78 1"/>
                <a:gd name="f200" fmla="*/ f167 f77 1"/>
                <a:gd name="f201" fmla="*/ f168 f77 1"/>
                <a:gd name="f202" fmla="*/ f169 f78 1"/>
                <a:gd name="f203" fmla="*/ f170 f77 1"/>
                <a:gd name="f204" fmla="*/ f171 f78 1"/>
                <a:gd name="f205" fmla="*/ f172 f78 1"/>
                <a:gd name="f206" fmla="*/ f173 f78 1"/>
                <a:gd name="f207" fmla="*/ f174 f78 1"/>
                <a:gd name="f208" fmla="*/ f175 f77 1"/>
                <a:gd name="f209" fmla="*/ f176 f78 1"/>
                <a:gd name="f210" fmla="*/ f177 f78 1"/>
                <a:gd name="f211" fmla="*/ f178 f77 1"/>
                <a:gd name="f212" fmla="*/ f179 f7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84" y="f185"/>
                </a:cxn>
                <a:cxn ang="f117">
                  <a:pos x="f186" y="f187"/>
                </a:cxn>
                <a:cxn ang="f117">
                  <a:pos x="f188" y="f189"/>
                </a:cxn>
                <a:cxn ang="f117">
                  <a:pos x="f190" y="f191"/>
                </a:cxn>
                <a:cxn ang="f117">
                  <a:pos x="f192" y="f193"/>
                </a:cxn>
                <a:cxn ang="f117">
                  <a:pos x="f194" y="f195"/>
                </a:cxn>
                <a:cxn ang="f117">
                  <a:pos x="f196" y="f197"/>
                </a:cxn>
                <a:cxn ang="f117">
                  <a:pos x="f198" y="f199"/>
                </a:cxn>
                <a:cxn ang="f117">
                  <a:pos x="f198" y="f199"/>
                </a:cxn>
                <a:cxn ang="f117">
                  <a:pos x="f200" y="f193"/>
                </a:cxn>
                <a:cxn ang="f117">
                  <a:pos x="f201" y="f202"/>
                </a:cxn>
                <a:cxn ang="f117">
                  <a:pos x="f203" y="f204"/>
                </a:cxn>
                <a:cxn ang="f117">
                  <a:pos x="f203" y="f205"/>
                </a:cxn>
                <a:cxn ang="f117">
                  <a:pos x="f203" y="f206"/>
                </a:cxn>
                <a:cxn ang="f117">
                  <a:pos x="f203" y="f207"/>
                </a:cxn>
                <a:cxn ang="f117">
                  <a:pos x="f208" y="f209"/>
                </a:cxn>
                <a:cxn ang="f117">
                  <a:pos x="f208" y="f210"/>
                </a:cxn>
                <a:cxn ang="f117">
                  <a:pos x="f211" y="f212"/>
                </a:cxn>
                <a:cxn ang="f117">
                  <a:pos x="f184" y="f185"/>
                </a:cxn>
              </a:cxnLst>
              <a:rect l="f180" t="f183" r="f181" b="f182"/>
              <a:pathLst>
                <a:path w="91507" h="13374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5" y="f36"/>
                    <a:pt x="f37" y="f36"/>
                    <a:pt x="f38" y="f39"/>
                  </a:cubicBezTo>
                  <a:lnTo>
                    <a:pt x="f38" y="f39"/>
                  </a:lnTo>
                  <a:lnTo>
                    <a:pt x="f40" y="f24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5" y="f47"/>
                    <a:pt x="f45" y="f48"/>
                    <a:pt x="f49" y="f50"/>
                  </a:cubicBezTo>
                  <a:cubicBezTo>
                    <a:pt x="f51" y="f52"/>
                    <a:pt x="f51" y="f53"/>
                    <a:pt x="f49" y="f54"/>
                  </a:cubicBezTo>
                  <a:cubicBezTo>
                    <a:pt x="f51" y="f55"/>
                    <a:pt x="f51" y="f56"/>
                    <a:pt x="f49" y="f57"/>
                  </a:cubicBezTo>
                  <a:cubicBezTo>
                    <a:pt x="f51" y="f58"/>
                    <a:pt x="f51" y="f59"/>
                    <a:pt x="f49" y="f60"/>
                  </a:cubicBez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7" y="f69"/>
                    <a:pt x="f65" y="f70"/>
                  </a:cubicBezTo>
                  <a:lnTo>
                    <a:pt x="f71" y="f5"/>
                  </a:lnTo>
                  <a:cubicBezTo>
                    <a:pt x="f72" y="f73"/>
                    <a:pt x="f74" y="f7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4" name="Freeform: Shape 1677">
              <a:extLst>
                <a:ext uri="{FF2B5EF4-FFF2-40B4-BE49-F238E27FC236}">
                  <a16:creationId xmlns:a16="http://schemas.microsoft.com/office/drawing/2014/main" id="{50120B57-F06A-7800-67FA-516D9AFF04E1}"/>
                </a:ext>
              </a:extLst>
            </p:cNvPr>
            <p:cNvSpPr/>
            <p:nvPr/>
          </p:nvSpPr>
          <p:spPr>
            <a:xfrm>
              <a:off x="7413077" y="4350898"/>
              <a:ext cx="76215" cy="1085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17"/>
                <a:gd name="f7" fmla="val 108585"/>
                <a:gd name="f8" fmla="val 8746"/>
                <a:gd name="f9" fmla="val 15619"/>
                <a:gd name="f10" fmla="val 5185"/>
                <a:gd name="f11" fmla="val 16231"/>
                <a:gd name="f12" fmla="val 1649"/>
                <a:gd name="f13" fmla="val 14457"/>
                <a:gd name="f14" fmla="val 11245"/>
                <a:gd name="f15" fmla="val 58350"/>
                <a:gd name="f16" fmla="val 100710"/>
                <a:gd name="f17" fmla="val 60349"/>
                <a:gd name="f18" fmla="val 103834"/>
                <a:gd name="f19" fmla="val 104583"/>
                <a:gd name="f20" fmla="val 62548"/>
                <a:gd name="f21" fmla="val 108407"/>
                <a:gd name="f22" fmla="val 67446"/>
                <a:gd name="f23" fmla="val 109719"/>
                <a:gd name="f24" fmla="val 71269"/>
                <a:gd name="f25" fmla="val 107520"/>
                <a:gd name="f26" fmla="val 71844"/>
                <a:gd name="f27" fmla="val 107195"/>
                <a:gd name="f28" fmla="val 72369"/>
                <a:gd name="f29" fmla="val 106795"/>
                <a:gd name="f30" fmla="val 72844"/>
                <a:gd name="f31" fmla="val 106333"/>
                <a:gd name="f32" fmla="val 76704"/>
                <a:gd name="f33" fmla="val 102209"/>
                <a:gd name="f34" fmla="val 77317"/>
                <a:gd name="f35" fmla="val 96012"/>
                <a:gd name="f36" fmla="val 74343"/>
                <a:gd name="f37" fmla="val 91214"/>
                <a:gd name="f38" fmla="val 14869"/>
                <a:gd name="f39" fmla="val 2624"/>
                <a:gd name="f40" fmla="val 16393"/>
                <a:gd name="f41" fmla="val 7885"/>
                <a:gd name="f42" fmla="val 13769"/>
                <a:gd name="f43" fmla="val 13445"/>
                <a:gd name="f44" fmla="+- 0 0 -90"/>
                <a:gd name="f45" fmla="*/ f3 1 76217"/>
                <a:gd name="f46" fmla="*/ f4 1 108585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76217"/>
                <a:gd name="f55" fmla="*/ f51 1 108585"/>
                <a:gd name="f56" fmla="*/ 8746 f52 1"/>
                <a:gd name="f57" fmla="*/ 15619 f51 1"/>
                <a:gd name="f58" fmla="*/ 0 f52 1"/>
                <a:gd name="f59" fmla="*/ 11245 f51 1"/>
                <a:gd name="f60" fmla="*/ 58350 f52 1"/>
                <a:gd name="f61" fmla="*/ 100710 f51 1"/>
                <a:gd name="f62" fmla="*/ 60349 f52 1"/>
                <a:gd name="f63" fmla="*/ 103834 f51 1"/>
                <a:gd name="f64" fmla="*/ 104583 f51 1"/>
                <a:gd name="f65" fmla="*/ 71269 f52 1"/>
                <a:gd name="f66" fmla="*/ 107520 f51 1"/>
                <a:gd name="f67" fmla="*/ 72844 f52 1"/>
                <a:gd name="f68" fmla="*/ 106333 f51 1"/>
                <a:gd name="f69" fmla="*/ 74343 f52 1"/>
                <a:gd name="f70" fmla="*/ 91214 f51 1"/>
                <a:gd name="f71" fmla="*/ 14869 f52 1"/>
                <a:gd name="f72" fmla="*/ 0 f51 1"/>
                <a:gd name="f73" fmla="*/ 2624 f51 1"/>
                <a:gd name="f74" fmla="+- f53 0 f1"/>
                <a:gd name="f75" fmla="*/ f56 1 76217"/>
                <a:gd name="f76" fmla="*/ f57 1 108585"/>
                <a:gd name="f77" fmla="*/ f58 1 76217"/>
                <a:gd name="f78" fmla="*/ f59 1 108585"/>
                <a:gd name="f79" fmla="*/ f60 1 76217"/>
                <a:gd name="f80" fmla="*/ f61 1 108585"/>
                <a:gd name="f81" fmla="*/ f62 1 76217"/>
                <a:gd name="f82" fmla="*/ f63 1 108585"/>
                <a:gd name="f83" fmla="*/ f64 1 108585"/>
                <a:gd name="f84" fmla="*/ f65 1 76217"/>
                <a:gd name="f85" fmla="*/ f66 1 108585"/>
                <a:gd name="f86" fmla="*/ f67 1 76217"/>
                <a:gd name="f87" fmla="*/ f68 1 108585"/>
                <a:gd name="f88" fmla="*/ f69 1 76217"/>
                <a:gd name="f89" fmla="*/ f70 1 108585"/>
                <a:gd name="f90" fmla="*/ f71 1 76217"/>
                <a:gd name="f91" fmla="*/ f72 1 108585"/>
                <a:gd name="f92" fmla="*/ f73 1 108585"/>
                <a:gd name="f93" fmla="*/ f47 1 f54"/>
                <a:gd name="f94" fmla="*/ f48 1 f54"/>
                <a:gd name="f95" fmla="*/ f47 1 f55"/>
                <a:gd name="f96" fmla="*/ f49 1 f55"/>
                <a:gd name="f97" fmla="*/ f75 1 f54"/>
                <a:gd name="f98" fmla="*/ f76 1 f55"/>
                <a:gd name="f99" fmla="*/ f77 1 f54"/>
                <a:gd name="f100" fmla="*/ f78 1 f55"/>
                <a:gd name="f101" fmla="*/ f79 1 f54"/>
                <a:gd name="f102" fmla="*/ f80 1 f55"/>
                <a:gd name="f103" fmla="*/ f81 1 f54"/>
                <a:gd name="f104" fmla="*/ f82 1 f55"/>
                <a:gd name="f105" fmla="*/ f83 1 f55"/>
                <a:gd name="f106" fmla="*/ f84 1 f54"/>
                <a:gd name="f107" fmla="*/ f85 1 f55"/>
                <a:gd name="f108" fmla="*/ f86 1 f54"/>
                <a:gd name="f109" fmla="*/ f87 1 f55"/>
                <a:gd name="f110" fmla="*/ f88 1 f54"/>
                <a:gd name="f111" fmla="*/ f89 1 f55"/>
                <a:gd name="f112" fmla="*/ f90 1 f54"/>
                <a:gd name="f113" fmla="*/ f91 1 f55"/>
                <a:gd name="f114" fmla="*/ f92 1 f55"/>
                <a:gd name="f115" fmla="*/ f93 f45 1"/>
                <a:gd name="f116" fmla="*/ f94 f45 1"/>
                <a:gd name="f117" fmla="*/ f96 f46 1"/>
                <a:gd name="f118" fmla="*/ f95 f46 1"/>
                <a:gd name="f119" fmla="*/ f97 f45 1"/>
                <a:gd name="f120" fmla="*/ f98 f46 1"/>
                <a:gd name="f121" fmla="*/ f99 f45 1"/>
                <a:gd name="f122" fmla="*/ f100 f46 1"/>
                <a:gd name="f123" fmla="*/ f101 f45 1"/>
                <a:gd name="f124" fmla="*/ f102 f46 1"/>
                <a:gd name="f125" fmla="*/ f103 f45 1"/>
                <a:gd name="f126" fmla="*/ f104 f46 1"/>
                <a:gd name="f127" fmla="*/ f105 f46 1"/>
                <a:gd name="f128" fmla="*/ f106 f45 1"/>
                <a:gd name="f129" fmla="*/ f107 f46 1"/>
                <a:gd name="f130" fmla="*/ f108 f45 1"/>
                <a:gd name="f131" fmla="*/ f109 f46 1"/>
                <a:gd name="f132" fmla="*/ f110 f45 1"/>
                <a:gd name="f133" fmla="*/ f111 f46 1"/>
                <a:gd name="f134" fmla="*/ f112 f45 1"/>
                <a:gd name="f135" fmla="*/ f113 f46 1"/>
                <a:gd name="f136" fmla="*/ f114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9" y="f120"/>
                </a:cxn>
                <a:cxn ang="f74">
                  <a:pos x="f121" y="f122"/>
                </a:cxn>
                <a:cxn ang="f74">
                  <a:pos x="f121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5" y="f127"/>
                </a:cxn>
                <a:cxn ang="f74">
                  <a:pos x="f128" y="f129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34" y="f135"/>
                </a:cxn>
                <a:cxn ang="f74">
                  <a:pos x="f134" y="f136"/>
                </a:cxn>
                <a:cxn ang="f74">
                  <a:pos x="f119" y="f120"/>
                </a:cxn>
              </a:cxnLst>
              <a:rect l="f115" t="f118" r="f116" b="f117"/>
              <a:pathLst>
                <a:path w="76217" h="108585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cubicBezTo>
                    <a:pt x="f5" y="f14"/>
                    <a:pt x="f5" y="f14"/>
                    <a:pt x="f5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7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5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5" name="Freeform: Shape 1678">
              <a:extLst>
                <a:ext uri="{FF2B5EF4-FFF2-40B4-BE49-F238E27FC236}">
                  <a16:creationId xmlns:a16="http://schemas.microsoft.com/office/drawing/2014/main" id="{17E2510F-CF8A-71A5-BC4A-687738073417}"/>
                </a:ext>
              </a:extLst>
            </p:cNvPr>
            <p:cNvSpPr/>
            <p:nvPr/>
          </p:nvSpPr>
          <p:spPr>
            <a:xfrm>
              <a:off x="7307372" y="3615693"/>
              <a:ext cx="121286" cy="7504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285"/>
                <a:gd name="f7" fmla="val 750445"/>
                <a:gd name="f8" fmla="val 10371"/>
                <a:gd name="f9" fmla="val 12995"/>
                <a:gd name="f10" fmla="val 5298"/>
                <a:gd name="f11" fmla="val 13620"/>
                <a:gd name="f12" fmla="val 687"/>
                <a:gd name="f13" fmla="val 10021"/>
                <a:gd name="f14" fmla="val 63"/>
                <a:gd name="f15" fmla="val 4948"/>
                <a:gd name="f16" fmla="val 25"/>
                <a:gd name="f17" fmla="val 4673"/>
                <a:gd name="f18" fmla="val 13"/>
                <a:gd name="f19" fmla="val 4398"/>
                <a:gd name="f20" fmla="val 4123"/>
                <a:gd name="f21" fmla="val 1874"/>
                <a:gd name="f22" fmla="val 17368"/>
                <a:gd name="f23" fmla="val 104080"/>
                <a:gd name="f24" fmla="val 742079"/>
                <a:gd name="f25" fmla="val 104030"/>
                <a:gd name="f26" fmla="val 742704"/>
                <a:gd name="f27" fmla="val 743329"/>
                <a:gd name="f28" fmla="val 743953"/>
                <a:gd name="f29" fmla="val 104317"/>
                <a:gd name="f30" fmla="val 744641"/>
                <a:gd name="f31" fmla="val 104605"/>
                <a:gd name="f32" fmla="val 745315"/>
                <a:gd name="f33" fmla="val 104955"/>
                <a:gd name="f34" fmla="val 745953"/>
                <a:gd name="f35" fmla="val 106604"/>
                <a:gd name="f36" fmla="val 749164"/>
                <a:gd name="f37" fmla="val 110140"/>
                <a:gd name="f38" fmla="val 750938"/>
                <a:gd name="f39" fmla="val 113701"/>
                <a:gd name="f40" fmla="val 750326"/>
                <a:gd name="f41" fmla="val 118986"/>
                <a:gd name="f42" fmla="val 748652"/>
                <a:gd name="f43" fmla="val 122160"/>
                <a:gd name="f44" fmla="val 743266"/>
                <a:gd name="f45" fmla="val 121073"/>
                <a:gd name="f46" fmla="val 737831"/>
                <a:gd name="f47" fmla="val 735207"/>
                <a:gd name="f48" fmla="val 17243"/>
                <a:gd name="f49" fmla="val 18742"/>
                <a:gd name="f50" fmla="val 5460"/>
                <a:gd name="f51" fmla="val 15731"/>
                <a:gd name="f52" fmla="val 11158"/>
                <a:gd name="f53" fmla="+- 0 0 -90"/>
                <a:gd name="f54" fmla="*/ f3 1 121285"/>
                <a:gd name="f55" fmla="*/ f4 1 750445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21285"/>
                <a:gd name="f64" fmla="*/ f60 1 750445"/>
                <a:gd name="f65" fmla="*/ 10371 f61 1"/>
                <a:gd name="f66" fmla="*/ 12995 f60 1"/>
                <a:gd name="f67" fmla="*/ 63 f61 1"/>
                <a:gd name="f68" fmla="*/ 4948 f60 1"/>
                <a:gd name="f69" fmla="*/ 0 f61 1"/>
                <a:gd name="f70" fmla="*/ 4123 f60 1"/>
                <a:gd name="f71" fmla="*/ 1874 f61 1"/>
                <a:gd name="f72" fmla="*/ 17368 f60 1"/>
                <a:gd name="f73" fmla="*/ 104080 f61 1"/>
                <a:gd name="f74" fmla="*/ 742079 f60 1"/>
                <a:gd name="f75" fmla="*/ 743953 f60 1"/>
                <a:gd name="f76" fmla="*/ 104955 f61 1"/>
                <a:gd name="f77" fmla="*/ 745953 f60 1"/>
                <a:gd name="f78" fmla="*/ 113701 f61 1"/>
                <a:gd name="f79" fmla="*/ 750326 f60 1"/>
                <a:gd name="f80" fmla="*/ 121073 f61 1"/>
                <a:gd name="f81" fmla="*/ 737831 f60 1"/>
                <a:gd name="f82" fmla="*/ 735207 f60 1"/>
                <a:gd name="f83" fmla="*/ 17243 f61 1"/>
                <a:gd name="f84" fmla="*/ 0 f60 1"/>
                <a:gd name="f85" fmla="+- f62 0 f1"/>
                <a:gd name="f86" fmla="*/ f65 1 121285"/>
                <a:gd name="f87" fmla="*/ f66 1 750445"/>
                <a:gd name="f88" fmla="*/ f67 1 121285"/>
                <a:gd name="f89" fmla="*/ f68 1 750445"/>
                <a:gd name="f90" fmla="*/ f69 1 121285"/>
                <a:gd name="f91" fmla="*/ f70 1 750445"/>
                <a:gd name="f92" fmla="*/ f71 1 121285"/>
                <a:gd name="f93" fmla="*/ f72 1 750445"/>
                <a:gd name="f94" fmla="*/ f73 1 121285"/>
                <a:gd name="f95" fmla="*/ f74 1 750445"/>
                <a:gd name="f96" fmla="*/ f75 1 750445"/>
                <a:gd name="f97" fmla="*/ f76 1 121285"/>
                <a:gd name="f98" fmla="*/ f77 1 750445"/>
                <a:gd name="f99" fmla="*/ f78 1 121285"/>
                <a:gd name="f100" fmla="*/ f79 1 750445"/>
                <a:gd name="f101" fmla="*/ f80 1 121285"/>
                <a:gd name="f102" fmla="*/ f81 1 750445"/>
                <a:gd name="f103" fmla="*/ f82 1 750445"/>
                <a:gd name="f104" fmla="*/ f83 1 121285"/>
                <a:gd name="f105" fmla="*/ f84 1 750445"/>
                <a:gd name="f106" fmla="*/ f56 1 f63"/>
                <a:gd name="f107" fmla="*/ f57 1 f63"/>
                <a:gd name="f108" fmla="*/ f56 1 f64"/>
                <a:gd name="f109" fmla="*/ f58 1 f64"/>
                <a:gd name="f110" fmla="*/ f86 1 f63"/>
                <a:gd name="f111" fmla="*/ f87 1 f64"/>
                <a:gd name="f112" fmla="*/ f88 1 f63"/>
                <a:gd name="f113" fmla="*/ f89 1 f64"/>
                <a:gd name="f114" fmla="*/ f90 1 f63"/>
                <a:gd name="f115" fmla="*/ f91 1 f64"/>
                <a:gd name="f116" fmla="*/ f92 1 f63"/>
                <a:gd name="f117" fmla="*/ f93 1 f64"/>
                <a:gd name="f118" fmla="*/ f94 1 f63"/>
                <a:gd name="f119" fmla="*/ f95 1 f64"/>
                <a:gd name="f120" fmla="*/ f96 1 f64"/>
                <a:gd name="f121" fmla="*/ f97 1 f63"/>
                <a:gd name="f122" fmla="*/ f98 1 f64"/>
                <a:gd name="f123" fmla="*/ f99 1 f63"/>
                <a:gd name="f124" fmla="*/ f100 1 f64"/>
                <a:gd name="f125" fmla="*/ f101 1 f63"/>
                <a:gd name="f126" fmla="*/ f102 1 f64"/>
                <a:gd name="f127" fmla="*/ f103 1 f64"/>
                <a:gd name="f128" fmla="*/ f104 1 f63"/>
                <a:gd name="f129" fmla="*/ f105 1 f64"/>
                <a:gd name="f130" fmla="*/ f106 f54 1"/>
                <a:gd name="f131" fmla="*/ f107 f54 1"/>
                <a:gd name="f132" fmla="*/ f109 f55 1"/>
                <a:gd name="f133" fmla="*/ f108 f55 1"/>
                <a:gd name="f134" fmla="*/ f110 f54 1"/>
                <a:gd name="f135" fmla="*/ f111 f55 1"/>
                <a:gd name="f136" fmla="*/ f112 f54 1"/>
                <a:gd name="f137" fmla="*/ f113 f55 1"/>
                <a:gd name="f138" fmla="*/ f114 f54 1"/>
                <a:gd name="f139" fmla="*/ f115 f55 1"/>
                <a:gd name="f140" fmla="*/ f116 f54 1"/>
                <a:gd name="f141" fmla="*/ f117 f55 1"/>
                <a:gd name="f142" fmla="*/ f118 f54 1"/>
                <a:gd name="f143" fmla="*/ f119 f55 1"/>
                <a:gd name="f144" fmla="*/ f120 f55 1"/>
                <a:gd name="f145" fmla="*/ f121 f54 1"/>
                <a:gd name="f146" fmla="*/ f122 f55 1"/>
                <a:gd name="f147" fmla="*/ f123 f54 1"/>
                <a:gd name="f148" fmla="*/ f124 f55 1"/>
                <a:gd name="f149" fmla="*/ f125 f54 1"/>
                <a:gd name="f150" fmla="*/ f126 f55 1"/>
                <a:gd name="f151" fmla="*/ f127 f55 1"/>
                <a:gd name="f152" fmla="*/ f128 f54 1"/>
                <a:gd name="f153" fmla="*/ f129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4" y="f135"/>
                </a:cxn>
                <a:cxn ang="f85">
                  <a:pos x="f136" y="f137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2" y="f143"/>
                </a:cxn>
                <a:cxn ang="f85">
                  <a:pos x="f142" y="f144"/>
                </a:cxn>
                <a:cxn ang="f85">
                  <a:pos x="f145" y="f146"/>
                </a:cxn>
                <a:cxn ang="f85">
                  <a:pos x="f147" y="f148"/>
                </a:cxn>
                <a:cxn ang="f85">
                  <a:pos x="f149" y="f150"/>
                </a:cxn>
                <a:cxn ang="f85">
                  <a:pos x="f149" y="f151"/>
                </a:cxn>
                <a:cxn ang="f85">
                  <a:pos x="f152" y="f153"/>
                </a:cxn>
                <a:cxn ang="f85">
                  <a:pos x="f134" y="f135"/>
                </a:cxn>
              </a:cxnLst>
              <a:rect l="f130" t="f133" r="f131" b="f132"/>
              <a:pathLst>
                <a:path w="121285" h="75044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3" y="f24"/>
                    <a:pt x="f23" y="f24"/>
                    <a:pt x="f23" y="f24"/>
                  </a:cubicBezTo>
                  <a:cubicBezTo>
                    <a:pt x="f25" y="f26"/>
                    <a:pt x="f25" y="f27"/>
                    <a:pt x="f23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5" y="f47"/>
                  </a:lnTo>
                  <a:lnTo>
                    <a:pt x="f48" y="f5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6" name="Freeform: Shape 1679">
              <a:extLst>
                <a:ext uri="{FF2B5EF4-FFF2-40B4-BE49-F238E27FC236}">
                  <a16:creationId xmlns:a16="http://schemas.microsoft.com/office/drawing/2014/main" id="{43FF279B-8ABC-E8D6-494A-1AD07A576F50}"/>
                </a:ext>
              </a:extLst>
            </p:cNvPr>
            <p:cNvSpPr/>
            <p:nvPr/>
          </p:nvSpPr>
          <p:spPr>
            <a:xfrm>
              <a:off x="11944743" y="1855262"/>
              <a:ext cx="67473" cy="767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471"/>
                <a:gd name="f7" fmla="val 76719"/>
                <a:gd name="f8" fmla="val 7247"/>
                <a:gd name="f9" fmla="val 6122"/>
                <a:gd name="f10" fmla="val 7859"/>
                <a:gd name="f11" fmla="val 1187"/>
                <a:gd name="f12" fmla="val 9171"/>
                <a:gd name="f13" fmla="val 2886"/>
                <a:gd name="f14" fmla="val 9871"/>
                <a:gd name="f15" fmla="val 4873"/>
                <a:gd name="f16" fmla="val 11608"/>
                <a:gd name="f17" fmla="val 10171"/>
                <a:gd name="f18" fmla="val 9621"/>
                <a:gd name="f19" fmla="val 15994"/>
                <a:gd name="f20" fmla="val 4998"/>
                <a:gd name="f21" fmla="val 19117"/>
                <a:gd name="f22" fmla="val 21616"/>
                <a:gd name="f23" fmla="val 56351"/>
                <a:gd name="f24" fmla="val 52528"/>
                <a:gd name="f25" fmla="val 72571"/>
                <a:gd name="f26" fmla="val 51965"/>
                <a:gd name="f27" fmla="val 66374"/>
                <a:gd name="f28" fmla="val 54977"/>
                <a:gd name="f29" fmla="val 61600"/>
                <a:gd name="f30" fmla="val 57225"/>
                <a:gd name="f31" fmla="val 57802"/>
                <a:gd name="f32" fmla="val 62136"/>
                <a:gd name="f33" fmla="val 56540"/>
                <a:gd name="f34" fmla="val 65934"/>
                <a:gd name="f35" fmla="val 58789"/>
                <a:gd name="f36" fmla="val 66497"/>
                <a:gd name="f37" fmla="val 59126"/>
                <a:gd name="f38" fmla="val 67009"/>
                <a:gd name="f39" fmla="val 59514"/>
                <a:gd name="f40" fmla="val 59976"/>
                <a:gd name="f41" fmla="val 64222"/>
                <a:gd name="f42" fmla="val 56852"/>
                <a:gd name="f43" fmla="val 61349"/>
                <a:gd name="f44" fmla="val 53978"/>
                <a:gd name="f45" fmla="+- 0 0 -90"/>
                <a:gd name="f46" fmla="*/ f3 1 67471"/>
                <a:gd name="f47" fmla="*/ f4 1 76719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67471"/>
                <a:gd name="f56" fmla="*/ f52 1 76719"/>
                <a:gd name="f57" fmla="*/ 7247 f53 1"/>
                <a:gd name="f58" fmla="*/ 0 f52 1"/>
                <a:gd name="f59" fmla="*/ 6122 f53 1"/>
                <a:gd name="f60" fmla="*/ 9871 f53 1"/>
                <a:gd name="f61" fmla="*/ 4873 f52 1"/>
                <a:gd name="f62" fmla="*/ 4998 f53 1"/>
                <a:gd name="f63" fmla="*/ 19117 f52 1"/>
                <a:gd name="f64" fmla="*/ 0 f53 1"/>
                <a:gd name="f65" fmla="*/ 21616 f52 1"/>
                <a:gd name="f66" fmla="*/ 56351 f53 1"/>
                <a:gd name="f67" fmla="*/ 76719 f52 1"/>
                <a:gd name="f68" fmla="*/ 54977 f53 1"/>
                <a:gd name="f69" fmla="*/ 61600 f52 1"/>
                <a:gd name="f70" fmla="*/ 65934 f53 1"/>
                <a:gd name="f71" fmla="*/ 58789 f52 1"/>
                <a:gd name="f72" fmla="*/ 67471 f53 1"/>
                <a:gd name="f73" fmla="*/ 59976 f52 1"/>
                <a:gd name="f74" fmla="*/ 64222 f53 1"/>
                <a:gd name="f75" fmla="*/ 56852 f52 1"/>
                <a:gd name="f76" fmla="*/ 61349 f53 1"/>
                <a:gd name="f77" fmla="*/ 53978 f52 1"/>
                <a:gd name="f78" fmla="+- f54 0 f1"/>
                <a:gd name="f79" fmla="*/ f57 1 67471"/>
                <a:gd name="f80" fmla="*/ f58 1 76719"/>
                <a:gd name="f81" fmla="*/ f59 1 67471"/>
                <a:gd name="f82" fmla="*/ f60 1 67471"/>
                <a:gd name="f83" fmla="*/ f61 1 76719"/>
                <a:gd name="f84" fmla="*/ f62 1 67471"/>
                <a:gd name="f85" fmla="*/ f63 1 76719"/>
                <a:gd name="f86" fmla="*/ f64 1 67471"/>
                <a:gd name="f87" fmla="*/ f65 1 76719"/>
                <a:gd name="f88" fmla="*/ f66 1 67471"/>
                <a:gd name="f89" fmla="*/ f67 1 76719"/>
                <a:gd name="f90" fmla="*/ f68 1 67471"/>
                <a:gd name="f91" fmla="*/ f69 1 76719"/>
                <a:gd name="f92" fmla="*/ f70 1 67471"/>
                <a:gd name="f93" fmla="*/ f71 1 76719"/>
                <a:gd name="f94" fmla="*/ f72 1 67471"/>
                <a:gd name="f95" fmla="*/ f73 1 76719"/>
                <a:gd name="f96" fmla="*/ f74 1 67471"/>
                <a:gd name="f97" fmla="*/ f75 1 76719"/>
                <a:gd name="f98" fmla="*/ f76 1 67471"/>
                <a:gd name="f99" fmla="*/ f77 1 76719"/>
                <a:gd name="f100" fmla="*/ f48 1 f55"/>
                <a:gd name="f101" fmla="*/ f49 1 f55"/>
                <a:gd name="f102" fmla="*/ f48 1 f56"/>
                <a:gd name="f103" fmla="*/ f50 1 f56"/>
                <a:gd name="f104" fmla="*/ f79 1 f55"/>
                <a:gd name="f105" fmla="*/ f80 1 f56"/>
                <a:gd name="f106" fmla="*/ f81 1 f55"/>
                <a:gd name="f107" fmla="*/ f82 1 f55"/>
                <a:gd name="f108" fmla="*/ f83 1 f56"/>
                <a:gd name="f109" fmla="*/ f84 1 f55"/>
                <a:gd name="f110" fmla="*/ f85 1 f56"/>
                <a:gd name="f111" fmla="*/ f86 1 f55"/>
                <a:gd name="f112" fmla="*/ f87 1 f56"/>
                <a:gd name="f113" fmla="*/ f88 1 f55"/>
                <a:gd name="f114" fmla="*/ f89 1 f56"/>
                <a:gd name="f115" fmla="*/ f90 1 f55"/>
                <a:gd name="f116" fmla="*/ f91 1 f56"/>
                <a:gd name="f117" fmla="*/ f92 1 f55"/>
                <a:gd name="f118" fmla="*/ f93 1 f56"/>
                <a:gd name="f119" fmla="*/ f94 1 f55"/>
                <a:gd name="f120" fmla="*/ f95 1 f56"/>
                <a:gd name="f121" fmla="*/ f96 1 f55"/>
                <a:gd name="f122" fmla="*/ f97 1 f56"/>
                <a:gd name="f123" fmla="*/ f98 1 f55"/>
                <a:gd name="f124" fmla="*/ f99 1 f56"/>
                <a:gd name="f125" fmla="*/ f100 f46 1"/>
                <a:gd name="f126" fmla="*/ f101 f46 1"/>
                <a:gd name="f127" fmla="*/ f103 f47 1"/>
                <a:gd name="f128" fmla="*/ f102 f47 1"/>
                <a:gd name="f129" fmla="*/ f104 f46 1"/>
                <a:gd name="f130" fmla="*/ f105 f47 1"/>
                <a:gd name="f131" fmla="*/ f106 f46 1"/>
                <a:gd name="f132" fmla="*/ f107 f46 1"/>
                <a:gd name="f133" fmla="*/ f108 f47 1"/>
                <a:gd name="f134" fmla="*/ f109 f46 1"/>
                <a:gd name="f135" fmla="*/ f110 f47 1"/>
                <a:gd name="f136" fmla="*/ f111 f46 1"/>
                <a:gd name="f137" fmla="*/ f112 f47 1"/>
                <a:gd name="f138" fmla="*/ f113 f46 1"/>
                <a:gd name="f139" fmla="*/ f114 f47 1"/>
                <a:gd name="f140" fmla="*/ f115 f46 1"/>
                <a:gd name="f141" fmla="*/ f116 f47 1"/>
                <a:gd name="f142" fmla="*/ f117 f46 1"/>
                <a:gd name="f143" fmla="*/ f118 f47 1"/>
                <a:gd name="f144" fmla="*/ f119 f46 1"/>
                <a:gd name="f145" fmla="*/ f120 f47 1"/>
                <a:gd name="f146" fmla="*/ f121 f46 1"/>
                <a:gd name="f147" fmla="*/ f122 f47 1"/>
                <a:gd name="f148" fmla="*/ f123 f46 1"/>
                <a:gd name="f149" fmla="*/ f124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9" y="f130"/>
                </a:cxn>
                <a:cxn ang="f78">
                  <a:pos x="f131" y="f130"/>
                </a:cxn>
                <a:cxn ang="f78">
                  <a:pos x="f132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38" y="f139"/>
                </a:cxn>
                <a:cxn ang="f78">
                  <a:pos x="f140" y="f141"/>
                </a:cxn>
                <a:cxn ang="f78">
                  <a:pos x="f142" y="f143"/>
                </a:cxn>
                <a:cxn ang="f78">
                  <a:pos x="f144" y="f145"/>
                </a:cxn>
                <a:cxn ang="f78">
                  <a:pos x="f146" y="f147"/>
                </a:cxn>
                <a:cxn ang="f78">
                  <a:pos x="f148" y="f149"/>
                </a:cxn>
              </a:cxnLst>
              <a:rect l="f125" t="f128" r="f126" b="f127"/>
              <a:pathLst>
                <a:path w="67471" h="76719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lnTo>
                    <a:pt x="f23" y="f7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6" y="f40"/>
                  </a:cubicBezTo>
                  <a:lnTo>
                    <a:pt x="f41" y="f42"/>
                  </a:lnTo>
                  <a:lnTo>
                    <a:pt x="f43" y="f4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7" name="Freeform: Shape 1680">
              <a:extLst>
                <a:ext uri="{FF2B5EF4-FFF2-40B4-BE49-F238E27FC236}">
                  <a16:creationId xmlns:a16="http://schemas.microsoft.com/office/drawing/2014/main" id="{146B6B29-B83C-1868-9082-C0E12DEA549F}"/>
                </a:ext>
              </a:extLst>
            </p:cNvPr>
            <p:cNvSpPr/>
            <p:nvPr/>
          </p:nvSpPr>
          <p:spPr>
            <a:xfrm>
              <a:off x="11998418" y="1912156"/>
              <a:ext cx="125922" cy="1246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920"/>
                <a:gd name="f7" fmla="val 124659"/>
                <a:gd name="f8" fmla="val 1927"/>
                <a:gd name="f9" fmla="val 4083"/>
                <a:gd name="f10" fmla="val -1084"/>
                <a:gd name="f11" fmla="val 8856"/>
                <a:gd name="f12" fmla="val -522"/>
                <a:gd name="f13" fmla="val 15054"/>
                <a:gd name="f14" fmla="val 3301"/>
                <a:gd name="f15" fmla="val 19202"/>
                <a:gd name="f16" fmla="val 109380"/>
                <a:gd name="f17" fmla="val 123410"/>
                <a:gd name="f18" fmla="val 110755"/>
                <a:gd name="f19" fmla="val 124660"/>
                <a:gd name="f20" fmla="val 118787"/>
                <a:gd name="f21" fmla="val 113477"/>
                <a:gd name="f22" fmla="val 115066"/>
                <a:gd name="f23" fmla="val 109166"/>
                <a:gd name="f24" fmla="val 120376"/>
                <a:gd name="f25" fmla="val 120463"/>
                <a:gd name="f26" fmla="val 120538"/>
                <a:gd name="f27" fmla="val 120626"/>
                <a:gd name="f28" fmla="val 122750"/>
                <a:gd name="f29" fmla="val 109491"/>
                <a:gd name="f30" fmla="val 124636"/>
                <a:gd name="f31" fmla="val 110665"/>
                <a:gd name="f32" fmla="val 125873"/>
                <a:gd name="f33" fmla="val 112415"/>
                <a:gd name="f34" fmla="val 125936"/>
                <a:gd name="f35" fmla="val 112127"/>
                <a:gd name="f36" fmla="val 111827"/>
                <a:gd name="f37" fmla="val 111540"/>
                <a:gd name="f38" fmla="val 14672"/>
                <a:gd name="f39" fmla="val 2459"/>
                <a:gd name="f40" fmla="val 11611"/>
                <a:gd name="f41" fmla="val -728"/>
                <a:gd name="f42" fmla="val 6550"/>
                <a:gd name="f43" fmla="val -828"/>
                <a:gd name="f44" fmla="val 3364"/>
                <a:gd name="f45" fmla="val 2221"/>
                <a:gd name="f46" fmla="val 2802"/>
                <a:gd name="f47" fmla="val 2771"/>
                <a:gd name="f48" fmla="val 2315"/>
                <a:gd name="f49" fmla="val 3396"/>
                <a:gd name="f50" fmla="+- 0 0 -90"/>
                <a:gd name="f51" fmla="*/ f3 1 125920"/>
                <a:gd name="f52" fmla="*/ f4 1 124659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25920"/>
                <a:gd name="f61" fmla="*/ f57 1 124659"/>
                <a:gd name="f62" fmla="*/ 1927 f58 1"/>
                <a:gd name="f63" fmla="*/ 4083 f57 1"/>
                <a:gd name="f64" fmla="*/ 3301 f58 1"/>
                <a:gd name="f65" fmla="*/ 19202 f57 1"/>
                <a:gd name="f66" fmla="*/ 109380 f58 1"/>
                <a:gd name="f67" fmla="*/ 123410 f57 1"/>
                <a:gd name="f68" fmla="*/ 110755 f58 1"/>
                <a:gd name="f69" fmla="*/ 124660 f57 1"/>
                <a:gd name="f70" fmla="*/ 118787 f57 1"/>
                <a:gd name="f71" fmla="*/ 120376 f58 1"/>
                <a:gd name="f72" fmla="*/ 109166 f57 1"/>
                <a:gd name="f73" fmla="*/ 120626 f58 1"/>
                <a:gd name="f74" fmla="*/ 125873 f58 1"/>
                <a:gd name="f75" fmla="*/ 112415 f57 1"/>
                <a:gd name="f76" fmla="*/ 111540 f57 1"/>
                <a:gd name="f77" fmla="*/ 14672 f58 1"/>
                <a:gd name="f78" fmla="*/ 2459 f57 1"/>
                <a:gd name="f79" fmla="*/ 3364 f58 1"/>
                <a:gd name="f80" fmla="*/ 2221 f57 1"/>
                <a:gd name="f81" fmla="+- f59 0 f1"/>
                <a:gd name="f82" fmla="*/ f62 1 125920"/>
                <a:gd name="f83" fmla="*/ f63 1 124659"/>
                <a:gd name="f84" fmla="*/ f64 1 125920"/>
                <a:gd name="f85" fmla="*/ f65 1 124659"/>
                <a:gd name="f86" fmla="*/ f66 1 125920"/>
                <a:gd name="f87" fmla="*/ f67 1 124659"/>
                <a:gd name="f88" fmla="*/ f68 1 125920"/>
                <a:gd name="f89" fmla="*/ f69 1 124659"/>
                <a:gd name="f90" fmla="*/ f70 1 124659"/>
                <a:gd name="f91" fmla="*/ f71 1 125920"/>
                <a:gd name="f92" fmla="*/ f72 1 124659"/>
                <a:gd name="f93" fmla="*/ f73 1 125920"/>
                <a:gd name="f94" fmla="*/ f74 1 125920"/>
                <a:gd name="f95" fmla="*/ f75 1 124659"/>
                <a:gd name="f96" fmla="*/ f76 1 124659"/>
                <a:gd name="f97" fmla="*/ f77 1 125920"/>
                <a:gd name="f98" fmla="*/ f78 1 124659"/>
                <a:gd name="f99" fmla="*/ f79 1 125920"/>
                <a:gd name="f100" fmla="*/ f80 1 124659"/>
                <a:gd name="f101" fmla="*/ f53 1 f60"/>
                <a:gd name="f102" fmla="*/ f54 1 f60"/>
                <a:gd name="f103" fmla="*/ f53 1 f61"/>
                <a:gd name="f104" fmla="*/ f55 1 f61"/>
                <a:gd name="f105" fmla="*/ f82 1 f60"/>
                <a:gd name="f106" fmla="*/ f83 1 f61"/>
                <a:gd name="f107" fmla="*/ f84 1 f60"/>
                <a:gd name="f108" fmla="*/ f85 1 f61"/>
                <a:gd name="f109" fmla="*/ f86 1 f60"/>
                <a:gd name="f110" fmla="*/ f87 1 f61"/>
                <a:gd name="f111" fmla="*/ f88 1 f60"/>
                <a:gd name="f112" fmla="*/ f89 1 f61"/>
                <a:gd name="f113" fmla="*/ f90 1 f61"/>
                <a:gd name="f114" fmla="*/ f91 1 f60"/>
                <a:gd name="f115" fmla="*/ f92 1 f61"/>
                <a:gd name="f116" fmla="*/ f93 1 f60"/>
                <a:gd name="f117" fmla="*/ f94 1 f60"/>
                <a:gd name="f118" fmla="*/ f95 1 f61"/>
                <a:gd name="f119" fmla="*/ f96 1 f61"/>
                <a:gd name="f120" fmla="*/ f97 1 f60"/>
                <a:gd name="f121" fmla="*/ f98 1 f61"/>
                <a:gd name="f122" fmla="*/ f99 1 f60"/>
                <a:gd name="f123" fmla="*/ f100 1 f61"/>
                <a:gd name="f124" fmla="*/ f101 f51 1"/>
                <a:gd name="f125" fmla="*/ f102 f51 1"/>
                <a:gd name="f126" fmla="*/ f104 f52 1"/>
                <a:gd name="f127" fmla="*/ f103 f52 1"/>
                <a:gd name="f128" fmla="*/ f105 f51 1"/>
                <a:gd name="f129" fmla="*/ f106 f52 1"/>
                <a:gd name="f130" fmla="*/ f107 f51 1"/>
                <a:gd name="f131" fmla="*/ f108 f52 1"/>
                <a:gd name="f132" fmla="*/ f109 f51 1"/>
                <a:gd name="f133" fmla="*/ f110 f52 1"/>
                <a:gd name="f134" fmla="*/ f111 f51 1"/>
                <a:gd name="f135" fmla="*/ f112 f52 1"/>
                <a:gd name="f136" fmla="*/ f113 f52 1"/>
                <a:gd name="f137" fmla="*/ f114 f51 1"/>
                <a:gd name="f138" fmla="*/ f115 f52 1"/>
                <a:gd name="f139" fmla="*/ f116 f51 1"/>
                <a:gd name="f140" fmla="*/ f117 f51 1"/>
                <a:gd name="f141" fmla="*/ f118 f52 1"/>
                <a:gd name="f142" fmla="*/ f119 f52 1"/>
                <a:gd name="f143" fmla="*/ f120 f51 1"/>
                <a:gd name="f144" fmla="*/ f121 f52 1"/>
                <a:gd name="f145" fmla="*/ f122 f51 1"/>
                <a:gd name="f146" fmla="*/ f123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28" y="f129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4" y="f136"/>
                </a:cxn>
                <a:cxn ang="f81">
                  <a:pos x="f137" y="f138"/>
                </a:cxn>
                <a:cxn ang="f81">
                  <a:pos x="f139" y="f138"/>
                </a:cxn>
                <a:cxn ang="f81">
                  <a:pos x="f140" y="f141"/>
                </a:cxn>
                <a:cxn ang="f81">
                  <a:pos x="f140" y="f142"/>
                </a:cxn>
                <a:cxn ang="f81">
                  <a:pos x="f143" y="f144"/>
                </a:cxn>
                <a:cxn ang="f81">
                  <a:pos x="f145" y="f146"/>
                </a:cxn>
                <a:cxn ang="f81">
                  <a:pos x="f128" y="f129"/>
                </a:cxn>
              </a:cxnLst>
              <a:rect l="f124" t="f127" r="f125" b="f126"/>
              <a:pathLst>
                <a:path w="125920" h="12465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18" y="f21"/>
                    <a:pt x="f22" y="f23"/>
                    <a:pt x="f24" y="f23"/>
                  </a:cubicBezTo>
                  <a:cubicBezTo>
                    <a:pt x="f25" y="f23"/>
                    <a:pt x="f26" y="f23"/>
                    <a:pt x="f27" y="f23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8" name="Freeform: Shape 1681">
              <a:extLst>
                <a:ext uri="{FF2B5EF4-FFF2-40B4-BE49-F238E27FC236}">
                  <a16:creationId xmlns:a16="http://schemas.microsoft.com/office/drawing/2014/main" id="{B0D48DBD-E193-A75E-D978-FE4CBA79E660}"/>
                </a:ext>
              </a:extLst>
            </p:cNvPr>
            <p:cNvSpPr/>
            <p:nvPr/>
          </p:nvSpPr>
          <p:spPr>
            <a:xfrm>
              <a:off x="9135157" y="2648577"/>
              <a:ext cx="25923" cy="1924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923"/>
                <a:gd name="f7" fmla="val 192423"/>
                <a:gd name="f8" fmla="val 16415"/>
                <a:gd name="f9" fmla="val 181303"/>
                <a:gd name="f10" fmla="val 21725"/>
                <a:gd name="f11" fmla="val 181365"/>
                <a:gd name="f12" fmla="val 25986"/>
                <a:gd name="f13" fmla="val 185726"/>
                <a:gd name="f14" fmla="val 191036"/>
                <a:gd name="f15" fmla="val 191161"/>
                <a:gd name="f16" fmla="val 191299"/>
                <a:gd name="f17" fmla="val 25911"/>
                <a:gd name="f18" fmla="val 191424"/>
                <a:gd name="f19" fmla="val 17290"/>
                <a:gd name="f20" fmla="val 17993"/>
                <a:gd name="f21" fmla="val 10121"/>
                <a:gd name="f22" fmla="val 17502"/>
                <a:gd name="f23" fmla="val 4748"/>
                <a:gd name="f24" fmla="val 13304"/>
                <a:gd name="f25" fmla="val 212"/>
                <a:gd name="f26" fmla="val 7931"/>
                <a:gd name="f27" fmla="val 7881"/>
                <a:gd name="f28" fmla="val 7843"/>
                <a:gd name="f29" fmla="val 7793"/>
                <a:gd name="f30" fmla="val 6706"/>
                <a:gd name="f31" fmla="val 137"/>
                <a:gd name="f32" fmla="val 5644"/>
                <a:gd name="f33" fmla="val 475"/>
                <a:gd name="f34" fmla="val 4670"/>
                <a:gd name="f35" fmla="val 1000"/>
                <a:gd name="f36" fmla="val 2921"/>
                <a:gd name="f37" fmla="val 2374"/>
                <a:gd name="f38" fmla="val 1796"/>
                <a:gd name="f39" fmla="val 3374"/>
                <a:gd name="f40" fmla="val 1171"/>
                <a:gd name="f41" fmla="val 4623"/>
                <a:gd name="f42" fmla="val 797"/>
                <a:gd name="f43" fmla="val 5248"/>
                <a:gd name="f44" fmla="val 472"/>
                <a:gd name="f45" fmla="val 5748"/>
                <a:gd name="f46" fmla="val 222"/>
                <a:gd name="f47" fmla="val 6297"/>
                <a:gd name="f48" fmla="val 47"/>
                <a:gd name="f49" fmla="val 6872"/>
                <a:gd name="f50" fmla="val -16"/>
                <a:gd name="f51" fmla="val 7497"/>
                <a:gd name="f52" fmla="val 8122"/>
                <a:gd name="f53" fmla="val 8746"/>
                <a:gd name="f54" fmla="val 9534"/>
                <a:gd name="f55" fmla="val 10333"/>
                <a:gd name="f56" fmla="val 11121"/>
                <a:gd name="f57" fmla="val 8793"/>
                <a:gd name="f58" fmla="val 184676"/>
                <a:gd name="f59" fmla="val 8193"/>
                <a:gd name="f60" fmla="val 187325"/>
                <a:gd name="f61" fmla="val 11454"/>
                <a:gd name="f62" fmla="val 182577"/>
                <a:gd name="f63" fmla="+- 0 0 -90"/>
                <a:gd name="f64" fmla="*/ f3 1 25923"/>
                <a:gd name="f65" fmla="*/ f4 1 192423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25923"/>
                <a:gd name="f74" fmla="*/ f70 1 192423"/>
                <a:gd name="f75" fmla="*/ 16415 f71 1"/>
                <a:gd name="f76" fmla="*/ 181303 f70 1"/>
                <a:gd name="f77" fmla="*/ 25923 f71 1"/>
                <a:gd name="f78" fmla="*/ 191036 f70 1"/>
                <a:gd name="f79" fmla="*/ 25911 f71 1"/>
                <a:gd name="f80" fmla="*/ 191424 f70 1"/>
                <a:gd name="f81" fmla="*/ 17290 f71 1"/>
                <a:gd name="f82" fmla="*/ 17993 f70 1"/>
                <a:gd name="f83" fmla="*/ 10121 f70 1"/>
                <a:gd name="f84" fmla="*/ 7931 f71 1"/>
                <a:gd name="f85" fmla="*/ 0 f70 1"/>
                <a:gd name="f86" fmla="*/ 7793 f71 1"/>
                <a:gd name="f87" fmla="*/ 4670 f71 1"/>
                <a:gd name="f88" fmla="*/ 1000 f70 1"/>
                <a:gd name="f89" fmla="*/ 2921 f71 1"/>
                <a:gd name="f90" fmla="*/ 2374 f70 1"/>
                <a:gd name="f91" fmla="*/ 1796 f71 1"/>
                <a:gd name="f92" fmla="*/ 3374 f70 1"/>
                <a:gd name="f93" fmla="*/ 797 f71 1"/>
                <a:gd name="f94" fmla="*/ 5248 f70 1"/>
                <a:gd name="f95" fmla="*/ 47 f71 1"/>
                <a:gd name="f96" fmla="*/ 6872 f70 1"/>
                <a:gd name="f97" fmla="*/ 8746 f70 1"/>
                <a:gd name="f98" fmla="*/ 11121 f70 1"/>
                <a:gd name="f99" fmla="*/ 8793 f71 1"/>
                <a:gd name="f100" fmla="*/ 184676 f70 1"/>
                <a:gd name="f101" fmla="*/ 192423 f70 1"/>
                <a:gd name="f102" fmla="+- f72 0 f1"/>
                <a:gd name="f103" fmla="*/ f75 1 25923"/>
                <a:gd name="f104" fmla="*/ f76 1 192423"/>
                <a:gd name="f105" fmla="*/ f77 1 25923"/>
                <a:gd name="f106" fmla="*/ f78 1 192423"/>
                <a:gd name="f107" fmla="*/ f79 1 25923"/>
                <a:gd name="f108" fmla="*/ f80 1 192423"/>
                <a:gd name="f109" fmla="*/ f81 1 25923"/>
                <a:gd name="f110" fmla="*/ f82 1 192423"/>
                <a:gd name="f111" fmla="*/ f83 1 192423"/>
                <a:gd name="f112" fmla="*/ f84 1 25923"/>
                <a:gd name="f113" fmla="*/ f85 1 192423"/>
                <a:gd name="f114" fmla="*/ f86 1 25923"/>
                <a:gd name="f115" fmla="*/ f87 1 25923"/>
                <a:gd name="f116" fmla="*/ f88 1 192423"/>
                <a:gd name="f117" fmla="*/ f89 1 25923"/>
                <a:gd name="f118" fmla="*/ f90 1 192423"/>
                <a:gd name="f119" fmla="*/ f91 1 25923"/>
                <a:gd name="f120" fmla="*/ f92 1 192423"/>
                <a:gd name="f121" fmla="*/ f93 1 25923"/>
                <a:gd name="f122" fmla="*/ f94 1 192423"/>
                <a:gd name="f123" fmla="*/ f95 1 25923"/>
                <a:gd name="f124" fmla="*/ f96 1 192423"/>
                <a:gd name="f125" fmla="*/ f97 1 192423"/>
                <a:gd name="f126" fmla="*/ f98 1 192423"/>
                <a:gd name="f127" fmla="*/ f99 1 25923"/>
                <a:gd name="f128" fmla="*/ f100 1 192423"/>
                <a:gd name="f129" fmla="*/ f101 1 192423"/>
                <a:gd name="f130" fmla="*/ f66 1 f73"/>
                <a:gd name="f131" fmla="*/ f67 1 f73"/>
                <a:gd name="f132" fmla="*/ f66 1 f74"/>
                <a:gd name="f133" fmla="*/ f68 1 f74"/>
                <a:gd name="f134" fmla="*/ f103 1 f73"/>
                <a:gd name="f135" fmla="*/ f104 1 f74"/>
                <a:gd name="f136" fmla="*/ f105 1 f73"/>
                <a:gd name="f137" fmla="*/ f106 1 f74"/>
                <a:gd name="f138" fmla="*/ f107 1 f73"/>
                <a:gd name="f139" fmla="*/ f108 1 f74"/>
                <a:gd name="f140" fmla="*/ f109 1 f73"/>
                <a:gd name="f141" fmla="*/ f110 1 f74"/>
                <a:gd name="f142" fmla="*/ f111 1 f74"/>
                <a:gd name="f143" fmla="*/ f112 1 f73"/>
                <a:gd name="f144" fmla="*/ f113 1 f74"/>
                <a:gd name="f145" fmla="*/ f114 1 f73"/>
                <a:gd name="f146" fmla="*/ f115 1 f73"/>
                <a:gd name="f147" fmla="*/ f116 1 f74"/>
                <a:gd name="f148" fmla="*/ f117 1 f73"/>
                <a:gd name="f149" fmla="*/ f118 1 f74"/>
                <a:gd name="f150" fmla="*/ f119 1 f73"/>
                <a:gd name="f151" fmla="*/ f120 1 f74"/>
                <a:gd name="f152" fmla="*/ f121 1 f73"/>
                <a:gd name="f153" fmla="*/ f122 1 f74"/>
                <a:gd name="f154" fmla="*/ f123 1 f73"/>
                <a:gd name="f155" fmla="*/ f124 1 f74"/>
                <a:gd name="f156" fmla="*/ f125 1 f74"/>
                <a:gd name="f157" fmla="*/ f126 1 f74"/>
                <a:gd name="f158" fmla="*/ f127 1 f73"/>
                <a:gd name="f159" fmla="*/ f128 1 f74"/>
                <a:gd name="f160" fmla="*/ f129 1 f74"/>
                <a:gd name="f161" fmla="*/ f130 f64 1"/>
                <a:gd name="f162" fmla="*/ f131 f64 1"/>
                <a:gd name="f163" fmla="*/ f133 f65 1"/>
                <a:gd name="f164" fmla="*/ f132 f65 1"/>
                <a:gd name="f165" fmla="*/ f134 f64 1"/>
                <a:gd name="f166" fmla="*/ f135 f65 1"/>
                <a:gd name="f167" fmla="*/ f136 f64 1"/>
                <a:gd name="f168" fmla="*/ f137 f65 1"/>
                <a:gd name="f169" fmla="*/ f138 f64 1"/>
                <a:gd name="f170" fmla="*/ f139 f65 1"/>
                <a:gd name="f171" fmla="*/ f140 f64 1"/>
                <a:gd name="f172" fmla="*/ f141 f65 1"/>
                <a:gd name="f173" fmla="*/ f142 f65 1"/>
                <a:gd name="f174" fmla="*/ f143 f64 1"/>
                <a:gd name="f175" fmla="*/ f144 f65 1"/>
                <a:gd name="f176" fmla="*/ f145 f64 1"/>
                <a:gd name="f177" fmla="*/ f146 f64 1"/>
                <a:gd name="f178" fmla="*/ f147 f65 1"/>
                <a:gd name="f179" fmla="*/ f148 f64 1"/>
                <a:gd name="f180" fmla="*/ f149 f65 1"/>
                <a:gd name="f181" fmla="*/ f150 f64 1"/>
                <a:gd name="f182" fmla="*/ f151 f65 1"/>
                <a:gd name="f183" fmla="*/ f152 f64 1"/>
                <a:gd name="f184" fmla="*/ f153 f65 1"/>
                <a:gd name="f185" fmla="*/ f154 f64 1"/>
                <a:gd name="f186" fmla="*/ f155 f65 1"/>
                <a:gd name="f187" fmla="*/ f156 f65 1"/>
                <a:gd name="f188" fmla="*/ f157 f65 1"/>
                <a:gd name="f189" fmla="*/ f158 f64 1"/>
                <a:gd name="f190" fmla="*/ f159 f65 1"/>
                <a:gd name="f191" fmla="*/ f160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65" y="f166"/>
                </a:cxn>
                <a:cxn ang="f102">
                  <a:pos x="f167" y="f168"/>
                </a:cxn>
                <a:cxn ang="f102">
                  <a:pos x="f169" y="f170"/>
                </a:cxn>
                <a:cxn ang="f102">
                  <a:pos x="f171" y="f172"/>
                </a:cxn>
                <a:cxn ang="f102">
                  <a:pos x="f171" y="f173"/>
                </a:cxn>
                <a:cxn ang="f102">
                  <a:pos x="f174" y="f175"/>
                </a:cxn>
                <a:cxn ang="f102">
                  <a:pos x="f176" y="f175"/>
                </a:cxn>
                <a:cxn ang="f102">
                  <a:pos x="f177" y="f178"/>
                </a:cxn>
                <a:cxn ang="f102">
                  <a:pos x="f179" y="f180"/>
                </a:cxn>
                <a:cxn ang="f102">
                  <a:pos x="f181" y="f182"/>
                </a:cxn>
                <a:cxn ang="f102">
                  <a:pos x="f183" y="f184"/>
                </a:cxn>
                <a:cxn ang="f102">
                  <a:pos x="f185" y="f186"/>
                </a:cxn>
                <a:cxn ang="f102">
                  <a:pos x="f185" y="f187"/>
                </a:cxn>
                <a:cxn ang="f102">
                  <a:pos x="f185" y="f188"/>
                </a:cxn>
                <a:cxn ang="f102">
                  <a:pos x="f185" y="f188"/>
                </a:cxn>
                <a:cxn ang="f102">
                  <a:pos x="f189" y="f190"/>
                </a:cxn>
                <a:cxn ang="f102">
                  <a:pos x="f189" y="f191"/>
                </a:cxn>
                <a:cxn ang="f102">
                  <a:pos x="f165" y="f166"/>
                </a:cxn>
              </a:cxnLst>
              <a:rect l="f161" t="f164" r="f162" b="f163"/>
              <a:pathLst>
                <a:path w="25923" h="192423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5"/>
                    <a:pt x="f6" y="f16"/>
                    <a:pt x="f17" y="f18"/>
                  </a:cubicBezTo>
                  <a:lnTo>
                    <a:pt x="f19" y="f20"/>
                  </a:lnTo>
                  <a:lnTo>
                    <a:pt x="f19" y="f21"/>
                  </a:lnTo>
                  <a:cubicBezTo>
                    <a:pt x="f22" y="f23"/>
                    <a:pt x="f24" y="f25"/>
                    <a:pt x="f26" y="f5"/>
                  </a:cubicBezTo>
                  <a:cubicBezTo>
                    <a:pt x="f27" y="f5"/>
                    <a:pt x="f28" y="f5"/>
                    <a:pt x="f29" y="f5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lnTo>
                    <a:pt x="f38" y="f39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0" y="f52"/>
                    <a:pt x="f48" y="f53"/>
                  </a:cubicBezTo>
                  <a:cubicBezTo>
                    <a:pt x="f50" y="f54"/>
                    <a:pt x="f50" y="f55"/>
                    <a:pt x="f48" y="f56"/>
                  </a:cubicBezTo>
                  <a:cubicBezTo>
                    <a:pt x="f48" y="f56"/>
                    <a:pt x="f48" y="f56"/>
                    <a:pt x="f48" y="f56"/>
                  </a:cubicBezTo>
                  <a:lnTo>
                    <a:pt x="f57" y="f58"/>
                  </a:lnTo>
                  <a:lnTo>
                    <a:pt x="f57" y="f7"/>
                  </a:ln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9" name="Freeform: Shape 1682">
              <a:extLst>
                <a:ext uri="{FF2B5EF4-FFF2-40B4-BE49-F238E27FC236}">
                  <a16:creationId xmlns:a16="http://schemas.microsoft.com/office/drawing/2014/main" id="{EC9A51B2-F9B0-5992-DF7A-3D5B929E12A1}"/>
                </a:ext>
              </a:extLst>
            </p:cNvPr>
            <p:cNvSpPr/>
            <p:nvPr/>
          </p:nvSpPr>
          <p:spPr>
            <a:xfrm>
              <a:off x="9142985" y="2829875"/>
              <a:ext cx="53702" cy="7297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707"/>
                <a:gd name="f7" fmla="val 729708"/>
                <a:gd name="f8" fmla="val 41831"/>
                <a:gd name="f9" fmla="val 720088"/>
                <a:gd name="f10" fmla="val 46104"/>
                <a:gd name="f11" fmla="val 718164"/>
                <a:gd name="f12" fmla="val 51140"/>
                <a:gd name="f13" fmla="val 720075"/>
                <a:gd name="f14" fmla="val 53064"/>
                <a:gd name="f15" fmla="val 724349"/>
                <a:gd name="f16" fmla="val 53276"/>
                <a:gd name="f17" fmla="val 724824"/>
                <a:gd name="f18" fmla="val 53451"/>
                <a:gd name="f19" fmla="val 725323"/>
                <a:gd name="f20" fmla="val 53576"/>
                <a:gd name="f21" fmla="val 725836"/>
                <a:gd name="f22" fmla="val 53751"/>
                <a:gd name="f23" fmla="val 727123"/>
                <a:gd name="f24" fmla="val 728422"/>
                <a:gd name="f25" fmla="val 729709"/>
                <a:gd name="f26" fmla="val 727585"/>
                <a:gd name="f27" fmla="val 723461"/>
                <a:gd name="f28" fmla="val 17966"/>
                <a:gd name="f29" fmla="val 10121"/>
                <a:gd name="f30" fmla="val 18241"/>
                <a:gd name="f31" fmla="val 4811"/>
                <a:gd name="f32" fmla="val 14168"/>
                <a:gd name="f33" fmla="val 287"/>
                <a:gd name="f34" fmla="val 8858"/>
                <a:gd name="f35" fmla="val 13"/>
                <a:gd name="f36" fmla="val 8733"/>
                <a:gd name="f37" fmla="val 8595"/>
                <a:gd name="f38" fmla="val 8470"/>
                <a:gd name="f39" fmla="val 3048"/>
                <a:gd name="f40" fmla="val 962"/>
                <a:gd name="f41" fmla="val -663"/>
                <a:gd name="f42" fmla="val 6035"/>
                <a:gd name="f43" fmla="val 99"/>
                <a:gd name="f44" fmla="val 11495"/>
                <a:gd name="f45" fmla="val 849"/>
                <a:gd name="f46" fmla="val 26489"/>
                <a:gd name="f47" fmla="val 35584"/>
                <a:gd name="f48" fmla="val 723087"/>
                <a:gd name="f49" fmla="+- 0 0 -90"/>
                <a:gd name="f50" fmla="*/ f3 1 53707"/>
                <a:gd name="f51" fmla="*/ f4 1 729708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53707"/>
                <a:gd name="f60" fmla="*/ f56 1 729708"/>
                <a:gd name="f61" fmla="*/ 41831 f57 1"/>
                <a:gd name="f62" fmla="*/ 720088 f56 1"/>
                <a:gd name="f63" fmla="*/ 53064 f57 1"/>
                <a:gd name="f64" fmla="*/ 724349 f56 1"/>
                <a:gd name="f65" fmla="*/ 53576 f57 1"/>
                <a:gd name="f66" fmla="*/ 725836 f56 1"/>
                <a:gd name="f67" fmla="*/ 729709 f56 1"/>
                <a:gd name="f68" fmla="*/ 727585 f56 1"/>
                <a:gd name="f69" fmla="*/ 723461 f56 1"/>
                <a:gd name="f70" fmla="*/ 17966 f57 1"/>
                <a:gd name="f71" fmla="*/ 10121 f56 1"/>
                <a:gd name="f72" fmla="*/ 8858 f57 1"/>
                <a:gd name="f73" fmla="*/ 13 f56 1"/>
                <a:gd name="f74" fmla="*/ 8470 f57 1"/>
                <a:gd name="f75" fmla="*/ 0 f56 1"/>
                <a:gd name="f76" fmla="*/ 99 f57 1"/>
                <a:gd name="f77" fmla="*/ 11495 f56 1"/>
                <a:gd name="f78" fmla="*/ 849 f57 1"/>
                <a:gd name="f79" fmla="*/ 26489 f56 1"/>
                <a:gd name="f80" fmla="*/ 35584 f57 1"/>
                <a:gd name="f81" fmla="*/ 723087 f56 1"/>
                <a:gd name="f82" fmla="+- f58 0 f1"/>
                <a:gd name="f83" fmla="*/ f61 1 53707"/>
                <a:gd name="f84" fmla="*/ f62 1 729708"/>
                <a:gd name="f85" fmla="*/ f63 1 53707"/>
                <a:gd name="f86" fmla="*/ f64 1 729708"/>
                <a:gd name="f87" fmla="*/ f65 1 53707"/>
                <a:gd name="f88" fmla="*/ f66 1 729708"/>
                <a:gd name="f89" fmla="*/ f67 1 729708"/>
                <a:gd name="f90" fmla="*/ f68 1 729708"/>
                <a:gd name="f91" fmla="*/ f69 1 729708"/>
                <a:gd name="f92" fmla="*/ f70 1 53707"/>
                <a:gd name="f93" fmla="*/ f71 1 729708"/>
                <a:gd name="f94" fmla="*/ f72 1 53707"/>
                <a:gd name="f95" fmla="*/ f73 1 729708"/>
                <a:gd name="f96" fmla="*/ f74 1 53707"/>
                <a:gd name="f97" fmla="*/ f75 1 729708"/>
                <a:gd name="f98" fmla="*/ f76 1 53707"/>
                <a:gd name="f99" fmla="*/ f77 1 729708"/>
                <a:gd name="f100" fmla="*/ f78 1 53707"/>
                <a:gd name="f101" fmla="*/ f79 1 729708"/>
                <a:gd name="f102" fmla="*/ f80 1 53707"/>
                <a:gd name="f103" fmla="*/ f81 1 729708"/>
                <a:gd name="f104" fmla="*/ f52 1 f59"/>
                <a:gd name="f105" fmla="*/ f53 1 f59"/>
                <a:gd name="f106" fmla="*/ f52 1 f60"/>
                <a:gd name="f107" fmla="*/ f54 1 f60"/>
                <a:gd name="f108" fmla="*/ f83 1 f59"/>
                <a:gd name="f109" fmla="*/ f84 1 f60"/>
                <a:gd name="f110" fmla="*/ f85 1 f59"/>
                <a:gd name="f111" fmla="*/ f86 1 f60"/>
                <a:gd name="f112" fmla="*/ f87 1 f59"/>
                <a:gd name="f113" fmla="*/ f88 1 f60"/>
                <a:gd name="f114" fmla="*/ f89 1 f60"/>
                <a:gd name="f115" fmla="*/ f90 1 f60"/>
                <a:gd name="f116" fmla="*/ f91 1 f60"/>
                <a:gd name="f117" fmla="*/ f92 1 f59"/>
                <a:gd name="f118" fmla="*/ f93 1 f60"/>
                <a:gd name="f119" fmla="*/ f94 1 f59"/>
                <a:gd name="f120" fmla="*/ f95 1 f60"/>
                <a:gd name="f121" fmla="*/ f96 1 f59"/>
                <a:gd name="f122" fmla="*/ f97 1 f60"/>
                <a:gd name="f123" fmla="*/ f98 1 f59"/>
                <a:gd name="f124" fmla="*/ f99 1 f60"/>
                <a:gd name="f125" fmla="*/ f100 1 f59"/>
                <a:gd name="f126" fmla="*/ f101 1 f60"/>
                <a:gd name="f127" fmla="*/ f102 1 f59"/>
                <a:gd name="f128" fmla="*/ f103 1 f60"/>
                <a:gd name="f129" fmla="*/ f104 f50 1"/>
                <a:gd name="f130" fmla="*/ f105 f50 1"/>
                <a:gd name="f131" fmla="*/ f107 f51 1"/>
                <a:gd name="f132" fmla="*/ f106 f51 1"/>
                <a:gd name="f133" fmla="*/ f108 f50 1"/>
                <a:gd name="f134" fmla="*/ f109 f51 1"/>
                <a:gd name="f135" fmla="*/ f110 f50 1"/>
                <a:gd name="f136" fmla="*/ f111 f51 1"/>
                <a:gd name="f137" fmla="*/ f112 f50 1"/>
                <a:gd name="f138" fmla="*/ f113 f51 1"/>
                <a:gd name="f139" fmla="*/ f114 f51 1"/>
                <a:gd name="f140" fmla="*/ f115 f51 1"/>
                <a:gd name="f141" fmla="*/ f116 f51 1"/>
                <a:gd name="f142" fmla="*/ f117 f50 1"/>
                <a:gd name="f143" fmla="*/ f118 f51 1"/>
                <a:gd name="f144" fmla="*/ f119 f50 1"/>
                <a:gd name="f145" fmla="*/ f120 f51 1"/>
                <a:gd name="f146" fmla="*/ f121 f50 1"/>
                <a:gd name="f147" fmla="*/ f122 f51 1"/>
                <a:gd name="f148" fmla="*/ f123 f50 1"/>
                <a:gd name="f149" fmla="*/ f124 f51 1"/>
                <a:gd name="f150" fmla="*/ f125 f50 1"/>
                <a:gd name="f151" fmla="*/ f126 f51 1"/>
                <a:gd name="f152" fmla="*/ f127 f50 1"/>
                <a:gd name="f153" fmla="*/ f128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7" y="f139"/>
                </a:cxn>
                <a:cxn ang="f82">
                  <a:pos x="f137" y="f140"/>
                </a:cxn>
                <a:cxn ang="f82">
                  <a:pos x="f137" y="f141"/>
                </a:cxn>
                <a:cxn ang="f82">
                  <a:pos x="f142" y="f143"/>
                </a:cxn>
                <a:cxn ang="f82">
                  <a:pos x="f144" y="f145"/>
                </a:cxn>
                <a:cxn ang="f82">
                  <a:pos x="f146" y="f147"/>
                </a:cxn>
                <a:cxn ang="f82">
                  <a:pos x="f148" y="f149"/>
                </a:cxn>
                <a:cxn ang="f82">
                  <a:pos x="f150" y="f151"/>
                </a:cxn>
                <a:cxn ang="f82">
                  <a:pos x="f152" y="f153"/>
                </a:cxn>
              </a:cxnLst>
              <a:rect l="f129" t="f132" r="f130" b="f131"/>
              <a:pathLst>
                <a:path w="53707" h="72970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lnTo>
                    <a:pt x="f20" y="f26"/>
                  </a:lnTo>
                  <a:lnTo>
                    <a:pt x="f20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5"/>
                    <a:pt x="f37" y="f5"/>
                    <a:pt x="f38" y="f5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lnTo>
                    <a:pt x="f47" y="f4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0" name="Freeform: Shape 1683">
              <a:extLst>
                <a:ext uri="{FF2B5EF4-FFF2-40B4-BE49-F238E27FC236}">
                  <a16:creationId xmlns:a16="http://schemas.microsoft.com/office/drawing/2014/main" id="{6FAB43B8-98C0-6DA8-283C-30438CA071BA}"/>
                </a:ext>
              </a:extLst>
            </p:cNvPr>
            <p:cNvSpPr/>
            <p:nvPr/>
          </p:nvSpPr>
          <p:spPr>
            <a:xfrm>
              <a:off x="9082104" y="3549463"/>
              <a:ext cx="114839" cy="730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839"/>
                <a:gd name="f7" fmla="val 73097"/>
                <a:gd name="f8" fmla="val 11745"/>
                <a:gd name="f9" fmla="val 58853"/>
                <a:gd name="f10" fmla="val 13819"/>
                <a:gd name="f11" fmla="val 64101"/>
                <a:gd name="f12" fmla="val 11882"/>
                <a:gd name="f13" fmla="val 70074"/>
                <a:gd name="f14" fmla="val 7122"/>
                <a:gd name="f15" fmla="val 73098"/>
                <a:gd name="f16" fmla="val 109703"/>
                <a:gd name="f17" fmla="val 20493"/>
                <a:gd name="f18" fmla="val 110302"/>
                <a:gd name="f19" fmla="val 20106"/>
                <a:gd name="f20" fmla="val 110840"/>
                <a:gd name="f21" fmla="val 19644"/>
                <a:gd name="f22" fmla="val 111327"/>
                <a:gd name="f23" fmla="val 19119"/>
                <a:gd name="f24" fmla="val 111802"/>
                <a:gd name="f25" fmla="val 18807"/>
                <a:gd name="f26" fmla="val 112226"/>
                <a:gd name="f27" fmla="val 18432"/>
                <a:gd name="f28" fmla="val 112576"/>
                <a:gd name="f29" fmla="val 17994"/>
                <a:gd name="f30" fmla="val 113201"/>
                <a:gd name="f31" fmla="val 16870"/>
                <a:gd name="f32" fmla="val 113576"/>
                <a:gd name="f33" fmla="val 16245"/>
                <a:gd name="f34" fmla="val 113951"/>
                <a:gd name="f35" fmla="val 15620"/>
                <a:gd name="f36" fmla="val 15121"/>
                <a:gd name="f37" fmla="val 114451"/>
                <a:gd name="f38" fmla="val 14496"/>
                <a:gd name="f39" fmla="val 115325"/>
                <a:gd name="f40" fmla="val 13871"/>
                <a:gd name="f41" fmla="val 13246"/>
                <a:gd name="f42" fmla="val 12622"/>
                <a:gd name="f43" fmla="val 114513"/>
                <a:gd name="f44" fmla="val 11872"/>
                <a:gd name="f45" fmla="val 11122"/>
                <a:gd name="f46" fmla="val 10372"/>
                <a:gd name="f47" fmla="val 114626"/>
                <a:gd name="f48" fmla="val 9086"/>
                <a:gd name="f49" fmla="val 7786"/>
                <a:gd name="f50" fmla="val 6499"/>
                <a:gd name="f51" fmla="val 113351"/>
                <a:gd name="f52" fmla="val 1938"/>
                <a:gd name="f53" fmla="val 108753"/>
                <a:gd name="f54" fmla="val -861"/>
                <a:gd name="f55" fmla="val 104192"/>
                <a:gd name="f56" fmla="val 239"/>
                <a:gd name="f57" fmla="val 103680"/>
                <a:gd name="f58" fmla="val 364"/>
                <a:gd name="f59" fmla="val 103180"/>
                <a:gd name="f60" fmla="val 539"/>
                <a:gd name="f61" fmla="val 102706"/>
                <a:gd name="f62" fmla="val 751"/>
                <a:gd name="f63" fmla="val 96833"/>
                <a:gd name="f64" fmla="val 3750"/>
                <a:gd name="f65" fmla="val 53730"/>
                <a:gd name="f66" fmla="val 4148"/>
                <a:gd name="f67" fmla="val 51681"/>
                <a:gd name="f68" fmla="val 9171"/>
                <a:gd name="f69" fmla="val 53368"/>
                <a:gd name="f70" fmla="val 11220"/>
                <a:gd name="f71" fmla="val 57516"/>
                <a:gd name="f72" fmla="val 11433"/>
                <a:gd name="f73" fmla="val 57941"/>
                <a:gd name="f74" fmla="val 11607"/>
                <a:gd name="f75" fmla="val 58391"/>
                <a:gd name="f76" fmla="+- 0 0 -90"/>
                <a:gd name="f77" fmla="*/ f3 1 114839"/>
                <a:gd name="f78" fmla="*/ f4 1 73097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114839"/>
                <a:gd name="f87" fmla="*/ f83 1 73097"/>
                <a:gd name="f88" fmla="*/ 11745 f84 1"/>
                <a:gd name="f89" fmla="*/ 58853 f83 1"/>
                <a:gd name="f90" fmla="*/ 7122 f84 1"/>
                <a:gd name="f91" fmla="*/ 73098 f83 1"/>
                <a:gd name="f92" fmla="*/ 109703 f84 1"/>
                <a:gd name="f93" fmla="*/ 20493 f83 1"/>
                <a:gd name="f94" fmla="*/ 111327 f84 1"/>
                <a:gd name="f95" fmla="*/ 19119 f83 1"/>
                <a:gd name="f96" fmla="*/ 112576 f84 1"/>
                <a:gd name="f97" fmla="*/ 17994 f83 1"/>
                <a:gd name="f98" fmla="*/ 113576 f84 1"/>
                <a:gd name="f99" fmla="*/ 16245 f83 1"/>
                <a:gd name="f100" fmla="*/ 114451 f84 1"/>
                <a:gd name="f101" fmla="*/ 14496 f83 1"/>
                <a:gd name="f102" fmla="*/ 12622 f83 1"/>
                <a:gd name="f103" fmla="*/ 10372 f83 1"/>
                <a:gd name="f104" fmla="*/ 6499 f83 1"/>
                <a:gd name="f105" fmla="*/ 104192 f84 1"/>
                <a:gd name="f106" fmla="*/ 239 f83 1"/>
                <a:gd name="f107" fmla="*/ 102706 f84 1"/>
                <a:gd name="f108" fmla="*/ 751 f83 1"/>
                <a:gd name="f109" fmla="*/ 96833 f84 1"/>
                <a:gd name="f110" fmla="*/ 3750 f83 1"/>
                <a:gd name="f111" fmla="*/ 0 f84 1"/>
                <a:gd name="f112" fmla="*/ 53730 f83 1"/>
                <a:gd name="f113" fmla="*/ 11220 f84 1"/>
                <a:gd name="f114" fmla="*/ 57516 f83 1"/>
                <a:gd name="f115" fmla="+- f85 0 f1"/>
                <a:gd name="f116" fmla="*/ f88 1 114839"/>
                <a:gd name="f117" fmla="*/ f89 1 73097"/>
                <a:gd name="f118" fmla="*/ f90 1 114839"/>
                <a:gd name="f119" fmla="*/ f91 1 73097"/>
                <a:gd name="f120" fmla="*/ f92 1 114839"/>
                <a:gd name="f121" fmla="*/ f93 1 73097"/>
                <a:gd name="f122" fmla="*/ f94 1 114839"/>
                <a:gd name="f123" fmla="*/ f95 1 73097"/>
                <a:gd name="f124" fmla="*/ f96 1 114839"/>
                <a:gd name="f125" fmla="*/ f97 1 73097"/>
                <a:gd name="f126" fmla="*/ f98 1 114839"/>
                <a:gd name="f127" fmla="*/ f99 1 73097"/>
                <a:gd name="f128" fmla="*/ f100 1 114839"/>
                <a:gd name="f129" fmla="*/ f101 1 73097"/>
                <a:gd name="f130" fmla="*/ f102 1 73097"/>
                <a:gd name="f131" fmla="*/ f103 1 73097"/>
                <a:gd name="f132" fmla="*/ f104 1 73097"/>
                <a:gd name="f133" fmla="*/ f105 1 114839"/>
                <a:gd name="f134" fmla="*/ f106 1 73097"/>
                <a:gd name="f135" fmla="*/ f107 1 114839"/>
                <a:gd name="f136" fmla="*/ f108 1 73097"/>
                <a:gd name="f137" fmla="*/ f109 1 114839"/>
                <a:gd name="f138" fmla="*/ f110 1 73097"/>
                <a:gd name="f139" fmla="*/ f111 1 114839"/>
                <a:gd name="f140" fmla="*/ f112 1 73097"/>
                <a:gd name="f141" fmla="*/ f113 1 114839"/>
                <a:gd name="f142" fmla="*/ f114 1 73097"/>
                <a:gd name="f143" fmla="*/ f79 1 f86"/>
                <a:gd name="f144" fmla="*/ f80 1 f86"/>
                <a:gd name="f145" fmla="*/ f79 1 f87"/>
                <a:gd name="f146" fmla="*/ f81 1 f87"/>
                <a:gd name="f147" fmla="*/ f116 1 f86"/>
                <a:gd name="f148" fmla="*/ f117 1 f87"/>
                <a:gd name="f149" fmla="*/ f118 1 f86"/>
                <a:gd name="f150" fmla="*/ f119 1 f87"/>
                <a:gd name="f151" fmla="*/ f120 1 f86"/>
                <a:gd name="f152" fmla="*/ f121 1 f87"/>
                <a:gd name="f153" fmla="*/ f122 1 f86"/>
                <a:gd name="f154" fmla="*/ f123 1 f87"/>
                <a:gd name="f155" fmla="*/ f124 1 f86"/>
                <a:gd name="f156" fmla="*/ f125 1 f87"/>
                <a:gd name="f157" fmla="*/ f126 1 f86"/>
                <a:gd name="f158" fmla="*/ f127 1 f87"/>
                <a:gd name="f159" fmla="*/ f128 1 f86"/>
                <a:gd name="f160" fmla="*/ f129 1 f87"/>
                <a:gd name="f161" fmla="*/ f130 1 f87"/>
                <a:gd name="f162" fmla="*/ f131 1 f87"/>
                <a:gd name="f163" fmla="*/ f132 1 f87"/>
                <a:gd name="f164" fmla="*/ f133 1 f86"/>
                <a:gd name="f165" fmla="*/ f134 1 f87"/>
                <a:gd name="f166" fmla="*/ f135 1 f86"/>
                <a:gd name="f167" fmla="*/ f136 1 f87"/>
                <a:gd name="f168" fmla="*/ f137 1 f86"/>
                <a:gd name="f169" fmla="*/ f138 1 f87"/>
                <a:gd name="f170" fmla="*/ f139 1 f86"/>
                <a:gd name="f171" fmla="*/ f140 1 f87"/>
                <a:gd name="f172" fmla="*/ f141 1 f86"/>
                <a:gd name="f173" fmla="*/ f142 1 f87"/>
                <a:gd name="f174" fmla="*/ f143 f77 1"/>
                <a:gd name="f175" fmla="*/ f144 f77 1"/>
                <a:gd name="f176" fmla="*/ f146 f78 1"/>
                <a:gd name="f177" fmla="*/ f145 f78 1"/>
                <a:gd name="f178" fmla="*/ f147 f77 1"/>
                <a:gd name="f179" fmla="*/ f148 f78 1"/>
                <a:gd name="f180" fmla="*/ f149 f77 1"/>
                <a:gd name="f181" fmla="*/ f150 f78 1"/>
                <a:gd name="f182" fmla="*/ f151 f77 1"/>
                <a:gd name="f183" fmla="*/ f152 f78 1"/>
                <a:gd name="f184" fmla="*/ f153 f77 1"/>
                <a:gd name="f185" fmla="*/ f154 f78 1"/>
                <a:gd name="f186" fmla="*/ f155 f77 1"/>
                <a:gd name="f187" fmla="*/ f156 f78 1"/>
                <a:gd name="f188" fmla="*/ f157 f77 1"/>
                <a:gd name="f189" fmla="*/ f158 f78 1"/>
                <a:gd name="f190" fmla="*/ f159 f77 1"/>
                <a:gd name="f191" fmla="*/ f160 f78 1"/>
                <a:gd name="f192" fmla="*/ f161 f78 1"/>
                <a:gd name="f193" fmla="*/ f162 f78 1"/>
                <a:gd name="f194" fmla="*/ f163 f78 1"/>
                <a:gd name="f195" fmla="*/ f164 f77 1"/>
                <a:gd name="f196" fmla="*/ f165 f78 1"/>
                <a:gd name="f197" fmla="*/ f166 f77 1"/>
                <a:gd name="f198" fmla="*/ f167 f78 1"/>
                <a:gd name="f199" fmla="*/ f168 f77 1"/>
                <a:gd name="f200" fmla="*/ f169 f78 1"/>
                <a:gd name="f201" fmla="*/ f170 f77 1"/>
                <a:gd name="f202" fmla="*/ f171 f78 1"/>
                <a:gd name="f203" fmla="*/ f172 f77 1"/>
                <a:gd name="f204" fmla="*/ f173 f7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5">
                  <a:pos x="f178" y="f179"/>
                </a:cxn>
                <a:cxn ang="f115">
                  <a:pos x="f180" y="f181"/>
                </a:cxn>
                <a:cxn ang="f115">
                  <a:pos x="f182" y="f183"/>
                </a:cxn>
                <a:cxn ang="f115">
                  <a:pos x="f182" y="f183"/>
                </a:cxn>
                <a:cxn ang="f115">
                  <a:pos x="f184" y="f185"/>
                </a:cxn>
                <a:cxn ang="f115">
                  <a:pos x="f186" y="f187"/>
                </a:cxn>
                <a:cxn ang="f115">
                  <a:pos x="f188" y="f189"/>
                </a:cxn>
                <a:cxn ang="f115">
                  <a:pos x="f190" y="f191"/>
                </a:cxn>
                <a:cxn ang="f115">
                  <a:pos x="f190" y="f192"/>
                </a:cxn>
                <a:cxn ang="f115">
                  <a:pos x="f190" y="f193"/>
                </a:cxn>
                <a:cxn ang="f115">
                  <a:pos x="f190" y="f194"/>
                </a:cxn>
                <a:cxn ang="f115">
                  <a:pos x="f195" y="f196"/>
                </a:cxn>
                <a:cxn ang="f115">
                  <a:pos x="f197" y="f198"/>
                </a:cxn>
                <a:cxn ang="f115">
                  <a:pos x="f199" y="f200"/>
                </a:cxn>
                <a:cxn ang="f115">
                  <a:pos x="f201" y="f202"/>
                </a:cxn>
                <a:cxn ang="f115">
                  <a:pos x="f203" y="f204"/>
                </a:cxn>
                <a:cxn ang="f115">
                  <a:pos x="f178" y="f179"/>
                </a:cxn>
              </a:cxnLst>
              <a:rect l="f174" t="f177" r="f175" b="f176"/>
              <a:pathLst>
                <a:path w="114839" h="7309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2" y="f36"/>
                    <a:pt x="f37" y="f38"/>
                  </a:cubicBezTo>
                  <a:cubicBezTo>
                    <a:pt x="f39" y="f40"/>
                    <a:pt x="f37" y="f41"/>
                    <a:pt x="f37" y="f42"/>
                  </a:cubicBezTo>
                  <a:cubicBezTo>
                    <a:pt x="f43" y="f44"/>
                    <a:pt x="f43" y="f45"/>
                    <a:pt x="f37" y="f46"/>
                  </a:cubicBezTo>
                  <a:cubicBezTo>
                    <a:pt x="f47" y="f48"/>
                    <a:pt x="f47" y="f49"/>
                    <a:pt x="f37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lnTo>
                    <a:pt x="f63" y="f64"/>
                  </a:lnTo>
                  <a:lnTo>
                    <a:pt x="f5" y="f65"/>
                  </a:lnTo>
                  <a:cubicBezTo>
                    <a:pt x="f66" y="f67"/>
                    <a:pt x="f68" y="f69"/>
                    <a:pt x="f70" y="f71"/>
                  </a:cubicBezTo>
                  <a:cubicBezTo>
                    <a:pt x="f72" y="f73"/>
                    <a:pt x="f74" y="f7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1" name="Freeform: Shape 1684">
              <a:extLst>
                <a:ext uri="{FF2B5EF4-FFF2-40B4-BE49-F238E27FC236}">
                  <a16:creationId xmlns:a16="http://schemas.microsoft.com/office/drawing/2014/main" id="{A5A182EB-77DF-DD33-8E66-E4B846B9FD30}"/>
                </a:ext>
              </a:extLst>
            </p:cNvPr>
            <p:cNvSpPr/>
            <p:nvPr/>
          </p:nvSpPr>
          <p:spPr>
            <a:xfrm>
              <a:off x="9024378" y="3601748"/>
              <a:ext cx="70171" cy="473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171"/>
                <a:gd name="f7" fmla="val 47299"/>
                <a:gd name="f8" fmla="val 30556"/>
                <a:gd name="f9" fmla="val 975"/>
                <a:gd name="f10" fmla="val 30031"/>
                <a:gd name="f11" fmla="val 2037"/>
                <a:gd name="f12" fmla="val 29694"/>
                <a:gd name="f13" fmla="val 3124"/>
                <a:gd name="f14" fmla="val 29556"/>
                <a:gd name="f15" fmla="val 8509"/>
                <a:gd name="f16" fmla="val 29619"/>
                <a:gd name="f17" fmla="val 12819"/>
                <a:gd name="f18" fmla="val 34042"/>
                <a:gd name="f19" fmla="val 12744"/>
                <a:gd name="f20" fmla="val 39427"/>
                <a:gd name="f21" fmla="val 39465"/>
                <a:gd name="f22" fmla="val 39515"/>
                <a:gd name="f23" fmla="val 39552"/>
                <a:gd name="f24" fmla="val 64722"/>
                <a:gd name="f25" fmla="val 20685"/>
                <a:gd name="f26" fmla="val 69483"/>
                <a:gd name="f27" fmla="val 17661"/>
                <a:gd name="f28" fmla="val 71419"/>
                <a:gd name="f29" fmla="val 11688"/>
                <a:gd name="f30" fmla="val 69345"/>
                <a:gd name="f31" fmla="val 6440"/>
                <a:gd name="f32" fmla="val 68270"/>
                <a:gd name="f33" fmla="val 1942"/>
                <a:gd name="f34" fmla="val 63760"/>
                <a:gd name="f35" fmla="val -844"/>
                <a:gd name="f36" fmla="val 59262"/>
                <a:gd name="f37" fmla="val 230"/>
                <a:gd name="f38" fmla="val 58687"/>
                <a:gd name="f39" fmla="val 368"/>
                <a:gd name="f40" fmla="val 58137"/>
                <a:gd name="f41" fmla="val 568"/>
                <a:gd name="f42" fmla="val 57600"/>
                <a:gd name="f43" fmla="val 818"/>
                <a:gd name="f44" fmla="val 56226"/>
                <a:gd name="f45" fmla="val 53102"/>
                <a:gd name="f46" fmla="val 2442"/>
                <a:gd name="f47" fmla="+- 0 0 -90"/>
                <a:gd name="f48" fmla="*/ f3 1 70171"/>
                <a:gd name="f49" fmla="*/ f4 1 47299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70171"/>
                <a:gd name="f58" fmla="*/ f54 1 47299"/>
                <a:gd name="f59" fmla="*/ 0 f55 1"/>
                <a:gd name="f60" fmla="*/ 30556 f54 1"/>
                <a:gd name="f61" fmla="*/ 3124 f55 1"/>
                <a:gd name="f62" fmla="*/ 29556 f54 1"/>
                <a:gd name="f63" fmla="*/ 12744 f55 1"/>
                <a:gd name="f64" fmla="*/ 39427 f54 1"/>
                <a:gd name="f65" fmla="*/ 39552 f54 1"/>
                <a:gd name="f66" fmla="*/ 47299 f54 1"/>
                <a:gd name="f67" fmla="*/ 64722 f55 1"/>
                <a:gd name="f68" fmla="*/ 20685 f54 1"/>
                <a:gd name="f69" fmla="*/ 69345 f55 1"/>
                <a:gd name="f70" fmla="*/ 6440 f54 1"/>
                <a:gd name="f71" fmla="*/ 59262 f55 1"/>
                <a:gd name="f72" fmla="*/ 230 f54 1"/>
                <a:gd name="f73" fmla="*/ 57600 f55 1"/>
                <a:gd name="f74" fmla="*/ 818 f54 1"/>
                <a:gd name="f75" fmla="*/ 56226 f55 1"/>
                <a:gd name="f76" fmla="*/ 53102 f55 1"/>
                <a:gd name="f77" fmla="*/ 2442 f54 1"/>
                <a:gd name="f78" fmla="+- f56 0 f1"/>
                <a:gd name="f79" fmla="*/ f59 1 70171"/>
                <a:gd name="f80" fmla="*/ f60 1 47299"/>
                <a:gd name="f81" fmla="*/ f61 1 70171"/>
                <a:gd name="f82" fmla="*/ f62 1 47299"/>
                <a:gd name="f83" fmla="*/ f63 1 70171"/>
                <a:gd name="f84" fmla="*/ f64 1 47299"/>
                <a:gd name="f85" fmla="*/ f65 1 47299"/>
                <a:gd name="f86" fmla="*/ f66 1 47299"/>
                <a:gd name="f87" fmla="*/ f67 1 70171"/>
                <a:gd name="f88" fmla="*/ f68 1 47299"/>
                <a:gd name="f89" fmla="*/ f69 1 70171"/>
                <a:gd name="f90" fmla="*/ f70 1 47299"/>
                <a:gd name="f91" fmla="*/ f71 1 70171"/>
                <a:gd name="f92" fmla="*/ f72 1 47299"/>
                <a:gd name="f93" fmla="*/ f73 1 70171"/>
                <a:gd name="f94" fmla="*/ f74 1 47299"/>
                <a:gd name="f95" fmla="*/ f75 1 70171"/>
                <a:gd name="f96" fmla="*/ f76 1 70171"/>
                <a:gd name="f97" fmla="*/ f77 1 47299"/>
                <a:gd name="f98" fmla="*/ f50 1 f57"/>
                <a:gd name="f99" fmla="*/ f51 1 f57"/>
                <a:gd name="f100" fmla="*/ f50 1 f58"/>
                <a:gd name="f101" fmla="*/ f52 1 f58"/>
                <a:gd name="f102" fmla="*/ f79 1 f57"/>
                <a:gd name="f103" fmla="*/ f80 1 f58"/>
                <a:gd name="f104" fmla="*/ f81 1 f57"/>
                <a:gd name="f105" fmla="*/ f82 1 f58"/>
                <a:gd name="f106" fmla="*/ f83 1 f57"/>
                <a:gd name="f107" fmla="*/ f84 1 f58"/>
                <a:gd name="f108" fmla="*/ f85 1 f58"/>
                <a:gd name="f109" fmla="*/ f86 1 f58"/>
                <a:gd name="f110" fmla="*/ f87 1 f57"/>
                <a:gd name="f111" fmla="*/ f88 1 f58"/>
                <a:gd name="f112" fmla="*/ f89 1 f57"/>
                <a:gd name="f113" fmla="*/ f90 1 f58"/>
                <a:gd name="f114" fmla="*/ f91 1 f57"/>
                <a:gd name="f115" fmla="*/ f92 1 f58"/>
                <a:gd name="f116" fmla="*/ f93 1 f57"/>
                <a:gd name="f117" fmla="*/ f94 1 f58"/>
                <a:gd name="f118" fmla="*/ f95 1 f57"/>
                <a:gd name="f119" fmla="*/ f96 1 f57"/>
                <a:gd name="f120" fmla="*/ f97 1 f58"/>
                <a:gd name="f121" fmla="*/ f98 f48 1"/>
                <a:gd name="f122" fmla="*/ f99 f48 1"/>
                <a:gd name="f123" fmla="*/ f101 f49 1"/>
                <a:gd name="f124" fmla="*/ f100 f49 1"/>
                <a:gd name="f125" fmla="*/ f102 f48 1"/>
                <a:gd name="f126" fmla="*/ f103 f49 1"/>
                <a:gd name="f127" fmla="*/ f104 f48 1"/>
                <a:gd name="f128" fmla="*/ f105 f49 1"/>
                <a:gd name="f129" fmla="*/ f106 f48 1"/>
                <a:gd name="f130" fmla="*/ f107 f49 1"/>
                <a:gd name="f131" fmla="*/ f108 f49 1"/>
                <a:gd name="f132" fmla="*/ f109 f49 1"/>
                <a:gd name="f133" fmla="*/ f110 f48 1"/>
                <a:gd name="f134" fmla="*/ f111 f49 1"/>
                <a:gd name="f135" fmla="*/ f112 f48 1"/>
                <a:gd name="f136" fmla="*/ f113 f49 1"/>
                <a:gd name="f137" fmla="*/ f114 f48 1"/>
                <a:gd name="f138" fmla="*/ f115 f49 1"/>
                <a:gd name="f139" fmla="*/ f116 f48 1"/>
                <a:gd name="f140" fmla="*/ f117 f49 1"/>
                <a:gd name="f141" fmla="*/ f118 f48 1"/>
                <a:gd name="f142" fmla="*/ f119 f48 1"/>
                <a:gd name="f143" fmla="*/ f120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5" y="f126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29" y="f131"/>
                </a:cxn>
                <a:cxn ang="f78">
                  <a:pos x="f129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41" y="f140"/>
                </a:cxn>
                <a:cxn ang="f78">
                  <a:pos x="f142" y="f143"/>
                </a:cxn>
              </a:cxnLst>
              <a:rect l="f121" t="f124" r="f122" b="f123"/>
              <a:pathLst>
                <a:path w="70171" h="47299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1"/>
                    <a:pt x="f19" y="f22"/>
                    <a:pt x="f19" y="f23"/>
                  </a:cubicBezTo>
                  <a:lnTo>
                    <a:pt x="f19" y="f7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3"/>
                  </a:lnTo>
                  <a:lnTo>
                    <a:pt x="f45" y="f4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2" name="Freeform: Shape 1685">
              <a:extLst>
                <a:ext uri="{FF2B5EF4-FFF2-40B4-BE49-F238E27FC236}">
                  <a16:creationId xmlns:a16="http://schemas.microsoft.com/office/drawing/2014/main" id="{FC02A70C-98B8-C65D-8BEB-8D2C8F1678F3}"/>
                </a:ext>
              </a:extLst>
            </p:cNvPr>
            <p:cNvSpPr/>
            <p:nvPr/>
          </p:nvSpPr>
          <p:spPr>
            <a:xfrm>
              <a:off x="9788990" y="4152473"/>
              <a:ext cx="43415" cy="372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418"/>
                <a:gd name="f7" fmla="val 37239"/>
                <a:gd name="f8" fmla="val 12307"/>
                <a:gd name="f9" fmla="val 36611"/>
                <a:gd name="f10" fmla="val 13557"/>
                <a:gd name="f11" fmla="val 35861"/>
                <a:gd name="f12" fmla="val 16680"/>
                <a:gd name="f13" fmla="val 34237"/>
                <a:gd name="f14" fmla="val 17805"/>
                <a:gd name="f15" fmla="val 33612"/>
                <a:gd name="f16" fmla="val 43419"/>
                <a:gd name="f17" fmla="val 19742"/>
                <a:gd name="f18" fmla="val 39283"/>
                <a:gd name="f19" fmla="val 21804"/>
                <a:gd name="f20" fmla="val 34260"/>
                <a:gd name="f21" fmla="val 20130"/>
                <a:gd name="f22" fmla="val 32186"/>
                <a:gd name="f23" fmla="val 15994"/>
                <a:gd name="f24" fmla="val 31911"/>
                <a:gd name="f25" fmla="val 15432"/>
                <a:gd name="f26" fmla="val 31699"/>
                <a:gd name="f27" fmla="val 14844"/>
                <a:gd name="f28" fmla="val 31549"/>
                <a:gd name="f29" fmla="val 14245"/>
                <a:gd name="f30" fmla="val 29450"/>
                <a:gd name="f31" fmla="val 9034"/>
                <a:gd name="f32" fmla="val 31337"/>
                <a:gd name="f33" fmla="val 3061"/>
                <a:gd name="f34" fmla="val 36047"/>
                <a:gd name="f35" fmla="val 34673"/>
                <a:gd name="f36" fmla="val 750"/>
                <a:gd name="f37" fmla="val 31674"/>
                <a:gd name="f38" fmla="val 2374"/>
                <a:gd name="f39" fmla="val 4935"/>
                <a:gd name="f40" fmla="val 16743"/>
                <a:gd name="f41" fmla="val 3836"/>
                <a:gd name="f42" fmla="val 17406"/>
                <a:gd name="f43" fmla="val 2861"/>
                <a:gd name="f44" fmla="val 18243"/>
                <a:gd name="f45" fmla="val 2061"/>
                <a:gd name="f46" fmla="val 19242"/>
                <a:gd name="f47" fmla="val 1699"/>
                <a:gd name="f48" fmla="val 19780"/>
                <a:gd name="f49" fmla="val 1399"/>
                <a:gd name="f50" fmla="val 20380"/>
                <a:gd name="f51" fmla="val 1187"/>
                <a:gd name="f52" fmla="val 20992"/>
                <a:gd name="f53" fmla="val 812"/>
                <a:gd name="f54" fmla="val 21541"/>
                <a:gd name="f55" fmla="val 475"/>
                <a:gd name="f56" fmla="val 22129"/>
                <a:gd name="f57" fmla="val 187"/>
                <a:gd name="f58" fmla="val 22741"/>
                <a:gd name="f59" fmla="val -62"/>
                <a:gd name="f60" fmla="val 24103"/>
                <a:gd name="f61" fmla="val 25503"/>
                <a:gd name="f62" fmla="val 26865"/>
                <a:gd name="f63" fmla="val 28314"/>
                <a:gd name="f64" fmla="val 437"/>
                <a:gd name="f65" fmla="val 29751"/>
                <a:gd name="f66" fmla="val 937"/>
                <a:gd name="f67" fmla="val 31113"/>
                <a:gd name="f68" fmla="val 2249"/>
                <a:gd name="f69" fmla="val 35623"/>
                <a:gd name="f70" fmla="val 6959"/>
                <a:gd name="f71" fmla="val 38210"/>
                <a:gd name="f72" fmla="val 11470"/>
                <a:gd name="f73" fmla="val 36898"/>
                <a:gd name="f74" fmla="val 11745"/>
                <a:gd name="f75" fmla="val 36823"/>
                <a:gd name="f76" fmla="val 12032"/>
                <a:gd name="f77" fmla="val 36723"/>
                <a:gd name="f78" fmla="+- 0 0 -90"/>
                <a:gd name="f79" fmla="*/ f3 1 43418"/>
                <a:gd name="f80" fmla="*/ f4 1 37239"/>
                <a:gd name="f81" fmla="val f5"/>
                <a:gd name="f82" fmla="val f6"/>
                <a:gd name="f83" fmla="val f7"/>
                <a:gd name="f84" fmla="*/ f78 f0 1"/>
                <a:gd name="f85" fmla="+- f83 0 f81"/>
                <a:gd name="f86" fmla="+- f82 0 f81"/>
                <a:gd name="f87" fmla="*/ f84 1 f2"/>
                <a:gd name="f88" fmla="*/ f86 1 43418"/>
                <a:gd name="f89" fmla="*/ f85 1 37239"/>
                <a:gd name="f90" fmla="*/ 12307 f86 1"/>
                <a:gd name="f91" fmla="*/ 36611 f85 1"/>
                <a:gd name="f92" fmla="*/ 13557 f86 1"/>
                <a:gd name="f93" fmla="*/ 35861 f85 1"/>
                <a:gd name="f94" fmla="*/ 16680 f86 1"/>
                <a:gd name="f95" fmla="*/ 34237 f85 1"/>
                <a:gd name="f96" fmla="*/ 17805 f86 1"/>
                <a:gd name="f97" fmla="*/ 33612 f85 1"/>
                <a:gd name="f98" fmla="*/ 43419 f86 1"/>
                <a:gd name="f99" fmla="*/ 19742 f85 1"/>
                <a:gd name="f100" fmla="*/ 32186 f86 1"/>
                <a:gd name="f101" fmla="*/ 15994 f85 1"/>
                <a:gd name="f102" fmla="*/ 31549 f86 1"/>
                <a:gd name="f103" fmla="*/ 14245 f85 1"/>
                <a:gd name="f104" fmla="*/ 36047 f86 1"/>
                <a:gd name="f105" fmla="*/ 0 f85 1"/>
                <a:gd name="f106" fmla="*/ 34673 f86 1"/>
                <a:gd name="f107" fmla="*/ 750 f85 1"/>
                <a:gd name="f108" fmla="*/ 31674 f86 1"/>
                <a:gd name="f109" fmla="*/ 2374 f85 1"/>
                <a:gd name="f110" fmla="*/ 4935 f86 1"/>
                <a:gd name="f111" fmla="*/ 16743 f85 1"/>
                <a:gd name="f112" fmla="*/ 2061 f86 1"/>
                <a:gd name="f113" fmla="*/ 19242 f85 1"/>
                <a:gd name="f114" fmla="*/ 1187 f86 1"/>
                <a:gd name="f115" fmla="*/ 20992 f85 1"/>
                <a:gd name="f116" fmla="*/ 187 f86 1"/>
                <a:gd name="f117" fmla="*/ 22741 f85 1"/>
                <a:gd name="f118" fmla="*/ 26865 f85 1"/>
                <a:gd name="f119" fmla="*/ 937 f86 1"/>
                <a:gd name="f120" fmla="*/ 31113 f85 1"/>
                <a:gd name="f121" fmla="*/ 11470 f86 1"/>
                <a:gd name="f122" fmla="*/ 36898 f85 1"/>
                <a:gd name="f123" fmla="+- f87 0 f1"/>
                <a:gd name="f124" fmla="*/ f90 1 43418"/>
                <a:gd name="f125" fmla="*/ f91 1 37239"/>
                <a:gd name="f126" fmla="*/ f92 1 43418"/>
                <a:gd name="f127" fmla="*/ f93 1 37239"/>
                <a:gd name="f128" fmla="*/ f94 1 43418"/>
                <a:gd name="f129" fmla="*/ f95 1 37239"/>
                <a:gd name="f130" fmla="*/ f96 1 43418"/>
                <a:gd name="f131" fmla="*/ f97 1 37239"/>
                <a:gd name="f132" fmla="*/ f98 1 43418"/>
                <a:gd name="f133" fmla="*/ f99 1 37239"/>
                <a:gd name="f134" fmla="*/ f100 1 43418"/>
                <a:gd name="f135" fmla="*/ f101 1 37239"/>
                <a:gd name="f136" fmla="*/ f102 1 43418"/>
                <a:gd name="f137" fmla="*/ f103 1 37239"/>
                <a:gd name="f138" fmla="*/ f104 1 43418"/>
                <a:gd name="f139" fmla="*/ f105 1 37239"/>
                <a:gd name="f140" fmla="*/ f106 1 43418"/>
                <a:gd name="f141" fmla="*/ f107 1 37239"/>
                <a:gd name="f142" fmla="*/ f108 1 43418"/>
                <a:gd name="f143" fmla="*/ f109 1 37239"/>
                <a:gd name="f144" fmla="*/ f110 1 43418"/>
                <a:gd name="f145" fmla="*/ f111 1 37239"/>
                <a:gd name="f146" fmla="*/ f112 1 43418"/>
                <a:gd name="f147" fmla="*/ f113 1 37239"/>
                <a:gd name="f148" fmla="*/ f114 1 43418"/>
                <a:gd name="f149" fmla="*/ f115 1 37239"/>
                <a:gd name="f150" fmla="*/ f116 1 43418"/>
                <a:gd name="f151" fmla="*/ f117 1 37239"/>
                <a:gd name="f152" fmla="*/ f118 1 37239"/>
                <a:gd name="f153" fmla="*/ f119 1 43418"/>
                <a:gd name="f154" fmla="*/ f120 1 37239"/>
                <a:gd name="f155" fmla="*/ f121 1 43418"/>
                <a:gd name="f156" fmla="*/ f122 1 37239"/>
                <a:gd name="f157" fmla="*/ f81 1 f88"/>
                <a:gd name="f158" fmla="*/ f82 1 f88"/>
                <a:gd name="f159" fmla="*/ f81 1 f89"/>
                <a:gd name="f160" fmla="*/ f83 1 f89"/>
                <a:gd name="f161" fmla="*/ f124 1 f88"/>
                <a:gd name="f162" fmla="*/ f125 1 f89"/>
                <a:gd name="f163" fmla="*/ f126 1 f88"/>
                <a:gd name="f164" fmla="*/ f127 1 f89"/>
                <a:gd name="f165" fmla="*/ f128 1 f88"/>
                <a:gd name="f166" fmla="*/ f129 1 f89"/>
                <a:gd name="f167" fmla="*/ f130 1 f88"/>
                <a:gd name="f168" fmla="*/ f131 1 f89"/>
                <a:gd name="f169" fmla="*/ f132 1 f88"/>
                <a:gd name="f170" fmla="*/ f133 1 f89"/>
                <a:gd name="f171" fmla="*/ f134 1 f88"/>
                <a:gd name="f172" fmla="*/ f135 1 f89"/>
                <a:gd name="f173" fmla="*/ f136 1 f88"/>
                <a:gd name="f174" fmla="*/ f137 1 f89"/>
                <a:gd name="f175" fmla="*/ f138 1 f88"/>
                <a:gd name="f176" fmla="*/ f139 1 f89"/>
                <a:gd name="f177" fmla="*/ f140 1 f88"/>
                <a:gd name="f178" fmla="*/ f141 1 f89"/>
                <a:gd name="f179" fmla="*/ f142 1 f88"/>
                <a:gd name="f180" fmla="*/ f143 1 f89"/>
                <a:gd name="f181" fmla="*/ f144 1 f88"/>
                <a:gd name="f182" fmla="*/ f145 1 f89"/>
                <a:gd name="f183" fmla="*/ f146 1 f88"/>
                <a:gd name="f184" fmla="*/ f147 1 f89"/>
                <a:gd name="f185" fmla="*/ f148 1 f88"/>
                <a:gd name="f186" fmla="*/ f149 1 f89"/>
                <a:gd name="f187" fmla="*/ f150 1 f88"/>
                <a:gd name="f188" fmla="*/ f151 1 f89"/>
                <a:gd name="f189" fmla="*/ f152 1 f89"/>
                <a:gd name="f190" fmla="*/ f153 1 f88"/>
                <a:gd name="f191" fmla="*/ f154 1 f89"/>
                <a:gd name="f192" fmla="*/ f155 1 f88"/>
                <a:gd name="f193" fmla="*/ f156 1 f89"/>
                <a:gd name="f194" fmla="*/ f157 f79 1"/>
                <a:gd name="f195" fmla="*/ f158 f79 1"/>
                <a:gd name="f196" fmla="*/ f160 f80 1"/>
                <a:gd name="f197" fmla="*/ f159 f80 1"/>
                <a:gd name="f198" fmla="*/ f161 f79 1"/>
                <a:gd name="f199" fmla="*/ f162 f80 1"/>
                <a:gd name="f200" fmla="*/ f163 f79 1"/>
                <a:gd name="f201" fmla="*/ f164 f80 1"/>
                <a:gd name="f202" fmla="*/ f165 f79 1"/>
                <a:gd name="f203" fmla="*/ f166 f80 1"/>
                <a:gd name="f204" fmla="*/ f167 f79 1"/>
                <a:gd name="f205" fmla="*/ f168 f80 1"/>
                <a:gd name="f206" fmla="*/ f169 f79 1"/>
                <a:gd name="f207" fmla="*/ f170 f80 1"/>
                <a:gd name="f208" fmla="*/ f171 f79 1"/>
                <a:gd name="f209" fmla="*/ f172 f80 1"/>
                <a:gd name="f210" fmla="*/ f173 f79 1"/>
                <a:gd name="f211" fmla="*/ f174 f80 1"/>
                <a:gd name="f212" fmla="*/ f175 f79 1"/>
                <a:gd name="f213" fmla="*/ f176 f80 1"/>
                <a:gd name="f214" fmla="*/ f177 f79 1"/>
                <a:gd name="f215" fmla="*/ f178 f80 1"/>
                <a:gd name="f216" fmla="*/ f179 f79 1"/>
                <a:gd name="f217" fmla="*/ f180 f80 1"/>
                <a:gd name="f218" fmla="*/ f181 f79 1"/>
                <a:gd name="f219" fmla="*/ f182 f80 1"/>
                <a:gd name="f220" fmla="*/ f183 f79 1"/>
                <a:gd name="f221" fmla="*/ f184 f80 1"/>
                <a:gd name="f222" fmla="*/ f185 f79 1"/>
                <a:gd name="f223" fmla="*/ f186 f80 1"/>
                <a:gd name="f224" fmla="*/ f187 f79 1"/>
                <a:gd name="f225" fmla="*/ f188 f80 1"/>
                <a:gd name="f226" fmla="*/ f189 f80 1"/>
                <a:gd name="f227" fmla="*/ f190 f79 1"/>
                <a:gd name="f228" fmla="*/ f191 f80 1"/>
                <a:gd name="f229" fmla="*/ f192 f79 1"/>
                <a:gd name="f230" fmla="*/ f193 f8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98" y="f199"/>
                </a:cxn>
                <a:cxn ang="f123">
                  <a:pos x="f200" y="f201"/>
                </a:cxn>
                <a:cxn ang="f123">
                  <a:pos x="f202" y="f203"/>
                </a:cxn>
                <a:cxn ang="f123">
                  <a:pos x="f204" y="f205"/>
                </a:cxn>
                <a:cxn ang="f123">
                  <a:pos x="f206" y="f207"/>
                </a:cxn>
                <a:cxn ang="f123">
                  <a:pos x="f208" y="f209"/>
                </a:cxn>
                <a:cxn ang="f123">
                  <a:pos x="f210" y="f211"/>
                </a:cxn>
                <a:cxn ang="f123">
                  <a:pos x="f212" y="f213"/>
                </a:cxn>
                <a:cxn ang="f123">
                  <a:pos x="f214" y="f215"/>
                </a:cxn>
                <a:cxn ang="f123">
                  <a:pos x="f216" y="f217"/>
                </a:cxn>
                <a:cxn ang="f123">
                  <a:pos x="f218" y="f219"/>
                </a:cxn>
                <a:cxn ang="f123">
                  <a:pos x="f218" y="f219"/>
                </a:cxn>
                <a:cxn ang="f123">
                  <a:pos x="f220" y="f221"/>
                </a:cxn>
                <a:cxn ang="f123">
                  <a:pos x="f222" y="f223"/>
                </a:cxn>
                <a:cxn ang="f123">
                  <a:pos x="f224" y="f225"/>
                </a:cxn>
                <a:cxn ang="f123">
                  <a:pos x="f224" y="f226"/>
                </a:cxn>
                <a:cxn ang="f123">
                  <a:pos x="f227" y="f228"/>
                </a:cxn>
                <a:cxn ang="f123">
                  <a:pos x="f229" y="f230"/>
                </a:cxn>
                <a:cxn ang="f123">
                  <a:pos x="f198" y="f199"/>
                </a:cxn>
              </a:cxnLst>
              <a:rect l="f194" t="f197" r="f195" b="f196"/>
              <a:pathLst>
                <a:path w="43418" h="3723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5"/>
                  </a:cubicBezTo>
                  <a:lnTo>
                    <a:pt x="f35" y="f36"/>
                  </a:lnTo>
                  <a:lnTo>
                    <a:pt x="f37" y="f38"/>
                  </a:lnTo>
                  <a:lnTo>
                    <a:pt x="f39" y="f40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59" y="f61"/>
                    <a:pt x="f57" y="f62"/>
                  </a:cubicBezTo>
                  <a:cubicBezTo>
                    <a:pt x="f57" y="f63"/>
                    <a:pt x="f64" y="f65"/>
                    <a:pt x="f66" y="f67"/>
                  </a:cubicBezTo>
                  <a:cubicBezTo>
                    <a:pt x="f68" y="f69"/>
                    <a:pt x="f70" y="f71"/>
                    <a:pt x="f72" y="f73"/>
                  </a:cubicBezTo>
                  <a:cubicBezTo>
                    <a:pt x="f74" y="f75"/>
                    <a:pt x="f76" y="f7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3" name="Freeform: Shape 1686">
              <a:extLst>
                <a:ext uri="{FF2B5EF4-FFF2-40B4-BE49-F238E27FC236}">
                  <a16:creationId xmlns:a16="http://schemas.microsoft.com/office/drawing/2014/main" id="{AF431FAE-4AB1-8B2F-817B-AB36A917A400}"/>
                </a:ext>
              </a:extLst>
            </p:cNvPr>
            <p:cNvSpPr/>
            <p:nvPr/>
          </p:nvSpPr>
          <p:spPr>
            <a:xfrm>
              <a:off x="9820564" y="4101897"/>
              <a:ext cx="109453" cy="712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451"/>
                <a:gd name="f7" fmla="val 71203"/>
                <a:gd name="f8" fmla="val 109055"/>
                <a:gd name="f9" fmla="val 8224"/>
                <a:gd name="f10" fmla="val 109117"/>
                <a:gd name="f11" fmla="val 7562"/>
                <a:gd name="f12" fmla="val 6887"/>
                <a:gd name="f13" fmla="val 6225"/>
                <a:gd name="f14" fmla="val 108793"/>
                <a:gd name="f15" fmla="val 5712"/>
                <a:gd name="f16" fmla="val 108493"/>
                <a:gd name="f17" fmla="val 5213"/>
                <a:gd name="f18" fmla="val 108181"/>
                <a:gd name="f19" fmla="val 4726"/>
                <a:gd name="f20" fmla="val 106306"/>
                <a:gd name="f21" fmla="val 652"/>
                <a:gd name="f22" fmla="val 101483"/>
                <a:gd name="f23" fmla="val -1135"/>
                <a:gd name="f24" fmla="val 97410"/>
                <a:gd name="f25" fmla="val 752"/>
                <a:gd name="f26" fmla="val 97335"/>
                <a:gd name="f27" fmla="val 777"/>
                <a:gd name="f28" fmla="val 97260"/>
                <a:gd name="f29" fmla="val 814"/>
                <a:gd name="f30" fmla="val 97185"/>
                <a:gd name="f31" fmla="val 852"/>
                <a:gd name="f32" fmla="val 95811"/>
                <a:gd name="f33" fmla="val 1602"/>
                <a:gd name="f34" fmla="val 92812"/>
                <a:gd name="f35" fmla="val 3226"/>
                <a:gd name="f36" fmla="val 5350"/>
                <a:gd name="f37" fmla="val 50582"/>
                <a:gd name="f38" fmla="val 639"/>
                <a:gd name="f39" fmla="val 53643"/>
                <a:gd name="f40" fmla="val -1247"/>
                <a:gd name="f41" fmla="val 59616"/>
                <a:gd name="f42" fmla="val 64827"/>
                <a:gd name="f43" fmla="val 1951"/>
                <a:gd name="f44" fmla="val 69312"/>
                <a:gd name="f45" fmla="val 6487"/>
                <a:gd name="f46" fmla="val 72061"/>
                <a:gd name="f47" fmla="val 10973"/>
                <a:gd name="f48" fmla="val 70962"/>
                <a:gd name="f49" fmla="val 11585"/>
                <a:gd name="f50" fmla="val 70812"/>
                <a:gd name="f51" fmla="val 12160"/>
                <a:gd name="f52" fmla="val 70599"/>
                <a:gd name="f53" fmla="val 12722"/>
                <a:gd name="f54" fmla="val 70324"/>
                <a:gd name="f55" fmla="val 104932"/>
                <a:gd name="f56" fmla="val 20344"/>
                <a:gd name="f57" fmla="val 108643"/>
                <a:gd name="f58" fmla="val 17520"/>
                <a:gd name="f59" fmla="val 110267"/>
                <a:gd name="f60" fmla="+- 0 0 -90"/>
                <a:gd name="f61" fmla="*/ f3 1 109451"/>
                <a:gd name="f62" fmla="*/ f4 1 71203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09451"/>
                <a:gd name="f71" fmla="*/ f67 1 71203"/>
                <a:gd name="f72" fmla="*/ 109055 f68 1"/>
                <a:gd name="f73" fmla="*/ 8224 f67 1"/>
                <a:gd name="f74" fmla="*/ 6225 f67 1"/>
                <a:gd name="f75" fmla="*/ 108181 f68 1"/>
                <a:gd name="f76" fmla="*/ 4726 f67 1"/>
                <a:gd name="f77" fmla="*/ 97410 f68 1"/>
                <a:gd name="f78" fmla="*/ 752 f67 1"/>
                <a:gd name="f79" fmla="*/ 97185 f68 1"/>
                <a:gd name="f80" fmla="*/ 852 f67 1"/>
                <a:gd name="f81" fmla="*/ 95811 f68 1"/>
                <a:gd name="f82" fmla="*/ 1602 f67 1"/>
                <a:gd name="f83" fmla="*/ 92812 f68 1"/>
                <a:gd name="f84" fmla="*/ 3226 f67 1"/>
                <a:gd name="f85" fmla="*/ 5350 f68 1"/>
                <a:gd name="f86" fmla="*/ 50582 f67 1"/>
                <a:gd name="f87" fmla="*/ 852 f68 1"/>
                <a:gd name="f88" fmla="*/ 64827 f67 1"/>
                <a:gd name="f89" fmla="*/ 10973 f68 1"/>
                <a:gd name="f90" fmla="*/ 70962 f67 1"/>
                <a:gd name="f91" fmla="*/ 12722 f68 1"/>
                <a:gd name="f92" fmla="*/ 70324 f67 1"/>
                <a:gd name="f93" fmla="*/ 104932 f68 1"/>
                <a:gd name="f94" fmla="*/ 20344 f67 1"/>
                <a:gd name="f95" fmla="+- f69 0 f1"/>
                <a:gd name="f96" fmla="*/ f72 1 109451"/>
                <a:gd name="f97" fmla="*/ f73 1 71203"/>
                <a:gd name="f98" fmla="*/ f74 1 71203"/>
                <a:gd name="f99" fmla="*/ f75 1 109451"/>
                <a:gd name="f100" fmla="*/ f76 1 71203"/>
                <a:gd name="f101" fmla="*/ f77 1 109451"/>
                <a:gd name="f102" fmla="*/ f78 1 71203"/>
                <a:gd name="f103" fmla="*/ f79 1 109451"/>
                <a:gd name="f104" fmla="*/ f80 1 71203"/>
                <a:gd name="f105" fmla="*/ f81 1 109451"/>
                <a:gd name="f106" fmla="*/ f82 1 71203"/>
                <a:gd name="f107" fmla="*/ f83 1 109451"/>
                <a:gd name="f108" fmla="*/ f84 1 71203"/>
                <a:gd name="f109" fmla="*/ f85 1 109451"/>
                <a:gd name="f110" fmla="*/ f86 1 71203"/>
                <a:gd name="f111" fmla="*/ f87 1 109451"/>
                <a:gd name="f112" fmla="*/ f88 1 71203"/>
                <a:gd name="f113" fmla="*/ f89 1 109451"/>
                <a:gd name="f114" fmla="*/ f90 1 71203"/>
                <a:gd name="f115" fmla="*/ f91 1 109451"/>
                <a:gd name="f116" fmla="*/ f92 1 71203"/>
                <a:gd name="f117" fmla="*/ f93 1 109451"/>
                <a:gd name="f118" fmla="*/ f94 1 71203"/>
                <a:gd name="f119" fmla="*/ f63 1 f70"/>
                <a:gd name="f120" fmla="*/ f64 1 f70"/>
                <a:gd name="f121" fmla="*/ f63 1 f71"/>
                <a:gd name="f122" fmla="*/ f65 1 f71"/>
                <a:gd name="f123" fmla="*/ f96 1 f70"/>
                <a:gd name="f124" fmla="*/ f97 1 f71"/>
                <a:gd name="f125" fmla="*/ f98 1 f71"/>
                <a:gd name="f126" fmla="*/ f99 1 f70"/>
                <a:gd name="f127" fmla="*/ f100 1 f71"/>
                <a:gd name="f128" fmla="*/ f101 1 f70"/>
                <a:gd name="f129" fmla="*/ f102 1 f71"/>
                <a:gd name="f130" fmla="*/ f103 1 f70"/>
                <a:gd name="f131" fmla="*/ f104 1 f71"/>
                <a:gd name="f132" fmla="*/ f105 1 f70"/>
                <a:gd name="f133" fmla="*/ f106 1 f71"/>
                <a:gd name="f134" fmla="*/ f107 1 f70"/>
                <a:gd name="f135" fmla="*/ f108 1 f71"/>
                <a:gd name="f136" fmla="*/ f109 1 f70"/>
                <a:gd name="f137" fmla="*/ f110 1 f71"/>
                <a:gd name="f138" fmla="*/ f111 1 f70"/>
                <a:gd name="f139" fmla="*/ f112 1 f71"/>
                <a:gd name="f140" fmla="*/ f113 1 f70"/>
                <a:gd name="f141" fmla="*/ f114 1 f71"/>
                <a:gd name="f142" fmla="*/ f115 1 f70"/>
                <a:gd name="f143" fmla="*/ f116 1 f71"/>
                <a:gd name="f144" fmla="*/ f117 1 f70"/>
                <a:gd name="f145" fmla="*/ f118 1 f71"/>
                <a:gd name="f146" fmla="*/ f119 f61 1"/>
                <a:gd name="f147" fmla="*/ f120 f61 1"/>
                <a:gd name="f148" fmla="*/ f122 f62 1"/>
                <a:gd name="f149" fmla="*/ f121 f62 1"/>
                <a:gd name="f150" fmla="*/ f123 f61 1"/>
                <a:gd name="f151" fmla="*/ f124 f62 1"/>
                <a:gd name="f152" fmla="*/ f125 f62 1"/>
                <a:gd name="f153" fmla="*/ f126 f61 1"/>
                <a:gd name="f154" fmla="*/ f127 f62 1"/>
                <a:gd name="f155" fmla="*/ f128 f61 1"/>
                <a:gd name="f156" fmla="*/ f129 f62 1"/>
                <a:gd name="f157" fmla="*/ f130 f61 1"/>
                <a:gd name="f158" fmla="*/ f131 f62 1"/>
                <a:gd name="f159" fmla="*/ f132 f61 1"/>
                <a:gd name="f160" fmla="*/ f133 f62 1"/>
                <a:gd name="f161" fmla="*/ f134 f61 1"/>
                <a:gd name="f162" fmla="*/ f135 f62 1"/>
                <a:gd name="f163" fmla="*/ f136 f61 1"/>
                <a:gd name="f164" fmla="*/ f137 f62 1"/>
                <a:gd name="f165" fmla="*/ f138 f61 1"/>
                <a:gd name="f166" fmla="*/ f139 f62 1"/>
                <a:gd name="f167" fmla="*/ f140 f61 1"/>
                <a:gd name="f168" fmla="*/ f141 f62 1"/>
                <a:gd name="f169" fmla="*/ f142 f61 1"/>
                <a:gd name="f170" fmla="*/ f143 f62 1"/>
                <a:gd name="f171" fmla="*/ f144 f61 1"/>
                <a:gd name="f172" fmla="*/ f145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0" y="f151"/>
                </a:cxn>
                <a:cxn ang="f95">
                  <a:pos x="f150" y="f152"/>
                </a:cxn>
                <a:cxn ang="f95">
                  <a:pos x="f153" y="f154"/>
                </a:cxn>
                <a:cxn ang="f95">
                  <a:pos x="f155" y="f156"/>
                </a:cxn>
                <a:cxn ang="f95">
                  <a:pos x="f157" y="f158"/>
                </a:cxn>
                <a:cxn ang="f95">
                  <a:pos x="f159" y="f160"/>
                </a:cxn>
                <a:cxn ang="f95">
                  <a:pos x="f161" y="f162"/>
                </a:cxn>
                <a:cxn ang="f95">
                  <a:pos x="f163" y="f164"/>
                </a:cxn>
                <a:cxn ang="f95">
                  <a:pos x="f165" y="f166"/>
                </a:cxn>
                <a:cxn ang="f95">
                  <a:pos x="f167" y="f168"/>
                </a:cxn>
                <a:cxn ang="f95">
                  <a:pos x="f169" y="f170"/>
                </a:cxn>
                <a:cxn ang="f95">
                  <a:pos x="f171" y="f172"/>
                </a:cxn>
                <a:cxn ang="f95">
                  <a:pos x="f150" y="f151"/>
                </a:cxn>
              </a:cxnLst>
              <a:rect l="f146" t="f149" r="f147" b="f148"/>
              <a:pathLst>
                <a:path w="109451" h="71203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3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5" y="f56"/>
                  </a:lnTo>
                  <a:cubicBezTo>
                    <a:pt x="f57" y="f58"/>
                    <a:pt x="f59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4" name="Freeform: Shape 1687">
              <a:extLst>
                <a:ext uri="{FF2B5EF4-FFF2-40B4-BE49-F238E27FC236}">
                  <a16:creationId xmlns:a16="http://schemas.microsoft.com/office/drawing/2014/main" id="{B4C39448-D0AD-7585-EA49-D845B02382D5}"/>
                </a:ext>
              </a:extLst>
            </p:cNvPr>
            <p:cNvSpPr/>
            <p:nvPr/>
          </p:nvSpPr>
          <p:spPr>
            <a:xfrm>
              <a:off x="8827837" y="3424894"/>
              <a:ext cx="78025" cy="1013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022"/>
                <a:gd name="f7" fmla="val 101380"/>
                <a:gd name="f8" fmla="val 63223"/>
                <a:gd name="f9" fmla="val 97961"/>
                <a:gd name="f10" fmla="val 65684"/>
                <a:gd name="f11" fmla="val 101547"/>
                <a:gd name="f12" fmla="val 70582"/>
                <a:gd name="f13" fmla="val 102459"/>
                <a:gd name="f14" fmla="val 74168"/>
                <a:gd name="f15" fmla="val 99998"/>
                <a:gd name="f16" fmla="val 74355"/>
                <a:gd name="f17" fmla="val 99873"/>
                <a:gd name="f18" fmla="val 74543"/>
                <a:gd name="f19" fmla="val 99735"/>
                <a:gd name="f20" fmla="val 74718"/>
                <a:gd name="f21" fmla="val 99585"/>
                <a:gd name="f22" fmla="val 75593"/>
                <a:gd name="f23" fmla="val 75967"/>
                <a:gd name="f24" fmla="val 98586"/>
                <a:gd name="f25" fmla="val 76430"/>
                <a:gd name="f26" fmla="val 97949"/>
                <a:gd name="f27" fmla="val 76842"/>
                <a:gd name="f28" fmla="val 97286"/>
                <a:gd name="f29" fmla="val 77217"/>
                <a:gd name="f30" fmla="val 96587"/>
                <a:gd name="f31" fmla="val 77517"/>
                <a:gd name="f32" fmla="val 96162"/>
                <a:gd name="f33" fmla="val 77766"/>
                <a:gd name="f34" fmla="val 95699"/>
                <a:gd name="f35" fmla="val 77966"/>
                <a:gd name="f36" fmla="val 95212"/>
                <a:gd name="f37" fmla="val 78041"/>
                <a:gd name="f38" fmla="val 94425"/>
                <a:gd name="f39" fmla="val 93625"/>
                <a:gd name="f40" fmla="val 92838"/>
                <a:gd name="f41" fmla="val 91714"/>
                <a:gd name="f42" fmla="val 91214"/>
                <a:gd name="f43" fmla="val 78029"/>
                <a:gd name="f44" fmla="val 90552"/>
                <a:gd name="f45" fmla="val 89877"/>
                <a:gd name="f46" fmla="val 89214"/>
                <a:gd name="f47" fmla="val 88465"/>
                <a:gd name="f48" fmla="val 87715"/>
                <a:gd name="f49" fmla="val 86965"/>
                <a:gd name="f50" fmla="val 77679"/>
                <a:gd name="f51" fmla="val 86316"/>
                <a:gd name="f52" fmla="val 77354"/>
                <a:gd name="f53" fmla="val 85691"/>
                <a:gd name="f54" fmla="val 76967"/>
                <a:gd name="f55" fmla="val 85091"/>
                <a:gd name="f56" fmla="val 76792"/>
                <a:gd name="f57" fmla="val 84554"/>
                <a:gd name="f58" fmla="val 76542"/>
                <a:gd name="f59" fmla="val 84054"/>
                <a:gd name="f60" fmla="val 76217"/>
                <a:gd name="f61" fmla="val 83592"/>
                <a:gd name="f62" fmla="val 70220"/>
                <a:gd name="f63" fmla="val 75720"/>
                <a:gd name="f64" fmla="val 66721"/>
                <a:gd name="f65" fmla="val 71097"/>
                <a:gd name="f66" fmla="val 12495"/>
                <a:gd name="f67" fmla="val 15956"/>
                <a:gd name="f68" fmla="val 4498"/>
                <a:gd name="f69" fmla="val 10746"/>
                <a:gd name="f70" fmla="val 15244"/>
                <a:gd name="f71" fmla="val 9571"/>
                <a:gd name="f72" fmla="val 18555"/>
                <a:gd name="f73" fmla="val 4523"/>
                <a:gd name="f74" fmla="val 18880"/>
                <a:gd name="f75" fmla="val 1212"/>
                <a:gd name="f76" fmla="val 762"/>
                <a:gd name="f77" fmla="val 15556"/>
                <a:gd name="f78" fmla="val 350"/>
                <a:gd name="f79" fmla="val 15106"/>
                <a:gd name="f80" fmla="val 14619"/>
                <a:gd name="f81" fmla="val 55101"/>
                <a:gd name="f82" fmla="val 86841"/>
                <a:gd name="f83" fmla="+- 0 0 -90"/>
                <a:gd name="f84" fmla="*/ f3 1 78022"/>
                <a:gd name="f85" fmla="*/ f4 1 101380"/>
                <a:gd name="f86" fmla="val f5"/>
                <a:gd name="f87" fmla="val f6"/>
                <a:gd name="f88" fmla="val f7"/>
                <a:gd name="f89" fmla="*/ f83 f0 1"/>
                <a:gd name="f90" fmla="+- f88 0 f86"/>
                <a:gd name="f91" fmla="+- f87 0 f86"/>
                <a:gd name="f92" fmla="*/ f89 1 f2"/>
                <a:gd name="f93" fmla="*/ f91 1 78022"/>
                <a:gd name="f94" fmla="*/ f90 1 101380"/>
                <a:gd name="f95" fmla="*/ 63223 f91 1"/>
                <a:gd name="f96" fmla="*/ 97961 f90 1"/>
                <a:gd name="f97" fmla="*/ 74168 f91 1"/>
                <a:gd name="f98" fmla="*/ 99998 f90 1"/>
                <a:gd name="f99" fmla="*/ 74718 f91 1"/>
                <a:gd name="f100" fmla="*/ 99585 f90 1"/>
                <a:gd name="f101" fmla="*/ 75967 f91 1"/>
                <a:gd name="f102" fmla="*/ 98586 f90 1"/>
                <a:gd name="f103" fmla="*/ 77217 f91 1"/>
                <a:gd name="f104" fmla="*/ 96587 f90 1"/>
                <a:gd name="f105" fmla="*/ 77966 f91 1"/>
                <a:gd name="f106" fmla="*/ 95212 f90 1"/>
                <a:gd name="f107" fmla="*/ 92838 f90 1"/>
                <a:gd name="f108" fmla="*/ 91214 f90 1"/>
                <a:gd name="f109" fmla="*/ 89214 f90 1"/>
                <a:gd name="f110" fmla="*/ 86965 f90 1"/>
                <a:gd name="f111" fmla="*/ 76967 f91 1"/>
                <a:gd name="f112" fmla="*/ 85091 f90 1"/>
                <a:gd name="f113" fmla="*/ 76217 f91 1"/>
                <a:gd name="f114" fmla="*/ 83592 f90 1"/>
                <a:gd name="f115" fmla="*/ 70220 f91 1"/>
                <a:gd name="f116" fmla="*/ 75720 f90 1"/>
                <a:gd name="f117" fmla="*/ 66721 f91 1"/>
                <a:gd name="f118" fmla="*/ 71097 f90 1"/>
                <a:gd name="f119" fmla="*/ 12495 f91 1"/>
                <a:gd name="f120" fmla="*/ 0 f90 1"/>
                <a:gd name="f121" fmla="*/ 15244 f90 1"/>
                <a:gd name="f122" fmla="*/ 1212 f91 1"/>
                <a:gd name="f123" fmla="*/ 15956 f90 1"/>
                <a:gd name="f124" fmla="*/ 0 f91 1"/>
                <a:gd name="f125" fmla="*/ 14619 f90 1"/>
                <a:gd name="f126" fmla="*/ 55101 f91 1"/>
                <a:gd name="f127" fmla="*/ 86841 f90 1"/>
                <a:gd name="f128" fmla="+- f92 0 f1"/>
                <a:gd name="f129" fmla="*/ f95 1 78022"/>
                <a:gd name="f130" fmla="*/ f96 1 101380"/>
                <a:gd name="f131" fmla="*/ f97 1 78022"/>
                <a:gd name="f132" fmla="*/ f98 1 101380"/>
                <a:gd name="f133" fmla="*/ f99 1 78022"/>
                <a:gd name="f134" fmla="*/ f100 1 101380"/>
                <a:gd name="f135" fmla="*/ f101 1 78022"/>
                <a:gd name="f136" fmla="*/ f102 1 101380"/>
                <a:gd name="f137" fmla="*/ f103 1 78022"/>
                <a:gd name="f138" fmla="*/ f104 1 101380"/>
                <a:gd name="f139" fmla="*/ f105 1 78022"/>
                <a:gd name="f140" fmla="*/ f106 1 101380"/>
                <a:gd name="f141" fmla="*/ f107 1 101380"/>
                <a:gd name="f142" fmla="*/ f108 1 101380"/>
                <a:gd name="f143" fmla="*/ f109 1 101380"/>
                <a:gd name="f144" fmla="*/ f110 1 101380"/>
                <a:gd name="f145" fmla="*/ f111 1 78022"/>
                <a:gd name="f146" fmla="*/ f112 1 101380"/>
                <a:gd name="f147" fmla="*/ f113 1 78022"/>
                <a:gd name="f148" fmla="*/ f114 1 101380"/>
                <a:gd name="f149" fmla="*/ f115 1 78022"/>
                <a:gd name="f150" fmla="*/ f116 1 101380"/>
                <a:gd name="f151" fmla="*/ f117 1 78022"/>
                <a:gd name="f152" fmla="*/ f118 1 101380"/>
                <a:gd name="f153" fmla="*/ f119 1 78022"/>
                <a:gd name="f154" fmla="*/ f120 1 101380"/>
                <a:gd name="f155" fmla="*/ f121 1 101380"/>
                <a:gd name="f156" fmla="*/ f122 1 78022"/>
                <a:gd name="f157" fmla="*/ f123 1 101380"/>
                <a:gd name="f158" fmla="*/ f124 1 78022"/>
                <a:gd name="f159" fmla="*/ f125 1 101380"/>
                <a:gd name="f160" fmla="*/ f126 1 78022"/>
                <a:gd name="f161" fmla="*/ f127 1 101380"/>
                <a:gd name="f162" fmla="*/ f86 1 f93"/>
                <a:gd name="f163" fmla="*/ f87 1 f93"/>
                <a:gd name="f164" fmla="*/ f86 1 f94"/>
                <a:gd name="f165" fmla="*/ f88 1 f94"/>
                <a:gd name="f166" fmla="*/ f129 1 f93"/>
                <a:gd name="f167" fmla="*/ f130 1 f94"/>
                <a:gd name="f168" fmla="*/ f131 1 f93"/>
                <a:gd name="f169" fmla="*/ f132 1 f94"/>
                <a:gd name="f170" fmla="*/ f133 1 f93"/>
                <a:gd name="f171" fmla="*/ f134 1 f94"/>
                <a:gd name="f172" fmla="*/ f135 1 f93"/>
                <a:gd name="f173" fmla="*/ f136 1 f94"/>
                <a:gd name="f174" fmla="*/ f137 1 f93"/>
                <a:gd name="f175" fmla="*/ f138 1 f94"/>
                <a:gd name="f176" fmla="*/ f139 1 f93"/>
                <a:gd name="f177" fmla="*/ f140 1 f94"/>
                <a:gd name="f178" fmla="*/ f141 1 f94"/>
                <a:gd name="f179" fmla="*/ f142 1 f94"/>
                <a:gd name="f180" fmla="*/ f143 1 f94"/>
                <a:gd name="f181" fmla="*/ f144 1 f94"/>
                <a:gd name="f182" fmla="*/ f145 1 f93"/>
                <a:gd name="f183" fmla="*/ f146 1 f94"/>
                <a:gd name="f184" fmla="*/ f147 1 f93"/>
                <a:gd name="f185" fmla="*/ f148 1 f94"/>
                <a:gd name="f186" fmla="*/ f149 1 f93"/>
                <a:gd name="f187" fmla="*/ f150 1 f94"/>
                <a:gd name="f188" fmla="*/ f151 1 f93"/>
                <a:gd name="f189" fmla="*/ f152 1 f94"/>
                <a:gd name="f190" fmla="*/ f153 1 f93"/>
                <a:gd name="f191" fmla="*/ f154 1 f94"/>
                <a:gd name="f192" fmla="*/ f155 1 f94"/>
                <a:gd name="f193" fmla="*/ f156 1 f93"/>
                <a:gd name="f194" fmla="*/ f157 1 f94"/>
                <a:gd name="f195" fmla="*/ f158 1 f93"/>
                <a:gd name="f196" fmla="*/ f159 1 f94"/>
                <a:gd name="f197" fmla="*/ f160 1 f93"/>
                <a:gd name="f198" fmla="*/ f161 1 f94"/>
                <a:gd name="f199" fmla="*/ f162 f84 1"/>
                <a:gd name="f200" fmla="*/ f163 f84 1"/>
                <a:gd name="f201" fmla="*/ f165 f85 1"/>
                <a:gd name="f202" fmla="*/ f164 f85 1"/>
                <a:gd name="f203" fmla="*/ f166 f84 1"/>
                <a:gd name="f204" fmla="*/ f167 f85 1"/>
                <a:gd name="f205" fmla="*/ f168 f84 1"/>
                <a:gd name="f206" fmla="*/ f169 f85 1"/>
                <a:gd name="f207" fmla="*/ f170 f84 1"/>
                <a:gd name="f208" fmla="*/ f171 f85 1"/>
                <a:gd name="f209" fmla="*/ f172 f84 1"/>
                <a:gd name="f210" fmla="*/ f173 f85 1"/>
                <a:gd name="f211" fmla="*/ f174 f84 1"/>
                <a:gd name="f212" fmla="*/ f175 f85 1"/>
                <a:gd name="f213" fmla="*/ f176 f84 1"/>
                <a:gd name="f214" fmla="*/ f177 f85 1"/>
                <a:gd name="f215" fmla="*/ f178 f85 1"/>
                <a:gd name="f216" fmla="*/ f179 f85 1"/>
                <a:gd name="f217" fmla="*/ f180 f85 1"/>
                <a:gd name="f218" fmla="*/ f181 f85 1"/>
                <a:gd name="f219" fmla="*/ f182 f84 1"/>
                <a:gd name="f220" fmla="*/ f183 f85 1"/>
                <a:gd name="f221" fmla="*/ f184 f84 1"/>
                <a:gd name="f222" fmla="*/ f185 f85 1"/>
                <a:gd name="f223" fmla="*/ f186 f84 1"/>
                <a:gd name="f224" fmla="*/ f187 f85 1"/>
                <a:gd name="f225" fmla="*/ f188 f84 1"/>
                <a:gd name="f226" fmla="*/ f189 f85 1"/>
                <a:gd name="f227" fmla="*/ f190 f84 1"/>
                <a:gd name="f228" fmla="*/ f191 f85 1"/>
                <a:gd name="f229" fmla="*/ f192 f85 1"/>
                <a:gd name="f230" fmla="*/ f193 f84 1"/>
                <a:gd name="f231" fmla="*/ f194 f85 1"/>
                <a:gd name="f232" fmla="*/ f195 f84 1"/>
                <a:gd name="f233" fmla="*/ f196 f85 1"/>
                <a:gd name="f234" fmla="*/ f197 f84 1"/>
                <a:gd name="f235" fmla="*/ f198 f8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8">
                  <a:pos x="f203" y="f204"/>
                </a:cxn>
                <a:cxn ang="f128">
                  <a:pos x="f205" y="f206"/>
                </a:cxn>
                <a:cxn ang="f128">
                  <a:pos x="f207" y="f208"/>
                </a:cxn>
                <a:cxn ang="f128">
                  <a:pos x="f209" y="f210"/>
                </a:cxn>
                <a:cxn ang="f128">
                  <a:pos x="f209" y="f210"/>
                </a:cxn>
                <a:cxn ang="f128">
                  <a:pos x="f211" y="f212"/>
                </a:cxn>
                <a:cxn ang="f128">
                  <a:pos x="f213" y="f214"/>
                </a:cxn>
                <a:cxn ang="f128">
                  <a:pos x="f213" y="f215"/>
                </a:cxn>
                <a:cxn ang="f128">
                  <a:pos x="f213" y="f216"/>
                </a:cxn>
                <a:cxn ang="f128">
                  <a:pos x="f213" y="f217"/>
                </a:cxn>
                <a:cxn ang="f128">
                  <a:pos x="f213" y="f218"/>
                </a:cxn>
                <a:cxn ang="f128">
                  <a:pos x="f219" y="f220"/>
                </a:cxn>
                <a:cxn ang="f128">
                  <a:pos x="f221" y="f222"/>
                </a:cxn>
                <a:cxn ang="f128">
                  <a:pos x="f223" y="f224"/>
                </a:cxn>
                <a:cxn ang="f128">
                  <a:pos x="f225" y="f226"/>
                </a:cxn>
                <a:cxn ang="f128">
                  <a:pos x="f227" y="f228"/>
                </a:cxn>
                <a:cxn ang="f128">
                  <a:pos x="f227" y="f229"/>
                </a:cxn>
                <a:cxn ang="f128">
                  <a:pos x="f230" y="f231"/>
                </a:cxn>
                <a:cxn ang="f128">
                  <a:pos x="f232" y="f233"/>
                </a:cxn>
                <a:cxn ang="f128">
                  <a:pos x="f234" y="f235"/>
                </a:cxn>
              </a:cxnLst>
              <a:rect l="f199" t="f202" r="f200" b="f201"/>
              <a:pathLst>
                <a:path w="78022" h="1013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2" y="f21"/>
                    <a:pt x="f23" y="f24"/>
                  </a:cubicBez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7" y="f39"/>
                    <a:pt x="f35" y="f40"/>
                  </a:cubicBezTo>
                  <a:cubicBezTo>
                    <a:pt x="f35" y="f40"/>
                    <a:pt x="f35" y="f41"/>
                    <a:pt x="f35" y="f42"/>
                  </a:cubicBezTo>
                  <a:cubicBezTo>
                    <a:pt x="f43" y="f44"/>
                    <a:pt x="f43" y="f45"/>
                    <a:pt x="f35" y="f46"/>
                  </a:cubicBezTo>
                  <a:cubicBezTo>
                    <a:pt x="f43" y="f47"/>
                    <a:pt x="f43" y="f48"/>
                    <a:pt x="f35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2" y="f63"/>
                  </a:lnTo>
                  <a:lnTo>
                    <a:pt x="f64" y="f65"/>
                  </a:lnTo>
                  <a:lnTo>
                    <a:pt x="f66" y="f5"/>
                  </a:lnTo>
                  <a:cubicBezTo>
                    <a:pt x="f67" y="f68"/>
                    <a:pt x="f67" y="f69"/>
                    <a:pt x="f66" y="f70"/>
                  </a:cubicBezTo>
                  <a:cubicBezTo>
                    <a:pt x="f71" y="f72"/>
                    <a:pt x="f73" y="f74"/>
                    <a:pt x="f75" y="f67"/>
                  </a:cubicBezTo>
                  <a:cubicBezTo>
                    <a:pt x="f76" y="f77"/>
                    <a:pt x="f78" y="f79"/>
                    <a:pt x="f5" y="f80"/>
                  </a:cubicBezTo>
                  <a:lnTo>
                    <a:pt x="f81" y="f8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5" name="Freeform: Shape 1688">
              <a:extLst>
                <a:ext uri="{FF2B5EF4-FFF2-40B4-BE49-F238E27FC236}">
                  <a16:creationId xmlns:a16="http://schemas.microsoft.com/office/drawing/2014/main" id="{95AB4159-11E4-FB30-73CD-F623E97BA8FB}"/>
                </a:ext>
              </a:extLst>
            </p:cNvPr>
            <p:cNvSpPr/>
            <p:nvPr/>
          </p:nvSpPr>
          <p:spPr>
            <a:xfrm>
              <a:off x="8676055" y="3226716"/>
              <a:ext cx="166375" cy="2158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372"/>
                <a:gd name="f7" fmla="val 215879"/>
                <a:gd name="f8" fmla="val 151282"/>
                <a:gd name="f9" fmla="val 212544"/>
                <a:gd name="f10" fmla="val 153856"/>
                <a:gd name="f11" fmla="val 216131"/>
                <a:gd name="f12" fmla="val 158854"/>
                <a:gd name="f13" fmla="val 216955"/>
                <a:gd name="f14" fmla="val 162440"/>
                <a:gd name="f15" fmla="val 214381"/>
                <a:gd name="f16" fmla="val 162927"/>
                <a:gd name="f17" fmla="val 214031"/>
                <a:gd name="f18" fmla="val 163377"/>
                <a:gd name="f19" fmla="val 213619"/>
                <a:gd name="f20" fmla="val 163777"/>
                <a:gd name="f21" fmla="val 213169"/>
                <a:gd name="f22" fmla="val 167238"/>
                <a:gd name="f23" fmla="val 208671"/>
                <a:gd name="f24" fmla="val 202423"/>
                <a:gd name="f25" fmla="val 197925"/>
                <a:gd name="f26" fmla="val 17215"/>
                <a:gd name="f27" fmla="val 5752"/>
                <a:gd name="f28" fmla="val 15216"/>
                <a:gd name="f29" fmla="val 3003"/>
                <a:gd name="f30" fmla="val 12455"/>
                <a:gd name="f31" fmla="val -446"/>
                <a:gd name="f32" fmla="val 7432"/>
                <a:gd name="f33" fmla="val -1008"/>
                <a:gd name="f34" fmla="val 3971"/>
                <a:gd name="f35" fmla="val 1753"/>
                <a:gd name="f36" fmla="val 3509"/>
                <a:gd name="f37" fmla="val 2116"/>
                <a:gd name="f38" fmla="val 3096"/>
                <a:gd name="f39" fmla="val 2541"/>
                <a:gd name="f40" fmla="val 2722"/>
                <a:gd name="f41" fmla="val 460"/>
                <a:gd name="f42" fmla="val 5852"/>
                <a:gd name="f43" fmla="val -465"/>
                <a:gd name="f44" fmla="val 9550"/>
                <a:gd name="f45" fmla="val 222"/>
                <a:gd name="f46" fmla="val 13124"/>
                <a:gd name="f47" fmla="val 160"/>
                <a:gd name="f48" fmla="val 13874"/>
                <a:gd name="f49" fmla="val 14623"/>
                <a:gd name="f50" fmla="val 15373"/>
                <a:gd name="f51" fmla="val 485"/>
                <a:gd name="f52" fmla="val 15998"/>
                <a:gd name="f53" fmla="val 822"/>
                <a:gd name="f54" fmla="val 16585"/>
                <a:gd name="f55" fmla="val 1222"/>
                <a:gd name="f56" fmla="val 17122"/>
                <a:gd name="f57" fmla="val 1172"/>
                <a:gd name="f58" fmla="val 17535"/>
                <a:gd name="f59" fmla="val 17960"/>
                <a:gd name="f60" fmla="val 18372"/>
                <a:gd name="f61" fmla="val 146409"/>
                <a:gd name="f62" fmla="val 208796"/>
                <a:gd name="f63" fmla="val 148783"/>
                <a:gd name="f64" fmla="val 211795"/>
                <a:gd name="f65" fmla="+- 0 0 -90"/>
                <a:gd name="f66" fmla="*/ f3 1 166372"/>
                <a:gd name="f67" fmla="*/ f4 1 215879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166372"/>
                <a:gd name="f76" fmla="*/ f72 1 215879"/>
                <a:gd name="f77" fmla="*/ 151282 f73 1"/>
                <a:gd name="f78" fmla="*/ 212544 f72 1"/>
                <a:gd name="f79" fmla="*/ 162440 f73 1"/>
                <a:gd name="f80" fmla="*/ 214381 f72 1"/>
                <a:gd name="f81" fmla="*/ 163777 f73 1"/>
                <a:gd name="f82" fmla="*/ 213169 f72 1"/>
                <a:gd name="f83" fmla="*/ 197925 f72 1"/>
                <a:gd name="f84" fmla="*/ 17215 f73 1"/>
                <a:gd name="f85" fmla="*/ 5752 f72 1"/>
                <a:gd name="f86" fmla="*/ 15216 f73 1"/>
                <a:gd name="f87" fmla="*/ 3003 f72 1"/>
                <a:gd name="f88" fmla="*/ 3971 f73 1"/>
                <a:gd name="f89" fmla="*/ 1753 f72 1"/>
                <a:gd name="f90" fmla="*/ 2722 f73 1"/>
                <a:gd name="f91" fmla="*/ 222 f73 1"/>
                <a:gd name="f92" fmla="*/ 13124 f72 1"/>
                <a:gd name="f93" fmla="*/ 15373 f72 1"/>
                <a:gd name="f94" fmla="*/ 1222 f73 1"/>
                <a:gd name="f95" fmla="*/ 17122 f72 1"/>
                <a:gd name="f96" fmla="*/ 18372 f72 1"/>
                <a:gd name="f97" fmla="*/ 146409 f73 1"/>
                <a:gd name="f98" fmla="*/ 208796 f72 1"/>
                <a:gd name="f99" fmla="*/ 148783 f73 1"/>
                <a:gd name="f100" fmla="*/ 211795 f72 1"/>
                <a:gd name="f101" fmla="+- f74 0 f1"/>
                <a:gd name="f102" fmla="*/ f77 1 166372"/>
                <a:gd name="f103" fmla="*/ f78 1 215879"/>
                <a:gd name="f104" fmla="*/ f79 1 166372"/>
                <a:gd name="f105" fmla="*/ f80 1 215879"/>
                <a:gd name="f106" fmla="*/ f81 1 166372"/>
                <a:gd name="f107" fmla="*/ f82 1 215879"/>
                <a:gd name="f108" fmla="*/ f83 1 215879"/>
                <a:gd name="f109" fmla="*/ f84 1 166372"/>
                <a:gd name="f110" fmla="*/ f85 1 215879"/>
                <a:gd name="f111" fmla="*/ f86 1 166372"/>
                <a:gd name="f112" fmla="*/ f87 1 215879"/>
                <a:gd name="f113" fmla="*/ f88 1 166372"/>
                <a:gd name="f114" fmla="*/ f89 1 215879"/>
                <a:gd name="f115" fmla="*/ f90 1 166372"/>
                <a:gd name="f116" fmla="*/ f91 1 166372"/>
                <a:gd name="f117" fmla="*/ f92 1 215879"/>
                <a:gd name="f118" fmla="*/ f93 1 215879"/>
                <a:gd name="f119" fmla="*/ f94 1 166372"/>
                <a:gd name="f120" fmla="*/ f95 1 215879"/>
                <a:gd name="f121" fmla="*/ f96 1 215879"/>
                <a:gd name="f122" fmla="*/ f97 1 166372"/>
                <a:gd name="f123" fmla="*/ f98 1 215879"/>
                <a:gd name="f124" fmla="*/ f99 1 166372"/>
                <a:gd name="f125" fmla="*/ f100 1 215879"/>
                <a:gd name="f126" fmla="*/ f68 1 f75"/>
                <a:gd name="f127" fmla="*/ f69 1 f75"/>
                <a:gd name="f128" fmla="*/ f68 1 f76"/>
                <a:gd name="f129" fmla="*/ f70 1 f76"/>
                <a:gd name="f130" fmla="*/ f102 1 f75"/>
                <a:gd name="f131" fmla="*/ f103 1 f76"/>
                <a:gd name="f132" fmla="*/ f104 1 f75"/>
                <a:gd name="f133" fmla="*/ f105 1 f76"/>
                <a:gd name="f134" fmla="*/ f106 1 f75"/>
                <a:gd name="f135" fmla="*/ f107 1 f76"/>
                <a:gd name="f136" fmla="*/ f108 1 f76"/>
                <a:gd name="f137" fmla="*/ f109 1 f75"/>
                <a:gd name="f138" fmla="*/ f110 1 f76"/>
                <a:gd name="f139" fmla="*/ f111 1 f75"/>
                <a:gd name="f140" fmla="*/ f112 1 f76"/>
                <a:gd name="f141" fmla="*/ f113 1 f75"/>
                <a:gd name="f142" fmla="*/ f114 1 f76"/>
                <a:gd name="f143" fmla="*/ f115 1 f75"/>
                <a:gd name="f144" fmla="*/ f116 1 f75"/>
                <a:gd name="f145" fmla="*/ f117 1 f76"/>
                <a:gd name="f146" fmla="*/ f118 1 f76"/>
                <a:gd name="f147" fmla="*/ f119 1 f75"/>
                <a:gd name="f148" fmla="*/ f120 1 f76"/>
                <a:gd name="f149" fmla="*/ f121 1 f76"/>
                <a:gd name="f150" fmla="*/ f122 1 f75"/>
                <a:gd name="f151" fmla="*/ f123 1 f76"/>
                <a:gd name="f152" fmla="*/ f124 1 f75"/>
                <a:gd name="f153" fmla="*/ f125 1 f76"/>
                <a:gd name="f154" fmla="*/ f126 f66 1"/>
                <a:gd name="f155" fmla="*/ f127 f66 1"/>
                <a:gd name="f156" fmla="*/ f129 f67 1"/>
                <a:gd name="f157" fmla="*/ f128 f67 1"/>
                <a:gd name="f158" fmla="*/ f130 f66 1"/>
                <a:gd name="f159" fmla="*/ f131 f67 1"/>
                <a:gd name="f160" fmla="*/ f132 f66 1"/>
                <a:gd name="f161" fmla="*/ f133 f67 1"/>
                <a:gd name="f162" fmla="*/ f134 f66 1"/>
                <a:gd name="f163" fmla="*/ f135 f67 1"/>
                <a:gd name="f164" fmla="*/ f136 f67 1"/>
                <a:gd name="f165" fmla="*/ f137 f66 1"/>
                <a:gd name="f166" fmla="*/ f138 f67 1"/>
                <a:gd name="f167" fmla="*/ f139 f66 1"/>
                <a:gd name="f168" fmla="*/ f140 f67 1"/>
                <a:gd name="f169" fmla="*/ f141 f66 1"/>
                <a:gd name="f170" fmla="*/ f142 f67 1"/>
                <a:gd name="f171" fmla="*/ f143 f66 1"/>
                <a:gd name="f172" fmla="*/ f144 f66 1"/>
                <a:gd name="f173" fmla="*/ f145 f67 1"/>
                <a:gd name="f174" fmla="*/ f146 f67 1"/>
                <a:gd name="f175" fmla="*/ f147 f66 1"/>
                <a:gd name="f176" fmla="*/ f148 f67 1"/>
                <a:gd name="f177" fmla="*/ f149 f67 1"/>
                <a:gd name="f178" fmla="*/ f150 f66 1"/>
                <a:gd name="f179" fmla="*/ f151 f67 1"/>
                <a:gd name="f180" fmla="*/ f152 f66 1"/>
                <a:gd name="f181" fmla="*/ f153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58" y="f159"/>
                </a:cxn>
                <a:cxn ang="f101">
                  <a:pos x="f160" y="f161"/>
                </a:cxn>
                <a:cxn ang="f101">
                  <a:pos x="f162" y="f163"/>
                </a:cxn>
                <a:cxn ang="f101">
                  <a:pos x="f162" y="f164"/>
                </a:cxn>
                <a:cxn ang="f101">
                  <a:pos x="f165" y="f166"/>
                </a:cxn>
                <a:cxn ang="f101">
                  <a:pos x="f167" y="f168"/>
                </a:cxn>
                <a:cxn ang="f101">
                  <a:pos x="f169" y="f170"/>
                </a:cxn>
                <a:cxn ang="f101">
                  <a:pos x="f171" y="f168"/>
                </a:cxn>
                <a:cxn ang="f101">
                  <a:pos x="f172" y="f173"/>
                </a:cxn>
                <a:cxn ang="f101">
                  <a:pos x="f172" y="f174"/>
                </a:cxn>
                <a:cxn ang="f101">
                  <a:pos x="f175" y="f176"/>
                </a:cxn>
                <a:cxn ang="f101">
                  <a:pos x="f175" y="f177"/>
                </a:cxn>
                <a:cxn ang="f101">
                  <a:pos x="f178" y="f179"/>
                </a:cxn>
                <a:cxn ang="f101">
                  <a:pos x="f180" y="f181"/>
                </a:cxn>
              </a:cxnLst>
              <a:rect l="f154" t="f157" r="f155" b="f156"/>
              <a:pathLst>
                <a:path w="166372" h="21587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29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7" y="f49"/>
                    <a:pt x="f45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7" y="f59"/>
                    <a:pt x="f55" y="f60"/>
                  </a:cubicBezTo>
                  <a:lnTo>
                    <a:pt x="f61" y="f62"/>
                  </a:lnTo>
                  <a:lnTo>
                    <a:pt x="f63" y="f6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6" name="Freeform: Shape 1689">
              <a:extLst>
                <a:ext uri="{FF2B5EF4-FFF2-40B4-BE49-F238E27FC236}">
                  <a16:creationId xmlns:a16="http://schemas.microsoft.com/office/drawing/2014/main" id="{0F1E3D3C-2012-BA3A-C931-86D1C7B9DFC6}"/>
                </a:ext>
              </a:extLst>
            </p:cNvPr>
            <p:cNvSpPr/>
            <p:nvPr/>
          </p:nvSpPr>
          <p:spPr>
            <a:xfrm>
              <a:off x="7291379" y="4688595"/>
              <a:ext cx="146313" cy="2225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310"/>
                <a:gd name="f7" fmla="val 222577"/>
                <a:gd name="f8" fmla="val 3497"/>
                <a:gd name="f9" fmla="val 2166"/>
                <a:gd name="f10" fmla="val -463"/>
                <a:gd name="f11" fmla="val 6277"/>
                <a:gd name="f12" fmla="val -1138"/>
                <a:gd name="f13" fmla="val 12549"/>
                <a:gd name="f14" fmla="val 1873"/>
                <a:gd name="f15" fmla="val 17410"/>
                <a:gd name="f16" fmla="val 10369"/>
                <a:gd name="f17" fmla="val 30779"/>
                <a:gd name="f18" fmla="val 14618"/>
                <a:gd name="f19" fmla="val 37402"/>
                <a:gd name="f20" fmla="val 125195"/>
                <a:gd name="f21" fmla="val 211582"/>
                <a:gd name="f22" fmla="val 132192"/>
                <a:gd name="f23" fmla="val 222578"/>
                <a:gd name="f24" fmla="val 129181"/>
                <a:gd name="f25" fmla="val 217718"/>
                <a:gd name="f26" fmla="val 129855"/>
                <a:gd name="f27" fmla="val 211445"/>
                <a:gd name="f28" fmla="val 133816"/>
                <a:gd name="f29" fmla="val 207334"/>
                <a:gd name="f30" fmla="val 137040"/>
                <a:gd name="f31" fmla="val 204310"/>
                <a:gd name="f32" fmla="val 142100"/>
                <a:gd name="f33" fmla="val 204473"/>
                <a:gd name="f34" fmla="val 145124"/>
                <a:gd name="f35" fmla="val 207684"/>
                <a:gd name="f36" fmla="val 145586"/>
                <a:gd name="f37" fmla="val 208184"/>
                <a:gd name="f38" fmla="val 145986"/>
                <a:gd name="f39" fmla="val 208733"/>
                <a:gd name="f40" fmla="val 146311"/>
                <a:gd name="f41" fmla="val 209333"/>
                <a:gd name="f42" fmla="val 16117"/>
                <a:gd name="f43" fmla="val 4415"/>
                <a:gd name="f44" fmla="val 14143"/>
                <a:gd name="f45" fmla="val 466"/>
                <a:gd name="f46" fmla="val 9333"/>
                <a:gd name="f47" fmla="val -1133"/>
                <a:gd name="f48" fmla="val 5384"/>
                <a:gd name="f49" fmla="val 854"/>
                <a:gd name="f50" fmla="val 4697"/>
                <a:gd name="f51" fmla="val 1191"/>
                <a:gd name="f52" fmla="val 4060"/>
                <a:gd name="f53" fmla="val 1641"/>
                <a:gd name="f54" fmla="+- 0 0 -90"/>
                <a:gd name="f55" fmla="*/ f3 1 146310"/>
                <a:gd name="f56" fmla="*/ f4 1 222577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46310"/>
                <a:gd name="f65" fmla="*/ f61 1 222577"/>
                <a:gd name="f66" fmla="*/ 3497 f62 1"/>
                <a:gd name="f67" fmla="*/ 2166 f61 1"/>
                <a:gd name="f68" fmla="*/ 1873 f62 1"/>
                <a:gd name="f69" fmla="*/ 17410 f61 1"/>
                <a:gd name="f70" fmla="*/ 10369 f62 1"/>
                <a:gd name="f71" fmla="*/ 30779 f61 1"/>
                <a:gd name="f72" fmla="*/ 14618 f62 1"/>
                <a:gd name="f73" fmla="*/ 37402 f61 1"/>
                <a:gd name="f74" fmla="*/ 125195 f62 1"/>
                <a:gd name="f75" fmla="*/ 211582 f61 1"/>
                <a:gd name="f76" fmla="*/ 132192 f62 1"/>
                <a:gd name="f77" fmla="*/ 222578 f61 1"/>
                <a:gd name="f78" fmla="*/ 133816 f62 1"/>
                <a:gd name="f79" fmla="*/ 207334 f61 1"/>
                <a:gd name="f80" fmla="*/ 145124 f62 1"/>
                <a:gd name="f81" fmla="*/ 207684 f61 1"/>
                <a:gd name="f82" fmla="*/ 146311 f62 1"/>
                <a:gd name="f83" fmla="*/ 209333 f61 1"/>
                <a:gd name="f84" fmla="*/ 16117 f62 1"/>
                <a:gd name="f85" fmla="*/ 4415 f61 1"/>
                <a:gd name="f86" fmla="*/ 5384 f62 1"/>
                <a:gd name="f87" fmla="*/ 854 f61 1"/>
                <a:gd name="f88" fmla="+- f63 0 f1"/>
                <a:gd name="f89" fmla="*/ f66 1 146310"/>
                <a:gd name="f90" fmla="*/ f67 1 222577"/>
                <a:gd name="f91" fmla="*/ f68 1 146310"/>
                <a:gd name="f92" fmla="*/ f69 1 222577"/>
                <a:gd name="f93" fmla="*/ f70 1 146310"/>
                <a:gd name="f94" fmla="*/ f71 1 222577"/>
                <a:gd name="f95" fmla="*/ f72 1 146310"/>
                <a:gd name="f96" fmla="*/ f73 1 222577"/>
                <a:gd name="f97" fmla="*/ f74 1 146310"/>
                <a:gd name="f98" fmla="*/ f75 1 222577"/>
                <a:gd name="f99" fmla="*/ f76 1 146310"/>
                <a:gd name="f100" fmla="*/ f77 1 222577"/>
                <a:gd name="f101" fmla="*/ f78 1 146310"/>
                <a:gd name="f102" fmla="*/ f79 1 222577"/>
                <a:gd name="f103" fmla="*/ f80 1 146310"/>
                <a:gd name="f104" fmla="*/ f81 1 222577"/>
                <a:gd name="f105" fmla="*/ f82 1 146310"/>
                <a:gd name="f106" fmla="*/ f83 1 222577"/>
                <a:gd name="f107" fmla="*/ f84 1 146310"/>
                <a:gd name="f108" fmla="*/ f85 1 222577"/>
                <a:gd name="f109" fmla="*/ f86 1 146310"/>
                <a:gd name="f110" fmla="*/ f87 1 222577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4"/>
                <a:gd name="f118" fmla="*/ f92 1 f65"/>
                <a:gd name="f119" fmla="*/ f93 1 f64"/>
                <a:gd name="f120" fmla="*/ f94 1 f65"/>
                <a:gd name="f121" fmla="*/ f95 1 f64"/>
                <a:gd name="f122" fmla="*/ f96 1 f65"/>
                <a:gd name="f123" fmla="*/ f97 1 f64"/>
                <a:gd name="f124" fmla="*/ f98 1 f65"/>
                <a:gd name="f125" fmla="*/ f99 1 f64"/>
                <a:gd name="f126" fmla="*/ f100 1 f65"/>
                <a:gd name="f127" fmla="*/ f101 1 f64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5"/>
                <a:gd name="f135" fmla="*/ f109 1 f64"/>
                <a:gd name="f136" fmla="*/ f110 1 f65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5 1"/>
                <a:gd name="f144" fmla="*/ f118 f56 1"/>
                <a:gd name="f145" fmla="*/ f119 f55 1"/>
                <a:gd name="f146" fmla="*/ f120 f56 1"/>
                <a:gd name="f147" fmla="*/ f121 f55 1"/>
                <a:gd name="f148" fmla="*/ f122 f56 1"/>
                <a:gd name="f149" fmla="*/ f123 f55 1"/>
                <a:gd name="f150" fmla="*/ f124 f56 1"/>
                <a:gd name="f151" fmla="*/ f125 f55 1"/>
                <a:gd name="f152" fmla="*/ f126 f56 1"/>
                <a:gd name="f153" fmla="*/ f127 f55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6 1"/>
                <a:gd name="f161" fmla="*/ f135 f55 1"/>
                <a:gd name="f162" fmla="*/ f13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41" y="f142"/>
                </a:cxn>
              </a:cxnLst>
              <a:rect l="f137" t="f140" r="f138" b="f139"/>
              <a:pathLst>
                <a:path w="146310" h="22257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7" name="Freeform: Shape 1690">
              <a:extLst>
                <a:ext uri="{FF2B5EF4-FFF2-40B4-BE49-F238E27FC236}">
                  <a16:creationId xmlns:a16="http://schemas.microsoft.com/office/drawing/2014/main" id="{DB7A3DC3-9674-556D-080C-EA2811B5115E}"/>
                </a:ext>
              </a:extLst>
            </p:cNvPr>
            <p:cNvSpPr/>
            <p:nvPr/>
          </p:nvSpPr>
          <p:spPr>
            <a:xfrm>
              <a:off x="7421325" y="4894261"/>
              <a:ext cx="55522" cy="821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521"/>
                <a:gd name="f7" fmla="val 82168"/>
                <a:gd name="f8" fmla="val 52476"/>
                <a:gd name="f9" fmla="val 80263"/>
                <a:gd name="f10" fmla="val 53351"/>
                <a:gd name="f11" fmla="val 79639"/>
                <a:gd name="f12" fmla="val 53838"/>
                <a:gd name="f13" fmla="val 79114"/>
                <a:gd name="f14" fmla="val 54251"/>
                <a:gd name="f15" fmla="val 78526"/>
                <a:gd name="f16" fmla="val 54600"/>
                <a:gd name="f17" fmla="val 77889"/>
                <a:gd name="f18" fmla="val 76890"/>
                <a:gd name="f19" fmla="val 55475"/>
                <a:gd name="f20" fmla="val 76265"/>
                <a:gd name="f21" fmla="val 55537"/>
                <a:gd name="f22" fmla="val 75603"/>
                <a:gd name="f23" fmla="val 74928"/>
                <a:gd name="f24" fmla="val 74265"/>
                <a:gd name="f25" fmla="val 72267"/>
                <a:gd name="f26" fmla="val 71642"/>
                <a:gd name="f27" fmla="val 70892"/>
                <a:gd name="f28" fmla="val 70267"/>
                <a:gd name="f29" fmla="val 68143"/>
                <a:gd name="f30" fmla="val 55263"/>
                <a:gd name="f31" fmla="val 67443"/>
                <a:gd name="f32" fmla="val 54963"/>
                <a:gd name="f33" fmla="val 66781"/>
                <a:gd name="f34" fmla="val 66144"/>
                <a:gd name="f35" fmla="val 54650"/>
                <a:gd name="f36" fmla="val 65769"/>
                <a:gd name="f37" fmla="val 65394"/>
                <a:gd name="f38" fmla="val 65019"/>
                <a:gd name="f39" fmla="val 15992"/>
                <a:gd name="f40" fmla="val 4169"/>
                <a:gd name="f41" fmla="val 13880"/>
                <a:gd name="f42" fmla="val 295"/>
                <a:gd name="f43" fmla="val 9020"/>
                <a:gd name="f44" fmla="val -1142"/>
                <a:gd name="f45" fmla="val 5147"/>
                <a:gd name="f46" fmla="val 982"/>
                <a:gd name="f47" fmla="val 4547"/>
                <a:gd name="f48" fmla="val 1307"/>
                <a:gd name="f49" fmla="val 3997"/>
                <a:gd name="f50" fmla="val 1707"/>
                <a:gd name="f51" fmla="val 3498"/>
                <a:gd name="f52" fmla="val 2169"/>
                <a:gd name="f53" fmla="val -463"/>
                <a:gd name="f54" fmla="val 6280"/>
                <a:gd name="f55" fmla="val -1138"/>
                <a:gd name="f56" fmla="val 12553"/>
                <a:gd name="f57" fmla="val 1873"/>
                <a:gd name="f58" fmla="val 17413"/>
                <a:gd name="f59" fmla="val 6121"/>
                <a:gd name="f60" fmla="val 24036"/>
                <a:gd name="f61" fmla="val 33484"/>
                <a:gd name="f62" fmla="val 67268"/>
                <a:gd name="f63" fmla="val 40481"/>
                <a:gd name="f64" fmla="val 78139"/>
                <a:gd name="f65" fmla="val 42605"/>
                <a:gd name="f66" fmla="val 81938"/>
                <a:gd name="f67" fmla="val 47403"/>
                <a:gd name="f68" fmla="val 83287"/>
                <a:gd name="f69" fmla="val 51202"/>
                <a:gd name="f70" fmla="val 81163"/>
                <a:gd name="f71" fmla="val 51652"/>
                <a:gd name="f72" fmla="val 80900"/>
                <a:gd name="f73" fmla="val 52077"/>
                <a:gd name="f74" fmla="val 80601"/>
                <a:gd name="f75" fmla="+- 0 0 -90"/>
                <a:gd name="f76" fmla="*/ f3 1 55521"/>
                <a:gd name="f77" fmla="*/ f4 1 82168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55521"/>
                <a:gd name="f86" fmla="*/ f82 1 82168"/>
                <a:gd name="f87" fmla="*/ 52476 f83 1"/>
                <a:gd name="f88" fmla="*/ 80263 f82 1"/>
                <a:gd name="f89" fmla="*/ 53351 f83 1"/>
                <a:gd name="f90" fmla="*/ 79639 f82 1"/>
                <a:gd name="f91" fmla="*/ 54600 f83 1"/>
                <a:gd name="f92" fmla="*/ 77889 f82 1"/>
                <a:gd name="f93" fmla="*/ 55475 f83 1"/>
                <a:gd name="f94" fmla="*/ 76265 f82 1"/>
                <a:gd name="f95" fmla="*/ 74265 f82 1"/>
                <a:gd name="f96" fmla="*/ 72267 f82 1"/>
                <a:gd name="f97" fmla="*/ 70267 f82 1"/>
                <a:gd name="f98" fmla="*/ 68143 f82 1"/>
                <a:gd name="f99" fmla="*/ 66144 f82 1"/>
                <a:gd name="f100" fmla="*/ 65019 f82 1"/>
                <a:gd name="f101" fmla="*/ 15992 f83 1"/>
                <a:gd name="f102" fmla="*/ 4169 f82 1"/>
                <a:gd name="f103" fmla="*/ 5147 f83 1"/>
                <a:gd name="f104" fmla="*/ 982 f82 1"/>
                <a:gd name="f105" fmla="*/ 3498 f83 1"/>
                <a:gd name="f106" fmla="*/ 2169 f82 1"/>
                <a:gd name="f107" fmla="*/ 1873 f83 1"/>
                <a:gd name="f108" fmla="*/ 17413 f82 1"/>
                <a:gd name="f109" fmla="*/ 6121 f83 1"/>
                <a:gd name="f110" fmla="*/ 24036 f82 1"/>
                <a:gd name="f111" fmla="*/ 33484 f83 1"/>
                <a:gd name="f112" fmla="*/ 67268 f82 1"/>
                <a:gd name="f113" fmla="*/ 40481 f83 1"/>
                <a:gd name="f114" fmla="*/ 78139 f82 1"/>
                <a:gd name="f115" fmla="*/ 51202 f83 1"/>
                <a:gd name="f116" fmla="*/ 81163 f82 1"/>
                <a:gd name="f117" fmla="+- f84 0 f1"/>
                <a:gd name="f118" fmla="*/ f87 1 55521"/>
                <a:gd name="f119" fmla="*/ f88 1 82168"/>
                <a:gd name="f120" fmla="*/ f89 1 55521"/>
                <a:gd name="f121" fmla="*/ f90 1 82168"/>
                <a:gd name="f122" fmla="*/ f91 1 55521"/>
                <a:gd name="f123" fmla="*/ f92 1 82168"/>
                <a:gd name="f124" fmla="*/ f93 1 55521"/>
                <a:gd name="f125" fmla="*/ f94 1 82168"/>
                <a:gd name="f126" fmla="*/ f95 1 82168"/>
                <a:gd name="f127" fmla="*/ f96 1 82168"/>
                <a:gd name="f128" fmla="*/ f97 1 82168"/>
                <a:gd name="f129" fmla="*/ f98 1 82168"/>
                <a:gd name="f130" fmla="*/ f99 1 82168"/>
                <a:gd name="f131" fmla="*/ f100 1 82168"/>
                <a:gd name="f132" fmla="*/ f101 1 55521"/>
                <a:gd name="f133" fmla="*/ f102 1 82168"/>
                <a:gd name="f134" fmla="*/ f103 1 55521"/>
                <a:gd name="f135" fmla="*/ f104 1 82168"/>
                <a:gd name="f136" fmla="*/ f105 1 55521"/>
                <a:gd name="f137" fmla="*/ f106 1 82168"/>
                <a:gd name="f138" fmla="*/ f107 1 55521"/>
                <a:gd name="f139" fmla="*/ f108 1 82168"/>
                <a:gd name="f140" fmla="*/ f109 1 55521"/>
                <a:gd name="f141" fmla="*/ f110 1 82168"/>
                <a:gd name="f142" fmla="*/ f111 1 55521"/>
                <a:gd name="f143" fmla="*/ f112 1 82168"/>
                <a:gd name="f144" fmla="*/ f113 1 55521"/>
                <a:gd name="f145" fmla="*/ f114 1 82168"/>
                <a:gd name="f146" fmla="*/ f115 1 55521"/>
                <a:gd name="f147" fmla="*/ f116 1 82168"/>
                <a:gd name="f148" fmla="*/ f78 1 f85"/>
                <a:gd name="f149" fmla="*/ f79 1 f85"/>
                <a:gd name="f150" fmla="*/ f78 1 f86"/>
                <a:gd name="f151" fmla="*/ f80 1 f86"/>
                <a:gd name="f152" fmla="*/ f118 1 f85"/>
                <a:gd name="f153" fmla="*/ f119 1 f86"/>
                <a:gd name="f154" fmla="*/ f120 1 f85"/>
                <a:gd name="f155" fmla="*/ f121 1 f86"/>
                <a:gd name="f156" fmla="*/ f122 1 f85"/>
                <a:gd name="f157" fmla="*/ f123 1 f86"/>
                <a:gd name="f158" fmla="*/ f124 1 f85"/>
                <a:gd name="f159" fmla="*/ f125 1 f86"/>
                <a:gd name="f160" fmla="*/ f126 1 f86"/>
                <a:gd name="f161" fmla="*/ f127 1 f86"/>
                <a:gd name="f162" fmla="*/ f128 1 f86"/>
                <a:gd name="f163" fmla="*/ f129 1 f86"/>
                <a:gd name="f164" fmla="*/ f130 1 f86"/>
                <a:gd name="f165" fmla="*/ f131 1 f86"/>
                <a:gd name="f166" fmla="*/ f132 1 f85"/>
                <a:gd name="f167" fmla="*/ f133 1 f86"/>
                <a:gd name="f168" fmla="*/ f134 1 f85"/>
                <a:gd name="f169" fmla="*/ f135 1 f86"/>
                <a:gd name="f170" fmla="*/ f136 1 f85"/>
                <a:gd name="f171" fmla="*/ f137 1 f86"/>
                <a:gd name="f172" fmla="*/ f138 1 f85"/>
                <a:gd name="f173" fmla="*/ f139 1 f86"/>
                <a:gd name="f174" fmla="*/ f140 1 f85"/>
                <a:gd name="f175" fmla="*/ f141 1 f86"/>
                <a:gd name="f176" fmla="*/ f142 1 f85"/>
                <a:gd name="f177" fmla="*/ f143 1 f86"/>
                <a:gd name="f178" fmla="*/ f144 1 f85"/>
                <a:gd name="f179" fmla="*/ f145 1 f86"/>
                <a:gd name="f180" fmla="*/ f146 1 f85"/>
                <a:gd name="f181" fmla="*/ f147 1 f86"/>
                <a:gd name="f182" fmla="*/ f148 f76 1"/>
                <a:gd name="f183" fmla="*/ f149 f76 1"/>
                <a:gd name="f184" fmla="*/ f151 f77 1"/>
                <a:gd name="f185" fmla="*/ f150 f77 1"/>
                <a:gd name="f186" fmla="*/ f152 f76 1"/>
                <a:gd name="f187" fmla="*/ f153 f77 1"/>
                <a:gd name="f188" fmla="*/ f154 f76 1"/>
                <a:gd name="f189" fmla="*/ f155 f77 1"/>
                <a:gd name="f190" fmla="*/ f156 f76 1"/>
                <a:gd name="f191" fmla="*/ f157 f77 1"/>
                <a:gd name="f192" fmla="*/ f158 f76 1"/>
                <a:gd name="f193" fmla="*/ f159 f77 1"/>
                <a:gd name="f194" fmla="*/ f160 f77 1"/>
                <a:gd name="f195" fmla="*/ f161 f77 1"/>
                <a:gd name="f196" fmla="*/ f162 f77 1"/>
                <a:gd name="f197" fmla="*/ f163 f77 1"/>
                <a:gd name="f198" fmla="*/ f164 f77 1"/>
                <a:gd name="f199" fmla="*/ f165 f77 1"/>
                <a:gd name="f200" fmla="*/ f166 f76 1"/>
                <a:gd name="f201" fmla="*/ f167 f77 1"/>
                <a:gd name="f202" fmla="*/ f168 f76 1"/>
                <a:gd name="f203" fmla="*/ f169 f77 1"/>
                <a:gd name="f204" fmla="*/ f170 f76 1"/>
                <a:gd name="f205" fmla="*/ f171 f77 1"/>
                <a:gd name="f206" fmla="*/ f172 f76 1"/>
                <a:gd name="f207" fmla="*/ f173 f77 1"/>
                <a:gd name="f208" fmla="*/ f174 f76 1"/>
                <a:gd name="f209" fmla="*/ f175 f77 1"/>
                <a:gd name="f210" fmla="*/ f176 f76 1"/>
                <a:gd name="f211" fmla="*/ f177 f77 1"/>
                <a:gd name="f212" fmla="*/ f178 f76 1"/>
                <a:gd name="f213" fmla="*/ f179 f77 1"/>
                <a:gd name="f214" fmla="*/ f180 f76 1"/>
                <a:gd name="f215" fmla="*/ f181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86" y="f187"/>
                </a:cxn>
                <a:cxn ang="f117">
                  <a:pos x="f188" y="f187"/>
                </a:cxn>
                <a:cxn ang="f117">
                  <a:pos x="f188" y="f189"/>
                </a:cxn>
                <a:cxn ang="f117">
                  <a:pos x="f190" y="f191"/>
                </a:cxn>
                <a:cxn ang="f117">
                  <a:pos x="f192" y="f193"/>
                </a:cxn>
                <a:cxn ang="f117">
                  <a:pos x="f192" y="f194"/>
                </a:cxn>
                <a:cxn ang="f117">
                  <a:pos x="f192" y="f195"/>
                </a:cxn>
                <a:cxn ang="f117">
                  <a:pos x="f192" y="f196"/>
                </a:cxn>
                <a:cxn ang="f117">
                  <a:pos x="f192" y="f197"/>
                </a:cxn>
                <a:cxn ang="f117">
                  <a:pos x="f190" y="f198"/>
                </a:cxn>
                <a:cxn ang="f117">
                  <a:pos x="f190" y="f199"/>
                </a:cxn>
                <a:cxn ang="f117">
                  <a:pos x="f200" y="f201"/>
                </a:cxn>
                <a:cxn ang="f117">
                  <a:pos x="f202" y="f203"/>
                </a:cxn>
                <a:cxn ang="f117">
                  <a:pos x="f204" y="f205"/>
                </a:cxn>
                <a:cxn ang="f117">
                  <a:pos x="f206" y="f207"/>
                </a:cxn>
                <a:cxn ang="f117">
                  <a:pos x="f208" y="f209"/>
                </a:cxn>
                <a:cxn ang="f117">
                  <a:pos x="f210" y="f211"/>
                </a:cxn>
                <a:cxn ang="f117">
                  <a:pos x="f212" y="f213"/>
                </a:cxn>
                <a:cxn ang="f117">
                  <a:pos x="f214" y="f215"/>
                </a:cxn>
                <a:cxn ang="f117">
                  <a:pos x="f186" y="f187"/>
                </a:cxn>
              </a:cxnLst>
              <a:rect l="f182" t="f185" r="f183" b="f184"/>
              <a:pathLst>
                <a:path w="55521" h="82168">
                  <a:moveTo>
                    <a:pt x="f8" y="f9"/>
                  </a:moveTo>
                  <a:lnTo>
                    <a:pt x="f10" y="f9"/>
                  </a:lnTo>
                  <a:cubicBezTo>
                    <a:pt x="f10" y="f9"/>
                    <a:pt x="f10" y="f9"/>
                    <a:pt x="f10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6" y="f17"/>
                    <a:pt x="f16" y="f18"/>
                    <a:pt x="f19" y="f20"/>
                  </a:cubicBezTo>
                  <a:cubicBezTo>
                    <a:pt x="f21" y="f22"/>
                    <a:pt x="f21" y="f23"/>
                    <a:pt x="f19" y="f24"/>
                  </a:cubicBezTo>
                  <a:lnTo>
                    <a:pt x="f19" y="f25"/>
                  </a:lnTo>
                  <a:cubicBezTo>
                    <a:pt x="f19" y="f26"/>
                    <a:pt x="f19" y="f27"/>
                    <a:pt x="f19" y="f28"/>
                  </a:cubicBezTo>
                  <a:lnTo>
                    <a:pt x="f19" y="f29"/>
                  </a:lnTo>
                  <a:cubicBezTo>
                    <a:pt x="f30" y="f31"/>
                    <a:pt x="f32" y="f33"/>
                    <a:pt x="f16" y="f34"/>
                  </a:cubicBezTo>
                  <a:cubicBezTo>
                    <a:pt x="f35" y="f36"/>
                    <a:pt x="f35" y="f37"/>
                    <a:pt x="f16" y="f38"/>
                  </a:cubicBez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lnTo>
                    <a:pt x="f59" y="f60"/>
                  </a:lnTo>
                  <a:lnTo>
                    <a:pt x="f61" y="f62"/>
                  </a:lnTo>
                  <a:lnTo>
                    <a:pt x="f63" y="f64"/>
                  </a:lnTo>
                  <a:cubicBezTo>
                    <a:pt x="f65" y="f66"/>
                    <a:pt x="f67" y="f68"/>
                    <a:pt x="f69" y="f70"/>
                  </a:cubicBez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8" name="Freeform: Shape 1691">
              <a:extLst>
                <a:ext uri="{FF2B5EF4-FFF2-40B4-BE49-F238E27FC236}">
                  <a16:creationId xmlns:a16="http://schemas.microsoft.com/office/drawing/2014/main" id="{5DC20186-9D67-447B-B09C-E4FD36558A35}"/>
                </a:ext>
              </a:extLst>
            </p:cNvPr>
            <p:cNvSpPr/>
            <p:nvPr/>
          </p:nvSpPr>
          <p:spPr>
            <a:xfrm>
              <a:off x="8958413" y="5290645"/>
              <a:ext cx="17337" cy="233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33"/>
                <a:gd name="f7" fmla="val 23367"/>
                <a:gd name="f8" fmla="val 12869"/>
                <a:gd name="f9" fmla="val 19993"/>
                <a:gd name="f10" fmla="val 16480"/>
                <a:gd name="f11" fmla="val 17207"/>
                <a:gd name="f12" fmla="val 18092"/>
                <a:gd name="f13" fmla="val 12547"/>
                <a:gd name="f14" fmla="val 16992"/>
                <a:gd name="f15" fmla="val 8123"/>
                <a:gd name="f16" fmla="val 17068"/>
                <a:gd name="f17" fmla="val 7461"/>
                <a:gd name="f18" fmla="val 6786"/>
                <a:gd name="f19" fmla="val 6124"/>
                <a:gd name="f20" fmla="val 16730"/>
                <a:gd name="f21" fmla="val 5612"/>
                <a:gd name="f22" fmla="val 16430"/>
                <a:gd name="f23" fmla="val 5112"/>
                <a:gd name="f24" fmla="val 16118"/>
                <a:gd name="f25" fmla="val 4625"/>
                <a:gd name="f26" fmla="val 14756"/>
                <a:gd name="f27" fmla="val 1963"/>
                <a:gd name="f28" fmla="val 12107"/>
                <a:gd name="f29" fmla="val 201"/>
                <a:gd name="f30" fmla="val 9121"/>
                <a:gd name="f31" fmla="val 1"/>
                <a:gd name="f32" fmla="val 7797"/>
                <a:gd name="f33" fmla="val -24"/>
                <a:gd name="f34" fmla="val 6497"/>
                <a:gd name="f35" fmla="val 326"/>
                <a:gd name="f36" fmla="val 5373"/>
                <a:gd name="f37" fmla="val 1001"/>
                <a:gd name="f38" fmla="val 4623"/>
                <a:gd name="f39" fmla="val 1624"/>
                <a:gd name="f40" fmla="val 2750"/>
                <a:gd name="f41" fmla="val 3625"/>
                <a:gd name="f42" fmla="val 4123"/>
                <a:gd name="f43" fmla="val 1526"/>
                <a:gd name="f44" fmla="val 9159"/>
                <a:gd name="f45" fmla="val 3163"/>
                <a:gd name="f46" fmla="val 11258"/>
                <a:gd name="f47" fmla="val 7286"/>
                <a:gd name="f48" fmla="val 11520"/>
                <a:gd name="f49" fmla="val 7798"/>
                <a:gd name="f50" fmla="val 11720"/>
                <a:gd name="f51" fmla="val 8323"/>
                <a:gd name="f52" fmla="val 11870"/>
                <a:gd name="f53" fmla="val 8873"/>
                <a:gd name="f54" fmla="val 13844"/>
                <a:gd name="f55" fmla="val 14133"/>
                <a:gd name="f56" fmla="val 12045"/>
                <a:gd name="f57" fmla="val 20068"/>
                <a:gd name="f58" fmla="val 7497"/>
                <a:gd name="f59" fmla="val 20243"/>
                <a:gd name="f60" fmla="+- 0 0 -90"/>
                <a:gd name="f61" fmla="*/ f3 1 17333"/>
                <a:gd name="f62" fmla="*/ f4 1 23367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7333"/>
                <a:gd name="f71" fmla="*/ f67 1 23367"/>
                <a:gd name="f72" fmla="*/ 12869 f68 1"/>
                <a:gd name="f73" fmla="*/ 19993 f67 1"/>
                <a:gd name="f74" fmla="*/ 16992 f68 1"/>
                <a:gd name="f75" fmla="*/ 8123 f67 1"/>
                <a:gd name="f76" fmla="*/ 6124 f67 1"/>
                <a:gd name="f77" fmla="*/ 16118 f68 1"/>
                <a:gd name="f78" fmla="*/ 4625 f67 1"/>
                <a:gd name="f79" fmla="*/ 9121 f68 1"/>
                <a:gd name="f80" fmla="*/ 1 f67 1"/>
                <a:gd name="f81" fmla="*/ 5373 f68 1"/>
                <a:gd name="f82" fmla="*/ 1001 f67 1"/>
                <a:gd name="f83" fmla="*/ 4623 f68 1"/>
                <a:gd name="f84" fmla="*/ 1624 f68 1"/>
                <a:gd name="f85" fmla="*/ 2750 f67 1"/>
                <a:gd name="f86" fmla="*/ 0 f68 1"/>
                <a:gd name="f87" fmla="*/ 3625 f67 1"/>
                <a:gd name="f88" fmla="*/ 11258 f68 1"/>
                <a:gd name="f89" fmla="*/ 7286 f67 1"/>
                <a:gd name="f90" fmla="*/ 11870 f68 1"/>
                <a:gd name="f91" fmla="*/ 8873 f67 1"/>
                <a:gd name="f92" fmla="*/ 7497 f68 1"/>
                <a:gd name="f93" fmla="*/ 23367 f67 1"/>
                <a:gd name="f94" fmla="*/ 20243 f67 1"/>
                <a:gd name="f95" fmla="+- f69 0 f1"/>
                <a:gd name="f96" fmla="*/ f72 1 17333"/>
                <a:gd name="f97" fmla="*/ f73 1 23367"/>
                <a:gd name="f98" fmla="*/ f74 1 17333"/>
                <a:gd name="f99" fmla="*/ f75 1 23367"/>
                <a:gd name="f100" fmla="*/ f76 1 23367"/>
                <a:gd name="f101" fmla="*/ f77 1 17333"/>
                <a:gd name="f102" fmla="*/ f78 1 23367"/>
                <a:gd name="f103" fmla="*/ f79 1 17333"/>
                <a:gd name="f104" fmla="*/ f80 1 23367"/>
                <a:gd name="f105" fmla="*/ f81 1 17333"/>
                <a:gd name="f106" fmla="*/ f82 1 23367"/>
                <a:gd name="f107" fmla="*/ f83 1 17333"/>
                <a:gd name="f108" fmla="*/ f84 1 17333"/>
                <a:gd name="f109" fmla="*/ f85 1 23367"/>
                <a:gd name="f110" fmla="*/ f86 1 17333"/>
                <a:gd name="f111" fmla="*/ f87 1 23367"/>
                <a:gd name="f112" fmla="*/ f88 1 17333"/>
                <a:gd name="f113" fmla="*/ f89 1 23367"/>
                <a:gd name="f114" fmla="*/ f90 1 17333"/>
                <a:gd name="f115" fmla="*/ f91 1 23367"/>
                <a:gd name="f116" fmla="*/ f92 1 17333"/>
                <a:gd name="f117" fmla="*/ f93 1 23367"/>
                <a:gd name="f118" fmla="*/ f94 1 23367"/>
                <a:gd name="f119" fmla="*/ f63 1 f70"/>
                <a:gd name="f120" fmla="*/ f64 1 f70"/>
                <a:gd name="f121" fmla="*/ f63 1 f71"/>
                <a:gd name="f122" fmla="*/ f65 1 f71"/>
                <a:gd name="f123" fmla="*/ f96 1 f70"/>
                <a:gd name="f124" fmla="*/ f97 1 f71"/>
                <a:gd name="f125" fmla="*/ f98 1 f70"/>
                <a:gd name="f126" fmla="*/ f99 1 f71"/>
                <a:gd name="f127" fmla="*/ f100 1 f71"/>
                <a:gd name="f128" fmla="*/ f101 1 f70"/>
                <a:gd name="f129" fmla="*/ f102 1 f71"/>
                <a:gd name="f130" fmla="*/ f103 1 f70"/>
                <a:gd name="f131" fmla="*/ f104 1 f71"/>
                <a:gd name="f132" fmla="*/ f105 1 f70"/>
                <a:gd name="f133" fmla="*/ f106 1 f71"/>
                <a:gd name="f134" fmla="*/ f107 1 f70"/>
                <a:gd name="f135" fmla="*/ f108 1 f70"/>
                <a:gd name="f136" fmla="*/ f109 1 f71"/>
                <a:gd name="f137" fmla="*/ f110 1 f70"/>
                <a:gd name="f138" fmla="*/ f111 1 f71"/>
                <a:gd name="f139" fmla="*/ f112 1 f70"/>
                <a:gd name="f140" fmla="*/ f113 1 f71"/>
                <a:gd name="f141" fmla="*/ f114 1 f70"/>
                <a:gd name="f142" fmla="*/ f115 1 f71"/>
                <a:gd name="f143" fmla="*/ f116 1 f70"/>
                <a:gd name="f144" fmla="*/ f117 1 f71"/>
                <a:gd name="f145" fmla="*/ f118 1 f71"/>
                <a:gd name="f146" fmla="*/ f119 f61 1"/>
                <a:gd name="f147" fmla="*/ f120 f61 1"/>
                <a:gd name="f148" fmla="*/ f122 f62 1"/>
                <a:gd name="f149" fmla="*/ f121 f62 1"/>
                <a:gd name="f150" fmla="*/ f123 f61 1"/>
                <a:gd name="f151" fmla="*/ f124 f62 1"/>
                <a:gd name="f152" fmla="*/ f125 f61 1"/>
                <a:gd name="f153" fmla="*/ f126 f62 1"/>
                <a:gd name="f154" fmla="*/ f127 f62 1"/>
                <a:gd name="f155" fmla="*/ f128 f61 1"/>
                <a:gd name="f156" fmla="*/ f129 f62 1"/>
                <a:gd name="f157" fmla="*/ f130 f61 1"/>
                <a:gd name="f158" fmla="*/ f131 f62 1"/>
                <a:gd name="f159" fmla="*/ f132 f61 1"/>
                <a:gd name="f160" fmla="*/ f133 f62 1"/>
                <a:gd name="f161" fmla="*/ f134 f61 1"/>
                <a:gd name="f162" fmla="*/ f135 f61 1"/>
                <a:gd name="f163" fmla="*/ f136 f62 1"/>
                <a:gd name="f164" fmla="*/ f137 f61 1"/>
                <a:gd name="f165" fmla="*/ f138 f62 1"/>
                <a:gd name="f166" fmla="*/ f139 f61 1"/>
                <a:gd name="f167" fmla="*/ f140 f62 1"/>
                <a:gd name="f168" fmla="*/ f141 f61 1"/>
                <a:gd name="f169" fmla="*/ f142 f62 1"/>
                <a:gd name="f170" fmla="*/ f143 f61 1"/>
                <a:gd name="f171" fmla="*/ f144 f62 1"/>
                <a:gd name="f172" fmla="*/ f145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0" y="f151"/>
                </a:cxn>
                <a:cxn ang="f95">
                  <a:pos x="f152" y="f153"/>
                </a:cxn>
                <a:cxn ang="f95">
                  <a:pos x="f152" y="f154"/>
                </a:cxn>
                <a:cxn ang="f95">
                  <a:pos x="f155" y="f156"/>
                </a:cxn>
                <a:cxn ang="f95">
                  <a:pos x="f157" y="f158"/>
                </a:cxn>
                <a:cxn ang="f95">
                  <a:pos x="f157" y="f158"/>
                </a:cxn>
                <a:cxn ang="f95">
                  <a:pos x="f159" y="f160"/>
                </a:cxn>
                <a:cxn ang="f95">
                  <a:pos x="f161" y="f160"/>
                </a:cxn>
                <a:cxn ang="f95">
                  <a:pos x="f162" y="f163"/>
                </a:cxn>
                <a:cxn ang="f95">
                  <a:pos x="f164" y="f165"/>
                </a:cxn>
                <a:cxn ang="f95">
                  <a:pos x="f166" y="f167"/>
                </a:cxn>
                <a:cxn ang="f95">
                  <a:pos x="f168" y="f169"/>
                </a:cxn>
                <a:cxn ang="f95">
                  <a:pos x="f170" y="f171"/>
                </a:cxn>
                <a:cxn ang="f95">
                  <a:pos x="f150" y="f172"/>
                </a:cxn>
              </a:cxnLst>
              <a:rect l="f146" t="f149" r="f147" b="f148"/>
              <a:pathLst>
                <a:path w="17333" h="233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8" y="f37"/>
                  </a:lnTo>
                  <a:lnTo>
                    <a:pt x="f39" y="f40"/>
                  </a:lnTo>
                  <a:lnTo>
                    <a:pt x="f5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7"/>
                  </a:cubicBezTo>
                  <a:lnTo>
                    <a:pt x="f8" y="f5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9" name="Freeform: Shape 1692">
              <a:extLst>
                <a:ext uri="{FF2B5EF4-FFF2-40B4-BE49-F238E27FC236}">
                  <a16:creationId xmlns:a16="http://schemas.microsoft.com/office/drawing/2014/main" id="{8DBE7E8B-5B70-7FA1-0AC7-2F9B15E7F9BD}"/>
                </a:ext>
              </a:extLst>
            </p:cNvPr>
            <p:cNvSpPr/>
            <p:nvPr/>
          </p:nvSpPr>
          <p:spPr>
            <a:xfrm>
              <a:off x="8519099" y="5544711"/>
              <a:ext cx="12490" cy="24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4"/>
                <a:gd name="f7" fmla="val 2456"/>
                <a:gd name="f8" fmla="val 1332"/>
                <a:gd name="f9" fmla="val 1706"/>
                <a:gd name="f10" fmla="val 957"/>
                <a:gd name="f11" fmla="val 207"/>
                <a:gd name="f12" fmla="val -543"/>
                <a:gd name="f13" fmla="+- 0 0 -90"/>
                <a:gd name="f14" fmla="*/ f3 1 12494"/>
                <a:gd name="f15" fmla="*/ f4 1 245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494"/>
                <a:gd name="f24" fmla="*/ f20 1 2456"/>
                <a:gd name="f25" fmla="*/ 0 f21 1"/>
                <a:gd name="f26" fmla="*/ 1332 f20 1"/>
                <a:gd name="f27" fmla="*/ 2456 f20 1"/>
                <a:gd name="f28" fmla="*/ 207 f20 1"/>
                <a:gd name="f29" fmla="+- f22 0 f1"/>
                <a:gd name="f30" fmla="*/ f25 1 12494"/>
                <a:gd name="f31" fmla="*/ f26 1 2456"/>
                <a:gd name="f32" fmla="*/ f27 1 2456"/>
                <a:gd name="f33" fmla="*/ f28 1 2456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  <a:cxn ang="f29">
                  <a:pos x="f46" y="f47"/>
                </a:cxn>
              </a:cxnLst>
              <a:rect l="f42" t="f45" r="f43" b="f44"/>
              <a:pathLst>
                <a:path w="12494" h="2456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5" y="f10"/>
                    <a:pt x="f5" y="f11"/>
                  </a:cubicBezTo>
                  <a:cubicBezTo>
                    <a:pt x="f5" y="f12"/>
                    <a:pt x="f5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0" name="Freeform: Shape 1693">
              <a:extLst>
                <a:ext uri="{FF2B5EF4-FFF2-40B4-BE49-F238E27FC236}">
                  <a16:creationId xmlns:a16="http://schemas.microsoft.com/office/drawing/2014/main" id="{CD8EEDFF-AFA9-69BD-F843-0B85C00481C9}"/>
                </a:ext>
              </a:extLst>
            </p:cNvPr>
            <p:cNvSpPr/>
            <p:nvPr/>
          </p:nvSpPr>
          <p:spPr>
            <a:xfrm>
              <a:off x="8519848" y="5541794"/>
              <a:ext cx="877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874"/>
                <a:gd name="f8" fmla="val 875"/>
                <a:gd name="f9" fmla="val 237"/>
                <a:gd name="f10" fmla="val 1225"/>
                <a:gd name="f11" fmla="val 537"/>
                <a:gd name="f12" fmla="val 600"/>
                <a:gd name="f13" fmla="val 612"/>
                <a:gd name="f14" fmla="val 325"/>
                <a:gd name="f15" fmla="+- 0 0 -90"/>
                <a:gd name="f16" fmla="*/ f3 1 874"/>
                <a:gd name="f17" fmla="*/ f4 1 187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874"/>
                <a:gd name="f26" fmla="*/ f22 1 1874"/>
                <a:gd name="f27" fmla="*/ 0 f23 1"/>
                <a:gd name="f28" fmla="*/ 875 f22 1"/>
                <a:gd name="f29" fmla="*/ 1874 f22 1"/>
                <a:gd name="f30" fmla="*/ 875 f23 1"/>
                <a:gd name="f31" fmla="*/ 0 f22 1"/>
                <a:gd name="f32" fmla="+- f24 0 f1"/>
                <a:gd name="f33" fmla="*/ f27 1 874"/>
                <a:gd name="f34" fmla="*/ f28 1 1874"/>
                <a:gd name="f35" fmla="*/ f29 1 1874"/>
                <a:gd name="f36" fmla="*/ f30 1 874"/>
                <a:gd name="f37" fmla="*/ f31 1 1874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6"/>
                <a:gd name="f45" fmla="*/ f36 1 f25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7 1"/>
                <a:gd name="f54" fmla="*/ f45 f16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3"/>
                </a:cxn>
                <a:cxn ang="f32">
                  <a:pos x="f54" y="f55"/>
                </a:cxn>
                <a:cxn ang="f32">
                  <a:pos x="f51" y="f52"/>
                </a:cxn>
              </a:cxnLst>
              <a:rect l="f47" t="f50" r="f48" b="f49"/>
              <a:pathLst>
                <a:path w="874" h="1874">
                  <a:moveTo>
                    <a:pt x="f5" y="f8"/>
                  </a:moveTo>
                  <a:lnTo>
                    <a:pt x="f5" y="f7"/>
                  </a:lnTo>
                  <a:cubicBezTo>
                    <a:pt x="f9" y="f10"/>
                    <a:pt x="f11" y="f12"/>
                    <a:pt x="f8" y="f5"/>
                  </a:cubicBezTo>
                  <a:cubicBezTo>
                    <a:pt x="f13" y="f14"/>
                    <a:pt x="f14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1" name="Freeform: Shape 1694">
              <a:extLst>
                <a:ext uri="{FF2B5EF4-FFF2-40B4-BE49-F238E27FC236}">
                  <a16:creationId xmlns:a16="http://schemas.microsoft.com/office/drawing/2014/main" id="{FA71B3C0-1EDC-E33D-077F-FFFAC3357854}"/>
                </a:ext>
              </a:extLst>
            </p:cNvPr>
            <p:cNvSpPr/>
            <p:nvPr/>
          </p:nvSpPr>
          <p:spPr>
            <a:xfrm>
              <a:off x="8523597" y="5293607"/>
              <a:ext cx="446227" cy="2594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6226"/>
                <a:gd name="f7" fmla="val 259434"/>
                <a:gd name="f8" fmla="val 13369"/>
                <a:gd name="f9" fmla="val 251563"/>
                <a:gd name="f10" fmla="val 253687"/>
                <a:gd name="f11" fmla="val 259435"/>
                <a:gd name="f12" fmla="val 17992"/>
                <a:gd name="f13" fmla="val 256811"/>
                <a:gd name="f14" fmla="val 441059"/>
                <a:gd name="f15" fmla="val 20655"/>
                <a:gd name="f16" fmla="val 445607"/>
                <a:gd name="f17" fmla="val 17356"/>
                <a:gd name="f18" fmla="val 447407"/>
                <a:gd name="f19" fmla="val 11421"/>
                <a:gd name="f20" fmla="val 445433"/>
                <a:gd name="f21" fmla="val 6161"/>
                <a:gd name="f22" fmla="val 444208"/>
                <a:gd name="f23" fmla="val 1700"/>
                <a:gd name="f24" fmla="val 439610"/>
                <a:gd name="f25" fmla="val -924"/>
                <a:gd name="f26" fmla="val 435149"/>
                <a:gd name="f27" fmla="val 301"/>
                <a:gd name="f28" fmla="val 434600"/>
                <a:gd name="f29" fmla="val 451"/>
                <a:gd name="f30" fmla="val 434063"/>
                <a:gd name="f31" fmla="val 650"/>
                <a:gd name="f32" fmla="val 433563"/>
                <a:gd name="f33" fmla="val 913"/>
                <a:gd name="f34" fmla="val 432813"/>
                <a:gd name="f35" fmla="val 429814"/>
                <a:gd name="f36" fmla="val 2662"/>
                <a:gd name="f37" fmla="val 242567"/>
                <a:gd name="f38" fmla="val 912"/>
                <a:gd name="f39" fmla="val 241992"/>
                <a:gd name="f40" fmla="val 1937"/>
                <a:gd name="f41" fmla="val 241605"/>
                <a:gd name="f42" fmla="val 2999"/>
                <a:gd name="f43" fmla="val 241442"/>
                <a:gd name="f44" fmla="val 8221"/>
                <a:gd name="f45" fmla="val 240942"/>
                <a:gd name="f46" fmla="val 12857"/>
                <a:gd name="f47" fmla="val 244778"/>
                <a:gd name="f48" fmla="val 13344"/>
                <a:gd name="f49" fmla="val 250001"/>
                <a:gd name="f50" fmla="val 13394"/>
                <a:gd name="f51" fmla="val 250513"/>
                <a:gd name="f52" fmla="val 13407"/>
                <a:gd name="f53" fmla="val 251038"/>
                <a:gd name="f54" fmla="+- 0 0 -90"/>
                <a:gd name="f55" fmla="*/ f3 1 446226"/>
                <a:gd name="f56" fmla="*/ f4 1 259434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446226"/>
                <a:gd name="f65" fmla="*/ f61 1 259434"/>
                <a:gd name="f66" fmla="*/ 13369 f62 1"/>
                <a:gd name="f67" fmla="*/ 251563 f61 1"/>
                <a:gd name="f68" fmla="*/ 253687 f61 1"/>
                <a:gd name="f69" fmla="*/ 259435 f61 1"/>
                <a:gd name="f70" fmla="*/ 17992 f62 1"/>
                <a:gd name="f71" fmla="*/ 256811 f61 1"/>
                <a:gd name="f72" fmla="*/ 441059 f62 1"/>
                <a:gd name="f73" fmla="*/ 20655 f61 1"/>
                <a:gd name="f74" fmla="*/ 445433 f62 1"/>
                <a:gd name="f75" fmla="*/ 6161 f61 1"/>
                <a:gd name="f76" fmla="*/ 435149 f62 1"/>
                <a:gd name="f77" fmla="*/ 301 f61 1"/>
                <a:gd name="f78" fmla="*/ 433563 f62 1"/>
                <a:gd name="f79" fmla="*/ 913 f61 1"/>
                <a:gd name="f80" fmla="*/ 432813 f62 1"/>
                <a:gd name="f81" fmla="*/ 429814 f62 1"/>
                <a:gd name="f82" fmla="*/ 2662 f61 1"/>
                <a:gd name="f83" fmla="*/ 0 f62 1"/>
                <a:gd name="f84" fmla="*/ 242567 f61 1"/>
                <a:gd name="f85" fmla="*/ 2999 f62 1"/>
                <a:gd name="f86" fmla="*/ 241442 f61 1"/>
                <a:gd name="f87" fmla="*/ 13344 f62 1"/>
                <a:gd name="f88" fmla="*/ 250001 f61 1"/>
                <a:gd name="f89" fmla="+- f63 0 f1"/>
                <a:gd name="f90" fmla="*/ f66 1 446226"/>
                <a:gd name="f91" fmla="*/ f67 1 259434"/>
                <a:gd name="f92" fmla="*/ f68 1 259434"/>
                <a:gd name="f93" fmla="*/ f69 1 259434"/>
                <a:gd name="f94" fmla="*/ f70 1 446226"/>
                <a:gd name="f95" fmla="*/ f71 1 259434"/>
                <a:gd name="f96" fmla="*/ f72 1 446226"/>
                <a:gd name="f97" fmla="*/ f73 1 259434"/>
                <a:gd name="f98" fmla="*/ f74 1 446226"/>
                <a:gd name="f99" fmla="*/ f75 1 259434"/>
                <a:gd name="f100" fmla="*/ f76 1 446226"/>
                <a:gd name="f101" fmla="*/ f77 1 259434"/>
                <a:gd name="f102" fmla="*/ f78 1 446226"/>
                <a:gd name="f103" fmla="*/ f79 1 259434"/>
                <a:gd name="f104" fmla="*/ f80 1 446226"/>
                <a:gd name="f105" fmla="*/ f81 1 446226"/>
                <a:gd name="f106" fmla="*/ f82 1 259434"/>
                <a:gd name="f107" fmla="*/ f83 1 446226"/>
                <a:gd name="f108" fmla="*/ f84 1 259434"/>
                <a:gd name="f109" fmla="*/ f85 1 446226"/>
                <a:gd name="f110" fmla="*/ f86 1 259434"/>
                <a:gd name="f111" fmla="*/ f87 1 446226"/>
                <a:gd name="f112" fmla="*/ f88 1 259434"/>
                <a:gd name="f113" fmla="*/ f57 1 f64"/>
                <a:gd name="f114" fmla="*/ f58 1 f64"/>
                <a:gd name="f115" fmla="*/ f57 1 f65"/>
                <a:gd name="f116" fmla="*/ f59 1 f65"/>
                <a:gd name="f117" fmla="*/ f90 1 f64"/>
                <a:gd name="f118" fmla="*/ f91 1 f65"/>
                <a:gd name="f119" fmla="*/ f92 1 f65"/>
                <a:gd name="f120" fmla="*/ f93 1 f65"/>
                <a:gd name="f121" fmla="*/ f94 1 f64"/>
                <a:gd name="f122" fmla="*/ f95 1 f65"/>
                <a:gd name="f123" fmla="*/ f96 1 f64"/>
                <a:gd name="f124" fmla="*/ f97 1 f65"/>
                <a:gd name="f125" fmla="*/ f98 1 f64"/>
                <a:gd name="f126" fmla="*/ f99 1 f65"/>
                <a:gd name="f127" fmla="*/ f100 1 f64"/>
                <a:gd name="f128" fmla="*/ f101 1 f65"/>
                <a:gd name="f129" fmla="*/ f102 1 f64"/>
                <a:gd name="f130" fmla="*/ f103 1 f65"/>
                <a:gd name="f131" fmla="*/ f104 1 f64"/>
                <a:gd name="f132" fmla="*/ f105 1 f64"/>
                <a:gd name="f133" fmla="*/ f106 1 f65"/>
                <a:gd name="f134" fmla="*/ f107 1 f64"/>
                <a:gd name="f135" fmla="*/ f108 1 f65"/>
                <a:gd name="f136" fmla="*/ f109 1 f64"/>
                <a:gd name="f137" fmla="*/ f110 1 f65"/>
                <a:gd name="f138" fmla="*/ f111 1 f64"/>
                <a:gd name="f139" fmla="*/ f112 1 f65"/>
                <a:gd name="f140" fmla="*/ f113 f55 1"/>
                <a:gd name="f141" fmla="*/ f114 f55 1"/>
                <a:gd name="f142" fmla="*/ f116 f56 1"/>
                <a:gd name="f143" fmla="*/ f115 f56 1"/>
                <a:gd name="f144" fmla="*/ f117 f55 1"/>
                <a:gd name="f145" fmla="*/ f118 f56 1"/>
                <a:gd name="f146" fmla="*/ f119 f56 1"/>
                <a:gd name="f147" fmla="*/ f120 f56 1"/>
                <a:gd name="f148" fmla="*/ f121 f55 1"/>
                <a:gd name="f149" fmla="*/ f122 f56 1"/>
                <a:gd name="f150" fmla="*/ f123 f55 1"/>
                <a:gd name="f151" fmla="*/ f124 f56 1"/>
                <a:gd name="f152" fmla="*/ f125 f55 1"/>
                <a:gd name="f153" fmla="*/ f126 f56 1"/>
                <a:gd name="f154" fmla="*/ f127 f55 1"/>
                <a:gd name="f155" fmla="*/ f128 f56 1"/>
                <a:gd name="f156" fmla="*/ f129 f55 1"/>
                <a:gd name="f157" fmla="*/ f130 f56 1"/>
                <a:gd name="f158" fmla="*/ f131 f55 1"/>
                <a:gd name="f159" fmla="*/ f132 f55 1"/>
                <a:gd name="f160" fmla="*/ f133 f56 1"/>
                <a:gd name="f161" fmla="*/ f134 f55 1"/>
                <a:gd name="f162" fmla="*/ f135 f56 1"/>
                <a:gd name="f163" fmla="*/ f136 f55 1"/>
                <a:gd name="f164" fmla="*/ f137 f56 1"/>
                <a:gd name="f165" fmla="*/ f138 f55 1"/>
                <a:gd name="f166" fmla="*/ f139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4" y="f145"/>
                </a:cxn>
                <a:cxn ang="f89">
                  <a:pos x="f144" y="f146"/>
                </a:cxn>
                <a:cxn ang="f89">
                  <a:pos x="f144" y="f146"/>
                </a:cxn>
                <a:cxn ang="f89">
                  <a:pos x="f144" y="f147"/>
                </a:cxn>
                <a:cxn ang="f89">
                  <a:pos x="f148" y="f149"/>
                </a:cxn>
                <a:cxn ang="f89">
                  <a:pos x="f150" y="f151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6" y="f157"/>
                </a:cxn>
                <a:cxn ang="f89">
                  <a:pos x="f158" y="f157"/>
                </a:cxn>
                <a:cxn ang="f89">
                  <a:pos x="f159" y="f160"/>
                </a:cxn>
                <a:cxn ang="f89">
                  <a:pos x="f161" y="f162"/>
                </a:cxn>
                <a:cxn ang="f89">
                  <a:pos x="f161" y="f162"/>
                </a:cxn>
                <a:cxn ang="f89">
                  <a:pos x="f163" y="f164"/>
                </a:cxn>
                <a:cxn ang="f89">
                  <a:pos x="f165" y="f166"/>
                </a:cxn>
                <a:cxn ang="f89">
                  <a:pos x="f144" y="f145"/>
                </a:cxn>
              </a:cxnLst>
              <a:rect l="f140" t="f143" r="f141" b="f142"/>
              <a:pathLst>
                <a:path w="446226" h="259434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lnTo>
                    <a:pt x="f8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3"/>
                  </a:lnTo>
                  <a:lnTo>
                    <a:pt x="f35" y="f36"/>
                  </a:lnTo>
                  <a:lnTo>
                    <a:pt x="f5" y="f37"/>
                  </a:lnTo>
                  <a:lnTo>
                    <a:pt x="f5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2" name="Freeform: Shape 1695">
              <a:extLst>
                <a:ext uri="{FF2B5EF4-FFF2-40B4-BE49-F238E27FC236}">
                  <a16:creationId xmlns:a16="http://schemas.microsoft.com/office/drawing/2014/main" id="{E4A74D49-517B-CBBE-85A5-9E9469F39533}"/>
                </a:ext>
              </a:extLst>
            </p:cNvPr>
            <p:cNvSpPr/>
            <p:nvPr/>
          </p:nvSpPr>
          <p:spPr>
            <a:xfrm>
              <a:off x="8521851" y="5538173"/>
              <a:ext cx="1124" cy="1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"/>
                <a:gd name="f7" fmla="val 1249"/>
                <a:gd name="f8" fmla="val 500"/>
                <a:gd name="f9" fmla="val 125"/>
                <a:gd name="f10" fmla="val 375"/>
                <a:gd name="f11" fmla="+- 0 0 -90"/>
                <a:gd name="f12" fmla="*/ f3 1 1124"/>
                <a:gd name="f13" fmla="*/ f4 1 124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124"/>
                <a:gd name="f22" fmla="*/ f18 1 1249"/>
                <a:gd name="f23" fmla="*/ 0 f19 1"/>
                <a:gd name="f24" fmla="*/ 500 f18 1"/>
                <a:gd name="f25" fmla="*/ 1249 f18 1"/>
                <a:gd name="f26" fmla="*/ 1124 f19 1"/>
                <a:gd name="f27" fmla="*/ 0 f18 1"/>
                <a:gd name="f28" fmla="+- f20 0 f1"/>
                <a:gd name="f29" fmla="*/ f23 1 1124"/>
                <a:gd name="f30" fmla="*/ f24 1 1249"/>
                <a:gd name="f31" fmla="*/ f25 1 1249"/>
                <a:gd name="f32" fmla="*/ f26 1 1124"/>
                <a:gd name="f33" fmla="*/ f27 1 1249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1124" h="1249">
                  <a:moveTo>
                    <a:pt x="f5" y="f8"/>
                  </a:moveTo>
                  <a:lnTo>
                    <a:pt x="f5" y="f7"/>
                  </a:lnTo>
                  <a:lnTo>
                    <a:pt x="f6" y="f5"/>
                  </a:lnTo>
                  <a:cubicBezTo>
                    <a:pt x="f6" y="f5"/>
                    <a:pt x="f9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3" name="Freeform: Shape 1696">
              <a:extLst>
                <a:ext uri="{FF2B5EF4-FFF2-40B4-BE49-F238E27FC236}">
                  <a16:creationId xmlns:a16="http://schemas.microsoft.com/office/drawing/2014/main" id="{13F9315E-2750-E150-F5FD-AD5C7D650921}"/>
                </a:ext>
              </a:extLst>
            </p:cNvPr>
            <p:cNvSpPr/>
            <p:nvPr/>
          </p:nvSpPr>
          <p:spPr>
            <a:xfrm>
              <a:off x="7925726" y="3827358"/>
              <a:ext cx="34363" cy="492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360"/>
                <a:gd name="f7" fmla="val 49230"/>
                <a:gd name="f8" fmla="val 33086"/>
                <a:gd name="f9" fmla="val 47256"/>
                <a:gd name="f10" fmla="val 32386"/>
                <a:gd name="f11" fmla="val 44957"/>
                <a:gd name="f12" fmla="val 32361"/>
                <a:gd name="f13" fmla="val 42608"/>
                <a:gd name="f14" fmla="val 7372"/>
                <a:gd name="f15" fmla="val 6997"/>
                <a:gd name="f16" fmla="val 6872"/>
                <a:gd name="f17" fmla="val 6235"/>
                <a:gd name="f18" fmla="val 5260"/>
                <a:gd name="f19" fmla="val 4498"/>
                <a:gd name="f20" fmla="val 4273"/>
                <a:gd name="f21" fmla="val 4486"/>
                <a:gd name="f22" fmla="val 1437"/>
                <a:gd name="f23" fmla="val 2749"/>
                <a:gd name="f24" fmla="val 750"/>
                <a:gd name="f25" fmla="val 3623"/>
                <a:gd name="f26" fmla="val 5998"/>
                <a:gd name="f27" fmla="val 5748"/>
                <a:gd name="f28" fmla="val 8996"/>
                <a:gd name="f29" fmla="+- 0 0 -90"/>
                <a:gd name="f30" fmla="*/ f3 1 34360"/>
                <a:gd name="f31" fmla="*/ f4 1 4923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34360"/>
                <a:gd name="f40" fmla="*/ f36 1 49230"/>
                <a:gd name="f41" fmla="*/ 34360 f37 1"/>
                <a:gd name="f42" fmla="*/ 49230 f36 1"/>
                <a:gd name="f43" fmla="*/ 32361 f37 1"/>
                <a:gd name="f44" fmla="*/ 42608 f36 1"/>
                <a:gd name="f45" fmla="*/ 7372 f37 1"/>
                <a:gd name="f46" fmla="*/ 6997 f36 1"/>
                <a:gd name="f47" fmla="*/ 4498 f36 1"/>
                <a:gd name="f48" fmla="*/ 0 f37 1"/>
                <a:gd name="f49" fmla="*/ 0 f36 1"/>
                <a:gd name="f50" fmla="*/ 750 f36 1"/>
                <a:gd name="f51" fmla="*/ 3623 f37 1"/>
                <a:gd name="f52" fmla="*/ 5998 f36 1"/>
                <a:gd name="f53" fmla="*/ 5748 f37 1"/>
                <a:gd name="f54" fmla="*/ 8996 f36 1"/>
                <a:gd name="f55" fmla="+- f38 0 f1"/>
                <a:gd name="f56" fmla="*/ f41 1 34360"/>
                <a:gd name="f57" fmla="*/ f42 1 49230"/>
                <a:gd name="f58" fmla="*/ f43 1 34360"/>
                <a:gd name="f59" fmla="*/ f44 1 49230"/>
                <a:gd name="f60" fmla="*/ f45 1 34360"/>
                <a:gd name="f61" fmla="*/ f46 1 49230"/>
                <a:gd name="f62" fmla="*/ f47 1 49230"/>
                <a:gd name="f63" fmla="*/ f48 1 34360"/>
                <a:gd name="f64" fmla="*/ f49 1 49230"/>
                <a:gd name="f65" fmla="*/ f50 1 49230"/>
                <a:gd name="f66" fmla="*/ f51 1 34360"/>
                <a:gd name="f67" fmla="*/ f52 1 49230"/>
                <a:gd name="f68" fmla="*/ f53 1 34360"/>
                <a:gd name="f69" fmla="*/ f54 1 49230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39"/>
                <a:gd name="f77" fmla="*/ f59 1 f40"/>
                <a:gd name="f78" fmla="*/ f60 1 f39"/>
                <a:gd name="f79" fmla="*/ f61 1 f40"/>
                <a:gd name="f80" fmla="*/ f62 1 f40"/>
                <a:gd name="f81" fmla="*/ f63 1 f39"/>
                <a:gd name="f82" fmla="*/ f64 1 f40"/>
                <a:gd name="f83" fmla="*/ f65 1 f40"/>
                <a:gd name="f84" fmla="*/ f66 1 f39"/>
                <a:gd name="f85" fmla="*/ f67 1 f40"/>
                <a:gd name="f86" fmla="*/ f68 1 f39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0 1"/>
                <a:gd name="f95" fmla="*/ f77 f31 1"/>
                <a:gd name="f96" fmla="*/ f78 f30 1"/>
                <a:gd name="f97" fmla="*/ f79 f31 1"/>
                <a:gd name="f98" fmla="*/ f80 f31 1"/>
                <a:gd name="f99" fmla="*/ f81 f30 1"/>
                <a:gd name="f100" fmla="*/ f82 f31 1"/>
                <a:gd name="f101" fmla="*/ f83 f31 1"/>
                <a:gd name="f102" fmla="*/ f84 f30 1"/>
                <a:gd name="f103" fmla="*/ f85 f31 1"/>
                <a:gd name="f104" fmla="*/ f86 f30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6" y="f98"/>
                </a:cxn>
                <a:cxn ang="f55">
                  <a:pos x="f99" y="f100"/>
                </a:cxn>
                <a:cxn ang="f55">
                  <a:pos x="f99" y="f101"/>
                </a:cxn>
                <a:cxn ang="f55">
                  <a:pos x="f102" y="f103"/>
                </a:cxn>
                <a:cxn ang="f55">
                  <a:pos x="f104" y="f105"/>
                </a:cxn>
              </a:cxnLst>
              <a:rect l="f88" t="f91" r="f89" b="f90"/>
              <a:pathLst>
                <a:path w="34360" h="49230">
                  <a:moveTo>
                    <a:pt x="f6" y="f7"/>
                  </a:moveTo>
                  <a:cubicBezTo>
                    <a:pt x="f8" y="f9"/>
                    <a:pt x="f10" y="f11"/>
                    <a:pt x="f12" y="f13"/>
                  </a:cubicBez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2" y="f23"/>
                    <a:pt x="f5" y="f5"/>
                  </a:cubicBezTo>
                  <a:cubicBezTo>
                    <a:pt x="f5" y="f5"/>
                    <a:pt x="f5" y="f5"/>
                    <a:pt x="f5" y="f24"/>
                  </a:cubicBezTo>
                  <a:lnTo>
                    <a:pt x="f25" y="f26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4" name="Freeform: Shape 1697">
              <a:extLst>
                <a:ext uri="{FF2B5EF4-FFF2-40B4-BE49-F238E27FC236}">
                  <a16:creationId xmlns:a16="http://schemas.microsoft.com/office/drawing/2014/main" id="{840E4049-7A83-A292-D508-98BF50150F2F}"/>
                </a:ext>
              </a:extLst>
            </p:cNvPr>
            <p:cNvSpPr/>
            <p:nvPr/>
          </p:nvSpPr>
          <p:spPr>
            <a:xfrm>
              <a:off x="7934852" y="3816614"/>
              <a:ext cx="38862" cy="484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858"/>
                <a:gd name="f7" fmla="val 48480"/>
                <a:gd name="f8" fmla="val 23990"/>
                <a:gd name="f9" fmla="val 48481"/>
                <a:gd name="f10" fmla="val 24502"/>
                <a:gd name="f11" fmla="val 47081"/>
                <a:gd name="f12" fmla="val 25314"/>
                <a:gd name="f13" fmla="val 45807"/>
                <a:gd name="f14" fmla="val 26364"/>
                <a:gd name="f15" fmla="val 44732"/>
                <a:gd name="f16" fmla="val 29425"/>
                <a:gd name="f17" fmla="val 41559"/>
                <a:gd name="f18" fmla="val 34498"/>
                <a:gd name="f19" fmla="val 41459"/>
                <a:gd name="f20" fmla="val 37671"/>
                <a:gd name="f21" fmla="val 44533"/>
                <a:gd name="f22" fmla="val 38121"/>
                <a:gd name="f23" fmla="val 44970"/>
                <a:gd name="f24" fmla="val 38521"/>
                <a:gd name="f25" fmla="val 45457"/>
                <a:gd name="f26" fmla="val 45982"/>
                <a:gd name="f27" fmla="val 6747"/>
                <a:gd name="f28" fmla="val 3124"/>
                <a:gd name="f29" fmla="val 7572"/>
                <a:gd name="f30" fmla="val 8172"/>
                <a:gd name="f31" fmla="val 4761"/>
                <a:gd name="f32" fmla="val 13120"/>
                <a:gd name="f33" fmla="val 14994"/>
                <a:gd name="f34" fmla="+- 0 0 -90"/>
                <a:gd name="f35" fmla="*/ f3 1 38858"/>
                <a:gd name="f36" fmla="*/ f4 1 4848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8858"/>
                <a:gd name="f45" fmla="*/ f41 1 48480"/>
                <a:gd name="f46" fmla="*/ 23990 f42 1"/>
                <a:gd name="f47" fmla="*/ 48481 f41 1"/>
                <a:gd name="f48" fmla="*/ 26364 f42 1"/>
                <a:gd name="f49" fmla="*/ 44732 f41 1"/>
                <a:gd name="f50" fmla="*/ 37671 f42 1"/>
                <a:gd name="f51" fmla="*/ 44533 f41 1"/>
                <a:gd name="f52" fmla="*/ 38858 f42 1"/>
                <a:gd name="f53" fmla="*/ 45982 f41 1"/>
                <a:gd name="f54" fmla="*/ 6747 f42 1"/>
                <a:gd name="f55" fmla="*/ 0 f41 1"/>
                <a:gd name="f56" fmla="*/ 3124 f41 1"/>
                <a:gd name="f57" fmla="*/ 0 f42 1"/>
                <a:gd name="f58" fmla="*/ 14994 f41 1"/>
                <a:gd name="f59" fmla="+- f43 0 f1"/>
                <a:gd name="f60" fmla="*/ f46 1 38858"/>
                <a:gd name="f61" fmla="*/ f47 1 48480"/>
                <a:gd name="f62" fmla="*/ f48 1 38858"/>
                <a:gd name="f63" fmla="*/ f49 1 48480"/>
                <a:gd name="f64" fmla="*/ f50 1 38858"/>
                <a:gd name="f65" fmla="*/ f51 1 48480"/>
                <a:gd name="f66" fmla="*/ f52 1 38858"/>
                <a:gd name="f67" fmla="*/ f53 1 48480"/>
                <a:gd name="f68" fmla="*/ f54 1 38858"/>
                <a:gd name="f69" fmla="*/ f55 1 48480"/>
                <a:gd name="f70" fmla="*/ f56 1 48480"/>
                <a:gd name="f71" fmla="*/ f57 1 38858"/>
                <a:gd name="f72" fmla="*/ f58 1 48480"/>
                <a:gd name="f73" fmla="*/ f37 1 f44"/>
                <a:gd name="f74" fmla="*/ f38 1 f44"/>
                <a:gd name="f75" fmla="*/ f37 1 f45"/>
                <a:gd name="f76" fmla="*/ f39 1 f45"/>
                <a:gd name="f77" fmla="*/ f60 1 f44"/>
                <a:gd name="f78" fmla="*/ f61 1 f45"/>
                <a:gd name="f79" fmla="*/ f62 1 f44"/>
                <a:gd name="f80" fmla="*/ f63 1 f45"/>
                <a:gd name="f81" fmla="*/ f64 1 f44"/>
                <a:gd name="f82" fmla="*/ f65 1 f45"/>
                <a:gd name="f83" fmla="*/ f66 1 f44"/>
                <a:gd name="f84" fmla="*/ f67 1 f45"/>
                <a:gd name="f85" fmla="*/ f68 1 f44"/>
                <a:gd name="f86" fmla="*/ f69 1 f45"/>
                <a:gd name="f87" fmla="*/ f70 1 f45"/>
                <a:gd name="f88" fmla="*/ f71 1 f44"/>
                <a:gd name="f89" fmla="*/ f72 1 f45"/>
                <a:gd name="f90" fmla="*/ f73 f35 1"/>
                <a:gd name="f91" fmla="*/ f74 f35 1"/>
                <a:gd name="f92" fmla="*/ f76 f36 1"/>
                <a:gd name="f93" fmla="*/ f75 f36 1"/>
                <a:gd name="f94" fmla="*/ f77 f35 1"/>
                <a:gd name="f95" fmla="*/ f78 f36 1"/>
                <a:gd name="f96" fmla="*/ f79 f35 1"/>
                <a:gd name="f97" fmla="*/ f80 f36 1"/>
                <a:gd name="f98" fmla="*/ f81 f35 1"/>
                <a:gd name="f99" fmla="*/ f82 f36 1"/>
                <a:gd name="f100" fmla="*/ f83 f35 1"/>
                <a:gd name="f101" fmla="*/ f84 f36 1"/>
                <a:gd name="f102" fmla="*/ f85 f35 1"/>
                <a:gd name="f103" fmla="*/ f86 f36 1"/>
                <a:gd name="f104" fmla="*/ f87 f36 1"/>
                <a:gd name="f105" fmla="*/ f88 f35 1"/>
                <a:gd name="f106" fmla="*/ f8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4" y="f95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2" y="f104"/>
                </a:cxn>
                <a:cxn ang="f59">
                  <a:pos x="f105" y="f106"/>
                </a:cxn>
                <a:cxn ang="f59">
                  <a:pos x="f105" y="f106"/>
                </a:cxn>
              </a:cxnLst>
              <a:rect l="f90" t="f93" r="f91" b="f92"/>
              <a:pathLst>
                <a:path w="38858" h="484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6" y="f26"/>
                  </a:cubicBezTo>
                  <a:lnTo>
                    <a:pt x="f27" y="f5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5" y="f33"/>
                  </a:cubicBezTo>
                  <a:lnTo>
                    <a:pt x="f5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5" name="Freeform: Shape 1698">
              <a:extLst>
                <a:ext uri="{FF2B5EF4-FFF2-40B4-BE49-F238E27FC236}">
                  <a16:creationId xmlns:a16="http://schemas.microsoft.com/office/drawing/2014/main" id="{F450B4A1-BD3B-ADF7-A56F-BA985F1DB4A6}"/>
                </a:ext>
              </a:extLst>
            </p:cNvPr>
            <p:cNvSpPr/>
            <p:nvPr/>
          </p:nvSpPr>
          <p:spPr>
            <a:xfrm>
              <a:off x="12094174" y="2022616"/>
              <a:ext cx="33046" cy="1927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42"/>
                <a:gd name="f7" fmla="val 192758"/>
                <a:gd name="f8" fmla="val 14870"/>
                <a:gd name="f9" fmla="val 8956"/>
                <a:gd name="f10" fmla="val 14829"/>
                <a:gd name="f11" fmla="val 17078"/>
                <a:gd name="f12" fmla="val 1"/>
                <a:gd name="f13" fmla="val 190009"/>
                <a:gd name="f14" fmla="val -74"/>
                <a:gd name="f15" fmla="val 184699"/>
                <a:gd name="f16" fmla="val 4174"/>
                <a:gd name="f17" fmla="val 180326"/>
                <a:gd name="f18" fmla="val 9497"/>
                <a:gd name="f19" fmla="val 180263"/>
                <a:gd name="f20" fmla="val 9622"/>
                <a:gd name="f21" fmla="val 9746"/>
                <a:gd name="f22" fmla="val 9871"/>
                <a:gd name="f23" fmla="val 15532"/>
                <a:gd name="f24" fmla="val 181513"/>
                <a:gd name="f25" fmla="val 19105"/>
                <a:gd name="f26" fmla="val 187098"/>
                <a:gd name="f27" fmla="val 17868"/>
                <a:gd name="f28" fmla="val 186886"/>
                <a:gd name="f29" fmla="val 32987"/>
                <a:gd name="f30" fmla="val 11955"/>
                <a:gd name="f31" fmla="val 11206"/>
                <a:gd name="f32" fmla="val 10831"/>
                <a:gd name="f33" fmla="val 33049"/>
                <a:gd name="f34" fmla="val 10118"/>
                <a:gd name="f35" fmla="val 9419"/>
                <a:gd name="f36" fmla="val 8707"/>
                <a:gd name="f37" fmla="val 33062"/>
                <a:gd name="f38" fmla="val 8044"/>
                <a:gd name="f39" fmla="val 7370"/>
                <a:gd name="f40" fmla="val 6707"/>
                <a:gd name="f41" fmla="val 32112"/>
                <a:gd name="f42" fmla="val 4958"/>
                <a:gd name="f43" fmla="val 31850"/>
                <a:gd name="f44" fmla="val 4346"/>
                <a:gd name="f45" fmla="val 31475"/>
                <a:gd name="f46" fmla="val 3796"/>
                <a:gd name="f47" fmla="val 30987"/>
                <a:gd name="f48" fmla="val 3334"/>
                <a:gd name="f49" fmla="val 29750"/>
                <a:gd name="f50" fmla="val 1584"/>
                <a:gd name="f51" fmla="val 27864"/>
                <a:gd name="f52" fmla="val 410"/>
                <a:gd name="f53" fmla="val 25740"/>
                <a:gd name="f54" fmla="val 85"/>
                <a:gd name="f55" fmla="val 20467"/>
                <a:gd name="f56" fmla="val -615"/>
                <a:gd name="f57" fmla="val 15631"/>
                <a:gd name="f58" fmla="val 3084"/>
                <a:gd name="f59" fmla="val 14932"/>
                <a:gd name="f60" fmla="val 8344"/>
                <a:gd name="f61" fmla="val 14907"/>
                <a:gd name="f62" fmla="val 8557"/>
                <a:gd name="f63" fmla="val 14882"/>
                <a:gd name="f64" fmla="val 8757"/>
                <a:gd name="f65" fmla="+- 0 0 -90"/>
                <a:gd name="f66" fmla="*/ f3 1 33042"/>
                <a:gd name="f67" fmla="*/ f4 1 192758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33042"/>
                <a:gd name="f76" fmla="*/ f72 1 192758"/>
                <a:gd name="f77" fmla="*/ 14870 f73 1"/>
                <a:gd name="f78" fmla="*/ 8956 f72 1"/>
                <a:gd name="f79" fmla="*/ 14829 f72 1"/>
                <a:gd name="f80" fmla="*/ 17078 f72 1"/>
                <a:gd name="f81" fmla="*/ 1 f73 1"/>
                <a:gd name="f82" fmla="*/ 190009 f72 1"/>
                <a:gd name="f83" fmla="*/ 9497 f73 1"/>
                <a:gd name="f84" fmla="*/ 180263 f72 1"/>
                <a:gd name="f85" fmla="*/ 9871 f73 1"/>
                <a:gd name="f86" fmla="*/ 17868 f73 1"/>
                <a:gd name="f87" fmla="*/ 192758 f72 1"/>
                <a:gd name="f88" fmla="*/ 186886 f72 1"/>
                <a:gd name="f89" fmla="*/ 32987 f73 1"/>
                <a:gd name="f90" fmla="*/ 11955 f72 1"/>
                <a:gd name="f91" fmla="*/ 10831 f72 1"/>
                <a:gd name="f92" fmla="*/ 8707 f72 1"/>
                <a:gd name="f93" fmla="*/ 6707 f72 1"/>
                <a:gd name="f94" fmla="*/ 32112 f73 1"/>
                <a:gd name="f95" fmla="*/ 4958 f72 1"/>
                <a:gd name="f96" fmla="*/ 30987 f73 1"/>
                <a:gd name="f97" fmla="*/ 3334 f72 1"/>
                <a:gd name="f98" fmla="*/ 25740 f73 1"/>
                <a:gd name="f99" fmla="*/ 85 f72 1"/>
                <a:gd name="f100" fmla="*/ 14932 f73 1"/>
                <a:gd name="f101" fmla="*/ 8344 f72 1"/>
                <a:gd name="f102" fmla="+- f74 0 f1"/>
                <a:gd name="f103" fmla="*/ f77 1 33042"/>
                <a:gd name="f104" fmla="*/ f78 1 192758"/>
                <a:gd name="f105" fmla="*/ f79 1 192758"/>
                <a:gd name="f106" fmla="*/ f80 1 192758"/>
                <a:gd name="f107" fmla="*/ f81 1 33042"/>
                <a:gd name="f108" fmla="*/ f82 1 192758"/>
                <a:gd name="f109" fmla="*/ f83 1 33042"/>
                <a:gd name="f110" fmla="*/ f84 1 192758"/>
                <a:gd name="f111" fmla="*/ f85 1 33042"/>
                <a:gd name="f112" fmla="*/ f86 1 33042"/>
                <a:gd name="f113" fmla="*/ f87 1 192758"/>
                <a:gd name="f114" fmla="*/ f88 1 192758"/>
                <a:gd name="f115" fmla="*/ f89 1 33042"/>
                <a:gd name="f116" fmla="*/ f90 1 192758"/>
                <a:gd name="f117" fmla="*/ f91 1 192758"/>
                <a:gd name="f118" fmla="*/ f92 1 192758"/>
                <a:gd name="f119" fmla="*/ f93 1 192758"/>
                <a:gd name="f120" fmla="*/ f94 1 33042"/>
                <a:gd name="f121" fmla="*/ f95 1 192758"/>
                <a:gd name="f122" fmla="*/ f96 1 33042"/>
                <a:gd name="f123" fmla="*/ f97 1 192758"/>
                <a:gd name="f124" fmla="*/ f98 1 33042"/>
                <a:gd name="f125" fmla="*/ f99 1 192758"/>
                <a:gd name="f126" fmla="*/ f100 1 33042"/>
                <a:gd name="f127" fmla="*/ f101 1 192758"/>
                <a:gd name="f128" fmla="*/ f68 1 f75"/>
                <a:gd name="f129" fmla="*/ f69 1 f75"/>
                <a:gd name="f130" fmla="*/ f68 1 f76"/>
                <a:gd name="f131" fmla="*/ f70 1 f76"/>
                <a:gd name="f132" fmla="*/ f103 1 f75"/>
                <a:gd name="f133" fmla="*/ f104 1 f76"/>
                <a:gd name="f134" fmla="*/ f105 1 f76"/>
                <a:gd name="f135" fmla="*/ f106 1 f76"/>
                <a:gd name="f136" fmla="*/ f107 1 f75"/>
                <a:gd name="f137" fmla="*/ f108 1 f76"/>
                <a:gd name="f138" fmla="*/ f109 1 f75"/>
                <a:gd name="f139" fmla="*/ f110 1 f76"/>
                <a:gd name="f140" fmla="*/ f111 1 f75"/>
                <a:gd name="f141" fmla="*/ f112 1 f75"/>
                <a:gd name="f142" fmla="*/ f113 1 f76"/>
                <a:gd name="f143" fmla="*/ f114 1 f76"/>
                <a:gd name="f144" fmla="*/ f115 1 f75"/>
                <a:gd name="f145" fmla="*/ f116 1 f76"/>
                <a:gd name="f146" fmla="*/ f117 1 f76"/>
                <a:gd name="f147" fmla="*/ f118 1 f76"/>
                <a:gd name="f148" fmla="*/ f119 1 f76"/>
                <a:gd name="f149" fmla="*/ f120 1 f75"/>
                <a:gd name="f150" fmla="*/ f121 1 f76"/>
                <a:gd name="f151" fmla="*/ f122 1 f75"/>
                <a:gd name="f152" fmla="*/ f123 1 f76"/>
                <a:gd name="f153" fmla="*/ f124 1 f75"/>
                <a:gd name="f154" fmla="*/ f125 1 f76"/>
                <a:gd name="f155" fmla="*/ f126 1 f75"/>
                <a:gd name="f156" fmla="*/ f127 1 f76"/>
                <a:gd name="f157" fmla="*/ f128 f66 1"/>
                <a:gd name="f158" fmla="*/ f129 f66 1"/>
                <a:gd name="f159" fmla="*/ f131 f67 1"/>
                <a:gd name="f160" fmla="*/ f130 f67 1"/>
                <a:gd name="f161" fmla="*/ f132 f66 1"/>
                <a:gd name="f162" fmla="*/ f133 f67 1"/>
                <a:gd name="f163" fmla="*/ f134 f67 1"/>
                <a:gd name="f164" fmla="*/ f135 f67 1"/>
                <a:gd name="f165" fmla="*/ f136 f66 1"/>
                <a:gd name="f166" fmla="*/ f137 f67 1"/>
                <a:gd name="f167" fmla="*/ f138 f66 1"/>
                <a:gd name="f168" fmla="*/ f139 f67 1"/>
                <a:gd name="f169" fmla="*/ f140 f66 1"/>
                <a:gd name="f170" fmla="*/ f141 f66 1"/>
                <a:gd name="f171" fmla="*/ f142 f67 1"/>
                <a:gd name="f172" fmla="*/ f143 f67 1"/>
                <a:gd name="f173" fmla="*/ f144 f66 1"/>
                <a:gd name="f174" fmla="*/ f145 f67 1"/>
                <a:gd name="f175" fmla="*/ f146 f67 1"/>
                <a:gd name="f176" fmla="*/ f147 f67 1"/>
                <a:gd name="f177" fmla="*/ f148 f67 1"/>
                <a:gd name="f178" fmla="*/ f149 f66 1"/>
                <a:gd name="f179" fmla="*/ f150 f67 1"/>
                <a:gd name="f180" fmla="*/ f151 f66 1"/>
                <a:gd name="f181" fmla="*/ f152 f67 1"/>
                <a:gd name="f182" fmla="*/ f153 f66 1"/>
                <a:gd name="f183" fmla="*/ f154 f67 1"/>
                <a:gd name="f184" fmla="*/ f155 f66 1"/>
                <a:gd name="f185" fmla="*/ f156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61" y="f162"/>
                </a:cxn>
                <a:cxn ang="f102">
                  <a:pos x="f161" y="f163"/>
                </a:cxn>
                <a:cxn ang="f102">
                  <a:pos x="f161" y="f164"/>
                </a:cxn>
                <a:cxn ang="f102">
                  <a:pos x="f165" y="f166"/>
                </a:cxn>
                <a:cxn ang="f102">
                  <a:pos x="f167" y="f168"/>
                </a:cxn>
                <a:cxn ang="f102">
                  <a:pos x="f169" y="f168"/>
                </a:cxn>
                <a:cxn ang="f102">
                  <a:pos x="f170" y="f171"/>
                </a:cxn>
                <a:cxn ang="f102">
                  <a:pos x="f170" y="f172"/>
                </a:cxn>
                <a:cxn ang="f102">
                  <a:pos x="f173" y="f174"/>
                </a:cxn>
                <a:cxn ang="f102">
                  <a:pos x="f173" y="f175"/>
                </a:cxn>
                <a:cxn ang="f102">
                  <a:pos x="f173" y="f176"/>
                </a:cxn>
                <a:cxn ang="f102">
                  <a:pos x="f173" y="f177"/>
                </a:cxn>
                <a:cxn ang="f102">
                  <a:pos x="f178" y="f179"/>
                </a:cxn>
                <a:cxn ang="f102">
                  <a:pos x="f180" y="f181"/>
                </a:cxn>
                <a:cxn ang="f102">
                  <a:pos x="f182" y="f183"/>
                </a:cxn>
                <a:cxn ang="f102">
                  <a:pos x="f184" y="f185"/>
                </a:cxn>
                <a:cxn ang="f102">
                  <a:pos x="f161" y="f162"/>
                </a:cxn>
              </a:cxnLst>
              <a:rect l="f157" t="f160" r="f158" b="f159"/>
              <a:pathLst>
                <a:path w="33042" h="192758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19"/>
                    <a:pt x="f21" y="f19"/>
                    <a:pt x="f22" y="f19"/>
                  </a:cubicBezTo>
                  <a:cubicBezTo>
                    <a:pt x="f23" y="f24"/>
                    <a:pt x="f25" y="f26"/>
                    <a:pt x="f27" y="f7"/>
                  </a:cubicBezTo>
                  <a:lnTo>
                    <a:pt x="f27" y="f28"/>
                  </a:lnTo>
                  <a:lnTo>
                    <a:pt x="f29" y="f30"/>
                  </a:lnTo>
                  <a:cubicBezTo>
                    <a:pt x="f29" y="f30"/>
                    <a:pt x="f29" y="f31"/>
                    <a:pt x="f29" y="f32"/>
                  </a:cubicBezTo>
                  <a:cubicBezTo>
                    <a:pt x="f33" y="f34"/>
                    <a:pt x="f33" y="f35"/>
                    <a:pt x="f29" y="f36"/>
                  </a:cubicBezTo>
                  <a:cubicBezTo>
                    <a:pt x="f37" y="f38"/>
                    <a:pt x="f37" y="f39"/>
                    <a:pt x="f29" y="f40"/>
                  </a:cubicBezTo>
                  <a:lnTo>
                    <a:pt x="f41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6" name="Freeform: Shape 1699">
              <a:extLst>
                <a:ext uri="{FF2B5EF4-FFF2-40B4-BE49-F238E27FC236}">
                  <a16:creationId xmlns:a16="http://schemas.microsoft.com/office/drawing/2014/main" id="{8DDFFD36-4602-79DF-21D6-225482935A90}"/>
                </a:ext>
              </a:extLst>
            </p:cNvPr>
            <p:cNvSpPr/>
            <p:nvPr/>
          </p:nvSpPr>
          <p:spPr>
            <a:xfrm>
              <a:off x="12089419" y="2202250"/>
              <a:ext cx="22027" cy="686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029"/>
                <a:gd name="f7" fmla="val 68608"/>
                <a:gd name="f8" fmla="val 13882"/>
                <a:gd name="f9" fmla="val 3"/>
                <a:gd name="f10" fmla="val 8572"/>
                <a:gd name="f11" fmla="val -134"/>
                <a:gd name="f12" fmla="val 4149"/>
                <a:gd name="f13" fmla="val 4064"/>
                <a:gd name="f14" fmla="val 4011"/>
                <a:gd name="f15" fmla="val 9375"/>
                <a:gd name="f16" fmla="val 9499"/>
                <a:gd name="f17" fmla="val 9624"/>
                <a:gd name="f18" fmla="val 9749"/>
                <a:gd name="f19" fmla="val 13"/>
                <a:gd name="f20" fmla="val 56731"/>
                <a:gd name="f21" fmla="val -62"/>
                <a:gd name="f22" fmla="val 58555"/>
                <a:gd name="f23" fmla="val 188"/>
                <a:gd name="f24" fmla="val 60367"/>
                <a:gd name="f25" fmla="val 763"/>
                <a:gd name="f26" fmla="val 62104"/>
                <a:gd name="f27" fmla="val 1725"/>
                <a:gd name="f28" fmla="val 65490"/>
                <a:gd name="f29" fmla="val 4548"/>
                <a:gd name="f30" fmla="val 68014"/>
                <a:gd name="f31" fmla="val 8010"/>
                <a:gd name="f32" fmla="val 68601"/>
                <a:gd name="f33" fmla="val 13245"/>
                <a:gd name="f34" fmla="val 68813"/>
                <a:gd name="f35" fmla="val 17668"/>
                <a:gd name="f36" fmla="val 64727"/>
                <a:gd name="f37" fmla="val 17880"/>
                <a:gd name="f38" fmla="val 59492"/>
                <a:gd name="f39" fmla="val 59317"/>
                <a:gd name="f40" fmla="val 59155"/>
                <a:gd name="f41" fmla="val 58980"/>
                <a:gd name="f42" fmla="val 20254"/>
                <a:gd name="f43" fmla="val 31990"/>
                <a:gd name="f44" fmla="val 21878"/>
                <a:gd name="f45" fmla="val 11998"/>
                <a:gd name="f46" fmla="val 22816"/>
                <a:gd name="f47" fmla="val 6513"/>
                <a:gd name="f48" fmla="val 19305"/>
                <a:gd name="f49" fmla="val 1253"/>
                <a:gd name="f50" fmla="+- 0 0 -90"/>
                <a:gd name="f51" fmla="*/ f3 1 22029"/>
                <a:gd name="f52" fmla="*/ f4 1 68608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2029"/>
                <a:gd name="f61" fmla="*/ f57 1 68608"/>
                <a:gd name="f62" fmla="*/ 13882 f58 1"/>
                <a:gd name="f63" fmla="*/ 3 f57 1"/>
                <a:gd name="f64" fmla="*/ 4011 f58 1"/>
                <a:gd name="f65" fmla="*/ 9375 f57 1"/>
                <a:gd name="f66" fmla="*/ 9749 f57 1"/>
                <a:gd name="f67" fmla="*/ 13 f58 1"/>
                <a:gd name="f68" fmla="*/ 56731 f57 1"/>
                <a:gd name="f69" fmla="*/ 763 f58 1"/>
                <a:gd name="f70" fmla="*/ 62104 f57 1"/>
                <a:gd name="f71" fmla="*/ 8010 f58 1"/>
                <a:gd name="f72" fmla="*/ 68601 f57 1"/>
                <a:gd name="f73" fmla="*/ 17880 f58 1"/>
                <a:gd name="f74" fmla="*/ 59492 f57 1"/>
                <a:gd name="f75" fmla="*/ 58980 f57 1"/>
                <a:gd name="f76" fmla="*/ 20254 f58 1"/>
                <a:gd name="f77" fmla="*/ 31990 f57 1"/>
                <a:gd name="f78" fmla="*/ 21878 f58 1"/>
                <a:gd name="f79" fmla="*/ 11998 f57 1"/>
                <a:gd name="f80" fmla="+- f59 0 f1"/>
                <a:gd name="f81" fmla="*/ f62 1 22029"/>
                <a:gd name="f82" fmla="*/ f63 1 68608"/>
                <a:gd name="f83" fmla="*/ f64 1 22029"/>
                <a:gd name="f84" fmla="*/ f65 1 68608"/>
                <a:gd name="f85" fmla="*/ f66 1 68608"/>
                <a:gd name="f86" fmla="*/ f67 1 22029"/>
                <a:gd name="f87" fmla="*/ f68 1 68608"/>
                <a:gd name="f88" fmla="*/ f69 1 22029"/>
                <a:gd name="f89" fmla="*/ f70 1 68608"/>
                <a:gd name="f90" fmla="*/ f71 1 22029"/>
                <a:gd name="f91" fmla="*/ f72 1 68608"/>
                <a:gd name="f92" fmla="*/ f73 1 22029"/>
                <a:gd name="f93" fmla="*/ f74 1 68608"/>
                <a:gd name="f94" fmla="*/ f75 1 68608"/>
                <a:gd name="f95" fmla="*/ f76 1 22029"/>
                <a:gd name="f96" fmla="*/ f77 1 68608"/>
                <a:gd name="f97" fmla="*/ f78 1 22029"/>
                <a:gd name="f98" fmla="*/ f79 1 68608"/>
                <a:gd name="f99" fmla="*/ f53 1 f60"/>
                <a:gd name="f100" fmla="*/ f54 1 f60"/>
                <a:gd name="f101" fmla="*/ f53 1 f61"/>
                <a:gd name="f102" fmla="*/ f55 1 f61"/>
                <a:gd name="f103" fmla="*/ f81 1 f60"/>
                <a:gd name="f104" fmla="*/ f82 1 f61"/>
                <a:gd name="f105" fmla="*/ f83 1 f60"/>
                <a:gd name="f106" fmla="*/ f84 1 f61"/>
                <a:gd name="f107" fmla="*/ f85 1 f61"/>
                <a:gd name="f108" fmla="*/ f86 1 f60"/>
                <a:gd name="f109" fmla="*/ f87 1 f61"/>
                <a:gd name="f110" fmla="*/ f88 1 f60"/>
                <a:gd name="f111" fmla="*/ f89 1 f61"/>
                <a:gd name="f112" fmla="*/ f90 1 f60"/>
                <a:gd name="f113" fmla="*/ f91 1 f61"/>
                <a:gd name="f114" fmla="*/ f92 1 f60"/>
                <a:gd name="f115" fmla="*/ f93 1 f61"/>
                <a:gd name="f116" fmla="*/ f94 1 f61"/>
                <a:gd name="f117" fmla="*/ f95 1 f60"/>
                <a:gd name="f118" fmla="*/ f96 1 f61"/>
                <a:gd name="f119" fmla="*/ f97 1 f60"/>
                <a:gd name="f120" fmla="*/ f98 1 f61"/>
                <a:gd name="f121" fmla="*/ f99 f51 1"/>
                <a:gd name="f122" fmla="*/ f100 f51 1"/>
                <a:gd name="f123" fmla="*/ f102 f52 1"/>
                <a:gd name="f124" fmla="*/ f101 f52 1"/>
                <a:gd name="f125" fmla="*/ f103 f51 1"/>
                <a:gd name="f126" fmla="*/ f104 f52 1"/>
                <a:gd name="f127" fmla="*/ f105 f51 1"/>
                <a:gd name="f128" fmla="*/ f106 f52 1"/>
                <a:gd name="f129" fmla="*/ f107 f52 1"/>
                <a:gd name="f130" fmla="*/ f108 f51 1"/>
                <a:gd name="f131" fmla="*/ f109 f52 1"/>
                <a:gd name="f132" fmla="*/ f110 f51 1"/>
                <a:gd name="f133" fmla="*/ f111 f52 1"/>
                <a:gd name="f134" fmla="*/ f112 f51 1"/>
                <a:gd name="f135" fmla="*/ f113 f52 1"/>
                <a:gd name="f136" fmla="*/ f114 f51 1"/>
                <a:gd name="f137" fmla="*/ f115 f52 1"/>
                <a:gd name="f138" fmla="*/ f116 f52 1"/>
                <a:gd name="f139" fmla="*/ f117 f51 1"/>
                <a:gd name="f140" fmla="*/ f118 f52 1"/>
                <a:gd name="f141" fmla="*/ f119 f51 1"/>
                <a:gd name="f142" fmla="*/ f12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7" y="f129"/>
                </a:cxn>
                <a:cxn ang="f80">
                  <a:pos x="f130" y="f131"/>
                </a:cxn>
                <a:cxn ang="f80">
                  <a:pos x="f132" y="f133"/>
                </a:cxn>
                <a:cxn ang="f80">
                  <a:pos x="f134" y="f135"/>
                </a:cxn>
                <a:cxn ang="f80">
                  <a:pos x="f136" y="f137"/>
                </a:cxn>
                <a:cxn ang="f80">
                  <a:pos x="f136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25" y="f126"/>
                </a:cxn>
              </a:cxnLst>
              <a:rect l="f121" t="f124" r="f122" b="f123"/>
              <a:pathLst>
                <a:path w="22029" h="6860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7" y="f39"/>
                    <a:pt x="f37" y="f40"/>
                    <a:pt x="f37" y="f41"/>
                  </a:cubicBez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7" name="Freeform: Shape 1700">
              <a:extLst>
                <a:ext uri="{FF2B5EF4-FFF2-40B4-BE49-F238E27FC236}">
                  <a16:creationId xmlns:a16="http://schemas.microsoft.com/office/drawing/2014/main" id="{238086D0-7696-F3E5-AFF9-622BBCF15901}"/>
                </a:ext>
              </a:extLst>
            </p:cNvPr>
            <p:cNvSpPr/>
            <p:nvPr/>
          </p:nvSpPr>
          <p:spPr>
            <a:xfrm>
              <a:off x="7741813" y="6719075"/>
              <a:ext cx="39355" cy="1534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58"/>
                <a:gd name="f7" fmla="val 153438"/>
                <a:gd name="f8" fmla="val 10371"/>
                <a:gd name="f9" fmla="val 12370"/>
                <a:gd name="f10" fmla="val 5223"/>
                <a:gd name="f11" fmla="val 12932"/>
                <a:gd name="f12" fmla="val 600"/>
                <a:gd name="f13" fmla="val 9209"/>
                <a:gd name="f14" fmla="val 50"/>
                <a:gd name="f15" fmla="val 4061"/>
                <a:gd name="f16" fmla="val 25"/>
                <a:gd name="f17" fmla="val 3873"/>
                <a:gd name="f18" fmla="val 13"/>
                <a:gd name="f19" fmla="val 3686"/>
                <a:gd name="f20" fmla="val 3499"/>
                <a:gd name="f21" fmla="val 21116"/>
                <a:gd name="f22" fmla="val 153439"/>
                <a:gd name="f23" fmla="val 17742"/>
                <a:gd name="f24" fmla="val 18705"/>
                <a:gd name="f25" fmla="val 5385"/>
                <a:gd name="f26" fmla="val 15556"/>
                <a:gd name="f27" fmla="val 10658"/>
                <a:gd name="f28" fmla="+- 0 0 -90"/>
                <a:gd name="f29" fmla="*/ f3 1 39358"/>
                <a:gd name="f30" fmla="*/ f4 1 15343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39358"/>
                <a:gd name="f39" fmla="*/ f35 1 153438"/>
                <a:gd name="f40" fmla="*/ 10371 f36 1"/>
                <a:gd name="f41" fmla="*/ 12370 f35 1"/>
                <a:gd name="f42" fmla="*/ 50 f36 1"/>
                <a:gd name="f43" fmla="*/ 4061 f35 1"/>
                <a:gd name="f44" fmla="*/ 0 f36 1"/>
                <a:gd name="f45" fmla="*/ 3499 f35 1"/>
                <a:gd name="f46" fmla="*/ 21116 f36 1"/>
                <a:gd name="f47" fmla="*/ 153439 f35 1"/>
                <a:gd name="f48" fmla="*/ 39358 f36 1"/>
                <a:gd name="f49" fmla="*/ 17742 f36 1"/>
                <a:gd name="f50" fmla="*/ 0 f35 1"/>
                <a:gd name="f51" fmla="+- f37 0 f1"/>
                <a:gd name="f52" fmla="*/ f40 1 39358"/>
                <a:gd name="f53" fmla="*/ f41 1 153438"/>
                <a:gd name="f54" fmla="*/ f42 1 39358"/>
                <a:gd name="f55" fmla="*/ f43 1 153438"/>
                <a:gd name="f56" fmla="*/ f44 1 39358"/>
                <a:gd name="f57" fmla="*/ f45 1 153438"/>
                <a:gd name="f58" fmla="*/ f46 1 39358"/>
                <a:gd name="f59" fmla="*/ f47 1 153438"/>
                <a:gd name="f60" fmla="*/ f48 1 39358"/>
                <a:gd name="f61" fmla="*/ f49 1 39358"/>
                <a:gd name="f62" fmla="*/ f50 1 153438"/>
                <a:gd name="f63" fmla="*/ f31 1 f38"/>
                <a:gd name="f64" fmla="*/ f32 1 f38"/>
                <a:gd name="f65" fmla="*/ f31 1 f39"/>
                <a:gd name="f66" fmla="*/ f33 1 f39"/>
                <a:gd name="f67" fmla="*/ f52 1 f38"/>
                <a:gd name="f68" fmla="*/ f53 1 f39"/>
                <a:gd name="f69" fmla="*/ f54 1 f38"/>
                <a:gd name="f70" fmla="*/ f55 1 f39"/>
                <a:gd name="f71" fmla="*/ f56 1 f38"/>
                <a:gd name="f72" fmla="*/ f57 1 f39"/>
                <a:gd name="f73" fmla="*/ f58 1 f38"/>
                <a:gd name="f74" fmla="*/ f59 1 f39"/>
                <a:gd name="f75" fmla="*/ f60 1 f38"/>
                <a:gd name="f76" fmla="*/ f61 1 f38"/>
                <a:gd name="f77" fmla="*/ f62 1 f39"/>
                <a:gd name="f78" fmla="*/ f63 f29 1"/>
                <a:gd name="f79" fmla="*/ f64 f29 1"/>
                <a:gd name="f80" fmla="*/ f66 f30 1"/>
                <a:gd name="f81" fmla="*/ f65 f30 1"/>
                <a:gd name="f82" fmla="*/ f67 f29 1"/>
                <a:gd name="f83" fmla="*/ f68 f30 1"/>
                <a:gd name="f84" fmla="*/ f69 f29 1"/>
                <a:gd name="f85" fmla="*/ f70 f30 1"/>
                <a:gd name="f86" fmla="*/ f71 f29 1"/>
                <a:gd name="f87" fmla="*/ f72 f30 1"/>
                <a:gd name="f88" fmla="*/ f73 f29 1"/>
                <a:gd name="f89" fmla="*/ f74 f30 1"/>
                <a:gd name="f90" fmla="*/ f75 f29 1"/>
                <a:gd name="f91" fmla="*/ f76 f29 1"/>
                <a:gd name="f92" fmla="*/ f7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2" y="f83"/>
                </a:cxn>
                <a:cxn ang="f51">
                  <a:pos x="f84" y="f85"/>
                </a:cxn>
                <a:cxn ang="f51">
                  <a:pos x="f86" y="f87"/>
                </a:cxn>
                <a:cxn ang="f51">
                  <a:pos x="f88" y="f89"/>
                </a:cxn>
                <a:cxn ang="f51">
                  <a:pos x="f90" y="f89"/>
                </a:cxn>
                <a:cxn ang="f51">
                  <a:pos x="f91" y="f92"/>
                </a:cxn>
                <a:cxn ang="f51">
                  <a:pos x="f82" y="f83"/>
                </a:cxn>
              </a:cxnLst>
              <a:rect l="f78" t="f81" r="f79" b="f80"/>
              <a:pathLst>
                <a:path w="39358" h="15343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6" y="f22"/>
                  </a:lnTo>
                  <a:lnTo>
                    <a:pt x="f23" y="f5"/>
                  </a:ln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8" name="Freeform: Shape 1701">
              <a:extLst>
                <a:ext uri="{FF2B5EF4-FFF2-40B4-BE49-F238E27FC236}">
                  <a16:creationId xmlns:a16="http://schemas.microsoft.com/office/drawing/2014/main" id="{4C4DD2E0-FC00-CB44-10BD-6437E8448AD4}"/>
                </a:ext>
              </a:extLst>
            </p:cNvPr>
            <p:cNvSpPr/>
            <p:nvPr/>
          </p:nvSpPr>
          <p:spPr>
            <a:xfrm>
              <a:off x="11295820" y="3876086"/>
              <a:ext cx="79790" cy="580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790"/>
                <a:gd name="f7" fmla="val 58015"/>
                <a:gd name="f8" fmla="val 4823"/>
                <a:gd name="f9" fmla="val 37485"/>
                <a:gd name="f10" fmla="val 4198"/>
                <a:gd name="f11" fmla="val 3824"/>
                <a:gd name="f12" fmla="val 38360"/>
                <a:gd name="f13" fmla="val 2324"/>
                <a:gd name="f14" fmla="val 39609"/>
                <a:gd name="f15" fmla="val 1924"/>
                <a:gd name="f16" fmla="val 40147"/>
                <a:gd name="f17" fmla="val 1587"/>
                <a:gd name="f18" fmla="val 40734"/>
                <a:gd name="f19" fmla="val 1325"/>
                <a:gd name="f20" fmla="val 41358"/>
                <a:gd name="f21" fmla="val 912"/>
                <a:gd name="f22" fmla="val 41821"/>
                <a:gd name="f23" fmla="val 612"/>
                <a:gd name="f24" fmla="val 42383"/>
                <a:gd name="f25" fmla="val 450"/>
                <a:gd name="f26" fmla="val 42983"/>
                <a:gd name="f27" fmla="val 387"/>
                <a:gd name="f28" fmla="val 43733"/>
                <a:gd name="f29" fmla="val 44482"/>
                <a:gd name="f30" fmla="val 45232"/>
                <a:gd name="f31" fmla="val -150"/>
                <a:gd name="f32" fmla="val 47394"/>
                <a:gd name="f33" fmla="val 49693"/>
                <a:gd name="f34" fmla="val 51854"/>
                <a:gd name="f35" fmla="val 1674"/>
                <a:gd name="f36" fmla="val 56315"/>
                <a:gd name="f37" fmla="val 6272"/>
                <a:gd name="f38" fmla="val 58939"/>
                <a:gd name="f39" fmla="val 10733"/>
                <a:gd name="f40" fmla="val 57715"/>
                <a:gd name="f41" fmla="val 11283"/>
                <a:gd name="f42" fmla="val 57564"/>
                <a:gd name="f43" fmla="val 11820"/>
                <a:gd name="f44" fmla="val 57365"/>
                <a:gd name="f45" fmla="val 12320"/>
                <a:gd name="f46" fmla="val 57102"/>
                <a:gd name="f47" fmla="val 17318"/>
                <a:gd name="f48" fmla="val 54728"/>
                <a:gd name="f49" fmla="val 79791"/>
                <a:gd name="f50" fmla="val 19742"/>
                <a:gd name="f51" fmla="val 75668"/>
                <a:gd name="f52" fmla="val 21829"/>
                <a:gd name="f53" fmla="val 70632"/>
                <a:gd name="f54" fmla="val 20167"/>
                <a:gd name="f55" fmla="val 68546"/>
                <a:gd name="f56" fmla="val 16031"/>
                <a:gd name="f57" fmla="val 68283"/>
                <a:gd name="f58" fmla="val 15506"/>
                <a:gd name="f59" fmla="val 68071"/>
                <a:gd name="f60" fmla="val 14944"/>
                <a:gd name="f61" fmla="val 67921"/>
                <a:gd name="f62" fmla="val 14369"/>
                <a:gd name="f63" fmla="val 66022"/>
                <a:gd name="f64" fmla="val 9146"/>
                <a:gd name="f65" fmla="val 67796"/>
                <a:gd name="f66" fmla="val 3286"/>
                <a:gd name="f67" fmla="val 72294"/>
                <a:gd name="f68" fmla="val 70545"/>
                <a:gd name="f69" fmla="val 1000"/>
                <a:gd name="f70" fmla="val 67421"/>
                <a:gd name="f71" fmla="val 2749"/>
                <a:gd name="f72" fmla="+- 0 0 -90"/>
                <a:gd name="f73" fmla="*/ f3 1 79790"/>
                <a:gd name="f74" fmla="*/ f4 1 58015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79790"/>
                <a:gd name="f83" fmla="*/ f79 1 58015"/>
                <a:gd name="f84" fmla="*/ 4823 f80 1"/>
                <a:gd name="f85" fmla="*/ 37485 f79 1"/>
                <a:gd name="f86" fmla="*/ 3824 f80 1"/>
                <a:gd name="f87" fmla="*/ 38360 f79 1"/>
                <a:gd name="f88" fmla="*/ 2324 f80 1"/>
                <a:gd name="f89" fmla="*/ 39609 f79 1"/>
                <a:gd name="f90" fmla="*/ 1325 f80 1"/>
                <a:gd name="f91" fmla="*/ 41358 f79 1"/>
                <a:gd name="f92" fmla="*/ 450 f80 1"/>
                <a:gd name="f93" fmla="*/ 42983 f79 1"/>
                <a:gd name="f94" fmla="*/ 45232 f79 1"/>
                <a:gd name="f95" fmla="*/ 51854 f79 1"/>
                <a:gd name="f96" fmla="*/ 10733 f80 1"/>
                <a:gd name="f97" fmla="*/ 57715 f79 1"/>
                <a:gd name="f98" fmla="*/ 12320 f80 1"/>
                <a:gd name="f99" fmla="*/ 57102 f79 1"/>
                <a:gd name="f100" fmla="*/ 17318 f80 1"/>
                <a:gd name="f101" fmla="*/ 54728 f79 1"/>
                <a:gd name="f102" fmla="*/ 79791 f80 1"/>
                <a:gd name="f103" fmla="*/ 19742 f79 1"/>
                <a:gd name="f104" fmla="*/ 68546 f80 1"/>
                <a:gd name="f105" fmla="*/ 16031 f79 1"/>
                <a:gd name="f106" fmla="*/ 67921 f80 1"/>
                <a:gd name="f107" fmla="*/ 14369 f79 1"/>
                <a:gd name="f108" fmla="*/ 72294 f80 1"/>
                <a:gd name="f109" fmla="*/ 0 f79 1"/>
                <a:gd name="f110" fmla="*/ 70545 f80 1"/>
                <a:gd name="f111" fmla="*/ 1000 f79 1"/>
                <a:gd name="f112" fmla="*/ 67421 f80 1"/>
                <a:gd name="f113" fmla="*/ 2749 f79 1"/>
                <a:gd name="f114" fmla="+- f81 0 f1"/>
                <a:gd name="f115" fmla="*/ f84 1 79790"/>
                <a:gd name="f116" fmla="*/ f85 1 58015"/>
                <a:gd name="f117" fmla="*/ f86 1 79790"/>
                <a:gd name="f118" fmla="*/ f87 1 58015"/>
                <a:gd name="f119" fmla="*/ f88 1 79790"/>
                <a:gd name="f120" fmla="*/ f89 1 58015"/>
                <a:gd name="f121" fmla="*/ f90 1 79790"/>
                <a:gd name="f122" fmla="*/ f91 1 58015"/>
                <a:gd name="f123" fmla="*/ f92 1 79790"/>
                <a:gd name="f124" fmla="*/ f93 1 58015"/>
                <a:gd name="f125" fmla="*/ f94 1 58015"/>
                <a:gd name="f126" fmla="*/ f95 1 58015"/>
                <a:gd name="f127" fmla="*/ f96 1 79790"/>
                <a:gd name="f128" fmla="*/ f97 1 58015"/>
                <a:gd name="f129" fmla="*/ f98 1 79790"/>
                <a:gd name="f130" fmla="*/ f99 1 58015"/>
                <a:gd name="f131" fmla="*/ f100 1 79790"/>
                <a:gd name="f132" fmla="*/ f101 1 58015"/>
                <a:gd name="f133" fmla="*/ f102 1 79790"/>
                <a:gd name="f134" fmla="*/ f103 1 58015"/>
                <a:gd name="f135" fmla="*/ f104 1 79790"/>
                <a:gd name="f136" fmla="*/ f105 1 58015"/>
                <a:gd name="f137" fmla="*/ f106 1 79790"/>
                <a:gd name="f138" fmla="*/ f107 1 58015"/>
                <a:gd name="f139" fmla="*/ f108 1 79790"/>
                <a:gd name="f140" fmla="*/ f109 1 58015"/>
                <a:gd name="f141" fmla="*/ f110 1 79790"/>
                <a:gd name="f142" fmla="*/ f111 1 58015"/>
                <a:gd name="f143" fmla="*/ f112 1 79790"/>
                <a:gd name="f144" fmla="*/ f113 1 58015"/>
                <a:gd name="f145" fmla="*/ f75 1 f82"/>
                <a:gd name="f146" fmla="*/ f76 1 f82"/>
                <a:gd name="f147" fmla="*/ f75 1 f83"/>
                <a:gd name="f148" fmla="*/ f77 1 f83"/>
                <a:gd name="f149" fmla="*/ f115 1 f82"/>
                <a:gd name="f150" fmla="*/ f116 1 f83"/>
                <a:gd name="f151" fmla="*/ f117 1 f82"/>
                <a:gd name="f152" fmla="*/ f118 1 f83"/>
                <a:gd name="f153" fmla="*/ f119 1 f82"/>
                <a:gd name="f154" fmla="*/ f120 1 f83"/>
                <a:gd name="f155" fmla="*/ f121 1 f82"/>
                <a:gd name="f156" fmla="*/ f122 1 f83"/>
                <a:gd name="f157" fmla="*/ f123 1 f82"/>
                <a:gd name="f158" fmla="*/ f124 1 f83"/>
                <a:gd name="f159" fmla="*/ f125 1 f83"/>
                <a:gd name="f160" fmla="*/ f126 1 f83"/>
                <a:gd name="f161" fmla="*/ f127 1 f82"/>
                <a:gd name="f162" fmla="*/ f128 1 f83"/>
                <a:gd name="f163" fmla="*/ f129 1 f82"/>
                <a:gd name="f164" fmla="*/ f130 1 f83"/>
                <a:gd name="f165" fmla="*/ f131 1 f82"/>
                <a:gd name="f166" fmla="*/ f132 1 f83"/>
                <a:gd name="f167" fmla="*/ f133 1 f82"/>
                <a:gd name="f168" fmla="*/ f134 1 f83"/>
                <a:gd name="f169" fmla="*/ f135 1 f82"/>
                <a:gd name="f170" fmla="*/ f136 1 f83"/>
                <a:gd name="f171" fmla="*/ f137 1 f82"/>
                <a:gd name="f172" fmla="*/ f138 1 f83"/>
                <a:gd name="f173" fmla="*/ f139 1 f82"/>
                <a:gd name="f174" fmla="*/ f140 1 f83"/>
                <a:gd name="f175" fmla="*/ f141 1 f82"/>
                <a:gd name="f176" fmla="*/ f142 1 f83"/>
                <a:gd name="f177" fmla="*/ f143 1 f82"/>
                <a:gd name="f178" fmla="*/ f144 1 f83"/>
                <a:gd name="f179" fmla="*/ f145 f73 1"/>
                <a:gd name="f180" fmla="*/ f146 f73 1"/>
                <a:gd name="f181" fmla="*/ f148 f74 1"/>
                <a:gd name="f182" fmla="*/ f147 f74 1"/>
                <a:gd name="f183" fmla="*/ f149 f73 1"/>
                <a:gd name="f184" fmla="*/ f150 f74 1"/>
                <a:gd name="f185" fmla="*/ f151 f73 1"/>
                <a:gd name="f186" fmla="*/ f152 f74 1"/>
                <a:gd name="f187" fmla="*/ f153 f73 1"/>
                <a:gd name="f188" fmla="*/ f154 f74 1"/>
                <a:gd name="f189" fmla="*/ f155 f73 1"/>
                <a:gd name="f190" fmla="*/ f156 f74 1"/>
                <a:gd name="f191" fmla="*/ f157 f73 1"/>
                <a:gd name="f192" fmla="*/ f158 f74 1"/>
                <a:gd name="f193" fmla="*/ f159 f74 1"/>
                <a:gd name="f194" fmla="*/ f160 f74 1"/>
                <a:gd name="f195" fmla="*/ f161 f73 1"/>
                <a:gd name="f196" fmla="*/ f162 f74 1"/>
                <a:gd name="f197" fmla="*/ f163 f73 1"/>
                <a:gd name="f198" fmla="*/ f164 f74 1"/>
                <a:gd name="f199" fmla="*/ f165 f73 1"/>
                <a:gd name="f200" fmla="*/ f166 f74 1"/>
                <a:gd name="f201" fmla="*/ f167 f73 1"/>
                <a:gd name="f202" fmla="*/ f168 f74 1"/>
                <a:gd name="f203" fmla="*/ f169 f73 1"/>
                <a:gd name="f204" fmla="*/ f170 f74 1"/>
                <a:gd name="f205" fmla="*/ f171 f73 1"/>
                <a:gd name="f206" fmla="*/ f172 f74 1"/>
                <a:gd name="f207" fmla="*/ f173 f73 1"/>
                <a:gd name="f208" fmla="*/ f174 f74 1"/>
                <a:gd name="f209" fmla="*/ f175 f73 1"/>
                <a:gd name="f210" fmla="*/ f176 f74 1"/>
                <a:gd name="f211" fmla="*/ f177 f73 1"/>
                <a:gd name="f212" fmla="*/ f178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83" y="f184"/>
                </a:cxn>
                <a:cxn ang="f114">
                  <a:pos x="f185" y="f186"/>
                </a:cxn>
                <a:cxn ang="f114">
                  <a:pos x="f187" y="f188"/>
                </a:cxn>
                <a:cxn ang="f114">
                  <a:pos x="f189" y="f190"/>
                </a:cxn>
                <a:cxn ang="f114">
                  <a:pos x="f191" y="f192"/>
                </a:cxn>
                <a:cxn ang="f114">
                  <a:pos x="f191" y="f193"/>
                </a:cxn>
                <a:cxn ang="f114">
                  <a:pos x="f191" y="f194"/>
                </a:cxn>
                <a:cxn ang="f114">
                  <a:pos x="f195" y="f196"/>
                </a:cxn>
                <a:cxn ang="f114">
                  <a:pos x="f197" y="f198"/>
                </a:cxn>
                <a:cxn ang="f114">
                  <a:pos x="f199" y="f200"/>
                </a:cxn>
                <a:cxn ang="f114">
                  <a:pos x="f201" y="f202"/>
                </a:cxn>
                <a:cxn ang="f114">
                  <a:pos x="f203" y="f204"/>
                </a:cxn>
                <a:cxn ang="f114">
                  <a:pos x="f205" y="f206"/>
                </a:cxn>
                <a:cxn ang="f114">
                  <a:pos x="f207" y="f208"/>
                </a:cxn>
                <a:cxn ang="f114">
                  <a:pos x="f209" y="f210"/>
                </a:cxn>
                <a:cxn ang="f114">
                  <a:pos x="f211" y="f212"/>
                </a:cxn>
              </a:cxnLst>
              <a:rect l="f179" t="f182" r="f180" b="f181"/>
              <a:pathLst>
                <a:path w="79790" h="58015">
                  <a:moveTo>
                    <a:pt x="f8" y="f9"/>
                  </a:moveTo>
                  <a:cubicBezTo>
                    <a:pt x="f8" y="f9"/>
                    <a:pt x="f10" y="f9"/>
                    <a:pt x="f11" y="f12"/>
                  </a:cubicBez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cubicBezTo>
                    <a:pt x="f31" y="f32"/>
                    <a:pt x="f31" y="f33"/>
                    <a:pt x="f25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7" y="f48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67" y="f5"/>
                  </a:cubicBezTo>
                  <a:lnTo>
                    <a:pt x="f68" y="f69"/>
                  </a:lnTo>
                  <a:lnTo>
                    <a:pt x="f70" y="f7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9" name="Freeform: Shape 1702">
              <a:extLst>
                <a:ext uri="{FF2B5EF4-FFF2-40B4-BE49-F238E27FC236}">
                  <a16:creationId xmlns:a16="http://schemas.microsoft.com/office/drawing/2014/main" id="{F26F1AFA-AC08-6259-986B-32E33D426DFE}"/>
                </a:ext>
              </a:extLst>
            </p:cNvPr>
            <p:cNvSpPr/>
            <p:nvPr/>
          </p:nvSpPr>
          <p:spPr>
            <a:xfrm>
              <a:off x="11540541" y="3783622"/>
              <a:ext cx="42483" cy="538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481"/>
                <a:gd name="f7" fmla="val 53853"/>
                <a:gd name="f8" fmla="val 5498"/>
                <a:gd name="f9" fmla="val 17243"/>
                <a:gd name="f10" fmla="val 20242"/>
                <a:gd name="f11" fmla="val 29987"/>
                <a:gd name="f12" fmla="val 26463"/>
                <a:gd name="f13" fmla="val 49330"/>
                <a:gd name="f14" fmla="val 43008"/>
                <a:gd name="f15" fmla="val 38484"/>
                <a:gd name="f16" fmla="val 32636"/>
                <a:gd name="f17" fmla="val 35036"/>
                <a:gd name="f18" fmla="val 37571"/>
                <a:gd name="f19" fmla="val 34386"/>
                <a:gd name="f20" fmla="val 41020"/>
                <a:gd name="f21" fmla="val 37023"/>
                <a:gd name="f22" fmla="val 41569"/>
                <a:gd name="f23" fmla="val 37448"/>
                <a:gd name="f24" fmla="val 42057"/>
                <a:gd name="f25" fmla="val 37935"/>
                <a:gd name="f26" fmla="val 42482"/>
                <a:gd name="f27" fmla="val 38858"/>
                <a:gd name="f28" fmla="val 34236"/>
                <a:gd name="f29" fmla="val 35859"/>
                <a:gd name="f30" fmla="val 30988"/>
                <a:gd name="f31" fmla="val 8121"/>
                <a:gd name="f32" fmla="val 9071"/>
                <a:gd name="f33" fmla="val 949"/>
                <a:gd name="f34" fmla="val 9796"/>
                <a:gd name="f35" fmla="val 2112"/>
                <a:gd name="f36" fmla="val 10245"/>
                <a:gd name="f37" fmla="val 3374"/>
                <a:gd name="f38" fmla="val 11832"/>
                <a:gd name="f39" fmla="val 8534"/>
                <a:gd name="f40" fmla="val 9908"/>
                <a:gd name="f41" fmla="val 14132"/>
                <a:gd name="f42" fmla="+- 0 0 -90"/>
                <a:gd name="f43" fmla="*/ f3 1 42481"/>
                <a:gd name="f44" fmla="*/ f4 1 53853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42481"/>
                <a:gd name="f53" fmla="*/ f49 1 53853"/>
                <a:gd name="f54" fmla="*/ 5498 f50 1"/>
                <a:gd name="f55" fmla="*/ 17243 f49 1"/>
                <a:gd name="f56" fmla="*/ 0 f50 1"/>
                <a:gd name="f57" fmla="*/ 20242 f49 1"/>
                <a:gd name="f58" fmla="*/ 29987 f50 1"/>
                <a:gd name="f59" fmla="*/ 53853 f49 1"/>
                <a:gd name="f60" fmla="*/ 38484 f49 1"/>
                <a:gd name="f61" fmla="*/ 41020 f50 1"/>
                <a:gd name="f62" fmla="*/ 37023 f49 1"/>
                <a:gd name="f63" fmla="*/ 42482 f50 1"/>
                <a:gd name="f64" fmla="*/ 38858 f50 1"/>
                <a:gd name="f65" fmla="*/ 34236 f49 1"/>
                <a:gd name="f66" fmla="*/ 35859 f50 1"/>
                <a:gd name="f67" fmla="*/ 30988 f49 1"/>
                <a:gd name="f68" fmla="*/ 8121 f50 1"/>
                <a:gd name="f69" fmla="*/ 0 f49 1"/>
                <a:gd name="f70" fmla="*/ 10245 f50 1"/>
                <a:gd name="f71" fmla="*/ 3374 f49 1"/>
                <a:gd name="f72" fmla="+- f51 0 f1"/>
                <a:gd name="f73" fmla="*/ f54 1 42481"/>
                <a:gd name="f74" fmla="*/ f55 1 53853"/>
                <a:gd name="f75" fmla="*/ f56 1 42481"/>
                <a:gd name="f76" fmla="*/ f57 1 53853"/>
                <a:gd name="f77" fmla="*/ f58 1 42481"/>
                <a:gd name="f78" fmla="*/ f59 1 53853"/>
                <a:gd name="f79" fmla="*/ f60 1 53853"/>
                <a:gd name="f80" fmla="*/ f61 1 42481"/>
                <a:gd name="f81" fmla="*/ f62 1 53853"/>
                <a:gd name="f82" fmla="*/ f63 1 42481"/>
                <a:gd name="f83" fmla="*/ f64 1 42481"/>
                <a:gd name="f84" fmla="*/ f65 1 53853"/>
                <a:gd name="f85" fmla="*/ f66 1 42481"/>
                <a:gd name="f86" fmla="*/ f67 1 53853"/>
                <a:gd name="f87" fmla="*/ f68 1 42481"/>
                <a:gd name="f88" fmla="*/ f69 1 53853"/>
                <a:gd name="f89" fmla="*/ f70 1 42481"/>
                <a:gd name="f90" fmla="*/ f71 1 53853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2"/>
                <a:gd name="f98" fmla="*/ f76 1 f53"/>
                <a:gd name="f99" fmla="*/ f77 1 f52"/>
                <a:gd name="f100" fmla="*/ f78 1 f53"/>
                <a:gd name="f101" fmla="*/ f79 1 f53"/>
                <a:gd name="f102" fmla="*/ f80 1 f52"/>
                <a:gd name="f103" fmla="*/ f81 1 f53"/>
                <a:gd name="f104" fmla="*/ f82 1 f52"/>
                <a:gd name="f105" fmla="*/ f83 1 f52"/>
                <a:gd name="f106" fmla="*/ f84 1 f53"/>
                <a:gd name="f107" fmla="*/ f85 1 f52"/>
                <a:gd name="f108" fmla="*/ f86 1 f53"/>
                <a:gd name="f109" fmla="*/ f87 1 f52"/>
                <a:gd name="f110" fmla="*/ f88 1 f53"/>
                <a:gd name="f111" fmla="*/ f89 1 f52"/>
                <a:gd name="f112" fmla="*/ f90 1 f53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3 1"/>
                <a:gd name="f120" fmla="*/ f98 f44 1"/>
                <a:gd name="f121" fmla="*/ f99 f43 1"/>
                <a:gd name="f122" fmla="*/ f100 f44 1"/>
                <a:gd name="f123" fmla="*/ f101 f44 1"/>
                <a:gd name="f124" fmla="*/ f102 f43 1"/>
                <a:gd name="f125" fmla="*/ f103 f44 1"/>
                <a:gd name="f126" fmla="*/ f104 f43 1"/>
                <a:gd name="f127" fmla="*/ f105 f43 1"/>
                <a:gd name="f128" fmla="*/ f106 f44 1"/>
                <a:gd name="f129" fmla="*/ f107 f43 1"/>
                <a:gd name="f130" fmla="*/ f108 f44 1"/>
                <a:gd name="f131" fmla="*/ f109 f43 1"/>
                <a:gd name="f132" fmla="*/ f110 f44 1"/>
                <a:gd name="f133" fmla="*/ f111 f43 1"/>
                <a:gd name="f134" fmla="*/ f11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1" y="f123"/>
                </a:cxn>
                <a:cxn ang="f72">
                  <a:pos x="f124" y="f125"/>
                </a:cxn>
                <a:cxn ang="f72">
                  <a:pos x="f126" y="f123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31" y="f132"/>
                </a:cxn>
                <a:cxn ang="f72">
                  <a:pos x="f131" y="f132"/>
                </a:cxn>
                <a:cxn ang="f72">
                  <a:pos x="f133" y="f134"/>
                </a:cxn>
                <a:cxn ang="f72">
                  <a:pos x="f117" y="f118"/>
                </a:cxn>
              </a:cxnLst>
              <a:rect l="f113" t="f116" r="f114" b="f115"/>
              <a:pathLst>
                <a:path w="42481" h="53853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cubicBezTo>
                    <a:pt x="f12" y="f13"/>
                    <a:pt x="f12" y="f14"/>
                    <a:pt x="f11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15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31" y="f5"/>
                  </a:lnTo>
                  <a:lnTo>
                    <a:pt x="f31" y="f5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0" name="Freeform: Shape 1703">
              <a:extLst>
                <a:ext uri="{FF2B5EF4-FFF2-40B4-BE49-F238E27FC236}">
                  <a16:creationId xmlns:a16="http://schemas.microsoft.com/office/drawing/2014/main" id="{EDAE73A4-8BC3-CF87-BFAE-237D82FC9E45}"/>
                </a:ext>
              </a:extLst>
            </p:cNvPr>
            <p:cNvSpPr/>
            <p:nvPr/>
          </p:nvSpPr>
          <p:spPr>
            <a:xfrm>
              <a:off x="11567388" y="3818918"/>
              <a:ext cx="100145" cy="1141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147"/>
                <a:gd name="f7" fmla="val 114105"/>
                <a:gd name="f8" fmla="val 2642"/>
                <a:gd name="f9" fmla="val 3192"/>
                <a:gd name="f10" fmla="val -881"/>
                <a:gd name="f11" fmla="val 7703"/>
                <a:gd name="f12" fmla="val 14038"/>
                <a:gd name="f13" fmla="val 18561"/>
                <a:gd name="f14" fmla="val 81234"/>
                <a:gd name="f15" fmla="val 106651"/>
                <a:gd name="f16" fmla="val 81983"/>
                <a:gd name="f17" fmla="val 107401"/>
                <a:gd name="f18" fmla="val 85232"/>
                <a:gd name="f19" fmla="val 111024"/>
                <a:gd name="f20" fmla="val 87881"/>
                <a:gd name="f21" fmla="val 114473"/>
                <a:gd name="f22" fmla="val 92816"/>
                <a:gd name="f23" fmla="val 115123"/>
                <a:gd name="f24" fmla="val 96265"/>
                <a:gd name="f25" fmla="val 112486"/>
                <a:gd name="f26" fmla="val 96814"/>
                <a:gd name="f27" fmla="val 112061"/>
                <a:gd name="f28" fmla="val 97301"/>
                <a:gd name="f29" fmla="val 111574"/>
                <a:gd name="f30" fmla="val 97727"/>
                <a:gd name="f31" fmla="val 99226"/>
                <a:gd name="f32" fmla="val 108950"/>
                <a:gd name="f33" fmla="val 100063"/>
                <a:gd name="f34" fmla="val 106464"/>
                <a:gd name="f35" fmla="val 100100"/>
                <a:gd name="f36" fmla="val 103902"/>
                <a:gd name="f37" fmla="val 100151"/>
                <a:gd name="f38" fmla="val 103115"/>
                <a:gd name="f39" fmla="val 102315"/>
                <a:gd name="f40" fmla="val 101528"/>
                <a:gd name="f41" fmla="val 100163"/>
                <a:gd name="f42" fmla="val 100941"/>
                <a:gd name="f43" fmla="val 100366"/>
                <a:gd name="f44" fmla="val 99779"/>
                <a:gd name="f45" fmla="val 99863"/>
                <a:gd name="f46" fmla="val 99129"/>
                <a:gd name="f47" fmla="val 99563"/>
                <a:gd name="f48" fmla="val 98504"/>
                <a:gd name="f49" fmla="val 97905"/>
                <a:gd name="f50" fmla="val 98226"/>
                <a:gd name="f51" fmla="val 96155"/>
                <a:gd name="f52" fmla="val 15637"/>
                <a:gd name="f53" fmla="val 3692"/>
                <a:gd name="f54" fmla="val 13325"/>
                <a:gd name="f55" fmla="val 6"/>
                <a:gd name="f56" fmla="val 8465"/>
                <a:gd name="f57" fmla="val -1106"/>
                <a:gd name="f58" fmla="val 4791"/>
                <a:gd name="f59" fmla="val 1205"/>
                <a:gd name="f60" fmla="val 3955"/>
                <a:gd name="f61" fmla="val 1730"/>
                <a:gd name="f62" fmla="val 3230"/>
                <a:gd name="f63" fmla="val 2405"/>
                <a:gd name="f64" fmla="+- 0 0 -90"/>
                <a:gd name="f65" fmla="*/ f3 1 100147"/>
                <a:gd name="f66" fmla="*/ f4 1 114105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100147"/>
                <a:gd name="f75" fmla="*/ f71 1 114105"/>
                <a:gd name="f76" fmla="*/ 2642 f72 1"/>
                <a:gd name="f77" fmla="*/ 3192 f71 1"/>
                <a:gd name="f78" fmla="*/ 18561 f71 1"/>
                <a:gd name="f79" fmla="*/ 81234 f72 1"/>
                <a:gd name="f80" fmla="*/ 106651 f71 1"/>
                <a:gd name="f81" fmla="*/ 81983 f72 1"/>
                <a:gd name="f82" fmla="*/ 107401 f71 1"/>
                <a:gd name="f83" fmla="*/ 85232 f72 1"/>
                <a:gd name="f84" fmla="*/ 111024 f71 1"/>
                <a:gd name="f85" fmla="*/ 96265 f72 1"/>
                <a:gd name="f86" fmla="*/ 112486 f71 1"/>
                <a:gd name="f87" fmla="*/ 97727 f72 1"/>
                <a:gd name="f88" fmla="*/ 100100 f72 1"/>
                <a:gd name="f89" fmla="*/ 103902 f71 1"/>
                <a:gd name="f90" fmla="*/ 101528 f71 1"/>
                <a:gd name="f91" fmla="*/ 99779 f71 1"/>
                <a:gd name="f92" fmla="*/ 99226 f72 1"/>
                <a:gd name="f93" fmla="*/ 97905 f71 1"/>
                <a:gd name="f94" fmla="*/ 98226 f72 1"/>
                <a:gd name="f95" fmla="*/ 96155 f71 1"/>
                <a:gd name="f96" fmla="*/ 15637 f72 1"/>
                <a:gd name="f97" fmla="*/ 3692 f71 1"/>
                <a:gd name="f98" fmla="*/ 4791 f72 1"/>
                <a:gd name="f99" fmla="*/ 1205 f71 1"/>
                <a:gd name="f100" fmla="+- f73 0 f1"/>
                <a:gd name="f101" fmla="*/ f76 1 100147"/>
                <a:gd name="f102" fmla="*/ f77 1 114105"/>
                <a:gd name="f103" fmla="*/ f78 1 114105"/>
                <a:gd name="f104" fmla="*/ f79 1 100147"/>
                <a:gd name="f105" fmla="*/ f80 1 114105"/>
                <a:gd name="f106" fmla="*/ f81 1 100147"/>
                <a:gd name="f107" fmla="*/ f82 1 114105"/>
                <a:gd name="f108" fmla="*/ f83 1 100147"/>
                <a:gd name="f109" fmla="*/ f84 1 114105"/>
                <a:gd name="f110" fmla="*/ f85 1 100147"/>
                <a:gd name="f111" fmla="*/ f86 1 114105"/>
                <a:gd name="f112" fmla="*/ f87 1 100147"/>
                <a:gd name="f113" fmla="*/ f88 1 100147"/>
                <a:gd name="f114" fmla="*/ f89 1 114105"/>
                <a:gd name="f115" fmla="*/ f90 1 114105"/>
                <a:gd name="f116" fmla="*/ f91 1 114105"/>
                <a:gd name="f117" fmla="*/ f92 1 100147"/>
                <a:gd name="f118" fmla="*/ f93 1 114105"/>
                <a:gd name="f119" fmla="*/ f94 1 100147"/>
                <a:gd name="f120" fmla="*/ f95 1 114105"/>
                <a:gd name="f121" fmla="*/ f96 1 100147"/>
                <a:gd name="f122" fmla="*/ f97 1 114105"/>
                <a:gd name="f123" fmla="*/ f98 1 100147"/>
                <a:gd name="f124" fmla="*/ f99 1 114105"/>
                <a:gd name="f125" fmla="*/ f67 1 f74"/>
                <a:gd name="f126" fmla="*/ f68 1 f74"/>
                <a:gd name="f127" fmla="*/ f67 1 f75"/>
                <a:gd name="f128" fmla="*/ f69 1 f75"/>
                <a:gd name="f129" fmla="*/ f101 1 f74"/>
                <a:gd name="f130" fmla="*/ f102 1 f75"/>
                <a:gd name="f131" fmla="*/ f103 1 f75"/>
                <a:gd name="f132" fmla="*/ f104 1 f74"/>
                <a:gd name="f133" fmla="*/ f105 1 f75"/>
                <a:gd name="f134" fmla="*/ f106 1 f74"/>
                <a:gd name="f135" fmla="*/ f107 1 f75"/>
                <a:gd name="f136" fmla="*/ f108 1 f74"/>
                <a:gd name="f137" fmla="*/ f109 1 f75"/>
                <a:gd name="f138" fmla="*/ f110 1 f74"/>
                <a:gd name="f139" fmla="*/ f111 1 f75"/>
                <a:gd name="f140" fmla="*/ f112 1 f74"/>
                <a:gd name="f141" fmla="*/ f113 1 f74"/>
                <a:gd name="f142" fmla="*/ f114 1 f75"/>
                <a:gd name="f143" fmla="*/ f115 1 f75"/>
                <a:gd name="f144" fmla="*/ f116 1 f75"/>
                <a:gd name="f145" fmla="*/ f117 1 f74"/>
                <a:gd name="f146" fmla="*/ f118 1 f75"/>
                <a:gd name="f147" fmla="*/ f119 1 f74"/>
                <a:gd name="f148" fmla="*/ f120 1 f75"/>
                <a:gd name="f149" fmla="*/ f121 1 f74"/>
                <a:gd name="f150" fmla="*/ f122 1 f75"/>
                <a:gd name="f151" fmla="*/ f123 1 f74"/>
                <a:gd name="f152" fmla="*/ f124 1 f75"/>
                <a:gd name="f153" fmla="*/ f125 f65 1"/>
                <a:gd name="f154" fmla="*/ f126 f65 1"/>
                <a:gd name="f155" fmla="*/ f128 f66 1"/>
                <a:gd name="f156" fmla="*/ f127 f66 1"/>
                <a:gd name="f157" fmla="*/ f129 f65 1"/>
                <a:gd name="f158" fmla="*/ f130 f66 1"/>
                <a:gd name="f159" fmla="*/ f131 f66 1"/>
                <a:gd name="f160" fmla="*/ f132 f65 1"/>
                <a:gd name="f161" fmla="*/ f133 f66 1"/>
                <a:gd name="f162" fmla="*/ f134 f65 1"/>
                <a:gd name="f163" fmla="*/ f135 f66 1"/>
                <a:gd name="f164" fmla="*/ f136 f65 1"/>
                <a:gd name="f165" fmla="*/ f137 f66 1"/>
                <a:gd name="f166" fmla="*/ f138 f65 1"/>
                <a:gd name="f167" fmla="*/ f139 f66 1"/>
                <a:gd name="f168" fmla="*/ f140 f65 1"/>
                <a:gd name="f169" fmla="*/ f141 f65 1"/>
                <a:gd name="f170" fmla="*/ f142 f66 1"/>
                <a:gd name="f171" fmla="*/ f143 f66 1"/>
                <a:gd name="f172" fmla="*/ f144 f66 1"/>
                <a:gd name="f173" fmla="*/ f145 f65 1"/>
                <a:gd name="f174" fmla="*/ f146 f66 1"/>
                <a:gd name="f175" fmla="*/ f147 f65 1"/>
                <a:gd name="f176" fmla="*/ f148 f66 1"/>
                <a:gd name="f177" fmla="*/ f149 f65 1"/>
                <a:gd name="f178" fmla="*/ f150 f66 1"/>
                <a:gd name="f179" fmla="*/ f151 f65 1"/>
                <a:gd name="f180" fmla="*/ f152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57" y="f158"/>
                </a:cxn>
                <a:cxn ang="f100">
                  <a:pos x="f157" y="f159"/>
                </a:cxn>
                <a:cxn ang="f100">
                  <a:pos x="f160" y="f161"/>
                </a:cxn>
                <a:cxn ang="f100">
                  <a:pos x="f162" y="f163"/>
                </a:cxn>
                <a:cxn ang="f100">
                  <a:pos x="f164" y="f165"/>
                </a:cxn>
                <a:cxn ang="f100">
                  <a:pos x="f166" y="f167"/>
                </a:cxn>
                <a:cxn ang="f100">
                  <a:pos x="f168" y="f165"/>
                </a:cxn>
                <a:cxn ang="f100">
                  <a:pos x="f169" y="f170"/>
                </a:cxn>
                <a:cxn ang="f100">
                  <a:pos x="f169" y="f171"/>
                </a:cxn>
                <a:cxn ang="f100">
                  <a:pos x="f169" y="f172"/>
                </a:cxn>
                <a:cxn ang="f100">
                  <a:pos x="f173" y="f174"/>
                </a:cxn>
                <a:cxn ang="f100">
                  <a:pos x="f175" y="f176"/>
                </a:cxn>
                <a:cxn ang="f100">
                  <a:pos x="f175" y="f176"/>
                </a:cxn>
                <a:cxn ang="f100">
                  <a:pos x="f177" y="f178"/>
                </a:cxn>
                <a:cxn ang="f100">
                  <a:pos x="f179" y="f180"/>
                </a:cxn>
                <a:cxn ang="f100">
                  <a:pos x="f157" y="f158"/>
                </a:cxn>
              </a:cxnLst>
              <a:rect l="f153" t="f156" r="f154" b="f155"/>
              <a:pathLst>
                <a:path w="100147" h="114105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19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7" y="f39"/>
                    <a:pt x="f35" y="f40"/>
                  </a:cubicBezTo>
                  <a:cubicBezTo>
                    <a:pt x="f41" y="f42"/>
                    <a:pt x="f41" y="f43"/>
                    <a:pt x="f35" y="f44"/>
                  </a:cubicBezTo>
                  <a:cubicBezTo>
                    <a:pt x="f45" y="f46"/>
                    <a:pt x="f47" y="f48"/>
                    <a:pt x="f31" y="f49"/>
                  </a:cubicBezTo>
                  <a:lnTo>
                    <a:pt x="f50" y="f51"/>
                  </a:lnTo>
                  <a:cubicBezTo>
                    <a:pt x="f50" y="f51"/>
                    <a:pt x="f50" y="f51"/>
                    <a:pt x="f50" y="f51"/>
                  </a:cubicBezTo>
                  <a:lnTo>
                    <a:pt x="f52" y="f53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1" name="Freeform: Shape 1704">
              <a:extLst>
                <a:ext uri="{FF2B5EF4-FFF2-40B4-BE49-F238E27FC236}">
                  <a16:creationId xmlns:a16="http://schemas.microsoft.com/office/drawing/2014/main" id="{06C348F7-4C17-C734-430C-09C836B6B554}"/>
                </a:ext>
              </a:extLst>
            </p:cNvPr>
            <p:cNvSpPr/>
            <p:nvPr/>
          </p:nvSpPr>
          <p:spPr>
            <a:xfrm>
              <a:off x="11673239" y="3084655"/>
              <a:ext cx="191493" cy="1169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1495"/>
                <a:gd name="f7" fmla="val 116953"/>
                <a:gd name="f8" fmla="val 11370"/>
                <a:gd name="f9" fmla="val 102584"/>
                <a:gd name="f10" fmla="val 13594"/>
                <a:gd name="f11" fmla="val 107832"/>
                <a:gd name="f12" fmla="val 11695"/>
                <a:gd name="f13" fmla="val 113917"/>
                <a:gd name="f14" fmla="val 6872"/>
                <a:gd name="f15" fmla="val 180922"/>
                <a:gd name="f16" fmla="val 22866"/>
                <a:gd name="f17" fmla="val 186169"/>
                <a:gd name="f18" fmla="val 20117"/>
                <a:gd name="f19" fmla="val 190755"/>
                <a:gd name="f20" fmla="val 16906"/>
                <a:gd name="f21" fmla="val 192641"/>
                <a:gd name="f22" fmla="val 11033"/>
                <a:gd name="f23" fmla="val 190793"/>
                <a:gd name="f24" fmla="val 5748"/>
                <a:gd name="f25" fmla="val 190305"/>
                <a:gd name="f26" fmla="val 4461"/>
                <a:gd name="f27" fmla="val 189593"/>
                <a:gd name="f28" fmla="val 3274"/>
                <a:gd name="f29" fmla="val 188668"/>
                <a:gd name="f30" fmla="val 2249"/>
                <a:gd name="f31" fmla="val 187793"/>
                <a:gd name="f32" fmla="val 1624"/>
                <a:gd name="f33" fmla="val 187419"/>
                <a:gd name="f34" fmla="val 1250"/>
                <a:gd name="f35" fmla="val 186857"/>
                <a:gd name="f36" fmla="val 750"/>
                <a:gd name="f37" fmla="val 186219"/>
                <a:gd name="f38" fmla="val 325"/>
                <a:gd name="f39" fmla="val 185545"/>
                <a:gd name="f40" fmla="val 183796"/>
                <a:gd name="f41" fmla="val 182172"/>
                <a:gd name="f42" fmla="val 181397"/>
                <a:gd name="f43" fmla="val 88"/>
                <a:gd name="f44" fmla="val 180634"/>
                <a:gd name="f45" fmla="val 300"/>
                <a:gd name="f46" fmla="val 179922"/>
                <a:gd name="f47" fmla="val 625"/>
                <a:gd name="f48" fmla="val 178923"/>
                <a:gd name="f49" fmla="val 97461"/>
                <a:gd name="f50" fmla="val 4136"/>
                <a:gd name="f51" fmla="val 95549"/>
                <a:gd name="f52" fmla="val 9033"/>
                <a:gd name="f53" fmla="val 97349"/>
                <a:gd name="f54" fmla="val 10945"/>
                <a:gd name="f55" fmla="val 101472"/>
                <a:gd name="f56" fmla="val 11120"/>
                <a:gd name="f57" fmla="val 101834"/>
                <a:gd name="f58" fmla="val 11258"/>
                <a:gd name="f59" fmla="val 102209"/>
                <a:gd name="f60" fmla="+- 0 0 -90"/>
                <a:gd name="f61" fmla="*/ f3 1 191495"/>
                <a:gd name="f62" fmla="*/ f4 1 116953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91495"/>
                <a:gd name="f71" fmla="*/ f67 1 116953"/>
                <a:gd name="f72" fmla="*/ 11370 f68 1"/>
                <a:gd name="f73" fmla="*/ 102584 f67 1"/>
                <a:gd name="f74" fmla="*/ 6872 f68 1"/>
                <a:gd name="f75" fmla="*/ 116953 f67 1"/>
                <a:gd name="f76" fmla="*/ 180922 f68 1"/>
                <a:gd name="f77" fmla="*/ 22866 f67 1"/>
                <a:gd name="f78" fmla="*/ 186169 f68 1"/>
                <a:gd name="f79" fmla="*/ 20117 f67 1"/>
                <a:gd name="f80" fmla="*/ 190793 f68 1"/>
                <a:gd name="f81" fmla="*/ 5748 f67 1"/>
                <a:gd name="f82" fmla="*/ 188668 f68 1"/>
                <a:gd name="f83" fmla="*/ 2249 f67 1"/>
                <a:gd name="f84" fmla="*/ 187419 f68 1"/>
                <a:gd name="f85" fmla="*/ 1250 f67 1"/>
                <a:gd name="f86" fmla="*/ 185545 f68 1"/>
                <a:gd name="f87" fmla="*/ 0 f67 1"/>
                <a:gd name="f88" fmla="*/ 183796 f68 1"/>
                <a:gd name="f89" fmla="*/ 182172 f68 1"/>
                <a:gd name="f90" fmla="*/ 179922 f68 1"/>
                <a:gd name="f91" fmla="*/ 625 f67 1"/>
                <a:gd name="f92" fmla="*/ 178923 f68 1"/>
                <a:gd name="f93" fmla="*/ 0 f68 1"/>
                <a:gd name="f94" fmla="*/ 97461 f67 1"/>
                <a:gd name="f95" fmla="*/ 10945 f68 1"/>
                <a:gd name="f96" fmla="*/ 101472 f67 1"/>
                <a:gd name="f97" fmla="+- f69 0 f1"/>
                <a:gd name="f98" fmla="*/ f72 1 191495"/>
                <a:gd name="f99" fmla="*/ f73 1 116953"/>
                <a:gd name="f100" fmla="*/ f74 1 191495"/>
                <a:gd name="f101" fmla="*/ f75 1 116953"/>
                <a:gd name="f102" fmla="*/ f76 1 191495"/>
                <a:gd name="f103" fmla="*/ f77 1 116953"/>
                <a:gd name="f104" fmla="*/ f78 1 191495"/>
                <a:gd name="f105" fmla="*/ f79 1 116953"/>
                <a:gd name="f106" fmla="*/ f80 1 191495"/>
                <a:gd name="f107" fmla="*/ f81 1 116953"/>
                <a:gd name="f108" fmla="*/ f82 1 191495"/>
                <a:gd name="f109" fmla="*/ f83 1 116953"/>
                <a:gd name="f110" fmla="*/ f84 1 191495"/>
                <a:gd name="f111" fmla="*/ f85 1 116953"/>
                <a:gd name="f112" fmla="*/ f86 1 191495"/>
                <a:gd name="f113" fmla="*/ f87 1 116953"/>
                <a:gd name="f114" fmla="*/ f88 1 191495"/>
                <a:gd name="f115" fmla="*/ f89 1 191495"/>
                <a:gd name="f116" fmla="*/ f90 1 191495"/>
                <a:gd name="f117" fmla="*/ f91 1 116953"/>
                <a:gd name="f118" fmla="*/ f92 1 191495"/>
                <a:gd name="f119" fmla="*/ f93 1 191495"/>
                <a:gd name="f120" fmla="*/ f94 1 116953"/>
                <a:gd name="f121" fmla="*/ f95 1 191495"/>
                <a:gd name="f122" fmla="*/ f96 1 116953"/>
                <a:gd name="f123" fmla="*/ f63 1 f70"/>
                <a:gd name="f124" fmla="*/ f64 1 f70"/>
                <a:gd name="f125" fmla="*/ f63 1 f71"/>
                <a:gd name="f126" fmla="*/ f65 1 f71"/>
                <a:gd name="f127" fmla="*/ f98 1 f70"/>
                <a:gd name="f128" fmla="*/ f99 1 f71"/>
                <a:gd name="f129" fmla="*/ f100 1 f70"/>
                <a:gd name="f130" fmla="*/ f101 1 f71"/>
                <a:gd name="f131" fmla="*/ f102 1 f70"/>
                <a:gd name="f132" fmla="*/ f103 1 f71"/>
                <a:gd name="f133" fmla="*/ f104 1 f70"/>
                <a:gd name="f134" fmla="*/ f105 1 f71"/>
                <a:gd name="f135" fmla="*/ f106 1 f70"/>
                <a:gd name="f136" fmla="*/ f107 1 f71"/>
                <a:gd name="f137" fmla="*/ f108 1 f70"/>
                <a:gd name="f138" fmla="*/ f109 1 f71"/>
                <a:gd name="f139" fmla="*/ f110 1 f70"/>
                <a:gd name="f140" fmla="*/ f111 1 f71"/>
                <a:gd name="f141" fmla="*/ f112 1 f70"/>
                <a:gd name="f142" fmla="*/ f113 1 f71"/>
                <a:gd name="f143" fmla="*/ f114 1 f70"/>
                <a:gd name="f144" fmla="*/ f115 1 f70"/>
                <a:gd name="f145" fmla="*/ f116 1 f70"/>
                <a:gd name="f146" fmla="*/ f117 1 f71"/>
                <a:gd name="f147" fmla="*/ f118 1 f70"/>
                <a:gd name="f148" fmla="*/ f119 1 f70"/>
                <a:gd name="f149" fmla="*/ f120 1 f71"/>
                <a:gd name="f150" fmla="*/ f121 1 f70"/>
                <a:gd name="f151" fmla="*/ f122 1 f71"/>
                <a:gd name="f152" fmla="*/ f123 f61 1"/>
                <a:gd name="f153" fmla="*/ f124 f61 1"/>
                <a:gd name="f154" fmla="*/ f126 f62 1"/>
                <a:gd name="f155" fmla="*/ f125 f62 1"/>
                <a:gd name="f156" fmla="*/ f127 f61 1"/>
                <a:gd name="f157" fmla="*/ f128 f62 1"/>
                <a:gd name="f158" fmla="*/ f129 f61 1"/>
                <a:gd name="f159" fmla="*/ f130 f62 1"/>
                <a:gd name="f160" fmla="*/ f131 f61 1"/>
                <a:gd name="f161" fmla="*/ f132 f62 1"/>
                <a:gd name="f162" fmla="*/ f133 f61 1"/>
                <a:gd name="f163" fmla="*/ f134 f62 1"/>
                <a:gd name="f164" fmla="*/ f135 f61 1"/>
                <a:gd name="f165" fmla="*/ f136 f62 1"/>
                <a:gd name="f166" fmla="*/ f137 f61 1"/>
                <a:gd name="f167" fmla="*/ f138 f62 1"/>
                <a:gd name="f168" fmla="*/ f139 f61 1"/>
                <a:gd name="f169" fmla="*/ f140 f62 1"/>
                <a:gd name="f170" fmla="*/ f141 f61 1"/>
                <a:gd name="f171" fmla="*/ f142 f62 1"/>
                <a:gd name="f172" fmla="*/ f143 f61 1"/>
                <a:gd name="f173" fmla="*/ f144 f61 1"/>
                <a:gd name="f174" fmla="*/ f145 f61 1"/>
                <a:gd name="f175" fmla="*/ f146 f62 1"/>
                <a:gd name="f176" fmla="*/ f147 f61 1"/>
                <a:gd name="f177" fmla="*/ f148 f61 1"/>
                <a:gd name="f178" fmla="*/ f149 f62 1"/>
                <a:gd name="f179" fmla="*/ f150 f61 1"/>
                <a:gd name="f180" fmla="*/ f151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6" y="f157"/>
                </a:cxn>
                <a:cxn ang="f97">
                  <a:pos x="f158" y="f159"/>
                </a:cxn>
                <a:cxn ang="f97">
                  <a:pos x="f160" y="f161"/>
                </a:cxn>
                <a:cxn ang="f97">
                  <a:pos x="f162" y="f163"/>
                </a:cxn>
                <a:cxn ang="f97">
                  <a:pos x="f164" y="f165"/>
                </a:cxn>
                <a:cxn ang="f97">
                  <a:pos x="f166" y="f167"/>
                </a:cxn>
                <a:cxn ang="f97">
                  <a:pos x="f166" y="f167"/>
                </a:cxn>
                <a:cxn ang="f97">
                  <a:pos x="f168" y="f169"/>
                </a:cxn>
                <a:cxn ang="f97">
                  <a:pos x="f170" y="f171"/>
                </a:cxn>
                <a:cxn ang="f97">
                  <a:pos x="f172" y="f171"/>
                </a:cxn>
                <a:cxn ang="f97">
                  <a:pos x="f173" y="f171"/>
                </a:cxn>
                <a:cxn ang="f97">
                  <a:pos x="f174" y="f175"/>
                </a:cxn>
                <a:cxn ang="f97">
                  <a:pos x="f176" y="f175"/>
                </a:cxn>
                <a:cxn ang="f97">
                  <a:pos x="f176" y="f175"/>
                </a:cxn>
                <a:cxn ang="f97">
                  <a:pos x="f177" y="f178"/>
                </a:cxn>
                <a:cxn ang="f97">
                  <a:pos x="f179" y="f180"/>
                </a:cxn>
                <a:cxn ang="f97">
                  <a:pos x="f156" y="f157"/>
                </a:cxn>
              </a:cxnLst>
              <a:rect l="f152" t="f155" r="f153" b="f154"/>
              <a:pathLst>
                <a:path w="191495" h="116953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29" y="f30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5"/>
                  </a:cubicBezTo>
                  <a:lnTo>
                    <a:pt x="f40" y="f5"/>
                  </a:lnTo>
                  <a:lnTo>
                    <a:pt x="f41" y="f5"/>
                  </a:lnTo>
                  <a:cubicBezTo>
                    <a:pt x="f42" y="f43"/>
                    <a:pt x="f44" y="f45"/>
                    <a:pt x="f46" y="f47"/>
                  </a:cubicBezTo>
                  <a:lnTo>
                    <a:pt x="f48" y="f47"/>
                  </a:lnTo>
                  <a:lnTo>
                    <a:pt x="f48" y="f47"/>
                  </a:lnTo>
                  <a:lnTo>
                    <a:pt x="f5" y="f49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2" name="Freeform: Shape 1705">
              <a:extLst>
                <a:ext uri="{FF2B5EF4-FFF2-40B4-BE49-F238E27FC236}">
                  <a16:creationId xmlns:a16="http://schemas.microsoft.com/office/drawing/2014/main" id="{A4780164-31C0-56A4-9145-67F260D25A1E}"/>
                </a:ext>
              </a:extLst>
            </p:cNvPr>
            <p:cNvSpPr/>
            <p:nvPr/>
          </p:nvSpPr>
          <p:spPr>
            <a:xfrm>
              <a:off x="11665110" y="3209105"/>
              <a:ext cx="1252" cy="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37"/>
                <a:gd name="f8" fmla="val 837"/>
                <a:gd name="f9" fmla="val 50"/>
                <a:gd name="f10" fmla="val 412"/>
                <a:gd name="f11" fmla="val 999"/>
                <a:gd name="f12" fmla="+- 0 0 -90"/>
                <a:gd name="f13" fmla="*/ f3 1 1249"/>
                <a:gd name="f14" fmla="*/ f4 1 3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49"/>
                <a:gd name="f23" fmla="*/ f19 1 37"/>
                <a:gd name="f24" fmla="*/ 1249 f20 1"/>
                <a:gd name="f25" fmla="*/ 0 f19 1"/>
                <a:gd name="f26" fmla="*/ 0 f20 1"/>
                <a:gd name="f27" fmla="*/ 999 f20 1"/>
                <a:gd name="f28" fmla="+- f21 0 f1"/>
                <a:gd name="f29" fmla="*/ f24 1 1249"/>
                <a:gd name="f30" fmla="*/ f25 1 37"/>
                <a:gd name="f31" fmla="*/ f26 1 1249"/>
                <a:gd name="f32" fmla="*/ f27 1 1249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2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7" y="f46"/>
                </a:cxn>
                <a:cxn ang="f28">
                  <a:pos x="f48" y="f46"/>
                </a:cxn>
              </a:cxnLst>
              <a:rect l="f41" t="f44" r="f42" b="f43"/>
              <a:pathLst>
                <a:path w="1249" h="37">
                  <a:moveTo>
                    <a:pt x="f6" y="f5"/>
                  </a:moveTo>
                  <a:cubicBezTo>
                    <a:pt x="f8" y="f9"/>
                    <a:pt x="f10" y="f9"/>
                    <a:pt x="f5" y="f5"/>
                  </a:cubicBez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3" name="Freeform: Shape 1706">
              <a:extLst>
                <a:ext uri="{FF2B5EF4-FFF2-40B4-BE49-F238E27FC236}">
                  <a16:creationId xmlns:a16="http://schemas.microsoft.com/office/drawing/2014/main" id="{85CB862E-46AD-09BD-B8E5-9F68E726B2F8}"/>
                </a:ext>
              </a:extLst>
            </p:cNvPr>
            <p:cNvSpPr/>
            <p:nvPr/>
          </p:nvSpPr>
          <p:spPr>
            <a:xfrm>
              <a:off x="11664113" y="3180969"/>
              <a:ext cx="21415" cy="281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15"/>
                <a:gd name="f7" fmla="val 28134"/>
                <a:gd name="f8" fmla="val 5518"/>
                <a:gd name="f9" fmla="val 4373"/>
                <a:gd name="f10" fmla="val 10266"/>
                <a:gd name="f11" fmla="val 8059"/>
                <a:gd name="f12" fmla="val 14590"/>
                <a:gd name="f13" fmla="val 8372"/>
                <a:gd name="f14" fmla="val 20850"/>
                <a:gd name="f15" fmla="val 5123"/>
                <a:gd name="f16" fmla="val 25510"/>
                <a:gd name="f17" fmla="val 4323"/>
                <a:gd name="f18" fmla="val 26548"/>
                <a:gd name="f19" fmla="val 3349"/>
                <a:gd name="f20" fmla="val 27435"/>
                <a:gd name="f21" fmla="val 2249"/>
                <a:gd name="f22" fmla="val 4123"/>
                <a:gd name="f23" fmla="val 27135"/>
                <a:gd name="f24" fmla="val 7372"/>
                <a:gd name="f25" fmla="val 25385"/>
                <a:gd name="f26" fmla="val 15993"/>
                <a:gd name="f27" fmla="val 20637"/>
                <a:gd name="f28" fmla="val 20816"/>
                <a:gd name="f29" fmla="val 17601"/>
                <a:gd name="f30" fmla="val 22715"/>
                <a:gd name="f31" fmla="val 11516"/>
                <a:gd name="f32" fmla="val 20491"/>
                <a:gd name="f33" fmla="val 6268"/>
                <a:gd name="f34" fmla="val 19404"/>
                <a:gd name="f35" fmla="val 1845"/>
                <a:gd name="f36" fmla="val 14931"/>
                <a:gd name="f37" fmla="val -854"/>
                <a:gd name="f38" fmla="val 10508"/>
                <a:gd name="f39" fmla="val 245"/>
                <a:gd name="f40" fmla="val 9896"/>
                <a:gd name="f41" fmla="val 395"/>
                <a:gd name="f42" fmla="val 9308"/>
                <a:gd name="f43" fmla="val 608"/>
                <a:gd name="f44" fmla="val 8746"/>
                <a:gd name="f45" fmla="val 895"/>
                <a:gd name="f46" fmla="val 6622"/>
                <a:gd name="f47" fmla="val 2020"/>
                <a:gd name="f48" fmla="val 3373"/>
                <a:gd name="f49" fmla="val 3769"/>
                <a:gd name="f50" fmla="+- 0 0 -90"/>
                <a:gd name="f51" fmla="*/ f3 1 21415"/>
                <a:gd name="f52" fmla="*/ f4 1 28134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1415"/>
                <a:gd name="f61" fmla="*/ f57 1 28134"/>
                <a:gd name="f62" fmla="*/ 0 f58 1"/>
                <a:gd name="f63" fmla="*/ 5518 f57 1"/>
                <a:gd name="f64" fmla="*/ 4373 f58 1"/>
                <a:gd name="f65" fmla="*/ 10266 f57 1"/>
                <a:gd name="f66" fmla="*/ 5123 f58 1"/>
                <a:gd name="f67" fmla="*/ 25510 f57 1"/>
                <a:gd name="f68" fmla="*/ 2249 f58 1"/>
                <a:gd name="f69" fmla="*/ 28134 f57 1"/>
                <a:gd name="f70" fmla="*/ 4123 f58 1"/>
                <a:gd name="f71" fmla="*/ 27135 f57 1"/>
                <a:gd name="f72" fmla="*/ 7372 f58 1"/>
                <a:gd name="f73" fmla="*/ 25385 f57 1"/>
                <a:gd name="f74" fmla="*/ 15993 f58 1"/>
                <a:gd name="f75" fmla="*/ 20637 f57 1"/>
                <a:gd name="f76" fmla="*/ 20491 f58 1"/>
                <a:gd name="f77" fmla="*/ 6268 f57 1"/>
                <a:gd name="f78" fmla="*/ 10508 f58 1"/>
                <a:gd name="f79" fmla="*/ 245 f57 1"/>
                <a:gd name="f80" fmla="*/ 8746 f58 1"/>
                <a:gd name="f81" fmla="*/ 895 f57 1"/>
                <a:gd name="f82" fmla="*/ 6622 f58 1"/>
                <a:gd name="f83" fmla="*/ 2020 f57 1"/>
                <a:gd name="f84" fmla="*/ 3373 f58 1"/>
                <a:gd name="f85" fmla="*/ 3769 f57 1"/>
                <a:gd name="f86" fmla="+- f59 0 f1"/>
                <a:gd name="f87" fmla="*/ f62 1 21415"/>
                <a:gd name="f88" fmla="*/ f63 1 28134"/>
                <a:gd name="f89" fmla="*/ f64 1 21415"/>
                <a:gd name="f90" fmla="*/ f65 1 28134"/>
                <a:gd name="f91" fmla="*/ f66 1 21415"/>
                <a:gd name="f92" fmla="*/ f67 1 28134"/>
                <a:gd name="f93" fmla="*/ f68 1 21415"/>
                <a:gd name="f94" fmla="*/ f69 1 28134"/>
                <a:gd name="f95" fmla="*/ f70 1 21415"/>
                <a:gd name="f96" fmla="*/ f71 1 28134"/>
                <a:gd name="f97" fmla="*/ f72 1 21415"/>
                <a:gd name="f98" fmla="*/ f73 1 28134"/>
                <a:gd name="f99" fmla="*/ f74 1 21415"/>
                <a:gd name="f100" fmla="*/ f75 1 28134"/>
                <a:gd name="f101" fmla="*/ f76 1 21415"/>
                <a:gd name="f102" fmla="*/ f77 1 28134"/>
                <a:gd name="f103" fmla="*/ f78 1 21415"/>
                <a:gd name="f104" fmla="*/ f79 1 28134"/>
                <a:gd name="f105" fmla="*/ f80 1 21415"/>
                <a:gd name="f106" fmla="*/ f81 1 28134"/>
                <a:gd name="f107" fmla="*/ f82 1 21415"/>
                <a:gd name="f108" fmla="*/ f83 1 28134"/>
                <a:gd name="f109" fmla="*/ f84 1 21415"/>
                <a:gd name="f110" fmla="*/ f85 1 28134"/>
                <a:gd name="f111" fmla="*/ f53 1 f60"/>
                <a:gd name="f112" fmla="*/ f54 1 f60"/>
                <a:gd name="f113" fmla="*/ f53 1 f61"/>
                <a:gd name="f114" fmla="*/ f55 1 f61"/>
                <a:gd name="f115" fmla="*/ f87 1 f60"/>
                <a:gd name="f116" fmla="*/ f88 1 f61"/>
                <a:gd name="f117" fmla="*/ f89 1 f60"/>
                <a:gd name="f118" fmla="*/ f90 1 f61"/>
                <a:gd name="f119" fmla="*/ f91 1 f60"/>
                <a:gd name="f120" fmla="*/ f92 1 f61"/>
                <a:gd name="f121" fmla="*/ f93 1 f60"/>
                <a:gd name="f122" fmla="*/ f94 1 f61"/>
                <a:gd name="f123" fmla="*/ f95 1 f60"/>
                <a:gd name="f124" fmla="*/ f96 1 f61"/>
                <a:gd name="f125" fmla="*/ f97 1 f60"/>
                <a:gd name="f126" fmla="*/ f98 1 f61"/>
                <a:gd name="f127" fmla="*/ f99 1 f60"/>
                <a:gd name="f128" fmla="*/ f100 1 f61"/>
                <a:gd name="f129" fmla="*/ f101 1 f60"/>
                <a:gd name="f130" fmla="*/ f102 1 f61"/>
                <a:gd name="f131" fmla="*/ f103 1 f60"/>
                <a:gd name="f132" fmla="*/ f104 1 f61"/>
                <a:gd name="f133" fmla="*/ f105 1 f60"/>
                <a:gd name="f134" fmla="*/ f106 1 f61"/>
                <a:gd name="f135" fmla="*/ f107 1 f60"/>
                <a:gd name="f136" fmla="*/ f108 1 f61"/>
                <a:gd name="f137" fmla="*/ f109 1 f60"/>
                <a:gd name="f138" fmla="*/ f110 1 f61"/>
                <a:gd name="f139" fmla="*/ f111 f51 1"/>
                <a:gd name="f140" fmla="*/ f112 f51 1"/>
                <a:gd name="f141" fmla="*/ f114 f52 1"/>
                <a:gd name="f142" fmla="*/ f113 f52 1"/>
                <a:gd name="f143" fmla="*/ f115 f51 1"/>
                <a:gd name="f144" fmla="*/ f116 f52 1"/>
                <a:gd name="f145" fmla="*/ f117 f51 1"/>
                <a:gd name="f146" fmla="*/ f118 f52 1"/>
                <a:gd name="f147" fmla="*/ f119 f51 1"/>
                <a:gd name="f148" fmla="*/ f120 f52 1"/>
                <a:gd name="f149" fmla="*/ f121 f51 1"/>
                <a:gd name="f150" fmla="*/ f122 f52 1"/>
                <a:gd name="f151" fmla="*/ f123 f51 1"/>
                <a:gd name="f152" fmla="*/ f124 f52 1"/>
                <a:gd name="f153" fmla="*/ f125 f51 1"/>
                <a:gd name="f154" fmla="*/ f126 f52 1"/>
                <a:gd name="f155" fmla="*/ f127 f51 1"/>
                <a:gd name="f156" fmla="*/ f128 f52 1"/>
                <a:gd name="f157" fmla="*/ f129 f51 1"/>
                <a:gd name="f158" fmla="*/ f130 f52 1"/>
                <a:gd name="f159" fmla="*/ f131 f51 1"/>
                <a:gd name="f160" fmla="*/ f132 f52 1"/>
                <a:gd name="f161" fmla="*/ f133 f51 1"/>
                <a:gd name="f162" fmla="*/ f134 f52 1"/>
                <a:gd name="f163" fmla="*/ f135 f51 1"/>
                <a:gd name="f164" fmla="*/ f136 f52 1"/>
                <a:gd name="f165" fmla="*/ f137 f51 1"/>
                <a:gd name="f166" fmla="*/ f138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61" y="f162"/>
                </a:cxn>
                <a:cxn ang="f86">
                  <a:pos x="f163" y="f164"/>
                </a:cxn>
                <a:cxn ang="f86">
                  <a:pos x="f165" y="f166"/>
                </a:cxn>
              </a:cxnLst>
              <a:rect l="f139" t="f142" r="f140" b="f141"/>
              <a:pathLst>
                <a:path w="21415" h="28134">
                  <a:moveTo>
                    <a:pt x="f5" y="f8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7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4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4" name="Freeform: Shape 1707">
              <a:extLst>
                <a:ext uri="{FF2B5EF4-FFF2-40B4-BE49-F238E27FC236}">
                  <a16:creationId xmlns:a16="http://schemas.microsoft.com/office/drawing/2014/main" id="{83A52D75-0A25-30EB-B131-FB6A45B41009}"/>
                </a:ext>
              </a:extLst>
            </p:cNvPr>
            <p:cNvSpPr/>
            <p:nvPr/>
          </p:nvSpPr>
          <p:spPr>
            <a:xfrm>
              <a:off x="11347630" y="3480681"/>
              <a:ext cx="261143" cy="1612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1145"/>
                <a:gd name="f7" fmla="val 161248"/>
                <a:gd name="f8" fmla="val 247893"/>
                <a:gd name="f9" fmla="val 937"/>
                <a:gd name="f10" fmla="val 245894"/>
                <a:gd name="f11" fmla="val 1937"/>
                <a:gd name="f12" fmla="val 242770"/>
                <a:gd name="f13" fmla="val 3686"/>
                <a:gd name="f14" fmla="val 5373"/>
                <a:gd name="f15" fmla="val 134009"/>
                <a:gd name="f16" fmla="val 4373"/>
                <a:gd name="f17" fmla="val 152002"/>
                <a:gd name="f18" fmla="val 4435"/>
                <a:gd name="f19" fmla="val 152502"/>
                <a:gd name="f20" fmla="val 153001"/>
                <a:gd name="f21" fmla="val 153501"/>
                <a:gd name="f22" fmla="val 4448"/>
                <a:gd name="f23" fmla="val 154214"/>
                <a:gd name="f24" fmla="val 154913"/>
                <a:gd name="f25" fmla="val 155625"/>
                <a:gd name="f26" fmla="val 4160"/>
                <a:gd name="f27" fmla="val 156238"/>
                <a:gd name="f28" fmla="val 3861"/>
                <a:gd name="f29" fmla="val 156837"/>
                <a:gd name="f30" fmla="val 3498"/>
                <a:gd name="f31" fmla="val 157375"/>
                <a:gd name="f32" fmla="val 3236"/>
                <a:gd name="f33" fmla="val 157962"/>
                <a:gd name="f34" fmla="val 2899"/>
                <a:gd name="f35" fmla="val 158499"/>
                <a:gd name="f36" fmla="val 2499"/>
                <a:gd name="f37" fmla="val 158999"/>
                <a:gd name="f38" fmla="val 2061"/>
                <a:gd name="f39" fmla="val 159524"/>
                <a:gd name="f40" fmla="val 1562"/>
                <a:gd name="f41" fmla="val 159986"/>
                <a:gd name="f42" fmla="val 999"/>
                <a:gd name="f43" fmla="val 160373"/>
                <a:gd name="f44" fmla="val 249892"/>
                <a:gd name="f45" fmla="val 23803"/>
                <a:gd name="f46" fmla="val 253140"/>
                <a:gd name="f47" fmla="val 21929"/>
                <a:gd name="f48" fmla="val 256014"/>
                <a:gd name="f49" fmla="val 20429"/>
                <a:gd name="f50" fmla="val 256614"/>
                <a:gd name="f51" fmla="val 19992"/>
                <a:gd name="f52" fmla="val 257164"/>
                <a:gd name="f53" fmla="val 19492"/>
                <a:gd name="f54" fmla="val 257639"/>
                <a:gd name="f55" fmla="val 18930"/>
                <a:gd name="f56" fmla="val 258513"/>
                <a:gd name="f57" fmla="val 18155"/>
                <a:gd name="f58" fmla="val 259238"/>
                <a:gd name="f59" fmla="val 17231"/>
                <a:gd name="f60" fmla="val 259762"/>
                <a:gd name="f61" fmla="val 16181"/>
                <a:gd name="f62" fmla="val 261075"/>
                <a:gd name="f63" fmla="val 13645"/>
                <a:gd name="f64" fmla="val 261462"/>
                <a:gd name="f65" fmla="val 10733"/>
                <a:gd name="f66" fmla="val 260887"/>
                <a:gd name="f67" fmla="val 7934"/>
                <a:gd name="f68" fmla="val 260949"/>
                <a:gd name="f69" fmla="val 7310"/>
                <a:gd name="f70" fmla="val 6685"/>
                <a:gd name="f71" fmla="val 6060"/>
                <a:gd name="f72" fmla="val 260625"/>
                <a:gd name="f73" fmla="val 5473"/>
                <a:gd name="f74" fmla="val 260288"/>
                <a:gd name="f75" fmla="val 4935"/>
                <a:gd name="f76" fmla="val 259888"/>
                <a:gd name="f77" fmla="val 4436"/>
                <a:gd name="f78" fmla="val 258850"/>
                <a:gd name="f79" fmla="val 2461"/>
                <a:gd name="f80" fmla="val 257114"/>
                <a:gd name="f81" fmla="val 255015"/>
                <a:gd name="f82" fmla="val 187"/>
                <a:gd name="f83" fmla="val 253940"/>
                <a:gd name="f84" fmla="val -62"/>
                <a:gd name="f85" fmla="val 252841"/>
                <a:gd name="f86" fmla="val 251766"/>
                <a:gd name="f87" fmla="val 250429"/>
                <a:gd name="f88" fmla="val 100"/>
                <a:gd name="f89" fmla="val 249105"/>
                <a:gd name="f90" fmla="val 362"/>
                <a:gd name="f91" fmla="+- 0 0 -90"/>
                <a:gd name="f92" fmla="*/ f3 1 261145"/>
                <a:gd name="f93" fmla="*/ f4 1 161248"/>
                <a:gd name="f94" fmla="val f5"/>
                <a:gd name="f95" fmla="val f6"/>
                <a:gd name="f96" fmla="val f7"/>
                <a:gd name="f97" fmla="*/ f91 f0 1"/>
                <a:gd name="f98" fmla="+- f96 0 f94"/>
                <a:gd name="f99" fmla="+- f95 0 f94"/>
                <a:gd name="f100" fmla="*/ f97 1 f2"/>
                <a:gd name="f101" fmla="*/ f99 1 261145"/>
                <a:gd name="f102" fmla="*/ f98 1 161248"/>
                <a:gd name="f103" fmla="*/ 247893 f99 1"/>
                <a:gd name="f104" fmla="*/ 937 f98 1"/>
                <a:gd name="f105" fmla="*/ 245894 f99 1"/>
                <a:gd name="f106" fmla="*/ 1937 f98 1"/>
                <a:gd name="f107" fmla="*/ 242770 f99 1"/>
                <a:gd name="f108" fmla="*/ 3686 f98 1"/>
                <a:gd name="f109" fmla="*/ 5373 f99 1"/>
                <a:gd name="f110" fmla="*/ 134009 f98 1"/>
                <a:gd name="f111" fmla="*/ 4373 f99 1"/>
                <a:gd name="f112" fmla="*/ 152002 f98 1"/>
                <a:gd name="f113" fmla="*/ 153501 f98 1"/>
                <a:gd name="f114" fmla="*/ 155625 f98 1"/>
                <a:gd name="f115" fmla="*/ 3498 f99 1"/>
                <a:gd name="f116" fmla="*/ 157375 f98 1"/>
                <a:gd name="f117" fmla="*/ 2499 f99 1"/>
                <a:gd name="f118" fmla="*/ 158999 f98 1"/>
                <a:gd name="f119" fmla="*/ 999 f99 1"/>
                <a:gd name="f120" fmla="*/ 160373 f98 1"/>
                <a:gd name="f121" fmla="*/ 0 f99 1"/>
                <a:gd name="f122" fmla="*/ 161248 f98 1"/>
                <a:gd name="f123" fmla="*/ 249892 f99 1"/>
                <a:gd name="f124" fmla="*/ 23803 f98 1"/>
                <a:gd name="f125" fmla="*/ 253140 f99 1"/>
                <a:gd name="f126" fmla="*/ 21929 f98 1"/>
                <a:gd name="f127" fmla="*/ 256014 f99 1"/>
                <a:gd name="f128" fmla="*/ 20429 f98 1"/>
                <a:gd name="f129" fmla="*/ 257639 f99 1"/>
                <a:gd name="f130" fmla="*/ 18930 f98 1"/>
                <a:gd name="f131" fmla="*/ 259762 f99 1"/>
                <a:gd name="f132" fmla="*/ 16181 f98 1"/>
                <a:gd name="f133" fmla="*/ 260887 f99 1"/>
                <a:gd name="f134" fmla="*/ 7934 f98 1"/>
                <a:gd name="f135" fmla="*/ 6060 f98 1"/>
                <a:gd name="f136" fmla="*/ 259888 f99 1"/>
                <a:gd name="f137" fmla="*/ 4436 f98 1"/>
                <a:gd name="f138" fmla="*/ 255015 f99 1"/>
                <a:gd name="f139" fmla="*/ 187 f98 1"/>
                <a:gd name="f140" fmla="*/ 251766 f99 1"/>
                <a:gd name="f141" fmla="+- f100 0 f1"/>
                <a:gd name="f142" fmla="*/ f103 1 261145"/>
                <a:gd name="f143" fmla="*/ f104 1 161248"/>
                <a:gd name="f144" fmla="*/ f105 1 261145"/>
                <a:gd name="f145" fmla="*/ f106 1 161248"/>
                <a:gd name="f146" fmla="*/ f107 1 261145"/>
                <a:gd name="f147" fmla="*/ f108 1 161248"/>
                <a:gd name="f148" fmla="*/ f109 1 261145"/>
                <a:gd name="f149" fmla="*/ f110 1 161248"/>
                <a:gd name="f150" fmla="*/ f111 1 261145"/>
                <a:gd name="f151" fmla="*/ f112 1 161248"/>
                <a:gd name="f152" fmla="*/ f113 1 161248"/>
                <a:gd name="f153" fmla="*/ f114 1 161248"/>
                <a:gd name="f154" fmla="*/ f115 1 261145"/>
                <a:gd name="f155" fmla="*/ f116 1 161248"/>
                <a:gd name="f156" fmla="*/ f117 1 261145"/>
                <a:gd name="f157" fmla="*/ f118 1 161248"/>
                <a:gd name="f158" fmla="*/ f119 1 261145"/>
                <a:gd name="f159" fmla="*/ f120 1 161248"/>
                <a:gd name="f160" fmla="*/ f121 1 261145"/>
                <a:gd name="f161" fmla="*/ f122 1 161248"/>
                <a:gd name="f162" fmla="*/ f123 1 261145"/>
                <a:gd name="f163" fmla="*/ f124 1 161248"/>
                <a:gd name="f164" fmla="*/ f125 1 261145"/>
                <a:gd name="f165" fmla="*/ f126 1 161248"/>
                <a:gd name="f166" fmla="*/ f127 1 261145"/>
                <a:gd name="f167" fmla="*/ f128 1 161248"/>
                <a:gd name="f168" fmla="*/ f129 1 261145"/>
                <a:gd name="f169" fmla="*/ f130 1 161248"/>
                <a:gd name="f170" fmla="*/ f131 1 261145"/>
                <a:gd name="f171" fmla="*/ f132 1 161248"/>
                <a:gd name="f172" fmla="*/ f133 1 261145"/>
                <a:gd name="f173" fmla="*/ f134 1 161248"/>
                <a:gd name="f174" fmla="*/ f135 1 161248"/>
                <a:gd name="f175" fmla="*/ f136 1 261145"/>
                <a:gd name="f176" fmla="*/ f137 1 161248"/>
                <a:gd name="f177" fmla="*/ f138 1 261145"/>
                <a:gd name="f178" fmla="*/ f139 1 161248"/>
                <a:gd name="f179" fmla="*/ f140 1 261145"/>
                <a:gd name="f180" fmla="*/ f94 1 f101"/>
                <a:gd name="f181" fmla="*/ f95 1 f101"/>
                <a:gd name="f182" fmla="*/ f94 1 f102"/>
                <a:gd name="f183" fmla="*/ f96 1 f102"/>
                <a:gd name="f184" fmla="*/ f142 1 f101"/>
                <a:gd name="f185" fmla="*/ f143 1 f102"/>
                <a:gd name="f186" fmla="*/ f144 1 f101"/>
                <a:gd name="f187" fmla="*/ f145 1 f102"/>
                <a:gd name="f188" fmla="*/ f146 1 f101"/>
                <a:gd name="f189" fmla="*/ f147 1 f102"/>
                <a:gd name="f190" fmla="*/ f148 1 f101"/>
                <a:gd name="f191" fmla="*/ f149 1 f102"/>
                <a:gd name="f192" fmla="*/ f150 1 f101"/>
                <a:gd name="f193" fmla="*/ f151 1 f102"/>
                <a:gd name="f194" fmla="*/ f152 1 f102"/>
                <a:gd name="f195" fmla="*/ f153 1 f102"/>
                <a:gd name="f196" fmla="*/ f154 1 f101"/>
                <a:gd name="f197" fmla="*/ f155 1 f102"/>
                <a:gd name="f198" fmla="*/ f156 1 f101"/>
                <a:gd name="f199" fmla="*/ f157 1 f102"/>
                <a:gd name="f200" fmla="*/ f158 1 f101"/>
                <a:gd name="f201" fmla="*/ f159 1 f102"/>
                <a:gd name="f202" fmla="*/ f160 1 f101"/>
                <a:gd name="f203" fmla="*/ f161 1 f102"/>
                <a:gd name="f204" fmla="*/ f162 1 f101"/>
                <a:gd name="f205" fmla="*/ f163 1 f102"/>
                <a:gd name="f206" fmla="*/ f164 1 f101"/>
                <a:gd name="f207" fmla="*/ f165 1 f102"/>
                <a:gd name="f208" fmla="*/ f166 1 f101"/>
                <a:gd name="f209" fmla="*/ f167 1 f102"/>
                <a:gd name="f210" fmla="*/ f168 1 f101"/>
                <a:gd name="f211" fmla="*/ f169 1 f102"/>
                <a:gd name="f212" fmla="*/ f170 1 f101"/>
                <a:gd name="f213" fmla="*/ f171 1 f102"/>
                <a:gd name="f214" fmla="*/ f172 1 f101"/>
                <a:gd name="f215" fmla="*/ f173 1 f102"/>
                <a:gd name="f216" fmla="*/ f174 1 f102"/>
                <a:gd name="f217" fmla="*/ f175 1 f101"/>
                <a:gd name="f218" fmla="*/ f176 1 f102"/>
                <a:gd name="f219" fmla="*/ f177 1 f101"/>
                <a:gd name="f220" fmla="*/ f178 1 f102"/>
                <a:gd name="f221" fmla="*/ f179 1 f101"/>
                <a:gd name="f222" fmla="*/ f180 f92 1"/>
                <a:gd name="f223" fmla="*/ f181 f92 1"/>
                <a:gd name="f224" fmla="*/ f183 f93 1"/>
                <a:gd name="f225" fmla="*/ f182 f93 1"/>
                <a:gd name="f226" fmla="*/ f184 f92 1"/>
                <a:gd name="f227" fmla="*/ f185 f93 1"/>
                <a:gd name="f228" fmla="*/ f186 f92 1"/>
                <a:gd name="f229" fmla="*/ f187 f93 1"/>
                <a:gd name="f230" fmla="*/ f188 f92 1"/>
                <a:gd name="f231" fmla="*/ f189 f93 1"/>
                <a:gd name="f232" fmla="*/ f190 f92 1"/>
                <a:gd name="f233" fmla="*/ f191 f93 1"/>
                <a:gd name="f234" fmla="*/ f192 f92 1"/>
                <a:gd name="f235" fmla="*/ f193 f93 1"/>
                <a:gd name="f236" fmla="*/ f194 f93 1"/>
                <a:gd name="f237" fmla="*/ f195 f93 1"/>
                <a:gd name="f238" fmla="*/ f196 f92 1"/>
                <a:gd name="f239" fmla="*/ f197 f93 1"/>
                <a:gd name="f240" fmla="*/ f198 f92 1"/>
                <a:gd name="f241" fmla="*/ f199 f93 1"/>
                <a:gd name="f242" fmla="*/ f200 f92 1"/>
                <a:gd name="f243" fmla="*/ f201 f93 1"/>
                <a:gd name="f244" fmla="*/ f202 f92 1"/>
                <a:gd name="f245" fmla="*/ f203 f93 1"/>
                <a:gd name="f246" fmla="*/ f204 f92 1"/>
                <a:gd name="f247" fmla="*/ f205 f93 1"/>
                <a:gd name="f248" fmla="*/ f206 f92 1"/>
                <a:gd name="f249" fmla="*/ f207 f93 1"/>
                <a:gd name="f250" fmla="*/ f208 f92 1"/>
                <a:gd name="f251" fmla="*/ f209 f93 1"/>
                <a:gd name="f252" fmla="*/ f210 f92 1"/>
                <a:gd name="f253" fmla="*/ f211 f93 1"/>
                <a:gd name="f254" fmla="*/ f212 f92 1"/>
                <a:gd name="f255" fmla="*/ f213 f93 1"/>
                <a:gd name="f256" fmla="*/ f214 f92 1"/>
                <a:gd name="f257" fmla="*/ f215 f93 1"/>
                <a:gd name="f258" fmla="*/ f216 f93 1"/>
                <a:gd name="f259" fmla="*/ f217 f92 1"/>
                <a:gd name="f260" fmla="*/ f218 f93 1"/>
                <a:gd name="f261" fmla="*/ f219 f92 1"/>
                <a:gd name="f262" fmla="*/ f220 f93 1"/>
                <a:gd name="f263" fmla="*/ f221 f9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41">
                  <a:pos x="f226" y="f227"/>
                </a:cxn>
                <a:cxn ang="f141">
                  <a:pos x="f228" y="f229"/>
                </a:cxn>
                <a:cxn ang="f141">
                  <a:pos x="f230" y="f231"/>
                </a:cxn>
                <a:cxn ang="f141">
                  <a:pos x="f232" y="f233"/>
                </a:cxn>
                <a:cxn ang="f141">
                  <a:pos x="f234" y="f235"/>
                </a:cxn>
                <a:cxn ang="f141">
                  <a:pos x="f234" y="f236"/>
                </a:cxn>
                <a:cxn ang="f141">
                  <a:pos x="f234" y="f237"/>
                </a:cxn>
                <a:cxn ang="f141">
                  <a:pos x="f238" y="f239"/>
                </a:cxn>
                <a:cxn ang="f141">
                  <a:pos x="f240" y="f241"/>
                </a:cxn>
                <a:cxn ang="f141">
                  <a:pos x="f242" y="f243"/>
                </a:cxn>
                <a:cxn ang="f141">
                  <a:pos x="f244" y="f245"/>
                </a:cxn>
                <a:cxn ang="f141">
                  <a:pos x="f246" y="f247"/>
                </a:cxn>
                <a:cxn ang="f141">
                  <a:pos x="f248" y="f249"/>
                </a:cxn>
                <a:cxn ang="f141">
                  <a:pos x="f250" y="f251"/>
                </a:cxn>
                <a:cxn ang="f141">
                  <a:pos x="f252" y="f253"/>
                </a:cxn>
                <a:cxn ang="f141">
                  <a:pos x="f254" y="f255"/>
                </a:cxn>
                <a:cxn ang="f141">
                  <a:pos x="f256" y="f257"/>
                </a:cxn>
                <a:cxn ang="f141">
                  <a:pos x="f256" y="f258"/>
                </a:cxn>
                <a:cxn ang="f141">
                  <a:pos x="f259" y="f260"/>
                </a:cxn>
                <a:cxn ang="f141">
                  <a:pos x="f261" y="f262"/>
                </a:cxn>
                <a:cxn ang="f141">
                  <a:pos x="f263" y="f262"/>
                </a:cxn>
                <a:cxn ang="f141">
                  <a:pos x="f226" y="f227"/>
                </a:cxn>
              </a:cxnLst>
              <a:rect l="f222" t="f225" r="f223" b="f224"/>
              <a:pathLst>
                <a:path w="261145" h="16124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2" y="f24"/>
                    <a:pt x="f16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5" y="f7"/>
                  </a:lnTo>
                  <a:lnTo>
                    <a:pt x="f44" y="f45"/>
                  </a:lnTo>
                  <a:lnTo>
                    <a:pt x="f46" y="f47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68" y="f70"/>
                    <a:pt x="f66" y="f71"/>
                  </a:cubicBezTo>
                  <a:cubicBezTo>
                    <a:pt x="f72" y="f73"/>
                    <a:pt x="f74" y="f75"/>
                    <a:pt x="f76" y="f77"/>
                  </a:cubicBezTo>
                  <a:cubicBezTo>
                    <a:pt x="f78" y="f79"/>
                    <a:pt x="f80" y="f9"/>
                    <a:pt x="f81" y="f82"/>
                  </a:cubicBezTo>
                  <a:cubicBezTo>
                    <a:pt x="f83" y="f84"/>
                    <a:pt x="f85" y="f84"/>
                    <a:pt x="f86" y="f82"/>
                  </a:cubicBezTo>
                  <a:cubicBezTo>
                    <a:pt x="f87" y="f88"/>
                    <a:pt x="f89" y="f9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5" name="Freeform: Shape 1708">
              <a:extLst>
                <a:ext uri="{FF2B5EF4-FFF2-40B4-BE49-F238E27FC236}">
                  <a16:creationId xmlns:a16="http://schemas.microsoft.com/office/drawing/2014/main" id="{AF30A5D4-436B-716B-6D29-CD9E1452055A}"/>
                </a:ext>
              </a:extLst>
            </p:cNvPr>
            <p:cNvSpPr/>
            <p:nvPr/>
          </p:nvSpPr>
          <p:spPr>
            <a:xfrm>
              <a:off x="11230432" y="3624809"/>
              <a:ext cx="117070" cy="727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074"/>
                <a:gd name="f7" fmla="val 72720"/>
                <a:gd name="f8" fmla="val 14494"/>
                <a:gd name="f9" fmla="val 72721"/>
                <a:gd name="f10" fmla="val 116075"/>
                <a:gd name="f11" fmla="val 17118"/>
                <a:gd name="f12" fmla="val 16244"/>
                <a:gd name="f13" fmla="val 115562"/>
                <a:gd name="f14" fmla="val 17481"/>
                <a:gd name="f15" fmla="val 113651"/>
                <a:gd name="f16" fmla="val 18105"/>
                <a:gd name="f17" fmla="val 111702"/>
                <a:gd name="f18" fmla="val 17993"/>
                <a:gd name="f19" fmla="val 106304"/>
                <a:gd name="f20" fmla="val 16981"/>
                <a:gd name="f21" fmla="val 102643"/>
                <a:gd name="f22" fmla="val 11945"/>
                <a:gd name="f23" fmla="val 103330"/>
                <a:gd name="f24" fmla="val 6497"/>
                <a:gd name="f25" fmla="val 56727"/>
                <a:gd name="f26" fmla="val 4373"/>
                <a:gd name="f27" fmla="val 61726"/>
                <a:gd name="f28" fmla="+- 0 0 -90"/>
                <a:gd name="f29" fmla="*/ f3 1 117074"/>
                <a:gd name="f30" fmla="*/ f4 1 7272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17074"/>
                <a:gd name="f39" fmla="*/ f35 1 72720"/>
                <a:gd name="f40" fmla="*/ 14494 f36 1"/>
                <a:gd name="f41" fmla="*/ 72721 f35 1"/>
                <a:gd name="f42" fmla="*/ 116075 f36 1"/>
                <a:gd name="f43" fmla="*/ 17118 f35 1"/>
                <a:gd name="f44" fmla="*/ 117074 f36 1"/>
                <a:gd name="f45" fmla="*/ 16244 f35 1"/>
                <a:gd name="f46" fmla="*/ 111702 f36 1"/>
                <a:gd name="f47" fmla="*/ 17993 f35 1"/>
                <a:gd name="f48" fmla="*/ 103330 f36 1"/>
                <a:gd name="f49" fmla="*/ 6497 f35 1"/>
                <a:gd name="f50" fmla="*/ 0 f35 1"/>
                <a:gd name="f51" fmla="*/ 0 f36 1"/>
                <a:gd name="f52" fmla="*/ 56727 f35 1"/>
                <a:gd name="f53" fmla="*/ 4373 f36 1"/>
                <a:gd name="f54" fmla="*/ 61726 f35 1"/>
                <a:gd name="f55" fmla="+- f37 0 f1"/>
                <a:gd name="f56" fmla="*/ f40 1 117074"/>
                <a:gd name="f57" fmla="*/ f41 1 72720"/>
                <a:gd name="f58" fmla="*/ f42 1 117074"/>
                <a:gd name="f59" fmla="*/ f43 1 72720"/>
                <a:gd name="f60" fmla="*/ f44 1 117074"/>
                <a:gd name="f61" fmla="*/ f45 1 72720"/>
                <a:gd name="f62" fmla="*/ f46 1 117074"/>
                <a:gd name="f63" fmla="*/ f47 1 72720"/>
                <a:gd name="f64" fmla="*/ f48 1 117074"/>
                <a:gd name="f65" fmla="*/ f49 1 72720"/>
                <a:gd name="f66" fmla="*/ f50 1 72720"/>
                <a:gd name="f67" fmla="*/ f51 1 117074"/>
                <a:gd name="f68" fmla="*/ f52 1 72720"/>
                <a:gd name="f69" fmla="*/ f53 1 117074"/>
                <a:gd name="f70" fmla="*/ f54 1 72720"/>
                <a:gd name="f71" fmla="*/ f31 1 f38"/>
                <a:gd name="f72" fmla="*/ f32 1 f38"/>
                <a:gd name="f73" fmla="*/ f31 1 f39"/>
                <a:gd name="f74" fmla="*/ f33 1 f39"/>
                <a:gd name="f75" fmla="*/ f56 1 f38"/>
                <a:gd name="f76" fmla="*/ f57 1 f39"/>
                <a:gd name="f77" fmla="*/ f58 1 f38"/>
                <a:gd name="f78" fmla="*/ f59 1 f39"/>
                <a:gd name="f79" fmla="*/ f60 1 f38"/>
                <a:gd name="f80" fmla="*/ f61 1 f39"/>
                <a:gd name="f81" fmla="*/ f62 1 f38"/>
                <a:gd name="f82" fmla="*/ f63 1 f39"/>
                <a:gd name="f83" fmla="*/ f64 1 f38"/>
                <a:gd name="f84" fmla="*/ f65 1 f39"/>
                <a:gd name="f85" fmla="*/ f66 1 f39"/>
                <a:gd name="f86" fmla="*/ f67 1 f38"/>
                <a:gd name="f87" fmla="*/ f68 1 f39"/>
                <a:gd name="f88" fmla="*/ f69 1 f38"/>
                <a:gd name="f89" fmla="*/ f70 1 f39"/>
                <a:gd name="f90" fmla="*/ f71 f29 1"/>
                <a:gd name="f91" fmla="*/ f72 f29 1"/>
                <a:gd name="f92" fmla="*/ f74 f30 1"/>
                <a:gd name="f93" fmla="*/ f73 f30 1"/>
                <a:gd name="f94" fmla="*/ f75 f29 1"/>
                <a:gd name="f95" fmla="*/ f76 f30 1"/>
                <a:gd name="f96" fmla="*/ f77 f29 1"/>
                <a:gd name="f97" fmla="*/ f78 f30 1"/>
                <a:gd name="f98" fmla="*/ f79 f29 1"/>
                <a:gd name="f99" fmla="*/ f80 f30 1"/>
                <a:gd name="f100" fmla="*/ f81 f29 1"/>
                <a:gd name="f101" fmla="*/ f82 f30 1"/>
                <a:gd name="f102" fmla="*/ f83 f29 1"/>
                <a:gd name="f103" fmla="*/ f84 f30 1"/>
                <a:gd name="f104" fmla="*/ f85 f30 1"/>
                <a:gd name="f105" fmla="*/ f86 f29 1"/>
                <a:gd name="f106" fmla="*/ f87 f30 1"/>
                <a:gd name="f107" fmla="*/ f88 f29 1"/>
                <a:gd name="f108" fmla="*/ f89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2" y="f103"/>
                </a:cxn>
                <a:cxn ang="f55">
                  <a:pos x="f102" y="f104"/>
                </a:cxn>
                <a:cxn ang="f55">
                  <a:pos x="f105" y="f106"/>
                </a:cxn>
                <a:cxn ang="f55">
                  <a:pos x="f107" y="f108"/>
                </a:cxn>
              </a:cxnLst>
              <a:rect l="f90" t="f93" r="f91" b="f92"/>
              <a:pathLst>
                <a:path w="117074" h="72720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3" y="f5"/>
                  </a:lnTo>
                  <a:lnTo>
                    <a:pt x="f5" y="f25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6" name="Freeform: Shape 1709">
              <a:extLst>
                <a:ext uri="{FF2B5EF4-FFF2-40B4-BE49-F238E27FC236}">
                  <a16:creationId xmlns:a16="http://schemas.microsoft.com/office/drawing/2014/main" id="{306F5B79-7CA3-2419-E0E8-1791D3A72AAC}"/>
                </a:ext>
              </a:extLst>
            </p:cNvPr>
            <p:cNvSpPr/>
            <p:nvPr/>
          </p:nvSpPr>
          <p:spPr>
            <a:xfrm>
              <a:off x="11207316" y="3668920"/>
              <a:ext cx="28236" cy="328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237"/>
                <a:gd name="f7" fmla="val 32861"/>
                <a:gd name="f8" fmla="val 12495"/>
                <a:gd name="f9" fmla="val 14994"/>
                <a:gd name="f10" fmla="val 9846"/>
                <a:gd name="f11" fmla="val 18442"/>
                <a:gd name="f12" fmla="val 4910"/>
                <a:gd name="f13" fmla="val 19092"/>
                <a:gd name="f14" fmla="val 1462"/>
                <a:gd name="f15" fmla="val 16456"/>
                <a:gd name="f16" fmla="val 912"/>
                <a:gd name="f17" fmla="val 16031"/>
                <a:gd name="f18" fmla="val 425"/>
                <a:gd name="f19" fmla="val 15544"/>
                <a:gd name="f20" fmla="val 3873"/>
                <a:gd name="f21" fmla="val 19492"/>
                <a:gd name="f22" fmla="val 6997"/>
                <a:gd name="f23" fmla="val 22991"/>
                <a:gd name="f24" fmla="val 15743"/>
                <a:gd name="f25" fmla="val 32862"/>
                <a:gd name="f26" fmla="val 12220"/>
                <a:gd name="f27" fmla="val 28351"/>
                <a:gd name="f28" fmla="val 22016"/>
                <a:gd name="f29" fmla="val 17493"/>
                <a:gd name="f30" fmla="val 18504"/>
                <a:gd name="f31" fmla="val 14044"/>
                <a:gd name="f32" fmla="val 23527"/>
                <a:gd name="f33" fmla="val 13482"/>
                <a:gd name="f34" fmla="val 26988"/>
                <a:gd name="f35" fmla="val 16243"/>
                <a:gd name="f36" fmla="val 27451"/>
                <a:gd name="f37" fmla="val 16606"/>
                <a:gd name="f38" fmla="val 27863"/>
                <a:gd name="f39" fmla="val 17031"/>
                <a:gd name="f40" fmla="val 28238"/>
                <a:gd name="f41" fmla="val 23865"/>
                <a:gd name="f42" fmla="val 15831"/>
                <a:gd name="f43" fmla="val 4448"/>
                <a:gd name="f44" fmla="val 10546"/>
                <a:gd name="f45" fmla="+- 0 0 -90"/>
                <a:gd name="f46" fmla="*/ f3 1 28237"/>
                <a:gd name="f47" fmla="*/ f4 1 32861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8237"/>
                <a:gd name="f56" fmla="*/ f52 1 32861"/>
                <a:gd name="f57" fmla="*/ 12495 f53 1"/>
                <a:gd name="f58" fmla="*/ 14994 f52 1"/>
                <a:gd name="f59" fmla="*/ 1462 f53 1"/>
                <a:gd name="f60" fmla="*/ 16456 f52 1"/>
                <a:gd name="f61" fmla="*/ 0 f53 1"/>
                <a:gd name="f62" fmla="*/ 3873 f53 1"/>
                <a:gd name="f63" fmla="*/ 19492 f52 1"/>
                <a:gd name="f64" fmla="*/ 6997 f53 1"/>
                <a:gd name="f65" fmla="*/ 22991 f52 1"/>
                <a:gd name="f66" fmla="*/ 15743 f53 1"/>
                <a:gd name="f67" fmla="*/ 32862 f52 1"/>
                <a:gd name="f68" fmla="*/ 17493 f52 1"/>
                <a:gd name="f69" fmla="*/ 26988 f53 1"/>
                <a:gd name="f70" fmla="*/ 16243 f52 1"/>
                <a:gd name="f71" fmla="*/ 28238 f53 1"/>
                <a:gd name="f72" fmla="*/ 23865 f53 1"/>
                <a:gd name="f73" fmla="*/ 12495 f52 1"/>
                <a:gd name="f74" fmla="*/ 0 f52 1"/>
                <a:gd name="f75" fmla="+- f54 0 f1"/>
                <a:gd name="f76" fmla="*/ f57 1 28237"/>
                <a:gd name="f77" fmla="*/ f58 1 32861"/>
                <a:gd name="f78" fmla="*/ f59 1 28237"/>
                <a:gd name="f79" fmla="*/ f60 1 32861"/>
                <a:gd name="f80" fmla="*/ f61 1 28237"/>
                <a:gd name="f81" fmla="*/ f62 1 28237"/>
                <a:gd name="f82" fmla="*/ f63 1 32861"/>
                <a:gd name="f83" fmla="*/ f64 1 28237"/>
                <a:gd name="f84" fmla="*/ f65 1 32861"/>
                <a:gd name="f85" fmla="*/ f66 1 28237"/>
                <a:gd name="f86" fmla="*/ f67 1 32861"/>
                <a:gd name="f87" fmla="*/ f68 1 32861"/>
                <a:gd name="f88" fmla="*/ f69 1 28237"/>
                <a:gd name="f89" fmla="*/ f70 1 32861"/>
                <a:gd name="f90" fmla="*/ f71 1 28237"/>
                <a:gd name="f91" fmla="*/ f72 1 28237"/>
                <a:gd name="f92" fmla="*/ f73 1 32861"/>
                <a:gd name="f93" fmla="*/ f74 1 32861"/>
                <a:gd name="f94" fmla="*/ f48 1 f55"/>
                <a:gd name="f95" fmla="*/ f49 1 f55"/>
                <a:gd name="f96" fmla="*/ f48 1 f56"/>
                <a:gd name="f97" fmla="*/ f50 1 f56"/>
                <a:gd name="f98" fmla="*/ f76 1 f55"/>
                <a:gd name="f99" fmla="*/ f77 1 f56"/>
                <a:gd name="f100" fmla="*/ f78 1 f55"/>
                <a:gd name="f101" fmla="*/ f79 1 f56"/>
                <a:gd name="f102" fmla="*/ f80 1 f55"/>
                <a:gd name="f103" fmla="*/ f81 1 f55"/>
                <a:gd name="f104" fmla="*/ f82 1 f56"/>
                <a:gd name="f105" fmla="*/ f83 1 f55"/>
                <a:gd name="f106" fmla="*/ f84 1 f56"/>
                <a:gd name="f107" fmla="*/ f85 1 f55"/>
                <a:gd name="f108" fmla="*/ f86 1 f56"/>
                <a:gd name="f109" fmla="*/ f87 1 f56"/>
                <a:gd name="f110" fmla="*/ f88 1 f55"/>
                <a:gd name="f111" fmla="*/ f89 1 f56"/>
                <a:gd name="f112" fmla="*/ f90 1 f55"/>
                <a:gd name="f113" fmla="*/ f91 1 f55"/>
                <a:gd name="f114" fmla="*/ f92 1 f56"/>
                <a:gd name="f115" fmla="*/ f93 1 f56"/>
                <a:gd name="f116" fmla="*/ f94 f46 1"/>
                <a:gd name="f117" fmla="*/ f95 f46 1"/>
                <a:gd name="f118" fmla="*/ f97 f47 1"/>
                <a:gd name="f119" fmla="*/ f96 f47 1"/>
                <a:gd name="f120" fmla="*/ f98 f46 1"/>
                <a:gd name="f121" fmla="*/ f99 f47 1"/>
                <a:gd name="f122" fmla="*/ f100 f46 1"/>
                <a:gd name="f123" fmla="*/ f101 f47 1"/>
                <a:gd name="f124" fmla="*/ f102 f46 1"/>
                <a:gd name="f125" fmla="*/ f103 f46 1"/>
                <a:gd name="f126" fmla="*/ f104 f47 1"/>
                <a:gd name="f127" fmla="*/ f105 f46 1"/>
                <a:gd name="f128" fmla="*/ f106 f47 1"/>
                <a:gd name="f129" fmla="*/ f107 f46 1"/>
                <a:gd name="f130" fmla="*/ f108 f47 1"/>
                <a:gd name="f131" fmla="*/ f109 f47 1"/>
                <a:gd name="f132" fmla="*/ f110 f46 1"/>
                <a:gd name="f133" fmla="*/ f111 f47 1"/>
                <a:gd name="f134" fmla="*/ f112 f46 1"/>
                <a:gd name="f135" fmla="*/ f113 f46 1"/>
                <a:gd name="f136" fmla="*/ f114 f47 1"/>
                <a:gd name="f137" fmla="*/ f115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0" y="f121"/>
                </a:cxn>
                <a:cxn ang="f75">
                  <a:pos x="f122" y="f123"/>
                </a:cxn>
                <a:cxn ang="f75">
                  <a:pos x="f124" y="f121"/>
                </a:cxn>
                <a:cxn ang="f75">
                  <a:pos x="f125" y="f126"/>
                </a:cxn>
                <a:cxn ang="f75">
                  <a:pos x="f127" y="f128"/>
                </a:cxn>
                <a:cxn ang="f75">
                  <a:pos x="f129" y="f130"/>
                </a:cxn>
                <a:cxn ang="f75">
                  <a:pos x="f129" y="f131"/>
                </a:cxn>
                <a:cxn ang="f75">
                  <a:pos x="f132" y="f133"/>
                </a:cxn>
                <a:cxn ang="f75">
                  <a:pos x="f134" y="f131"/>
                </a:cxn>
                <a:cxn ang="f75">
                  <a:pos x="f135" y="f136"/>
                </a:cxn>
                <a:cxn ang="f75">
                  <a:pos x="f120" y="f137"/>
                </a:cxn>
                <a:cxn ang="f75">
                  <a:pos x="f120" y="f121"/>
                </a:cxn>
              </a:cxnLst>
              <a:rect l="f116" t="f119" r="f117" b="f118"/>
              <a:pathLst>
                <a:path w="28237" h="3286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29"/>
                  </a:cubicBezTo>
                  <a:lnTo>
                    <a:pt x="f41" y="f8"/>
                  </a:lnTo>
                  <a:lnTo>
                    <a:pt x="f8" y="f5"/>
                  </a:lnTo>
                  <a:cubicBezTo>
                    <a:pt x="f42" y="f43"/>
                    <a:pt x="f42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7" name="Freeform: Shape 1710">
              <a:extLst>
                <a:ext uri="{FF2B5EF4-FFF2-40B4-BE49-F238E27FC236}">
                  <a16:creationId xmlns:a16="http://schemas.microsoft.com/office/drawing/2014/main" id="{C7DAE00A-7CDA-B12D-855F-E7ED0A4E63C6}"/>
                </a:ext>
              </a:extLst>
            </p:cNvPr>
            <p:cNvSpPr/>
            <p:nvPr/>
          </p:nvSpPr>
          <p:spPr>
            <a:xfrm>
              <a:off x="11220035" y="3683532"/>
              <a:ext cx="170819" cy="1891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0819"/>
                <a:gd name="f7" fmla="val 189178"/>
                <a:gd name="f8" fmla="val 165322"/>
                <a:gd name="f9" fmla="val 182806"/>
                <a:gd name="f10" fmla="val 170820"/>
                <a:gd name="f11" fmla="val 179682"/>
                <a:gd name="f12" fmla="val 24883"/>
                <a:gd name="f13" fmla="val 13998"/>
                <a:gd name="f14" fmla="val 15137"/>
                <a:gd name="f15" fmla="val 3003"/>
                <a:gd name="f16" fmla="val 12376"/>
                <a:gd name="f17" fmla="val -446"/>
                <a:gd name="f18" fmla="val 7353"/>
                <a:gd name="f19" fmla="val -1008"/>
                <a:gd name="f20" fmla="val 3904"/>
                <a:gd name="f21" fmla="val 1753"/>
                <a:gd name="f22" fmla="val 3430"/>
                <a:gd name="f23" fmla="val 2116"/>
                <a:gd name="f24" fmla="val 3018"/>
                <a:gd name="f25" fmla="val 2540"/>
                <a:gd name="f26" fmla="val 2643"/>
                <a:gd name="f27" fmla="val -881"/>
                <a:gd name="f28" fmla="val 7526"/>
                <a:gd name="f29" fmla="val 13848"/>
                <a:gd name="f30" fmla="val 18372"/>
                <a:gd name="f31" fmla="val 152578"/>
                <a:gd name="f32" fmla="val 189179"/>
                <a:gd name="f33" fmla="+- 0 0 -90"/>
                <a:gd name="f34" fmla="*/ f3 1 170819"/>
                <a:gd name="f35" fmla="*/ f4 1 189178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70819"/>
                <a:gd name="f44" fmla="*/ f40 1 189178"/>
                <a:gd name="f45" fmla="*/ 165322 f41 1"/>
                <a:gd name="f46" fmla="*/ 182806 f40 1"/>
                <a:gd name="f47" fmla="*/ 170820 f41 1"/>
                <a:gd name="f48" fmla="*/ 179682 f40 1"/>
                <a:gd name="f49" fmla="*/ 24883 f41 1"/>
                <a:gd name="f50" fmla="*/ 13998 f40 1"/>
                <a:gd name="f51" fmla="*/ 15137 f41 1"/>
                <a:gd name="f52" fmla="*/ 3003 f40 1"/>
                <a:gd name="f53" fmla="*/ 3904 f41 1"/>
                <a:gd name="f54" fmla="*/ 1753 f40 1"/>
                <a:gd name="f55" fmla="*/ 2643 f41 1"/>
                <a:gd name="f56" fmla="*/ 18372 f40 1"/>
                <a:gd name="f57" fmla="*/ 152578 f41 1"/>
                <a:gd name="f58" fmla="*/ 189179 f40 1"/>
                <a:gd name="f59" fmla="+- f42 0 f1"/>
                <a:gd name="f60" fmla="*/ f45 1 170819"/>
                <a:gd name="f61" fmla="*/ f46 1 189178"/>
                <a:gd name="f62" fmla="*/ f47 1 170819"/>
                <a:gd name="f63" fmla="*/ f48 1 189178"/>
                <a:gd name="f64" fmla="*/ f49 1 170819"/>
                <a:gd name="f65" fmla="*/ f50 1 189178"/>
                <a:gd name="f66" fmla="*/ f51 1 170819"/>
                <a:gd name="f67" fmla="*/ f52 1 189178"/>
                <a:gd name="f68" fmla="*/ f53 1 170819"/>
                <a:gd name="f69" fmla="*/ f54 1 189178"/>
                <a:gd name="f70" fmla="*/ f55 1 170819"/>
                <a:gd name="f71" fmla="*/ f56 1 189178"/>
                <a:gd name="f72" fmla="*/ f57 1 170819"/>
                <a:gd name="f73" fmla="*/ f58 1 189178"/>
                <a:gd name="f74" fmla="*/ f36 1 f43"/>
                <a:gd name="f75" fmla="*/ f37 1 f43"/>
                <a:gd name="f76" fmla="*/ f36 1 f44"/>
                <a:gd name="f77" fmla="*/ f38 1 f44"/>
                <a:gd name="f78" fmla="*/ f60 1 f43"/>
                <a:gd name="f79" fmla="*/ f61 1 f44"/>
                <a:gd name="f80" fmla="*/ f62 1 f43"/>
                <a:gd name="f81" fmla="*/ f63 1 f44"/>
                <a:gd name="f82" fmla="*/ f64 1 f43"/>
                <a:gd name="f83" fmla="*/ f65 1 f44"/>
                <a:gd name="f84" fmla="*/ f66 1 f43"/>
                <a:gd name="f85" fmla="*/ f67 1 f44"/>
                <a:gd name="f86" fmla="*/ f68 1 f43"/>
                <a:gd name="f87" fmla="*/ f69 1 f44"/>
                <a:gd name="f88" fmla="*/ f70 1 f43"/>
                <a:gd name="f89" fmla="*/ f71 1 f44"/>
                <a:gd name="f90" fmla="*/ f72 1 f43"/>
                <a:gd name="f91" fmla="*/ f73 1 f44"/>
                <a:gd name="f92" fmla="*/ f74 f34 1"/>
                <a:gd name="f93" fmla="*/ f75 f34 1"/>
                <a:gd name="f94" fmla="*/ f77 f35 1"/>
                <a:gd name="f95" fmla="*/ f76 f35 1"/>
                <a:gd name="f96" fmla="*/ f78 f34 1"/>
                <a:gd name="f97" fmla="*/ f79 f35 1"/>
                <a:gd name="f98" fmla="*/ f80 f34 1"/>
                <a:gd name="f99" fmla="*/ f81 f35 1"/>
                <a:gd name="f100" fmla="*/ f82 f34 1"/>
                <a:gd name="f101" fmla="*/ f83 f35 1"/>
                <a:gd name="f102" fmla="*/ f84 f34 1"/>
                <a:gd name="f103" fmla="*/ f85 f35 1"/>
                <a:gd name="f104" fmla="*/ f86 f34 1"/>
                <a:gd name="f105" fmla="*/ f87 f35 1"/>
                <a:gd name="f106" fmla="*/ f88 f34 1"/>
                <a:gd name="f107" fmla="*/ f89 f35 1"/>
                <a:gd name="f108" fmla="*/ f90 f34 1"/>
                <a:gd name="f109" fmla="*/ f9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3"/>
                </a:cxn>
                <a:cxn ang="f59">
                  <a:pos x="f106" y="f107"/>
                </a:cxn>
                <a:cxn ang="f59">
                  <a:pos x="f108" y="f109"/>
                </a:cxn>
              </a:cxnLst>
              <a:rect l="f92" t="f95" r="f93" b="f94"/>
              <a:pathLst>
                <a:path w="170819" h="18917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15"/>
                  </a:cubicBezTo>
                  <a:cubicBezTo>
                    <a:pt x="f27" y="f28"/>
                    <a:pt x="f27" y="f29"/>
                    <a:pt x="f26" y="f30"/>
                  </a:cubicBez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8" name="Freeform: Shape 1711">
              <a:extLst>
                <a:ext uri="{FF2B5EF4-FFF2-40B4-BE49-F238E27FC236}">
                  <a16:creationId xmlns:a16="http://schemas.microsoft.com/office/drawing/2014/main" id="{321D0590-A6B0-D72E-EF6A-115D142395D4}"/>
                </a:ext>
              </a:extLst>
            </p:cNvPr>
            <p:cNvSpPr/>
            <p:nvPr/>
          </p:nvSpPr>
          <p:spPr>
            <a:xfrm>
              <a:off x="11636498" y="4096621"/>
              <a:ext cx="155054" cy="96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5058"/>
                <a:gd name="f7" fmla="val 96961"/>
                <a:gd name="f8" fmla="val 143063"/>
                <a:gd name="f9" fmla="val 14494"/>
                <a:gd name="f10" fmla="val 141064"/>
                <a:gd name="f11" fmla="val 9259"/>
                <a:gd name="f12" fmla="val 142801"/>
                <a:gd name="f13" fmla="val 3336"/>
                <a:gd name="f14" fmla="val 147311"/>
                <a:gd name="f15" fmla="val 13994"/>
                <a:gd name="f16" fmla="val 76095"/>
                <a:gd name="f17" fmla="val 83967"/>
                <a:gd name="f18" fmla="val 3373"/>
                <a:gd name="f19" fmla="val 82242"/>
                <a:gd name="f20" fmla="val 7497"/>
                <a:gd name="f21" fmla="val 83130"/>
                <a:gd name="f22" fmla="val 9871"/>
                <a:gd name="f23" fmla="val 86091"/>
                <a:gd name="f24" fmla="val 19366"/>
                <a:gd name="f25" fmla="val 19617"/>
                <a:gd name="f26" fmla="val 151084"/>
                <a:gd name="f27" fmla="val 21829"/>
                <a:gd name="f28" fmla="val 146062"/>
                <a:gd name="f29" fmla="val 20405"/>
                <a:gd name="f30" fmla="val 143838"/>
                <a:gd name="f31" fmla="val 16431"/>
                <a:gd name="f32" fmla="val 143500"/>
                <a:gd name="f33" fmla="val 15819"/>
                <a:gd name="f34" fmla="val 143238"/>
                <a:gd name="f35" fmla="val 15169"/>
                <a:gd name="f36" fmla="+- 0 0 -90"/>
                <a:gd name="f37" fmla="*/ f3 1 155058"/>
                <a:gd name="f38" fmla="*/ f4 1 96961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55058"/>
                <a:gd name="f47" fmla="*/ f43 1 96961"/>
                <a:gd name="f48" fmla="*/ 143063 f44 1"/>
                <a:gd name="f49" fmla="*/ 14494 f43 1"/>
                <a:gd name="f50" fmla="*/ 147311 f44 1"/>
                <a:gd name="f51" fmla="*/ 0 f43 1"/>
                <a:gd name="f52" fmla="*/ 13994 f44 1"/>
                <a:gd name="f53" fmla="*/ 76095 f43 1"/>
                <a:gd name="f54" fmla="*/ 0 f44 1"/>
                <a:gd name="f55" fmla="*/ 83967 f43 1"/>
                <a:gd name="f56" fmla="*/ 9871 f44 1"/>
                <a:gd name="f57" fmla="*/ 86091 f43 1"/>
                <a:gd name="f58" fmla="*/ 19366 f44 1"/>
                <a:gd name="f59" fmla="*/ 96961 f43 1"/>
                <a:gd name="f60" fmla="*/ 155058 f44 1"/>
                <a:gd name="f61" fmla="*/ 19617 f43 1"/>
                <a:gd name="f62" fmla="*/ 143838 f44 1"/>
                <a:gd name="f63" fmla="*/ 16431 f43 1"/>
                <a:gd name="f64" fmla="+- f45 0 f1"/>
                <a:gd name="f65" fmla="*/ f48 1 155058"/>
                <a:gd name="f66" fmla="*/ f49 1 96961"/>
                <a:gd name="f67" fmla="*/ f50 1 155058"/>
                <a:gd name="f68" fmla="*/ f51 1 96961"/>
                <a:gd name="f69" fmla="*/ f52 1 155058"/>
                <a:gd name="f70" fmla="*/ f53 1 96961"/>
                <a:gd name="f71" fmla="*/ f54 1 155058"/>
                <a:gd name="f72" fmla="*/ f55 1 96961"/>
                <a:gd name="f73" fmla="*/ f56 1 155058"/>
                <a:gd name="f74" fmla="*/ f57 1 96961"/>
                <a:gd name="f75" fmla="*/ f58 1 155058"/>
                <a:gd name="f76" fmla="*/ f59 1 96961"/>
                <a:gd name="f77" fmla="*/ f60 1 155058"/>
                <a:gd name="f78" fmla="*/ f61 1 96961"/>
                <a:gd name="f79" fmla="*/ f62 1 155058"/>
                <a:gd name="f80" fmla="*/ f63 1 96961"/>
                <a:gd name="f81" fmla="*/ f39 1 f46"/>
                <a:gd name="f82" fmla="*/ f40 1 f46"/>
                <a:gd name="f83" fmla="*/ f39 1 f47"/>
                <a:gd name="f84" fmla="*/ f41 1 f47"/>
                <a:gd name="f85" fmla="*/ f65 1 f46"/>
                <a:gd name="f86" fmla="*/ f66 1 f47"/>
                <a:gd name="f87" fmla="*/ f67 1 f46"/>
                <a:gd name="f88" fmla="*/ f68 1 f47"/>
                <a:gd name="f89" fmla="*/ f69 1 f46"/>
                <a:gd name="f90" fmla="*/ f70 1 f47"/>
                <a:gd name="f91" fmla="*/ f71 1 f46"/>
                <a:gd name="f92" fmla="*/ f72 1 f47"/>
                <a:gd name="f93" fmla="*/ f73 1 f46"/>
                <a:gd name="f94" fmla="*/ f74 1 f47"/>
                <a:gd name="f95" fmla="*/ f75 1 f46"/>
                <a:gd name="f96" fmla="*/ f76 1 f47"/>
                <a:gd name="f97" fmla="*/ f77 1 f46"/>
                <a:gd name="f98" fmla="*/ f78 1 f47"/>
                <a:gd name="f99" fmla="*/ f79 1 f46"/>
                <a:gd name="f100" fmla="*/ f80 1 f47"/>
                <a:gd name="f101" fmla="*/ f81 f37 1"/>
                <a:gd name="f102" fmla="*/ f82 f37 1"/>
                <a:gd name="f103" fmla="*/ f84 f38 1"/>
                <a:gd name="f104" fmla="*/ f83 f38 1"/>
                <a:gd name="f105" fmla="*/ f85 f37 1"/>
                <a:gd name="f106" fmla="*/ f86 f38 1"/>
                <a:gd name="f107" fmla="*/ f87 f37 1"/>
                <a:gd name="f108" fmla="*/ f88 f38 1"/>
                <a:gd name="f109" fmla="*/ f89 f37 1"/>
                <a:gd name="f110" fmla="*/ f90 f38 1"/>
                <a:gd name="f111" fmla="*/ f91 f37 1"/>
                <a:gd name="f112" fmla="*/ f92 f38 1"/>
                <a:gd name="f113" fmla="*/ f93 f37 1"/>
                <a:gd name="f114" fmla="*/ f94 f38 1"/>
                <a:gd name="f115" fmla="*/ f95 f37 1"/>
                <a:gd name="f116" fmla="*/ f96 f38 1"/>
                <a:gd name="f117" fmla="*/ f97 f37 1"/>
                <a:gd name="f118" fmla="*/ f98 f38 1"/>
                <a:gd name="f119" fmla="*/ f99 f37 1"/>
                <a:gd name="f120" fmla="*/ f100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5" y="f106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7" y="f118"/>
                </a:cxn>
                <a:cxn ang="f64">
                  <a:pos x="f119" y="f120"/>
                </a:cxn>
                <a:cxn ang="f64">
                  <a:pos x="f105" y="f106"/>
                </a:cxn>
              </a:cxnLst>
              <a:rect l="f101" t="f104" r="f102" b="f103"/>
              <a:pathLst>
                <a:path w="155058" h="9696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5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7"/>
                  </a:lnTo>
                  <a:lnTo>
                    <a:pt x="f6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9" name="Freeform: Shape 1712">
              <a:extLst>
                <a:ext uri="{FF2B5EF4-FFF2-40B4-BE49-F238E27FC236}">
                  <a16:creationId xmlns:a16="http://schemas.microsoft.com/office/drawing/2014/main" id="{57D1F7A9-E545-7993-D53F-196DDEA7C1A3}"/>
                </a:ext>
              </a:extLst>
            </p:cNvPr>
            <p:cNvSpPr/>
            <p:nvPr/>
          </p:nvSpPr>
          <p:spPr>
            <a:xfrm>
              <a:off x="11634999" y="4180719"/>
              <a:ext cx="1371" cy="1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4"/>
                <a:gd name="f7" fmla="val 1124"/>
                <a:gd name="f8" fmla="val 1125"/>
                <a:gd name="f9" fmla="val 425"/>
                <a:gd name="f10" fmla="val 712"/>
                <a:gd name="f11" fmla="val 887"/>
                <a:gd name="f12" fmla="val 337"/>
                <a:gd name="f13" fmla="+- 0 0 -90"/>
                <a:gd name="f14" fmla="*/ f3 1 1374"/>
                <a:gd name="f15" fmla="*/ f4 1 112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74"/>
                <a:gd name="f24" fmla="*/ f20 1 1124"/>
                <a:gd name="f25" fmla="*/ 0 f21 1"/>
                <a:gd name="f26" fmla="*/ 1125 f20 1"/>
                <a:gd name="f27" fmla="*/ 1374 f21 1"/>
                <a:gd name="f28" fmla="*/ 0 f20 1"/>
                <a:gd name="f29" fmla="+- f22 0 f1"/>
                <a:gd name="f30" fmla="*/ f25 1 1374"/>
                <a:gd name="f31" fmla="*/ f26 1 1124"/>
                <a:gd name="f32" fmla="*/ f27 1 1374"/>
                <a:gd name="f33" fmla="*/ f28 1 1124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8" y="f49"/>
                </a:cxn>
              </a:cxnLst>
              <a:rect l="f42" t="f45" r="f43" b="f44"/>
              <a:pathLst>
                <a:path w="1374" h="1124">
                  <a:moveTo>
                    <a:pt x="f5" y="f8"/>
                  </a:moveTo>
                  <a:cubicBezTo>
                    <a:pt x="f9" y="f10"/>
                    <a:pt x="f11" y="f12"/>
                    <a:pt x="f6" y="f5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0" name="Freeform: Shape 1713">
              <a:extLst>
                <a:ext uri="{FF2B5EF4-FFF2-40B4-BE49-F238E27FC236}">
                  <a16:creationId xmlns:a16="http://schemas.microsoft.com/office/drawing/2014/main" id="{F72A4FBE-9FC4-392F-BADE-BC044C936036}"/>
                </a:ext>
              </a:extLst>
            </p:cNvPr>
            <p:cNvSpPr/>
            <p:nvPr/>
          </p:nvSpPr>
          <p:spPr>
            <a:xfrm>
              <a:off x="11631753" y="4194956"/>
              <a:ext cx="1124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"/>
                <a:gd name="f7" fmla="val 1874"/>
                <a:gd name="f8" fmla="val 700"/>
                <a:gd name="f9" fmla="val 1274"/>
                <a:gd name="f10" fmla="val 325"/>
                <a:gd name="f11" fmla="val 649"/>
                <a:gd name="f12" fmla="val 875"/>
                <a:gd name="f13" fmla="val 1249"/>
                <a:gd name="f14" fmla="+- 0 0 -90"/>
                <a:gd name="f15" fmla="*/ f3 1 1124"/>
                <a:gd name="f16" fmla="*/ f4 1 187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124"/>
                <a:gd name="f25" fmla="*/ f21 1 1874"/>
                <a:gd name="f26" fmla="*/ 1124 f22 1"/>
                <a:gd name="f27" fmla="*/ 1874 f21 1"/>
                <a:gd name="f28" fmla="*/ 0 f22 1"/>
                <a:gd name="f29" fmla="*/ 0 f21 1"/>
                <a:gd name="f30" fmla="+- f23 0 f1"/>
                <a:gd name="f31" fmla="*/ f26 1 1124"/>
                <a:gd name="f32" fmla="*/ f27 1 1874"/>
                <a:gd name="f33" fmla="*/ f28 1 1124"/>
                <a:gd name="f34" fmla="*/ f29 1 1874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1124" h="1874">
                  <a:moveTo>
                    <a:pt x="f6" y="f7"/>
                  </a:moveTo>
                  <a:lnTo>
                    <a:pt x="f6" y="f7"/>
                  </a:lnTo>
                  <a:cubicBezTo>
                    <a:pt x="f8" y="f9"/>
                    <a:pt x="f10" y="f11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12" y="f13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1" name="Freeform: Shape 1714">
              <a:extLst>
                <a:ext uri="{FF2B5EF4-FFF2-40B4-BE49-F238E27FC236}">
                  <a16:creationId xmlns:a16="http://schemas.microsoft.com/office/drawing/2014/main" id="{65C5B7BA-B276-3087-EBC2-4046F4E66F49}"/>
                </a:ext>
              </a:extLst>
            </p:cNvPr>
            <p:cNvSpPr/>
            <p:nvPr/>
          </p:nvSpPr>
          <p:spPr>
            <a:xfrm>
              <a:off x="12040206" y="4643652"/>
              <a:ext cx="131188" cy="1479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193"/>
                <a:gd name="f7" fmla="val 147941"/>
                <a:gd name="f8" fmla="val 12495"/>
                <a:gd name="f9" fmla="val 16244"/>
                <a:gd name="f10" fmla="val 9733"/>
                <a:gd name="f11" fmla="val 19692"/>
                <a:gd name="f12" fmla="val 4711"/>
                <a:gd name="f13" fmla="val 20254"/>
                <a:gd name="f14" fmla="val 1262"/>
                <a:gd name="f15" fmla="val 17506"/>
                <a:gd name="f16" fmla="val 787"/>
                <a:gd name="f17" fmla="val 17131"/>
                <a:gd name="f18" fmla="val 374"/>
                <a:gd name="f19" fmla="val 16706"/>
                <a:gd name="f20" fmla="val 115825"/>
                <a:gd name="f21" fmla="val 142568"/>
                <a:gd name="f22" fmla="val 115750"/>
                <a:gd name="f23" fmla="val 137395"/>
                <a:gd name="f24" fmla="val 119873"/>
                <a:gd name="f25" fmla="val 133134"/>
                <a:gd name="f26" fmla="val 125046"/>
                <a:gd name="f27" fmla="val 133047"/>
                <a:gd name="f28" fmla="val 125308"/>
                <a:gd name="f29" fmla="val 125558"/>
                <a:gd name="f30" fmla="val 133060"/>
                <a:gd name="f31" fmla="val 125821"/>
                <a:gd name="f32" fmla="val 133072"/>
                <a:gd name="f33" fmla="val 127970"/>
                <a:gd name="f34" fmla="val 133547"/>
                <a:gd name="f35" fmla="val 129882"/>
                <a:gd name="f36" fmla="val 134797"/>
                <a:gd name="f37" fmla="val 136571"/>
                <a:gd name="f38" fmla="val 135946"/>
                <a:gd name="f39" fmla="val 14994"/>
                <a:gd name="f40" fmla="val 3749"/>
                <a:gd name="f41" fmla="val 11745"/>
                <a:gd name="f42" fmla="val 15968"/>
                <a:gd name="f43" fmla="val 4486"/>
                <a:gd name="f44" fmla="val 16280"/>
                <a:gd name="f45" fmla="val 11383"/>
                <a:gd name="f46" fmla="+- 0 0 -90"/>
                <a:gd name="f47" fmla="*/ f3 1 131193"/>
                <a:gd name="f48" fmla="*/ f4 1 147941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31193"/>
                <a:gd name="f57" fmla="*/ f53 1 147941"/>
                <a:gd name="f58" fmla="*/ 12495 f54 1"/>
                <a:gd name="f59" fmla="*/ 16244 f53 1"/>
                <a:gd name="f60" fmla="*/ 1262 f54 1"/>
                <a:gd name="f61" fmla="*/ 17506 f53 1"/>
                <a:gd name="f62" fmla="*/ 0 f54 1"/>
                <a:gd name="f63" fmla="*/ 115825 f54 1"/>
                <a:gd name="f64" fmla="*/ 147941 f53 1"/>
                <a:gd name="f65" fmla="*/ 142568 f53 1"/>
                <a:gd name="f66" fmla="*/ 125046 f54 1"/>
                <a:gd name="f67" fmla="*/ 133047 f53 1"/>
                <a:gd name="f68" fmla="*/ 125821 f54 1"/>
                <a:gd name="f69" fmla="*/ 133072 f53 1"/>
                <a:gd name="f70" fmla="*/ 131193 f54 1"/>
                <a:gd name="f71" fmla="*/ 136571 f53 1"/>
                <a:gd name="f72" fmla="*/ 135946 f53 1"/>
                <a:gd name="f73" fmla="*/ 14994 f54 1"/>
                <a:gd name="f74" fmla="*/ 3749 f53 1"/>
                <a:gd name="f75" fmla="*/ 11745 f54 1"/>
                <a:gd name="f76" fmla="*/ 0 f53 1"/>
                <a:gd name="f77" fmla="+- f55 0 f1"/>
                <a:gd name="f78" fmla="*/ f58 1 131193"/>
                <a:gd name="f79" fmla="*/ f59 1 147941"/>
                <a:gd name="f80" fmla="*/ f60 1 131193"/>
                <a:gd name="f81" fmla="*/ f61 1 147941"/>
                <a:gd name="f82" fmla="*/ f62 1 131193"/>
                <a:gd name="f83" fmla="*/ f63 1 131193"/>
                <a:gd name="f84" fmla="*/ f64 1 147941"/>
                <a:gd name="f85" fmla="*/ f65 1 147941"/>
                <a:gd name="f86" fmla="*/ f66 1 131193"/>
                <a:gd name="f87" fmla="*/ f67 1 147941"/>
                <a:gd name="f88" fmla="*/ f68 1 131193"/>
                <a:gd name="f89" fmla="*/ f69 1 147941"/>
                <a:gd name="f90" fmla="*/ f70 1 131193"/>
                <a:gd name="f91" fmla="*/ f71 1 147941"/>
                <a:gd name="f92" fmla="*/ f72 1 147941"/>
                <a:gd name="f93" fmla="*/ f73 1 131193"/>
                <a:gd name="f94" fmla="*/ f74 1 147941"/>
                <a:gd name="f95" fmla="*/ f75 1 131193"/>
                <a:gd name="f96" fmla="*/ f76 1 147941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7"/>
                <a:gd name="f105" fmla="*/ f82 1 f56"/>
                <a:gd name="f106" fmla="*/ f83 1 f56"/>
                <a:gd name="f107" fmla="*/ f84 1 f57"/>
                <a:gd name="f108" fmla="*/ f85 1 f57"/>
                <a:gd name="f109" fmla="*/ f86 1 f56"/>
                <a:gd name="f110" fmla="*/ f87 1 f57"/>
                <a:gd name="f111" fmla="*/ f88 1 f56"/>
                <a:gd name="f112" fmla="*/ f89 1 f57"/>
                <a:gd name="f113" fmla="*/ f90 1 f56"/>
                <a:gd name="f114" fmla="*/ f91 1 f57"/>
                <a:gd name="f115" fmla="*/ f92 1 f57"/>
                <a:gd name="f116" fmla="*/ f93 1 f56"/>
                <a:gd name="f117" fmla="*/ f94 1 f57"/>
                <a:gd name="f118" fmla="*/ f95 1 f56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8 1"/>
                <a:gd name="f128" fmla="*/ f105 f47 1"/>
                <a:gd name="f129" fmla="*/ f106 f47 1"/>
                <a:gd name="f130" fmla="*/ f107 f48 1"/>
                <a:gd name="f131" fmla="*/ f108 f48 1"/>
                <a:gd name="f132" fmla="*/ f109 f47 1"/>
                <a:gd name="f133" fmla="*/ f110 f48 1"/>
                <a:gd name="f134" fmla="*/ f111 f47 1"/>
                <a:gd name="f135" fmla="*/ f112 f48 1"/>
                <a:gd name="f136" fmla="*/ f113 f47 1"/>
                <a:gd name="f137" fmla="*/ f114 f48 1"/>
                <a:gd name="f138" fmla="*/ f115 f48 1"/>
                <a:gd name="f139" fmla="*/ f116 f47 1"/>
                <a:gd name="f140" fmla="*/ f117 f48 1"/>
                <a:gd name="f141" fmla="*/ f118 f47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5"/>
                </a:cxn>
                <a:cxn ang="f77">
                  <a:pos x="f129" y="f130"/>
                </a:cxn>
                <a:cxn ang="f77">
                  <a:pos x="f129" y="f130"/>
                </a:cxn>
                <a:cxn ang="f77">
                  <a:pos x="f129" y="f131"/>
                </a:cxn>
                <a:cxn ang="f77">
                  <a:pos x="f132" y="f133"/>
                </a:cxn>
                <a:cxn ang="f77">
                  <a:pos x="f134" y="f135"/>
                </a:cxn>
                <a:cxn ang="f77">
                  <a:pos x="f136" y="f137"/>
                </a:cxn>
                <a:cxn ang="f77">
                  <a:pos x="f136" y="f138"/>
                </a:cxn>
                <a:cxn ang="f77">
                  <a:pos x="f139" y="f140"/>
                </a:cxn>
                <a:cxn ang="f77">
                  <a:pos x="f141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131193" h="14794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20" y="f7"/>
                  </a:lnTo>
                  <a:lnTo>
                    <a:pt x="f20" y="f7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7"/>
                    <a:pt x="f29" y="f30"/>
                    <a:pt x="f31" y="f32"/>
                  </a:cubicBezTo>
                  <a:cubicBezTo>
                    <a:pt x="f33" y="f34"/>
                    <a:pt x="f35" y="f36"/>
                    <a:pt x="f6" y="f37"/>
                  </a:cubicBezTo>
                  <a:cubicBezTo>
                    <a:pt x="f6" y="f37"/>
                    <a:pt x="f6" y="f37"/>
                    <a:pt x="f6" y="f38"/>
                  </a:cubicBezTo>
                  <a:lnTo>
                    <a:pt x="f39" y="f40"/>
                  </a:lnTo>
                  <a:lnTo>
                    <a:pt x="f41" y="f5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2" name="Freeform: Shape 1715">
              <a:extLst>
                <a:ext uri="{FF2B5EF4-FFF2-40B4-BE49-F238E27FC236}">
                  <a16:creationId xmlns:a16="http://schemas.microsoft.com/office/drawing/2014/main" id="{15735367-CBD5-C0AD-547A-340F39B8AA77}"/>
                </a:ext>
              </a:extLst>
            </p:cNvPr>
            <p:cNvSpPr/>
            <p:nvPr/>
          </p:nvSpPr>
          <p:spPr>
            <a:xfrm>
              <a:off x="8547710" y="5860673"/>
              <a:ext cx="18763" cy="217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760"/>
                <a:gd name="f7" fmla="val 21788"/>
                <a:gd name="f8" fmla="val 5872"/>
                <a:gd name="f9" fmla="val 20617"/>
                <a:gd name="f10" fmla="val 6859"/>
                <a:gd name="f11" fmla="val 21229"/>
                <a:gd name="f12" fmla="val 7972"/>
                <a:gd name="f13" fmla="val 21616"/>
                <a:gd name="f14" fmla="val 9121"/>
                <a:gd name="f15" fmla="val 21741"/>
                <a:gd name="f16" fmla="val 9658"/>
                <a:gd name="f17" fmla="val 21804"/>
                <a:gd name="f18" fmla="val 10208"/>
                <a:gd name="f19" fmla="val 10745"/>
                <a:gd name="f20" fmla="val 11370"/>
                <a:gd name="f21" fmla="val 11745"/>
                <a:gd name="f22" fmla="val 12370"/>
                <a:gd name="f23" fmla="val 21117"/>
                <a:gd name="f24" fmla="val 13532"/>
                <a:gd name="f25" fmla="val 20729"/>
                <a:gd name="f26" fmla="val 14569"/>
                <a:gd name="f27" fmla="val 20042"/>
                <a:gd name="f28" fmla="val 15368"/>
                <a:gd name="f29" fmla="val 19117"/>
                <a:gd name="f30" fmla="val 17705"/>
                <a:gd name="f31" fmla="val 16631"/>
                <a:gd name="f32" fmla="val 18929"/>
                <a:gd name="f33" fmla="val 13282"/>
                <a:gd name="f34" fmla="val 18742"/>
                <a:gd name="f35" fmla="val 9871"/>
                <a:gd name="f36" fmla="val 17867"/>
                <a:gd name="f37" fmla="val 19029"/>
                <a:gd name="f38" fmla="val 5648"/>
                <a:gd name="f39" fmla="val 15481"/>
                <a:gd name="f40" fmla="val 11195"/>
                <a:gd name="f41" fmla="val 12495"/>
                <a:gd name="f42" fmla="val 4636"/>
                <a:gd name="f43" fmla="val 12707"/>
                <a:gd name="f44" fmla="val 212"/>
                <a:gd name="f45" fmla="val 8622"/>
                <a:gd name="f46" fmla="val 13"/>
                <a:gd name="f47" fmla="val 3386"/>
                <a:gd name="f48" fmla="val 3211"/>
                <a:gd name="f49" fmla="val 3049"/>
                <a:gd name="f50" fmla="val 2874"/>
                <a:gd name="f51" fmla="val 875"/>
                <a:gd name="f52" fmla="val 12620"/>
                <a:gd name="f53" fmla="val 812"/>
                <a:gd name="f54" fmla="val 13157"/>
                <a:gd name="f55" fmla="val 13707"/>
                <a:gd name="f56" fmla="val 14244"/>
                <a:gd name="f57" fmla="val 1149"/>
                <a:gd name="f58" fmla="val 15469"/>
                <a:gd name="f59" fmla="val 1612"/>
                <a:gd name="f60" fmla="val 16656"/>
                <a:gd name="f61" fmla="val 2249"/>
                <a:gd name="f62" fmla="val 17743"/>
                <a:gd name="f63" fmla="val 3224"/>
                <a:gd name="f64" fmla="val 18967"/>
                <a:gd name="f65" fmla="val 4461"/>
                <a:gd name="f66" fmla="val 19954"/>
                <a:gd name="f67" fmla="+- 0 0 -90"/>
                <a:gd name="f68" fmla="*/ f3 1 18760"/>
                <a:gd name="f69" fmla="*/ f4 1 21788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18760"/>
                <a:gd name="f78" fmla="*/ f74 1 21788"/>
                <a:gd name="f79" fmla="*/ 5872 f75 1"/>
                <a:gd name="f80" fmla="*/ 20617 f74 1"/>
                <a:gd name="f81" fmla="*/ 9121 f75 1"/>
                <a:gd name="f82" fmla="*/ 21741 f74 1"/>
                <a:gd name="f83" fmla="*/ 10745 f75 1"/>
                <a:gd name="f84" fmla="*/ 12370 f75 1"/>
                <a:gd name="f85" fmla="*/ 21117 f74 1"/>
                <a:gd name="f86" fmla="*/ 15368 f75 1"/>
                <a:gd name="f87" fmla="*/ 19117 f74 1"/>
                <a:gd name="f88" fmla="*/ 18742 f75 1"/>
                <a:gd name="f89" fmla="*/ 9871 f74 1"/>
                <a:gd name="f90" fmla="*/ 17867 f75 1"/>
                <a:gd name="f91" fmla="*/ 0 f74 1"/>
                <a:gd name="f92" fmla="*/ 9871 f75 1"/>
                <a:gd name="f93" fmla="*/ 12495 f74 1"/>
                <a:gd name="f94" fmla="*/ 13 f75 1"/>
                <a:gd name="f95" fmla="*/ 3386 f74 1"/>
                <a:gd name="f96" fmla="*/ 0 f75 1"/>
                <a:gd name="f97" fmla="*/ 2874 f74 1"/>
                <a:gd name="f98" fmla="*/ 875 f75 1"/>
                <a:gd name="f99" fmla="*/ 12620 f74 1"/>
                <a:gd name="f100" fmla="*/ 14244 f74 1"/>
                <a:gd name="f101" fmla="*/ 2249 f75 1"/>
                <a:gd name="f102" fmla="*/ 17743 f74 1"/>
                <a:gd name="f103" fmla="+- f76 0 f1"/>
                <a:gd name="f104" fmla="*/ f79 1 18760"/>
                <a:gd name="f105" fmla="*/ f80 1 21788"/>
                <a:gd name="f106" fmla="*/ f81 1 18760"/>
                <a:gd name="f107" fmla="*/ f82 1 21788"/>
                <a:gd name="f108" fmla="*/ f83 1 18760"/>
                <a:gd name="f109" fmla="*/ f84 1 18760"/>
                <a:gd name="f110" fmla="*/ f85 1 21788"/>
                <a:gd name="f111" fmla="*/ f86 1 18760"/>
                <a:gd name="f112" fmla="*/ f87 1 21788"/>
                <a:gd name="f113" fmla="*/ f88 1 18760"/>
                <a:gd name="f114" fmla="*/ f89 1 21788"/>
                <a:gd name="f115" fmla="*/ f90 1 18760"/>
                <a:gd name="f116" fmla="*/ f91 1 21788"/>
                <a:gd name="f117" fmla="*/ f92 1 18760"/>
                <a:gd name="f118" fmla="*/ f93 1 21788"/>
                <a:gd name="f119" fmla="*/ f94 1 18760"/>
                <a:gd name="f120" fmla="*/ f95 1 21788"/>
                <a:gd name="f121" fmla="*/ f96 1 18760"/>
                <a:gd name="f122" fmla="*/ f97 1 21788"/>
                <a:gd name="f123" fmla="*/ f98 1 18760"/>
                <a:gd name="f124" fmla="*/ f99 1 21788"/>
                <a:gd name="f125" fmla="*/ f100 1 21788"/>
                <a:gd name="f126" fmla="*/ f101 1 18760"/>
                <a:gd name="f127" fmla="*/ f102 1 21788"/>
                <a:gd name="f128" fmla="*/ f70 1 f77"/>
                <a:gd name="f129" fmla="*/ f71 1 f77"/>
                <a:gd name="f130" fmla="*/ f70 1 f78"/>
                <a:gd name="f131" fmla="*/ f72 1 f78"/>
                <a:gd name="f132" fmla="*/ f104 1 f77"/>
                <a:gd name="f133" fmla="*/ f105 1 f78"/>
                <a:gd name="f134" fmla="*/ f106 1 f77"/>
                <a:gd name="f135" fmla="*/ f107 1 f78"/>
                <a:gd name="f136" fmla="*/ f108 1 f77"/>
                <a:gd name="f137" fmla="*/ f109 1 f77"/>
                <a:gd name="f138" fmla="*/ f110 1 f78"/>
                <a:gd name="f139" fmla="*/ f111 1 f77"/>
                <a:gd name="f140" fmla="*/ f112 1 f78"/>
                <a:gd name="f141" fmla="*/ f113 1 f77"/>
                <a:gd name="f142" fmla="*/ f114 1 f78"/>
                <a:gd name="f143" fmla="*/ f115 1 f77"/>
                <a:gd name="f144" fmla="*/ f116 1 f78"/>
                <a:gd name="f145" fmla="*/ f117 1 f77"/>
                <a:gd name="f146" fmla="*/ f118 1 f78"/>
                <a:gd name="f147" fmla="*/ f119 1 f77"/>
                <a:gd name="f148" fmla="*/ f120 1 f78"/>
                <a:gd name="f149" fmla="*/ f121 1 f77"/>
                <a:gd name="f150" fmla="*/ f122 1 f78"/>
                <a:gd name="f151" fmla="*/ f123 1 f77"/>
                <a:gd name="f152" fmla="*/ f124 1 f78"/>
                <a:gd name="f153" fmla="*/ f125 1 f78"/>
                <a:gd name="f154" fmla="*/ f126 1 f77"/>
                <a:gd name="f155" fmla="*/ f127 1 f78"/>
                <a:gd name="f156" fmla="*/ f128 f68 1"/>
                <a:gd name="f157" fmla="*/ f129 f68 1"/>
                <a:gd name="f158" fmla="*/ f131 f69 1"/>
                <a:gd name="f159" fmla="*/ f130 f69 1"/>
                <a:gd name="f160" fmla="*/ f132 f68 1"/>
                <a:gd name="f161" fmla="*/ f133 f69 1"/>
                <a:gd name="f162" fmla="*/ f134 f68 1"/>
                <a:gd name="f163" fmla="*/ f135 f69 1"/>
                <a:gd name="f164" fmla="*/ f136 f68 1"/>
                <a:gd name="f165" fmla="*/ f137 f68 1"/>
                <a:gd name="f166" fmla="*/ f138 f69 1"/>
                <a:gd name="f167" fmla="*/ f139 f68 1"/>
                <a:gd name="f168" fmla="*/ f140 f69 1"/>
                <a:gd name="f169" fmla="*/ f141 f68 1"/>
                <a:gd name="f170" fmla="*/ f142 f69 1"/>
                <a:gd name="f171" fmla="*/ f143 f68 1"/>
                <a:gd name="f172" fmla="*/ f144 f69 1"/>
                <a:gd name="f173" fmla="*/ f145 f68 1"/>
                <a:gd name="f174" fmla="*/ f146 f69 1"/>
                <a:gd name="f175" fmla="*/ f147 f68 1"/>
                <a:gd name="f176" fmla="*/ f148 f69 1"/>
                <a:gd name="f177" fmla="*/ f149 f68 1"/>
                <a:gd name="f178" fmla="*/ f150 f69 1"/>
                <a:gd name="f179" fmla="*/ f151 f68 1"/>
                <a:gd name="f180" fmla="*/ f152 f69 1"/>
                <a:gd name="f181" fmla="*/ f153 f69 1"/>
                <a:gd name="f182" fmla="*/ f154 f68 1"/>
                <a:gd name="f183" fmla="*/ f155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3">
                  <a:pos x="f160" y="f161"/>
                </a:cxn>
                <a:cxn ang="f103">
                  <a:pos x="f162" y="f163"/>
                </a:cxn>
                <a:cxn ang="f103">
                  <a:pos x="f164" y="f163"/>
                </a:cxn>
                <a:cxn ang="f103">
                  <a:pos x="f165" y="f166"/>
                </a:cxn>
                <a:cxn ang="f103">
                  <a:pos x="f167" y="f168"/>
                </a:cxn>
                <a:cxn ang="f103">
                  <a:pos x="f169" y="f170"/>
                </a:cxn>
                <a:cxn ang="f103">
                  <a:pos x="f171" y="f172"/>
                </a:cxn>
                <a:cxn ang="f103">
                  <a:pos x="f173" y="f174"/>
                </a:cxn>
                <a:cxn ang="f103">
                  <a:pos x="f175" y="f176"/>
                </a:cxn>
                <a:cxn ang="f103">
                  <a:pos x="f177" y="f178"/>
                </a:cxn>
                <a:cxn ang="f103">
                  <a:pos x="f179" y="f180"/>
                </a:cxn>
                <a:cxn ang="f103">
                  <a:pos x="f179" y="f181"/>
                </a:cxn>
                <a:cxn ang="f103">
                  <a:pos x="f182" y="f183"/>
                </a:cxn>
                <a:cxn ang="f103">
                  <a:pos x="f160" y="f161"/>
                </a:cxn>
              </a:cxnLst>
              <a:rect l="f156" t="f159" r="f157" b="f158"/>
              <a:pathLst>
                <a:path w="18760" h="217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15"/>
                    <a:pt x="f21" y="f15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5"/>
                  </a:lnTo>
                  <a:cubicBezTo>
                    <a:pt x="f37" y="f38"/>
                    <a:pt x="f39" y="f40"/>
                    <a:pt x="f35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5" y="f48"/>
                    <a:pt x="f5" y="f49"/>
                    <a:pt x="f5" y="f50"/>
                  </a:cubicBezTo>
                  <a:lnTo>
                    <a:pt x="f51" y="f52"/>
                  </a:lnTo>
                  <a:cubicBezTo>
                    <a:pt x="f53" y="f54"/>
                    <a:pt x="f53" y="f55"/>
                    <a:pt x="f51" y="f56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3" name="Freeform: Shape 1716">
              <a:extLst>
                <a:ext uri="{FF2B5EF4-FFF2-40B4-BE49-F238E27FC236}">
                  <a16:creationId xmlns:a16="http://schemas.microsoft.com/office/drawing/2014/main" id="{A82337CD-D541-DD94-6FE2-5800C8719C03}"/>
                </a:ext>
              </a:extLst>
            </p:cNvPr>
            <p:cNvSpPr/>
            <p:nvPr/>
          </p:nvSpPr>
          <p:spPr>
            <a:xfrm>
              <a:off x="8196992" y="4202454"/>
              <a:ext cx="136995" cy="191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996"/>
                <a:gd name="f7" fmla="val 191409"/>
                <a:gd name="f8" fmla="val 129944"/>
                <a:gd name="f9" fmla="val 191299"/>
                <a:gd name="f10" fmla="val 131343"/>
                <a:gd name="f11" fmla="val 191149"/>
                <a:gd name="f12" fmla="val 132680"/>
                <a:gd name="f13" fmla="val 190637"/>
                <a:gd name="f14" fmla="val 133817"/>
                <a:gd name="f15" fmla="val 189799"/>
                <a:gd name="f16" fmla="val 134942"/>
                <a:gd name="f17" fmla="val 189050"/>
                <a:gd name="f18" fmla="val 136066"/>
                <a:gd name="f19" fmla="val 187301"/>
                <a:gd name="f20" fmla="val 136428"/>
                <a:gd name="f21" fmla="val 186801"/>
                <a:gd name="f22" fmla="val 136728"/>
                <a:gd name="f23" fmla="val 186251"/>
                <a:gd name="f24" fmla="val 136941"/>
                <a:gd name="f25" fmla="val 185676"/>
                <a:gd name="f26" fmla="val 137016"/>
                <a:gd name="f27" fmla="val 185014"/>
                <a:gd name="f28" fmla="val 184339"/>
                <a:gd name="f29" fmla="val 183677"/>
                <a:gd name="f30" fmla="val 137003"/>
                <a:gd name="f31" fmla="val 183015"/>
                <a:gd name="f32" fmla="val 182340"/>
                <a:gd name="f33" fmla="val 181678"/>
                <a:gd name="f34" fmla="val 181015"/>
                <a:gd name="f35" fmla="val 180341"/>
                <a:gd name="f36" fmla="val 179678"/>
                <a:gd name="f37" fmla="val 178966"/>
                <a:gd name="f38" fmla="val 178266"/>
                <a:gd name="f39" fmla="val 177554"/>
                <a:gd name="f40" fmla="val 175680"/>
                <a:gd name="f41" fmla="val 135879"/>
                <a:gd name="f42" fmla="val 175205"/>
                <a:gd name="f43" fmla="val 135679"/>
                <a:gd name="f44" fmla="val 174756"/>
                <a:gd name="f45" fmla="val 135441"/>
                <a:gd name="f46" fmla="val 174306"/>
                <a:gd name="f47" fmla="val 131193"/>
                <a:gd name="f48" fmla="val 168308"/>
                <a:gd name="f49" fmla="val 16243"/>
                <a:gd name="f50" fmla="val 3249"/>
                <a:gd name="f51" fmla="val 14744"/>
                <a:gd name="f52" fmla="val 1250"/>
                <a:gd name="f53" fmla="val 13869"/>
                <a:gd name="f54" fmla="val 16568"/>
                <a:gd name="f55" fmla="val 4623"/>
                <a:gd name="f56" fmla="val 16005"/>
                <a:gd name="f57" fmla="val 10458"/>
                <a:gd name="f58" fmla="val 12495"/>
                <a:gd name="f59" fmla="val 14494"/>
                <a:gd name="f60" fmla="val 9321"/>
                <a:gd name="f61" fmla="val 17656"/>
                <a:gd name="f62" fmla="val 4173"/>
                <a:gd name="f63" fmla="val 1012"/>
                <a:gd name="f64" fmla="val 14482"/>
                <a:gd name="f65" fmla="val 637"/>
                <a:gd name="f66" fmla="val 14107"/>
                <a:gd name="f67" fmla="val 300"/>
                <a:gd name="f68" fmla="val 13682"/>
                <a:gd name="f69" fmla="val 13245"/>
                <a:gd name="f70" fmla="val 114450"/>
                <a:gd name="f71" fmla="val 176930"/>
                <a:gd name="f72" fmla="val 122197"/>
                <a:gd name="f73" fmla="val 188175"/>
                <a:gd name="f74" fmla="val 123984"/>
                <a:gd name="f75" fmla="val 190587"/>
                <a:gd name="f76" fmla="val 126983"/>
                <a:gd name="f77" fmla="val 191799"/>
                <a:gd name="f78" fmla="+- 0 0 -90"/>
                <a:gd name="f79" fmla="*/ f3 1 136996"/>
                <a:gd name="f80" fmla="*/ f4 1 191409"/>
                <a:gd name="f81" fmla="val f5"/>
                <a:gd name="f82" fmla="val f6"/>
                <a:gd name="f83" fmla="val f7"/>
                <a:gd name="f84" fmla="*/ f78 f0 1"/>
                <a:gd name="f85" fmla="+- f83 0 f81"/>
                <a:gd name="f86" fmla="+- f82 0 f81"/>
                <a:gd name="f87" fmla="*/ f84 1 f2"/>
                <a:gd name="f88" fmla="*/ f86 1 136996"/>
                <a:gd name="f89" fmla="*/ f85 1 191409"/>
                <a:gd name="f90" fmla="*/ 129944 f86 1"/>
                <a:gd name="f91" fmla="*/ 191299 f85 1"/>
                <a:gd name="f92" fmla="*/ 133817 f86 1"/>
                <a:gd name="f93" fmla="*/ 189799 f85 1"/>
                <a:gd name="f94" fmla="*/ 134942 f86 1"/>
                <a:gd name="f95" fmla="*/ 189050 f85 1"/>
                <a:gd name="f96" fmla="*/ 136066 f86 1"/>
                <a:gd name="f97" fmla="*/ 187301 f85 1"/>
                <a:gd name="f98" fmla="*/ 136941 f86 1"/>
                <a:gd name="f99" fmla="*/ 185676 f85 1"/>
                <a:gd name="f100" fmla="*/ 183677 f85 1"/>
                <a:gd name="f101" fmla="*/ 181678 f85 1"/>
                <a:gd name="f102" fmla="*/ 179678 f85 1"/>
                <a:gd name="f103" fmla="*/ 177554 f85 1"/>
                <a:gd name="f104" fmla="*/ 175680 f85 1"/>
                <a:gd name="f105" fmla="*/ 135441 f86 1"/>
                <a:gd name="f106" fmla="*/ 174306 f85 1"/>
                <a:gd name="f107" fmla="*/ 131193 f86 1"/>
                <a:gd name="f108" fmla="*/ 168308 f85 1"/>
                <a:gd name="f109" fmla="*/ 16243 f86 1"/>
                <a:gd name="f110" fmla="*/ 3249 f85 1"/>
                <a:gd name="f111" fmla="*/ 14744 f86 1"/>
                <a:gd name="f112" fmla="*/ 1250 f85 1"/>
                <a:gd name="f113" fmla="*/ 13869 f86 1"/>
                <a:gd name="f114" fmla="*/ 0 f85 1"/>
                <a:gd name="f115" fmla="*/ 12495 f86 1"/>
                <a:gd name="f116" fmla="*/ 14494 f85 1"/>
                <a:gd name="f117" fmla="*/ 1012 f86 1"/>
                <a:gd name="f118" fmla="*/ 14482 f85 1"/>
                <a:gd name="f119" fmla="*/ 0 f86 1"/>
                <a:gd name="f120" fmla="*/ 13245 f85 1"/>
                <a:gd name="f121" fmla="*/ 114450 f86 1"/>
                <a:gd name="f122" fmla="*/ 176930 f85 1"/>
                <a:gd name="f123" fmla="*/ 122197 f86 1"/>
                <a:gd name="f124" fmla="*/ 188175 f85 1"/>
                <a:gd name="f125" fmla="+- f87 0 f1"/>
                <a:gd name="f126" fmla="*/ f90 1 136996"/>
                <a:gd name="f127" fmla="*/ f91 1 191409"/>
                <a:gd name="f128" fmla="*/ f92 1 136996"/>
                <a:gd name="f129" fmla="*/ f93 1 191409"/>
                <a:gd name="f130" fmla="*/ f94 1 136996"/>
                <a:gd name="f131" fmla="*/ f95 1 191409"/>
                <a:gd name="f132" fmla="*/ f96 1 136996"/>
                <a:gd name="f133" fmla="*/ f97 1 191409"/>
                <a:gd name="f134" fmla="*/ f98 1 136996"/>
                <a:gd name="f135" fmla="*/ f99 1 191409"/>
                <a:gd name="f136" fmla="*/ f100 1 191409"/>
                <a:gd name="f137" fmla="*/ f101 1 191409"/>
                <a:gd name="f138" fmla="*/ f102 1 191409"/>
                <a:gd name="f139" fmla="*/ f103 1 191409"/>
                <a:gd name="f140" fmla="*/ f104 1 191409"/>
                <a:gd name="f141" fmla="*/ f105 1 136996"/>
                <a:gd name="f142" fmla="*/ f106 1 191409"/>
                <a:gd name="f143" fmla="*/ f107 1 136996"/>
                <a:gd name="f144" fmla="*/ f108 1 191409"/>
                <a:gd name="f145" fmla="*/ f109 1 136996"/>
                <a:gd name="f146" fmla="*/ f110 1 191409"/>
                <a:gd name="f147" fmla="*/ f111 1 136996"/>
                <a:gd name="f148" fmla="*/ f112 1 191409"/>
                <a:gd name="f149" fmla="*/ f113 1 136996"/>
                <a:gd name="f150" fmla="*/ f114 1 191409"/>
                <a:gd name="f151" fmla="*/ f115 1 136996"/>
                <a:gd name="f152" fmla="*/ f116 1 191409"/>
                <a:gd name="f153" fmla="*/ f117 1 136996"/>
                <a:gd name="f154" fmla="*/ f118 1 191409"/>
                <a:gd name="f155" fmla="*/ f119 1 136996"/>
                <a:gd name="f156" fmla="*/ f120 1 191409"/>
                <a:gd name="f157" fmla="*/ f121 1 136996"/>
                <a:gd name="f158" fmla="*/ f122 1 191409"/>
                <a:gd name="f159" fmla="*/ f123 1 136996"/>
                <a:gd name="f160" fmla="*/ f124 1 191409"/>
                <a:gd name="f161" fmla="*/ f81 1 f88"/>
                <a:gd name="f162" fmla="*/ f82 1 f88"/>
                <a:gd name="f163" fmla="*/ f81 1 f89"/>
                <a:gd name="f164" fmla="*/ f83 1 f89"/>
                <a:gd name="f165" fmla="*/ f126 1 f88"/>
                <a:gd name="f166" fmla="*/ f127 1 f89"/>
                <a:gd name="f167" fmla="*/ f128 1 f88"/>
                <a:gd name="f168" fmla="*/ f129 1 f89"/>
                <a:gd name="f169" fmla="*/ f130 1 f88"/>
                <a:gd name="f170" fmla="*/ f131 1 f89"/>
                <a:gd name="f171" fmla="*/ f132 1 f88"/>
                <a:gd name="f172" fmla="*/ f133 1 f89"/>
                <a:gd name="f173" fmla="*/ f134 1 f88"/>
                <a:gd name="f174" fmla="*/ f135 1 f89"/>
                <a:gd name="f175" fmla="*/ f136 1 f89"/>
                <a:gd name="f176" fmla="*/ f137 1 f89"/>
                <a:gd name="f177" fmla="*/ f138 1 f89"/>
                <a:gd name="f178" fmla="*/ f139 1 f89"/>
                <a:gd name="f179" fmla="*/ f140 1 f89"/>
                <a:gd name="f180" fmla="*/ f141 1 f88"/>
                <a:gd name="f181" fmla="*/ f142 1 f89"/>
                <a:gd name="f182" fmla="*/ f143 1 f88"/>
                <a:gd name="f183" fmla="*/ f144 1 f89"/>
                <a:gd name="f184" fmla="*/ f145 1 f88"/>
                <a:gd name="f185" fmla="*/ f146 1 f89"/>
                <a:gd name="f186" fmla="*/ f147 1 f88"/>
                <a:gd name="f187" fmla="*/ f148 1 f89"/>
                <a:gd name="f188" fmla="*/ f149 1 f88"/>
                <a:gd name="f189" fmla="*/ f150 1 f89"/>
                <a:gd name="f190" fmla="*/ f151 1 f88"/>
                <a:gd name="f191" fmla="*/ f152 1 f89"/>
                <a:gd name="f192" fmla="*/ f153 1 f88"/>
                <a:gd name="f193" fmla="*/ f154 1 f89"/>
                <a:gd name="f194" fmla="*/ f155 1 f88"/>
                <a:gd name="f195" fmla="*/ f156 1 f89"/>
                <a:gd name="f196" fmla="*/ f157 1 f88"/>
                <a:gd name="f197" fmla="*/ f158 1 f89"/>
                <a:gd name="f198" fmla="*/ f159 1 f88"/>
                <a:gd name="f199" fmla="*/ f160 1 f89"/>
                <a:gd name="f200" fmla="*/ f161 f79 1"/>
                <a:gd name="f201" fmla="*/ f162 f79 1"/>
                <a:gd name="f202" fmla="*/ f164 f80 1"/>
                <a:gd name="f203" fmla="*/ f163 f80 1"/>
                <a:gd name="f204" fmla="*/ f165 f79 1"/>
                <a:gd name="f205" fmla="*/ f166 f80 1"/>
                <a:gd name="f206" fmla="*/ f167 f79 1"/>
                <a:gd name="f207" fmla="*/ f168 f80 1"/>
                <a:gd name="f208" fmla="*/ f169 f79 1"/>
                <a:gd name="f209" fmla="*/ f170 f80 1"/>
                <a:gd name="f210" fmla="*/ f171 f79 1"/>
                <a:gd name="f211" fmla="*/ f172 f80 1"/>
                <a:gd name="f212" fmla="*/ f173 f79 1"/>
                <a:gd name="f213" fmla="*/ f174 f80 1"/>
                <a:gd name="f214" fmla="*/ f175 f80 1"/>
                <a:gd name="f215" fmla="*/ f176 f80 1"/>
                <a:gd name="f216" fmla="*/ f177 f80 1"/>
                <a:gd name="f217" fmla="*/ f178 f80 1"/>
                <a:gd name="f218" fmla="*/ f179 f80 1"/>
                <a:gd name="f219" fmla="*/ f180 f79 1"/>
                <a:gd name="f220" fmla="*/ f181 f80 1"/>
                <a:gd name="f221" fmla="*/ f182 f79 1"/>
                <a:gd name="f222" fmla="*/ f183 f80 1"/>
                <a:gd name="f223" fmla="*/ f184 f79 1"/>
                <a:gd name="f224" fmla="*/ f185 f80 1"/>
                <a:gd name="f225" fmla="*/ f186 f79 1"/>
                <a:gd name="f226" fmla="*/ f187 f80 1"/>
                <a:gd name="f227" fmla="*/ f188 f79 1"/>
                <a:gd name="f228" fmla="*/ f189 f80 1"/>
                <a:gd name="f229" fmla="*/ f190 f79 1"/>
                <a:gd name="f230" fmla="*/ f191 f80 1"/>
                <a:gd name="f231" fmla="*/ f192 f79 1"/>
                <a:gd name="f232" fmla="*/ f193 f80 1"/>
                <a:gd name="f233" fmla="*/ f194 f79 1"/>
                <a:gd name="f234" fmla="*/ f195 f80 1"/>
                <a:gd name="f235" fmla="*/ f196 f79 1"/>
                <a:gd name="f236" fmla="*/ f197 f80 1"/>
                <a:gd name="f237" fmla="*/ f198 f79 1"/>
                <a:gd name="f238" fmla="*/ f199 f8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5">
                  <a:pos x="f204" y="f205"/>
                </a:cxn>
                <a:cxn ang="f125">
                  <a:pos x="f206" y="f207"/>
                </a:cxn>
                <a:cxn ang="f125">
                  <a:pos x="f208" y="f209"/>
                </a:cxn>
                <a:cxn ang="f125">
                  <a:pos x="f208" y="f209"/>
                </a:cxn>
                <a:cxn ang="f125">
                  <a:pos x="f210" y="f211"/>
                </a:cxn>
                <a:cxn ang="f125">
                  <a:pos x="f212" y="f213"/>
                </a:cxn>
                <a:cxn ang="f125">
                  <a:pos x="f212" y="f214"/>
                </a:cxn>
                <a:cxn ang="f125">
                  <a:pos x="f212" y="f215"/>
                </a:cxn>
                <a:cxn ang="f125">
                  <a:pos x="f212" y="f216"/>
                </a:cxn>
                <a:cxn ang="f125">
                  <a:pos x="f212" y="f217"/>
                </a:cxn>
                <a:cxn ang="f125">
                  <a:pos x="f210" y="f218"/>
                </a:cxn>
                <a:cxn ang="f125">
                  <a:pos x="f219" y="f220"/>
                </a:cxn>
                <a:cxn ang="f125">
                  <a:pos x="f221" y="f222"/>
                </a:cxn>
                <a:cxn ang="f125">
                  <a:pos x="f221" y="f222"/>
                </a:cxn>
                <a:cxn ang="f125">
                  <a:pos x="f223" y="f224"/>
                </a:cxn>
                <a:cxn ang="f125">
                  <a:pos x="f225" y="f226"/>
                </a:cxn>
                <a:cxn ang="f125">
                  <a:pos x="f227" y="f228"/>
                </a:cxn>
                <a:cxn ang="f125">
                  <a:pos x="f227" y="f228"/>
                </a:cxn>
                <a:cxn ang="f125">
                  <a:pos x="f229" y="f230"/>
                </a:cxn>
                <a:cxn ang="f125">
                  <a:pos x="f231" y="f232"/>
                </a:cxn>
                <a:cxn ang="f125">
                  <a:pos x="f233" y="f234"/>
                </a:cxn>
                <a:cxn ang="f125">
                  <a:pos x="f235" y="f236"/>
                </a:cxn>
                <a:cxn ang="f125">
                  <a:pos x="f237" y="f238"/>
                </a:cxn>
                <a:cxn ang="f125">
                  <a:pos x="f204" y="f205"/>
                </a:cxn>
              </a:cxnLst>
              <a:rect l="f200" t="f203" r="f201" b="f202"/>
              <a:pathLst>
                <a:path w="136996" h="19140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cubicBezTo>
                    <a:pt x="f30" y="f34"/>
                    <a:pt x="f30" y="f35"/>
                    <a:pt x="f24" y="f36"/>
                  </a:cubicBezTo>
                  <a:cubicBezTo>
                    <a:pt x="f30" y="f37"/>
                    <a:pt x="f30" y="f38"/>
                    <a:pt x="f24" y="f39"/>
                  </a:cubicBezTo>
                  <a:lnTo>
                    <a:pt x="f18" y="f40"/>
                  </a:lnTo>
                  <a:cubicBezTo>
                    <a:pt x="f41" y="f42"/>
                    <a:pt x="f43" y="f44"/>
                    <a:pt x="f45" y="f46"/>
                  </a:cubicBezTo>
                  <a:lnTo>
                    <a:pt x="f47" y="f48"/>
                  </a:lnTo>
                  <a:lnTo>
                    <a:pt x="f47" y="f48"/>
                  </a:lnTo>
                  <a:lnTo>
                    <a:pt x="f49" y="f50"/>
                  </a:lnTo>
                  <a:lnTo>
                    <a:pt x="f51" y="f52"/>
                  </a:lnTo>
                  <a:lnTo>
                    <a:pt x="f53" y="f5"/>
                  </a:lnTo>
                  <a:lnTo>
                    <a:pt x="f53" y="f5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1"/>
                    <a:pt x="f63" y="f64"/>
                  </a:cubicBezTo>
                  <a:cubicBezTo>
                    <a:pt x="f65" y="f66"/>
                    <a:pt x="f67" y="f68"/>
                    <a:pt x="f5" y="f69"/>
                  </a:cubicBezTo>
                  <a:lnTo>
                    <a:pt x="f70" y="f71"/>
                  </a:lnTo>
                  <a:lnTo>
                    <a:pt x="f72" y="f73"/>
                  </a:lnTo>
                  <a:cubicBezTo>
                    <a:pt x="f74" y="f75"/>
                    <a:pt x="f76" y="f7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4" name="Freeform: Shape 1717">
              <a:extLst>
                <a:ext uri="{FF2B5EF4-FFF2-40B4-BE49-F238E27FC236}">
                  <a16:creationId xmlns:a16="http://schemas.microsoft.com/office/drawing/2014/main" id="{4DFCFAF8-867A-70D2-A08D-1C02E6D32DAE}"/>
                </a:ext>
              </a:extLst>
            </p:cNvPr>
            <p:cNvSpPr/>
            <p:nvPr/>
          </p:nvSpPr>
          <p:spPr>
            <a:xfrm>
              <a:off x="8190244" y="4202079"/>
              <a:ext cx="22192" cy="169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89"/>
                <a:gd name="f7" fmla="val 16971"/>
                <a:gd name="f8" fmla="val 19117"/>
                <a:gd name="f9" fmla="val 14494"/>
                <a:gd name="f10" fmla="val 22628"/>
                <a:gd name="f11" fmla="val 10458"/>
                <a:gd name="f12" fmla="val 23190"/>
                <a:gd name="f13" fmla="val 4623"/>
                <a:gd name="f14" fmla="val 20491"/>
                <a:gd name="f15" fmla="val 13744"/>
                <a:gd name="f16" fmla="val 3499"/>
                <a:gd name="f17" fmla="val 13444"/>
                <a:gd name="f18" fmla="val 4124"/>
                <a:gd name="f19" fmla="val 13069"/>
                <a:gd name="f20" fmla="val 4711"/>
                <a:gd name="f21" fmla="val 12620"/>
                <a:gd name="f22" fmla="val 5248"/>
                <a:gd name="f23" fmla="val 11657"/>
                <a:gd name="f24" fmla="val 6248"/>
                <a:gd name="f25" fmla="val 6985"/>
                <a:gd name="f26" fmla="val 9121"/>
                <a:gd name="f27" fmla="val 7372"/>
                <a:gd name="f28" fmla="val 9721"/>
                <a:gd name="f29" fmla="val 8147"/>
                <a:gd name="f30" fmla="val 9221"/>
                <a:gd name="f31" fmla="val 9996"/>
                <a:gd name="f32" fmla="val 8684"/>
                <a:gd name="f33" fmla="val 10621"/>
                <a:gd name="f34" fmla="val 7822"/>
                <a:gd name="f35" fmla="val 10771"/>
                <a:gd name="f36" fmla="val 7209"/>
                <a:gd name="f37" fmla="val 10333"/>
                <a:gd name="f38" fmla="val 7072"/>
                <a:gd name="f39" fmla="val 10233"/>
                <a:gd name="f40" fmla="val 6960"/>
                <a:gd name="f41" fmla="val 10121"/>
                <a:gd name="f42" fmla="val 6872"/>
                <a:gd name="f43" fmla="val 4873"/>
                <a:gd name="f44" fmla="val 7247"/>
                <a:gd name="f45" fmla="val 2886"/>
                <a:gd name="f46" fmla="val 6773"/>
                <a:gd name="f47" fmla="val 1137"/>
                <a:gd name="f48" fmla="val 5573"/>
                <a:gd name="f49" fmla="val 3873"/>
                <a:gd name="f50" fmla="val 6372"/>
                <a:gd name="f51" fmla="val 13120"/>
                <a:gd name="f52" fmla="val 8734"/>
                <a:gd name="f53" fmla="val 16931"/>
                <a:gd name="f54" fmla="val 13732"/>
                <a:gd name="f55" fmla="val 18118"/>
                <a:gd name="f56" fmla="val 17555"/>
                <a:gd name="f57" fmla="val 15756"/>
                <a:gd name="f58" fmla="val 18117"/>
                <a:gd name="f59" fmla="val 15406"/>
                <a:gd name="f60" fmla="val 18654"/>
                <a:gd name="f61" fmla="val 14982"/>
                <a:gd name="f62" fmla="+- 0 0 -90"/>
                <a:gd name="f63" fmla="*/ f3 1 22189"/>
                <a:gd name="f64" fmla="*/ f4 1 16971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22189"/>
                <a:gd name="f73" fmla="*/ f69 1 16971"/>
                <a:gd name="f74" fmla="*/ 19117 f70 1"/>
                <a:gd name="f75" fmla="*/ 14494 f69 1"/>
                <a:gd name="f76" fmla="*/ 20491 f70 1"/>
                <a:gd name="f77" fmla="*/ 0 f69 1"/>
                <a:gd name="f78" fmla="*/ 13744 f70 1"/>
                <a:gd name="f79" fmla="*/ 3499 f69 1"/>
                <a:gd name="f80" fmla="*/ 12620 f70 1"/>
                <a:gd name="f81" fmla="*/ 5248 f69 1"/>
                <a:gd name="f82" fmla="*/ 9121 f70 1"/>
                <a:gd name="f83" fmla="*/ 7372 f69 1"/>
                <a:gd name="f84" fmla="*/ 9996 f69 1"/>
                <a:gd name="f85" fmla="*/ 7209 f70 1"/>
                <a:gd name="f86" fmla="*/ 10333 f69 1"/>
                <a:gd name="f87" fmla="*/ 6872 f70 1"/>
                <a:gd name="f88" fmla="*/ 4873 f70 1"/>
                <a:gd name="f89" fmla="*/ 7247 f69 1"/>
                <a:gd name="f90" fmla="*/ 0 f70 1"/>
                <a:gd name="f91" fmla="*/ 3873 f69 1"/>
                <a:gd name="f92" fmla="*/ 6372 f70 1"/>
                <a:gd name="f93" fmla="*/ 13120 f69 1"/>
                <a:gd name="f94" fmla="*/ 17555 f70 1"/>
                <a:gd name="f95" fmla="*/ 15756 f69 1"/>
                <a:gd name="f96" fmla="+- f71 0 f1"/>
                <a:gd name="f97" fmla="*/ f74 1 22189"/>
                <a:gd name="f98" fmla="*/ f75 1 16971"/>
                <a:gd name="f99" fmla="*/ f76 1 22189"/>
                <a:gd name="f100" fmla="*/ f77 1 16971"/>
                <a:gd name="f101" fmla="*/ f78 1 22189"/>
                <a:gd name="f102" fmla="*/ f79 1 16971"/>
                <a:gd name="f103" fmla="*/ f80 1 22189"/>
                <a:gd name="f104" fmla="*/ f81 1 16971"/>
                <a:gd name="f105" fmla="*/ f82 1 22189"/>
                <a:gd name="f106" fmla="*/ f83 1 16971"/>
                <a:gd name="f107" fmla="*/ f84 1 16971"/>
                <a:gd name="f108" fmla="*/ f85 1 22189"/>
                <a:gd name="f109" fmla="*/ f86 1 16971"/>
                <a:gd name="f110" fmla="*/ f87 1 22189"/>
                <a:gd name="f111" fmla="*/ f88 1 22189"/>
                <a:gd name="f112" fmla="*/ f89 1 16971"/>
                <a:gd name="f113" fmla="*/ f90 1 22189"/>
                <a:gd name="f114" fmla="*/ f91 1 16971"/>
                <a:gd name="f115" fmla="*/ f92 1 22189"/>
                <a:gd name="f116" fmla="*/ f93 1 16971"/>
                <a:gd name="f117" fmla="*/ f94 1 22189"/>
                <a:gd name="f118" fmla="*/ f95 1 16971"/>
                <a:gd name="f119" fmla="*/ f65 1 f72"/>
                <a:gd name="f120" fmla="*/ f66 1 f72"/>
                <a:gd name="f121" fmla="*/ f65 1 f73"/>
                <a:gd name="f122" fmla="*/ f67 1 f73"/>
                <a:gd name="f123" fmla="*/ f97 1 f72"/>
                <a:gd name="f124" fmla="*/ f98 1 f73"/>
                <a:gd name="f125" fmla="*/ f99 1 f72"/>
                <a:gd name="f126" fmla="*/ f100 1 f73"/>
                <a:gd name="f127" fmla="*/ f101 1 f72"/>
                <a:gd name="f128" fmla="*/ f102 1 f73"/>
                <a:gd name="f129" fmla="*/ f103 1 f72"/>
                <a:gd name="f130" fmla="*/ f104 1 f73"/>
                <a:gd name="f131" fmla="*/ f105 1 f72"/>
                <a:gd name="f132" fmla="*/ f106 1 f73"/>
                <a:gd name="f133" fmla="*/ f107 1 f73"/>
                <a:gd name="f134" fmla="*/ f108 1 f72"/>
                <a:gd name="f135" fmla="*/ f109 1 f73"/>
                <a:gd name="f136" fmla="*/ f110 1 f72"/>
                <a:gd name="f137" fmla="*/ f111 1 f72"/>
                <a:gd name="f138" fmla="*/ f112 1 f73"/>
                <a:gd name="f139" fmla="*/ f113 1 f72"/>
                <a:gd name="f140" fmla="*/ f114 1 f73"/>
                <a:gd name="f141" fmla="*/ f115 1 f72"/>
                <a:gd name="f142" fmla="*/ f116 1 f73"/>
                <a:gd name="f143" fmla="*/ f117 1 f72"/>
                <a:gd name="f144" fmla="*/ f118 1 f73"/>
                <a:gd name="f145" fmla="*/ f119 f63 1"/>
                <a:gd name="f146" fmla="*/ f120 f63 1"/>
                <a:gd name="f147" fmla="*/ f122 f64 1"/>
                <a:gd name="f148" fmla="*/ f121 f64 1"/>
                <a:gd name="f149" fmla="*/ f123 f63 1"/>
                <a:gd name="f150" fmla="*/ f124 f64 1"/>
                <a:gd name="f151" fmla="*/ f125 f63 1"/>
                <a:gd name="f152" fmla="*/ f126 f64 1"/>
                <a:gd name="f153" fmla="*/ f127 f63 1"/>
                <a:gd name="f154" fmla="*/ f128 f64 1"/>
                <a:gd name="f155" fmla="*/ f129 f63 1"/>
                <a:gd name="f156" fmla="*/ f130 f64 1"/>
                <a:gd name="f157" fmla="*/ f131 f63 1"/>
                <a:gd name="f158" fmla="*/ f132 f64 1"/>
                <a:gd name="f159" fmla="*/ f133 f64 1"/>
                <a:gd name="f160" fmla="*/ f134 f63 1"/>
                <a:gd name="f161" fmla="*/ f135 f64 1"/>
                <a:gd name="f162" fmla="*/ f136 f63 1"/>
                <a:gd name="f163" fmla="*/ f137 f63 1"/>
                <a:gd name="f164" fmla="*/ f138 f64 1"/>
                <a:gd name="f165" fmla="*/ f139 f63 1"/>
                <a:gd name="f166" fmla="*/ f140 f64 1"/>
                <a:gd name="f167" fmla="*/ f141 f63 1"/>
                <a:gd name="f168" fmla="*/ f142 f64 1"/>
                <a:gd name="f169" fmla="*/ f143 f63 1"/>
                <a:gd name="f170" fmla="*/ f144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49" y="f150"/>
                </a:cxn>
                <a:cxn ang="f96">
                  <a:pos x="f151" y="f152"/>
                </a:cxn>
                <a:cxn ang="f96">
                  <a:pos x="f153" y="f154"/>
                </a:cxn>
                <a:cxn ang="f96">
                  <a:pos x="f155" y="f156"/>
                </a:cxn>
                <a:cxn ang="f96">
                  <a:pos x="f157" y="f158"/>
                </a:cxn>
                <a:cxn ang="f96">
                  <a:pos x="f157" y="f158"/>
                </a:cxn>
                <a:cxn ang="f96">
                  <a:pos x="f157" y="f159"/>
                </a:cxn>
                <a:cxn ang="f96">
                  <a:pos x="f160" y="f161"/>
                </a:cxn>
                <a:cxn ang="f96">
                  <a:pos x="f162" y="f159"/>
                </a:cxn>
                <a:cxn ang="f96">
                  <a:pos x="f163" y="f164"/>
                </a:cxn>
                <a:cxn ang="f96">
                  <a:pos x="f165" y="f166"/>
                </a:cxn>
                <a:cxn ang="f96">
                  <a:pos x="f165" y="f166"/>
                </a:cxn>
                <a:cxn ang="f96">
                  <a:pos x="f167" y="f168"/>
                </a:cxn>
                <a:cxn ang="f96">
                  <a:pos x="f169" y="f170"/>
                </a:cxn>
                <a:cxn ang="f96">
                  <a:pos x="f149" y="f150"/>
                </a:cxn>
              </a:cxnLst>
              <a:rect l="f145" t="f148" r="f146" b="f147"/>
              <a:pathLst>
                <a:path w="22189" h="1697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11" y="f25"/>
                    <a:pt x="f26" y="f27"/>
                  </a:cubicBezTo>
                  <a:lnTo>
                    <a:pt x="f26" y="f27"/>
                  </a:lnTo>
                  <a:cubicBezTo>
                    <a:pt x="f28" y="f29"/>
                    <a:pt x="f28" y="f30"/>
                    <a:pt x="f26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31"/>
                  </a:cubicBezTo>
                  <a:lnTo>
                    <a:pt x="f43" y="f44"/>
                  </a:lnTo>
                  <a:cubicBezTo>
                    <a:pt x="f45" y="f46"/>
                    <a:pt x="f47" y="f48"/>
                    <a:pt x="f5" y="f49"/>
                  </a:cubicBezTo>
                  <a:lnTo>
                    <a:pt x="f5" y="f49"/>
                  </a:lnTo>
                  <a:lnTo>
                    <a:pt x="f50" y="f51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5" name="Freeform: Shape 1718">
              <a:extLst>
                <a:ext uri="{FF2B5EF4-FFF2-40B4-BE49-F238E27FC236}">
                  <a16:creationId xmlns:a16="http://schemas.microsoft.com/office/drawing/2014/main" id="{D76C04A6-BF1B-F01B-5F3A-6E04B359C5B9}"/>
                </a:ext>
              </a:extLst>
            </p:cNvPr>
            <p:cNvSpPr/>
            <p:nvPr/>
          </p:nvSpPr>
          <p:spPr>
            <a:xfrm>
              <a:off x="9878692" y="5274277"/>
              <a:ext cx="387403" cy="2366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7404"/>
                <a:gd name="f7" fmla="val 236697"/>
                <a:gd name="f8" fmla="val 5070"/>
                <a:gd name="f9" fmla="val 215914"/>
                <a:gd name="f10" fmla="val 559"/>
                <a:gd name="f11" fmla="val 219250"/>
                <a:gd name="f12" fmla="val -1177"/>
                <a:gd name="f13" fmla="val 225173"/>
                <a:gd name="f14" fmla="val 822"/>
                <a:gd name="f15" fmla="val 230408"/>
                <a:gd name="f16" fmla="val 2046"/>
                <a:gd name="f17" fmla="val 234944"/>
                <a:gd name="f18" fmla="val 6706"/>
                <a:gd name="f19" fmla="val 237618"/>
                <a:gd name="f20" fmla="val 11242"/>
                <a:gd name="f21" fmla="val 236406"/>
                <a:gd name="f22" fmla="val 11967"/>
                <a:gd name="f23" fmla="val 236206"/>
                <a:gd name="f24" fmla="val 12667"/>
                <a:gd name="f25" fmla="val 235919"/>
                <a:gd name="f26" fmla="val 13316"/>
                <a:gd name="f27" fmla="val 235531"/>
                <a:gd name="f28" fmla="val 14191"/>
                <a:gd name="f29" fmla="val 17190"/>
                <a:gd name="f30" fmla="val 233782"/>
                <a:gd name="f31" fmla="val 387405"/>
                <a:gd name="f32" fmla="val 19617"/>
                <a:gd name="f33" fmla="val 383456"/>
                <a:gd name="f34" fmla="val 22029"/>
                <a:gd name="f35" fmla="val 378308"/>
                <a:gd name="f36" fmla="val 20792"/>
                <a:gd name="f37" fmla="val 375897"/>
                <a:gd name="f38" fmla="val 16844"/>
                <a:gd name="f39" fmla="val 375447"/>
                <a:gd name="f40" fmla="val 16119"/>
                <a:gd name="f41" fmla="val 375123"/>
                <a:gd name="f42" fmla="val 15319"/>
                <a:gd name="f43" fmla="val 374910"/>
                <a:gd name="f44" fmla="val 14494"/>
                <a:gd name="f45" fmla="val 372886"/>
                <a:gd name="f46" fmla="val 9284"/>
                <a:gd name="f47" fmla="val 374573"/>
                <a:gd name="f48" fmla="val 3361"/>
                <a:gd name="f49" fmla="val 379033"/>
                <a:gd name="f50" fmla="val 368163"/>
                <a:gd name="f51" fmla="val 6373"/>
                <a:gd name="f52" fmla="+- 0 0 -90"/>
                <a:gd name="f53" fmla="*/ f3 1 387404"/>
                <a:gd name="f54" fmla="*/ f4 1 236697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387404"/>
                <a:gd name="f63" fmla="*/ f59 1 236697"/>
                <a:gd name="f64" fmla="*/ 5070 f60 1"/>
                <a:gd name="f65" fmla="*/ 215914 f59 1"/>
                <a:gd name="f66" fmla="*/ 822 f60 1"/>
                <a:gd name="f67" fmla="*/ 230408 f59 1"/>
                <a:gd name="f68" fmla="*/ 11242 f60 1"/>
                <a:gd name="f69" fmla="*/ 236406 f59 1"/>
                <a:gd name="f70" fmla="*/ 13316 f60 1"/>
                <a:gd name="f71" fmla="*/ 235531 f59 1"/>
                <a:gd name="f72" fmla="*/ 14191 f60 1"/>
                <a:gd name="f73" fmla="*/ 17190 f60 1"/>
                <a:gd name="f74" fmla="*/ 233782 f59 1"/>
                <a:gd name="f75" fmla="*/ 387405 f60 1"/>
                <a:gd name="f76" fmla="*/ 19617 f59 1"/>
                <a:gd name="f77" fmla="*/ 375897 f60 1"/>
                <a:gd name="f78" fmla="*/ 16844 f59 1"/>
                <a:gd name="f79" fmla="*/ 374910 f60 1"/>
                <a:gd name="f80" fmla="*/ 14494 f59 1"/>
                <a:gd name="f81" fmla="*/ 379033 f60 1"/>
                <a:gd name="f82" fmla="*/ 0 f59 1"/>
                <a:gd name="f83" fmla="*/ 368163 f60 1"/>
                <a:gd name="f84" fmla="*/ 6373 f59 1"/>
                <a:gd name="f85" fmla="+- f61 0 f1"/>
                <a:gd name="f86" fmla="*/ f64 1 387404"/>
                <a:gd name="f87" fmla="*/ f65 1 236697"/>
                <a:gd name="f88" fmla="*/ f66 1 387404"/>
                <a:gd name="f89" fmla="*/ f67 1 236697"/>
                <a:gd name="f90" fmla="*/ f68 1 387404"/>
                <a:gd name="f91" fmla="*/ f69 1 236697"/>
                <a:gd name="f92" fmla="*/ f70 1 387404"/>
                <a:gd name="f93" fmla="*/ f71 1 236697"/>
                <a:gd name="f94" fmla="*/ f72 1 387404"/>
                <a:gd name="f95" fmla="*/ f73 1 387404"/>
                <a:gd name="f96" fmla="*/ f74 1 236697"/>
                <a:gd name="f97" fmla="*/ f75 1 387404"/>
                <a:gd name="f98" fmla="*/ f76 1 236697"/>
                <a:gd name="f99" fmla="*/ f77 1 387404"/>
                <a:gd name="f100" fmla="*/ f78 1 236697"/>
                <a:gd name="f101" fmla="*/ f79 1 387404"/>
                <a:gd name="f102" fmla="*/ f80 1 236697"/>
                <a:gd name="f103" fmla="*/ f81 1 387404"/>
                <a:gd name="f104" fmla="*/ f82 1 236697"/>
                <a:gd name="f105" fmla="*/ f83 1 387404"/>
                <a:gd name="f106" fmla="*/ f84 1 236697"/>
                <a:gd name="f107" fmla="*/ f55 1 f62"/>
                <a:gd name="f108" fmla="*/ f56 1 f62"/>
                <a:gd name="f109" fmla="*/ f55 1 f63"/>
                <a:gd name="f110" fmla="*/ f57 1 f63"/>
                <a:gd name="f111" fmla="*/ f86 1 f62"/>
                <a:gd name="f112" fmla="*/ f87 1 f63"/>
                <a:gd name="f113" fmla="*/ f88 1 f62"/>
                <a:gd name="f114" fmla="*/ f89 1 f63"/>
                <a:gd name="f115" fmla="*/ f90 1 f62"/>
                <a:gd name="f116" fmla="*/ f91 1 f63"/>
                <a:gd name="f117" fmla="*/ f92 1 f62"/>
                <a:gd name="f118" fmla="*/ f93 1 f63"/>
                <a:gd name="f119" fmla="*/ f94 1 f62"/>
                <a:gd name="f120" fmla="*/ f95 1 f62"/>
                <a:gd name="f121" fmla="*/ f96 1 f63"/>
                <a:gd name="f122" fmla="*/ f97 1 f62"/>
                <a:gd name="f123" fmla="*/ f98 1 f63"/>
                <a:gd name="f124" fmla="*/ f99 1 f62"/>
                <a:gd name="f125" fmla="*/ f100 1 f63"/>
                <a:gd name="f126" fmla="*/ f101 1 f62"/>
                <a:gd name="f127" fmla="*/ f102 1 f63"/>
                <a:gd name="f128" fmla="*/ f103 1 f62"/>
                <a:gd name="f129" fmla="*/ f104 1 f63"/>
                <a:gd name="f130" fmla="*/ f105 1 f62"/>
                <a:gd name="f131" fmla="*/ f106 1 f63"/>
                <a:gd name="f132" fmla="*/ f107 f53 1"/>
                <a:gd name="f133" fmla="*/ f108 f53 1"/>
                <a:gd name="f134" fmla="*/ f110 f54 1"/>
                <a:gd name="f135" fmla="*/ f109 f54 1"/>
                <a:gd name="f136" fmla="*/ f111 f53 1"/>
                <a:gd name="f137" fmla="*/ f112 f54 1"/>
                <a:gd name="f138" fmla="*/ f113 f53 1"/>
                <a:gd name="f139" fmla="*/ f114 f54 1"/>
                <a:gd name="f140" fmla="*/ f115 f53 1"/>
                <a:gd name="f141" fmla="*/ f116 f54 1"/>
                <a:gd name="f142" fmla="*/ f117 f53 1"/>
                <a:gd name="f143" fmla="*/ f118 f54 1"/>
                <a:gd name="f144" fmla="*/ f119 f53 1"/>
                <a:gd name="f145" fmla="*/ f120 f53 1"/>
                <a:gd name="f146" fmla="*/ f121 f54 1"/>
                <a:gd name="f147" fmla="*/ f122 f53 1"/>
                <a:gd name="f148" fmla="*/ f123 f54 1"/>
                <a:gd name="f149" fmla="*/ f124 f53 1"/>
                <a:gd name="f150" fmla="*/ f125 f54 1"/>
                <a:gd name="f151" fmla="*/ f126 f53 1"/>
                <a:gd name="f152" fmla="*/ f127 f54 1"/>
                <a:gd name="f153" fmla="*/ f128 f53 1"/>
                <a:gd name="f154" fmla="*/ f129 f54 1"/>
                <a:gd name="f155" fmla="*/ f130 f53 1"/>
                <a:gd name="f156" fmla="*/ f131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6" y="f137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3"/>
                </a:cxn>
                <a:cxn ang="f85">
                  <a:pos x="f145" y="f146"/>
                </a:cxn>
                <a:cxn ang="f85">
                  <a:pos x="f147" y="f148"/>
                </a:cxn>
                <a:cxn ang="f85">
                  <a:pos x="f149" y="f150"/>
                </a:cxn>
                <a:cxn ang="f85">
                  <a:pos x="f151" y="f152"/>
                </a:cxn>
                <a:cxn ang="f85">
                  <a:pos x="f153" y="f154"/>
                </a:cxn>
                <a:cxn ang="f85">
                  <a:pos x="f155" y="f156"/>
                </a:cxn>
              </a:cxnLst>
              <a:rect l="f132" t="f135" r="f133" b="f134"/>
              <a:pathLst>
                <a:path w="387404" h="23669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7"/>
                  </a:lnTo>
                  <a:lnTo>
                    <a:pt x="f29" y="f30"/>
                  </a:ln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"/>
                  </a:cubicBez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6" name="Freeform: Shape 1719">
              <a:extLst>
                <a:ext uri="{FF2B5EF4-FFF2-40B4-BE49-F238E27FC236}">
                  <a16:creationId xmlns:a16="http://schemas.microsoft.com/office/drawing/2014/main" id="{16D04FC8-46E3-342E-8C03-C2290A786713}"/>
                </a:ext>
              </a:extLst>
            </p:cNvPr>
            <p:cNvSpPr/>
            <p:nvPr/>
          </p:nvSpPr>
          <p:spPr>
            <a:xfrm>
              <a:off x="9020400" y="3631429"/>
              <a:ext cx="19229" cy="588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231"/>
                <a:gd name="f7" fmla="val 58851"/>
                <a:gd name="f8" fmla="val 9607"/>
                <a:gd name="f9" fmla="val 47606"/>
                <a:gd name="f10" fmla="val 15055"/>
                <a:gd name="f11" fmla="val 47743"/>
                <a:gd name="f12" fmla="val 19365"/>
                <a:gd name="f13" fmla="val 52267"/>
                <a:gd name="f14" fmla="val 19228"/>
                <a:gd name="f15" fmla="val 57715"/>
                <a:gd name="f16" fmla="val 57727"/>
                <a:gd name="f17" fmla="val 17478"/>
                <a:gd name="f18" fmla="val 26615"/>
                <a:gd name="f19" fmla="val 20492"/>
                <a:gd name="f20" fmla="val 17743"/>
                <a:gd name="f21" fmla="val 9996"/>
                <a:gd name="f22" fmla="val 17616"/>
                <a:gd name="f23" fmla="val 4611"/>
                <a:gd name="f24" fmla="val 13368"/>
                <a:gd name="f25" fmla="val 137"/>
                <a:gd name="f26" fmla="val 7983"/>
                <a:gd name="f27" fmla="val 7945"/>
                <a:gd name="f28" fmla="val 7895"/>
                <a:gd name="f29" fmla="val 7858"/>
                <a:gd name="f30" fmla="val 6771"/>
                <a:gd name="f31" fmla="val 5709"/>
                <a:gd name="f32" fmla="val 475"/>
                <a:gd name="f33" fmla="val 4734"/>
                <a:gd name="f34" fmla="val 1000"/>
                <a:gd name="f35" fmla="val 4172"/>
                <a:gd name="f36" fmla="val 1387"/>
                <a:gd name="f37" fmla="val 3672"/>
                <a:gd name="f38" fmla="val 1849"/>
                <a:gd name="f39" fmla="val 3235"/>
                <a:gd name="f40" fmla="val 2374"/>
                <a:gd name="f41" fmla="val 2722"/>
                <a:gd name="f42" fmla="val 2674"/>
                <a:gd name="f43" fmla="val 2260"/>
                <a:gd name="f44" fmla="val 3061"/>
                <a:gd name="f45" fmla="val 1860"/>
                <a:gd name="f46" fmla="val 3499"/>
                <a:gd name="f47" fmla="val 4623"/>
                <a:gd name="f48" fmla="val 986"/>
                <a:gd name="f49" fmla="val 5248"/>
                <a:gd name="f50" fmla="val 111"/>
                <a:gd name="f51" fmla="val 5873"/>
                <a:gd name="f52" fmla="val 361"/>
                <a:gd name="f53" fmla="val 6373"/>
                <a:gd name="f54" fmla="val 6997"/>
                <a:gd name="f55" fmla="val -139"/>
                <a:gd name="f56" fmla="val 7622"/>
                <a:gd name="f57" fmla="val 8247"/>
                <a:gd name="f58" fmla="val 8872"/>
                <a:gd name="f59" fmla="val 49"/>
                <a:gd name="f60" fmla="val 9659"/>
                <a:gd name="f61" fmla="val 10458"/>
                <a:gd name="f62" fmla="val 11246"/>
                <a:gd name="f63" fmla="val 1985"/>
                <a:gd name="f64" fmla="val 42233"/>
                <a:gd name="f65" fmla="val 48356"/>
                <a:gd name="f66" fmla="val 2610"/>
                <a:gd name="f67" fmla="val 58852"/>
                <a:gd name="f68" fmla="val 1935"/>
                <a:gd name="f69" fmla="val 53904"/>
                <a:gd name="f70" fmla="val 4871"/>
                <a:gd name="f71" fmla="val 49181"/>
                <a:gd name="f72" fmla="+- 0 0 -90"/>
                <a:gd name="f73" fmla="*/ f3 1 19231"/>
                <a:gd name="f74" fmla="*/ f4 1 58851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19231"/>
                <a:gd name="f83" fmla="*/ f79 1 58851"/>
                <a:gd name="f84" fmla="*/ 9607 f80 1"/>
                <a:gd name="f85" fmla="*/ 47606 f79 1"/>
                <a:gd name="f86" fmla="*/ 19228 f80 1"/>
                <a:gd name="f87" fmla="*/ 57715 f79 1"/>
                <a:gd name="f88" fmla="*/ 57727 f79 1"/>
                <a:gd name="f89" fmla="*/ 17478 f80 1"/>
                <a:gd name="f90" fmla="*/ 26615 f79 1"/>
                <a:gd name="f91" fmla="*/ 20492 f79 1"/>
                <a:gd name="f92" fmla="*/ 17743 f79 1"/>
                <a:gd name="f93" fmla="*/ 9996 f79 1"/>
                <a:gd name="f94" fmla="*/ 7983 f80 1"/>
                <a:gd name="f95" fmla="*/ 0 f79 1"/>
                <a:gd name="f96" fmla="*/ 7858 f80 1"/>
                <a:gd name="f97" fmla="*/ 4734 f80 1"/>
                <a:gd name="f98" fmla="*/ 1000 f79 1"/>
                <a:gd name="f99" fmla="*/ 3235 f80 1"/>
                <a:gd name="f100" fmla="*/ 2374 f79 1"/>
                <a:gd name="f101" fmla="*/ 1860 f80 1"/>
                <a:gd name="f102" fmla="*/ 3499 f79 1"/>
                <a:gd name="f103" fmla="*/ 986 f80 1"/>
                <a:gd name="f104" fmla="*/ 5248 f79 1"/>
                <a:gd name="f105" fmla="*/ 111 f80 1"/>
                <a:gd name="f106" fmla="*/ 6997 f79 1"/>
                <a:gd name="f107" fmla="*/ 8872 f79 1"/>
                <a:gd name="f108" fmla="*/ 11246 f79 1"/>
                <a:gd name="f109" fmla="*/ 1985 f80 1"/>
                <a:gd name="f110" fmla="*/ 42233 f79 1"/>
                <a:gd name="f111" fmla="*/ 48356 f79 1"/>
                <a:gd name="f112" fmla="*/ 2610 f80 1"/>
                <a:gd name="f113" fmla="*/ 58852 f79 1"/>
                <a:gd name="f114" fmla="+- f81 0 f1"/>
                <a:gd name="f115" fmla="*/ f84 1 19231"/>
                <a:gd name="f116" fmla="*/ f85 1 58851"/>
                <a:gd name="f117" fmla="*/ f86 1 19231"/>
                <a:gd name="f118" fmla="*/ f87 1 58851"/>
                <a:gd name="f119" fmla="*/ f88 1 58851"/>
                <a:gd name="f120" fmla="*/ f89 1 19231"/>
                <a:gd name="f121" fmla="*/ f90 1 58851"/>
                <a:gd name="f122" fmla="*/ f91 1 58851"/>
                <a:gd name="f123" fmla="*/ f92 1 58851"/>
                <a:gd name="f124" fmla="*/ f93 1 58851"/>
                <a:gd name="f125" fmla="*/ f94 1 19231"/>
                <a:gd name="f126" fmla="*/ f95 1 58851"/>
                <a:gd name="f127" fmla="*/ f96 1 19231"/>
                <a:gd name="f128" fmla="*/ f97 1 19231"/>
                <a:gd name="f129" fmla="*/ f98 1 58851"/>
                <a:gd name="f130" fmla="*/ f99 1 19231"/>
                <a:gd name="f131" fmla="*/ f100 1 58851"/>
                <a:gd name="f132" fmla="*/ f101 1 19231"/>
                <a:gd name="f133" fmla="*/ f102 1 58851"/>
                <a:gd name="f134" fmla="*/ f103 1 19231"/>
                <a:gd name="f135" fmla="*/ f104 1 58851"/>
                <a:gd name="f136" fmla="*/ f105 1 19231"/>
                <a:gd name="f137" fmla="*/ f106 1 58851"/>
                <a:gd name="f138" fmla="*/ f107 1 58851"/>
                <a:gd name="f139" fmla="*/ f108 1 58851"/>
                <a:gd name="f140" fmla="*/ f109 1 19231"/>
                <a:gd name="f141" fmla="*/ f110 1 58851"/>
                <a:gd name="f142" fmla="*/ f111 1 58851"/>
                <a:gd name="f143" fmla="*/ f112 1 19231"/>
                <a:gd name="f144" fmla="*/ f113 1 58851"/>
                <a:gd name="f145" fmla="*/ f75 1 f82"/>
                <a:gd name="f146" fmla="*/ f76 1 f82"/>
                <a:gd name="f147" fmla="*/ f75 1 f83"/>
                <a:gd name="f148" fmla="*/ f77 1 f83"/>
                <a:gd name="f149" fmla="*/ f115 1 f82"/>
                <a:gd name="f150" fmla="*/ f116 1 f83"/>
                <a:gd name="f151" fmla="*/ f117 1 f82"/>
                <a:gd name="f152" fmla="*/ f118 1 f83"/>
                <a:gd name="f153" fmla="*/ f119 1 f83"/>
                <a:gd name="f154" fmla="*/ f120 1 f82"/>
                <a:gd name="f155" fmla="*/ f121 1 f83"/>
                <a:gd name="f156" fmla="*/ f122 1 f83"/>
                <a:gd name="f157" fmla="*/ f123 1 f83"/>
                <a:gd name="f158" fmla="*/ f124 1 f83"/>
                <a:gd name="f159" fmla="*/ f125 1 f82"/>
                <a:gd name="f160" fmla="*/ f126 1 f83"/>
                <a:gd name="f161" fmla="*/ f127 1 f82"/>
                <a:gd name="f162" fmla="*/ f128 1 f82"/>
                <a:gd name="f163" fmla="*/ f129 1 f83"/>
                <a:gd name="f164" fmla="*/ f130 1 f82"/>
                <a:gd name="f165" fmla="*/ f131 1 f83"/>
                <a:gd name="f166" fmla="*/ f132 1 f82"/>
                <a:gd name="f167" fmla="*/ f133 1 f83"/>
                <a:gd name="f168" fmla="*/ f134 1 f82"/>
                <a:gd name="f169" fmla="*/ f135 1 f83"/>
                <a:gd name="f170" fmla="*/ f136 1 f82"/>
                <a:gd name="f171" fmla="*/ f137 1 f83"/>
                <a:gd name="f172" fmla="*/ f138 1 f83"/>
                <a:gd name="f173" fmla="*/ f139 1 f83"/>
                <a:gd name="f174" fmla="*/ f140 1 f82"/>
                <a:gd name="f175" fmla="*/ f141 1 f83"/>
                <a:gd name="f176" fmla="*/ f142 1 f83"/>
                <a:gd name="f177" fmla="*/ f143 1 f82"/>
                <a:gd name="f178" fmla="*/ f144 1 f83"/>
                <a:gd name="f179" fmla="*/ f145 f73 1"/>
                <a:gd name="f180" fmla="*/ f146 f73 1"/>
                <a:gd name="f181" fmla="*/ f148 f74 1"/>
                <a:gd name="f182" fmla="*/ f147 f74 1"/>
                <a:gd name="f183" fmla="*/ f149 f73 1"/>
                <a:gd name="f184" fmla="*/ f150 f74 1"/>
                <a:gd name="f185" fmla="*/ f151 f73 1"/>
                <a:gd name="f186" fmla="*/ f152 f74 1"/>
                <a:gd name="f187" fmla="*/ f153 f74 1"/>
                <a:gd name="f188" fmla="*/ f154 f73 1"/>
                <a:gd name="f189" fmla="*/ f155 f74 1"/>
                <a:gd name="f190" fmla="*/ f156 f74 1"/>
                <a:gd name="f191" fmla="*/ f157 f74 1"/>
                <a:gd name="f192" fmla="*/ f158 f74 1"/>
                <a:gd name="f193" fmla="*/ f159 f73 1"/>
                <a:gd name="f194" fmla="*/ f160 f74 1"/>
                <a:gd name="f195" fmla="*/ f161 f73 1"/>
                <a:gd name="f196" fmla="*/ f162 f73 1"/>
                <a:gd name="f197" fmla="*/ f163 f74 1"/>
                <a:gd name="f198" fmla="*/ f164 f73 1"/>
                <a:gd name="f199" fmla="*/ f165 f74 1"/>
                <a:gd name="f200" fmla="*/ f166 f73 1"/>
                <a:gd name="f201" fmla="*/ f167 f74 1"/>
                <a:gd name="f202" fmla="*/ f168 f73 1"/>
                <a:gd name="f203" fmla="*/ f169 f74 1"/>
                <a:gd name="f204" fmla="*/ f170 f73 1"/>
                <a:gd name="f205" fmla="*/ f171 f74 1"/>
                <a:gd name="f206" fmla="*/ f172 f74 1"/>
                <a:gd name="f207" fmla="*/ f173 f74 1"/>
                <a:gd name="f208" fmla="*/ f174 f73 1"/>
                <a:gd name="f209" fmla="*/ f175 f74 1"/>
                <a:gd name="f210" fmla="*/ f176 f74 1"/>
                <a:gd name="f211" fmla="*/ f177 f73 1"/>
                <a:gd name="f212" fmla="*/ f178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83" y="f184"/>
                </a:cxn>
                <a:cxn ang="f114">
                  <a:pos x="f185" y="f186"/>
                </a:cxn>
                <a:cxn ang="f114">
                  <a:pos x="f185" y="f187"/>
                </a:cxn>
                <a:cxn ang="f114">
                  <a:pos x="f188" y="f189"/>
                </a:cxn>
                <a:cxn ang="f114">
                  <a:pos x="f188" y="f190"/>
                </a:cxn>
                <a:cxn ang="f114">
                  <a:pos x="f188" y="f191"/>
                </a:cxn>
                <a:cxn ang="f114">
                  <a:pos x="f188" y="f192"/>
                </a:cxn>
                <a:cxn ang="f114">
                  <a:pos x="f193" y="f194"/>
                </a:cxn>
                <a:cxn ang="f114">
                  <a:pos x="f195" y="f194"/>
                </a:cxn>
                <a:cxn ang="f114">
                  <a:pos x="f196" y="f197"/>
                </a:cxn>
                <a:cxn ang="f114">
                  <a:pos x="f198" y="f199"/>
                </a:cxn>
                <a:cxn ang="f114">
                  <a:pos x="f200" y="f201"/>
                </a:cxn>
                <a:cxn ang="f114">
                  <a:pos x="f202" y="f203"/>
                </a:cxn>
                <a:cxn ang="f114">
                  <a:pos x="f204" y="f205"/>
                </a:cxn>
                <a:cxn ang="f114">
                  <a:pos x="f204" y="f206"/>
                </a:cxn>
                <a:cxn ang="f114">
                  <a:pos x="f204" y="f207"/>
                </a:cxn>
                <a:cxn ang="f114">
                  <a:pos x="f204" y="f207"/>
                </a:cxn>
                <a:cxn ang="f114">
                  <a:pos x="f208" y="f209"/>
                </a:cxn>
                <a:cxn ang="f114">
                  <a:pos x="f208" y="f210"/>
                </a:cxn>
                <a:cxn ang="f114">
                  <a:pos x="f211" y="f212"/>
                </a:cxn>
                <a:cxn ang="f114">
                  <a:pos x="f183" y="f184"/>
                </a:cxn>
              </a:cxnLst>
              <a:rect l="f179" t="f182" r="f180" b="f181"/>
              <a:pathLst>
                <a:path w="19231" h="5885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6"/>
                    <a:pt x="f14" y="f16"/>
                  </a:cubicBezTo>
                  <a:lnTo>
                    <a:pt x="f17" y="f18"/>
                  </a:lnTo>
                  <a:lnTo>
                    <a:pt x="f17" y="f19"/>
                  </a:lnTo>
                  <a:lnTo>
                    <a:pt x="f17" y="f20"/>
                  </a:lnTo>
                  <a:lnTo>
                    <a:pt x="f17" y="f21"/>
                  </a:lnTo>
                  <a:cubicBezTo>
                    <a:pt x="f22" y="f23"/>
                    <a:pt x="f24" y="f25"/>
                    <a:pt x="f26" y="f5"/>
                  </a:cubicBezTo>
                  <a:cubicBezTo>
                    <a:pt x="f27" y="f5"/>
                    <a:pt x="f28" y="f5"/>
                    <a:pt x="f29" y="f5"/>
                  </a:cubicBezTo>
                  <a:cubicBezTo>
                    <a:pt x="f30" y="f25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5" y="f46"/>
                    <a:pt x="f45" y="f47"/>
                    <a:pt x="f48" y="f49"/>
                  </a:cubicBezTo>
                  <a:cubicBezTo>
                    <a:pt x="f50" y="f51"/>
                    <a:pt x="f52" y="f53"/>
                    <a:pt x="f50" y="f54"/>
                  </a:cubicBezTo>
                  <a:cubicBezTo>
                    <a:pt x="f55" y="f56"/>
                    <a:pt x="f50" y="f57"/>
                    <a:pt x="f50" y="f58"/>
                  </a:cubicBezTo>
                  <a:cubicBezTo>
                    <a:pt x="f59" y="f60"/>
                    <a:pt x="f59" y="f61"/>
                    <a:pt x="f50" y="f62"/>
                  </a:cubicBezTo>
                  <a:lnTo>
                    <a:pt x="f50" y="f62"/>
                  </a:lnTo>
                  <a:lnTo>
                    <a:pt x="f63" y="f64"/>
                  </a:lnTo>
                  <a:lnTo>
                    <a:pt x="f63" y="f65"/>
                  </a:lnTo>
                  <a:lnTo>
                    <a:pt x="f66" y="f67"/>
                  </a:ln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7" name="Freeform: Shape 1720">
              <a:extLst>
                <a:ext uri="{FF2B5EF4-FFF2-40B4-BE49-F238E27FC236}">
                  <a16:creationId xmlns:a16="http://schemas.microsoft.com/office/drawing/2014/main" id="{C5187BB2-5B52-68C8-E660-2457E76FEB17}"/>
                </a:ext>
              </a:extLst>
            </p:cNvPr>
            <p:cNvSpPr/>
            <p:nvPr/>
          </p:nvSpPr>
          <p:spPr>
            <a:xfrm>
              <a:off x="9021653" y="3679042"/>
              <a:ext cx="21223" cy="757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20"/>
                <a:gd name="f7" fmla="val 75719"/>
                <a:gd name="f8" fmla="val 66598"/>
                <a:gd name="f9" fmla="val 17972"/>
                <a:gd name="f10" fmla="val 10121"/>
                <a:gd name="f11" fmla="val 18109"/>
                <a:gd name="f12" fmla="val 4673"/>
                <a:gd name="f13" fmla="val 13811"/>
                <a:gd name="f14" fmla="val 137"/>
                <a:gd name="f15" fmla="val 8363"/>
                <a:gd name="f16" fmla="val 8351"/>
                <a:gd name="f17" fmla="val 2953"/>
                <a:gd name="f18" fmla="val 1075"/>
                <a:gd name="f19" fmla="val -670"/>
                <a:gd name="f20" fmla="val 6172"/>
                <a:gd name="f21" fmla="val 104"/>
                <a:gd name="f22" fmla="val 11620"/>
                <a:gd name="f23" fmla="val 3728"/>
                <a:gd name="f24" fmla="val 75720"/>
                <a:gd name="f25" fmla="val 9600"/>
                <a:gd name="f26" fmla="val 72596"/>
                <a:gd name="f27" fmla="+- 0 0 -90"/>
                <a:gd name="f28" fmla="*/ f3 1 21220"/>
                <a:gd name="f29" fmla="*/ f4 1 75719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1220"/>
                <a:gd name="f38" fmla="*/ f34 1 75719"/>
                <a:gd name="f39" fmla="*/ 21220 f35 1"/>
                <a:gd name="f40" fmla="*/ 66598 f34 1"/>
                <a:gd name="f41" fmla="*/ 17972 f35 1"/>
                <a:gd name="f42" fmla="*/ 10121 f34 1"/>
                <a:gd name="f43" fmla="*/ 8363 f35 1"/>
                <a:gd name="f44" fmla="*/ 0 f34 1"/>
                <a:gd name="f45" fmla="*/ 8351 f35 1"/>
                <a:gd name="f46" fmla="*/ 104 f35 1"/>
                <a:gd name="f47" fmla="*/ 11620 f34 1"/>
                <a:gd name="f48" fmla="*/ 3728 f35 1"/>
                <a:gd name="f49" fmla="*/ 75720 f34 1"/>
                <a:gd name="f50" fmla="*/ 9600 f35 1"/>
                <a:gd name="f51" fmla="*/ 72596 f34 1"/>
                <a:gd name="f52" fmla="+- f36 0 f1"/>
                <a:gd name="f53" fmla="*/ f39 1 21220"/>
                <a:gd name="f54" fmla="*/ f40 1 75719"/>
                <a:gd name="f55" fmla="*/ f41 1 21220"/>
                <a:gd name="f56" fmla="*/ f42 1 75719"/>
                <a:gd name="f57" fmla="*/ f43 1 21220"/>
                <a:gd name="f58" fmla="*/ f44 1 75719"/>
                <a:gd name="f59" fmla="*/ f45 1 21220"/>
                <a:gd name="f60" fmla="*/ f46 1 21220"/>
                <a:gd name="f61" fmla="*/ f47 1 75719"/>
                <a:gd name="f62" fmla="*/ f48 1 21220"/>
                <a:gd name="f63" fmla="*/ f49 1 75719"/>
                <a:gd name="f64" fmla="*/ f50 1 21220"/>
                <a:gd name="f65" fmla="*/ f51 1 75719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8"/>
                <a:gd name="f74" fmla="*/ f57 1 f37"/>
                <a:gd name="f75" fmla="*/ f58 1 f38"/>
                <a:gd name="f76" fmla="*/ f59 1 f37"/>
                <a:gd name="f77" fmla="*/ f60 1 f37"/>
                <a:gd name="f78" fmla="*/ f61 1 f38"/>
                <a:gd name="f79" fmla="*/ f62 1 f37"/>
                <a:gd name="f80" fmla="*/ f63 1 f38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9 1"/>
                <a:gd name="f91" fmla="*/ f74 f28 1"/>
                <a:gd name="f92" fmla="*/ f75 f29 1"/>
                <a:gd name="f93" fmla="*/ f76 f28 1"/>
                <a:gd name="f94" fmla="*/ f77 f28 1"/>
                <a:gd name="f95" fmla="*/ f78 f29 1"/>
                <a:gd name="f96" fmla="*/ f79 f28 1"/>
                <a:gd name="f97" fmla="*/ f80 f29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2"/>
                </a:cxn>
                <a:cxn ang="f52">
                  <a:pos x="f94" y="f95"/>
                </a:cxn>
                <a:cxn ang="f52">
                  <a:pos x="f96" y="f97"/>
                </a:cxn>
                <a:cxn ang="f52">
                  <a:pos x="f98" y="f99"/>
                </a:cxn>
              </a:cxnLst>
              <a:rect l="f83" t="f86" r="f84" b="f85"/>
              <a:pathLst>
                <a:path w="21220" h="75719">
                  <a:moveTo>
                    <a:pt x="f6" y="f8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5"/>
                  </a:cubicBezTo>
                  <a:cubicBezTo>
                    <a:pt x="f16" y="f5"/>
                    <a:pt x="f16" y="f5"/>
                    <a:pt x="f16" y="f5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24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8" name="Freeform: Shape 1721">
              <a:extLst>
                <a:ext uri="{FF2B5EF4-FFF2-40B4-BE49-F238E27FC236}">
                  <a16:creationId xmlns:a16="http://schemas.microsoft.com/office/drawing/2014/main" id="{507C276A-9D5A-9D13-349B-0A04667DF651}"/>
                </a:ext>
              </a:extLst>
            </p:cNvPr>
            <p:cNvSpPr/>
            <p:nvPr/>
          </p:nvSpPr>
          <p:spPr>
            <a:xfrm>
              <a:off x="10995531" y="3387906"/>
              <a:ext cx="4123" cy="173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23"/>
                <a:gd name="f7" fmla="val 17368"/>
                <a:gd name="f8" fmla="val 4073"/>
                <a:gd name="f9" fmla="val 3374"/>
                <a:gd name="f10" fmla="val 2562"/>
                <a:gd name="f11" fmla="val 6560"/>
                <a:gd name="f12" fmla="val 8746"/>
                <a:gd name="f13" fmla="val 2462"/>
                <a:gd name="f14" fmla="val 10958"/>
                <a:gd name="f15" fmla="val 3948"/>
                <a:gd name="f16" fmla="val 14057"/>
                <a:gd name="f17" fmla="+- 0 0 -90"/>
                <a:gd name="f18" fmla="*/ f3 1 4123"/>
                <a:gd name="f19" fmla="*/ f4 1 1736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123"/>
                <a:gd name="f28" fmla="*/ f24 1 17368"/>
                <a:gd name="f29" fmla="*/ 4123 f25 1"/>
                <a:gd name="f30" fmla="*/ 17368 f24 1"/>
                <a:gd name="f31" fmla="*/ 0 f24 1"/>
                <a:gd name="f32" fmla="*/ 0 f25 1"/>
                <a:gd name="f33" fmla="*/ 8746 f24 1"/>
                <a:gd name="f34" fmla="+- f26 0 f1"/>
                <a:gd name="f35" fmla="*/ f29 1 4123"/>
                <a:gd name="f36" fmla="*/ f30 1 17368"/>
                <a:gd name="f37" fmla="*/ f31 1 17368"/>
                <a:gd name="f38" fmla="*/ f32 1 4123"/>
                <a:gd name="f39" fmla="*/ f33 1 17368"/>
                <a:gd name="f40" fmla="*/ f20 1 f27"/>
                <a:gd name="f41" fmla="*/ f21 1 f27"/>
                <a:gd name="f42" fmla="*/ f20 1 f28"/>
                <a:gd name="f43" fmla="*/ f22 1 f28"/>
                <a:gd name="f44" fmla="*/ f35 1 f27"/>
                <a:gd name="f45" fmla="*/ f36 1 f28"/>
                <a:gd name="f46" fmla="*/ f37 1 f28"/>
                <a:gd name="f47" fmla="*/ f38 1 f27"/>
                <a:gd name="f48" fmla="*/ f39 1 f28"/>
                <a:gd name="f49" fmla="*/ f40 f18 1"/>
                <a:gd name="f50" fmla="*/ f41 f18 1"/>
                <a:gd name="f51" fmla="*/ f43 f19 1"/>
                <a:gd name="f52" fmla="*/ f42 f19 1"/>
                <a:gd name="f53" fmla="*/ f44 f18 1"/>
                <a:gd name="f54" fmla="*/ f45 f19 1"/>
                <a:gd name="f55" fmla="*/ f46 f19 1"/>
                <a:gd name="f56" fmla="*/ f47 f18 1"/>
                <a:gd name="f57" fmla="*/ f4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3" y="f54"/>
                </a:cxn>
                <a:cxn ang="f34">
                  <a:pos x="f53" y="f55"/>
                </a:cxn>
                <a:cxn ang="f34">
                  <a:pos x="f53" y="f55"/>
                </a:cxn>
                <a:cxn ang="f34">
                  <a:pos x="f56" y="f57"/>
                </a:cxn>
                <a:cxn ang="f34">
                  <a:pos x="f53" y="f54"/>
                </a:cxn>
              </a:cxnLst>
              <a:rect l="f49" t="f52" r="f50" b="f51"/>
              <a:pathLst>
                <a:path w="4123" h="17368">
                  <a:moveTo>
                    <a:pt x="f6" y="f7"/>
                  </a:moveTo>
                  <a:lnTo>
                    <a:pt x="f6" y="f5"/>
                  </a:lnTo>
                  <a:lnTo>
                    <a:pt x="f6" y="f5"/>
                  </a:lnTo>
                  <a:cubicBezTo>
                    <a:pt x="f8" y="f9"/>
                    <a:pt x="f10" y="f11"/>
                    <a:pt x="f5" y="f12"/>
                  </a:cubicBezTo>
                  <a:cubicBezTo>
                    <a:pt x="f13" y="f14"/>
                    <a:pt x="f15" y="f16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9" name="Freeform: Shape 1722">
              <a:extLst>
                <a:ext uri="{FF2B5EF4-FFF2-40B4-BE49-F238E27FC236}">
                  <a16:creationId xmlns:a16="http://schemas.microsoft.com/office/drawing/2014/main" id="{7F8D5103-CC9C-652A-15A1-BD2A577277A5}"/>
                </a:ext>
              </a:extLst>
            </p:cNvPr>
            <p:cNvSpPr/>
            <p:nvPr/>
          </p:nvSpPr>
          <p:spPr>
            <a:xfrm>
              <a:off x="10991654" y="3376586"/>
              <a:ext cx="1499" cy="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"/>
                <a:gd name="f7" fmla="val 74"/>
                <a:gd name="f8" fmla="val 75"/>
                <a:gd name="f9" fmla="val 500"/>
                <a:gd name="f10" fmla="val 13"/>
                <a:gd name="f11" fmla="val 1000"/>
                <a:gd name="f12" fmla="val 1500"/>
                <a:gd name="f13" fmla="val -25"/>
                <a:gd name="f14" fmla="+- 0 0 -90"/>
                <a:gd name="f15" fmla="*/ f3 1 1499"/>
                <a:gd name="f16" fmla="*/ f4 1 7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99"/>
                <a:gd name="f25" fmla="*/ f21 1 74"/>
                <a:gd name="f26" fmla="*/ 0 f22 1"/>
                <a:gd name="f27" fmla="*/ 75 f21 1"/>
                <a:gd name="f28" fmla="*/ 1500 f22 1"/>
                <a:gd name="f29" fmla="+- f23 0 f1"/>
                <a:gd name="f30" fmla="*/ f26 1 1499"/>
                <a:gd name="f31" fmla="*/ f27 1 74"/>
                <a:gd name="f32" fmla="*/ f28 1 1499"/>
                <a:gd name="f33" fmla="*/ f17 1 f24"/>
                <a:gd name="f34" fmla="*/ f18 1 f24"/>
                <a:gd name="f35" fmla="*/ f17 1 f25"/>
                <a:gd name="f36" fmla="*/ f19 1 f25"/>
                <a:gd name="f37" fmla="*/ f30 1 f24"/>
                <a:gd name="f38" fmla="*/ f31 1 f25"/>
                <a:gd name="f39" fmla="*/ f32 1 f24"/>
                <a:gd name="f40" fmla="*/ f33 f15 1"/>
                <a:gd name="f41" fmla="*/ f34 f15 1"/>
                <a:gd name="f42" fmla="*/ f36 f16 1"/>
                <a:gd name="f43" fmla="*/ f35 f16 1"/>
                <a:gd name="f44" fmla="*/ f37 f15 1"/>
                <a:gd name="f45" fmla="*/ f38 f16 1"/>
                <a:gd name="f46" fmla="*/ f39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4" y="f45"/>
                </a:cxn>
                <a:cxn ang="f29">
                  <a:pos x="f44" y="f45"/>
                </a:cxn>
                <a:cxn ang="f29">
                  <a:pos x="f46" y="f45"/>
                </a:cxn>
                <a:cxn ang="f29">
                  <a:pos x="f44" y="f45"/>
                </a:cxn>
              </a:cxnLst>
              <a:rect l="f40" t="f43" r="f41" b="f42"/>
              <a:pathLst>
                <a:path w="1499" h="74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1" y="f13"/>
                    <a:pt x="f9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0" name="Freeform: Shape 1723">
              <a:extLst>
                <a:ext uri="{FF2B5EF4-FFF2-40B4-BE49-F238E27FC236}">
                  <a16:creationId xmlns:a16="http://schemas.microsoft.com/office/drawing/2014/main" id="{A88888EC-DE36-7732-31AF-76FC45025658}"/>
                </a:ext>
              </a:extLst>
            </p:cNvPr>
            <p:cNvSpPr/>
            <p:nvPr/>
          </p:nvSpPr>
          <p:spPr>
            <a:xfrm>
              <a:off x="10984531" y="3396401"/>
              <a:ext cx="14621" cy="219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19"/>
                <a:gd name="f7" fmla="val 21991"/>
                <a:gd name="f8" fmla="val 10370"/>
                <a:gd name="f9" fmla="val 1000"/>
                <a:gd name="f10" fmla="val 6497"/>
                <a:gd name="f11" fmla="val 1087"/>
                <a:gd name="f12" fmla="val 7022"/>
                <a:gd name="f13" fmla="val 2061"/>
                <a:gd name="f14" fmla="val 7734"/>
                <a:gd name="f15" fmla="val 2874"/>
                <a:gd name="f16" fmla="val 8622"/>
                <a:gd name="f17" fmla="val 11620"/>
                <a:gd name="f18" fmla="val 18618"/>
                <a:gd name="f19" fmla="val 14618"/>
                <a:gd name="f20" fmla="val 8872"/>
                <a:gd name="f21" fmla="val 14668"/>
                <a:gd name="f22" fmla="val 5573"/>
                <a:gd name="f23" fmla="val 13419"/>
                <a:gd name="f24" fmla="val 2374"/>
                <a:gd name="f25" fmla="val 11120"/>
                <a:gd name="f26" fmla="val 10870"/>
                <a:gd name="f27" fmla="val 750"/>
                <a:gd name="f28" fmla="+- 0 0 -90"/>
                <a:gd name="f29" fmla="*/ f3 1 14619"/>
                <a:gd name="f30" fmla="*/ f4 1 21991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619"/>
                <a:gd name="f39" fmla="*/ f35 1 21991"/>
                <a:gd name="f40" fmla="*/ 10370 f36 1"/>
                <a:gd name="f41" fmla="*/ 1000 f35 1"/>
                <a:gd name="f42" fmla="*/ 0 f36 1"/>
                <a:gd name="f43" fmla="*/ 6497 f35 1"/>
                <a:gd name="f44" fmla="*/ 2874 f36 1"/>
                <a:gd name="f45" fmla="*/ 8622 f35 1"/>
                <a:gd name="f46" fmla="*/ 11620 f36 1"/>
                <a:gd name="f47" fmla="*/ 18618 f35 1"/>
                <a:gd name="f48" fmla="*/ 14618 f36 1"/>
                <a:gd name="f49" fmla="*/ 21991 f35 1"/>
                <a:gd name="f50" fmla="*/ 8872 f35 1"/>
                <a:gd name="f51" fmla="*/ 11120 f36 1"/>
                <a:gd name="f52" fmla="*/ 0 f35 1"/>
                <a:gd name="f53" fmla="+- f37 0 f1"/>
                <a:gd name="f54" fmla="*/ f40 1 14619"/>
                <a:gd name="f55" fmla="*/ f41 1 21991"/>
                <a:gd name="f56" fmla="*/ f42 1 14619"/>
                <a:gd name="f57" fmla="*/ f43 1 21991"/>
                <a:gd name="f58" fmla="*/ f44 1 14619"/>
                <a:gd name="f59" fmla="*/ f45 1 21991"/>
                <a:gd name="f60" fmla="*/ f46 1 14619"/>
                <a:gd name="f61" fmla="*/ f47 1 21991"/>
                <a:gd name="f62" fmla="*/ f48 1 14619"/>
                <a:gd name="f63" fmla="*/ f49 1 21991"/>
                <a:gd name="f64" fmla="*/ f50 1 21991"/>
                <a:gd name="f65" fmla="*/ f51 1 14619"/>
                <a:gd name="f66" fmla="*/ f52 1 21991"/>
                <a:gd name="f67" fmla="*/ f31 1 f38"/>
                <a:gd name="f68" fmla="*/ f32 1 f38"/>
                <a:gd name="f69" fmla="*/ f31 1 f39"/>
                <a:gd name="f70" fmla="*/ f33 1 f39"/>
                <a:gd name="f71" fmla="*/ f54 1 f38"/>
                <a:gd name="f72" fmla="*/ f55 1 f39"/>
                <a:gd name="f73" fmla="*/ f56 1 f38"/>
                <a:gd name="f74" fmla="*/ f57 1 f39"/>
                <a:gd name="f75" fmla="*/ f58 1 f38"/>
                <a:gd name="f76" fmla="*/ f59 1 f39"/>
                <a:gd name="f77" fmla="*/ f60 1 f38"/>
                <a:gd name="f78" fmla="*/ f61 1 f39"/>
                <a:gd name="f79" fmla="*/ f62 1 f38"/>
                <a:gd name="f80" fmla="*/ f63 1 f39"/>
                <a:gd name="f81" fmla="*/ f64 1 f39"/>
                <a:gd name="f82" fmla="*/ f65 1 f38"/>
                <a:gd name="f83" fmla="*/ f66 1 f39"/>
                <a:gd name="f84" fmla="*/ f67 f29 1"/>
                <a:gd name="f85" fmla="*/ f68 f29 1"/>
                <a:gd name="f86" fmla="*/ f70 f30 1"/>
                <a:gd name="f87" fmla="*/ f69 f30 1"/>
                <a:gd name="f88" fmla="*/ f71 f29 1"/>
                <a:gd name="f89" fmla="*/ f72 f30 1"/>
                <a:gd name="f90" fmla="*/ f73 f29 1"/>
                <a:gd name="f91" fmla="*/ f74 f30 1"/>
                <a:gd name="f92" fmla="*/ f75 f29 1"/>
                <a:gd name="f93" fmla="*/ f76 f30 1"/>
                <a:gd name="f94" fmla="*/ f77 f29 1"/>
                <a:gd name="f95" fmla="*/ f78 f30 1"/>
                <a:gd name="f96" fmla="*/ f79 f29 1"/>
                <a:gd name="f97" fmla="*/ f80 f30 1"/>
                <a:gd name="f98" fmla="*/ f81 f30 1"/>
                <a:gd name="f99" fmla="*/ f82 f29 1"/>
                <a:gd name="f100" fmla="*/ f83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8" y="f89"/>
                </a:cxn>
                <a:cxn ang="f53">
                  <a:pos x="f90" y="f91"/>
                </a:cxn>
                <a:cxn ang="f53">
                  <a:pos x="f92" y="f93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6" y="f98"/>
                </a:cxn>
                <a:cxn ang="f53">
                  <a:pos x="f99" y="f100"/>
                </a:cxn>
                <a:cxn ang="f53">
                  <a:pos x="f88" y="f89"/>
                </a:cxn>
              </a:cxnLst>
              <a:rect l="f84" t="f87" r="f85" b="f86"/>
              <a:pathLst>
                <a:path w="14619" h="21991">
                  <a:moveTo>
                    <a:pt x="f8" y="f9"/>
                  </a:move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18"/>
                  </a:lnTo>
                  <a:lnTo>
                    <a:pt x="f19" y="f7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5"/>
                  </a:cubicBezTo>
                  <a:cubicBezTo>
                    <a:pt x="f25" y="f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1" name="Freeform: Shape 1724">
              <a:extLst>
                <a:ext uri="{FF2B5EF4-FFF2-40B4-BE49-F238E27FC236}">
                  <a16:creationId xmlns:a16="http://schemas.microsoft.com/office/drawing/2014/main" id="{A849F131-1A83-4CB5-B6A3-466B3B1889B7}"/>
                </a:ext>
              </a:extLst>
            </p:cNvPr>
            <p:cNvSpPr/>
            <p:nvPr/>
          </p:nvSpPr>
          <p:spPr>
            <a:xfrm>
              <a:off x="8581323" y="6543272"/>
              <a:ext cx="134938" cy="977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941"/>
                <a:gd name="f7" fmla="val 97711"/>
                <a:gd name="f8" fmla="val 122947"/>
                <a:gd name="f9" fmla="val 14494"/>
                <a:gd name="f10" fmla="val 120923"/>
                <a:gd name="f11" fmla="val 9284"/>
                <a:gd name="f12" fmla="val 122610"/>
                <a:gd name="f13" fmla="val 3361"/>
                <a:gd name="f14" fmla="val 127070"/>
                <a:gd name="f15" fmla="val 121447"/>
                <a:gd name="f16" fmla="val 3374"/>
                <a:gd name="f17" fmla="val 74845"/>
                <a:gd name="f18" fmla="val 1499"/>
                <a:gd name="f19" fmla="val 90089"/>
                <a:gd name="f20" fmla="val 2249"/>
                <a:gd name="f21" fmla="val 134942"/>
                <a:gd name="f22" fmla="val 19493"/>
                <a:gd name="f23" fmla="val 130869"/>
                <a:gd name="f24" fmla="val 21679"/>
                <a:gd name="f25" fmla="val 125796"/>
                <a:gd name="f26" fmla="val 20155"/>
                <a:gd name="f27" fmla="val 123609"/>
                <a:gd name="f28" fmla="val 16094"/>
                <a:gd name="f29" fmla="val 123334"/>
                <a:gd name="f30" fmla="val 15581"/>
                <a:gd name="f31" fmla="val 123109"/>
                <a:gd name="f32" fmla="val 15044"/>
                <a:gd name="f33" fmla="+- 0 0 -90"/>
                <a:gd name="f34" fmla="*/ f3 1 134941"/>
                <a:gd name="f35" fmla="*/ f4 1 9771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34941"/>
                <a:gd name="f44" fmla="*/ f40 1 97711"/>
                <a:gd name="f45" fmla="*/ 122947 f41 1"/>
                <a:gd name="f46" fmla="*/ 14494 f40 1"/>
                <a:gd name="f47" fmla="*/ 127070 f41 1"/>
                <a:gd name="f48" fmla="*/ 0 f40 1"/>
                <a:gd name="f49" fmla="*/ 121447 f41 1"/>
                <a:gd name="f50" fmla="*/ 3374 f40 1"/>
                <a:gd name="f51" fmla="*/ 0 f41 1"/>
                <a:gd name="f52" fmla="*/ 74845 f40 1"/>
                <a:gd name="f53" fmla="*/ 1499 f41 1"/>
                <a:gd name="f54" fmla="*/ 90089 f40 1"/>
                <a:gd name="f55" fmla="*/ 2249 f41 1"/>
                <a:gd name="f56" fmla="*/ 97711 f40 1"/>
                <a:gd name="f57" fmla="*/ 134942 f41 1"/>
                <a:gd name="f58" fmla="*/ 19493 f40 1"/>
                <a:gd name="f59" fmla="*/ 123609 f41 1"/>
                <a:gd name="f60" fmla="*/ 16094 f40 1"/>
                <a:gd name="f61" fmla="+- f42 0 f1"/>
                <a:gd name="f62" fmla="*/ f45 1 134941"/>
                <a:gd name="f63" fmla="*/ f46 1 97711"/>
                <a:gd name="f64" fmla="*/ f47 1 134941"/>
                <a:gd name="f65" fmla="*/ f48 1 97711"/>
                <a:gd name="f66" fmla="*/ f49 1 134941"/>
                <a:gd name="f67" fmla="*/ f50 1 97711"/>
                <a:gd name="f68" fmla="*/ f51 1 134941"/>
                <a:gd name="f69" fmla="*/ f52 1 97711"/>
                <a:gd name="f70" fmla="*/ f53 1 134941"/>
                <a:gd name="f71" fmla="*/ f54 1 97711"/>
                <a:gd name="f72" fmla="*/ f55 1 134941"/>
                <a:gd name="f73" fmla="*/ f56 1 97711"/>
                <a:gd name="f74" fmla="*/ f57 1 134941"/>
                <a:gd name="f75" fmla="*/ f58 1 97711"/>
                <a:gd name="f76" fmla="*/ f59 1 134941"/>
                <a:gd name="f77" fmla="*/ f60 1 97711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3"/>
                <a:gd name="f87" fmla="*/ f67 1 f44"/>
                <a:gd name="f88" fmla="*/ f68 1 f43"/>
                <a:gd name="f89" fmla="*/ f69 1 f44"/>
                <a:gd name="f90" fmla="*/ f70 1 f43"/>
                <a:gd name="f91" fmla="*/ f71 1 f44"/>
                <a:gd name="f92" fmla="*/ f72 1 f43"/>
                <a:gd name="f93" fmla="*/ f73 1 f44"/>
                <a:gd name="f94" fmla="*/ f74 1 f43"/>
                <a:gd name="f95" fmla="*/ f75 1 f44"/>
                <a:gd name="f96" fmla="*/ f76 1 f43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4 1"/>
                <a:gd name="f107" fmla="*/ f87 f35 1"/>
                <a:gd name="f108" fmla="*/ f88 f34 1"/>
                <a:gd name="f109" fmla="*/ f89 f35 1"/>
                <a:gd name="f110" fmla="*/ f90 f34 1"/>
                <a:gd name="f111" fmla="*/ f91 f35 1"/>
                <a:gd name="f112" fmla="*/ f92 f34 1"/>
                <a:gd name="f113" fmla="*/ f93 f35 1"/>
                <a:gd name="f114" fmla="*/ f94 f34 1"/>
                <a:gd name="f115" fmla="*/ f95 f35 1"/>
                <a:gd name="f116" fmla="*/ f96 f34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02" y="f103"/>
                </a:cxn>
              </a:cxnLst>
              <a:rect l="f98" t="f101" r="f99" b="f100"/>
              <a:pathLst>
                <a:path w="134941" h="9771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20" y="f7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2" name="Freeform: Shape 1725">
              <a:extLst>
                <a:ext uri="{FF2B5EF4-FFF2-40B4-BE49-F238E27FC236}">
                  <a16:creationId xmlns:a16="http://schemas.microsoft.com/office/drawing/2014/main" id="{AD11A0BD-7ACE-BCD5-9A77-FA7C2E39C1A9}"/>
                </a:ext>
              </a:extLst>
            </p:cNvPr>
            <p:cNvSpPr/>
            <p:nvPr/>
          </p:nvSpPr>
          <p:spPr>
            <a:xfrm>
              <a:off x="9413089" y="6065462"/>
              <a:ext cx="114199" cy="755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00"/>
                <a:gd name="f7" fmla="val 75595"/>
                <a:gd name="f8" fmla="val 102206"/>
                <a:gd name="f9" fmla="val 14494"/>
                <a:gd name="f10" fmla="val 100182"/>
                <a:gd name="f11" fmla="val 9284"/>
                <a:gd name="f12" fmla="val 101869"/>
                <a:gd name="f13" fmla="val 3361"/>
                <a:gd name="f14" fmla="val 106329"/>
                <a:gd name="f15" fmla="val 95958"/>
                <a:gd name="f16" fmla="val 6122"/>
                <a:gd name="f17" fmla="val 7122"/>
                <a:gd name="f18" fmla="val 58477"/>
                <a:gd name="f19" fmla="val 750"/>
                <a:gd name="f20" fmla="val 62225"/>
                <a:gd name="f21" fmla="val 62975"/>
                <a:gd name="f22" fmla="val 3386"/>
                <a:gd name="f23" fmla="val 60251"/>
                <a:gd name="f24" fmla="val 8346"/>
                <a:gd name="f25" fmla="val 60801"/>
                <a:gd name="f26" fmla="val 11070"/>
                <a:gd name="f27" fmla="val 64187"/>
                <a:gd name="f28" fmla="val 11270"/>
                <a:gd name="f29" fmla="val 64437"/>
                <a:gd name="f30" fmla="val 11445"/>
                <a:gd name="f31" fmla="val 64699"/>
                <a:gd name="f32" fmla="val 11620"/>
                <a:gd name="f33" fmla="val 64974"/>
                <a:gd name="f34" fmla="val 18867"/>
                <a:gd name="f35" fmla="val 114201"/>
                <a:gd name="f36" fmla="val 19492"/>
                <a:gd name="f37" fmla="val 110127"/>
                <a:gd name="f38" fmla="val 21679"/>
                <a:gd name="f39" fmla="val 105055"/>
                <a:gd name="f40" fmla="val 20155"/>
                <a:gd name="f41" fmla="val 102868"/>
                <a:gd name="f42" fmla="val 16094"/>
                <a:gd name="f43" fmla="val 102593"/>
                <a:gd name="f44" fmla="val 15581"/>
                <a:gd name="f45" fmla="val 102368"/>
                <a:gd name="f46" fmla="val 15044"/>
                <a:gd name="f47" fmla="+- 0 0 -90"/>
                <a:gd name="f48" fmla="*/ f3 1 114200"/>
                <a:gd name="f49" fmla="*/ f4 1 75595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14200"/>
                <a:gd name="f58" fmla="*/ f54 1 75595"/>
                <a:gd name="f59" fmla="*/ 102206 f55 1"/>
                <a:gd name="f60" fmla="*/ 14494 f54 1"/>
                <a:gd name="f61" fmla="*/ 106329 f55 1"/>
                <a:gd name="f62" fmla="*/ 0 f54 1"/>
                <a:gd name="f63" fmla="*/ 95958 f55 1"/>
                <a:gd name="f64" fmla="*/ 6122 f54 1"/>
                <a:gd name="f65" fmla="*/ 7122 f55 1"/>
                <a:gd name="f66" fmla="*/ 58477 f54 1"/>
                <a:gd name="f67" fmla="*/ 750 f55 1"/>
                <a:gd name="f68" fmla="*/ 62225 f54 1"/>
                <a:gd name="f69" fmla="*/ 0 f55 1"/>
                <a:gd name="f70" fmla="*/ 62975 f54 1"/>
                <a:gd name="f71" fmla="*/ 11070 f55 1"/>
                <a:gd name="f72" fmla="*/ 64187 f54 1"/>
                <a:gd name="f73" fmla="*/ 11620 f55 1"/>
                <a:gd name="f74" fmla="*/ 64974 f54 1"/>
                <a:gd name="f75" fmla="*/ 18867 f55 1"/>
                <a:gd name="f76" fmla="*/ 75595 f54 1"/>
                <a:gd name="f77" fmla="*/ 114201 f55 1"/>
                <a:gd name="f78" fmla="*/ 19492 f54 1"/>
                <a:gd name="f79" fmla="*/ 102868 f55 1"/>
                <a:gd name="f80" fmla="*/ 16094 f54 1"/>
                <a:gd name="f81" fmla="+- f56 0 f1"/>
                <a:gd name="f82" fmla="*/ f59 1 114200"/>
                <a:gd name="f83" fmla="*/ f60 1 75595"/>
                <a:gd name="f84" fmla="*/ f61 1 114200"/>
                <a:gd name="f85" fmla="*/ f62 1 75595"/>
                <a:gd name="f86" fmla="*/ f63 1 114200"/>
                <a:gd name="f87" fmla="*/ f64 1 75595"/>
                <a:gd name="f88" fmla="*/ f65 1 114200"/>
                <a:gd name="f89" fmla="*/ f66 1 75595"/>
                <a:gd name="f90" fmla="*/ f67 1 114200"/>
                <a:gd name="f91" fmla="*/ f68 1 75595"/>
                <a:gd name="f92" fmla="*/ f69 1 114200"/>
                <a:gd name="f93" fmla="*/ f70 1 75595"/>
                <a:gd name="f94" fmla="*/ f71 1 114200"/>
                <a:gd name="f95" fmla="*/ f72 1 75595"/>
                <a:gd name="f96" fmla="*/ f73 1 114200"/>
                <a:gd name="f97" fmla="*/ f74 1 75595"/>
                <a:gd name="f98" fmla="*/ f75 1 114200"/>
                <a:gd name="f99" fmla="*/ f76 1 75595"/>
                <a:gd name="f100" fmla="*/ f77 1 114200"/>
                <a:gd name="f101" fmla="*/ f78 1 75595"/>
                <a:gd name="f102" fmla="*/ f79 1 114200"/>
                <a:gd name="f103" fmla="*/ f80 1 75595"/>
                <a:gd name="f104" fmla="*/ f50 1 f57"/>
                <a:gd name="f105" fmla="*/ f51 1 f57"/>
                <a:gd name="f106" fmla="*/ f50 1 f58"/>
                <a:gd name="f107" fmla="*/ f52 1 f58"/>
                <a:gd name="f108" fmla="*/ f82 1 f57"/>
                <a:gd name="f109" fmla="*/ f83 1 f58"/>
                <a:gd name="f110" fmla="*/ f84 1 f57"/>
                <a:gd name="f111" fmla="*/ f85 1 f58"/>
                <a:gd name="f112" fmla="*/ f86 1 f57"/>
                <a:gd name="f113" fmla="*/ f87 1 f58"/>
                <a:gd name="f114" fmla="*/ f88 1 f57"/>
                <a:gd name="f115" fmla="*/ f89 1 f58"/>
                <a:gd name="f116" fmla="*/ f90 1 f57"/>
                <a:gd name="f117" fmla="*/ f91 1 f58"/>
                <a:gd name="f118" fmla="*/ f92 1 f57"/>
                <a:gd name="f119" fmla="*/ f93 1 f58"/>
                <a:gd name="f120" fmla="*/ f94 1 f57"/>
                <a:gd name="f121" fmla="*/ f95 1 f58"/>
                <a:gd name="f122" fmla="*/ f96 1 f57"/>
                <a:gd name="f123" fmla="*/ f97 1 f58"/>
                <a:gd name="f124" fmla="*/ f98 1 f57"/>
                <a:gd name="f125" fmla="*/ f99 1 f58"/>
                <a:gd name="f126" fmla="*/ f100 1 f57"/>
                <a:gd name="f127" fmla="*/ f101 1 f58"/>
                <a:gd name="f128" fmla="*/ f102 1 f57"/>
                <a:gd name="f129" fmla="*/ f103 1 f58"/>
                <a:gd name="f130" fmla="*/ f104 f48 1"/>
                <a:gd name="f131" fmla="*/ f105 f48 1"/>
                <a:gd name="f132" fmla="*/ f107 f49 1"/>
                <a:gd name="f133" fmla="*/ f106 f49 1"/>
                <a:gd name="f134" fmla="*/ f108 f48 1"/>
                <a:gd name="f135" fmla="*/ f109 f49 1"/>
                <a:gd name="f136" fmla="*/ f110 f48 1"/>
                <a:gd name="f137" fmla="*/ f111 f49 1"/>
                <a:gd name="f138" fmla="*/ f112 f48 1"/>
                <a:gd name="f139" fmla="*/ f113 f49 1"/>
                <a:gd name="f140" fmla="*/ f114 f48 1"/>
                <a:gd name="f141" fmla="*/ f115 f49 1"/>
                <a:gd name="f142" fmla="*/ f116 f48 1"/>
                <a:gd name="f143" fmla="*/ f117 f49 1"/>
                <a:gd name="f144" fmla="*/ f118 f48 1"/>
                <a:gd name="f145" fmla="*/ f119 f49 1"/>
                <a:gd name="f146" fmla="*/ f120 f48 1"/>
                <a:gd name="f147" fmla="*/ f121 f49 1"/>
                <a:gd name="f148" fmla="*/ f122 f48 1"/>
                <a:gd name="f149" fmla="*/ f123 f49 1"/>
                <a:gd name="f150" fmla="*/ f124 f48 1"/>
                <a:gd name="f151" fmla="*/ f125 f49 1"/>
                <a:gd name="f152" fmla="*/ f126 f48 1"/>
                <a:gd name="f153" fmla="*/ f127 f49 1"/>
                <a:gd name="f154" fmla="*/ f128 f48 1"/>
                <a:gd name="f155" fmla="*/ f129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8" y="f149"/>
                </a:cxn>
                <a:cxn ang="f81">
                  <a:pos x="f150" y="f151"/>
                </a:cxn>
                <a:cxn ang="f81">
                  <a:pos x="f152" y="f153"/>
                </a:cxn>
                <a:cxn ang="f81">
                  <a:pos x="f154" y="f155"/>
                </a:cxn>
                <a:cxn ang="f81">
                  <a:pos x="f134" y="f135"/>
                </a:cxn>
              </a:cxnLst>
              <a:rect l="f130" t="f133" r="f131" b="f132"/>
              <a:pathLst>
                <a:path w="114200" h="75595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19" y="f20"/>
                    <a:pt x="f19" y="f20"/>
                    <a:pt x="f5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7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3" name="Freeform: Shape 1726">
              <a:extLst>
                <a:ext uri="{FF2B5EF4-FFF2-40B4-BE49-F238E27FC236}">
                  <a16:creationId xmlns:a16="http://schemas.microsoft.com/office/drawing/2014/main" id="{796211CA-283D-3879-2C35-C3EBA957E75A}"/>
                </a:ext>
              </a:extLst>
            </p:cNvPr>
            <p:cNvSpPr/>
            <p:nvPr/>
          </p:nvSpPr>
          <p:spPr>
            <a:xfrm>
              <a:off x="9409468" y="6141558"/>
              <a:ext cx="877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874"/>
                <a:gd name="f8" fmla="val 625"/>
                <a:gd name="f9" fmla="val 875"/>
                <a:gd name="f10" fmla="val 1125"/>
                <a:gd name="f11" fmla="val 750"/>
                <a:gd name="f12" fmla="val 1499"/>
                <a:gd name="f13" fmla="+- 0 0 -90"/>
                <a:gd name="f14" fmla="*/ f3 1 874"/>
                <a:gd name="f15" fmla="*/ f4 1 187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74"/>
                <a:gd name="f24" fmla="*/ f20 1 1874"/>
                <a:gd name="f25" fmla="*/ 874 f21 1"/>
                <a:gd name="f26" fmla="*/ 1874 f20 1"/>
                <a:gd name="f27" fmla="*/ 0 f21 1"/>
                <a:gd name="f28" fmla="*/ 0 f20 1"/>
                <a:gd name="f29" fmla="*/ 875 f20 1"/>
                <a:gd name="f30" fmla="+- f22 0 f1"/>
                <a:gd name="f31" fmla="*/ f25 1 874"/>
                <a:gd name="f32" fmla="*/ f26 1 1874"/>
                <a:gd name="f33" fmla="*/ f27 1 874"/>
                <a:gd name="f34" fmla="*/ f28 1 1874"/>
                <a:gd name="f35" fmla="*/ f29 1 1874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49" y="f50"/>
                </a:cxn>
              </a:cxnLst>
              <a:rect l="f45" t="f48" r="f46" b="f47"/>
              <a:pathLst>
                <a:path w="874" h="1874">
                  <a:moveTo>
                    <a:pt x="f6" y="f7"/>
                  </a:moveTo>
                  <a:lnTo>
                    <a:pt x="f5" y="f5"/>
                  </a:lnTo>
                  <a:cubicBezTo>
                    <a:pt x="f5" y="f5"/>
                    <a:pt x="f5" y="f8"/>
                    <a:pt x="f5" y="f9"/>
                  </a:cubicBezTo>
                  <a:cubicBezTo>
                    <a:pt x="f5" y="f10"/>
                    <a:pt x="f11" y="f12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4" name="Freeform: Shape 1727">
              <a:extLst>
                <a:ext uri="{FF2B5EF4-FFF2-40B4-BE49-F238E27FC236}">
                  <a16:creationId xmlns:a16="http://schemas.microsoft.com/office/drawing/2014/main" id="{D8CAA353-A32E-8A5B-C5CB-4138B76893EB}"/>
                </a:ext>
              </a:extLst>
            </p:cNvPr>
            <p:cNvSpPr/>
            <p:nvPr/>
          </p:nvSpPr>
          <p:spPr>
            <a:xfrm>
              <a:off x="7803407" y="4979017"/>
              <a:ext cx="33357" cy="314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360"/>
                <a:gd name="f7" fmla="val 31487"/>
                <a:gd name="f8" fmla="val 13869"/>
                <a:gd name="f9" fmla="val 4373"/>
                <a:gd name="f10" fmla="val 20492"/>
                <a:gd name="f11" fmla="val 11495"/>
                <a:gd name="f12" fmla="val 33361"/>
                <a:gd name="f13" fmla="val 19867"/>
                <a:gd name="f14" fmla="val 29175"/>
                <a:gd name="f15" fmla="val 22141"/>
                <a:gd name="f16" fmla="val 23940"/>
                <a:gd name="f17" fmla="val 20604"/>
                <a:gd name="f18" fmla="val 21666"/>
                <a:gd name="f19" fmla="val 16418"/>
                <a:gd name="f20" fmla="val 21316"/>
                <a:gd name="f21" fmla="val 15781"/>
                <a:gd name="f22" fmla="val 21041"/>
                <a:gd name="f23" fmla="val 15081"/>
                <a:gd name="f24" fmla="val 20866"/>
                <a:gd name="f25" fmla="val 14369"/>
                <a:gd name="f26" fmla="val 19017"/>
                <a:gd name="f27" fmla="val 9084"/>
                <a:gd name="f28" fmla="val 20903"/>
                <a:gd name="f29" fmla="val 3211"/>
                <a:gd name="f30" fmla="val 25489"/>
                <a:gd name="f31" fmla="val 24864"/>
                <a:gd name="f32" fmla="val 21866"/>
                <a:gd name="f33" fmla="val 1624"/>
                <a:gd name="f34" fmla="+- 0 0 -90"/>
                <a:gd name="f35" fmla="*/ f3 1 33360"/>
                <a:gd name="f36" fmla="*/ f4 1 3148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3360"/>
                <a:gd name="f45" fmla="*/ f41 1 31487"/>
                <a:gd name="f46" fmla="*/ 0 f42 1"/>
                <a:gd name="f47" fmla="*/ 13869 f41 1"/>
                <a:gd name="f48" fmla="*/ 4373 f42 1"/>
                <a:gd name="f49" fmla="*/ 20492 f41 1"/>
                <a:gd name="f50" fmla="*/ 11495 f42 1"/>
                <a:gd name="f51" fmla="*/ 31487 f41 1"/>
                <a:gd name="f52" fmla="*/ 33361 f42 1"/>
                <a:gd name="f53" fmla="*/ 19867 f41 1"/>
                <a:gd name="f54" fmla="*/ 21666 f42 1"/>
                <a:gd name="f55" fmla="*/ 16418 f41 1"/>
                <a:gd name="f56" fmla="*/ 20866 f42 1"/>
                <a:gd name="f57" fmla="*/ 14369 f41 1"/>
                <a:gd name="f58" fmla="*/ 25489 f42 1"/>
                <a:gd name="f59" fmla="*/ 0 f41 1"/>
                <a:gd name="f60" fmla="*/ 24864 f42 1"/>
                <a:gd name="f61" fmla="*/ 21866 f42 1"/>
                <a:gd name="f62" fmla="*/ 1624 f41 1"/>
                <a:gd name="f63" fmla="+- f43 0 f1"/>
                <a:gd name="f64" fmla="*/ f46 1 33360"/>
                <a:gd name="f65" fmla="*/ f47 1 31487"/>
                <a:gd name="f66" fmla="*/ f48 1 33360"/>
                <a:gd name="f67" fmla="*/ f49 1 31487"/>
                <a:gd name="f68" fmla="*/ f50 1 33360"/>
                <a:gd name="f69" fmla="*/ f51 1 31487"/>
                <a:gd name="f70" fmla="*/ f52 1 33360"/>
                <a:gd name="f71" fmla="*/ f53 1 31487"/>
                <a:gd name="f72" fmla="*/ f54 1 33360"/>
                <a:gd name="f73" fmla="*/ f55 1 31487"/>
                <a:gd name="f74" fmla="*/ f56 1 33360"/>
                <a:gd name="f75" fmla="*/ f57 1 31487"/>
                <a:gd name="f76" fmla="*/ f58 1 33360"/>
                <a:gd name="f77" fmla="*/ f59 1 31487"/>
                <a:gd name="f78" fmla="*/ f60 1 33360"/>
                <a:gd name="f79" fmla="*/ f61 1 33360"/>
                <a:gd name="f80" fmla="*/ f62 1 31487"/>
                <a:gd name="f81" fmla="*/ f37 1 f44"/>
                <a:gd name="f82" fmla="*/ f38 1 f44"/>
                <a:gd name="f83" fmla="*/ f37 1 f45"/>
                <a:gd name="f84" fmla="*/ f39 1 f45"/>
                <a:gd name="f85" fmla="*/ f64 1 f44"/>
                <a:gd name="f86" fmla="*/ f65 1 f45"/>
                <a:gd name="f87" fmla="*/ f66 1 f44"/>
                <a:gd name="f88" fmla="*/ f67 1 f45"/>
                <a:gd name="f89" fmla="*/ f68 1 f44"/>
                <a:gd name="f90" fmla="*/ f69 1 f45"/>
                <a:gd name="f91" fmla="*/ f70 1 f44"/>
                <a:gd name="f92" fmla="*/ f71 1 f45"/>
                <a:gd name="f93" fmla="*/ f72 1 f44"/>
                <a:gd name="f94" fmla="*/ f73 1 f45"/>
                <a:gd name="f95" fmla="*/ f74 1 f44"/>
                <a:gd name="f96" fmla="*/ f75 1 f45"/>
                <a:gd name="f97" fmla="*/ f76 1 f44"/>
                <a:gd name="f98" fmla="*/ f77 1 f45"/>
                <a:gd name="f99" fmla="*/ f78 1 f44"/>
                <a:gd name="f100" fmla="*/ f79 1 f44"/>
                <a:gd name="f101" fmla="*/ f80 1 f45"/>
                <a:gd name="f102" fmla="*/ f81 f35 1"/>
                <a:gd name="f103" fmla="*/ f82 f35 1"/>
                <a:gd name="f104" fmla="*/ f84 f36 1"/>
                <a:gd name="f105" fmla="*/ f83 f36 1"/>
                <a:gd name="f106" fmla="*/ f85 f35 1"/>
                <a:gd name="f107" fmla="*/ f86 f36 1"/>
                <a:gd name="f108" fmla="*/ f87 f35 1"/>
                <a:gd name="f109" fmla="*/ f88 f36 1"/>
                <a:gd name="f110" fmla="*/ f89 f35 1"/>
                <a:gd name="f111" fmla="*/ f90 f36 1"/>
                <a:gd name="f112" fmla="*/ f91 f35 1"/>
                <a:gd name="f113" fmla="*/ f92 f36 1"/>
                <a:gd name="f114" fmla="*/ f93 f35 1"/>
                <a:gd name="f115" fmla="*/ f94 f36 1"/>
                <a:gd name="f116" fmla="*/ f95 f35 1"/>
                <a:gd name="f117" fmla="*/ f96 f36 1"/>
                <a:gd name="f118" fmla="*/ f97 f35 1"/>
                <a:gd name="f119" fmla="*/ f98 f36 1"/>
                <a:gd name="f120" fmla="*/ f99 f35 1"/>
                <a:gd name="f121" fmla="*/ f100 f35 1"/>
                <a:gd name="f122" fmla="*/ f101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9"/>
                </a:cxn>
                <a:cxn ang="f63">
                  <a:pos x="f120" y="f119"/>
                </a:cxn>
                <a:cxn ang="f63">
                  <a:pos x="f121" y="f122"/>
                </a:cxn>
              </a:cxnLst>
              <a:rect l="f102" t="f105" r="f103" b="f104"/>
              <a:pathLst>
                <a:path w="33360" h="31487">
                  <a:moveTo>
                    <a:pt x="f5" y="f8"/>
                  </a:moveTo>
                  <a:lnTo>
                    <a:pt x="f9" y="f10"/>
                  </a:lnTo>
                  <a:lnTo>
                    <a:pt x="f11" y="f7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5"/>
                  </a:cubicBezTo>
                  <a:lnTo>
                    <a:pt x="f31" y="f5"/>
                  </a:lnTo>
                  <a:lnTo>
                    <a:pt x="f32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5" name="Freeform: Shape 1728">
              <a:extLst>
                <a:ext uri="{FF2B5EF4-FFF2-40B4-BE49-F238E27FC236}">
                  <a16:creationId xmlns:a16="http://schemas.microsoft.com/office/drawing/2014/main" id="{0BF9A432-6B9B-1BDC-6FD3-AEB509599A94}"/>
                </a:ext>
              </a:extLst>
            </p:cNvPr>
            <p:cNvSpPr/>
            <p:nvPr/>
          </p:nvSpPr>
          <p:spPr>
            <a:xfrm>
              <a:off x="8563959" y="5911120"/>
              <a:ext cx="35826" cy="336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828"/>
                <a:gd name="f7" fmla="val 33637"/>
                <a:gd name="f8" fmla="val 22740"/>
                <a:gd name="f9" fmla="val 1026"/>
                <a:gd name="f10" fmla="val 16993"/>
                <a:gd name="f11" fmla="val 4275"/>
                <a:gd name="f12" fmla="val 11120"/>
                <a:gd name="f13" fmla="val 7648"/>
                <a:gd name="f14" fmla="val 14021"/>
                <a:gd name="f15" fmla="val 3948"/>
                <a:gd name="f16" fmla="val 11622"/>
                <a:gd name="f17" fmla="val 9096"/>
                <a:gd name="f18" fmla="val 12884"/>
                <a:gd name="f19" fmla="val 11495"/>
                <a:gd name="f20" fmla="val 16832"/>
                <a:gd name="f21" fmla="val 11957"/>
                <a:gd name="f22" fmla="val 17582"/>
                <a:gd name="f23" fmla="val 12295"/>
                <a:gd name="f24" fmla="val 18407"/>
                <a:gd name="f25" fmla="val 12495"/>
                <a:gd name="f26" fmla="val 19269"/>
                <a:gd name="f27" fmla="val 14719"/>
                <a:gd name="f28" fmla="val 24454"/>
                <a:gd name="f29" fmla="val 12932"/>
                <a:gd name="f30" fmla="val 30489"/>
                <a:gd name="f31" fmla="val 8246"/>
                <a:gd name="f32" fmla="val 33638"/>
                <a:gd name="f33" fmla="val 31361"/>
                <a:gd name="f34" fmla="val 20518"/>
                <a:gd name="f35" fmla="val 32861"/>
                <a:gd name="f36" fmla="val 19144"/>
                <a:gd name="f37" fmla="val 34110"/>
                <a:gd name="f38" fmla="val 17894"/>
                <a:gd name="f39" fmla="val 16770"/>
                <a:gd name="f40" fmla="val 34985"/>
                <a:gd name="f41" fmla="val 16145"/>
                <a:gd name="f42" fmla="val 35285"/>
                <a:gd name="f43" fmla="val 15583"/>
                <a:gd name="f44" fmla="val 35535"/>
                <a:gd name="f45" fmla="val 14995"/>
                <a:gd name="f46" fmla="val 35735"/>
                <a:gd name="f47" fmla="val 14396"/>
                <a:gd name="f48" fmla="val 13771"/>
                <a:gd name="f49" fmla="val 13146"/>
                <a:gd name="f50" fmla="val 12397"/>
                <a:gd name="f51" fmla="val 35859"/>
                <a:gd name="f52" fmla="val 11647"/>
                <a:gd name="f53" fmla="val 10897"/>
                <a:gd name="f54" fmla="val 10147"/>
                <a:gd name="f55" fmla="val 8823"/>
                <a:gd name="f56" fmla="val 35472"/>
                <a:gd name="f57" fmla="val 7511"/>
                <a:gd name="f58" fmla="val 6274"/>
                <a:gd name="f59" fmla="val 33760"/>
                <a:gd name="f60" fmla="val 1751"/>
                <a:gd name="f61" fmla="val 29087"/>
                <a:gd name="f62" fmla="val -936"/>
                <a:gd name="f63" fmla="val 24564"/>
                <a:gd name="f64" fmla="val 301"/>
                <a:gd name="f65" fmla="val 23927"/>
                <a:gd name="f66" fmla="val 464"/>
                <a:gd name="f67" fmla="val 23315"/>
                <a:gd name="f68" fmla="val 714"/>
                <a:gd name="f69" fmla="+- 0 0 -90"/>
                <a:gd name="f70" fmla="*/ f3 1 35828"/>
                <a:gd name="f71" fmla="*/ f4 1 33637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35828"/>
                <a:gd name="f80" fmla="*/ f76 1 33637"/>
                <a:gd name="f81" fmla="*/ 22740 f77 1"/>
                <a:gd name="f82" fmla="*/ 1026 f76 1"/>
                <a:gd name="f83" fmla="*/ 16993 f77 1"/>
                <a:gd name="f84" fmla="*/ 4275 f76 1"/>
                <a:gd name="f85" fmla="*/ 11120 f77 1"/>
                <a:gd name="f86" fmla="*/ 7648 f76 1"/>
                <a:gd name="f87" fmla="*/ 0 f77 1"/>
                <a:gd name="f88" fmla="*/ 14021 f76 1"/>
                <a:gd name="f89" fmla="*/ 11495 f77 1"/>
                <a:gd name="f90" fmla="*/ 16832 f76 1"/>
                <a:gd name="f91" fmla="*/ 12495 f77 1"/>
                <a:gd name="f92" fmla="*/ 19269 f76 1"/>
                <a:gd name="f93" fmla="*/ 8246 f77 1"/>
                <a:gd name="f94" fmla="*/ 33638 f76 1"/>
                <a:gd name="f95" fmla="*/ 31361 f77 1"/>
                <a:gd name="f96" fmla="*/ 20518 f76 1"/>
                <a:gd name="f97" fmla="*/ 32861 f77 1"/>
                <a:gd name="f98" fmla="*/ 19144 f76 1"/>
                <a:gd name="f99" fmla="*/ 34110 f77 1"/>
                <a:gd name="f100" fmla="*/ 17894 f76 1"/>
                <a:gd name="f101" fmla="*/ 34985 f77 1"/>
                <a:gd name="f102" fmla="*/ 16145 f76 1"/>
                <a:gd name="f103" fmla="*/ 35735 f77 1"/>
                <a:gd name="f104" fmla="*/ 14396 f76 1"/>
                <a:gd name="f105" fmla="*/ 12397 f76 1"/>
                <a:gd name="f106" fmla="*/ 10147 f76 1"/>
                <a:gd name="f107" fmla="*/ 6274 f76 1"/>
                <a:gd name="f108" fmla="*/ 24564 f77 1"/>
                <a:gd name="f109" fmla="*/ 301 f76 1"/>
                <a:gd name="f110" fmla="+- f78 0 f1"/>
                <a:gd name="f111" fmla="*/ f81 1 35828"/>
                <a:gd name="f112" fmla="*/ f82 1 33637"/>
                <a:gd name="f113" fmla="*/ f83 1 35828"/>
                <a:gd name="f114" fmla="*/ f84 1 33637"/>
                <a:gd name="f115" fmla="*/ f85 1 35828"/>
                <a:gd name="f116" fmla="*/ f86 1 33637"/>
                <a:gd name="f117" fmla="*/ f87 1 35828"/>
                <a:gd name="f118" fmla="*/ f88 1 33637"/>
                <a:gd name="f119" fmla="*/ f89 1 35828"/>
                <a:gd name="f120" fmla="*/ f90 1 33637"/>
                <a:gd name="f121" fmla="*/ f91 1 35828"/>
                <a:gd name="f122" fmla="*/ f92 1 33637"/>
                <a:gd name="f123" fmla="*/ f93 1 35828"/>
                <a:gd name="f124" fmla="*/ f94 1 33637"/>
                <a:gd name="f125" fmla="*/ f95 1 35828"/>
                <a:gd name="f126" fmla="*/ f96 1 33637"/>
                <a:gd name="f127" fmla="*/ f97 1 35828"/>
                <a:gd name="f128" fmla="*/ f98 1 33637"/>
                <a:gd name="f129" fmla="*/ f99 1 35828"/>
                <a:gd name="f130" fmla="*/ f100 1 33637"/>
                <a:gd name="f131" fmla="*/ f101 1 35828"/>
                <a:gd name="f132" fmla="*/ f102 1 33637"/>
                <a:gd name="f133" fmla="*/ f103 1 35828"/>
                <a:gd name="f134" fmla="*/ f104 1 33637"/>
                <a:gd name="f135" fmla="*/ f105 1 33637"/>
                <a:gd name="f136" fmla="*/ f106 1 33637"/>
                <a:gd name="f137" fmla="*/ f107 1 33637"/>
                <a:gd name="f138" fmla="*/ f108 1 35828"/>
                <a:gd name="f139" fmla="*/ f109 1 33637"/>
                <a:gd name="f140" fmla="*/ f72 1 f79"/>
                <a:gd name="f141" fmla="*/ f73 1 f79"/>
                <a:gd name="f142" fmla="*/ f72 1 f80"/>
                <a:gd name="f143" fmla="*/ f74 1 f80"/>
                <a:gd name="f144" fmla="*/ f111 1 f79"/>
                <a:gd name="f145" fmla="*/ f112 1 f80"/>
                <a:gd name="f146" fmla="*/ f113 1 f79"/>
                <a:gd name="f147" fmla="*/ f114 1 f80"/>
                <a:gd name="f148" fmla="*/ f115 1 f79"/>
                <a:gd name="f149" fmla="*/ f116 1 f80"/>
                <a:gd name="f150" fmla="*/ f117 1 f79"/>
                <a:gd name="f151" fmla="*/ f118 1 f80"/>
                <a:gd name="f152" fmla="*/ f119 1 f79"/>
                <a:gd name="f153" fmla="*/ f120 1 f80"/>
                <a:gd name="f154" fmla="*/ f121 1 f79"/>
                <a:gd name="f155" fmla="*/ f122 1 f80"/>
                <a:gd name="f156" fmla="*/ f123 1 f79"/>
                <a:gd name="f157" fmla="*/ f124 1 f80"/>
                <a:gd name="f158" fmla="*/ f125 1 f79"/>
                <a:gd name="f159" fmla="*/ f126 1 f80"/>
                <a:gd name="f160" fmla="*/ f127 1 f79"/>
                <a:gd name="f161" fmla="*/ f128 1 f80"/>
                <a:gd name="f162" fmla="*/ f129 1 f79"/>
                <a:gd name="f163" fmla="*/ f130 1 f80"/>
                <a:gd name="f164" fmla="*/ f131 1 f79"/>
                <a:gd name="f165" fmla="*/ f132 1 f80"/>
                <a:gd name="f166" fmla="*/ f133 1 f79"/>
                <a:gd name="f167" fmla="*/ f134 1 f80"/>
                <a:gd name="f168" fmla="*/ f135 1 f80"/>
                <a:gd name="f169" fmla="*/ f136 1 f80"/>
                <a:gd name="f170" fmla="*/ f137 1 f80"/>
                <a:gd name="f171" fmla="*/ f138 1 f79"/>
                <a:gd name="f172" fmla="*/ f139 1 f80"/>
                <a:gd name="f173" fmla="*/ f140 f70 1"/>
                <a:gd name="f174" fmla="*/ f141 f70 1"/>
                <a:gd name="f175" fmla="*/ f143 f71 1"/>
                <a:gd name="f176" fmla="*/ f142 f71 1"/>
                <a:gd name="f177" fmla="*/ f144 f70 1"/>
                <a:gd name="f178" fmla="*/ f145 f71 1"/>
                <a:gd name="f179" fmla="*/ f146 f70 1"/>
                <a:gd name="f180" fmla="*/ f147 f71 1"/>
                <a:gd name="f181" fmla="*/ f148 f70 1"/>
                <a:gd name="f182" fmla="*/ f149 f71 1"/>
                <a:gd name="f183" fmla="*/ f150 f70 1"/>
                <a:gd name="f184" fmla="*/ f151 f71 1"/>
                <a:gd name="f185" fmla="*/ f152 f70 1"/>
                <a:gd name="f186" fmla="*/ f153 f71 1"/>
                <a:gd name="f187" fmla="*/ f154 f70 1"/>
                <a:gd name="f188" fmla="*/ f155 f71 1"/>
                <a:gd name="f189" fmla="*/ f156 f70 1"/>
                <a:gd name="f190" fmla="*/ f157 f71 1"/>
                <a:gd name="f191" fmla="*/ f158 f70 1"/>
                <a:gd name="f192" fmla="*/ f159 f71 1"/>
                <a:gd name="f193" fmla="*/ f160 f70 1"/>
                <a:gd name="f194" fmla="*/ f161 f71 1"/>
                <a:gd name="f195" fmla="*/ f162 f70 1"/>
                <a:gd name="f196" fmla="*/ f163 f71 1"/>
                <a:gd name="f197" fmla="*/ f164 f70 1"/>
                <a:gd name="f198" fmla="*/ f165 f71 1"/>
                <a:gd name="f199" fmla="*/ f166 f70 1"/>
                <a:gd name="f200" fmla="*/ f167 f71 1"/>
                <a:gd name="f201" fmla="*/ f168 f71 1"/>
                <a:gd name="f202" fmla="*/ f169 f71 1"/>
                <a:gd name="f203" fmla="*/ f170 f71 1"/>
                <a:gd name="f204" fmla="*/ f171 f70 1"/>
                <a:gd name="f205" fmla="*/ f172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0">
                  <a:pos x="f177" y="f178"/>
                </a:cxn>
                <a:cxn ang="f110">
                  <a:pos x="f179" y="f180"/>
                </a:cxn>
                <a:cxn ang="f110">
                  <a:pos x="f181" y="f182"/>
                </a:cxn>
                <a:cxn ang="f110">
                  <a:pos x="f183" y="f184"/>
                </a:cxn>
                <a:cxn ang="f110">
                  <a:pos x="f183" y="f184"/>
                </a:cxn>
                <a:cxn ang="f110">
                  <a:pos x="f185" y="f186"/>
                </a:cxn>
                <a:cxn ang="f110">
                  <a:pos x="f187" y="f188"/>
                </a:cxn>
                <a:cxn ang="f110">
                  <a:pos x="f189" y="f190"/>
                </a:cxn>
                <a:cxn ang="f110">
                  <a:pos x="f189" y="f190"/>
                </a:cxn>
                <a:cxn ang="f110">
                  <a:pos x="f191" y="f192"/>
                </a:cxn>
                <a:cxn ang="f110">
                  <a:pos x="f191" y="f192"/>
                </a:cxn>
                <a:cxn ang="f110">
                  <a:pos x="f193" y="f194"/>
                </a:cxn>
                <a:cxn ang="f110">
                  <a:pos x="f195" y="f196"/>
                </a:cxn>
                <a:cxn ang="f110">
                  <a:pos x="f197" y="f198"/>
                </a:cxn>
                <a:cxn ang="f110">
                  <a:pos x="f199" y="f200"/>
                </a:cxn>
                <a:cxn ang="f110">
                  <a:pos x="f199" y="f201"/>
                </a:cxn>
                <a:cxn ang="f110">
                  <a:pos x="f199" y="f202"/>
                </a:cxn>
                <a:cxn ang="f110">
                  <a:pos x="f197" y="f203"/>
                </a:cxn>
                <a:cxn ang="f110">
                  <a:pos x="f204" y="f205"/>
                </a:cxn>
                <a:cxn ang="f110">
                  <a:pos x="f177" y="f178"/>
                </a:cxn>
              </a:cxnLst>
              <a:rect l="f173" t="f176" r="f174" b="f175"/>
              <a:pathLst>
                <a:path w="35828" h="33637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5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cubicBezTo>
                    <a:pt x="f37" y="f38"/>
                    <a:pt x="f37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6" y="f48"/>
                    <a:pt x="f46" y="f49"/>
                    <a:pt x="f46" y="f50"/>
                  </a:cubicBezTo>
                  <a:cubicBezTo>
                    <a:pt x="f51" y="f52"/>
                    <a:pt x="f51" y="f53"/>
                    <a:pt x="f46" y="f54"/>
                  </a:cubicBezTo>
                  <a:cubicBezTo>
                    <a:pt x="f46" y="f55"/>
                    <a:pt x="f56" y="f57"/>
                    <a:pt x="f40" y="f58"/>
                  </a:cubicBezTo>
                  <a:cubicBezTo>
                    <a:pt x="f59" y="f60"/>
                    <a:pt x="f61" y="f62"/>
                    <a:pt x="f63" y="f64"/>
                  </a:cubicBezTo>
                  <a:cubicBezTo>
                    <a:pt x="f65" y="f66"/>
                    <a:pt x="f67" y="f6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6" name="Freeform: Shape 1729">
              <a:extLst>
                <a:ext uri="{FF2B5EF4-FFF2-40B4-BE49-F238E27FC236}">
                  <a16:creationId xmlns:a16="http://schemas.microsoft.com/office/drawing/2014/main" id="{A1B69E14-4545-FBFC-9252-D04D4C06239F}"/>
                </a:ext>
              </a:extLst>
            </p:cNvPr>
            <p:cNvSpPr/>
            <p:nvPr/>
          </p:nvSpPr>
          <p:spPr>
            <a:xfrm>
              <a:off x="7693030" y="6418073"/>
              <a:ext cx="10789" cy="471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47106"/>
                <a:gd name="f8" fmla="val 2921"/>
                <a:gd name="f9" fmla="val 2124"/>
                <a:gd name="f10" fmla="val 1671"/>
                <a:gd name="f11" fmla="val 3499"/>
                <a:gd name="f12" fmla="val 1309"/>
                <a:gd name="f13" fmla="val 4036"/>
                <a:gd name="f14" fmla="val 1009"/>
                <a:gd name="f15" fmla="val 4636"/>
                <a:gd name="f16" fmla="val 797"/>
                <a:gd name="f17" fmla="val 5248"/>
                <a:gd name="f18" fmla="val 47"/>
                <a:gd name="f19" fmla="val 7122"/>
                <a:gd name="f20" fmla="val 7747"/>
                <a:gd name="f21" fmla="val 8497"/>
                <a:gd name="f22" fmla="val 9122"/>
                <a:gd name="f23" fmla="val -16"/>
                <a:gd name="f24" fmla="val 9833"/>
                <a:gd name="f25" fmla="val 10534"/>
                <a:gd name="f26" fmla="val 11245"/>
                <a:gd name="f27" fmla="val 11745"/>
                <a:gd name="f28" fmla="val 1296"/>
                <a:gd name="f29" fmla="val 21242"/>
                <a:gd name="f30" fmla="val 2546"/>
                <a:gd name="f31" fmla="val 29738"/>
                <a:gd name="f32" fmla="val 5045"/>
                <a:gd name="f33" fmla="val 4208"/>
                <a:gd name="f34" fmla="val 42358"/>
                <a:gd name="f35" fmla="val 6532"/>
                <a:gd name="f36" fmla="val 37623"/>
                <a:gd name="f37" fmla="val 35361"/>
                <a:gd name="f38" fmla="val 9668"/>
                <a:gd name="f39" fmla="val 27864"/>
                <a:gd name="f40" fmla="val 6919"/>
                <a:gd name="f41" fmla="val 7872"/>
                <a:gd name="f42" fmla="val 5794"/>
                <a:gd name="f43" fmla="val 4545"/>
                <a:gd name="f44" fmla="val 3870"/>
                <a:gd name="f45" fmla="val 600"/>
                <a:gd name="f46" fmla="val 3320"/>
                <a:gd name="f47" fmla="val 1324"/>
                <a:gd name="f48" fmla="+- 0 0 -90"/>
                <a:gd name="f49" fmla="*/ f3 1 10792"/>
                <a:gd name="f50" fmla="*/ f4 1 47106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0792"/>
                <a:gd name="f59" fmla="*/ f55 1 47106"/>
                <a:gd name="f60" fmla="*/ 2921 f56 1"/>
                <a:gd name="f61" fmla="*/ 2124 f55 1"/>
                <a:gd name="f62" fmla="*/ 1671 f56 1"/>
                <a:gd name="f63" fmla="*/ 3499 f55 1"/>
                <a:gd name="f64" fmla="*/ 797 f56 1"/>
                <a:gd name="f65" fmla="*/ 5248 f55 1"/>
                <a:gd name="f66" fmla="*/ 47 f56 1"/>
                <a:gd name="f67" fmla="*/ 7122 f55 1"/>
                <a:gd name="f68" fmla="*/ 9122 f55 1"/>
                <a:gd name="f69" fmla="*/ 11245 f55 1"/>
                <a:gd name="f70" fmla="*/ 11745 f55 1"/>
                <a:gd name="f71" fmla="*/ 1296 f56 1"/>
                <a:gd name="f72" fmla="*/ 21242 f55 1"/>
                <a:gd name="f73" fmla="*/ 2546 f56 1"/>
                <a:gd name="f74" fmla="*/ 29738 f55 1"/>
                <a:gd name="f75" fmla="*/ 5045 f56 1"/>
                <a:gd name="f76" fmla="*/ 47106 f55 1"/>
                <a:gd name="f77" fmla="*/ 10792 f56 1"/>
                <a:gd name="f78" fmla="*/ 35361 f55 1"/>
                <a:gd name="f79" fmla="*/ 9668 f56 1"/>
                <a:gd name="f80" fmla="*/ 27864 f55 1"/>
                <a:gd name="f81" fmla="*/ 6919 f56 1"/>
                <a:gd name="f82" fmla="*/ 7872 f55 1"/>
                <a:gd name="f83" fmla="*/ 5794 f56 1"/>
                <a:gd name="f84" fmla="*/ 0 f55 1"/>
                <a:gd name="f85" fmla="*/ 4545 f56 1"/>
                <a:gd name="f86" fmla="+- f57 0 f1"/>
                <a:gd name="f87" fmla="*/ f60 1 10792"/>
                <a:gd name="f88" fmla="*/ f61 1 47106"/>
                <a:gd name="f89" fmla="*/ f62 1 10792"/>
                <a:gd name="f90" fmla="*/ f63 1 47106"/>
                <a:gd name="f91" fmla="*/ f64 1 10792"/>
                <a:gd name="f92" fmla="*/ f65 1 47106"/>
                <a:gd name="f93" fmla="*/ f66 1 10792"/>
                <a:gd name="f94" fmla="*/ f67 1 47106"/>
                <a:gd name="f95" fmla="*/ f68 1 47106"/>
                <a:gd name="f96" fmla="*/ f69 1 47106"/>
                <a:gd name="f97" fmla="*/ f70 1 47106"/>
                <a:gd name="f98" fmla="*/ f71 1 10792"/>
                <a:gd name="f99" fmla="*/ f72 1 47106"/>
                <a:gd name="f100" fmla="*/ f73 1 10792"/>
                <a:gd name="f101" fmla="*/ f74 1 47106"/>
                <a:gd name="f102" fmla="*/ f75 1 10792"/>
                <a:gd name="f103" fmla="*/ f76 1 47106"/>
                <a:gd name="f104" fmla="*/ f77 1 10792"/>
                <a:gd name="f105" fmla="*/ f78 1 47106"/>
                <a:gd name="f106" fmla="*/ f79 1 10792"/>
                <a:gd name="f107" fmla="*/ f80 1 47106"/>
                <a:gd name="f108" fmla="*/ f81 1 10792"/>
                <a:gd name="f109" fmla="*/ f82 1 47106"/>
                <a:gd name="f110" fmla="*/ f83 1 10792"/>
                <a:gd name="f111" fmla="*/ f84 1 47106"/>
                <a:gd name="f112" fmla="*/ f85 1 10792"/>
                <a:gd name="f113" fmla="*/ f51 1 f58"/>
                <a:gd name="f114" fmla="*/ f52 1 f58"/>
                <a:gd name="f115" fmla="*/ f51 1 f59"/>
                <a:gd name="f116" fmla="*/ f53 1 f59"/>
                <a:gd name="f117" fmla="*/ f87 1 f58"/>
                <a:gd name="f118" fmla="*/ f88 1 f59"/>
                <a:gd name="f119" fmla="*/ f89 1 f58"/>
                <a:gd name="f120" fmla="*/ f90 1 f59"/>
                <a:gd name="f121" fmla="*/ f91 1 f58"/>
                <a:gd name="f122" fmla="*/ f92 1 f59"/>
                <a:gd name="f123" fmla="*/ f93 1 f58"/>
                <a:gd name="f124" fmla="*/ f94 1 f59"/>
                <a:gd name="f125" fmla="*/ f95 1 f59"/>
                <a:gd name="f126" fmla="*/ f96 1 f59"/>
                <a:gd name="f127" fmla="*/ f97 1 f59"/>
                <a:gd name="f128" fmla="*/ f98 1 f58"/>
                <a:gd name="f129" fmla="*/ f99 1 f59"/>
                <a:gd name="f130" fmla="*/ f100 1 f58"/>
                <a:gd name="f131" fmla="*/ f101 1 f59"/>
                <a:gd name="f132" fmla="*/ f102 1 f58"/>
                <a:gd name="f133" fmla="*/ f103 1 f59"/>
                <a:gd name="f134" fmla="*/ f104 1 f58"/>
                <a:gd name="f135" fmla="*/ f105 1 f59"/>
                <a:gd name="f136" fmla="*/ f106 1 f58"/>
                <a:gd name="f137" fmla="*/ f107 1 f59"/>
                <a:gd name="f138" fmla="*/ f108 1 f58"/>
                <a:gd name="f139" fmla="*/ f109 1 f59"/>
                <a:gd name="f140" fmla="*/ f110 1 f58"/>
                <a:gd name="f141" fmla="*/ f111 1 f59"/>
                <a:gd name="f142" fmla="*/ f112 1 f58"/>
                <a:gd name="f143" fmla="*/ f113 f49 1"/>
                <a:gd name="f144" fmla="*/ f114 f49 1"/>
                <a:gd name="f145" fmla="*/ f116 f50 1"/>
                <a:gd name="f146" fmla="*/ f115 f50 1"/>
                <a:gd name="f147" fmla="*/ f117 f49 1"/>
                <a:gd name="f148" fmla="*/ f118 f50 1"/>
                <a:gd name="f149" fmla="*/ f119 f49 1"/>
                <a:gd name="f150" fmla="*/ f120 f50 1"/>
                <a:gd name="f151" fmla="*/ f121 f49 1"/>
                <a:gd name="f152" fmla="*/ f122 f50 1"/>
                <a:gd name="f153" fmla="*/ f123 f49 1"/>
                <a:gd name="f154" fmla="*/ f124 f50 1"/>
                <a:gd name="f155" fmla="*/ f125 f50 1"/>
                <a:gd name="f156" fmla="*/ f126 f50 1"/>
                <a:gd name="f157" fmla="*/ f127 f50 1"/>
                <a:gd name="f158" fmla="*/ f128 f49 1"/>
                <a:gd name="f159" fmla="*/ f129 f50 1"/>
                <a:gd name="f160" fmla="*/ f130 f49 1"/>
                <a:gd name="f161" fmla="*/ f131 f50 1"/>
                <a:gd name="f162" fmla="*/ f132 f49 1"/>
                <a:gd name="f163" fmla="*/ f133 f50 1"/>
                <a:gd name="f164" fmla="*/ f134 f49 1"/>
                <a:gd name="f165" fmla="*/ f135 f50 1"/>
                <a:gd name="f166" fmla="*/ f136 f49 1"/>
                <a:gd name="f167" fmla="*/ f137 f50 1"/>
                <a:gd name="f168" fmla="*/ f138 f49 1"/>
                <a:gd name="f169" fmla="*/ f139 f50 1"/>
                <a:gd name="f170" fmla="*/ f140 f49 1"/>
                <a:gd name="f171" fmla="*/ f141 f50 1"/>
                <a:gd name="f172" fmla="*/ f142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3" y="f155"/>
                </a:cxn>
                <a:cxn ang="f86">
                  <a:pos x="f153" y="f156"/>
                </a:cxn>
                <a:cxn ang="f86">
                  <a:pos x="f153" y="f157"/>
                </a:cxn>
                <a:cxn ang="f86">
                  <a:pos x="f158" y="f159"/>
                </a:cxn>
                <a:cxn ang="f86">
                  <a:pos x="f160" y="f161"/>
                </a:cxn>
                <a:cxn ang="f86">
                  <a:pos x="f162" y="f163"/>
                </a:cxn>
                <a:cxn ang="f86">
                  <a:pos x="f164" y="f165"/>
                </a:cxn>
                <a:cxn ang="f86">
                  <a:pos x="f166" y="f167"/>
                </a:cxn>
                <a:cxn ang="f86">
                  <a:pos x="f168" y="f169"/>
                </a:cxn>
                <a:cxn ang="f86">
                  <a:pos x="f170" y="f171"/>
                </a:cxn>
                <a:cxn ang="f86">
                  <a:pos x="f172" y="f171"/>
                </a:cxn>
                <a:cxn ang="f86">
                  <a:pos x="f147" y="f148"/>
                </a:cxn>
              </a:cxnLst>
              <a:rect l="f143" t="f146" r="f144" b="f145"/>
              <a:pathLst>
                <a:path w="10792" h="47106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cubicBezTo>
                    <a:pt x="f18" y="f20"/>
                    <a:pt x="f18" y="f21"/>
                    <a:pt x="f18" y="f22"/>
                  </a:cubicBezTo>
                  <a:cubicBezTo>
                    <a:pt x="f23" y="f24"/>
                    <a:pt x="f23" y="f25"/>
                    <a:pt x="f18" y="f26"/>
                  </a:cubicBezTo>
                  <a:lnTo>
                    <a:pt x="f18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7"/>
                  </a:lnTo>
                  <a:cubicBezTo>
                    <a:pt x="f33" y="f34"/>
                    <a:pt x="f35" y="f36"/>
                    <a:pt x="f6" y="f37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42" y="f5"/>
                  </a:lnTo>
                  <a:lnTo>
                    <a:pt x="f43" y="f5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7" name="Freeform: Shape 1730">
              <a:extLst>
                <a:ext uri="{FF2B5EF4-FFF2-40B4-BE49-F238E27FC236}">
                  <a16:creationId xmlns:a16="http://schemas.microsoft.com/office/drawing/2014/main" id="{A751454C-DCE8-0E25-2F87-64289B6EA2C4}"/>
                </a:ext>
              </a:extLst>
            </p:cNvPr>
            <p:cNvSpPr/>
            <p:nvPr/>
          </p:nvSpPr>
          <p:spPr>
            <a:xfrm>
              <a:off x="7738603" y="6715079"/>
              <a:ext cx="3328" cy="27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31"/>
                <a:gd name="f7" fmla="val 2748"/>
                <a:gd name="f8" fmla="val 1083"/>
                <a:gd name="f9" fmla="val 2124"/>
                <a:gd name="f10" fmla="val 333"/>
                <a:gd name="f11" fmla="val -416"/>
                <a:gd name="f12" fmla="val 2749"/>
                <a:gd name="f13" fmla="val 3332"/>
                <a:gd name="f14" fmla="val 1000"/>
                <a:gd name="f15" fmla="val 2794"/>
                <a:gd name="f16" fmla="val 900"/>
                <a:gd name="f17" fmla="val 2007"/>
                <a:gd name="f18" fmla="val 1637"/>
                <a:gd name="f19" fmla="+- 0 0 -90"/>
                <a:gd name="f20" fmla="*/ f3 1 3331"/>
                <a:gd name="f21" fmla="*/ f4 1 274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331"/>
                <a:gd name="f30" fmla="*/ f26 1 2748"/>
                <a:gd name="f31" fmla="*/ 1083 f27 1"/>
                <a:gd name="f32" fmla="*/ 2124 f26 1"/>
                <a:gd name="f33" fmla="*/ 333 f27 1"/>
                <a:gd name="f34" fmla="*/ 2749 f26 1"/>
                <a:gd name="f35" fmla="*/ 3332 f27 1"/>
                <a:gd name="f36" fmla="*/ 1000 f26 1"/>
                <a:gd name="f37" fmla="*/ 0 f26 1"/>
                <a:gd name="f38" fmla="+- f28 0 f1"/>
                <a:gd name="f39" fmla="*/ f31 1 3331"/>
                <a:gd name="f40" fmla="*/ f32 1 2748"/>
                <a:gd name="f41" fmla="*/ f33 1 3331"/>
                <a:gd name="f42" fmla="*/ f34 1 2748"/>
                <a:gd name="f43" fmla="*/ f35 1 3331"/>
                <a:gd name="f44" fmla="*/ f36 1 2748"/>
                <a:gd name="f45" fmla="*/ f37 1 2748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1" y="f62"/>
                </a:cxn>
                <a:cxn ang="f38">
                  <a:pos x="f63" y="f62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1" y="f62"/>
                </a:cxn>
              </a:cxnLst>
              <a:rect l="f57" t="f60" r="f58" b="f59"/>
              <a:pathLst>
                <a:path w="3331" h="2748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10" y="f9"/>
                  </a:cubicBezTo>
                  <a:cubicBezTo>
                    <a:pt x="f11" y="f9"/>
                    <a:pt x="f10" y="f9"/>
                    <a:pt x="f10" y="f12"/>
                  </a:cubicBezTo>
                  <a:lnTo>
                    <a:pt x="f13" y="f14"/>
                  </a:lnTo>
                  <a:lnTo>
                    <a:pt x="f13" y="f5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8" name="Freeform: Shape 1731">
              <a:extLst>
                <a:ext uri="{FF2B5EF4-FFF2-40B4-BE49-F238E27FC236}">
                  <a16:creationId xmlns:a16="http://schemas.microsoft.com/office/drawing/2014/main" id="{40E96248-8F11-D44C-B874-96C88445A12D}"/>
                </a:ext>
              </a:extLst>
            </p:cNvPr>
            <p:cNvSpPr/>
            <p:nvPr/>
          </p:nvSpPr>
          <p:spPr>
            <a:xfrm>
              <a:off x="7465207" y="6704581"/>
              <a:ext cx="274475" cy="165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4475"/>
                <a:gd name="f7" fmla="val 165544"/>
                <a:gd name="f8" fmla="val 261981"/>
                <a:gd name="f9" fmla="val 10496"/>
                <a:gd name="f10" fmla="val 255733"/>
                <a:gd name="f11" fmla="val 4217"/>
                <a:gd name="f12" fmla="val 145192"/>
                <a:gd name="f13" fmla="val 2718"/>
                <a:gd name="f14" fmla="val 146567"/>
                <a:gd name="f15" fmla="val 1593"/>
                <a:gd name="f16" fmla="val 147941"/>
                <a:gd name="f17" fmla="val 1231"/>
                <a:gd name="f18" fmla="val 148478"/>
                <a:gd name="f19" fmla="val 931"/>
                <a:gd name="f20" fmla="val 149078"/>
                <a:gd name="f21" fmla="val 718"/>
                <a:gd name="f22" fmla="val 149690"/>
                <a:gd name="f23" fmla="val 456"/>
                <a:gd name="f24" fmla="val 150290"/>
                <a:gd name="f25" fmla="val 244"/>
                <a:gd name="f26" fmla="val 150927"/>
                <a:gd name="f27" fmla="val 94"/>
                <a:gd name="f28" fmla="val 151565"/>
                <a:gd name="f29" fmla="val -31"/>
                <a:gd name="f30" fmla="val 152227"/>
                <a:gd name="f31" fmla="val 152902"/>
                <a:gd name="f32" fmla="val 153564"/>
                <a:gd name="f33" fmla="val 31"/>
                <a:gd name="f34" fmla="val 154314"/>
                <a:gd name="f35" fmla="val 155064"/>
                <a:gd name="f36" fmla="val 155813"/>
                <a:gd name="f37" fmla="val 219"/>
                <a:gd name="f38" fmla="val 156963"/>
                <a:gd name="f39" fmla="val 481"/>
                <a:gd name="f40" fmla="val 158087"/>
                <a:gd name="f41" fmla="val 843"/>
                <a:gd name="f42" fmla="val 159186"/>
                <a:gd name="f43" fmla="val 1955"/>
                <a:gd name="f44" fmla="val 163672"/>
                <a:gd name="f45" fmla="val 6503"/>
                <a:gd name="f46" fmla="val 166409"/>
                <a:gd name="f47" fmla="val 10989"/>
                <a:gd name="f48" fmla="val 165297"/>
                <a:gd name="f49" fmla="val 11814"/>
                <a:gd name="f50" fmla="val 165085"/>
                <a:gd name="f51" fmla="val 12613"/>
                <a:gd name="f52" fmla="val 164760"/>
                <a:gd name="f53" fmla="val 13338"/>
                <a:gd name="f54" fmla="val 164310"/>
                <a:gd name="f55" fmla="val 16212"/>
                <a:gd name="f56" fmla="val 162685"/>
                <a:gd name="f57" fmla="val 19585"/>
                <a:gd name="f58" fmla="val 160686"/>
                <a:gd name="f59" fmla="val 13495"/>
                <a:gd name="f60" fmla="val 12870"/>
                <a:gd name="f61" fmla="val 271302"/>
                <a:gd name="f62" fmla="val 15844"/>
                <a:gd name="f63" fmla="val 266316"/>
                <a:gd name="f64" fmla="val 15681"/>
                <a:gd name="f65" fmla="val 263355"/>
                <a:gd name="f66" fmla="val 12508"/>
                <a:gd name="f67" fmla="val 262793"/>
                <a:gd name="f68" fmla="val 11908"/>
                <a:gd name="f69" fmla="val 262330"/>
                <a:gd name="f70" fmla="val 11233"/>
                <a:gd name="f71" fmla="+- 0 0 -90"/>
                <a:gd name="f72" fmla="*/ f3 1 274475"/>
                <a:gd name="f73" fmla="*/ f4 1 165544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274475"/>
                <a:gd name="f82" fmla="*/ f78 1 165544"/>
                <a:gd name="f83" fmla="*/ 261981 f79 1"/>
                <a:gd name="f84" fmla="*/ 10496 f78 1"/>
                <a:gd name="f85" fmla="*/ 255733 f79 1"/>
                <a:gd name="f86" fmla="*/ 0 f78 1"/>
                <a:gd name="f87" fmla="*/ 4217 f79 1"/>
                <a:gd name="f88" fmla="*/ 145192 f78 1"/>
                <a:gd name="f89" fmla="*/ 2718 f79 1"/>
                <a:gd name="f90" fmla="*/ 146567 f78 1"/>
                <a:gd name="f91" fmla="*/ 1593 f79 1"/>
                <a:gd name="f92" fmla="*/ 147941 f78 1"/>
                <a:gd name="f93" fmla="*/ 718 f79 1"/>
                <a:gd name="f94" fmla="*/ 149690 f78 1"/>
                <a:gd name="f95" fmla="*/ 94 f79 1"/>
                <a:gd name="f96" fmla="*/ 151565 f78 1"/>
                <a:gd name="f97" fmla="*/ 153564 f78 1"/>
                <a:gd name="f98" fmla="*/ 155813 f78 1"/>
                <a:gd name="f99" fmla="*/ 843 f79 1"/>
                <a:gd name="f100" fmla="*/ 159186 f78 1"/>
                <a:gd name="f101" fmla="*/ 10989 f79 1"/>
                <a:gd name="f102" fmla="*/ 165297 f78 1"/>
                <a:gd name="f103" fmla="*/ 13338 f79 1"/>
                <a:gd name="f104" fmla="*/ 164310 f78 1"/>
                <a:gd name="f105" fmla="*/ 16212 f79 1"/>
                <a:gd name="f106" fmla="*/ 162685 f78 1"/>
                <a:gd name="f107" fmla="*/ 19585 f79 1"/>
                <a:gd name="f108" fmla="*/ 160686 f78 1"/>
                <a:gd name="f109" fmla="*/ 274475 f79 1"/>
                <a:gd name="f110" fmla="*/ 13495 f78 1"/>
                <a:gd name="f111" fmla="*/ 12870 f78 1"/>
                <a:gd name="f112" fmla="*/ 263355 f79 1"/>
                <a:gd name="f113" fmla="*/ 12508 f78 1"/>
                <a:gd name="f114" fmla="+- f80 0 f1"/>
                <a:gd name="f115" fmla="*/ f83 1 274475"/>
                <a:gd name="f116" fmla="*/ f84 1 165544"/>
                <a:gd name="f117" fmla="*/ f85 1 274475"/>
                <a:gd name="f118" fmla="*/ f86 1 165544"/>
                <a:gd name="f119" fmla="*/ f87 1 274475"/>
                <a:gd name="f120" fmla="*/ f88 1 165544"/>
                <a:gd name="f121" fmla="*/ f89 1 274475"/>
                <a:gd name="f122" fmla="*/ f90 1 165544"/>
                <a:gd name="f123" fmla="*/ f91 1 274475"/>
                <a:gd name="f124" fmla="*/ f92 1 165544"/>
                <a:gd name="f125" fmla="*/ f93 1 274475"/>
                <a:gd name="f126" fmla="*/ f94 1 165544"/>
                <a:gd name="f127" fmla="*/ f95 1 274475"/>
                <a:gd name="f128" fmla="*/ f96 1 165544"/>
                <a:gd name="f129" fmla="*/ f97 1 165544"/>
                <a:gd name="f130" fmla="*/ f98 1 165544"/>
                <a:gd name="f131" fmla="*/ f99 1 274475"/>
                <a:gd name="f132" fmla="*/ f100 1 165544"/>
                <a:gd name="f133" fmla="*/ f101 1 274475"/>
                <a:gd name="f134" fmla="*/ f102 1 165544"/>
                <a:gd name="f135" fmla="*/ f103 1 274475"/>
                <a:gd name="f136" fmla="*/ f104 1 165544"/>
                <a:gd name="f137" fmla="*/ f105 1 274475"/>
                <a:gd name="f138" fmla="*/ f106 1 165544"/>
                <a:gd name="f139" fmla="*/ f107 1 274475"/>
                <a:gd name="f140" fmla="*/ f108 1 165544"/>
                <a:gd name="f141" fmla="*/ f109 1 274475"/>
                <a:gd name="f142" fmla="*/ f110 1 165544"/>
                <a:gd name="f143" fmla="*/ f111 1 165544"/>
                <a:gd name="f144" fmla="*/ f112 1 274475"/>
                <a:gd name="f145" fmla="*/ f113 1 165544"/>
                <a:gd name="f146" fmla="*/ f74 1 f81"/>
                <a:gd name="f147" fmla="*/ f75 1 f81"/>
                <a:gd name="f148" fmla="*/ f74 1 f82"/>
                <a:gd name="f149" fmla="*/ f76 1 f82"/>
                <a:gd name="f150" fmla="*/ f115 1 f81"/>
                <a:gd name="f151" fmla="*/ f116 1 f82"/>
                <a:gd name="f152" fmla="*/ f117 1 f81"/>
                <a:gd name="f153" fmla="*/ f118 1 f82"/>
                <a:gd name="f154" fmla="*/ f119 1 f81"/>
                <a:gd name="f155" fmla="*/ f120 1 f82"/>
                <a:gd name="f156" fmla="*/ f121 1 f81"/>
                <a:gd name="f157" fmla="*/ f122 1 f82"/>
                <a:gd name="f158" fmla="*/ f123 1 f81"/>
                <a:gd name="f159" fmla="*/ f124 1 f82"/>
                <a:gd name="f160" fmla="*/ f125 1 f81"/>
                <a:gd name="f161" fmla="*/ f126 1 f82"/>
                <a:gd name="f162" fmla="*/ f127 1 f81"/>
                <a:gd name="f163" fmla="*/ f128 1 f82"/>
                <a:gd name="f164" fmla="*/ f129 1 f82"/>
                <a:gd name="f165" fmla="*/ f130 1 f82"/>
                <a:gd name="f166" fmla="*/ f131 1 f81"/>
                <a:gd name="f167" fmla="*/ f132 1 f82"/>
                <a:gd name="f168" fmla="*/ f133 1 f81"/>
                <a:gd name="f169" fmla="*/ f134 1 f82"/>
                <a:gd name="f170" fmla="*/ f135 1 f81"/>
                <a:gd name="f171" fmla="*/ f136 1 f82"/>
                <a:gd name="f172" fmla="*/ f137 1 f81"/>
                <a:gd name="f173" fmla="*/ f138 1 f82"/>
                <a:gd name="f174" fmla="*/ f139 1 f81"/>
                <a:gd name="f175" fmla="*/ f140 1 f82"/>
                <a:gd name="f176" fmla="*/ f141 1 f81"/>
                <a:gd name="f177" fmla="*/ f142 1 f82"/>
                <a:gd name="f178" fmla="*/ f143 1 f82"/>
                <a:gd name="f179" fmla="*/ f144 1 f81"/>
                <a:gd name="f180" fmla="*/ f145 1 f82"/>
                <a:gd name="f181" fmla="*/ f146 f72 1"/>
                <a:gd name="f182" fmla="*/ f147 f72 1"/>
                <a:gd name="f183" fmla="*/ f149 f73 1"/>
                <a:gd name="f184" fmla="*/ f148 f73 1"/>
                <a:gd name="f185" fmla="*/ f150 f72 1"/>
                <a:gd name="f186" fmla="*/ f151 f73 1"/>
                <a:gd name="f187" fmla="*/ f152 f72 1"/>
                <a:gd name="f188" fmla="*/ f153 f73 1"/>
                <a:gd name="f189" fmla="*/ f154 f72 1"/>
                <a:gd name="f190" fmla="*/ f155 f73 1"/>
                <a:gd name="f191" fmla="*/ f156 f72 1"/>
                <a:gd name="f192" fmla="*/ f157 f73 1"/>
                <a:gd name="f193" fmla="*/ f158 f72 1"/>
                <a:gd name="f194" fmla="*/ f159 f73 1"/>
                <a:gd name="f195" fmla="*/ f160 f72 1"/>
                <a:gd name="f196" fmla="*/ f161 f73 1"/>
                <a:gd name="f197" fmla="*/ f162 f72 1"/>
                <a:gd name="f198" fmla="*/ f163 f73 1"/>
                <a:gd name="f199" fmla="*/ f164 f73 1"/>
                <a:gd name="f200" fmla="*/ f165 f73 1"/>
                <a:gd name="f201" fmla="*/ f166 f72 1"/>
                <a:gd name="f202" fmla="*/ f167 f73 1"/>
                <a:gd name="f203" fmla="*/ f168 f72 1"/>
                <a:gd name="f204" fmla="*/ f169 f73 1"/>
                <a:gd name="f205" fmla="*/ f170 f72 1"/>
                <a:gd name="f206" fmla="*/ f171 f73 1"/>
                <a:gd name="f207" fmla="*/ f172 f72 1"/>
                <a:gd name="f208" fmla="*/ f173 f73 1"/>
                <a:gd name="f209" fmla="*/ f174 f72 1"/>
                <a:gd name="f210" fmla="*/ f175 f73 1"/>
                <a:gd name="f211" fmla="*/ f176 f72 1"/>
                <a:gd name="f212" fmla="*/ f177 f73 1"/>
                <a:gd name="f213" fmla="*/ f178 f73 1"/>
                <a:gd name="f214" fmla="*/ f179 f72 1"/>
                <a:gd name="f215" fmla="*/ f180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85" y="f186"/>
                </a:cxn>
                <a:cxn ang="f114">
                  <a:pos x="f187" y="f188"/>
                </a:cxn>
                <a:cxn ang="f114">
                  <a:pos x="f189" y="f190"/>
                </a:cxn>
                <a:cxn ang="f114">
                  <a:pos x="f189" y="f190"/>
                </a:cxn>
                <a:cxn ang="f114">
                  <a:pos x="f191" y="f192"/>
                </a:cxn>
                <a:cxn ang="f114">
                  <a:pos x="f193" y="f194"/>
                </a:cxn>
                <a:cxn ang="f114">
                  <a:pos x="f195" y="f196"/>
                </a:cxn>
                <a:cxn ang="f114">
                  <a:pos x="f197" y="f198"/>
                </a:cxn>
                <a:cxn ang="f114">
                  <a:pos x="f197" y="f199"/>
                </a:cxn>
                <a:cxn ang="f114">
                  <a:pos x="f197" y="f200"/>
                </a:cxn>
                <a:cxn ang="f114">
                  <a:pos x="f201" y="f202"/>
                </a:cxn>
                <a:cxn ang="f114">
                  <a:pos x="f203" y="f204"/>
                </a:cxn>
                <a:cxn ang="f114">
                  <a:pos x="f205" y="f206"/>
                </a:cxn>
                <a:cxn ang="f114">
                  <a:pos x="f205" y="f206"/>
                </a:cxn>
                <a:cxn ang="f114">
                  <a:pos x="f207" y="f208"/>
                </a:cxn>
                <a:cxn ang="f114">
                  <a:pos x="f209" y="f210"/>
                </a:cxn>
                <a:cxn ang="f114">
                  <a:pos x="f211" y="f212"/>
                </a:cxn>
                <a:cxn ang="f114">
                  <a:pos x="f211" y="f213"/>
                </a:cxn>
                <a:cxn ang="f114">
                  <a:pos x="f214" y="f215"/>
                </a:cxn>
                <a:cxn ang="f114">
                  <a:pos x="f185" y="f186"/>
                </a:cxn>
              </a:cxnLst>
              <a:rect l="f181" t="f184" r="f182" b="f183"/>
              <a:pathLst>
                <a:path w="274475" h="165544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32"/>
                  </a:cubicBezTo>
                  <a:cubicBezTo>
                    <a:pt x="f33" y="f34"/>
                    <a:pt x="f33" y="f35"/>
                    <a:pt x="f27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3" y="f54"/>
                  </a:lnTo>
                  <a:lnTo>
                    <a:pt x="f55" y="f56"/>
                  </a:lnTo>
                  <a:lnTo>
                    <a:pt x="f57" y="f58"/>
                  </a:lnTo>
                  <a:lnTo>
                    <a:pt x="f6" y="f59"/>
                  </a:lnTo>
                  <a:cubicBezTo>
                    <a:pt x="f6" y="f59"/>
                    <a:pt x="f6" y="f59"/>
                    <a:pt x="f6" y="f60"/>
                  </a:cubicBez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9" name="Freeform: Shape 1732">
              <a:extLst>
                <a:ext uri="{FF2B5EF4-FFF2-40B4-BE49-F238E27FC236}">
                  <a16:creationId xmlns:a16="http://schemas.microsoft.com/office/drawing/2014/main" id="{A42A3190-6F04-8197-B01A-147260AD3F3F}"/>
                </a:ext>
              </a:extLst>
            </p:cNvPr>
            <p:cNvSpPr/>
            <p:nvPr/>
          </p:nvSpPr>
          <p:spPr>
            <a:xfrm>
              <a:off x="7739682" y="6715829"/>
              <a:ext cx="877" cy="13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374"/>
                <a:gd name="f8" fmla="val 875"/>
                <a:gd name="f9" fmla="val 350"/>
                <a:gd name="f10" fmla="val 962"/>
                <a:gd name="f11" fmla="val 650"/>
                <a:gd name="f12" fmla="val 500"/>
                <a:gd name="f13" fmla="+- 0 0 -90"/>
                <a:gd name="f14" fmla="*/ f3 1 874"/>
                <a:gd name="f15" fmla="*/ f4 1 137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74"/>
                <a:gd name="f24" fmla="*/ f20 1 1374"/>
                <a:gd name="f25" fmla="*/ 875 f21 1"/>
                <a:gd name="f26" fmla="*/ 0 f20 1"/>
                <a:gd name="f27" fmla="*/ 0 f21 1"/>
                <a:gd name="f28" fmla="*/ 1374 f20 1"/>
                <a:gd name="f29" fmla="+- f22 0 f1"/>
                <a:gd name="f30" fmla="*/ f25 1 874"/>
                <a:gd name="f31" fmla="*/ f26 1 1374"/>
                <a:gd name="f32" fmla="*/ f27 1 874"/>
                <a:gd name="f33" fmla="*/ f28 1 1374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874" h="1374">
                  <a:moveTo>
                    <a:pt x="f8" y="f5"/>
                  </a:moveTo>
                  <a:lnTo>
                    <a:pt x="f8" y="f5"/>
                  </a:lnTo>
                  <a:lnTo>
                    <a:pt x="f5" y="f7"/>
                  </a:lnTo>
                  <a:cubicBezTo>
                    <a:pt x="f9" y="f10"/>
                    <a:pt x="f11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0" name="Freeform: Shape 1733">
              <a:extLst>
                <a:ext uri="{FF2B5EF4-FFF2-40B4-BE49-F238E27FC236}">
                  <a16:creationId xmlns:a16="http://schemas.microsoft.com/office/drawing/2014/main" id="{15325EE6-5671-3C8A-3D02-70E480236EF3}"/>
                </a:ext>
              </a:extLst>
            </p:cNvPr>
            <p:cNvSpPr/>
            <p:nvPr/>
          </p:nvSpPr>
          <p:spPr>
            <a:xfrm>
              <a:off x="10979411" y="3424766"/>
              <a:ext cx="4370" cy="59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73"/>
                <a:gd name="f7" fmla="val 5997"/>
                <a:gd name="f8" fmla="val 2874"/>
                <a:gd name="f9" fmla="val 4248"/>
                <a:gd name="f10" fmla="val 5998"/>
                <a:gd name="f11" fmla="val 3024"/>
                <a:gd name="f12" fmla="val 2162"/>
                <a:gd name="f13" fmla="val 2187"/>
                <a:gd name="f14" fmla="val 1874"/>
                <a:gd name="f15" fmla="val 1000"/>
                <a:gd name="f16" fmla="+- 0 0 -90"/>
                <a:gd name="f17" fmla="*/ f3 1 4373"/>
                <a:gd name="f18" fmla="*/ f4 1 599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373"/>
                <a:gd name="f27" fmla="*/ f23 1 5997"/>
                <a:gd name="f28" fmla="*/ 2874 f24 1"/>
                <a:gd name="f29" fmla="*/ 4248 f23 1"/>
                <a:gd name="f30" fmla="*/ 4373 f24 1"/>
                <a:gd name="f31" fmla="*/ 5998 f23 1"/>
                <a:gd name="f32" fmla="*/ 1874 f24 1"/>
                <a:gd name="f33" fmla="*/ 0 f23 1"/>
                <a:gd name="f34" fmla="*/ 0 f24 1"/>
                <a:gd name="f35" fmla="*/ 1000 f23 1"/>
                <a:gd name="f36" fmla="+- f25 0 f1"/>
                <a:gd name="f37" fmla="*/ f28 1 4373"/>
                <a:gd name="f38" fmla="*/ f29 1 5997"/>
                <a:gd name="f39" fmla="*/ f30 1 4373"/>
                <a:gd name="f40" fmla="*/ f31 1 5997"/>
                <a:gd name="f41" fmla="*/ f32 1 4373"/>
                <a:gd name="f42" fmla="*/ f33 1 5997"/>
                <a:gd name="f43" fmla="*/ f34 1 4373"/>
                <a:gd name="f44" fmla="*/ f35 1 5997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6"/>
                <a:gd name="f52" fmla="*/ f40 1 f27"/>
                <a:gd name="f53" fmla="*/ f41 1 f26"/>
                <a:gd name="f54" fmla="*/ f42 1 f27"/>
                <a:gd name="f55" fmla="*/ f43 1 f26"/>
                <a:gd name="f56" fmla="*/ f44 1 f27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7 1"/>
                <a:gd name="f64" fmla="*/ f52 f18 1"/>
                <a:gd name="f65" fmla="*/ f53 f17 1"/>
                <a:gd name="f66" fmla="*/ f54 f18 1"/>
                <a:gd name="f67" fmla="*/ f55 f17 1"/>
                <a:gd name="f68" fmla="*/ f56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</a:cxnLst>
              <a:rect l="f57" t="f60" r="f58" b="f59"/>
              <a:pathLst>
                <a:path w="4373" h="5997">
                  <a:moveTo>
                    <a:pt x="f8" y="f9"/>
                  </a:moveTo>
                  <a:lnTo>
                    <a:pt x="f6" y="f10"/>
                  </a:lnTo>
                  <a:cubicBezTo>
                    <a:pt x="f11" y="f9"/>
                    <a:pt x="f12" y="f13"/>
                    <a:pt x="f14" y="f5"/>
                  </a:cubicBezTo>
                  <a:lnTo>
                    <a:pt x="f5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1" name="Freeform: Shape 1734">
              <a:extLst>
                <a:ext uri="{FF2B5EF4-FFF2-40B4-BE49-F238E27FC236}">
                  <a16:creationId xmlns:a16="http://schemas.microsoft.com/office/drawing/2014/main" id="{D3F8DCCC-E865-2794-D7C8-86BBF6C73982}"/>
                </a:ext>
              </a:extLst>
            </p:cNvPr>
            <p:cNvSpPr/>
            <p:nvPr/>
          </p:nvSpPr>
          <p:spPr>
            <a:xfrm>
              <a:off x="10987412" y="3405024"/>
              <a:ext cx="8741" cy="99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6"/>
                <a:gd name="f7" fmla="val 9996"/>
                <a:gd name="f8" fmla="val 2749"/>
                <a:gd name="f9" fmla="val 7122"/>
                <a:gd name="f10" fmla="val 5073"/>
                <a:gd name="f11" fmla="val 7147"/>
                <a:gd name="f12" fmla="val 7272"/>
                <a:gd name="f13" fmla="val 8197"/>
                <a:gd name="f14" fmla="val 887"/>
                <a:gd name="f15" fmla="val 1025"/>
                <a:gd name="f16" fmla="val 1562"/>
                <a:gd name="f17" fmla="val 2212"/>
                <a:gd name="f18" fmla="val 1999"/>
                <a:gd name="f19" fmla="val 3499"/>
                <a:gd name="f20" fmla="val 2424"/>
                <a:gd name="f21" fmla="val 4661"/>
                <a:gd name="f22" fmla="val 2686"/>
                <a:gd name="f23" fmla="val 5885"/>
                <a:gd name="f24" fmla="+- 0 0 -90"/>
                <a:gd name="f25" fmla="*/ f3 1 8746"/>
                <a:gd name="f26" fmla="*/ f4 1 9996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8746"/>
                <a:gd name="f35" fmla="*/ f31 1 9996"/>
                <a:gd name="f36" fmla="*/ 2749 f32 1"/>
                <a:gd name="f37" fmla="*/ 7122 f31 1"/>
                <a:gd name="f38" fmla="*/ 8746 f32 1"/>
                <a:gd name="f39" fmla="*/ 9996 f31 1"/>
                <a:gd name="f40" fmla="*/ 0 f32 1"/>
                <a:gd name="f41" fmla="*/ 0 f31 1"/>
                <a:gd name="f42" fmla="*/ 1999 f32 1"/>
                <a:gd name="f43" fmla="*/ 3499 f31 1"/>
                <a:gd name="f44" fmla="+- f33 0 f1"/>
                <a:gd name="f45" fmla="*/ f36 1 8746"/>
                <a:gd name="f46" fmla="*/ f37 1 9996"/>
                <a:gd name="f47" fmla="*/ f38 1 8746"/>
                <a:gd name="f48" fmla="*/ f39 1 9996"/>
                <a:gd name="f49" fmla="*/ f40 1 8746"/>
                <a:gd name="f50" fmla="*/ f41 1 9996"/>
                <a:gd name="f51" fmla="*/ f42 1 8746"/>
                <a:gd name="f52" fmla="*/ f43 1 9996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4"/>
                <a:gd name="f60" fmla="*/ f48 1 f35"/>
                <a:gd name="f61" fmla="*/ f49 1 f34"/>
                <a:gd name="f62" fmla="*/ f50 1 f35"/>
                <a:gd name="f63" fmla="*/ f51 1 f34"/>
                <a:gd name="f64" fmla="*/ f52 1 f35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5 1"/>
                <a:gd name="f72" fmla="*/ f60 f26 1"/>
                <a:gd name="f73" fmla="*/ f61 f25 1"/>
                <a:gd name="f74" fmla="*/ f62 f26 1"/>
                <a:gd name="f75" fmla="*/ f63 f25 1"/>
                <a:gd name="f76" fmla="*/ f6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69" y="f70"/>
                </a:cxn>
              </a:cxnLst>
              <a:rect l="f65" t="f68" r="f66" b="f67"/>
              <a:pathLst>
                <a:path w="8746" h="9996">
                  <a:moveTo>
                    <a:pt x="f8" y="f9"/>
                  </a:moveTo>
                  <a:cubicBezTo>
                    <a:pt x="f10" y="f11"/>
                    <a:pt x="f12" y="f13"/>
                    <a:pt x="f6" y="f7"/>
                  </a:cubicBezTo>
                  <a:lnTo>
                    <a:pt x="f5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2" name="Freeform: Shape 1735">
              <a:extLst>
                <a:ext uri="{FF2B5EF4-FFF2-40B4-BE49-F238E27FC236}">
                  <a16:creationId xmlns:a16="http://schemas.microsoft.com/office/drawing/2014/main" id="{FFDAA8FD-6180-A77E-32C3-127E8347224F}"/>
                </a:ext>
              </a:extLst>
            </p:cNvPr>
            <p:cNvSpPr/>
            <p:nvPr/>
          </p:nvSpPr>
          <p:spPr>
            <a:xfrm>
              <a:off x="10981285" y="3412147"/>
              <a:ext cx="240990" cy="2753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0992"/>
                <a:gd name="f7" fmla="val 275347"/>
                <a:gd name="f8" fmla="val 8871"/>
                <a:gd name="f9" fmla="val 9246"/>
                <a:gd name="f10" fmla="val 4273"/>
                <a:gd name="f11" fmla="val 7222"/>
                <a:gd name="f12" fmla="val 8409"/>
                <a:gd name="f13" fmla="val 3624"/>
                <a:gd name="f14" fmla="val 10746"/>
                <a:gd name="f15" fmla="val 12620"/>
                <a:gd name="f16" fmla="val 288"/>
                <a:gd name="f17" fmla="val 14807"/>
                <a:gd name="f18" fmla="val 1150"/>
                <a:gd name="f19" fmla="val 16868"/>
                <a:gd name="f20" fmla="val 2499"/>
                <a:gd name="f21" fmla="val 18617"/>
                <a:gd name="f22" fmla="val 225902"/>
                <a:gd name="f23" fmla="val 272266"/>
                <a:gd name="f24" fmla="val 228551"/>
                <a:gd name="f25" fmla="val 275715"/>
                <a:gd name="f26" fmla="val 233487"/>
                <a:gd name="f27" fmla="val 276365"/>
                <a:gd name="f28" fmla="val 236935"/>
                <a:gd name="f29" fmla="val 273728"/>
                <a:gd name="f30" fmla="val 237485"/>
                <a:gd name="f31" fmla="val 273304"/>
                <a:gd name="f32" fmla="val 237972"/>
                <a:gd name="f33" fmla="val 272816"/>
                <a:gd name="f34" fmla="val 238397"/>
                <a:gd name="f35" fmla="val 241858"/>
                <a:gd name="f36" fmla="val 267768"/>
                <a:gd name="f37" fmla="val 261521"/>
                <a:gd name="f38" fmla="val 257022"/>
                <a:gd name="f39" fmla="val 18117"/>
                <a:gd name="f40" fmla="val 7122"/>
                <a:gd name="f41" fmla="val 15118"/>
                <a:gd name="f42" fmla="val 3748"/>
                <a:gd name="f43" fmla="val 13769"/>
                <a:gd name="f44" fmla="val 1549"/>
                <a:gd name="f45" fmla="val 11445"/>
                <a:gd name="f46" fmla="val 150"/>
                <a:gd name="f47" fmla="+- 0 0 -90"/>
                <a:gd name="f48" fmla="*/ f3 1 240992"/>
                <a:gd name="f49" fmla="*/ f4 1 275347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40992"/>
                <a:gd name="f58" fmla="*/ f54 1 275347"/>
                <a:gd name="f59" fmla="*/ 8871 f55 1"/>
                <a:gd name="f60" fmla="*/ 0 f54 1"/>
                <a:gd name="f61" fmla="*/ 3624 f55 1"/>
                <a:gd name="f62" fmla="*/ 10746 f54 1"/>
                <a:gd name="f63" fmla="*/ 0 f55 1"/>
                <a:gd name="f64" fmla="*/ 12620 f54 1"/>
                <a:gd name="f65" fmla="*/ 2499 f55 1"/>
                <a:gd name="f66" fmla="*/ 18617 f54 1"/>
                <a:gd name="f67" fmla="*/ 225902 f55 1"/>
                <a:gd name="f68" fmla="*/ 272266 f54 1"/>
                <a:gd name="f69" fmla="*/ 236935 f55 1"/>
                <a:gd name="f70" fmla="*/ 273728 f54 1"/>
                <a:gd name="f71" fmla="*/ 238397 f55 1"/>
                <a:gd name="f72" fmla="*/ 257022 f54 1"/>
                <a:gd name="f73" fmla="*/ 18117 f55 1"/>
                <a:gd name="f74" fmla="*/ 7122 f54 1"/>
                <a:gd name="f75" fmla="*/ 15118 f55 1"/>
                <a:gd name="f76" fmla="*/ 3748 f54 1"/>
                <a:gd name="f77" fmla="+- f56 0 f1"/>
                <a:gd name="f78" fmla="*/ f59 1 240992"/>
                <a:gd name="f79" fmla="*/ f60 1 275347"/>
                <a:gd name="f80" fmla="*/ f61 1 240992"/>
                <a:gd name="f81" fmla="*/ f62 1 275347"/>
                <a:gd name="f82" fmla="*/ f63 1 240992"/>
                <a:gd name="f83" fmla="*/ f64 1 275347"/>
                <a:gd name="f84" fmla="*/ f65 1 240992"/>
                <a:gd name="f85" fmla="*/ f66 1 275347"/>
                <a:gd name="f86" fmla="*/ f67 1 240992"/>
                <a:gd name="f87" fmla="*/ f68 1 275347"/>
                <a:gd name="f88" fmla="*/ f69 1 240992"/>
                <a:gd name="f89" fmla="*/ f70 1 275347"/>
                <a:gd name="f90" fmla="*/ f71 1 240992"/>
                <a:gd name="f91" fmla="*/ f72 1 275347"/>
                <a:gd name="f92" fmla="*/ f73 1 240992"/>
                <a:gd name="f93" fmla="*/ f74 1 275347"/>
                <a:gd name="f94" fmla="*/ f75 1 240992"/>
                <a:gd name="f95" fmla="*/ f76 1 275347"/>
                <a:gd name="f96" fmla="*/ f50 1 f57"/>
                <a:gd name="f97" fmla="*/ f51 1 f57"/>
                <a:gd name="f98" fmla="*/ f50 1 f58"/>
                <a:gd name="f99" fmla="*/ f52 1 f58"/>
                <a:gd name="f100" fmla="*/ f78 1 f57"/>
                <a:gd name="f101" fmla="*/ f79 1 f58"/>
                <a:gd name="f102" fmla="*/ f80 1 f57"/>
                <a:gd name="f103" fmla="*/ f81 1 f58"/>
                <a:gd name="f104" fmla="*/ f82 1 f57"/>
                <a:gd name="f105" fmla="*/ f83 1 f58"/>
                <a:gd name="f106" fmla="*/ f84 1 f57"/>
                <a:gd name="f107" fmla="*/ f85 1 f58"/>
                <a:gd name="f108" fmla="*/ f86 1 f57"/>
                <a:gd name="f109" fmla="*/ f87 1 f58"/>
                <a:gd name="f110" fmla="*/ f88 1 f57"/>
                <a:gd name="f111" fmla="*/ f89 1 f58"/>
                <a:gd name="f112" fmla="*/ f90 1 f57"/>
                <a:gd name="f113" fmla="*/ f91 1 f58"/>
                <a:gd name="f114" fmla="*/ f92 1 f57"/>
                <a:gd name="f115" fmla="*/ f93 1 f58"/>
                <a:gd name="f116" fmla="*/ f94 1 f57"/>
                <a:gd name="f117" fmla="*/ f95 1 f58"/>
                <a:gd name="f118" fmla="*/ f96 f48 1"/>
                <a:gd name="f119" fmla="*/ f97 f48 1"/>
                <a:gd name="f120" fmla="*/ f99 f49 1"/>
                <a:gd name="f121" fmla="*/ f98 f49 1"/>
                <a:gd name="f122" fmla="*/ f100 f48 1"/>
                <a:gd name="f123" fmla="*/ f101 f49 1"/>
                <a:gd name="f124" fmla="*/ f102 f48 1"/>
                <a:gd name="f125" fmla="*/ f103 f49 1"/>
                <a:gd name="f126" fmla="*/ f104 f48 1"/>
                <a:gd name="f127" fmla="*/ f105 f49 1"/>
                <a:gd name="f128" fmla="*/ f106 f48 1"/>
                <a:gd name="f129" fmla="*/ f107 f49 1"/>
                <a:gd name="f130" fmla="*/ f108 f48 1"/>
                <a:gd name="f131" fmla="*/ f109 f49 1"/>
                <a:gd name="f132" fmla="*/ f110 f48 1"/>
                <a:gd name="f133" fmla="*/ f111 f49 1"/>
                <a:gd name="f134" fmla="*/ f112 f48 1"/>
                <a:gd name="f135" fmla="*/ f113 f49 1"/>
                <a:gd name="f136" fmla="*/ f114 f48 1"/>
                <a:gd name="f137" fmla="*/ f115 f49 1"/>
                <a:gd name="f138" fmla="*/ f116 f48 1"/>
                <a:gd name="f139" fmla="*/ f11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2" y="f123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4" y="f131"/>
                </a:cxn>
                <a:cxn ang="f77">
                  <a:pos x="f134" y="f135"/>
                </a:cxn>
                <a:cxn ang="f77">
                  <a:pos x="f136" y="f137"/>
                </a:cxn>
                <a:cxn ang="f77">
                  <a:pos x="f138" y="f139"/>
                </a:cxn>
                <a:cxn ang="f77">
                  <a:pos x="f122" y="f123"/>
                </a:cxn>
              </a:cxnLst>
              <a:rect l="f118" t="f121" r="f119" b="f120"/>
              <a:pathLst>
                <a:path w="240992" h="275347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23"/>
                  </a:cubicBezTo>
                  <a:cubicBezTo>
                    <a:pt x="f35" y="f36"/>
                    <a:pt x="f35" y="f37"/>
                    <a:pt x="f34" y="f38"/>
                  </a:cubicBez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3" name="Freeform: Shape 1736">
              <a:extLst>
                <a:ext uri="{FF2B5EF4-FFF2-40B4-BE49-F238E27FC236}">
                  <a16:creationId xmlns:a16="http://schemas.microsoft.com/office/drawing/2014/main" id="{F8AA0FAA-F24F-68F6-6384-D1C781B102CC}"/>
                </a:ext>
              </a:extLst>
            </p:cNvPr>
            <p:cNvSpPr/>
            <p:nvPr/>
          </p:nvSpPr>
          <p:spPr>
            <a:xfrm>
              <a:off x="10771001" y="3403021"/>
              <a:ext cx="218697" cy="134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699"/>
                <a:gd name="f7" fmla="val 134196"/>
                <a:gd name="f8" fmla="val 4873"/>
                <a:gd name="f9" fmla="val 119827"/>
                <a:gd name="f10" fmla="val 6722"/>
                <a:gd name="f11" fmla="val 125113"/>
                <a:gd name="f12" fmla="val 4836"/>
                <a:gd name="f13" fmla="val 130985"/>
                <a:gd name="f14" fmla="val 250"/>
                <a:gd name="f15" fmla="val 134197"/>
                <a:gd name="f16" fmla="val 207910"/>
                <a:gd name="f17" fmla="val 22866"/>
                <a:gd name="f18" fmla="val 209784"/>
                <a:gd name="f19" fmla="val 21866"/>
                <a:gd name="f20" fmla="val 213408"/>
                <a:gd name="f21" fmla="val 19992"/>
                <a:gd name="f22" fmla="val 217006"/>
                <a:gd name="f23" fmla="val 17656"/>
                <a:gd name="f24" fmla="val 219031"/>
                <a:gd name="f25" fmla="val 13520"/>
                <a:gd name="f26" fmla="val 218656"/>
                <a:gd name="f27" fmla="val 9246"/>
                <a:gd name="f28" fmla="val 218593"/>
                <a:gd name="f29" fmla="val 8009"/>
                <a:gd name="f30" fmla="val 218331"/>
                <a:gd name="f31" fmla="val 6785"/>
                <a:gd name="f32" fmla="val 217906"/>
                <a:gd name="f33" fmla="val 5623"/>
                <a:gd name="f34" fmla="val 217469"/>
                <a:gd name="f35" fmla="val 4336"/>
                <a:gd name="f36" fmla="val 216794"/>
                <a:gd name="f37" fmla="val 3149"/>
                <a:gd name="f38" fmla="val 215907"/>
                <a:gd name="f39" fmla="val 2124"/>
                <a:gd name="f40" fmla="val 215095"/>
                <a:gd name="f41" fmla="val 1237"/>
                <a:gd name="f42" fmla="val 214120"/>
                <a:gd name="f43" fmla="val 525"/>
                <a:gd name="f44" fmla="val 213033"/>
                <a:gd name="f45" fmla="val 114080"/>
                <a:gd name="f46" fmla="val 2299"/>
                <a:gd name="f47" fmla="val 115292"/>
                <a:gd name="f48" fmla="val 4048"/>
                <a:gd name="f49" fmla="val 117353"/>
                <a:gd name="f50" fmla="+- 0 0 -90"/>
                <a:gd name="f51" fmla="*/ f3 1 218699"/>
                <a:gd name="f52" fmla="*/ f4 1 134196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18699"/>
                <a:gd name="f61" fmla="*/ f57 1 134196"/>
                <a:gd name="f62" fmla="*/ 4873 f58 1"/>
                <a:gd name="f63" fmla="*/ 119827 f57 1"/>
                <a:gd name="f64" fmla="*/ 250 f58 1"/>
                <a:gd name="f65" fmla="*/ 134197 f57 1"/>
                <a:gd name="f66" fmla="*/ 207910 f58 1"/>
                <a:gd name="f67" fmla="*/ 22866 f57 1"/>
                <a:gd name="f68" fmla="*/ 209784 f58 1"/>
                <a:gd name="f69" fmla="*/ 21866 f57 1"/>
                <a:gd name="f70" fmla="*/ 213408 f58 1"/>
                <a:gd name="f71" fmla="*/ 19992 f57 1"/>
                <a:gd name="f72" fmla="*/ 218656 f58 1"/>
                <a:gd name="f73" fmla="*/ 9246 f57 1"/>
                <a:gd name="f74" fmla="*/ 217906 f58 1"/>
                <a:gd name="f75" fmla="*/ 5623 f57 1"/>
                <a:gd name="f76" fmla="*/ 215907 f58 1"/>
                <a:gd name="f77" fmla="*/ 2124 f57 1"/>
                <a:gd name="f78" fmla="*/ 213033 f58 1"/>
                <a:gd name="f79" fmla="*/ 0 f57 1"/>
                <a:gd name="f80" fmla="*/ 0 f58 1"/>
                <a:gd name="f81" fmla="*/ 114080 f57 1"/>
                <a:gd name="f82" fmla="+- f59 0 f1"/>
                <a:gd name="f83" fmla="*/ f62 1 218699"/>
                <a:gd name="f84" fmla="*/ f63 1 134196"/>
                <a:gd name="f85" fmla="*/ f64 1 218699"/>
                <a:gd name="f86" fmla="*/ f65 1 134196"/>
                <a:gd name="f87" fmla="*/ f66 1 218699"/>
                <a:gd name="f88" fmla="*/ f67 1 134196"/>
                <a:gd name="f89" fmla="*/ f68 1 218699"/>
                <a:gd name="f90" fmla="*/ f69 1 134196"/>
                <a:gd name="f91" fmla="*/ f70 1 218699"/>
                <a:gd name="f92" fmla="*/ f71 1 134196"/>
                <a:gd name="f93" fmla="*/ f72 1 218699"/>
                <a:gd name="f94" fmla="*/ f73 1 134196"/>
                <a:gd name="f95" fmla="*/ f74 1 218699"/>
                <a:gd name="f96" fmla="*/ f75 1 134196"/>
                <a:gd name="f97" fmla="*/ f76 1 218699"/>
                <a:gd name="f98" fmla="*/ f77 1 134196"/>
                <a:gd name="f99" fmla="*/ f78 1 218699"/>
                <a:gd name="f100" fmla="*/ f79 1 134196"/>
                <a:gd name="f101" fmla="*/ f80 1 218699"/>
                <a:gd name="f102" fmla="*/ f81 1 134196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218699" h="13419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5"/>
                  </a:cubicBezTo>
                  <a:lnTo>
                    <a:pt x="f44" y="f5"/>
                  </a:lnTo>
                  <a:lnTo>
                    <a:pt x="f5" y="f4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4" name="Freeform: Shape 1737">
              <a:extLst>
                <a:ext uri="{FF2B5EF4-FFF2-40B4-BE49-F238E27FC236}">
                  <a16:creationId xmlns:a16="http://schemas.microsoft.com/office/drawing/2014/main" id="{EA1C3816-D8B8-691D-184C-DA1B5AB1C69A}"/>
                </a:ext>
              </a:extLst>
            </p:cNvPr>
            <p:cNvSpPr/>
            <p:nvPr/>
          </p:nvSpPr>
          <p:spPr>
            <a:xfrm>
              <a:off x="10753261" y="3517230"/>
              <a:ext cx="23564" cy="229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68"/>
                <a:gd name="f7" fmla="val 22990"/>
                <a:gd name="f8" fmla="val 250"/>
                <a:gd name="f9" fmla="val 9746"/>
                <a:gd name="f10" fmla="val 837"/>
                <a:gd name="f11" fmla="val 10046"/>
                <a:gd name="f12" fmla="val 1387"/>
                <a:gd name="f13" fmla="val 10421"/>
                <a:gd name="f14" fmla="val 1874"/>
                <a:gd name="f15" fmla="val 10871"/>
                <a:gd name="f16" fmla="val 2274"/>
                <a:gd name="f17" fmla="val 11171"/>
                <a:gd name="f18" fmla="val 2662"/>
                <a:gd name="f19" fmla="val 11508"/>
                <a:gd name="f20" fmla="val 2999"/>
                <a:gd name="f21" fmla="val 11870"/>
                <a:gd name="f22" fmla="val 12620"/>
                <a:gd name="f23" fmla="val 22991"/>
                <a:gd name="f24" fmla="val 18242"/>
                <a:gd name="f25" fmla="val 19992"/>
                <a:gd name="f26" fmla="val 22828"/>
                <a:gd name="f27" fmla="val 16781"/>
                <a:gd name="f28" fmla="val 24714"/>
                <a:gd name="f29" fmla="val 10908"/>
                <a:gd name="f30" fmla="val 22865"/>
                <a:gd name="f31" fmla="val 5623"/>
                <a:gd name="f32" fmla="val 21978"/>
                <a:gd name="f33" fmla="val 3174"/>
                <a:gd name="f34" fmla="val 20191"/>
                <a:gd name="f35" fmla="val 1162"/>
                <a:gd name="f36" fmla="val 17867"/>
                <a:gd name="f37" fmla="val 6372"/>
                <a:gd name="f38" fmla="val 6123"/>
                <a:gd name="f39" fmla="val 9496"/>
                <a:gd name="f40" fmla="+- 0 0 -90"/>
                <a:gd name="f41" fmla="*/ f3 1 23568"/>
                <a:gd name="f42" fmla="*/ f4 1 22990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568"/>
                <a:gd name="f51" fmla="*/ f47 1 22990"/>
                <a:gd name="f52" fmla="*/ 250 f48 1"/>
                <a:gd name="f53" fmla="*/ 9746 f47 1"/>
                <a:gd name="f54" fmla="*/ 1874 f48 1"/>
                <a:gd name="f55" fmla="*/ 10871 f47 1"/>
                <a:gd name="f56" fmla="*/ 2999 f48 1"/>
                <a:gd name="f57" fmla="*/ 11870 f47 1"/>
                <a:gd name="f58" fmla="*/ 12620 f48 1"/>
                <a:gd name="f59" fmla="*/ 22991 f47 1"/>
                <a:gd name="f60" fmla="*/ 18242 f48 1"/>
                <a:gd name="f61" fmla="*/ 19992 f47 1"/>
                <a:gd name="f62" fmla="*/ 22865 f48 1"/>
                <a:gd name="f63" fmla="*/ 5623 f47 1"/>
                <a:gd name="f64" fmla="*/ 17867 f48 1"/>
                <a:gd name="f65" fmla="*/ 0 f47 1"/>
                <a:gd name="f66" fmla="*/ 6372 f48 1"/>
                <a:gd name="f67" fmla="*/ 6123 f47 1"/>
                <a:gd name="f68" fmla="*/ 0 f48 1"/>
                <a:gd name="f69" fmla="*/ 9496 f47 1"/>
                <a:gd name="f70" fmla="+- f49 0 f1"/>
                <a:gd name="f71" fmla="*/ f52 1 23568"/>
                <a:gd name="f72" fmla="*/ f53 1 22990"/>
                <a:gd name="f73" fmla="*/ f54 1 23568"/>
                <a:gd name="f74" fmla="*/ f55 1 22990"/>
                <a:gd name="f75" fmla="*/ f56 1 23568"/>
                <a:gd name="f76" fmla="*/ f57 1 22990"/>
                <a:gd name="f77" fmla="*/ f58 1 23568"/>
                <a:gd name="f78" fmla="*/ f59 1 22990"/>
                <a:gd name="f79" fmla="*/ f60 1 23568"/>
                <a:gd name="f80" fmla="*/ f61 1 22990"/>
                <a:gd name="f81" fmla="*/ f62 1 23568"/>
                <a:gd name="f82" fmla="*/ f63 1 22990"/>
                <a:gd name="f83" fmla="*/ f64 1 23568"/>
                <a:gd name="f84" fmla="*/ f65 1 22990"/>
                <a:gd name="f85" fmla="*/ f66 1 23568"/>
                <a:gd name="f86" fmla="*/ f67 1 22990"/>
                <a:gd name="f87" fmla="*/ f68 1 23568"/>
                <a:gd name="f88" fmla="*/ f69 1 22990"/>
                <a:gd name="f89" fmla="*/ f43 1 f50"/>
                <a:gd name="f90" fmla="*/ f44 1 f50"/>
                <a:gd name="f91" fmla="*/ f43 1 f51"/>
                <a:gd name="f92" fmla="*/ f45 1 f51"/>
                <a:gd name="f93" fmla="*/ f71 1 f50"/>
                <a:gd name="f94" fmla="*/ f72 1 f51"/>
                <a:gd name="f95" fmla="*/ f73 1 f50"/>
                <a:gd name="f96" fmla="*/ f74 1 f51"/>
                <a:gd name="f97" fmla="*/ f75 1 f50"/>
                <a:gd name="f98" fmla="*/ f76 1 f51"/>
                <a:gd name="f99" fmla="*/ f77 1 f50"/>
                <a:gd name="f100" fmla="*/ f78 1 f51"/>
                <a:gd name="f101" fmla="*/ f79 1 f50"/>
                <a:gd name="f102" fmla="*/ f80 1 f51"/>
                <a:gd name="f103" fmla="*/ f81 1 f50"/>
                <a:gd name="f104" fmla="*/ f82 1 f51"/>
                <a:gd name="f105" fmla="*/ f83 1 f50"/>
                <a:gd name="f106" fmla="*/ f84 1 f51"/>
                <a:gd name="f107" fmla="*/ f85 1 f50"/>
                <a:gd name="f108" fmla="*/ f86 1 f51"/>
                <a:gd name="f109" fmla="*/ f87 1 f50"/>
                <a:gd name="f110" fmla="*/ f88 1 f51"/>
                <a:gd name="f111" fmla="*/ f89 f41 1"/>
                <a:gd name="f112" fmla="*/ f90 f41 1"/>
                <a:gd name="f113" fmla="*/ f92 f42 1"/>
                <a:gd name="f114" fmla="*/ f91 f42 1"/>
                <a:gd name="f115" fmla="*/ f93 f41 1"/>
                <a:gd name="f116" fmla="*/ f94 f42 1"/>
                <a:gd name="f117" fmla="*/ f95 f41 1"/>
                <a:gd name="f118" fmla="*/ f96 f42 1"/>
                <a:gd name="f119" fmla="*/ f97 f41 1"/>
                <a:gd name="f120" fmla="*/ f98 f42 1"/>
                <a:gd name="f121" fmla="*/ f99 f41 1"/>
                <a:gd name="f122" fmla="*/ f100 f42 1"/>
                <a:gd name="f123" fmla="*/ f101 f41 1"/>
                <a:gd name="f124" fmla="*/ f102 f42 1"/>
                <a:gd name="f125" fmla="*/ f103 f41 1"/>
                <a:gd name="f126" fmla="*/ f104 f42 1"/>
                <a:gd name="f127" fmla="*/ f105 f41 1"/>
                <a:gd name="f128" fmla="*/ f106 f42 1"/>
                <a:gd name="f129" fmla="*/ f107 f41 1"/>
                <a:gd name="f130" fmla="*/ f108 f42 1"/>
                <a:gd name="f131" fmla="*/ f109 f41 1"/>
                <a:gd name="f132" fmla="*/ f110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5" y="f116"/>
                </a:cxn>
                <a:cxn ang="f70">
                  <a:pos x="f117" y="f118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9" y="f130"/>
                </a:cxn>
                <a:cxn ang="f70">
                  <a:pos x="f131" y="f132"/>
                </a:cxn>
              </a:cxnLst>
              <a:rect l="f111" t="f114" r="f112" b="f113"/>
              <a:pathLst>
                <a:path w="23568" h="2299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5"/>
                  </a:cubicBezTo>
                  <a:lnTo>
                    <a:pt x="f37" y="f38"/>
                  </a:lnTo>
                  <a:lnTo>
                    <a:pt x="f5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5" name="Freeform: Shape 1738">
              <a:extLst>
                <a:ext uri="{FF2B5EF4-FFF2-40B4-BE49-F238E27FC236}">
                  <a16:creationId xmlns:a16="http://schemas.microsoft.com/office/drawing/2014/main" id="{EE4B7954-3990-4278-4142-5166AD96641B}"/>
                </a:ext>
              </a:extLst>
            </p:cNvPr>
            <p:cNvSpPr/>
            <p:nvPr/>
          </p:nvSpPr>
          <p:spPr>
            <a:xfrm>
              <a:off x="11188196" y="4045141"/>
              <a:ext cx="86337" cy="1028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6337"/>
                <a:gd name="f7" fmla="val 102834"/>
                <a:gd name="f8" fmla="val 75967"/>
                <a:gd name="f9" fmla="val 98086"/>
                <a:gd name="f10" fmla="val 97087"/>
                <a:gd name="f11" fmla="val 75892"/>
                <a:gd name="f12" fmla="val 96637"/>
                <a:gd name="f13" fmla="val 96162"/>
                <a:gd name="f14" fmla="val 95712"/>
                <a:gd name="f15" fmla="val 75842"/>
                <a:gd name="f16" fmla="val 94925"/>
                <a:gd name="f17" fmla="val 94125"/>
                <a:gd name="f18" fmla="val 93338"/>
                <a:gd name="f19" fmla="val 76255"/>
                <a:gd name="f20" fmla="val 92688"/>
                <a:gd name="f21" fmla="val 76579"/>
                <a:gd name="f22" fmla="val 92063"/>
                <a:gd name="f23" fmla="val 76967"/>
                <a:gd name="f24" fmla="val 91464"/>
                <a:gd name="f25" fmla="val 90214"/>
                <a:gd name="f26" fmla="val 78591"/>
                <a:gd name="f27" fmla="val 88964"/>
                <a:gd name="f28" fmla="val 79965"/>
                <a:gd name="f29" fmla="val 87965"/>
                <a:gd name="f30" fmla="val 81465"/>
                <a:gd name="f31" fmla="val 82127"/>
                <a:gd name="f32" fmla="val 87840"/>
                <a:gd name="f33" fmla="val 82802"/>
                <a:gd name="f34" fmla="val 83464"/>
                <a:gd name="f35" fmla="val 83876"/>
                <a:gd name="f36" fmla="val 87890"/>
                <a:gd name="f37" fmla="val 84301"/>
                <a:gd name="f38" fmla="val 84713"/>
                <a:gd name="f39" fmla="val 86338"/>
                <a:gd name="f40" fmla="val 84089"/>
                <a:gd name="f41" fmla="val 85341"/>
                <a:gd name="f42" fmla="val 12495"/>
                <a:gd name="f43" fmla="val 16018"/>
                <a:gd name="f44" fmla="val 4523"/>
                <a:gd name="f45" fmla="val 10846"/>
                <a:gd name="f46" fmla="val 15369"/>
                <a:gd name="f47" fmla="val 9846"/>
                <a:gd name="f48" fmla="val 18818"/>
                <a:gd name="f49" fmla="val 4910"/>
                <a:gd name="f50" fmla="val 19467"/>
                <a:gd name="f51" fmla="val 1462"/>
                <a:gd name="f52" fmla="val 16831"/>
                <a:gd name="f53" fmla="val 912"/>
                <a:gd name="f54" fmla="val 16406"/>
                <a:gd name="f55" fmla="val 425"/>
                <a:gd name="f56" fmla="val 15919"/>
                <a:gd name="f57" fmla="val 74968"/>
                <a:gd name="f58" fmla="+- 0 0 -90"/>
                <a:gd name="f59" fmla="*/ f3 1 86337"/>
                <a:gd name="f60" fmla="*/ f4 1 102834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86337"/>
                <a:gd name="f69" fmla="*/ f65 1 102834"/>
                <a:gd name="f70" fmla="*/ 75967 f66 1"/>
                <a:gd name="f71" fmla="*/ 98086 f65 1"/>
                <a:gd name="f72" fmla="*/ 97087 f65 1"/>
                <a:gd name="f73" fmla="*/ 95712 f65 1"/>
                <a:gd name="f74" fmla="*/ 93338 f65 1"/>
                <a:gd name="f75" fmla="*/ 76967 f66 1"/>
                <a:gd name="f76" fmla="*/ 91464 f65 1"/>
                <a:gd name="f77" fmla="*/ 90214 f65 1"/>
                <a:gd name="f78" fmla="*/ 78591 f66 1"/>
                <a:gd name="f79" fmla="*/ 88964 f65 1"/>
                <a:gd name="f80" fmla="*/ 79965 f66 1"/>
                <a:gd name="f81" fmla="*/ 87965 f65 1"/>
                <a:gd name="f82" fmla="*/ 81465 f66 1"/>
                <a:gd name="f83" fmla="*/ 83464 f66 1"/>
                <a:gd name="f84" fmla="*/ 84713 f66 1"/>
                <a:gd name="f85" fmla="*/ 86338 f66 1"/>
                <a:gd name="f86" fmla="*/ 84089 f66 1"/>
                <a:gd name="f87" fmla="*/ 85341 f65 1"/>
                <a:gd name="f88" fmla="*/ 12495 f66 1"/>
                <a:gd name="f89" fmla="*/ 0 f65 1"/>
                <a:gd name="f90" fmla="*/ 15369 f65 1"/>
                <a:gd name="f91" fmla="*/ 1462 f66 1"/>
                <a:gd name="f92" fmla="*/ 16831 f65 1"/>
                <a:gd name="f93" fmla="*/ 0 f66 1"/>
                <a:gd name="f94" fmla="*/ 74968 f66 1"/>
                <a:gd name="f95" fmla="*/ 102834 f65 1"/>
                <a:gd name="f96" fmla="+- f67 0 f1"/>
                <a:gd name="f97" fmla="*/ f70 1 86337"/>
                <a:gd name="f98" fmla="*/ f71 1 102834"/>
                <a:gd name="f99" fmla="*/ f72 1 102834"/>
                <a:gd name="f100" fmla="*/ f73 1 102834"/>
                <a:gd name="f101" fmla="*/ f74 1 102834"/>
                <a:gd name="f102" fmla="*/ f75 1 86337"/>
                <a:gd name="f103" fmla="*/ f76 1 102834"/>
                <a:gd name="f104" fmla="*/ f77 1 102834"/>
                <a:gd name="f105" fmla="*/ f78 1 86337"/>
                <a:gd name="f106" fmla="*/ f79 1 102834"/>
                <a:gd name="f107" fmla="*/ f80 1 86337"/>
                <a:gd name="f108" fmla="*/ f81 1 102834"/>
                <a:gd name="f109" fmla="*/ f82 1 86337"/>
                <a:gd name="f110" fmla="*/ f83 1 86337"/>
                <a:gd name="f111" fmla="*/ f84 1 86337"/>
                <a:gd name="f112" fmla="*/ f85 1 86337"/>
                <a:gd name="f113" fmla="*/ f86 1 86337"/>
                <a:gd name="f114" fmla="*/ f87 1 102834"/>
                <a:gd name="f115" fmla="*/ f88 1 86337"/>
                <a:gd name="f116" fmla="*/ f89 1 102834"/>
                <a:gd name="f117" fmla="*/ f90 1 102834"/>
                <a:gd name="f118" fmla="*/ f91 1 86337"/>
                <a:gd name="f119" fmla="*/ f92 1 102834"/>
                <a:gd name="f120" fmla="*/ f93 1 86337"/>
                <a:gd name="f121" fmla="*/ f94 1 86337"/>
                <a:gd name="f122" fmla="*/ f95 1 102834"/>
                <a:gd name="f123" fmla="*/ f61 1 f68"/>
                <a:gd name="f124" fmla="*/ f62 1 f68"/>
                <a:gd name="f125" fmla="*/ f61 1 f69"/>
                <a:gd name="f126" fmla="*/ f63 1 f69"/>
                <a:gd name="f127" fmla="*/ f97 1 f68"/>
                <a:gd name="f128" fmla="*/ f98 1 f69"/>
                <a:gd name="f129" fmla="*/ f99 1 f69"/>
                <a:gd name="f130" fmla="*/ f100 1 f69"/>
                <a:gd name="f131" fmla="*/ f101 1 f69"/>
                <a:gd name="f132" fmla="*/ f102 1 f68"/>
                <a:gd name="f133" fmla="*/ f103 1 f69"/>
                <a:gd name="f134" fmla="*/ f104 1 f69"/>
                <a:gd name="f135" fmla="*/ f105 1 f68"/>
                <a:gd name="f136" fmla="*/ f106 1 f69"/>
                <a:gd name="f137" fmla="*/ f107 1 f68"/>
                <a:gd name="f138" fmla="*/ f108 1 f69"/>
                <a:gd name="f139" fmla="*/ f109 1 f68"/>
                <a:gd name="f140" fmla="*/ f110 1 f68"/>
                <a:gd name="f141" fmla="*/ f111 1 f68"/>
                <a:gd name="f142" fmla="*/ f112 1 f68"/>
                <a:gd name="f143" fmla="*/ f113 1 f68"/>
                <a:gd name="f144" fmla="*/ f114 1 f69"/>
                <a:gd name="f145" fmla="*/ f115 1 f68"/>
                <a:gd name="f146" fmla="*/ f116 1 f69"/>
                <a:gd name="f147" fmla="*/ f117 1 f69"/>
                <a:gd name="f148" fmla="*/ f118 1 f68"/>
                <a:gd name="f149" fmla="*/ f119 1 f69"/>
                <a:gd name="f150" fmla="*/ f120 1 f68"/>
                <a:gd name="f151" fmla="*/ f121 1 f68"/>
                <a:gd name="f152" fmla="*/ f122 1 f69"/>
                <a:gd name="f153" fmla="*/ f123 f59 1"/>
                <a:gd name="f154" fmla="*/ f124 f59 1"/>
                <a:gd name="f155" fmla="*/ f126 f60 1"/>
                <a:gd name="f156" fmla="*/ f125 f60 1"/>
                <a:gd name="f157" fmla="*/ f127 f59 1"/>
                <a:gd name="f158" fmla="*/ f128 f60 1"/>
                <a:gd name="f159" fmla="*/ f129 f60 1"/>
                <a:gd name="f160" fmla="*/ f130 f60 1"/>
                <a:gd name="f161" fmla="*/ f131 f60 1"/>
                <a:gd name="f162" fmla="*/ f132 f59 1"/>
                <a:gd name="f163" fmla="*/ f133 f60 1"/>
                <a:gd name="f164" fmla="*/ f134 f60 1"/>
                <a:gd name="f165" fmla="*/ f135 f59 1"/>
                <a:gd name="f166" fmla="*/ f136 f60 1"/>
                <a:gd name="f167" fmla="*/ f137 f59 1"/>
                <a:gd name="f168" fmla="*/ f138 f60 1"/>
                <a:gd name="f169" fmla="*/ f139 f59 1"/>
                <a:gd name="f170" fmla="*/ f140 f59 1"/>
                <a:gd name="f171" fmla="*/ f141 f59 1"/>
                <a:gd name="f172" fmla="*/ f142 f59 1"/>
                <a:gd name="f173" fmla="*/ f143 f59 1"/>
                <a:gd name="f174" fmla="*/ f144 f60 1"/>
                <a:gd name="f175" fmla="*/ f145 f59 1"/>
                <a:gd name="f176" fmla="*/ f146 f60 1"/>
                <a:gd name="f177" fmla="*/ f147 f60 1"/>
                <a:gd name="f178" fmla="*/ f148 f59 1"/>
                <a:gd name="f179" fmla="*/ f149 f60 1"/>
                <a:gd name="f180" fmla="*/ f150 f59 1"/>
                <a:gd name="f181" fmla="*/ f151 f59 1"/>
                <a:gd name="f182" fmla="*/ f152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7" y="f158"/>
                </a:cxn>
                <a:cxn ang="f96">
                  <a:pos x="f157" y="f159"/>
                </a:cxn>
                <a:cxn ang="f96">
                  <a:pos x="f157" y="f160"/>
                </a:cxn>
                <a:cxn ang="f96">
                  <a:pos x="f157" y="f161"/>
                </a:cxn>
                <a:cxn ang="f96">
                  <a:pos x="f162" y="f163"/>
                </a:cxn>
                <a:cxn ang="f96">
                  <a:pos x="f162" y="f164"/>
                </a:cxn>
                <a:cxn ang="f96">
                  <a:pos x="f162" y="f164"/>
                </a:cxn>
                <a:cxn ang="f96">
                  <a:pos x="f165" y="f166"/>
                </a:cxn>
                <a:cxn ang="f96">
                  <a:pos x="f167" y="f168"/>
                </a:cxn>
                <a:cxn ang="f96">
                  <a:pos x="f169" y="f168"/>
                </a:cxn>
                <a:cxn ang="f96">
                  <a:pos x="f170" y="f168"/>
                </a:cxn>
                <a:cxn ang="f96">
                  <a:pos x="f170" y="f168"/>
                </a:cxn>
                <a:cxn ang="f96">
                  <a:pos x="f171" y="f168"/>
                </a:cxn>
                <a:cxn ang="f96">
                  <a:pos x="f172" y="f168"/>
                </a:cxn>
                <a:cxn ang="f96">
                  <a:pos x="f173" y="f174"/>
                </a:cxn>
                <a:cxn ang="f96">
                  <a:pos x="f175" y="f176"/>
                </a:cxn>
                <a:cxn ang="f96">
                  <a:pos x="f175" y="f177"/>
                </a:cxn>
                <a:cxn ang="f96">
                  <a:pos x="f178" y="f179"/>
                </a:cxn>
                <a:cxn ang="f96">
                  <a:pos x="f180" y="f177"/>
                </a:cxn>
                <a:cxn ang="f96">
                  <a:pos x="f181" y="f182"/>
                </a:cxn>
              </a:cxnLst>
              <a:rect l="f153" t="f156" r="f154" b="f155"/>
              <a:pathLst>
                <a:path w="86337" h="102834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5" y="f17"/>
                    <a:pt x="f8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3" y="f25"/>
                  </a:lnTo>
                  <a:lnTo>
                    <a:pt x="f23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29"/>
                  </a:lnTo>
                  <a:cubicBezTo>
                    <a:pt x="f31" y="f32"/>
                    <a:pt x="f33" y="f32"/>
                    <a:pt x="f34" y="f29"/>
                  </a:cubicBezTo>
                  <a:lnTo>
                    <a:pt x="f34" y="f29"/>
                  </a:lnTo>
                  <a:cubicBezTo>
                    <a:pt x="f35" y="f36"/>
                    <a:pt x="f37" y="f36"/>
                    <a:pt x="f38" y="f29"/>
                  </a:cubicBezTo>
                  <a:lnTo>
                    <a:pt x="f39" y="f29"/>
                  </a:lnTo>
                  <a:lnTo>
                    <a:pt x="f40" y="f41"/>
                  </a:lnTo>
                  <a:lnTo>
                    <a:pt x="f42" y="f5"/>
                  </a:lnTo>
                  <a:cubicBezTo>
                    <a:pt x="f43" y="f44"/>
                    <a:pt x="f43" y="f45"/>
                    <a:pt x="f42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" y="f46"/>
                  </a:cubicBezTo>
                  <a:lnTo>
                    <a:pt x="f5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6" name="Freeform: Shape 1739">
              <a:extLst>
                <a:ext uri="{FF2B5EF4-FFF2-40B4-BE49-F238E27FC236}">
                  <a16:creationId xmlns:a16="http://schemas.microsoft.com/office/drawing/2014/main" id="{89651B56-7C88-B429-087F-92FE0CBBAABC}"/>
                </a:ext>
              </a:extLst>
            </p:cNvPr>
            <p:cNvSpPr/>
            <p:nvPr/>
          </p:nvSpPr>
          <p:spPr>
            <a:xfrm>
              <a:off x="11264109" y="4141107"/>
              <a:ext cx="54" cy="2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2124"/>
                <a:gd name="f8" fmla="val -19"/>
                <a:gd name="f9" fmla="val 1412"/>
                <a:gd name="f10" fmla="val 712"/>
                <a:gd name="f11" fmla="val 450"/>
                <a:gd name="f12" fmla="val 925"/>
                <a:gd name="f13" fmla="val 1375"/>
                <a:gd name="f14" fmla="+- 0 0 -90"/>
                <a:gd name="f15" fmla="*/ f3 1 56"/>
                <a:gd name="f16" fmla="*/ f4 1 212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6"/>
                <a:gd name="f25" fmla="*/ f21 1 2124"/>
                <a:gd name="f26" fmla="*/ 56 f22 1"/>
                <a:gd name="f27" fmla="*/ 2124 f21 1"/>
                <a:gd name="f28" fmla="*/ 0 f21 1"/>
                <a:gd name="f29" fmla="*/ 1375 f21 1"/>
                <a:gd name="f30" fmla="+- f23 0 f1"/>
                <a:gd name="f31" fmla="*/ f26 1 56"/>
                <a:gd name="f32" fmla="*/ f27 1 2124"/>
                <a:gd name="f33" fmla="*/ f28 1 2124"/>
                <a:gd name="f34" fmla="*/ f29 1 2124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56" h="2124">
                  <a:moveTo>
                    <a:pt x="f6" y="f7"/>
                  </a:moveTo>
                  <a:lnTo>
                    <a:pt x="f6" y="f7"/>
                  </a:lnTo>
                  <a:cubicBezTo>
                    <a:pt x="f8" y="f9"/>
                    <a:pt x="f8" y="f10"/>
                    <a:pt x="f6" y="f5"/>
                  </a:cubicBezTo>
                  <a:cubicBezTo>
                    <a:pt x="f8" y="f11"/>
                    <a:pt x="f8" y="f12"/>
                    <a:pt x="f6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7" name="Freeform: Shape 1740">
              <a:extLst>
                <a:ext uri="{FF2B5EF4-FFF2-40B4-BE49-F238E27FC236}">
                  <a16:creationId xmlns:a16="http://schemas.microsoft.com/office/drawing/2014/main" id="{4E09BA4B-85A5-D74A-593A-8F2320DD3931}"/>
                </a:ext>
              </a:extLst>
            </p:cNvPr>
            <p:cNvSpPr/>
            <p:nvPr/>
          </p:nvSpPr>
          <p:spPr>
            <a:xfrm>
              <a:off x="11273409" y="4131679"/>
              <a:ext cx="1499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"/>
                <a:gd name="f7" fmla="val 56"/>
                <a:gd name="f8" fmla="val 1087"/>
                <a:gd name="f9" fmla="val -19"/>
                <a:gd name="f10" fmla="val 662"/>
                <a:gd name="f11" fmla="val 250"/>
                <a:gd name="f12" fmla="+- 0 0 -90"/>
                <a:gd name="f13" fmla="*/ f3 1 1499"/>
                <a:gd name="f14" fmla="*/ f4 1 5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99"/>
                <a:gd name="f23" fmla="*/ f19 1 56"/>
                <a:gd name="f24" fmla="*/ 0 f20 1"/>
                <a:gd name="f25" fmla="*/ 56 f19 1"/>
                <a:gd name="f26" fmla="*/ 1499 f20 1"/>
                <a:gd name="f27" fmla="*/ 250 f20 1"/>
                <a:gd name="f28" fmla="+- f21 0 f1"/>
                <a:gd name="f29" fmla="*/ f24 1 1499"/>
                <a:gd name="f30" fmla="*/ f25 1 56"/>
                <a:gd name="f31" fmla="*/ f26 1 1499"/>
                <a:gd name="f32" fmla="*/ f27 1 1499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2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7" y="f46"/>
                </a:cxn>
                <a:cxn ang="f28">
                  <a:pos x="f48" y="f46"/>
                </a:cxn>
              </a:cxnLst>
              <a:rect l="f41" t="f44" r="f42" b="f43"/>
              <a:pathLst>
                <a:path w="1499" h="56">
                  <a:moveTo>
                    <a:pt x="f5" y="f7"/>
                  </a:moveTo>
                  <a:lnTo>
                    <a:pt x="f6" y="f7"/>
                  </a:lnTo>
                  <a:cubicBezTo>
                    <a:pt x="f8" y="f9"/>
                    <a:pt x="f10" y="f9"/>
                    <a:pt x="f11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8" name="Freeform: Shape 1741">
              <a:extLst>
                <a:ext uri="{FF2B5EF4-FFF2-40B4-BE49-F238E27FC236}">
                  <a16:creationId xmlns:a16="http://schemas.microsoft.com/office/drawing/2014/main" id="{172043AE-6485-3F5D-145E-F2951F31AE0F}"/>
                </a:ext>
              </a:extLst>
            </p:cNvPr>
            <p:cNvSpPr/>
            <p:nvPr/>
          </p:nvSpPr>
          <p:spPr>
            <a:xfrm>
              <a:off x="11260817" y="4142478"/>
              <a:ext cx="19339" cy="711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37"/>
                <a:gd name="f7" fmla="val 71100"/>
                <a:gd name="f8" fmla="val 16464"/>
                <a:gd name="f9" fmla="val 66598"/>
                <a:gd name="f10" fmla="val 16802"/>
                <a:gd name="f11" fmla="val 66036"/>
                <a:gd name="f12" fmla="val 17102"/>
                <a:gd name="f13" fmla="val 65461"/>
                <a:gd name="f14" fmla="val 17339"/>
                <a:gd name="f15" fmla="val 64849"/>
                <a:gd name="f16" fmla="val 17414"/>
                <a:gd name="f17" fmla="val 64137"/>
                <a:gd name="f18" fmla="val 63437"/>
                <a:gd name="f19" fmla="val 62725"/>
                <a:gd name="f20" fmla="val 17389"/>
                <a:gd name="f21" fmla="val 62263"/>
                <a:gd name="f22" fmla="val 61800"/>
                <a:gd name="f23" fmla="val 61351"/>
                <a:gd name="f24" fmla="val 19338"/>
                <a:gd name="f25" fmla="val 23866"/>
                <a:gd name="f26" fmla="val 5344"/>
                <a:gd name="f27" fmla="val 7747"/>
                <a:gd name="f28" fmla="val 3582"/>
                <a:gd name="f29" fmla="val 5548"/>
                <a:gd name="f30" fmla="val 2608"/>
                <a:gd name="f31" fmla="val 2824"/>
                <a:gd name="f32" fmla="val 2595"/>
                <a:gd name="f33" fmla="val 4998"/>
                <a:gd name="f34" fmla="val 96"/>
                <a:gd name="f35" fmla="val 53229"/>
                <a:gd name="f36" fmla="val 59601"/>
                <a:gd name="f37" fmla="val -653"/>
                <a:gd name="f38" fmla="val 65062"/>
                <a:gd name="f39" fmla="val 3045"/>
                <a:gd name="f40" fmla="val 70135"/>
                <a:gd name="f41" fmla="val 8468"/>
                <a:gd name="f42" fmla="val 71097"/>
                <a:gd name="f43" fmla="val 10429"/>
                <a:gd name="f44" fmla="val 71159"/>
                <a:gd name="f45" fmla="val 12341"/>
                <a:gd name="f46" fmla="val 70497"/>
                <a:gd name="f47" fmla="val 13841"/>
                <a:gd name="f48" fmla="val 69223"/>
                <a:gd name="f49" fmla="val 14840"/>
                <a:gd name="f50" fmla="val 68223"/>
                <a:gd name="f51" fmla="val 15452"/>
                <a:gd name="f52" fmla="val 67761"/>
                <a:gd name="f53" fmla="val 16002"/>
                <a:gd name="f54" fmla="val 67211"/>
                <a:gd name="f55" fmla="+- 0 0 -90"/>
                <a:gd name="f56" fmla="*/ f3 1 19337"/>
                <a:gd name="f57" fmla="*/ f4 1 71100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19337"/>
                <a:gd name="f66" fmla="*/ f62 1 71100"/>
                <a:gd name="f67" fmla="*/ 16464 f63 1"/>
                <a:gd name="f68" fmla="*/ 66598 f62 1"/>
                <a:gd name="f69" fmla="*/ 17339 f63 1"/>
                <a:gd name="f70" fmla="*/ 64849 f62 1"/>
                <a:gd name="f71" fmla="*/ 62725 f62 1"/>
                <a:gd name="f72" fmla="*/ 61351 f62 1"/>
                <a:gd name="f73" fmla="*/ 19338 f63 1"/>
                <a:gd name="f74" fmla="*/ 23866 f62 1"/>
                <a:gd name="f75" fmla="*/ 5344 f63 1"/>
                <a:gd name="f76" fmla="*/ 7747 f62 1"/>
                <a:gd name="f77" fmla="*/ 2595 f63 1"/>
                <a:gd name="f78" fmla="*/ 0 f62 1"/>
                <a:gd name="f79" fmla="*/ 4998 f62 1"/>
                <a:gd name="f80" fmla="*/ 96 f63 1"/>
                <a:gd name="f81" fmla="*/ 53229 f62 1"/>
                <a:gd name="f82" fmla="*/ 59601 f62 1"/>
                <a:gd name="f83" fmla="*/ 8468 f63 1"/>
                <a:gd name="f84" fmla="*/ 71097 f62 1"/>
                <a:gd name="f85" fmla="*/ 13841 f63 1"/>
                <a:gd name="f86" fmla="*/ 69223 f62 1"/>
                <a:gd name="f87" fmla="*/ 14840 f63 1"/>
                <a:gd name="f88" fmla="*/ 68223 f62 1"/>
                <a:gd name="f89" fmla="+- f64 0 f1"/>
                <a:gd name="f90" fmla="*/ f67 1 19337"/>
                <a:gd name="f91" fmla="*/ f68 1 71100"/>
                <a:gd name="f92" fmla="*/ f69 1 19337"/>
                <a:gd name="f93" fmla="*/ f70 1 71100"/>
                <a:gd name="f94" fmla="*/ f71 1 71100"/>
                <a:gd name="f95" fmla="*/ f72 1 71100"/>
                <a:gd name="f96" fmla="*/ f73 1 19337"/>
                <a:gd name="f97" fmla="*/ f74 1 71100"/>
                <a:gd name="f98" fmla="*/ f75 1 19337"/>
                <a:gd name="f99" fmla="*/ f76 1 71100"/>
                <a:gd name="f100" fmla="*/ f77 1 19337"/>
                <a:gd name="f101" fmla="*/ f78 1 71100"/>
                <a:gd name="f102" fmla="*/ f79 1 71100"/>
                <a:gd name="f103" fmla="*/ f80 1 19337"/>
                <a:gd name="f104" fmla="*/ f81 1 71100"/>
                <a:gd name="f105" fmla="*/ f82 1 71100"/>
                <a:gd name="f106" fmla="*/ f83 1 19337"/>
                <a:gd name="f107" fmla="*/ f84 1 71100"/>
                <a:gd name="f108" fmla="*/ f85 1 19337"/>
                <a:gd name="f109" fmla="*/ f86 1 71100"/>
                <a:gd name="f110" fmla="*/ f87 1 19337"/>
                <a:gd name="f111" fmla="*/ f88 1 71100"/>
                <a:gd name="f112" fmla="*/ f58 1 f65"/>
                <a:gd name="f113" fmla="*/ f59 1 f65"/>
                <a:gd name="f114" fmla="*/ f58 1 f66"/>
                <a:gd name="f115" fmla="*/ f60 1 f66"/>
                <a:gd name="f116" fmla="*/ f90 1 f65"/>
                <a:gd name="f117" fmla="*/ f91 1 f66"/>
                <a:gd name="f118" fmla="*/ f92 1 f65"/>
                <a:gd name="f119" fmla="*/ f93 1 f66"/>
                <a:gd name="f120" fmla="*/ f94 1 f66"/>
                <a:gd name="f121" fmla="*/ f95 1 f66"/>
                <a:gd name="f122" fmla="*/ f96 1 f65"/>
                <a:gd name="f123" fmla="*/ f97 1 f66"/>
                <a:gd name="f124" fmla="*/ f98 1 f65"/>
                <a:gd name="f125" fmla="*/ f99 1 f66"/>
                <a:gd name="f126" fmla="*/ f100 1 f65"/>
                <a:gd name="f127" fmla="*/ f101 1 f66"/>
                <a:gd name="f128" fmla="*/ f102 1 f66"/>
                <a:gd name="f129" fmla="*/ f103 1 f65"/>
                <a:gd name="f130" fmla="*/ f104 1 f66"/>
                <a:gd name="f131" fmla="*/ f105 1 f66"/>
                <a:gd name="f132" fmla="*/ f106 1 f65"/>
                <a:gd name="f133" fmla="*/ f107 1 f66"/>
                <a:gd name="f134" fmla="*/ f108 1 f65"/>
                <a:gd name="f135" fmla="*/ f109 1 f66"/>
                <a:gd name="f136" fmla="*/ f110 1 f65"/>
                <a:gd name="f137" fmla="*/ f111 1 f66"/>
                <a:gd name="f138" fmla="*/ f112 f56 1"/>
                <a:gd name="f139" fmla="*/ f113 f56 1"/>
                <a:gd name="f140" fmla="*/ f115 f57 1"/>
                <a:gd name="f141" fmla="*/ f114 f57 1"/>
                <a:gd name="f142" fmla="*/ f116 f56 1"/>
                <a:gd name="f143" fmla="*/ f117 f57 1"/>
                <a:gd name="f144" fmla="*/ f118 f56 1"/>
                <a:gd name="f145" fmla="*/ f119 f57 1"/>
                <a:gd name="f146" fmla="*/ f120 f57 1"/>
                <a:gd name="f147" fmla="*/ f121 f57 1"/>
                <a:gd name="f148" fmla="*/ f122 f56 1"/>
                <a:gd name="f149" fmla="*/ f123 f57 1"/>
                <a:gd name="f150" fmla="*/ f124 f56 1"/>
                <a:gd name="f151" fmla="*/ f125 f57 1"/>
                <a:gd name="f152" fmla="*/ f126 f56 1"/>
                <a:gd name="f153" fmla="*/ f127 f57 1"/>
                <a:gd name="f154" fmla="*/ f128 f57 1"/>
                <a:gd name="f155" fmla="*/ f129 f56 1"/>
                <a:gd name="f156" fmla="*/ f130 f57 1"/>
                <a:gd name="f157" fmla="*/ f131 f57 1"/>
                <a:gd name="f158" fmla="*/ f132 f56 1"/>
                <a:gd name="f159" fmla="*/ f133 f57 1"/>
                <a:gd name="f160" fmla="*/ f134 f56 1"/>
                <a:gd name="f161" fmla="*/ f135 f57 1"/>
                <a:gd name="f162" fmla="*/ f136 f56 1"/>
                <a:gd name="f163" fmla="*/ f137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2" y="f143"/>
                </a:cxn>
                <a:cxn ang="f89">
                  <a:pos x="f142" y="f143"/>
                </a:cxn>
                <a:cxn ang="f89">
                  <a:pos x="f144" y="f145"/>
                </a:cxn>
                <a:cxn ang="f89">
                  <a:pos x="f144" y="f146"/>
                </a:cxn>
                <a:cxn ang="f89">
                  <a:pos x="f144" y="f147"/>
                </a:cxn>
                <a:cxn ang="f89">
                  <a:pos x="f148" y="f149"/>
                </a:cxn>
                <a:cxn ang="f89">
                  <a:pos x="f150" y="f151"/>
                </a:cxn>
                <a:cxn ang="f89">
                  <a:pos x="f152" y="f153"/>
                </a:cxn>
                <a:cxn ang="f89">
                  <a:pos x="f152" y="f153"/>
                </a:cxn>
                <a:cxn ang="f89">
                  <a:pos x="f152" y="f154"/>
                </a:cxn>
                <a:cxn ang="f89">
                  <a:pos x="f155" y="f156"/>
                </a:cxn>
                <a:cxn ang="f89">
                  <a:pos x="f155" y="f157"/>
                </a:cxn>
                <a:cxn ang="f89">
                  <a:pos x="f158" y="f159"/>
                </a:cxn>
                <a:cxn ang="f89">
                  <a:pos x="f160" y="f161"/>
                </a:cxn>
                <a:cxn ang="f89">
                  <a:pos x="f160" y="f161"/>
                </a:cxn>
                <a:cxn ang="f89">
                  <a:pos x="f162" y="f163"/>
                </a:cxn>
                <a:cxn ang="f89">
                  <a:pos x="f142" y="f143"/>
                </a:cxn>
              </a:cxnLst>
              <a:rect l="f138" t="f141" r="f139" b="f140"/>
              <a:pathLst>
                <a:path w="19337" h="71100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0" y="f22"/>
                    <a:pt x="f14" y="f23"/>
                  </a:cubicBez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5"/>
                  </a:cubicBezTo>
                  <a:lnTo>
                    <a:pt x="f32" y="f5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4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7" y="f48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9" name="Freeform: Shape 1742">
              <a:extLst>
                <a:ext uri="{FF2B5EF4-FFF2-40B4-BE49-F238E27FC236}">
                  <a16:creationId xmlns:a16="http://schemas.microsoft.com/office/drawing/2014/main" id="{56C5F578-AC4E-712F-D92B-393A87AF0E81}"/>
                </a:ext>
              </a:extLst>
            </p:cNvPr>
            <p:cNvSpPr/>
            <p:nvPr/>
          </p:nvSpPr>
          <p:spPr>
            <a:xfrm>
              <a:off x="10708282" y="3747512"/>
              <a:ext cx="45628" cy="10668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625"/>
                <a:gd name="f7" fmla="val 1066824"/>
                <a:gd name="f8" fmla="val 35985"/>
                <a:gd name="f9" fmla="val 11121"/>
                <a:gd name="f10" fmla="val 30587"/>
                <a:gd name="f11" fmla="val 10346"/>
                <a:gd name="f12" fmla="val 26763"/>
                <a:gd name="f13" fmla="val 5423"/>
                <a:gd name="f14" fmla="val 27363"/>
                <a:gd name="f15" fmla="val 17368"/>
                <a:gd name="f16" fmla="val 1057953"/>
                <a:gd name="f17" fmla="val 4873"/>
                <a:gd name="f18" fmla="val 1055204"/>
                <a:gd name="f19" fmla="val 8821"/>
                <a:gd name="f20" fmla="val 1052793"/>
                <a:gd name="f21" fmla="val 13969"/>
                <a:gd name="f22" fmla="val 1054030"/>
                <a:gd name="f23" fmla="val 16380"/>
                <a:gd name="f24" fmla="val 1057979"/>
                <a:gd name="f25" fmla="val 16830"/>
                <a:gd name="f26" fmla="val 1058703"/>
                <a:gd name="f27" fmla="val 17167"/>
                <a:gd name="f28" fmla="val 1059503"/>
                <a:gd name="f29" fmla="val 1060327"/>
                <a:gd name="f30" fmla="val 18142"/>
                <a:gd name="f31" fmla="val 1062401"/>
                <a:gd name="f32" fmla="val 18367"/>
                <a:gd name="f33" fmla="val 1064638"/>
                <a:gd name="f34" fmla="val 17992"/>
                <a:gd name="f35" fmla="val 1066825"/>
                <a:gd name="f36" fmla="val 1065825"/>
                <a:gd name="f37" fmla="val 1065325"/>
                <a:gd name="f38" fmla="val 45605"/>
                <a:gd name="f39" fmla="val 500"/>
                <a:gd name="f40" fmla="val 45955"/>
                <a:gd name="f41" fmla="val 6010"/>
                <a:gd name="f42" fmla="val 41770"/>
                <a:gd name="f43" fmla="val 10758"/>
                <a:gd name="f44" fmla="val 36259"/>
                <a:gd name="f45" fmla="val 11108"/>
                <a:gd name="f46" fmla="val 36172"/>
                <a:gd name="f47" fmla="val 36072"/>
                <a:gd name="f48" fmla="+- 0 0 -90"/>
                <a:gd name="f49" fmla="*/ f3 1 45625"/>
                <a:gd name="f50" fmla="*/ f4 1 1066824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45625"/>
                <a:gd name="f59" fmla="*/ f55 1 1066824"/>
                <a:gd name="f60" fmla="*/ 35985 f56 1"/>
                <a:gd name="f61" fmla="*/ 11121 f55 1"/>
                <a:gd name="f62" fmla="*/ 27363 f56 1"/>
                <a:gd name="f63" fmla="*/ 0 f55 1"/>
                <a:gd name="f64" fmla="*/ 17368 f55 1"/>
                <a:gd name="f65" fmla="*/ 0 f56 1"/>
                <a:gd name="f66" fmla="*/ 1057953 f55 1"/>
                <a:gd name="f67" fmla="*/ 4873 f56 1"/>
                <a:gd name="f68" fmla="*/ 1055204 f55 1"/>
                <a:gd name="f69" fmla="*/ 16380 f56 1"/>
                <a:gd name="f70" fmla="*/ 1057979 f55 1"/>
                <a:gd name="f71" fmla="*/ 17368 f56 1"/>
                <a:gd name="f72" fmla="*/ 1060327 f55 1"/>
                <a:gd name="f73" fmla="*/ 17992 f56 1"/>
                <a:gd name="f74" fmla="*/ 1066825 f55 1"/>
                <a:gd name="f75" fmla="*/ 1065325 f55 1"/>
                <a:gd name="f76" fmla="*/ 45605 f56 1"/>
                <a:gd name="f77" fmla="*/ 500 f55 1"/>
                <a:gd name="f78" fmla="*/ 36259 f56 1"/>
                <a:gd name="f79" fmla="*/ 11108 f55 1"/>
                <a:gd name="f80" fmla="+- f57 0 f1"/>
                <a:gd name="f81" fmla="*/ f60 1 45625"/>
                <a:gd name="f82" fmla="*/ f61 1 1066824"/>
                <a:gd name="f83" fmla="*/ f62 1 45625"/>
                <a:gd name="f84" fmla="*/ f63 1 1066824"/>
                <a:gd name="f85" fmla="*/ f64 1 1066824"/>
                <a:gd name="f86" fmla="*/ f65 1 45625"/>
                <a:gd name="f87" fmla="*/ f66 1 1066824"/>
                <a:gd name="f88" fmla="*/ f67 1 45625"/>
                <a:gd name="f89" fmla="*/ f68 1 1066824"/>
                <a:gd name="f90" fmla="*/ f69 1 45625"/>
                <a:gd name="f91" fmla="*/ f70 1 1066824"/>
                <a:gd name="f92" fmla="*/ f71 1 45625"/>
                <a:gd name="f93" fmla="*/ f72 1 1066824"/>
                <a:gd name="f94" fmla="*/ f73 1 45625"/>
                <a:gd name="f95" fmla="*/ f74 1 1066824"/>
                <a:gd name="f96" fmla="*/ f75 1 1066824"/>
                <a:gd name="f97" fmla="*/ f76 1 45625"/>
                <a:gd name="f98" fmla="*/ f77 1 1066824"/>
                <a:gd name="f99" fmla="*/ f78 1 45625"/>
                <a:gd name="f100" fmla="*/ f79 1 1066824"/>
                <a:gd name="f101" fmla="*/ f51 1 f58"/>
                <a:gd name="f102" fmla="*/ f52 1 f58"/>
                <a:gd name="f103" fmla="*/ f51 1 f59"/>
                <a:gd name="f104" fmla="*/ f53 1 f59"/>
                <a:gd name="f105" fmla="*/ f81 1 f58"/>
                <a:gd name="f106" fmla="*/ f82 1 f59"/>
                <a:gd name="f107" fmla="*/ f83 1 f58"/>
                <a:gd name="f108" fmla="*/ f84 1 f59"/>
                <a:gd name="f109" fmla="*/ f85 1 f59"/>
                <a:gd name="f110" fmla="*/ f86 1 f58"/>
                <a:gd name="f111" fmla="*/ f87 1 f59"/>
                <a:gd name="f112" fmla="*/ f88 1 f58"/>
                <a:gd name="f113" fmla="*/ f89 1 f59"/>
                <a:gd name="f114" fmla="*/ f90 1 f58"/>
                <a:gd name="f115" fmla="*/ f91 1 f59"/>
                <a:gd name="f116" fmla="*/ f92 1 f58"/>
                <a:gd name="f117" fmla="*/ f93 1 f59"/>
                <a:gd name="f118" fmla="*/ f94 1 f58"/>
                <a:gd name="f119" fmla="*/ f95 1 f59"/>
                <a:gd name="f120" fmla="*/ f96 1 f59"/>
                <a:gd name="f121" fmla="*/ f97 1 f58"/>
                <a:gd name="f122" fmla="*/ f98 1 f59"/>
                <a:gd name="f123" fmla="*/ f99 1 f58"/>
                <a:gd name="f124" fmla="*/ f100 1 f59"/>
                <a:gd name="f125" fmla="*/ f101 f49 1"/>
                <a:gd name="f126" fmla="*/ f102 f49 1"/>
                <a:gd name="f127" fmla="*/ f104 f50 1"/>
                <a:gd name="f128" fmla="*/ f103 f50 1"/>
                <a:gd name="f129" fmla="*/ f105 f49 1"/>
                <a:gd name="f130" fmla="*/ f106 f50 1"/>
                <a:gd name="f131" fmla="*/ f107 f49 1"/>
                <a:gd name="f132" fmla="*/ f108 f50 1"/>
                <a:gd name="f133" fmla="*/ f109 f50 1"/>
                <a:gd name="f134" fmla="*/ f110 f49 1"/>
                <a:gd name="f135" fmla="*/ f111 f50 1"/>
                <a:gd name="f136" fmla="*/ f112 f49 1"/>
                <a:gd name="f137" fmla="*/ f113 f50 1"/>
                <a:gd name="f138" fmla="*/ f114 f49 1"/>
                <a:gd name="f139" fmla="*/ f115 f50 1"/>
                <a:gd name="f140" fmla="*/ f116 f49 1"/>
                <a:gd name="f141" fmla="*/ f117 f50 1"/>
                <a:gd name="f142" fmla="*/ f118 f49 1"/>
                <a:gd name="f143" fmla="*/ f119 f50 1"/>
                <a:gd name="f144" fmla="*/ f120 f50 1"/>
                <a:gd name="f145" fmla="*/ f121 f49 1"/>
                <a:gd name="f146" fmla="*/ f122 f50 1"/>
                <a:gd name="f147" fmla="*/ f123 f49 1"/>
                <a:gd name="f148" fmla="*/ f124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1" y="f133"/>
                </a:cxn>
                <a:cxn ang="f80">
                  <a:pos x="f134" y="f135"/>
                </a:cxn>
                <a:cxn ang="f80">
                  <a:pos x="f136" y="f137"/>
                </a:cxn>
                <a:cxn ang="f80">
                  <a:pos x="f138" y="f139"/>
                </a:cxn>
                <a:cxn ang="f80">
                  <a:pos x="f140" y="f141"/>
                </a:cxn>
                <a:cxn ang="f80">
                  <a:pos x="f142" y="f143"/>
                </a:cxn>
                <a:cxn ang="f80">
                  <a:pos x="f142" y="f144"/>
                </a:cxn>
                <a:cxn ang="f80">
                  <a:pos x="f145" y="f146"/>
                </a:cxn>
                <a:cxn ang="f80">
                  <a:pos x="f147" y="f148"/>
                </a:cxn>
                <a:cxn ang="f80">
                  <a:pos x="f129" y="f130"/>
                </a:cxn>
              </a:cxnLst>
              <a:rect l="f125" t="f128" r="f126" b="f127"/>
              <a:pathLst>
                <a:path w="45625" h="1066824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15"/>
                  </a:lnTo>
                  <a:lnTo>
                    <a:pt x="f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15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4" y="f35"/>
                    <a:pt x="f34" y="f36"/>
                    <a:pt x="f34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5"/>
                    <a:pt x="f4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0" name="Freeform: Shape 1743">
              <a:extLst>
                <a:ext uri="{FF2B5EF4-FFF2-40B4-BE49-F238E27FC236}">
                  <a16:creationId xmlns:a16="http://schemas.microsoft.com/office/drawing/2014/main" id="{708C0FCA-E459-2B9B-A7A2-06A2DF2FA296}"/>
                </a:ext>
              </a:extLst>
            </p:cNvPr>
            <p:cNvSpPr/>
            <p:nvPr/>
          </p:nvSpPr>
          <p:spPr>
            <a:xfrm>
              <a:off x="10721897" y="4820213"/>
              <a:ext cx="1499" cy="13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"/>
                <a:gd name="f7" fmla="val 1374"/>
                <a:gd name="f8" fmla="val 1375"/>
                <a:gd name="f9" fmla="val 587"/>
                <a:gd name="f10" fmla="val 1012"/>
                <a:gd name="f11" fmla="val 1087"/>
                <a:gd name="f12" fmla="val 550"/>
                <a:gd name="f13" fmla="val 1062"/>
                <a:gd name="f14" fmla="val 525"/>
                <a:gd name="f15" fmla="val 562"/>
                <a:gd name="f16" fmla="val 987"/>
                <a:gd name="f17" fmla="+- 0 0 -90"/>
                <a:gd name="f18" fmla="*/ f3 1 1499"/>
                <a:gd name="f19" fmla="*/ f4 1 137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99"/>
                <a:gd name="f28" fmla="*/ f24 1 1374"/>
                <a:gd name="f29" fmla="*/ 0 f25 1"/>
                <a:gd name="f30" fmla="*/ 1375 f24 1"/>
                <a:gd name="f31" fmla="*/ 1499 f25 1"/>
                <a:gd name="f32" fmla="*/ 0 f24 1"/>
                <a:gd name="f33" fmla="+- f26 0 f1"/>
                <a:gd name="f34" fmla="*/ f29 1 1499"/>
                <a:gd name="f35" fmla="*/ f30 1 1374"/>
                <a:gd name="f36" fmla="*/ f31 1 1499"/>
                <a:gd name="f37" fmla="*/ f32 1 1374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1499" h="1374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6" y="f5"/>
                  </a:cubicBezTo>
                  <a:cubicBezTo>
                    <a:pt x="f13" y="f14"/>
                    <a:pt x="f1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1" name="Freeform: Shape 1744">
              <a:extLst>
                <a:ext uri="{FF2B5EF4-FFF2-40B4-BE49-F238E27FC236}">
                  <a16:creationId xmlns:a16="http://schemas.microsoft.com/office/drawing/2014/main" id="{5B4C44A6-2027-5C3C-6FB3-B4FA028397A1}"/>
                </a:ext>
              </a:extLst>
            </p:cNvPr>
            <p:cNvSpPr/>
            <p:nvPr/>
          </p:nvSpPr>
          <p:spPr>
            <a:xfrm>
              <a:off x="10294150" y="5023375"/>
              <a:ext cx="41660" cy="372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658"/>
                <a:gd name="f7" fmla="val 37273"/>
                <a:gd name="f8" fmla="val 551"/>
                <a:gd name="f9" fmla="val 31112"/>
                <a:gd name="f10" fmla="val 1776"/>
                <a:gd name="f11" fmla="val 35573"/>
                <a:gd name="f12" fmla="val 6374"/>
                <a:gd name="f13" fmla="val 38197"/>
                <a:gd name="f14" fmla="val 10834"/>
                <a:gd name="f15" fmla="val 36973"/>
                <a:gd name="f16" fmla="val 11384"/>
                <a:gd name="f17" fmla="val 36823"/>
                <a:gd name="f18" fmla="val 11922"/>
                <a:gd name="f19" fmla="val 36623"/>
                <a:gd name="f20" fmla="val 12421"/>
                <a:gd name="f21" fmla="val 36361"/>
                <a:gd name="f22" fmla="val 13546"/>
                <a:gd name="f23" fmla="val 35736"/>
                <a:gd name="f24" fmla="val 16544"/>
                <a:gd name="f25" fmla="val 33986"/>
                <a:gd name="f26" fmla="val 17544"/>
                <a:gd name="f27" fmla="val 33361"/>
                <a:gd name="f28" fmla="val 41659"/>
                <a:gd name="f29" fmla="val 19617"/>
                <a:gd name="f30" fmla="val 37536"/>
                <a:gd name="f31" fmla="val 21716"/>
                <a:gd name="f32" fmla="val 32500"/>
                <a:gd name="f33" fmla="val 20079"/>
                <a:gd name="f34" fmla="val 30401"/>
                <a:gd name="f35" fmla="val 15956"/>
                <a:gd name="f36" fmla="val 30139"/>
                <a:gd name="f37" fmla="val 15444"/>
                <a:gd name="f38" fmla="val 29939"/>
                <a:gd name="f39" fmla="val 14919"/>
                <a:gd name="f40" fmla="val 29789"/>
                <a:gd name="f41" fmla="val 14369"/>
                <a:gd name="f42" fmla="val 27565"/>
                <a:gd name="f43" fmla="val 9184"/>
                <a:gd name="f44" fmla="val 29352"/>
                <a:gd name="f45" fmla="val 3149"/>
                <a:gd name="f46" fmla="val 34037"/>
                <a:gd name="f47" fmla="val 31413"/>
                <a:gd name="f48" fmla="val 1499"/>
                <a:gd name="f49" fmla="val 4800"/>
                <a:gd name="f50" fmla="val 16743"/>
                <a:gd name="f51" fmla="val 3800"/>
                <a:gd name="f52" fmla="val 17618"/>
                <a:gd name="f53" fmla="val 3176"/>
                <a:gd name="f54" fmla="val 18018"/>
                <a:gd name="f55" fmla="val 2626"/>
                <a:gd name="f56" fmla="val 18530"/>
                <a:gd name="f57" fmla="val 2176"/>
                <a:gd name="f58" fmla="val 19117"/>
                <a:gd name="f59" fmla="val 1176"/>
                <a:gd name="f60" fmla="val 20742"/>
                <a:gd name="f61" fmla="val 21866"/>
                <a:gd name="f62" fmla="val 302"/>
                <a:gd name="f63" fmla="val 22616"/>
                <a:gd name="f64" fmla="val 239"/>
                <a:gd name="f65" fmla="val 23328"/>
                <a:gd name="f66" fmla="val 24028"/>
                <a:gd name="f67" fmla="val 24740"/>
                <a:gd name="f68" fmla="val -173"/>
                <a:gd name="f69" fmla="val 26852"/>
                <a:gd name="f70" fmla="val -86"/>
                <a:gd name="f71" fmla="val 29051"/>
                <a:gd name="f72" fmla="+- 0 0 -90"/>
                <a:gd name="f73" fmla="*/ f3 1 41658"/>
                <a:gd name="f74" fmla="*/ f4 1 37273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41658"/>
                <a:gd name="f83" fmla="*/ f79 1 37273"/>
                <a:gd name="f84" fmla="*/ 551 f80 1"/>
                <a:gd name="f85" fmla="*/ 31112 f79 1"/>
                <a:gd name="f86" fmla="*/ 10834 f80 1"/>
                <a:gd name="f87" fmla="*/ 36973 f79 1"/>
                <a:gd name="f88" fmla="*/ 12421 f80 1"/>
                <a:gd name="f89" fmla="*/ 36361 f79 1"/>
                <a:gd name="f90" fmla="*/ 13546 f80 1"/>
                <a:gd name="f91" fmla="*/ 35736 f79 1"/>
                <a:gd name="f92" fmla="*/ 16544 f80 1"/>
                <a:gd name="f93" fmla="*/ 33986 f79 1"/>
                <a:gd name="f94" fmla="*/ 17544 f80 1"/>
                <a:gd name="f95" fmla="*/ 33361 f79 1"/>
                <a:gd name="f96" fmla="*/ 41659 f80 1"/>
                <a:gd name="f97" fmla="*/ 19617 f79 1"/>
                <a:gd name="f98" fmla="*/ 30401 f80 1"/>
                <a:gd name="f99" fmla="*/ 15956 f79 1"/>
                <a:gd name="f100" fmla="*/ 29789 f80 1"/>
                <a:gd name="f101" fmla="*/ 14369 f79 1"/>
                <a:gd name="f102" fmla="*/ 34037 f80 1"/>
                <a:gd name="f103" fmla="*/ 0 f79 1"/>
                <a:gd name="f104" fmla="*/ 31413 f80 1"/>
                <a:gd name="f105" fmla="*/ 1499 f79 1"/>
                <a:gd name="f106" fmla="*/ 4800 f80 1"/>
                <a:gd name="f107" fmla="*/ 16743 f79 1"/>
                <a:gd name="f108" fmla="*/ 3800 f80 1"/>
                <a:gd name="f109" fmla="*/ 17618 f79 1"/>
                <a:gd name="f110" fmla="*/ 2176 f80 1"/>
                <a:gd name="f111" fmla="*/ 19117 f79 1"/>
                <a:gd name="f112" fmla="*/ 1176 f80 1"/>
                <a:gd name="f113" fmla="*/ 20742 f79 1"/>
                <a:gd name="f114" fmla="*/ 302 f80 1"/>
                <a:gd name="f115" fmla="*/ 22616 f79 1"/>
                <a:gd name="f116" fmla="*/ 24740 f79 1"/>
                <a:gd name="f117" fmla="+- f81 0 f1"/>
                <a:gd name="f118" fmla="*/ f84 1 41658"/>
                <a:gd name="f119" fmla="*/ f85 1 37273"/>
                <a:gd name="f120" fmla="*/ f86 1 41658"/>
                <a:gd name="f121" fmla="*/ f87 1 37273"/>
                <a:gd name="f122" fmla="*/ f88 1 41658"/>
                <a:gd name="f123" fmla="*/ f89 1 37273"/>
                <a:gd name="f124" fmla="*/ f90 1 41658"/>
                <a:gd name="f125" fmla="*/ f91 1 37273"/>
                <a:gd name="f126" fmla="*/ f92 1 41658"/>
                <a:gd name="f127" fmla="*/ f93 1 37273"/>
                <a:gd name="f128" fmla="*/ f94 1 41658"/>
                <a:gd name="f129" fmla="*/ f95 1 37273"/>
                <a:gd name="f130" fmla="*/ f96 1 41658"/>
                <a:gd name="f131" fmla="*/ f97 1 37273"/>
                <a:gd name="f132" fmla="*/ f98 1 41658"/>
                <a:gd name="f133" fmla="*/ f99 1 37273"/>
                <a:gd name="f134" fmla="*/ f100 1 41658"/>
                <a:gd name="f135" fmla="*/ f101 1 37273"/>
                <a:gd name="f136" fmla="*/ f102 1 41658"/>
                <a:gd name="f137" fmla="*/ f103 1 37273"/>
                <a:gd name="f138" fmla="*/ f104 1 41658"/>
                <a:gd name="f139" fmla="*/ f105 1 37273"/>
                <a:gd name="f140" fmla="*/ f106 1 41658"/>
                <a:gd name="f141" fmla="*/ f107 1 37273"/>
                <a:gd name="f142" fmla="*/ f108 1 41658"/>
                <a:gd name="f143" fmla="*/ f109 1 37273"/>
                <a:gd name="f144" fmla="*/ f110 1 41658"/>
                <a:gd name="f145" fmla="*/ f111 1 37273"/>
                <a:gd name="f146" fmla="*/ f112 1 41658"/>
                <a:gd name="f147" fmla="*/ f113 1 37273"/>
                <a:gd name="f148" fmla="*/ f114 1 41658"/>
                <a:gd name="f149" fmla="*/ f115 1 37273"/>
                <a:gd name="f150" fmla="*/ f116 1 37273"/>
                <a:gd name="f151" fmla="*/ f75 1 f82"/>
                <a:gd name="f152" fmla="*/ f76 1 f82"/>
                <a:gd name="f153" fmla="*/ f75 1 f83"/>
                <a:gd name="f154" fmla="*/ f77 1 f83"/>
                <a:gd name="f155" fmla="*/ f118 1 f82"/>
                <a:gd name="f156" fmla="*/ f119 1 f83"/>
                <a:gd name="f157" fmla="*/ f120 1 f82"/>
                <a:gd name="f158" fmla="*/ f121 1 f83"/>
                <a:gd name="f159" fmla="*/ f122 1 f82"/>
                <a:gd name="f160" fmla="*/ f123 1 f83"/>
                <a:gd name="f161" fmla="*/ f124 1 f82"/>
                <a:gd name="f162" fmla="*/ f125 1 f83"/>
                <a:gd name="f163" fmla="*/ f126 1 f82"/>
                <a:gd name="f164" fmla="*/ f127 1 f83"/>
                <a:gd name="f165" fmla="*/ f128 1 f82"/>
                <a:gd name="f166" fmla="*/ f129 1 f83"/>
                <a:gd name="f167" fmla="*/ f130 1 f82"/>
                <a:gd name="f168" fmla="*/ f131 1 f83"/>
                <a:gd name="f169" fmla="*/ f132 1 f82"/>
                <a:gd name="f170" fmla="*/ f133 1 f83"/>
                <a:gd name="f171" fmla="*/ f134 1 f82"/>
                <a:gd name="f172" fmla="*/ f135 1 f83"/>
                <a:gd name="f173" fmla="*/ f136 1 f82"/>
                <a:gd name="f174" fmla="*/ f137 1 f83"/>
                <a:gd name="f175" fmla="*/ f138 1 f82"/>
                <a:gd name="f176" fmla="*/ f139 1 f83"/>
                <a:gd name="f177" fmla="*/ f140 1 f82"/>
                <a:gd name="f178" fmla="*/ f141 1 f83"/>
                <a:gd name="f179" fmla="*/ f142 1 f82"/>
                <a:gd name="f180" fmla="*/ f143 1 f83"/>
                <a:gd name="f181" fmla="*/ f144 1 f82"/>
                <a:gd name="f182" fmla="*/ f145 1 f83"/>
                <a:gd name="f183" fmla="*/ f146 1 f82"/>
                <a:gd name="f184" fmla="*/ f147 1 f83"/>
                <a:gd name="f185" fmla="*/ f148 1 f82"/>
                <a:gd name="f186" fmla="*/ f149 1 f83"/>
                <a:gd name="f187" fmla="*/ f150 1 f83"/>
                <a:gd name="f188" fmla="*/ f151 f73 1"/>
                <a:gd name="f189" fmla="*/ f152 f73 1"/>
                <a:gd name="f190" fmla="*/ f154 f74 1"/>
                <a:gd name="f191" fmla="*/ f153 f74 1"/>
                <a:gd name="f192" fmla="*/ f155 f73 1"/>
                <a:gd name="f193" fmla="*/ f156 f74 1"/>
                <a:gd name="f194" fmla="*/ f157 f73 1"/>
                <a:gd name="f195" fmla="*/ f158 f74 1"/>
                <a:gd name="f196" fmla="*/ f159 f73 1"/>
                <a:gd name="f197" fmla="*/ f160 f74 1"/>
                <a:gd name="f198" fmla="*/ f161 f73 1"/>
                <a:gd name="f199" fmla="*/ f162 f74 1"/>
                <a:gd name="f200" fmla="*/ f163 f73 1"/>
                <a:gd name="f201" fmla="*/ f164 f74 1"/>
                <a:gd name="f202" fmla="*/ f165 f73 1"/>
                <a:gd name="f203" fmla="*/ f166 f74 1"/>
                <a:gd name="f204" fmla="*/ f167 f73 1"/>
                <a:gd name="f205" fmla="*/ f168 f74 1"/>
                <a:gd name="f206" fmla="*/ f169 f73 1"/>
                <a:gd name="f207" fmla="*/ f170 f74 1"/>
                <a:gd name="f208" fmla="*/ f171 f73 1"/>
                <a:gd name="f209" fmla="*/ f172 f74 1"/>
                <a:gd name="f210" fmla="*/ f173 f73 1"/>
                <a:gd name="f211" fmla="*/ f174 f74 1"/>
                <a:gd name="f212" fmla="*/ f175 f73 1"/>
                <a:gd name="f213" fmla="*/ f176 f74 1"/>
                <a:gd name="f214" fmla="*/ f177 f73 1"/>
                <a:gd name="f215" fmla="*/ f178 f74 1"/>
                <a:gd name="f216" fmla="*/ f179 f73 1"/>
                <a:gd name="f217" fmla="*/ f180 f74 1"/>
                <a:gd name="f218" fmla="*/ f181 f73 1"/>
                <a:gd name="f219" fmla="*/ f182 f74 1"/>
                <a:gd name="f220" fmla="*/ f183 f73 1"/>
                <a:gd name="f221" fmla="*/ f184 f74 1"/>
                <a:gd name="f222" fmla="*/ f185 f73 1"/>
                <a:gd name="f223" fmla="*/ f186 f74 1"/>
                <a:gd name="f224" fmla="*/ f187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92" y="f193"/>
                </a:cxn>
                <a:cxn ang="f117">
                  <a:pos x="f194" y="f195"/>
                </a:cxn>
                <a:cxn ang="f117">
                  <a:pos x="f196" y="f197"/>
                </a:cxn>
                <a:cxn ang="f117">
                  <a:pos x="f198" y="f199"/>
                </a:cxn>
                <a:cxn ang="f117">
                  <a:pos x="f200" y="f201"/>
                </a:cxn>
                <a:cxn ang="f117">
                  <a:pos x="f202" y="f203"/>
                </a:cxn>
                <a:cxn ang="f117">
                  <a:pos x="f204" y="f205"/>
                </a:cxn>
                <a:cxn ang="f117">
                  <a:pos x="f206" y="f207"/>
                </a:cxn>
                <a:cxn ang="f117">
                  <a:pos x="f208" y="f209"/>
                </a:cxn>
                <a:cxn ang="f117">
                  <a:pos x="f210" y="f211"/>
                </a:cxn>
                <a:cxn ang="f117">
                  <a:pos x="f212" y="f213"/>
                </a:cxn>
                <a:cxn ang="f117">
                  <a:pos x="f214" y="f215"/>
                </a:cxn>
                <a:cxn ang="f117">
                  <a:pos x="f216" y="f217"/>
                </a:cxn>
                <a:cxn ang="f117">
                  <a:pos x="f218" y="f219"/>
                </a:cxn>
                <a:cxn ang="f117">
                  <a:pos x="f220" y="f221"/>
                </a:cxn>
                <a:cxn ang="f117">
                  <a:pos x="f222" y="f223"/>
                </a:cxn>
                <a:cxn ang="f117">
                  <a:pos x="f222" y="f224"/>
                </a:cxn>
                <a:cxn ang="f117">
                  <a:pos x="f192" y="f193"/>
                </a:cxn>
              </a:cxnLst>
              <a:rect l="f188" t="f191" r="f189" b="f190"/>
              <a:pathLst>
                <a:path w="41658" h="3727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5"/>
                  </a:cubicBezTo>
                  <a:lnTo>
                    <a:pt x="f47" y="f48"/>
                  </a:lnTo>
                  <a:lnTo>
                    <a:pt x="f49" y="f50"/>
                  </a:lnTo>
                  <a:lnTo>
                    <a:pt x="f51" y="f52"/>
                  </a:lnTo>
                  <a:cubicBezTo>
                    <a:pt x="f53" y="f54"/>
                    <a:pt x="f55" y="f56"/>
                    <a:pt x="f57" y="f58"/>
                  </a:cubicBezTo>
                  <a:lnTo>
                    <a:pt x="f59" y="f60"/>
                  </a:lnTo>
                  <a:cubicBezTo>
                    <a:pt x="f59" y="f60"/>
                    <a:pt x="f8" y="f61"/>
                    <a:pt x="f62" y="f63"/>
                  </a:cubicBezTo>
                  <a:cubicBezTo>
                    <a:pt x="f64" y="f65"/>
                    <a:pt x="f64" y="f66"/>
                    <a:pt x="f62" y="f67"/>
                  </a:cubicBez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2" name="Freeform: Shape 1745">
              <a:extLst>
                <a:ext uri="{FF2B5EF4-FFF2-40B4-BE49-F238E27FC236}">
                  <a16:creationId xmlns:a16="http://schemas.microsoft.com/office/drawing/2014/main" id="{5AFCEEED-A9C3-00F8-8CC7-61AE8E2A2725}"/>
                </a:ext>
              </a:extLst>
            </p:cNvPr>
            <p:cNvSpPr/>
            <p:nvPr/>
          </p:nvSpPr>
          <p:spPr>
            <a:xfrm>
              <a:off x="9374730" y="3280327"/>
              <a:ext cx="546390" cy="6891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6389"/>
                <a:gd name="f7" fmla="val 689100"/>
                <a:gd name="f8" fmla="val 12495"/>
                <a:gd name="f9" fmla="val 16018"/>
                <a:gd name="f10" fmla="val 4523"/>
                <a:gd name="f11" fmla="val 10846"/>
                <a:gd name="f12" fmla="val 15369"/>
                <a:gd name="f13" fmla="val 9846"/>
                <a:gd name="f14" fmla="val 18817"/>
                <a:gd name="f15" fmla="val 4910"/>
                <a:gd name="f16" fmla="val 19467"/>
                <a:gd name="f17" fmla="val 1462"/>
                <a:gd name="f18" fmla="val 16831"/>
                <a:gd name="f19" fmla="val 912"/>
                <a:gd name="f20" fmla="val 16406"/>
                <a:gd name="f21" fmla="val 425"/>
                <a:gd name="f22" fmla="val 15919"/>
                <a:gd name="f23" fmla="val 538018"/>
                <a:gd name="f24" fmla="val 537143"/>
                <a:gd name="f25" fmla="val 688163"/>
                <a:gd name="f26" fmla="val 536456"/>
                <a:gd name="f27" fmla="val 687064"/>
                <a:gd name="f28" fmla="val 536019"/>
                <a:gd name="f29" fmla="val 685851"/>
                <a:gd name="f30" fmla="val 534169"/>
                <a:gd name="f31" fmla="val 680566"/>
                <a:gd name="f32" fmla="val 536056"/>
                <a:gd name="f33" fmla="val 674694"/>
                <a:gd name="f34" fmla="val 540642"/>
                <a:gd name="f35" fmla="val 671482"/>
                <a:gd name="f36" fmla="val 668483"/>
                <a:gd name="f37" fmla="val 545639"/>
                <a:gd name="f38" fmla="val 667609"/>
                <a:gd name="f39" fmla="val 542391"/>
                <a:gd name="f40" fmla="val 663486"/>
                <a:gd name="f41" fmla="+- 0 0 -90"/>
                <a:gd name="f42" fmla="*/ f3 1 546389"/>
                <a:gd name="f43" fmla="*/ f4 1 68910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546389"/>
                <a:gd name="f52" fmla="*/ f48 1 689100"/>
                <a:gd name="f53" fmla="*/ 12495 f49 1"/>
                <a:gd name="f54" fmla="*/ 0 f48 1"/>
                <a:gd name="f55" fmla="*/ 15369 f48 1"/>
                <a:gd name="f56" fmla="*/ 1462 f49 1"/>
                <a:gd name="f57" fmla="*/ 16831 f48 1"/>
                <a:gd name="f58" fmla="*/ 0 f49 1"/>
                <a:gd name="f59" fmla="*/ 538018 f49 1"/>
                <a:gd name="f60" fmla="*/ 689100 f48 1"/>
                <a:gd name="f61" fmla="*/ 536019 f49 1"/>
                <a:gd name="f62" fmla="*/ 685851 f48 1"/>
                <a:gd name="f63" fmla="*/ 540642 f49 1"/>
                <a:gd name="f64" fmla="*/ 671482 f48 1"/>
                <a:gd name="f65" fmla="*/ 546389 f49 1"/>
                <a:gd name="f66" fmla="*/ 668483 f48 1"/>
                <a:gd name="f67" fmla="*/ 545639 f49 1"/>
                <a:gd name="f68" fmla="*/ 667609 f48 1"/>
                <a:gd name="f69" fmla="*/ 542391 f49 1"/>
                <a:gd name="f70" fmla="*/ 663486 f48 1"/>
                <a:gd name="f71" fmla="+- f50 0 f1"/>
                <a:gd name="f72" fmla="*/ f53 1 546389"/>
                <a:gd name="f73" fmla="*/ f54 1 689100"/>
                <a:gd name="f74" fmla="*/ f55 1 689100"/>
                <a:gd name="f75" fmla="*/ f56 1 546389"/>
                <a:gd name="f76" fmla="*/ f57 1 689100"/>
                <a:gd name="f77" fmla="*/ f58 1 546389"/>
                <a:gd name="f78" fmla="*/ f59 1 546389"/>
                <a:gd name="f79" fmla="*/ f60 1 689100"/>
                <a:gd name="f80" fmla="*/ f61 1 546389"/>
                <a:gd name="f81" fmla="*/ f62 1 689100"/>
                <a:gd name="f82" fmla="*/ f63 1 546389"/>
                <a:gd name="f83" fmla="*/ f64 1 689100"/>
                <a:gd name="f84" fmla="*/ f65 1 546389"/>
                <a:gd name="f85" fmla="*/ f66 1 689100"/>
                <a:gd name="f86" fmla="*/ f67 1 546389"/>
                <a:gd name="f87" fmla="*/ f68 1 689100"/>
                <a:gd name="f88" fmla="*/ f69 1 546389"/>
                <a:gd name="f89" fmla="*/ f70 1 689100"/>
                <a:gd name="f90" fmla="*/ f44 1 f51"/>
                <a:gd name="f91" fmla="*/ f45 1 f51"/>
                <a:gd name="f92" fmla="*/ f44 1 f52"/>
                <a:gd name="f93" fmla="*/ f46 1 f52"/>
                <a:gd name="f94" fmla="*/ f72 1 f51"/>
                <a:gd name="f95" fmla="*/ f73 1 f52"/>
                <a:gd name="f96" fmla="*/ f74 1 f52"/>
                <a:gd name="f97" fmla="*/ f75 1 f51"/>
                <a:gd name="f98" fmla="*/ f76 1 f52"/>
                <a:gd name="f99" fmla="*/ f77 1 f51"/>
                <a:gd name="f100" fmla="*/ f78 1 f51"/>
                <a:gd name="f101" fmla="*/ f79 1 f52"/>
                <a:gd name="f102" fmla="*/ f80 1 f51"/>
                <a:gd name="f103" fmla="*/ f81 1 f52"/>
                <a:gd name="f104" fmla="*/ f82 1 f51"/>
                <a:gd name="f105" fmla="*/ f83 1 f52"/>
                <a:gd name="f106" fmla="*/ f84 1 f51"/>
                <a:gd name="f107" fmla="*/ f85 1 f52"/>
                <a:gd name="f108" fmla="*/ f86 1 f51"/>
                <a:gd name="f109" fmla="*/ f87 1 f52"/>
                <a:gd name="f110" fmla="*/ f88 1 f51"/>
                <a:gd name="f111" fmla="*/ f89 1 f52"/>
                <a:gd name="f112" fmla="*/ f90 f42 1"/>
                <a:gd name="f113" fmla="*/ f91 f42 1"/>
                <a:gd name="f114" fmla="*/ f93 f43 1"/>
                <a:gd name="f115" fmla="*/ f92 f43 1"/>
                <a:gd name="f116" fmla="*/ f94 f42 1"/>
                <a:gd name="f117" fmla="*/ f95 f43 1"/>
                <a:gd name="f118" fmla="*/ f96 f43 1"/>
                <a:gd name="f119" fmla="*/ f97 f42 1"/>
                <a:gd name="f120" fmla="*/ f98 f43 1"/>
                <a:gd name="f121" fmla="*/ f99 f42 1"/>
                <a:gd name="f122" fmla="*/ f100 f42 1"/>
                <a:gd name="f123" fmla="*/ f101 f43 1"/>
                <a:gd name="f124" fmla="*/ f102 f42 1"/>
                <a:gd name="f125" fmla="*/ f103 f43 1"/>
                <a:gd name="f126" fmla="*/ f104 f42 1"/>
                <a:gd name="f127" fmla="*/ f105 f43 1"/>
                <a:gd name="f128" fmla="*/ f106 f42 1"/>
                <a:gd name="f129" fmla="*/ f107 f43 1"/>
                <a:gd name="f130" fmla="*/ f108 f42 1"/>
                <a:gd name="f131" fmla="*/ f109 f43 1"/>
                <a:gd name="f132" fmla="*/ f110 f42 1"/>
                <a:gd name="f133" fmla="*/ f111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6" y="f117"/>
                </a:cxn>
                <a:cxn ang="f71">
                  <a:pos x="f116" y="f118"/>
                </a:cxn>
                <a:cxn ang="f71">
                  <a:pos x="f119" y="f120"/>
                </a:cxn>
                <a:cxn ang="f71">
                  <a:pos x="f121" y="f118"/>
                </a:cxn>
                <a:cxn ang="f71">
                  <a:pos x="f122" y="f123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8" y="f129"/>
                </a:cxn>
                <a:cxn ang="f71">
                  <a:pos x="f130" y="f131"/>
                </a:cxn>
                <a:cxn ang="f71">
                  <a:pos x="f132" y="f133"/>
                </a:cxn>
              </a:cxnLst>
              <a:rect l="f112" t="f115" r="f113" b="f114"/>
              <a:pathLst>
                <a:path w="546389" h="689100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5" y="f12"/>
                  </a:cubicBezTo>
                  <a:lnTo>
                    <a:pt x="f23" y="f7"/>
                  </a:lnTo>
                  <a:lnTo>
                    <a:pt x="f23" y="f7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6" y="f36"/>
                  </a:lnTo>
                  <a:lnTo>
                    <a:pt x="f37" y="f38"/>
                  </a:lnTo>
                  <a:lnTo>
                    <a:pt x="f39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3" name="Freeform: Shape 1746">
              <a:extLst>
                <a:ext uri="{FF2B5EF4-FFF2-40B4-BE49-F238E27FC236}">
                  <a16:creationId xmlns:a16="http://schemas.microsoft.com/office/drawing/2014/main" id="{70D9C969-2701-5908-9E2E-2635A356E400}"/>
                </a:ext>
              </a:extLst>
            </p:cNvPr>
            <p:cNvSpPr/>
            <p:nvPr/>
          </p:nvSpPr>
          <p:spPr>
            <a:xfrm>
              <a:off x="9363090" y="3266373"/>
              <a:ext cx="26526" cy="324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526"/>
                <a:gd name="f7" fmla="val 32465"/>
                <a:gd name="f8" fmla="val 23883"/>
                <a:gd name="f9" fmla="val 29321"/>
                <a:gd name="f10" fmla="val 27407"/>
                <a:gd name="f11" fmla="val 24798"/>
                <a:gd name="f12" fmla="val 18475"/>
                <a:gd name="f13" fmla="val 13952"/>
                <a:gd name="f14" fmla="val 17511"/>
                <a:gd name="f15" fmla="val 5955"/>
                <a:gd name="f16" fmla="val 15137"/>
                <a:gd name="f17" fmla="val 3081"/>
                <a:gd name="f18" fmla="val 12488"/>
                <a:gd name="f19" fmla="val -367"/>
                <a:gd name="f20" fmla="val 7553"/>
                <a:gd name="f21" fmla="val -1017"/>
                <a:gd name="f22" fmla="val 4104"/>
                <a:gd name="f23" fmla="val 1619"/>
                <a:gd name="f24" fmla="val 3555"/>
                <a:gd name="f25" fmla="val 2044"/>
                <a:gd name="f26" fmla="val 3068"/>
                <a:gd name="f27" fmla="val 2531"/>
                <a:gd name="f28" fmla="val 2643"/>
                <a:gd name="f29" fmla="val -881"/>
                <a:gd name="f30" fmla="val 7604"/>
                <a:gd name="f31" fmla="val 13927"/>
                <a:gd name="f32" fmla="val 18450"/>
                <a:gd name="f33" fmla="val 7765"/>
                <a:gd name="f34" fmla="val 24948"/>
                <a:gd name="f35" fmla="val 10139"/>
                <a:gd name="f36" fmla="val 27821"/>
                <a:gd name="f37" fmla="val 11389"/>
                <a:gd name="f38" fmla="val 29446"/>
                <a:gd name="f39" fmla="val 14062"/>
                <a:gd name="f40" fmla="val 32869"/>
                <a:gd name="f41" fmla="val 19011"/>
                <a:gd name="f42" fmla="val 33469"/>
                <a:gd name="f43" fmla="val 22434"/>
                <a:gd name="f44" fmla="val 30795"/>
                <a:gd name="f45" fmla="val 22984"/>
                <a:gd name="f46" fmla="val 30370"/>
                <a:gd name="f47" fmla="val 23471"/>
                <a:gd name="f48" fmla="val 29871"/>
                <a:gd name="f49" fmla="+- 0 0 -90"/>
                <a:gd name="f50" fmla="*/ f3 1 26526"/>
                <a:gd name="f51" fmla="*/ f4 1 32465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6526"/>
                <a:gd name="f60" fmla="*/ f56 1 32465"/>
                <a:gd name="f61" fmla="*/ 23883 f57 1"/>
                <a:gd name="f62" fmla="*/ 29321 f56 1"/>
                <a:gd name="f63" fmla="*/ 13952 f56 1"/>
                <a:gd name="f64" fmla="*/ 17511 f57 1"/>
                <a:gd name="f65" fmla="*/ 5955 f56 1"/>
                <a:gd name="f66" fmla="*/ 15137 f57 1"/>
                <a:gd name="f67" fmla="*/ 3081 f56 1"/>
                <a:gd name="f68" fmla="*/ 4104 f57 1"/>
                <a:gd name="f69" fmla="*/ 1619 f56 1"/>
                <a:gd name="f70" fmla="*/ 2643 f57 1"/>
                <a:gd name="f71" fmla="*/ 18450 f56 1"/>
                <a:gd name="f72" fmla="*/ 7765 f57 1"/>
                <a:gd name="f73" fmla="*/ 24948 f56 1"/>
                <a:gd name="f74" fmla="*/ 10139 f57 1"/>
                <a:gd name="f75" fmla="*/ 27821 f56 1"/>
                <a:gd name="f76" fmla="*/ 11389 f57 1"/>
                <a:gd name="f77" fmla="*/ 29446 f56 1"/>
                <a:gd name="f78" fmla="*/ 22434 f57 1"/>
                <a:gd name="f79" fmla="*/ 30795 f56 1"/>
                <a:gd name="f80" fmla="+- f58 0 f1"/>
                <a:gd name="f81" fmla="*/ f61 1 26526"/>
                <a:gd name="f82" fmla="*/ f62 1 32465"/>
                <a:gd name="f83" fmla="*/ f63 1 32465"/>
                <a:gd name="f84" fmla="*/ f64 1 26526"/>
                <a:gd name="f85" fmla="*/ f65 1 32465"/>
                <a:gd name="f86" fmla="*/ f66 1 26526"/>
                <a:gd name="f87" fmla="*/ f67 1 32465"/>
                <a:gd name="f88" fmla="*/ f68 1 26526"/>
                <a:gd name="f89" fmla="*/ f69 1 32465"/>
                <a:gd name="f90" fmla="*/ f70 1 26526"/>
                <a:gd name="f91" fmla="*/ f71 1 32465"/>
                <a:gd name="f92" fmla="*/ f72 1 26526"/>
                <a:gd name="f93" fmla="*/ f73 1 32465"/>
                <a:gd name="f94" fmla="*/ f74 1 26526"/>
                <a:gd name="f95" fmla="*/ f75 1 32465"/>
                <a:gd name="f96" fmla="*/ f76 1 26526"/>
                <a:gd name="f97" fmla="*/ f77 1 32465"/>
                <a:gd name="f98" fmla="*/ f78 1 26526"/>
                <a:gd name="f99" fmla="*/ f79 1 32465"/>
                <a:gd name="f100" fmla="*/ f52 1 f59"/>
                <a:gd name="f101" fmla="*/ f53 1 f59"/>
                <a:gd name="f102" fmla="*/ f52 1 f60"/>
                <a:gd name="f103" fmla="*/ f54 1 f60"/>
                <a:gd name="f104" fmla="*/ f81 1 f59"/>
                <a:gd name="f105" fmla="*/ f82 1 f60"/>
                <a:gd name="f106" fmla="*/ f83 1 f60"/>
                <a:gd name="f107" fmla="*/ f84 1 f59"/>
                <a:gd name="f108" fmla="*/ f85 1 f60"/>
                <a:gd name="f109" fmla="*/ f86 1 f59"/>
                <a:gd name="f110" fmla="*/ f87 1 f60"/>
                <a:gd name="f111" fmla="*/ f88 1 f59"/>
                <a:gd name="f112" fmla="*/ f89 1 f60"/>
                <a:gd name="f113" fmla="*/ f90 1 f59"/>
                <a:gd name="f114" fmla="*/ f91 1 f60"/>
                <a:gd name="f115" fmla="*/ f92 1 f59"/>
                <a:gd name="f116" fmla="*/ f93 1 f60"/>
                <a:gd name="f117" fmla="*/ f94 1 f59"/>
                <a:gd name="f118" fmla="*/ f95 1 f60"/>
                <a:gd name="f119" fmla="*/ f96 1 f59"/>
                <a:gd name="f120" fmla="*/ f97 1 f60"/>
                <a:gd name="f121" fmla="*/ f98 1 f59"/>
                <a:gd name="f122" fmla="*/ f99 1 f60"/>
                <a:gd name="f123" fmla="*/ f100 f50 1"/>
                <a:gd name="f124" fmla="*/ f101 f50 1"/>
                <a:gd name="f125" fmla="*/ f103 f51 1"/>
                <a:gd name="f126" fmla="*/ f102 f51 1"/>
                <a:gd name="f127" fmla="*/ f104 f50 1"/>
                <a:gd name="f128" fmla="*/ f105 f51 1"/>
                <a:gd name="f129" fmla="*/ f106 f51 1"/>
                <a:gd name="f130" fmla="*/ f107 f50 1"/>
                <a:gd name="f131" fmla="*/ f108 f51 1"/>
                <a:gd name="f132" fmla="*/ f109 f50 1"/>
                <a:gd name="f133" fmla="*/ f110 f51 1"/>
                <a:gd name="f134" fmla="*/ f111 f50 1"/>
                <a:gd name="f135" fmla="*/ f112 f51 1"/>
                <a:gd name="f136" fmla="*/ f113 f50 1"/>
                <a:gd name="f137" fmla="*/ f114 f51 1"/>
                <a:gd name="f138" fmla="*/ f115 f50 1"/>
                <a:gd name="f139" fmla="*/ f116 f51 1"/>
                <a:gd name="f140" fmla="*/ f117 f50 1"/>
                <a:gd name="f141" fmla="*/ f118 f51 1"/>
                <a:gd name="f142" fmla="*/ f119 f50 1"/>
                <a:gd name="f143" fmla="*/ f120 f51 1"/>
                <a:gd name="f144" fmla="*/ f121 f50 1"/>
                <a:gd name="f145" fmla="*/ f122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7" y="f128"/>
                </a:cxn>
                <a:cxn ang="f80">
                  <a:pos x="f127" y="f129"/>
                </a:cxn>
                <a:cxn ang="f80">
                  <a:pos x="f130" y="f131"/>
                </a:cxn>
                <a:cxn ang="f80">
                  <a:pos x="f132" y="f133"/>
                </a:cxn>
                <a:cxn ang="f80">
                  <a:pos x="f134" y="f135"/>
                </a:cxn>
                <a:cxn ang="f80">
                  <a:pos x="f136" y="f133"/>
                </a:cxn>
                <a:cxn ang="f80">
                  <a:pos x="f136" y="f137"/>
                </a:cxn>
                <a:cxn ang="f80">
                  <a:pos x="f138" y="f139"/>
                </a:cxn>
                <a:cxn ang="f80">
                  <a:pos x="f140" y="f141"/>
                </a:cxn>
                <a:cxn ang="f80">
                  <a:pos x="f142" y="f143"/>
                </a:cxn>
                <a:cxn ang="f80">
                  <a:pos x="f144" y="f145"/>
                </a:cxn>
                <a:cxn ang="f80">
                  <a:pos x="f127" y="f128"/>
                </a:cxn>
              </a:cxnLst>
              <a:rect l="f123" t="f126" r="f124" b="f125"/>
              <a:pathLst>
                <a:path w="26526" h="32465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17"/>
                  </a:cubicBezTo>
                  <a:cubicBezTo>
                    <a:pt x="f29" y="f30"/>
                    <a:pt x="f29" y="f31"/>
                    <a:pt x="f28" y="f32"/>
                  </a:cubicBez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4" name="Freeform: Shape 1747">
              <a:extLst>
                <a:ext uri="{FF2B5EF4-FFF2-40B4-BE49-F238E27FC236}">
                  <a16:creationId xmlns:a16="http://schemas.microsoft.com/office/drawing/2014/main" id="{7B71E2C5-F0B0-753D-4A1A-B65388F99AE3}"/>
                </a:ext>
              </a:extLst>
            </p:cNvPr>
            <p:cNvSpPr/>
            <p:nvPr/>
          </p:nvSpPr>
          <p:spPr>
            <a:xfrm>
              <a:off x="9909910" y="3504236"/>
              <a:ext cx="848846" cy="4674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8849"/>
                <a:gd name="f7" fmla="val 467494"/>
                <a:gd name="f8" fmla="val 716"/>
                <a:gd name="f9" fmla="val 461816"/>
                <a:gd name="f10" fmla="val 1154"/>
                <a:gd name="f11" fmla="val 463028"/>
                <a:gd name="f12" fmla="val 1841"/>
                <a:gd name="f13" fmla="val 464127"/>
                <a:gd name="f14" fmla="val 2716"/>
                <a:gd name="f15" fmla="val 465064"/>
                <a:gd name="f16" fmla="val 3165"/>
                <a:gd name="f17" fmla="val 465627"/>
                <a:gd name="f18" fmla="val 3715"/>
                <a:gd name="f19" fmla="val 466089"/>
                <a:gd name="f20" fmla="val 4340"/>
                <a:gd name="f21" fmla="val 466439"/>
                <a:gd name="f22" fmla="val 4702"/>
                <a:gd name="f23" fmla="val 466839"/>
                <a:gd name="f24" fmla="val 5127"/>
                <a:gd name="f25" fmla="val 467176"/>
                <a:gd name="f26" fmla="val 5589"/>
                <a:gd name="f27" fmla="val 467438"/>
                <a:gd name="f28" fmla="val 6177"/>
                <a:gd name="f29" fmla="val 467514"/>
                <a:gd name="f30" fmla="val 6764"/>
                <a:gd name="f31" fmla="val 7338"/>
                <a:gd name="f32" fmla="val 7876"/>
                <a:gd name="f33" fmla="val 8426"/>
                <a:gd name="f34" fmla="val 8963"/>
                <a:gd name="f35" fmla="val 10462"/>
                <a:gd name="f36" fmla="val 12336"/>
                <a:gd name="f37" fmla="val 831482"/>
                <a:gd name="f38" fmla="val 28863"/>
                <a:gd name="f39" fmla="val 831745"/>
                <a:gd name="f40" fmla="val 28164"/>
                <a:gd name="f41" fmla="val 832070"/>
                <a:gd name="f42" fmla="val 27489"/>
                <a:gd name="f43" fmla="val 832482"/>
                <a:gd name="f44" fmla="val 26864"/>
                <a:gd name="f45" fmla="val 832657"/>
                <a:gd name="f46" fmla="val 26364"/>
                <a:gd name="f47" fmla="val 832907"/>
                <a:gd name="f48" fmla="val 25902"/>
                <a:gd name="f49" fmla="val 833232"/>
                <a:gd name="f50" fmla="val 25490"/>
                <a:gd name="f51" fmla="val 833706"/>
                <a:gd name="f52" fmla="val 24965"/>
                <a:gd name="f53" fmla="val 834256"/>
                <a:gd name="f54" fmla="val 24503"/>
                <a:gd name="f55" fmla="val 834856"/>
                <a:gd name="f56" fmla="val 24115"/>
                <a:gd name="f57" fmla="val 836105"/>
                <a:gd name="f58" fmla="val 23116"/>
                <a:gd name="f59" fmla="val 837605"/>
                <a:gd name="f60" fmla="val 838267"/>
                <a:gd name="f61" fmla="val 23041"/>
                <a:gd name="f62" fmla="val 838942"/>
                <a:gd name="f63" fmla="val 839604"/>
                <a:gd name="f64" fmla="val 839979"/>
                <a:gd name="f65" fmla="val 23166"/>
                <a:gd name="f66" fmla="val 840354"/>
                <a:gd name="f67" fmla="val 840729"/>
                <a:gd name="f68" fmla="val 841316"/>
                <a:gd name="f69" fmla="val 841903"/>
                <a:gd name="f70" fmla="val 842478"/>
                <a:gd name="f71" fmla="val 848850"/>
                <a:gd name="f72" fmla="val 19742"/>
                <a:gd name="f73" fmla="val 844714"/>
                <a:gd name="f74" fmla="val 21804"/>
                <a:gd name="f75" fmla="val 839691"/>
                <a:gd name="f76" fmla="val 20129"/>
                <a:gd name="f77" fmla="val 837617"/>
                <a:gd name="f78" fmla="val 15994"/>
                <a:gd name="f79" fmla="val 837343"/>
                <a:gd name="f80" fmla="val 15431"/>
                <a:gd name="f81" fmla="val 837130"/>
                <a:gd name="f82" fmla="val 14844"/>
                <a:gd name="f83" fmla="val 836980"/>
                <a:gd name="f84" fmla="val 14244"/>
                <a:gd name="f85" fmla="val 834881"/>
                <a:gd name="f86" fmla="val 9034"/>
                <a:gd name="f87" fmla="val 836768"/>
                <a:gd name="f88" fmla="val 3061"/>
                <a:gd name="f89" fmla="val 841478"/>
                <a:gd name="f90" fmla="val 10212"/>
                <a:gd name="f91" fmla="val 445073"/>
                <a:gd name="f92" fmla="val 4465"/>
                <a:gd name="f93" fmla="val 448071"/>
                <a:gd name="f94" fmla="val 467"/>
                <a:gd name="f95" fmla="val 451420"/>
                <a:gd name="f96" fmla="val -1020"/>
                <a:gd name="f97" fmla="val 456905"/>
                <a:gd name="f98" fmla="+- 0 0 -90"/>
                <a:gd name="f99" fmla="*/ f3 1 848849"/>
                <a:gd name="f100" fmla="*/ f4 1 467494"/>
                <a:gd name="f101" fmla="val f5"/>
                <a:gd name="f102" fmla="val f6"/>
                <a:gd name="f103" fmla="val f7"/>
                <a:gd name="f104" fmla="*/ f98 f0 1"/>
                <a:gd name="f105" fmla="+- f103 0 f101"/>
                <a:gd name="f106" fmla="+- f102 0 f101"/>
                <a:gd name="f107" fmla="*/ f104 1 f2"/>
                <a:gd name="f108" fmla="*/ f106 1 848849"/>
                <a:gd name="f109" fmla="*/ f105 1 467494"/>
                <a:gd name="f110" fmla="*/ 716 f106 1"/>
                <a:gd name="f111" fmla="*/ 461816 f105 1"/>
                <a:gd name="f112" fmla="*/ 2716 f106 1"/>
                <a:gd name="f113" fmla="*/ 465064 f105 1"/>
                <a:gd name="f114" fmla="*/ 4340 f106 1"/>
                <a:gd name="f115" fmla="*/ 466439 f105 1"/>
                <a:gd name="f116" fmla="*/ 5589 f106 1"/>
                <a:gd name="f117" fmla="*/ 467438 f105 1"/>
                <a:gd name="f118" fmla="*/ 7338 f106 1"/>
                <a:gd name="f119" fmla="*/ 8963 f106 1"/>
                <a:gd name="f120" fmla="*/ 10462 f106 1"/>
                <a:gd name="f121" fmla="*/ 12336 f106 1"/>
                <a:gd name="f122" fmla="*/ 831482 f106 1"/>
                <a:gd name="f123" fmla="*/ 28863 f105 1"/>
                <a:gd name="f124" fmla="*/ 832482 f106 1"/>
                <a:gd name="f125" fmla="*/ 26864 f105 1"/>
                <a:gd name="f126" fmla="*/ 833232 f106 1"/>
                <a:gd name="f127" fmla="*/ 25490 f105 1"/>
                <a:gd name="f128" fmla="*/ 834856 f106 1"/>
                <a:gd name="f129" fmla="*/ 24115 f105 1"/>
                <a:gd name="f130" fmla="*/ 836105 f106 1"/>
                <a:gd name="f131" fmla="*/ 23116 f105 1"/>
                <a:gd name="f132" fmla="*/ 837605 f106 1"/>
                <a:gd name="f133" fmla="*/ 839604 f106 1"/>
                <a:gd name="f134" fmla="*/ 840729 f106 1"/>
                <a:gd name="f135" fmla="*/ 842478 f106 1"/>
                <a:gd name="f136" fmla="*/ 848850 f106 1"/>
                <a:gd name="f137" fmla="*/ 19742 f105 1"/>
                <a:gd name="f138" fmla="*/ 837617 f106 1"/>
                <a:gd name="f139" fmla="*/ 15994 f105 1"/>
                <a:gd name="f140" fmla="*/ 836980 f106 1"/>
                <a:gd name="f141" fmla="*/ 14244 f105 1"/>
                <a:gd name="f142" fmla="*/ 841478 f106 1"/>
                <a:gd name="f143" fmla="*/ 0 f105 1"/>
                <a:gd name="f144" fmla="*/ 10212 f106 1"/>
                <a:gd name="f145" fmla="*/ 445073 f105 1"/>
                <a:gd name="f146" fmla="*/ 4465 f106 1"/>
                <a:gd name="f147" fmla="*/ 448071 f105 1"/>
                <a:gd name="f148" fmla="+- f107 0 f1"/>
                <a:gd name="f149" fmla="*/ f110 1 848849"/>
                <a:gd name="f150" fmla="*/ f111 1 467494"/>
                <a:gd name="f151" fmla="*/ f112 1 848849"/>
                <a:gd name="f152" fmla="*/ f113 1 467494"/>
                <a:gd name="f153" fmla="*/ f114 1 848849"/>
                <a:gd name="f154" fmla="*/ f115 1 467494"/>
                <a:gd name="f155" fmla="*/ f116 1 848849"/>
                <a:gd name="f156" fmla="*/ f117 1 467494"/>
                <a:gd name="f157" fmla="*/ f118 1 848849"/>
                <a:gd name="f158" fmla="*/ f119 1 848849"/>
                <a:gd name="f159" fmla="*/ f120 1 848849"/>
                <a:gd name="f160" fmla="*/ f121 1 848849"/>
                <a:gd name="f161" fmla="*/ f122 1 848849"/>
                <a:gd name="f162" fmla="*/ f123 1 467494"/>
                <a:gd name="f163" fmla="*/ f124 1 848849"/>
                <a:gd name="f164" fmla="*/ f125 1 467494"/>
                <a:gd name="f165" fmla="*/ f126 1 848849"/>
                <a:gd name="f166" fmla="*/ f127 1 467494"/>
                <a:gd name="f167" fmla="*/ f128 1 848849"/>
                <a:gd name="f168" fmla="*/ f129 1 467494"/>
                <a:gd name="f169" fmla="*/ f130 1 848849"/>
                <a:gd name="f170" fmla="*/ f131 1 467494"/>
                <a:gd name="f171" fmla="*/ f132 1 848849"/>
                <a:gd name="f172" fmla="*/ f133 1 848849"/>
                <a:gd name="f173" fmla="*/ f134 1 848849"/>
                <a:gd name="f174" fmla="*/ f135 1 848849"/>
                <a:gd name="f175" fmla="*/ f136 1 848849"/>
                <a:gd name="f176" fmla="*/ f137 1 467494"/>
                <a:gd name="f177" fmla="*/ f138 1 848849"/>
                <a:gd name="f178" fmla="*/ f139 1 467494"/>
                <a:gd name="f179" fmla="*/ f140 1 848849"/>
                <a:gd name="f180" fmla="*/ f141 1 467494"/>
                <a:gd name="f181" fmla="*/ f142 1 848849"/>
                <a:gd name="f182" fmla="*/ f143 1 467494"/>
                <a:gd name="f183" fmla="*/ f144 1 848849"/>
                <a:gd name="f184" fmla="*/ f145 1 467494"/>
                <a:gd name="f185" fmla="*/ f146 1 848849"/>
                <a:gd name="f186" fmla="*/ f147 1 467494"/>
                <a:gd name="f187" fmla="*/ f101 1 f108"/>
                <a:gd name="f188" fmla="*/ f102 1 f108"/>
                <a:gd name="f189" fmla="*/ f101 1 f109"/>
                <a:gd name="f190" fmla="*/ f103 1 f109"/>
                <a:gd name="f191" fmla="*/ f149 1 f108"/>
                <a:gd name="f192" fmla="*/ f150 1 f109"/>
                <a:gd name="f193" fmla="*/ f151 1 f108"/>
                <a:gd name="f194" fmla="*/ f152 1 f109"/>
                <a:gd name="f195" fmla="*/ f153 1 f108"/>
                <a:gd name="f196" fmla="*/ f154 1 f109"/>
                <a:gd name="f197" fmla="*/ f155 1 f108"/>
                <a:gd name="f198" fmla="*/ f156 1 f109"/>
                <a:gd name="f199" fmla="*/ f157 1 f108"/>
                <a:gd name="f200" fmla="*/ f158 1 f108"/>
                <a:gd name="f201" fmla="*/ f159 1 f108"/>
                <a:gd name="f202" fmla="*/ f160 1 f108"/>
                <a:gd name="f203" fmla="*/ f161 1 f108"/>
                <a:gd name="f204" fmla="*/ f162 1 f109"/>
                <a:gd name="f205" fmla="*/ f163 1 f108"/>
                <a:gd name="f206" fmla="*/ f164 1 f109"/>
                <a:gd name="f207" fmla="*/ f165 1 f108"/>
                <a:gd name="f208" fmla="*/ f166 1 f109"/>
                <a:gd name="f209" fmla="*/ f167 1 f108"/>
                <a:gd name="f210" fmla="*/ f168 1 f109"/>
                <a:gd name="f211" fmla="*/ f169 1 f108"/>
                <a:gd name="f212" fmla="*/ f170 1 f109"/>
                <a:gd name="f213" fmla="*/ f171 1 f108"/>
                <a:gd name="f214" fmla="*/ f172 1 f108"/>
                <a:gd name="f215" fmla="*/ f173 1 f108"/>
                <a:gd name="f216" fmla="*/ f174 1 f108"/>
                <a:gd name="f217" fmla="*/ f175 1 f108"/>
                <a:gd name="f218" fmla="*/ f176 1 f109"/>
                <a:gd name="f219" fmla="*/ f177 1 f108"/>
                <a:gd name="f220" fmla="*/ f178 1 f109"/>
                <a:gd name="f221" fmla="*/ f179 1 f108"/>
                <a:gd name="f222" fmla="*/ f180 1 f109"/>
                <a:gd name="f223" fmla="*/ f181 1 f108"/>
                <a:gd name="f224" fmla="*/ f182 1 f109"/>
                <a:gd name="f225" fmla="*/ f183 1 f108"/>
                <a:gd name="f226" fmla="*/ f184 1 f109"/>
                <a:gd name="f227" fmla="*/ f185 1 f108"/>
                <a:gd name="f228" fmla="*/ f186 1 f109"/>
                <a:gd name="f229" fmla="*/ f187 f99 1"/>
                <a:gd name="f230" fmla="*/ f188 f99 1"/>
                <a:gd name="f231" fmla="*/ f190 f100 1"/>
                <a:gd name="f232" fmla="*/ f189 f100 1"/>
                <a:gd name="f233" fmla="*/ f191 f99 1"/>
                <a:gd name="f234" fmla="*/ f192 f100 1"/>
                <a:gd name="f235" fmla="*/ f193 f99 1"/>
                <a:gd name="f236" fmla="*/ f194 f100 1"/>
                <a:gd name="f237" fmla="*/ f195 f99 1"/>
                <a:gd name="f238" fmla="*/ f196 f100 1"/>
                <a:gd name="f239" fmla="*/ f197 f99 1"/>
                <a:gd name="f240" fmla="*/ f198 f100 1"/>
                <a:gd name="f241" fmla="*/ f199 f99 1"/>
                <a:gd name="f242" fmla="*/ f200 f99 1"/>
                <a:gd name="f243" fmla="*/ f201 f99 1"/>
                <a:gd name="f244" fmla="*/ f202 f99 1"/>
                <a:gd name="f245" fmla="*/ f203 f99 1"/>
                <a:gd name="f246" fmla="*/ f204 f100 1"/>
                <a:gd name="f247" fmla="*/ f205 f99 1"/>
                <a:gd name="f248" fmla="*/ f206 f100 1"/>
                <a:gd name="f249" fmla="*/ f207 f99 1"/>
                <a:gd name="f250" fmla="*/ f208 f100 1"/>
                <a:gd name="f251" fmla="*/ f209 f99 1"/>
                <a:gd name="f252" fmla="*/ f210 f100 1"/>
                <a:gd name="f253" fmla="*/ f211 f99 1"/>
                <a:gd name="f254" fmla="*/ f212 f100 1"/>
                <a:gd name="f255" fmla="*/ f213 f99 1"/>
                <a:gd name="f256" fmla="*/ f214 f99 1"/>
                <a:gd name="f257" fmla="*/ f215 f99 1"/>
                <a:gd name="f258" fmla="*/ f216 f99 1"/>
                <a:gd name="f259" fmla="*/ f217 f99 1"/>
                <a:gd name="f260" fmla="*/ f218 f100 1"/>
                <a:gd name="f261" fmla="*/ f219 f99 1"/>
                <a:gd name="f262" fmla="*/ f220 f100 1"/>
                <a:gd name="f263" fmla="*/ f221 f99 1"/>
                <a:gd name="f264" fmla="*/ f222 f100 1"/>
                <a:gd name="f265" fmla="*/ f223 f99 1"/>
                <a:gd name="f266" fmla="*/ f224 f100 1"/>
                <a:gd name="f267" fmla="*/ f225 f99 1"/>
                <a:gd name="f268" fmla="*/ f226 f100 1"/>
                <a:gd name="f269" fmla="*/ f227 f99 1"/>
                <a:gd name="f270" fmla="*/ f228 f10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48">
                  <a:pos x="f233" y="f234"/>
                </a:cxn>
                <a:cxn ang="f148">
                  <a:pos x="f235" y="f236"/>
                </a:cxn>
                <a:cxn ang="f148">
                  <a:pos x="f237" y="f238"/>
                </a:cxn>
                <a:cxn ang="f148">
                  <a:pos x="f239" y="f240"/>
                </a:cxn>
                <a:cxn ang="f148">
                  <a:pos x="f241" y="f240"/>
                </a:cxn>
                <a:cxn ang="f148">
                  <a:pos x="f242" y="f240"/>
                </a:cxn>
                <a:cxn ang="f148">
                  <a:pos x="f243" y="f240"/>
                </a:cxn>
                <a:cxn ang="f148">
                  <a:pos x="f244" y="f240"/>
                </a:cxn>
                <a:cxn ang="f148">
                  <a:pos x="f244" y="f240"/>
                </a:cxn>
                <a:cxn ang="f148">
                  <a:pos x="f245" y="f246"/>
                </a:cxn>
                <a:cxn ang="f148">
                  <a:pos x="f245" y="f246"/>
                </a:cxn>
                <a:cxn ang="f148">
                  <a:pos x="f247" y="f248"/>
                </a:cxn>
                <a:cxn ang="f148">
                  <a:pos x="f249" y="f250"/>
                </a:cxn>
                <a:cxn ang="f148">
                  <a:pos x="f249" y="f250"/>
                </a:cxn>
                <a:cxn ang="f148">
                  <a:pos x="f251" y="f252"/>
                </a:cxn>
                <a:cxn ang="f148">
                  <a:pos x="f253" y="f254"/>
                </a:cxn>
                <a:cxn ang="f148">
                  <a:pos x="f255" y="f254"/>
                </a:cxn>
                <a:cxn ang="f148">
                  <a:pos x="f256" y="f254"/>
                </a:cxn>
                <a:cxn ang="f148">
                  <a:pos x="f256" y="f254"/>
                </a:cxn>
                <a:cxn ang="f148">
                  <a:pos x="f257" y="f254"/>
                </a:cxn>
                <a:cxn ang="f148">
                  <a:pos x="f258" y="f254"/>
                </a:cxn>
                <a:cxn ang="f148">
                  <a:pos x="f259" y="f260"/>
                </a:cxn>
                <a:cxn ang="f148">
                  <a:pos x="f261" y="f262"/>
                </a:cxn>
                <a:cxn ang="f148">
                  <a:pos x="f263" y="f264"/>
                </a:cxn>
                <a:cxn ang="f148">
                  <a:pos x="f265" y="f266"/>
                </a:cxn>
                <a:cxn ang="f148">
                  <a:pos x="f267" y="f268"/>
                </a:cxn>
                <a:cxn ang="f148">
                  <a:pos x="f269" y="f270"/>
                </a:cxn>
                <a:cxn ang="f148">
                  <a:pos x="f233" y="f234"/>
                </a:cxn>
              </a:cxnLst>
              <a:rect l="f229" t="f232" r="f230" b="f231"/>
              <a:pathLst>
                <a:path w="848849" h="46749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29"/>
                    <a:pt x="f31" y="f27"/>
                  </a:cubicBezTo>
                  <a:cubicBezTo>
                    <a:pt x="f32" y="f29"/>
                    <a:pt x="f33" y="f29"/>
                    <a:pt x="f34" y="f27"/>
                  </a:cubicBezTo>
                  <a:lnTo>
                    <a:pt x="f35" y="f27"/>
                  </a:lnTo>
                  <a:lnTo>
                    <a:pt x="f36" y="f27"/>
                  </a:lnTo>
                  <a:lnTo>
                    <a:pt x="f36" y="f27"/>
                  </a:lnTo>
                  <a:lnTo>
                    <a:pt x="f37" y="f38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lnTo>
                    <a:pt x="f57" y="f58"/>
                  </a:lnTo>
                  <a:lnTo>
                    <a:pt x="f59" y="f58"/>
                  </a:lnTo>
                  <a:cubicBezTo>
                    <a:pt x="f60" y="f61"/>
                    <a:pt x="f62" y="f61"/>
                    <a:pt x="f63" y="f58"/>
                  </a:cubicBezTo>
                  <a:lnTo>
                    <a:pt x="f63" y="f58"/>
                  </a:lnTo>
                  <a:cubicBezTo>
                    <a:pt x="f64" y="f65"/>
                    <a:pt x="f66" y="f65"/>
                    <a:pt x="f67" y="f58"/>
                  </a:cubicBezTo>
                  <a:cubicBezTo>
                    <a:pt x="f68" y="f61"/>
                    <a:pt x="f69" y="f61"/>
                    <a:pt x="f70" y="f58"/>
                  </a:cubicBezTo>
                  <a:lnTo>
                    <a:pt x="f71" y="f72"/>
                  </a:lnTo>
                  <a:cubicBezTo>
                    <a:pt x="f73" y="f74"/>
                    <a:pt x="f75" y="f76"/>
                    <a:pt x="f77" y="f78"/>
                  </a:cubicBezTo>
                  <a:cubicBezTo>
                    <a:pt x="f79" y="f80"/>
                    <a:pt x="f81" y="f82"/>
                    <a:pt x="f83" y="f84"/>
                  </a:cubicBezTo>
                  <a:cubicBezTo>
                    <a:pt x="f85" y="f86"/>
                    <a:pt x="f87" y="f88"/>
                    <a:pt x="f89" y="f5"/>
                  </a:cubicBezTo>
                  <a:lnTo>
                    <a:pt x="f90" y="f91"/>
                  </a:lnTo>
                  <a:lnTo>
                    <a:pt x="f92" y="f93"/>
                  </a:lnTo>
                  <a:cubicBezTo>
                    <a:pt x="f94" y="f95"/>
                    <a:pt x="f96" y="f9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5" name="Freeform: Shape 1748">
              <a:extLst>
                <a:ext uri="{FF2B5EF4-FFF2-40B4-BE49-F238E27FC236}">
                  <a16:creationId xmlns:a16="http://schemas.microsoft.com/office/drawing/2014/main" id="{6D57F875-03E5-31A2-8A43-5C37CC3B4C2A}"/>
                </a:ext>
              </a:extLst>
            </p:cNvPr>
            <p:cNvSpPr/>
            <p:nvPr/>
          </p:nvSpPr>
          <p:spPr>
            <a:xfrm>
              <a:off x="11355750" y="3222967"/>
              <a:ext cx="17327" cy="28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25"/>
                <a:gd name="f7" fmla="val 28992"/>
                <a:gd name="f8" fmla="val 17243"/>
                <a:gd name="f9" fmla="val 22620"/>
                <a:gd name="f10" fmla="val 17622"/>
                <a:gd name="f11" fmla="val 11499"/>
                <a:gd name="f12" fmla="val 17930"/>
                <a:gd name="f13" fmla="val 6052"/>
                <a:gd name="f14" fmla="val 14269"/>
                <a:gd name="f15" fmla="val 1016"/>
                <a:gd name="f16" fmla="val 8871"/>
                <a:gd name="f17" fmla="val 4"/>
                <a:gd name="f18" fmla="val 4698"/>
                <a:gd name="f19" fmla="val -121"/>
                <a:gd name="f20" fmla="val 999"/>
                <a:gd name="f21" fmla="val 2690"/>
                <a:gd name="f22" fmla="val 6751"/>
                <a:gd name="f23" fmla="val 13244"/>
                <a:gd name="f24" fmla="val 21246"/>
                <a:gd name="f25" fmla="val 13632"/>
                <a:gd name="f26" fmla="val 21845"/>
                <a:gd name="f27" fmla="val 13957"/>
                <a:gd name="f28" fmla="val 22470"/>
                <a:gd name="f29" fmla="val 14244"/>
                <a:gd name="f30" fmla="val 23120"/>
                <a:gd name="f31" fmla="val 14581"/>
                <a:gd name="f32" fmla="val 23632"/>
                <a:gd name="f33" fmla="val 14881"/>
                <a:gd name="f34" fmla="val 24182"/>
                <a:gd name="f35" fmla="val 15118"/>
                <a:gd name="f36" fmla="val 24744"/>
                <a:gd name="f37" fmla="val 15193"/>
                <a:gd name="f38" fmla="val 25406"/>
                <a:gd name="f39" fmla="val 26081"/>
                <a:gd name="f40" fmla="val 26743"/>
                <a:gd name="f41" fmla="val 15181"/>
                <a:gd name="f42" fmla="val 27493"/>
                <a:gd name="f43" fmla="val 28243"/>
                <a:gd name="f44" fmla="+- 0 0 -90"/>
                <a:gd name="f45" fmla="*/ f3 1 17325"/>
                <a:gd name="f46" fmla="*/ f4 1 28992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7325"/>
                <a:gd name="f55" fmla="*/ f51 1 28992"/>
                <a:gd name="f56" fmla="*/ 17243 f52 1"/>
                <a:gd name="f57" fmla="*/ 22620 f51 1"/>
                <a:gd name="f58" fmla="*/ 17622 f51 1"/>
                <a:gd name="f59" fmla="*/ 11499 f51 1"/>
                <a:gd name="f60" fmla="*/ 8871 f52 1"/>
                <a:gd name="f61" fmla="*/ 4 f51 1"/>
                <a:gd name="f62" fmla="*/ 0 f52 1"/>
                <a:gd name="f63" fmla="*/ 6751 f51 1"/>
                <a:gd name="f64" fmla="*/ 13244 f52 1"/>
                <a:gd name="f65" fmla="*/ 21246 f51 1"/>
                <a:gd name="f66" fmla="*/ 14244 f52 1"/>
                <a:gd name="f67" fmla="*/ 23120 f51 1"/>
                <a:gd name="f68" fmla="*/ 15118 f52 1"/>
                <a:gd name="f69" fmla="*/ 24744 f51 1"/>
                <a:gd name="f70" fmla="*/ 26743 f51 1"/>
                <a:gd name="f71" fmla="*/ 28992 f51 1"/>
                <a:gd name="f72" fmla="+- f53 0 f1"/>
                <a:gd name="f73" fmla="*/ f56 1 17325"/>
                <a:gd name="f74" fmla="*/ f57 1 28992"/>
                <a:gd name="f75" fmla="*/ f58 1 28992"/>
                <a:gd name="f76" fmla="*/ f59 1 28992"/>
                <a:gd name="f77" fmla="*/ f60 1 17325"/>
                <a:gd name="f78" fmla="*/ f61 1 28992"/>
                <a:gd name="f79" fmla="*/ f62 1 17325"/>
                <a:gd name="f80" fmla="*/ f63 1 28992"/>
                <a:gd name="f81" fmla="*/ f64 1 17325"/>
                <a:gd name="f82" fmla="*/ f65 1 28992"/>
                <a:gd name="f83" fmla="*/ f66 1 17325"/>
                <a:gd name="f84" fmla="*/ f67 1 28992"/>
                <a:gd name="f85" fmla="*/ f68 1 17325"/>
                <a:gd name="f86" fmla="*/ f69 1 28992"/>
                <a:gd name="f87" fmla="*/ f70 1 28992"/>
                <a:gd name="f88" fmla="*/ f71 1 28992"/>
                <a:gd name="f89" fmla="*/ f47 1 f54"/>
                <a:gd name="f90" fmla="*/ f48 1 f54"/>
                <a:gd name="f91" fmla="*/ f47 1 f55"/>
                <a:gd name="f92" fmla="*/ f49 1 f55"/>
                <a:gd name="f93" fmla="*/ f73 1 f54"/>
                <a:gd name="f94" fmla="*/ f74 1 f55"/>
                <a:gd name="f95" fmla="*/ f75 1 f55"/>
                <a:gd name="f96" fmla="*/ f76 1 f55"/>
                <a:gd name="f97" fmla="*/ f77 1 f54"/>
                <a:gd name="f98" fmla="*/ f78 1 f55"/>
                <a:gd name="f99" fmla="*/ f79 1 f54"/>
                <a:gd name="f100" fmla="*/ f80 1 f55"/>
                <a:gd name="f101" fmla="*/ f81 1 f54"/>
                <a:gd name="f102" fmla="*/ f82 1 f55"/>
                <a:gd name="f103" fmla="*/ f83 1 f54"/>
                <a:gd name="f104" fmla="*/ f84 1 f55"/>
                <a:gd name="f105" fmla="*/ f85 1 f54"/>
                <a:gd name="f106" fmla="*/ f86 1 f55"/>
                <a:gd name="f107" fmla="*/ f87 1 f55"/>
                <a:gd name="f108" fmla="*/ f88 1 f55"/>
                <a:gd name="f109" fmla="*/ f89 f45 1"/>
                <a:gd name="f110" fmla="*/ f90 f45 1"/>
                <a:gd name="f111" fmla="*/ f92 f46 1"/>
                <a:gd name="f112" fmla="*/ f91 f46 1"/>
                <a:gd name="f113" fmla="*/ f93 f45 1"/>
                <a:gd name="f114" fmla="*/ f94 f46 1"/>
                <a:gd name="f115" fmla="*/ f95 f46 1"/>
                <a:gd name="f116" fmla="*/ f96 f46 1"/>
                <a:gd name="f117" fmla="*/ f97 f45 1"/>
                <a:gd name="f118" fmla="*/ f98 f46 1"/>
                <a:gd name="f119" fmla="*/ f99 f45 1"/>
                <a:gd name="f120" fmla="*/ f100 f46 1"/>
                <a:gd name="f121" fmla="*/ f101 f45 1"/>
                <a:gd name="f122" fmla="*/ f102 f46 1"/>
                <a:gd name="f123" fmla="*/ f103 f45 1"/>
                <a:gd name="f124" fmla="*/ f104 f46 1"/>
                <a:gd name="f125" fmla="*/ f105 f45 1"/>
                <a:gd name="f126" fmla="*/ f106 f46 1"/>
                <a:gd name="f127" fmla="*/ f107 f46 1"/>
                <a:gd name="f128" fmla="*/ f108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3" y="f114"/>
                </a:cxn>
                <a:cxn ang="f72">
                  <a:pos x="f113" y="f115"/>
                </a:cxn>
                <a:cxn ang="f72">
                  <a:pos x="f113" y="f116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5" y="f127"/>
                </a:cxn>
                <a:cxn ang="f72">
                  <a:pos x="f125" y="f128"/>
                </a:cxn>
                <a:cxn ang="f72">
                  <a:pos x="f125" y="f128"/>
                </a:cxn>
              </a:cxnLst>
              <a:rect l="f109" t="f112" r="f110" b="f111"/>
              <a:pathLst>
                <a:path w="17325" h="28992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5" y="f22"/>
                  </a:cubicBez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7" y="f39"/>
                    <a:pt x="f35" y="f40"/>
                  </a:cubicBezTo>
                  <a:cubicBezTo>
                    <a:pt x="f41" y="f42"/>
                    <a:pt x="f41" y="f43"/>
                    <a:pt x="f35" y="f7"/>
                  </a:cubicBezTo>
                  <a:cubicBezTo>
                    <a:pt x="f35" y="f7"/>
                    <a:pt x="f35" y="f7"/>
                    <a:pt x="f3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6" name="Freeform: Shape 1749">
              <a:extLst>
                <a:ext uri="{FF2B5EF4-FFF2-40B4-BE49-F238E27FC236}">
                  <a16:creationId xmlns:a16="http://schemas.microsoft.com/office/drawing/2014/main" id="{F252CAEF-375B-290E-30CE-36FD127F1EE4}"/>
                </a:ext>
              </a:extLst>
            </p:cNvPr>
            <p:cNvSpPr/>
            <p:nvPr/>
          </p:nvSpPr>
          <p:spPr>
            <a:xfrm>
              <a:off x="11333512" y="3252584"/>
              <a:ext cx="38112" cy="3898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108"/>
                <a:gd name="f7" fmla="val 389857"/>
                <a:gd name="f8" fmla="val 250"/>
                <a:gd name="f9" fmla="val 378349"/>
                <a:gd name="f10" fmla="val -437"/>
                <a:gd name="f11" fmla="val 383797"/>
                <a:gd name="f12" fmla="val 3224"/>
                <a:gd name="f13" fmla="val 388833"/>
                <a:gd name="f14" fmla="val 8621"/>
                <a:gd name="f15" fmla="val 389845"/>
                <a:gd name="f16" fmla="val 10571"/>
                <a:gd name="f17" fmla="val 389957"/>
                <a:gd name="f18" fmla="val 12482"/>
                <a:gd name="f19" fmla="val 389332"/>
                <a:gd name="f20" fmla="val 13994"/>
                <a:gd name="f21" fmla="val 388095"/>
                <a:gd name="f22" fmla="val 14556"/>
                <a:gd name="f23" fmla="val 387708"/>
                <a:gd name="f24" fmla="val 15056"/>
                <a:gd name="f25" fmla="val 387246"/>
                <a:gd name="f26" fmla="val 15493"/>
                <a:gd name="f27" fmla="val 386721"/>
                <a:gd name="f28" fmla="val 15893"/>
                <a:gd name="f29" fmla="val 386221"/>
                <a:gd name="f30" fmla="val 16230"/>
                <a:gd name="f31" fmla="val 385684"/>
                <a:gd name="f32" fmla="val 16493"/>
                <a:gd name="f33" fmla="val 385096"/>
                <a:gd name="f34" fmla="val 16855"/>
                <a:gd name="f35" fmla="val 384559"/>
                <a:gd name="f36" fmla="val 17155"/>
                <a:gd name="f37" fmla="val 383959"/>
                <a:gd name="f38" fmla="val 17367"/>
                <a:gd name="f39" fmla="val 383347"/>
                <a:gd name="f40" fmla="val 17442"/>
                <a:gd name="f41" fmla="val 382635"/>
                <a:gd name="f42" fmla="val 381935"/>
                <a:gd name="f43" fmla="val 381223"/>
                <a:gd name="f44" fmla="val 17430"/>
                <a:gd name="f45" fmla="val 380723"/>
                <a:gd name="f46" fmla="val 380223"/>
                <a:gd name="f47" fmla="val 379724"/>
                <a:gd name="f48" fmla="val 18367"/>
                <a:gd name="f49" fmla="val 361731"/>
                <a:gd name="f50" fmla="val 2549"/>
                <a:gd name="f51" fmla="val 37321"/>
                <a:gd name="f52" fmla="val 5035"/>
                <a:gd name="f53" fmla="val 35859"/>
                <a:gd name="f54" fmla="val 7122"/>
                <a:gd name="f55" fmla="val 33323"/>
                <a:gd name="f56" fmla="val 10733"/>
                <a:gd name="f57" fmla="val 28338"/>
                <a:gd name="f58" fmla="val 11608"/>
                <a:gd name="f59" fmla="val 24714"/>
                <a:gd name="f60" fmla="val 9071"/>
                <a:gd name="f61" fmla="val 24227"/>
                <a:gd name="f62" fmla="val 8721"/>
                <a:gd name="f63" fmla="val 23765"/>
                <a:gd name="f64" fmla="val 8322"/>
                <a:gd name="f65" fmla="val 23365"/>
                <a:gd name="f66" fmla="val 7872"/>
                <a:gd name="f67" fmla="val 20241"/>
                <a:gd name="f68" fmla="val 4248"/>
                <a:gd name="f69" fmla="val 372352"/>
                <a:gd name="f70" fmla="+- 0 0 -90"/>
                <a:gd name="f71" fmla="*/ f3 1 38108"/>
                <a:gd name="f72" fmla="*/ f4 1 389857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38108"/>
                <a:gd name="f81" fmla="*/ f77 1 389857"/>
                <a:gd name="f82" fmla="*/ 250 f78 1"/>
                <a:gd name="f83" fmla="*/ 378349 f77 1"/>
                <a:gd name="f84" fmla="*/ 8621 f78 1"/>
                <a:gd name="f85" fmla="*/ 389845 f77 1"/>
                <a:gd name="f86" fmla="*/ 13994 f78 1"/>
                <a:gd name="f87" fmla="*/ 388095 f77 1"/>
                <a:gd name="f88" fmla="*/ 15493 f78 1"/>
                <a:gd name="f89" fmla="*/ 386721 f77 1"/>
                <a:gd name="f90" fmla="*/ 16493 f78 1"/>
                <a:gd name="f91" fmla="*/ 385096 f77 1"/>
                <a:gd name="f92" fmla="*/ 17367 f78 1"/>
                <a:gd name="f93" fmla="*/ 383347 f77 1"/>
                <a:gd name="f94" fmla="*/ 381223 f77 1"/>
                <a:gd name="f95" fmla="*/ 379724 f77 1"/>
                <a:gd name="f96" fmla="*/ 18367 f78 1"/>
                <a:gd name="f97" fmla="*/ 361731 f77 1"/>
                <a:gd name="f98" fmla="*/ 38108 f78 1"/>
                <a:gd name="f99" fmla="*/ 0 f77 1"/>
                <a:gd name="f100" fmla="*/ 35859 f78 1"/>
                <a:gd name="f101" fmla="*/ 7122 f77 1"/>
                <a:gd name="f102" fmla="*/ 24714 f78 1"/>
                <a:gd name="f103" fmla="*/ 9071 f77 1"/>
                <a:gd name="f104" fmla="*/ 23365 f78 1"/>
                <a:gd name="f105" fmla="*/ 7872 f77 1"/>
                <a:gd name="f106" fmla="*/ 20241 f78 1"/>
                <a:gd name="f107" fmla="*/ 4248 f77 1"/>
                <a:gd name="f108" fmla="*/ 0 f78 1"/>
                <a:gd name="f109" fmla="*/ 372352 f77 1"/>
                <a:gd name="f110" fmla="+- f79 0 f1"/>
                <a:gd name="f111" fmla="*/ f82 1 38108"/>
                <a:gd name="f112" fmla="*/ f83 1 389857"/>
                <a:gd name="f113" fmla="*/ f84 1 38108"/>
                <a:gd name="f114" fmla="*/ f85 1 389857"/>
                <a:gd name="f115" fmla="*/ f86 1 38108"/>
                <a:gd name="f116" fmla="*/ f87 1 389857"/>
                <a:gd name="f117" fmla="*/ f88 1 38108"/>
                <a:gd name="f118" fmla="*/ f89 1 389857"/>
                <a:gd name="f119" fmla="*/ f90 1 38108"/>
                <a:gd name="f120" fmla="*/ f91 1 389857"/>
                <a:gd name="f121" fmla="*/ f92 1 38108"/>
                <a:gd name="f122" fmla="*/ f93 1 389857"/>
                <a:gd name="f123" fmla="*/ f94 1 389857"/>
                <a:gd name="f124" fmla="*/ f95 1 389857"/>
                <a:gd name="f125" fmla="*/ f96 1 38108"/>
                <a:gd name="f126" fmla="*/ f97 1 389857"/>
                <a:gd name="f127" fmla="*/ f98 1 38108"/>
                <a:gd name="f128" fmla="*/ f99 1 389857"/>
                <a:gd name="f129" fmla="*/ f100 1 38108"/>
                <a:gd name="f130" fmla="*/ f101 1 389857"/>
                <a:gd name="f131" fmla="*/ f102 1 38108"/>
                <a:gd name="f132" fmla="*/ f103 1 389857"/>
                <a:gd name="f133" fmla="*/ f104 1 38108"/>
                <a:gd name="f134" fmla="*/ f105 1 389857"/>
                <a:gd name="f135" fmla="*/ f106 1 38108"/>
                <a:gd name="f136" fmla="*/ f107 1 389857"/>
                <a:gd name="f137" fmla="*/ f108 1 38108"/>
                <a:gd name="f138" fmla="*/ f109 1 389857"/>
                <a:gd name="f139" fmla="*/ f73 1 f80"/>
                <a:gd name="f140" fmla="*/ f74 1 f80"/>
                <a:gd name="f141" fmla="*/ f73 1 f81"/>
                <a:gd name="f142" fmla="*/ f75 1 f81"/>
                <a:gd name="f143" fmla="*/ f111 1 f80"/>
                <a:gd name="f144" fmla="*/ f112 1 f81"/>
                <a:gd name="f145" fmla="*/ f113 1 f80"/>
                <a:gd name="f146" fmla="*/ f114 1 f81"/>
                <a:gd name="f147" fmla="*/ f115 1 f80"/>
                <a:gd name="f148" fmla="*/ f116 1 f81"/>
                <a:gd name="f149" fmla="*/ f117 1 f80"/>
                <a:gd name="f150" fmla="*/ f118 1 f81"/>
                <a:gd name="f151" fmla="*/ f119 1 f80"/>
                <a:gd name="f152" fmla="*/ f120 1 f81"/>
                <a:gd name="f153" fmla="*/ f121 1 f80"/>
                <a:gd name="f154" fmla="*/ f122 1 f81"/>
                <a:gd name="f155" fmla="*/ f123 1 f81"/>
                <a:gd name="f156" fmla="*/ f124 1 f81"/>
                <a:gd name="f157" fmla="*/ f125 1 f80"/>
                <a:gd name="f158" fmla="*/ f126 1 f81"/>
                <a:gd name="f159" fmla="*/ f127 1 f80"/>
                <a:gd name="f160" fmla="*/ f128 1 f81"/>
                <a:gd name="f161" fmla="*/ f129 1 f80"/>
                <a:gd name="f162" fmla="*/ f130 1 f81"/>
                <a:gd name="f163" fmla="*/ f131 1 f80"/>
                <a:gd name="f164" fmla="*/ f132 1 f81"/>
                <a:gd name="f165" fmla="*/ f133 1 f80"/>
                <a:gd name="f166" fmla="*/ f134 1 f81"/>
                <a:gd name="f167" fmla="*/ f135 1 f80"/>
                <a:gd name="f168" fmla="*/ f136 1 f81"/>
                <a:gd name="f169" fmla="*/ f137 1 f80"/>
                <a:gd name="f170" fmla="*/ f138 1 f81"/>
                <a:gd name="f171" fmla="*/ f139 f71 1"/>
                <a:gd name="f172" fmla="*/ f140 f71 1"/>
                <a:gd name="f173" fmla="*/ f142 f72 1"/>
                <a:gd name="f174" fmla="*/ f141 f72 1"/>
                <a:gd name="f175" fmla="*/ f143 f71 1"/>
                <a:gd name="f176" fmla="*/ f144 f72 1"/>
                <a:gd name="f177" fmla="*/ f145 f71 1"/>
                <a:gd name="f178" fmla="*/ f146 f72 1"/>
                <a:gd name="f179" fmla="*/ f147 f71 1"/>
                <a:gd name="f180" fmla="*/ f148 f72 1"/>
                <a:gd name="f181" fmla="*/ f149 f71 1"/>
                <a:gd name="f182" fmla="*/ f150 f72 1"/>
                <a:gd name="f183" fmla="*/ f151 f71 1"/>
                <a:gd name="f184" fmla="*/ f152 f72 1"/>
                <a:gd name="f185" fmla="*/ f153 f71 1"/>
                <a:gd name="f186" fmla="*/ f154 f72 1"/>
                <a:gd name="f187" fmla="*/ f155 f72 1"/>
                <a:gd name="f188" fmla="*/ f156 f72 1"/>
                <a:gd name="f189" fmla="*/ f157 f71 1"/>
                <a:gd name="f190" fmla="*/ f158 f72 1"/>
                <a:gd name="f191" fmla="*/ f159 f71 1"/>
                <a:gd name="f192" fmla="*/ f160 f72 1"/>
                <a:gd name="f193" fmla="*/ f161 f71 1"/>
                <a:gd name="f194" fmla="*/ f162 f72 1"/>
                <a:gd name="f195" fmla="*/ f163 f71 1"/>
                <a:gd name="f196" fmla="*/ f164 f72 1"/>
                <a:gd name="f197" fmla="*/ f165 f71 1"/>
                <a:gd name="f198" fmla="*/ f166 f72 1"/>
                <a:gd name="f199" fmla="*/ f167 f71 1"/>
                <a:gd name="f200" fmla="*/ f168 f72 1"/>
                <a:gd name="f201" fmla="*/ f169 f71 1"/>
                <a:gd name="f202" fmla="*/ f170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0">
                  <a:pos x="f175" y="f176"/>
                </a:cxn>
                <a:cxn ang="f110">
                  <a:pos x="f177" y="f178"/>
                </a:cxn>
                <a:cxn ang="f110">
                  <a:pos x="f179" y="f180"/>
                </a:cxn>
                <a:cxn ang="f110">
                  <a:pos x="f181" y="f182"/>
                </a:cxn>
                <a:cxn ang="f110">
                  <a:pos x="f183" y="f184"/>
                </a:cxn>
                <a:cxn ang="f110">
                  <a:pos x="f185" y="f186"/>
                </a:cxn>
                <a:cxn ang="f110">
                  <a:pos x="f185" y="f187"/>
                </a:cxn>
                <a:cxn ang="f110">
                  <a:pos x="f185" y="f188"/>
                </a:cxn>
                <a:cxn ang="f110">
                  <a:pos x="f189" y="f190"/>
                </a:cxn>
                <a:cxn ang="f110">
                  <a:pos x="f191" y="f192"/>
                </a:cxn>
                <a:cxn ang="f110">
                  <a:pos x="f191" y="f192"/>
                </a:cxn>
                <a:cxn ang="f110">
                  <a:pos x="f193" y="f194"/>
                </a:cxn>
                <a:cxn ang="f110">
                  <a:pos x="f195" y="f196"/>
                </a:cxn>
                <a:cxn ang="f110">
                  <a:pos x="f197" y="f198"/>
                </a:cxn>
                <a:cxn ang="f110">
                  <a:pos x="f199" y="f200"/>
                </a:cxn>
                <a:cxn ang="f110">
                  <a:pos x="f201" y="f202"/>
                </a:cxn>
              </a:cxnLst>
              <a:rect l="f171" t="f174" r="f172" b="f173"/>
              <a:pathLst>
                <a:path w="38108" h="38985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0" y="f42"/>
                    <a:pt x="f38" y="f43"/>
                  </a:cubicBezTo>
                  <a:cubicBezTo>
                    <a:pt x="f44" y="f45"/>
                    <a:pt x="f44" y="f46"/>
                    <a:pt x="f38" y="f47"/>
                  </a:cubicBezTo>
                  <a:lnTo>
                    <a:pt x="f48" y="f49"/>
                  </a:lnTo>
                  <a:lnTo>
                    <a:pt x="f6" y="f5"/>
                  </a:lnTo>
                  <a:cubicBezTo>
                    <a:pt x="f6" y="f5"/>
                    <a:pt x="f6" y="f5"/>
                    <a:pt x="f6" y="f5"/>
                  </a:cubicBezTo>
                  <a:cubicBezTo>
                    <a:pt x="f6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66"/>
                  </a:cubicBezTo>
                  <a:lnTo>
                    <a:pt x="f67" y="f68"/>
                  </a:lnTo>
                  <a:lnTo>
                    <a:pt x="f5" y="f6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7" name="Freeform: Shape 1750">
              <a:extLst>
                <a:ext uri="{FF2B5EF4-FFF2-40B4-BE49-F238E27FC236}">
                  <a16:creationId xmlns:a16="http://schemas.microsoft.com/office/drawing/2014/main" id="{51BD955B-A6D1-FD26-2464-C9C166B5E1A2}"/>
                </a:ext>
              </a:extLst>
            </p:cNvPr>
            <p:cNvSpPr/>
            <p:nvPr/>
          </p:nvSpPr>
          <p:spPr>
            <a:xfrm>
              <a:off x="9855741" y="5668996"/>
              <a:ext cx="18900" cy="623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897"/>
                <a:gd name="f7" fmla="val 62350"/>
                <a:gd name="f8" fmla="val 18898"/>
                <a:gd name="f9" fmla="val 51355"/>
                <a:gd name="f10" fmla="val 18023"/>
                <a:gd name="f11" fmla="val 18536"/>
                <a:gd name="f12" fmla="val 5486"/>
                <a:gd name="f13" fmla="val 14625"/>
                <a:gd name="f14" fmla="val 10408"/>
                <a:gd name="f15" fmla="val 9152"/>
                <a:gd name="f16" fmla="val 11121"/>
                <a:gd name="f17" fmla="val 3730"/>
                <a:gd name="f18" fmla="val 10659"/>
                <a:gd name="f19" fmla="val -331"/>
                <a:gd name="f20" fmla="val 5935"/>
                <a:gd name="f21" fmla="val 31"/>
                <a:gd name="f22" fmla="val 500"/>
                <a:gd name="f23" fmla="val 4498"/>
                <a:gd name="f24" fmla="val 35861"/>
                <a:gd name="f25" fmla="val 41858"/>
                <a:gd name="f26" fmla="val 51855"/>
                <a:gd name="f27" fmla="val -394"/>
                <a:gd name="f28" fmla="val 57215"/>
                <a:gd name="f29" fmla="val 3617"/>
                <a:gd name="f30" fmla="val 61913"/>
                <a:gd name="f31" fmla="val 8977"/>
                <a:gd name="f32" fmla="val 62338"/>
                <a:gd name="f33" fmla="val 9040"/>
                <a:gd name="f34" fmla="val 9090"/>
                <a:gd name="f35" fmla="val 10739"/>
                <a:gd name="f36" fmla="val 62263"/>
                <a:gd name="f37" fmla="val 12263"/>
                <a:gd name="f38" fmla="val 61701"/>
                <a:gd name="f39" fmla="val 13525"/>
                <a:gd name="f40" fmla="val 60726"/>
                <a:gd name="f41" fmla="val 14462"/>
                <a:gd name="f42" fmla="val 60051"/>
                <a:gd name="f43" fmla="val 15274"/>
                <a:gd name="f44" fmla="val 59201"/>
                <a:gd name="f45" fmla="val 15899"/>
                <a:gd name="f46" fmla="val 58227"/>
                <a:gd name="f47" fmla="val 17624"/>
                <a:gd name="f48" fmla="val 56328"/>
                <a:gd name="f49" fmla="val 18673"/>
                <a:gd name="f50" fmla="val 53916"/>
                <a:gd name="f51" fmla="+- 0 0 -90"/>
                <a:gd name="f52" fmla="*/ f3 1 18897"/>
                <a:gd name="f53" fmla="*/ f4 1 62350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8897"/>
                <a:gd name="f62" fmla="*/ f58 1 62350"/>
                <a:gd name="f63" fmla="*/ 18898 f59 1"/>
                <a:gd name="f64" fmla="*/ 51355 f58 1"/>
                <a:gd name="f65" fmla="*/ 18023 f59 1"/>
                <a:gd name="f66" fmla="*/ 0 f58 1"/>
                <a:gd name="f67" fmla="*/ 9152 f59 1"/>
                <a:gd name="f68" fmla="*/ 11121 f58 1"/>
                <a:gd name="f69" fmla="*/ 31 f59 1"/>
                <a:gd name="f70" fmla="*/ 500 f58 1"/>
                <a:gd name="f71" fmla="*/ 4498 f58 1"/>
                <a:gd name="f72" fmla="*/ 35861 f58 1"/>
                <a:gd name="f73" fmla="*/ 41858 f58 1"/>
                <a:gd name="f74" fmla="*/ 51855 f58 1"/>
                <a:gd name="f75" fmla="*/ 8977 f59 1"/>
                <a:gd name="f76" fmla="*/ 62338 f58 1"/>
                <a:gd name="f77" fmla="*/ 62350 f58 1"/>
                <a:gd name="f78" fmla="*/ 13525 f59 1"/>
                <a:gd name="f79" fmla="*/ 60726 f58 1"/>
                <a:gd name="f80" fmla="*/ 15899 f59 1"/>
                <a:gd name="f81" fmla="*/ 58227 f58 1"/>
                <a:gd name="f82" fmla="+- f60 0 f1"/>
                <a:gd name="f83" fmla="*/ f63 1 18897"/>
                <a:gd name="f84" fmla="*/ f64 1 62350"/>
                <a:gd name="f85" fmla="*/ f65 1 18897"/>
                <a:gd name="f86" fmla="*/ f66 1 62350"/>
                <a:gd name="f87" fmla="*/ f67 1 18897"/>
                <a:gd name="f88" fmla="*/ f68 1 62350"/>
                <a:gd name="f89" fmla="*/ f69 1 18897"/>
                <a:gd name="f90" fmla="*/ f70 1 62350"/>
                <a:gd name="f91" fmla="*/ f71 1 62350"/>
                <a:gd name="f92" fmla="*/ f72 1 62350"/>
                <a:gd name="f93" fmla="*/ f73 1 62350"/>
                <a:gd name="f94" fmla="*/ f74 1 62350"/>
                <a:gd name="f95" fmla="*/ f75 1 18897"/>
                <a:gd name="f96" fmla="*/ f76 1 62350"/>
                <a:gd name="f97" fmla="*/ f77 1 62350"/>
                <a:gd name="f98" fmla="*/ f78 1 18897"/>
                <a:gd name="f99" fmla="*/ f79 1 62350"/>
                <a:gd name="f100" fmla="*/ f80 1 18897"/>
                <a:gd name="f101" fmla="*/ f81 1 62350"/>
                <a:gd name="f102" fmla="*/ f54 1 f61"/>
                <a:gd name="f103" fmla="*/ f55 1 f61"/>
                <a:gd name="f104" fmla="*/ f54 1 f62"/>
                <a:gd name="f105" fmla="*/ f56 1 f62"/>
                <a:gd name="f106" fmla="*/ f83 1 f61"/>
                <a:gd name="f107" fmla="*/ f84 1 f62"/>
                <a:gd name="f108" fmla="*/ f85 1 f61"/>
                <a:gd name="f109" fmla="*/ f86 1 f62"/>
                <a:gd name="f110" fmla="*/ f87 1 f61"/>
                <a:gd name="f111" fmla="*/ f88 1 f62"/>
                <a:gd name="f112" fmla="*/ f89 1 f61"/>
                <a:gd name="f113" fmla="*/ f90 1 f62"/>
                <a:gd name="f114" fmla="*/ f91 1 f62"/>
                <a:gd name="f115" fmla="*/ f92 1 f62"/>
                <a:gd name="f116" fmla="*/ f93 1 f62"/>
                <a:gd name="f117" fmla="*/ f94 1 f62"/>
                <a:gd name="f118" fmla="*/ f95 1 f61"/>
                <a:gd name="f119" fmla="*/ f96 1 f62"/>
                <a:gd name="f120" fmla="*/ f97 1 f62"/>
                <a:gd name="f121" fmla="*/ f98 1 f61"/>
                <a:gd name="f122" fmla="*/ f99 1 f62"/>
                <a:gd name="f123" fmla="*/ f100 1 f61"/>
                <a:gd name="f124" fmla="*/ f101 1 f62"/>
                <a:gd name="f125" fmla="*/ f102 f52 1"/>
                <a:gd name="f126" fmla="*/ f103 f52 1"/>
                <a:gd name="f127" fmla="*/ f105 f53 1"/>
                <a:gd name="f128" fmla="*/ f104 f53 1"/>
                <a:gd name="f129" fmla="*/ f106 f52 1"/>
                <a:gd name="f130" fmla="*/ f107 f53 1"/>
                <a:gd name="f131" fmla="*/ f108 f52 1"/>
                <a:gd name="f132" fmla="*/ f109 f53 1"/>
                <a:gd name="f133" fmla="*/ f110 f52 1"/>
                <a:gd name="f134" fmla="*/ f111 f53 1"/>
                <a:gd name="f135" fmla="*/ f112 f52 1"/>
                <a:gd name="f136" fmla="*/ f113 f53 1"/>
                <a:gd name="f137" fmla="*/ f114 f53 1"/>
                <a:gd name="f138" fmla="*/ f115 f53 1"/>
                <a:gd name="f139" fmla="*/ f116 f53 1"/>
                <a:gd name="f140" fmla="*/ f117 f53 1"/>
                <a:gd name="f141" fmla="*/ f118 f52 1"/>
                <a:gd name="f142" fmla="*/ f119 f53 1"/>
                <a:gd name="f143" fmla="*/ f120 f53 1"/>
                <a:gd name="f144" fmla="*/ f121 f52 1"/>
                <a:gd name="f145" fmla="*/ f122 f53 1"/>
                <a:gd name="f146" fmla="*/ f123 f52 1"/>
                <a:gd name="f147" fmla="*/ f124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29" y="f130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5" y="f137"/>
                </a:cxn>
                <a:cxn ang="f82">
                  <a:pos x="f135" y="f138"/>
                </a:cxn>
                <a:cxn ang="f82">
                  <a:pos x="f135" y="f139"/>
                </a:cxn>
                <a:cxn ang="f82">
                  <a:pos x="f135" y="f140"/>
                </a:cxn>
                <a:cxn ang="f82">
                  <a:pos x="f141" y="f142"/>
                </a:cxn>
                <a:cxn ang="f82">
                  <a:pos x="f133" y="f143"/>
                </a:cxn>
                <a:cxn ang="f82">
                  <a:pos x="f144" y="f145"/>
                </a:cxn>
                <a:cxn ang="f82">
                  <a:pos x="f146" y="f147"/>
                </a:cxn>
                <a:cxn ang="f82">
                  <a:pos x="f129" y="f130"/>
                </a:cxn>
              </a:cxnLst>
              <a:rect l="f125" t="f128" r="f126" b="f127"/>
              <a:pathLst>
                <a:path w="18897" h="62350">
                  <a:moveTo>
                    <a:pt x="f8" y="f9"/>
                  </a:moveTo>
                  <a:lnTo>
                    <a:pt x="f10" y="f5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1" y="f23"/>
                  </a:lnTo>
                  <a:lnTo>
                    <a:pt x="f21" y="f24"/>
                  </a:lnTo>
                  <a:lnTo>
                    <a:pt x="f21" y="f25"/>
                  </a:lnTo>
                  <a:lnTo>
                    <a:pt x="f21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2"/>
                    <a:pt x="f34" y="f7"/>
                    <a:pt x="f15" y="f7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8" name="Freeform: Shape 1751">
              <a:extLst>
                <a:ext uri="{FF2B5EF4-FFF2-40B4-BE49-F238E27FC236}">
                  <a16:creationId xmlns:a16="http://schemas.microsoft.com/office/drawing/2014/main" id="{9356B9EB-FB79-2274-7449-91357AACDAFA}"/>
                </a:ext>
              </a:extLst>
            </p:cNvPr>
            <p:cNvSpPr/>
            <p:nvPr/>
          </p:nvSpPr>
          <p:spPr>
            <a:xfrm>
              <a:off x="12012838" y="3668417"/>
              <a:ext cx="43991" cy="298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994"/>
                <a:gd name="f7" fmla="val 298006"/>
                <a:gd name="f8" fmla="val 34110"/>
                <a:gd name="f9" fmla="val 12495"/>
                <a:gd name="f10" fmla="val 28500"/>
                <a:gd name="f11" fmla="val 11195"/>
                <a:gd name="f12" fmla="val 24952"/>
                <a:gd name="f13" fmla="val 5648"/>
                <a:gd name="f14" fmla="val 26114"/>
                <a:gd name="f15" fmla="val 4623"/>
                <a:gd name="f16" fmla="val 295382"/>
                <a:gd name="f17" fmla="val 16118"/>
                <a:gd name="f18" fmla="val 288885"/>
                <a:gd name="f19" fmla="val 17005"/>
                <a:gd name="f20" fmla="val 288410"/>
                <a:gd name="f21" fmla="val 17980"/>
                <a:gd name="f22" fmla="val 288110"/>
                <a:gd name="f23" fmla="val 18992"/>
                <a:gd name="f24" fmla="val 288010"/>
                <a:gd name="f25" fmla="val 43981"/>
                <a:gd name="f26" fmla="val 2499"/>
                <a:gd name="f27" fmla="val 44256"/>
                <a:gd name="f28" fmla="val 7734"/>
                <a:gd name="f29" fmla="val 40245"/>
                <a:gd name="f30" fmla="val 12208"/>
                <a:gd name="f31" fmla="val 35010"/>
                <a:gd name="f32" fmla="val 34710"/>
                <a:gd name="f33" fmla="val 12508"/>
                <a:gd name="f34" fmla="val 34410"/>
                <a:gd name="f35" fmla="+- 0 0 -90"/>
                <a:gd name="f36" fmla="*/ f3 1 43994"/>
                <a:gd name="f37" fmla="*/ f4 1 298006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3994"/>
                <a:gd name="f46" fmla="*/ f42 1 298006"/>
                <a:gd name="f47" fmla="*/ 34110 f43 1"/>
                <a:gd name="f48" fmla="*/ 12495 f42 1"/>
                <a:gd name="f49" fmla="*/ 26114 f43 1"/>
                <a:gd name="f50" fmla="*/ 0 f42 1"/>
                <a:gd name="f51" fmla="*/ 0 f43 1"/>
                <a:gd name="f52" fmla="*/ 298006 f42 1"/>
                <a:gd name="f53" fmla="*/ 4623 f43 1"/>
                <a:gd name="f54" fmla="*/ 295382 f42 1"/>
                <a:gd name="f55" fmla="*/ 16118 f43 1"/>
                <a:gd name="f56" fmla="*/ 288885 f42 1"/>
                <a:gd name="f57" fmla="*/ 18992 f43 1"/>
                <a:gd name="f58" fmla="*/ 288010 f42 1"/>
                <a:gd name="f59" fmla="*/ 43981 f43 1"/>
                <a:gd name="f60" fmla="*/ 2499 f42 1"/>
                <a:gd name="f61" fmla="*/ 35010 f43 1"/>
                <a:gd name="f62" fmla="+- f44 0 f1"/>
                <a:gd name="f63" fmla="*/ f47 1 43994"/>
                <a:gd name="f64" fmla="*/ f48 1 298006"/>
                <a:gd name="f65" fmla="*/ f49 1 43994"/>
                <a:gd name="f66" fmla="*/ f50 1 298006"/>
                <a:gd name="f67" fmla="*/ f51 1 43994"/>
                <a:gd name="f68" fmla="*/ f52 1 298006"/>
                <a:gd name="f69" fmla="*/ f53 1 43994"/>
                <a:gd name="f70" fmla="*/ f54 1 298006"/>
                <a:gd name="f71" fmla="*/ f55 1 43994"/>
                <a:gd name="f72" fmla="*/ f56 1 298006"/>
                <a:gd name="f73" fmla="*/ f57 1 43994"/>
                <a:gd name="f74" fmla="*/ f58 1 298006"/>
                <a:gd name="f75" fmla="*/ f59 1 43994"/>
                <a:gd name="f76" fmla="*/ f60 1 298006"/>
                <a:gd name="f77" fmla="*/ f61 1 43994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5"/>
                <a:gd name="f85" fmla="*/ f66 1 f46"/>
                <a:gd name="f86" fmla="*/ f67 1 f45"/>
                <a:gd name="f87" fmla="*/ f68 1 f46"/>
                <a:gd name="f88" fmla="*/ f69 1 f45"/>
                <a:gd name="f89" fmla="*/ f70 1 f46"/>
                <a:gd name="f90" fmla="*/ f71 1 f45"/>
                <a:gd name="f91" fmla="*/ f72 1 f46"/>
                <a:gd name="f92" fmla="*/ f73 1 f45"/>
                <a:gd name="f93" fmla="*/ f74 1 f46"/>
                <a:gd name="f94" fmla="*/ f75 1 f45"/>
                <a:gd name="f95" fmla="*/ f76 1 f46"/>
                <a:gd name="f96" fmla="*/ f77 1 f45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6 1"/>
                <a:gd name="f104" fmla="*/ f85 f37 1"/>
                <a:gd name="f105" fmla="*/ f86 f36 1"/>
                <a:gd name="f106" fmla="*/ f87 f37 1"/>
                <a:gd name="f107" fmla="*/ f88 f36 1"/>
                <a:gd name="f108" fmla="*/ f89 f37 1"/>
                <a:gd name="f109" fmla="*/ f90 f36 1"/>
                <a:gd name="f110" fmla="*/ f91 f37 1"/>
                <a:gd name="f111" fmla="*/ f92 f36 1"/>
                <a:gd name="f112" fmla="*/ f93 f37 1"/>
                <a:gd name="f113" fmla="*/ f94 f36 1"/>
                <a:gd name="f114" fmla="*/ f95 f37 1"/>
                <a:gd name="f115" fmla="*/ f96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15" y="f102"/>
                </a:cxn>
                <a:cxn ang="f62">
                  <a:pos x="f101" y="f102"/>
                </a:cxn>
              </a:cxnLst>
              <a:rect l="f97" t="f100" r="f98" b="f99"/>
              <a:pathLst>
                <a:path w="43994" h="298006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5" y="f7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cubicBezTo>
                    <a:pt x="f27" y="f28"/>
                    <a:pt x="f29" y="f30"/>
                    <a:pt x="f31" y="f9"/>
                  </a:cubicBezTo>
                  <a:cubicBezTo>
                    <a:pt x="f32" y="f33"/>
                    <a:pt x="f34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9" name="Freeform: Shape 1752">
              <a:extLst>
                <a:ext uri="{FF2B5EF4-FFF2-40B4-BE49-F238E27FC236}">
                  <a16:creationId xmlns:a16="http://schemas.microsoft.com/office/drawing/2014/main" id="{ACDACA65-E0CD-39AA-9699-1E688FBC23D9}"/>
                </a:ext>
              </a:extLst>
            </p:cNvPr>
            <p:cNvSpPr/>
            <p:nvPr/>
          </p:nvSpPr>
          <p:spPr>
            <a:xfrm>
              <a:off x="10877958" y="6634109"/>
              <a:ext cx="2999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98"/>
                <a:gd name="f7" fmla="val 1874"/>
                <a:gd name="f8" fmla="val 2999"/>
                <a:gd name="f9" fmla="val 2087"/>
                <a:gd name="f10" fmla="val 550"/>
                <a:gd name="f11" fmla="val 1062"/>
                <a:gd name="f12" fmla="val 900"/>
                <a:gd name="f13" fmla="val 999"/>
                <a:gd name="f14" fmla="+- 0 0 -90"/>
                <a:gd name="f15" fmla="*/ f3 1 2998"/>
                <a:gd name="f16" fmla="*/ f4 1 187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998"/>
                <a:gd name="f25" fmla="*/ f21 1 1874"/>
                <a:gd name="f26" fmla="*/ 0 f22 1"/>
                <a:gd name="f27" fmla="*/ 1874 f21 1"/>
                <a:gd name="f28" fmla="*/ 2999 f22 1"/>
                <a:gd name="f29" fmla="*/ 0 f21 1"/>
                <a:gd name="f30" fmla="*/ 999 f21 1"/>
                <a:gd name="f31" fmla="+- f23 0 f1"/>
                <a:gd name="f32" fmla="*/ f26 1 2998"/>
                <a:gd name="f33" fmla="*/ f27 1 1874"/>
                <a:gd name="f34" fmla="*/ f28 1 2998"/>
                <a:gd name="f35" fmla="*/ f29 1 1874"/>
                <a:gd name="f36" fmla="*/ f30 1 1874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0" y="f54"/>
                </a:cxn>
              </a:cxnLst>
              <a:rect l="f46" t="f49" r="f47" b="f48"/>
              <a:pathLst>
                <a:path w="2998" h="1874">
                  <a:moveTo>
                    <a:pt x="f5" y="f7"/>
                  </a:moveTo>
                  <a:lnTo>
                    <a:pt x="f8" y="f5"/>
                  </a:lnTo>
                  <a:cubicBezTo>
                    <a:pt x="f9" y="f10"/>
                    <a:pt x="f11" y="f12"/>
                    <a:pt x="f5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0" name="Freeform: Shape 1753">
              <a:extLst>
                <a:ext uri="{FF2B5EF4-FFF2-40B4-BE49-F238E27FC236}">
                  <a16:creationId xmlns:a16="http://schemas.microsoft.com/office/drawing/2014/main" id="{4EB231A7-49B0-8DF2-44D6-E30585793624}"/>
                </a:ext>
              </a:extLst>
            </p:cNvPr>
            <p:cNvSpPr/>
            <p:nvPr/>
          </p:nvSpPr>
          <p:spPr>
            <a:xfrm>
              <a:off x="10462756" y="6614870"/>
              <a:ext cx="412074" cy="2573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2072"/>
                <a:gd name="f7" fmla="val 257397"/>
                <a:gd name="f8" fmla="val 19992"/>
                <a:gd name="f9" fmla="val 409348"/>
                <a:gd name="f10" fmla="val 19230"/>
                <a:gd name="f11" fmla="val 407136"/>
                <a:gd name="f12" fmla="val 17243"/>
                <a:gd name="f13" fmla="val 406075"/>
                <a:gd name="f14" fmla="val 14619"/>
                <a:gd name="f15" fmla="val 403913"/>
                <a:gd name="f16" fmla="val 9459"/>
                <a:gd name="f17" fmla="val 405437"/>
                <a:gd name="f18" fmla="val 3486"/>
                <a:gd name="f19" fmla="val 409823"/>
                <a:gd name="f20" fmla="val 38858"/>
                <a:gd name="f21" fmla="val 411947"/>
                <a:gd name="f22" fmla="val 23116"/>
                <a:gd name="f23" fmla="+- 0 0 -90"/>
                <a:gd name="f24" fmla="*/ f3 1 412072"/>
                <a:gd name="f25" fmla="*/ f4 1 257397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12072"/>
                <a:gd name="f34" fmla="*/ f30 1 257397"/>
                <a:gd name="f35" fmla="*/ 412072 f31 1"/>
                <a:gd name="f36" fmla="*/ 19992 f30 1"/>
                <a:gd name="f37" fmla="*/ 406075 f31 1"/>
                <a:gd name="f38" fmla="*/ 14619 f30 1"/>
                <a:gd name="f39" fmla="*/ 409823 f31 1"/>
                <a:gd name="f40" fmla="*/ 0 f30 1"/>
                <a:gd name="f41" fmla="*/ 0 f31 1"/>
                <a:gd name="f42" fmla="*/ 257397 f30 1"/>
                <a:gd name="f43" fmla="*/ 38858 f31 1"/>
                <a:gd name="f44" fmla="*/ 411947 f31 1"/>
                <a:gd name="f45" fmla="*/ 23116 f30 1"/>
                <a:gd name="f46" fmla="+- f32 0 f1"/>
                <a:gd name="f47" fmla="*/ f35 1 412072"/>
                <a:gd name="f48" fmla="*/ f36 1 257397"/>
                <a:gd name="f49" fmla="*/ f37 1 412072"/>
                <a:gd name="f50" fmla="*/ f38 1 257397"/>
                <a:gd name="f51" fmla="*/ f39 1 412072"/>
                <a:gd name="f52" fmla="*/ f40 1 257397"/>
                <a:gd name="f53" fmla="*/ f41 1 412072"/>
                <a:gd name="f54" fmla="*/ f42 1 257397"/>
                <a:gd name="f55" fmla="*/ f43 1 412072"/>
                <a:gd name="f56" fmla="*/ f44 1 412072"/>
                <a:gd name="f57" fmla="*/ f45 1 257397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4"/>
                <a:gd name="f66" fmla="*/ f51 1 f33"/>
                <a:gd name="f67" fmla="*/ f52 1 f34"/>
                <a:gd name="f68" fmla="*/ f53 1 f33"/>
                <a:gd name="f69" fmla="*/ f54 1 f34"/>
                <a:gd name="f70" fmla="*/ f55 1 f33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5 1"/>
                <a:gd name="f81" fmla="*/ f66 f24 1"/>
                <a:gd name="f82" fmla="*/ f67 f25 1"/>
                <a:gd name="f83" fmla="*/ f68 f24 1"/>
                <a:gd name="f84" fmla="*/ f69 f25 1"/>
                <a:gd name="f85" fmla="*/ f70 f24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4"/>
                </a:cxn>
                <a:cxn ang="f46">
                  <a:pos x="f86" y="f87"/>
                </a:cxn>
              </a:cxnLst>
              <a:rect l="f73" t="f76" r="f74" b="f75"/>
              <a:pathLst>
                <a:path w="412072" h="257397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5"/>
                  </a:cubicBezTo>
                  <a:lnTo>
                    <a:pt x="f5" y="f7"/>
                  </a:lnTo>
                  <a:lnTo>
                    <a:pt x="f20" y="f7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1" name="Freeform: Shape 1754">
              <a:extLst>
                <a:ext uri="{FF2B5EF4-FFF2-40B4-BE49-F238E27FC236}">
                  <a16:creationId xmlns:a16="http://schemas.microsoft.com/office/drawing/2014/main" id="{CAA06AC5-2ED6-AF40-5CBA-50164806A322}"/>
                </a:ext>
              </a:extLst>
            </p:cNvPr>
            <p:cNvSpPr/>
            <p:nvPr/>
          </p:nvSpPr>
          <p:spPr>
            <a:xfrm>
              <a:off x="10867863" y="6485189"/>
              <a:ext cx="222958" cy="1501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954"/>
                <a:gd name="f7" fmla="val 150174"/>
                <a:gd name="f8" fmla="val 221752"/>
                <a:gd name="f9" fmla="val 5607"/>
                <a:gd name="f10" fmla="val 220715"/>
                <a:gd name="f11" fmla="val 3008"/>
                <a:gd name="f12" fmla="val 218554"/>
                <a:gd name="f13" fmla="val 1034"/>
                <a:gd name="f14" fmla="val 215880"/>
                <a:gd name="f15" fmla="val 235"/>
                <a:gd name="f16" fmla="val 214818"/>
                <a:gd name="f17" fmla="val -78"/>
                <a:gd name="f18" fmla="val 213693"/>
                <a:gd name="f19" fmla="val 212631"/>
                <a:gd name="f20" fmla="val 211569"/>
                <a:gd name="f21" fmla="val 334"/>
                <a:gd name="f22" fmla="val 210545"/>
                <a:gd name="f23" fmla="val 684"/>
                <a:gd name="f24" fmla="val 209633"/>
                <a:gd name="f25" fmla="val 1234"/>
                <a:gd name="f26" fmla="val 4721"/>
                <a:gd name="f27" fmla="val 129932"/>
                <a:gd name="f28" fmla="val 335"/>
                <a:gd name="f29" fmla="val 133419"/>
                <a:gd name="f30" fmla="val -1189"/>
                <a:gd name="f31" fmla="val 139391"/>
                <a:gd name="f32" fmla="val 973"/>
                <a:gd name="f33" fmla="val 144552"/>
                <a:gd name="f34" fmla="val 2035"/>
                <a:gd name="f35" fmla="val 147176"/>
                <a:gd name="f36" fmla="val 4246"/>
                <a:gd name="f37" fmla="val 149162"/>
                <a:gd name="f38" fmla="val 6970"/>
                <a:gd name="f39" fmla="val 149925"/>
                <a:gd name="f40" fmla="val 139429"/>
                <a:gd name="f41" fmla="val 6895"/>
                <a:gd name="f42" fmla="val 138467"/>
                <a:gd name="f43" fmla="val 7620"/>
                <a:gd name="f44" fmla="val 137630"/>
                <a:gd name="f45" fmla="val 8582"/>
                <a:gd name="f46" fmla="val 137555"/>
                <a:gd name="f47" fmla="val 8594"/>
                <a:gd name="f48" fmla="val 9544"/>
                <a:gd name="f49" fmla="val 137792"/>
                <a:gd name="f50" fmla="val 10181"/>
                <a:gd name="f51" fmla="val 138692"/>
                <a:gd name="f52" fmla="val 10094"/>
                <a:gd name="f53" fmla="val 139679"/>
                <a:gd name="f54" fmla="val 150175"/>
                <a:gd name="f55" fmla="val 11156"/>
                <a:gd name="f56" fmla="val 150074"/>
                <a:gd name="f57" fmla="val 12180"/>
                <a:gd name="f58" fmla="val 149725"/>
                <a:gd name="f59" fmla="val 13092"/>
                <a:gd name="f60" fmla="val 149175"/>
                <a:gd name="f61" fmla="val 217879"/>
                <a:gd name="f62" fmla="val 20476"/>
                <a:gd name="f63" fmla="val 218504"/>
                <a:gd name="f64" fmla="val 219416"/>
                <a:gd name="f65" fmla="val 19714"/>
                <a:gd name="f66" fmla="val 220215"/>
                <a:gd name="f67" fmla="val 18839"/>
                <a:gd name="f68" fmla="val 220878"/>
                <a:gd name="f69" fmla="val 17852"/>
                <a:gd name="f70" fmla="val 223289"/>
                <a:gd name="f71" fmla="val 14204"/>
                <a:gd name="f72" fmla="val 223627"/>
                <a:gd name="f73" fmla="val 9556"/>
                <a:gd name="f74" fmla="+- 0 0 -90"/>
                <a:gd name="f75" fmla="*/ f3 1 222954"/>
                <a:gd name="f76" fmla="*/ f4 1 150174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222954"/>
                <a:gd name="f85" fmla="*/ f81 1 150174"/>
                <a:gd name="f86" fmla="*/ 221752 f82 1"/>
                <a:gd name="f87" fmla="*/ 5607 f81 1"/>
                <a:gd name="f88" fmla="*/ 215880 f82 1"/>
                <a:gd name="f89" fmla="*/ 235 f81 1"/>
                <a:gd name="f90" fmla="*/ 212631 f82 1"/>
                <a:gd name="f91" fmla="*/ 209633 f82 1"/>
                <a:gd name="f92" fmla="*/ 1234 f81 1"/>
                <a:gd name="f93" fmla="*/ 4721 f82 1"/>
                <a:gd name="f94" fmla="*/ 129932 f81 1"/>
                <a:gd name="f95" fmla="*/ 973 f82 1"/>
                <a:gd name="f96" fmla="*/ 144552 f81 1"/>
                <a:gd name="f97" fmla="*/ 6970 f82 1"/>
                <a:gd name="f98" fmla="*/ 149925 f81 1"/>
                <a:gd name="f99" fmla="*/ 139429 f81 1"/>
                <a:gd name="f100" fmla="*/ 8582 f82 1"/>
                <a:gd name="f101" fmla="*/ 137555 f81 1"/>
                <a:gd name="f102" fmla="*/ 8594 f82 1"/>
                <a:gd name="f103" fmla="*/ 10094 f82 1"/>
                <a:gd name="f104" fmla="*/ 139679 f81 1"/>
                <a:gd name="f105" fmla="*/ 150175 f81 1"/>
                <a:gd name="f106" fmla="*/ 13092 f82 1"/>
                <a:gd name="f107" fmla="*/ 149175 f81 1"/>
                <a:gd name="f108" fmla="*/ 217879 f82 1"/>
                <a:gd name="f109" fmla="*/ 20476 f81 1"/>
                <a:gd name="f110" fmla="*/ 218504 f82 1"/>
                <a:gd name="f111" fmla="*/ 220878 f82 1"/>
                <a:gd name="f112" fmla="*/ 17852 f81 1"/>
                <a:gd name="f113" fmla="+- f83 0 f1"/>
                <a:gd name="f114" fmla="*/ f86 1 222954"/>
                <a:gd name="f115" fmla="*/ f87 1 150174"/>
                <a:gd name="f116" fmla="*/ f88 1 222954"/>
                <a:gd name="f117" fmla="*/ f89 1 150174"/>
                <a:gd name="f118" fmla="*/ f90 1 222954"/>
                <a:gd name="f119" fmla="*/ f91 1 222954"/>
                <a:gd name="f120" fmla="*/ f92 1 150174"/>
                <a:gd name="f121" fmla="*/ f93 1 222954"/>
                <a:gd name="f122" fmla="*/ f94 1 150174"/>
                <a:gd name="f123" fmla="*/ f95 1 222954"/>
                <a:gd name="f124" fmla="*/ f96 1 150174"/>
                <a:gd name="f125" fmla="*/ f97 1 222954"/>
                <a:gd name="f126" fmla="*/ f98 1 150174"/>
                <a:gd name="f127" fmla="*/ f99 1 150174"/>
                <a:gd name="f128" fmla="*/ f100 1 222954"/>
                <a:gd name="f129" fmla="*/ f101 1 150174"/>
                <a:gd name="f130" fmla="*/ f102 1 222954"/>
                <a:gd name="f131" fmla="*/ f103 1 222954"/>
                <a:gd name="f132" fmla="*/ f104 1 150174"/>
                <a:gd name="f133" fmla="*/ f105 1 150174"/>
                <a:gd name="f134" fmla="*/ f106 1 222954"/>
                <a:gd name="f135" fmla="*/ f107 1 150174"/>
                <a:gd name="f136" fmla="*/ f108 1 222954"/>
                <a:gd name="f137" fmla="*/ f109 1 150174"/>
                <a:gd name="f138" fmla="*/ f110 1 222954"/>
                <a:gd name="f139" fmla="*/ f111 1 222954"/>
                <a:gd name="f140" fmla="*/ f112 1 150174"/>
                <a:gd name="f141" fmla="*/ f77 1 f84"/>
                <a:gd name="f142" fmla="*/ f78 1 f84"/>
                <a:gd name="f143" fmla="*/ f77 1 f85"/>
                <a:gd name="f144" fmla="*/ f79 1 f85"/>
                <a:gd name="f145" fmla="*/ f114 1 f84"/>
                <a:gd name="f146" fmla="*/ f115 1 f85"/>
                <a:gd name="f147" fmla="*/ f116 1 f84"/>
                <a:gd name="f148" fmla="*/ f117 1 f85"/>
                <a:gd name="f149" fmla="*/ f118 1 f84"/>
                <a:gd name="f150" fmla="*/ f119 1 f84"/>
                <a:gd name="f151" fmla="*/ f120 1 f85"/>
                <a:gd name="f152" fmla="*/ f121 1 f84"/>
                <a:gd name="f153" fmla="*/ f122 1 f85"/>
                <a:gd name="f154" fmla="*/ f123 1 f84"/>
                <a:gd name="f155" fmla="*/ f124 1 f85"/>
                <a:gd name="f156" fmla="*/ f125 1 f84"/>
                <a:gd name="f157" fmla="*/ f126 1 f85"/>
                <a:gd name="f158" fmla="*/ f127 1 f85"/>
                <a:gd name="f159" fmla="*/ f128 1 f84"/>
                <a:gd name="f160" fmla="*/ f129 1 f85"/>
                <a:gd name="f161" fmla="*/ f130 1 f84"/>
                <a:gd name="f162" fmla="*/ f131 1 f84"/>
                <a:gd name="f163" fmla="*/ f132 1 f85"/>
                <a:gd name="f164" fmla="*/ f133 1 f85"/>
                <a:gd name="f165" fmla="*/ f134 1 f84"/>
                <a:gd name="f166" fmla="*/ f135 1 f85"/>
                <a:gd name="f167" fmla="*/ f136 1 f84"/>
                <a:gd name="f168" fmla="*/ f137 1 f85"/>
                <a:gd name="f169" fmla="*/ f138 1 f84"/>
                <a:gd name="f170" fmla="*/ f139 1 f84"/>
                <a:gd name="f171" fmla="*/ f140 1 f85"/>
                <a:gd name="f172" fmla="*/ f141 f75 1"/>
                <a:gd name="f173" fmla="*/ f142 f75 1"/>
                <a:gd name="f174" fmla="*/ f144 f76 1"/>
                <a:gd name="f175" fmla="*/ f143 f76 1"/>
                <a:gd name="f176" fmla="*/ f145 f75 1"/>
                <a:gd name="f177" fmla="*/ f146 f76 1"/>
                <a:gd name="f178" fmla="*/ f147 f75 1"/>
                <a:gd name="f179" fmla="*/ f148 f76 1"/>
                <a:gd name="f180" fmla="*/ f149 f75 1"/>
                <a:gd name="f181" fmla="*/ f150 f75 1"/>
                <a:gd name="f182" fmla="*/ f151 f76 1"/>
                <a:gd name="f183" fmla="*/ f152 f75 1"/>
                <a:gd name="f184" fmla="*/ f153 f76 1"/>
                <a:gd name="f185" fmla="*/ f154 f75 1"/>
                <a:gd name="f186" fmla="*/ f155 f76 1"/>
                <a:gd name="f187" fmla="*/ f156 f75 1"/>
                <a:gd name="f188" fmla="*/ f157 f76 1"/>
                <a:gd name="f189" fmla="*/ f158 f76 1"/>
                <a:gd name="f190" fmla="*/ f159 f75 1"/>
                <a:gd name="f191" fmla="*/ f160 f76 1"/>
                <a:gd name="f192" fmla="*/ f161 f75 1"/>
                <a:gd name="f193" fmla="*/ f162 f75 1"/>
                <a:gd name="f194" fmla="*/ f163 f76 1"/>
                <a:gd name="f195" fmla="*/ f164 f76 1"/>
                <a:gd name="f196" fmla="*/ f165 f75 1"/>
                <a:gd name="f197" fmla="*/ f166 f76 1"/>
                <a:gd name="f198" fmla="*/ f167 f75 1"/>
                <a:gd name="f199" fmla="*/ f168 f76 1"/>
                <a:gd name="f200" fmla="*/ f169 f75 1"/>
                <a:gd name="f201" fmla="*/ f170 f75 1"/>
                <a:gd name="f202" fmla="*/ f171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76" y="f177"/>
                </a:cxn>
                <a:cxn ang="f113">
                  <a:pos x="f178" y="f179"/>
                </a:cxn>
                <a:cxn ang="f113">
                  <a:pos x="f180" y="f179"/>
                </a:cxn>
                <a:cxn ang="f113">
                  <a:pos x="f181" y="f182"/>
                </a:cxn>
                <a:cxn ang="f113">
                  <a:pos x="f183" y="f184"/>
                </a:cxn>
                <a:cxn ang="f113">
                  <a:pos x="f185" y="f186"/>
                </a:cxn>
                <a:cxn ang="f113">
                  <a:pos x="f187" y="f188"/>
                </a:cxn>
                <a:cxn ang="f113">
                  <a:pos x="f187" y="f189"/>
                </a:cxn>
                <a:cxn ang="f113">
                  <a:pos x="f190" y="f191"/>
                </a:cxn>
                <a:cxn ang="f113">
                  <a:pos x="f192" y="f191"/>
                </a:cxn>
                <a:cxn ang="f113">
                  <a:pos x="f193" y="f194"/>
                </a:cxn>
                <a:cxn ang="f113">
                  <a:pos x="f193" y="f195"/>
                </a:cxn>
                <a:cxn ang="f113">
                  <a:pos x="f196" y="f197"/>
                </a:cxn>
                <a:cxn ang="f113">
                  <a:pos x="f198" y="f199"/>
                </a:cxn>
                <a:cxn ang="f113">
                  <a:pos x="f200" y="f199"/>
                </a:cxn>
                <a:cxn ang="f113">
                  <a:pos x="f201" y="f202"/>
                </a:cxn>
                <a:cxn ang="f113">
                  <a:pos x="f176" y="f177"/>
                </a:cxn>
              </a:cxnLst>
              <a:rect l="f172" t="f175" r="f173" b="f174"/>
              <a:pathLst>
                <a:path w="222954" h="15017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38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6"/>
                    <a:pt x="f47" y="f46"/>
                    <a:pt x="f47" y="f46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2" y="f54"/>
                  </a:lnTo>
                  <a:cubicBezTo>
                    <a:pt x="f55" y="f56"/>
                    <a:pt x="f57" y="f58"/>
                    <a:pt x="f59" y="f60"/>
                  </a:cubicBezTo>
                  <a:lnTo>
                    <a:pt x="f61" y="f62"/>
                  </a:lnTo>
                  <a:lnTo>
                    <a:pt x="f63" y="f62"/>
                  </a:ln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2" name="Freeform: Shape 1755">
              <a:extLst>
                <a:ext uri="{FF2B5EF4-FFF2-40B4-BE49-F238E27FC236}">
                  <a16:creationId xmlns:a16="http://schemas.microsoft.com/office/drawing/2014/main" id="{62085AF2-4627-F620-D3BC-B22B5A5C61F1}"/>
                </a:ext>
              </a:extLst>
            </p:cNvPr>
            <p:cNvSpPr/>
            <p:nvPr/>
          </p:nvSpPr>
          <p:spPr>
            <a:xfrm>
              <a:off x="11346496" y="4477725"/>
              <a:ext cx="60688" cy="7223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690"/>
                <a:gd name="f7" fmla="val 722336"/>
                <a:gd name="f8" fmla="val 51731"/>
                <a:gd name="f9" fmla="val 46345"/>
                <a:gd name="f10" fmla="val 63"/>
                <a:gd name="f11" fmla="val 42035"/>
                <a:gd name="f12" fmla="val 4486"/>
                <a:gd name="f13" fmla="val 42110"/>
                <a:gd name="f14" fmla="val 9871"/>
                <a:gd name="f15" fmla="val 9909"/>
                <a:gd name="f16" fmla="val 9958"/>
                <a:gd name="f17" fmla="val 9996"/>
                <a:gd name="f18" fmla="val 13995"/>
                <a:gd name="f19" fmla="val 18368"/>
                <a:gd name="f20" fmla="val 3"/>
                <a:gd name="f21" fmla="val 720838"/>
                <a:gd name="f22" fmla="val -134"/>
                <a:gd name="f23" fmla="val 715390"/>
                <a:gd name="f24" fmla="val 4164"/>
                <a:gd name="f25" fmla="val 710854"/>
                <a:gd name="f26" fmla="val 9624"/>
                <a:gd name="f27" fmla="val 710717"/>
                <a:gd name="f28" fmla="val 15022"/>
                <a:gd name="f29" fmla="val 711791"/>
                <a:gd name="f30" fmla="val 18645"/>
                <a:gd name="f31" fmla="val 716889"/>
                <a:gd name="f32" fmla="val 17870"/>
                <a:gd name="f33" fmla="val 722337"/>
                <a:gd name="f34" fmla="val 60602"/>
                <a:gd name="f35" fmla="val 11621"/>
                <a:gd name="f36" fmla="val 61339"/>
                <a:gd name="f37" fmla="val 5973"/>
                <a:gd name="f38" fmla="val 57378"/>
                <a:gd name="f39" fmla="val 775"/>
                <a:gd name="f40" fmla="+- 0 0 -90"/>
                <a:gd name="f41" fmla="*/ f3 1 60690"/>
                <a:gd name="f42" fmla="*/ f4 1 722336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60690"/>
                <a:gd name="f51" fmla="*/ f47 1 722336"/>
                <a:gd name="f52" fmla="*/ 51731 f48 1"/>
                <a:gd name="f53" fmla="*/ 0 f47 1"/>
                <a:gd name="f54" fmla="*/ 42110 f48 1"/>
                <a:gd name="f55" fmla="*/ 9871 f47 1"/>
                <a:gd name="f56" fmla="*/ 9996 f47 1"/>
                <a:gd name="f57" fmla="*/ 13995 f47 1"/>
                <a:gd name="f58" fmla="*/ 18368 f47 1"/>
                <a:gd name="f59" fmla="*/ 3 f48 1"/>
                <a:gd name="f60" fmla="*/ 720838 f47 1"/>
                <a:gd name="f61" fmla="*/ 9624 f48 1"/>
                <a:gd name="f62" fmla="*/ 710717 f47 1"/>
                <a:gd name="f63" fmla="*/ 17870 f48 1"/>
                <a:gd name="f64" fmla="*/ 722337 f47 1"/>
                <a:gd name="f65" fmla="*/ 60602 f48 1"/>
                <a:gd name="f66" fmla="*/ 11621 f47 1"/>
                <a:gd name="f67" fmla="+- f49 0 f1"/>
                <a:gd name="f68" fmla="*/ f52 1 60690"/>
                <a:gd name="f69" fmla="*/ f53 1 722336"/>
                <a:gd name="f70" fmla="*/ f54 1 60690"/>
                <a:gd name="f71" fmla="*/ f55 1 722336"/>
                <a:gd name="f72" fmla="*/ f56 1 722336"/>
                <a:gd name="f73" fmla="*/ f57 1 722336"/>
                <a:gd name="f74" fmla="*/ f58 1 722336"/>
                <a:gd name="f75" fmla="*/ f59 1 60690"/>
                <a:gd name="f76" fmla="*/ f60 1 722336"/>
                <a:gd name="f77" fmla="*/ f61 1 60690"/>
                <a:gd name="f78" fmla="*/ f62 1 722336"/>
                <a:gd name="f79" fmla="*/ f63 1 60690"/>
                <a:gd name="f80" fmla="*/ f64 1 722336"/>
                <a:gd name="f81" fmla="*/ f65 1 60690"/>
                <a:gd name="f82" fmla="*/ f66 1 722336"/>
                <a:gd name="f83" fmla="*/ f43 1 f50"/>
                <a:gd name="f84" fmla="*/ f44 1 f50"/>
                <a:gd name="f85" fmla="*/ f43 1 f51"/>
                <a:gd name="f86" fmla="*/ f45 1 f51"/>
                <a:gd name="f87" fmla="*/ f68 1 f50"/>
                <a:gd name="f88" fmla="*/ f69 1 f51"/>
                <a:gd name="f89" fmla="*/ f70 1 f50"/>
                <a:gd name="f90" fmla="*/ f71 1 f51"/>
                <a:gd name="f91" fmla="*/ f72 1 f51"/>
                <a:gd name="f92" fmla="*/ f73 1 f51"/>
                <a:gd name="f93" fmla="*/ f74 1 f51"/>
                <a:gd name="f94" fmla="*/ f75 1 f50"/>
                <a:gd name="f95" fmla="*/ f76 1 f51"/>
                <a:gd name="f96" fmla="*/ f77 1 f50"/>
                <a:gd name="f97" fmla="*/ f78 1 f51"/>
                <a:gd name="f98" fmla="*/ f79 1 f50"/>
                <a:gd name="f99" fmla="*/ f80 1 f51"/>
                <a:gd name="f100" fmla="*/ f81 1 f50"/>
                <a:gd name="f101" fmla="*/ f82 1 f51"/>
                <a:gd name="f102" fmla="*/ f83 f41 1"/>
                <a:gd name="f103" fmla="*/ f84 f41 1"/>
                <a:gd name="f104" fmla="*/ f86 f42 1"/>
                <a:gd name="f105" fmla="*/ f85 f42 1"/>
                <a:gd name="f106" fmla="*/ f87 f41 1"/>
                <a:gd name="f107" fmla="*/ f88 f42 1"/>
                <a:gd name="f108" fmla="*/ f89 f41 1"/>
                <a:gd name="f109" fmla="*/ f90 f42 1"/>
                <a:gd name="f110" fmla="*/ f91 f42 1"/>
                <a:gd name="f111" fmla="*/ f92 f42 1"/>
                <a:gd name="f112" fmla="*/ f93 f42 1"/>
                <a:gd name="f113" fmla="*/ f94 f41 1"/>
                <a:gd name="f114" fmla="*/ f95 f42 1"/>
                <a:gd name="f115" fmla="*/ f96 f41 1"/>
                <a:gd name="f116" fmla="*/ f97 f42 1"/>
                <a:gd name="f117" fmla="*/ f98 f41 1"/>
                <a:gd name="f118" fmla="*/ f99 f42 1"/>
                <a:gd name="f119" fmla="*/ f100 f41 1"/>
                <a:gd name="f120" fmla="*/ f101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6" y="f107"/>
                </a:cxn>
                <a:cxn ang="f67">
                  <a:pos x="f108" y="f109"/>
                </a:cxn>
                <a:cxn ang="f67">
                  <a:pos x="f108" y="f110"/>
                </a:cxn>
                <a:cxn ang="f67">
                  <a:pos x="f108" y="f111"/>
                </a:cxn>
                <a:cxn ang="f67">
                  <a:pos x="f108" y="f112"/>
                </a:cxn>
                <a:cxn ang="f67">
                  <a:pos x="f113" y="f114"/>
                </a:cxn>
                <a:cxn ang="f67">
                  <a:pos x="f115" y="f116"/>
                </a:cxn>
                <a:cxn ang="f67">
                  <a:pos x="f115" y="f116"/>
                </a:cxn>
                <a:cxn ang="f67">
                  <a:pos x="f117" y="f118"/>
                </a:cxn>
                <a:cxn ang="f67">
                  <a:pos x="f119" y="f120"/>
                </a:cxn>
                <a:cxn ang="f67">
                  <a:pos x="f106" y="f107"/>
                </a:cxn>
              </a:cxnLst>
              <a:rect l="f102" t="f105" r="f103" b="f104"/>
              <a:pathLst>
                <a:path w="60690" h="722336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3" y="f15"/>
                    <a:pt x="f13" y="f16"/>
                    <a:pt x="f13" y="f17"/>
                  </a:cubicBezTo>
                  <a:lnTo>
                    <a:pt x="f13" y="f18"/>
                  </a:lnTo>
                  <a:lnTo>
                    <a:pt x="f13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6" y="f27"/>
                    <a:pt x="f26" y="f27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cubicBezTo>
                    <a:pt x="f36" y="f37"/>
                    <a:pt x="f38" y="f39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3" name="Freeform: Shape 1756">
              <a:extLst>
                <a:ext uri="{FF2B5EF4-FFF2-40B4-BE49-F238E27FC236}">
                  <a16:creationId xmlns:a16="http://schemas.microsoft.com/office/drawing/2014/main" id="{ABD00763-0D8F-91A9-0AEF-6E274A9424C9}"/>
                </a:ext>
              </a:extLst>
            </p:cNvPr>
            <p:cNvSpPr/>
            <p:nvPr/>
          </p:nvSpPr>
          <p:spPr>
            <a:xfrm>
              <a:off x="11343863" y="5188433"/>
              <a:ext cx="19028" cy="539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28"/>
                <a:gd name="f7" fmla="val 53978"/>
                <a:gd name="f8" fmla="val 11761"/>
                <a:gd name="f9" fmla="val 6313"/>
                <a:gd name="f10" fmla="val 138"/>
                <a:gd name="f11" fmla="val 2002"/>
                <a:gd name="f12" fmla="val 4661"/>
                <a:gd name="f13" fmla="val 2140"/>
                <a:gd name="f14" fmla="val 10109"/>
                <a:gd name="f15" fmla="val 10121"/>
                <a:gd name="f16" fmla="val 141"/>
                <a:gd name="f17" fmla="val 42358"/>
                <a:gd name="f18" fmla="val -47"/>
                <a:gd name="f19" fmla="val 43595"/>
                <a:gd name="f20" fmla="val 44870"/>
                <a:gd name="f21" fmla="val 46107"/>
                <a:gd name="f22" fmla="val 416"/>
                <a:gd name="f23" fmla="val 47331"/>
                <a:gd name="f24" fmla="val 878"/>
                <a:gd name="f25" fmla="val 48518"/>
                <a:gd name="f26" fmla="val 1515"/>
                <a:gd name="f27" fmla="val 49605"/>
                <a:gd name="f28" fmla="val 2864"/>
                <a:gd name="f29" fmla="val 52004"/>
                <a:gd name="f30" fmla="val 5276"/>
                <a:gd name="f31" fmla="val 53629"/>
                <a:gd name="f32" fmla="val 8012"/>
                <a:gd name="f33" fmla="val 53979"/>
                <a:gd name="f34" fmla="val 13410"/>
                <a:gd name="f35" fmla="val 53841"/>
                <a:gd name="f36" fmla="val 17708"/>
                <a:gd name="f37" fmla="val 49380"/>
                <a:gd name="f38" fmla="val 17633"/>
                <a:gd name="f39" fmla="val 43983"/>
                <a:gd name="f40" fmla="val 18883"/>
                <a:gd name="f41" fmla="val 23616"/>
                <a:gd name="f42" fmla="val 18493"/>
                <a:gd name="f43" fmla="val 11620"/>
                <a:gd name="f44" fmla="val 19745"/>
                <a:gd name="f45" fmla="val 6510"/>
                <a:gd name="f46" fmla="val 16708"/>
                <a:gd name="f47" fmla="val 1549"/>
                <a:gd name="f48" fmla="+- 0 0 -90"/>
                <a:gd name="f49" fmla="*/ f3 1 19028"/>
                <a:gd name="f50" fmla="*/ f4 1 53978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9028"/>
                <a:gd name="f59" fmla="*/ f55 1 53978"/>
                <a:gd name="f60" fmla="*/ 11761 f56 1"/>
                <a:gd name="f61" fmla="*/ 0 f55 1"/>
                <a:gd name="f62" fmla="*/ 2140 f56 1"/>
                <a:gd name="f63" fmla="*/ 10109 f55 1"/>
                <a:gd name="f64" fmla="*/ 10121 f55 1"/>
                <a:gd name="f65" fmla="*/ 141 f56 1"/>
                <a:gd name="f66" fmla="*/ 42358 f55 1"/>
                <a:gd name="f67" fmla="*/ 46107 f55 1"/>
                <a:gd name="f68" fmla="*/ 1515 f56 1"/>
                <a:gd name="f69" fmla="*/ 49605 f55 1"/>
                <a:gd name="f70" fmla="*/ 8012 f56 1"/>
                <a:gd name="f71" fmla="*/ 53979 f55 1"/>
                <a:gd name="f72" fmla="*/ 17633 f56 1"/>
                <a:gd name="f73" fmla="*/ 43983 f55 1"/>
                <a:gd name="f74" fmla="*/ 18883 f56 1"/>
                <a:gd name="f75" fmla="*/ 23616 f55 1"/>
                <a:gd name="f76" fmla="*/ 18493 f55 1"/>
                <a:gd name="f77" fmla="*/ 11620 f55 1"/>
                <a:gd name="f78" fmla="+- f57 0 f1"/>
                <a:gd name="f79" fmla="*/ f60 1 19028"/>
                <a:gd name="f80" fmla="*/ f61 1 53978"/>
                <a:gd name="f81" fmla="*/ f62 1 19028"/>
                <a:gd name="f82" fmla="*/ f63 1 53978"/>
                <a:gd name="f83" fmla="*/ f64 1 53978"/>
                <a:gd name="f84" fmla="*/ f65 1 19028"/>
                <a:gd name="f85" fmla="*/ f66 1 53978"/>
                <a:gd name="f86" fmla="*/ f67 1 53978"/>
                <a:gd name="f87" fmla="*/ f68 1 19028"/>
                <a:gd name="f88" fmla="*/ f69 1 53978"/>
                <a:gd name="f89" fmla="*/ f70 1 19028"/>
                <a:gd name="f90" fmla="*/ f71 1 53978"/>
                <a:gd name="f91" fmla="*/ f72 1 19028"/>
                <a:gd name="f92" fmla="*/ f73 1 53978"/>
                <a:gd name="f93" fmla="*/ f74 1 19028"/>
                <a:gd name="f94" fmla="*/ f75 1 53978"/>
                <a:gd name="f95" fmla="*/ f76 1 53978"/>
                <a:gd name="f96" fmla="*/ f77 1 53978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9"/>
                <a:gd name="f106" fmla="*/ f84 1 f58"/>
                <a:gd name="f107" fmla="*/ f85 1 f59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9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50 1"/>
                <a:gd name="f128" fmla="*/ f106 f49 1"/>
                <a:gd name="f129" fmla="*/ f107 f50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50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5" y="f127"/>
                </a:cxn>
                <a:cxn ang="f78">
                  <a:pos x="f128" y="f129"/>
                </a:cxn>
                <a:cxn ang="f78">
                  <a:pos x="f128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7" y="f139"/>
                </a:cxn>
                <a:cxn ang="f78">
                  <a:pos x="f137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19028" h="53978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3" y="f15"/>
                    <a:pt x="f13" y="f15"/>
                    <a:pt x="f13" y="f15"/>
                  </a:cubicBez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0" y="f42"/>
                  </a:lnTo>
                  <a:lnTo>
                    <a:pt x="f40" y="f43"/>
                  </a:lnTo>
                  <a:cubicBezTo>
                    <a:pt x="f44" y="f45"/>
                    <a:pt x="f46" y="f4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4" name="Freeform: Shape 1757">
              <a:extLst>
                <a:ext uri="{FF2B5EF4-FFF2-40B4-BE49-F238E27FC236}">
                  <a16:creationId xmlns:a16="http://schemas.microsoft.com/office/drawing/2014/main" id="{97A29FB6-6765-5933-598C-A9E247079800}"/>
                </a:ext>
              </a:extLst>
            </p:cNvPr>
            <p:cNvSpPr/>
            <p:nvPr/>
          </p:nvSpPr>
          <p:spPr>
            <a:xfrm>
              <a:off x="7763457" y="2379159"/>
              <a:ext cx="21204" cy="447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09"/>
                <a:gd name="f7" fmla="val 44758"/>
                <a:gd name="f8" fmla="val 7840"/>
                <a:gd name="f9" fmla="val 152"/>
                <a:gd name="f10" fmla="val 2417"/>
                <a:gd name="f11" fmla="val 1676"/>
                <a:gd name="f12" fmla="val -906"/>
                <a:gd name="f13" fmla="val 7124"/>
                <a:gd name="f14" fmla="val 218"/>
                <a:gd name="f15" fmla="val 12647"/>
                <a:gd name="f16" fmla="val 16645"/>
                <a:gd name="f17" fmla="val 3342"/>
                <a:gd name="f18" fmla="val 44759"/>
                <a:gd name="f19" fmla="val 2155"/>
                <a:gd name="f20" fmla="val 39186"/>
                <a:gd name="f21" fmla="val 5578"/>
                <a:gd name="f22" fmla="val 33676"/>
                <a:gd name="f23" fmla="val 11088"/>
                <a:gd name="f24" fmla="val 32264"/>
                <a:gd name="f25" fmla="val 16324"/>
                <a:gd name="f26" fmla="val 31914"/>
                <a:gd name="f27" fmla="val 20847"/>
                <a:gd name="f28" fmla="val 35875"/>
                <a:gd name="f29" fmla="val 21197"/>
                <a:gd name="f30" fmla="val 41110"/>
                <a:gd name="f31" fmla="val 41248"/>
                <a:gd name="f32" fmla="val 41373"/>
                <a:gd name="f33" fmla="val 41510"/>
                <a:gd name="f34" fmla="val 19710"/>
                <a:gd name="f35" fmla="val 28015"/>
                <a:gd name="f36" fmla="val 17461"/>
                <a:gd name="f37" fmla="val 8773"/>
                <a:gd name="f38" fmla="val 17511"/>
                <a:gd name="f39" fmla="val 8448"/>
                <a:gd name="f40" fmla="val 8098"/>
                <a:gd name="f41" fmla="val 7774"/>
                <a:gd name="f42" fmla="val 7111"/>
                <a:gd name="f43" fmla="val 6436"/>
                <a:gd name="f44" fmla="val 5774"/>
                <a:gd name="f45" fmla="val 17223"/>
                <a:gd name="f46" fmla="val 5125"/>
                <a:gd name="f47" fmla="val 16924"/>
                <a:gd name="f48" fmla="val 4500"/>
                <a:gd name="f49" fmla="val 16586"/>
                <a:gd name="f50" fmla="val 3900"/>
                <a:gd name="f51" fmla="val 14712"/>
                <a:gd name="f52" fmla="val 976"/>
                <a:gd name="f53" fmla="val 11251"/>
                <a:gd name="f54" fmla="val -498"/>
                <a:gd name="f55" fmla="+- 0 0 -90"/>
                <a:gd name="f56" fmla="*/ f3 1 21209"/>
                <a:gd name="f57" fmla="*/ f4 1 44758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21209"/>
                <a:gd name="f66" fmla="*/ f62 1 44758"/>
                <a:gd name="f67" fmla="*/ 7840 f63 1"/>
                <a:gd name="f68" fmla="*/ 152 f62 1"/>
                <a:gd name="f69" fmla="*/ 218 f63 1"/>
                <a:gd name="f70" fmla="*/ 12647 f62 1"/>
                <a:gd name="f71" fmla="*/ 16645 f62 1"/>
                <a:gd name="f72" fmla="*/ 3342 f63 1"/>
                <a:gd name="f73" fmla="*/ 44759 f62 1"/>
                <a:gd name="f74" fmla="*/ 11088 f63 1"/>
                <a:gd name="f75" fmla="*/ 32264 f62 1"/>
                <a:gd name="f76" fmla="*/ 21197 f63 1"/>
                <a:gd name="f77" fmla="*/ 41110 f62 1"/>
                <a:gd name="f78" fmla="*/ 21209 f63 1"/>
                <a:gd name="f79" fmla="*/ 41510 f62 1"/>
                <a:gd name="f80" fmla="*/ 19710 f63 1"/>
                <a:gd name="f81" fmla="*/ 28015 f62 1"/>
                <a:gd name="f82" fmla="*/ 17461 f63 1"/>
                <a:gd name="f83" fmla="*/ 8773 f62 1"/>
                <a:gd name="f84" fmla="*/ 7774 f62 1"/>
                <a:gd name="f85" fmla="*/ 5774 f62 1"/>
                <a:gd name="f86" fmla="*/ 16586 f63 1"/>
                <a:gd name="f87" fmla="*/ 3900 f62 1"/>
                <a:gd name="f88" fmla="+- f64 0 f1"/>
                <a:gd name="f89" fmla="*/ f67 1 21209"/>
                <a:gd name="f90" fmla="*/ f68 1 44758"/>
                <a:gd name="f91" fmla="*/ f69 1 21209"/>
                <a:gd name="f92" fmla="*/ f70 1 44758"/>
                <a:gd name="f93" fmla="*/ f71 1 44758"/>
                <a:gd name="f94" fmla="*/ f72 1 21209"/>
                <a:gd name="f95" fmla="*/ f73 1 44758"/>
                <a:gd name="f96" fmla="*/ f74 1 21209"/>
                <a:gd name="f97" fmla="*/ f75 1 44758"/>
                <a:gd name="f98" fmla="*/ f76 1 21209"/>
                <a:gd name="f99" fmla="*/ f77 1 44758"/>
                <a:gd name="f100" fmla="*/ f78 1 21209"/>
                <a:gd name="f101" fmla="*/ f79 1 44758"/>
                <a:gd name="f102" fmla="*/ f80 1 21209"/>
                <a:gd name="f103" fmla="*/ f81 1 44758"/>
                <a:gd name="f104" fmla="*/ f82 1 21209"/>
                <a:gd name="f105" fmla="*/ f83 1 44758"/>
                <a:gd name="f106" fmla="*/ f84 1 44758"/>
                <a:gd name="f107" fmla="*/ f85 1 44758"/>
                <a:gd name="f108" fmla="*/ f86 1 21209"/>
                <a:gd name="f109" fmla="*/ f87 1 44758"/>
                <a:gd name="f110" fmla="*/ f58 1 f65"/>
                <a:gd name="f111" fmla="*/ f59 1 f65"/>
                <a:gd name="f112" fmla="*/ f58 1 f66"/>
                <a:gd name="f113" fmla="*/ f60 1 f66"/>
                <a:gd name="f114" fmla="*/ f89 1 f65"/>
                <a:gd name="f115" fmla="*/ f90 1 f66"/>
                <a:gd name="f116" fmla="*/ f91 1 f65"/>
                <a:gd name="f117" fmla="*/ f92 1 f66"/>
                <a:gd name="f118" fmla="*/ f93 1 f66"/>
                <a:gd name="f119" fmla="*/ f94 1 f65"/>
                <a:gd name="f120" fmla="*/ f95 1 f66"/>
                <a:gd name="f121" fmla="*/ f96 1 f65"/>
                <a:gd name="f122" fmla="*/ f97 1 f66"/>
                <a:gd name="f123" fmla="*/ f98 1 f65"/>
                <a:gd name="f124" fmla="*/ f99 1 f66"/>
                <a:gd name="f125" fmla="*/ f100 1 f65"/>
                <a:gd name="f126" fmla="*/ f101 1 f66"/>
                <a:gd name="f127" fmla="*/ f102 1 f65"/>
                <a:gd name="f128" fmla="*/ f103 1 f66"/>
                <a:gd name="f129" fmla="*/ f104 1 f65"/>
                <a:gd name="f130" fmla="*/ f105 1 f66"/>
                <a:gd name="f131" fmla="*/ f106 1 f66"/>
                <a:gd name="f132" fmla="*/ f107 1 f66"/>
                <a:gd name="f133" fmla="*/ f108 1 f65"/>
                <a:gd name="f134" fmla="*/ f109 1 f66"/>
                <a:gd name="f135" fmla="*/ f110 f56 1"/>
                <a:gd name="f136" fmla="*/ f111 f56 1"/>
                <a:gd name="f137" fmla="*/ f113 f57 1"/>
                <a:gd name="f138" fmla="*/ f112 f57 1"/>
                <a:gd name="f139" fmla="*/ f114 f56 1"/>
                <a:gd name="f140" fmla="*/ f115 f57 1"/>
                <a:gd name="f141" fmla="*/ f116 f56 1"/>
                <a:gd name="f142" fmla="*/ f117 f57 1"/>
                <a:gd name="f143" fmla="*/ f118 f57 1"/>
                <a:gd name="f144" fmla="*/ f119 f56 1"/>
                <a:gd name="f145" fmla="*/ f120 f57 1"/>
                <a:gd name="f146" fmla="*/ f121 f56 1"/>
                <a:gd name="f147" fmla="*/ f122 f57 1"/>
                <a:gd name="f148" fmla="*/ f123 f56 1"/>
                <a:gd name="f149" fmla="*/ f124 f57 1"/>
                <a:gd name="f150" fmla="*/ f125 f56 1"/>
                <a:gd name="f151" fmla="*/ f126 f57 1"/>
                <a:gd name="f152" fmla="*/ f127 f56 1"/>
                <a:gd name="f153" fmla="*/ f128 f57 1"/>
                <a:gd name="f154" fmla="*/ f129 f56 1"/>
                <a:gd name="f155" fmla="*/ f130 f57 1"/>
                <a:gd name="f156" fmla="*/ f131 f57 1"/>
                <a:gd name="f157" fmla="*/ f132 f57 1"/>
                <a:gd name="f158" fmla="*/ f133 f56 1"/>
                <a:gd name="f159" fmla="*/ f134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39" y="f140"/>
                </a:cxn>
                <a:cxn ang="f88">
                  <a:pos x="f141" y="f142"/>
                </a:cxn>
                <a:cxn ang="f88">
                  <a:pos x="f141" y="f142"/>
                </a:cxn>
                <a:cxn ang="f88">
                  <a:pos x="f141" y="f143"/>
                </a:cxn>
                <a:cxn ang="f88">
                  <a:pos x="f144" y="f145"/>
                </a:cxn>
                <a:cxn ang="f88">
                  <a:pos x="f146" y="f147"/>
                </a:cxn>
                <a:cxn ang="f88">
                  <a:pos x="f148" y="f149"/>
                </a:cxn>
                <a:cxn ang="f88">
                  <a:pos x="f150" y="f151"/>
                </a:cxn>
                <a:cxn ang="f88">
                  <a:pos x="f152" y="f153"/>
                </a:cxn>
                <a:cxn ang="f88">
                  <a:pos x="f154" y="f155"/>
                </a:cxn>
                <a:cxn ang="f88">
                  <a:pos x="f154" y="f156"/>
                </a:cxn>
                <a:cxn ang="f88">
                  <a:pos x="f154" y="f157"/>
                </a:cxn>
                <a:cxn ang="f88">
                  <a:pos x="f158" y="f159"/>
                </a:cxn>
                <a:cxn ang="f88">
                  <a:pos x="f139" y="f140"/>
                </a:cxn>
              </a:cxnLst>
              <a:rect l="f135" t="f138" r="f136" b="f137"/>
              <a:pathLst>
                <a:path w="21209" h="4475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29" y="f31"/>
                    <a:pt x="f6" y="f32"/>
                    <a:pt x="f6" y="f33"/>
                  </a:cubicBez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38" y="f40"/>
                    <a:pt x="f36" y="f41"/>
                  </a:cubicBezTo>
                  <a:cubicBezTo>
                    <a:pt x="f38" y="f42"/>
                    <a:pt x="f38" y="f43"/>
                    <a:pt x="f36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5" name="Freeform: Shape 1758">
              <a:extLst>
                <a:ext uri="{FF2B5EF4-FFF2-40B4-BE49-F238E27FC236}">
                  <a16:creationId xmlns:a16="http://schemas.microsoft.com/office/drawing/2014/main" id="{46523971-9B82-0A4E-6D0A-7A7312D85A79}"/>
                </a:ext>
              </a:extLst>
            </p:cNvPr>
            <p:cNvSpPr/>
            <p:nvPr/>
          </p:nvSpPr>
          <p:spPr>
            <a:xfrm>
              <a:off x="11067998" y="2166670"/>
              <a:ext cx="317296" cy="1746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294"/>
                <a:gd name="f7" fmla="val 174649"/>
                <a:gd name="f8" fmla="val 317238"/>
                <a:gd name="f9" fmla="val 9965"/>
                <a:gd name="f10" fmla="val 317300"/>
                <a:gd name="f11" fmla="val 9303"/>
                <a:gd name="f12" fmla="val 8628"/>
                <a:gd name="f13" fmla="val 7966"/>
                <a:gd name="f14" fmla="val 317313"/>
                <a:gd name="f15" fmla="val 7216"/>
                <a:gd name="f16" fmla="val 6466"/>
                <a:gd name="f17" fmla="val 5717"/>
                <a:gd name="f18" fmla="val 316488"/>
                <a:gd name="f19" fmla="val 4467"/>
                <a:gd name="f20" fmla="val 316188"/>
                <a:gd name="f21" fmla="val 3805"/>
                <a:gd name="f22" fmla="val 315814"/>
                <a:gd name="f23" fmla="val 3167"/>
                <a:gd name="f24" fmla="val 315364"/>
                <a:gd name="f25" fmla="val 2593"/>
                <a:gd name="f26" fmla="val 314976"/>
                <a:gd name="f27" fmla="val 2143"/>
                <a:gd name="f28" fmla="val 314564"/>
                <a:gd name="f29" fmla="val 1731"/>
                <a:gd name="f30" fmla="val 314114"/>
                <a:gd name="f31" fmla="val 1343"/>
                <a:gd name="f32" fmla="val 312615"/>
                <a:gd name="f33" fmla="val 94"/>
                <a:gd name="f34" fmla="val 310741"/>
                <a:gd name="f35" fmla="val 310241"/>
                <a:gd name="f36" fmla="val 31"/>
                <a:gd name="f37" fmla="val 309741"/>
                <a:gd name="f38" fmla="val 309241"/>
                <a:gd name="f39" fmla="val 307617"/>
                <a:gd name="f40" fmla="val 307005"/>
                <a:gd name="f41" fmla="val -31"/>
                <a:gd name="f42" fmla="val 306355"/>
                <a:gd name="f43" fmla="val 305743"/>
                <a:gd name="f44" fmla="val 300620"/>
                <a:gd name="f45" fmla="val 2718"/>
                <a:gd name="f46" fmla="val 154657"/>
                <a:gd name="f47" fmla="val 4186"/>
                <a:gd name="f48" fmla="val 152683"/>
                <a:gd name="f49" fmla="val 9171"/>
                <a:gd name="f50" fmla="val 154470"/>
                <a:gd name="f51" fmla="val 11145"/>
                <a:gd name="f52" fmla="val 158655"/>
                <a:gd name="f53" fmla="val 11408"/>
                <a:gd name="f54" fmla="val 159218"/>
                <a:gd name="f55" fmla="val 11607"/>
                <a:gd name="f56" fmla="val 159805"/>
                <a:gd name="f57" fmla="val 11745"/>
                <a:gd name="f58" fmla="val 160405"/>
                <a:gd name="f59" fmla="val 13794"/>
                <a:gd name="f60" fmla="val 165678"/>
                <a:gd name="f61" fmla="val 11807"/>
                <a:gd name="f62" fmla="val 171663"/>
                <a:gd name="f63" fmla="val 6997"/>
                <a:gd name="f64" fmla="val 299371"/>
                <a:gd name="f65" fmla="val 26833"/>
                <a:gd name="f66" fmla="val 20086"/>
                <a:gd name="f67" fmla="val 315876"/>
                <a:gd name="f68" fmla="val 17799"/>
                <a:gd name="f69" fmla="val 317638"/>
                <a:gd name="f70" fmla="val 13926"/>
                <a:gd name="f71" fmla="+- 0 0 -90"/>
                <a:gd name="f72" fmla="*/ f3 1 317294"/>
                <a:gd name="f73" fmla="*/ f4 1 174649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317294"/>
                <a:gd name="f82" fmla="*/ f78 1 174649"/>
                <a:gd name="f83" fmla="*/ 317238 f79 1"/>
                <a:gd name="f84" fmla="*/ 9965 f78 1"/>
                <a:gd name="f85" fmla="*/ 7966 f78 1"/>
                <a:gd name="f86" fmla="*/ 5717 f78 1"/>
                <a:gd name="f87" fmla="*/ 316488 f79 1"/>
                <a:gd name="f88" fmla="*/ 4467 f78 1"/>
                <a:gd name="f89" fmla="*/ 315364 f79 1"/>
                <a:gd name="f90" fmla="*/ 2593 f78 1"/>
                <a:gd name="f91" fmla="*/ 314114 f79 1"/>
                <a:gd name="f92" fmla="*/ 1343 f78 1"/>
                <a:gd name="f93" fmla="*/ 312615 f79 1"/>
                <a:gd name="f94" fmla="*/ 94 f78 1"/>
                <a:gd name="f95" fmla="*/ 310741 f79 1"/>
                <a:gd name="f96" fmla="*/ 309241 f79 1"/>
                <a:gd name="f97" fmla="*/ 307617 f79 1"/>
                <a:gd name="f98" fmla="*/ 305743 f79 1"/>
                <a:gd name="f99" fmla="*/ 300620 f79 1"/>
                <a:gd name="f100" fmla="*/ 2718 f78 1"/>
                <a:gd name="f101" fmla="*/ 0 f79 1"/>
                <a:gd name="f102" fmla="*/ 154657 f78 1"/>
                <a:gd name="f103" fmla="*/ 11145 f79 1"/>
                <a:gd name="f104" fmla="*/ 158655 f78 1"/>
                <a:gd name="f105" fmla="*/ 11745 f79 1"/>
                <a:gd name="f106" fmla="*/ 160405 f78 1"/>
                <a:gd name="f107" fmla="*/ 6997 f79 1"/>
                <a:gd name="f108" fmla="*/ 174649 f78 1"/>
                <a:gd name="f109" fmla="*/ 299371 f79 1"/>
                <a:gd name="f110" fmla="*/ 26833 f78 1"/>
                <a:gd name="f111" fmla="*/ 20086 f78 1"/>
                <a:gd name="f112" fmla="+- f80 0 f1"/>
                <a:gd name="f113" fmla="*/ f83 1 317294"/>
                <a:gd name="f114" fmla="*/ f84 1 174649"/>
                <a:gd name="f115" fmla="*/ f85 1 174649"/>
                <a:gd name="f116" fmla="*/ f86 1 174649"/>
                <a:gd name="f117" fmla="*/ f87 1 317294"/>
                <a:gd name="f118" fmla="*/ f88 1 174649"/>
                <a:gd name="f119" fmla="*/ f89 1 317294"/>
                <a:gd name="f120" fmla="*/ f90 1 174649"/>
                <a:gd name="f121" fmla="*/ f91 1 317294"/>
                <a:gd name="f122" fmla="*/ f92 1 174649"/>
                <a:gd name="f123" fmla="*/ f93 1 317294"/>
                <a:gd name="f124" fmla="*/ f94 1 174649"/>
                <a:gd name="f125" fmla="*/ f95 1 317294"/>
                <a:gd name="f126" fmla="*/ f96 1 317294"/>
                <a:gd name="f127" fmla="*/ f97 1 317294"/>
                <a:gd name="f128" fmla="*/ f98 1 317294"/>
                <a:gd name="f129" fmla="*/ f99 1 317294"/>
                <a:gd name="f130" fmla="*/ f100 1 174649"/>
                <a:gd name="f131" fmla="*/ f101 1 317294"/>
                <a:gd name="f132" fmla="*/ f102 1 174649"/>
                <a:gd name="f133" fmla="*/ f103 1 317294"/>
                <a:gd name="f134" fmla="*/ f104 1 174649"/>
                <a:gd name="f135" fmla="*/ f105 1 317294"/>
                <a:gd name="f136" fmla="*/ f106 1 174649"/>
                <a:gd name="f137" fmla="*/ f107 1 317294"/>
                <a:gd name="f138" fmla="*/ f108 1 174649"/>
                <a:gd name="f139" fmla="*/ f109 1 317294"/>
                <a:gd name="f140" fmla="*/ f110 1 174649"/>
                <a:gd name="f141" fmla="*/ f111 1 174649"/>
                <a:gd name="f142" fmla="*/ f74 1 f81"/>
                <a:gd name="f143" fmla="*/ f75 1 f81"/>
                <a:gd name="f144" fmla="*/ f74 1 f82"/>
                <a:gd name="f145" fmla="*/ f76 1 f82"/>
                <a:gd name="f146" fmla="*/ f113 1 f81"/>
                <a:gd name="f147" fmla="*/ f114 1 f82"/>
                <a:gd name="f148" fmla="*/ f115 1 f82"/>
                <a:gd name="f149" fmla="*/ f116 1 f82"/>
                <a:gd name="f150" fmla="*/ f117 1 f81"/>
                <a:gd name="f151" fmla="*/ f118 1 f82"/>
                <a:gd name="f152" fmla="*/ f119 1 f81"/>
                <a:gd name="f153" fmla="*/ f120 1 f82"/>
                <a:gd name="f154" fmla="*/ f121 1 f81"/>
                <a:gd name="f155" fmla="*/ f122 1 f82"/>
                <a:gd name="f156" fmla="*/ f123 1 f81"/>
                <a:gd name="f157" fmla="*/ f124 1 f82"/>
                <a:gd name="f158" fmla="*/ f125 1 f81"/>
                <a:gd name="f159" fmla="*/ f126 1 f81"/>
                <a:gd name="f160" fmla="*/ f127 1 f81"/>
                <a:gd name="f161" fmla="*/ f128 1 f81"/>
                <a:gd name="f162" fmla="*/ f129 1 f81"/>
                <a:gd name="f163" fmla="*/ f130 1 f82"/>
                <a:gd name="f164" fmla="*/ f131 1 f81"/>
                <a:gd name="f165" fmla="*/ f132 1 f82"/>
                <a:gd name="f166" fmla="*/ f133 1 f81"/>
                <a:gd name="f167" fmla="*/ f134 1 f82"/>
                <a:gd name="f168" fmla="*/ f135 1 f81"/>
                <a:gd name="f169" fmla="*/ f136 1 f82"/>
                <a:gd name="f170" fmla="*/ f137 1 f81"/>
                <a:gd name="f171" fmla="*/ f138 1 f82"/>
                <a:gd name="f172" fmla="*/ f139 1 f81"/>
                <a:gd name="f173" fmla="*/ f140 1 f82"/>
                <a:gd name="f174" fmla="*/ f141 1 f82"/>
                <a:gd name="f175" fmla="*/ f142 f72 1"/>
                <a:gd name="f176" fmla="*/ f143 f72 1"/>
                <a:gd name="f177" fmla="*/ f145 f73 1"/>
                <a:gd name="f178" fmla="*/ f144 f73 1"/>
                <a:gd name="f179" fmla="*/ f146 f72 1"/>
                <a:gd name="f180" fmla="*/ f147 f73 1"/>
                <a:gd name="f181" fmla="*/ f148 f73 1"/>
                <a:gd name="f182" fmla="*/ f149 f73 1"/>
                <a:gd name="f183" fmla="*/ f150 f72 1"/>
                <a:gd name="f184" fmla="*/ f151 f73 1"/>
                <a:gd name="f185" fmla="*/ f152 f72 1"/>
                <a:gd name="f186" fmla="*/ f153 f73 1"/>
                <a:gd name="f187" fmla="*/ f154 f72 1"/>
                <a:gd name="f188" fmla="*/ f155 f73 1"/>
                <a:gd name="f189" fmla="*/ f156 f72 1"/>
                <a:gd name="f190" fmla="*/ f157 f73 1"/>
                <a:gd name="f191" fmla="*/ f158 f72 1"/>
                <a:gd name="f192" fmla="*/ f159 f72 1"/>
                <a:gd name="f193" fmla="*/ f160 f72 1"/>
                <a:gd name="f194" fmla="*/ f161 f72 1"/>
                <a:gd name="f195" fmla="*/ f162 f72 1"/>
                <a:gd name="f196" fmla="*/ f163 f73 1"/>
                <a:gd name="f197" fmla="*/ f164 f72 1"/>
                <a:gd name="f198" fmla="*/ f165 f73 1"/>
                <a:gd name="f199" fmla="*/ f166 f72 1"/>
                <a:gd name="f200" fmla="*/ f167 f73 1"/>
                <a:gd name="f201" fmla="*/ f168 f72 1"/>
                <a:gd name="f202" fmla="*/ f169 f73 1"/>
                <a:gd name="f203" fmla="*/ f170 f72 1"/>
                <a:gd name="f204" fmla="*/ f171 f73 1"/>
                <a:gd name="f205" fmla="*/ f172 f72 1"/>
                <a:gd name="f206" fmla="*/ f173 f73 1"/>
                <a:gd name="f207" fmla="*/ f174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2">
                  <a:pos x="f179" y="f180"/>
                </a:cxn>
                <a:cxn ang="f112">
                  <a:pos x="f179" y="f181"/>
                </a:cxn>
                <a:cxn ang="f112">
                  <a:pos x="f179" y="f182"/>
                </a:cxn>
                <a:cxn ang="f112">
                  <a:pos x="f179" y="f182"/>
                </a:cxn>
                <a:cxn ang="f112">
                  <a:pos x="f183" y="f184"/>
                </a:cxn>
                <a:cxn ang="f112">
                  <a:pos x="f185" y="f186"/>
                </a:cxn>
                <a:cxn ang="f112">
                  <a:pos x="f187" y="f188"/>
                </a:cxn>
                <a:cxn ang="f112">
                  <a:pos x="f189" y="f190"/>
                </a:cxn>
                <a:cxn ang="f112">
                  <a:pos x="f191" y="f190"/>
                </a:cxn>
                <a:cxn ang="f112">
                  <a:pos x="f192" y="f190"/>
                </a:cxn>
                <a:cxn ang="f112">
                  <a:pos x="f193" y="f190"/>
                </a:cxn>
                <a:cxn ang="f112">
                  <a:pos x="f194" y="f190"/>
                </a:cxn>
                <a:cxn ang="f112">
                  <a:pos x="f194" y="f190"/>
                </a:cxn>
                <a:cxn ang="f112">
                  <a:pos x="f195" y="f196"/>
                </a:cxn>
                <a:cxn ang="f112">
                  <a:pos x="f197" y="f198"/>
                </a:cxn>
                <a:cxn ang="f112">
                  <a:pos x="f199" y="f200"/>
                </a:cxn>
                <a:cxn ang="f112">
                  <a:pos x="f201" y="f202"/>
                </a:cxn>
                <a:cxn ang="f112">
                  <a:pos x="f203" y="f204"/>
                </a:cxn>
                <a:cxn ang="f112">
                  <a:pos x="f205" y="f206"/>
                </a:cxn>
                <a:cxn ang="f112">
                  <a:pos x="f189" y="f207"/>
                </a:cxn>
                <a:cxn ang="f112">
                  <a:pos x="f179" y="f180"/>
                </a:cxn>
              </a:cxnLst>
              <a:rect l="f175" t="f178" r="f176" b="f177"/>
              <a:pathLst>
                <a:path w="317294" h="17464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8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4" y="f33"/>
                  </a:lnTo>
                  <a:cubicBezTo>
                    <a:pt x="f35" y="f36"/>
                    <a:pt x="f37" y="f36"/>
                    <a:pt x="f38" y="f33"/>
                  </a:cubicBezTo>
                  <a:lnTo>
                    <a:pt x="f39" y="f33"/>
                  </a:lnTo>
                  <a:cubicBezTo>
                    <a:pt x="f40" y="f41"/>
                    <a:pt x="f42" y="f41"/>
                    <a:pt x="f43" y="f33"/>
                  </a:cubicBezTo>
                  <a:lnTo>
                    <a:pt x="f43" y="f33"/>
                  </a:lnTo>
                  <a:lnTo>
                    <a:pt x="f44" y="f45"/>
                  </a:lnTo>
                  <a:lnTo>
                    <a:pt x="f5" y="f46"/>
                  </a:ln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63" y="f7"/>
                  </a:cubicBezTo>
                  <a:lnTo>
                    <a:pt x="f64" y="f65"/>
                  </a:lnTo>
                  <a:lnTo>
                    <a:pt x="f32" y="f66"/>
                  </a:ln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6" name="Freeform: Shape 1759">
              <a:extLst>
                <a:ext uri="{FF2B5EF4-FFF2-40B4-BE49-F238E27FC236}">
                  <a16:creationId xmlns:a16="http://schemas.microsoft.com/office/drawing/2014/main" id="{D0EDBB06-2329-9BF9-BD67-16B3228558C4}"/>
                </a:ext>
              </a:extLst>
            </p:cNvPr>
            <p:cNvSpPr/>
            <p:nvPr/>
          </p:nvSpPr>
          <p:spPr>
            <a:xfrm>
              <a:off x="10929265" y="2395929"/>
              <a:ext cx="45" cy="17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1749"/>
                <a:gd name="f8" fmla="val 47"/>
                <a:gd name="f9" fmla="val -16"/>
                <a:gd name="f10" fmla="val 1162"/>
                <a:gd name="f11" fmla="val 587"/>
                <a:gd name="f12" fmla="val 462"/>
                <a:gd name="f13" fmla="val 912"/>
                <a:gd name="f14" fmla="val 1374"/>
                <a:gd name="f15" fmla="+- 0 0 -90"/>
                <a:gd name="f16" fmla="*/ f3 1 46"/>
                <a:gd name="f17" fmla="*/ f4 1 174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6"/>
                <a:gd name="f26" fmla="*/ f22 1 1749"/>
                <a:gd name="f27" fmla="*/ 47 f23 1"/>
                <a:gd name="f28" fmla="*/ 1749 f22 1"/>
                <a:gd name="f29" fmla="*/ 0 f22 1"/>
                <a:gd name="f30" fmla="*/ 1374 f22 1"/>
                <a:gd name="f31" fmla="+- f24 0 f1"/>
                <a:gd name="f32" fmla="*/ f27 1 46"/>
                <a:gd name="f33" fmla="*/ f28 1 1749"/>
                <a:gd name="f34" fmla="*/ f29 1 1749"/>
                <a:gd name="f35" fmla="*/ f30 1 1749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1"/>
                </a:cxn>
              </a:cxnLst>
              <a:rect l="f44" t="f47" r="f45" b="f46"/>
              <a:pathLst>
                <a:path w="46" h="1749">
                  <a:moveTo>
                    <a:pt x="f8" y="f7"/>
                  </a:moveTo>
                  <a:cubicBezTo>
                    <a:pt x="f9" y="f10"/>
                    <a:pt x="f9" y="f11"/>
                    <a:pt x="f8" y="f5"/>
                  </a:cubicBezTo>
                  <a:cubicBezTo>
                    <a:pt x="f9" y="f12"/>
                    <a:pt x="f9" y="f13"/>
                    <a:pt x="f8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7" name="Freeform: Shape 1760">
              <a:extLst>
                <a:ext uri="{FF2B5EF4-FFF2-40B4-BE49-F238E27FC236}">
                  <a16:creationId xmlns:a16="http://schemas.microsoft.com/office/drawing/2014/main" id="{3B21E1C8-0CFB-02BA-969B-660F527FCC56}"/>
                </a:ext>
              </a:extLst>
            </p:cNvPr>
            <p:cNvSpPr/>
            <p:nvPr/>
          </p:nvSpPr>
          <p:spPr>
            <a:xfrm>
              <a:off x="10918923" y="2397803"/>
              <a:ext cx="27870" cy="3042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875"/>
                <a:gd name="f7" fmla="val 304253"/>
                <a:gd name="f8" fmla="val 9634"/>
                <a:gd name="f9" fmla="val 293008"/>
                <a:gd name="f10" fmla="val 15019"/>
                <a:gd name="f11" fmla="val 293908"/>
                <a:gd name="f12" fmla="val 18792"/>
                <a:gd name="f13" fmla="val 298818"/>
                <a:gd name="f14" fmla="val 18255"/>
                <a:gd name="f15" fmla="val 304254"/>
                <a:gd name="f16" fmla="val 27876"/>
                <a:gd name="f17" fmla="val 11745"/>
                <a:gd name="f18" fmla="val 7247"/>
                <a:gd name="f19" fmla="val 22503"/>
                <a:gd name="f20" fmla="val 9996"/>
                <a:gd name="f21" fmla="val 18117"/>
                <a:gd name="f22" fmla="val 11858"/>
                <a:gd name="f23" fmla="val 13057"/>
                <a:gd name="f24" fmla="val 9821"/>
                <a:gd name="f25" fmla="val 11195"/>
                <a:gd name="f26" fmla="val 5435"/>
                <a:gd name="f27" fmla="val 11020"/>
                <a:gd name="f28" fmla="val 5011"/>
                <a:gd name="f29" fmla="val 10870"/>
                <a:gd name="f30" fmla="val 4573"/>
                <a:gd name="f31" fmla="val 10758"/>
                <a:gd name="f32" fmla="val 4123"/>
                <a:gd name="f33" fmla="val 10321"/>
                <a:gd name="f34" fmla="val 2799"/>
                <a:gd name="f35" fmla="val 10108"/>
                <a:gd name="f36" fmla="val 1399"/>
                <a:gd name="f37" fmla="val 10133"/>
                <a:gd name="f38" fmla="val 13"/>
                <a:gd name="f39" fmla="val 303379"/>
                <a:gd name="f40" fmla="val -262"/>
                <a:gd name="f41" fmla="val 297931"/>
                <a:gd name="f42" fmla="val 3923"/>
                <a:gd name="f43" fmla="val 293296"/>
                <a:gd name="f44" fmla="val 9371"/>
                <a:gd name="f45" fmla="val 293021"/>
                <a:gd name="f46" fmla="val 9458"/>
                <a:gd name="f47" fmla="val 9546"/>
                <a:gd name="f48" fmla="+- 0 0 -90"/>
                <a:gd name="f49" fmla="*/ f3 1 27875"/>
                <a:gd name="f50" fmla="*/ f4 1 304253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7875"/>
                <a:gd name="f59" fmla="*/ f55 1 304253"/>
                <a:gd name="f60" fmla="*/ 9634 f56 1"/>
                <a:gd name="f61" fmla="*/ 293008 f55 1"/>
                <a:gd name="f62" fmla="*/ 18255 f56 1"/>
                <a:gd name="f63" fmla="*/ 304254 f55 1"/>
                <a:gd name="f64" fmla="*/ 27876 f56 1"/>
                <a:gd name="f65" fmla="*/ 11745 f55 1"/>
                <a:gd name="f66" fmla="*/ 7247 f55 1"/>
                <a:gd name="f67" fmla="*/ 22503 f56 1"/>
                <a:gd name="f68" fmla="*/ 9996 f55 1"/>
                <a:gd name="f69" fmla="*/ 11195 f56 1"/>
                <a:gd name="f70" fmla="*/ 5435 f55 1"/>
                <a:gd name="f71" fmla="*/ 10758 f56 1"/>
                <a:gd name="f72" fmla="*/ 4123 f55 1"/>
                <a:gd name="f73" fmla="*/ 10133 f56 1"/>
                <a:gd name="f74" fmla="*/ 0 f55 1"/>
                <a:gd name="f75" fmla="*/ 13 f56 1"/>
                <a:gd name="f76" fmla="*/ 303379 f55 1"/>
                <a:gd name="f77" fmla="*/ 9371 f56 1"/>
                <a:gd name="f78" fmla="*/ 293021 f55 1"/>
                <a:gd name="f79" fmla="+- f57 0 f1"/>
                <a:gd name="f80" fmla="*/ f60 1 27875"/>
                <a:gd name="f81" fmla="*/ f61 1 304253"/>
                <a:gd name="f82" fmla="*/ f62 1 27875"/>
                <a:gd name="f83" fmla="*/ f63 1 304253"/>
                <a:gd name="f84" fmla="*/ f64 1 27875"/>
                <a:gd name="f85" fmla="*/ f65 1 304253"/>
                <a:gd name="f86" fmla="*/ f66 1 304253"/>
                <a:gd name="f87" fmla="*/ f67 1 27875"/>
                <a:gd name="f88" fmla="*/ f68 1 304253"/>
                <a:gd name="f89" fmla="*/ f69 1 27875"/>
                <a:gd name="f90" fmla="*/ f70 1 304253"/>
                <a:gd name="f91" fmla="*/ f71 1 27875"/>
                <a:gd name="f92" fmla="*/ f72 1 304253"/>
                <a:gd name="f93" fmla="*/ f73 1 27875"/>
                <a:gd name="f94" fmla="*/ f74 1 304253"/>
                <a:gd name="f95" fmla="*/ f75 1 27875"/>
                <a:gd name="f96" fmla="*/ f76 1 304253"/>
                <a:gd name="f97" fmla="*/ f77 1 27875"/>
                <a:gd name="f98" fmla="*/ f78 1 304253"/>
                <a:gd name="f99" fmla="*/ f51 1 f58"/>
                <a:gd name="f100" fmla="*/ f52 1 f58"/>
                <a:gd name="f101" fmla="*/ f51 1 f59"/>
                <a:gd name="f102" fmla="*/ f53 1 f59"/>
                <a:gd name="f103" fmla="*/ f80 1 f58"/>
                <a:gd name="f104" fmla="*/ f81 1 f59"/>
                <a:gd name="f105" fmla="*/ f82 1 f58"/>
                <a:gd name="f106" fmla="*/ f83 1 f59"/>
                <a:gd name="f107" fmla="*/ f84 1 f58"/>
                <a:gd name="f108" fmla="*/ f85 1 f59"/>
                <a:gd name="f109" fmla="*/ f86 1 f59"/>
                <a:gd name="f110" fmla="*/ f87 1 f58"/>
                <a:gd name="f111" fmla="*/ f88 1 f59"/>
                <a:gd name="f112" fmla="*/ f89 1 f58"/>
                <a:gd name="f113" fmla="*/ f90 1 f59"/>
                <a:gd name="f114" fmla="*/ f91 1 f58"/>
                <a:gd name="f115" fmla="*/ f92 1 f59"/>
                <a:gd name="f116" fmla="*/ f93 1 f58"/>
                <a:gd name="f117" fmla="*/ f94 1 f59"/>
                <a:gd name="f118" fmla="*/ f95 1 f58"/>
                <a:gd name="f119" fmla="*/ f96 1 f59"/>
                <a:gd name="f120" fmla="*/ f97 1 f58"/>
                <a:gd name="f121" fmla="*/ f98 1 f59"/>
                <a:gd name="f122" fmla="*/ f99 f49 1"/>
                <a:gd name="f123" fmla="*/ f100 f49 1"/>
                <a:gd name="f124" fmla="*/ f102 f50 1"/>
                <a:gd name="f125" fmla="*/ f101 f50 1"/>
                <a:gd name="f126" fmla="*/ f103 f49 1"/>
                <a:gd name="f127" fmla="*/ f104 f50 1"/>
                <a:gd name="f128" fmla="*/ f105 f49 1"/>
                <a:gd name="f129" fmla="*/ f106 f50 1"/>
                <a:gd name="f130" fmla="*/ f107 f49 1"/>
                <a:gd name="f131" fmla="*/ f108 f50 1"/>
                <a:gd name="f132" fmla="*/ f109 f50 1"/>
                <a:gd name="f133" fmla="*/ f110 f49 1"/>
                <a:gd name="f134" fmla="*/ f111 f50 1"/>
                <a:gd name="f135" fmla="*/ f112 f49 1"/>
                <a:gd name="f136" fmla="*/ f113 f50 1"/>
                <a:gd name="f137" fmla="*/ f114 f49 1"/>
                <a:gd name="f138" fmla="*/ f115 f50 1"/>
                <a:gd name="f139" fmla="*/ f116 f49 1"/>
                <a:gd name="f140" fmla="*/ f117 f50 1"/>
                <a:gd name="f141" fmla="*/ f118 f49 1"/>
                <a:gd name="f142" fmla="*/ f119 f50 1"/>
                <a:gd name="f143" fmla="*/ f120 f49 1"/>
                <a:gd name="f144" fmla="*/ f121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6" y="f127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0" y="f132"/>
                </a:cxn>
                <a:cxn ang="f79">
                  <a:pos x="f133" y="f134"/>
                </a:cxn>
                <a:cxn ang="f79">
                  <a:pos x="f135" y="f136"/>
                </a:cxn>
                <a:cxn ang="f79">
                  <a:pos x="f137" y="f138"/>
                </a:cxn>
                <a:cxn ang="f79">
                  <a:pos x="f139" y="f140"/>
                </a:cxn>
                <a:cxn ang="f79">
                  <a:pos x="f141" y="f142"/>
                </a:cxn>
                <a:cxn ang="f79">
                  <a:pos x="f143" y="f144"/>
                </a:cxn>
                <a:cxn ang="f79">
                  <a:pos x="f126" y="f127"/>
                </a:cxn>
              </a:cxnLst>
              <a:rect l="f122" t="f125" r="f123" b="f124"/>
              <a:pathLst>
                <a:path w="27875" h="30425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5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9"/>
                    <a:pt x="f4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8" name="Freeform: Shape 1761">
              <a:extLst>
                <a:ext uri="{FF2B5EF4-FFF2-40B4-BE49-F238E27FC236}">
                  <a16:creationId xmlns:a16="http://schemas.microsoft.com/office/drawing/2014/main" id="{92D4C3B5-C9FF-7F93-81A0-6CB20BD5D200}"/>
                </a:ext>
              </a:extLst>
            </p:cNvPr>
            <p:cNvSpPr/>
            <p:nvPr/>
          </p:nvSpPr>
          <p:spPr>
            <a:xfrm>
              <a:off x="10916939" y="2690311"/>
              <a:ext cx="20043" cy="802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44"/>
                <a:gd name="f7" fmla="val 80217"/>
                <a:gd name="f8" fmla="val 2"/>
                <a:gd name="f9" fmla="val 80218"/>
                <a:gd name="f10" fmla="val -48"/>
                <a:gd name="f11" fmla="val 77582"/>
                <a:gd name="f12" fmla="val 739"/>
                <a:gd name="f13" fmla="val 75008"/>
                <a:gd name="f14" fmla="val 2251"/>
                <a:gd name="f15" fmla="val 72846"/>
                <a:gd name="f16" fmla="val 4788"/>
                <a:gd name="f17" fmla="val 69235"/>
                <a:gd name="f18" fmla="val 9773"/>
                <a:gd name="f19" fmla="val 68360"/>
                <a:gd name="f20" fmla="val 13396"/>
                <a:gd name="f21" fmla="val 70897"/>
                <a:gd name="f22" fmla="val 13884"/>
                <a:gd name="f23" fmla="val 71247"/>
                <a:gd name="f24" fmla="val 14346"/>
                <a:gd name="f25" fmla="val 71646"/>
                <a:gd name="f26" fmla="val 14746"/>
                <a:gd name="f27" fmla="val 72096"/>
                <a:gd name="f28" fmla="val 17869"/>
                <a:gd name="f29" fmla="val 75595"/>
                <a:gd name="f30" fmla="val 19994"/>
                <a:gd name="f31" fmla="val 11245"/>
                <a:gd name="f32" fmla="val 20531"/>
                <a:gd name="f33" fmla="val 5810"/>
                <a:gd name="f34" fmla="val 16758"/>
                <a:gd name="f35" fmla="val 900"/>
                <a:gd name="f36" fmla="val 11372"/>
                <a:gd name="f37" fmla="val 5925"/>
                <a:gd name="f38" fmla="val 275"/>
                <a:gd name="f39" fmla="val 1726"/>
                <a:gd name="f40" fmla="val 4898"/>
                <a:gd name="f41" fmla="val 2001"/>
                <a:gd name="f42" fmla="val 10346"/>
                <a:gd name="f43" fmla="val 10358"/>
                <a:gd name="f44" fmla="val 10371"/>
                <a:gd name="f45" fmla="val 17618"/>
                <a:gd name="f46" fmla="+- 0 0 -90"/>
                <a:gd name="f47" fmla="*/ f3 1 20044"/>
                <a:gd name="f48" fmla="*/ f4 1 80217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0044"/>
                <a:gd name="f57" fmla="*/ f53 1 80217"/>
                <a:gd name="f58" fmla="*/ 2 f54 1"/>
                <a:gd name="f59" fmla="*/ 80218 f53 1"/>
                <a:gd name="f60" fmla="*/ 2251 f54 1"/>
                <a:gd name="f61" fmla="*/ 72846 f53 1"/>
                <a:gd name="f62" fmla="*/ 13396 f54 1"/>
                <a:gd name="f63" fmla="*/ 70897 f53 1"/>
                <a:gd name="f64" fmla="*/ 14746 f54 1"/>
                <a:gd name="f65" fmla="*/ 72096 f53 1"/>
                <a:gd name="f66" fmla="*/ 17869 f54 1"/>
                <a:gd name="f67" fmla="*/ 75595 f53 1"/>
                <a:gd name="f68" fmla="*/ 19994 f54 1"/>
                <a:gd name="f69" fmla="*/ 11245 f53 1"/>
                <a:gd name="f70" fmla="*/ 11372 f54 1"/>
                <a:gd name="f71" fmla="*/ 0 f53 1"/>
                <a:gd name="f72" fmla="*/ 2001 f54 1"/>
                <a:gd name="f73" fmla="*/ 10346 f53 1"/>
                <a:gd name="f74" fmla="*/ 10371 f53 1"/>
                <a:gd name="f75" fmla="*/ 17618 f53 1"/>
                <a:gd name="f76" fmla="+- f55 0 f1"/>
                <a:gd name="f77" fmla="*/ f58 1 20044"/>
                <a:gd name="f78" fmla="*/ f59 1 80217"/>
                <a:gd name="f79" fmla="*/ f60 1 20044"/>
                <a:gd name="f80" fmla="*/ f61 1 80217"/>
                <a:gd name="f81" fmla="*/ f62 1 20044"/>
                <a:gd name="f82" fmla="*/ f63 1 80217"/>
                <a:gd name="f83" fmla="*/ f64 1 20044"/>
                <a:gd name="f84" fmla="*/ f65 1 80217"/>
                <a:gd name="f85" fmla="*/ f66 1 20044"/>
                <a:gd name="f86" fmla="*/ f67 1 80217"/>
                <a:gd name="f87" fmla="*/ f68 1 20044"/>
                <a:gd name="f88" fmla="*/ f69 1 80217"/>
                <a:gd name="f89" fmla="*/ f70 1 20044"/>
                <a:gd name="f90" fmla="*/ f71 1 80217"/>
                <a:gd name="f91" fmla="*/ f72 1 20044"/>
                <a:gd name="f92" fmla="*/ f73 1 80217"/>
                <a:gd name="f93" fmla="*/ f74 1 80217"/>
                <a:gd name="f94" fmla="*/ f75 1 80217"/>
                <a:gd name="f95" fmla="*/ f49 1 f56"/>
                <a:gd name="f96" fmla="*/ f50 1 f56"/>
                <a:gd name="f97" fmla="*/ f49 1 f57"/>
                <a:gd name="f98" fmla="*/ f51 1 f57"/>
                <a:gd name="f99" fmla="*/ f77 1 f56"/>
                <a:gd name="f100" fmla="*/ f78 1 f57"/>
                <a:gd name="f101" fmla="*/ f79 1 f56"/>
                <a:gd name="f102" fmla="*/ f80 1 f57"/>
                <a:gd name="f103" fmla="*/ f81 1 f56"/>
                <a:gd name="f104" fmla="*/ f82 1 f57"/>
                <a:gd name="f105" fmla="*/ f83 1 f56"/>
                <a:gd name="f106" fmla="*/ f84 1 f57"/>
                <a:gd name="f107" fmla="*/ f85 1 f56"/>
                <a:gd name="f108" fmla="*/ f86 1 f57"/>
                <a:gd name="f109" fmla="*/ f87 1 f56"/>
                <a:gd name="f110" fmla="*/ f88 1 f57"/>
                <a:gd name="f111" fmla="*/ f89 1 f56"/>
                <a:gd name="f112" fmla="*/ f90 1 f57"/>
                <a:gd name="f113" fmla="*/ f91 1 f56"/>
                <a:gd name="f114" fmla="*/ f92 1 f57"/>
                <a:gd name="f115" fmla="*/ f93 1 f57"/>
                <a:gd name="f116" fmla="*/ f94 1 f57"/>
                <a:gd name="f117" fmla="*/ f95 f47 1"/>
                <a:gd name="f118" fmla="*/ f96 f47 1"/>
                <a:gd name="f119" fmla="*/ f98 f48 1"/>
                <a:gd name="f120" fmla="*/ f97 f48 1"/>
                <a:gd name="f121" fmla="*/ f99 f47 1"/>
                <a:gd name="f122" fmla="*/ f100 f48 1"/>
                <a:gd name="f123" fmla="*/ f101 f47 1"/>
                <a:gd name="f124" fmla="*/ f102 f48 1"/>
                <a:gd name="f125" fmla="*/ f103 f47 1"/>
                <a:gd name="f126" fmla="*/ f104 f48 1"/>
                <a:gd name="f127" fmla="*/ f105 f47 1"/>
                <a:gd name="f128" fmla="*/ f106 f48 1"/>
                <a:gd name="f129" fmla="*/ f107 f47 1"/>
                <a:gd name="f130" fmla="*/ f108 f48 1"/>
                <a:gd name="f131" fmla="*/ f109 f47 1"/>
                <a:gd name="f132" fmla="*/ f110 f48 1"/>
                <a:gd name="f133" fmla="*/ f111 f47 1"/>
                <a:gd name="f134" fmla="*/ f112 f48 1"/>
                <a:gd name="f135" fmla="*/ f113 f47 1"/>
                <a:gd name="f136" fmla="*/ f114 f48 1"/>
                <a:gd name="f137" fmla="*/ f115 f48 1"/>
                <a:gd name="f138" fmla="*/ f116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1" y="f122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5" y="f137"/>
                </a:cxn>
                <a:cxn ang="f76">
                  <a:pos x="f135" y="f138"/>
                </a:cxn>
              </a:cxnLst>
              <a:rect l="f117" t="f120" r="f118" b="f119"/>
              <a:pathLst>
                <a:path w="20044" h="8021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5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1" y="f43"/>
                    <a:pt x="f41" y="f43"/>
                    <a:pt x="f41" y="f44"/>
                  </a:cubicBezTo>
                  <a:lnTo>
                    <a:pt x="f41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9" name="Freeform: Shape 1762">
              <a:extLst>
                <a:ext uri="{FF2B5EF4-FFF2-40B4-BE49-F238E27FC236}">
                  <a16:creationId xmlns:a16="http://schemas.microsoft.com/office/drawing/2014/main" id="{A068B2C5-0C78-7E0C-D193-76CC174E7758}"/>
                </a:ext>
              </a:extLst>
            </p:cNvPr>
            <p:cNvSpPr/>
            <p:nvPr/>
          </p:nvSpPr>
          <p:spPr>
            <a:xfrm>
              <a:off x="11004895" y="2856247"/>
              <a:ext cx="367524" cy="406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7522"/>
                <a:gd name="f7" fmla="val 406743"/>
                <a:gd name="f8" fmla="val 12495"/>
                <a:gd name="f9" fmla="val 15369"/>
                <a:gd name="f10" fmla="val 10071"/>
                <a:gd name="f11" fmla="val 18980"/>
                <a:gd name="f12" fmla="val 5173"/>
                <a:gd name="f13" fmla="val 19942"/>
                <a:gd name="f14" fmla="val 1574"/>
                <a:gd name="f15" fmla="val 17506"/>
                <a:gd name="f16" fmla="val 987"/>
                <a:gd name="f17" fmla="val 17118"/>
                <a:gd name="f18" fmla="val 463"/>
                <a:gd name="f19" fmla="val 16656"/>
                <a:gd name="f20" fmla="val 16118"/>
                <a:gd name="f21" fmla="val 14119"/>
                <a:gd name="f22" fmla="val 31737"/>
                <a:gd name="f23" fmla="val 349599"/>
                <a:gd name="f24" fmla="val 400465"/>
                <a:gd name="f25" fmla="val 352723"/>
                <a:gd name="f26" fmla="val 404089"/>
                <a:gd name="f27" fmla="val 355671"/>
                <a:gd name="f28" fmla="val 407375"/>
                <a:gd name="f29" fmla="val 360732"/>
                <a:gd name="f30" fmla="val 407650"/>
                <a:gd name="f31" fmla="val 364018"/>
                <a:gd name="f32" fmla="val 404689"/>
                <a:gd name="f33" fmla="val 364468"/>
                <a:gd name="f34" fmla="val 404289"/>
                <a:gd name="f35" fmla="val 364868"/>
                <a:gd name="f36" fmla="val 403839"/>
                <a:gd name="f37" fmla="val 365217"/>
                <a:gd name="f38" fmla="val 403339"/>
                <a:gd name="f39" fmla="val 366679"/>
                <a:gd name="f40" fmla="val 401253"/>
                <a:gd name="f41" fmla="val 367466"/>
                <a:gd name="f42" fmla="val 398766"/>
                <a:gd name="f43" fmla="val 396217"/>
                <a:gd name="f44" fmla="val 367529"/>
                <a:gd name="f45" fmla="val 395467"/>
                <a:gd name="f46" fmla="val 394718"/>
                <a:gd name="f47" fmla="val 393968"/>
                <a:gd name="f48" fmla="val 367541"/>
                <a:gd name="f49" fmla="val 393306"/>
                <a:gd name="f50" fmla="val 392631"/>
                <a:gd name="f51" fmla="val 391969"/>
                <a:gd name="f52" fmla="val 367229"/>
                <a:gd name="f53" fmla="val 391406"/>
                <a:gd name="f54" fmla="val 366929"/>
                <a:gd name="f55" fmla="val 390857"/>
                <a:gd name="f56" fmla="val 366592"/>
                <a:gd name="f57" fmla="val 390344"/>
                <a:gd name="f58" fmla="val 366304"/>
                <a:gd name="f59" fmla="val 389695"/>
                <a:gd name="f60" fmla="val 365980"/>
                <a:gd name="f61" fmla="val 389070"/>
                <a:gd name="f62" fmla="val 365592"/>
                <a:gd name="f63" fmla="val 388470"/>
                <a:gd name="f64" fmla="val 352348"/>
                <a:gd name="f65" fmla="val 373976"/>
                <a:gd name="f66" fmla="val 11995"/>
                <a:gd name="f67" fmla="val 15669"/>
                <a:gd name="f68" fmla="val 4398"/>
                <a:gd name="f69" fmla="val 15868"/>
                <a:gd name="f70" fmla="val 10733"/>
                <a:gd name="f71" fmla="+- 0 0 -90"/>
                <a:gd name="f72" fmla="*/ f3 1 367522"/>
                <a:gd name="f73" fmla="*/ f4 1 406743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367522"/>
                <a:gd name="f82" fmla="*/ f78 1 406743"/>
                <a:gd name="f83" fmla="*/ 12495 f79 1"/>
                <a:gd name="f84" fmla="*/ 15369 f78 1"/>
                <a:gd name="f85" fmla="*/ 1574 f79 1"/>
                <a:gd name="f86" fmla="*/ 17506 f78 1"/>
                <a:gd name="f87" fmla="*/ 0 f79 1"/>
                <a:gd name="f88" fmla="*/ 16118 f78 1"/>
                <a:gd name="f89" fmla="*/ 14119 f79 1"/>
                <a:gd name="f90" fmla="*/ 31737 f78 1"/>
                <a:gd name="f91" fmla="*/ 349599 f79 1"/>
                <a:gd name="f92" fmla="*/ 400465 f78 1"/>
                <a:gd name="f93" fmla="*/ 352723 f79 1"/>
                <a:gd name="f94" fmla="*/ 404089 f78 1"/>
                <a:gd name="f95" fmla="*/ 364018 f79 1"/>
                <a:gd name="f96" fmla="*/ 404689 f78 1"/>
                <a:gd name="f97" fmla="*/ 365217 f79 1"/>
                <a:gd name="f98" fmla="*/ 403339 f78 1"/>
                <a:gd name="f99" fmla="*/ 367466 f79 1"/>
                <a:gd name="f100" fmla="*/ 396217 f78 1"/>
                <a:gd name="f101" fmla="*/ 393968 f78 1"/>
                <a:gd name="f102" fmla="*/ 391969 f78 1"/>
                <a:gd name="f103" fmla="*/ 366592 f79 1"/>
                <a:gd name="f104" fmla="*/ 390344 f78 1"/>
                <a:gd name="f105" fmla="*/ 365592 f79 1"/>
                <a:gd name="f106" fmla="*/ 388470 f78 1"/>
                <a:gd name="f107" fmla="*/ 352348 f79 1"/>
                <a:gd name="f108" fmla="*/ 373976 f78 1"/>
                <a:gd name="f109" fmla="*/ 11995 f79 1"/>
                <a:gd name="f110" fmla="*/ 0 f78 1"/>
                <a:gd name="f111" fmla="+- f80 0 f1"/>
                <a:gd name="f112" fmla="*/ f83 1 367522"/>
                <a:gd name="f113" fmla="*/ f84 1 406743"/>
                <a:gd name="f114" fmla="*/ f85 1 367522"/>
                <a:gd name="f115" fmla="*/ f86 1 406743"/>
                <a:gd name="f116" fmla="*/ f87 1 367522"/>
                <a:gd name="f117" fmla="*/ f88 1 406743"/>
                <a:gd name="f118" fmla="*/ f89 1 367522"/>
                <a:gd name="f119" fmla="*/ f90 1 406743"/>
                <a:gd name="f120" fmla="*/ f91 1 367522"/>
                <a:gd name="f121" fmla="*/ f92 1 406743"/>
                <a:gd name="f122" fmla="*/ f93 1 367522"/>
                <a:gd name="f123" fmla="*/ f94 1 406743"/>
                <a:gd name="f124" fmla="*/ f95 1 367522"/>
                <a:gd name="f125" fmla="*/ f96 1 406743"/>
                <a:gd name="f126" fmla="*/ f97 1 367522"/>
                <a:gd name="f127" fmla="*/ f98 1 406743"/>
                <a:gd name="f128" fmla="*/ f99 1 367522"/>
                <a:gd name="f129" fmla="*/ f100 1 406743"/>
                <a:gd name="f130" fmla="*/ f101 1 406743"/>
                <a:gd name="f131" fmla="*/ f102 1 406743"/>
                <a:gd name="f132" fmla="*/ f103 1 367522"/>
                <a:gd name="f133" fmla="*/ f104 1 406743"/>
                <a:gd name="f134" fmla="*/ f105 1 367522"/>
                <a:gd name="f135" fmla="*/ f106 1 406743"/>
                <a:gd name="f136" fmla="*/ f107 1 367522"/>
                <a:gd name="f137" fmla="*/ f108 1 406743"/>
                <a:gd name="f138" fmla="*/ f109 1 367522"/>
                <a:gd name="f139" fmla="*/ f110 1 406743"/>
                <a:gd name="f140" fmla="*/ f74 1 f81"/>
                <a:gd name="f141" fmla="*/ f75 1 f81"/>
                <a:gd name="f142" fmla="*/ f74 1 f82"/>
                <a:gd name="f143" fmla="*/ f76 1 f82"/>
                <a:gd name="f144" fmla="*/ f112 1 f81"/>
                <a:gd name="f145" fmla="*/ f113 1 f82"/>
                <a:gd name="f146" fmla="*/ f114 1 f81"/>
                <a:gd name="f147" fmla="*/ f115 1 f82"/>
                <a:gd name="f148" fmla="*/ f116 1 f81"/>
                <a:gd name="f149" fmla="*/ f117 1 f82"/>
                <a:gd name="f150" fmla="*/ f118 1 f81"/>
                <a:gd name="f151" fmla="*/ f119 1 f82"/>
                <a:gd name="f152" fmla="*/ f120 1 f81"/>
                <a:gd name="f153" fmla="*/ f121 1 f82"/>
                <a:gd name="f154" fmla="*/ f122 1 f81"/>
                <a:gd name="f155" fmla="*/ f123 1 f82"/>
                <a:gd name="f156" fmla="*/ f124 1 f81"/>
                <a:gd name="f157" fmla="*/ f125 1 f82"/>
                <a:gd name="f158" fmla="*/ f126 1 f81"/>
                <a:gd name="f159" fmla="*/ f127 1 f82"/>
                <a:gd name="f160" fmla="*/ f128 1 f81"/>
                <a:gd name="f161" fmla="*/ f129 1 f82"/>
                <a:gd name="f162" fmla="*/ f130 1 f82"/>
                <a:gd name="f163" fmla="*/ f131 1 f82"/>
                <a:gd name="f164" fmla="*/ f132 1 f81"/>
                <a:gd name="f165" fmla="*/ f133 1 f82"/>
                <a:gd name="f166" fmla="*/ f134 1 f81"/>
                <a:gd name="f167" fmla="*/ f135 1 f82"/>
                <a:gd name="f168" fmla="*/ f136 1 f81"/>
                <a:gd name="f169" fmla="*/ f137 1 f82"/>
                <a:gd name="f170" fmla="*/ f138 1 f81"/>
                <a:gd name="f171" fmla="*/ f139 1 f82"/>
                <a:gd name="f172" fmla="*/ f140 f72 1"/>
                <a:gd name="f173" fmla="*/ f141 f72 1"/>
                <a:gd name="f174" fmla="*/ f143 f73 1"/>
                <a:gd name="f175" fmla="*/ f142 f73 1"/>
                <a:gd name="f176" fmla="*/ f144 f72 1"/>
                <a:gd name="f177" fmla="*/ f145 f73 1"/>
                <a:gd name="f178" fmla="*/ f146 f72 1"/>
                <a:gd name="f179" fmla="*/ f147 f73 1"/>
                <a:gd name="f180" fmla="*/ f148 f72 1"/>
                <a:gd name="f181" fmla="*/ f149 f73 1"/>
                <a:gd name="f182" fmla="*/ f150 f72 1"/>
                <a:gd name="f183" fmla="*/ f151 f73 1"/>
                <a:gd name="f184" fmla="*/ f152 f72 1"/>
                <a:gd name="f185" fmla="*/ f153 f73 1"/>
                <a:gd name="f186" fmla="*/ f154 f72 1"/>
                <a:gd name="f187" fmla="*/ f155 f73 1"/>
                <a:gd name="f188" fmla="*/ f156 f72 1"/>
                <a:gd name="f189" fmla="*/ f157 f73 1"/>
                <a:gd name="f190" fmla="*/ f158 f72 1"/>
                <a:gd name="f191" fmla="*/ f159 f73 1"/>
                <a:gd name="f192" fmla="*/ f160 f72 1"/>
                <a:gd name="f193" fmla="*/ f161 f73 1"/>
                <a:gd name="f194" fmla="*/ f162 f73 1"/>
                <a:gd name="f195" fmla="*/ f163 f73 1"/>
                <a:gd name="f196" fmla="*/ f164 f72 1"/>
                <a:gd name="f197" fmla="*/ f165 f73 1"/>
                <a:gd name="f198" fmla="*/ f166 f72 1"/>
                <a:gd name="f199" fmla="*/ f167 f73 1"/>
                <a:gd name="f200" fmla="*/ f168 f72 1"/>
                <a:gd name="f201" fmla="*/ f169 f73 1"/>
                <a:gd name="f202" fmla="*/ f170 f72 1"/>
                <a:gd name="f203" fmla="*/ f171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76" y="f177"/>
                </a:cxn>
                <a:cxn ang="f111">
                  <a:pos x="f178" y="f179"/>
                </a:cxn>
                <a:cxn ang="f111">
                  <a:pos x="f180" y="f181"/>
                </a:cxn>
                <a:cxn ang="f111">
                  <a:pos x="f182" y="f183"/>
                </a:cxn>
                <a:cxn ang="f111">
                  <a:pos x="f184" y="f185"/>
                </a:cxn>
                <a:cxn ang="f111">
                  <a:pos x="f186" y="f187"/>
                </a:cxn>
                <a:cxn ang="f111">
                  <a:pos x="f188" y="f189"/>
                </a:cxn>
                <a:cxn ang="f111">
                  <a:pos x="f190" y="f191"/>
                </a:cxn>
                <a:cxn ang="f111">
                  <a:pos x="f192" y="f193"/>
                </a:cxn>
                <a:cxn ang="f111">
                  <a:pos x="f192" y="f194"/>
                </a:cxn>
                <a:cxn ang="f111">
                  <a:pos x="f192" y="f195"/>
                </a:cxn>
                <a:cxn ang="f111">
                  <a:pos x="f196" y="f197"/>
                </a:cxn>
                <a:cxn ang="f111">
                  <a:pos x="f198" y="f199"/>
                </a:cxn>
                <a:cxn ang="f111">
                  <a:pos x="f198" y="f199"/>
                </a:cxn>
                <a:cxn ang="f111">
                  <a:pos x="f200" y="f201"/>
                </a:cxn>
                <a:cxn ang="f111">
                  <a:pos x="f200" y="f201"/>
                </a:cxn>
                <a:cxn ang="f111">
                  <a:pos x="f202" y="f203"/>
                </a:cxn>
                <a:cxn ang="f111">
                  <a:pos x="f176" y="f177"/>
                </a:cxn>
              </a:cxnLst>
              <a:rect l="f172" t="f175" r="f173" b="f174"/>
              <a:pathLst>
                <a:path w="367522" h="40674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1" y="f43"/>
                  </a:cubicBezTo>
                  <a:cubicBezTo>
                    <a:pt x="f44" y="f45"/>
                    <a:pt x="f44" y="f46"/>
                    <a:pt x="f41" y="f47"/>
                  </a:cubicBezTo>
                  <a:cubicBezTo>
                    <a:pt x="f48" y="f49"/>
                    <a:pt x="f48" y="f50"/>
                    <a:pt x="f41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lnTo>
                    <a:pt x="f62" y="f63"/>
                  </a:lnTo>
                  <a:lnTo>
                    <a:pt x="f64" y="f65"/>
                  </a:lnTo>
                  <a:lnTo>
                    <a:pt x="f64" y="f65"/>
                  </a:lnTo>
                  <a:lnTo>
                    <a:pt x="f66" y="f5"/>
                  </a:ln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0" name="Freeform: Shape 1763">
              <a:extLst>
                <a:ext uri="{FF2B5EF4-FFF2-40B4-BE49-F238E27FC236}">
                  <a16:creationId xmlns:a16="http://schemas.microsoft.com/office/drawing/2014/main" id="{8698B07F-7AB6-CAB1-F0F9-2015159806EC}"/>
                </a:ext>
              </a:extLst>
            </p:cNvPr>
            <p:cNvSpPr/>
            <p:nvPr/>
          </p:nvSpPr>
          <p:spPr>
            <a:xfrm>
              <a:off x="10916847" y="2760262"/>
              <a:ext cx="102019" cy="1144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021"/>
                <a:gd name="f7" fmla="val 114455"/>
                <a:gd name="f8" fmla="val 2343"/>
                <a:gd name="f9" fmla="val 3393"/>
                <a:gd name="f10" fmla="val 831"/>
                <a:gd name="f11" fmla="val 5555"/>
                <a:gd name="f12" fmla="val 44"/>
                <a:gd name="f13" fmla="val 8129"/>
                <a:gd name="f14" fmla="val 94"/>
                <a:gd name="f15" fmla="val 10765"/>
                <a:gd name="f16" fmla="val -31"/>
                <a:gd name="f17" fmla="val 11515"/>
                <a:gd name="f18" fmla="val 12265"/>
                <a:gd name="f19" fmla="val 13014"/>
                <a:gd name="f20" fmla="val -19"/>
                <a:gd name="f21" fmla="val 13639"/>
                <a:gd name="f22" fmla="val 14264"/>
                <a:gd name="f23" fmla="val 14888"/>
                <a:gd name="f24" fmla="val 319"/>
                <a:gd name="f25" fmla="val 15438"/>
                <a:gd name="f26" fmla="val 569"/>
                <a:gd name="f27" fmla="val 15988"/>
                <a:gd name="f28" fmla="val 843"/>
                <a:gd name="f29" fmla="val 16513"/>
                <a:gd name="f30" fmla="val 1968"/>
                <a:gd name="f31" fmla="val 18387"/>
                <a:gd name="f32" fmla="val 83807"/>
                <a:gd name="f33" fmla="val 108351"/>
                <a:gd name="f34" fmla="val 86931"/>
                <a:gd name="f35" fmla="val 111725"/>
                <a:gd name="f36" fmla="val 89768"/>
                <a:gd name="f37" fmla="val 115011"/>
                <a:gd name="f38" fmla="val 94740"/>
                <a:gd name="f39" fmla="val 115386"/>
                <a:gd name="f40" fmla="val 98039"/>
                <a:gd name="f41" fmla="val 112550"/>
                <a:gd name="f42" fmla="val 98564"/>
                <a:gd name="f43" fmla="val 112087"/>
                <a:gd name="f44" fmla="val 99039"/>
                <a:gd name="f45" fmla="val 111562"/>
                <a:gd name="f46" fmla="val 99426"/>
                <a:gd name="f47" fmla="val 110975"/>
                <a:gd name="f48" fmla="val 102887"/>
                <a:gd name="f49" fmla="val 106477"/>
                <a:gd name="f50" fmla="val 100229"/>
                <a:gd name="f51" fmla="val 95731"/>
                <a:gd name="f52" fmla="val 17586"/>
                <a:gd name="f53" fmla="val 5767"/>
                <a:gd name="f54" fmla="val 14463"/>
                <a:gd name="f55" fmla="val 2269"/>
                <a:gd name="f56" fmla="val 11301"/>
                <a:gd name="f57" fmla="val -818"/>
                <a:gd name="f58" fmla="val 6241"/>
                <a:gd name="f59" fmla="val -743"/>
                <a:gd name="f60" fmla="val 3155"/>
                <a:gd name="f61" fmla="val 2418"/>
                <a:gd name="f62" fmla="val 2855"/>
                <a:gd name="f63" fmla="val 2718"/>
                <a:gd name="f64" fmla="val 2592"/>
                <a:gd name="f65" fmla="val 3043"/>
                <a:gd name="f66" fmla="+- 0 0 -90"/>
                <a:gd name="f67" fmla="*/ f3 1 102021"/>
                <a:gd name="f68" fmla="*/ f4 1 114455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102021"/>
                <a:gd name="f77" fmla="*/ f73 1 114455"/>
                <a:gd name="f78" fmla="*/ 2343 f74 1"/>
                <a:gd name="f79" fmla="*/ 3393 f73 1"/>
                <a:gd name="f80" fmla="*/ 94 f74 1"/>
                <a:gd name="f81" fmla="*/ 10765 f73 1"/>
                <a:gd name="f82" fmla="*/ 13014 f73 1"/>
                <a:gd name="f83" fmla="*/ 14888 f73 1"/>
                <a:gd name="f84" fmla="*/ 843 f74 1"/>
                <a:gd name="f85" fmla="*/ 16513 f73 1"/>
                <a:gd name="f86" fmla="*/ 1968 f74 1"/>
                <a:gd name="f87" fmla="*/ 18387 f73 1"/>
                <a:gd name="f88" fmla="*/ 83807 f74 1"/>
                <a:gd name="f89" fmla="*/ 108351 f73 1"/>
                <a:gd name="f90" fmla="*/ 86931 f74 1"/>
                <a:gd name="f91" fmla="*/ 111725 f73 1"/>
                <a:gd name="f92" fmla="*/ 98039 f74 1"/>
                <a:gd name="f93" fmla="*/ 112550 f73 1"/>
                <a:gd name="f94" fmla="*/ 99426 f74 1"/>
                <a:gd name="f95" fmla="*/ 110975 f73 1"/>
                <a:gd name="f96" fmla="*/ 95731 f73 1"/>
                <a:gd name="f97" fmla="*/ 17586 f74 1"/>
                <a:gd name="f98" fmla="*/ 5767 f73 1"/>
                <a:gd name="f99" fmla="*/ 14463 f74 1"/>
                <a:gd name="f100" fmla="*/ 2269 f73 1"/>
                <a:gd name="f101" fmla="*/ 3155 f74 1"/>
                <a:gd name="f102" fmla="*/ 2418 f73 1"/>
                <a:gd name="f103" fmla="+- f75 0 f1"/>
                <a:gd name="f104" fmla="*/ f78 1 102021"/>
                <a:gd name="f105" fmla="*/ f79 1 114455"/>
                <a:gd name="f106" fmla="*/ f80 1 102021"/>
                <a:gd name="f107" fmla="*/ f81 1 114455"/>
                <a:gd name="f108" fmla="*/ f82 1 114455"/>
                <a:gd name="f109" fmla="*/ f83 1 114455"/>
                <a:gd name="f110" fmla="*/ f84 1 102021"/>
                <a:gd name="f111" fmla="*/ f85 1 114455"/>
                <a:gd name="f112" fmla="*/ f86 1 102021"/>
                <a:gd name="f113" fmla="*/ f87 1 114455"/>
                <a:gd name="f114" fmla="*/ f88 1 102021"/>
                <a:gd name="f115" fmla="*/ f89 1 114455"/>
                <a:gd name="f116" fmla="*/ f90 1 102021"/>
                <a:gd name="f117" fmla="*/ f91 1 114455"/>
                <a:gd name="f118" fmla="*/ f92 1 102021"/>
                <a:gd name="f119" fmla="*/ f93 1 114455"/>
                <a:gd name="f120" fmla="*/ f94 1 102021"/>
                <a:gd name="f121" fmla="*/ f95 1 114455"/>
                <a:gd name="f122" fmla="*/ f96 1 114455"/>
                <a:gd name="f123" fmla="*/ f97 1 102021"/>
                <a:gd name="f124" fmla="*/ f98 1 114455"/>
                <a:gd name="f125" fmla="*/ f99 1 102021"/>
                <a:gd name="f126" fmla="*/ f100 1 114455"/>
                <a:gd name="f127" fmla="*/ f101 1 102021"/>
                <a:gd name="f128" fmla="*/ f102 1 114455"/>
                <a:gd name="f129" fmla="*/ f69 1 f76"/>
                <a:gd name="f130" fmla="*/ f70 1 f76"/>
                <a:gd name="f131" fmla="*/ f69 1 f77"/>
                <a:gd name="f132" fmla="*/ f71 1 f77"/>
                <a:gd name="f133" fmla="*/ f104 1 f76"/>
                <a:gd name="f134" fmla="*/ f105 1 f77"/>
                <a:gd name="f135" fmla="*/ f106 1 f76"/>
                <a:gd name="f136" fmla="*/ f107 1 f77"/>
                <a:gd name="f137" fmla="*/ f108 1 f77"/>
                <a:gd name="f138" fmla="*/ f109 1 f77"/>
                <a:gd name="f139" fmla="*/ f110 1 f76"/>
                <a:gd name="f140" fmla="*/ f111 1 f77"/>
                <a:gd name="f141" fmla="*/ f112 1 f76"/>
                <a:gd name="f142" fmla="*/ f113 1 f77"/>
                <a:gd name="f143" fmla="*/ f114 1 f76"/>
                <a:gd name="f144" fmla="*/ f115 1 f77"/>
                <a:gd name="f145" fmla="*/ f116 1 f76"/>
                <a:gd name="f146" fmla="*/ f117 1 f77"/>
                <a:gd name="f147" fmla="*/ f118 1 f76"/>
                <a:gd name="f148" fmla="*/ f119 1 f77"/>
                <a:gd name="f149" fmla="*/ f120 1 f76"/>
                <a:gd name="f150" fmla="*/ f121 1 f77"/>
                <a:gd name="f151" fmla="*/ f122 1 f77"/>
                <a:gd name="f152" fmla="*/ f123 1 f76"/>
                <a:gd name="f153" fmla="*/ f124 1 f77"/>
                <a:gd name="f154" fmla="*/ f125 1 f76"/>
                <a:gd name="f155" fmla="*/ f126 1 f77"/>
                <a:gd name="f156" fmla="*/ f127 1 f76"/>
                <a:gd name="f157" fmla="*/ f128 1 f77"/>
                <a:gd name="f158" fmla="*/ f129 f67 1"/>
                <a:gd name="f159" fmla="*/ f130 f67 1"/>
                <a:gd name="f160" fmla="*/ f132 f68 1"/>
                <a:gd name="f161" fmla="*/ f131 f68 1"/>
                <a:gd name="f162" fmla="*/ f133 f67 1"/>
                <a:gd name="f163" fmla="*/ f134 f68 1"/>
                <a:gd name="f164" fmla="*/ f135 f67 1"/>
                <a:gd name="f165" fmla="*/ f136 f68 1"/>
                <a:gd name="f166" fmla="*/ f137 f68 1"/>
                <a:gd name="f167" fmla="*/ f138 f68 1"/>
                <a:gd name="f168" fmla="*/ f139 f67 1"/>
                <a:gd name="f169" fmla="*/ f140 f68 1"/>
                <a:gd name="f170" fmla="*/ f141 f67 1"/>
                <a:gd name="f171" fmla="*/ f142 f68 1"/>
                <a:gd name="f172" fmla="*/ f143 f67 1"/>
                <a:gd name="f173" fmla="*/ f144 f68 1"/>
                <a:gd name="f174" fmla="*/ f145 f67 1"/>
                <a:gd name="f175" fmla="*/ f146 f68 1"/>
                <a:gd name="f176" fmla="*/ f147 f67 1"/>
                <a:gd name="f177" fmla="*/ f148 f68 1"/>
                <a:gd name="f178" fmla="*/ f149 f67 1"/>
                <a:gd name="f179" fmla="*/ f150 f68 1"/>
                <a:gd name="f180" fmla="*/ f151 f68 1"/>
                <a:gd name="f181" fmla="*/ f152 f67 1"/>
                <a:gd name="f182" fmla="*/ f153 f68 1"/>
                <a:gd name="f183" fmla="*/ f154 f67 1"/>
                <a:gd name="f184" fmla="*/ f155 f68 1"/>
                <a:gd name="f185" fmla="*/ f156 f67 1"/>
                <a:gd name="f186" fmla="*/ f157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3">
                  <a:pos x="f162" y="f163"/>
                </a:cxn>
                <a:cxn ang="f103">
                  <a:pos x="f164" y="f165"/>
                </a:cxn>
                <a:cxn ang="f103">
                  <a:pos x="f164" y="f166"/>
                </a:cxn>
                <a:cxn ang="f103">
                  <a:pos x="f164" y="f167"/>
                </a:cxn>
                <a:cxn ang="f103">
                  <a:pos x="f168" y="f169"/>
                </a:cxn>
                <a:cxn ang="f103">
                  <a:pos x="f170" y="f171"/>
                </a:cxn>
                <a:cxn ang="f103">
                  <a:pos x="f170" y="f171"/>
                </a:cxn>
                <a:cxn ang="f103">
                  <a:pos x="f172" y="f173"/>
                </a:cxn>
                <a:cxn ang="f103">
                  <a:pos x="f174" y="f175"/>
                </a:cxn>
                <a:cxn ang="f103">
                  <a:pos x="f176" y="f177"/>
                </a:cxn>
                <a:cxn ang="f103">
                  <a:pos x="f178" y="f179"/>
                </a:cxn>
                <a:cxn ang="f103">
                  <a:pos x="f178" y="f180"/>
                </a:cxn>
                <a:cxn ang="f103">
                  <a:pos x="f181" y="f182"/>
                </a:cxn>
                <a:cxn ang="f103">
                  <a:pos x="f183" y="f184"/>
                </a:cxn>
                <a:cxn ang="f103">
                  <a:pos x="f185" y="f186"/>
                </a:cxn>
                <a:cxn ang="f103">
                  <a:pos x="f162" y="f163"/>
                </a:cxn>
              </a:cxnLst>
              <a:rect l="f158" t="f161" r="f159" b="f160"/>
              <a:pathLst>
                <a:path w="102021" h="11445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0" y="f22"/>
                    <a:pt x="f14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48" y="f50"/>
                    <a:pt x="f46" y="f51"/>
                  </a:cubicBezTo>
                  <a:lnTo>
                    <a:pt x="f52" y="f53"/>
                  </a:lnTo>
                  <a:lnTo>
                    <a:pt x="f54" y="f55"/>
                  </a:ln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1" name="Freeform: Shape 1764">
              <a:extLst>
                <a:ext uri="{FF2B5EF4-FFF2-40B4-BE49-F238E27FC236}">
                  <a16:creationId xmlns:a16="http://schemas.microsoft.com/office/drawing/2014/main" id="{3FFA4A29-8FAC-83C4-A504-2612F2633174}"/>
                </a:ext>
              </a:extLst>
            </p:cNvPr>
            <p:cNvSpPr/>
            <p:nvPr/>
          </p:nvSpPr>
          <p:spPr>
            <a:xfrm>
              <a:off x="8016444" y="5972376"/>
              <a:ext cx="102202" cy="695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205"/>
                <a:gd name="f7" fmla="val 69596"/>
                <a:gd name="f8" fmla="val 12869"/>
                <a:gd name="f9" fmla="val 61600"/>
                <a:gd name="f10" fmla="val 13744"/>
                <a:gd name="f11" fmla="val 69597"/>
                <a:gd name="f12" fmla="val 102206"/>
                <a:gd name="f13" fmla="val 19617"/>
                <a:gd name="f14" fmla="val 98145"/>
                <a:gd name="f15" fmla="val 21966"/>
                <a:gd name="f16" fmla="val 92947"/>
                <a:gd name="f17" fmla="val 20592"/>
                <a:gd name="f18" fmla="val 90598"/>
                <a:gd name="f19" fmla="val 16531"/>
                <a:gd name="f20" fmla="val 90199"/>
                <a:gd name="f21" fmla="val 15856"/>
                <a:gd name="f22" fmla="val 89899"/>
                <a:gd name="f23" fmla="val 15131"/>
                <a:gd name="f24" fmla="val 89711"/>
                <a:gd name="f25" fmla="val 14369"/>
                <a:gd name="f26" fmla="val 87812"/>
                <a:gd name="f27" fmla="val 9134"/>
                <a:gd name="f28" fmla="val 89586"/>
                <a:gd name="f29" fmla="val 3286"/>
                <a:gd name="f30" fmla="val 94084"/>
                <a:gd name="f31" fmla="val 91211"/>
                <a:gd name="f32" fmla="val 1749"/>
                <a:gd name="f33" fmla="val 53104"/>
                <a:gd name="f34" fmla="val 837"/>
                <a:gd name="f35" fmla="val 52454"/>
                <a:gd name="f36" fmla="val 1824"/>
                <a:gd name="f37" fmla="val 52029"/>
                <a:gd name="f38" fmla="val 2874"/>
                <a:gd name="f39" fmla="val 51854"/>
                <a:gd name="f40" fmla="val 8109"/>
                <a:gd name="f41" fmla="val 51579"/>
                <a:gd name="f42" fmla="val 12582"/>
                <a:gd name="f43" fmla="val 55603"/>
                <a:gd name="f44" fmla="val 12857"/>
                <a:gd name="f45" fmla="val 60838"/>
                <a:gd name="f46" fmla="val 61088"/>
                <a:gd name="f47" fmla="val 12882"/>
                <a:gd name="f48" fmla="val 61350"/>
                <a:gd name="f49" fmla="+- 0 0 -90"/>
                <a:gd name="f50" fmla="*/ f3 1 102205"/>
                <a:gd name="f51" fmla="*/ f4 1 69596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02205"/>
                <a:gd name="f60" fmla="*/ f56 1 69596"/>
                <a:gd name="f61" fmla="*/ 12869 f57 1"/>
                <a:gd name="f62" fmla="*/ 61600 f56 1"/>
                <a:gd name="f63" fmla="*/ 13744 f57 1"/>
                <a:gd name="f64" fmla="*/ 69597 f56 1"/>
                <a:gd name="f65" fmla="*/ 102206 f57 1"/>
                <a:gd name="f66" fmla="*/ 19617 f56 1"/>
                <a:gd name="f67" fmla="*/ 90598 f57 1"/>
                <a:gd name="f68" fmla="*/ 16531 f56 1"/>
                <a:gd name="f69" fmla="*/ 89711 f57 1"/>
                <a:gd name="f70" fmla="*/ 14369 f56 1"/>
                <a:gd name="f71" fmla="*/ 94084 f57 1"/>
                <a:gd name="f72" fmla="*/ 0 f56 1"/>
                <a:gd name="f73" fmla="*/ 91211 f57 1"/>
                <a:gd name="f74" fmla="*/ 1749 f56 1"/>
                <a:gd name="f75" fmla="*/ 0 f57 1"/>
                <a:gd name="f76" fmla="*/ 53104 f56 1"/>
                <a:gd name="f77" fmla="*/ 2874 f57 1"/>
                <a:gd name="f78" fmla="*/ 51854 f56 1"/>
                <a:gd name="f79" fmla="*/ 12857 f57 1"/>
                <a:gd name="f80" fmla="*/ 60838 f56 1"/>
                <a:gd name="f81" fmla="+- f58 0 f1"/>
                <a:gd name="f82" fmla="*/ f61 1 102205"/>
                <a:gd name="f83" fmla="*/ f62 1 69596"/>
                <a:gd name="f84" fmla="*/ f63 1 102205"/>
                <a:gd name="f85" fmla="*/ f64 1 69596"/>
                <a:gd name="f86" fmla="*/ f65 1 102205"/>
                <a:gd name="f87" fmla="*/ f66 1 69596"/>
                <a:gd name="f88" fmla="*/ f67 1 102205"/>
                <a:gd name="f89" fmla="*/ f68 1 69596"/>
                <a:gd name="f90" fmla="*/ f69 1 102205"/>
                <a:gd name="f91" fmla="*/ f70 1 69596"/>
                <a:gd name="f92" fmla="*/ f71 1 102205"/>
                <a:gd name="f93" fmla="*/ f72 1 69596"/>
                <a:gd name="f94" fmla="*/ f73 1 102205"/>
                <a:gd name="f95" fmla="*/ f74 1 69596"/>
                <a:gd name="f96" fmla="*/ f75 1 102205"/>
                <a:gd name="f97" fmla="*/ f76 1 69596"/>
                <a:gd name="f98" fmla="*/ f77 1 102205"/>
                <a:gd name="f99" fmla="*/ f78 1 69596"/>
                <a:gd name="f100" fmla="*/ f79 1 102205"/>
                <a:gd name="f101" fmla="*/ f80 1 69596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59"/>
                <a:gd name="f109" fmla="*/ f85 1 f60"/>
                <a:gd name="f110" fmla="*/ f86 1 f59"/>
                <a:gd name="f111" fmla="*/ f87 1 f60"/>
                <a:gd name="f112" fmla="*/ f88 1 f59"/>
                <a:gd name="f113" fmla="*/ f89 1 f60"/>
                <a:gd name="f114" fmla="*/ f90 1 f59"/>
                <a:gd name="f115" fmla="*/ f91 1 f60"/>
                <a:gd name="f116" fmla="*/ f92 1 f59"/>
                <a:gd name="f117" fmla="*/ f93 1 f60"/>
                <a:gd name="f118" fmla="*/ f94 1 f59"/>
                <a:gd name="f119" fmla="*/ f95 1 f60"/>
                <a:gd name="f120" fmla="*/ f96 1 f59"/>
                <a:gd name="f121" fmla="*/ f97 1 f60"/>
                <a:gd name="f122" fmla="*/ f98 1 f59"/>
                <a:gd name="f123" fmla="*/ f99 1 f60"/>
                <a:gd name="f124" fmla="*/ f100 1 f59"/>
                <a:gd name="f125" fmla="*/ f101 1 f60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0 1"/>
                <a:gd name="f133" fmla="*/ f109 f51 1"/>
                <a:gd name="f134" fmla="*/ f110 f50 1"/>
                <a:gd name="f135" fmla="*/ f111 f51 1"/>
                <a:gd name="f136" fmla="*/ f112 f50 1"/>
                <a:gd name="f137" fmla="*/ f113 f51 1"/>
                <a:gd name="f138" fmla="*/ f114 f50 1"/>
                <a:gd name="f139" fmla="*/ f115 f51 1"/>
                <a:gd name="f140" fmla="*/ f116 f50 1"/>
                <a:gd name="f141" fmla="*/ f117 f51 1"/>
                <a:gd name="f142" fmla="*/ f118 f50 1"/>
                <a:gd name="f143" fmla="*/ f119 f51 1"/>
                <a:gd name="f144" fmla="*/ f120 f50 1"/>
                <a:gd name="f145" fmla="*/ f121 f51 1"/>
                <a:gd name="f146" fmla="*/ f122 f50 1"/>
                <a:gd name="f147" fmla="*/ f123 f51 1"/>
                <a:gd name="f148" fmla="*/ f124 f50 1"/>
                <a:gd name="f149" fmla="*/ f12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8" y="f149"/>
                </a:cxn>
                <a:cxn ang="f81">
                  <a:pos x="f130" y="f131"/>
                </a:cxn>
              </a:cxnLst>
              <a:rect l="f126" t="f129" r="f127" b="f128"/>
              <a:pathLst>
                <a:path w="102205" h="6959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5"/>
                  </a:cubicBezTo>
                  <a:lnTo>
                    <a:pt x="f30" y="f5"/>
                  </a:lnTo>
                  <a:lnTo>
                    <a:pt x="f31" y="f32"/>
                  </a:lnTo>
                  <a:lnTo>
                    <a:pt x="f5" y="f33"/>
                  </a:lnTo>
                  <a:lnTo>
                    <a:pt x="f5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8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2" name="Freeform: Shape 1765">
              <a:extLst>
                <a:ext uri="{FF2B5EF4-FFF2-40B4-BE49-F238E27FC236}">
                  <a16:creationId xmlns:a16="http://schemas.microsoft.com/office/drawing/2014/main" id="{76544A4A-D250-1A94-DE0E-DED72176F13C}"/>
                </a:ext>
              </a:extLst>
            </p:cNvPr>
            <p:cNvSpPr/>
            <p:nvPr/>
          </p:nvSpPr>
          <p:spPr>
            <a:xfrm>
              <a:off x="8011396" y="6034354"/>
              <a:ext cx="45" cy="2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2123"/>
                <a:gd name="f8" fmla="val 47"/>
                <a:gd name="f9" fmla="val 1374"/>
                <a:gd name="f10" fmla="val -16"/>
                <a:gd name="f11" fmla="val 1624"/>
                <a:gd name="f12" fmla="val 1874"/>
                <a:gd name="f13" fmla="val 2124"/>
                <a:gd name="f14" fmla="val 1412"/>
                <a:gd name="f15" fmla="val 712"/>
                <a:gd name="f16" fmla="val 875"/>
                <a:gd name="f17" fmla="+- 0 0 -90"/>
                <a:gd name="f18" fmla="*/ f3 1 46"/>
                <a:gd name="f19" fmla="*/ f4 1 212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6"/>
                <a:gd name="f28" fmla="*/ f24 1 2123"/>
                <a:gd name="f29" fmla="*/ 47 f25 1"/>
                <a:gd name="f30" fmla="*/ 1374 f24 1"/>
                <a:gd name="f31" fmla="*/ 2124 f24 1"/>
                <a:gd name="f32" fmla="*/ 0 f24 1"/>
                <a:gd name="f33" fmla="+- f26 0 f1"/>
                <a:gd name="f34" fmla="*/ f29 1 46"/>
                <a:gd name="f35" fmla="*/ f30 1 2123"/>
                <a:gd name="f36" fmla="*/ f31 1 2123"/>
                <a:gd name="f37" fmla="*/ f32 1 2123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  <a:cxn ang="f33">
                  <a:pos x="f50" y="f51"/>
                </a:cxn>
              </a:cxnLst>
              <a:rect l="f46" t="f49" r="f47" b="f48"/>
              <a:pathLst>
                <a:path w="46" h="2123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0" y="f14"/>
                    <a:pt x="f10" y="f15"/>
                    <a:pt x="f8" y="f5"/>
                  </a:cubicBezTo>
                  <a:cubicBezTo>
                    <a:pt x="f8" y="f5"/>
                    <a:pt x="f8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3" name="Freeform: Shape 1766">
              <a:extLst>
                <a:ext uri="{FF2B5EF4-FFF2-40B4-BE49-F238E27FC236}">
                  <a16:creationId xmlns:a16="http://schemas.microsoft.com/office/drawing/2014/main" id="{BAD9A23A-E9EF-6E36-1F02-3931F259B282}"/>
                </a:ext>
              </a:extLst>
            </p:cNvPr>
            <p:cNvSpPr/>
            <p:nvPr/>
          </p:nvSpPr>
          <p:spPr>
            <a:xfrm>
              <a:off x="8135636" y="6060213"/>
              <a:ext cx="278754" cy="1708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8754"/>
                <a:gd name="f7" fmla="val 170806"/>
                <a:gd name="f8" fmla="val 267010"/>
                <a:gd name="f9" fmla="val 14494"/>
                <a:gd name="f10" fmla="val 265010"/>
                <a:gd name="f11" fmla="val 9259"/>
                <a:gd name="f12" fmla="val 266747"/>
                <a:gd name="f13" fmla="val 3336"/>
                <a:gd name="f14" fmla="val 271258"/>
                <a:gd name="f15" fmla="val 6497"/>
                <a:gd name="f16" fmla="val 151189"/>
                <a:gd name="f17" fmla="val 154938"/>
                <a:gd name="f18" fmla="val 937"/>
                <a:gd name="f19" fmla="val 154376"/>
                <a:gd name="f20" fmla="val 1937"/>
                <a:gd name="f21" fmla="val 153951"/>
                <a:gd name="f22" fmla="val 2999"/>
                <a:gd name="f23" fmla="val 153689"/>
                <a:gd name="f24" fmla="val 8309"/>
                <a:gd name="f25" fmla="val 153414"/>
                <a:gd name="f26" fmla="val 12832"/>
                <a:gd name="f27" fmla="val 157487"/>
                <a:gd name="f28" fmla="val 13107"/>
                <a:gd name="f29" fmla="val 162785"/>
                <a:gd name="f30" fmla="val 13119"/>
                <a:gd name="f31" fmla="val 162835"/>
                <a:gd name="f32" fmla="val 162885"/>
                <a:gd name="f33" fmla="val 162935"/>
                <a:gd name="f34" fmla="val 13994"/>
                <a:gd name="f35" fmla="val 170807"/>
                <a:gd name="f36" fmla="val 278755"/>
                <a:gd name="f37" fmla="val 19742"/>
                <a:gd name="f38" fmla="val 274606"/>
                <a:gd name="f39" fmla="val 21779"/>
                <a:gd name="f40" fmla="val 269584"/>
                <a:gd name="f41" fmla="val 20067"/>
                <a:gd name="f42" fmla="val 267547"/>
                <a:gd name="f43" fmla="val 15918"/>
                <a:gd name="f44" fmla="val 267334"/>
                <a:gd name="f45" fmla="val 15456"/>
                <a:gd name="f46" fmla="val 267147"/>
                <a:gd name="f47" fmla="val 14981"/>
                <a:gd name="f48" fmla="+- 0 0 -90"/>
                <a:gd name="f49" fmla="*/ f3 1 278754"/>
                <a:gd name="f50" fmla="*/ f4 1 170806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78754"/>
                <a:gd name="f59" fmla="*/ f55 1 170806"/>
                <a:gd name="f60" fmla="*/ 267010 f56 1"/>
                <a:gd name="f61" fmla="*/ 14494 f55 1"/>
                <a:gd name="f62" fmla="*/ 271258 f56 1"/>
                <a:gd name="f63" fmla="*/ 0 f55 1"/>
                <a:gd name="f64" fmla="*/ 6497 f56 1"/>
                <a:gd name="f65" fmla="*/ 151189 f55 1"/>
                <a:gd name="f66" fmla="*/ 0 f56 1"/>
                <a:gd name="f67" fmla="*/ 154938 f55 1"/>
                <a:gd name="f68" fmla="*/ 2999 f56 1"/>
                <a:gd name="f69" fmla="*/ 153689 f55 1"/>
                <a:gd name="f70" fmla="*/ 13107 f56 1"/>
                <a:gd name="f71" fmla="*/ 162785 f55 1"/>
                <a:gd name="f72" fmla="*/ 13119 f56 1"/>
                <a:gd name="f73" fmla="*/ 162935 f55 1"/>
                <a:gd name="f74" fmla="*/ 13994 f56 1"/>
                <a:gd name="f75" fmla="*/ 170807 f55 1"/>
                <a:gd name="f76" fmla="*/ 278755 f56 1"/>
                <a:gd name="f77" fmla="*/ 19742 f55 1"/>
                <a:gd name="f78" fmla="*/ 267547 f56 1"/>
                <a:gd name="f79" fmla="*/ 15918 f55 1"/>
                <a:gd name="f80" fmla="+- f57 0 f1"/>
                <a:gd name="f81" fmla="*/ f60 1 278754"/>
                <a:gd name="f82" fmla="*/ f61 1 170806"/>
                <a:gd name="f83" fmla="*/ f62 1 278754"/>
                <a:gd name="f84" fmla="*/ f63 1 170806"/>
                <a:gd name="f85" fmla="*/ f64 1 278754"/>
                <a:gd name="f86" fmla="*/ f65 1 170806"/>
                <a:gd name="f87" fmla="*/ f66 1 278754"/>
                <a:gd name="f88" fmla="*/ f67 1 170806"/>
                <a:gd name="f89" fmla="*/ f68 1 278754"/>
                <a:gd name="f90" fmla="*/ f69 1 170806"/>
                <a:gd name="f91" fmla="*/ f70 1 278754"/>
                <a:gd name="f92" fmla="*/ f71 1 170806"/>
                <a:gd name="f93" fmla="*/ f72 1 278754"/>
                <a:gd name="f94" fmla="*/ f73 1 170806"/>
                <a:gd name="f95" fmla="*/ f74 1 278754"/>
                <a:gd name="f96" fmla="*/ f75 1 170806"/>
                <a:gd name="f97" fmla="*/ f76 1 278754"/>
                <a:gd name="f98" fmla="*/ f77 1 170806"/>
                <a:gd name="f99" fmla="*/ f78 1 278754"/>
                <a:gd name="f100" fmla="*/ f79 1 170806"/>
                <a:gd name="f101" fmla="*/ f51 1 f58"/>
                <a:gd name="f102" fmla="*/ f52 1 f58"/>
                <a:gd name="f103" fmla="*/ f51 1 f59"/>
                <a:gd name="f104" fmla="*/ f53 1 f59"/>
                <a:gd name="f105" fmla="*/ f81 1 f58"/>
                <a:gd name="f106" fmla="*/ f82 1 f59"/>
                <a:gd name="f107" fmla="*/ f83 1 f58"/>
                <a:gd name="f108" fmla="*/ f84 1 f59"/>
                <a:gd name="f109" fmla="*/ f85 1 f58"/>
                <a:gd name="f110" fmla="*/ f86 1 f59"/>
                <a:gd name="f111" fmla="*/ f87 1 f58"/>
                <a:gd name="f112" fmla="*/ f88 1 f59"/>
                <a:gd name="f113" fmla="*/ f89 1 f58"/>
                <a:gd name="f114" fmla="*/ f90 1 f59"/>
                <a:gd name="f115" fmla="*/ f91 1 f58"/>
                <a:gd name="f116" fmla="*/ f92 1 f59"/>
                <a:gd name="f117" fmla="*/ f93 1 f58"/>
                <a:gd name="f118" fmla="*/ f94 1 f59"/>
                <a:gd name="f119" fmla="*/ f95 1 f58"/>
                <a:gd name="f120" fmla="*/ f96 1 f59"/>
                <a:gd name="f121" fmla="*/ f97 1 f58"/>
                <a:gd name="f122" fmla="*/ f98 1 f59"/>
                <a:gd name="f123" fmla="*/ f99 1 f58"/>
                <a:gd name="f124" fmla="*/ f100 1 f59"/>
                <a:gd name="f125" fmla="*/ f101 f49 1"/>
                <a:gd name="f126" fmla="*/ f102 f49 1"/>
                <a:gd name="f127" fmla="*/ f104 f50 1"/>
                <a:gd name="f128" fmla="*/ f103 f50 1"/>
                <a:gd name="f129" fmla="*/ f105 f49 1"/>
                <a:gd name="f130" fmla="*/ f106 f50 1"/>
                <a:gd name="f131" fmla="*/ f107 f49 1"/>
                <a:gd name="f132" fmla="*/ f108 f50 1"/>
                <a:gd name="f133" fmla="*/ f109 f49 1"/>
                <a:gd name="f134" fmla="*/ f110 f50 1"/>
                <a:gd name="f135" fmla="*/ f111 f49 1"/>
                <a:gd name="f136" fmla="*/ f112 f50 1"/>
                <a:gd name="f137" fmla="*/ f113 f49 1"/>
                <a:gd name="f138" fmla="*/ f114 f50 1"/>
                <a:gd name="f139" fmla="*/ f115 f49 1"/>
                <a:gd name="f140" fmla="*/ f116 f50 1"/>
                <a:gd name="f141" fmla="*/ f117 f49 1"/>
                <a:gd name="f142" fmla="*/ f118 f50 1"/>
                <a:gd name="f143" fmla="*/ f119 f49 1"/>
                <a:gd name="f144" fmla="*/ f120 f50 1"/>
                <a:gd name="f145" fmla="*/ f121 f49 1"/>
                <a:gd name="f146" fmla="*/ f122 f50 1"/>
                <a:gd name="f147" fmla="*/ f123 f49 1"/>
                <a:gd name="f148" fmla="*/ f124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7" y="f148"/>
                </a:cxn>
                <a:cxn ang="f80">
                  <a:pos x="f129" y="f130"/>
                </a:cxn>
              </a:cxnLst>
              <a:rect l="f125" t="f128" r="f126" b="f127"/>
              <a:pathLst>
                <a:path w="278754" h="170806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5" y="f17"/>
                  </a:lnTo>
                  <a:lnTo>
                    <a:pt x="f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0" y="f32"/>
                    <a:pt x="f30" y="f33"/>
                  </a:cubicBez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4" name="Freeform: Shape 1767">
              <a:extLst>
                <a:ext uri="{FF2B5EF4-FFF2-40B4-BE49-F238E27FC236}">
                  <a16:creationId xmlns:a16="http://schemas.microsoft.com/office/drawing/2014/main" id="{6CA79B8E-53A6-4A81-FB61-B9E9AF138485}"/>
                </a:ext>
              </a:extLst>
            </p:cNvPr>
            <p:cNvSpPr/>
            <p:nvPr/>
          </p:nvSpPr>
          <p:spPr>
            <a:xfrm>
              <a:off x="8132518" y="6216777"/>
              <a:ext cx="1252" cy="13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"/>
                <a:gd name="f7" fmla="val 1374"/>
                <a:gd name="f8" fmla="val 350"/>
                <a:gd name="f9" fmla="val 862"/>
                <a:gd name="f10" fmla="val 775"/>
                <a:gd name="f11" fmla="val 400"/>
                <a:gd name="f12" fmla="val 125"/>
                <a:gd name="f13" fmla="val 1125"/>
                <a:gd name="f14" fmla="+- 0 0 -90"/>
                <a:gd name="f15" fmla="*/ f3 1 1249"/>
                <a:gd name="f16" fmla="*/ f4 1 137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249"/>
                <a:gd name="f25" fmla="*/ f21 1 1374"/>
                <a:gd name="f26" fmla="*/ 0 f22 1"/>
                <a:gd name="f27" fmla="*/ 1374 f21 1"/>
                <a:gd name="f28" fmla="*/ 1249 f22 1"/>
                <a:gd name="f29" fmla="*/ 0 f21 1"/>
                <a:gd name="f30" fmla="*/ 125 f22 1"/>
                <a:gd name="f31" fmla="*/ 1125 f21 1"/>
                <a:gd name="f32" fmla="+- f23 0 f1"/>
                <a:gd name="f33" fmla="*/ f26 1 1249"/>
                <a:gd name="f34" fmla="*/ f27 1 1374"/>
                <a:gd name="f35" fmla="*/ f28 1 1249"/>
                <a:gd name="f36" fmla="*/ f29 1 1374"/>
                <a:gd name="f37" fmla="*/ f30 1 1249"/>
                <a:gd name="f38" fmla="*/ f31 1 1374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8"/>
                </a:cxn>
              </a:cxnLst>
              <a:rect l="f49" t="f52" r="f50" b="f51"/>
              <a:pathLst>
                <a:path w="1249" h="1374">
                  <a:moveTo>
                    <a:pt x="f5" y="f7"/>
                  </a:moveTo>
                  <a:cubicBezTo>
                    <a:pt x="f8" y="f9"/>
                    <a:pt x="f10" y="f11"/>
                    <a:pt x="f6" y="f5"/>
                  </a:cubicBez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5" name="Freeform: Shape 1768">
              <a:extLst>
                <a:ext uri="{FF2B5EF4-FFF2-40B4-BE49-F238E27FC236}">
                  <a16:creationId xmlns:a16="http://schemas.microsoft.com/office/drawing/2014/main" id="{054E5652-DB1E-08A0-25E9-D9497E78A507}"/>
                </a:ext>
              </a:extLst>
            </p:cNvPr>
            <p:cNvSpPr/>
            <p:nvPr/>
          </p:nvSpPr>
          <p:spPr>
            <a:xfrm>
              <a:off x="10816346" y="4562060"/>
              <a:ext cx="29544" cy="3852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546"/>
                <a:gd name="f7" fmla="val 385221"/>
                <a:gd name="f8" fmla="val 29495"/>
                <a:gd name="f9" fmla="val 11246"/>
                <a:gd name="f10" fmla="val 30032"/>
                <a:gd name="f11" fmla="val 5810"/>
                <a:gd name="f12" fmla="val 26259"/>
                <a:gd name="f13" fmla="val 900"/>
                <a:gd name="f14" fmla="val 20874"/>
                <a:gd name="f15" fmla="val 15401"/>
                <a:gd name="f16" fmla="val 337"/>
                <a:gd name="f17" fmla="val 11215"/>
                <a:gd name="f18" fmla="val 5023"/>
                <a:gd name="f19" fmla="val 11503"/>
                <a:gd name="f20" fmla="val 10496"/>
                <a:gd name="f21" fmla="val 8"/>
                <a:gd name="f22" fmla="val 371477"/>
                <a:gd name="f23" fmla="val 376725"/>
                <a:gd name="f24" fmla="val 384347"/>
                <a:gd name="f25" fmla="val -205"/>
                <a:gd name="f26" fmla="val 378912"/>
                <a:gd name="f27" fmla="val 3956"/>
                <a:gd name="f28" fmla="val 374313"/>
                <a:gd name="f29" fmla="val 9379"/>
                <a:gd name="f30" fmla="val 373976"/>
                <a:gd name="f31" fmla="val 14764"/>
                <a:gd name="f32" fmla="val 374876"/>
                <a:gd name="f33" fmla="val 18537"/>
                <a:gd name="f34" fmla="val 379786"/>
                <a:gd name="f35" fmla="val 18000"/>
                <a:gd name="f36" fmla="val 385222"/>
                <a:gd name="f37" fmla="val 29370"/>
                <a:gd name="f38" fmla="val 23991"/>
                <a:gd name="f39" fmla="val 18743"/>
                <a:gd name="f40" fmla="+- 0 0 -90"/>
                <a:gd name="f41" fmla="*/ f3 1 29546"/>
                <a:gd name="f42" fmla="*/ f4 1 385221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9546"/>
                <a:gd name="f51" fmla="*/ f47 1 385221"/>
                <a:gd name="f52" fmla="*/ 29495 f48 1"/>
                <a:gd name="f53" fmla="*/ 11246 f47 1"/>
                <a:gd name="f54" fmla="*/ 20874 f48 1"/>
                <a:gd name="f55" fmla="*/ 0 f47 1"/>
                <a:gd name="f56" fmla="*/ 11503 f48 1"/>
                <a:gd name="f57" fmla="*/ 10496 f47 1"/>
                <a:gd name="f58" fmla="*/ 8 f48 1"/>
                <a:gd name="f59" fmla="*/ 371477 f47 1"/>
                <a:gd name="f60" fmla="*/ 376725 f47 1"/>
                <a:gd name="f61" fmla="*/ 384347 f47 1"/>
                <a:gd name="f62" fmla="*/ 9379 f48 1"/>
                <a:gd name="f63" fmla="*/ 373976 f47 1"/>
                <a:gd name="f64" fmla="*/ 18000 f48 1"/>
                <a:gd name="f65" fmla="*/ 385222 f47 1"/>
                <a:gd name="f66" fmla="*/ 29370 f48 1"/>
                <a:gd name="f67" fmla="*/ 23991 f47 1"/>
                <a:gd name="f68" fmla="*/ 18743 f47 1"/>
                <a:gd name="f69" fmla="+- f49 0 f1"/>
                <a:gd name="f70" fmla="*/ f52 1 29546"/>
                <a:gd name="f71" fmla="*/ f53 1 385221"/>
                <a:gd name="f72" fmla="*/ f54 1 29546"/>
                <a:gd name="f73" fmla="*/ f55 1 385221"/>
                <a:gd name="f74" fmla="*/ f56 1 29546"/>
                <a:gd name="f75" fmla="*/ f57 1 385221"/>
                <a:gd name="f76" fmla="*/ f58 1 29546"/>
                <a:gd name="f77" fmla="*/ f59 1 385221"/>
                <a:gd name="f78" fmla="*/ f60 1 385221"/>
                <a:gd name="f79" fmla="*/ f61 1 385221"/>
                <a:gd name="f80" fmla="*/ f62 1 29546"/>
                <a:gd name="f81" fmla="*/ f63 1 385221"/>
                <a:gd name="f82" fmla="*/ f64 1 29546"/>
                <a:gd name="f83" fmla="*/ f65 1 385221"/>
                <a:gd name="f84" fmla="*/ f66 1 29546"/>
                <a:gd name="f85" fmla="*/ f67 1 385221"/>
                <a:gd name="f86" fmla="*/ f68 1 385221"/>
                <a:gd name="f87" fmla="*/ f43 1 f50"/>
                <a:gd name="f88" fmla="*/ f44 1 f50"/>
                <a:gd name="f89" fmla="*/ f43 1 f51"/>
                <a:gd name="f90" fmla="*/ f45 1 f51"/>
                <a:gd name="f91" fmla="*/ f70 1 f50"/>
                <a:gd name="f92" fmla="*/ f71 1 f51"/>
                <a:gd name="f93" fmla="*/ f72 1 f50"/>
                <a:gd name="f94" fmla="*/ f73 1 f51"/>
                <a:gd name="f95" fmla="*/ f74 1 f50"/>
                <a:gd name="f96" fmla="*/ f75 1 f51"/>
                <a:gd name="f97" fmla="*/ f76 1 f50"/>
                <a:gd name="f98" fmla="*/ f77 1 f51"/>
                <a:gd name="f99" fmla="*/ f78 1 f51"/>
                <a:gd name="f100" fmla="*/ f79 1 f51"/>
                <a:gd name="f101" fmla="*/ f80 1 f50"/>
                <a:gd name="f102" fmla="*/ f81 1 f51"/>
                <a:gd name="f103" fmla="*/ f82 1 f50"/>
                <a:gd name="f104" fmla="*/ f83 1 f51"/>
                <a:gd name="f105" fmla="*/ f84 1 f50"/>
                <a:gd name="f106" fmla="*/ f85 1 f51"/>
                <a:gd name="f107" fmla="*/ f86 1 f51"/>
                <a:gd name="f108" fmla="*/ f87 f41 1"/>
                <a:gd name="f109" fmla="*/ f88 f41 1"/>
                <a:gd name="f110" fmla="*/ f90 f42 1"/>
                <a:gd name="f111" fmla="*/ f89 f42 1"/>
                <a:gd name="f112" fmla="*/ f91 f41 1"/>
                <a:gd name="f113" fmla="*/ f92 f42 1"/>
                <a:gd name="f114" fmla="*/ f93 f41 1"/>
                <a:gd name="f115" fmla="*/ f94 f42 1"/>
                <a:gd name="f116" fmla="*/ f95 f41 1"/>
                <a:gd name="f117" fmla="*/ f96 f42 1"/>
                <a:gd name="f118" fmla="*/ f97 f41 1"/>
                <a:gd name="f119" fmla="*/ f98 f42 1"/>
                <a:gd name="f120" fmla="*/ f99 f42 1"/>
                <a:gd name="f121" fmla="*/ f100 f42 1"/>
                <a:gd name="f122" fmla="*/ f101 f41 1"/>
                <a:gd name="f123" fmla="*/ f102 f42 1"/>
                <a:gd name="f124" fmla="*/ f103 f41 1"/>
                <a:gd name="f125" fmla="*/ f104 f42 1"/>
                <a:gd name="f126" fmla="*/ f105 f41 1"/>
                <a:gd name="f127" fmla="*/ f106 f42 1"/>
                <a:gd name="f128" fmla="*/ f107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2" y="f113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18" y="f120"/>
                </a:cxn>
                <a:cxn ang="f69">
                  <a:pos x="f118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6" y="f127"/>
                </a:cxn>
                <a:cxn ang="f69">
                  <a:pos x="f126" y="f128"/>
                </a:cxn>
              </a:cxnLst>
              <a:rect l="f108" t="f111" r="f109" b="f110"/>
              <a:pathLst>
                <a:path w="29546" h="38522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1" y="f23"/>
                  </a:lnTo>
                  <a:lnTo>
                    <a:pt x="f21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lnTo>
                    <a:pt x="f37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6" name="Freeform: Shape 1769">
              <a:extLst>
                <a:ext uri="{FF2B5EF4-FFF2-40B4-BE49-F238E27FC236}">
                  <a16:creationId xmlns:a16="http://schemas.microsoft.com/office/drawing/2014/main" id="{0A32C92E-D0A6-AEC0-DFD1-D5A0801129E6}"/>
                </a:ext>
              </a:extLst>
            </p:cNvPr>
            <p:cNvSpPr/>
            <p:nvPr/>
          </p:nvSpPr>
          <p:spPr>
            <a:xfrm>
              <a:off x="10804989" y="4936040"/>
              <a:ext cx="29763" cy="3815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63"/>
                <a:gd name="f7" fmla="val 381597"/>
                <a:gd name="f8" fmla="val 20866"/>
                <a:gd name="f9" fmla="val 15444"/>
                <a:gd name="f10" fmla="val 337"/>
                <a:gd name="f11" fmla="val 11283"/>
                <a:gd name="f12" fmla="val 4935"/>
                <a:gd name="f13" fmla="val 11495"/>
                <a:gd name="f14" fmla="val 10371"/>
                <a:gd name="f15" fmla="val 372726"/>
                <a:gd name="f16" fmla="val 4873"/>
                <a:gd name="f17" fmla="val 369852"/>
                <a:gd name="f18" fmla="val 8809"/>
                <a:gd name="f19" fmla="val 367428"/>
                <a:gd name="f20" fmla="val 13969"/>
                <a:gd name="f21" fmla="val 368640"/>
                <a:gd name="f22" fmla="val 16393"/>
                <a:gd name="f23" fmla="val 372576"/>
                <a:gd name="f24" fmla="val 16830"/>
                <a:gd name="f25" fmla="val 373289"/>
                <a:gd name="f26" fmla="val 17155"/>
                <a:gd name="f27" fmla="val 374051"/>
                <a:gd name="f28" fmla="val 17368"/>
                <a:gd name="f29" fmla="val 374851"/>
                <a:gd name="f30" fmla="val 18192"/>
                <a:gd name="f31" fmla="val 377000"/>
                <a:gd name="f32" fmla="val 18405"/>
                <a:gd name="f33" fmla="val 379336"/>
                <a:gd name="f34" fmla="val 17992"/>
                <a:gd name="f35" fmla="val 381598"/>
                <a:gd name="f36" fmla="val 18055"/>
                <a:gd name="f37" fmla="val 381098"/>
                <a:gd name="f38" fmla="val 380598"/>
                <a:gd name="f39" fmla="val 380098"/>
                <a:gd name="f40" fmla="val 29737"/>
                <a:gd name="f41" fmla="val 10995"/>
                <a:gd name="f42" fmla="val 30125"/>
                <a:gd name="f43" fmla="val 5573"/>
                <a:gd name="f44" fmla="val 26251"/>
                <a:gd name="f45" fmla="val 774"/>
                <a:gd name="f46" fmla="+- 0 0 -90"/>
                <a:gd name="f47" fmla="*/ f3 1 29763"/>
                <a:gd name="f48" fmla="*/ f4 1 381597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9763"/>
                <a:gd name="f57" fmla="*/ f53 1 381597"/>
                <a:gd name="f58" fmla="*/ 20866 f54 1"/>
                <a:gd name="f59" fmla="*/ 0 f53 1"/>
                <a:gd name="f60" fmla="*/ 11495 f54 1"/>
                <a:gd name="f61" fmla="*/ 10371 f53 1"/>
                <a:gd name="f62" fmla="*/ 0 f54 1"/>
                <a:gd name="f63" fmla="*/ 372726 f53 1"/>
                <a:gd name="f64" fmla="*/ 4873 f54 1"/>
                <a:gd name="f65" fmla="*/ 369852 f53 1"/>
                <a:gd name="f66" fmla="*/ 16393 f54 1"/>
                <a:gd name="f67" fmla="*/ 372576 f53 1"/>
                <a:gd name="f68" fmla="*/ 17368 f54 1"/>
                <a:gd name="f69" fmla="*/ 374851 f53 1"/>
                <a:gd name="f70" fmla="*/ 17992 f54 1"/>
                <a:gd name="f71" fmla="*/ 381598 f53 1"/>
                <a:gd name="f72" fmla="*/ 380098 f53 1"/>
                <a:gd name="f73" fmla="*/ 29737 f54 1"/>
                <a:gd name="f74" fmla="*/ 10995 f53 1"/>
                <a:gd name="f75" fmla="+- f55 0 f1"/>
                <a:gd name="f76" fmla="*/ f58 1 29763"/>
                <a:gd name="f77" fmla="*/ f59 1 381597"/>
                <a:gd name="f78" fmla="*/ f60 1 29763"/>
                <a:gd name="f79" fmla="*/ f61 1 381597"/>
                <a:gd name="f80" fmla="*/ f62 1 29763"/>
                <a:gd name="f81" fmla="*/ f63 1 381597"/>
                <a:gd name="f82" fmla="*/ f64 1 29763"/>
                <a:gd name="f83" fmla="*/ f65 1 381597"/>
                <a:gd name="f84" fmla="*/ f66 1 29763"/>
                <a:gd name="f85" fmla="*/ f67 1 381597"/>
                <a:gd name="f86" fmla="*/ f68 1 29763"/>
                <a:gd name="f87" fmla="*/ f69 1 381597"/>
                <a:gd name="f88" fmla="*/ f70 1 29763"/>
                <a:gd name="f89" fmla="*/ f71 1 381597"/>
                <a:gd name="f90" fmla="*/ f72 1 381597"/>
                <a:gd name="f91" fmla="*/ f73 1 29763"/>
                <a:gd name="f92" fmla="*/ f74 1 381597"/>
                <a:gd name="f93" fmla="*/ f49 1 f56"/>
                <a:gd name="f94" fmla="*/ f50 1 f56"/>
                <a:gd name="f95" fmla="*/ f49 1 f57"/>
                <a:gd name="f96" fmla="*/ f51 1 f57"/>
                <a:gd name="f97" fmla="*/ f76 1 f56"/>
                <a:gd name="f98" fmla="*/ f77 1 f57"/>
                <a:gd name="f99" fmla="*/ f78 1 f56"/>
                <a:gd name="f100" fmla="*/ f79 1 f57"/>
                <a:gd name="f101" fmla="*/ f80 1 f56"/>
                <a:gd name="f102" fmla="*/ f81 1 f57"/>
                <a:gd name="f103" fmla="*/ f82 1 f56"/>
                <a:gd name="f104" fmla="*/ f83 1 f57"/>
                <a:gd name="f105" fmla="*/ f84 1 f56"/>
                <a:gd name="f106" fmla="*/ f85 1 f57"/>
                <a:gd name="f107" fmla="*/ f86 1 f56"/>
                <a:gd name="f108" fmla="*/ f87 1 f57"/>
                <a:gd name="f109" fmla="*/ f88 1 f56"/>
                <a:gd name="f110" fmla="*/ f89 1 f57"/>
                <a:gd name="f111" fmla="*/ f90 1 f57"/>
                <a:gd name="f112" fmla="*/ f91 1 f56"/>
                <a:gd name="f113" fmla="*/ f92 1 f57"/>
                <a:gd name="f114" fmla="*/ f93 f47 1"/>
                <a:gd name="f115" fmla="*/ f94 f47 1"/>
                <a:gd name="f116" fmla="*/ f96 f48 1"/>
                <a:gd name="f117" fmla="*/ f95 f48 1"/>
                <a:gd name="f118" fmla="*/ f97 f47 1"/>
                <a:gd name="f119" fmla="*/ f98 f48 1"/>
                <a:gd name="f120" fmla="*/ f99 f47 1"/>
                <a:gd name="f121" fmla="*/ f100 f48 1"/>
                <a:gd name="f122" fmla="*/ f101 f47 1"/>
                <a:gd name="f123" fmla="*/ f102 f48 1"/>
                <a:gd name="f124" fmla="*/ f103 f47 1"/>
                <a:gd name="f125" fmla="*/ f104 f48 1"/>
                <a:gd name="f126" fmla="*/ f105 f47 1"/>
                <a:gd name="f127" fmla="*/ f106 f48 1"/>
                <a:gd name="f128" fmla="*/ f107 f47 1"/>
                <a:gd name="f129" fmla="*/ f108 f48 1"/>
                <a:gd name="f130" fmla="*/ f109 f47 1"/>
                <a:gd name="f131" fmla="*/ f110 f48 1"/>
                <a:gd name="f132" fmla="*/ f111 f48 1"/>
                <a:gd name="f133" fmla="*/ f112 f47 1"/>
                <a:gd name="f134" fmla="*/ f113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18" y="f119"/>
                </a:cxn>
                <a:cxn ang="f75">
                  <a:pos x="f120" y="f121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0" y="f132"/>
                </a:cxn>
                <a:cxn ang="f75">
                  <a:pos x="f133" y="f134"/>
                </a:cxn>
                <a:cxn ang="f75">
                  <a:pos x="f118" y="f119"/>
                </a:cxn>
              </a:cxnLst>
              <a:rect l="f114" t="f117" r="f115" b="f116"/>
              <a:pathLst>
                <a:path w="29763" h="381597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5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6" y="f38"/>
                    <a:pt x="f34" y="f39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7" name="Freeform: Shape 1770">
              <a:extLst>
                <a:ext uri="{FF2B5EF4-FFF2-40B4-BE49-F238E27FC236}">
                  <a16:creationId xmlns:a16="http://schemas.microsoft.com/office/drawing/2014/main" id="{A06EDFE2-508D-C22B-D7A9-D654F27E74DC}"/>
                </a:ext>
              </a:extLst>
            </p:cNvPr>
            <p:cNvSpPr/>
            <p:nvPr/>
          </p:nvSpPr>
          <p:spPr>
            <a:xfrm>
              <a:off x="8011890" y="6025319"/>
              <a:ext cx="22667" cy="52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71"/>
                <a:gd name="f7" fmla="val 52385"/>
                <a:gd name="f8" fmla="val 18298"/>
                <a:gd name="f9" fmla="val 17149"/>
                <a:gd name="f10" fmla="val 17424"/>
                <a:gd name="f11" fmla="val 9152"/>
                <a:gd name="f12" fmla="val 17236"/>
                <a:gd name="f13" fmla="val 3917"/>
                <a:gd name="f14" fmla="val 12826"/>
                <a:gd name="f15" fmla="val -181"/>
                <a:gd name="f16" fmla="val 7591"/>
                <a:gd name="f17" fmla="val 6"/>
                <a:gd name="f18" fmla="val 7453"/>
                <a:gd name="f19" fmla="val 7316"/>
                <a:gd name="f20" fmla="val 19"/>
                <a:gd name="f21" fmla="val 7178"/>
                <a:gd name="f22" fmla="val 31"/>
                <a:gd name="f23" fmla="val 5529"/>
                <a:gd name="f24" fmla="val 369"/>
                <a:gd name="f25" fmla="val 4030"/>
                <a:gd name="f26" fmla="val 1256"/>
                <a:gd name="f27" fmla="val 2930"/>
                <a:gd name="f28" fmla="val 2530"/>
                <a:gd name="f29" fmla="val 1556"/>
                <a:gd name="f30" fmla="val 3905"/>
                <a:gd name="f31" fmla="val 5029"/>
                <a:gd name="f32" fmla="val 681"/>
                <a:gd name="f33" fmla="val 5654"/>
                <a:gd name="f34" fmla="val 419"/>
                <a:gd name="f35" fmla="val 6254"/>
                <a:gd name="f36" fmla="val 206"/>
                <a:gd name="f37" fmla="val 6891"/>
                <a:gd name="f38" fmla="val 56"/>
                <a:gd name="f39" fmla="val 7528"/>
                <a:gd name="f40" fmla="val -19"/>
                <a:gd name="f41" fmla="val 8190"/>
                <a:gd name="f42" fmla="val 8865"/>
                <a:gd name="f43" fmla="val 9528"/>
                <a:gd name="f44" fmla="val -6"/>
                <a:gd name="f45" fmla="val 10240"/>
                <a:gd name="f46" fmla="val 10939"/>
                <a:gd name="f47" fmla="val 11652"/>
                <a:gd name="f48" fmla="val 12276"/>
                <a:gd name="f49" fmla="val 4929"/>
                <a:gd name="f50" fmla="val 3805"/>
                <a:gd name="f51" fmla="val 46862"/>
                <a:gd name="f52" fmla="val 7128"/>
                <a:gd name="f53" fmla="val 41415"/>
                <a:gd name="f54" fmla="val 12551"/>
                <a:gd name="f55" fmla="val 39890"/>
                <a:gd name="f56" fmla="val 17636"/>
                <a:gd name="f57" fmla="val 39403"/>
                <a:gd name="f58" fmla="val 22147"/>
                <a:gd name="f59" fmla="val 43139"/>
                <a:gd name="f60" fmla="val 22634"/>
                <a:gd name="f61" fmla="val 48225"/>
                <a:gd name="f62" fmla="val 22659"/>
                <a:gd name="f63" fmla="val 48487"/>
                <a:gd name="f64" fmla="val 22672"/>
                <a:gd name="f65" fmla="val 48749"/>
                <a:gd name="f66" fmla="val 49012"/>
                <a:gd name="f67" fmla="val 20672"/>
                <a:gd name="f68" fmla="val 32268"/>
                <a:gd name="f69" fmla="val 19798"/>
                <a:gd name="f70" fmla="val 24396"/>
                <a:gd name="f71" fmla="+- 0 0 -90"/>
                <a:gd name="f72" fmla="*/ f3 1 22671"/>
                <a:gd name="f73" fmla="*/ f4 1 52385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22671"/>
                <a:gd name="f82" fmla="*/ f78 1 52385"/>
                <a:gd name="f83" fmla="*/ 18298 f79 1"/>
                <a:gd name="f84" fmla="*/ 17149 f78 1"/>
                <a:gd name="f85" fmla="*/ 17424 f79 1"/>
                <a:gd name="f86" fmla="*/ 9152 f78 1"/>
                <a:gd name="f87" fmla="*/ 7591 f79 1"/>
                <a:gd name="f88" fmla="*/ 6 f78 1"/>
                <a:gd name="f89" fmla="*/ 7178 f79 1"/>
                <a:gd name="f90" fmla="*/ 31 f78 1"/>
                <a:gd name="f91" fmla="*/ 2930 f79 1"/>
                <a:gd name="f92" fmla="*/ 2530 f78 1"/>
                <a:gd name="f93" fmla="*/ 1556 f79 1"/>
                <a:gd name="f94" fmla="*/ 3905 f78 1"/>
                <a:gd name="f95" fmla="*/ 681 f79 1"/>
                <a:gd name="f96" fmla="*/ 5654 f78 1"/>
                <a:gd name="f97" fmla="*/ 56 f79 1"/>
                <a:gd name="f98" fmla="*/ 7528 f78 1"/>
                <a:gd name="f99" fmla="*/ 9528 f78 1"/>
                <a:gd name="f100" fmla="*/ 11652 f78 1"/>
                <a:gd name="f101" fmla="*/ 12276 f78 1"/>
                <a:gd name="f102" fmla="*/ 4929 f79 1"/>
                <a:gd name="f103" fmla="*/ 52385 f78 1"/>
                <a:gd name="f104" fmla="*/ 12551 f79 1"/>
                <a:gd name="f105" fmla="*/ 39890 f78 1"/>
                <a:gd name="f106" fmla="*/ 22634 f79 1"/>
                <a:gd name="f107" fmla="*/ 48225 f78 1"/>
                <a:gd name="f108" fmla="*/ 22672 f79 1"/>
                <a:gd name="f109" fmla="*/ 49012 f78 1"/>
                <a:gd name="f110" fmla="*/ 20672 f79 1"/>
                <a:gd name="f111" fmla="*/ 32268 f78 1"/>
                <a:gd name="f112" fmla="*/ 19798 f79 1"/>
                <a:gd name="f113" fmla="*/ 24396 f78 1"/>
                <a:gd name="f114" fmla="+- f80 0 f1"/>
                <a:gd name="f115" fmla="*/ f83 1 22671"/>
                <a:gd name="f116" fmla="*/ f84 1 52385"/>
                <a:gd name="f117" fmla="*/ f85 1 22671"/>
                <a:gd name="f118" fmla="*/ f86 1 52385"/>
                <a:gd name="f119" fmla="*/ f87 1 22671"/>
                <a:gd name="f120" fmla="*/ f88 1 52385"/>
                <a:gd name="f121" fmla="*/ f89 1 22671"/>
                <a:gd name="f122" fmla="*/ f90 1 52385"/>
                <a:gd name="f123" fmla="*/ f91 1 22671"/>
                <a:gd name="f124" fmla="*/ f92 1 52385"/>
                <a:gd name="f125" fmla="*/ f93 1 22671"/>
                <a:gd name="f126" fmla="*/ f94 1 52385"/>
                <a:gd name="f127" fmla="*/ f95 1 22671"/>
                <a:gd name="f128" fmla="*/ f96 1 52385"/>
                <a:gd name="f129" fmla="*/ f97 1 22671"/>
                <a:gd name="f130" fmla="*/ f98 1 52385"/>
                <a:gd name="f131" fmla="*/ f99 1 52385"/>
                <a:gd name="f132" fmla="*/ f100 1 52385"/>
                <a:gd name="f133" fmla="*/ f101 1 52385"/>
                <a:gd name="f134" fmla="*/ f102 1 22671"/>
                <a:gd name="f135" fmla="*/ f103 1 52385"/>
                <a:gd name="f136" fmla="*/ f104 1 22671"/>
                <a:gd name="f137" fmla="*/ f105 1 52385"/>
                <a:gd name="f138" fmla="*/ f106 1 22671"/>
                <a:gd name="f139" fmla="*/ f107 1 52385"/>
                <a:gd name="f140" fmla="*/ f108 1 22671"/>
                <a:gd name="f141" fmla="*/ f109 1 52385"/>
                <a:gd name="f142" fmla="*/ f110 1 22671"/>
                <a:gd name="f143" fmla="*/ f111 1 52385"/>
                <a:gd name="f144" fmla="*/ f112 1 22671"/>
                <a:gd name="f145" fmla="*/ f113 1 52385"/>
                <a:gd name="f146" fmla="*/ f74 1 f81"/>
                <a:gd name="f147" fmla="*/ f75 1 f81"/>
                <a:gd name="f148" fmla="*/ f74 1 f82"/>
                <a:gd name="f149" fmla="*/ f76 1 f82"/>
                <a:gd name="f150" fmla="*/ f115 1 f81"/>
                <a:gd name="f151" fmla="*/ f116 1 f82"/>
                <a:gd name="f152" fmla="*/ f117 1 f81"/>
                <a:gd name="f153" fmla="*/ f118 1 f82"/>
                <a:gd name="f154" fmla="*/ f119 1 f81"/>
                <a:gd name="f155" fmla="*/ f120 1 f82"/>
                <a:gd name="f156" fmla="*/ f121 1 f81"/>
                <a:gd name="f157" fmla="*/ f122 1 f82"/>
                <a:gd name="f158" fmla="*/ f123 1 f81"/>
                <a:gd name="f159" fmla="*/ f124 1 f82"/>
                <a:gd name="f160" fmla="*/ f125 1 f81"/>
                <a:gd name="f161" fmla="*/ f126 1 f82"/>
                <a:gd name="f162" fmla="*/ f127 1 f81"/>
                <a:gd name="f163" fmla="*/ f128 1 f82"/>
                <a:gd name="f164" fmla="*/ f129 1 f81"/>
                <a:gd name="f165" fmla="*/ f130 1 f82"/>
                <a:gd name="f166" fmla="*/ f131 1 f82"/>
                <a:gd name="f167" fmla="*/ f132 1 f82"/>
                <a:gd name="f168" fmla="*/ f133 1 f82"/>
                <a:gd name="f169" fmla="*/ f134 1 f81"/>
                <a:gd name="f170" fmla="*/ f135 1 f82"/>
                <a:gd name="f171" fmla="*/ f136 1 f81"/>
                <a:gd name="f172" fmla="*/ f137 1 f82"/>
                <a:gd name="f173" fmla="*/ f138 1 f81"/>
                <a:gd name="f174" fmla="*/ f139 1 f82"/>
                <a:gd name="f175" fmla="*/ f140 1 f81"/>
                <a:gd name="f176" fmla="*/ f141 1 f82"/>
                <a:gd name="f177" fmla="*/ f142 1 f81"/>
                <a:gd name="f178" fmla="*/ f143 1 f82"/>
                <a:gd name="f179" fmla="*/ f144 1 f81"/>
                <a:gd name="f180" fmla="*/ f145 1 f82"/>
                <a:gd name="f181" fmla="*/ f146 f72 1"/>
                <a:gd name="f182" fmla="*/ f147 f72 1"/>
                <a:gd name="f183" fmla="*/ f149 f73 1"/>
                <a:gd name="f184" fmla="*/ f148 f73 1"/>
                <a:gd name="f185" fmla="*/ f150 f72 1"/>
                <a:gd name="f186" fmla="*/ f151 f73 1"/>
                <a:gd name="f187" fmla="*/ f152 f72 1"/>
                <a:gd name="f188" fmla="*/ f153 f73 1"/>
                <a:gd name="f189" fmla="*/ f154 f72 1"/>
                <a:gd name="f190" fmla="*/ f155 f73 1"/>
                <a:gd name="f191" fmla="*/ f156 f72 1"/>
                <a:gd name="f192" fmla="*/ f157 f73 1"/>
                <a:gd name="f193" fmla="*/ f158 f72 1"/>
                <a:gd name="f194" fmla="*/ f159 f73 1"/>
                <a:gd name="f195" fmla="*/ f160 f72 1"/>
                <a:gd name="f196" fmla="*/ f161 f73 1"/>
                <a:gd name="f197" fmla="*/ f162 f72 1"/>
                <a:gd name="f198" fmla="*/ f163 f73 1"/>
                <a:gd name="f199" fmla="*/ f164 f72 1"/>
                <a:gd name="f200" fmla="*/ f165 f73 1"/>
                <a:gd name="f201" fmla="*/ f166 f73 1"/>
                <a:gd name="f202" fmla="*/ f167 f73 1"/>
                <a:gd name="f203" fmla="*/ f168 f73 1"/>
                <a:gd name="f204" fmla="*/ f169 f72 1"/>
                <a:gd name="f205" fmla="*/ f170 f73 1"/>
                <a:gd name="f206" fmla="*/ f171 f72 1"/>
                <a:gd name="f207" fmla="*/ f172 f73 1"/>
                <a:gd name="f208" fmla="*/ f173 f72 1"/>
                <a:gd name="f209" fmla="*/ f174 f73 1"/>
                <a:gd name="f210" fmla="*/ f175 f72 1"/>
                <a:gd name="f211" fmla="*/ f176 f73 1"/>
                <a:gd name="f212" fmla="*/ f177 f72 1"/>
                <a:gd name="f213" fmla="*/ f178 f73 1"/>
                <a:gd name="f214" fmla="*/ f179 f72 1"/>
                <a:gd name="f215" fmla="*/ f180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85" y="f186"/>
                </a:cxn>
                <a:cxn ang="f114">
                  <a:pos x="f187" y="f188"/>
                </a:cxn>
                <a:cxn ang="f114">
                  <a:pos x="f189" y="f190"/>
                </a:cxn>
                <a:cxn ang="f114">
                  <a:pos x="f191" y="f192"/>
                </a:cxn>
                <a:cxn ang="f114">
                  <a:pos x="f193" y="f194"/>
                </a:cxn>
                <a:cxn ang="f114">
                  <a:pos x="f195" y="f196"/>
                </a:cxn>
                <a:cxn ang="f114">
                  <a:pos x="f197" y="f198"/>
                </a:cxn>
                <a:cxn ang="f114">
                  <a:pos x="f199" y="f200"/>
                </a:cxn>
                <a:cxn ang="f114">
                  <a:pos x="f199" y="f201"/>
                </a:cxn>
                <a:cxn ang="f114">
                  <a:pos x="f199" y="f202"/>
                </a:cxn>
                <a:cxn ang="f114">
                  <a:pos x="f199" y="f203"/>
                </a:cxn>
                <a:cxn ang="f114">
                  <a:pos x="f204" y="f205"/>
                </a:cxn>
                <a:cxn ang="f114">
                  <a:pos x="f206" y="f207"/>
                </a:cxn>
                <a:cxn ang="f114">
                  <a:pos x="f208" y="f209"/>
                </a:cxn>
                <a:cxn ang="f114">
                  <a:pos x="f210" y="f211"/>
                </a:cxn>
                <a:cxn ang="f114">
                  <a:pos x="f212" y="f213"/>
                </a:cxn>
                <a:cxn ang="f114">
                  <a:pos x="f214" y="f215"/>
                </a:cxn>
              </a:cxnLst>
              <a:rect l="f181" t="f184" r="f182" b="f183"/>
              <a:pathLst>
                <a:path w="22671" h="52385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7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cubicBezTo>
                    <a:pt x="f29" y="f30"/>
                    <a:pt x="f29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0" y="f42"/>
                    <a:pt x="f38" y="f43"/>
                  </a:cubicBezTo>
                  <a:cubicBezTo>
                    <a:pt x="f44" y="f45"/>
                    <a:pt x="f44" y="f46"/>
                    <a:pt x="f38" y="f47"/>
                  </a:cubicBezTo>
                  <a:cubicBezTo>
                    <a:pt x="f38" y="f47"/>
                    <a:pt x="f38" y="f47"/>
                    <a:pt x="f38" y="f48"/>
                  </a:cubicBezTo>
                  <a:lnTo>
                    <a:pt x="f49" y="f7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4" y="f66"/>
                  </a:cubicBezTo>
                  <a:lnTo>
                    <a:pt x="f67" y="f68"/>
                  </a:lnTo>
                  <a:lnTo>
                    <a:pt x="f69" y="f7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8" name="Freeform: Shape 1771">
              <a:extLst>
                <a:ext uri="{FF2B5EF4-FFF2-40B4-BE49-F238E27FC236}">
                  <a16:creationId xmlns:a16="http://schemas.microsoft.com/office/drawing/2014/main" id="{AFC17C03-58C0-00AE-3C3F-3A45CBFE18A8}"/>
                </a:ext>
              </a:extLst>
            </p:cNvPr>
            <p:cNvSpPr/>
            <p:nvPr/>
          </p:nvSpPr>
          <p:spPr>
            <a:xfrm>
              <a:off x="8016096" y="6064950"/>
              <a:ext cx="28209" cy="995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206"/>
                <a:gd name="f7" fmla="val 99598"/>
                <a:gd name="f8" fmla="val 7840"/>
                <a:gd name="f9" fmla="val 14"/>
                <a:gd name="f10" fmla="val 2417"/>
                <a:gd name="f11" fmla="val 1538"/>
                <a:gd name="f12" fmla="val -906"/>
                <a:gd name="f13" fmla="val 6986"/>
                <a:gd name="f14" fmla="val 218"/>
                <a:gd name="f15" fmla="val 12509"/>
                <a:gd name="f16" fmla="val 15258"/>
                <a:gd name="f17" fmla="val 10464"/>
                <a:gd name="f18" fmla="val 99599"/>
                <a:gd name="f19" fmla="val 9327"/>
                <a:gd name="f20" fmla="val 94114"/>
                <a:gd name="f21" fmla="val 12588"/>
                <a:gd name="f22" fmla="val 88678"/>
                <a:gd name="f23" fmla="val 17961"/>
                <a:gd name="f24" fmla="val 87104"/>
                <a:gd name="f25" fmla="val 23108"/>
                <a:gd name="f26" fmla="val 86617"/>
                <a:gd name="f27" fmla="val 27681"/>
                <a:gd name="f28" fmla="val 90403"/>
                <a:gd name="f29" fmla="val 28169"/>
                <a:gd name="f30" fmla="val 95563"/>
                <a:gd name="f31" fmla="val 28194"/>
                <a:gd name="f32" fmla="val 95775"/>
                <a:gd name="f33" fmla="val 96000"/>
                <a:gd name="f34" fmla="val 96225"/>
                <a:gd name="f35" fmla="val 17586"/>
                <a:gd name="f36" fmla="val 8760"/>
                <a:gd name="f37" fmla="val 17323"/>
                <a:gd name="f38" fmla="val 3662"/>
                <a:gd name="f39" fmla="val 12963"/>
                <a:gd name="f40" fmla="val -261"/>
                <a:gd name="f41" fmla="val 7865"/>
                <a:gd name="f42" fmla="val 7853"/>
                <a:gd name="f43" fmla="+- 0 0 -90"/>
                <a:gd name="f44" fmla="*/ f3 1 28206"/>
                <a:gd name="f45" fmla="*/ f4 1 99598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28206"/>
                <a:gd name="f54" fmla="*/ f50 1 99598"/>
                <a:gd name="f55" fmla="*/ 7840 f51 1"/>
                <a:gd name="f56" fmla="*/ 14 f50 1"/>
                <a:gd name="f57" fmla="*/ 218 f51 1"/>
                <a:gd name="f58" fmla="*/ 12509 f50 1"/>
                <a:gd name="f59" fmla="*/ 15258 f50 1"/>
                <a:gd name="f60" fmla="*/ 10464 f51 1"/>
                <a:gd name="f61" fmla="*/ 99599 f50 1"/>
                <a:gd name="f62" fmla="*/ 17961 f51 1"/>
                <a:gd name="f63" fmla="*/ 87104 f50 1"/>
                <a:gd name="f64" fmla="*/ 28169 f51 1"/>
                <a:gd name="f65" fmla="*/ 95563 f50 1"/>
                <a:gd name="f66" fmla="*/ 28206 f51 1"/>
                <a:gd name="f67" fmla="*/ 96225 f50 1"/>
                <a:gd name="f68" fmla="*/ 17586 f51 1"/>
                <a:gd name="f69" fmla="*/ 8760 f50 1"/>
                <a:gd name="f70" fmla="*/ 7865 f51 1"/>
                <a:gd name="f71" fmla="+- f52 0 f1"/>
                <a:gd name="f72" fmla="*/ f55 1 28206"/>
                <a:gd name="f73" fmla="*/ f56 1 99598"/>
                <a:gd name="f74" fmla="*/ f57 1 28206"/>
                <a:gd name="f75" fmla="*/ f58 1 99598"/>
                <a:gd name="f76" fmla="*/ f59 1 99598"/>
                <a:gd name="f77" fmla="*/ f60 1 28206"/>
                <a:gd name="f78" fmla="*/ f61 1 99598"/>
                <a:gd name="f79" fmla="*/ f62 1 28206"/>
                <a:gd name="f80" fmla="*/ f63 1 99598"/>
                <a:gd name="f81" fmla="*/ f64 1 28206"/>
                <a:gd name="f82" fmla="*/ f65 1 99598"/>
                <a:gd name="f83" fmla="*/ f66 1 28206"/>
                <a:gd name="f84" fmla="*/ f67 1 99598"/>
                <a:gd name="f85" fmla="*/ f68 1 28206"/>
                <a:gd name="f86" fmla="*/ f69 1 99598"/>
                <a:gd name="f87" fmla="*/ f70 1 28206"/>
                <a:gd name="f88" fmla="*/ f46 1 f53"/>
                <a:gd name="f89" fmla="*/ f47 1 f53"/>
                <a:gd name="f90" fmla="*/ f46 1 f54"/>
                <a:gd name="f91" fmla="*/ f48 1 f54"/>
                <a:gd name="f92" fmla="*/ f72 1 f53"/>
                <a:gd name="f93" fmla="*/ f73 1 f54"/>
                <a:gd name="f94" fmla="*/ f74 1 f53"/>
                <a:gd name="f95" fmla="*/ f75 1 f54"/>
                <a:gd name="f96" fmla="*/ f76 1 f54"/>
                <a:gd name="f97" fmla="*/ f77 1 f53"/>
                <a:gd name="f98" fmla="*/ f78 1 f54"/>
                <a:gd name="f99" fmla="*/ f79 1 f53"/>
                <a:gd name="f100" fmla="*/ f80 1 f54"/>
                <a:gd name="f101" fmla="*/ f81 1 f53"/>
                <a:gd name="f102" fmla="*/ f82 1 f54"/>
                <a:gd name="f103" fmla="*/ f83 1 f53"/>
                <a:gd name="f104" fmla="*/ f84 1 f54"/>
                <a:gd name="f105" fmla="*/ f85 1 f53"/>
                <a:gd name="f106" fmla="*/ f86 1 f54"/>
                <a:gd name="f107" fmla="*/ f87 1 f53"/>
                <a:gd name="f108" fmla="*/ f88 f44 1"/>
                <a:gd name="f109" fmla="*/ f89 f44 1"/>
                <a:gd name="f110" fmla="*/ f91 f45 1"/>
                <a:gd name="f111" fmla="*/ f90 f45 1"/>
                <a:gd name="f112" fmla="*/ f92 f44 1"/>
                <a:gd name="f113" fmla="*/ f93 f45 1"/>
                <a:gd name="f114" fmla="*/ f94 f44 1"/>
                <a:gd name="f115" fmla="*/ f95 f45 1"/>
                <a:gd name="f116" fmla="*/ f96 f45 1"/>
                <a:gd name="f117" fmla="*/ f97 f44 1"/>
                <a:gd name="f118" fmla="*/ f98 f45 1"/>
                <a:gd name="f119" fmla="*/ f99 f44 1"/>
                <a:gd name="f120" fmla="*/ f100 f45 1"/>
                <a:gd name="f121" fmla="*/ f101 f44 1"/>
                <a:gd name="f122" fmla="*/ f102 f45 1"/>
                <a:gd name="f123" fmla="*/ f103 f44 1"/>
                <a:gd name="f124" fmla="*/ f104 f45 1"/>
                <a:gd name="f125" fmla="*/ f105 f44 1"/>
                <a:gd name="f126" fmla="*/ f106 f45 1"/>
                <a:gd name="f127" fmla="*/ f107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2" y="f113"/>
                </a:cxn>
                <a:cxn ang="f71">
                  <a:pos x="f114" y="f115"/>
                </a:cxn>
                <a:cxn ang="f71">
                  <a:pos x="f114" y="f116"/>
                </a:cxn>
                <a:cxn ang="f71">
                  <a:pos x="f117" y="f118"/>
                </a:cxn>
                <a:cxn ang="f71">
                  <a:pos x="f119" y="f120"/>
                </a:cxn>
                <a:cxn ang="f71">
                  <a:pos x="f121" y="f122"/>
                </a:cxn>
                <a:cxn ang="f71">
                  <a:pos x="f123" y="f124"/>
                </a:cxn>
                <a:cxn ang="f71">
                  <a:pos x="f125" y="f126"/>
                </a:cxn>
                <a:cxn ang="f71">
                  <a:pos x="f127" y="f113"/>
                </a:cxn>
                <a:cxn ang="f71">
                  <a:pos x="f112" y="f113"/>
                </a:cxn>
              </a:cxnLst>
              <a:rect l="f108" t="f111" r="f109" b="f110"/>
              <a:pathLst>
                <a:path w="28206" h="9959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6" y="f33"/>
                    <a:pt x="f6" y="f34"/>
                  </a:cubicBezTo>
                  <a:lnTo>
                    <a:pt x="f35" y="f36"/>
                  </a:lnTo>
                  <a:cubicBezTo>
                    <a:pt x="f37" y="f38"/>
                    <a:pt x="f39" y="f40"/>
                    <a:pt x="f41" y="f9"/>
                  </a:cubicBezTo>
                  <a:cubicBezTo>
                    <a:pt x="f42" y="f9"/>
                    <a:pt x="f4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9" name="Freeform: Shape 1772">
              <a:extLst>
                <a:ext uri="{FF2B5EF4-FFF2-40B4-BE49-F238E27FC236}">
                  <a16:creationId xmlns:a16="http://schemas.microsoft.com/office/drawing/2014/main" id="{E33A3796-F7EF-991A-8340-6BB0C58E4C29}"/>
                </a:ext>
              </a:extLst>
            </p:cNvPr>
            <p:cNvSpPr/>
            <p:nvPr/>
          </p:nvSpPr>
          <p:spPr>
            <a:xfrm>
              <a:off x="11376736" y="4341278"/>
              <a:ext cx="1124" cy="1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4"/>
                <a:gd name="f7" fmla="val 1874"/>
                <a:gd name="f8" fmla="val 675"/>
                <a:gd name="f9" fmla="val 1300"/>
                <a:gd name="f10" fmla="val 300"/>
                <a:gd name="f11" fmla="val 662"/>
                <a:gd name="f12" fmla="val 750"/>
                <a:gd name="f13" fmla="+- 0 0 -90"/>
                <a:gd name="f14" fmla="*/ f3 1 1124"/>
                <a:gd name="f15" fmla="*/ f4 1 187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124"/>
                <a:gd name="f24" fmla="*/ f20 1 1874"/>
                <a:gd name="f25" fmla="*/ 1124 f21 1"/>
                <a:gd name="f26" fmla="*/ 1874 f20 1"/>
                <a:gd name="f27" fmla="*/ 0 f21 1"/>
                <a:gd name="f28" fmla="*/ 0 f20 1"/>
                <a:gd name="f29" fmla="*/ 750 f20 1"/>
                <a:gd name="f30" fmla="+- f22 0 f1"/>
                <a:gd name="f31" fmla="*/ f25 1 1124"/>
                <a:gd name="f32" fmla="*/ f26 1 1874"/>
                <a:gd name="f33" fmla="*/ f27 1 1124"/>
                <a:gd name="f34" fmla="*/ f28 1 1874"/>
                <a:gd name="f35" fmla="*/ f29 1 1874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2"/>
                </a:cxn>
                <a:cxn ang="f30">
                  <a:pos x="f51" y="f53"/>
                </a:cxn>
              </a:cxnLst>
              <a:rect l="f45" t="f48" r="f46" b="f47"/>
              <a:pathLst>
                <a:path w="1124" h="1874">
                  <a:moveTo>
                    <a:pt x="f6" y="f7"/>
                  </a:moveTo>
                  <a:cubicBezTo>
                    <a:pt x="f8" y="f9"/>
                    <a:pt x="f10" y="f11"/>
                    <a:pt x="f5" y="f5"/>
                  </a:cubicBezTo>
                  <a:lnTo>
                    <a:pt x="f5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0" name="Freeform: Shape 1773">
              <a:extLst>
                <a:ext uri="{FF2B5EF4-FFF2-40B4-BE49-F238E27FC236}">
                  <a16:creationId xmlns:a16="http://schemas.microsoft.com/office/drawing/2014/main" id="{C5CB682E-AF34-97FE-11A7-7E080153F287}"/>
                </a:ext>
              </a:extLst>
            </p:cNvPr>
            <p:cNvSpPr/>
            <p:nvPr/>
          </p:nvSpPr>
          <p:spPr>
            <a:xfrm>
              <a:off x="11375986" y="4303166"/>
              <a:ext cx="18882" cy="323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880"/>
                <a:gd name="f7" fmla="val 32362"/>
                <a:gd name="f8" fmla="val 9621"/>
                <a:gd name="f9" fmla="val 11496"/>
                <a:gd name="f10" fmla="val 4198"/>
                <a:gd name="f11" fmla="val 10534"/>
                <a:gd name="f12" fmla="val 487"/>
                <a:gd name="f13" fmla="val 5460"/>
                <a:gd name="f14" fmla="val 1250"/>
                <a:gd name="f15" fmla="val 20742"/>
                <a:gd name="f16" fmla="val 25740"/>
                <a:gd name="f17" fmla="val 50"/>
                <a:gd name="f18" fmla="val 29751"/>
                <a:gd name="f19" fmla="val 925"/>
                <a:gd name="f20" fmla="val 27214"/>
                <a:gd name="f21" fmla="val 2499"/>
                <a:gd name="f22" fmla="val 25115"/>
                <a:gd name="f23" fmla="val 5260"/>
                <a:gd name="f24" fmla="val 21666"/>
                <a:gd name="f25" fmla="val 10283"/>
                <a:gd name="f26" fmla="val 21104"/>
                <a:gd name="f27" fmla="val 13744"/>
                <a:gd name="f28" fmla="val 23866"/>
                <a:gd name="f29" fmla="val 14206"/>
                <a:gd name="f30" fmla="val 24228"/>
                <a:gd name="f31" fmla="val 14619"/>
                <a:gd name="f32" fmla="val 24653"/>
                <a:gd name="f33" fmla="val 14994"/>
                <a:gd name="f34" fmla="val 17992"/>
                <a:gd name="f35" fmla="val 28739"/>
                <a:gd name="f36" fmla="val 18867"/>
                <a:gd name="f37" fmla="val 12870"/>
                <a:gd name="f38" fmla="val 7872"/>
                <a:gd name="f39" fmla="val 1375"/>
                <a:gd name="f40" fmla="val 19142"/>
                <a:gd name="f41" fmla="val 6685"/>
                <a:gd name="f42" fmla="val 15068"/>
                <a:gd name="f43" fmla="val 11208"/>
                <a:gd name="f44" fmla="val 9771"/>
                <a:gd name="f45" fmla="val 11483"/>
                <a:gd name="f46" fmla="val 9721"/>
                <a:gd name="f47" fmla="val 9671"/>
                <a:gd name="f48" fmla="+- 0 0 -90"/>
                <a:gd name="f49" fmla="*/ f3 1 18880"/>
                <a:gd name="f50" fmla="*/ f4 1 32362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8880"/>
                <a:gd name="f59" fmla="*/ f55 1 32362"/>
                <a:gd name="f60" fmla="*/ 9621 f56 1"/>
                <a:gd name="f61" fmla="*/ 11496 f55 1"/>
                <a:gd name="f62" fmla="*/ 1250 f56 1"/>
                <a:gd name="f63" fmla="*/ 0 f55 1"/>
                <a:gd name="f64" fmla="*/ 0 f56 1"/>
                <a:gd name="f65" fmla="*/ 20742 f55 1"/>
                <a:gd name="f66" fmla="*/ 25740 f55 1"/>
                <a:gd name="f67" fmla="*/ 32362 f55 1"/>
                <a:gd name="f68" fmla="*/ 2499 f56 1"/>
                <a:gd name="f69" fmla="*/ 25115 f55 1"/>
                <a:gd name="f70" fmla="*/ 13744 f56 1"/>
                <a:gd name="f71" fmla="*/ 23866 f55 1"/>
                <a:gd name="f72" fmla="*/ 14994 f56 1"/>
                <a:gd name="f73" fmla="*/ 17992 f56 1"/>
                <a:gd name="f74" fmla="*/ 28739 f55 1"/>
                <a:gd name="f75" fmla="*/ 18867 f56 1"/>
                <a:gd name="f76" fmla="*/ 12870 f55 1"/>
                <a:gd name="f77" fmla="*/ 7872 f55 1"/>
                <a:gd name="f78" fmla="*/ 1375 f55 1"/>
                <a:gd name="f79" fmla="*/ 9771 f56 1"/>
                <a:gd name="f80" fmla="*/ 11483 f55 1"/>
                <a:gd name="f81" fmla="+- f57 0 f1"/>
                <a:gd name="f82" fmla="*/ f60 1 18880"/>
                <a:gd name="f83" fmla="*/ f61 1 32362"/>
                <a:gd name="f84" fmla="*/ f62 1 18880"/>
                <a:gd name="f85" fmla="*/ f63 1 32362"/>
                <a:gd name="f86" fmla="*/ f64 1 18880"/>
                <a:gd name="f87" fmla="*/ f65 1 32362"/>
                <a:gd name="f88" fmla="*/ f66 1 32362"/>
                <a:gd name="f89" fmla="*/ f67 1 32362"/>
                <a:gd name="f90" fmla="*/ f68 1 18880"/>
                <a:gd name="f91" fmla="*/ f69 1 32362"/>
                <a:gd name="f92" fmla="*/ f70 1 18880"/>
                <a:gd name="f93" fmla="*/ f71 1 32362"/>
                <a:gd name="f94" fmla="*/ f72 1 18880"/>
                <a:gd name="f95" fmla="*/ f73 1 18880"/>
                <a:gd name="f96" fmla="*/ f74 1 32362"/>
                <a:gd name="f97" fmla="*/ f75 1 18880"/>
                <a:gd name="f98" fmla="*/ f76 1 32362"/>
                <a:gd name="f99" fmla="*/ f77 1 32362"/>
                <a:gd name="f100" fmla="*/ f78 1 32362"/>
                <a:gd name="f101" fmla="*/ f79 1 18880"/>
                <a:gd name="f102" fmla="*/ f80 1 32362"/>
                <a:gd name="f103" fmla="*/ f51 1 f58"/>
                <a:gd name="f104" fmla="*/ f52 1 f58"/>
                <a:gd name="f105" fmla="*/ f51 1 f59"/>
                <a:gd name="f106" fmla="*/ f53 1 f59"/>
                <a:gd name="f107" fmla="*/ f82 1 f58"/>
                <a:gd name="f108" fmla="*/ f83 1 f59"/>
                <a:gd name="f109" fmla="*/ f84 1 f58"/>
                <a:gd name="f110" fmla="*/ f85 1 f59"/>
                <a:gd name="f111" fmla="*/ f86 1 f58"/>
                <a:gd name="f112" fmla="*/ f87 1 f59"/>
                <a:gd name="f113" fmla="*/ f88 1 f59"/>
                <a:gd name="f114" fmla="*/ f89 1 f59"/>
                <a:gd name="f115" fmla="*/ f90 1 f58"/>
                <a:gd name="f116" fmla="*/ f91 1 f59"/>
                <a:gd name="f117" fmla="*/ f92 1 f58"/>
                <a:gd name="f118" fmla="*/ f93 1 f59"/>
                <a:gd name="f119" fmla="*/ f94 1 f58"/>
                <a:gd name="f120" fmla="*/ f95 1 f58"/>
                <a:gd name="f121" fmla="*/ f96 1 f59"/>
                <a:gd name="f122" fmla="*/ f97 1 f58"/>
                <a:gd name="f123" fmla="*/ f98 1 f59"/>
                <a:gd name="f124" fmla="*/ f99 1 f59"/>
                <a:gd name="f125" fmla="*/ f100 1 f59"/>
                <a:gd name="f126" fmla="*/ f101 1 f58"/>
                <a:gd name="f127" fmla="*/ f102 1 f59"/>
                <a:gd name="f128" fmla="*/ f103 f49 1"/>
                <a:gd name="f129" fmla="*/ f104 f49 1"/>
                <a:gd name="f130" fmla="*/ f106 f50 1"/>
                <a:gd name="f131" fmla="*/ f105 f50 1"/>
                <a:gd name="f132" fmla="*/ f107 f49 1"/>
                <a:gd name="f133" fmla="*/ f108 f50 1"/>
                <a:gd name="f134" fmla="*/ f109 f49 1"/>
                <a:gd name="f135" fmla="*/ f110 f50 1"/>
                <a:gd name="f136" fmla="*/ f111 f49 1"/>
                <a:gd name="f137" fmla="*/ f112 f50 1"/>
                <a:gd name="f138" fmla="*/ f113 f50 1"/>
                <a:gd name="f139" fmla="*/ f114 f50 1"/>
                <a:gd name="f140" fmla="*/ f115 f49 1"/>
                <a:gd name="f141" fmla="*/ f116 f50 1"/>
                <a:gd name="f142" fmla="*/ f117 f49 1"/>
                <a:gd name="f143" fmla="*/ f118 f50 1"/>
                <a:gd name="f144" fmla="*/ f119 f49 1"/>
                <a:gd name="f145" fmla="*/ f120 f49 1"/>
                <a:gd name="f146" fmla="*/ f121 f50 1"/>
                <a:gd name="f147" fmla="*/ f122 f49 1"/>
                <a:gd name="f148" fmla="*/ f123 f50 1"/>
                <a:gd name="f149" fmla="*/ f124 f50 1"/>
                <a:gd name="f150" fmla="*/ f125 f50 1"/>
                <a:gd name="f151" fmla="*/ f126 f49 1"/>
                <a:gd name="f152" fmla="*/ f127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6" y="f138"/>
                </a:cxn>
                <a:cxn ang="f81">
                  <a:pos x="f136" y="f139"/>
                </a:cxn>
                <a:cxn ang="f81">
                  <a:pos x="f136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1"/>
                </a:cxn>
                <a:cxn ang="f81">
                  <a:pos x="f145" y="f146"/>
                </a:cxn>
                <a:cxn ang="f81">
                  <a:pos x="f147" y="f148"/>
                </a:cxn>
                <a:cxn ang="f81">
                  <a:pos x="f147" y="f149"/>
                </a:cxn>
                <a:cxn ang="f81">
                  <a:pos x="f147" y="f150"/>
                </a:cxn>
                <a:cxn ang="f81">
                  <a:pos x="f151" y="f152"/>
                </a:cxn>
                <a:cxn ang="f81">
                  <a:pos x="f132" y="f133"/>
                </a:cxn>
              </a:cxnLst>
              <a:rect l="f128" t="f131" r="f129" b="f130"/>
              <a:pathLst>
                <a:path w="18880" h="3236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5" y="f15"/>
                  </a:lnTo>
                  <a:lnTo>
                    <a:pt x="f5" y="f16"/>
                  </a:lnTo>
                  <a:lnTo>
                    <a:pt x="f5" y="f7"/>
                  </a:lnTo>
                  <a:lnTo>
                    <a:pt x="f5" y="f7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22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36" y="f38"/>
                  </a:lnTo>
                  <a:lnTo>
                    <a:pt x="f36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9"/>
                    <a:pt x="f4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1" name="Freeform: Shape 1774">
              <a:extLst>
                <a:ext uri="{FF2B5EF4-FFF2-40B4-BE49-F238E27FC236}">
                  <a16:creationId xmlns:a16="http://schemas.microsoft.com/office/drawing/2014/main" id="{9F08507C-BEDC-53FE-C78B-4B3FE8F4F60A}"/>
                </a:ext>
              </a:extLst>
            </p:cNvPr>
            <p:cNvSpPr/>
            <p:nvPr/>
          </p:nvSpPr>
          <p:spPr>
            <a:xfrm>
              <a:off x="11375565" y="4338151"/>
              <a:ext cx="91" cy="2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"/>
                <a:gd name="f7" fmla="val 1999"/>
                <a:gd name="f8" fmla="val 47"/>
                <a:gd name="f9" fmla="val -16"/>
                <a:gd name="f10" fmla="val 1337"/>
                <a:gd name="f11" fmla="val 662"/>
                <a:gd name="f12" fmla="val 109"/>
                <a:gd name="f13" fmla="val 287"/>
                <a:gd name="f14" fmla="val 587"/>
                <a:gd name="f15" fmla="val 875"/>
                <a:gd name="f16" fmla="val 1624"/>
                <a:gd name="f17" fmla="+- 0 0 -90"/>
                <a:gd name="f18" fmla="*/ f3 1 93"/>
                <a:gd name="f19" fmla="*/ f4 1 199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93"/>
                <a:gd name="f28" fmla="*/ f24 1 1999"/>
                <a:gd name="f29" fmla="*/ 47 f25 1"/>
                <a:gd name="f30" fmla="*/ 1999 f24 1"/>
                <a:gd name="f31" fmla="*/ 0 f24 1"/>
                <a:gd name="f32" fmla="*/ 875 f24 1"/>
                <a:gd name="f33" fmla="+- f26 0 f1"/>
                <a:gd name="f34" fmla="*/ f29 1 93"/>
                <a:gd name="f35" fmla="*/ f30 1 1999"/>
                <a:gd name="f36" fmla="*/ f31 1 1999"/>
                <a:gd name="f37" fmla="*/ f32 1 1999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  <a:cxn ang="f33">
                  <a:pos x="f50" y="f51"/>
                </a:cxn>
              </a:cxnLst>
              <a:rect l="f46" t="f49" r="f47" b="f48"/>
              <a:pathLst>
                <a:path w="93" h="1999">
                  <a:moveTo>
                    <a:pt x="f8" y="f7"/>
                  </a:moveTo>
                  <a:cubicBezTo>
                    <a:pt x="f9" y="f10"/>
                    <a:pt x="f9" y="f11"/>
                    <a:pt x="f8" y="f5"/>
                  </a:cubicBezTo>
                  <a:cubicBezTo>
                    <a:pt x="f12" y="f13"/>
                    <a:pt x="f12" y="f14"/>
                    <a:pt x="f8" y="f15"/>
                  </a:cubicBezTo>
                  <a:cubicBezTo>
                    <a:pt x="f8" y="f15"/>
                    <a:pt x="f8" y="f16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2" name="Freeform: Shape 1775">
              <a:extLst>
                <a:ext uri="{FF2B5EF4-FFF2-40B4-BE49-F238E27FC236}">
                  <a16:creationId xmlns:a16="http://schemas.microsoft.com/office/drawing/2014/main" id="{32204A02-49D2-89ED-0264-6120FE2D1D7F}"/>
                </a:ext>
              </a:extLst>
            </p:cNvPr>
            <p:cNvSpPr/>
            <p:nvPr/>
          </p:nvSpPr>
          <p:spPr>
            <a:xfrm>
              <a:off x="11266066" y="4132502"/>
              <a:ext cx="33576" cy="38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579"/>
                <a:gd name="f7" fmla="val 38837"/>
                <a:gd name="f8" fmla="val 22709"/>
                <a:gd name="f9" fmla="val 13098"/>
                <a:gd name="f10" fmla="val 13338"/>
                <a:gd name="f11" fmla="val 2227"/>
                <a:gd name="f12" fmla="val 12213"/>
                <a:gd name="f13" fmla="val 1353"/>
                <a:gd name="f14" fmla="val 10714"/>
                <a:gd name="f15" fmla="val 103"/>
                <a:gd name="f16" fmla="val 9090"/>
                <a:gd name="f17" fmla="val 7590"/>
                <a:gd name="f18" fmla="val 6928"/>
                <a:gd name="f19" fmla="val -34"/>
                <a:gd name="f20" fmla="val 6253"/>
                <a:gd name="f21" fmla="val 5591"/>
                <a:gd name="f22" fmla="val 4092"/>
                <a:gd name="f23" fmla="val 2718"/>
                <a:gd name="f24" fmla="val 1103"/>
                <a:gd name="f25" fmla="val 1093"/>
                <a:gd name="f26" fmla="val 2352"/>
                <a:gd name="f27" fmla="val 3602"/>
                <a:gd name="f28" fmla="val 706"/>
                <a:gd name="f29" fmla="val 4201"/>
                <a:gd name="f30" fmla="val 381"/>
                <a:gd name="f31" fmla="val 4826"/>
                <a:gd name="f32" fmla="val 94"/>
                <a:gd name="f33" fmla="val 5476"/>
                <a:gd name="f34" fmla="val -31"/>
                <a:gd name="f35" fmla="val 6263"/>
                <a:gd name="f36" fmla="val 7063"/>
                <a:gd name="f37" fmla="val 7850"/>
                <a:gd name="f38" fmla="val 19"/>
                <a:gd name="f39" fmla="val 8562"/>
                <a:gd name="f40" fmla="val 9262"/>
                <a:gd name="f41" fmla="val 9974"/>
                <a:gd name="f42" fmla="val 106"/>
                <a:gd name="f43" fmla="val 12798"/>
                <a:gd name="f44" fmla="val 1081"/>
                <a:gd name="f45" fmla="val 15522"/>
                <a:gd name="f46" fmla="val 2842"/>
                <a:gd name="f47" fmla="val 17721"/>
                <a:gd name="f48" fmla="val 16836"/>
                <a:gd name="f49" fmla="val 33840"/>
                <a:gd name="f50" fmla="val 21085"/>
                <a:gd name="f51" fmla="val 38838"/>
                <a:gd name="f52" fmla="val 17561"/>
                <a:gd name="f53" fmla="val 34314"/>
                <a:gd name="f54" fmla="val 27992"/>
                <a:gd name="f55" fmla="val 23469"/>
                <a:gd name="f56" fmla="val 23609"/>
                <a:gd name="f57" fmla="val 20020"/>
                <a:gd name="f58" fmla="val 28457"/>
                <a:gd name="f59" fmla="val 19270"/>
                <a:gd name="f60" fmla="val 31917"/>
                <a:gd name="f61" fmla="val 21807"/>
                <a:gd name="f62" fmla="val 32555"/>
                <a:gd name="f63" fmla="val 22269"/>
                <a:gd name="f64" fmla="val 33117"/>
                <a:gd name="f65" fmla="val 22831"/>
                <a:gd name="f66" fmla="val 29706"/>
                <a:gd name="f67" fmla="val 18845"/>
                <a:gd name="f68" fmla="val 26707"/>
                <a:gd name="f69" fmla="val 15347"/>
                <a:gd name="f70" fmla="+- 0 0 -90"/>
                <a:gd name="f71" fmla="*/ f3 1 33579"/>
                <a:gd name="f72" fmla="*/ f4 1 38837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33579"/>
                <a:gd name="f81" fmla="*/ f77 1 38837"/>
                <a:gd name="f82" fmla="*/ 22709 f78 1"/>
                <a:gd name="f83" fmla="*/ 13098 f77 1"/>
                <a:gd name="f84" fmla="*/ 13338 f78 1"/>
                <a:gd name="f85" fmla="*/ 2227 f77 1"/>
                <a:gd name="f86" fmla="*/ 12213 f78 1"/>
                <a:gd name="f87" fmla="*/ 1353 f77 1"/>
                <a:gd name="f88" fmla="*/ 10714 f78 1"/>
                <a:gd name="f89" fmla="*/ 103 f77 1"/>
                <a:gd name="f90" fmla="*/ 9090 f78 1"/>
                <a:gd name="f91" fmla="*/ 7590 f78 1"/>
                <a:gd name="f92" fmla="*/ 5591 f78 1"/>
                <a:gd name="f93" fmla="*/ 4092 f78 1"/>
                <a:gd name="f94" fmla="*/ 2718 f78 1"/>
                <a:gd name="f95" fmla="*/ 1103 f77 1"/>
                <a:gd name="f96" fmla="*/ 1093 f78 1"/>
                <a:gd name="f97" fmla="*/ 2352 f77 1"/>
                <a:gd name="f98" fmla="*/ 3602 f77 1"/>
                <a:gd name="f99" fmla="*/ 94 f78 1"/>
                <a:gd name="f100" fmla="*/ 5476 f77 1"/>
                <a:gd name="f101" fmla="*/ 7850 f77 1"/>
                <a:gd name="f102" fmla="*/ 9974 f77 1"/>
                <a:gd name="f103" fmla="*/ 2842 f78 1"/>
                <a:gd name="f104" fmla="*/ 17721 f77 1"/>
                <a:gd name="f105" fmla="*/ 16836 f78 1"/>
                <a:gd name="f106" fmla="*/ 33840 f77 1"/>
                <a:gd name="f107" fmla="*/ 21085 f78 1"/>
                <a:gd name="f108" fmla="*/ 38838 f77 1"/>
                <a:gd name="f109" fmla="*/ 23469 f77 1"/>
                <a:gd name="f110" fmla="*/ 31917 f78 1"/>
                <a:gd name="f111" fmla="*/ 21807 f77 1"/>
                <a:gd name="f112" fmla="*/ 33579 f78 1"/>
                <a:gd name="f113" fmla="*/ 29706 f78 1"/>
                <a:gd name="f114" fmla="*/ 18845 f77 1"/>
                <a:gd name="f115" fmla="*/ 26707 f78 1"/>
                <a:gd name="f116" fmla="*/ 15347 f77 1"/>
                <a:gd name="f117" fmla="+- f79 0 f1"/>
                <a:gd name="f118" fmla="*/ f82 1 33579"/>
                <a:gd name="f119" fmla="*/ f83 1 38837"/>
                <a:gd name="f120" fmla="*/ f84 1 33579"/>
                <a:gd name="f121" fmla="*/ f85 1 38837"/>
                <a:gd name="f122" fmla="*/ f86 1 33579"/>
                <a:gd name="f123" fmla="*/ f87 1 38837"/>
                <a:gd name="f124" fmla="*/ f88 1 33579"/>
                <a:gd name="f125" fmla="*/ f89 1 38837"/>
                <a:gd name="f126" fmla="*/ f90 1 33579"/>
                <a:gd name="f127" fmla="*/ f91 1 33579"/>
                <a:gd name="f128" fmla="*/ f92 1 33579"/>
                <a:gd name="f129" fmla="*/ f93 1 33579"/>
                <a:gd name="f130" fmla="*/ f94 1 33579"/>
                <a:gd name="f131" fmla="*/ f95 1 38837"/>
                <a:gd name="f132" fmla="*/ f96 1 33579"/>
                <a:gd name="f133" fmla="*/ f97 1 38837"/>
                <a:gd name="f134" fmla="*/ f98 1 38837"/>
                <a:gd name="f135" fmla="*/ f99 1 33579"/>
                <a:gd name="f136" fmla="*/ f100 1 38837"/>
                <a:gd name="f137" fmla="*/ f101 1 38837"/>
                <a:gd name="f138" fmla="*/ f102 1 38837"/>
                <a:gd name="f139" fmla="*/ f103 1 33579"/>
                <a:gd name="f140" fmla="*/ f104 1 38837"/>
                <a:gd name="f141" fmla="*/ f105 1 33579"/>
                <a:gd name="f142" fmla="*/ f106 1 38837"/>
                <a:gd name="f143" fmla="*/ f107 1 33579"/>
                <a:gd name="f144" fmla="*/ f108 1 38837"/>
                <a:gd name="f145" fmla="*/ f109 1 38837"/>
                <a:gd name="f146" fmla="*/ f110 1 33579"/>
                <a:gd name="f147" fmla="*/ f111 1 38837"/>
                <a:gd name="f148" fmla="*/ f112 1 33579"/>
                <a:gd name="f149" fmla="*/ f113 1 33579"/>
                <a:gd name="f150" fmla="*/ f114 1 38837"/>
                <a:gd name="f151" fmla="*/ f115 1 33579"/>
                <a:gd name="f152" fmla="*/ f116 1 38837"/>
                <a:gd name="f153" fmla="*/ f73 1 f80"/>
                <a:gd name="f154" fmla="*/ f74 1 f80"/>
                <a:gd name="f155" fmla="*/ f73 1 f81"/>
                <a:gd name="f156" fmla="*/ f75 1 f81"/>
                <a:gd name="f157" fmla="*/ f118 1 f80"/>
                <a:gd name="f158" fmla="*/ f119 1 f81"/>
                <a:gd name="f159" fmla="*/ f120 1 f80"/>
                <a:gd name="f160" fmla="*/ f121 1 f81"/>
                <a:gd name="f161" fmla="*/ f122 1 f80"/>
                <a:gd name="f162" fmla="*/ f123 1 f81"/>
                <a:gd name="f163" fmla="*/ f124 1 f80"/>
                <a:gd name="f164" fmla="*/ f125 1 f81"/>
                <a:gd name="f165" fmla="*/ f126 1 f80"/>
                <a:gd name="f166" fmla="*/ f127 1 f80"/>
                <a:gd name="f167" fmla="*/ f128 1 f80"/>
                <a:gd name="f168" fmla="*/ f129 1 f80"/>
                <a:gd name="f169" fmla="*/ f130 1 f80"/>
                <a:gd name="f170" fmla="*/ f131 1 f81"/>
                <a:gd name="f171" fmla="*/ f132 1 f80"/>
                <a:gd name="f172" fmla="*/ f133 1 f81"/>
                <a:gd name="f173" fmla="*/ f134 1 f81"/>
                <a:gd name="f174" fmla="*/ f135 1 f80"/>
                <a:gd name="f175" fmla="*/ f136 1 f81"/>
                <a:gd name="f176" fmla="*/ f137 1 f81"/>
                <a:gd name="f177" fmla="*/ f138 1 f81"/>
                <a:gd name="f178" fmla="*/ f139 1 f80"/>
                <a:gd name="f179" fmla="*/ f140 1 f81"/>
                <a:gd name="f180" fmla="*/ f141 1 f80"/>
                <a:gd name="f181" fmla="*/ f142 1 f81"/>
                <a:gd name="f182" fmla="*/ f143 1 f80"/>
                <a:gd name="f183" fmla="*/ f144 1 f81"/>
                <a:gd name="f184" fmla="*/ f145 1 f81"/>
                <a:gd name="f185" fmla="*/ f146 1 f80"/>
                <a:gd name="f186" fmla="*/ f147 1 f81"/>
                <a:gd name="f187" fmla="*/ f148 1 f80"/>
                <a:gd name="f188" fmla="*/ f149 1 f80"/>
                <a:gd name="f189" fmla="*/ f150 1 f81"/>
                <a:gd name="f190" fmla="*/ f151 1 f80"/>
                <a:gd name="f191" fmla="*/ f152 1 f81"/>
                <a:gd name="f192" fmla="*/ f153 f71 1"/>
                <a:gd name="f193" fmla="*/ f154 f71 1"/>
                <a:gd name="f194" fmla="*/ f156 f72 1"/>
                <a:gd name="f195" fmla="*/ f155 f72 1"/>
                <a:gd name="f196" fmla="*/ f157 f71 1"/>
                <a:gd name="f197" fmla="*/ f158 f72 1"/>
                <a:gd name="f198" fmla="*/ f159 f71 1"/>
                <a:gd name="f199" fmla="*/ f160 f72 1"/>
                <a:gd name="f200" fmla="*/ f161 f71 1"/>
                <a:gd name="f201" fmla="*/ f162 f72 1"/>
                <a:gd name="f202" fmla="*/ f163 f71 1"/>
                <a:gd name="f203" fmla="*/ f164 f72 1"/>
                <a:gd name="f204" fmla="*/ f165 f71 1"/>
                <a:gd name="f205" fmla="*/ f166 f71 1"/>
                <a:gd name="f206" fmla="*/ f167 f71 1"/>
                <a:gd name="f207" fmla="*/ f168 f71 1"/>
                <a:gd name="f208" fmla="*/ f169 f71 1"/>
                <a:gd name="f209" fmla="*/ f170 f72 1"/>
                <a:gd name="f210" fmla="*/ f171 f71 1"/>
                <a:gd name="f211" fmla="*/ f172 f72 1"/>
                <a:gd name="f212" fmla="*/ f173 f72 1"/>
                <a:gd name="f213" fmla="*/ f174 f71 1"/>
                <a:gd name="f214" fmla="*/ f175 f72 1"/>
                <a:gd name="f215" fmla="*/ f176 f72 1"/>
                <a:gd name="f216" fmla="*/ f177 f72 1"/>
                <a:gd name="f217" fmla="*/ f178 f71 1"/>
                <a:gd name="f218" fmla="*/ f179 f72 1"/>
                <a:gd name="f219" fmla="*/ f180 f71 1"/>
                <a:gd name="f220" fmla="*/ f181 f72 1"/>
                <a:gd name="f221" fmla="*/ f182 f71 1"/>
                <a:gd name="f222" fmla="*/ f183 f72 1"/>
                <a:gd name="f223" fmla="*/ f184 f72 1"/>
                <a:gd name="f224" fmla="*/ f185 f71 1"/>
                <a:gd name="f225" fmla="*/ f186 f72 1"/>
                <a:gd name="f226" fmla="*/ f187 f71 1"/>
                <a:gd name="f227" fmla="*/ f188 f71 1"/>
                <a:gd name="f228" fmla="*/ f189 f72 1"/>
                <a:gd name="f229" fmla="*/ f190 f71 1"/>
                <a:gd name="f230" fmla="*/ f191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96" y="f197"/>
                </a:cxn>
                <a:cxn ang="f117">
                  <a:pos x="f198" y="f199"/>
                </a:cxn>
                <a:cxn ang="f117">
                  <a:pos x="f200" y="f201"/>
                </a:cxn>
                <a:cxn ang="f117">
                  <a:pos x="f202" y="f203"/>
                </a:cxn>
                <a:cxn ang="f117">
                  <a:pos x="f202" y="f203"/>
                </a:cxn>
                <a:cxn ang="f117">
                  <a:pos x="f204" y="f203"/>
                </a:cxn>
                <a:cxn ang="f117">
                  <a:pos x="f205" y="f203"/>
                </a:cxn>
                <a:cxn ang="f117">
                  <a:pos x="f206" y="f203"/>
                </a:cxn>
                <a:cxn ang="f117">
                  <a:pos x="f207" y="f203"/>
                </a:cxn>
                <a:cxn ang="f117">
                  <a:pos x="f208" y="f209"/>
                </a:cxn>
                <a:cxn ang="f117">
                  <a:pos x="f210" y="f211"/>
                </a:cxn>
                <a:cxn ang="f117">
                  <a:pos x="f210" y="f211"/>
                </a:cxn>
                <a:cxn ang="f117">
                  <a:pos x="f210" y="f212"/>
                </a:cxn>
                <a:cxn ang="f117">
                  <a:pos x="f213" y="f214"/>
                </a:cxn>
                <a:cxn ang="f117">
                  <a:pos x="f213" y="f215"/>
                </a:cxn>
                <a:cxn ang="f117">
                  <a:pos x="f213" y="f216"/>
                </a:cxn>
                <a:cxn ang="f117">
                  <a:pos x="f217" y="f218"/>
                </a:cxn>
                <a:cxn ang="f117">
                  <a:pos x="f219" y="f220"/>
                </a:cxn>
                <a:cxn ang="f117">
                  <a:pos x="f221" y="f222"/>
                </a:cxn>
                <a:cxn ang="f117">
                  <a:pos x="f221" y="f223"/>
                </a:cxn>
                <a:cxn ang="f117">
                  <a:pos x="f224" y="f225"/>
                </a:cxn>
                <a:cxn ang="f117">
                  <a:pos x="f226" y="f223"/>
                </a:cxn>
                <a:cxn ang="f117">
                  <a:pos x="f227" y="f228"/>
                </a:cxn>
                <a:cxn ang="f117">
                  <a:pos x="f229" y="f230"/>
                </a:cxn>
              </a:cxnLst>
              <a:rect l="f192" t="f195" r="f193" b="f194"/>
              <a:pathLst>
                <a:path w="33579" h="38837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cubicBezTo>
                    <a:pt x="f18" y="f19"/>
                    <a:pt x="f20" y="f19"/>
                    <a:pt x="f21" y="f15"/>
                  </a:cubicBezTo>
                  <a:lnTo>
                    <a:pt x="f22" y="f15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5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37"/>
                  </a:cubicBezTo>
                  <a:cubicBezTo>
                    <a:pt x="f38" y="f39"/>
                    <a:pt x="f38" y="f40"/>
                    <a:pt x="f32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51"/>
                  </a:lnTo>
                  <a:cubicBezTo>
                    <a:pt x="f52" y="f53"/>
                    <a:pt x="f52" y="f54"/>
                    <a:pt x="f50" y="f55"/>
                  </a:cubicBez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" y="f55"/>
                  </a:cubicBezTo>
                  <a:lnTo>
                    <a:pt x="f66" y="f67"/>
                  </a:lnTo>
                  <a:lnTo>
                    <a:pt x="f68" y="f6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3" name="Freeform: Shape 1776">
              <a:extLst>
                <a:ext uri="{FF2B5EF4-FFF2-40B4-BE49-F238E27FC236}">
                  <a16:creationId xmlns:a16="http://schemas.microsoft.com/office/drawing/2014/main" id="{11B032F8-01BF-878A-7C91-54AF643328AC}"/>
                </a:ext>
              </a:extLst>
            </p:cNvPr>
            <p:cNvSpPr/>
            <p:nvPr/>
          </p:nvSpPr>
          <p:spPr>
            <a:xfrm>
              <a:off x="11282260" y="4152528"/>
              <a:ext cx="111474" cy="1270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470"/>
                <a:gd name="f7" fmla="val 127019"/>
                <a:gd name="f8" fmla="val 2642"/>
                <a:gd name="f9" fmla="val 3194"/>
                <a:gd name="f10" fmla="val -881"/>
                <a:gd name="f11" fmla="val 7717"/>
                <a:gd name="f12" fmla="val 14040"/>
                <a:gd name="f13" fmla="val 18563"/>
                <a:gd name="f14" fmla="val 96102"/>
                <a:gd name="f15" fmla="val 127020"/>
                <a:gd name="f16" fmla="val 123021"/>
                <a:gd name="f17" fmla="val 121897"/>
                <a:gd name="f18" fmla="val 95890"/>
                <a:gd name="f19" fmla="val 116587"/>
                <a:gd name="f20" fmla="val 100025"/>
                <a:gd name="f21" fmla="val 112113"/>
                <a:gd name="f22" fmla="val 105336"/>
                <a:gd name="f23" fmla="val 111913"/>
                <a:gd name="f24" fmla="val 105423"/>
                <a:gd name="f25" fmla="val 111901"/>
                <a:gd name="f26" fmla="val 105511"/>
                <a:gd name="f27" fmla="val 105598"/>
                <a:gd name="f28" fmla="val 107934"/>
                <a:gd name="f29" fmla="val 112176"/>
                <a:gd name="f30" fmla="val 110059"/>
                <a:gd name="f31" fmla="val 113400"/>
                <a:gd name="f32" fmla="val 111471"/>
                <a:gd name="f33" fmla="val 115275"/>
                <a:gd name="f34" fmla="val 14887"/>
                <a:gd name="f35" fmla="val 2819"/>
                <a:gd name="f36" fmla="val 12164"/>
                <a:gd name="f37" fmla="val -479"/>
                <a:gd name="f38" fmla="val 7278"/>
                <a:gd name="f39" fmla="val -954"/>
                <a:gd name="f40" fmla="val 3979"/>
                <a:gd name="f41" fmla="val 1770"/>
                <a:gd name="f42" fmla="val 3480"/>
                <a:gd name="f43" fmla="val 2182"/>
                <a:gd name="f44" fmla="val 3030"/>
                <a:gd name="f45" fmla="val 2670"/>
                <a:gd name="f46" fmla="+- 0 0 -90"/>
                <a:gd name="f47" fmla="*/ f3 1 111470"/>
                <a:gd name="f48" fmla="*/ f4 1 127019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11470"/>
                <a:gd name="f57" fmla="*/ f53 1 127019"/>
                <a:gd name="f58" fmla="*/ 2642 f54 1"/>
                <a:gd name="f59" fmla="*/ 3194 f53 1"/>
                <a:gd name="f60" fmla="*/ 18563 f53 1"/>
                <a:gd name="f61" fmla="*/ 96102 f54 1"/>
                <a:gd name="f62" fmla="*/ 127020 f53 1"/>
                <a:gd name="f63" fmla="*/ 123021 f53 1"/>
                <a:gd name="f64" fmla="*/ 121897 f53 1"/>
                <a:gd name="f65" fmla="*/ 105336 f54 1"/>
                <a:gd name="f66" fmla="*/ 111913 f53 1"/>
                <a:gd name="f67" fmla="*/ 105598 f54 1"/>
                <a:gd name="f68" fmla="*/ 111901 f53 1"/>
                <a:gd name="f69" fmla="*/ 111471 f54 1"/>
                <a:gd name="f70" fmla="*/ 115275 f53 1"/>
                <a:gd name="f71" fmla="*/ 14887 f54 1"/>
                <a:gd name="f72" fmla="*/ 2819 f53 1"/>
                <a:gd name="f73" fmla="*/ 3979 f54 1"/>
                <a:gd name="f74" fmla="*/ 1770 f53 1"/>
                <a:gd name="f75" fmla="+- f55 0 f1"/>
                <a:gd name="f76" fmla="*/ f58 1 111470"/>
                <a:gd name="f77" fmla="*/ f59 1 127019"/>
                <a:gd name="f78" fmla="*/ f60 1 127019"/>
                <a:gd name="f79" fmla="*/ f61 1 111470"/>
                <a:gd name="f80" fmla="*/ f62 1 127019"/>
                <a:gd name="f81" fmla="*/ f63 1 127019"/>
                <a:gd name="f82" fmla="*/ f64 1 127019"/>
                <a:gd name="f83" fmla="*/ f65 1 111470"/>
                <a:gd name="f84" fmla="*/ f66 1 127019"/>
                <a:gd name="f85" fmla="*/ f67 1 111470"/>
                <a:gd name="f86" fmla="*/ f68 1 127019"/>
                <a:gd name="f87" fmla="*/ f69 1 111470"/>
                <a:gd name="f88" fmla="*/ f70 1 127019"/>
                <a:gd name="f89" fmla="*/ f71 1 111470"/>
                <a:gd name="f90" fmla="*/ f72 1 127019"/>
                <a:gd name="f91" fmla="*/ f73 1 111470"/>
                <a:gd name="f92" fmla="*/ f74 1 127019"/>
                <a:gd name="f93" fmla="*/ f49 1 f56"/>
                <a:gd name="f94" fmla="*/ f50 1 f56"/>
                <a:gd name="f95" fmla="*/ f49 1 f57"/>
                <a:gd name="f96" fmla="*/ f51 1 f57"/>
                <a:gd name="f97" fmla="*/ f76 1 f56"/>
                <a:gd name="f98" fmla="*/ f77 1 f57"/>
                <a:gd name="f99" fmla="*/ f78 1 f57"/>
                <a:gd name="f100" fmla="*/ f79 1 f56"/>
                <a:gd name="f101" fmla="*/ f80 1 f57"/>
                <a:gd name="f102" fmla="*/ f81 1 f57"/>
                <a:gd name="f103" fmla="*/ f82 1 f57"/>
                <a:gd name="f104" fmla="*/ f83 1 f56"/>
                <a:gd name="f105" fmla="*/ f84 1 f57"/>
                <a:gd name="f106" fmla="*/ f85 1 f56"/>
                <a:gd name="f107" fmla="*/ f86 1 f57"/>
                <a:gd name="f108" fmla="*/ f87 1 f56"/>
                <a:gd name="f109" fmla="*/ f88 1 f57"/>
                <a:gd name="f110" fmla="*/ f89 1 f56"/>
                <a:gd name="f111" fmla="*/ f90 1 f57"/>
                <a:gd name="f112" fmla="*/ f91 1 f56"/>
                <a:gd name="f113" fmla="*/ f92 1 f57"/>
                <a:gd name="f114" fmla="*/ f93 f47 1"/>
                <a:gd name="f115" fmla="*/ f94 f47 1"/>
                <a:gd name="f116" fmla="*/ f96 f48 1"/>
                <a:gd name="f117" fmla="*/ f95 f48 1"/>
                <a:gd name="f118" fmla="*/ f97 f47 1"/>
                <a:gd name="f119" fmla="*/ f98 f48 1"/>
                <a:gd name="f120" fmla="*/ f99 f48 1"/>
                <a:gd name="f121" fmla="*/ f100 f47 1"/>
                <a:gd name="f122" fmla="*/ f101 f48 1"/>
                <a:gd name="f123" fmla="*/ f102 f48 1"/>
                <a:gd name="f124" fmla="*/ f103 f48 1"/>
                <a:gd name="f125" fmla="*/ f104 f47 1"/>
                <a:gd name="f126" fmla="*/ f105 f48 1"/>
                <a:gd name="f127" fmla="*/ f106 f47 1"/>
                <a:gd name="f128" fmla="*/ f107 f48 1"/>
                <a:gd name="f129" fmla="*/ f108 f47 1"/>
                <a:gd name="f130" fmla="*/ f109 f48 1"/>
                <a:gd name="f131" fmla="*/ f110 f47 1"/>
                <a:gd name="f132" fmla="*/ f111 f48 1"/>
                <a:gd name="f133" fmla="*/ f112 f47 1"/>
                <a:gd name="f134" fmla="*/ f113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18" y="f119"/>
                </a:cxn>
                <a:cxn ang="f75">
                  <a:pos x="f118" y="f120"/>
                </a:cxn>
                <a:cxn ang="f75">
                  <a:pos x="f121" y="f122"/>
                </a:cxn>
                <a:cxn ang="f75">
                  <a:pos x="f121" y="f123"/>
                </a:cxn>
                <a:cxn ang="f75">
                  <a:pos x="f121" y="f124"/>
                </a:cxn>
                <a:cxn ang="f75">
                  <a:pos x="f125" y="f126"/>
                </a:cxn>
                <a:cxn ang="f75">
                  <a:pos x="f127" y="f128"/>
                </a:cxn>
                <a:cxn ang="f75">
                  <a:pos x="f129" y="f130"/>
                </a:cxn>
                <a:cxn ang="f75">
                  <a:pos x="f129" y="f130"/>
                </a:cxn>
                <a:cxn ang="f75">
                  <a:pos x="f131" y="f132"/>
                </a:cxn>
                <a:cxn ang="f75">
                  <a:pos x="f133" y="f134"/>
                </a:cxn>
                <a:cxn ang="f75">
                  <a:pos x="f118" y="f119"/>
                </a:cxn>
              </a:cxnLst>
              <a:rect l="f114" t="f117" r="f115" b="f116"/>
              <a:pathLst>
                <a:path w="111470" h="12701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4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5"/>
                    <a:pt x="f27" y="f25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4" name="Freeform: Shape 1777">
              <a:extLst>
                <a:ext uri="{FF2B5EF4-FFF2-40B4-BE49-F238E27FC236}">
                  <a16:creationId xmlns:a16="http://schemas.microsoft.com/office/drawing/2014/main" id="{B2C6D30F-7A19-F4E4-189F-583EAAEFB2DF}"/>
                </a:ext>
              </a:extLst>
            </p:cNvPr>
            <p:cNvSpPr/>
            <p:nvPr/>
          </p:nvSpPr>
          <p:spPr>
            <a:xfrm>
              <a:off x="11375611" y="4325404"/>
              <a:ext cx="32607" cy="388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611"/>
                <a:gd name="f7" fmla="val 38863"/>
                <a:gd name="f8" fmla="val 14994"/>
                <a:gd name="f9" fmla="val 3003"/>
                <a:gd name="f10" fmla="val 12233"/>
                <a:gd name="f11" fmla="val -446"/>
                <a:gd name="f12" fmla="val 7210"/>
                <a:gd name="f13" fmla="val -1008"/>
                <a:gd name="f14" fmla="val 3761"/>
                <a:gd name="f15" fmla="val 1753"/>
                <a:gd name="f16" fmla="val 3287"/>
                <a:gd name="f17" fmla="val 2116"/>
                <a:gd name="f18" fmla="val 2874"/>
                <a:gd name="f19" fmla="val 2540"/>
                <a:gd name="f20" fmla="val 2500"/>
                <a:gd name="f21" fmla="val 363"/>
                <a:gd name="f22" fmla="val 5627"/>
                <a:gd name="f23" fmla="val -462"/>
                <a:gd name="f24" fmla="val 9075"/>
                <a:gd name="f25" fmla="val 250"/>
                <a:gd name="f26" fmla="val 12374"/>
                <a:gd name="f27" fmla="val 188"/>
                <a:gd name="f28" fmla="val 13036"/>
                <a:gd name="f29" fmla="val 13711"/>
                <a:gd name="f30" fmla="val 14374"/>
                <a:gd name="f31" fmla="val 1000"/>
                <a:gd name="f32" fmla="val 15998"/>
                <a:gd name="f33" fmla="val 1300"/>
                <a:gd name="f34" fmla="val 16660"/>
                <a:gd name="f35" fmla="val 1675"/>
                <a:gd name="f36" fmla="val 17297"/>
                <a:gd name="f37" fmla="val 2125"/>
                <a:gd name="f38" fmla="val 17872"/>
                <a:gd name="f39" fmla="val 19367"/>
                <a:gd name="f40" fmla="val 37989"/>
                <a:gd name="f41" fmla="val 20117"/>
                <a:gd name="f42" fmla="val 38864"/>
                <a:gd name="f43" fmla="val 16656"/>
                <a:gd name="f44" fmla="val 34365"/>
                <a:gd name="f45" fmla="val 28118"/>
                <a:gd name="f46" fmla="val 23620"/>
                <a:gd name="f47" fmla="val 22878"/>
                <a:gd name="f48" fmla="val 20171"/>
                <a:gd name="f49" fmla="val 27901"/>
                <a:gd name="f50" fmla="val 19609"/>
                <a:gd name="f51" fmla="val 31350"/>
                <a:gd name="f52" fmla="val 22370"/>
                <a:gd name="f53" fmla="val 31824"/>
                <a:gd name="f54" fmla="val 22732"/>
                <a:gd name="f55" fmla="val 32236"/>
                <a:gd name="f56" fmla="val 23158"/>
                <a:gd name="f57" fmla="val 28738"/>
                <a:gd name="f58" fmla="val 19121"/>
                <a:gd name="f59" fmla="val 25739"/>
                <a:gd name="f60" fmla="val 15623"/>
                <a:gd name="f61" fmla="val 17618"/>
                <a:gd name="f62" fmla="val 6251"/>
                <a:gd name="f63" fmla="+- 0 0 -90"/>
                <a:gd name="f64" fmla="*/ f3 1 32611"/>
                <a:gd name="f65" fmla="*/ f4 1 38863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32611"/>
                <a:gd name="f74" fmla="*/ f70 1 38863"/>
                <a:gd name="f75" fmla="*/ 14994 f71 1"/>
                <a:gd name="f76" fmla="*/ 3003 f70 1"/>
                <a:gd name="f77" fmla="*/ 3761 f71 1"/>
                <a:gd name="f78" fmla="*/ 1753 f70 1"/>
                <a:gd name="f79" fmla="*/ 2500 f71 1"/>
                <a:gd name="f80" fmla="*/ 250 f71 1"/>
                <a:gd name="f81" fmla="*/ 12374 f70 1"/>
                <a:gd name="f82" fmla="*/ 14374 f70 1"/>
                <a:gd name="f83" fmla="*/ 1000 f71 1"/>
                <a:gd name="f84" fmla="*/ 15998 f70 1"/>
                <a:gd name="f85" fmla="*/ 2125 f71 1"/>
                <a:gd name="f86" fmla="*/ 17872 f70 1"/>
                <a:gd name="f87" fmla="*/ 19367 f71 1"/>
                <a:gd name="f88" fmla="*/ 37989 f70 1"/>
                <a:gd name="f89" fmla="*/ 20117 f71 1"/>
                <a:gd name="f90" fmla="*/ 38864 f70 1"/>
                <a:gd name="f91" fmla="*/ 23620 f70 1"/>
                <a:gd name="f92" fmla="*/ 31350 f71 1"/>
                <a:gd name="f93" fmla="*/ 22370 f70 1"/>
                <a:gd name="f94" fmla="*/ 32611 f71 1"/>
                <a:gd name="f95" fmla="*/ 28738 f71 1"/>
                <a:gd name="f96" fmla="*/ 19121 f70 1"/>
                <a:gd name="f97" fmla="*/ 25739 f71 1"/>
                <a:gd name="f98" fmla="*/ 15623 f70 1"/>
                <a:gd name="f99" fmla="*/ 17618 f71 1"/>
                <a:gd name="f100" fmla="*/ 6251 f70 1"/>
                <a:gd name="f101" fmla="+- f72 0 f1"/>
                <a:gd name="f102" fmla="*/ f75 1 32611"/>
                <a:gd name="f103" fmla="*/ f76 1 38863"/>
                <a:gd name="f104" fmla="*/ f77 1 32611"/>
                <a:gd name="f105" fmla="*/ f78 1 38863"/>
                <a:gd name="f106" fmla="*/ f79 1 32611"/>
                <a:gd name="f107" fmla="*/ f80 1 32611"/>
                <a:gd name="f108" fmla="*/ f81 1 38863"/>
                <a:gd name="f109" fmla="*/ f82 1 38863"/>
                <a:gd name="f110" fmla="*/ f83 1 32611"/>
                <a:gd name="f111" fmla="*/ f84 1 38863"/>
                <a:gd name="f112" fmla="*/ f85 1 32611"/>
                <a:gd name="f113" fmla="*/ f86 1 38863"/>
                <a:gd name="f114" fmla="*/ f87 1 32611"/>
                <a:gd name="f115" fmla="*/ f88 1 38863"/>
                <a:gd name="f116" fmla="*/ f89 1 32611"/>
                <a:gd name="f117" fmla="*/ f90 1 38863"/>
                <a:gd name="f118" fmla="*/ f91 1 38863"/>
                <a:gd name="f119" fmla="*/ f92 1 32611"/>
                <a:gd name="f120" fmla="*/ f93 1 38863"/>
                <a:gd name="f121" fmla="*/ f94 1 32611"/>
                <a:gd name="f122" fmla="*/ f95 1 32611"/>
                <a:gd name="f123" fmla="*/ f96 1 38863"/>
                <a:gd name="f124" fmla="*/ f97 1 32611"/>
                <a:gd name="f125" fmla="*/ f98 1 38863"/>
                <a:gd name="f126" fmla="*/ f99 1 32611"/>
                <a:gd name="f127" fmla="*/ f100 1 38863"/>
                <a:gd name="f128" fmla="*/ f66 1 f73"/>
                <a:gd name="f129" fmla="*/ f67 1 f73"/>
                <a:gd name="f130" fmla="*/ f66 1 f74"/>
                <a:gd name="f131" fmla="*/ f68 1 f74"/>
                <a:gd name="f132" fmla="*/ f102 1 f73"/>
                <a:gd name="f133" fmla="*/ f103 1 f74"/>
                <a:gd name="f134" fmla="*/ f104 1 f73"/>
                <a:gd name="f135" fmla="*/ f105 1 f74"/>
                <a:gd name="f136" fmla="*/ f106 1 f73"/>
                <a:gd name="f137" fmla="*/ f107 1 f73"/>
                <a:gd name="f138" fmla="*/ f108 1 f74"/>
                <a:gd name="f139" fmla="*/ f109 1 f74"/>
                <a:gd name="f140" fmla="*/ f110 1 f73"/>
                <a:gd name="f141" fmla="*/ f111 1 f74"/>
                <a:gd name="f142" fmla="*/ f112 1 f73"/>
                <a:gd name="f143" fmla="*/ f113 1 f74"/>
                <a:gd name="f144" fmla="*/ f114 1 f73"/>
                <a:gd name="f145" fmla="*/ f115 1 f74"/>
                <a:gd name="f146" fmla="*/ f116 1 f73"/>
                <a:gd name="f147" fmla="*/ f117 1 f74"/>
                <a:gd name="f148" fmla="*/ f118 1 f74"/>
                <a:gd name="f149" fmla="*/ f119 1 f73"/>
                <a:gd name="f150" fmla="*/ f120 1 f74"/>
                <a:gd name="f151" fmla="*/ f121 1 f73"/>
                <a:gd name="f152" fmla="*/ f122 1 f73"/>
                <a:gd name="f153" fmla="*/ f123 1 f74"/>
                <a:gd name="f154" fmla="*/ f124 1 f73"/>
                <a:gd name="f155" fmla="*/ f125 1 f74"/>
                <a:gd name="f156" fmla="*/ f126 1 f73"/>
                <a:gd name="f157" fmla="*/ f127 1 f74"/>
                <a:gd name="f158" fmla="*/ f128 f64 1"/>
                <a:gd name="f159" fmla="*/ f129 f64 1"/>
                <a:gd name="f160" fmla="*/ f131 f65 1"/>
                <a:gd name="f161" fmla="*/ f130 f65 1"/>
                <a:gd name="f162" fmla="*/ f132 f64 1"/>
                <a:gd name="f163" fmla="*/ f133 f65 1"/>
                <a:gd name="f164" fmla="*/ f134 f64 1"/>
                <a:gd name="f165" fmla="*/ f135 f65 1"/>
                <a:gd name="f166" fmla="*/ f136 f64 1"/>
                <a:gd name="f167" fmla="*/ f137 f64 1"/>
                <a:gd name="f168" fmla="*/ f138 f65 1"/>
                <a:gd name="f169" fmla="*/ f139 f65 1"/>
                <a:gd name="f170" fmla="*/ f140 f64 1"/>
                <a:gd name="f171" fmla="*/ f141 f65 1"/>
                <a:gd name="f172" fmla="*/ f142 f64 1"/>
                <a:gd name="f173" fmla="*/ f143 f65 1"/>
                <a:gd name="f174" fmla="*/ f144 f64 1"/>
                <a:gd name="f175" fmla="*/ f145 f65 1"/>
                <a:gd name="f176" fmla="*/ f146 f64 1"/>
                <a:gd name="f177" fmla="*/ f147 f65 1"/>
                <a:gd name="f178" fmla="*/ f148 f65 1"/>
                <a:gd name="f179" fmla="*/ f149 f64 1"/>
                <a:gd name="f180" fmla="*/ f150 f65 1"/>
                <a:gd name="f181" fmla="*/ f151 f64 1"/>
                <a:gd name="f182" fmla="*/ f152 f64 1"/>
                <a:gd name="f183" fmla="*/ f153 f65 1"/>
                <a:gd name="f184" fmla="*/ f154 f64 1"/>
                <a:gd name="f185" fmla="*/ f155 f65 1"/>
                <a:gd name="f186" fmla="*/ f156 f64 1"/>
                <a:gd name="f187" fmla="*/ f157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62" y="f163"/>
                </a:cxn>
                <a:cxn ang="f101">
                  <a:pos x="f164" y="f165"/>
                </a:cxn>
                <a:cxn ang="f101">
                  <a:pos x="f166" y="f163"/>
                </a:cxn>
                <a:cxn ang="f101">
                  <a:pos x="f167" y="f168"/>
                </a:cxn>
                <a:cxn ang="f101">
                  <a:pos x="f167" y="f169"/>
                </a:cxn>
                <a:cxn ang="f101">
                  <a:pos x="f170" y="f171"/>
                </a:cxn>
                <a:cxn ang="f101">
                  <a:pos x="f172" y="f173"/>
                </a:cxn>
                <a:cxn ang="f101">
                  <a:pos x="f172" y="f173"/>
                </a:cxn>
                <a:cxn ang="f101">
                  <a:pos x="f174" y="f175"/>
                </a:cxn>
                <a:cxn ang="f101">
                  <a:pos x="f176" y="f177"/>
                </a:cxn>
                <a:cxn ang="f101">
                  <a:pos x="f176" y="f178"/>
                </a:cxn>
                <a:cxn ang="f101">
                  <a:pos x="f179" y="f180"/>
                </a:cxn>
                <a:cxn ang="f101">
                  <a:pos x="f181" y="f178"/>
                </a:cxn>
                <a:cxn ang="f101">
                  <a:pos x="f182" y="f183"/>
                </a:cxn>
                <a:cxn ang="f101">
                  <a:pos x="f184" y="f185"/>
                </a:cxn>
                <a:cxn ang="f101">
                  <a:pos x="f186" y="f187"/>
                </a:cxn>
              </a:cxnLst>
              <a:rect l="f158" t="f161" r="f159" b="f160"/>
              <a:pathLst>
                <a:path w="32611" h="3886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lnTo>
                    <a:pt x="f37" y="f38"/>
                  </a:ln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3" y="f45"/>
                    <a:pt x="f41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6" y="f46"/>
                  </a:cubicBezTo>
                  <a:lnTo>
                    <a:pt x="f57" y="f58"/>
                  </a:lnTo>
                  <a:lnTo>
                    <a:pt x="f59" y="f60"/>
                  </a:lnTo>
                  <a:lnTo>
                    <a:pt x="f61" y="f6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5" name="Freeform: Shape 1778">
              <a:extLst>
                <a:ext uri="{FF2B5EF4-FFF2-40B4-BE49-F238E27FC236}">
                  <a16:creationId xmlns:a16="http://schemas.microsoft.com/office/drawing/2014/main" id="{9B401002-534E-F4EF-2B3B-27FECB840348}"/>
                </a:ext>
              </a:extLst>
            </p:cNvPr>
            <p:cNvSpPr/>
            <p:nvPr/>
          </p:nvSpPr>
          <p:spPr>
            <a:xfrm>
              <a:off x="11393259" y="4346591"/>
              <a:ext cx="20592" cy="250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588"/>
                <a:gd name="f7" fmla="val 25008"/>
                <a:gd name="f8" fmla="val 2596"/>
                <a:gd name="f9" fmla="val 3185"/>
                <a:gd name="f10" fmla="val -865"/>
                <a:gd name="f11" fmla="val 7683"/>
                <a:gd name="f12" fmla="val 13931"/>
                <a:gd name="f13" fmla="val 18429"/>
                <a:gd name="f14" fmla="val 4345"/>
                <a:gd name="f15" fmla="val 20428"/>
                <a:gd name="f16" fmla="val 5594"/>
                <a:gd name="f17" fmla="val 21927"/>
                <a:gd name="f18" fmla="val 8243"/>
                <a:gd name="f19" fmla="val 25376"/>
                <a:gd name="f20" fmla="val 13179"/>
                <a:gd name="f21" fmla="val 26026"/>
                <a:gd name="f22" fmla="val 16627"/>
                <a:gd name="f23" fmla="val 23389"/>
                <a:gd name="f24" fmla="val 17177"/>
                <a:gd name="f25" fmla="val 22964"/>
                <a:gd name="f26" fmla="val 17664"/>
                <a:gd name="f27" fmla="val 22477"/>
                <a:gd name="f28" fmla="val 18089"/>
                <a:gd name="f29" fmla="val 20226"/>
                <a:gd name="f30" fmla="val 19303"/>
                <a:gd name="f31" fmla="val 21050"/>
                <a:gd name="f32" fmla="val 15855"/>
                <a:gd name="f33" fmla="val 20338"/>
                <a:gd name="f34" fmla="val 12556"/>
                <a:gd name="f35" fmla="val 20401"/>
                <a:gd name="f36" fmla="val 11894"/>
                <a:gd name="f37" fmla="val 11219"/>
                <a:gd name="f38" fmla="val 10557"/>
                <a:gd name="f39" fmla="val 20238"/>
                <a:gd name="f40" fmla="val 10045"/>
                <a:gd name="f41" fmla="val 20063"/>
                <a:gd name="f42" fmla="val 9532"/>
                <a:gd name="f43" fmla="val 19838"/>
                <a:gd name="f44" fmla="val 9057"/>
                <a:gd name="f45" fmla="val 19539"/>
                <a:gd name="f46" fmla="val 8395"/>
                <a:gd name="f47" fmla="val 19164"/>
                <a:gd name="f48" fmla="val 7758"/>
                <a:gd name="f49" fmla="val 18714"/>
                <a:gd name="f50" fmla="val 7183"/>
                <a:gd name="f51" fmla="val 15715"/>
                <a:gd name="f52" fmla="val 3685"/>
                <a:gd name="f53" fmla="val 13329"/>
                <a:gd name="f54" fmla="val -39"/>
                <a:gd name="f55" fmla="val 8394"/>
                <a:gd name="f56" fmla="val -1114"/>
                <a:gd name="f57" fmla="val 4670"/>
                <a:gd name="f58" fmla="val 1260"/>
                <a:gd name="f59" fmla="val 3870"/>
                <a:gd name="f60" fmla="val 1773"/>
                <a:gd name="f61" fmla="val 3170"/>
                <a:gd name="f62" fmla="val 2422"/>
                <a:gd name="f63" fmla="+- 0 0 -90"/>
                <a:gd name="f64" fmla="*/ f3 1 20588"/>
                <a:gd name="f65" fmla="*/ f4 1 25008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20588"/>
                <a:gd name="f74" fmla="*/ f70 1 25008"/>
                <a:gd name="f75" fmla="*/ 2596 f71 1"/>
                <a:gd name="f76" fmla="*/ 3185 f70 1"/>
                <a:gd name="f77" fmla="*/ 18429 f70 1"/>
                <a:gd name="f78" fmla="*/ 4345 f71 1"/>
                <a:gd name="f79" fmla="*/ 20428 f70 1"/>
                <a:gd name="f80" fmla="*/ 5594 f71 1"/>
                <a:gd name="f81" fmla="*/ 21927 f70 1"/>
                <a:gd name="f82" fmla="*/ 16627 f71 1"/>
                <a:gd name="f83" fmla="*/ 23389 f70 1"/>
                <a:gd name="f84" fmla="*/ 18089 f71 1"/>
                <a:gd name="f85" fmla="*/ 20338 f71 1"/>
                <a:gd name="f86" fmla="*/ 12556 f70 1"/>
                <a:gd name="f87" fmla="*/ 10557 f70 1"/>
                <a:gd name="f88" fmla="*/ 19838 f71 1"/>
                <a:gd name="f89" fmla="*/ 9057 f70 1"/>
                <a:gd name="f90" fmla="*/ 18714 f71 1"/>
                <a:gd name="f91" fmla="*/ 7183 f70 1"/>
                <a:gd name="f92" fmla="*/ 15715 f71 1"/>
                <a:gd name="f93" fmla="*/ 3685 f70 1"/>
                <a:gd name="f94" fmla="*/ 4670 f71 1"/>
                <a:gd name="f95" fmla="*/ 1260 f70 1"/>
                <a:gd name="f96" fmla="+- f72 0 f1"/>
                <a:gd name="f97" fmla="*/ f75 1 20588"/>
                <a:gd name="f98" fmla="*/ f76 1 25008"/>
                <a:gd name="f99" fmla="*/ f77 1 25008"/>
                <a:gd name="f100" fmla="*/ f78 1 20588"/>
                <a:gd name="f101" fmla="*/ f79 1 25008"/>
                <a:gd name="f102" fmla="*/ f80 1 20588"/>
                <a:gd name="f103" fmla="*/ f81 1 25008"/>
                <a:gd name="f104" fmla="*/ f82 1 20588"/>
                <a:gd name="f105" fmla="*/ f83 1 25008"/>
                <a:gd name="f106" fmla="*/ f84 1 20588"/>
                <a:gd name="f107" fmla="*/ f85 1 20588"/>
                <a:gd name="f108" fmla="*/ f86 1 25008"/>
                <a:gd name="f109" fmla="*/ f87 1 25008"/>
                <a:gd name="f110" fmla="*/ f88 1 20588"/>
                <a:gd name="f111" fmla="*/ f89 1 25008"/>
                <a:gd name="f112" fmla="*/ f90 1 20588"/>
                <a:gd name="f113" fmla="*/ f91 1 25008"/>
                <a:gd name="f114" fmla="*/ f92 1 20588"/>
                <a:gd name="f115" fmla="*/ f93 1 25008"/>
                <a:gd name="f116" fmla="*/ f94 1 20588"/>
                <a:gd name="f117" fmla="*/ f95 1 25008"/>
                <a:gd name="f118" fmla="*/ f66 1 f73"/>
                <a:gd name="f119" fmla="*/ f67 1 f73"/>
                <a:gd name="f120" fmla="*/ f66 1 f74"/>
                <a:gd name="f121" fmla="*/ f68 1 f74"/>
                <a:gd name="f122" fmla="*/ f97 1 f73"/>
                <a:gd name="f123" fmla="*/ f98 1 f74"/>
                <a:gd name="f124" fmla="*/ f99 1 f74"/>
                <a:gd name="f125" fmla="*/ f100 1 f73"/>
                <a:gd name="f126" fmla="*/ f101 1 f74"/>
                <a:gd name="f127" fmla="*/ f102 1 f73"/>
                <a:gd name="f128" fmla="*/ f103 1 f74"/>
                <a:gd name="f129" fmla="*/ f104 1 f73"/>
                <a:gd name="f130" fmla="*/ f105 1 f74"/>
                <a:gd name="f131" fmla="*/ f106 1 f73"/>
                <a:gd name="f132" fmla="*/ f107 1 f73"/>
                <a:gd name="f133" fmla="*/ f108 1 f74"/>
                <a:gd name="f134" fmla="*/ f109 1 f74"/>
                <a:gd name="f135" fmla="*/ f110 1 f73"/>
                <a:gd name="f136" fmla="*/ f111 1 f74"/>
                <a:gd name="f137" fmla="*/ f112 1 f73"/>
                <a:gd name="f138" fmla="*/ f113 1 f74"/>
                <a:gd name="f139" fmla="*/ f114 1 f73"/>
                <a:gd name="f140" fmla="*/ f115 1 f74"/>
                <a:gd name="f141" fmla="*/ f116 1 f73"/>
                <a:gd name="f142" fmla="*/ f117 1 f74"/>
                <a:gd name="f143" fmla="*/ f118 f64 1"/>
                <a:gd name="f144" fmla="*/ f119 f64 1"/>
                <a:gd name="f145" fmla="*/ f121 f65 1"/>
                <a:gd name="f146" fmla="*/ f120 f65 1"/>
                <a:gd name="f147" fmla="*/ f122 f64 1"/>
                <a:gd name="f148" fmla="*/ f123 f65 1"/>
                <a:gd name="f149" fmla="*/ f124 f65 1"/>
                <a:gd name="f150" fmla="*/ f125 f64 1"/>
                <a:gd name="f151" fmla="*/ f126 f65 1"/>
                <a:gd name="f152" fmla="*/ f127 f64 1"/>
                <a:gd name="f153" fmla="*/ f128 f65 1"/>
                <a:gd name="f154" fmla="*/ f129 f64 1"/>
                <a:gd name="f155" fmla="*/ f130 f65 1"/>
                <a:gd name="f156" fmla="*/ f131 f64 1"/>
                <a:gd name="f157" fmla="*/ f132 f64 1"/>
                <a:gd name="f158" fmla="*/ f133 f65 1"/>
                <a:gd name="f159" fmla="*/ f134 f65 1"/>
                <a:gd name="f160" fmla="*/ f135 f64 1"/>
                <a:gd name="f161" fmla="*/ f136 f65 1"/>
                <a:gd name="f162" fmla="*/ f137 f64 1"/>
                <a:gd name="f163" fmla="*/ f138 f65 1"/>
                <a:gd name="f164" fmla="*/ f139 f64 1"/>
                <a:gd name="f165" fmla="*/ f140 f65 1"/>
                <a:gd name="f166" fmla="*/ f141 f64 1"/>
                <a:gd name="f167" fmla="*/ f142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47" y="f148"/>
                </a:cxn>
                <a:cxn ang="f96">
                  <a:pos x="f147" y="f149"/>
                </a:cxn>
                <a:cxn ang="f96">
                  <a:pos x="f150" y="f151"/>
                </a:cxn>
                <a:cxn ang="f96">
                  <a:pos x="f152" y="f153"/>
                </a:cxn>
                <a:cxn ang="f96">
                  <a:pos x="f154" y="f155"/>
                </a:cxn>
                <a:cxn ang="f96">
                  <a:pos x="f156" y="f153"/>
                </a:cxn>
                <a:cxn ang="f96">
                  <a:pos x="f157" y="f158"/>
                </a:cxn>
                <a:cxn ang="f96">
                  <a:pos x="f157" y="f159"/>
                </a:cxn>
                <a:cxn ang="f96">
                  <a:pos x="f160" y="f161"/>
                </a:cxn>
                <a:cxn ang="f96">
                  <a:pos x="f162" y="f163"/>
                </a:cxn>
                <a:cxn ang="f96">
                  <a:pos x="f162" y="f163"/>
                </a:cxn>
                <a:cxn ang="f96">
                  <a:pos x="f164" y="f165"/>
                </a:cxn>
                <a:cxn ang="f96">
                  <a:pos x="f166" y="f167"/>
                </a:cxn>
                <a:cxn ang="f96">
                  <a:pos x="f147" y="f148"/>
                </a:cxn>
              </a:cxnLst>
              <a:rect l="f143" t="f146" r="f144" b="f145"/>
              <a:pathLst>
                <a:path w="20588" h="2500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17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49" y="f50"/>
                    <a:pt x="f49" y="f50"/>
                    <a:pt x="f49" y="f50"/>
                  </a:cubicBezTo>
                  <a:lnTo>
                    <a:pt x="f51" y="f52"/>
                  </a:ln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6" name="Freeform: Shape 1779">
              <a:extLst>
                <a:ext uri="{FF2B5EF4-FFF2-40B4-BE49-F238E27FC236}">
                  <a16:creationId xmlns:a16="http://schemas.microsoft.com/office/drawing/2014/main" id="{C2FAB9E3-FB2D-A35E-8F01-06B340FBF68E}"/>
                </a:ext>
              </a:extLst>
            </p:cNvPr>
            <p:cNvSpPr/>
            <p:nvPr/>
          </p:nvSpPr>
          <p:spPr>
            <a:xfrm>
              <a:off x="8338303" y="5847551"/>
              <a:ext cx="76462" cy="1162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466"/>
                <a:gd name="f7" fmla="val 116203"/>
                <a:gd name="f8" fmla="val 6372"/>
                <a:gd name="f9" fmla="val 17118"/>
                <a:gd name="f10" fmla="val 20742"/>
                <a:gd name="f11" fmla="val 62473"/>
                <a:gd name="f12" fmla="val 116204"/>
                <a:gd name="f13" fmla="val 59437"/>
                <a:gd name="f14" fmla="val 111381"/>
                <a:gd name="f15" fmla="val 60049"/>
                <a:gd name="f16" fmla="val 105108"/>
                <a:gd name="f17" fmla="val 63972"/>
                <a:gd name="f18" fmla="val 100960"/>
                <a:gd name="f19" fmla="val 67171"/>
                <a:gd name="f20" fmla="val 97911"/>
                <a:gd name="f21" fmla="val 72231"/>
                <a:gd name="f22" fmla="val 98036"/>
                <a:gd name="f23" fmla="val 75280"/>
                <a:gd name="f24" fmla="val 101222"/>
                <a:gd name="f25" fmla="val 75742"/>
                <a:gd name="f26" fmla="val 101710"/>
                <a:gd name="f27" fmla="val 76142"/>
                <a:gd name="f28" fmla="val 102247"/>
                <a:gd name="f29" fmla="val 76467"/>
                <a:gd name="f30" fmla="val 102834"/>
                <a:gd name="f31" fmla="val 9996"/>
                <a:gd name="f32" fmla="val 625"/>
                <a:gd name="f33" fmla="val 10683"/>
                <a:gd name="f34" fmla="val 775"/>
                <a:gd name="f35" fmla="val 11233"/>
                <a:gd name="f36" fmla="val 1662"/>
                <a:gd name="f37" fmla="val 11620"/>
                <a:gd name="f38" fmla="val 2624"/>
                <a:gd name="f39" fmla="val 13419"/>
                <a:gd name="f40" fmla="val 8084"/>
                <a:gd name="f41" fmla="val 11245"/>
                <a:gd name="f42" fmla="val 14069"/>
                <a:gd name="f43" fmla="+- 0 0 -90"/>
                <a:gd name="f44" fmla="*/ f3 1 76466"/>
                <a:gd name="f45" fmla="*/ f4 1 116203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76466"/>
                <a:gd name="f54" fmla="*/ f50 1 116203"/>
                <a:gd name="f55" fmla="*/ 6372 f51 1"/>
                <a:gd name="f56" fmla="*/ 17118 f50 1"/>
                <a:gd name="f57" fmla="*/ 0 f51 1"/>
                <a:gd name="f58" fmla="*/ 20742 f50 1"/>
                <a:gd name="f59" fmla="*/ 62473 f51 1"/>
                <a:gd name="f60" fmla="*/ 116204 f50 1"/>
                <a:gd name="f61" fmla="*/ 63972 f51 1"/>
                <a:gd name="f62" fmla="*/ 100960 f50 1"/>
                <a:gd name="f63" fmla="*/ 75280 f51 1"/>
                <a:gd name="f64" fmla="*/ 101222 f50 1"/>
                <a:gd name="f65" fmla="*/ 76467 f51 1"/>
                <a:gd name="f66" fmla="*/ 102834 f50 1"/>
                <a:gd name="f67" fmla="*/ 9996 f51 1"/>
                <a:gd name="f68" fmla="*/ 625 f50 1"/>
                <a:gd name="f69" fmla="*/ 0 f50 1"/>
                <a:gd name="f70" fmla="*/ 11620 f51 1"/>
                <a:gd name="f71" fmla="*/ 2624 f50 1"/>
                <a:gd name="f72" fmla="+- f52 0 f1"/>
                <a:gd name="f73" fmla="*/ f55 1 76466"/>
                <a:gd name="f74" fmla="*/ f56 1 116203"/>
                <a:gd name="f75" fmla="*/ f57 1 76466"/>
                <a:gd name="f76" fmla="*/ f58 1 116203"/>
                <a:gd name="f77" fmla="*/ f59 1 76466"/>
                <a:gd name="f78" fmla="*/ f60 1 116203"/>
                <a:gd name="f79" fmla="*/ f61 1 76466"/>
                <a:gd name="f80" fmla="*/ f62 1 116203"/>
                <a:gd name="f81" fmla="*/ f63 1 76466"/>
                <a:gd name="f82" fmla="*/ f64 1 116203"/>
                <a:gd name="f83" fmla="*/ f65 1 76466"/>
                <a:gd name="f84" fmla="*/ f66 1 116203"/>
                <a:gd name="f85" fmla="*/ f67 1 76466"/>
                <a:gd name="f86" fmla="*/ f68 1 116203"/>
                <a:gd name="f87" fmla="*/ f69 1 116203"/>
                <a:gd name="f88" fmla="*/ f70 1 76466"/>
                <a:gd name="f89" fmla="*/ f71 1 116203"/>
                <a:gd name="f90" fmla="*/ f46 1 f53"/>
                <a:gd name="f91" fmla="*/ f47 1 f53"/>
                <a:gd name="f92" fmla="*/ f46 1 f54"/>
                <a:gd name="f93" fmla="*/ f48 1 f54"/>
                <a:gd name="f94" fmla="*/ f73 1 f53"/>
                <a:gd name="f95" fmla="*/ f74 1 f54"/>
                <a:gd name="f96" fmla="*/ f75 1 f53"/>
                <a:gd name="f97" fmla="*/ f76 1 f54"/>
                <a:gd name="f98" fmla="*/ f77 1 f53"/>
                <a:gd name="f99" fmla="*/ f78 1 f54"/>
                <a:gd name="f100" fmla="*/ f79 1 f53"/>
                <a:gd name="f101" fmla="*/ f80 1 f54"/>
                <a:gd name="f102" fmla="*/ f81 1 f53"/>
                <a:gd name="f103" fmla="*/ f82 1 f54"/>
                <a:gd name="f104" fmla="*/ f83 1 f53"/>
                <a:gd name="f105" fmla="*/ f84 1 f54"/>
                <a:gd name="f106" fmla="*/ f85 1 f53"/>
                <a:gd name="f107" fmla="*/ f86 1 f54"/>
                <a:gd name="f108" fmla="*/ f87 1 f54"/>
                <a:gd name="f109" fmla="*/ f88 1 f53"/>
                <a:gd name="f110" fmla="*/ f89 1 f54"/>
                <a:gd name="f111" fmla="*/ f90 f44 1"/>
                <a:gd name="f112" fmla="*/ f91 f44 1"/>
                <a:gd name="f113" fmla="*/ f93 f45 1"/>
                <a:gd name="f114" fmla="*/ f92 f45 1"/>
                <a:gd name="f115" fmla="*/ f94 f44 1"/>
                <a:gd name="f116" fmla="*/ f95 f45 1"/>
                <a:gd name="f117" fmla="*/ f96 f44 1"/>
                <a:gd name="f118" fmla="*/ f97 f45 1"/>
                <a:gd name="f119" fmla="*/ f98 f44 1"/>
                <a:gd name="f120" fmla="*/ f99 f45 1"/>
                <a:gd name="f121" fmla="*/ f100 f44 1"/>
                <a:gd name="f122" fmla="*/ f101 f45 1"/>
                <a:gd name="f123" fmla="*/ f102 f44 1"/>
                <a:gd name="f124" fmla="*/ f103 f45 1"/>
                <a:gd name="f125" fmla="*/ f104 f44 1"/>
                <a:gd name="f126" fmla="*/ f105 f45 1"/>
                <a:gd name="f127" fmla="*/ f106 f44 1"/>
                <a:gd name="f128" fmla="*/ f107 f45 1"/>
                <a:gd name="f129" fmla="*/ f108 f45 1"/>
                <a:gd name="f130" fmla="*/ f109 f44 1"/>
                <a:gd name="f131" fmla="*/ f110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5" y="f116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7" y="f129"/>
                </a:cxn>
                <a:cxn ang="f72">
                  <a:pos x="f130" y="f131"/>
                </a:cxn>
                <a:cxn ang="f72">
                  <a:pos x="f115" y="f116"/>
                </a:cxn>
              </a:cxnLst>
              <a:rect l="f111" t="f114" r="f112" b="f113"/>
              <a:pathLst>
                <a:path w="76466" h="116203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2"/>
                  </a:lnTo>
                  <a:lnTo>
                    <a:pt x="f31" y="f5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7" name="Freeform: Shape 1780">
              <a:extLst>
                <a:ext uri="{FF2B5EF4-FFF2-40B4-BE49-F238E27FC236}">
                  <a16:creationId xmlns:a16="http://schemas.microsoft.com/office/drawing/2014/main" id="{8C0234F4-36AF-61ED-7BB4-9C363B405122}"/>
                </a:ext>
              </a:extLst>
            </p:cNvPr>
            <p:cNvSpPr/>
            <p:nvPr/>
          </p:nvSpPr>
          <p:spPr>
            <a:xfrm>
              <a:off x="10516706" y="546783"/>
              <a:ext cx="25822" cy="6021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825"/>
                <a:gd name="f7" fmla="val 602135"/>
                <a:gd name="f8" fmla="val 7902"/>
                <a:gd name="f9" fmla="val 10372"/>
                <a:gd name="f10" fmla="val 16619"/>
                <a:gd name="f11" fmla="val 31"/>
                <a:gd name="f12" fmla="val 601761"/>
                <a:gd name="f13" fmla="val -394"/>
                <a:gd name="f14" fmla="val 596326"/>
                <a:gd name="f15" fmla="val 3666"/>
                <a:gd name="f16" fmla="val 591573"/>
                <a:gd name="f17" fmla="val 9089"/>
                <a:gd name="f18" fmla="val 591144"/>
                <a:gd name="f19" fmla="val 9114"/>
                <a:gd name="f20" fmla="val 591143"/>
                <a:gd name="f21" fmla="val 9127"/>
                <a:gd name="f22" fmla="val 591142"/>
                <a:gd name="f23" fmla="val 9151"/>
                <a:gd name="f24" fmla="val 591140"/>
                <a:gd name="f25" fmla="val 14599"/>
                <a:gd name="f26" fmla="val 591794"/>
                <a:gd name="f27" fmla="val 18535"/>
                <a:gd name="f28" fmla="val 596672"/>
                <a:gd name="f29" fmla="val 18023"/>
                <a:gd name="f30" fmla="val 602136"/>
                <a:gd name="f31" fmla="val 585892"/>
                <a:gd name="f32" fmla="val 25769"/>
                <a:gd name="f33" fmla="val 8248"/>
                <a:gd name="f34" fmla="val 25844"/>
                <a:gd name="f35" fmla="val 7583"/>
                <a:gd name="f36" fmla="val 6913"/>
                <a:gd name="f37" fmla="val 6248"/>
                <a:gd name="f38" fmla="val 25557"/>
                <a:gd name="f39" fmla="val 5670"/>
                <a:gd name="f40" fmla="val 25257"/>
                <a:gd name="f41" fmla="val 5123"/>
                <a:gd name="f42" fmla="val 24895"/>
                <a:gd name="f43" fmla="val 4624"/>
                <a:gd name="f44" fmla="val 23770"/>
                <a:gd name="f45" fmla="val 2875"/>
                <a:gd name="f46" fmla="val 22296"/>
                <a:gd name="f47" fmla="val 1136"/>
                <a:gd name="f48" fmla="val 20172"/>
                <a:gd name="f49" fmla="val 94"/>
                <a:gd name="f50" fmla="val 17898"/>
                <a:gd name="f51" fmla="val 1"/>
                <a:gd name="f52" fmla="val 12450"/>
                <a:gd name="f53" fmla="val -75"/>
                <a:gd name="f54" fmla="val 7964"/>
                <a:gd name="f55" fmla="val 4282"/>
                <a:gd name="f56" fmla="val 7890"/>
                <a:gd name="f57" fmla="val 9733"/>
                <a:gd name="f58" fmla="val 9946"/>
                <a:gd name="f59" fmla="val 10159"/>
                <a:gd name="f60" fmla="+- 0 0 -90"/>
                <a:gd name="f61" fmla="*/ f3 1 25825"/>
                <a:gd name="f62" fmla="*/ f4 1 602135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25825"/>
                <a:gd name="f71" fmla="*/ f67 1 602135"/>
                <a:gd name="f72" fmla="*/ 7902 f68 1"/>
                <a:gd name="f73" fmla="*/ 10372 f67 1"/>
                <a:gd name="f74" fmla="*/ 16619 f67 1"/>
                <a:gd name="f75" fmla="*/ 31 f68 1"/>
                <a:gd name="f76" fmla="*/ 601761 f67 1"/>
                <a:gd name="f77" fmla="*/ 9089 f68 1"/>
                <a:gd name="f78" fmla="*/ 591144 f67 1"/>
                <a:gd name="f79" fmla="*/ 9151 f68 1"/>
                <a:gd name="f80" fmla="*/ 591140 f67 1"/>
                <a:gd name="f81" fmla="*/ 18023 f68 1"/>
                <a:gd name="f82" fmla="*/ 602136 f67 1"/>
                <a:gd name="f83" fmla="*/ 585892 f67 1"/>
                <a:gd name="f84" fmla="*/ 25769 f68 1"/>
                <a:gd name="f85" fmla="*/ 8248 f67 1"/>
                <a:gd name="f86" fmla="*/ 6248 f67 1"/>
                <a:gd name="f87" fmla="*/ 24895 f68 1"/>
                <a:gd name="f88" fmla="*/ 4624 f67 1"/>
                <a:gd name="f89" fmla="*/ 23770 f68 1"/>
                <a:gd name="f90" fmla="*/ 2875 f67 1"/>
                <a:gd name="f91" fmla="*/ 17898 f68 1"/>
                <a:gd name="f92" fmla="*/ 1 f67 1"/>
                <a:gd name="f93" fmla="*/ 7890 f68 1"/>
                <a:gd name="f94" fmla="*/ 9733 f67 1"/>
                <a:gd name="f95" fmla="+- f69 0 f1"/>
                <a:gd name="f96" fmla="*/ f72 1 25825"/>
                <a:gd name="f97" fmla="*/ f73 1 602135"/>
                <a:gd name="f98" fmla="*/ f74 1 602135"/>
                <a:gd name="f99" fmla="*/ f75 1 25825"/>
                <a:gd name="f100" fmla="*/ f76 1 602135"/>
                <a:gd name="f101" fmla="*/ f77 1 25825"/>
                <a:gd name="f102" fmla="*/ f78 1 602135"/>
                <a:gd name="f103" fmla="*/ f79 1 25825"/>
                <a:gd name="f104" fmla="*/ f80 1 602135"/>
                <a:gd name="f105" fmla="*/ f81 1 25825"/>
                <a:gd name="f106" fmla="*/ f82 1 602135"/>
                <a:gd name="f107" fmla="*/ f83 1 602135"/>
                <a:gd name="f108" fmla="*/ f84 1 25825"/>
                <a:gd name="f109" fmla="*/ f85 1 602135"/>
                <a:gd name="f110" fmla="*/ f86 1 602135"/>
                <a:gd name="f111" fmla="*/ f87 1 25825"/>
                <a:gd name="f112" fmla="*/ f88 1 602135"/>
                <a:gd name="f113" fmla="*/ f89 1 25825"/>
                <a:gd name="f114" fmla="*/ f90 1 602135"/>
                <a:gd name="f115" fmla="*/ f91 1 25825"/>
                <a:gd name="f116" fmla="*/ f92 1 602135"/>
                <a:gd name="f117" fmla="*/ f93 1 25825"/>
                <a:gd name="f118" fmla="*/ f94 1 602135"/>
                <a:gd name="f119" fmla="*/ f63 1 f70"/>
                <a:gd name="f120" fmla="*/ f64 1 f70"/>
                <a:gd name="f121" fmla="*/ f63 1 f71"/>
                <a:gd name="f122" fmla="*/ f65 1 f71"/>
                <a:gd name="f123" fmla="*/ f96 1 f70"/>
                <a:gd name="f124" fmla="*/ f97 1 f71"/>
                <a:gd name="f125" fmla="*/ f98 1 f71"/>
                <a:gd name="f126" fmla="*/ f99 1 f70"/>
                <a:gd name="f127" fmla="*/ f100 1 f71"/>
                <a:gd name="f128" fmla="*/ f101 1 f70"/>
                <a:gd name="f129" fmla="*/ f102 1 f71"/>
                <a:gd name="f130" fmla="*/ f103 1 f70"/>
                <a:gd name="f131" fmla="*/ f104 1 f71"/>
                <a:gd name="f132" fmla="*/ f105 1 f70"/>
                <a:gd name="f133" fmla="*/ f106 1 f71"/>
                <a:gd name="f134" fmla="*/ f107 1 f71"/>
                <a:gd name="f135" fmla="*/ f108 1 f70"/>
                <a:gd name="f136" fmla="*/ f109 1 f71"/>
                <a:gd name="f137" fmla="*/ f110 1 f71"/>
                <a:gd name="f138" fmla="*/ f111 1 f70"/>
                <a:gd name="f139" fmla="*/ f112 1 f71"/>
                <a:gd name="f140" fmla="*/ f113 1 f70"/>
                <a:gd name="f141" fmla="*/ f114 1 f71"/>
                <a:gd name="f142" fmla="*/ f115 1 f70"/>
                <a:gd name="f143" fmla="*/ f116 1 f71"/>
                <a:gd name="f144" fmla="*/ f117 1 f70"/>
                <a:gd name="f145" fmla="*/ f118 1 f71"/>
                <a:gd name="f146" fmla="*/ f119 f61 1"/>
                <a:gd name="f147" fmla="*/ f120 f61 1"/>
                <a:gd name="f148" fmla="*/ f122 f62 1"/>
                <a:gd name="f149" fmla="*/ f121 f62 1"/>
                <a:gd name="f150" fmla="*/ f123 f61 1"/>
                <a:gd name="f151" fmla="*/ f124 f62 1"/>
                <a:gd name="f152" fmla="*/ f125 f62 1"/>
                <a:gd name="f153" fmla="*/ f126 f61 1"/>
                <a:gd name="f154" fmla="*/ f127 f62 1"/>
                <a:gd name="f155" fmla="*/ f128 f61 1"/>
                <a:gd name="f156" fmla="*/ f129 f62 1"/>
                <a:gd name="f157" fmla="*/ f130 f61 1"/>
                <a:gd name="f158" fmla="*/ f131 f62 1"/>
                <a:gd name="f159" fmla="*/ f132 f61 1"/>
                <a:gd name="f160" fmla="*/ f133 f62 1"/>
                <a:gd name="f161" fmla="*/ f134 f62 1"/>
                <a:gd name="f162" fmla="*/ f135 f61 1"/>
                <a:gd name="f163" fmla="*/ f136 f62 1"/>
                <a:gd name="f164" fmla="*/ f137 f62 1"/>
                <a:gd name="f165" fmla="*/ f138 f61 1"/>
                <a:gd name="f166" fmla="*/ f139 f62 1"/>
                <a:gd name="f167" fmla="*/ f140 f61 1"/>
                <a:gd name="f168" fmla="*/ f141 f62 1"/>
                <a:gd name="f169" fmla="*/ f142 f61 1"/>
                <a:gd name="f170" fmla="*/ f143 f62 1"/>
                <a:gd name="f171" fmla="*/ f144 f61 1"/>
                <a:gd name="f172" fmla="*/ f145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0" y="f151"/>
                </a:cxn>
                <a:cxn ang="f95">
                  <a:pos x="f150" y="f152"/>
                </a:cxn>
                <a:cxn ang="f95">
                  <a:pos x="f153" y="f154"/>
                </a:cxn>
                <a:cxn ang="f95">
                  <a:pos x="f153" y="f154"/>
                </a:cxn>
                <a:cxn ang="f95">
                  <a:pos x="f155" y="f156"/>
                </a:cxn>
                <a:cxn ang="f95">
                  <a:pos x="f157" y="f158"/>
                </a:cxn>
                <a:cxn ang="f95">
                  <a:pos x="f159" y="f160"/>
                </a:cxn>
                <a:cxn ang="f95">
                  <a:pos x="f159" y="f161"/>
                </a:cxn>
                <a:cxn ang="f95">
                  <a:pos x="f162" y="f151"/>
                </a:cxn>
                <a:cxn ang="f95">
                  <a:pos x="f162" y="f151"/>
                </a:cxn>
                <a:cxn ang="f95">
                  <a:pos x="f162" y="f163"/>
                </a:cxn>
                <a:cxn ang="f95">
                  <a:pos x="f162" y="f164"/>
                </a:cxn>
                <a:cxn ang="f95">
                  <a:pos x="f165" y="f166"/>
                </a:cxn>
                <a:cxn ang="f95">
                  <a:pos x="f167" y="f168"/>
                </a:cxn>
                <a:cxn ang="f95">
                  <a:pos x="f169" y="f170"/>
                </a:cxn>
                <a:cxn ang="f95">
                  <a:pos x="f171" y="f172"/>
                </a:cxn>
                <a:cxn ang="f95">
                  <a:pos x="f150" y="f151"/>
                </a:cxn>
              </a:cxnLst>
              <a:rect l="f146" t="f149" r="f147" b="f148"/>
              <a:pathLst>
                <a:path w="25825" h="602135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29" y="f31"/>
                  </a:lnTo>
                  <a:lnTo>
                    <a:pt x="f32" y="f9"/>
                  </a:lnTo>
                  <a:lnTo>
                    <a:pt x="f32" y="f9"/>
                  </a:lnTo>
                  <a:lnTo>
                    <a:pt x="f32" y="f33"/>
                  </a:lnTo>
                  <a:cubicBezTo>
                    <a:pt x="f34" y="f35"/>
                    <a:pt x="f34" y="f36"/>
                    <a:pt x="f32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6" y="f58"/>
                    <a:pt x="f56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8" name="Freeform: Shape 1781">
              <a:extLst>
                <a:ext uri="{FF2B5EF4-FFF2-40B4-BE49-F238E27FC236}">
                  <a16:creationId xmlns:a16="http://schemas.microsoft.com/office/drawing/2014/main" id="{832AC213-A547-FBC2-D863-DA8BF4090EAB}"/>
                </a:ext>
              </a:extLst>
            </p:cNvPr>
            <p:cNvSpPr/>
            <p:nvPr/>
          </p:nvSpPr>
          <p:spPr>
            <a:xfrm>
              <a:off x="6070665" y="4119984"/>
              <a:ext cx="146304" cy="6389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307"/>
                <a:gd name="f7" fmla="val 638996"/>
                <a:gd name="f8" fmla="val 16988"/>
                <a:gd name="f9" fmla="val 6250"/>
                <a:gd name="f10" fmla="val 15825"/>
                <a:gd name="f11" fmla="val 1814"/>
                <a:gd name="f12" fmla="val 11314"/>
                <a:gd name="f13" fmla="val -860"/>
                <a:gd name="f14" fmla="val 6867"/>
                <a:gd name="f15" fmla="val 252"/>
                <a:gd name="f16" fmla="val 1920"/>
                <a:gd name="f17" fmla="val 2251"/>
                <a:gd name="f18" fmla="val -873"/>
                <a:gd name="f19" fmla="val 7524"/>
                <a:gd name="f20" fmla="val 245"/>
                <a:gd name="f21" fmla="val 12747"/>
                <a:gd name="f22" fmla="val 16120"/>
                <a:gd name="f23" fmla="val 128815"/>
                <a:gd name="f24" fmla="val 638997"/>
                <a:gd name="f25" fmla="val 127464"/>
                <a:gd name="f26" fmla="val 633587"/>
                <a:gd name="f27" fmla="val 130282"/>
                <a:gd name="f28" fmla="val 628001"/>
                <a:gd name="f29" fmla="val 135437"/>
                <a:gd name="f30" fmla="val 625877"/>
                <a:gd name="f31" fmla="val 140291"/>
                <a:gd name="f32" fmla="val 624815"/>
                <a:gd name="f33" fmla="val 145085"/>
                <a:gd name="f34" fmla="val 627889"/>
                <a:gd name="f35" fmla="val 146146"/>
                <a:gd name="f36" fmla="val 632750"/>
                <a:gd name="f37" fmla="val 146218"/>
                <a:gd name="f38" fmla="val 633074"/>
                <a:gd name="f39" fmla="val 146272"/>
                <a:gd name="f40" fmla="val 633412"/>
                <a:gd name="f41" fmla="val 633749"/>
                <a:gd name="f42" fmla="val 145557"/>
                <a:gd name="f43" fmla="val 630250"/>
                <a:gd name="f44" fmla="val 17738"/>
                <a:gd name="f45" fmla="val 8124"/>
                <a:gd name="f46" fmla="val 17564"/>
                <a:gd name="f47" fmla="val 7474"/>
                <a:gd name="f48" fmla="val 17313"/>
                <a:gd name="f49" fmla="val 6837"/>
                <a:gd name="f50" fmla="+- 0 0 -90"/>
                <a:gd name="f51" fmla="*/ f3 1 146307"/>
                <a:gd name="f52" fmla="*/ f4 1 638996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46307"/>
                <a:gd name="f61" fmla="*/ f57 1 638996"/>
                <a:gd name="f62" fmla="*/ 16988 f58 1"/>
                <a:gd name="f63" fmla="*/ 6250 f57 1"/>
                <a:gd name="f64" fmla="*/ 6867 f58 1"/>
                <a:gd name="f65" fmla="*/ 252 f57 1"/>
                <a:gd name="f66" fmla="*/ 245 f58 1"/>
                <a:gd name="f67" fmla="*/ 12747 f57 1"/>
                <a:gd name="f68" fmla="*/ 16120 f57 1"/>
                <a:gd name="f69" fmla="*/ 128815 f58 1"/>
                <a:gd name="f70" fmla="*/ 638997 f57 1"/>
                <a:gd name="f71" fmla="*/ 135437 f58 1"/>
                <a:gd name="f72" fmla="*/ 625877 f57 1"/>
                <a:gd name="f73" fmla="*/ 146146 f58 1"/>
                <a:gd name="f74" fmla="*/ 632750 f57 1"/>
                <a:gd name="f75" fmla="*/ 146307 f58 1"/>
                <a:gd name="f76" fmla="*/ 633749 f57 1"/>
                <a:gd name="f77" fmla="*/ 145557 f58 1"/>
                <a:gd name="f78" fmla="*/ 630250 f57 1"/>
                <a:gd name="f79" fmla="*/ 17738 f58 1"/>
                <a:gd name="f80" fmla="*/ 8124 f57 1"/>
                <a:gd name="f81" fmla="+- f59 0 f1"/>
                <a:gd name="f82" fmla="*/ f62 1 146307"/>
                <a:gd name="f83" fmla="*/ f63 1 638996"/>
                <a:gd name="f84" fmla="*/ f64 1 146307"/>
                <a:gd name="f85" fmla="*/ f65 1 638996"/>
                <a:gd name="f86" fmla="*/ f66 1 146307"/>
                <a:gd name="f87" fmla="*/ f67 1 638996"/>
                <a:gd name="f88" fmla="*/ f68 1 638996"/>
                <a:gd name="f89" fmla="*/ f69 1 146307"/>
                <a:gd name="f90" fmla="*/ f70 1 638996"/>
                <a:gd name="f91" fmla="*/ f71 1 146307"/>
                <a:gd name="f92" fmla="*/ f72 1 638996"/>
                <a:gd name="f93" fmla="*/ f73 1 146307"/>
                <a:gd name="f94" fmla="*/ f74 1 638996"/>
                <a:gd name="f95" fmla="*/ f75 1 146307"/>
                <a:gd name="f96" fmla="*/ f76 1 638996"/>
                <a:gd name="f97" fmla="*/ f77 1 146307"/>
                <a:gd name="f98" fmla="*/ f78 1 638996"/>
                <a:gd name="f99" fmla="*/ f79 1 146307"/>
                <a:gd name="f100" fmla="*/ f80 1 638996"/>
                <a:gd name="f101" fmla="*/ f53 1 f60"/>
                <a:gd name="f102" fmla="*/ f54 1 f60"/>
                <a:gd name="f103" fmla="*/ f53 1 f61"/>
                <a:gd name="f104" fmla="*/ f55 1 f61"/>
                <a:gd name="f105" fmla="*/ f82 1 f60"/>
                <a:gd name="f106" fmla="*/ f83 1 f61"/>
                <a:gd name="f107" fmla="*/ f84 1 f60"/>
                <a:gd name="f108" fmla="*/ f85 1 f61"/>
                <a:gd name="f109" fmla="*/ f86 1 f60"/>
                <a:gd name="f110" fmla="*/ f87 1 f61"/>
                <a:gd name="f111" fmla="*/ f88 1 f61"/>
                <a:gd name="f112" fmla="*/ f89 1 f60"/>
                <a:gd name="f113" fmla="*/ f90 1 f61"/>
                <a:gd name="f114" fmla="*/ f91 1 f60"/>
                <a:gd name="f115" fmla="*/ f92 1 f61"/>
                <a:gd name="f116" fmla="*/ f93 1 f60"/>
                <a:gd name="f117" fmla="*/ f94 1 f61"/>
                <a:gd name="f118" fmla="*/ f95 1 f60"/>
                <a:gd name="f119" fmla="*/ f96 1 f61"/>
                <a:gd name="f120" fmla="*/ f97 1 f60"/>
                <a:gd name="f121" fmla="*/ f98 1 f61"/>
                <a:gd name="f122" fmla="*/ f99 1 f60"/>
                <a:gd name="f123" fmla="*/ f100 1 f61"/>
                <a:gd name="f124" fmla="*/ f101 f51 1"/>
                <a:gd name="f125" fmla="*/ f102 f51 1"/>
                <a:gd name="f126" fmla="*/ f104 f52 1"/>
                <a:gd name="f127" fmla="*/ f103 f52 1"/>
                <a:gd name="f128" fmla="*/ f105 f51 1"/>
                <a:gd name="f129" fmla="*/ f106 f52 1"/>
                <a:gd name="f130" fmla="*/ f107 f51 1"/>
                <a:gd name="f131" fmla="*/ f108 f52 1"/>
                <a:gd name="f132" fmla="*/ f109 f51 1"/>
                <a:gd name="f133" fmla="*/ f110 f52 1"/>
                <a:gd name="f134" fmla="*/ f111 f52 1"/>
                <a:gd name="f135" fmla="*/ f112 f51 1"/>
                <a:gd name="f136" fmla="*/ f113 f52 1"/>
                <a:gd name="f137" fmla="*/ f114 f51 1"/>
                <a:gd name="f138" fmla="*/ f115 f52 1"/>
                <a:gd name="f139" fmla="*/ f116 f51 1"/>
                <a:gd name="f140" fmla="*/ f117 f52 1"/>
                <a:gd name="f141" fmla="*/ f118 f51 1"/>
                <a:gd name="f142" fmla="*/ f119 f52 1"/>
                <a:gd name="f143" fmla="*/ f120 f51 1"/>
                <a:gd name="f144" fmla="*/ f121 f52 1"/>
                <a:gd name="f145" fmla="*/ f122 f51 1"/>
                <a:gd name="f146" fmla="*/ f123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28" y="f129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2" y="f133"/>
                </a:cxn>
                <a:cxn ang="f81">
                  <a:pos x="f132" y="f134"/>
                </a:cxn>
                <a:cxn ang="f81">
                  <a:pos x="f135" y="f136"/>
                </a:cxn>
                <a:cxn ang="f81">
                  <a:pos x="f137" y="f138"/>
                </a:cxn>
                <a:cxn ang="f81">
                  <a:pos x="f139" y="f140"/>
                </a:cxn>
                <a:cxn ang="f81">
                  <a:pos x="f141" y="f142"/>
                </a:cxn>
                <a:cxn ang="f81">
                  <a:pos x="f143" y="f144"/>
                </a:cxn>
                <a:cxn ang="f81">
                  <a:pos x="f145" y="f146"/>
                </a:cxn>
                <a:cxn ang="f81">
                  <a:pos x="f128" y="f129"/>
                </a:cxn>
              </a:cxnLst>
              <a:rect l="f124" t="f127" r="f125" b="f126"/>
              <a:pathLst>
                <a:path w="146307" h="63899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lnTo>
                    <a:pt x="f20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6" y="f41"/>
                  </a:cubicBez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9" name="Freeform: Shape 1782">
              <a:extLst>
                <a:ext uri="{FF2B5EF4-FFF2-40B4-BE49-F238E27FC236}">
                  <a16:creationId xmlns:a16="http://schemas.microsoft.com/office/drawing/2014/main" id="{1E946446-7DDB-FB9D-7A22-26C1B1AF7C0C}"/>
                </a:ext>
              </a:extLst>
            </p:cNvPr>
            <p:cNvSpPr/>
            <p:nvPr/>
          </p:nvSpPr>
          <p:spPr>
            <a:xfrm>
              <a:off x="6199888" y="4746275"/>
              <a:ext cx="83265" cy="3385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268"/>
                <a:gd name="f7" fmla="val 338590"/>
                <a:gd name="f8" fmla="val 6959"/>
                <a:gd name="f9" fmla="val 210"/>
                <a:gd name="f10" fmla="val 1803"/>
                <a:gd name="f11" fmla="val 2335"/>
                <a:gd name="f12" fmla="val -1014"/>
                <a:gd name="f13" fmla="val 7920"/>
                <a:gd name="f14" fmla="val 336"/>
                <a:gd name="f15" fmla="val 13330"/>
                <a:gd name="f16" fmla="val 65433"/>
                <a:gd name="f17" fmla="val 330329"/>
                <a:gd name="f18" fmla="val 65683"/>
                <a:gd name="f19" fmla="val 331528"/>
                <a:gd name="f20" fmla="val 66149"/>
                <a:gd name="f21" fmla="val 332665"/>
                <a:gd name="f22" fmla="val 66808"/>
                <a:gd name="f23" fmla="val 333703"/>
                <a:gd name="f24" fmla="val 68402"/>
                <a:gd name="f25" fmla="val 337376"/>
                <a:gd name="f26" fmla="val 72432"/>
                <a:gd name="f27" fmla="val 339338"/>
                <a:gd name="f28" fmla="val 76304"/>
                <a:gd name="f29" fmla="val 338326"/>
                <a:gd name="f30" fmla="val 81478"/>
                <a:gd name="f31" fmla="val 336151"/>
                <a:gd name="f32" fmla="val 84290"/>
                <a:gd name="f33" fmla="val 330529"/>
                <a:gd name="f34" fmla="val 82926"/>
                <a:gd name="f35" fmla="val 325081"/>
                <a:gd name="f36" fmla="val 323207"/>
                <a:gd name="f37" fmla="val 17829"/>
                <a:gd name="f38" fmla="val 8207"/>
                <a:gd name="f39" fmla="val 17390"/>
                <a:gd name="f40" fmla="val 3259"/>
                <a:gd name="f41" fmla="val 13022"/>
                <a:gd name="f42" fmla="val -402"/>
                <a:gd name="f43" fmla="val 8073"/>
                <a:gd name="f44" fmla="val 35"/>
                <a:gd name="f45" fmla="val 7698"/>
                <a:gd name="f46" fmla="val 73"/>
                <a:gd name="f47" fmla="val 7326"/>
                <a:gd name="f48" fmla="val 135"/>
                <a:gd name="f49" fmla="+- 0 0 -90"/>
                <a:gd name="f50" fmla="*/ f3 1 83268"/>
                <a:gd name="f51" fmla="*/ f4 1 338590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83268"/>
                <a:gd name="f60" fmla="*/ f56 1 338590"/>
                <a:gd name="f61" fmla="*/ 6959 f57 1"/>
                <a:gd name="f62" fmla="*/ 210 f56 1"/>
                <a:gd name="f63" fmla="*/ 336 f57 1"/>
                <a:gd name="f64" fmla="*/ 13330 f56 1"/>
                <a:gd name="f65" fmla="*/ 65433 f57 1"/>
                <a:gd name="f66" fmla="*/ 330329 f56 1"/>
                <a:gd name="f67" fmla="*/ 66808 f57 1"/>
                <a:gd name="f68" fmla="*/ 333703 f56 1"/>
                <a:gd name="f69" fmla="*/ 76304 f57 1"/>
                <a:gd name="f70" fmla="*/ 338326 f56 1"/>
                <a:gd name="f71" fmla="*/ 82926 f57 1"/>
                <a:gd name="f72" fmla="*/ 325081 f56 1"/>
                <a:gd name="f73" fmla="*/ 323207 f56 1"/>
                <a:gd name="f74" fmla="*/ 17829 f57 1"/>
                <a:gd name="f75" fmla="*/ 8207 f56 1"/>
                <a:gd name="f76" fmla="*/ 8073 f57 1"/>
                <a:gd name="f77" fmla="*/ 35 f56 1"/>
                <a:gd name="f78" fmla="+- f58 0 f1"/>
                <a:gd name="f79" fmla="*/ f61 1 83268"/>
                <a:gd name="f80" fmla="*/ f62 1 338590"/>
                <a:gd name="f81" fmla="*/ f63 1 83268"/>
                <a:gd name="f82" fmla="*/ f64 1 338590"/>
                <a:gd name="f83" fmla="*/ f65 1 83268"/>
                <a:gd name="f84" fmla="*/ f66 1 338590"/>
                <a:gd name="f85" fmla="*/ f67 1 83268"/>
                <a:gd name="f86" fmla="*/ f68 1 338590"/>
                <a:gd name="f87" fmla="*/ f69 1 83268"/>
                <a:gd name="f88" fmla="*/ f70 1 338590"/>
                <a:gd name="f89" fmla="*/ f71 1 83268"/>
                <a:gd name="f90" fmla="*/ f72 1 338590"/>
                <a:gd name="f91" fmla="*/ f73 1 338590"/>
                <a:gd name="f92" fmla="*/ f74 1 83268"/>
                <a:gd name="f93" fmla="*/ f75 1 338590"/>
                <a:gd name="f94" fmla="*/ f76 1 83268"/>
                <a:gd name="f95" fmla="*/ f77 1 338590"/>
                <a:gd name="f96" fmla="*/ f52 1 f59"/>
                <a:gd name="f97" fmla="*/ f53 1 f59"/>
                <a:gd name="f98" fmla="*/ f52 1 f60"/>
                <a:gd name="f99" fmla="*/ f54 1 f60"/>
                <a:gd name="f100" fmla="*/ f79 1 f59"/>
                <a:gd name="f101" fmla="*/ f80 1 f60"/>
                <a:gd name="f102" fmla="*/ f81 1 f59"/>
                <a:gd name="f103" fmla="*/ f82 1 f60"/>
                <a:gd name="f104" fmla="*/ f83 1 f59"/>
                <a:gd name="f105" fmla="*/ f84 1 f60"/>
                <a:gd name="f106" fmla="*/ f85 1 f59"/>
                <a:gd name="f107" fmla="*/ f86 1 f60"/>
                <a:gd name="f108" fmla="*/ f87 1 f59"/>
                <a:gd name="f109" fmla="*/ f88 1 f60"/>
                <a:gd name="f110" fmla="*/ f89 1 f59"/>
                <a:gd name="f111" fmla="*/ f90 1 f60"/>
                <a:gd name="f112" fmla="*/ f91 1 f60"/>
                <a:gd name="f113" fmla="*/ f92 1 f59"/>
                <a:gd name="f114" fmla="*/ f93 1 f60"/>
                <a:gd name="f115" fmla="*/ f94 1 f59"/>
                <a:gd name="f116" fmla="*/ f95 1 f60"/>
                <a:gd name="f117" fmla="*/ f96 f50 1"/>
                <a:gd name="f118" fmla="*/ f97 f50 1"/>
                <a:gd name="f119" fmla="*/ f99 f51 1"/>
                <a:gd name="f120" fmla="*/ f98 f51 1"/>
                <a:gd name="f121" fmla="*/ f100 f50 1"/>
                <a:gd name="f122" fmla="*/ f101 f51 1"/>
                <a:gd name="f123" fmla="*/ f102 f50 1"/>
                <a:gd name="f124" fmla="*/ f103 f51 1"/>
                <a:gd name="f125" fmla="*/ f104 f50 1"/>
                <a:gd name="f126" fmla="*/ f105 f51 1"/>
                <a:gd name="f127" fmla="*/ f106 f50 1"/>
                <a:gd name="f128" fmla="*/ f107 f51 1"/>
                <a:gd name="f129" fmla="*/ f108 f50 1"/>
                <a:gd name="f130" fmla="*/ f109 f51 1"/>
                <a:gd name="f131" fmla="*/ f110 f50 1"/>
                <a:gd name="f132" fmla="*/ f111 f51 1"/>
                <a:gd name="f133" fmla="*/ f112 f51 1"/>
                <a:gd name="f134" fmla="*/ f113 f50 1"/>
                <a:gd name="f135" fmla="*/ f114 f51 1"/>
                <a:gd name="f136" fmla="*/ f115 f50 1"/>
                <a:gd name="f137" fmla="*/ f116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1" y="f122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1" y="f133"/>
                </a:cxn>
                <a:cxn ang="f78">
                  <a:pos x="f134" y="f135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21" y="f122"/>
                </a:cxn>
              </a:cxnLst>
              <a:rect l="f117" t="f120" r="f118" b="f119"/>
              <a:pathLst>
                <a:path w="83268" h="33859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6"/>
                  </a:lnTo>
                  <a:lnTo>
                    <a:pt x="f37" y="f38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0" name="Freeform: Shape 1783">
              <a:extLst>
                <a:ext uri="{FF2B5EF4-FFF2-40B4-BE49-F238E27FC236}">
                  <a16:creationId xmlns:a16="http://schemas.microsoft.com/office/drawing/2014/main" id="{44BD6532-D771-402D-2ED9-A55F07FBE845}"/>
                </a:ext>
              </a:extLst>
            </p:cNvPr>
            <p:cNvSpPr/>
            <p:nvPr/>
          </p:nvSpPr>
          <p:spPr>
            <a:xfrm>
              <a:off x="10191518" y="565035"/>
              <a:ext cx="17401" cy="7344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97"/>
                <a:gd name="f7" fmla="val 734457"/>
                <a:gd name="f8" fmla="val 8357"/>
                <a:gd name="f9" fmla="val 723587"/>
                <a:gd name="f10" fmla="val 13843"/>
                <a:gd name="f11" fmla="val 724114"/>
                <a:gd name="f12" fmla="val 17866"/>
                <a:gd name="f13" fmla="val 728974"/>
                <a:gd name="f14" fmla="val 17354"/>
                <a:gd name="f15" fmla="val 22241"/>
                <a:gd name="f16" fmla="val 10871"/>
                <a:gd name="f17" fmla="val 5388"/>
                <a:gd name="f18" fmla="val 527"/>
                <a:gd name="f19" fmla="val 7233"/>
                <a:gd name="f20" fmla="val 56"/>
                <a:gd name="f21" fmla="val 6133"/>
                <a:gd name="f22" fmla="val 310"/>
                <a:gd name="f23" fmla="val 5109"/>
                <a:gd name="f24" fmla="val 750"/>
                <a:gd name="f25" fmla="val 4434"/>
                <a:gd name="f26" fmla="val 1136"/>
                <a:gd name="f27" fmla="val 3810"/>
                <a:gd name="f28" fmla="val 1597"/>
                <a:gd name="f29" fmla="val 3235"/>
                <a:gd name="f30" fmla="val 2124"/>
                <a:gd name="f31" fmla="val 2110"/>
                <a:gd name="f32" fmla="val 3124"/>
                <a:gd name="f33" fmla="val 1723"/>
                <a:gd name="f34" fmla="val 3629"/>
                <a:gd name="f35" fmla="val 1386"/>
                <a:gd name="f36" fmla="val 4174"/>
                <a:gd name="f37" fmla="val 1111"/>
                <a:gd name="f38" fmla="val 4748"/>
                <a:gd name="f39" fmla="val 361"/>
                <a:gd name="f40" fmla="val 5873"/>
                <a:gd name="f41" fmla="val 111"/>
                <a:gd name="f42" fmla="val 6497"/>
                <a:gd name="f43" fmla="val -139"/>
                <a:gd name="f44" fmla="val 7122"/>
                <a:gd name="f45" fmla="val 7497"/>
                <a:gd name="f46" fmla="val 8122"/>
                <a:gd name="f47" fmla="val 36"/>
                <a:gd name="f48" fmla="val 8953"/>
                <a:gd name="f49" fmla="val 9789"/>
                <a:gd name="f50" fmla="val 10621"/>
                <a:gd name="f51" fmla="val 726710"/>
                <a:gd name="f52" fmla="val 734207"/>
                <a:gd name="f53" fmla="val -289"/>
                <a:gd name="f54" fmla="val 729071"/>
                <a:gd name="f55" fmla="val 3285"/>
                <a:gd name="f56" fmla="val 724472"/>
                <a:gd name="f57" fmla="+- 0 0 -90"/>
                <a:gd name="f58" fmla="*/ f3 1 17397"/>
                <a:gd name="f59" fmla="*/ f4 1 734457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7397"/>
                <a:gd name="f68" fmla="*/ f64 1 734457"/>
                <a:gd name="f69" fmla="*/ 8357 f65 1"/>
                <a:gd name="f70" fmla="*/ 723587 f64 1"/>
                <a:gd name="f71" fmla="*/ 17354 f65 1"/>
                <a:gd name="f72" fmla="*/ 734457 f64 1"/>
                <a:gd name="f73" fmla="*/ 22241 f64 1"/>
                <a:gd name="f74" fmla="*/ 10871 f64 1"/>
                <a:gd name="f75" fmla="*/ 0 f64 1"/>
                <a:gd name="f76" fmla="*/ 5109 f65 1"/>
                <a:gd name="f77" fmla="*/ 750 f64 1"/>
                <a:gd name="f78" fmla="*/ 3235 f65 1"/>
                <a:gd name="f79" fmla="*/ 2124 f64 1"/>
                <a:gd name="f80" fmla="*/ 2110 f65 1"/>
                <a:gd name="f81" fmla="*/ 3124 f64 1"/>
                <a:gd name="f82" fmla="*/ 1111 f65 1"/>
                <a:gd name="f83" fmla="*/ 4748 f64 1"/>
                <a:gd name="f84" fmla="*/ 111 f65 1"/>
                <a:gd name="f85" fmla="*/ 6497 f64 1"/>
                <a:gd name="f86" fmla="*/ 8122 f64 1"/>
                <a:gd name="f87" fmla="*/ 10621 f64 1"/>
                <a:gd name="f88" fmla="*/ 726710 f64 1"/>
                <a:gd name="f89" fmla="*/ 734207 f64 1"/>
                <a:gd name="f90" fmla="+- f66 0 f1"/>
                <a:gd name="f91" fmla="*/ f69 1 17397"/>
                <a:gd name="f92" fmla="*/ f70 1 734457"/>
                <a:gd name="f93" fmla="*/ f71 1 17397"/>
                <a:gd name="f94" fmla="*/ f72 1 734457"/>
                <a:gd name="f95" fmla="*/ f73 1 734457"/>
                <a:gd name="f96" fmla="*/ f74 1 734457"/>
                <a:gd name="f97" fmla="*/ f75 1 734457"/>
                <a:gd name="f98" fmla="*/ f76 1 17397"/>
                <a:gd name="f99" fmla="*/ f77 1 734457"/>
                <a:gd name="f100" fmla="*/ f78 1 17397"/>
                <a:gd name="f101" fmla="*/ f79 1 734457"/>
                <a:gd name="f102" fmla="*/ f80 1 17397"/>
                <a:gd name="f103" fmla="*/ f81 1 734457"/>
                <a:gd name="f104" fmla="*/ f82 1 17397"/>
                <a:gd name="f105" fmla="*/ f83 1 734457"/>
                <a:gd name="f106" fmla="*/ f84 1 17397"/>
                <a:gd name="f107" fmla="*/ f85 1 734457"/>
                <a:gd name="f108" fmla="*/ f86 1 734457"/>
                <a:gd name="f109" fmla="*/ f87 1 734457"/>
                <a:gd name="f110" fmla="*/ f88 1 734457"/>
                <a:gd name="f111" fmla="*/ f89 1 734457"/>
                <a:gd name="f112" fmla="*/ f60 1 f67"/>
                <a:gd name="f113" fmla="*/ f61 1 f67"/>
                <a:gd name="f114" fmla="*/ f60 1 f68"/>
                <a:gd name="f115" fmla="*/ f62 1 f68"/>
                <a:gd name="f116" fmla="*/ f91 1 f67"/>
                <a:gd name="f117" fmla="*/ f92 1 f68"/>
                <a:gd name="f118" fmla="*/ f93 1 f67"/>
                <a:gd name="f119" fmla="*/ f94 1 f68"/>
                <a:gd name="f120" fmla="*/ f95 1 f68"/>
                <a:gd name="f121" fmla="*/ f96 1 f68"/>
                <a:gd name="f122" fmla="*/ f97 1 f68"/>
                <a:gd name="f123" fmla="*/ f98 1 f67"/>
                <a:gd name="f124" fmla="*/ f99 1 f68"/>
                <a:gd name="f125" fmla="*/ f100 1 f67"/>
                <a:gd name="f126" fmla="*/ f101 1 f68"/>
                <a:gd name="f127" fmla="*/ f102 1 f67"/>
                <a:gd name="f128" fmla="*/ f103 1 f68"/>
                <a:gd name="f129" fmla="*/ f104 1 f67"/>
                <a:gd name="f130" fmla="*/ f105 1 f68"/>
                <a:gd name="f131" fmla="*/ f106 1 f67"/>
                <a:gd name="f132" fmla="*/ f107 1 f68"/>
                <a:gd name="f133" fmla="*/ f108 1 f68"/>
                <a:gd name="f134" fmla="*/ f109 1 f68"/>
                <a:gd name="f135" fmla="*/ f110 1 f68"/>
                <a:gd name="f136" fmla="*/ f111 1 f68"/>
                <a:gd name="f137" fmla="*/ f112 f58 1"/>
                <a:gd name="f138" fmla="*/ f113 f58 1"/>
                <a:gd name="f139" fmla="*/ f115 f59 1"/>
                <a:gd name="f140" fmla="*/ f114 f59 1"/>
                <a:gd name="f141" fmla="*/ f116 f58 1"/>
                <a:gd name="f142" fmla="*/ f117 f59 1"/>
                <a:gd name="f143" fmla="*/ f118 f58 1"/>
                <a:gd name="f144" fmla="*/ f119 f59 1"/>
                <a:gd name="f145" fmla="*/ f120 f59 1"/>
                <a:gd name="f146" fmla="*/ f121 f59 1"/>
                <a:gd name="f147" fmla="*/ f122 f59 1"/>
                <a:gd name="f148" fmla="*/ f123 f58 1"/>
                <a:gd name="f149" fmla="*/ f124 f59 1"/>
                <a:gd name="f150" fmla="*/ f125 f58 1"/>
                <a:gd name="f151" fmla="*/ f126 f59 1"/>
                <a:gd name="f152" fmla="*/ f127 f58 1"/>
                <a:gd name="f153" fmla="*/ f128 f59 1"/>
                <a:gd name="f154" fmla="*/ f129 f58 1"/>
                <a:gd name="f155" fmla="*/ f130 f59 1"/>
                <a:gd name="f156" fmla="*/ f131 f58 1"/>
                <a:gd name="f157" fmla="*/ f132 f59 1"/>
                <a:gd name="f158" fmla="*/ f133 f59 1"/>
                <a:gd name="f159" fmla="*/ f134 f59 1"/>
                <a:gd name="f160" fmla="*/ f135 f59 1"/>
                <a:gd name="f161" fmla="*/ f136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1" y="f142"/>
                </a:cxn>
                <a:cxn ang="f90">
                  <a:pos x="f143" y="f144"/>
                </a:cxn>
                <a:cxn ang="f90">
                  <a:pos x="f143" y="f145"/>
                </a:cxn>
                <a:cxn ang="f90">
                  <a:pos x="f143" y="f146"/>
                </a:cxn>
                <a:cxn ang="f90">
                  <a:pos x="f141" y="f147"/>
                </a:cxn>
                <a:cxn ang="f90">
                  <a:pos x="f148" y="f149"/>
                </a:cxn>
                <a:cxn ang="f90">
                  <a:pos x="f150" y="f151"/>
                </a:cxn>
                <a:cxn ang="f90">
                  <a:pos x="f152" y="f153"/>
                </a:cxn>
                <a:cxn ang="f90">
                  <a:pos x="f154" y="f155"/>
                </a:cxn>
                <a:cxn ang="f90">
                  <a:pos x="f156" y="f157"/>
                </a:cxn>
                <a:cxn ang="f90">
                  <a:pos x="f156" y="f158"/>
                </a:cxn>
                <a:cxn ang="f90">
                  <a:pos x="f156" y="f159"/>
                </a:cxn>
                <a:cxn ang="f90">
                  <a:pos x="f156" y="f159"/>
                </a:cxn>
                <a:cxn ang="f90">
                  <a:pos x="f156" y="f160"/>
                </a:cxn>
                <a:cxn ang="f90">
                  <a:pos x="f156" y="f161"/>
                </a:cxn>
                <a:cxn ang="f90">
                  <a:pos x="f141" y="f142"/>
                </a:cxn>
              </a:cxnLst>
              <a:rect l="f137" t="f140" r="f138" b="f139"/>
              <a:pathLst>
                <a:path w="17397" h="734457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4" y="f15"/>
                  </a:lnTo>
                  <a:lnTo>
                    <a:pt x="f14" y="f16"/>
                  </a:lnTo>
                  <a:cubicBezTo>
                    <a:pt x="f12" y="f17"/>
                    <a:pt x="f10" y="f18"/>
                    <a:pt x="f8" y="f5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1" y="f45"/>
                    <a:pt x="f41" y="f46"/>
                  </a:cubicBezTo>
                  <a:cubicBezTo>
                    <a:pt x="f47" y="f48"/>
                    <a:pt x="f47" y="f49"/>
                    <a:pt x="f41" y="f50"/>
                  </a:cubicBezTo>
                  <a:lnTo>
                    <a:pt x="f41" y="f50"/>
                  </a:lnTo>
                  <a:lnTo>
                    <a:pt x="f41" y="f51"/>
                  </a:lnTo>
                  <a:lnTo>
                    <a:pt x="f41" y="f52"/>
                  </a:ln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1" name="Freeform: Shape 1784">
              <a:extLst>
                <a:ext uri="{FF2B5EF4-FFF2-40B4-BE49-F238E27FC236}">
                  <a16:creationId xmlns:a16="http://schemas.microsoft.com/office/drawing/2014/main" id="{30667CDD-6722-1442-F59B-ADF18FCA59C0}"/>
                </a:ext>
              </a:extLst>
            </p:cNvPr>
            <p:cNvSpPr/>
            <p:nvPr/>
          </p:nvSpPr>
          <p:spPr>
            <a:xfrm>
              <a:off x="9746470" y="1941984"/>
              <a:ext cx="23234" cy="3207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39"/>
                <a:gd name="f7" fmla="val 320747"/>
                <a:gd name="f8" fmla="val 14088"/>
                <a:gd name="f9" fmla="val 309876"/>
                <a:gd name="f10" fmla="val 19461"/>
                <a:gd name="f11" fmla="val 310201"/>
                <a:gd name="f12" fmla="val 23546"/>
                <a:gd name="f13" fmla="val 314824"/>
                <a:gd name="f14" fmla="val 23221"/>
                <a:gd name="f15" fmla="val 320197"/>
                <a:gd name="f16" fmla="val 320260"/>
                <a:gd name="f17" fmla="val 23209"/>
                <a:gd name="f18" fmla="val 320310"/>
                <a:gd name="f19" fmla="val 320372"/>
                <a:gd name="f20" fmla="val 17336"/>
                <a:gd name="f21" fmla="val 23990"/>
                <a:gd name="f22" fmla="val 10621"/>
                <a:gd name="f23" fmla="val 17699"/>
                <a:gd name="f24" fmla="val 5148"/>
                <a:gd name="f25" fmla="val 13563"/>
                <a:gd name="f26" fmla="val 400"/>
                <a:gd name="f27" fmla="val 8091"/>
                <a:gd name="f28" fmla="val 6953"/>
                <a:gd name="f29" fmla="val 37"/>
                <a:gd name="f30" fmla="val 5841"/>
                <a:gd name="f31" fmla="val 337"/>
                <a:gd name="f32" fmla="val 4842"/>
                <a:gd name="f33" fmla="val 875"/>
                <a:gd name="f34" fmla="val 4242"/>
                <a:gd name="f35" fmla="val 1262"/>
                <a:gd name="f36" fmla="val 3705"/>
                <a:gd name="f37" fmla="val 1724"/>
                <a:gd name="f38" fmla="val 3217"/>
                <a:gd name="f39" fmla="val 2249"/>
                <a:gd name="f40" fmla="val 1968"/>
                <a:gd name="f41" fmla="val 3249"/>
                <a:gd name="f42" fmla="val 1631"/>
                <a:gd name="f43" fmla="val 3723"/>
                <a:gd name="f44" fmla="val 1343"/>
                <a:gd name="f45" fmla="val 4223"/>
                <a:gd name="f46" fmla="val 1094"/>
                <a:gd name="f47" fmla="val 4748"/>
                <a:gd name="f48" fmla="val 706"/>
                <a:gd name="f49" fmla="val 5385"/>
                <a:gd name="f50" fmla="val 381"/>
                <a:gd name="f51" fmla="val 6060"/>
                <a:gd name="f52" fmla="val 94"/>
                <a:gd name="f53" fmla="val 6747"/>
                <a:gd name="f54" fmla="val 31"/>
                <a:gd name="f55" fmla="val 7285"/>
                <a:gd name="f56" fmla="val 7834"/>
                <a:gd name="f57" fmla="val 8372"/>
                <a:gd name="f58" fmla="val -31"/>
                <a:gd name="f59" fmla="val 9196"/>
                <a:gd name="f60" fmla="val 10046"/>
                <a:gd name="f61" fmla="val 10871"/>
                <a:gd name="f62" fmla="val 6466"/>
                <a:gd name="f63" fmla="val 313250"/>
                <a:gd name="f64" fmla="val 5941"/>
                <a:gd name="f65" fmla="val 315737"/>
                <a:gd name="f66" fmla="val 9190"/>
                <a:gd name="f67" fmla="val 311089"/>
                <a:gd name="f68" fmla="+- 0 0 -90"/>
                <a:gd name="f69" fmla="*/ f3 1 23239"/>
                <a:gd name="f70" fmla="*/ f4 1 320747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23239"/>
                <a:gd name="f79" fmla="*/ f75 1 320747"/>
                <a:gd name="f80" fmla="*/ 14088 f76 1"/>
                <a:gd name="f81" fmla="*/ 309876 f75 1"/>
                <a:gd name="f82" fmla="*/ 23221 f76 1"/>
                <a:gd name="f83" fmla="*/ 320197 f75 1"/>
                <a:gd name="f84" fmla="*/ 23209 f76 1"/>
                <a:gd name="f85" fmla="*/ 320372 f75 1"/>
                <a:gd name="f86" fmla="*/ 17336 f76 1"/>
                <a:gd name="f87" fmla="*/ 23990 f75 1"/>
                <a:gd name="f88" fmla="*/ 10621 f75 1"/>
                <a:gd name="f89" fmla="*/ 8091 f76 1"/>
                <a:gd name="f90" fmla="*/ 0 f75 1"/>
                <a:gd name="f91" fmla="*/ 4842 f76 1"/>
                <a:gd name="f92" fmla="*/ 875 f75 1"/>
                <a:gd name="f93" fmla="*/ 3217 f76 1"/>
                <a:gd name="f94" fmla="*/ 2249 f75 1"/>
                <a:gd name="f95" fmla="*/ 1968 f76 1"/>
                <a:gd name="f96" fmla="*/ 3249 f75 1"/>
                <a:gd name="f97" fmla="*/ 1094 f76 1"/>
                <a:gd name="f98" fmla="*/ 4748 f75 1"/>
                <a:gd name="f99" fmla="*/ 94 f76 1"/>
                <a:gd name="f100" fmla="*/ 6747 f75 1"/>
                <a:gd name="f101" fmla="*/ 8372 f75 1"/>
                <a:gd name="f102" fmla="*/ 10871 f75 1"/>
                <a:gd name="f103" fmla="*/ 6466 f76 1"/>
                <a:gd name="f104" fmla="*/ 313250 f75 1"/>
                <a:gd name="f105" fmla="*/ 320747 f75 1"/>
                <a:gd name="f106" fmla="+- f77 0 f1"/>
                <a:gd name="f107" fmla="*/ f80 1 23239"/>
                <a:gd name="f108" fmla="*/ f81 1 320747"/>
                <a:gd name="f109" fmla="*/ f82 1 23239"/>
                <a:gd name="f110" fmla="*/ f83 1 320747"/>
                <a:gd name="f111" fmla="*/ f84 1 23239"/>
                <a:gd name="f112" fmla="*/ f85 1 320747"/>
                <a:gd name="f113" fmla="*/ f86 1 23239"/>
                <a:gd name="f114" fmla="*/ f87 1 320747"/>
                <a:gd name="f115" fmla="*/ f88 1 320747"/>
                <a:gd name="f116" fmla="*/ f89 1 23239"/>
                <a:gd name="f117" fmla="*/ f90 1 320747"/>
                <a:gd name="f118" fmla="*/ f91 1 23239"/>
                <a:gd name="f119" fmla="*/ f92 1 320747"/>
                <a:gd name="f120" fmla="*/ f93 1 23239"/>
                <a:gd name="f121" fmla="*/ f94 1 320747"/>
                <a:gd name="f122" fmla="*/ f95 1 23239"/>
                <a:gd name="f123" fmla="*/ f96 1 320747"/>
                <a:gd name="f124" fmla="*/ f97 1 23239"/>
                <a:gd name="f125" fmla="*/ f98 1 320747"/>
                <a:gd name="f126" fmla="*/ f99 1 23239"/>
                <a:gd name="f127" fmla="*/ f100 1 320747"/>
                <a:gd name="f128" fmla="*/ f101 1 320747"/>
                <a:gd name="f129" fmla="*/ f102 1 320747"/>
                <a:gd name="f130" fmla="*/ f103 1 23239"/>
                <a:gd name="f131" fmla="*/ f104 1 320747"/>
                <a:gd name="f132" fmla="*/ f105 1 320747"/>
                <a:gd name="f133" fmla="*/ f71 1 f78"/>
                <a:gd name="f134" fmla="*/ f72 1 f78"/>
                <a:gd name="f135" fmla="*/ f71 1 f79"/>
                <a:gd name="f136" fmla="*/ f73 1 f79"/>
                <a:gd name="f137" fmla="*/ f107 1 f78"/>
                <a:gd name="f138" fmla="*/ f108 1 f79"/>
                <a:gd name="f139" fmla="*/ f109 1 f78"/>
                <a:gd name="f140" fmla="*/ f110 1 f79"/>
                <a:gd name="f141" fmla="*/ f111 1 f78"/>
                <a:gd name="f142" fmla="*/ f112 1 f79"/>
                <a:gd name="f143" fmla="*/ f113 1 f78"/>
                <a:gd name="f144" fmla="*/ f114 1 f79"/>
                <a:gd name="f145" fmla="*/ f115 1 f79"/>
                <a:gd name="f146" fmla="*/ f116 1 f78"/>
                <a:gd name="f147" fmla="*/ f117 1 f79"/>
                <a:gd name="f148" fmla="*/ f118 1 f78"/>
                <a:gd name="f149" fmla="*/ f119 1 f79"/>
                <a:gd name="f150" fmla="*/ f120 1 f78"/>
                <a:gd name="f151" fmla="*/ f121 1 f79"/>
                <a:gd name="f152" fmla="*/ f122 1 f78"/>
                <a:gd name="f153" fmla="*/ f123 1 f79"/>
                <a:gd name="f154" fmla="*/ f124 1 f78"/>
                <a:gd name="f155" fmla="*/ f125 1 f79"/>
                <a:gd name="f156" fmla="*/ f126 1 f78"/>
                <a:gd name="f157" fmla="*/ f127 1 f79"/>
                <a:gd name="f158" fmla="*/ f128 1 f79"/>
                <a:gd name="f159" fmla="*/ f129 1 f79"/>
                <a:gd name="f160" fmla="*/ f130 1 f78"/>
                <a:gd name="f161" fmla="*/ f131 1 f79"/>
                <a:gd name="f162" fmla="*/ f132 1 f79"/>
                <a:gd name="f163" fmla="*/ f133 f69 1"/>
                <a:gd name="f164" fmla="*/ f134 f69 1"/>
                <a:gd name="f165" fmla="*/ f136 f70 1"/>
                <a:gd name="f166" fmla="*/ f135 f70 1"/>
                <a:gd name="f167" fmla="*/ f137 f69 1"/>
                <a:gd name="f168" fmla="*/ f138 f70 1"/>
                <a:gd name="f169" fmla="*/ f139 f69 1"/>
                <a:gd name="f170" fmla="*/ f140 f70 1"/>
                <a:gd name="f171" fmla="*/ f141 f69 1"/>
                <a:gd name="f172" fmla="*/ f142 f70 1"/>
                <a:gd name="f173" fmla="*/ f143 f69 1"/>
                <a:gd name="f174" fmla="*/ f144 f70 1"/>
                <a:gd name="f175" fmla="*/ f145 f70 1"/>
                <a:gd name="f176" fmla="*/ f146 f69 1"/>
                <a:gd name="f177" fmla="*/ f147 f70 1"/>
                <a:gd name="f178" fmla="*/ f148 f69 1"/>
                <a:gd name="f179" fmla="*/ f149 f70 1"/>
                <a:gd name="f180" fmla="*/ f150 f69 1"/>
                <a:gd name="f181" fmla="*/ f151 f70 1"/>
                <a:gd name="f182" fmla="*/ f152 f69 1"/>
                <a:gd name="f183" fmla="*/ f153 f70 1"/>
                <a:gd name="f184" fmla="*/ f154 f69 1"/>
                <a:gd name="f185" fmla="*/ f155 f70 1"/>
                <a:gd name="f186" fmla="*/ f156 f69 1"/>
                <a:gd name="f187" fmla="*/ f157 f70 1"/>
                <a:gd name="f188" fmla="*/ f158 f70 1"/>
                <a:gd name="f189" fmla="*/ f159 f70 1"/>
                <a:gd name="f190" fmla="*/ f160 f69 1"/>
                <a:gd name="f191" fmla="*/ f161 f70 1"/>
                <a:gd name="f192" fmla="*/ f162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67" y="f168"/>
                </a:cxn>
                <a:cxn ang="f106">
                  <a:pos x="f169" y="f170"/>
                </a:cxn>
                <a:cxn ang="f106">
                  <a:pos x="f171" y="f172"/>
                </a:cxn>
                <a:cxn ang="f106">
                  <a:pos x="f173" y="f174"/>
                </a:cxn>
                <a:cxn ang="f106">
                  <a:pos x="f173" y="f175"/>
                </a:cxn>
                <a:cxn ang="f106">
                  <a:pos x="f176" y="f177"/>
                </a:cxn>
                <a:cxn ang="f106">
                  <a:pos x="f178" y="f179"/>
                </a:cxn>
                <a:cxn ang="f106">
                  <a:pos x="f180" y="f181"/>
                </a:cxn>
                <a:cxn ang="f106">
                  <a:pos x="f182" y="f183"/>
                </a:cxn>
                <a:cxn ang="f106">
                  <a:pos x="f184" y="f185"/>
                </a:cxn>
                <a:cxn ang="f106">
                  <a:pos x="f186" y="f187"/>
                </a:cxn>
                <a:cxn ang="f106">
                  <a:pos x="f186" y="f188"/>
                </a:cxn>
                <a:cxn ang="f106">
                  <a:pos x="f186" y="f189"/>
                </a:cxn>
                <a:cxn ang="f106">
                  <a:pos x="f186" y="f189"/>
                </a:cxn>
                <a:cxn ang="f106">
                  <a:pos x="f190" y="f191"/>
                </a:cxn>
                <a:cxn ang="f106">
                  <a:pos x="f190" y="f192"/>
                </a:cxn>
                <a:cxn ang="f106">
                  <a:pos x="f167" y="f168"/>
                </a:cxn>
              </a:cxnLst>
              <a:rect l="f163" t="f166" r="f164" b="f165"/>
              <a:pathLst>
                <a:path w="23239" h="32074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7" y="f19"/>
                  </a:cubicBezTo>
                  <a:lnTo>
                    <a:pt x="f20" y="f21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27" y="f5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4" y="f56"/>
                    <a:pt x="f52" y="f57"/>
                  </a:cubicBezTo>
                  <a:cubicBezTo>
                    <a:pt x="f58" y="f59"/>
                    <a:pt x="f58" y="f60"/>
                    <a:pt x="f52" y="f61"/>
                  </a:cubicBezTo>
                  <a:cubicBezTo>
                    <a:pt x="f52" y="f61"/>
                    <a:pt x="f52" y="f61"/>
                    <a:pt x="f52" y="f61"/>
                  </a:cubicBezTo>
                  <a:lnTo>
                    <a:pt x="f62" y="f63"/>
                  </a:lnTo>
                  <a:lnTo>
                    <a:pt x="f62" y="f7"/>
                  </a:lnTo>
                  <a:cubicBezTo>
                    <a:pt x="f64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2" name="Freeform: Shape 1785">
              <a:extLst>
                <a:ext uri="{FF2B5EF4-FFF2-40B4-BE49-F238E27FC236}">
                  <a16:creationId xmlns:a16="http://schemas.microsoft.com/office/drawing/2014/main" id="{BF927BFF-5254-9456-C673-2AE87ED993D6}"/>
                </a:ext>
              </a:extLst>
            </p:cNvPr>
            <p:cNvSpPr/>
            <p:nvPr/>
          </p:nvSpPr>
          <p:spPr>
            <a:xfrm>
              <a:off x="9752130" y="2252359"/>
              <a:ext cx="17958" cy="333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956"/>
                <a:gd name="f7" fmla="val 33362"/>
                <a:gd name="f8" fmla="val 9055"/>
                <a:gd name="f9" fmla="val 10941"/>
                <a:gd name="f10" fmla="val 33274"/>
                <a:gd name="f11" fmla="val 12728"/>
                <a:gd name="f12" fmla="val 32462"/>
                <a:gd name="f13" fmla="val 14053"/>
                <a:gd name="f14" fmla="val 31113"/>
                <a:gd name="f15" fmla="val 14965"/>
                <a:gd name="f16" fmla="val 30338"/>
                <a:gd name="f17" fmla="val 15727"/>
                <a:gd name="f18" fmla="val 29413"/>
                <a:gd name="f19" fmla="val 16301"/>
                <a:gd name="f20" fmla="val 28364"/>
                <a:gd name="f21" fmla="val 17326"/>
                <a:gd name="f22" fmla="val 26477"/>
                <a:gd name="f23" fmla="val 17876"/>
                <a:gd name="f24" fmla="val 24378"/>
                <a:gd name="f25" fmla="val 17926"/>
                <a:gd name="f26" fmla="val 22241"/>
                <a:gd name="f27" fmla="val 10496"/>
                <a:gd name="f28" fmla="val 18351"/>
                <a:gd name="f29" fmla="val 5135"/>
                <a:gd name="f30" fmla="val 14340"/>
                <a:gd name="f31" fmla="val 437"/>
                <a:gd name="f32" fmla="val 8980"/>
                <a:gd name="f33" fmla="val 13"/>
                <a:gd name="f34" fmla="val 8917"/>
                <a:gd name="f35" fmla="val 8867"/>
                <a:gd name="f36" fmla="val 8805"/>
                <a:gd name="f37" fmla="val 3357"/>
                <a:gd name="f38" fmla="val 712"/>
                <a:gd name="f39" fmla="val -529"/>
                <a:gd name="f40" fmla="val 5648"/>
                <a:gd name="f41" fmla="val 59"/>
                <a:gd name="f42" fmla="val 11121"/>
                <a:gd name="f43" fmla="val 23616"/>
                <a:gd name="f44" fmla="val 71"/>
                <a:gd name="f45" fmla="val 24728"/>
                <a:gd name="f46" fmla="val 284"/>
                <a:gd name="f47" fmla="val 25827"/>
                <a:gd name="f48" fmla="val 683"/>
                <a:gd name="f49" fmla="val 26864"/>
                <a:gd name="f50" fmla="val 871"/>
                <a:gd name="f51" fmla="val 27651"/>
                <a:gd name="f52" fmla="val 1158"/>
                <a:gd name="f53" fmla="val 28414"/>
                <a:gd name="f54" fmla="val 1558"/>
                <a:gd name="f55" fmla="val 29113"/>
                <a:gd name="f56" fmla="val 3095"/>
                <a:gd name="f57" fmla="val 31787"/>
                <a:gd name="f58" fmla="val 5969"/>
                <a:gd name="f59" fmla="val 33412"/>
                <a:gd name="f60" fmla="+- 0 0 -90"/>
                <a:gd name="f61" fmla="*/ f3 1 17956"/>
                <a:gd name="f62" fmla="*/ f4 1 33362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7956"/>
                <a:gd name="f71" fmla="*/ f67 1 33362"/>
                <a:gd name="f72" fmla="*/ 9055 f68 1"/>
                <a:gd name="f73" fmla="*/ 33362 f67 1"/>
                <a:gd name="f74" fmla="*/ 14053 f68 1"/>
                <a:gd name="f75" fmla="*/ 31113 f67 1"/>
                <a:gd name="f76" fmla="*/ 16301 f68 1"/>
                <a:gd name="f77" fmla="*/ 28364 f67 1"/>
                <a:gd name="f78" fmla="*/ 17926 f68 1"/>
                <a:gd name="f79" fmla="*/ 22241 f67 1"/>
                <a:gd name="f80" fmla="*/ 10496 f67 1"/>
                <a:gd name="f81" fmla="*/ 8980 f68 1"/>
                <a:gd name="f82" fmla="*/ 13 f67 1"/>
                <a:gd name="f83" fmla="*/ 8805 f68 1"/>
                <a:gd name="f84" fmla="*/ 0 f67 1"/>
                <a:gd name="f85" fmla="*/ 59 f68 1"/>
                <a:gd name="f86" fmla="*/ 11121 f67 1"/>
                <a:gd name="f87" fmla="*/ 23616 f67 1"/>
                <a:gd name="f88" fmla="*/ 683 f68 1"/>
                <a:gd name="f89" fmla="*/ 26864 f67 1"/>
                <a:gd name="f90" fmla="*/ 1558 f68 1"/>
                <a:gd name="f91" fmla="*/ 29113 f67 1"/>
                <a:gd name="f92" fmla="+- f69 0 f1"/>
                <a:gd name="f93" fmla="*/ f72 1 17956"/>
                <a:gd name="f94" fmla="*/ f73 1 33362"/>
                <a:gd name="f95" fmla="*/ f74 1 17956"/>
                <a:gd name="f96" fmla="*/ f75 1 33362"/>
                <a:gd name="f97" fmla="*/ f76 1 17956"/>
                <a:gd name="f98" fmla="*/ f77 1 33362"/>
                <a:gd name="f99" fmla="*/ f78 1 17956"/>
                <a:gd name="f100" fmla="*/ f79 1 33362"/>
                <a:gd name="f101" fmla="*/ f80 1 33362"/>
                <a:gd name="f102" fmla="*/ f81 1 17956"/>
                <a:gd name="f103" fmla="*/ f82 1 33362"/>
                <a:gd name="f104" fmla="*/ f83 1 17956"/>
                <a:gd name="f105" fmla="*/ f84 1 33362"/>
                <a:gd name="f106" fmla="*/ f85 1 17956"/>
                <a:gd name="f107" fmla="*/ f86 1 33362"/>
                <a:gd name="f108" fmla="*/ f87 1 33362"/>
                <a:gd name="f109" fmla="*/ f88 1 17956"/>
                <a:gd name="f110" fmla="*/ f89 1 33362"/>
                <a:gd name="f111" fmla="*/ f90 1 17956"/>
                <a:gd name="f112" fmla="*/ f91 1 33362"/>
                <a:gd name="f113" fmla="*/ f63 1 f70"/>
                <a:gd name="f114" fmla="*/ f64 1 f70"/>
                <a:gd name="f115" fmla="*/ f63 1 f71"/>
                <a:gd name="f116" fmla="*/ f65 1 f71"/>
                <a:gd name="f117" fmla="*/ f93 1 f70"/>
                <a:gd name="f118" fmla="*/ f94 1 f71"/>
                <a:gd name="f119" fmla="*/ f95 1 f70"/>
                <a:gd name="f120" fmla="*/ f96 1 f71"/>
                <a:gd name="f121" fmla="*/ f97 1 f70"/>
                <a:gd name="f122" fmla="*/ f98 1 f71"/>
                <a:gd name="f123" fmla="*/ f99 1 f70"/>
                <a:gd name="f124" fmla="*/ f100 1 f71"/>
                <a:gd name="f125" fmla="*/ f101 1 f71"/>
                <a:gd name="f126" fmla="*/ f102 1 f70"/>
                <a:gd name="f127" fmla="*/ f103 1 f71"/>
                <a:gd name="f128" fmla="*/ f104 1 f70"/>
                <a:gd name="f129" fmla="*/ f105 1 f71"/>
                <a:gd name="f130" fmla="*/ f106 1 f70"/>
                <a:gd name="f131" fmla="*/ f107 1 f71"/>
                <a:gd name="f132" fmla="*/ f108 1 f71"/>
                <a:gd name="f133" fmla="*/ f109 1 f70"/>
                <a:gd name="f134" fmla="*/ f110 1 f71"/>
                <a:gd name="f135" fmla="*/ f111 1 f70"/>
                <a:gd name="f136" fmla="*/ f112 1 f71"/>
                <a:gd name="f137" fmla="*/ f113 f61 1"/>
                <a:gd name="f138" fmla="*/ f114 f61 1"/>
                <a:gd name="f139" fmla="*/ f116 f62 1"/>
                <a:gd name="f140" fmla="*/ f115 f62 1"/>
                <a:gd name="f141" fmla="*/ f117 f61 1"/>
                <a:gd name="f142" fmla="*/ f118 f62 1"/>
                <a:gd name="f143" fmla="*/ f119 f61 1"/>
                <a:gd name="f144" fmla="*/ f120 f62 1"/>
                <a:gd name="f145" fmla="*/ f121 f61 1"/>
                <a:gd name="f146" fmla="*/ f122 f62 1"/>
                <a:gd name="f147" fmla="*/ f123 f61 1"/>
                <a:gd name="f148" fmla="*/ f124 f62 1"/>
                <a:gd name="f149" fmla="*/ f125 f62 1"/>
                <a:gd name="f150" fmla="*/ f126 f61 1"/>
                <a:gd name="f151" fmla="*/ f127 f62 1"/>
                <a:gd name="f152" fmla="*/ f128 f61 1"/>
                <a:gd name="f153" fmla="*/ f129 f62 1"/>
                <a:gd name="f154" fmla="*/ f130 f61 1"/>
                <a:gd name="f155" fmla="*/ f131 f62 1"/>
                <a:gd name="f156" fmla="*/ f132 f62 1"/>
                <a:gd name="f157" fmla="*/ f133 f61 1"/>
                <a:gd name="f158" fmla="*/ f134 f62 1"/>
                <a:gd name="f159" fmla="*/ f135 f61 1"/>
                <a:gd name="f160" fmla="*/ f136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41" y="f142"/>
                </a:cxn>
                <a:cxn ang="f92">
                  <a:pos x="f143" y="f144"/>
                </a:cxn>
                <a:cxn ang="f92">
                  <a:pos x="f145" y="f146"/>
                </a:cxn>
                <a:cxn ang="f92">
                  <a:pos x="f147" y="f148"/>
                </a:cxn>
                <a:cxn ang="f92">
                  <a:pos x="f147" y="f149"/>
                </a:cxn>
                <a:cxn ang="f92">
                  <a:pos x="f147" y="f149"/>
                </a:cxn>
                <a:cxn ang="f92">
                  <a:pos x="f147" y="f149"/>
                </a:cxn>
                <a:cxn ang="f92">
                  <a:pos x="f150" y="f151"/>
                </a:cxn>
                <a:cxn ang="f92">
                  <a:pos x="f152" y="f153"/>
                </a:cxn>
                <a:cxn ang="f92">
                  <a:pos x="f154" y="f155"/>
                </a:cxn>
                <a:cxn ang="f92">
                  <a:pos x="f154" y="f156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41" y="f142"/>
                </a:cxn>
              </a:cxnLst>
              <a:rect l="f137" t="f140" r="f138" b="f139"/>
              <a:pathLst>
                <a:path w="17956" h="33362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5" y="f27"/>
                  </a:lnTo>
                  <a:lnTo>
                    <a:pt x="f25" y="f27"/>
                  </a:lnTo>
                  <a:lnTo>
                    <a:pt x="f25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3"/>
                    <a:pt x="f35" y="f5"/>
                    <a:pt x="f36" y="f5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1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3" name="Freeform: Shape 1786">
              <a:extLst>
                <a:ext uri="{FF2B5EF4-FFF2-40B4-BE49-F238E27FC236}">
                  <a16:creationId xmlns:a16="http://schemas.microsoft.com/office/drawing/2014/main" id="{244141AC-717F-46B0-0E55-AED40A2B9229}"/>
                </a:ext>
              </a:extLst>
            </p:cNvPr>
            <p:cNvSpPr/>
            <p:nvPr/>
          </p:nvSpPr>
          <p:spPr>
            <a:xfrm>
              <a:off x="9208803" y="2527547"/>
              <a:ext cx="18306" cy="240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08"/>
                <a:gd name="f7" fmla="val 24066"/>
                <a:gd name="f8" fmla="val 14494"/>
                <a:gd name="f9" fmla="val 19443"/>
                <a:gd name="f10" fmla="val 15368"/>
                <a:gd name="f11" fmla="val 18694"/>
                <a:gd name="f12" fmla="val 16131"/>
                <a:gd name="f13" fmla="val 17807"/>
                <a:gd name="f14" fmla="val 16743"/>
                <a:gd name="f15" fmla="val 16819"/>
                <a:gd name="f16" fmla="val 18130"/>
                <a:gd name="f17" fmla="val 14308"/>
                <a:gd name="f18" fmla="val 18617"/>
                <a:gd name="f19" fmla="val 11397"/>
                <a:gd name="f20" fmla="val 18117"/>
                <a:gd name="f21" fmla="val 8573"/>
                <a:gd name="f22" fmla="val 18242"/>
                <a:gd name="f23" fmla="val 7948"/>
                <a:gd name="f24" fmla="val 7323"/>
                <a:gd name="f25" fmla="val 6698"/>
                <a:gd name="f26" fmla="val 5949"/>
                <a:gd name="f27" fmla="val 16843"/>
                <a:gd name="f28" fmla="val 1576"/>
                <a:gd name="f29" fmla="val 12270"/>
                <a:gd name="f30" fmla="val -936"/>
                <a:gd name="f31" fmla="val 7897"/>
                <a:gd name="f32" fmla="val 326"/>
                <a:gd name="f33" fmla="val 7547"/>
                <a:gd name="f34" fmla="val 426"/>
                <a:gd name="f35" fmla="val 7210"/>
                <a:gd name="f36" fmla="val 551"/>
                <a:gd name="f37" fmla="val 6872"/>
                <a:gd name="f38" fmla="val 701"/>
                <a:gd name="f39" fmla="val 4873"/>
                <a:gd name="f40" fmla="val 1624"/>
                <a:gd name="f41" fmla="val 3200"/>
                <a:gd name="f42" fmla="val 3950"/>
                <a:gd name="f43" fmla="val 4386"/>
                <a:gd name="f44" fmla="val 2100"/>
                <a:gd name="f45" fmla="val 9446"/>
                <a:gd name="f46" fmla="val 4162"/>
                <a:gd name="f47" fmla="val 11295"/>
                <a:gd name="f48" fmla="val 8548"/>
                <a:gd name="f49" fmla="val 11483"/>
                <a:gd name="f50" fmla="val 8998"/>
                <a:gd name="f51" fmla="val 11632"/>
                <a:gd name="f52" fmla="val 9472"/>
                <a:gd name="f53" fmla="val 11745"/>
                <a:gd name="f54" fmla="val 9947"/>
                <a:gd name="f55" fmla="val 13682"/>
                <a:gd name="f56" fmla="val 15245"/>
                <a:gd name="f57" fmla="val 11583"/>
                <a:gd name="f58" fmla="val 21168"/>
                <a:gd name="f59" fmla="val 6747"/>
                <a:gd name="f60" fmla="val 24067"/>
                <a:gd name="f61" fmla="val 13494"/>
                <a:gd name="f62" fmla="val 20818"/>
                <a:gd name="f63" fmla="val 13869"/>
                <a:gd name="f64" fmla="val 20393"/>
                <a:gd name="f65" fmla="val 14207"/>
                <a:gd name="f66" fmla="val 19931"/>
                <a:gd name="f67" fmla="+- 0 0 -90"/>
                <a:gd name="f68" fmla="*/ f3 1 18308"/>
                <a:gd name="f69" fmla="*/ f4 1 24066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18308"/>
                <a:gd name="f78" fmla="*/ f74 1 24066"/>
                <a:gd name="f79" fmla="*/ 14494 f75 1"/>
                <a:gd name="f80" fmla="*/ 19443 f74 1"/>
                <a:gd name="f81" fmla="*/ 16743 f75 1"/>
                <a:gd name="f82" fmla="*/ 16819 f74 1"/>
                <a:gd name="f83" fmla="*/ 18117 f75 1"/>
                <a:gd name="f84" fmla="*/ 8573 f74 1"/>
                <a:gd name="f85" fmla="*/ 6698 f74 1"/>
                <a:gd name="f86" fmla="*/ 5949 f74 1"/>
                <a:gd name="f87" fmla="*/ 7897 f75 1"/>
                <a:gd name="f88" fmla="*/ 326 f74 1"/>
                <a:gd name="f89" fmla="*/ 6872 f75 1"/>
                <a:gd name="f90" fmla="*/ 701 f74 1"/>
                <a:gd name="f91" fmla="*/ 4873 f75 1"/>
                <a:gd name="f92" fmla="*/ 1576 f74 1"/>
                <a:gd name="f93" fmla="*/ 1624 f75 1"/>
                <a:gd name="f94" fmla="*/ 3200 f74 1"/>
                <a:gd name="f95" fmla="*/ 0 f75 1"/>
                <a:gd name="f96" fmla="*/ 3950 f74 1"/>
                <a:gd name="f97" fmla="*/ 11295 f75 1"/>
                <a:gd name="f98" fmla="*/ 8548 f74 1"/>
                <a:gd name="f99" fmla="*/ 11745 f75 1"/>
                <a:gd name="f100" fmla="*/ 9947 f74 1"/>
                <a:gd name="f101" fmla="*/ 6747 f75 1"/>
                <a:gd name="f102" fmla="*/ 24067 f74 1"/>
                <a:gd name="f103" fmla="*/ 13494 f75 1"/>
                <a:gd name="f104" fmla="*/ 20818 f74 1"/>
                <a:gd name="f105" fmla="+- f76 0 f1"/>
                <a:gd name="f106" fmla="*/ f79 1 18308"/>
                <a:gd name="f107" fmla="*/ f80 1 24066"/>
                <a:gd name="f108" fmla="*/ f81 1 18308"/>
                <a:gd name="f109" fmla="*/ f82 1 24066"/>
                <a:gd name="f110" fmla="*/ f83 1 18308"/>
                <a:gd name="f111" fmla="*/ f84 1 24066"/>
                <a:gd name="f112" fmla="*/ f85 1 24066"/>
                <a:gd name="f113" fmla="*/ f86 1 24066"/>
                <a:gd name="f114" fmla="*/ f87 1 18308"/>
                <a:gd name="f115" fmla="*/ f88 1 24066"/>
                <a:gd name="f116" fmla="*/ f89 1 18308"/>
                <a:gd name="f117" fmla="*/ f90 1 24066"/>
                <a:gd name="f118" fmla="*/ f91 1 18308"/>
                <a:gd name="f119" fmla="*/ f92 1 24066"/>
                <a:gd name="f120" fmla="*/ f93 1 18308"/>
                <a:gd name="f121" fmla="*/ f94 1 24066"/>
                <a:gd name="f122" fmla="*/ f95 1 18308"/>
                <a:gd name="f123" fmla="*/ f96 1 24066"/>
                <a:gd name="f124" fmla="*/ f97 1 18308"/>
                <a:gd name="f125" fmla="*/ f98 1 24066"/>
                <a:gd name="f126" fmla="*/ f99 1 18308"/>
                <a:gd name="f127" fmla="*/ f100 1 24066"/>
                <a:gd name="f128" fmla="*/ f101 1 18308"/>
                <a:gd name="f129" fmla="*/ f102 1 24066"/>
                <a:gd name="f130" fmla="*/ f103 1 18308"/>
                <a:gd name="f131" fmla="*/ f104 1 24066"/>
                <a:gd name="f132" fmla="*/ f70 1 f77"/>
                <a:gd name="f133" fmla="*/ f71 1 f77"/>
                <a:gd name="f134" fmla="*/ f70 1 f78"/>
                <a:gd name="f135" fmla="*/ f72 1 f78"/>
                <a:gd name="f136" fmla="*/ f106 1 f77"/>
                <a:gd name="f137" fmla="*/ f107 1 f78"/>
                <a:gd name="f138" fmla="*/ f108 1 f77"/>
                <a:gd name="f139" fmla="*/ f109 1 f78"/>
                <a:gd name="f140" fmla="*/ f110 1 f77"/>
                <a:gd name="f141" fmla="*/ f111 1 f78"/>
                <a:gd name="f142" fmla="*/ f112 1 f78"/>
                <a:gd name="f143" fmla="*/ f113 1 f78"/>
                <a:gd name="f144" fmla="*/ f114 1 f77"/>
                <a:gd name="f145" fmla="*/ f115 1 f78"/>
                <a:gd name="f146" fmla="*/ f116 1 f77"/>
                <a:gd name="f147" fmla="*/ f117 1 f78"/>
                <a:gd name="f148" fmla="*/ f118 1 f77"/>
                <a:gd name="f149" fmla="*/ f119 1 f78"/>
                <a:gd name="f150" fmla="*/ f120 1 f77"/>
                <a:gd name="f151" fmla="*/ f121 1 f78"/>
                <a:gd name="f152" fmla="*/ f122 1 f77"/>
                <a:gd name="f153" fmla="*/ f123 1 f78"/>
                <a:gd name="f154" fmla="*/ f124 1 f77"/>
                <a:gd name="f155" fmla="*/ f125 1 f78"/>
                <a:gd name="f156" fmla="*/ f126 1 f77"/>
                <a:gd name="f157" fmla="*/ f127 1 f78"/>
                <a:gd name="f158" fmla="*/ f128 1 f77"/>
                <a:gd name="f159" fmla="*/ f129 1 f78"/>
                <a:gd name="f160" fmla="*/ f130 1 f77"/>
                <a:gd name="f161" fmla="*/ f131 1 f78"/>
                <a:gd name="f162" fmla="*/ f132 f68 1"/>
                <a:gd name="f163" fmla="*/ f133 f68 1"/>
                <a:gd name="f164" fmla="*/ f135 f69 1"/>
                <a:gd name="f165" fmla="*/ f134 f69 1"/>
                <a:gd name="f166" fmla="*/ f136 f68 1"/>
                <a:gd name="f167" fmla="*/ f137 f69 1"/>
                <a:gd name="f168" fmla="*/ f138 f68 1"/>
                <a:gd name="f169" fmla="*/ f139 f69 1"/>
                <a:gd name="f170" fmla="*/ f140 f68 1"/>
                <a:gd name="f171" fmla="*/ f141 f69 1"/>
                <a:gd name="f172" fmla="*/ f142 f69 1"/>
                <a:gd name="f173" fmla="*/ f143 f69 1"/>
                <a:gd name="f174" fmla="*/ f144 f68 1"/>
                <a:gd name="f175" fmla="*/ f145 f69 1"/>
                <a:gd name="f176" fmla="*/ f146 f68 1"/>
                <a:gd name="f177" fmla="*/ f147 f69 1"/>
                <a:gd name="f178" fmla="*/ f148 f68 1"/>
                <a:gd name="f179" fmla="*/ f149 f69 1"/>
                <a:gd name="f180" fmla="*/ f150 f68 1"/>
                <a:gd name="f181" fmla="*/ f151 f69 1"/>
                <a:gd name="f182" fmla="*/ f152 f68 1"/>
                <a:gd name="f183" fmla="*/ f153 f69 1"/>
                <a:gd name="f184" fmla="*/ f154 f68 1"/>
                <a:gd name="f185" fmla="*/ f155 f69 1"/>
                <a:gd name="f186" fmla="*/ f156 f68 1"/>
                <a:gd name="f187" fmla="*/ f157 f69 1"/>
                <a:gd name="f188" fmla="*/ f158 f68 1"/>
                <a:gd name="f189" fmla="*/ f159 f69 1"/>
                <a:gd name="f190" fmla="*/ f160 f68 1"/>
                <a:gd name="f191" fmla="*/ f161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5">
                  <a:pos x="f166" y="f167"/>
                </a:cxn>
                <a:cxn ang="f105">
                  <a:pos x="f168" y="f169"/>
                </a:cxn>
                <a:cxn ang="f105">
                  <a:pos x="f170" y="f171"/>
                </a:cxn>
                <a:cxn ang="f105">
                  <a:pos x="f170" y="f172"/>
                </a:cxn>
                <a:cxn ang="f105">
                  <a:pos x="f170" y="f173"/>
                </a:cxn>
                <a:cxn ang="f105">
                  <a:pos x="f174" y="f175"/>
                </a:cxn>
                <a:cxn ang="f105">
                  <a:pos x="f176" y="f177"/>
                </a:cxn>
                <a:cxn ang="f105">
                  <a:pos x="f178" y="f179"/>
                </a:cxn>
                <a:cxn ang="f105">
                  <a:pos x="f180" y="f181"/>
                </a:cxn>
                <a:cxn ang="f105">
                  <a:pos x="f182" y="f183"/>
                </a:cxn>
                <a:cxn ang="f105">
                  <a:pos x="f184" y="f185"/>
                </a:cxn>
                <a:cxn ang="f105">
                  <a:pos x="f186" y="f187"/>
                </a:cxn>
                <a:cxn ang="f105">
                  <a:pos x="f188" y="f189"/>
                </a:cxn>
                <a:cxn ang="f105">
                  <a:pos x="f190" y="f191"/>
                </a:cxn>
                <a:cxn ang="f105">
                  <a:pos x="f166" y="f167"/>
                </a:cxn>
              </a:cxnLst>
              <a:rect l="f162" t="f165" r="f163" b="f164"/>
              <a:pathLst>
                <a:path w="18308" h="2406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lnTo>
                    <a:pt x="f20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9" y="f28"/>
                  </a:lnTo>
                  <a:lnTo>
                    <a:pt x="f40" y="f41"/>
                  </a:lnTo>
                  <a:lnTo>
                    <a:pt x="f5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61" y="f62"/>
                  </a:ln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4" name="Freeform: Shape 1787">
              <a:extLst>
                <a:ext uri="{FF2B5EF4-FFF2-40B4-BE49-F238E27FC236}">
                  <a16:creationId xmlns:a16="http://schemas.microsoft.com/office/drawing/2014/main" id="{C87AB2B5-26D0-4E0E-8A72-1CF905B26D2E}"/>
                </a:ext>
              </a:extLst>
            </p:cNvPr>
            <p:cNvSpPr/>
            <p:nvPr/>
          </p:nvSpPr>
          <p:spPr>
            <a:xfrm>
              <a:off x="9145408" y="2530821"/>
              <a:ext cx="75108" cy="493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105"/>
                <a:gd name="f7" fmla="val 49370"/>
                <a:gd name="f8" fmla="val 12167"/>
                <a:gd name="f9" fmla="val 48655"/>
                <a:gd name="f10" fmla="val 24661"/>
                <a:gd name="f11" fmla="val 42533"/>
                <a:gd name="f12" fmla="val 69392"/>
                <a:gd name="f13" fmla="val 20791"/>
                <a:gd name="f14" fmla="val 74227"/>
                <a:gd name="f15" fmla="val 17892"/>
                <a:gd name="f16" fmla="val 76326"/>
                <a:gd name="f17" fmla="val 11970"/>
                <a:gd name="f18" fmla="val 74390"/>
                <a:gd name="f19" fmla="val 6672"/>
                <a:gd name="f20" fmla="val 73315"/>
                <a:gd name="f21" fmla="val 2036"/>
                <a:gd name="f22" fmla="val 68680"/>
                <a:gd name="f23" fmla="val -850"/>
                <a:gd name="f24" fmla="val 64044"/>
                <a:gd name="f25" fmla="val 224"/>
                <a:gd name="f26" fmla="val 63569"/>
                <a:gd name="f27" fmla="val 337"/>
                <a:gd name="f28" fmla="val 63095"/>
                <a:gd name="f29" fmla="val 487"/>
                <a:gd name="f30" fmla="val 62645"/>
                <a:gd name="f31" fmla="val 674"/>
                <a:gd name="f32" fmla="val 57522"/>
                <a:gd name="f33" fmla="val 3173"/>
                <a:gd name="f34" fmla="val 56647"/>
                <a:gd name="f35" fmla="val 5419"/>
                <a:gd name="f36" fmla="val 28163"/>
                <a:gd name="f37" fmla="val 4670"/>
                <a:gd name="f38" fmla="val 4295"/>
                <a:gd name="f39" fmla="val 28913"/>
                <a:gd name="f40" fmla="val 3620"/>
                <a:gd name="f41" fmla="val 29338"/>
                <a:gd name="f42" fmla="val 2983"/>
                <a:gd name="f43" fmla="val 29850"/>
                <a:gd name="f44" fmla="val 2421"/>
                <a:gd name="f45" fmla="val 30412"/>
                <a:gd name="f46" fmla="val 972"/>
                <a:gd name="f47" fmla="val 31987"/>
                <a:gd name="f48" fmla="val 134"/>
                <a:gd name="f49" fmla="val 34024"/>
                <a:gd name="f50" fmla="val 47"/>
                <a:gd name="f51" fmla="val 36160"/>
                <a:gd name="f52" fmla="val -16"/>
                <a:gd name="f53" fmla="val 36785"/>
                <a:gd name="f54" fmla="val 37410"/>
                <a:gd name="f55" fmla="val 38034"/>
                <a:gd name="f56" fmla="val -3"/>
                <a:gd name="f57" fmla="val 39434"/>
                <a:gd name="f58" fmla="val 209"/>
                <a:gd name="f59" fmla="val 40833"/>
                <a:gd name="f60" fmla="val 671"/>
                <a:gd name="f61" fmla="val 42158"/>
                <a:gd name="f62" fmla="val 647"/>
                <a:gd name="f63" fmla="val 42445"/>
                <a:gd name="f64" fmla="val 42745"/>
                <a:gd name="f65" fmla="val 43032"/>
                <a:gd name="f66" fmla="val 1796"/>
                <a:gd name="f67" fmla="val 47518"/>
                <a:gd name="f68" fmla="val 6344"/>
                <a:gd name="f69" fmla="val 50242"/>
                <a:gd name="f70" fmla="val 10829"/>
                <a:gd name="f71" fmla="val 49117"/>
                <a:gd name="f72" fmla="val 11292"/>
                <a:gd name="f73" fmla="val 49005"/>
                <a:gd name="f74" fmla="val 11729"/>
                <a:gd name="f75" fmla="val 48843"/>
                <a:gd name="f76" fmla="+- 0 0 -90"/>
                <a:gd name="f77" fmla="*/ f3 1 75105"/>
                <a:gd name="f78" fmla="*/ f4 1 49370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75105"/>
                <a:gd name="f87" fmla="*/ f83 1 49370"/>
                <a:gd name="f88" fmla="*/ 12167 f84 1"/>
                <a:gd name="f89" fmla="*/ 48655 f83 1"/>
                <a:gd name="f90" fmla="*/ 24661 f84 1"/>
                <a:gd name="f91" fmla="*/ 42533 f83 1"/>
                <a:gd name="f92" fmla="*/ 69392 f84 1"/>
                <a:gd name="f93" fmla="*/ 20791 f83 1"/>
                <a:gd name="f94" fmla="*/ 74390 f84 1"/>
                <a:gd name="f95" fmla="*/ 6672 f83 1"/>
                <a:gd name="f96" fmla="*/ 64044 f84 1"/>
                <a:gd name="f97" fmla="*/ 224 f83 1"/>
                <a:gd name="f98" fmla="*/ 62645 f84 1"/>
                <a:gd name="f99" fmla="*/ 674 f83 1"/>
                <a:gd name="f100" fmla="*/ 57522 f84 1"/>
                <a:gd name="f101" fmla="*/ 3173 f83 1"/>
                <a:gd name="f102" fmla="*/ 56647 f84 1"/>
                <a:gd name="f103" fmla="*/ 5419 f84 1"/>
                <a:gd name="f104" fmla="*/ 28163 f83 1"/>
                <a:gd name="f105" fmla="*/ 4295 f84 1"/>
                <a:gd name="f106" fmla="*/ 28913 f83 1"/>
                <a:gd name="f107" fmla="*/ 2421 f84 1"/>
                <a:gd name="f108" fmla="*/ 30412 f83 1"/>
                <a:gd name="f109" fmla="*/ 47 f84 1"/>
                <a:gd name="f110" fmla="*/ 36160 f83 1"/>
                <a:gd name="f111" fmla="*/ 38034 f83 1"/>
                <a:gd name="f112" fmla="*/ 671 f84 1"/>
                <a:gd name="f113" fmla="*/ 42158 f83 1"/>
                <a:gd name="f114" fmla="*/ 43032 f83 1"/>
                <a:gd name="f115" fmla="*/ 10829 f84 1"/>
                <a:gd name="f116" fmla="*/ 49117 f83 1"/>
                <a:gd name="f117" fmla="+- f85 0 f1"/>
                <a:gd name="f118" fmla="*/ f88 1 75105"/>
                <a:gd name="f119" fmla="*/ f89 1 49370"/>
                <a:gd name="f120" fmla="*/ f90 1 75105"/>
                <a:gd name="f121" fmla="*/ f91 1 49370"/>
                <a:gd name="f122" fmla="*/ f92 1 75105"/>
                <a:gd name="f123" fmla="*/ f93 1 49370"/>
                <a:gd name="f124" fmla="*/ f94 1 75105"/>
                <a:gd name="f125" fmla="*/ f95 1 49370"/>
                <a:gd name="f126" fmla="*/ f96 1 75105"/>
                <a:gd name="f127" fmla="*/ f97 1 49370"/>
                <a:gd name="f128" fmla="*/ f98 1 75105"/>
                <a:gd name="f129" fmla="*/ f99 1 49370"/>
                <a:gd name="f130" fmla="*/ f100 1 75105"/>
                <a:gd name="f131" fmla="*/ f101 1 49370"/>
                <a:gd name="f132" fmla="*/ f102 1 75105"/>
                <a:gd name="f133" fmla="*/ f103 1 75105"/>
                <a:gd name="f134" fmla="*/ f104 1 49370"/>
                <a:gd name="f135" fmla="*/ f105 1 75105"/>
                <a:gd name="f136" fmla="*/ f106 1 49370"/>
                <a:gd name="f137" fmla="*/ f107 1 75105"/>
                <a:gd name="f138" fmla="*/ f108 1 49370"/>
                <a:gd name="f139" fmla="*/ f109 1 75105"/>
                <a:gd name="f140" fmla="*/ f110 1 49370"/>
                <a:gd name="f141" fmla="*/ f111 1 49370"/>
                <a:gd name="f142" fmla="*/ f112 1 75105"/>
                <a:gd name="f143" fmla="*/ f113 1 49370"/>
                <a:gd name="f144" fmla="*/ f114 1 49370"/>
                <a:gd name="f145" fmla="*/ f115 1 75105"/>
                <a:gd name="f146" fmla="*/ f116 1 49370"/>
                <a:gd name="f147" fmla="*/ f79 1 f86"/>
                <a:gd name="f148" fmla="*/ f80 1 f86"/>
                <a:gd name="f149" fmla="*/ f79 1 f87"/>
                <a:gd name="f150" fmla="*/ f81 1 f87"/>
                <a:gd name="f151" fmla="*/ f118 1 f86"/>
                <a:gd name="f152" fmla="*/ f119 1 f87"/>
                <a:gd name="f153" fmla="*/ f120 1 f86"/>
                <a:gd name="f154" fmla="*/ f121 1 f87"/>
                <a:gd name="f155" fmla="*/ f122 1 f86"/>
                <a:gd name="f156" fmla="*/ f123 1 f87"/>
                <a:gd name="f157" fmla="*/ f124 1 f86"/>
                <a:gd name="f158" fmla="*/ f125 1 f87"/>
                <a:gd name="f159" fmla="*/ f126 1 f86"/>
                <a:gd name="f160" fmla="*/ f127 1 f87"/>
                <a:gd name="f161" fmla="*/ f128 1 f86"/>
                <a:gd name="f162" fmla="*/ f129 1 f87"/>
                <a:gd name="f163" fmla="*/ f130 1 f86"/>
                <a:gd name="f164" fmla="*/ f131 1 f87"/>
                <a:gd name="f165" fmla="*/ f132 1 f86"/>
                <a:gd name="f166" fmla="*/ f133 1 f86"/>
                <a:gd name="f167" fmla="*/ f134 1 f87"/>
                <a:gd name="f168" fmla="*/ f135 1 f86"/>
                <a:gd name="f169" fmla="*/ f136 1 f87"/>
                <a:gd name="f170" fmla="*/ f137 1 f86"/>
                <a:gd name="f171" fmla="*/ f138 1 f87"/>
                <a:gd name="f172" fmla="*/ f139 1 f86"/>
                <a:gd name="f173" fmla="*/ f140 1 f87"/>
                <a:gd name="f174" fmla="*/ f141 1 f87"/>
                <a:gd name="f175" fmla="*/ f142 1 f86"/>
                <a:gd name="f176" fmla="*/ f143 1 f87"/>
                <a:gd name="f177" fmla="*/ f144 1 f87"/>
                <a:gd name="f178" fmla="*/ f145 1 f86"/>
                <a:gd name="f179" fmla="*/ f146 1 f87"/>
                <a:gd name="f180" fmla="*/ f147 f77 1"/>
                <a:gd name="f181" fmla="*/ f148 f77 1"/>
                <a:gd name="f182" fmla="*/ f150 f78 1"/>
                <a:gd name="f183" fmla="*/ f149 f78 1"/>
                <a:gd name="f184" fmla="*/ f151 f77 1"/>
                <a:gd name="f185" fmla="*/ f152 f78 1"/>
                <a:gd name="f186" fmla="*/ f153 f77 1"/>
                <a:gd name="f187" fmla="*/ f154 f78 1"/>
                <a:gd name="f188" fmla="*/ f155 f77 1"/>
                <a:gd name="f189" fmla="*/ f156 f78 1"/>
                <a:gd name="f190" fmla="*/ f157 f77 1"/>
                <a:gd name="f191" fmla="*/ f158 f78 1"/>
                <a:gd name="f192" fmla="*/ f159 f77 1"/>
                <a:gd name="f193" fmla="*/ f160 f78 1"/>
                <a:gd name="f194" fmla="*/ f161 f77 1"/>
                <a:gd name="f195" fmla="*/ f162 f78 1"/>
                <a:gd name="f196" fmla="*/ f163 f77 1"/>
                <a:gd name="f197" fmla="*/ f164 f78 1"/>
                <a:gd name="f198" fmla="*/ f165 f77 1"/>
                <a:gd name="f199" fmla="*/ f166 f77 1"/>
                <a:gd name="f200" fmla="*/ f167 f78 1"/>
                <a:gd name="f201" fmla="*/ f168 f77 1"/>
                <a:gd name="f202" fmla="*/ f169 f78 1"/>
                <a:gd name="f203" fmla="*/ f170 f77 1"/>
                <a:gd name="f204" fmla="*/ f171 f78 1"/>
                <a:gd name="f205" fmla="*/ f172 f77 1"/>
                <a:gd name="f206" fmla="*/ f173 f78 1"/>
                <a:gd name="f207" fmla="*/ f174 f78 1"/>
                <a:gd name="f208" fmla="*/ f175 f77 1"/>
                <a:gd name="f209" fmla="*/ f176 f78 1"/>
                <a:gd name="f210" fmla="*/ f177 f78 1"/>
                <a:gd name="f211" fmla="*/ f178 f77 1"/>
                <a:gd name="f212" fmla="*/ f179 f7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84" y="f185"/>
                </a:cxn>
                <a:cxn ang="f117">
                  <a:pos x="f186" y="f187"/>
                </a:cxn>
                <a:cxn ang="f117">
                  <a:pos x="f188" y="f189"/>
                </a:cxn>
                <a:cxn ang="f117">
                  <a:pos x="f190" y="f191"/>
                </a:cxn>
                <a:cxn ang="f117">
                  <a:pos x="f192" y="f193"/>
                </a:cxn>
                <a:cxn ang="f117">
                  <a:pos x="f194" y="f195"/>
                </a:cxn>
                <a:cxn ang="f117">
                  <a:pos x="f196" y="f197"/>
                </a:cxn>
                <a:cxn ang="f117">
                  <a:pos x="f198" y="f197"/>
                </a:cxn>
                <a:cxn ang="f117">
                  <a:pos x="f199" y="f200"/>
                </a:cxn>
                <a:cxn ang="f117">
                  <a:pos x="f201" y="f202"/>
                </a:cxn>
                <a:cxn ang="f117">
                  <a:pos x="f203" y="f204"/>
                </a:cxn>
                <a:cxn ang="f117">
                  <a:pos x="f205" y="f206"/>
                </a:cxn>
                <a:cxn ang="f117">
                  <a:pos x="f205" y="f207"/>
                </a:cxn>
                <a:cxn ang="f117">
                  <a:pos x="f208" y="f209"/>
                </a:cxn>
                <a:cxn ang="f117">
                  <a:pos x="f208" y="f209"/>
                </a:cxn>
                <a:cxn ang="f117">
                  <a:pos x="f208" y="f210"/>
                </a:cxn>
                <a:cxn ang="f117">
                  <a:pos x="f211" y="f212"/>
                </a:cxn>
                <a:cxn ang="f117">
                  <a:pos x="f184" y="f185"/>
                </a:cxn>
              </a:cxnLst>
              <a:rect l="f180" t="f183" r="f181" b="f182"/>
              <a:pathLst>
                <a:path w="75105" h="4937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4" y="f33"/>
                  </a:lnTo>
                  <a:lnTo>
                    <a:pt x="f35" y="f36"/>
                  </a:lnTo>
                  <a:cubicBezTo>
                    <a:pt x="f35" y="f36"/>
                    <a:pt x="f37" y="f36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2" y="f54"/>
                    <a:pt x="f50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0" y="f61"/>
                  </a:lnTo>
                  <a:cubicBezTo>
                    <a:pt x="f62" y="f63"/>
                    <a:pt x="f62" y="f64"/>
                    <a:pt x="f60" y="f65"/>
                  </a:cubicBezTo>
                  <a:cubicBezTo>
                    <a:pt x="f66" y="f67"/>
                    <a:pt x="f68" y="f69"/>
                    <a:pt x="f70" y="f71"/>
                  </a:cubicBezTo>
                  <a:cubicBezTo>
                    <a:pt x="f72" y="f73"/>
                    <a:pt x="f74" y="f7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5" name="Freeform: Shape 1788">
              <a:extLst>
                <a:ext uri="{FF2B5EF4-FFF2-40B4-BE49-F238E27FC236}">
                  <a16:creationId xmlns:a16="http://schemas.microsoft.com/office/drawing/2014/main" id="{F08BC4E7-FDB4-CDBD-579E-7BE53C085CB3}"/>
                </a:ext>
              </a:extLst>
            </p:cNvPr>
            <p:cNvSpPr/>
            <p:nvPr/>
          </p:nvSpPr>
          <p:spPr>
            <a:xfrm>
              <a:off x="9348368" y="3141128"/>
              <a:ext cx="28072" cy="341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68"/>
                <a:gd name="f7" fmla="val 34193"/>
                <a:gd name="f8" fmla="val 12495"/>
                <a:gd name="f9" fmla="val 14994"/>
                <a:gd name="f10" fmla="val 9846"/>
                <a:gd name="f11" fmla="val 18443"/>
                <a:gd name="f12" fmla="val 4910"/>
                <a:gd name="f13" fmla="val 19092"/>
                <a:gd name="f14" fmla="val 1462"/>
                <a:gd name="f15" fmla="val 16456"/>
                <a:gd name="f16" fmla="val 912"/>
                <a:gd name="f17" fmla="val 16031"/>
                <a:gd name="f18" fmla="val 425"/>
                <a:gd name="f19" fmla="val 15544"/>
                <a:gd name="f20" fmla="val 4373"/>
                <a:gd name="f21" fmla="val 20367"/>
                <a:gd name="f22" fmla="val 10620"/>
                <a:gd name="f23" fmla="val 28114"/>
                <a:gd name="f24" fmla="val 12994"/>
                <a:gd name="f25" fmla="val 31112"/>
                <a:gd name="f26" fmla="val 15643"/>
                <a:gd name="f27" fmla="val 34561"/>
                <a:gd name="f28" fmla="val 20579"/>
                <a:gd name="f29" fmla="val 35211"/>
                <a:gd name="f30" fmla="val 24027"/>
                <a:gd name="f31" fmla="val 32574"/>
                <a:gd name="f32" fmla="val 24577"/>
                <a:gd name="f33" fmla="val 32150"/>
                <a:gd name="f34" fmla="val 25064"/>
                <a:gd name="f35" fmla="val 31662"/>
                <a:gd name="f36" fmla="val 25489"/>
                <a:gd name="f37" fmla="val 27638"/>
                <a:gd name="f38" fmla="val 28301"/>
                <a:gd name="f39" fmla="val 28500"/>
                <a:gd name="f40" fmla="val 24715"/>
                <a:gd name="f41" fmla="val 27863"/>
                <a:gd name="f42" fmla="val 21241"/>
                <a:gd name="f43" fmla="val 19242"/>
                <a:gd name="f44" fmla="val 26739"/>
                <a:gd name="f45" fmla="val 17243"/>
                <a:gd name="f46" fmla="val 16368"/>
                <a:gd name="f47" fmla="val 26114"/>
                <a:gd name="f48" fmla="val 15994"/>
                <a:gd name="f49" fmla="val 20616"/>
                <a:gd name="f50" fmla="val 9246"/>
                <a:gd name="f51" fmla="val 5123"/>
                <a:gd name="f52" fmla="val 13244"/>
                <a:gd name="f53" fmla="val 16355"/>
                <a:gd name="f54" fmla="val 4611"/>
                <a:gd name="f55" fmla="val 16056"/>
                <a:gd name="f56" fmla="val 10721"/>
                <a:gd name="f57" fmla="+- 0 0 -90"/>
                <a:gd name="f58" fmla="*/ f3 1 28068"/>
                <a:gd name="f59" fmla="*/ f4 1 34193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28068"/>
                <a:gd name="f68" fmla="*/ f64 1 34193"/>
                <a:gd name="f69" fmla="*/ 12495 f65 1"/>
                <a:gd name="f70" fmla="*/ 14994 f64 1"/>
                <a:gd name="f71" fmla="*/ 1462 f65 1"/>
                <a:gd name="f72" fmla="*/ 16456 f64 1"/>
                <a:gd name="f73" fmla="*/ 0 f65 1"/>
                <a:gd name="f74" fmla="*/ 4373 f65 1"/>
                <a:gd name="f75" fmla="*/ 20367 f64 1"/>
                <a:gd name="f76" fmla="*/ 10620 f65 1"/>
                <a:gd name="f77" fmla="*/ 28114 f64 1"/>
                <a:gd name="f78" fmla="*/ 12994 f65 1"/>
                <a:gd name="f79" fmla="*/ 31112 f64 1"/>
                <a:gd name="f80" fmla="*/ 24027 f65 1"/>
                <a:gd name="f81" fmla="*/ 32574 f64 1"/>
                <a:gd name="f82" fmla="*/ 25489 f65 1"/>
                <a:gd name="f83" fmla="*/ 27863 f65 1"/>
                <a:gd name="f84" fmla="*/ 21241 f64 1"/>
                <a:gd name="f85" fmla="*/ 19242 f64 1"/>
                <a:gd name="f86" fmla="*/ 26739 f65 1"/>
                <a:gd name="f87" fmla="*/ 17243 f64 1"/>
                <a:gd name="f88" fmla="*/ 26114 f65 1"/>
                <a:gd name="f89" fmla="*/ 15994 f64 1"/>
                <a:gd name="f90" fmla="*/ 20616 f65 1"/>
                <a:gd name="f91" fmla="*/ 9246 f64 1"/>
                <a:gd name="f92" fmla="*/ 17243 f65 1"/>
                <a:gd name="f93" fmla="*/ 5123 f64 1"/>
                <a:gd name="f94" fmla="*/ 13244 f65 1"/>
                <a:gd name="f95" fmla="*/ 0 f64 1"/>
                <a:gd name="f96" fmla="+- f66 0 f1"/>
                <a:gd name="f97" fmla="*/ f69 1 28068"/>
                <a:gd name="f98" fmla="*/ f70 1 34193"/>
                <a:gd name="f99" fmla="*/ f71 1 28068"/>
                <a:gd name="f100" fmla="*/ f72 1 34193"/>
                <a:gd name="f101" fmla="*/ f73 1 28068"/>
                <a:gd name="f102" fmla="*/ f74 1 28068"/>
                <a:gd name="f103" fmla="*/ f75 1 34193"/>
                <a:gd name="f104" fmla="*/ f76 1 28068"/>
                <a:gd name="f105" fmla="*/ f77 1 34193"/>
                <a:gd name="f106" fmla="*/ f78 1 28068"/>
                <a:gd name="f107" fmla="*/ f79 1 34193"/>
                <a:gd name="f108" fmla="*/ f80 1 28068"/>
                <a:gd name="f109" fmla="*/ f81 1 34193"/>
                <a:gd name="f110" fmla="*/ f82 1 28068"/>
                <a:gd name="f111" fmla="*/ f83 1 28068"/>
                <a:gd name="f112" fmla="*/ f84 1 34193"/>
                <a:gd name="f113" fmla="*/ f85 1 34193"/>
                <a:gd name="f114" fmla="*/ f86 1 28068"/>
                <a:gd name="f115" fmla="*/ f87 1 34193"/>
                <a:gd name="f116" fmla="*/ f88 1 28068"/>
                <a:gd name="f117" fmla="*/ f89 1 34193"/>
                <a:gd name="f118" fmla="*/ f90 1 28068"/>
                <a:gd name="f119" fmla="*/ f91 1 34193"/>
                <a:gd name="f120" fmla="*/ f92 1 28068"/>
                <a:gd name="f121" fmla="*/ f93 1 34193"/>
                <a:gd name="f122" fmla="*/ f94 1 28068"/>
                <a:gd name="f123" fmla="*/ f95 1 34193"/>
                <a:gd name="f124" fmla="*/ f60 1 f67"/>
                <a:gd name="f125" fmla="*/ f61 1 f67"/>
                <a:gd name="f126" fmla="*/ f60 1 f68"/>
                <a:gd name="f127" fmla="*/ f62 1 f68"/>
                <a:gd name="f128" fmla="*/ f97 1 f67"/>
                <a:gd name="f129" fmla="*/ f98 1 f68"/>
                <a:gd name="f130" fmla="*/ f99 1 f67"/>
                <a:gd name="f131" fmla="*/ f100 1 f68"/>
                <a:gd name="f132" fmla="*/ f101 1 f67"/>
                <a:gd name="f133" fmla="*/ f102 1 f67"/>
                <a:gd name="f134" fmla="*/ f103 1 f68"/>
                <a:gd name="f135" fmla="*/ f104 1 f67"/>
                <a:gd name="f136" fmla="*/ f105 1 f68"/>
                <a:gd name="f137" fmla="*/ f106 1 f67"/>
                <a:gd name="f138" fmla="*/ f107 1 f68"/>
                <a:gd name="f139" fmla="*/ f108 1 f67"/>
                <a:gd name="f140" fmla="*/ f109 1 f68"/>
                <a:gd name="f141" fmla="*/ f110 1 f67"/>
                <a:gd name="f142" fmla="*/ f111 1 f67"/>
                <a:gd name="f143" fmla="*/ f112 1 f68"/>
                <a:gd name="f144" fmla="*/ f113 1 f68"/>
                <a:gd name="f145" fmla="*/ f114 1 f67"/>
                <a:gd name="f146" fmla="*/ f115 1 f68"/>
                <a:gd name="f147" fmla="*/ f116 1 f67"/>
                <a:gd name="f148" fmla="*/ f117 1 f68"/>
                <a:gd name="f149" fmla="*/ f118 1 f67"/>
                <a:gd name="f150" fmla="*/ f119 1 f68"/>
                <a:gd name="f151" fmla="*/ f120 1 f67"/>
                <a:gd name="f152" fmla="*/ f121 1 f68"/>
                <a:gd name="f153" fmla="*/ f122 1 f67"/>
                <a:gd name="f154" fmla="*/ f123 1 f68"/>
                <a:gd name="f155" fmla="*/ f124 f58 1"/>
                <a:gd name="f156" fmla="*/ f125 f58 1"/>
                <a:gd name="f157" fmla="*/ f127 f59 1"/>
                <a:gd name="f158" fmla="*/ f126 f59 1"/>
                <a:gd name="f159" fmla="*/ f128 f58 1"/>
                <a:gd name="f160" fmla="*/ f129 f59 1"/>
                <a:gd name="f161" fmla="*/ f130 f58 1"/>
                <a:gd name="f162" fmla="*/ f131 f59 1"/>
                <a:gd name="f163" fmla="*/ f132 f58 1"/>
                <a:gd name="f164" fmla="*/ f133 f58 1"/>
                <a:gd name="f165" fmla="*/ f134 f59 1"/>
                <a:gd name="f166" fmla="*/ f135 f58 1"/>
                <a:gd name="f167" fmla="*/ f136 f59 1"/>
                <a:gd name="f168" fmla="*/ f137 f58 1"/>
                <a:gd name="f169" fmla="*/ f138 f59 1"/>
                <a:gd name="f170" fmla="*/ f139 f58 1"/>
                <a:gd name="f171" fmla="*/ f140 f59 1"/>
                <a:gd name="f172" fmla="*/ f141 f58 1"/>
                <a:gd name="f173" fmla="*/ f142 f58 1"/>
                <a:gd name="f174" fmla="*/ f143 f59 1"/>
                <a:gd name="f175" fmla="*/ f144 f59 1"/>
                <a:gd name="f176" fmla="*/ f145 f58 1"/>
                <a:gd name="f177" fmla="*/ f146 f59 1"/>
                <a:gd name="f178" fmla="*/ f147 f58 1"/>
                <a:gd name="f179" fmla="*/ f148 f59 1"/>
                <a:gd name="f180" fmla="*/ f149 f58 1"/>
                <a:gd name="f181" fmla="*/ f150 f59 1"/>
                <a:gd name="f182" fmla="*/ f151 f58 1"/>
                <a:gd name="f183" fmla="*/ f152 f59 1"/>
                <a:gd name="f184" fmla="*/ f153 f58 1"/>
                <a:gd name="f185" fmla="*/ f154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9" y="f160"/>
                </a:cxn>
                <a:cxn ang="f96">
                  <a:pos x="f161" y="f162"/>
                </a:cxn>
                <a:cxn ang="f96">
                  <a:pos x="f163" y="f160"/>
                </a:cxn>
                <a:cxn ang="f96">
                  <a:pos x="f164" y="f165"/>
                </a:cxn>
                <a:cxn ang="f96">
                  <a:pos x="f166" y="f167"/>
                </a:cxn>
                <a:cxn ang="f96">
                  <a:pos x="f168" y="f169"/>
                </a:cxn>
                <a:cxn ang="f96">
                  <a:pos x="f170" y="f171"/>
                </a:cxn>
                <a:cxn ang="f96">
                  <a:pos x="f172" y="f169"/>
                </a:cxn>
                <a:cxn ang="f96">
                  <a:pos x="f173" y="f174"/>
                </a:cxn>
                <a:cxn ang="f96">
                  <a:pos x="f173" y="f174"/>
                </a:cxn>
                <a:cxn ang="f96">
                  <a:pos x="f173" y="f175"/>
                </a:cxn>
                <a:cxn ang="f96">
                  <a:pos x="f176" y="f177"/>
                </a:cxn>
                <a:cxn ang="f96">
                  <a:pos x="f178" y="f179"/>
                </a:cxn>
                <a:cxn ang="f96">
                  <a:pos x="f180" y="f181"/>
                </a:cxn>
                <a:cxn ang="f96">
                  <a:pos x="f182" y="f183"/>
                </a:cxn>
                <a:cxn ang="f96">
                  <a:pos x="f184" y="f185"/>
                </a:cxn>
                <a:cxn ang="f96">
                  <a:pos x="f159" y="f160"/>
                </a:cxn>
              </a:cxnLst>
              <a:rect l="f155" t="f158" r="f156" b="f157"/>
              <a:pathLst>
                <a:path w="28068" h="3419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25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1" y="f42"/>
                  </a:lnTo>
                  <a:lnTo>
                    <a:pt x="f41" y="f43"/>
                  </a:lnTo>
                  <a:lnTo>
                    <a:pt x="f44" y="f45"/>
                  </a:lnTo>
                  <a:cubicBezTo>
                    <a:pt x="f44" y="f45"/>
                    <a:pt x="f44" y="f46"/>
                    <a:pt x="f47" y="f48"/>
                  </a:cubicBezTo>
                  <a:lnTo>
                    <a:pt x="f49" y="f50"/>
                  </a:lnTo>
                  <a:lnTo>
                    <a:pt x="f45" y="f51"/>
                  </a:lnTo>
                  <a:lnTo>
                    <a:pt x="f52" y="f5"/>
                  </a:ln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6" name="Freeform: Shape 1789">
              <a:extLst>
                <a:ext uri="{FF2B5EF4-FFF2-40B4-BE49-F238E27FC236}">
                  <a16:creationId xmlns:a16="http://schemas.microsoft.com/office/drawing/2014/main" id="{BE74B75B-4D7C-40C6-CE38-C7032895A688}"/>
                </a:ext>
              </a:extLst>
            </p:cNvPr>
            <p:cNvSpPr/>
            <p:nvPr/>
          </p:nvSpPr>
          <p:spPr>
            <a:xfrm>
              <a:off x="9281342" y="3055284"/>
              <a:ext cx="81866" cy="1027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867"/>
                <a:gd name="f7" fmla="val 102791"/>
                <a:gd name="f8" fmla="val 17424"/>
                <a:gd name="f9" fmla="val 38360"/>
                <a:gd name="f10" fmla="val 57656"/>
                <a:gd name="f11" fmla="val 88340"/>
                <a:gd name="f12" fmla="val 66777"/>
                <a:gd name="f13" fmla="val 99710"/>
                <a:gd name="f14" fmla="val 69426"/>
                <a:gd name="f15" fmla="val 103159"/>
                <a:gd name="f16" fmla="val 74362"/>
                <a:gd name="f17" fmla="val 103809"/>
                <a:gd name="f18" fmla="val 77810"/>
                <a:gd name="f19" fmla="val 101172"/>
                <a:gd name="f20" fmla="val 78360"/>
                <a:gd name="f21" fmla="val 100747"/>
                <a:gd name="f22" fmla="val 78847"/>
                <a:gd name="f23" fmla="val 100260"/>
                <a:gd name="f24" fmla="val 79272"/>
                <a:gd name="f25" fmla="val 82733"/>
                <a:gd name="f26" fmla="val 95212"/>
                <a:gd name="f27" fmla="val 88965"/>
                <a:gd name="f28" fmla="val 84466"/>
                <a:gd name="f29" fmla="val 13176"/>
                <a:gd name="f30" fmla="val 2249"/>
                <a:gd name="f31" fmla="val 12676"/>
                <a:gd name="f32" fmla="val 1687"/>
                <a:gd name="f33" fmla="val 12088"/>
                <a:gd name="f34" fmla="val 1225"/>
                <a:gd name="f35" fmla="val 11426"/>
                <a:gd name="f36" fmla="val 875"/>
                <a:gd name="f37" fmla="val 11114"/>
                <a:gd name="f38" fmla="val 512"/>
                <a:gd name="f39" fmla="val 10726"/>
                <a:gd name="f40" fmla="val 213"/>
                <a:gd name="f41" fmla="val 10302"/>
                <a:gd name="f42" fmla="val 8677"/>
                <a:gd name="f43" fmla="val 7678"/>
                <a:gd name="f44" fmla="val 6179"/>
                <a:gd name="f45" fmla="val 4679"/>
                <a:gd name="f46" fmla="val 3055"/>
                <a:gd name="f47" fmla="val 1250"/>
                <a:gd name="f48" fmla="val 1930"/>
                <a:gd name="f49" fmla="val 2124"/>
                <a:gd name="f50" fmla="val 1506"/>
                <a:gd name="f51" fmla="val 2724"/>
                <a:gd name="f52" fmla="val 1131"/>
                <a:gd name="f53" fmla="val 3349"/>
                <a:gd name="f54" fmla="val 806"/>
                <a:gd name="f55" fmla="val 3998"/>
                <a:gd name="f56" fmla="val 531"/>
                <a:gd name="f57" fmla="val 4523"/>
                <a:gd name="f58" fmla="val 281"/>
                <a:gd name="f59" fmla="val 5073"/>
                <a:gd name="f60" fmla="val 56"/>
                <a:gd name="f61" fmla="val 5623"/>
                <a:gd name="f62" fmla="val -19"/>
                <a:gd name="f63" fmla="val 6285"/>
                <a:gd name="f64" fmla="val 6960"/>
                <a:gd name="f65" fmla="val 7622"/>
                <a:gd name="f66" fmla="val -6"/>
                <a:gd name="f67" fmla="val 8372"/>
                <a:gd name="f68" fmla="val 9122"/>
                <a:gd name="f69" fmla="val 9871"/>
                <a:gd name="f70" fmla="val 12508"/>
                <a:gd name="f71" fmla="val 868"/>
                <a:gd name="f72" fmla="val 15081"/>
                <a:gd name="f73" fmla="val 2555"/>
                <a:gd name="f74" fmla="val 17118"/>
                <a:gd name="f75" fmla="+- 0 0 -90"/>
                <a:gd name="f76" fmla="*/ f3 1 81867"/>
                <a:gd name="f77" fmla="*/ f4 1 102791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81867"/>
                <a:gd name="f86" fmla="*/ f82 1 102791"/>
                <a:gd name="f87" fmla="*/ 17424 f83 1"/>
                <a:gd name="f88" fmla="*/ 38360 f82 1"/>
                <a:gd name="f89" fmla="*/ 57656 f83 1"/>
                <a:gd name="f90" fmla="*/ 88340 f82 1"/>
                <a:gd name="f91" fmla="*/ 66777 f83 1"/>
                <a:gd name="f92" fmla="*/ 99710 f82 1"/>
                <a:gd name="f93" fmla="*/ 77810 f83 1"/>
                <a:gd name="f94" fmla="*/ 101172 f82 1"/>
                <a:gd name="f95" fmla="*/ 79272 f83 1"/>
                <a:gd name="f96" fmla="*/ 84466 f82 1"/>
                <a:gd name="f97" fmla="*/ 13176 f83 1"/>
                <a:gd name="f98" fmla="*/ 2249 f82 1"/>
                <a:gd name="f99" fmla="*/ 11426 f83 1"/>
                <a:gd name="f100" fmla="*/ 875 f82 1"/>
                <a:gd name="f101" fmla="*/ 10302 f83 1"/>
                <a:gd name="f102" fmla="*/ 0 f82 1"/>
                <a:gd name="f103" fmla="*/ 8677 f83 1"/>
                <a:gd name="f104" fmla="*/ 7678 f83 1"/>
                <a:gd name="f105" fmla="*/ 6179 f83 1"/>
                <a:gd name="f106" fmla="*/ 4679 f83 1"/>
                <a:gd name="f107" fmla="*/ 3055 f83 1"/>
                <a:gd name="f108" fmla="*/ 1250 f82 1"/>
                <a:gd name="f109" fmla="*/ 1930 f83 1"/>
                <a:gd name="f110" fmla="*/ 2124 f82 1"/>
                <a:gd name="f111" fmla="*/ 806 f83 1"/>
                <a:gd name="f112" fmla="*/ 3998 f82 1"/>
                <a:gd name="f113" fmla="*/ 56 f83 1"/>
                <a:gd name="f114" fmla="*/ 5623 f82 1"/>
                <a:gd name="f115" fmla="*/ 7622 f82 1"/>
                <a:gd name="f116" fmla="*/ 9871 f82 1"/>
                <a:gd name="f117" fmla="*/ 2555 f83 1"/>
                <a:gd name="f118" fmla="*/ 17118 f82 1"/>
                <a:gd name="f119" fmla="+- f84 0 f1"/>
                <a:gd name="f120" fmla="*/ f87 1 81867"/>
                <a:gd name="f121" fmla="*/ f88 1 102791"/>
                <a:gd name="f122" fmla="*/ f89 1 81867"/>
                <a:gd name="f123" fmla="*/ f90 1 102791"/>
                <a:gd name="f124" fmla="*/ f91 1 81867"/>
                <a:gd name="f125" fmla="*/ f92 1 102791"/>
                <a:gd name="f126" fmla="*/ f93 1 81867"/>
                <a:gd name="f127" fmla="*/ f94 1 102791"/>
                <a:gd name="f128" fmla="*/ f95 1 81867"/>
                <a:gd name="f129" fmla="*/ f96 1 102791"/>
                <a:gd name="f130" fmla="*/ f97 1 81867"/>
                <a:gd name="f131" fmla="*/ f98 1 102791"/>
                <a:gd name="f132" fmla="*/ f99 1 81867"/>
                <a:gd name="f133" fmla="*/ f100 1 102791"/>
                <a:gd name="f134" fmla="*/ f101 1 81867"/>
                <a:gd name="f135" fmla="*/ f102 1 102791"/>
                <a:gd name="f136" fmla="*/ f103 1 81867"/>
                <a:gd name="f137" fmla="*/ f104 1 81867"/>
                <a:gd name="f138" fmla="*/ f105 1 81867"/>
                <a:gd name="f139" fmla="*/ f106 1 81867"/>
                <a:gd name="f140" fmla="*/ f107 1 81867"/>
                <a:gd name="f141" fmla="*/ f108 1 102791"/>
                <a:gd name="f142" fmla="*/ f109 1 81867"/>
                <a:gd name="f143" fmla="*/ f110 1 102791"/>
                <a:gd name="f144" fmla="*/ f111 1 81867"/>
                <a:gd name="f145" fmla="*/ f112 1 102791"/>
                <a:gd name="f146" fmla="*/ f113 1 81867"/>
                <a:gd name="f147" fmla="*/ f114 1 102791"/>
                <a:gd name="f148" fmla="*/ f115 1 102791"/>
                <a:gd name="f149" fmla="*/ f116 1 102791"/>
                <a:gd name="f150" fmla="*/ f117 1 81867"/>
                <a:gd name="f151" fmla="*/ f118 1 102791"/>
                <a:gd name="f152" fmla="*/ f78 1 f85"/>
                <a:gd name="f153" fmla="*/ f79 1 f85"/>
                <a:gd name="f154" fmla="*/ f78 1 f86"/>
                <a:gd name="f155" fmla="*/ f80 1 f86"/>
                <a:gd name="f156" fmla="*/ f120 1 f85"/>
                <a:gd name="f157" fmla="*/ f121 1 f86"/>
                <a:gd name="f158" fmla="*/ f122 1 f85"/>
                <a:gd name="f159" fmla="*/ f123 1 f86"/>
                <a:gd name="f160" fmla="*/ f124 1 f85"/>
                <a:gd name="f161" fmla="*/ f125 1 f86"/>
                <a:gd name="f162" fmla="*/ f126 1 f85"/>
                <a:gd name="f163" fmla="*/ f127 1 f86"/>
                <a:gd name="f164" fmla="*/ f128 1 f85"/>
                <a:gd name="f165" fmla="*/ f129 1 f86"/>
                <a:gd name="f166" fmla="*/ f130 1 f85"/>
                <a:gd name="f167" fmla="*/ f131 1 f86"/>
                <a:gd name="f168" fmla="*/ f132 1 f85"/>
                <a:gd name="f169" fmla="*/ f133 1 f86"/>
                <a:gd name="f170" fmla="*/ f134 1 f85"/>
                <a:gd name="f171" fmla="*/ f135 1 f86"/>
                <a:gd name="f172" fmla="*/ f136 1 f85"/>
                <a:gd name="f173" fmla="*/ f137 1 f85"/>
                <a:gd name="f174" fmla="*/ f138 1 f85"/>
                <a:gd name="f175" fmla="*/ f139 1 f85"/>
                <a:gd name="f176" fmla="*/ f140 1 f85"/>
                <a:gd name="f177" fmla="*/ f141 1 f86"/>
                <a:gd name="f178" fmla="*/ f142 1 f85"/>
                <a:gd name="f179" fmla="*/ f143 1 f86"/>
                <a:gd name="f180" fmla="*/ f144 1 f85"/>
                <a:gd name="f181" fmla="*/ f145 1 f86"/>
                <a:gd name="f182" fmla="*/ f146 1 f85"/>
                <a:gd name="f183" fmla="*/ f147 1 f86"/>
                <a:gd name="f184" fmla="*/ f148 1 f86"/>
                <a:gd name="f185" fmla="*/ f149 1 f86"/>
                <a:gd name="f186" fmla="*/ f150 1 f85"/>
                <a:gd name="f187" fmla="*/ f151 1 f86"/>
                <a:gd name="f188" fmla="*/ f152 f76 1"/>
                <a:gd name="f189" fmla="*/ f153 f76 1"/>
                <a:gd name="f190" fmla="*/ f155 f77 1"/>
                <a:gd name="f191" fmla="*/ f154 f77 1"/>
                <a:gd name="f192" fmla="*/ f156 f76 1"/>
                <a:gd name="f193" fmla="*/ f157 f77 1"/>
                <a:gd name="f194" fmla="*/ f158 f76 1"/>
                <a:gd name="f195" fmla="*/ f159 f77 1"/>
                <a:gd name="f196" fmla="*/ f160 f76 1"/>
                <a:gd name="f197" fmla="*/ f161 f77 1"/>
                <a:gd name="f198" fmla="*/ f162 f76 1"/>
                <a:gd name="f199" fmla="*/ f163 f77 1"/>
                <a:gd name="f200" fmla="*/ f164 f76 1"/>
                <a:gd name="f201" fmla="*/ f165 f77 1"/>
                <a:gd name="f202" fmla="*/ f166 f76 1"/>
                <a:gd name="f203" fmla="*/ f167 f77 1"/>
                <a:gd name="f204" fmla="*/ f168 f76 1"/>
                <a:gd name="f205" fmla="*/ f169 f77 1"/>
                <a:gd name="f206" fmla="*/ f170 f76 1"/>
                <a:gd name="f207" fmla="*/ f171 f77 1"/>
                <a:gd name="f208" fmla="*/ f172 f76 1"/>
                <a:gd name="f209" fmla="*/ f173 f76 1"/>
                <a:gd name="f210" fmla="*/ f174 f76 1"/>
                <a:gd name="f211" fmla="*/ f175 f76 1"/>
                <a:gd name="f212" fmla="*/ f176 f76 1"/>
                <a:gd name="f213" fmla="*/ f177 f77 1"/>
                <a:gd name="f214" fmla="*/ f178 f76 1"/>
                <a:gd name="f215" fmla="*/ f179 f77 1"/>
                <a:gd name="f216" fmla="*/ f180 f76 1"/>
                <a:gd name="f217" fmla="*/ f181 f77 1"/>
                <a:gd name="f218" fmla="*/ f182 f76 1"/>
                <a:gd name="f219" fmla="*/ f183 f77 1"/>
                <a:gd name="f220" fmla="*/ f184 f77 1"/>
                <a:gd name="f221" fmla="*/ f185 f77 1"/>
                <a:gd name="f222" fmla="*/ f186 f76 1"/>
                <a:gd name="f223" fmla="*/ f187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9">
                  <a:pos x="f192" y="f193"/>
                </a:cxn>
                <a:cxn ang="f119">
                  <a:pos x="f194" y="f195"/>
                </a:cxn>
                <a:cxn ang="f119">
                  <a:pos x="f196" y="f197"/>
                </a:cxn>
                <a:cxn ang="f119">
                  <a:pos x="f198" y="f199"/>
                </a:cxn>
                <a:cxn ang="f119">
                  <a:pos x="f200" y="f197"/>
                </a:cxn>
                <a:cxn ang="f119">
                  <a:pos x="f200" y="f201"/>
                </a:cxn>
                <a:cxn ang="f119">
                  <a:pos x="f202" y="f203"/>
                </a:cxn>
                <a:cxn ang="f119">
                  <a:pos x="f202" y="f203"/>
                </a:cxn>
                <a:cxn ang="f119">
                  <a:pos x="f204" y="f205"/>
                </a:cxn>
                <a:cxn ang="f119">
                  <a:pos x="f206" y="f207"/>
                </a:cxn>
                <a:cxn ang="f119">
                  <a:pos x="f208" y="f207"/>
                </a:cxn>
                <a:cxn ang="f119">
                  <a:pos x="f209" y="f207"/>
                </a:cxn>
                <a:cxn ang="f119">
                  <a:pos x="f210" y="f207"/>
                </a:cxn>
                <a:cxn ang="f119">
                  <a:pos x="f210" y="f207"/>
                </a:cxn>
                <a:cxn ang="f119">
                  <a:pos x="f211" y="f207"/>
                </a:cxn>
                <a:cxn ang="f119">
                  <a:pos x="f212" y="f213"/>
                </a:cxn>
                <a:cxn ang="f119">
                  <a:pos x="f214" y="f215"/>
                </a:cxn>
                <a:cxn ang="f119">
                  <a:pos x="f214" y="f215"/>
                </a:cxn>
                <a:cxn ang="f119">
                  <a:pos x="f216" y="f217"/>
                </a:cxn>
                <a:cxn ang="f119">
                  <a:pos x="f218" y="f219"/>
                </a:cxn>
                <a:cxn ang="f119">
                  <a:pos x="f218" y="f220"/>
                </a:cxn>
                <a:cxn ang="f119">
                  <a:pos x="f218" y="f221"/>
                </a:cxn>
                <a:cxn ang="f119">
                  <a:pos x="f222" y="f223"/>
                </a:cxn>
              </a:cxnLst>
              <a:rect l="f188" t="f191" r="f189" b="f190"/>
              <a:pathLst>
                <a:path w="81867" h="10279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13"/>
                  </a:cubicBezTo>
                  <a:cubicBezTo>
                    <a:pt x="f25" y="f26"/>
                    <a:pt x="f25" y="f27"/>
                    <a:pt x="f24" y="f28"/>
                  </a:cubicBezTo>
                  <a:lnTo>
                    <a:pt x="f29" y="f30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5"/>
                  </a:cubicBezTo>
                  <a:lnTo>
                    <a:pt x="f42" y="f5"/>
                  </a:lnTo>
                  <a:lnTo>
                    <a:pt x="f43" y="f5"/>
                  </a:lnTo>
                  <a:lnTo>
                    <a:pt x="f44" y="f5"/>
                  </a:lnTo>
                  <a:lnTo>
                    <a:pt x="f44" y="f5"/>
                  </a:lnTo>
                  <a:lnTo>
                    <a:pt x="f45" y="f5"/>
                  </a:lnTo>
                  <a:lnTo>
                    <a:pt x="f46" y="f47"/>
                  </a:lnTo>
                  <a:lnTo>
                    <a:pt x="f48" y="f49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2" y="f64"/>
                    <a:pt x="f60" y="f65"/>
                  </a:cubicBezTo>
                  <a:cubicBezTo>
                    <a:pt x="f66" y="f67"/>
                    <a:pt x="f66" y="f68"/>
                    <a:pt x="f60" y="f69"/>
                  </a:cubicBezTo>
                  <a:cubicBezTo>
                    <a:pt x="f62" y="f70"/>
                    <a:pt x="f71" y="f72"/>
                    <a:pt x="f73" y="f7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7" name="Freeform: Shape 1790">
              <a:extLst>
                <a:ext uri="{FF2B5EF4-FFF2-40B4-BE49-F238E27FC236}">
                  <a16:creationId xmlns:a16="http://schemas.microsoft.com/office/drawing/2014/main" id="{6D6C620F-5D4B-C412-567A-A3327143D41E}"/>
                </a:ext>
              </a:extLst>
            </p:cNvPr>
            <p:cNvSpPr/>
            <p:nvPr/>
          </p:nvSpPr>
          <p:spPr>
            <a:xfrm>
              <a:off x="9178920" y="5807189"/>
              <a:ext cx="164317" cy="1078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321"/>
                <a:gd name="f7" fmla="val 107817"/>
                <a:gd name="f8" fmla="val 160073"/>
                <a:gd name="f9" fmla="val 21991"/>
                <a:gd name="f10" fmla="val 19617"/>
                <a:gd name="f11" fmla="val 160273"/>
                <a:gd name="f12" fmla="val 155063"/>
                <a:gd name="f13" fmla="val 20629"/>
                <a:gd name="f14" fmla="val 152701"/>
                <a:gd name="f15" fmla="val 16568"/>
                <a:gd name="f16" fmla="val 152314"/>
                <a:gd name="f17" fmla="val 15918"/>
                <a:gd name="f18" fmla="val 152026"/>
                <a:gd name="f19" fmla="val 15219"/>
                <a:gd name="f20" fmla="val 151827"/>
                <a:gd name="f21" fmla="val 14494"/>
                <a:gd name="f22" fmla="val 149827"/>
                <a:gd name="f23" fmla="val 9259"/>
                <a:gd name="f24" fmla="val 151564"/>
                <a:gd name="f25" fmla="val 3336"/>
                <a:gd name="f26" fmla="val 156075"/>
                <a:gd name="f27" fmla="val 155450"/>
                <a:gd name="f28" fmla="val 152452"/>
                <a:gd name="f29" fmla="val 1749"/>
                <a:gd name="f30" fmla="val 5140"/>
                <a:gd name="f31" fmla="val 86965"/>
                <a:gd name="f32" fmla="val 442"/>
                <a:gd name="f33" fmla="val 90164"/>
                <a:gd name="f34" fmla="val -1295"/>
                <a:gd name="f35" fmla="val 96261"/>
                <a:gd name="f36" fmla="val 1017"/>
                <a:gd name="f37" fmla="val 101459"/>
                <a:gd name="f38" fmla="val 2129"/>
                <a:gd name="f39" fmla="val 105945"/>
                <a:gd name="f40" fmla="val 6677"/>
                <a:gd name="f41" fmla="val 108682"/>
                <a:gd name="f42" fmla="val 11162"/>
                <a:gd name="f43" fmla="val 107569"/>
                <a:gd name="f44" fmla="val 11987"/>
                <a:gd name="f45" fmla="val 107357"/>
                <a:gd name="f46" fmla="val 12787"/>
                <a:gd name="f47" fmla="val 107032"/>
                <a:gd name="f48" fmla="val 13511"/>
                <a:gd name="f49" fmla="val 106582"/>
                <a:gd name="f50" fmla="+- 0 0 -90"/>
                <a:gd name="f51" fmla="*/ f3 1 164321"/>
                <a:gd name="f52" fmla="*/ f4 1 107817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64321"/>
                <a:gd name="f61" fmla="*/ f57 1 107817"/>
                <a:gd name="f62" fmla="*/ 160073 f58 1"/>
                <a:gd name="f63" fmla="*/ 21991 f57 1"/>
                <a:gd name="f64" fmla="*/ 164321 f58 1"/>
                <a:gd name="f65" fmla="*/ 19617 f57 1"/>
                <a:gd name="f66" fmla="*/ 152701 f58 1"/>
                <a:gd name="f67" fmla="*/ 16568 f57 1"/>
                <a:gd name="f68" fmla="*/ 151827 f58 1"/>
                <a:gd name="f69" fmla="*/ 14494 f57 1"/>
                <a:gd name="f70" fmla="*/ 156075 f58 1"/>
                <a:gd name="f71" fmla="*/ 0 f57 1"/>
                <a:gd name="f72" fmla="*/ 155450 f58 1"/>
                <a:gd name="f73" fmla="*/ 152452 f58 1"/>
                <a:gd name="f74" fmla="*/ 1749 f57 1"/>
                <a:gd name="f75" fmla="*/ 5140 f58 1"/>
                <a:gd name="f76" fmla="*/ 86965 f57 1"/>
                <a:gd name="f77" fmla="*/ 1017 f58 1"/>
                <a:gd name="f78" fmla="*/ 101459 f57 1"/>
                <a:gd name="f79" fmla="*/ 11162 f58 1"/>
                <a:gd name="f80" fmla="*/ 107569 f57 1"/>
                <a:gd name="f81" fmla="*/ 13511 f58 1"/>
                <a:gd name="f82" fmla="*/ 106582 f57 1"/>
                <a:gd name="f83" fmla="+- f59 0 f1"/>
                <a:gd name="f84" fmla="*/ f62 1 164321"/>
                <a:gd name="f85" fmla="*/ f63 1 107817"/>
                <a:gd name="f86" fmla="*/ f64 1 164321"/>
                <a:gd name="f87" fmla="*/ f65 1 107817"/>
                <a:gd name="f88" fmla="*/ f66 1 164321"/>
                <a:gd name="f89" fmla="*/ f67 1 107817"/>
                <a:gd name="f90" fmla="*/ f68 1 164321"/>
                <a:gd name="f91" fmla="*/ f69 1 107817"/>
                <a:gd name="f92" fmla="*/ f70 1 164321"/>
                <a:gd name="f93" fmla="*/ f71 1 107817"/>
                <a:gd name="f94" fmla="*/ f72 1 164321"/>
                <a:gd name="f95" fmla="*/ f73 1 164321"/>
                <a:gd name="f96" fmla="*/ f74 1 107817"/>
                <a:gd name="f97" fmla="*/ f75 1 164321"/>
                <a:gd name="f98" fmla="*/ f76 1 107817"/>
                <a:gd name="f99" fmla="*/ f77 1 164321"/>
                <a:gd name="f100" fmla="*/ f78 1 107817"/>
                <a:gd name="f101" fmla="*/ f79 1 164321"/>
                <a:gd name="f102" fmla="*/ f80 1 107817"/>
                <a:gd name="f103" fmla="*/ f81 1 164321"/>
                <a:gd name="f104" fmla="*/ f82 1 107817"/>
                <a:gd name="f105" fmla="*/ f53 1 f60"/>
                <a:gd name="f106" fmla="*/ f54 1 f60"/>
                <a:gd name="f107" fmla="*/ f53 1 f61"/>
                <a:gd name="f108" fmla="*/ f55 1 f61"/>
                <a:gd name="f109" fmla="*/ f84 1 f60"/>
                <a:gd name="f110" fmla="*/ f85 1 f61"/>
                <a:gd name="f111" fmla="*/ f86 1 f60"/>
                <a:gd name="f112" fmla="*/ f87 1 f61"/>
                <a:gd name="f113" fmla="*/ f88 1 f60"/>
                <a:gd name="f114" fmla="*/ f89 1 f61"/>
                <a:gd name="f115" fmla="*/ f90 1 f60"/>
                <a:gd name="f116" fmla="*/ f91 1 f61"/>
                <a:gd name="f117" fmla="*/ f92 1 f60"/>
                <a:gd name="f118" fmla="*/ f93 1 f61"/>
                <a:gd name="f119" fmla="*/ f94 1 f60"/>
                <a:gd name="f120" fmla="*/ f95 1 f60"/>
                <a:gd name="f121" fmla="*/ f96 1 f61"/>
                <a:gd name="f122" fmla="*/ f97 1 f60"/>
                <a:gd name="f123" fmla="*/ f98 1 f61"/>
                <a:gd name="f124" fmla="*/ f99 1 f60"/>
                <a:gd name="f125" fmla="*/ f100 1 f61"/>
                <a:gd name="f126" fmla="*/ f101 1 f60"/>
                <a:gd name="f127" fmla="*/ f102 1 f61"/>
                <a:gd name="f128" fmla="*/ f103 1 f60"/>
                <a:gd name="f129" fmla="*/ f104 1 f61"/>
                <a:gd name="f130" fmla="*/ f105 f51 1"/>
                <a:gd name="f131" fmla="*/ f106 f51 1"/>
                <a:gd name="f132" fmla="*/ f108 f52 1"/>
                <a:gd name="f133" fmla="*/ f107 f52 1"/>
                <a:gd name="f134" fmla="*/ f109 f51 1"/>
                <a:gd name="f135" fmla="*/ f110 f52 1"/>
                <a:gd name="f136" fmla="*/ f111 f51 1"/>
                <a:gd name="f137" fmla="*/ f112 f52 1"/>
                <a:gd name="f138" fmla="*/ f113 f51 1"/>
                <a:gd name="f139" fmla="*/ f114 f52 1"/>
                <a:gd name="f140" fmla="*/ f115 f51 1"/>
                <a:gd name="f141" fmla="*/ f116 f52 1"/>
                <a:gd name="f142" fmla="*/ f117 f51 1"/>
                <a:gd name="f143" fmla="*/ f118 f52 1"/>
                <a:gd name="f144" fmla="*/ f119 f51 1"/>
                <a:gd name="f145" fmla="*/ f120 f51 1"/>
                <a:gd name="f146" fmla="*/ f121 f52 1"/>
                <a:gd name="f147" fmla="*/ f122 f51 1"/>
                <a:gd name="f148" fmla="*/ f123 f52 1"/>
                <a:gd name="f149" fmla="*/ f124 f51 1"/>
                <a:gd name="f150" fmla="*/ f125 f52 1"/>
                <a:gd name="f151" fmla="*/ f126 f51 1"/>
                <a:gd name="f152" fmla="*/ f127 f52 1"/>
                <a:gd name="f153" fmla="*/ f128 f51 1"/>
                <a:gd name="f154" fmla="*/ f129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3"/>
                </a:cxn>
                <a:cxn ang="f83">
                  <a:pos x="f145" y="f146"/>
                </a:cxn>
                <a:cxn ang="f83">
                  <a:pos x="f147" y="f148"/>
                </a:cxn>
                <a:cxn ang="f83">
                  <a:pos x="f149" y="f150"/>
                </a:cxn>
                <a:cxn ang="f83">
                  <a:pos x="f151" y="f152"/>
                </a:cxn>
                <a:cxn ang="f83">
                  <a:pos x="f153" y="f154"/>
                </a:cxn>
                <a:cxn ang="f83">
                  <a:pos x="f153" y="f154"/>
                </a:cxn>
              </a:cxnLst>
              <a:rect l="f130" t="f133" r="f131" b="f132"/>
              <a:pathLst>
                <a:path w="164321" h="107817">
                  <a:moveTo>
                    <a:pt x="f8" y="f9"/>
                  </a:moveTo>
                  <a:lnTo>
                    <a:pt x="f6" y="f10"/>
                  </a:lnTo>
                  <a:cubicBezTo>
                    <a:pt x="f11" y="f9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5"/>
                  </a:cubicBezTo>
                  <a:lnTo>
                    <a:pt x="f27" y="f5"/>
                  </a:ln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4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8" name="Freeform: Shape 1791">
              <a:extLst>
                <a:ext uri="{FF2B5EF4-FFF2-40B4-BE49-F238E27FC236}">
                  <a16:creationId xmlns:a16="http://schemas.microsoft.com/office/drawing/2014/main" id="{54104E4B-DD99-C96D-3FC9-E778FB318C5C}"/>
                </a:ext>
              </a:extLst>
            </p:cNvPr>
            <p:cNvSpPr/>
            <p:nvPr/>
          </p:nvSpPr>
          <p:spPr>
            <a:xfrm>
              <a:off x="9331296" y="5805315"/>
              <a:ext cx="19431" cy="219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435"/>
                <a:gd name="f7" fmla="val 21908"/>
                <a:gd name="f8" fmla="val 18564"/>
                <a:gd name="f9" fmla="val 5748"/>
                <a:gd name="f10" fmla="val 18214"/>
                <a:gd name="f11" fmla="val 4711"/>
                <a:gd name="f12" fmla="val 17615"/>
                <a:gd name="f13" fmla="val 3761"/>
                <a:gd name="f14" fmla="val 16815"/>
                <a:gd name="f15" fmla="val 2999"/>
                <a:gd name="f16" fmla="val 15440"/>
                <a:gd name="f17" fmla="val 1624"/>
                <a:gd name="f18" fmla="val 14991"/>
                <a:gd name="f19" fmla="val 1225"/>
                <a:gd name="f20" fmla="val 14491"/>
                <a:gd name="f21" fmla="val 887"/>
                <a:gd name="f22" fmla="val 13941"/>
                <a:gd name="f23" fmla="val 625"/>
                <a:gd name="f24" fmla="val 12442"/>
                <a:gd name="f25" fmla="val 10692"/>
                <a:gd name="f26" fmla="val 9068"/>
                <a:gd name="f27" fmla="val 7194"/>
                <a:gd name="f28" fmla="val 5070"/>
                <a:gd name="f29" fmla="val 1125"/>
                <a:gd name="f30" fmla="val 559"/>
                <a:gd name="f31" fmla="val 4461"/>
                <a:gd name="f32" fmla="val -1177"/>
                <a:gd name="f33" fmla="val 10384"/>
                <a:gd name="f34" fmla="val 822"/>
                <a:gd name="f35" fmla="val 15619"/>
                <a:gd name="f36" fmla="val 2046"/>
                <a:gd name="f37" fmla="val 20155"/>
                <a:gd name="f38" fmla="val 6707"/>
                <a:gd name="f39" fmla="val 22828"/>
                <a:gd name="f40" fmla="val 11242"/>
                <a:gd name="f41" fmla="val 21617"/>
                <a:gd name="f42" fmla="val 11967"/>
                <a:gd name="f43" fmla="val 21417"/>
                <a:gd name="f44" fmla="val 12667"/>
                <a:gd name="f45" fmla="val 21129"/>
                <a:gd name="f46" fmla="val 13316"/>
                <a:gd name="f47" fmla="val 20742"/>
                <a:gd name="f48" fmla="val 19492"/>
                <a:gd name="f49" fmla="val 19214"/>
                <a:gd name="f50" fmla="val 15994"/>
                <a:gd name="f51" fmla="val 20451"/>
                <a:gd name="f52" fmla="val 10534"/>
                <a:gd name="f53" fmla="+- 0 0 -90"/>
                <a:gd name="f54" fmla="*/ f3 1 19435"/>
                <a:gd name="f55" fmla="*/ f4 1 21908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9435"/>
                <a:gd name="f64" fmla="*/ f60 1 21908"/>
                <a:gd name="f65" fmla="*/ 18564 f61 1"/>
                <a:gd name="f66" fmla="*/ 5748 f60 1"/>
                <a:gd name="f67" fmla="*/ 16815 f61 1"/>
                <a:gd name="f68" fmla="*/ 2999 f60 1"/>
                <a:gd name="f69" fmla="*/ 15440 f61 1"/>
                <a:gd name="f70" fmla="*/ 1624 f60 1"/>
                <a:gd name="f71" fmla="*/ 13941 f61 1"/>
                <a:gd name="f72" fmla="*/ 625 f60 1"/>
                <a:gd name="f73" fmla="*/ 12442 f61 1"/>
                <a:gd name="f74" fmla="*/ 0 f60 1"/>
                <a:gd name="f75" fmla="*/ 10692 f61 1"/>
                <a:gd name="f76" fmla="*/ 9068 f61 1"/>
                <a:gd name="f77" fmla="*/ 7194 f61 1"/>
                <a:gd name="f78" fmla="*/ 5070 f61 1"/>
                <a:gd name="f79" fmla="*/ 1125 f60 1"/>
                <a:gd name="f80" fmla="*/ 822 f61 1"/>
                <a:gd name="f81" fmla="*/ 15619 f60 1"/>
                <a:gd name="f82" fmla="*/ 11242 f61 1"/>
                <a:gd name="f83" fmla="*/ 21617 f60 1"/>
                <a:gd name="f84" fmla="*/ 13316 f61 1"/>
                <a:gd name="f85" fmla="*/ 20742 f60 1"/>
                <a:gd name="f86" fmla="*/ 19492 f60 1"/>
                <a:gd name="f87" fmla="+- f62 0 f1"/>
                <a:gd name="f88" fmla="*/ f65 1 19435"/>
                <a:gd name="f89" fmla="*/ f66 1 21908"/>
                <a:gd name="f90" fmla="*/ f67 1 19435"/>
                <a:gd name="f91" fmla="*/ f68 1 21908"/>
                <a:gd name="f92" fmla="*/ f69 1 19435"/>
                <a:gd name="f93" fmla="*/ f70 1 21908"/>
                <a:gd name="f94" fmla="*/ f71 1 19435"/>
                <a:gd name="f95" fmla="*/ f72 1 21908"/>
                <a:gd name="f96" fmla="*/ f73 1 19435"/>
                <a:gd name="f97" fmla="*/ f74 1 21908"/>
                <a:gd name="f98" fmla="*/ f75 1 19435"/>
                <a:gd name="f99" fmla="*/ f76 1 19435"/>
                <a:gd name="f100" fmla="*/ f77 1 19435"/>
                <a:gd name="f101" fmla="*/ f78 1 19435"/>
                <a:gd name="f102" fmla="*/ f79 1 21908"/>
                <a:gd name="f103" fmla="*/ f80 1 19435"/>
                <a:gd name="f104" fmla="*/ f81 1 21908"/>
                <a:gd name="f105" fmla="*/ f82 1 19435"/>
                <a:gd name="f106" fmla="*/ f83 1 21908"/>
                <a:gd name="f107" fmla="*/ f84 1 19435"/>
                <a:gd name="f108" fmla="*/ f85 1 21908"/>
                <a:gd name="f109" fmla="*/ f86 1 21908"/>
                <a:gd name="f110" fmla="*/ f56 1 f63"/>
                <a:gd name="f111" fmla="*/ f57 1 f63"/>
                <a:gd name="f112" fmla="*/ f56 1 f64"/>
                <a:gd name="f113" fmla="*/ f58 1 f64"/>
                <a:gd name="f114" fmla="*/ f88 1 f63"/>
                <a:gd name="f115" fmla="*/ f89 1 f64"/>
                <a:gd name="f116" fmla="*/ f90 1 f63"/>
                <a:gd name="f117" fmla="*/ f91 1 f64"/>
                <a:gd name="f118" fmla="*/ f92 1 f63"/>
                <a:gd name="f119" fmla="*/ f93 1 f64"/>
                <a:gd name="f120" fmla="*/ f94 1 f63"/>
                <a:gd name="f121" fmla="*/ f95 1 f64"/>
                <a:gd name="f122" fmla="*/ f96 1 f63"/>
                <a:gd name="f123" fmla="*/ f97 1 f64"/>
                <a:gd name="f124" fmla="*/ f98 1 f63"/>
                <a:gd name="f125" fmla="*/ f99 1 f63"/>
                <a:gd name="f126" fmla="*/ f100 1 f63"/>
                <a:gd name="f127" fmla="*/ f101 1 f63"/>
                <a:gd name="f128" fmla="*/ f102 1 f64"/>
                <a:gd name="f129" fmla="*/ f103 1 f63"/>
                <a:gd name="f130" fmla="*/ f104 1 f64"/>
                <a:gd name="f131" fmla="*/ f105 1 f63"/>
                <a:gd name="f132" fmla="*/ f106 1 f64"/>
                <a:gd name="f133" fmla="*/ f107 1 f63"/>
                <a:gd name="f134" fmla="*/ f108 1 f64"/>
                <a:gd name="f135" fmla="*/ f109 1 f64"/>
                <a:gd name="f136" fmla="*/ f110 f54 1"/>
                <a:gd name="f137" fmla="*/ f111 f54 1"/>
                <a:gd name="f138" fmla="*/ f113 f55 1"/>
                <a:gd name="f139" fmla="*/ f112 f55 1"/>
                <a:gd name="f140" fmla="*/ f114 f54 1"/>
                <a:gd name="f141" fmla="*/ f115 f55 1"/>
                <a:gd name="f142" fmla="*/ f116 f54 1"/>
                <a:gd name="f143" fmla="*/ f117 f55 1"/>
                <a:gd name="f144" fmla="*/ f118 f54 1"/>
                <a:gd name="f145" fmla="*/ f119 f55 1"/>
                <a:gd name="f146" fmla="*/ f120 f54 1"/>
                <a:gd name="f147" fmla="*/ f121 f55 1"/>
                <a:gd name="f148" fmla="*/ f122 f54 1"/>
                <a:gd name="f149" fmla="*/ f123 f55 1"/>
                <a:gd name="f150" fmla="*/ f124 f54 1"/>
                <a:gd name="f151" fmla="*/ f125 f54 1"/>
                <a:gd name="f152" fmla="*/ f126 f54 1"/>
                <a:gd name="f153" fmla="*/ f127 f54 1"/>
                <a:gd name="f154" fmla="*/ f128 f55 1"/>
                <a:gd name="f155" fmla="*/ f129 f54 1"/>
                <a:gd name="f156" fmla="*/ f130 f55 1"/>
                <a:gd name="f157" fmla="*/ f131 f54 1"/>
                <a:gd name="f158" fmla="*/ f132 f55 1"/>
                <a:gd name="f159" fmla="*/ f133 f54 1"/>
                <a:gd name="f160" fmla="*/ f134 f55 1"/>
                <a:gd name="f161" fmla="*/ f135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0" y="f141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49"/>
                </a:cxn>
                <a:cxn ang="f87">
                  <a:pos x="f151" y="f149"/>
                </a:cxn>
                <a:cxn ang="f87">
                  <a:pos x="f152" y="f149"/>
                </a:cxn>
                <a:cxn ang="f87">
                  <a:pos x="f152" y="f149"/>
                </a:cxn>
                <a:cxn ang="f87">
                  <a:pos x="f153" y="f154"/>
                </a:cxn>
                <a:cxn ang="f87">
                  <a:pos x="f155" y="f156"/>
                </a:cxn>
                <a:cxn ang="f87">
                  <a:pos x="f157" y="f158"/>
                </a:cxn>
                <a:cxn ang="f87">
                  <a:pos x="f159" y="f160"/>
                </a:cxn>
                <a:cxn ang="f87">
                  <a:pos x="f144" y="f161"/>
                </a:cxn>
                <a:cxn ang="f87">
                  <a:pos x="f140" y="f141"/>
                </a:cxn>
              </a:cxnLst>
              <a:rect l="f136" t="f139" r="f137" b="f138"/>
              <a:pathLst>
                <a:path w="19435" h="2190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5"/>
                  </a:lnTo>
                  <a:lnTo>
                    <a:pt x="f25" y="f5"/>
                  </a:lnTo>
                  <a:lnTo>
                    <a:pt x="f26" y="f5"/>
                  </a:lnTo>
                  <a:lnTo>
                    <a:pt x="f27" y="f5"/>
                  </a:lnTo>
                  <a:lnTo>
                    <a:pt x="f27" y="f5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16" y="f48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9" name="Freeform: Shape 1792">
              <a:extLst>
                <a:ext uri="{FF2B5EF4-FFF2-40B4-BE49-F238E27FC236}">
                  <a16:creationId xmlns:a16="http://schemas.microsoft.com/office/drawing/2014/main" id="{89E47405-E91E-E588-05BA-2B3E1E476F32}"/>
                </a:ext>
              </a:extLst>
            </p:cNvPr>
            <p:cNvSpPr/>
            <p:nvPr/>
          </p:nvSpPr>
          <p:spPr>
            <a:xfrm>
              <a:off x="8994888" y="5280275"/>
              <a:ext cx="20665" cy="767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663"/>
                <a:gd name="f7" fmla="val 76719"/>
                <a:gd name="f8" fmla="val 9622"/>
                <a:gd name="f9" fmla="val 11245"/>
                <a:gd name="f10" fmla="val 4237"/>
                <a:gd name="f11" fmla="val 11183"/>
                <a:gd name="f12" fmla="val -74"/>
                <a:gd name="f13" fmla="val 6760"/>
                <a:gd name="f14" fmla="val 1"/>
                <a:gd name="f15" fmla="val 1374"/>
                <a:gd name="f16" fmla="val 1337"/>
                <a:gd name="f17" fmla="val 1287"/>
                <a:gd name="f18" fmla="val 1250"/>
                <a:gd name="f19" fmla="val 3249"/>
                <a:gd name="f20" fmla="val 7372"/>
                <a:gd name="f21" fmla="val 1750"/>
                <a:gd name="f22" fmla="val 33612"/>
                <a:gd name="f23" fmla="val 3874"/>
                <a:gd name="f24" fmla="val 67098"/>
                <a:gd name="f25" fmla="val 3812"/>
                <a:gd name="f26" fmla="val 67723"/>
                <a:gd name="f27" fmla="val 68348"/>
                <a:gd name="f28" fmla="val 68972"/>
                <a:gd name="f29" fmla="val 4174"/>
                <a:gd name="f30" fmla="val 70159"/>
                <a:gd name="f31" fmla="val 4636"/>
                <a:gd name="f32" fmla="val 71284"/>
                <a:gd name="f33" fmla="val 5249"/>
                <a:gd name="f34" fmla="val 72346"/>
                <a:gd name="f35" fmla="val 5786"/>
                <a:gd name="f36" fmla="val 73458"/>
                <a:gd name="f37" fmla="val 6598"/>
                <a:gd name="f38" fmla="val 74408"/>
                <a:gd name="f39" fmla="val 7623"/>
                <a:gd name="f40" fmla="val 75095"/>
                <a:gd name="f41" fmla="val 8997"/>
                <a:gd name="f42" fmla="val 76095"/>
                <a:gd name="f43" fmla="val 10621"/>
                <a:gd name="f44" fmla="val 76720"/>
                <a:gd name="f45" fmla="val 11496"/>
                <a:gd name="f46" fmla="val 13121"/>
                <a:gd name="f47" fmla="val 14745"/>
                <a:gd name="f48" fmla="val 15120"/>
                <a:gd name="f49" fmla="val 76145"/>
                <a:gd name="f50" fmla="val 15495"/>
                <a:gd name="f51" fmla="val 15869"/>
                <a:gd name="f52" fmla="val 17369"/>
                <a:gd name="f53" fmla="val 18743"/>
                <a:gd name="f54" fmla="val 73846"/>
                <a:gd name="f55" fmla="val 19867"/>
                <a:gd name="f56" fmla="val 72096"/>
                <a:gd name="f57" fmla="val 20192"/>
                <a:gd name="f58" fmla="val 71547"/>
                <a:gd name="f59" fmla="val 20442"/>
                <a:gd name="f60" fmla="val 70959"/>
                <a:gd name="f61" fmla="val 20617"/>
                <a:gd name="f62" fmla="val 70347"/>
                <a:gd name="f63" fmla="val 20680"/>
                <a:gd name="f64" fmla="val 69722"/>
                <a:gd name="f65" fmla="val 69097"/>
                <a:gd name="f66" fmla="val 68473"/>
                <a:gd name="f67" fmla="val 66973"/>
                <a:gd name="f68" fmla="val 66223"/>
                <a:gd name="f69" fmla="val 65474"/>
                <a:gd name="f70" fmla="val 17993"/>
                <a:gd name="f71" fmla="val 18543"/>
                <a:gd name="f72" fmla="val 5348"/>
                <a:gd name="f73" fmla="val 14907"/>
                <a:gd name="f74" fmla="val 10233"/>
                <a:gd name="f75" fmla="+- 0 0 -90"/>
                <a:gd name="f76" fmla="*/ f3 1 20663"/>
                <a:gd name="f77" fmla="*/ f4 1 76719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20663"/>
                <a:gd name="f86" fmla="*/ f82 1 76719"/>
                <a:gd name="f87" fmla="*/ 9622 f83 1"/>
                <a:gd name="f88" fmla="*/ 11245 f82 1"/>
                <a:gd name="f89" fmla="*/ 1 f83 1"/>
                <a:gd name="f90" fmla="*/ 1374 f82 1"/>
                <a:gd name="f91" fmla="*/ 1250 f82 1"/>
                <a:gd name="f92" fmla="*/ 3249 f82 1"/>
                <a:gd name="f93" fmla="*/ 7372 f82 1"/>
                <a:gd name="f94" fmla="*/ 1750 f83 1"/>
                <a:gd name="f95" fmla="*/ 33612 f82 1"/>
                <a:gd name="f96" fmla="*/ 3874 f83 1"/>
                <a:gd name="f97" fmla="*/ 67098 f82 1"/>
                <a:gd name="f98" fmla="*/ 68972 f82 1"/>
                <a:gd name="f99" fmla="*/ 5249 f83 1"/>
                <a:gd name="f100" fmla="*/ 72346 f82 1"/>
                <a:gd name="f101" fmla="*/ 7623 f83 1"/>
                <a:gd name="f102" fmla="*/ 75095 f82 1"/>
                <a:gd name="f103" fmla="*/ 8997 f83 1"/>
                <a:gd name="f104" fmla="*/ 76095 f82 1"/>
                <a:gd name="f105" fmla="*/ 10621 f83 1"/>
                <a:gd name="f106" fmla="*/ 76720 f82 1"/>
                <a:gd name="f107" fmla="*/ 11496 f83 1"/>
                <a:gd name="f108" fmla="*/ 13121 f83 1"/>
                <a:gd name="f109" fmla="*/ 14745 f83 1"/>
                <a:gd name="f110" fmla="*/ 15869 f83 1"/>
                <a:gd name="f111" fmla="*/ 17369 f83 1"/>
                <a:gd name="f112" fmla="*/ 18743 f83 1"/>
                <a:gd name="f113" fmla="*/ 73846 f82 1"/>
                <a:gd name="f114" fmla="*/ 19867 f83 1"/>
                <a:gd name="f115" fmla="*/ 72096 f82 1"/>
                <a:gd name="f116" fmla="*/ 20617 f83 1"/>
                <a:gd name="f117" fmla="*/ 70347 f82 1"/>
                <a:gd name="f118" fmla="*/ 68473 f82 1"/>
                <a:gd name="f119" fmla="*/ 66223 f82 1"/>
                <a:gd name="f120" fmla="*/ 65474 f82 1"/>
                <a:gd name="f121" fmla="*/ 17993 f83 1"/>
                <a:gd name="f122" fmla="*/ 0 f82 1"/>
                <a:gd name="f123" fmla="+- f84 0 f1"/>
                <a:gd name="f124" fmla="*/ f87 1 20663"/>
                <a:gd name="f125" fmla="*/ f88 1 76719"/>
                <a:gd name="f126" fmla="*/ f89 1 20663"/>
                <a:gd name="f127" fmla="*/ f90 1 76719"/>
                <a:gd name="f128" fmla="*/ f91 1 76719"/>
                <a:gd name="f129" fmla="*/ f92 1 76719"/>
                <a:gd name="f130" fmla="*/ f93 1 76719"/>
                <a:gd name="f131" fmla="*/ f94 1 20663"/>
                <a:gd name="f132" fmla="*/ f95 1 76719"/>
                <a:gd name="f133" fmla="*/ f96 1 20663"/>
                <a:gd name="f134" fmla="*/ f97 1 76719"/>
                <a:gd name="f135" fmla="*/ f98 1 76719"/>
                <a:gd name="f136" fmla="*/ f99 1 20663"/>
                <a:gd name="f137" fmla="*/ f100 1 76719"/>
                <a:gd name="f138" fmla="*/ f101 1 20663"/>
                <a:gd name="f139" fmla="*/ f102 1 76719"/>
                <a:gd name="f140" fmla="*/ f103 1 20663"/>
                <a:gd name="f141" fmla="*/ f104 1 76719"/>
                <a:gd name="f142" fmla="*/ f105 1 20663"/>
                <a:gd name="f143" fmla="*/ f106 1 76719"/>
                <a:gd name="f144" fmla="*/ f107 1 20663"/>
                <a:gd name="f145" fmla="*/ f108 1 20663"/>
                <a:gd name="f146" fmla="*/ f109 1 20663"/>
                <a:gd name="f147" fmla="*/ f110 1 20663"/>
                <a:gd name="f148" fmla="*/ f111 1 20663"/>
                <a:gd name="f149" fmla="*/ f112 1 20663"/>
                <a:gd name="f150" fmla="*/ f113 1 76719"/>
                <a:gd name="f151" fmla="*/ f114 1 20663"/>
                <a:gd name="f152" fmla="*/ f115 1 76719"/>
                <a:gd name="f153" fmla="*/ f116 1 20663"/>
                <a:gd name="f154" fmla="*/ f117 1 76719"/>
                <a:gd name="f155" fmla="*/ f118 1 76719"/>
                <a:gd name="f156" fmla="*/ f119 1 76719"/>
                <a:gd name="f157" fmla="*/ f120 1 76719"/>
                <a:gd name="f158" fmla="*/ f121 1 20663"/>
                <a:gd name="f159" fmla="*/ f122 1 76719"/>
                <a:gd name="f160" fmla="*/ f78 1 f85"/>
                <a:gd name="f161" fmla="*/ f79 1 f85"/>
                <a:gd name="f162" fmla="*/ f78 1 f86"/>
                <a:gd name="f163" fmla="*/ f80 1 f86"/>
                <a:gd name="f164" fmla="*/ f124 1 f85"/>
                <a:gd name="f165" fmla="*/ f125 1 f86"/>
                <a:gd name="f166" fmla="*/ f126 1 f85"/>
                <a:gd name="f167" fmla="*/ f127 1 f86"/>
                <a:gd name="f168" fmla="*/ f128 1 f86"/>
                <a:gd name="f169" fmla="*/ f129 1 f86"/>
                <a:gd name="f170" fmla="*/ f130 1 f86"/>
                <a:gd name="f171" fmla="*/ f131 1 f85"/>
                <a:gd name="f172" fmla="*/ f132 1 f86"/>
                <a:gd name="f173" fmla="*/ f133 1 f85"/>
                <a:gd name="f174" fmla="*/ f134 1 f86"/>
                <a:gd name="f175" fmla="*/ f135 1 f86"/>
                <a:gd name="f176" fmla="*/ f136 1 f85"/>
                <a:gd name="f177" fmla="*/ f137 1 f86"/>
                <a:gd name="f178" fmla="*/ f138 1 f85"/>
                <a:gd name="f179" fmla="*/ f139 1 f86"/>
                <a:gd name="f180" fmla="*/ f140 1 f85"/>
                <a:gd name="f181" fmla="*/ f141 1 f86"/>
                <a:gd name="f182" fmla="*/ f142 1 f85"/>
                <a:gd name="f183" fmla="*/ f143 1 f86"/>
                <a:gd name="f184" fmla="*/ f144 1 f85"/>
                <a:gd name="f185" fmla="*/ f145 1 f85"/>
                <a:gd name="f186" fmla="*/ f146 1 f85"/>
                <a:gd name="f187" fmla="*/ f147 1 f85"/>
                <a:gd name="f188" fmla="*/ f148 1 f85"/>
                <a:gd name="f189" fmla="*/ f149 1 f85"/>
                <a:gd name="f190" fmla="*/ f150 1 f86"/>
                <a:gd name="f191" fmla="*/ f151 1 f85"/>
                <a:gd name="f192" fmla="*/ f152 1 f86"/>
                <a:gd name="f193" fmla="*/ f153 1 f85"/>
                <a:gd name="f194" fmla="*/ f154 1 f86"/>
                <a:gd name="f195" fmla="*/ f155 1 f86"/>
                <a:gd name="f196" fmla="*/ f156 1 f86"/>
                <a:gd name="f197" fmla="*/ f157 1 f86"/>
                <a:gd name="f198" fmla="*/ f158 1 f85"/>
                <a:gd name="f199" fmla="*/ f159 1 f86"/>
                <a:gd name="f200" fmla="*/ f160 f76 1"/>
                <a:gd name="f201" fmla="*/ f161 f76 1"/>
                <a:gd name="f202" fmla="*/ f163 f77 1"/>
                <a:gd name="f203" fmla="*/ f162 f77 1"/>
                <a:gd name="f204" fmla="*/ f164 f76 1"/>
                <a:gd name="f205" fmla="*/ f165 f77 1"/>
                <a:gd name="f206" fmla="*/ f166 f76 1"/>
                <a:gd name="f207" fmla="*/ f167 f77 1"/>
                <a:gd name="f208" fmla="*/ f168 f77 1"/>
                <a:gd name="f209" fmla="*/ f169 f77 1"/>
                <a:gd name="f210" fmla="*/ f170 f77 1"/>
                <a:gd name="f211" fmla="*/ f171 f76 1"/>
                <a:gd name="f212" fmla="*/ f172 f77 1"/>
                <a:gd name="f213" fmla="*/ f173 f76 1"/>
                <a:gd name="f214" fmla="*/ f174 f77 1"/>
                <a:gd name="f215" fmla="*/ f175 f77 1"/>
                <a:gd name="f216" fmla="*/ f176 f76 1"/>
                <a:gd name="f217" fmla="*/ f177 f77 1"/>
                <a:gd name="f218" fmla="*/ f178 f76 1"/>
                <a:gd name="f219" fmla="*/ f179 f77 1"/>
                <a:gd name="f220" fmla="*/ f180 f76 1"/>
                <a:gd name="f221" fmla="*/ f181 f77 1"/>
                <a:gd name="f222" fmla="*/ f182 f76 1"/>
                <a:gd name="f223" fmla="*/ f183 f77 1"/>
                <a:gd name="f224" fmla="*/ f184 f76 1"/>
                <a:gd name="f225" fmla="*/ f185 f76 1"/>
                <a:gd name="f226" fmla="*/ f186 f76 1"/>
                <a:gd name="f227" fmla="*/ f187 f76 1"/>
                <a:gd name="f228" fmla="*/ f188 f76 1"/>
                <a:gd name="f229" fmla="*/ f189 f76 1"/>
                <a:gd name="f230" fmla="*/ f190 f77 1"/>
                <a:gd name="f231" fmla="*/ f191 f76 1"/>
                <a:gd name="f232" fmla="*/ f192 f77 1"/>
                <a:gd name="f233" fmla="*/ f193 f76 1"/>
                <a:gd name="f234" fmla="*/ f194 f77 1"/>
                <a:gd name="f235" fmla="*/ f195 f77 1"/>
                <a:gd name="f236" fmla="*/ f196 f77 1"/>
                <a:gd name="f237" fmla="*/ f197 f77 1"/>
                <a:gd name="f238" fmla="*/ f198 f76 1"/>
                <a:gd name="f239" fmla="*/ f199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204" y="f205"/>
                </a:cxn>
                <a:cxn ang="f123">
                  <a:pos x="f206" y="f207"/>
                </a:cxn>
                <a:cxn ang="f123">
                  <a:pos x="f206" y="f208"/>
                </a:cxn>
                <a:cxn ang="f123">
                  <a:pos x="f206" y="f209"/>
                </a:cxn>
                <a:cxn ang="f123">
                  <a:pos x="f206" y="f210"/>
                </a:cxn>
                <a:cxn ang="f123">
                  <a:pos x="f211" y="f212"/>
                </a:cxn>
                <a:cxn ang="f123">
                  <a:pos x="f213" y="f214"/>
                </a:cxn>
                <a:cxn ang="f123">
                  <a:pos x="f213" y="f215"/>
                </a:cxn>
                <a:cxn ang="f123">
                  <a:pos x="f216" y="f217"/>
                </a:cxn>
                <a:cxn ang="f123">
                  <a:pos x="f218" y="f219"/>
                </a:cxn>
                <a:cxn ang="f123">
                  <a:pos x="f220" y="f221"/>
                </a:cxn>
                <a:cxn ang="f123">
                  <a:pos x="f222" y="f223"/>
                </a:cxn>
                <a:cxn ang="f123">
                  <a:pos x="f224" y="f223"/>
                </a:cxn>
                <a:cxn ang="f123">
                  <a:pos x="f225" y="f223"/>
                </a:cxn>
                <a:cxn ang="f123">
                  <a:pos x="f226" y="f221"/>
                </a:cxn>
                <a:cxn ang="f123">
                  <a:pos x="f227" y="f221"/>
                </a:cxn>
                <a:cxn ang="f123">
                  <a:pos x="f228" y="f219"/>
                </a:cxn>
                <a:cxn ang="f123">
                  <a:pos x="f229" y="f230"/>
                </a:cxn>
                <a:cxn ang="f123">
                  <a:pos x="f231" y="f232"/>
                </a:cxn>
                <a:cxn ang="f123">
                  <a:pos x="f233" y="f234"/>
                </a:cxn>
                <a:cxn ang="f123">
                  <a:pos x="f233" y="f235"/>
                </a:cxn>
                <a:cxn ang="f123">
                  <a:pos x="f233" y="f236"/>
                </a:cxn>
                <a:cxn ang="f123">
                  <a:pos x="f233" y="f237"/>
                </a:cxn>
                <a:cxn ang="f123">
                  <a:pos x="f238" y="f239"/>
                </a:cxn>
                <a:cxn ang="f123">
                  <a:pos x="f204" y="f205"/>
                </a:cxn>
              </a:cxnLst>
              <a:rect l="f200" t="f203" r="f201" b="f202"/>
              <a:pathLst>
                <a:path w="20663" h="7671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4" y="f19"/>
                  </a:lnTo>
                  <a:lnTo>
                    <a:pt x="f14" y="f20"/>
                  </a:ln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5" y="f27"/>
                    <a:pt x="f23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42"/>
                  </a:lnTo>
                  <a:lnTo>
                    <a:pt x="f43" y="f44"/>
                  </a:lnTo>
                  <a:lnTo>
                    <a:pt x="f45" y="f44"/>
                  </a:lnTo>
                  <a:lnTo>
                    <a:pt x="f46" y="f44"/>
                  </a:lnTo>
                  <a:lnTo>
                    <a:pt x="f47" y="f42"/>
                  </a:lnTo>
                  <a:cubicBezTo>
                    <a:pt x="f48" y="f49"/>
                    <a:pt x="f50" y="f49"/>
                    <a:pt x="f51" y="f42"/>
                  </a:cubicBezTo>
                  <a:lnTo>
                    <a:pt x="f52" y="f40"/>
                  </a:lnTo>
                  <a:lnTo>
                    <a:pt x="f53" y="f54"/>
                  </a:lnTo>
                  <a:lnTo>
                    <a:pt x="f55" y="f56"/>
                  </a:ln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3" y="f65"/>
                    <a:pt x="f61" y="f66"/>
                  </a:cubicBezTo>
                  <a:cubicBezTo>
                    <a:pt x="f63" y="f26"/>
                    <a:pt x="f63" y="f67"/>
                    <a:pt x="f61" y="f68"/>
                  </a:cubicBezTo>
                  <a:lnTo>
                    <a:pt x="f61" y="f69"/>
                  </a:lnTo>
                  <a:lnTo>
                    <a:pt x="f70" y="f5"/>
                  </a:ln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0" name="Freeform: Shape 1793">
              <a:extLst>
                <a:ext uri="{FF2B5EF4-FFF2-40B4-BE49-F238E27FC236}">
                  <a16:creationId xmlns:a16="http://schemas.microsoft.com/office/drawing/2014/main" id="{778880B6-7B79-5FC2-35E1-84BB7E70F615}"/>
                </a:ext>
              </a:extLst>
            </p:cNvPr>
            <p:cNvSpPr/>
            <p:nvPr/>
          </p:nvSpPr>
          <p:spPr>
            <a:xfrm>
              <a:off x="8964530" y="4806342"/>
              <a:ext cx="48207" cy="4846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204"/>
                <a:gd name="f7" fmla="val 484681"/>
                <a:gd name="f8" fmla="val 9622"/>
                <a:gd name="f9" fmla="val 11620"/>
                <a:gd name="f10" fmla="val 4237"/>
                <a:gd name="f11" fmla="val 11558"/>
                <a:gd name="f12" fmla="val -74"/>
                <a:gd name="f13" fmla="val 7134"/>
                <a:gd name="f14" fmla="val 1"/>
                <a:gd name="f15" fmla="val 1749"/>
                <a:gd name="f16" fmla="val 1712"/>
                <a:gd name="f17" fmla="val 1662"/>
                <a:gd name="f18" fmla="val 1624"/>
                <a:gd name="f19" fmla="val 5248"/>
                <a:gd name="f20" fmla="val 30113"/>
                <a:gd name="f21" fmla="val 474686"/>
                <a:gd name="f22" fmla="val 29975"/>
                <a:gd name="f23" fmla="val 480071"/>
                <a:gd name="f24" fmla="val 34224"/>
                <a:gd name="f25" fmla="val 484544"/>
                <a:gd name="f26" fmla="val 39609"/>
                <a:gd name="f27" fmla="val 39646"/>
                <a:gd name="f28" fmla="val 39696"/>
                <a:gd name="f29" fmla="val 39734"/>
                <a:gd name="f30" fmla="val 45181"/>
                <a:gd name="f31" fmla="val 483669"/>
                <a:gd name="f32" fmla="val 48867"/>
                <a:gd name="f33" fmla="val 478546"/>
                <a:gd name="f34" fmla="val 48105"/>
                <a:gd name="f35" fmla="val 473061"/>
                <a:gd name="f36" fmla="val 17743"/>
                <a:gd name="f37" fmla="val 18518"/>
                <a:gd name="f38" fmla="val 5410"/>
                <a:gd name="f39" fmla="val 14969"/>
                <a:gd name="f40" fmla="val 10496"/>
                <a:gd name="f41" fmla="+- 0 0 -90"/>
                <a:gd name="f42" fmla="*/ f3 1 48204"/>
                <a:gd name="f43" fmla="*/ f4 1 484681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48204"/>
                <a:gd name="f52" fmla="*/ f48 1 484681"/>
                <a:gd name="f53" fmla="*/ 9622 f49 1"/>
                <a:gd name="f54" fmla="*/ 11620 f48 1"/>
                <a:gd name="f55" fmla="*/ 1 f49 1"/>
                <a:gd name="f56" fmla="*/ 1749 f48 1"/>
                <a:gd name="f57" fmla="*/ 1624 f48 1"/>
                <a:gd name="f58" fmla="*/ 5248 f48 1"/>
                <a:gd name="f59" fmla="*/ 30113 f49 1"/>
                <a:gd name="f60" fmla="*/ 474686 f48 1"/>
                <a:gd name="f61" fmla="*/ 39609 f49 1"/>
                <a:gd name="f62" fmla="*/ 484681 f48 1"/>
                <a:gd name="f63" fmla="*/ 39734 f49 1"/>
                <a:gd name="f64" fmla="*/ 48105 f49 1"/>
                <a:gd name="f65" fmla="*/ 473061 f48 1"/>
                <a:gd name="f66" fmla="*/ 17743 f49 1"/>
                <a:gd name="f67" fmla="*/ 0 f48 1"/>
                <a:gd name="f68" fmla="+- f50 0 f1"/>
                <a:gd name="f69" fmla="*/ f53 1 48204"/>
                <a:gd name="f70" fmla="*/ f54 1 484681"/>
                <a:gd name="f71" fmla="*/ f55 1 48204"/>
                <a:gd name="f72" fmla="*/ f56 1 484681"/>
                <a:gd name="f73" fmla="*/ f57 1 484681"/>
                <a:gd name="f74" fmla="*/ f58 1 484681"/>
                <a:gd name="f75" fmla="*/ f59 1 48204"/>
                <a:gd name="f76" fmla="*/ f60 1 484681"/>
                <a:gd name="f77" fmla="*/ f61 1 48204"/>
                <a:gd name="f78" fmla="*/ f62 1 484681"/>
                <a:gd name="f79" fmla="*/ f63 1 48204"/>
                <a:gd name="f80" fmla="*/ f64 1 48204"/>
                <a:gd name="f81" fmla="*/ f65 1 484681"/>
                <a:gd name="f82" fmla="*/ f66 1 48204"/>
                <a:gd name="f83" fmla="*/ f67 1 484681"/>
                <a:gd name="f84" fmla="*/ f44 1 f51"/>
                <a:gd name="f85" fmla="*/ f45 1 f51"/>
                <a:gd name="f86" fmla="*/ f44 1 f52"/>
                <a:gd name="f87" fmla="*/ f46 1 f52"/>
                <a:gd name="f88" fmla="*/ f69 1 f51"/>
                <a:gd name="f89" fmla="*/ f70 1 f52"/>
                <a:gd name="f90" fmla="*/ f71 1 f51"/>
                <a:gd name="f91" fmla="*/ f72 1 f52"/>
                <a:gd name="f92" fmla="*/ f73 1 f52"/>
                <a:gd name="f93" fmla="*/ f74 1 f52"/>
                <a:gd name="f94" fmla="*/ f75 1 f51"/>
                <a:gd name="f95" fmla="*/ f76 1 f52"/>
                <a:gd name="f96" fmla="*/ f77 1 f51"/>
                <a:gd name="f97" fmla="*/ f78 1 f52"/>
                <a:gd name="f98" fmla="*/ f79 1 f51"/>
                <a:gd name="f99" fmla="*/ f80 1 f51"/>
                <a:gd name="f100" fmla="*/ f81 1 f52"/>
                <a:gd name="f101" fmla="*/ f82 1 f51"/>
                <a:gd name="f102" fmla="*/ f83 1 f52"/>
                <a:gd name="f103" fmla="*/ f84 f42 1"/>
                <a:gd name="f104" fmla="*/ f85 f42 1"/>
                <a:gd name="f105" fmla="*/ f87 f43 1"/>
                <a:gd name="f106" fmla="*/ f86 f43 1"/>
                <a:gd name="f107" fmla="*/ f88 f42 1"/>
                <a:gd name="f108" fmla="*/ f89 f43 1"/>
                <a:gd name="f109" fmla="*/ f90 f42 1"/>
                <a:gd name="f110" fmla="*/ f91 f43 1"/>
                <a:gd name="f111" fmla="*/ f92 f43 1"/>
                <a:gd name="f112" fmla="*/ f93 f43 1"/>
                <a:gd name="f113" fmla="*/ f94 f42 1"/>
                <a:gd name="f114" fmla="*/ f95 f43 1"/>
                <a:gd name="f115" fmla="*/ f96 f42 1"/>
                <a:gd name="f116" fmla="*/ f97 f43 1"/>
                <a:gd name="f117" fmla="*/ f98 f42 1"/>
                <a:gd name="f118" fmla="*/ f99 f42 1"/>
                <a:gd name="f119" fmla="*/ f100 f43 1"/>
                <a:gd name="f120" fmla="*/ f101 f42 1"/>
                <a:gd name="f121" fmla="*/ f102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7" y="f108"/>
                </a:cxn>
                <a:cxn ang="f68">
                  <a:pos x="f109" y="f110"/>
                </a:cxn>
                <a:cxn ang="f68">
                  <a:pos x="f109" y="f111"/>
                </a:cxn>
                <a:cxn ang="f68">
                  <a:pos x="f109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7" y="f116"/>
                </a:cxn>
                <a:cxn ang="f68">
                  <a:pos x="f118" y="f119"/>
                </a:cxn>
                <a:cxn ang="f68">
                  <a:pos x="f120" y="f121"/>
                </a:cxn>
                <a:cxn ang="f68">
                  <a:pos x="f107" y="f108"/>
                </a:cxn>
              </a:cxnLst>
              <a:rect l="f103" t="f106" r="f104" b="f105"/>
              <a:pathLst>
                <a:path w="48204" h="48468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4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7"/>
                  </a:cubicBezTo>
                  <a:cubicBezTo>
                    <a:pt x="f27" y="f7"/>
                    <a:pt x="f28" y="f7"/>
                    <a:pt x="f29" y="f7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5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1" name="Freeform: Shape 1794">
              <a:extLst>
                <a:ext uri="{FF2B5EF4-FFF2-40B4-BE49-F238E27FC236}">
                  <a16:creationId xmlns:a16="http://schemas.microsoft.com/office/drawing/2014/main" id="{DACF2F52-C496-F8CB-6004-BDEF46940510}"/>
                </a:ext>
              </a:extLst>
            </p:cNvPr>
            <p:cNvSpPr/>
            <p:nvPr/>
          </p:nvSpPr>
          <p:spPr>
            <a:xfrm>
              <a:off x="11821792" y="1853479"/>
              <a:ext cx="134060" cy="813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064"/>
                <a:gd name="f7" fmla="val 81380"/>
                <a:gd name="f8" fmla="val 128570"/>
                <a:gd name="f9" fmla="val 20279"/>
                <a:gd name="f10" fmla="val 133192"/>
                <a:gd name="f11" fmla="val 17156"/>
                <a:gd name="f12" fmla="val 135179"/>
                <a:gd name="f13" fmla="val 11333"/>
                <a:gd name="f14" fmla="val 133443"/>
                <a:gd name="f15" fmla="val 6035"/>
                <a:gd name="f16" fmla="val 132743"/>
                <a:gd name="f17" fmla="val 4048"/>
                <a:gd name="f18" fmla="val 131431"/>
                <a:gd name="f19" fmla="val 2349"/>
                <a:gd name="f20" fmla="val 129694"/>
                <a:gd name="f21" fmla="val 1162"/>
                <a:gd name="f22" fmla="val 129207"/>
                <a:gd name="f23" fmla="val 712"/>
                <a:gd name="f24" fmla="val 128657"/>
                <a:gd name="f25" fmla="val 337"/>
                <a:gd name="f26" fmla="val 128070"/>
                <a:gd name="f27" fmla="val 37"/>
                <a:gd name="f28" fmla="val 126446"/>
                <a:gd name="f29" fmla="val 124696"/>
                <a:gd name="f30" fmla="val 122822"/>
                <a:gd name="f31" fmla="val 122447"/>
                <a:gd name="f32" fmla="val -12"/>
                <a:gd name="f33" fmla="val 122072"/>
                <a:gd name="f34" fmla="val 121698"/>
                <a:gd name="f35" fmla="val 13744"/>
                <a:gd name="f36" fmla="val 54516"/>
                <a:gd name="f37" fmla="val 61388"/>
                <a:gd name="f38" fmla="val 4273"/>
                <a:gd name="f39" fmla="val 59464"/>
                <a:gd name="f40" fmla="val 9308"/>
                <a:gd name="f41" fmla="val 61375"/>
                <a:gd name="f42" fmla="val 11233"/>
                <a:gd name="f43" fmla="val 65649"/>
                <a:gd name="f44" fmla="val 11445"/>
                <a:gd name="f45" fmla="val 66124"/>
                <a:gd name="f46" fmla="val 11620"/>
                <a:gd name="f47" fmla="val 66623"/>
                <a:gd name="f48" fmla="val 11745"/>
                <a:gd name="f49" fmla="val 67136"/>
                <a:gd name="f50" fmla="val 13794"/>
                <a:gd name="f51" fmla="val 72409"/>
                <a:gd name="f52" fmla="val 11807"/>
                <a:gd name="f53" fmla="val 78394"/>
                <a:gd name="f54" fmla="val 6997"/>
                <a:gd name="f55" fmla="val 123571"/>
                <a:gd name="f56" fmla="val 22529"/>
                <a:gd name="f57" fmla="+- 0 0 -90"/>
                <a:gd name="f58" fmla="*/ f3 1 134064"/>
                <a:gd name="f59" fmla="*/ f4 1 81380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34064"/>
                <a:gd name="f68" fmla="*/ f64 1 81380"/>
                <a:gd name="f69" fmla="*/ 128570 f65 1"/>
                <a:gd name="f70" fmla="*/ 20279 f64 1"/>
                <a:gd name="f71" fmla="*/ 133443 f65 1"/>
                <a:gd name="f72" fmla="*/ 6035 f64 1"/>
                <a:gd name="f73" fmla="*/ 129694 f65 1"/>
                <a:gd name="f74" fmla="*/ 1162 f64 1"/>
                <a:gd name="f75" fmla="*/ 128070 f65 1"/>
                <a:gd name="f76" fmla="*/ 37 f64 1"/>
                <a:gd name="f77" fmla="*/ 126446 f65 1"/>
                <a:gd name="f78" fmla="*/ 124696 f65 1"/>
                <a:gd name="f79" fmla="*/ 122822 f65 1"/>
                <a:gd name="f80" fmla="*/ 121698 f65 1"/>
                <a:gd name="f81" fmla="*/ 13744 f65 1"/>
                <a:gd name="f82" fmla="*/ 54516 f64 1"/>
                <a:gd name="f83" fmla="*/ 0 f65 1"/>
                <a:gd name="f84" fmla="*/ 61388 f64 1"/>
                <a:gd name="f85" fmla="*/ 11233 f65 1"/>
                <a:gd name="f86" fmla="*/ 65649 f64 1"/>
                <a:gd name="f87" fmla="*/ 11745 f65 1"/>
                <a:gd name="f88" fmla="*/ 67136 f64 1"/>
                <a:gd name="f89" fmla="*/ 6997 f65 1"/>
                <a:gd name="f90" fmla="*/ 81380 f64 1"/>
                <a:gd name="f91" fmla="*/ 123571 f65 1"/>
                <a:gd name="f92" fmla="*/ 22529 f64 1"/>
                <a:gd name="f93" fmla="+- f66 0 f1"/>
                <a:gd name="f94" fmla="*/ f69 1 134064"/>
                <a:gd name="f95" fmla="*/ f70 1 81380"/>
                <a:gd name="f96" fmla="*/ f71 1 134064"/>
                <a:gd name="f97" fmla="*/ f72 1 81380"/>
                <a:gd name="f98" fmla="*/ f73 1 134064"/>
                <a:gd name="f99" fmla="*/ f74 1 81380"/>
                <a:gd name="f100" fmla="*/ f75 1 134064"/>
                <a:gd name="f101" fmla="*/ f76 1 81380"/>
                <a:gd name="f102" fmla="*/ f77 1 134064"/>
                <a:gd name="f103" fmla="*/ f78 1 134064"/>
                <a:gd name="f104" fmla="*/ f79 1 134064"/>
                <a:gd name="f105" fmla="*/ f80 1 134064"/>
                <a:gd name="f106" fmla="*/ f81 1 134064"/>
                <a:gd name="f107" fmla="*/ f82 1 81380"/>
                <a:gd name="f108" fmla="*/ f83 1 134064"/>
                <a:gd name="f109" fmla="*/ f84 1 81380"/>
                <a:gd name="f110" fmla="*/ f85 1 134064"/>
                <a:gd name="f111" fmla="*/ f86 1 81380"/>
                <a:gd name="f112" fmla="*/ f87 1 134064"/>
                <a:gd name="f113" fmla="*/ f88 1 81380"/>
                <a:gd name="f114" fmla="*/ f89 1 134064"/>
                <a:gd name="f115" fmla="*/ f90 1 81380"/>
                <a:gd name="f116" fmla="*/ f91 1 134064"/>
                <a:gd name="f117" fmla="*/ f92 1 81380"/>
                <a:gd name="f118" fmla="*/ f60 1 f67"/>
                <a:gd name="f119" fmla="*/ f61 1 f67"/>
                <a:gd name="f120" fmla="*/ f60 1 f68"/>
                <a:gd name="f121" fmla="*/ f62 1 f68"/>
                <a:gd name="f122" fmla="*/ f94 1 f67"/>
                <a:gd name="f123" fmla="*/ f95 1 f68"/>
                <a:gd name="f124" fmla="*/ f96 1 f67"/>
                <a:gd name="f125" fmla="*/ f97 1 f68"/>
                <a:gd name="f126" fmla="*/ f98 1 f67"/>
                <a:gd name="f127" fmla="*/ f99 1 f68"/>
                <a:gd name="f128" fmla="*/ f100 1 f67"/>
                <a:gd name="f129" fmla="*/ f101 1 f68"/>
                <a:gd name="f130" fmla="*/ f102 1 f67"/>
                <a:gd name="f131" fmla="*/ f103 1 f67"/>
                <a:gd name="f132" fmla="*/ f104 1 f67"/>
                <a:gd name="f133" fmla="*/ f105 1 f67"/>
                <a:gd name="f134" fmla="*/ f106 1 f67"/>
                <a:gd name="f135" fmla="*/ f107 1 f68"/>
                <a:gd name="f136" fmla="*/ f108 1 f67"/>
                <a:gd name="f137" fmla="*/ f109 1 f68"/>
                <a:gd name="f138" fmla="*/ f110 1 f67"/>
                <a:gd name="f139" fmla="*/ f111 1 f68"/>
                <a:gd name="f140" fmla="*/ f112 1 f67"/>
                <a:gd name="f141" fmla="*/ f113 1 f68"/>
                <a:gd name="f142" fmla="*/ f114 1 f67"/>
                <a:gd name="f143" fmla="*/ f115 1 f68"/>
                <a:gd name="f144" fmla="*/ f116 1 f67"/>
                <a:gd name="f145" fmla="*/ f117 1 f68"/>
                <a:gd name="f146" fmla="*/ f118 f58 1"/>
                <a:gd name="f147" fmla="*/ f119 f58 1"/>
                <a:gd name="f148" fmla="*/ f121 f59 1"/>
                <a:gd name="f149" fmla="*/ f120 f59 1"/>
                <a:gd name="f150" fmla="*/ f122 f58 1"/>
                <a:gd name="f151" fmla="*/ f123 f59 1"/>
                <a:gd name="f152" fmla="*/ f124 f58 1"/>
                <a:gd name="f153" fmla="*/ f125 f59 1"/>
                <a:gd name="f154" fmla="*/ f126 f58 1"/>
                <a:gd name="f155" fmla="*/ f127 f59 1"/>
                <a:gd name="f156" fmla="*/ f128 f58 1"/>
                <a:gd name="f157" fmla="*/ f129 f59 1"/>
                <a:gd name="f158" fmla="*/ f130 f58 1"/>
                <a:gd name="f159" fmla="*/ f131 f58 1"/>
                <a:gd name="f160" fmla="*/ f132 f58 1"/>
                <a:gd name="f161" fmla="*/ f133 f58 1"/>
                <a:gd name="f162" fmla="*/ f134 f58 1"/>
                <a:gd name="f163" fmla="*/ f135 f59 1"/>
                <a:gd name="f164" fmla="*/ f136 f58 1"/>
                <a:gd name="f165" fmla="*/ f137 f59 1"/>
                <a:gd name="f166" fmla="*/ f138 f58 1"/>
                <a:gd name="f167" fmla="*/ f139 f59 1"/>
                <a:gd name="f168" fmla="*/ f140 f58 1"/>
                <a:gd name="f169" fmla="*/ f141 f59 1"/>
                <a:gd name="f170" fmla="*/ f142 f58 1"/>
                <a:gd name="f171" fmla="*/ f143 f59 1"/>
                <a:gd name="f172" fmla="*/ f144 f58 1"/>
                <a:gd name="f173" fmla="*/ f145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50" y="f151"/>
                </a:cxn>
                <a:cxn ang="f93">
                  <a:pos x="f152" y="f153"/>
                </a:cxn>
                <a:cxn ang="f93">
                  <a:pos x="f154" y="f155"/>
                </a:cxn>
                <a:cxn ang="f93">
                  <a:pos x="f156" y="f157"/>
                </a:cxn>
                <a:cxn ang="f93">
                  <a:pos x="f158" y="f157"/>
                </a:cxn>
                <a:cxn ang="f93">
                  <a:pos x="f159" y="f157"/>
                </a:cxn>
                <a:cxn ang="f93">
                  <a:pos x="f160" y="f157"/>
                </a:cxn>
                <a:cxn ang="f93">
                  <a:pos x="f161" y="f157"/>
                </a:cxn>
                <a:cxn ang="f93">
                  <a:pos x="f162" y="f163"/>
                </a:cxn>
                <a:cxn ang="f93">
                  <a:pos x="f164" y="f165"/>
                </a:cxn>
                <a:cxn ang="f93">
                  <a:pos x="f166" y="f167"/>
                </a:cxn>
                <a:cxn ang="f93">
                  <a:pos x="f168" y="f169"/>
                </a:cxn>
                <a:cxn ang="f93">
                  <a:pos x="f170" y="f171"/>
                </a:cxn>
                <a:cxn ang="f93">
                  <a:pos x="f172" y="f173"/>
                </a:cxn>
              </a:cxnLst>
              <a:rect l="f146" t="f149" r="f147" b="f148"/>
              <a:pathLst>
                <a:path w="134064" h="813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7"/>
                  </a:lnTo>
                  <a:lnTo>
                    <a:pt x="f29" y="f27"/>
                  </a:lnTo>
                  <a:lnTo>
                    <a:pt x="f30" y="f27"/>
                  </a:lnTo>
                  <a:cubicBezTo>
                    <a:pt x="f31" y="f32"/>
                    <a:pt x="f33" y="f32"/>
                    <a:pt x="f34" y="f27"/>
                  </a:cubicBezTo>
                  <a:lnTo>
                    <a:pt x="f35" y="f36"/>
                  </a:lnTo>
                  <a:lnTo>
                    <a:pt x="f5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7"/>
                  </a:cubicBezTo>
                  <a:lnTo>
                    <a:pt x="f55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2" name="Freeform: Shape 1795">
              <a:extLst>
                <a:ext uri="{FF2B5EF4-FFF2-40B4-BE49-F238E27FC236}">
                  <a16:creationId xmlns:a16="http://schemas.microsoft.com/office/drawing/2014/main" id="{9ACB5226-AB2F-28AC-88DA-6A5CDB1060BF}"/>
                </a:ext>
              </a:extLst>
            </p:cNvPr>
            <p:cNvSpPr/>
            <p:nvPr/>
          </p:nvSpPr>
          <p:spPr>
            <a:xfrm>
              <a:off x="11514179" y="2058808"/>
              <a:ext cx="29489" cy="31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487"/>
                <a:gd name="f7" fmla="val 31362"/>
                <a:gd name="f8" fmla="val 8871"/>
                <a:gd name="f9" fmla="val 6747"/>
                <a:gd name="f10" fmla="val 4998"/>
                <a:gd name="f11" fmla="val 8747"/>
                <a:gd name="f12" fmla="val 11371"/>
                <a:gd name="f13" fmla="val 4273"/>
                <a:gd name="f14" fmla="val 9446"/>
                <a:gd name="f15" fmla="val 9308"/>
                <a:gd name="f16" fmla="val 11358"/>
                <a:gd name="f17" fmla="val 11233"/>
                <a:gd name="f18" fmla="val 15631"/>
                <a:gd name="f19" fmla="val 11445"/>
                <a:gd name="f20" fmla="val 16106"/>
                <a:gd name="f21" fmla="val 11620"/>
                <a:gd name="f22" fmla="val 16606"/>
                <a:gd name="f23" fmla="val 11745"/>
                <a:gd name="f24" fmla="val 17118"/>
                <a:gd name="f25" fmla="val 13482"/>
                <a:gd name="f26" fmla="val 22416"/>
                <a:gd name="f27" fmla="val 11495"/>
                <a:gd name="f28" fmla="val 28239"/>
                <a:gd name="f29" fmla="val 6872"/>
                <a:gd name="f30" fmla="val 31363"/>
                <a:gd name="f31" fmla="val 19992"/>
                <a:gd name="f32" fmla="val 25039"/>
                <a:gd name="f33" fmla="val 21866"/>
                <a:gd name="f34" fmla="val 19904"/>
                <a:gd name="f35" fmla="val 19780"/>
                <a:gd name="f36" fmla="val 18030"/>
                <a:gd name="f37" fmla="val 15331"/>
                <a:gd name="f38" fmla="val 17867"/>
                <a:gd name="f39" fmla="val 14944"/>
                <a:gd name="f40" fmla="val 17730"/>
                <a:gd name="f41" fmla="val 14532"/>
                <a:gd name="f42" fmla="val 17617"/>
                <a:gd name="f43" fmla="val 14119"/>
                <a:gd name="f44" fmla="val 15606"/>
                <a:gd name="f45" fmla="val 8859"/>
                <a:gd name="f46" fmla="val 17655"/>
                <a:gd name="f47" fmla="val 2899"/>
                <a:gd name="f48" fmla="val 22491"/>
                <a:gd name="f49" fmla="val 16243"/>
                <a:gd name="f50" fmla="val 3124"/>
                <a:gd name="f51" fmla="+- 0 0 -90"/>
                <a:gd name="f52" fmla="*/ f3 1 29487"/>
                <a:gd name="f53" fmla="*/ f4 1 31362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29487"/>
                <a:gd name="f62" fmla="*/ f58 1 31362"/>
                <a:gd name="f63" fmla="*/ 8871 f59 1"/>
                <a:gd name="f64" fmla="*/ 6747 f58 1"/>
                <a:gd name="f65" fmla="*/ 4998 f59 1"/>
                <a:gd name="f66" fmla="*/ 8747 f58 1"/>
                <a:gd name="f67" fmla="*/ 0 f59 1"/>
                <a:gd name="f68" fmla="*/ 11371 f58 1"/>
                <a:gd name="f69" fmla="*/ 11233 f59 1"/>
                <a:gd name="f70" fmla="*/ 15631 f58 1"/>
                <a:gd name="f71" fmla="*/ 11745 f59 1"/>
                <a:gd name="f72" fmla="*/ 17118 f58 1"/>
                <a:gd name="f73" fmla="*/ 6872 f59 1"/>
                <a:gd name="f74" fmla="*/ 31363 f58 1"/>
                <a:gd name="f75" fmla="*/ 29487 f59 1"/>
                <a:gd name="f76" fmla="*/ 19992 f58 1"/>
                <a:gd name="f77" fmla="*/ 18030 f59 1"/>
                <a:gd name="f78" fmla="*/ 15331 f58 1"/>
                <a:gd name="f79" fmla="*/ 17617 f59 1"/>
                <a:gd name="f80" fmla="*/ 14119 f58 1"/>
                <a:gd name="f81" fmla="*/ 22491 f59 1"/>
                <a:gd name="f82" fmla="*/ 0 f58 1"/>
                <a:gd name="f83" fmla="*/ 16243 f59 1"/>
                <a:gd name="f84" fmla="*/ 3124 f58 1"/>
                <a:gd name="f85" fmla="+- f60 0 f1"/>
                <a:gd name="f86" fmla="*/ f63 1 29487"/>
                <a:gd name="f87" fmla="*/ f64 1 31362"/>
                <a:gd name="f88" fmla="*/ f65 1 29487"/>
                <a:gd name="f89" fmla="*/ f66 1 31362"/>
                <a:gd name="f90" fmla="*/ f67 1 29487"/>
                <a:gd name="f91" fmla="*/ f68 1 31362"/>
                <a:gd name="f92" fmla="*/ f69 1 29487"/>
                <a:gd name="f93" fmla="*/ f70 1 31362"/>
                <a:gd name="f94" fmla="*/ f71 1 29487"/>
                <a:gd name="f95" fmla="*/ f72 1 31362"/>
                <a:gd name="f96" fmla="*/ f73 1 29487"/>
                <a:gd name="f97" fmla="*/ f74 1 31362"/>
                <a:gd name="f98" fmla="*/ f75 1 29487"/>
                <a:gd name="f99" fmla="*/ f76 1 31362"/>
                <a:gd name="f100" fmla="*/ f77 1 29487"/>
                <a:gd name="f101" fmla="*/ f78 1 31362"/>
                <a:gd name="f102" fmla="*/ f79 1 29487"/>
                <a:gd name="f103" fmla="*/ f80 1 31362"/>
                <a:gd name="f104" fmla="*/ f81 1 29487"/>
                <a:gd name="f105" fmla="*/ f82 1 31362"/>
                <a:gd name="f106" fmla="*/ f83 1 29487"/>
                <a:gd name="f107" fmla="*/ f84 1 31362"/>
                <a:gd name="f108" fmla="*/ f54 1 f61"/>
                <a:gd name="f109" fmla="*/ f55 1 f61"/>
                <a:gd name="f110" fmla="*/ f54 1 f62"/>
                <a:gd name="f111" fmla="*/ f56 1 f62"/>
                <a:gd name="f112" fmla="*/ f86 1 f61"/>
                <a:gd name="f113" fmla="*/ f87 1 f62"/>
                <a:gd name="f114" fmla="*/ f88 1 f61"/>
                <a:gd name="f115" fmla="*/ f89 1 f62"/>
                <a:gd name="f116" fmla="*/ f90 1 f61"/>
                <a:gd name="f117" fmla="*/ f91 1 f62"/>
                <a:gd name="f118" fmla="*/ f92 1 f61"/>
                <a:gd name="f119" fmla="*/ f93 1 f62"/>
                <a:gd name="f120" fmla="*/ f94 1 f61"/>
                <a:gd name="f121" fmla="*/ f95 1 f62"/>
                <a:gd name="f122" fmla="*/ f96 1 f61"/>
                <a:gd name="f123" fmla="*/ f97 1 f62"/>
                <a:gd name="f124" fmla="*/ f98 1 f61"/>
                <a:gd name="f125" fmla="*/ f99 1 f62"/>
                <a:gd name="f126" fmla="*/ f100 1 f61"/>
                <a:gd name="f127" fmla="*/ f101 1 f62"/>
                <a:gd name="f128" fmla="*/ f102 1 f61"/>
                <a:gd name="f129" fmla="*/ f103 1 f62"/>
                <a:gd name="f130" fmla="*/ f104 1 f61"/>
                <a:gd name="f131" fmla="*/ f105 1 f62"/>
                <a:gd name="f132" fmla="*/ f106 1 f61"/>
                <a:gd name="f133" fmla="*/ f107 1 f62"/>
                <a:gd name="f134" fmla="*/ f108 f52 1"/>
                <a:gd name="f135" fmla="*/ f109 f52 1"/>
                <a:gd name="f136" fmla="*/ f111 f53 1"/>
                <a:gd name="f137" fmla="*/ f110 f53 1"/>
                <a:gd name="f138" fmla="*/ f112 f52 1"/>
                <a:gd name="f139" fmla="*/ f113 f53 1"/>
                <a:gd name="f140" fmla="*/ f114 f52 1"/>
                <a:gd name="f141" fmla="*/ f115 f53 1"/>
                <a:gd name="f142" fmla="*/ f116 f52 1"/>
                <a:gd name="f143" fmla="*/ f117 f53 1"/>
                <a:gd name="f144" fmla="*/ f118 f52 1"/>
                <a:gd name="f145" fmla="*/ f119 f53 1"/>
                <a:gd name="f146" fmla="*/ f120 f52 1"/>
                <a:gd name="f147" fmla="*/ f121 f53 1"/>
                <a:gd name="f148" fmla="*/ f122 f52 1"/>
                <a:gd name="f149" fmla="*/ f123 f53 1"/>
                <a:gd name="f150" fmla="*/ f124 f52 1"/>
                <a:gd name="f151" fmla="*/ f125 f53 1"/>
                <a:gd name="f152" fmla="*/ f126 f52 1"/>
                <a:gd name="f153" fmla="*/ f127 f53 1"/>
                <a:gd name="f154" fmla="*/ f128 f52 1"/>
                <a:gd name="f155" fmla="*/ f129 f53 1"/>
                <a:gd name="f156" fmla="*/ f130 f52 1"/>
                <a:gd name="f157" fmla="*/ f131 f53 1"/>
                <a:gd name="f158" fmla="*/ f132 f52 1"/>
                <a:gd name="f159" fmla="*/ f133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6" y="f157"/>
                </a:cxn>
                <a:cxn ang="f85">
                  <a:pos x="f158" y="f159"/>
                </a:cxn>
              </a:cxnLst>
              <a:rect l="f134" t="f137" r="f135" b="f136"/>
              <a:pathLst>
                <a:path w="29487" h="31362">
                  <a:moveTo>
                    <a:pt x="f8" y="f9"/>
                  </a:moveTo>
                  <a:lnTo>
                    <a:pt x="f10" y="f11"/>
                  </a:lnTo>
                  <a:lnTo>
                    <a:pt x="f5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6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5"/>
                  </a:cubicBez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3" name="Freeform: Shape 1796">
              <a:extLst>
                <a:ext uri="{FF2B5EF4-FFF2-40B4-BE49-F238E27FC236}">
                  <a16:creationId xmlns:a16="http://schemas.microsoft.com/office/drawing/2014/main" id="{D3FD361E-42A8-2754-2AB8-A6653CF73866}"/>
                </a:ext>
              </a:extLst>
            </p:cNvPr>
            <p:cNvSpPr/>
            <p:nvPr/>
          </p:nvSpPr>
          <p:spPr>
            <a:xfrm>
              <a:off x="11368689" y="2069433"/>
              <a:ext cx="157578" cy="921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576"/>
                <a:gd name="f7" fmla="val 92144"/>
                <a:gd name="f8" fmla="val 156864"/>
                <a:gd name="f9" fmla="val 6499"/>
                <a:gd name="f10" fmla="val 155764"/>
                <a:gd name="f11" fmla="val 1938"/>
                <a:gd name="f12" fmla="val 151166"/>
                <a:gd name="f13" fmla="val -861"/>
                <a:gd name="f14" fmla="val 146605"/>
                <a:gd name="f15" fmla="val 239"/>
                <a:gd name="f16" fmla="val 146093"/>
                <a:gd name="f17" fmla="val 364"/>
                <a:gd name="f18" fmla="val 145593"/>
                <a:gd name="f19" fmla="val 539"/>
                <a:gd name="f20" fmla="val 145119"/>
                <a:gd name="f21" fmla="val 751"/>
                <a:gd name="f22" fmla="val 131500"/>
                <a:gd name="f23" fmla="val 7499"/>
                <a:gd name="f24" fmla="val 5179"/>
                <a:gd name="f25" fmla="val 71348"/>
                <a:gd name="f26" fmla="val 4779"/>
                <a:gd name="f27" fmla="val 71611"/>
                <a:gd name="f28" fmla="val 4404"/>
                <a:gd name="f29" fmla="val 71898"/>
                <a:gd name="f30" fmla="val 4054"/>
                <a:gd name="f31" fmla="val 72223"/>
                <a:gd name="f32" fmla="val 3455"/>
                <a:gd name="f33" fmla="val 72610"/>
                <a:gd name="f34" fmla="val 2917"/>
                <a:gd name="f35" fmla="val 73073"/>
                <a:gd name="f36" fmla="val 2430"/>
                <a:gd name="f37" fmla="val 73597"/>
                <a:gd name="f38" fmla="val 2030"/>
                <a:gd name="f39" fmla="val 74097"/>
                <a:gd name="f40" fmla="val 1693"/>
                <a:gd name="f41" fmla="val 74634"/>
                <a:gd name="f42" fmla="val 1431"/>
                <a:gd name="f43" fmla="val 75222"/>
                <a:gd name="f44" fmla="val 993"/>
                <a:gd name="f45" fmla="val 75746"/>
                <a:gd name="f46" fmla="val 656"/>
                <a:gd name="f47" fmla="val 76334"/>
                <a:gd name="f48" fmla="val 431"/>
                <a:gd name="f49" fmla="val 76971"/>
                <a:gd name="f50" fmla="val 356"/>
                <a:gd name="f51" fmla="val 77683"/>
                <a:gd name="f52" fmla="val 78383"/>
                <a:gd name="f53" fmla="val 79095"/>
                <a:gd name="f54" fmla="val -144"/>
                <a:gd name="f55" fmla="val 81219"/>
                <a:gd name="f56" fmla="val 83468"/>
                <a:gd name="f57" fmla="val 85593"/>
                <a:gd name="f58" fmla="val 1443"/>
                <a:gd name="f59" fmla="val 90103"/>
                <a:gd name="f60" fmla="val 5916"/>
                <a:gd name="f61" fmla="val 92952"/>
                <a:gd name="f62" fmla="val 10427"/>
                <a:gd name="f63" fmla="val 91940"/>
                <a:gd name="f64" fmla="val 11027"/>
                <a:gd name="f65" fmla="val 91802"/>
                <a:gd name="f66" fmla="val 11614"/>
                <a:gd name="f67" fmla="val 91602"/>
                <a:gd name="f68" fmla="val 12176"/>
                <a:gd name="f69" fmla="val 91340"/>
                <a:gd name="f70" fmla="val 17299"/>
                <a:gd name="f71" fmla="val 88716"/>
                <a:gd name="f72" fmla="val 18049"/>
                <a:gd name="f73" fmla="val 152116"/>
                <a:gd name="f74" fmla="val 20993"/>
                <a:gd name="f75" fmla="val 156801"/>
                <a:gd name="f76" fmla="val 17794"/>
                <a:gd name="f77" fmla="val 158750"/>
                <a:gd name="f78" fmla="val 11847"/>
                <a:gd name="f79" fmla="+- 0 0 -90"/>
                <a:gd name="f80" fmla="*/ f3 1 157576"/>
                <a:gd name="f81" fmla="*/ f4 1 92144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157576"/>
                <a:gd name="f90" fmla="*/ f86 1 92144"/>
                <a:gd name="f91" fmla="*/ 156864 f87 1"/>
                <a:gd name="f92" fmla="*/ 6499 f86 1"/>
                <a:gd name="f93" fmla="*/ 146605 f87 1"/>
                <a:gd name="f94" fmla="*/ 239 f86 1"/>
                <a:gd name="f95" fmla="*/ 145119 f87 1"/>
                <a:gd name="f96" fmla="*/ 751 f86 1"/>
                <a:gd name="f97" fmla="*/ 131500 f87 1"/>
                <a:gd name="f98" fmla="*/ 7499 f86 1"/>
                <a:gd name="f99" fmla="*/ 5179 f87 1"/>
                <a:gd name="f100" fmla="*/ 71348 f86 1"/>
                <a:gd name="f101" fmla="*/ 4054 f87 1"/>
                <a:gd name="f102" fmla="*/ 72223 f86 1"/>
                <a:gd name="f103" fmla="*/ 2430 f87 1"/>
                <a:gd name="f104" fmla="*/ 73597 f86 1"/>
                <a:gd name="f105" fmla="*/ 1431 f87 1"/>
                <a:gd name="f106" fmla="*/ 75222 f86 1"/>
                <a:gd name="f107" fmla="*/ 431 f87 1"/>
                <a:gd name="f108" fmla="*/ 76971 f86 1"/>
                <a:gd name="f109" fmla="*/ 79095 f86 1"/>
                <a:gd name="f110" fmla="*/ 85593 f86 1"/>
                <a:gd name="f111" fmla="*/ 10427 f87 1"/>
                <a:gd name="f112" fmla="*/ 91940 f86 1"/>
                <a:gd name="f113" fmla="*/ 12176 f87 1"/>
                <a:gd name="f114" fmla="*/ 91340 f86 1"/>
                <a:gd name="f115" fmla="*/ 17299 f87 1"/>
                <a:gd name="f116" fmla="*/ 88716 f86 1"/>
                <a:gd name="f117" fmla="*/ 18049 f87 1"/>
                <a:gd name="f118" fmla="*/ 152116 f87 1"/>
                <a:gd name="f119" fmla="*/ 20993 f86 1"/>
                <a:gd name="f120" fmla="+- f88 0 f1"/>
                <a:gd name="f121" fmla="*/ f91 1 157576"/>
                <a:gd name="f122" fmla="*/ f92 1 92144"/>
                <a:gd name="f123" fmla="*/ f93 1 157576"/>
                <a:gd name="f124" fmla="*/ f94 1 92144"/>
                <a:gd name="f125" fmla="*/ f95 1 157576"/>
                <a:gd name="f126" fmla="*/ f96 1 92144"/>
                <a:gd name="f127" fmla="*/ f97 1 157576"/>
                <a:gd name="f128" fmla="*/ f98 1 92144"/>
                <a:gd name="f129" fmla="*/ f99 1 157576"/>
                <a:gd name="f130" fmla="*/ f100 1 92144"/>
                <a:gd name="f131" fmla="*/ f101 1 157576"/>
                <a:gd name="f132" fmla="*/ f102 1 92144"/>
                <a:gd name="f133" fmla="*/ f103 1 157576"/>
                <a:gd name="f134" fmla="*/ f104 1 92144"/>
                <a:gd name="f135" fmla="*/ f105 1 157576"/>
                <a:gd name="f136" fmla="*/ f106 1 92144"/>
                <a:gd name="f137" fmla="*/ f107 1 157576"/>
                <a:gd name="f138" fmla="*/ f108 1 92144"/>
                <a:gd name="f139" fmla="*/ f109 1 92144"/>
                <a:gd name="f140" fmla="*/ f110 1 92144"/>
                <a:gd name="f141" fmla="*/ f111 1 157576"/>
                <a:gd name="f142" fmla="*/ f112 1 92144"/>
                <a:gd name="f143" fmla="*/ f113 1 157576"/>
                <a:gd name="f144" fmla="*/ f114 1 92144"/>
                <a:gd name="f145" fmla="*/ f115 1 157576"/>
                <a:gd name="f146" fmla="*/ f116 1 92144"/>
                <a:gd name="f147" fmla="*/ f117 1 157576"/>
                <a:gd name="f148" fmla="*/ f118 1 157576"/>
                <a:gd name="f149" fmla="*/ f119 1 92144"/>
                <a:gd name="f150" fmla="*/ f82 1 f89"/>
                <a:gd name="f151" fmla="*/ f83 1 f89"/>
                <a:gd name="f152" fmla="*/ f82 1 f90"/>
                <a:gd name="f153" fmla="*/ f84 1 f90"/>
                <a:gd name="f154" fmla="*/ f121 1 f89"/>
                <a:gd name="f155" fmla="*/ f122 1 f90"/>
                <a:gd name="f156" fmla="*/ f123 1 f89"/>
                <a:gd name="f157" fmla="*/ f124 1 f90"/>
                <a:gd name="f158" fmla="*/ f125 1 f89"/>
                <a:gd name="f159" fmla="*/ f126 1 f90"/>
                <a:gd name="f160" fmla="*/ f127 1 f89"/>
                <a:gd name="f161" fmla="*/ f128 1 f90"/>
                <a:gd name="f162" fmla="*/ f129 1 f89"/>
                <a:gd name="f163" fmla="*/ f130 1 f90"/>
                <a:gd name="f164" fmla="*/ f131 1 f89"/>
                <a:gd name="f165" fmla="*/ f132 1 f90"/>
                <a:gd name="f166" fmla="*/ f133 1 f89"/>
                <a:gd name="f167" fmla="*/ f134 1 f90"/>
                <a:gd name="f168" fmla="*/ f135 1 f89"/>
                <a:gd name="f169" fmla="*/ f136 1 f90"/>
                <a:gd name="f170" fmla="*/ f137 1 f89"/>
                <a:gd name="f171" fmla="*/ f138 1 f90"/>
                <a:gd name="f172" fmla="*/ f139 1 f90"/>
                <a:gd name="f173" fmla="*/ f140 1 f90"/>
                <a:gd name="f174" fmla="*/ f141 1 f89"/>
                <a:gd name="f175" fmla="*/ f142 1 f90"/>
                <a:gd name="f176" fmla="*/ f143 1 f89"/>
                <a:gd name="f177" fmla="*/ f144 1 f90"/>
                <a:gd name="f178" fmla="*/ f145 1 f89"/>
                <a:gd name="f179" fmla="*/ f146 1 f90"/>
                <a:gd name="f180" fmla="*/ f147 1 f89"/>
                <a:gd name="f181" fmla="*/ f148 1 f89"/>
                <a:gd name="f182" fmla="*/ f149 1 f90"/>
                <a:gd name="f183" fmla="*/ f150 f80 1"/>
                <a:gd name="f184" fmla="*/ f151 f80 1"/>
                <a:gd name="f185" fmla="*/ f153 f81 1"/>
                <a:gd name="f186" fmla="*/ f152 f81 1"/>
                <a:gd name="f187" fmla="*/ f154 f80 1"/>
                <a:gd name="f188" fmla="*/ f155 f81 1"/>
                <a:gd name="f189" fmla="*/ f156 f80 1"/>
                <a:gd name="f190" fmla="*/ f157 f81 1"/>
                <a:gd name="f191" fmla="*/ f158 f80 1"/>
                <a:gd name="f192" fmla="*/ f159 f81 1"/>
                <a:gd name="f193" fmla="*/ f160 f80 1"/>
                <a:gd name="f194" fmla="*/ f161 f81 1"/>
                <a:gd name="f195" fmla="*/ f162 f80 1"/>
                <a:gd name="f196" fmla="*/ f163 f81 1"/>
                <a:gd name="f197" fmla="*/ f164 f80 1"/>
                <a:gd name="f198" fmla="*/ f165 f81 1"/>
                <a:gd name="f199" fmla="*/ f166 f80 1"/>
                <a:gd name="f200" fmla="*/ f167 f81 1"/>
                <a:gd name="f201" fmla="*/ f168 f80 1"/>
                <a:gd name="f202" fmla="*/ f169 f81 1"/>
                <a:gd name="f203" fmla="*/ f170 f80 1"/>
                <a:gd name="f204" fmla="*/ f171 f81 1"/>
                <a:gd name="f205" fmla="*/ f172 f81 1"/>
                <a:gd name="f206" fmla="*/ f173 f81 1"/>
                <a:gd name="f207" fmla="*/ f174 f80 1"/>
                <a:gd name="f208" fmla="*/ f175 f81 1"/>
                <a:gd name="f209" fmla="*/ f176 f80 1"/>
                <a:gd name="f210" fmla="*/ f177 f81 1"/>
                <a:gd name="f211" fmla="*/ f178 f80 1"/>
                <a:gd name="f212" fmla="*/ f179 f81 1"/>
                <a:gd name="f213" fmla="*/ f180 f80 1"/>
                <a:gd name="f214" fmla="*/ f181 f80 1"/>
                <a:gd name="f215" fmla="*/ f182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0">
                  <a:pos x="f187" y="f188"/>
                </a:cxn>
                <a:cxn ang="f120">
                  <a:pos x="f189" y="f190"/>
                </a:cxn>
                <a:cxn ang="f120">
                  <a:pos x="f191" y="f192"/>
                </a:cxn>
                <a:cxn ang="f120">
                  <a:pos x="f193" y="f194"/>
                </a:cxn>
                <a:cxn ang="f120">
                  <a:pos x="f195" y="f196"/>
                </a:cxn>
                <a:cxn ang="f120">
                  <a:pos x="f197" y="f198"/>
                </a:cxn>
                <a:cxn ang="f120">
                  <a:pos x="f199" y="f200"/>
                </a:cxn>
                <a:cxn ang="f120">
                  <a:pos x="f201" y="f202"/>
                </a:cxn>
                <a:cxn ang="f120">
                  <a:pos x="f203" y="f204"/>
                </a:cxn>
                <a:cxn ang="f120">
                  <a:pos x="f203" y="f205"/>
                </a:cxn>
                <a:cxn ang="f120">
                  <a:pos x="f203" y="f206"/>
                </a:cxn>
                <a:cxn ang="f120">
                  <a:pos x="f207" y="f208"/>
                </a:cxn>
                <a:cxn ang="f120">
                  <a:pos x="f209" y="f210"/>
                </a:cxn>
                <a:cxn ang="f120">
                  <a:pos x="f211" y="f212"/>
                </a:cxn>
                <a:cxn ang="f120">
                  <a:pos x="f213" y="f212"/>
                </a:cxn>
                <a:cxn ang="f120">
                  <a:pos x="f214" y="f215"/>
                </a:cxn>
                <a:cxn ang="f120">
                  <a:pos x="f187" y="f188"/>
                </a:cxn>
              </a:cxnLst>
              <a:rect l="f183" t="f186" r="f184" b="f185"/>
              <a:pathLst>
                <a:path w="157576" h="9214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0" y="f52"/>
                    <a:pt x="f48" y="f53"/>
                  </a:cubicBezTo>
                  <a:cubicBezTo>
                    <a:pt x="f54" y="f55"/>
                    <a:pt x="f54" y="f56"/>
                    <a:pt x="f48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6" y="f67"/>
                    <a:pt x="f68" y="f69"/>
                  </a:cubicBezTo>
                  <a:lnTo>
                    <a:pt x="f70" y="f71"/>
                  </a:lnTo>
                  <a:lnTo>
                    <a:pt x="f72" y="f71"/>
                  </a:lnTo>
                  <a:lnTo>
                    <a:pt x="f73" y="f74"/>
                  </a:lnTo>
                  <a:cubicBezTo>
                    <a:pt x="f75" y="f76"/>
                    <a:pt x="f77" y="f7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4" name="Freeform: Shape 1797">
              <a:extLst>
                <a:ext uri="{FF2B5EF4-FFF2-40B4-BE49-F238E27FC236}">
                  <a16:creationId xmlns:a16="http://schemas.microsoft.com/office/drawing/2014/main" id="{A34C32C0-F6C4-EEC6-2349-C7E123102929}"/>
                </a:ext>
              </a:extLst>
            </p:cNvPr>
            <p:cNvSpPr/>
            <p:nvPr/>
          </p:nvSpPr>
          <p:spPr>
            <a:xfrm>
              <a:off x="11025798" y="2153274"/>
              <a:ext cx="260229" cy="14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0231"/>
                <a:gd name="f7" fmla="val 144739"/>
                <a:gd name="f8" fmla="val 249861"/>
                <a:gd name="f9" fmla="val 14244"/>
                <a:gd name="f10" fmla="val 247812"/>
                <a:gd name="f11" fmla="val 8971"/>
                <a:gd name="f12" fmla="val 249798"/>
                <a:gd name="f13" fmla="val 2986"/>
                <a:gd name="f14" fmla="val 254609"/>
                <a:gd name="f15" fmla="val 234243"/>
                <a:gd name="f16" fmla="val 10246"/>
                <a:gd name="f17" fmla="val 18586"/>
                <a:gd name="f18" fmla="val 118952"/>
                <a:gd name="f19" fmla="val 18798"/>
                <a:gd name="f20" fmla="val 124388"/>
                <a:gd name="f21" fmla="val 14638"/>
                <a:gd name="f22" fmla="val 128986"/>
                <a:gd name="f23" fmla="val 9215"/>
                <a:gd name="f24" fmla="val 129323"/>
                <a:gd name="f25" fmla="val 7078"/>
                <a:gd name="f26" fmla="val 129124"/>
                <a:gd name="f27" fmla="val 5104"/>
                <a:gd name="f28" fmla="val 128086"/>
                <a:gd name="f29" fmla="val 3717"/>
                <a:gd name="f30" fmla="val 126450"/>
                <a:gd name="f31" fmla="val 1381"/>
                <a:gd name="f32" fmla="val 128549"/>
                <a:gd name="f33" fmla="val 69"/>
                <a:gd name="f34" fmla="val 131560"/>
                <a:gd name="f35" fmla="val 94"/>
                <a:gd name="f36" fmla="val 134696"/>
                <a:gd name="f37" fmla="val -31"/>
                <a:gd name="f38" fmla="val 135446"/>
                <a:gd name="f39" fmla="val 136196"/>
                <a:gd name="f40" fmla="val 136945"/>
                <a:gd name="f41" fmla="val 31"/>
                <a:gd name="f42" fmla="val 137608"/>
                <a:gd name="f43" fmla="val 138282"/>
                <a:gd name="f44" fmla="val 138945"/>
                <a:gd name="f45" fmla="val 268"/>
                <a:gd name="f46" fmla="val 139407"/>
                <a:gd name="f47" fmla="val 519"/>
                <a:gd name="f48" fmla="val 139819"/>
                <a:gd name="f49" fmla="val 843"/>
                <a:gd name="f50" fmla="val 140194"/>
                <a:gd name="f51" fmla="val 1093"/>
                <a:gd name="f52" fmla="val 140956"/>
                <a:gd name="f53" fmla="val 1468"/>
                <a:gd name="f54" fmla="val 141681"/>
                <a:gd name="f55" fmla="val 1968"/>
                <a:gd name="f56" fmla="val 142318"/>
                <a:gd name="f57" fmla="val 2393"/>
                <a:gd name="f58" fmla="val 142768"/>
                <a:gd name="f59" fmla="val 2855"/>
                <a:gd name="f60" fmla="val 143180"/>
                <a:gd name="f61" fmla="val 3342"/>
                <a:gd name="f62" fmla="val 143568"/>
                <a:gd name="f63" fmla="val 4717"/>
                <a:gd name="f64" fmla="val 144692"/>
                <a:gd name="f65" fmla="val 6716"/>
                <a:gd name="f66" fmla="val 8090"/>
                <a:gd name="f67" fmla="val 9964"/>
                <a:gd name="f68" fmla="val 10502"/>
                <a:gd name="f69" fmla="val 144755"/>
                <a:gd name="f70" fmla="val 11051"/>
                <a:gd name="f71" fmla="val 11589"/>
                <a:gd name="f72" fmla="val 14337"/>
                <a:gd name="f73" fmla="val 143193"/>
                <a:gd name="f74" fmla="val 19242"/>
                <a:gd name="f75" fmla="val 255996"/>
                <a:gd name="f76" fmla="val 20592"/>
                <a:gd name="f77" fmla="val 251448"/>
                <a:gd name="f78" fmla="val 18405"/>
                <a:gd name="f79" fmla="+- 0 0 -90"/>
                <a:gd name="f80" fmla="*/ f3 1 260231"/>
                <a:gd name="f81" fmla="*/ f4 1 144739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260231"/>
                <a:gd name="f90" fmla="*/ f86 1 144739"/>
                <a:gd name="f91" fmla="*/ 249861 f87 1"/>
                <a:gd name="f92" fmla="*/ 14244 f86 1"/>
                <a:gd name="f93" fmla="*/ 254609 f87 1"/>
                <a:gd name="f94" fmla="*/ 0 f86 1"/>
                <a:gd name="f95" fmla="*/ 234243 f87 1"/>
                <a:gd name="f96" fmla="*/ 10246 f86 1"/>
                <a:gd name="f97" fmla="*/ 18586 f87 1"/>
                <a:gd name="f98" fmla="*/ 118952 f86 1"/>
                <a:gd name="f99" fmla="*/ 9215 f87 1"/>
                <a:gd name="f100" fmla="*/ 129323 f86 1"/>
                <a:gd name="f101" fmla="*/ 3717 f87 1"/>
                <a:gd name="f102" fmla="*/ 126450 f86 1"/>
                <a:gd name="f103" fmla="*/ 94 f87 1"/>
                <a:gd name="f104" fmla="*/ 134696 f86 1"/>
                <a:gd name="f105" fmla="*/ 136945 f86 1"/>
                <a:gd name="f106" fmla="*/ 138945 f86 1"/>
                <a:gd name="f107" fmla="*/ 843 f87 1"/>
                <a:gd name="f108" fmla="*/ 140194 f86 1"/>
                <a:gd name="f109" fmla="*/ 1968 f87 1"/>
                <a:gd name="f110" fmla="*/ 142318 f86 1"/>
                <a:gd name="f111" fmla="*/ 3342 f87 1"/>
                <a:gd name="f112" fmla="*/ 143568 f86 1"/>
                <a:gd name="f113" fmla="*/ 4717 f87 1"/>
                <a:gd name="f114" fmla="*/ 144692 f86 1"/>
                <a:gd name="f115" fmla="*/ 6716 f87 1"/>
                <a:gd name="f116" fmla="*/ 8090 f87 1"/>
                <a:gd name="f117" fmla="*/ 9964 f87 1"/>
                <a:gd name="f118" fmla="*/ 11589 f87 1"/>
                <a:gd name="f119" fmla="*/ 14337 f87 1"/>
                <a:gd name="f120" fmla="*/ 143193 f86 1"/>
                <a:gd name="f121" fmla="*/ 260231 f87 1"/>
                <a:gd name="f122" fmla="*/ 19242 f86 1"/>
                <a:gd name="f123" fmla="+- f88 0 f1"/>
                <a:gd name="f124" fmla="*/ f91 1 260231"/>
                <a:gd name="f125" fmla="*/ f92 1 144739"/>
                <a:gd name="f126" fmla="*/ f93 1 260231"/>
                <a:gd name="f127" fmla="*/ f94 1 144739"/>
                <a:gd name="f128" fmla="*/ f95 1 260231"/>
                <a:gd name="f129" fmla="*/ f96 1 144739"/>
                <a:gd name="f130" fmla="*/ f97 1 260231"/>
                <a:gd name="f131" fmla="*/ f98 1 144739"/>
                <a:gd name="f132" fmla="*/ f99 1 260231"/>
                <a:gd name="f133" fmla="*/ f100 1 144739"/>
                <a:gd name="f134" fmla="*/ f101 1 260231"/>
                <a:gd name="f135" fmla="*/ f102 1 144739"/>
                <a:gd name="f136" fmla="*/ f103 1 260231"/>
                <a:gd name="f137" fmla="*/ f104 1 144739"/>
                <a:gd name="f138" fmla="*/ f105 1 144739"/>
                <a:gd name="f139" fmla="*/ f106 1 144739"/>
                <a:gd name="f140" fmla="*/ f107 1 260231"/>
                <a:gd name="f141" fmla="*/ f108 1 144739"/>
                <a:gd name="f142" fmla="*/ f109 1 260231"/>
                <a:gd name="f143" fmla="*/ f110 1 144739"/>
                <a:gd name="f144" fmla="*/ f111 1 260231"/>
                <a:gd name="f145" fmla="*/ f112 1 144739"/>
                <a:gd name="f146" fmla="*/ f113 1 260231"/>
                <a:gd name="f147" fmla="*/ f114 1 144739"/>
                <a:gd name="f148" fmla="*/ f115 1 260231"/>
                <a:gd name="f149" fmla="*/ f116 1 260231"/>
                <a:gd name="f150" fmla="*/ f117 1 260231"/>
                <a:gd name="f151" fmla="*/ f118 1 260231"/>
                <a:gd name="f152" fmla="*/ f119 1 260231"/>
                <a:gd name="f153" fmla="*/ f120 1 144739"/>
                <a:gd name="f154" fmla="*/ f121 1 260231"/>
                <a:gd name="f155" fmla="*/ f122 1 144739"/>
                <a:gd name="f156" fmla="*/ f82 1 f89"/>
                <a:gd name="f157" fmla="*/ f83 1 f89"/>
                <a:gd name="f158" fmla="*/ f82 1 f90"/>
                <a:gd name="f159" fmla="*/ f84 1 f90"/>
                <a:gd name="f160" fmla="*/ f124 1 f89"/>
                <a:gd name="f161" fmla="*/ f125 1 f90"/>
                <a:gd name="f162" fmla="*/ f126 1 f89"/>
                <a:gd name="f163" fmla="*/ f127 1 f90"/>
                <a:gd name="f164" fmla="*/ f128 1 f89"/>
                <a:gd name="f165" fmla="*/ f129 1 f90"/>
                <a:gd name="f166" fmla="*/ f130 1 f89"/>
                <a:gd name="f167" fmla="*/ f131 1 f90"/>
                <a:gd name="f168" fmla="*/ f132 1 f89"/>
                <a:gd name="f169" fmla="*/ f133 1 f90"/>
                <a:gd name="f170" fmla="*/ f134 1 f89"/>
                <a:gd name="f171" fmla="*/ f135 1 f90"/>
                <a:gd name="f172" fmla="*/ f136 1 f89"/>
                <a:gd name="f173" fmla="*/ f137 1 f90"/>
                <a:gd name="f174" fmla="*/ f138 1 f90"/>
                <a:gd name="f175" fmla="*/ f139 1 f90"/>
                <a:gd name="f176" fmla="*/ f140 1 f89"/>
                <a:gd name="f177" fmla="*/ f141 1 f90"/>
                <a:gd name="f178" fmla="*/ f142 1 f89"/>
                <a:gd name="f179" fmla="*/ f143 1 f90"/>
                <a:gd name="f180" fmla="*/ f144 1 f89"/>
                <a:gd name="f181" fmla="*/ f145 1 f90"/>
                <a:gd name="f182" fmla="*/ f146 1 f89"/>
                <a:gd name="f183" fmla="*/ f147 1 f90"/>
                <a:gd name="f184" fmla="*/ f148 1 f89"/>
                <a:gd name="f185" fmla="*/ f149 1 f89"/>
                <a:gd name="f186" fmla="*/ f150 1 f89"/>
                <a:gd name="f187" fmla="*/ f151 1 f89"/>
                <a:gd name="f188" fmla="*/ f152 1 f89"/>
                <a:gd name="f189" fmla="*/ f153 1 f90"/>
                <a:gd name="f190" fmla="*/ f154 1 f89"/>
                <a:gd name="f191" fmla="*/ f155 1 f90"/>
                <a:gd name="f192" fmla="*/ f156 f80 1"/>
                <a:gd name="f193" fmla="*/ f157 f80 1"/>
                <a:gd name="f194" fmla="*/ f159 f81 1"/>
                <a:gd name="f195" fmla="*/ f158 f81 1"/>
                <a:gd name="f196" fmla="*/ f160 f80 1"/>
                <a:gd name="f197" fmla="*/ f161 f81 1"/>
                <a:gd name="f198" fmla="*/ f162 f80 1"/>
                <a:gd name="f199" fmla="*/ f163 f81 1"/>
                <a:gd name="f200" fmla="*/ f164 f80 1"/>
                <a:gd name="f201" fmla="*/ f165 f81 1"/>
                <a:gd name="f202" fmla="*/ f166 f80 1"/>
                <a:gd name="f203" fmla="*/ f167 f81 1"/>
                <a:gd name="f204" fmla="*/ f168 f80 1"/>
                <a:gd name="f205" fmla="*/ f169 f81 1"/>
                <a:gd name="f206" fmla="*/ f170 f80 1"/>
                <a:gd name="f207" fmla="*/ f171 f81 1"/>
                <a:gd name="f208" fmla="*/ f172 f80 1"/>
                <a:gd name="f209" fmla="*/ f173 f81 1"/>
                <a:gd name="f210" fmla="*/ f174 f81 1"/>
                <a:gd name="f211" fmla="*/ f175 f81 1"/>
                <a:gd name="f212" fmla="*/ f176 f80 1"/>
                <a:gd name="f213" fmla="*/ f177 f81 1"/>
                <a:gd name="f214" fmla="*/ f178 f80 1"/>
                <a:gd name="f215" fmla="*/ f179 f81 1"/>
                <a:gd name="f216" fmla="*/ f180 f80 1"/>
                <a:gd name="f217" fmla="*/ f181 f81 1"/>
                <a:gd name="f218" fmla="*/ f182 f80 1"/>
                <a:gd name="f219" fmla="*/ f183 f81 1"/>
                <a:gd name="f220" fmla="*/ f184 f80 1"/>
                <a:gd name="f221" fmla="*/ f185 f80 1"/>
                <a:gd name="f222" fmla="*/ f186 f80 1"/>
                <a:gd name="f223" fmla="*/ f187 f80 1"/>
                <a:gd name="f224" fmla="*/ f188 f80 1"/>
                <a:gd name="f225" fmla="*/ f189 f81 1"/>
                <a:gd name="f226" fmla="*/ f190 f80 1"/>
                <a:gd name="f227" fmla="*/ f191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96" y="f197"/>
                </a:cxn>
                <a:cxn ang="f123">
                  <a:pos x="f198" y="f199"/>
                </a:cxn>
                <a:cxn ang="f123">
                  <a:pos x="f200" y="f201"/>
                </a:cxn>
                <a:cxn ang="f123">
                  <a:pos x="f202" y="f203"/>
                </a:cxn>
                <a:cxn ang="f123">
                  <a:pos x="f202" y="f203"/>
                </a:cxn>
                <a:cxn ang="f123">
                  <a:pos x="f204" y="f205"/>
                </a:cxn>
                <a:cxn ang="f123">
                  <a:pos x="f206" y="f207"/>
                </a:cxn>
                <a:cxn ang="f123">
                  <a:pos x="f208" y="f209"/>
                </a:cxn>
                <a:cxn ang="f123">
                  <a:pos x="f208" y="f210"/>
                </a:cxn>
                <a:cxn ang="f123">
                  <a:pos x="f208" y="f211"/>
                </a:cxn>
                <a:cxn ang="f123">
                  <a:pos x="f208" y="f211"/>
                </a:cxn>
                <a:cxn ang="f123">
                  <a:pos x="f212" y="f213"/>
                </a:cxn>
                <a:cxn ang="f123">
                  <a:pos x="f214" y="f215"/>
                </a:cxn>
                <a:cxn ang="f123">
                  <a:pos x="f216" y="f217"/>
                </a:cxn>
                <a:cxn ang="f123">
                  <a:pos x="f218" y="f219"/>
                </a:cxn>
                <a:cxn ang="f123">
                  <a:pos x="f220" y="f219"/>
                </a:cxn>
                <a:cxn ang="f123">
                  <a:pos x="f221" y="f219"/>
                </a:cxn>
                <a:cxn ang="f123">
                  <a:pos x="f222" y="f219"/>
                </a:cxn>
                <a:cxn ang="f123">
                  <a:pos x="f223" y="f219"/>
                </a:cxn>
                <a:cxn ang="f123">
                  <a:pos x="f223" y="f219"/>
                </a:cxn>
                <a:cxn ang="f123">
                  <a:pos x="f224" y="f225"/>
                </a:cxn>
                <a:cxn ang="f123">
                  <a:pos x="f224" y="f225"/>
                </a:cxn>
                <a:cxn ang="f123">
                  <a:pos x="f226" y="f227"/>
                </a:cxn>
                <a:cxn ang="f123">
                  <a:pos x="f196" y="f197"/>
                </a:cxn>
              </a:cxnLst>
              <a:rect l="f192" t="f195" r="f193" b="f194"/>
              <a:pathLst>
                <a:path w="260231" h="144739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7" y="f39"/>
                    <a:pt x="f35" y="f40"/>
                  </a:cubicBezTo>
                  <a:cubicBezTo>
                    <a:pt x="f41" y="f42"/>
                    <a:pt x="f41" y="f43"/>
                    <a:pt x="f35" y="f44"/>
                  </a:cubicBezTo>
                  <a:lnTo>
                    <a:pt x="f35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lnTo>
                    <a:pt x="f63" y="f64"/>
                  </a:lnTo>
                  <a:lnTo>
                    <a:pt x="f65" y="f64"/>
                  </a:lnTo>
                  <a:lnTo>
                    <a:pt x="f66" y="f64"/>
                  </a:lnTo>
                  <a:lnTo>
                    <a:pt x="f67" y="f64"/>
                  </a:lnTo>
                  <a:cubicBezTo>
                    <a:pt x="f68" y="f69"/>
                    <a:pt x="f70" y="f69"/>
                    <a:pt x="f71" y="f64"/>
                  </a:cubicBezTo>
                  <a:lnTo>
                    <a:pt x="f71" y="f64"/>
                  </a:lnTo>
                  <a:lnTo>
                    <a:pt x="f72" y="f73"/>
                  </a:lnTo>
                  <a:lnTo>
                    <a:pt x="f72" y="f73"/>
                  </a:lnTo>
                  <a:lnTo>
                    <a:pt x="f6" y="f74"/>
                  </a:lnTo>
                  <a:cubicBezTo>
                    <a:pt x="f75" y="f76"/>
                    <a:pt x="f77" y="f7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5" name="Freeform: Shape 1798">
              <a:extLst>
                <a:ext uri="{FF2B5EF4-FFF2-40B4-BE49-F238E27FC236}">
                  <a16:creationId xmlns:a16="http://schemas.microsoft.com/office/drawing/2014/main" id="{AA1F6449-8CC7-5FE6-BB67-F4547F7E843C}"/>
                </a:ext>
              </a:extLst>
            </p:cNvPr>
            <p:cNvSpPr/>
            <p:nvPr/>
          </p:nvSpPr>
          <p:spPr>
            <a:xfrm>
              <a:off x="8959163" y="4443481"/>
              <a:ext cx="8247" cy="2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46"/>
                <a:gd name="f7" fmla="val 2837"/>
                <a:gd name="f8" fmla="val 6247"/>
                <a:gd name="f9" fmla="val 1999"/>
                <a:gd name="f10" fmla="val 875"/>
                <a:gd name="f11" fmla="val 5560"/>
                <a:gd name="f12" fmla="val 2237"/>
                <a:gd name="f13" fmla="val 2336"/>
                <a:gd name="f14" fmla="val 1887"/>
                <a:gd name="f15" fmla="val 2374"/>
                <a:gd name="f16" fmla="val 2049"/>
                <a:gd name="f17" fmla="val 3099"/>
                <a:gd name="f18" fmla="val 4298"/>
                <a:gd name="f19" fmla="val 2974"/>
                <a:gd name="f20" fmla="+- 0 0 -90"/>
                <a:gd name="f21" fmla="*/ f3 1 8246"/>
                <a:gd name="f22" fmla="*/ f4 1 283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8246"/>
                <a:gd name="f31" fmla="*/ f27 1 2837"/>
                <a:gd name="f32" fmla="*/ 6247 f28 1"/>
                <a:gd name="f33" fmla="*/ 1999 f27 1"/>
                <a:gd name="f34" fmla="*/ 8246 f28 1"/>
                <a:gd name="f35" fmla="*/ 875 f27 1"/>
                <a:gd name="f36" fmla="*/ 0 f28 1"/>
                <a:gd name="f37" fmla="*/ 0 f27 1"/>
                <a:gd name="f38" fmla="*/ 2374 f27 1"/>
                <a:gd name="f39" fmla="+- f29 0 f1"/>
                <a:gd name="f40" fmla="*/ f32 1 8246"/>
                <a:gd name="f41" fmla="*/ f33 1 2837"/>
                <a:gd name="f42" fmla="*/ f34 1 8246"/>
                <a:gd name="f43" fmla="*/ f35 1 2837"/>
                <a:gd name="f44" fmla="*/ f36 1 8246"/>
                <a:gd name="f45" fmla="*/ f37 1 2837"/>
                <a:gd name="f46" fmla="*/ f38 1 2837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1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2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2" y="f63"/>
                </a:cxn>
              </a:cxnLst>
              <a:rect l="f58" t="f61" r="f59" b="f60"/>
              <a:pathLst>
                <a:path w="8246" h="2837">
                  <a:moveTo>
                    <a:pt x="f8" y="f9"/>
                  </a:moveTo>
                  <a:lnTo>
                    <a:pt x="f6" y="f10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6" name="Freeform: Shape 1799">
              <a:extLst>
                <a:ext uri="{FF2B5EF4-FFF2-40B4-BE49-F238E27FC236}">
                  <a16:creationId xmlns:a16="http://schemas.microsoft.com/office/drawing/2014/main" id="{BDA03CD6-39E7-DA62-9EEB-610AFA887A5F}"/>
                </a:ext>
              </a:extLst>
            </p:cNvPr>
            <p:cNvSpPr/>
            <p:nvPr/>
          </p:nvSpPr>
          <p:spPr>
            <a:xfrm>
              <a:off x="8953283" y="4424488"/>
              <a:ext cx="6867" cy="84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71"/>
                <a:gd name="f7" fmla="val 8496"/>
                <a:gd name="f8" fmla="val 6872"/>
                <a:gd name="f9" fmla="val 4873"/>
                <a:gd name="f10" fmla="val 1125"/>
                <a:gd name="f11" fmla="val 2486"/>
                <a:gd name="f12" fmla="val 2474"/>
                <a:gd name="f13" fmla="val 737"/>
                <a:gd name="f14" fmla="val 4723"/>
                <a:gd name="f15" fmla="val 7372"/>
                <a:gd name="f16" fmla="val 650"/>
                <a:gd name="f17" fmla="val 7622"/>
                <a:gd name="f18" fmla="val 1250"/>
                <a:gd name="f19" fmla="val 8009"/>
                <a:gd name="f20" fmla="val 1749"/>
                <a:gd name="f21" fmla="val 8497"/>
                <a:gd name="f22" fmla="val 2049"/>
                <a:gd name="f23" fmla="val 5023"/>
                <a:gd name="f24" fmla="val 3936"/>
                <a:gd name="f25" fmla="val 1887"/>
                <a:gd name="f26" fmla="+- 0 0 -90"/>
                <a:gd name="f27" fmla="*/ f3 1 6871"/>
                <a:gd name="f28" fmla="*/ f4 1 849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6871"/>
                <a:gd name="f37" fmla="*/ f33 1 8496"/>
                <a:gd name="f38" fmla="*/ 6872 f34 1"/>
                <a:gd name="f39" fmla="*/ 0 f33 1"/>
                <a:gd name="f40" fmla="*/ 4873 f34 1"/>
                <a:gd name="f41" fmla="*/ 1125 f33 1"/>
                <a:gd name="f42" fmla="*/ 0 f34 1"/>
                <a:gd name="f43" fmla="*/ 7372 f33 1"/>
                <a:gd name="f44" fmla="*/ 1749 f34 1"/>
                <a:gd name="f45" fmla="*/ 8497 f33 1"/>
                <a:gd name="f46" fmla="+- f35 0 f1"/>
                <a:gd name="f47" fmla="*/ f38 1 6871"/>
                <a:gd name="f48" fmla="*/ f39 1 8496"/>
                <a:gd name="f49" fmla="*/ f40 1 6871"/>
                <a:gd name="f50" fmla="*/ f41 1 8496"/>
                <a:gd name="f51" fmla="*/ f42 1 6871"/>
                <a:gd name="f52" fmla="*/ f43 1 8496"/>
                <a:gd name="f53" fmla="*/ f44 1 6871"/>
                <a:gd name="f54" fmla="*/ f45 1 8496"/>
                <a:gd name="f55" fmla="*/ f29 1 f36"/>
                <a:gd name="f56" fmla="*/ f30 1 f36"/>
                <a:gd name="f57" fmla="*/ f29 1 f37"/>
                <a:gd name="f58" fmla="*/ f31 1 f37"/>
                <a:gd name="f59" fmla="*/ f47 1 f36"/>
                <a:gd name="f60" fmla="*/ f48 1 f37"/>
                <a:gd name="f61" fmla="*/ f49 1 f36"/>
                <a:gd name="f62" fmla="*/ f50 1 f37"/>
                <a:gd name="f63" fmla="*/ f51 1 f36"/>
                <a:gd name="f64" fmla="*/ f52 1 f37"/>
                <a:gd name="f65" fmla="*/ f53 1 f36"/>
                <a:gd name="f66" fmla="*/ f54 1 f37"/>
                <a:gd name="f67" fmla="*/ f55 f27 1"/>
                <a:gd name="f68" fmla="*/ f56 f27 1"/>
                <a:gd name="f69" fmla="*/ f58 f28 1"/>
                <a:gd name="f70" fmla="*/ f57 f28 1"/>
                <a:gd name="f71" fmla="*/ f59 f27 1"/>
                <a:gd name="f72" fmla="*/ f60 f28 1"/>
                <a:gd name="f73" fmla="*/ f61 f27 1"/>
                <a:gd name="f74" fmla="*/ f62 f28 1"/>
                <a:gd name="f75" fmla="*/ f63 f27 1"/>
                <a:gd name="f76" fmla="*/ f64 f28 1"/>
                <a:gd name="f77" fmla="*/ f65 f27 1"/>
                <a:gd name="f78" fmla="*/ f6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1" y="f72"/>
                </a:cxn>
                <a:cxn ang="f46">
                  <a:pos x="f73" y="f74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1" y="f72"/>
                </a:cxn>
              </a:cxnLst>
              <a:rect l="f67" t="f70" r="f68" b="f69"/>
              <a:pathLst>
                <a:path w="6871" h="8496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5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7" name="Freeform: Shape 1800">
              <a:extLst>
                <a:ext uri="{FF2B5EF4-FFF2-40B4-BE49-F238E27FC236}">
                  <a16:creationId xmlns:a16="http://schemas.microsoft.com/office/drawing/2014/main" id="{63FCD35C-0308-32CE-EBC2-19113C909D63}"/>
                </a:ext>
              </a:extLst>
            </p:cNvPr>
            <p:cNvSpPr/>
            <p:nvPr/>
          </p:nvSpPr>
          <p:spPr>
            <a:xfrm>
              <a:off x="9628595" y="5317263"/>
              <a:ext cx="18955" cy="530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53"/>
                <a:gd name="f7" fmla="val 53103"/>
                <a:gd name="f8" fmla="val 10270"/>
                <a:gd name="f9" fmla="val 53104"/>
                <a:gd name="f10" fmla="val 15692"/>
                <a:gd name="f11" fmla="val 52267"/>
                <a:gd name="f12" fmla="val 19491"/>
                <a:gd name="f13" fmla="val 47306"/>
                <a:gd name="f14" fmla="val 18891"/>
                <a:gd name="f15" fmla="val 41858"/>
                <a:gd name="f16" fmla="val 37985"/>
                <a:gd name="f17" fmla="val 30363"/>
                <a:gd name="f18" fmla="val 18016"/>
                <a:gd name="f19" fmla="val 18554"/>
                <a:gd name="f20" fmla="val 5435"/>
                <a:gd name="f21" fmla="val 14780"/>
                <a:gd name="f22" fmla="val 10346"/>
                <a:gd name="f23" fmla="val 9395"/>
                <a:gd name="f24" fmla="val 11245"/>
                <a:gd name="f25" fmla="val 3947"/>
                <a:gd name="f26" fmla="val 10983"/>
                <a:gd name="f27" fmla="val -251"/>
                <a:gd name="f28" fmla="val 6347"/>
                <a:gd name="f29" fmla="val 12"/>
                <a:gd name="f30" fmla="val 912"/>
                <a:gd name="f31" fmla="val 24"/>
                <a:gd name="f32" fmla="val 850"/>
                <a:gd name="f33" fmla="val 800"/>
                <a:gd name="f34" fmla="val 750"/>
                <a:gd name="f35" fmla="val 1274"/>
                <a:gd name="f36" fmla="val 42608"/>
                <a:gd name="f37" fmla="val 986"/>
                <a:gd name="f38" fmla="val 47956"/>
                <a:gd name="f39" fmla="val 4947"/>
                <a:gd name="f40" fmla="val 52579"/>
                <a:gd name="f41" fmla="+- 0 0 -90"/>
                <a:gd name="f42" fmla="*/ f3 1 18953"/>
                <a:gd name="f43" fmla="*/ f4 1 53103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8953"/>
                <a:gd name="f52" fmla="*/ f48 1 53103"/>
                <a:gd name="f53" fmla="*/ 10270 f49 1"/>
                <a:gd name="f54" fmla="*/ 53104 f48 1"/>
                <a:gd name="f55" fmla="*/ 18891 f49 1"/>
                <a:gd name="f56" fmla="*/ 41858 f48 1"/>
                <a:gd name="f57" fmla="*/ 37985 f48 1"/>
                <a:gd name="f58" fmla="*/ 30363 f48 1"/>
                <a:gd name="f59" fmla="*/ 18016 f49 1"/>
                <a:gd name="f60" fmla="*/ 0 f48 1"/>
                <a:gd name="f61" fmla="*/ 9395 f49 1"/>
                <a:gd name="f62" fmla="*/ 11245 f48 1"/>
                <a:gd name="f63" fmla="*/ 12 f49 1"/>
                <a:gd name="f64" fmla="*/ 912 f48 1"/>
                <a:gd name="f65" fmla="*/ 24 f49 1"/>
                <a:gd name="f66" fmla="*/ 750 f48 1"/>
                <a:gd name="f67" fmla="*/ 1274 f49 1"/>
                <a:gd name="f68" fmla="*/ 42608 f48 1"/>
                <a:gd name="f69" fmla="+- f50 0 f1"/>
                <a:gd name="f70" fmla="*/ f53 1 18953"/>
                <a:gd name="f71" fmla="*/ f54 1 53103"/>
                <a:gd name="f72" fmla="*/ f55 1 18953"/>
                <a:gd name="f73" fmla="*/ f56 1 53103"/>
                <a:gd name="f74" fmla="*/ f57 1 53103"/>
                <a:gd name="f75" fmla="*/ f58 1 53103"/>
                <a:gd name="f76" fmla="*/ f59 1 18953"/>
                <a:gd name="f77" fmla="*/ f60 1 53103"/>
                <a:gd name="f78" fmla="*/ f61 1 18953"/>
                <a:gd name="f79" fmla="*/ f62 1 53103"/>
                <a:gd name="f80" fmla="*/ f63 1 18953"/>
                <a:gd name="f81" fmla="*/ f64 1 53103"/>
                <a:gd name="f82" fmla="*/ f65 1 18953"/>
                <a:gd name="f83" fmla="*/ f66 1 53103"/>
                <a:gd name="f84" fmla="*/ f67 1 18953"/>
                <a:gd name="f85" fmla="*/ f68 1 53103"/>
                <a:gd name="f86" fmla="*/ f44 1 f51"/>
                <a:gd name="f87" fmla="*/ f45 1 f51"/>
                <a:gd name="f88" fmla="*/ f44 1 f52"/>
                <a:gd name="f89" fmla="*/ f46 1 f52"/>
                <a:gd name="f90" fmla="*/ f70 1 f51"/>
                <a:gd name="f91" fmla="*/ f71 1 f52"/>
                <a:gd name="f92" fmla="*/ f72 1 f51"/>
                <a:gd name="f93" fmla="*/ f73 1 f52"/>
                <a:gd name="f94" fmla="*/ f74 1 f52"/>
                <a:gd name="f95" fmla="*/ f75 1 f52"/>
                <a:gd name="f96" fmla="*/ f76 1 f51"/>
                <a:gd name="f97" fmla="*/ f77 1 f52"/>
                <a:gd name="f98" fmla="*/ f78 1 f51"/>
                <a:gd name="f99" fmla="*/ f79 1 f52"/>
                <a:gd name="f100" fmla="*/ f80 1 f51"/>
                <a:gd name="f101" fmla="*/ f81 1 f52"/>
                <a:gd name="f102" fmla="*/ f82 1 f51"/>
                <a:gd name="f103" fmla="*/ f83 1 f52"/>
                <a:gd name="f104" fmla="*/ f84 1 f51"/>
                <a:gd name="f105" fmla="*/ f85 1 f52"/>
                <a:gd name="f106" fmla="*/ f86 f42 1"/>
                <a:gd name="f107" fmla="*/ f87 f42 1"/>
                <a:gd name="f108" fmla="*/ f89 f43 1"/>
                <a:gd name="f109" fmla="*/ f88 f43 1"/>
                <a:gd name="f110" fmla="*/ f90 f42 1"/>
                <a:gd name="f111" fmla="*/ f91 f43 1"/>
                <a:gd name="f112" fmla="*/ f92 f42 1"/>
                <a:gd name="f113" fmla="*/ f93 f43 1"/>
                <a:gd name="f114" fmla="*/ f94 f43 1"/>
                <a:gd name="f115" fmla="*/ f95 f43 1"/>
                <a:gd name="f116" fmla="*/ f96 f42 1"/>
                <a:gd name="f117" fmla="*/ f97 f43 1"/>
                <a:gd name="f118" fmla="*/ f98 f42 1"/>
                <a:gd name="f119" fmla="*/ f99 f43 1"/>
                <a:gd name="f120" fmla="*/ f100 f42 1"/>
                <a:gd name="f121" fmla="*/ f101 f43 1"/>
                <a:gd name="f122" fmla="*/ f102 f42 1"/>
                <a:gd name="f123" fmla="*/ f103 f43 1"/>
                <a:gd name="f124" fmla="*/ f104 f42 1"/>
                <a:gd name="f125" fmla="*/ f105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0" y="f111"/>
                </a:cxn>
                <a:cxn ang="f69">
                  <a:pos x="f112" y="f113"/>
                </a:cxn>
                <a:cxn ang="f69">
                  <a:pos x="f112" y="f114"/>
                </a:cxn>
                <a:cxn ang="f69">
                  <a:pos x="f112" y="f115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10" y="f111"/>
                </a:cxn>
              </a:cxnLst>
              <a:rect l="f106" t="f109" r="f107" b="f108"/>
              <a:pathLst>
                <a:path w="18953" h="5310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4" y="f17"/>
                  </a:lnTo>
                  <a:lnTo>
                    <a:pt x="f18" y="f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31" y="f34"/>
                  </a:cubicBezTo>
                  <a:lnTo>
                    <a:pt x="f35" y="f36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8" name="Freeform: Shape 1801">
              <a:extLst>
                <a:ext uri="{FF2B5EF4-FFF2-40B4-BE49-F238E27FC236}">
                  <a16:creationId xmlns:a16="http://schemas.microsoft.com/office/drawing/2014/main" id="{3319EBB5-C6FA-CA36-28DE-A9B8C0F261A2}"/>
                </a:ext>
              </a:extLst>
            </p:cNvPr>
            <p:cNvSpPr/>
            <p:nvPr/>
          </p:nvSpPr>
          <p:spPr>
            <a:xfrm>
              <a:off x="9604180" y="4499716"/>
              <a:ext cx="42355" cy="8287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356"/>
                <a:gd name="f7" fmla="val 828794"/>
                <a:gd name="f8" fmla="val 33685"/>
                <a:gd name="f9" fmla="val 39070"/>
                <a:gd name="f10" fmla="val 827895"/>
                <a:gd name="f11" fmla="val 42844"/>
                <a:gd name="f12" fmla="val 822984"/>
                <a:gd name="f13" fmla="val 42306"/>
                <a:gd name="f14" fmla="val 817549"/>
                <a:gd name="f15" fmla="val 813676"/>
                <a:gd name="f16" fmla="val 17317"/>
                <a:gd name="f17" fmla="val 10496"/>
                <a:gd name="f18" fmla="val 17392"/>
                <a:gd name="f19" fmla="val 10046"/>
                <a:gd name="f20" fmla="val 9571"/>
                <a:gd name="f21" fmla="val 9122"/>
                <a:gd name="f22" fmla="val 8334"/>
                <a:gd name="f23" fmla="val 7534"/>
                <a:gd name="f24" fmla="val 6747"/>
                <a:gd name="f25" fmla="val 17054"/>
                <a:gd name="f26" fmla="val 6085"/>
                <a:gd name="f27" fmla="val 16730"/>
                <a:gd name="f28" fmla="val 5460"/>
                <a:gd name="f29" fmla="val 16317"/>
                <a:gd name="f30" fmla="val 4873"/>
                <a:gd name="f31" fmla="val 14881"/>
                <a:gd name="f32" fmla="val 1962"/>
                <a:gd name="f33" fmla="val 11944"/>
                <a:gd name="f34" fmla="val 87"/>
                <a:gd name="f35" fmla="val 8696"/>
                <a:gd name="f36" fmla="val 3236"/>
                <a:gd name="f37" fmla="val 775"/>
                <a:gd name="f38" fmla="val -588"/>
                <a:gd name="f39" fmla="val 5773"/>
                <a:gd name="f40" fmla="val 75"/>
                <a:gd name="f41" fmla="val 11245"/>
                <a:gd name="f42" fmla="val 18368"/>
                <a:gd name="f43" fmla="val 25064"/>
                <a:gd name="f44" fmla="val 818924"/>
                <a:gd name="f45" fmla="val 25026"/>
                <a:gd name="f46" fmla="val 823922"/>
                <a:gd name="f47" fmla="val 28725"/>
                <a:gd name="f48" fmla="val 828157"/>
                <a:gd name="f49" fmla="+- 0 0 -90"/>
                <a:gd name="f50" fmla="*/ f3 1 42356"/>
                <a:gd name="f51" fmla="*/ f4 1 828794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42356"/>
                <a:gd name="f60" fmla="*/ f56 1 828794"/>
                <a:gd name="f61" fmla="*/ 33685 f57 1"/>
                <a:gd name="f62" fmla="*/ 828794 f56 1"/>
                <a:gd name="f63" fmla="*/ 42306 f57 1"/>
                <a:gd name="f64" fmla="*/ 817549 f56 1"/>
                <a:gd name="f65" fmla="*/ 813676 f56 1"/>
                <a:gd name="f66" fmla="*/ 17317 f57 1"/>
                <a:gd name="f67" fmla="*/ 10496 f56 1"/>
                <a:gd name="f68" fmla="*/ 9122 f56 1"/>
                <a:gd name="f69" fmla="*/ 6747 f56 1"/>
                <a:gd name="f70" fmla="*/ 16317 f57 1"/>
                <a:gd name="f71" fmla="*/ 4873 f56 1"/>
                <a:gd name="f72" fmla="*/ 8696 f57 1"/>
                <a:gd name="f73" fmla="*/ 0 f56 1"/>
                <a:gd name="f74" fmla="*/ 75 f57 1"/>
                <a:gd name="f75" fmla="*/ 11245 f56 1"/>
                <a:gd name="f76" fmla="*/ 18368 f56 1"/>
                <a:gd name="f77" fmla="*/ 25064 f57 1"/>
                <a:gd name="f78" fmla="*/ 818924 f56 1"/>
                <a:gd name="f79" fmla="+- f58 0 f1"/>
                <a:gd name="f80" fmla="*/ f61 1 42356"/>
                <a:gd name="f81" fmla="*/ f62 1 828794"/>
                <a:gd name="f82" fmla="*/ f63 1 42356"/>
                <a:gd name="f83" fmla="*/ f64 1 828794"/>
                <a:gd name="f84" fmla="*/ f65 1 828794"/>
                <a:gd name="f85" fmla="*/ f66 1 42356"/>
                <a:gd name="f86" fmla="*/ f67 1 828794"/>
                <a:gd name="f87" fmla="*/ f68 1 828794"/>
                <a:gd name="f88" fmla="*/ f69 1 828794"/>
                <a:gd name="f89" fmla="*/ f70 1 42356"/>
                <a:gd name="f90" fmla="*/ f71 1 828794"/>
                <a:gd name="f91" fmla="*/ f72 1 42356"/>
                <a:gd name="f92" fmla="*/ f73 1 828794"/>
                <a:gd name="f93" fmla="*/ f74 1 42356"/>
                <a:gd name="f94" fmla="*/ f75 1 828794"/>
                <a:gd name="f95" fmla="*/ f76 1 828794"/>
                <a:gd name="f96" fmla="*/ f77 1 42356"/>
                <a:gd name="f97" fmla="*/ f78 1 828794"/>
                <a:gd name="f98" fmla="*/ f52 1 f59"/>
                <a:gd name="f99" fmla="*/ f53 1 f59"/>
                <a:gd name="f100" fmla="*/ f52 1 f60"/>
                <a:gd name="f101" fmla="*/ f54 1 f60"/>
                <a:gd name="f102" fmla="*/ f80 1 f59"/>
                <a:gd name="f103" fmla="*/ f81 1 f60"/>
                <a:gd name="f104" fmla="*/ f82 1 f59"/>
                <a:gd name="f105" fmla="*/ f83 1 f60"/>
                <a:gd name="f106" fmla="*/ f84 1 f60"/>
                <a:gd name="f107" fmla="*/ f85 1 f59"/>
                <a:gd name="f108" fmla="*/ f86 1 f60"/>
                <a:gd name="f109" fmla="*/ f87 1 f60"/>
                <a:gd name="f110" fmla="*/ f88 1 f60"/>
                <a:gd name="f111" fmla="*/ f89 1 f59"/>
                <a:gd name="f112" fmla="*/ f90 1 f60"/>
                <a:gd name="f113" fmla="*/ f91 1 f59"/>
                <a:gd name="f114" fmla="*/ f92 1 f60"/>
                <a:gd name="f115" fmla="*/ f93 1 f59"/>
                <a:gd name="f116" fmla="*/ f94 1 f60"/>
                <a:gd name="f117" fmla="*/ f95 1 f60"/>
                <a:gd name="f118" fmla="*/ f96 1 f59"/>
                <a:gd name="f119" fmla="*/ f97 1 f60"/>
                <a:gd name="f120" fmla="*/ f98 f50 1"/>
                <a:gd name="f121" fmla="*/ f99 f50 1"/>
                <a:gd name="f122" fmla="*/ f101 f51 1"/>
                <a:gd name="f123" fmla="*/ f100 f51 1"/>
                <a:gd name="f124" fmla="*/ f102 f50 1"/>
                <a:gd name="f125" fmla="*/ f103 f51 1"/>
                <a:gd name="f126" fmla="*/ f104 f50 1"/>
                <a:gd name="f127" fmla="*/ f105 f51 1"/>
                <a:gd name="f128" fmla="*/ f106 f51 1"/>
                <a:gd name="f129" fmla="*/ f107 f50 1"/>
                <a:gd name="f130" fmla="*/ f108 f51 1"/>
                <a:gd name="f131" fmla="*/ f109 f51 1"/>
                <a:gd name="f132" fmla="*/ f110 f51 1"/>
                <a:gd name="f133" fmla="*/ f111 f50 1"/>
                <a:gd name="f134" fmla="*/ f112 f51 1"/>
                <a:gd name="f135" fmla="*/ f113 f50 1"/>
                <a:gd name="f136" fmla="*/ f114 f51 1"/>
                <a:gd name="f137" fmla="*/ f115 f50 1"/>
                <a:gd name="f138" fmla="*/ f116 f51 1"/>
                <a:gd name="f139" fmla="*/ f117 f51 1"/>
                <a:gd name="f140" fmla="*/ f118 f50 1"/>
                <a:gd name="f141" fmla="*/ f119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4" y="f125"/>
                </a:cxn>
                <a:cxn ang="f79">
                  <a:pos x="f126" y="f127"/>
                </a:cxn>
                <a:cxn ang="f79">
                  <a:pos x="f126" y="f128"/>
                </a:cxn>
                <a:cxn ang="f79">
                  <a:pos x="f129" y="f130"/>
                </a:cxn>
                <a:cxn ang="f79">
                  <a:pos x="f129" y="f131"/>
                </a:cxn>
                <a:cxn ang="f79">
                  <a:pos x="f129" y="f132"/>
                </a:cxn>
                <a:cxn ang="f79">
                  <a:pos x="f133" y="f134"/>
                </a:cxn>
                <a:cxn ang="f79">
                  <a:pos x="f135" y="f136"/>
                </a:cxn>
                <a:cxn ang="f79">
                  <a:pos x="f137" y="f138"/>
                </a:cxn>
                <a:cxn ang="f79">
                  <a:pos x="f137" y="f139"/>
                </a:cxn>
                <a:cxn ang="f79">
                  <a:pos x="f140" y="f141"/>
                </a:cxn>
                <a:cxn ang="f79">
                  <a:pos x="f124" y="f125"/>
                </a:cxn>
              </a:cxnLst>
              <a:rect l="f120" t="f123" r="f121" b="f122"/>
              <a:pathLst>
                <a:path w="42356" h="828794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18" y="f22"/>
                    <a:pt x="f18" y="f23"/>
                    <a:pt x="f16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0" y="f42"/>
                  </a:lnTo>
                  <a:lnTo>
                    <a:pt x="f43" y="f44"/>
                  </a:lnTo>
                  <a:cubicBezTo>
                    <a:pt x="f45" y="f46"/>
                    <a:pt x="f47" y="f4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9" name="Freeform: Shape 1802">
              <a:extLst>
                <a:ext uri="{FF2B5EF4-FFF2-40B4-BE49-F238E27FC236}">
                  <a16:creationId xmlns:a16="http://schemas.microsoft.com/office/drawing/2014/main" id="{300D4C50-EED3-3141-8E70-C79840391E99}"/>
                </a:ext>
              </a:extLst>
            </p:cNvPr>
            <p:cNvSpPr/>
            <p:nvPr/>
          </p:nvSpPr>
          <p:spPr>
            <a:xfrm>
              <a:off x="9409669" y="6126955"/>
              <a:ext cx="135733" cy="1925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738"/>
                <a:gd name="f7" fmla="val 192528"/>
                <a:gd name="f8" fmla="val 123243"/>
                <a:gd name="f9" fmla="val 177160"/>
                <a:gd name="f10" fmla="val 126342"/>
                <a:gd name="f11" fmla="val 174011"/>
                <a:gd name="f12" fmla="val 131403"/>
                <a:gd name="f13" fmla="val 173961"/>
                <a:gd name="f14" fmla="val 134551"/>
                <a:gd name="f15" fmla="val 177060"/>
                <a:gd name="f16" fmla="val 135001"/>
                <a:gd name="f17" fmla="val 177497"/>
                <a:gd name="f18" fmla="val 135401"/>
                <a:gd name="f19" fmla="val 177997"/>
                <a:gd name="f20" fmla="val 178534"/>
                <a:gd name="f21" fmla="val 22038"/>
                <a:gd name="f22" fmla="val 14349"/>
                <a:gd name="f23" fmla="val 14790"/>
                <a:gd name="f24" fmla="val 3729"/>
                <a:gd name="f25" fmla="val 12504"/>
                <a:gd name="f26" fmla="val 30"/>
                <a:gd name="f27" fmla="val 7656"/>
                <a:gd name="f28" fmla="val -1107"/>
                <a:gd name="f29" fmla="val 3958"/>
                <a:gd name="f30" fmla="val 1180"/>
                <a:gd name="f31" fmla="val 3683"/>
                <a:gd name="f32" fmla="val 1342"/>
                <a:gd name="f33" fmla="val 3420"/>
                <a:gd name="f34" fmla="val 1530"/>
                <a:gd name="f35" fmla="val 3171"/>
                <a:gd name="f36" fmla="val 1729"/>
                <a:gd name="f37" fmla="val 2046"/>
                <a:gd name="f38" fmla="val 2354"/>
                <a:gd name="f39" fmla="val 3104"/>
                <a:gd name="f40" fmla="val 1559"/>
                <a:gd name="f41" fmla="val 3566"/>
                <a:gd name="f42" fmla="val 1184"/>
                <a:gd name="f43" fmla="val 4116"/>
                <a:gd name="f44" fmla="val 922"/>
                <a:gd name="f45" fmla="val 4728"/>
                <a:gd name="f46" fmla="val 47"/>
                <a:gd name="f47" fmla="val 6478"/>
                <a:gd name="f48" fmla="val -16"/>
                <a:gd name="f49" fmla="val 7140"/>
                <a:gd name="f50" fmla="val 7814"/>
                <a:gd name="f51" fmla="val 8477"/>
                <a:gd name="f52" fmla="val 9139"/>
                <a:gd name="f53" fmla="val 9814"/>
                <a:gd name="f54" fmla="val 10476"/>
                <a:gd name="f55" fmla="val 11188"/>
                <a:gd name="f56" fmla="val 11888"/>
                <a:gd name="f57" fmla="val 12600"/>
                <a:gd name="f58" fmla="val 14599"/>
                <a:gd name="f59" fmla="val 16473"/>
                <a:gd name="f60" fmla="val 17348"/>
                <a:gd name="f61" fmla="val 17598"/>
                <a:gd name="f62" fmla="val 121869"/>
                <a:gd name="f63" fmla="val 192529"/>
                <a:gd name="f64" fmla="val 118733"/>
                <a:gd name="f65" fmla="val 187705"/>
                <a:gd name="f66" fmla="val 119295"/>
                <a:gd name="f67" fmla="val 181358"/>
                <a:gd name="f68" fmla="+- 0 0 -90"/>
                <a:gd name="f69" fmla="*/ f3 1 135738"/>
                <a:gd name="f70" fmla="*/ f4 1 192528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135738"/>
                <a:gd name="f79" fmla="*/ f75 1 192528"/>
                <a:gd name="f80" fmla="*/ 123243 f76 1"/>
                <a:gd name="f81" fmla="*/ 177160 f75 1"/>
                <a:gd name="f82" fmla="*/ 134551 f76 1"/>
                <a:gd name="f83" fmla="*/ 177060 f75 1"/>
                <a:gd name="f84" fmla="*/ 135738 f76 1"/>
                <a:gd name="f85" fmla="*/ 178534 f75 1"/>
                <a:gd name="f86" fmla="*/ 22038 f76 1"/>
                <a:gd name="f87" fmla="*/ 14349 f75 1"/>
                <a:gd name="f88" fmla="*/ 14790 f76 1"/>
                <a:gd name="f89" fmla="*/ 3729 f75 1"/>
                <a:gd name="f90" fmla="*/ 3958 f76 1"/>
                <a:gd name="f91" fmla="*/ 1180 f75 1"/>
                <a:gd name="f92" fmla="*/ 3171 f76 1"/>
                <a:gd name="f93" fmla="*/ 1729 f75 1"/>
                <a:gd name="f94" fmla="*/ 2046 f76 1"/>
                <a:gd name="f95" fmla="*/ 2354 f75 1"/>
                <a:gd name="f96" fmla="*/ 3104 f75 1"/>
                <a:gd name="f97" fmla="*/ 922 f76 1"/>
                <a:gd name="f98" fmla="*/ 4728 f75 1"/>
                <a:gd name="f99" fmla="*/ 47 f76 1"/>
                <a:gd name="f100" fmla="*/ 6478 f75 1"/>
                <a:gd name="f101" fmla="*/ 8477 f75 1"/>
                <a:gd name="f102" fmla="*/ 10476 f75 1"/>
                <a:gd name="f103" fmla="*/ 12600 f75 1"/>
                <a:gd name="f104" fmla="*/ 14599 f75 1"/>
                <a:gd name="f105" fmla="*/ 16473 f75 1"/>
                <a:gd name="f106" fmla="*/ 17598 f75 1"/>
                <a:gd name="f107" fmla="*/ 121869 f76 1"/>
                <a:gd name="f108" fmla="*/ 192529 f75 1"/>
                <a:gd name="f109" fmla="+- f77 0 f1"/>
                <a:gd name="f110" fmla="*/ f80 1 135738"/>
                <a:gd name="f111" fmla="*/ f81 1 192528"/>
                <a:gd name="f112" fmla="*/ f82 1 135738"/>
                <a:gd name="f113" fmla="*/ f83 1 192528"/>
                <a:gd name="f114" fmla="*/ f84 1 135738"/>
                <a:gd name="f115" fmla="*/ f85 1 192528"/>
                <a:gd name="f116" fmla="*/ f86 1 135738"/>
                <a:gd name="f117" fmla="*/ f87 1 192528"/>
                <a:gd name="f118" fmla="*/ f88 1 135738"/>
                <a:gd name="f119" fmla="*/ f89 1 192528"/>
                <a:gd name="f120" fmla="*/ f90 1 135738"/>
                <a:gd name="f121" fmla="*/ f91 1 192528"/>
                <a:gd name="f122" fmla="*/ f92 1 135738"/>
                <a:gd name="f123" fmla="*/ f93 1 192528"/>
                <a:gd name="f124" fmla="*/ f94 1 135738"/>
                <a:gd name="f125" fmla="*/ f95 1 192528"/>
                <a:gd name="f126" fmla="*/ f96 1 192528"/>
                <a:gd name="f127" fmla="*/ f97 1 135738"/>
                <a:gd name="f128" fmla="*/ f98 1 192528"/>
                <a:gd name="f129" fmla="*/ f99 1 135738"/>
                <a:gd name="f130" fmla="*/ f100 1 192528"/>
                <a:gd name="f131" fmla="*/ f101 1 192528"/>
                <a:gd name="f132" fmla="*/ f102 1 192528"/>
                <a:gd name="f133" fmla="*/ f103 1 192528"/>
                <a:gd name="f134" fmla="*/ f104 1 192528"/>
                <a:gd name="f135" fmla="*/ f105 1 192528"/>
                <a:gd name="f136" fmla="*/ f106 1 192528"/>
                <a:gd name="f137" fmla="*/ f107 1 135738"/>
                <a:gd name="f138" fmla="*/ f108 1 192528"/>
                <a:gd name="f139" fmla="*/ f71 1 f78"/>
                <a:gd name="f140" fmla="*/ f72 1 f78"/>
                <a:gd name="f141" fmla="*/ f71 1 f79"/>
                <a:gd name="f142" fmla="*/ f73 1 f79"/>
                <a:gd name="f143" fmla="*/ f110 1 f78"/>
                <a:gd name="f144" fmla="*/ f111 1 f79"/>
                <a:gd name="f145" fmla="*/ f112 1 f78"/>
                <a:gd name="f146" fmla="*/ f113 1 f79"/>
                <a:gd name="f147" fmla="*/ f114 1 f78"/>
                <a:gd name="f148" fmla="*/ f115 1 f79"/>
                <a:gd name="f149" fmla="*/ f116 1 f78"/>
                <a:gd name="f150" fmla="*/ f117 1 f79"/>
                <a:gd name="f151" fmla="*/ f118 1 f78"/>
                <a:gd name="f152" fmla="*/ f119 1 f79"/>
                <a:gd name="f153" fmla="*/ f120 1 f78"/>
                <a:gd name="f154" fmla="*/ f121 1 f79"/>
                <a:gd name="f155" fmla="*/ f122 1 f78"/>
                <a:gd name="f156" fmla="*/ f123 1 f79"/>
                <a:gd name="f157" fmla="*/ f124 1 f78"/>
                <a:gd name="f158" fmla="*/ f125 1 f79"/>
                <a:gd name="f159" fmla="*/ f126 1 f79"/>
                <a:gd name="f160" fmla="*/ f127 1 f78"/>
                <a:gd name="f161" fmla="*/ f128 1 f79"/>
                <a:gd name="f162" fmla="*/ f129 1 f78"/>
                <a:gd name="f163" fmla="*/ f130 1 f79"/>
                <a:gd name="f164" fmla="*/ f131 1 f79"/>
                <a:gd name="f165" fmla="*/ f132 1 f79"/>
                <a:gd name="f166" fmla="*/ f133 1 f79"/>
                <a:gd name="f167" fmla="*/ f134 1 f79"/>
                <a:gd name="f168" fmla="*/ f135 1 f79"/>
                <a:gd name="f169" fmla="*/ f136 1 f79"/>
                <a:gd name="f170" fmla="*/ f137 1 f78"/>
                <a:gd name="f171" fmla="*/ f138 1 f79"/>
                <a:gd name="f172" fmla="*/ f139 f69 1"/>
                <a:gd name="f173" fmla="*/ f140 f69 1"/>
                <a:gd name="f174" fmla="*/ f142 f70 1"/>
                <a:gd name="f175" fmla="*/ f141 f70 1"/>
                <a:gd name="f176" fmla="*/ f143 f69 1"/>
                <a:gd name="f177" fmla="*/ f144 f70 1"/>
                <a:gd name="f178" fmla="*/ f145 f69 1"/>
                <a:gd name="f179" fmla="*/ f146 f70 1"/>
                <a:gd name="f180" fmla="*/ f147 f69 1"/>
                <a:gd name="f181" fmla="*/ f148 f70 1"/>
                <a:gd name="f182" fmla="*/ f149 f69 1"/>
                <a:gd name="f183" fmla="*/ f150 f70 1"/>
                <a:gd name="f184" fmla="*/ f151 f69 1"/>
                <a:gd name="f185" fmla="*/ f152 f70 1"/>
                <a:gd name="f186" fmla="*/ f153 f69 1"/>
                <a:gd name="f187" fmla="*/ f154 f70 1"/>
                <a:gd name="f188" fmla="*/ f155 f69 1"/>
                <a:gd name="f189" fmla="*/ f156 f70 1"/>
                <a:gd name="f190" fmla="*/ f157 f69 1"/>
                <a:gd name="f191" fmla="*/ f158 f70 1"/>
                <a:gd name="f192" fmla="*/ f159 f70 1"/>
                <a:gd name="f193" fmla="*/ f160 f69 1"/>
                <a:gd name="f194" fmla="*/ f161 f70 1"/>
                <a:gd name="f195" fmla="*/ f162 f69 1"/>
                <a:gd name="f196" fmla="*/ f163 f70 1"/>
                <a:gd name="f197" fmla="*/ f164 f70 1"/>
                <a:gd name="f198" fmla="*/ f165 f70 1"/>
                <a:gd name="f199" fmla="*/ f166 f70 1"/>
                <a:gd name="f200" fmla="*/ f167 f70 1"/>
                <a:gd name="f201" fmla="*/ f168 f70 1"/>
                <a:gd name="f202" fmla="*/ f169 f70 1"/>
                <a:gd name="f203" fmla="*/ f170 f69 1"/>
                <a:gd name="f204" fmla="*/ f171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6" y="f177"/>
                </a:cxn>
                <a:cxn ang="f109">
                  <a:pos x="f178" y="f179"/>
                </a:cxn>
                <a:cxn ang="f109">
                  <a:pos x="f180" y="f181"/>
                </a:cxn>
                <a:cxn ang="f109">
                  <a:pos x="f182" y="f183"/>
                </a:cxn>
                <a:cxn ang="f109">
                  <a:pos x="f184" y="f185"/>
                </a:cxn>
                <a:cxn ang="f109">
                  <a:pos x="f186" y="f187"/>
                </a:cxn>
                <a:cxn ang="f109">
                  <a:pos x="f188" y="f189"/>
                </a:cxn>
                <a:cxn ang="f109">
                  <a:pos x="f190" y="f191"/>
                </a:cxn>
                <a:cxn ang="f109">
                  <a:pos x="f190" y="f192"/>
                </a:cxn>
                <a:cxn ang="f109">
                  <a:pos x="f193" y="f194"/>
                </a:cxn>
                <a:cxn ang="f109">
                  <a:pos x="f195" y="f196"/>
                </a:cxn>
                <a:cxn ang="f109">
                  <a:pos x="f195" y="f197"/>
                </a:cxn>
                <a:cxn ang="f109">
                  <a:pos x="f195" y="f198"/>
                </a:cxn>
                <a:cxn ang="f109">
                  <a:pos x="f195" y="f199"/>
                </a:cxn>
                <a:cxn ang="f109">
                  <a:pos x="f195" y="f200"/>
                </a:cxn>
                <a:cxn ang="f109">
                  <a:pos x="f193" y="f201"/>
                </a:cxn>
                <a:cxn ang="f109">
                  <a:pos x="f193" y="f202"/>
                </a:cxn>
                <a:cxn ang="f109">
                  <a:pos x="f203" y="f204"/>
                </a:cxn>
                <a:cxn ang="f109">
                  <a:pos x="f176" y="f177"/>
                </a:cxn>
              </a:cxnLst>
              <a:rect l="f172" t="f175" r="f173" b="f174"/>
              <a:pathLst>
                <a:path w="135738" h="19252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20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lnTo>
                    <a:pt x="f37" y="f39"/>
                  </a:ln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cubicBezTo>
                    <a:pt x="f48" y="f49"/>
                    <a:pt x="f48" y="f50"/>
                    <a:pt x="f46" y="f51"/>
                  </a:cubicBezTo>
                  <a:cubicBezTo>
                    <a:pt x="f48" y="f52"/>
                    <a:pt x="f48" y="f53"/>
                    <a:pt x="f46" y="f54"/>
                  </a:cubicBezTo>
                  <a:cubicBezTo>
                    <a:pt x="f48" y="f55"/>
                    <a:pt x="f48" y="f56"/>
                    <a:pt x="f46" y="f57"/>
                  </a:cubicBezTo>
                  <a:lnTo>
                    <a:pt x="f46" y="f58"/>
                  </a:lnTo>
                  <a:lnTo>
                    <a:pt x="f44" y="f59"/>
                  </a:lnTo>
                  <a:cubicBezTo>
                    <a:pt x="f44" y="f59"/>
                    <a:pt x="f44" y="f60"/>
                    <a:pt x="f44" y="f61"/>
                  </a:cubicBezTo>
                  <a:lnTo>
                    <a:pt x="f62" y="f63"/>
                  </a:lnTo>
                  <a:cubicBezTo>
                    <a:pt x="f64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0" name="Freeform: Shape 1803">
              <a:extLst>
                <a:ext uri="{FF2B5EF4-FFF2-40B4-BE49-F238E27FC236}">
                  <a16:creationId xmlns:a16="http://schemas.microsoft.com/office/drawing/2014/main" id="{1FA4C171-7C3B-E31E-E3BA-323F45733AD4}"/>
                </a:ext>
              </a:extLst>
            </p:cNvPr>
            <p:cNvSpPr/>
            <p:nvPr/>
          </p:nvSpPr>
          <p:spPr>
            <a:xfrm>
              <a:off x="9108219" y="6096579"/>
              <a:ext cx="297262" cy="1865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262"/>
                <a:gd name="f7" fmla="val 186550"/>
                <a:gd name="f8" fmla="val 296372"/>
                <a:gd name="f9" fmla="val 5748"/>
                <a:gd name="f10" fmla="val 296010"/>
                <a:gd name="f11" fmla="val 4736"/>
                <a:gd name="f12" fmla="val 295460"/>
                <a:gd name="f13" fmla="val 3799"/>
                <a:gd name="f14" fmla="val 294748"/>
                <a:gd name="f15" fmla="val 2999"/>
                <a:gd name="f16" fmla="val 293248"/>
                <a:gd name="f17" fmla="val 1624"/>
                <a:gd name="f18" fmla="val 291874"/>
                <a:gd name="f19" fmla="val 625"/>
                <a:gd name="f20" fmla="val 290125"/>
                <a:gd name="f21" fmla="val 288500"/>
                <a:gd name="f22" fmla="val 286876"/>
                <a:gd name="f23" fmla="val 285127"/>
                <a:gd name="f24" fmla="val 284377"/>
                <a:gd name="f25" fmla="val 167059"/>
                <a:gd name="f26" fmla="val 3936"/>
                <a:gd name="f27" fmla="val 164635"/>
                <a:gd name="f28" fmla="val 9096"/>
                <a:gd name="f29" fmla="val 165847"/>
                <a:gd name="f30" fmla="val 11520"/>
                <a:gd name="f31" fmla="val 169782"/>
                <a:gd name="f32" fmla="val 11957"/>
                <a:gd name="f33" fmla="val 170495"/>
                <a:gd name="f34" fmla="val 12282"/>
                <a:gd name="f35" fmla="val 171257"/>
                <a:gd name="f36" fmla="val 12495"/>
                <a:gd name="f37" fmla="val 172057"/>
                <a:gd name="f38" fmla="val 14519"/>
                <a:gd name="f39" fmla="val 177267"/>
                <a:gd name="f40" fmla="val 12832"/>
                <a:gd name="f41" fmla="val 183190"/>
                <a:gd name="f42" fmla="val 8372"/>
                <a:gd name="f43" fmla="val 186551"/>
                <a:gd name="f44" fmla="val 286501"/>
                <a:gd name="f45" fmla="val 23116"/>
                <a:gd name="f46" fmla="val 292748"/>
                <a:gd name="f47" fmla="val 19493"/>
                <a:gd name="f48" fmla="val 296909"/>
                <a:gd name="f49" fmla="val 16244"/>
                <a:gd name="f50" fmla="val 298384"/>
                <a:gd name="f51" fmla="val 10621"/>
                <a:gd name="f52" fmla="+- 0 0 -90"/>
                <a:gd name="f53" fmla="*/ f3 1 297262"/>
                <a:gd name="f54" fmla="*/ f4 1 186550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97262"/>
                <a:gd name="f63" fmla="*/ f59 1 186550"/>
                <a:gd name="f64" fmla="*/ 296372 f60 1"/>
                <a:gd name="f65" fmla="*/ 5748 f59 1"/>
                <a:gd name="f66" fmla="*/ 294748 f60 1"/>
                <a:gd name="f67" fmla="*/ 2999 f59 1"/>
                <a:gd name="f68" fmla="*/ 293248 f60 1"/>
                <a:gd name="f69" fmla="*/ 1624 f59 1"/>
                <a:gd name="f70" fmla="*/ 291874 f60 1"/>
                <a:gd name="f71" fmla="*/ 625 f59 1"/>
                <a:gd name="f72" fmla="*/ 290125 f60 1"/>
                <a:gd name="f73" fmla="*/ 0 f59 1"/>
                <a:gd name="f74" fmla="*/ 288500 f60 1"/>
                <a:gd name="f75" fmla="*/ 286876 f60 1"/>
                <a:gd name="f76" fmla="*/ 285127 f60 1"/>
                <a:gd name="f77" fmla="*/ 284377 f60 1"/>
                <a:gd name="f78" fmla="*/ 0 f60 1"/>
                <a:gd name="f79" fmla="*/ 167059 f59 1"/>
                <a:gd name="f80" fmla="*/ 11520 f60 1"/>
                <a:gd name="f81" fmla="*/ 169782 f59 1"/>
                <a:gd name="f82" fmla="*/ 12495 f60 1"/>
                <a:gd name="f83" fmla="*/ 172057 f59 1"/>
                <a:gd name="f84" fmla="*/ 8372 f60 1"/>
                <a:gd name="f85" fmla="*/ 186551 f59 1"/>
                <a:gd name="f86" fmla="*/ 286501 f60 1"/>
                <a:gd name="f87" fmla="*/ 23116 f59 1"/>
                <a:gd name="f88" fmla="*/ 292748 f60 1"/>
                <a:gd name="f89" fmla="*/ 19493 f59 1"/>
                <a:gd name="f90" fmla="+- f61 0 f1"/>
                <a:gd name="f91" fmla="*/ f64 1 297262"/>
                <a:gd name="f92" fmla="*/ f65 1 186550"/>
                <a:gd name="f93" fmla="*/ f66 1 297262"/>
                <a:gd name="f94" fmla="*/ f67 1 186550"/>
                <a:gd name="f95" fmla="*/ f68 1 297262"/>
                <a:gd name="f96" fmla="*/ f69 1 186550"/>
                <a:gd name="f97" fmla="*/ f70 1 297262"/>
                <a:gd name="f98" fmla="*/ f71 1 186550"/>
                <a:gd name="f99" fmla="*/ f72 1 297262"/>
                <a:gd name="f100" fmla="*/ f73 1 186550"/>
                <a:gd name="f101" fmla="*/ f74 1 297262"/>
                <a:gd name="f102" fmla="*/ f75 1 297262"/>
                <a:gd name="f103" fmla="*/ f76 1 297262"/>
                <a:gd name="f104" fmla="*/ f77 1 297262"/>
                <a:gd name="f105" fmla="*/ f78 1 297262"/>
                <a:gd name="f106" fmla="*/ f79 1 186550"/>
                <a:gd name="f107" fmla="*/ f80 1 297262"/>
                <a:gd name="f108" fmla="*/ f81 1 186550"/>
                <a:gd name="f109" fmla="*/ f82 1 297262"/>
                <a:gd name="f110" fmla="*/ f83 1 186550"/>
                <a:gd name="f111" fmla="*/ f84 1 297262"/>
                <a:gd name="f112" fmla="*/ f85 1 186550"/>
                <a:gd name="f113" fmla="*/ f86 1 297262"/>
                <a:gd name="f114" fmla="*/ f87 1 186550"/>
                <a:gd name="f115" fmla="*/ f88 1 297262"/>
                <a:gd name="f116" fmla="*/ f89 1 186550"/>
                <a:gd name="f117" fmla="*/ f55 1 f62"/>
                <a:gd name="f118" fmla="*/ f56 1 f62"/>
                <a:gd name="f119" fmla="*/ f55 1 f63"/>
                <a:gd name="f120" fmla="*/ f57 1 f63"/>
                <a:gd name="f121" fmla="*/ f91 1 f62"/>
                <a:gd name="f122" fmla="*/ f92 1 f63"/>
                <a:gd name="f123" fmla="*/ f93 1 f62"/>
                <a:gd name="f124" fmla="*/ f94 1 f63"/>
                <a:gd name="f125" fmla="*/ f95 1 f62"/>
                <a:gd name="f126" fmla="*/ f96 1 f63"/>
                <a:gd name="f127" fmla="*/ f97 1 f62"/>
                <a:gd name="f128" fmla="*/ f98 1 f63"/>
                <a:gd name="f129" fmla="*/ f99 1 f62"/>
                <a:gd name="f130" fmla="*/ f100 1 f63"/>
                <a:gd name="f131" fmla="*/ f101 1 f62"/>
                <a:gd name="f132" fmla="*/ f102 1 f62"/>
                <a:gd name="f133" fmla="*/ f103 1 f62"/>
                <a:gd name="f134" fmla="*/ f104 1 f62"/>
                <a:gd name="f135" fmla="*/ f105 1 f62"/>
                <a:gd name="f136" fmla="*/ f106 1 f63"/>
                <a:gd name="f137" fmla="*/ f107 1 f62"/>
                <a:gd name="f138" fmla="*/ f108 1 f63"/>
                <a:gd name="f139" fmla="*/ f109 1 f62"/>
                <a:gd name="f140" fmla="*/ f110 1 f63"/>
                <a:gd name="f141" fmla="*/ f111 1 f62"/>
                <a:gd name="f142" fmla="*/ f112 1 f63"/>
                <a:gd name="f143" fmla="*/ f113 1 f62"/>
                <a:gd name="f144" fmla="*/ f114 1 f63"/>
                <a:gd name="f145" fmla="*/ f115 1 f62"/>
                <a:gd name="f146" fmla="*/ f116 1 f63"/>
                <a:gd name="f147" fmla="*/ f117 f53 1"/>
                <a:gd name="f148" fmla="*/ f118 f53 1"/>
                <a:gd name="f149" fmla="*/ f120 f54 1"/>
                <a:gd name="f150" fmla="*/ f119 f54 1"/>
                <a:gd name="f151" fmla="*/ f121 f53 1"/>
                <a:gd name="f152" fmla="*/ f122 f54 1"/>
                <a:gd name="f153" fmla="*/ f123 f53 1"/>
                <a:gd name="f154" fmla="*/ f124 f54 1"/>
                <a:gd name="f155" fmla="*/ f125 f53 1"/>
                <a:gd name="f156" fmla="*/ f126 f54 1"/>
                <a:gd name="f157" fmla="*/ f127 f53 1"/>
                <a:gd name="f158" fmla="*/ f128 f54 1"/>
                <a:gd name="f159" fmla="*/ f129 f53 1"/>
                <a:gd name="f160" fmla="*/ f130 f54 1"/>
                <a:gd name="f161" fmla="*/ f131 f53 1"/>
                <a:gd name="f162" fmla="*/ f132 f53 1"/>
                <a:gd name="f163" fmla="*/ f133 f53 1"/>
                <a:gd name="f164" fmla="*/ f134 f53 1"/>
                <a:gd name="f165" fmla="*/ f135 f53 1"/>
                <a:gd name="f166" fmla="*/ f136 f54 1"/>
                <a:gd name="f167" fmla="*/ f137 f53 1"/>
                <a:gd name="f168" fmla="*/ f138 f54 1"/>
                <a:gd name="f169" fmla="*/ f139 f53 1"/>
                <a:gd name="f170" fmla="*/ f140 f54 1"/>
                <a:gd name="f171" fmla="*/ f141 f53 1"/>
                <a:gd name="f172" fmla="*/ f142 f54 1"/>
                <a:gd name="f173" fmla="*/ f143 f53 1"/>
                <a:gd name="f174" fmla="*/ f144 f54 1"/>
                <a:gd name="f175" fmla="*/ f145 f53 1"/>
                <a:gd name="f176" fmla="*/ f146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61" y="f160"/>
                </a:cxn>
                <a:cxn ang="f90">
                  <a:pos x="f162" y="f160"/>
                </a:cxn>
                <a:cxn ang="f90">
                  <a:pos x="f163" y="f160"/>
                </a:cxn>
                <a:cxn ang="f90">
                  <a:pos x="f164" y="f160"/>
                </a:cxn>
                <a:cxn ang="f90">
                  <a:pos x="f165" y="f166"/>
                </a:cxn>
                <a:cxn ang="f90">
                  <a:pos x="f167" y="f168"/>
                </a:cxn>
                <a:cxn ang="f90">
                  <a:pos x="f169" y="f170"/>
                </a:cxn>
                <a:cxn ang="f90">
                  <a:pos x="f171" y="f172"/>
                </a:cxn>
                <a:cxn ang="f90">
                  <a:pos x="f173" y="f174"/>
                </a:cxn>
                <a:cxn ang="f90">
                  <a:pos x="f175" y="f176"/>
                </a:cxn>
                <a:cxn ang="f90">
                  <a:pos x="f151" y="f152"/>
                </a:cxn>
              </a:cxnLst>
              <a:rect l="f147" t="f150" r="f148" b="f149"/>
              <a:pathLst>
                <a:path w="297262" h="18655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21" y="f5"/>
                  </a:lnTo>
                  <a:lnTo>
                    <a:pt x="f22" y="f5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5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1" name="Freeform: Shape 1804">
              <a:extLst>
                <a:ext uri="{FF2B5EF4-FFF2-40B4-BE49-F238E27FC236}">
                  <a16:creationId xmlns:a16="http://schemas.microsoft.com/office/drawing/2014/main" id="{E2D8D77D-638F-68DB-42C0-4A8F8EFE9A2F}"/>
                </a:ext>
              </a:extLst>
            </p:cNvPr>
            <p:cNvSpPr/>
            <p:nvPr/>
          </p:nvSpPr>
          <p:spPr>
            <a:xfrm>
              <a:off x="9013990" y="6263137"/>
              <a:ext cx="106975" cy="737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973"/>
                <a:gd name="f7" fmla="val 73723"/>
                <a:gd name="f8" fmla="val 106221"/>
                <a:gd name="f9" fmla="val 6249"/>
                <a:gd name="f10" fmla="val 105047"/>
                <a:gd name="f11" fmla="val 1776"/>
                <a:gd name="f12" fmla="val 100474"/>
                <a:gd name="f13" fmla="val -898"/>
                <a:gd name="f14" fmla="val 96001"/>
                <a:gd name="f15" fmla="val 277"/>
                <a:gd name="f16" fmla="val 95201"/>
                <a:gd name="f17" fmla="val 489"/>
                <a:gd name="f18" fmla="val 94426"/>
                <a:gd name="f19" fmla="val 814"/>
                <a:gd name="f20" fmla="val 93727"/>
                <a:gd name="f21" fmla="val 1251"/>
                <a:gd name="f22" fmla="val 90728"/>
                <a:gd name="f23" fmla="val 3000"/>
                <a:gd name="f24" fmla="val 5140"/>
                <a:gd name="f25" fmla="val 52980"/>
                <a:gd name="f26" fmla="val 442"/>
                <a:gd name="f27" fmla="val 56179"/>
                <a:gd name="f28" fmla="val -1295"/>
                <a:gd name="f29" fmla="val 62277"/>
                <a:gd name="f30" fmla="val 1017"/>
                <a:gd name="f31" fmla="val 67475"/>
                <a:gd name="f32" fmla="val 2191"/>
                <a:gd name="f33" fmla="val 71948"/>
                <a:gd name="f34" fmla="val 6764"/>
                <a:gd name="f35" fmla="val 74622"/>
                <a:gd name="f36" fmla="val 11237"/>
                <a:gd name="f37" fmla="val 73447"/>
                <a:gd name="f38" fmla="val 12037"/>
                <a:gd name="f39" fmla="val 73235"/>
                <a:gd name="f40" fmla="val 12812"/>
                <a:gd name="f41" fmla="val 72910"/>
                <a:gd name="f42" fmla="val 13511"/>
                <a:gd name="f43" fmla="val 72473"/>
                <a:gd name="f44" fmla="val 102473"/>
                <a:gd name="f45" fmla="val 20118"/>
                <a:gd name="f46" fmla="val 106521"/>
                <a:gd name="f47" fmla="val 16745"/>
                <a:gd name="f48" fmla="val 108020"/>
                <a:gd name="f49" fmla="val 11197"/>
                <a:gd name="f50" fmla="+- 0 0 -90"/>
                <a:gd name="f51" fmla="*/ f3 1 106973"/>
                <a:gd name="f52" fmla="*/ f4 1 73723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06973"/>
                <a:gd name="f61" fmla="*/ f57 1 73723"/>
                <a:gd name="f62" fmla="*/ 106221 f58 1"/>
                <a:gd name="f63" fmla="*/ 6249 f57 1"/>
                <a:gd name="f64" fmla="*/ 96001 f58 1"/>
                <a:gd name="f65" fmla="*/ 277 f57 1"/>
                <a:gd name="f66" fmla="*/ 93727 f58 1"/>
                <a:gd name="f67" fmla="*/ 1251 f57 1"/>
                <a:gd name="f68" fmla="*/ 90728 f58 1"/>
                <a:gd name="f69" fmla="*/ 3000 f57 1"/>
                <a:gd name="f70" fmla="*/ 5140 f58 1"/>
                <a:gd name="f71" fmla="*/ 52980 f57 1"/>
                <a:gd name="f72" fmla="*/ 1017 f58 1"/>
                <a:gd name="f73" fmla="*/ 67475 f57 1"/>
                <a:gd name="f74" fmla="*/ 11237 f58 1"/>
                <a:gd name="f75" fmla="*/ 73447 f57 1"/>
                <a:gd name="f76" fmla="*/ 13511 f58 1"/>
                <a:gd name="f77" fmla="*/ 72473 f57 1"/>
                <a:gd name="f78" fmla="*/ 102473 f58 1"/>
                <a:gd name="f79" fmla="*/ 20118 f57 1"/>
                <a:gd name="f80" fmla="+- f59 0 f1"/>
                <a:gd name="f81" fmla="*/ f62 1 106973"/>
                <a:gd name="f82" fmla="*/ f63 1 73723"/>
                <a:gd name="f83" fmla="*/ f64 1 106973"/>
                <a:gd name="f84" fmla="*/ f65 1 73723"/>
                <a:gd name="f85" fmla="*/ f66 1 106973"/>
                <a:gd name="f86" fmla="*/ f67 1 73723"/>
                <a:gd name="f87" fmla="*/ f68 1 106973"/>
                <a:gd name="f88" fmla="*/ f69 1 73723"/>
                <a:gd name="f89" fmla="*/ f70 1 106973"/>
                <a:gd name="f90" fmla="*/ f71 1 73723"/>
                <a:gd name="f91" fmla="*/ f72 1 106973"/>
                <a:gd name="f92" fmla="*/ f73 1 73723"/>
                <a:gd name="f93" fmla="*/ f74 1 106973"/>
                <a:gd name="f94" fmla="*/ f75 1 73723"/>
                <a:gd name="f95" fmla="*/ f76 1 106973"/>
                <a:gd name="f96" fmla="*/ f77 1 73723"/>
                <a:gd name="f97" fmla="*/ f78 1 106973"/>
                <a:gd name="f98" fmla="*/ f79 1 73723"/>
                <a:gd name="f99" fmla="*/ f53 1 f60"/>
                <a:gd name="f100" fmla="*/ f54 1 f60"/>
                <a:gd name="f101" fmla="*/ f53 1 f61"/>
                <a:gd name="f102" fmla="*/ f55 1 f61"/>
                <a:gd name="f103" fmla="*/ f81 1 f60"/>
                <a:gd name="f104" fmla="*/ f82 1 f61"/>
                <a:gd name="f105" fmla="*/ f83 1 f60"/>
                <a:gd name="f106" fmla="*/ f84 1 f61"/>
                <a:gd name="f107" fmla="*/ f85 1 f60"/>
                <a:gd name="f108" fmla="*/ f86 1 f61"/>
                <a:gd name="f109" fmla="*/ f87 1 f60"/>
                <a:gd name="f110" fmla="*/ f88 1 f61"/>
                <a:gd name="f111" fmla="*/ f89 1 f60"/>
                <a:gd name="f112" fmla="*/ f90 1 f61"/>
                <a:gd name="f113" fmla="*/ f91 1 f60"/>
                <a:gd name="f114" fmla="*/ f92 1 f61"/>
                <a:gd name="f115" fmla="*/ f93 1 f60"/>
                <a:gd name="f116" fmla="*/ f94 1 f61"/>
                <a:gd name="f117" fmla="*/ f95 1 f60"/>
                <a:gd name="f118" fmla="*/ f96 1 f61"/>
                <a:gd name="f119" fmla="*/ f97 1 f60"/>
                <a:gd name="f120" fmla="*/ f98 1 f61"/>
                <a:gd name="f121" fmla="*/ f99 f51 1"/>
                <a:gd name="f122" fmla="*/ f100 f51 1"/>
                <a:gd name="f123" fmla="*/ f102 f52 1"/>
                <a:gd name="f124" fmla="*/ f101 f52 1"/>
                <a:gd name="f125" fmla="*/ f103 f51 1"/>
                <a:gd name="f126" fmla="*/ f104 f52 1"/>
                <a:gd name="f127" fmla="*/ f105 f51 1"/>
                <a:gd name="f128" fmla="*/ f106 f52 1"/>
                <a:gd name="f129" fmla="*/ f107 f51 1"/>
                <a:gd name="f130" fmla="*/ f108 f52 1"/>
                <a:gd name="f131" fmla="*/ f109 f51 1"/>
                <a:gd name="f132" fmla="*/ f110 f52 1"/>
                <a:gd name="f133" fmla="*/ f111 f51 1"/>
                <a:gd name="f134" fmla="*/ f112 f52 1"/>
                <a:gd name="f135" fmla="*/ f113 f51 1"/>
                <a:gd name="f136" fmla="*/ f114 f52 1"/>
                <a:gd name="f137" fmla="*/ f115 f51 1"/>
                <a:gd name="f138" fmla="*/ f116 f52 1"/>
                <a:gd name="f139" fmla="*/ f117 f51 1"/>
                <a:gd name="f140" fmla="*/ f118 f52 1"/>
                <a:gd name="f141" fmla="*/ f119 f51 1"/>
                <a:gd name="f142" fmla="*/ f12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25" y="f126"/>
                </a:cxn>
              </a:cxnLst>
              <a:rect l="f121" t="f124" r="f122" b="f123"/>
              <a:pathLst>
                <a:path w="106973" h="7372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2" name="Freeform: Shape 1805">
              <a:extLst>
                <a:ext uri="{FF2B5EF4-FFF2-40B4-BE49-F238E27FC236}">
                  <a16:creationId xmlns:a16="http://schemas.microsoft.com/office/drawing/2014/main" id="{D6748502-08A2-5379-B6F9-30CF609708A3}"/>
                </a:ext>
              </a:extLst>
            </p:cNvPr>
            <p:cNvSpPr/>
            <p:nvPr/>
          </p:nvSpPr>
          <p:spPr>
            <a:xfrm>
              <a:off x="8421770" y="3980931"/>
              <a:ext cx="181938" cy="1084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1941"/>
                <a:gd name="f7" fmla="val 108447"/>
                <a:gd name="f8" fmla="val 11870"/>
                <a:gd name="f9" fmla="val 94203"/>
                <a:gd name="f10" fmla="val 13632"/>
                <a:gd name="f11" fmla="val 99476"/>
                <a:gd name="f12" fmla="val 11695"/>
                <a:gd name="f13" fmla="val 105286"/>
                <a:gd name="f14" fmla="val 7122"/>
                <a:gd name="f15" fmla="val 176549"/>
                <a:gd name="f16" fmla="val 20982"/>
                <a:gd name="f17" fmla="val 181122"/>
                <a:gd name="f18" fmla="val 17821"/>
                <a:gd name="f19" fmla="val 183058"/>
                <a:gd name="f20" fmla="val 12011"/>
                <a:gd name="f21" fmla="val 181297"/>
                <a:gd name="f22" fmla="val 6738"/>
                <a:gd name="f23" fmla="val 180247"/>
                <a:gd name="f24" fmla="val 3389"/>
                <a:gd name="f25" fmla="val 177398"/>
                <a:gd name="f26" fmla="val 915"/>
                <a:gd name="f27" fmla="val 173925"/>
                <a:gd name="f28" fmla="val 365"/>
                <a:gd name="f29" fmla="val 172463"/>
                <a:gd name="f30" fmla="val -122"/>
                <a:gd name="f31" fmla="val 170889"/>
                <a:gd name="f32" fmla="val 169427"/>
                <a:gd name="f33" fmla="val 166803"/>
                <a:gd name="f34" fmla="val 1740"/>
                <a:gd name="f35" fmla="val 6122"/>
                <a:gd name="f36" fmla="val 84832"/>
                <a:gd name="f37" fmla="val 87955"/>
                <a:gd name="f38" fmla="val 4273"/>
                <a:gd name="f39" fmla="val 86019"/>
                <a:gd name="f40" fmla="val 9309"/>
                <a:gd name="f41" fmla="val 87918"/>
                <a:gd name="f42" fmla="val 11245"/>
                <a:gd name="f43" fmla="val 92191"/>
                <a:gd name="f44" fmla="val 11533"/>
                <a:gd name="f45" fmla="val 92829"/>
                <a:gd name="f46" fmla="val 11745"/>
                <a:gd name="f47" fmla="val 93503"/>
                <a:gd name="f48" fmla="+- 0 0 -90"/>
                <a:gd name="f49" fmla="*/ f3 1 181941"/>
                <a:gd name="f50" fmla="*/ f4 1 108447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81941"/>
                <a:gd name="f59" fmla="*/ f55 1 108447"/>
                <a:gd name="f60" fmla="*/ 11870 f56 1"/>
                <a:gd name="f61" fmla="*/ 94203 f55 1"/>
                <a:gd name="f62" fmla="*/ 7122 f56 1"/>
                <a:gd name="f63" fmla="*/ 108447 f55 1"/>
                <a:gd name="f64" fmla="*/ 176549 f56 1"/>
                <a:gd name="f65" fmla="*/ 20982 f55 1"/>
                <a:gd name="f66" fmla="*/ 181297 f56 1"/>
                <a:gd name="f67" fmla="*/ 6738 f55 1"/>
                <a:gd name="f68" fmla="*/ 173925 f56 1"/>
                <a:gd name="f69" fmla="*/ 365 f55 1"/>
                <a:gd name="f70" fmla="*/ 169427 f56 1"/>
                <a:gd name="f71" fmla="*/ 166803 f56 1"/>
                <a:gd name="f72" fmla="*/ 1740 f55 1"/>
                <a:gd name="f73" fmla="*/ 6122 f56 1"/>
                <a:gd name="f74" fmla="*/ 84832 f55 1"/>
                <a:gd name="f75" fmla="*/ 0 f56 1"/>
                <a:gd name="f76" fmla="*/ 87955 f55 1"/>
                <a:gd name="f77" fmla="*/ 11245 f56 1"/>
                <a:gd name="f78" fmla="*/ 92191 f55 1"/>
                <a:gd name="f79" fmla="+- f57 0 f1"/>
                <a:gd name="f80" fmla="*/ f60 1 181941"/>
                <a:gd name="f81" fmla="*/ f61 1 108447"/>
                <a:gd name="f82" fmla="*/ f62 1 181941"/>
                <a:gd name="f83" fmla="*/ f63 1 108447"/>
                <a:gd name="f84" fmla="*/ f64 1 181941"/>
                <a:gd name="f85" fmla="*/ f65 1 108447"/>
                <a:gd name="f86" fmla="*/ f66 1 181941"/>
                <a:gd name="f87" fmla="*/ f67 1 108447"/>
                <a:gd name="f88" fmla="*/ f68 1 181941"/>
                <a:gd name="f89" fmla="*/ f69 1 108447"/>
                <a:gd name="f90" fmla="*/ f70 1 181941"/>
                <a:gd name="f91" fmla="*/ f71 1 181941"/>
                <a:gd name="f92" fmla="*/ f72 1 108447"/>
                <a:gd name="f93" fmla="*/ f73 1 181941"/>
                <a:gd name="f94" fmla="*/ f74 1 108447"/>
                <a:gd name="f95" fmla="*/ f75 1 181941"/>
                <a:gd name="f96" fmla="*/ f76 1 108447"/>
                <a:gd name="f97" fmla="*/ f77 1 181941"/>
                <a:gd name="f98" fmla="*/ f78 1 108447"/>
                <a:gd name="f99" fmla="*/ f51 1 f58"/>
                <a:gd name="f100" fmla="*/ f52 1 f58"/>
                <a:gd name="f101" fmla="*/ f51 1 f59"/>
                <a:gd name="f102" fmla="*/ f53 1 f59"/>
                <a:gd name="f103" fmla="*/ f80 1 f58"/>
                <a:gd name="f104" fmla="*/ f81 1 f59"/>
                <a:gd name="f105" fmla="*/ f82 1 f58"/>
                <a:gd name="f106" fmla="*/ f83 1 f59"/>
                <a:gd name="f107" fmla="*/ f84 1 f58"/>
                <a:gd name="f108" fmla="*/ f85 1 f59"/>
                <a:gd name="f109" fmla="*/ f86 1 f58"/>
                <a:gd name="f110" fmla="*/ f87 1 f59"/>
                <a:gd name="f111" fmla="*/ f88 1 f58"/>
                <a:gd name="f112" fmla="*/ f89 1 f59"/>
                <a:gd name="f113" fmla="*/ f90 1 f58"/>
                <a:gd name="f114" fmla="*/ f91 1 f58"/>
                <a:gd name="f115" fmla="*/ f92 1 f59"/>
                <a:gd name="f116" fmla="*/ f93 1 f58"/>
                <a:gd name="f117" fmla="*/ f94 1 f59"/>
                <a:gd name="f118" fmla="*/ f95 1 f58"/>
                <a:gd name="f119" fmla="*/ f96 1 f59"/>
                <a:gd name="f120" fmla="*/ f97 1 f58"/>
                <a:gd name="f121" fmla="*/ f98 1 f59"/>
                <a:gd name="f122" fmla="*/ f99 f49 1"/>
                <a:gd name="f123" fmla="*/ f100 f49 1"/>
                <a:gd name="f124" fmla="*/ f102 f50 1"/>
                <a:gd name="f125" fmla="*/ f101 f50 1"/>
                <a:gd name="f126" fmla="*/ f103 f49 1"/>
                <a:gd name="f127" fmla="*/ f104 f50 1"/>
                <a:gd name="f128" fmla="*/ f105 f49 1"/>
                <a:gd name="f129" fmla="*/ f106 f50 1"/>
                <a:gd name="f130" fmla="*/ f107 f49 1"/>
                <a:gd name="f131" fmla="*/ f108 f50 1"/>
                <a:gd name="f132" fmla="*/ f109 f49 1"/>
                <a:gd name="f133" fmla="*/ f110 f50 1"/>
                <a:gd name="f134" fmla="*/ f111 f49 1"/>
                <a:gd name="f135" fmla="*/ f112 f50 1"/>
                <a:gd name="f136" fmla="*/ f113 f49 1"/>
                <a:gd name="f137" fmla="*/ f114 f49 1"/>
                <a:gd name="f138" fmla="*/ f115 f50 1"/>
                <a:gd name="f139" fmla="*/ f116 f49 1"/>
                <a:gd name="f140" fmla="*/ f117 f50 1"/>
                <a:gd name="f141" fmla="*/ f118 f49 1"/>
                <a:gd name="f142" fmla="*/ f119 f50 1"/>
                <a:gd name="f143" fmla="*/ f120 f49 1"/>
                <a:gd name="f144" fmla="*/ f121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6" y="f127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33"/>
                </a:cxn>
                <a:cxn ang="f79">
                  <a:pos x="f134" y="f135"/>
                </a:cxn>
                <a:cxn ang="f79">
                  <a:pos x="f136" y="f135"/>
                </a:cxn>
                <a:cxn ang="f79">
                  <a:pos x="f137" y="f138"/>
                </a:cxn>
                <a:cxn ang="f79">
                  <a:pos x="f139" y="f140"/>
                </a:cxn>
                <a:cxn ang="f79">
                  <a:pos x="f141" y="f142"/>
                </a:cxn>
                <a:cxn ang="f79">
                  <a:pos x="f143" y="f144"/>
                </a:cxn>
                <a:cxn ang="f79">
                  <a:pos x="f126" y="f127"/>
                </a:cxn>
              </a:cxnLst>
              <a:rect l="f122" t="f125" r="f123" b="f124"/>
              <a:pathLst>
                <a:path w="181941" h="108447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0"/>
                    <a:pt x="f32" y="f28"/>
                  </a:cubicBezTo>
                  <a:lnTo>
                    <a:pt x="f33" y="f34"/>
                  </a:lnTo>
                  <a:lnTo>
                    <a:pt x="f35" y="f36"/>
                  </a:lnTo>
                  <a:lnTo>
                    <a:pt x="f5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3" name="Freeform: Shape 1806">
              <a:extLst>
                <a:ext uri="{FF2B5EF4-FFF2-40B4-BE49-F238E27FC236}">
                  <a16:creationId xmlns:a16="http://schemas.microsoft.com/office/drawing/2014/main" id="{1226CAD8-2DA2-B22C-2B72-379084364E72}"/>
                </a:ext>
              </a:extLst>
            </p:cNvPr>
            <p:cNvSpPr/>
            <p:nvPr/>
          </p:nvSpPr>
          <p:spPr>
            <a:xfrm>
              <a:off x="8198739" y="4068695"/>
              <a:ext cx="235558" cy="1367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555"/>
                <a:gd name="f7" fmla="val 136763"/>
                <a:gd name="f8" fmla="val 234898"/>
                <a:gd name="f9" fmla="val 6440"/>
                <a:gd name="f10" fmla="val 233761"/>
                <a:gd name="f11" fmla="val 1892"/>
                <a:gd name="f12" fmla="val 229151"/>
                <a:gd name="f13" fmla="val -882"/>
                <a:gd name="f14" fmla="val 224590"/>
                <a:gd name="f15" fmla="val 255"/>
                <a:gd name="f16" fmla="val 224053"/>
                <a:gd name="f17" fmla="val 393"/>
                <a:gd name="f18" fmla="val 223528"/>
                <a:gd name="f19" fmla="val 580"/>
                <a:gd name="f20" fmla="val 223029"/>
                <a:gd name="f21" fmla="val 817"/>
                <a:gd name="f22" fmla="val 211783"/>
                <a:gd name="f23" fmla="val 6690"/>
                <a:gd name="f24" fmla="val 116021"/>
                <a:gd name="f25" fmla="val 4373"/>
                <a:gd name="f26" fmla="val 122144"/>
                <a:gd name="f27" fmla="val 5248"/>
                <a:gd name="f28" fmla="val 123268"/>
                <a:gd name="f29" fmla="val 7884"/>
                <a:gd name="f30" fmla="val 127379"/>
                <a:gd name="f31" fmla="val 132652"/>
                <a:gd name="f32" fmla="val 11995"/>
                <a:gd name="f33" fmla="val 133265"/>
                <a:gd name="f34" fmla="val 230025"/>
                <a:gd name="f35" fmla="val 20809"/>
                <a:gd name="f36" fmla="val 234711"/>
                <a:gd name="f37" fmla="val 17673"/>
                <a:gd name="f38" fmla="val 236698"/>
                <a:gd name="f39" fmla="val 11775"/>
                <a:gd name="f40" fmla="+- 0 0 -90"/>
                <a:gd name="f41" fmla="*/ f3 1 235555"/>
                <a:gd name="f42" fmla="*/ f4 1 136763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5555"/>
                <a:gd name="f51" fmla="*/ f47 1 136763"/>
                <a:gd name="f52" fmla="*/ 234898 f48 1"/>
                <a:gd name="f53" fmla="*/ 6440 f47 1"/>
                <a:gd name="f54" fmla="*/ 224590 f48 1"/>
                <a:gd name="f55" fmla="*/ 255 f47 1"/>
                <a:gd name="f56" fmla="*/ 223029 f48 1"/>
                <a:gd name="f57" fmla="*/ 817 f47 1"/>
                <a:gd name="f58" fmla="*/ 211783 f48 1"/>
                <a:gd name="f59" fmla="*/ 6690 f47 1"/>
                <a:gd name="f60" fmla="*/ 0 f48 1"/>
                <a:gd name="f61" fmla="*/ 116021 f47 1"/>
                <a:gd name="f62" fmla="*/ 4373 f48 1"/>
                <a:gd name="f63" fmla="*/ 122144 f47 1"/>
                <a:gd name="f64" fmla="*/ 5248 f48 1"/>
                <a:gd name="f65" fmla="*/ 123268 f47 1"/>
                <a:gd name="f66" fmla="*/ 136763 f47 1"/>
                <a:gd name="f67" fmla="*/ 11995 f48 1"/>
                <a:gd name="f68" fmla="*/ 133265 f47 1"/>
                <a:gd name="f69" fmla="*/ 230025 f48 1"/>
                <a:gd name="f70" fmla="*/ 20809 f47 1"/>
                <a:gd name="f71" fmla="+- f49 0 f1"/>
                <a:gd name="f72" fmla="*/ f52 1 235555"/>
                <a:gd name="f73" fmla="*/ f53 1 136763"/>
                <a:gd name="f74" fmla="*/ f54 1 235555"/>
                <a:gd name="f75" fmla="*/ f55 1 136763"/>
                <a:gd name="f76" fmla="*/ f56 1 235555"/>
                <a:gd name="f77" fmla="*/ f57 1 136763"/>
                <a:gd name="f78" fmla="*/ f58 1 235555"/>
                <a:gd name="f79" fmla="*/ f59 1 136763"/>
                <a:gd name="f80" fmla="*/ f60 1 235555"/>
                <a:gd name="f81" fmla="*/ f61 1 136763"/>
                <a:gd name="f82" fmla="*/ f62 1 235555"/>
                <a:gd name="f83" fmla="*/ f63 1 136763"/>
                <a:gd name="f84" fmla="*/ f64 1 235555"/>
                <a:gd name="f85" fmla="*/ f65 1 136763"/>
                <a:gd name="f86" fmla="*/ f66 1 136763"/>
                <a:gd name="f87" fmla="*/ f67 1 235555"/>
                <a:gd name="f88" fmla="*/ f68 1 136763"/>
                <a:gd name="f89" fmla="*/ f69 1 235555"/>
                <a:gd name="f90" fmla="*/ f70 1 136763"/>
                <a:gd name="f91" fmla="*/ f43 1 f50"/>
                <a:gd name="f92" fmla="*/ f44 1 f50"/>
                <a:gd name="f93" fmla="*/ f43 1 f51"/>
                <a:gd name="f94" fmla="*/ f45 1 f51"/>
                <a:gd name="f95" fmla="*/ f72 1 f50"/>
                <a:gd name="f96" fmla="*/ f73 1 f51"/>
                <a:gd name="f97" fmla="*/ f74 1 f50"/>
                <a:gd name="f98" fmla="*/ f75 1 f51"/>
                <a:gd name="f99" fmla="*/ f76 1 f50"/>
                <a:gd name="f100" fmla="*/ f77 1 f51"/>
                <a:gd name="f101" fmla="*/ f78 1 f50"/>
                <a:gd name="f102" fmla="*/ f79 1 f51"/>
                <a:gd name="f103" fmla="*/ f80 1 f50"/>
                <a:gd name="f104" fmla="*/ f81 1 f51"/>
                <a:gd name="f105" fmla="*/ f82 1 f50"/>
                <a:gd name="f106" fmla="*/ f83 1 f51"/>
                <a:gd name="f107" fmla="*/ f84 1 f50"/>
                <a:gd name="f108" fmla="*/ f85 1 f51"/>
                <a:gd name="f109" fmla="*/ f86 1 f51"/>
                <a:gd name="f110" fmla="*/ f87 1 f50"/>
                <a:gd name="f111" fmla="*/ f88 1 f51"/>
                <a:gd name="f112" fmla="*/ f89 1 f50"/>
                <a:gd name="f113" fmla="*/ f90 1 f51"/>
                <a:gd name="f114" fmla="*/ f91 f41 1"/>
                <a:gd name="f115" fmla="*/ f92 f41 1"/>
                <a:gd name="f116" fmla="*/ f94 f42 1"/>
                <a:gd name="f117" fmla="*/ f93 f42 1"/>
                <a:gd name="f118" fmla="*/ f95 f41 1"/>
                <a:gd name="f119" fmla="*/ f96 f42 1"/>
                <a:gd name="f120" fmla="*/ f97 f41 1"/>
                <a:gd name="f121" fmla="*/ f98 f42 1"/>
                <a:gd name="f122" fmla="*/ f99 f41 1"/>
                <a:gd name="f123" fmla="*/ f100 f42 1"/>
                <a:gd name="f124" fmla="*/ f101 f41 1"/>
                <a:gd name="f125" fmla="*/ f102 f42 1"/>
                <a:gd name="f126" fmla="*/ f103 f41 1"/>
                <a:gd name="f127" fmla="*/ f104 f42 1"/>
                <a:gd name="f128" fmla="*/ f105 f41 1"/>
                <a:gd name="f129" fmla="*/ f106 f42 1"/>
                <a:gd name="f130" fmla="*/ f107 f41 1"/>
                <a:gd name="f131" fmla="*/ f108 f42 1"/>
                <a:gd name="f132" fmla="*/ f109 f42 1"/>
                <a:gd name="f133" fmla="*/ f110 f41 1"/>
                <a:gd name="f134" fmla="*/ f111 f42 1"/>
                <a:gd name="f135" fmla="*/ f112 f41 1"/>
                <a:gd name="f136" fmla="*/ f113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8" y="f129"/>
                </a:cxn>
                <a:cxn ang="f71">
                  <a:pos x="f128" y="f129"/>
                </a:cxn>
                <a:cxn ang="f71">
                  <a:pos x="f130" y="f131"/>
                </a:cxn>
                <a:cxn ang="f71">
                  <a:pos x="f130" y="f132"/>
                </a:cxn>
                <a:cxn ang="f71">
                  <a:pos x="f133" y="f134"/>
                </a:cxn>
                <a:cxn ang="f71">
                  <a:pos x="f133" y="f134"/>
                </a:cxn>
                <a:cxn ang="f71">
                  <a:pos x="f135" y="f136"/>
                </a:cxn>
                <a:cxn ang="f71">
                  <a:pos x="f118" y="f119"/>
                </a:cxn>
              </a:cxnLst>
              <a:rect l="f114" t="f117" r="f115" b="f116"/>
              <a:pathLst>
                <a:path w="235555" h="13676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5" y="f24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29" y="f31"/>
                    <a:pt x="f27" y="f7"/>
                  </a:cubicBezTo>
                  <a:lnTo>
                    <a:pt x="f32" y="f33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4" name="Freeform: Shape 1807">
              <a:extLst>
                <a:ext uri="{FF2B5EF4-FFF2-40B4-BE49-F238E27FC236}">
                  <a16:creationId xmlns:a16="http://schemas.microsoft.com/office/drawing/2014/main" id="{F58B551B-1BD1-0FE6-2716-F0565328C01F}"/>
                </a:ext>
              </a:extLst>
            </p:cNvPr>
            <p:cNvSpPr/>
            <p:nvPr/>
          </p:nvSpPr>
          <p:spPr>
            <a:xfrm>
              <a:off x="7793659" y="4999765"/>
              <a:ext cx="331982" cy="5034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1981"/>
                <a:gd name="f7" fmla="val 503447"/>
                <a:gd name="f8" fmla="val 328608"/>
                <a:gd name="f9" fmla="val 500926"/>
                <a:gd name="f10" fmla="val 332469"/>
                <a:gd name="f11" fmla="val 496802"/>
                <a:gd name="f12" fmla="val 333081"/>
                <a:gd name="f13" fmla="val 490604"/>
                <a:gd name="f14" fmla="val 330107"/>
                <a:gd name="f15" fmla="val 485806"/>
                <a:gd name="f16" fmla="val 21241"/>
                <a:gd name="f17" fmla="val 10996"/>
                <a:gd name="f18" fmla="val 14119"/>
                <a:gd name="f19" fmla="val 17130"/>
                <a:gd name="f20" fmla="val 4861"/>
                <a:gd name="f21" fmla="val 16455"/>
                <a:gd name="f22" fmla="val 11133"/>
                <a:gd name="f23" fmla="val 12495"/>
                <a:gd name="f24" fmla="val 15244"/>
                <a:gd name="f25" fmla="val 9408"/>
                <a:gd name="f26" fmla="val 18306"/>
                <a:gd name="f27" fmla="val 4423"/>
                <a:gd name="f28" fmla="val 18293"/>
                <a:gd name="f29" fmla="val 1362"/>
                <a:gd name="f30" fmla="val 15219"/>
                <a:gd name="f31" fmla="val 825"/>
                <a:gd name="f32" fmla="val 14669"/>
                <a:gd name="f33" fmla="val 362"/>
                <a:gd name="f34" fmla="val 14045"/>
                <a:gd name="f35" fmla="val 13370"/>
                <a:gd name="f36" fmla="val 315988"/>
                <a:gd name="f37" fmla="val 499676"/>
                <a:gd name="f38" fmla="val 318325"/>
                <a:gd name="f39" fmla="val 503424"/>
                <a:gd name="f40" fmla="val 323248"/>
                <a:gd name="f41" fmla="val 504574"/>
                <a:gd name="f42" fmla="val 327009"/>
                <a:gd name="f43" fmla="val 502237"/>
                <a:gd name="f44" fmla="val 327596"/>
                <a:gd name="f45" fmla="val 501875"/>
                <a:gd name="f46" fmla="val 328133"/>
                <a:gd name="f47" fmla="val 501438"/>
                <a:gd name="f48" fmla="+- 0 0 -90"/>
                <a:gd name="f49" fmla="*/ f3 1 331981"/>
                <a:gd name="f50" fmla="*/ f4 1 503447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331981"/>
                <a:gd name="f59" fmla="*/ f55 1 503447"/>
                <a:gd name="f60" fmla="*/ 328608 f56 1"/>
                <a:gd name="f61" fmla="*/ 500926 f55 1"/>
                <a:gd name="f62" fmla="*/ 330107 f56 1"/>
                <a:gd name="f63" fmla="*/ 485806 f55 1"/>
                <a:gd name="f64" fmla="*/ 21241 f56 1"/>
                <a:gd name="f65" fmla="*/ 10996 f55 1"/>
                <a:gd name="f66" fmla="*/ 14119 f56 1"/>
                <a:gd name="f67" fmla="*/ 0 f55 1"/>
                <a:gd name="f68" fmla="*/ 12495 f56 1"/>
                <a:gd name="f69" fmla="*/ 15244 f55 1"/>
                <a:gd name="f70" fmla="*/ 1362 f56 1"/>
                <a:gd name="f71" fmla="*/ 15219 f55 1"/>
                <a:gd name="f72" fmla="*/ 0 f56 1"/>
                <a:gd name="f73" fmla="*/ 13370 f55 1"/>
                <a:gd name="f74" fmla="*/ 315988 f56 1"/>
                <a:gd name="f75" fmla="*/ 499676 f55 1"/>
                <a:gd name="f76" fmla="*/ 327009 f56 1"/>
                <a:gd name="f77" fmla="*/ 502237 f55 1"/>
                <a:gd name="f78" fmla="+- f57 0 f1"/>
                <a:gd name="f79" fmla="*/ f60 1 331981"/>
                <a:gd name="f80" fmla="*/ f61 1 503447"/>
                <a:gd name="f81" fmla="*/ f62 1 331981"/>
                <a:gd name="f82" fmla="*/ f63 1 503447"/>
                <a:gd name="f83" fmla="*/ f64 1 331981"/>
                <a:gd name="f84" fmla="*/ f65 1 503447"/>
                <a:gd name="f85" fmla="*/ f66 1 331981"/>
                <a:gd name="f86" fmla="*/ f67 1 503447"/>
                <a:gd name="f87" fmla="*/ f68 1 331981"/>
                <a:gd name="f88" fmla="*/ f69 1 503447"/>
                <a:gd name="f89" fmla="*/ f70 1 331981"/>
                <a:gd name="f90" fmla="*/ f71 1 503447"/>
                <a:gd name="f91" fmla="*/ f72 1 331981"/>
                <a:gd name="f92" fmla="*/ f73 1 503447"/>
                <a:gd name="f93" fmla="*/ f74 1 331981"/>
                <a:gd name="f94" fmla="*/ f75 1 503447"/>
                <a:gd name="f95" fmla="*/ f76 1 331981"/>
                <a:gd name="f96" fmla="*/ f77 1 503447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331981" h="50344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5" y="f35"/>
                  </a:cubicBez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5" name="Freeform: Shape 1808">
              <a:extLst>
                <a:ext uri="{FF2B5EF4-FFF2-40B4-BE49-F238E27FC236}">
                  <a16:creationId xmlns:a16="http://schemas.microsoft.com/office/drawing/2014/main" id="{23DE4509-45DB-9B49-BE14-5AFE6456D585}"/>
                </a:ext>
              </a:extLst>
            </p:cNvPr>
            <p:cNvSpPr/>
            <p:nvPr/>
          </p:nvSpPr>
          <p:spPr>
            <a:xfrm>
              <a:off x="11513082" y="3037627"/>
              <a:ext cx="89684" cy="996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682"/>
                <a:gd name="f7" fmla="val 99630"/>
                <a:gd name="f8" fmla="val 2345"/>
                <a:gd name="f9" fmla="val 3169"/>
                <a:gd name="f10" fmla="val -1003"/>
                <a:gd name="f11" fmla="val 7830"/>
                <a:gd name="f12" fmla="val -741"/>
                <a:gd name="f13" fmla="val 14165"/>
                <a:gd name="f14" fmla="val 2970"/>
                <a:gd name="f15" fmla="val 18538"/>
                <a:gd name="f16" fmla="val 77938"/>
                <a:gd name="f17" fmla="val 99631"/>
                <a:gd name="f18" fmla="val 74189"/>
                <a:gd name="f19" fmla="val 95282"/>
                <a:gd name="f20" fmla="val 73877"/>
                <a:gd name="f21" fmla="val 88947"/>
                <a:gd name="f22" fmla="val 77188"/>
                <a:gd name="f23" fmla="val 84262"/>
                <a:gd name="f24" fmla="val 79687"/>
                <a:gd name="f25" fmla="val 80626"/>
                <a:gd name="f26" fmla="val 84660"/>
                <a:gd name="f27" fmla="val 79689"/>
                <a:gd name="f28" fmla="val 88308"/>
                <a:gd name="f29" fmla="val 82187"/>
                <a:gd name="f30" fmla="val 88808"/>
                <a:gd name="f31" fmla="val 82537"/>
                <a:gd name="f32" fmla="val 89270"/>
                <a:gd name="f33" fmla="val 82937"/>
                <a:gd name="f34" fmla="val 89683"/>
                <a:gd name="f35" fmla="val 83387"/>
                <a:gd name="f36" fmla="val 86059"/>
                <a:gd name="f37" fmla="val 79514"/>
                <a:gd name="f38" fmla="val 83060"/>
                <a:gd name="f39" fmla="val 76390"/>
                <a:gd name="f40" fmla="val 14340"/>
                <a:gd name="f41" fmla="val 2419"/>
                <a:gd name="f42" fmla="val 11329"/>
                <a:gd name="f43" fmla="val -717"/>
                <a:gd name="f44" fmla="val 6344"/>
                <a:gd name="f45" fmla="val -817"/>
                <a:gd name="f46" fmla="val 3208"/>
                <a:gd name="f47" fmla="val 2194"/>
                <a:gd name="f48" fmla="val 2895"/>
                <a:gd name="f49" fmla="val 2494"/>
                <a:gd name="f50" fmla="val 2608"/>
                <a:gd name="f51" fmla="val 2819"/>
                <a:gd name="f52" fmla="+- 0 0 -90"/>
                <a:gd name="f53" fmla="*/ f3 1 89682"/>
                <a:gd name="f54" fmla="*/ f4 1 99630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89682"/>
                <a:gd name="f63" fmla="*/ f59 1 99630"/>
                <a:gd name="f64" fmla="*/ 2345 f60 1"/>
                <a:gd name="f65" fmla="*/ 3169 f59 1"/>
                <a:gd name="f66" fmla="*/ 2970 f60 1"/>
                <a:gd name="f67" fmla="*/ 18538 f59 1"/>
                <a:gd name="f68" fmla="*/ 77938 f60 1"/>
                <a:gd name="f69" fmla="*/ 99631 f59 1"/>
                <a:gd name="f70" fmla="*/ 77188 f60 1"/>
                <a:gd name="f71" fmla="*/ 84262 f59 1"/>
                <a:gd name="f72" fmla="*/ 88308 f60 1"/>
                <a:gd name="f73" fmla="*/ 82187 f59 1"/>
                <a:gd name="f74" fmla="*/ 89683 f60 1"/>
                <a:gd name="f75" fmla="*/ 83387 f59 1"/>
                <a:gd name="f76" fmla="*/ 86059 f60 1"/>
                <a:gd name="f77" fmla="*/ 79514 f59 1"/>
                <a:gd name="f78" fmla="*/ 83060 f60 1"/>
                <a:gd name="f79" fmla="*/ 76390 f59 1"/>
                <a:gd name="f80" fmla="*/ 14340 f60 1"/>
                <a:gd name="f81" fmla="*/ 2419 f59 1"/>
                <a:gd name="f82" fmla="*/ 3208 f60 1"/>
                <a:gd name="f83" fmla="*/ 2194 f59 1"/>
                <a:gd name="f84" fmla="+- f61 0 f1"/>
                <a:gd name="f85" fmla="*/ f64 1 89682"/>
                <a:gd name="f86" fmla="*/ f65 1 99630"/>
                <a:gd name="f87" fmla="*/ f66 1 89682"/>
                <a:gd name="f88" fmla="*/ f67 1 99630"/>
                <a:gd name="f89" fmla="*/ f68 1 89682"/>
                <a:gd name="f90" fmla="*/ f69 1 99630"/>
                <a:gd name="f91" fmla="*/ f70 1 89682"/>
                <a:gd name="f92" fmla="*/ f71 1 99630"/>
                <a:gd name="f93" fmla="*/ f72 1 89682"/>
                <a:gd name="f94" fmla="*/ f73 1 99630"/>
                <a:gd name="f95" fmla="*/ f74 1 89682"/>
                <a:gd name="f96" fmla="*/ f75 1 99630"/>
                <a:gd name="f97" fmla="*/ f76 1 89682"/>
                <a:gd name="f98" fmla="*/ f77 1 99630"/>
                <a:gd name="f99" fmla="*/ f78 1 89682"/>
                <a:gd name="f100" fmla="*/ f79 1 99630"/>
                <a:gd name="f101" fmla="*/ f80 1 89682"/>
                <a:gd name="f102" fmla="*/ f81 1 99630"/>
                <a:gd name="f103" fmla="*/ f82 1 89682"/>
                <a:gd name="f104" fmla="*/ f83 1 99630"/>
                <a:gd name="f105" fmla="*/ f55 1 f62"/>
                <a:gd name="f106" fmla="*/ f56 1 f62"/>
                <a:gd name="f107" fmla="*/ f55 1 f63"/>
                <a:gd name="f108" fmla="*/ f57 1 f63"/>
                <a:gd name="f109" fmla="*/ f85 1 f62"/>
                <a:gd name="f110" fmla="*/ f86 1 f63"/>
                <a:gd name="f111" fmla="*/ f87 1 f62"/>
                <a:gd name="f112" fmla="*/ f88 1 f63"/>
                <a:gd name="f113" fmla="*/ f89 1 f62"/>
                <a:gd name="f114" fmla="*/ f90 1 f63"/>
                <a:gd name="f115" fmla="*/ f91 1 f62"/>
                <a:gd name="f116" fmla="*/ f92 1 f63"/>
                <a:gd name="f117" fmla="*/ f93 1 f62"/>
                <a:gd name="f118" fmla="*/ f94 1 f63"/>
                <a:gd name="f119" fmla="*/ f95 1 f62"/>
                <a:gd name="f120" fmla="*/ f96 1 f63"/>
                <a:gd name="f121" fmla="*/ f97 1 f62"/>
                <a:gd name="f122" fmla="*/ f98 1 f63"/>
                <a:gd name="f123" fmla="*/ f99 1 f62"/>
                <a:gd name="f124" fmla="*/ f100 1 f63"/>
                <a:gd name="f125" fmla="*/ f101 1 f62"/>
                <a:gd name="f126" fmla="*/ f102 1 f63"/>
                <a:gd name="f127" fmla="*/ f103 1 f62"/>
                <a:gd name="f128" fmla="*/ f104 1 f63"/>
                <a:gd name="f129" fmla="*/ f105 f53 1"/>
                <a:gd name="f130" fmla="*/ f106 f53 1"/>
                <a:gd name="f131" fmla="*/ f108 f54 1"/>
                <a:gd name="f132" fmla="*/ f107 f54 1"/>
                <a:gd name="f133" fmla="*/ f109 f53 1"/>
                <a:gd name="f134" fmla="*/ f110 f54 1"/>
                <a:gd name="f135" fmla="*/ f111 f53 1"/>
                <a:gd name="f136" fmla="*/ f112 f54 1"/>
                <a:gd name="f137" fmla="*/ f113 f53 1"/>
                <a:gd name="f138" fmla="*/ f114 f54 1"/>
                <a:gd name="f139" fmla="*/ f115 f53 1"/>
                <a:gd name="f140" fmla="*/ f116 f54 1"/>
                <a:gd name="f141" fmla="*/ f117 f53 1"/>
                <a:gd name="f142" fmla="*/ f118 f54 1"/>
                <a:gd name="f143" fmla="*/ f119 f53 1"/>
                <a:gd name="f144" fmla="*/ f120 f54 1"/>
                <a:gd name="f145" fmla="*/ f121 f53 1"/>
                <a:gd name="f146" fmla="*/ f122 f54 1"/>
                <a:gd name="f147" fmla="*/ f123 f53 1"/>
                <a:gd name="f148" fmla="*/ f124 f54 1"/>
                <a:gd name="f149" fmla="*/ f125 f53 1"/>
                <a:gd name="f150" fmla="*/ f126 f54 1"/>
                <a:gd name="f151" fmla="*/ f127 f53 1"/>
                <a:gd name="f152" fmla="*/ f128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3" y="f134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  <a:cxn ang="f84">
                  <a:pos x="f133" y="f134"/>
                </a:cxn>
              </a:cxnLst>
              <a:rect l="f129" t="f132" r="f130" b="f131"/>
              <a:pathLst>
                <a:path w="89682" h="9963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lnTo>
                    <a:pt x="f38" y="f39"/>
                  </a:ln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6" name="Freeform: Shape 1809">
              <a:extLst>
                <a:ext uri="{FF2B5EF4-FFF2-40B4-BE49-F238E27FC236}">
                  <a16:creationId xmlns:a16="http://schemas.microsoft.com/office/drawing/2014/main" id="{CFA8F0EB-B1DD-A275-3C04-37F7BDD48630}"/>
                </a:ext>
              </a:extLst>
            </p:cNvPr>
            <p:cNvSpPr/>
            <p:nvPr/>
          </p:nvSpPr>
          <p:spPr>
            <a:xfrm>
              <a:off x="11588355" y="3118780"/>
              <a:ext cx="82616" cy="907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619"/>
                <a:gd name="f7" fmla="val 90783"/>
                <a:gd name="f8" fmla="val 2287"/>
                <a:gd name="f9" fmla="val 3109"/>
                <a:gd name="f10" fmla="val -1024"/>
                <a:gd name="f11" fmla="val 7795"/>
                <a:gd name="f12" fmla="val -711"/>
                <a:gd name="f13" fmla="val 14130"/>
                <a:gd name="f14" fmla="val 3037"/>
                <a:gd name="f15" fmla="val 18478"/>
                <a:gd name="f16" fmla="val 63886"/>
                <a:gd name="f17" fmla="val 83952"/>
                <a:gd name="f18" fmla="val 66510"/>
                <a:gd name="f19" fmla="val 86826"/>
                <a:gd name="f20" fmla="val 68134"/>
                <a:gd name="f21" fmla="val 88575"/>
                <a:gd name="f22" fmla="val 68484"/>
                <a:gd name="f23" fmla="val 88862"/>
                <a:gd name="f24" fmla="val 68859"/>
                <a:gd name="f25" fmla="val 89125"/>
                <a:gd name="f26" fmla="val 69259"/>
                <a:gd name="f27" fmla="val 89325"/>
                <a:gd name="f28" fmla="val 69833"/>
                <a:gd name="f29" fmla="val 89849"/>
                <a:gd name="f30" fmla="val 70458"/>
                <a:gd name="f31" fmla="val 90312"/>
                <a:gd name="f32" fmla="val 71133"/>
                <a:gd name="f33" fmla="val 90699"/>
                <a:gd name="f34" fmla="val 71882"/>
                <a:gd name="f35" fmla="val 72882"/>
                <a:gd name="f36" fmla="val 74506"/>
                <a:gd name="f37" fmla="val 75081"/>
                <a:gd name="f38" fmla="val 90812"/>
                <a:gd name="f39" fmla="val 75681"/>
                <a:gd name="f40" fmla="val 76256"/>
                <a:gd name="f41" fmla="val 76668"/>
                <a:gd name="f42" fmla="val 90749"/>
                <a:gd name="f43" fmla="val 77092"/>
                <a:gd name="f44" fmla="val 77505"/>
                <a:gd name="f45" fmla="val 78604"/>
                <a:gd name="f46" fmla="val 89999"/>
                <a:gd name="f47" fmla="val 79579"/>
                <a:gd name="f48" fmla="val 89112"/>
                <a:gd name="f49" fmla="val 80379"/>
                <a:gd name="f50" fmla="val 88075"/>
                <a:gd name="f51" fmla="val 83627"/>
                <a:gd name="f52" fmla="val 83414"/>
                <a:gd name="f53" fmla="val 83315"/>
                <a:gd name="f54" fmla="val 77155"/>
                <a:gd name="f55" fmla="val 79629"/>
                <a:gd name="f56" fmla="val 72831"/>
                <a:gd name="f57" fmla="val 75256"/>
                <a:gd name="f58" fmla="val 68083"/>
                <a:gd name="f59" fmla="val 14532"/>
                <a:gd name="f60" fmla="val 2609"/>
                <a:gd name="f61" fmla="val 11558"/>
                <a:gd name="f62" fmla="val -652"/>
                <a:gd name="f63" fmla="val 6498"/>
                <a:gd name="f64" fmla="val -889"/>
                <a:gd name="f65" fmla="val 3237"/>
                <a:gd name="f66" fmla="val 2084"/>
                <a:gd name="f67" fmla="val 2887"/>
                <a:gd name="f68" fmla="val 2397"/>
                <a:gd name="f69" fmla="val 2575"/>
                <a:gd name="f70" fmla="val 2734"/>
                <a:gd name="f71" fmla="+- 0 0 -90"/>
                <a:gd name="f72" fmla="*/ f3 1 82619"/>
                <a:gd name="f73" fmla="*/ f4 1 90783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82619"/>
                <a:gd name="f82" fmla="*/ f78 1 90783"/>
                <a:gd name="f83" fmla="*/ 2287 f79 1"/>
                <a:gd name="f84" fmla="*/ 3109 f78 1"/>
                <a:gd name="f85" fmla="*/ 3037 f79 1"/>
                <a:gd name="f86" fmla="*/ 18478 f78 1"/>
                <a:gd name="f87" fmla="*/ 63886 f79 1"/>
                <a:gd name="f88" fmla="*/ 83952 f78 1"/>
                <a:gd name="f89" fmla="*/ 66510 f79 1"/>
                <a:gd name="f90" fmla="*/ 86826 f78 1"/>
                <a:gd name="f91" fmla="*/ 68134 f79 1"/>
                <a:gd name="f92" fmla="*/ 88575 f78 1"/>
                <a:gd name="f93" fmla="*/ 69259 f79 1"/>
                <a:gd name="f94" fmla="*/ 89325 f78 1"/>
                <a:gd name="f95" fmla="*/ 71133 f79 1"/>
                <a:gd name="f96" fmla="*/ 90699 f78 1"/>
                <a:gd name="f97" fmla="*/ 71882 f79 1"/>
                <a:gd name="f98" fmla="*/ 72882 f79 1"/>
                <a:gd name="f99" fmla="*/ 74506 f79 1"/>
                <a:gd name="f100" fmla="*/ 76256 f79 1"/>
                <a:gd name="f101" fmla="*/ 77505 f79 1"/>
                <a:gd name="f102" fmla="*/ 80379 f79 1"/>
                <a:gd name="f103" fmla="*/ 88075 f78 1"/>
                <a:gd name="f104" fmla="*/ 79629 f79 1"/>
                <a:gd name="f105" fmla="*/ 72831 f78 1"/>
                <a:gd name="f106" fmla="*/ 75256 f79 1"/>
                <a:gd name="f107" fmla="*/ 68083 f78 1"/>
                <a:gd name="f108" fmla="*/ 14532 f79 1"/>
                <a:gd name="f109" fmla="*/ 2609 f78 1"/>
                <a:gd name="f110" fmla="*/ 3237 f79 1"/>
                <a:gd name="f111" fmla="*/ 2084 f78 1"/>
                <a:gd name="f112" fmla="+- f80 0 f1"/>
                <a:gd name="f113" fmla="*/ f83 1 82619"/>
                <a:gd name="f114" fmla="*/ f84 1 90783"/>
                <a:gd name="f115" fmla="*/ f85 1 82619"/>
                <a:gd name="f116" fmla="*/ f86 1 90783"/>
                <a:gd name="f117" fmla="*/ f87 1 82619"/>
                <a:gd name="f118" fmla="*/ f88 1 90783"/>
                <a:gd name="f119" fmla="*/ f89 1 82619"/>
                <a:gd name="f120" fmla="*/ f90 1 90783"/>
                <a:gd name="f121" fmla="*/ f91 1 82619"/>
                <a:gd name="f122" fmla="*/ f92 1 90783"/>
                <a:gd name="f123" fmla="*/ f93 1 82619"/>
                <a:gd name="f124" fmla="*/ f94 1 90783"/>
                <a:gd name="f125" fmla="*/ f95 1 82619"/>
                <a:gd name="f126" fmla="*/ f96 1 90783"/>
                <a:gd name="f127" fmla="*/ f97 1 82619"/>
                <a:gd name="f128" fmla="*/ f98 1 82619"/>
                <a:gd name="f129" fmla="*/ f99 1 82619"/>
                <a:gd name="f130" fmla="*/ f100 1 82619"/>
                <a:gd name="f131" fmla="*/ f101 1 82619"/>
                <a:gd name="f132" fmla="*/ f102 1 82619"/>
                <a:gd name="f133" fmla="*/ f103 1 90783"/>
                <a:gd name="f134" fmla="*/ f104 1 82619"/>
                <a:gd name="f135" fmla="*/ f105 1 90783"/>
                <a:gd name="f136" fmla="*/ f106 1 82619"/>
                <a:gd name="f137" fmla="*/ f107 1 90783"/>
                <a:gd name="f138" fmla="*/ f108 1 82619"/>
                <a:gd name="f139" fmla="*/ f109 1 90783"/>
                <a:gd name="f140" fmla="*/ f110 1 82619"/>
                <a:gd name="f141" fmla="*/ f111 1 90783"/>
                <a:gd name="f142" fmla="*/ f74 1 f81"/>
                <a:gd name="f143" fmla="*/ f75 1 f81"/>
                <a:gd name="f144" fmla="*/ f74 1 f82"/>
                <a:gd name="f145" fmla="*/ f76 1 f82"/>
                <a:gd name="f146" fmla="*/ f113 1 f81"/>
                <a:gd name="f147" fmla="*/ f114 1 f82"/>
                <a:gd name="f148" fmla="*/ f115 1 f81"/>
                <a:gd name="f149" fmla="*/ f116 1 f82"/>
                <a:gd name="f150" fmla="*/ f117 1 f81"/>
                <a:gd name="f151" fmla="*/ f118 1 f82"/>
                <a:gd name="f152" fmla="*/ f119 1 f81"/>
                <a:gd name="f153" fmla="*/ f120 1 f82"/>
                <a:gd name="f154" fmla="*/ f121 1 f81"/>
                <a:gd name="f155" fmla="*/ f122 1 f82"/>
                <a:gd name="f156" fmla="*/ f123 1 f81"/>
                <a:gd name="f157" fmla="*/ f124 1 f82"/>
                <a:gd name="f158" fmla="*/ f125 1 f81"/>
                <a:gd name="f159" fmla="*/ f126 1 f82"/>
                <a:gd name="f160" fmla="*/ f127 1 f81"/>
                <a:gd name="f161" fmla="*/ f128 1 f81"/>
                <a:gd name="f162" fmla="*/ f129 1 f81"/>
                <a:gd name="f163" fmla="*/ f130 1 f81"/>
                <a:gd name="f164" fmla="*/ f131 1 f81"/>
                <a:gd name="f165" fmla="*/ f132 1 f81"/>
                <a:gd name="f166" fmla="*/ f133 1 f82"/>
                <a:gd name="f167" fmla="*/ f134 1 f81"/>
                <a:gd name="f168" fmla="*/ f135 1 f82"/>
                <a:gd name="f169" fmla="*/ f136 1 f81"/>
                <a:gd name="f170" fmla="*/ f137 1 f82"/>
                <a:gd name="f171" fmla="*/ f138 1 f81"/>
                <a:gd name="f172" fmla="*/ f139 1 f82"/>
                <a:gd name="f173" fmla="*/ f140 1 f81"/>
                <a:gd name="f174" fmla="*/ f141 1 f82"/>
                <a:gd name="f175" fmla="*/ f142 f72 1"/>
                <a:gd name="f176" fmla="*/ f143 f72 1"/>
                <a:gd name="f177" fmla="*/ f145 f73 1"/>
                <a:gd name="f178" fmla="*/ f144 f73 1"/>
                <a:gd name="f179" fmla="*/ f146 f72 1"/>
                <a:gd name="f180" fmla="*/ f147 f73 1"/>
                <a:gd name="f181" fmla="*/ f148 f72 1"/>
                <a:gd name="f182" fmla="*/ f149 f73 1"/>
                <a:gd name="f183" fmla="*/ f150 f72 1"/>
                <a:gd name="f184" fmla="*/ f151 f73 1"/>
                <a:gd name="f185" fmla="*/ f152 f72 1"/>
                <a:gd name="f186" fmla="*/ f153 f73 1"/>
                <a:gd name="f187" fmla="*/ f154 f72 1"/>
                <a:gd name="f188" fmla="*/ f155 f73 1"/>
                <a:gd name="f189" fmla="*/ f156 f72 1"/>
                <a:gd name="f190" fmla="*/ f157 f73 1"/>
                <a:gd name="f191" fmla="*/ f158 f72 1"/>
                <a:gd name="f192" fmla="*/ f159 f73 1"/>
                <a:gd name="f193" fmla="*/ f160 f72 1"/>
                <a:gd name="f194" fmla="*/ f161 f72 1"/>
                <a:gd name="f195" fmla="*/ f162 f72 1"/>
                <a:gd name="f196" fmla="*/ f163 f72 1"/>
                <a:gd name="f197" fmla="*/ f164 f72 1"/>
                <a:gd name="f198" fmla="*/ f165 f72 1"/>
                <a:gd name="f199" fmla="*/ f166 f73 1"/>
                <a:gd name="f200" fmla="*/ f167 f72 1"/>
                <a:gd name="f201" fmla="*/ f168 f73 1"/>
                <a:gd name="f202" fmla="*/ f169 f72 1"/>
                <a:gd name="f203" fmla="*/ f170 f73 1"/>
                <a:gd name="f204" fmla="*/ f171 f72 1"/>
                <a:gd name="f205" fmla="*/ f172 f73 1"/>
                <a:gd name="f206" fmla="*/ f173 f72 1"/>
                <a:gd name="f207" fmla="*/ f174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2">
                  <a:pos x="f179" y="f180"/>
                </a:cxn>
                <a:cxn ang="f112">
                  <a:pos x="f181" y="f182"/>
                </a:cxn>
                <a:cxn ang="f112">
                  <a:pos x="f183" y="f184"/>
                </a:cxn>
                <a:cxn ang="f112">
                  <a:pos x="f185" y="f186"/>
                </a:cxn>
                <a:cxn ang="f112">
                  <a:pos x="f187" y="f188"/>
                </a:cxn>
                <a:cxn ang="f112">
                  <a:pos x="f189" y="f190"/>
                </a:cxn>
                <a:cxn ang="f112">
                  <a:pos x="f191" y="f192"/>
                </a:cxn>
                <a:cxn ang="f112">
                  <a:pos x="f193" y="f192"/>
                </a:cxn>
                <a:cxn ang="f112">
                  <a:pos x="f194" y="f192"/>
                </a:cxn>
                <a:cxn ang="f112">
                  <a:pos x="f195" y="f192"/>
                </a:cxn>
                <a:cxn ang="f112">
                  <a:pos x="f195" y="f192"/>
                </a:cxn>
                <a:cxn ang="f112">
                  <a:pos x="f196" y="f192"/>
                </a:cxn>
                <a:cxn ang="f112">
                  <a:pos x="f197" y="f192"/>
                </a:cxn>
                <a:cxn ang="f112">
                  <a:pos x="f197" y="f192"/>
                </a:cxn>
                <a:cxn ang="f112">
                  <a:pos x="f198" y="f199"/>
                </a:cxn>
                <a:cxn ang="f112">
                  <a:pos x="f200" y="f201"/>
                </a:cxn>
                <a:cxn ang="f112">
                  <a:pos x="f202" y="f203"/>
                </a:cxn>
                <a:cxn ang="f112">
                  <a:pos x="f204" y="f205"/>
                </a:cxn>
                <a:cxn ang="f112">
                  <a:pos x="f206" y="f207"/>
                </a:cxn>
                <a:cxn ang="f112">
                  <a:pos x="f179" y="f180"/>
                </a:cxn>
              </a:cxnLst>
              <a:rect l="f175" t="f178" r="f176" b="f177"/>
              <a:pathLst>
                <a:path w="82619" h="9078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3"/>
                  </a:lnTo>
                  <a:lnTo>
                    <a:pt x="f35" y="f33"/>
                  </a:lnTo>
                  <a:lnTo>
                    <a:pt x="f36" y="f33"/>
                  </a:lnTo>
                  <a:lnTo>
                    <a:pt x="f36" y="f33"/>
                  </a:lnTo>
                  <a:cubicBezTo>
                    <a:pt x="f37" y="f38"/>
                    <a:pt x="f39" y="f38"/>
                    <a:pt x="f40" y="f33"/>
                  </a:cubicBezTo>
                  <a:cubicBezTo>
                    <a:pt x="f41" y="f42"/>
                    <a:pt x="f43" y="f42"/>
                    <a:pt x="f44" y="f33"/>
                  </a:cubicBezTo>
                  <a:lnTo>
                    <a:pt x="f44" y="f33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lnTo>
                    <a:pt x="f57" y="f58"/>
                  </a:lnTo>
                  <a:lnTo>
                    <a:pt x="f59" y="f60"/>
                  </a:ln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7" name="Freeform: Shape 1810">
              <a:extLst>
                <a:ext uri="{FF2B5EF4-FFF2-40B4-BE49-F238E27FC236}">
                  <a16:creationId xmlns:a16="http://schemas.microsoft.com/office/drawing/2014/main" id="{901A0ED4-498F-C3F3-3D7A-A6140932133B}"/>
                </a:ext>
              </a:extLst>
            </p:cNvPr>
            <p:cNvSpPr/>
            <p:nvPr/>
          </p:nvSpPr>
          <p:spPr>
            <a:xfrm>
              <a:off x="12134179" y="3544845"/>
              <a:ext cx="24588" cy="82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92"/>
                <a:gd name="f7" fmla="val 82724"/>
                <a:gd name="f8" fmla="val 14722"/>
                <a:gd name="f9" fmla="val 11870"/>
                <a:gd name="f10" fmla="val 9324"/>
                <a:gd name="f11" fmla="val 10683"/>
                <a:gd name="f12" fmla="val 5850"/>
                <a:gd name="f13" fmla="val 5435"/>
                <a:gd name="f14" fmla="val 6850"/>
                <a:gd name="f15" fmla="val 4975"/>
                <a:gd name="f16" fmla="val 19117"/>
                <a:gd name="f17" fmla="val 227"/>
                <a:gd name="f18" fmla="val 70222"/>
                <a:gd name="f19" fmla="val -947"/>
                <a:gd name="f20" fmla="val 75832"/>
                <a:gd name="f21" fmla="val 2539"/>
                <a:gd name="f22" fmla="val 81355"/>
                <a:gd name="f23" fmla="val 8099"/>
                <a:gd name="f24" fmla="val 82717"/>
                <a:gd name="f25" fmla="val 13409"/>
                <a:gd name="f26" fmla="val 82929"/>
                <a:gd name="f27" fmla="val 17883"/>
                <a:gd name="f28" fmla="val 78794"/>
                <a:gd name="f29" fmla="val 18082"/>
                <a:gd name="f30" fmla="val 73483"/>
                <a:gd name="f31" fmla="val 18095"/>
                <a:gd name="f32" fmla="val 73346"/>
                <a:gd name="f33" fmla="val 73221"/>
                <a:gd name="f34" fmla="val 73096"/>
                <a:gd name="f35" fmla="val 2874"/>
                <a:gd name="f36" fmla="val 24392"/>
                <a:gd name="f37" fmla="val 8047"/>
                <a:gd name="f38" fmla="val 20044"/>
                <a:gd name="f39" fmla="val 12070"/>
                <a:gd name="f40" fmla="val 14871"/>
                <a:gd name="f41" fmla="val 11883"/>
                <a:gd name="f42" fmla="val 14822"/>
                <a:gd name="f43" fmla="val 14771"/>
                <a:gd name="f44" fmla="+- 0 0 -90"/>
                <a:gd name="f45" fmla="*/ f3 1 24592"/>
                <a:gd name="f46" fmla="*/ f4 1 82724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4592"/>
                <a:gd name="f55" fmla="*/ f51 1 82724"/>
                <a:gd name="f56" fmla="*/ 14722 f52 1"/>
                <a:gd name="f57" fmla="*/ 11870 f51 1"/>
                <a:gd name="f58" fmla="*/ 6850 f52 1"/>
                <a:gd name="f59" fmla="*/ 0 f51 1"/>
                <a:gd name="f60" fmla="*/ 4975 f52 1"/>
                <a:gd name="f61" fmla="*/ 19117 f51 1"/>
                <a:gd name="f62" fmla="*/ 227 f52 1"/>
                <a:gd name="f63" fmla="*/ 70222 f51 1"/>
                <a:gd name="f64" fmla="*/ 8099 f52 1"/>
                <a:gd name="f65" fmla="*/ 82717 f51 1"/>
                <a:gd name="f66" fmla="*/ 18082 f52 1"/>
                <a:gd name="f67" fmla="*/ 73483 f51 1"/>
                <a:gd name="f68" fmla="*/ 18095 f52 1"/>
                <a:gd name="f69" fmla="*/ 73096 f51 1"/>
                <a:gd name="f70" fmla="*/ 24592 f52 1"/>
                <a:gd name="f71" fmla="*/ 2874 f51 1"/>
                <a:gd name="f72" fmla="*/ 14871 f52 1"/>
                <a:gd name="f73" fmla="*/ 11883 f51 1"/>
                <a:gd name="f74" fmla="+- f53 0 f1"/>
                <a:gd name="f75" fmla="*/ f56 1 24592"/>
                <a:gd name="f76" fmla="*/ f57 1 82724"/>
                <a:gd name="f77" fmla="*/ f58 1 24592"/>
                <a:gd name="f78" fmla="*/ f59 1 82724"/>
                <a:gd name="f79" fmla="*/ f60 1 24592"/>
                <a:gd name="f80" fmla="*/ f61 1 82724"/>
                <a:gd name="f81" fmla="*/ f62 1 24592"/>
                <a:gd name="f82" fmla="*/ f63 1 82724"/>
                <a:gd name="f83" fmla="*/ f64 1 24592"/>
                <a:gd name="f84" fmla="*/ f65 1 82724"/>
                <a:gd name="f85" fmla="*/ f66 1 24592"/>
                <a:gd name="f86" fmla="*/ f67 1 82724"/>
                <a:gd name="f87" fmla="*/ f68 1 24592"/>
                <a:gd name="f88" fmla="*/ f69 1 82724"/>
                <a:gd name="f89" fmla="*/ f70 1 24592"/>
                <a:gd name="f90" fmla="*/ f71 1 82724"/>
                <a:gd name="f91" fmla="*/ f72 1 24592"/>
                <a:gd name="f92" fmla="*/ f73 1 82724"/>
                <a:gd name="f93" fmla="*/ f47 1 f54"/>
                <a:gd name="f94" fmla="*/ f48 1 f54"/>
                <a:gd name="f95" fmla="*/ f47 1 f55"/>
                <a:gd name="f96" fmla="*/ f49 1 f55"/>
                <a:gd name="f97" fmla="*/ f75 1 f54"/>
                <a:gd name="f98" fmla="*/ f76 1 f55"/>
                <a:gd name="f99" fmla="*/ f77 1 f54"/>
                <a:gd name="f100" fmla="*/ f78 1 f55"/>
                <a:gd name="f101" fmla="*/ f79 1 f54"/>
                <a:gd name="f102" fmla="*/ f80 1 f55"/>
                <a:gd name="f103" fmla="*/ f81 1 f54"/>
                <a:gd name="f104" fmla="*/ f82 1 f55"/>
                <a:gd name="f105" fmla="*/ f83 1 f54"/>
                <a:gd name="f106" fmla="*/ f84 1 f55"/>
                <a:gd name="f107" fmla="*/ f85 1 f54"/>
                <a:gd name="f108" fmla="*/ f86 1 f55"/>
                <a:gd name="f109" fmla="*/ f87 1 f54"/>
                <a:gd name="f110" fmla="*/ f88 1 f55"/>
                <a:gd name="f111" fmla="*/ f89 1 f54"/>
                <a:gd name="f112" fmla="*/ f90 1 f55"/>
                <a:gd name="f113" fmla="*/ f91 1 f54"/>
                <a:gd name="f114" fmla="*/ f92 1 f55"/>
                <a:gd name="f115" fmla="*/ f93 f45 1"/>
                <a:gd name="f116" fmla="*/ f94 f45 1"/>
                <a:gd name="f117" fmla="*/ f96 f46 1"/>
                <a:gd name="f118" fmla="*/ f95 f46 1"/>
                <a:gd name="f119" fmla="*/ f97 f45 1"/>
                <a:gd name="f120" fmla="*/ f98 f46 1"/>
                <a:gd name="f121" fmla="*/ f99 f45 1"/>
                <a:gd name="f122" fmla="*/ f100 f46 1"/>
                <a:gd name="f123" fmla="*/ f101 f45 1"/>
                <a:gd name="f124" fmla="*/ f102 f46 1"/>
                <a:gd name="f125" fmla="*/ f103 f45 1"/>
                <a:gd name="f126" fmla="*/ f104 f46 1"/>
                <a:gd name="f127" fmla="*/ f105 f45 1"/>
                <a:gd name="f128" fmla="*/ f106 f46 1"/>
                <a:gd name="f129" fmla="*/ f107 f45 1"/>
                <a:gd name="f130" fmla="*/ f108 f46 1"/>
                <a:gd name="f131" fmla="*/ f109 f45 1"/>
                <a:gd name="f132" fmla="*/ f110 f46 1"/>
                <a:gd name="f133" fmla="*/ f111 f45 1"/>
                <a:gd name="f134" fmla="*/ f112 f46 1"/>
                <a:gd name="f135" fmla="*/ f113 f45 1"/>
                <a:gd name="f136" fmla="*/ f114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9" y="f120"/>
                </a:cxn>
                <a:cxn ang="f74">
                  <a:pos x="f121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9" y="f130"/>
                </a:cxn>
                <a:cxn ang="f74">
                  <a:pos x="f131" y="f132"/>
                </a:cxn>
                <a:cxn ang="f74">
                  <a:pos x="f133" y="f134"/>
                </a:cxn>
                <a:cxn ang="f74">
                  <a:pos x="f135" y="f136"/>
                </a:cxn>
                <a:cxn ang="f74">
                  <a:pos x="f119" y="f120"/>
                </a:cxn>
              </a:cxnLst>
              <a:rect l="f115" t="f118" r="f116" b="f117"/>
              <a:pathLst>
                <a:path w="24592" h="82724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31" y="f34"/>
                  </a:cubicBezTo>
                  <a:lnTo>
                    <a:pt x="f6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9"/>
                    <a:pt x="f43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8" name="Freeform: Shape 1811">
              <a:extLst>
                <a:ext uri="{FF2B5EF4-FFF2-40B4-BE49-F238E27FC236}">
                  <a16:creationId xmlns:a16="http://schemas.microsoft.com/office/drawing/2014/main" id="{4F22F8E1-0AF4-2A72-B10E-8A55B49BB2E8}"/>
                </a:ext>
              </a:extLst>
            </p:cNvPr>
            <p:cNvSpPr/>
            <p:nvPr/>
          </p:nvSpPr>
          <p:spPr>
            <a:xfrm>
              <a:off x="12018965" y="1199775"/>
              <a:ext cx="186043" cy="1110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044"/>
                <a:gd name="f7" fmla="val 111080"/>
                <a:gd name="f8" fmla="val 11620"/>
                <a:gd name="f9" fmla="val 96961"/>
                <a:gd name="f10" fmla="val 13582"/>
                <a:gd name="f11" fmla="val 102228"/>
                <a:gd name="f12" fmla="val 11545"/>
                <a:gd name="f13" fmla="val 108147"/>
                <a:gd name="f14" fmla="val 6748"/>
                <a:gd name="f15" fmla="val 111081"/>
                <a:gd name="f16" fmla="val 186045"/>
                <a:gd name="f17" fmla="val 23616"/>
                <a:gd name="f18" fmla="val 90964"/>
                <a:gd name="f19" fmla="val 4323"/>
                <a:gd name="f20" fmla="val 89129"/>
                <a:gd name="f21" fmla="val 9308"/>
                <a:gd name="f22" fmla="val 91144"/>
                <a:gd name="f23" fmla="val 11146"/>
                <a:gd name="f24" fmla="val 95463"/>
                <a:gd name="f25" fmla="val 11345"/>
                <a:gd name="f26" fmla="val 95947"/>
                <a:gd name="f27" fmla="val 11508"/>
                <a:gd name="f28" fmla="val 96448"/>
                <a:gd name="f29" fmla="+- 0 0 -90"/>
                <a:gd name="f30" fmla="*/ f3 1 186044"/>
                <a:gd name="f31" fmla="*/ f4 1 11108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86044"/>
                <a:gd name="f40" fmla="*/ f36 1 111080"/>
                <a:gd name="f41" fmla="*/ 11620 f37 1"/>
                <a:gd name="f42" fmla="*/ 96961 f36 1"/>
                <a:gd name="f43" fmla="*/ 6748 f37 1"/>
                <a:gd name="f44" fmla="*/ 111081 f36 1"/>
                <a:gd name="f45" fmla="*/ 186045 f37 1"/>
                <a:gd name="f46" fmla="*/ 23616 f36 1"/>
                <a:gd name="f47" fmla="*/ 0 f36 1"/>
                <a:gd name="f48" fmla="*/ 0 f37 1"/>
                <a:gd name="f49" fmla="*/ 90964 f36 1"/>
                <a:gd name="f50" fmla="*/ 11146 f37 1"/>
                <a:gd name="f51" fmla="*/ 95463 f36 1"/>
                <a:gd name="f52" fmla="+- f38 0 f1"/>
                <a:gd name="f53" fmla="*/ f41 1 186044"/>
                <a:gd name="f54" fmla="*/ f42 1 111080"/>
                <a:gd name="f55" fmla="*/ f43 1 186044"/>
                <a:gd name="f56" fmla="*/ f44 1 111080"/>
                <a:gd name="f57" fmla="*/ f45 1 186044"/>
                <a:gd name="f58" fmla="*/ f46 1 111080"/>
                <a:gd name="f59" fmla="*/ f47 1 111080"/>
                <a:gd name="f60" fmla="*/ f48 1 186044"/>
                <a:gd name="f61" fmla="*/ f49 1 111080"/>
                <a:gd name="f62" fmla="*/ f50 1 186044"/>
                <a:gd name="f63" fmla="*/ f51 1 111080"/>
                <a:gd name="f64" fmla="*/ f32 1 f39"/>
                <a:gd name="f65" fmla="*/ f33 1 f39"/>
                <a:gd name="f66" fmla="*/ f32 1 f40"/>
                <a:gd name="f67" fmla="*/ f34 1 f40"/>
                <a:gd name="f68" fmla="*/ f53 1 f39"/>
                <a:gd name="f69" fmla="*/ f54 1 f40"/>
                <a:gd name="f70" fmla="*/ f55 1 f39"/>
                <a:gd name="f71" fmla="*/ f56 1 f40"/>
                <a:gd name="f72" fmla="*/ f57 1 f39"/>
                <a:gd name="f73" fmla="*/ f58 1 f40"/>
                <a:gd name="f74" fmla="*/ f59 1 f40"/>
                <a:gd name="f75" fmla="*/ f60 1 f39"/>
                <a:gd name="f76" fmla="*/ f61 1 f40"/>
                <a:gd name="f77" fmla="*/ f62 1 f39"/>
                <a:gd name="f78" fmla="*/ f63 1 f40"/>
                <a:gd name="f79" fmla="*/ f64 f30 1"/>
                <a:gd name="f80" fmla="*/ f65 f30 1"/>
                <a:gd name="f81" fmla="*/ f67 f31 1"/>
                <a:gd name="f82" fmla="*/ f66 f31 1"/>
                <a:gd name="f83" fmla="*/ f68 f30 1"/>
                <a:gd name="f84" fmla="*/ f69 f31 1"/>
                <a:gd name="f85" fmla="*/ f70 f30 1"/>
                <a:gd name="f86" fmla="*/ f71 f31 1"/>
                <a:gd name="f87" fmla="*/ f72 f30 1"/>
                <a:gd name="f88" fmla="*/ f73 f31 1"/>
                <a:gd name="f89" fmla="*/ f74 f31 1"/>
                <a:gd name="f90" fmla="*/ f75 f30 1"/>
                <a:gd name="f91" fmla="*/ f76 f31 1"/>
                <a:gd name="f92" fmla="*/ f77 f30 1"/>
                <a:gd name="f93" fmla="*/ f78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3" y="f84"/>
                </a:cxn>
                <a:cxn ang="f52">
                  <a:pos x="f85" y="f86"/>
                </a:cxn>
                <a:cxn ang="f52">
                  <a:pos x="f87" y="f88"/>
                </a:cxn>
                <a:cxn ang="f52">
                  <a:pos x="f87" y="f89"/>
                </a:cxn>
                <a:cxn ang="f52">
                  <a:pos x="f90" y="f91"/>
                </a:cxn>
                <a:cxn ang="f52">
                  <a:pos x="f92" y="f93"/>
                </a:cxn>
                <a:cxn ang="f52">
                  <a:pos x="f83" y="f84"/>
                </a:cxn>
              </a:cxnLst>
              <a:rect l="f79" t="f82" r="f80" b="f81"/>
              <a:pathLst>
                <a:path w="186044" h="1110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5"/>
                  </a:lnTo>
                  <a:lnTo>
                    <a:pt x="f5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9" name="Freeform: Shape 1812">
              <a:extLst>
                <a:ext uri="{FF2B5EF4-FFF2-40B4-BE49-F238E27FC236}">
                  <a16:creationId xmlns:a16="http://schemas.microsoft.com/office/drawing/2014/main" id="{3F50CA0B-2FBD-04E0-7CEB-CEBF1E350F61}"/>
                </a:ext>
              </a:extLst>
            </p:cNvPr>
            <p:cNvSpPr/>
            <p:nvPr/>
          </p:nvSpPr>
          <p:spPr>
            <a:xfrm>
              <a:off x="11984419" y="1290565"/>
              <a:ext cx="46899" cy="354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902"/>
                <a:gd name="f7" fmla="val 35467"/>
                <a:gd name="f8" fmla="val 19547"/>
                <a:gd name="f9" fmla="val 7426"/>
                <a:gd name="f10" fmla="val 5803"/>
                <a:gd name="f11" fmla="val 14173"/>
                <a:gd name="f12" fmla="val 718"/>
                <a:gd name="f13" fmla="val 17113"/>
                <a:gd name="f14" fmla="val -1368"/>
                <a:gd name="f15" fmla="val 23388"/>
                <a:gd name="f16" fmla="val 930"/>
                <a:gd name="f17" fmla="val 28792"/>
                <a:gd name="f18" fmla="val 1942"/>
                <a:gd name="f19" fmla="val 33375"/>
                <a:gd name="f20" fmla="val 6465"/>
                <a:gd name="f21" fmla="val 36275"/>
                <a:gd name="f22" fmla="val 11051"/>
                <a:gd name="f23" fmla="val 35268"/>
                <a:gd name="f24" fmla="val 11563"/>
                <a:gd name="f25" fmla="val 35156"/>
                <a:gd name="f26" fmla="val 12063"/>
                <a:gd name="f27" fmla="val 34995"/>
                <a:gd name="f28" fmla="val 12550"/>
                <a:gd name="f29" fmla="val 34790"/>
                <a:gd name="f30" fmla="val 41288"/>
                <a:gd name="f31" fmla="val 20795"/>
                <a:gd name="f32" fmla="val 46086"/>
                <a:gd name="f33" fmla="val 17861"/>
                <a:gd name="f34" fmla="val 48123"/>
                <a:gd name="f35" fmla="val 11942"/>
                <a:gd name="f36" fmla="val 46161"/>
                <a:gd name="f37" fmla="val 6676"/>
                <a:gd name="f38" fmla="val 45149"/>
                <a:gd name="f39" fmla="val 2093"/>
                <a:gd name="f40" fmla="val 40626"/>
                <a:gd name="f41" fmla="val -807"/>
                <a:gd name="f42" fmla="val 36040"/>
                <a:gd name="f43" fmla="val 200"/>
                <a:gd name="f44" fmla="val 35528"/>
                <a:gd name="f45" fmla="val 312"/>
                <a:gd name="f46" fmla="val 35028"/>
                <a:gd name="f47" fmla="val 473"/>
                <a:gd name="f48" fmla="val 34541"/>
                <a:gd name="f49" fmla="val 678"/>
                <a:gd name="f50" fmla="val 31417"/>
                <a:gd name="f51" fmla="val 2178"/>
                <a:gd name="f52" fmla="val 28419"/>
                <a:gd name="f53" fmla="val 3802"/>
                <a:gd name="f54" fmla="+- 0 0 -90"/>
                <a:gd name="f55" fmla="*/ f3 1 46902"/>
                <a:gd name="f56" fmla="*/ f4 1 35467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46902"/>
                <a:gd name="f65" fmla="*/ f61 1 35467"/>
                <a:gd name="f66" fmla="*/ 19547 f62 1"/>
                <a:gd name="f67" fmla="*/ 7426 f61 1"/>
                <a:gd name="f68" fmla="*/ 5803 f62 1"/>
                <a:gd name="f69" fmla="*/ 14173 f61 1"/>
                <a:gd name="f70" fmla="*/ 930 f62 1"/>
                <a:gd name="f71" fmla="*/ 28792 f61 1"/>
                <a:gd name="f72" fmla="*/ 11051 f62 1"/>
                <a:gd name="f73" fmla="*/ 35268 f61 1"/>
                <a:gd name="f74" fmla="*/ 12550 f62 1"/>
                <a:gd name="f75" fmla="*/ 34790 f61 1"/>
                <a:gd name="f76" fmla="*/ 41288 f62 1"/>
                <a:gd name="f77" fmla="*/ 20795 f61 1"/>
                <a:gd name="f78" fmla="*/ 46161 f62 1"/>
                <a:gd name="f79" fmla="*/ 6676 f61 1"/>
                <a:gd name="f80" fmla="*/ 36040 f62 1"/>
                <a:gd name="f81" fmla="*/ 200 f61 1"/>
                <a:gd name="f82" fmla="*/ 34541 f62 1"/>
                <a:gd name="f83" fmla="*/ 678 f61 1"/>
                <a:gd name="f84" fmla="*/ 31417 f62 1"/>
                <a:gd name="f85" fmla="*/ 2178 f61 1"/>
                <a:gd name="f86" fmla="*/ 28419 f62 1"/>
                <a:gd name="f87" fmla="*/ 3802 f61 1"/>
                <a:gd name="f88" fmla="+- f63 0 f1"/>
                <a:gd name="f89" fmla="*/ f66 1 46902"/>
                <a:gd name="f90" fmla="*/ f67 1 35467"/>
                <a:gd name="f91" fmla="*/ f68 1 46902"/>
                <a:gd name="f92" fmla="*/ f69 1 35467"/>
                <a:gd name="f93" fmla="*/ f70 1 46902"/>
                <a:gd name="f94" fmla="*/ f71 1 35467"/>
                <a:gd name="f95" fmla="*/ f72 1 46902"/>
                <a:gd name="f96" fmla="*/ f73 1 35467"/>
                <a:gd name="f97" fmla="*/ f74 1 46902"/>
                <a:gd name="f98" fmla="*/ f75 1 35467"/>
                <a:gd name="f99" fmla="*/ f76 1 46902"/>
                <a:gd name="f100" fmla="*/ f77 1 35467"/>
                <a:gd name="f101" fmla="*/ f78 1 46902"/>
                <a:gd name="f102" fmla="*/ f79 1 35467"/>
                <a:gd name="f103" fmla="*/ f80 1 46902"/>
                <a:gd name="f104" fmla="*/ f81 1 35467"/>
                <a:gd name="f105" fmla="*/ f82 1 46902"/>
                <a:gd name="f106" fmla="*/ f83 1 35467"/>
                <a:gd name="f107" fmla="*/ f84 1 46902"/>
                <a:gd name="f108" fmla="*/ f85 1 35467"/>
                <a:gd name="f109" fmla="*/ f86 1 46902"/>
                <a:gd name="f110" fmla="*/ f87 1 35467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4"/>
                <a:gd name="f118" fmla="*/ f92 1 f65"/>
                <a:gd name="f119" fmla="*/ f93 1 f64"/>
                <a:gd name="f120" fmla="*/ f94 1 f65"/>
                <a:gd name="f121" fmla="*/ f95 1 f64"/>
                <a:gd name="f122" fmla="*/ f96 1 f65"/>
                <a:gd name="f123" fmla="*/ f97 1 f64"/>
                <a:gd name="f124" fmla="*/ f98 1 f65"/>
                <a:gd name="f125" fmla="*/ f99 1 f64"/>
                <a:gd name="f126" fmla="*/ f100 1 f65"/>
                <a:gd name="f127" fmla="*/ f101 1 f64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5"/>
                <a:gd name="f135" fmla="*/ f109 1 f64"/>
                <a:gd name="f136" fmla="*/ f110 1 f65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5 1"/>
                <a:gd name="f144" fmla="*/ f118 f56 1"/>
                <a:gd name="f145" fmla="*/ f119 f55 1"/>
                <a:gd name="f146" fmla="*/ f120 f56 1"/>
                <a:gd name="f147" fmla="*/ f121 f55 1"/>
                <a:gd name="f148" fmla="*/ f122 f56 1"/>
                <a:gd name="f149" fmla="*/ f123 f55 1"/>
                <a:gd name="f150" fmla="*/ f124 f56 1"/>
                <a:gd name="f151" fmla="*/ f125 f55 1"/>
                <a:gd name="f152" fmla="*/ f126 f56 1"/>
                <a:gd name="f153" fmla="*/ f127 f55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6 1"/>
                <a:gd name="f161" fmla="*/ f135 f55 1"/>
                <a:gd name="f162" fmla="*/ f13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</a:cxnLst>
              <a:rect l="f137" t="f140" r="f138" b="f139"/>
              <a:pathLst>
                <a:path w="46902" h="35467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50" y="f51"/>
                  </a:lnTo>
                  <a:lnTo>
                    <a:pt x="f52" y="f5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0" name="Freeform: Shape 1813">
              <a:extLst>
                <a:ext uri="{FF2B5EF4-FFF2-40B4-BE49-F238E27FC236}">
                  <a16:creationId xmlns:a16="http://schemas.microsoft.com/office/drawing/2014/main" id="{BDCE1218-1B0C-3EDC-4B93-18ADED837DDB}"/>
                </a:ext>
              </a:extLst>
            </p:cNvPr>
            <p:cNvSpPr/>
            <p:nvPr/>
          </p:nvSpPr>
          <p:spPr>
            <a:xfrm>
              <a:off x="11024893" y="2235735"/>
              <a:ext cx="19376" cy="474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77"/>
                <a:gd name="f7" fmla="val 47434"/>
                <a:gd name="f8" fmla="val 9998"/>
                <a:gd name="f9" fmla="val 47356"/>
                <a:gd name="f10" fmla="val 15421"/>
                <a:gd name="f11" fmla="val 47019"/>
                <a:gd name="f12" fmla="val 19582"/>
                <a:gd name="f13" fmla="val 42421"/>
                <a:gd name="f14" fmla="val 19369"/>
                <a:gd name="f15" fmla="val 36985"/>
                <a:gd name="f16" fmla="val 20367"/>
                <a:gd name="f17" fmla="val 7872"/>
                <a:gd name="f18" fmla="val 1000"/>
                <a:gd name="f19" fmla="val 6435"/>
                <a:gd name="f20" fmla="val 11033"/>
                <a:gd name="f21" fmla="val 11371"/>
                <a:gd name="f22" fmla="val 4526"/>
                <a:gd name="f23" fmla="val 10533"/>
                <a:gd name="f24" fmla="val 702"/>
                <a:gd name="f25" fmla="val 5498"/>
                <a:gd name="f26" fmla="val 1377"/>
                <a:gd name="f27" fmla="val 2"/>
                <a:gd name="f28" fmla="val 36611"/>
                <a:gd name="f29" fmla="val -60"/>
                <a:gd name="f30" fmla="val 39734"/>
                <a:gd name="f31" fmla="val 1065"/>
                <a:gd name="f32" fmla="val 42770"/>
                <a:gd name="f33" fmla="val 3126"/>
                <a:gd name="f34" fmla="val 45107"/>
                <a:gd name="f35" fmla="val 4950"/>
                <a:gd name="f36" fmla="val 46869"/>
                <a:gd name="f37" fmla="val 7487"/>
                <a:gd name="f38" fmla="val 47706"/>
                <a:gd name="f39" fmla="+- 0 0 -90"/>
                <a:gd name="f40" fmla="*/ f3 1 19377"/>
                <a:gd name="f41" fmla="*/ f4 1 47434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9377"/>
                <a:gd name="f50" fmla="*/ f46 1 47434"/>
                <a:gd name="f51" fmla="*/ 9998 f47 1"/>
                <a:gd name="f52" fmla="*/ 47356 f46 1"/>
                <a:gd name="f53" fmla="*/ 19369 f47 1"/>
                <a:gd name="f54" fmla="*/ 36985 f46 1"/>
                <a:gd name="f55" fmla="*/ 20367 f46 1"/>
                <a:gd name="f56" fmla="*/ 7872 f46 1"/>
                <a:gd name="f57" fmla="*/ 1000 f46 1"/>
                <a:gd name="f58" fmla="*/ 11371 f46 1"/>
                <a:gd name="f59" fmla="*/ 1377 f47 1"/>
                <a:gd name="f60" fmla="*/ 0 f46 1"/>
                <a:gd name="f61" fmla="*/ 2 f47 1"/>
                <a:gd name="f62" fmla="*/ 36611 f46 1"/>
                <a:gd name="f63" fmla="*/ 3126 f47 1"/>
                <a:gd name="f64" fmla="*/ 45107 f46 1"/>
                <a:gd name="f65" fmla="+- f48 0 f1"/>
                <a:gd name="f66" fmla="*/ f51 1 19377"/>
                <a:gd name="f67" fmla="*/ f52 1 47434"/>
                <a:gd name="f68" fmla="*/ f53 1 19377"/>
                <a:gd name="f69" fmla="*/ f54 1 47434"/>
                <a:gd name="f70" fmla="*/ f55 1 47434"/>
                <a:gd name="f71" fmla="*/ f56 1 47434"/>
                <a:gd name="f72" fmla="*/ f57 1 47434"/>
                <a:gd name="f73" fmla="*/ f58 1 47434"/>
                <a:gd name="f74" fmla="*/ f59 1 19377"/>
                <a:gd name="f75" fmla="*/ f60 1 47434"/>
                <a:gd name="f76" fmla="*/ f61 1 19377"/>
                <a:gd name="f77" fmla="*/ f62 1 47434"/>
                <a:gd name="f78" fmla="*/ f63 1 19377"/>
                <a:gd name="f79" fmla="*/ f64 1 47434"/>
                <a:gd name="f80" fmla="*/ f42 1 f49"/>
                <a:gd name="f81" fmla="*/ f43 1 f49"/>
                <a:gd name="f82" fmla="*/ f42 1 f50"/>
                <a:gd name="f83" fmla="*/ f44 1 f50"/>
                <a:gd name="f84" fmla="*/ f66 1 f49"/>
                <a:gd name="f85" fmla="*/ f67 1 f50"/>
                <a:gd name="f86" fmla="*/ f68 1 f49"/>
                <a:gd name="f87" fmla="*/ f69 1 f50"/>
                <a:gd name="f88" fmla="*/ f70 1 f50"/>
                <a:gd name="f89" fmla="*/ f71 1 f50"/>
                <a:gd name="f90" fmla="*/ f72 1 f50"/>
                <a:gd name="f91" fmla="*/ f73 1 f50"/>
                <a:gd name="f92" fmla="*/ f74 1 f49"/>
                <a:gd name="f93" fmla="*/ f75 1 f50"/>
                <a:gd name="f94" fmla="*/ f76 1 f49"/>
                <a:gd name="f95" fmla="*/ f77 1 f50"/>
                <a:gd name="f96" fmla="*/ f78 1 f49"/>
                <a:gd name="f97" fmla="*/ f79 1 f50"/>
                <a:gd name="f98" fmla="*/ f80 f40 1"/>
                <a:gd name="f99" fmla="*/ f81 f40 1"/>
                <a:gd name="f100" fmla="*/ f83 f41 1"/>
                <a:gd name="f101" fmla="*/ f82 f41 1"/>
                <a:gd name="f102" fmla="*/ f84 f40 1"/>
                <a:gd name="f103" fmla="*/ f85 f41 1"/>
                <a:gd name="f104" fmla="*/ f86 f40 1"/>
                <a:gd name="f105" fmla="*/ f87 f41 1"/>
                <a:gd name="f106" fmla="*/ f88 f41 1"/>
                <a:gd name="f107" fmla="*/ f89 f41 1"/>
                <a:gd name="f108" fmla="*/ f90 f41 1"/>
                <a:gd name="f109" fmla="*/ f91 f41 1"/>
                <a:gd name="f110" fmla="*/ f92 f40 1"/>
                <a:gd name="f111" fmla="*/ f93 f41 1"/>
                <a:gd name="f112" fmla="*/ f94 f40 1"/>
                <a:gd name="f113" fmla="*/ f95 f41 1"/>
                <a:gd name="f114" fmla="*/ f96 f40 1"/>
                <a:gd name="f115" fmla="*/ f97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2" y="f103"/>
                </a:cxn>
                <a:cxn ang="f65">
                  <a:pos x="f104" y="f105"/>
                </a:cxn>
                <a:cxn ang="f65">
                  <a:pos x="f104" y="f105"/>
                </a:cxn>
                <a:cxn ang="f65">
                  <a:pos x="f104" y="f106"/>
                </a:cxn>
                <a:cxn ang="f65">
                  <a:pos x="f104" y="f107"/>
                </a:cxn>
                <a:cxn ang="f65">
                  <a:pos x="f104" y="f108"/>
                </a:cxn>
                <a:cxn ang="f65">
                  <a:pos x="f102" y="f109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02" y="f103"/>
                </a:cxn>
              </a:cxnLst>
              <a:rect l="f98" t="f101" r="f99" b="f100"/>
              <a:pathLst>
                <a:path w="19377" h="474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4" y="f17"/>
                  </a:lnTo>
                  <a:lnTo>
                    <a:pt x="f14" y="f18"/>
                  </a:lnTo>
                  <a:cubicBezTo>
                    <a:pt x="f12" y="f19"/>
                    <a:pt x="f10" y="f20"/>
                    <a:pt x="f8" y="f21"/>
                  </a:cubicBezTo>
                  <a:cubicBezTo>
                    <a:pt x="f22" y="f23"/>
                    <a:pt x="f24" y="f25"/>
                    <a:pt x="f26" y="f5"/>
                  </a:cubicBez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1" name="Freeform: Shape 1814">
              <a:extLst>
                <a:ext uri="{FF2B5EF4-FFF2-40B4-BE49-F238E27FC236}">
                  <a16:creationId xmlns:a16="http://schemas.microsoft.com/office/drawing/2014/main" id="{DF5DB043-E1AB-774C-9289-1A17232D5EFB}"/>
                </a:ext>
              </a:extLst>
            </p:cNvPr>
            <p:cNvSpPr/>
            <p:nvPr/>
          </p:nvSpPr>
          <p:spPr>
            <a:xfrm>
              <a:off x="11027810" y="2178759"/>
              <a:ext cx="19851" cy="677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55"/>
                <a:gd name="f7" fmla="val 67730"/>
                <a:gd name="f8" fmla="val 1576"/>
                <a:gd name="f9" fmla="val 9754"/>
                <a:gd name="f10" fmla="val 16876"/>
                <a:gd name="f11" fmla="val 77"/>
                <a:gd name="f12" fmla="val 56360"/>
                <a:gd name="f13" fmla="val -598"/>
                <a:gd name="f14" fmla="val 61858"/>
                <a:gd name="f15" fmla="val 3226"/>
                <a:gd name="f16" fmla="val 66893"/>
                <a:gd name="f17" fmla="val 8698"/>
                <a:gd name="f18" fmla="val 14121"/>
                <a:gd name="f19" fmla="val 67393"/>
                <a:gd name="f20" fmla="val 18282"/>
                <a:gd name="f21" fmla="val 62795"/>
                <a:gd name="f22" fmla="val 18069"/>
                <a:gd name="f23" fmla="val 57360"/>
                <a:gd name="f24" fmla="val 18694"/>
                <a:gd name="f25" fmla="val 40366"/>
                <a:gd name="f26" fmla="val 19818"/>
                <a:gd name="f27" fmla="val 10753"/>
                <a:gd name="f28" fmla="val 19868"/>
                <a:gd name="f29" fmla="val 9966"/>
                <a:gd name="f30" fmla="val 9166"/>
                <a:gd name="f31" fmla="val 8379"/>
                <a:gd name="f32" fmla="val 6630"/>
                <a:gd name="f33" fmla="val 19194"/>
                <a:gd name="f34" fmla="val 5505"/>
                <a:gd name="f35" fmla="val 18944"/>
                <a:gd name="f36" fmla="val 4881"/>
                <a:gd name="f37" fmla="val 17819"/>
                <a:gd name="f38" fmla="val 3131"/>
                <a:gd name="f39" fmla="val 16357"/>
                <a:gd name="f40" fmla="val 1344"/>
                <a:gd name="f41" fmla="val 14246"/>
                <a:gd name="f42" fmla="val 220"/>
                <a:gd name="f43" fmla="val 11947"/>
                <a:gd name="f44" fmla="val 8"/>
                <a:gd name="f45" fmla="val 6424"/>
                <a:gd name="f46" fmla="val -205"/>
                <a:gd name="f47" fmla="val 1789"/>
                <a:gd name="f48" fmla="val 4106"/>
                <a:gd name="f49" fmla="val 9616"/>
                <a:gd name="f50" fmla="val 9666"/>
                <a:gd name="f51" fmla="val 9704"/>
                <a:gd name="f52" fmla="+- 0 0 -90"/>
                <a:gd name="f53" fmla="*/ f3 1 19855"/>
                <a:gd name="f54" fmla="*/ f4 1 67730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9855"/>
                <a:gd name="f63" fmla="*/ f59 1 67730"/>
                <a:gd name="f64" fmla="*/ 1576 f60 1"/>
                <a:gd name="f65" fmla="*/ 9754 f59 1"/>
                <a:gd name="f66" fmla="*/ 16876 f59 1"/>
                <a:gd name="f67" fmla="*/ 77 f60 1"/>
                <a:gd name="f68" fmla="*/ 56360 f59 1"/>
                <a:gd name="f69" fmla="*/ 8698 f60 1"/>
                <a:gd name="f70" fmla="*/ 67730 f59 1"/>
                <a:gd name="f71" fmla="*/ 18069 f60 1"/>
                <a:gd name="f72" fmla="*/ 57360 f59 1"/>
                <a:gd name="f73" fmla="*/ 18694 f60 1"/>
                <a:gd name="f74" fmla="*/ 40366 f59 1"/>
                <a:gd name="f75" fmla="*/ 19818 f60 1"/>
                <a:gd name="f76" fmla="*/ 10753 f59 1"/>
                <a:gd name="f77" fmla="*/ 8379 f59 1"/>
                <a:gd name="f78" fmla="*/ 6630 f59 1"/>
                <a:gd name="f79" fmla="*/ 18944 f60 1"/>
                <a:gd name="f80" fmla="*/ 4881 f59 1"/>
                <a:gd name="f81" fmla="*/ 17819 f60 1"/>
                <a:gd name="f82" fmla="*/ 3131 f59 1"/>
                <a:gd name="f83" fmla="*/ 11947 f60 1"/>
                <a:gd name="f84" fmla="*/ 8 f59 1"/>
                <a:gd name="f85" fmla="*/ 9616 f59 1"/>
                <a:gd name="f86" fmla="+- f61 0 f1"/>
                <a:gd name="f87" fmla="*/ f64 1 19855"/>
                <a:gd name="f88" fmla="*/ f65 1 67730"/>
                <a:gd name="f89" fmla="*/ f66 1 67730"/>
                <a:gd name="f90" fmla="*/ f67 1 19855"/>
                <a:gd name="f91" fmla="*/ f68 1 67730"/>
                <a:gd name="f92" fmla="*/ f69 1 19855"/>
                <a:gd name="f93" fmla="*/ f70 1 67730"/>
                <a:gd name="f94" fmla="*/ f71 1 19855"/>
                <a:gd name="f95" fmla="*/ f72 1 67730"/>
                <a:gd name="f96" fmla="*/ f73 1 19855"/>
                <a:gd name="f97" fmla="*/ f74 1 67730"/>
                <a:gd name="f98" fmla="*/ f75 1 19855"/>
                <a:gd name="f99" fmla="*/ f76 1 67730"/>
                <a:gd name="f100" fmla="*/ f77 1 67730"/>
                <a:gd name="f101" fmla="*/ f78 1 67730"/>
                <a:gd name="f102" fmla="*/ f79 1 19855"/>
                <a:gd name="f103" fmla="*/ f80 1 67730"/>
                <a:gd name="f104" fmla="*/ f81 1 19855"/>
                <a:gd name="f105" fmla="*/ f82 1 67730"/>
                <a:gd name="f106" fmla="*/ f83 1 19855"/>
                <a:gd name="f107" fmla="*/ f84 1 67730"/>
                <a:gd name="f108" fmla="*/ f85 1 67730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3"/>
                <a:gd name="f116" fmla="*/ f90 1 f62"/>
                <a:gd name="f117" fmla="*/ f91 1 f63"/>
                <a:gd name="f118" fmla="*/ f92 1 f62"/>
                <a:gd name="f119" fmla="*/ f93 1 f63"/>
                <a:gd name="f120" fmla="*/ f94 1 f62"/>
                <a:gd name="f121" fmla="*/ f95 1 f63"/>
                <a:gd name="f122" fmla="*/ f96 1 f62"/>
                <a:gd name="f123" fmla="*/ f97 1 f63"/>
                <a:gd name="f124" fmla="*/ f98 1 f62"/>
                <a:gd name="f125" fmla="*/ f99 1 f63"/>
                <a:gd name="f126" fmla="*/ f100 1 f63"/>
                <a:gd name="f127" fmla="*/ f101 1 f63"/>
                <a:gd name="f128" fmla="*/ f102 1 f62"/>
                <a:gd name="f129" fmla="*/ f103 1 f63"/>
                <a:gd name="f130" fmla="*/ f104 1 f62"/>
                <a:gd name="f131" fmla="*/ f105 1 f63"/>
                <a:gd name="f132" fmla="*/ f106 1 f62"/>
                <a:gd name="f133" fmla="*/ f107 1 f63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4 1"/>
                <a:gd name="f142" fmla="*/ f116 f53 1"/>
                <a:gd name="f143" fmla="*/ f117 f54 1"/>
                <a:gd name="f144" fmla="*/ f118 f53 1"/>
                <a:gd name="f145" fmla="*/ f119 f54 1"/>
                <a:gd name="f146" fmla="*/ f120 f53 1"/>
                <a:gd name="f147" fmla="*/ f121 f54 1"/>
                <a:gd name="f148" fmla="*/ f122 f53 1"/>
                <a:gd name="f149" fmla="*/ f123 f54 1"/>
                <a:gd name="f150" fmla="*/ f124 f53 1"/>
                <a:gd name="f151" fmla="*/ f125 f54 1"/>
                <a:gd name="f152" fmla="*/ f126 f54 1"/>
                <a:gd name="f153" fmla="*/ f127 f54 1"/>
                <a:gd name="f154" fmla="*/ f128 f53 1"/>
                <a:gd name="f155" fmla="*/ f129 f54 1"/>
                <a:gd name="f156" fmla="*/ f130 f53 1"/>
                <a:gd name="f157" fmla="*/ f131 f54 1"/>
                <a:gd name="f158" fmla="*/ f132 f53 1"/>
                <a:gd name="f159" fmla="*/ f133 f54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39" y="f141"/>
                </a:cxn>
                <a:cxn ang="f86">
                  <a:pos x="f142" y="f143"/>
                </a:cxn>
                <a:cxn ang="f86">
                  <a:pos x="f144" y="f145"/>
                </a:cxn>
                <a:cxn ang="f86">
                  <a:pos x="f146" y="f147"/>
                </a:cxn>
                <a:cxn ang="f86">
                  <a:pos x="f148" y="f149"/>
                </a:cxn>
                <a:cxn ang="f86">
                  <a:pos x="f150" y="f151"/>
                </a:cxn>
                <a:cxn ang="f86">
                  <a:pos x="f150" y="f151"/>
                </a:cxn>
                <a:cxn ang="f86">
                  <a:pos x="f150" y="f152"/>
                </a:cxn>
                <a:cxn ang="f86">
                  <a:pos x="f150" y="f153"/>
                </a:cxn>
                <a:cxn ang="f86">
                  <a:pos x="f154" y="f155"/>
                </a:cxn>
                <a:cxn ang="f86">
                  <a:pos x="f156" y="f157"/>
                </a:cxn>
                <a:cxn ang="f86">
                  <a:pos x="f158" y="f159"/>
                </a:cxn>
                <a:cxn ang="f86">
                  <a:pos x="f139" y="f160"/>
                </a:cxn>
                <a:cxn ang="f86">
                  <a:pos x="f139" y="f140"/>
                </a:cxn>
              </a:cxnLst>
              <a:rect l="f135" t="f138" r="f136" b="f137"/>
              <a:pathLst>
                <a:path w="19855" h="67730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cubicBezTo>
                    <a:pt x="f26" y="f27"/>
                    <a:pt x="f26" y="f27"/>
                    <a:pt x="f26" y="f27"/>
                  </a:cubicBezTo>
                  <a:cubicBezTo>
                    <a:pt x="f28" y="f29"/>
                    <a:pt x="f28" y="f30"/>
                    <a:pt x="f26" y="f31"/>
                  </a:cubicBezTo>
                  <a:lnTo>
                    <a:pt x="f26" y="f32"/>
                  </a:lnTo>
                  <a:cubicBezTo>
                    <a:pt x="f26" y="f32"/>
                    <a:pt x="f33" y="f34"/>
                    <a:pt x="f35" y="f36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49"/>
                  </a:cubicBezTo>
                  <a:cubicBezTo>
                    <a:pt x="f8" y="f50"/>
                    <a:pt x="f8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2" name="Freeform: Shape 1815">
              <a:extLst>
                <a:ext uri="{FF2B5EF4-FFF2-40B4-BE49-F238E27FC236}">
                  <a16:creationId xmlns:a16="http://schemas.microsoft.com/office/drawing/2014/main" id="{BD086518-406B-9AC6-393F-052480F0F9DE}"/>
                </a:ext>
              </a:extLst>
            </p:cNvPr>
            <p:cNvSpPr/>
            <p:nvPr/>
          </p:nvSpPr>
          <p:spPr>
            <a:xfrm>
              <a:off x="8709842" y="3751636"/>
              <a:ext cx="328662" cy="1840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8659"/>
                <a:gd name="f7" fmla="val 184053"/>
                <a:gd name="f8" fmla="val 316790"/>
                <a:gd name="f9" fmla="val 14244"/>
                <a:gd name="f10" fmla="val 315028"/>
                <a:gd name="f11" fmla="val 8971"/>
                <a:gd name="f12" fmla="val 316965"/>
                <a:gd name="f13" fmla="val 3161"/>
                <a:gd name="f14" fmla="val 321538"/>
                <a:gd name="f15" fmla="val 315665"/>
                <a:gd name="f16" fmla="val 3124"/>
                <a:gd name="f17" fmla="val 5549"/>
                <a:gd name="f18" fmla="val 163310"/>
                <a:gd name="f19" fmla="val 739"/>
                <a:gd name="f20" fmla="val 166296"/>
                <a:gd name="f21" fmla="val -1248"/>
                <a:gd name="f22" fmla="val 172281"/>
                <a:gd name="f23" fmla="val 801"/>
                <a:gd name="f24" fmla="val 177554"/>
                <a:gd name="f25" fmla="val 1901"/>
                <a:gd name="f26" fmla="val 182115"/>
                <a:gd name="f27" fmla="val 6499"/>
                <a:gd name="f28" fmla="val 184914"/>
                <a:gd name="f29" fmla="val 11060"/>
                <a:gd name="f30" fmla="val 183814"/>
                <a:gd name="f31" fmla="val 11572"/>
                <a:gd name="f32" fmla="val 183689"/>
                <a:gd name="f33" fmla="val 12072"/>
                <a:gd name="f34" fmla="val 183514"/>
                <a:gd name="f35" fmla="val 12546"/>
                <a:gd name="f36" fmla="val 183302"/>
                <a:gd name="f37" fmla="val 328660"/>
                <a:gd name="f38" fmla="val 19992"/>
                <a:gd name="f39" fmla="val 324312"/>
                <a:gd name="f40" fmla="val 21929"/>
                <a:gd name="f41" fmla="val 319214"/>
                <a:gd name="f42" fmla="val 19980"/>
                <a:gd name="f43" fmla="val 317277"/>
                <a:gd name="f44" fmla="val 15631"/>
                <a:gd name="f45" fmla="val 317077"/>
                <a:gd name="f46" fmla="val 15181"/>
                <a:gd name="f47" fmla="val 316915"/>
                <a:gd name="f48" fmla="val 14719"/>
                <a:gd name="f49" fmla="+- 0 0 -90"/>
                <a:gd name="f50" fmla="*/ f3 1 328659"/>
                <a:gd name="f51" fmla="*/ f4 1 184053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328659"/>
                <a:gd name="f60" fmla="*/ f56 1 184053"/>
                <a:gd name="f61" fmla="*/ 316790 f57 1"/>
                <a:gd name="f62" fmla="*/ 14244 f56 1"/>
                <a:gd name="f63" fmla="*/ 321538 f57 1"/>
                <a:gd name="f64" fmla="*/ 0 f56 1"/>
                <a:gd name="f65" fmla="*/ 315665 f57 1"/>
                <a:gd name="f66" fmla="*/ 3124 f56 1"/>
                <a:gd name="f67" fmla="*/ 5549 f57 1"/>
                <a:gd name="f68" fmla="*/ 163310 f56 1"/>
                <a:gd name="f69" fmla="*/ 801 f57 1"/>
                <a:gd name="f70" fmla="*/ 177554 f56 1"/>
                <a:gd name="f71" fmla="*/ 11060 f57 1"/>
                <a:gd name="f72" fmla="*/ 183814 f56 1"/>
                <a:gd name="f73" fmla="*/ 12546 f57 1"/>
                <a:gd name="f74" fmla="*/ 183302 f56 1"/>
                <a:gd name="f75" fmla="*/ 328660 f57 1"/>
                <a:gd name="f76" fmla="*/ 19992 f56 1"/>
                <a:gd name="f77" fmla="*/ 317277 f57 1"/>
                <a:gd name="f78" fmla="*/ 15631 f56 1"/>
                <a:gd name="f79" fmla="+- f58 0 f1"/>
                <a:gd name="f80" fmla="*/ f61 1 328659"/>
                <a:gd name="f81" fmla="*/ f62 1 184053"/>
                <a:gd name="f82" fmla="*/ f63 1 328659"/>
                <a:gd name="f83" fmla="*/ f64 1 184053"/>
                <a:gd name="f84" fmla="*/ f65 1 328659"/>
                <a:gd name="f85" fmla="*/ f66 1 184053"/>
                <a:gd name="f86" fmla="*/ f67 1 328659"/>
                <a:gd name="f87" fmla="*/ f68 1 184053"/>
                <a:gd name="f88" fmla="*/ f69 1 328659"/>
                <a:gd name="f89" fmla="*/ f70 1 184053"/>
                <a:gd name="f90" fmla="*/ f71 1 328659"/>
                <a:gd name="f91" fmla="*/ f72 1 184053"/>
                <a:gd name="f92" fmla="*/ f73 1 328659"/>
                <a:gd name="f93" fmla="*/ f74 1 184053"/>
                <a:gd name="f94" fmla="*/ f75 1 328659"/>
                <a:gd name="f95" fmla="*/ f76 1 184053"/>
                <a:gd name="f96" fmla="*/ f77 1 328659"/>
                <a:gd name="f97" fmla="*/ f78 1 184053"/>
                <a:gd name="f98" fmla="*/ f52 1 f59"/>
                <a:gd name="f99" fmla="*/ f53 1 f59"/>
                <a:gd name="f100" fmla="*/ f52 1 f60"/>
                <a:gd name="f101" fmla="*/ f54 1 f60"/>
                <a:gd name="f102" fmla="*/ f80 1 f59"/>
                <a:gd name="f103" fmla="*/ f81 1 f60"/>
                <a:gd name="f104" fmla="*/ f82 1 f59"/>
                <a:gd name="f105" fmla="*/ f83 1 f60"/>
                <a:gd name="f106" fmla="*/ f84 1 f59"/>
                <a:gd name="f107" fmla="*/ f85 1 f60"/>
                <a:gd name="f108" fmla="*/ f86 1 f59"/>
                <a:gd name="f109" fmla="*/ f87 1 f60"/>
                <a:gd name="f110" fmla="*/ f88 1 f59"/>
                <a:gd name="f111" fmla="*/ f89 1 f60"/>
                <a:gd name="f112" fmla="*/ f90 1 f59"/>
                <a:gd name="f113" fmla="*/ f91 1 f60"/>
                <a:gd name="f114" fmla="*/ f92 1 f59"/>
                <a:gd name="f115" fmla="*/ f93 1 f60"/>
                <a:gd name="f116" fmla="*/ f94 1 f59"/>
                <a:gd name="f117" fmla="*/ f95 1 f60"/>
                <a:gd name="f118" fmla="*/ f96 1 f59"/>
                <a:gd name="f119" fmla="*/ f97 1 f60"/>
                <a:gd name="f120" fmla="*/ f98 f50 1"/>
                <a:gd name="f121" fmla="*/ f99 f50 1"/>
                <a:gd name="f122" fmla="*/ f101 f51 1"/>
                <a:gd name="f123" fmla="*/ f100 f51 1"/>
                <a:gd name="f124" fmla="*/ f102 f50 1"/>
                <a:gd name="f125" fmla="*/ f103 f51 1"/>
                <a:gd name="f126" fmla="*/ f104 f50 1"/>
                <a:gd name="f127" fmla="*/ f105 f51 1"/>
                <a:gd name="f128" fmla="*/ f106 f50 1"/>
                <a:gd name="f129" fmla="*/ f107 f51 1"/>
                <a:gd name="f130" fmla="*/ f108 f50 1"/>
                <a:gd name="f131" fmla="*/ f109 f51 1"/>
                <a:gd name="f132" fmla="*/ f110 f50 1"/>
                <a:gd name="f133" fmla="*/ f111 f51 1"/>
                <a:gd name="f134" fmla="*/ f112 f50 1"/>
                <a:gd name="f135" fmla="*/ f113 f51 1"/>
                <a:gd name="f136" fmla="*/ f114 f50 1"/>
                <a:gd name="f137" fmla="*/ f115 f51 1"/>
                <a:gd name="f138" fmla="*/ f116 f50 1"/>
                <a:gd name="f139" fmla="*/ f117 f51 1"/>
                <a:gd name="f140" fmla="*/ f118 f50 1"/>
                <a:gd name="f141" fmla="*/ f119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4" y="f125"/>
                </a:cxn>
                <a:cxn ang="f79">
                  <a:pos x="f126" y="f127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33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8" y="f139"/>
                </a:cxn>
                <a:cxn ang="f79">
                  <a:pos x="f140" y="f141"/>
                </a:cxn>
                <a:cxn ang="f79">
                  <a:pos x="f124" y="f125"/>
                </a:cxn>
              </a:cxnLst>
              <a:rect l="f120" t="f123" r="f121" b="f122"/>
              <a:pathLst>
                <a:path w="328659" h="18405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3" name="Freeform: Shape 1816">
              <a:extLst>
                <a:ext uri="{FF2B5EF4-FFF2-40B4-BE49-F238E27FC236}">
                  <a16:creationId xmlns:a16="http://schemas.microsoft.com/office/drawing/2014/main" id="{FE9B18D4-A1A7-6EA3-376E-D327008AB4FD}"/>
                </a:ext>
              </a:extLst>
            </p:cNvPr>
            <p:cNvSpPr/>
            <p:nvPr/>
          </p:nvSpPr>
          <p:spPr>
            <a:xfrm>
              <a:off x="9026106" y="3729517"/>
              <a:ext cx="60835" cy="428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832"/>
                <a:gd name="f7" fmla="val 42863"/>
                <a:gd name="f8" fmla="val 59869"/>
                <a:gd name="f9" fmla="val 5623"/>
                <a:gd name="f10" fmla="val 59444"/>
                <a:gd name="f11" fmla="val 4435"/>
                <a:gd name="f12" fmla="val 58807"/>
                <a:gd name="f13" fmla="val 3336"/>
                <a:gd name="f14" fmla="val 57995"/>
                <a:gd name="f15" fmla="val 2374"/>
                <a:gd name="f16" fmla="val 57520"/>
                <a:gd name="f17" fmla="val 1886"/>
                <a:gd name="f18" fmla="val 57020"/>
                <a:gd name="f19" fmla="val 1424"/>
                <a:gd name="f20" fmla="val 56496"/>
                <a:gd name="f21" fmla="val 999"/>
                <a:gd name="f22" fmla="val 55121"/>
                <a:gd name="f23" fmla="val 53497"/>
                <a:gd name="f24" fmla="val 51872"/>
                <a:gd name="f25" fmla="val 50248"/>
                <a:gd name="f26" fmla="val 48374"/>
                <a:gd name="f27" fmla="val 17013"/>
                <a:gd name="f28" fmla="val 16118"/>
                <a:gd name="f29" fmla="val 5393"/>
                <a:gd name="f30" fmla="val 22116"/>
                <a:gd name="f31" fmla="val 819"/>
                <a:gd name="f32" fmla="val 25277"/>
                <a:gd name="f33" fmla="val -1117"/>
                <a:gd name="f34" fmla="val 31087"/>
                <a:gd name="f35" fmla="val 645"/>
                <a:gd name="f36" fmla="val 36360"/>
                <a:gd name="f37" fmla="val 1819"/>
                <a:gd name="f38" fmla="val 40971"/>
                <a:gd name="f39" fmla="val 6505"/>
                <a:gd name="f40" fmla="val 43770"/>
                <a:gd name="f41" fmla="val 11128"/>
                <a:gd name="f42" fmla="val 42595"/>
                <a:gd name="f43" fmla="val 11602"/>
                <a:gd name="f44" fmla="val 42470"/>
                <a:gd name="f45" fmla="val 12065"/>
                <a:gd name="f46" fmla="val 42308"/>
                <a:gd name="f47" fmla="val 12514"/>
                <a:gd name="f48" fmla="val 42108"/>
                <a:gd name="f49" fmla="val 49998"/>
                <a:gd name="f50" fmla="val 22866"/>
                <a:gd name="f51" fmla="val 55871"/>
                <a:gd name="f52" fmla="val 19867"/>
                <a:gd name="f53" fmla="val 60406"/>
                <a:gd name="f54" fmla="val 16656"/>
                <a:gd name="f55" fmla="val 62068"/>
                <a:gd name="f56" fmla="val 10720"/>
                <a:gd name="f57" fmla="+- 0 0 -90"/>
                <a:gd name="f58" fmla="*/ f3 1 60832"/>
                <a:gd name="f59" fmla="*/ f4 1 42863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60832"/>
                <a:gd name="f68" fmla="*/ f64 1 42863"/>
                <a:gd name="f69" fmla="*/ 59869 f65 1"/>
                <a:gd name="f70" fmla="*/ 5623 f64 1"/>
                <a:gd name="f71" fmla="*/ 57995 f65 1"/>
                <a:gd name="f72" fmla="*/ 2374 f64 1"/>
                <a:gd name="f73" fmla="*/ 56496 f65 1"/>
                <a:gd name="f74" fmla="*/ 999 f64 1"/>
                <a:gd name="f75" fmla="*/ 55121 f65 1"/>
                <a:gd name="f76" fmla="*/ 0 f64 1"/>
                <a:gd name="f77" fmla="*/ 53497 f65 1"/>
                <a:gd name="f78" fmla="*/ 51872 f65 1"/>
                <a:gd name="f79" fmla="*/ 50248 f65 1"/>
                <a:gd name="f80" fmla="*/ 48374 f65 1"/>
                <a:gd name="f81" fmla="*/ 17013 f65 1"/>
                <a:gd name="f82" fmla="*/ 16118 f64 1"/>
                <a:gd name="f83" fmla="*/ 5393 f65 1"/>
                <a:gd name="f84" fmla="*/ 22116 f64 1"/>
                <a:gd name="f85" fmla="*/ 645 f65 1"/>
                <a:gd name="f86" fmla="*/ 36360 f64 1"/>
                <a:gd name="f87" fmla="*/ 11128 f65 1"/>
                <a:gd name="f88" fmla="*/ 42595 f64 1"/>
                <a:gd name="f89" fmla="*/ 12514 f65 1"/>
                <a:gd name="f90" fmla="*/ 42108 f64 1"/>
                <a:gd name="f91" fmla="*/ 49998 f65 1"/>
                <a:gd name="f92" fmla="*/ 22866 f64 1"/>
                <a:gd name="f93" fmla="*/ 55871 f65 1"/>
                <a:gd name="f94" fmla="*/ 19867 f64 1"/>
                <a:gd name="f95" fmla="+- f66 0 f1"/>
                <a:gd name="f96" fmla="*/ f69 1 60832"/>
                <a:gd name="f97" fmla="*/ f70 1 42863"/>
                <a:gd name="f98" fmla="*/ f71 1 60832"/>
                <a:gd name="f99" fmla="*/ f72 1 42863"/>
                <a:gd name="f100" fmla="*/ f73 1 60832"/>
                <a:gd name="f101" fmla="*/ f74 1 42863"/>
                <a:gd name="f102" fmla="*/ f75 1 60832"/>
                <a:gd name="f103" fmla="*/ f76 1 42863"/>
                <a:gd name="f104" fmla="*/ f77 1 60832"/>
                <a:gd name="f105" fmla="*/ f78 1 60832"/>
                <a:gd name="f106" fmla="*/ f79 1 60832"/>
                <a:gd name="f107" fmla="*/ f80 1 60832"/>
                <a:gd name="f108" fmla="*/ f81 1 60832"/>
                <a:gd name="f109" fmla="*/ f82 1 42863"/>
                <a:gd name="f110" fmla="*/ f83 1 60832"/>
                <a:gd name="f111" fmla="*/ f84 1 42863"/>
                <a:gd name="f112" fmla="*/ f85 1 60832"/>
                <a:gd name="f113" fmla="*/ f86 1 42863"/>
                <a:gd name="f114" fmla="*/ f87 1 60832"/>
                <a:gd name="f115" fmla="*/ f88 1 42863"/>
                <a:gd name="f116" fmla="*/ f89 1 60832"/>
                <a:gd name="f117" fmla="*/ f90 1 42863"/>
                <a:gd name="f118" fmla="*/ f91 1 60832"/>
                <a:gd name="f119" fmla="*/ f92 1 42863"/>
                <a:gd name="f120" fmla="*/ f93 1 60832"/>
                <a:gd name="f121" fmla="*/ f94 1 42863"/>
                <a:gd name="f122" fmla="*/ f60 1 f67"/>
                <a:gd name="f123" fmla="*/ f61 1 f67"/>
                <a:gd name="f124" fmla="*/ f60 1 f68"/>
                <a:gd name="f125" fmla="*/ f62 1 f68"/>
                <a:gd name="f126" fmla="*/ f96 1 f67"/>
                <a:gd name="f127" fmla="*/ f97 1 f68"/>
                <a:gd name="f128" fmla="*/ f98 1 f67"/>
                <a:gd name="f129" fmla="*/ f99 1 f68"/>
                <a:gd name="f130" fmla="*/ f100 1 f67"/>
                <a:gd name="f131" fmla="*/ f101 1 f68"/>
                <a:gd name="f132" fmla="*/ f102 1 f67"/>
                <a:gd name="f133" fmla="*/ f103 1 f68"/>
                <a:gd name="f134" fmla="*/ f104 1 f67"/>
                <a:gd name="f135" fmla="*/ f105 1 f67"/>
                <a:gd name="f136" fmla="*/ f106 1 f67"/>
                <a:gd name="f137" fmla="*/ f107 1 f67"/>
                <a:gd name="f138" fmla="*/ f108 1 f67"/>
                <a:gd name="f139" fmla="*/ f109 1 f68"/>
                <a:gd name="f140" fmla="*/ f110 1 f67"/>
                <a:gd name="f141" fmla="*/ f111 1 f68"/>
                <a:gd name="f142" fmla="*/ f112 1 f67"/>
                <a:gd name="f143" fmla="*/ f113 1 f68"/>
                <a:gd name="f144" fmla="*/ f114 1 f67"/>
                <a:gd name="f145" fmla="*/ f115 1 f68"/>
                <a:gd name="f146" fmla="*/ f116 1 f67"/>
                <a:gd name="f147" fmla="*/ f117 1 f68"/>
                <a:gd name="f148" fmla="*/ f118 1 f67"/>
                <a:gd name="f149" fmla="*/ f119 1 f68"/>
                <a:gd name="f150" fmla="*/ f120 1 f67"/>
                <a:gd name="f151" fmla="*/ f121 1 f68"/>
                <a:gd name="f152" fmla="*/ f122 f58 1"/>
                <a:gd name="f153" fmla="*/ f123 f58 1"/>
                <a:gd name="f154" fmla="*/ f125 f59 1"/>
                <a:gd name="f155" fmla="*/ f124 f59 1"/>
                <a:gd name="f156" fmla="*/ f126 f58 1"/>
                <a:gd name="f157" fmla="*/ f127 f59 1"/>
                <a:gd name="f158" fmla="*/ f128 f58 1"/>
                <a:gd name="f159" fmla="*/ f129 f59 1"/>
                <a:gd name="f160" fmla="*/ f130 f58 1"/>
                <a:gd name="f161" fmla="*/ f131 f59 1"/>
                <a:gd name="f162" fmla="*/ f132 f58 1"/>
                <a:gd name="f163" fmla="*/ f133 f59 1"/>
                <a:gd name="f164" fmla="*/ f134 f58 1"/>
                <a:gd name="f165" fmla="*/ f135 f58 1"/>
                <a:gd name="f166" fmla="*/ f136 f58 1"/>
                <a:gd name="f167" fmla="*/ f137 f58 1"/>
                <a:gd name="f168" fmla="*/ f138 f58 1"/>
                <a:gd name="f169" fmla="*/ f139 f59 1"/>
                <a:gd name="f170" fmla="*/ f140 f58 1"/>
                <a:gd name="f171" fmla="*/ f141 f59 1"/>
                <a:gd name="f172" fmla="*/ f142 f58 1"/>
                <a:gd name="f173" fmla="*/ f143 f59 1"/>
                <a:gd name="f174" fmla="*/ f144 f58 1"/>
                <a:gd name="f175" fmla="*/ f145 f59 1"/>
                <a:gd name="f176" fmla="*/ f146 f58 1"/>
                <a:gd name="f177" fmla="*/ f147 f59 1"/>
                <a:gd name="f178" fmla="*/ f148 f58 1"/>
                <a:gd name="f179" fmla="*/ f149 f59 1"/>
                <a:gd name="f180" fmla="*/ f150 f58 1"/>
                <a:gd name="f181" fmla="*/ f151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6" y="f157"/>
                </a:cxn>
                <a:cxn ang="f95">
                  <a:pos x="f158" y="f159"/>
                </a:cxn>
                <a:cxn ang="f95">
                  <a:pos x="f160" y="f161"/>
                </a:cxn>
                <a:cxn ang="f95">
                  <a:pos x="f162" y="f163"/>
                </a:cxn>
                <a:cxn ang="f95">
                  <a:pos x="f164" y="f163"/>
                </a:cxn>
                <a:cxn ang="f95">
                  <a:pos x="f165" y="f163"/>
                </a:cxn>
                <a:cxn ang="f95">
                  <a:pos x="f166" y="f163"/>
                </a:cxn>
                <a:cxn ang="f95">
                  <a:pos x="f167" y="f163"/>
                </a:cxn>
                <a:cxn ang="f95">
                  <a:pos x="f167" y="f163"/>
                </a:cxn>
                <a:cxn ang="f95">
                  <a:pos x="f168" y="f169"/>
                </a:cxn>
                <a:cxn ang="f95">
                  <a:pos x="f170" y="f171"/>
                </a:cxn>
                <a:cxn ang="f95">
                  <a:pos x="f172" y="f173"/>
                </a:cxn>
                <a:cxn ang="f95">
                  <a:pos x="f174" y="f175"/>
                </a:cxn>
                <a:cxn ang="f95">
                  <a:pos x="f176" y="f177"/>
                </a:cxn>
                <a:cxn ang="f95">
                  <a:pos x="f178" y="f179"/>
                </a:cxn>
                <a:cxn ang="f95">
                  <a:pos x="f180" y="f181"/>
                </a:cxn>
                <a:cxn ang="f95">
                  <a:pos x="f156" y="f157"/>
                </a:cxn>
              </a:cxnLst>
              <a:rect l="f152" t="f155" r="f153" b="f154"/>
              <a:pathLst>
                <a:path w="60832" h="4286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5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25" y="f5"/>
                  </a:lnTo>
                  <a:lnTo>
                    <a:pt x="f26" y="f5"/>
                  </a:lnTo>
                  <a:lnTo>
                    <a:pt x="f26" y="f5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lnTo>
                    <a:pt x="f51" y="f52"/>
                  </a:ln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4" name="Freeform: Shape 1817">
              <a:extLst>
                <a:ext uri="{FF2B5EF4-FFF2-40B4-BE49-F238E27FC236}">
                  <a16:creationId xmlns:a16="http://schemas.microsoft.com/office/drawing/2014/main" id="{6B116EF3-95A2-D565-F95F-234D2E8725B6}"/>
                </a:ext>
              </a:extLst>
            </p:cNvPr>
            <p:cNvSpPr/>
            <p:nvPr/>
          </p:nvSpPr>
          <p:spPr>
            <a:xfrm>
              <a:off x="7124620" y="2314264"/>
              <a:ext cx="70299" cy="3836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303"/>
                <a:gd name="f7" fmla="val 383665"/>
                <a:gd name="f8" fmla="val 60058"/>
                <a:gd name="f9" fmla="val 371295"/>
                <a:gd name="f10" fmla="val 65131"/>
                <a:gd name="f11" fmla="val 370745"/>
                <a:gd name="f12" fmla="val 69704"/>
                <a:gd name="f13" fmla="val 374406"/>
                <a:gd name="f14" fmla="val 70254"/>
                <a:gd name="f15" fmla="val 379479"/>
                <a:gd name="f16" fmla="val 70279"/>
                <a:gd name="f17" fmla="val 379704"/>
                <a:gd name="f18" fmla="val 70292"/>
                <a:gd name="f19" fmla="val 379942"/>
                <a:gd name="f20" fmla="val 70304"/>
                <a:gd name="f21" fmla="val 380166"/>
                <a:gd name="f22" fmla="val 20326"/>
                <a:gd name="f23" fmla="val 30306"/>
                <a:gd name="f24" fmla="val 19326"/>
                <a:gd name="f25" fmla="val 22934"/>
                <a:gd name="f26" fmla="val 18576"/>
                <a:gd name="f27" fmla="val 17686"/>
                <a:gd name="f28" fmla="val 17327"/>
                <a:gd name="f29" fmla="val 8939"/>
                <a:gd name="f30" fmla="val 17152"/>
                <a:gd name="f31" fmla="val 3842"/>
                <a:gd name="f32" fmla="val 12879"/>
                <a:gd name="f33" fmla="val -170"/>
                <a:gd name="f34" fmla="val 7781"/>
                <a:gd name="f35" fmla="val 6"/>
                <a:gd name="f36" fmla="val 7506"/>
                <a:gd name="f37" fmla="val 18"/>
                <a:gd name="f38" fmla="val 7231"/>
                <a:gd name="f39" fmla="val 30"/>
                <a:gd name="f40" fmla="val 6956"/>
                <a:gd name="f41" fmla="val 68"/>
                <a:gd name="f42" fmla="val 6057"/>
                <a:gd name="f43" fmla="val 255"/>
                <a:gd name="f44" fmla="val 5207"/>
                <a:gd name="f45" fmla="val 643"/>
                <a:gd name="f46" fmla="val 4458"/>
                <a:gd name="f47" fmla="val 1193"/>
                <a:gd name="f48" fmla="val 3895"/>
                <a:gd name="f49" fmla="val 1480"/>
                <a:gd name="f50" fmla="val 3395"/>
                <a:gd name="f51" fmla="val 1867"/>
                <a:gd name="f52" fmla="val 2958"/>
                <a:gd name="f53" fmla="val 2317"/>
                <a:gd name="f54" fmla="val 1709"/>
                <a:gd name="f55" fmla="val 3692"/>
                <a:gd name="f56" fmla="val 1371"/>
                <a:gd name="f57" fmla="val 4204"/>
                <a:gd name="f58" fmla="val 1071"/>
                <a:gd name="f59" fmla="val 4754"/>
                <a:gd name="f60" fmla="val 834"/>
                <a:gd name="f61" fmla="val 5316"/>
                <a:gd name="f62" fmla="val 459"/>
                <a:gd name="f63" fmla="val 5928"/>
                <a:gd name="f64" fmla="val 197"/>
                <a:gd name="f65" fmla="val 6603"/>
                <a:gd name="f66" fmla="val 84"/>
                <a:gd name="f67" fmla="val 7315"/>
                <a:gd name="f68" fmla="val -28"/>
                <a:gd name="f69" fmla="val 7940"/>
                <a:gd name="f70" fmla="val 8565"/>
                <a:gd name="f71" fmla="val 9189"/>
                <a:gd name="f72" fmla="val 22"/>
                <a:gd name="f73" fmla="val 9939"/>
                <a:gd name="f74" fmla="val 10689"/>
                <a:gd name="f75" fmla="val 11438"/>
                <a:gd name="f76" fmla="val 147"/>
                <a:gd name="f77" fmla="val 11813"/>
                <a:gd name="f78" fmla="val 12188"/>
                <a:gd name="f79" fmla="val 12563"/>
                <a:gd name="f80" fmla="val 51312"/>
                <a:gd name="f81" fmla="val 374919"/>
                <a:gd name="f82" fmla="val 52562"/>
                <a:gd name="f83" fmla="val 51500"/>
                <a:gd name="f84" fmla="val 378230"/>
                <a:gd name="f85" fmla="val 54748"/>
                <a:gd name="f86" fmla="val 372869"/>
                <a:gd name="f87" fmla="+- 0 0 -90"/>
                <a:gd name="f88" fmla="*/ f3 1 70303"/>
                <a:gd name="f89" fmla="*/ f4 1 383665"/>
                <a:gd name="f90" fmla="val f5"/>
                <a:gd name="f91" fmla="val f6"/>
                <a:gd name="f92" fmla="val f7"/>
                <a:gd name="f93" fmla="*/ f87 f0 1"/>
                <a:gd name="f94" fmla="+- f92 0 f90"/>
                <a:gd name="f95" fmla="+- f91 0 f90"/>
                <a:gd name="f96" fmla="*/ f93 1 f2"/>
                <a:gd name="f97" fmla="*/ f95 1 70303"/>
                <a:gd name="f98" fmla="*/ f94 1 383665"/>
                <a:gd name="f99" fmla="*/ 60058 f95 1"/>
                <a:gd name="f100" fmla="*/ 371295 f94 1"/>
                <a:gd name="f101" fmla="*/ 70254 f95 1"/>
                <a:gd name="f102" fmla="*/ 379479 f94 1"/>
                <a:gd name="f103" fmla="*/ 70304 f95 1"/>
                <a:gd name="f104" fmla="*/ 380166 f94 1"/>
                <a:gd name="f105" fmla="*/ 20326 f95 1"/>
                <a:gd name="f106" fmla="*/ 30306 f94 1"/>
                <a:gd name="f107" fmla="*/ 19326 f95 1"/>
                <a:gd name="f108" fmla="*/ 22934 f94 1"/>
                <a:gd name="f109" fmla="*/ 18576 f95 1"/>
                <a:gd name="f110" fmla="*/ 17686 f94 1"/>
                <a:gd name="f111" fmla="*/ 17327 f95 1"/>
                <a:gd name="f112" fmla="*/ 8939 f94 1"/>
                <a:gd name="f113" fmla="*/ 7781 f95 1"/>
                <a:gd name="f114" fmla="*/ 6 f94 1"/>
                <a:gd name="f115" fmla="*/ 6956 f95 1"/>
                <a:gd name="f116" fmla="*/ 68 f94 1"/>
                <a:gd name="f117" fmla="*/ 4458 f95 1"/>
                <a:gd name="f118" fmla="*/ 1193 f94 1"/>
                <a:gd name="f119" fmla="*/ 2958 f95 1"/>
                <a:gd name="f120" fmla="*/ 2317 f94 1"/>
                <a:gd name="f121" fmla="*/ 1709 f95 1"/>
                <a:gd name="f122" fmla="*/ 3692 f94 1"/>
                <a:gd name="f123" fmla="*/ 834 f95 1"/>
                <a:gd name="f124" fmla="*/ 5316 f94 1"/>
                <a:gd name="f125" fmla="*/ 84 f95 1"/>
                <a:gd name="f126" fmla="*/ 7315 f94 1"/>
                <a:gd name="f127" fmla="*/ 9189 f94 1"/>
                <a:gd name="f128" fmla="*/ 11438 f94 1"/>
                <a:gd name="f129" fmla="*/ 12563 f94 1"/>
                <a:gd name="f130" fmla="*/ 51312 f95 1"/>
                <a:gd name="f131" fmla="*/ 374919 f94 1"/>
                <a:gd name="f132" fmla="*/ 52562 f95 1"/>
                <a:gd name="f133" fmla="*/ 383665 f94 1"/>
                <a:gd name="f134" fmla="+- f96 0 f1"/>
                <a:gd name="f135" fmla="*/ f99 1 70303"/>
                <a:gd name="f136" fmla="*/ f100 1 383665"/>
                <a:gd name="f137" fmla="*/ f101 1 70303"/>
                <a:gd name="f138" fmla="*/ f102 1 383665"/>
                <a:gd name="f139" fmla="*/ f103 1 70303"/>
                <a:gd name="f140" fmla="*/ f104 1 383665"/>
                <a:gd name="f141" fmla="*/ f105 1 70303"/>
                <a:gd name="f142" fmla="*/ f106 1 383665"/>
                <a:gd name="f143" fmla="*/ f107 1 70303"/>
                <a:gd name="f144" fmla="*/ f108 1 383665"/>
                <a:gd name="f145" fmla="*/ f109 1 70303"/>
                <a:gd name="f146" fmla="*/ f110 1 383665"/>
                <a:gd name="f147" fmla="*/ f111 1 70303"/>
                <a:gd name="f148" fmla="*/ f112 1 383665"/>
                <a:gd name="f149" fmla="*/ f113 1 70303"/>
                <a:gd name="f150" fmla="*/ f114 1 383665"/>
                <a:gd name="f151" fmla="*/ f115 1 70303"/>
                <a:gd name="f152" fmla="*/ f116 1 383665"/>
                <a:gd name="f153" fmla="*/ f117 1 70303"/>
                <a:gd name="f154" fmla="*/ f118 1 383665"/>
                <a:gd name="f155" fmla="*/ f119 1 70303"/>
                <a:gd name="f156" fmla="*/ f120 1 383665"/>
                <a:gd name="f157" fmla="*/ f121 1 70303"/>
                <a:gd name="f158" fmla="*/ f122 1 383665"/>
                <a:gd name="f159" fmla="*/ f123 1 70303"/>
                <a:gd name="f160" fmla="*/ f124 1 383665"/>
                <a:gd name="f161" fmla="*/ f125 1 70303"/>
                <a:gd name="f162" fmla="*/ f126 1 383665"/>
                <a:gd name="f163" fmla="*/ f127 1 383665"/>
                <a:gd name="f164" fmla="*/ f128 1 383665"/>
                <a:gd name="f165" fmla="*/ f129 1 383665"/>
                <a:gd name="f166" fmla="*/ f130 1 70303"/>
                <a:gd name="f167" fmla="*/ f131 1 383665"/>
                <a:gd name="f168" fmla="*/ f132 1 70303"/>
                <a:gd name="f169" fmla="*/ f133 1 383665"/>
                <a:gd name="f170" fmla="*/ f90 1 f97"/>
                <a:gd name="f171" fmla="*/ f91 1 f97"/>
                <a:gd name="f172" fmla="*/ f90 1 f98"/>
                <a:gd name="f173" fmla="*/ f92 1 f98"/>
                <a:gd name="f174" fmla="*/ f135 1 f97"/>
                <a:gd name="f175" fmla="*/ f136 1 f98"/>
                <a:gd name="f176" fmla="*/ f137 1 f97"/>
                <a:gd name="f177" fmla="*/ f138 1 f98"/>
                <a:gd name="f178" fmla="*/ f139 1 f97"/>
                <a:gd name="f179" fmla="*/ f140 1 f98"/>
                <a:gd name="f180" fmla="*/ f141 1 f97"/>
                <a:gd name="f181" fmla="*/ f142 1 f98"/>
                <a:gd name="f182" fmla="*/ f143 1 f97"/>
                <a:gd name="f183" fmla="*/ f144 1 f98"/>
                <a:gd name="f184" fmla="*/ f145 1 f97"/>
                <a:gd name="f185" fmla="*/ f146 1 f98"/>
                <a:gd name="f186" fmla="*/ f147 1 f97"/>
                <a:gd name="f187" fmla="*/ f148 1 f98"/>
                <a:gd name="f188" fmla="*/ f149 1 f97"/>
                <a:gd name="f189" fmla="*/ f150 1 f98"/>
                <a:gd name="f190" fmla="*/ f151 1 f97"/>
                <a:gd name="f191" fmla="*/ f152 1 f98"/>
                <a:gd name="f192" fmla="*/ f153 1 f97"/>
                <a:gd name="f193" fmla="*/ f154 1 f98"/>
                <a:gd name="f194" fmla="*/ f155 1 f97"/>
                <a:gd name="f195" fmla="*/ f156 1 f98"/>
                <a:gd name="f196" fmla="*/ f157 1 f97"/>
                <a:gd name="f197" fmla="*/ f158 1 f98"/>
                <a:gd name="f198" fmla="*/ f159 1 f97"/>
                <a:gd name="f199" fmla="*/ f160 1 f98"/>
                <a:gd name="f200" fmla="*/ f161 1 f97"/>
                <a:gd name="f201" fmla="*/ f162 1 f98"/>
                <a:gd name="f202" fmla="*/ f163 1 f98"/>
                <a:gd name="f203" fmla="*/ f164 1 f98"/>
                <a:gd name="f204" fmla="*/ f165 1 f98"/>
                <a:gd name="f205" fmla="*/ f166 1 f97"/>
                <a:gd name="f206" fmla="*/ f167 1 f98"/>
                <a:gd name="f207" fmla="*/ f168 1 f97"/>
                <a:gd name="f208" fmla="*/ f169 1 f98"/>
                <a:gd name="f209" fmla="*/ f170 f88 1"/>
                <a:gd name="f210" fmla="*/ f171 f88 1"/>
                <a:gd name="f211" fmla="*/ f173 f89 1"/>
                <a:gd name="f212" fmla="*/ f172 f89 1"/>
                <a:gd name="f213" fmla="*/ f174 f88 1"/>
                <a:gd name="f214" fmla="*/ f175 f89 1"/>
                <a:gd name="f215" fmla="*/ f176 f88 1"/>
                <a:gd name="f216" fmla="*/ f177 f89 1"/>
                <a:gd name="f217" fmla="*/ f178 f88 1"/>
                <a:gd name="f218" fmla="*/ f179 f89 1"/>
                <a:gd name="f219" fmla="*/ f180 f88 1"/>
                <a:gd name="f220" fmla="*/ f181 f89 1"/>
                <a:gd name="f221" fmla="*/ f182 f88 1"/>
                <a:gd name="f222" fmla="*/ f183 f89 1"/>
                <a:gd name="f223" fmla="*/ f184 f88 1"/>
                <a:gd name="f224" fmla="*/ f185 f89 1"/>
                <a:gd name="f225" fmla="*/ f186 f88 1"/>
                <a:gd name="f226" fmla="*/ f187 f89 1"/>
                <a:gd name="f227" fmla="*/ f188 f88 1"/>
                <a:gd name="f228" fmla="*/ f189 f89 1"/>
                <a:gd name="f229" fmla="*/ f190 f88 1"/>
                <a:gd name="f230" fmla="*/ f191 f89 1"/>
                <a:gd name="f231" fmla="*/ f192 f88 1"/>
                <a:gd name="f232" fmla="*/ f193 f89 1"/>
                <a:gd name="f233" fmla="*/ f194 f88 1"/>
                <a:gd name="f234" fmla="*/ f195 f89 1"/>
                <a:gd name="f235" fmla="*/ f196 f88 1"/>
                <a:gd name="f236" fmla="*/ f197 f89 1"/>
                <a:gd name="f237" fmla="*/ f198 f88 1"/>
                <a:gd name="f238" fmla="*/ f199 f89 1"/>
                <a:gd name="f239" fmla="*/ f200 f88 1"/>
                <a:gd name="f240" fmla="*/ f201 f89 1"/>
                <a:gd name="f241" fmla="*/ f202 f89 1"/>
                <a:gd name="f242" fmla="*/ f203 f89 1"/>
                <a:gd name="f243" fmla="*/ f204 f89 1"/>
                <a:gd name="f244" fmla="*/ f205 f88 1"/>
                <a:gd name="f245" fmla="*/ f206 f89 1"/>
                <a:gd name="f246" fmla="*/ f207 f88 1"/>
                <a:gd name="f247" fmla="*/ f208 f8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4">
                  <a:pos x="f213" y="f214"/>
                </a:cxn>
                <a:cxn ang="f134">
                  <a:pos x="f215" y="f216"/>
                </a:cxn>
                <a:cxn ang="f134">
                  <a:pos x="f217" y="f218"/>
                </a:cxn>
                <a:cxn ang="f134">
                  <a:pos x="f219" y="f220"/>
                </a:cxn>
                <a:cxn ang="f134">
                  <a:pos x="f221" y="f222"/>
                </a:cxn>
                <a:cxn ang="f134">
                  <a:pos x="f223" y="f224"/>
                </a:cxn>
                <a:cxn ang="f134">
                  <a:pos x="f225" y="f226"/>
                </a:cxn>
                <a:cxn ang="f134">
                  <a:pos x="f227" y="f228"/>
                </a:cxn>
                <a:cxn ang="f134">
                  <a:pos x="f229" y="f230"/>
                </a:cxn>
                <a:cxn ang="f134">
                  <a:pos x="f231" y="f232"/>
                </a:cxn>
                <a:cxn ang="f134">
                  <a:pos x="f233" y="f234"/>
                </a:cxn>
                <a:cxn ang="f134">
                  <a:pos x="f235" y="f236"/>
                </a:cxn>
                <a:cxn ang="f134">
                  <a:pos x="f237" y="f238"/>
                </a:cxn>
                <a:cxn ang="f134">
                  <a:pos x="f239" y="f240"/>
                </a:cxn>
                <a:cxn ang="f134">
                  <a:pos x="f239" y="f241"/>
                </a:cxn>
                <a:cxn ang="f134">
                  <a:pos x="f239" y="f242"/>
                </a:cxn>
                <a:cxn ang="f134">
                  <a:pos x="f239" y="f243"/>
                </a:cxn>
                <a:cxn ang="f134">
                  <a:pos x="f244" y="f245"/>
                </a:cxn>
                <a:cxn ang="f134">
                  <a:pos x="f246" y="f247"/>
                </a:cxn>
                <a:cxn ang="f134">
                  <a:pos x="f213" y="f214"/>
                </a:cxn>
              </a:cxnLst>
              <a:rect l="f209" t="f212" r="f210" b="f211"/>
              <a:pathLst>
                <a:path w="70303" h="38366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4" y="f55"/>
                  </a:ln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68" y="f70"/>
                    <a:pt x="f66" y="f71"/>
                  </a:cubicBezTo>
                  <a:cubicBezTo>
                    <a:pt x="f72" y="f73"/>
                    <a:pt x="f72" y="f74"/>
                    <a:pt x="f66" y="f75"/>
                  </a:cubicBezTo>
                  <a:cubicBezTo>
                    <a:pt x="f76" y="f77"/>
                    <a:pt x="f76" y="f78"/>
                    <a:pt x="f66" y="f79"/>
                  </a:cubicBezTo>
                  <a:lnTo>
                    <a:pt x="f80" y="f81"/>
                  </a:lnTo>
                  <a:lnTo>
                    <a:pt x="f82" y="f7"/>
                  </a:lnTo>
                  <a:cubicBezTo>
                    <a:pt x="f83" y="f84"/>
                    <a:pt x="f85" y="f8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5" name="Freeform: Shape 1818">
              <a:extLst>
                <a:ext uri="{FF2B5EF4-FFF2-40B4-BE49-F238E27FC236}">
                  <a16:creationId xmlns:a16="http://schemas.microsoft.com/office/drawing/2014/main" id="{A662701E-ED10-964F-9731-24BF460217AE}"/>
                </a:ext>
              </a:extLst>
            </p:cNvPr>
            <p:cNvSpPr/>
            <p:nvPr/>
          </p:nvSpPr>
          <p:spPr>
            <a:xfrm>
              <a:off x="8189366" y="4204831"/>
              <a:ext cx="5742" cy="4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47"/>
                <a:gd name="f7" fmla="val 4623"/>
                <a:gd name="f8" fmla="val 4873"/>
                <a:gd name="f9" fmla="val 3374"/>
                <a:gd name="f10" fmla="val 2899"/>
                <a:gd name="f11" fmla="val 2874"/>
                <a:gd name="f12" fmla="val 1162"/>
                <a:gd name="f13" fmla="val 1674"/>
                <a:gd name="f14" fmla="val 875"/>
                <a:gd name="f15" fmla="val 1250"/>
                <a:gd name="f16" fmla="val 2012"/>
                <a:gd name="f17" fmla="val 2949"/>
                <a:gd name="f18" fmla="val 3761"/>
                <a:gd name="f19" fmla="val 4148"/>
                <a:gd name="f20" fmla="+- 0 0 -90"/>
                <a:gd name="f21" fmla="*/ f3 1 5747"/>
                <a:gd name="f22" fmla="*/ f4 1 462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747"/>
                <a:gd name="f31" fmla="*/ f27 1 4623"/>
                <a:gd name="f32" fmla="*/ 4873 f28 1"/>
                <a:gd name="f33" fmla="*/ 3374 f27 1"/>
                <a:gd name="f34" fmla="*/ 0 f28 1"/>
                <a:gd name="f35" fmla="*/ 0 f27 1"/>
                <a:gd name="f36" fmla="*/ 875 f28 1"/>
                <a:gd name="f37" fmla="*/ 1250 f27 1"/>
                <a:gd name="f38" fmla="*/ 5747 f28 1"/>
                <a:gd name="f39" fmla="*/ 4623 f27 1"/>
                <a:gd name="f40" fmla="+- f29 0 f1"/>
                <a:gd name="f41" fmla="*/ f32 1 5747"/>
                <a:gd name="f42" fmla="*/ f33 1 4623"/>
                <a:gd name="f43" fmla="*/ f34 1 5747"/>
                <a:gd name="f44" fmla="*/ f35 1 4623"/>
                <a:gd name="f45" fmla="*/ f36 1 5747"/>
                <a:gd name="f46" fmla="*/ f37 1 4623"/>
                <a:gd name="f47" fmla="*/ f38 1 5747"/>
                <a:gd name="f48" fmla="*/ f39 1 4623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69" y="f70"/>
                </a:cxn>
                <a:cxn ang="f40">
                  <a:pos x="f71" y="f72"/>
                </a:cxn>
              </a:cxnLst>
              <a:rect l="f61" t="f64" r="f62" b="f63"/>
              <a:pathLst>
                <a:path w="5747" h="4623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5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6" name="Freeform: Shape 1819">
              <a:extLst>
                <a:ext uri="{FF2B5EF4-FFF2-40B4-BE49-F238E27FC236}">
                  <a16:creationId xmlns:a16="http://schemas.microsoft.com/office/drawing/2014/main" id="{DF493915-FFB3-6988-7049-9E5237562712}"/>
                </a:ext>
              </a:extLst>
            </p:cNvPr>
            <p:cNvSpPr/>
            <p:nvPr/>
          </p:nvSpPr>
          <p:spPr>
            <a:xfrm>
              <a:off x="8198492" y="4191088"/>
              <a:ext cx="7470" cy="178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74"/>
                <a:gd name="f7" fmla="val 17868"/>
                <a:gd name="f8" fmla="val 5498"/>
                <a:gd name="f9" fmla="val 14619"/>
                <a:gd name="f10" fmla="val 8134"/>
                <a:gd name="f11" fmla="val 10508"/>
                <a:gd name="f12" fmla="val 5235"/>
                <a:gd name="f13" fmla="val 1125"/>
                <a:gd name="f14" fmla="val 4623"/>
                <a:gd name="f15" fmla="val 7447"/>
                <a:gd name="f16" fmla="val 4598"/>
                <a:gd name="f17" fmla="val 6997"/>
                <a:gd name="f18" fmla="val 10496"/>
                <a:gd name="f19" fmla="val 3498"/>
                <a:gd name="f20" fmla="val 2486"/>
                <a:gd name="f21" fmla="val 15557"/>
                <a:gd name="f22" fmla="val 1299"/>
                <a:gd name="f23" fmla="val 16281"/>
                <a:gd name="f24" fmla="val 16744"/>
                <a:gd name="f25" fmla="val 875"/>
                <a:gd name="f26" fmla="val 2199"/>
                <a:gd name="f27" fmla="val 17481"/>
                <a:gd name="f28" fmla="val 3411"/>
                <a:gd name="f29" fmla="val 4373"/>
                <a:gd name="f30" fmla="val 15744"/>
                <a:gd name="f31" fmla="val 4785"/>
                <a:gd name="f32" fmla="val 15406"/>
                <a:gd name="f33" fmla="val 5160"/>
                <a:gd name="f34" fmla="val 15032"/>
                <a:gd name="f35" fmla="+- 0 0 -90"/>
                <a:gd name="f36" fmla="*/ f3 1 7474"/>
                <a:gd name="f37" fmla="*/ f4 1 17868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7474"/>
                <a:gd name="f46" fmla="*/ f42 1 17868"/>
                <a:gd name="f47" fmla="*/ 5498 f43 1"/>
                <a:gd name="f48" fmla="*/ 14619 f42 1"/>
                <a:gd name="f49" fmla="*/ 1125 f42 1"/>
                <a:gd name="f50" fmla="*/ 4623 f43 1"/>
                <a:gd name="f51" fmla="*/ 0 f42 1"/>
                <a:gd name="f52" fmla="*/ 3498 f43 1"/>
                <a:gd name="f53" fmla="*/ 0 f43 1"/>
                <a:gd name="f54" fmla="*/ 16744 f42 1"/>
                <a:gd name="f55" fmla="*/ 875 f43 1"/>
                <a:gd name="f56" fmla="*/ 17868 f42 1"/>
                <a:gd name="f57" fmla="*/ 4373 f43 1"/>
                <a:gd name="f58" fmla="*/ 15744 f42 1"/>
                <a:gd name="f59" fmla="+- f44 0 f1"/>
                <a:gd name="f60" fmla="*/ f47 1 7474"/>
                <a:gd name="f61" fmla="*/ f48 1 17868"/>
                <a:gd name="f62" fmla="*/ f49 1 17868"/>
                <a:gd name="f63" fmla="*/ f50 1 7474"/>
                <a:gd name="f64" fmla="*/ f51 1 17868"/>
                <a:gd name="f65" fmla="*/ f52 1 7474"/>
                <a:gd name="f66" fmla="*/ f53 1 7474"/>
                <a:gd name="f67" fmla="*/ f54 1 17868"/>
                <a:gd name="f68" fmla="*/ f55 1 7474"/>
                <a:gd name="f69" fmla="*/ f56 1 17868"/>
                <a:gd name="f70" fmla="*/ f57 1 7474"/>
                <a:gd name="f71" fmla="*/ f58 1 17868"/>
                <a:gd name="f72" fmla="*/ f38 1 f45"/>
                <a:gd name="f73" fmla="*/ f39 1 f45"/>
                <a:gd name="f74" fmla="*/ f38 1 f46"/>
                <a:gd name="f75" fmla="*/ f40 1 f46"/>
                <a:gd name="f76" fmla="*/ f60 1 f45"/>
                <a:gd name="f77" fmla="*/ f61 1 f46"/>
                <a:gd name="f78" fmla="*/ f62 1 f46"/>
                <a:gd name="f79" fmla="*/ f63 1 f45"/>
                <a:gd name="f80" fmla="*/ f64 1 f46"/>
                <a:gd name="f81" fmla="*/ f65 1 f45"/>
                <a:gd name="f82" fmla="*/ f66 1 f45"/>
                <a:gd name="f83" fmla="*/ f67 1 f46"/>
                <a:gd name="f84" fmla="*/ f68 1 f45"/>
                <a:gd name="f85" fmla="*/ f69 1 f46"/>
                <a:gd name="f86" fmla="*/ f70 1 f45"/>
                <a:gd name="f87" fmla="*/ f71 1 f46"/>
                <a:gd name="f88" fmla="*/ f72 f36 1"/>
                <a:gd name="f89" fmla="*/ f73 f36 1"/>
                <a:gd name="f90" fmla="*/ f75 f37 1"/>
                <a:gd name="f91" fmla="*/ f74 f37 1"/>
                <a:gd name="f92" fmla="*/ f76 f36 1"/>
                <a:gd name="f93" fmla="*/ f77 f37 1"/>
                <a:gd name="f94" fmla="*/ f78 f37 1"/>
                <a:gd name="f95" fmla="*/ f79 f36 1"/>
                <a:gd name="f96" fmla="*/ f80 f37 1"/>
                <a:gd name="f97" fmla="*/ f81 f36 1"/>
                <a:gd name="f98" fmla="*/ f82 f36 1"/>
                <a:gd name="f99" fmla="*/ f83 f37 1"/>
                <a:gd name="f100" fmla="*/ f84 f36 1"/>
                <a:gd name="f101" fmla="*/ f85 f37 1"/>
                <a:gd name="f102" fmla="*/ f86 f36 1"/>
                <a:gd name="f103" fmla="*/ f87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2" y="f93"/>
                </a:cxn>
                <a:cxn ang="f59">
                  <a:pos x="f92" y="f94"/>
                </a:cxn>
                <a:cxn ang="f59">
                  <a:pos x="f95" y="f96"/>
                </a:cxn>
                <a:cxn ang="f59">
                  <a:pos x="f95" y="f96"/>
                </a:cxn>
                <a:cxn ang="f59">
                  <a:pos x="f97" y="f93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92" y="f93"/>
                </a:cxn>
              </a:cxnLst>
              <a:rect l="f88" t="f91" r="f89" b="f90"/>
              <a:pathLst>
                <a:path w="7474" h="1786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5"/>
                  </a:lnTo>
                  <a:lnTo>
                    <a:pt x="f14" y="f5"/>
                  </a:lnTo>
                  <a:cubicBezTo>
                    <a:pt x="f15" y="f16"/>
                    <a:pt x="f17" y="f18"/>
                    <a:pt x="f19" y="f9"/>
                  </a:cubicBezTo>
                  <a:cubicBezTo>
                    <a:pt x="f20" y="f21"/>
                    <a:pt x="f22" y="f23"/>
                    <a:pt x="f5" y="f24"/>
                  </a:cubicBezTo>
                  <a:lnTo>
                    <a:pt x="f25" y="f7"/>
                  </a:lnTo>
                  <a:cubicBezTo>
                    <a:pt x="f26" y="f27"/>
                    <a:pt x="f28" y="f24"/>
                    <a:pt x="f29" y="f30"/>
                  </a:cubicBez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7" name="Freeform: Shape 1820">
              <a:extLst>
                <a:ext uri="{FF2B5EF4-FFF2-40B4-BE49-F238E27FC236}">
                  <a16:creationId xmlns:a16="http://schemas.microsoft.com/office/drawing/2014/main" id="{0911B9FA-E96A-788F-0C9B-43E3945BEA0F}"/>
                </a:ext>
              </a:extLst>
            </p:cNvPr>
            <p:cNvSpPr/>
            <p:nvPr/>
          </p:nvSpPr>
          <p:spPr>
            <a:xfrm>
              <a:off x="7711949" y="6442313"/>
              <a:ext cx="47667" cy="2888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672"/>
                <a:gd name="f7" fmla="val 288820"/>
                <a:gd name="f8" fmla="val 875"/>
                <a:gd name="f9" fmla="val 12495"/>
                <a:gd name="f10" fmla="val 1974"/>
                <a:gd name="f11" fmla="val 14294"/>
                <a:gd name="f12" fmla="val 3249"/>
                <a:gd name="f13" fmla="val 16731"/>
                <a:gd name="f14" fmla="val 3624"/>
                <a:gd name="f15" fmla="val 19367"/>
                <a:gd name="f16" fmla="val 37734"/>
                <a:gd name="f17" fmla="val 260396"/>
                <a:gd name="f18" fmla="val 38883"/>
                <a:gd name="f19" fmla="val 265844"/>
                <a:gd name="f20" fmla="val 35685"/>
                <a:gd name="f21" fmla="val 271267"/>
                <a:gd name="f22" fmla="val 30362"/>
                <a:gd name="f23" fmla="val 272891"/>
                <a:gd name="f24" fmla="val 28862"/>
                <a:gd name="f25" fmla="val 274141"/>
                <a:gd name="f26" fmla="val 29737"/>
                <a:gd name="f27" fmla="val 279888"/>
                <a:gd name="f28" fmla="val 29987"/>
                <a:gd name="f29" fmla="val 285061"/>
                <a:gd name="f30" fmla="val 34373"/>
                <a:gd name="f31" fmla="val 289047"/>
                <a:gd name="f32" fmla="val 39546"/>
                <a:gd name="f33" fmla="val 288810"/>
                <a:gd name="f34" fmla="val 39733"/>
                <a:gd name="f35" fmla="val 288797"/>
                <a:gd name="f36" fmla="val 39920"/>
                <a:gd name="f37" fmla="val 288785"/>
                <a:gd name="f38" fmla="val 40108"/>
                <a:gd name="f39" fmla="val 288760"/>
                <a:gd name="f40" fmla="val 45355"/>
                <a:gd name="f41" fmla="val 287035"/>
                <a:gd name="f42" fmla="val 48504"/>
                <a:gd name="f43" fmla="val 281688"/>
                <a:gd name="f44" fmla="val 47480"/>
                <a:gd name="f45" fmla="val 276265"/>
                <a:gd name="f46" fmla="val 8246"/>
                <a:gd name="f47" fmla="val 9271"/>
                <a:gd name="f48" fmla="val 5423"/>
                <a:gd name="f49" fmla="val 6122"/>
                <a:gd name="f50" fmla="val 10771"/>
                <a:gd name="f51" fmla="+- 0 0 -90"/>
                <a:gd name="f52" fmla="*/ f3 1 47672"/>
                <a:gd name="f53" fmla="*/ f4 1 288820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47672"/>
                <a:gd name="f62" fmla="*/ f58 1 288820"/>
                <a:gd name="f63" fmla="*/ 875 f59 1"/>
                <a:gd name="f64" fmla="*/ 12495 f58 1"/>
                <a:gd name="f65" fmla="*/ 0 f59 1"/>
                <a:gd name="f66" fmla="*/ 3624 f59 1"/>
                <a:gd name="f67" fmla="*/ 19367 f58 1"/>
                <a:gd name="f68" fmla="*/ 37734 f59 1"/>
                <a:gd name="f69" fmla="*/ 260396 f58 1"/>
                <a:gd name="f70" fmla="*/ 30362 f59 1"/>
                <a:gd name="f71" fmla="*/ 272891 f58 1"/>
                <a:gd name="f72" fmla="*/ 28862 f59 1"/>
                <a:gd name="f73" fmla="*/ 274141 f58 1"/>
                <a:gd name="f74" fmla="*/ 29737 f59 1"/>
                <a:gd name="f75" fmla="*/ 279888 f58 1"/>
                <a:gd name="f76" fmla="*/ 39546 f59 1"/>
                <a:gd name="f77" fmla="*/ 288810 f58 1"/>
                <a:gd name="f78" fmla="*/ 40108 f59 1"/>
                <a:gd name="f79" fmla="*/ 288760 f58 1"/>
                <a:gd name="f80" fmla="*/ 47480 f59 1"/>
                <a:gd name="f81" fmla="*/ 276265 f58 1"/>
                <a:gd name="f82" fmla="*/ 8246 f59 1"/>
                <a:gd name="f83" fmla="*/ 0 f58 1"/>
                <a:gd name="f84" fmla="+- f60 0 f1"/>
                <a:gd name="f85" fmla="*/ f63 1 47672"/>
                <a:gd name="f86" fmla="*/ f64 1 288820"/>
                <a:gd name="f87" fmla="*/ f65 1 47672"/>
                <a:gd name="f88" fmla="*/ f66 1 47672"/>
                <a:gd name="f89" fmla="*/ f67 1 288820"/>
                <a:gd name="f90" fmla="*/ f68 1 47672"/>
                <a:gd name="f91" fmla="*/ f69 1 288820"/>
                <a:gd name="f92" fmla="*/ f70 1 47672"/>
                <a:gd name="f93" fmla="*/ f71 1 288820"/>
                <a:gd name="f94" fmla="*/ f72 1 47672"/>
                <a:gd name="f95" fmla="*/ f73 1 288820"/>
                <a:gd name="f96" fmla="*/ f74 1 47672"/>
                <a:gd name="f97" fmla="*/ f75 1 288820"/>
                <a:gd name="f98" fmla="*/ f76 1 47672"/>
                <a:gd name="f99" fmla="*/ f77 1 288820"/>
                <a:gd name="f100" fmla="*/ f78 1 47672"/>
                <a:gd name="f101" fmla="*/ f79 1 288820"/>
                <a:gd name="f102" fmla="*/ f80 1 47672"/>
                <a:gd name="f103" fmla="*/ f81 1 288820"/>
                <a:gd name="f104" fmla="*/ f82 1 47672"/>
                <a:gd name="f105" fmla="*/ f83 1 288820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1"/>
                <a:gd name="f114" fmla="*/ f89 1 f62"/>
                <a:gd name="f115" fmla="*/ f90 1 f61"/>
                <a:gd name="f116" fmla="*/ f91 1 f62"/>
                <a:gd name="f117" fmla="*/ f92 1 f61"/>
                <a:gd name="f118" fmla="*/ f93 1 f62"/>
                <a:gd name="f119" fmla="*/ f94 1 f61"/>
                <a:gd name="f120" fmla="*/ f95 1 f62"/>
                <a:gd name="f121" fmla="*/ f96 1 f61"/>
                <a:gd name="f122" fmla="*/ f97 1 f62"/>
                <a:gd name="f123" fmla="*/ f98 1 f61"/>
                <a:gd name="f124" fmla="*/ f99 1 f62"/>
                <a:gd name="f125" fmla="*/ f100 1 f61"/>
                <a:gd name="f126" fmla="*/ f101 1 f62"/>
                <a:gd name="f127" fmla="*/ f102 1 f61"/>
                <a:gd name="f128" fmla="*/ f103 1 f62"/>
                <a:gd name="f129" fmla="*/ f104 1 f61"/>
                <a:gd name="f130" fmla="*/ f105 1 f62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2 1"/>
                <a:gd name="f139" fmla="*/ f114 f53 1"/>
                <a:gd name="f140" fmla="*/ f115 f52 1"/>
                <a:gd name="f141" fmla="*/ f116 f53 1"/>
                <a:gd name="f142" fmla="*/ f117 f52 1"/>
                <a:gd name="f143" fmla="*/ f118 f53 1"/>
                <a:gd name="f144" fmla="*/ f119 f52 1"/>
                <a:gd name="f145" fmla="*/ f120 f53 1"/>
                <a:gd name="f146" fmla="*/ f121 f52 1"/>
                <a:gd name="f147" fmla="*/ f122 f53 1"/>
                <a:gd name="f148" fmla="*/ f123 f52 1"/>
                <a:gd name="f149" fmla="*/ f124 f53 1"/>
                <a:gd name="f150" fmla="*/ f125 f52 1"/>
                <a:gd name="f151" fmla="*/ f126 f53 1"/>
                <a:gd name="f152" fmla="*/ f127 f52 1"/>
                <a:gd name="f153" fmla="*/ f128 f53 1"/>
                <a:gd name="f154" fmla="*/ f129 f52 1"/>
                <a:gd name="f155" fmla="*/ f13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7" y="f136"/>
                </a:cxn>
                <a:cxn ang="f84">
                  <a:pos x="f138" y="f139"/>
                </a:cxn>
                <a:cxn ang="f84">
                  <a:pos x="f140" y="f141"/>
                </a:cxn>
                <a:cxn ang="f84">
                  <a:pos x="f142" y="f143"/>
                </a:cxn>
                <a:cxn ang="f84">
                  <a:pos x="f144" y="f143"/>
                </a:cxn>
                <a:cxn ang="f84">
                  <a:pos x="f144" y="f143"/>
                </a:cxn>
                <a:cxn ang="f84">
                  <a:pos x="f144" y="f145"/>
                </a:cxn>
                <a:cxn ang="f84">
                  <a:pos x="f146" y="f147"/>
                </a:cxn>
                <a:cxn ang="f84">
                  <a:pos x="f148" y="f149"/>
                </a:cxn>
                <a:cxn ang="f84">
                  <a:pos x="f150" y="f151"/>
                </a:cxn>
                <a:cxn ang="f84">
                  <a:pos x="f152" y="f153"/>
                </a:cxn>
                <a:cxn ang="f84">
                  <a:pos x="f154" y="f155"/>
                </a:cxn>
                <a:cxn ang="f84">
                  <a:pos x="f135" y="f136"/>
                </a:cxn>
              </a:cxnLst>
              <a:rect l="f131" t="f134" r="f132" b="f133"/>
              <a:pathLst>
                <a:path w="47672" h="288820">
                  <a:moveTo>
                    <a:pt x="f8" y="f9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3"/>
                  </a:lnTo>
                  <a:lnTo>
                    <a:pt x="f24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5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8" name="Freeform: Shape 1821">
              <a:extLst>
                <a:ext uri="{FF2B5EF4-FFF2-40B4-BE49-F238E27FC236}">
                  <a16:creationId xmlns:a16="http://schemas.microsoft.com/office/drawing/2014/main" id="{82636F42-E734-14F4-6ED4-327591DFE9B3}"/>
                </a:ext>
              </a:extLst>
            </p:cNvPr>
            <p:cNvSpPr/>
            <p:nvPr/>
          </p:nvSpPr>
          <p:spPr>
            <a:xfrm>
              <a:off x="7702448" y="6446181"/>
              <a:ext cx="3502" cy="74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98"/>
                <a:gd name="f7" fmla="val 7497"/>
                <a:gd name="f8" fmla="val 2749"/>
                <a:gd name="f9" fmla="val 6747"/>
                <a:gd name="f10" fmla="val 1562"/>
                <a:gd name="f11" fmla="val 4986"/>
                <a:gd name="f12" fmla="val 325"/>
                <a:gd name="f13" fmla="val 2599"/>
                <a:gd name="f14" fmla="val 1124"/>
                <a:gd name="f15" fmla="val 1624"/>
                <a:gd name="f16" fmla="val 7172"/>
                <a:gd name="f17" fmla="val 2174"/>
                <a:gd name="f18" fmla="val 6922"/>
                <a:gd name="f19" fmla="+- 0 0 -90"/>
                <a:gd name="f20" fmla="*/ f3 1 3498"/>
                <a:gd name="f21" fmla="*/ f4 1 749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498"/>
                <a:gd name="f30" fmla="*/ f26 1 7497"/>
                <a:gd name="f31" fmla="*/ 2749 f27 1"/>
                <a:gd name="f32" fmla="*/ 6747 f26 1"/>
                <a:gd name="f33" fmla="*/ 3498 f27 1"/>
                <a:gd name="f34" fmla="*/ 0 f27 1"/>
                <a:gd name="f35" fmla="*/ 0 f26 1"/>
                <a:gd name="f36" fmla="*/ 1124 f27 1"/>
                <a:gd name="f37" fmla="*/ 7497 f26 1"/>
                <a:gd name="f38" fmla="+- f28 0 f1"/>
                <a:gd name="f39" fmla="*/ f31 1 3498"/>
                <a:gd name="f40" fmla="*/ f32 1 7497"/>
                <a:gd name="f41" fmla="*/ f33 1 3498"/>
                <a:gd name="f42" fmla="*/ f34 1 3498"/>
                <a:gd name="f43" fmla="*/ f35 1 7497"/>
                <a:gd name="f44" fmla="*/ f36 1 3498"/>
                <a:gd name="f45" fmla="*/ f37 1 7497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29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0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2"/>
                </a:cxn>
                <a:cxn ang="f38">
                  <a:pos x="f64" y="f65"/>
                </a:cxn>
                <a:cxn ang="f38">
                  <a:pos x="f66" y="f67"/>
                </a:cxn>
                <a:cxn ang="f38">
                  <a:pos x="f61" y="f62"/>
                </a:cxn>
              </a:cxnLst>
              <a:rect l="f57" t="f60" r="f58" b="f59"/>
              <a:pathLst>
                <a:path w="3498" h="7497">
                  <a:moveTo>
                    <a:pt x="f8" y="f9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14" y="f7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9" name="Freeform: Shape 1822">
              <a:extLst>
                <a:ext uri="{FF2B5EF4-FFF2-40B4-BE49-F238E27FC236}">
                  <a16:creationId xmlns:a16="http://schemas.microsoft.com/office/drawing/2014/main" id="{5BF01D08-FD20-775D-3A64-255BFE765C51}"/>
                </a:ext>
              </a:extLst>
            </p:cNvPr>
            <p:cNvSpPr/>
            <p:nvPr/>
          </p:nvSpPr>
          <p:spPr>
            <a:xfrm>
              <a:off x="8050423" y="6354970"/>
              <a:ext cx="79717" cy="5170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715"/>
                <a:gd name="f7" fmla="val 517043"/>
                <a:gd name="f8" fmla="val 10121"/>
                <a:gd name="f9" fmla="val 12370"/>
                <a:gd name="f10" fmla="val 4960"/>
                <a:gd name="f11" fmla="val 12782"/>
                <a:gd name="f12" fmla="val 450"/>
                <a:gd name="f13" fmla="val 8934"/>
                <a:gd name="f14" fmla="val 25"/>
                <a:gd name="f15" fmla="val 3774"/>
                <a:gd name="f16" fmla="val 13"/>
                <a:gd name="f17" fmla="val 3561"/>
                <a:gd name="f18" fmla="val 3336"/>
                <a:gd name="f19" fmla="val 3124"/>
                <a:gd name="f20" fmla="val 4498"/>
                <a:gd name="f21" fmla="val 8497"/>
                <a:gd name="f22" fmla="val 61598"/>
                <a:gd name="f23" fmla="val 517044"/>
                <a:gd name="f24" fmla="val 79716"/>
                <a:gd name="f25" fmla="val 17243"/>
                <a:gd name="f26" fmla="val 18405"/>
                <a:gd name="f27" fmla="val 5348"/>
                <a:gd name="f28" fmla="val 15318"/>
                <a:gd name="f29" fmla="val 10696"/>
                <a:gd name="f30" fmla="+- 0 0 -90"/>
                <a:gd name="f31" fmla="*/ f3 1 79715"/>
                <a:gd name="f32" fmla="*/ f4 1 51704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79715"/>
                <a:gd name="f41" fmla="*/ f37 1 517043"/>
                <a:gd name="f42" fmla="*/ 10121 f38 1"/>
                <a:gd name="f43" fmla="*/ 12370 f37 1"/>
                <a:gd name="f44" fmla="*/ 25 f38 1"/>
                <a:gd name="f45" fmla="*/ 3774 f37 1"/>
                <a:gd name="f46" fmla="*/ 0 f38 1"/>
                <a:gd name="f47" fmla="*/ 3124 f37 1"/>
                <a:gd name="f48" fmla="*/ 4498 f37 1"/>
                <a:gd name="f49" fmla="*/ 8497 f37 1"/>
                <a:gd name="f50" fmla="*/ 61598 f38 1"/>
                <a:gd name="f51" fmla="*/ 517044 f37 1"/>
                <a:gd name="f52" fmla="*/ 79716 f38 1"/>
                <a:gd name="f53" fmla="*/ 17243 f38 1"/>
                <a:gd name="f54" fmla="*/ 0 f37 1"/>
                <a:gd name="f55" fmla="+- f39 0 f1"/>
                <a:gd name="f56" fmla="*/ f42 1 79715"/>
                <a:gd name="f57" fmla="*/ f43 1 517043"/>
                <a:gd name="f58" fmla="*/ f44 1 79715"/>
                <a:gd name="f59" fmla="*/ f45 1 517043"/>
                <a:gd name="f60" fmla="*/ f46 1 79715"/>
                <a:gd name="f61" fmla="*/ f47 1 517043"/>
                <a:gd name="f62" fmla="*/ f48 1 517043"/>
                <a:gd name="f63" fmla="*/ f49 1 517043"/>
                <a:gd name="f64" fmla="*/ f50 1 79715"/>
                <a:gd name="f65" fmla="*/ f51 1 517043"/>
                <a:gd name="f66" fmla="*/ f52 1 79715"/>
                <a:gd name="f67" fmla="*/ f53 1 79715"/>
                <a:gd name="f68" fmla="*/ f54 1 517043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0"/>
                <a:gd name="f76" fmla="*/ f59 1 f41"/>
                <a:gd name="f77" fmla="*/ f60 1 f40"/>
                <a:gd name="f78" fmla="*/ f61 1 f41"/>
                <a:gd name="f79" fmla="*/ f62 1 f41"/>
                <a:gd name="f80" fmla="*/ f63 1 f41"/>
                <a:gd name="f81" fmla="*/ f64 1 f40"/>
                <a:gd name="f82" fmla="*/ f65 1 f41"/>
                <a:gd name="f83" fmla="*/ f66 1 f40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1 1"/>
                <a:gd name="f93" fmla="*/ f76 f32 1"/>
                <a:gd name="f94" fmla="*/ f77 f31 1"/>
                <a:gd name="f95" fmla="*/ f78 f32 1"/>
                <a:gd name="f96" fmla="*/ f79 f32 1"/>
                <a:gd name="f97" fmla="*/ f80 f32 1"/>
                <a:gd name="f98" fmla="*/ f81 f31 1"/>
                <a:gd name="f99" fmla="*/ f82 f32 1"/>
                <a:gd name="f100" fmla="*/ f83 f31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4" y="f96"/>
                </a:cxn>
                <a:cxn ang="f55">
                  <a:pos x="f94" y="f97"/>
                </a:cxn>
                <a:cxn ang="f55">
                  <a:pos x="f98" y="f99"/>
                </a:cxn>
                <a:cxn ang="f55">
                  <a:pos x="f100" y="f99"/>
                </a:cxn>
                <a:cxn ang="f55">
                  <a:pos x="f101" y="f102"/>
                </a:cxn>
                <a:cxn ang="f55">
                  <a:pos x="f90" y="f91"/>
                </a:cxn>
              </a:cxnLst>
              <a:rect l="f86" t="f89" r="f87" b="f88"/>
              <a:pathLst>
                <a:path w="79715" h="51704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5" y="f18"/>
                    <a:pt x="f5" y="f19"/>
                  </a:cubicBezTo>
                  <a:lnTo>
                    <a:pt x="f5" y="f20"/>
                  </a:lnTo>
                  <a:lnTo>
                    <a:pt x="f5" y="f21"/>
                  </a:lnTo>
                  <a:lnTo>
                    <a:pt x="f22" y="f23"/>
                  </a:lnTo>
                  <a:lnTo>
                    <a:pt x="f24" y="f23"/>
                  </a:lnTo>
                  <a:lnTo>
                    <a:pt x="f25" y="f5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0" name="Freeform: Shape 1823">
              <a:extLst>
                <a:ext uri="{FF2B5EF4-FFF2-40B4-BE49-F238E27FC236}">
                  <a16:creationId xmlns:a16="http://schemas.microsoft.com/office/drawing/2014/main" id="{7C322A54-5026-7474-1679-3C8A2AAC0E27}"/>
                </a:ext>
              </a:extLst>
            </p:cNvPr>
            <p:cNvSpPr/>
            <p:nvPr/>
          </p:nvSpPr>
          <p:spPr>
            <a:xfrm>
              <a:off x="8026712" y="6151891"/>
              <a:ext cx="41696" cy="2158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696"/>
                <a:gd name="f7" fmla="val 215854"/>
                <a:gd name="f8" fmla="val 17968"/>
                <a:gd name="f9" fmla="val 9161"/>
                <a:gd name="f10" fmla="val 17856"/>
                <a:gd name="f11" fmla="val 3988"/>
                <a:gd name="f12" fmla="val 13570"/>
                <a:gd name="f13" fmla="val -110"/>
                <a:gd name="f14" fmla="val 8385"/>
                <a:gd name="f15" fmla="val 2"/>
                <a:gd name="f16" fmla="val 8172"/>
                <a:gd name="f17" fmla="val 7947"/>
                <a:gd name="f18" fmla="val 15"/>
                <a:gd name="f19" fmla="val 7722"/>
                <a:gd name="f20" fmla="val 40"/>
                <a:gd name="f21" fmla="val 2350"/>
                <a:gd name="f22" fmla="val 1614"/>
                <a:gd name="f23" fmla="val -911"/>
                <a:gd name="f24" fmla="val 7050"/>
                <a:gd name="f25" fmla="val 226"/>
                <a:gd name="f26" fmla="val 12535"/>
                <a:gd name="f27" fmla="val 23715"/>
                <a:gd name="f28" fmla="val 206583"/>
                <a:gd name="f29" fmla="val 23765"/>
                <a:gd name="f30" fmla="val 211756"/>
                <a:gd name="f31" fmla="val 28001"/>
                <a:gd name="f32" fmla="val 215916"/>
                <a:gd name="f33" fmla="val 33186"/>
                <a:gd name="f34" fmla="val 33399"/>
                <a:gd name="f35" fmla="val 33624"/>
                <a:gd name="f36" fmla="val 215841"/>
                <a:gd name="f37" fmla="val 33836"/>
                <a:gd name="f38" fmla="val 215829"/>
                <a:gd name="f39" fmla="val 39296"/>
                <a:gd name="f40" fmla="val 214354"/>
                <a:gd name="f41" fmla="val 42645"/>
                <a:gd name="f42" fmla="val 208869"/>
                <a:gd name="f43" fmla="val 41458"/>
                <a:gd name="f44" fmla="val 203334"/>
                <a:gd name="f45" fmla="val 20842"/>
                <a:gd name="f46" fmla="val 32777"/>
                <a:gd name="f47" fmla="val 19842"/>
                <a:gd name="f48" fmla="val 24780"/>
                <a:gd name="f49" fmla="+- 0 0 -90"/>
                <a:gd name="f50" fmla="*/ f3 1 41696"/>
                <a:gd name="f51" fmla="*/ f4 1 215854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41696"/>
                <a:gd name="f60" fmla="*/ f56 1 215854"/>
                <a:gd name="f61" fmla="*/ 17968 f57 1"/>
                <a:gd name="f62" fmla="*/ 9161 f56 1"/>
                <a:gd name="f63" fmla="*/ 8385 f57 1"/>
                <a:gd name="f64" fmla="*/ 2 f56 1"/>
                <a:gd name="f65" fmla="*/ 7722 f57 1"/>
                <a:gd name="f66" fmla="*/ 40 f56 1"/>
                <a:gd name="f67" fmla="*/ 226 f57 1"/>
                <a:gd name="f68" fmla="*/ 12535 f56 1"/>
                <a:gd name="f69" fmla="*/ 23715 f57 1"/>
                <a:gd name="f70" fmla="*/ 206583 f56 1"/>
                <a:gd name="f71" fmla="*/ 33186 f57 1"/>
                <a:gd name="f72" fmla="*/ 215854 f56 1"/>
                <a:gd name="f73" fmla="*/ 33836 f57 1"/>
                <a:gd name="f74" fmla="*/ 215829 f56 1"/>
                <a:gd name="f75" fmla="*/ 41458 f57 1"/>
                <a:gd name="f76" fmla="*/ 203334 f56 1"/>
                <a:gd name="f77" fmla="*/ 20842 f57 1"/>
                <a:gd name="f78" fmla="*/ 32777 f56 1"/>
                <a:gd name="f79" fmla="*/ 19842 f57 1"/>
                <a:gd name="f80" fmla="*/ 24780 f56 1"/>
                <a:gd name="f81" fmla="+- f58 0 f1"/>
                <a:gd name="f82" fmla="*/ f61 1 41696"/>
                <a:gd name="f83" fmla="*/ f62 1 215854"/>
                <a:gd name="f84" fmla="*/ f63 1 41696"/>
                <a:gd name="f85" fmla="*/ f64 1 215854"/>
                <a:gd name="f86" fmla="*/ f65 1 41696"/>
                <a:gd name="f87" fmla="*/ f66 1 215854"/>
                <a:gd name="f88" fmla="*/ f67 1 41696"/>
                <a:gd name="f89" fmla="*/ f68 1 215854"/>
                <a:gd name="f90" fmla="*/ f69 1 41696"/>
                <a:gd name="f91" fmla="*/ f70 1 215854"/>
                <a:gd name="f92" fmla="*/ f71 1 41696"/>
                <a:gd name="f93" fmla="*/ f72 1 215854"/>
                <a:gd name="f94" fmla="*/ f73 1 41696"/>
                <a:gd name="f95" fmla="*/ f74 1 215854"/>
                <a:gd name="f96" fmla="*/ f75 1 41696"/>
                <a:gd name="f97" fmla="*/ f76 1 215854"/>
                <a:gd name="f98" fmla="*/ f77 1 41696"/>
                <a:gd name="f99" fmla="*/ f78 1 215854"/>
                <a:gd name="f100" fmla="*/ f79 1 41696"/>
                <a:gd name="f101" fmla="*/ f80 1 215854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59"/>
                <a:gd name="f109" fmla="*/ f85 1 f60"/>
                <a:gd name="f110" fmla="*/ f86 1 f59"/>
                <a:gd name="f111" fmla="*/ f87 1 f60"/>
                <a:gd name="f112" fmla="*/ f88 1 f59"/>
                <a:gd name="f113" fmla="*/ f89 1 f60"/>
                <a:gd name="f114" fmla="*/ f90 1 f59"/>
                <a:gd name="f115" fmla="*/ f91 1 f60"/>
                <a:gd name="f116" fmla="*/ f92 1 f59"/>
                <a:gd name="f117" fmla="*/ f93 1 f60"/>
                <a:gd name="f118" fmla="*/ f94 1 f59"/>
                <a:gd name="f119" fmla="*/ f95 1 f60"/>
                <a:gd name="f120" fmla="*/ f96 1 f59"/>
                <a:gd name="f121" fmla="*/ f97 1 f60"/>
                <a:gd name="f122" fmla="*/ f98 1 f59"/>
                <a:gd name="f123" fmla="*/ f99 1 f60"/>
                <a:gd name="f124" fmla="*/ f100 1 f59"/>
                <a:gd name="f125" fmla="*/ f101 1 f60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0 1"/>
                <a:gd name="f133" fmla="*/ f109 f51 1"/>
                <a:gd name="f134" fmla="*/ f110 f50 1"/>
                <a:gd name="f135" fmla="*/ f111 f51 1"/>
                <a:gd name="f136" fmla="*/ f112 f50 1"/>
                <a:gd name="f137" fmla="*/ f113 f51 1"/>
                <a:gd name="f138" fmla="*/ f114 f50 1"/>
                <a:gd name="f139" fmla="*/ f115 f51 1"/>
                <a:gd name="f140" fmla="*/ f116 f50 1"/>
                <a:gd name="f141" fmla="*/ f117 f51 1"/>
                <a:gd name="f142" fmla="*/ f118 f50 1"/>
                <a:gd name="f143" fmla="*/ f119 f51 1"/>
                <a:gd name="f144" fmla="*/ f120 f50 1"/>
                <a:gd name="f145" fmla="*/ f121 f51 1"/>
                <a:gd name="f146" fmla="*/ f122 f50 1"/>
                <a:gd name="f147" fmla="*/ f123 f51 1"/>
                <a:gd name="f148" fmla="*/ f124 f50 1"/>
                <a:gd name="f149" fmla="*/ f12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8" y="f149"/>
                </a:cxn>
              </a:cxnLst>
              <a:rect l="f126" t="f129" r="f127" b="f128"/>
              <a:pathLst>
                <a:path w="41696" h="21585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cubicBezTo>
                    <a:pt x="f29" y="f30"/>
                    <a:pt x="f31" y="f32"/>
                    <a:pt x="f33" y="f7"/>
                  </a:cubicBezTo>
                  <a:cubicBezTo>
                    <a:pt x="f34" y="f7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lnTo>
                    <a:pt x="f47" y="f4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1" name="Freeform: Shape 1824">
              <a:extLst>
                <a:ext uri="{FF2B5EF4-FFF2-40B4-BE49-F238E27FC236}">
                  <a16:creationId xmlns:a16="http://schemas.microsoft.com/office/drawing/2014/main" id="{DD4C2E9C-BD7A-ACE4-2F52-622B3D192872}"/>
                </a:ext>
              </a:extLst>
            </p:cNvPr>
            <p:cNvSpPr/>
            <p:nvPr/>
          </p:nvSpPr>
          <p:spPr>
            <a:xfrm>
              <a:off x="11385487" y="3780778"/>
              <a:ext cx="165680" cy="1051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682"/>
                <a:gd name="f7" fmla="val 105176"/>
                <a:gd name="f8" fmla="val 11745"/>
                <a:gd name="f9" fmla="val 90808"/>
                <a:gd name="f10" fmla="val 13944"/>
                <a:gd name="f11" fmla="val 96031"/>
                <a:gd name="f12" fmla="val 12107"/>
                <a:gd name="f13" fmla="val 102066"/>
                <a:gd name="f14" fmla="val 7372"/>
                <a:gd name="f15" fmla="val 105177"/>
                <a:gd name="f16" fmla="val 155058"/>
                <a:gd name="f17" fmla="val 23085"/>
                <a:gd name="f18" fmla="val 160556"/>
                <a:gd name="f19" fmla="val 20086"/>
                <a:gd name="f20" fmla="val 165054"/>
                <a:gd name="f21" fmla="val 16800"/>
                <a:gd name="f22" fmla="val 166828"/>
                <a:gd name="f23" fmla="val 10940"/>
                <a:gd name="f24" fmla="val 164929"/>
                <a:gd name="f25" fmla="val 5717"/>
                <a:gd name="f26" fmla="val 164479"/>
                <a:gd name="f27" fmla="val 4455"/>
                <a:gd name="f28" fmla="val 163754"/>
                <a:gd name="f29" fmla="val 3293"/>
                <a:gd name="f30" fmla="val 162805"/>
                <a:gd name="f31" fmla="val 2343"/>
                <a:gd name="f32" fmla="val 161980"/>
                <a:gd name="f33" fmla="val 1381"/>
                <a:gd name="f34" fmla="val 160955"/>
                <a:gd name="f35" fmla="val 618"/>
                <a:gd name="f36" fmla="val 159806"/>
                <a:gd name="f37" fmla="val 94"/>
                <a:gd name="f38" fmla="val 159106"/>
                <a:gd name="f39" fmla="val -31"/>
                <a:gd name="f40" fmla="val 158382"/>
                <a:gd name="f41" fmla="val 157682"/>
                <a:gd name="f42" fmla="val 156807"/>
                <a:gd name="f43" fmla="val 156432"/>
                <a:gd name="f44" fmla="val 155233"/>
                <a:gd name="f45" fmla="val 119"/>
                <a:gd name="f46" fmla="val 154071"/>
                <a:gd name="f47" fmla="val 456"/>
                <a:gd name="f48" fmla="val 153059"/>
                <a:gd name="f49" fmla="val 1093"/>
                <a:gd name="f50" fmla="val 5498"/>
                <a:gd name="f51" fmla="val 83061"/>
                <a:gd name="f52" fmla="val 86185"/>
                <a:gd name="f53" fmla="val 4098"/>
                <a:gd name="f54" fmla="val 84048"/>
                <a:gd name="f55" fmla="val 9159"/>
                <a:gd name="f56" fmla="val 85647"/>
                <a:gd name="f57" fmla="val 11282"/>
                <a:gd name="f58" fmla="val 89758"/>
                <a:gd name="f59" fmla="val 11470"/>
                <a:gd name="f60" fmla="val 90095"/>
                <a:gd name="f61" fmla="val 11620"/>
                <a:gd name="f62" fmla="val 90445"/>
                <a:gd name="f63" fmla="+- 0 0 -90"/>
                <a:gd name="f64" fmla="*/ f3 1 165682"/>
                <a:gd name="f65" fmla="*/ f4 1 105176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165682"/>
                <a:gd name="f74" fmla="*/ f70 1 105176"/>
                <a:gd name="f75" fmla="*/ 11745 f71 1"/>
                <a:gd name="f76" fmla="*/ 90808 f70 1"/>
                <a:gd name="f77" fmla="*/ 7372 f71 1"/>
                <a:gd name="f78" fmla="*/ 105177 f70 1"/>
                <a:gd name="f79" fmla="*/ 155058 f71 1"/>
                <a:gd name="f80" fmla="*/ 23085 f70 1"/>
                <a:gd name="f81" fmla="*/ 160556 f71 1"/>
                <a:gd name="f82" fmla="*/ 20086 f70 1"/>
                <a:gd name="f83" fmla="*/ 164929 f71 1"/>
                <a:gd name="f84" fmla="*/ 5717 f70 1"/>
                <a:gd name="f85" fmla="*/ 162805 f71 1"/>
                <a:gd name="f86" fmla="*/ 2343 f70 1"/>
                <a:gd name="f87" fmla="*/ 159806 f71 1"/>
                <a:gd name="f88" fmla="*/ 94 f70 1"/>
                <a:gd name="f89" fmla="*/ 157682 f71 1"/>
                <a:gd name="f90" fmla="*/ 156432 f71 1"/>
                <a:gd name="f91" fmla="*/ 153059 f71 1"/>
                <a:gd name="f92" fmla="*/ 1093 f70 1"/>
                <a:gd name="f93" fmla="*/ 5498 f71 1"/>
                <a:gd name="f94" fmla="*/ 83061 f70 1"/>
                <a:gd name="f95" fmla="*/ 0 f71 1"/>
                <a:gd name="f96" fmla="*/ 86185 f70 1"/>
                <a:gd name="f97" fmla="*/ 11282 f71 1"/>
                <a:gd name="f98" fmla="*/ 89758 f70 1"/>
                <a:gd name="f99" fmla="+- f72 0 f1"/>
                <a:gd name="f100" fmla="*/ f75 1 165682"/>
                <a:gd name="f101" fmla="*/ f76 1 105176"/>
                <a:gd name="f102" fmla="*/ f77 1 165682"/>
                <a:gd name="f103" fmla="*/ f78 1 105176"/>
                <a:gd name="f104" fmla="*/ f79 1 165682"/>
                <a:gd name="f105" fmla="*/ f80 1 105176"/>
                <a:gd name="f106" fmla="*/ f81 1 165682"/>
                <a:gd name="f107" fmla="*/ f82 1 105176"/>
                <a:gd name="f108" fmla="*/ f83 1 165682"/>
                <a:gd name="f109" fmla="*/ f84 1 105176"/>
                <a:gd name="f110" fmla="*/ f85 1 165682"/>
                <a:gd name="f111" fmla="*/ f86 1 105176"/>
                <a:gd name="f112" fmla="*/ f87 1 165682"/>
                <a:gd name="f113" fmla="*/ f88 1 105176"/>
                <a:gd name="f114" fmla="*/ f89 1 165682"/>
                <a:gd name="f115" fmla="*/ f90 1 165682"/>
                <a:gd name="f116" fmla="*/ f91 1 165682"/>
                <a:gd name="f117" fmla="*/ f92 1 105176"/>
                <a:gd name="f118" fmla="*/ f93 1 165682"/>
                <a:gd name="f119" fmla="*/ f94 1 105176"/>
                <a:gd name="f120" fmla="*/ f95 1 165682"/>
                <a:gd name="f121" fmla="*/ f96 1 105176"/>
                <a:gd name="f122" fmla="*/ f97 1 165682"/>
                <a:gd name="f123" fmla="*/ f98 1 105176"/>
                <a:gd name="f124" fmla="*/ f66 1 f73"/>
                <a:gd name="f125" fmla="*/ f67 1 f73"/>
                <a:gd name="f126" fmla="*/ f66 1 f74"/>
                <a:gd name="f127" fmla="*/ f68 1 f74"/>
                <a:gd name="f128" fmla="*/ f100 1 f73"/>
                <a:gd name="f129" fmla="*/ f101 1 f74"/>
                <a:gd name="f130" fmla="*/ f102 1 f73"/>
                <a:gd name="f131" fmla="*/ f103 1 f74"/>
                <a:gd name="f132" fmla="*/ f104 1 f73"/>
                <a:gd name="f133" fmla="*/ f105 1 f74"/>
                <a:gd name="f134" fmla="*/ f106 1 f73"/>
                <a:gd name="f135" fmla="*/ f107 1 f74"/>
                <a:gd name="f136" fmla="*/ f108 1 f73"/>
                <a:gd name="f137" fmla="*/ f109 1 f74"/>
                <a:gd name="f138" fmla="*/ f110 1 f73"/>
                <a:gd name="f139" fmla="*/ f111 1 f74"/>
                <a:gd name="f140" fmla="*/ f112 1 f73"/>
                <a:gd name="f141" fmla="*/ f113 1 f74"/>
                <a:gd name="f142" fmla="*/ f114 1 f73"/>
                <a:gd name="f143" fmla="*/ f115 1 f73"/>
                <a:gd name="f144" fmla="*/ f116 1 f73"/>
                <a:gd name="f145" fmla="*/ f117 1 f74"/>
                <a:gd name="f146" fmla="*/ f118 1 f73"/>
                <a:gd name="f147" fmla="*/ f119 1 f74"/>
                <a:gd name="f148" fmla="*/ f120 1 f73"/>
                <a:gd name="f149" fmla="*/ f121 1 f74"/>
                <a:gd name="f150" fmla="*/ f122 1 f73"/>
                <a:gd name="f151" fmla="*/ f123 1 f74"/>
                <a:gd name="f152" fmla="*/ f124 f64 1"/>
                <a:gd name="f153" fmla="*/ f125 f64 1"/>
                <a:gd name="f154" fmla="*/ f127 f65 1"/>
                <a:gd name="f155" fmla="*/ f126 f65 1"/>
                <a:gd name="f156" fmla="*/ f128 f64 1"/>
                <a:gd name="f157" fmla="*/ f129 f65 1"/>
                <a:gd name="f158" fmla="*/ f130 f64 1"/>
                <a:gd name="f159" fmla="*/ f131 f65 1"/>
                <a:gd name="f160" fmla="*/ f132 f64 1"/>
                <a:gd name="f161" fmla="*/ f133 f65 1"/>
                <a:gd name="f162" fmla="*/ f134 f64 1"/>
                <a:gd name="f163" fmla="*/ f135 f65 1"/>
                <a:gd name="f164" fmla="*/ f136 f64 1"/>
                <a:gd name="f165" fmla="*/ f137 f65 1"/>
                <a:gd name="f166" fmla="*/ f138 f64 1"/>
                <a:gd name="f167" fmla="*/ f139 f65 1"/>
                <a:gd name="f168" fmla="*/ f140 f64 1"/>
                <a:gd name="f169" fmla="*/ f141 f65 1"/>
                <a:gd name="f170" fmla="*/ f142 f64 1"/>
                <a:gd name="f171" fmla="*/ f143 f64 1"/>
                <a:gd name="f172" fmla="*/ f144 f64 1"/>
                <a:gd name="f173" fmla="*/ f145 f65 1"/>
                <a:gd name="f174" fmla="*/ f146 f64 1"/>
                <a:gd name="f175" fmla="*/ f147 f65 1"/>
                <a:gd name="f176" fmla="*/ f148 f64 1"/>
                <a:gd name="f177" fmla="*/ f149 f65 1"/>
                <a:gd name="f178" fmla="*/ f150 f64 1"/>
                <a:gd name="f179" fmla="*/ f151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56" y="f157"/>
                </a:cxn>
                <a:cxn ang="f99">
                  <a:pos x="f158" y="f159"/>
                </a:cxn>
                <a:cxn ang="f99">
                  <a:pos x="f160" y="f161"/>
                </a:cxn>
                <a:cxn ang="f99">
                  <a:pos x="f162" y="f163"/>
                </a:cxn>
                <a:cxn ang="f99">
                  <a:pos x="f164" y="f165"/>
                </a:cxn>
                <a:cxn ang="f99">
                  <a:pos x="f166" y="f167"/>
                </a:cxn>
                <a:cxn ang="f99">
                  <a:pos x="f168" y="f169"/>
                </a:cxn>
                <a:cxn ang="f99">
                  <a:pos x="f170" y="f169"/>
                </a:cxn>
                <a:cxn ang="f99">
                  <a:pos x="f171" y="f169"/>
                </a:cxn>
                <a:cxn ang="f99">
                  <a:pos x="f172" y="f173"/>
                </a:cxn>
                <a:cxn ang="f99">
                  <a:pos x="f172" y="f173"/>
                </a:cxn>
                <a:cxn ang="f99">
                  <a:pos x="f174" y="f175"/>
                </a:cxn>
                <a:cxn ang="f99">
                  <a:pos x="f176" y="f177"/>
                </a:cxn>
                <a:cxn ang="f99">
                  <a:pos x="f178" y="f179"/>
                </a:cxn>
                <a:cxn ang="f99">
                  <a:pos x="f156" y="f157"/>
                </a:cxn>
              </a:cxnLst>
              <a:rect l="f152" t="f155" r="f153" b="f154"/>
              <a:pathLst>
                <a:path w="165682" h="10517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39"/>
                    <a:pt x="f41" y="f37"/>
                  </a:cubicBezTo>
                  <a:cubicBezTo>
                    <a:pt x="f41" y="f37"/>
                    <a:pt x="f42" y="f37"/>
                    <a:pt x="f43" y="f37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48" y="f49"/>
                  </a:lnTo>
                  <a:lnTo>
                    <a:pt x="f50" y="f51"/>
                  </a:lnTo>
                  <a:lnTo>
                    <a:pt x="f5" y="f52"/>
                  </a:ln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2" name="Freeform: Shape 1825">
              <a:extLst>
                <a:ext uri="{FF2B5EF4-FFF2-40B4-BE49-F238E27FC236}">
                  <a16:creationId xmlns:a16="http://schemas.microsoft.com/office/drawing/2014/main" id="{2818B13B-4F49-B3E1-05D3-218449EEA192}"/>
                </a:ext>
              </a:extLst>
            </p:cNvPr>
            <p:cNvSpPr/>
            <p:nvPr/>
          </p:nvSpPr>
          <p:spPr>
            <a:xfrm>
              <a:off x="11362873" y="3865123"/>
              <a:ext cx="35277" cy="313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275"/>
                <a:gd name="f7" fmla="val 31353"/>
                <a:gd name="f8" fmla="val 992"/>
                <a:gd name="f9" fmla="val 25086"/>
                <a:gd name="f10" fmla="val 2154"/>
                <a:gd name="f11" fmla="val 29559"/>
                <a:gd name="f12" fmla="val 6727"/>
                <a:gd name="f13" fmla="val 32245"/>
                <a:gd name="f14" fmla="val 11200"/>
                <a:gd name="f15" fmla="val 31083"/>
                <a:gd name="f16" fmla="val 11775"/>
                <a:gd name="f17" fmla="val 30933"/>
                <a:gd name="f18" fmla="val 12325"/>
                <a:gd name="f19" fmla="val 30721"/>
                <a:gd name="f20" fmla="val 12862"/>
                <a:gd name="f21" fmla="val 30458"/>
                <a:gd name="f22" fmla="val 29979"/>
                <a:gd name="f23" fmla="val 20837"/>
                <a:gd name="f24" fmla="val 34715"/>
                <a:gd name="f25" fmla="val 17726"/>
                <a:gd name="f26" fmla="val 36551"/>
                <a:gd name="f27" fmla="val 11691"/>
                <a:gd name="f28" fmla="val 34353"/>
                <a:gd name="f29" fmla="val 6468"/>
                <a:gd name="f30" fmla="val 33303"/>
                <a:gd name="f31" fmla="val 1970"/>
                <a:gd name="f32" fmla="val 28792"/>
                <a:gd name="f33" fmla="val -829"/>
                <a:gd name="f34" fmla="val 24294"/>
                <a:gd name="f35" fmla="val 221"/>
                <a:gd name="f36" fmla="val 23432"/>
                <a:gd name="f37" fmla="val 433"/>
                <a:gd name="f38" fmla="val 22608"/>
                <a:gd name="f39" fmla="val 758"/>
                <a:gd name="f40" fmla="val 21858"/>
                <a:gd name="f41" fmla="val 1220"/>
                <a:gd name="f42" fmla="val 9363"/>
                <a:gd name="f43" fmla="val 7967"/>
                <a:gd name="f44" fmla="val 4365"/>
                <a:gd name="f45" fmla="val 10716"/>
                <a:gd name="f46" fmla="val 230"/>
                <a:gd name="f47" fmla="val 14265"/>
                <a:gd name="f48" fmla="val -1132"/>
                <a:gd name="f49" fmla="val 20075"/>
                <a:gd name="f50" fmla="+- 0 0 -90"/>
                <a:gd name="f51" fmla="*/ f3 1 35275"/>
                <a:gd name="f52" fmla="*/ f4 1 31353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5275"/>
                <a:gd name="f61" fmla="*/ f57 1 31353"/>
                <a:gd name="f62" fmla="*/ 992 f58 1"/>
                <a:gd name="f63" fmla="*/ 25086 f57 1"/>
                <a:gd name="f64" fmla="*/ 11200 f58 1"/>
                <a:gd name="f65" fmla="*/ 31083 f57 1"/>
                <a:gd name="f66" fmla="*/ 12862 f58 1"/>
                <a:gd name="f67" fmla="*/ 30458 f57 1"/>
                <a:gd name="f68" fmla="*/ 29979 f58 1"/>
                <a:gd name="f69" fmla="*/ 20837 f57 1"/>
                <a:gd name="f70" fmla="*/ 34353 f58 1"/>
                <a:gd name="f71" fmla="*/ 6468 f57 1"/>
                <a:gd name="f72" fmla="*/ 24294 f58 1"/>
                <a:gd name="f73" fmla="*/ 221 f57 1"/>
                <a:gd name="f74" fmla="*/ 21858 f58 1"/>
                <a:gd name="f75" fmla="*/ 1220 f57 1"/>
                <a:gd name="f76" fmla="*/ 9363 f58 1"/>
                <a:gd name="f77" fmla="*/ 7967 f57 1"/>
                <a:gd name="f78" fmla="*/ 4365 f58 1"/>
                <a:gd name="f79" fmla="*/ 10716 f57 1"/>
                <a:gd name="f80" fmla="+- f59 0 f1"/>
                <a:gd name="f81" fmla="*/ f62 1 35275"/>
                <a:gd name="f82" fmla="*/ f63 1 31353"/>
                <a:gd name="f83" fmla="*/ f64 1 35275"/>
                <a:gd name="f84" fmla="*/ f65 1 31353"/>
                <a:gd name="f85" fmla="*/ f66 1 35275"/>
                <a:gd name="f86" fmla="*/ f67 1 31353"/>
                <a:gd name="f87" fmla="*/ f68 1 35275"/>
                <a:gd name="f88" fmla="*/ f69 1 31353"/>
                <a:gd name="f89" fmla="*/ f70 1 35275"/>
                <a:gd name="f90" fmla="*/ f71 1 31353"/>
                <a:gd name="f91" fmla="*/ f72 1 35275"/>
                <a:gd name="f92" fmla="*/ f73 1 31353"/>
                <a:gd name="f93" fmla="*/ f74 1 35275"/>
                <a:gd name="f94" fmla="*/ f75 1 31353"/>
                <a:gd name="f95" fmla="*/ f76 1 35275"/>
                <a:gd name="f96" fmla="*/ f77 1 31353"/>
                <a:gd name="f97" fmla="*/ f78 1 35275"/>
                <a:gd name="f98" fmla="*/ f79 1 31353"/>
                <a:gd name="f99" fmla="*/ f53 1 f60"/>
                <a:gd name="f100" fmla="*/ f54 1 f60"/>
                <a:gd name="f101" fmla="*/ f53 1 f61"/>
                <a:gd name="f102" fmla="*/ f55 1 f61"/>
                <a:gd name="f103" fmla="*/ f81 1 f60"/>
                <a:gd name="f104" fmla="*/ f82 1 f61"/>
                <a:gd name="f105" fmla="*/ f83 1 f60"/>
                <a:gd name="f106" fmla="*/ f84 1 f61"/>
                <a:gd name="f107" fmla="*/ f85 1 f60"/>
                <a:gd name="f108" fmla="*/ f86 1 f61"/>
                <a:gd name="f109" fmla="*/ f87 1 f60"/>
                <a:gd name="f110" fmla="*/ f88 1 f61"/>
                <a:gd name="f111" fmla="*/ f89 1 f60"/>
                <a:gd name="f112" fmla="*/ f90 1 f61"/>
                <a:gd name="f113" fmla="*/ f91 1 f60"/>
                <a:gd name="f114" fmla="*/ f92 1 f61"/>
                <a:gd name="f115" fmla="*/ f93 1 f60"/>
                <a:gd name="f116" fmla="*/ f94 1 f61"/>
                <a:gd name="f117" fmla="*/ f95 1 f60"/>
                <a:gd name="f118" fmla="*/ f96 1 f61"/>
                <a:gd name="f119" fmla="*/ f97 1 f60"/>
                <a:gd name="f120" fmla="*/ f98 1 f61"/>
                <a:gd name="f121" fmla="*/ f99 f51 1"/>
                <a:gd name="f122" fmla="*/ f100 f51 1"/>
                <a:gd name="f123" fmla="*/ f102 f52 1"/>
                <a:gd name="f124" fmla="*/ f101 f52 1"/>
                <a:gd name="f125" fmla="*/ f103 f51 1"/>
                <a:gd name="f126" fmla="*/ f104 f52 1"/>
                <a:gd name="f127" fmla="*/ f105 f51 1"/>
                <a:gd name="f128" fmla="*/ f106 f52 1"/>
                <a:gd name="f129" fmla="*/ f107 f51 1"/>
                <a:gd name="f130" fmla="*/ f108 f52 1"/>
                <a:gd name="f131" fmla="*/ f109 f51 1"/>
                <a:gd name="f132" fmla="*/ f110 f52 1"/>
                <a:gd name="f133" fmla="*/ f111 f51 1"/>
                <a:gd name="f134" fmla="*/ f112 f52 1"/>
                <a:gd name="f135" fmla="*/ f113 f51 1"/>
                <a:gd name="f136" fmla="*/ f114 f52 1"/>
                <a:gd name="f137" fmla="*/ f115 f51 1"/>
                <a:gd name="f138" fmla="*/ f116 f52 1"/>
                <a:gd name="f139" fmla="*/ f117 f51 1"/>
                <a:gd name="f140" fmla="*/ f118 f52 1"/>
                <a:gd name="f141" fmla="*/ f119 f51 1"/>
                <a:gd name="f142" fmla="*/ f12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25" y="f126"/>
                </a:cxn>
              </a:cxnLst>
              <a:rect l="f121" t="f124" r="f122" b="f123"/>
              <a:pathLst>
                <a:path w="35275" h="3135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3" name="Freeform: Shape 1826">
              <a:extLst>
                <a:ext uri="{FF2B5EF4-FFF2-40B4-BE49-F238E27FC236}">
                  <a16:creationId xmlns:a16="http://schemas.microsoft.com/office/drawing/2014/main" id="{AB21B9FF-52E1-641D-72D9-C0FB2ED867DD}"/>
                </a:ext>
              </a:extLst>
            </p:cNvPr>
            <p:cNvSpPr/>
            <p:nvPr/>
          </p:nvSpPr>
          <p:spPr>
            <a:xfrm>
              <a:off x="11778743" y="4071631"/>
              <a:ext cx="57049" cy="455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047"/>
                <a:gd name="f7" fmla="val 45593"/>
                <a:gd name="f8" fmla="val 8194"/>
                <a:gd name="f9" fmla="val 23241"/>
                <a:gd name="f10" fmla="val 5070"/>
                <a:gd name="f11" fmla="val 24990"/>
                <a:gd name="f12" fmla="val 559"/>
                <a:gd name="f13" fmla="val 28326"/>
                <a:gd name="f14" fmla="val -1177"/>
                <a:gd name="f15" fmla="val 34249"/>
                <a:gd name="f16" fmla="val 822"/>
                <a:gd name="f17" fmla="val 39484"/>
                <a:gd name="f18" fmla="val 2009"/>
                <a:gd name="f19" fmla="val 43883"/>
                <a:gd name="f20" fmla="val 6532"/>
                <a:gd name="f21" fmla="val 46494"/>
                <a:gd name="f22" fmla="val 10930"/>
                <a:gd name="f23" fmla="val 45307"/>
                <a:gd name="f24" fmla="val 11542"/>
                <a:gd name="f25" fmla="val 45145"/>
                <a:gd name="f26" fmla="val 12129"/>
                <a:gd name="f27" fmla="val 44907"/>
                <a:gd name="f28" fmla="val 12692"/>
                <a:gd name="f29" fmla="val 44607"/>
                <a:gd name="f30" fmla="val 19617"/>
                <a:gd name="f31" fmla="val 52937"/>
                <a:gd name="f32" fmla="val 21729"/>
                <a:gd name="f33" fmla="val 47889"/>
                <a:gd name="f34" fmla="val 20117"/>
                <a:gd name="f35" fmla="val 45777"/>
                <a:gd name="f36" fmla="val 15994"/>
                <a:gd name="f37" fmla="val 45527"/>
                <a:gd name="f38" fmla="val 15519"/>
                <a:gd name="f39" fmla="val 45328"/>
                <a:gd name="f40" fmla="val 15019"/>
                <a:gd name="f41" fmla="val 45178"/>
                <a:gd name="f42" fmla="val 14494"/>
                <a:gd name="f43" fmla="val 43179"/>
                <a:gd name="f44" fmla="val 9259"/>
                <a:gd name="f45" fmla="val 44915"/>
                <a:gd name="f46" fmla="val 3336"/>
                <a:gd name="f47" fmla="val 49426"/>
                <a:gd name="f48" fmla="val 11942"/>
                <a:gd name="f49" fmla="val 21617"/>
                <a:gd name="f50" fmla="+- 0 0 -90"/>
                <a:gd name="f51" fmla="*/ f3 1 57047"/>
                <a:gd name="f52" fmla="*/ f4 1 45593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57047"/>
                <a:gd name="f61" fmla="*/ f57 1 45593"/>
                <a:gd name="f62" fmla="*/ 8194 f58 1"/>
                <a:gd name="f63" fmla="*/ 23241 f57 1"/>
                <a:gd name="f64" fmla="*/ 5070 f58 1"/>
                <a:gd name="f65" fmla="*/ 24990 f57 1"/>
                <a:gd name="f66" fmla="*/ 822 f58 1"/>
                <a:gd name="f67" fmla="*/ 39484 f57 1"/>
                <a:gd name="f68" fmla="*/ 10930 f58 1"/>
                <a:gd name="f69" fmla="*/ 45307 f57 1"/>
                <a:gd name="f70" fmla="*/ 12692 f58 1"/>
                <a:gd name="f71" fmla="*/ 44607 f57 1"/>
                <a:gd name="f72" fmla="*/ 57047 f58 1"/>
                <a:gd name="f73" fmla="*/ 19617 f57 1"/>
                <a:gd name="f74" fmla="*/ 45777 f58 1"/>
                <a:gd name="f75" fmla="*/ 15994 f57 1"/>
                <a:gd name="f76" fmla="*/ 45178 f58 1"/>
                <a:gd name="f77" fmla="*/ 14494 f57 1"/>
                <a:gd name="f78" fmla="*/ 49426 f58 1"/>
                <a:gd name="f79" fmla="*/ 0 f57 1"/>
                <a:gd name="f80" fmla="*/ 11942 f58 1"/>
                <a:gd name="f81" fmla="*/ 21617 f57 1"/>
                <a:gd name="f82" fmla="+- f59 0 f1"/>
                <a:gd name="f83" fmla="*/ f62 1 57047"/>
                <a:gd name="f84" fmla="*/ f63 1 45593"/>
                <a:gd name="f85" fmla="*/ f64 1 57047"/>
                <a:gd name="f86" fmla="*/ f65 1 45593"/>
                <a:gd name="f87" fmla="*/ f66 1 57047"/>
                <a:gd name="f88" fmla="*/ f67 1 45593"/>
                <a:gd name="f89" fmla="*/ f68 1 57047"/>
                <a:gd name="f90" fmla="*/ f69 1 45593"/>
                <a:gd name="f91" fmla="*/ f70 1 57047"/>
                <a:gd name="f92" fmla="*/ f71 1 45593"/>
                <a:gd name="f93" fmla="*/ f72 1 57047"/>
                <a:gd name="f94" fmla="*/ f73 1 45593"/>
                <a:gd name="f95" fmla="*/ f74 1 57047"/>
                <a:gd name="f96" fmla="*/ f75 1 45593"/>
                <a:gd name="f97" fmla="*/ f76 1 57047"/>
                <a:gd name="f98" fmla="*/ f77 1 45593"/>
                <a:gd name="f99" fmla="*/ f78 1 57047"/>
                <a:gd name="f100" fmla="*/ f79 1 45593"/>
                <a:gd name="f101" fmla="*/ f80 1 57047"/>
                <a:gd name="f102" fmla="*/ f81 1 45593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</a:cxnLst>
              <a:rect l="f127" t="f130" r="f128" b="f129"/>
              <a:pathLst>
                <a:path w="57047" h="45593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6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5"/>
                  </a:cubicBezTo>
                  <a:lnTo>
                    <a:pt x="f4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4" name="Freeform: Shape 1827">
              <a:extLst>
                <a:ext uri="{FF2B5EF4-FFF2-40B4-BE49-F238E27FC236}">
                  <a16:creationId xmlns:a16="http://schemas.microsoft.com/office/drawing/2014/main" id="{BA7E2A3A-397B-2CE1-4EC3-0B8F87BF5EA2}"/>
                </a:ext>
              </a:extLst>
            </p:cNvPr>
            <p:cNvSpPr/>
            <p:nvPr/>
          </p:nvSpPr>
          <p:spPr>
            <a:xfrm>
              <a:off x="12010104" y="5638885"/>
              <a:ext cx="77705" cy="617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706"/>
                <a:gd name="f7" fmla="val 617003"/>
                <a:gd name="f8" fmla="val 60963"/>
                <a:gd name="f9" fmla="val 115"/>
                <a:gd name="f10" fmla="val 605009"/>
                <a:gd name="f11" fmla="val -585"/>
                <a:gd name="f12" fmla="val 609769"/>
                <a:gd name="f13" fmla="val 1964"/>
                <a:gd name="f14" fmla="val 614417"/>
                <a:gd name="f15" fmla="val 6362"/>
                <a:gd name="f16" fmla="val 616379"/>
                <a:gd name="f17" fmla="val 6849"/>
                <a:gd name="f18" fmla="val 616717"/>
                <a:gd name="f19" fmla="val 7399"/>
                <a:gd name="f20" fmla="val 616929"/>
                <a:gd name="f21" fmla="val 7986"/>
                <a:gd name="f22" fmla="val 617004"/>
                <a:gd name="f23" fmla="val 8986"/>
                <a:gd name="f24" fmla="val 9486"/>
                <a:gd name="f25" fmla="val 14171"/>
                <a:gd name="f26" fmla="val 616354"/>
                <a:gd name="f27" fmla="val 17733"/>
                <a:gd name="f28" fmla="val 612480"/>
                <a:gd name="f29" fmla="val 17982"/>
                <a:gd name="f30" fmla="val 607757"/>
                <a:gd name="f31" fmla="val 602510"/>
                <a:gd name="f32" fmla="val 597886"/>
                <a:gd name="f33" fmla="val 13369"/>
                <a:gd name="f34" fmla="val 74958"/>
                <a:gd name="f35" fmla="val 10121"/>
                <a:gd name="f36" fmla="val 73246"/>
                <a:gd name="f37" fmla="val 11633"/>
                <a:gd name="f38" fmla="val 70984"/>
                <a:gd name="f39" fmla="val 12357"/>
                <a:gd name="f40" fmla="val 68711"/>
                <a:gd name="f41" fmla="val 12120"/>
                <a:gd name="f42" fmla="val 63376"/>
                <a:gd name="f43" fmla="val 10708"/>
                <a:gd name="f44" fmla="val 60002"/>
                <a:gd name="f45" fmla="val 5435"/>
                <a:gd name="f46" fmla="+- 0 0 -90"/>
                <a:gd name="f47" fmla="*/ f3 1 77706"/>
                <a:gd name="f48" fmla="*/ f4 1 617003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77706"/>
                <a:gd name="f57" fmla="*/ f53 1 617003"/>
                <a:gd name="f58" fmla="*/ 60963 f54 1"/>
                <a:gd name="f59" fmla="*/ 0 f53 1"/>
                <a:gd name="f60" fmla="*/ 115 f54 1"/>
                <a:gd name="f61" fmla="*/ 605009 f53 1"/>
                <a:gd name="f62" fmla="*/ 6362 f54 1"/>
                <a:gd name="f63" fmla="*/ 616379 f53 1"/>
                <a:gd name="f64" fmla="*/ 7986 f54 1"/>
                <a:gd name="f65" fmla="*/ 617004 f53 1"/>
                <a:gd name="f66" fmla="*/ 9486 f54 1"/>
                <a:gd name="f67" fmla="*/ 17982 f54 1"/>
                <a:gd name="f68" fmla="*/ 607757 f53 1"/>
                <a:gd name="f69" fmla="*/ 602510 f53 1"/>
                <a:gd name="f70" fmla="*/ 597886 f53 1"/>
                <a:gd name="f71" fmla="*/ 77706 f54 1"/>
                <a:gd name="f72" fmla="*/ 13369 f53 1"/>
                <a:gd name="f73" fmla="*/ 74958 f54 1"/>
                <a:gd name="f74" fmla="*/ 10121 f53 1"/>
                <a:gd name="f75" fmla="*/ 68711 f54 1"/>
                <a:gd name="f76" fmla="*/ 12120 f53 1"/>
                <a:gd name="f77" fmla="+- f55 0 f1"/>
                <a:gd name="f78" fmla="*/ f58 1 77706"/>
                <a:gd name="f79" fmla="*/ f59 1 617003"/>
                <a:gd name="f80" fmla="*/ f60 1 77706"/>
                <a:gd name="f81" fmla="*/ f61 1 617003"/>
                <a:gd name="f82" fmla="*/ f62 1 77706"/>
                <a:gd name="f83" fmla="*/ f63 1 617003"/>
                <a:gd name="f84" fmla="*/ f64 1 77706"/>
                <a:gd name="f85" fmla="*/ f65 1 617003"/>
                <a:gd name="f86" fmla="*/ f66 1 77706"/>
                <a:gd name="f87" fmla="*/ f67 1 77706"/>
                <a:gd name="f88" fmla="*/ f68 1 617003"/>
                <a:gd name="f89" fmla="*/ f69 1 617003"/>
                <a:gd name="f90" fmla="*/ f70 1 617003"/>
                <a:gd name="f91" fmla="*/ f71 1 77706"/>
                <a:gd name="f92" fmla="*/ f72 1 617003"/>
                <a:gd name="f93" fmla="*/ f73 1 77706"/>
                <a:gd name="f94" fmla="*/ f74 1 617003"/>
                <a:gd name="f95" fmla="*/ f75 1 77706"/>
                <a:gd name="f96" fmla="*/ f76 1 617003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7"/>
                <a:gd name="f105" fmla="*/ f82 1 f56"/>
                <a:gd name="f106" fmla="*/ f83 1 f57"/>
                <a:gd name="f107" fmla="*/ f84 1 f56"/>
                <a:gd name="f108" fmla="*/ f85 1 f57"/>
                <a:gd name="f109" fmla="*/ f86 1 f56"/>
                <a:gd name="f110" fmla="*/ f87 1 f56"/>
                <a:gd name="f111" fmla="*/ f88 1 f57"/>
                <a:gd name="f112" fmla="*/ f89 1 f57"/>
                <a:gd name="f113" fmla="*/ f90 1 f57"/>
                <a:gd name="f114" fmla="*/ f91 1 f56"/>
                <a:gd name="f115" fmla="*/ f92 1 f57"/>
                <a:gd name="f116" fmla="*/ f93 1 f56"/>
                <a:gd name="f117" fmla="*/ f94 1 f57"/>
                <a:gd name="f118" fmla="*/ f95 1 f56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8 1"/>
                <a:gd name="f128" fmla="*/ f105 f47 1"/>
                <a:gd name="f129" fmla="*/ f106 f48 1"/>
                <a:gd name="f130" fmla="*/ f107 f47 1"/>
                <a:gd name="f131" fmla="*/ f108 f48 1"/>
                <a:gd name="f132" fmla="*/ f109 f47 1"/>
                <a:gd name="f133" fmla="*/ f110 f47 1"/>
                <a:gd name="f134" fmla="*/ f111 f48 1"/>
                <a:gd name="f135" fmla="*/ f112 f48 1"/>
                <a:gd name="f136" fmla="*/ f113 f48 1"/>
                <a:gd name="f137" fmla="*/ f114 f47 1"/>
                <a:gd name="f138" fmla="*/ f115 f48 1"/>
                <a:gd name="f139" fmla="*/ f116 f47 1"/>
                <a:gd name="f140" fmla="*/ f117 f48 1"/>
                <a:gd name="f141" fmla="*/ f118 f47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1"/>
                </a:cxn>
                <a:cxn ang="f77">
                  <a:pos x="f133" y="f134"/>
                </a:cxn>
                <a:cxn ang="f77">
                  <a:pos x="f133" y="f135"/>
                </a:cxn>
                <a:cxn ang="f77">
                  <a:pos x="f133" y="f136"/>
                </a:cxn>
                <a:cxn ang="f77">
                  <a:pos x="f137" y="f138"/>
                </a:cxn>
                <a:cxn ang="f77">
                  <a:pos x="f139" y="f140"/>
                </a:cxn>
                <a:cxn ang="f77">
                  <a:pos x="f141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77706" h="617003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1" y="f22"/>
                    <a:pt x="f23" y="f22"/>
                    <a:pt x="f24" y="f22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29" y="f31"/>
                  </a:lnTo>
                  <a:lnTo>
                    <a:pt x="f29" y="f32"/>
                  </a:lnTo>
                  <a:lnTo>
                    <a:pt x="f6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5" name="Freeform: Shape 1828">
              <a:extLst>
                <a:ext uri="{FF2B5EF4-FFF2-40B4-BE49-F238E27FC236}">
                  <a16:creationId xmlns:a16="http://schemas.microsoft.com/office/drawing/2014/main" id="{CB5734BC-C092-F97E-9F86-BE8739C8E4A9}"/>
                </a:ext>
              </a:extLst>
            </p:cNvPr>
            <p:cNvSpPr/>
            <p:nvPr/>
          </p:nvSpPr>
          <p:spPr>
            <a:xfrm>
              <a:off x="12086804" y="5641509"/>
              <a:ext cx="1627" cy="58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4"/>
                <a:gd name="f7" fmla="val 5872"/>
                <a:gd name="f8" fmla="val 1000"/>
                <a:gd name="f9" fmla="val 5873"/>
                <a:gd name="f10" fmla="val 1362"/>
                <a:gd name="f11" fmla="val 1662"/>
                <a:gd name="f12" fmla="val 812"/>
                <a:gd name="f13" fmla="val 3274"/>
                <a:gd name="f14" fmla="val 4748"/>
                <a:gd name="f15" fmla="+- 0 0 -90"/>
                <a:gd name="f16" fmla="*/ f3 1 1624"/>
                <a:gd name="f17" fmla="*/ f4 1 587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624"/>
                <a:gd name="f26" fmla="*/ f22 1 5872"/>
                <a:gd name="f27" fmla="*/ 1000 f23 1"/>
                <a:gd name="f28" fmla="*/ 5873 f22 1"/>
                <a:gd name="f29" fmla="*/ 1624 f23 1"/>
                <a:gd name="f30" fmla="*/ 0 f22 1"/>
                <a:gd name="f31" fmla="*/ 0 f23 1"/>
                <a:gd name="f32" fmla="*/ 4748 f22 1"/>
                <a:gd name="f33" fmla="+- f24 0 f1"/>
                <a:gd name="f34" fmla="*/ f27 1 1624"/>
                <a:gd name="f35" fmla="*/ f28 1 5872"/>
                <a:gd name="f36" fmla="*/ f29 1 1624"/>
                <a:gd name="f37" fmla="*/ f30 1 5872"/>
                <a:gd name="f38" fmla="*/ f31 1 1624"/>
                <a:gd name="f39" fmla="*/ f32 1 5872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8" y="f59"/>
                </a:cxn>
              </a:cxnLst>
              <a:rect l="f50" t="f53" r="f51" b="f52"/>
              <a:pathLst>
                <a:path w="1624" h="5872">
                  <a:moveTo>
                    <a:pt x="f8" y="f9"/>
                  </a:moveTo>
                  <a:lnTo>
                    <a:pt x="f6" y="f5"/>
                  </a:lnTo>
                  <a:cubicBezTo>
                    <a:pt x="f10" y="f11"/>
                    <a:pt x="f12" y="f13"/>
                    <a:pt x="f5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6" name="Freeform: Shape 1829">
              <a:extLst>
                <a:ext uri="{FF2B5EF4-FFF2-40B4-BE49-F238E27FC236}">
                  <a16:creationId xmlns:a16="http://schemas.microsoft.com/office/drawing/2014/main" id="{C36EF5A3-98E7-D2F3-2319-41DBCD83B876}"/>
                </a:ext>
              </a:extLst>
            </p:cNvPr>
            <p:cNvSpPr/>
            <p:nvPr/>
          </p:nvSpPr>
          <p:spPr>
            <a:xfrm>
              <a:off x="12104049" y="5142832"/>
              <a:ext cx="34738" cy="1701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735"/>
                <a:gd name="f7" fmla="val 170182"/>
                <a:gd name="f8" fmla="val 24740"/>
                <a:gd name="f9" fmla="val 12495"/>
                <a:gd name="f10" fmla="val 19180"/>
                <a:gd name="f11" fmla="val 11133"/>
                <a:gd name="f12" fmla="val 15694"/>
                <a:gd name="f13" fmla="val 5610"/>
                <a:gd name="f14" fmla="val 16868"/>
                <a:gd name="f15" fmla="val 167183"/>
                <a:gd name="f16" fmla="val -12"/>
                <a:gd name="f17" fmla="val 161935"/>
                <a:gd name="f18" fmla="val 4236"/>
                <a:gd name="f19" fmla="val 157687"/>
                <a:gd name="f20" fmla="val 9484"/>
                <a:gd name="f21" fmla="val 157674"/>
                <a:gd name="f22" fmla="val 9658"/>
                <a:gd name="f23" fmla="val 9821"/>
                <a:gd name="f24" fmla="val 9996"/>
                <a:gd name="f25" fmla="val 15556"/>
                <a:gd name="f26" fmla="val 159049"/>
                <a:gd name="f27" fmla="val 19042"/>
                <a:gd name="f28" fmla="val 164572"/>
                <a:gd name="f29" fmla="val 17867"/>
                <a:gd name="f30" fmla="val 18617"/>
                <a:gd name="f31" fmla="val 162935"/>
                <a:gd name="f32" fmla="val 2999"/>
                <a:gd name="f33" fmla="val 34597"/>
                <a:gd name="f34" fmla="val 8384"/>
                <a:gd name="f35" fmla="val 30125"/>
                <a:gd name="f36" fmla="val 12632"/>
                <a:gd name="f37" fmla="val 24752"/>
                <a:gd name="f38" fmla="+- 0 0 -90"/>
                <a:gd name="f39" fmla="*/ f3 1 34735"/>
                <a:gd name="f40" fmla="*/ f4 1 170182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34735"/>
                <a:gd name="f49" fmla="*/ f45 1 170182"/>
                <a:gd name="f50" fmla="*/ 24740 f46 1"/>
                <a:gd name="f51" fmla="*/ 12495 f45 1"/>
                <a:gd name="f52" fmla="*/ 16868 f46 1"/>
                <a:gd name="f53" fmla="*/ 0 f45 1"/>
                <a:gd name="f54" fmla="*/ 0 f46 1"/>
                <a:gd name="f55" fmla="*/ 167183 f45 1"/>
                <a:gd name="f56" fmla="*/ 9484 f46 1"/>
                <a:gd name="f57" fmla="*/ 157674 f45 1"/>
                <a:gd name="f58" fmla="*/ 9996 f46 1"/>
                <a:gd name="f59" fmla="*/ 157687 f45 1"/>
                <a:gd name="f60" fmla="*/ 17867 f46 1"/>
                <a:gd name="f61" fmla="*/ 170182 f45 1"/>
                <a:gd name="f62" fmla="*/ 18617 f46 1"/>
                <a:gd name="f63" fmla="*/ 162935 f45 1"/>
                <a:gd name="f64" fmla="*/ 34735 f46 1"/>
                <a:gd name="f65" fmla="*/ 2999 f45 1"/>
                <a:gd name="f66" fmla="*/ 24752 f46 1"/>
                <a:gd name="f67" fmla="+- f47 0 f1"/>
                <a:gd name="f68" fmla="*/ f50 1 34735"/>
                <a:gd name="f69" fmla="*/ f51 1 170182"/>
                <a:gd name="f70" fmla="*/ f52 1 34735"/>
                <a:gd name="f71" fmla="*/ f53 1 170182"/>
                <a:gd name="f72" fmla="*/ f54 1 34735"/>
                <a:gd name="f73" fmla="*/ f55 1 170182"/>
                <a:gd name="f74" fmla="*/ f56 1 34735"/>
                <a:gd name="f75" fmla="*/ f57 1 170182"/>
                <a:gd name="f76" fmla="*/ f58 1 34735"/>
                <a:gd name="f77" fmla="*/ f59 1 170182"/>
                <a:gd name="f78" fmla="*/ f60 1 34735"/>
                <a:gd name="f79" fmla="*/ f61 1 170182"/>
                <a:gd name="f80" fmla="*/ f62 1 34735"/>
                <a:gd name="f81" fmla="*/ f63 1 170182"/>
                <a:gd name="f82" fmla="*/ f64 1 34735"/>
                <a:gd name="f83" fmla="*/ f65 1 170182"/>
                <a:gd name="f84" fmla="*/ f66 1 34735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8"/>
                <a:gd name="f92" fmla="*/ f71 1 f49"/>
                <a:gd name="f93" fmla="*/ f72 1 f48"/>
                <a:gd name="f94" fmla="*/ f73 1 f49"/>
                <a:gd name="f95" fmla="*/ f74 1 f48"/>
                <a:gd name="f96" fmla="*/ f75 1 f49"/>
                <a:gd name="f97" fmla="*/ f76 1 f48"/>
                <a:gd name="f98" fmla="*/ f77 1 f49"/>
                <a:gd name="f99" fmla="*/ f78 1 f48"/>
                <a:gd name="f100" fmla="*/ f79 1 f49"/>
                <a:gd name="f101" fmla="*/ f80 1 f48"/>
                <a:gd name="f102" fmla="*/ f81 1 f49"/>
                <a:gd name="f103" fmla="*/ f82 1 f48"/>
                <a:gd name="f104" fmla="*/ f83 1 f49"/>
                <a:gd name="f105" fmla="*/ f84 1 f48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39 1"/>
                <a:gd name="f113" fmla="*/ f92 f40 1"/>
                <a:gd name="f114" fmla="*/ f93 f39 1"/>
                <a:gd name="f115" fmla="*/ f94 f40 1"/>
                <a:gd name="f116" fmla="*/ f95 f39 1"/>
                <a:gd name="f117" fmla="*/ f96 f40 1"/>
                <a:gd name="f118" fmla="*/ f97 f39 1"/>
                <a:gd name="f119" fmla="*/ f98 f40 1"/>
                <a:gd name="f120" fmla="*/ f99 f39 1"/>
                <a:gd name="f121" fmla="*/ f100 f40 1"/>
                <a:gd name="f122" fmla="*/ f101 f39 1"/>
                <a:gd name="f123" fmla="*/ f102 f40 1"/>
                <a:gd name="f124" fmla="*/ f103 f39 1"/>
                <a:gd name="f125" fmla="*/ f104 f40 1"/>
                <a:gd name="f126" fmla="*/ f10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2" y="f123"/>
                </a:cxn>
                <a:cxn ang="f67">
                  <a:pos x="f124" y="f125"/>
                </a:cxn>
                <a:cxn ang="f67">
                  <a:pos x="f126" y="f111"/>
                </a:cxn>
                <a:cxn ang="f67">
                  <a:pos x="f110" y="f111"/>
                </a:cxn>
              </a:cxnLst>
              <a:rect l="f106" t="f109" r="f107" b="f108"/>
              <a:pathLst>
                <a:path w="34735" h="17018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1"/>
                    <a:pt x="f23" y="f21"/>
                    <a:pt x="f24" y="f19"/>
                  </a:cubicBezTo>
                  <a:cubicBezTo>
                    <a:pt x="f25" y="f26"/>
                    <a:pt x="f27" y="f28"/>
                    <a:pt x="f29" y="f7"/>
                  </a:cubicBezTo>
                  <a:lnTo>
                    <a:pt x="f30" y="f31"/>
                  </a:lnTo>
                  <a:lnTo>
                    <a:pt x="f6" y="f32"/>
                  </a:lnTo>
                  <a:cubicBezTo>
                    <a:pt x="f33" y="f34"/>
                    <a:pt x="f35" y="f36"/>
                    <a:pt x="f37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7" name="Freeform: Shape 1830">
              <a:extLst>
                <a:ext uri="{FF2B5EF4-FFF2-40B4-BE49-F238E27FC236}">
                  <a16:creationId xmlns:a16="http://schemas.microsoft.com/office/drawing/2014/main" id="{948EDFC9-C3D7-9D1A-702D-53FF60ADB74A}"/>
                </a:ext>
              </a:extLst>
            </p:cNvPr>
            <p:cNvSpPr/>
            <p:nvPr/>
          </p:nvSpPr>
          <p:spPr>
            <a:xfrm>
              <a:off x="11631533" y="4179338"/>
              <a:ext cx="351065" cy="401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1067"/>
                <a:gd name="f7" fmla="val 401589"/>
                <a:gd name="f8" fmla="val 24208"/>
                <a:gd name="f9" fmla="val 13869"/>
                <a:gd name="f10" fmla="val 14712"/>
                <a:gd name="f11" fmla="val 2999"/>
                <a:gd name="f12" fmla="val 12338"/>
                <a:gd name="f13" fmla="val 37"/>
                <a:gd name="f14" fmla="val 8215"/>
                <a:gd name="f15" fmla="val -850"/>
                <a:gd name="f16" fmla="val 4842"/>
                <a:gd name="f17" fmla="val 874"/>
                <a:gd name="f18" fmla="val 4354"/>
                <a:gd name="f19" fmla="val 1212"/>
                <a:gd name="f20" fmla="val 3892"/>
                <a:gd name="f21" fmla="val 1587"/>
                <a:gd name="f22" fmla="val 3467"/>
                <a:gd name="f23" fmla="val 1999"/>
                <a:gd name="f24" fmla="val 1968"/>
                <a:gd name="f25" fmla="val 3248"/>
                <a:gd name="f26" fmla="val 1430"/>
                <a:gd name="f27" fmla="val 3973"/>
                <a:gd name="f28" fmla="val 1006"/>
                <a:gd name="f29" fmla="val 4773"/>
                <a:gd name="f30" fmla="val 718"/>
                <a:gd name="f31" fmla="val 5622"/>
                <a:gd name="f32" fmla="val 431"/>
                <a:gd name="f33" fmla="val 5997"/>
                <a:gd name="f34" fmla="val 219"/>
                <a:gd name="f35" fmla="val 6422"/>
                <a:gd name="f36" fmla="val 94"/>
                <a:gd name="f37" fmla="val 6872"/>
                <a:gd name="f38" fmla="val -31"/>
                <a:gd name="f39" fmla="val 7534"/>
                <a:gd name="f40" fmla="val 8209"/>
                <a:gd name="f41" fmla="val 8871"/>
                <a:gd name="f42" fmla="val 31"/>
                <a:gd name="f43" fmla="val 9333"/>
                <a:gd name="f44" fmla="val 9783"/>
                <a:gd name="f45" fmla="val 10246"/>
                <a:gd name="f46" fmla="val 10995"/>
                <a:gd name="f47" fmla="val 11458"/>
                <a:gd name="f48" fmla="val 11907"/>
                <a:gd name="f49" fmla="val 12370"/>
                <a:gd name="f50" fmla="val 12994"/>
                <a:gd name="f51" fmla="val 13245"/>
                <a:gd name="f52" fmla="val 44"/>
                <a:gd name="f53" fmla="val 13832"/>
                <a:gd name="f54" fmla="val 14406"/>
                <a:gd name="f55" fmla="val 14994"/>
                <a:gd name="f56" fmla="val 418"/>
                <a:gd name="f57" fmla="val 15643"/>
                <a:gd name="f58" fmla="val 793"/>
                <a:gd name="f59" fmla="val 16268"/>
                <a:gd name="f60" fmla="val 1218"/>
                <a:gd name="f61" fmla="val 16868"/>
                <a:gd name="f62" fmla="val 17868"/>
                <a:gd name="f63" fmla="val 338573"/>
                <a:gd name="f64" fmla="val 401590"/>
                <a:gd name="f65" fmla="val 335049"/>
                <a:gd name="f66" fmla="val 397066"/>
                <a:gd name="f67" fmla="val 390744"/>
                <a:gd name="f68" fmla="val 386221"/>
                <a:gd name="f69" fmla="val 341334"/>
                <a:gd name="f70" fmla="val 382772"/>
                <a:gd name="f71" fmla="val 346357"/>
                <a:gd name="f72" fmla="val 382210"/>
                <a:gd name="f73" fmla="val 349805"/>
                <a:gd name="f74" fmla="val 384959"/>
                <a:gd name="f75" fmla="val 350280"/>
                <a:gd name="f76" fmla="val 385334"/>
                <a:gd name="f77" fmla="val 350692"/>
                <a:gd name="f78" fmla="val 385758"/>
                <a:gd name="f79" fmla="val 337823"/>
                <a:gd name="f80" fmla="val 371227"/>
                <a:gd name="f81" fmla="+- 0 0 -90"/>
                <a:gd name="f82" fmla="*/ f3 1 351067"/>
                <a:gd name="f83" fmla="*/ f4 1 401589"/>
                <a:gd name="f84" fmla="val f5"/>
                <a:gd name="f85" fmla="val f6"/>
                <a:gd name="f86" fmla="val f7"/>
                <a:gd name="f87" fmla="*/ f81 f0 1"/>
                <a:gd name="f88" fmla="+- f86 0 f84"/>
                <a:gd name="f89" fmla="+- f85 0 f84"/>
                <a:gd name="f90" fmla="*/ f87 1 f2"/>
                <a:gd name="f91" fmla="*/ f89 1 351067"/>
                <a:gd name="f92" fmla="*/ f88 1 401589"/>
                <a:gd name="f93" fmla="*/ 24208 f89 1"/>
                <a:gd name="f94" fmla="*/ 13869 f88 1"/>
                <a:gd name="f95" fmla="*/ 14712 f89 1"/>
                <a:gd name="f96" fmla="*/ 2999 f88 1"/>
                <a:gd name="f97" fmla="*/ 4842 f89 1"/>
                <a:gd name="f98" fmla="*/ 874 f88 1"/>
                <a:gd name="f99" fmla="*/ 3467 f89 1"/>
                <a:gd name="f100" fmla="*/ 1999 f88 1"/>
                <a:gd name="f101" fmla="*/ 1968 f89 1"/>
                <a:gd name="f102" fmla="*/ 3248 f88 1"/>
                <a:gd name="f103" fmla="*/ 718 f89 1"/>
                <a:gd name="f104" fmla="*/ 5622 f88 1"/>
                <a:gd name="f105" fmla="*/ 94 f89 1"/>
                <a:gd name="f106" fmla="*/ 6872 f88 1"/>
                <a:gd name="f107" fmla="*/ 8871 f88 1"/>
                <a:gd name="f108" fmla="*/ 10246 f88 1"/>
                <a:gd name="f109" fmla="*/ 10995 f88 1"/>
                <a:gd name="f110" fmla="*/ 12370 f88 1"/>
                <a:gd name="f111" fmla="*/ 13245 f88 1"/>
                <a:gd name="f112" fmla="*/ 14994 f88 1"/>
                <a:gd name="f113" fmla="*/ 1218 f89 1"/>
                <a:gd name="f114" fmla="*/ 16868 f88 1"/>
                <a:gd name="f115" fmla="*/ 17868 f88 1"/>
                <a:gd name="f116" fmla="*/ 338573 f89 1"/>
                <a:gd name="f117" fmla="*/ 401590 f88 1"/>
                <a:gd name="f118" fmla="*/ 386221 f88 1"/>
                <a:gd name="f119" fmla="*/ 349805 f89 1"/>
                <a:gd name="f120" fmla="*/ 384959 f88 1"/>
                <a:gd name="f121" fmla="*/ 351067 f89 1"/>
                <a:gd name="f122" fmla="*/ 337823 f89 1"/>
                <a:gd name="f123" fmla="*/ 371227 f88 1"/>
                <a:gd name="f124" fmla="+- f90 0 f1"/>
                <a:gd name="f125" fmla="*/ f93 1 351067"/>
                <a:gd name="f126" fmla="*/ f94 1 401589"/>
                <a:gd name="f127" fmla="*/ f95 1 351067"/>
                <a:gd name="f128" fmla="*/ f96 1 401589"/>
                <a:gd name="f129" fmla="*/ f97 1 351067"/>
                <a:gd name="f130" fmla="*/ f98 1 401589"/>
                <a:gd name="f131" fmla="*/ f99 1 351067"/>
                <a:gd name="f132" fmla="*/ f100 1 401589"/>
                <a:gd name="f133" fmla="*/ f101 1 351067"/>
                <a:gd name="f134" fmla="*/ f102 1 401589"/>
                <a:gd name="f135" fmla="*/ f103 1 351067"/>
                <a:gd name="f136" fmla="*/ f104 1 401589"/>
                <a:gd name="f137" fmla="*/ f105 1 351067"/>
                <a:gd name="f138" fmla="*/ f106 1 401589"/>
                <a:gd name="f139" fmla="*/ f107 1 401589"/>
                <a:gd name="f140" fmla="*/ f108 1 401589"/>
                <a:gd name="f141" fmla="*/ f109 1 401589"/>
                <a:gd name="f142" fmla="*/ f110 1 401589"/>
                <a:gd name="f143" fmla="*/ f111 1 401589"/>
                <a:gd name="f144" fmla="*/ f112 1 401589"/>
                <a:gd name="f145" fmla="*/ f113 1 351067"/>
                <a:gd name="f146" fmla="*/ f114 1 401589"/>
                <a:gd name="f147" fmla="*/ f115 1 401589"/>
                <a:gd name="f148" fmla="*/ f116 1 351067"/>
                <a:gd name="f149" fmla="*/ f117 1 401589"/>
                <a:gd name="f150" fmla="*/ f118 1 401589"/>
                <a:gd name="f151" fmla="*/ f119 1 351067"/>
                <a:gd name="f152" fmla="*/ f120 1 401589"/>
                <a:gd name="f153" fmla="*/ f121 1 351067"/>
                <a:gd name="f154" fmla="*/ f122 1 351067"/>
                <a:gd name="f155" fmla="*/ f123 1 401589"/>
                <a:gd name="f156" fmla="*/ f84 1 f91"/>
                <a:gd name="f157" fmla="*/ f85 1 f91"/>
                <a:gd name="f158" fmla="*/ f84 1 f92"/>
                <a:gd name="f159" fmla="*/ f86 1 f92"/>
                <a:gd name="f160" fmla="*/ f125 1 f91"/>
                <a:gd name="f161" fmla="*/ f126 1 f92"/>
                <a:gd name="f162" fmla="*/ f127 1 f91"/>
                <a:gd name="f163" fmla="*/ f128 1 f92"/>
                <a:gd name="f164" fmla="*/ f129 1 f91"/>
                <a:gd name="f165" fmla="*/ f130 1 f92"/>
                <a:gd name="f166" fmla="*/ f131 1 f91"/>
                <a:gd name="f167" fmla="*/ f132 1 f92"/>
                <a:gd name="f168" fmla="*/ f133 1 f91"/>
                <a:gd name="f169" fmla="*/ f134 1 f92"/>
                <a:gd name="f170" fmla="*/ f135 1 f91"/>
                <a:gd name="f171" fmla="*/ f136 1 f92"/>
                <a:gd name="f172" fmla="*/ f137 1 f91"/>
                <a:gd name="f173" fmla="*/ f138 1 f92"/>
                <a:gd name="f174" fmla="*/ f139 1 f92"/>
                <a:gd name="f175" fmla="*/ f140 1 f92"/>
                <a:gd name="f176" fmla="*/ f141 1 f92"/>
                <a:gd name="f177" fmla="*/ f142 1 f92"/>
                <a:gd name="f178" fmla="*/ f143 1 f92"/>
                <a:gd name="f179" fmla="*/ f144 1 f92"/>
                <a:gd name="f180" fmla="*/ f145 1 f91"/>
                <a:gd name="f181" fmla="*/ f146 1 f92"/>
                <a:gd name="f182" fmla="*/ f147 1 f92"/>
                <a:gd name="f183" fmla="*/ f148 1 f91"/>
                <a:gd name="f184" fmla="*/ f149 1 f92"/>
                <a:gd name="f185" fmla="*/ f150 1 f92"/>
                <a:gd name="f186" fmla="*/ f151 1 f91"/>
                <a:gd name="f187" fmla="*/ f152 1 f92"/>
                <a:gd name="f188" fmla="*/ f153 1 f91"/>
                <a:gd name="f189" fmla="*/ f154 1 f91"/>
                <a:gd name="f190" fmla="*/ f155 1 f92"/>
                <a:gd name="f191" fmla="*/ f156 f82 1"/>
                <a:gd name="f192" fmla="*/ f157 f82 1"/>
                <a:gd name="f193" fmla="*/ f159 f83 1"/>
                <a:gd name="f194" fmla="*/ f158 f83 1"/>
                <a:gd name="f195" fmla="*/ f160 f82 1"/>
                <a:gd name="f196" fmla="*/ f161 f83 1"/>
                <a:gd name="f197" fmla="*/ f162 f82 1"/>
                <a:gd name="f198" fmla="*/ f163 f83 1"/>
                <a:gd name="f199" fmla="*/ f164 f82 1"/>
                <a:gd name="f200" fmla="*/ f165 f83 1"/>
                <a:gd name="f201" fmla="*/ f166 f82 1"/>
                <a:gd name="f202" fmla="*/ f167 f83 1"/>
                <a:gd name="f203" fmla="*/ f168 f82 1"/>
                <a:gd name="f204" fmla="*/ f169 f83 1"/>
                <a:gd name="f205" fmla="*/ f170 f82 1"/>
                <a:gd name="f206" fmla="*/ f171 f83 1"/>
                <a:gd name="f207" fmla="*/ f172 f82 1"/>
                <a:gd name="f208" fmla="*/ f173 f83 1"/>
                <a:gd name="f209" fmla="*/ f174 f83 1"/>
                <a:gd name="f210" fmla="*/ f175 f83 1"/>
                <a:gd name="f211" fmla="*/ f176 f83 1"/>
                <a:gd name="f212" fmla="*/ f177 f83 1"/>
                <a:gd name="f213" fmla="*/ f178 f83 1"/>
                <a:gd name="f214" fmla="*/ f179 f83 1"/>
                <a:gd name="f215" fmla="*/ f180 f82 1"/>
                <a:gd name="f216" fmla="*/ f181 f83 1"/>
                <a:gd name="f217" fmla="*/ f182 f83 1"/>
                <a:gd name="f218" fmla="*/ f183 f82 1"/>
                <a:gd name="f219" fmla="*/ f184 f83 1"/>
                <a:gd name="f220" fmla="*/ f185 f83 1"/>
                <a:gd name="f221" fmla="*/ f186 f82 1"/>
                <a:gd name="f222" fmla="*/ f187 f83 1"/>
                <a:gd name="f223" fmla="*/ f188 f82 1"/>
                <a:gd name="f224" fmla="*/ f189 f82 1"/>
                <a:gd name="f225" fmla="*/ f190 f8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4">
                  <a:pos x="f195" y="f196"/>
                </a:cxn>
                <a:cxn ang="f124">
                  <a:pos x="f197" y="f198"/>
                </a:cxn>
                <a:cxn ang="f124">
                  <a:pos x="f199" y="f200"/>
                </a:cxn>
                <a:cxn ang="f124">
                  <a:pos x="f199" y="f200"/>
                </a:cxn>
                <a:cxn ang="f124">
                  <a:pos x="f201" y="f202"/>
                </a:cxn>
                <a:cxn ang="f124">
                  <a:pos x="f203" y="f204"/>
                </a:cxn>
                <a:cxn ang="f124">
                  <a:pos x="f203" y="f204"/>
                </a:cxn>
                <a:cxn ang="f124">
                  <a:pos x="f205" y="f206"/>
                </a:cxn>
                <a:cxn ang="f124">
                  <a:pos x="f207" y="f208"/>
                </a:cxn>
                <a:cxn ang="f124">
                  <a:pos x="f207" y="f209"/>
                </a:cxn>
                <a:cxn ang="f124">
                  <a:pos x="f207" y="f210"/>
                </a:cxn>
                <a:cxn ang="f124">
                  <a:pos x="f207" y="f211"/>
                </a:cxn>
                <a:cxn ang="f124">
                  <a:pos x="f207" y="f212"/>
                </a:cxn>
                <a:cxn ang="f124">
                  <a:pos x="f207" y="f212"/>
                </a:cxn>
                <a:cxn ang="f124">
                  <a:pos x="f207" y="f213"/>
                </a:cxn>
                <a:cxn ang="f124">
                  <a:pos x="f207" y="f214"/>
                </a:cxn>
                <a:cxn ang="f124">
                  <a:pos x="f215" y="f216"/>
                </a:cxn>
                <a:cxn ang="f124">
                  <a:pos x="f215" y="f217"/>
                </a:cxn>
                <a:cxn ang="f124">
                  <a:pos x="f215" y="f217"/>
                </a:cxn>
                <a:cxn ang="f124">
                  <a:pos x="f215" y="f217"/>
                </a:cxn>
                <a:cxn ang="f124">
                  <a:pos x="f218" y="f219"/>
                </a:cxn>
                <a:cxn ang="f124">
                  <a:pos x="f218" y="f220"/>
                </a:cxn>
                <a:cxn ang="f124">
                  <a:pos x="f221" y="f222"/>
                </a:cxn>
                <a:cxn ang="f124">
                  <a:pos x="f223" y="f220"/>
                </a:cxn>
                <a:cxn ang="f124">
                  <a:pos x="f224" y="f225"/>
                </a:cxn>
              </a:cxnLst>
              <a:rect l="f191" t="f194" r="f192" b="f193"/>
              <a:pathLst>
                <a:path w="351067" h="401589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38" y="f40"/>
                    <a:pt x="f36" y="f41"/>
                  </a:cubicBezTo>
                  <a:cubicBezTo>
                    <a:pt x="f42" y="f43"/>
                    <a:pt x="f42" y="f44"/>
                    <a:pt x="f36" y="f45"/>
                  </a:cubicBezTo>
                  <a:lnTo>
                    <a:pt x="f36" y="f46"/>
                  </a:lnTo>
                  <a:cubicBezTo>
                    <a:pt x="f42" y="f47"/>
                    <a:pt x="f42" y="f48"/>
                    <a:pt x="f36" y="f49"/>
                  </a:cubicBezTo>
                  <a:lnTo>
                    <a:pt x="f36" y="f49"/>
                  </a:lnTo>
                  <a:cubicBezTo>
                    <a:pt x="f36" y="f49"/>
                    <a:pt x="f36" y="f50"/>
                    <a:pt x="f36" y="f51"/>
                  </a:cubicBezTo>
                  <a:cubicBezTo>
                    <a:pt x="f52" y="f53"/>
                    <a:pt x="f52" y="f54"/>
                    <a:pt x="f36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0" y="f62"/>
                  </a:lnTo>
                  <a:cubicBezTo>
                    <a:pt x="f60" y="f62"/>
                    <a:pt x="f60" y="f62"/>
                    <a:pt x="f60" y="f62"/>
                  </a:cubicBezTo>
                  <a:lnTo>
                    <a:pt x="f60" y="f62"/>
                  </a:lnTo>
                  <a:lnTo>
                    <a:pt x="f63" y="f64"/>
                  </a:lnTo>
                  <a:cubicBezTo>
                    <a:pt x="f65" y="f66"/>
                    <a:pt x="f65" y="f67"/>
                    <a:pt x="f63" y="f68"/>
                  </a:cubicBezTo>
                  <a:cubicBezTo>
                    <a:pt x="f69" y="f70"/>
                    <a:pt x="f71" y="f72"/>
                    <a:pt x="f73" y="f74"/>
                  </a:cubicBezTo>
                  <a:cubicBezTo>
                    <a:pt x="f75" y="f76"/>
                    <a:pt x="f77" y="f78"/>
                    <a:pt x="f6" y="f68"/>
                  </a:cubicBezTo>
                  <a:lnTo>
                    <a:pt x="f79" y="f8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8" name="Freeform: Shape 1831">
              <a:extLst>
                <a:ext uri="{FF2B5EF4-FFF2-40B4-BE49-F238E27FC236}">
                  <a16:creationId xmlns:a16="http://schemas.microsoft.com/office/drawing/2014/main" id="{0C4AD4D5-8616-DE42-BF6B-7A67548AA57F}"/>
                </a:ext>
              </a:extLst>
            </p:cNvPr>
            <p:cNvSpPr/>
            <p:nvPr/>
          </p:nvSpPr>
          <p:spPr>
            <a:xfrm>
              <a:off x="11968718" y="4563678"/>
              <a:ext cx="86246" cy="993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6250"/>
                <a:gd name="f7" fmla="val 99343"/>
                <a:gd name="f8" fmla="val 15137"/>
                <a:gd name="f9" fmla="val 3003"/>
                <a:gd name="f10" fmla="val 12376"/>
                <a:gd name="f11" fmla="val -446"/>
                <a:gd name="f12" fmla="val 7353"/>
                <a:gd name="f13" fmla="val -1008"/>
                <a:gd name="f14" fmla="val 3905"/>
                <a:gd name="f15" fmla="val 1753"/>
                <a:gd name="f16" fmla="val 3429"/>
                <a:gd name="f17" fmla="val 2116"/>
                <a:gd name="f18" fmla="val 3018"/>
                <a:gd name="f19" fmla="val 2540"/>
                <a:gd name="f20" fmla="val 2642"/>
                <a:gd name="f21" fmla="val -881"/>
                <a:gd name="f22" fmla="val 7526"/>
                <a:gd name="f23" fmla="val 13848"/>
                <a:gd name="f24" fmla="val 18372"/>
                <a:gd name="f25" fmla="val 71113"/>
                <a:gd name="f26" fmla="val 96340"/>
                <a:gd name="f27" fmla="val 73874"/>
                <a:gd name="f28" fmla="val 99789"/>
                <a:gd name="f29" fmla="val 78897"/>
                <a:gd name="f30" fmla="val 100351"/>
                <a:gd name="f31" fmla="val 82346"/>
                <a:gd name="f32" fmla="val 97590"/>
                <a:gd name="f33" fmla="val 82820"/>
                <a:gd name="f34" fmla="val 97228"/>
                <a:gd name="f35" fmla="val 83233"/>
                <a:gd name="f36" fmla="val 96803"/>
                <a:gd name="f37" fmla="val 83607"/>
                <a:gd name="f38" fmla="val 87131"/>
                <a:gd name="f39" fmla="val 91817"/>
                <a:gd name="f40" fmla="val 85495"/>
                <a:gd name="f41" fmla="val 80972"/>
                <a:gd name="f42" fmla="val 66103"/>
                <a:gd name="f43" fmla="val 19010"/>
                <a:gd name="f44" fmla="val 6751"/>
                <a:gd name="f45" fmla="+- 0 0 -90"/>
                <a:gd name="f46" fmla="*/ f3 1 86250"/>
                <a:gd name="f47" fmla="*/ f4 1 99343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86250"/>
                <a:gd name="f56" fmla="*/ f52 1 99343"/>
                <a:gd name="f57" fmla="*/ 15137 f53 1"/>
                <a:gd name="f58" fmla="*/ 3003 f52 1"/>
                <a:gd name="f59" fmla="*/ 3905 f53 1"/>
                <a:gd name="f60" fmla="*/ 1753 f52 1"/>
                <a:gd name="f61" fmla="*/ 2642 f53 1"/>
                <a:gd name="f62" fmla="*/ 18372 f52 1"/>
                <a:gd name="f63" fmla="*/ 71113 f53 1"/>
                <a:gd name="f64" fmla="*/ 96340 f52 1"/>
                <a:gd name="f65" fmla="*/ 82346 f53 1"/>
                <a:gd name="f66" fmla="*/ 97590 f52 1"/>
                <a:gd name="f67" fmla="*/ 83607 f53 1"/>
                <a:gd name="f68" fmla="*/ 80972 f52 1"/>
                <a:gd name="f69" fmla="*/ 66103 f52 1"/>
                <a:gd name="f70" fmla="*/ 19010 f53 1"/>
                <a:gd name="f71" fmla="*/ 6751 f52 1"/>
                <a:gd name="f72" fmla="+- f54 0 f1"/>
                <a:gd name="f73" fmla="*/ f57 1 86250"/>
                <a:gd name="f74" fmla="*/ f58 1 99343"/>
                <a:gd name="f75" fmla="*/ f59 1 86250"/>
                <a:gd name="f76" fmla="*/ f60 1 99343"/>
                <a:gd name="f77" fmla="*/ f61 1 86250"/>
                <a:gd name="f78" fmla="*/ f62 1 99343"/>
                <a:gd name="f79" fmla="*/ f63 1 86250"/>
                <a:gd name="f80" fmla="*/ f64 1 99343"/>
                <a:gd name="f81" fmla="*/ f65 1 86250"/>
                <a:gd name="f82" fmla="*/ f66 1 99343"/>
                <a:gd name="f83" fmla="*/ f67 1 86250"/>
                <a:gd name="f84" fmla="*/ f68 1 99343"/>
                <a:gd name="f85" fmla="*/ f69 1 99343"/>
                <a:gd name="f86" fmla="*/ f70 1 86250"/>
                <a:gd name="f87" fmla="*/ f71 1 99343"/>
                <a:gd name="f88" fmla="*/ f48 1 f55"/>
                <a:gd name="f89" fmla="*/ f49 1 f55"/>
                <a:gd name="f90" fmla="*/ f48 1 f56"/>
                <a:gd name="f91" fmla="*/ f50 1 f56"/>
                <a:gd name="f92" fmla="*/ f73 1 f55"/>
                <a:gd name="f93" fmla="*/ f74 1 f56"/>
                <a:gd name="f94" fmla="*/ f75 1 f55"/>
                <a:gd name="f95" fmla="*/ f76 1 f56"/>
                <a:gd name="f96" fmla="*/ f77 1 f55"/>
                <a:gd name="f97" fmla="*/ f78 1 f56"/>
                <a:gd name="f98" fmla="*/ f79 1 f55"/>
                <a:gd name="f99" fmla="*/ f80 1 f56"/>
                <a:gd name="f100" fmla="*/ f81 1 f55"/>
                <a:gd name="f101" fmla="*/ f82 1 f56"/>
                <a:gd name="f102" fmla="*/ f83 1 f55"/>
                <a:gd name="f103" fmla="*/ f84 1 f56"/>
                <a:gd name="f104" fmla="*/ f85 1 f56"/>
                <a:gd name="f105" fmla="*/ f86 1 f55"/>
                <a:gd name="f106" fmla="*/ f87 1 f56"/>
                <a:gd name="f107" fmla="*/ f88 f46 1"/>
                <a:gd name="f108" fmla="*/ f89 f46 1"/>
                <a:gd name="f109" fmla="*/ f91 f47 1"/>
                <a:gd name="f110" fmla="*/ f90 f47 1"/>
                <a:gd name="f111" fmla="*/ f92 f46 1"/>
                <a:gd name="f112" fmla="*/ f93 f47 1"/>
                <a:gd name="f113" fmla="*/ f94 f46 1"/>
                <a:gd name="f114" fmla="*/ f95 f47 1"/>
                <a:gd name="f115" fmla="*/ f96 f46 1"/>
                <a:gd name="f116" fmla="*/ f97 f47 1"/>
                <a:gd name="f117" fmla="*/ f98 f46 1"/>
                <a:gd name="f118" fmla="*/ f99 f47 1"/>
                <a:gd name="f119" fmla="*/ f100 f46 1"/>
                <a:gd name="f120" fmla="*/ f101 f47 1"/>
                <a:gd name="f121" fmla="*/ f102 f46 1"/>
                <a:gd name="f122" fmla="*/ f103 f47 1"/>
                <a:gd name="f123" fmla="*/ f104 f47 1"/>
                <a:gd name="f124" fmla="*/ f105 f46 1"/>
                <a:gd name="f125" fmla="*/ f106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1" y="f112"/>
                </a:cxn>
                <a:cxn ang="f72">
                  <a:pos x="f113" y="f114"/>
                </a:cxn>
                <a:cxn ang="f72">
                  <a:pos x="f115" y="f112"/>
                </a:cxn>
                <a:cxn ang="f72">
                  <a:pos x="f115" y="f116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18"/>
                </a:cxn>
                <a:cxn ang="f72">
                  <a:pos x="f121" y="f122"/>
                </a:cxn>
                <a:cxn ang="f72">
                  <a:pos x="f117" y="f123"/>
                </a:cxn>
                <a:cxn ang="f72">
                  <a:pos x="f124" y="f125"/>
                </a:cxn>
              </a:cxnLst>
              <a:rect l="f107" t="f110" r="f108" b="f109"/>
              <a:pathLst>
                <a:path w="86250" h="9934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1" y="f23"/>
                    <a:pt x="f20" y="f24"/>
                  </a:cubicBez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26"/>
                  </a:cubicBezTo>
                  <a:cubicBezTo>
                    <a:pt x="f38" y="f39"/>
                    <a:pt x="f38" y="f40"/>
                    <a:pt x="f37" y="f41"/>
                  </a:cubicBezTo>
                  <a:lnTo>
                    <a:pt x="f25" y="f42"/>
                  </a:lnTo>
                  <a:lnTo>
                    <a:pt x="f43" y="f4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9" name="Freeform: Shape 1832">
              <a:extLst>
                <a:ext uri="{FF2B5EF4-FFF2-40B4-BE49-F238E27FC236}">
                  <a16:creationId xmlns:a16="http://schemas.microsoft.com/office/drawing/2014/main" id="{C704F44C-A22F-7F9F-47AE-1C0EEFD87350}"/>
                </a:ext>
              </a:extLst>
            </p:cNvPr>
            <p:cNvSpPr/>
            <p:nvPr/>
          </p:nvSpPr>
          <p:spPr>
            <a:xfrm>
              <a:off x="8519976" y="5535658"/>
              <a:ext cx="16742" cy="137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42"/>
                <a:gd name="f7" fmla="val 13757"/>
                <a:gd name="f8" fmla="val 6871"/>
                <a:gd name="f9" fmla="val 2012"/>
                <a:gd name="f10" fmla="val 12182"/>
                <a:gd name="f11" fmla="val 1874"/>
                <a:gd name="f12" fmla="val 16605"/>
                <a:gd name="f13" fmla="val 6072"/>
                <a:gd name="f14" fmla="val 11383"/>
                <a:gd name="f15" fmla="val 11458"/>
                <a:gd name="f16" fmla="val 11546"/>
                <a:gd name="f17" fmla="val 11633"/>
                <a:gd name="f18" fmla="val 9509"/>
                <a:gd name="f19" fmla="val 16755"/>
                <a:gd name="f20" fmla="val 4261"/>
                <a:gd name="f21" fmla="val 12507"/>
                <a:gd name="f22" fmla="val 13"/>
                <a:gd name="f23" fmla="val 7259"/>
                <a:gd name="f24" fmla="val 7084"/>
                <a:gd name="f25" fmla="val 6921"/>
                <a:gd name="f26" fmla="val 6747"/>
                <a:gd name="f27" fmla="val 5684"/>
                <a:gd name="f28" fmla="val 175"/>
                <a:gd name="f29" fmla="val 4660"/>
                <a:gd name="f30" fmla="val 562"/>
                <a:gd name="f31" fmla="val 3748"/>
                <a:gd name="f32" fmla="val 1137"/>
                <a:gd name="f33" fmla="val 2873"/>
                <a:gd name="f34" fmla="val 1887"/>
                <a:gd name="f35" fmla="val 2123"/>
                <a:gd name="f36" fmla="val 2512"/>
                <a:gd name="f37" fmla="val 999"/>
                <a:gd name="f38" fmla="val 3761"/>
                <a:gd name="f39" fmla="val 961"/>
                <a:gd name="f40" fmla="val 4048"/>
                <a:gd name="f41" fmla="val 4348"/>
                <a:gd name="f42" fmla="val 4636"/>
                <a:gd name="f43" fmla="val 5260"/>
                <a:gd name="f44" fmla="val 662"/>
                <a:gd name="f45" fmla="val 5860"/>
                <a:gd name="f46" fmla="val 362"/>
                <a:gd name="f47" fmla="val 6485"/>
                <a:gd name="f48" fmla="val 124"/>
                <a:gd name="f49" fmla="val 7135"/>
                <a:gd name="f50" fmla="val 62"/>
                <a:gd name="f51" fmla="val 7547"/>
                <a:gd name="f52" fmla="val 7972"/>
                <a:gd name="f53" fmla="val 8384"/>
                <a:gd name="f54" fmla="val 9009"/>
                <a:gd name="f55" fmla="val 9634"/>
                <a:gd name="f56" fmla="val 10508"/>
                <a:gd name="f57" fmla="val 11258"/>
                <a:gd name="f58" fmla="val -638"/>
                <a:gd name="f59" fmla="val 8747"/>
                <a:gd name="f60" fmla="val 2161"/>
                <a:gd name="f61" fmla="val 3873"/>
                <a:gd name="f62" fmla="+- 0 0 -90"/>
                <a:gd name="f63" fmla="*/ f3 1 16742"/>
                <a:gd name="f64" fmla="*/ f4 1 13757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16742"/>
                <a:gd name="f73" fmla="*/ f69 1 13757"/>
                <a:gd name="f74" fmla="*/ 6871 f70 1"/>
                <a:gd name="f75" fmla="*/ 2012 f69 1"/>
                <a:gd name="f76" fmla="*/ 16742 f70 1"/>
                <a:gd name="f77" fmla="*/ 11383 f69 1"/>
                <a:gd name="f78" fmla="*/ 11633 f69 1"/>
                <a:gd name="f79" fmla="*/ 9509 f69 1"/>
                <a:gd name="f80" fmla="*/ 7259 f70 1"/>
                <a:gd name="f81" fmla="*/ 0 f69 1"/>
                <a:gd name="f82" fmla="*/ 6747 f70 1"/>
                <a:gd name="f83" fmla="*/ 13 f69 1"/>
                <a:gd name="f84" fmla="*/ 3748 f70 1"/>
                <a:gd name="f85" fmla="*/ 1137 f69 1"/>
                <a:gd name="f86" fmla="*/ 2873 f70 1"/>
                <a:gd name="f87" fmla="*/ 1887 f69 1"/>
                <a:gd name="f88" fmla="*/ 2123 f70 1"/>
                <a:gd name="f89" fmla="*/ 2512 f69 1"/>
                <a:gd name="f90" fmla="*/ 999 f70 1"/>
                <a:gd name="f91" fmla="*/ 3761 f69 1"/>
                <a:gd name="f92" fmla="*/ 4636 f69 1"/>
                <a:gd name="f93" fmla="*/ 5260 f69 1"/>
                <a:gd name="f94" fmla="*/ 124 f70 1"/>
                <a:gd name="f95" fmla="*/ 7135 f69 1"/>
                <a:gd name="f96" fmla="*/ 8384 f69 1"/>
                <a:gd name="f97" fmla="*/ 9009 f69 1"/>
                <a:gd name="f98" fmla="*/ 11258 f69 1"/>
                <a:gd name="f99" fmla="*/ 13757 f69 1"/>
                <a:gd name="f100" fmla="+- f71 0 f1"/>
                <a:gd name="f101" fmla="*/ f74 1 16742"/>
                <a:gd name="f102" fmla="*/ f75 1 13757"/>
                <a:gd name="f103" fmla="*/ f76 1 16742"/>
                <a:gd name="f104" fmla="*/ f77 1 13757"/>
                <a:gd name="f105" fmla="*/ f78 1 13757"/>
                <a:gd name="f106" fmla="*/ f79 1 13757"/>
                <a:gd name="f107" fmla="*/ f80 1 16742"/>
                <a:gd name="f108" fmla="*/ f81 1 13757"/>
                <a:gd name="f109" fmla="*/ f82 1 16742"/>
                <a:gd name="f110" fmla="*/ f83 1 13757"/>
                <a:gd name="f111" fmla="*/ f84 1 16742"/>
                <a:gd name="f112" fmla="*/ f85 1 13757"/>
                <a:gd name="f113" fmla="*/ f86 1 16742"/>
                <a:gd name="f114" fmla="*/ f87 1 13757"/>
                <a:gd name="f115" fmla="*/ f88 1 16742"/>
                <a:gd name="f116" fmla="*/ f89 1 13757"/>
                <a:gd name="f117" fmla="*/ f90 1 16742"/>
                <a:gd name="f118" fmla="*/ f91 1 13757"/>
                <a:gd name="f119" fmla="*/ f92 1 13757"/>
                <a:gd name="f120" fmla="*/ f93 1 13757"/>
                <a:gd name="f121" fmla="*/ f94 1 16742"/>
                <a:gd name="f122" fmla="*/ f95 1 13757"/>
                <a:gd name="f123" fmla="*/ f96 1 13757"/>
                <a:gd name="f124" fmla="*/ f97 1 13757"/>
                <a:gd name="f125" fmla="*/ f98 1 13757"/>
                <a:gd name="f126" fmla="*/ f99 1 13757"/>
                <a:gd name="f127" fmla="*/ f65 1 f72"/>
                <a:gd name="f128" fmla="*/ f66 1 f72"/>
                <a:gd name="f129" fmla="*/ f65 1 f73"/>
                <a:gd name="f130" fmla="*/ f67 1 f73"/>
                <a:gd name="f131" fmla="*/ f101 1 f72"/>
                <a:gd name="f132" fmla="*/ f102 1 f73"/>
                <a:gd name="f133" fmla="*/ f103 1 f72"/>
                <a:gd name="f134" fmla="*/ f104 1 f73"/>
                <a:gd name="f135" fmla="*/ f105 1 f73"/>
                <a:gd name="f136" fmla="*/ f106 1 f73"/>
                <a:gd name="f137" fmla="*/ f107 1 f72"/>
                <a:gd name="f138" fmla="*/ f108 1 f73"/>
                <a:gd name="f139" fmla="*/ f109 1 f72"/>
                <a:gd name="f140" fmla="*/ f110 1 f73"/>
                <a:gd name="f141" fmla="*/ f111 1 f72"/>
                <a:gd name="f142" fmla="*/ f112 1 f73"/>
                <a:gd name="f143" fmla="*/ f113 1 f72"/>
                <a:gd name="f144" fmla="*/ f114 1 f73"/>
                <a:gd name="f145" fmla="*/ f115 1 f72"/>
                <a:gd name="f146" fmla="*/ f116 1 f73"/>
                <a:gd name="f147" fmla="*/ f117 1 f72"/>
                <a:gd name="f148" fmla="*/ f118 1 f73"/>
                <a:gd name="f149" fmla="*/ f119 1 f73"/>
                <a:gd name="f150" fmla="*/ f120 1 f73"/>
                <a:gd name="f151" fmla="*/ f121 1 f72"/>
                <a:gd name="f152" fmla="*/ f122 1 f73"/>
                <a:gd name="f153" fmla="*/ f123 1 f73"/>
                <a:gd name="f154" fmla="*/ f124 1 f73"/>
                <a:gd name="f155" fmla="*/ f125 1 f73"/>
                <a:gd name="f156" fmla="*/ f126 1 f73"/>
                <a:gd name="f157" fmla="*/ f127 f63 1"/>
                <a:gd name="f158" fmla="*/ f128 f63 1"/>
                <a:gd name="f159" fmla="*/ f130 f64 1"/>
                <a:gd name="f160" fmla="*/ f129 f64 1"/>
                <a:gd name="f161" fmla="*/ f131 f63 1"/>
                <a:gd name="f162" fmla="*/ f132 f64 1"/>
                <a:gd name="f163" fmla="*/ f133 f63 1"/>
                <a:gd name="f164" fmla="*/ f134 f64 1"/>
                <a:gd name="f165" fmla="*/ f135 f64 1"/>
                <a:gd name="f166" fmla="*/ f136 f64 1"/>
                <a:gd name="f167" fmla="*/ f137 f63 1"/>
                <a:gd name="f168" fmla="*/ f138 f64 1"/>
                <a:gd name="f169" fmla="*/ f139 f63 1"/>
                <a:gd name="f170" fmla="*/ f140 f64 1"/>
                <a:gd name="f171" fmla="*/ f141 f63 1"/>
                <a:gd name="f172" fmla="*/ f142 f64 1"/>
                <a:gd name="f173" fmla="*/ f143 f63 1"/>
                <a:gd name="f174" fmla="*/ f144 f64 1"/>
                <a:gd name="f175" fmla="*/ f145 f63 1"/>
                <a:gd name="f176" fmla="*/ f146 f64 1"/>
                <a:gd name="f177" fmla="*/ f147 f63 1"/>
                <a:gd name="f178" fmla="*/ f148 f64 1"/>
                <a:gd name="f179" fmla="*/ f149 f64 1"/>
                <a:gd name="f180" fmla="*/ f150 f64 1"/>
                <a:gd name="f181" fmla="*/ f151 f63 1"/>
                <a:gd name="f182" fmla="*/ f152 f64 1"/>
                <a:gd name="f183" fmla="*/ f153 f64 1"/>
                <a:gd name="f184" fmla="*/ f154 f64 1"/>
                <a:gd name="f185" fmla="*/ f155 f64 1"/>
                <a:gd name="f186" fmla="*/ f156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61" y="f162"/>
                </a:cxn>
                <a:cxn ang="f100">
                  <a:pos x="f163" y="f164"/>
                </a:cxn>
                <a:cxn ang="f100">
                  <a:pos x="f163" y="f165"/>
                </a:cxn>
                <a:cxn ang="f100">
                  <a:pos x="f163" y="f165"/>
                </a:cxn>
                <a:cxn ang="f100">
                  <a:pos x="f163" y="f166"/>
                </a:cxn>
                <a:cxn ang="f100">
                  <a:pos x="f167" y="f168"/>
                </a:cxn>
                <a:cxn ang="f100">
                  <a:pos x="f169" y="f170"/>
                </a:cxn>
                <a:cxn ang="f100">
                  <a:pos x="f171" y="f172"/>
                </a:cxn>
                <a:cxn ang="f100">
                  <a:pos x="f173" y="f174"/>
                </a:cxn>
                <a:cxn ang="f100">
                  <a:pos x="f175" y="f176"/>
                </a:cxn>
                <a:cxn ang="f100">
                  <a:pos x="f177" y="f178"/>
                </a:cxn>
                <a:cxn ang="f100">
                  <a:pos x="f177" y="f179"/>
                </a:cxn>
                <a:cxn ang="f100">
                  <a:pos x="f177" y="f179"/>
                </a:cxn>
                <a:cxn ang="f100">
                  <a:pos x="f177" y="f180"/>
                </a:cxn>
                <a:cxn ang="f100">
                  <a:pos x="f181" y="f182"/>
                </a:cxn>
                <a:cxn ang="f100">
                  <a:pos x="f181" y="f183"/>
                </a:cxn>
                <a:cxn ang="f100">
                  <a:pos x="f181" y="f184"/>
                </a:cxn>
                <a:cxn ang="f100">
                  <a:pos x="f181" y="f185"/>
                </a:cxn>
                <a:cxn ang="f100">
                  <a:pos x="f181" y="f186"/>
                </a:cxn>
                <a:cxn ang="f100">
                  <a:pos x="f181" y="f186"/>
                </a:cxn>
                <a:cxn ang="f100">
                  <a:pos x="f161" y="f162"/>
                </a:cxn>
              </a:cxnLst>
              <a:rect l="f157" t="f160" r="f158" b="f159"/>
              <a:pathLst>
                <a:path w="16742" h="13757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5"/>
                    <a:pt x="f6" y="f16"/>
                    <a:pt x="f6" y="f17"/>
                  </a:cubicBezTo>
                  <a:lnTo>
                    <a:pt x="f6" y="f17"/>
                  </a:lnTo>
                  <a:lnTo>
                    <a:pt x="f6" y="f18"/>
                  </a:lnTo>
                  <a:cubicBezTo>
                    <a:pt x="f19" y="f20"/>
                    <a:pt x="f21" y="f22"/>
                    <a:pt x="f23" y="f5"/>
                  </a:cubicBezTo>
                  <a:cubicBezTo>
                    <a:pt x="f24" y="f5"/>
                    <a:pt x="f25" y="f5"/>
                    <a:pt x="f26" y="f22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39" y="f41"/>
                    <a:pt x="f37" y="f42"/>
                  </a:cubicBezTo>
                  <a:lnTo>
                    <a:pt x="f37" y="f42"/>
                  </a:lnTo>
                  <a:lnTo>
                    <a:pt x="f37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0" y="f52"/>
                    <a:pt x="f48" y="f53"/>
                  </a:cubicBezTo>
                  <a:cubicBezTo>
                    <a:pt x="f48" y="f53"/>
                    <a:pt x="f48" y="f53"/>
                    <a:pt x="f48" y="f54"/>
                  </a:cubicBezTo>
                  <a:cubicBezTo>
                    <a:pt x="f48" y="f55"/>
                    <a:pt x="f48" y="f56"/>
                    <a:pt x="f48" y="f57"/>
                  </a:cubicBezTo>
                  <a:lnTo>
                    <a:pt x="f48" y="f7"/>
                  </a:lnTo>
                  <a:lnTo>
                    <a:pt x="f48" y="f7"/>
                  </a:ln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0" name="Freeform: Shape 1833">
              <a:extLst>
                <a:ext uri="{FF2B5EF4-FFF2-40B4-BE49-F238E27FC236}">
                  <a16:creationId xmlns:a16="http://schemas.microsoft.com/office/drawing/2014/main" id="{C94DFCC1-06CB-9CC6-C384-2D0952C3F523}"/>
                </a:ext>
              </a:extLst>
            </p:cNvPr>
            <p:cNvSpPr/>
            <p:nvPr/>
          </p:nvSpPr>
          <p:spPr>
            <a:xfrm>
              <a:off x="8519912" y="5537176"/>
              <a:ext cx="45884" cy="3356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882"/>
                <a:gd name="f7" fmla="val 335616"/>
                <a:gd name="f8" fmla="val 37666"/>
                <a:gd name="f9" fmla="val 43276"/>
                <a:gd name="f10" fmla="val 334317"/>
                <a:gd name="f11" fmla="val 46824"/>
                <a:gd name="f12" fmla="val 328769"/>
                <a:gd name="f13" fmla="val 45662"/>
                <a:gd name="f14" fmla="val 323121"/>
                <a:gd name="f15" fmla="val 317873"/>
                <a:gd name="f16" fmla="val 20673"/>
                <a:gd name="f17" fmla="val 44357"/>
                <a:gd name="f18" fmla="val 18049"/>
                <a:gd name="f19" fmla="val 15369"/>
                <a:gd name="f20" fmla="val 9621"/>
                <a:gd name="f21" fmla="val 4311"/>
                <a:gd name="f22" fmla="val 13751"/>
                <a:gd name="f23" fmla="val 8428"/>
                <a:gd name="f24" fmla="val 8341"/>
                <a:gd name="f25" fmla="val 8266"/>
                <a:gd name="f26" fmla="val 8178"/>
                <a:gd name="f27" fmla="val 2643"/>
                <a:gd name="f28" fmla="val 1412"/>
                <a:gd name="f29" fmla="val -855"/>
                <a:gd name="f30" fmla="val 6872"/>
                <a:gd name="f31" fmla="val 182"/>
                <a:gd name="f32" fmla="val 12495"/>
                <a:gd name="f33" fmla="val 27045"/>
                <a:gd name="f34" fmla="val 308877"/>
                <a:gd name="f35" fmla="val 28669"/>
                <a:gd name="f36" fmla="val 325870"/>
                <a:gd name="f37" fmla="val 28532"/>
                <a:gd name="f38" fmla="val 331018"/>
                <a:gd name="f39" fmla="val 32518"/>
                <a:gd name="f40" fmla="val 335341"/>
                <a:gd name="f41" fmla="+- 0 0 -90"/>
                <a:gd name="f42" fmla="*/ f3 1 45882"/>
                <a:gd name="f43" fmla="*/ f4 1 335616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45882"/>
                <a:gd name="f52" fmla="*/ f48 1 335616"/>
                <a:gd name="f53" fmla="*/ 37666 f49 1"/>
                <a:gd name="f54" fmla="*/ 335616 f48 1"/>
                <a:gd name="f55" fmla="*/ 45662 f49 1"/>
                <a:gd name="f56" fmla="*/ 323121 f48 1"/>
                <a:gd name="f57" fmla="*/ 317873 f48 1"/>
                <a:gd name="f58" fmla="*/ 20673 f49 1"/>
                <a:gd name="f59" fmla="*/ 44357 f48 1"/>
                <a:gd name="f60" fmla="*/ 18049 f49 1"/>
                <a:gd name="f61" fmla="*/ 15369 f48 1"/>
                <a:gd name="f62" fmla="*/ 9621 f48 1"/>
                <a:gd name="f63" fmla="*/ 8428 f49 1"/>
                <a:gd name="f64" fmla="*/ 0 f48 1"/>
                <a:gd name="f65" fmla="*/ 8178 f49 1"/>
                <a:gd name="f66" fmla="*/ 182 f49 1"/>
                <a:gd name="f67" fmla="*/ 12495 f48 1"/>
                <a:gd name="f68" fmla="*/ 27045 f49 1"/>
                <a:gd name="f69" fmla="*/ 308877 f48 1"/>
                <a:gd name="f70" fmla="*/ 28669 f49 1"/>
                <a:gd name="f71" fmla="*/ 325870 f48 1"/>
                <a:gd name="f72" fmla="+- f50 0 f1"/>
                <a:gd name="f73" fmla="*/ f53 1 45882"/>
                <a:gd name="f74" fmla="*/ f54 1 335616"/>
                <a:gd name="f75" fmla="*/ f55 1 45882"/>
                <a:gd name="f76" fmla="*/ f56 1 335616"/>
                <a:gd name="f77" fmla="*/ f57 1 335616"/>
                <a:gd name="f78" fmla="*/ f58 1 45882"/>
                <a:gd name="f79" fmla="*/ f59 1 335616"/>
                <a:gd name="f80" fmla="*/ f60 1 45882"/>
                <a:gd name="f81" fmla="*/ f61 1 335616"/>
                <a:gd name="f82" fmla="*/ f62 1 335616"/>
                <a:gd name="f83" fmla="*/ f63 1 45882"/>
                <a:gd name="f84" fmla="*/ f64 1 335616"/>
                <a:gd name="f85" fmla="*/ f65 1 45882"/>
                <a:gd name="f86" fmla="*/ f66 1 45882"/>
                <a:gd name="f87" fmla="*/ f67 1 335616"/>
                <a:gd name="f88" fmla="*/ f68 1 45882"/>
                <a:gd name="f89" fmla="*/ f69 1 335616"/>
                <a:gd name="f90" fmla="*/ f70 1 45882"/>
                <a:gd name="f91" fmla="*/ f71 1 335616"/>
                <a:gd name="f92" fmla="*/ f44 1 f51"/>
                <a:gd name="f93" fmla="*/ f45 1 f51"/>
                <a:gd name="f94" fmla="*/ f44 1 f52"/>
                <a:gd name="f95" fmla="*/ f46 1 f52"/>
                <a:gd name="f96" fmla="*/ f73 1 f51"/>
                <a:gd name="f97" fmla="*/ f74 1 f52"/>
                <a:gd name="f98" fmla="*/ f75 1 f51"/>
                <a:gd name="f99" fmla="*/ f76 1 f52"/>
                <a:gd name="f100" fmla="*/ f77 1 f52"/>
                <a:gd name="f101" fmla="*/ f78 1 f51"/>
                <a:gd name="f102" fmla="*/ f79 1 f52"/>
                <a:gd name="f103" fmla="*/ f80 1 f51"/>
                <a:gd name="f104" fmla="*/ f81 1 f52"/>
                <a:gd name="f105" fmla="*/ f82 1 f52"/>
                <a:gd name="f106" fmla="*/ f83 1 f51"/>
                <a:gd name="f107" fmla="*/ f84 1 f52"/>
                <a:gd name="f108" fmla="*/ f85 1 f51"/>
                <a:gd name="f109" fmla="*/ f86 1 f51"/>
                <a:gd name="f110" fmla="*/ f87 1 f52"/>
                <a:gd name="f111" fmla="*/ f88 1 f51"/>
                <a:gd name="f112" fmla="*/ f89 1 f52"/>
                <a:gd name="f113" fmla="*/ f90 1 f51"/>
                <a:gd name="f114" fmla="*/ f91 1 f52"/>
                <a:gd name="f115" fmla="*/ f92 f42 1"/>
                <a:gd name="f116" fmla="*/ f93 f42 1"/>
                <a:gd name="f117" fmla="*/ f95 f43 1"/>
                <a:gd name="f118" fmla="*/ f94 f43 1"/>
                <a:gd name="f119" fmla="*/ f96 f42 1"/>
                <a:gd name="f120" fmla="*/ f97 f43 1"/>
                <a:gd name="f121" fmla="*/ f98 f42 1"/>
                <a:gd name="f122" fmla="*/ f99 f43 1"/>
                <a:gd name="f123" fmla="*/ f100 f43 1"/>
                <a:gd name="f124" fmla="*/ f101 f42 1"/>
                <a:gd name="f125" fmla="*/ f102 f43 1"/>
                <a:gd name="f126" fmla="*/ f103 f42 1"/>
                <a:gd name="f127" fmla="*/ f104 f43 1"/>
                <a:gd name="f128" fmla="*/ f105 f43 1"/>
                <a:gd name="f129" fmla="*/ f106 f42 1"/>
                <a:gd name="f130" fmla="*/ f107 f43 1"/>
                <a:gd name="f131" fmla="*/ f108 f42 1"/>
                <a:gd name="f132" fmla="*/ f109 f42 1"/>
                <a:gd name="f133" fmla="*/ f110 f43 1"/>
                <a:gd name="f134" fmla="*/ f111 f42 1"/>
                <a:gd name="f135" fmla="*/ f112 f43 1"/>
                <a:gd name="f136" fmla="*/ f113 f42 1"/>
                <a:gd name="f137" fmla="*/ f114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1" y="f123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6" y="f128"/>
                </a:cxn>
                <a:cxn ang="f72">
                  <a:pos x="f126" y="f128"/>
                </a:cxn>
                <a:cxn ang="f72">
                  <a:pos x="f129" y="f130"/>
                </a:cxn>
                <a:cxn ang="f72">
                  <a:pos x="f131" y="f130"/>
                </a:cxn>
                <a:cxn ang="f72">
                  <a:pos x="f132" y="f133"/>
                </a:cxn>
                <a:cxn ang="f72">
                  <a:pos x="f132" y="f133"/>
                </a:cxn>
                <a:cxn ang="f72">
                  <a:pos x="f134" y="f135"/>
                </a:cxn>
                <a:cxn ang="f72">
                  <a:pos x="f136" y="f137"/>
                </a:cxn>
                <a:cxn ang="f72">
                  <a:pos x="f119" y="f120"/>
                </a:cxn>
              </a:cxnLst>
              <a:rect l="f115" t="f118" r="f116" b="f117"/>
              <a:pathLst>
                <a:path w="45882" h="335616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18" y="f20"/>
                  </a:lnTo>
                  <a:lnTo>
                    <a:pt x="f18" y="f20"/>
                  </a:lnTo>
                  <a:cubicBezTo>
                    <a:pt x="f18" y="f21"/>
                    <a:pt x="f22" y="f5"/>
                    <a:pt x="f23" y="f5"/>
                  </a:cubicBezTo>
                  <a:cubicBezTo>
                    <a:pt x="f24" y="f5"/>
                    <a:pt x="f25" y="f5"/>
                    <a:pt x="f26" y="f5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1" name="Freeform: Shape 1834">
              <a:extLst>
                <a:ext uri="{FF2B5EF4-FFF2-40B4-BE49-F238E27FC236}">
                  <a16:creationId xmlns:a16="http://schemas.microsoft.com/office/drawing/2014/main" id="{12BA93CC-8781-0845-A5EC-BDD85A4ED40F}"/>
                </a:ext>
              </a:extLst>
            </p:cNvPr>
            <p:cNvSpPr/>
            <p:nvPr/>
          </p:nvSpPr>
          <p:spPr>
            <a:xfrm>
              <a:off x="10270842" y="5249369"/>
              <a:ext cx="39118" cy="356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115"/>
                <a:gd name="f7" fmla="val 35652"/>
                <a:gd name="f8" fmla="val 13245"/>
                <a:gd name="f9" fmla="val 21284"/>
                <a:gd name="f10" fmla="val 15468"/>
                <a:gd name="f11" fmla="val 26469"/>
                <a:gd name="f12" fmla="val 13682"/>
                <a:gd name="f13" fmla="val 32504"/>
                <a:gd name="f14" fmla="val 8996"/>
                <a:gd name="f15" fmla="val 35653"/>
                <a:gd name="f16" fmla="val 34860"/>
                <a:gd name="f17" fmla="val 20784"/>
                <a:gd name="f18" fmla="val 35735"/>
                <a:gd name="f19" fmla="val 20034"/>
                <a:gd name="f20" fmla="val 36647"/>
                <a:gd name="f21" fmla="val 19272"/>
                <a:gd name="f22" fmla="val 37446"/>
                <a:gd name="f23" fmla="val 18397"/>
                <a:gd name="f24" fmla="val 38109"/>
                <a:gd name="f25" fmla="val 17410"/>
                <a:gd name="f26" fmla="val 16660"/>
                <a:gd name="f27" fmla="val 38521"/>
                <a:gd name="f28" fmla="val 16148"/>
                <a:gd name="f29" fmla="val 38821"/>
                <a:gd name="f30" fmla="val 15548"/>
                <a:gd name="f31" fmla="val 38983"/>
                <a:gd name="f32" fmla="val 14911"/>
                <a:gd name="f33" fmla="val 39046"/>
                <a:gd name="f34" fmla="val 14124"/>
                <a:gd name="f35" fmla="val 13324"/>
                <a:gd name="f36" fmla="val 12537"/>
                <a:gd name="f37" fmla="val 39283"/>
                <a:gd name="f38" fmla="val 10438"/>
                <a:gd name="f39" fmla="val 39071"/>
                <a:gd name="f40" fmla="val 8289"/>
                <a:gd name="f41" fmla="val 38359"/>
                <a:gd name="f42" fmla="val 6289"/>
                <a:gd name="f43" fmla="val 37134"/>
                <a:gd name="f44" fmla="val 1754"/>
                <a:gd name="f45" fmla="val 32473"/>
                <a:gd name="f46" fmla="val -920"/>
                <a:gd name="f47" fmla="val 27950"/>
                <a:gd name="f48" fmla="val 292"/>
                <a:gd name="f49" fmla="val 27213"/>
                <a:gd name="f50" fmla="val 492"/>
                <a:gd name="f51" fmla="val 26514"/>
                <a:gd name="f52" fmla="val 779"/>
                <a:gd name="f53" fmla="val 25864"/>
                <a:gd name="f54" fmla="val 1166"/>
                <a:gd name="f55" fmla="val 20741"/>
                <a:gd name="f56" fmla="val 4165"/>
                <a:gd name="f57" fmla="val 3661"/>
                <a:gd name="f58" fmla="val 13836"/>
                <a:gd name="f59" fmla="val 8921"/>
                <a:gd name="f60" fmla="val 14511"/>
                <a:gd name="f61" fmla="val 11745"/>
                <a:gd name="f62" fmla="val 18172"/>
                <a:gd name="f63" fmla="val 12457"/>
                <a:gd name="f64" fmla="val 19097"/>
                <a:gd name="f65" fmla="val 12970"/>
                <a:gd name="f66" fmla="val 20146"/>
                <a:gd name="f67" fmla="+- 0 0 -90"/>
                <a:gd name="f68" fmla="*/ f3 1 39115"/>
                <a:gd name="f69" fmla="*/ f4 1 35652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39115"/>
                <a:gd name="f78" fmla="*/ f74 1 35652"/>
                <a:gd name="f79" fmla="*/ 13245 f75 1"/>
                <a:gd name="f80" fmla="*/ 21284 f74 1"/>
                <a:gd name="f81" fmla="*/ 8996 f75 1"/>
                <a:gd name="f82" fmla="*/ 35653 f74 1"/>
                <a:gd name="f83" fmla="*/ 34860 f75 1"/>
                <a:gd name="f84" fmla="*/ 20784 f74 1"/>
                <a:gd name="f85" fmla="*/ 35735 f75 1"/>
                <a:gd name="f86" fmla="*/ 20034 f74 1"/>
                <a:gd name="f87" fmla="*/ 38109 f75 1"/>
                <a:gd name="f88" fmla="*/ 17410 f74 1"/>
                <a:gd name="f89" fmla="*/ 16660 f74 1"/>
                <a:gd name="f90" fmla="*/ 38983 f75 1"/>
                <a:gd name="f91" fmla="*/ 14911 f74 1"/>
                <a:gd name="f92" fmla="*/ 12537 f74 1"/>
                <a:gd name="f93" fmla="*/ 38359 f75 1"/>
                <a:gd name="f94" fmla="*/ 6289 f74 1"/>
                <a:gd name="f95" fmla="*/ 27950 f75 1"/>
                <a:gd name="f96" fmla="*/ 292 f74 1"/>
                <a:gd name="f97" fmla="*/ 25864 f75 1"/>
                <a:gd name="f98" fmla="*/ 1166 f74 1"/>
                <a:gd name="f99" fmla="*/ 20741 f75 1"/>
                <a:gd name="f100" fmla="*/ 4165 f74 1"/>
                <a:gd name="f101" fmla="*/ 0 f75 1"/>
                <a:gd name="f102" fmla="*/ 11745 f75 1"/>
                <a:gd name="f103" fmla="*/ 18172 f74 1"/>
                <a:gd name="f104" fmla="+- f76 0 f1"/>
                <a:gd name="f105" fmla="*/ f79 1 39115"/>
                <a:gd name="f106" fmla="*/ f80 1 35652"/>
                <a:gd name="f107" fmla="*/ f81 1 39115"/>
                <a:gd name="f108" fmla="*/ f82 1 35652"/>
                <a:gd name="f109" fmla="*/ f83 1 39115"/>
                <a:gd name="f110" fmla="*/ f84 1 35652"/>
                <a:gd name="f111" fmla="*/ f85 1 39115"/>
                <a:gd name="f112" fmla="*/ f86 1 35652"/>
                <a:gd name="f113" fmla="*/ f87 1 39115"/>
                <a:gd name="f114" fmla="*/ f88 1 35652"/>
                <a:gd name="f115" fmla="*/ f89 1 35652"/>
                <a:gd name="f116" fmla="*/ f90 1 39115"/>
                <a:gd name="f117" fmla="*/ f91 1 35652"/>
                <a:gd name="f118" fmla="*/ f92 1 35652"/>
                <a:gd name="f119" fmla="*/ f93 1 39115"/>
                <a:gd name="f120" fmla="*/ f94 1 35652"/>
                <a:gd name="f121" fmla="*/ f95 1 39115"/>
                <a:gd name="f122" fmla="*/ f96 1 35652"/>
                <a:gd name="f123" fmla="*/ f97 1 39115"/>
                <a:gd name="f124" fmla="*/ f98 1 35652"/>
                <a:gd name="f125" fmla="*/ f99 1 39115"/>
                <a:gd name="f126" fmla="*/ f100 1 35652"/>
                <a:gd name="f127" fmla="*/ f101 1 39115"/>
                <a:gd name="f128" fmla="*/ f102 1 39115"/>
                <a:gd name="f129" fmla="*/ f103 1 35652"/>
                <a:gd name="f130" fmla="*/ f70 1 f77"/>
                <a:gd name="f131" fmla="*/ f71 1 f77"/>
                <a:gd name="f132" fmla="*/ f70 1 f78"/>
                <a:gd name="f133" fmla="*/ f72 1 f78"/>
                <a:gd name="f134" fmla="*/ f105 1 f77"/>
                <a:gd name="f135" fmla="*/ f106 1 f78"/>
                <a:gd name="f136" fmla="*/ f107 1 f77"/>
                <a:gd name="f137" fmla="*/ f108 1 f78"/>
                <a:gd name="f138" fmla="*/ f109 1 f77"/>
                <a:gd name="f139" fmla="*/ f110 1 f78"/>
                <a:gd name="f140" fmla="*/ f111 1 f77"/>
                <a:gd name="f141" fmla="*/ f112 1 f78"/>
                <a:gd name="f142" fmla="*/ f113 1 f77"/>
                <a:gd name="f143" fmla="*/ f114 1 f78"/>
                <a:gd name="f144" fmla="*/ f115 1 f78"/>
                <a:gd name="f145" fmla="*/ f116 1 f77"/>
                <a:gd name="f146" fmla="*/ f117 1 f78"/>
                <a:gd name="f147" fmla="*/ f118 1 f78"/>
                <a:gd name="f148" fmla="*/ f119 1 f77"/>
                <a:gd name="f149" fmla="*/ f120 1 f78"/>
                <a:gd name="f150" fmla="*/ f121 1 f77"/>
                <a:gd name="f151" fmla="*/ f122 1 f78"/>
                <a:gd name="f152" fmla="*/ f123 1 f77"/>
                <a:gd name="f153" fmla="*/ f124 1 f78"/>
                <a:gd name="f154" fmla="*/ f125 1 f77"/>
                <a:gd name="f155" fmla="*/ f126 1 f78"/>
                <a:gd name="f156" fmla="*/ f127 1 f77"/>
                <a:gd name="f157" fmla="*/ f128 1 f77"/>
                <a:gd name="f158" fmla="*/ f129 1 f78"/>
                <a:gd name="f159" fmla="*/ f130 f68 1"/>
                <a:gd name="f160" fmla="*/ f131 f68 1"/>
                <a:gd name="f161" fmla="*/ f133 f69 1"/>
                <a:gd name="f162" fmla="*/ f132 f69 1"/>
                <a:gd name="f163" fmla="*/ f134 f68 1"/>
                <a:gd name="f164" fmla="*/ f135 f69 1"/>
                <a:gd name="f165" fmla="*/ f136 f68 1"/>
                <a:gd name="f166" fmla="*/ f137 f69 1"/>
                <a:gd name="f167" fmla="*/ f138 f68 1"/>
                <a:gd name="f168" fmla="*/ f139 f69 1"/>
                <a:gd name="f169" fmla="*/ f140 f68 1"/>
                <a:gd name="f170" fmla="*/ f141 f69 1"/>
                <a:gd name="f171" fmla="*/ f142 f68 1"/>
                <a:gd name="f172" fmla="*/ f143 f69 1"/>
                <a:gd name="f173" fmla="*/ f144 f69 1"/>
                <a:gd name="f174" fmla="*/ f145 f68 1"/>
                <a:gd name="f175" fmla="*/ f146 f69 1"/>
                <a:gd name="f176" fmla="*/ f147 f69 1"/>
                <a:gd name="f177" fmla="*/ f148 f68 1"/>
                <a:gd name="f178" fmla="*/ f149 f69 1"/>
                <a:gd name="f179" fmla="*/ f150 f68 1"/>
                <a:gd name="f180" fmla="*/ f151 f69 1"/>
                <a:gd name="f181" fmla="*/ f152 f68 1"/>
                <a:gd name="f182" fmla="*/ f153 f69 1"/>
                <a:gd name="f183" fmla="*/ f154 f68 1"/>
                <a:gd name="f184" fmla="*/ f155 f69 1"/>
                <a:gd name="f185" fmla="*/ f156 f68 1"/>
                <a:gd name="f186" fmla="*/ f157 f68 1"/>
                <a:gd name="f187" fmla="*/ f158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63" y="f164"/>
                </a:cxn>
                <a:cxn ang="f104">
                  <a:pos x="f165" y="f166"/>
                </a:cxn>
                <a:cxn ang="f104">
                  <a:pos x="f167" y="f168"/>
                </a:cxn>
                <a:cxn ang="f104">
                  <a:pos x="f169" y="f170"/>
                </a:cxn>
                <a:cxn ang="f104">
                  <a:pos x="f171" y="f172"/>
                </a:cxn>
                <a:cxn ang="f104">
                  <a:pos x="f171" y="f173"/>
                </a:cxn>
                <a:cxn ang="f104">
                  <a:pos x="f174" y="f175"/>
                </a:cxn>
                <a:cxn ang="f104">
                  <a:pos x="f174" y="f176"/>
                </a:cxn>
                <a:cxn ang="f104">
                  <a:pos x="f177" y="f178"/>
                </a:cxn>
                <a:cxn ang="f104">
                  <a:pos x="f179" y="f180"/>
                </a:cxn>
                <a:cxn ang="f104">
                  <a:pos x="f181" y="f182"/>
                </a:cxn>
                <a:cxn ang="f104">
                  <a:pos x="f183" y="f184"/>
                </a:cxn>
                <a:cxn ang="f104">
                  <a:pos x="f185" y="f173"/>
                </a:cxn>
                <a:cxn ang="f104">
                  <a:pos x="f186" y="f187"/>
                </a:cxn>
                <a:cxn ang="f104">
                  <a:pos x="f163" y="f164"/>
                </a:cxn>
              </a:cxnLst>
              <a:rect l="f159" t="f162" r="f160" b="f161"/>
              <a:pathLst>
                <a:path w="39115" h="3565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4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3" y="f35"/>
                    <a:pt x="f31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5" y="f56"/>
                  </a:lnTo>
                  <a:lnTo>
                    <a:pt x="f5" y="f26"/>
                  </a:ln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2" name="Freeform: Shape 1835">
              <a:extLst>
                <a:ext uri="{FF2B5EF4-FFF2-40B4-BE49-F238E27FC236}">
                  <a16:creationId xmlns:a16="http://schemas.microsoft.com/office/drawing/2014/main" id="{762C4513-BD45-02E2-5073-589B7C7F9A8C}"/>
                </a:ext>
              </a:extLst>
            </p:cNvPr>
            <p:cNvSpPr/>
            <p:nvPr/>
          </p:nvSpPr>
          <p:spPr>
            <a:xfrm>
              <a:off x="10252627" y="5264301"/>
              <a:ext cx="32781" cy="30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784"/>
                <a:gd name="f7" fmla="val 30333"/>
                <a:gd name="f8" fmla="val 10969"/>
                <a:gd name="f9" fmla="val 6108"/>
                <a:gd name="f10" fmla="val 4971"/>
                <a:gd name="f11" fmla="val 9482"/>
                <a:gd name="f12" fmla="val 511"/>
                <a:gd name="f13" fmla="val 12843"/>
                <a:gd name="f14" fmla="val -1176"/>
                <a:gd name="f15" fmla="val 18765"/>
                <a:gd name="f16" fmla="val 848"/>
                <a:gd name="f17" fmla="val 23976"/>
                <a:gd name="f18" fmla="val 1960"/>
                <a:gd name="f19" fmla="val 28461"/>
                <a:gd name="f20" fmla="val 6508"/>
                <a:gd name="f21" fmla="val 31198"/>
                <a:gd name="f22" fmla="val 10994"/>
                <a:gd name="f23" fmla="val 30086"/>
                <a:gd name="f24" fmla="val 11818"/>
                <a:gd name="f25" fmla="val 29873"/>
                <a:gd name="f26" fmla="val 12618"/>
                <a:gd name="f27" fmla="val 29549"/>
                <a:gd name="f28" fmla="val 13343"/>
                <a:gd name="f29" fmla="val 29099"/>
                <a:gd name="f30" fmla="val 27586"/>
                <a:gd name="f31" fmla="val 20727"/>
                <a:gd name="f32" fmla="val 32272"/>
                <a:gd name="f33" fmla="val 17578"/>
                <a:gd name="f34" fmla="val 34059"/>
                <a:gd name="f35" fmla="val 11543"/>
                <a:gd name="f36" fmla="val 31835"/>
                <a:gd name="f37" fmla="val 6358"/>
                <a:gd name="f38" fmla="val 30723"/>
                <a:gd name="f39" fmla="val 1872"/>
                <a:gd name="f40" fmla="val 26175"/>
                <a:gd name="f41" fmla="val -864"/>
                <a:gd name="f42" fmla="val 21689"/>
                <a:gd name="f43" fmla="val 248"/>
                <a:gd name="f44" fmla="val 20864"/>
                <a:gd name="f45" fmla="val 460"/>
                <a:gd name="f46" fmla="val 20065"/>
                <a:gd name="f47" fmla="val 785"/>
                <a:gd name="f48" fmla="val 19340"/>
                <a:gd name="f49" fmla="val 1235"/>
                <a:gd name="f50" fmla="val 18340"/>
                <a:gd name="f51" fmla="val 1860"/>
                <a:gd name="f52" fmla="val 15342"/>
                <a:gd name="f53" fmla="val 3484"/>
                <a:gd name="f54" fmla="+- 0 0 -90"/>
                <a:gd name="f55" fmla="*/ f3 1 32784"/>
                <a:gd name="f56" fmla="*/ f4 1 30333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32784"/>
                <a:gd name="f65" fmla="*/ f61 1 30333"/>
                <a:gd name="f66" fmla="*/ 10969 f62 1"/>
                <a:gd name="f67" fmla="*/ 6108 f61 1"/>
                <a:gd name="f68" fmla="*/ 4971 f62 1"/>
                <a:gd name="f69" fmla="*/ 9482 f61 1"/>
                <a:gd name="f70" fmla="*/ 848 f62 1"/>
                <a:gd name="f71" fmla="*/ 23976 f61 1"/>
                <a:gd name="f72" fmla="*/ 10994 f62 1"/>
                <a:gd name="f73" fmla="*/ 30086 f61 1"/>
                <a:gd name="f74" fmla="*/ 13343 f62 1"/>
                <a:gd name="f75" fmla="*/ 29099 f61 1"/>
                <a:gd name="f76" fmla="*/ 27586 f62 1"/>
                <a:gd name="f77" fmla="*/ 20727 f61 1"/>
                <a:gd name="f78" fmla="*/ 31835 f62 1"/>
                <a:gd name="f79" fmla="*/ 6358 f61 1"/>
                <a:gd name="f80" fmla="*/ 21689 f62 1"/>
                <a:gd name="f81" fmla="*/ 248 f61 1"/>
                <a:gd name="f82" fmla="*/ 19340 f62 1"/>
                <a:gd name="f83" fmla="*/ 1235 f61 1"/>
                <a:gd name="f84" fmla="*/ 18340 f62 1"/>
                <a:gd name="f85" fmla="*/ 1860 f61 1"/>
                <a:gd name="f86" fmla="*/ 15342 f62 1"/>
                <a:gd name="f87" fmla="*/ 3484 f61 1"/>
                <a:gd name="f88" fmla="+- f63 0 f1"/>
                <a:gd name="f89" fmla="*/ f66 1 32784"/>
                <a:gd name="f90" fmla="*/ f67 1 30333"/>
                <a:gd name="f91" fmla="*/ f68 1 32784"/>
                <a:gd name="f92" fmla="*/ f69 1 30333"/>
                <a:gd name="f93" fmla="*/ f70 1 32784"/>
                <a:gd name="f94" fmla="*/ f71 1 30333"/>
                <a:gd name="f95" fmla="*/ f72 1 32784"/>
                <a:gd name="f96" fmla="*/ f73 1 30333"/>
                <a:gd name="f97" fmla="*/ f74 1 32784"/>
                <a:gd name="f98" fmla="*/ f75 1 30333"/>
                <a:gd name="f99" fmla="*/ f76 1 32784"/>
                <a:gd name="f100" fmla="*/ f77 1 30333"/>
                <a:gd name="f101" fmla="*/ f78 1 32784"/>
                <a:gd name="f102" fmla="*/ f79 1 30333"/>
                <a:gd name="f103" fmla="*/ f80 1 32784"/>
                <a:gd name="f104" fmla="*/ f81 1 30333"/>
                <a:gd name="f105" fmla="*/ f82 1 32784"/>
                <a:gd name="f106" fmla="*/ f83 1 30333"/>
                <a:gd name="f107" fmla="*/ f84 1 32784"/>
                <a:gd name="f108" fmla="*/ f85 1 30333"/>
                <a:gd name="f109" fmla="*/ f86 1 32784"/>
                <a:gd name="f110" fmla="*/ f87 1 30333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4"/>
                <a:gd name="f118" fmla="*/ f92 1 f65"/>
                <a:gd name="f119" fmla="*/ f93 1 f64"/>
                <a:gd name="f120" fmla="*/ f94 1 f65"/>
                <a:gd name="f121" fmla="*/ f95 1 f64"/>
                <a:gd name="f122" fmla="*/ f96 1 f65"/>
                <a:gd name="f123" fmla="*/ f97 1 f64"/>
                <a:gd name="f124" fmla="*/ f98 1 f65"/>
                <a:gd name="f125" fmla="*/ f99 1 f64"/>
                <a:gd name="f126" fmla="*/ f100 1 f65"/>
                <a:gd name="f127" fmla="*/ f101 1 f64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5"/>
                <a:gd name="f135" fmla="*/ f109 1 f64"/>
                <a:gd name="f136" fmla="*/ f110 1 f65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5 1"/>
                <a:gd name="f144" fmla="*/ f118 f56 1"/>
                <a:gd name="f145" fmla="*/ f119 f55 1"/>
                <a:gd name="f146" fmla="*/ f120 f56 1"/>
                <a:gd name="f147" fmla="*/ f121 f55 1"/>
                <a:gd name="f148" fmla="*/ f122 f56 1"/>
                <a:gd name="f149" fmla="*/ f123 f55 1"/>
                <a:gd name="f150" fmla="*/ f124 f56 1"/>
                <a:gd name="f151" fmla="*/ f125 f55 1"/>
                <a:gd name="f152" fmla="*/ f126 f56 1"/>
                <a:gd name="f153" fmla="*/ f127 f55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6 1"/>
                <a:gd name="f161" fmla="*/ f135 f55 1"/>
                <a:gd name="f162" fmla="*/ f13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</a:cxnLst>
              <a:rect l="f137" t="f140" r="f138" b="f139"/>
              <a:pathLst>
                <a:path w="32784" h="30333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50" y="f51"/>
                  </a:lnTo>
                  <a:lnTo>
                    <a:pt x="f52" y="f5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3" name="Freeform: Shape 1836">
              <a:extLst>
                <a:ext uri="{FF2B5EF4-FFF2-40B4-BE49-F238E27FC236}">
                  <a16:creationId xmlns:a16="http://schemas.microsoft.com/office/drawing/2014/main" id="{EE79EFC1-02BB-CB7A-2CB2-FC0C6A6DBD5A}"/>
                </a:ext>
              </a:extLst>
            </p:cNvPr>
            <p:cNvSpPr/>
            <p:nvPr/>
          </p:nvSpPr>
          <p:spPr>
            <a:xfrm>
              <a:off x="8703670" y="6507034"/>
              <a:ext cx="74944" cy="568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940"/>
                <a:gd name="f7" fmla="val 56854"/>
                <a:gd name="f8" fmla="val 62197"/>
                <a:gd name="f9" fmla="val 14494"/>
                <a:gd name="f10" fmla="val 59885"/>
                <a:gd name="f11" fmla="val 9297"/>
                <a:gd name="f12" fmla="val 61622"/>
                <a:gd name="f13" fmla="val 3199"/>
                <a:gd name="f14" fmla="val 66320"/>
                <a:gd name="f15" fmla="val 63321"/>
                <a:gd name="f16" fmla="val 1749"/>
                <a:gd name="f17" fmla="val 16466"/>
                <a:gd name="f18" fmla="val 29363"/>
                <a:gd name="f19" fmla="val 4971"/>
                <a:gd name="f20" fmla="val 36111"/>
                <a:gd name="f21" fmla="val 511"/>
                <a:gd name="f22" fmla="val 39472"/>
                <a:gd name="f23" fmla="val -1176"/>
                <a:gd name="f24" fmla="val 45394"/>
                <a:gd name="f25" fmla="val 848"/>
                <a:gd name="f26" fmla="val 50605"/>
                <a:gd name="f27" fmla="val 2022"/>
                <a:gd name="f28" fmla="val 55078"/>
                <a:gd name="f29" fmla="val 6595"/>
                <a:gd name="f30" fmla="val 57752"/>
                <a:gd name="f31" fmla="val 11069"/>
                <a:gd name="f32" fmla="val 56578"/>
                <a:gd name="f33" fmla="val 11868"/>
                <a:gd name="f34" fmla="val 56365"/>
                <a:gd name="f35" fmla="val 12643"/>
                <a:gd name="f36" fmla="val 56040"/>
                <a:gd name="f37" fmla="val 13343"/>
                <a:gd name="f38" fmla="val 55603"/>
                <a:gd name="f39" fmla="val 74941"/>
                <a:gd name="f40" fmla="val 19368"/>
                <a:gd name="f41" fmla="val 71093"/>
                <a:gd name="f42" fmla="val 21929"/>
                <a:gd name="f43" fmla="val 65895"/>
                <a:gd name="f44" fmla="val 20892"/>
                <a:gd name="f45" fmla="val 63334"/>
                <a:gd name="f46" fmla="val 17043"/>
                <a:gd name="f47" fmla="val 62809"/>
                <a:gd name="f48" fmla="val 16256"/>
                <a:gd name="f49" fmla="val 62434"/>
                <a:gd name="f50" fmla="val 15394"/>
                <a:gd name="f51" fmla="+- 0 0 -90"/>
                <a:gd name="f52" fmla="*/ f3 1 74940"/>
                <a:gd name="f53" fmla="*/ f4 1 56854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74940"/>
                <a:gd name="f62" fmla="*/ f58 1 56854"/>
                <a:gd name="f63" fmla="*/ 62197 f59 1"/>
                <a:gd name="f64" fmla="*/ 14494 f58 1"/>
                <a:gd name="f65" fmla="*/ 66320 f59 1"/>
                <a:gd name="f66" fmla="*/ 0 f58 1"/>
                <a:gd name="f67" fmla="*/ 63321 f59 1"/>
                <a:gd name="f68" fmla="*/ 1749 f58 1"/>
                <a:gd name="f69" fmla="*/ 16466 f59 1"/>
                <a:gd name="f70" fmla="*/ 29363 f58 1"/>
                <a:gd name="f71" fmla="*/ 4971 f59 1"/>
                <a:gd name="f72" fmla="*/ 36111 f58 1"/>
                <a:gd name="f73" fmla="*/ 848 f59 1"/>
                <a:gd name="f74" fmla="*/ 50605 f58 1"/>
                <a:gd name="f75" fmla="*/ 11069 f59 1"/>
                <a:gd name="f76" fmla="*/ 56578 f58 1"/>
                <a:gd name="f77" fmla="*/ 13343 f59 1"/>
                <a:gd name="f78" fmla="*/ 55603 f58 1"/>
                <a:gd name="f79" fmla="*/ 74941 f59 1"/>
                <a:gd name="f80" fmla="*/ 19368 f58 1"/>
                <a:gd name="f81" fmla="*/ 63334 f59 1"/>
                <a:gd name="f82" fmla="*/ 17043 f58 1"/>
                <a:gd name="f83" fmla="+- f60 0 f1"/>
                <a:gd name="f84" fmla="*/ f63 1 74940"/>
                <a:gd name="f85" fmla="*/ f64 1 56854"/>
                <a:gd name="f86" fmla="*/ f65 1 74940"/>
                <a:gd name="f87" fmla="*/ f66 1 56854"/>
                <a:gd name="f88" fmla="*/ f67 1 74940"/>
                <a:gd name="f89" fmla="*/ f68 1 56854"/>
                <a:gd name="f90" fmla="*/ f69 1 74940"/>
                <a:gd name="f91" fmla="*/ f70 1 56854"/>
                <a:gd name="f92" fmla="*/ f71 1 74940"/>
                <a:gd name="f93" fmla="*/ f72 1 56854"/>
                <a:gd name="f94" fmla="*/ f73 1 74940"/>
                <a:gd name="f95" fmla="*/ f74 1 56854"/>
                <a:gd name="f96" fmla="*/ f75 1 74940"/>
                <a:gd name="f97" fmla="*/ f76 1 56854"/>
                <a:gd name="f98" fmla="*/ f77 1 74940"/>
                <a:gd name="f99" fmla="*/ f78 1 56854"/>
                <a:gd name="f100" fmla="*/ f79 1 74940"/>
                <a:gd name="f101" fmla="*/ f80 1 56854"/>
                <a:gd name="f102" fmla="*/ f81 1 74940"/>
                <a:gd name="f103" fmla="*/ f82 1 56854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32" y="f133"/>
                </a:cxn>
              </a:cxnLst>
              <a:rect l="f128" t="f131" r="f129" b="f130"/>
              <a:pathLst>
                <a:path w="74940" h="56854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4" name="Freeform: Shape 1837">
              <a:extLst>
                <a:ext uri="{FF2B5EF4-FFF2-40B4-BE49-F238E27FC236}">
                  <a16:creationId xmlns:a16="http://schemas.microsoft.com/office/drawing/2014/main" id="{1FFDC4B6-387C-2077-CCEF-8FF605E2163C}"/>
                </a:ext>
              </a:extLst>
            </p:cNvPr>
            <p:cNvSpPr/>
            <p:nvPr/>
          </p:nvSpPr>
          <p:spPr>
            <a:xfrm>
              <a:off x="8764350" y="6415942"/>
              <a:ext cx="170535" cy="1118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0539"/>
                <a:gd name="f7" fmla="val 111833"/>
                <a:gd name="f8" fmla="val 170194"/>
                <a:gd name="f9" fmla="val 6250"/>
                <a:gd name="f10" fmla="val 169019"/>
                <a:gd name="f11" fmla="val 1776"/>
                <a:gd name="f12" fmla="val 164446"/>
                <a:gd name="f13" fmla="val -898"/>
                <a:gd name="f14" fmla="val 159973"/>
                <a:gd name="f15" fmla="val 277"/>
                <a:gd name="f16" fmla="val 159173"/>
                <a:gd name="f17" fmla="val 489"/>
                <a:gd name="f18" fmla="val 158399"/>
                <a:gd name="f19" fmla="val 814"/>
                <a:gd name="f20" fmla="val 157699"/>
                <a:gd name="f21" fmla="val 1251"/>
                <a:gd name="f22" fmla="val 152076"/>
                <a:gd name="f23" fmla="val 4500"/>
                <a:gd name="f24" fmla="val 5140"/>
                <a:gd name="f25" fmla="val 91090"/>
                <a:gd name="f26" fmla="val 442"/>
                <a:gd name="f27" fmla="val 94289"/>
                <a:gd name="f28" fmla="val -1295"/>
                <a:gd name="f29" fmla="val 100387"/>
                <a:gd name="f30" fmla="val 1017"/>
                <a:gd name="f31" fmla="val 105585"/>
                <a:gd name="f32" fmla="val 2191"/>
                <a:gd name="f33" fmla="val 110058"/>
                <a:gd name="f34" fmla="val 6764"/>
                <a:gd name="f35" fmla="val 112732"/>
                <a:gd name="f36" fmla="val 11237"/>
                <a:gd name="f37" fmla="val 111557"/>
                <a:gd name="f38" fmla="val 12037"/>
                <a:gd name="f39" fmla="val 111345"/>
                <a:gd name="f40" fmla="val 12812"/>
                <a:gd name="f41" fmla="val 111020"/>
                <a:gd name="f42" fmla="val 13511"/>
                <a:gd name="f43" fmla="val 110583"/>
                <a:gd name="f44" fmla="val 157449"/>
                <a:gd name="f45" fmla="val 26366"/>
                <a:gd name="f46" fmla="val 166070"/>
                <a:gd name="f47" fmla="val 21243"/>
                <a:gd name="f48" fmla="val 166670"/>
                <a:gd name="f49" fmla="val 20806"/>
                <a:gd name="f50" fmla="val 167220"/>
                <a:gd name="f51" fmla="val 20306"/>
                <a:gd name="f52" fmla="val 167695"/>
                <a:gd name="f53" fmla="val 19744"/>
                <a:gd name="f54" fmla="val 168095"/>
                <a:gd name="f55" fmla="val 19407"/>
                <a:gd name="f56" fmla="val 168482"/>
                <a:gd name="f57" fmla="val 19019"/>
                <a:gd name="f58" fmla="val 168819"/>
                <a:gd name="f59" fmla="val 18619"/>
                <a:gd name="f60" fmla="val 169119"/>
                <a:gd name="f61" fmla="val 18107"/>
                <a:gd name="f62" fmla="val 169369"/>
                <a:gd name="f63" fmla="val 17558"/>
                <a:gd name="f64" fmla="val 169569"/>
                <a:gd name="f65" fmla="val 16995"/>
                <a:gd name="f66" fmla="val 169969"/>
                <a:gd name="f67" fmla="val 16383"/>
                <a:gd name="f68" fmla="val 170256"/>
                <a:gd name="f69" fmla="val 15708"/>
                <a:gd name="f70" fmla="val 170443"/>
                <a:gd name="f71" fmla="val 14996"/>
                <a:gd name="f72" fmla="val 14121"/>
                <a:gd name="f73" fmla="val 13622"/>
                <a:gd name="f74" fmla="val 170506"/>
                <a:gd name="f75" fmla="val 12747"/>
                <a:gd name="f76" fmla="val 11872"/>
                <a:gd name="f77" fmla="val 10997"/>
                <a:gd name="f78" fmla="val 170631"/>
                <a:gd name="f79" fmla="val 9411"/>
                <a:gd name="f80" fmla="val 170543"/>
                <a:gd name="f81" fmla="val 7811"/>
                <a:gd name="f82" fmla="+- 0 0 -90"/>
                <a:gd name="f83" fmla="*/ f3 1 170539"/>
                <a:gd name="f84" fmla="*/ f4 1 111833"/>
                <a:gd name="f85" fmla="val f5"/>
                <a:gd name="f86" fmla="val f6"/>
                <a:gd name="f87" fmla="val f7"/>
                <a:gd name="f88" fmla="*/ f82 f0 1"/>
                <a:gd name="f89" fmla="+- f87 0 f85"/>
                <a:gd name="f90" fmla="+- f86 0 f85"/>
                <a:gd name="f91" fmla="*/ f88 1 f2"/>
                <a:gd name="f92" fmla="*/ f90 1 170539"/>
                <a:gd name="f93" fmla="*/ f89 1 111833"/>
                <a:gd name="f94" fmla="*/ 170194 f90 1"/>
                <a:gd name="f95" fmla="*/ 6250 f89 1"/>
                <a:gd name="f96" fmla="*/ 159973 f90 1"/>
                <a:gd name="f97" fmla="*/ 277 f89 1"/>
                <a:gd name="f98" fmla="*/ 157699 f90 1"/>
                <a:gd name="f99" fmla="*/ 1251 f89 1"/>
                <a:gd name="f100" fmla="*/ 152076 f90 1"/>
                <a:gd name="f101" fmla="*/ 4500 f89 1"/>
                <a:gd name="f102" fmla="*/ 5140 f90 1"/>
                <a:gd name="f103" fmla="*/ 91090 f89 1"/>
                <a:gd name="f104" fmla="*/ 1017 f90 1"/>
                <a:gd name="f105" fmla="*/ 105585 f89 1"/>
                <a:gd name="f106" fmla="*/ 11237 f90 1"/>
                <a:gd name="f107" fmla="*/ 111557 f89 1"/>
                <a:gd name="f108" fmla="*/ 13511 f90 1"/>
                <a:gd name="f109" fmla="*/ 110583 f89 1"/>
                <a:gd name="f110" fmla="*/ 157449 f90 1"/>
                <a:gd name="f111" fmla="*/ 26366 f89 1"/>
                <a:gd name="f112" fmla="*/ 166070 f90 1"/>
                <a:gd name="f113" fmla="*/ 21243 f89 1"/>
                <a:gd name="f114" fmla="*/ 167695 f90 1"/>
                <a:gd name="f115" fmla="*/ 19744 f89 1"/>
                <a:gd name="f116" fmla="*/ 168819 f90 1"/>
                <a:gd name="f117" fmla="*/ 18619 f89 1"/>
                <a:gd name="f118" fmla="*/ 169569 f90 1"/>
                <a:gd name="f119" fmla="*/ 16995 f89 1"/>
                <a:gd name="f120" fmla="*/ 170443 f90 1"/>
                <a:gd name="f121" fmla="*/ 14996 f89 1"/>
                <a:gd name="f122" fmla="*/ 13622 f89 1"/>
                <a:gd name="f123" fmla="*/ 10997 f89 1"/>
                <a:gd name="f124" fmla="+- f91 0 f1"/>
                <a:gd name="f125" fmla="*/ f94 1 170539"/>
                <a:gd name="f126" fmla="*/ f95 1 111833"/>
                <a:gd name="f127" fmla="*/ f96 1 170539"/>
                <a:gd name="f128" fmla="*/ f97 1 111833"/>
                <a:gd name="f129" fmla="*/ f98 1 170539"/>
                <a:gd name="f130" fmla="*/ f99 1 111833"/>
                <a:gd name="f131" fmla="*/ f100 1 170539"/>
                <a:gd name="f132" fmla="*/ f101 1 111833"/>
                <a:gd name="f133" fmla="*/ f102 1 170539"/>
                <a:gd name="f134" fmla="*/ f103 1 111833"/>
                <a:gd name="f135" fmla="*/ f104 1 170539"/>
                <a:gd name="f136" fmla="*/ f105 1 111833"/>
                <a:gd name="f137" fmla="*/ f106 1 170539"/>
                <a:gd name="f138" fmla="*/ f107 1 111833"/>
                <a:gd name="f139" fmla="*/ f108 1 170539"/>
                <a:gd name="f140" fmla="*/ f109 1 111833"/>
                <a:gd name="f141" fmla="*/ f110 1 170539"/>
                <a:gd name="f142" fmla="*/ f111 1 111833"/>
                <a:gd name="f143" fmla="*/ f112 1 170539"/>
                <a:gd name="f144" fmla="*/ f113 1 111833"/>
                <a:gd name="f145" fmla="*/ f114 1 170539"/>
                <a:gd name="f146" fmla="*/ f115 1 111833"/>
                <a:gd name="f147" fmla="*/ f116 1 170539"/>
                <a:gd name="f148" fmla="*/ f117 1 111833"/>
                <a:gd name="f149" fmla="*/ f118 1 170539"/>
                <a:gd name="f150" fmla="*/ f119 1 111833"/>
                <a:gd name="f151" fmla="*/ f120 1 170539"/>
                <a:gd name="f152" fmla="*/ f121 1 111833"/>
                <a:gd name="f153" fmla="*/ f122 1 111833"/>
                <a:gd name="f154" fmla="*/ f123 1 111833"/>
                <a:gd name="f155" fmla="*/ f85 1 f92"/>
                <a:gd name="f156" fmla="*/ f86 1 f92"/>
                <a:gd name="f157" fmla="*/ f85 1 f93"/>
                <a:gd name="f158" fmla="*/ f87 1 f93"/>
                <a:gd name="f159" fmla="*/ f125 1 f92"/>
                <a:gd name="f160" fmla="*/ f126 1 f93"/>
                <a:gd name="f161" fmla="*/ f127 1 f92"/>
                <a:gd name="f162" fmla="*/ f128 1 f93"/>
                <a:gd name="f163" fmla="*/ f129 1 f92"/>
                <a:gd name="f164" fmla="*/ f130 1 f93"/>
                <a:gd name="f165" fmla="*/ f131 1 f92"/>
                <a:gd name="f166" fmla="*/ f132 1 f93"/>
                <a:gd name="f167" fmla="*/ f133 1 f92"/>
                <a:gd name="f168" fmla="*/ f134 1 f93"/>
                <a:gd name="f169" fmla="*/ f135 1 f92"/>
                <a:gd name="f170" fmla="*/ f136 1 f93"/>
                <a:gd name="f171" fmla="*/ f137 1 f92"/>
                <a:gd name="f172" fmla="*/ f138 1 f93"/>
                <a:gd name="f173" fmla="*/ f139 1 f92"/>
                <a:gd name="f174" fmla="*/ f140 1 f93"/>
                <a:gd name="f175" fmla="*/ f141 1 f92"/>
                <a:gd name="f176" fmla="*/ f142 1 f93"/>
                <a:gd name="f177" fmla="*/ f143 1 f92"/>
                <a:gd name="f178" fmla="*/ f144 1 f93"/>
                <a:gd name="f179" fmla="*/ f145 1 f92"/>
                <a:gd name="f180" fmla="*/ f146 1 f93"/>
                <a:gd name="f181" fmla="*/ f147 1 f92"/>
                <a:gd name="f182" fmla="*/ f148 1 f93"/>
                <a:gd name="f183" fmla="*/ f149 1 f92"/>
                <a:gd name="f184" fmla="*/ f150 1 f93"/>
                <a:gd name="f185" fmla="*/ f151 1 f92"/>
                <a:gd name="f186" fmla="*/ f152 1 f93"/>
                <a:gd name="f187" fmla="*/ f153 1 f93"/>
                <a:gd name="f188" fmla="*/ f154 1 f93"/>
                <a:gd name="f189" fmla="*/ f155 f83 1"/>
                <a:gd name="f190" fmla="*/ f156 f83 1"/>
                <a:gd name="f191" fmla="*/ f158 f84 1"/>
                <a:gd name="f192" fmla="*/ f157 f84 1"/>
                <a:gd name="f193" fmla="*/ f159 f83 1"/>
                <a:gd name="f194" fmla="*/ f160 f84 1"/>
                <a:gd name="f195" fmla="*/ f161 f83 1"/>
                <a:gd name="f196" fmla="*/ f162 f84 1"/>
                <a:gd name="f197" fmla="*/ f163 f83 1"/>
                <a:gd name="f198" fmla="*/ f164 f84 1"/>
                <a:gd name="f199" fmla="*/ f165 f83 1"/>
                <a:gd name="f200" fmla="*/ f166 f84 1"/>
                <a:gd name="f201" fmla="*/ f167 f83 1"/>
                <a:gd name="f202" fmla="*/ f168 f84 1"/>
                <a:gd name="f203" fmla="*/ f169 f83 1"/>
                <a:gd name="f204" fmla="*/ f170 f84 1"/>
                <a:gd name="f205" fmla="*/ f171 f83 1"/>
                <a:gd name="f206" fmla="*/ f172 f84 1"/>
                <a:gd name="f207" fmla="*/ f173 f83 1"/>
                <a:gd name="f208" fmla="*/ f174 f84 1"/>
                <a:gd name="f209" fmla="*/ f175 f83 1"/>
                <a:gd name="f210" fmla="*/ f176 f84 1"/>
                <a:gd name="f211" fmla="*/ f177 f83 1"/>
                <a:gd name="f212" fmla="*/ f178 f84 1"/>
                <a:gd name="f213" fmla="*/ f179 f83 1"/>
                <a:gd name="f214" fmla="*/ f180 f84 1"/>
                <a:gd name="f215" fmla="*/ f181 f83 1"/>
                <a:gd name="f216" fmla="*/ f182 f84 1"/>
                <a:gd name="f217" fmla="*/ f183 f83 1"/>
                <a:gd name="f218" fmla="*/ f184 f84 1"/>
                <a:gd name="f219" fmla="*/ f185 f83 1"/>
                <a:gd name="f220" fmla="*/ f186 f84 1"/>
                <a:gd name="f221" fmla="*/ f187 f84 1"/>
                <a:gd name="f222" fmla="*/ f188 f8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4">
                  <a:pos x="f193" y="f194"/>
                </a:cxn>
                <a:cxn ang="f124">
                  <a:pos x="f195" y="f196"/>
                </a:cxn>
                <a:cxn ang="f124">
                  <a:pos x="f197" y="f198"/>
                </a:cxn>
                <a:cxn ang="f124">
                  <a:pos x="f199" y="f200"/>
                </a:cxn>
                <a:cxn ang="f124">
                  <a:pos x="f201" y="f202"/>
                </a:cxn>
                <a:cxn ang="f124">
                  <a:pos x="f203" y="f204"/>
                </a:cxn>
                <a:cxn ang="f124">
                  <a:pos x="f205" y="f206"/>
                </a:cxn>
                <a:cxn ang="f124">
                  <a:pos x="f207" y="f208"/>
                </a:cxn>
                <a:cxn ang="f124">
                  <a:pos x="f209" y="f210"/>
                </a:cxn>
                <a:cxn ang="f124">
                  <a:pos x="f211" y="f212"/>
                </a:cxn>
                <a:cxn ang="f124">
                  <a:pos x="f211" y="f212"/>
                </a:cxn>
                <a:cxn ang="f124">
                  <a:pos x="f213" y="f214"/>
                </a:cxn>
                <a:cxn ang="f124">
                  <a:pos x="f215" y="f216"/>
                </a:cxn>
                <a:cxn ang="f124">
                  <a:pos x="f217" y="f218"/>
                </a:cxn>
                <a:cxn ang="f124">
                  <a:pos x="f219" y="f220"/>
                </a:cxn>
                <a:cxn ang="f124">
                  <a:pos x="f219" y="f221"/>
                </a:cxn>
                <a:cxn ang="f124">
                  <a:pos x="f219" y="f222"/>
                </a:cxn>
                <a:cxn ang="f124">
                  <a:pos x="f219" y="f222"/>
                </a:cxn>
                <a:cxn ang="f124">
                  <a:pos x="f193" y="f194"/>
                </a:cxn>
              </a:cxnLst>
              <a:rect l="f189" t="f192" r="f190" b="f191"/>
              <a:pathLst>
                <a:path w="170539" h="11183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7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70" y="f71"/>
                  </a:cubicBezTo>
                  <a:cubicBezTo>
                    <a:pt x="f70" y="f71"/>
                    <a:pt x="f70" y="f72"/>
                    <a:pt x="f70" y="f73"/>
                  </a:cubicBezTo>
                  <a:cubicBezTo>
                    <a:pt x="f74" y="f75"/>
                    <a:pt x="f74" y="f76"/>
                    <a:pt x="f70" y="f77"/>
                  </a:cubicBezTo>
                  <a:lnTo>
                    <a:pt x="f70" y="f77"/>
                  </a:lnTo>
                  <a:cubicBezTo>
                    <a:pt x="f78" y="f79"/>
                    <a:pt x="f80" y="f8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5" name="Freeform: Shape 1838">
              <a:extLst>
                <a:ext uri="{FF2B5EF4-FFF2-40B4-BE49-F238E27FC236}">
                  <a16:creationId xmlns:a16="http://schemas.microsoft.com/office/drawing/2014/main" id="{AE2883D7-5A9F-F16C-E98A-6A4779C1FB98}"/>
                </a:ext>
              </a:extLst>
            </p:cNvPr>
            <p:cNvSpPr/>
            <p:nvPr/>
          </p:nvSpPr>
          <p:spPr>
            <a:xfrm>
              <a:off x="7824365" y="4943036"/>
              <a:ext cx="79507" cy="564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504"/>
                <a:gd name="f7" fmla="val 56408"/>
                <a:gd name="f8" fmla="val 539"/>
                <a:gd name="f9" fmla="val 49855"/>
                <a:gd name="f10" fmla="val 1688"/>
                <a:gd name="f11" fmla="val 54478"/>
                <a:gd name="f12" fmla="val 6361"/>
                <a:gd name="f13" fmla="val 57302"/>
                <a:gd name="f14" fmla="val 10984"/>
                <a:gd name="f15" fmla="val 56152"/>
                <a:gd name="f16" fmla="val 11696"/>
                <a:gd name="f17" fmla="val 55977"/>
                <a:gd name="f18" fmla="val 12383"/>
                <a:gd name="f19" fmla="val 55703"/>
                <a:gd name="f20" fmla="val 13033"/>
                <a:gd name="f21" fmla="val 55353"/>
                <a:gd name="f22" fmla="val 19867"/>
                <a:gd name="f23" fmla="val 75244"/>
                <a:gd name="f24" fmla="val 21829"/>
                <a:gd name="f25" fmla="val 70196"/>
                <a:gd name="f26" fmla="val 19954"/>
                <a:gd name="f27" fmla="val 68234"/>
                <a:gd name="f28" fmla="val 15694"/>
                <a:gd name="f29" fmla="val 68047"/>
                <a:gd name="f30" fmla="val 15269"/>
                <a:gd name="f31" fmla="val 67885"/>
                <a:gd name="f32" fmla="val 14819"/>
                <a:gd name="f33" fmla="val 67759"/>
                <a:gd name="f34" fmla="val 14369"/>
                <a:gd name="f35" fmla="val 65885"/>
                <a:gd name="f36" fmla="val 9109"/>
                <a:gd name="f37" fmla="val 67722"/>
                <a:gd name="f38" fmla="val 3248"/>
                <a:gd name="f39" fmla="val 72258"/>
                <a:gd name="f40" fmla="val 69259"/>
                <a:gd name="f41" fmla="val 1624"/>
                <a:gd name="f42" fmla="val 6786"/>
                <a:gd name="f43" fmla="val 35111"/>
                <a:gd name="f44" fmla="val 1413"/>
                <a:gd name="f45" fmla="val 37872"/>
                <a:gd name="f46" fmla="val -1211"/>
                <a:gd name="f47" fmla="val 44082"/>
                <a:gd name="f48" fmla="+- 0 0 -90"/>
                <a:gd name="f49" fmla="*/ f3 1 79504"/>
                <a:gd name="f50" fmla="*/ f4 1 56408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79504"/>
                <a:gd name="f59" fmla="*/ f55 1 56408"/>
                <a:gd name="f60" fmla="*/ 539 f56 1"/>
                <a:gd name="f61" fmla="*/ 49855 f55 1"/>
                <a:gd name="f62" fmla="*/ 10984 f56 1"/>
                <a:gd name="f63" fmla="*/ 56152 f55 1"/>
                <a:gd name="f64" fmla="*/ 13033 f56 1"/>
                <a:gd name="f65" fmla="*/ 55353 f55 1"/>
                <a:gd name="f66" fmla="*/ 79504 f56 1"/>
                <a:gd name="f67" fmla="*/ 19867 f55 1"/>
                <a:gd name="f68" fmla="*/ 68234 f56 1"/>
                <a:gd name="f69" fmla="*/ 15694 f55 1"/>
                <a:gd name="f70" fmla="*/ 67759 f56 1"/>
                <a:gd name="f71" fmla="*/ 14369 f55 1"/>
                <a:gd name="f72" fmla="*/ 72258 f56 1"/>
                <a:gd name="f73" fmla="*/ 0 f55 1"/>
                <a:gd name="f74" fmla="*/ 69259 f56 1"/>
                <a:gd name="f75" fmla="*/ 1624 f55 1"/>
                <a:gd name="f76" fmla="*/ 6786 f56 1"/>
                <a:gd name="f77" fmla="*/ 35111 f55 1"/>
                <a:gd name="f78" fmla="+- f57 0 f1"/>
                <a:gd name="f79" fmla="*/ f60 1 79504"/>
                <a:gd name="f80" fmla="*/ f61 1 56408"/>
                <a:gd name="f81" fmla="*/ f62 1 79504"/>
                <a:gd name="f82" fmla="*/ f63 1 56408"/>
                <a:gd name="f83" fmla="*/ f64 1 79504"/>
                <a:gd name="f84" fmla="*/ f65 1 56408"/>
                <a:gd name="f85" fmla="*/ f66 1 79504"/>
                <a:gd name="f86" fmla="*/ f67 1 56408"/>
                <a:gd name="f87" fmla="*/ f68 1 79504"/>
                <a:gd name="f88" fmla="*/ f69 1 56408"/>
                <a:gd name="f89" fmla="*/ f70 1 79504"/>
                <a:gd name="f90" fmla="*/ f71 1 56408"/>
                <a:gd name="f91" fmla="*/ f72 1 79504"/>
                <a:gd name="f92" fmla="*/ f73 1 56408"/>
                <a:gd name="f93" fmla="*/ f74 1 79504"/>
                <a:gd name="f94" fmla="*/ f75 1 56408"/>
                <a:gd name="f95" fmla="*/ f76 1 79504"/>
                <a:gd name="f96" fmla="*/ f77 1 56408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79504" h="5640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6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5"/>
                  </a:cubicBezTo>
                  <a:lnTo>
                    <a:pt x="f39" y="f5"/>
                  </a:ln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6" name="Freeform: Shape 1839">
              <a:extLst>
                <a:ext uri="{FF2B5EF4-FFF2-40B4-BE49-F238E27FC236}">
                  <a16:creationId xmlns:a16="http://schemas.microsoft.com/office/drawing/2014/main" id="{42226D13-FF1A-42E0-F09E-6CDAC8A730EF}"/>
                </a:ext>
              </a:extLst>
            </p:cNvPr>
            <p:cNvSpPr/>
            <p:nvPr/>
          </p:nvSpPr>
          <p:spPr>
            <a:xfrm>
              <a:off x="7890668" y="4919691"/>
              <a:ext cx="60313" cy="442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317"/>
                <a:gd name="f7" fmla="val 44237"/>
                <a:gd name="f8" fmla="val 830"/>
                <a:gd name="f9" fmla="val 37963"/>
                <a:gd name="f10" fmla="val 2054"/>
                <a:gd name="f11" fmla="val 42486"/>
                <a:gd name="f12" fmla="val 6727"/>
                <a:gd name="f13" fmla="val 45173"/>
                <a:gd name="f14" fmla="val 11250"/>
                <a:gd name="f15" fmla="val 43936"/>
                <a:gd name="f16" fmla="val 11713"/>
                <a:gd name="f17" fmla="val 43811"/>
                <a:gd name="f18" fmla="val 12150"/>
                <a:gd name="f19" fmla="val 43661"/>
                <a:gd name="f20" fmla="val 12575"/>
                <a:gd name="f21" fmla="val 43461"/>
                <a:gd name="f22" fmla="val 55056"/>
                <a:gd name="f23" fmla="val 20845"/>
                <a:gd name="f24" fmla="val 55769"/>
                <a:gd name="f25" fmla="val 20408"/>
                <a:gd name="f26" fmla="val 56393"/>
                <a:gd name="f27" fmla="val 19858"/>
                <a:gd name="f28" fmla="val 56931"/>
                <a:gd name="f29" fmla="val 19221"/>
                <a:gd name="f30" fmla="val 60067"/>
                <a:gd name="f31" fmla="val 15872"/>
                <a:gd name="f32" fmla="val 61129"/>
                <a:gd name="f33" fmla="val 11074"/>
                <a:gd name="f34" fmla="val 59679"/>
                <a:gd name="f35" fmla="val 6726"/>
                <a:gd name="f36" fmla="val 58705"/>
                <a:gd name="f37" fmla="val 2140"/>
                <a:gd name="f38" fmla="val 54182"/>
                <a:gd name="f39" fmla="val -796"/>
                <a:gd name="f40" fmla="val 49596"/>
                <a:gd name="f41" fmla="val 191"/>
                <a:gd name="f42" fmla="val 48747"/>
                <a:gd name="f43" fmla="val 366"/>
                <a:gd name="f44" fmla="val 47934"/>
                <a:gd name="f45" fmla="val 678"/>
                <a:gd name="f46" fmla="val 47185"/>
                <a:gd name="f47" fmla="val 1103"/>
                <a:gd name="f48" fmla="val 4703"/>
                <a:gd name="f49" fmla="val 23719"/>
                <a:gd name="f50" fmla="val 443"/>
                <a:gd name="f51" fmla="val 27118"/>
                <a:gd name="f52" fmla="val -1119"/>
                <a:gd name="f53" fmla="val 32878"/>
                <a:gd name="f54" fmla="+- 0 0 -90"/>
                <a:gd name="f55" fmla="*/ f3 1 60317"/>
                <a:gd name="f56" fmla="*/ f4 1 44237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60317"/>
                <a:gd name="f65" fmla="*/ f61 1 44237"/>
                <a:gd name="f66" fmla="*/ 830 f62 1"/>
                <a:gd name="f67" fmla="*/ 37963 f61 1"/>
                <a:gd name="f68" fmla="*/ 11250 f62 1"/>
                <a:gd name="f69" fmla="*/ 43936 f61 1"/>
                <a:gd name="f70" fmla="*/ 12575 f62 1"/>
                <a:gd name="f71" fmla="*/ 43461 f61 1"/>
                <a:gd name="f72" fmla="*/ 55056 f62 1"/>
                <a:gd name="f73" fmla="*/ 20845 f61 1"/>
                <a:gd name="f74" fmla="*/ 56931 f62 1"/>
                <a:gd name="f75" fmla="*/ 19221 f61 1"/>
                <a:gd name="f76" fmla="*/ 59679 f62 1"/>
                <a:gd name="f77" fmla="*/ 6726 f61 1"/>
                <a:gd name="f78" fmla="*/ 49596 f62 1"/>
                <a:gd name="f79" fmla="*/ 191 f61 1"/>
                <a:gd name="f80" fmla="*/ 47185 f62 1"/>
                <a:gd name="f81" fmla="*/ 1103 f61 1"/>
                <a:gd name="f82" fmla="*/ 4703 f62 1"/>
                <a:gd name="f83" fmla="*/ 23719 f61 1"/>
                <a:gd name="f84" fmla="+- f63 0 f1"/>
                <a:gd name="f85" fmla="*/ f66 1 60317"/>
                <a:gd name="f86" fmla="*/ f67 1 44237"/>
                <a:gd name="f87" fmla="*/ f68 1 60317"/>
                <a:gd name="f88" fmla="*/ f69 1 44237"/>
                <a:gd name="f89" fmla="*/ f70 1 60317"/>
                <a:gd name="f90" fmla="*/ f71 1 44237"/>
                <a:gd name="f91" fmla="*/ f72 1 60317"/>
                <a:gd name="f92" fmla="*/ f73 1 44237"/>
                <a:gd name="f93" fmla="*/ f74 1 60317"/>
                <a:gd name="f94" fmla="*/ f75 1 44237"/>
                <a:gd name="f95" fmla="*/ f76 1 60317"/>
                <a:gd name="f96" fmla="*/ f77 1 44237"/>
                <a:gd name="f97" fmla="*/ f78 1 60317"/>
                <a:gd name="f98" fmla="*/ f79 1 44237"/>
                <a:gd name="f99" fmla="*/ f80 1 60317"/>
                <a:gd name="f100" fmla="*/ f81 1 44237"/>
                <a:gd name="f101" fmla="*/ f82 1 60317"/>
                <a:gd name="f102" fmla="*/ f83 1 44237"/>
                <a:gd name="f103" fmla="*/ f57 1 f64"/>
                <a:gd name="f104" fmla="*/ f58 1 f64"/>
                <a:gd name="f105" fmla="*/ f57 1 f65"/>
                <a:gd name="f106" fmla="*/ f59 1 f65"/>
                <a:gd name="f107" fmla="*/ f85 1 f64"/>
                <a:gd name="f108" fmla="*/ f86 1 f65"/>
                <a:gd name="f109" fmla="*/ f87 1 f64"/>
                <a:gd name="f110" fmla="*/ f88 1 f65"/>
                <a:gd name="f111" fmla="*/ f89 1 f64"/>
                <a:gd name="f112" fmla="*/ f90 1 f65"/>
                <a:gd name="f113" fmla="*/ f91 1 f64"/>
                <a:gd name="f114" fmla="*/ f92 1 f65"/>
                <a:gd name="f115" fmla="*/ f93 1 f64"/>
                <a:gd name="f116" fmla="*/ f94 1 f65"/>
                <a:gd name="f117" fmla="*/ f95 1 f64"/>
                <a:gd name="f118" fmla="*/ f96 1 f65"/>
                <a:gd name="f119" fmla="*/ f97 1 f64"/>
                <a:gd name="f120" fmla="*/ f98 1 f65"/>
                <a:gd name="f121" fmla="*/ f99 1 f64"/>
                <a:gd name="f122" fmla="*/ f100 1 f65"/>
                <a:gd name="f123" fmla="*/ f101 1 f64"/>
                <a:gd name="f124" fmla="*/ f102 1 f65"/>
                <a:gd name="f125" fmla="*/ f103 f55 1"/>
                <a:gd name="f126" fmla="*/ f104 f55 1"/>
                <a:gd name="f127" fmla="*/ f106 f56 1"/>
                <a:gd name="f128" fmla="*/ f105 f56 1"/>
                <a:gd name="f129" fmla="*/ f107 f55 1"/>
                <a:gd name="f130" fmla="*/ f108 f56 1"/>
                <a:gd name="f131" fmla="*/ f109 f55 1"/>
                <a:gd name="f132" fmla="*/ f110 f56 1"/>
                <a:gd name="f133" fmla="*/ f111 f55 1"/>
                <a:gd name="f134" fmla="*/ f112 f56 1"/>
                <a:gd name="f135" fmla="*/ f113 f55 1"/>
                <a:gd name="f136" fmla="*/ f114 f56 1"/>
                <a:gd name="f137" fmla="*/ f115 f55 1"/>
                <a:gd name="f138" fmla="*/ f116 f56 1"/>
                <a:gd name="f139" fmla="*/ f117 f55 1"/>
                <a:gd name="f140" fmla="*/ f118 f56 1"/>
                <a:gd name="f141" fmla="*/ f119 f55 1"/>
                <a:gd name="f142" fmla="*/ f120 f56 1"/>
                <a:gd name="f143" fmla="*/ f121 f55 1"/>
                <a:gd name="f144" fmla="*/ f122 f56 1"/>
                <a:gd name="f145" fmla="*/ f123 f55 1"/>
                <a:gd name="f146" fmla="*/ f124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29" y="f130"/>
                </a:cxn>
                <a:cxn ang="f84">
                  <a:pos x="f131" y="f132"/>
                </a:cxn>
                <a:cxn ang="f84">
                  <a:pos x="f133" y="f134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29" y="f130"/>
                </a:cxn>
              </a:cxnLst>
              <a:rect l="f125" t="f128" r="f126" b="f127"/>
              <a:pathLst>
                <a:path w="60317" h="4423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7" name="Freeform: Shape 1840">
              <a:extLst>
                <a:ext uri="{FF2B5EF4-FFF2-40B4-BE49-F238E27FC236}">
                  <a16:creationId xmlns:a16="http://schemas.microsoft.com/office/drawing/2014/main" id="{EF32CF86-AF0E-6035-F1F1-9C002659113D}"/>
                </a:ext>
              </a:extLst>
            </p:cNvPr>
            <p:cNvSpPr/>
            <p:nvPr/>
          </p:nvSpPr>
          <p:spPr>
            <a:xfrm>
              <a:off x="8558957" y="5923547"/>
              <a:ext cx="17538" cy="230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540"/>
                <a:gd name="f7" fmla="val 23086"/>
                <a:gd name="f8" fmla="val 16618"/>
                <a:gd name="f9" fmla="val 6468"/>
                <a:gd name="f10" fmla="val 15568"/>
                <a:gd name="f11" fmla="val 1970"/>
                <a:gd name="f12" fmla="val 11058"/>
                <a:gd name="f13" fmla="val -829"/>
                <a:gd name="f14" fmla="val 6560"/>
                <a:gd name="f15" fmla="val 221"/>
                <a:gd name="f16" fmla="val 5697"/>
                <a:gd name="f17" fmla="val 433"/>
                <a:gd name="f18" fmla="val 4873"/>
                <a:gd name="f19" fmla="val 758"/>
                <a:gd name="f20" fmla="val 4123"/>
                <a:gd name="f21" fmla="val 1220"/>
                <a:gd name="f22" fmla="val 1249"/>
                <a:gd name="f23" fmla="val 2844"/>
                <a:gd name="f24" fmla="val 3594"/>
                <a:gd name="f25" fmla="val 3948"/>
                <a:gd name="f26" fmla="val 1183"/>
                <a:gd name="f27" fmla="val 9096"/>
                <a:gd name="f28" fmla="val 2420"/>
                <a:gd name="f29" fmla="val 11507"/>
                <a:gd name="f30" fmla="val 6368"/>
                <a:gd name="f31" fmla="val 11957"/>
                <a:gd name="f32" fmla="val 7093"/>
                <a:gd name="f33" fmla="val 12295"/>
                <a:gd name="f34" fmla="val 7893"/>
                <a:gd name="f35" fmla="val 12495"/>
                <a:gd name="f36" fmla="val 8717"/>
                <a:gd name="f37" fmla="val 14719"/>
                <a:gd name="f38" fmla="val 13903"/>
                <a:gd name="f39" fmla="val 12932"/>
                <a:gd name="f40" fmla="val 19938"/>
                <a:gd name="f41" fmla="val 8246"/>
                <a:gd name="f42" fmla="val 12245"/>
                <a:gd name="f43" fmla="val 20837"/>
                <a:gd name="f44" fmla="val 16980"/>
                <a:gd name="f45" fmla="val 17726"/>
                <a:gd name="f46" fmla="val 18817"/>
                <a:gd name="f47" fmla="val 11691"/>
                <a:gd name="f48" fmla="+- 0 0 -90"/>
                <a:gd name="f49" fmla="*/ f3 1 17540"/>
                <a:gd name="f50" fmla="*/ f4 1 23086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7540"/>
                <a:gd name="f59" fmla="*/ f55 1 23086"/>
                <a:gd name="f60" fmla="*/ 16618 f56 1"/>
                <a:gd name="f61" fmla="*/ 6468 f55 1"/>
                <a:gd name="f62" fmla="*/ 6560 f56 1"/>
                <a:gd name="f63" fmla="*/ 221 f55 1"/>
                <a:gd name="f64" fmla="*/ 4123 f56 1"/>
                <a:gd name="f65" fmla="*/ 1220 f55 1"/>
                <a:gd name="f66" fmla="*/ 1249 f56 1"/>
                <a:gd name="f67" fmla="*/ 2844 f55 1"/>
                <a:gd name="f68" fmla="*/ 0 f56 1"/>
                <a:gd name="f69" fmla="*/ 3594 f55 1"/>
                <a:gd name="f70" fmla="*/ 11507 f56 1"/>
                <a:gd name="f71" fmla="*/ 6368 f55 1"/>
                <a:gd name="f72" fmla="*/ 12495 f56 1"/>
                <a:gd name="f73" fmla="*/ 8717 f55 1"/>
                <a:gd name="f74" fmla="*/ 8246 f56 1"/>
                <a:gd name="f75" fmla="*/ 23086 f55 1"/>
                <a:gd name="f76" fmla="*/ 12245 f56 1"/>
                <a:gd name="f77" fmla="*/ 20837 f55 1"/>
                <a:gd name="f78" fmla="+- f57 0 f1"/>
                <a:gd name="f79" fmla="*/ f60 1 17540"/>
                <a:gd name="f80" fmla="*/ f61 1 23086"/>
                <a:gd name="f81" fmla="*/ f62 1 17540"/>
                <a:gd name="f82" fmla="*/ f63 1 23086"/>
                <a:gd name="f83" fmla="*/ f64 1 17540"/>
                <a:gd name="f84" fmla="*/ f65 1 23086"/>
                <a:gd name="f85" fmla="*/ f66 1 17540"/>
                <a:gd name="f86" fmla="*/ f67 1 23086"/>
                <a:gd name="f87" fmla="*/ f68 1 17540"/>
                <a:gd name="f88" fmla="*/ f69 1 23086"/>
                <a:gd name="f89" fmla="*/ f70 1 17540"/>
                <a:gd name="f90" fmla="*/ f71 1 23086"/>
                <a:gd name="f91" fmla="*/ f72 1 17540"/>
                <a:gd name="f92" fmla="*/ f73 1 23086"/>
                <a:gd name="f93" fmla="*/ f74 1 17540"/>
                <a:gd name="f94" fmla="*/ f75 1 23086"/>
                <a:gd name="f95" fmla="*/ f76 1 17540"/>
                <a:gd name="f96" fmla="*/ f77 1 23086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17540" h="2308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5" y="f24"/>
                  </a:lnTo>
                  <a:lnTo>
                    <a:pt x="f5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7"/>
                  </a:cubicBezTo>
                  <a:lnTo>
                    <a:pt x="f42" y="f43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8" name="Freeform: Shape 1841">
              <a:extLst>
                <a:ext uri="{FF2B5EF4-FFF2-40B4-BE49-F238E27FC236}">
                  <a16:creationId xmlns:a16="http://schemas.microsoft.com/office/drawing/2014/main" id="{76B36613-B5CF-7ED6-7A67-8683818285F5}"/>
                </a:ext>
              </a:extLst>
            </p:cNvPr>
            <p:cNvSpPr/>
            <p:nvPr/>
          </p:nvSpPr>
          <p:spPr>
            <a:xfrm>
              <a:off x="8442380" y="5926409"/>
              <a:ext cx="130082" cy="864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079"/>
                <a:gd name="f7" fmla="val 86451"/>
                <a:gd name="f8" fmla="val 129194"/>
                <a:gd name="f9" fmla="val 6358"/>
                <a:gd name="f10" fmla="val 128082"/>
                <a:gd name="f11" fmla="val 1872"/>
                <a:gd name="f12" fmla="val 123534"/>
                <a:gd name="f13" fmla="val -864"/>
                <a:gd name="f14" fmla="val 119049"/>
                <a:gd name="f15" fmla="val 248"/>
                <a:gd name="f16" fmla="val 118224"/>
                <a:gd name="f17" fmla="val 460"/>
                <a:gd name="f18" fmla="val 117424"/>
                <a:gd name="f19" fmla="val 785"/>
                <a:gd name="f20" fmla="val 116700"/>
                <a:gd name="f21" fmla="val 1235"/>
                <a:gd name="f22" fmla="val 114950"/>
                <a:gd name="f23" fmla="val 2235"/>
                <a:gd name="f24" fmla="val 67709"/>
                <a:gd name="f25" fmla="val 4373"/>
                <a:gd name="f26" fmla="val 74581"/>
                <a:gd name="f27" fmla="val 7247"/>
                <a:gd name="f28" fmla="val 78954"/>
                <a:gd name="f29" fmla="val 8646"/>
                <a:gd name="f30" fmla="val 81191"/>
                <a:gd name="f31" fmla="val 9308"/>
                <a:gd name="f32" fmla="val 83815"/>
                <a:gd name="f33" fmla="val 9121"/>
                <a:gd name="f34" fmla="val 11245"/>
                <a:gd name="f35" fmla="val 85201"/>
                <a:gd name="f36" fmla="val 124446"/>
                <a:gd name="f37" fmla="val 20852"/>
                <a:gd name="f38" fmla="val 129382"/>
                <a:gd name="f39" fmla="val 17841"/>
                <a:gd name="f40" fmla="val 131393"/>
                <a:gd name="f41" fmla="val 11706"/>
                <a:gd name="f42" fmla="+- 0 0 -90"/>
                <a:gd name="f43" fmla="*/ f3 1 130079"/>
                <a:gd name="f44" fmla="*/ f4 1 86451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30079"/>
                <a:gd name="f53" fmla="*/ f49 1 86451"/>
                <a:gd name="f54" fmla="*/ 129194 f50 1"/>
                <a:gd name="f55" fmla="*/ 6358 f49 1"/>
                <a:gd name="f56" fmla="*/ 119049 f50 1"/>
                <a:gd name="f57" fmla="*/ 248 f49 1"/>
                <a:gd name="f58" fmla="*/ 116700 f50 1"/>
                <a:gd name="f59" fmla="*/ 1235 f49 1"/>
                <a:gd name="f60" fmla="*/ 114950 f50 1"/>
                <a:gd name="f61" fmla="*/ 2235 f49 1"/>
                <a:gd name="f62" fmla="*/ 0 f50 1"/>
                <a:gd name="f63" fmla="*/ 67709 f49 1"/>
                <a:gd name="f64" fmla="*/ 4373 f50 1"/>
                <a:gd name="f65" fmla="*/ 74581 f49 1"/>
                <a:gd name="f66" fmla="*/ 7247 f50 1"/>
                <a:gd name="f67" fmla="*/ 78954 f49 1"/>
                <a:gd name="f68" fmla="*/ 9121 f50 1"/>
                <a:gd name="f69" fmla="*/ 86451 f49 1"/>
                <a:gd name="f70" fmla="*/ 11245 f50 1"/>
                <a:gd name="f71" fmla="*/ 85201 f49 1"/>
                <a:gd name="f72" fmla="*/ 124446 f50 1"/>
                <a:gd name="f73" fmla="*/ 20852 f49 1"/>
                <a:gd name="f74" fmla="+- f51 0 f1"/>
                <a:gd name="f75" fmla="*/ f54 1 130079"/>
                <a:gd name="f76" fmla="*/ f55 1 86451"/>
                <a:gd name="f77" fmla="*/ f56 1 130079"/>
                <a:gd name="f78" fmla="*/ f57 1 86451"/>
                <a:gd name="f79" fmla="*/ f58 1 130079"/>
                <a:gd name="f80" fmla="*/ f59 1 86451"/>
                <a:gd name="f81" fmla="*/ f60 1 130079"/>
                <a:gd name="f82" fmla="*/ f61 1 86451"/>
                <a:gd name="f83" fmla="*/ f62 1 130079"/>
                <a:gd name="f84" fmla="*/ f63 1 86451"/>
                <a:gd name="f85" fmla="*/ f64 1 130079"/>
                <a:gd name="f86" fmla="*/ f65 1 86451"/>
                <a:gd name="f87" fmla="*/ f66 1 130079"/>
                <a:gd name="f88" fmla="*/ f67 1 86451"/>
                <a:gd name="f89" fmla="*/ f68 1 130079"/>
                <a:gd name="f90" fmla="*/ f69 1 86451"/>
                <a:gd name="f91" fmla="*/ f70 1 130079"/>
                <a:gd name="f92" fmla="*/ f71 1 86451"/>
                <a:gd name="f93" fmla="*/ f72 1 130079"/>
                <a:gd name="f94" fmla="*/ f73 1 86451"/>
                <a:gd name="f95" fmla="*/ f45 1 f52"/>
                <a:gd name="f96" fmla="*/ f46 1 f52"/>
                <a:gd name="f97" fmla="*/ f45 1 f53"/>
                <a:gd name="f98" fmla="*/ f47 1 f53"/>
                <a:gd name="f99" fmla="*/ f75 1 f52"/>
                <a:gd name="f100" fmla="*/ f76 1 f53"/>
                <a:gd name="f101" fmla="*/ f77 1 f52"/>
                <a:gd name="f102" fmla="*/ f78 1 f53"/>
                <a:gd name="f103" fmla="*/ f79 1 f52"/>
                <a:gd name="f104" fmla="*/ f80 1 f53"/>
                <a:gd name="f105" fmla="*/ f81 1 f52"/>
                <a:gd name="f106" fmla="*/ f82 1 f53"/>
                <a:gd name="f107" fmla="*/ f83 1 f52"/>
                <a:gd name="f108" fmla="*/ f84 1 f53"/>
                <a:gd name="f109" fmla="*/ f85 1 f52"/>
                <a:gd name="f110" fmla="*/ f86 1 f53"/>
                <a:gd name="f111" fmla="*/ f87 1 f52"/>
                <a:gd name="f112" fmla="*/ f88 1 f53"/>
                <a:gd name="f113" fmla="*/ f89 1 f52"/>
                <a:gd name="f114" fmla="*/ f90 1 f53"/>
                <a:gd name="f115" fmla="*/ f91 1 f52"/>
                <a:gd name="f116" fmla="*/ f92 1 f53"/>
                <a:gd name="f117" fmla="*/ f93 1 f52"/>
                <a:gd name="f118" fmla="*/ f94 1 f53"/>
                <a:gd name="f119" fmla="*/ f95 f43 1"/>
                <a:gd name="f120" fmla="*/ f96 f43 1"/>
                <a:gd name="f121" fmla="*/ f98 f44 1"/>
                <a:gd name="f122" fmla="*/ f97 f44 1"/>
                <a:gd name="f123" fmla="*/ f99 f43 1"/>
                <a:gd name="f124" fmla="*/ f100 f44 1"/>
                <a:gd name="f125" fmla="*/ f101 f43 1"/>
                <a:gd name="f126" fmla="*/ f102 f44 1"/>
                <a:gd name="f127" fmla="*/ f103 f43 1"/>
                <a:gd name="f128" fmla="*/ f104 f44 1"/>
                <a:gd name="f129" fmla="*/ f105 f43 1"/>
                <a:gd name="f130" fmla="*/ f106 f44 1"/>
                <a:gd name="f131" fmla="*/ f107 f43 1"/>
                <a:gd name="f132" fmla="*/ f108 f44 1"/>
                <a:gd name="f133" fmla="*/ f109 f43 1"/>
                <a:gd name="f134" fmla="*/ f110 f44 1"/>
                <a:gd name="f135" fmla="*/ f111 f43 1"/>
                <a:gd name="f136" fmla="*/ f112 f44 1"/>
                <a:gd name="f137" fmla="*/ f113 f43 1"/>
                <a:gd name="f138" fmla="*/ f114 f44 1"/>
                <a:gd name="f139" fmla="*/ f115 f43 1"/>
                <a:gd name="f140" fmla="*/ f116 f44 1"/>
                <a:gd name="f141" fmla="*/ f117 f43 1"/>
                <a:gd name="f142" fmla="*/ f118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7" y="f128"/>
                </a:cxn>
                <a:cxn ang="f74">
                  <a:pos x="f129" y="f130"/>
                </a:cxn>
                <a:cxn ang="f74">
                  <a:pos x="f131" y="f132"/>
                </a:cxn>
                <a:cxn ang="f74">
                  <a:pos x="f133" y="f134"/>
                </a:cxn>
                <a:cxn ang="f74">
                  <a:pos x="f135" y="f136"/>
                </a:cxn>
                <a:cxn ang="f74">
                  <a:pos x="f137" y="f138"/>
                </a:cxn>
                <a:cxn ang="f74">
                  <a:pos x="f139" y="f140"/>
                </a:cxn>
                <a:cxn ang="f74">
                  <a:pos x="f141" y="f142"/>
                </a:cxn>
                <a:cxn ang="f74">
                  <a:pos x="f141" y="f142"/>
                </a:cxn>
                <a:cxn ang="f74">
                  <a:pos x="f123" y="f124"/>
                </a:cxn>
              </a:cxnLst>
              <a:rect l="f119" t="f122" r="f120" b="f121"/>
              <a:pathLst>
                <a:path w="130079" h="8645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5" y="f24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7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9" name="Freeform: Shape 1842">
              <a:extLst>
                <a:ext uri="{FF2B5EF4-FFF2-40B4-BE49-F238E27FC236}">
                  <a16:creationId xmlns:a16="http://schemas.microsoft.com/office/drawing/2014/main" id="{32A5402F-565B-7AC0-923F-F705AF261DA8}"/>
                </a:ext>
              </a:extLst>
            </p:cNvPr>
            <p:cNvSpPr/>
            <p:nvPr/>
          </p:nvSpPr>
          <p:spPr>
            <a:xfrm>
              <a:off x="10961296" y="3780870"/>
              <a:ext cx="242791" cy="282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788"/>
                <a:gd name="f7" fmla="val 282719"/>
                <a:gd name="f8" fmla="val 12495"/>
                <a:gd name="f9" fmla="val 15619"/>
                <a:gd name="f10" fmla="val 9846"/>
                <a:gd name="f11" fmla="val 19067"/>
                <a:gd name="f12" fmla="val 4910"/>
                <a:gd name="f13" fmla="val 19717"/>
                <a:gd name="f14" fmla="val 1462"/>
                <a:gd name="f15" fmla="val 17081"/>
                <a:gd name="f16" fmla="val 912"/>
                <a:gd name="f17" fmla="val 16656"/>
                <a:gd name="f18" fmla="val 425"/>
                <a:gd name="f19" fmla="val 16169"/>
                <a:gd name="f20" fmla="val 227652"/>
                <a:gd name="f21" fmla="val 279639"/>
                <a:gd name="f22" fmla="val 230301"/>
                <a:gd name="f23" fmla="val 283087"/>
                <a:gd name="f24" fmla="val 235236"/>
                <a:gd name="f25" fmla="val 283737"/>
                <a:gd name="f26" fmla="val 238684"/>
                <a:gd name="f27" fmla="val 281101"/>
                <a:gd name="f28" fmla="val 239234"/>
                <a:gd name="f29" fmla="val 280676"/>
                <a:gd name="f30" fmla="val 239721"/>
                <a:gd name="f31" fmla="val 280188"/>
                <a:gd name="f32" fmla="val 240146"/>
                <a:gd name="f33" fmla="val 243670"/>
                <a:gd name="f34" fmla="val 275115"/>
                <a:gd name="f35" fmla="val 268793"/>
                <a:gd name="f36" fmla="val 264270"/>
                <a:gd name="f37" fmla="val 236148"/>
                <a:gd name="f38" fmla="val 259646"/>
                <a:gd name="f39" fmla="val 233149"/>
                <a:gd name="f40" fmla="val 256148"/>
                <a:gd name="f41" fmla="val 12370"/>
                <a:gd name="f42" fmla="val 16056"/>
                <a:gd name="f43" fmla="val 4536"/>
                <a:gd name="f44" fmla="val 16118"/>
                <a:gd name="f45" fmla="val 11020"/>
                <a:gd name="f46" fmla="+- 0 0 -90"/>
                <a:gd name="f47" fmla="*/ f3 1 242788"/>
                <a:gd name="f48" fmla="*/ f4 1 282719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42788"/>
                <a:gd name="f57" fmla="*/ f53 1 282719"/>
                <a:gd name="f58" fmla="*/ 12495 f54 1"/>
                <a:gd name="f59" fmla="*/ 15619 f53 1"/>
                <a:gd name="f60" fmla="*/ 1462 f54 1"/>
                <a:gd name="f61" fmla="*/ 17081 f53 1"/>
                <a:gd name="f62" fmla="*/ 0 f54 1"/>
                <a:gd name="f63" fmla="*/ 227652 f54 1"/>
                <a:gd name="f64" fmla="*/ 279639 f53 1"/>
                <a:gd name="f65" fmla="*/ 238684 f54 1"/>
                <a:gd name="f66" fmla="*/ 281101 f53 1"/>
                <a:gd name="f67" fmla="*/ 240146 f54 1"/>
                <a:gd name="f68" fmla="*/ 264270 f53 1"/>
                <a:gd name="f69" fmla="*/ 236148 f54 1"/>
                <a:gd name="f70" fmla="*/ 259646 f53 1"/>
                <a:gd name="f71" fmla="*/ 233149 f54 1"/>
                <a:gd name="f72" fmla="*/ 256148 f53 1"/>
                <a:gd name="f73" fmla="*/ 12370 f54 1"/>
                <a:gd name="f74" fmla="*/ 0 f53 1"/>
                <a:gd name="f75" fmla="+- f55 0 f1"/>
                <a:gd name="f76" fmla="*/ f58 1 242788"/>
                <a:gd name="f77" fmla="*/ f59 1 282719"/>
                <a:gd name="f78" fmla="*/ f60 1 242788"/>
                <a:gd name="f79" fmla="*/ f61 1 282719"/>
                <a:gd name="f80" fmla="*/ f62 1 242788"/>
                <a:gd name="f81" fmla="*/ f63 1 242788"/>
                <a:gd name="f82" fmla="*/ f64 1 282719"/>
                <a:gd name="f83" fmla="*/ f65 1 242788"/>
                <a:gd name="f84" fmla="*/ f66 1 282719"/>
                <a:gd name="f85" fmla="*/ f67 1 242788"/>
                <a:gd name="f86" fmla="*/ f68 1 282719"/>
                <a:gd name="f87" fmla="*/ f69 1 242788"/>
                <a:gd name="f88" fmla="*/ f70 1 282719"/>
                <a:gd name="f89" fmla="*/ f71 1 242788"/>
                <a:gd name="f90" fmla="*/ f72 1 282719"/>
                <a:gd name="f91" fmla="*/ f73 1 242788"/>
                <a:gd name="f92" fmla="*/ f74 1 282719"/>
                <a:gd name="f93" fmla="*/ f49 1 f56"/>
                <a:gd name="f94" fmla="*/ f50 1 f56"/>
                <a:gd name="f95" fmla="*/ f49 1 f57"/>
                <a:gd name="f96" fmla="*/ f51 1 f57"/>
                <a:gd name="f97" fmla="*/ f76 1 f56"/>
                <a:gd name="f98" fmla="*/ f77 1 f57"/>
                <a:gd name="f99" fmla="*/ f78 1 f56"/>
                <a:gd name="f100" fmla="*/ f79 1 f57"/>
                <a:gd name="f101" fmla="*/ f80 1 f56"/>
                <a:gd name="f102" fmla="*/ f81 1 f56"/>
                <a:gd name="f103" fmla="*/ f82 1 f57"/>
                <a:gd name="f104" fmla="*/ f83 1 f56"/>
                <a:gd name="f105" fmla="*/ f84 1 f57"/>
                <a:gd name="f106" fmla="*/ f85 1 f56"/>
                <a:gd name="f107" fmla="*/ f86 1 f57"/>
                <a:gd name="f108" fmla="*/ f87 1 f56"/>
                <a:gd name="f109" fmla="*/ f88 1 f57"/>
                <a:gd name="f110" fmla="*/ f89 1 f56"/>
                <a:gd name="f111" fmla="*/ f90 1 f57"/>
                <a:gd name="f112" fmla="*/ f91 1 f56"/>
                <a:gd name="f113" fmla="*/ f92 1 f57"/>
                <a:gd name="f114" fmla="*/ f93 f47 1"/>
                <a:gd name="f115" fmla="*/ f94 f47 1"/>
                <a:gd name="f116" fmla="*/ f96 f48 1"/>
                <a:gd name="f117" fmla="*/ f95 f48 1"/>
                <a:gd name="f118" fmla="*/ f97 f47 1"/>
                <a:gd name="f119" fmla="*/ f98 f48 1"/>
                <a:gd name="f120" fmla="*/ f99 f47 1"/>
                <a:gd name="f121" fmla="*/ f100 f48 1"/>
                <a:gd name="f122" fmla="*/ f101 f47 1"/>
                <a:gd name="f123" fmla="*/ f102 f47 1"/>
                <a:gd name="f124" fmla="*/ f103 f48 1"/>
                <a:gd name="f125" fmla="*/ f104 f47 1"/>
                <a:gd name="f126" fmla="*/ f105 f48 1"/>
                <a:gd name="f127" fmla="*/ f106 f47 1"/>
                <a:gd name="f128" fmla="*/ f107 f48 1"/>
                <a:gd name="f129" fmla="*/ f108 f47 1"/>
                <a:gd name="f130" fmla="*/ f109 f48 1"/>
                <a:gd name="f131" fmla="*/ f110 f47 1"/>
                <a:gd name="f132" fmla="*/ f111 f48 1"/>
                <a:gd name="f133" fmla="*/ f112 f47 1"/>
                <a:gd name="f134" fmla="*/ f113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18" y="f119"/>
                </a:cxn>
                <a:cxn ang="f75">
                  <a:pos x="f120" y="f121"/>
                </a:cxn>
                <a:cxn ang="f75">
                  <a:pos x="f122" y="f119"/>
                </a:cxn>
                <a:cxn ang="f75">
                  <a:pos x="f123" y="f124"/>
                </a:cxn>
                <a:cxn ang="f75">
                  <a:pos x="f125" y="f126"/>
                </a:cxn>
                <a:cxn ang="f75">
                  <a:pos x="f127" y="f124"/>
                </a:cxn>
                <a:cxn ang="f75">
                  <a:pos x="f127" y="f128"/>
                </a:cxn>
                <a:cxn ang="f75">
                  <a:pos x="f129" y="f130"/>
                </a:cxn>
                <a:cxn ang="f75">
                  <a:pos x="f131" y="f132"/>
                </a:cxn>
                <a:cxn ang="f75">
                  <a:pos x="f133" y="f134"/>
                </a:cxn>
                <a:cxn ang="f75">
                  <a:pos x="f118" y="f119"/>
                </a:cxn>
              </a:cxnLst>
              <a:rect l="f114" t="f117" r="f115" b="f116"/>
              <a:pathLst>
                <a:path w="242788" h="28271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21"/>
                  </a:cubicBezTo>
                  <a:cubicBezTo>
                    <a:pt x="f33" y="f34"/>
                    <a:pt x="f33" y="f35"/>
                    <a:pt x="f32" y="f36"/>
                  </a:cubicBezTo>
                  <a:lnTo>
                    <a:pt x="f37" y="f38"/>
                  </a:lnTo>
                  <a:lnTo>
                    <a:pt x="f39" y="f40"/>
                  </a:lnTo>
                  <a:lnTo>
                    <a:pt x="f41" y="f5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0" name="Freeform: Shape 1843">
              <a:extLst>
                <a:ext uri="{FF2B5EF4-FFF2-40B4-BE49-F238E27FC236}">
                  <a16:creationId xmlns:a16="http://schemas.microsoft.com/office/drawing/2014/main" id="{07334834-2007-90AA-40B8-B9A472572880}"/>
                </a:ext>
              </a:extLst>
            </p:cNvPr>
            <p:cNvSpPr/>
            <p:nvPr/>
          </p:nvSpPr>
          <p:spPr>
            <a:xfrm>
              <a:off x="10755136" y="3528102"/>
              <a:ext cx="221796" cy="271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797"/>
                <a:gd name="f7" fmla="val 271723"/>
                <a:gd name="f8" fmla="val 10746"/>
                <a:gd name="f9" fmla="val 12120"/>
                <a:gd name="f10" fmla="val 1124"/>
                <a:gd name="f11" fmla="val 1000"/>
                <a:gd name="f12" fmla="val 787"/>
                <a:gd name="f13" fmla="val 637"/>
                <a:gd name="f14" fmla="val 400"/>
                <a:gd name="f15" fmla="val 300"/>
                <a:gd name="f16" fmla="val 2574"/>
                <a:gd name="f17" fmla="val 2324"/>
                <a:gd name="f18" fmla="val 3986"/>
                <a:gd name="f19" fmla="val 5660"/>
                <a:gd name="f20" fmla="val 3873"/>
                <a:gd name="f21" fmla="val 9121"/>
                <a:gd name="f22" fmla="val 33487"/>
                <a:gd name="f23" fmla="val 206661"/>
                <a:gd name="f24" fmla="val 268643"/>
                <a:gd name="f25" fmla="val 209310"/>
                <a:gd name="f26" fmla="val 272091"/>
                <a:gd name="f27" fmla="val 214245"/>
                <a:gd name="f28" fmla="val 272741"/>
                <a:gd name="f29" fmla="val 217693"/>
                <a:gd name="f30" fmla="val 270105"/>
                <a:gd name="f31" fmla="val 218243"/>
                <a:gd name="f32" fmla="val 269680"/>
                <a:gd name="f33" fmla="val 218731"/>
                <a:gd name="f34" fmla="val 269193"/>
                <a:gd name="f35" fmla="val 219155"/>
                <a:gd name="f36" fmla="val 222679"/>
                <a:gd name="f37" fmla="val 264120"/>
                <a:gd name="f38" fmla="val 257797"/>
                <a:gd name="f39" fmla="val 253274"/>
                <a:gd name="f40" fmla="val 214907"/>
                <a:gd name="f41" fmla="val 248401"/>
                <a:gd name="f42" fmla="val 211908"/>
                <a:gd name="f43" fmla="val 244902"/>
                <a:gd name="f44" fmla="+- 0 0 -90"/>
                <a:gd name="f45" fmla="*/ f3 1 221797"/>
                <a:gd name="f46" fmla="*/ f4 1 271723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21797"/>
                <a:gd name="f55" fmla="*/ f51 1 271723"/>
                <a:gd name="f56" fmla="*/ 10746 f52 1"/>
                <a:gd name="f57" fmla="*/ 12120 f51 1"/>
                <a:gd name="f58" fmla="*/ 1124 f52 1"/>
                <a:gd name="f59" fmla="*/ 1000 f51 1"/>
                <a:gd name="f60" fmla="*/ 0 f52 1"/>
                <a:gd name="f61" fmla="*/ 0 f51 1"/>
                <a:gd name="f62" fmla="*/ 3873 f52 1"/>
                <a:gd name="f63" fmla="*/ 9121 f51 1"/>
                <a:gd name="f64" fmla="*/ 33487 f51 1"/>
                <a:gd name="f65" fmla="*/ 206661 f52 1"/>
                <a:gd name="f66" fmla="*/ 268643 f51 1"/>
                <a:gd name="f67" fmla="*/ 217693 f52 1"/>
                <a:gd name="f68" fmla="*/ 270105 f51 1"/>
                <a:gd name="f69" fmla="*/ 219155 f52 1"/>
                <a:gd name="f70" fmla="*/ 253274 f51 1"/>
                <a:gd name="f71" fmla="*/ 214907 f52 1"/>
                <a:gd name="f72" fmla="*/ 248401 f51 1"/>
                <a:gd name="f73" fmla="*/ 211908 f52 1"/>
                <a:gd name="f74" fmla="*/ 244902 f51 1"/>
                <a:gd name="f75" fmla="+- f53 0 f1"/>
                <a:gd name="f76" fmla="*/ f56 1 221797"/>
                <a:gd name="f77" fmla="*/ f57 1 271723"/>
                <a:gd name="f78" fmla="*/ f58 1 221797"/>
                <a:gd name="f79" fmla="*/ f59 1 271723"/>
                <a:gd name="f80" fmla="*/ f60 1 221797"/>
                <a:gd name="f81" fmla="*/ f61 1 271723"/>
                <a:gd name="f82" fmla="*/ f62 1 221797"/>
                <a:gd name="f83" fmla="*/ f63 1 271723"/>
                <a:gd name="f84" fmla="*/ f64 1 271723"/>
                <a:gd name="f85" fmla="*/ f65 1 221797"/>
                <a:gd name="f86" fmla="*/ f66 1 271723"/>
                <a:gd name="f87" fmla="*/ f67 1 221797"/>
                <a:gd name="f88" fmla="*/ f68 1 271723"/>
                <a:gd name="f89" fmla="*/ f69 1 221797"/>
                <a:gd name="f90" fmla="*/ f70 1 271723"/>
                <a:gd name="f91" fmla="*/ f71 1 221797"/>
                <a:gd name="f92" fmla="*/ f72 1 271723"/>
                <a:gd name="f93" fmla="*/ f73 1 221797"/>
                <a:gd name="f94" fmla="*/ f74 1 271723"/>
                <a:gd name="f95" fmla="*/ f47 1 f54"/>
                <a:gd name="f96" fmla="*/ f48 1 f54"/>
                <a:gd name="f97" fmla="*/ f47 1 f55"/>
                <a:gd name="f98" fmla="*/ f49 1 f55"/>
                <a:gd name="f99" fmla="*/ f76 1 f54"/>
                <a:gd name="f100" fmla="*/ f77 1 f55"/>
                <a:gd name="f101" fmla="*/ f78 1 f54"/>
                <a:gd name="f102" fmla="*/ f79 1 f55"/>
                <a:gd name="f103" fmla="*/ f80 1 f54"/>
                <a:gd name="f104" fmla="*/ f81 1 f55"/>
                <a:gd name="f105" fmla="*/ f82 1 f54"/>
                <a:gd name="f106" fmla="*/ f83 1 f55"/>
                <a:gd name="f107" fmla="*/ f84 1 f55"/>
                <a:gd name="f108" fmla="*/ f85 1 f54"/>
                <a:gd name="f109" fmla="*/ f86 1 f55"/>
                <a:gd name="f110" fmla="*/ f87 1 f54"/>
                <a:gd name="f111" fmla="*/ f88 1 f55"/>
                <a:gd name="f112" fmla="*/ f89 1 f54"/>
                <a:gd name="f113" fmla="*/ f90 1 f55"/>
                <a:gd name="f114" fmla="*/ f91 1 f54"/>
                <a:gd name="f115" fmla="*/ f92 1 f55"/>
                <a:gd name="f116" fmla="*/ f93 1 f54"/>
                <a:gd name="f117" fmla="*/ f94 1 f55"/>
                <a:gd name="f118" fmla="*/ f95 f45 1"/>
                <a:gd name="f119" fmla="*/ f96 f45 1"/>
                <a:gd name="f120" fmla="*/ f98 f46 1"/>
                <a:gd name="f121" fmla="*/ f97 f46 1"/>
                <a:gd name="f122" fmla="*/ f99 f45 1"/>
                <a:gd name="f123" fmla="*/ f100 f46 1"/>
                <a:gd name="f124" fmla="*/ f101 f45 1"/>
                <a:gd name="f125" fmla="*/ f102 f46 1"/>
                <a:gd name="f126" fmla="*/ f103 f45 1"/>
                <a:gd name="f127" fmla="*/ f104 f46 1"/>
                <a:gd name="f128" fmla="*/ f105 f45 1"/>
                <a:gd name="f129" fmla="*/ f106 f46 1"/>
                <a:gd name="f130" fmla="*/ f107 f46 1"/>
                <a:gd name="f131" fmla="*/ f108 f45 1"/>
                <a:gd name="f132" fmla="*/ f109 f46 1"/>
                <a:gd name="f133" fmla="*/ f110 f45 1"/>
                <a:gd name="f134" fmla="*/ f111 f46 1"/>
                <a:gd name="f135" fmla="*/ f112 f45 1"/>
                <a:gd name="f136" fmla="*/ f113 f46 1"/>
                <a:gd name="f137" fmla="*/ f114 f45 1"/>
                <a:gd name="f138" fmla="*/ f115 f46 1"/>
                <a:gd name="f139" fmla="*/ f116 f45 1"/>
                <a:gd name="f140" fmla="*/ f117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28" y="f130"/>
                </a:cxn>
                <a:cxn ang="f75">
                  <a:pos x="f131" y="f132"/>
                </a:cxn>
                <a:cxn ang="f75">
                  <a:pos x="f133" y="f134"/>
                </a:cxn>
                <a:cxn ang="f75">
                  <a:pos x="f135" y="f132"/>
                </a:cxn>
                <a:cxn ang="f75">
                  <a:pos x="f135" y="f136"/>
                </a:cxn>
                <a:cxn ang="f75">
                  <a:pos x="f137" y="f138"/>
                </a:cxn>
                <a:cxn ang="f75">
                  <a:pos x="f139" y="f140"/>
                </a:cxn>
              </a:cxnLst>
              <a:rect l="f118" t="f121" r="f119" b="f120"/>
              <a:pathLst>
                <a:path w="221797" h="271723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5" y="f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24"/>
                  </a:cubicBezTo>
                  <a:cubicBezTo>
                    <a:pt x="f36" y="f37"/>
                    <a:pt x="f36" y="f38"/>
                    <a:pt x="f35" y="f39"/>
                  </a:cubicBezTo>
                  <a:lnTo>
                    <a:pt x="f40" y="f41"/>
                  </a:lnTo>
                  <a:lnTo>
                    <a:pt x="f42" y="f4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1" name="Freeform: Shape 1844">
              <a:extLst>
                <a:ext uri="{FF2B5EF4-FFF2-40B4-BE49-F238E27FC236}">
                  <a16:creationId xmlns:a16="http://schemas.microsoft.com/office/drawing/2014/main" id="{5BEA0EF7-7CCD-438D-AC31-942DEF418E2A}"/>
                </a:ext>
              </a:extLst>
            </p:cNvPr>
            <p:cNvSpPr/>
            <p:nvPr/>
          </p:nvSpPr>
          <p:spPr>
            <a:xfrm>
              <a:off x="10741593" y="3532720"/>
              <a:ext cx="45" cy="22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2249"/>
                <a:gd name="f8" fmla="val 47"/>
                <a:gd name="f9" fmla="val 250"/>
                <a:gd name="f10" fmla="val 875"/>
                <a:gd name="f11" fmla="val 1624"/>
                <a:gd name="f12" fmla="val -16"/>
                <a:gd name="f13" fmla="val 1499"/>
                <a:gd name="f14" fmla="val 750"/>
                <a:gd name="f15" fmla="+- 0 0 -90"/>
                <a:gd name="f16" fmla="*/ f3 1 46"/>
                <a:gd name="f17" fmla="*/ f4 1 224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6"/>
                <a:gd name="f26" fmla="*/ f22 1 2249"/>
                <a:gd name="f27" fmla="*/ 47 f23 1"/>
                <a:gd name="f28" fmla="*/ 250 f22 1"/>
                <a:gd name="f29" fmla="*/ 2249 f22 1"/>
                <a:gd name="f30" fmla="*/ 0 f22 1"/>
                <a:gd name="f31" fmla="+- f24 0 f1"/>
                <a:gd name="f32" fmla="*/ f27 1 46"/>
                <a:gd name="f33" fmla="*/ f28 1 2249"/>
                <a:gd name="f34" fmla="*/ f29 1 2249"/>
                <a:gd name="f35" fmla="*/ f30 1 2249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1"/>
                </a:cxn>
              </a:cxnLst>
              <a:rect l="f44" t="f47" r="f45" b="f46"/>
              <a:pathLst>
                <a:path w="46" h="2249">
                  <a:moveTo>
                    <a:pt x="f8" y="f9"/>
                  </a:moveTo>
                  <a:cubicBezTo>
                    <a:pt x="f8" y="f10"/>
                    <a:pt x="f8" y="f11"/>
                    <a:pt x="f8" y="f7"/>
                  </a:cubicBezTo>
                  <a:cubicBezTo>
                    <a:pt x="f12" y="f13"/>
                    <a:pt x="f12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2" name="Freeform: Shape 1845">
              <a:extLst>
                <a:ext uri="{FF2B5EF4-FFF2-40B4-BE49-F238E27FC236}">
                  <a16:creationId xmlns:a16="http://schemas.microsoft.com/office/drawing/2014/main" id="{475AE84D-0898-44D4-BC3B-8EECB84C0FF4}"/>
                </a:ext>
              </a:extLst>
            </p:cNvPr>
            <p:cNvSpPr/>
            <p:nvPr/>
          </p:nvSpPr>
          <p:spPr>
            <a:xfrm>
              <a:off x="10751506" y="3526667"/>
              <a:ext cx="2002" cy="6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99"/>
                <a:gd name="f7" fmla="val 680"/>
                <a:gd name="f8" fmla="val 1749"/>
                <a:gd name="f9" fmla="val 56"/>
                <a:gd name="f10" fmla="val 1162"/>
                <a:gd name="f11" fmla="val -19"/>
                <a:gd name="f12" fmla="val 575"/>
                <a:gd name="f13" fmla="val 700"/>
                <a:gd name="f14" fmla="val 131"/>
                <a:gd name="f15" fmla="val 1375"/>
                <a:gd name="f16" fmla="val 344"/>
                <a:gd name="f17" fmla="val 681"/>
                <a:gd name="f18" fmla="+- 0 0 -90"/>
                <a:gd name="f19" fmla="*/ f3 1 1999"/>
                <a:gd name="f20" fmla="*/ f4 1 680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999"/>
                <a:gd name="f29" fmla="*/ f25 1 680"/>
                <a:gd name="f30" fmla="*/ 1749 f26 1"/>
                <a:gd name="f31" fmla="*/ 56 f25 1"/>
                <a:gd name="f32" fmla="*/ 0 f26 1"/>
                <a:gd name="f33" fmla="*/ 1999 f26 1"/>
                <a:gd name="f34" fmla="*/ 681 f25 1"/>
                <a:gd name="f35" fmla="+- f27 0 f1"/>
                <a:gd name="f36" fmla="*/ f30 1 1999"/>
                <a:gd name="f37" fmla="*/ f31 1 680"/>
                <a:gd name="f38" fmla="*/ f32 1 1999"/>
                <a:gd name="f39" fmla="*/ f33 1 1999"/>
                <a:gd name="f40" fmla="*/ f34 1 680"/>
                <a:gd name="f41" fmla="*/ f21 1 f28"/>
                <a:gd name="f42" fmla="*/ f22 1 f28"/>
                <a:gd name="f43" fmla="*/ f21 1 f29"/>
                <a:gd name="f44" fmla="*/ f23 1 f29"/>
                <a:gd name="f45" fmla="*/ f36 1 f28"/>
                <a:gd name="f46" fmla="*/ f37 1 f29"/>
                <a:gd name="f47" fmla="*/ f38 1 f28"/>
                <a:gd name="f48" fmla="*/ f39 1 f28"/>
                <a:gd name="f49" fmla="*/ f40 1 f29"/>
                <a:gd name="f50" fmla="*/ f41 f19 1"/>
                <a:gd name="f51" fmla="*/ f42 f19 1"/>
                <a:gd name="f52" fmla="*/ f44 f20 1"/>
                <a:gd name="f53" fmla="*/ f43 f20 1"/>
                <a:gd name="f54" fmla="*/ f45 f19 1"/>
                <a:gd name="f55" fmla="*/ f46 f20 1"/>
                <a:gd name="f56" fmla="*/ f47 f19 1"/>
                <a:gd name="f57" fmla="*/ f48 f19 1"/>
                <a:gd name="f58" fmla="*/ f4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4" y="f55"/>
                </a:cxn>
                <a:cxn ang="f35">
                  <a:pos x="f56" y="f55"/>
                </a:cxn>
                <a:cxn ang="f35">
                  <a:pos x="f57" y="f58"/>
                </a:cxn>
              </a:cxnLst>
              <a:rect l="f50" t="f53" r="f51" b="f52"/>
              <a:pathLst>
                <a:path w="1999" h="680">
                  <a:moveTo>
                    <a:pt x="f8" y="f9"/>
                  </a:moveTo>
                  <a:cubicBezTo>
                    <a:pt x="f10" y="f11"/>
                    <a:pt x="f12" y="f11"/>
                    <a:pt x="f5" y="f9"/>
                  </a:cubicBezTo>
                  <a:cubicBezTo>
                    <a:pt x="f13" y="f14"/>
                    <a:pt x="f15" y="f16"/>
                    <a:pt x="f6" y="f1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3" name="Freeform: Shape 1846">
              <a:extLst>
                <a:ext uri="{FF2B5EF4-FFF2-40B4-BE49-F238E27FC236}">
                  <a16:creationId xmlns:a16="http://schemas.microsoft.com/office/drawing/2014/main" id="{7F5024F7-3BE9-D577-564A-FA62A78054C1}"/>
                </a:ext>
              </a:extLst>
            </p:cNvPr>
            <p:cNvSpPr/>
            <p:nvPr/>
          </p:nvSpPr>
          <p:spPr>
            <a:xfrm>
              <a:off x="10742892" y="3529227"/>
              <a:ext cx="877" cy="1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4"/>
                <a:gd name="f7" fmla="val 1499"/>
                <a:gd name="f8" fmla="val 750"/>
                <a:gd name="f9" fmla="val 125"/>
                <a:gd name="f10" fmla="val 425"/>
                <a:gd name="f11" fmla="val 537"/>
                <a:gd name="f12" fmla="val 175"/>
                <a:gd name="f13" fmla="val 1000"/>
                <a:gd name="f14" fmla="val 213"/>
                <a:gd name="f15" fmla="val 962"/>
                <a:gd name="f16" fmla="val 512"/>
                <a:gd name="f17" fmla="val 450"/>
                <a:gd name="f18" fmla="val 875"/>
                <a:gd name="f19" fmla="+- 0 0 -90"/>
                <a:gd name="f20" fmla="*/ f3 1 874"/>
                <a:gd name="f21" fmla="*/ f4 1 149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874"/>
                <a:gd name="f30" fmla="*/ f26 1 1499"/>
                <a:gd name="f31" fmla="*/ 750 f27 1"/>
                <a:gd name="f32" fmla="*/ 125 f26 1"/>
                <a:gd name="f33" fmla="*/ 0 f27 1"/>
                <a:gd name="f34" fmla="*/ 1499 f26 1"/>
                <a:gd name="f35" fmla="*/ 875 f27 1"/>
                <a:gd name="f36" fmla="*/ 0 f26 1"/>
                <a:gd name="f37" fmla="+- f28 0 f1"/>
                <a:gd name="f38" fmla="*/ f31 1 874"/>
                <a:gd name="f39" fmla="*/ f32 1 1499"/>
                <a:gd name="f40" fmla="*/ f33 1 874"/>
                <a:gd name="f41" fmla="*/ f34 1 1499"/>
                <a:gd name="f42" fmla="*/ f35 1 874"/>
                <a:gd name="f43" fmla="*/ f36 1 1499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30"/>
                <a:gd name="f52" fmla="*/ f42 1 f29"/>
                <a:gd name="f53" fmla="*/ f43 1 f30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1 1"/>
                <a:gd name="f62" fmla="*/ f52 f20 1"/>
                <a:gd name="f63" fmla="*/ f53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61"/>
                </a:cxn>
                <a:cxn ang="f37">
                  <a:pos x="f62" y="f63"/>
                </a:cxn>
              </a:cxnLst>
              <a:rect l="f54" t="f57" r="f55" b="f56"/>
              <a:pathLst>
                <a:path w="874" h="1499">
                  <a:moveTo>
                    <a:pt x="f8" y="f9"/>
                  </a:moveTo>
                  <a:cubicBezTo>
                    <a:pt x="f10" y="f11"/>
                    <a:pt x="f12" y="f13"/>
                    <a:pt x="f5" y="f7"/>
                  </a:cubicBezTo>
                  <a:cubicBezTo>
                    <a:pt x="f14" y="f15"/>
                    <a:pt x="f16" y="f17"/>
                    <a:pt x="f1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4" name="Freeform: Shape 1847">
              <a:extLst>
                <a:ext uri="{FF2B5EF4-FFF2-40B4-BE49-F238E27FC236}">
                  <a16:creationId xmlns:a16="http://schemas.microsoft.com/office/drawing/2014/main" id="{77F36CA6-E3BA-E433-CEA3-8CE6798362CC}"/>
                </a:ext>
              </a:extLst>
            </p:cNvPr>
            <p:cNvSpPr/>
            <p:nvPr/>
          </p:nvSpPr>
          <p:spPr>
            <a:xfrm>
              <a:off x="10738329" y="3526045"/>
              <a:ext cx="20052" cy="141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56"/>
                <a:gd name="f7" fmla="val 141000"/>
                <a:gd name="f8" fmla="val 8680"/>
                <a:gd name="f9" fmla="val 129879"/>
                <a:gd name="f10" fmla="val 14078"/>
                <a:gd name="f11" fmla="val 130654"/>
                <a:gd name="f12" fmla="val 17901"/>
                <a:gd name="f13" fmla="val 135577"/>
                <a:gd name="f14" fmla="val 17302"/>
                <a:gd name="f15" fmla="val 20050"/>
                <a:gd name="f16" fmla="val 35292"/>
                <a:gd name="f17" fmla="val 10927"/>
                <a:gd name="f18" fmla="val 20163"/>
                <a:gd name="f19" fmla="val 7466"/>
                <a:gd name="f20" fmla="val 18751"/>
                <a:gd name="f21" fmla="val 4130"/>
                <a:gd name="f22" fmla="val 16177"/>
                <a:gd name="f23" fmla="val 1805"/>
                <a:gd name="f24" fmla="val 15690"/>
                <a:gd name="f25" fmla="val 1356"/>
                <a:gd name="f26" fmla="val 15140"/>
                <a:gd name="f27" fmla="val 981"/>
                <a:gd name="f28" fmla="val 14553"/>
                <a:gd name="f29" fmla="val 681"/>
                <a:gd name="f30" fmla="val 13928"/>
                <a:gd name="f31" fmla="val 344"/>
                <a:gd name="f32" fmla="val 13253"/>
                <a:gd name="f33" fmla="val 131"/>
                <a:gd name="f34" fmla="val 12554"/>
                <a:gd name="f35" fmla="val 56"/>
                <a:gd name="f36" fmla="val 12179"/>
                <a:gd name="f37" fmla="val 106"/>
                <a:gd name="f38" fmla="val 11804"/>
                <a:gd name="f39" fmla="val 11429"/>
                <a:gd name="f40" fmla="val 10767"/>
                <a:gd name="f41" fmla="val -19"/>
                <a:gd name="f42" fmla="val 10092"/>
                <a:gd name="f43" fmla="val 9430"/>
                <a:gd name="f44" fmla="val 7931"/>
                <a:gd name="f45" fmla="val 6681"/>
                <a:gd name="f46" fmla="val 1056"/>
                <a:gd name="f47" fmla="val 6081"/>
                <a:gd name="f48" fmla="val 1443"/>
                <a:gd name="f49" fmla="val 5532"/>
                <a:gd name="f50" fmla="val 1905"/>
                <a:gd name="f51" fmla="val 5057"/>
                <a:gd name="f52" fmla="val 2430"/>
                <a:gd name="f53" fmla="val 4695"/>
                <a:gd name="f54" fmla="val 2880"/>
                <a:gd name="f55" fmla="val 4394"/>
                <a:gd name="f56" fmla="val 3392"/>
                <a:gd name="f57" fmla="val 4182"/>
                <a:gd name="f58" fmla="val 3930"/>
                <a:gd name="f59" fmla="val 3770"/>
                <a:gd name="f60" fmla="val 4554"/>
                <a:gd name="f61" fmla="val 3445"/>
                <a:gd name="f62" fmla="val 5229"/>
                <a:gd name="f63" fmla="val 3183"/>
                <a:gd name="f64" fmla="val 5929"/>
                <a:gd name="f65" fmla="val 3120"/>
                <a:gd name="f66" fmla="val 6679"/>
                <a:gd name="f67" fmla="val 7428"/>
                <a:gd name="f68" fmla="val 8178"/>
                <a:gd name="f69" fmla="val 8678"/>
                <a:gd name="f70" fmla="val 9178"/>
                <a:gd name="f71" fmla="val 9677"/>
                <a:gd name="f72" fmla="val 59"/>
                <a:gd name="f73" fmla="val 140625"/>
                <a:gd name="f74" fmla="val -528"/>
                <a:gd name="f75" fmla="val 135277"/>
                <a:gd name="f76" fmla="val 3333"/>
                <a:gd name="f77" fmla="val 130467"/>
                <a:gd name="f78" fmla="+- 0 0 -90"/>
                <a:gd name="f79" fmla="*/ f3 1 20056"/>
                <a:gd name="f80" fmla="*/ f4 1 141000"/>
                <a:gd name="f81" fmla="val f5"/>
                <a:gd name="f82" fmla="val f6"/>
                <a:gd name="f83" fmla="val f7"/>
                <a:gd name="f84" fmla="*/ f78 f0 1"/>
                <a:gd name="f85" fmla="+- f83 0 f81"/>
                <a:gd name="f86" fmla="+- f82 0 f81"/>
                <a:gd name="f87" fmla="*/ f84 1 f2"/>
                <a:gd name="f88" fmla="*/ f86 1 20056"/>
                <a:gd name="f89" fmla="*/ f85 1 141000"/>
                <a:gd name="f90" fmla="*/ 8680 f86 1"/>
                <a:gd name="f91" fmla="*/ 129879 f85 1"/>
                <a:gd name="f92" fmla="*/ 17302 f86 1"/>
                <a:gd name="f93" fmla="*/ 141000 f85 1"/>
                <a:gd name="f94" fmla="*/ 20050 f86 1"/>
                <a:gd name="f95" fmla="*/ 35292 f85 1"/>
                <a:gd name="f96" fmla="*/ 10927 f85 1"/>
                <a:gd name="f97" fmla="*/ 16177 f86 1"/>
                <a:gd name="f98" fmla="*/ 1805 f85 1"/>
                <a:gd name="f99" fmla="*/ 14553 f86 1"/>
                <a:gd name="f100" fmla="*/ 681 f85 1"/>
                <a:gd name="f101" fmla="*/ 12554 f86 1"/>
                <a:gd name="f102" fmla="*/ 56 f85 1"/>
                <a:gd name="f103" fmla="*/ 11429 f86 1"/>
                <a:gd name="f104" fmla="*/ 9430 f86 1"/>
                <a:gd name="f105" fmla="*/ 7931 f86 1"/>
                <a:gd name="f106" fmla="*/ 6681 f86 1"/>
                <a:gd name="f107" fmla="*/ 1056 f85 1"/>
                <a:gd name="f108" fmla="*/ 5057 f86 1"/>
                <a:gd name="f109" fmla="*/ 2430 f85 1"/>
                <a:gd name="f110" fmla="*/ 4182 f86 1"/>
                <a:gd name="f111" fmla="*/ 3930 f85 1"/>
                <a:gd name="f112" fmla="*/ 3183 f86 1"/>
                <a:gd name="f113" fmla="*/ 5929 f85 1"/>
                <a:gd name="f114" fmla="*/ 8178 f85 1"/>
                <a:gd name="f115" fmla="*/ 9677 f85 1"/>
                <a:gd name="f116" fmla="*/ 59 f86 1"/>
                <a:gd name="f117" fmla="*/ 140625 f85 1"/>
                <a:gd name="f118" fmla="+- f87 0 f1"/>
                <a:gd name="f119" fmla="*/ f90 1 20056"/>
                <a:gd name="f120" fmla="*/ f91 1 141000"/>
                <a:gd name="f121" fmla="*/ f92 1 20056"/>
                <a:gd name="f122" fmla="*/ f93 1 141000"/>
                <a:gd name="f123" fmla="*/ f94 1 20056"/>
                <a:gd name="f124" fmla="*/ f95 1 141000"/>
                <a:gd name="f125" fmla="*/ f96 1 141000"/>
                <a:gd name="f126" fmla="*/ f97 1 20056"/>
                <a:gd name="f127" fmla="*/ f98 1 141000"/>
                <a:gd name="f128" fmla="*/ f99 1 20056"/>
                <a:gd name="f129" fmla="*/ f100 1 141000"/>
                <a:gd name="f130" fmla="*/ f101 1 20056"/>
                <a:gd name="f131" fmla="*/ f102 1 141000"/>
                <a:gd name="f132" fmla="*/ f103 1 20056"/>
                <a:gd name="f133" fmla="*/ f104 1 20056"/>
                <a:gd name="f134" fmla="*/ f105 1 20056"/>
                <a:gd name="f135" fmla="*/ f106 1 20056"/>
                <a:gd name="f136" fmla="*/ f107 1 141000"/>
                <a:gd name="f137" fmla="*/ f108 1 20056"/>
                <a:gd name="f138" fmla="*/ f109 1 141000"/>
                <a:gd name="f139" fmla="*/ f110 1 20056"/>
                <a:gd name="f140" fmla="*/ f111 1 141000"/>
                <a:gd name="f141" fmla="*/ f112 1 20056"/>
                <a:gd name="f142" fmla="*/ f113 1 141000"/>
                <a:gd name="f143" fmla="*/ f114 1 141000"/>
                <a:gd name="f144" fmla="*/ f115 1 141000"/>
                <a:gd name="f145" fmla="*/ f116 1 20056"/>
                <a:gd name="f146" fmla="*/ f117 1 141000"/>
                <a:gd name="f147" fmla="*/ f81 1 f88"/>
                <a:gd name="f148" fmla="*/ f82 1 f88"/>
                <a:gd name="f149" fmla="*/ f81 1 f89"/>
                <a:gd name="f150" fmla="*/ f83 1 f89"/>
                <a:gd name="f151" fmla="*/ f119 1 f88"/>
                <a:gd name="f152" fmla="*/ f120 1 f89"/>
                <a:gd name="f153" fmla="*/ f121 1 f88"/>
                <a:gd name="f154" fmla="*/ f122 1 f89"/>
                <a:gd name="f155" fmla="*/ f123 1 f88"/>
                <a:gd name="f156" fmla="*/ f124 1 f89"/>
                <a:gd name="f157" fmla="*/ f125 1 f89"/>
                <a:gd name="f158" fmla="*/ f126 1 f88"/>
                <a:gd name="f159" fmla="*/ f127 1 f89"/>
                <a:gd name="f160" fmla="*/ f128 1 f88"/>
                <a:gd name="f161" fmla="*/ f129 1 f89"/>
                <a:gd name="f162" fmla="*/ f130 1 f88"/>
                <a:gd name="f163" fmla="*/ f131 1 f89"/>
                <a:gd name="f164" fmla="*/ f132 1 f88"/>
                <a:gd name="f165" fmla="*/ f133 1 f88"/>
                <a:gd name="f166" fmla="*/ f134 1 f88"/>
                <a:gd name="f167" fmla="*/ f135 1 f88"/>
                <a:gd name="f168" fmla="*/ f136 1 f89"/>
                <a:gd name="f169" fmla="*/ f137 1 f88"/>
                <a:gd name="f170" fmla="*/ f138 1 f89"/>
                <a:gd name="f171" fmla="*/ f139 1 f88"/>
                <a:gd name="f172" fmla="*/ f140 1 f89"/>
                <a:gd name="f173" fmla="*/ f141 1 f88"/>
                <a:gd name="f174" fmla="*/ f142 1 f89"/>
                <a:gd name="f175" fmla="*/ f143 1 f89"/>
                <a:gd name="f176" fmla="*/ f144 1 f89"/>
                <a:gd name="f177" fmla="*/ f145 1 f88"/>
                <a:gd name="f178" fmla="*/ f146 1 f89"/>
                <a:gd name="f179" fmla="*/ f147 f79 1"/>
                <a:gd name="f180" fmla="*/ f148 f79 1"/>
                <a:gd name="f181" fmla="*/ f150 f80 1"/>
                <a:gd name="f182" fmla="*/ f149 f80 1"/>
                <a:gd name="f183" fmla="*/ f151 f79 1"/>
                <a:gd name="f184" fmla="*/ f152 f80 1"/>
                <a:gd name="f185" fmla="*/ f153 f79 1"/>
                <a:gd name="f186" fmla="*/ f154 f80 1"/>
                <a:gd name="f187" fmla="*/ f155 f79 1"/>
                <a:gd name="f188" fmla="*/ f156 f80 1"/>
                <a:gd name="f189" fmla="*/ f157 f80 1"/>
                <a:gd name="f190" fmla="*/ f158 f79 1"/>
                <a:gd name="f191" fmla="*/ f159 f80 1"/>
                <a:gd name="f192" fmla="*/ f160 f79 1"/>
                <a:gd name="f193" fmla="*/ f161 f80 1"/>
                <a:gd name="f194" fmla="*/ f162 f79 1"/>
                <a:gd name="f195" fmla="*/ f163 f80 1"/>
                <a:gd name="f196" fmla="*/ f164 f79 1"/>
                <a:gd name="f197" fmla="*/ f165 f79 1"/>
                <a:gd name="f198" fmla="*/ f166 f79 1"/>
                <a:gd name="f199" fmla="*/ f167 f79 1"/>
                <a:gd name="f200" fmla="*/ f168 f80 1"/>
                <a:gd name="f201" fmla="*/ f169 f79 1"/>
                <a:gd name="f202" fmla="*/ f170 f80 1"/>
                <a:gd name="f203" fmla="*/ f171 f79 1"/>
                <a:gd name="f204" fmla="*/ f172 f80 1"/>
                <a:gd name="f205" fmla="*/ f173 f79 1"/>
                <a:gd name="f206" fmla="*/ f174 f80 1"/>
                <a:gd name="f207" fmla="*/ f175 f80 1"/>
                <a:gd name="f208" fmla="*/ f176 f80 1"/>
                <a:gd name="f209" fmla="*/ f177 f79 1"/>
                <a:gd name="f210" fmla="*/ f178 f8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8">
                  <a:pos x="f183" y="f184"/>
                </a:cxn>
                <a:cxn ang="f118">
                  <a:pos x="f185" y="f186"/>
                </a:cxn>
                <a:cxn ang="f118">
                  <a:pos x="f187" y="f188"/>
                </a:cxn>
                <a:cxn ang="f118">
                  <a:pos x="f187" y="f189"/>
                </a:cxn>
                <a:cxn ang="f118">
                  <a:pos x="f190" y="f191"/>
                </a:cxn>
                <a:cxn ang="f118">
                  <a:pos x="f192" y="f193"/>
                </a:cxn>
                <a:cxn ang="f118">
                  <a:pos x="f194" y="f195"/>
                </a:cxn>
                <a:cxn ang="f118">
                  <a:pos x="f196" y="f195"/>
                </a:cxn>
                <a:cxn ang="f118">
                  <a:pos x="f196" y="f195"/>
                </a:cxn>
                <a:cxn ang="f118">
                  <a:pos x="f197" y="f195"/>
                </a:cxn>
                <a:cxn ang="f118">
                  <a:pos x="f198" y="f195"/>
                </a:cxn>
                <a:cxn ang="f118">
                  <a:pos x="f199" y="f200"/>
                </a:cxn>
                <a:cxn ang="f118">
                  <a:pos x="f201" y="f202"/>
                </a:cxn>
                <a:cxn ang="f118">
                  <a:pos x="f203" y="f204"/>
                </a:cxn>
                <a:cxn ang="f118">
                  <a:pos x="f205" y="f206"/>
                </a:cxn>
                <a:cxn ang="f118">
                  <a:pos x="f205" y="f207"/>
                </a:cxn>
                <a:cxn ang="f118">
                  <a:pos x="f205" y="f208"/>
                </a:cxn>
                <a:cxn ang="f118">
                  <a:pos x="f209" y="f210"/>
                </a:cxn>
                <a:cxn ang="f118">
                  <a:pos x="f183" y="f184"/>
                </a:cxn>
              </a:cxnLst>
              <a:rect l="f179" t="f182" r="f180" b="f181"/>
              <a:pathLst>
                <a:path w="20056" h="141000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7"/>
                    <a:pt x="f39" y="f35"/>
                  </a:cubicBezTo>
                  <a:lnTo>
                    <a:pt x="f39" y="f35"/>
                  </a:lnTo>
                  <a:cubicBezTo>
                    <a:pt x="f40" y="f41"/>
                    <a:pt x="f42" y="f41"/>
                    <a:pt x="f43" y="f35"/>
                  </a:cubicBezTo>
                  <a:lnTo>
                    <a:pt x="f44" y="f35"/>
                  </a:ln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63" y="f64"/>
                  </a:cubicBezTo>
                  <a:cubicBezTo>
                    <a:pt x="f65" y="f66"/>
                    <a:pt x="f65" y="f67"/>
                    <a:pt x="f63" y="f68"/>
                  </a:cubicBezTo>
                  <a:cubicBezTo>
                    <a:pt x="f65" y="f69"/>
                    <a:pt x="f65" y="f70"/>
                    <a:pt x="f63" y="f71"/>
                  </a:cubicBezTo>
                  <a:lnTo>
                    <a:pt x="f72" y="f73"/>
                  </a:lnTo>
                  <a:cubicBezTo>
                    <a:pt x="f74" y="f75"/>
                    <a:pt x="f76" y="f7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5" name="Freeform: Shape 1848">
              <a:extLst>
                <a:ext uri="{FF2B5EF4-FFF2-40B4-BE49-F238E27FC236}">
                  <a16:creationId xmlns:a16="http://schemas.microsoft.com/office/drawing/2014/main" id="{9348152E-1BD1-DD1C-578E-166AED4B5C6E}"/>
                </a:ext>
              </a:extLst>
            </p:cNvPr>
            <p:cNvSpPr/>
            <p:nvPr/>
          </p:nvSpPr>
          <p:spPr>
            <a:xfrm>
              <a:off x="10735952" y="3656173"/>
              <a:ext cx="19741" cy="102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746"/>
                <a:gd name="f7" fmla="val 102459"/>
                <a:gd name="f8" fmla="val 8314"/>
                <a:gd name="f9" fmla="val 13737"/>
                <a:gd name="f10" fmla="val 102122"/>
                <a:gd name="f11" fmla="val 17897"/>
                <a:gd name="f12" fmla="val 97524"/>
                <a:gd name="f13" fmla="val 17685"/>
                <a:gd name="f14" fmla="val 92089"/>
                <a:gd name="f15" fmla="val 19684"/>
                <a:gd name="f16" fmla="val 11121"/>
                <a:gd name="f17" fmla="val 20284"/>
                <a:gd name="f18" fmla="val 5698"/>
                <a:gd name="f19" fmla="val 16461"/>
                <a:gd name="f20" fmla="val 775"/>
                <a:gd name="f21" fmla="val 11063"/>
                <a:gd name="f22" fmla="val 5690"/>
                <a:gd name="f23" fmla="val 262"/>
                <a:gd name="f24" fmla="val 1542"/>
                <a:gd name="f25" fmla="val 4823"/>
                <a:gd name="f26" fmla="val 1804"/>
                <a:gd name="f27" fmla="val 10209"/>
                <a:gd name="f28" fmla="val 10296"/>
                <a:gd name="f29" fmla="val 10396"/>
                <a:gd name="f30" fmla="val 1817"/>
                <a:gd name="f31" fmla="val 10496"/>
                <a:gd name="f32" fmla="val 17868"/>
                <a:gd name="f33" fmla="val 68"/>
                <a:gd name="f34" fmla="val 84592"/>
                <a:gd name="f35" fmla="val 91339"/>
                <a:gd name="f36" fmla="val -545"/>
                <a:gd name="f37" fmla="val 96637"/>
                <a:gd name="f38" fmla="val 3066"/>
                <a:gd name="f39" fmla="val 101510"/>
                <a:gd name="f40" fmla="+- 0 0 -90"/>
                <a:gd name="f41" fmla="*/ f3 1 19746"/>
                <a:gd name="f42" fmla="*/ f4 1 102459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9746"/>
                <a:gd name="f51" fmla="*/ f47 1 102459"/>
                <a:gd name="f52" fmla="*/ 8314 f48 1"/>
                <a:gd name="f53" fmla="*/ 102459 f47 1"/>
                <a:gd name="f54" fmla="*/ 17685 f48 1"/>
                <a:gd name="f55" fmla="*/ 92089 f47 1"/>
                <a:gd name="f56" fmla="*/ 19684 f48 1"/>
                <a:gd name="f57" fmla="*/ 11121 f47 1"/>
                <a:gd name="f58" fmla="*/ 11063 f48 1"/>
                <a:gd name="f59" fmla="*/ 0 f47 1"/>
                <a:gd name="f60" fmla="*/ 1804 f48 1"/>
                <a:gd name="f61" fmla="*/ 10209 f47 1"/>
                <a:gd name="f62" fmla="*/ 1817 f48 1"/>
                <a:gd name="f63" fmla="*/ 10496 f47 1"/>
                <a:gd name="f64" fmla="*/ 17868 f47 1"/>
                <a:gd name="f65" fmla="*/ 68 f48 1"/>
                <a:gd name="f66" fmla="*/ 84592 f47 1"/>
                <a:gd name="f67" fmla="*/ 91339 f47 1"/>
                <a:gd name="f68" fmla="+- f49 0 f1"/>
                <a:gd name="f69" fmla="*/ f52 1 19746"/>
                <a:gd name="f70" fmla="*/ f53 1 102459"/>
                <a:gd name="f71" fmla="*/ f54 1 19746"/>
                <a:gd name="f72" fmla="*/ f55 1 102459"/>
                <a:gd name="f73" fmla="*/ f56 1 19746"/>
                <a:gd name="f74" fmla="*/ f57 1 102459"/>
                <a:gd name="f75" fmla="*/ f58 1 19746"/>
                <a:gd name="f76" fmla="*/ f59 1 102459"/>
                <a:gd name="f77" fmla="*/ f60 1 19746"/>
                <a:gd name="f78" fmla="*/ f61 1 102459"/>
                <a:gd name="f79" fmla="*/ f62 1 19746"/>
                <a:gd name="f80" fmla="*/ f63 1 102459"/>
                <a:gd name="f81" fmla="*/ f64 1 102459"/>
                <a:gd name="f82" fmla="*/ f65 1 19746"/>
                <a:gd name="f83" fmla="*/ f66 1 102459"/>
                <a:gd name="f84" fmla="*/ f67 1 102459"/>
                <a:gd name="f85" fmla="*/ f43 1 f50"/>
                <a:gd name="f86" fmla="*/ f44 1 f50"/>
                <a:gd name="f87" fmla="*/ f43 1 f51"/>
                <a:gd name="f88" fmla="*/ f45 1 f51"/>
                <a:gd name="f89" fmla="*/ f69 1 f50"/>
                <a:gd name="f90" fmla="*/ f70 1 f51"/>
                <a:gd name="f91" fmla="*/ f71 1 f50"/>
                <a:gd name="f92" fmla="*/ f72 1 f51"/>
                <a:gd name="f93" fmla="*/ f73 1 f50"/>
                <a:gd name="f94" fmla="*/ f74 1 f51"/>
                <a:gd name="f95" fmla="*/ f75 1 f50"/>
                <a:gd name="f96" fmla="*/ f76 1 f51"/>
                <a:gd name="f97" fmla="*/ f77 1 f50"/>
                <a:gd name="f98" fmla="*/ f78 1 f51"/>
                <a:gd name="f99" fmla="*/ f79 1 f50"/>
                <a:gd name="f100" fmla="*/ f80 1 f51"/>
                <a:gd name="f101" fmla="*/ f81 1 f51"/>
                <a:gd name="f102" fmla="*/ f82 1 f50"/>
                <a:gd name="f103" fmla="*/ f83 1 f51"/>
                <a:gd name="f104" fmla="*/ f84 1 f51"/>
                <a:gd name="f105" fmla="*/ f85 f41 1"/>
                <a:gd name="f106" fmla="*/ f86 f41 1"/>
                <a:gd name="f107" fmla="*/ f88 f42 1"/>
                <a:gd name="f108" fmla="*/ f87 f42 1"/>
                <a:gd name="f109" fmla="*/ f89 f41 1"/>
                <a:gd name="f110" fmla="*/ f90 f42 1"/>
                <a:gd name="f111" fmla="*/ f91 f41 1"/>
                <a:gd name="f112" fmla="*/ f92 f42 1"/>
                <a:gd name="f113" fmla="*/ f93 f41 1"/>
                <a:gd name="f114" fmla="*/ f94 f42 1"/>
                <a:gd name="f115" fmla="*/ f95 f41 1"/>
                <a:gd name="f116" fmla="*/ f96 f42 1"/>
                <a:gd name="f117" fmla="*/ f97 f41 1"/>
                <a:gd name="f118" fmla="*/ f98 f42 1"/>
                <a:gd name="f119" fmla="*/ f99 f41 1"/>
                <a:gd name="f120" fmla="*/ f100 f42 1"/>
                <a:gd name="f121" fmla="*/ f101 f42 1"/>
                <a:gd name="f122" fmla="*/ f102 f41 1"/>
                <a:gd name="f123" fmla="*/ f103 f42 1"/>
                <a:gd name="f124" fmla="*/ f104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9" y="f110"/>
                </a:cxn>
                <a:cxn ang="f68">
                  <a:pos x="f111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19" y="f121"/>
                </a:cxn>
                <a:cxn ang="f68">
                  <a:pos x="f122" y="f123"/>
                </a:cxn>
                <a:cxn ang="f68">
                  <a:pos x="f122" y="f124"/>
                </a:cxn>
                <a:cxn ang="f68">
                  <a:pos x="f109" y="f110"/>
                </a:cxn>
              </a:cxnLst>
              <a:rect l="f105" t="f108" r="f106" b="f107"/>
              <a:pathLst>
                <a:path w="19746" h="102459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5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6" y="f28"/>
                    <a:pt x="f26" y="f29"/>
                    <a:pt x="f30" y="f31"/>
                  </a:cubicBezTo>
                  <a:lnTo>
                    <a:pt x="f30" y="f32"/>
                  </a:lnTo>
                  <a:lnTo>
                    <a:pt x="f33" y="f34"/>
                  </a:lnTo>
                  <a:lnTo>
                    <a:pt x="f33" y="f35"/>
                  </a:lnTo>
                  <a:cubicBezTo>
                    <a:pt x="f36" y="f37"/>
                    <a:pt x="f38" y="f39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6" name="Freeform: Shape 1849">
              <a:extLst>
                <a:ext uri="{FF2B5EF4-FFF2-40B4-BE49-F238E27FC236}">
                  <a16:creationId xmlns:a16="http://schemas.microsoft.com/office/drawing/2014/main" id="{61F8350C-64AC-252D-6728-BF2C08C7AB88}"/>
                </a:ext>
              </a:extLst>
            </p:cNvPr>
            <p:cNvSpPr/>
            <p:nvPr/>
          </p:nvSpPr>
          <p:spPr>
            <a:xfrm>
              <a:off x="10977664" y="3376623"/>
              <a:ext cx="23673" cy="256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71"/>
                <a:gd name="f7" fmla="val 25655"/>
                <a:gd name="f8" fmla="val 13744"/>
                <a:gd name="f9" fmla="val 41"/>
                <a:gd name="f10" fmla="val 12495"/>
                <a:gd name="f11" fmla="val 10746"/>
                <a:gd name="f12" fmla="val 5788"/>
                <a:gd name="f13" fmla="val 4186"/>
                <a:gd name="f14" fmla="val 3514"/>
                <a:gd name="f15" fmla="val 9421"/>
                <a:gd name="f16" fmla="val 5051"/>
                <a:gd name="f17" fmla="val 11695"/>
                <a:gd name="f18" fmla="val 9237"/>
                <a:gd name="f19" fmla="val 12045"/>
                <a:gd name="f20" fmla="val 9874"/>
                <a:gd name="f21" fmla="val 12320"/>
                <a:gd name="f22" fmla="val 10574"/>
                <a:gd name="f23" fmla="val 11286"/>
                <a:gd name="f24" fmla="val 14344"/>
                <a:gd name="f25" fmla="val 16572"/>
                <a:gd name="f26" fmla="val 12457"/>
                <a:gd name="f27" fmla="val 22444"/>
                <a:gd name="f28" fmla="val 7872"/>
                <a:gd name="f29" fmla="val 18242"/>
                <a:gd name="f30" fmla="val 20157"/>
                <a:gd name="f31" fmla="val 18992"/>
                <a:gd name="f32" fmla="val 19408"/>
                <a:gd name="f33" fmla="val 19492"/>
                <a:gd name="f34" fmla="val 19158"/>
                <a:gd name="f35" fmla="val 22053"/>
                <a:gd name="f36" fmla="val 16971"/>
                <a:gd name="f37" fmla="val 23565"/>
                <a:gd name="f38" fmla="val 13785"/>
                <a:gd name="f39" fmla="val 23615"/>
                <a:gd name="f40" fmla="val 10411"/>
                <a:gd name="f41" fmla="val 23678"/>
                <a:gd name="f42" fmla="val 9699"/>
                <a:gd name="f43" fmla="val 9000"/>
                <a:gd name="f44" fmla="val 8287"/>
                <a:gd name="f45" fmla="val 23690"/>
                <a:gd name="f46" fmla="val 7575"/>
                <a:gd name="f47" fmla="val 6875"/>
                <a:gd name="f48" fmla="val 6163"/>
                <a:gd name="f49" fmla="val 22865"/>
                <a:gd name="f50" fmla="val 4914"/>
                <a:gd name="f51" fmla="val 22540"/>
                <a:gd name="f52" fmla="val 4264"/>
                <a:gd name="f53" fmla="val 22166"/>
                <a:gd name="f54" fmla="val 3639"/>
                <a:gd name="f55" fmla="val 21741"/>
                <a:gd name="f56" fmla="val 3039"/>
                <a:gd name="f57" fmla="val 21341"/>
                <a:gd name="f58" fmla="val 2565"/>
                <a:gd name="f59" fmla="val 20879"/>
                <a:gd name="f60" fmla="val 2140"/>
                <a:gd name="f61" fmla="val 20366"/>
                <a:gd name="f62" fmla="val 1790"/>
                <a:gd name="f63" fmla="val 18867"/>
                <a:gd name="f64" fmla="val 665"/>
                <a:gd name="f65" fmla="val 18367"/>
                <a:gd name="f66" fmla="val 603"/>
                <a:gd name="f67" fmla="val 17867"/>
                <a:gd name="f68" fmla="val 17368"/>
                <a:gd name="f69" fmla="val 16243"/>
                <a:gd name="f70" fmla="val 116"/>
                <a:gd name="f71" fmla="val 14981"/>
                <a:gd name="f72" fmla="val -97"/>
                <a:gd name="f73" fmla="+- 0 0 -90"/>
                <a:gd name="f74" fmla="*/ f3 1 23671"/>
                <a:gd name="f75" fmla="*/ f4 1 25655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23671"/>
                <a:gd name="f84" fmla="*/ f80 1 25655"/>
                <a:gd name="f85" fmla="*/ 13744 f81 1"/>
                <a:gd name="f86" fmla="*/ 41 f80 1"/>
                <a:gd name="f87" fmla="*/ 12495 f81 1"/>
                <a:gd name="f88" fmla="*/ 10746 f81 1"/>
                <a:gd name="f89" fmla="*/ 0 f81 1"/>
                <a:gd name="f90" fmla="*/ 5788 f80 1"/>
                <a:gd name="f91" fmla="*/ 11695 f81 1"/>
                <a:gd name="f92" fmla="*/ 9237 f80 1"/>
                <a:gd name="f93" fmla="*/ 11286 f80 1"/>
                <a:gd name="f94" fmla="*/ 7872 f81 1"/>
                <a:gd name="f95" fmla="*/ 25655 f80 1"/>
                <a:gd name="f96" fmla="*/ 18242 f81 1"/>
                <a:gd name="f97" fmla="*/ 20157 f80 1"/>
                <a:gd name="f98" fmla="*/ 19492 f81 1"/>
                <a:gd name="f99" fmla="*/ 19158 f80 1"/>
                <a:gd name="f100" fmla="*/ 23615 f81 1"/>
                <a:gd name="f101" fmla="*/ 10411 f80 1"/>
                <a:gd name="f102" fmla="*/ 8287 f80 1"/>
                <a:gd name="f103" fmla="*/ 6163 f80 1"/>
                <a:gd name="f104" fmla="*/ 22865 f81 1"/>
                <a:gd name="f105" fmla="*/ 4914 f80 1"/>
                <a:gd name="f106" fmla="*/ 21741 f81 1"/>
                <a:gd name="f107" fmla="*/ 3039 f80 1"/>
                <a:gd name="f108" fmla="*/ 20366 f81 1"/>
                <a:gd name="f109" fmla="*/ 1790 f80 1"/>
                <a:gd name="f110" fmla="*/ 18867 f81 1"/>
                <a:gd name="f111" fmla="*/ 665 f80 1"/>
                <a:gd name="f112" fmla="*/ 17368 f81 1"/>
                <a:gd name="f113" fmla="+- f82 0 f1"/>
                <a:gd name="f114" fmla="*/ f85 1 23671"/>
                <a:gd name="f115" fmla="*/ f86 1 25655"/>
                <a:gd name="f116" fmla="*/ f87 1 23671"/>
                <a:gd name="f117" fmla="*/ f88 1 23671"/>
                <a:gd name="f118" fmla="*/ f89 1 23671"/>
                <a:gd name="f119" fmla="*/ f90 1 25655"/>
                <a:gd name="f120" fmla="*/ f91 1 23671"/>
                <a:gd name="f121" fmla="*/ f92 1 25655"/>
                <a:gd name="f122" fmla="*/ f93 1 25655"/>
                <a:gd name="f123" fmla="*/ f94 1 23671"/>
                <a:gd name="f124" fmla="*/ f95 1 25655"/>
                <a:gd name="f125" fmla="*/ f96 1 23671"/>
                <a:gd name="f126" fmla="*/ f97 1 25655"/>
                <a:gd name="f127" fmla="*/ f98 1 23671"/>
                <a:gd name="f128" fmla="*/ f99 1 25655"/>
                <a:gd name="f129" fmla="*/ f100 1 23671"/>
                <a:gd name="f130" fmla="*/ f101 1 25655"/>
                <a:gd name="f131" fmla="*/ f102 1 25655"/>
                <a:gd name="f132" fmla="*/ f103 1 25655"/>
                <a:gd name="f133" fmla="*/ f104 1 23671"/>
                <a:gd name="f134" fmla="*/ f105 1 25655"/>
                <a:gd name="f135" fmla="*/ f106 1 23671"/>
                <a:gd name="f136" fmla="*/ f107 1 25655"/>
                <a:gd name="f137" fmla="*/ f108 1 23671"/>
                <a:gd name="f138" fmla="*/ f109 1 25655"/>
                <a:gd name="f139" fmla="*/ f110 1 23671"/>
                <a:gd name="f140" fmla="*/ f111 1 25655"/>
                <a:gd name="f141" fmla="*/ f112 1 23671"/>
                <a:gd name="f142" fmla="*/ f76 1 f83"/>
                <a:gd name="f143" fmla="*/ f77 1 f83"/>
                <a:gd name="f144" fmla="*/ f76 1 f84"/>
                <a:gd name="f145" fmla="*/ f78 1 f84"/>
                <a:gd name="f146" fmla="*/ f114 1 f83"/>
                <a:gd name="f147" fmla="*/ f115 1 f84"/>
                <a:gd name="f148" fmla="*/ f116 1 f83"/>
                <a:gd name="f149" fmla="*/ f117 1 f83"/>
                <a:gd name="f150" fmla="*/ f118 1 f83"/>
                <a:gd name="f151" fmla="*/ f119 1 f84"/>
                <a:gd name="f152" fmla="*/ f120 1 f83"/>
                <a:gd name="f153" fmla="*/ f121 1 f84"/>
                <a:gd name="f154" fmla="*/ f122 1 f84"/>
                <a:gd name="f155" fmla="*/ f123 1 f83"/>
                <a:gd name="f156" fmla="*/ f124 1 f84"/>
                <a:gd name="f157" fmla="*/ f125 1 f83"/>
                <a:gd name="f158" fmla="*/ f126 1 f84"/>
                <a:gd name="f159" fmla="*/ f127 1 f83"/>
                <a:gd name="f160" fmla="*/ f128 1 f84"/>
                <a:gd name="f161" fmla="*/ f129 1 f83"/>
                <a:gd name="f162" fmla="*/ f130 1 f84"/>
                <a:gd name="f163" fmla="*/ f131 1 f84"/>
                <a:gd name="f164" fmla="*/ f132 1 f84"/>
                <a:gd name="f165" fmla="*/ f133 1 f83"/>
                <a:gd name="f166" fmla="*/ f134 1 f84"/>
                <a:gd name="f167" fmla="*/ f135 1 f83"/>
                <a:gd name="f168" fmla="*/ f136 1 f84"/>
                <a:gd name="f169" fmla="*/ f137 1 f83"/>
                <a:gd name="f170" fmla="*/ f138 1 f84"/>
                <a:gd name="f171" fmla="*/ f139 1 f83"/>
                <a:gd name="f172" fmla="*/ f140 1 f84"/>
                <a:gd name="f173" fmla="*/ f141 1 f83"/>
                <a:gd name="f174" fmla="*/ f142 f74 1"/>
                <a:gd name="f175" fmla="*/ f143 f74 1"/>
                <a:gd name="f176" fmla="*/ f145 f75 1"/>
                <a:gd name="f177" fmla="*/ f144 f75 1"/>
                <a:gd name="f178" fmla="*/ f146 f74 1"/>
                <a:gd name="f179" fmla="*/ f147 f75 1"/>
                <a:gd name="f180" fmla="*/ f148 f74 1"/>
                <a:gd name="f181" fmla="*/ f149 f74 1"/>
                <a:gd name="f182" fmla="*/ f150 f74 1"/>
                <a:gd name="f183" fmla="*/ f151 f75 1"/>
                <a:gd name="f184" fmla="*/ f152 f74 1"/>
                <a:gd name="f185" fmla="*/ f153 f75 1"/>
                <a:gd name="f186" fmla="*/ f154 f75 1"/>
                <a:gd name="f187" fmla="*/ f155 f74 1"/>
                <a:gd name="f188" fmla="*/ f156 f75 1"/>
                <a:gd name="f189" fmla="*/ f157 f74 1"/>
                <a:gd name="f190" fmla="*/ f158 f75 1"/>
                <a:gd name="f191" fmla="*/ f159 f74 1"/>
                <a:gd name="f192" fmla="*/ f160 f75 1"/>
                <a:gd name="f193" fmla="*/ f161 f74 1"/>
                <a:gd name="f194" fmla="*/ f162 f75 1"/>
                <a:gd name="f195" fmla="*/ f163 f75 1"/>
                <a:gd name="f196" fmla="*/ f164 f75 1"/>
                <a:gd name="f197" fmla="*/ f165 f74 1"/>
                <a:gd name="f198" fmla="*/ f166 f75 1"/>
                <a:gd name="f199" fmla="*/ f167 f74 1"/>
                <a:gd name="f200" fmla="*/ f168 f75 1"/>
                <a:gd name="f201" fmla="*/ f169 f74 1"/>
                <a:gd name="f202" fmla="*/ f170 f75 1"/>
                <a:gd name="f203" fmla="*/ f171 f74 1"/>
                <a:gd name="f204" fmla="*/ f172 f75 1"/>
                <a:gd name="f205" fmla="*/ f173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78" y="f179"/>
                </a:cxn>
                <a:cxn ang="f113">
                  <a:pos x="f180" y="f179"/>
                </a:cxn>
                <a:cxn ang="f113">
                  <a:pos x="f180" y="f179"/>
                </a:cxn>
                <a:cxn ang="f113">
                  <a:pos x="f181" y="f179"/>
                </a:cxn>
                <a:cxn ang="f113">
                  <a:pos x="f181" y="f179"/>
                </a:cxn>
                <a:cxn ang="f113">
                  <a:pos x="f182" y="f183"/>
                </a:cxn>
                <a:cxn ang="f113">
                  <a:pos x="f182" y="f183"/>
                </a:cxn>
                <a:cxn ang="f113">
                  <a:pos x="f184" y="f185"/>
                </a:cxn>
                <a:cxn ang="f113">
                  <a:pos x="f180" y="f186"/>
                </a:cxn>
                <a:cxn ang="f113">
                  <a:pos x="f187" y="f188"/>
                </a:cxn>
                <a:cxn ang="f113">
                  <a:pos x="f187" y="f188"/>
                </a:cxn>
                <a:cxn ang="f113">
                  <a:pos x="f189" y="f190"/>
                </a:cxn>
                <a:cxn ang="f113">
                  <a:pos x="f191" y="f192"/>
                </a:cxn>
                <a:cxn ang="f113">
                  <a:pos x="f193" y="f194"/>
                </a:cxn>
                <a:cxn ang="f113">
                  <a:pos x="f193" y="f195"/>
                </a:cxn>
                <a:cxn ang="f113">
                  <a:pos x="f193" y="f196"/>
                </a:cxn>
                <a:cxn ang="f113">
                  <a:pos x="f193" y="f196"/>
                </a:cxn>
                <a:cxn ang="f113">
                  <a:pos x="f197" y="f198"/>
                </a:cxn>
                <a:cxn ang="f113">
                  <a:pos x="f199" y="f200"/>
                </a:cxn>
                <a:cxn ang="f113">
                  <a:pos x="f201" y="f202"/>
                </a:cxn>
                <a:cxn ang="f113">
                  <a:pos x="f203" y="f204"/>
                </a:cxn>
                <a:cxn ang="f113">
                  <a:pos x="f205" y="f204"/>
                </a:cxn>
                <a:cxn ang="f113">
                  <a:pos x="f205" y="f204"/>
                </a:cxn>
                <a:cxn ang="f113">
                  <a:pos x="f178" y="f179"/>
                </a:cxn>
              </a:cxnLst>
              <a:rect l="f174" t="f177" r="f175" b="f176"/>
              <a:pathLst>
                <a:path w="23671" h="25655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1" y="f9"/>
                  </a:lnTo>
                  <a:lnTo>
                    <a:pt x="f5" y="f12"/>
                  </a:lnTo>
                  <a:lnTo>
                    <a:pt x="f5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10" y="f23"/>
                  </a:cubicBezTo>
                  <a:cubicBezTo>
                    <a:pt x="f24" y="f25"/>
                    <a:pt x="f26" y="f27"/>
                    <a:pt x="f28" y="f7"/>
                  </a:cubicBezTo>
                  <a:lnTo>
                    <a:pt x="f28" y="f7"/>
                  </a:lnTo>
                  <a:lnTo>
                    <a:pt x="f29" y="f30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1" y="f43"/>
                    <a:pt x="f39" y="f44"/>
                  </a:cubicBezTo>
                  <a:cubicBezTo>
                    <a:pt x="f45" y="f46"/>
                    <a:pt x="f45" y="f47"/>
                    <a:pt x="f39" y="f48"/>
                  </a:cubicBezTo>
                  <a:lnTo>
                    <a:pt x="f39" y="f48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lnTo>
                    <a:pt x="f63" y="f64"/>
                  </a:lnTo>
                  <a:cubicBezTo>
                    <a:pt x="f65" y="f66"/>
                    <a:pt x="f67" y="f66"/>
                    <a:pt x="f68" y="f64"/>
                  </a:cubicBezTo>
                  <a:lnTo>
                    <a:pt x="f68" y="f64"/>
                  </a:lnTo>
                  <a:cubicBezTo>
                    <a:pt x="f69" y="f70"/>
                    <a:pt x="f71" y="f7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7" name="Freeform: Shape 1850">
              <a:extLst>
                <a:ext uri="{FF2B5EF4-FFF2-40B4-BE49-F238E27FC236}">
                  <a16:creationId xmlns:a16="http://schemas.microsoft.com/office/drawing/2014/main" id="{05EA1CF6-E6EB-A55A-86EA-BA267B4FDE8A}"/>
                </a:ext>
              </a:extLst>
            </p:cNvPr>
            <p:cNvSpPr/>
            <p:nvPr/>
          </p:nvSpPr>
          <p:spPr>
            <a:xfrm>
              <a:off x="10746659" y="3382850"/>
              <a:ext cx="242818" cy="1420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822"/>
                <a:gd name="f7" fmla="val 142004"/>
                <a:gd name="f8" fmla="val 1099"/>
                <a:gd name="f9" fmla="val 135627"/>
                <a:gd name="f10" fmla="val 2199"/>
                <a:gd name="f11" fmla="val 140113"/>
                <a:gd name="f12" fmla="val 6734"/>
                <a:gd name="f13" fmla="val 142862"/>
                <a:gd name="f14" fmla="val 11220"/>
                <a:gd name="f15" fmla="val 141762"/>
                <a:gd name="f16" fmla="val 11832"/>
                <a:gd name="f17" fmla="val 141613"/>
                <a:gd name="f18" fmla="val 12407"/>
                <a:gd name="f19" fmla="val 141400"/>
                <a:gd name="f20" fmla="val 12969"/>
                <a:gd name="f21" fmla="val 141125"/>
                <a:gd name="f22" fmla="val 24464"/>
                <a:gd name="f23" fmla="val 135003"/>
                <a:gd name="f24" fmla="val 237497"/>
                <a:gd name="f25" fmla="val 20923"/>
                <a:gd name="f26" fmla="val 242082"/>
                <a:gd name="f27" fmla="val 17712"/>
                <a:gd name="f28" fmla="val 243969"/>
                <a:gd name="f29" fmla="val 11839"/>
                <a:gd name="f30" fmla="val 242120"/>
                <a:gd name="f31" fmla="val 6554"/>
                <a:gd name="f32" fmla="val 240970"/>
                <a:gd name="f33" fmla="val 1931"/>
                <a:gd name="f34" fmla="val 236297"/>
                <a:gd name="f35" fmla="val -893"/>
                <a:gd name="f36" fmla="val 231674"/>
                <a:gd name="f37" fmla="val 256"/>
                <a:gd name="f38" fmla="val 230962"/>
                <a:gd name="f39" fmla="val 431"/>
                <a:gd name="f40" fmla="val 230275"/>
                <a:gd name="f41" fmla="val 706"/>
                <a:gd name="f42" fmla="val 229625"/>
                <a:gd name="f43" fmla="val 1056"/>
                <a:gd name="f44" fmla="val 4722"/>
                <a:gd name="f45" fmla="val 121258"/>
                <a:gd name="f46" fmla="val 262"/>
                <a:gd name="f47" fmla="val 124582"/>
                <a:gd name="f48" fmla="val -1250"/>
                <a:gd name="f49" fmla="val 130579"/>
                <a:gd name="f50" fmla="+- 0 0 -90"/>
                <a:gd name="f51" fmla="*/ f3 1 242822"/>
                <a:gd name="f52" fmla="*/ f4 1 142004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42822"/>
                <a:gd name="f61" fmla="*/ f57 1 142004"/>
                <a:gd name="f62" fmla="*/ 1099 f58 1"/>
                <a:gd name="f63" fmla="*/ 135627 f57 1"/>
                <a:gd name="f64" fmla="*/ 11220 f58 1"/>
                <a:gd name="f65" fmla="*/ 141762 f57 1"/>
                <a:gd name="f66" fmla="*/ 12969 f58 1"/>
                <a:gd name="f67" fmla="*/ 141125 f57 1"/>
                <a:gd name="f68" fmla="*/ 24464 f58 1"/>
                <a:gd name="f69" fmla="*/ 135003 f57 1"/>
                <a:gd name="f70" fmla="*/ 237497 f58 1"/>
                <a:gd name="f71" fmla="*/ 20923 f57 1"/>
                <a:gd name="f72" fmla="*/ 242120 f58 1"/>
                <a:gd name="f73" fmla="*/ 6554 f57 1"/>
                <a:gd name="f74" fmla="*/ 231674 f58 1"/>
                <a:gd name="f75" fmla="*/ 256 f57 1"/>
                <a:gd name="f76" fmla="*/ 229625 f58 1"/>
                <a:gd name="f77" fmla="*/ 1056 f57 1"/>
                <a:gd name="f78" fmla="*/ 4722 f58 1"/>
                <a:gd name="f79" fmla="*/ 121258 f57 1"/>
                <a:gd name="f80" fmla="+- f59 0 f1"/>
                <a:gd name="f81" fmla="*/ f62 1 242822"/>
                <a:gd name="f82" fmla="*/ f63 1 142004"/>
                <a:gd name="f83" fmla="*/ f64 1 242822"/>
                <a:gd name="f84" fmla="*/ f65 1 142004"/>
                <a:gd name="f85" fmla="*/ f66 1 242822"/>
                <a:gd name="f86" fmla="*/ f67 1 142004"/>
                <a:gd name="f87" fmla="*/ f68 1 242822"/>
                <a:gd name="f88" fmla="*/ f69 1 142004"/>
                <a:gd name="f89" fmla="*/ f70 1 242822"/>
                <a:gd name="f90" fmla="*/ f71 1 142004"/>
                <a:gd name="f91" fmla="*/ f72 1 242822"/>
                <a:gd name="f92" fmla="*/ f73 1 142004"/>
                <a:gd name="f93" fmla="*/ f74 1 242822"/>
                <a:gd name="f94" fmla="*/ f75 1 142004"/>
                <a:gd name="f95" fmla="*/ f76 1 242822"/>
                <a:gd name="f96" fmla="*/ f77 1 142004"/>
                <a:gd name="f97" fmla="*/ f78 1 242822"/>
                <a:gd name="f98" fmla="*/ f79 1 142004"/>
                <a:gd name="f99" fmla="*/ f53 1 f60"/>
                <a:gd name="f100" fmla="*/ f54 1 f60"/>
                <a:gd name="f101" fmla="*/ f53 1 f61"/>
                <a:gd name="f102" fmla="*/ f55 1 f61"/>
                <a:gd name="f103" fmla="*/ f81 1 f60"/>
                <a:gd name="f104" fmla="*/ f82 1 f61"/>
                <a:gd name="f105" fmla="*/ f83 1 f60"/>
                <a:gd name="f106" fmla="*/ f84 1 f61"/>
                <a:gd name="f107" fmla="*/ f85 1 f60"/>
                <a:gd name="f108" fmla="*/ f86 1 f61"/>
                <a:gd name="f109" fmla="*/ f87 1 f60"/>
                <a:gd name="f110" fmla="*/ f88 1 f61"/>
                <a:gd name="f111" fmla="*/ f89 1 f60"/>
                <a:gd name="f112" fmla="*/ f90 1 f61"/>
                <a:gd name="f113" fmla="*/ f91 1 f60"/>
                <a:gd name="f114" fmla="*/ f92 1 f61"/>
                <a:gd name="f115" fmla="*/ f93 1 f60"/>
                <a:gd name="f116" fmla="*/ f94 1 f61"/>
                <a:gd name="f117" fmla="*/ f95 1 f60"/>
                <a:gd name="f118" fmla="*/ f96 1 f61"/>
                <a:gd name="f119" fmla="*/ f97 1 f60"/>
                <a:gd name="f120" fmla="*/ f98 1 f61"/>
                <a:gd name="f121" fmla="*/ f99 f51 1"/>
                <a:gd name="f122" fmla="*/ f100 f51 1"/>
                <a:gd name="f123" fmla="*/ f102 f52 1"/>
                <a:gd name="f124" fmla="*/ f101 f52 1"/>
                <a:gd name="f125" fmla="*/ f103 f51 1"/>
                <a:gd name="f126" fmla="*/ f104 f52 1"/>
                <a:gd name="f127" fmla="*/ f105 f51 1"/>
                <a:gd name="f128" fmla="*/ f106 f52 1"/>
                <a:gd name="f129" fmla="*/ f107 f51 1"/>
                <a:gd name="f130" fmla="*/ f108 f52 1"/>
                <a:gd name="f131" fmla="*/ f109 f51 1"/>
                <a:gd name="f132" fmla="*/ f110 f52 1"/>
                <a:gd name="f133" fmla="*/ f111 f51 1"/>
                <a:gd name="f134" fmla="*/ f112 f52 1"/>
                <a:gd name="f135" fmla="*/ f113 f51 1"/>
                <a:gd name="f136" fmla="*/ f114 f52 1"/>
                <a:gd name="f137" fmla="*/ f115 f51 1"/>
                <a:gd name="f138" fmla="*/ f116 f52 1"/>
                <a:gd name="f139" fmla="*/ f117 f51 1"/>
                <a:gd name="f140" fmla="*/ f118 f52 1"/>
                <a:gd name="f141" fmla="*/ f119 f51 1"/>
                <a:gd name="f142" fmla="*/ f12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25" y="f126"/>
                </a:cxn>
              </a:cxnLst>
              <a:rect l="f121" t="f124" r="f122" b="f123"/>
              <a:pathLst>
                <a:path w="242822" h="14200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8" name="Freeform: Shape 1851">
              <a:extLst>
                <a:ext uri="{FF2B5EF4-FFF2-40B4-BE49-F238E27FC236}">
                  <a16:creationId xmlns:a16="http://schemas.microsoft.com/office/drawing/2014/main" id="{E516502C-23D8-C8BD-87F2-6775EB94A1CA}"/>
                </a:ext>
              </a:extLst>
            </p:cNvPr>
            <p:cNvSpPr/>
            <p:nvPr/>
          </p:nvSpPr>
          <p:spPr>
            <a:xfrm>
              <a:off x="9853345" y="5504066"/>
              <a:ext cx="18068" cy="406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70"/>
                <a:gd name="f7" fmla="val 40608"/>
                <a:gd name="f8" fmla="val 8302"/>
                <a:gd name="f9" fmla="val 6541"/>
                <a:gd name="f10" fmla="val 137"/>
                <a:gd name="f11" fmla="val 4879"/>
                <a:gd name="f12" fmla="val 837"/>
                <a:gd name="f13" fmla="val 3555"/>
                <a:gd name="f14" fmla="val 1999"/>
                <a:gd name="f15" fmla="val 2917"/>
                <a:gd name="f16" fmla="val 2437"/>
                <a:gd name="f17" fmla="val 2368"/>
                <a:gd name="f18" fmla="val 2986"/>
                <a:gd name="f19" fmla="val 1930"/>
                <a:gd name="f20" fmla="val 3624"/>
                <a:gd name="f21" fmla="val 931"/>
                <a:gd name="f22" fmla="val 5248"/>
                <a:gd name="f23" fmla="val 5873"/>
                <a:gd name="f24" fmla="val 306"/>
                <a:gd name="f25" fmla="val 6373"/>
                <a:gd name="f26" fmla="val 56"/>
                <a:gd name="f27" fmla="val 7122"/>
                <a:gd name="f28" fmla="val -19"/>
                <a:gd name="f29" fmla="val 7959"/>
                <a:gd name="f30" fmla="val 8784"/>
                <a:gd name="f31" fmla="val 9621"/>
                <a:gd name="f32" fmla="val 10621"/>
                <a:gd name="f33" fmla="val 11120"/>
                <a:gd name="f34" fmla="val 40609"/>
                <a:gd name="f35" fmla="val -469"/>
                <a:gd name="f36" fmla="val 35161"/>
                <a:gd name="f37" fmla="val 3380"/>
                <a:gd name="f38" fmla="val 30263"/>
                <a:gd name="f39" fmla="val 8802"/>
                <a:gd name="f40" fmla="val 29488"/>
                <a:gd name="f41" fmla="val 14275"/>
                <a:gd name="f42" fmla="val 29888"/>
                <a:gd name="f43" fmla="val 18411"/>
                <a:gd name="f44" fmla="val 34636"/>
                <a:gd name="f45" fmla="val 18048"/>
                <a:gd name="f46" fmla="val 40109"/>
                <a:gd name="f47" fmla="val 26115"/>
                <a:gd name="f48" fmla="val 10371"/>
                <a:gd name="f49" fmla="val 18261"/>
                <a:gd name="f50" fmla="val 4848"/>
                <a:gd name="f51" fmla="val 13950"/>
                <a:gd name="f52" fmla="val 212"/>
                <a:gd name="f53" fmla="val 8440"/>
                <a:gd name="f54" fmla="val 8390"/>
                <a:gd name="f55" fmla="val 8353"/>
                <a:gd name="f56" fmla="+- 0 0 -90"/>
                <a:gd name="f57" fmla="*/ f3 1 18070"/>
                <a:gd name="f58" fmla="*/ f4 1 40608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8070"/>
                <a:gd name="f67" fmla="*/ f63 1 40608"/>
                <a:gd name="f68" fmla="*/ 8302 f64 1"/>
                <a:gd name="f69" fmla="*/ 0 f63 1"/>
                <a:gd name="f70" fmla="*/ 3555 f64 1"/>
                <a:gd name="f71" fmla="*/ 1999 f63 1"/>
                <a:gd name="f72" fmla="*/ 1930 f64 1"/>
                <a:gd name="f73" fmla="*/ 3624 f63 1"/>
                <a:gd name="f74" fmla="*/ 931 f64 1"/>
                <a:gd name="f75" fmla="*/ 5248 f63 1"/>
                <a:gd name="f76" fmla="*/ 56 f64 1"/>
                <a:gd name="f77" fmla="*/ 7122 f63 1"/>
                <a:gd name="f78" fmla="*/ 9621 f63 1"/>
                <a:gd name="f79" fmla="*/ 11120 f63 1"/>
                <a:gd name="f80" fmla="*/ 40609 f63 1"/>
                <a:gd name="f81" fmla="*/ 8802 f64 1"/>
                <a:gd name="f82" fmla="*/ 29488 f63 1"/>
                <a:gd name="f83" fmla="*/ 18048 f64 1"/>
                <a:gd name="f84" fmla="*/ 40109 f63 1"/>
                <a:gd name="f85" fmla="*/ 26115 f63 1"/>
                <a:gd name="f86" fmla="*/ 10371 f63 1"/>
                <a:gd name="f87" fmla="*/ 8440 f64 1"/>
                <a:gd name="f88" fmla="+- f65 0 f1"/>
                <a:gd name="f89" fmla="*/ f68 1 18070"/>
                <a:gd name="f90" fmla="*/ f69 1 40608"/>
                <a:gd name="f91" fmla="*/ f70 1 18070"/>
                <a:gd name="f92" fmla="*/ f71 1 40608"/>
                <a:gd name="f93" fmla="*/ f72 1 18070"/>
                <a:gd name="f94" fmla="*/ f73 1 40608"/>
                <a:gd name="f95" fmla="*/ f74 1 18070"/>
                <a:gd name="f96" fmla="*/ f75 1 40608"/>
                <a:gd name="f97" fmla="*/ f76 1 18070"/>
                <a:gd name="f98" fmla="*/ f77 1 40608"/>
                <a:gd name="f99" fmla="*/ f78 1 40608"/>
                <a:gd name="f100" fmla="*/ f79 1 40608"/>
                <a:gd name="f101" fmla="*/ f80 1 40608"/>
                <a:gd name="f102" fmla="*/ f81 1 18070"/>
                <a:gd name="f103" fmla="*/ f82 1 40608"/>
                <a:gd name="f104" fmla="*/ f83 1 18070"/>
                <a:gd name="f105" fmla="*/ f84 1 40608"/>
                <a:gd name="f106" fmla="*/ f85 1 40608"/>
                <a:gd name="f107" fmla="*/ f86 1 40608"/>
                <a:gd name="f108" fmla="*/ f87 1 18070"/>
                <a:gd name="f109" fmla="*/ f59 1 f66"/>
                <a:gd name="f110" fmla="*/ f60 1 f66"/>
                <a:gd name="f111" fmla="*/ f59 1 f67"/>
                <a:gd name="f112" fmla="*/ f61 1 f67"/>
                <a:gd name="f113" fmla="*/ f89 1 f66"/>
                <a:gd name="f114" fmla="*/ f90 1 f67"/>
                <a:gd name="f115" fmla="*/ f91 1 f66"/>
                <a:gd name="f116" fmla="*/ f92 1 f67"/>
                <a:gd name="f117" fmla="*/ f93 1 f66"/>
                <a:gd name="f118" fmla="*/ f94 1 f67"/>
                <a:gd name="f119" fmla="*/ f95 1 f66"/>
                <a:gd name="f120" fmla="*/ f96 1 f67"/>
                <a:gd name="f121" fmla="*/ f97 1 f66"/>
                <a:gd name="f122" fmla="*/ f98 1 f67"/>
                <a:gd name="f123" fmla="*/ f99 1 f67"/>
                <a:gd name="f124" fmla="*/ f100 1 f67"/>
                <a:gd name="f125" fmla="*/ f101 1 f67"/>
                <a:gd name="f126" fmla="*/ f102 1 f66"/>
                <a:gd name="f127" fmla="*/ f103 1 f67"/>
                <a:gd name="f128" fmla="*/ f104 1 f66"/>
                <a:gd name="f129" fmla="*/ f105 1 f67"/>
                <a:gd name="f130" fmla="*/ f106 1 f67"/>
                <a:gd name="f131" fmla="*/ f107 1 f67"/>
                <a:gd name="f132" fmla="*/ f108 1 f66"/>
                <a:gd name="f133" fmla="*/ f109 f57 1"/>
                <a:gd name="f134" fmla="*/ f110 f57 1"/>
                <a:gd name="f135" fmla="*/ f112 f58 1"/>
                <a:gd name="f136" fmla="*/ f111 f58 1"/>
                <a:gd name="f137" fmla="*/ f113 f57 1"/>
                <a:gd name="f138" fmla="*/ f114 f58 1"/>
                <a:gd name="f139" fmla="*/ f115 f57 1"/>
                <a:gd name="f140" fmla="*/ f116 f58 1"/>
                <a:gd name="f141" fmla="*/ f117 f57 1"/>
                <a:gd name="f142" fmla="*/ f118 f58 1"/>
                <a:gd name="f143" fmla="*/ f119 f57 1"/>
                <a:gd name="f144" fmla="*/ f120 f58 1"/>
                <a:gd name="f145" fmla="*/ f121 f57 1"/>
                <a:gd name="f146" fmla="*/ f122 f58 1"/>
                <a:gd name="f147" fmla="*/ f123 f58 1"/>
                <a:gd name="f148" fmla="*/ f124 f58 1"/>
                <a:gd name="f149" fmla="*/ f125 f58 1"/>
                <a:gd name="f150" fmla="*/ f126 f57 1"/>
                <a:gd name="f151" fmla="*/ f127 f58 1"/>
                <a:gd name="f152" fmla="*/ f128 f57 1"/>
                <a:gd name="f153" fmla="*/ f129 f58 1"/>
                <a:gd name="f154" fmla="*/ f130 f58 1"/>
                <a:gd name="f155" fmla="*/ f131 f58 1"/>
                <a:gd name="f156" fmla="*/ f132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37" y="f138"/>
                </a:cxn>
                <a:cxn ang="f88">
                  <a:pos x="f139" y="f140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5" y="f147"/>
                </a:cxn>
                <a:cxn ang="f88">
                  <a:pos x="f145" y="f148"/>
                </a:cxn>
                <a:cxn ang="f88">
                  <a:pos x="f145" y="f148"/>
                </a:cxn>
                <a:cxn ang="f88">
                  <a:pos x="f145" y="f148"/>
                </a:cxn>
                <a:cxn ang="f88">
                  <a:pos x="f145" y="f149"/>
                </a:cxn>
                <a:cxn ang="f88">
                  <a:pos x="f150" y="f151"/>
                </a:cxn>
                <a:cxn ang="f88">
                  <a:pos x="f152" y="f153"/>
                </a:cxn>
                <a:cxn ang="f88">
                  <a:pos x="f152" y="f154"/>
                </a:cxn>
                <a:cxn ang="f88">
                  <a:pos x="f152" y="f155"/>
                </a:cxn>
                <a:cxn ang="f88">
                  <a:pos x="f156" y="f138"/>
                </a:cxn>
                <a:cxn ang="f88">
                  <a:pos x="f137" y="f138"/>
                </a:cxn>
              </a:cxnLst>
              <a:rect l="f133" t="f136" r="f134" b="f135"/>
              <a:pathLst>
                <a:path w="18070" h="40608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cubicBezTo>
                    <a:pt x="f21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31"/>
                  </a:cubicBezTo>
                  <a:cubicBezTo>
                    <a:pt x="f26" y="f31"/>
                    <a:pt x="f26" y="f32"/>
                    <a:pt x="f26" y="f33"/>
                  </a:cubicBezTo>
                  <a:lnTo>
                    <a:pt x="f26" y="f33"/>
                  </a:lnTo>
                  <a:lnTo>
                    <a:pt x="f26" y="f33"/>
                  </a:lnTo>
                  <a:lnTo>
                    <a:pt x="f26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5" y="f47"/>
                  </a:lnTo>
                  <a:lnTo>
                    <a:pt x="f45" y="f48"/>
                  </a:lnTo>
                  <a:cubicBezTo>
                    <a:pt x="f49" y="f50"/>
                    <a:pt x="f51" y="f52"/>
                    <a:pt x="f53" y="f5"/>
                  </a:cubicBezTo>
                  <a:cubicBezTo>
                    <a:pt x="f54" y="f5"/>
                    <a:pt x="f55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9" name="Freeform: Shape 1852">
              <a:extLst>
                <a:ext uri="{FF2B5EF4-FFF2-40B4-BE49-F238E27FC236}">
                  <a16:creationId xmlns:a16="http://schemas.microsoft.com/office/drawing/2014/main" id="{07912EF4-C4B0-B239-41B8-D6DF68F146C8}"/>
                </a:ext>
              </a:extLst>
            </p:cNvPr>
            <p:cNvSpPr/>
            <p:nvPr/>
          </p:nvSpPr>
          <p:spPr>
            <a:xfrm>
              <a:off x="9853345" y="5533802"/>
              <a:ext cx="20080" cy="1463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84"/>
                <a:gd name="f7" fmla="val 146316"/>
                <a:gd name="f8" fmla="val 8794"/>
                <a:gd name="f9" fmla="val 3371"/>
                <a:gd name="f10" fmla="val 774"/>
                <a:gd name="f11" fmla="val -477"/>
                <a:gd name="f12" fmla="val 5672"/>
                <a:gd name="f13" fmla="val 48"/>
                <a:gd name="f14" fmla="val 11120"/>
                <a:gd name="f15" fmla="val 22616"/>
                <a:gd name="f16" fmla="val 23366"/>
                <a:gd name="f17" fmla="val 1335"/>
                <a:gd name="f18" fmla="val 26439"/>
                <a:gd name="f19" fmla="val 29913"/>
                <a:gd name="f20" fmla="val 32987"/>
                <a:gd name="f21" fmla="val 1422"/>
                <a:gd name="f22" fmla="val 105958"/>
                <a:gd name="f23" fmla="val 2047"/>
                <a:gd name="f24" fmla="val 135696"/>
                <a:gd name="f25" fmla="val 1684"/>
                <a:gd name="f26" fmla="val 141131"/>
                <a:gd name="f27" fmla="val 5745"/>
                <a:gd name="f28" fmla="val 145854"/>
                <a:gd name="f29" fmla="val 11168"/>
                <a:gd name="f30" fmla="val 146317"/>
                <a:gd name="f31" fmla="val 16640"/>
                <a:gd name="f32" fmla="val 145604"/>
                <a:gd name="f33" fmla="val 20551"/>
                <a:gd name="f34" fmla="val 140681"/>
                <a:gd name="f35" fmla="val 20039"/>
                <a:gd name="f36" fmla="val 135196"/>
                <a:gd name="f37" fmla="val 17665"/>
                <a:gd name="f38" fmla="val 10246"/>
                <a:gd name="f39" fmla="val 17827"/>
                <a:gd name="f40" fmla="val 5035"/>
                <a:gd name="f41" fmla="val 13967"/>
                <a:gd name="f42" fmla="val 587"/>
                <a:gd name="f43" fmla="+- 0 0 -90"/>
                <a:gd name="f44" fmla="*/ f3 1 20084"/>
                <a:gd name="f45" fmla="*/ f4 1 14631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20084"/>
                <a:gd name="f54" fmla="*/ f50 1 146316"/>
                <a:gd name="f55" fmla="*/ 8794 f51 1"/>
                <a:gd name="f56" fmla="*/ 0 f50 1"/>
                <a:gd name="f57" fmla="*/ 48 f51 1"/>
                <a:gd name="f58" fmla="*/ 11120 f50 1"/>
                <a:gd name="f59" fmla="*/ 22616 f50 1"/>
                <a:gd name="f60" fmla="*/ 23366 f50 1"/>
                <a:gd name="f61" fmla="*/ 32987 f50 1"/>
                <a:gd name="f62" fmla="*/ 1422 f51 1"/>
                <a:gd name="f63" fmla="*/ 105958 f50 1"/>
                <a:gd name="f64" fmla="*/ 2047 f51 1"/>
                <a:gd name="f65" fmla="*/ 135696 f50 1"/>
                <a:gd name="f66" fmla="*/ 11168 f51 1"/>
                <a:gd name="f67" fmla="*/ 146317 f50 1"/>
                <a:gd name="f68" fmla="*/ 20039 f51 1"/>
                <a:gd name="f69" fmla="*/ 135196 f50 1"/>
                <a:gd name="f70" fmla="*/ 17665 f51 1"/>
                <a:gd name="f71" fmla="*/ 10246 f50 1"/>
                <a:gd name="f72" fmla="+- f52 0 f1"/>
                <a:gd name="f73" fmla="*/ f55 1 20084"/>
                <a:gd name="f74" fmla="*/ f56 1 146316"/>
                <a:gd name="f75" fmla="*/ f57 1 20084"/>
                <a:gd name="f76" fmla="*/ f58 1 146316"/>
                <a:gd name="f77" fmla="*/ f59 1 146316"/>
                <a:gd name="f78" fmla="*/ f60 1 146316"/>
                <a:gd name="f79" fmla="*/ f61 1 146316"/>
                <a:gd name="f80" fmla="*/ f62 1 20084"/>
                <a:gd name="f81" fmla="*/ f63 1 146316"/>
                <a:gd name="f82" fmla="*/ f64 1 20084"/>
                <a:gd name="f83" fmla="*/ f65 1 146316"/>
                <a:gd name="f84" fmla="*/ f66 1 20084"/>
                <a:gd name="f85" fmla="*/ f67 1 146316"/>
                <a:gd name="f86" fmla="*/ f68 1 20084"/>
                <a:gd name="f87" fmla="*/ f69 1 146316"/>
                <a:gd name="f88" fmla="*/ f70 1 20084"/>
                <a:gd name="f89" fmla="*/ f71 1 146316"/>
                <a:gd name="f90" fmla="*/ f46 1 f53"/>
                <a:gd name="f91" fmla="*/ f47 1 f53"/>
                <a:gd name="f92" fmla="*/ f46 1 f54"/>
                <a:gd name="f93" fmla="*/ f48 1 f54"/>
                <a:gd name="f94" fmla="*/ f73 1 f53"/>
                <a:gd name="f95" fmla="*/ f74 1 f54"/>
                <a:gd name="f96" fmla="*/ f75 1 f53"/>
                <a:gd name="f97" fmla="*/ f76 1 f54"/>
                <a:gd name="f98" fmla="*/ f77 1 f54"/>
                <a:gd name="f99" fmla="*/ f78 1 f54"/>
                <a:gd name="f100" fmla="*/ f79 1 f54"/>
                <a:gd name="f101" fmla="*/ f80 1 f53"/>
                <a:gd name="f102" fmla="*/ f81 1 f54"/>
                <a:gd name="f103" fmla="*/ f82 1 f53"/>
                <a:gd name="f104" fmla="*/ f83 1 f54"/>
                <a:gd name="f105" fmla="*/ f84 1 f53"/>
                <a:gd name="f106" fmla="*/ f85 1 f54"/>
                <a:gd name="f107" fmla="*/ f86 1 f53"/>
                <a:gd name="f108" fmla="*/ f87 1 f54"/>
                <a:gd name="f109" fmla="*/ f88 1 f53"/>
                <a:gd name="f110" fmla="*/ f89 1 f54"/>
                <a:gd name="f111" fmla="*/ f90 f44 1"/>
                <a:gd name="f112" fmla="*/ f91 f44 1"/>
                <a:gd name="f113" fmla="*/ f93 f45 1"/>
                <a:gd name="f114" fmla="*/ f92 f45 1"/>
                <a:gd name="f115" fmla="*/ f94 f44 1"/>
                <a:gd name="f116" fmla="*/ f95 f45 1"/>
                <a:gd name="f117" fmla="*/ f96 f44 1"/>
                <a:gd name="f118" fmla="*/ f97 f45 1"/>
                <a:gd name="f119" fmla="*/ f98 f45 1"/>
                <a:gd name="f120" fmla="*/ f99 f45 1"/>
                <a:gd name="f121" fmla="*/ f100 f45 1"/>
                <a:gd name="f122" fmla="*/ f101 f44 1"/>
                <a:gd name="f123" fmla="*/ f102 f45 1"/>
                <a:gd name="f124" fmla="*/ f103 f44 1"/>
                <a:gd name="f125" fmla="*/ f104 f45 1"/>
                <a:gd name="f126" fmla="*/ f105 f44 1"/>
                <a:gd name="f127" fmla="*/ f106 f45 1"/>
                <a:gd name="f128" fmla="*/ f107 f44 1"/>
                <a:gd name="f129" fmla="*/ f108 f45 1"/>
                <a:gd name="f130" fmla="*/ f109 f44 1"/>
                <a:gd name="f131" fmla="*/ f110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5" y="f116"/>
                </a:cxn>
                <a:cxn ang="f72">
                  <a:pos x="f117" y="f118"/>
                </a:cxn>
                <a:cxn ang="f72">
                  <a:pos x="f117" y="f119"/>
                </a:cxn>
                <a:cxn ang="f72">
                  <a:pos x="f117" y="f120"/>
                </a:cxn>
                <a:cxn ang="f72">
                  <a:pos x="f117" y="f121"/>
                </a:cxn>
                <a:cxn ang="f72">
                  <a:pos x="f122" y="f123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30" y="f131"/>
                </a:cxn>
                <a:cxn ang="f72">
                  <a:pos x="f115" y="f116"/>
                </a:cxn>
              </a:cxnLst>
              <a:rect l="f111" t="f114" r="f112" b="f113"/>
              <a:pathLst>
                <a:path w="20084" h="146316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lnTo>
                    <a:pt x="f13" y="f16"/>
                  </a:lnTo>
                  <a:cubicBezTo>
                    <a:pt x="f17" y="f18"/>
                    <a:pt x="f17" y="f19"/>
                    <a:pt x="f13" y="f20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0" name="Freeform: Shape 1853">
              <a:extLst>
                <a:ext uri="{FF2B5EF4-FFF2-40B4-BE49-F238E27FC236}">
                  <a16:creationId xmlns:a16="http://schemas.microsoft.com/office/drawing/2014/main" id="{14176830-F069-96B5-EB65-49CC0679F156}"/>
                </a:ext>
              </a:extLst>
            </p:cNvPr>
            <p:cNvSpPr/>
            <p:nvPr/>
          </p:nvSpPr>
          <p:spPr>
            <a:xfrm>
              <a:off x="12037298" y="3598200"/>
              <a:ext cx="24396" cy="82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93"/>
                <a:gd name="f7" fmla="val 82724"/>
                <a:gd name="f8" fmla="val 9650"/>
                <a:gd name="f9" fmla="val 82717"/>
                <a:gd name="f10" fmla="val 14885"/>
                <a:gd name="f11" fmla="val 82929"/>
                <a:gd name="f12" fmla="val 19308"/>
                <a:gd name="f13" fmla="val 78844"/>
                <a:gd name="f14" fmla="val 19508"/>
                <a:gd name="f15" fmla="val 73608"/>
                <a:gd name="f16" fmla="val 19521"/>
                <a:gd name="f17" fmla="val 73433"/>
                <a:gd name="f18" fmla="val 73271"/>
                <a:gd name="f19" fmla="val 73096"/>
                <a:gd name="f20" fmla="val 68848"/>
                <a:gd name="f21" fmla="val 64349"/>
                <a:gd name="f22" fmla="val 8871"/>
                <a:gd name="f23" fmla="val 2874"/>
                <a:gd name="f24" fmla="val 24318"/>
                <a:gd name="f25" fmla="val 8259"/>
                <a:gd name="f26" fmla="val 19908"/>
                <a:gd name="f27" fmla="val 12557"/>
                <a:gd name="f28" fmla="val 14523"/>
                <a:gd name="f29" fmla="val 12495"/>
                <a:gd name="f30" fmla="val 8913"/>
                <a:gd name="f31" fmla="val 11195"/>
                <a:gd name="f32" fmla="val 5364"/>
                <a:gd name="f33" fmla="val 5648"/>
                <a:gd name="f34" fmla="val 6526"/>
                <a:gd name="f35" fmla="val 154"/>
                <a:gd name="f36" fmla="val 70347"/>
                <a:gd name="f37" fmla="val -833"/>
                <a:gd name="f38" fmla="val 76132"/>
                <a:gd name="f39" fmla="val 3040"/>
                <a:gd name="f40" fmla="val 81617"/>
                <a:gd name="f41" fmla="val 8825"/>
                <a:gd name="f42" fmla="val 82604"/>
                <a:gd name="f43" fmla="val 9100"/>
                <a:gd name="f44" fmla="val 82654"/>
                <a:gd name="f45" fmla="val 9375"/>
                <a:gd name="f46" fmla="val 82692"/>
                <a:gd name="f47" fmla="+- 0 0 -90"/>
                <a:gd name="f48" fmla="*/ f3 1 24393"/>
                <a:gd name="f49" fmla="*/ f4 1 82724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4393"/>
                <a:gd name="f58" fmla="*/ f54 1 82724"/>
                <a:gd name="f59" fmla="*/ 9650 f55 1"/>
                <a:gd name="f60" fmla="*/ 82717 f54 1"/>
                <a:gd name="f61" fmla="*/ 19508 f55 1"/>
                <a:gd name="f62" fmla="*/ 73608 f54 1"/>
                <a:gd name="f63" fmla="*/ 19521 f55 1"/>
                <a:gd name="f64" fmla="*/ 73096 f54 1"/>
                <a:gd name="f65" fmla="*/ 68848 f54 1"/>
                <a:gd name="f66" fmla="*/ 64349 f54 1"/>
                <a:gd name="f67" fmla="*/ 24393 f55 1"/>
                <a:gd name="f68" fmla="*/ 8871 f54 1"/>
                <a:gd name="f69" fmla="*/ 2874 f54 1"/>
                <a:gd name="f70" fmla="*/ 14523 f55 1"/>
                <a:gd name="f71" fmla="*/ 12495 f54 1"/>
                <a:gd name="f72" fmla="*/ 6526 f55 1"/>
                <a:gd name="f73" fmla="*/ 0 f54 1"/>
                <a:gd name="f74" fmla="*/ 154 f55 1"/>
                <a:gd name="f75" fmla="*/ 70347 f54 1"/>
                <a:gd name="f76" fmla="*/ 8825 f55 1"/>
                <a:gd name="f77" fmla="*/ 82604 f54 1"/>
                <a:gd name="f78" fmla="+- f56 0 f1"/>
                <a:gd name="f79" fmla="*/ f59 1 24393"/>
                <a:gd name="f80" fmla="*/ f60 1 82724"/>
                <a:gd name="f81" fmla="*/ f61 1 24393"/>
                <a:gd name="f82" fmla="*/ f62 1 82724"/>
                <a:gd name="f83" fmla="*/ f63 1 24393"/>
                <a:gd name="f84" fmla="*/ f64 1 82724"/>
                <a:gd name="f85" fmla="*/ f65 1 82724"/>
                <a:gd name="f86" fmla="*/ f66 1 82724"/>
                <a:gd name="f87" fmla="*/ f67 1 24393"/>
                <a:gd name="f88" fmla="*/ f68 1 82724"/>
                <a:gd name="f89" fmla="*/ f69 1 82724"/>
                <a:gd name="f90" fmla="*/ f70 1 24393"/>
                <a:gd name="f91" fmla="*/ f71 1 82724"/>
                <a:gd name="f92" fmla="*/ f72 1 24393"/>
                <a:gd name="f93" fmla="*/ f73 1 82724"/>
                <a:gd name="f94" fmla="*/ f74 1 24393"/>
                <a:gd name="f95" fmla="*/ f75 1 82724"/>
                <a:gd name="f96" fmla="*/ f76 1 24393"/>
                <a:gd name="f97" fmla="*/ f77 1 82724"/>
                <a:gd name="f98" fmla="*/ f50 1 f57"/>
                <a:gd name="f99" fmla="*/ f51 1 f57"/>
                <a:gd name="f100" fmla="*/ f50 1 f58"/>
                <a:gd name="f101" fmla="*/ f52 1 f58"/>
                <a:gd name="f102" fmla="*/ f79 1 f57"/>
                <a:gd name="f103" fmla="*/ f80 1 f58"/>
                <a:gd name="f104" fmla="*/ f81 1 f57"/>
                <a:gd name="f105" fmla="*/ f82 1 f58"/>
                <a:gd name="f106" fmla="*/ f83 1 f57"/>
                <a:gd name="f107" fmla="*/ f84 1 f58"/>
                <a:gd name="f108" fmla="*/ f85 1 f58"/>
                <a:gd name="f109" fmla="*/ f86 1 f58"/>
                <a:gd name="f110" fmla="*/ f87 1 f57"/>
                <a:gd name="f111" fmla="*/ f88 1 f58"/>
                <a:gd name="f112" fmla="*/ f89 1 f58"/>
                <a:gd name="f113" fmla="*/ f90 1 f57"/>
                <a:gd name="f114" fmla="*/ f91 1 f58"/>
                <a:gd name="f115" fmla="*/ f92 1 f57"/>
                <a:gd name="f116" fmla="*/ f93 1 f58"/>
                <a:gd name="f117" fmla="*/ f94 1 f57"/>
                <a:gd name="f118" fmla="*/ f95 1 f58"/>
                <a:gd name="f119" fmla="*/ f96 1 f57"/>
                <a:gd name="f120" fmla="*/ f97 1 f58"/>
                <a:gd name="f121" fmla="*/ f98 f48 1"/>
                <a:gd name="f122" fmla="*/ f99 f48 1"/>
                <a:gd name="f123" fmla="*/ f101 f49 1"/>
                <a:gd name="f124" fmla="*/ f100 f49 1"/>
                <a:gd name="f125" fmla="*/ f102 f48 1"/>
                <a:gd name="f126" fmla="*/ f103 f49 1"/>
                <a:gd name="f127" fmla="*/ f104 f48 1"/>
                <a:gd name="f128" fmla="*/ f105 f49 1"/>
                <a:gd name="f129" fmla="*/ f106 f48 1"/>
                <a:gd name="f130" fmla="*/ f107 f49 1"/>
                <a:gd name="f131" fmla="*/ f108 f49 1"/>
                <a:gd name="f132" fmla="*/ f109 f49 1"/>
                <a:gd name="f133" fmla="*/ f110 f48 1"/>
                <a:gd name="f134" fmla="*/ f111 f49 1"/>
                <a:gd name="f135" fmla="*/ f112 f49 1"/>
                <a:gd name="f136" fmla="*/ f113 f48 1"/>
                <a:gd name="f137" fmla="*/ f114 f49 1"/>
                <a:gd name="f138" fmla="*/ f115 f48 1"/>
                <a:gd name="f139" fmla="*/ f116 f49 1"/>
                <a:gd name="f140" fmla="*/ f117 f48 1"/>
                <a:gd name="f141" fmla="*/ f118 f49 1"/>
                <a:gd name="f142" fmla="*/ f119 f48 1"/>
                <a:gd name="f143" fmla="*/ f120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29" y="f131"/>
                </a:cxn>
                <a:cxn ang="f78">
                  <a:pos x="f129" y="f132"/>
                </a:cxn>
                <a:cxn ang="f78">
                  <a:pos x="f133" y="f134"/>
                </a:cxn>
                <a:cxn ang="f78">
                  <a:pos x="f133" y="f135"/>
                </a:cxn>
                <a:cxn ang="f78">
                  <a:pos x="f136" y="f137"/>
                </a:cxn>
                <a:cxn ang="f78">
                  <a:pos x="f136" y="f137"/>
                </a:cxn>
                <a:cxn ang="f78">
                  <a:pos x="f138" y="f139"/>
                </a:cxn>
                <a:cxn ang="f78">
                  <a:pos x="f140" y="f141"/>
                </a:cxn>
                <a:cxn ang="f78">
                  <a:pos x="f142" y="f143"/>
                </a:cxn>
                <a:cxn ang="f78">
                  <a:pos x="f125" y="f126"/>
                </a:cxn>
              </a:cxnLst>
              <a:rect l="f121" t="f124" r="f122" b="f123"/>
              <a:pathLst>
                <a:path w="24393" h="8272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6" y="f19"/>
                  </a:cubicBezTo>
                  <a:lnTo>
                    <a:pt x="f16" y="f20"/>
                  </a:lnTo>
                  <a:lnTo>
                    <a:pt x="f16" y="f21"/>
                  </a:lnTo>
                  <a:lnTo>
                    <a:pt x="f6" y="f22"/>
                  </a:lnTo>
                  <a:lnTo>
                    <a:pt x="f6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28" y="f29"/>
                    <a:pt x="f28" y="f29"/>
                    <a:pt x="f28" y="f29"/>
                  </a:cubicBezTo>
                  <a:cubicBezTo>
                    <a:pt x="f30" y="f31"/>
                    <a:pt x="f32" y="f33"/>
                    <a:pt x="f34" y="f5"/>
                  </a:cubicBez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1" name="Freeform: Shape 1854">
              <a:extLst>
                <a:ext uri="{FF2B5EF4-FFF2-40B4-BE49-F238E27FC236}">
                  <a16:creationId xmlns:a16="http://schemas.microsoft.com/office/drawing/2014/main" id="{BBD5DABA-7843-441F-3BB2-B8C318C18689}"/>
                </a:ext>
              </a:extLst>
            </p:cNvPr>
            <p:cNvSpPr/>
            <p:nvPr/>
          </p:nvSpPr>
          <p:spPr>
            <a:xfrm>
              <a:off x="7782668" y="2557860"/>
              <a:ext cx="159325" cy="12740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323"/>
                <a:gd name="f7" fmla="val 1274005"/>
                <a:gd name="f8" fmla="val 150685"/>
                <a:gd name="f9" fmla="val 1273992"/>
                <a:gd name="f10" fmla="val 151172"/>
                <a:gd name="f11" fmla="val 1273517"/>
                <a:gd name="f12" fmla="val 151947"/>
                <a:gd name="f13" fmla="val 152434"/>
                <a:gd name="f14" fmla="val 157195"/>
                <a:gd name="f15" fmla="val 1272118"/>
                <a:gd name="f16" fmla="val 160006"/>
                <a:gd name="f17" fmla="val 1267170"/>
                <a:gd name="f18" fmla="val 159181"/>
                <a:gd name="f19" fmla="val 1262122"/>
                <a:gd name="f20" fmla="val 1258998"/>
                <a:gd name="f21" fmla="val 17742"/>
                <a:gd name="f22" fmla="val 18929"/>
                <a:gd name="f23" fmla="val 5535"/>
                <a:gd name="f24" fmla="val 15581"/>
                <a:gd name="f25" fmla="val 11021"/>
                <a:gd name="f26" fmla="val 10121"/>
                <a:gd name="f27" fmla="val 12495"/>
                <a:gd name="f28" fmla="val 4885"/>
                <a:gd name="f29" fmla="val 12845"/>
                <a:gd name="f30" fmla="val 362"/>
                <a:gd name="f31" fmla="val 8884"/>
                <a:gd name="f32" fmla="val 12"/>
                <a:gd name="f33" fmla="val 3649"/>
                <a:gd name="f34" fmla="val 3511"/>
                <a:gd name="f35" fmla="val 3386"/>
                <a:gd name="f36" fmla="val 3249"/>
                <a:gd name="f37" fmla="val 141564"/>
                <a:gd name="f38" fmla="val 1265246"/>
                <a:gd name="f39" fmla="val 141526"/>
                <a:gd name="f40" fmla="val 1265533"/>
                <a:gd name="f41" fmla="val 1265833"/>
                <a:gd name="f42" fmla="val 1266120"/>
                <a:gd name="f43" fmla="val 141714"/>
                <a:gd name="f44" fmla="val 1266808"/>
                <a:gd name="f45" fmla="val 141926"/>
                <a:gd name="f46" fmla="val 1267470"/>
                <a:gd name="f47" fmla="val 142189"/>
                <a:gd name="f48" fmla="val 1268119"/>
                <a:gd name="f49" fmla="val 142376"/>
                <a:gd name="f50" fmla="val 1268782"/>
                <a:gd name="f51" fmla="val 142676"/>
                <a:gd name="f52" fmla="val 1269419"/>
                <a:gd name="f53" fmla="val 143063"/>
                <a:gd name="f54" fmla="val 1269994"/>
                <a:gd name="f55" fmla="val 144675"/>
                <a:gd name="f56" fmla="val 1272630"/>
                <a:gd name="f57" fmla="val 147599"/>
                <a:gd name="f58" fmla="val 1274167"/>
                <a:gd name="f59" fmla="+- 0 0 -90"/>
                <a:gd name="f60" fmla="*/ f3 1 159323"/>
                <a:gd name="f61" fmla="*/ f4 1 1274005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159323"/>
                <a:gd name="f70" fmla="*/ f66 1 1274005"/>
                <a:gd name="f71" fmla="*/ 150685 f67 1"/>
                <a:gd name="f72" fmla="*/ 1273992 f66 1"/>
                <a:gd name="f73" fmla="*/ 152434 f67 1"/>
                <a:gd name="f74" fmla="*/ 159181 f67 1"/>
                <a:gd name="f75" fmla="*/ 1262122 f66 1"/>
                <a:gd name="f76" fmla="*/ 1258998 f66 1"/>
                <a:gd name="f77" fmla="*/ 17742 f67 1"/>
                <a:gd name="f78" fmla="*/ 0 f66 1"/>
                <a:gd name="f79" fmla="*/ 10121 f67 1"/>
                <a:gd name="f80" fmla="*/ 12495 f66 1"/>
                <a:gd name="f81" fmla="*/ 12 f67 1"/>
                <a:gd name="f82" fmla="*/ 3649 f66 1"/>
                <a:gd name="f83" fmla="*/ 0 f67 1"/>
                <a:gd name="f84" fmla="*/ 3249 f66 1"/>
                <a:gd name="f85" fmla="*/ 141564 f67 1"/>
                <a:gd name="f86" fmla="*/ 1265246 f66 1"/>
                <a:gd name="f87" fmla="*/ 1266120 f66 1"/>
                <a:gd name="f88" fmla="*/ 142189 f67 1"/>
                <a:gd name="f89" fmla="*/ 1268119 f66 1"/>
                <a:gd name="f90" fmla="*/ 143063 f67 1"/>
                <a:gd name="f91" fmla="*/ 1269994 f66 1"/>
                <a:gd name="f92" fmla="+- f68 0 f1"/>
                <a:gd name="f93" fmla="*/ f71 1 159323"/>
                <a:gd name="f94" fmla="*/ f72 1 1274005"/>
                <a:gd name="f95" fmla="*/ f73 1 159323"/>
                <a:gd name="f96" fmla="*/ f74 1 159323"/>
                <a:gd name="f97" fmla="*/ f75 1 1274005"/>
                <a:gd name="f98" fmla="*/ f76 1 1274005"/>
                <a:gd name="f99" fmla="*/ f77 1 159323"/>
                <a:gd name="f100" fmla="*/ f78 1 1274005"/>
                <a:gd name="f101" fmla="*/ f79 1 159323"/>
                <a:gd name="f102" fmla="*/ f80 1 1274005"/>
                <a:gd name="f103" fmla="*/ f81 1 159323"/>
                <a:gd name="f104" fmla="*/ f82 1 1274005"/>
                <a:gd name="f105" fmla="*/ f83 1 159323"/>
                <a:gd name="f106" fmla="*/ f84 1 1274005"/>
                <a:gd name="f107" fmla="*/ f85 1 159323"/>
                <a:gd name="f108" fmla="*/ f86 1 1274005"/>
                <a:gd name="f109" fmla="*/ f87 1 1274005"/>
                <a:gd name="f110" fmla="*/ f88 1 159323"/>
                <a:gd name="f111" fmla="*/ f89 1 1274005"/>
                <a:gd name="f112" fmla="*/ f90 1 159323"/>
                <a:gd name="f113" fmla="*/ f91 1 1274005"/>
                <a:gd name="f114" fmla="*/ f62 1 f69"/>
                <a:gd name="f115" fmla="*/ f63 1 f69"/>
                <a:gd name="f116" fmla="*/ f62 1 f70"/>
                <a:gd name="f117" fmla="*/ f64 1 f70"/>
                <a:gd name="f118" fmla="*/ f93 1 f69"/>
                <a:gd name="f119" fmla="*/ f94 1 f70"/>
                <a:gd name="f120" fmla="*/ f95 1 f69"/>
                <a:gd name="f121" fmla="*/ f96 1 f69"/>
                <a:gd name="f122" fmla="*/ f97 1 f70"/>
                <a:gd name="f123" fmla="*/ f98 1 f70"/>
                <a:gd name="f124" fmla="*/ f99 1 f69"/>
                <a:gd name="f125" fmla="*/ f100 1 f70"/>
                <a:gd name="f126" fmla="*/ f101 1 f69"/>
                <a:gd name="f127" fmla="*/ f102 1 f70"/>
                <a:gd name="f128" fmla="*/ f103 1 f69"/>
                <a:gd name="f129" fmla="*/ f104 1 f70"/>
                <a:gd name="f130" fmla="*/ f105 1 f69"/>
                <a:gd name="f131" fmla="*/ f106 1 f70"/>
                <a:gd name="f132" fmla="*/ f107 1 f69"/>
                <a:gd name="f133" fmla="*/ f108 1 f70"/>
                <a:gd name="f134" fmla="*/ f109 1 f70"/>
                <a:gd name="f135" fmla="*/ f110 1 f69"/>
                <a:gd name="f136" fmla="*/ f111 1 f70"/>
                <a:gd name="f137" fmla="*/ f112 1 f69"/>
                <a:gd name="f138" fmla="*/ f113 1 f70"/>
                <a:gd name="f139" fmla="*/ f114 f60 1"/>
                <a:gd name="f140" fmla="*/ f115 f60 1"/>
                <a:gd name="f141" fmla="*/ f117 f61 1"/>
                <a:gd name="f142" fmla="*/ f116 f61 1"/>
                <a:gd name="f143" fmla="*/ f118 f60 1"/>
                <a:gd name="f144" fmla="*/ f119 f61 1"/>
                <a:gd name="f145" fmla="*/ f120 f60 1"/>
                <a:gd name="f146" fmla="*/ f121 f60 1"/>
                <a:gd name="f147" fmla="*/ f122 f61 1"/>
                <a:gd name="f148" fmla="*/ f123 f61 1"/>
                <a:gd name="f149" fmla="*/ f124 f60 1"/>
                <a:gd name="f150" fmla="*/ f125 f61 1"/>
                <a:gd name="f151" fmla="*/ f126 f60 1"/>
                <a:gd name="f152" fmla="*/ f127 f61 1"/>
                <a:gd name="f153" fmla="*/ f128 f60 1"/>
                <a:gd name="f154" fmla="*/ f129 f61 1"/>
                <a:gd name="f155" fmla="*/ f130 f60 1"/>
                <a:gd name="f156" fmla="*/ f131 f61 1"/>
                <a:gd name="f157" fmla="*/ f132 f60 1"/>
                <a:gd name="f158" fmla="*/ f133 f61 1"/>
                <a:gd name="f159" fmla="*/ f134 f61 1"/>
                <a:gd name="f160" fmla="*/ f135 f60 1"/>
                <a:gd name="f161" fmla="*/ f136 f61 1"/>
                <a:gd name="f162" fmla="*/ f137 f60 1"/>
                <a:gd name="f163" fmla="*/ f138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43" y="f144"/>
                </a:cxn>
                <a:cxn ang="f92">
                  <a:pos x="f143" y="f144"/>
                </a:cxn>
                <a:cxn ang="f92">
                  <a:pos x="f145" y="f144"/>
                </a:cxn>
                <a:cxn ang="f92">
                  <a:pos x="f146" y="f147"/>
                </a:cxn>
                <a:cxn ang="f92">
                  <a:pos x="f146" y="f148"/>
                </a:cxn>
                <a:cxn ang="f92">
                  <a:pos x="f149" y="f150"/>
                </a:cxn>
                <a:cxn ang="f92">
                  <a:pos x="f151" y="f152"/>
                </a:cxn>
                <a:cxn ang="f92">
                  <a:pos x="f153" y="f154"/>
                </a:cxn>
                <a:cxn ang="f92">
                  <a:pos x="f155" y="f156"/>
                </a:cxn>
                <a:cxn ang="f92">
                  <a:pos x="f157" y="f158"/>
                </a:cxn>
                <a:cxn ang="f92">
                  <a:pos x="f157" y="f159"/>
                </a:cxn>
                <a:cxn ang="f92">
                  <a:pos x="f160" y="f161"/>
                </a:cxn>
                <a:cxn ang="f92">
                  <a:pos x="f162" y="f163"/>
                </a:cxn>
                <a:cxn ang="f92">
                  <a:pos x="f143" y="f144"/>
                </a:cxn>
              </a:cxnLst>
              <a:rect l="f139" t="f142" r="f140" b="f141"/>
              <a:pathLst>
                <a:path w="159323" h="1274005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18" y="f20"/>
                  </a:lnTo>
                  <a:lnTo>
                    <a:pt x="f21" y="f5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2" y="f34"/>
                    <a:pt x="f5" y="f35"/>
                    <a:pt x="f5" y="f36"/>
                  </a:cubicBezTo>
                  <a:lnTo>
                    <a:pt x="f37" y="f38"/>
                  </a:lnTo>
                  <a:cubicBezTo>
                    <a:pt x="f39" y="f40"/>
                    <a:pt x="f39" y="f41"/>
                    <a:pt x="f37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2" name="Freeform: Shape 1855">
              <a:extLst>
                <a:ext uri="{FF2B5EF4-FFF2-40B4-BE49-F238E27FC236}">
                  <a16:creationId xmlns:a16="http://schemas.microsoft.com/office/drawing/2014/main" id="{3FA521F1-D3BA-ABB9-3A65-0F1ABB54749C}"/>
                </a:ext>
              </a:extLst>
            </p:cNvPr>
            <p:cNvSpPr/>
            <p:nvPr/>
          </p:nvSpPr>
          <p:spPr>
            <a:xfrm>
              <a:off x="7767562" y="2412278"/>
              <a:ext cx="33082" cy="1578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84"/>
                <a:gd name="f7" fmla="val 157829"/>
                <a:gd name="f8" fmla="val 25224"/>
                <a:gd name="f9" fmla="val 157828"/>
                <a:gd name="f10" fmla="val 30684"/>
                <a:gd name="f11" fmla="val 156353"/>
                <a:gd name="f12" fmla="val 34033"/>
                <a:gd name="f13" fmla="val 150868"/>
                <a:gd name="f14" fmla="val 32846"/>
                <a:gd name="f15" fmla="val 145333"/>
                <a:gd name="f16" fmla="val 141335"/>
                <a:gd name="f17" fmla="val 18977"/>
                <a:gd name="f18" fmla="val 17759"/>
                <a:gd name="f19" fmla="val 18102"/>
                <a:gd name="f20" fmla="val 9262"/>
                <a:gd name="f21" fmla="val 17977"/>
                <a:gd name="f22" fmla="val 4014"/>
                <a:gd name="f23" fmla="val 13617"/>
                <a:gd name="f24" fmla="val -134"/>
                <a:gd name="f25" fmla="val 8381"/>
                <a:gd name="f26" fmla="val 3"/>
                <a:gd name="f27" fmla="val 8244"/>
                <a:gd name="f28" fmla="val 8119"/>
                <a:gd name="f29" fmla="val 7981"/>
                <a:gd name="f30" fmla="val 16"/>
                <a:gd name="f31" fmla="val 2471"/>
                <a:gd name="f32" fmla="val 1428"/>
                <a:gd name="f33" fmla="val -952"/>
                <a:gd name="f34" fmla="val 6938"/>
                <a:gd name="f35" fmla="val 235"/>
                <a:gd name="f36" fmla="val 12511"/>
                <a:gd name="f37" fmla="val 15603"/>
                <a:gd name="f38" fmla="val 149206"/>
                <a:gd name="f39" fmla="val 16066"/>
                <a:gd name="f40" fmla="val 154154"/>
                <a:gd name="f41" fmla="val 20251"/>
                <a:gd name="f42" fmla="val 157915"/>
                <a:gd name="f43" fmla="+- 0 0 -90"/>
                <a:gd name="f44" fmla="*/ f3 1 33084"/>
                <a:gd name="f45" fmla="*/ f4 1 157829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33084"/>
                <a:gd name="f54" fmla="*/ f50 1 157829"/>
                <a:gd name="f55" fmla="*/ 25224 f51 1"/>
                <a:gd name="f56" fmla="*/ 157828 f50 1"/>
                <a:gd name="f57" fmla="*/ 32846 f51 1"/>
                <a:gd name="f58" fmla="*/ 145333 f50 1"/>
                <a:gd name="f59" fmla="*/ 141335 f50 1"/>
                <a:gd name="f60" fmla="*/ 18977 f51 1"/>
                <a:gd name="f61" fmla="*/ 17759 f50 1"/>
                <a:gd name="f62" fmla="*/ 18102 f51 1"/>
                <a:gd name="f63" fmla="*/ 9262 f50 1"/>
                <a:gd name="f64" fmla="*/ 8381 f51 1"/>
                <a:gd name="f65" fmla="*/ 3 f50 1"/>
                <a:gd name="f66" fmla="*/ 7981 f51 1"/>
                <a:gd name="f67" fmla="*/ 16 f50 1"/>
                <a:gd name="f68" fmla="*/ 235 f51 1"/>
                <a:gd name="f69" fmla="*/ 12511 f50 1"/>
                <a:gd name="f70" fmla="*/ 15603 f51 1"/>
                <a:gd name="f71" fmla="*/ 149206 f50 1"/>
                <a:gd name="f72" fmla="+- f52 0 f1"/>
                <a:gd name="f73" fmla="*/ f55 1 33084"/>
                <a:gd name="f74" fmla="*/ f56 1 157829"/>
                <a:gd name="f75" fmla="*/ f57 1 33084"/>
                <a:gd name="f76" fmla="*/ f58 1 157829"/>
                <a:gd name="f77" fmla="*/ f59 1 157829"/>
                <a:gd name="f78" fmla="*/ f60 1 33084"/>
                <a:gd name="f79" fmla="*/ f61 1 157829"/>
                <a:gd name="f80" fmla="*/ f62 1 33084"/>
                <a:gd name="f81" fmla="*/ f63 1 157829"/>
                <a:gd name="f82" fmla="*/ f64 1 33084"/>
                <a:gd name="f83" fmla="*/ f65 1 157829"/>
                <a:gd name="f84" fmla="*/ f66 1 33084"/>
                <a:gd name="f85" fmla="*/ f67 1 157829"/>
                <a:gd name="f86" fmla="*/ f68 1 33084"/>
                <a:gd name="f87" fmla="*/ f69 1 157829"/>
                <a:gd name="f88" fmla="*/ f70 1 33084"/>
                <a:gd name="f89" fmla="*/ f71 1 157829"/>
                <a:gd name="f90" fmla="*/ f46 1 f53"/>
                <a:gd name="f91" fmla="*/ f47 1 f53"/>
                <a:gd name="f92" fmla="*/ f46 1 f54"/>
                <a:gd name="f93" fmla="*/ f48 1 f54"/>
                <a:gd name="f94" fmla="*/ f73 1 f53"/>
                <a:gd name="f95" fmla="*/ f74 1 f54"/>
                <a:gd name="f96" fmla="*/ f75 1 f53"/>
                <a:gd name="f97" fmla="*/ f76 1 f54"/>
                <a:gd name="f98" fmla="*/ f77 1 f54"/>
                <a:gd name="f99" fmla="*/ f78 1 f53"/>
                <a:gd name="f100" fmla="*/ f79 1 f54"/>
                <a:gd name="f101" fmla="*/ f80 1 f53"/>
                <a:gd name="f102" fmla="*/ f81 1 f54"/>
                <a:gd name="f103" fmla="*/ f82 1 f53"/>
                <a:gd name="f104" fmla="*/ f83 1 f54"/>
                <a:gd name="f105" fmla="*/ f84 1 f53"/>
                <a:gd name="f106" fmla="*/ f85 1 f54"/>
                <a:gd name="f107" fmla="*/ f86 1 f53"/>
                <a:gd name="f108" fmla="*/ f87 1 f54"/>
                <a:gd name="f109" fmla="*/ f88 1 f53"/>
                <a:gd name="f110" fmla="*/ f89 1 f54"/>
                <a:gd name="f111" fmla="*/ f90 f44 1"/>
                <a:gd name="f112" fmla="*/ f91 f44 1"/>
                <a:gd name="f113" fmla="*/ f93 f45 1"/>
                <a:gd name="f114" fmla="*/ f92 f45 1"/>
                <a:gd name="f115" fmla="*/ f94 f44 1"/>
                <a:gd name="f116" fmla="*/ f95 f45 1"/>
                <a:gd name="f117" fmla="*/ f96 f44 1"/>
                <a:gd name="f118" fmla="*/ f97 f45 1"/>
                <a:gd name="f119" fmla="*/ f98 f45 1"/>
                <a:gd name="f120" fmla="*/ f99 f44 1"/>
                <a:gd name="f121" fmla="*/ f100 f45 1"/>
                <a:gd name="f122" fmla="*/ f101 f44 1"/>
                <a:gd name="f123" fmla="*/ f102 f45 1"/>
                <a:gd name="f124" fmla="*/ f103 f44 1"/>
                <a:gd name="f125" fmla="*/ f104 f45 1"/>
                <a:gd name="f126" fmla="*/ f105 f44 1"/>
                <a:gd name="f127" fmla="*/ f106 f45 1"/>
                <a:gd name="f128" fmla="*/ f107 f44 1"/>
                <a:gd name="f129" fmla="*/ f108 f45 1"/>
                <a:gd name="f130" fmla="*/ f109 f44 1"/>
                <a:gd name="f131" fmla="*/ f110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5" y="f116"/>
                </a:cxn>
                <a:cxn ang="f72">
                  <a:pos x="f117" y="f118"/>
                </a:cxn>
                <a:cxn ang="f72">
                  <a:pos x="f117" y="f118"/>
                </a:cxn>
                <a:cxn ang="f72">
                  <a:pos x="f117" y="f119"/>
                </a:cxn>
                <a:cxn ang="f72">
                  <a:pos x="f120" y="f121"/>
                </a:cxn>
                <a:cxn ang="f72">
                  <a:pos x="f122" y="f123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30" y="f131"/>
                </a:cxn>
                <a:cxn ang="f72">
                  <a:pos x="f115" y="f116"/>
                </a:cxn>
              </a:cxnLst>
              <a:rect l="f111" t="f114" r="f112" b="f113"/>
              <a:pathLst>
                <a:path w="33084" h="15782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6"/>
                    <a:pt x="f28" y="f26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3" name="Freeform: Shape 1856">
              <a:extLst>
                <a:ext uri="{FF2B5EF4-FFF2-40B4-BE49-F238E27FC236}">
                  <a16:creationId xmlns:a16="http://schemas.microsoft.com/office/drawing/2014/main" id="{1CFA8071-31DE-D2B0-2294-9A2E7B178222}"/>
                </a:ext>
              </a:extLst>
            </p:cNvPr>
            <p:cNvSpPr/>
            <p:nvPr/>
          </p:nvSpPr>
          <p:spPr>
            <a:xfrm>
              <a:off x="11027014" y="2320024"/>
              <a:ext cx="52760" cy="414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758"/>
                <a:gd name="f7" fmla="val 41412"/>
                <a:gd name="f8" fmla="val 51853"/>
                <a:gd name="f9" fmla="val 6552"/>
                <a:gd name="f10" fmla="val 50841"/>
                <a:gd name="f11" fmla="val 2041"/>
                <a:gd name="f12" fmla="val 46367"/>
                <a:gd name="f13" fmla="val -808"/>
                <a:gd name="f14" fmla="val 41857"/>
                <a:gd name="f15" fmla="val 204"/>
                <a:gd name="f16" fmla="val 41257"/>
                <a:gd name="f17" fmla="val 342"/>
                <a:gd name="f18" fmla="val 40670"/>
                <a:gd name="f19" fmla="val 542"/>
                <a:gd name="f20" fmla="val 40108"/>
                <a:gd name="f21" fmla="val 804"/>
                <a:gd name="f22" fmla="val 37734"/>
                <a:gd name="f23" fmla="val 2053"/>
                <a:gd name="f24" fmla="val 34485"/>
                <a:gd name="f25" fmla="val 3678"/>
                <a:gd name="f26" fmla="val 12495"/>
                <a:gd name="f27" fmla="val 14798"/>
                <a:gd name="f28" fmla="val 21421"/>
                <a:gd name="f29" fmla="val 4273"/>
                <a:gd name="f30" fmla="val 19496"/>
                <a:gd name="f31" fmla="val 9308"/>
                <a:gd name="f32" fmla="val 21408"/>
                <a:gd name="f33" fmla="val 11232"/>
                <a:gd name="f34" fmla="val 25682"/>
                <a:gd name="f35" fmla="val 11445"/>
                <a:gd name="f36" fmla="val 26156"/>
                <a:gd name="f37" fmla="val 11620"/>
                <a:gd name="f38" fmla="val 26656"/>
                <a:gd name="f39" fmla="val 11745"/>
                <a:gd name="f40" fmla="val 27168"/>
                <a:gd name="f41" fmla="val 13481"/>
                <a:gd name="f42" fmla="val 32466"/>
                <a:gd name="f43" fmla="val 11495"/>
                <a:gd name="f44" fmla="val 38289"/>
                <a:gd name="f45" fmla="val 6872"/>
                <a:gd name="f46" fmla="val 41413"/>
                <a:gd name="f47" fmla="val 47604"/>
                <a:gd name="f48" fmla="val 20796"/>
                <a:gd name="f49" fmla="val 52227"/>
                <a:gd name="f50" fmla="val 17660"/>
                <a:gd name="f51" fmla="val 54002"/>
                <a:gd name="f52" fmla="val 11712"/>
                <a:gd name="f53" fmla="+- 0 0 -90"/>
                <a:gd name="f54" fmla="*/ f3 1 52758"/>
                <a:gd name="f55" fmla="*/ f4 1 41412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52758"/>
                <a:gd name="f64" fmla="*/ f60 1 41412"/>
                <a:gd name="f65" fmla="*/ 51853 f61 1"/>
                <a:gd name="f66" fmla="*/ 6552 f60 1"/>
                <a:gd name="f67" fmla="*/ 41857 f61 1"/>
                <a:gd name="f68" fmla="*/ 204 f60 1"/>
                <a:gd name="f69" fmla="*/ 40108 f61 1"/>
                <a:gd name="f70" fmla="*/ 804 f60 1"/>
                <a:gd name="f71" fmla="*/ 37734 f61 1"/>
                <a:gd name="f72" fmla="*/ 2053 f60 1"/>
                <a:gd name="f73" fmla="*/ 34485 f61 1"/>
                <a:gd name="f74" fmla="*/ 3678 f60 1"/>
                <a:gd name="f75" fmla="*/ 12495 f61 1"/>
                <a:gd name="f76" fmla="*/ 14798 f60 1"/>
                <a:gd name="f77" fmla="*/ 0 f61 1"/>
                <a:gd name="f78" fmla="*/ 21421 f60 1"/>
                <a:gd name="f79" fmla="*/ 11232 f61 1"/>
                <a:gd name="f80" fmla="*/ 25682 f60 1"/>
                <a:gd name="f81" fmla="*/ 11745 f61 1"/>
                <a:gd name="f82" fmla="*/ 27168 f60 1"/>
                <a:gd name="f83" fmla="*/ 6872 f61 1"/>
                <a:gd name="f84" fmla="*/ 41413 f60 1"/>
                <a:gd name="f85" fmla="*/ 47604 f61 1"/>
                <a:gd name="f86" fmla="*/ 20796 f60 1"/>
                <a:gd name="f87" fmla="+- f62 0 f1"/>
                <a:gd name="f88" fmla="*/ f65 1 52758"/>
                <a:gd name="f89" fmla="*/ f66 1 41412"/>
                <a:gd name="f90" fmla="*/ f67 1 52758"/>
                <a:gd name="f91" fmla="*/ f68 1 41412"/>
                <a:gd name="f92" fmla="*/ f69 1 52758"/>
                <a:gd name="f93" fmla="*/ f70 1 41412"/>
                <a:gd name="f94" fmla="*/ f71 1 52758"/>
                <a:gd name="f95" fmla="*/ f72 1 41412"/>
                <a:gd name="f96" fmla="*/ f73 1 52758"/>
                <a:gd name="f97" fmla="*/ f74 1 41412"/>
                <a:gd name="f98" fmla="*/ f75 1 52758"/>
                <a:gd name="f99" fmla="*/ f76 1 41412"/>
                <a:gd name="f100" fmla="*/ f77 1 52758"/>
                <a:gd name="f101" fmla="*/ f78 1 41412"/>
                <a:gd name="f102" fmla="*/ f79 1 52758"/>
                <a:gd name="f103" fmla="*/ f80 1 41412"/>
                <a:gd name="f104" fmla="*/ f81 1 52758"/>
                <a:gd name="f105" fmla="*/ f82 1 41412"/>
                <a:gd name="f106" fmla="*/ f83 1 52758"/>
                <a:gd name="f107" fmla="*/ f84 1 41412"/>
                <a:gd name="f108" fmla="*/ f85 1 52758"/>
                <a:gd name="f109" fmla="*/ f86 1 41412"/>
                <a:gd name="f110" fmla="*/ f56 1 f63"/>
                <a:gd name="f111" fmla="*/ f57 1 f63"/>
                <a:gd name="f112" fmla="*/ f56 1 f64"/>
                <a:gd name="f113" fmla="*/ f58 1 f64"/>
                <a:gd name="f114" fmla="*/ f88 1 f63"/>
                <a:gd name="f115" fmla="*/ f89 1 f64"/>
                <a:gd name="f116" fmla="*/ f90 1 f63"/>
                <a:gd name="f117" fmla="*/ f91 1 f64"/>
                <a:gd name="f118" fmla="*/ f92 1 f63"/>
                <a:gd name="f119" fmla="*/ f93 1 f64"/>
                <a:gd name="f120" fmla="*/ f94 1 f63"/>
                <a:gd name="f121" fmla="*/ f95 1 f64"/>
                <a:gd name="f122" fmla="*/ f96 1 f63"/>
                <a:gd name="f123" fmla="*/ f97 1 f64"/>
                <a:gd name="f124" fmla="*/ f98 1 f63"/>
                <a:gd name="f125" fmla="*/ f99 1 f64"/>
                <a:gd name="f126" fmla="*/ f100 1 f63"/>
                <a:gd name="f127" fmla="*/ f101 1 f64"/>
                <a:gd name="f128" fmla="*/ f102 1 f63"/>
                <a:gd name="f129" fmla="*/ f103 1 f64"/>
                <a:gd name="f130" fmla="*/ f104 1 f63"/>
                <a:gd name="f131" fmla="*/ f105 1 f64"/>
                <a:gd name="f132" fmla="*/ f106 1 f63"/>
                <a:gd name="f133" fmla="*/ f107 1 f64"/>
                <a:gd name="f134" fmla="*/ f108 1 f63"/>
                <a:gd name="f135" fmla="*/ f109 1 f64"/>
                <a:gd name="f136" fmla="*/ f110 f54 1"/>
                <a:gd name="f137" fmla="*/ f111 f54 1"/>
                <a:gd name="f138" fmla="*/ f113 f55 1"/>
                <a:gd name="f139" fmla="*/ f112 f55 1"/>
                <a:gd name="f140" fmla="*/ f114 f54 1"/>
                <a:gd name="f141" fmla="*/ f115 f55 1"/>
                <a:gd name="f142" fmla="*/ f116 f54 1"/>
                <a:gd name="f143" fmla="*/ f117 f55 1"/>
                <a:gd name="f144" fmla="*/ f118 f54 1"/>
                <a:gd name="f145" fmla="*/ f119 f55 1"/>
                <a:gd name="f146" fmla="*/ f120 f54 1"/>
                <a:gd name="f147" fmla="*/ f121 f55 1"/>
                <a:gd name="f148" fmla="*/ f122 f54 1"/>
                <a:gd name="f149" fmla="*/ f123 f55 1"/>
                <a:gd name="f150" fmla="*/ f124 f54 1"/>
                <a:gd name="f151" fmla="*/ f125 f55 1"/>
                <a:gd name="f152" fmla="*/ f126 f54 1"/>
                <a:gd name="f153" fmla="*/ f127 f55 1"/>
                <a:gd name="f154" fmla="*/ f128 f54 1"/>
                <a:gd name="f155" fmla="*/ f129 f55 1"/>
                <a:gd name="f156" fmla="*/ f130 f54 1"/>
                <a:gd name="f157" fmla="*/ f131 f55 1"/>
                <a:gd name="f158" fmla="*/ f132 f54 1"/>
                <a:gd name="f159" fmla="*/ f133 f55 1"/>
                <a:gd name="f160" fmla="*/ f134 f54 1"/>
                <a:gd name="f161" fmla="*/ f135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0" y="f141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8" y="f159"/>
                </a:cxn>
                <a:cxn ang="f87">
                  <a:pos x="f160" y="f161"/>
                </a:cxn>
                <a:cxn ang="f87">
                  <a:pos x="f140" y="f141"/>
                </a:cxn>
              </a:cxnLst>
              <a:rect l="f136" t="f139" r="f137" b="f138"/>
              <a:pathLst>
                <a:path w="52758" h="4141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5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7" y="f48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4" name="Freeform: Shape 1857">
              <a:extLst>
                <a:ext uri="{FF2B5EF4-FFF2-40B4-BE49-F238E27FC236}">
                  <a16:creationId xmlns:a16="http://schemas.microsoft.com/office/drawing/2014/main" id="{8F66D699-50C2-2034-D737-81DA9141CBCB}"/>
                </a:ext>
              </a:extLst>
            </p:cNvPr>
            <p:cNvSpPr/>
            <p:nvPr/>
          </p:nvSpPr>
          <p:spPr>
            <a:xfrm>
              <a:off x="10930252" y="2340699"/>
              <a:ext cx="108713" cy="674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712"/>
                <a:gd name="f7" fmla="val 67413"/>
                <a:gd name="f8" fmla="val 108010"/>
                <a:gd name="f9" fmla="val 6499"/>
                <a:gd name="f10" fmla="val 106910"/>
                <a:gd name="f11" fmla="val 1938"/>
                <a:gd name="f12" fmla="val 102312"/>
                <a:gd name="f13" fmla="val -861"/>
                <a:gd name="f14" fmla="val 97751"/>
                <a:gd name="f15" fmla="val 239"/>
                <a:gd name="f16" fmla="val 97239"/>
                <a:gd name="f17" fmla="val 364"/>
                <a:gd name="f18" fmla="val 96739"/>
                <a:gd name="f19" fmla="val 539"/>
                <a:gd name="f20" fmla="val 96265"/>
                <a:gd name="f21" fmla="val 751"/>
                <a:gd name="f22" fmla="val 91017"/>
                <a:gd name="f23" fmla="val 3375"/>
                <a:gd name="f24" fmla="val 4804"/>
                <a:gd name="f25" fmla="val 46858"/>
                <a:gd name="f26" fmla="val 4179"/>
                <a:gd name="f27" fmla="val 3805"/>
                <a:gd name="f28" fmla="val 47608"/>
                <a:gd name="f29" fmla="val 3168"/>
                <a:gd name="f30" fmla="val 48045"/>
                <a:gd name="f31" fmla="val 2580"/>
                <a:gd name="f32" fmla="val 48545"/>
                <a:gd name="f33" fmla="val 2055"/>
                <a:gd name="f34" fmla="val 49107"/>
                <a:gd name="f35" fmla="val 1630"/>
                <a:gd name="f36" fmla="val 49594"/>
                <a:gd name="f37" fmla="val 1293"/>
                <a:gd name="f38" fmla="val 50144"/>
                <a:gd name="f39" fmla="val 1056"/>
                <a:gd name="f40" fmla="val 50731"/>
                <a:gd name="f41" fmla="val 681"/>
                <a:gd name="f42" fmla="val 51281"/>
                <a:gd name="f43" fmla="val 344"/>
                <a:gd name="f44" fmla="val 51868"/>
                <a:gd name="f45" fmla="val 56"/>
                <a:gd name="f46" fmla="val 52481"/>
                <a:gd name="f47" fmla="val -19"/>
                <a:gd name="f48" fmla="val 53318"/>
                <a:gd name="f49" fmla="val 54142"/>
                <a:gd name="f50" fmla="val 54980"/>
                <a:gd name="f51" fmla="val -6"/>
                <a:gd name="f52" fmla="val 55567"/>
                <a:gd name="f53" fmla="val 56142"/>
                <a:gd name="f54" fmla="val 56729"/>
                <a:gd name="f55" fmla="val 31"/>
                <a:gd name="f56" fmla="val 58128"/>
                <a:gd name="f57" fmla="val 244"/>
                <a:gd name="f58" fmla="val 59528"/>
                <a:gd name="f59" fmla="val 60852"/>
                <a:gd name="f60" fmla="val 1818"/>
                <a:gd name="f61" fmla="val 65475"/>
                <a:gd name="f62" fmla="val 6491"/>
                <a:gd name="f63" fmla="val 68299"/>
                <a:gd name="f64" fmla="val 11114"/>
                <a:gd name="f65" fmla="val 67162"/>
                <a:gd name="f66" fmla="val 11564"/>
                <a:gd name="f67" fmla="val 67050"/>
                <a:gd name="f68" fmla="val 12001"/>
                <a:gd name="f69" fmla="val 66900"/>
                <a:gd name="f70" fmla="val 12426"/>
                <a:gd name="f71" fmla="val 66725"/>
                <a:gd name="f72" fmla="val 17799"/>
                <a:gd name="f73" fmla="val 63976"/>
                <a:gd name="f74" fmla="val 103887"/>
                <a:gd name="f75" fmla="val 20493"/>
                <a:gd name="f76" fmla="val 108122"/>
                <a:gd name="f77" fmla="val 17195"/>
                <a:gd name="f78" fmla="val 109784"/>
                <a:gd name="f79" fmla="val 11559"/>
                <a:gd name="f80" fmla="+- 0 0 -90"/>
                <a:gd name="f81" fmla="*/ f3 1 108712"/>
                <a:gd name="f82" fmla="*/ f4 1 67413"/>
                <a:gd name="f83" fmla="val f5"/>
                <a:gd name="f84" fmla="val f6"/>
                <a:gd name="f85" fmla="val f7"/>
                <a:gd name="f86" fmla="*/ f80 f0 1"/>
                <a:gd name="f87" fmla="+- f85 0 f83"/>
                <a:gd name="f88" fmla="+- f84 0 f83"/>
                <a:gd name="f89" fmla="*/ f86 1 f2"/>
                <a:gd name="f90" fmla="*/ f88 1 108712"/>
                <a:gd name="f91" fmla="*/ f87 1 67413"/>
                <a:gd name="f92" fmla="*/ 108010 f88 1"/>
                <a:gd name="f93" fmla="*/ 6499 f87 1"/>
                <a:gd name="f94" fmla="*/ 97751 f88 1"/>
                <a:gd name="f95" fmla="*/ 239 f87 1"/>
                <a:gd name="f96" fmla="*/ 96265 f88 1"/>
                <a:gd name="f97" fmla="*/ 751 f87 1"/>
                <a:gd name="f98" fmla="*/ 91017 f88 1"/>
                <a:gd name="f99" fmla="*/ 3375 f87 1"/>
                <a:gd name="f100" fmla="*/ 4804 f88 1"/>
                <a:gd name="f101" fmla="*/ 46858 f87 1"/>
                <a:gd name="f102" fmla="*/ 3805 f88 1"/>
                <a:gd name="f103" fmla="*/ 47608 f87 1"/>
                <a:gd name="f104" fmla="*/ 2055 f88 1"/>
                <a:gd name="f105" fmla="*/ 49107 f87 1"/>
                <a:gd name="f106" fmla="*/ 1056 f88 1"/>
                <a:gd name="f107" fmla="*/ 50731 f87 1"/>
                <a:gd name="f108" fmla="*/ 56 f88 1"/>
                <a:gd name="f109" fmla="*/ 52481 f87 1"/>
                <a:gd name="f110" fmla="*/ 54980 f87 1"/>
                <a:gd name="f111" fmla="*/ 56729 f87 1"/>
                <a:gd name="f112" fmla="*/ 681 f88 1"/>
                <a:gd name="f113" fmla="*/ 60852 f87 1"/>
                <a:gd name="f114" fmla="*/ 11114 f88 1"/>
                <a:gd name="f115" fmla="*/ 67162 f87 1"/>
                <a:gd name="f116" fmla="*/ 12426 f88 1"/>
                <a:gd name="f117" fmla="*/ 66725 f87 1"/>
                <a:gd name="f118" fmla="*/ 17799 f88 1"/>
                <a:gd name="f119" fmla="*/ 63976 f87 1"/>
                <a:gd name="f120" fmla="*/ 103887 f88 1"/>
                <a:gd name="f121" fmla="*/ 20493 f87 1"/>
                <a:gd name="f122" fmla="+- f89 0 f1"/>
                <a:gd name="f123" fmla="*/ f92 1 108712"/>
                <a:gd name="f124" fmla="*/ f93 1 67413"/>
                <a:gd name="f125" fmla="*/ f94 1 108712"/>
                <a:gd name="f126" fmla="*/ f95 1 67413"/>
                <a:gd name="f127" fmla="*/ f96 1 108712"/>
                <a:gd name="f128" fmla="*/ f97 1 67413"/>
                <a:gd name="f129" fmla="*/ f98 1 108712"/>
                <a:gd name="f130" fmla="*/ f99 1 67413"/>
                <a:gd name="f131" fmla="*/ f100 1 108712"/>
                <a:gd name="f132" fmla="*/ f101 1 67413"/>
                <a:gd name="f133" fmla="*/ f102 1 108712"/>
                <a:gd name="f134" fmla="*/ f103 1 67413"/>
                <a:gd name="f135" fmla="*/ f104 1 108712"/>
                <a:gd name="f136" fmla="*/ f105 1 67413"/>
                <a:gd name="f137" fmla="*/ f106 1 108712"/>
                <a:gd name="f138" fmla="*/ f107 1 67413"/>
                <a:gd name="f139" fmla="*/ f108 1 108712"/>
                <a:gd name="f140" fmla="*/ f109 1 67413"/>
                <a:gd name="f141" fmla="*/ f110 1 67413"/>
                <a:gd name="f142" fmla="*/ f111 1 67413"/>
                <a:gd name="f143" fmla="*/ f112 1 108712"/>
                <a:gd name="f144" fmla="*/ f113 1 67413"/>
                <a:gd name="f145" fmla="*/ f114 1 108712"/>
                <a:gd name="f146" fmla="*/ f115 1 67413"/>
                <a:gd name="f147" fmla="*/ f116 1 108712"/>
                <a:gd name="f148" fmla="*/ f117 1 67413"/>
                <a:gd name="f149" fmla="*/ f118 1 108712"/>
                <a:gd name="f150" fmla="*/ f119 1 67413"/>
                <a:gd name="f151" fmla="*/ f120 1 108712"/>
                <a:gd name="f152" fmla="*/ f121 1 67413"/>
                <a:gd name="f153" fmla="*/ f83 1 f90"/>
                <a:gd name="f154" fmla="*/ f84 1 f90"/>
                <a:gd name="f155" fmla="*/ f83 1 f91"/>
                <a:gd name="f156" fmla="*/ f85 1 f91"/>
                <a:gd name="f157" fmla="*/ f123 1 f90"/>
                <a:gd name="f158" fmla="*/ f124 1 f91"/>
                <a:gd name="f159" fmla="*/ f125 1 f90"/>
                <a:gd name="f160" fmla="*/ f126 1 f91"/>
                <a:gd name="f161" fmla="*/ f127 1 f90"/>
                <a:gd name="f162" fmla="*/ f128 1 f91"/>
                <a:gd name="f163" fmla="*/ f129 1 f90"/>
                <a:gd name="f164" fmla="*/ f130 1 f91"/>
                <a:gd name="f165" fmla="*/ f131 1 f90"/>
                <a:gd name="f166" fmla="*/ f132 1 f91"/>
                <a:gd name="f167" fmla="*/ f133 1 f90"/>
                <a:gd name="f168" fmla="*/ f134 1 f91"/>
                <a:gd name="f169" fmla="*/ f135 1 f90"/>
                <a:gd name="f170" fmla="*/ f136 1 f91"/>
                <a:gd name="f171" fmla="*/ f137 1 f90"/>
                <a:gd name="f172" fmla="*/ f138 1 f91"/>
                <a:gd name="f173" fmla="*/ f139 1 f90"/>
                <a:gd name="f174" fmla="*/ f140 1 f91"/>
                <a:gd name="f175" fmla="*/ f141 1 f91"/>
                <a:gd name="f176" fmla="*/ f142 1 f91"/>
                <a:gd name="f177" fmla="*/ f143 1 f90"/>
                <a:gd name="f178" fmla="*/ f144 1 f91"/>
                <a:gd name="f179" fmla="*/ f145 1 f90"/>
                <a:gd name="f180" fmla="*/ f146 1 f91"/>
                <a:gd name="f181" fmla="*/ f147 1 f90"/>
                <a:gd name="f182" fmla="*/ f148 1 f91"/>
                <a:gd name="f183" fmla="*/ f149 1 f90"/>
                <a:gd name="f184" fmla="*/ f150 1 f91"/>
                <a:gd name="f185" fmla="*/ f151 1 f90"/>
                <a:gd name="f186" fmla="*/ f152 1 f91"/>
                <a:gd name="f187" fmla="*/ f153 f81 1"/>
                <a:gd name="f188" fmla="*/ f154 f81 1"/>
                <a:gd name="f189" fmla="*/ f156 f82 1"/>
                <a:gd name="f190" fmla="*/ f155 f82 1"/>
                <a:gd name="f191" fmla="*/ f157 f81 1"/>
                <a:gd name="f192" fmla="*/ f158 f82 1"/>
                <a:gd name="f193" fmla="*/ f159 f81 1"/>
                <a:gd name="f194" fmla="*/ f160 f82 1"/>
                <a:gd name="f195" fmla="*/ f161 f81 1"/>
                <a:gd name="f196" fmla="*/ f162 f82 1"/>
                <a:gd name="f197" fmla="*/ f163 f81 1"/>
                <a:gd name="f198" fmla="*/ f164 f82 1"/>
                <a:gd name="f199" fmla="*/ f165 f81 1"/>
                <a:gd name="f200" fmla="*/ f166 f82 1"/>
                <a:gd name="f201" fmla="*/ f167 f81 1"/>
                <a:gd name="f202" fmla="*/ f168 f82 1"/>
                <a:gd name="f203" fmla="*/ f169 f81 1"/>
                <a:gd name="f204" fmla="*/ f170 f82 1"/>
                <a:gd name="f205" fmla="*/ f171 f81 1"/>
                <a:gd name="f206" fmla="*/ f172 f82 1"/>
                <a:gd name="f207" fmla="*/ f173 f81 1"/>
                <a:gd name="f208" fmla="*/ f174 f82 1"/>
                <a:gd name="f209" fmla="*/ f175 f82 1"/>
                <a:gd name="f210" fmla="*/ f176 f82 1"/>
                <a:gd name="f211" fmla="*/ f177 f81 1"/>
                <a:gd name="f212" fmla="*/ f178 f82 1"/>
                <a:gd name="f213" fmla="*/ f179 f81 1"/>
                <a:gd name="f214" fmla="*/ f180 f82 1"/>
                <a:gd name="f215" fmla="*/ f181 f81 1"/>
                <a:gd name="f216" fmla="*/ f182 f82 1"/>
                <a:gd name="f217" fmla="*/ f183 f81 1"/>
                <a:gd name="f218" fmla="*/ f184 f82 1"/>
                <a:gd name="f219" fmla="*/ f185 f81 1"/>
                <a:gd name="f220" fmla="*/ f186 f8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2">
                  <a:pos x="f191" y="f192"/>
                </a:cxn>
                <a:cxn ang="f122">
                  <a:pos x="f193" y="f194"/>
                </a:cxn>
                <a:cxn ang="f122">
                  <a:pos x="f195" y="f196"/>
                </a:cxn>
                <a:cxn ang="f122">
                  <a:pos x="f197" y="f198"/>
                </a:cxn>
                <a:cxn ang="f122">
                  <a:pos x="f199" y="f200"/>
                </a:cxn>
                <a:cxn ang="f122">
                  <a:pos x="f199" y="f200"/>
                </a:cxn>
                <a:cxn ang="f122">
                  <a:pos x="f199" y="f200"/>
                </a:cxn>
                <a:cxn ang="f122">
                  <a:pos x="f201" y="f202"/>
                </a:cxn>
                <a:cxn ang="f122">
                  <a:pos x="f203" y="f204"/>
                </a:cxn>
                <a:cxn ang="f122">
                  <a:pos x="f205" y="f206"/>
                </a:cxn>
                <a:cxn ang="f122">
                  <a:pos x="f207" y="f208"/>
                </a:cxn>
                <a:cxn ang="f122">
                  <a:pos x="f207" y="f209"/>
                </a:cxn>
                <a:cxn ang="f122">
                  <a:pos x="f207" y="f210"/>
                </a:cxn>
                <a:cxn ang="f122">
                  <a:pos x="f207" y="f210"/>
                </a:cxn>
                <a:cxn ang="f122">
                  <a:pos x="f211" y="f212"/>
                </a:cxn>
                <a:cxn ang="f122">
                  <a:pos x="f213" y="f214"/>
                </a:cxn>
                <a:cxn ang="f122">
                  <a:pos x="f215" y="f216"/>
                </a:cxn>
                <a:cxn ang="f122">
                  <a:pos x="f217" y="f218"/>
                </a:cxn>
                <a:cxn ang="f122">
                  <a:pos x="f217" y="f218"/>
                </a:cxn>
                <a:cxn ang="f122">
                  <a:pos x="f219" y="f220"/>
                </a:cxn>
                <a:cxn ang="f122">
                  <a:pos x="f191" y="f192"/>
                </a:cxn>
              </a:cxnLst>
              <a:rect l="f187" t="f190" r="f188" b="f189"/>
              <a:pathLst>
                <a:path w="108712" h="674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4" y="f25"/>
                  </a:lnTo>
                  <a:lnTo>
                    <a:pt x="f24" y="f25"/>
                  </a:lnTo>
                  <a:cubicBezTo>
                    <a:pt x="f24" y="f25"/>
                    <a:pt x="f26" y="f25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7" y="f49"/>
                    <a:pt x="f45" y="f50"/>
                  </a:cubicBezTo>
                  <a:cubicBezTo>
                    <a:pt x="f51" y="f52"/>
                    <a:pt x="f51" y="f53"/>
                    <a:pt x="f45" y="f54"/>
                  </a:cubicBezTo>
                  <a:lnTo>
                    <a:pt x="f45" y="f54"/>
                  </a:lnTo>
                  <a:cubicBezTo>
                    <a:pt x="f55" y="f56"/>
                    <a:pt x="f57" y="f58"/>
                    <a:pt x="f41" y="f59"/>
                  </a:cubicBez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70" y="f71"/>
                  </a:cubicBezTo>
                  <a:lnTo>
                    <a:pt x="f72" y="f73"/>
                  </a:lnTo>
                  <a:lnTo>
                    <a:pt x="f72" y="f73"/>
                  </a:lnTo>
                  <a:lnTo>
                    <a:pt x="f74" y="f75"/>
                  </a:lnTo>
                  <a:cubicBezTo>
                    <a:pt x="f76" y="f77"/>
                    <a:pt x="f78" y="f7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5" name="Freeform: Shape 1858">
              <a:extLst>
                <a:ext uri="{FF2B5EF4-FFF2-40B4-BE49-F238E27FC236}">
                  <a16:creationId xmlns:a16="http://schemas.microsoft.com/office/drawing/2014/main" id="{C799EFD6-86C7-0C7F-793D-07F3B1467F54}"/>
                </a:ext>
              </a:extLst>
            </p:cNvPr>
            <p:cNvSpPr/>
            <p:nvPr/>
          </p:nvSpPr>
          <p:spPr>
            <a:xfrm>
              <a:off x="8105717" y="5883414"/>
              <a:ext cx="171230" cy="1098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235"/>
                <a:gd name="f7" fmla="val 109860"/>
                <a:gd name="f8" fmla="val 934"/>
                <a:gd name="f9" fmla="val 103459"/>
                <a:gd name="f10" fmla="val 2096"/>
                <a:gd name="f11" fmla="val 108007"/>
                <a:gd name="f12" fmla="val 6719"/>
                <a:gd name="f13" fmla="val 110756"/>
                <a:gd name="f14" fmla="val 11267"/>
                <a:gd name="f15" fmla="val 109594"/>
                <a:gd name="f16" fmla="val 12029"/>
                <a:gd name="f17" fmla="val 109394"/>
                <a:gd name="f18" fmla="val 12753"/>
                <a:gd name="f19" fmla="val 109094"/>
                <a:gd name="f20" fmla="val 13428"/>
                <a:gd name="f21" fmla="val 108707"/>
                <a:gd name="f22" fmla="val 19742"/>
                <a:gd name="f23" fmla="val 167287"/>
                <a:gd name="f24" fmla="val 22141"/>
                <a:gd name="f25" fmla="val 162139"/>
                <a:gd name="f26" fmla="val 20879"/>
                <a:gd name="f27" fmla="val 159740"/>
                <a:gd name="f28" fmla="val 16931"/>
                <a:gd name="f29" fmla="val 159278"/>
                <a:gd name="f30" fmla="val 16181"/>
                <a:gd name="f31" fmla="val 158940"/>
                <a:gd name="f32" fmla="val 15356"/>
                <a:gd name="f33" fmla="val 158740"/>
                <a:gd name="f34" fmla="val 14494"/>
                <a:gd name="f35" fmla="val 156741"/>
                <a:gd name="f36" fmla="val 9259"/>
                <a:gd name="f37" fmla="val 158478"/>
                <a:gd name="f38" fmla="val 3336"/>
                <a:gd name="f39" fmla="val 162989"/>
                <a:gd name="f40" fmla="val 162114"/>
                <a:gd name="f41" fmla="val 5182"/>
                <a:gd name="f42" fmla="val 88590"/>
                <a:gd name="f43" fmla="val 496"/>
                <a:gd name="f44" fmla="val 91964"/>
                <a:gd name="f45" fmla="val -1253"/>
                <a:gd name="f46" fmla="val 98111"/>
                <a:gd name="f47" fmla="+- 0 0 -90"/>
                <a:gd name="f48" fmla="*/ f3 1 171235"/>
                <a:gd name="f49" fmla="*/ f4 1 109860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71235"/>
                <a:gd name="f58" fmla="*/ f54 1 109860"/>
                <a:gd name="f59" fmla="*/ 934 f55 1"/>
                <a:gd name="f60" fmla="*/ 103459 f54 1"/>
                <a:gd name="f61" fmla="*/ 11267 f55 1"/>
                <a:gd name="f62" fmla="*/ 109594 f54 1"/>
                <a:gd name="f63" fmla="*/ 13428 f55 1"/>
                <a:gd name="f64" fmla="*/ 108707 f54 1"/>
                <a:gd name="f65" fmla="*/ 171235 f55 1"/>
                <a:gd name="f66" fmla="*/ 19742 f54 1"/>
                <a:gd name="f67" fmla="*/ 159740 f55 1"/>
                <a:gd name="f68" fmla="*/ 16931 f54 1"/>
                <a:gd name="f69" fmla="*/ 158740 f55 1"/>
                <a:gd name="f70" fmla="*/ 14494 f54 1"/>
                <a:gd name="f71" fmla="*/ 162989 f55 1"/>
                <a:gd name="f72" fmla="*/ 0 f54 1"/>
                <a:gd name="f73" fmla="*/ 162114 f55 1"/>
                <a:gd name="f74" fmla="*/ 5182 f55 1"/>
                <a:gd name="f75" fmla="*/ 88590 f54 1"/>
                <a:gd name="f76" fmla="+- f56 0 f1"/>
                <a:gd name="f77" fmla="*/ f59 1 171235"/>
                <a:gd name="f78" fmla="*/ f60 1 109860"/>
                <a:gd name="f79" fmla="*/ f61 1 171235"/>
                <a:gd name="f80" fmla="*/ f62 1 109860"/>
                <a:gd name="f81" fmla="*/ f63 1 171235"/>
                <a:gd name="f82" fmla="*/ f64 1 109860"/>
                <a:gd name="f83" fmla="*/ f65 1 171235"/>
                <a:gd name="f84" fmla="*/ f66 1 109860"/>
                <a:gd name="f85" fmla="*/ f67 1 171235"/>
                <a:gd name="f86" fmla="*/ f68 1 109860"/>
                <a:gd name="f87" fmla="*/ f69 1 171235"/>
                <a:gd name="f88" fmla="*/ f70 1 109860"/>
                <a:gd name="f89" fmla="*/ f71 1 171235"/>
                <a:gd name="f90" fmla="*/ f72 1 109860"/>
                <a:gd name="f91" fmla="*/ f73 1 171235"/>
                <a:gd name="f92" fmla="*/ f74 1 171235"/>
                <a:gd name="f93" fmla="*/ f75 1 109860"/>
                <a:gd name="f94" fmla="*/ f50 1 f57"/>
                <a:gd name="f95" fmla="*/ f51 1 f57"/>
                <a:gd name="f96" fmla="*/ f50 1 f58"/>
                <a:gd name="f97" fmla="*/ f52 1 f58"/>
                <a:gd name="f98" fmla="*/ f77 1 f57"/>
                <a:gd name="f99" fmla="*/ f78 1 f58"/>
                <a:gd name="f100" fmla="*/ f79 1 f57"/>
                <a:gd name="f101" fmla="*/ f80 1 f58"/>
                <a:gd name="f102" fmla="*/ f81 1 f57"/>
                <a:gd name="f103" fmla="*/ f82 1 f58"/>
                <a:gd name="f104" fmla="*/ f83 1 f57"/>
                <a:gd name="f105" fmla="*/ f84 1 f58"/>
                <a:gd name="f106" fmla="*/ f85 1 f57"/>
                <a:gd name="f107" fmla="*/ f86 1 f58"/>
                <a:gd name="f108" fmla="*/ f87 1 f57"/>
                <a:gd name="f109" fmla="*/ f88 1 f58"/>
                <a:gd name="f110" fmla="*/ f89 1 f57"/>
                <a:gd name="f111" fmla="*/ f90 1 f58"/>
                <a:gd name="f112" fmla="*/ f91 1 f57"/>
                <a:gd name="f113" fmla="*/ f92 1 f57"/>
                <a:gd name="f114" fmla="*/ f93 1 f58"/>
                <a:gd name="f115" fmla="*/ f94 f48 1"/>
                <a:gd name="f116" fmla="*/ f95 f48 1"/>
                <a:gd name="f117" fmla="*/ f97 f49 1"/>
                <a:gd name="f118" fmla="*/ f96 f49 1"/>
                <a:gd name="f119" fmla="*/ f98 f48 1"/>
                <a:gd name="f120" fmla="*/ f99 f49 1"/>
                <a:gd name="f121" fmla="*/ f100 f48 1"/>
                <a:gd name="f122" fmla="*/ f101 f49 1"/>
                <a:gd name="f123" fmla="*/ f102 f48 1"/>
                <a:gd name="f124" fmla="*/ f103 f49 1"/>
                <a:gd name="f125" fmla="*/ f104 f48 1"/>
                <a:gd name="f126" fmla="*/ f105 f49 1"/>
                <a:gd name="f127" fmla="*/ f106 f48 1"/>
                <a:gd name="f128" fmla="*/ f107 f49 1"/>
                <a:gd name="f129" fmla="*/ f108 f48 1"/>
                <a:gd name="f130" fmla="*/ f109 f49 1"/>
                <a:gd name="f131" fmla="*/ f110 f48 1"/>
                <a:gd name="f132" fmla="*/ f111 f49 1"/>
                <a:gd name="f133" fmla="*/ f112 f48 1"/>
                <a:gd name="f134" fmla="*/ f113 f48 1"/>
                <a:gd name="f135" fmla="*/ f114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19" y="f120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1" y="f132"/>
                </a:cxn>
                <a:cxn ang="f76">
                  <a:pos x="f133" y="f132"/>
                </a:cxn>
                <a:cxn ang="f76">
                  <a:pos x="f134" y="f135"/>
                </a:cxn>
                <a:cxn ang="f76">
                  <a:pos x="f119" y="f120"/>
                </a:cxn>
              </a:cxnLst>
              <a:rect l="f115" t="f118" r="f116" b="f117"/>
              <a:pathLst>
                <a:path w="171235" h="10986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6" y="f22"/>
                  </a:lnTo>
                  <a:lnTo>
                    <a:pt x="f6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5"/>
                  </a:cubicBezTo>
                  <a:lnTo>
                    <a:pt x="f39" y="f5"/>
                  </a:lnTo>
                  <a:lnTo>
                    <a:pt x="f40" y="f5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6" name="Freeform: Shape 1859">
              <a:extLst>
                <a:ext uri="{FF2B5EF4-FFF2-40B4-BE49-F238E27FC236}">
                  <a16:creationId xmlns:a16="http://schemas.microsoft.com/office/drawing/2014/main" id="{6D0700C9-35D6-FB60-828A-BD4A565818F5}"/>
                </a:ext>
              </a:extLst>
            </p:cNvPr>
            <p:cNvSpPr/>
            <p:nvPr/>
          </p:nvSpPr>
          <p:spPr>
            <a:xfrm>
              <a:off x="8470123" y="6036228"/>
              <a:ext cx="73" cy="2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"/>
                <a:gd name="f7" fmla="val 2124"/>
                <a:gd name="f8" fmla="val 999"/>
                <a:gd name="f9" fmla="val 375"/>
                <a:gd name="f10" fmla="val 75"/>
                <a:gd name="f11" fmla="val 712"/>
                <a:gd name="f12" fmla="val 1412"/>
                <a:gd name="f13" fmla="val 100"/>
                <a:gd name="f14" fmla="val 1762"/>
                <a:gd name="f15" fmla="val 1362"/>
                <a:gd name="f16" fmla="+- 0 0 -90"/>
                <a:gd name="f17" fmla="*/ f3 1 74"/>
                <a:gd name="f18" fmla="*/ f4 1 212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74"/>
                <a:gd name="f27" fmla="*/ f23 1 2124"/>
                <a:gd name="f28" fmla="*/ 0 f24 1"/>
                <a:gd name="f29" fmla="*/ 999 f23 1"/>
                <a:gd name="f30" fmla="*/ 0 f23 1"/>
                <a:gd name="f31" fmla="*/ 2124 f23 1"/>
                <a:gd name="f32" fmla="+- f25 0 f1"/>
                <a:gd name="f33" fmla="*/ f28 1 74"/>
                <a:gd name="f34" fmla="*/ f29 1 2124"/>
                <a:gd name="f35" fmla="*/ f30 1 2124"/>
                <a:gd name="f36" fmla="*/ f31 1 2124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1"/>
                </a:cxn>
                <a:cxn ang="f32">
                  <a:pos x="f49" y="f52"/>
                </a:cxn>
                <a:cxn ang="f32">
                  <a:pos x="f49" y="f50"/>
                </a:cxn>
              </a:cxnLst>
              <a:rect l="f45" t="f48" r="f46" b="f47"/>
              <a:pathLst>
                <a:path w="74" h="2124">
                  <a:moveTo>
                    <a:pt x="f5" y="f8"/>
                  </a:moveTo>
                  <a:cubicBezTo>
                    <a:pt x="f5" y="f8"/>
                    <a:pt x="f5" y="f9"/>
                    <a:pt x="f5" y="f5"/>
                  </a:cubicBezTo>
                  <a:lnTo>
                    <a:pt x="f5" y="f5"/>
                  </a:lnTo>
                  <a:cubicBezTo>
                    <a:pt x="f10" y="f11"/>
                    <a:pt x="f10" y="f12"/>
                    <a:pt x="f5" y="f7"/>
                  </a:cubicBezTo>
                  <a:cubicBezTo>
                    <a:pt x="f13" y="f14"/>
                    <a:pt x="f13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7" name="Freeform: Shape 1860">
              <a:extLst>
                <a:ext uri="{FF2B5EF4-FFF2-40B4-BE49-F238E27FC236}">
                  <a16:creationId xmlns:a16="http://schemas.microsoft.com/office/drawing/2014/main" id="{153A7F50-1B70-01BF-016F-7BCFF9734758}"/>
                </a:ext>
              </a:extLst>
            </p:cNvPr>
            <p:cNvSpPr/>
            <p:nvPr/>
          </p:nvSpPr>
          <p:spPr>
            <a:xfrm>
              <a:off x="8442883" y="6030605"/>
              <a:ext cx="16614" cy="111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17"/>
                <a:gd name="f7" fmla="val 11120"/>
                <a:gd name="f8" fmla="val 9996"/>
                <a:gd name="f9" fmla="val 11121"/>
                <a:gd name="f10" fmla="val 9521"/>
                <a:gd name="f11" fmla="val 6360"/>
                <a:gd name="f12" fmla="val 12207"/>
                <a:gd name="f13" fmla="val 1849"/>
                <a:gd name="f14" fmla="val 16618"/>
                <a:gd name="f15" fmla="val 15119"/>
                <a:gd name="f16" fmla="val 4873"/>
                <a:gd name="f17" fmla="val 5748"/>
                <a:gd name="f18" fmla="val 8622"/>
                <a:gd name="f19" fmla="val 3486"/>
                <a:gd name="f20" fmla="val 6797"/>
                <a:gd name="f21" fmla="val 7784"/>
                <a:gd name="f22" fmla="val 7872"/>
                <a:gd name="f23" fmla="+- 0 0 -90"/>
                <a:gd name="f24" fmla="*/ f3 1 16617"/>
                <a:gd name="f25" fmla="*/ f4 1 1112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6617"/>
                <a:gd name="f34" fmla="*/ f30 1 11120"/>
                <a:gd name="f35" fmla="*/ 9996 f31 1"/>
                <a:gd name="f36" fmla="*/ 11121 f30 1"/>
                <a:gd name="f37" fmla="*/ 16618 f31 1"/>
                <a:gd name="f38" fmla="*/ 0 f30 1"/>
                <a:gd name="f39" fmla="*/ 15119 f31 1"/>
                <a:gd name="f40" fmla="*/ 4873 f31 1"/>
                <a:gd name="f41" fmla="*/ 5748 f30 1"/>
                <a:gd name="f42" fmla="*/ 0 f31 1"/>
                <a:gd name="f43" fmla="*/ 8622 f30 1"/>
                <a:gd name="f44" fmla="+- f32 0 f1"/>
                <a:gd name="f45" fmla="*/ f35 1 16617"/>
                <a:gd name="f46" fmla="*/ f36 1 11120"/>
                <a:gd name="f47" fmla="*/ f37 1 16617"/>
                <a:gd name="f48" fmla="*/ f38 1 11120"/>
                <a:gd name="f49" fmla="*/ f39 1 16617"/>
                <a:gd name="f50" fmla="*/ f40 1 16617"/>
                <a:gd name="f51" fmla="*/ f41 1 11120"/>
                <a:gd name="f52" fmla="*/ f42 1 16617"/>
                <a:gd name="f53" fmla="*/ f43 1 11120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4"/>
                <a:gd name="f62" fmla="*/ f49 1 f33"/>
                <a:gd name="f63" fmla="*/ f50 1 f33"/>
                <a:gd name="f64" fmla="*/ f51 1 f34"/>
                <a:gd name="f65" fmla="*/ f52 1 f33"/>
                <a:gd name="f66" fmla="*/ f53 1 f34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5 1"/>
                <a:gd name="f75" fmla="*/ f62 f24 1"/>
                <a:gd name="f76" fmla="*/ f63 f24 1"/>
                <a:gd name="f77" fmla="*/ f64 f25 1"/>
                <a:gd name="f78" fmla="*/ f65 f24 1"/>
                <a:gd name="f79" fmla="*/ f6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5" y="f74"/>
                </a:cxn>
                <a:cxn ang="f44">
                  <a:pos x="f76" y="f77"/>
                </a:cxn>
                <a:cxn ang="f44">
                  <a:pos x="f78" y="f79"/>
                </a:cxn>
                <a:cxn ang="f44">
                  <a:pos x="f71" y="f72"/>
                </a:cxn>
              </a:cxnLst>
              <a:rect l="f67" t="f70" r="f68" b="f69"/>
              <a:pathLst>
                <a:path w="16617" h="11120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lnTo>
                    <a:pt x="f16" y="f17"/>
                  </a:lnTo>
                  <a:lnTo>
                    <a:pt x="f5" y="f18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8" name="Freeform: Shape 1861">
              <a:extLst>
                <a:ext uri="{FF2B5EF4-FFF2-40B4-BE49-F238E27FC236}">
                  <a16:creationId xmlns:a16="http://schemas.microsoft.com/office/drawing/2014/main" id="{72967C8C-A3F9-E699-F9E1-8B0D1664591F}"/>
                </a:ext>
              </a:extLst>
            </p:cNvPr>
            <p:cNvSpPr/>
            <p:nvPr/>
          </p:nvSpPr>
          <p:spPr>
            <a:xfrm>
              <a:off x="8450500" y="6055220"/>
              <a:ext cx="3877" cy="41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73"/>
                <a:gd name="f7" fmla="val 4123"/>
                <a:gd name="f8" fmla="val 4124"/>
                <a:gd name="f9" fmla="val 1999"/>
                <a:gd name="f10" fmla="val 3061"/>
                <a:gd name="f11" fmla="val 1749"/>
                <a:gd name="f12" fmla="val 1699"/>
                <a:gd name="f13" fmla="val 3199"/>
                <a:gd name="f14" fmla="+- 0 0 -90"/>
                <a:gd name="f15" fmla="*/ f3 1 3873"/>
                <a:gd name="f16" fmla="*/ f4 1 412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873"/>
                <a:gd name="f25" fmla="*/ f21 1 4123"/>
                <a:gd name="f26" fmla="*/ 0 f22 1"/>
                <a:gd name="f27" fmla="*/ 4124 f21 1"/>
                <a:gd name="f28" fmla="*/ 3873 f22 1"/>
                <a:gd name="f29" fmla="*/ 1999 f21 1"/>
                <a:gd name="f30" fmla="*/ 0 f21 1"/>
                <a:gd name="f31" fmla="+- f23 0 f1"/>
                <a:gd name="f32" fmla="*/ f26 1 3873"/>
                <a:gd name="f33" fmla="*/ f27 1 4123"/>
                <a:gd name="f34" fmla="*/ f28 1 3873"/>
                <a:gd name="f35" fmla="*/ f29 1 4123"/>
                <a:gd name="f36" fmla="*/ f30 1 4123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0" y="f51"/>
                </a:cxn>
              </a:cxnLst>
              <a:rect l="f46" t="f49" r="f47" b="f48"/>
              <a:pathLst>
                <a:path w="3873" h="4123">
                  <a:moveTo>
                    <a:pt x="f5" y="f8"/>
                  </a:moveTo>
                  <a:lnTo>
                    <a:pt x="f6" y="f9"/>
                  </a:lnTo>
                  <a:lnTo>
                    <a:pt x="f6" y="f5"/>
                  </a:lnTo>
                  <a:cubicBezTo>
                    <a:pt x="f10" y="f11"/>
                    <a:pt x="f12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9" name="Freeform: Shape 1862">
              <a:extLst>
                <a:ext uri="{FF2B5EF4-FFF2-40B4-BE49-F238E27FC236}">
                  <a16:creationId xmlns:a16="http://schemas.microsoft.com/office/drawing/2014/main" id="{5D5BB737-D9F8-2FB2-5911-50559AE239D3}"/>
                </a:ext>
              </a:extLst>
            </p:cNvPr>
            <p:cNvSpPr/>
            <p:nvPr/>
          </p:nvSpPr>
          <p:spPr>
            <a:xfrm>
              <a:off x="8401955" y="6039694"/>
              <a:ext cx="52294" cy="423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299"/>
                <a:gd name="f7" fmla="val 42369"/>
                <a:gd name="f8" fmla="val 37431"/>
                <a:gd name="f9" fmla="val 26015"/>
                <a:gd name="f10" fmla="val 48676"/>
                <a:gd name="f11" fmla="val 19643"/>
                <a:gd name="f12" fmla="val 50288"/>
                <a:gd name="f13" fmla="val 18681"/>
                <a:gd name="f14" fmla="val 51550"/>
                <a:gd name="f15" fmla="val 17244"/>
                <a:gd name="f16" fmla="val 52300"/>
                <a:gd name="f17" fmla="val 15520"/>
                <a:gd name="f18" fmla="val 51050"/>
                <a:gd name="f19" fmla="val 3025"/>
                <a:gd name="f20" fmla="val 48689"/>
                <a:gd name="f21" fmla="val -49"/>
                <a:gd name="f22" fmla="val 44415"/>
                <a:gd name="f23" fmla="val -899"/>
                <a:gd name="f24" fmla="val 41054"/>
                <a:gd name="f25" fmla="val 1025"/>
                <a:gd name="f26" fmla="val 5070"/>
                <a:gd name="f27" fmla="val 21517"/>
                <a:gd name="f28" fmla="val 559"/>
                <a:gd name="f29" fmla="val 24853"/>
                <a:gd name="f30" fmla="val -1177"/>
                <a:gd name="f31" fmla="val 30776"/>
                <a:gd name="f32" fmla="val 822"/>
                <a:gd name="f33" fmla="val 36012"/>
                <a:gd name="f34" fmla="val 1934"/>
                <a:gd name="f35" fmla="val 40497"/>
                <a:gd name="f36" fmla="val 6482"/>
                <a:gd name="f37" fmla="val 43234"/>
                <a:gd name="f38" fmla="val 10967"/>
                <a:gd name="f39" fmla="val 42121"/>
                <a:gd name="f40" fmla="val 11792"/>
                <a:gd name="f41" fmla="val 41909"/>
                <a:gd name="f42" fmla="val 12592"/>
                <a:gd name="f43" fmla="val 41584"/>
                <a:gd name="f44" fmla="val 13316"/>
                <a:gd name="f45" fmla="val 41135"/>
                <a:gd name="f46" fmla="val 16315"/>
                <a:gd name="f47" fmla="val 39510"/>
                <a:gd name="f48" fmla="+- 0 0 -90"/>
                <a:gd name="f49" fmla="*/ f3 1 52299"/>
                <a:gd name="f50" fmla="*/ f4 1 42369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52299"/>
                <a:gd name="f59" fmla="*/ f55 1 42369"/>
                <a:gd name="f60" fmla="*/ 37431 f56 1"/>
                <a:gd name="f61" fmla="*/ 26015 f55 1"/>
                <a:gd name="f62" fmla="*/ 48676 f56 1"/>
                <a:gd name="f63" fmla="*/ 19643 f55 1"/>
                <a:gd name="f64" fmla="*/ 52300 f56 1"/>
                <a:gd name="f65" fmla="*/ 15520 f55 1"/>
                <a:gd name="f66" fmla="*/ 51050 f56 1"/>
                <a:gd name="f67" fmla="*/ 3025 f55 1"/>
                <a:gd name="f68" fmla="*/ 41054 f56 1"/>
                <a:gd name="f69" fmla="*/ 1025 f55 1"/>
                <a:gd name="f70" fmla="*/ 5070 f56 1"/>
                <a:gd name="f71" fmla="*/ 21517 f55 1"/>
                <a:gd name="f72" fmla="*/ 822 f56 1"/>
                <a:gd name="f73" fmla="*/ 36012 f55 1"/>
                <a:gd name="f74" fmla="*/ 10967 f56 1"/>
                <a:gd name="f75" fmla="*/ 42121 f55 1"/>
                <a:gd name="f76" fmla="*/ 13316 f56 1"/>
                <a:gd name="f77" fmla="*/ 41135 f55 1"/>
                <a:gd name="f78" fmla="*/ 16315 f56 1"/>
                <a:gd name="f79" fmla="*/ 39510 f55 1"/>
                <a:gd name="f80" fmla="+- f57 0 f1"/>
                <a:gd name="f81" fmla="*/ f60 1 52299"/>
                <a:gd name="f82" fmla="*/ f61 1 42369"/>
                <a:gd name="f83" fmla="*/ f62 1 52299"/>
                <a:gd name="f84" fmla="*/ f63 1 42369"/>
                <a:gd name="f85" fmla="*/ f64 1 52299"/>
                <a:gd name="f86" fmla="*/ f65 1 42369"/>
                <a:gd name="f87" fmla="*/ f66 1 52299"/>
                <a:gd name="f88" fmla="*/ f67 1 42369"/>
                <a:gd name="f89" fmla="*/ f68 1 52299"/>
                <a:gd name="f90" fmla="*/ f69 1 42369"/>
                <a:gd name="f91" fmla="*/ f70 1 52299"/>
                <a:gd name="f92" fmla="*/ f71 1 42369"/>
                <a:gd name="f93" fmla="*/ f72 1 52299"/>
                <a:gd name="f94" fmla="*/ f73 1 42369"/>
                <a:gd name="f95" fmla="*/ f74 1 52299"/>
                <a:gd name="f96" fmla="*/ f75 1 42369"/>
                <a:gd name="f97" fmla="*/ f76 1 52299"/>
                <a:gd name="f98" fmla="*/ f77 1 42369"/>
                <a:gd name="f99" fmla="*/ f78 1 52299"/>
                <a:gd name="f100" fmla="*/ f79 1 42369"/>
                <a:gd name="f101" fmla="*/ f51 1 f58"/>
                <a:gd name="f102" fmla="*/ f52 1 f58"/>
                <a:gd name="f103" fmla="*/ f51 1 f59"/>
                <a:gd name="f104" fmla="*/ f53 1 f59"/>
                <a:gd name="f105" fmla="*/ f81 1 f58"/>
                <a:gd name="f106" fmla="*/ f82 1 f59"/>
                <a:gd name="f107" fmla="*/ f83 1 f58"/>
                <a:gd name="f108" fmla="*/ f84 1 f59"/>
                <a:gd name="f109" fmla="*/ f85 1 f58"/>
                <a:gd name="f110" fmla="*/ f86 1 f59"/>
                <a:gd name="f111" fmla="*/ f87 1 f58"/>
                <a:gd name="f112" fmla="*/ f88 1 f59"/>
                <a:gd name="f113" fmla="*/ f89 1 f58"/>
                <a:gd name="f114" fmla="*/ f90 1 f59"/>
                <a:gd name="f115" fmla="*/ f91 1 f58"/>
                <a:gd name="f116" fmla="*/ f92 1 f59"/>
                <a:gd name="f117" fmla="*/ f93 1 f58"/>
                <a:gd name="f118" fmla="*/ f94 1 f59"/>
                <a:gd name="f119" fmla="*/ f95 1 f58"/>
                <a:gd name="f120" fmla="*/ f96 1 f59"/>
                <a:gd name="f121" fmla="*/ f97 1 f58"/>
                <a:gd name="f122" fmla="*/ f98 1 f59"/>
                <a:gd name="f123" fmla="*/ f99 1 f58"/>
                <a:gd name="f124" fmla="*/ f100 1 f59"/>
                <a:gd name="f125" fmla="*/ f101 f49 1"/>
                <a:gd name="f126" fmla="*/ f102 f49 1"/>
                <a:gd name="f127" fmla="*/ f104 f50 1"/>
                <a:gd name="f128" fmla="*/ f103 f50 1"/>
                <a:gd name="f129" fmla="*/ f105 f49 1"/>
                <a:gd name="f130" fmla="*/ f106 f50 1"/>
                <a:gd name="f131" fmla="*/ f107 f49 1"/>
                <a:gd name="f132" fmla="*/ f108 f50 1"/>
                <a:gd name="f133" fmla="*/ f109 f49 1"/>
                <a:gd name="f134" fmla="*/ f110 f50 1"/>
                <a:gd name="f135" fmla="*/ f111 f49 1"/>
                <a:gd name="f136" fmla="*/ f112 f50 1"/>
                <a:gd name="f137" fmla="*/ f113 f49 1"/>
                <a:gd name="f138" fmla="*/ f114 f50 1"/>
                <a:gd name="f139" fmla="*/ f115 f49 1"/>
                <a:gd name="f140" fmla="*/ f116 f50 1"/>
                <a:gd name="f141" fmla="*/ f117 f49 1"/>
                <a:gd name="f142" fmla="*/ f118 f50 1"/>
                <a:gd name="f143" fmla="*/ f119 f49 1"/>
                <a:gd name="f144" fmla="*/ f120 f50 1"/>
                <a:gd name="f145" fmla="*/ f121 f49 1"/>
                <a:gd name="f146" fmla="*/ f122 f50 1"/>
                <a:gd name="f147" fmla="*/ f123 f49 1"/>
                <a:gd name="f148" fmla="*/ f124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5" y="f146"/>
                </a:cxn>
                <a:cxn ang="f80">
                  <a:pos x="f147" y="f148"/>
                </a:cxn>
              </a:cxnLst>
              <a:rect l="f125" t="f128" r="f126" b="f127"/>
              <a:pathLst>
                <a:path w="52299" h="42369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4" y="f45"/>
                  </a:lnTo>
                  <a:lnTo>
                    <a:pt x="f46" y="f4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0" name="Freeform: Shape 1863">
              <a:extLst>
                <a:ext uri="{FF2B5EF4-FFF2-40B4-BE49-F238E27FC236}">
                  <a16:creationId xmlns:a16="http://schemas.microsoft.com/office/drawing/2014/main" id="{00EC66CA-3921-FF4C-0B4B-2ADCEEB3DF18}"/>
                </a:ext>
              </a:extLst>
            </p:cNvPr>
            <p:cNvSpPr/>
            <p:nvPr/>
          </p:nvSpPr>
          <p:spPr>
            <a:xfrm>
              <a:off x="11378976" y="4264789"/>
              <a:ext cx="18068" cy="126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72"/>
                <a:gd name="f7" fmla="val 12640"/>
                <a:gd name="f8" fmla="val 8"/>
                <a:gd name="f9" fmla="val 10017"/>
                <a:gd name="f10" fmla="val 11142"/>
                <a:gd name="f11" fmla="val -129"/>
                <a:gd name="f12" fmla="val 5694"/>
                <a:gd name="f13" fmla="val 4169"/>
                <a:gd name="f14" fmla="val 1158"/>
                <a:gd name="f15" fmla="val 9616"/>
                <a:gd name="f16" fmla="val 1021"/>
                <a:gd name="f17" fmla="val 9629"/>
                <a:gd name="f18" fmla="val 15002"/>
                <a:gd name="f19" fmla="val 2145"/>
                <a:gd name="f20" fmla="val 18637"/>
                <a:gd name="f21" fmla="val 7181"/>
                <a:gd name="f22" fmla="val 18000"/>
                <a:gd name="f23" fmla="val 12641"/>
                <a:gd name="f24" fmla="val 18063"/>
                <a:gd name="f25" fmla="val 10355"/>
                <a:gd name="f26" fmla="val 9555"/>
                <a:gd name="f27" fmla="val 8768"/>
                <a:gd name="f28" fmla="val 7018"/>
                <a:gd name="f29" fmla="val 17788"/>
                <a:gd name="f30" fmla="val 6406"/>
                <a:gd name="f31" fmla="val 17488"/>
                <a:gd name="f32" fmla="val 5806"/>
                <a:gd name="f33" fmla="val 17126"/>
                <a:gd name="f34" fmla="val 5269"/>
                <a:gd name="f35" fmla="val 16863"/>
                <a:gd name="f36" fmla="val 4607"/>
                <a:gd name="f37" fmla="val 16538"/>
                <a:gd name="f38" fmla="val 3982"/>
                <a:gd name="f39" fmla="val 16126"/>
                <a:gd name="f40" fmla="val 3395"/>
                <a:gd name="f41" fmla="val 14714"/>
                <a:gd name="f42" fmla="val 1521"/>
                <a:gd name="f43" fmla="val 12590"/>
                <a:gd name="f44" fmla="val 296"/>
                <a:gd name="f45" fmla="val 10254"/>
                <a:gd name="f46" fmla="val 21"/>
                <a:gd name="f47" fmla="val 4956"/>
                <a:gd name="f48" fmla="val -329"/>
                <a:gd name="f49" fmla="val 371"/>
                <a:gd name="f50" fmla="val 3682"/>
                <a:gd name="f51" fmla="val 8993"/>
                <a:gd name="f52" fmla="val -4"/>
                <a:gd name="f53" fmla="val 9330"/>
                <a:gd name="f54" fmla="val 9680"/>
                <a:gd name="f55" fmla="+- 0 0 -90"/>
                <a:gd name="f56" fmla="*/ f3 1 18072"/>
                <a:gd name="f57" fmla="*/ f4 1 12640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18072"/>
                <a:gd name="f66" fmla="*/ f62 1 12640"/>
                <a:gd name="f67" fmla="*/ 8 f63 1"/>
                <a:gd name="f68" fmla="*/ 10017 f62 1"/>
                <a:gd name="f69" fmla="*/ 11142 f62 1"/>
                <a:gd name="f70" fmla="*/ 9616 f63 1"/>
                <a:gd name="f71" fmla="*/ 1021 f62 1"/>
                <a:gd name="f72" fmla="*/ 9629 f63 1"/>
                <a:gd name="f73" fmla="*/ 18000 f63 1"/>
                <a:gd name="f74" fmla="*/ 12641 f62 1"/>
                <a:gd name="f75" fmla="*/ 8768 f62 1"/>
                <a:gd name="f76" fmla="*/ 7018 f62 1"/>
                <a:gd name="f77" fmla="*/ 17126 f63 1"/>
                <a:gd name="f78" fmla="*/ 5269 f62 1"/>
                <a:gd name="f79" fmla="*/ 16126 f63 1"/>
                <a:gd name="f80" fmla="*/ 3395 f62 1"/>
                <a:gd name="f81" fmla="*/ 10254 f63 1"/>
                <a:gd name="f82" fmla="*/ 21 f62 1"/>
                <a:gd name="f83" fmla="*/ 21 f63 1"/>
                <a:gd name="f84" fmla="*/ 8993 f62 1"/>
                <a:gd name="f85" fmla="+- f64 0 f1"/>
                <a:gd name="f86" fmla="*/ f67 1 18072"/>
                <a:gd name="f87" fmla="*/ f68 1 12640"/>
                <a:gd name="f88" fmla="*/ f69 1 12640"/>
                <a:gd name="f89" fmla="*/ f70 1 18072"/>
                <a:gd name="f90" fmla="*/ f71 1 12640"/>
                <a:gd name="f91" fmla="*/ f72 1 18072"/>
                <a:gd name="f92" fmla="*/ f73 1 18072"/>
                <a:gd name="f93" fmla="*/ f74 1 12640"/>
                <a:gd name="f94" fmla="*/ f75 1 12640"/>
                <a:gd name="f95" fmla="*/ f76 1 12640"/>
                <a:gd name="f96" fmla="*/ f77 1 18072"/>
                <a:gd name="f97" fmla="*/ f78 1 12640"/>
                <a:gd name="f98" fmla="*/ f79 1 18072"/>
                <a:gd name="f99" fmla="*/ f80 1 12640"/>
                <a:gd name="f100" fmla="*/ f81 1 18072"/>
                <a:gd name="f101" fmla="*/ f82 1 12640"/>
                <a:gd name="f102" fmla="*/ f83 1 18072"/>
                <a:gd name="f103" fmla="*/ f84 1 12640"/>
                <a:gd name="f104" fmla="*/ f58 1 f65"/>
                <a:gd name="f105" fmla="*/ f59 1 f65"/>
                <a:gd name="f106" fmla="*/ f58 1 f66"/>
                <a:gd name="f107" fmla="*/ f60 1 f66"/>
                <a:gd name="f108" fmla="*/ f86 1 f65"/>
                <a:gd name="f109" fmla="*/ f87 1 f66"/>
                <a:gd name="f110" fmla="*/ f88 1 f66"/>
                <a:gd name="f111" fmla="*/ f89 1 f65"/>
                <a:gd name="f112" fmla="*/ f90 1 f66"/>
                <a:gd name="f113" fmla="*/ f91 1 f65"/>
                <a:gd name="f114" fmla="*/ f92 1 f65"/>
                <a:gd name="f115" fmla="*/ f93 1 f66"/>
                <a:gd name="f116" fmla="*/ f94 1 f66"/>
                <a:gd name="f117" fmla="*/ f95 1 f66"/>
                <a:gd name="f118" fmla="*/ f96 1 f65"/>
                <a:gd name="f119" fmla="*/ f97 1 f66"/>
                <a:gd name="f120" fmla="*/ f98 1 f65"/>
                <a:gd name="f121" fmla="*/ f99 1 f66"/>
                <a:gd name="f122" fmla="*/ f100 1 f65"/>
                <a:gd name="f123" fmla="*/ f101 1 f66"/>
                <a:gd name="f124" fmla="*/ f102 1 f65"/>
                <a:gd name="f125" fmla="*/ f103 1 f66"/>
                <a:gd name="f126" fmla="*/ f104 f56 1"/>
                <a:gd name="f127" fmla="*/ f105 f56 1"/>
                <a:gd name="f128" fmla="*/ f107 f57 1"/>
                <a:gd name="f129" fmla="*/ f106 f57 1"/>
                <a:gd name="f130" fmla="*/ f108 f56 1"/>
                <a:gd name="f131" fmla="*/ f109 f57 1"/>
                <a:gd name="f132" fmla="*/ f110 f57 1"/>
                <a:gd name="f133" fmla="*/ f111 f56 1"/>
                <a:gd name="f134" fmla="*/ f112 f57 1"/>
                <a:gd name="f135" fmla="*/ f113 f56 1"/>
                <a:gd name="f136" fmla="*/ f114 f56 1"/>
                <a:gd name="f137" fmla="*/ f115 f57 1"/>
                <a:gd name="f138" fmla="*/ f116 f57 1"/>
                <a:gd name="f139" fmla="*/ f117 f57 1"/>
                <a:gd name="f140" fmla="*/ f118 f56 1"/>
                <a:gd name="f141" fmla="*/ f119 f57 1"/>
                <a:gd name="f142" fmla="*/ f120 f56 1"/>
                <a:gd name="f143" fmla="*/ f121 f57 1"/>
                <a:gd name="f144" fmla="*/ f122 f56 1"/>
                <a:gd name="f145" fmla="*/ f123 f57 1"/>
                <a:gd name="f146" fmla="*/ f124 f56 1"/>
                <a:gd name="f147" fmla="*/ f125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0" y="f131"/>
                </a:cxn>
                <a:cxn ang="f85">
                  <a:pos x="f130" y="f132"/>
                </a:cxn>
                <a:cxn ang="f85">
                  <a:pos x="f133" y="f134"/>
                </a:cxn>
                <a:cxn ang="f85">
                  <a:pos x="f135" y="f134"/>
                </a:cxn>
                <a:cxn ang="f85">
                  <a:pos x="f136" y="f137"/>
                </a:cxn>
                <a:cxn ang="f85">
                  <a:pos x="f136" y="f132"/>
                </a:cxn>
                <a:cxn ang="f85">
                  <a:pos x="f136" y="f138"/>
                </a:cxn>
                <a:cxn ang="f85">
                  <a:pos x="f136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30" y="f131"/>
                </a:cxn>
              </a:cxnLst>
              <a:rect l="f126" t="f129" r="f127" b="f128"/>
              <a:pathLst>
                <a:path w="18072" h="12640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6"/>
                    <a:pt x="f17" y="f16"/>
                    <a:pt x="f17" y="f16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2" y="f10"/>
                  </a:lnTo>
                  <a:cubicBezTo>
                    <a:pt x="f24" y="f25"/>
                    <a:pt x="f24" y="f26"/>
                    <a:pt x="f22" y="f27"/>
                  </a:cubicBezTo>
                  <a:lnTo>
                    <a:pt x="f22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46" y="f51"/>
                  </a:cubicBezTo>
                  <a:cubicBezTo>
                    <a:pt x="f52" y="f53"/>
                    <a:pt x="f52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1" name="Freeform: Shape 1864">
              <a:extLst>
                <a:ext uri="{FF2B5EF4-FFF2-40B4-BE49-F238E27FC236}">
                  <a16:creationId xmlns:a16="http://schemas.microsoft.com/office/drawing/2014/main" id="{AE422A24-271C-6C31-788B-268BCBBDD970}"/>
                </a:ext>
              </a:extLst>
            </p:cNvPr>
            <p:cNvSpPr/>
            <p:nvPr/>
          </p:nvSpPr>
          <p:spPr>
            <a:xfrm>
              <a:off x="11377019" y="4265804"/>
              <a:ext cx="19046" cy="488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49"/>
                <a:gd name="f7" fmla="val 48855"/>
                <a:gd name="f8" fmla="val 11092"/>
                <a:gd name="f9" fmla="val 5644"/>
                <a:gd name="f10" fmla="val 138"/>
                <a:gd name="f11" fmla="val 1333"/>
                <a:gd name="f12" fmla="val 4661"/>
                <a:gd name="f13" fmla="val 1471"/>
                <a:gd name="f14" fmla="val 10108"/>
                <a:gd name="f15" fmla="val 10121"/>
                <a:gd name="f16" fmla="val 14119"/>
                <a:gd name="f17" fmla="val 96"/>
                <a:gd name="f18" fmla="val 37360"/>
                <a:gd name="f19" fmla="val -653"/>
                <a:gd name="f20" fmla="val 42820"/>
                <a:gd name="f21" fmla="val 3045"/>
                <a:gd name="f22" fmla="val 47894"/>
                <a:gd name="f23" fmla="val 8468"/>
                <a:gd name="f24" fmla="val 48856"/>
                <a:gd name="f25" fmla="val 13778"/>
                <a:gd name="f26" fmla="val 18089"/>
                <a:gd name="f27" fmla="val 44557"/>
                <a:gd name="f28" fmla="val 18101"/>
                <a:gd name="f29" fmla="val 39247"/>
                <a:gd name="f30" fmla="val 39109"/>
                <a:gd name="f31" fmla="val 38984"/>
                <a:gd name="f32" fmla="val 38860"/>
                <a:gd name="f33" fmla="val 18963"/>
                <a:gd name="f34" fmla="val 23116"/>
                <a:gd name="f35" fmla="val 18118"/>
                <a:gd name="f36" fmla="val 11620"/>
                <a:gd name="f37" fmla="val 19638"/>
                <a:gd name="f38" fmla="val 6323"/>
                <a:gd name="f39" fmla="val 16265"/>
                <a:gd name="f40" fmla="val 1337"/>
                <a:gd name="f41" fmla="+- 0 0 -90"/>
                <a:gd name="f42" fmla="*/ f3 1 19049"/>
                <a:gd name="f43" fmla="*/ f4 1 48855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9049"/>
                <a:gd name="f52" fmla="*/ f48 1 48855"/>
                <a:gd name="f53" fmla="*/ 11092 f49 1"/>
                <a:gd name="f54" fmla="*/ 0 f48 1"/>
                <a:gd name="f55" fmla="*/ 1471 f49 1"/>
                <a:gd name="f56" fmla="*/ 10108 f48 1"/>
                <a:gd name="f57" fmla="*/ 10121 f48 1"/>
                <a:gd name="f58" fmla="*/ 14119 f48 1"/>
                <a:gd name="f59" fmla="*/ 96 f49 1"/>
                <a:gd name="f60" fmla="*/ 37360 f48 1"/>
                <a:gd name="f61" fmla="*/ 8468 f49 1"/>
                <a:gd name="f62" fmla="*/ 48856 f48 1"/>
                <a:gd name="f63" fmla="*/ 18101 f49 1"/>
                <a:gd name="f64" fmla="*/ 39247 f48 1"/>
                <a:gd name="f65" fmla="*/ 18089 f49 1"/>
                <a:gd name="f66" fmla="*/ 38860 f48 1"/>
                <a:gd name="f67" fmla="*/ 18963 f49 1"/>
                <a:gd name="f68" fmla="*/ 23116 f48 1"/>
                <a:gd name="f69" fmla="*/ 18118 f48 1"/>
                <a:gd name="f70" fmla="*/ 11620 f48 1"/>
                <a:gd name="f71" fmla="+- f50 0 f1"/>
                <a:gd name="f72" fmla="*/ f53 1 19049"/>
                <a:gd name="f73" fmla="*/ f54 1 48855"/>
                <a:gd name="f74" fmla="*/ f55 1 19049"/>
                <a:gd name="f75" fmla="*/ f56 1 48855"/>
                <a:gd name="f76" fmla="*/ f57 1 48855"/>
                <a:gd name="f77" fmla="*/ f58 1 48855"/>
                <a:gd name="f78" fmla="*/ f59 1 19049"/>
                <a:gd name="f79" fmla="*/ f60 1 48855"/>
                <a:gd name="f80" fmla="*/ f61 1 19049"/>
                <a:gd name="f81" fmla="*/ f62 1 48855"/>
                <a:gd name="f82" fmla="*/ f63 1 19049"/>
                <a:gd name="f83" fmla="*/ f64 1 48855"/>
                <a:gd name="f84" fmla="*/ f65 1 19049"/>
                <a:gd name="f85" fmla="*/ f66 1 48855"/>
                <a:gd name="f86" fmla="*/ f67 1 19049"/>
                <a:gd name="f87" fmla="*/ f68 1 48855"/>
                <a:gd name="f88" fmla="*/ f69 1 48855"/>
                <a:gd name="f89" fmla="*/ f70 1 48855"/>
                <a:gd name="f90" fmla="*/ f44 1 f51"/>
                <a:gd name="f91" fmla="*/ f45 1 f51"/>
                <a:gd name="f92" fmla="*/ f44 1 f52"/>
                <a:gd name="f93" fmla="*/ f46 1 f52"/>
                <a:gd name="f94" fmla="*/ f72 1 f51"/>
                <a:gd name="f95" fmla="*/ f73 1 f52"/>
                <a:gd name="f96" fmla="*/ f74 1 f51"/>
                <a:gd name="f97" fmla="*/ f75 1 f52"/>
                <a:gd name="f98" fmla="*/ f76 1 f52"/>
                <a:gd name="f99" fmla="*/ f77 1 f52"/>
                <a:gd name="f100" fmla="*/ f78 1 f51"/>
                <a:gd name="f101" fmla="*/ f79 1 f52"/>
                <a:gd name="f102" fmla="*/ f80 1 f51"/>
                <a:gd name="f103" fmla="*/ f81 1 f52"/>
                <a:gd name="f104" fmla="*/ f82 1 f51"/>
                <a:gd name="f105" fmla="*/ f83 1 f52"/>
                <a:gd name="f106" fmla="*/ f84 1 f51"/>
                <a:gd name="f107" fmla="*/ f85 1 f52"/>
                <a:gd name="f108" fmla="*/ f86 1 f51"/>
                <a:gd name="f109" fmla="*/ f87 1 f52"/>
                <a:gd name="f110" fmla="*/ f88 1 f52"/>
                <a:gd name="f111" fmla="*/ f89 1 f52"/>
                <a:gd name="f112" fmla="*/ f90 f42 1"/>
                <a:gd name="f113" fmla="*/ f91 f42 1"/>
                <a:gd name="f114" fmla="*/ f93 f43 1"/>
                <a:gd name="f115" fmla="*/ f92 f43 1"/>
                <a:gd name="f116" fmla="*/ f94 f42 1"/>
                <a:gd name="f117" fmla="*/ f95 f43 1"/>
                <a:gd name="f118" fmla="*/ f96 f42 1"/>
                <a:gd name="f119" fmla="*/ f97 f43 1"/>
                <a:gd name="f120" fmla="*/ f98 f43 1"/>
                <a:gd name="f121" fmla="*/ f99 f43 1"/>
                <a:gd name="f122" fmla="*/ f100 f42 1"/>
                <a:gd name="f123" fmla="*/ f101 f43 1"/>
                <a:gd name="f124" fmla="*/ f102 f42 1"/>
                <a:gd name="f125" fmla="*/ f103 f43 1"/>
                <a:gd name="f126" fmla="*/ f104 f42 1"/>
                <a:gd name="f127" fmla="*/ f105 f43 1"/>
                <a:gd name="f128" fmla="*/ f106 f42 1"/>
                <a:gd name="f129" fmla="*/ f107 f43 1"/>
                <a:gd name="f130" fmla="*/ f108 f42 1"/>
                <a:gd name="f131" fmla="*/ f109 f43 1"/>
                <a:gd name="f132" fmla="*/ f110 f43 1"/>
                <a:gd name="f133" fmla="*/ f111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6" y="f117"/>
                </a:cxn>
                <a:cxn ang="f71">
                  <a:pos x="f118" y="f119"/>
                </a:cxn>
                <a:cxn ang="f71">
                  <a:pos x="f118" y="f120"/>
                </a:cxn>
                <a:cxn ang="f71">
                  <a:pos x="f118" y="f121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8" y="f129"/>
                </a:cxn>
                <a:cxn ang="f71">
                  <a:pos x="f130" y="f131"/>
                </a:cxn>
                <a:cxn ang="f71">
                  <a:pos x="f130" y="f132"/>
                </a:cxn>
                <a:cxn ang="f71">
                  <a:pos x="f130" y="f133"/>
                </a:cxn>
                <a:cxn ang="f71">
                  <a:pos x="f116" y="f117"/>
                </a:cxn>
              </a:cxnLst>
              <a:rect l="f112" t="f115" r="f113" b="f114"/>
              <a:pathLst>
                <a:path w="19049" h="48855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3" y="f15"/>
                    <a:pt x="f13" y="f15"/>
                    <a:pt x="f13" y="f15"/>
                  </a:cubicBezTo>
                  <a:lnTo>
                    <a:pt x="f13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4"/>
                    <a:pt x="f26" y="f27"/>
                    <a:pt x="f28" y="f29"/>
                  </a:cubicBezTo>
                  <a:cubicBezTo>
                    <a:pt x="f28" y="f30"/>
                    <a:pt x="f26" y="f31"/>
                    <a:pt x="f26" y="f32"/>
                  </a:cubicBezTo>
                  <a:lnTo>
                    <a:pt x="f33" y="f34"/>
                  </a:lnTo>
                  <a:lnTo>
                    <a:pt x="f33" y="f35"/>
                  </a:lnTo>
                  <a:lnTo>
                    <a:pt x="f33" y="f36"/>
                  </a:lnTo>
                  <a:cubicBezTo>
                    <a:pt x="f37" y="f38"/>
                    <a:pt x="f39" y="f4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2" name="Freeform: Shape 1865">
              <a:extLst>
                <a:ext uri="{FF2B5EF4-FFF2-40B4-BE49-F238E27FC236}">
                  <a16:creationId xmlns:a16="http://schemas.microsoft.com/office/drawing/2014/main" id="{F5A1E531-49FC-1B0A-D877-9F9CE7AF27FB}"/>
                </a:ext>
              </a:extLst>
            </p:cNvPr>
            <p:cNvSpPr/>
            <p:nvPr/>
          </p:nvSpPr>
          <p:spPr>
            <a:xfrm>
              <a:off x="8433264" y="6000612"/>
              <a:ext cx="18534" cy="218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37"/>
                <a:gd name="f7" fmla="val 21828"/>
                <a:gd name="f8" fmla="val 12495"/>
                <a:gd name="f9" fmla="val 15494"/>
                <a:gd name="f10" fmla="val 9321"/>
                <a:gd name="f11" fmla="val 18568"/>
                <a:gd name="f12" fmla="val 4261"/>
                <a:gd name="f13" fmla="val 18493"/>
                <a:gd name="f14" fmla="val 1187"/>
                <a:gd name="f15" fmla="val 15319"/>
                <a:gd name="f16" fmla="val 725"/>
                <a:gd name="f17" fmla="val 14844"/>
                <a:gd name="f18" fmla="val 325"/>
                <a:gd name="f19" fmla="val 14319"/>
                <a:gd name="f20" fmla="val 13745"/>
                <a:gd name="f21" fmla="val 625"/>
                <a:gd name="f22" fmla="val 14619"/>
                <a:gd name="f23" fmla="val 2624"/>
                <a:gd name="f24" fmla="val 17743"/>
                <a:gd name="f25" fmla="val 4786"/>
                <a:gd name="f26" fmla="val 21591"/>
                <a:gd name="f27" fmla="val 9658"/>
                <a:gd name="f28" fmla="val 22966"/>
                <a:gd name="f29" fmla="val 13507"/>
                <a:gd name="f30" fmla="val 20804"/>
                <a:gd name="f31" fmla="val 14094"/>
                <a:gd name="f32" fmla="val 20479"/>
                <a:gd name="f33" fmla="val 14631"/>
                <a:gd name="f34" fmla="val 20079"/>
                <a:gd name="f35" fmla="val 15119"/>
                <a:gd name="f36" fmla="val 19617"/>
                <a:gd name="f37" fmla="val 19042"/>
                <a:gd name="f38" fmla="val 15469"/>
                <a:gd name="f39" fmla="val 19654"/>
                <a:gd name="f40" fmla="val 9196"/>
                <a:gd name="f41" fmla="val 16618"/>
                <a:gd name="f42" fmla="val 4373"/>
                <a:gd name="f43" fmla="val 13744"/>
                <a:gd name="f44" fmla="val 16980"/>
                <a:gd name="f45" fmla="val 4823"/>
                <a:gd name="f46" fmla="val 16468"/>
                <a:gd name="f47" fmla="val 11245"/>
                <a:gd name="f48" fmla="+- 0 0 -90"/>
                <a:gd name="f49" fmla="*/ f3 1 18537"/>
                <a:gd name="f50" fmla="*/ f4 1 21828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8537"/>
                <a:gd name="f59" fmla="*/ f55 1 21828"/>
                <a:gd name="f60" fmla="*/ 12495 f56 1"/>
                <a:gd name="f61" fmla="*/ 15494 f55 1"/>
                <a:gd name="f62" fmla="*/ 1187 f56 1"/>
                <a:gd name="f63" fmla="*/ 15319 f55 1"/>
                <a:gd name="f64" fmla="*/ 0 f56 1"/>
                <a:gd name="f65" fmla="*/ 13745 f55 1"/>
                <a:gd name="f66" fmla="*/ 625 f56 1"/>
                <a:gd name="f67" fmla="*/ 14619 f55 1"/>
                <a:gd name="f68" fmla="*/ 2624 f56 1"/>
                <a:gd name="f69" fmla="*/ 17743 f55 1"/>
                <a:gd name="f70" fmla="*/ 13507 f56 1"/>
                <a:gd name="f71" fmla="*/ 20804 f55 1"/>
                <a:gd name="f72" fmla="*/ 15119 f56 1"/>
                <a:gd name="f73" fmla="*/ 19617 f55 1"/>
                <a:gd name="f74" fmla="*/ 16618 f56 1"/>
                <a:gd name="f75" fmla="*/ 4373 f55 1"/>
                <a:gd name="f76" fmla="*/ 13744 f56 1"/>
                <a:gd name="f77" fmla="*/ 0 f55 1"/>
                <a:gd name="f78" fmla="+- f57 0 f1"/>
                <a:gd name="f79" fmla="*/ f60 1 18537"/>
                <a:gd name="f80" fmla="*/ f61 1 21828"/>
                <a:gd name="f81" fmla="*/ f62 1 18537"/>
                <a:gd name="f82" fmla="*/ f63 1 21828"/>
                <a:gd name="f83" fmla="*/ f64 1 18537"/>
                <a:gd name="f84" fmla="*/ f65 1 21828"/>
                <a:gd name="f85" fmla="*/ f66 1 18537"/>
                <a:gd name="f86" fmla="*/ f67 1 21828"/>
                <a:gd name="f87" fmla="*/ f68 1 18537"/>
                <a:gd name="f88" fmla="*/ f69 1 21828"/>
                <a:gd name="f89" fmla="*/ f70 1 18537"/>
                <a:gd name="f90" fmla="*/ f71 1 21828"/>
                <a:gd name="f91" fmla="*/ f72 1 18537"/>
                <a:gd name="f92" fmla="*/ f73 1 21828"/>
                <a:gd name="f93" fmla="*/ f74 1 18537"/>
                <a:gd name="f94" fmla="*/ f75 1 21828"/>
                <a:gd name="f95" fmla="*/ f76 1 18537"/>
                <a:gd name="f96" fmla="*/ f77 1 21828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18537" h="2182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5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3" name="Freeform: Shape 1866">
              <a:extLst>
                <a:ext uri="{FF2B5EF4-FFF2-40B4-BE49-F238E27FC236}">
                  <a16:creationId xmlns:a16="http://schemas.microsoft.com/office/drawing/2014/main" id="{DA4B38EA-02C6-D3C7-8449-CF8574A2D7D1}"/>
                </a:ext>
              </a:extLst>
            </p:cNvPr>
            <p:cNvSpPr/>
            <p:nvPr/>
          </p:nvSpPr>
          <p:spPr>
            <a:xfrm>
              <a:off x="8398480" y="5946672"/>
              <a:ext cx="50648" cy="720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649"/>
                <a:gd name="f7" fmla="val 72061"/>
                <a:gd name="f8" fmla="val 15914"/>
                <a:gd name="f9" fmla="val 4085"/>
                <a:gd name="f10" fmla="val 13752"/>
                <a:gd name="f11" fmla="val 236"/>
                <a:gd name="f12" fmla="val 8880"/>
                <a:gd name="f13" fmla="val -1138"/>
                <a:gd name="f14" fmla="val 5031"/>
                <a:gd name="f15" fmla="val 1024"/>
                <a:gd name="f16" fmla="val 4444"/>
                <a:gd name="f17" fmla="val 1349"/>
                <a:gd name="f18" fmla="val 3907"/>
                <a:gd name="f19" fmla="val 1748"/>
                <a:gd name="f20" fmla="val 3419"/>
                <a:gd name="f21" fmla="val 2211"/>
                <a:gd name="f22" fmla="val -504"/>
                <a:gd name="f23" fmla="val 6359"/>
                <a:gd name="f24" fmla="val -1116"/>
                <a:gd name="f25" fmla="val 12631"/>
                <a:gd name="f26" fmla="val 1920"/>
                <a:gd name="f27" fmla="val 17455"/>
                <a:gd name="f28" fmla="val 34781"/>
                <a:gd name="f29" fmla="val 68059"/>
                <a:gd name="f30" fmla="val 36980"/>
                <a:gd name="f31" fmla="val 71883"/>
                <a:gd name="f32" fmla="val 41878"/>
                <a:gd name="f33" fmla="val 73195"/>
                <a:gd name="f34" fmla="val 45701"/>
                <a:gd name="f35" fmla="val 70996"/>
                <a:gd name="f36" fmla="val 46276"/>
                <a:gd name="f37" fmla="val 70671"/>
                <a:gd name="f38" fmla="val 46801"/>
                <a:gd name="f39" fmla="val 70271"/>
                <a:gd name="f40" fmla="val 47275"/>
                <a:gd name="f41" fmla="val 69809"/>
                <a:gd name="f42" fmla="val 51136"/>
                <a:gd name="f43" fmla="val 65685"/>
                <a:gd name="f44" fmla="val 51748"/>
                <a:gd name="f45" fmla="val 59488"/>
                <a:gd name="f46" fmla="val 48775"/>
                <a:gd name="f47" fmla="val 54690"/>
                <a:gd name="f48" fmla="val 44402"/>
                <a:gd name="f49" fmla="val 47818"/>
                <a:gd name="f50" fmla="val 18163"/>
                <a:gd name="f51" fmla="val 7584"/>
                <a:gd name="f52" fmla="+- 0 0 -90"/>
                <a:gd name="f53" fmla="*/ f3 1 50649"/>
                <a:gd name="f54" fmla="*/ f4 1 72061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50649"/>
                <a:gd name="f63" fmla="*/ f59 1 72061"/>
                <a:gd name="f64" fmla="*/ 15914 f60 1"/>
                <a:gd name="f65" fmla="*/ 4085 f59 1"/>
                <a:gd name="f66" fmla="*/ 5031 f60 1"/>
                <a:gd name="f67" fmla="*/ 1024 f59 1"/>
                <a:gd name="f68" fmla="*/ 3419 f60 1"/>
                <a:gd name="f69" fmla="*/ 2211 f59 1"/>
                <a:gd name="f70" fmla="*/ 1920 f60 1"/>
                <a:gd name="f71" fmla="*/ 17455 f59 1"/>
                <a:gd name="f72" fmla="*/ 34781 f60 1"/>
                <a:gd name="f73" fmla="*/ 68059 f59 1"/>
                <a:gd name="f74" fmla="*/ 45701 f60 1"/>
                <a:gd name="f75" fmla="*/ 70996 f59 1"/>
                <a:gd name="f76" fmla="*/ 47275 f60 1"/>
                <a:gd name="f77" fmla="*/ 69809 f59 1"/>
                <a:gd name="f78" fmla="*/ 48775 f60 1"/>
                <a:gd name="f79" fmla="*/ 54690 f59 1"/>
                <a:gd name="f80" fmla="*/ 44402 f60 1"/>
                <a:gd name="f81" fmla="*/ 47818 f59 1"/>
                <a:gd name="f82" fmla="*/ 18163 f60 1"/>
                <a:gd name="f83" fmla="*/ 7584 f59 1"/>
                <a:gd name="f84" fmla="+- f61 0 f1"/>
                <a:gd name="f85" fmla="*/ f64 1 50649"/>
                <a:gd name="f86" fmla="*/ f65 1 72061"/>
                <a:gd name="f87" fmla="*/ f66 1 50649"/>
                <a:gd name="f88" fmla="*/ f67 1 72061"/>
                <a:gd name="f89" fmla="*/ f68 1 50649"/>
                <a:gd name="f90" fmla="*/ f69 1 72061"/>
                <a:gd name="f91" fmla="*/ f70 1 50649"/>
                <a:gd name="f92" fmla="*/ f71 1 72061"/>
                <a:gd name="f93" fmla="*/ f72 1 50649"/>
                <a:gd name="f94" fmla="*/ f73 1 72061"/>
                <a:gd name="f95" fmla="*/ f74 1 50649"/>
                <a:gd name="f96" fmla="*/ f75 1 72061"/>
                <a:gd name="f97" fmla="*/ f76 1 50649"/>
                <a:gd name="f98" fmla="*/ f77 1 72061"/>
                <a:gd name="f99" fmla="*/ f78 1 50649"/>
                <a:gd name="f100" fmla="*/ f79 1 72061"/>
                <a:gd name="f101" fmla="*/ f80 1 50649"/>
                <a:gd name="f102" fmla="*/ f81 1 72061"/>
                <a:gd name="f103" fmla="*/ f82 1 50649"/>
                <a:gd name="f104" fmla="*/ f83 1 72061"/>
                <a:gd name="f105" fmla="*/ f55 1 f62"/>
                <a:gd name="f106" fmla="*/ f56 1 f62"/>
                <a:gd name="f107" fmla="*/ f55 1 f63"/>
                <a:gd name="f108" fmla="*/ f57 1 f63"/>
                <a:gd name="f109" fmla="*/ f85 1 f62"/>
                <a:gd name="f110" fmla="*/ f86 1 f63"/>
                <a:gd name="f111" fmla="*/ f87 1 f62"/>
                <a:gd name="f112" fmla="*/ f88 1 f63"/>
                <a:gd name="f113" fmla="*/ f89 1 f62"/>
                <a:gd name="f114" fmla="*/ f90 1 f63"/>
                <a:gd name="f115" fmla="*/ f91 1 f62"/>
                <a:gd name="f116" fmla="*/ f92 1 f63"/>
                <a:gd name="f117" fmla="*/ f93 1 f62"/>
                <a:gd name="f118" fmla="*/ f94 1 f63"/>
                <a:gd name="f119" fmla="*/ f95 1 f62"/>
                <a:gd name="f120" fmla="*/ f96 1 f63"/>
                <a:gd name="f121" fmla="*/ f97 1 f62"/>
                <a:gd name="f122" fmla="*/ f98 1 f63"/>
                <a:gd name="f123" fmla="*/ f99 1 f62"/>
                <a:gd name="f124" fmla="*/ f100 1 f63"/>
                <a:gd name="f125" fmla="*/ f101 1 f62"/>
                <a:gd name="f126" fmla="*/ f102 1 f63"/>
                <a:gd name="f127" fmla="*/ f103 1 f62"/>
                <a:gd name="f128" fmla="*/ f104 1 f63"/>
                <a:gd name="f129" fmla="*/ f105 f53 1"/>
                <a:gd name="f130" fmla="*/ f106 f53 1"/>
                <a:gd name="f131" fmla="*/ f108 f54 1"/>
                <a:gd name="f132" fmla="*/ f107 f54 1"/>
                <a:gd name="f133" fmla="*/ f109 f53 1"/>
                <a:gd name="f134" fmla="*/ f110 f54 1"/>
                <a:gd name="f135" fmla="*/ f111 f53 1"/>
                <a:gd name="f136" fmla="*/ f112 f54 1"/>
                <a:gd name="f137" fmla="*/ f113 f53 1"/>
                <a:gd name="f138" fmla="*/ f114 f54 1"/>
                <a:gd name="f139" fmla="*/ f115 f53 1"/>
                <a:gd name="f140" fmla="*/ f116 f54 1"/>
                <a:gd name="f141" fmla="*/ f117 f53 1"/>
                <a:gd name="f142" fmla="*/ f118 f54 1"/>
                <a:gd name="f143" fmla="*/ f119 f53 1"/>
                <a:gd name="f144" fmla="*/ f120 f54 1"/>
                <a:gd name="f145" fmla="*/ f121 f53 1"/>
                <a:gd name="f146" fmla="*/ f122 f54 1"/>
                <a:gd name="f147" fmla="*/ f123 f53 1"/>
                <a:gd name="f148" fmla="*/ f124 f54 1"/>
                <a:gd name="f149" fmla="*/ f125 f53 1"/>
                <a:gd name="f150" fmla="*/ f126 f54 1"/>
                <a:gd name="f151" fmla="*/ f127 f53 1"/>
                <a:gd name="f152" fmla="*/ f128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3" y="f134"/>
                </a:cxn>
                <a:cxn ang="f84">
                  <a:pos x="f133" y="f134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</a:cxnLst>
              <a:rect l="f129" t="f132" r="f130" b="f131"/>
              <a:pathLst>
                <a:path w="50649" h="7206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4" name="Freeform: Shape 1867">
              <a:extLst>
                <a:ext uri="{FF2B5EF4-FFF2-40B4-BE49-F238E27FC236}">
                  <a16:creationId xmlns:a16="http://schemas.microsoft.com/office/drawing/2014/main" id="{9A4FE585-89F5-3AEC-54D7-E2DAD315789B}"/>
                </a:ext>
              </a:extLst>
            </p:cNvPr>
            <p:cNvSpPr/>
            <p:nvPr/>
          </p:nvSpPr>
          <p:spPr>
            <a:xfrm>
              <a:off x="8531251" y="6258738"/>
              <a:ext cx="51700" cy="3774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698"/>
                <a:gd name="f7" fmla="val 377495"/>
                <a:gd name="f8" fmla="val 17338"/>
                <a:gd name="f9" fmla="val 9518"/>
                <a:gd name="f10" fmla="val 8768"/>
                <a:gd name="f11" fmla="val 17375"/>
                <a:gd name="f12" fmla="val 8106"/>
                <a:gd name="f13" fmla="val 7431"/>
                <a:gd name="f14" fmla="val 6769"/>
                <a:gd name="f15" fmla="val 17163"/>
                <a:gd name="f16" fmla="val 6119"/>
                <a:gd name="f17" fmla="val 16913"/>
                <a:gd name="f18" fmla="val 5482"/>
                <a:gd name="f19" fmla="val 16588"/>
                <a:gd name="f20" fmla="val 4895"/>
                <a:gd name="f21" fmla="val 15064"/>
                <a:gd name="f22" fmla="val 1709"/>
                <a:gd name="f23" fmla="val 11740"/>
                <a:gd name="f24" fmla="val -228"/>
                <a:gd name="f25" fmla="val 8217"/>
                <a:gd name="f26" fmla="val 22"/>
                <a:gd name="f27" fmla="val 2607"/>
                <a:gd name="f28" fmla="val 1321"/>
                <a:gd name="f29" fmla="val -942"/>
                <a:gd name="f30" fmla="val 6869"/>
                <a:gd name="f31" fmla="val 220"/>
                <a:gd name="f32" fmla="val 12517"/>
                <a:gd name="f33" fmla="val 14266"/>
                <a:gd name="f34" fmla="val 18264"/>
                <a:gd name="f35" fmla="val 33831"/>
                <a:gd name="f36" fmla="val 377496"/>
                <a:gd name="f37" fmla="val 32719"/>
                <a:gd name="f38" fmla="val 371898"/>
                <a:gd name="f39" fmla="val 36180"/>
                <a:gd name="f40" fmla="val 366413"/>
                <a:gd name="f41" fmla="val 41702"/>
                <a:gd name="f42" fmla="val 365001"/>
                <a:gd name="f43" fmla="val 47013"/>
                <a:gd name="f44" fmla="val 364789"/>
                <a:gd name="f45" fmla="val 51486"/>
                <a:gd name="f46" fmla="val 368925"/>
                <a:gd name="f47" fmla="val 51686"/>
                <a:gd name="f48" fmla="val 374235"/>
                <a:gd name="f49" fmla="val 374372"/>
                <a:gd name="f50" fmla="val 374497"/>
                <a:gd name="f51" fmla="val 374622"/>
                <a:gd name="f52" fmla="val 50199"/>
                <a:gd name="f53" fmla="val 359378"/>
                <a:gd name="f54" fmla="+- 0 0 -90"/>
                <a:gd name="f55" fmla="*/ f3 1 51698"/>
                <a:gd name="f56" fmla="*/ f4 1 377495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51698"/>
                <a:gd name="f65" fmla="*/ f61 1 377495"/>
                <a:gd name="f66" fmla="*/ 17338 f62 1"/>
                <a:gd name="f67" fmla="*/ 9518 f61 1"/>
                <a:gd name="f68" fmla="*/ 8768 f61 1"/>
                <a:gd name="f69" fmla="*/ 6769 f61 1"/>
                <a:gd name="f70" fmla="*/ 16588 f62 1"/>
                <a:gd name="f71" fmla="*/ 4895 f61 1"/>
                <a:gd name="f72" fmla="*/ 8217 f62 1"/>
                <a:gd name="f73" fmla="*/ 22 f61 1"/>
                <a:gd name="f74" fmla="*/ 220 f62 1"/>
                <a:gd name="f75" fmla="*/ 12517 f61 1"/>
                <a:gd name="f76" fmla="*/ 14266 f61 1"/>
                <a:gd name="f77" fmla="*/ 18264 f61 1"/>
                <a:gd name="f78" fmla="*/ 33831 f62 1"/>
                <a:gd name="f79" fmla="*/ 377496 f61 1"/>
                <a:gd name="f80" fmla="*/ 41702 f62 1"/>
                <a:gd name="f81" fmla="*/ 365001 f61 1"/>
                <a:gd name="f82" fmla="*/ 51686 f62 1"/>
                <a:gd name="f83" fmla="*/ 374235 f61 1"/>
                <a:gd name="f84" fmla="*/ 51698 f62 1"/>
                <a:gd name="f85" fmla="*/ 374622 f61 1"/>
                <a:gd name="f86" fmla="*/ 50199 f62 1"/>
                <a:gd name="f87" fmla="*/ 359378 f61 1"/>
                <a:gd name="f88" fmla="+- f63 0 f1"/>
                <a:gd name="f89" fmla="*/ f66 1 51698"/>
                <a:gd name="f90" fmla="*/ f67 1 377495"/>
                <a:gd name="f91" fmla="*/ f68 1 377495"/>
                <a:gd name="f92" fmla="*/ f69 1 377495"/>
                <a:gd name="f93" fmla="*/ f70 1 51698"/>
                <a:gd name="f94" fmla="*/ f71 1 377495"/>
                <a:gd name="f95" fmla="*/ f72 1 51698"/>
                <a:gd name="f96" fmla="*/ f73 1 377495"/>
                <a:gd name="f97" fmla="*/ f74 1 51698"/>
                <a:gd name="f98" fmla="*/ f75 1 377495"/>
                <a:gd name="f99" fmla="*/ f76 1 377495"/>
                <a:gd name="f100" fmla="*/ f77 1 377495"/>
                <a:gd name="f101" fmla="*/ f78 1 51698"/>
                <a:gd name="f102" fmla="*/ f79 1 377495"/>
                <a:gd name="f103" fmla="*/ f80 1 51698"/>
                <a:gd name="f104" fmla="*/ f81 1 377495"/>
                <a:gd name="f105" fmla="*/ f82 1 51698"/>
                <a:gd name="f106" fmla="*/ f83 1 377495"/>
                <a:gd name="f107" fmla="*/ f84 1 51698"/>
                <a:gd name="f108" fmla="*/ f85 1 377495"/>
                <a:gd name="f109" fmla="*/ f86 1 51698"/>
                <a:gd name="f110" fmla="*/ f87 1 377495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5"/>
                <a:gd name="f118" fmla="*/ f92 1 f65"/>
                <a:gd name="f119" fmla="*/ f93 1 f64"/>
                <a:gd name="f120" fmla="*/ f94 1 f65"/>
                <a:gd name="f121" fmla="*/ f95 1 f64"/>
                <a:gd name="f122" fmla="*/ f96 1 f65"/>
                <a:gd name="f123" fmla="*/ f97 1 f64"/>
                <a:gd name="f124" fmla="*/ f98 1 f65"/>
                <a:gd name="f125" fmla="*/ f99 1 f65"/>
                <a:gd name="f126" fmla="*/ f100 1 f65"/>
                <a:gd name="f127" fmla="*/ f101 1 f64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5"/>
                <a:gd name="f135" fmla="*/ f109 1 f64"/>
                <a:gd name="f136" fmla="*/ f110 1 f65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6 1"/>
                <a:gd name="f144" fmla="*/ f118 f56 1"/>
                <a:gd name="f145" fmla="*/ f119 f55 1"/>
                <a:gd name="f146" fmla="*/ f120 f56 1"/>
                <a:gd name="f147" fmla="*/ f121 f55 1"/>
                <a:gd name="f148" fmla="*/ f122 f56 1"/>
                <a:gd name="f149" fmla="*/ f123 f55 1"/>
                <a:gd name="f150" fmla="*/ f124 f56 1"/>
                <a:gd name="f151" fmla="*/ f125 f56 1"/>
                <a:gd name="f152" fmla="*/ f126 f56 1"/>
                <a:gd name="f153" fmla="*/ f127 f55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6 1"/>
                <a:gd name="f161" fmla="*/ f135 f55 1"/>
                <a:gd name="f162" fmla="*/ f13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1" y="f143"/>
                </a:cxn>
                <a:cxn ang="f88">
                  <a:pos x="f141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49" y="f151"/>
                </a:cxn>
                <a:cxn ang="f88">
                  <a:pos x="f149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</a:cxnLst>
              <a:rect l="f137" t="f140" r="f138" b="f139"/>
              <a:pathLst>
                <a:path w="51698" h="377495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3"/>
                  </a:lnTo>
                  <a:lnTo>
                    <a:pt x="f31" y="f34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6" y="f49"/>
                    <a:pt x="f6" y="f50"/>
                    <a:pt x="f6" y="f51"/>
                  </a:cubicBezTo>
                  <a:lnTo>
                    <a:pt x="f52" y="f5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5" name="Freeform: Shape 1868">
              <a:extLst>
                <a:ext uri="{FF2B5EF4-FFF2-40B4-BE49-F238E27FC236}">
                  <a16:creationId xmlns:a16="http://schemas.microsoft.com/office/drawing/2014/main" id="{C4130292-098E-35A2-CADE-CE72F6E97992}"/>
                </a:ext>
              </a:extLst>
            </p:cNvPr>
            <p:cNvSpPr/>
            <p:nvPr/>
          </p:nvSpPr>
          <p:spPr>
            <a:xfrm>
              <a:off x="8564745" y="6624105"/>
              <a:ext cx="40443" cy="2490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440"/>
                <a:gd name="f7" fmla="val 249037"/>
                <a:gd name="f8" fmla="val 39940"/>
                <a:gd name="f9" fmla="val 243040"/>
                <a:gd name="f10" fmla="val 18824"/>
                <a:gd name="f11" fmla="val 17255"/>
                <a:gd name="f12" fmla="val 18075"/>
                <a:gd name="f13" fmla="val 9634"/>
                <a:gd name="f14" fmla="val 4323"/>
                <a:gd name="f15" fmla="val 13777"/>
                <a:gd name="f16" fmla="val 12"/>
                <a:gd name="f17" fmla="val 8466"/>
                <a:gd name="f18" fmla="val 8329"/>
                <a:gd name="f19" fmla="val 8204"/>
                <a:gd name="f20" fmla="val 8079"/>
                <a:gd name="f21" fmla="val 2557"/>
                <a:gd name="f22" fmla="val 1424"/>
                <a:gd name="f23" fmla="val -904"/>
                <a:gd name="f24" fmla="val 6909"/>
                <a:gd name="f25" fmla="val 208"/>
                <a:gd name="f26" fmla="val 12507"/>
                <a:gd name="f27" fmla="val 22323"/>
                <a:gd name="f28" fmla="val 249038"/>
                <a:gd name="f29" fmla="val 247538"/>
                <a:gd name="f30" fmla="+- 0 0 -90"/>
                <a:gd name="f31" fmla="*/ f3 1 40440"/>
                <a:gd name="f32" fmla="*/ f4 1 24903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0440"/>
                <a:gd name="f41" fmla="*/ f37 1 249037"/>
                <a:gd name="f42" fmla="*/ 39940 f38 1"/>
                <a:gd name="f43" fmla="*/ 243040 f37 1"/>
                <a:gd name="f44" fmla="*/ 18824 f38 1"/>
                <a:gd name="f45" fmla="*/ 17255 f37 1"/>
                <a:gd name="f46" fmla="*/ 18075 f38 1"/>
                <a:gd name="f47" fmla="*/ 9634 f37 1"/>
                <a:gd name="f48" fmla="*/ 8466 f38 1"/>
                <a:gd name="f49" fmla="*/ 0 f37 1"/>
                <a:gd name="f50" fmla="*/ 8079 f38 1"/>
                <a:gd name="f51" fmla="*/ 12 f37 1"/>
                <a:gd name="f52" fmla="*/ 208 f38 1"/>
                <a:gd name="f53" fmla="*/ 12507 f37 1"/>
                <a:gd name="f54" fmla="*/ 22323 f38 1"/>
                <a:gd name="f55" fmla="*/ 249038 f37 1"/>
                <a:gd name="f56" fmla="*/ 40440 f38 1"/>
                <a:gd name="f57" fmla="*/ 247538 f37 1"/>
                <a:gd name="f58" fmla="+- f39 0 f1"/>
                <a:gd name="f59" fmla="*/ f42 1 40440"/>
                <a:gd name="f60" fmla="*/ f43 1 249037"/>
                <a:gd name="f61" fmla="*/ f44 1 40440"/>
                <a:gd name="f62" fmla="*/ f45 1 249037"/>
                <a:gd name="f63" fmla="*/ f46 1 40440"/>
                <a:gd name="f64" fmla="*/ f47 1 249037"/>
                <a:gd name="f65" fmla="*/ f48 1 40440"/>
                <a:gd name="f66" fmla="*/ f49 1 249037"/>
                <a:gd name="f67" fmla="*/ f50 1 40440"/>
                <a:gd name="f68" fmla="*/ f51 1 249037"/>
                <a:gd name="f69" fmla="*/ f52 1 40440"/>
                <a:gd name="f70" fmla="*/ f53 1 249037"/>
                <a:gd name="f71" fmla="*/ f54 1 40440"/>
                <a:gd name="f72" fmla="*/ f55 1 249037"/>
                <a:gd name="f73" fmla="*/ f56 1 40440"/>
                <a:gd name="f74" fmla="*/ f57 1 249037"/>
                <a:gd name="f75" fmla="*/ f33 1 f40"/>
                <a:gd name="f76" fmla="*/ f34 1 f40"/>
                <a:gd name="f77" fmla="*/ f33 1 f41"/>
                <a:gd name="f78" fmla="*/ f35 1 f41"/>
                <a:gd name="f79" fmla="*/ f59 1 f40"/>
                <a:gd name="f80" fmla="*/ f60 1 f41"/>
                <a:gd name="f81" fmla="*/ f61 1 f40"/>
                <a:gd name="f82" fmla="*/ f62 1 f41"/>
                <a:gd name="f83" fmla="*/ f63 1 f40"/>
                <a:gd name="f84" fmla="*/ f64 1 f41"/>
                <a:gd name="f85" fmla="*/ f65 1 f40"/>
                <a:gd name="f86" fmla="*/ f66 1 f41"/>
                <a:gd name="f87" fmla="*/ f67 1 f40"/>
                <a:gd name="f88" fmla="*/ f68 1 f41"/>
                <a:gd name="f89" fmla="*/ f69 1 f40"/>
                <a:gd name="f90" fmla="*/ f70 1 f41"/>
                <a:gd name="f91" fmla="*/ f71 1 f40"/>
                <a:gd name="f92" fmla="*/ f72 1 f41"/>
                <a:gd name="f93" fmla="*/ f73 1 f40"/>
                <a:gd name="f94" fmla="*/ f74 1 f41"/>
                <a:gd name="f95" fmla="*/ f75 f31 1"/>
                <a:gd name="f96" fmla="*/ f76 f31 1"/>
                <a:gd name="f97" fmla="*/ f78 f32 1"/>
                <a:gd name="f98" fmla="*/ f77 f32 1"/>
                <a:gd name="f99" fmla="*/ f79 f31 1"/>
                <a:gd name="f100" fmla="*/ f80 f32 1"/>
                <a:gd name="f101" fmla="*/ f81 f31 1"/>
                <a:gd name="f102" fmla="*/ f82 f32 1"/>
                <a:gd name="f103" fmla="*/ f83 f31 1"/>
                <a:gd name="f104" fmla="*/ f84 f32 1"/>
                <a:gd name="f105" fmla="*/ f85 f31 1"/>
                <a:gd name="f106" fmla="*/ f86 f32 1"/>
                <a:gd name="f107" fmla="*/ f87 f31 1"/>
                <a:gd name="f108" fmla="*/ f88 f32 1"/>
                <a:gd name="f109" fmla="*/ f89 f31 1"/>
                <a:gd name="f110" fmla="*/ f90 f32 1"/>
                <a:gd name="f111" fmla="*/ f91 f31 1"/>
                <a:gd name="f112" fmla="*/ f92 f32 1"/>
                <a:gd name="f113" fmla="*/ f93 f31 1"/>
                <a:gd name="f114" fmla="*/ f9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11" y="f112"/>
                </a:cxn>
                <a:cxn ang="f58">
                  <a:pos x="f113" y="f112"/>
                </a:cxn>
                <a:cxn ang="f58">
                  <a:pos x="f113" y="f114"/>
                </a:cxn>
              </a:cxnLst>
              <a:rect l="f95" t="f98" r="f96" b="f97"/>
              <a:pathLst>
                <a:path w="40440" h="249037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2" y="f14"/>
                    <a:pt x="f15" y="f16"/>
                    <a:pt x="f17" y="f5"/>
                  </a:cubicBezTo>
                  <a:cubicBezTo>
                    <a:pt x="f18" y="f5"/>
                    <a:pt x="f19" y="f16"/>
                    <a:pt x="f20" y="f16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6" y="f28"/>
                  </a:lnTo>
                  <a:lnTo>
                    <a:pt x="f6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6" name="Freeform: Shape 1869">
              <a:extLst>
                <a:ext uri="{FF2B5EF4-FFF2-40B4-BE49-F238E27FC236}">
                  <a16:creationId xmlns:a16="http://schemas.microsoft.com/office/drawing/2014/main" id="{1BF2A788-D703-1969-226B-C5ECA5845552}"/>
                </a:ext>
              </a:extLst>
            </p:cNvPr>
            <p:cNvSpPr/>
            <p:nvPr/>
          </p:nvSpPr>
          <p:spPr>
            <a:xfrm>
              <a:off x="10514859" y="1137678"/>
              <a:ext cx="19540" cy="145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40"/>
                <a:gd name="f7" fmla="val 145067"/>
                <a:gd name="f8" fmla="val 9125"/>
                <a:gd name="f9" fmla="val 133947"/>
                <a:gd name="f10" fmla="val 14548"/>
                <a:gd name="f11" fmla="val 134723"/>
                <a:gd name="f12" fmla="val 18396"/>
                <a:gd name="f13" fmla="val 139619"/>
                <a:gd name="f14" fmla="val 17872"/>
                <a:gd name="f15" fmla="val 138570"/>
                <a:gd name="f16" fmla="val 19496"/>
                <a:gd name="f17" fmla="val 18368"/>
                <a:gd name="f18" fmla="val 10996"/>
                <a:gd name="f19" fmla="val 20008"/>
                <a:gd name="f20" fmla="val 5532"/>
                <a:gd name="f21" fmla="val 16072"/>
                <a:gd name="f22" fmla="val 653"/>
                <a:gd name="f23" fmla="val 10625"/>
                <a:gd name="f24" fmla="val 5189"/>
                <a:gd name="f25" fmla="val 397"/>
                <a:gd name="f26" fmla="val 1104"/>
                <a:gd name="f27" fmla="val 5127"/>
                <a:gd name="f28" fmla="val 1504"/>
                <a:gd name="f29" fmla="val 10565"/>
                <a:gd name="f30" fmla="val 10583"/>
                <a:gd name="f31" fmla="val 10602"/>
                <a:gd name="f32" fmla="val 10621"/>
                <a:gd name="f33" fmla="val 4"/>
                <a:gd name="f34" fmla="val 144193"/>
                <a:gd name="f35" fmla="val -146"/>
                <a:gd name="f36" fmla="val 138901"/>
                <a:gd name="f37" fmla="val 3853"/>
                <a:gd name="f38" fmla="val 134408"/>
                <a:gd name="f39" fmla="+- 0 0 -90"/>
                <a:gd name="f40" fmla="*/ f3 1 19540"/>
                <a:gd name="f41" fmla="*/ f4 1 145067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9540"/>
                <a:gd name="f50" fmla="*/ f46 1 145067"/>
                <a:gd name="f51" fmla="*/ 9125 f47 1"/>
                <a:gd name="f52" fmla="*/ 133947 f46 1"/>
                <a:gd name="f53" fmla="*/ 17872 f47 1"/>
                <a:gd name="f54" fmla="*/ 145067 f46 1"/>
                <a:gd name="f55" fmla="*/ 138570 f46 1"/>
                <a:gd name="f56" fmla="*/ 19496 f47 1"/>
                <a:gd name="f57" fmla="*/ 18368 f46 1"/>
                <a:gd name="f58" fmla="*/ 10996 f46 1"/>
                <a:gd name="f59" fmla="*/ 10625 f47 1"/>
                <a:gd name="f60" fmla="*/ 0 f46 1"/>
                <a:gd name="f61" fmla="*/ 1504 f47 1"/>
                <a:gd name="f62" fmla="*/ 10565 f46 1"/>
                <a:gd name="f63" fmla="*/ 10621 f46 1"/>
                <a:gd name="f64" fmla="*/ 4 f47 1"/>
                <a:gd name="f65" fmla="*/ 144193 f46 1"/>
                <a:gd name="f66" fmla="+- f48 0 f1"/>
                <a:gd name="f67" fmla="*/ f51 1 19540"/>
                <a:gd name="f68" fmla="*/ f52 1 145067"/>
                <a:gd name="f69" fmla="*/ f53 1 19540"/>
                <a:gd name="f70" fmla="*/ f54 1 145067"/>
                <a:gd name="f71" fmla="*/ f55 1 145067"/>
                <a:gd name="f72" fmla="*/ f56 1 19540"/>
                <a:gd name="f73" fmla="*/ f57 1 145067"/>
                <a:gd name="f74" fmla="*/ f58 1 145067"/>
                <a:gd name="f75" fmla="*/ f59 1 19540"/>
                <a:gd name="f76" fmla="*/ f60 1 145067"/>
                <a:gd name="f77" fmla="*/ f61 1 19540"/>
                <a:gd name="f78" fmla="*/ f62 1 145067"/>
                <a:gd name="f79" fmla="*/ f63 1 145067"/>
                <a:gd name="f80" fmla="*/ f64 1 19540"/>
                <a:gd name="f81" fmla="*/ f65 1 145067"/>
                <a:gd name="f82" fmla="*/ f42 1 f49"/>
                <a:gd name="f83" fmla="*/ f43 1 f49"/>
                <a:gd name="f84" fmla="*/ f42 1 f50"/>
                <a:gd name="f85" fmla="*/ f44 1 f50"/>
                <a:gd name="f86" fmla="*/ f67 1 f49"/>
                <a:gd name="f87" fmla="*/ f68 1 f50"/>
                <a:gd name="f88" fmla="*/ f69 1 f49"/>
                <a:gd name="f89" fmla="*/ f70 1 f50"/>
                <a:gd name="f90" fmla="*/ f71 1 f50"/>
                <a:gd name="f91" fmla="*/ f72 1 f49"/>
                <a:gd name="f92" fmla="*/ f73 1 f50"/>
                <a:gd name="f93" fmla="*/ f74 1 f50"/>
                <a:gd name="f94" fmla="*/ f75 1 f49"/>
                <a:gd name="f95" fmla="*/ f76 1 f50"/>
                <a:gd name="f96" fmla="*/ f77 1 f49"/>
                <a:gd name="f97" fmla="*/ f78 1 f50"/>
                <a:gd name="f98" fmla="*/ f79 1 f50"/>
                <a:gd name="f99" fmla="*/ f80 1 f49"/>
                <a:gd name="f100" fmla="*/ f81 1 f50"/>
                <a:gd name="f101" fmla="*/ f82 f40 1"/>
                <a:gd name="f102" fmla="*/ f83 f40 1"/>
                <a:gd name="f103" fmla="*/ f85 f41 1"/>
                <a:gd name="f104" fmla="*/ f84 f41 1"/>
                <a:gd name="f105" fmla="*/ f86 f40 1"/>
                <a:gd name="f106" fmla="*/ f87 f41 1"/>
                <a:gd name="f107" fmla="*/ f88 f40 1"/>
                <a:gd name="f108" fmla="*/ f89 f41 1"/>
                <a:gd name="f109" fmla="*/ f90 f41 1"/>
                <a:gd name="f110" fmla="*/ f91 f40 1"/>
                <a:gd name="f111" fmla="*/ f92 f41 1"/>
                <a:gd name="f112" fmla="*/ f93 f41 1"/>
                <a:gd name="f113" fmla="*/ f94 f40 1"/>
                <a:gd name="f114" fmla="*/ f95 f41 1"/>
                <a:gd name="f115" fmla="*/ f96 f40 1"/>
                <a:gd name="f116" fmla="*/ f97 f41 1"/>
                <a:gd name="f117" fmla="*/ f98 f41 1"/>
                <a:gd name="f118" fmla="*/ f99 f40 1"/>
                <a:gd name="f119" fmla="*/ f100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5" y="f106"/>
                </a:cxn>
                <a:cxn ang="f66">
                  <a:pos x="f107" y="f108"/>
                </a:cxn>
                <a:cxn ang="f66">
                  <a:pos x="f107" y="f109"/>
                </a:cxn>
                <a:cxn ang="f66">
                  <a:pos x="f110" y="f111"/>
                </a:cxn>
                <a:cxn ang="f66">
                  <a:pos x="f110" y="f112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5" y="f117"/>
                </a:cxn>
                <a:cxn ang="f66">
                  <a:pos x="f118" y="f119"/>
                </a:cxn>
                <a:cxn ang="f66">
                  <a:pos x="f105" y="f106"/>
                </a:cxn>
              </a:cxnLst>
              <a:rect l="f101" t="f104" r="f102" b="f103"/>
              <a:pathLst>
                <a:path w="19540" h="145067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6" y="f18"/>
                  </a:lnTo>
                  <a:cubicBezTo>
                    <a:pt x="f19" y="f20"/>
                    <a:pt x="f21" y="f22"/>
                    <a:pt x="f23" y="f5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28" y="f30"/>
                    <a:pt x="f28" y="f31"/>
                    <a:pt x="f28" y="f32"/>
                  </a:cubicBezTo>
                  <a:lnTo>
                    <a:pt x="f33" y="f34"/>
                  </a:ln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7" name="Freeform: Shape 1870">
              <a:extLst>
                <a:ext uri="{FF2B5EF4-FFF2-40B4-BE49-F238E27FC236}">
                  <a16:creationId xmlns:a16="http://schemas.microsoft.com/office/drawing/2014/main" id="{6B6C6509-42AD-03D6-EDD4-2F391B7E88B5}"/>
                </a:ext>
              </a:extLst>
            </p:cNvPr>
            <p:cNvSpPr/>
            <p:nvPr/>
          </p:nvSpPr>
          <p:spPr>
            <a:xfrm>
              <a:off x="10509235" y="1271372"/>
              <a:ext cx="23289" cy="420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87"/>
                <a:gd name="f7" fmla="val 420082"/>
                <a:gd name="f8" fmla="val 1749"/>
                <a:gd name="f9" fmla="val 415084"/>
                <a:gd name="f10" fmla="val 2074"/>
                <a:gd name="f11" fmla="val 415740"/>
                <a:gd name="f12" fmla="val 2449"/>
                <a:gd name="f13" fmla="val 416368"/>
                <a:gd name="f14" fmla="val 2874"/>
                <a:gd name="f15" fmla="val 416959"/>
                <a:gd name="f16" fmla="val 4361"/>
                <a:gd name="f17" fmla="val 418773"/>
                <a:gd name="f18" fmla="val 6535"/>
                <a:gd name="f19" fmla="val 419901"/>
                <a:gd name="f20" fmla="val 8871"/>
                <a:gd name="f21" fmla="val 14344"/>
                <a:gd name="f22" fmla="val 419619"/>
                <a:gd name="f23" fmla="val 18430"/>
                <a:gd name="f24" fmla="val 414817"/>
                <a:gd name="f25" fmla="val 17992"/>
                <a:gd name="f26" fmla="val 409337"/>
                <a:gd name="f27" fmla="val 404339"/>
                <a:gd name="f28" fmla="val 23240"/>
                <a:gd name="f29" fmla="val 11121"/>
                <a:gd name="f30" fmla="val 23765"/>
                <a:gd name="f31" fmla="val 5673"/>
                <a:gd name="f32" fmla="val 19916"/>
                <a:gd name="f33" fmla="val 776"/>
                <a:gd name="f34" fmla="val 14494"/>
                <a:gd name="f35" fmla="val 9021"/>
                <a:gd name="f36" fmla="val 463"/>
                <a:gd name="f37" fmla="val 4935"/>
                <a:gd name="f38" fmla="val 5265"/>
                <a:gd name="f39" fmla="val 5373"/>
                <a:gd name="f40" fmla="val 10746"/>
                <a:gd name="f41" fmla="val 409087"/>
                <a:gd name="f42" fmla="val 410336"/>
                <a:gd name="f43" fmla="val 410961"/>
                <a:gd name="f44" fmla="val 312"/>
                <a:gd name="f45" fmla="val 412435"/>
                <a:gd name="f46" fmla="val 912"/>
                <a:gd name="f47" fmla="val 413835"/>
                <a:gd name="f48" fmla="+- 0 0 -90"/>
                <a:gd name="f49" fmla="*/ f3 1 23287"/>
                <a:gd name="f50" fmla="*/ f4 1 420082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3287"/>
                <a:gd name="f59" fmla="*/ f55 1 420082"/>
                <a:gd name="f60" fmla="*/ 1749 f56 1"/>
                <a:gd name="f61" fmla="*/ 415084 f55 1"/>
                <a:gd name="f62" fmla="*/ 2874 f56 1"/>
                <a:gd name="f63" fmla="*/ 416959 f55 1"/>
                <a:gd name="f64" fmla="*/ 8871 f56 1"/>
                <a:gd name="f65" fmla="*/ 420082 f55 1"/>
                <a:gd name="f66" fmla="*/ 17992 f56 1"/>
                <a:gd name="f67" fmla="*/ 409337 f55 1"/>
                <a:gd name="f68" fmla="*/ 404339 f55 1"/>
                <a:gd name="f69" fmla="*/ 23240 f56 1"/>
                <a:gd name="f70" fmla="*/ 11121 f55 1"/>
                <a:gd name="f71" fmla="*/ 14494 f56 1"/>
                <a:gd name="f72" fmla="*/ 0 f55 1"/>
                <a:gd name="f73" fmla="*/ 5373 f56 1"/>
                <a:gd name="f74" fmla="*/ 10746 f55 1"/>
                <a:gd name="f75" fmla="*/ 0 f56 1"/>
                <a:gd name="f76" fmla="*/ 409087 f55 1"/>
                <a:gd name="f77" fmla="*/ 410961 f55 1"/>
                <a:gd name="f78" fmla="+- f57 0 f1"/>
                <a:gd name="f79" fmla="*/ f60 1 23287"/>
                <a:gd name="f80" fmla="*/ f61 1 420082"/>
                <a:gd name="f81" fmla="*/ f62 1 23287"/>
                <a:gd name="f82" fmla="*/ f63 1 420082"/>
                <a:gd name="f83" fmla="*/ f64 1 23287"/>
                <a:gd name="f84" fmla="*/ f65 1 420082"/>
                <a:gd name="f85" fmla="*/ f66 1 23287"/>
                <a:gd name="f86" fmla="*/ f67 1 420082"/>
                <a:gd name="f87" fmla="*/ f68 1 420082"/>
                <a:gd name="f88" fmla="*/ f69 1 23287"/>
                <a:gd name="f89" fmla="*/ f70 1 420082"/>
                <a:gd name="f90" fmla="*/ f71 1 23287"/>
                <a:gd name="f91" fmla="*/ f72 1 420082"/>
                <a:gd name="f92" fmla="*/ f73 1 23287"/>
                <a:gd name="f93" fmla="*/ f74 1 420082"/>
                <a:gd name="f94" fmla="*/ f75 1 23287"/>
                <a:gd name="f95" fmla="*/ f76 1 420082"/>
                <a:gd name="f96" fmla="*/ f77 1 420082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9"/>
                <a:gd name="f110" fmla="*/ f88 1 f58"/>
                <a:gd name="f111" fmla="*/ f89 1 f59"/>
                <a:gd name="f112" fmla="*/ f90 1 f58"/>
                <a:gd name="f113" fmla="*/ f91 1 f59"/>
                <a:gd name="f114" fmla="*/ f92 1 f58"/>
                <a:gd name="f115" fmla="*/ f93 1 f59"/>
                <a:gd name="f116" fmla="*/ f94 1 f58"/>
                <a:gd name="f117" fmla="*/ f95 1 f59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50 1"/>
                <a:gd name="f132" fmla="*/ f110 f49 1"/>
                <a:gd name="f133" fmla="*/ f111 f50 1"/>
                <a:gd name="f134" fmla="*/ f112 f49 1"/>
                <a:gd name="f135" fmla="*/ f113 f50 1"/>
                <a:gd name="f136" fmla="*/ f114 f49 1"/>
                <a:gd name="f137" fmla="*/ f115 f50 1"/>
                <a:gd name="f138" fmla="*/ f116 f49 1"/>
                <a:gd name="f139" fmla="*/ f117 f50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29" y="f131"/>
                </a:cxn>
                <a:cxn ang="f78">
                  <a:pos x="f132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38" y="f139"/>
                </a:cxn>
                <a:cxn ang="f78">
                  <a:pos x="f138" y="f139"/>
                </a:cxn>
                <a:cxn ang="f78">
                  <a:pos x="f138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23287" h="420082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5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5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5" y="f41"/>
                  </a:lnTo>
                  <a:lnTo>
                    <a:pt x="f5" y="f41"/>
                  </a:lnTo>
                  <a:cubicBezTo>
                    <a:pt x="f5" y="f41"/>
                    <a:pt x="f5" y="f42"/>
                    <a:pt x="f5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8" name="Freeform: Shape 1871">
              <a:extLst>
                <a:ext uri="{FF2B5EF4-FFF2-40B4-BE49-F238E27FC236}">
                  <a16:creationId xmlns:a16="http://schemas.microsoft.com/office/drawing/2014/main" id="{C4027602-B6AE-A70B-B620-0BDF552834A7}"/>
                </a:ext>
              </a:extLst>
            </p:cNvPr>
            <p:cNvSpPr/>
            <p:nvPr/>
          </p:nvSpPr>
          <p:spPr>
            <a:xfrm>
              <a:off x="10190878" y="1288865"/>
              <a:ext cx="18242" cy="144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241"/>
                <a:gd name="f7" fmla="val 144948"/>
                <a:gd name="f8" fmla="val 9118"/>
                <a:gd name="f9" fmla="val 134078"/>
                <a:gd name="f10" fmla="val 14566"/>
                <a:gd name="f11" fmla="val 134669"/>
                <a:gd name="f12" fmla="val 18551"/>
                <a:gd name="f13" fmla="val 139487"/>
                <a:gd name="f14" fmla="val 18114"/>
                <a:gd name="f15" fmla="val 144949"/>
                <a:gd name="f16" fmla="val 10627"/>
                <a:gd name="f17" fmla="val 18951"/>
                <a:gd name="f18" fmla="val 5659"/>
                <a:gd name="f19" fmla="val 15590"/>
                <a:gd name="f20" fmla="val 957"/>
                <a:gd name="f21" fmla="val 10617"/>
                <a:gd name="f22" fmla="val 126"/>
                <a:gd name="f23" fmla="val 5657"/>
                <a:gd name="f24" fmla="val -705"/>
                <a:gd name="f25" fmla="val 959"/>
                <a:gd name="f26" fmla="val 2649"/>
                <a:gd name="f27" fmla="val 122"/>
                <a:gd name="f28" fmla="val 7618"/>
                <a:gd name="f29" fmla="val -41"/>
                <a:gd name="f30" fmla="val 8614"/>
                <a:gd name="f31" fmla="val 9631"/>
                <a:gd name="f32" fmla="val -316"/>
                <a:gd name="f33" fmla="val 3670"/>
                <a:gd name="f34" fmla="+- 0 0 -90"/>
                <a:gd name="f35" fmla="*/ f3 1 18241"/>
                <a:gd name="f36" fmla="*/ f4 1 144948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8241"/>
                <a:gd name="f45" fmla="*/ f41 1 144948"/>
                <a:gd name="f46" fmla="*/ 9118 f42 1"/>
                <a:gd name="f47" fmla="*/ 134078 f41 1"/>
                <a:gd name="f48" fmla="*/ 18114 f42 1"/>
                <a:gd name="f49" fmla="*/ 144949 f41 1"/>
                <a:gd name="f50" fmla="*/ 10627 f41 1"/>
                <a:gd name="f51" fmla="*/ 10617 f42 1"/>
                <a:gd name="f52" fmla="*/ 126 f41 1"/>
                <a:gd name="f53" fmla="*/ 122 f42 1"/>
                <a:gd name="f54" fmla="*/ 7618 f41 1"/>
                <a:gd name="f55" fmla="+- f43 0 f1"/>
                <a:gd name="f56" fmla="*/ f46 1 18241"/>
                <a:gd name="f57" fmla="*/ f47 1 144948"/>
                <a:gd name="f58" fmla="*/ f48 1 18241"/>
                <a:gd name="f59" fmla="*/ f49 1 144948"/>
                <a:gd name="f60" fmla="*/ f50 1 144948"/>
                <a:gd name="f61" fmla="*/ f51 1 18241"/>
                <a:gd name="f62" fmla="*/ f52 1 144948"/>
                <a:gd name="f63" fmla="*/ f53 1 18241"/>
                <a:gd name="f64" fmla="*/ f54 1 144948"/>
                <a:gd name="f65" fmla="*/ f37 1 f44"/>
                <a:gd name="f66" fmla="*/ f38 1 f44"/>
                <a:gd name="f67" fmla="*/ f37 1 f45"/>
                <a:gd name="f68" fmla="*/ f39 1 f45"/>
                <a:gd name="f69" fmla="*/ f56 1 f44"/>
                <a:gd name="f70" fmla="*/ f57 1 f45"/>
                <a:gd name="f71" fmla="*/ f58 1 f44"/>
                <a:gd name="f72" fmla="*/ f59 1 f45"/>
                <a:gd name="f73" fmla="*/ f60 1 f45"/>
                <a:gd name="f74" fmla="*/ f61 1 f44"/>
                <a:gd name="f75" fmla="*/ f62 1 f45"/>
                <a:gd name="f76" fmla="*/ f63 1 f44"/>
                <a:gd name="f77" fmla="*/ f64 1 f45"/>
                <a:gd name="f78" fmla="*/ f65 f35 1"/>
                <a:gd name="f79" fmla="*/ f66 f35 1"/>
                <a:gd name="f80" fmla="*/ f68 f36 1"/>
                <a:gd name="f81" fmla="*/ f67 f36 1"/>
                <a:gd name="f82" fmla="*/ f69 f35 1"/>
                <a:gd name="f83" fmla="*/ f70 f36 1"/>
                <a:gd name="f84" fmla="*/ f71 f35 1"/>
                <a:gd name="f85" fmla="*/ f72 f36 1"/>
                <a:gd name="f86" fmla="*/ f73 f36 1"/>
                <a:gd name="f87" fmla="*/ f74 f35 1"/>
                <a:gd name="f88" fmla="*/ f75 f36 1"/>
                <a:gd name="f89" fmla="*/ f76 f35 1"/>
                <a:gd name="f90" fmla="*/ f7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2" y="f83"/>
                </a:cxn>
                <a:cxn ang="f55">
                  <a:pos x="f84" y="f85"/>
                </a:cxn>
                <a:cxn ang="f55">
                  <a:pos x="f84" y="f86"/>
                </a:cxn>
                <a:cxn ang="f55">
                  <a:pos x="f87" y="f88"/>
                </a:cxn>
                <a:cxn ang="f55">
                  <a:pos x="f89" y="f90"/>
                </a:cxn>
                <a:cxn ang="f55">
                  <a:pos x="f89" y="f86"/>
                </a:cxn>
                <a:cxn ang="f55">
                  <a:pos x="f89" y="f85"/>
                </a:cxn>
                <a:cxn ang="f55">
                  <a:pos x="f82" y="f83"/>
                </a:cxn>
              </a:cxnLst>
              <a:rect l="f78" t="f81" r="f79" b="f80"/>
              <a:pathLst>
                <a:path w="18241" h="14494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16"/>
                  </a:cubicBezTo>
                  <a:lnTo>
                    <a:pt x="f27" y="f15"/>
                  </a:lnTo>
                  <a:cubicBezTo>
                    <a:pt x="f32" y="f13"/>
                    <a:pt x="f33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9" name="Freeform: Shape 1872">
              <a:extLst>
                <a:ext uri="{FF2B5EF4-FFF2-40B4-BE49-F238E27FC236}">
                  <a16:creationId xmlns:a16="http://schemas.microsoft.com/office/drawing/2014/main" id="{2833B763-E53B-BB66-1F7F-1793746CFB18}"/>
                </a:ext>
              </a:extLst>
            </p:cNvPr>
            <p:cNvSpPr/>
            <p:nvPr/>
          </p:nvSpPr>
          <p:spPr>
            <a:xfrm>
              <a:off x="8963780" y="4793842"/>
              <a:ext cx="18845" cy="24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842"/>
                <a:gd name="f7" fmla="val 24115"/>
                <a:gd name="f8" fmla="val 9622"/>
                <a:gd name="f9" fmla="val 11620"/>
                <a:gd name="f10" fmla="val 4237"/>
                <a:gd name="f11" fmla="val 11558"/>
                <a:gd name="f12" fmla="val -74"/>
                <a:gd name="f13" fmla="val 7134"/>
                <a:gd name="f14" fmla="val 1"/>
                <a:gd name="f15" fmla="val 1749"/>
                <a:gd name="f16" fmla="val 1712"/>
                <a:gd name="f17" fmla="val 1662"/>
                <a:gd name="f18" fmla="val 1624"/>
                <a:gd name="f19" fmla="val 751"/>
                <a:gd name="f20" fmla="val 14119"/>
                <a:gd name="f21" fmla="val 613"/>
                <a:gd name="f22" fmla="val 19505"/>
                <a:gd name="f23" fmla="val 4861"/>
                <a:gd name="f24" fmla="val 23978"/>
                <a:gd name="f25" fmla="val 10247"/>
                <a:gd name="f26" fmla="val 10284"/>
                <a:gd name="f27" fmla="val 10334"/>
                <a:gd name="f28" fmla="val 10371"/>
                <a:gd name="f29" fmla="val 15819"/>
                <a:gd name="f30" fmla="val 23103"/>
                <a:gd name="f31" fmla="val 17980"/>
                <a:gd name="f32" fmla="val 18743"/>
                <a:gd name="f33" fmla="val 12495"/>
                <a:gd name="f34" fmla="val 17868"/>
                <a:gd name="f35" fmla="val 18630"/>
                <a:gd name="f36" fmla="val 5448"/>
                <a:gd name="f37" fmla="val 15019"/>
                <a:gd name="f38" fmla="val 10546"/>
                <a:gd name="f39" fmla="+- 0 0 -90"/>
                <a:gd name="f40" fmla="*/ f3 1 18842"/>
                <a:gd name="f41" fmla="*/ f4 1 24115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8842"/>
                <a:gd name="f50" fmla="*/ f46 1 24115"/>
                <a:gd name="f51" fmla="*/ 9622 f47 1"/>
                <a:gd name="f52" fmla="*/ 11620 f46 1"/>
                <a:gd name="f53" fmla="*/ 1 f47 1"/>
                <a:gd name="f54" fmla="*/ 1749 f46 1"/>
                <a:gd name="f55" fmla="*/ 1624 f46 1"/>
                <a:gd name="f56" fmla="*/ 751 f47 1"/>
                <a:gd name="f57" fmla="*/ 14119 f46 1"/>
                <a:gd name="f58" fmla="*/ 10247 f47 1"/>
                <a:gd name="f59" fmla="*/ 24115 f46 1"/>
                <a:gd name="f60" fmla="*/ 10371 f47 1"/>
                <a:gd name="f61" fmla="*/ 18743 f47 1"/>
                <a:gd name="f62" fmla="*/ 12495 f46 1"/>
                <a:gd name="f63" fmla="*/ 17868 f47 1"/>
                <a:gd name="f64" fmla="*/ 0 f46 1"/>
                <a:gd name="f65" fmla="+- f48 0 f1"/>
                <a:gd name="f66" fmla="*/ f51 1 18842"/>
                <a:gd name="f67" fmla="*/ f52 1 24115"/>
                <a:gd name="f68" fmla="*/ f53 1 18842"/>
                <a:gd name="f69" fmla="*/ f54 1 24115"/>
                <a:gd name="f70" fmla="*/ f55 1 24115"/>
                <a:gd name="f71" fmla="*/ f56 1 18842"/>
                <a:gd name="f72" fmla="*/ f57 1 24115"/>
                <a:gd name="f73" fmla="*/ f58 1 18842"/>
                <a:gd name="f74" fmla="*/ f59 1 24115"/>
                <a:gd name="f75" fmla="*/ f60 1 18842"/>
                <a:gd name="f76" fmla="*/ f61 1 18842"/>
                <a:gd name="f77" fmla="*/ f62 1 24115"/>
                <a:gd name="f78" fmla="*/ f63 1 18842"/>
                <a:gd name="f79" fmla="*/ f64 1 24115"/>
                <a:gd name="f80" fmla="*/ f42 1 f49"/>
                <a:gd name="f81" fmla="*/ f43 1 f49"/>
                <a:gd name="f82" fmla="*/ f42 1 f50"/>
                <a:gd name="f83" fmla="*/ f44 1 f50"/>
                <a:gd name="f84" fmla="*/ f66 1 f49"/>
                <a:gd name="f85" fmla="*/ f67 1 f50"/>
                <a:gd name="f86" fmla="*/ f68 1 f49"/>
                <a:gd name="f87" fmla="*/ f69 1 f50"/>
                <a:gd name="f88" fmla="*/ f70 1 f50"/>
                <a:gd name="f89" fmla="*/ f71 1 f49"/>
                <a:gd name="f90" fmla="*/ f72 1 f50"/>
                <a:gd name="f91" fmla="*/ f73 1 f49"/>
                <a:gd name="f92" fmla="*/ f74 1 f50"/>
                <a:gd name="f93" fmla="*/ f75 1 f49"/>
                <a:gd name="f94" fmla="*/ f76 1 f49"/>
                <a:gd name="f95" fmla="*/ f77 1 f50"/>
                <a:gd name="f96" fmla="*/ f78 1 f49"/>
                <a:gd name="f97" fmla="*/ f79 1 f50"/>
                <a:gd name="f98" fmla="*/ f80 f40 1"/>
                <a:gd name="f99" fmla="*/ f81 f40 1"/>
                <a:gd name="f100" fmla="*/ f83 f41 1"/>
                <a:gd name="f101" fmla="*/ f82 f41 1"/>
                <a:gd name="f102" fmla="*/ f84 f40 1"/>
                <a:gd name="f103" fmla="*/ f85 f41 1"/>
                <a:gd name="f104" fmla="*/ f86 f40 1"/>
                <a:gd name="f105" fmla="*/ f87 f41 1"/>
                <a:gd name="f106" fmla="*/ f88 f41 1"/>
                <a:gd name="f107" fmla="*/ f89 f40 1"/>
                <a:gd name="f108" fmla="*/ f90 f41 1"/>
                <a:gd name="f109" fmla="*/ f91 f40 1"/>
                <a:gd name="f110" fmla="*/ f92 f41 1"/>
                <a:gd name="f111" fmla="*/ f93 f40 1"/>
                <a:gd name="f112" fmla="*/ f94 f40 1"/>
                <a:gd name="f113" fmla="*/ f95 f41 1"/>
                <a:gd name="f114" fmla="*/ f96 f40 1"/>
                <a:gd name="f115" fmla="*/ f97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2" y="f103"/>
                </a:cxn>
                <a:cxn ang="f65">
                  <a:pos x="f104" y="f105"/>
                </a:cxn>
                <a:cxn ang="f65">
                  <a:pos x="f104" y="f106"/>
                </a:cxn>
                <a:cxn ang="f65">
                  <a:pos x="f107" y="f108"/>
                </a:cxn>
                <a:cxn ang="f65">
                  <a:pos x="f109" y="f110"/>
                </a:cxn>
                <a:cxn ang="f65">
                  <a:pos x="f111" y="f110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02" y="f103"/>
                </a:cxn>
              </a:cxnLst>
              <a:rect l="f98" t="f101" r="f99" b="f100"/>
              <a:pathLst>
                <a:path w="18842" h="2411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7"/>
                  </a:cubicBezTo>
                  <a:cubicBezTo>
                    <a:pt x="f26" y="f7"/>
                    <a:pt x="f27" y="f7"/>
                    <a:pt x="f28" y="f7"/>
                  </a:cubicBezTo>
                  <a:cubicBezTo>
                    <a:pt x="f29" y="f30"/>
                    <a:pt x="f22" y="f31"/>
                    <a:pt x="f32" y="f33"/>
                  </a:cubicBezTo>
                  <a:lnTo>
                    <a:pt x="f34" y="f5"/>
                  </a:ln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0" name="Freeform: Shape 1873">
              <a:extLst>
                <a:ext uri="{FF2B5EF4-FFF2-40B4-BE49-F238E27FC236}">
                  <a16:creationId xmlns:a16="http://schemas.microsoft.com/office/drawing/2014/main" id="{0DAE17C4-5808-B984-3DCF-C0203D80C011}"/>
                </a:ext>
              </a:extLst>
            </p:cNvPr>
            <p:cNvSpPr/>
            <p:nvPr/>
          </p:nvSpPr>
          <p:spPr>
            <a:xfrm>
              <a:off x="8960406" y="4742864"/>
              <a:ext cx="20720" cy="631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717"/>
                <a:gd name="f7" fmla="val 63100"/>
                <a:gd name="f8" fmla="val 9746"/>
                <a:gd name="f9" fmla="val 11621"/>
                <a:gd name="f10" fmla="val 4361"/>
                <a:gd name="f11" fmla="val 7260"/>
                <a:gd name="f12" fmla="val 1875"/>
                <a:gd name="f13" fmla="val 1799"/>
                <a:gd name="f14" fmla="val 1712"/>
                <a:gd name="f15" fmla="val 1624"/>
                <a:gd name="f16" fmla="val 1999"/>
                <a:gd name="f17" fmla="val 32737"/>
                <a:gd name="f18" fmla="val 35236"/>
                <a:gd name="f19" fmla="val 41733"/>
                <a:gd name="f20" fmla="val 2749"/>
                <a:gd name="f21" fmla="val 53104"/>
                <a:gd name="f22" fmla="val 2611"/>
                <a:gd name="f23" fmla="val 58489"/>
                <a:gd name="f24" fmla="val 6859"/>
                <a:gd name="f25" fmla="val 62962"/>
                <a:gd name="f26" fmla="val 12244"/>
                <a:gd name="f27" fmla="val 12282"/>
                <a:gd name="f28" fmla="val 12332"/>
                <a:gd name="f29" fmla="val 12370"/>
                <a:gd name="f30" fmla="val 17767"/>
                <a:gd name="f31" fmla="val 62026"/>
                <a:gd name="f32" fmla="val 21378"/>
                <a:gd name="f33" fmla="val 56927"/>
                <a:gd name="f34" fmla="val 20616"/>
                <a:gd name="f35" fmla="val 51479"/>
                <a:gd name="f36" fmla="val 17367"/>
                <a:gd name="f37" fmla="val 18179"/>
                <a:gd name="f38" fmla="val 5261"/>
                <a:gd name="f39" fmla="val 14893"/>
                <a:gd name="f40" fmla="val 10271"/>
                <a:gd name="f41" fmla="+- 0 0 -90"/>
                <a:gd name="f42" fmla="*/ f3 1 20717"/>
                <a:gd name="f43" fmla="*/ f4 1 6310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0717"/>
                <a:gd name="f52" fmla="*/ f48 1 63100"/>
                <a:gd name="f53" fmla="*/ 9746 f49 1"/>
                <a:gd name="f54" fmla="*/ 11621 f48 1"/>
                <a:gd name="f55" fmla="*/ 0 f49 1"/>
                <a:gd name="f56" fmla="*/ 1875 f48 1"/>
                <a:gd name="f57" fmla="*/ 1624 f48 1"/>
                <a:gd name="f58" fmla="*/ 1999 f49 1"/>
                <a:gd name="f59" fmla="*/ 32737 f48 1"/>
                <a:gd name="f60" fmla="*/ 35236 f48 1"/>
                <a:gd name="f61" fmla="*/ 41733 f48 1"/>
                <a:gd name="f62" fmla="*/ 2749 f49 1"/>
                <a:gd name="f63" fmla="*/ 53104 f48 1"/>
                <a:gd name="f64" fmla="*/ 12244 f49 1"/>
                <a:gd name="f65" fmla="*/ 63100 f48 1"/>
                <a:gd name="f66" fmla="*/ 12370 f49 1"/>
                <a:gd name="f67" fmla="*/ 20616 f49 1"/>
                <a:gd name="f68" fmla="*/ 51479 f48 1"/>
                <a:gd name="f69" fmla="*/ 17367 f49 1"/>
                <a:gd name="f70" fmla="*/ 0 f48 1"/>
                <a:gd name="f71" fmla="+- f50 0 f1"/>
                <a:gd name="f72" fmla="*/ f53 1 20717"/>
                <a:gd name="f73" fmla="*/ f54 1 63100"/>
                <a:gd name="f74" fmla="*/ f55 1 20717"/>
                <a:gd name="f75" fmla="*/ f56 1 63100"/>
                <a:gd name="f76" fmla="*/ f57 1 63100"/>
                <a:gd name="f77" fmla="*/ f58 1 20717"/>
                <a:gd name="f78" fmla="*/ f59 1 63100"/>
                <a:gd name="f79" fmla="*/ f60 1 63100"/>
                <a:gd name="f80" fmla="*/ f61 1 63100"/>
                <a:gd name="f81" fmla="*/ f62 1 20717"/>
                <a:gd name="f82" fmla="*/ f63 1 63100"/>
                <a:gd name="f83" fmla="*/ f64 1 20717"/>
                <a:gd name="f84" fmla="*/ f65 1 63100"/>
                <a:gd name="f85" fmla="*/ f66 1 20717"/>
                <a:gd name="f86" fmla="*/ f67 1 20717"/>
                <a:gd name="f87" fmla="*/ f68 1 63100"/>
                <a:gd name="f88" fmla="*/ f69 1 20717"/>
                <a:gd name="f89" fmla="*/ f70 1 63100"/>
                <a:gd name="f90" fmla="*/ f44 1 f51"/>
                <a:gd name="f91" fmla="*/ f45 1 f51"/>
                <a:gd name="f92" fmla="*/ f44 1 f52"/>
                <a:gd name="f93" fmla="*/ f46 1 f52"/>
                <a:gd name="f94" fmla="*/ f72 1 f51"/>
                <a:gd name="f95" fmla="*/ f73 1 f52"/>
                <a:gd name="f96" fmla="*/ f74 1 f51"/>
                <a:gd name="f97" fmla="*/ f75 1 f52"/>
                <a:gd name="f98" fmla="*/ f76 1 f52"/>
                <a:gd name="f99" fmla="*/ f77 1 f51"/>
                <a:gd name="f100" fmla="*/ f78 1 f52"/>
                <a:gd name="f101" fmla="*/ f79 1 f52"/>
                <a:gd name="f102" fmla="*/ f80 1 f52"/>
                <a:gd name="f103" fmla="*/ f81 1 f51"/>
                <a:gd name="f104" fmla="*/ f82 1 f52"/>
                <a:gd name="f105" fmla="*/ f83 1 f51"/>
                <a:gd name="f106" fmla="*/ f84 1 f52"/>
                <a:gd name="f107" fmla="*/ f85 1 f51"/>
                <a:gd name="f108" fmla="*/ f86 1 f51"/>
                <a:gd name="f109" fmla="*/ f87 1 f52"/>
                <a:gd name="f110" fmla="*/ f88 1 f51"/>
                <a:gd name="f111" fmla="*/ f89 1 f52"/>
                <a:gd name="f112" fmla="*/ f90 f42 1"/>
                <a:gd name="f113" fmla="*/ f91 f42 1"/>
                <a:gd name="f114" fmla="*/ f93 f43 1"/>
                <a:gd name="f115" fmla="*/ f92 f43 1"/>
                <a:gd name="f116" fmla="*/ f94 f42 1"/>
                <a:gd name="f117" fmla="*/ f95 f43 1"/>
                <a:gd name="f118" fmla="*/ f96 f42 1"/>
                <a:gd name="f119" fmla="*/ f97 f43 1"/>
                <a:gd name="f120" fmla="*/ f98 f43 1"/>
                <a:gd name="f121" fmla="*/ f99 f42 1"/>
                <a:gd name="f122" fmla="*/ f100 f43 1"/>
                <a:gd name="f123" fmla="*/ f101 f43 1"/>
                <a:gd name="f124" fmla="*/ f102 f43 1"/>
                <a:gd name="f125" fmla="*/ f103 f42 1"/>
                <a:gd name="f126" fmla="*/ f104 f43 1"/>
                <a:gd name="f127" fmla="*/ f105 f42 1"/>
                <a:gd name="f128" fmla="*/ f106 f43 1"/>
                <a:gd name="f129" fmla="*/ f107 f42 1"/>
                <a:gd name="f130" fmla="*/ f108 f42 1"/>
                <a:gd name="f131" fmla="*/ f109 f43 1"/>
                <a:gd name="f132" fmla="*/ f110 f42 1"/>
                <a:gd name="f133" fmla="*/ f111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6" y="f117"/>
                </a:cxn>
                <a:cxn ang="f71">
                  <a:pos x="f118" y="f119"/>
                </a:cxn>
                <a:cxn ang="f71">
                  <a:pos x="f118" y="f120"/>
                </a:cxn>
                <a:cxn ang="f71">
                  <a:pos x="f121" y="f122"/>
                </a:cxn>
                <a:cxn ang="f71">
                  <a:pos x="f121" y="f123"/>
                </a:cxn>
                <a:cxn ang="f71">
                  <a:pos x="f121" y="f124"/>
                </a:cxn>
                <a:cxn ang="f71">
                  <a:pos x="f125" y="f126"/>
                </a:cxn>
                <a:cxn ang="f71">
                  <a:pos x="f127" y="f128"/>
                </a:cxn>
                <a:cxn ang="f71">
                  <a:pos x="f129" y="f128"/>
                </a:cxn>
                <a:cxn ang="f71">
                  <a:pos x="f130" y="f131"/>
                </a:cxn>
                <a:cxn ang="f71">
                  <a:pos x="f132" y="f133"/>
                </a:cxn>
                <a:cxn ang="f71">
                  <a:pos x="f116" y="f117"/>
                </a:cxn>
              </a:cxnLst>
              <a:rect l="f112" t="f115" r="f113" b="f114"/>
              <a:pathLst>
                <a:path w="20717" h="63100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cubicBezTo>
                    <a:pt x="f5" y="f13"/>
                    <a:pt x="f5" y="f14"/>
                    <a:pt x="f5" y="f15"/>
                  </a:cubicBezTo>
                  <a:lnTo>
                    <a:pt x="f16" y="f17"/>
                  </a:lnTo>
                  <a:lnTo>
                    <a:pt x="f16" y="f18"/>
                  </a:lnTo>
                  <a:lnTo>
                    <a:pt x="f16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7"/>
                  </a:cubicBezTo>
                  <a:cubicBezTo>
                    <a:pt x="f27" y="f7"/>
                    <a:pt x="f28" y="f7"/>
                    <a:pt x="f29" y="f7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5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1" name="Freeform: Shape 1874">
              <a:extLst>
                <a:ext uri="{FF2B5EF4-FFF2-40B4-BE49-F238E27FC236}">
                  <a16:creationId xmlns:a16="http://schemas.microsoft.com/office/drawing/2014/main" id="{7AF8E523-5E42-7F8E-FFF4-954748E2C5B2}"/>
                </a:ext>
              </a:extLst>
            </p:cNvPr>
            <p:cNvSpPr/>
            <p:nvPr/>
          </p:nvSpPr>
          <p:spPr>
            <a:xfrm>
              <a:off x="11701220" y="1914369"/>
              <a:ext cx="132496" cy="813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2494"/>
                <a:gd name="f7" fmla="val 81344"/>
                <a:gd name="f8" fmla="val 61352"/>
                <a:gd name="f9" fmla="val 4186"/>
                <a:gd name="f10" fmla="val 59378"/>
                <a:gd name="f11" fmla="val 9171"/>
                <a:gd name="f12" fmla="val 61165"/>
                <a:gd name="f13" fmla="val 11145"/>
                <a:gd name="f14" fmla="val 65350"/>
                <a:gd name="f15" fmla="val 11408"/>
                <a:gd name="f16" fmla="val 65913"/>
                <a:gd name="f17" fmla="val 11608"/>
                <a:gd name="f18" fmla="val 66500"/>
                <a:gd name="f19" fmla="val 11745"/>
                <a:gd name="f20" fmla="val 67100"/>
                <a:gd name="f21" fmla="val 13507"/>
                <a:gd name="f22" fmla="val 72373"/>
                <a:gd name="f23" fmla="val 11570"/>
                <a:gd name="f24" fmla="val 78183"/>
                <a:gd name="f25" fmla="val 6997"/>
                <a:gd name="f26" fmla="val 126945"/>
                <a:gd name="f27" fmla="val 20743"/>
                <a:gd name="f28" fmla="val 131756"/>
                <a:gd name="f29" fmla="val 17757"/>
                <a:gd name="f30" fmla="val 133742"/>
                <a:gd name="f31" fmla="val 11772"/>
                <a:gd name="f32" fmla="val 131693"/>
                <a:gd name="f33" fmla="val 6499"/>
                <a:gd name="f34" fmla="val 130594"/>
                <a:gd name="f35" fmla="val 1938"/>
                <a:gd name="f36" fmla="val 125996"/>
                <a:gd name="f37" fmla="val -861"/>
                <a:gd name="f38" fmla="val 121435"/>
                <a:gd name="f39" fmla="val 239"/>
                <a:gd name="f40" fmla="val 120923"/>
                <a:gd name="f41" fmla="val 364"/>
                <a:gd name="f42" fmla="val 120423"/>
                <a:gd name="f43" fmla="val 539"/>
                <a:gd name="f44" fmla="val 119948"/>
                <a:gd name="f45" fmla="val 751"/>
                <a:gd name="f46" fmla="val 114950"/>
                <a:gd name="f47" fmla="val 3250"/>
                <a:gd name="f48" fmla="val 3873"/>
                <a:gd name="f49" fmla="val 59353"/>
                <a:gd name="f50" fmla="val 500"/>
                <a:gd name="f51" fmla="val 61102"/>
                <a:gd name="f52" fmla="+- 0 0 -90"/>
                <a:gd name="f53" fmla="*/ f3 1 132494"/>
                <a:gd name="f54" fmla="*/ f4 1 81344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32494"/>
                <a:gd name="f63" fmla="*/ f59 1 81344"/>
                <a:gd name="f64" fmla="*/ 0 f60 1"/>
                <a:gd name="f65" fmla="*/ 61352 f59 1"/>
                <a:gd name="f66" fmla="*/ 11145 f60 1"/>
                <a:gd name="f67" fmla="*/ 65350 f59 1"/>
                <a:gd name="f68" fmla="*/ 11745 f60 1"/>
                <a:gd name="f69" fmla="*/ 67100 f59 1"/>
                <a:gd name="f70" fmla="*/ 6997 f60 1"/>
                <a:gd name="f71" fmla="*/ 81344 f59 1"/>
                <a:gd name="f72" fmla="*/ 126945 f60 1"/>
                <a:gd name="f73" fmla="*/ 20743 f59 1"/>
                <a:gd name="f74" fmla="*/ 131693 f60 1"/>
                <a:gd name="f75" fmla="*/ 6499 f59 1"/>
                <a:gd name="f76" fmla="*/ 121435 f60 1"/>
                <a:gd name="f77" fmla="*/ 239 f59 1"/>
                <a:gd name="f78" fmla="*/ 119948 f60 1"/>
                <a:gd name="f79" fmla="*/ 751 f59 1"/>
                <a:gd name="f80" fmla="*/ 114950 f60 1"/>
                <a:gd name="f81" fmla="*/ 3250 f59 1"/>
                <a:gd name="f82" fmla="*/ 3873 f60 1"/>
                <a:gd name="f83" fmla="*/ 59353 f59 1"/>
                <a:gd name="f84" fmla="*/ 500 f60 1"/>
                <a:gd name="f85" fmla="*/ 61102 f59 1"/>
                <a:gd name="f86" fmla="+- f61 0 f1"/>
                <a:gd name="f87" fmla="*/ f64 1 132494"/>
                <a:gd name="f88" fmla="*/ f65 1 81344"/>
                <a:gd name="f89" fmla="*/ f66 1 132494"/>
                <a:gd name="f90" fmla="*/ f67 1 81344"/>
                <a:gd name="f91" fmla="*/ f68 1 132494"/>
                <a:gd name="f92" fmla="*/ f69 1 81344"/>
                <a:gd name="f93" fmla="*/ f70 1 132494"/>
                <a:gd name="f94" fmla="*/ f71 1 81344"/>
                <a:gd name="f95" fmla="*/ f72 1 132494"/>
                <a:gd name="f96" fmla="*/ f73 1 81344"/>
                <a:gd name="f97" fmla="*/ f74 1 132494"/>
                <a:gd name="f98" fmla="*/ f75 1 81344"/>
                <a:gd name="f99" fmla="*/ f76 1 132494"/>
                <a:gd name="f100" fmla="*/ f77 1 81344"/>
                <a:gd name="f101" fmla="*/ f78 1 132494"/>
                <a:gd name="f102" fmla="*/ f79 1 81344"/>
                <a:gd name="f103" fmla="*/ f80 1 132494"/>
                <a:gd name="f104" fmla="*/ f81 1 81344"/>
                <a:gd name="f105" fmla="*/ f82 1 132494"/>
                <a:gd name="f106" fmla="*/ f83 1 81344"/>
                <a:gd name="f107" fmla="*/ f84 1 132494"/>
                <a:gd name="f108" fmla="*/ f85 1 81344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2"/>
                <a:gd name="f116" fmla="*/ f90 1 f63"/>
                <a:gd name="f117" fmla="*/ f91 1 f62"/>
                <a:gd name="f118" fmla="*/ f92 1 f63"/>
                <a:gd name="f119" fmla="*/ f93 1 f62"/>
                <a:gd name="f120" fmla="*/ f94 1 f63"/>
                <a:gd name="f121" fmla="*/ f95 1 f62"/>
                <a:gd name="f122" fmla="*/ f96 1 f63"/>
                <a:gd name="f123" fmla="*/ f97 1 f62"/>
                <a:gd name="f124" fmla="*/ f98 1 f63"/>
                <a:gd name="f125" fmla="*/ f99 1 f62"/>
                <a:gd name="f126" fmla="*/ f100 1 f63"/>
                <a:gd name="f127" fmla="*/ f101 1 f62"/>
                <a:gd name="f128" fmla="*/ f102 1 f63"/>
                <a:gd name="f129" fmla="*/ f103 1 f62"/>
                <a:gd name="f130" fmla="*/ f104 1 f63"/>
                <a:gd name="f131" fmla="*/ f105 1 f62"/>
                <a:gd name="f132" fmla="*/ f106 1 f63"/>
                <a:gd name="f133" fmla="*/ f107 1 f62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3 1"/>
                <a:gd name="f142" fmla="*/ f116 f54 1"/>
                <a:gd name="f143" fmla="*/ f117 f53 1"/>
                <a:gd name="f144" fmla="*/ f118 f54 1"/>
                <a:gd name="f145" fmla="*/ f119 f53 1"/>
                <a:gd name="f146" fmla="*/ f120 f54 1"/>
                <a:gd name="f147" fmla="*/ f121 f53 1"/>
                <a:gd name="f148" fmla="*/ f122 f54 1"/>
                <a:gd name="f149" fmla="*/ f123 f53 1"/>
                <a:gd name="f150" fmla="*/ f124 f54 1"/>
                <a:gd name="f151" fmla="*/ f125 f53 1"/>
                <a:gd name="f152" fmla="*/ f126 f54 1"/>
                <a:gd name="f153" fmla="*/ f127 f53 1"/>
                <a:gd name="f154" fmla="*/ f128 f54 1"/>
                <a:gd name="f155" fmla="*/ f129 f53 1"/>
                <a:gd name="f156" fmla="*/ f130 f54 1"/>
                <a:gd name="f157" fmla="*/ f131 f53 1"/>
                <a:gd name="f158" fmla="*/ f132 f54 1"/>
                <a:gd name="f159" fmla="*/ f133 f53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</a:cxnLst>
              <a:rect l="f135" t="f138" r="f136" b="f137"/>
              <a:pathLst>
                <a:path w="132494" h="81344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7"/>
                  </a:cubicBez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2" name="Freeform: Shape 1875">
              <a:extLst>
                <a:ext uri="{FF2B5EF4-FFF2-40B4-BE49-F238E27FC236}">
                  <a16:creationId xmlns:a16="http://schemas.microsoft.com/office/drawing/2014/main" id="{105B7D52-719A-13B6-8B7B-4CB0662B5E13}"/>
                </a:ext>
              </a:extLst>
            </p:cNvPr>
            <p:cNvSpPr/>
            <p:nvPr/>
          </p:nvSpPr>
          <p:spPr>
            <a:xfrm>
              <a:off x="11531032" y="1975039"/>
              <a:ext cx="182550" cy="1044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2551"/>
                <a:gd name="f7" fmla="val 104452"/>
                <a:gd name="f8" fmla="val 10014"/>
                <a:gd name="f9" fmla="val 81522"/>
                <a:gd name="f10" fmla="val 5641"/>
                <a:gd name="f11" fmla="val 83771"/>
                <a:gd name="f12" fmla="val 805"/>
                <a:gd name="f13" fmla="val 86670"/>
                <a:gd name="f14" fmla="val -1244"/>
                <a:gd name="f15" fmla="val 92630"/>
                <a:gd name="f16" fmla="val 768"/>
                <a:gd name="f17" fmla="val 97890"/>
                <a:gd name="f18" fmla="val 1980"/>
                <a:gd name="f19" fmla="val 102564"/>
                <a:gd name="f20" fmla="val 6740"/>
                <a:gd name="f21" fmla="val 105375"/>
                <a:gd name="f22" fmla="val 11426"/>
                <a:gd name="f23" fmla="val 104175"/>
                <a:gd name="f24" fmla="val 11838"/>
                <a:gd name="f25" fmla="val 104063"/>
                <a:gd name="f26" fmla="val 12238"/>
                <a:gd name="f27" fmla="val 103925"/>
                <a:gd name="f28" fmla="val 12638"/>
                <a:gd name="f29" fmla="val 103763"/>
                <a:gd name="f30" fmla="val 177192"/>
                <a:gd name="f31" fmla="val 20671"/>
                <a:gd name="f32" fmla="val 181715"/>
                <a:gd name="f33" fmla="val 17522"/>
                <a:gd name="f34" fmla="val 183639"/>
                <a:gd name="f35" fmla="val 11787"/>
                <a:gd name="f36" fmla="val 181940"/>
                <a:gd name="f37" fmla="val 6552"/>
                <a:gd name="f38" fmla="val 180928"/>
                <a:gd name="f39" fmla="val 2041"/>
                <a:gd name="f40" fmla="val 176455"/>
                <a:gd name="f41" fmla="val -808"/>
                <a:gd name="f42" fmla="val 171944"/>
                <a:gd name="f43" fmla="val 204"/>
                <a:gd name="f44" fmla="val 171344"/>
                <a:gd name="f45" fmla="val 342"/>
                <a:gd name="f46" fmla="val 170757"/>
                <a:gd name="f47" fmla="val 542"/>
                <a:gd name="f48" fmla="val 170195"/>
                <a:gd name="f49" fmla="val 804"/>
                <a:gd name="f50" fmla="val 10639"/>
                <a:gd name="f51" fmla="+- 0 0 -90"/>
                <a:gd name="f52" fmla="*/ f3 1 182551"/>
                <a:gd name="f53" fmla="*/ f4 1 104452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82551"/>
                <a:gd name="f62" fmla="*/ f58 1 104452"/>
                <a:gd name="f63" fmla="*/ 10014 f59 1"/>
                <a:gd name="f64" fmla="*/ 81522 f58 1"/>
                <a:gd name="f65" fmla="*/ 5641 f59 1"/>
                <a:gd name="f66" fmla="*/ 83771 f58 1"/>
                <a:gd name="f67" fmla="*/ 768 f59 1"/>
                <a:gd name="f68" fmla="*/ 97890 f58 1"/>
                <a:gd name="f69" fmla="*/ 11426 f59 1"/>
                <a:gd name="f70" fmla="*/ 104175 f58 1"/>
                <a:gd name="f71" fmla="*/ 12638 f59 1"/>
                <a:gd name="f72" fmla="*/ 103763 f58 1"/>
                <a:gd name="f73" fmla="*/ 177192 f59 1"/>
                <a:gd name="f74" fmla="*/ 20671 f58 1"/>
                <a:gd name="f75" fmla="*/ 181940 f59 1"/>
                <a:gd name="f76" fmla="*/ 6552 f58 1"/>
                <a:gd name="f77" fmla="*/ 171944 f59 1"/>
                <a:gd name="f78" fmla="*/ 204 f58 1"/>
                <a:gd name="f79" fmla="*/ 170195 f59 1"/>
                <a:gd name="f80" fmla="*/ 804 f58 1"/>
                <a:gd name="f81" fmla="*/ 10639 f59 1"/>
                <a:gd name="f82" fmla="+- f60 0 f1"/>
                <a:gd name="f83" fmla="*/ f63 1 182551"/>
                <a:gd name="f84" fmla="*/ f64 1 104452"/>
                <a:gd name="f85" fmla="*/ f65 1 182551"/>
                <a:gd name="f86" fmla="*/ f66 1 104452"/>
                <a:gd name="f87" fmla="*/ f67 1 182551"/>
                <a:gd name="f88" fmla="*/ f68 1 104452"/>
                <a:gd name="f89" fmla="*/ f69 1 182551"/>
                <a:gd name="f90" fmla="*/ f70 1 104452"/>
                <a:gd name="f91" fmla="*/ f71 1 182551"/>
                <a:gd name="f92" fmla="*/ f72 1 104452"/>
                <a:gd name="f93" fmla="*/ f73 1 182551"/>
                <a:gd name="f94" fmla="*/ f74 1 104452"/>
                <a:gd name="f95" fmla="*/ f75 1 182551"/>
                <a:gd name="f96" fmla="*/ f76 1 104452"/>
                <a:gd name="f97" fmla="*/ f77 1 182551"/>
                <a:gd name="f98" fmla="*/ f78 1 104452"/>
                <a:gd name="f99" fmla="*/ f79 1 182551"/>
                <a:gd name="f100" fmla="*/ f80 1 104452"/>
                <a:gd name="f101" fmla="*/ f81 1 182551"/>
                <a:gd name="f102" fmla="*/ f54 1 f61"/>
                <a:gd name="f103" fmla="*/ f55 1 f61"/>
                <a:gd name="f104" fmla="*/ f54 1 f62"/>
                <a:gd name="f105" fmla="*/ f56 1 f62"/>
                <a:gd name="f106" fmla="*/ f83 1 f61"/>
                <a:gd name="f107" fmla="*/ f84 1 f62"/>
                <a:gd name="f108" fmla="*/ f85 1 f61"/>
                <a:gd name="f109" fmla="*/ f86 1 f62"/>
                <a:gd name="f110" fmla="*/ f87 1 f61"/>
                <a:gd name="f111" fmla="*/ f88 1 f62"/>
                <a:gd name="f112" fmla="*/ f89 1 f61"/>
                <a:gd name="f113" fmla="*/ f90 1 f62"/>
                <a:gd name="f114" fmla="*/ f91 1 f61"/>
                <a:gd name="f115" fmla="*/ f92 1 f62"/>
                <a:gd name="f116" fmla="*/ f93 1 f61"/>
                <a:gd name="f117" fmla="*/ f94 1 f62"/>
                <a:gd name="f118" fmla="*/ f95 1 f61"/>
                <a:gd name="f119" fmla="*/ f96 1 f62"/>
                <a:gd name="f120" fmla="*/ f97 1 f61"/>
                <a:gd name="f121" fmla="*/ f98 1 f62"/>
                <a:gd name="f122" fmla="*/ f99 1 f61"/>
                <a:gd name="f123" fmla="*/ f100 1 f62"/>
                <a:gd name="f124" fmla="*/ f101 1 f61"/>
                <a:gd name="f125" fmla="*/ f102 f52 1"/>
                <a:gd name="f126" fmla="*/ f103 f52 1"/>
                <a:gd name="f127" fmla="*/ f105 f53 1"/>
                <a:gd name="f128" fmla="*/ f104 f53 1"/>
                <a:gd name="f129" fmla="*/ f106 f52 1"/>
                <a:gd name="f130" fmla="*/ f107 f53 1"/>
                <a:gd name="f131" fmla="*/ f108 f52 1"/>
                <a:gd name="f132" fmla="*/ f109 f53 1"/>
                <a:gd name="f133" fmla="*/ f110 f52 1"/>
                <a:gd name="f134" fmla="*/ f111 f53 1"/>
                <a:gd name="f135" fmla="*/ f112 f52 1"/>
                <a:gd name="f136" fmla="*/ f113 f53 1"/>
                <a:gd name="f137" fmla="*/ f114 f52 1"/>
                <a:gd name="f138" fmla="*/ f115 f53 1"/>
                <a:gd name="f139" fmla="*/ f116 f52 1"/>
                <a:gd name="f140" fmla="*/ f117 f53 1"/>
                <a:gd name="f141" fmla="*/ f118 f52 1"/>
                <a:gd name="f142" fmla="*/ f119 f53 1"/>
                <a:gd name="f143" fmla="*/ f120 f52 1"/>
                <a:gd name="f144" fmla="*/ f121 f53 1"/>
                <a:gd name="f145" fmla="*/ f122 f52 1"/>
                <a:gd name="f146" fmla="*/ f123 f53 1"/>
                <a:gd name="f147" fmla="*/ f124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29" y="f130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30"/>
                </a:cxn>
              </a:cxnLst>
              <a:rect l="f125" t="f128" r="f126" b="f127"/>
              <a:pathLst>
                <a:path w="182551" h="104452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50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3" name="Freeform: Shape 1876">
              <a:extLst>
                <a:ext uri="{FF2B5EF4-FFF2-40B4-BE49-F238E27FC236}">
                  <a16:creationId xmlns:a16="http://schemas.microsoft.com/office/drawing/2014/main" id="{68DE8521-2C33-9A33-EBE3-34B536563823}"/>
                </a:ext>
              </a:extLst>
            </p:cNvPr>
            <p:cNvSpPr/>
            <p:nvPr/>
          </p:nvSpPr>
          <p:spPr>
            <a:xfrm>
              <a:off x="11291651" y="2046719"/>
              <a:ext cx="212168" cy="1210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164"/>
                <a:gd name="f7" fmla="val 121045"/>
                <a:gd name="f8" fmla="val 211534"/>
                <a:gd name="f9" fmla="val 6091"/>
                <a:gd name="f10" fmla="val 210796"/>
                <a:gd name="f11" fmla="val 4092"/>
                <a:gd name="f12" fmla="val 209497"/>
                <a:gd name="f13" fmla="val 2368"/>
                <a:gd name="f14" fmla="val 207785"/>
                <a:gd name="f15" fmla="val 1093"/>
                <a:gd name="f16" fmla="val 207285"/>
                <a:gd name="f17" fmla="val 693"/>
                <a:gd name="f18" fmla="val 206748"/>
                <a:gd name="f19" fmla="val 356"/>
                <a:gd name="f20" fmla="val 206161"/>
                <a:gd name="f21" fmla="val 94"/>
                <a:gd name="f22" fmla="val 205624"/>
                <a:gd name="f23" fmla="val 19"/>
                <a:gd name="f24" fmla="val 205074"/>
                <a:gd name="f25" fmla="val 204537"/>
                <a:gd name="f26" fmla="val 202788"/>
                <a:gd name="f27" fmla="val 202213"/>
                <a:gd name="f28" fmla="val -31"/>
                <a:gd name="f29" fmla="val 201613"/>
                <a:gd name="f30" fmla="val 201038"/>
                <a:gd name="f31" fmla="val 200163"/>
                <a:gd name="f32" fmla="val 199789"/>
                <a:gd name="f33" fmla="val 1874"/>
                <a:gd name="f34" fmla="val 100054"/>
                <a:gd name="f35" fmla="val 101054"/>
                <a:gd name="f36" fmla="val 4273"/>
                <a:gd name="f37" fmla="val 99129"/>
                <a:gd name="f38" fmla="val 9308"/>
                <a:gd name="f39" fmla="val 101041"/>
                <a:gd name="f40" fmla="val 11232"/>
                <a:gd name="f41" fmla="val 105314"/>
                <a:gd name="f42" fmla="val 11445"/>
                <a:gd name="f43" fmla="val 105789"/>
                <a:gd name="f44" fmla="val 11620"/>
                <a:gd name="f45" fmla="val 106289"/>
                <a:gd name="f46" fmla="val 11745"/>
                <a:gd name="f47" fmla="val 106801"/>
                <a:gd name="f48" fmla="val 13482"/>
                <a:gd name="f49" fmla="val 112099"/>
                <a:gd name="f50" fmla="val 11495"/>
                <a:gd name="f51" fmla="val 117922"/>
                <a:gd name="f52" fmla="val 6872"/>
                <a:gd name="f53" fmla="val 201538"/>
                <a:gd name="f54" fmla="val 22335"/>
                <a:gd name="f55" fmla="val 206661"/>
                <a:gd name="f56" fmla="val 19836"/>
                <a:gd name="f57" fmla="val 211271"/>
                <a:gd name="f58" fmla="val 16937"/>
                <a:gd name="f59" fmla="val 213296"/>
                <a:gd name="f60" fmla="val 11252"/>
                <a:gd name="f61" fmla="+- 0 0 -90"/>
                <a:gd name="f62" fmla="*/ f3 1 212164"/>
                <a:gd name="f63" fmla="*/ f4 1 121045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212164"/>
                <a:gd name="f72" fmla="*/ f68 1 121045"/>
                <a:gd name="f73" fmla="*/ 211534 f69 1"/>
                <a:gd name="f74" fmla="*/ 6091 f68 1"/>
                <a:gd name="f75" fmla="*/ 207785 f69 1"/>
                <a:gd name="f76" fmla="*/ 1093 f68 1"/>
                <a:gd name="f77" fmla="*/ 206161 f69 1"/>
                <a:gd name="f78" fmla="*/ 94 f68 1"/>
                <a:gd name="f79" fmla="*/ 204537 f69 1"/>
                <a:gd name="f80" fmla="*/ 202788 f69 1"/>
                <a:gd name="f81" fmla="*/ 201038 f69 1"/>
                <a:gd name="f82" fmla="*/ 199789 f69 1"/>
                <a:gd name="f83" fmla="*/ 1874 f69 1"/>
                <a:gd name="f84" fmla="*/ 100054 f68 1"/>
                <a:gd name="f85" fmla="*/ 0 f69 1"/>
                <a:gd name="f86" fmla="*/ 101054 f68 1"/>
                <a:gd name="f87" fmla="*/ 11232 f69 1"/>
                <a:gd name="f88" fmla="*/ 105314 f68 1"/>
                <a:gd name="f89" fmla="*/ 11745 f69 1"/>
                <a:gd name="f90" fmla="*/ 106801 f68 1"/>
                <a:gd name="f91" fmla="*/ 6872 f69 1"/>
                <a:gd name="f92" fmla="*/ 121045 f68 1"/>
                <a:gd name="f93" fmla="*/ 201538 f69 1"/>
                <a:gd name="f94" fmla="*/ 22335 f68 1"/>
                <a:gd name="f95" fmla="*/ 206661 f69 1"/>
                <a:gd name="f96" fmla="*/ 19836 f68 1"/>
                <a:gd name="f97" fmla="+- f70 0 f1"/>
                <a:gd name="f98" fmla="*/ f73 1 212164"/>
                <a:gd name="f99" fmla="*/ f74 1 121045"/>
                <a:gd name="f100" fmla="*/ f75 1 212164"/>
                <a:gd name="f101" fmla="*/ f76 1 121045"/>
                <a:gd name="f102" fmla="*/ f77 1 212164"/>
                <a:gd name="f103" fmla="*/ f78 1 121045"/>
                <a:gd name="f104" fmla="*/ f79 1 212164"/>
                <a:gd name="f105" fmla="*/ f80 1 212164"/>
                <a:gd name="f106" fmla="*/ f81 1 212164"/>
                <a:gd name="f107" fmla="*/ f82 1 212164"/>
                <a:gd name="f108" fmla="*/ f83 1 212164"/>
                <a:gd name="f109" fmla="*/ f84 1 121045"/>
                <a:gd name="f110" fmla="*/ f85 1 212164"/>
                <a:gd name="f111" fmla="*/ f86 1 121045"/>
                <a:gd name="f112" fmla="*/ f87 1 212164"/>
                <a:gd name="f113" fmla="*/ f88 1 121045"/>
                <a:gd name="f114" fmla="*/ f89 1 212164"/>
                <a:gd name="f115" fmla="*/ f90 1 121045"/>
                <a:gd name="f116" fmla="*/ f91 1 212164"/>
                <a:gd name="f117" fmla="*/ f92 1 121045"/>
                <a:gd name="f118" fmla="*/ f93 1 212164"/>
                <a:gd name="f119" fmla="*/ f94 1 121045"/>
                <a:gd name="f120" fmla="*/ f95 1 212164"/>
                <a:gd name="f121" fmla="*/ f96 1 121045"/>
                <a:gd name="f122" fmla="*/ f64 1 f71"/>
                <a:gd name="f123" fmla="*/ f65 1 f71"/>
                <a:gd name="f124" fmla="*/ f64 1 f72"/>
                <a:gd name="f125" fmla="*/ f66 1 f72"/>
                <a:gd name="f126" fmla="*/ f98 1 f71"/>
                <a:gd name="f127" fmla="*/ f99 1 f72"/>
                <a:gd name="f128" fmla="*/ f100 1 f71"/>
                <a:gd name="f129" fmla="*/ f101 1 f72"/>
                <a:gd name="f130" fmla="*/ f102 1 f71"/>
                <a:gd name="f131" fmla="*/ f103 1 f72"/>
                <a:gd name="f132" fmla="*/ f104 1 f71"/>
                <a:gd name="f133" fmla="*/ f105 1 f71"/>
                <a:gd name="f134" fmla="*/ f106 1 f71"/>
                <a:gd name="f135" fmla="*/ f107 1 f71"/>
                <a:gd name="f136" fmla="*/ f108 1 f71"/>
                <a:gd name="f137" fmla="*/ f109 1 f72"/>
                <a:gd name="f138" fmla="*/ f110 1 f71"/>
                <a:gd name="f139" fmla="*/ f111 1 f72"/>
                <a:gd name="f140" fmla="*/ f112 1 f71"/>
                <a:gd name="f141" fmla="*/ f113 1 f72"/>
                <a:gd name="f142" fmla="*/ f114 1 f71"/>
                <a:gd name="f143" fmla="*/ f115 1 f72"/>
                <a:gd name="f144" fmla="*/ f116 1 f71"/>
                <a:gd name="f145" fmla="*/ f117 1 f72"/>
                <a:gd name="f146" fmla="*/ f118 1 f71"/>
                <a:gd name="f147" fmla="*/ f119 1 f72"/>
                <a:gd name="f148" fmla="*/ f120 1 f71"/>
                <a:gd name="f149" fmla="*/ f121 1 f72"/>
                <a:gd name="f150" fmla="*/ f122 f62 1"/>
                <a:gd name="f151" fmla="*/ f123 f62 1"/>
                <a:gd name="f152" fmla="*/ f125 f63 1"/>
                <a:gd name="f153" fmla="*/ f124 f63 1"/>
                <a:gd name="f154" fmla="*/ f126 f62 1"/>
                <a:gd name="f155" fmla="*/ f127 f63 1"/>
                <a:gd name="f156" fmla="*/ f128 f62 1"/>
                <a:gd name="f157" fmla="*/ f129 f63 1"/>
                <a:gd name="f158" fmla="*/ f130 f62 1"/>
                <a:gd name="f159" fmla="*/ f131 f63 1"/>
                <a:gd name="f160" fmla="*/ f132 f62 1"/>
                <a:gd name="f161" fmla="*/ f133 f62 1"/>
                <a:gd name="f162" fmla="*/ f134 f62 1"/>
                <a:gd name="f163" fmla="*/ f135 f62 1"/>
                <a:gd name="f164" fmla="*/ f136 f62 1"/>
                <a:gd name="f165" fmla="*/ f137 f63 1"/>
                <a:gd name="f166" fmla="*/ f138 f62 1"/>
                <a:gd name="f167" fmla="*/ f139 f63 1"/>
                <a:gd name="f168" fmla="*/ f140 f62 1"/>
                <a:gd name="f169" fmla="*/ f141 f63 1"/>
                <a:gd name="f170" fmla="*/ f142 f62 1"/>
                <a:gd name="f171" fmla="*/ f143 f63 1"/>
                <a:gd name="f172" fmla="*/ f144 f62 1"/>
                <a:gd name="f173" fmla="*/ f145 f63 1"/>
                <a:gd name="f174" fmla="*/ f146 f62 1"/>
                <a:gd name="f175" fmla="*/ f147 f63 1"/>
                <a:gd name="f176" fmla="*/ f148 f62 1"/>
                <a:gd name="f177" fmla="*/ f149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4" y="f155"/>
                </a:cxn>
                <a:cxn ang="f97">
                  <a:pos x="f156" y="f157"/>
                </a:cxn>
                <a:cxn ang="f97">
                  <a:pos x="f158" y="f159"/>
                </a:cxn>
                <a:cxn ang="f97">
                  <a:pos x="f160" y="f159"/>
                </a:cxn>
                <a:cxn ang="f97">
                  <a:pos x="f161" y="f159"/>
                </a:cxn>
                <a:cxn ang="f97">
                  <a:pos x="f162" y="f159"/>
                </a:cxn>
                <a:cxn ang="f97">
                  <a:pos x="f163" y="f159"/>
                </a:cxn>
                <a:cxn ang="f97">
                  <a:pos x="f164" y="f165"/>
                </a:cxn>
                <a:cxn ang="f97">
                  <a:pos x="f166" y="f167"/>
                </a:cxn>
                <a:cxn ang="f97">
                  <a:pos x="f168" y="f169"/>
                </a:cxn>
                <a:cxn ang="f97">
                  <a:pos x="f170" y="f171"/>
                </a:cxn>
                <a:cxn ang="f97">
                  <a:pos x="f172" y="f173"/>
                </a:cxn>
                <a:cxn ang="f97">
                  <a:pos x="f174" y="f175"/>
                </a:cxn>
                <a:cxn ang="f97">
                  <a:pos x="f176" y="f177"/>
                </a:cxn>
                <a:cxn ang="f97">
                  <a:pos x="f154" y="f155"/>
                </a:cxn>
              </a:cxnLst>
              <a:rect l="f150" t="f153" r="f151" b="f152"/>
              <a:pathLst>
                <a:path w="212164" h="12104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25" y="f21"/>
                  </a:cubicBezTo>
                  <a:lnTo>
                    <a:pt x="f26" y="f21"/>
                  </a:lnTo>
                  <a:cubicBezTo>
                    <a:pt x="f27" y="f28"/>
                    <a:pt x="f29" y="f28"/>
                    <a:pt x="f30" y="f21"/>
                  </a:cubicBezTo>
                  <a:cubicBezTo>
                    <a:pt x="f30" y="f21"/>
                    <a:pt x="f31" y="f21"/>
                    <a:pt x="f32" y="f21"/>
                  </a:cubicBezTo>
                  <a:lnTo>
                    <a:pt x="f33" y="f34"/>
                  </a:lnTo>
                  <a:lnTo>
                    <a:pt x="f5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7"/>
                  </a:cubicBezTo>
                  <a:lnTo>
                    <a:pt x="f53" y="f54"/>
                  </a:lnTo>
                  <a:lnTo>
                    <a:pt x="f55" y="f56"/>
                  </a:ln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4" name="Freeform: Shape 1877">
              <a:extLst>
                <a:ext uri="{FF2B5EF4-FFF2-40B4-BE49-F238E27FC236}">
                  <a16:creationId xmlns:a16="http://schemas.microsoft.com/office/drawing/2014/main" id="{77CE2EB0-E354-5673-6DEE-B9CF019BBC59}"/>
                </a:ext>
              </a:extLst>
            </p:cNvPr>
            <p:cNvSpPr/>
            <p:nvPr/>
          </p:nvSpPr>
          <p:spPr>
            <a:xfrm>
              <a:off x="11274734" y="2146901"/>
              <a:ext cx="29288" cy="271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86"/>
                <a:gd name="f7" fmla="val 27170"/>
                <a:gd name="f8" fmla="val 28664"/>
                <a:gd name="f9" fmla="val 6499"/>
                <a:gd name="f10" fmla="val 27565"/>
                <a:gd name="f11" fmla="val 1938"/>
                <a:gd name="f12" fmla="val 22967"/>
                <a:gd name="f13" fmla="val -861"/>
                <a:gd name="f14" fmla="val 18406"/>
                <a:gd name="f15" fmla="val 239"/>
                <a:gd name="f16" fmla="val 17894"/>
                <a:gd name="f17" fmla="val 364"/>
                <a:gd name="f18" fmla="val 17394"/>
                <a:gd name="f19" fmla="val 539"/>
                <a:gd name="f20" fmla="val 16920"/>
                <a:gd name="f21" fmla="val 751"/>
                <a:gd name="f22" fmla="val 5549"/>
                <a:gd name="f23" fmla="val 6374"/>
                <a:gd name="f24" fmla="val 739"/>
                <a:gd name="f25" fmla="val 9360"/>
                <a:gd name="f26" fmla="val -1248"/>
                <a:gd name="f27" fmla="val 15345"/>
                <a:gd name="f28" fmla="val 801"/>
                <a:gd name="f29" fmla="val 20618"/>
                <a:gd name="f30" fmla="val 1814"/>
                <a:gd name="f31" fmla="val 25129"/>
                <a:gd name="f32" fmla="val 6286"/>
                <a:gd name="f33" fmla="val 27978"/>
                <a:gd name="f34" fmla="val 10797"/>
                <a:gd name="f35" fmla="val 26966"/>
                <a:gd name="f36" fmla="val 11397"/>
                <a:gd name="f37" fmla="val 26828"/>
                <a:gd name="f38" fmla="val 11984"/>
                <a:gd name="f39" fmla="val 26628"/>
                <a:gd name="f40" fmla="val 12546"/>
                <a:gd name="f41" fmla="val 26366"/>
                <a:gd name="f42" fmla="val 23791"/>
                <a:gd name="f43" fmla="val 20743"/>
                <a:gd name="f44" fmla="val 28415"/>
                <a:gd name="f45" fmla="val 17620"/>
                <a:gd name="f46" fmla="val 30401"/>
                <a:gd name="f47" fmla="val 11797"/>
                <a:gd name="f48" fmla="+- 0 0 -90"/>
                <a:gd name="f49" fmla="*/ f3 1 29286"/>
                <a:gd name="f50" fmla="*/ f4 1 27170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9286"/>
                <a:gd name="f59" fmla="*/ f55 1 27170"/>
                <a:gd name="f60" fmla="*/ 28664 f56 1"/>
                <a:gd name="f61" fmla="*/ 6499 f55 1"/>
                <a:gd name="f62" fmla="*/ 18406 f56 1"/>
                <a:gd name="f63" fmla="*/ 239 f55 1"/>
                <a:gd name="f64" fmla="*/ 16920 f56 1"/>
                <a:gd name="f65" fmla="*/ 751 f55 1"/>
                <a:gd name="f66" fmla="*/ 5549 f56 1"/>
                <a:gd name="f67" fmla="*/ 6374 f55 1"/>
                <a:gd name="f68" fmla="*/ 801 f56 1"/>
                <a:gd name="f69" fmla="*/ 20618 f55 1"/>
                <a:gd name="f70" fmla="*/ 10797 f56 1"/>
                <a:gd name="f71" fmla="*/ 26966 f55 1"/>
                <a:gd name="f72" fmla="*/ 12546 f56 1"/>
                <a:gd name="f73" fmla="*/ 26366 f55 1"/>
                <a:gd name="f74" fmla="*/ 23791 f56 1"/>
                <a:gd name="f75" fmla="*/ 20743 f55 1"/>
                <a:gd name="f76" fmla="+- f57 0 f1"/>
                <a:gd name="f77" fmla="*/ f60 1 29286"/>
                <a:gd name="f78" fmla="*/ f61 1 27170"/>
                <a:gd name="f79" fmla="*/ f62 1 29286"/>
                <a:gd name="f80" fmla="*/ f63 1 27170"/>
                <a:gd name="f81" fmla="*/ f64 1 29286"/>
                <a:gd name="f82" fmla="*/ f65 1 27170"/>
                <a:gd name="f83" fmla="*/ f66 1 29286"/>
                <a:gd name="f84" fmla="*/ f67 1 27170"/>
                <a:gd name="f85" fmla="*/ f68 1 29286"/>
                <a:gd name="f86" fmla="*/ f69 1 27170"/>
                <a:gd name="f87" fmla="*/ f70 1 29286"/>
                <a:gd name="f88" fmla="*/ f71 1 27170"/>
                <a:gd name="f89" fmla="*/ f72 1 29286"/>
                <a:gd name="f90" fmla="*/ f73 1 27170"/>
                <a:gd name="f91" fmla="*/ f74 1 29286"/>
                <a:gd name="f92" fmla="*/ f75 1 27170"/>
                <a:gd name="f93" fmla="*/ f51 1 f58"/>
                <a:gd name="f94" fmla="*/ f52 1 f58"/>
                <a:gd name="f95" fmla="*/ f51 1 f59"/>
                <a:gd name="f96" fmla="*/ f53 1 f59"/>
                <a:gd name="f97" fmla="*/ f77 1 f58"/>
                <a:gd name="f98" fmla="*/ f78 1 f59"/>
                <a:gd name="f99" fmla="*/ f79 1 f58"/>
                <a:gd name="f100" fmla="*/ f80 1 f59"/>
                <a:gd name="f101" fmla="*/ f81 1 f58"/>
                <a:gd name="f102" fmla="*/ f82 1 f59"/>
                <a:gd name="f103" fmla="*/ f83 1 f58"/>
                <a:gd name="f104" fmla="*/ f84 1 f59"/>
                <a:gd name="f105" fmla="*/ f85 1 f58"/>
                <a:gd name="f106" fmla="*/ f86 1 f59"/>
                <a:gd name="f107" fmla="*/ f87 1 f58"/>
                <a:gd name="f108" fmla="*/ f88 1 f59"/>
                <a:gd name="f109" fmla="*/ f89 1 f58"/>
                <a:gd name="f110" fmla="*/ f90 1 f59"/>
                <a:gd name="f111" fmla="*/ f91 1 f58"/>
                <a:gd name="f112" fmla="*/ f92 1 f59"/>
                <a:gd name="f113" fmla="*/ f93 f49 1"/>
                <a:gd name="f114" fmla="*/ f94 f49 1"/>
                <a:gd name="f115" fmla="*/ f96 f50 1"/>
                <a:gd name="f116" fmla="*/ f95 f50 1"/>
                <a:gd name="f117" fmla="*/ f97 f49 1"/>
                <a:gd name="f118" fmla="*/ f98 f50 1"/>
                <a:gd name="f119" fmla="*/ f99 f49 1"/>
                <a:gd name="f120" fmla="*/ f100 f50 1"/>
                <a:gd name="f121" fmla="*/ f101 f49 1"/>
                <a:gd name="f122" fmla="*/ f102 f50 1"/>
                <a:gd name="f123" fmla="*/ f103 f49 1"/>
                <a:gd name="f124" fmla="*/ f104 f50 1"/>
                <a:gd name="f125" fmla="*/ f105 f49 1"/>
                <a:gd name="f126" fmla="*/ f106 f50 1"/>
                <a:gd name="f127" fmla="*/ f107 f49 1"/>
                <a:gd name="f128" fmla="*/ f108 f50 1"/>
                <a:gd name="f129" fmla="*/ f109 f49 1"/>
                <a:gd name="f130" fmla="*/ f110 f50 1"/>
                <a:gd name="f131" fmla="*/ f111 f49 1"/>
                <a:gd name="f132" fmla="*/ f112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17" y="f118"/>
                </a:cxn>
                <a:cxn ang="f76">
                  <a:pos x="f119" y="f120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17" y="f118"/>
                </a:cxn>
              </a:cxnLst>
              <a:rect l="f113" t="f116" r="f114" b="f115"/>
              <a:pathLst>
                <a:path w="29286" h="2717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5" name="Freeform: Shape 1878">
              <a:extLst>
                <a:ext uri="{FF2B5EF4-FFF2-40B4-BE49-F238E27FC236}">
                  <a16:creationId xmlns:a16="http://schemas.microsoft.com/office/drawing/2014/main" id="{E00402C8-7727-F160-0E17-B082F768ED8E}"/>
                </a:ext>
              </a:extLst>
            </p:cNvPr>
            <p:cNvSpPr/>
            <p:nvPr/>
          </p:nvSpPr>
          <p:spPr>
            <a:xfrm>
              <a:off x="8980651" y="4200122"/>
              <a:ext cx="412604" cy="2337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2603"/>
                <a:gd name="f7" fmla="val 233741"/>
                <a:gd name="f8" fmla="val 411697"/>
                <a:gd name="f9" fmla="val 5582"/>
                <a:gd name="f10" fmla="val 411247"/>
                <a:gd name="f11" fmla="val 4445"/>
                <a:gd name="f12" fmla="val 410622"/>
                <a:gd name="f13" fmla="val 3383"/>
                <a:gd name="f14" fmla="val 409823"/>
                <a:gd name="f15" fmla="val 2458"/>
                <a:gd name="f16" fmla="val 409311"/>
                <a:gd name="f17" fmla="val 1921"/>
                <a:gd name="f18" fmla="val 408773"/>
                <a:gd name="f19" fmla="val 1421"/>
                <a:gd name="f20" fmla="val 408198"/>
                <a:gd name="f21" fmla="val 959"/>
                <a:gd name="f22" fmla="val 406949"/>
                <a:gd name="f23" fmla="val 84"/>
                <a:gd name="f24" fmla="val 406324"/>
                <a:gd name="f25" fmla="val -28"/>
                <a:gd name="f26" fmla="val 405700"/>
                <a:gd name="f27" fmla="val 405075"/>
                <a:gd name="f28" fmla="val 403575"/>
                <a:gd name="f29" fmla="val 401951"/>
                <a:gd name="f30" fmla="val 400202"/>
                <a:gd name="f31" fmla="val 5997"/>
                <a:gd name="f32" fmla="val 210625"/>
                <a:gd name="f33" fmla="val 213874"/>
                <a:gd name="f34" fmla="val 4236"/>
                <a:gd name="f35" fmla="val 211850"/>
                <a:gd name="f36" fmla="val 9308"/>
                <a:gd name="f37" fmla="val 213649"/>
                <a:gd name="f38" fmla="val 11320"/>
                <a:gd name="f39" fmla="val 217885"/>
                <a:gd name="f40" fmla="val 11557"/>
                <a:gd name="f41" fmla="val 218360"/>
                <a:gd name="f42" fmla="val 11732"/>
                <a:gd name="f43" fmla="val 218860"/>
                <a:gd name="f44" fmla="val 11870"/>
                <a:gd name="f45" fmla="val 219372"/>
                <a:gd name="f46" fmla="val 13719"/>
                <a:gd name="f47" fmla="val 224657"/>
                <a:gd name="f48" fmla="val 11832"/>
                <a:gd name="f49" fmla="val 230530"/>
                <a:gd name="f50" fmla="val 7247"/>
                <a:gd name="f51" fmla="val 401576"/>
                <a:gd name="f52" fmla="val 23075"/>
                <a:gd name="f53" fmla="val 407449"/>
                <a:gd name="f54" fmla="val 19827"/>
                <a:gd name="f55" fmla="val 412072"/>
                <a:gd name="f56" fmla="val 16690"/>
                <a:gd name="f57" fmla="val 413846"/>
                <a:gd name="f58" fmla="val 10743"/>
                <a:gd name="f59" fmla="+- 0 0 -90"/>
                <a:gd name="f60" fmla="*/ f3 1 412603"/>
                <a:gd name="f61" fmla="*/ f4 1 233741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412603"/>
                <a:gd name="f70" fmla="*/ f66 1 233741"/>
                <a:gd name="f71" fmla="*/ 411697 f67 1"/>
                <a:gd name="f72" fmla="*/ 5582 f66 1"/>
                <a:gd name="f73" fmla="*/ 409823 f67 1"/>
                <a:gd name="f74" fmla="*/ 2458 f66 1"/>
                <a:gd name="f75" fmla="*/ 408198 f67 1"/>
                <a:gd name="f76" fmla="*/ 959 f66 1"/>
                <a:gd name="f77" fmla="*/ 406949 f67 1"/>
                <a:gd name="f78" fmla="*/ 84 f66 1"/>
                <a:gd name="f79" fmla="*/ 405075 f67 1"/>
                <a:gd name="f80" fmla="*/ 403575 f67 1"/>
                <a:gd name="f81" fmla="*/ 401951 f67 1"/>
                <a:gd name="f82" fmla="*/ 400202 f67 1"/>
                <a:gd name="f83" fmla="*/ 5997 f67 1"/>
                <a:gd name="f84" fmla="*/ 210625 f66 1"/>
                <a:gd name="f85" fmla="*/ 0 f67 1"/>
                <a:gd name="f86" fmla="*/ 213874 f66 1"/>
                <a:gd name="f87" fmla="*/ 11320 f67 1"/>
                <a:gd name="f88" fmla="*/ 217885 f66 1"/>
                <a:gd name="f89" fmla="*/ 11870 f67 1"/>
                <a:gd name="f90" fmla="*/ 219372 f66 1"/>
                <a:gd name="f91" fmla="*/ 7247 f67 1"/>
                <a:gd name="f92" fmla="*/ 233741 f66 1"/>
                <a:gd name="f93" fmla="*/ 401576 f67 1"/>
                <a:gd name="f94" fmla="*/ 23075 f66 1"/>
                <a:gd name="f95" fmla="*/ 407449 f67 1"/>
                <a:gd name="f96" fmla="*/ 19827 f66 1"/>
                <a:gd name="f97" fmla="+- f68 0 f1"/>
                <a:gd name="f98" fmla="*/ f71 1 412603"/>
                <a:gd name="f99" fmla="*/ f72 1 233741"/>
                <a:gd name="f100" fmla="*/ f73 1 412603"/>
                <a:gd name="f101" fmla="*/ f74 1 233741"/>
                <a:gd name="f102" fmla="*/ f75 1 412603"/>
                <a:gd name="f103" fmla="*/ f76 1 233741"/>
                <a:gd name="f104" fmla="*/ f77 1 412603"/>
                <a:gd name="f105" fmla="*/ f78 1 233741"/>
                <a:gd name="f106" fmla="*/ f79 1 412603"/>
                <a:gd name="f107" fmla="*/ f80 1 412603"/>
                <a:gd name="f108" fmla="*/ f81 1 412603"/>
                <a:gd name="f109" fmla="*/ f82 1 412603"/>
                <a:gd name="f110" fmla="*/ f83 1 412603"/>
                <a:gd name="f111" fmla="*/ f84 1 233741"/>
                <a:gd name="f112" fmla="*/ f85 1 412603"/>
                <a:gd name="f113" fmla="*/ f86 1 233741"/>
                <a:gd name="f114" fmla="*/ f87 1 412603"/>
                <a:gd name="f115" fmla="*/ f88 1 233741"/>
                <a:gd name="f116" fmla="*/ f89 1 412603"/>
                <a:gd name="f117" fmla="*/ f90 1 233741"/>
                <a:gd name="f118" fmla="*/ f91 1 412603"/>
                <a:gd name="f119" fmla="*/ f92 1 233741"/>
                <a:gd name="f120" fmla="*/ f93 1 412603"/>
                <a:gd name="f121" fmla="*/ f94 1 233741"/>
                <a:gd name="f122" fmla="*/ f95 1 412603"/>
                <a:gd name="f123" fmla="*/ f96 1 233741"/>
                <a:gd name="f124" fmla="*/ f62 1 f69"/>
                <a:gd name="f125" fmla="*/ f63 1 f69"/>
                <a:gd name="f126" fmla="*/ f62 1 f70"/>
                <a:gd name="f127" fmla="*/ f64 1 f70"/>
                <a:gd name="f128" fmla="*/ f98 1 f69"/>
                <a:gd name="f129" fmla="*/ f99 1 f70"/>
                <a:gd name="f130" fmla="*/ f100 1 f69"/>
                <a:gd name="f131" fmla="*/ f101 1 f70"/>
                <a:gd name="f132" fmla="*/ f102 1 f69"/>
                <a:gd name="f133" fmla="*/ f103 1 f70"/>
                <a:gd name="f134" fmla="*/ f104 1 f69"/>
                <a:gd name="f135" fmla="*/ f105 1 f70"/>
                <a:gd name="f136" fmla="*/ f106 1 f69"/>
                <a:gd name="f137" fmla="*/ f107 1 f69"/>
                <a:gd name="f138" fmla="*/ f108 1 f69"/>
                <a:gd name="f139" fmla="*/ f109 1 f69"/>
                <a:gd name="f140" fmla="*/ f110 1 f69"/>
                <a:gd name="f141" fmla="*/ f111 1 f70"/>
                <a:gd name="f142" fmla="*/ f112 1 f69"/>
                <a:gd name="f143" fmla="*/ f113 1 f70"/>
                <a:gd name="f144" fmla="*/ f114 1 f69"/>
                <a:gd name="f145" fmla="*/ f115 1 f70"/>
                <a:gd name="f146" fmla="*/ f116 1 f69"/>
                <a:gd name="f147" fmla="*/ f117 1 f70"/>
                <a:gd name="f148" fmla="*/ f118 1 f69"/>
                <a:gd name="f149" fmla="*/ f119 1 f70"/>
                <a:gd name="f150" fmla="*/ f120 1 f69"/>
                <a:gd name="f151" fmla="*/ f121 1 f70"/>
                <a:gd name="f152" fmla="*/ f122 1 f69"/>
                <a:gd name="f153" fmla="*/ f123 1 f70"/>
                <a:gd name="f154" fmla="*/ f124 f60 1"/>
                <a:gd name="f155" fmla="*/ f125 f60 1"/>
                <a:gd name="f156" fmla="*/ f127 f61 1"/>
                <a:gd name="f157" fmla="*/ f126 f61 1"/>
                <a:gd name="f158" fmla="*/ f128 f60 1"/>
                <a:gd name="f159" fmla="*/ f129 f61 1"/>
                <a:gd name="f160" fmla="*/ f130 f60 1"/>
                <a:gd name="f161" fmla="*/ f131 f61 1"/>
                <a:gd name="f162" fmla="*/ f132 f60 1"/>
                <a:gd name="f163" fmla="*/ f133 f61 1"/>
                <a:gd name="f164" fmla="*/ f134 f60 1"/>
                <a:gd name="f165" fmla="*/ f135 f61 1"/>
                <a:gd name="f166" fmla="*/ f136 f60 1"/>
                <a:gd name="f167" fmla="*/ f137 f60 1"/>
                <a:gd name="f168" fmla="*/ f138 f60 1"/>
                <a:gd name="f169" fmla="*/ f139 f60 1"/>
                <a:gd name="f170" fmla="*/ f140 f60 1"/>
                <a:gd name="f171" fmla="*/ f141 f61 1"/>
                <a:gd name="f172" fmla="*/ f142 f60 1"/>
                <a:gd name="f173" fmla="*/ f143 f61 1"/>
                <a:gd name="f174" fmla="*/ f144 f60 1"/>
                <a:gd name="f175" fmla="*/ f145 f61 1"/>
                <a:gd name="f176" fmla="*/ f146 f60 1"/>
                <a:gd name="f177" fmla="*/ f147 f61 1"/>
                <a:gd name="f178" fmla="*/ f148 f60 1"/>
                <a:gd name="f179" fmla="*/ f149 f61 1"/>
                <a:gd name="f180" fmla="*/ f150 f60 1"/>
                <a:gd name="f181" fmla="*/ f151 f61 1"/>
                <a:gd name="f182" fmla="*/ f152 f60 1"/>
                <a:gd name="f183" fmla="*/ f153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8" y="f159"/>
                </a:cxn>
                <a:cxn ang="f97">
                  <a:pos x="f160" y="f161"/>
                </a:cxn>
                <a:cxn ang="f97">
                  <a:pos x="f162" y="f163"/>
                </a:cxn>
                <a:cxn ang="f97">
                  <a:pos x="f164" y="f165"/>
                </a:cxn>
                <a:cxn ang="f97">
                  <a:pos x="f166" y="f165"/>
                </a:cxn>
                <a:cxn ang="f97">
                  <a:pos x="f167" y="f165"/>
                </a:cxn>
                <a:cxn ang="f97">
                  <a:pos x="f168" y="f165"/>
                </a:cxn>
                <a:cxn ang="f97">
                  <a:pos x="f169" y="f165"/>
                </a:cxn>
                <a:cxn ang="f97">
                  <a:pos x="f169" y="f165"/>
                </a:cxn>
                <a:cxn ang="f97">
                  <a:pos x="f170" y="f171"/>
                </a:cxn>
                <a:cxn ang="f97">
                  <a:pos x="f172" y="f173"/>
                </a:cxn>
                <a:cxn ang="f97">
                  <a:pos x="f174" y="f175"/>
                </a:cxn>
                <a:cxn ang="f97">
                  <a:pos x="f176" y="f177"/>
                </a:cxn>
                <a:cxn ang="f97">
                  <a:pos x="f178" y="f179"/>
                </a:cxn>
                <a:cxn ang="f97">
                  <a:pos x="f180" y="f181"/>
                </a:cxn>
                <a:cxn ang="f97">
                  <a:pos x="f182" y="f183"/>
                </a:cxn>
                <a:cxn ang="f97">
                  <a:pos x="f158" y="f159"/>
                </a:cxn>
              </a:cxnLst>
              <a:rect l="f154" t="f157" r="f155" b="f156"/>
              <a:pathLst>
                <a:path w="412603" h="23374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5"/>
                    <a:pt x="f27" y="f23"/>
                  </a:cubicBezTo>
                  <a:lnTo>
                    <a:pt x="f28" y="f23"/>
                  </a:lnTo>
                  <a:lnTo>
                    <a:pt x="f29" y="f23"/>
                  </a:lnTo>
                  <a:lnTo>
                    <a:pt x="f30" y="f23"/>
                  </a:lnTo>
                  <a:lnTo>
                    <a:pt x="f30" y="f23"/>
                  </a:lnTo>
                  <a:lnTo>
                    <a:pt x="f31" y="f32"/>
                  </a:lnTo>
                  <a:lnTo>
                    <a:pt x="f5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7"/>
                  </a:cubicBezTo>
                  <a:lnTo>
                    <a:pt x="f51" y="f52"/>
                  </a:lnTo>
                  <a:lnTo>
                    <a:pt x="f53" y="f54"/>
                  </a:lnTo>
                  <a:cubicBezTo>
                    <a:pt x="f55" y="f56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6" name="Freeform: Shape 1879">
              <a:extLst>
                <a:ext uri="{FF2B5EF4-FFF2-40B4-BE49-F238E27FC236}">
                  <a16:creationId xmlns:a16="http://schemas.microsoft.com/office/drawing/2014/main" id="{BBB8787F-B2A8-0C9D-51C8-10B33662084A}"/>
                </a:ext>
              </a:extLst>
            </p:cNvPr>
            <p:cNvSpPr/>
            <p:nvPr/>
          </p:nvSpPr>
          <p:spPr>
            <a:xfrm>
              <a:off x="8955039" y="4412912"/>
              <a:ext cx="37810" cy="323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812"/>
                <a:gd name="f7" fmla="val 32310"/>
                <a:gd name="f8" fmla="val 12370"/>
                <a:gd name="f9" fmla="val 31447"/>
                <a:gd name="f10" fmla="val 32486"/>
                <a:gd name="f11" fmla="val 20701"/>
                <a:gd name="f12" fmla="val 37072"/>
                <a:gd name="f13" fmla="val 17490"/>
                <a:gd name="f14" fmla="val 38958"/>
                <a:gd name="f15" fmla="val 11617"/>
                <a:gd name="f16" fmla="val 37109"/>
                <a:gd name="f17" fmla="val 6332"/>
                <a:gd name="f18" fmla="val 35910"/>
                <a:gd name="f19" fmla="val 1796"/>
                <a:gd name="f20" fmla="val 31262"/>
                <a:gd name="f21" fmla="val -915"/>
                <a:gd name="f22" fmla="val 26726"/>
                <a:gd name="f23" fmla="val 284"/>
                <a:gd name="f24" fmla="val 26214"/>
                <a:gd name="f25" fmla="val 422"/>
                <a:gd name="f26" fmla="val 25714"/>
                <a:gd name="f27" fmla="val 609"/>
                <a:gd name="f28" fmla="val 25239"/>
                <a:gd name="f29" fmla="val 834"/>
                <a:gd name="f30" fmla="val 14119"/>
                <a:gd name="f31" fmla="val 6831"/>
                <a:gd name="f32" fmla="val 11120"/>
                <a:gd name="f33" fmla="val 8331"/>
                <a:gd name="f34" fmla="val 5123"/>
                <a:gd name="f35" fmla="val 11580"/>
                <a:gd name="f36" fmla="val 2187"/>
                <a:gd name="f37" fmla="val 13466"/>
                <a:gd name="f38" fmla="val 300"/>
                <a:gd name="f39" fmla="val 16602"/>
                <a:gd name="f40" fmla="val 20076"/>
                <a:gd name="f41" fmla="val 2362"/>
                <a:gd name="f42" fmla="val 22088"/>
                <a:gd name="f43" fmla="val 3799"/>
                <a:gd name="f44" fmla="val 24974"/>
                <a:gd name="f45" fmla="val 3998"/>
                <a:gd name="f46" fmla="val 28073"/>
                <a:gd name="f47" fmla="val 30572"/>
                <a:gd name="f48" fmla="val 6360"/>
                <a:gd name="f49" fmla="val 32521"/>
                <a:gd name="f50" fmla="val 9658"/>
                <a:gd name="f51" fmla="val 32859"/>
                <a:gd name="f52" fmla="+- 0 0 -90"/>
                <a:gd name="f53" fmla="*/ f3 1 37812"/>
                <a:gd name="f54" fmla="*/ f4 1 32310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37812"/>
                <a:gd name="f63" fmla="*/ f59 1 32310"/>
                <a:gd name="f64" fmla="*/ 12370 f60 1"/>
                <a:gd name="f65" fmla="*/ 31447 f59 1"/>
                <a:gd name="f66" fmla="*/ 32486 f60 1"/>
                <a:gd name="f67" fmla="*/ 20701 f59 1"/>
                <a:gd name="f68" fmla="*/ 37109 f60 1"/>
                <a:gd name="f69" fmla="*/ 6332 f59 1"/>
                <a:gd name="f70" fmla="*/ 26726 f60 1"/>
                <a:gd name="f71" fmla="*/ 284 f59 1"/>
                <a:gd name="f72" fmla="*/ 25239 f60 1"/>
                <a:gd name="f73" fmla="*/ 834 f59 1"/>
                <a:gd name="f74" fmla="*/ 14119 f60 1"/>
                <a:gd name="f75" fmla="*/ 6831 f59 1"/>
                <a:gd name="f76" fmla="*/ 11120 f60 1"/>
                <a:gd name="f77" fmla="*/ 8331 f59 1"/>
                <a:gd name="f78" fmla="*/ 5123 f60 1"/>
                <a:gd name="f79" fmla="*/ 11580 f59 1"/>
                <a:gd name="f80" fmla="*/ 0 f60 1"/>
                <a:gd name="f81" fmla="*/ 20076 f59 1"/>
                <a:gd name="f82" fmla="*/ 3998 f60 1"/>
                <a:gd name="f83" fmla="*/ 28073 f59 1"/>
                <a:gd name="f84" fmla="*/ 30572 f59 1"/>
                <a:gd name="f85" fmla="+- f61 0 f1"/>
                <a:gd name="f86" fmla="*/ f64 1 37812"/>
                <a:gd name="f87" fmla="*/ f65 1 32310"/>
                <a:gd name="f88" fmla="*/ f66 1 37812"/>
                <a:gd name="f89" fmla="*/ f67 1 32310"/>
                <a:gd name="f90" fmla="*/ f68 1 37812"/>
                <a:gd name="f91" fmla="*/ f69 1 32310"/>
                <a:gd name="f92" fmla="*/ f70 1 37812"/>
                <a:gd name="f93" fmla="*/ f71 1 32310"/>
                <a:gd name="f94" fmla="*/ f72 1 37812"/>
                <a:gd name="f95" fmla="*/ f73 1 32310"/>
                <a:gd name="f96" fmla="*/ f74 1 37812"/>
                <a:gd name="f97" fmla="*/ f75 1 32310"/>
                <a:gd name="f98" fmla="*/ f76 1 37812"/>
                <a:gd name="f99" fmla="*/ f77 1 32310"/>
                <a:gd name="f100" fmla="*/ f78 1 37812"/>
                <a:gd name="f101" fmla="*/ f79 1 32310"/>
                <a:gd name="f102" fmla="*/ f80 1 37812"/>
                <a:gd name="f103" fmla="*/ f81 1 32310"/>
                <a:gd name="f104" fmla="*/ f82 1 37812"/>
                <a:gd name="f105" fmla="*/ f83 1 32310"/>
                <a:gd name="f106" fmla="*/ f84 1 32310"/>
                <a:gd name="f107" fmla="*/ f55 1 f62"/>
                <a:gd name="f108" fmla="*/ f56 1 f62"/>
                <a:gd name="f109" fmla="*/ f55 1 f63"/>
                <a:gd name="f110" fmla="*/ f57 1 f63"/>
                <a:gd name="f111" fmla="*/ f86 1 f62"/>
                <a:gd name="f112" fmla="*/ f87 1 f63"/>
                <a:gd name="f113" fmla="*/ f88 1 f62"/>
                <a:gd name="f114" fmla="*/ f89 1 f63"/>
                <a:gd name="f115" fmla="*/ f90 1 f62"/>
                <a:gd name="f116" fmla="*/ f91 1 f63"/>
                <a:gd name="f117" fmla="*/ f92 1 f62"/>
                <a:gd name="f118" fmla="*/ f93 1 f63"/>
                <a:gd name="f119" fmla="*/ f94 1 f62"/>
                <a:gd name="f120" fmla="*/ f95 1 f63"/>
                <a:gd name="f121" fmla="*/ f96 1 f62"/>
                <a:gd name="f122" fmla="*/ f97 1 f63"/>
                <a:gd name="f123" fmla="*/ f98 1 f62"/>
                <a:gd name="f124" fmla="*/ f99 1 f63"/>
                <a:gd name="f125" fmla="*/ f100 1 f62"/>
                <a:gd name="f126" fmla="*/ f101 1 f63"/>
                <a:gd name="f127" fmla="*/ f102 1 f62"/>
                <a:gd name="f128" fmla="*/ f103 1 f63"/>
                <a:gd name="f129" fmla="*/ f104 1 f62"/>
                <a:gd name="f130" fmla="*/ f105 1 f63"/>
                <a:gd name="f131" fmla="*/ f106 1 f63"/>
                <a:gd name="f132" fmla="*/ f107 f53 1"/>
                <a:gd name="f133" fmla="*/ f108 f53 1"/>
                <a:gd name="f134" fmla="*/ f110 f54 1"/>
                <a:gd name="f135" fmla="*/ f109 f54 1"/>
                <a:gd name="f136" fmla="*/ f111 f53 1"/>
                <a:gd name="f137" fmla="*/ f112 f54 1"/>
                <a:gd name="f138" fmla="*/ f113 f53 1"/>
                <a:gd name="f139" fmla="*/ f114 f54 1"/>
                <a:gd name="f140" fmla="*/ f115 f53 1"/>
                <a:gd name="f141" fmla="*/ f116 f54 1"/>
                <a:gd name="f142" fmla="*/ f117 f53 1"/>
                <a:gd name="f143" fmla="*/ f118 f54 1"/>
                <a:gd name="f144" fmla="*/ f119 f53 1"/>
                <a:gd name="f145" fmla="*/ f120 f54 1"/>
                <a:gd name="f146" fmla="*/ f121 f53 1"/>
                <a:gd name="f147" fmla="*/ f122 f54 1"/>
                <a:gd name="f148" fmla="*/ f123 f53 1"/>
                <a:gd name="f149" fmla="*/ f124 f54 1"/>
                <a:gd name="f150" fmla="*/ f125 f53 1"/>
                <a:gd name="f151" fmla="*/ f126 f54 1"/>
                <a:gd name="f152" fmla="*/ f127 f53 1"/>
                <a:gd name="f153" fmla="*/ f128 f54 1"/>
                <a:gd name="f154" fmla="*/ f129 f53 1"/>
                <a:gd name="f155" fmla="*/ f130 f54 1"/>
                <a:gd name="f156" fmla="*/ f131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6" y="f137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4" y="f156"/>
                </a:cxn>
                <a:cxn ang="f85">
                  <a:pos x="f136" y="f137"/>
                </a:cxn>
              </a:cxnLst>
              <a:rect l="f132" t="f135" r="f133" b="f134"/>
              <a:pathLst>
                <a:path w="37812" h="32310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5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5" y="f47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7" name="Freeform: Shape 1880">
              <a:extLst>
                <a:ext uri="{FF2B5EF4-FFF2-40B4-BE49-F238E27FC236}">
                  <a16:creationId xmlns:a16="http://schemas.microsoft.com/office/drawing/2014/main" id="{048B2445-6FF3-DFCE-F14F-5906EACF7746}"/>
                </a:ext>
              </a:extLst>
            </p:cNvPr>
            <p:cNvSpPr/>
            <p:nvPr/>
          </p:nvSpPr>
          <p:spPr>
            <a:xfrm>
              <a:off x="9598136" y="6401833"/>
              <a:ext cx="97996" cy="1321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995"/>
                <a:gd name="f7" fmla="val 132197"/>
                <a:gd name="f8" fmla="val 15743"/>
                <a:gd name="f9" fmla="val 2999"/>
                <a:gd name="f10" fmla="val 13619"/>
                <a:gd name="f11" fmla="val 16755"/>
                <a:gd name="f12" fmla="val 4748"/>
                <a:gd name="f13" fmla="val 16293"/>
                <a:gd name="f14" fmla="val 11008"/>
                <a:gd name="f15" fmla="val 12495"/>
                <a:gd name="f16" fmla="val 15244"/>
                <a:gd name="f17" fmla="val 9396"/>
                <a:gd name="f18" fmla="val 18392"/>
                <a:gd name="f19" fmla="val 4336"/>
                <a:gd name="f20" fmla="val 18442"/>
                <a:gd name="f21" fmla="val 1187"/>
                <a:gd name="f22" fmla="val 15344"/>
                <a:gd name="f23" fmla="val 737"/>
                <a:gd name="f24" fmla="val 14906"/>
                <a:gd name="f25" fmla="val 337"/>
                <a:gd name="f26" fmla="val 14407"/>
                <a:gd name="f27" fmla="val 13869"/>
                <a:gd name="f28" fmla="val 81590"/>
                <a:gd name="f29" fmla="val 131573"/>
                <a:gd name="f30" fmla="val 127949"/>
                <a:gd name="f31" fmla="val 81052"/>
                <a:gd name="f32" fmla="val 122514"/>
                <a:gd name="f33" fmla="val 84826"/>
                <a:gd name="f34" fmla="val 117603"/>
                <a:gd name="f35" fmla="val 90211"/>
                <a:gd name="f36" fmla="val 116703"/>
                <a:gd name="f37" fmla="val 93585"/>
                <a:gd name="f38" fmla="val 116728"/>
                <a:gd name="f39" fmla="val 96621"/>
                <a:gd name="f40" fmla="val 118727"/>
                <a:gd name="f41" fmla="val 97958"/>
                <a:gd name="f42" fmla="val 121826"/>
                <a:gd name="f43" fmla="val 98008"/>
                <a:gd name="f44" fmla="val 121414"/>
                <a:gd name="f45" fmla="val 120989"/>
                <a:gd name="f46" fmla="val 120577"/>
                <a:gd name="f47" fmla="+- 0 0 -90"/>
                <a:gd name="f48" fmla="*/ f3 1 97995"/>
                <a:gd name="f49" fmla="*/ f4 1 132197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97995"/>
                <a:gd name="f58" fmla="*/ f54 1 132197"/>
                <a:gd name="f59" fmla="*/ 15743 f55 1"/>
                <a:gd name="f60" fmla="*/ 2999 f54 1"/>
                <a:gd name="f61" fmla="*/ 13619 f55 1"/>
                <a:gd name="f62" fmla="*/ 0 f54 1"/>
                <a:gd name="f63" fmla="*/ 12495 f55 1"/>
                <a:gd name="f64" fmla="*/ 15244 f54 1"/>
                <a:gd name="f65" fmla="*/ 1187 f55 1"/>
                <a:gd name="f66" fmla="*/ 15344 f54 1"/>
                <a:gd name="f67" fmla="*/ 0 f55 1"/>
                <a:gd name="f68" fmla="*/ 13869 f54 1"/>
                <a:gd name="f69" fmla="*/ 81590 f55 1"/>
                <a:gd name="f70" fmla="*/ 131573 f54 1"/>
                <a:gd name="f71" fmla="*/ 132197 f54 1"/>
                <a:gd name="f72" fmla="*/ 127949 f54 1"/>
                <a:gd name="f73" fmla="*/ 90211 f55 1"/>
                <a:gd name="f74" fmla="*/ 116703 f54 1"/>
                <a:gd name="f75" fmla="*/ 97958 f55 1"/>
                <a:gd name="f76" fmla="*/ 121826 f54 1"/>
                <a:gd name="f77" fmla="*/ 120577 f54 1"/>
                <a:gd name="f78" fmla="+- f56 0 f1"/>
                <a:gd name="f79" fmla="*/ f59 1 97995"/>
                <a:gd name="f80" fmla="*/ f60 1 132197"/>
                <a:gd name="f81" fmla="*/ f61 1 97995"/>
                <a:gd name="f82" fmla="*/ f62 1 132197"/>
                <a:gd name="f83" fmla="*/ f63 1 97995"/>
                <a:gd name="f84" fmla="*/ f64 1 132197"/>
                <a:gd name="f85" fmla="*/ f65 1 97995"/>
                <a:gd name="f86" fmla="*/ f66 1 132197"/>
                <a:gd name="f87" fmla="*/ f67 1 97995"/>
                <a:gd name="f88" fmla="*/ f68 1 132197"/>
                <a:gd name="f89" fmla="*/ f69 1 97995"/>
                <a:gd name="f90" fmla="*/ f70 1 132197"/>
                <a:gd name="f91" fmla="*/ f71 1 132197"/>
                <a:gd name="f92" fmla="*/ f72 1 132197"/>
                <a:gd name="f93" fmla="*/ f73 1 97995"/>
                <a:gd name="f94" fmla="*/ f74 1 132197"/>
                <a:gd name="f95" fmla="*/ f75 1 97995"/>
                <a:gd name="f96" fmla="*/ f76 1 132197"/>
                <a:gd name="f97" fmla="*/ f77 1 132197"/>
                <a:gd name="f98" fmla="*/ f50 1 f57"/>
                <a:gd name="f99" fmla="*/ f51 1 f57"/>
                <a:gd name="f100" fmla="*/ f50 1 f58"/>
                <a:gd name="f101" fmla="*/ f52 1 f58"/>
                <a:gd name="f102" fmla="*/ f79 1 f57"/>
                <a:gd name="f103" fmla="*/ f80 1 f58"/>
                <a:gd name="f104" fmla="*/ f81 1 f57"/>
                <a:gd name="f105" fmla="*/ f82 1 f58"/>
                <a:gd name="f106" fmla="*/ f83 1 f57"/>
                <a:gd name="f107" fmla="*/ f84 1 f58"/>
                <a:gd name="f108" fmla="*/ f85 1 f57"/>
                <a:gd name="f109" fmla="*/ f86 1 f58"/>
                <a:gd name="f110" fmla="*/ f87 1 f57"/>
                <a:gd name="f111" fmla="*/ f88 1 f58"/>
                <a:gd name="f112" fmla="*/ f89 1 f57"/>
                <a:gd name="f113" fmla="*/ f90 1 f58"/>
                <a:gd name="f114" fmla="*/ f91 1 f58"/>
                <a:gd name="f115" fmla="*/ f92 1 f58"/>
                <a:gd name="f116" fmla="*/ f93 1 f57"/>
                <a:gd name="f117" fmla="*/ f94 1 f58"/>
                <a:gd name="f118" fmla="*/ f95 1 f57"/>
                <a:gd name="f119" fmla="*/ f96 1 f58"/>
                <a:gd name="f120" fmla="*/ f97 1 f58"/>
                <a:gd name="f121" fmla="*/ f98 f48 1"/>
                <a:gd name="f122" fmla="*/ f99 f48 1"/>
                <a:gd name="f123" fmla="*/ f101 f49 1"/>
                <a:gd name="f124" fmla="*/ f100 f49 1"/>
                <a:gd name="f125" fmla="*/ f102 f48 1"/>
                <a:gd name="f126" fmla="*/ f103 f49 1"/>
                <a:gd name="f127" fmla="*/ f104 f48 1"/>
                <a:gd name="f128" fmla="*/ f105 f49 1"/>
                <a:gd name="f129" fmla="*/ f106 f48 1"/>
                <a:gd name="f130" fmla="*/ f107 f49 1"/>
                <a:gd name="f131" fmla="*/ f108 f48 1"/>
                <a:gd name="f132" fmla="*/ f109 f49 1"/>
                <a:gd name="f133" fmla="*/ f110 f48 1"/>
                <a:gd name="f134" fmla="*/ f111 f49 1"/>
                <a:gd name="f135" fmla="*/ f112 f48 1"/>
                <a:gd name="f136" fmla="*/ f113 f49 1"/>
                <a:gd name="f137" fmla="*/ f114 f49 1"/>
                <a:gd name="f138" fmla="*/ f115 f49 1"/>
                <a:gd name="f139" fmla="*/ f116 f48 1"/>
                <a:gd name="f140" fmla="*/ f117 f49 1"/>
                <a:gd name="f141" fmla="*/ f118 f48 1"/>
                <a:gd name="f142" fmla="*/ f119 f49 1"/>
                <a:gd name="f143" fmla="*/ f120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5" y="f137"/>
                </a:cxn>
                <a:cxn ang="f78">
                  <a:pos x="f135" y="f138"/>
                </a:cxn>
                <a:cxn ang="f78">
                  <a:pos x="f139" y="f140"/>
                </a:cxn>
                <a:cxn ang="f78">
                  <a:pos x="f141" y="f142"/>
                </a:cxn>
                <a:cxn ang="f78">
                  <a:pos x="f141" y="f143"/>
                </a:cxn>
              </a:cxnLst>
              <a:rect l="f121" t="f124" r="f122" b="f123"/>
              <a:pathLst>
                <a:path w="97995" h="132197">
                  <a:moveTo>
                    <a:pt x="f8" y="f9"/>
                  </a:moveTo>
                  <a:lnTo>
                    <a:pt x="f10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5" y="f27"/>
                  </a:cubicBezTo>
                  <a:lnTo>
                    <a:pt x="f28" y="f29"/>
                  </a:lnTo>
                  <a:lnTo>
                    <a:pt x="f28" y="f7"/>
                  </a:lnTo>
                  <a:lnTo>
                    <a:pt x="f28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3" y="f45"/>
                    <a:pt x="f41" y="f4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8" name="Freeform: Shape 1881">
              <a:extLst>
                <a:ext uri="{FF2B5EF4-FFF2-40B4-BE49-F238E27FC236}">
                  <a16:creationId xmlns:a16="http://schemas.microsoft.com/office/drawing/2014/main" id="{55F7D1C6-5577-C1ED-A177-38614EA4A901}"/>
                </a:ext>
              </a:extLst>
            </p:cNvPr>
            <p:cNvSpPr/>
            <p:nvPr/>
          </p:nvSpPr>
          <p:spPr>
            <a:xfrm>
              <a:off x="9530343" y="6302218"/>
              <a:ext cx="83731" cy="1167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735"/>
                <a:gd name="f7" fmla="val 116749"/>
                <a:gd name="f8" fmla="val 15691"/>
                <a:gd name="f9" fmla="val 3772"/>
                <a:gd name="f10" fmla="val 13355"/>
                <a:gd name="f11" fmla="val 23"/>
                <a:gd name="f12" fmla="val 8419"/>
                <a:gd name="f13" fmla="val -1126"/>
                <a:gd name="f14" fmla="val 4671"/>
                <a:gd name="f15" fmla="val 1210"/>
                <a:gd name="f16" fmla="val 4134"/>
                <a:gd name="f17" fmla="val 1547"/>
                <a:gd name="f18" fmla="val 3646"/>
                <a:gd name="f19" fmla="val 1947"/>
                <a:gd name="f20" fmla="val 3197"/>
                <a:gd name="f21" fmla="val 2397"/>
                <a:gd name="f22" fmla="val -602"/>
                <a:gd name="f23" fmla="val 6633"/>
                <a:gd name="f24" fmla="val -1064"/>
                <a:gd name="f25" fmla="val 12893"/>
                <a:gd name="f26" fmla="val 2072"/>
                <a:gd name="f27" fmla="val 17641"/>
                <a:gd name="f28" fmla="val 68044"/>
                <a:gd name="f29" fmla="val 112978"/>
                <a:gd name="f30" fmla="val 70380"/>
                <a:gd name="f31" fmla="val 116727"/>
                <a:gd name="f32" fmla="val 75316"/>
                <a:gd name="f33" fmla="val 117876"/>
                <a:gd name="f34" fmla="val 79064"/>
                <a:gd name="f35" fmla="val 115540"/>
                <a:gd name="f36" fmla="val 79601"/>
                <a:gd name="f37" fmla="val 115202"/>
                <a:gd name="f38" fmla="val 80088"/>
                <a:gd name="f39" fmla="val 114803"/>
                <a:gd name="f40" fmla="val 80538"/>
                <a:gd name="f41" fmla="val 114353"/>
                <a:gd name="f42" fmla="val 84337"/>
                <a:gd name="f43" fmla="val 110117"/>
                <a:gd name="f44" fmla="val 84799"/>
                <a:gd name="f45" fmla="val 103857"/>
                <a:gd name="f46" fmla="val 81663"/>
                <a:gd name="f47" fmla="val 99109"/>
                <a:gd name="f48" fmla="val 18065"/>
                <a:gd name="f49" fmla="val 7270"/>
                <a:gd name="f50" fmla="+- 0 0 -90"/>
                <a:gd name="f51" fmla="*/ f3 1 83735"/>
                <a:gd name="f52" fmla="*/ f4 1 116749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83735"/>
                <a:gd name="f61" fmla="*/ f57 1 116749"/>
                <a:gd name="f62" fmla="*/ 15691 f58 1"/>
                <a:gd name="f63" fmla="*/ 3772 f57 1"/>
                <a:gd name="f64" fmla="*/ 4671 f58 1"/>
                <a:gd name="f65" fmla="*/ 1210 f57 1"/>
                <a:gd name="f66" fmla="*/ 3197 f58 1"/>
                <a:gd name="f67" fmla="*/ 2397 f57 1"/>
                <a:gd name="f68" fmla="*/ 2072 f58 1"/>
                <a:gd name="f69" fmla="*/ 17641 f57 1"/>
                <a:gd name="f70" fmla="*/ 68044 f58 1"/>
                <a:gd name="f71" fmla="*/ 112978 f57 1"/>
                <a:gd name="f72" fmla="*/ 79064 f58 1"/>
                <a:gd name="f73" fmla="*/ 115540 f57 1"/>
                <a:gd name="f74" fmla="*/ 80538 f58 1"/>
                <a:gd name="f75" fmla="*/ 114353 f57 1"/>
                <a:gd name="f76" fmla="*/ 81663 f58 1"/>
                <a:gd name="f77" fmla="*/ 99109 f57 1"/>
                <a:gd name="f78" fmla="*/ 18065 f58 1"/>
                <a:gd name="f79" fmla="*/ 7270 f57 1"/>
                <a:gd name="f80" fmla="+- f59 0 f1"/>
                <a:gd name="f81" fmla="*/ f62 1 83735"/>
                <a:gd name="f82" fmla="*/ f63 1 116749"/>
                <a:gd name="f83" fmla="*/ f64 1 83735"/>
                <a:gd name="f84" fmla="*/ f65 1 116749"/>
                <a:gd name="f85" fmla="*/ f66 1 83735"/>
                <a:gd name="f86" fmla="*/ f67 1 116749"/>
                <a:gd name="f87" fmla="*/ f68 1 83735"/>
                <a:gd name="f88" fmla="*/ f69 1 116749"/>
                <a:gd name="f89" fmla="*/ f70 1 83735"/>
                <a:gd name="f90" fmla="*/ f71 1 116749"/>
                <a:gd name="f91" fmla="*/ f72 1 83735"/>
                <a:gd name="f92" fmla="*/ f73 1 116749"/>
                <a:gd name="f93" fmla="*/ f74 1 83735"/>
                <a:gd name="f94" fmla="*/ f75 1 116749"/>
                <a:gd name="f95" fmla="*/ f76 1 83735"/>
                <a:gd name="f96" fmla="*/ f77 1 116749"/>
                <a:gd name="f97" fmla="*/ f78 1 83735"/>
                <a:gd name="f98" fmla="*/ f79 1 116749"/>
                <a:gd name="f99" fmla="*/ f53 1 f60"/>
                <a:gd name="f100" fmla="*/ f54 1 f60"/>
                <a:gd name="f101" fmla="*/ f53 1 f61"/>
                <a:gd name="f102" fmla="*/ f55 1 f61"/>
                <a:gd name="f103" fmla="*/ f81 1 f60"/>
                <a:gd name="f104" fmla="*/ f82 1 f61"/>
                <a:gd name="f105" fmla="*/ f83 1 f60"/>
                <a:gd name="f106" fmla="*/ f84 1 f61"/>
                <a:gd name="f107" fmla="*/ f85 1 f60"/>
                <a:gd name="f108" fmla="*/ f86 1 f61"/>
                <a:gd name="f109" fmla="*/ f87 1 f60"/>
                <a:gd name="f110" fmla="*/ f88 1 f61"/>
                <a:gd name="f111" fmla="*/ f89 1 f60"/>
                <a:gd name="f112" fmla="*/ f90 1 f61"/>
                <a:gd name="f113" fmla="*/ f91 1 f60"/>
                <a:gd name="f114" fmla="*/ f92 1 f61"/>
                <a:gd name="f115" fmla="*/ f93 1 f60"/>
                <a:gd name="f116" fmla="*/ f94 1 f61"/>
                <a:gd name="f117" fmla="*/ f95 1 f60"/>
                <a:gd name="f118" fmla="*/ f96 1 f61"/>
                <a:gd name="f119" fmla="*/ f97 1 f60"/>
                <a:gd name="f120" fmla="*/ f98 1 f61"/>
                <a:gd name="f121" fmla="*/ f99 f51 1"/>
                <a:gd name="f122" fmla="*/ f100 f51 1"/>
                <a:gd name="f123" fmla="*/ f102 f52 1"/>
                <a:gd name="f124" fmla="*/ f101 f52 1"/>
                <a:gd name="f125" fmla="*/ f103 f51 1"/>
                <a:gd name="f126" fmla="*/ f104 f52 1"/>
                <a:gd name="f127" fmla="*/ f105 f51 1"/>
                <a:gd name="f128" fmla="*/ f106 f52 1"/>
                <a:gd name="f129" fmla="*/ f107 f51 1"/>
                <a:gd name="f130" fmla="*/ f108 f52 1"/>
                <a:gd name="f131" fmla="*/ f109 f51 1"/>
                <a:gd name="f132" fmla="*/ f110 f52 1"/>
                <a:gd name="f133" fmla="*/ f111 f51 1"/>
                <a:gd name="f134" fmla="*/ f112 f52 1"/>
                <a:gd name="f135" fmla="*/ f113 f51 1"/>
                <a:gd name="f136" fmla="*/ f114 f52 1"/>
                <a:gd name="f137" fmla="*/ f115 f51 1"/>
                <a:gd name="f138" fmla="*/ f116 f52 1"/>
                <a:gd name="f139" fmla="*/ f117 f51 1"/>
                <a:gd name="f140" fmla="*/ f118 f52 1"/>
                <a:gd name="f141" fmla="*/ f119 f51 1"/>
                <a:gd name="f142" fmla="*/ f12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5" y="f126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</a:cxnLst>
              <a:rect l="f121" t="f124" r="f122" b="f123"/>
              <a:pathLst>
                <a:path w="83735" h="11674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9" name="Freeform: Shape 1882">
              <a:extLst>
                <a:ext uri="{FF2B5EF4-FFF2-40B4-BE49-F238E27FC236}">
                  <a16:creationId xmlns:a16="http://schemas.microsoft.com/office/drawing/2014/main" id="{21AA65C6-2B2B-6A0E-19A1-2710C203B030}"/>
                </a:ext>
              </a:extLst>
            </p:cNvPr>
            <p:cNvSpPr/>
            <p:nvPr/>
          </p:nvSpPr>
          <p:spPr>
            <a:xfrm>
              <a:off x="7689829" y="4838949"/>
              <a:ext cx="119822" cy="1775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9822"/>
                <a:gd name="f7" fmla="val 177539"/>
                <a:gd name="f8" fmla="val 116325"/>
                <a:gd name="f9" fmla="val 175555"/>
                <a:gd name="f10" fmla="val 120286"/>
                <a:gd name="f11" fmla="val 171444"/>
                <a:gd name="f12" fmla="val 120960"/>
                <a:gd name="f13" fmla="val 165172"/>
                <a:gd name="f14" fmla="val 117949"/>
                <a:gd name="f15" fmla="val 160311"/>
                <a:gd name="f16" fmla="val 113576"/>
                <a:gd name="f17" fmla="val 153689"/>
                <a:gd name="f18" fmla="val 16118"/>
                <a:gd name="f19" fmla="val 3749"/>
                <a:gd name="f20" fmla="val 13994"/>
                <a:gd name="f21" fmla="val 625"/>
                <a:gd name="f22" fmla="val 17030"/>
                <a:gd name="f23" fmla="val 4823"/>
                <a:gd name="f24" fmla="val 16418"/>
                <a:gd name="f25" fmla="val 11096"/>
                <a:gd name="f26" fmla="val 12495"/>
                <a:gd name="f27" fmla="val 15244"/>
                <a:gd name="f28" fmla="val 9296"/>
                <a:gd name="f29" fmla="val 18293"/>
                <a:gd name="f30" fmla="val 4236"/>
                <a:gd name="f31" fmla="val 18168"/>
                <a:gd name="f32" fmla="val 1187"/>
                <a:gd name="f33" fmla="val 14982"/>
                <a:gd name="f34" fmla="val 725"/>
                <a:gd name="f35" fmla="val 14494"/>
                <a:gd name="f36" fmla="val 325"/>
                <a:gd name="f37" fmla="val 13957"/>
                <a:gd name="f38" fmla="val 13370"/>
                <a:gd name="f39" fmla="val 104330"/>
                <a:gd name="f40" fmla="val 173681"/>
                <a:gd name="f41" fmla="val 106542"/>
                <a:gd name="f42" fmla="val 177417"/>
                <a:gd name="f43" fmla="val 111377"/>
                <a:gd name="f44" fmla="val 178654"/>
                <a:gd name="f45" fmla="val 115113"/>
                <a:gd name="f46" fmla="val 176442"/>
                <a:gd name="f47" fmla="val 115550"/>
                <a:gd name="f48" fmla="val 176180"/>
                <a:gd name="f49" fmla="val 115950"/>
                <a:gd name="f50" fmla="val 175892"/>
                <a:gd name="f51" fmla="+- 0 0 -90"/>
                <a:gd name="f52" fmla="*/ f3 1 119822"/>
                <a:gd name="f53" fmla="*/ f4 1 177539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19822"/>
                <a:gd name="f62" fmla="*/ f58 1 177539"/>
                <a:gd name="f63" fmla="*/ 116325 f59 1"/>
                <a:gd name="f64" fmla="*/ 175555 f58 1"/>
                <a:gd name="f65" fmla="*/ 117949 f59 1"/>
                <a:gd name="f66" fmla="*/ 160311 f58 1"/>
                <a:gd name="f67" fmla="*/ 113576 f59 1"/>
                <a:gd name="f68" fmla="*/ 153689 f58 1"/>
                <a:gd name="f69" fmla="*/ 16118 f59 1"/>
                <a:gd name="f70" fmla="*/ 3749 f58 1"/>
                <a:gd name="f71" fmla="*/ 13994 f59 1"/>
                <a:gd name="f72" fmla="*/ 625 f58 1"/>
                <a:gd name="f73" fmla="*/ 0 f58 1"/>
                <a:gd name="f74" fmla="*/ 12495 f59 1"/>
                <a:gd name="f75" fmla="*/ 15244 f58 1"/>
                <a:gd name="f76" fmla="*/ 1187 f59 1"/>
                <a:gd name="f77" fmla="*/ 14982 f58 1"/>
                <a:gd name="f78" fmla="*/ 0 f59 1"/>
                <a:gd name="f79" fmla="*/ 13370 f58 1"/>
                <a:gd name="f80" fmla="*/ 104330 f59 1"/>
                <a:gd name="f81" fmla="*/ 173681 f58 1"/>
                <a:gd name="f82" fmla="*/ 115113 f59 1"/>
                <a:gd name="f83" fmla="*/ 176442 f58 1"/>
                <a:gd name="f84" fmla="+- f60 0 f1"/>
                <a:gd name="f85" fmla="*/ f63 1 119822"/>
                <a:gd name="f86" fmla="*/ f64 1 177539"/>
                <a:gd name="f87" fmla="*/ f65 1 119822"/>
                <a:gd name="f88" fmla="*/ f66 1 177539"/>
                <a:gd name="f89" fmla="*/ f67 1 119822"/>
                <a:gd name="f90" fmla="*/ f68 1 177539"/>
                <a:gd name="f91" fmla="*/ f69 1 119822"/>
                <a:gd name="f92" fmla="*/ f70 1 177539"/>
                <a:gd name="f93" fmla="*/ f71 1 119822"/>
                <a:gd name="f94" fmla="*/ f72 1 177539"/>
                <a:gd name="f95" fmla="*/ f73 1 177539"/>
                <a:gd name="f96" fmla="*/ f74 1 119822"/>
                <a:gd name="f97" fmla="*/ f75 1 177539"/>
                <a:gd name="f98" fmla="*/ f76 1 119822"/>
                <a:gd name="f99" fmla="*/ f77 1 177539"/>
                <a:gd name="f100" fmla="*/ f78 1 119822"/>
                <a:gd name="f101" fmla="*/ f79 1 177539"/>
                <a:gd name="f102" fmla="*/ f80 1 119822"/>
                <a:gd name="f103" fmla="*/ f81 1 177539"/>
                <a:gd name="f104" fmla="*/ f82 1 119822"/>
                <a:gd name="f105" fmla="*/ f83 1 177539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2"/>
                <a:gd name="f114" fmla="*/ f89 1 f61"/>
                <a:gd name="f115" fmla="*/ f90 1 f62"/>
                <a:gd name="f116" fmla="*/ f91 1 f61"/>
                <a:gd name="f117" fmla="*/ f92 1 f62"/>
                <a:gd name="f118" fmla="*/ f93 1 f61"/>
                <a:gd name="f119" fmla="*/ f94 1 f62"/>
                <a:gd name="f120" fmla="*/ f95 1 f62"/>
                <a:gd name="f121" fmla="*/ f96 1 f61"/>
                <a:gd name="f122" fmla="*/ f97 1 f62"/>
                <a:gd name="f123" fmla="*/ f98 1 f61"/>
                <a:gd name="f124" fmla="*/ f99 1 f62"/>
                <a:gd name="f125" fmla="*/ f100 1 f61"/>
                <a:gd name="f126" fmla="*/ f101 1 f62"/>
                <a:gd name="f127" fmla="*/ f102 1 f61"/>
                <a:gd name="f128" fmla="*/ f103 1 f62"/>
                <a:gd name="f129" fmla="*/ f104 1 f61"/>
                <a:gd name="f130" fmla="*/ f105 1 f62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3 1"/>
                <a:gd name="f139" fmla="*/ f114 f52 1"/>
                <a:gd name="f140" fmla="*/ f115 f53 1"/>
                <a:gd name="f141" fmla="*/ f116 f52 1"/>
                <a:gd name="f142" fmla="*/ f117 f53 1"/>
                <a:gd name="f143" fmla="*/ f118 f52 1"/>
                <a:gd name="f144" fmla="*/ f119 f53 1"/>
                <a:gd name="f145" fmla="*/ f120 f53 1"/>
                <a:gd name="f146" fmla="*/ f121 f52 1"/>
                <a:gd name="f147" fmla="*/ f122 f53 1"/>
                <a:gd name="f148" fmla="*/ f123 f52 1"/>
                <a:gd name="f149" fmla="*/ f124 f53 1"/>
                <a:gd name="f150" fmla="*/ f125 f52 1"/>
                <a:gd name="f151" fmla="*/ f126 f53 1"/>
                <a:gd name="f152" fmla="*/ f127 f52 1"/>
                <a:gd name="f153" fmla="*/ f128 f53 1"/>
                <a:gd name="f154" fmla="*/ f129 f52 1"/>
                <a:gd name="f155" fmla="*/ f13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3" y="f145"/>
                </a:cxn>
                <a:cxn ang="f84">
                  <a:pos x="f146" y="f147"/>
                </a:cxn>
                <a:cxn ang="f84">
                  <a:pos x="f148" y="f149"/>
                </a:cxn>
                <a:cxn ang="f84">
                  <a:pos x="f150" y="f151"/>
                </a:cxn>
                <a:cxn ang="f84">
                  <a:pos x="f152" y="f153"/>
                </a:cxn>
                <a:cxn ang="f84">
                  <a:pos x="f154" y="f155"/>
                </a:cxn>
                <a:cxn ang="f84">
                  <a:pos x="f135" y="f136"/>
                </a:cxn>
              </a:cxnLst>
              <a:rect l="f131" t="f134" r="f132" b="f133"/>
              <a:pathLst>
                <a:path w="119822" h="1775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0" y="f5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5" y="f38"/>
                  </a:cubicBez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930B0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0" name="Freeform: Shape 1883">
              <a:extLst>
                <a:ext uri="{FF2B5EF4-FFF2-40B4-BE49-F238E27FC236}">
                  <a16:creationId xmlns:a16="http://schemas.microsoft.com/office/drawing/2014/main" id="{E2B3D056-01F4-3174-FAF3-5B8511A4D4FE}"/>
                </a:ext>
              </a:extLst>
            </p:cNvPr>
            <p:cNvSpPr/>
            <p:nvPr/>
          </p:nvSpPr>
          <p:spPr>
            <a:xfrm>
              <a:off x="12141357" y="3168496"/>
              <a:ext cx="53144" cy="3882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148"/>
                <a:gd name="f7" fmla="val 388233"/>
                <a:gd name="f8" fmla="val 171"/>
                <a:gd name="f9" fmla="val 370227"/>
                <a:gd name="f10" fmla="val 376350"/>
                <a:gd name="f11" fmla="val -828"/>
                <a:gd name="f12" fmla="val 381785"/>
                <a:gd name="f13" fmla="val 2645"/>
                <a:gd name="f14" fmla="val 387033"/>
                <a:gd name="f15" fmla="val 8043"/>
                <a:gd name="f16" fmla="val 388220"/>
                <a:gd name="f17" fmla="val 13216"/>
                <a:gd name="f18" fmla="val 388495"/>
                <a:gd name="f19" fmla="val 17627"/>
                <a:gd name="f20" fmla="val 384534"/>
                <a:gd name="f21" fmla="val 17901"/>
                <a:gd name="f22" fmla="val 379361"/>
                <a:gd name="f23" fmla="val 17913"/>
                <a:gd name="f24" fmla="val 379149"/>
                <a:gd name="f25" fmla="val 378936"/>
                <a:gd name="f26" fmla="val 378724"/>
                <a:gd name="f27" fmla="val 2999"/>
                <a:gd name="f28" fmla="val 8247"/>
                <a:gd name="f29" fmla="val 48901"/>
                <a:gd name="f30" fmla="val 12495"/>
                <a:gd name="f31" fmla="val 43665"/>
                <a:gd name="f32" fmla="val 12507"/>
                <a:gd name="f33" fmla="val 43528"/>
                <a:gd name="f34" fmla="val 43403"/>
                <a:gd name="f35" fmla="val 43278"/>
                <a:gd name="f36" fmla="val 37680"/>
                <a:gd name="f37" fmla="val 11270"/>
                <a:gd name="f38" fmla="val 34144"/>
                <a:gd name="f39" fmla="val 5735"/>
                <a:gd name="f40" fmla="val 35369"/>
                <a:gd name="f41" fmla="val 137"/>
                <a:gd name="f42" fmla="val 35381"/>
                <a:gd name="f43" fmla="val 87"/>
                <a:gd name="f44" fmla="val 35394"/>
                <a:gd name="f45" fmla="val 50"/>
                <a:gd name="f46" fmla="val 35406"/>
                <a:gd name="f47" fmla="val 4248"/>
                <a:gd name="f48" fmla="val 8746"/>
                <a:gd name="f49" fmla="+- 0 0 -90"/>
                <a:gd name="f50" fmla="*/ f3 1 53148"/>
                <a:gd name="f51" fmla="*/ f4 1 388233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53148"/>
                <a:gd name="f60" fmla="*/ f56 1 388233"/>
                <a:gd name="f61" fmla="*/ 171 f57 1"/>
                <a:gd name="f62" fmla="*/ 370227 f56 1"/>
                <a:gd name="f63" fmla="*/ 376350 f56 1"/>
                <a:gd name="f64" fmla="*/ 8043 f57 1"/>
                <a:gd name="f65" fmla="*/ 388220 f56 1"/>
                <a:gd name="f66" fmla="*/ 17901 f57 1"/>
                <a:gd name="f67" fmla="*/ 379361 f56 1"/>
                <a:gd name="f68" fmla="*/ 17913 f57 1"/>
                <a:gd name="f69" fmla="*/ 378724 f56 1"/>
                <a:gd name="f70" fmla="*/ 53148 f57 1"/>
                <a:gd name="f71" fmla="*/ 2999 f56 1"/>
                <a:gd name="f72" fmla="*/ 43665 f57 1"/>
                <a:gd name="f73" fmla="*/ 12507 f56 1"/>
                <a:gd name="f74" fmla="*/ 43278 f57 1"/>
                <a:gd name="f75" fmla="*/ 12495 f56 1"/>
                <a:gd name="f76" fmla="*/ 35369 f57 1"/>
                <a:gd name="f77" fmla="*/ 137 f56 1"/>
                <a:gd name="f78" fmla="*/ 35406 f57 1"/>
                <a:gd name="f79" fmla="*/ 0 f56 1"/>
                <a:gd name="f80" fmla="*/ 4248 f56 1"/>
                <a:gd name="f81" fmla="*/ 8746 f56 1"/>
                <a:gd name="f82" fmla="+- f58 0 f1"/>
                <a:gd name="f83" fmla="*/ f61 1 53148"/>
                <a:gd name="f84" fmla="*/ f62 1 388233"/>
                <a:gd name="f85" fmla="*/ f63 1 388233"/>
                <a:gd name="f86" fmla="*/ f64 1 53148"/>
                <a:gd name="f87" fmla="*/ f65 1 388233"/>
                <a:gd name="f88" fmla="*/ f66 1 53148"/>
                <a:gd name="f89" fmla="*/ f67 1 388233"/>
                <a:gd name="f90" fmla="*/ f68 1 53148"/>
                <a:gd name="f91" fmla="*/ f69 1 388233"/>
                <a:gd name="f92" fmla="*/ f70 1 53148"/>
                <a:gd name="f93" fmla="*/ f71 1 388233"/>
                <a:gd name="f94" fmla="*/ f72 1 53148"/>
                <a:gd name="f95" fmla="*/ f73 1 388233"/>
                <a:gd name="f96" fmla="*/ f74 1 53148"/>
                <a:gd name="f97" fmla="*/ f75 1 388233"/>
                <a:gd name="f98" fmla="*/ f76 1 53148"/>
                <a:gd name="f99" fmla="*/ f77 1 388233"/>
                <a:gd name="f100" fmla="*/ f78 1 53148"/>
                <a:gd name="f101" fmla="*/ f79 1 388233"/>
                <a:gd name="f102" fmla="*/ f80 1 388233"/>
                <a:gd name="f103" fmla="*/ f81 1 388233"/>
                <a:gd name="f104" fmla="*/ f52 1 f59"/>
                <a:gd name="f105" fmla="*/ f53 1 f59"/>
                <a:gd name="f106" fmla="*/ f52 1 f60"/>
                <a:gd name="f107" fmla="*/ f54 1 f60"/>
                <a:gd name="f108" fmla="*/ f83 1 f59"/>
                <a:gd name="f109" fmla="*/ f84 1 f60"/>
                <a:gd name="f110" fmla="*/ f85 1 f60"/>
                <a:gd name="f111" fmla="*/ f86 1 f59"/>
                <a:gd name="f112" fmla="*/ f87 1 f60"/>
                <a:gd name="f113" fmla="*/ f88 1 f59"/>
                <a:gd name="f114" fmla="*/ f89 1 f60"/>
                <a:gd name="f115" fmla="*/ f90 1 f59"/>
                <a:gd name="f116" fmla="*/ f91 1 f60"/>
                <a:gd name="f117" fmla="*/ f92 1 f59"/>
                <a:gd name="f118" fmla="*/ f93 1 f60"/>
                <a:gd name="f119" fmla="*/ f94 1 f59"/>
                <a:gd name="f120" fmla="*/ f95 1 f60"/>
                <a:gd name="f121" fmla="*/ f96 1 f59"/>
                <a:gd name="f122" fmla="*/ f97 1 f60"/>
                <a:gd name="f123" fmla="*/ f98 1 f59"/>
                <a:gd name="f124" fmla="*/ f99 1 f60"/>
                <a:gd name="f125" fmla="*/ f100 1 f59"/>
                <a:gd name="f126" fmla="*/ f101 1 f60"/>
                <a:gd name="f127" fmla="*/ f102 1 f60"/>
                <a:gd name="f128" fmla="*/ f103 1 f60"/>
                <a:gd name="f129" fmla="*/ f104 f50 1"/>
                <a:gd name="f130" fmla="*/ f105 f50 1"/>
                <a:gd name="f131" fmla="*/ f107 f51 1"/>
                <a:gd name="f132" fmla="*/ f106 f51 1"/>
                <a:gd name="f133" fmla="*/ f108 f50 1"/>
                <a:gd name="f134" fmla="*/ f109 f51 1"/>
                <a:gd name="f135" fmla="*/ f110 f51 1"/>
                <a:gd name="f136" fmla="*/ f111 f50 1"/>
                <a:gd name="f137" fmla="*/ f112 f51 1"/>
                <a:gd name="f138" fmla="*/ f113 f50 1"/>
                <a:gd name="f139" fmla="*/ f114 f51 1"/>
                <a:gd name="f140" fmla="*/ f115 f50 1"/>
                <a:gd name="f141" fmla="*/ f116 f51 1"/>
                <a:gd name="f142" fmla="*/ f117 f50 1"/>
                <a:gd name="f143" fmla="*/ f118 f51 1"/>
                <a:gd name="f144" fmla="*/ f119 f50 1"/>
                <a:gd name="f145" fmla="*/ f120 f51 1"/>
                <a:gd name="f146" fmla="*/ f121 f50 1"/>
                <a:gd name="f147" fmla="*/ f122 f51 1"/>
                <a:gd name="f148" fmla="*/ f123 f50 1"/>
                <a:gd name="f149" fmla="*/ f124 f51 1"/>
                <a:gd name="f150" fmla="*/ f125 f50 1"/>
                <a:gd name="f151" fmla="*/ f126 f51 1"/>
                <a:gd name="f152" fmla="*/ f127 f51 1"/>
                <a:gd name="f153" fmla="*/ f128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3" y="f134"/>
                </a:cxn>
                <a:cxn ang="f82">
                  <a:pos x="f133" y="f135"/>
                </a:cxn>
                <a:cxn ang="f82">
                  <a:pos x="f136" y="f137"/>
                </a:cxn>
                <a:cxn ang="f82">
                  <a:pos x="f138" y="f139"/>
                </a:cxn>
                <a:cxn ang="f82">
                  <a:pos x="f140" y="f141"/>
                </a:cxn>
                <a:cxn ang="f82">
                  <a:pos x="f142" y="f143"/>
                </a:cxn>
                <a:cxn ang="f82">
                  <a:pos x="f144" y="f145"/>
                </a:cxn>
                <a:cxn ang="f82">
                  <a:pos x="f146" y="f147"/>
                </a:cxn>
                <a:cxn ang="f82">
                  <a:pos x="f148" y="f149"/>
                </a:cxn>
                <a:cxn ang="f82">
                  <a:pos x="f150" y="f151"/>
                </a:cxn>
                <a:cxn ang="f82">
                  <a:pos x="f150" y="f152"/>
                </a:cxn>
                <a:cxn ang="f82">
                  <a:pos x="f150" y="f153"/>
                </a:cxn>
              </a:cxnLst>
              <a:rect l="f129" t="f132" r="f130" b="f131"/>
              <a:pathLst>
                <a:path w="53148" h="388233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3" y="f26"/>
                  </a:cubicBezTo>
                  <a:lnTo>
                    <a:pt x="f6" y="f27"/>
                  </a:lnTo>
                  <a:cubicBezTo>
                    <a:pt x="f6" y="f28"/>
                    <a:pt x="f29" y="f30"/>
                    <a:pt x="f31" y="f32"/>
                  </a:cubicBezTo>
                  <a:cubicBezTo>
                    <a:pt x="f33" y="f32"/>
                    <a:pt x="f34" y="f30"/>
                    <a:pt x="f35" y="f30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5"/>
                  </a:cubicBezTo>
                  <a:lnTo>
                    <a:pt x="f46" y="f47"/>
                  </a:lnTo>
                  <a:lnTo>
                    <a:pt x="f46" y="f4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1" name="Freeform: Shape 1884">
              <a:extLst>
                <a:ext uri="{FF2B5EF4-FFF2-40B4-BE49-F238E27FC236}">
                  <a16:creationId xmlns:a16="http://schemas.microsoft.com/office/drawing/2014/main" id="{8CC8E2DA-C565-4BA8-2F1F-FB78F2DCC0F4}"/>
                </a:ext>
              </a:extLst>
            </p:cNvPr>
            <p:cNvSpPr/>
            <p:nvPr/>
          </p:nvSpPr>
          <p:spPr>
            <a:xfrm>
              <a:off x="7197169" y="2831256"/>
              <a:ext cx="128061" cy="7975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060"/>
                <a:gd name="f7" fmla="val 797499"/>
                <a:gd name="f8" fmla="val 108953"/>
                <a:gd name="f9" fmla="val 779939"/>
                <a:gd name="f10" fmla="val 110202"/>
                <a:gd name="f11" fmla="val 788561"/>
                <a:gd name="f12" fmla="val 110365"/>
                <a:gd name="f13" fmla="val 793659"/>
                <a:gd name="f14" fmla="val 114650"/>
                <a:gd name="f15" fmla="val 797670"/>
                <a:gd name="f16" fmla="val 119748"/>
                <a:gd name="f17" fmla="val 797494"/>
                <a:gd name="f18" fmla="val 120023"/>
                <a:gd name="f19" fmla="val 797482"/>
                <a:gd name="f20" fmla="val 120298"/>
                <a:gd name="f21" fmla="val 797470"/>
                <a:gd name="f22" fmla="val 120573"/>
                <a:gd name="f23" fmla="val 797432"/>
                <a:gd name="f24" fmla="val 125846"/>
                <a:gd name="f25" fmla="val 795758"/>
                <a:gd name="f26" fmla="val 128982"/>
                <a:gd name="f27" fmla="val 790347"/>
                <a:gd name="f28" fmla="val 127820"/>
                <a:gd name="f29" fmla="val 784937"/>
                <a:gd name="f30" fmla="val 17742"/>
                <a:gd name="f31" fmla="val 19017"/>
                <a:gd name="f32" fmla="val 5460"/>
                <a:gd name="f33" fmla="val 15768"/>
                <a:gd name="f34" fmla="val 10971"/>
                <a:gd name="f35" fmla="val 10371"/>
                <a:gd name="f36" fmla="val 12495"/>
                <a:gd name="f37" fmla="val 5298"/>
                <a:gd name="f38" fmla="val 13120"/>
                <a:gd name="f39" fmla="val 687"/>
                <a:gd name="f40" fmla="val 9521"/>
                <a:gd name="f41" fmla="val 63"/>
                <a:gd name="f42" fmla="val 4448"/>
                <a:gd name="f43" fmla="val 25"/>
                <a:gd name="f44" fmla="val 4223"/>
                <a:gd name="f45" fmla="val 12"/>
                <a:gd name="f46" fmla="val 3986"/>
                <a:gd name="f47" fmla="val 3749"/>
                <a:gd name="f48" fmla="val 7622"/>
                <a:gd name="f49" fmla="+- 0 0 -90"/>
                <a:gd name="f50" fmla="*/ f3 1 128060"/>
                <a:gd name="f51" fmla="*/ f4 1 797499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28060"/>
                <a:gd name="f60" fmla="*/ f56 1 797499"/>
                <a:gd name="f61" fmla="*/ 108953 f57 1"/>
                <a:gd name="f62" fmla="*/ 779939 f56 1"/>
                <a:gd name="f63" fmla="*/ 110202 f57 1"/>
                <a:gd name="f64" fmla="*/ 788561 f56 1"/>
                <a:gd name="f65" fmla="*/ 119748 f57 1"/>
                <a:gd name="f66" fmla="*/ 797494 f56 1"/>
                <a:gd name="f67" fmla="*/ 120573 f57 1"/>
                <a:gd name="f68" fmla="*/ 797432 f56 1"/>
                <a:gd name="f69" fmla="*/ 127820 f57 1"/>
                <a:gd name="f70" fmla="*/ 784937 f56 1"/>
                <a:gd name="f71" fmla="*/ 17742 f57 1"/>
                <a:gd name="f72" fmla="*/ 0 f56 1"/>
                <a:gd name="f73" fmla="*/ 10371 f57 1"/>
                <a:gd name="f74" fmla="*/ 12495 f56 1"/>
                <a:gd name="f75" fmla="*/ 63 f57 1"/>
                <a:gd name="f76" fmla="*/ 4448 f56 1"/>
                <a:gd name="f77" fmla="*/ 0 f57 1"/>
                <a:gd name="f78" fmla="*/ 3749 f56 1"/>
                <a:gd name="f79" fmla="*/ 7622 f56 1"/>
                <a:gd name="f80" fmla="+- f58 0 f1"/>
                <a:gd name="f81" fmla="*/ f61 1 128060"/>
                <a:gd name="f82" fmla="*/ f62 1 797499"/>
                <a:gd name="f83" fmla="*/ f63 1 128060"/>
                <a:gd name="f84" fmla="*/ f64 1 797499"/>
                <a:gd name="f85" fmla="*/ f65 1 128060"/>
                <a:gd name="f86" fmla="*/ f66 1 797499"/>
                <a:gd name="f87" fmla="*/ f67 1 128060"/>
                <a:gd name="f88" fmla="*/ f68 1 797499"/>
                <a:gd name="f89" fmla="*/ f69 1 128060"/>
                <a:gd name="f90" fmla="*/ f70 1 797499"/>
                <a:gd name="f91" fmla="*/ f71 1 128060"/>
                <a:gd name="f92" fmla="*/ f72 1 797499"/>
                <a:gd name="f93" fmla="*/ f73 1 128060"/>
                <a:gd name="f94" fmla="*/ f74 1 797499"/>
                <a:gd name="f95" fmla="*/ f75 1 128060"/>
                <a:gd name="f96" fmla="*/ f76 1 797499"/>
                <a:gd name="f97" fmla="*/ f77 1 128060"/>
                <a:gd name="f98" fmla="*/ f78 1 797499"/>
                <a:gd name="f99" fmla="*/ f79 1 797499"/>
                <a:gd name="f100" fmla="*/ f52 1 f59"/>
                <a:gd name="f101" fmla="*/ f53 1 f59"/>
                <a:gd name="f102" fmla="*/ f52 1 f60"/>
                <a:gd name="f103" fmla="*/ f54 1 f60"/>
                <a:gd name="f104" fmla="*/ f81 1 f59"/>
                <a:gd name="f105" fmla="*/ f82 1 f60"/>
                <a:gd name="f106" fmla="*/ f83 1 f59"/>
                <a:gd name="f107" fmla="*/ f84 1 f60"/>
                <a:gd name="f108" fmla="*/ f85 1 f59"/>
                <a:gd name="f109" fmla="*/ f86 1 f60"/>
                <a:gd name="f110" fmla="*/ f87 1 f59"/>
                <a:gd name="f111" fmla="*/ f88 1 f60"/>
                <a:gd name="f112" fmla="*/ f89 1 f59"/>
                <a:gd name="f113" fmla="*/ f90 1 f60"/>
                <a:gd name="f114" fmla="*/ f91 1 f59"/>
                <a:gd name="f115" fmla="*/ f92 1 f60"/>
                <a:gd name="f116" fmla="*/ f93 1 f59"/>
                <a:gd name="f117" fmla="*/ f94 1 f60"/>
                <a:gd name="f118" fmla="*/ f95 1 f59"/>
                <a:gd name="f119" fmla="*/ f96 1 f60"/>
                <a:gd name="f120" fmla="*/ f97 1 f59"/>
                <a:gd name="f121" fmla="*/ f98 1 f60"/>
                <a:gd name="f122" fmla="*/ f99 1 f60"/>
                <a:gd name="f123" fmla="*/ f100 f50 1"/>
                <a:gd name="f124" fmla="*/ f101 f50 1"/>
                <a:gd name="f125" fmla="*/ f103 f51 1"/>
                <a:gd name="f126" fmla="*/ f102 f51 1"/>
                <a:gd name="f127" fmla="*/ f104 f50 1"/>
                <a:gd name="f128" fmla="*/ f105 f51 1"/>
                <a:gd name="f129" fmla="*/ f106 f50 1"/>
                <a:gd name="f130" fmla="*/ f107 f51 1"/>
                <a:gd name="f131" fmla="*/ f108 f50 1"/>
                <a:gd name="f132" fmla="*/ f109 f51 1"/>
                <a:gd name="f133" fmla="*/ f110 f50 1"/>
                <a:gd name="f134" fmla="*/ f111 f51 1"/>
                <a:gd name="f135" fmla="*/ f112 f50 1"/>
                <a:gd name="f136" fmla="*/ f113 f51 1"/>
                <a:gd name="f137" fmla="*/ f114 f50 1"/>
                <a:gd name="f138" fmla="*/ f115 f51 1"/>
                <a:gd name="f139" fmla="*/ f116 f50 1"/>
                <a:gd name="f140" fmla="*/ f117 f51 1"/>
                <a:gd name="f141" fmla="*/ f118 f50 1"/>
                <a:gd name="f142" fmla="*/ f119 f51 1"/>
                <a:gd name="f143" fmla="*/ f120 f50 1"/>
                <a:gd name="f144" fmla="*/ f121 f51 1"/>
                <a:gd name="f145" fmla="*/ f122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3" y="f144"/>
                </a:cxn>
                <a:cxn ang="f80">
                  <a:pos x="f143" y="f145"/>
                </a:cxn>
              </a:cxnLst>
              <a:rect l="f123" t="f126" r="f124" b="f125"/>
              <a:pathLst>
                <a:path w="128060" h="797499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5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5" y="f47"/>
                  </a:cubicBezTo>
                  <a:lnTo>
                    <a:pt x="f5" y="f47"/>
                  </a:lnTo>
                  <a:lnTo>
                    <a:pt x="f5" y="f4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2" name="Freeform: Shape 1885">
              <a:extLst>
                <a:ext uri="{FF2B5EF4-FFF2-40B4-BE49-F238E27FC236}">
                  <a16:creationId xmlns:a16="http://schemas.microsoft.com/office/drawing/2014/main" id="{5CFB8296-678B-E2BA-C3AB-5EB82FFDF5CF}"/>
                </a:ext>
              </a:extLst>
            </p:cNvPr>
            <p:cNvSpPr/>
            <p:nvPr/>
          </p:nvSpPr>
          <p:spPr>
            <a:xfrm>
              <a:off x="7177070" y="2684879"/>
              <a:ext cx="37490" cy="158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493"/>
                <a:gd name="f7" fmla="val 158937"/>
                <a:gd name="f8" fmla="val 29846"/>
                <a:gd name="f9" fmla="val 158867"/>
                <a:gd name="f10" fmla="val 35243"/>
                <a:gd name="f11" fmla="val 157343"/>
                <a:gd name="f12" fmla="val 38492"/>
                <a:gd name="f13" fmla="val 151833"/>
                <a:gd name="f14" fmla="val 37217"/>
                <a:gd name="f15" fmla="val 146372"/>
                <a:gd name="f16" fmla="val 17851"/>
                <a:gd name="f17" fmla="val 8927"/>
                <a:gd name="f18" fmla="val 17676"/>
                <a:gd name="f19" fmla="val 3829"/>
                <a:gd name="f20" fmla="val 13390"/>
                <a:gd name="f21" fmla="val -169"/>
                <a:gd name="f22" fmla="val 8292"/>
                <a:gd name="f23" fmla="val 6"/>
                <a:gd name="f24" fmla="val 8067"/>
                <a:gd name="f25" fmla="val 18"/>
                <a:gd name="f26" fmla="val 7830"/>
                <a:gd name="f27" fmla="val 30"/>
                <a:gd name="f28" fmla="val 7605"/>
                <a:gd name="f29" fmla="val 55"/>
                <a:gd name="f30" fmla="val 2283"/>
                <a:gd name="f31" fmla="val 1680"/>
                <a:gd name="f32" fmla="val -916"/>
                <a:gd name="f33" fmla="val 7103"/>
                <a:gd name="f34" fmla="val 233"/>
                <a:gd name="f35" fmla="val 12550"/>
                <a:gd name="f36" fmla="val 2107"/>
                <a:gd name="f37" fmla="val 25046"/>
                <a:gd name="f38" fmla="val 19475"/>
                <a:gd name="f39" fmla="val 148996"/>
                <a:gd name="f40" fmla="val 19088"/>
                <a:gd name="f41" fmla="val 154094"/>
                <a:gd name="f42" fmla="val 22911"/>
                <a:gd name="f43" fmla="val 158530"/>
                <a:gd name="f44" fmla="val 27996"/>
                <a:gd name="f45" fmla="val 158917"/>
                <a:gd name="f46" fmla="val 28609"/>
                <a:gd name="f47" fmla="val 158955"/>
                <a:gd name="f48" fmla="val 29233"/>
                <a:gd name="f49" fmla="val 158942"/>
                <a:gd name="f50" fmla="+- 0 0 -90"/>
                <a:gd name="f51" fmla="*/ f3 1 37493"/>
                <a:gd name="f52" fmla="*/ f4 1 158937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7493"/>
                <a:gd name="f61" fmla="*/ f57 1 158937"/>
                <a:gd name="f62" fmla="*/ 29846 f58 1"/>
                <a:gd name="f63" fmla="*/ 158867 f57 1"/>
                <a:gd name="f64" fmla="*/ 37217 f58 1"/>
                <a:gd name="f65" fmla="*/ 146372 f57 1"/>
                <a:gd name="f66" fmla="*/ 17851 f58 1"/>
                <a:gd name="f67" fmla="*/ 8927 f57 1"/>
                <a:gd name="f68" fmla="*/ 8292 f58 1"/>
                <a:gd name="f69" fmla="*/ 6 f57 1"/>
                <a:gd name="f70" fmla="*/ 7605 f58 1"/>
                <a:gd name="f71" fmla="*/ 55 f57 1"/>
                <a:gd name="f72" fmla="*/ 233 f58 1"/>
                <a:gd name="f73" fmla="*/ 12550 f57 1"/>
                <a:gd name="f74" fmla="*/ 2107 f58 1"/>
                <a:gd name="f75" fmla="*/ 25046 f57 1"/>
                <a:gd name="f76" fmla="*/ 19475 f58 1"/>
                <a:gd name="f77" fmla="*/ 148996 f57 1"/>
                <a:gd name="f78" fmla="*/ 27996 f58 1"/>
                <a:gd name="f79" fmla="*/ 158917 f57 1"/>
                <a:gd name="f80" fmla="+- f59 0 f1"/>
                <a:gd name="f81" fmla="*/ f62 1 37493"/>
                <a:gd name="f82" fmla="*/ f63 1 158937"/>
                <a:gd name="f83" fmla="*/ f64 1 37493"/>
                <a:gd name="f84" fmla="*/ f65 1 158937"/>
                <a:gd name="f85" fmla="*/ f66 1 37493"/>
                <a:gd name="f86" fmla="*/ f67 1 158937"/>
                <a:gd name="f87" fmla="*/ f68 1 37493"/>
                <a:gd name="f88" fmla="*/ f69 1 158937"/>
                <a:gd name="f89" fmla="*/ f70 1 37493"/>
                <a:gd name="f90" fmla="*/ f71 1 158937"/>
                <a:gd name="f91" fmla="*/ f72 1 37493"/>
                <a:gd name="f92" fmla="*/ f73 1 158937"/>
                <a:gd name="f93" fmla="*/ f74 1 37493"/>
                <a:gd name="f94" fmla="*/ f75 1 158937"/>
                <a:gd name="f95" fmla="*/ f76 1 37493"/>
                <a:gd name="f96" fmla="*/ f77 1 158937"/>
                <a:gd name="f97" fmla="*/ f78 1 37493"/>
                <a:gd name="f98" fmla="*/ f79 1 158937"/>
                <a:gd name="f99" fmla="*/ f53 1 f60"/>
                <a:gd name="f100" fmla="*/ f54 1 f60"/>
                <a:gd name="f101" fmla="*/ f53 1 f61"/>
                <a:gd name="f102" fmla="*/ f55 1 f61"/>
                <a:gd name="f103" fmla="*/ f81 1 f60"/>
                <a:gd name="f104" fmla="*/ f82 1 f61"/>
                <a:gd name="f105" fmla="*/ f83 1 f60"/>
                <a:gd name="f106" fmla="*/ f84 1 f61"/>
                <a:gd name="f107" fmla="*/ f85 1 f60"/>
                <a:gd name="f108" fmla="*/ f86 1 f61"/>
                <a:gd name="f109" fmla="*/ f87 1 f60"/>
                <a:gd name="f110" fmla="*/ f88 1 f61"/>
                <a:gd name="f111" fmla="*/ f89 1 f60"/>
                <a:gd name="f112" fmla="*/ f90 1 f61"/>
                <a:gd name="f113" fmla="*/ f91 1 f60"/>
                <a:gd name="f114" fmla="*/ f92 1 f61"/>
                <a:gd name="f115" fmla="*/ f93 1 f60"/>
                <a:gd name="f116" fmla="*/ f94 1 f61"/>
                <a:gd name="f117" fmla="*/ f95 1 f60"/>
                <a:gd name="f118" fmla="*/ f96 1 f61"/>
                <a:gd name="f119" fmla="*/ f97 1 f60"/>
                <a:gd name="f120" fmla="*/ f98 1 f61"/>
                <a:gd name="f121" fmla="*/ f99 f51 1"/>
                <a:gd name="f122" fmla="*/ f100 f51 1"/>
                <a:gd name="f123" fmla="*/ f102 f52 1"/>
                <a:gd name="f124" fmla="*/ f101 f52 1"/>
                <a:gd name="f125" fmla="*/ f103 f51 1"/>
                <a:gd name="f126" fmla="*/ f104 f52 1"/>
                <a:gd name="f127" fmla="*/ f105 f51 1"/>
                <a:gd name="f128" fmla="*/ f106 f52 1"/>
                <a:gd name="f129" fmla="*/ f107 f51 1"/>
                <a:gd name="f130" fmla="*/ f108 f52 1"/>
                <a:gd name="f131" fmla="*/ f109 f51 1"/>
                <a:gd name="f132" fmla="*/ f110 f52 1"/>
                <a:gd name="f133" fmla="*/ f111 f51 1"/>
                <a:gd name="f134" fmla="*/ f112 f52 1"/>
                <a:gd name="f135" fmla="*/ f113 f51 1"/>
                <a:gd name="f136" fmla="*/ f114 f52 1"/>
                <a:gd name="f137" fmla="*/ f115 f51 1"/>
                <a:gd name="f138" fmla="*/ f116 f52 1"/>
                <a:gd name="f139" fmla="*/ f117 f51 1"/>
                <a:gd name="f140" fmla="*/ f118 f52 1"/>
                <a:gd name="f141" fmla="*/ f119 f51 1"/>
                <a:gd name="f142" fmla="*/ f12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25" y="f126"/>
                </a:cxn>
              </a:cxnLst>
              <a:rect l="f121" t="f124" r="f122" b="f123"/>
              <a:pathLst>
                <a:path w="37493" h="15893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3" name="Freeform: Shape 1886">
              <a:extLst>
                <a:ext uri="{FF2B5EF4-FFF2-40B4-BE49-F238E27FC236}">
                  <a16:creationId xmlns:a16="http://schemas.microsoft.com/office/drawing/2014/main" id="{90FE1207-F880-EFF7-0BC2-0B0D74398A06}"/>
                </a:ext>
              </a:extLst>
            </p:cNvPr>
            <p:cNvSpPr/>
            <p:nvPr/>
          </p:nvSpPr>
          <p:spPr>
            <a:xfrm>
              <a:off x="8161129" y="4164845"/>
              <a:ext cx="33110" cy="433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110"/>
                <a:gd name="f7" fmla="val 43357"/>
                <a:gd name="f8" fmla="val 33111"/>
                <a:gd name="f9" fmla="val 43358"/>
                <a:gd name="f10" fmla="val 4998"/>
                <a:gd name="f11" fmla="val 3374"/>
                <a:gd name="f12" fmla="val 2986"/>
                <a:gd name="f13" fmla="val 2874"/>
                <a:gd name="f14" fmla="val 1212"/>
                <a:gd name="f15" fmla="val 1687"/>
                <a:gd name="f16" fmla="val 28238"/>
                <a:gd name="f17" fmla="val 40359"/>
                <a:gd name="f18" fmla="val 29462"/>
                <a:gd name="f19" fmla="val 41896"/>
                <a:gd name="f20" fmla="val 31187"/>
                <a:gd name="f21" fmla="val 42945"/>
                <a:gd name="f22" fmla="+- 0 0 -90"/>
                <a:gd name="f23" fmla="*/ f3 1 33110"/>
                <a:gd name="f24" fmla="*/ f4 1 43357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3110"/>
                <a:gd name="f33" fmla="*/ f29 1 43357"/>
                <a:gd name="f34" fmla="*/ 33111 f30 1"/>
                <a:gd name="f35" fmla="*/ 43358 f29 1"/>
                <a:gd name="f36" fmla="*/ 4998 f30 1"/>
                <a:gd name="f37" fmla="*/ 3374 f29 1"/>
                <a:gd name="f38" fmla="*/ 0 f30 1"/>
                <a:gd name="f39" fmla="*/ 0 f29 1"/>
                <a:gd name="f40" fmla="*/ 28238 f30 1"/>
                <a:gd name="f41" fmla="*/ 40359 f29 1"/>
                <a:gd name="f42" fmla="+- f31 0 f1"/>
                <a:gd name="f43" fmla="*/ f34 1 33110"/>
                <a:gd name="f44" fmla="*/ f35 1 43357"/>
                <a:gd name="f45" fmla="*/ f36 1 33110"/>
                <a:gd name="f46" fmla="*/ f37 1 43357"/>
                <a:gd name="f47" fmla="*/ f38 1 33110"/>
                <a:gd name="f48" fmla="*/ f39 1 43357"/>
                <a:gd name="f49" fmla="*/ f40 1 33110"/>
                <a:gd name="f50" fmla="*/ f41 1 43357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3"/>
                <a:gd name="f59" fmla="*/ f47 1 f32"/>
                <a:gd name="f60" fmla="*/ f48 1 f33"/>
                <a:gd name="f61" fmla="*/ f49 1 f32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4 1"/>
                <a:gd name="f71" fmla="*/ f59 f23 1"/>
                <a:gd name="f72" fmla="*/ f60 f24 1"/>
                <a:gd name="f73" fmla="*/ f61 f23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9" y="f70"/>
                </a:cxn>
                <a:cxn ang="f42">
                  <a:pos x="f71" y="f72"/>
                </a:cxn>
                <a:cxn ang="f42">
                  <a:pos x="f73" y="f74"/>
                </a:cxn>
                <a:cxn ang="f42">
                  <a:pos x="f73" y="f74"/>
                </a:cxn>
                <a:cxn ang="f42">
                  <a:pos x="f67" y="f68"/>
                </a:cxn>
              </a:cxnLst>
              <a:rect l="f63" t="f66" r="f64" b="f65"/>
              <a:pathLst>
                <a:path w="33110" h="43357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5" y="f5"/>
                  </a:cubicBez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4" name="Freeform: Shape 1887">
              <a:extLst>
                <a:ext uri="{FF2B5EF4-FFF2-40B4-BE49-F238E27FC236}">
                  <a16:creationId xmlns:a16="http://schemas.microsoft.com/office/drawing/2014/main" id="{B6B0EC1E-03C1-B8AA-346D-3744C88556AB}"/>
                </a:ext>
              </a:extLst>
            </p:cNvPr>
            <p:cNvSpPr/>
            <p:nvPr/>
          </p:nvSpPr>
          <p:spPr>
            <a:xfrm>
              <a:off x="8170246" y="4150479"/>
              <a:ext cx="34792" cy="578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794"/>
                <a:gd name="f7" fmla="val 57851"/>
                <a:gd name="f8" fmla="val 32861"/>
                <a:gd name="f9" fmla="val 40359"/>
                <a:gd name="f10" fmla="val 28488"/>
                <a:gd name="f11" fmla="val 34237"/>
                <a:gd name="f12" fmla="val 12495"/>
                <a:gd name="f13" fmla="val 11246"/>
                <a:gd name="f14" fmla="val 4623"/>
                <a:gd name="f15" fmla="val 7759"/>
                <a:gd name="f16" fmla="val 4748"/>
                <a:gd name="f17" fmla="val 7297"/>
                <a:gd name="f18" fmla="val 11008"/>
                <a:gd name="f19" fmla="val 3498"/>
                <a:gd name="f20" fmla="val 15244"/>
                <a:gd name="f21" fmla="val 2561"/>
                <a:gd name="f22" fmla="val 16269"/>
                <a:gd name="f23" fmla="val 1349"/>
                <a:gd name="f24" fmla="val 17006"/>
                <a:gd name="f25" fmla="val 17368"/>
                <a:gd name="f26" fmla="val 28238"/>
                <a:gd name="f27" fmla="val 57852"/>
                <a:gd name="f28" fmla="val 29587"/>
                <a:gd name="f29" fmla="val 57240"/>
                <a:gd name="f30" fmla="val 30774"/>
                <a:gd name="f31" fmla="val 56353"/>
                <a:gd name="f32" fmla="val 31736"/>
                <a:gd name="f33" fmla="val 55228"/>
                <a:gd name="f34" fmla="val 35347"/>
                <a:gd name="f35" fmla="val 51067"/>
                <a:gd name="f36" fmla="val 35809"/>
                <a:gd name="f37" fmla="val 45020"/>
                <a:gd name="f38" fmla="+- 0 0 -90"/>
                <a:gd name="f39" fmla="*/ f3 1 34794"/>
                <a:gd name="f40" fmla="*/ f4 1 57851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34794"/>
                <a:gd name="f49" fmla="*/ f45 1 57851"/>
                <a:gd name="f50" fmla="*/ 32861 f46 1"/>
                <a:gd name="f51" fmla="*/ 40359 f45 1"/>
                <a:gd name="f52" fmla="*/ 28488 f46 1"/>
                <a:gd name="f53" fmla="*/ 34237 f45 1"/>
                <a:gd name="f54" fmla="*/ 12495 f46 1"/>
                <a:gd name="f55" fmla="*/ 11246 f45 1"/>
                <a:gd name="f56" fmla="*/ 4623 f46 1"/>
                <a:gd name="f57" fmla="*/ 0 f45 1"/>
                <a:gd name="f58" fmla="*/ 3498 f46 1"/>
                <a:gd name="f59" fmla="*/ 15244 f45 1"/>
                <a:gd name="f60" fmla="*/ 0 f46 1"/>
                <a:gd name="f61" fmla="*/ 17368 f45 1"/>
                <a:gd name="f62" fmla="*/ 28238 f46 1"/>
                <a:gd name="f63" fmla="*/ 57852 f45 1"/>
                <a:gd name="f64" fmla="*/ 31736 f46 1"/>
                <a:gd name="f65" fmla="*/ 55228 f45 1"/>
                <a:gd name="f66" fmla="+- f47 0 f1"/>
                <a:gd name="f67" fmla="*/ f50 1 34794"/>
                <a:gd name="f68" fmla="*/ f51 1 57851"/>
                <a:gd name="f69" fmla="*/ f52 1 34794"/>
                <a:gd name="f70" fmla="*/ f53 1 57851"/>
                <a:gd name="f71" fmla="*/ f54 1 34794"/>
                <a:gd name="f72" fmla="*/ f55 1 57851"/>
                <a:gd name="f73" fmla="*/ f56 1 34794"/>
                <a:gd name="f74" fmla="*/ f57 1 57851"/>
                <a:gd name="f75" fmla="*/ f58 1 34794"/>
                <a:gd name="f76" fmla="*/ f59 1 57851"/>
                <a:gd name="f77" fmla="*/ f60 1 34794"/>
                <a:gd name="f78" fmla="*/ f61 1 57851"/>
                <a:gd name="f79" fmla="*/ f62 1 34794"/>
                <a:gd name="f80" fmla="*/ f63 1 57851"/>
                <a:gd name="f81" fmla="*/ f64 1 34794"/>
                <a:gd name="f82" fmla="*/ f65 1 57851"/>
                <a:gd name="f83" fmla="*/ f41 1 f48"/>
                <a:gd name="f84" fmla="*/ f42 1 f48"/>
                <a:gd name="f85" fmla="*/ f41 1 f49"/>
                <a:gd name="f86" fmla="*/ f43 1 f49"/>
                <a:gd name="f87" fmla="*/ f67 1 f48"/>
                <a:gd name="f88" fmla="*/ f68 1 f49"/>
                <a:gd name="f89" fmla="*/ f69 1 f48"/>
                <a:gd name="f90" fmla="*/ f70 1 f49"/>
                <a:gd name="f91" fmla="*/ f71 1 f48"/>
                <a:gd name="f92" fmla="*/ f72 1 f49"/>
                <a:gd name="f93" fmla="*/ f73 1 f48"/>
                <a:gd name="f94" fmla="*/ f74 1 f49"/>
                <a:gd name="f95" fmla="*/ f75 1 f48"/>
                <a:gd name="f96" fmla="*/ f76 1 f49"/>
                <a:gd name="f97" fmla="*/ f77 1 f48"/>
                <a:gd name="f98" fmla="*/ f78 1 f49"/>
                <a:gd name="f99" fmla="*/ f79 1 f48"/>
                <a:gd name="f100" fmla="*/ f80 1 f49"/>
                <a:gd name="f101" fmla="*/ f81 1 f48"/>
                <a:gd name="f102" fmla="*/ f82 1 f49"/>
                <a:gd name="f103" fmla="*/ f83 f39 1"/>
                <a:gd name="f104" fmla="*/ f84 f39 1"/>
                <a:gd name="f105" fmla="*/ f86 f40 1"/>
                <a:gd name="f106" fmla="*/ f85 f40 1"/>
                <a:gd name="f107" fmla="*/ f87 f39 1"/>
                <a:gd name="f108" fmla="*/ f88 f40 1"/>
                <a:gd name="f109" fmla="*/ f89 f39 1"/>
                <a:gd name="f110" fmla="*/ f90 f40 1"/>
                <a:gd name="f111" fmla="*/ f91 f39 1"/>
                <a:gd name="f112" fmla="*/ f92 f40 1"/>
                <a:gd name="f113" fmla="*/ f93 f39 1"/>
                <a:gd name="f114" fmla="*/ f94 f40 1"/>
                <a:gd name="f115" fmla="*/ f95 f39 1"/>
                <a:gd name="f116" fmla="*/ f96 f40 1"/>
                <a:gd name="f117" fmla="*/ f97 f39 1"/>
                <a:gd name="f118" fmla="*/ f98 f40 1"/>
                <a:gd name="f119" fmla="*/ f99 f39 1"/>
                <a:gd name="f120" fmla="*/ f100 f40 1"/>
                <a:gd name="f121" fmla="*/ f101 f39 1"/>
                <a:gd name="f122" fmla="*/ f102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7" y="f108"/>
                </a:cxn>
                <a:cxn ang="f66">
                  <a:pos x="f107" y="f108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07" y="f108"/>
                </a:cxn>
              </a:cxnLst>
              <a:rect l="f103" t="f106" r="f104" b="f105"/>
              <a:pathLst>
                <a:path w="34794" h="57851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5" y="f25"/>
                  </a:cubicBez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5" name="Freeform: Shape 1888">
              <a:extLst>
                <a:ext uri="{FF2B5EF4-FFF2-40B4-BE49-F238E27FC236}">
                  <a16:creationId xmlns:a16="http://schemas.microsoft.com/office/drawing/2014/main" id="{6D56D296-1BCA-8C85-C390-0E75AF6BC5C3}"/>
                </a:ext>
              </a:extLst>
            </p:cNvPr>
            <p:cNvSpPr/>
            <p:nvPr/>
          </p:nvSpPr>
          <p:spPr>
            <a:xfrm>
              <a:off x="7958837" y="3858566"/>
              <a:ext cx="218102" cy="3096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103"/>
                <a:gd name="f7" fmla="val 309651"/>
                <a:gd name="f8" fmla="val 2374"/>
                <a:gd name="f9" fmla="val 2774"/>
                <a:gd name="f10" fmla="val 1324"/>
                <a:gd name="f11" fmla="val 3849"/>
                <a:gd name="f12" fmla="val 512"/>
                <a:gd name="f13" fmla="val 5123"/>
                <a:gd name="f14" fmla="val 6522"/>
                <a:gd name="f15" fmla="val 211409"/>
                <a:gd name="f16" fmla="val 309652"/>
                <a:gd name="f17" fmla="val 212758"/>
                <a:gd name="f18" fmla="val 309289"/>
                <a:gd name="f19" fmla="val 213970"/>
                <a:gd name="f20" fmla="val 308552"/>
                <a:gd name="f21" fmla="val 214907"/>
                <a:gd name="f22" fmla="val 307527"/>
                <a:gd name="f23" fmla="val 218706"/>
                <a:gd name="f24" fmla="val 303292"/>
                <a:gd name="f25" fmla="val 219168"/>
                <a:gd name="f26" fmla="val 297032"/>
                <a:gd name="f27" fmla="val 216032"/>
                <a:gd name="f28" fmla="val 292283"/>
                <a:gd name="f29" fmla="val 211784"/>
                <a:gd name="f30" fmla="val 286161"/>
                <a:gd name="f31" fmla="val 18242"/>
                <a:gd name="f32" fmla="val 8147"/>
                <a:gd name="f33" fmla="val 16118"/>
                <a:gd name="f34" fmla="val 5148"/>
                <a:gd name="f35" fmla="val 15368"/>
                <a:gd name="f36" fmla="val 4024"/>
                <a:gd name="f37" fmla="val 13169"/>
                <a:gd name="f38" fmla="val 188"/>
                <a:gd name="f39" fmla="val 8284"/>
                <a:gd name="f40" fmla="val -1137"/>
                <a:gd name="f41" fmla="val 4461"/>
                <a:gd name="f42" fmla="val 1062"/>
                <a:gd name="f43" fmla="val 3673"/>
                <a:gd name="f44" fmla="val 1512"/>
                <a:gd name="f45" fmla="val 2961"/>
                <a:gd name="f46" fmla="val 2087"/>
                <a:gd name="f47" fmla="+- 0 0 -90"/>
                <a:gd name="f48" fmla="*/ f3 1 218103"/>
                <a:gd name="f49" fmla="*/ f4 1 309651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18103"/>
                <a:gd name="f58" fmla="*/ f54 1 309651"/>
                <a:gd name="f59" fmla="*/ 2374 f55 1"/>
                <a:gd name="f60" fmla="*/ 2774 f54 1"/>
                <a:gd name="f61" fmla="*/ 0 f55 1"/>
                <a:gd name="f62" fmla="*/ 6522 f54 1"/>
                <a:gd name="f63" fmla="*/ 211409 f55 1"/>
                <a:gd name="f64" fmla="*/ 309652 f54 1"/>
                <a:gd name="f65" fmla="*/ 214907 f55 1"/>
                <a:gd name="f66" fmla="*/ 307527 f54 1"/>
                <a:gd name="f67" fmla="*/ 216032 f55 1"/>
                <a:gd name="f68" fmla="*/ 292283 f54 1"/>
                <a:gd name="f69" fmla="*/ 211784 f55 1"/>
                <a:gd name="f70" fmla="*/ 286161 f54 1"/>
                <a:gd name="f71" fmla="*/ 18242 f55 1"/>
                <a:gd name="f72" fmla="*/ 8147 f54 1"/>
                <a:gd name="f73" fmla="*/ 16118 f55 1"/>
                <a:gd name="f74" fmla="*/ 5148 f54 1"/>
                <a:gd name="f75" fmla="*/ 15368 f55 1"/>
                <a:gd name="f76" fmla="*/ 4024 f54 1"/>
                <a:gd name="f77" fmla="*/ 4461 f55 1"/>
                <a:gd name="f78" fmla="*/ 1062 f54 1"/>
                <a:gd name="f79" fmla="+- f56 0 f1"/>
                <a:gd name="f80" fmla="*/ f59 1 218103"/>
                <a:gd name="f81" fmla="*/ f60 1 309651"/>
                <a:gd name="f82" fmla="*/ f61 1 218103"/>
                <a:gd name="f83" fmla="*/ f62 1 309651"/>
                <a:gd name="f84" fmla="*/ f63 1 218103"/>
                <a:gd name="f85" fmla="*/ f64 1 309651"/>
                <a:gd name="f86" fmla="*/ f65 1 218103"/>
                <a:gd name="f87" fmla="*/ f66 1 309651"/>
                <a:gd name="f88" fmla="*/ f67 1 218103"/>
                <a:gd name="f89" fmla="*/ f68 1 309651"/>
                <a:gd name="f90" fmla="*/ f69 1 218103"/>
                <a:gd name="f91" fmla="*/ f70 1 309651"/>
                <a:gd name="f92" fmla="*/ f71 1 218103"/>
                <a:gd name="f93" fmla="*/ f72 1 309651"/>
                <a:gd name="f94" fmla="*/ f73 1 218103"/>
                <a:gd name="f95" fmla="*/ f74 1 309651"/>
                <a:gd name="f96" fmla="*/ f75 1 218103"/>
                <a:gd name="f97" fmla="*/ f76 1 309651"/>
                <a:gd name="f98" fmla="*/ f77 1 218103"/>
                <a:gd name="f99" fmla="*/ f78 1 309651"/>
                <a:gd name="f100" fmla="*/ f50 1 f57"/>
                <a:gd name="f101" fmla="*/ f51 1 f57"/>
                <a:gd name="f102" fmla="*/ f50 1 f58"/>
                <a:gd name="f103" fmla="*/ f52 1 f58"/>
                <a:gd name="f104" fmla="*/ f80 1 f57"/>
                <a:gd name="f105" fmla="*/ f81 1 f58"/>
                <a:gd name="f106" fmla="*/ f82 1 f57"/>
                <a:gd name="f107" fmla="*/ f83 1 f58"/>
                <a:gd name="f108" fmla="*/ f84 1 f57"/>
                <a:gd name="f109" fmla="*/ f85 1 f58"/>
                <a:gd name="f110" fmla="*/ f86 1 f57"/>
                <a:gd name="f111" fmla="*/ f87 1 f58"/>
                <a:gd name="f112" fmla="*/ f88 1 f57"/>
                <a:gd name="f113" fmla="*/ f89 1 f58"/>
                <a:gd name="f114" fmla="*/ f90 1 f57"/>
                <a:gd name="f115" fmla="*/ f91 1 f58"/>
                <a:gd name="f116" fmla="*/ f92 1 f57"/>
                <a:gd name="f117" fmla="*/ f93 1 f58"/>
                <a:gd name="f118" fmla="*/ f94 1 f57"/>
                <a:gd name="f119" fmla="*/ f95 1 f58"/>
                <a:gd name="f120" fmla="*/ f96 1 f57"/>
                <a:gd name="f121" fmla="*/ f97 1 f58"/>
                <a:gd name="f122" fmla="*/ f98 1 f57"/>
                <a:gd name="f123" fmla="*/ f99 1 f58"/>
                <a:gd name="f124" fmla="*/ f100 f48 1"/>
                <a:gd name="f125" fmla="*/ f101 f48 1"/>
                <a:gd name="f126" fmla="*/ f103 f49 1"/>
                <a:gd name="f127" fmla="*/ f102 f49 1"/>
                <a:gd name="f128" fmla="*/ f104 f48 1"/>
                <a:gd name="f129" fmla="*/ f105 f49 1"/>
                <a:gd name="f130" fmla="*/ f106 f48 1"/>
                <a:gd name="f131" fmla="*/ f107 f49 1"/>
                <a:gd name="f132" fmla="*/ f108 f48 1"/>
                <a:gd name="f133" fmla="*/ f109 f49 1"/>
                <a:gd name="f134" fmla="*/ f110 f48 1"/>
                <a:gd name="f135" fmla="*/ f111 f49 1"/>
                <a:gd name="f136" fmla="*/ f112 f48 1"/>
                <a:gd name="f137" fmla="*/ f113 f49 1"/>
                <a:gd name="f138" fmla="*/ f114 f48 1"/>
                <a:gd name="f139" fmla="*/ f115 f49 1"/>
                <a:gd name="f140" fmla="*/ f116 f48 1"/>
                <a:gd name="f141" fmla="*/ f117 f49 1"/>
                <a:gd name="f142" fmla="*/ f118 f48 1"/>
                <a:gd name="f143" fmla="*/ f119 f49 1"/>
                <a:gd name="f144" fmla="*/ f120 f48 1"/>
                <a:gd name="f145" fmla="*/ f121 f49 1"/>
                <a:gd name="f146" fmla="*/ f122 f48 1"/>
                <a:gd name="f147" fmla="*/ f123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33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8" y="f139"/>
                </a:cxn>
                <a:cxn ang="f79">
                  <a:pos x="f140" y="f141"/>
                </a:cxn>
                <a:cxn ang="f79">
                  <a:pos x="f142" y="f143"/>
                </a:cxn>
                <a:cxn ang="f79">
                  <a:pos x="f144" y="f145"/>
                </a:cxn>
                <a:cxn ang="f79">
                  <a:pos x="f146" y="f147"/>
                </a:cxn>
                <a:cxn ang="f79">
                  <a:pos x="f128" y="f129"/>
                </a:cxn>
              </a:cxnLst>
              <a:rect l="f124" t="f127" r="f125" b="f126"/>
              <a:pathLst>
                <a:path w="218103" h="309651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6" name="Freeform: Shape 1889">
              <a:extLst>
                <a:ext uri="{FF2B5EF4-FFF2-40B4-BE49-F238E27FC236}">
                  <a16:creationId xmlns:a16="http://schemas.microsoft.com/office/drawing/2014/main" id="{6979D389-5ECA-E8E9-FEF7-949FCA9FE420}"/>
                </a:ext>
              </a:extLst>
            </p:cNvPr>
            <p:cNvSpPr/>
            <p:nvPr/>
          </p:nvSpPr>
          <p:spPr>
            <a:xfrm>
              <a:off x="7958096" y="3870335"/>
              <a:ext cx="208035" cy="2978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8035"/>
                <a:gd name="f7" fmla="val 297881"/>
                <a:gd name="f8" fmla="val 25"/>
                <a:gd name="f9" fmla="val 2349"/>
                <a:gd name="f10" fmla="val 725"/>
                <a:gd name="f11" fmla="val 4648"/>
                <a:gd name="f12" fmla="val 1999"/>
                <a:gd name="f13" fmla="val 6622"/>
                <a:gd name="f14" fmla="val 203037"/>
                <a:gd name="f15" fmla="val 294008"/>
                <a:gd name="f16" fmla="val 204162"/>
                <a:gd name="f17" fmla="val 295882"/>
                <a:gd name="f18" fmla="val 205949"/>
                <a:gd name="f19" fmla="val 297257"/>
                <a:gd name="f20" fmla="+- 0 0 -90"/>
                <a:gd name="f21" fmla="*/ f3 1 208035"/>
                <a:gd name="f22" fmla="*/ f4 1 29788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08035"/>
                <a:gd name="f31" fmla="*/ f27 1 297881"/>
                <a:gd name="f32" fmla="*/ 208035 f28 1"/>
                <a:gd name="f33" fmla="*/ 297881 f27 1"/>
                <a:gd name="f34" fmla="*/ 0 f28 1"/>
                <a:gd name="f35" fmla="*/ 0 f27 1"/>
                <a:gd name="f36" fmla="*/ 1999 f28 1"/>
                <a:gd name="f37" fmla="*/ 6622 f27 1"/>
                <a:gd name="f38" fmla="*/ 203037 f28 1"/>
                <a:gd name="f39" fmla="*/ 294008 f27 1"/>
                <a:gd name="f40" fmla="+- f29 0 f1"/>
                <a:gd name="f41" fmla="*/ f32 1 208035"/>
                <a:gd name="f42" fmla="*/ f33 1 297881"/>
                <a:gd name="f43" fmla="*/ f34 1 208035"/>
                <a:gd name="f44" fmla="*/ f35 1 297881"/>
                <a:gd name="f45" fmla="*/ f36 1 208035"/>
                <a:gd name="f46" fmla="*/ f37 1 297881"/>
                <a:gd name="f47" fmla="*/ f38 1 208035"/>
                <a:gd name="f48" fmla="*/ f39 1 297881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65" y="f66"/>
                </a:cxn>
              </a:cxnLst>
              <a:rect l="f61" t="f64" r="f62" b="f63"/>
              <a:pathLst>
                <a:path w="208035" h="297881">
                  <a:moveTo>
                    <a:pt x="f6" y="f7"/>
                  </a:moveTo>
                  <a:lnTo>
                    <a:pt x="f5" y="f5"/>
                  </a:lnTo>
                  <a:cubicBezTo>
                    <a:pt x="f8" y="f9"/>
                    <a:pt x="f10" y="f11"/>
                    <a:pt x="f12" y="f13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7" name="Freeform: Shape 1890">
              <a:extLst>
                <a:ext uri="{FF2B5EF4-FFF2-40B4-BE49-F238E27FC236}">
                  <a16:creationId xmlns:a16="http://schemas.microsoft.com/office/drawing/2014/main" id="{30BAFD27-4F70-A038-4379-32DA77CB22BE}"/>
                </a:ext>
              </a:extLst>
            </p:cNvPr>
            <p:cNvSpPr/>
            <p:nvPr/>
          </p:nvSpPr>
          <p:spPr>
            <a:xfrm>
              <a:off x="7661300" y="6140470"/>
              <a:ext cx="56272" cy="2854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272"/>
                <a:gd name="f7" fmla="val 285477"/>
                <a:gd name="f8" fmla="val 18664"/>
                <a:gd name="f9" fmla="val 17085"/>
                <a:gd name="f10" fmla="val 17414"/>
                <a:gd name="f11" fmla="val 8838"/>
                <a:gd name="f12" fmla="val 17252"/>
                <a:gd name="f13" fmla="val 3803"/>
                <a:gd name="f14" fmla="val 13041"/>
                <a:gd name="f15" fmla="val -146"/>
                <a:gd name="f16" fmla="val 8006"/>
                <a:gd name="f17" fmla="val 4"/>
                <a:gd name="f18" fmla="val 7681"/>
                <a:gd name="f19" fmla="val 17"/>
                <a:gd name="f20" fmla="val 7369"/>
                <a:gd name="f21" fmla="val 42"/>
                <a:gd name="f22" fmla="val 7044"/>
                <a:gd name="f23" fmla="val 92"/>
                <a:gd name="f24" fmla="val 6032"/>
                <a:gd name="f25" fmla="val 267"/>
                <a:gd name="f26" fmla="val 5095"/>
                <a:gd name="f27" fmla="val 704"/>
                <a:gd name="f28" fmla="val 4295"/>
                <a:gd name="f29" fmla="val 1341"/>
                <a:gd name="f30" fmla="val 3783"/>
                <a:gd name="f31" fmla="val 1691"/>
                <a:gd name="f32" fmla="val 3320"/>
                <a:gd name="f33" fmla="val 2116"/>
                <a:gd name="f34" fmla="val 2921"/>
                <a:gd name="f35" fmla="val 2591"/>
                <a:gd name="f36" fmla="val 1671"/>
                <a:gd name="f37" fmla="val 3965"/>
                <a:gd name="f38" fmla="val 1334"/>
                <a:gd name="f39" fmla="val 4527"/>
                <a:gd name="f40" fmla="val 1034"/>
                <a:gd name="f41" fmla="val 5102"/>
                <a:gd name="f42" fmla="val 796"/>
                <a:gd name="f43" fmla="val 5714"/>
                <a:gd name="f44" fmla="val 47"/>
                <a:gd name="f45" fmla="val 7589"/>
                <a:gd name="f46" fmla="val 8214"/>
                <a:gd name="f47" fmla="val 8963"/>
                <a:gd name="f48" fmla="val 9588"/>
                <a:gd name="f49" fmla="val -16"/>
                <a:gd name="f50" fmla="val 10338"/>
                <a:gd name="f51" fmla="val 11088"/>
                <a:gd name="f52" fmla="val 11837"/>
                <a:gd name="f53" fmla="val 12587"/>
                <a:gd name="f54" fmla="val 37531"/>
                <a:gd name="f55" fmla="val 277606"/>
                <a:gd name="f56" fmla="val 38655"/>
                <a:gd name="f57" fmla="val 285478"/>
                <a:gd name="f58" fmla="val 37493"/>
                <a:gd name="f59" fmla="val 280067"/>
                <a:gd name="f60" fmla="val 40629"/>
                <a:gd name="f61" fmla="val 274657"/>
                <a:gd name="f62" fmla="val 45902"/>
                <a:gd name="f63" fmla="val 272983"/>
                <a:gd name="f64" fmla="val 50975"/>
                <a:gd name="f65" fmla="val 272358"/>
                <a:gd name="f66" fmla="val 55585"/>
                <a:gd name="f67" fmla="val 275957"/>
                <a:gd name="f68" fmla="val 56210"/>
                <a:gd name="f69" fmla="val 281030"/>
                <a:gd name="f70" fmla="val 56247"/>
                <a:gd name="f71" fmla="val 281304"/>
                <a:gd name="f72" fmla="val 56260"/>
                <a:gd name="f73" fmla="val 281579"/>
                <a:gd name="f74" fmla="val 281854"/>
                <a:gd name="f75" fmla="val 21288"/>
                <a:gd name="f76" fmla="val 34203"/>
                <a:gd name="f77" fmla="val 20163"/>
                <a:gd name="f78" fmla="val 25706"/>
                <a:gd name="f79" fmla="+- 0 0 -90"/>
                <a:gd name="f80" fmla="*/ f3 1 56272"/>
                <a:gd name="f81" fmla="*/ f4 1 285477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56272"/>
                <a:gd name="f90" fmla="*/ f86 1 285477"/>
                <a:gd name="f91" fmla="*/ 18664 f87 1"/>
                <a:gd name="f92" fmla="*/ 17085 f86 1"/>
                <a:gd name="f93" fmla="*/ 17414 f87 1"/>
                <a:gd name="f94" fmla="*/ 8838 f86 1"/>
                <a:gd name="f95" fmla="*/ 8006 f87 1"/>
                <a:gd name="f96" fmla="*/ 4 f86 1"/>
                <a:gd name="f97" fmla="*/ 7044 f87 1"/>
                <a:gd name="f98" fmla="*/ 92 f86 1"/>
                <a:gd name="f99" fmla="*/ 4295 f87 1"/>
                <a:gd name="f100" fmla="*/ 1341 f86 1"/>
                <a:gd name="f101" fmla="*/ 2921 f87 1"/>
                <a:gd name="f102" fmla="*/ 2591 f86 1"/>
                <a:gd name="f103" fmla="*/ 1671 f87 1"/>
                <a:gd name="f104" fmla="*/ 3965 f86 1"/>
                <a:gd name="f105" fmla="*/ 796 f87 1"/>
                <a:gd name="f106" fmla="*/ 5714 f86 1"/>
                <a:gd name="f107" fmla="*/ 47 f87 1"/>
                <a:gd name="f108" fmla="*/ 7589 f86 1"/>
                <a:gd name="f109" fmla="*/ 9588 f86 1"/>
                <a:gd name="f110" fmla="*/ 11837 f86 1"/>
                <a:gd name="f111" fmla="*/ 12587 f86 1"/>
                <a:gd name="f112" fmla="*/ 37531 f87 1"/>
                <a:gd name="f113" fmla="*/ 277606 f86 1"/>
                <a:gd name="f114" fmla="*/ 38655 f87 1"/>
                <a:gd name="f115" fmla="*/ 285478 f86 1"/>
                <a:gd name="f116" fmla="*/ 45902 f87 1"/>
                <a:gd name="f117" fmla="*/ 272983 f86 1"/>
                <a:gd name="f118" fmla="*/ 56210 f87 1"/>
                <a:gd name="f119" fmla="*/ 281030 f86 1"/>
                <a:gd name="f120" fmla="*/ 56272 f87 1"/>
                <a:gd name="f121" fmla="*/ 281854 f86 1"/>
                <a:gd name="f122" fmla="*/ 21288 f87 1"/>
                <a:gd name="f123" fmla="*/ 34203 f86 1"/>
                <a:gd name="f124" fmla="*/ 20163 f87 1"/>
                <a:gd name="f125" fmla="*/ 25706 f86 1"/>
                <a:gd name="f126" fmla="+- f88 0 f1"/>
                <a:gd name="f127" fmla="*/ f91 1 56272"/>
                <a:gd name="f128" fmla="*/ f92 1 285477"/>
                <a:gd name="f129" fmla="*/ f93 1 56272"/>
                <a:gd name="f130" fmla="*/ f94 1 285477"/>
                <a:gd name="f131" fmla="*/ f95 1 56272"/>
                <a:gd name="f132" fmla="*/ f96 1 285477"/>
                <a:gd name="f133" fmla="*/ f97 1 56272"/>
                <a:gd name="f134" fmla="*/ f98 1 285477"/>
                <a:gd name="f135" fmla="*/ f99 1 56272"/>
                <a:gd name="f136" fmla="*/ f100 1 285477"/>
                <a:gd name="f137" fmla="*/ f101 1 56272"/>
                <a:gd name="f138" fmla="*/ f102 1 285477"/>
                <a:gd name="f139" fmla="*/ f103 1 56272"/>
                <a:gd name="f140" fmla="*/ f104 1 285477"/>
                <a:gd name="f141" fmla="*/ f105 1 56272"/>
                <a:gd name="f142" fmla="*/ f106 1 285477"/>
                <a:gd name="f143" fmla="*/ f107 1 56272"/>
                <a:gd name="f144" fmla="*/ f108 1 285477"/>
                <a:gd name="f145" fmla="*/ f109 1 285477"/>
                <a:gd name="f146" fmla="*/ f110 1 285477"/>
                <a:gd name="f147" fmla="*/ f111 1 285477"/>
                <a:gd name="f148" fmla="*/ f112 1 56272"/>
                <a:gd name="f149" fmla="*/ f113 1 285477"/>
                <a:gd name="f150" fmla="*/ f114 1 56272"/>
                <a:gd name="f151" fmla="*/ f115 1 285477"/>
                <a:gd name="f152" fmla="*/ f116 1 56272"/>
                <a:gd name="f153" fmla="*/ f117 1 285477"/>
                <a:gd name="f154" fmla="*/ f118 1 56272"/>
                <a:gd name="f155" fmla="*/ f119 1 285477"/>
                <a:gd name="f156" fmla="*/ f120 1 56272"/>
                <a:gd name="f157" fmla="*/ f121 1 285477"/>
                <a:gd name="f158" fmla="*/ f122 1 56272"/>
                <a:gd name="f159" fmla="*/ f123 1 285477"/>
                <a:gd name="f160" fmla="*/ f124 1 56272"/>
                <a:gd name="f161" fmla="*/ f125 1 285477"/>
                <a:gd name="f162" fmla="*/ f82 1 f89"/>
                <a:gd name="f163" fmla="*/ f83 1 f89"/>
                <a:gd name="f164" fmla="*/ f82 1 f90"/>
                <a:gd name="f165" fmla="*/ f84 1 f90"/>
                <a:gd name="f166" fmla="*/ f127 1 f89"/>
                <a:gd name="f167" fmla="*/ f128 1 f90"/>
                <a:gd name="f168" fmla="*/ f129 1 f89"/>
                <a:gd name="f169" fmla="*/ f130 1 f90"/>
                <a:gd name="f170" fmla="*/ f131 1 f89"/>
                <a:gd name="f171" fmla="*/ f132 1 f90"/>
                <a:gd name="f172" fmla="*/ f133 1 f89"/>
                <a:gd name="f173" fmla="*/ f134 1 f90"/>
                <a:gd name="f174" fmla="*/ f135 1 f89"/>
                <a:gd name="f175" fmla="*/ f136 1 f90"/>
                <a:gd name="f176" fmla="*/ f137 1 f89"/>
                <a:gd name="f177" fmla="*/ f138 1 f90"/>
                <a:gd name="f178" fmla="*/ f139 1 f89"/>
                <a:gd name="f179" fmla="*/ f140 1 f90"/>
                <a:gd name="f180" fmla="*/ f141 1 f89"/>
                <a:gd name="f181" fmla="*/ f142 1 f90"/>
                <a:gd name="f182" fmla="*/ f143 1 f89"/>
                <a:gd name="f183" fmla="*/ f144 1 f90"/>
                <a:gd name="f184" fmla="*/ f145 1 f90"/>
                <a:gd name="f185" fmla="*/ f146 1 f90"/>
                <a:gd name="f186" fmla="*/ f147 1 f90"/>
                <a:gd name="f187" fmla="*/ f148 1 f89"/>
                <a:gd name="f188" fmla="*/ f149 1 f90"/>
                <a:gd name="f189" fmla="*/ f150 1 f89"/>
                <a:gd name="f190" fmla="*/ f151 1 f90"/>
                <a:gd name="f191" fmla="*/ f152 1 f89"/>
                <a:gd name="f192" fmla="*/ f153 1 f90"/>
                <a:gd name="f193" fmla="*/ f154 1 f89"/>
                <a:gd name="f194" fmla="*/ f155 1 f90"/>
                <a:gd name="f195" fmla="*/ f156 1 f89"/>
                <a:gd name="f196" fmla="*/ f157 1 f90"/>
                <a:gd name="f197" fmla="*/ f158 1 f89"/>
                <a:gd name="f198" fmla="*/ f159 1 f90"/>
                <a:gd name="f199" fmla="*/ f160 1 f89"/>
                <a:gd name="f200" fmla="*/ f161 1 f90"/>
                <a:gd name="f201" fmla="*/ f162 f80 1"/>
                <a:gd name="f202" fmla="*/ f163 f80 1"/>
                <a:gd name="f203" fmla="*/ f165 f81 1"/>
                <a:gd name="f204" fmla="*/ f164 f81 1"/>
                <a:gd name="f205" fmla="*/ f166 f80 1"/>
                <a:gd name="f206" fmla="*/ f167 f81 1"/>
                <a:gd name="f207" fmla="*/ f168 f80 1"/>
                <a:gd name="f208" fmla="*/ f169 f81 1"/>
                <a:gd name="f209" fmla="*/ f170 f80 1"/>
                <a:gd name="f210" fmla="*/ f171 f81 1"/>
                <a:gd name="f211" fmla="*/ f172 f80 1"/>
                <a:gd name="f212" fmla="*/ f173 f81 1"/>
                <a:gd name="f213" fmla="*/ f174 f80 1"/>
                <a:gd name="f214" fmla="*/ f175 f81 1"/>
                <a:gd name="f215" fmla="*/ f176 f80 1"/>
                <a:gd name="f216" fmla="*/ f177 f81 1"/>
                <a:gd name="f217" fmla="*/ f178 f80 1"/>
                <a:gd name="f218" fmla="*/ f179 f81 1"/>
                <a:gd name="f219" fmla="*/ f180 f80 1"/>
                <a:gd name="f220" fmla="*/ f181 f81 1"/>
                <a:gd name="f221" fmla="*/ f182 f80 1"/>
                <a:gd name="f222" fmla="*/ f183 f81 1"/>
                <a:gd name="f223" fmla="*/ f184 f81 1"/>
                <a:gd name="f224" fmla="*/ f185 f81 1"/>
                <a:gd name="f225" fmla="*/ f186 f81 1"/>
                <a:gd name="f226" fmla="*/ f187 f80 1"/>
                <a:gd name="f227" fmla="*/ f188 f81 1"/>
                <a:gd name="f228" fmla="*/ f189 f80 1"/>
                <a:gd name="f229" fmla="*/ f190 f81 1"/>
                <a:gd name="f230" fmla="*/ f191 f80 1"/>
                <a:gd name="f231" fmla="*/ f192 f81 1"/>
                <a:gd name="f232" fmla="*/ f193 f80 1"/>
                <a:gd name="f233" fmla="*/ f194 f81 1"/>
                <a:gd name="f234" fmla="*/ f195 f80 1"/>
                <a:gd name="f235" fmla="*/ f196 f81 1"/>
                <a:gd name="f236" fmla="*/ f197 f80 1"/>
                <a:gd name="f237" fmla="*/ f198 f81 1"/>
                <a:gd name="f238" fmla="*/ f199 f80 1"/>
                <a:gd name="f239" fmla="*/ f200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6">
                  <a:pos x="f205" y="f206"/>
                </a:cxn>
                <a:cxn ang="f126">
                  <a:pos x="f207" y="f208"/>
                </a:cxn>
                <a:cxn ang="f126">
                  <a:pos x="f209" y="f210"/>
                </a:cxn>
                <a:cxn ang="f126">
                  <a:pos x="f211" y="f212"/>
                </a:cxn>
                <a:cxn ang="f126">
                  <a:pos x="f213" y="f214"/>
                </a:cxn>
                <a:cxn ang="f126">
                  <a:pos x="f215" y="f216"/>
                </a:cxn>
                <a:cxn ang="f126">
                  <a:pos x="f217" y="f218"/>
                </a:cxn>
                <a:cxn ang="f126">
                  <a:pos x="f219" y="f220"/>
                </a:cxn>
                <a:cxn ang="f126">
                  <a:pos x="f221" y="f222"/>
                </a:cxn>
                <a:cxn ang="f126">
                  <a:pos x="f221" y="f223"/>
                </a:cxn>
                <a:cxn ang="f126">
                  <a:pos x="f221" y="f224"/>
                </a:cxn>
                <a:cxn ang="f126">
                  <a:pos x="f221" y="f225"/>
                </a:cxn>
                <a:cxn ang="f126">
                  <a:pos x="f226" y="f227"/>
                </a:cxn>
                <a:cxn ang="f126">
                  <a:pos x="f226" y="f227"/>
                </a:cxn>
                <a:cxn ang="f126">
                  <a:pos x="f228" y="f229"/>
                </a:cxn>
                <a:cxn ang="f126">
                  <a:pos x="f230" y="f231"/>
                </a:cxn>
                <a:cxn ang="f126">
                  <a:pos x="f232" y="f233"/>
                </a:cxn>
                <a:cxn ang="f126">
                  <a:pos x="f234" y="f235"/>
                </a:cxn>
                <a:cxn ang="f126">
                  <a:pos x="f236" y="f237"/>
                </a:cxn>
                <a:cxn ang="f126">
                  <a:pos x="f238" y="f239"/>
                </a:cxn>
              </a:cxnLst>
              <a:rect l="f201" t="f204" r="f202" b="f203"/>
              <a:pathLst>
                <a:path w="56272" h="285477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cubicBezTo>
                    <a:pt x="f44" y="f46"/>
                    <a:pt x="f44" y="f47"/>
                    <a:pt x="f44" y="f48"/>
                  </a:cubicBezTo>
                  <a:cubicBezTo>
                    <a:pt x="f49" y="f50"/>
                    <a:pt x="f49" y="f51"/>
                    <a:pt x="f44" y="f52"/>
                  </a:cubicBezTo>
                  <a:cubicBezTo>
                    <a:pt x="f44" y="f52"/>
                    <a:pt x="f44" y="f52"/>
                    <a:pt x="f44" y="f53"/>
                  </a:cubicBezTo>
                  <a:lnTo>
                    <a:pt x="f54" y="f55"/>
                  </a:lnTo>
                  <a:lnTo>
                    <a:pt x="f54" y="f55"/>
                  </a:lnTo>
                  <a:lnTo>
                    <a:pt x="f56" y="f57"/>
                  </a:ln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6" y="f74"/>
                  </a:cubicBezTo>
                  <a:lnTo>
                    <a:pt x="f75" y="f76"/>
                  </a:lnTo>
                  <a:lnTo>
                    <a:pt x="f77" y="f7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8" name="Freeform: Shape 1891">
              <a:extLst>
                <a:ext uri="{FF2B5EF4-FFF2-40B4-BE49-F238E27FC236}">
                  <a16:creationId xmlns:a16="http://schemas.microsoft.com/office/drawing/2014/main" id="{3092BE14-F964-6132-FD7F-15AD5084E442}"/>
                </a:ext>
              </a:extLst>
            </p:cNvPr>
            <p:cNvSpPr/>
            <p:nvPr/>
          </p:nvSpPr>
          <p:spPr>
            <a:xfrm>
              <a:off x="7699458" y="6413629"/>
              <a:ext cx="20921" cy="413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25"/>
                <a:gd name="f7" fmla="val 41301"/>
                <a:gd name="f8" fmla="val 7488"/>
                <a:gd name="f9" fmla="val 68"/>
                <a:gd name="f10" fmla="val 2215"/>
                <a:gd name="f11" fmla="val 1742"/>
                <a:gd name="f12" fmla="val -921"/>
                <a:gd name="f13" fmla="val 7153"/>
                <a:gd name="f14" fmla="val 241"/>
                <a:gd name="f15" fmla="val 12563"/>
                <a:gd name="f16" fmla="val 2990"/>
                <a:gd name="f17" fmla="val 32555"/>
                <a:gd name="f18" fmla="val 3315"/>
                <a:gd name="f19" fmla="val 35154"/>
                <a:gd name="f20" fmla="val 4552"/>
                <a:gd name="f21" fmla="val 37541"/>
                <a:gd name="f22" fmla="val 6489"/>
                <a:gd name="f23" fmla="val 39303"/>
                <a:gd name="f24" fmla="val 8675"/>
                <a:gd name="f25" fmla="val 39115"/>
                <a:gd name="f26" fmla="val 10849"/>
                <a:gd name="f27" fmla="val 39840"/>
                <a:gd name="f28" fmla="val 12486"/>
                <a:gd name="f29" fmla="val 41302"/>
                <a:gd name="f30" fmla="val 13361"/>
                <a:gd name="f31" fmla="val 18608"/>
                <a:gd name="f32" fmla="val 39578"/>
                <a:gd name="f33" fmla="val 21757"/>
                <a:gd name="f34" fmla="val 34230"/>
                <a:gd name="f35" fmla="val 20732"/>
                <a:gd name="f36" fmla="val 28807"/>
                <a:gd name="f37" fmla="val 17859"/>
                <a:gd name="f38" fmla="val 8940"/>
                <a:gd name="f39" fmla="val 17696"/>
                <a:gd name="f40" fmla="val 3842"/>
                <a:gd name="f41" fmla="val 13411"/>
                <a:gd name="f42" fmla="val -169"/>
                <a:gd name="f43" fmla="val 8313"/>
                <a:gd name="f44" fmla="val 5"/>
                <a:gd name="f45" fmla="val 8038"/>
                <a:gd name="f46" fmla="val 18"/>
                <a:gd name="f47" fmla="val 7763"/>
                <a:gd name="f48" fmla="val 31"/>
                <a:gd name="f49" fmla="+- 0 0 -90"/>
                <a:gd name="f50" fmla="*/ f3 1 20925"/>
                <a:gd name="f51" fmla="*/ f4 1 41301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0925"/>
                <a:gd name="f60" fmla="*/ f56 1 41301"/>
                <a:gd name="f61" fmla="*/ 7488 f57 1"/>
                <a:gd name="f62" fmla="*/ 68 f56 1"/>
                <a:gd name="f63" fmla="*/ 241 f57 1"/>
                <a:gd name="f64" fmla="*/ 12563 f56 1"/>
                <a:gd name="f65" fmla="*/ 2990 f57 1"/>
                <a:gd name="f66" fmla="*/ 32555 f56 1"/>
                <a:gd name="f67" fmla="*/ 6489 f57 1"/>
                <a:gd name="f68" fmla="*/ 39303 f56 1"/>
                <a:gd name="f69" fmla="*/ 12486 f57 1"/>
                <a:gd name="f70" fmla="*/ 41302 f56 1"/>
                <a:gd name="f71" fmla="*/ 13361 f57 1"/>
                <a:gd name="f72" fmla="*/ 20732 f57 1"/>
                <a:gd name="f73" fmla="*/ 28807 f56 1"/>
                <a:gd name="f74" fmla="*/ 17859 f57 1"/>
                <a:gd name="f75" fmla="*/ 8940 f56 1"/>
                <a:gd name="f76" fmla="*/ 8313 f57 1"/>
                <a:gd name="f77" fmla="*/ 5 f56 1"/>
                <a:gd name="f78" fmla="+- f58 0 f1"/>
                <a:gd name="f79" fmla="*/ f61 1 20925"/>
                <a:gd name="f80" fmla="*/ f62 1 41301"/>
                <a:gd name="f81" fmla="*/ f63 1 20925"/>
                <a:gd name="f82" fmla="*/ f64 1 41301"/>
                <a:gd name="f83" fmla="*/ f65 1 20925"/>
                <a:gd name="f84" fmla="*/ f66 1 41301"/>
                <a:gd name="f85" fmla="*/ f67 1 20925"/>
                <a:gd name="f86" fmla="*/ f68 1 41301"/>
                <a:gd name="f87" fmla="*/ f69 1 20925"/>
                <a:gd name="f88" fmla="*/ f70 1 41301"/>
                <a:gd name="f89" fmla="*/ f71 1 20925"/>
                <a:gd name="f90" fmla="*/ f72 1 20925"/>
                <a:gd name="f91" fmla="*/ f73 1 41301"/>
                <a:gd name="f92" fmla="*/ f74 1 20925"/>
                <a:gd name="f93" fmla="*/ f75 1 41301"/>
                <a:gd name="f94" fmla="*/ f76 1 20925"/>
                <a:gd name="f95" fmla="*/ f77 1 41301"/>
                <a:gd name="f96" fmla="*/ f52 1 f59"/>
                <a:gd name="f97" fmla="*/ f53 1 f59"/>
                <a:gd name="f98" fmla="*/ f52 1 f60"/>
                <a:gd name="f99" fmla="*/ f54 1 f60"/>
                <a:gd name="f100" fmla="*/ f79 1 f59"/>
                <a:gd name="f101" fmla="*/ f80 1 f60"/>
                <a:gd name="f102" fmla="*/ f81 1 f59"/>
                <a:gd name="f103" fmla="*/ f82 1 f60"/>
                <a:gd name="f104" fmla="*/ f83 1 f59"/>
                <a:gd name="f105" fmla="*/ f84 1 f60"/>
                <a:gd name="f106" fmla="*/ f85 1 f59"/>
                <a:gd name="f107" fmla="*/ f86 1 f60"/>
                <a:gd name="f108" fmla="*/ f87 1 f59"/>
                <a:gd name="f109" fmla="*/ f88 1 f60"/>
                <a:gd name="f110" fmla="*/ f89 1 f59"/>
                <a:gd name="f111" fmla="*/ f90 1 f59"/>
                <a:gd name="f112" fmla="*/ f91 1 f60"/>
                <a:gd name="f113" fmla="*/ f92 1 f59"/>
                <a:gd name="f114" fmla="*/ f93 1 f60"/>
                <a:gd name="f115" fmla="*/ f94 1 f59"/>
                <a:gd name="f116" fmla="*/ f95 1 f60"/>
                <a:gd name="f117" fmla="*/ f96 f50 1"/>
                <a:gd name="f118" fmla="*/ f97 f50 1"/>
                <a:gd name="f119" fmla="*/ f99 f51 1"/>
                <a:gd name="f120" fmla="*/ f98 f51 1"/>
                <a:gd name="f121" fmla="*/ f100 f50 1"/>
                <a:gd name="f122" fmla="*/ f101 f51 1"/>
                <a:gd name="f123" fmla="*/ f102 f50 1"/>
                <a:gd name="f124" fmla="*/ f103 f51 1"/>
                <a:gd name="f125" fmla="*/ f104 f50 1"/>
                <a:gd name="f126" fmla="*/ f105 f51 1"/>
                <a:gd name="f127" fmla="*/ f106 f50 1"/>
                <a:gd name="f128" fmla="*/ f107 f51 1"/>
                <a:gd name="f129" fmla="*/ f108 f50 1"/>
                <a:gd name="f130" fmla="*/ f109 f51 1"/>
                <a:gd name="f131" fmla="*/ f110 f50 1"/>
                <a:gd name="f132" fmla="*/ f111 f50 1"/>
                <a:gd name="f133" fmla="*/ f112 f51 1"/>
                <a:gd name="f134" fmla="*/ f113 f50 1"/>
                <a:gd name="f135" fmla="*/ f114 f51 1"/>
                <a:gd name="f136" fmla="*/ f115 f50 1"/>
                <a:gd name="f137" fmla="*/ f116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1" y="f122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0"/>
                </a:cxn>
                <a:cxn ang="f78">
                  <a:pos x="f132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21" y="f122"/>
                </a:cxn>
              </a:cxnLst>
              <a:rect l="f117" t="f120" r="f118" b="f119"/>
              <a:pathLst>
                <a:path w="20925" h="4130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29"/>
                  </a:ln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9" name="Freeform: Shape 1892">
              <a:extLst>
                <a:ext uri="{FF2B5EF4-FFF2-40B4-BE49-F238E27FC236}">
                  <a16:creationId xmlns:a16="http://schemas.microsoft.com/office/drawing/2014/main" id="{8BA95829-5CAF-9A81-3069-03F5D47E4456}"/>
                </a:ext>
              </a:extLst>
            </p:cNvPr>
            <p:cNvSpPr/>
            <p:nvPr/>
          </p:nvSpPr>
          <p:spPr>
            <a:xfrm>
              <a:off x="11823100" y="3963805"/>
              <a:ext cx="201488" cy="1281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485"/>
                <a:gd name="f7" fmla="val 128127"/>
                <a:gd name="f8" fmla="val 5070"/>
                <a:gd name="f9" fmla="val 107582"/>
                <a:gd name="f10" fmla="val 559"/>
                <a:gd name="f11" fmla="val 110918"/>
                <a:gd name="f12" fmla="val -1177"/>
                <a:gd name="f13" fmla="val 116841"/>
                <a:gd name="f14" fmla="val 822"/>
                <a:gd name="f15" fmla="val 122076"/>
                <a:gd name="f16" fmla="val 2109"/>
                <a:gd name="f17" fmla="val 126524"/>
                <a:gd name="f18" fmla="val 6744"/>
                <a:gd name="f19" fmla="val 129073"/>
                <a:gd name="f20" fmla="val 11192"/>
                <a:gd name="f21" fmla="val 127799"/>
                <a:gd name="f22" fmla="val 11705"/>
                <a:gd name="f23" fmla="val 127649"/>
                <a:gd name="f24" fmla="val 12217"/>
                <a:gd name="f25" fmla="val 127449"/>
                <a:gd name="f26" fmla="val 12691"/>
                <a:gd name="f27" fmla="val 127199"/>
                <a:gd name="f28" fmla="val 198486"/>
                <a:gd name="f29" fmla="val 21366"/>
                <a:gd name="f30" fmla="val 19617"/>
                <a:gd name="f31" fmla="val 197649"/>
                <a:gd name="f32" fmla="val 22079"/>
                <a:gd name="f33" fmla="val 192551"/>
                <a:gd name="f34" fmla="val 20966"/>
                <a:gd name="f35" fmla="val 190090"/>
                <a:gd name="f36" fmla="val 17130"/>
                <a:gd name="f37" fmla="val 189578"/>
                <a:gd name="f38" fmla="val 16318"/>
                <a:gd name="f39" fmla="val 189202"/>
                <a:gd name="f40" fmla="val 15431"/>
                <a:gd name="f41" fmla="val 188990"/>
                <a:gd name="f42" fmla="val 14494"/>
                <a:gd name="f43" fmla="val 186992"/>
                <a:gd name="f44" fmla="val 9259"/>
                <a:gd name="f45" fmla="val 188728"/>
                <a:gd name="f46" fmla="val 3336"/>
                <a:gd name="f47" fmla="val 193239"/>
                <a:gd name="f48" fmla="val 188615"/>
                <a:gd name="f49" fmla="val 2624"/>
                <a:gd name="f50" fmla="val 11567"/>
                <a:gd name="f51" fmla="val 104458"/>
                <a:gd name="f52" fmla="val 8194"/>
                <a:gd name="f53" fmla="val 106332"/>
                <a:gd name="f54" fmla="+- 0 0 -90"/>
                <a:gd name="f55" fmla="*/ f3 1 201485"/>
                <a:gd name="f56" fmla="*/ f4 1 128127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01485"/>
                <a:gd name="f65" fmla="*/ f61 1 128127"/>
                <a:gd name="f66" fmla="*/ 5070 f62 1"/>
                <a:gd name="f67" fmla="*/ 107582 f61 1"/>
                <a:gd name="f68" fmla="*/ 822 f62 1"/>
                <a:gd name="f69" fmla="*/ 122076 f61 1"/>
                <a:gd name="f70" fmla="*/ 11192 f62 1"/>
                <a:gd name="f71" fmla="*/ 127799 f61 1"/>
                <a:gd name="f72" fmla="*/ 12691 f62 1"/>
                <a:gd name="f73" fmla="*/ 127199 f61 1"/>
                <a:gd name="f74" fmla="*/ 198486 f62 1"/>
                <a:gd name="f75" fmla="*/ 21366 f61 1"/>
                <a:gd name="f76" fmla="*/ 201485 f62 1"/>
                <a:gd name="f77" fmla="*/ 19617 f61 1"/>
                <a:gd name="f78" fmla="*/ 190090 f62 1"/>
                <a:gd name="f79" fmla="*/ 17130 f61 1"/>
                <a:gd name="f80" fmla="*/ 188990 f62 1"/>
                <a:gd name="f81" fmla="*/ 14494 f61 1"/>
                <a:gd name="f82" fmla="*/ 193239 f62 1"/>
                <a:gd name="f83" fmla="*/ 0 f61 1"/>
                <a:gd name="f84" fmla="*/ 188615 f62 1"/>
                <a:gd name="f85" fmla="*/ 2624 f61 1"/>
                <a:gd name="f86" fmla="*/ 11567 f62 1"/>
                <a:gd name="f87" fmla="*/ 104458 f61 1"/>
                <a:gd name="f88" fmla="*/ 8194 f62 1"/>
                <a:gd name="f89" fmla="*/ 106332 f61 1"/>
                <a:gd name="f90" fmla="+- f63 0 f1"/>
                <a:gd name="f91" fmla="*/ f66 1 201485"/>
                <a:gd name="f92" fmla="*/ f67 1 128127"/>
                <a:gd name="f93" fmla="*/ f68 1 201485"/>
                <a:gd name="f94" fmla="*/ f69 1 128127"/>
                <a:gd name="f95" fmla="*/ f70 1 201485"/>
                <a:gd name="f96" fmla="*/ f71 1 128127"/>
                <a:gd name="f97" fmla="*/ f72 1 201485"/>
                <a:gd name="f98" fmla="*/ f73 1 128127"/>
                <a:gd name="f99" fmla="*/ f74 1 201485"/>
                <a:gd name="f100" fmla="*/ f75 1 128127"/>
                <a:gd name="f101" fmla="*/ f76 1 201485"/>
                <a:gd name="f102" fmla="*/ f77 1 128127"/>
                <a:gd name="f103" fmla="*/ f78 1 201485"/>
                <a:gd name="f104" fmla="*/ f79 1 128127"/>
                <a:gd name="f105" fmla="*/ f80 1 201485"/>
                <a:gd name="f106" fmla="*/ f81 1 128127"/>
                <a:gd name="f107" fmla="*/ f82 1 201485"/>
                <a:gd name="f108" fmla="*/ f83 1 128127"/>
                <a:gd name="f109" fmla="*/ f84 1 201485"/>
                <a:gd name="f110" fmla="*/ f85 1 128127"/>
                <a:gd name="f111" fmla="*/ f86 1 201485"/>
                <a:gd name="f112" fmla="*/ f87 1 128127"/>
                <a:gd name="f113" fmla="*/ f88 1 201485"/>
                <a:gd name="f114" fmla="*/ f89 1 128127"/>
                <a:gd name="f115" fmla="*/ f57 1 f64"/>
                <a:gd name="f116" fmla="*/ f58 1 f64"/>
                <a:gd name="f117" fmla="*/ f57 1 f65"/>
                <a:gd name="f118" fmla="*/ f59 1 f65"/>
                <a:gd name="f119" fmla="*/ f91 1 f64"/>
                <a:gd name="f120" fmla="*/ f92 1 f65"/>
                <a:gd name="f121" fmla="*/ f93 1 f64"/>
                <a:gd name="f122" fmla="*/ f94 1 f65"/>
                <a:gd name="f123" fmla="*/ f95 1 f64"/>
                <a:gd name="f124" fmla="*/ f96 1 f65"/>
                <a:gd name="f125" fmla="*/ f97 1 f64"/>
                <a:gd name="f126" fmla="*/ f98 1 f65"/>
                <a:gd name="f127" fmla="*/ f99 1 f64"/>
                <a:gd name="f128" fmla="*/ f100 1 f65"/>
                <a:gd name="f129" fmla="*/ f101 1 f64"/>
                <a:gd name="f130" fmla="*/ f102 1 f65"/>
                <a:gd name="f131" fmla="*/ f103 1 f64"/>
                <a:gd name="f132" fmla="*/ f104 1 f65"/>
                <a:gd name="f133" fmla="*/ f105 1 f64"/>
                <a:gd name="f134" fmla="*/ f106 1 f65"/>
                <a:gd name="f135" fmla="*/ f107 1 f64"/>
                <a:gd name="f136" fmla="*/ f108 1 f65"/>
                <a:gd name="f137" fmla="*/ f109 1 f64"/>
                <a:gd name="f138" fmla="*/ f110 1 f65"/>
                <a:gd name="f139" fmla="*/ f111 1 f64"/>
                <a:gd name="f140" fmla="*/ f112 1 f65"/>
                <a:gd name="f141" fmla="*/ f113 1 f64"/>
                <a:gd name="f142" fmla="*/ f114 1 f65"/>
                <a:gd name="f143" fmla="*/ f115 f55 1"/>
                <a:gd name="f144" fmla="*/ f116 f55 1"/>
                <a:gd name="f145" fmla="*/ f118 f56 1"/>
                <a:gd name="f146" fmla="*/ f117 f56 1"/>
                <a:gd name="f147" fmla="*/ f119 f55 1"/>
                <a:gd name="f148" fmla="*/ f120 f56 1"/>
                <a:gd name="f149" fmla="*/ f121 f55 1"/>
                <a:gd name="f150" fmla="*/ f122 f56 1"/>
                <a:gd name="f151" fmla="*/ f123 f55 1"/>
                <a:gd name="f152" fmla="*/ f124 f56 1"/>
                <a:gd name="f153" fmla="*/ f125 f55 1"/>
                <a:gd name="f154" fmla="*/ f126 f56 1"/>
                <a:gd name="f155" fmla="*/ f127 f55 1"/>
                <a:gd name="f156" fmla="*/ f128 f56 1"/>
                <a:gd name="f157" fmla="*/ f129 f55 1"/>
                <a:gd name="f158" fmla="*/ f130 f56 1"/>
                <a:gd name="f159" fmla="*/ f131 f55 1"/>
                <a:gd name="f160" fmla="*/ f132 f56 1"/>
                <a:gd name="f161" fmla="*/ f133 f55 1"/>
                <a:gd name="f162" fmla="*/ f134 f56 1"/>
                <a:gd name="f163" fmla="*/ f135 f55 1"/>
                <a:gd name="f164" fmla="*/ f136 f56 1"/>
                <a:gd name="f165" fmla="*/ f137 f55 1"/>
                <a:gd name="f166" fmla="*/ f138 f56 1"/>
                <a:gd name="f167" fmla="*/ f139 f55 1"/>
                <a:gd name="f168" fmla="*/ f140 f56 1"/>
                <a:gd name="f169" fmla="*/ f141 f55 1"/>
                <a:gd name="f170" fmla="*/ f142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7" y="f148"/>
                </a:cxn>
                <a:cxn ang="f90">
                  <a:pos x="f149" y="f150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61" y="f162"/>
                </a:cxn>
                <a:cxn ang="f90">
                  <a:pos x="f163" y="f164"/>
                </a:cxn>
                <a:cxn ang="f90">
                  <a:pos x="f165" y="f166"/>
                </a:cxn>
                <a:cxn ang="f90">
                  <a:pos x="f167" y="f168"/>
                </a:cxn>
                <a:cxn ang="f90">
                  <a:pos x="f169" y="f170"/>
                </a:cxn>
              </a:cxnLst>
              <a:rect l="f143" t="f146" r="f144" b="f145"/>
              <a:pathLst>
                <a:path w="201485" h="1281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6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5"/>
                  </a:cubicBezTo>
                  <a:lnTo>
                    <a:pt x="f48" y="f49"/>
                  </a:lnTo>
                  <a:lnTo>
                    <a:pt x="f50" y="f51"/>
                  </a:lnTo>
                  <a:lnTo>
                    <a:pt x="f52" y="f5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0" name="Freeform: Shape 1893">
              <a:extLst>
                <a:ext uri="{FF2B5EF4-FFF2-40B4-BE49-F238E27FC236}">
                  <a16:creationId xmlns:a16="http://schemas.microsoft.com/office/drawing/2014/main" id="{C981C2FB-A14B-BCE8-1310-7FCDA3E0FDFF}"/>
                </a:ext>
              </a:extLst>
            </p:cNvPr>
            <p:cNvSpPr/>
            <p:nvPr/>
          </p:nvSpPr>
          <p:spPr>
            <a:xfrm>
              <a:off x="12011896" y="3956681"/>
              <a:ext cx="29855" cy="280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856"/>
                <a:gd name="f7" fmla="val 28046"/>
                <a:gd name="f8" fmla="val 5070"/>
                <a:gd name="f9" fmla="val 7122"/>
                <a:gd name="f10" fmla="val 559"/>
                <a:gd name="f11" fmla="val 10458"/>
                <a:gd name="f12" fmla="val -1177"/>
                <a:gd name="f13" fmla="val 16381"/>
                <a:gd name="f14" fmla="val 822"/>
                <a:gd name="f15" fmla="val 21616"/>
                <a:gd name="f16" fmla="val 1821"/>
                <a:gd name="f17" fmla="val 26065"/>
                <a:gd name="f18" fmla="val 6245"/>
                <a:gd name="f19" fmla="val 28851"/>
                <a:gd name="f20" fmla="val 10680"/>
                <a:gd name="f21" fmla="val 27839"/>
                <a:gd name="f22" fmla="val 11617"/>
                <a:gd name="f23" fmla="val 27626"/>
                <a:gd name="f24" fmla="val 12504"/>
                <a:gd name="f25" fmla="val 27252"/>
                <a:gd name="f26" fmla="val 13316"/>
                <a:gd name="f27" fmla="val 26739"/>
                <a:gd name="f28" fmla="val 24811"/>
                <a:gd name="f29" fmla="val 20242"/>
                <a:gd name="f30" fmla="val 27973"/>
                <a:gd name="f31" fmla="val 18130"/>
                <a:gd name="f32" fmla="val 29860"/>
                <a:gd name="f33" fmla="val 14556"/>
                <a:gd name="f34" fmla="val 29809"/>
                <a:gd name="f35" fmla="val 10746"/>
                <a:gd name="f36" fmla="val 29872"/>
                <a:gd name="f37" fmla="val 10084"/>
                <a:gd name="f38" fmla="val 9409"/>
                <a:gd name="f39" fmla="val 8746"/>
                <a:gd name="f40" fmla="val 6622"/>
                <a:gd name="f41" fmla="val 5997"/>
                <a:gd name="f42" fmla="val 5748"/>
                <a:gd name="f43" fmla="val 29672"/>
                <a:gd name="f44" fmla="val 5410"/>
                <a:gd name="f45" fmla="val 29459"/>
                <a:gd name="f46" fmla="val 5110"/>
                <a:gd name="f47" fmla="val 29185"/>
                <a:gd name="f48" fmla="val 4873"/>
                <a:gd name="f49" fmla="val 28922"/>
                <a:gd name="f50" fmla="val 4211"/>
                <a:gd name="f51" fmla="val 28597"/>
                <a:gd name="f52" fmla="val 3586"/>
                <a:gd name="f53" fmla="val 28185"/>
                <a:gd name="f54" fmla="val 2999"/>
                <a:gd name="f55" fmla="val 27785"/>
                <a:gd name="f56" fmla="val 2524"/>
                <a:gd name="f57" fmla="val 27323"/>
                <a:gd name="f58" fmla="val 2099"/>
                <a:gd name="f59" fmla="val 26811"/>
                <a:gd name="f60" fmla="val 1749"/>
                <a:gd name="f61" fmla="val 25436"/>
                <a:gd name="f62" fmla="val 750"/>
                <a:gd name="f63" fmla="val 23687"/>
                <a:gd name="f64" fmla="val 22063"/>
                <a:gd name="f65" fmla="val 20813"/>
                <a:gd name="f66" fmla="val 19814"/>
                <a:gd name="f67" fmla="val 100"/>
                <a:gd name="f68" fmla="val 18827"/>
                <a:gd name="f69" fmla="val 400"/>
                <a:gd name="f70" fmla="val 17939"/>
                <a:gd name="f71" fmla="val 875"/>
                <a:gd name="f72" fmla="+- 0 0 -90"/>
                <a:gd name="f73" fmla="*/ f3 1 29856"/>
                <a:gd name="f74" fmla="*/ f4 1 28046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29856"/>
                <a:gd name="f83" fmla="*/ f79 1 28046"/>
                <a:gd name="f84" fmla="*/ 5070 f80 1"/>
                <a:gd name="f85" fmla="*/ 7122 f79 1"/>
                <a:gd name="f86" fmla="*/ 822 f80 1"/>
                <a:gd name="f87" fmla="*/ 21616 f79 1"/>
                <a:gd name="f88" fmla="*/ 10680 f80 1"/>
                <a:gd name="f89" fmla="*/ 27839 f79 1"/>
                <a:gd name="f90" fmla="*/ 13316 f80 1"/>
                <a:gd name="f91" fmla="*/ 26739 f79 1"/>
                <a:gd name="f92" fmla="*/ 24811 f80 1"/>
                <a:gd name="f93" fmla="*/ 20242 f79 1"/>
                <a:gd name="f94" fmla="*/ 29809 f80 1"/>
                <a:gd name="f95" fmla="*/ 10746 f79 1"/>
                <a:gd name="f96" fmla="*/ 8746 f79 1"/>
                <a:gd name="f97" fmla="*/ 6622 f79 1"/>
                <a:gd name="f98" fmla="*/ 5748 f79 1"/>
                <a:gd name="f99" fmla="*/ 29185 f80 1"/>
                <a:gd name="f100" fmla="*/ 4873 f79 1"/>
                <a:gd name="f101" fmla="*/ 28185 f80 1"/>
                <a:gd name="f102" fmla="*/ 2999 f79 1"/>
                <a:gd name="f103" fmla="*/ 26811 f80 1"/>
                <a:gd name="f104" fmla="*/ 1749 f79 1"/>
                <a:gd name="f105" fmla="*/ 25436 f80 1"/>
                <a:gd name="f106" fmla="*/ 750 f79 1"/>
                <a:gd name="f107" fmla="*/ 23687 f80 1"/>
                <a:gd name="f108" fmla="*/ 0 f79 1"/>
                <a:gd name="f109" fmla="*/ 22063 f80 1"/>
                <a:gd name="f110" fmla="*/ 20813 f80 1"/>
                <a:gd name="f111" fmla="*/ 17939 f80 1"/>
                <a:gd name="f112" fmla="*/ 875 f79 1"/>
                <a:gd name="f113" fmla="+- f81 0 f1"/>
                <a:gd name="f114" fmla="*/ f84 1 29856"/>
                <a:gd name="f115" fmla="*/ f85 1 28046"/>
                <a:gd name="f116" fmla="*/ f86 1 29856"/>
                <a:gd name="f117" fmla="*/ f87 1 28046"/>
                <a:gd name="f118" fmla="*/ f88 1 29856"/>
                <a:gd name="f119" fmla="*/ f89 1 28046"/>
                <a:gd name="f120" fmla="*/ f90 1 29856"/>
                <a:gd name="f121" fmla="*/ f91 1 28046"/>
                <a:gd name="f122" fmla="*/ f92 1 29856"/>
                <a:gd name="f123" fmla="*/ f93 1 28046"/>
                <a:gd name="f124" fmla="*/ f94 1 29856"/>
                <a:gd name="f125" fmla="*/ f95 1 28046"/>
                <a:gd name="f126" fmla="*/ f96 1 28046"/>
                <a:gd name="f127" fmla="*/ f97 1 28046"/>
                <a:gd name="f128" fmla="*/ f98 1 28046"/>
                <a:gd name="f129" fmla="*/ f99 1 29856"/>
                <a:gd name="f130" fmla="*/ f100 1 28046"/>
                <a:gd name="f131" fmla="*/ f101 1 29856"/>
                <a:gd name="f132" fmla="*/ f102 1 28046"/>
                <a:gd name="f133" fmla="*/ f103 1 29856"/>
                <a:gd name="f134" fmla="*/ f104 1 28046"/>
                <a:gd name="f135" fmla="*/ f105 1 29856"/>
                <a:gd name="f136" fmla="*/ f106 1 28046"/>
                <a:gd name="f137" fmla="*/ f107 1 29856"/>
                <a:gd name="f138" fmla="*/ f108 1 28046"/>
                <a:gd name="f139" fmla="*/ f109 1 29856"/>
                <a:gd name="f140" fmla="*/ f110 1 29856"/>
                <a:gd name="f141" fmla="*/ f111 1 29856"/>
                <a:gd name="f142" fmla="*/ f112 1 28046"/>
                <a:gd name="f143" fmla="*/ f75 1 f82"/>
                <a:gd name="f144" fmla="*/ f76 1 f82"/>
                <a:gd name="f145" fmla="*/ f75 1 f83"/>
                <a:gd name="f146" fmla="*/ f77 1 f83"/>
                <a:gd name="f147" fmla="*/ f114 1 f82"/>
                <a:gd name="f148" fmla="*/ f115 1 f83"/>
                <a:gd name="f149" fmla="*/ f116 1 f82"/>
                <a:gd name="f150" fmla="*/ f117 1 f83"/>
                <a:gd name="f151" fmla="*/ f118 1 f82"/>
                <a:gd name="f152" fmla="*/ f119 1 f83"/>
                <a:gd name="f153" fmla="*/ f120 1 f82"/>
                <a:gd name="f154" fmla="*/ f121 1 f83"/>
                <a:gd name="f155" fmla="*/ f122 1 f82"/>
                <a:gd name="f156" fmla="*/ f123 1 f83"/>
                <a:gd name="f157" fmla="*/ f124 1 f82"/>
                <a:gd name="f158" fmla="*/ f125 1 f83"/>
                <a:gd name="f159" fmla="*/ f126 1 f83"/>
                <a:gd name="f160" fmla="*/ f127 1 f83"/>
                <a:gd name="f161" fmla="*/ f128 1 f83"/>
                <a:gd name="f162" fmla="*/ f129 1 f82"/>
                <a:gd name="f163" fmla="*/ f130 1 f83"/>
                <a:gd name="f164" fmla="*/ f131 1 f82"/>
                <a:gd name="f165" fmla="*/ f132 1 f83"/>
                <a:gd name="f166" fmla="*/ f133 1 f82"/>
                <a:gd name="f167" fmla="*/ f134 1 f83"/>
                <a:gd name="f168" fmla="*/ f135 1 f82"/>
                <a:gd name="f169" fmla="*/ f136 1 f83"/>
                <a:gd name="f170" fmla="*/ f137 1 f82"/>
                <a:gd name="f171" fmla="*/ f138 1 f83"/>
                <a:gd name="f172" fmla="*/ f139 1 f82"/>
                <a:gd name="f173" fmla="*/ f140 1 f82"/>
                <a:gd name="f174" fmla="*/ f141 1 f82"/>
                <a:gd name="f175" fmla="*/ f142 1 f83"/>
                <a:gd name="f176" fmla="*/ f143 f73 1"/>
                <a:gd name="f177" fmla="*/ f144 f73 1"/>
                <a:gd name="f178" fmla="*/ f146 f74 1"/>
                <a:gd name="f179" fmla="*/ f145 f74 1"/>
                <a:gd name="f180" fmla="*/ f147 f73 1"/>
                <a:gd name="f181" fmla="*/ f148 f74 1"/>
                <a:gd name="f182" fmla="*/ f149 f73 1"/>
                <a:gd name="f183" fmla="*/ f150 f74 1"/>
                <a:gd name="f184" fmla="*/ f151 f73 1"/>
                <a:gd name="f185" fmla="*/ f152 f74 1"/>
                <a:gd name="f186" fmla="*/ f153 f73 1"/>
                <a:gd name="f187" fmla="*/ f154 f74 1"/>
                <a:gd name="f188" fmla="*/ f155 f73 1"/>
                <a:gd name="f189" fmla="*/ f156 f74 1"/>
                <a:gd name="f190" fmla="*/ f157 f73 1"/>
                <a:gd name="f191" fmla="*/ f158 f74 1"/>
                <a:gd name="f192" fmla="*/ f159 f74 1"/>
                <a:gd name="f193" fmla="*/ f160 f74 1"/>
                <a:gd name="f194" fmla="*/ f161 f74 1"/>
                <a:gd name="f195" fmla="*/ f162 f73 1"/>
                <a:gd name="f196" fmla="*/ f163 f74 1"/>
                <a:gd name="f197" fmla="*/ f164 f73 1"/>
                <a:gd name="f198" fmla="*/ f165 f74 1"/>
                <a:gd name="f199" fmla="*/ f166 f73 1"/>
                <a:gd name="f200" fmla="*/ f167 f74 1"/>
                <a:gd name="f201" fmla="*/ f168 f73 1"/>
                <a:gd name="f202" fmla="*/ f169 f74 1"/>
                <a:gd name="f203" fmla="*/ f170 f73 1"/>
                <a:gd name="f204" fmla="*/ f171 f74 1"/>
                <a:gd name="f205" fmla="*/ f172 f73 1"/>
                <a:gd name="f206" fmla="*/ f173 f73 1"/>
                <a:gd name="f207" fmla="*/ f174 f73 1"/>
                <a:gd name="f208" fmla="*/ f175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80" y="f181"/>
                </a:cxn>
                <a:cxn ang="f113">
                  <a:pos x="f182" y="f183"/>
                </a:cxn>
                <a:cxn ang="f113">
                  <a:pos x="f184" y="f185"/>
                </a:cxn>
                <a:cxn ang="f113">
                  <a:pos x="f186" y="f187"/>
                </a:cxn>
                <a:cxn ang="f113">
                  <a:pos x="f188" y="f189"/>
                </a:cxn>
                <a:cxn ang="f113">
                  <a:pos x="f190" y="f191"/>
                </a:cxn>
                <a:cxn ang="f113">
                  <a:pos x="f190" y="f192"/>
                </a:cxn>
                <a:cxn ang="f113">
                  <a:pos x="f190" y="f193"/>
                </a:cxn>
                <a:cxn ang="f113">
                  <a:pos x="f190" y="f194"/>
                </a:cxn>
                <a:cxn ang="f113">
                  <a:pos x="f195" y="f196"/>
                </a:cxn>
                <a:cxn ang="f113">
                  <a:pos x="f197" y="f198"/>
                </a:cxn>
                <a:cxn ang="f113">
                  <a:pos x="f199" y="f200"/>
                </a:cxn>
                <a:cxn ang="f113">
                  <a:pos x="f201" y="f202"/>
                </a:cxn>
                <a:cxn ang="f113">
                  <a:pos x="f203" y="f204"/>
                </a:cxn>
                <a:cxn ang="f113">
                  <a:pos x="f205" y="f204"/>
                </a:cxn>
                <a:cxn ang="f113">
                  <a:pos x="f206" y="f204"/>
                </a:cxn>
                <a:cxn ang="f113">
                  <a:pos x="f207" y="f208"/>
                </a:cxn>
              </a:cxnLst>
              <a:rect l="f176" t="f179" r="f177" b="f178"/>
              <a:pathLst>
                <a:path w="29856" h="2804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6" y="f38"/>
                    <a:pt x="f34" y="f39"/>
                  </a:cubicBezTo>
                  <a:lnTo>
                    <a:pt x="f34" y="f40"/>
                  </a:lnTo>
                  <a:cubicBezTo>
                    <a:pt x="f34" y="f40"/>
                    <a:pt x="f34" y="f41"/>
                    <a:pt x="f34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61" y="f62"/>
                  </a:lnTo>
                  <a:lnTo>
                    <a:pt x="f63" y="f5"/>
                  </a:lnTo>
                  <a:lnTo>
                    <a:pt x="f64" y="f5"/>
                  </a:lnTo>
                  <a:lnTo>
                    <a:pt x="f65" y="f5"/>
                  </a:lnTo>
                  <a:cubicBezTo>
                    <a:pt x="f66" y="f67"/>
                    <a:pt x="f68" y="f69"/>
                    <a:pt x="f70" y="f7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1" name="Freeform: Shape 1894">
              <a:extLst>
                <a:ext uri="{FF2B5EF4-FFF2-40B4-BE49-F238E27FC236}">
                  <a16:creationId xmlns:a16="http://schemas.microsoft.com/office/drawing/2014/main" id="{9F57C0A5-0F3C-B146-78A5-1AAA4369A952}"/>
                </a:ext>
              </a:extLst>
            </p:cNvPr>
            <p:cNvSpPr/>
            <p:nvPr/>
          </p:nvSpPr>
          <p:spPr>
            <a:xfrm>
              <a:off x="12070829" y="5528425"/>
              <a:ext cx="28108" cy="122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12"/>
                <a:gd name="f7" fmla="val 122620"/>
                <a:gd name="f8" fmla="val 19102"/>
                <a:gd name="f9" fmla="val 12495"/>
                <a:gd name="f10" fmla="val 13592"/>
                <a:gd name="f11" fmla="val 11083"/>
                <a:gd name="f12" fmla="val 10169"/>
                <a:gd name="f13" fmla="val 5573"/>
                <a:gd name="f14" fmla="val 11355"/>
                <a:gd name="f15" fmla="val 235"/>
                <a:gd name="f16" fmla="val 110081"/>
                <a:gd name="f17" fmla="val -952"/>
                <a:gd name="f18" fmla="val 115654"/>
                <a:gd name="f19" fmla="val 2471"/>
                <a:gd name="f20" fmla="val 121164"/>
                <a:gd name="f21" fmla="val 7982"/>
                <a:gd name="f22" fmla="val 122576"/>
                <a:gd name="f23" fmla="val 10255"/>
                <a:gd name="f24" fmla="val 122814"/>
                <a:gd name="f25" fmla="val 12517"/>
                <a:gd name="f26" fmla="val 122089"/>
                <a:gd name="f27" fmla="val 14229"/>
                <a:gd name="f28" fmla="val 120577"/>
                <a:gd name="f29" fmla="val 113080"/>
                <a:gd name="f30" fmla="val 7382"/>
                <a:gd name="f31" fmla="val 112305"/>
                <a:gd name="f32" fmla="val 111231"/>
                <a:gd name="f33" fmla="val 110456"/>
                <a:gd name="f34" fmla="val 8531"/>
                <a:gd name="f35" fmla="val 109831"/>
                <a:gd name="f36" fmla="val 9481"/>
                <a:gd name="f37" fmla="val 109781"/>
                <a:gd name="f38" fmla="val 10093"/>
                <a:gd name="f39" fmla="val 110319"/>
                <a:gd name="f40" fmla="val 10143"/>
                <a:gd name="f41" fmla="val 110369"/>
                <a:gd name="f42" fmla="val 10193"/>
                <a:gd name="f43" fmla="val 110406"/>
                <a:gd name="f44" fmla="val 10231"/>
                <a:gd name="f45" fmla="val 16478"/>
                <a:gd name="f46" fmla="val 117953"/>
                <a:gd name="f47" fmla="val 17303"/>
                <a:gd name="f48" fmla="val 116479"/>
                <a:gd name="f49" fmla="val 17853"/>
                <a:gd name="f50" fmla="val 114867"/>
                <a:gd name="f51" fmla="val 18103"/>
                <a:gd name="f52" fmla="val 113205"/>
                <a:gd name="f53" fmla="val 28098"/>
                <a:gd name="f54" fmla="val 13245"/>
                <a:gd name="f55" fmla="val 8372"/>
                <a:gd name="f56" fmla="val 2499"/>
                <a:gd name="f57" fmla="val 28386"/>
                <a:gd name="f58" fmla="val 7735"/>
                <a:gd name="f59" fmla="val 24362"/>
                <a:gd name="f60" fmla="val 12208"/>
                <a:gd name="f61" fmla="val 19127"/>
                <a:gd name="f62" fmla="val 19115"/>
                <a:gd name="f63" fmla="+- 0 0 -90"/>
                <a:gd name="f64" fmla="*/ f3 1 28112"/>
                <a:gd name="f65" fmla="*/ f4 1 122620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28112"/>
                <a:gd name="f74" fmla="*/ f70 1 122620"/>
                <a:gd name="f75" fmla="*/ 19102 f71 1"/>
                <a:gd name="f76" fmla="*/ 12495 f70 1"/>
                <a:gd name="f77" fmla="*/ 11355 f71 1"/>
                <a:gd name="f78" fmla="*/ 0 f70 1"/>
                <a:gd name="f79" fmla="*/ 235 f71 1"/>
                <a:gd name="f80" fmla="*/ 110081 f70 1"/>
                <a:gd name="f81" fmla="*/ 7982 f71 1"/>
                <a:gd name="f82" fmla="*/ 122576 f70 1"/>
                <a:gd name="f83" fmla="*/ 14229 f71 1"/>
                <a:gd name="f84" fmla="*/ 120577 f70 1"/>
                <a:gd name="f85" fmla="*/ 113080 f70 1"/>
                <a:gd name="f86" fmla="*/ 110456 f70 1"/>
                <a:gd name="f87" fmla="*/ 10093 f71 1"/>
                <a:gd name="f88" fmla="*/ 110319 f70 1"/>
                <a:gd name="f89" fmla="*/ 10231 f71 1"/>
                <a:gd name="f90" fmla="*/ 16478 f71 1"/>
                <a:gd name="f91" fmla="*/ 117953 f70 1"/>
                <a:gd name="f92" fmla="*/ 18103 f71 1"/>
                <a:gd name="f93" fmla="*/ 113205 f70 1"/>
                <a:gd name="f94" fmla="*/ 28098 f71 1"/>
                <a:gd name="f95" fmla="*/ 13245 f70 1"/>
                <a:gd name="f96" fmla="*/ 8372 f70 1"/>
                <a:gd name="f97" fmla="*/ 2499 f70 1"/>
                <a:gd name="f98" fmla="*/ 19127 f71 1"/>
                <a:gd name="f99" fmla="+- f72 0 f1"/>
                <a:gd name="f100" fmla="*/ f75 1 28112"/>
                <a:gd name="f101" fmla="*/ f76 1 122620"/>
                <a:gd name="f102" fmla="*/ f77 1 28112"/>
                <a:gd name="f103" fmla="*/ f78 1 122620"/>
                <a:gd name="f104" fmla="*/ f79 1 28112"/>
                <a:gd name="f105" fmla="*/ f80 1 122620"/>
                <a:gd name="f106" fmla="*/ f81 1 28112"/>
                <a:gd name="f107" fmla="*/ f82 1 122620"/>
                <a:gd name="f108" fmla="*/ f83 1 28112"/>
                <a:gd name="f109" fmla="*/ f84 1 122620"/>
                <a:gd name="f110" fmla="*/ f85 1 122620"/>
                <a:gd name="f111" fmla="*/ f86 1 122620"/>
                <a:gd name="f112" fmla="*/ f87 1 28112"/>
                <a:gd name="f113" fmla="*/ f88 1 122620"/>
                <a:gd name="f114" fmla="*/ f89 1 28112"/>
                <a:gd name="f115" fmla="*/ f90 1 28112"/>
                <a:gd name="f116" fmla="*/ f91 1 122620"/>
                <a:gd name="f117" fmla="*/ f92 1 28112"/>
                <a:gd name="f118" fmla="*/ f93 1 122620"/>
                <a:gd name="f119" fmla="*/ f94 1 28112"/>
                <a:gd name="f120" fmla="*/ f95 1 122620"/>
                <a:gd name="f121" fmla="*/ f96 1 122620"/>
                <a:gd name="f122" fmla="*/ f97 1 122620"/>
                <a:gd name="f123" fmla="*/ f98 1 28112"/>
                <a:gd name="f124" fmla="*/ f66 1 f73"/>
                <a:gd name="f125" fmla="*/ f67 1 f73"/>
                <a:gd name="f126" fmla="*/ f66 1 f74"/>
                <a:gd name="f127" fmla="*/ f68 1 f74"/>
                <a:gd name="f128" fmla="*/ f100 1 f73"/>
                <a:gd name="f129" fmla="*/ f101 1 f74"/>
                <a:gd name="f130" fmla="*/ f102 1 f73"/>
                <a:gd name="f131" fmla="*/ f103 1 f74"/>
                <a:gd name="f132" fmla="*/ f104 1 f73"/>
                <a:gd name="f133" fmla="*/ f105 1 f74"/>
                <a:gd name="f134" fmla="*/ f106 1 f73"/>
                <a:gd name="f135" fmla="*/ f107 1 f74"/>
                <a:gd name="f136" fmla="*/ f108 1 f73"/>
                <a:gd name="f137" fmla="*/ f109 1 f74"/>
                <a:gd name="f138" fmla="*/ f110 1 f74"/>
                <a:gd name="f139" fmla="*/ f111 1 f74"/>
                <a:gd name="f140" fmla="*/ f112 1 f73"/>
                <a:gd name="f141" fmla="*/ f113 1 f74"/>
                <a:gd name="f142" fmla="*/ f114 1 f73"/>
                <a:gd name="f143" fmla="*/ f115 1 f73"/>
                <a:gd name="f144" fmla="*/ f116 1 f74"/>
                <a:gd name="f145" fmla="*/ f117 1 f73"/>
                <a:gd name="f146" fmla="*/ f118 1 f74"/>
                <a:gd name="f147" fmla="*/ f119 1 f73"/>
                <a:gd name="f148" fmla="*/ f120 1 f74"/>
                <a:gd name="f149" fmla="*/ f121 1 f74"/>
                <a:gd name="f150" fmla="*/ f122 1 f74"/>
                <a:gd name="f151" fmla="*/ f123 1 f73"/>
                <a:gd name="f152" fmla="*/ f124 f64 1"/>
                <a:gd name="f153" fmla="*/ f125 f64 1"/>
                <a:gd name="f154" fmla="*/ f127 f65 1"/>
                <a:gd name="f155" fmla="*/ f126 f65 1"/>
                <a:gd name="f156" fmla="*/ f128 f64 1"/>
                <a:gd name="f157" fmla="*/ f129 f65 1"/>
                <a:gd name="f158" fmla="*/ f130 f64 1"/>
                <a:gd name="f159" fmla="*/ f131 f65 1"/>
                <a:gd name="f160" fmla="*/ f132 f64 1"/>
                <a:gd name="f161" fmla="*/ f133 f65 1"/>
                <a:gd name="f162" fmla="*/ f134 f64 1"/>
                <a:gd name="f163" fmla="*/ f135 f65 1"/>
                <a:gd name="f164" fmla="*/ f136 f64 1"/>
                <a:gd name="f165" fmla="*/ f137 f65 1"/>
                <a:gd name="f166" fmla="*/ f138 f65 1"/>
                <a:gd name="f167" fmla="*/ f139 f65 1"/>
                <a:gd name="f168" fmla="*/ f140 f64 1"/>
                <a:gd name="f169" fmla="*/ f141 f65 1"/>
                <a:gd name="f170" fmla="*/ f142 f64 1"/>
                <a:gd name="f171" fmla="*/ f143 f64 1"/>
                <a:gd name="f172" fmla="*/ f144 f65 1"/>
                <a:gd name="f173" fmla="*/ f145 f64 1"/>
                <a:gd name="f174" fmla="*/ f146 f65 1"/>
                <a:gd name="f175" fmla="*/ f147 f64 1"/>
                <a:gd name="f176" fmla="*/ f148 f65 1"/>
                <a:gd name="f177" fmla="*/ f149 f65 1"/>
                <a:gd name="f178" fmla="*/ f150 f65 1"/>
                <a:gd name="f179" fmla="*/ f151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56" y="f157"/>
                </a:cxn>
                <a:cxn ang="f99">
                  <a:pos x="f158" y="f159"/>
                </a:cxn>
                <a:cxn ang="f99">
                  <a:pos x="f160" y="f161"/>
                </a:cxn>
                <a:cxn ang="f99">
                  <a:pos x="f162" y="f163"/>
                </a:cxn>
                <a:cxn ang="f99">
                  <a:pos x="f164" y="f165"/>
                </a:cxn>
                <a:cxn ang="f99">
                  <a:pos x="f162" y="f166"/>
                </a:cxn>
                <a:cxn ang="f99">
                  <a:pos x="f162" y="f167"/>
                </a:cxn>
                <a:cxn ang="f99">
                  <a:pos x="f168" y="f169"/>
                </a:cxn>
                <a:cxn ang="f99">
                  <a:pos x="f170" y="f167"/>
                </a:cxn>
                <a:cxn ang="f99">
                  <a:pos x="f171" y="f172"/>
                </a:cxn>
                <a:cxn ang="f99">
                  <a:pos x="f173" y="f174"/>
                </a:cxn>
                <a:cxn ang="f99">
                  <a:pos x="f175" y="f176"/>
                </a:cxn>
                <a:cxn ang="f99">
                  <a:pos x="f175" y="f177"/>
                </a:cxn>
                <a:cxn ang="f99">
                  <a:pos x="f175" y="f178"/>
                </a:cxn>
                <a:cxn ang="f99">
                  <a:pos x="f179" y="f157"/>
                </a:cxn>
                <a:cxn ang="f99">
                  <a:pos x="f156" y="f157"/>
                </a:cxn>
              </a:cxnLst>
              <a:rect l="f152" t="f155" r="f153" b="f154"/>
              <a:pathLst>
                <a:path w="28112" h="122620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1" y="f29"/>
                  </a:lnTo>
                  <a:cubicBezTo>
                    <a:pt x="f30" y="f31"/>
                    <a:pt x="f30" y="f32"/>
                    <a:pt x="f21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33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lnTo>
                    <a:pt x="f53" y="f54"/>
                  </a:lnTo>
                  <a:lnTo>
                    <a:pt x="f53" y="f55"/>
                  </a:lnTo>
                  <a:lnTo>
                    <a:pt x="f53" y="f56"/>
                  </a:lnTo>
                  <a:cubicBezTo>
                    <a:pt x="f57" y="f58"/>
                    <a:pt x="f59" y="f60"/>
                    <a:pt x="f61" y="f9"/>
                  </a:cubicBezTo>
                  <a:cubicBezTo>
                    <a:pt x="f62" y="f9"/>
                    <a:pt x="f6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2" name="Freeform: Shape 1895">
              <a:extLst>
                <a:ext uri="{FF2B5EF4-FFF2-40B4-BE49-F238E27FC236}">
                  <a16:creationId xmlns:a16="http://schemas.microsoft.com/office/drawing/2014/main" id="{E8C2B264-FA43-D810-030B-62290AB7147D}"/>
                </a:ext>
              </a:extLst>
            </p:cNvPr>
            <p:cNvSpPr/>
            <p:nvPr/>
          </p:nvSpPr>
          <p:spPr>
            <a:xfrm>
              <a:off x="12081948" y="5301005"/>
              <a:ext cx="40197" cy="2403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194"/>
                <a:gd name="f7" fmla="val 240305"/>
                <a:gd name="f8" fmla="val 32096"/>
                <a:gd name="f9" fmla="val 13"/>
                <a:gd name="f10" fmla="val 26861"/>
                <a:gd name="f11" fmla="val -262"/>
                <a:gd name="f12" fmla="val 22388"/>
                <a:gd name="f13" fmla="val 3762"/>
                <a:gd name="f14" fmla="val 22113"/>
                <a:gd name="f15" fmla="val 8997"/>
                <a:gd name="f16" fmla="val 22100"/>
                <a:gd name="f17" fmla="val 9172"/>
                <a:gd name="f18" fmla="val 9335"/>
                <a:gd name="f19" fmla="val 9510"/>
                <a:gd name="f20" fmla="val 235"/>
                <a:gd name="f21" fmla="val 227798"/>
                <a:gd name="f22" fmla="val -952"/>
                <a:gd name="f23" fmla="val 233370"/>
                <a:gd name="f24" fmla="val 2472"/>
                <a:gd name="f25" fmla="val 238881"/>
                <a:gd name="f26" fmla="val 7981"/>
                <a:gd name="f27" fmla="val 240293"/>
                <a:gd name="f28" fmla="val 13217"/>
                <a:gd name="f29" fmla="val 240567"/>
                <a:gd name="f30" fmla="val 17690"/>
                <a:gd name="f31" fmla="val 236544"/>
                <a:gd name="f32" fmla="val 17965"/>
                <a:gd name="f33" fmla="val 231308"/>
                <a:gd name="f34" fmla="val 17977"/>
                <a:gd name="f35" fmla="val 231134"/>
                <a:gd name="f36" fmla="val 230971"/>
                <a:gd name="f37" fmla="val 230796"/>
                <a:gd name="f38" fmla="val 39968"/>
                <a:gd name="f39" fmla="val 12508"/>
                <a:gd name="f40" fmla="val 41142"/>
                <a:gd name="f41" fmla="val 6898"/>
                <a:gd name="f42" fmla="val 37656"/>
                <a:gd name="f43" fmla="val 1375"/>
                <a:gd name="f44" fmla="+- 0 0 -90"/>
                <a:gd name="f45" fmla="*/ f3 1 40194"/>
                <a:gd name="f46" fmla="*/ f4 1 240305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40194"/>
                <a:gd name="f55" fmla="*/ f51 1 240305"/>
                <a:gd name="f56" fmla="*/ 32096 f52 1"/>
                <a:gd name="f57" fmla="*/ 13 f51 1"/>
                <a:gd name="f58" fmla="*/ 22113 f52 1"/>
                <a:gd name="f59" fmla="*/ 8997 f51 1"/>
                <a:gd name="f60" fmla="*/ 22100 f52 1"/>
                <a:gd name="f61" fmla="*/ 9510 f51 1"/>
                <a:gd name="f62" fmla="*/ 235 f52 1"/>
                <a:gd name="f63" fmla="*/ 227798 f51 1"/>
                <a:gd name="f64" fmla="*/ 7981 f52 1"/>
                <a:gd name="f65" fmla="*/ 240293 f51 1"/>
                <a:gd name="f66" fmla="*/ 17965 f52 1"/>
                <a:gd name="f67" fmla="*/ 231308 f51 1"/>
                <a:gd name="f68" fmla="*/ 17977 f52 1"/>
                <a:gd name="f69" fmla="*/ 230796 f51 1"/>
                <a:gd name="f70" fmla="*/ 39968 f52 1"/>
                <a:gd name="f71" fmla="*/ 12508 f51 1"/>
                <a:gd name="f72" fmla="+- f53 0 f1"/>
                <a:gd name="f73" fmla="*/ f56 1 40194"/>
                <a:gd name="f74" fmla="*/ f57 1 240305"/>
                <a:gd name="f75" fmla="*/ f58 1 40194"/>
                <a:gd name="f76" fmla="*/ f59 1 240305"/>
                <a:gd name="f77" fmla="*/ f60 1 40194"/>
                <a:gd name="f78" fmla="*/ f61 1 240305"/>
                <a:gd name="f79" fmla="*/ f62 1 40194"/>
                <a:gd name="f80" fmla="*/ f63 1 240305"/>
                <a:gd name="f81" fmla="*/ f64 1 40194"/>
                <a:gd name="f82" fmla="*/ f65 1 240305"/>
                <a:gd name="f83" fmla="*/ f66 1 40194"/>
                <a:gd name="f84" fmla="*/ f67 1 240305"/>
                <a:gd name="f85" fmla="*/ f68 1 40194"/>
                <a:gd name="f86" fmla="*/ f69 1 240305"/>
                <a:gd name="f87" fmla="*/ f70 1 40194"/>
                <a:gd name="f88" fmla="*/ f71 1 240305"/>
                <a:gd name="f89" fmla="*/ f47 1 f54"/>
                <a:gd name="f90" fmla="*/ f48 1 f54"/>
                <a:gd name="f91" fmla="*/ f47 1 f55"/>
                <a:gd name="f92" fmla="*/ f49 1 f55"/>
                <a:gd name="f93" fmla="*/ f73 1 f54"/>
                <a:gd name="f94" fmla="*/ f74 1 f55"/>
                <a:gd name="f95" fmla="*/ f75 1 f54"/>
                <a:gd name="f96" fmla="*/ f76 1 f55"/>
                <a:gd name="f97" fmla="*/ f77 1 f54"/>
                <a:gd name="f98" fmla="*/ f78 1 f55"/>
                <a:gd name="f99" fmla="*/ f79 1 f54"/>
                <a:gd name="f100" fmla="*/ f80 1 f55"/>
                <a:gd name="f101" fmla="*/ f81 1 f54"/>
                <a:gd name="f102" fmla="*/ f82 1 f55"/>
                <a:gd name="f103" fmla="*/ f83 1 f54"/>
                <a:gd name="f104" fmla="*/ f84 1 f55"/>
                <a:gd name="f105" fmla="*/ f85 1 f54"/>
                <a:gd name="f106" fmla="*/ f86 1 f55"/>
                <a:gd name="f107" fmla="*/ f87 1 f54"/>
                <a:gd name="f108" fmla="*/ f88 1 f55"/>
                <a:gd name="f109" fmla="*/ f89 f45 1"/>
                <a:gd name="f110" fmla="*/ f90 f45 1"/>
                <a:gd name="f111" fmla="*/ f92 f46 1"/>
                <a:gd name="f112" fmla="*/ f91 f46 1"/>
                <a:gd name="f113" fmla="*/ f93 f45 1"/>
                <a:gd name="f114" fmla="*/ f94 f46 1"/>
                <a:gd name="f115" fmla="*/ f95 f45 1"/>
                <a:gd name="f116" fmla="*/ f96 f46 1"/>
                <a:gd name="f117" fmla="*/ f97 f45 1"/>
                <a:gd name="f118" fmla="*/ f98 f46 1"/>
                <a:gd name="f119" fmla="*/ f99 f45 1"/>
                <a:gd name="f120" fmla="*/ f100 f46 1"/>
                <a:gd name="f121" fmla="*/ f101 f45 1"/>
                <a:gd name="f122" fmla="*/ f102 f46 1"/>
                <a:gd name="f123" fmla="*/ f103 f45 1"/>
                <a:gd name="f124" fmla="*/ f104 f46 1"/>
                <a:gd name="f125" fmla="*/ f105 f45 1"/>
                <a:gd name="f126" fmla="*/ f106 f46 1"/>
                <a:gd name="f127" fmla="*/ f107 f45 1"/>
                <a:gd name="f128" fmla="*/ f108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3" y="f114"/>
                </a:cxn>
                <a:cxn ang="f72">
                  <a:pos x="f115" y="f116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13" y="f114"/>
                </a:cxn>
              </a:cxnLst>
              <a:rect l="f109" t="f112" r="f110" b="f111"/>
              <a:pathLst>
                <a:path w="40194" h="24030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6" y="f19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4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3" name="Freeform: Shape 1896">
              <a:extLst>
                <a:ext uri="{FF2B5EF4-FFF2-40B4-BE49-F238E27FC236}">
                  <a16:creationId xmlns:a16="http://schemas.microsoft.com/office/drawing/2014/main" id="{FE22499B-D6C7-7D64-AD04-875252CEF3D7}"/>
                </a:ext>
              </a:extLst>
            </p:cNvPr>
            <p:cNvSpPr/>
            <p:nvPr/>
          </p:nvSpPr>
          <p:spPr>
            <a:xfrm>
              <a:off x="12120692" y="4860447"/>
              <a:ext cx="45582" cy="2948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83"/>
                <a:gd name="f7" fmla="val 294885"/>
                <a:gd name="f8" fmla="val 36461"/>
                <a:gd name="f9" fmla="val 12495"/>
                <a:gd name="f10" fmla="val 30938"/>
                <a:gd name="f11" fmla="val 11083"/>
                <a:gd name="f12" fmla="val 27478"/>
                <a:gd name="f13" fmla="val 5598"/>
                <a:gd name="f14" fmla="val 28590"/>
                <a:gd name="f15" fmla="val 227"/>
                <a:gd name="f16" fmla="val 282387"/>
                <a:gd name="f17" fmla="val -947"/>
                <a:gd name="f18" fmla="val 287998"/>
                <a:gd name="f19" fmla="val 2539"/>
                <a:gd name="f20" fmla="val 293520"/>
                <a:gd name="f21" fmla="val 8099"/>
                <a:gd name="f22" fmla="val 294883"/>
                <a:gd name="f23" fmla="val 13484"/>
                <a:gd name="f24" fmla="val 295020"/>
                <a:gd name="f25" fmla="val 17957"/>
                <a:gd name="f26" fmla="val 290772"/>
                <a:gd name="f27" fmla="val 18095"/>
                <a:gd name="f28" fmla="val 285399"/>
                <a:gd name="f29" fmla="val 285386"/>
                <a:gd name="f30" fmla="val 280513"/>
                <a:gd name="f31" fmla="val 275890"/>
                <a:gd name="f32" fmla="val 44832"/>
                <a:gd name="f33" fmla="val 10871"/>
                <a:gd name="f34" fmla="val 2874"/>
                <a:gd name="f35" fmla="val 45658"/>
                <a:gd name="f36" fmla="val 8022"/>
                <a:gd name="f37" fmla="val 41609"/>
                <a:gd name="f38" fmla="val 12295"/>
                <a:gd name="f39" fmla="+- 0 0 -90"/>
                <a:gd name="f40" fmla="*/ f3 1 45583"/>
                <a:gd name="f41" fmla="*/ f4 1 294885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45583"/>
                <a:gd name="f50" fmla="*/ f46 1 294885"/>
                <a:gd name="f51" fmla="*/ 36461 f47 1"/>
                <a:gd name="f52" fmla="*/ 12495 f46 1"/>
                <a:gd name="f53" fmla="*/ 28590 f47 1"/>
                <a:gd name="f54" fmla="*/ 0 f46 1"/>
                <a:gd name="f55" fmla="*/ 227 f47 1"/>
                <a:gd name="f56" fmla="*/ 282387 f46 1"/>
                <a:gd name="f57" fmla="*/ 8099 f47 1"/>
                <a:gd name="f58" fmla="*/ 294883 f46 1"/>
                <a:gd name="f59" fmla="*/ 18095 f47 1"/>
                <a:gd name="f60" fmla="*/ 285399 f46 1"/>
                <a:gd name="f61" fmla="*/ 285386 f46 1"/>
                <a:gd name="f62" fmla="*/ 280513 f46 1"/>
                <a:gd name="f63" fmla="*/ 275890 f46 1"/>
                <a:gd name="f64" fmla="*/ 44832 f47 1"/>
                <a:gd name="f65" fmla="*/ 10871 f46 1"/>
                <a:gd name="f66" fmla="*/ 45583 f47 1"/>
                <a:gd name="f67" fmla="*/ 2874 f46 1"/>
                <a:gd name="f68" fmla="+- f48 0 f1"/>
                <a:gd name="f69" fmla="*/ f51 1 45583"/>
                <a:gd name="f70" fmla="*/ f52 1 294885"/>
                <a:gd name="f71" fmla="*/ f53 1 45583"/>
                <a:gd name="f72" fmla="*/ f54 1 294885"/>
                <a:gd name="f73" fmla="*/ f55 1 45583"/>
                <a:gd name="f74" fmla="*/ f56 1 294885"/>
                <a:gd name="f75" fmla="*/ f57 1 45583"/>
                <a:gd name="f76" fmla="*/ f58 1 294885"/>
                <a:gd name="f77" fmla="*/ f59 1 45583"/>
                <a:gd name="f78" fmla="*/ f60 1 294885"/>
                <a:gd name="f79" fmla="*/ f61 1 294885"/>
                <a:gd name="f80" fmla="*/ f62 1 294885"/>
                <a:gd name="f81" fmla="*/ f63 1 294885"/>
                <a:gd name="f82" fmla="*/ f64 1 45583"/>
                <a:gd name="f83" fmla="*/ f65 1 294885"/>
                <a:gd name="f84" fmla="*/ f66 1 45583"/>
                <a:gd name="f85" fmla="*/ f67 1 294885"/>
                <a:gd name="f86" fmla="*/ f42 1 f49"/>
                <a:gd name="f87" fmla="*/ f43 1 f49"/>
                <a:gd name="f88" fmla="*/ f42 1 f50"/>
                <a:gd name="f89" fmla="*/ f44 1 f50"/>
                <a:gd name="f90" fmla="*/ f69 1 f49"/>
                <a:gd name="f91" fmla="*/ f70 1 f50"/>
                <a:gd name="f92" fmla="*/ f71 1 f49"/>
                <a:gd name="f93" fmla="*/ f72 1 f50"/>
                <a:gd name="f94" fmla="*/ f73 1 f49"/>
                <a:gd name="f95" fmla="*/ f74 1 f50"/>
                <a:gd name="f96" fmla="*/ f75 1 f49"/>
                <a:gd name="f97" fmla="*/ f76 1 f50"/>
                <a:gd name="f98" fmla="*/ f77 1 f49"/>
                <a:gd name="f99" fmla="*/ f78 1 f50"/>
                <a:gd name="f100" fmla="*/ f79 1 f50"/>
                <a:gd name="f101" fmla="*/ f80 1 f50"/>
                <a:gd name="f102" fmla="*/ f81 1 f50"/>
                <a:gd name="f103" fmla="*/ f82 1 f49"/>
                <a:gd name="f104" fmla="*/ f83 1 f50"/>
                <a:gd name="f105" fmla="*/ f84 1 f49"/>
                <a:gd name="f106" fmla="*/ f85 1 f50"/>
                <a:gd name="f107" fmla="*/ f86 f40 1"/>
                <a:gd name="f108" fmla="*/ f87 f40 1"/>
                <a:gd name="f109" fmla="*/ f89 f41 1"/>
                <a:gd name="f110" fmla="*/ f88 f41 1"/>
                <a:gd name="f111" fmla="*/ f90 f40 1"/>
                <a:gd name="f112" fmla="*/ f91 f41 1"/>
                <a:gd name="f113" fmla="*/ f92 f40 1"/>
                <a:gd name="f114" fmla="*/ f93 f41 1"/>
                <a:gd name="f115" fmla="*/ f94 f40 1"/>
                <a:gd name="f116" fmla="*/ f95 f41 1"/>
                <a:gd name="f117" fmla="*/ f96 f40 1"/>
                <a:gd name="f118" fmla="*/ f97 f41 1"/>
                <a:gd name="f119" fmla="*/ f98 f40 1"/>
                <a:gd name="f120" fmla="*/ f99 f41 1"/>
                <a:gd name="f121" fmla="*/ f100 f41 1"/>
                <a:gd name="f122" fmla="*/ f101 f41 1"/>
                <a:gd name="f123" fmla="*/ f102 f41 1"/>
                <a:gd name="f124" fmla="*/ f103 f40 1"/>
                <a:gd name="f125" fmla="*/ f104 f41 1"/>
                <a:gd name="f126" fmla="*/ f105 f40 1"/>
                <a:gd name="f127" fmla="*/ f106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1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19" y="f121"/>
                </a:cxn>
                <a:cxn ang="f68">
                  <a:pos x="f119" y="f122"/>
                </a:cxn>
                <a:cxn ang="f68">
                  <a:pos x="f119" y="f123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26" y="f127"/>
                </a:cxn>
                <a:cxn ang="f68">
                  <a:pos x="f111" y="f112"/>
                </a:cxn>
              </a:cxnLst>
              <a:rect l="f107" t="f110" r="f108" b="f109"/>
              <a:pathLst>
                <a:path w="45583" h="294885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7" y="f29"/>
                    <a:pt x="f27" y="f29"/>
                    <a:pt x="f27" y="f29"/>
                  </a:cubicBezTo>
                  <a:lnTo>
                    <a:pt x="f27" y="f30"/>
                  </a:lnTo>
                  <a:lnTo>
                    <a:pt x="f27" y="f31"/>
                  </a:lnTo>
                  <a:lnTo>
                    <a:pt x="f32" y="f33"/>
                  </a:lnTo>
                  <a:lnTo>
                    <a:pt x="f6" y="f34"/>
                  </a:lnTo>
                  <a:lnTo>
                    <a:pt x="f6" y="f34"/>
                  </a:ln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4" name="Freeform: Shape 1897">
              <a:extLst>
                <a:ext uri="{FF2B5EF4-FFF2-40B4-BE49-F238E27FC236}">
                  <a16:creationId xmlns:a16="http://schemas.microsoft.com/office/drawing/2014/main" id="{C6641969-F74D-AF02-9EBD-49CAB0150808}"/>
                </a:ext>
              </a:extLst>
            </p:cNvPr>
            <p:cNvSpPr/>
            <p:nvPr/>
          </p:nvSpPr>
          <p:spPr>
            <a:xfrm>
              <a:off x="12150071" y="4777730"/>
              <a:ext cx="25493" cy="956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93"/>
                <a:gd name="f7" fmla="val 95596"/>
                <a:gd name="f8" fmla="val 6705"/>
                <a:gd name="f9" fmla="val 9368"/>
                <a:gd name="f10" fmla="val 14741"/>
                <a:gd name="f11" fmla="val 18739"/>
                <a:gd name="f12" fmla="val 208"/>
                <a:gd name="f13" fmla="val 83088"/>
                <a:gd name="f14" fmla="val -904"/>
                <a:gd name="f15" fmla="val 88686"/>
                <a:gd name="f16" fmla="val 2556"/>
                <a:gd name="f17" fmla="val 94171"/>
                <a:gd name="f18" fmla="val 8079"/>
                <a:gd name="f19" fmla="val 95583"/>
                <a:gd name="f20" fmla="val 13315"/>
                <a:gd name="f21" fmla="val 95858"/>
                <a:gd name="f22" fmla="val 17787"/>
                <a:gd name="f23" fmla="val 91835"/>
                <a:gd name="f24" fmla="val 18063"/>
                <a:gd name="f25" fmla="val 86600"/>
                <a:gd name="f26" fmla="val 18075"/>
                <a:gd name="f27" fmla="val 86425"/>
                <a:gd name="f28" fmla="val 86262"/>
                <a:gd name="f29" fmla="val 86088"/>
                <a:gd name="f30" fmla="val 25447"/>
                <a:gd name="f31" fmla="val 12367"/>
                <a:gd name="f32" fmla="val 11617"/>
                <a:gd name="f33" fmla="val 25509"/>
                <a:gd name="f34" fmla="val 10830"/>
                <a:gd name="f35" fmla="val 10030"/>
                <a:gd name="f36" fmla="val 9243"/>
                <a:gd name="f37" fmla="val 7369"/>
                <a:gd name="f38" fmla="val 24697"/>
                <a:gd name="f39" fmla="val 5620"/>
                <a:gd name="f40" fmla="val 24372"/>
                <a:gd name="f41" fmla="val 4970"/>
                <a:gd name="f42" fmla="val 23997"/>
                <a:gd name="f43" fmla="val 4345"/>
                <a:gd name="f44" fmla="val 23572"/>
                <a:gd name="f45" fmla="val 3745"/>
                <a:gd name="f46" fmla="val 22261"/>
                <a:gd name="f47" fmla="val 1971"/>
                <a:gd name="f48" fmla="val 20349"/>
                <a:gd name="f49" fmla="val 722"/>
                <a:gd name="f50" fmla="val 18200"/>
                <a:gd name="f51" fmla="val 246"/>
                <a:gd name="f52" fmla="val 13164"/>
                <a:gd name="f53" fmla="val -928"/>
                <a:gd name="f54" fmla="val 8117"/>
                <a:gd name="f55" fmla="val 2208"/>
                <a:gd name="f56" fmla="val 6954"/>
                <a:gd name="f57" fmla="val 7256"/>
                <a:gd name="f58" fmla="val 6792"/>
                <a:gd name="f59" fmla="val 7943"/>
                <a:gd name="f60" fmla="val 8656"/>
                <a:gd name="f61" fmla="+- 0 0 -90"/>
                <a:gd name="f62" fmla="*/ f3 1 25493"/>
                <a:gd name="f63" fmla="*/ f4 1 95596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25493"/>
                <a:gd name="f72" fmla="*/ f68 1 95596"/>
                <a:gd name="f73" fmla="*/ 6705 f69 1"/>
                <a:gd name="f74" fmla="*/ 9368 f68 1"/>
                <a:gd name="f75" fmla="*/ 14741 f68 1"/>
                <a:gd name="f76" fmla="*/ 18739 f68 1"/>
                <a:gd name="f77" fmla="*/ 208 f69 1"/>
                <a:gd name="f78" fmla="*/ 83088 f68 1"/>
                <a:gd name="f79" fmla="*/ 8079 f69 1"/>
                <a:gd name="f80" fmla="*/ 95583 f68 1"/>
                <a:gd name="f81" fmla="*/ 18063 f69 1"/>
                <a:gd name="f82" fmla="*/ 86600 f68 1"/>
                <a:gd name="f83" fmla="*/ 18075 f69 1"/>
                <a:gd name="f84" fmla="*/ 86088 f68 1"/>
                <a:gd name="f85" fmla="*/ 25447 f69 1"/>
                <a:gd name="f86" fmla="*/ 12367 f68 1"/>
                <a:gd name="f87" fmla="*/ 11617 f68 1"/>
                <a:gd name="f88" fmla="*/ 9243 f68 1"/>
                <a:gd name="f89" fmla="*/ 7369 f68 1"/>
                <a:gd name="f90" fmla="*/ 24697 f69 1"/>
                <a:gd name="f91" fmla="*/ 5620 f68 1"/>
                <a:gd name="f92" fmla="*/ 23572 f69 1"/>
                <a:gd name="f93" fmla="*/ 3745 f68 1"/>
                <a:gd name="f94" fmla="*/ 18200 f69 1"/>
                <a:gd name="f95" fmla="*/ 246 f68 1"/>
                <a:gd name="f96" fmla="*/ 6954 f69 1"/>
                <a:gd name="f97" fmla="*/ 7256 f68 1"/>
                <a:gd name="f98" fmla="+- f70 0 f1"/>
                <a:gd name="f99" fmla="*/ f73 1 25493"/>
                <a:gd name="f100" fmla="*/ f74 1 95596"/>
                <a:gd name="f101" fmla="*/ f75 1 95596"/>
                <a:gd name="f102" fmla="*/ f76 1 95596"/>
                <a:gd name="f103" fmla="*/ f77 1 25493"/>
                <a:gd name="f104" fmla="*/ f78 1 95596"/>
                <a:gd name="f105" fmla="*/ f79 1 25493"/>
                <a:gd name="f106" fmla="*/ f80 1 95596"/>
                <a:gd name="f107" fmla="*/ f81 1 25493"/>
                <a:gd name="f108" fmla="*/ f82 1 95596"/>
                <a:gd name="f109" fmla="*/ f83 1 25493"/>
                <a:gd name="f110" fmla="*/ f84 1 95596"/>
                <a:gd name="f111" fmla="*/ f85 1 25493"/>
                <a:gd name="f112" fmla="*/ f86 1 95596"/>
                <a:gd name="f113" fmla="*/ f87 1 95596"/>
                <a:gd name="f114" fmla="*/ f88 1 95596"/>
                <a:gd name="f115" fmla="*/ f89 1 95596"/>
                <a:gd name="f116" fmla="*/ f90 1 25493"/>
                <a:gd name="f117" fmla="*/ f91 1 95596"/>
                <a:gd name="f118" fmla="*/ f92 1 25493"/>
                <a:gd name="f119" fmla="*/ f93 1 95596"/>
                <a:gd name="f120" fmla="*/ f94 1 25493"/>
                <a:gd name="f121" fmla="*/ f95 1 95596"/>
                <a:gd name="f122" fmla="*/ f96 1 25493"/>
                <a:gd name="f123" fmla="*/ f97 1 95596"/>
                <a:gd name="f124" fmla="*/ f64 1 f71"/>
                <a:gd name="f125" fmla="*/ f65 1 f71"/>
                <a:gd name="f126" fmla="*/ f64 1 f72"/>
                <a:gd name="f127" fmla="*/ f66 1 f72"/>
                <a:gd name="f128" fmla="*/ f99 1 f71"/>
                <a:gd name="f129" fmla="*/ f100 1 f72"/>
                <a:gd name="f130" fmla="*/ f101 1 f72"/>
                <a:gd name="f131" fmla="*/ f102 1 f72"/>
                <a:gd name="f132" fmla="*/ f103 1 f71"/>
                <a:gd name="f133" fmla="*/ f104 1 f72"/>
                <a:gd name="f134" fmla="*/ f105 1 f71"/>
                <a:gd name="f135" fmla="*/ f106 1 f72"/>
                <a:gd name="f136" fmla="*/ f107 1 f71"/>
                <a:gd name="f137" fmla="*/ f108 1 f72"/>
                <a:gd name="f138" fmla="*/ f109 1 f71"/>
                <a:gd name="f139" fmla="*/ f110 1 f72"/>
                <a:gd name="f140" fmla="*/ f111 1 f71"/>
                <a:gd name="f141" fmla="*/ f112 1 f72"/>
                <a:gd name="f142" fmla="*/ f113 1 f72"/>
                <a:gd name="f143" fmla="*/ f114 1 f72"/>
                <a:gd name="f144" fmla="*/ f115 1 f72"/>
                <a:gd name="f145" fmla="*/ f116 1 f71"/>
                <a:gd name="f146" fmla="*/ f117 1 f72"/>
                <a:gd name="f147" fmla="*/ f118 1 f71"/>
                <a:gd name="f148" fmla="*/ f119 1 f72"/>
                <a:gd name="f149" fmla="*/ f120 1 f71"/>
                <a:gd name="f150" fmla="*/ f121 1 f72"/>
                <a:gd name="f151" fmla="*/ f122 1 f71"/>
                <a:gd name="f152" fmla="*/ f123 1 f72"/>
                <a:gd name="f153" fmla="*/ f124 f62 1"/>
                <a:gd name="f154" fmla="*/ f125 f62 1"/>
                <a:gd name="f155" fmla="*/ f127 f63 1"/>
                <a:gd name="f156" fmla="*/ f126 f63 1"/>
                <a:gd name="f157" fmla="*/ f128 f62 1"/>
                <a:gd name="f158" fmla="*/ f129 f63 1"/>
                <a:gd name="f159" fmla="*/ f130 f63 1"/>
                <a:gd name="f160" fmla="*/ f131 f63 1"/>
                <a:gd name="f161" fmla="*/ f132 f62 1"/>
                <a:gd name="f162" fmla="*/ f133 f63 1"/>
                <a:gd name="f163" fmla="*/ f134 f62 1"/>
                <a:gd name="f164" fmla="*/ f135 f63 1"/>
                <a:gd name="f165" fmla="*/ f136 f62 1"/>
                <a:gd name="f166" fmla="*/ f137 f63 1"/>
                <a:gd name="f167" fmla="*/ f138 f62 1"/>
                <a:gd name="f168" fmla="*/ f139 f63 1"/>
                <a:gd name="f169" fmla="*/ f140 f62 1"/>
                <a:gd name="f170" fmla="*/ f141 f63 1"/>
                <a:gd name="f171" fmla="*/ f142 f63 1"/>
                <a:gd name="f172" fmla="*/ f143 f63 1"/>
                <a:gd name="f173" fmla="*/ f144 f63 1"/>
                <a:gd name="f174" fmla="*/ f145 f62 1"/>
                <a:gd name="f175" fmla="*/ f146 f63 1"/>
                <a:gd name="f176" fmla="*/ f147 f62 1"/>
                <a:gd name="f177" fmla="*/ f148 f63 1"/>
                <a:gd name="f178" fmla="*/ f149 f62 1"/>
                <a:gd name="f179" fmla="*/ f150 f63 1"/>
                <a:gd name="f180" fmla="*/ f151 f62 1"/>
                <a:gd name="f181" fmla="*/ f152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7" y="f158"/>
                </a:cxn>
                <a:cxn ang="f98">
                  <a:pos x="f157" y="f159"/>
                </a:cxn>
                <a:cxn ang="f98">
                  <a:pos x="f157" y="f160"/>
                </a:cxn>
                <a:cxn ang="f98">
                  <a:pos x="f161" y="f162"/>
                </a:cxn>
                <a:cxn ang="f98">
                  <a:pos x="f163" y="f164"/>
                </a:cxn>
                <a:cxn ang="f98">
                  <a:pos x="f165" y="f166"/>
                </a:cxn>
                <a:cxn ang="f98">
                  <a:pos x="f167" y="f168"/>
                </a:cxn>
                <a:cxn ang="f98">
                  <a:pos x="f167" y="f168"/>
                </a:cxn>
                <a:cxn ang="f98">
                  <a:pos x="f169" y="f170"/>
                </a:cxn>
                <a:cxn ang="f98">
                  <a:pos x="f169" y="f171"/>
                </a:cxn>
                <a:cxn ang="f98">
                  <a:pos x="f169" y="f172"/>
                </a:cxn>
                <a:cxn ang="f98">
                  <a:pos x="f169" y="f173"/>
                </a:cxn>
                <a:cxn ang="f98">
                  <a:pos x="f174" y="f175"/>
                </a:cxn>
                <a:cxn ang="f98">
                  <a:pos x="f176" y="f177"/>
                </a:cxn>
                <a:cxn ang="f98">
                  <a:pos x="f178" y="f179"/>
                </a:cxn>
                <a:cxn ang="f98">
                  <a:pos x="f180" y="f181"/>
                </a:cxn>
                <a:cxn ang="f98">
                  <a:pos x="f157" y="f158"/>
                </a:cxn>
              </a:cxnLst>
              <a:rect l="f153" t="f156" r="f154" b="f155"/>
              <a:pathLst>
                <a:path w="25493" h="95596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6" y="f29"/>
                  </a:cubicBezTo>
                  <a:lnTo>
                    <a:pt x="f26" y="f29"/>
                  </a:lnTo>
                  <a:lnTo>
                    <a:pt x="f30" y="f31"/>
                  </a:lnTo>
                  <a:cubicBezTo>
                    <a:pt x="f30" y="f31"/>
                    <a:pt x="f30" y="f31"/>
                    <a:pt x="f30" y="f32"/>
                  </a:cubicBezTo>
                  <a:cubicBezTo>
                    <a:pt x="f33" y="f34"/>
                    <a:pt x="f33" y="f35"/>
                    <a:pt x="f30" y="f36"/>
                  </a:cubicBezTo>
                  <a:lnTo>
                    <a:pt x="f30" y="f3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8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5" name="Freeform: Shape 1898">
              <a:extLst>
                <a:ext uri="{FF2B5EF4-FFF2-40B4-BE49-F238E27FC236}">
                  <a16:creationId xmlns:a16="http://schemas.microsoft.com/office/drawing/2014/main" id="{66DDCDD2-D2ED-2655-DE35-D8A4C1D8DDEA}"/>
                </a:ext>
              </a:extLst>
            </p:cNvPr>
            <p:cNvSpPr/>
            <p:nvPr/>
          </p:nvSpPr>
          <p:spPr>
            <a:xfrm>
              <a:off x="10043193" y="5741965"/>
              <a:ext cx="34363" cy="34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360"/>
                <a:gd name="f7" fmla="val 34361"/>
                <a:gd name="f8" fmla="val 21866"/>
                <a:gd name="f9" fmla="val 14494"/>
                <a:gd name="f10" fmla="val 19842"/>
                <a:gd name="f11" fmla="val 9284"/>
                <a:gd name="f12" fmla="val 21528"/>
                <a:gd name="f13" fmla="val 3361"/>
                <a:gd name="f14" fmla="val 25989"/>
                <a:gd name="f15" fmla="val 25239"/>
                <a:gd name="f16" fmla="val 22241"/>
                <a:gd name="f17" fmla="val 1749"/>
                <a:gd name="f18" fmla="val 14869"/>
                <a:gd name="f19" fmla="val 3936"/>
                <a:gd name="f20" fmla="val 12445"/>
                <a:gd name="f21" fmla="val 9096"/>
                <a:gd name="f22" fmla="val 13657"/>
                <a:gd name="f23" fmla="val 11520"/>
                <a:gd name="f24" fmla="val 17593"/>
                <a:gd name="f25" fmla="val 11957"/>
                <a:gd name="f26" fmla="val 18305"/>
                <a:gd name="f27" fmla="val 12282"/>
                <a:gd name="f28" fmla="val 19067"/>
                <a:gd name="f29" fmla="val 12495"/>
                <a:gd name="f30" fmla="val 19867"/>
                <a:gd name="f31" fmla="val 14519"/>
                <a:gd name="f32" fmla="val 25077"/>
                <a:gd name="f33" fmla="val 12832"/>
                <a:gd name="f34" fmla="val 31000"/>
                <a:gd name="f35" fmla="val 8372"/>
                <a:gd name="f36" fmla="val 18992"/>
                <a:gd name="f37" fmla="val 30475"/>
                <a:gd name="f38" fmla="val 21491"/>
                <a:gd name="f39" fmla="val 25289"/>
                <a:gd name="f40" fmla="val 20354"/>
                <a:gd name="f41" fmla="val 22790"/>
                <a:gd name="f42" fmla="val 16468"/>
                <a:gd name="f43" fmla="val 22403"/>
                <a:gd name="f44" fmla="val 15856"/>
                <a:gd name="f45" fmla="val 22091"/>
                <a:gd name="f46" fmla="val 15194"/>
                <a:gd name="f47" fmla="+- 0 0 -90"/>
                <a:gd name="f48" fmla="*/ f3 1 34360"/>
                <a:gd name="f49" fmla="*/ f4 1 34361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34360"/>
                <a:gd name="f58" fmla="*/ f54 1 34361"/>
                <a:gd name="f59" fmla="*/ 21866 f55 1"/>
                <a:gd name="f60" fmla="*/ 14494 f54 1"/>
                <a:gd name="f61" fmla="*/ 25989 f55 1"/>
                <a:gd name="f62" fmla="*/ 0 f54 1"/>
                <a:gd name="f63" fmla="*/ 25239 f55 1"/>
                <a:gd name="f64" fmla="*/ 22241 f55 1"/>
                <a:gd name="f65" fmla="*/ 1749 f54 1"/>
                <a:gd name="f66" fmla="*/ 0 f55 1"/>
                <a:gd name="f67" fmla="*/ 14869 f54 1"/>
                <a:gd name="f68" fmla="*/ 11520 f55 1"/>
                <a:gd name="f69" fmla="*/ 17593 f54 1"/>
                <a:gd name="f70" fmla="*/ 12495 f55 1"/>
                <a:gd name="f71" fmla="*/ 19867 f54 1"/>
                <a:gd name="f72" fmla="*/ 8372 f55 1"/>
                <a:gd name="f73" fmla="*/ 34361 f54 1"/>
                <a:gd name="f74" fmla="*/ 34360 f55 1"/>
                <a:gd name="f75" fmla="*/ 18992 f54 1"/>
                <a:gd name="f76" fmla="*/ 22790 f55 1"/>
                <a:gd name="f77" fmla="*/ 16468 f54 1"/>
                <a:gd name="f78" fmla="+- f56 0 f1"/>
                <a:gd name="f79" fmla="*/ f59 1 34360"/>
                <a:gd name="f80" fmla="*/ f60 1 34361"/>
                <a:gd name="f81" fmla="*/ f61 1 34360"/>
                <a:gd name="f82" fmla="*/ f62 1 34361"/>
                <a:gd name="f83" fmla="*/ f63 1 34360"/>
                <a:gd name="f84" fmla="*/ f64 1 34360"/>
                <a:gd name="f85" fmla="*/ f65 1 34361"/>
                <a:gd name="f86" fmla="*/ f66 1 34360"/>
                <a:gd name="f87" fmla="*/ f67 1 34361"/>
                <a:gd name="f88" fmla="*/ f68 1 34360"/>
                <a:gd name="f89" fmla="*/ f69 1 34361"/>
                <a:gd name="f90" fmla="*/ f70 1 34360"/>
                <a:gd name="f91" fmla="*/ f71 1 34361"/>
                <a:gd name="f92" fmla="*/ f72 1 34360"/>
                <a:gd name="f93" fmla="*/ f73 1 34361"/>
                <a:gd name="f94" fmla="*/ f74 1 34360"/>
                <a:gd name="f95" fmla="*/ f75 1 34361"/>
                <a:gd name="f96" fmla="*/ f76 1 34360"/>
                <a:gd name="f97" fmla="*/ f77 1 34361"/>
                <a:gd name="f98" fmla="*/ f50 1 f57"/>
                <a:gd name="f99" fmla="*/ f51 1 f57"/>
                <a:gd name="f100" fmla="*/ f50 1 f58"/>
                <a:gd name="f101" fmla="*/ f52 1 f58"/>
                <a:gd name="f102" fmla="*/ f79 1 f57"/>
                <a:gd name="f103" fmla="*/ f80 1 f58"/>
                <a:gd name="f104" fmla="*/ f81 1 f57"/>
                <a:gd name="f105" fmla="*/ f82 1 f58"/>
                <a:gd name="f106" fmla="*/ f83 1 f57"/>
                <a:gd name="f107" fmla="*/ f84 1 f57"/>
                <a:gd name="f108" fmla="*/ f85 1 f58"/>
                <a:gd name="f109" fmla="*/ f86 1 f57"/>
                <a:gd name="f110" fmla="*/ f87 1 f58"/>
                <a:gd name="f111" fmla="*/ f88 1 f57"/>
                <a:gd name="f112" fmla="*/ f89 1 f58"/>
                <a:gd name="f113" fmla="*/ f90 1 f57"/>
                <a:gd name="f114" fmla="*/ f91 1 f58"/>
                <a:gd name="f115" fmla="*/ f92 1 f57"/>
                <a:gd name="f116" fmla="*/ f93 1 f58"/>
                <a:gd name="f117" fmla="*/ f94 1 f57"/>
                <a:gd name="f118" fmla="*/ f95 1 f58"/>
                <a:gd name="f119" fmla="*/ f96 1 f57"/>
                <a:gd name="f120" fmla="*/ f97 1 f58"/>
                <a:gd name="f121" fmla="*/ f98 f48 1"/>
                <a:gd name="f122" fmla="*/ f99 f48 1"/>
                <a:gd name="f123" fmla="*/ f101 f49 1"/>
                <a:gd name="f124" fmla="*/ f100 f49 1"/>
                <a:gd name="f125" fmla="*/ f102 f48 1"/>
                <a:gd name="f126" fmla="*/ f103 f49 1"/>
                <a:gd name="f127" fmla="*/ f104 f48 1"/>
                <a:gd name="f128" fmla="*/ f105 f49 1"/>
                <a:gd name="f129" fmla="*/ f106 f48 1"/>
                <a:gd name="f130" fmla="*/ f107 f48 1"/>
                <a:gd name="f131" fmla="*/ f108 f49 1"/>
                <a:gd name="f132" fmla="*/ f109 f48 1"/>
                <a:gd name="f133" fmla="*/ f110 f49 1"/>
                <a:gd name="f134" fmla="*/ f111 f48 1"/>
                <a:gd name="f135" fmla="*/ f112 f49 1"/>
                <a:gd name="f136" fmla="*/ f113 f48 1"/>
                <a:gd name="f137" fmla="*/ f114 f49 1"/>
                <a:gd name="f138" fmla="*/ f115 f48 1"/>
                <a:gd name="f139" fmla="*/ f116 f49 1"/>
                <a:gd name="f140" fmla="*/ f117 f48 1"/>
                <a:gd name="f141" fmla="*/ f118 f49 1"/>
                <a:gd name="f142" fmla="*/ f119 f48 1"/>
                <a:gd name="f143" fmla="*/ f120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28"/>
                </a:cxn>
                <a:cxn ang="f78">
                  <a:pos x="f130" y="f131"/>
                </a:cxn>
                <a:cxn ang="f78">
                  <a:pos x="f132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38" y="f139"/>
                </a:cxn>
                <a:cxn ang="f78">
                  <a:pos x="f140" y="f141"/>
                </a:cxn>
                <a:cxn ang="f78">
                  <a:pos x="f142" y="f143"/>
                </a:cxn>
                <a:cxn ang="f78">
                  <a:pos x="f125" y="f126"/>
                </a:cxn>
              </a:cxnLst>
              <a:rect l="f121" t="f124" r="f122" b="f123"/>
              <a:pathLst>
                <a:path w="34360" h="3436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lnTo>
                    <a:pt x="f16" y="f17"/>
                  </a:lnTo>
                  <a:lnTo>
                    <a:pt x="f5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7"/>
                  </a:cubicBezTo>
                  <a:lnTo>
                    <a:pt x="f6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6" name="Freeform: Shape 1899">
              <a:extLst>
                <a:ext uri="{FF2B5EF4-FFF2-40B4-BE49-F238E27FC236}">
                  <a16:creationId xmlns:a16="http://schemas.microsoft.com/office/drawing/2014/main" id="{2B44973B-5E82-C3F0-8A91-585F31FE7287}"/>
                </a:ext>
              </a:extLst>
            </p:cNvPr>
            <p:cNvSpPr/>
            <p:nvPr/>
          </p:nvSpPr>
          <p:spPr>
            <a:xfrm>
              <a:off x="10064206" y="5496440"/>
              <a:ext cx="430408" cy="2668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0412"/>
                <a:gd name="f7" fmla="val 266895"/>
                <a:gd name="f8" fmla="val 417918"/>
                <a:gd name="f9" fmla="val 14494"/>
                <a:gd name="f10" fmla="val 415606"/>
                <a:gd name="f11" fmla="val 9297"/>
                <a:gd name="f12" fmla="val 417343"/>
                <a:gd name="f13" fmla="val 3199"/>
                <a:gd name="f14" fmla="val 422041"/>
                <a:gd name="f15" fmla="val 421041"/>
                <a:gd name="f16" fmla="val 418043"/>
                <a:gd name="f17" fmla="val 1875"/>
                <a:gd name="f18" fmla="val 4971"/>
                <a:gd name="f19" fmla="val 246152"/>
                <a:gd name="f20" fmla="val 511"/>
                <a:gd name="f21" fmla="val 249513"/>
                <a:gd name="f22" fmla="val -1176"/>
                <a:gd name="f23" fmla="val 255436"/>
                <a:gd name="f24" fmla="val 848"/>
                <a:gd name="f25" fmla="val 260646"/>
                <a:gd name="f26" fmla="val 2023"/>
                <a:gd name="f27" fmla="val 265120"/>
                <a:gd name="f28" fmla="val 6596"/>
                <a:gd name="f29" fmla="val 267793"/>
                <a:gd name="f30" fmla="val 11069"/>
                <a:gd name="f31" fmla="val 266619"/>
                <a:gd name="f32" fmla="val 11868"/>
                <a:gd name="f33" fmla="val 266406"/>
                <a:gd name="f34" fmla="val 12643"/>
                <a:gd name="f35" fmla="val 266082"/>
                <a:gd name="f36" fmla="val 13343"/>
                <a:gd name="f37" fmla="val 265644"/>
                <a:gd name="f38" fmla="val 20117"/>
                <a:gd name="f39" fmla="val 426439"/>
                <a:gd name="f40" fmla="val 22479"/>
                <a:gd name="f41" fmla="val 421304"/>
                <a:gd name="f42" fmla="val 21167"/>
                <a:gd name="f43" fmla="val 418942"/>
                <a:gd name="f44" fmla="val 17193"/>
                <a:gd name="f45" fmla="val 418443"/>
                <a:gd name="f46" fmla="val 16356"/>
                <a:gd name="f47" fmla="val 418105"/>
                <a:gd name="f48" fmla="val 15444"/>
                <a:gd name="f49" fmla="+- 0 0 -90"/>
                <a:gd name="f50" fmla="*/ f3 1 430412"/>
                <a:gd name="f51" fmla="*/ f4 1 266895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430412"/>
                <a:gd name="f60" fmla="*/ f56 1 266895"/>
                <a:gd name="f61" fmla="*/ 417918 f57 1"/>
                <a:gd name="f62" fmla="*/ 14494 f56 1"/>
                <a:gd name="f63" fmla="*/ 422041 f57 1"/>
                <a:gd name="f64" fmla="*/ 0 f56 1"/>
                <a:gd name="f65" fmla="*/ 421041 f57 1"/>
                <a:gd name="f66" fmla="*/ 418043 f57 1"/>
                <a:gd name="f67" fmla="*/ 1875 f56 1"/>
                <a:gd name="f68" fmla="*/ 4971 f57 1"/>
                <a:gd name="f69" fmla="*/ 246152 f56 1"/>
                <a:gd name="f70" fmla="*/ 848 f57 1"/>
                <a:gd name="f71" fmla="*/ 260646 f56 1"/>
                <a:gd name="f72" fmla="*/ 11069 f57 1"/>
                <a:gd name="f73" fmla="*/ 266619 f56 1"/>
                <a:gd name="f74" fmla="*/ 13343 f57 1"/>
                <a:gd name="f75" fmla="*/ 265644 f56 1"/>
                <a:gd name="f76" fmla="*/ 430412 f57 1"/>
                <a:gd name="f77" fmla="*/ 20117 f56 1"/>
                <a:gd name="f78" fmla="*/ 418942 f57 1"/>
                <a:gd name="f79" fmla="*/ 17193 f56 1"/>
                <a:gd name="f80" fmla="+- f58 0 f1"/>
                <a:gd name="f81" fmla="*/ f61 1 430412"/>
                <a:gd name="f82" fmla="*/ f62 1 266895"/>
                <a:gd name="f83" fmla="*/ f63 1 430412"/>
                <a:gd name="f84" fmla="*/ f64 1 266895"/>
                <a:gd name="f85" fmla="*/ f65 1 430412"/>
                <a:gd name="f86" fmla="*/ f66 1 430412"/>
                <a:gd name="f87" fmla="*/ f67 1 266895"/>
                <a:gd name="f88" fmla="*/ f68 1 430412"/>
                <a:gd name="f89" fmla="*/ f69 1 266895"/>
                <a:gd name="f90" fmla="*/ f70 1 430412"/>
                <a:gd name="f91" fmla="*/ f71 1 266895"/>
                <a:gd name="f92" fmla="*/ f72 1 430412"/>
                <a:gd name="f93" fmla="*/ f73 1 266895"/>
                <a:gd name="f94" fmla="*/ f74 1 430412"/>
                <a:gd name="f95" fmla="*/ f75 1 266895"/>
                <a:gd name="f96" fmla="*/ f76 1 430412"/>
                <a:gd name="f97" fmla="*/ f77 1 266895"/>
                <a:gd name="f98" fmla="*/ f78 1 430412"/>
                <a:gd name="f99" fmla="*/ f79 1 266895"/>
                <a:gd name="f100" fmla="*/ f52 1 f59"/>
                <a:gd name="f101" fmla="*/ f53 1 f59"/>
                <a:gd name="f102" fmla="*/ f52 1 f60"/>
                <a:gd name="f103" fmla="*/ f54 1 f60"/>
                <a:gd name="f104" fmla="*/ f81 1 f59"/>
                <a:gd name="f105" fmla="*/ f82 1 f60"/>
                <a:gd name="f106" fmla="*/ f83 1 f59"/>
                <a:gd name="f107" fmla="*/ f84 1 f60"/>
                <a:gd name="f108" fmla="*/ f85 1 f59"/>
                <a:gd name="f109" fmla="*/ f86 1 f59"/>
                <a:gd name="f110" fmla="*/ f87 1 f60"/>
                <a:gd name="f111" fmla="*/ f88 1 f59"/>
                <a:gd name="f112" fmla="*/ f89 1 f60"/>
                <a:gd name="f113" fmla="*/ f90 1 f59"/>
                <a:gd name="f114" fmla="*/ f91 1 f60"/>
                <a:gd name="f115" fmla="*/ f92 1 f59"/>
                <a:gd name="f116" fmla="*/ f93 1 f60"/>
                <a:gd name="f117" fmla="*/ f94 1 f59"/>
                <a:gd name="f118" fmla="*/ f95 1 f60"/>
                <a:gd name="f119" fmla="*/ f96 1 f59"/>
                <a:gd name="f120" fmla="*/ f97 1 f60"/>
                <a:gd name="f121" fmla="*/ f98 1 f59"/>
                <a:gd name="f122" fmla="*/ f99 1 f60"/>
                <a:gd name="f123" fmla="*/ f100 f50 1"/>
                <a:gd name="f124" fmla="*/ f101 f50 1"/>
                <a:gd name="f125" fmla="*/ f103 f51 1"/>
                <a:gd name="f126" fmla="*/ f102 f51 1"/>
                <a:gd name="f127" fmla="*/ f104 f50 1"/>
                <a:gd name="f128" fmla="*/ f105 f51 1"/>
                <a:gd name="f129" fmla="*/ f106 f50 1"/>
                <a:gd name="f130" fmla="*/ f107 f51 1"/>
                <a:gd name="f131" fmla="*/ f108 f50 1"/>
                <a:gd name="f132" fmla="*/ f109 f50 1"/>
                <a:gd name="f133" fmla="*/ f110 f51 1"/>
                <a:gd name="f134" fmla="*/ f111 f50 1"/>
                <a:gd name="f135" fmla="*/ f112 f51 1"/>
                <a:gd name="f136" fmla="*/ f113 f50 1"/>
                <a:gd name="f137" fmla="*/ f114 f51 1"/>
                <a:gd name="f138" fmla="*/ f115 f50 1"/>
                <a:gd name="f139" fmla="*/ f116 f51 1"/>
                <a:gd name="f140" fmla="*/ f117 f50 1"/>
                <a:gd name="f141" fmla="*/ f118 f51 1"/>
                <a:gd name="f142" fmla="*/ f119 f50 1"/>
                <a:gd name="f143" fmla="*/ f120 f51 1"/>
                <a:gd name="f144" fmla="*/ f121 f50 1"/>
                <a:gd name="f145" fmla="*/ f122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0"/>
                </a:cxn>
                <a:cxn ang="f80">
                  <a:pos x="f132" y="f133"/>
                </a:cxn>
                <a:cxn ang="f80">
                  <a:pos x="f134" y="f135"/>
                </a:cxn>
                <a:cxn ang="f80">
                  <a:pos x="f136" y="f137"/>
                </a:cxn>
                <a:cxn ang="f80">
                  <a:pos x="f138" y="f139"/>
                </a:cxn>
                <a:cxn ang="f80">
                  <a:pos x="f140" y="f141"/>
                </a:cxn>
                <a:cxn ang="f80">
                  <a:pos x="f142" y="f143"/>
                </a:cxn>
                <a:cxn ang="f80">
                  <a:pos x="f144" y="f145"/>
                </a:cxn>
                <a:cxn ang="f80">
                  <a:pos x="f127" y="f128"/>
                </a:cxn>
              </a:cxnLst>
              <a:rect l="f123" t="f126" r="f124" b="f125"/>
              <a:pathLst>
                <a:path w="430412" h="266895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6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7" name="Freeform: Shape 1900">
              <a:extLst>
                <a:ext uri="{FF2B5EF4-FFF2-40B4-BE49-F238E27FC236}">
                  <a16:creationId xmlns:a16="http://schemas.microsoft.com/office/drawing/2014/main" id="{5E2820E7-C030-9992-63CC-EA263DF84A1C}"/>
                </a:ext>
              </a:extLst>
            </p:cNvPr>
            <p:cNvSpPr/>
            <p:nvPr/>
          </p:nvSpPr>
          <p:spPr>
            <a:xfrm>
              <a:off x="10628811" y="4802108"/>
              <a:ext cx="96505" cy="684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510"/>
                <a:gd name="f7" fmla="val 68457"/>
                <a:gd name="f8" fmla="val 95459"/>
                <a:gd name="f9" fmla="val 16853"/>
                <a:gd name="f10" fmla="val 95796"/>
                <a:gd name="f11" fmla="val 16291"/>
                <a:gd name="f12" fmla="val 96096"/>
                <a:gd name="f13" fmla="val 15717"/>
                <a:gd name="f14" fmla="val 96333"/>
                <a:gd name="f15" fmla="val 15104"/>
                <a:gd name="f16" fmla="val 96396"/>
                <a:gd name="f17" fmla="val 14355"/>
                <a:gd name="f18" fmla="val 13605"/>
                <a:gd name="f19" fmla="val 12855"/>
                <a:gd name="f20" fmla="val 96708"/>
                <a:gd name="f21" fmla="val 10668"/>
                <a:gd name="f22" fmla="val 96483"/>
                <a:gd name="f23" fmla="val 8432"/>
                <a:gd name="f24" fmla="val 95709"/>
                <a:gd name="f25" fmla="val 6358"/>
                <a:gd name="f26" fmla="val 94596"/>
                <a:gd name="f27" fmla="val 1872"/>
                <a:gd name="f28" fmla="val 90049"/>
                <a:gd name="f29" fmla="val -864"/>
                <a:gd name="f30" fmla="val 85563"/>
                <a:gd name="f31" fmla="val 248"/>
                <a:gd name="f32" fmla="val 84738"/>
                <a:gd name="f33" fmla="val 460"/>
                <a:gd name="f34" fmla="val 83939"/>
                <a:gd name="f35" fmla="val 785"/>
                <a:gd name="f36" fmla="val 83214"/>
                <a:gd name="f37" fmla="val 1235"/>
                <a:gd name="f38" fmla="val 78341"/>
                <a:gd name="f39" fmla="val 3984"/>
                <a:gd name="f40" fmla="val 48841"/>
                <a:gd name="f41" fmla="val 4061"/>
                <a:gd name="f42" fmla="val 46492"/>
                <a:gd name="f43" fmla="val 9258"/>
                <a:gd name="f44" fmla="val 47866"/>
                <a:gd name="f45" fmla="val 11607"/>
                <a:gd name="f46" fmla="val 51927"/>
                <a:gd name="f47" fmla="val 12007"/>
                <a:gd name="f48" fmla="val 52602"/>
                <a:gd name="f49" fmla="val 12307"/>
                <a:gd name="f50" fmla="val 53326"/>
                <a:gd name="f51" fmla="val 12495"/>
                <a:gd name="f52" fmla="val 54089"/>
                <a:gd name="f53" fmla="val 14394"/>
                <a:gd name="f54" fmla="val 59324"/>
                <a:gd name="f55" fmla="val 12619"/>
                <a:gd name="f56" fmla="val 65172"/>
                <a:gd name="f57" fmla="val 8121"/>
                <a:gd name="f58" fmla="val 68458"/>
                <a:gd name="f59" fmla="val 91460"/>
                <a:gd name="f60" fmla="val 20727"/>
                <a:gd name="f61" fmla="val 20102"/>
                <a:gd name="f62" fmla="val 92460"/>
                <a:gd name="f63" fmla="val 19853"/>
                <a:gd name="f64" fmla="val 93022"/>
                <a:gd name="f65" fmla="val 19465"/>
                <a:gd name="f66" fmla="val 93522"/>
                <a:gd name="f67" fmla="val 19003"/>
                <a:gd name="f68" fmla="val 93959"/>
                <a:gd name="f69" fmla="val 18478"/>
                <a:gd name="f70" fmla="val 94534"/>
                <a:gd name="f71" fmla="val 18016"/>
                <a:gd name="f72" fmla="val 95046"/>
                <a:gd name="f73" fmla="val 17466"/>
                <a:gd name="f74" fmla="+- 0 0 -90"/>
                <a:gd name="f75" fmla="*/ f3 1 96510"/>
                <a:gd name="f76" fmla="*/ f4 1 68457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96510"/>
                <a:gd name="f85" fmla="*/ f81 1 68457"/>
                <a:gd name="f86" fmla="*/ 95459 f82 1"/>
                <a:gd name="f87" fmla="*/ 16853 f81 1"/>
                <a:gd name="f88" fmla="*/ 96333 f82 1"/>
                <a:gd name="f89" fmla="*/ 15104 f81 1"/>
                <a:gd name="f90" fmla="*/ 12855 f81 1"/>
                <a:gd name="f91" fmla="*/ 95709 f82 1"/>
                <a:gd name="f92" fmla="*/ 6358 f81 1"/>
                <a:gd name="f93" fmla="*/ 85563 f82 1"/>
                <a:gd name="f94" fmla="*/ 248 f81 1"/>
                <a:gd name="f95" fmla="*/ 83214 f82 1"/>
                <a:gd name="f96" fmla="*/ 1235 f81 1"/>
                <a:gd name="f97" fmla="*/ 78341 f82 1"/>
                <a:gd name="f98" fmla="*/ 3984 f81 1"/>
                <a:gd name="f99" fmla="*/ 0 f82 1"/>
                <a:gd name="f100" fmla="*/ 48841 f81 1"/>
                <a:gd name="f101" fmla="*/ 11607 f82 1"/>
                <a:gd name="f102" fmla="*/ 51927 f81 1"/>
                <a:gd name="f103" fmla="*/ 12495 f82 1"/>
                <a:gd name="f104" fmla="*/ 54089 f81 1"/>
                <a:gd name="f105" fmla="*/ 8121 f82 1"/>
                <a:gd name="f106" fmla="*/ 68458 f81 1"/>
                <a:gd name="f107" fmla="*/ 91460 f82 1"/>
                <a:gd name="f108" fmla="*/ 20727 f81 1"/>
                <a:gd name="f109" fmla="*/ 92460 f82 1"/>
                <a:gd name="f110" fmla="*/ 19853 f81 1"/>
                <a:gd name="f111" fmla="*/ 93959 f82 1"/>
                <a:gd name="f112" fmla="*/ 18478 f81 1"/>
                <a:gd name="f113" fmla="+- f83 0 f1"/>
                <a:gd name="f114" fmla="*/ f86 1 96510"/>
                <a:gd name="f115" fmla="*/ f87 1 68457"/>
                <a:gd name="f116" fmla="*/ f88 1 96510"/>
                <a:gd name="f117" fmla="*/ f89 1 68457"/>
                <a:gd name="f118" fmla="*/ f90 1 68457"/>
                <a:gd name="f119" fmla="*/ f91 1 96510"/>
                <a:gd name="f120" fmla="*/ f92 1 68457"/>
                <a:gd name="f121" fmla="*/ f93 1 96510"/>
                <a:gd name="f122" fmla="*/ f94 1 68457"/>
                <a:gd name="f123" fmla="*/ f95 1 96510"/>
                <a:gd name="f124" fmla="*/ f96 1 68457"/>
                <a:gd name="f125" fmla="*/ f97 1 96510"/>
                <a:gd name="f126" fmla="*/ f98 1 68457"/>
                <a:gd name="f127" fmla="*/ f99 1 96510"/>
                <a:gd name="f128" fmla="*/ f100 1 68457"/>
                <a:gd name="f129" fmla="*/ f101 1 96510"/>
                <a:gd name="f130" fmla="*/ f102 1 68457"/>
                <a:gd name="f131" fmla="*/ f103 1 96510"/>
                <a:gd name="f132" fmla="*/ f104 1 68457"/>
                <a:gd name="f133" fmla="*/ f105 1 96510"/>
                <a:gd name="f134" fmla="*/ f106 1 68457"/>
                <a:gd name="f135" fmla="*/ f107 1 96510"/>
                <a:gd name="f136" fmla="*/ f108 1 68457"/>
                <a:gd name="f137" fmla="*/ f109 1 96510"/>
                <a:gd name="f138" fmla="*/ f110 1 68457"/>
                <a:gd name="f139" fmla="*/ f111 1 96510"/>
                <a:gd name="f140" fmla="*/ f112 1 68457"/>
                <a:gd name="f141" fmla="*/ f77 1 f84"/>
                <a:gd name="f142" fmla="*/ f78 1 f84"/>
                <a:gd name="f143" fmla="*/ f77 1 f85"/>
                <a:gd name="f144" fmla="*/ f79 1 f85"/>
                <a:gd name="f145" fmla="*/ f114 1 f84"/>
                <a:gd name="f146" fmla="*/ f115 1 f85"/>
                <a:gd name="f147" fmla="*/ f116 1 f84"/>
                <a:gd name="f148" fmla="*/ f117 1 f85"/>
                <a:gd name="f149" fmla="*/ f118 1 f85"/>
                <a:gd name="f150" fmla="*/ f119 1 f84"/>
                <a:gd name="f151" fmla="*/ f120 1 f85"/>
                <a:gd name="f152" fmla="*/ f121 1 f84"/>
                <a:gd name="f153" fmla="*/ f122 1 f85"/>
                <a:gd name="f154" fmla="*/ f123 1 f84"/>
                <a:gd name="f155" fmla="*/ f124 1 f85"/>
                <a:gd name="f156" fmla="*/ f125 1 f84"/>
                <a:gd name="f157" fmla="*/ f126 1 f85"/>
                <a:gd name="f158" fmla="*/ f127 1 f84"/>
                <a:gd name="f159" fmla="*/ f128 1 f85"/>
                <a:gd name="f160" fmla="*/ f129 1 f84"/>
                <a:gd name="f161" fmla="*/ f130 1 f85"/>
                <a:gd name="f162" fmla="*/ f131 1 f84"/>
                <a:gd name="f163" fmla="*/ f132 1 f85"/>
                <a:gd name="f164" fmla="*/ f133 1 f84"/>
                <a:gd name="f165" fmla="*/ f134 1 f85"/>
                <a:gd name="f166" fmla="*/ f135 1 f84"/>
                <a:gd name="f167" fmla="*/ f136 1 f85"/>
                <a:gd name="f168" fmla="*/ f137 1 f84"/>
                <a:gd name="f169" fmla="*/ f138 1 f85"/>
                <a:gd name="f170" fmla="*/ f139 1 f84"/>
                <a:gd name="f171" fmla="*/ f140 1 f85"/>
                <a:gd name="f172" fmla="*/ f141 f75 1"/>
                <a:gd name="f173" fmla="*/ f142 f75 1"/>
                <a:gd name="f174" fmla="*/ f144 f76 1"/>
                <a:gd name="f175" fmla="*/ f143 f76 1"/>
                <a:gd name="f176" fmla="*/ f145 f75 1"/>
                <a:gd name="f177" fmla="*/ f146 f76 1"/>
                <a:gd name="f178" fmla="*/ f147 f75 1"/>
                <a:gd name="f179" fmla="*/ f148 f76 1"/>
                <a:gd name="f180" fmla="*/ f149 f76 1"/>
                <a:gd name="f181" fmla="*/ f150 f75 1"/>
                <a:gd name="f182" fmla="*/ f151 f76 1"/>
                <a:gd name="f183" fmla="*/ f152 f75 1"/>
                <a:gd name="f184" fmla="*/ f153 f76 1"/>
                <a:gd name="f185" fmla="*/ f154 f75 1"/>
                <a:gd name="f186" fmla="*/ f155 f76 1"/>
                <a:gd name="f187" fmla="*/ f156 f75 1"/>
                <a:gd name="f188" fmla="*/ f157 f76 1"/>
                <a:gd name="f189" fmla="*/ f158 f75 1"/>
                <a:gd name="f190" fmla="*/ f159 f76 1"/>
                <a:gd name="f191" fmla="*/ f160 f75 1"/>
                <a:gd name="f192" fmla="*/ f161 f76 1"/>
                <a:gd name="f193" fmla="*/ f162 f75 1"/>
                <a:gd name="f194" fmla="*/ f163 f76 1"/>
                <a:gd name="f195" fmla="*/ f164 f75 1"/>
                <a:gd name="f196" fmla="*/ f165 f76 1"/>
                <a:gd name="f197" fmla="*/ f166 f75 1"/>
                <a:gd name="f198" fmla="*/ f167 f76 1"/>
                <a:gd name="f199" fmla="*/ f168 f75 1"/>
                <a:gd name="f200" fmla="*/ f169 f76 1"/>
                <a:gd name="f201" fmla="*/ f170 f75 1"/>
                <a:gd name="f202" fmla="*/ f171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76" y="f177"/>
                </a:cxn>
                <a:cxn ang="f113">
                  <a:pos x="f176" y="f177"/>
                </a:cxn>
                <a:cxn ang="f113">
                  <a:pos x="f178" y="f179"/>
                </a:cxn>
                <a:cxn ang="f113">
                  <a:pos x="f178" y="f180"/>
                </a:cxn>
                <a:cxn ang="f113">
                  <a:pos x="f181" y="f182"/>
                </a:cxn>
                <a:cxn ang="f113">
                  <a:pos x="f183" y="f184"/>
                </a:cxn>
                <a:cxn ang="f113">
                  <a:pos x="f185" y="f186"/>
                </a:cxn>
                <a:cxn ang="f113">
                  <a:pos x="f187" y="f188"/>
                </a:cxn>
                <a:cxn ang="f113">
                  <a:pos x="f189" y="f190"/>
                </a:cxn>
                <a:cxn ang="f113">
                  <a:pos x="f191" y="f192"/>
                </a:cxn>
                <a:cxn ang="f113">
                  <a:pos x="f193" y="f194"/>
                </a:cxn>
                <a:cxn ang="f113">
                  <a:pos x="f195" y="f196"/>
                </a:cxn>
                <a:cxn ang="f113">
                  <a:pos x="f197" y="f198"/>
                </a:cxn>
                <a:cxn ang="f113">
                  <a:pos x="f199" y="f200"/>
                </a:cxn>
                <a:cxn ang="f113">
                  <a:pos x="f201" y="f202"/>
                </a:cxn>
                <a:cxn ang="f113">
                  <a:pos x="f176" y="f177"/>
                </a:cxn>
              </a:cxnLst>
              <a:rect l="f172" t="f175" r="f173" b="f174"/>
              <a:pathLst>
                <a:path w="96510" h="6845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5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lnTo>
                    <a:pt x="f59" y="f60"/>
                  </a:lnTo>
                  <a:cubicBezTo>
                    <a:pt x="f59" y="f60"/>
                    <a:pt x="f59" y="f61"/>
                    <a:pt x="f62" y="f63"/>
                  </a:cubicBez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8" name="Freeform: Shape 1901">
              <a:extLst>
                <a:ext uri="{FF2B5EF4-FFF2-40B4-BE49-F238E27FC236}">
                  <a16:creationId xmlns:a16="http://schemas.microsoft.com/office/drawing/2014/main" id="{88E4C456-3DAD-3583-058E-7A0AE520440F}"/>
                </a:ext>
              </a:extLst>
            </p:cNvPr>
            <p:cNvSpPr/>
            <p:nvPr/>
          </p:nvSpPr>
          <p:spPr>
            <a:xfrm>
              <a:off x="10564840" y="4849044"/>
              <a:ext cx="77733" cy="577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734"/>
                <a:gd name="f7" fmla="val 57755"/>
                <a:gd name="f8" fmla="val 77092"/>
                <a:gd name="f9" fmla="val 6401"/>
                <a:gd name="f10" fmla="val 75930"/>
                <a:gd name="f11" fmla="val 1853"/>
                <a:gd name="f12" fmla="val 71307"/>
                <a:gd name="f13" fmla="val -896"/>
                <a:gd name="f14" fmla="val 66759"/>
                <a:gd name="f15" fmla="val 266"/>
                <a:gd name="f16" fmla="val 65997"/>
                <a:gd name="f17" fmla="val 466"/>
                <a:gd name="f18" fmla="val 65272"/>
                <a:gd name="f19" fmla="val 766"/>
                <a:gd name="f20" fmla="val 64597"/>
                <a:gd name="f21" fmla="val 1153"/>
                <a:gd name="f22" fmla="val 63348"/>
                <a:gd name="f23" fmla="val 1903"/>
                <a:gd name="f24" fmla="val 60349"/>
                <a:gd name="f25" fmla="val 3653"/>
                <a:gd name="f26" fmla="val 38139"/>
                <a:gd name="f27" fmla="val 3948"/>
                <a:gd name="f28" fmla="val 35740"/>
                <a:gd name="f29" fmla="val 9096"/>
                <a:gd name="f30" fmla="val 37002"/>
                <a:gd name="f31" fmla="val 11495"/>
                <a:gd name="f32" fmla="val 40950"/>
                <a:gd name="f33" fmla="val 11957"/>
                <a:gd name="f34" fmla="val 41700"/>
                <a:gd name="f35" fmla="val 12295"/>
                <a:gd name="f36" fmla="val 42524"/>
                <a:gd name="f37" fmla="val 12495"/>
                <a:gd name="f38" fmla="val 43387"/>
                <a:gd name="f39" fmla="val 14719"/>
                <a:gd name="f40" fmla="val 48572"/>
                <a:gd name="f41" fmla="val 12932"/>
                <a:gd name="f42" fmla="val 54607"/>
                <a:gd name="f43" fmla="val 8246"/>
                <a:gd name="f44" fmla="val 57756"/>
                <a:gd name="f45" fmla="val 72844"/>
                <a:gd name="f46" fmla="val 20271"/>
                <a:gd name="f47" fmla="val 77067"/>
                <a:gd name="f48" fmla="val 17022"/>
                <a:gd name="f49" fmla="val 78779"/>
                <a:gd name="f50" fmla="val 11462"/>
                <a:gd name="f51" fmla="+- 0 0 -90"/>
                <a:gd name="f52" fmla="*/ f3 1 77734"/>
                <a:gd name="f53" fmla="*/ f4 1 57755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77734"/>
                <a:gd name="f62" fmla="*/ f58 1 57755"/>
                <a:gd name="f63" fmla="*/ 77092 f59 1"/>
                <a:gd name="f64" fmla="*/ 6401 f58 1"/>
                <a:gd name="f65" fmla="*/ 66759 f59 1"/>
                <a:gd name="f66" fmla="*/ 266 f58 1"/>
                <a:gd name="f67" fmla="*/ 64597 f59 1"/>
                <a:gd name="f68" fmla="*/ 1153 f58 1"/>
                <a:gd name="f69" fmla="*/ 63348 f59 1"/>
                <a:gd name="f70" fmla="*/ 1903 f58 1"/>
                <a:gd name="f71" fmla="*/ 60349 f59 1"/>
                <a:gd name="f72" fmla="*/ 3653 f58 1"/>
                <a:gd name="f73" fmla="*/ 0 f59 1"/>
                <a:gd name="f74" fmla="*/ 38139 f58 1"/>
                <a:gd name="f75" fmla="*/ 11495 f59 1"/>
                <a:gd name="f76" fmla="*/ 40950 f58 1"/>
                <a:gd name="f77" fmla="*/ 12495 f59 1"/>
                <a:gd name="f78" fmla="*/ 43387 f58 1"/>
                <a:gd name="f79" fmla="*/ 8246 f59 1"/>
                <a:gd name="f80" fmla="*/ 57756 f58 1"/>
                <a:gd name="f81" fmla="*/ 72844 f59 1"/>
                <a:gd name="f82" fmla="*/ 20271 f58 1"/>
                <a:gd name="f83" fmla="+- f60 0 f1"/>
                <a:gd name="f84" fmla="*/ f63 1 77734"/>
                <a:gd name="f85" fmla="*/ f64 1 57755"/>
                <a:gd name="f86" fmla="*/ f65 1 77734"/>
                <a:gd name="f87" fmla="*/ f66 1 57755"/>
                <a:gd name="f88" fmla="*/ f67 1 77734"/>
                <a:gd name="f89" fmla="*/ f68 1 57755"/>
                <a:gd name="f90" fmla="*/ f69 1 77734"/>
                <a:gd name="f91" fmla="*/ f70 1 57755"/>
                <a:gd name="f92" fmla="*/ f71 1 77734"/>
                <a:gd name="f93" fmla="*/ f72 1 57755"/>
                <a:gd name="f94" fmla="*/ f73 1 77734"/>
                <a:gd name="f95" fmla="*/ f74 1 57755"/>
                <a:gd name="f96" fmla="*/ f75 1 77734"/>
                <a:gd name="f97" fmla="*/ f76 1 57755"/>
                <a:gd name="f98" fmla="*/ f77 1 77734"/>
                <a:gd name="f99" fmla="*/ f78 1 57755"/>
                <a:gd name="f100" fmla="*/ f79 1 77734"/>
                <a:gd name="f101" fmla="*/ f80 1 57755"/>
                <a:gd name="f102" fmla="*/ f81 1 77734"/>
                <a:gd name="f103" fmla="*/ f82 1 57755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32" y="f133"/>
                </a:cxn>
              </a:cxnLst>
              <a:rect l="f128" t="f131" r="f129" b="f130"/>
              <a:pathLst>
                <a:path w="77734" h="5775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9" name="Freeform: Shape 1902">
              <a:extLst>
                <a:ext uri="{FF2B5EF4-FFF2-40B4-BE49-F238E27FC236}">
                  <a16:creationId xmlns:a16="http://schemas.microsoft.com/office/drawing/2014/main" id="{8E1A6C50-9974-BC06-6A24-C2D25A617975}"/>
                </a:ext>
              </a:extLst>
            </p:cNvPr>
            <p:cNvSpPr/>
            <p:nvPr/>
          </p:nvSpPr>
          <p:spPr>
            <a:xfrm>
              <a:off x="10420401" y="4886462"/>
              <a:ext cx="157734" cy="1034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730"/>
                <a:gd name="f7" fmla="val 103429"/>
                <a:gd name="f8" fmla="val 156807"/>
                <a:gd name="f9" fmla="val 6468"/>
                <a:gd name="f10" fmla="val 155758"/>
                <a:gd name="f11" fmla="val 1970"/>
                <a:gd name="f12" fmla="val 151247"/>
                <a:gd name="f13" fmla="val -829"/>
                <a:gd name="f14" fmla="val 146749"/>
                <a:gd name="f15" fmla="val 221"/>
                <a:gd name="f16" fmla="val 145887"/>
                <a:gd name="f17" fmla="val 433"/>
                <a:gd name="f18" fmla="val 145063"/>
                <a:gd name="f19" fmla="val 758"/>
                <a:gd name="f20" fmla="val 144313"/>
                <a:gd name="f21" fmla="val 1220"/>
                <a:gd name="f22" fmla="val 141564"/>
                <a:gd name="f23" fmla="val 2844"/>
                <a:gd name="f24" fmla="val 83937"/>
                <a:gd name="f25" fmla="val 3948"/>
                <a:gd name="f26" fmla="val 81525"/>
                <a:gd name="f27" fmla="val 9096"/>
                <a:gd name="f28" fmla="val 82762"/>
                <a:gd name="f29" fmla="val 11508"/>
                <a:gd name="f30" fmla="val 86711"/>
                <a:gd name="f31" fmla="val 11957"/>
                <a:gd name="f32" fmla="val 87436"/>
                <a:gd name="f33" fmla="val 12282"/>
                <a:gd name="f34" fmla="val 88236"/>
                <a:gd name="f35" fmla="val 12495"/>
                <a:gd name="f36" fmla="val 89060"/>
                <a:gd name="f37" fmla="val 14394"/>
                <a:gd name="f38" fmla="val 94295"/>
                <a:gd name="f39" fmla="val 12620"/>
                <a:gd name="f40" fmla="val 100143"/>
                <a:gd name="f41" fmla="val 8122"/>
                <a:gd name="f42" fmla="val 152434"/>
                <a:gd name="f43" fmla="val 20837"/>
                <a:gd name="f44" fmla="val 157170"/>
                <a:gd name="f45" fmla="val 17726"/>
                <a:gd name="f46" fmla="val 159006"/>
                <a:gd name="f47" fmla="val 11691"/>
                <a:gd name="f48" fmla="+- 0 0 -90"/>
                <a:gd name="f49" fmla="*/ f3 1 157730"/>
                <a:gd name="f50" fmla="*/ f4 1 103429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57730"/>
                <a:gd name="f59" fmla="*/ f55 1 103429"/>
                <a:gd name="f60" fmla="*/ 156807 f56 1"/>
                <a:gd name="f61" fmla="*/ 6468 f55 1"/>
                <a:gd name="f62" fmla="*/ 146749 f56 1"/>
                <a:gd name="f63" fmla="*/ 221 f55 1"/>
                <a:gd name="f64" fmla="*/ 144313 f56 1"/>
                <a:gd name="f65" fmla="*/ 1220 f55 1"/>
                <a:gd name="f66" fmla="*/ 141564 f56 1"/>
                <a:gd name="f67" fmla="*/ 2844 f55 1"/>
                <a:gd name="f68" fmla="*/ 0 f56 1"/>
                <a:gd name="f69" fmla="*/ 83937 f55 1"/>
                <a:gd name="f70" fmla="*/ 11508 f56 1"/>
                <a:gd name="f71" fmla="*/ 86711 f55 1"/>
                <a:gd name="f72" fmla="*/ 12495 f56 1"/>
                <a:gd name="f73" fmla="*/ 89060 f55 1"/>
                <a:gd name="f74" fmla="*/ 8122 f56 1"/>
                <a:gd name="f75" fmla="*/ 103429 f55 1"/>
                <a:gd name="f76" fmla="*/ 152434 f56 1"/>
                <a:gd name="f77" fmla="*/ 20837 f55 1"/>
                <a:gd name="f78" fmla="+- f57 0 f1"/>
                <a:gd name="f79" fmla="*/ f60 1 157730"/>
                <a:gd name="f80" fmla="*/ f61 1 103429"/>
                <a:gd name="f81" fmla="*/ f62 1 157730"/>
                <a:gd name="f82" fmla="*/ f63 1 103429"/>
                <a:gd name="f83" fmla="*/ f64 1 157730"/>
                <a:gd name="f84" fmla="*/ f65 1 103429"/>
                <a:gd name="f85" fmla="*/ f66 1 157730"/>
                <a:gd name="f86" fmla="*/ f67 1 103429"/>
                <a:gd name="f87" fmla="*/ f68 1 157730"/>
                <a:gd name="f88" fmla="*/ f69 1 103429"/>
                <a:gd name="f89" fmla="*/ f70 1 157730"/>
                <a:gd name="f90" fmla="*/ f71 1 103429"/>
                <a:gd name="f91" fmla="*/ f72 1 157730"/>
                <a:gd name="f92" fmla="*/ f73 1 103429"/>
                <a:gd name="f93" fmla="*/ f74 1 157730"/>
                <a:gd name="f94" fmla="*/ f75 1 103429"/>
                <a:gd name="f95" fmla="*/ f76 1 157730"/>
                <a:gd name="f96" fmla="*/ f77 1 103429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157730" h="10342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5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7"/>
                  </a:cubicBezTo>
                  <a:lnTo>
                    <a:pt x="f42" y="f43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0" name="Freeform: Shape 1903">
              <a:extLst>
                <a:ext uri="{FF2B5EF4-FFF2-40B4-BE49-F238E27FC236}">
                  <a16:creationId xmlns:a16="http://schemas.microsoft.com/office/drawing/2014/main" id="{934E1C37-804A-06E8-5030-22117A282297}"/>
                </a:ext>
              </a:extLst>
            </p:cNvPr>
            <p:cNvSpPr/>
            <p:nvPr/>
          </p:nvSpPr>
          <p:spPr>
            <a:xfrm>
              <a:off x="10322497" y="4969041"/>
              <a:ext cx="111181" cy="748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184"/>
                <a:gd name="f7" fmla="val 74868"/>
                <a:gd name="f8" fmla="val 110528"/>
                <a:gd name="f9" fmla="val 6358"/>
                <a:gd name="f10" fmla="val 109416"/>
                <a:gd name="f11" fmla="val 1872"/>
                <a:gd name="f12" fmla="val 104868"/>
                <a:gd name="f13" fmla="val -864"/>
                <a:gd name="f14" fmla="val 100382"/>
                <a:gd name="f15" fmla="val 248"/>
                <a:gd name="f16" fmla="val 99558"/>
                <a:gd name="f17" fmla="val 460"/>
                <a:gd name="f18" fmla="val 98758"/>
                <a:gd name="f19" fmla="val 785"/>
                <a:gd name="f20" fmla="val 98033"/>
                <a:gd name="f21" fmla="val 1235"/>
                <a:gd name="f22" fmla="val 96909"/>
                <a:gd name="f23" fmla="val 1860"/>
                <a:gd name="f24" fmla="val 93910"/>
                <a:gd name="f25" fmla="val 3609"/>
                <a:gd name="f26" fmla="val 5198"/>
                <a:gd name="f27" fmla="val 54339"/>
                <a:gd name="f28" fmla="val 513"/>
                <a:gd name="f29" fmla="val 57487"/>
                <a:gd name="f30" fmla="val -1274"/>
                <a:gd name="f31" fmla="val 63522"/>
                <a:gd name="f32" fmla="val 950"/>
                <a:gd name="f33" fmla="val 68708"/>
                <a:gd name="f34" fmla="val 2175"/>
                <a:gd name="f35" fmla="val 73169"/>
                <a:gd name="f36" fmla="val 6773"/>
                <a:gd name="f37" fmla="val 75793"/>
                <a:gd name="f38" fmla="val 11233"/>
                <a:gd name="f39" fmla="val 74568"/>
                <a:gd name="f40" fmla="val 11783"/>
                <a:gd name="f41" fmla="val 74418"/>
                <a:gd name="f42" fmla="val 12320"/>
                <a:gd name="f43" fmla="val 74218"/>
                <a:gd name="f44" fmla="val 12820"/>
                <a:gd name="f45" fmla="val 73956"/>
                <a:gd name="f46" fmla="val 105655"/>
                <a:gd name="f47" fmla="val 20727"/>
                <a:gd name="f48" fmla="val 110340"/>
                <a:gd name="f49" fmla="val 17591"/>
                <a:gd name="f50" fmla="val 112327"/>
                <a:gd name="f51" fmla="val 11693"/>
                <a:gd name="f52" fmla="+- 0 0 -90"/>
                <a:gd name="f53" fmla="*/ f3 1 111184"/>
                <a:gd name="f54" fmla="*/ f4 1 74868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11184"/>
                <a:gd name="f63" fmla="*/ f59 1 74868"/>
                <a:gd name="f64" fmla="*/ 110528 f60 1"/>
                <a:gd name="f65" fmla="*/ 6358 f59 1"/>
                <a:gd name="f66" fmla="*/ 100382 f60 1"/>
                <a:gd name="f67" fmla="*/ 248 f59 1"/>
                <a:gd name="f68" fmla="*/ 98033 f60 1"/>
                <a:gd name="f69" fmla="*/ 1235 f59 1"/>
                <a:gd name="f70" fmla="*/ 96909 f60 1"/>
                <a:gd name="f71" fmla="*/ 1860 f59 1"/>
                <a:gd name="f72" fmla="*/ 93910 f60 1"/>
                <a:gd name="f73" fmla="*/ 3609 f59 1"/>
                <a:gd name="f74" fmla="*/ 5198 f60 1"/>
                <a:gd name="f75" fmla="*/ 54339 f59 1"/>
                <a:gd name="f76" fmla="*/ 950 f60 1"/>
                <a:gd name="f77" fmla="*/ 68708 f59 1"/>
                <a:gd name="f78" fmla="*/ 11233 f60 1"/>
                <a:gd name="f79" fmla="*/ 74568 f59 1"/>
                <a:gd name="f80" fmla="*/ 12820 f60 1"/>
                <a:gd name="f81" fmla="*/ 73956 f59 1"/>
                <a:gd name="f82" fmla="*/ 105655 f60 1"/>
                <a:gd name="f83" fmla="*/ 20727 f59 1"/>
                <a:gd name="f84" fmla="+- f61 0 f1"/>
                <a:gd name="f85" fmla="*/ f64 1 111184"/>
                <a:gd name="f86" fmla="*/ f65 1 74868"/>
                <a:gd name="f87" fmla="*/ f66 1 111184"/>
                <a:gd name="f88" fmla="*/ f67 1 74868"/>
                <a:gd name="f89" fmla="*/ f68 1 111184"/>
                <a:gd name="f90" fmla="*/ f69 1 74868"/>
                <a:gd name="f91" fmla="*/ f70 1 111184"/>
                <a:gd name="f92" fmla="*/ f71 1 74868"/>
                <a:gd name="f93" fmla="*/ f72 1 111184"/>
                <a:gd name="f94" fmla="*/ f73 1 74868"/>
                <a:gd name="f95" fmla="*/ f74 1 111184"/>
                <a:gd name="f96" fmla="*/ f75 1 74868"/>
                <a:gd name="f97" fmla="*/ f76 1 111184"/>
                <a:gd name="f98" fmla="*/ f77 1 74868"/>
                <a:gd name="f99" fmla="*/ f78 1 111184"/>
                <a:gd name="f100" fmla="*/ f79 1 74868"/>
                <a:gd name="f101" fmla="*/ f80 1 111184"/>
                <a:gd name="f102" fmla="*/ f81 1 74868"/>
                <a:gd name="f103" fmla="*/ f82 1 111184"/>
                <a:gd name="f104" fmla="*/ f83 1 74868"/>
                <a:gd name="f105" fmla="*/ f55 1 f62"/>
                <a:gd name="f106" fmla="*/ f56 1 f62"/>
                <a:gd name="f107" fmla="*/ f55 1 f63"/>
                <a:gd name="f108" fmla="*/ f57 1 f63"/>
                <a:gd name="f109" fmla="*/ f85 1 f62"/>
                <a:gd name="f110" fmla="*/ f86 1 f63"/>
                <a:gd name="f111" fmla="*/ f87 1 f62"/>
                <a:gd name="f112" fmla="*/ f88 1 f63"/>
                <a:gd name="f113" fmla="*/ f89 1 f62"/>
                <a:gd name="f114" fmla="*/ f90 1 f63"/>
                <a:gd name="f115" fmla="*/ f91 1 f62"/>
                <a:gd name="f116" fmla="*/ f92 1 f63"/>
                <a:gd name="f117" fmla="*/ f93 1 f62"/>
                <a:gd name="f118" fmla="*/ f94 1 f63"/>
                <a:gd name="f119" fmla="*/ f95 1 f62"/>
                <a:gd name="f120" fmla="*/ f96 1 f63"/>
                <a:gd name="f121" fmla="*/ f97 1 f62"/>
                <a:gd name="f122" fmla="*/ f98 1 f63"/>
                <a:gd name="f123" fmla="*/ f99 1 f62"/>
                <a:gd name="f124" fmla="*/ f100 1 f63"/>
                <a:gd name="f125" fmla="*/ f101 1 f62"/>
                <a:gd name="f126" fmla="*/ f102 1 f63"/>
                <a:gd name="f127" fmla="*/ f103 1 f62"/>
                <a:gd name="f128" fmla="*/ f104 1 f63"/>
                <a:gd name="f129" fmla="*/ f105 f53 1"/>
                <a:gd name="f130" fmla="*/ f106 f53 1"/>
                <a:gd name="f131" fmla="*/ f108 f54 1"/>
                <a:gd name="f132" fmla="*/ f107 f54 1"/>
                <a:gd name="f133" fmla="*/ f109 f53 1"/>
                <a:gd name="f134" fmla="*/ f110 f54 1"/>
                <a:gd name="f135" fmla="*/ f111 f53 1"/>
                <a:gd name="f136" fmla="*/ f112 f54 1"/>
                <a:gd name="f137" fmla="*/ f113 f53 1"/>
                <a:gd name="f138" fmla="*/ f114 f54 1"/>
                <a:gd name="f139" fmla="*/ f115 f53 1"/>
                <a:gd name="f140" fmla="*/ f116 f54 1"/>
                <a:gd name="f141" fmla="*/ f117 f53 1"/>
                <a:gd name="f142" fmla="*/ f118 f54 1"/>
                <a:gd name="f143" fmla="*/ f119 f53 1"/>
                <a:gd name="f144" fmla="*/ f120 f54 1"/>
                <a:gd name="f145" fmla="*/ f121 f53 1"/>
                <a:gd name="f146" fmla="*/ f122 f54 1"/>
                <a:gd name="f147" fmla="*/ f123 f53 1"/>
                <a:gd name="f148" fmla="*/ f124 f54 1"/>
                <a:gd name="f149" fmla="*/ f125 f53 1"/>
                <a:gd name="f150" fmla="*/ f126 f54 1"/>
                <a:gd name="f151" fmla="*/ f127 f53 1"/>
                <a:gd name="f152" fmla="*/ f128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3" y="f134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  <a:cxn ang="f84">
                  <a:pos x="f133" y="f134"/>
                </a:cxn>
              </a:cxnLst>
              <a:rect l="f129" t="f132" r="f130" b="f131"/>
              <a:pathLst>
                <a:path w="111184" h="7486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1" name="Freeform: Shape 1904">
              <a:extLst>
                <a:ext uri="{FF2B5EF4-FFF2-40B4-BE49-F238E27FC236}">
                  <a16:creationId xmlns:a16="http://schemas.microsoft.com/office/drawing/2014/main" id="{F0748011-9F55-D3F1-B478-BC26B3FB9F34}"/>
                </a:ext>
              </a:extLst>
            </p:cNvPr>
            <p:cNvSpPr/>
            <p:nvPr/>
          </p:nvSpPr>
          <p:spPr>
            <a:xfrm>
              <a:off x="9680835" y="6570887"/>
              <a:ext cx="27002" cy="3013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002"/>
                <a:gd name="f7" fmla="val 301379"/>
                <a:gd name="f8" fmla="val 9385"/>
                <a:gd name="f9" fmla="val 11245"/>
                <a:gd name="f10" fmla="val 3912"/>
                <a:gd name="f11" fmla="val 10908"/>
                <a:gd name="f12" fmla="val -273"/>
                <a:gd name="f13" fmla="val 6222"/>
                <a:gd name="f14" fmla="val 14"/>
                <a:gd name="f15" fmla="val 750"/>
                <a:gd name="f16" fmla="val 9010"/>
                <a:gd name="f17" fmla="val 18006"/>
                <a:gd name="f18" fmla="val 18543"/>
                <a:gd name="f19" fmla="val 5435"/>
                <a:gd name="f20" fmla="val 14770"/>
                <a:gd name="f21" fmla="val 10346"/>
                <a:gd name="f22" fmla="+- 0 0 -90"/>
                <a:gd name="f23" fmla="*/ f3 1 27002"/>
                <a:gd name="f24" fmla="*/ f4 1 30137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7002"/>
                <a:gd name="f33" fmla="*/ f29 1 301379"/>
                <a:gd name="f34" fmla="*/ 9385 f30 1"/>
                <a:gd name="f35" fmla="*/ 11245 f29 1"/>
                <a:gd name="f36" fmla="*/ 14 f30 1"/>
                <a:gd name="f37" fmla="*/ 750 f29 1"/>
                <a:gd name="f38" fmla="*/ 9010 f30 1"/>
                <a:gd name="f39" fmla="*/ 301379 f29 1"/>
                <a:gd name="f40" fmla="*/ 27002 f30 1"/>
                <a:gd name="f41" fmla="*/ 18006 f30 1"/>
                <a:gd name="f42" fmla="*/ 0 f29 1"/>
                <a:gd name="f43" fmla="+- f31 0 f1"/>
                <a:gd name="f44" fmla="*/ f34 1 27002"/>
                <a:gd name="f45" fmla="*/ f35 1 301379"/>
                <a:gd name="f46" fmla="*/ f36 1 27002"/>
                <a:gd name="f47" fmla="*/ f37 1 301379"/>
                <a:gd name="f48" fmla="*/ f38 1 27002"/>
                <a:gd name="f49" fmla="*/ f39 1 301379"/>
                <a:gd name="f50" fmla="*/ f40 1 27002"/>
                <a:gd name="f51" fmla="*/ f41 1 27002"/>
                <a:gd name="f52" fmla="*/ f42 1 301379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2"/>
                <a:gd name="f60" fmla="*/ f47 1 f33"/>
                <a:gd name="f61" fmla="*/ f48 1 f32"/>
                <a:gd name="f62" fmla="*/ f49 1 f33"/>
                <a:gd name="f63" fmla="*/ f50 1 f32"/>
                <a:gd name="f64" fmla="*/ f51 1 f32"/>
                <a:gd name="f65" fmla="*/ f52 1 f33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3 1"/>
                <a:gd name="f73" fmla="*/ f60 f24 1"/>
                <a:gd name="f74" fmla="*/ f61 f23 1"/>
                <a:gd name="f75" fmla="*/ f62 f24 1"/>
                <a:gd name="f76" fmla="*/ f63 f23 1"/>
                <a:gd name="f77" fmla="*/ f64 f23 1"/>
                <a:gd name="f78" fmla="*/ f65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4" y="f75"/>
                </a:cxn>
                <a:cxn ang="f43">
                  <a:pos x="f76" y="f75"/>
                </a:cxn>
                <a:cxn ang="f43">
                  <a:pos x="f77" y="f78"/>
                </a:cxn>
                <a:cxn ang="f43">
                  <a:pos x="f70" y="f71"/>
                </a:cxn>
              </a:cxnLst>
              <a:rect l="f66" t="f69" r="f67" b="f68"/>
              <a:pathLst>
                <a:path w="27002" h="30137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7"/>
                  </a:lnTo>
                  <a:lnTo>
                    <a:pt x="f6" y="f7"/>
                  </a:lnTo>
                  <a:lnTo>
                    <a:pt x="f17" y="f5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2" name="Freeform: Shape 1905">
              <a:extLst>
                <a:ext uri="{FF2B5EF4-FFF2-40B4-BE49-F238E27FC236}">
                  <a16:creationId xmlns:a16="http://schemas.microsoft.com/office/drawing/2014/main" id="{C49A68EA-ABD5-AB91-0D16-9E3F6030CE82}"/>
                </a:ext>
              </a:extLst>
            </p:cNvPr>
            <p:cNvSpPr/>
            <p:nvPr/>
          </p:nvSpPr>
          <p:spPr>
            <a:xfrm>
              <a:off x="9680295" y="6518154"/>
              <a:ext cx="19092" cy="639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93"/>
                <a:gd name="f7" fmla="val 63974"/>
                <a:gd name="f8" fmla="val 17294"/>
                <a:gd name="f9" fmla="val 10496"/>
                <a:gd name="f10" fmla="val 9496"/>
                <a:gd name="f11" fmla="val 9121"/>
                <a:gd name="f12" fmla="val 17368"/>
                <a:gd name="f13" fmla="val 8409"/>
                <a:gd name="f14" fmla="val 7709"/>
                <a:gd name="f15" fmla="val 6997"/>
                <a:gd name="f16" fmla="val 17131"/>
                <a:gd name="f17" fmla="val 6322"/>
                <a:gd name="f18" fmla="val 16831"/>
                <a:gd name="f19" fmla="val 5685"/>
                <a:gd name="f20" fmla="val 16419"/>
                <a:gd name="f21" fmla="val 5123"/>
                <a:gd name="f22" fmla="val 15082"/>
                <a:gd name="f23" fmla="val 2024"/>
                <a:gd name="f24" fmla="val 12046"/>
                <a:gd name="f25" fmla="val 25"/>
                <a:gd name="f26" fmla="val 8672"/>
                <a:gd name="f27" fmla="val 3287"/>
                <a:gd name="f28" fmla="val 900"/>
                <a:gd name="f29" fmla="val -486"/>
                <a:gd name="f30" fmla="val 5810"/>
                <a:gd name="f31" fmla="val 51"/>
                <a:gd name="f32" fmla="val 11245"/>
                <a:gd name="f33" fmla="val 18243"/>
                <a:gd name="f34" fmla="val 1050"/>
                <a:gd name="f35" fmla="val 53479"/>
                <a:gd name="f36" fmla="val 763"/>
                <a:gd name="f37" fmla="val 58951"/>
                <a:gd name="f38" fmla="val 4949"/>
                <a:gd name="f39" fmla="val 63637"/>
                <a:gd name="f40" fmla="val 10421"/>
                <a:gd name="f41" fmla="val 15806"/>
                <a:gd name="f42" fmla="val 63075"/>
                <a:gd name="f43" fmla="val 19580"/>
                <a:gd name="f44" fmla="val 58164"/>
                <a:gd name="f45" fmla="val 19043"/>
                <a:gd name="f46" fmla="val 52729"/>
                <a:gd name="f47" fmla="val 45607"/>
                <a:gd name="f48" fmla="+- 0 0 -90"/>
                <a:gd name="f49" fmla="*/ f3 1 19093"/>
                <a:gd name="f50" fmla="*/ f4 1 63974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9093"/>
                <a:gd name="f59" fmla="*/ f55 1 63974"/>
                <a:gd name="f60" fmla="*/ 17294 f56 1"/>
                <a:gd name="f61" fmla="*/ 10496 f55 1"/>
                <a:gd name="f62" fmla="*/ 9121 f55 1"/>
                <a:gd name="f63" fmla="*/ 6997 f55 1"/>
                <a:gd name="f64" fmla="*/ 16419 f56 1"/>
                <a:gd name="f65" fmla="*/ 5123 f55 1"/>
                <a:gd name="f66" fmla="*/ 8672 f56 1"/>
                <a:gd name="f67" fmla="*/ 0 f55 1"/>
                <a:gd name="f68" fmla="*/ 51 f56 1"/>
                <a:gd name="f69" fmla="*/ 11245 f55 1"/>
                <a:gd name="f70" fmla="*/ 18243 f55 1"/>
                <a:gd name="f71" fmla="*/ 1050 f56 1"/>
                <a:gd name="f72" fmla="*/ 53479 f55 1"/>
                <a:gd name="f73" fmla="*/ 10421 f56 1"/>
                <a:gd name="f74" fmla="*/ 63974 f55 1"/>
                <a:gd name="f75" fmla="*/ 19043 f56 1"/>
                <a:gd name="f76" fmla="*/ 52729 f55 1"/>
                <a:gd name="f77" fmla="*/ 45607 f55 1"/>
                <a:gd name="f78" fmla="+- f57 0 f1"/>
                <a:gd name="f79" fmla="*/ f60 1 19093"/>
                <a:gd name="f80" fmla="*/ f61 1 63974"/>
                <a:gd name="f81" fmla="*/ f62 1 63974"/>
                <a:gd name="f82" fmla="*/ f63 1 63974"/>
                <a:gd name="f83" fmla="*/ f64 1 19093"/>
                <a:gd name="f84" fmla="*/ f65 1 63974"/>
                <a:gd name="f85" fmla="*/ f66 1 19093"/>
                <a:gd name="f86" fmla="*/ f67 1 63974"/>
                <a:gd name="f87" fmla="*/ f68 1 19093"/>
                <a:gd name="f88" fmla="*/ f69 1 63974"/>
                <a:gd name="f89" fmla="*/ f70 1 63974"/>
                <a:gd name="f90" fmla="*/ f71 1 19093"/>
                <a:gd name="f91" fmla="*/ f72 1 63974"/>
                <a:gd name="f92" fmla="*/ f73 1 19093"/>
                <a:gd name="f93" fmla="*/ f74 1 63974"/>
                <a:gd name="f94" fmla="*/ f75 1 19093"/>
                <a:gd name="f95" fmla="*/ f76 1 63974"/>
                <a:gd name="f96" fmla="*/ f77 1 63974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9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9"/>
                <a:gd name="f112" fmla="*/ f90 1 f58"/>
                <a:gd name="f113" fmla="*/ f91 1 f59"/>
                <a:gd name="f114" fmla="*/ f92 1 f58"/>
                <a:gd name="f115" fmla="*/ f93 1 f59"/>
                <a:gd name="f116" fmla="*/ f94 1 f58"/>
                <a:gd name="f117" fmla="*/ f95 1 f59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50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50 1"/>
                <a:gd name="f134" fmla="*/ f112 f49 1"/>
                <a:gd name="f135" fmla="*/ f113 f50 1"/>
                <a:gd name="f136" fmla="*/ f114 f49 1"/>
                <a:gd name="f137" fmla="*/ f115 f50 1"/>
                <a:gd name="f138" fmla="*/ f116 f49 1"/>
                <a:gd name="f139" fmla="*/ f117 f50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3" y="f125"/>
                </a:cxn>
                <a:cxn ang="f78">
                  <a:pos x="f123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1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38" y="f139"/>
                </a:cxn>
                <a:cxn ang="f78">
                  <a:pos x="f138" y="f140"/>
                </a:cxn>
              </a:cxnLst>
              <a:rect l="f119" t="f122" r="f120" b="f121"/>
              <a:pathLst>
                <a:path w="19093" h="63974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cubicBezTo>
                    <a:pt x="f12" y="f13"/>
                    <a:pt x="f12" y="f14"/>
                    <a:pt x="f8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5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7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5" y="f4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3" name="Freeform: Shape 1906">
              <a:extLst>
                <a:ext uri="{FF2B5EF4-FFF2-40B4-BE49-F238E27FC236}">
                  <a16:creationId xmlns:a16="http://schemas.microsoft.com/office/drawing/2014/main" id="{8C74D882-AC67-F8AA-CA57-AC4F716D0354}"/>
                </a:ext>
              </a:extLst>
            </p:cNvPr>
            <p:cNvSpPr/>
            <p:nvPr/>
          </p:nvSpPr>
          <p:spPr>
            <a:xfrm>
              <a:off x="8273957" y="5844341"/>
              <a:ext cx="75886" cy="559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886"/>
                <a:gd name="f7" fmla="val 55937"/>
                <a:gd name="f8" fmla="val 11870"/>
                <a:gd name="f9" fmla="val 41568"/>
                <a:gd name="f10" fmla="val 14094"/>
                <a:gd name="f11" fmla="val 46753"/>
                <a:gd name="f12" fmla="val 12307"/>
                <a:gd name="f13" fmla="val 52789"/>
                <a:gd name="f14" fmla="val 7622"/>
                <a:gd name="f15" fmla="val 64347"/>
                <a:gd name="f16" fmla="val 23950"/>
                <a:gd name="f17" fmla="val 70719"/>
                <a:gd name="f18" fmla="val 20326"/>
                <a:gd name="f19" fmla="val 75268"/>
                <a:gd name="f20" fmla="val 17028"/>
                <a:gd name="f21" fmla="val 77067"/>
                <a:gd name="f22" fmla="val 11093"/>
                <a:gd name="f23" fmla="val 75093"/>
                <a:gd name="f24" fmla="val 5832"/>
                <a:gd name="f25" fmla="val 74705"/>
                <a:gd name="f26" fmla="val 4870"/>
                <a:gd name="f27" fmla="val 74156"/>
                <a:gd name="f28" fmla="val 3983"/>
                <a:gd name="f29" fmla="val 73468"/>
                <a:gd name="f30" fmla="val 3208"/>
                <a:gd name="f31" fmla="val 72094"/>
                <a:gd name="f32" fmla="val 1709"/>
                <a:gd name="f33" fmla="val 70595"/>
                <a:gd name="f34" fmla="val 709"/>
                <a:gd name="f35" fmla="val 68970"/>
                <a:gd name="f36" fmla="val 84"/>
                <a:gd name="f37" fmla="val 67346"/>
                <a:gd name="f38" fmla="val 65722"/>
                <a:gd name="f39" fmla="val 65097"/>
                <a:gd name="f40" fmla="val -28"/>
                <a:gd name="f41" fmla="val 64472"/>
                <a:gd name="f42" fmla="val 63847"/>
                <a:gd name="f43" fmla="val 63098"/>
                <a:gd name="f44" fmla="val 11120"/>
                <a:gd name="f45" fmla="val 29323"/>
                <a:gd name="f46" fmla="val 35570"/>
                <a:gd name="f47" fmla="val 4161"/>
                <a:gd name="f48" fmla="val 33559"/>
                <a:gd name="f49" fmla="val 9171"/>
                <a:gd name="f50" fmla="val 35308"/>
                <a:gd name="f51" fmla="val 11183"/>
                <a:gd name="f52" fmla="val 39469"/>
                <a:gd name="f53" fmla="val 11495"/>
                <a:gd name="f54" fmla="val 40131"/>
                <a:gd name="f55" fmla="val 11733"/>
                <a:gd name="f56" fmla="val 40843"/>
                <a:gd name="f57" fmla="+- 0 0 -90"/>
                <a:gd name="f58" fmla="*/ f3 1 75886"/>
                <a:gd name="f59" fmla="*/ f4 1 55937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75886"/>
                <a:gd name="f68" fmla="*/ f64 1 55937"/>
                <a:gd name="f69" fmla="*/ 11870 f65 1"/>
                <a:gd name="f70" fmla="*/ 41568 f64 1"/>
                <a:gd name="f71" fmla="*/ 7622 f65 1"/>
                <a:gd name="f72" fmla="*/ 55937 f64 1"/>
                <a:gd name="f73" fmla="*/ 64347 f65 1"/>
                <a:gd name="f74" fmla="*/ 23950 f64 1"/>
                <a:gd name="f75" fmla="*/ 70719 f65 1"/>
                <a:gd name="f76" fmla="*/ 20326 f64 1"/>
                <a:gd name="f77" fmla="*/ 75093 f65 1"/>
                <a:gd name="f78" fmla="*/ 5832 f64 1"/>
                <a:gd name="f79" fmla="*/ 73468 f65 1"/>
                <a:gd name="f80" fmla="*/ 3208 f64 1"/>
                <a:gd name="f81" fmla="*/ 72094 f65 1"/>
                <a:gd name="f82" fmla="*/ 1709 f64 1"/>
                <a:gd name="f83" fmla="*/ 70595 f65 1"/>
                <a:gd name="f84" fmla="*/ 709 f64 1"/>
                <a:gd name="f85" fmla="*/ 68970 f65 1"/>
                <a:gd name="f86" fmla="*/ 84 f64 1"/>
                <a:gd name="f87" fmla="*/ 67346 f65 1"/>
                <a:gd name="f88" fmla="*/ 65722 f65 1"/>
                <a:gd name="f89" fmla="*/ 63847 f65 1"/>
                <a:gd name="f90" fmla="*/ 63098 f65 1"/>
                <a:gd name="f91" fmla="*/ 11120 f65 1"/>
                <a:gd name="f92" fmla="*/ 29323 f64 1"/>
                <a:gd name="f93" fmla="*/ 0 f65 1"/>
                <a:gd name="f94" fmla="*/ 35570 f64 1"/>
                <a:gd name="f95" fmla="*/ 11183 f65 1"/>
                <a:gd name="f96" fmla="*/ 39469 f64 1"/>
                <a:gd name="f97" fmla="+- f66 0 f1"/>
                <a:gd name="f98" fmla="*/ f69 1 75886"/>
                <a:gd name="f99" fmla="*/ f70 1 55937"/>
                <a:gd name="f100" fmla="*/ f71 1 75886"/>
                <a:gd name="f101" fmla="*/ f72 1 55937"/>
                <a:gd name="f102" fmla="*/ f73 1 75886"/>
                <a:gd name="f103" fmla="*/ f74 1 55937"/>
                <a:gd name="f104" fmla="*/ f75 1 75886"/>
                <a:gd name="f105" fmla="*/ f76 1 55937"/>
                <a:gd name="f106" fmla="*/ f77 1 75886"/>
                <a:gd name="f107" fmla="*/ f78 1 55937"/>
                <a:gd name="f108" fmla="*/ f79 1 75886"/>
                <a:gd name="f109" fmla="*/ f80 1 55937"/>
                <a:gd name="f110" fmla="*/ f81 1 75886"/>
                <a:gd name="f111" fmla="*/ f82 1 55937"/>
                <a:gd name="f112" fmla="*/ f83 1 75886"/>
                <a:gd name="f113" fmla="*/ f84 1 55937"/>
                <a:gd name="f114" fmla="*/ f85 1 75886"/>
                <a:gd name="f115" fmla="*/ f86 1 55937"/>
                <a:gd name="f116" fmla="*/ f87 1 75886"/>
                <a:gd name="f117" fmla="*/ f88 1 75886"/>
                <a:gd name="f118" fmla="*/ f89 1 75886"/>
                <a:gd name="f119" fmla="*/ f90 1 75886"/>
                <a:gd name="f120" fmla="*/ f91 1 75886"/>
                <a:gd name="f121" fmla="*/ f92 1 55937"/>
                <a:gd name="f122" fmla="*/ f93 1 75886"/>
                <a:gd name="f123" fmla="*/ f94 1 55937"/>
                <a:gd name="f124" fmla="*/ f95 1 75886"/>
                <a:gd name="f125" fmla="*/ f96 1 55937"/>
                <a:gd name="f126" fmla="*/ f60 1 f67"/>
                <a:gd name="f127" fmla="*/ f61 1 f67"/>
                <a:gd name="f128" fmla="*/ f60 1 f68"/>
                <a:gd name="f129" fmla="*/ f62 1 f68"/>
                <a:gd name="f130" fmla="*/ f98 1 f67"/>
                <a:gd name="f131" fmla="*/ f99 1 f68"/>
                <a:gd name="f132" fmla="*/ f100 1 f67"/>
                <a:gd name="f133" fmla="*/ f101 1 f68"/>
                <a:gd name="f134" fmla="*/ f102 1 f67"/>
                <a:gd name="f135" fmla="*/ f103 1 f68"/>
                <a:gd name="f136" fmla="*/ f104 1 f67"/>
                <a:gd name="f137" fmla="*/ f105 1 f68"/>
                <a:gd name="f138" fmla="*/ f106 1 f67"/>
                <a:gd name="f139" fmla="*/ f107 1 f68"/>
                <a:gd name="f140" fmla="*/ f108 1 f67"/>
                <a:gd name="f141" fmla="*/ f109 1 f68"/>
                <a:gd name="f142" fmla="*/ f110 1 f67"/>
                <a:gd name="f143" fmla="*/ f111 1 f68"/>
                <a:gd name="f144" fmla="*/ f112 1 f67"/>
                <a:gd name="f145" fmla="*/ f113 1 f68"/>
                <a:gd name="f146" fmla="*/ f114 1 f67"/>
                <a:gd name="f147" fmla="*/ f115 1 f68"/>
                <a:gd name="f148" fmla="*/ f116 1 f67"/>
                <a:gd name="f149" fmla="*/ f117 1 f67"/>
                <a:gd name="f150" fmla="*/ f118 1 f67"/>
                <a:gd name="f151" fmla="*/ f119 1 f67"/>
                <a:gd name="f152" fmla="*/ f120 1 f67"/>
                <a:gd name="f153" fmla="*/ f121 1 f68"/>
                <a:gd name="f154" fmla="*/ f122 1 f67"/>
                <a:gd name="f155" fmla="*/ f123 1 f68"/>
                <a:gd name="f156" fmla="*/ f124 1 f67"/>
                <a:gd name="f157" fmla="*/ f125 1 f68"/>
                <a:gd name="f158" fmla="*/ f126 f58 1"/>
                <a:gd name="f159" fmla="*/ f127 f58 1"/>
                <a:gd name="f160" fmla="*/ f129 f59 1"/>
                <a:gd name="f161" fmla="*/ f128 f59 1"/>
                <a:gd name="f162" fmla="*/ f130 f58 1"/>
                <a:gd name="f163" fmla="*/ f131 f59 1"/>
                <a:gd name="f164" fmla="*/ f132 f58 1"/>
                <a:gd name="f165" fmla="*/ f133 f59 1"/>
                <a:gd name="f166" fmla="*/ f134 f58 1"/>
                <a:gd name="f167" fmla="*/ f135 f59 1"/>
                <a:gd name="f168" fmla="*/ f136 f58 1"/>
                <a:gd name="f169" fmla="*/ f137 f59 1"/>
                <a:gd name="f170" fmla="*/ f138 f58 1"/>
                <a:gd name="f171" fmla="*/ f139 f59 1"/>
                <a:gd name="f172" fmla="*/ f140 f58 1"/>
                <a:gd name="f173" fmla="*/ f141 f59 1"/>
                <a:gd name="f174" fmla="*/ f142 f58 1"/>
                <a:gd name="f175" fmla="*/ f143 f59 1"/>
                <a:gd name="f176" fmla="*/ f144 f58 1"/>
                <a:gd name="f177" fmla="*/ f145 f59 1"/>
                <a:gd name="f178" fmla="*/ f146 f58 1"/>
                <a:gd name="f179" fmla="*/ f147 f59 1"/>
                <a:gd name="f180" fmla="*/ f148 f58 1"/>
                <a:gd name="f181" fmla="*/ f149 f58 1"/>
                <a:gd name="f182" fmla="*/ f150 f58 1"/>
                <a:gd name="f183" fmla="*/ f151 f58 1"/>
                <a:gd name="f184" fmla="*/ f152 f58 1"/>
                <a:gd name="f185" fmla="*/ f153 f59 1"/>
                <a:gd name="f186" fmla="*/ f154 f58 1"/>
                <a:gd name="f187" fmla="*/ f155 f59 1"/>
                <a:gd name="f188" fmla="*/ f156 f58 1"/>
                <a:gd name="f189" fmla="*/ f157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62" y="f163"/>
                </a:cxn>
                <a:cxn ang="f97">
                  <a:pos x="f164" y="f165"/>
                </a:cxn>
                <a:cxn ang="f97">
                  <a:pos x="f166" y="f167"/>
                </a:cxn>
                <a:cxn ang="f97">
                  <a:pos x="f168" y="f169"/>
                </a:cxn>
                <a:cxn ang="f97">
                  <a:pos x="f170" y="f171"/>
                </a:cxn>
                <a:cxn ang="f97">
                  <a:pos x="f172" y="f173"/>
                </a:cxn>
                <a:cxn ang="f97">
                  <a:pos x="f174" y="f175"/>
                </a:cxn>
                <a:cxn ang="f97">
                  <a:pos x="f176" y="f177"/>
                </a:cxn>
                <a:cxn ang="f97">
                  <a:pos x="f178" y="f179"/>
                </a:cxn>
                <a:cxn ang="f97">
                  <a:pos x="f180" y="f179"/>
                </a:cxn>
                <a:cxn ang="f97">
                  <a:pos x="f181" y="f179"/>
                </a:cxn>
                <a:cxn ang="f97">
                  <a:pos x="f182" y="f179"/>
                </a:cxn>
                <a:cxn ang="f97">
                  <a:pos x="f183" y="f179"/>
                </a:cxn>
                <a:cxn ang="f97">
                  <a:pos x="f184" y="f185"/>
                </a:cxn>
                <a:cxn ang="f97">
                  <a:pos x="f186" y="f187"/>
                </a:cxn>
                <a:cxn ang="f97">
                  <a:pos x="f188" y="f189"/>
                </a:cxn>
                <a:cxn ang="f97">
                  <a:pos x="f162" y="f163"/>
                </a:cxn>
              </a:cxnLst>
              <a:rect l="f158" t="f161" r="f159" b="f160"/>
              <a:pathLst>
                <a:path w="75886" h="55937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7" y="f36"/>
                  </a:lnTo>
                  <a:lnTo>
                    <a:pt x="f38" y="f36"/>
                  </a:lnTo>
                  <a:cubicBezTo>
                    <a:pt x="f39" y="f40"/>
                    <a:pt x="f41" y="f40"/>
                    <a:pt x="f42" y="f36"/>
                  </a:cubicBezTo>
                  <a:cubicBezTo>
                    <a:pt x="f42" y="f36"/>
                    <a:pt x="f42" y="f36"/>
                    <a:pt x="f43" y="f36"/>
                  </a:cubicBezTo>
                  <a:lnTo>
                    <a:pt x="f44" y="f45"/>
                  </a:lnTo>
                  <a:lnTo>
                    <a:pt x="f5" y="f46"/>
                  </a:ln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4" name="Freeform: Shape 1907">
              <a:extLst>
                <a:ext uri="{FF2B5EF4-FFF2-40B4-BE49-F238E27FC236}">
                  <a16:creationId xmlns:a16="http://schemas.microsoft.com/office/drawing/2014/main" id="{BFFBD96B-C59F-2982-1EFA-46D6274BD52B}"/>
                </a:ext>
              </a:extLst>
            </p:cNvPr>
            <p:cNvSpPr/>
            <p:nvPr/>
          </p:nvSpPr>
          <p:spPr>
            <a:xfrm>
              <a:off x="8263259" y="5879335"/>
              <a:ext cx="23582" cy="250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79"/>
                <a:gd name="f7" fmla="val 25034"/>
                <a:gd name="f8" fmla="val 22562"/>
                <a:gd name="f9" fmla="val 6572"/>
                <a:gd name="f10" fmla="val 21575"/>
                <a:gd name="f11" fmla="val 2061"/>
                <a:gd name="f12" fmla="val 17102"/>
                <a:gd name="f13" fmla="val -800"/>
                <a:gd name="f14" fmla="val 12592"/>
                <a:gd name="f15" fmla="val 199"/>
                <a:gd name="f16" fmla="val 11705"/>
                <a:gd name="f17" fmla="val 387"/>
                <a:gd name="f18" fmla="val 10842"/>
                <a:gd name="f19" fmla="val 724"/>
                <a:gd name="f20" fmla="val 10068"/>
                <a:gd name="f21" fmla="val 1199"/>
                <a:gd name="f22" fmla="val 5070"/>
                <a:gd name="f23" fmla="val 4073"/>
                <a:gd name="f24" fmla="val 559"/>
                <a:gd name="f25" fmla="val 7409"/>
                <a:gd name="f26" fmla="val -1177"/>
                <a:gd name="f27" fmla="val 13331"/>
                <a:gd name="f28" fmla="val 822"/>
                <a:gd name="f29" fmla="val 18567"/>
                <a:gd name="f30" fmla="val 1871"/>
                <a:gd name="f31" fmla="val 23065"/>
                <a:gd name="f32" fmla="val 6382"/>
                <a:gd name="f33" fmla="val 25864"/>
                <a:gd name="f34" fmla="val 10880"/>
                <a:gd name="f35" fmla="val 24814"/>
                <a:gd name="f36" fmla="val 11742"/>
                <a:gd name="f37" fmla="val 24602"/>
                <a:gd name="f38" fmla="val 12567"/>
                <a:gd name="f39" fmla="val 24277"/>
                <a:gd name="f40" fmla="val 13316"/>
                <a:gd name="f41" fmla="val 23815"/>
                <a:gd name="f42" fmla="val 18439"/>
                <a:gd name="f43" fmla="val 21066"/>
                <a:gd name="f44" fmla="val 23137"/>
                <a:gd name="f45" fmla="val 17867"/>
                <a:gd name="f46" fmla="val 24874"/>
                <a:gd name="f47" fmla="val 11769"/>
                <a:gd name="f48" fmla="+- 0 0 -90"/>
                <a:gd name="f49" fmla="*/ f3 1 23579"/>
                <a:gd name="f50" fmla="*/ f4 1 25034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3579"/>
                <a:gd name="f59" fmla="*/ f55 1 25034"/>
                <a:gd name="f60" fmla="*/ 22562 f56 1"/>
                <a:gd name="f61" fmla="*/ 6572 f55 1"/>
                <a:gd name="f62" fmla="*/ 12592 f56 1"/>
                <a:gd name="f63" fmla="*/ 199 f55 1"/>
                <a:gd name="f64" fmla="*/ 10068 f56 1"/>
                <a:gd name="f65" fmla="*/ 1199 f55 1"/>
                <a:gd name="f66" fmla="*/ 5070 f56 1"/>
                <a:gd name="f67" fmla="*/ 4073 f55 1"/>
                <a:gd name="f68" fmla="*/ 822 f56 1"/>
                <a:gd name="f69" fmla="*/ 18567 f55 1"/>
                <a:gd name="f70" fmla="*/ 10880 f56 1"/>
                <a:gd name="f71" fmla="*/ 24814 f55 1"/>
                <a:gd name="f72" fmla="*/ 13316 f56 1"/>
                <a:gd name="f73" fmla="*/ 23815 f55 1"/>
                <a:gd name="f74" fmla="*/ 18439 f56 1"/>
                <a:gd name="f75" fmla="*/ 21066 f55 1"/>
                <a:gd name="f76" fmla="+- f57 0 f1"/>
                <a:gd name="f77" fmla="*/ f60 1 23579"/>
                <a:gd name="f78" fmla="*/ f61 1 25034"/>
                <a:gd name="f79" fmla="*/ f62 1 23579"/>
                <a:gd name="f80" fmla="*/ f63 1 25034"/>
                <a:gd name="f81" fmla="*/ f64 1 23579"/>
                <a:gd name="f82" fmla="*/ f65 1 25034"/>
                <a:gd name="f83" fmla="*/ f66 1 23579"/>
                <a:gd name="f84" fmla="*/ f67 1 25034"/>
                <a:gd name="f85" fmla="*/ f68 1 23579"/>
                <a:gd name="f86" fmla="*/ f69 1 25034"/>
                <a:gd name="f87" fmla="*/ f70 1 23579"/>
                <a:gd name="f88" fmla="*/ f71 1 25034"/>
                <a:gd name="f89" fmla="*/ f72 1 23579"/>
                <a:gd name="f90" fmla="*/ f73 1 25034"/>
                <a:gd name="f91" fmla="*/ f74 1 23579"/>
                <a:gd name="f92" fmla="*/ f75 1 25034"/>
                <a:gd name="f93" fmla="*/ f51 1 f58"/>
                <a:gd name="f94" fmla="*/ f52 1 f58"/>
                <a:gd name="f95" fmla="*/ f51 1 f59"/>
                <a:gd name="f96" fmla="*/ f53 1 f59"/>
                <a:gd name="f97" fmla="*/ f77 1 f58"/>
                <a:gd name="f98" fmla="*/ f78 1 f59"/>
                <a:gd name="f99" fmla="*/ f79 1 f58"/>
                <a:gd name="f100" fmla="*/ f80 1 f59"/>
                <a:gd name="f101" fmla="*/ f81 1 f58"/>
                <a:gd name="f102" fmla="*/ f82 1 f59"/>
                <a:gd name="f103" fmla="*/ f83 1 f58"/>
                <a:gd name="f104" fmla="*/ f84 1 f59"/>
                <a:gd name="f105" fmla="*/ f85 1 f58"/>
                <a:gd name="f106" fmla="*/ f86 1 f59"/>
                <a:gd name="f107" fmla="*/ f87 1 f58"/>
                <a:gd name="f108" fmla="*/ f88 1 f59"/>
                <a:gd name="f109" fmla="*/ f89 1 f58"/>
                <a:gd name="f110" fmla="*/ f90 1 f59"/>
                <a:gd name="f111" fmla="*/ f91 1 f58"/>
                <a:gd name="f112" fmla="*/ f92 1 f59"/>
                <a:gd name="f113" fmla="*/ f93 f49 1"/>
                <a:gd name="f114" fmla="*/ f94 f49 1"/>
                <a:gd name="f115" fmla="*/ f96 f50 1"/>
                <a:gd name="f116" fmla="*/ f95 f50 1"/>
                <a:gd name="f117" fmla="*/ f97 f49 1"/>
                <a:gd name="f118" fmla="*/ f98 f50 1"/>
                <a:gd name="f119" fmla="*/ f99 f49 1"/>
                <a:gd name="f120" fmla="*/ f100 f50 1"/>
                <a:gd name="f121" fmla="*/ f101 f49 1"/>
                <a:gd name="f122" fmla="*/ f102 f50 1"/>
                <a:gd name="f123" fmla="*/ f103 f49 1"/>
                <a:gd name="f124" fmla="*/ f104 f50 1"/>
                <a:gd name="f125" fmla="*/ f105 f49 1"/>
                <a:gd name="f126" fmla="*/ f106 f50 1"/>
                <a:gd name="f127" fmla="*/ f107 f49 1"/>
                <a:gd name="f128" fmla="*/ f108 f50 1"/>
                <a:gd name="f129" fmla="*/ f109 f49 1"/>
                <a:gd name="f130" fmla="*/ f110 f50 1"/>
                <a:gd name="f131" fmla="*/ f111 f49 1"/>
                <a:gd name="f132" fmla="*/ f112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17" y="f118"/>
                </a:cxn>
                <a:cxn ang="f76">
                  <a:pos x="f119" y="f120"/>
                </a:cxn>
                <a:cxn ang="f76">
                  <a:pos x="f121" y="f122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17" y="f118"/>
                </a:cxn>
              </a:cxnLst>
              <a:rect l="f113" t="f116" r="f114" b="f115"/>
              <a:pathLst>
                <a:path w="23579" h="250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5" name="Freeform: Shape 1908">
              <a:extLst>
                <a:ext uri="{FF2B5EF4-FFF2-40B4-BE49-F238E27FC236}">
                  <a16:creationId xmlns:a16="http://schemas.microsoft.com/office/drawing/2014/main" id="{888D670C-5CDC-854F-2C8E-0058E0238C8A}"/>
                </a:ext>
              </a:extLst>
            </p:cNvPr>
            <p:cNvSpPr/>
            <p:nvPr/>
          </p:nvSpPr>
          <p:spPr>
            <a:xfrm>
              <a:off x="10191006" y="1423181"/>
              <a:ext cx="18297" cy="3173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01"/>
                <a:gd name="f7" fmla="val 317379"/>
                <a:gd name="f8" fmla="val 247"/>
                <a:gd name="f9" fmla="val 310008"/>
                <a:gd name="f10" fmla="val 317380"/>
                <a:gd name="f11" fmla="val -765"/>
                <a:gd name="f12" fmla="val 312444"/>
                <a:gd name="f13" fmla="val 2408"/>
                <a:gd name="f14" fmla="val 307621"/>
                <a:gd name="f15" fmla="val 7344"/>
                <a:gd name="f16" fmla="val 306609"/>
                <a:gd name="f17" fmla="val 12279"/>
                <a:gd name="f18" fmla="val 305585"/>
                <a:gd name="f19" fmla="val 17102"/>
                <a:gd name="f20" fmla="val 308771"/>
                <a:gd name="f21" fmla="val 18114"/>
                <a:gd name="f22" fmla="val 313706"/>
                <a:gd name="f23" fmla="val 18364"/>
                <a:gd name="f24" fmla="val 314918"/>
                <a:gd name="f25" fmla="val 316168"/>
                <a:gd name="f26" fmla="val 10627"/>
                <a:gd name="f27" fmla="val 18951"/>
                <a:gd name="f28" fmla="val 5659"/>
                <a:gd name="f29" fmla="val 15590"/>
                <a:gd name="f30" fmla="val 957"/>
                <a:gd name="f31" fmla="val 10617"/>
                <a:gd name="f32" fmla="val 126"/>
                <a:gd name="f33" fmla="val 5657"/>
                <a:gd name="f34" fmla="val -705"/>
                <a:gd name="f35" fmla="val 959"/>
                <a:gd name="f36" fmla="val 2649"/>
                <a:gd name="f37" fmla="val 122"/>
                <a:gd name="f38" fmla="val 7618"/>
                <a:gd name="f39" fmla="val -41"/>
                <a:gd name="f40" fmla="val 8614"/>
                <a:gd name="f41" fmla="val 9631"/>
                <a:gd name="f42" fmla="val 16875"/>
                <a:gd name="f43" fmla="+- 0 0 -90"/>
                <a:gd name="f44" fmla="*/ f3 1 18301"/>
                <a:gd name="f45" fmla="*/ f4 1 317379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8301"/>
                <a:gd name="f54" fmla="*/ f50 1 317379"/>
                <a:gd name="f55" fmla="*/ 247 f51 1"/>
                <a:gd name="f56" fmla="*/ 310008 f50 1"/>
                <a:gd name="f57" fmla="*/ 317380 f50 1"/>
                <a:gd name="f58" fmla="*/ 7344 f51 1"/>
                <a:gd name="f59" fmla="*/ 306609 f50 1"/>
                <a:gd name="f60" fmla="*/ 18114 f51 1"/>
                <a:gd name="f61" fmla="*/ 313706 f50 1"/>
                <a:gd name="f62" fmla="*/ 10627 f50 1"/>
                <a:gd name="f63" fmla="*/ 10617 f51 1"/>
                <a:gd name="f64" fmla="*/ 126 f50 1"/>
                <a:gd name="f65" fmla="*/ 122 f51 1"/>
                <a:gd name="f66" fmla="*/ 7618 f50 1"/>
                <a:gd name="f67" fmla="*/ 16875 f50 1"/>
                <a:gd name="f68" fmla="+- f52 0 f1"/>
                <a:gd name="f69" fmla="*/ f55 1 18301"/>
                <a:gd name="f70" fmla="*/ f56 1 317379"/>
                <a:gd name="f71" fmla="*/ f57 1 317379"/>
                <a:gd name="f72" fmla="*/ f58 1 18301"/>
                <a:gd name="f73" fmla="*/ f59 1 317379"/>
                <a:gd name="f74" fmla="*/ f60 1 18301"/>
                <a:gd name="f75" fmla="*/ f61 1 317379"/>
                <a:gd name="f76" fmla="*/ f62 1 317379"/>
                <a:gd name="f77" fmla="*/ f63 1 18301"/>
                <a:gd name="f78" fmla="*/ f64 1 317379"/>
                <a:gd name="f79" fmla="*/ f65 1 18301"/>
                <a:gd name="f80" fmla="*/ f66 1 317379"/>
                <a:gd name="f81" fmla="*/ f67 1 317379"/>
                <a:gd name="f82" fmla="*/ f46 1 f53"/>
                <a:gd name="f83" fmla="*/ f47 1 f53"/>
                <a:gd name="f84" fmla="*/ f46 1 f54"/>
                <a:gd name="f85" fmla="*/ f48 1 f54"/>
                <a:gd name="f86" fmla="*/ f69 1 f53"/>
                <a:gd name="f87" fmla="*/ f70 1 f54"/>
                <a:gd name="f88" fmla="*/ f71 1 f54"/>
                <a:gd name="f89" fmla="*/ f72 1 f53"/>
                <a:gd name="f90" fmla="*/ f73 1 f54"/>
                <a:gd name="f91" fmla="*/ f74 1 f53"/>
                <a:gd name="f92" fmla="*/ f75 1 f54"/>
                <a:gd name="f93" fmla="*/ f76 1 f54"/>
                <a:gd name="f94" fmla="*/ f77 1 f53"/>
                <a:gd name="f95" fmla="*/ f78 1 f54"/>
                <a:gd name="f96" fmla="*/ f79 1 f53"/>
                <a:gd name="f97" fmla="*/ f80 1 f54"/>
                <a:gd name="f98" fmla="*/ f81 1 f54"/>
                <a:gd name="f99" fmla="*/ f82 f44 1"/>
                <a:gd name="f100" fmla="*/ f83 f44 1"/>
                <a:gd name="f101" fmla="*/ f85 f45 1"/>
                <a:gd name="f102" fmla="*/ f84 f45 1"/>
                <a:gd name="f103" fmla="*/ f86 f44 1"/>
                <a:gd name="f104" fmla="*/ f87 f45 1"/>
                <a:gd name="f105" fmla="*/ f88 f45 1"/>
                <a:gd name="f106" fmla="*/ f89 f44 1"/>
                <a:gd name="f107" fmla="*/ f90 f45 1"/>
                <a:gd name="f108" fmla="*/ f91 f44 1"/>
                <a:gd name="f109" fmla="*/ f92 f45 1"/>
                <a:gd name="f110" fmla="*/ f93 f45 1"/>
                <a:gd name="f111" fmla="*/ f94 f44 1"/>
                <a:gd name="f112" fmla="*/ f95 f45 1"/>
                <a:gd name="f113" fmla="*/ f96 f44 1"/>
                <a:gd name="f114" fmla="*/ f97 f45 1"/>
                <a:gd name="f115" fmla="*/ f98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3" y="f104"/>
                </a:cxn>
                <a:cxn ang="f68">
                  <a:pos x="f103" y="f105"/>
                </a:cxn>
                <a:cxn ang="f68">
                  <a:pos x="f106" y="f107"/>
                </a:cxn>
                <a:cxn ang="f68">
                  <a:pos x="f108" y="f109"/>
                </a:cxn>
                <a:cxn ang="f68">
                  <a:pos x="f108" y="f105"/>
                </a:cxn>
                <a:cxn ang="f68">
                  <a:pos x="f108" y="f110"/>
                </a:cxn>
                <a:cxn ang="f68">
                  <a:pos x="f111" y="f112"/>
                </a:cxn>
                <a:cxn ang="f68">
                  <a:pos x="f113" y="f114"/>
                </a:cxn>
                <a:cxn ang="f68">
                  <a:pos x="f113" y="f110"/>
                </a:cxn>
                <a:cxn ang="f68">
                  <a:pos x="f113" y="f115"/>
                </a:cxn>
              </a:cxnLst>
              <a:rect l="f99" t="f102" r="f100" b="f101"/>
              <a:pathLst>
                <a:path w="18301" h="317379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10"/>
                  </a:cubicBezTo>
                  <a:lnTo>
                    <a:pt x="f21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39" y="f41"/>
                    <a:pt x="f37" y="f26"/>
                  </a:cubicBezTo>
                  <a:lnTo>
                    <a:pt x="f37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6" name="Freeform: Shape 1909">
              <a:extLst>
                <a:ext uri="{FF2B5EF4-FFF2-40B4-BE49-F238E27FC236}">
                  <a16:creationId xmlns:a16="http://schemas.microsoft.com/office/drawing/2014/main" id="{3ACB960A-9686-7F61-6BC4-7A3E6589257E}"/>
                </a:ext>
              </a:extLst>
            </p:cNvPr>
            <p:cNvSpPr/>
            <p:nvPr/>
          </p:nvSpPr>
          <p:spPr>
            <a:xfrm>
              <a:off x="10191198" y="1729688"/>
              <a:ext cx="17721" cy="1030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18"/>
                <a:gd name="f7" fmla="val 103083"/>
                <a:gd name="f8" fmla="val 8927"/>
                <a:gd name="f9" fmla="val 3492"/>
                <a:gd name="f10" fmla="val 587"/>
                <a:gd name="f11" fmla="val -456"/>
                <a:gd name="f12" fmla="val 5435"/>
                <a:gd name="f13" fmla="val 56"/>
                <a:gd name="f14" fmla="val 10871"/>
                <a:gd name="f15" fmla="val 92713"/>
                <a:gd name="f16" fmla="val -19"/>
                <a:gd name="f17" fmla="val 93375"/>
                <a:gd name="f18" fmla="val 94050"/>
                <a:gd name="f19" fmla="val 94712"/>
                <a:gd name="f20" fmla="val 281"/>
                <a:gd name="f21" fmla="val 95962"/>
                <a:gd name="f22" fmla="val 656"/>
                <a:gd name="f23" fmla="val 97174"/>
                <a:gd name="f24" fmla="val 1181"/>
                <a:gd name="f25" fmla="val 98336"/>
                <a:gd name="f26" fmla="val 2330"/>
                <a:gd name="f27" fmla="val 100710"/>
                <a:gd name="f28" fmla="val 4492"/>
                <a:gd name="f29" fmla="val 102459"/>
                <a:gd name="f30" fmla="val 7053"/>
                <a:gd name="f31" fmla="val 103084"/>
                <a:gd name="f32" fmla="val 91813"/>
                <a:gd name="f33" fmla="val 7778"/>
                <a:gd name="f34" fmla="val 91089"/>
                <a:gd name="f35" fmla="val 8677"/>
                <a:gd name="f36" fmla="val 9577"/>
                <a:gd name="f37" fmla="val 10302"/>
                <a:gd name="f38" fmla="val 14862"/>
                <a:gd name="f39" fmla="val 101759"/>
                <a:gd name="f40" fmla="val 17924"/>
                <a:gd name="f41" fmla="val 97461"/>
                <a:gd name="f42" fmla="val 17673"/>
                <a:gd name="f43" fmla="val 18186"/>
                <a:gd name="f44" fmla="val 5473"/>
                <a:gd name="f45" fmla="val 14313"/>
                <a:gd name="f46" fmla="val 650"/>
                <a:gd name="f47" fmla="+- 0 0 -90"/>
                <a:gd name="f48" fmla="*/ f3 1 17718"/>
                <a:gd name="f49" fmla="*/ f4 1 103083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7718"/>
                <a:gd name="f58" fmla="*/ f54 1 103083"/>
                <a:gd name="f59" fmla="*/ 8927 f55 1"/>
                <a:gd name="f60" fmla="*/ 0 f54 1"/>
                <a:gd name="f61" fmla="*/ 56 f55 1"/>
                <a:gd name="f62" fmla="*/ 10871 f54 1"/>
                <a:gd name="f63" fmla="*/ 92713 f54 1"/>
                <a:gd name="f64" fmla="*/ 94712 f54 1"/>
                <a:gd name="f65" fmla="*/ 1181 f55 1"/>
                <a:gd name="f66" fmla="*/ 98336 f54 1"/>
                <a:gd name="f67" fmla="*/ 7053 f55 1"/>
                <a:gd name="f68" fmla="*/ 103084 f54 1"/>
                <a:gd name="f69" fmla="*/ 8677 f55 1"/>
                <a:gd name="f70" fmla="*/ 91089 f54 1"/>
                <a:gd name="f71" fmla="*/ 10302 f55 1"/>
                <a:gd name="f72" fmla="*/ 17673 f55 1"/>
                <a:gd name="f73" fmla="+- f56 0 f1"/>
                <a:gd name="f74" fmla="*/ f59 1 17718"/>
                <a:gd name="f75" fmla="*/ f60 1 103083"/>
                <a:gd name="f76" fmla="*/ f61 1 17718"/>
                <a:gd name="f77" fmla="*/ f62 1 103083"/>
                <a:gd name="f78" fmla="*/ f63 1 103083"/>
                <a:gd name="f79" fmla="*/ f64 1 103083"/>
                <a:gd name="f80" fmla="*/ f65 1 17718"/>
                <a:gd name="f81" fmla="*/ f66 1 103083"/>
                <a:gd name="f82" fmla="*/ f67 1 17718"/>
                <a:gd name="f83" fmla="*/ f68 1 103083"/>
                <a:gd name="f84" fmla="*/ f69 1 17718"/>
                <a:gd name="f85" fmla="*/ f70 1 103083"/>
                <a:gd name="f86" fmla="*/ f71 1 17718"/>
                <a:gd name="f87" fmla="*/ f72 1 17718"/>
                <a:gd name="f88" fmla="*/ f50 1 f57"/>
                <a:gd name="f89" fmla="*/ f51 1 f57"/>
                <a:gd name="f90" fmla="*/ f50 1 f58"/>
                <a:gd name="f91" fmla="*/ f52 1 f58"/>
                <a:gd name="f92" fmla="*/ f74 1 f57"/>
                <a:gd name="f93" fmla="*/ f75 1 f58"/>
                <a:gd name="f94" fmla="*/ f76 1 f57"/>
                <a:gd name="f95" fmla="*/ f77 1 f58"/>
                <a:gd name="f96" fmla="*/ f78 1 f58"/>
                <a:gd name="f97" fmla="*/ f79 1 f58"/>
                <a:gd name="f98" fmla="*/ f80 1 f57"/>
                <a:gd name="f99" fmla="*/ f81 1 f58"/>
                <a:gd name="f100" fmla="*/ f82 1 f57"/>
                <a:gd name="f101" fmla="*/ f83 1 f58"/>
                <a:gd name="f102" fmla="*/ f84 1 f57"/>
                <a:gd name="f103" fmla="*/ f85 1 f58"/>
                <a:gd name="f104" fmla="*/ f86 1 f57"/>
                <a:gd name="f105" fmla="*/ f87 1 f57"/>
                <a:gd name="f106" fmla="*/ f88 f48 1"/>
                <a:gd name="f107" fmla="*/ f89 f48 1"/>
                <a:gd name="f108" fmla="*/ f91 f49 1"/>
                <a:gd name="f109" fmla="*/ f90 f49 1"/>
                <a:gd name="f110" fmla="*/ f92 f48 1"/>
                <a:gd name="f111" fmla="*/ f93 f49 1"/>
                <a:gd name="f112" fmla="*/ f94 f48 1"/>
                <a:gd name="f113" fmla="*/ f95 f49 1"/>
                <a:gd name="f114" fmla="*/ f96 f49 1"/>
                <a:gd name="f115" fmla="*/ f97 f49 1"/>
                <a:gd name="f116" fmla="*/ f98 f48 1"/>
                <a:gd name="f117" fmla="*/ f99 f49 1"/>
                <a:gd name="f118" fmla="*/ f100 f48 1"/>
                <a:gd name="f119" fmla="*/ f101 f49 1"/>
                <a:gd name="f120" fmla="*/ f102 f48 1"/>
                <a:gd name="f121" fmla="*/ f103 f49 1"/>
                <a:gd name="f122" fmla="*/ f104 f48 1"/>
                <a:gd name="f123" fmla="*/ f105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0" y="f111"/>
                </a:cxn>
                <a:cxn ang="f73">
                  <a:pos x="f112" y="f113"/>
                </a:cxn>
                <a:cxn ang="f73">
                  <a:pos x="f112" y="f114"/>
                </a:cxn>
                <a:cxn ang="f73">
                  <a:pos x="f112" y="f115"/>
                </a:cxn>
                <a:cxn ang="f73">
                  <a:pos x="f116" y="f117"/>
                </a:cxn>
                <a:cxn ang="f73">
                  <a:pos x="f118" y="f119"/>
                </a:cxn>
                <a:cxn ang="f73">
                  <a:pos x="f118" y="f114"/>
                </a:cxn>
                <a:cxn ang="f73">
                  <a:pos x="f120" y="f121"/>
                </a:cxn>
                <a:cxn ang="f73">
                  <a:pos x="f122" y="f114"/>
                </a:cxn>
                <a:cxn ang="f73">
                  <a:pos x="f122" y="f119"/>
                </a:cxn>
                <a:cxn ang="f73">
                  <a:pos x="f123" y="f114"/>
                </a:cxn>
                <a:cxn ang="f73">
                  <a:pos x="f123" y="f113"/>
                </a:cxn>
                <a:cxn ang="f73">
                  <a:pos x="f110" y="f111"/>
                </a:cxn>
              </a:cxnLst>
              <a:rect l="f106" t="f109" r="f107" b="f108"/>
              <a:pathLst>
                <a:path w="17718" h="103083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cubicBezTo>
                    <a:pt x="f16" y="f17"/>
                    <a:pt x="f16" y="f18"/>
                    <a:pt x="f13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15"/>
                  </a:lnTo>
                  <a:cubicBezTo>
                    <a:pt x="f30" y="f32"/>
                    <a:pt x="f33" y="f34"/>
                    <a:pt x="f35" y="f34"/>
                  </a:cubicBezTo>
                  <a:cubicBezTo>
                    <a:pt x="f36" y="f34"/>
                    <a:pt x="f37" y="f32"/>
                    <a:pt x="f37" y="f15"/>
                  </a:cubicBezTo>
                  <a:lnTo>
                    <a:pt x="f37" y="f31"/>
                  </a:lnTo>
                  <a:cubicBezTo>
                    <a:pt x="f38" y="f39"/>
                    <a:pt x="f40" y="f41"/>
                    <a:pt x="f42" y="f15"/>
                  </a:cubicBezTo>
                  <a:lnTo>
                    <a:pt x="f42" y="f14"/>
                  </a:lnTo>
                  <a:cubicBezTo>
                    <a:pt x="f43" y="f44"/>
                    <a:pt x="f45" y="f4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7" name="Freeform: Shape 1910">
              <a:extLst>
                <a:ext uri="{FF2B5EF4-FFF2-40B4-BE49-F238E27FC236}">
                  <a16:creationId xmlns:a16="http://schemas.microsoft.com/office/drawing/2014/main" id="{943C75A3-F215-D8DC-CD7C-BB88FF77483C}"/>
                </a:ext>
              </a:extLst>
            </p:cNvPr>
            <p:cNvSpPr/>
            <p:nvPr/>
          </p:nvSpPr>
          <p:spPr>
            <a:xfrm>
              <a:off x="6992453" y="3762509"/>
              <a:ext cx="463856" cy="7089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3855"/>
                <a:gd name="f7" fmla="val 708967"/>
                <a:gd name="f8" fmla="val 451361"/>
                <a:gd name="f9" fmla="val 694598"/>
                <a:gd name="f10" fmla="val 454560"/>
                <a:gd name="f11" fmla="val 691549"/>
                <a:gd name="f12" fmla="val 459620"/>
                <a:gd name="f13" fmla="val 691674"/>
                <a:gd name="f14" fmla="val 462669"/>
                <a:gd name="f15" fmla="val 694860"/>
                <a:gd name="f16" fmla="val 463131"/>
                <a:gd name="f17" fmla="val 695348"/>
                <a:gd name="f18" fmla="val 463531"/>
                <a:gd name="f19" fmla="val 695885"/>
                <a:gd name="f20" fmla="val 463856"/>
                <a:gd name="f21" fmla="val 696472"/>
                <a:gd name="f22" fmla="val 20922"/>
                <a:gd name="f23" fmla="val 15244"/>
                <a:gd name="f24" fmla="val 13550"/>
                <a:gd name="f25" fmla="val 3998"/>
                <a:gd name="f26" fmla="val 13326"/>
                <a:gd name="f27" fmla="val 3611"/>
                <a:gd name="f28" fmla="val 13026"/>
                <a:gd name="f29" fmla="val 3274"/>
                <a:gd name="f30" fmla="val 12676"/>
                <a:gd name="f31" fmla="val 2999"/>
                <a:gd name="f32" fmla="val 11176"/>
                <a:gd name="f33" fmla="val 1499"/>
                <a:gd name="f34" fmla="val 9552"/>
                <a:gd name="f35" fmla="val 625"/>
                <a:gd name="f36" fmla="val 8053"/>
                <a:gd name="f37" fmla="val 4554"/>
                <a:gd name="f38" fmla="val 3930"/>
                <a:gd name="f39" fmla="val 188"/>
                <a:gd name="f40" fmla="val 3330"/>
                <a:gd name="f41" fmla="val 487"/>
                <a:gd name="f42" fmla="val 2805"/>
                <a:gd name="f43" fmla="val 875"/>
                <a:gd name="f44" fmla="val 1306"/>
                <a:gd name="f45" fmla="val 1749"/>
                <a:gd name="f46" fmla="val 2374"/>
                <a:gd name="f47" fmla="val 56"/>
                <a:gd name="f48" fmla="val 4123"/>
                <a:gd name="f49" fmla="val 4998"/>
                <a:gd name="f50" fmla="val 19"/>
                <a:gd name="f51" fmla="val 5335"/>
                <a:gd name="f52" fmla="val 5660"/>
                <a:gd name="f53" fmla="val 5998"/>
                <a:gd name="f54" fmla="val -19"/>
                <a:gd name="f55" fmla="val 6660"/>
                <a:gd name="f56" fmla="val 7335"/>
                <a:gd name="f57" fmla="val 7997"/>
                <a:gd name="f58" fmla="val 8996"/>
                <a:gd name="f59" fmla="val -6"/>
                <a:gd name="f60" fmla="val 9409"/>
                <a:gd name="f61" fmla="val 9833"/>
                <a:gd name="f62" fmla="val 10246"/>
                <a:gd name="f63" fmla="val 119"/>
                <a:gd name="f64" fmla="val 12445"/>
                <a:gd name="f65" fmla="val 718"/>
                <a:gd name="f66" fmla="val 14582"/>
                <a:gd name="f67" fmla="val 1805"/>
                <a:gd name="f68" fmla="val 16494"/>
                <a:gd name="f69" fmla="val 24671"/>
                <a:gd name="f70" fmla="val 51479"/>
                <a:gd name="f71" fmla="val 452111"/>
                <a:gd name="f72" fmla="val 448850"/>
                <a:gd name="f73" fmla="val 704819"/>
                <a:gd name="f74" fmla="val 448550"/>
                <a:gd name="f75" fmla="val 699071"/>
                <a:gd name="f76" fmla="+- 0 0 -90"/>
                <a:gd name="f77" fmla="*/ f3 1 463855"/>
                <a:gd name="f78" fmla="*/ f4 1 708967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463855"/>
                <a:gd name="f87" fmla="*/ f83 1 708967"/>
                <a:gd name="f88" fmla="*/ 451361 f84 1"/>
                <a:gd name="f89" fmla="*/ 694598 f83 1"/>
                <a:gd name="f90" fmla="*/ 462669 f84 1"/>
                <a:gd name="f91" fmla="*/ 694860 f83 1"/>
                <a:gd name="f92" fmla="*/ 463856 f84 1"/>
                <a:gd name="f93" fmla="*/ 696472 f83 1"/>
                <a:gd name="f94" fmla="*/ 20922 f84 1"/>
                <a:gd name="f95" fmla="*/ 15244 f83 1"/>
                <a:gd name="f96" fmla="*/ 13550 f84 1"/>
                <a:gd name="f97" fmla="*/ 3998 f83 1"/>
                <a:gd name="f98" fmla="*/ 12676 f84 1"/>
                <a:gd name="f99" fmla="*/ 2999 f83 1"/>
                <a:gd name="f100" fmla="*/ 11176 f84 1"/>
                <a:gd name="f101" fmla="*/ 1499 f83 1"/>
                <a:gd name="f102" fmla="*/ 9552 f84 1"/>
                <a:gd name="f103" fmla="*/ 625 f83 1"/>
                <a:gd name="f104" fmla="*/ 8053 f84 1"/>
                <a:gd name="f105" fmla="*/ 0 f83 1"/>
                <a:gd name="f106" fmla="*/ 4554 f84 1"/>
                <a:gd name="f107" fmla="*/ 2805 f84 1"/>
                <a:gd name="f108" fmla="*/ 875 f83 1"/>
                <a:gd name="f109" fmla="*/ 1306 f84 1"/>
                <a:gd name="f110" fmla="*/ 1749 f83 1"/>
                <a:gd name="f111" fmla="*/ 2374 f83 1"/>
                <a:gd name="f112" fmla="*/ 56 f84 1"/>
                <a:gd name="f113" fmla="*/ 4123 f83 1"/>
                <a:gd name="f114" fmla="*/ 4998 f83 1"/>
                <a:gd name="f115" fmla="*/ 5998 f83 1"/>
                <a:gd name="f116" fmla="*/ 7997 f83 1"/>
                <a:gd name="f117" fmla="*/ 8996 f83 1"/>
                <a:gd name="f118" fmla="*/ 10246 f83 1"/>
                <a:gd name="f119" fmla="*/ 1805 f84 1"/>
                <a:gd name="f120" fmla="*/ 16494 f83 1"/>
                <a:gd name="f121" fmla="*/ 24671 f84 1"/>
                <a:gd name="f122" fmla="*/ 51479 f83 1"/>
                <a:gd name="f123" fmla="*/ 452111 f84 1"/>
                <a:gd name="f124" fmla="*/ 708967 f83 1"/>
                <a:gd name="f125" fmla="+- f85 0 f1"/>
                <a:gd name="f126" fmla="*/ f88 1 463855"/>
                <a:gd name="f127" fmla="*/ f89 1 708967"/>
                <a:gd name="f128" fmla="*/ f90 1 463855"/>
                <a:gd name="f129" fmla="*/ f91 1 708967"/>
                <a:gd name="f130" fmla="*/ f92 1 463855"/>
                <a:gd name="f131" fmla="*/ f93 1 708967"/>
                <a:gd name="f132" fmla="*/ f94 1 463855"/>
                <a:gd name="f133" fmla="*/ f95 1 708967"/>
                <a:gd name="f134" fmla="*/ f96 1 463855"/>
                <a:gd name="f135" fmla="*/ f97 1 708967"/>
                <a:gd name="f136" fmla="*/ f98 1 463855"/>
                <a:gd name="f137" fmla="*/ f99 1 708967"/>
                <a:gd name="f138" fmla="*/ f100 1 463855"/>
                <a:gd name="f139" fmla="*/ f101 1 708967"/>
                <a:gd name="f140" fmla="*/ f102 1 463855"/>
                <a:gd name="f141" fmla="*/ f103 1 708967"/>
                <a:gd name="f142" fmla="*/ f104 1 463855"/>
                <a:gd name="f143" fmla="*/ f105 1 708967"/>
                <a:gd name="f144" fmla="*/ f106 1 463855"/>
                <a:gd name="f145" fmla="*/ f107 1 463855"/>
                <a:gd name="f146" fmla="*/ f108 1 708967"/>
                <a:gd name="f147" fmla="*/ f109 1 463855"/>
                <a:gd name="f148" fmla="*/ f110 1 708967"/>
                <a:gd name="f149" fmla="*/ f111 1 708967"/>
                <a:gd name="f150" fmla="*/ f112 1 463855"/>
                <a:gd name="f151" fmla="*/ f113 1 708967"/>
                <a:gd name="f152" fmla="*/ f114 1 708967"/>
                <a:gd name="f153" fmla="*/ f115 1 708967"/>
                <a:gd name="f154" fmla="*/ f116 1 708967"/>
                <a:gd name="f155" fmla="*/ f117 1 708967"/>
                <a:gd name="f156" fmla="*/ f118 1 708967"/>
                <a:gd name="f157" fmla="*/ f119 1 463855"/>
                <a:gd name="f158" fmla="*/ f120 1 708967"/>
                <a:gd name="f159" fmla="*/ f121 1 463855"/>
                <a:gd name="f160" fmla="*/ f122 1 708967"/>
                <a:gd name="f161" fmla="*/ f123 1 463855"/>
                <a:gd name="f162" fmla="*/ f124 1 708967"/>
                <a:gd name="f163" fmla="*/ f79 1 f86"/>
                <a:gd name="f164" fmla="*/ f80 1 f86"/>
                <a:gd name="f165" fmla="*/ f79 1 f87"/>
                <a:gd name="f166" fmla="*/ f81 1 f87"/>
                <a:gd name="f167" fmla="*/ f126 1 f86"/>
                <a:gd name="f168" fmla="*/ f127 1 f87"/>
                <a:gd name="f169" fmla="*/ f128 1 f86"/>
                <a:gd name="f170" fmla="*/ f129 1 f87"/>
                <a:gd name="f171" fmla="*/ f130 1 f86"/>
                <a:gd name="f172" fmla="*/ f131 1 f87"/>
                <a:gd name="f173" fmla="*/ f132 1 f86"/>
                <a:gd name="f174" fmla="*/ f133 1 f87"/>
                <a:gd name="f175" fmla="*/ f134 1 f86"/>
                <a:gd name="f176" fmla="*/ f135 1 f87"/>
                <a:gd name="f177" fmla="*/ f136 1 f86"/>
                <a:gd name="f178" fmla="*/ f137 1 f87"/>
                <a:gd name="f179" fmla="*/ f138 1 f86"/>
                <a:gd name="f180" fmla="*/ f139 1 f87"/>
                <a:gd name="f181" fmla="*/ f140 1 f86"/>
                <a:gd name="f182" fmla="*/ f141 1 f87"/>
                <a:gd name="f183" fmla="*/ f142 1 f86"/>
                <a:gd name="f184" fmla="*/ f143 1 f87"/>
                <a:gd name="f185" fmla="*/ f144 1 f86"/>
                <a:gd name="f186" fmla="*/ f145 1 f86"/>
                <a:gd name="f187" fmla="*/ f146 1 f87"/>
                <a:gd name="f188" fmla="*/ f147 1 f86"/>
                <a:gd name="f189" fmla="*/ f148 1 f87"/>
                <a:gd name="f190" fmla="*/ f149 1 f87"/>
                <a:gd name="f191" fmla="*/ f150 1 f86"/>
                <a:gd name="f192" fmla="*/ f151 1 f87"/>
                <a:gd name="f193" fmla="*/ f152 1 f87"/>
                <a:gd name="f194" fmla="*/ f153 1 f87"/>
                <a:gd name="f195" fmla="*/ f154 1 f87"/>
                <a:gd name="f196" fmla="*/ f155 1 f87"/>
                <a:gd name="f197" fmla="*/ f156 1 f87"/>
                <a:gd name="f198" fmla="*/ f157 1 f86"/>
                <a:gd name="f199" fmla="*/ f158 1 f87"/>
                <a:gd name="f200" fmla="*/ f159 1 f86"/>
                <a:gd name="f201" fmla="*/ f160 1 f87"/>
                <a:gd name="f202" fmla="*/ f161 1 f86"/>
                <a:gd name="f203" fmla="*/ f162 1 f87"/>
                <a:gd name="f204" fmla="*/ f163 f77 1"/>
                <a:gd name="f205" fmla="*/ f164 f77 1"/>
                <a:gd name="f206" fmla="*/ f166 f78 1"/>
                <a:gd name="f207" fmla="*/ f165 f78 1"/>
                <a:gd name="f208" fmla="*/ f167 f77 1"/>
                <a:gd name="f209" fmla="*/ f168 f78 1"/>
                <a:gd name="f210" fmla="*/ f169 f77 1"/>
                <a:gd name="f211" fmla="*/ f170 f78 1"/>
                <a:gd name="f212" fmla="*/ f171 f77 1"/>
                <a:gd name="f213" fmla="*/ f172 f78 1"/>
                <a:gd name="f214" fmla="*/ f173 f77 1"/>
                <a:gd name="f215" fmla="*/ f174 f78 1"/>
                <a:gd name="f216" fmla="*/ f175 f77 1"/>
                <a:gd name="f217" fmla="*/ f176 f78 1"/>
                <a:gd name="f218" fmla="*/ f177 f77 1"/>
                <a:gd name="f219" fmla="*/ f178 f78 1"/>
                <a:gd name="f220" fmla="*/ f179 f77 1"/>
                <a:gd name="f221" fmla="*/ f180 f78 1"/>
                <a:gd name="f222" fmla="*/ f181 f77 1"/>
                <a:gd name="f223" fmla="*/ f182 f78 1"/>
                <a:gd name="f224" fmla="*/ f183 f77 1"/>
                <a:gd name="f225" fmla="*/ f184 f78 1"/>
                <a:gd name="f226" fmla="*/ f185 f77 1"/>
                <a:gd name="f227" fmla="*/ f186 f77 1"/>
                <a:gd name="f228" fmla="*/ f187 f78 1"/>
                <a:gd name="f229" fmla="*/ f188 f77 1"/>
                <a:gd name="f230" fmla="*/ f189 f78 1"/>
                <a:gd name="f231" fmla="*/ f190 f78 1"/>
                <a:gd name="f232" fmla="*/ f191 f77 1"/>
                <a:gd name="f233" fmla="*/ f192 f78 1"/>
                <a:gd name="f234" fmla="*/ f193 f78 1"/>
                <a:gd name="f235" fmla="*/ f194 f78 1"/>
                <a:gd name="f236" fmla="*/ f195 f78 1"/>
                <a:gd name="f237" fmla="*/ f196 f78 1"/>
                <a:gd name="f238" fmla="*/ f197 f78 1"/>
                <a:gd name="f239" fmla="*/ f198 f77 1"/>
                <a:gd name="f240" fmla="*/ f199 f78 1"/>
                <a:gd name="f241" fmla="*/ f200 f77 1"/>
                <a:gd name="f242" fmla="*/ f201 f78 1"/>
                <a:gd name="f243" fmla="*/ f202 f77 1"/>
                <a:gd name="f244" fmla="*/ f203 f7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5">
                  <a:pos x="f208" y="f209"/>
                </a:cxn>
                <a:cxn ang="f125">
                  <a:pos x="f210" y="f211"/>
                </a:cxn>
                <a:cxn ang="f125">
                  <a:pos x="f212" y="f213"/>
                </a:cxn>
                <a:cxn ang="f125">
                  <a:pos x="f214" y="f215"/>
                </a:cxn>
                <a:cxn ang="f125">
                  <a:pos x="f216" y="f217"/>
                </a:cxn>
                <a:cxn ang="f125">
                  <a:pos x="f218" y="f219"/>
                </a:cxn>
                <a:cxn ang="f125">
                  <a:pos x="f220" y="f221"/>
                </a:cxn>
                <a:cxn ang="f125">
                  <a:pos x="f222" y="f223"/>
                </a:cxn>
                <a:cxn ang="f125">
                  <a:pos x="f224" y="f225"/>
                </a:cxn>
                <a:cxn ang="f125">
                  <a:pos x="f226" y="f225"/>
                </a:cxn>
                <a:cxn ang="f125">
                  <a:pos x="f227" y="f228"/>
                </a:cxn>
                <a:cxn ang="f125">
                  <a:pos x="f229" y="f230"/>
                </a:cxn>
                <a:cxn ang="f125">
                  <a:pos x="f229" y="f230"/>
                </a:cxn>
                <a:cxn ang="f125">
                  <a:pos x="f229" y="f230"/>
                </a:cxn>
                <a:cxn ang="f125">
                  <a:pos x="f229" y="f231"/>
                </a:cxn>
                <a:cxn ang="f125">
                  <a:pos x="f232" y="f233"/>
                </a:cxn>
                <a:cxn ang="f125">
                  <a:pos x="f232" y="f234"/>
                </a:cxn>
                <a:cxn ang="f125">
                  <a:pos x="f232" y="f235"/>
                </a:cxn>
                <a:cxn ang="f125">
                  <a:pos x="f232" y="f236"/>
                </a:cxn>
                <a:cxn ang="f125">
                  <a:pos x="f232" y="f237"/>
                </a:cxn>
                <a:cxn ang="f125">
                  <a:pos x="f232" y="f238"/>
                </a:cxn>
                <a:cxn ang="f125">
                  <a:pos x="f239" y="f240"/>
                </a:cxn>
                <a:cxn ang="f125">
                  <a:pos x="f241" y="f242"/>
                </a:cxn>
                <a:cxn ang="f125">
                  <a:pos x="f243" y="f244"/>
                </a:cxn>
                <a:cxn ang="f125">
                  <a:pos x="f208" y="f209"/>
                </a:cxn>
              </a:cxnLst>
              <a:rect l="f204" t="f207" r="f205" b="f206"/>
              <a:pathLst>
                <a:path w="463855" h="7089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6" y="f5"/>
                  </a:lnTo>
                  <a:lnTo>
                    <a:pt x="f37" y="f5"/>
                  </a:ln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4" y="f45"/>
                  </a:lnTo>
                  <a:cubicBezTo>
                    <a:pt x="f44" y="f45"/>
                    <a:pt x="f44" y="f45"/>
                    <a:pt x="f44" y="f45"/>
                  </a:cubicBezTo>
                  <a:cubicBezTo>
                    <a:pt x="f44" y="f45"/>
                    <a:pt x="f44" y="f45"/>
                    <a:pt x="f44" y="f46"/>
                  </a:cubicBezTo>
                  <a:lnTo>
                    <a:pt x="f47" y="f48"/>
                  </a:lnTo>
                  <a:lnTo>
                    <a:pt x="f47" y="f49"/>
                  </a:lnTo>
                  <a:cubicBezTo>
                    <a:pt x="f50" y="f51"/>
                    <a:pt x="f50" y="f52"/>
                    <a:pt x="f47" y="f53"/>
                  </a:cubicBezTo>
                  <a:cubicBezTo>
                    <a:pt x="f54" y="f55"/>
                    <a:pt x="f54" y="f56"/>
                    <a:pt x="f47" y="f57"/>
                  </a:cubicBezTo>
                  <a:lnTo>
                    <a:pt x="f47" y="f58"/>
                  </a:lnTo>
                  <a:cubicBezTo>
                    <a:pt x="f59" y="f60"/>
                    <a:pt x="f59" y="f61"/>
                    <a:pt x="f47" y="f62"/>
                  </a:cubicBezTo>
                  <a:cubicBezTo>
                    <a:pt x="f63" y="f64"/>
                    <a:pt x="f65" y="f66"/>
                    <a:pt x="f67" y="f68"/>
                  </a:cubicBezTo>
                  <a:lnTo>
                    <a:pt x="f69" y="f70"/>
                  </a:lnTo>
                  <a:lnTo>
                    <a:pt x="f71" y="f7"/>
                  </a:lnTo>
                  <a:cubicBezTo>
                    <a:pt x="f72" y="f73"/>
                    <a:pt x="f74" y="f7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8" name="Freeform: Shape 1911">
              <a:extLst>
                <a:ext uri="{FF2B5EF4-FFF2-40B4-BE49-F238E27FC236}">
                  <a16:creationId xmlns:a16="http://schemas.microsoft.com/office/drawing/2014/main" id="{3E033E53-8500-F126-6D34-09863A42640B}"/>
                </a:ext>
              </a:extLst>
            </p:cNvPr>
            <p:cNvSpPr/>
            <p:nvPr/>
          </p:nvSpPr>
          <p:spPr>
            <a:xfrm>
              <a:off x="12175994" y="2861989"/>
              <a:ext cx="29013" cy="3191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014"/>
                <a:gd name="f7" fmla="val 319130"/>
                <a:gd name="f8" fmla="val 8149"/>
                <a:gd name="f9" fmla="val 319123"/>
                <a:gd name="f10" fmla="val 13384"/>
                <a:gd name="f11" fmla="val 319335"/>
                <a:gd name="f12" fmla="val 17807"/>
                <a:gd name="f13" fmla="val 315249"/>
                <a:gd name="f14" fmla="val 18007"/>
                <a:gd name="f15" fmla="val 310014"/>
                <a:gd name="f16" fmla="val 18019"/>
                <a:gd name="f17" fmla="val 309876"/>
                <a:gd name="f18" fmla="val 309751"/>
                <a:gd name="f19" fmla="val 309627"/>
                <a:gd name="f20" fmla="val 29015"/>
                <a:gd name="f21" fmla="val 192923"/>
                <a:gd name="f22" fmla="val 277"/>
                <a:gd name="f23" fmla="val 306628"/>
                <a:gd name="f24" fmla="val -1035"/>
                <a:gd name="f25" fmla="val 312200"/>
                <a:gd name="f26" fmla="val 2439"/>
                <a:gd name="f27" fmla="val 317786"/>
                <a:gd name="f28" fmla="val 8011"/>
                <a:gd name="f29" fmla="val 319085"/>
                <a:gd name="f30" fmla="val 8061"/>
                <a:gd name="f31" fmla="val 319098"/>
                <a:gd name="f32" fmla="val 8099"/>
                <a:gd name="f33" fmla="val 319110"/>
                <a:gd name="f34" fmla="+- 0 0 -90"/>
                <a:gd name="f35" fmla="*/ f3 1 29014"/>
                <a:gd name="f36" fmla="*/ f4 1 31913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9014"/>
                <a:gd name="f45" fmla="*/ f41 1 319130"/>
                <a:gd name="f46" fmla="*/ 8149 f42 1"/>
                <a:gd name="f47" fmla="*/ 319123 f41 1"/>
                <a:gd name="f48" fmla="*/ 18007 f42 1"/>
                <a:gd name="f49" fmla="*/ 310014 f41 1"/>
                <a:gd name="f50" fmla="*/ 18019 f42 1"/>
                <a:gd name="f51" fmla="*/ 309627 f41 1"/>
                <a:gd name="f52" fmla="*/ 29015 f42 1"/>
                <a:gd name="f53" fmla="*/ 192923 f41 1"/>
                <a:gd name="f54" fmla="*/ 0 f41 1"/>
                <a:gd name="f55" fmla="*/ 277 f42 1"/>
                <a:gd name="f56" fmla="*/ 306628 f41 1"/>
                <a:gd name="f57" fmla="*/ 8011 f42 1"/>
                <a:gd name="f58" fmla="*/ 319085 f41 1"/>
                <a:gd name="f59" fmla="+- f43 0 f1"/>
                <a:gd name="f60" fmla="*/ f46 1 29014"/>
                <a:gd name="f61" fmla="*/ f47 1 319130"/>
                <a:gd name="f62" fmla="*/ f48 1 29014"/>
                <a:gd name="f63" fmla="*/ f49 1 319130"/>
                <a:gd name="f64" fmla="*/ f50 1 29014"/>
                <a:gd name="f65" fmla="*/ f51 1 319130"/>
                <a:gd name="f66" fmla="*/ f52 1 29014"/>
                <a:gd name="f67" fmla="*/ f53 1 319130"/>
                <a:gd name="f68" fmla="*/ f54 1 319130"/>
                <a:gd name="f69" fmla="*/ f55 1 29014"/>
                <a:gd name="f70" fmla="*/ f56 1 319130"/>
                <a:gd name="f71" fmla="*/ f57 1 29014"/>
                <a:gd name="f72" fmla="*/ f58 1 319130"/>
                <a:gd name="f73" fmla="*/ f37 1 f44"/>
                <a:gd name="f74" fmla="*/ f38 1 f44"/>
                <a:gd name="f75" fmla="*/ f37 1 f45"/>
                <a:gd name="f76" fmla="*/ f39 1 f45"/>
                <a:gd name="f77" fmla="*/ f60 1 f44"/>
                <a:gd name="f78" fmla="*/ f61 1 f45"/>
                <a:gd name="f79" fmla="*/ f62 1 f44"/>
                <a:gd name="f80" fmla="*/ f63 1 f45"/>
                <a:gd name="f81" fmla="*/ f64 1 f44"/>
                <a:gd name="f82" fmla="*/ f65 1 f45"/>
                <a:gd name="f83" fmla="*/ f66 1 f44"/>
                <a:gd name="f84" fmla="*/ f67 1 f45"/>
                <a:gd name="f85" fmla="*/ f68 1 f45"/>
                <a:gd name="f86" fmla="*/ f69 1 f44"/>
                <a:gd name="f87" fmla="*/ f70 1 f45"/>
                <a:gd name="f88" fmla="*/ f71 1 f44"/>
                <a:gd name="f89" fmla="*/ f72 1 f45"/>
                <a:gd name="f90" fmla="*/ f73 f35 1"/>
                <a:gd name="f91" fmla="*/ f74 f35 1"/>
                <a:gd name="f92" fmla="*/ f76 f36 1"/>
                <a:gd name="f93" fmla="*/ f75 f36 1"/>
                <a:gd name="f94" fmla="*/ f77 f35 1"/>
                <a:gd name="f95" fmla="*/ f78 f36 1"/>
                <a:gd name="f96" fmla="*/ f79 f35 1"/>
                <a:gd name="f97" fmla="*/ f80 f36 1"/>
                <a:gd name="f98" fmla="*/ f81 f35 1"/>
                <a:gd name="f99" fmla="*/ f82 f36 1"/>
                <a:gd name="f100" fmla="*/ f83 f35 1"/>
                <a:gd name="f101" fmla="*/ f84 f36 1"/>
                <a:gd name="f102" fmla="*/ f85 f36 1"/>
                <a:gd name="f103" fmla="*/ f86 f35 1"/>
                <a:gd name="f104" fmla="*/ f87 f36 1"/>
                <a:gd name="f105" fmla="*/ f88 f35 1"/>
                <a:gd name="f106" fmla="*/ f8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4" y="f95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0" y="f102"/>
                </a:cxn>
                <a:cxn ang="f59">
                  <a:pos x="f103" y="f104"/>
                </a:cxn>
                <a:cxn ang="f59">
                  <a:pos x="f105" y="f106"/>
                </a:cxn>
                <a:cxn ang="f59">
                  <a:pos x="f94" y="f95"/>
                </a:cxn>
              </a:cxnLst>
              <a:rect l="f90" t="f93" r="f91" b="f92"/>
              <a:pathLst>
                <a:path w="29014" h="31913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6" y="f19"/>
                  </a:cubicBezTo>
                  <a:lnTo>
                    <a:pt x="f20" y="f21"/>
                  </a:lnTo>
                  <a:lnTo>
                    <a:pt x="f20" y="f5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9" name="Freeform: Shape 1912">
              <a:extLst>
                <a:ext uri="{FF2B5EF4-FFF2-40B4-BE49-F238E27FC236}">
                  <a16:creationId xmlns:a16="http://schemas.microsoft.com/office/drawing/2014/main" id="{479C6839-3105-79DF-3694-A89F6BC5FC24}"/>
                </a:ext>
              </a:extLst>
            </p:cNvPr>
            <p:cNvSpPr/>
            <p:nvPr/>
          </p:nvSpPr>
          <p:spPr>
            <a:xfrm>
              <a:off x="9515072" y="5818190"/>
              <a:ext cx="433782" cy="2682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3786"/>
                <a:gd name="f7" fmla="val 268269"/>
                <a:gd name="f8" fmla="val 420667"/>
                <a:gd name="f9" fmla="val 14494"/>
                <a:gd name="f10" fmla="val 418643"/>
                <a:gd name="f11" fmla="val 9284"/>
                <a:gd name="f12" fmla="val 420329"/>
                <a:gd name="f13" fmla="val 3361"/>
                <a:gd name="f14" fmla="val 424790"/>
                <a:gd name="f15" fmla="val 424040"/>
                <a:gd name="f16" fmla="val 421166"/>
                <a:gd name="f17" fmla="val 1749"/>
                <a:gd name="f18" fmla="val 11344"/>
                <a:gd name="f19" fmla="val 243778"/>
                <a:gd name="f20" fmla="val 4971"/>
                <a:gd name="f21" fmla="val 247526"/>
                <a:gd name="f22" fmla="val 511"/>
                <a:gd name="f23" fmla="val 250888"/>
                <a:gd name="f24" fmla="val -1176"/>
                <a:gd name="f25" fmla="val 256810"/>
                <a:gd name="f26" fmla="val 848"/>
                <a:gd name="f27" fmla="val 262021"/>
                <a:gd name="f28" fmla="val 2023"/>
                <a:gd name="f29" fmla="val 266494"/>
                <a:gd name="f30" fmla="val 6596"/>
                <a:gd name="f31" fmla="val 269168"/>
                <a:gd name="f32" fmla="val 11069"/>
                <a:gd name="f33" fmla="val 267993"/>
                <a:gd name="f34" fmla="val 11868"/>
                <a:gd name="f35" fmla="val 267781"/>
                <a:gd name="f36" fmla="val 12643"/>
                <a:gd name="f37" fmla="val 267456"/>
                <a:gd name="f38" fmla="val 13343"/>
                <a:gd name="f39" fmla="val 267019"/>
                <a:gd name="f40" fmla="val 19492"/>
                <a:gd name="f41" fmla="val 430050"/>
                <a:gd name="f42" fmla="val 22216"/>
                <a:gd name="f43" fmla="val 424815"/>
                <a:gd name="f44" fmla="val 21404"/>
                <a:gd name="f45" fmla="val 422091"/>
                <a:gd name="f46" fmla="val 17668"/>
                <a:gd name="f47" fmla="val 421404"/>
                <a:gd name="f48" fmla="val 16718"/>
                <a:gd name="f49" fmla="val 420917"/>
                <a:gd name="f50" fmla="val 15644"/>
                <a:gd name="f51" fmla="+- 0 0 -90"/>
                <a:gd name="f52" fmla="*/ f3 1 433786"/>
                <a:gd name="f53" fmla="*/ f4 1 268269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433786"/>
                <a:gd name="f62" fmla="*/ f58 1 268269"/>
                <a:gd name="f63" fmla="*/ 420667 f59 1"/>
                <a:gd name="f64" fmla="*/ 14494 f58 1"/>
                <a:gd name="f65" fmla="*/ 424790 f59 1"/>
                <a:gd name="f66" fmla="*/ 0 f58 1"/>
                <a:gd name="f67" fmla="*/ 424040 f59 1"/>
                <a:gd name="f68" fmla="*/ 421166 f59 1"/>
                <a:gd name="f69" fmla="*/ 1749 f58 1"/>
                <a:gd name="f70" fmla="*/ 11344 f59 1"/>
                <a:gd name="f71" fmla="*/ 243778 f58 1"/>
                <a:gd name="f72" fmla="*/ 4971 f59 1"/>
                <a:gd name="f73" fmla="*/ 247526 f58 1"/>
                <a:gd name="f74" fmla="*/ 848 f59 1"/>
                <a:gd name="f75" fmla="*/ 262021 f58 1"/>
                <a:gd name="f76" fmla="*/ 11069 f59 1"/>
                <a:gd name="f77" fmla="*/ 267993 f58 1"/>
                <a:gd name="f78" fmla="*/ 13343 f59 1"/>
                <a:gd name="f79" fmla="*/ 267019 f58 1"/>
                <a:gd name="f80" fmla="*/ 433786 f59 1"/>
                <a:gd name="f81" fmla="*/ 19492 f58 1"/>
                <a:gd name="f82" fmla="*/ 422091 f59 1"/>
                <a:gd name="f83" fmla="*/ 17668 f58 1"/>
                <a:gd name="f84" fmla="+- f60 0 f1"/>
                <a:gd name="f85" fmla="*/ f63 1 433786"/>
                <a:gd name="f86" fmla="*/ f64 1 268269"/>
                <a:gd name="f87" fmla="*/ f65 1 433786"/>
                <a:gd name="f88" fmla="*/ f66 1 268269"/>
                <a:gd name="f89" fmla="*/ f67 1 433786"/>
                <a:gd name="f90" fmla="*/ f68 1 433786"/>
                <a:gd name="f91" fmla="*/ f69 1 268269"/>
                <a:gd name="f92" fmla="*/ f70 1 433786"/>
                <a:gd name="f93" fmla="*/ f71 1 268269"/>
                <a:gd name="f94" fmla="*/ f72 1 433786"/>
                <a:gd name="f95" fmla="*/ f73 1 268269"/>
                <a:gd name="f96" fmla="*/ f74 1 433786"/>
                <a:gd name="f97" fmla="*/ f75 1 268269"/>
                <a:gd name="f98" fmla="*/ f76 1 433786"/>
                <a:gd name="f99" fmla="*/ f77 1 268269"/>
                <a:gd name="f100" fmla="*/ f78 1 433786"/>
                <a:gd name="f101" fmla="*/ f79 1 268269"/>
                <a:gd name="f102" fmla="*/ f80 1 433786"/>
                <a:gd name="f103" fmla="*/ f81 1 268269"/>
                <a:gd name="f104" fmla="*/ f82 1 433786"/>
                <a:gd name="f105" fmla="*/ f83 1 268269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2"/>
                <a:gd name="f114" fmla="*/ f89 1 f61"/>
                <a:gd name="f115" fmla="*/ f90 1 f61"/>
                <a:gd name="f116" fmla="*/ f91 1 f62"/>
                <a:gd name="f117" fmla="*/ f92 1 f61"/>
                <a:gd name="f118" fmla="*/ f93 1 f62"/>
                <a:gd name="f119" fmla="*/ f94 1 f61"/>
                <a:gd name="f120" fmla="*/ f95 1 f62"/>
                <a:gd name="f121" fmla="*/ f96 1 f61"/>
                <a:gd name="f122" fmla="*/ f97 1 f62"/>
                <a:gd name="f123" fmla="*/ f98 1 f61"/>
                <a:gd name="f124" fmla="*/ f99 1 f62"/>
                <a:gd name="f125" fmla="*/ f100 1 f61"/>
                <a:gd name="f126" fmla="*/ f101 1 f62"/>
                <a:gd name="f127" fmla="*/ f102 1 f61"/>
                <a:gd name="f128" fmla="*/ f103 1 f62"/>
                <a:gd name="f129" fmla="*/ f104 1 f61"/>
                <a:gd name="f130" fmla="*/ f105 1 f62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3 1"/>
                <a:gd name="f139" fmla="*/ f114 f52 1"/>
                <a:gd name="f140" fmla="*/ f115 f52 1"/>
                <a:gd name="f141" fmla="*/ f116 f53 1"/>
                <a:gd name="f142" fmla="*/ f117 f52 1"/>
                <a:gd name="f143" fmla="*/ f118 f53 1"/>
                <a:gd name="f144" fmla="*/ f119 f52 1"/>
                <a:gd name="f145" fmla="*/ f120 f53 1"/>
                <a:gd name="f146" fmla="*/ f121 f52 1"/>
                <a:gd name="f147" fmla="*/ f122 f53 1"/>
                <a:gd name="f148" fmla="*/ f123 f52 1"/>
                <a:gd name="f149" fmla="*/ f124 f53 1"/>
                <a:gd name="f150" fmla="*/ f125 f52 1"/>
                <a:gd name="f151" fmla="*/ f126 f53 1"/>
                <a:gd name="f152" fmla="*/ f127 f52 1"/>
                <a:gd name="f153" fmla="*/ f128 f53 1"/>
                <a:gd name="f154" fmla="*/ f129 f52 1"/>
                <a:gd name="f155" fmla="*/ f13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38"/>
                </a:cxn>
                <a:cxn ang="f84">
                  <a:pos x="f140" y="f141"/>
                </a:cxn>
                <a:cxn ang="f84">
                  <a:pos x="f142" y="f143"/>
                </a:cxn>
                <a:cxn ang="f84">
                  <a:pos x="f144" y="f145"/>
                </a:cxn>
                <a:cxn ang="f84">
                  <a:pos x="f146" y="f147"/>
                </a:cxn>
                <a:cxn ang="f84">
                  <a:pos x="f148" y="f149"/>
                </a:cxn>
                <a:cxn ang="f84">
                  <a:pos x="f150" y="f151"/>
                </a:cxn>
                <a:cxn ang="f84">
                  <a:pos x="f152" y="f153"/>
                </a:cxn>
                <a:cxn ang="f84">
                  <a:pos x="f154" y="f155"/>
                </a:cxn>
                <a:cxn ang="f84">
                  <a:pos x="f135" y="f136"/>
                </a:cxn>
              </a:cxnLst>
              <a:rect l="f131" t="f134" r="f132" b="f133"/>
              <a:pathLst>
                <a:path w="433786" h="268269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6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0" name="Freeform: Shape 1913">
              <a:extLst>
                <a:ext uri="{FF2B5EF4-FFF2-40B4-BE49-F238E27FC236}">
                  <a16:creationId xmlns:a16="http://schemas.microsoft.com/office/drawing/2014/main" id="{12336564-92E5-B41D-B235-E9A4F8E0F1C8}"/>
                </a:ext>
              </a:extLst>
            </p:cNvPr>
            <p:cNvSpPr/>
            <p:nvPr/>
          </p:nvSpPr>
          <p:spPr>
            <a:xfrm>
              <a:off x="9934014" y="5756083"/>
              <a:ext cx="121798" cy="823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800"/>
                <a:gd name="f7" fmla="val 82345"/>
                <a:gd name="f8" fmla="val 121171"/>
                <a:gd name="f9" fmla="val 6249"/>
                <a:gd name="f10" fmla="val 119997"/>
                <a:gd name="f11" fmla="val 1776"/>
                <a:gd name="f12" fmla="val 115423"/>
                <a:gd name="f13" fmla="val -898"/>
                <a:gd name="f14" fmla="val 110951"/>
                <a:gd name="f15" fmla="val 277"/>
                <a:gd name="f16" fmla="val 110151"/>
                <a:gd name="f17" fmla="val 489"/>
                <a:gd name="f18" fmla="val 109376"/>
                <a:gd name="f19" fmla="val 814"/>
                <a:gd name="f20" fmla="val 108677"/>
                <a:gd name="f21" fmla="val 1251"/>
                <a:gd name="f22" fmla="val 107927"/>
                <a:gd name="f23" fmla="val 104928"/>
                <a:gd name="f24" fmla="val 3001"/>
                <a:gd name="f25" fmla="val 4971"/>
                <a:gd name="f26" fmla="val 61602"/>
                <a:gd name="f27" fmla="val 511"/>
                <a:gd name="f28" fmla="val 64963"/>
                <a:gd name="f29" fmla="val -1176"/>
                <a:gd name="f30" fmla="val 70886"/>
                <a:gd name="f31" fmla="val 848"/>
                <a:gd name="f32" fmla="val 76097"/>
                <a:gd name="f33" fmla="val 2022"/>
                <a:gd name="f34" fmla="val 80570"/>
                <a:gd name="f35" fmla="val 6595"/>
                <a:gd name="f36" fmla="val 83244"/>
                <a:gd name="f37" fmla="val 11069"/>
                <a:gd name="f38" fmla="val 82069"/>
                <a:gd name="f39" fmla="val 11868"/>
                <a:gd name="f40" fmla="val 81857"/>
                <a:gd name="f41" fmla="val 12643"/>
                <a:gd name="f42" fmla="val 81532"/>
                <a:gd name="f43" fmla="val 13343"/>
                <a:gd name="f44" fmla="val 81095"/>
                <a:gd name="f45" fmla="val 116673"/>
                <a:gd name="f46" fmla="val 20244"/>
                <a:gd name="f47" fmla="val 121046"/>
                <a:gd name="f48" fmla="val 17045"/>
                <a:gd name="f49" fmla="val 122870"/>
                <a:gd name="f50" fmla="val 11397"/>
                <a:gd name="f51" fmla="+- 0 0 -90"/>
                <a:gd name="f52" fmla="*/ f3 1 121800"/>
                <a:gd name="f53" fmla="*/ f4 1 82345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21800"/>
                <a:gd name="f62" fmla="*/ f58 1 82345"/>
                <a:gd name="f63" fmla="*/ 121171 f59 1"/>
                <a:gd name="f64" fmla="*/ 6249 f58 1"/>
                <a:gd name="f65" fmla="*/ 110951 f59 1"/>
                <a:gd name="f66" fmla="*/ 277 f58 1"/>
                <a:gd name="f67" fmla="*/ 108677 f59 1"/>
                <a:gd name="f68" fmla="*/ 1251 f58 1"/>
                <a:gd name="f69" fmla="*/ 107927 f59 1"/>
                <a:gd name="f70" fmla="*/ 104928 f59 1"/>
                <a:gd name="f71" fmla="*/ 3001 f58 1"/>
                <a:gd name="f72" fmla="*/ 4971 f59 1"/>
                <a:gd name="f73" fmla="*/ 61602 f58 1"/>
                <a:gd name="f74" fmla="*/ 848 f59 1"/>
                <a:gd name="f75" fmla="*/ 76097 f58 1"/>
                <a:gd name="f76" fmla="*/ 11069 f59 1"/>
                <a:gd name="f77" fmla="*/ 82069 f58 1"/>
                <a:gd name="f78" fmla="*/ 13343 f59 1"/>
                <a:gd name="f79" fmla="*/ 81095 f58 1"/>
                <a:gd name="f80" fmla="*/ 116673 f59 1"/>
                <a:gd name="f81" fmla="*/ 20244 f58 1"/>
                <a:gd name="f82" fmla="+- f60 0 f1"/>
                <a:gd name="f83" fmla="*/ f63 1 121800"/>
                <a:gd name="f84" fmla="*/ f64 1 82345"/>
                <a:gd name="f85" fmla="*/ f65 1 121800"/>
                <a:gd name="f86" fmla="*/ f66 1 82345"/>
                <a:gd name="f87" fmla="*/ f67 1 121800"/>
                <a:gd name="f88" fmla="*/ f68 1 82345"/>
                <a:gd name="f89" fmla="*/ f69 1 121800"/>
                <a:gd name="f90" fmla="*/ f70 1 121800"/>
                <a:gd name="f91" fmla="*/ f71 1 82345"/>
                <a:gd name="f92" fmla="*/ f72 1 121800"/>
                <a:gd name="f93" fmla="*/ f73 1 82345"/>
                <a:gd name="f94" fmla="*/ f74 1 121800"/>
                <a:gd name="f95" fmla="*/ f75 1 82345"/>
                <a:gd name="f96" fmla="*/ f76 1 121800"/>
                <a:gd name="f97" fmla="*/ f77 1 82345"/>
                <a:gd name="f98" fmla="*/ f78 1 121800"/>
                <a:gd name="f99" fmla="*/ f79 1 82345"/>
                <a:gd name="f100" fmla="*/ f80 1 121800"/>
                <a:gd name="f101" fmla="*/ f81 1 82345"/>
                <a:gd name="f102" fmla="*/ f54 1 f61"/>
                <a:gd name="f103" fmla="*/ f55 1 f61"/>
                <a:gd name="f104" fmla="*/ f54 1 f62"/>
                <a:gd name="f105" fmla="*/ f56 1 f62"/>
                <a:gd name="f106" fmla="*/ f83 1 f61"/>
                <a:gd name="f107" fmla="*/ f84 1 f62"/>
                <a:gd name="f108" fmla="*/ f85 1 f61"/>
                <a:gd name="f109" fmla="*/ f86 1 f62"/>
                <a:gd name="f110" fmla="*/ f87 1 f61"/>
                <a:gd name="f111" fmla="*/ f88 1 f62"/>
                <a:gd name="f112" fmla="*/ f89 1 f61"/>
                <a:gd name="f113" fmla="*/ f90 1 f61"/>
                <a:gd name="f114" fmla="*/ f91 1 f62"/>
                <a:gd name="f115" fmla="*/ f92 1 f61"/>
                <a:gd name="f116" fmla="*/ f93 1 f62"/>
                <a:gd name="f117" fmla="*/ f94 1 f61"/>
                <a:gd name="f118" fmla="*/ f95 1 f62"/>
                <a:gd name="f119" fmla="*/ f96 1 f61"/>
                <a:gd name="f120" fmla="*/ f97 1 f62"/>
                <a:gd name="f121" fmla="*/ f98 1 f61"/>
                <a:gd name="f122" fmla="*/ f99 1 f62"/>
                <a:gd name="f123" fmla="*/ f100 1 f61"/>
                <a:gd name="f124" fmla="*/ f101 1 f62"/>
                <a:gd name="f125" fmla="*/ f102 f52 1"/>
                <a:gd name="f126" fmla="*/ f103 f52 1"/>
                <a:gd name="f127" fmla="*/ f105 f53 1"/>
                <a:gd name="f128" fmla="*/ f104 f53 1"/>
                <a:gd name="f129" fmla="*/ f106 f52 1"/>
                <a:gd name="f130" fmla="*/ f107 f53 1"/>
                <a:gd name="f131" fmla="*/ f108 f52 1"/>
                <a:gd name="f132" fmla="*/ f109 f53 1"/>
                <a:gd name="f133" fmla="*/ f110 f52 1"/>
                <a:gd name="f134" fmla="*/ f111 f53 1"/>
                <a:gd name="f135" fmla="*/ f112 f52 1"/>
                <a:gd name="f136" fmla="*/ f113 f52 1"/>
                <a:gd name="f137" fmla="*/ f114 f53 1"/>
                <a:gd name="f138" fmla="*/ f115 f52 1"/>
                <a:gd name="f139" fmla="*/ f116 f53 1"/>
                <a:gd name="f140" fmla="*/ f117 f52 1"/>
                <a:gd name="f141" fmla="*/ f118 f53 1"/>
                <a:gd name="f142" fmla="*/ f119 f52 1"/>
                <a:gd name="f143" fmla="*/ f120 f53 1"/>
                <a:gd name="f144" fmla="*/ f121 f52 1"/>
                <a:gd name="f145" fmla="*/ f122 f53 1"/>
                <a:gd name="f146" fmla="*/ f123 f52 1"/>
                <a:gd name="f147" fmla="*/ f124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29" y="f130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4"/>
                </a:cxn>
                <a:cxn ang="f82">
                  <a:pos x="f136" y="f137"/>
                </a:cxn>
                <a:cxn ang="f82">
                  <a:pos x="f138" y="f139"/>
                </a:cxn>
                <a:cxn ang="f82">
                  <a:pos x="f140" y="f141"/>
                </a:cxn>
                <a:cxn ang="f82">
                  <a:pos x="f142" y="f143"/>
                </a:cxn>
                <a:cxn ang="f82">
                  <a:pos x="f144" y="f145"/>
                </a:cxn>
                <a:cxn ang="f82">
                  <a:pos x="f146" y="f147"/>
                </a:cxn>
                <a:cxn ang="f82">
                  <a:pos x="f129" y="f130"/>
                </a:cxn>
              </a:cxnLst>
              <a:rect l="f125" t="f128" r="f126" b="f127"/>
              <a:pathLst>
                <a:path w="121800" h="8234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1" name="Freeform: Shape 1914">
              <a:extLst>
                <a:ext uri="{FF2B5EF4-FFF2-40B4-BE49-F238E27FC236}">
                  <a16:creationId xmlns:a16="http://schemas.microsoft.com/office/drawing/2014/main" id="{7B6E8BAA-91D0-D62E-5CCB-7AC495433633}"/>
                </a:ext>
              </a:extLst>
            </p:cNvPr>
            <p:cNvSpPr/>
            <p:nvPr/>
          </p:nvSpPr>
          <p:spPr>
            <a:xfrm>
              <a:off x="10481108" y="5429341"/>
              <a:ext cx="127458" cy="878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462"/>
                <a:gd name="f7" fmla="val 87841"/>
                <a:gd name="f8" fmla="val 114967"/>
                <a:gd name="f9" fmla="val 14494"/>
                <a:gd name="f10" fmla="val 112656"/>
                <a:gd name="f11" fmla="val 9297"/>
                <a:gd name="f12" fmla="val 114393"/>
                <a:gd name="f13" fmla="val 3199"/>
                <a:gd name="f14" fmla="val 119091"/>
                <a:gd name="f15" fmla="val 118091"/>
                <a:gd name="f16" fmla="val 625"/>
                <a:gd name="f17" fmla="val 115092"/>
                <a:gd name="f18" fmla="val 2374"/>
                <a:gd name="f19" fmla="val 5140"/>
                <a:gd name="f20" fmla="val 67098"/>
                <a:gd name="f21" fmla="val 442"/>
                <a:gd name="f22" fmla="val 70297"/>
                <a:gd name="f23" fmla="val -1295"/>
                <a:gd name="f24" fmla="val 76395"/>
                <a:gd name="f25" fmla="val 1017"/>
                <a:gd name="f26" fmla="val 81592"/>
                <a:gd name="f27" fmla="val 2192"/>
                <a:gd name="f28" fmla="val 86066"/>
                <a:gd name="f29" fmla="val 6764"/>
                <a:gd name="f30" fmla="val 88740"/>
                <a:gd name="f31" fmla="val 11238"/>
                <a:gd name="f32" fmla="val 87565"/>
                <a:gd name="f33" fmla="val 12037"/>
                <a:gd name="f34" fmla="val 87353"/>
                <a:gd name="f35" fmla="val 12812"/>
                <a:gd name="f36" fmla="val 87028"/>
                <a:gd name="f37" fmla="val 13511"/>
                <a:gd name="f38" fmla="val 86590"/>
                <a:gd name="f39" fmla="val 19492"/>
                <a:gd name="f40" fmla="val 123527"/>
                <a:gd name="f41" fmla="val 21916"/>
                <a:gd name="f42" fmla="val 118366"/>
                <a:gd name="f43" fmla="val 20704"/>
                <a:gd name="f44" fmla="val 115942"/>
                <a:gd name="f45" fmla="val 16768"/>
                <a:gd name="f46" fmla="val 115505"/>
                <a:gd name="f47" fmla="val 16056"/>
                <a:gd name="f48" fmla="val 115180"/>
                <a:gd name="f49" fmla="val 15294"/>
                <a:gd name="f50" fmla="+- 0 0 -90"/>
                <a:gd name="f51" fmla="*/ f3 1 127462"/>
                <a:gd name="f52" fmla="*/ f4 1 87841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27462"/>
                <a:gd name="f61" fmla="*/ f57 1 87841"/>
                <a:gd name="f62" fmla="*/ 114967 f58 1"/>
                <a:gd name="f63" fmla="*/ 14494 f57 1"/>
                <a:gd name="f64" fmla="*/ 119091 f58 1"/>
                <a:gd name="f65" fmla="*/ 0 f57 1"/>
                <a:gd name="f66" fmla="*/ 118091 f58 1"/>
                <a:gd name="f67" fmla="*/ 625 f57 1"/>
                <a:gd name="f68" fmla="*/ 115092 f58 1"/>
                <a:gd name="f69" fmla="*/ 2374 f57 1"/>
                <a:gd name="f70" fmla="*/ 5140 f58 1"/>
                <a:gd name="f71" fmla="*/ 67098 f57 1"/>
                <a:gd name="f72" fmla="*/ 1017 f58 1"/>
                <a:gd name="f73" fmla="*/ 81592 f57 1"/>
                <a:gd name="f74" fmla="*/ 11238 f58 1"/>
                <a:gd name="f75" fmla="*/ 87565 f57 1"/>
                <a:gd name="f76" fmla="*/ 13511 f58 1"/>
                <a:gd name="f77" fmla="*/ 86590 f57 1"/>
                <a:gd name="f78" fmla="*/ 127462 f58 1"/>
                <a:gd name="f79" fmla="*/ 19492 f57 1"/>
                <a:gd name="f80" fmla="*/ 115942 f58 1"/>
                <a:gd name="f81" fmla="*/ 16768 f57 1"/>
                <a:gd name="f82" fmla="+- f59 0 f1"/>
                <a:gd name="f83" fmla="*/ f62 1 127462"/>
                <a:gd name="f84" fmla="*/ f63 1 87841"/>
                <a:gd name="f85" fmla="*/ f64 1 127462"/>
                <a:gd name="f86" fmla="*/ f65 1 87841"/>
                <a:gd name="f87" fmla="*/ f66 1 127462"/>
                <a:gd name="f88" fmla="*/ f67 1 87841"/>
                <a:gd name="f89" fmla="*/ f68 1 127462"/>
                <a:gd name="f90" fmla="*/ f69 1 87841"/>
                <a:gd name="f91" fmla="*/ f70 1 127462"/>
                <a:gd name="f92" fmla="*/ f71 1 87841"/>
                <a:gd name="f93" fmla="*/ f72 1 127462"/>
                <a:gd name="f94" fmla="*/ f73 1 87841"/>
                <a:gd name="f95" fmla="*/ f74 1 127462"/>
                <a:gd name="f96" fmla="*/ f75 1 87841"/>
                <a:gd name="f97" fmla="*/ f76 1 127462"/>
                <a:gd name="f98" fmla="*/ f77 1 87841"/>
                <a:gd name="f99" fmla="*/ f78 1 127462"/>
                <a:gd name="f100" fmla="*/ f79 1 87841"/>
                <a:gd name="f101" fmla="*/ f80 1 127462"/>
                <a:gd name="f102" fmla="*/ f81 1 87841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127462" h="8784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6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2" name="Freeform: Shape 1915">
              <a:extLst>
                <a:ext uri="{FF2B5EF4-FFF2-40B4-BE49-F238E27FC236}">
                  <a16:creationId xmlns:a16="http://schemas.microsoft.com/office/drawing/2014/main" id="{52A1C9E1-2A9D-28C1-A1FA-D6427D041EFB}"/>
                </a:ext>
              </a:extLst>
            </p:cNvPr>
            <p:cNvSpPr/>
            <p:nvPr/>
          </p:nvSpPr>
          <p:spPr>
            <a:xfrm>
              <a:off x="10593808" y="5305394"/>
              <a:ext cx="227621" cy="145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7623"/>
                <a:gd name="f7" fmla="val 145195"/>
                <a:gd name="f8" fmla="val 225795"/>
                <a:gd name="f9" fmla="val 17995"/>
                <a:gd name="f10" fmla="val 226669"/>
                <a:gd name="f11" fmla="val 16870"/>
                <a:gd name="f12" fmla="val 226969"/>
                <a:gd name="f13" fmla="val 16308"/>
                <a:gd name="f14" fmla="val 227219"/>
                <a:gd name="f15" fmla="val 15720"/>
                <a:gd name="f16" fmla="val 227419"/>
                <a:gd name="f17" fmla="val 15121"/>
                <a:gd name="f18" fmla="val 227469"/>
                <a:gd name="f19" fmla="val 14408"/>
                <a:gd name="f20" fmla="val 13709"/>
                <a:gd name="f21" fmla="val 12996"/>
                <a:gd name="f22" fmla="val 227831"/>
                <a:gd name="f23" fmla="val 10735"/>
                <a:gd name="f24" fmla="val 227619"/>
                <a:gd name="f25" fmla="val 8398"/>
                <a:gd name="f26" fmla="val 226794"/>
                <a:gd name="f27" fmla="val 6249"/>
                <a:gd name="f28" fmla="val 225620"/>
                <a:gd name="f29" fmla="val 1776"/>
                <a:gd name="f30" fmla="val 221047"/>
                <a:gd name="f31" fmla="val -898"/>
                <a:gd name="f32" fmla="val 216573"/>
                <a:gd name="f33" fmla="val 277"/>
                <a:gd name="f34" fmla="val 215774"/>
                <a:gd name="f35" fmla="val 489"/>
                <a:gd name="f36" fmla="val 214999"/>
                <a:gd name="f37" fmla="val 814"/>
                <a:gd name="f38" fmla="val 214299"/>
                <a:gd name="f39" fmla="val 1251"/>
                <a:gd name="f40" fmla="val 209427"/>
                <a:gd name="f41" fmla="val 4125"/>
                <a:gd name="f42" fmla="val 5140"/>
                <a:gd name="f43" fmla="val 124452"/>
                <a:gd name="f44" fmla="val 442"/>
                <a:gd name="f45" fmla="val 127651"/>
                <a:gd name="f46" fmla="val -1295"/>
                <a:gd name="f47" fmla="val 133748"/>
                <a:gd name="f48" fmla="val 1017"/>
                <a:gd name="f49" fmla="val 138946"/>
                <a:gd name="f50" fmla="val 2191"/>
                <a:gd name="f51" fmla="val 143420"/>
                <a:gd name="f52" fmla="val 6764"/>
                <a:gd name="f53" fmla="val 146093"/>
                <a:gd name="f54" fmla="val 11237"/>
                <a:gd name="f55" fmla="val 144919"/>
                <a:gd name="f56" fmla="val 12037"/>
                <a:gd name="f57" fmla="val 144707"/>
                <a:gd name="f58" fmla="val 12812"/>
                <a:gd name="f59" fmla="val 144382"/>
                <a:gd name="f60" fmla="val 13511"/>
                <a:gd name="f61" fmla="val 143944"/>
                <a:gd name="f62" fmla="val 222671"/>
                <a:gd name="f63" fmla="val 20744"/>
                <a:gd name="f64" fmla="val 223295"/>
                <a:gd name="f65" fmla="val 223546"/>
                <a:gd name="f66" fmla="val 19994"/>
                <a:gd name="f67" fmla="val 224358"/>
                <a:gd name="f68" fmla="val 19406"/>
                <a:gd name="f69" fmla="val 225120"/>
                <a:gd name="f70" fmla="val 18744"/>
                <a:gd name="f71" fmla="+- 0 0 -90"/>
                <a:gd name="f72" fmla="*/ f3 1 227623"/>
                <a:gd name="f73" fmla="*/ f4 1 145195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227623"/>
                <a:gd name="f82" fmla="*/ f78 1 145195"/>
                <a:gd name="f83" fmla="*/ 225795 f79 1"/>
                <a:gd name="f84" fmla="*/ 17995 f78 1"/>
                <a:gd name="f85" fmla="*/ 226669 f79 1"/>
                <a:gd name="f86" fmla="*/ 16870 f78 1"/>
                <a:gd name="f87" fmla="*/ 227419 f79 1"/>
                <a:gd name="f88" fmla="*/ 15121 f78 1"/>
                <a:gd name="f89" fmla="*/ 12996 f78 1"/>
                <a:gd name="f90" fmla="*/ 226794 f79 1"/>
                <a:gd name="f91" fmla="*/ 6249 f78 1"/>
                <a:gd name="f92" fmla="*/ 216573 f79 1"/>
                <a:gd name="f93" fmla="*/ 277 f78 1"/>
                <a:gd name="f94" fmla="*/ 214299 f79 1"/>
                <a:gd name="f95" fmla="*/ 1251 f78 1"/>
                <a:gd name="f96" fmla="*/ 209427 f79 1"/>
                <a:gd name="f97" fmla="*/ 4125 f78 1"/>
                <a:gd name="f98" fmla="*/ 5140 f79 1"/>
                <a:gd name="f99" fmla="*/ 124452 f78 1"/>
                <a:gd name="f100" fmla="*/ 1017 f79 1"/>
                <a:gd name="f101" fmla="*/ 138946 f78 1"/>
                <a:gd name="f102" fmla="*/ 11237 f79 1"/>
                <a:gd name="f103" fmla="*/ 144919 f78 1"/>
                <a:gd name="f104" fmla="*/ 13511 f79 1"/>
                <a:gd name="f105" fmla="*/ 143944 f78 1"/>
                <a:gd name="f106" fmla="*/ 222671 f79 1"/>
                <a:gd name="f107" fmla="*/ 20744 f78 1"/>
                <a:gd name="f108" fmla="*/ 223546 f79 1"/>
                <a:gd name="f109" fmla="*/ 19994 f78 1"/>
                <a:gd name="f110" fmla="+- f80 0 f1"/>
                <a:gd name="f111" fmla="*/ f83 1 227623"/>
                <a:gd name="f112" fmla="*/ f84 1 145195"/>
                <a:gd name="f113" fmla="*/ f85 1 227623"/>
                <a:gd name="f114" fmla="*/ f86 1 145195"/>
                <a:gd name="f115" fmla="*/ f87 1 227623"/>
                <a:gd name="f116" fmla="*/ f88 1 145195"/>
                <a:gd name="f117" fmla="*/ f89 1 145195"/>
                <a:gd name="f118" fmla="*/ f90 1 227623"/>
                <a:gd name="f119" fmla="*/ f91 1 145195"/>
                <a:gd name="f120" fmla="*/ f92 1 227623"/>
                <a:gd name="f121" fmla="*/ f93 1 145195"/>
                <a:gd name="f122" fmla="*/ f94 1 227623"/>
                <a:gd name="f123" fmla="*/ f95 1 145195"/>
                <a:gd name="f124" fmla="*/ f96 1 227623"/>
                <a:gd name="f125" fmla="*/ f97 1 145195"/>
                <a:gd name="f126" fmla="*/ f98 1 227623"/>
                <a:gd name="f127" fmla="*/ f99 1 145195"/>
                <a:gd name="f128" fmla="*/ f100 1 227623"/>
                <a:gd name="f129" fmla="*/ f101 1 145195"/>
                <a:gd name="f130" fmla="*/ f102 1 227623"/>
                <a:gd name="f131" fmla="*/ f103 1 145195"/>
                <a:gd name="f132" fmla="*/ f104 1 227623"/>
                <a:gd name="f133" fmla="*/ f105 1 145195"/>
                <a:gd name="f134" fmla="*/ f106 1 227623"/>
                <a:gd name="f135" fmla="*/ f107 1 145195"/>
                <a:gd name="f136" fmla="*/ f108 1 227623"/>
                <a:gd name="f137" fmla="*/ f109 1 145195"/>
                <a:gd name="f138" fmla="*/ f74 1 f81"/>
                <a:gd name="f139" fmla="*/ f75 1 f81"/>
                <a:gd name="f140" fmla="*/ f74 1 f82"/>
                <a:gd name="f141" fmla="*/ f76 1 f82"/>
                <a:gd name="f142" fmla="*/ f111 1 f81"/>
                <a:gd name="f143" fmla="*/ f112 1 f82"/>
                <a:gd name="f144" fmla="*/ f113 1 f81"/>
                <a:gd name="f145" fmla="*/ f114 1 f82"/>
                <a:gd name="f146" fmla="*/ f115 1 f81"/>
                <a:gd name="f147" fmla="*/ f116 1 f82"/>
                <a:gd name="f148" fmla="*/ f117 1 f82"/>
                <a:gd name="f149" fmla="*/ f118 1 f81"/>
                <a:gd name="f150" fmla="*/ f119 1 f82"/>
                <a:gd name="f151" fmla="*/ f120 1 f81"/>
                <a:gd name="f152" fmla="*/ f121 1 f82"/>
                <a:gd name="f153" fmla="*/ f122 1 f81"/>
                <a:gd name="f154" fmla="*/ f123 1 f82"/>
                <a:gd name="f155" fmla="*/ f124 1 f81"/>
                <a:gd name="f156" fmla="*/ f125 1 f82"/>
                <a:gd name="f157" fmla="*/ f126 1 f81"/>
                <a:gd name="f158" fmla="*/ f127 1 f82"/>
                <a:gd name="f159" fmla="*/ f128 1 f81"/>
                <a:gd name="f160" fmla="*/ f129 1 f82"/>
                <a:gd name="f161" fmla="*/ f130 1 f81"/>
                <a:gd name="f162" fmla="*/ f131 1 f82"/>
                <a:gd name="f163" fmla="*/ f132 1 f81"/>
                <a:gd name="f164" fmla="*/ f133 1 f82"/>
                <a:gd name="f165" fmla="*/ f134 1 f81"/>
                <a:gd name="f166" fmla="*/ f135 1 f82"/>
                <a:gd name="f167" fmla="*/ f136 1 f81"/>
                <a:gd name="f168" fmla="*/ f137 1 f82"/>
                <a:gd name="f169" fmla="*/ f138 f72 1"/>
                <a:gd name="f170" fmla="*/ f139 f72 1"/>
                <a:gd name="f171" fmla="*/ f141 f73 1"/>
                <a:gd name="f172" fmla="*/ f140 f73 1"/>
                <a:gd name="f173" fmla="*/ f142 f72 1"/>
                <a:gd name="f174" fmla="*/ f143 f73 1"/>
                <a:gd name="f175" fmla="*/ f144 f72 1"/>
                <a:gd name="f176" fmla="*/ f145 f73 1"/>
                <a:gd name="f177" fmla="*/ f146 f72 1"/>
                <a:gd name="f178" fmla="*/ f147 f73 1"/>
                <a:gd name="f179" fmla="*/ f148 f73 1"/>
                <a:gd name="f180" fmla="*/ f149 f72 1"/>
                <a:gd name="f181" fmla="*/ f150 f73 1"/>
                <a:gd name="f182" fmla="*/ f151 f72 1"/>
                <a:gd name="f183" fmla="*/ f152 f73 1"/>
                <a:gd name="f184" fmla="*/ f153 f72 1"/>
                <a:gd name="f185" fmla="*/ f154 f73 1"/>
                <a:gd name="f186" fmla="*/ f155 f72 1"/>
                <a:gd name="f187" fmla="*/ f156 f73 1"/>
                <a:gd name="f188" fmla="*/ f157 f72 1"/>
                <a:gd name="f189" fmla="*/ f158 f73 1"/>
                <a:gd name="f190" fmla="*/ f159 f72 1"/>
                <a:gd name="f191" fmla="*/ f160 f73 1"/>
                <a:gd name="f192" fmla="*/ f161 f72 1"/>
                <a:gd name="f193" fmla="*/ f162 f73 1"/>
                <a:gd name="f194" fmla="*/ f163 f72 1"/>
                <a:gd name="f195" fmla="*/ f164 f73 1"/>
                <a:gd name="f196" fmla="*/ f165 f72 1"/>
                <a:gd name="f197" fmla="*/ f166 f73 1"/>
                <a:gd name="f198" fmla="*/ f167 f72 1"/>
                <a:gd name="f199" fmla="*/ f168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0">
                  <a:pos x="f173" y="f174"/>
                </a:cxn>
                <a:cxn ang="f110">
                  <a:pos x="f175" y="f176"/>
                </a:cxn>
                <a:cxn ang="f110">
                  <a:pos x="f175" y="f176"/>
                </a:cxn>
                <a:cxn ang="f110">
                  <a:pos x="f177" y="f178"/>
                </a:cxn>
                <a:cxn ang="f110">
                  <a:pos x="f177" y="f179"/>
                </a:cxn>
                <a:cxn ang="f110">
                  <a:pos x="f180" y="f181"/>
                </a:cxn>
                <a:cxn ang="f110">
                  <a:pos x="f182" y="f183"/>
                </a:cxn>
                <a:cxn ang="f110">
                  <a:pos x="f184" y="f185"/>
                </a:cxn>
                <a:cxn ang="f110">
                  <a:pos x="f186" y="f187"/>
                </a:cxn>
                <a:cxn ang="f110">
                  <a:pos x="f188" y="f189"/>
                </a:cxn>
                <a:cxn ang="f110">
                  <a:pos x="f190" y="f191"/>
                </a:cxn>
                <a:cxn ang="f110">
                  <a:pos x="f192" y="f193"/>
                </a:cxn>
                <a:cxn ang="f110">
                  <a:pos x="f194" y="f195"/>
                </a:cxn>
                <a:cxn ang="f110">
                  <a:pos x="f196" y="f197"/>
                </a:cxn>
                <a:cxn ang="f110">
                  <a:pos x="f198" y="f199"/>
                </a:cxn>
                <a:cxn ang="f110">
                  <a:pos x="f198" y="f199"/>
                </a:cxn>
                <a:cxn ang="f110">
                  <a:pos x="f173" y="f174"/>
                </a:cxn>
              </a:cxnLst>
              <a:rect l="f169" t="f172" r="f170" b="f171"/>
              <a:pathLst>
                <a:path w="227623" h="145195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0" y="f11"/>
                    <a:pt x="f10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2" y="f63"/>
                  </a:lnTo>
                  <a:cubicBezTo>
                    <a:pt x="f62" y="f63"/>
                    <a:pt x="f64" y="f63"/>
                    <a:pt x="f65" y="f66"/>
                  </a:cubicBezTo>
                  <a:lnTo>
                    <a:pt x="f65" y="f66"/>
                  </a:ln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3" name="Freeform: Shape 1916">
              <a:extLst>
                <a:ext uri="{FF2B5EF4-FFF2-40B4-BE49-F238E27FC236}">
                  <a16:creationId xmlns:a16="http://schemas.microsoft.com/office/drawing/2014/main" id="{6869359C-81FD-4DB6-B2F9-EDD48E7A9E3C}"/>
                </a:ext>
              </a:extLst>
            </p:cNvPr>
            <p:cNvSpPr/>
            <p:nvPr/>
          </p:nvSpPr>
          <p:spPr>
            <a:xfrm>
              <a:off x="7518535" y="4576059"/>
              <a:ext cx="187086" cy="2803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7090"/>
                <a:gd name="f7" fmla="val 280345"/>
                <a:gd name="f8" fmla="val 183671"/>
                <a:gd name="f9" fmla="val 278139"/>
                <a:gd name="f10" fmla="val 187594"/>
                <a:gd name="f11" fmla="val 273990"/>
                <a:gd name="f12" fmla="val 188206"/>
                <a:gd name="f13" fmla="val 267718"/>
                <a:gd name="f14" fmla="val 185170"/>
                <a:gd name="f15" fmla="val 262895"/>
                <a:gd name="f16" fmla="val 21241"/>
                <a:gd name="f17" fmla="val 11120"/>
                <a:gd name="f18" fmla="val 13994"/>
                <a:gd name="f19" fmla="val 17030"/>
                <a:gd name="f20" fmla="val 4823"/>
                <a:gd name="f21" fmla="val 16418"/>
                <a:gd name="f22" fmla="val 11096"/>
                <a:gd name="f23" fmla="val 12495"/>
                <a:gd name="f24" fmla="val 15244"/>
                <a:gd name="f25" fmla="val 9296"/>
                <a:gd name="f26" fmla="val 18293"/>
                <a:gd name="f27" fmla="val 4236"/>
                <a:gd name="f28" fmla="val 18168"/>
                <a:gd name="f29" fmla="val 1187"/>
                <a:gd name="f30" fmla="val 14981"/>
                <a:gd name="f31" fmla="val 725"/>
                <a:gd name="f32" fmla="val 14494"/>
                <a:gd name="f33" fmla="val 325"/>
                <a:gd name="f34" fmla="val 13957"/>
                <a:gd name="f35" fmla="val 13369"/>
                <a:gd name="f36" fmla="val 170926"/>
                <a:gd name="f37" fmla="val 275765"/>
                <a:gd name="f38" fmla="val 172813"/>
                <a:gd name="f39" fmla="val 279763"/>
                <a:gd name="f40" fmla="val 177586"/>
                <a:gd name="f41" fmla="val 281462"/>
                <a:gd name="f42" fmla="val 181572"/>
                <a:gd name="f43" fmla="val 279576"/>
                <a:gd name="f44" fmla="val 182346"/>
                <a:gd name="f45" fmla="val 279213"/>
                <a:gd name="f46" fmla="val 183058"/>
                <a:gd name="f47" fmla="val 278726"/>
                <a:gd name="f48" fmla="+- 0 0 -90"/>
                <a:gd name="f49" fmla="*/ f3 1 187090"/>
                <a:gd name="f50" fmla="*/ f4 1 280345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87090"/>
                <a:gd name="f59" fmla="*/ f55 1 280345"/>
                <a:gd name="f60" fmla="*/ 183671 f56 1"/>
                <a:gd name="f61" fmla="*/ 278139 f55 1"/>
                <a:gd name="f62" fmla="*/ 185170 f56 1"/>
                <a:gd name="f63" fmla="*/ 262895 f55 1"/>
                <a:gd name="f64" fmla="*/ 21241 f56 1"/>
                <a:gd name="f65" fmla="*/ 11120 f55 1"/>
                <a:gd name="f66" fmla="*/ 13994 f56 1"/>
                <a:gd name="f67" fmla="*/ 0 f55 1"/>
                <a:gd name="f68" fmla="*/ 12495 f56 1"/>
                <a:gd name="f69" fmla="*/ 15244 f55 1"/>
                <a:gd name="f70" fmla="*/ 1187 f56 1"/>
                <a:gd name="f71" fmla="*/ 14981 f55 1"/>
                <a:gd name="f72" fmla="*/ 0 f56 1"/>
                <a:gd name="f73" fmla="*/ 13369 f55 1"/>
                <a:gd name="f74" fmla="*/ 170926 f56 1"/>
                <a:gd name="f75" fmla="*/ 275765 f55 1"/>
                <a:gd name="f76" fmla="*/ 181572 f56 1"/>
                <a:gd name="f77" fmla="*/ 279576 f55 1"/>
                <a:gd name="f78" fmla="+- f57 0 f1"/>
                <a:gd name="f79" fmla="*/ f60 1 187090"/>
                <a:gd name="f80" fmla="*/ f61 1 280345"/>
                <a:gd name="f81" fmla="*/ f62 1 187090"/>
                <a:gd name="f82" fmla="*/ f63 1 280345"/>
                <a:gd name="f83" fmla="*/ f64 1 187090"/>
                <a:gd name="f84" fmla="*/ f65 1 280345"/>
                <a:gd name="f85" fmla="*/ f66 1 187090"/>
                <a:gd name="f86" fmla="*/ f67 1 280345"/>
                <a:gd name="f87" fmla="*/ f68 1 187090"/>
                <a:gd name="f88" fmla="*/ f69 1 280345"/>
                <a:gd name="f89" fmla="*/ f70 1 187090"/>
                <a:gd name="f90" fmla="*/ f71 1 280345"/>
                <a:gd name="f91" fmla="*/ f72 1 187090"/>
                <a:gd name="f92" fmla="*/ f73 1 280345"/>
                <a:gd name="f93" fmla="*/ f74 1 187090"/>
                <a:gd name="f94" fmla="*/ f75 1 280345"/>
                <a:gd name="f95" fmla="*/ f76 1 187090"/>
                <a:gd name="f96" fmla="*/ f77 1 280345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187090" h="28034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5" y="f35"/>
                  </a:cubicBez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4" name="Freeform: Shape 1917">
              <a:extLst>
                <a:ext uri="{FF2B5EF4-FFF2-40B4-BE49-F238E27FC236}">
                  <a16:creationId xmlns:a16="http://schemas.microsoft.com/office/drawing/2014/main" id="{F39CF5A7-804A-F865-3B02-7C7EC12ABA37}"/>
                </a:ext>
              </a:extLst>
            </p:cNvPr>
            <p:cNvSpPr/>
            <p:nvPr/>
          </p:nvSpPr>
          <p:spPr>
            <a:xfrm>
              <a:off x="7441021" y="4454892"/>
              <a:ext cx="93424" cy="138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426"/>
                <a:gd name="f7" fmla="val 138329"/>
                <a:gd name="f8" fmla="val 90007"/>
                <a:gd name="f9" fmla="val 136407"/>
                <a:gd name="f10" fmla="val 93930"/>
                <a:gd name="f11" fmla="val 132259"/>
                <a:gd name="f12" fmla="val 94542"/>
                <a:gd name="f13" fmla="val 125986"/>
                <a:gd name="f14" fmla="val 91506"/>
                <a:gd name="f15" fmla="val 121164"/>
                <a:gd name="f16" fmla="val 87258"/>
                <a:gd name="f17" fmla="val 114666"/>
                <a:gd name="f18" fmla="val 17913"/>
                <a:gd name="f19" fmla="val 7958"/>
                <a:gd name="f20" fmla="val 15914"/>
                <a:gd name="f21" fmla="val 4835"/>
                <a:gd name="f22" fmla="val 4085"/>
                <a:gd name="f23" fmla="val 13753"/>
                <a:gd name="f24" fmla="val 237"/>
                <a:gd name="f25" fmla="val 8880"/>
                <a:gd name="f26" fmla="val -1138"/>
                <a:gd name="f27" fmla="val 5031"/>
                <a:gd name="f28" fmla="val 1024"/>
                <a:gd name="f29" fmla="val 4444"/>
                <a:gd name="f30" fmla="val 1349"/>
                <a:gd name="f31" fmla="val 3907"/>
                <a:gd name="f32" fmla="val 1749"/>
                <a:gd name="f33" fmla="val 3419"/>
                <a:gd name="f34" fmla="val 2211"/>
                <a:gd name="f35" fmla="val -504"/>
                <a:gd name="f36" fmla="val 6359"/>
                <a:gd name="f37" fmla="val -1116"/>
                <a:gd name="f38" fmla="val 12632"/>
                <a:gd name="f39" fmla="val 1920"/>
                <a:gd name="f40" fmla="val 17455"/>
                <a:gd name="f41" fmla="val 78012"/>
                <a:gd name="f42" fmla="val 134533"/>
                <a:gd name="f43" fmla="val 80336"/>
                <a:gd name="f44" fmla="val 138294"/>
                <a:gd name="f45" fmla="val 85259"/>
                <a:gd name="f46" fmla="val 139456"/>
                <a:gd name="f47" fmla="val 89020"/>
                <a:gd name="f48" fmla="val 137132"/>
                <a:gd name="f49" fmla="val 89370"/>
                <a:gd name="f50" fmla="val 136920"/>
                <a:gd name="f51" fmla="val 89695"/>
                <a:gd name="f52" fmla="val 136670"/>
                <a:gd name="f53" fmla="+- 0 0 -90"/>
                <a:gd name="f54" fmla="*/ f3 1 93426"/>
                <a:gd name="f55" fmla="*/ f4 1 138329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93426"/>
                <a:gd name="f64" fmla="*/ f60 1 138329"/>
                <a:gd name="f65" fmla="*/ 90007 f61 1"/>
                <a:gd name="f66" fmla="*/ 136407 f60 1"/>
                <a:gd name="f67" fmla="*/ 91506 f61 1"/>
                <a:gd name="f68" fmla="*/ 121164 f60 1"/>
                <a:gd name="f69" fmla="*/ 87258 f61 1"/>
                <a:gd name="f70" fmla="*/ 114666 f60 1"/>
                <a:gd name="f71" fmla="*/ 17913 f61 1"/>
                <a:gd name="f72" fmla="*/ 7958 f60 1"/>
                <a:gd name="f73" fmla="*/ 15914 f61 1"/>
                <a:gd name="f74" fmla="*/ 4835 f60 1"/>
                <a:gd name="f75" fmla="*/ 4085 f60 1"/>
                <a:gd name="f76" fmla="*/ 5031 f61 1"/>
                <a:gd name="f77" fmla="*/ 1024 f60 1"/>
                <a:gd name="f78" fmla="*/ 3419 f61 1"/>
                <a:gd name="f79" fmla="*/ 2211 f60 1"/>
                <a:gd name="f80" fmla="*/ 1920 f61 1"/>
                <a:gd name="f81" fmla="*/ 17455 f60 1"/>
                <a:gd name="f82" fmla="*/ 78012 f61 1"/>
                <a:gd name="f83" fmla="*/ 134533 f60 1"/>
                <a:gd name="f84" fmla="*/ 89020 f61 1"/>
                <a:gd name="f85" fmla="*/ 137132 f60 1"/>
                <a:gd name="f86" fmla="+- f62 0 f1"/>
                <a:gd name="f87" fmla="*/ f65 1 93426"/>
                <a:gd name="f88" fmla="*/ f66 1 138329"/>
                <a:gd name="f89" fmla="*/ f67 1 93426"/>
                <a:gd name="f90" fmla="*/ f68 1 138329"/>
                <a:gd name="f91" fmla="*/ f69 1 93426"/>
                <a:gd name="f92" fmla="*/ f70 1 138329"/>
                <a:gd name="f93" fmla="*/ f71 1 93426"/>
                <a:gd name="f94" fmla="*/ f72 1 138329"/>
                <a:gd name="f95" fmla="*/ f73 1 93426"/>
                <a:gd name="f96" fmla="*/ f74 1 138329"/>
                <a:gd name="f97" fmla="*/ f75 1 138329"/>
                <a:gd name="f98" fmla="*/ f76 1 93426"/>
                <a:gd name="f99" fmla="*/ f77 1 138329"/>
                <a:gd name="f100" fmla="*/ f78 1 93426"/>
                <a:gd name="f101" fmla="*/ f79 1 138329"/>
                <a:gd name="f102" fmla="*/ f80 1 93426"/>
                <a:gd name="f103" fmla="*/ f81 1 138329"/>
                <a:gd name="f104" fmla="*/ f82 1 93426"/>
                <a:gd name="f105" fmla="*/ f83 1 138329"/>
                <a:gd name="f106" fmla="*/ f84 1 93426"/>
                <a:gd name="f107" fmla="*/ f85 1 138329"/>
                <a:gd name="f108" fmla="*/ f56 1 f63"/>
                <a:gd name="f109" fmla="*/ f57 1 f63"/>
                <a:gd name="f110" fmla="*/ f56 1 f64"/>
                <a:gd name="f111" fmla="*/ f58 1 f64"/>
                <a:gd name="f112" fmla="*/ f87 1 f63"/>
                <a:gd name="f113" fmla="*/ f88 1 f64"/>
                <a:gd name="f114" fmla="*/ f89 1 f63"/>
                <a:gd name="f115" fmla="*/ f90 1 f64"/>
                <a:gd name="f116" fmla="*/ f91 1 f63"/>
                <a:gd name="f117" fmla="*/ f92 1 f64"/>
                <a:gd name="f118" fmla="*/ f93 1 f63"/>
                <a:gd name="f119" fmla="*/ f94 1 f64"/>
                <a:gd name="f120" fmla="*/ f95 1 f63"/>
                <a:gd name="f121" fmla="*/ f96 1 f64"/>
                <a:gd name="f122" fmla="*/ f97 1 f64"/>
                <a:gd name="f123" fmla="*/ f98 1 f63"/>
                <a:gd name="f124" fmla="*/ f99 1 f64"/>
                <a:gd name="f125" fmla="*/ f100 1 f63"/>
                <a:gd name="f126" fmla="*/ f101 1 f64"/>
                <a:gd name="f127" fmla="*/ f102 1 f63"/>
                <a:gd name="f128" fmla="*/ f103 1 f64"/>
                <a:gd name="f129" fmla="*/ f104 1 f63"/>
                <a:gd name="f130" fmla="*/ f105 1 f64"/>
                <a:gd name="f131" fmla="*/ f106 1 f63"/>
                <a:gd name="f132" fmla="*/ f107 1 f64"/>
                <a:gd name="f133" fmla="*/ f108 f54 1"/>
                <a:gd name="f134" fmla="*/ f109 f54 1"/>
                <a:gd name="f135" fmla="*/ f111 f55 1"/>
                <a:gd name="f136" fmla="*/ f110 f55 1"/>
                <a:gd name="f137" fmla="*/ f112 f54 1"/>
                <a:gd name="f138" fmla="*/ f113 f55 1"/>
                <a:gd name="f139" fmla="*/ f114 f54 1"/>
                <a:gd name="f140" fmla="*/ f115 f55 1"/>
                <a:gd name="f141" fmla="*/ f116 f54 1"/>
                <a:gd name="f142" fmla="*/ f117 f55 1"/>
                <a:gd name="f143" fmla="*/ f118 f54 1"/>
                <a:gd name="f144" fmla="*/ f119 f55 1"/>
                <a:gd name="f145" fmla="*/ f120 f54 1"/>
                <a:gd name="f146" fmla="*/ f121 f55 1"/>
                <a:gd name="f147" fmla="*/ f122 f55 1"/>
                <a:gd name="f148" fmla="*/ f123 f54 1"/>
                <a:gd name="f149" fmla="*/ f124 f55 1"/>
                <a:gd name="f150" fmla="*/ f125 f54 1"/>
                <a:gd name="f151" fmla="*/ f126 f55 1"/>
                <a:gd name="f152" fmla="*/ f127 f54 1"/>
                <a:gd name="f153" fmla="*/ f128 f55 1"/>
                <a:gd name="f154" fmla="*/ f129 f54 1"/>
                <a:gd name="f155" fmla="*/ f130 f55 1"/>
                <a:gd name="f156" fmla="*/ f131 f54 1"/>
                <a:gd name="f157" fmla="*/ f132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5" y="f147"/>
                </a:cxn>
                <a:cxn ang="f86">
                  <a:pos x="f148" y="f149"/>
                </a:cxn>
                <a:cxn ang="f86">
                  <a:pos x="f150" y="f151"/>
                </a:cxn>
                <a:cxn ang="f86">
                  <a:pos x="f152" y="f153"/>
                </a:cxn>
                <a:cxn ang="f86">
                  <a:pos x="f154" y="f155"/>
                </a:cxn>
                <a:cxn ang="f86">
                  <a:pos x="f156" y="f157"/>
                </a:cxn>
                <a:cxn ang="f86">
                  <a:pos x="f137" y="f138"/>
                </a:cxn>
              </a:cxnLst>
              <a:rect l="f133" t="f136" r="f134" b="f135"/>
              <a:pathLst>
                <a:path w="93426" h="13832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5" name="Freeform: Shape 1918">
              <a:extLst>
                <a:ext uri="{FF2B5EF4-FFF2-40B4-BE49-F238E27FC236}">
                  <a16:creationId xmlns:a16="http://schemas.microsoft.com/office/drawing/2014/main" id="{25E6C426-5200-564D-863E-C12F3941CDF8}"/>
                </a:ext>
              </a:extLst>
            </p:cNvPr>
            <p:cNvSpPr/>
            <p:nvPr/>
          </p:nvSpPr>
          <p:spPr>
            <a:xfrm>
              <a:off x="7001551" y="5485677"/>
              <a:ext cx="739008" cy="12338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9007"/>
                <a:gd name="f7" fmla="val 1233846"/>
                <a:gd name="f8" fmla="val 736758"/>
                <a:gd name="f9" fmla="val 1232272"/>
                <a:gd name="f10" fmla="val 737508"/>
                <a:gd name="f11" fmla="val 738133"/>
                <a:gd name="f12" fmla="val 1231523"/>
                <a:gd name="f13" fmla="val 1230398"/>
                <a:gd name="f14" fmla="val 734284"/>
                <a:gd name="f15" fmla="val 1230098"/>
                <a:gd name="f16" fmla="val 730499"/>
                <a:gd name="f17" fmla="val 1226375"/>
                <a:gd name="f18" fmla="val 730136"/>
                <a:gd name="f19" fmla="val 1221652"/>
                <a:gd name="f20" fmla="val 726638"/>
                <a:gd name="f21" fmla="val 1196662"/>
                <a:gd name="f22" fmla="val 17319"/>
                <a:gd name="f23" fmla="val 6386"/>
                <a:gd name="f24" fmla="val 16195"/>
                <a:gd name="f25" fmla="val 4512"/>
                <a:gd name="f26" fmla="val 14270"/>
                <a:gd name="f27" fmla="val 539"/>
                <a:gd name="f28" fmla="val 9485"/>
                <a:gd name="f29" fmla="val -1123"/>
                <a:gd name="f30" fmla="val 5512"/>
                <a:gd name="f31" fmla="val 801"/>
                <a:gd name="f32" fmla="val 4849"/>
                <a:gd name="f33" fmla="val 1126"/>
                <a:gd name="f34" fmla="val 4250"/>
                <a:gd name="f35" fmla="val 1526"/>
                <a:gd name="f36" fmla="val 3700"/>
                <a:gd name="f37" fmla="val 2013"/>
                <a:gd name="f38" fmla="val 776"/>
                <a:gd name="f39" fmla="val 4912"/>
                <a:gd name="f40" fmla="val -536"/>
                <a:gd name="f41" fmla="val 9073"/>
                <a:gd name="f42" fmla="val 202"/>
                <a:gd name="f43" fmla="val 13133"/>
                <a:gd name="f44" fmla="val 414"/>
                <a:gd name="f45" fmla="val 13808"/>
                <a:gd name="f46" fmla="val 664"/>
                <a:gd name="f47" fmla="val 14483"/>
                <a:gd name="f48" fmla="val 951"/>
                <a:gd name="f49" fmla="val 15133"/>
                <a:gd name="f50" fmla="val 15782"/>
                <a:gd name="f51" fmla="val 1376"/>
                <a:gd name="f52" fmla="val 16420"/>
                <a:gd name="f53" fmla="val 1701"/>
                <a:gd name="f54" fmla="val 17007"/>
                <a:gd name="f55" fmla="val 718766"/>
                <a:gd name="f56" fmla="val 1219028"/>
                <a:gd name="f57" fmla="val 725013"/>
                <a:gd name="f58" fmla="val 1229524"/>
                <a:gd name="f59" fmla="val 726975"/>
                <a:gd name="f60" fmla="val 1233410"/>
                <a:gd name="f61" fmla="val 731710"/>
                <a:gd name="f62" fmla="val 1234959"/>
                <a:gd name="f63" fmla="val 735584"/>
                <a:gd name="f64" fmla="val 1232997"/>
                <a:gd name="f65" fmla="val 735996"/>
                <a:gd name="f66" fmla="val 1232785"/>
                <a:gd name="f67" fmla="val 736396"/>
                <a:gd name="f68" fmla="val 1232547"/>
                <a:gd name="f69" fmla="+- 0 0 -90"/>
                <a:gd name="f70" fmla="*/ f3 1 739007"/>
                <a:gd name="f71" fmla="*/ f4 1 1233846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739007"/>
                <a:gd name="f80" fmla="*/ f76 1 1233846"/>
                <a:gd name="f81" fmla="*/ 736758 f77 1"/>
                <a:gd name="f82" fmla="*/ 1232272 f76 1"/>
                <a:gd name="f83" fmla="*/ 737508 f77 1"/>
                <a:gd name="f84" fmla="*/ 738133 f77 1"/>
                <a:gd name="f85" fmla="*/ 1231523 f76 1"/>
                <a:gd name="f86" fmla="*/ 739007 f77 1"/>
                <a:gd name="f87" fmla="*/ 1230398 f76 1"/>
                <a:gd name="f88" fmla="*/ 730136 f77 1"/>
                <a:gd name="f89" fmla="*/ 1221652 f76 1"/>
                <a:gd name="f90" fmla="*/ 726638 f77 1"/>
                <a:gd name="f91" fmla="*/ 1196662 f76 1"/>
                <a:gd name="f92" fmla="*/ 17319 f77 1"/>
                <a:gd name="f93" fmla="*/ 6386 f76 1"/>
                <a:gd name="f94" fmla="*/ 16195 f77 1"/>
                <a:gd name="f95" fmla="*/ 4512 f76 1"/>
                <a:gd name="f96" fmla="*/ 5512 f77 1"/>
                <a:gd name="f97" fmla="*/ 801 f76 1"/>
                <a:gd name="f98" fmla="*/ 3700 f77 1"/>
                <a:gd name="f99" fmla="*/ 2013 f76 1"/>
                <a:gd name="f100" fmla="*/ 202 f77 1"/>
                <a:gd name="f101" fmla="*/ 13133 f76 1"/>
                <a:gd name="f102" fmla="*/ 951 f77 1"/>
                <a:gd name="f103" fmla="*/ 15133 f76 1"/>
                <a:gd name="f104" fmla="*/ 1701 f77 1"/>
                <a:gd name="f105" fmla="*/ 17007 f76 1"/>
                <a:gd name="f106" fmla="*/ 718766 f77 1"/>
                <a:gd name="f107" fmla="*/ 1219028 f76 1"/>
                <a:gd name="f108" fmla="*/ 725013 f77 1"/>
                <a:gd name="f109" fmla="*/ 1229524 f76 1"/>
                <a:gd name="f110" fmla="*/ 735584 f77 1"/>
                <a:gd name="f111" fmla="*/ 1232997 f76 1"/>
                <a:gd name="f112" fmla="+- f78 0 f1"/>
                <a:gd name="f113" fmla="*/ f81 1 739007"/>
                <a:gd name="f114" fmla="*/ f82 1 1233846"/>
                <a:gd name="f115" fmla="*/ f83 1 739007"/>
                <a:gd name="f116" fmla="*/ f84 1 739007"/>
                <a:gd name="f117" fmla="*/ f85 1 1233846"/>
                <a:gd name="f118" fmla="*/ f86 1 739007"/>
                <a:gd name="f119" fmla="*/ f87 1 1233846"/>
                <a:gd name="f120" fmla="*/ f88 1 739007"/>
                <a:gd name="f121" fmla="*/ f89 1 1233846"/>
                <a:gd name="f122" fmla="*/ f90 1 739007"/>
                <a:gd name="f123" fmla="*/ f91 1 1233846"/>
                <a:gd name="f124" fmla="*/ f92 1 739007"/>
                <a:gd name="f125" fmla="*/ f93 1 1233846"/>
                <a:gd name="f126" fmla="*/ f94 1 739007"/>
                <a:gd name="f127" fmla="*/ f95 1 1233846"/>
                <a:gd name="f128" fmla="*/ f96 1 739007"/>
                <a:gd name="f129" fmla="*/ f97 1 1233846"/>
                <a:gd name="f130" fmla="*/ f98 1 739007"/>
                <a:gd name="f131" fmla="*/ f99 1 1233846"/>
                <a:gd name="f132" fmla="*/ f100 1 739007"/>
                <a:gd name="f133" fmla="*/ f101 1 1233846"/>
                <a:gd name="f134" fmla="*/ f102 1 739007"/>
                <a:gd name="f135" fmla="*/ f103 1 1233846"/>
                <a:gd name="f136" fmla="*/ f104 1 739007"/>
                <a:gd name="f137" fmla="*/ f105 1 1233846"/>
                <a:gd name="f138" fmla="*/ f106 1 739007"/>
                <a:gd name="f139" fmla="*/ f107 1 1233846"/>
                <a:gd name="f140" fmla="*/ f108 1 739007"/>
                <a:gd name="f141" fmla="*/ f109 1 1233846"/>
                <a:gd name="f142" fmla="*/ f110 1 739007"/>
                <a:gd name="f143" fmla="*/ f111 1 1233846"/>
                <a:gd name="f144" fmla="*/ f72 1 f79"/>
                <a:gd name="f145" fmla="*/ f73 1 f79"/>
                <a:gd name="f146" fmla="*/ f72 1 f80"/>
                <a:gd name="f147" fmla="*/ f74 1 f80"/>
                <a:gd name="f148" fmla="*/ f113 1 f79"/>
                <a:gd name="f149" fmla="*/ f114 1 f80"/>
                <a:gd name="f150" fmla="*/ f115 1 f79"/>
                <a:gd name="f151" fmla="*/ f116 1 f79"/>
                <a:gd name="f152" fmla="*/ f117 1 f80"/>
                <a:gd name="f153" fmla="*/ f118 1 f79"/>
                <a:gd name="f154" fmla="*/ f119 1 f80"/>
                <a:gd name="f155" fmla="*/ f120 1 f79"/>
                <a:gd name="f156" fmla="*/ f121 1 f80"/>
                <a:gd name="f157" fmla="*/ f122 1 f79"/>
                <a:gd name="f158" fmla="*/ f123 1 f80"/>
                <a:gd name="f159" fmla="*/ f124 1 f79"/>
                <a:gd name="f160" fmla="*/ f125 1 f80"/>
                <a:gd name="f161" fmla="*/ f126 1 f79"/>
                <a:gd name="f162" fmla="*/ f127 1 f80"/>
                <a:gd name="f163" fmla="*/ f128 1 f79"/>
                <a:gd name="f164" fmla="*/ f129 1 f80"/>
                <a:gd name="f165" fmla="*/ f130 1 f79"/>
                <a:gd name="f166" fmla="*/ f131 1 f80"/>
                <a:gd name="f167" fmla="*/ f132 1 f79"/>
                <a:gd name="f168" fmla="*/ f133 1 f80"/>
                <a:gd name="f169" fmla="*/ f134 1 f79"/>
                <a:gd name="f170" fmla="*/ f135 1 f80"/>
                <a:gd name="f171" fmla="*/ f136 1 f79"/>
                <a:gd name="f172" fmla="*/ f137 1 f80"/>
                <a:gd name="f173" fmla="*/ f138 1 f79"/>
                <a:gd name="f174" fmla="*/ f139 1 f80"/>
                <a:gd name="f175" fmla="*/ f140 1 f79"/>
                <a:gd name="f176" fmla="*/ f141 1 f80"/>
                <a:gd name="f177" fmla="*/ f142 1 f79"/>
                <a:gd name="f178" fmla="*/ f143 1 f80"/>
                <a:gd name="f179" fmla="*/ f144 f70 1"/>
                <a:gd name="f180" fmla="*/ f145 f70 1"/>
                <a:gd name="f181" fmla="*/ f147 f71 1"/>
                <a:gd name="f182" fmla="*/ f146 f71 1"/>
                <a:gd name="f183" fmla="*/ f148 f70 1"/>
                <a:gd name="f184" fmla="*/ f149 f71 1"/>
                <a:gd name="f185" fmla="*/ f150 f70 1"/>
                <a:gd name="f186" fmla="*/ f151 f70 1"/>
                <a:gd name="f187" fmla="*/ f152 f71 1"/>
                <a:gd name="f188" fmla="*/ f153 f70 1"/>
                <a:gd name="f189" fmla="*/ f154 f71 1"/>
                <a:gd name="f190" fmla="*/ f155 f70 1"/>
                <a:gd name="f191" fmla="*/ f156 f71 1"/>
                <a:gd name="f192" fmla="*/ f157 f70 1"/>
                <a:gd name="f193" fmla="*/ f158 f71 1"/>
                <a:gd name="f194" fmla="*/ f159 f70 1"/>
                <a:gd name="f195" fmla="*/ f160 f71 1"/>
                <a:gd name="f196" fmla="*/ f161 f70 1"/>
                <a:gd name="f197" fmla="*/ f162 f71 1"/>
                <a:gd name="f198" fmla="*/ f163 f70 1"/>
                <a:gd name="f199" fmla="*/ f164 f71 1"/>
                <a:gd name="f200" fmla="*/ f165 f70 1"/>
                <a:gd name="f201" fmla="*/ f166 f71 1"/>
                <a:gd name="f202" fmla="*/ f167 f70 1"/>
                <a:gd name="f203" fmla="*/ f168 f71 1"/>
                <a:gd name="f204" fmla="*/ f169 f70 1"/>
                <a:gd name="f205" fmla="*/ f170 f71 1"/>
                <a:gd name="f206" fmla="*/ f171 f70 1"/>
                <a:gd name="f207" fmla="*/ f172 f71 1"/>
                <a:gd name="f208" fmla="*/ f173 f70 1"/>
                <a:gd name="f209" fmla="*/ f174 f71 1"/>
                <a:gd name="f210" fmla="*/ f175 f70 1"/>
                <a:gd name="f211" fmla="*/ f176 f71 1"/>
                <a:gd name="f212" fmla="*/ f177 f70 1"/>
                <a:gd name="f213" fmla="*/ f178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2">
                  <a:pos x="f183" y="f184"/>
                </a:cxn>
                <a:cxn ang="f112">
                  <a:pos x="f185" y="f184"/>
                </a:cxn>
                <a:cxn ang="f112">
                  <a:pos x="f186" y="f187"/>
                </a:cxn>
                <a:cxn ang="f112">
                  <a:pos x="f188" y="f189"/>
                </a:cxn>
                <a:cxn ang="f112">
                  <a:pos x="f188" y="f189"/>
                </a:cxn>
                <a:cxn ang="f112">
                  <a:pos x="f190" y="f191"/>
                </a:cxn>
                <a:cxn ang="f112">
                  <a:pos x="f192" y="f193"/>
                </a:cxn>
                <a:cxn ang="f112">
                  <a:pos x="f194" y="f195"/>
                </a:cxn>
                <a:cxn ang="f112">
                  <a:pos x="f196" y="f197"/>
                </a:cxn>
                <a:cxn ang="f112">
                  <a:pos x="f198" y="f199"/>
                </a:cxn>
                <a:cxn ang="f112">
                  <a:pos x="f200" y="f201"/>
                </a:cxn>
                <a:cxn ang="f112">
                  <a:pos x="f202" y="f203"/>
                </a:cxn>
                <a:cxn ang="f112">
                  <a:pos x="f204" y="f205"/>
                </a:cxn>
                <a:cxn ang="f112">
                  <a:pos x="f206" y="f207"/>
                </a:cxn>
                <a:cxn ang="f112">
                  <a:pos x="f206" y="f207"/>
                </a:cxn>
                <a:cxn ang="f112">
                  <a:pos x="f208" y="f209"/>
                </a:cxn>
                <a:cxn ang="f112">
                  <a:pos x="f210" y="f211"/>
                </a:cxn>
                <a:cxn ang="f112">
                  <a:pos x="f212" y="f213"/>
                </a:cxn>
                <a:cxn ang="f112">
                  <a:pos x="f183" y="f184"/>
                </a:cxn>
              </a:cxnLst>
              <a:rect l="f179" t="f182" r="f180" b="f181"/>
              <a:pathLst>
                <a:path w="739007" h="1233846">
                  <a:moveTo>
                    <a:pt x="f8" y="f9"/>
                  </a:moveTo>
                  <a:cubicBezTo>
                    <a:pt x="f8" y="f9"/>
                    <a:pt x="f8" y="f9"/>
                    <a:pt x="f10" y="f9"/>
                  </a:cubicBezTo>
                  <a:lnTo>
                    <a:pt x="f11" y="f12"/>
                  </a:lnTo>
                  <a:lnTo>
                    <a:pt x="f6" y="f13"/>
                  </a:lnTo>
                  <a:lnTo>
                    <a:pt x="f6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33" y="f50"/>
                    <a:pt x="f51" y="f52"/>
                    <a:pt x="f53" y="f54"/>
                  </a:cubicBezTo>
                  <a:lnTo>
                    <a:pt x="f53" y="f54"/>
                  </a:lnTo>
                  <a:lnTo>
                    <a:pt x="f55" y="f56"/>
                  </a:lnTo>
                  <a:lnTo>
                    <a:pt x="f57" y="f58"/>
                  </a:lnTo>
                  <a:cubicBezTo>
                    <a:pt x="f59" y="f60"/>
                    <a:pt x="f61" y="f62"/>
                    <a:pt x="f63" y="f64"/>
                  </a:cubicBezTo>
                  <a:cubicBezTo>
                    <a:pt x="f65" y="f66"/>
                    <a:pt x="f67" y="f6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6" name="Freeform: Shape 1919">
              <a:extLst>
                <a:ext uri="{FF2B5EF4-FFF2-40B4-BE49-F238E27FC236}">
                  <a16:creationId xmlns:a16="http://schemas.microsoft.com/office/drawing/2014/main" id="{73305464-34E0-5580-AAC2-A57195169D07}"/>
                </a:ext>
              </a:extLst>
            </p:cNvPr>
            <p:cNvSpPr/>
            <p:nvPr/>
          </p:nvSpPr>
          <p:spPr>
            <a:xfrm>
              <a:off x="8942118" y="4430972"/>
              <a:ext cx="37005" cy="323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007"/>
                <a:gd name="f7" fmla="val 323140"/>
                <a:gd name="f8" fmla="val 17415"/>
                <a:gd name="f9" fmla="val 17637"/>
                <a:gd name="f10" fmla="val 14888"/>
                <a:gd name="f11" fmla="val 10015"/>
                <a:gd name="f12" fmla="val 17215"/>
                <a:gd name="f13" fmla="val 6916"/>
                <a:gd name="f14" fmla="val 15778"/>
                <a:gd name="f15" fmla="val 4030"/>
                <a:gd name="f16" fmla="val 13416"/>
                <a:gd name="f17" fmla="val 2018"/>
                <a:gd name="f18" fmla="val 12916"/>
                <a:gd name="f19" fmla="val 1531"/>
                <a:gd name="f20" fmla="val 12317"/>
                <a:gd name="f21" fmla="val 1143"/>
                <a:gd name="f22" fmla="val 11667"/>
                <a:gd name="f23" fmla="val 894"/>
                <a:gd name="f24" fmla="val 10442"/>
                <a:gd name="f25" fmla="val 219"/>
                <a:gd name="f26" fmla="val 9056"/>
                <a:gd name="f27" fmla="val -81"/>
                <a:gd name="f28" fmla="val 7669"/>
                <a:gd name="f29" fmla="val 19"/>
                <a:gd name="f30" fmla="val 6557"/>
                <a:gd name="f31" fmla="val 144"/>
                <a:gd name="f32" fmla="val 5482"/>
                <a:gd name="f33" fmla="val 531"/>
                <a:gd name="f34" fmla="val 4545"/>
                <a:gd name="f35" fmla="val 3970"/>
                <a:gd name="f36" fmla="val 1456"/>
                <a:gd name="f37" fmla="val 3458"/>
                <a:gd name="f38" fmla="val 1880"/>
                <a:gd name="f39" fmla="val 3046"/>
                <a:gd name="f40" fmla="val 2393"/>
                <a:gd name="f41" fmla="val 2546"/>
                <a:gd name="f42" fmla="val 2705"/>
                <a:gd name="f43" fmla="val 2109"/>
                <a:gd name="f44" fmla="val 3143"/>
                <a:gd name="f45" fmla="val 1796"/>
                <a:gd name="f46" fmla="val 3642"/>
                <a:gd name="f47" fmla="val 1459"/>
                <a:gd name="f48" fmla="val 4155"/>
                <a:gd name="f49" fmla="val 1159"/>
                <a:gd name="f50" fmla="val 4704"/>
                <a:gd name="f51" fmla="val 922"/>
                <a:gd name="f52" fmla="val 5267"/>
                <a:gd name="f53" fmla="val 534"/>
                <a:gd name="f54" fmla="val 5842"/>
                <a:gd name="f55" fmla="val 235"/>
                <a:gd name="f56" fmla="val 6479"/>
                <a:gd name="f57" fmla="val 47"/>
                <a:gd name="f58" fmla="val 7141"/>
                <a:gd name="f59" fmla="val -16"/>
                <a:gd name="f60" fmla="val 7766"/>
                <a:gd name="f61" fmla="val 8391"/>
                <a:gd name="f62" fmla="val 9015"/>
                <a:gd name="f63" fmla="val 9765"/>
                <a:gd name="f64" fmla="val 10515"/>
                <a:gd name="f65" fmla="val 11264"/>
                <a:gd name="f66" fmla="val 18289"/>
                <a:gd name="f67" fmla="val 295276"/>
                <a:gd name="f68" fmla="val 301773"/>
                <a:gd name="f69" fmla="val 18914"/>
                <a:gd name="f70" fmla="val 313144"/>
                <a:gd name="f71" fmla="val 18777"/>
                <a:gd name="f72" fmla="val 318529"/>
                <a:gd name="f73" fmla="val 23025"/>
                <a:gd name="f74" fmla="val 323002"/>
                <a:gd name="f75" fmla="val 28410"/>
                <a:gd name="f76" fmla="val 28485"/>
                <a:gd name="f77" fmla="val 28572"/>
                <a:gd name="f78" fmla="val 28660"/>
                <a:gd name="f79" fmla="val 34057"/>
                <a:gd name="f80" fmla="val 322065"/>
                <a:gd name="f81" fmla="val 37668"/>
                <a:gd name="f82" fmla="val 316967"/>
                <a:gd name="f83" fmla="val 36906"/>
                <a:gd name="f84" fmla="val 311519"/>
                <a:gd name="f85" fmla="val 18664"/>
                <a:gd name="f86" fmla="val 27133"/>
                <a:gd name="f87" fmla="val 20761"/>
                <a:gd name="f88" fmla="+- 0 0 -90"/>
                <a:gd name="f89" fmla="*/ f3 1 37007"/>
                <a:gd name="f90" fmla="*/ f4 1 323140"/>
                <a:gd name="f91" fmla="val f5"/>
                <a:gd name="f92" fmla="val f6"/>
                <a:gd name="f93" fmla="val f7"/>
                <a:gd name="f94" fmla="*/ f88 f0 1"/>
                <a:gd name="f95" fmla="+- f93 0 f91"/>
                <a:gd name="f96" fmla="+- f92 0 f91"/>
                <a:gd name="f97" fmla="*/ f94 1 f2"/>
                <a:gd name="f98" fmla="*/ f96 1 37007"/>
                <a:gd name="f99" fmla="*/ f95 1 323140"/>
                <a:gd name="f100" fmla="*/ 17415 f96 1"/>
                <a:gd name="f101" fmla="*/ 17637 f95 1"/>
                <a:gd name="f102" fmla="*/ 14888 f95 1"/>
                <a:gd name="f103" fmla="*/ 10015 f95 1"/>
                <a:gd name="f104" fmla="*/ 13416 f96 1"/>
                <a:gd name="f105" fmla="*/ 2018 f95 1"/>
                <a:gd name="f106" fmla="*/ 11667 f96 1"/>
                <a:gd name="f107" fmla="*/ 894 f95 1"/>
                <a:gd name="f108" fmla="*/ 7669 f96 1"/>
                <a:gd name="f109" fmla="*/ 19 f95 1"/>
                <a:gd name="f110" fmla="*/ 4545 f96 1"/>
                <a:gd name="f111" fmla="*/ 1143 f95 1"/>
                <a:gd name="f112" fmla="*/ 3046 f96 1"/>
                <a:gd name="f113" fmla="*/ 2393 f95 1"/>
                <a:gd name="f114" fmla="*/ 1796 f96 1"/>
                <a:gd name="f115" fmla="*/ 3642 f95 1"/>
                <a:gd name="f116" fmla="*/ 922 f96 1"/>
                <a:gd name="f117" fmla="*/ 5267 f95 1"/>
                <a:gd name="f118" fmla="*/ 47 f96 1"/>
                <a:gd name="f119" fmla="*/ 7141 f95 1"/>
                <a:gd name="f120" fmla="*/ 9015 f95 1"/>
                <a:gd name="f121" fmla="*/ 11264 f95 1"/>
                <a:gd name="f122" fmla="*/ 18289 f96 1"/>
                <a:gd name="f123" fmla="*/ 295276 f95 1"/>
                <a:gd name="f124" fmla="*/ 301773 f95 1"/>
                <a:gd name="f125" fmla="*/ 18914 f96 1"/>
                <a:gd name="f126" fmla="*/ 313144 f95 1"/>
                <a:gd name="f127" fmla="*/ 28410 f96 1"/>
                <a:gd name="f128" fmla="*/ 323140 f95 1"/>
                <a:gd name="f129" fmla="*/ 28660 f96 1"/>
                <a:gd name="f130" fmla="*/ 36906 f96 1"/>
                <a:gd name="f131" fmla="*/ 311519 f95 1"/>
                <a:gd name="f132" fmla="*/ 18664 f96 1"/>
                <a:gd name="f133" fmla="*/ 27133 f95 1"/>
                <a:gd name="f134" fmla="*/ 20761 f95 1"/>
                <a:gd name="f135" fmla="+- f97 0 f1"/>
                <a:gd name="f136" fmla="*/ f100 1 37007"/>
                <a:gd name="f137" fmla="*/ f101 1 323140"/>
                <a:gd name="f138" fmla="*/ f102 1 323140"/>
                <a:gd name="f139" fmla="*/ f103 1 323140"/>
                <a:gd name="f140" fmla="*/ f104 1 37007"/>
                <a:gd name="f141" fmla="*/ f105 1 323140"/>
                <a:gd name="f142" fmla="*/ f106 1 37007"/>
                <a:gd name="f143" fmla="*/ f107 1 323140"/>
                <a:gd name="f144" fmla="*/ f108 1 37007"/>
                <a:gd name="f145" fmla="*/ f109 1 323140"/>
                <a:gd name="f146" fmla="*/ f110 1 37007"/>
                <a:gd name="f147" fmla="*/ f111 1 323140"/>
                <a:gd name="f148" fmla="*/ f112 1 37007"/>
                <a:gd name="f149" fmla="*/ f113 1 323140"/>
                <a:gd name="f150" fmla="*/ f114 1 37007"/>
                <a:gd name="f151" fmla="*/ f115 1 323140"/>
                <a:gd name="f152" fmla="*/ f116 1 37007"/>
                <a:gd name="f153" fmla="*/ f117 1 323140"/>
                <a:gd name="f154" fmla="*/ f118 1 37007"/>
                <a:gd name="f155" fmla="*/ f119 1 323140"/>
                <a:gd name="f156" fmla="*/ f120 1 323140"/>
                <a:gd name="f157" fmla="*/ f121 1 323140"/>
                <a:gd name="f158" fmla="*/ f122 1 37007"/>
                <a:gd name="f159" fmla="*/ f123 1 323140"/>
                <a:gd name="f160" fmla="*/ f124 1 323140"/>
                <a:gd name="f161" fmla="*/ f125 1 37007"/>
                <a:gd name="f162" fmla="*/ f126 1 323140"/>
                <a:gd name="f163" fmla="*/ f127 1 37007"/>
                <a:gd name="f164" fmla="*/ f128 1 323140"/>
                <a:gd name="f165" fmla="*/ f129 1 37007"/>
                <a:gd name="f166" fmla="*/ f130 1 37007"/>
                <a:gd name="f167" fmla="*/ f131 1 323140"/>
                <a:gd name="f168" fmla="*/ f132 1 37007"/>
                <a:gd name="f169" fmla="*/ f133 1 323140"/>
                <a:gd name="f170" fmla="*/ f134 1 323140"/>
                <a:gd name="f171" fmla="*/ f91 1 f98"/>
                <a:gd name="f172" fmla="*/ f92 1 f98"/>
                <a:gd name="f173" fmla="*/ f91 1 f99"/>
                <a:gd name="f174" fmla="*/ f93 1 f99"/>
                <a:gd name="f175" fmla="*/ f136 1 f98"/>
                <a:gd name="f176" fmla="*/ f137 1 f99"/>
                <a:gd name="f177" fmla="*/ f138 1 f99"/>
                <a:gd name="f178" fmla="*/ f139 1 f99"/>
                <a:gd name="f179" fmla="*/ f140 1 f98"/>
                <a:gd name="f180" fmla="*/ f141 1 f99"/>
                <a:gd name="f181" fmla="*/ f142 1 f98"/>
                <a:gd name="f182" fmla="*/ f143 1 f99"/>
                <a:gd name="f183" fmla="*/ f144 1 f98"/>
                <a:gd name="f184" fmla="*/ f145 1 f99"/>
                <a:gd name="f185" fmla="*/ f146 1 f98"/>
                <a:gd name="f186" fmla="*/ f147 1 f99"/>
                <a:gd name="f187" fmla="*/ f148 1 f98"/>
                <a:gd name="f188" fmla="*/ f149 1 f99"/>
                <a:gd name="f189" fmla="*/ f150 1 f98"/>
                <a:gd name="f190" fmla="*/ f151 1 f99"/>
                <a:gd name="f191" fmla="*/ f152 1 f98"/>
                <a:gd name="f192" fmla="*/ f153 1 f99"/>
                <a:gd name="f193" fmla="*/ f154 1 f98"/>
                <a:gd name="f194" fmla="*/ f155 1 f99"/>
                <a:gd name="f195" fmla="*/ f156 1 f99"/>
                <a:gd name="f196" fmla="*/ f157 1 f99"/>
                <a:gd name="f197" fmla="*/ f158 1 f98"/>
                <a:gd name="f198" fmla="*/ f159 1 f99"/>
                <a:gd name="f199" fmla="*/ f160 1 f99"/>
                <a:gd name="f200" fmla="*/ f161 1 f98"/>
                <a:gd name="f201" fmla="*/ f162 1 f99"/>
                <a:gd name="f202" fmla="*/ f163 1 f98"/>
                <a:gd name="f203" fmla="*/ f164 1 f99"/>
                <a:gd name="f204" fmla="*/ f165 1 f98"/>
                <a:gd name="f205" fmla="*/ f166 1 f98"/>
                <a:gd name="f206" fmla="*/ f167 1 f99"/>
                <a:gd name="f207" fmla="*/ f168 1 f98"/>
                <a:gd name="f208" fmla="*/ f169 1 f99"/>
                <a:gd name="f209" fmla="*/ f170 1 f99"/>
                <a:gd name="f210" fmla="*/ f171 f89 1"/>
                <a:gd name="f211" fmla="*/ f172 f89 1"/>
                <a:gd name="f212" fmla="*/ f174 f90 1"/>
                <a:gd name="f213" fmla="*/ f173 f90 1"/>
                <a:gd name="f214" fmla="*/ f175 f89 1"/>
                <a:gd name="f215" fmla="*/ f176 f90 1"/>
                <a:gd name="f216" fmla="*/ f177 f90 1"/>
                <a:gd name="f217" fmla="*/ f178 f90 1"/>
                <a:gd name="f218" fmla="*/ f179 f89 1"/>
                <a:gd name="f219" fmla="*/ f180 f90 1"/>
                <a:gd name="f220" fmla="*/ f181 f89 1"/>
                <a:gd name="f221" fmla="*/ f182 f90 1"/>
                <a:gd name="f222" fmla="*/ f183 f89 1"/>
                <a:gd name="f223" fmla="*/ f184 f90 1"/>
                <a:gd name="f224" fmla="*/ f185 f89 1"/>
                <a:gd name="f225" fmla="*/ f186 f90 1"/>
                <a:gd name="f226" fmla="*/ f187 f89 1"/>
                <a:gd name="f227" fmla="*/ f188 f90 1"/>
                <a:gd name="f228" fmla="*/ f189 f89 1"/>
                <a:gd name="f229" fmla="*/ f190 f90 1"/>
                <a:gd name="f230" fmla="*/ f191 f89 1"/>
                <a:gd name="f231" fmla="*/ f192 f90 1"/>
                <a:gd name="f232" fmla="*/ f193 f89 1"/>
                <a:gd name="f233" fmla="*/ f194 f90 1"/>
                <a:gd name="f234" fmla="*/ f195 f90 1"/>
                <a:gd name="f235" fmla="*/ f196 f90 1"/>
                <a:gd name="f236" fmla="*/ f197 f89 1"/>
                <a:gd name="f237" fmla="*/ f198 f90 1"/>
                <a:gd name="f238" fmla="*/ f199 f90 1"/>
                <a:gd name="f239" fmla="*/ f200 f89 1"/>
                <a:gd name="f240" fmla="*/ f201 f90 1"/>
                <a:gd name="f241" fmla="*/ f202 f89 1"/>
                <a:gd name="f242" fmla="*/ f203 f90 1"/>
                <a:gd name="f243" fmla="*/ f204 f89 1"/>
                <a:gd name="f244" fmla="*/ f205 f89 1"/>
                <a:gd name="f245" fmla="*/ f206 f90 1"/>
                <a:gd name="f246" fmla="*/ f207 f89 1"/>
                <a:gd name="f247" fmla="*/ f208 f90 1"/>
                <a:gd name="f248" fmla="*/ f209 f9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5">
                  <a:pos x="f214" y="f215"/>
                </a:cxn>
                <a:cxn ang="f135">
                  <a:pos x="f214" y="f216"/>
                </a:cxn>
                <a:cxn ang="f135">
                  <a:pos x="f214" y="f217"/>
                </a:cxn>
                <a:cxn ang="f135">
                  <a:pos x="f218" y="f219"/>
                </a:cxn>
                <a:cxn ang="f135">
                  <a:pos x="f220" y="f221"/>
                </a:cxn>
                <a:cxn ang="f135">
                  <a:pos x="f222" y="f223"/>
                </a:cxn>
                <a:cxn ang="f135">
                  <a:pos x="f222" y="f223"/>
                </a:cxn>
                <a:cxn ang="f135">
                  <a:pos x="f224" y="f225"/>
                </a:cxn>
                <a:cxn ang="f135">
                  <a:pos x="f226" y="f227"/>
                </a:cxn>
                <a:cxn ang="f135">
                  <a:pos x="f228" y="f229"/>
                </a:cxn>
                <a:cxn ang="f135">
                  <a:pos x="f230" y="f231"/>
                </a:cxn>
                <a:cxn ang="f135">
                  <a:pos x="f232" y="f233"/>
                </a:cxn>
                <a:cxn ang="f135">
                  <a:pos x="f232" y="f234"/>
                </a:cxn>
                <a:cxn ang="f135">
                  <a:pos x="f232" y="f235"/>
                </a:cxn>
                <a:cxn ang="f135">
                  <a:pos x="f232" y="f235"/>
                </a:cxn>
                <a:cxn ang="f135">
                  <a:pos x="f236" y="f237"/>
                </a:cxn>
                <a:cxn ang="f135">
                  <a:pos x="f236" y="f238"/>
                </a:cxn>
                <a:cxn ang="f135">
                  <a:pos x="f239" y="f240"/>
                </a:cxn>
                <a:cxn ang="f135">
                  <a:pos x="f241" y="f242"/>
                </a:cxn>
                <a:cxn ang="f135">
                  <a:pos x="f243" y="f242"/>
                </a:cxn>
                <a:cxn ang="f135">
                  <a:pos x="f244" y="f245"/>
                </a:cxn>
                <a:cxn ang="f135">
                  <a:pos x="f246" y="f247"/>
                </a:cxn>
                <a:cxn ang="f135">
                  <a:pos x="f246" y="f248"/>
                </a:cxn>
              </a:cxnLst>
              <a:rect l="f210" t="f213" r="f211" b="f212"/>
              <a:pathLst>
                <a:path w="37007" h="323140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21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59" y="f61"/>
                    <a:pt x="f57" y="f62"/>
                  </a:cubicBezTo>
                  <a:cubicBezTo>
                    <a:pt x="f59" y="f63"/>
                    <a:pt x="f59" y="f64"/>
                    <a:pt x="f57" y="f65"/>
                  </a:cubicBezTo>
                  <a:lnTo>
                    <a:pt x="f57" y="f65"/>
                  </a:lnTo>
                  <a:lnTo>
                    <a:pt x="f66" y="f67"/>
                  </a:lnTo>
                  <a:lnTo>
                    <a:pt x="f66" y="f68"/>
                  </a:lnTo>
                  <a:lnTo>
                    <a:pt x="f69" y="f70"/>
                  </a:lnTo>
                  <a:cubicBezTo>
                    <a:pt x="f71" y="f72"/>
                    <a:pt x="f73" y="f74"/>
                    <a:pt x="f75" y="f7"/>
                  </a:cubicBezTo>
                  <a:cubicBezTo>
                    <a:pt x="f76" y="f7"/>
                    <a:pt x="f77" y="f7"/>
                    <a:pt x="f78" y="f7"/>
                  </a:cubicBezTo>
                  <a:cubicBezTo>
                    <a:pt x="f79" y="f80"/>
                    <a:pt x="f81" y="f82"/>
                    <a:pt x="f83" y="f84"/>
                  </a:cubicBezTo>
                  <a:lnTo>
                    <a:pt x="f85" y="f86"/>
                  </a:lnTo>
                  <a:lnTo>
                    <a:pt x="f85" y="f8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7" name="Freeform: Shape 1920">
              <a:extLst>
                <a:ext uri="{FF2B5EF4-FFF2-40B4-BE49-F238E27FC236}">
                  <a16:creationId xmlns:a16="http://schemas.microsoft.com/office/drawing/2014/main" id="{9B062383-98E0-DB51-4981-EBE37C348405}"/>
                </a:ext>
              </a:extLst>
            </p:cNvPr>
            <p:cNvSpPr/>
            <p:nvPr/>
          </p:nvSpPr>
          <p:spPr>
            <a:xfrm>
              <a:off x="9749085" y="5211942"/>
              <a:ext cx="469855" cy="2816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9854"/>
                <a:gd name="f7" fmla="val 281675"/>
                <a:gd name="f8" fmla="val 1107"/>
                <a:gd name="f9" fmla="val 275625"/>
                <a:gd name="f10" fmla="val 2393"/>
                <a:gd name="f11" fmla="val 280061"/>
                <a:gd name="f12" fmla="val 7029"/>
                <a:gd name="f13" fmla="val 282623"/>
                <a:gd name="f14" fmla="val 11477"/>
                <a:gd name="f15" fmla="val 281348"/>
                <a:gd name="f16" fmla="val 11989"/>
                <a:gd name="f17" fmla="val 281198"/>
                <a:gd name="f18" fmla="val 12501"/>
                <a:gd name="f19" fmla="val 280998"/>
                <a:gd name="f20" fmla="val 12976"/>
                <a:gd name="f21" fmla="val 280748"/>
                <a:gd name="f22" fmla="val 462782"/>
                <a:gd name="f23" fmla="val 21852"/>
                <a:gd name="f24" fmla="val 464656"/>
                <a:gd name="f25" fmla="val 20727"/>
                <a:gd name="f26" fmla="val 469342"/>
                <a:gd name="f27" fmla="val 17578"/>
                <a:gd name="f28" fmla="val 471129"/>
                <a:gd name="f29" fmla="val 11543"/>
                <a:gd name="f30" fmla="val 468904"/>
                <a:gd name="f31" fmla="val 6358"/>
                <a:gd name="f32" fmla="val 467792"/>
                <a:gd name="f33" fmla="val 1872"/>
                <a:gd name="f34" fmla="val 463244"/>
                <a:gd name="f35" fmla="val -864"/>
                <a:gd name="f36" fmla="val 458759"/>
                <a:gd name="f37" fmla="val 248"/>
                <a:gd name="f38" fmla="val 457934"/>
                <a:gd name="f39" fmla="val 460"/>
                <a:gd name="f40" fmla="val 457134"/>
                <a:gd name="f41" fmla="val 785"/>
                <a:gd name="f42" fmla="val 456410"/>
                <a:gd name="f43" fmla="val 1235"/>
                <a:gd name="f44" fmla="val 445540"/>
                <a:gd name="f45" fmla="val 7482"/>
                <a:gd name="f46" fmla="val 11227"/>
                <a:gd name="f47" fmla="val 257383"/>
                <a:gd name="f48" fmla="val 5230"/>
                <a:gd name="f49" fmla="val 260881"/>
                <a:gd name="f50" fmla="val 407"/>
                <a:gd name="f51" fmla="val 264105"/>
                <a:gd name="f52" fmla="val -1355"/>
                <a:gd name="f53" fmla="val 270365"/>
                <a:gd name="f54" fmla="+- 0 0 -90"/>
                <a:gd name="f55" fmla="*/ f3 1 469854"/>
                <a:gd name="f56" fmla="*/ f4 1 281675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469854"/>
                <a:gd name="f65" fmla="*/ f61 1 281675"/>
                <a:gd name="f66" fmla="*/ 1107 f62 1"/>
                <a:gd name="f67" fmla="*/ 275625 f61 1"/>
                <a:gd name="f68" fmla="*/ 11477 f62 1"/>
                <a:gd name="f69" fmla="*/ 281348 f61 1"/>
                <a:gd name="f70" fmla="*/ 12976 f62 1"/>
                <a:gd name="f71" fmla="*/ 280748 f61 1"/>
                <a:gd name="f72" fmla="*/ 462782 f62 1"/>
                <a:gd name="f73" fmla="*/ 21852 f61 1"/>
                <a:gd name="f74" fmla="*/ 464656 f62 1"/>
                <a:gd name="f75" fmla="*/ 20727 f61 1"/>
                <a:gd name="f76" fmla="*/ 468904 f62 1"/>
                <a:gd name="f77" fmla="*/ 6358 f61 1"/>
                <a:gd name="f78" fmla="*/ 458759 f62 1"/>
                <a:gd name="f79" fmla="*/ 248 f61 1"/>
                <a:gd name="f80" fmla="*/ 456410 f62 1"/>
                <a:gd name="f81" fmla="*/ 1235 f61 1"/>
                <a:gd name="f82" fmla="*/ 445540 f62 1"/>
                <a:gd name="f83" fmla="*/ 7482 f61 1"/>
                <a:gd name="f84" fmla="*/ 11227 f62 1"/>
                <a:gd name="f85" fmla="*/ 257383 f61 1"/>
                <a:gd name="f86" fmla="*/ 5230 f62 1"/>
                <a:gd name="f87" fmla="*/ 260881 f61 1"/>
                <a:gd name="f88" fmla="+- f63 0 f1"/>
                <a:gd name="f89" fmla="*/ f66 1 469854"/>
                <a:gd name="f90" fmla="*/ f67 1 281675"/>
                <a:gd name="f91" fmla="*/ f68 1 469854"/>
                <a:gd name="f92" fmla="*/ f69 1 281675"/>
                <a:gd name="f93" fmla="*/ f70 1 469854"/>
                <a:gd name="f94" fmla="*/ f71 1 281675"/>
                <a:gd name="f95" fmla="*/ f72 1 469854"/>
                <a:gd name="f96" fmla="*/ f73 1 281675"/>
                <a:gd name="f97" fmla="*/ f74 1 469854"/>
                <a:gd name="f98" fmla="*/ f75 1 281675"/>
                <a:gd name="f99" fmla="*/ f76 1 469854"/>
                <a:gd name="f100" fmla="*/ f77 1 281675"/>
                <a:gd name="f101" fmla="*/ f78 1 469854"/>
                <a:gd name="f102" fmla="*/ f79 1 281675"/>
                <a:gd name="f103" fmla="*/ f80 1 469854"/>
                <a:gd name="f104" fmla="*/ f81 1 281675"/>
                <a:gd name="f105" fmla="*/ f82 1 469854"/>
                <a:gd name="f106" fmla="*/ f83 1 281675"/>
                <a:gd name="f107" fmla="*/ f84 1 469854"/>
                <a:gd name="f108" fmla="*/ f85 1 281675"/>
                <a:gd name="f109" fmla="*/ f86 1 469854"/>
                <a:gd name="f110" fmla="*/ f87 1 281675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4"/>
                <a:gd name="f118" fmla="*/ f92 1 f65"/>
                <a:gd name="f119" fmla="*/ f93 1 f64"/>
                <a:gd name="f120" fmla="*/ f94 1 f65"/>
                <a:gd name="f121" fmla="*/ f95 1 f64"/>
                <a:gd name="f122" fmla="*/ f96 1 f65"/>
                <a:gd name="f123" fmla="*/ f97 1 f64"/>
                <a:gd name="f124" fmla="*/ f98 1 f65"/>
                <a:gd name="f125" fmla="*/ f99 1 f64"/>
                <a:gd name="f126" fmla="*/ f100 1 f65"/>
                <a:gd name="f127" fmla="*/ f101 1 f64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5"/>
                <a:gd name="f135" fmla="*/ f109 1 f64"/>
                <a:gd name="f136" fmla="*/ f110 1 f65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5 1"/>
                <a:gd name="f144" fmla="*/ f118 f56 1"/>
                <a:gd name="f145" fmla="*/ f119 f55 1"/>
                <a:gd name="f146" fmla="*/ f120 f56 1"/>
                <a:gd name="f147" fmla="*/ f121 f55 1"/>
                <a:gd name="f148" fmla="*/ f122 f56 1"/>
                <a:gd name="f149" fmla="*/ f123 f55 1"/>
                <a:gd name="f150" fmla="*/ f124 f56 1"/>
                <a:gd name="f151" fmla="*/ f125 f55 1"/>
                <a:gd name="f152" fmla="*/ f126 f56 1"/>
                <a:gd name="f153" fmla="*/ f127 f55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6 1"/>
                <a:gd name="f161" fmla="*/ f135 f55 1"/>
                <a:gd name="f162" fmla="*/ f13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41" y="f142"/>
                </a:cxn>
              </a:cxnLst>
              <a:rect l="f137" t="f140" r="f138" b="f139"/>
              <a:pathLst>
                <a:path w="469854" h="28167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7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8" name="Freeform: Shape 1921">
              <a:extLst>
                <a:ext uri="{FF2B5EF4-FFF2-40B4-BE49-F238E27FC236}">
                  <a16:creationId xmlns:a16="http://schemas.microsoft.com/office/drawing/2014/main" id="{904CC2F7-1A3E-A4FC-7094-F3027A5BA4FE}"/>
                </a:ext>
              </a:extLst>
            </p:cNvPr>
            <p:cNvSpPr/>
            <p:nvPr/>
          </p:nvSpPr>
          <p:spPr>
            <a:xfrm>
              <a:off x="7933599" y="3831875"/>
              <a:ext cx="266209" cy="3809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209"/>
                <a:gd name="f7" fmla="val 380917"/>
                <a:gd name="f8" fmla="val 260637"/>
                <a:gd name="f9" fmla="val 376331"/>
                <a:gd name="f10" fmla="val 261512"/>
                <a:gd name="f11" fmla="val 377581"/>
                <a:gd name="f12" fmla="val 263511"/>
                <a:gd name="f13" fmla="val 380330"/>
                <a:gd name="f14" fmla="val 263949"/>
                <a:gd name="f15" fmla="val 380955"/>
                <a:gd name="f16" fmla="val 264811"/>
                <a:gd name="f17" fmla="val 381104"/>
                <a:gd name="f18" fmla="val 265423"/>
                <a:gd name="f19" fmla="val 380667"/>
                <a:gd name="f20" fmla="val 265560"/>
                <a:gd name="f21" fmla="val 380567"/>
                <a:gd name="f22" fmla="val 265673"/>
                <a:gd name="f23" fmla="val 380455"/>
                <a:gd name="f24" fmla="val 265760"/>
                <a:gd name="f25" fmla="val 266360"/>
                <a:gd name="f26" fmla="val 379555"/>
                <a:gd name="f27" fmla="val 378481"/>
                <a:gd name="f28" fmla="val 377706"/>
                <a:gd name="f29" fmla="val 264886"/>
                <a:gd name="f30" fmla="val 376581"/>
                <a:gd name="f31" fmla="val 236648"/>
                <a:gd name="f32" fmla="val 336347"/>
                <a:gd name="f33" fmla="val 25239"/>
                <a:gd name="f34" fmla="val 33593"/>
                <a:gd name="f35" fmla="val 2124"/>
                <a:gd name="f36" fmla="val 356"/>
                <a:gd name="f37" fmla="val 1637"/>
                <a:gd name="f38" fmla="val -119"/>
                <a:gd name="f39" fmla="val 862"/>
                <a:gd name="f40" fmla="val 375"/>
                <a:gd name="f41" fmla="val -125"/>
                <a:gd name="f42" fmla="val 1118"/>
                <a:gd name="f43" fmla="val 2093"/>
                <a:gd name="f44" fmla="val 2855"/>
                <a:gd name="f45" fmla="val 25364"/>
                <a:gd name="f46" fmla="val 38466"/>
                <a:gd name="f47" fmla="val 232525"/>
                <a:gd name="f48" fmla="+- 0 0 -90"/>
                <a:gd name="f49" fmla="*/ f3 1 266209"/>
                <a:gd name="f50" fmla="*/ f4 1 380917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66209"/>
                <a:gd name="f59" fmla="*/ f55 1 380917"/>
                <a:gd name="f60" fmla="*/ 260637 f56 1"/>
                <a:gd name="f61" fmla="*/ 376331 f55 1"/>
                <a:gd name="f62" fmla="*/ 261512 f56 1"/>
                <a:gd name="f63" fmla="*/ 377581 f55 1"/>
                <a:gd name="f64" fmla="*/ 263511 f56 1"/>
                <a:gd name="f65" fmla="*/ 380330 f55 1"/>
                <a:gd name="f66" fmla="*/ 265423 f56 1"/>
                <a:gd name="f67" fmla="*/ 380667 f55 1"/>
                <a:gd name="f68" fmla="*/ 265760 f56 1"/>
                <a:gd name="f69" fmla="*/ 377706 f55 1"/>
                <a:gd name="f70" fmla="*/ 264886 f56 1"/>
                <a:gd name="f71" fmla="*/ 376581 f55 1"/>
                <a:gd name="f72" fmla="*/ 236648 f56 1"/>
                <a:gd name="f73" fmla="*/ 336347 f55 1"/>
                <a:gd name="f74" fmla="*/ 25239 f56 1"/>
                <a:gd name="f75" fmla="*/ 33593 f55 1"/>
                <a:gd name="f76" fmla="*/ 2124 f56 1"/>
                <a:gd name="f77" fmla="*/ 356 f55 1"/>
                <a:gd name="f78" fmla="*/ 375 f56 1"/>
                <a:gd name="f79" fmla="*/ 2855 f55 1"/>
                <a:gd name="f80" fmla="*/ 25364 f56 1"/>
                <a:gd name="f81" fmla="*/ 38466 f55 1"/>
                <a:gd name="f82" fmla="*/ 232525 f56 1"/>
                <a:gd name="f83" fmla="+- f57 0 f1"/>
                <a:gd name="f84" fmla="*/ f60 1 266209"/>
                <a:gd name="f85" fmla="*/ f61 1 380917"/>
                <a:gd name="f86" fmla="*/ f62 1 266209"/>
                <a:gd name="f87" fmla="*/ f63 1 380917"/>
                <a:gd name="f88" fmla="*/ f64 1 266209"/>
                <a:gd name="f89" fmla="*/ f65 1 380917"/>
                <a:gd name="f90" fmla="*/ f66 1 266209"/>
                <a:gd name="f91" fmla="*/ f67 1 380917"/>
                <a:gd name="f92" fmla="*/ f68 1 266209"/>
                <a:gd name="f93" fmla="*/ f69 1 380917"/>
                <a:gd name="f94" fmla="*/ f70 1 266209"/>
                <a:gd name="f95" fmla="*/ f71 1 380917"/>
                <a:gd name="f96" fmla="*/ f72 1 266209"/>
                <a:gd name="f97" fmla="*/ f73 1 380917"/>
                <a:gd name="f98" fmla="*/ f74 1 266209"/>
                <a:gd name="f99" fmla="*/ f75 1 380917"/>
                <a:gd name="f100" fmla="*/ f76 1 266209"/>
                <a:gd name="f101" fmla="*/ f77 1 380917"/>
                <a:gd name="f102" fmla="*/ f78 1 266209"/>
                <a:gd name="f103" fmla="*/ f79 1 380917"/>
                <a:gd name="f104" fmla="*/ f80 1 266209"/>
                <a:gd name="f105" fmla="*/ f81 1 380917"/>
                <a:gd name="f106" fmla="*/ f82 1 266209"/>
                <a:gd name="f107" fmla="*/ f51 1 f58"/>
                <a:gd name="f108" fmla="*/ f52 1 f58"/>
                <a:gd name="f109" fmla="*/ f51 1 f59"/>
                <a:gd name="f110" fmla="*/ f53 1 f59"/>
                <a:gd name="f111" fmla="*/ f84 1 f58"/>
                <a:gd name="f112" fmla="*/ f85 1 f59"/>
                <a:gd name="f113" fmla="*/ f86 1 f58"/>
                <a:gd name="f114" fmla="*/ f87 1 f59"/>
                <a:gd name="f115" fmla="*/ f88 1 f58"/>
                <a:gd name="f116" fmla="*/ f89 1 f59"/>
                <a:gd name="f117" fmla="*/ f90 1 f58"/>
                <a:gd name="f118" fmla="*/ f91 1 f59"/>
                <a:gd name="f119" fmla="*/ f92 1 f58"/>
                <a:gd name="f120" fmla="*/ f93 1 f59"/>
                <a:gd name="f121" fmla="*/ f94 1 f58"/>
                <a:gd name="f122" fmla="*/ f95 1 f59"/>
                <a:gd name="f123" fmla="*/ f96 1 f58"/>
                <a:gd name="f124" fmla="*/ f97 1 f59"/>
                <a:gd name="f125" fmla="*/ f98 1 f58"/>
                <a:gd name="f126" fmla="*/ f99 1 f59"/>
                <a:gd name="f127" fmla="*/ f100 1 f58"/>
                <a:gd name="f128" fmla="*/ f101 1 f59"/>
                <a:gd name="f129" fmla="*/ f102 1 f58"/>
                <a:gd name="f130" fmla="*/ f103 1 f59"/>
                <a:gd name="f131" fmla="*/ f104 1 f58"/>
                <a:gd name="f132" fmla="*/ f105 1 f59"/>
                <a:gd name="f133" fmla="*/ f106 1 f58"/>
                <a:gd name="f134" fmla="*/ f107 f49 1"/>
                <a:gd name="f135" fmla="*/ f108 f49 1"/>
                <a:gd name="f136" fmla="*/ f110 f50 1"/>
                <a:gd name="f137" fmla="*/ f109 f50 1"/>
                <a:gd name="f138" fmla="*/ f111 f49 1"/>
                <a:gd name="f139" fmla="*/ f112 f50 1"/>
                <a:gd name="f140" fmla="*/ f113 f49 1"/>
                <a:gd name="f141" fmla="*/ f114 f50 1"/>
                <a:gd name="f142" fmla="*/ f115 f49 1"/>
                <a:gd name="f143" fmla="*/ f116 f50 1"/>
                <a:gd name="f144" fmla="*/ f117 f49 1"/>
                <a:gd name="f145" fmla="*/ f118 f50 1"/>
                <a:gd name="f146" fmla="*/ f119 f49 1"/>
                <a:gd name="f147" fmla="*/ f120 f50 1"/>
                <a:gd name="f148" fmla="*/ f121 f49 1"/>
                <a:gd name="f149" fmla="*/ f122 f50 1"/>
                <a:gd name="f150" fmla="*/ f123 f49 1"/>
                <a:gd name="f151" fmla="*/ f124 f50 1"/>
                <a:gd name="f152" fmla="*/ f125 f49 1"/>
                <a:gd name="f153" fmla="*/ f126 f50 1"/>
                <a:gd name="f154" fmla="*/ f127 f49 1"/>
                <a:gd name="f155" fmla="*/ f128 f50 1"/>
                <a:gd name="f156" fmla="*/ f129 f49 1"/>
                <a:gd name="f157" fmla="*/ f130 f50 1"/>
                <a:gd name="f158" fmla="*/ f131 f49 1"/>
                <a:gd name="f159" fmla="*/ f132 f50 1"/>
                <a:gd name="f160" fmla="*/ f133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3"/>
                </a:cxn>
                <a:cxn ang="f83">
                  <a:pos x="f146" y="f147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52" y="f153"/>
                </a:cxn>
                <a:cxn ang="f83">
                  <a:pos x="f154" y="f155"/>
                </a:cxn>
                <a:cxn ang="f83">
                  <a:pos x="f154" y="f155"/>
                </a:cxn>
                <a:cxn ang="f83">
                  <a:pos x="f156" y="f155"/>
                </a:cxn>
                <a:cxn ang="f83">
                  <a:pos x="f156" y="f155"/>
                </a:cxn>
                <a:cxn ang="f83">
                  <a:pos x="f156" y="f157"/>
                </a:cxn>
                <a:cxn ang="f83">
                  <a:pos x="f158" y="f159"/>
                </a:cxn>
                <a:cxn ang="f83">
                  <a:pos x="f160" y="f151"/>
                </a:cxn>
              </a:cxnLst>
              <a:rect l="f134" t="f137" r="f135" b="f136"/>
              <a:pathLst>
                <a:path w="266209" h="380917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13"/>
                  </a:cubicBezTo>
                  <a:cubicBezTo>
                    <a:pt x="f25" y="f26"/>
                    <a:pt x="f25" y="f27"/>
                    <a:pt x="f24" y="f28"/>
                  </a:cubicBezTo>
                  <a:lnTo>
                    <a:pt x="f24" y="f28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9" y="f38"/>
                    <a:pt x="f40" y="f36"/>
                  </a:cubicBezTo>
                  <a:cubicBezTo>
                    <a:pt x="f40" y="f36"/>
                    <a:pt x="f40" y="f36"/>
                    <a:pt x="f40" y="f36"/>
                  </a:cubicBezTo>
                  <a:cubicBezTo>
                    <a:pt x="f41" y="f42"/>
                    <a:pt x="f41" y="f43"/>
                    <a:pt x="f40" y="f44"/>
                  </a:cubicBezTo>
                  <a:lnTo>
                    <a:pt x="f45" y="f46"/>
                  </a:lnTo>
                  <a:lnTo>
                    <a:pt x="f47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9" name="Freeform: Shape 1922">
              <a:extLst>
                <a:ext uri="{FF2B5EF4-FFF2-40B4-BE49-F238E27FC236}">
                  <a16:creationId xmlns:a16="http://schemas.microsoft.com/office/drawing/2014/main" id="{406C970A-7E7D-D0AD-26D2-DD1A2A71C19F}"/>
                </a:ext>
              </a:extLst>
            </p:cNvPr>
            <p:cNvSpPr/>
            <p:nvPr/>
          </p:nvSpPr>
          <p:spPr>
            <a:xfrm>
              <a:off x="12045107" y="3320049"/>
              <a:ext cx="42748" cy="2907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748"/>
                <a:gd name="f7" fmla="val 290767"/>
                <a:gd name="f8" fmla="val 220"/>
                <a:gd name="f9" fmla="val 278272"/>
                <a:gd name="f10" fmla="val -941"/>
                <a:gd name="f11" fmla="val 283920"/>
                <a:gd name="f12" fmla="val 2607"/>
                <a:gd name="f13" fmla="val 289468"/>
                <a:gd name="f14" fmla="val 8217"/>
                <a:gd name="f15" fmla="val 13602"/>
                <a:gd name="f16" fmla="val 290842"/>
                <a:gd name="f17" fmla="val 18013"/>
                <a:gd name="f18" fmla="val 286531"/>
                <a:gd name="f19" fmla="val 18088"/>
                <a:gd name="f20" fmla="val 281146"/>
                <a:gd name="f21" fmla="val 19712"/>
                <a:gd name="f22" fmla="val 262028"/>
                <a:gd name="f23" fmla="val 42702"/>
                <a:gd name="f24" fmla="val 11004"/>
                <a:gd name="f25" fmla="val 42765"/>
                <a:gd name="f26" fmla="val 10291"/>
                <a:gd name="f27" fmla="val 9592"/>
                <a:gd name="f28" fmla="val 8879"/>
                <a:gd name="f29" fmla="val 6880"/>
                <a:gd name="f30" fmla="val 41952"/>
                <a:gd name="f31" fmla="val 5131"/>
                <a:gd name="f32" fmla="val 40828"/>
                <a:gd name="f33" fmla="val 3382"/>
                <a:gd name="f34" fmla="val 39504"/>
                <a:gd name="f35" fmla="val 1582"/>
                <a:gd name="f36" fmla="val 37529"/>
                <a:gd name="f37" fmla="val 383"/>
                <a:gd name="f38" fmla="val 35330"/>
                <a:gd name="f39" fmla="val 8"/>
                <a:gd name="f40" fmla="val 30095"/>
                <a:gd name="f41" fmla="val -204"/>
                <a:gd name="f42" fmla="val 25672"/>
                <a:gd name="f43" fmla="val 3881"/>
                <a:gd name="f44" fmla="val 25459"/>
                <a:gd name="f45" fmla="val 9117"/>
                <a:gd name="f46" fmla="val 9292"/>
                <a:gd name="f47" fmla="val 9454"/>
                <a:gd name="f48" fmla="val 9629"/>
                <a:gd name="f49" fmla="val 15252"/>
                <a:gd name="f50" fmla="val 18251"/>
                <a:gd name="f51" fmla="+- 0 0 -90"/>
                <a:gd name="f52" fmla="*/ f3 1 42748"/>
                <a:gd name="f53" fmla="*/ f4 1 290767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42748"/>
                <a:gd name="f62" fmla="*/ f58 1 290767"/>
                <a:gd name="f63" fmla="*/ 220 f59 1"/>
                <a:gd name="f64" fmla="*/ 278272 f58 1"/>
                <a:gd name="f65" fmla="*/ 8217 f59 1"/>
                <a:gd name="f66" fmla="*/ 290767 f58 1"/>
                <a:gd name="f67" fmla="*/ 18088 f59 1"/>
                <a:gd name="f68" fmla="*/ 281146 f58 1"/>
                <a:gd name="f69" fmla="*/ 19712 f59 1"/>
                <a:gd name="f70" fmla="*/ 262028 f58 1"/>
                <a:gd name="f71" fmla="*/ 42702 f59 1"/>
                <a:gd name="f72" fmla="*/ 11004 f58 1"/>
                <a:gd name="f73" fmla="*/ 8879 f58 1"/>
                <a:gd name="f74" fmla="*/ 6880 f58 1"/>
                <a:gd name="f75" fmla="*/ 41952 f59 1"/>
                <a:gd name="f76" fmla="*/ 5131 f58 1"/>
                <a:gd name="f77" fmla="*/ 40828 f59 1"/>
                <a:gd name="f78" fmla="*/ 3382 f58 1"/>
                <a:gd name="f79" fmla="*/ 35330 f59 1"/>
                <a:gd name="f80" fmla="*/ 8 f58 1"/>
                <a:gd name="f81" fmla="*/ 25459 f59 1"/>
                <a:gd name="f82" fmla="*/ 9117 f58 1"/>
                <a:gd name="f83" fmla="*/ 9629 f58 1"/>
                <a:gd name="f84" fmla="*/ 15252 f58 1"/>
                <a:gd name="f85" fmla="*/ 18251 f58 1"/>
                <a:gd name="f86" fmla="+- f60 0 f1"/>
                <a:gd name="f87" fmla="*/ f63 1 42748"/>
                <a:gd name="f88" fmla="*/ f64 1 290767"/>
                <a:gd name="f89" fmla="*/ f65 1 42748"/>
                <a:gd name="f90" fmla="*/ f66 1 290767"/>
                <a:gd name="f91" fmla="*/ f67 1 42748"/>
                <a:gd name="f92" fmla="*/ f68 1 290767"/>
                <a:gd name="f93" fmla="*/ f69 1 42748"/>
                <a:gd name="f94" fmla="*/ f70 1 290767"/>
                <a:gd name="f95" fmla="*/ f71 1 42748"/>
                <a:gd name="f96" fmla="*/ f72 1 290767"/>
                <a:gd name="f97" fmla="*/ f73 1 290767"/>
                <a:gd name="f98" fmla="*/ f74 1 290767"/>
                <a:gd name="f99" fmla="*/ f75 1 42748"/>
                <a:gd name="f100" fmla="*/ f76 1 290767"/>
                <a:gd name="f101" fmla="*/ f77 1 42748"/>
                <a:gd name="f102" fmla="*/ f78 1 290767"/>
                <a:gd name="f103" fmla="*/ f79 1 42748"/>
                <a:gd name="f104" fmla="*/ f80 1 290767"/>
                <a:gd name="f105" fmla="*/ f81 1 42748"/>
                <a:gd name="f106" fmla="*/ f82 1 290767"/>
                <a:gd name="f107" fmla="*/ f83 1 290767"/>
                <a:gd name="f108" fmla="*/ f84 1 290767"/>
                <a:gd name="f109" fmla="*/ f85 1 290767"/>
                <a:gd name="f110" fmla="*/ f54 1 f61"/>
                <a:gd name="f111" fmla="*/ f55 1 f61"/>
                <a:gd name="f112" fmla="*/ f54 1 f62"/>
                <a:gd name="f113" fmla="*/ f56 1 f62"/>
                <a:gd name="f114" fmla="*/ f87 1 f61"/>
                <a:gd name="f115" fmla="*/ f88 1 f62"/>
                <a:gd name="f116" fmla="*/ f89 1 f61"/>
                <a:gd name="f117" fmla="*/ f90 1 f62"/>
                <a:gd name="f118" fmla="*/ f91 1 f61"/>
                <a:gd name="f119" fmla="*/ f92 1 f62"/>
                <a:gd name="f120" fmla="*/ f93 1 f61"/>
                <a:gd name="f121" fmla="*/ f94 1 f62"/>
                <a:gd name="f122" fmla="*/ f95 1 f61"/>
                <a:gd name="f123" fmla="*/ f96 1 f62"/>
                <a:gd name="f124" fmla="*/ f97 1 f62"/>
                <a:gd name="f125" fmla="*/ f98 1 f62"/>
                <a:gd name="f126" fmla="*/ f99 1 f61"/>
                <a:gd name="f127" fmla="*/ f100 1 f62"/>
                <a:gd name="f128" fmla="*/ f101 1 f61"/>
                <a:gd name="f129" fmla="*/ f102 1 f62"/>
                <a:gd name="f130" fmla="*/ f103 1 f61"/>
                <a:gd name="f131" fmla="*/ f104 1 f62"/>
                <a:gd name="f132" fmla="*/ f105 1 f61"/>
                <a:gd name="f133" fmla="*/ f106 1 f62"/>
                <a:gd name="f134" fmla="*/ f107 1 f62"/>
                <a:gd name="f135" fmla="*/ f108 1 f62"/>
                <a:gd name="f136" fmla="*/ f109 1 f62"/>
                <a:gd name="f137" fmla="*/ f110 f52 1"/>
                <a:gd name="f138" fmla="*/ f111 f52 1"/>
                <a:gd name="f139" fmla="*/ f113 f53 1"/>
                <a:gd name="f140" fmla="*/ f112 f53 1"/>
                <a:gd name="f141" fmla="*/ f114 f52 1"/>
                <a:gd name="f142" fmla="*/ f115 f53 1"/>
                <a:gd name="f143" fmla="*/ f116 f52 1"/>
                <a:gd name="f144" fmla="*/ f117 f53 1"/>
                <a:gd name="f145" fmla="*/ f118 f52 1"/>
                <a:gd name="f146" fmla="*/ f119 f53 1"/>
                <a:gd name="f147" fmla="*/ f120 f52 1"/>
                <a:gd name="f148" fmla="*/ f121 f53 1"/>
                <a:gd name="f149" fmla="*/ f122 f52 1"/>
                <a:gd name="f150" fmla="*/ f123 f53 1"/>
                <a:gd name="f151" fmla="*/ f124 f53 1"/>
                <a:gd name="f152" fmla="*/ f125 f53 1"/>
                <a:gd name="f153" fmla="*/ f126 f52 1"/>
                <a:gd name="f154" fmla="*/ f127 f53 1"/>
                <a:gd name="f155" fmla="*/ f128 f52 1"/>
                <a:gd name="f156" fmla="*/ f129 f53 1"/>
                <a:gd name="f157" fmla="*/ f130 f52 1"/>
                <a:gd name="f158" fmla="*/ f131 f53 1"/>
                <a:gd name="f159" fmla="*/ f132 f52 1"/>
                <a:gd name="f160" fmla="*/ f133 f53 1"/>
                <a:gd name="f161" fmla="*/ f134 f53 1"/>
                <a:gd name="f162" fmla="*/ f135 f53 1"/>
                <a:gd name="f163" fmla="*/ f136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49" y="f150"/>
                </a:cxn>
                <a:cxn ang="f86">
                  <a:pos x="f149" y="f151"/>
                </a:cxn>
                <a:cxn ang="f86">
                  <a:pos x="f149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59" y="f161"/>
                </a:cxn>
                <a:cxn ang="f86">
                  <a:pos x="f159" y="f162"/>
                </a:cxn>
                <a:cxn ang="f86">
                  <a:pos x="f159" y="f163"/>
                </a:cxn>
              </a:cxnLst>
              <a:rect l="f137" t="f140" r="f138" b="f139"/>
              <a:pathLst>
                <a:path w="42748" h="290767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0"/>
                    <a:pt x="f19" y="f20"/>
                    <a:pt x="f19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5" y="f27"/>
                    <a:pt x="f23" y="f28"/>
                  </a:cubicBezTo>
                  <a:lnTo>
                    <a:pt x="f23" y="f29"/>
                  </a:lnTo>
                  <a:lnTo>
                    <a:pt x="f30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4" y="f46"/>
                    <a:pt x="f44" y="f47"/>
                    <a:pt x="f44" y="f48"/>
                  </a:cubicBezTo>
                  <a:lnTo>
                    <a:pt x="f44" y="f49"/>
                  </a:lnTo>
                  <a:lnTo>
                    <a:pt x="f44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0" name="Freeform: Shape 1923">
              <a:extLst>
                <a:ext uri="{FF2B5EF4-FFF2-40B4-BE49-F238E27FC236}">
                  <a16:creationId xmlns:a16="http://schemas.microsoft.com/office/drawing/2014/main" id="{6B800FCD-21B7-32A1-2451-88A4EEFB0E7A}"/>
                </a:ext>
              </a:extLst>
            </p:cNvPr>
            <p:cNvSpPr/>
            <p:nvPr/>
          </p:nvSpPr>
          <p:spPr>
            <a:xfrm>
              <a:off x="7697656" y="6452408"/>
              <a:ext cx="52257" cy="2624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255"/>
                <a:gd name="f7" fmla="val 262424"/>
                <a:gd name="f8" fmla="val 5917"/>
                <a:gd name="f9" fmla="val 1279"/>
                <a:gd name="f10" fmla="val 1656"/>
                <a:gd name="f11" fmla="val 3540"/>
                <a:gd name="f12" fmla="val -668"/>
                <a:gd name="f13" fmla="val 8276"/>
                <a:gd name="f14" fmla="val 169"/>
                <a:gd name="f15" fmla="val 13024"/>
                <a:gd name="f16" fmla="val 30781"/>
                <a:gd name="f17" fmla="val 228688"/>
                <a:gd name="f18" fmla="val 34280"/>
                <a:gd name="f19" fmla="val 253678"/>
                <a:gd name="f20" fmla="val 34642"/>
                <a:gd name="f21" fmla="val 258401"/>
                <a:gd name="f22" fmla="val 38428"/>
                <a:gd name="f23" fmla="val 262125"/>
                <a:gd name="f24" fmla="val 43151"/>
                <a:gd name="f25" fmla="val 44650"/>
                <a:gd name="f26" fmla="val 49973"/>
                <a:gd name="f27" fmla="val 260800"/>
                <a:gd name="f28" fmla="val 53171"/>
                <a:gd name="f29" fmla="val 255377"/>
                <a:gd name="f30" fmla="val 52022"/>
                <a:gd name="f31" fmla="val 249929"/>
                <a:gd name="f32" fmla="val 17912"/>
                <a:gd name="f33" fmla="val 8900"/>
                <a:gd name="f34" fmla="val 17537"/>
                <a:gd name="f35" fmla="val 6264"/>
                <a:gd name="f36" fmla="val 16262"/>
                <a:gd name="f37" fmla="val 3828"/>
                <a:gd name="f38" fmla="val 14288"/>
                <a:gd name="f39" fmla="val 2028"/>
                <a:gd name="f40" fmla="val 12651"/>
                <a:gd name="f41" fmla="val 566"/>
                <a:gd name="f42" fmla="val 10477"/>
                <a:gd name="f43" fmla="val -158"/>
                <a:gd name="f44" fmla="val 8291"/>
                <a:gd name="f45" fmla="val 29"/>
                <a:gd name="f46" fmla="val 7541"/>
                <a:gd name="f47" fmla="val 6941"/>
                <a:gd name="f48" fmla="val 354"/>
                <a:gd name="f49" fmla="val 6392"/>
                <a:gd name="f50" fmla="val 779"/>
                <a:gd name="f51" fmla="+- 0 0 -90"/>
                <a:gd name="f52" fmla="*/ f3 1 52255"/>
                <a:gd name="f53" fmla="*/ f4 1 262424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52255"/>
                <a:gd name="f62" fmla="*/ f58 1 262424"/>
                <a:gd name="f63" fmla="*/ 5917 f59 1"/>
                <a:gd name="f64" fmla="*/ 1279 f58 1"/>
                <a:gd name="f65" fmla="*/ 169 f59 1"/>
                <a:gd name="f66" fmla="*/ 13024 f58 1"/>
                <a:gd name="f67" fmla="*/ 30781 f59 1"/>
                <a:gd name="f68" fmla="*/ 228688 f58 1"/>
                <a:gd name="f69" fmla="*/ 34280 f59 1"/>
                <a:gd name="f70" fmla="*/ 253678 f58 1"/>
                <a:gd name="f71" fmla="*/ 43151 f59 1"/>
                <a:gd name="f72" fmla="*/ 262424 f58 1"/>
                <a:gd name="f73" fmla="*/ 44650 f59 1"/>
                <a:gd name="f74" fmla="*/ 52022 f59 1"/>
                <a:gd name="f75" fmla="*/ 249929 f58 1"/>
                <a:gd name="f76" fmla="*/ 17912 f59 1"/>
                <a:gd name="f77" fmla="*/ 8900 f58 1"/>
                <a:gd name="f78" fmla="*/ 14288 f59 1"/>
                <a:gd name="f79" fmla="*/ 2028 f58 1"/>
                <a:gd name="f80" fmla="*/ 8291 f59 1"/>
                <a:gd name="f81" fmla="*/ 29 f58 1"/>
                <a:gd name="f82" fmla="*/ 7541 f59 1"/>
                <a:gd name="f83" fmla="+- f60 0 f1"/>
                <a:gd name="f84" fmla="*/ f63 1 52255"/>
                <a:gd name="f85" fmla="*/ f64 1 262424"/>
                <a:gd name="f86" fmla="*/ f65 1 52255"/>
                <a:gd name="f87" fmla="*/ f66 1 262424"/>
                <a:gd name="f88" fmla="*/ f67 1 52255"/>
                <a:gd name="f89" fmla="*/ f68 1 262424"/>
                <a:gd name="f90" fmla="*/ f69 1 52255"/>
                <a:gd name="f91" fmla="*/ f70 1 262424"/>
                <a:gd name="f92" fmla="*/ f71 1 52255"/>
                <a:gd name="f93" fmla="*/ f72 1 262424"/>
                <a:gd name="f94" fmla="*/ f73 1 52255"/>
                <a:gd name="f95" fmla="*/ f74 1 52255"/>
                <a:gd name="f96" fmla="*/ f75 1 262424"/>
                <a:gd name="f97" fmla="*/ f76 1 52255"/>
                <a:gd name="f98" fmla="*/ f77 1 262424"/>
                <a:gd name="f99" fmla="*/ f78 1 52255"/>
                <a:gd name="f100" fmla="*/ f79 1 262424"/>
                <a:gd name="f101" fmla="*/ f80 1 52255"/>
                <a:gd name="f102" fmla="*/ f81 1 262424"/>
                <a:gd name="f103" fmla="*/ f82 1 52255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1"/>
                <a:gd name="f120" fmla="*/ f96 1 f62"/>
                <a:gd name="f121" fmla="*/ f97 1 f61"/>
                <a:gd name="f122" fmla="*/ f98 1 f62"/>
                <a:gd name="f123" fmla="*/ f99 1 f61"/>
                <a:gd name="f124" fmla="*/ f100 1 f62"/>
                <a:gd name="f125" fmla="*/ f101 1 f61"/>
                <a:gd name="f126" fmla="*/ f102 1 f62"/>
                <a:gd name="f127" fmla="*/ f103 1 f61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2 1"/>
                <a:gd name="f144" fmla="*/ f120 f53 1"/>
                <a:gd name="f145" fmla="*/ f121 f52 1"/>
                <a:gd name="f146" fmla="*/ f122 f53 1"/>
                <a:gd name="f147" fmla="*/ f123 f52 1"/>
                <a:gd name="f148" fmla="*/ f124 f53 1"/>
                <a:gd name="f149" fmla="*/ f125 f52 1"/>
                <a:gd name="f150" fmla="*/ f126 f53 1"/>
                <a:gd name="f151" fmla="*/ f127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1"/>
                </a:cxn>
                <a:cxn ang="f83">
                  <a:pos x="f143" y="f144"/>
                </a:cxn>
                <a:cxn ang="f83">
                  <a:pos x="f145" y="f146"/>
                </a:cxn>
                <a:cxn ang="f83">
                  <a:pos x="f147" y="f148"/>
                </a:cxn>
                <a:cxn ang="f83">
                  <a:pos x="f149" y="f150"/>
                </a:cxn>
                <a:cxn ang="f83">
                  <a:pos x="f151" y="f150"/>
                </a:cxn>
                <a:cxn ang="f83">
                  <a:pos x="f132" y="f133"/>
                </a:cxn>
              </a:cxnLst>
              <a:rect l="f128" t="f131" r="f129" b="f130"/>
              <a:pathLst>
                <a:path w="52255" h="26242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7"/>
                  </a:cubicBezTo>
                  <a:lnTo>
                    <a:pt x="f25" y="f7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5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1" name="Freeform: Shape 1924">
              <a:extLst>
                <a:ext uri="{FF2B5EF4-FFF2-40B4-BE49-F238E27FC236}">
                  <a16:creationId xmlns:a16="http://schemas.microsoft.com/office/drawing/2014/main" id="{55721127-5CC2-FAD0-383C-AD87001012E6}"/>
                </a:ext>
              </a:extLst>
            </p:cNvPr>
            <p:cNvSpPr/>
            <p:nvPr/>
          </p:nvSpPr>
          <p:spPr>
            <a:xfrm>
              <a:off x="10865961" y="6622487"/>
              <a:ext cx="12115" cy="2497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19"/>
                <a:gd name="f7" fmla="val 249774"/>
                <a:gd name="f8" fmla="val 11995"/>
                <a:gd name="f9" fmla="val 12620"/>
                <a:gd name="f10" fmla="val 2124"/>
                <a:gd name="f11" fmla="val 12082"/>
                <a:gd name="f12" fmla="val 1149"/>
                <a:gd name="f13" fmla="val 11445"/>
                <a:gd name="f14" fmla="val 237"/>
                <a:gd name="f15" fmla="val 10495"/>
                <a:gd name="f16" fmla="val 9533"/>
                <a:gd name="f17" fmla="val 62"/>
                <a:gd name="f18" fmla="val 8809"/>
                <a:gd name="f19" fmla="val 900"/>
                <a:gd name="f20" fmla="val 8871"/>
                <a:gd name="f21" fmla="val 1862"/>
                <a:gd name="f22" fmla="val 1874"/>
                <a:gd name="f23" fmla="val 12370"/>
                <a:gd name="f24" fmla="val 15494"/>
                <a:gd name="f25" fmla="val 249775"/>
                <a:gd name="f26" fmla="val 3249"/>
                <a:gd name="f27" fmla="val 12120"/>
                <a:gd name="f28" fmla="val 13494"/>
                <a:gd name="f29" fmla="+- 0 0 -90"/>
                <a:gd name="f30" fmla="*/ f3 1 12119"/>
                <a:gd name="f31" fmla="*/ f4 1 249774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2119"/>
                <a:gd name="f40" fmla="*/ f36 1 249774"/>
                <a:gd name="f41" fmla="*/ 11995 f37 1"/>
                <a:gd name="f42" fmla="*/ 12620 f36 1"/>
                <a:gd name="f43" fmla="*/ 2124 f36 1"/>
                <a:gd name="f44" fmla="*/ 10495 f37 1"/>
                <a:gd name="f45" fmla="*/ 0 f36 1"/>
                <a:gd name="f46" fmla="*/ 8871 f37 1"/>
                <a:gd name="f47" fmla="*/ 1862 f36 1"/>
                <a:gd name="f48" fmla="*/ 1874 f36 1"/>
                <a:gd name="f49" fmla="*/ 12370 f36 1"/>
                <a:gd name="f50" fmla="*/ 15494 f36 1"/>
                <a:gd name="f51" fmla="*/ 0 f37 1"/>
                <a:gd name="f52" fmla="*/ 249775 f36 1"/>
                <a:gd name="f53" fmla="*/ 3249 f37 1"/>
                <a:gd name="f54" fmla="*/ 12120 f37 1"/>
                <a:gd name="f55" fmla="*/ 13494 f36 1"/>
                <a:gd name="f56" fmla="+- f38 0 f1"/>
                <a:gd name="f57" fmla="*/ f41 1 12119"/>
                <a:gd name="f58" fmla="*/ f42 1 249774"/>
                <a:gd name="f59" fmla="*/ f43 1 249774"/>
                <a:gd name="f60" fmla="*/ f44 1 12119"/>
                <a:gd name="f61" fmla="*/ f45 1 249774"/>
                <a:gd name="f62" fmla="*/ f46 1 12119"/>
                <a:gd name="f63" fmla="*/ f47 1 249774"/>
                <a:gd name="f64" fmla="*/ f48 1 249774"/>
                <a:gd name="f65" fmla="*/ f49 1 249774"/>
                <a:gd name="f66" fmla="*/ f50 1 249774"/>
                <a:gd name="f67" fmla="*/ f51 1 12119"/>
                <a:gd name="f68" fmla="*/ f52 1 249774"/>
                <a:gd name="f69" fmla="*/ f53 1 12119"/>
                <a:gd name="f70" fmla="*/ f54 1 12119"/>
                <a:gd name="f71" fmla="*/ f55 1 249774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40"/>
                <a:gd name="f79" fmla="*/ f60 1 f39"/>
                <a:gd name="f80" fmla="*/ f61 1 f40"/>
                <a:gd name="f81" fmla="*/ f62 1 f39"/>
                <a:gd name="f82" fmla="*/ f63 1 f40"/>
                <a:gd name="f83" fmla="*/ f64 1 f40"/>
                <a:gd name="f84" fmla="*/ f65 1 f40"/>
                <a:gd name="f85" fmla="*/ f66 1 f40"/>
                <a:gd name="f86" fmla="*/ f67 1 f39"/>
                <a:gd name="f87" fmla="*/ f68 1 f40"/>
                <a:gd name="f88" fmla="*/ f69 1 f39"/>
                <a:gd name="f89" fmla="*/ f70 1 f39"/>
                <a:gd name="f90" fmla="*/ f71 1 f40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1 1"/>
                <a:gd name="f98" fmla="*/ f79 f30 1"/>
                <a:gd name="f99" fmla="*/ f80 f31 1"/>
                <a:gd name="f100" fmla="*/ f81 f30 1"/>
                <a:gd name="f101" fmla="*/ f82 f31 1"/>
                <a:gd name="f102" fmla="*/ f83 f31 1"/>
                <a:gd name="f103" fmla="*/ f84 f31 1"/>
                <a:gd name="f104" fmla="*/ f85 f31 1"/>
                <a:gd name="f105" fmla="*/ f86 f30 1"/>
                <a:gd name="f106" fmla="*/ f87 f31 1"/>
                <a:gd name="f107" fmla="*/ f88 f30 1"/>
                <a:gd name="f108" fmla="*/ f89 f30 1"/>
                <a:gd name="f109" fmla="*/ f90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8" y="f99"/>
                </a:cxn>
                <a:cxn ang="f56">
                  <a:pos x="f100" y="f101"/>
                </a:cxn>
                <a:cxn ang="f56">
                  <a:pos x="f100" y="f102"/>
                </a:cxn>
                <a:cxn ang="f56">
                  <a:pos x="f100" y="f103"/>
                </a:cxn>
                <a:cxn ang="f56">
                  <a:pos x="f100" y="f104"/>
                </a:cxn>
                <a:cxn ang="f56">
                  <a:pos x="f105" y="f106"/>
                </a:cxn>
                <a:cxn ang="f56">
                  <a:pos x="f107" y="f106"/>
                </a:cxn>
                <a:cxn ang="f56">
                  <a:pos x="f108" y="f109"/>
                </a:cxn>
              </a:cxnLst>
              <a:rect l="f91" t="f94" r="f92" b="f93"/>
              <a:pathLst>
                <a:path w="12119" h="249774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2"/>
                    <a:pt x="f20" y="f22"/>
                    <a:pt x="f20" y="f22"/>
                  </a:cubicBezTo>
                  <a:lnTo>
                    <a:pt x="f20" y="f23"/>
                  </a:lnTo>
                  <a:lnTo>
                    <a:pt x="f20" y="f24"/>
                  </a:lnTo>
                  <a:lnTo>
                    <a:pt x="f5" y="f25"/>
                  </a:lnTo>
                  <a:lnTo>
                    <a:pt x="f26" y="f25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2" name="Freeform: Shape 1925">
              <a:extLst>
                <a:ext uri="{FF2B5EF4-FFF2-40B4-BE49-F238E27FC236}">
                  <a16:creationId xmlns:a16="http://schemas.microsoft.com/office/drawing/2014/main" id="{A513E726-492C-2FF8-A089-14132DB2D76D}"/>
                </a:ext>
              </a:extLst>
            </p:cNvPr>
            <p:cNvSpPr/>
            <p:nvPr/>
          </p:nvSpPr>
          <p:spPr>
            <a:xfrm>
              <a:off x="12078858" y="5638254"/>
              <a:ext cx="126141" cy="1543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145"/>
                <a:gd name="f7" fmla="val 154321"/>
                <a:gd name="f8" fmla="val 8946"/>
                <a:gd name="f9" fmla="val 8004"/>
                <a:gd name="f10" fmla="val 2699"/>
                <a:gd name="f11" fmla="val 507"/>
                <a:gd name="f12" fmla="val 2149"/>
                <a:gd name="f13" fmla="val -117"/>
                <a:gd name="f14" fmla="val 1200"/>
                <a:gd name="f15" fmla="val -168"/>
                <a:gd name="f16" fmla="val 587"/>
                <a:gd name="f17" fmla="val 370"/>
                <a:gd name="f18" fmla="val 538"/>
                <a:gd name="f19" fmla="val 420"/>
                <a:gd name="f20" fmla="val 487"/>
                <a:gd name="f21" fmla="val 457"/>
                <a:gd name="f22" fmla="val 450"/>
                <a:gd name="f23" fmla="val -150"/>
                <a:gd name="f24" fmla="val 1282"/>
                <a:gd name="f25" fmla="val 2357"/>
                <a:gd name="f26" fmla="val 3131"/>
                <a:gd name="f27" fmla="val 6697"/>
                <a:gd name="f28" fmla="val 10628"/>
                <a:gd name="f29" fmla="val 9446"/>
                <a:gd name="f30" fmla="val 13877"/>
                <a:gd name="f31" fmla="val 126146"/>
                <a:gd name="f32" fmla="val 148948"/>
                <a:gd name="f33" fmla="val 9129"/>
                <a:gd name="f34" fmla="+- 0 0 -90"/>
                <a:gd name="f35" fmla="*/ f3 1 126145"/>
                <a:gd name="f36" fmla="*/ f4 1 154321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26145"/>
                <a:gd name="f45" fmla="*/ f41 1 154321"/>
                <a:gd name="f46" fmla="*/ 8946 f42 1"/>
                <a:gd name="f47" fmla="*/ 8004 f41 1"/>
                <a:gd name="f48" fmla="*/ 2699 f42 1"/>
                <a:gd name="f49" fmla="*/ 507 f41 1"/>
                <a:gd name="f50" fmla="*/ 587 f42 1"/>
                <a:gd name="f51" fmla="*/ 370 f41 1"/>
                <a:gd name="f52" fmla="*/ 450 f42 1"/>
                <a:gd name="f53" fmla="*/ 3131 f41 1"/>
                <a:gd name="f54" fmla="*/ 6697 f42 1"/>
                <a:gd name="f55" fmla="*/ 10628 f41 1"/>
                <a:gd name="f56" fmla="*/ 9446 f42 1"/>
                <a:gd name="f57" fmla="*/ 13877 f41 1"/>
                <a:gd name="f58" fmla="*/ 126146 f42 1"/>
                <a:gd name="f59" fmla="*/ 154321 f41 1"/>
                <a:gd name="f60" fmla="*/ 148948 f41 1"/>
                <a:gd name="f61" fmla="*/ 9129 f41 1"/>
                <a:gd name="f62" fmla="+- f43 0 f1"/>
                <a:gd name="f63" fmla="*/ f46 1 126145"/>
                <a:gd name="f64" fmla="*/ f47 1 154321"/>
                <a:gd name="f65" fmla="*/ f48 1 126145"/>
                <a:gd name="f66" fmla="*/ f49 1 154321"/>
                <a:gd name="f67" fmla="*/ f50 1 126145"/>
                <a:gd name="f68" fmla="*/ f51 1 154321"/>
                <a:gd name="f69" fmla="*/ f52 1 126145"/>
                <a:gd name="f70" fmla="*/ f53 1 154321"/>
                <a:gd name="f71" fmla="*/ f54 1 126145"/>
                <a:gd name="f72" fmla="*/ f55 1 154321"/>
                <a:gd name="f73" fmla="*/ f56 1 126145"/>
                <a:gd name="f74" fmla="*/ f57 1 154321"/>
                <a:gd name="f75" fmla="*/ f58 1 126145"/>
                <a:gd name="f76" fmla="*/ f59 1 154321"/>
                <a:gd name="f77" fmla="*/ f60 1 154321"/>
                <a:gd name="f78" fmla="*/ f61 1 154321"/>
                <a:gd name="f79" fmla="*/ f37 1 f44"/>
                <a:gd name="f80" fmla="*/ f38 1 f44"/>
                <a:gd name="f81" fmla="*/ f37 1 f45"/>
                <a:gd name="f82" fmla="*/ f39 1 f45"/>
                <a:gd name="f83" fmla="*/ f63 1 f44"/>
                <a:gd name="f84" fmla="*/ f64 1 f45"/>
                <a:gd name="f85" fmla="*/ f65 1 f44"/>
                <a:gd name="f86" fmla="*/ f66 1 f45"/>
                <a:gd name="f87" fmla="*/ f67 1 f44"/>
                <a:gd name="f88" fmla="*/ f68 1 f45"/>
                <a:gd name="f89" fmla="*/ f69 1 f44"/>
                <a:gd name="f90" fmla="*/ f70 1 f45"/>
                <a:gd name="f91" fmla="*/ f71 1 f44"/>
                <a:gd name="f92" fmla="*/ f72 1 f45"/>
                <a:gd name="f93" fmla="*/ f73 1 f44"/>
                <a:gd name="f94" fmla="*/ f74 1 f45"/>
                <a:gd name="f95" fmla="*/ f75 1 f44"/>
                <a:gd name="f96" fmla="*/ f76 1 f45"/>
                <a:gd name="f97" fmla="*/ f77 1 f45"/>
                <a:gd name="f98" fmla="*/ f78 1 f45"/>
                <a:gd name="f99" fmla="*/ f79 f35 1"/>
                <a:gd name="f100" fmla="*/ f80 f35 1"/>
                <a:gd name="f101" fmla="*/ f82 f36 1"/>
                <a:gd name="f102" fmla="*/ f81 f36 1"/>
                <a:gd name="f103" fmla="*/ f83 f35 1"/>
                <a:gd name="f104" fmla="*/ f84 f36 1"/>
                <a:gd name="f105" fmla="*/ f85 f35 1"/>
                <a:gd name="f106" fmla="*/ f86 f36 1"/>
                <a:gd name="f107" fmla="*/ f87 f35 1"/>
                <a:gd name="f108" fmla="*/ f88 f36 1"/>
                <a:gd name="f109" fmla="*/ f89 f35 1"/>
                <a:gd name="f110" fmla="*/ f90 f36 1"/>
                <a:gd name="f111" fmla="*/ f91 f35 1"/>
                <a:gd name="f112" fmla="*/ f92 f36 1"/>
                <a:gd name="f113" fmla="*/ f93 f35 1"/>
                <a:gd name="f114" fmla="*/ f94 f36 1"/>
                <a:gd name="f115" fmla="*/ f95 f35 1"/>
                <a:gd name="f116" fmla="*/ f96 f36 1"/>
                <a:gd name="f117" fmla="*/ f97 f36 1"/>
                <a:gd name="f118" fmla="*/ f98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9" y="f106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5" y="f117"/>
                </a:cxn>
                <a:cxn ang="f62">
                  <a:pos x="f103" y="f118"/>
                </a:cxn>
              </a:cxnLst>
              <a:rect l="f99" t="f102" r="f100" b="f101"/>
              <a:pathLst>
                <a:path w="126145" h="154321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cubicBezTo>
                    <a:pt x="f23" y="f24"/>
                    <a:pt x="f23" y="f25"/>
                    <a:pt x="f22" y="f26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31" y="f7"/>
                  </a:lnTo>
                  <a:lnTo>
                    <a:pt x="f31" y="f32"/>
                  </a:lnTo>
                  <a:lnTo>
                    <a:pt x="f8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3" name="Freeform: Shape 1926">
              <a:extLst>
                <a:ext uri="{FF2B5EF4-FFF2-40B4-BE49-F238E27FC236}">
                  <a16:creationId xmlns:a16="http://schemas.microsoft.com/office/drawing/2014/main" id="{5C2D5C11-B51D-3B38-2E16-8B62B36FD13D}"/>
                </a:ext>
              </a:extLst>
            </p:cNvPr>
            <p:cNvSpPr/>
            <p:nvPr/>
          </p:nvSpPr>
          <p:spPr>
            <a:xfrm>
              <a:off x="8134621" y="6320982"/>
              <a:ext cx="67363" cy="5512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364"/>
                <a:gd name="f7" fmla="val 551280"/>
                <a:gd name="f8" fmla="val 2893"/>
                <a:gd name="f9" fmla="val 2625"/>
                <a:gd name="f10" fmla="val 1250"/>
                <a:gd name="f11" fmla="val 2718"/>
                <a:gd name="f12" fmla="val 500"/>
                <a:gd name="f13" fmla="val 2043"/>
                <a:gd name="f14" fmla="val -24"/>
                <a:gd name="f15" fmla="val 1269"/>
                <a:gd name="f16" fmla="val 1"/>
                <a:gd name="f17" fmla="val 394"/>
                <a:gd name="f18" fmla="val -106"/>
                <a:gd name="f19" fmla="val 1125"/>
                <a:gd name="f20" fmla="val 19"/>
                <a:gd name="f21" fmla="val 2250"/>
                <a:gd name="f22" fmla="val 1143"/>
                <a:gd name="f23" fmla="val 12121"/>
                <a:gd name="f24" fmla="val 63616"/>
                <a:gd name="f25" fmla="val 551281"/>
                <a:gd name="f26" fmla="val 67365"/>
                <a:gd name="f27" fmla="val 4892"/>
                <a:gd name="f28" fmla="val 11621"/>
                <a:gd name="f29" fmla="+- 0 0 -90"/>
                <a:gd name="f30" fmla="*/ f3 1 67364"/>
                <a:gd name="f31" fmla="*/ f4 1 55128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67364"/>
                <a:gd name="f40" fmla="*/ f36 1 551280"/>
                <a:gd name="f41" fmla="*/ 2893 f37 1"/>
                <a:gd name="f42" fmla="*/ 2625 f36 1"/>
                <a:gd name="f43" fmla="*/ 1250 f36 1"/>
                <a:gd name="f44" fmla="*/ 1269 f37 1"/>
                <a:gd name="f45" fmla="*/ 1 f36 1"/>
                <a:gd name="f46" fmla="*/ 19 f37 1"/>
                <a:gd name="f47" fmla="*/ 2250 f36 1"/>
                <a:gd name="f48" fmla="*/ 1143 f37 1"/>
                <a:gd name="f49" fmla="*/ 12121 f36 1"/>
                <a:gd name="f50" fmla="*/ 63616 f37 1"/>
                <a:gd name="f51" fmla="*/ 551281 f36 1"/>
                <a:gd name="f52" fmla="*/ 67365 f37 1"/>
                <a:gd name="f53" fmla="*/ 4892 f37 1"/>
                <a:gd name="f54" fmla="*/ 11621 f36 1"/>
                <a:gd name="f55" fmla="+- f38 0 f1"/>
                <a:gd name="f56" fmla="*/ f41 1 67364"/>
                <a:gd name="f57" fmla="*/ f42 1 551280"/>
                <a:gd name="f58" fmla="*/ f43 1 551280"/>
                <a:gd name="f59" fmla="*/ f44 1 67364"/>
                <a:gd name="f60" fmla="*/ f45 1 551280"/>
                <a:gd name="f61" fmla="*/ f46 1 67364"/>
                <a:gd name="f62" fmla="*/ f47 1 551280"/>
                <a:gd name="f63" fmla="*/ f48 1 67364"/>
                <a:gd name="f64" fmla="*/ f49 1 551280"/>
                <a:gd name="f65" fmla="*/ f50 1 67364"/>
                <a:gd name="f66" fmla="*/ f51 1 551280"/>
                <a:gd name="f67" fmla="*/ f52 1 67364"/>
                <a:gd name="f68" fmla="*/ f53 1 67364"/>
                <a:gd name="f69" fmla="*/ f54 1 551280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40"/>
                <a:gd name="f77" fmla="*/ f59 1 f39"/>
                <a:gd name="f78" fmla="*/ f60 1 f40"/>
                <a:gd name="f79" fmla="*/ f61 1 f39"/>
                <a:gd name="f80" fmla="*/ f62 1 f40"/>
                <a:gd name="f81" fmla="*/ f63 1 f39"/>
                <a:gd name="f82" fmla="*/ f64 1 f40"/>
                <a:gd name="f83" fmla="*/ f65 1 f39"/>
                <a:gd name="f84" fmla="*/ f66 1 f40"/>
                <a:gd name="f85" fmla="*/ f67 1 f39"/>
                <a:gd name="f86" fmla="*/ f68 1 f39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1 1"/>
                <a:gd name="f95" fmla="*/ f77 f30 1"/>
                <a:gd name="f96" fmla="*/ f78 f31 1"/>
                <a:gd name="f97" fmla="*/ f79 f30 1"/>
                <a:gd name="f98" fmla="*/ f80 f31 1"/>
                <a:gd name="f99" fmla="*/ f81 f30 1"/>
                <a:gd name="f100" fmla="*/ f82 f31 1"/>
                <a:gd name="f101" fmla="*/ f83 f30 1"/>
                <a:gd name="f102" fmla="*/ f84 f31 1"/>
                <a:gd name="f103" fmla="*/ f85 f30 1"/>
                <a:gd name="f104" fmla="*/ f86 f30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2" y="f94"/>
                </a:cxn>
                <a:cxn ang="f55">
                  <a:pos x="f92" y="f94"/>
                </a:cxn>
                <a:cxn ang="f55">
                  <a:pos x="f95" y="f96"/>
                </a:cxn>
                <a:cxn ang="f55">
                  <a:pos x="f97" y="f98"/>
                </a:cxn>
                <a:cxn ang="f55">
                  <a:pos x="f97" y="f98"/>
                </a:cxn>
                <a:cxn ang="f55">
                  <a:pos x="f99" y="f100"/>
                </a:cxn>
                <a:cxn ang="f55">
                  <a:pos x="f101" y="f102"/>
                </a:cxn>
                <a:cxn ang="f55">
                  <a:pos x="f103" y="f102"/>
                </a:cxn>
                <a:cxn ang="f55">
                  <a:pos x="f104" y="f105"/>
                </a:cxn>
              </a:cxnLst>
              <a:rect l="f88" t="f91" r="f89" b="f90"/>
              <a:pathLst>
                <a:path w="67364" h="551280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6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5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4" name="Freeform: Shape 1927">
              <a:extLst>
                <a:ext uri="{FF2B5EF4-FFF2-40B4-BE49-F238E27FC236}">
                  <a16:creationId xmlns:a16="http://schemas.microsoft.com/office/drawing/2014/main" id="{E380B823-3412-1792-421C-472300E02F5A}"/>
                </a:ext>
              </a:extLst>
            </p:cNvPr>
            <p:cNvSpPr/>
            <p:nvPr/>
          </p:nvSpPr>
          <p:spPr>
            <a:xfrm>
              <a:off x="10198568" y="1820405"/>
              <a:ext cx="2807" cy="3245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8"/>
                <a:gd name="f7" fmla="val 324598"/>
                <a:gd name="f8" fmla="val 1680"/>
                <a:gd name="f9" fmla="val 694"/>
                <a:gd name="f10" fmla="val 125"/>
                <a:gd name="f11" fmla="val -19"/>
                <a:gd name="f12" fmla="val 1012"/>
                <a:gd name="f13" fmla="val 56"/>
                <a:gd name="f14" fmla="val 1999"/>
                <a:gd name="f15" fmla="val 12370"/>
                <a:gd name="f16" fmla="val 322122"/>
                <a:gd name="f17" fmla="val 323621"/>
                <a:gd name="f18" fmla="val 323908"/>
                <a:gd name="f19" fmla="val 324208"/>
                <a:gd name="f20" fmla="val 324496"/>
                <a:gd name="f21" fmla="val 419"/>
                <a:gd name="f22" fmla="val 324633"/>
                <a:gd name="f23" fmla="val 818"/>
                <a:gd name="f24" fmla="val 1181"/>
                <a:gd name="f25" fmla="val 2143"/>
                <a:gd name="f26" fmla="val 324433"/>
                <a:gd name="f27" fmla="val 2867"/>
                <a:gd name="f28" fmla="val 323596"/>
                <a:gd name="f29" fmla="val 2805"/>
                <a:gd name="f30" fmla="val 322634"/>
                <a:gd name="f31" fmla="val 322621"/>
                <a:gd name="f32" fmla="val 321747"/>
                <a:gd name="f33" fmla="val 11495"/>
                <a:gd name="f34" fmla="val 1125"/>
                <a:gd name="f35" fmla="val 2618"/>
                <a:gd name="f36" fmla="val 600"/>
                <a:gd name="f37" fmla="val 2205"/>
                <a:gd name="f38" fmla="val 187"/>
                <a:gd name="f39" fmla="+- 0 0 -90"/>
                <a:gd name="f40" fmla="*/ f3 1 2808"/>
                <a:gd name="f41" fmla="*/ f4 1 324598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808"/>
                <a:gd name="f50" fmla="*/ f46 1 324598"/>
                <a:gd name="f51" fmla="*/ 1680 f47 1"/>
                <a:gd name="f52" fmla="*/ 0 f46 1"/>
                <a:gd name="f53" fmla="*/ 56 f47 1"/>
                <a:gd name="f54" fmla="*/ 1999 f46 1"/>
                <a:gd name="f55" fmla="*/ 12370 f46 1"/>
                <a:gd name="f56" fmla="*/ 322122 f46 1"/>
                <a:gd name="f57" fmla="*/ 323621 f46 1"/>
                <a:gd name="f58" fmla="*/ 324496 f46 1"/>
                <a:gd name="f59" fmla="*/ 1181 f47 1"/>
                <a:gd name="f60" fmla="*/ 2805 f47 1"/>
                <a:gd name="f61" fmla="*/ 322634 f46 1"/>
                <a:gd name="f62" fmla="*/ 322621 f46 1"/>
                <a:gd name="f63" fmla="*/ 321747 f46 1"/>
                <a:gd name="f64" fmla="*/ 11495 f46 1"/>
                <a:gd name="f65" fmla="*/ 1125 f46 1"/>
                <a:gd name="f66" fmla="+- f48 0 f1"/>
                <a:gd name="f67" fmla="*/ f51 1 2808"/>
                <a:gd name="f68" fmla="*/ f52 1 324598"/>
                <a:gd name="f69" fmla="*/ f53 1 2808"/>
                <a:gd name="f70" fmla="*/ f54 1 324598"/>
                <a:gd name="f71" fmla="*/ f55 1 324598"/>
                <a:gd name="f72" fmla="*/ f56 1 324598"/>
                <a:gd name="f73" fmla="*/ f57 1 324598"/>
                <a:gd name="f74" fmla="*/ f58 1 324598"/>
                <a:gd name="f75" fmla="*/ f59 1 2808"/>
                <a:gd name="f76" fmla="*/ f60 1 2808"/>
                <a:gd name="f77" fmla="*/ f61 1 324598"/>
                <a:gd name="f78" fmla="*/ f62 1 324598"/>
                <a:gd name="f79" fmla="*/ f63 1 324598"/>
                <a:gd name="f80" fmla="*/ f64 1 324598"/>
                <a:gd name="f81" fmla="*/ f65 1 324598"/>
                <a:gd name="f82" fmla="*/ f42 1 f49"/>
                <a:gd name="f83" fmla="*/ f43 1 f49"/>
                <a:gd name="f84" fmla="*/ f42 1 f50"/>
                <a:gd name="f85" fmla="*/ f44 1 f50"/>
                <a:gd name="f86" fmla="*/ f67 1 f49"/>
                <a:gd name="f87" fmla="*/ f68 1 f50"/>
                <a:gd name="f88" fmla="*/ f69 1 f49"/>
                <a:gd name="f89" fmla="*/ f70 1 f50"/>
                <a:gd name="f90" fmla="*/ f71 1 f50"/>
                <a:gd name="f91" fmla="*/ f72 1 f50"/>
                <a:gd name="f92" fmla="*/ f73 1 f50"/>
                <a:gd name="f93" fmla="*/ f74 1 f50"/>
                <a:gd name="f94" fmla="*/ f75 1 f49"/>
                <a:gd name="f95" fmla="*/ f76 1 f49"/>
                <a:gd name="f96" fmla="*/ f77 1 f50"/>
                <a:gd name="f97" fmla="*/ f78 1 f50"/>
                <a:gd name="f98" fmla="*/ f79 1 f50"/>
                <a:gd name="f99" fmla="*/ f80 1 f50"/>
                <a:gd name="f100" fmla="*/ f81 1 f50"/>
                <a:gd name="f101" fmla="*/ f82 f40 1"/>
                <a:gd name="f102" fmla="*/ f83 f40 1"/>
                <a:gd name="f103" fmla="*/ f85 f41 1"/>
                <a:gd name="f104" fmla="*/ f84 f41 1"/>
                <a:gd name="f105" fmla="*/ f86 f40 1"/>
                <a:gd name="f106" fmla="*/ f87 f41 1"/>
                <a:gd name="f107" fmla="*/ f88 f40 1"/>
                <a:gd name="f108" fmla="*/ f89 f41 1"/>
                <a:gd name="f109" fmla="*/ f90 f41 1"/>
                <a:gd name="f110" fmla="*/ f91 f41 1"/>
                <a:gd name="f111" fmla="*/ f92 f41 1"/>
                <a:gd name="f112" fmla="*/ f93 f41 1"/>
                <a:gd name="f113" fmla="*/ f94 f40 1"/>
                <a:gd name="f114" fmla="*/ f95 f40 1"/>
                <a:gd name="f115" fmla="*/ f96 f41 1"/>
                <a:gd name="f116" fmla="*/ f97 f41 1"/>
                <a:gd name="f117" fmla="*/ f98 f41 1"/>
                <a:gd name="f118" fmla="*/ f99 f41 1"/>
                <a:gd name="f119" fmla="*/ f100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5" y="f106"/>
                </a:cxn>
                <a:cxn ang="f66">
                  <a:pos x="f107" y="f108"/>
                </a:cxn>
                <a:cxn ang="f66">
                  <a:pos x="f107" y="f109"/>
                </a:cxn>
                <a:cxn ang="f66">
                  <a:pos x="f107" y="f110"/>
                </a:cxn>
                <a:cxn ang="f66">
                  <a:pos x="f107" y="f111"/>
                </a:cxn>
                <a:cxn ang="f66">
                  <a:pos x="f107" y="f111"/>
                </a:cxn>
                <a:cxn ang="f66">
                  <a:pos x="f107" y="f112"/>
                </a:cxn>
                <a:cxn ang="f66">
                  <a:pos x="f113" y="f112"/>
                </a:cxn>
                <a:cxn ang="f66">
                  <a:pos x="f114" y="f115"/>
                </a:cxn>
                <a:cxn ang="f66">
                  <a:pos x="f114" y="f116"/>
                </a:cxn>
                <a:cxn ang="f66">
                  <a:pos x="f114" y="f117"/>
                </a:cxn>
                <a:cxn ang="f66">
                  <a:pos x="f114" y="f118"/>
                </a:cxn>
                <a:cxn ang="f66">
                  <a:pos x="f114" y="f119"/>
                </a:cxn>
                <a:cxn ang="f66">
                  <a:pos x="f105" y="f106"/>
                </a:cxn>
              </a:cxnLst>
              <a:rect l="f101" t="f104" r="f102" b="f103"/>
              <a:pathLst>
                <a:path w="2808" h="324598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lnTo>
                    <a:pt x="f13" y="f16"/>
                  </a:lnTo>
                  <a:lnTo>
                    <a:pt x="f13" y="f17"/>
                  </a:lnTo>
                  <a:lnTo>
                    <a:pt x="f13" y="f17"/>
                  </a:lnTo>
                  <a:cubicBezTo>
                    <a:pt x="f11" y="f18"/>
                    <a:pt x="f11" y="f19"/>
                    <a:pt x="f13" y="f20"/>
                  </a:cubicBezTo>
                  <a:cubicBezTo>
                    <a:pt x="f21" y="f22"/>
                    <a:pt x="f23" y="f22"/>
                    <a:pt x="f24" y="f20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29" y="f31"/>
                    <a:pt x="f29" y="f31"/>
                    <a:pt x="f29" y="f31"/>
                  </a:cubicBezTo>
                  <a:lnTo>
                    <a:pt x="f29" y="f32"/>
                  </a:lnTo>
                  <a:lnTo>
                    <a:pt x="f29" y="f33"/>
                  </a:lnTo>
                  <a:lnTo>
                    <a:pt x="f29" y="f34"/>
                  </a:lnTo>
                  <a:cubicBezTo>
                    <a:pt x="f35" y="f36"/>
                    <a:pt x="f37" y="f38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5" name="Freeform: Shape 1928">
              <a:extLst>
                <a:ext uri="{FF2B5EF4-FFF2-40B4-BE49-F238E27FC236}">
                  <a16:creationId xmlns:a16="http://schemas.microsoft.com/office/drawing/2014/main" id="{2B2E8814-0D25-E576-70E3-F1B53A287A61}"/>
                </a:ext>
              </a:extLst>
            </p:cNvPr>
            <p:cNvSpPr/>
            <p:nvPr/>
          </p:nvSpPr>
          <p:spPr>
            <a:xfrm>
              <a:off x="8618914" y="3951488"/>
              <a:ext cx="36640" cy="314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644"/>
                <a:gd name="f7" fmla="val 31458"/>
                <a:gd name="f8" fmla="val 16758"/>
                <a:gd name="f9" fmla="val 28181"/>
                <a:gd name="f10" fmla="val 22756"/>
                <a:gd name="f11" fmla="val 25058"/>
                <a:gd name="f12" fmla="val 25255"/>
                <a:gd name="f13" fmla="val 23808"/>
                <a:gd name="f14" fmla="val 31252"/>
                <a:gd name="f15" fmla="val 20684"/>
                <a:gd name="f16" fmla="val 35825"/>
                <a:gd name="f17" fmla="val 17523"/>
                <a:gd name="f18" fmla="val 37762"/>
                <a:gd name="f19" fmla="val 11713"/>
                <a:gd name="f20" fmla="val 36000"/>
                <a:gd name="f21" fmla="val 6440"/>
                <a:gd name="f22" fmla="val 34863"/>
                <a:gd name="f23" fmla="val 1892"/>
                <a:gd name="f24" fmla="val 30253"/>
                <a:gd name="f25" fmla="val -882"/>
                <a:gd name="f26" fmla="val 25692"/>
                <a:gd name="f27" fmla="val 255"/>
                <a:gd name="f28" fmla="val 25155"/>
                <a:gd name="f29" fmla="val 392"/>
                <a:gd name="f30" fmla="val 24630"/>
                <a:gd name="f31" fmla="val 580"/>
                <a:gd name="f32" fmla="val 24130"/>
                <a:gd name="f33" fmla="val 817"/>
                <a:gd name="f34" fmla="val 4389"/>
                <a:gd name="f35" fmla="val 11063"/>
                <a:gd name="f36" fmla="val 3639"/>
                <a:gd name="f37" fmla="val 11688"/>
                <a:gd name="f38" fmla="val 3064"/>
                <a:gd name="f39" fmla="val 12000"/>
                <a:gd name="f40" fmla="val 2552"/>
                <a:gd name="f41" fmla="val 12425"/>
                <a:gd name="f42" fmla="val 2140"/>
                <a:gd name="f43" fmla="val 12937"/>
                <a:gd name="f44" fmla="val 13562"/>
                <a:gd name="f45" fmla="val 1852"/>
                <a:gd name="f46" fmla="val 13937"/>
                <a:gd name="f47" fmla="val 1640"/>
                <a:gd name="f48" fmla="val 14362"/>
                <a:gd name="f49" fmla="val 1515"/>
                <a:gd name="f50" fmla="val 14812"/>
                <a:gd name="f51" fmla="val 1115"/>
                <a:gd name="f52" fmla="val 15312"/>
                <a:gd name="f53" fmla="val 778"/>
                <a:gd name="f54" fmla="val 15849"/>
                <a:gd name="f55" fmla="val 515"/>
                <a:gd name="f56" fmla="val 16436"/>
                <a:gd name="f57" fmla="val 17435"/>
                <a:gd name="f58" fmla="val 17935"/>
                <a:gd name="f59" fmla="val -172"/>
                <a:gd name="f60" fmla="val 20259"/>
                <a:gd name="f61" fmla="val 22733"/>
                <a:gd name="f62" fmla="val 1678"/>
                <a:gd name="f63" fmla="val 29606"/>
                <a:gd name="f64" fmla="val 6300"/>
                <a:gd name="f65" fmla="val 32355"/>
                <a:gd name="f66" fmla="val 10848"/>
                <a:gd name="f67" fmla="val 31193"/>
                <a:gd name="f68" fmla="val 11248"/>
                <a:gd name="f69" fmla="val 31093"/>
                <a:gd name="f70" fmla="val 11636"/>
                <a:gd name="f71" fmla="val 30968"/>
                <a:gd name="f72" fmla="val 12010"/>
                <a:gd name="f73" fmla="val 30805"/>
                <a:gd name="f74" fmla="+- 0 0 -90"/>
                <a:gd name="f75" fmla="*/ f3 1 36644"/>
                <a:gd name="f76" fmla="*/ f4 1 31458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36644"/>
                <a:gd name="f85" fmla="*/ f81 1 31458"/>
                <a:gd name="f86" fmla="*/ 16758 f82 1"/>
                <a:gd name="f87" fmla="*/ 28181 f81 1"/>
                <a:gd name="f88" fmla="*/ 22756 f82 1"/>
                <a:gd name="f89" fmla="*/ 25058 f81 1"/>
                <a:gd name="f90" fmla="*/ 25255 f82 1"/>
                <a:gd name="f91" fmla="*/ 23808 f81 1"/>
                <a:gd name="f92" fmla="*/ 31252 f82 1"/>
                <a:gd name="f93" fmla="*/ 20684 f81 1"/>
                <a:gd name="f94" fmla="*/ 36000 f82 1"/>
                <a:gd name="f95" fmla="*/ 6440 f81 1"/>
                <a:gd name="f96" fmla="*/ 25692 f82 1"/>
                <a:gd name="f97" fmla="*/ 255 f81 1"/>
                <a:gd name="f98" fmla="*/ 24130 f82 1"/>
                <a:gd name="f99" fmla="*/ 817 f81 1"/>
                <a:gd name="f100" fmla="*/ 4389 f82 1"/>
                <a:gd name="f101" fmla="*/ 11063 f81 1"/>
                <a:gd name="f102" fmla="*/ 3639 f82 1"/>
                <a:gd name="f103" fmla="*/ 11688 f81 1"/>
                <a:gd name="f104" fmla="*/ 2140 f82 1"/>
                <a:gd name="f105" fmla="*/ 12937 f81 1"/>
                <a:gd name="f106" fmla="*/ 13562 f81 1"/>
                <a:gd name="f107" fmla="*/ 1515 f82 1"/>
                <a:gd name="f108" fmla="*/ 14812 f81 1"/>
                <a:gd name="f109" fmla="*/ 515 f82 1"/>
                <a:gd name="f110" fmla="*/ 16436 f81 1"/>
                <a:gd name="f111" fmla="*/ 17935 f81 1"/>
                <a:gd name="f112" fmla="*/ 10848 f82 1"/>
                <a:gd name="f113" fmla="*/ 31193 f81 1"/>
                <a:gd name="f114" fmla="*/ 12010 f82 1"/>
                <a:gd name="f115" fmla="*/ 30805 f81 1"/>
                <a:gd name="f116" fmla="+- f83 0 f1"/>
                <a:gd name="f117" fmla="*/ f86 1 36644"/>
                <a:gd name="f118" fmla="*/ f87 1 31458"/>
                <a:gd name="f119" fmla="*/ f88 1 36644"/>
                <a:gd name="f120" fmla="*/ f89 1 31458"/>
                <a:gd name="f121" fmla="*/ f90 1 36644"/>
                <a:gd name="f122" fmla="*/ f91 1 31458"/>
                <a:gd name="f123" fmla="*/ f92 1 36644"/>
                <a:gd name="f124" fmla="*/ f93 1 31458"/>
                <a:gd name="f125" fmla="*/ f94 1 36644"/>
                <a:gd name="f126" fmla="*/ f95 1 31458"/>
                <a:gd name="f127" fmla="*/ f96 1 36644"/>
                <a:gd name="f128" fmla="*/ f97 1 31458"/>
                <a:gd name="f129" fmla="*/ f98 1 36644"/>
                <a:gd name="f130" fmla="*/ f99 1 31458"/>
                <a:gd name="f131" fmla="*/ f100 1 36644"/>
                <a:gd name="f132" fmla="*/ f101 1 31458"/>
                <a:gd name="f133" fmla="*/ f102 1 36644"/>
                <a:gd name="f134" fmla="*/ f103 1 31458"/>
                <a:gd name="f135" fmla="*/ f104 1 36644"/>
                <a:gd name="f136" fmla="*/ f105 1 31458"/>
                <a:gd name="f137" fmla="*/ f106 1 31458"/>
                <a:gd name="f138" fmla="*/ f107 1 36644"/>
                <a:gd name="f139" fmla="*/ f108 1 31458"/>
                <a:gd name="f140" fmla="*/ f109 1 36644"/>
                <a:gd name="f141" fmla="*/ f110 1 31458"/>
                <a:gd name="f142" fmla="*/ f111 1 31458"/>
                <a:gd name="f143" fmla="*/ f112 1 36644"/>
                <a:gd name="f144" fmla="*/ f113 1 31458"/>
                <a:gd name="f145" fmla="*/ f114 1 36644"/>
                <a:gd name="f146" fmla="*/ f115 1 31458"/>
                <a:gd name="f147" fmla="*/ f77 1 f84"/>
                <a:gd name="f148" fmla="*/ f78 1 f84"/>
                <a:gd name="f149" fmla="*/ f77 1 f85"/>
                <a:gd name="f150" fmla="*/ f79 1 f85"/>
                <a:gd name="f151" fmla="*/ f117 1 f84"/>
                <a:gd name="f152" fmla="*/ f118 1 f85"/>
                <a:gd name="f153" fmla="*/ f119 1 f84"/>
                <a:gd name="f154" fmla="*/ f120 1 f85"/>
                <a:gd name="f155" fmla="*/ f121 1 f84"/>
                <a:gd name="f156" fmla="*/ f122 1 f85"/>
                <a:gd name="f157" fmla="*/ f123 1 f84"/>
                <a:gd name="f158" fmla="*/ f124 1 f85"/>
                <a:gd name="f159" fmla="*/ f125 1 f84"/>
                <a:gd name="f160" fmla="*/ f126 1 f85"/>
                <a:gd name="f161" fmla="*/ f127 1 f84"/>
                <a:gd name="f162" fmla="*/ f128 1 f85"/>
                <a:gd name="f163" fmla="*/ f129 1 f84"/>
                <a:gd name="f164" fmla="*/ f130 1 f85"/>
                <a:gd name="f165" fmla="*/ f131 1 f84"/>
                <a:gd name="f166" fmla="*/ f132 1 f85"/>
                <a:gd name="f167" fmla="*/ f133 1 f84"/>
                <a:gd name="f168" fmla="*/ f134 1 f85"/>
                <a:gd name="f169" fmla="*/ f135 1 f84"/>
                <a:gd name="f170" fmla="*/ f136 1 f85"/>
                <a:gd name="f171" fmla="*/ f137 1 f85"/>
                <a:gd name="f172" fmla="*/ f138 1 f84"/>
                <a:gd name="f173" fmla="*/ f139 1 f85"/>
                <a:gd name="f174" fmla="*/ f140 1 f84"/>
                <a:gd name="f175" fmla="*/ f141 1 f85"/>
                <a:gd name="f176" fmla="*/ f142 1 f85"/>
                <a:gd name="f177" fmla="*/ f143 1 f84"/>
                <a:gd name="f178" fmla="*/ f144 1 f85"/>
                <a:gd name="f179" fmla="*/ f145 1 f84"/>
                <a:gd name="f180" fmla="*/ f146 1 f85"/>
                <a:gd name="f181" fmla="*/ f147 f75 1"/>
                <a:gd name="f182" fmla="*/ f148 f75 1"/>
                <a:gd name="f183" fmla="*/ f150 f76 1"/>
                <a:gd name="f184" fmla="*/ f149 f76 1"/>
                <a:gd name="f185" fmla="*/ f151 f75 1"/>
                <a:gd name="f186" fmla="*/ f152 f76 1"/>
                <a:gd name="f187" fmla="*/ f153 f75 1"/>
                <a:gd name="f188" fmla="*/ f154 f76 1"/>
                <a:gd name="f189" fmla="*/ f155 f75 1"/>
                <a:gd name="f190" fmla="*/ f156 f76 1"/>
                <a:gd name="f191" fmla="*/ f157 f75 1"/>
                <a:gd name="f192" fmla="*/ f158 f76 1"/>
                <a:gd name="f193" fmla="*/ f159 f75 1"/>
                <a:gd name="f194" fmla="*/ f160 f76 1"/>
                <a:gd name="f195" fmla="*/ f161 f75 1"/>
                <a:gd name="f196" fmla="*/ f162 f76 1"/>
                <a:gd name="f197" fmla="*/ f163 f75 1"/>
                <a:gd name="f198" fmla="*/ f164 f76 1"/>
                <a:gd name="f199" fmla="*/ f165 f75 1"/>
                <a:gd name="f200" fmla="*/ f166 f76 1"/>
                <a:gd name="f201" fmla="*/ f167 f75 1"/>
                <a:gd name="f202" fmla="*/ f168 f76 1"/>
                <a:gd name="f203" fmla="*/ f169 f75 1"/>
                <a:gd name="f204" fmla="*/ f170 f76 1"/>
                <a:gd name="f205" fmla="*/ f171 f76 1"/>
                <a:gd name="f206" fmla="*/ f172 f75 1"/>
                <a:gd name="f207" fmla="*/ f173 f76 1"/>
                <a:gd name="f208" fmla="*/ f174 f75 1"/>
                <a:gd name="f209" fmla="*/ f175 f76 1"/>
                <a:gd name="f210" fmla="*/ f176 f76 1"/>
                <a:gd name="f211" fmla="*/ f177 f75 1"/>
                <a:gd name="f212" fmla="*/ f178 f76 1"/>
                <a:gd name="f213" fmla="*/ f179 f75 1"/>
                <a:gd name="f214" fmla="*/ f180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6">
                  <a:pos x="f185" y="f186"/>
                </a:cxn>
                <a:cxn ang="f116">
                  <a:pos x="f187" y="f188"/>
                </a:cxn>
                <a:cxn ang="f116">
                  <a:pos x="f189" y="f190"/>
                </a:cxn>
                <a:cxn ang="f116">
                  <a:pos x="f191" y="f192"/>
                </a:cxn>
                <a:cxn ang="f116">
                  <a:pos x="f193" y="f194"/>
                </a:cxn>
                <a:cxn ang="f116">
                  <a:pos x="f195" y="f196"/>
                </a:cxn>
                <a:cxn ang="f116">
                  <a:pos x="f197" y="f198"/>
                </a:cxn>
                <a:cxn ang="f116">
                  <a:pos x="f199" y="f200"/>
                </a:cxn>
                <a:cxn ang="f116">
                  <a:pos x="f199" y="f200"/>
                </a:cxn>
                <a:cxn ang="f116">
                  <a:pos x="f201" y="f202"/>
                </a:cxn>
                <a:cxn ang="f116">
                  <a:pos x="f203" y="f204"/>
                </a:cxn>
                <a:cxn ang="f116">
                  <a:pos x="f203" y="f205"/>
                </a:cxn>
                <a:cxn ang="f116">
                  <a:pos x="f206" y="f207"/>
                </a:cxn>
                <a:cxn ang="f116">
                  <a:pos x="f208" y="f209"/>
                </a:cxn>
                <a:cxn ang="f116">
                  <a:pos x="f208" y="f209"/>
                </a:cxn>
                <a:cxn ang="f116">
                  <a:pos x="f208" y="f210"/>
                </a:cxn>
                <a:cxn ang="f116">
                  <a:pos x="f208" y="f210"/>
                </a:cxn>
                <a:cxn ang="f116">
                  <a:pos x="f208" y="f188"/>
                </a:cxn>
                <a:cxn ang="f116">
                  <a:pos x="f211" y="f212"/>
                </a:cxn>
                <a:cxn ang="f116">
                  <a:pos x="f213" y="f214"/>
                </a:cxn>
                <a:cxn ang="f116">
                  <a:pos x="f213" y="f214"/>
                </a:cxn>
              </a:cxnLst>
              <a:rect l="f181" t="f184" r="f182" b="f183"/>
              <a:pathLst>
                <a:path w="36644" h="3145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4" y="f35"/>
                  </a:lnTo>
                  <a:cubicBezTo>
                    <a:pt x="f34" y="f35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2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lnTo>
                    <a:pt x="f55" y="f56"/>
                  </a:lnTo>
                  <a:cubicBezTo>
                    <a:pt x="f55" y="f56"/>
                    <a:pt x="f55" y="f57"/>
                    <a:pt x="f55" y="f58"/>
                  </a:cubicBezTo>
                  <a:lnTo>
                    <a:pt x="f55" y="f58"/>
                  </a:lnTo>
                  <a:cubicBezTo>
                    <a:pt x="f59" y="f60"/>
                    <a:pt x="f59" y="f61"/>
                    <a:pt x="f55" y="f11"/>
                  </a:cubicBez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70" y="f71"/>
                    <a:pt x="f72" y="f73"/>
                  </a:cubicBezTo>
                  <a:lnTo>
                    <a:pt x="f72" y="f7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6" name="Freeform: Shape 1929">
              <a:extLst>
                <a:ext uri="{FF2B5EF4-FFF2-40B4-BE49-F238E27FC236}">
                  <a16:creationId xmlns:a16="http://schemas.microsoft.com/office/drawing/2014/main" id="{2B19CFAB-72AF-9534-B950-67BAA17FCFEC}"/>
                </a:ext>
              </a:extLst>
            </p:cNvPr>
            <p:cNvSpPr/>
            <p:nvPr/>
          </p:nvSpPr>
          <p:spPr>
            <a:xfrm>
              <a:off x="9815946" y="5551166"/>
              <a:ext cx="38039" cy="338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42"/>
                <a:gd name="f7" fmla="val 33888"/>
                <a:gd name="f8" fmla="val 31205"/>
                <a:gd name="f9" fmla="val 126"/>
                <a:gd name="f10" fmla="val 29506"/>
                <a:gd name="f11" fmla="val -186"/>
                <a:gd name="f12" fmla="val 27744"/>
                <a:gd name="f13" fmla="val 89"/>
                <a:gd name="f14" fmla="val 26207"/>
                <a:gd name="f15" fmla="val 876"/>
                <a:gd name="f16" fmla="val 5091"/>
                <a:gd name="f17" fmla="val 13371"/>
                <a:gd name="f18" fmla="val 3442"/>
                <a:gd name="f19" fmla="val 14383"/>
                <a:gd name="f20" fmla="val 2143"/>
                <a:gd name="f21" fmla="val 15857"/>
                <a:gd name="f22" fmla="val 1343"/>
                <a:gd name="f23" fmla="val 17619"/>
                <a:gd name="f24" fmla="val 618"/>
                <a:gd name="f25" fmla="val 19193"/>
                <a:gd name="f26" fmla="val 193"/>
                <a:gd name="f27" fmla="val 20893"/>
                <a:gd name="f28" fmla="val 94"/>
                <a:gd name="f29" fmla="val 22617"/>
                <a:gd name="f30" fmla="val -31"/>
                <a:gd name="f31" fmla="val 23691"/>
                <a:gd name="f32" fmla="val 24791"/>
                <a:gd name="f33" fmla="val 25866"/>
                <a:gd name="f34" fmla="val 31"/>
                <a:gd name="f35" fmla="val 26490"/>
                <a:gd name="f36" fmla="val 27115"/>
                <a:gd name="f37" fmla="val 27740"/>
                <a:gd name="f38" fmla="val 356"/>
                <a:gd name="f39" fmla="val 28327"/>
                <a:gd name="f40" fmla="val 693"/>
                <a:gd name="f41" fmla="val 28864"/>
                <a:gd name="f42" fmla="val 1093"/>
                <a:gd name="f43" fmla="val 29364"/>
                <a:gd name="f44" fmla="val 2942"/>
                <a:gd name="f45" fmla="val 33300"/>
                <a:gd name="f46" fmla="val 7640"/>
                <a:gd name="f47" fmla="val 34987"/>
                <a:gd name="f48" fmla="val 11564"/>
                <a:gd name="f49" fmla="val 33138"/>
                <a:gd name="f50" fmla="val 11739"/>
                <a:gd name="f51" fmla="val 33051"/>
                <a:gd name="f52" fmla="val 11914"/>
                <a:gd name="f53" fmla="val 32963"/>
                <a:gd name="f54" fmla="val 12089"/>
                <a:gd name="f55" fmla="val 32863"/>
                <a:gd name="f56" fmla="val 33204"/>
                <a:gd name="f57" fmla="val 20368"/>
                <a:gd name="f58" fmla="val 34954"/>
                <a:gd name="f59" fmla="val 19156"/>
                <a:gd name="f60" fmla="val 36290"/>
                <a:gd name="f61" fmla="val 17469"/>
                <a:gd name="f62" fmla="val 37078"/>
                <a:gd name="f63" fmla="val 15495"/>
                <a:gd name="f64" fmla="val 38365"/>
                <a:gd name="f65" fmla="val 12421"/>
                <a:gd name="f66" fmla="val 8947"/>
                <a:gd name="f67" fmla="val 5874"/>
                <a:gd name="f68" fmla="val 5124"/>
                <a:gd name="f69" fmla="val 36465"/>
                <a:gd name="f70" fmla="val 3924"/>
                <a:gd name="f71" fmla="val 35666"/>
                <a:gd name="f72" fmla="val 2825"/>
                <a:gd name="f73" fmla="val 34704"/>
                <a:gd name="f74" fmla="val 1875"/>
                <a:gd name="f75" fmla="val 33679"/>
                <a:gd name="f76" fmla="val 1038"/>
                <a:gd name="f77" fmla="val 32492"/>
                <a:gd name="f78" fmla="val 438"/>
                <a:gd name="f79" fmla="+- 0 0 -90"/>
                <a:gd name="f80" fmla="*/ f3 1 38042"/>
                <a:gd name="f81" fmla="*/ f4 1 33888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38042"/>
                <a:gd name="f90" fmla="*/ f86 1 33888"/>
                <a:gd name="f91" fmla="*/ 31205 f87 1"/>
                <a:gd name="f92" fmla="*/ 126 f86 1"/>
                <a:gd name="f93" fmla="*/ 26207 f87 1"/>
                <a:gd name="f94" fmla="*/ 876 f86 1"/>
                <a:gd name="f95" fmla="*/ 5091 f87 1"/>
                <a:gd name="f96" fmla="*/ 13371 f86 1"/>
                <a:gd name="f97" fmla="*/ 1343 f87 1"/>
                <a:gd name="f98" fmla="*/ 17619 f86 1"/>
                <a:gd name="f99" fmla="*/ 94 f87 1"/>
                <a:gd name="f100" fmla="*/ 22617 f86 1"/>
                <a:gd name="f101" fmla="*/ 25866 f86 1"/>
                <a:gd name="f102" fmla="*/ 27740 f86 1"/>
                <a:gd name="f103" fmla="*/ 1093 f87 1"/>
                <a:gd name="f104" fmla="*/ 29364 f86 1"/>
                <a:gd name="f105" fmla="*/ 11564 f87 1"/>
                <a:gd name="f106" fmla="*/ 33138 f86 1"/>
                <a:gd name="f107" fmla="*/ 12089 f87 1"/>
                <a:gd name="f108" fmla="*/ 32863 f86 1"/>
                <a:gd name="f109" fmla="*/ 33204 f87 1"/>
                <a:gd name="f110" fmla="*/ 20368 f86 1"/>
                <a:gd name="f111" fmla="*/ 37078 f87 1"/>
                <a:gd name="f112" fmla="*/ 15495 f86 1"/>
                <a:gd name="f113" fmla="*/ 5874 f86 1"/>
                <a:gd name="f114" fmla="*/ 5124 f86 1"/>
                <a:gd name="f115" fmla="*/ 34704 f87 1"/>
                <a:gd name="f116" fmla="*/ 1875 f86 1"/>
                <a:gd name="f117" fmla="+- f88 0 f1"/>
                <a:gd name="f118" fmla="*/ f91 1 38042"/>
                <a:gd name="f119" fmla="*/ f92 1 33888"/>
                <a:gd name="f120" fmla="*/ f93 1 38042"/>
                <a:gd name="f121" fmla="*/ f94 1 33888"/>
                <a:gd name="f122" fmla="*/ f95 1 38042"/>
                <a:gd name="f123" fmla="*/ f96 1 33888"/>
                <a:gd name="f124" fmla="*/ f97 1 38042"/>
                <a:gd name="f125" fmla="*/ f98 1 33888"/>
                <a:gd name="f126" fmla="*/ f99 1 38042"/>
                <a:gd name="f127" fmla="*/ f100 1 33888"/>
                <a:gd name="f128" fmla="*/ f101 1 33888"/>
                <a:gd name="f129" fmla="*/ f102 1 33888"/>
                <a:gd name="f130" fmla="*/ f103 1 38042"/>
                <a:gd name="f131" fmla="*/ f104 1 33888"/>
                <a:gd name="f132" fmla="*/ f105 1 38042"/>
                <a:gd name="f133" fmla="*/ f106 1 33888"/>
                <a:gd name="f134" fmla="*/ f107 1 38042"/>
                <a:gd name="f135" fmla="*/ f108 1 33888"/>
                <a:gd name="f136" fmla="*/ f109 1 38042"/>
                <a:gd name="f137" fmla="*/ f110 1 33888"/>
                <a:gd name="f138" fmla="*/ f111 1 38042"/>
                <a:gd name="f139" fmla="*/ f112 1 33888"/>
                <a:gd name="f140" fmla="*/ f113 1 33888"/>
                <a:gd name="f141" fmla="*/ f114 1 33888"/>
                <a:gd name="f142" fmla="*/ f115 1 38042"/>
                <a:gd name="f143" fmla="*/ f116 1 33888"/>
                <a:gd name="f144" fmla="*/ f82 1 f89"/>
                <a:gd name="f145" fmla="*/ f83 1 f89"/>
                <a:gd name="f146" fmla="*/ f82 1 f90"/>
                <a:gd name="f147" fmla="*/ f84 1 f90"/>
                <a:gd name="f148" fmla="*/ f118 1 f89"/>
                <a:gd name="f149" fmla="*/ f119 1 f90"/>
                <a:gd name="f150" fmla="*/ f120 1 f89"/>
                <a:gd name="f151" fmla="*/ f121 1 f90"/>
                <a:gd name="f152" fmla="*/ f122 1 f89"/>
                <a:gd name="f153" fmla="*/ f123 1 f90"/>
                <a:gd name="f154" fmla="*/ f124 1 f89"/>
                <a:gd name="f155" fmla="*/ f125 1 f90"/>
                <a:gd name="f156" fmla="*/ f126 1 f89"/>
                <a:gd name="f157" fmla="*/ f127 1 f90"/>
                <a:gd name="f158" fmla="*/ f128 1 f90"/>
                <a:gd name="f159" fmla="*/ f129 1 f90"/>
                <a:gd name="f160" fmla="*/ f130 1 f89"/>
                <a:gd name="f161" fmla="*/ f131 1 f90"/>
                <a:gd name="f162" fmla="*/ f132 1 f89"/>
                <a:gd name="f163" fmla="*/ f133 1 f90"/>
                <a:gd name="f164" fmla="*/ f134 1 f89"/>
                <a:gd name="f165" fmla="*/ f135 1 f90"/>
                <a:gd name="f166" fmla="*/ f136 1 f89"/>
                <a:gd name="f167" fmla="*/ f137 1 f90"/>
                <a:gd name="f168" fmla="*/ f138 1 f89"/>
                <a:gd name="f169" fmla="*/ f139 1 f90"/>
                <a:gd name="f170" fmla="*/ f140 1 f90"/>
                <a:gd name="f171" fmla="*/ f141 1 f90"/>
                <a:gd name="f172" fmla="*/ f142 1 f89"/>
                <a:gd name="f173" fmla="*/ f143 1 f90"/>
                <a:gd name="f174" fmla="*/ f144 f80 1"/>
                <a:gd name="f175" fmla="*/ f145 f80 1"/>
                <a:gd name="f176" fmla="*/ f147 f81 1"/>
                <a:gd name="f177" fmla="*/ f146 f81 1"/>
                <a:gd name="f178" fmla="*/ f148 f80 1"/>
                <a:gd name="f179" fmla="*/ f149 f81 1"/>
                <a:gd name="f180" fmla="*/ f150 f80 1"/>
                <a:gd name="f181" fmla="*/ f151 f81 1"/>
                <a:gd name="f182" fmla="*/ f152 f80 1"/>
                <a:gd name="f183" fmla="*/ f153 f81 1"/>
                <a:gd name="f184" fmla="*/ f154 f80 1"/>
                <a:gd name="f185" fmla="*/ f155 f81 1"/>
                <a:gd name="f186" fmla="*/ f156 f80 1"/>
                <a:gd name="f187" fmla="*/ f157 f81 1"/>
                <a:gd name="f188" fmla="*/ f158 f81 1"/>
                <a:gd name="f189" fmla="*/ f159 f81 1"/>
                <a:gd name="f190" fmla="*/ f160 f80 1"/>
                <a:gd name="f191" fmla="*/ f161 f81 1"/>
                <a:gd name="f192" fmla="*/ f162 f80 1"/>
                <a:gd name="f193" fmla="*/ f163 f81 1"/>
                <a:gd name="f194" fmla="*/ f164 f80 1"/>
                <a:gd name="f195" fmla="*/ f165 f81 1"/>
                <a:gd name="f196" fmla="*/ f166 f80 1"/>
                <a:gd name="f197" fmla="*/ f167 f81 1"/>
                <a:gd name="f198" fmla="*/ f168 f80 1"/>
                <a:gd name="f199" fmla="*/ f169 f81 1"/>
                <a:gd name="f200" fmla="*/ f170 f81 1"/>
                <a:gd name="f201" fmla="*/ f171 f81 1"/>
                <a:gd name="f202" fmla="*/ f172 f80 1"/>
                <a:gd name="f203" fmla="*/ f173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78" y="f179"/>
                </a:cxn>
                <a:cxn ang="f117">
                  <a:pos x="f180" y="f181"/>
                </a:cxn>
                <a:cxn ang="f117">
                  <a:pos x="f182" y="f183"/>
                </a:cxn>
                <a:cxn ang="f117">
                  <a:pos x="f184" y="f185"/>
                </a:cxn>
                <a:cxn ang="f117">
                  <a:pos x="f186" y="f187"/>
                </a:cxn>
                <a:cxn ang="f117">
                  <a:pos x="f186" y="f188"/>
                </a:cxn>
                <a:cxn ang="f117">
                  <a:pos x="f186" y="f188"/>
                </a:cxn>
                <a:cxn ang="f117">
                  <a:pos x="f186" y="f189"/>
                </a:cxn>
                <a:cxn ang="f117">
                  <a:pos x="f190" y="f191"/>
                </a:cxn>
                <a:cxn ang="f117">
                  <a:pos x="f192" y="f193"/>
                </a:cxn>
                <a:cxn ang="f117">
                  <a:pos x="f194" y="f195"/>
                </a:cxn>
                <a:cxn ang="f117">
                  <a:pos x="f196" y="f197"/>
                </a:cxn>
                <a:cxn ang="f117">
                  <a:pos x="f198" y="f199"/>
                </a:cxn>
                <a:cxn ang="f117">
                  <a:pos x="f198" y="f200"/>
                </a:cxn>
                <a:cxn ang="f117">
                  <a:pos x="f198" y="f201"/>
                </a:cxn>
                <a:cxn ang="f117">
                  <a:pos x="f202" y="f203"/>
                </a:cxn>
                <a:cxn ang="f117">
                  <a:pos x="f178" y="f179"/>
                </a:cxn>
              </a:cxnLst>
              <a:rect l="f174" t="f177" r="f175" b="f176"/>
              <a:pathLst>
                <a:path w="38042" h="338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0" y="f32"/>
                    <a:pt x="f28" y="f33"/>
                  </a:cubicBezTo>
                  <a:lnTo>
                    <a:pt x="f28" y="f33"/>
                  </a:lnTo>
                  <a:cubicBezTo>
                    <a:pt x="f34" y="f35"/>
                    <a:pt x="f34" y="f36"/>
                    <a:pt x="f28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lnTo>
                    <a:pt x="f56" y="f57"/>
                  </a:ln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4" y="f66"/>
                    <a:pt x="f62" y="f67"/>
                  </a:cubicBezTo>
                  <a:lnTo>
                    <a:pt x="f62" y="f68"/>
                  </a:lnTo>
                  <a:cubicBezTo>
                    <a:pt x="f69" y="f70"/>
                    <a:pt x="f71" y="f72"/>
                    <a:pt x="f73" y="f74"/>
                  </a:cubicBezTo>
                  <a:cubicBezTo>
                    <a:pt x="f75" y="f76"/>
                    <a:pt x="f77" y="f7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7" name="Freeform: Shape 1930">
              <a:extLst>
                <a:ext uri="{FF2B5EF4-FFF2-40B4-BE49-F238E27FC236}">
                  <a16:creationId xmlns:a16="http://schemas.microsoft.com/office/drawing/2014/main" id="{BC5DF044-BC59-3462-6C82-480EF6A3161D}"/>
                </a:ext>
              </a:extLst>
            </p:cNvPr>
            <p:cNvSpPr/>
            <p:nvPr/>
          </p:nvSpPr>
          <p:spPr>
            <a:xfrm>
              <a:off x="8131521" y="6214134"/>
              <a:ext cx="31153" cy="147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158"/>
                <a:gd name="f7" fmla="val 147360"/>
                <a:gd name="f8" fmla="val 30362"/>
                <a:gd name="f9" fmla="val 142712"/>
                <a:gd name="f10" fmla="val 30662"/>
                <a:gd name="f11" fmla="val 142149"/>
                <a:gd name="f12" fmla="val 30912"/>
                <a:gd name="f13" fmla="val 141562"/>
                <a:gd name="f14" fmla="val 31112"/>
                <a:gd name="f15" fmla="val 140962"/>
                <a:gd name="f16" fmla="val 31174"/>
                <a:gd name="f17" fmla="val 140300"/>
                <a:gd name="f18" fmla="val 139625"/>
                <a:gd name="f19" fmla="val 138963"/>
                <a:gd name="f20" fmla="val 138213"/>
                <a:gd name="f21" fmla="val 137464"/>
                <a:gd name="f22" fmla="val 136714"/>
                <a:gd name="f23" fmla="val 134840"/>
                <a:gd name="f24" fmla="val 130841"/>
                <a:gd name="f25" fmla="val 27238"/>
                <a:gd name="f26" fmla="val 97480"/>
                <a:gd name="f27" fmla="val 93481"/>
                <a:gd name="f28" fmla="val 18367"/>
                <a:gd name="f29" fmla="val 17136"/>
                <a:gd name="f30" fmla="val 17492"/>
                <a:gd name="f31" fmla="val 9265"/>
                <a:gd name="f32" fmla="val 17293"/>
                <a:gd name="f33" fmla="val 3954"/>
                <a:gd name="f34" fmla="val 12832"/>
                <a:gd name="f35" fmla="val -181"/>
                <a:gd name="f36" fmla="val 7522"/>
                <a:gd name="f37" fmla="val 6"/>
                <a:gd name="f38" fmla="val 7472"/>
                <a:gd name="f39" fmla="val 18"/>
                <a:gd name="f40" fmla="val 7422"/>
                <a:gd name="f41" fmla="val 7372"/>
                <a:gd name="f42" fmla="val 6310"/>
                <a:gd name="f43" fmla="val 281"/>
                <a:gd name="f44" fmla="val 5310"/>
                <a:gd name="f45" fmla="val 706"/>
                <a:gd name="f46" fmla="val 4373"/>
                <a:gd name="f47" fmla="val 1268"/>
                <a:gd name="f48" fmla="val 3811"/>
                <a:gd name="f49" fmla="val 1655"/>
                <a:gd name="f50" fmla="val 3311"/>
                <a:gd name="f51" fmla="val 2117"/>
                <a:gd name="f52" fmla="val 2874"/>
                <a:gd name="f53" fmla="val 2643"/>
                <a:gd name="f54" fmla="val 2399"/>
                <a:gd name="f55" fmla="val 3042"/>
                <a:gd name="f56" fmla="val 1974"/>
                <a:gd name="f57" fmla="val 3505"/>
                <a:gd name="f58" fmla="val 1624"/>
                <a:gd name="f59" fmla="val 4017"/>
                <a:gd name="f60" fmla="val 1299"/>
                <a:gd name="f61" fmla="val 4517"/>
                <a:gd name="f62" fmla="val 1050"/>
                <a:gd name="f63" fmla="val 5067"/>
                <a:gd name="f64" fmla="val 875"/>
                <a:gd name="f65" fmla="val 5641"/>
                <a:gd name="f66" fmla="val 512"/>
                <a:gd name="f67" fmla="val 6266"/>
                <a:gd name="f68" fmla="val 212"/>
                <a:gd name="f69" fmla="val 6941"/>
                <a:gd name="f70" fmla="val 7640"/>
                <a:gd name="f71" fmla="val 8765"/>
                <a:gd name="f72" fmla="val 9515"/>
                <a:gd name="f73" fmla="val 10264"/>
                <a:gd name="f74" fmla="val 11014"/>
                <a:gd name="f75" fmla="val 11764"/>
                <a:gd name="f76" fmla="val 12513"/>
                <a:gd name="f77" fmla="val 10620"/>
                <a:gd name="f78" fmla="val 102727"/>
                <a:gd name="f79" fmla="val 106726"/>
                <a:gd name="f80" fmla="val 11620"/>
                <a:gd name="f81" fmla="val 114973"/>
                <a:gd name="f82" fmla="val 12619"/>
                <a:gd name="f83" fmla="val 122720"/>
                <a:gd name="f84" fmla="val 13494"/>
                <a:gd name="f85" fmla="val 130966"/>
                <a:gd name="f86" fmla="val 14369"/>
                <a:gd name="f87" fmla="val 138089"/>
                <a:gd name="f88" fmla="val 14419"/>
                <a:gd name="f89" fmla="val 143261"/>
                <a:gd name="f90" fmla="val 18654"/>
                <a:gd name="f91" fmla="val 147422"/>
                <a:gd name="f92" fmla="val 23840"/>
                <a:gd name="f93" fmla="val 24052"/>
                <a:gd name="f94" fmla="val 24277"/>
                <a:gd name="f95" fmla="val 147347"/>
                <a:gd name="f96" fmla="val 24490"/>
                <a:gd name="f97" fmla="val 147335"/>
                <a:gd name="f98" fmla="val 25576"/>
                <a:gd name="f99" fmla="val 147160"/>
                <a:gd name="f100" fmla="val 26601"/>
                <a:gd name="f101" fmla="val 146735"/>
                <a:gd name="f102" fmla="val 27488"/>
                <a:gd name="f103" fmla="val 146085"/>
                <a:gd name="f104" fmla="val 28987"/>
                <a:gd name="f105" fmla="val 144711"/>
                <a:gd name="f106" fmla="val 29425"/>
                <a:gd name="f107" fmla="val 144361"/>
                <a:gd name="f108" fmla="val 29800"/>
                <a:gd name="f109" fmla="val 143936"/>
                <a:gd name="f110" fmla="val 30112"/>
                <a:gd name="f111" fmla="val 143461"/>
                <a:gd name="f112" fmla="val 30199"/>
                <a:gd name="f113" fmla="val 143212"/>
                <a:gd name="f114" fmla="val 30287"/>
                <a:gd name="f115" fmla="val 142961"/>
                <a:gd name="f116" fmla="+- 0 0 -90"/>
                <a:gd name="f117" fmla="*/ f3 1 31158"/>
                <a:gd name="f118" fmla="*/ f4 1 147360"/>
                <a:gd name="f119" fmla="val f5"/>
                <a:gd name="f120" fmla="val f6"/>
                <a:gd name="f121" fmla="val f7"/>
                <a:gd name="f122" fmla="*/ f116 f0 1"/>
                <a:gd name="f123" fmla="+- f121 0 f119"/>
                <a:gd name="f124" fmla="+- f120 0 f119"/>
                <a:gd name="f125" fmla="*/ f122 1 f2"/>
                <a:gd name="f126" fmla="*/ f124 1 31158"/>
                <a:gd name="f127" fmla="*/ f123 1 147360"/>
                <a:gd name="f128" fmla="*/ 30362 f124 1"/>
                <a:gd name="f129" fmla="*/ 142712 f123 1"/>
                <a:gd name="f130" fmla="*/ 31112 f124 1"/>
                <a:gd name="f131" fmla="*/ 140962 f123 1"/>
                <a:gd name="f132" fmla="*/ 138963 f123 1"/>
                <a:gd name="f133" fmla="*/ 136714 f123 1"/>
                <a:gd name="f134" fmla="*/ 134840 f123 1"/>
                <a:gd name="f135" fmla="*/ 130841 f123 1"/>
                <a:gd name="f136" fmla="*/ 27238 f124 1"/>
                <a:gd name="f137" fmla="*/ 97480 f123 1"/>
                <a:gd name="f138" fmla="*/ 93481 f123 1"/>
                <a:gd name="f139" fmla="*/ 18367 f124 1"/>
                <a:gd name="f140" fmla="*/ 17136 f123 1"/>
                <a:gd name="f141" fmla="*/ 17492 f124 1"/>
                <a:gd name="f142" fmla="*/ 9265 f123 1"/>
                <a:gd name="f143" fmla="*/ 7522 f124 1"/>
                <a:gd name="f144" fmla="*/ 6 f123 1"/>
                <a:gd name="f145" fmla="*/ 7372 f124 1"/>
                <a:gd name="f146" fmla="*/ 18 f123 1"/>
                <a:gd name="f147" fmla="*/ 4373 f124 1"/>
                <a:gd name="f148" fmla="*/ 1268 f123 1"/>
                <a:gd name="f149" fmla="*/ 2874 f124 1"/>
                <a:gd name="f150" fmla="*/ 2643 f123 1"/>
                <a:gd name="f151" fmla="*/ 1624 f124 1"/>
                <a:gd name="f152" fmla="*/ 4017 f123 1"/>
                <a:gd name="f153" fmla="*/ 875 f124 1"/>
                <a:gd name="f154" fmla="*/ 5641 f123 1"/>
                <a:gd name="f155" fmla="*/ 0 f124 1"/>
                <a:gd name="f156" fmla="*/ 7640 f123 1"/>
                <a:gd name="f157" fmla="*/ 9515 f123 1"/>
                <a:gd name="f158" fmla="*/ 11764 f123 1"/>
                <a:gd name="f159" fmla="*/ 10620 f124 1"/>
                <a:gd name="f160" fmla="*/ 102727 f123 1"/>
                <a:gd name="f161" fmla="*/ 106726 f123 1"/>
                <a:gd name="f162" fmla="*/ 11620 f124 1"/>
                <a:gd name="f163" fmla="*/ 114973 f123 1"/>
                <a:gd name="f164" fmla="*/ 12619 f124 1"/>
                <a:gd name="f165" fmla="*/ 122720 f123 1"/>
                <a:gd name="f166" fmla="*/ 13494 f124 1"/>
                <a:gd name="f167" fmla="*/ 130966 f123 1"/>
                <a:gd name="f168" fmla="*/ 14369 f124 1"/>
                <a:gd name="f169" fmla="*/ 138089 f123 1"/>
                <a:gd name="f170" fmla="*/ 23840 f124 1"/>
                <a:gd name="f171" fmla="*/ 147360 f123 1"/>
                <a:gd name="f172" fmla="*/ 24490 f124 1"/>
                <a:gd name="f173" fmla="*/ 147335 f123 1"/>
                <a:gd name="f174" fmla="*/ 27488 f124 1"/>
                <a:gd name="f175" fmla="*/ 146085 f123 1"/>
                <a:gd name="f176" fmla="*/ 28987 f124 1"/>
                <a:gd name="f177" fmla="*/ 144711 f123 1"/>
                <a:gd name="f178" fmla="*/ 30112 f124 1"/>
                <a:gd name="f179" fmla="*/ 143461 f123 1"/>
                <a:gd name="f180" fmla="+- f125 0 f1"/>
                <a:gd name="f181" fmla="*/ f128 1 31158"/>
                <a:gd name="f182" fmla="*/ f129 1 147360"/>
                <a:gd name="f183" fmla="*/ f130 1 31158"/>
                <a:gd name="f184" fmla="*/ f131 1 147360"/>
                <a:gd name="f185" fmla="*/ f132 1 147360"/>
                <a:gd name="f186" fmla="*/ f133 1 147360"/>
                <a:gd name="f187" fmla="*/ f134 1 147360"/>
                <a:gd name="f188" fmla="*/ f135 1 147360"/>
                <a:gd name="f189" fmla="*/ f136 1 31158"/>
                <a:gd name="f190" fmla="*/ f137 1 147360"/>
                <a:gd name="f191" fmla="*/ f138 1 147360"/>
                <a:gd name="f192" fmla="*/ f139 1 31158"/>
                <a:gd name="f193" fmla="*/ f140 1 147360"/>
                <a:gd name="f194" fmla="*/ f141 1 31158"/>
                <a:gd name="f195" fmla="*/ f142 1 147360"/>
                <a:gd name="f196" fmla="*/ f143 1 31158"/>
                <a:gd name="f197" fmla="*/ f144 1 147360"/>
                <a:gd name="f198" fmla="*/ f145 1 31158"/>
                <a:gd name="f199" fmla="*/ f146 1 147360"/>
                <a:gd name="f200" fmla="*/ f147 1 31158"/>
                <a:gd name="f201" fmla="*/ f148 1 147360"/>
                <a:gd name="f202" fmla="*/ f149 1 31158"/>
                <a:gd name="f203" fmla="*/ f150 1 147360"/>
                <a:gd name="f204" fmla="*/ f151 1 31158"/>
                <a:gd name="f205" fmla="*/ f152 1 147360"/>
                <a:gd name="f206" fmla="*/ f153 1 31158"/>
                <a:gd name="f207" fmla="*/ f154 1 147360"/>
                <a:gd name="f208" fmla="*/ f155 1 31158"/>
                <a:gd name="f209" fmla="*/ f156 1 147360"/>
                <a:gd name="f210" fmla="*/ f157 1 147360"/>
                <a:gd name="f211" fmla="*/ f158 1 147360"/>
                <a:gd name="f212" fmla="*/ f159 1 31158"/>
                <a:gd name="f213" fmla="*/ f160 1 147360"/>
                <a:gd name="f214" fmla="*/ f161 1 147360"/>
                <a:gd name="f215" fmla="*/ f162 1 31158"/>
                <a:gd name="f216" fmla="*/ f163 1 147360"/>
                <a:gd name="f217" fmla="*/ f164 1 31158"/>
                <a:gd name="f218" fmla="*/ f165 1 147360"/>
                <a:gd name="f219" fmla="*/ f166 1 31158"/>
                <a:gd name="f220" fmla="*/ f167 1 147360"/>
                <a:gd name="f221" fmla="*/ f168 1 31158"/>
                <a:gd name="f222" fmla="*/ f169 1 147360"/>
                <a:gd name="f223" fmla="*/ f170 1 31158"/>
                <a:gd name="f224" fmla="*/ f171 1 147360"/>
                <a:gd name="f225" fmla="*/ f172 1 31158"/>
                <a:gd name="f226" fmla="*/ f173 1 147360"/>
                <a:gd name="f227" fmla="*/ f174 1 31158"/>
                <a:gd name="f228" fmla="*/ f175 1 147360"/>
                <a:gd name="f229" fmla="*/ f176 1 31158"/>
                <a:gd name="f230" fmla="*/ f177 1 147360"/>
                <a:gd name="f231" fmla="*/ f178 1 31158"/>
                <a:gd name="f232" fmla="*/ f179 1 147360"/>
                <a:gd name="f233" fmla="*/ f119 1 f126"/>
                <a:gd name="f234" fmla="*/ f120 1 f126"/>
                <a:gd name="f235" fmla="*/ f119 1 f127"/>
                <a:gd name="f236" fmla="*/ f121 1 f127"/>
                <a:gd name="f237" fmla="*/ f181 1 f126"/>
                <a:gd name="f238" fmla="*/ f182 1 f127"/>
                <a:gd name="f239" fmla="*/ f183 1 f126"/>
                <a:gd name="f240" fmla="*/ f184 1 f127"/>
                <a:gd name="f241" fmla="*/ f185 1 f127"/>
                <a:gd name="f242" fmla="*/ f186 1 f127"/>
                <a:gd name="f243" fmla="*/ f187 1 f127"/>
                <a:gd name="f244" fmla="*/ f188 1 f127"/>
                <a:gd name="f245" fmla="*/ f189 1 f126"/>
                <a:gd name="f246" fmla="*/ f190 1 f127"/>
                <a:gd name="f247" fmla="*/ f191 1 f127"/>
                <a:gd name="f248" fmla="*/ f192 1 f126"/>
                <a:gd name="f249" fmla="*/ f193 1 f127"/>
                <a:gd name="f250" fmla="*/ f194 1 f126"/>
                <a:gd name="f251" fmla="*/ f195 1 f127"/>
                <a:gd name="f252" fmla="*/ f196 1 f126"/>
                <a:gd name="f253" fmla="*/ f197 1 f127"/>
                <a:gd name="f254" fmla="*/ f198 1 f126"/>
                <a:gd name="f255" fmla="*/ f199 1 f127"/>
                <a:gd name="f256" fmla="*/ f200 1 f126"/>
                <a:gd name="f257" fmla="*/ f201 1 f127"/>
                <a:gd name="f258" fmla="*/ f202 1 f126"/>
                <a:gd name="f259" fmla="*/ f203 1 f127"/>
                <a:gd name="f260" fmla="*/ f204 1 f126"/>
                <a:gd name="f261" fmla="*/ f205 1 f127"/>
                <a:gd name="f262" fmla="*/ f206 1 f126"/>
                <a:gd name="f263" fmla="*/ f207 1 f127"/>
                <a:gd name="f264" fmla="*/ f208 1 f126"/>
                <a:gd name="f265" fmla="*/ f209 1 f127"/>
                <a:gd name="f266" fmla="*/ f210 1 f127"/>
                <a:gd name="f267" fmla="*/ f211 1 f127"/>
                <a:gd name="f268" fmla="*/ f212 1 f126"/>
                <a:gd name="f269" fmla="*/ f213 1 f127"/>
                <a:gd name="f270" fmla="*/ f214 1 f127"/>
                <a:gd name="f271" fmla="*/ f215 1 f126"/>
                <a:gd name="f272" fmla="*/ f216 1 f127"/>
                <a:gd name="f273" fmla="*/ f217 1 f126"/>
                <a:gd name="f274" fmla="*/ f218 1 f127"/>
                <a:gd name="f275" fmla="*/ f219 1 f126"/>
                <a:gd name="f276" fmla="*/ f220 1 f127"/>
                <a:gd name="f277" fmla="*/ f221 1 f126"/>
                <a:gd name="f278" fmla="*/ f222 1 f127"/>
                <a:gd name="f279" fmla="*/ f223 1 f126"/>
                <a:gd name="f280" fmla="*/ f224 1 f127"/>
                <a:gd name="f281" fmla="*/ f225 1 f126"/>
                <a:gd name="f282" fmla="*/ f226 1 f127"/>
                <a:gd name="f283" fmla="*/ f227 1 f126"/>
                <a:gd name="f284" fmla="*/ f228 1 f127"/>
                <a:gd name="f285" fmla="*/ f229 1 f126"/>
                <a:gd name="f286" fmla="*/ f230 1 f127"/>
                <a:gd name="f287" fmla="*/ f231 1 f126"/>
                <a:gd name="f288" fmla="*/ f232 1 f127"/>
                <a:gd name="f289" fmla="*/ f233 f117 1"/>
                <a:gd name="f290" fmla="*/ f234 f117 1"/>
                <a:gd name="f291" fmla="*/ f236 f118 1"/>
                <a:gd name="f292" fmla="*/ f235 f118 1"/>
                <a:gd name="f293" fmla="*/ f237 f117 1"/>
                <a:gd name="f294" fmla="*/ f238 f118 1"/>
                <a:gd name="f295" fmla="*/ f239 f117 1"/>
                <a:gd name="f296" fmla="*/ f240 f118 1"/>
                <a:gd name="f297" fmla="*/ f241 f118 1"/>
                <a:gd name="f298" fmla="*/ f242 f118 1"/>
                <a:gd name="f299" fmla="*/ f243 f118 1"/>
                <a:gd name="f300" fmla="*/ f244 f118 1"/>
                <a:gd name="f301" fmla="*/ f245 f117 1"/>
                <a:gd name="f302" fmla="*/ f246 f118 1"/>
                <a:gd name="f303" fmla="*/ f247 f118 1"/>
                <a:gd name="f304" fmla="*/ f248 f117 1"/>
                <a:gd name="f305" fmla="*/ f249 f118 1"/>
                <a:gd name="f306" fmla="*/ f250 f117 1"/>
                <a:gd name="f307" fmla="*/ f251 f118 1"/>
                <a:gd name="f308" fmla="*/ f252 f117 1"/>
                <a:gd name="f309" fmla="*/ f253 f118 1"/>
                <a:gd name="f310" fmla="*/ f254 f117 1"/>
                <a:gd name="f311" fmla="*/ f255 f118 1"/>
                <a:gd name="f312" fmla="*/ f256 f117 1"/>
                <a:gd name="f313" fmla="*/ f257 f118 1"/>
                <a:gd name="f314" fmla="*/ f258 f117 1"/>
                <a:gd name="f315" fmla="*/ f259 f118 1"/>
                <a:gd name="f316" fmla="*/ f260 f117 1"/>
                <a:gd name="f317" fmla="*/ f261 f118 1"/>
                <a:gd name="f318" fmla="*/ f262 f117 1"/>
                <a:gd name="f319" fmla="*/ f263 f118 1"/>
                <a:gd name="f320" fmla="*/ f264 f117 1"/>
                <a:gd name="f321" fmla="*/ f265 f118 1"/>
                <a:gd name="f322" fmla="*/ f266 f118 1"/>
                <a:gd name="f323" fmla="*/ f267 f118 1"/>
                <a:gd name="f324" fmla="*/ f268 f117 1"/>
                <a:gd name="f325" fmla="*/ f269 f118 1"/>
                <a:gd name="f326" fmla="*/ f270 f118 1"/>
                <a:gd name="f327" fmla="*/ f271 f117 1"/>
                <a:gd name="f328" fmla="*/ f272 f118 1"/>
                <a:gd name="f329" fmla="*/ f273 f117 1"/>
                <a:gd name="f330" fmla="*/ f274 f118 1"/>
                <a:gd name="f331" fmla="*/ f275 f117 1"/>
                <a:gd name="f332" fmla="*/ f276 f118 1"/>
                <a:gd name="f333" fmla="*/ f277 f117 1"/>
                <a:gd name="f334" fmla="*/ f278 f118 1"/>
                <a:gd name="f335" fmla="*/ f279 f117 1"/>
                <a:gd name="f336" fmla="*/ f280 f118 1"/>
                <a:gd name="f337" fmla="*/ f281 f117 1"/>
                <a:gd name="f338" fmla="*/ f282 f118 1"/>
                <a:gd name="f339" fmla="*/ f283 f117 1"/>
                <a:gd name="f340" fmla="*/ f284 f118 1"/>
                <a:gd name="f341" fmla="*/ f285 f117 1"/>
                <a:gd name="f342" fmla="*/ f286 f118 1"/>
                <a:gd name="f343" fmla="*/ f287 f117 1"/>
                <a:gd name="f344" fmla="*/ f288 f1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0">
                  <a:pos x="f293" y="f294"/>
                </a:cxn>
                <a:cxn ang="f180">
                  <a:pos x="f295" y="f296"/>
                </a:cxn>
                <a:cxn ang="f180">
                  <a:pos x="f295" y="f297"/>
                </a:cxn>
                <a:cxn ang="f180">
                  <a:pos x="f295" y="f298"/>
                </a:cxn>
                <a:cxn ang="f180">
                  <a:pos x="f295" y="f299"/>
                </a:cxn>
                <a:cxn ang="f180">
                  <a:pos x="f295" y="f300"/>
                </a:cxn>
                <a:cxn ang="f180">
                  <a:pos x="f301" y="f302"/>
                </a:cxn>
                <a:cxn ang="f180">
                  <a:pos x="f301" y="f303"/>
                </a:cxn>
                <a:cxn ang="f180">
                  <a:pos x="f304" y="f305"/>
                </a:cxn>
                <a:cxn ang="f180">
                  <a:pos x="f306" y="f307"/>
                </a:cxn>
                <a:cxn ang="f180">
                  <a:pos x="f308" y="f309"/>
                </a:cxn>
                <a:cxn ang="f180">
                  <a:pos x="f310" y="f311"/>
                </a:cxn>
                <a:cxn ang="f180">
                  <a:pos x="f312" y="f313"/>
                </a:cxn>
                <a:cxn ang="f180">
                  <a:pos x="f314" y="f315"/>
                </a:cxn>
                <a:cxn ang="f180">
                  <a:pos x="f316" y="f317"/>
                </a:cxn>
                <a:cxn ang="f180">
                  <a:pos x="f318" y="f319"/>
                </a:cxn>
                <a:cxn ang="f180">
                  <a:pos x="f320" y="f321"/>
                </a:cxn>
                <a:cxn ang="f180">
                  <a:pos x="f320" y="f322"/>
                </a:cxn>
                <a:cxn ang="f180">
                  <a:pos x="f320" y="f323"/>
                </a:cxn>
                <a:cxn ang="f180">
                  <a:pos x="f320" y="f323"/>
                </a:cxn>
                <a:cxn ang="f180">
                  <a:pos x="f324" y="f325"/>
                </a:cxn>
                <a:cxn ang="f180">
                  <a:pos x="f324" y="f326"/>
                </a:cxn>
                <a:cxn ang="f180">
                  <a:pos x="f327" y="f328"/>
                </a:cxn>
                <a:cxn ang="f180">
                  <a:pos x="f327" y="f328"/>
                </a:cxn>
                <a:cxn ang="f180">
                  <a:pos x="f329" y="f330"/>
                </a:cxn>
                <a:cxn ang="f180">
                  <a:pos x="f331" y="f332"/>
                </a:cxn>
                <a:cxn ang="f180">
                  <a:pos x="f333" y="f334"/>
                </a:cxn>
                <a:cxn ang="f180">
                  <a:pos x="f335" y="f336"/>
                </a:cxn>
                <a:cxn ang="f180">
                  <a:pos x="f337" y="f338"/>
                </a:cxn>
                <a:cxn ang="f180">
                  <a:pos x="f339" y="f340"/>
                </a:cxn>
                <a:cxn ang="f180">
                  <a:pos x="f341" y="f342"/>
                </a:cxn>
                <a:cxn ang="f180">
                  <a:pos x="f343" y="f344"/>
                </a:cxn>
                <a:cxn ang="f180">
                  <a:pos x="f293" y="f294"/>
                </a:cxn>
              </a:cxnLst>
              <a:rect l="f289" t="f292" r="f290" b="f291"/>
              <a:pathLst>
                <a:path w="31158" h="14736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16" y="f20"/>
                    <a:pt x="f16" y="f21"/>
                    <a:pt x="f14" y="f22"/>
                  </a:cubicBezTo>
                  <a:lnTo>
                    <a:pt x="f14" y="f23"/>
                  </a:lnTo>
                  <a:lnTo>
                    <a:pt x="f14" y="f24"/>
                  </a:lnTo>
                  <a:lnTo>
                    <a:pt x="f25" y="f26"/>
                  </a:lnTo>
                  <a:lnTo>
                    <a:pt x="f25" y="f27"/>
                  </a:ln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39"/>
                    <a:pt x="f41" y="f39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5" y="f70"/>
                  </a:cubicBezTo>
                  <a:cubicBezTo>
                    <a:pt x="f5" y="f70"/>
                    <a:pt x="f5" y="f71"/>
                    <a:pt x="f5" y="f72"/>
                  </a:cubicBezTo>
                  <a:cubicBezTo>
                    <a:pt x="f5" y="f73"/>
                    <a:pt x="f5" y="f74"/>
                    <a:pt x="f5" y="f75"/>
                  </a:cubicBezTo>
                  <a:cubicBezTo>
                    <a:pt x="f5" y="f76"/>
                    <a:pt x="f5" y="f75"/>
                    <a:pt x="f5" y="f75"/>
                  </a:cubicBezTo>
                  <a:lnTo>
                    <a:pt x="f77" y="f78"/>
                  </a:lnTo>
                  <a:lnTo>
                    <a:pt x="f77" y="f79"/>
                  </a:lnTo>
                  <a:lnTo>
                    <a:pt x="f80" y="f81"/>
                  </a:lnTo>
                  <a:lnTo>
                    <a:pt x="f80" y="f81"/>
                  </a:lnTo>
                  <a:lnTo>
                    <a:pt x="f82" y="f83"/>
                  </a:lnTo>
                  <a:lnTo>
                    <a:pt x="f84" y="f85"/>
                  </a:lnTo>
                  <a:lnTo>
                    <a:pt x="f86" y="f87"/>
                  </a:lnTo>
                  <a:cubicBezTo>
                    <a:pt x="f88" y="f89"/>
                    <a:pt x="f90" y="f91"/>
                    <a:pt x="f92" y="f7"/>
                  </a:cubicBezTo>
                  <a:cubicBezTo>
                    <a:pt x="f93" y="f7"/>
                    <a:pt x="f94" y="f95"/>
                    <a:pt x="f96" y="f97"/>
                  </a:cubicBezTo>
                  <a:cubicBezTo>
                    <a:pt x="f98" y="f99"/>
                    <a:pt x="f100" y="f101"/>
                    <a:pt x="f102" y="f103"/>
                  </a:cubicBezTo>
                  <a:lnTo>
                    <a:pt x="f104" y="f105"/>
                  </a:lnTo>
                  <a:cubicBezTo>
                    <a:pt x="f106" y="f107"/>
                    <a:pt x="f108" y="f109"/>
                    <a:pt x="f110" y="f111"/>
                  </a:cubicBezTo>
                  <a:cubicBezTo>
                    <a:pt x="f112" y="f113"/>
                    <a:pt x="f114" y="f1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8" name="Freeform: Shape 1931">
              <a:extLst>
                <a:ext uri="{FF2B5EF4-FFF2-40B4-BE49-F238E27FC236}">
                  <a16:creationId xmlns:a16="http://schemas.microsoft.com/office/drawing/2014/main" id="{FDE0DA1B-E627-CF63-A48C-FCA68583D7E2}"/>
                </a:ext>
              </a:extLst>
            </p:cNvPr>
            <p:cNvSpPr/>
            <p:nvPr/>
          </p:nvSpPr>
          <p:spPr>
            <a:xfrm>
              <a:off x="8453198" y="6030504"/>
              <a:ext cx="28099" cy="1465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98"/>
                <a:gd name="f7" fmla="val 146535"/>
                <a:gd name="f8" fmla="val 14298"/>
                <a:gd name="f9" fmla="val 2093"/>
                <a:gd name="f10" fmla="val 13886"/>
                <a:gd name="f11" fmla="val 1731"/>
                <a:gd name="f12" fmla="val 13423"/>
                <a:gd name="f13" fmla="val 1431"/>
                <a:gd name="f14" fmla="val 12924"/>
                <a:gd name="f15" fmla="val 1218"/>
                <a:gd name="f16" fmla="val 12436"/>
                <a:gd name="f17" fmla="val 768"/>
                <a:gd name="f18" fmla="val 11887"/>
                <a:gd name="f19" fmla="val 394"/>
                <a:gd name="f20" fmla="val 11299"/>
                <a:gd name="f21" fmla="val 94"/>
                <a:gd name="f22" fmla="val 9925"/>
                <a:gd name="f23" fmla="val 9263"/>
                <a:gd name="f24" fmla="val -31"/>
                <a:gd name="f25" fmla="val 8588"/>
                <a:gd name="f26" fmla="val 7926"/>
                <a:gd name="f27" fmla="val 6676"/>
                <a:gd name="f28" fmla="val 2266"/>
                <a:gd name="f29" fmla="val 1943"/>
                <a:gd name="f30" fmla="val -421"/>
                <a:gd name="f31" fmla="val 6454"/>
                <a:gd name="f32" fmla="val 54"/>
                <a:gd name="f33" fmla="val 11214"/>
                <a:gd name="f34" fmla="val 1304"/>
                <a:gd name="f35" fmla="val 23709"/>
                <a:gd name="f36" fmla="val 25709"/>
                <a:gd name="f37" fmla="val 9800"/>
                <a:gd name="f38" fmla="val 113174"/>
                <a:gd name="f39" fmla="val 12049"/>
                <a:gd name="f40" fmla="val 137289"/>
                <a:gd name="f41" fmla="val 138288"/>
                <a:gd name="f42" fmla="val 138788"/>
                <a:gd name="f43" fmla="val 12261"/>
                <a:gd name="f44" fmla="val 140013"/>
                <a:gd name="f45" fmla="val 12674"/>
                <a:gd name="f46" fmla="val 141200"/>
                <a:gd name="f47" fmla="val 13298"/>
                <a:gd name="f48" fmla="val 142287"/>
                <a:gd name="f49" fmla="val 13636"/>
                <a:gd name="f50" fmla="val 142674"/>
                <a:gd name="f51" fmla="val 13923"/>
                <a:gd name="f52" fmla="val 143087"/>
                <a:gd name="f53" fmla="val 14173"/>
                <a:gd name="f54" fmla="val 143536"/>
                <a:gd name="f55" fmla="val 14610"/>
                <a:gd name="f56" fmla="val 144061"/>
                <a:gd name="f57" fmla="val 15110"/>
                <a:gd name="f58" fmla="val 144524"/>
                <a:gd name="f59" fmla="val 15672"/>
                <a:gd name="f60" fmla="val 144911"/>
                <a:gd name="f61" fmla="val 17047"/>
                <a:gd name="f62" fmla="val 145911"/>
                <a:gd name="f63" fmla="val 18671"/>
                <a:gd name="f64" fmla="val 21545"/>
                <a:gd name="f65" fmla="val 23294"/>
                <a:gd name="f66" fmla="val 24793"/>
                <a:gd name="f67" fmla="val 26168"/>
                <a:gd name="f68" fmla="val 143662"/>
                <a:gd name="f69" fmla="val 27292"/>
                <a:gd name="f70" fmla="val 141912"/>
                <a:gd name="f71" fmla="val 28042"/>
                <a:gd name="f72" fmla="val 140163"/>
                <a:gd name="f73" fmla="val 28117"/>
                <a:gd name="f74" fmla="val 139501"/>
                <a:gd name="f75" fmla="val 138826"/>
                <a:gd name="f76" fmla="val 138164"/>
                <a:gd name="f77" fmla="val 28104"/>
                <a:gd name="f78" fmla="val 137451"/>
                <a:gd name="f79" fmla="val 136752"/>
                <a:gd name="f80" fmla="val 136039"/>
                <a:gd name="f81" fmla="val 135627"/>
                <a:gd name="f82" fmla="val 135202"/>
                <a:gd name="f83" fmla="val 134790"/>
                <a:gd name="f84" fmla="val 131791"/>
                <a:gd name="f85" fmla="val 15547"/>
                <a:gd name="f86" fmla="val 7591"/>
                <a:gd name="f87" fmla="val 15622"/>
                <a:gd name="f88" fmla="val 7303"/>
                <a:gd name="f89" fmla="val 7003"/>
                <a:gd name="f90" fmla="val 6716"/>
                <a:gd name="f91" fmla="val 6004"/>
                <a:gd name="f92" fmla="val 5304"/>
                <a:gd name="f93" fmla="val 4592"/>
                <a:gd name="f94" fmla="val 15372"/>
                <a:gd name="f95" fmla="val 4242"/>
                <a:gd name="f96" fmla="val 15160"/>
                <a:gd name="f97" fmla="val 3905"/>
                <a:gd name="f98" fmla="val 14923"/>
                <a:gd name="f99" fmla="val 3592"/>
                <a:gd name="f100" fmla="val 2842"/>
                <a:gd name="f101" fmla="val 14735"/>
                <a:gd name="f102" fmla="val 2580"/>
                <a:gd name="f103" fmla="val 14523"/>
                <a:gd name="f104" fmla="val 2330"/>
                <a:gd name="f105" fmla="+- 0 0 -90"/>
                <a:gd name="f106" fmla="*/ f3 1 28098"/>
                <a:gd name="f107" fmla="*/ f4 1 146535"/>
                <a:gd name="f108" fmla="val f5"/>
                <a:gd name="f109" fmla="val f6"/>
                <a:gd name="f110" fmla="val f7"/>
                <a:gd name="f111" fmla="*/ f105 f0 1"/>
                <a:gd name="f112" fmla="+- f110 0 f108"/>
                <a:gd name="f113" fmla="+- f109 0 f108"/>
                <a:gd name="f114" fmla="*/ f111 1 f2"/>
                <a:gd name="f115" fmla="*/ f113 1 28098"/>
                <a:gd name="f116" fmla="*/ f112 1 146535"/>
                <a:gd name="f117" fmla="*/ 14298 f113 1"/>
                <a:gd name="f118" fmla="*/ 2093 f112 1"/>
                <a:gd name="f119" fmla="*/ 12924 f113 1"/>
                <a:gd name="f120" fmla="*/ 1218 f112 1"/>
                <a:gd name="f121" fmla="*/ 11299 f113 1"/>
                <a:gd name="f122" fmla="*/ 94 f112 1"/>
                <a:gd name="f123" fmla="*/ 9925 f113 1"/>
                <a:gd name="f124" fmla="*/ 7926 f113 1"/>
                <a:gd name="f125" fmla="*/ 6676 f113 1"/>
                <a:gd name="f126" fmla="*/ 54 f113 1"/>
                <a:gd name="f127" fmla="*/ 11214 f112 1"/>
                <a:gd name="f128" fmla="*/ 1304 f113 1"/>
                <a:gd name="f129" fmla="*/ 23709 f112 1"/>
                <a:gd name="f130" fmla="*/ 25709 f112 1"/>
                <a:gd name="f131" fmla="*/ 9800 f113 1"/>
                <a:gd name="f132" fmla="*/ 113174 f112 1"/>
                <a:gd name="f133" fmla="*/ 12049 f113 1"/>
                <a:gd name="f134" fmla="*/ 137289 f112 1"/>
                <a:gd name="f135" fmla="*/ 138788 f112 1"/>
                <a:gd name="f136" fmla="*/ 13298 f113 1"/>
                <a:gd name="f137" fmla="*/ 142287 f112 1"/>
                <a:gd name="f138" fmla="*/ 14173 f113 1"/>
                <a:gd name="f139" fmla="*/ 143536 f112 1"/>
                <a:gd name="f140" fmla="*/ 15672 f113 1"/>
                <a:gd name="f141" fmla="*/ 144911 f112 1"/>
                <a:gd name="f142" fmla="*/ 17047 f113 1"/>
                <a:gd name="f143" fmla="*/ 145911 f112 1"/>
                <a:gd name="f144" fmla="*/ 18671 f113 1"/>
                <a:gd name="f145" fmla="*/ 146535 f112 1"/>
                <a:gd name="f146" fmla="*/ 21545 f113 1"/>
                <a:gd name="f147" fmla="*/ 23294 f113 1"/>
                <a:gd name="f148" fmla="*/ 24793 f113 1"/>
                <a:gd name="f149" fmla="*/ 26168 f113 1"/>
                <a:gd name="f150" fmla="*/ 143662 f112 1"/>
                <a:gd name="f151" fmla="*/ 27292 f113 1"/>
                <a:gd name="f152" fmla="*/ 141912 f112 1"/>
                <a:gd name="f153" fmla="*/ 28042 f113 1"/>
                <a:gd name="f154" fmla="*/ 140163 f112 1"/>
                <a:gd name="f155" fmla="*/ 138164 f112 1"/>
                <a:gd name="f156" fmla="*/ 136039 f112 1"/>
                <a:gd name="f157" fmla="*/ 134790 f112 1"/>
                <a:gd name="f158" fmla="*/ 131791 f112 1"/>
                <a:gd name="f159" fmla="*/ 15547 f113 1"/>
                <a:gd name="f160" fmla="*/ 7591 f112 1"/>
                <a:gd name="f161" fmla="*/ 6716 f112 1"/>
                <a:gd name="f162" fmla="*/ 4592 f112 1"/>
                <a:gd name="f163" fmla="*/ 14923 f113 1"/>
                <a:gd name="f164" fmla="*/ 3592 f112 1"/>
                <a:gd name="f165" fmla="*/ 2842 f112 1"/>
                <a:gd name="f166" fmla="+- f114 0 f1"/>
                <a:gd name="f167" fmla="*/ f117 1 28098"/>
                <a:gd name="f168" fmla="*/ f118 1 146535"/>
                <a:gd name="f169" fmla="*/ f119 1 28098"/>
                <a:gd name="f170" fmla="*/ f120 1 146535"/>
                <a:gd name="f171" fmla="*/ f121 1 28098"/>
                <a:gd name="f172" fmla="*/ f122 1 146535"/>
                <a:gd name="f173" fmla="*/ f123 1 28098"/>
                <a:gd name="f174" fmla="*/ f124 1 28098"/>
                <a:gd name="f175" fmla="*/ f125 1 28098"/>
                <a:gd name="f176" fmla="*/ f126 1 28098"/>
                <a:gd name="f177" fmla="*/ f127 1 146535"/>
                <a:gd name="f178" fmla="*/ f128 1 28098"/>
                <a:gd name="f179" fmla="*/ f129 1 146535"/>
                <a:gd name="f180" fmla="*/ f130 1 146535"/>
                <a:gd name="f181" fmla="*/ f131 1 28098"/>
                <a:gd name="f182" fmla="*/ f132 1 146535"/>
                <a:gd name="f183" fmla="*/ f133 1 28098"/>
                <a:gd name="f184" fmla="*/ f134 1 146535"/>
                <a:gd name="f185" fmla="*/ f135 1 146535"/>
                <a:gd name="f186" fmla="*/ f136 1 28098"/>
                <a:gd name="f187" fmla="*/ f137 1 146535"/>
                <a:gd name="f188" fmla="*/ f138 1 28098"/>
                <a:gd name="f189" fmla="*/ f139 1 146535"/>
                <a:gd name="f190" fmla="*/ f140 1 28098"/>
                <a:gd name="f191" fmla="*/ f141 1 146535"/>
                <a:gd name="f192" fmla="*/ f142 1 28098"/>
                <a:gd name="f193" fmla="*/ f143 1 146535"/>
                <a:gd name="f194" fmla="*/ f144 1 28098"/>
                <a:gd name="f195" fmla="*/ f145 1 146535"/>
                <a:gd name="f196" fmla="*/ f146 1 28098"/>
                <a:gd name="f197" fmla="*/ f147 1 28098"/>
                <a:gd name="f198" fmla="*/ f148 1 28098"/>
                <a:gd name="f199" fmla="*/ f149 1 28098"/>
                <a:gd name="f200" fmla="*/ f150 1 146535"/>
                <a:gd name="f201" fmla="*/ f151 1 28098"/>
                <a:gd name="f202" fmla="*/ f152 1 146535"/>
                <a:gd name="f203" fmla="*/ f153 1 28098"/>
                <a:gd name="f204" fmla="*/ f154 1 146535"/>
                <a:gd name="f205" fmla="*/ f155 1 146535"/>
                <a:gd name="f206" fmla="*/ f156 1 146535"/>
                <a:gd name="f207" fmla="*/ f157 1 146535"/>
                <a:gd name="f208" fmla="*/ f158 1 146535"/>
                <a:gd name="f209" fmla="*/ f159 1 28098"/>
                <a:gd name="f210" fmla="*/ f160 1 146535"/>
                <a:gd name="f211" fmla="*/ f161 1 146535"/>
                <a:gd name="f212" fmla="*/ f162 1 146535"/>
                <a:gd name="f213" fmla="*/ f163 1 28098"/>
                <a:gd name="f214" fmla="*/ f164 1 146535"/>
                <a:gd name="f215" fmla="*/ f165 1 146535"/>
                <a:gd name="f216" fmla="*/ f108 1 f115"/>
                <a:gd name="f217" fmla="*/ f109 1 f115"/>
                <a:gd name="f218" fmla="*/ f108 1 f116"/>
                <a:gd name="f219" fmla="*/ f110 1 f116"/>
                <a:gd name="f220" fmla="*/ f167 1 f115"/>
                <a:gd name="f221" fmla="*/ f168 1 f116"/>
                <a:gd name="f222" fmla="*/ f169 1 f115"/>
                <a:gd name="f223" fmla="*/ f170 1 f116"/>
                <a:gd name="f224" fmla="*/ f171 1 f115"/>
                <a:gd name="f225" fmla="*/ f172 1 f116"/>
                <a:gd name="f226" fmla="*/ f173 1 f115"/>
                <a:gd name="f227" fmla="*/ f174 1 f115"/>
                <a:gd name="f228" fmla="*/ f175 1 f115"/>
                <a:gd name="f229" fmla="*/ f176 1 f115"/>
                <a:gd name="f230" fmla="*/ f177 1 f116"/>
                <a:gd name="f231" fmla="*/ f178 1 f115"/>
                <a:gd name="f232" fmla="*/ f179 1 f116"/>
                <a:gd name="f233" fmla="*/ f180 1 f116"/>
                <a:gd name="f234" fmla="*/ f181 1 f115"/>
                <a:gd name="f235" fmla="*/ f182 1 f116"/>
                <a:gd name="f236" fmla="*/ f183 1 f115"/>
                <a:gd name="f237" fmla="*/ f184 1 f116"/>
                <a:gd name="f238" fmla="*/ f185 1 f116"/>
                <a:gd name="f239" fmla="*/ f186 1 f115"/>
                <a:gd name="f240" fmla="*/ f187 1 f116"/>
                <a:gd name="f241" fmla="*/ f188 1 f115"/>
                <a:gd name="f242" fmla="*/ f189 1 f116"/>
                <a:gd name="f243" fmla="*/ f190 1 f115"/>
                <a:gd name="f244" fmla="*/ f191 1 f116"/>
                <a:gd name="f245" fmla="*/ f192 1 f115"/>
                <a:gd name="f246" fmla="*/ f193 1 f116"/>
                <a:gd name="f247" fmla="*/ f194 1 f115"/>
                <a:gd name="f248" fmla="*/ f195 1 f116"/>
                <a:gd name="f249" fmla="*/ f196 1 f115"/>
                <a:gd name="f250" fmla="*/ f197 1 f115"/>
                <a:gd name="f251" fmla="*/ f198 1 f115"/>
                <a:gd name="f252" fmla="*/ f199 1 f115"/>
                <a:gd name="f253" fmla="*/ f200 1 f116"/>
                <a:gd name="f254" fmla="*/ f201 1 f115"/>
                <a:gd name="f255" fmla="*/ f202 1 f116"/>
                <a:gd name="f256" fmla="*/ f203 1 f115"/>
                <a:gd name="f257" fmla="*/ f204 1 f116"/>
                <a:gd name="f258" fmla="*/ f205 1 f116"/>
                <a:gd name="f259" fmla="*/ f206 1 f116"/>
                <a:gd name="f260" fmla="*/ f207 1 f116"/>
                <a:gd name="f261" fmla="*/ f208 1 f116"/>
                <a:gd name="f262" fmla="*/ f209 1 f115"/>
                <a:gd name="f263" fmla="*/ f210 1 f116"/>
                <a:gd name="f264" fmla="*/ f211 1 f116"/>
                <a:gd name="f265" fmla="*/ f212 1 f116"/>
                <a:gd name="f266" fmla="*/ f213 1 f115"/>
                <a:gd name="f267" fmla="*/ f214 1 f116"/>
                <a:gd name="f268" fmla="*/ f215 1 f116"/>
                <a:gd name="f269" fmla="*/ f216 f106 1"/>
                <a:gd name="f270" fmla="*/ f217 f106 1"/>
                <a:gd name="f271" fmla="*/ f219 f107 1"/>
                <a:gd name="f272" fmla="*/ f218 f107 1"/>
                <a:gd name="f273" fmla="*/ f220 f106 1"/>
                <a:gd name="f274" fmla="*/ f221 f107 1"/>
                <a:gd name="f275" fmla="*/ f222 f106 1"/>
                <a:gd name="f276" fmla="*/ f223 f107 1"/>
                <a:gd name="f277" fmla="*/ f224 f106 1"/>
                <a:gd name="f278" fmla="*/ f225 f107 1"/>
                <a:gd name="f279" fmla="*/ f226 f106 1"/>
                <a:gd name="f280" fmla="*/ f227 f106 1"/>
                <a:gd name="f281" fmla="*/ f228 f106 1"/>
                <a:gd name="f282" fmla="*/ f229 f106 1"/>
                <a:gd name="f283" fmla="*/ f230 f107 1"/>
                <a:gd name="f284" fmla="*/ f231 f106 1"/>
                <a:gd name="f285" fmla="*/ f232 f107 1"/>
                <a:gd name="f286" fmla="*/ f233 f107 1"/>
                <a:gd name="f287" fmla="*/ f234 f106 1"/>
                <a:gd name="f288" fmla="*/ f235 f107 1"/>
                <a:gd name="f289" fmla="*/ f236 f106 1"/>
                <a:gd name="f290" fmla="*/ f237 f107 1"/>
                <a:gd name="f291" fmla="*/ f238 f107 1"/>
                <a:gd name="f292" fmla="*/ f239 f106 1"/>
                <a:gd name="f293" fmla="*/ f240 f107 1"/>
                <a:gd name="f294" fmla="*/ f241 f106 1"/>
                <a:gd name="f295" fmla="*/ f242 f107 1"/>
                <a:gd name="f296" fmla="*/ f243 f106 1"/>
                <a:gd name="f297" fmla="*/ f244 f107 1"/>
                <a:gd name="f298" fmla="*/ f245 f106 1"/>
                <a:gd name="f299" fmla="*/ f246 f107 1"/>
                <a:gd name="f300" fmla="*/ f247 f106 1"/>
                <a:gd name="f301" fmla="*/ f248 f107 1"/>
                <a:gd name="f302" fmla="*/ f249 f106 1"/>
                <a:gd name="f303" fmla="*/ f250 f106 1"/>
                <a:gd name="f304" fmla="*/ f251 f106 1"/>
                <a:gd name="f305" fmla="*/ f252 f106 1"/>
                <a:gd name="f306" fmla="*/ f253 f107 1"/>
                <a:gd name="f307" fmla="*/ f254 f106 1"/>
                <a:gd name="f308" fmla="*/ f255 f107 1"/>
                <a:gd name="f309" fmla="*/ f256 f106 1"/>
                <a:gd name="f310" fmla="*/ f257 f107 1"/>
                <a:gd name="f311" fmla="*/ f258 f107 1"/>
                <a:gd name="f312" fmla="*/ f259 f107 1"/>
                <a:gd name="f313" fmla="*/ f260 f107 1"/>
                <a:gd name="f314" fmla="*/ f261 f107 1"/>
                <a:gd name="f315" fmla="*/ f262 f106 1"/>
                <a:gd name="f316" fmla="*/ f263 f107 1"/>
                <a:gd name="f317" fmla="*/ f264 f107 1"/>
                <a:gd name="f318" fmla="*/ f265 f107 1"/>
                <a:gd name="f319" fmla="*/ f266 f106 1"/>
                <a:gd name="f320" fmla="*/ f267 f107 1"/>
                <a:gd name="f321" fmla="*/ f268 f10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66">
                  <a:pos x="f273" y="f274"/>
                </a:cxn>
                <a:cxn ang="f166">
                  <a:pos x="f275" y="f276"/>
                </a:cxn>
                <a:cxn ang="f166">
                  <a:pos x="f277" y="f278"/>
                </a:cxn>
                <a:cxn ang="f166">
                  <a:pos x="f279" y="f278"/>
                </a:cxn>
                <a:cxn ang="f166">
                  <a:pos x="f280" y="f278"/>
                </a:cxn>
                <a:cxn ang="f166">
                  <a:pos x="f280" y="f278"/>
                </a:cxn>
                <a:cxn ang="f166">
                  <a:pos x="f281" y="f278"/>
                </a:cxn>
                <a:cxn ang="f166">
                  <a:pos x="f282" y="f283"/>
                </a:cxn>
                <a:cxn ang="f166">
                  <a:pos x="f282" y="f283"/>
                </a:cxn>
                <a:cxn ang="f166">
                  <a:pos x="f284" y="f285"/>
                </a:cxn>
                <a:cxn ang="f166">
                  <a:pos x="f284" y="f286"/>
                </a:cxn>
                <a:cxn ang="f166">
                  <a:pos x="f287" y="f288"/>
                </a:cxn>
                <a:cxn ang="f166">
                  <a:pos x="f289" y="f290"/>
                </a:cxn>
                <a:cxn ang="f166">
                  <a:pos x="f289" y="f291"/>
                </a:cxn>
                <a:cxn ang="f166">
                  <a:pos x="f292" y="f293"/>
                </a:cxn>
                <a:cxn ang="f166">
                  <a:pos x="f294" y="f295"/>
                </a:cxn>
                <a:cxn ang="f166">
                  <a:pos x="f296" y="f297"/>
                </a:cxn>
                <a:cxn ang="f166">
                  <a:pos x="f298" y="f299"/>
                </a:cxn>
                <a:cxn ang="f166">
                  <a:pos x="f300" y="f301"/>
                </a:cxn>
                <a:cxn ang="f166">
                  <a:pos x="f302" y="f301"/>
                </a:cxn>
                <a:cxn ang="f166">
                  <a:pos x="f302" y="f301"/>
                </a:cxn>
                <a:cxn ang="f166">
                  <a:pos x="f303" y="f299"/>
                </a:cxn>
                <a:cxn ang="f166">
                  <a:pos x="f304" y="f297"/>
                </a:cxn>
                <a:cxn ang="f166">
                  <a:pos x="f305" y="f306"/>
                </a:cxn>
                <a:cxn ang="f166">
                  <a:pos x="f307" y="f308"/>
                </a:cxn>
                <a:cxn ang="f166">
                  <a:pos x="f309" y="f310"/>
                </a:cxn>
                <a:cxn ang="f166">
                  <a:pos x="f309" y="f311"/>
                </a:cxn>
                <a:cxn ang="f166">
                  <a:pos x="f309" y="f312"/>
                </a:cxn>
                <a:cxn ang="f166">
                  <a:pos x="f309" y="f313"/>
                </a:cxn>
                <a:cxn ang="f166">
                  <a:pos x="f309" y="f314"/>
                </a:cxn>
                <a:cxn ang="f166">
                  <a:pos x="f315" y="f316"/>
                </a:cxn>
                <a:cxn ang="f166">
                  <a:pos x="f315" y="f316"/>
                </a:cxn>
                <a:cxn ang="f166">
                  <a:pos x="f315" y="f317"/>
                </a:cxn>
                <a:cxn ang="f166">
                  <a:pos x="f315" y="f318"/>
                </a:cxn>
                <a:cxn ang="f166">
                  <a:pos x="f319" y="f320"/>
                </a:cxn>
                <a:cxn ang="f166">
                  <a:pos x="f319" y="f321"/>
                </a:cxn>
                <a:cxn ang="f166">
                  <a:pos x="f273" y="f274"/>
                </a:cxn>
              </a:cxnLst>
              <a:rect l="f269" t="f272" r="f270" b="f271"/>
              <a:pathLst>
                <a:path w="28098" h="14653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cubicBezTo>
                    <a:pt x="f23" y="f24"/>
                    <a:pt x="f25" y="f24"/>
                    <a:pt x="f26" y="f21"/>
                  </a:cubicBezTo>
                  <a:lnTo>
                    <a:pt x="f26" y="f21"/>
                  </a:lnTo>
                  <a:lnTo>
                    <a:pt x="f27" y="f21"/>
                  </a:lnTo>
                  <a:cubicBezTo>
                    <a:pt x="f28" y="f29"/>
                    <a:pt x="f30" y="f31"/>
                    <a:pt x="f32" y="f33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4" y="f36"/>
                  </a:lnTo>
                  <a:lnTo>
                    <a:pt x="f37" y="f38"/>
                  </a:lnTo>
                  <a:lnTo>
                    <a:pt x="f39" y="f40"/>
                  </a:lnTo>
                  <a:cubicBezTo>
                    <a:pt x="f39" y="f40"/>
                    <a:pt x="f39" y="f41"/>
                    <a:pt x="f39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61" y="f62"/>
                  </a:lnTo>
                  <a:lnTo>
                    <a:pt x="f63" y="f7"/>
                  </a:lnTo>
                  <a:lnTo>
                    <a:pt x="f64" y="f7"/>
                  </a:lnTo>
                  <a:lnTo>
                    <a:pt x="f64" y="f7"/>
                  </a:lnTo>
                  <a:lnTo>
                    <a:pt x="f65" y="f62"/>
                  </a:lnTo>
                  <a:lnTo>
                    <a:pt x="f66" y="f60"/>
                  </a:lnTo>
                  <a:lnTo>
                    <a:pt x="f67" y="f68"/>
                  </a:lnTo>
                  <a:lnTo>
                    <a:pt x="f69" y="f70"/>
                  </a:lnTo>
                  <a:lnTo>
                    <a:pt x="f71" y="f72"/>
                  </a:lnTo>
                  <a:cubicBezTo>
                    <a:pt x="f73" y="f74"/>
                    <a:pt x="f73" y="f75"/>
                    <a:pt x="f71" y="f76"/>
                  </a:cubicBezTo>
                  <a:cubicBezTo>
                    <a:pt x="f77" y="f78"/>
                    <a:pt x="f77" y="f79"/>
                    <a:pt x="f71" y="f80"/>
                  </a:cubicBezTo>
                  <a:cubicBezTo>
                    <a:pt x="f77" y="f81"/>
                    <a:pt x="f77" y="f82"/>
                    <a:pt x="f71" y="f83"/>
                  </a:cubicBezTo>
                  <a:lnTo>
                    <a:pt x="f71" y="f84"/>
                  </a:lnTo>
                  <a:lnTo>
                    <a:pt x="f85" y="f86"/>
                  </a:lnTo>
                  <a:cubicBezTo>
                    <a:pt x="f85" y="f86"/>
                    <a:pt x="f85" y="f86"/>
                    <a:pt x="f85" y="f86"/>
                  </a:cubicBezTo>
                  <a:cubicBezTo>
                    <a:pt x="f87" y="f88"/>
                    <a:pt x="f87" y="f89"/>
                    <a:pt x="f85" y="f90"/>
                  </a:cubicBezTo>
                  <a:cubicBezTo>
                    <a:pt x="f87" y="f91"/>
                    <a:pt x="f87" y="f92"/>
                    <a:pt x="f85" y="f93"/>
                  </a:cubicBezTo>
                  <a:cubicBezTo>
                    <a:pt x="f94" y="f95"/>
                    <a:pt x="f96" y="f97"/>
                    <a:pt x="f98" y="f99"/>
                  </a:cubicBezTo>
                  <a:cubicBezTo>
                    <a:pt x="f98" y="f99"/>
                    <a:pt x="f98" y="f99"/>
                    <a:pt x="f98" y="f100"/>
                  </a:cubicBezTo>
                  <a:cubicBezTo>
                    <a:pt x="f101" y="f102"/>
                    <a:pt x="f103" y="f10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111713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Zusammenfassung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ildplatzhalter 20" descr="abstrakte farbige Abbildung von Gebäuden">
            <a:extLst>
              <a:ext uri="{FF2B5EF4-FFF2-40B4-BE49-F238E27FC236}">
                <a16:creationId xmlns:a16="http://schemas.microsoft.com/office/drawing/2014/main" id="{24AE9B6D-2716-28B2-049E-20228A47CC65}"/>
              </a:ext>
            </a:extLst>
          </p:cNvPr>
          <p:cNvGrpSpPr/>
          <p:nvPr/>
        </p:nvGrpSpPr>
        <p:grpSpPr>
          <a:xfrm>
            <a:off x="0" y="603504"/>
            <a:ext cx="5438612" cy="6260723"/>
            <a:chOff x="0" y="603504"/>
            <a:chExt cx="5438612" cy="6260723"/>
          </a:xfrm>
        </p:grpSpPr>
        <p:sp>
          <p:nvSpPr>
            <p:cNvPr id="3" name="Freeform: Shape 8">
              <a:extLst>
                <a:ext uri="{FF2B5EF4-FFF2-40B4-BE49-F238E27FC236}">
                  <a16:creationId xmlns:a16="http://schemas.microsoft.com/office/drawing/2014/main" id="{FDD25078-6C48-F3FD-BA3F-DE3D60A5A758}"/>
                </a:ext>
              </a:extLst>
            </p:cNvPr>
            <p:cNvSpPr/>
            <p:nvPr/>
          </p:nvSpPr>
          <p:spPr>
            <a:xfrm>
              <a:off x="2419090" y="1922288"/>
              <a:ext cx="454548" cy="13664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4549"/>
                <a:gd name="f7" fmla="val 1366454"/>
                <a:gd name="f8" fmla="val 166689"/>
                <a:gd name="f9" fmla="val 56952"/>
                <a:gd name="f10" fmla="val 60384"/>
                <a:gd name="f11" fmla="val 76034"/>
                <a:gd name="f12" fmla="val 727022"/>
                <a:gd name="f13" fmla="val 83408"/>
                <a:gd name="f14" fmla="val 733378"/>
                <a:gd name="f15" fmla="val 83446"/>
                <a:gd name="f16" fmla="val 733632"/>
                <a:gd name="f17" fmla="val 733886"/>
                <a:gd name="f18" fmla="val 734141"/>
                <a:gd name="f19" fmla="val 84680"/>
                <a:gd name="f20" fmla="val 735666"/>
                <a:gd name="f21" fmla="val 84947"/>
                <a:gd name="f22" fmla="val 736149"/>
                <a:gd name="f23" fmla="val 85163"/>
                <a:gd name="f24" fmla="val 736658"/>
                <a:gd name="f25" fmla="val 85315"/>
                <a:gd name="f26" fmla="val 737192"/>
                <a:gd name="f27" fmla="val 85392"/>
                <a:gd name="f28" fmla="val 737776"/>
                <a:gd name="f29" fmla="val 738387"/>
                <a:gd name="f30" fmla="val 738971"/>
                <a:gd name="f31" fmla="val 85379"/>
                <a:gd name="f32" fmla="val 739569"/>
                <a:gd name="f33" fmla="val 740154"/>
                <a:gd name="f34" fmla="val 740751"/>
                <a:gd name="f35" fmla="val 741132"/>
                <a:gd name="f36" fmla="val 741514"/>
                <a:gd name="f37" fmla="val 741895"/>
                <a:gd name="f38" fmla="val 41450"/>
                <a:gd name="f39" fmla="val 1063264"/>
                <a:gd name="f40" fmla="val 1366455"/>
                <a:gd name="f41" fmla="val 234586"/>
                <a:gd name="f42" fmla="val 1249882"/>
                <a:gd name="f43" fmla="val 240561"/>
                <a:gd name="f44" fmla="val 1209584"/>
                <a:gd name="f45" fmla="val 1208694"/>
                <a:gd name="f46" fmla="val 240511"/>
                <a:gd name="f47" fmla="val 1208147"/>
                <a:gd name="f48" fmla="val 1207588"/>
                <a:gd name="f49" fmla="val 1207042"/>
                <a:gd name="f50" fmla="val 240829"/>
                <a:gd name="f51" fmla="val 1206520"/>
                <a:gd name="f52" fmla="val 241121"/>
                <a:gd name="f53" fmla="val 1206012"/>
                <a:gd name="f54" fmla="val 241452"/>
                <a:gd name="f55" fmla="val 1205516"/>
                <a:gd name="f56" fmla="val 242596"/>
                <a:gd name="f57" fmla="val 1204245"/>
                <a:gd name="f58" fmla="val 243994"/>
                <a:gd name="f59" fmla="val 1203101"/>
                <a:gd name="f60" fmla="val 244630"/>
                <a:gd name="f61" fmla="val 328293"/>
                <a:gd name="f62" fmla="val 1161658"/>
                <a:gd name="f63" fmla="val 375210"/>
                <a:gd name="f64" fmla="val 867748"/>
                <a:gd name="f65" fmla="val 866985"/>
                <a:gd name="f66" fmla="val 866222"/>
                <a:gd name="f67" fmla="val 865714"/>
                <a:gd name="f68" fmla="val 375846"/>
                <a:gd name="f69" fmla="val 865205"/>
                <a:gd name="f70" fmla="val 376100"/>
                <a:gd name="f71" fmla="val 864671"/>
                <a:gd name="f72" fmla="val 376392"/>
                <a:gd name="f73" fmla="val 864163"/>
                <a:gd name="f74" fmla="val 376736"/>
                <a:gd name="f75" fmla="val 863680"/>
                <a:gd name="f76" fmla="val 377880"/>
                <a:gd name="f77" fmla="val 862409"/>
                <a:gd name="f78" fmla="val 379406"/>
                <a:gd name="f79" fmla="val 861265"/>
                <a:gd name="f80" fmla="val 417550"/>
                <a:gd name="f81" fmla="val 842831"/>
                <a:gd name="f82" fmla="val 606635"/>
                <a:gd name="f83" fmla="val 205978"/>
                <a:gd name="f84" fmla="val 725877"/>
                <a:gd name="f85" fmla="val 729818"/>
                <a:gd name="f86" fmla="val 205380"/>
                <a:gd name="f87" fmla="val 734764"/>
                <a:gd name="f88" fmla="val 200892"/>
                <a:gd name="f89" fmla="val 738298"/>
                <a:gd name="f90" fmla="val 195933"/>
                <a:gd name="f91" fmla="val 737700"/>
                <a:gd name="f92" fmla="val 191025"/>
                <a:gd name="f93" fmla="val 736734"/>
                <a:gd name="f94" fmla="val 187732"/>
                <a:gd name="f95" fmla="val 732094"/>
                <a:gd name="f96" fmla="val 188431"/>
                <a:gd name="f97" fmla="val 727149"/>
                <a:gd name="f98" fmla="val 233568"/>
                <a:gd name="f99" fmla="val 411881"/>
                <a:gd name="f100" fmla="val 292437"/>
                <a:gd name="f101" fmla="val 166562"/>
                <a:gd name="f102" fmla="val 57587"/>
                <a:gd name="f103" fmla="val 56824"/>
                <a:gd name="f104" fmla="+- 0 0 -90"/>
                <a:gd name="f105" fmla="*/ f3 1 454549"/>
                <a:gd name="f106" fmla="*/ f4 1 1366454"/>
                <a:gd name="f107" fmla="val f5"/>
                <a:gd name="f108" fmla="val f6"/>
                <a:gd name="f109" fmla="val f7"/>
                <a:gd name="f110" fmla="*/ f104 f0 1"/>
                <a:gd name="f111" fmla="+- f109 0 f107"/>
                <a:gd name="f112" fmla="+- f108 0 f107"/>
                <a:gd name="f113" fmla="*/ f110 1 f2"/>
                <a:gd name="f114" fmla="*/ f112 1 454549"/>
                <a:gd name="f115" fmla="*/ f111 1 1366454"/>
                <a:gd name="f116" fmla="*/ 166689 f112 1"/>
                <a:gd name="f117" fmla="*/ 56952 f111 1"/>
                <a:gd name="f118" fmla="*/ 60384 f111 1"/>
                <a:gd name="f119" fmla="*/ 76034 f112 1"/>
                <a:gd name="f120" fmla="*/ 727022 f111 1"/>
                <a:gd name="f121" fmla="*/ 83408 f112 1"/>
                <a:gd name="f122" fmla="*/ 733378 f111 1"/>
                <a:gd name="f123" fmla="*/ 734141 f111 1"/>
                <a:gd name="f124" fmla="*/ 84680 f112 1"/>
                <a:gd name="f125" fmla="*/ 735666 f111 1"/>
                <a:gd name="f126" fmla="*/ 85315 f112 1"/>
                <a:gd name="f127" fmla="*/ 737192 f111 1"/>
                <a:gd name="f128" fmla="*/ 738971 f111 1"/>
                <a:gd name="f129" fmla="*/ 740751 f111 1"/>
                <a:gd name="f130" fmla="*/ 741895 f111 1"/>
                <a:gd name="f131" fmla="*/ 41450 f112 1"/>
                <a:gd name="f132" fmla="*/ 1063264 f111 1"/>
                <a:gd name="f133" fmla="*/ 0 f112 1"/>
                <a:gd name="f134" fmla="*/ 1366455 f111 1"/>
                <a:gd name="f135" fmla="*/ 234586 f112 1"/>
                <a:gd name="f136" fmla="*/ 1249882 f111 1"/>
                <a:gd name="f137" fmla="*/ 240561 f112 1"/>
                <a:gd name="f138" fmla="*/ 1209584 f111 1"/>
                <a:gd name="f139" fmla="*/ 1208694 f111 1"/>
                <a:gd name="f140" fmla="*/ 1207042 f111 1"/>
                <a:gd name="f141" fmla="*/ 241452 f112 1"/>
                <a:gd name="f142" fmla="*/ 1205516 f111 1"/>
                <a:gd name="f143" fmla="*/ 242596 f112 1"/>
                <a:gd name="f144" fmla="*/ 1204245 f111 1"/>
                <a:gd name="f145" fmla="*/ 243994 f112 1"/>
                <a:gd name="f146" fmla="*/ 1203101 f111 1"/>
                <a:gd name="f147" fmla="*/ 244630 f112 1"/>
                <a:gd name="f148" fmla="*/ 328293 f112 1"/>
                <a:gd name="f149" fmla="*/ 1161658 f111 1"/>
                <a:gd name="f150" fmla="*/ 375210 f112 1"/>
                <a:gd name="f151" fmla="*/ 867748 f111 1"/>
                <a:gd name="f152" fmla="*/ 866985 f111 1"/>
                <a:gd name="f153" fmla="*/ 375846 f112 1"/>
                <a:gd name="f154" fmla="*/ 865205 f111 1"/>
                <a:gd name="f155" fmla="*/ 376736 f112 1"/>
                <a:gd name="f156" fmla="*/ 863680 f111 1"/>
                <a:gd name="f157" fmla="*/ 377880 f112 1"/>
                <a:gd name="f158" fmla="*/ 862409 f111 1"/>
                <a:gd name="f159" fmla="*/ 379406 f112 1"/>
                <a:gd name="f160" fmla="*/ 861265 f111 1"/>
                <a:gd name="f161" fmla="*/ 417550 f112 1"/>
                <a:gd name="f162" fmla="*/ 842831 f111 1"/>
                <a:gd name="f163" fmla="*/ 454549 f112 1"/>
                <a:gd name="f164" fmla="*/ 606635 f111 1"/>
                <a:gd name="f165" fmla="*/ 205978 f112 1"/>
                <a:gd name="f166" fmla="*/ 725877 f111 1"/>
                <a:gd name="f167" fmla="*/ 729818 f111 1"/>
                <a:gd name="f168" fmla="*/ 195933 f112 1"/>
                <a:gd name="f169" fmla="*/ 737700 f111 1"/>
                <a:gd name="f170" fmla="*/ 188431 f112 1"/>
                <a:gd name="f171" fmla="*/ 727149 f111 1"/>
                <a:gd name="f172" fmla="*/ 233568 f112 1"/>
                <a:gd name="f173" fmla="*/ 411881 f111 1"/>
                <a:gd name="f174" fmla="*/ 292437 f112 1"/>
                <a:gd name="f175" fmla="*/ 0 f111 1"/>
                <a:gd name="f176" fmla="*/ 166562 f112 1"/>
                <a:gd name="f177" fmla="*/ 57587 f111 1"/>
                <a:gd name="f178" fmla="+- f113 0 f1"/>
                <a:gd name="f179" fmla="*/ f116 1 454549"/>
                <a:gd name="f180" fmla="*/ f117 1 1366454"/>
                <a:gd name="f181" fmla="*/ f118 1 1366454"/>
                <a:gd name="f182" fmla="*/ f119 1 454549"/>
                <a:gd name="f183" fmla="*/ f120 1 1366454"/>
                <a:gd name="f184" fmla="*/ f121 1 454549"/>
                <a:gd name="f185" fmla="*/ f122 1 1366454"/>
                <a:gd name="f186" fmla="*/ f123 1 1366454"/>
                <a:gd name="f187" fmla="*/ f124 1 454549"/>
                <a:gd name="f188" fmla="*/ f125 1 1366454"/>
                <a:gd name="f189" fmla="*/ f126 1 454549"/>
                <a:gd name="f190" fmla="*/ f127 1 1366454"/>
                <a:gd name="f191" fmla="*/ f128 1 1366454"/>
                <a:gd name="f192" fmla="*/ f129 1 1366454"/>
                <a:gd name="f193" fmla="*/ f130 1 1366454"/>
                <a:gd name="f194" fmla="*/ f131 1 454549"/>
                <a:gd name="f195" fmla="*/ f132 1 1366454"/>
                <a:gd name="f196" fmla="*/ f133 1 454549"/>
                <a:gd name="f197" fmla="*/ f134 1 1366454"/>
                <a:gd name="f198" fmla="*/ f135 1 454549"/>
                <a:gd name="f199" fmla="*/ f136 1 1366454"/>
                <a:gd name="f200" fmla="*/ f137 1 454549"/>
                <a:gd name="f201" fmla="*/ f138 1 1366454"/>
                <a:gd name="f202" fmla="*/ f139 1 1366454"/>
                <a:gd name="f203" fmla="*/ f140 1 1366454"/>
                <a:gd name="f204" fmla="*/ f141 1 454549"/>
                <a:gd name="f205" fmla="*/ f142 1 1366454"/>
                <a:gd name="f206" fmla="*/ f143 1 454549"/>
                <a:gd name="f207" fmla="*/ f144 1 1366454"/>
                <a:gd name="f208" fmla="*/ f145 1 454549"/>
                <a:gd name="f209" fmla="*/ f146 1 1366454"/>
                <a:gd name="f210" fmla="*/ f147 1 454549"/>
                <a:gd name="f211" fmla="*/ f148 1 454549"/>
                <a:gd name="f212" fmla="*/ f149 1 1366454"/>
                <a:gd name="f213" fmla="*/ f150 1 454549"/>
                <a:gd name="f214" fmla="*/ f151 1 1366454"/>
                <a:gd name="f215" fmla="*/ f152 1 1366454"/>
                <a:gd name="f216" fmla="*/ f153 1 454549"/>
                <a:gd name="f217" fmla="*/ f154 1 1366454"/>
                <a:gd name="f218" fmla="*/ f155 1 454549"/>
                <a:gd name="f219" fmla="*/ f156 1 1366454"/>
                <a:gd name="f220" fmla="*/ f157 1 454549"/>
                <a:gd name="f221" fmla="*/ f158 1 1366454"/>
                <a:gd name="f222" fmla="*/ f159 1 454549"/>
                <a:gd name="f223" fmla="*/ f160 1 1366454"/>
                <a:gd name="f224" fmla="*/ f161 1 454549"/>
                <a:gd name="f225" fmla="*/ f162 1 1366454"/>
                <a:gd name="f226" fmla="*/ f163 1 454549"/>
                <a:gd name="f227" fmla="*/ f164 1 1366454"/>
                <a:gd name="f228" fmla="*/ f165 1 454549"/>
                <a:gd name="f229" fmla="*/ f166 1 1366454"/>
                <a:gd name="f230" fmla="*/ f167 1 1366454"/>
                <a:gd name="f231" fmla="*/ f168 1 454549"/>
                <a:gd name="f232" fmla="*/ f169 1 1366454"/>
                <a:gd name="f233" fmla="*/ f170 1 454549"/>
                <a:gd name="f234" fmla="*/ f171 1 1366454"/>
                <a:gd name="f235" fmla="*/ f172 1 454549"/>
                <a:gd name="f236" fmla="*/ f173 1 1366454"/>
                <a:gd name="f237" fmla="*/ f174 1 454549"/>
                <a:gd name="f238" fmla="*/ f175 1 1366454"/>
                <a:gd name="f239" fmla="*/ f176 1 454549"/>
                <a:gd name="f240" fmla="*/ f177 1 1366454"/>
                <a:gd name="f241" fmla="*/ f107 1 f114"/>
                <a:gd name="f242" fmla="*/ f108 1 f114"/>
                <a:gd name="f243" fmla="*/ f107 1 f115"/>
                <a:gd name="f244" fmla="*/ f109 1 f115"/>
                <a:gd name="f245" fmla="*/ f179 1 f114"/>
                <a:gd name="f246" fmla="*/ f180 1 f115"/>
                <a:gd name="f247" fmla="*/ f181 1 f115"/>
                <a:gd name="f248" fmla="*/ f182 1 f114"/>
                <a:gd name="f249" fmla="*/ f183 1 f115"/>
                <a:gd name="f250" fmla="*/ f184 1 f114"/>
                <a:gd name="f251" fmla="*/ f185 1 f115"/>
                <a:gd name="f252" fmla="*/ f186 1 f115"/>
                <a:gd name="f253" fmla="*/ f187 1 f114"/>
                <a:gd name="f254" fmla="*/ f188 1 f115"/>
                <a:gd name="f255" fmla="*/ f189 1 f114"/>
                <a:gd name="f256" fmla="*/ f190 1 f115"/>
                <a:gd name="f257" fmla="*/ f191 1 f115"/>
                <a:gd name="f258" fmla="*/ f192 1 f115"/>
                <a:gd name="f259" fmla="*/ f193 1 f115"/>
                <a:gd name="f260" fmla="*/ f194 1 f114"/>
                <a:gd name="f261" fmla="*/ f195 1 f115"/>
                <a:gd name="f262" fmla="*/ f196 1 f114"/>
                <a:gd name="f263" fmla="*/ f197 1 f115"/>
                <a:gd name="f264" fmla="*/ f198 1 f114"/>
                <a:gd name="f265" fmla="*/ f199 1 f115"/>
                <a:gd name="f266" fmla="*/ f200 1 f114"/>
                <a:gd name="f267" fmla="*/ f201 1 f115"/>
                <a:gd name="f268" fmla="*/ f202 1 f115"/>
                <a:gd name="f269" fmla="*/ f203 1 f115"/>
                <a:gd name="f270" fmla="*/ f204 1 f114"/>
                <a:gd name="f271" fmla="*/ f205 1 f115"/>
                <a:gd name="f272" fmla="*/ f206 1 f114"/>
                <a:gd name="f273" fmla="*/ f207 1 f115"/>
                <a:gd name="f274" fmla="*/ f208 1 f114"/>
                <a:gd name="f275" fmla="*/ f209 1 f115"/>
                <a:gd name="f276" fmla="*/ f210 1 f114"/>
                <a:gd name="f277" fmla="*/ f211 1 f114"/>
                <a:gd name="f278" fmla="*/ f212 1 f115"/>
                <a:gd name="f279" fmla="*/ f213 1 f114"/>
                <a:gd name="f280" fmla="*/ f214 1 f115"/>
                <a:gd name="f281" fmla="*/ f215 1 f115"/>
                <a:gd name="f282" fmla="*/ f216 1 f114"/>
                <a:gd name="f283" fmla="*/ f217 1 f115"/>
                <a:gd name="f284" fmla="*/ f218 1 f114"/>
                <a:gd name="f285" fmla="*/ f219 1 f115"/>
                <a:gd name="f286" fmla="*/ f220 1 f114"/>
                <a:gd name="f287" fmla="*/ f221 1 f115"/>
                <a:gd name="f288" fmla="*/ f222 1 f114"/>
                <a:gd name="f289" fmla="*/ f223 1 f115"/>
                <a:gd name="f290" fmla="*/ f224 1 f114"/>
                <a:gd name="f291" fmla="*/ f225 1 f115"/>
                <a:gd name="f292" fmla="*/ f226 1 f114"/>
                <a:gd name="f293" fmla="*/ f227 1 f115"/>
                <a:gd name="f294" fmla="*/ f228 1 f114"/>
                <a:gd name="f295" fmla="*/ f229 1 f115"/>
                <a:gd name="f296" fmla="*/ f230 1 f115"/>
                <a:gd name="f297" fmla="*/ f231 1 f114"/>
                <a:gd name="f298" fmla="*/ f232 1 f115"/>
                <a:gd name="f299" fmla="*/ f233 1 f114"/>
                <a:gd name="f300" fmla="*/ f234 1 f115"/>
                <a:gd name="f301" fmla="*/ f235 1 f114"/>
                <a:gd name="f302" fmla="*/ f236 1 f115"/>
                <a:gd name="f303" fmla="*/ f237 1 f114"/>
                <a:gd name="f304" fmla="*/ f238 1 f115"/>
                <a:gd name="f305" fmla="*/ f239 1 f114"/>
                <a:gd name="f306" fmla="*/ f240 1 f115"/>
                <a:gd name="f307" fmla="*/ f241 f105 1"/>
                <a:gd name="f308" fmla="*/ f242 f105 1"/>
                <a:gd name="f309" fmla="*/ f244 f106 1"/>
                <a:gd name="f310" fmla="*/ f243 f106 1"/>
                <a:gd name="f311" fmla="*/ f245 f105 1"/>
                <a:gd name="f312" fmla="*/ f246 f106 1"/>
                <a:gd name="f313" fmla="*/ f247 f106 1"/>
                <a:gd name="f314" fmla="*/ f248 f105 1"/>
                <a:gd name="f315" fmla="*/ f249 f106 1"/>
                <a:gd name="f316" fmla="*/ f250 f105 1"/>
                <a:gd name="f317" fmla="*/ f251 f106 1"/>
                <a:gd name="f318" fmla="*/ f252 f106 1"/>
                <a:gd name="f319" fmla="*/ f253 f105 1"/>
                <a:gd name="f320" fmla="*/ f254 f106 1"/>
                <a:gd name="f321" fmla="*/ f255 f105 1"/>
                <a:gd name="f322" fmla="*/ f256 f106 1"/>
                <a:gd name="f323" fmla="*/ f257 f106 1"/>
                <a:gd name="f324" fmla="*/ f258 f106 1"/>
                <a:gd name="f325" fmla="*/ f259 f106 1"/>
                <a:gd name="f326" fmla="*/ f260 f105 1"/>
                <a:gd name="f327" fmla="*/ f261 f106 1"/>
                <a:gd name="f328" fmla="*/ f262 f105 1"/>
                <a:gd name="f329" fmla="*/ f263 f106 1"/>
                <a:gd name="f330" fmla="*/ f264 f105 1"/>
                <a:gd name="f331" fmla="*/ f265 f106 1"/>
                <a:gd name="f332" fmla="*/ f266 f105 1"/>
                <a:gd name="f333" fmla="*/ f267 f106 1"/>
                <a:gd name="f334" fmla="*/ f268 f106 1"/>
                <a:gd name="f335" fmla="*/ f269 f106 1"/>
                <a:gd name="f336" fmla="*/ f270 f105 1"/>
                <a:gd name="f337" fmla="*/ f271 f106 1"/>
                <a:gd name="f338" fmla="*/ f272 f105 1"/>
                <a:gd name="f339" fmla="*/ f273 f106 1"/>
                <a:gd name="f340" fmla="*/ f274 f105 1"/>
                <a:gd name="f341" fmla="*/ f275 f106 1"/>
                <a:gd name="f342" fmla="*/ f276 f105 1"/>
                <a:gd name="f343" fmla="*/ f277 f105 1"/>
                <a:gd name="f344" fmla="*/ f278 f106 1"/>
                <a:gd name="f345" fmla="*/ f279 f105 1"/>
                <a:gd name="f346" fmla="*/ f280 f106 1"/>
                <a:gd name="f347" fmla="*/ f281 f106 1"/>
                <a:gd name="f348" fmla="*/ f282 f105 1"/>
                <a:gd name="f349" fmla="*/ f283 f106 1"/>
                <a:gd name="f350" fmla="*/ f284 f105 1"/>
                <a:gd name="f351" fmla="*/ f285 f106 1"/>
                <a:gd name="f352" fmla="*/ f286 f105 1"/>
                <a:gd name="f353" fmla="*/ f287 f106 1"/>
                <a:gd name="f354" fmla="*/ f288 f105 1"/>
                <a:gd name="f355" fmla="*/ f289 f106 1"/>
                <a:gd name="f356" fmla="*/ f290 f105 1"/>
                <a:gd name="f357" fmla="*/ f291 f106 1"/>
                <a:gd name="f358" fmla="*/ f292 f105 1"/>
                <a:gd name="f359" fmla="*/ f293 f106 1"/>
                <a:gd name="f360" fmla="*/ f294 f105 1"/>
                <a:gd name="f361" fmla="*/ f295 f106 1"/>
                <a:gd name="f362" fmla="*/ f296 f106 1"/>
                <a:gd name="f363" fmla="*/ f297 f105 1"/>
                <a:gd name="f364" fmla="*/ f298 f106 1"/>
                <a:gd name="f365" fmla="*/ f299 f105 1"/>
                <a:gd name="f366" fmla="*/ f300 f106 1"/>
                <a:gd name="f367" fmla="*/ f301 f105 1"/>
                <a:gd name="f368" fmla="*/ f302 f106 1"/>
                <a:gd name="f369" fmla="*/ f303 f105 1"/>
                <a:gd name="f370" fmla="*/ f304 f106 1"/>
                <a:gd name="f371" fmla="*/ f305 f105 1"/>
                <a:gd name="f372" fmla="*/ f306 f10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8">
                  <a:pos x="f311" y="f312"/>
                </a:cxn>
                <a:cxn ang="f178">
                  <a:pos x="f311" y="f313"/>
                </a:cxn>
                <a:cxn ang="f178">
                  <a:pos x="f314" y="f315"/>
                </a:cxn>
                <a:cxn ang="f178">
                  <a:pos x="f316" y="f317"/>
                </a:cxn>
                <a:cxn ang="f178">
                  <a:pos x="f316" y="f318"/>
                </a:cxn>
                <a:cxn ang="f178">
                  <a:pos x="f319" y="f320"/>
                </a:cxn>
                <a:cxn ang="f178">
                  <a:pos x="f321" y="f322"/>
                </a:cxn>
                <a:cxn ang="f178">
                  <a:pos x="f321" y="f323"/>
                </a:cxn>
                <a:cxn ang="f178">
                  <a:pos x="f321" y="f324"/>
                </a:cxn>
                <a:cxn ang="f178">
                  <a:pos x="f321" y="f325"/>
                </a:cxn>
                <a:cxn ang="f178">
                  <a:pos x="f326" y="f327"/>
                </a:cxn>
                <a:cxn ang="f178">
                  <a:pos x="f328" y="f329"/>
                </a:cxn>
                <a:cxn ang="f178">
                  <a:pos x="f330" y="f331"/>
                </a:cxn>
                <a:cxn ang="f178">
                  <a:pos x="f332" y="f333"/>
                </a:cxn>
                <a:cxn ang="f178">
                  <a:pos x="f332" y="f334"/>
                </a:cxn>
                <a:cxn ang="f178">
                  <a:pos x="f332" y="f335"/>
                </a:cxn>
                <a:cxn ang="f178">
                  <a:pos x="f336" y="f337"/>
                </a:cxn>
                <a:cxn ang="f178">
                  <a:pos x="f338" y="f339"/>
                </a:cxn>
                <a:cxn ang="f178">
                  <a:pos x="f340" y="f341"/>
                </a:cxn>
                <a:cxn ang="f178">
                  <a:pos x="f342" y="f341"/>
                </a:cxn>
                <a:cxn ang="f178">
                  <a:pos x="f343" y="f344"/>
                </a:cxn>
                <a:cxn ang="f178">
                  <a:pos x="f345" y="f346"/>
                </a:cxn>
                <a:cxn ang="f178">
                  <a:pos x="f345" y="f347"/>
                </a:cxn>
                <a:cxn ang="f178">
                  <a:pos x="f348" y="f349"/>
                </a:cxn>
                <a:cxn ang="f178">
                  <a:pos x="f350" y="f351"/>
                </a:cxn>
                <a:cxn ang="f178">
                  <a:pos x="f352" y="f353"/>
                </a:cxn>
                <a:cxn ang="f178">
                  <a:pos x="f354" y="f355"/>
                </a:cxn>
                <a:cxn ang="f178">
                  <a:pos x="f354" y="f355"/>
                </a:cxn>
                <a:cxn ang="f178">
                  <a:pos x="f356" y="f357"/>
                </a:cxn>
                <a:cxn ang="f178">
                  <a:pos x="f358" y="f359"/>
                </a:cxn>
                <a:cxn ang="f178">
                  <a:pos x="f360" y="f361"/>
                </a:cxn>
                <a:cxn ang="f178">
                  <a:pos x="f360" y="f362"/>
                </a:cxn>
                <a:cxn ang="f178">
                  <a:pos x="f363" y="f364"/>
                </a:cxn>
                <a:cxn ang="f178">
                  <a:pos x="f363" y="f364"/>
                </a:cxn>
                <a:cxn ang="f178">
                  <a:pos x="f365" y="f366"/>
                </a:cxn>
                <a:cxn ang="f178">
                  <a:pos x="f367" y="f368"/>
                </a:cxn>
                <a:cxn ang="f178">
                  <a:pos x="f369" y="f370"/>
                </a:cxn>
                <a:cxn ang="f178">
                  <a:pos x="f371" y="f372"/>
                </a:cxn>
                <a:cxn ang="f178">
                  <a:pos x="f311" y="f312"/>
                </a:cxn>
              </a:cxnLst>
              <a:rect l="f307" t="f310" r="f308" b="f309"/>
              <a:pathLst>
                <a:path w="454549" h="1366454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cubicBezTo>
                    <a:pt x="f31" y="f32"/>
                    <a:pt x="f31" y="f33"/>
                    <a:pt x="f25" y="f34"/>
                  </a:cubicBezTo>
                  <a:cubicBezTo>
                    <a:pt x="f31" y="f35"/>
                    <a:pt x="f31" y="f36"/>
                    <a:pt x="f25" y="f37"/>
                  </a:cubicBezTo>
                  <a:lnTo>
                    <a:pt x="f38" y="f39"/>
                  </a:lnTo>
                  <a:lnTo>
                    <a:pt x="f5" y="f40"/>
                  </a:lnTo>
                  <a:lnTo>
                    <a:pt x="f41" y="f42"/>
                  </a:lnTo>
                  <a:lnTo>
                    <a:pt x="f43" y="f44"/>
                  </a:lnTo>
                  <a:lnTo>
                    <a:pt x="f43" y="f45"/>
                  </a:lnTo>
                  <a:cubicBezTo>
                    <a:pt x="f46" y="f47"/>
                    <a:pt x="f46" y="f48"/>
                    <a:pt x="f43" y="f49"/>
                  </a:cubicBezTo>
                  <a:cubicBezTo>
                    <a:pt x="f50" y="f51"/>
                    <a:pt x="f52" y="f53"/>
                    <a:pt x="f54" y="f55"/>
                  </a:cubicBezTo>
                  <a:lnTo>
                    <a:pt x="f56" y="f57"/>
                  </a:lnTo>
                  <a:lnTo>
                    <a:pt x="f58" y="f59"/>
                  </a:lnTo>
                  <a:lnTo>
                    <a:pt x="f60" y="f59"/>
                  </a:lnTo>
                  <a:lnTo>
                    <a:pt x="f61" y="f62"/>
                  </a:lnTo>
                  <a:lnTo>
                    <a:pt x="f63" y="f64"/>
                  </a:lnTo>
                  <a:cubicBezTo>
                    <a:pt x="f63" y="f64"/>
                    <a:pt x="f63" y="f64"/>
                    <a:pt x="f63" y="f65"/>
                  </a:cubicBezTo>
                  <a:cubicBezTo>
                    <a:pt x="f63" y="f66"/>
                    <a:pt x="f63" y="f67"/>
                    <a:pt x="f68" y="f69"/>
                  </a:cubicBezTo>
                  <a:cubicBezTo>
                    <a:pt x="f70" y="f71"/>
                    <a:pt x="f72" y="f73"/>
                    <a:pt x="f74" y="f75"/>
                  </a:cubicBezTo>
                  <a:lnTo>
                    <a:pt x="f76" y="f77"/>
                  </a:lnTo>
                  <a:lnTo>
                    <a:pt x="f78" y="f79"/>
                  </a:lnTo>
                  <a:lnTo>
                    <a:pt x="f78" y="f79"/>
                  </a:lnTo>
                  <a:lnTo>
                    <a:pt x="f80" y="f81"/>
                  </a:lnTo>
                  <a:lnTo>
                    <a:pt x="f6" y="f82"/>
                  </a:lnTo>
                  <a:lnTo>
                    <a:pt x="f83" y="f84"/>
                  </a:lnTo>
                  <a:lnTo>
                    <a:pt x="f83" y="f85"/>
                  </a:lnTo>
                  <a:cubicBezTo>
                    <a:pt x="f86" y="f87"/>
                    <a:pt x="f88" y="f89"/>
                    <a:pt x="f90" y="f91"/>
                  </a:cubicBezTo>
                  <a:cubicBezTo>
                    <a:pt x="f90" y="f91"/>
                    <a:pt x="f90" y="f91"/>
                    <a:pt x="f90" y="f91"/>
                  </a:cubicBezTo>
                  <a:cubicBezTo>
                    <a:pt x="f92" y="f93"/>
                    <a:pt x="f94" y="f95"/>
                    <a:pt x="f96" y="f97"/>
                  </a:cubicBezTo>
                  <a:lnTo>
                    <a:pt x="f98" y="f99"/>
                  </a:lnTo>
                  <a:lnTo>
                    <a:pt x="f100" y="f5"/>
                  </a:lnTo>
                  <a:lnTo>
                    <a:pt x="f101" y="f102"/>
                  </a:lnTo>
                  <a:cubicBezTo>
                    <a:pt x="f101" y="f102"/>
                    <a:pt x="f8" y="f103"/>
                    <a:pt x="f8" y="f9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" name="Freeform: Shape 9">
              <a:extLst>
                <a:ext uri="{FF2B5EF4-FFF2-40B4-BE49-F238E27FC236}">
                  <a16:creationId xmlns:a16="http://schemas.microsoft.com/office/drawing/2014/main" id="{F6AF3A68-9BC0-19DE-05AC-47574997A52D}"/>
                </a:ext>
              </a:extLst>
            </p:cNvPr>
            <p:cNvSpPr/>
            <p:nvPr/>
          </p:nvSpPr>
          <p:spPr>
            <a:xfrm>
              <a:off x="1465490" y="806903"/>
              <a:ext cx="3338483" cy="37501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38488"/>
                <a:gd name="f7" fmla="val 3750155"/>
                <a:gd name="f8" fmla="val 1096952"/>
                <a:gd name="f9" fmla="val 109219"/>
                <a:gd name="f10" fmla="val 1048899"/>
                <a:gd name="f11" fmla="val 147363"/>
                <a:gd name="f12" fmla="val 585406"/>
                <a:gd name="f13" fmla="val 147299"/>
                <a:gd name="f14" fmla="val 585027"/>
                <a:gd name="f15" fmla="val 584640"/>
                <a:gd name="f16" fmla="val 584261"/>
                <a:gd name="f17" fmla="val 147287"/>
                <a:gd name="f18" fmla="val 583585"/>
                <a:gd name="f19" fmla="val 582904"/>
                <a:gd name="f20" fmla="val 582227"/>
                <a:gd name="f21" fmla="val 147630"/>
                <a:gd name="f22" fmla="val 581711"/>
                <a:gd name="f23" fmla="val 147973"/>
                <a:gd name="f24" fmla="val 581240"/>
                <a:gd name="f25" fmla="val 148380"/>
                <a:gd name="f26" fmla="val 580829"/>
                <a:gd name="f27" fmla="val 148647"/>
                <a:gd name="f28" fmla="val 580313"/>
                <a:gd name="f29" fmla="val 148990"/>
                <a:gd name="f30" fmla="val 579841"/>
                <a:gd name="f31" fmla="val 149397"/>
                <a:gd name="f32" fmla="val 579431"/>
                <a:gd name="f33" fmla="val 149893"/>
                <a:gd name="f34" fmla="val 578978"/>
                <a:gd name="f35" fmla="val 150453"/>
                <a:gd name="f36" fmla="val 578593"/>
                <a:gd name="f37" fmla="val 151050"/>
                <a:gd name="f38" fmla="val 578287"/>
                <a:gd name="f39" fmla="val 152067"/>
                <a:gd name="f40" fmla="val 577651"/>
                <a:gd name="f41" fmla="val 274255"/>
                <a:gd name="f42" fmla="val 525403"/>
                <a:gd name="f43" fmla="val 276671"/>
                <a:gd name="f44" fmla="val 498326"/>
                <a:gd name="f45" fmla="val 497054"/>
                <a:gd name="f46" fmla="val 276786"/>
                <a:gd name="f47" fmla="val 495774"/>
                <a:gd name="f48" fmla="val 277319"/>
                <a:gd name="f49" fmla="val 494568"/>
                <a:gd name="f50" fmla="val 278197"/>
                <a:gd name="f51" fmla="val 493622"/>
                <a:gd name="f52" fmla="val 279214"/>
                <a:gd name="f53" fmla="val 492351"/>
                <a:gd name="f54" fmla="val 279710"/>
                <a:gd name="f55" fmla="val 491898"/>
                <a:gd name="f56" fmla="val 280269"/>
                <a:gd name="f57" fmla="val 491513"/>
                <a:gd name="f58" fmla="val 280867"/>
                <a:gd name="f59" fmla="val 491207"/>
                <a:gd name="f60" fmla="val 281159"/>
                <a:gd name="f61" fmla="val 491148"/>
                <a:gd name="f62" fmla="val 281465"/>
                <a:gd name="f63" fmla="val 281757"/>
                <a:gd name="f64" fmla="val 543933"/>
                <a:gd name="f65" fmla="val 379719"/>
                <a:gd name="f66" fmla="val 544950"/>
                <a:gd name="f67" fmla="val 546730"/>
                <a:gd name="f68" fmla="val 548383"/>
                <a:gd name="f69" fmla="val 550036"/>
                <a:gd name="f70" fmla="val 551562"/>
                <a:gd name="f71" fmla="val 380609"/>
                <a:gd name="f72" fmla="val 552579"/>
                <a:gd name="f73" fmla="val 881635"/>
                <a:gd name="f74" fmla="val 645154"/>
                <a:gd name="f75" fmla="val 882398"/>
                <a:gd name="f76" fmla="val 646044"/>
                <a:gd name="f77" fmla="val 882881"/>
                <a:gd name="f78" fmla="val 646415"/>
                <a:gd name="f79" fmla="val 883275"/>
                <a:gd name="f80" fmla="val 646894"/>
                <a:gd name="f81" fmla="val 883542"/>
                <a:gd name="f82" fmla="val 647442"/>
                <a:gd name="f83" fmla="val 883898"/>
                <a:gd name="f84" fmla="val 647895"/>
                <a:gd name="f85" fmla="val 884152"/>
                <a:gd name="f86" fmla="val 648413"/>
                <a:gd name="f87" fmla="val 884305"/>
                <a:gd name="f88" fmla="val 648968"/>
                <a:gd name="f89" fmla="val 884381"/>
                <a:gd name="f90" fmla="val 649517"/>
                <a:gd name="f91" fmla="val 650072"/>
                <a:gd name="f92" fmla="val 650620"/>
                <a:gd name="f93" fmla="val 884368"/>
                <a:gd name="f94" fmla="val 651254"/>
                <a:gd name="f95" fmla="val 651893"/>
                <a:gd name="f96" fmla="val 652527"/>
                <a:gd name="f97" fmla="val 653290"/>
                <a:gd name="f98" fmla="val 653671"/>
                <a:gd name="f99" fmla="val 855061"/>
                <a:gd name="f100" fmla="val 915292"/>
                <a:gd name="f101" fmla="val 965043"/>
                <a:gd name="f102" fmla="val 866222"/>
                <a:gd name="f103" fmla="val 965806"/>
                <a:gd name="f104" fmla="val 966187"/>
                <a:gd name="f105" fmla="val 966772"/>
                <a:gd name="f106" fmla="val 866103"/>
                <a:gd name="f107" fmla="val 967382"/>
                <a:gd name="f108" fmla="val 967967"/>
                <a:gd name="f109" fmla="val 968514"/>
                <a:gd name="f110" fmla="val 866098"/>
                <a:gd name="f111" fmla="val 969074"/>
                <a:gd name="f112" fmla="val 969620"/>
                <a:gd name="f113" fmla="val 971273"/>
                <a:gd name="f114" fmla="val 972926"/>
                <a:gd name="f115" fmla="val 867112"/>
                <a:gd name="f116" fmla="val 973943"/>
                <a:gd name="f117" fmla="val 1261295"/>
                <a:gd name="f118" fmla="val 1100512"/>
                <a:gd name="f119" fmla="val 1262057"/>
                <a:gd name="f120" fmla="val 1101402"/>
                <a:gd name="f121" fmla="val 1262502"/>
                <a:gd name="f122" fmla="val 1101859"/>
                <a:gd name="f123" fmla="val 1262897"/>
                <a:gd name="f124" fmla="val 1102368"/>
                <a:gd name="f125" fmla="val 1263202"/>
                <a:gd name="f126" fmla="val 1102927"/>
                <a:gd name="f127" fmla="val 1263558"/>
                <a:gd name="f128" fmla="val 1103385"/>
                <a:gd name="f129" fmla="val 1263812"/>
                <a:gd name="f130" fmla="val 1103893"/>
                <a:gd name="f131" fmla="val 1263965"/>
                <a:gd name="f132" fmla="val 1104452"/>
                <a:gd name="f133" fmla="val 1105470"/>
                <a:gd name="f134" fmla="val 1106105"/>
                <a:gd name="f135" fmla="val 1264028"/>
                <a:gd name="f136" fmla="val 1106703"/>
                <a:gd name="f137" fmla="val 1107287"/>
                <a:gd name="f138" fmla="val 1107885"/>
                <a:gd name="f139" fmla="val 1108355"/>
                <a:gd name="f140" fmla="val 1108826"/>
                <a:gd name="f141" fmla="val 1109283"/>
                <a:gd name="f142" fmla="val 1204714"/>
                <a:gd name="f143" fmla="val 1523453"/>
                <a:gd name="f144" fmla="val 1423534"/>
                <a:gd name="f145" fmla="val 1706893"/>
                <a:gd name="f146" fmla="val 1423851"/>
                <a:gd name="f147" fmla="val 1707172"/>
                <a:gd name="f148" fmla="val 1424119"/>
                <a:gd name="f149" fmla="val 1707516"/>
                <a:gd name="f150" fmla="val 1424297"/>
                <a:gd name="f151" fmla="val 1707910"/>
                <a:gd name="f152" fmla="val 1424742"/>
                <a:gd name="f153" fmla="val 1708317"/>
                <a:gd name="f154" fmla="val 1425136"/>
                <a:gd name="f155" fmla="val 1708787"/>
                <a:gd name="f156" fmla="val 1425441"/>
                <a:gd name="f157" fmla="val 1709308"/>
                <a:gd name="f158" fmla="val 1425771"/>
                <a:gd name="f159" fmla="val 1709817"/>
                <a:gd name="f160" fmla="val 1426026"/>
                <a:gd name="f161" fmla="val 1710376"/>
                <a:gd name="f162" fmla="val 1426204"/>
                <a:gd name="f163" fmla="val 1710961"/>
                <a:gd name="f164" fmla="val 1711978"/>
                <a:gd name="f165" fmla="val 1712613"/>
                <a:gd name="f166" fmla="val 1714520"/>
                <a:gd name="f167" fmla="val 1426267"/>
                <a:gd name="f168" fmla="val 1714901"/>
                <a:gd name="f169" fmla="val 1715283"/>
                <a:gd name="f170" fmla="val 1715664"/>
                <a:gd name="f171" fmla="val 1389967"/>
                <a:gd name="f172" fmla="val 1947538"/>
                <a:gd name="f173" fmla="val 1521564"/>
                <a:gd name="f174" fmla="val 1883976"/>
                <a:gd name="f175" fmla="val 1522454"/>
                <a:gd name="f176" fmla="val 1522835"/>
                <a:gd name="f177" fmla="val 1523420"/>
                <a:gd name="f178" fmla="val 1883862"/>
                <a:gd name="f179" fmla="val 1524030"/>
                <a:gd name="f180" fmla="val 1524615"/>
                <a:gd name="f181" fmla="val 1526395"/>
                <a:gd name="f182" fmla="val 1527921"/>
                <a:gd name="f183" fmla="val 1529701"/>
                <a:gd name="f184" fmla="val 1884993"/>
                <a:gd name="f185" fmla="val 1530845"/>
                <a:gd name="f186" fmla="val 1590859"/>
                <a:gd name="f187" fmla="val 1935843"/>
                <a:gd name="f188" fmla="val 1628367"/>
                <a:gd name="f189" fmla="val 1712868"/>
                <a:gd name="f190" fmla="val 1712105"/>
                <a:gd name="f191" fmla="val 1629003"/>
                <a:gd name="f192" fmla="val 1710325"/>
                <a:gd name="f193" fmla="val 1629893"/>
                <a:gd name="f194" fmla="val 1708800"/>
                <a:gd name="f195" fmla="val 1631037"/>
                <a:gd name="f196" fmla="val 1707655"/>
                <a:gd name="f197" fmla="val 1631457"/>
                <a:gd name="f198" fmla="val 1707160"/>
                <a:gd name="f199" fmla="val 1631978"/>
                <a:gd name="f200" fmla="val 1706778"/>
                <a:gd name="f201" fmla="val 1632563"/>
                <a:gd name="f202" fmla="val 1706511"/>
                <a:gd name="f203" fmla="val 1937715"/>
                <a:gd name="f204" fmla="val 1559429"/>
                <a:gd name="f205" fmla="val 1938732"/>
                <a:gd name="f206" fmla="val 1939368"/>
                <a:gd name="f207" fmla="val 1559315"/>
                <a:gd name="f208" fmla="val 1940003"/>
                <a:gd name="f209" fmla="val 1940639"/>
                <a:gd name="f210" fmla="val 1942292"/>
                <a:gd name="f211" fmla="val 1943945"/>
                <a:gd name="f212" fmla="val 1945598"/>
                <a:gd name="f213" fmla="val 1560319"/>
                <a:gd name="f214" fmla="val 1946742"/>
                <a:gd name="f215" fmla="val 2158187"/>
                <a:gd name="f216" fmla="val 1728885"/>
                <a:gd name="f217" fmla="val 1729648"/>
                <a:gd name="f218" fmla="val 2159077"/>
                <a:gd name="f219" fmla="val 1729902"/>
                <a:gd name="f220" fmla="val 2159535"/>
                <a:gd name="f221" fmla="val 1730423"/>
                <a:gd name="f222" fmla="val 2159954"/>
                <a:gd name="f223" fmla="val 1730983"/>
                <a:gd name="f224" fmla="val 2160349"/>
                <a:gd name="f225" fmla="val 1731555"/>
                <a:gd name="f226" fmla="val 1732572"/>
                <a:gd name="f227" fmla="val 2160984"/>
                <a:gd name="f228" fmla="val 1733080"/>
                <a:gd name="f229" fmla="val 2161111"/>
                <a:gd name="f230" fmla="val 1733665"/>
                <a:gd name="f231" fmla="val 1734275"/>
                <a:gd name="f232" fmla="val 1734860"/>
                <a:gd name="f233" fmla="val 2161048"/>
                <a:gd name="f234" fmla="val 1735457"/>
                <a:gd name="f235" fmla="val 1736042"/>
                <a:gd name="f236" fmla="val 1736640"/>
                <a:gd name="f237" fmla="val 1737148"/>
                <a:gd name="f238" fmla="val 1737657"/>
                <a:gd name="f239" fmla="val 1738165"/>
                <a:gd name="f240" fmla="val 2064861"/>
                <a:gd name="f241" fmla="val 2227211"/>
                <a:gd name="f242" fmla="val 2215149"/>
                <a:gd name="f243" fmla="val 2353064"/>
                <a:gd name="f244" fmla="val 2216038"/>
                <a:gd name="f245" fmla="val 2354208"/>
                <a:gd name="f246" fmla="val 2216534"/>
                <a:gd name="f247" fmla="val 2354653"/>
                <a:gd name="f248" fmla="val 2216954"/>
                <a:gd name="f249" fmla="val 2355174"/>
                <a:gd name="f250" fmla="val 2217310"/>
                <a:gd name="f251" fmla="val 2355733"/>
                <a:gd name="f252" fmla="val 2356750"/>
                <a:gd name="f253" fmla="val 2217946"/>
                <a:gd name="f254" fmla="val 2357386"/>
                <a:gd name="f255" fmla="val 2218582"/>
                <a:gd name="f256" fmla="val 2358021"/>
                <a:gd name="f257" fmla="val 2358403"/>
                <a:gd name="f258" fmla="val 2359038"/>
                <a:gd name="f259" fmla="val 2218009"/>
                <a:gd name="f260" fmla="val 2359712"/>
                <a:gd name="f261" fmla="val 2360399"/>
                <a:gd name="f262" fmla="val 2361072"/>
                <a:gd name="f263" fmla="val 2361492"/>
                <a:gd name="f264" fmla="val 2361924"/>
                <a:gd name="f265" fmla="val 2362344"/>
                <a:gd name="f266" fmla="val 2196712"/>
                <a:gd name="f267" fmla="val 2464933"/>
                <a:gd name="f268" fmla="val 2296141"/>
                <a:gd name="f269" fmla="val 2548834"/>
                <a:gd name="f270" fmla="val 2296472"/>
                <a:gd name="f271" fmla="val 2549139"/>
                <a:gd name="f272" fmla="val 2296777"/>
                <a:gd name="f273" fmla="val 2549483"/>
                <a:gd name="f274" fmla="val 2297031"/>
                <a:gd name="f275" fmla="val 2549851"/>
                <a:gd name="f276" fmla="val 2298302"/>
                <a:gd name="f277" fmla="val 2551377"/>
                <a:gd name="f278" fmla="val 2298353"/>
                <a:gd name="f279" fmla="val 2551974"/>
                <a:gd name="f280" fmla="val 2552559"/>
                <a:gd name="f281" fmla="val 2553157"/>
                <a:gd name="f282" fmla="val 2298430"/>
                <a:gd name="f283" fmla="val 2553703"/>
                <a:gd name="f284" fmla="val 2554263"/>
                <a:gd name="f285" fmla="val 2554809"/>
                <a:gd name="f286" fmla="val 2298366"/>
                <a:gd name="f287" fmla="val 2555445"/>
                <a:gd name="f288" fmla="val 2556081"/>
                <a:gd name="f289" fmla="val 2556716"/>
                <a:gd name="f290" fmla="val 2557174"/>
                <a:gd name="f291" fmla="val 2557644"/>
                <a:gd name="f292" fmla="val 2558114"/>
                <a:gd name="f293" fmla="val 2265499"/>
                <a:gd name="f294" fmla="val 2710663"/>
                <a:gd name="f295" fmla="val 2451260"/>
                <a:gd name="f296" fmla="val 2869314"/>
                <a:gd name="f297" fmla="val 2537847"/>
                <a:gd name="f298" fmla="val 2943173"/>
                <a:gd name="f299" fmla="val 2538610"/>
                <a:gd name="f300" fmla="val 2944317"/>
                <a:gd name="f301" fmla="val 2539881"/>
                <a:gd name="f302" fmla="val 2945842"/>
                <a:gd name="f303" fmla="val 2946987"/>
                <a:gd name="f304" fmla="val 2540517"/>
                <a:gd name="f305" fmla="val 2947622"/>
                <a:gd name="f306" fmla="val 2540593"/>
                <a:gd name="f307" fmla="val 2948169"/>
                <a:gd name="f308" fmla="val 2948728"/>
                <a:gd name="f309" fmla="val 2949275"/>
                <a:gd name="f310" fmla="val 2540581"/>
                <a:gd name="f311" fmla="val 2949948"/>
                <a:gd name="f312" fmla="val 2950635"/>
                <a:gd name="f313" fmla="val 2951309"/>
                <a:gd name="f314" fmla="val 2952198"/>
                <a:gd name="f315" fmla="val 2952707"/>
                <a:gd name="f316" fmla="val 2468933"/>
                <a:gd name="f317" fmla="val 3260474"/>
                <a:gd name="f318" fmla="val 3263144"/>
                <a:gd name="f319" fmla="val 3026471"/>
                <a:gd name="f320" fmla="val 3117000"/>
                <a:gd name="f321" fmla="val 3419633"/>
                <a:gd name="f322" fmla="val 3338489"/>
                <a:gd name="f323" fmla="val 2612142"/>
                <a:gd name="f324" fmla="val 84298"/>
                <a:gd name="f325" fmla="+- 0 0 -90"/>
                <a:gd name="f326" fmla="*/ f3 1 3338488"/>
                <a:gd name="f327" fmla="*/ f4 1 3750155"/>
                <a:gd name="f328" fmla="val f5"/>
                <a:gd name="f329" fmla="val f6"/>
                <a:gd name="f330" fmla="val f7"/>
                <a:gd name="f331" fmla="*/ f325 f0 1"/>
                <a:gd name="f332" fmla="+- f330 0 f328"/>
                <a:gd name="f333" fmla="+- f329 0 f328"/>
                <a:gd name="f334" fmla="*/ f331 1 f2"/>
                <a:gd name="f335" fmla="*/ f333 1 3338488"/>
                <a:gd name="f336" fmla="*/ f332 1 3750155"/>
                <a:gd name="f337" fmla="*/ 0 f333 1"/>
                <a:gd name="f338" fmla="*/ 1096952 f332 1"/>
                <a:gd name="f339" fmla="*/ 109219 f333 1"/>
                <a:gd name="f340" fmla="*/ 1048899 f332 1"/>
                <a:gd name="f341" fmla="*/ 147363 f333 1"/>
                <a:gd name="f342" fmla="*/ 585406 f332 1"/>
                <a:gd name="f343" fmla="*/ 584261 f332 1"/>
                <a:gd name="f344" fmla="*/ 582227 f332 1"/>
                <a:gd name="f345" fmla="*/ 148380 f333 1"/>
                <a:gd name="f346" fmla="*/ 580829 f332 1"/>
                <a:gd name="f347" fmla="*/ 149397 f333 1"/>
                <a:gd name="f348" fmla="*/ 579431 f332 1"/>
                <a:gd name="f349" fmla="*/ 151050 f333 1"/>
                <a:gd name="f350" fmla="*/ 578287 f332 1"/>
                <a:gd name="f351" fmla="*/ 152067 f333 1"/>
                <a:gd name="f352" fmla="*/ 577651 f332 1"/>
                <a:gd name="f353" fmla="*/ 274255 f333 1"/>
                <a:gd name="f354" fmla="*/ 525403 f332 1"/>
                <a:gd name="f355" fmla="*/ 276671 f333 1"/>
                <a:gd name="f356" fmla="*/ 498326 f332 1"/>
                <a:gd name="f357" fmla="*/ 497054 f332 1"/>
                <a:gd name="f358" fmla="*/ 278197 f333 1"/>
                <a:gd name="f359" fmla="*/ 493622 f332 1"/>
                <a:gd name="f360" fmla="*/ 279214 f333 1"/>
                <a:gd name="f361" fmla="*/ 492351 f332 1"/>
                <a:gd name="f362" fmla="*/ 280867 f333 1"/>
                <a:gd name="f363" fmla="*/ 491207 f332 1"/>
                <a:gd name="f364" fmla="*/ 281757 f333 1"/>
                <a:gd name="f365" fmla="*/ 543933 f333 1"/>
                <a:gd name="f366" fmla="*/ 379719 f332 1"/>
                <a:gd name="f367" fmla="*/ 544950 f333 1"/>
                <a:gd name="f368" fmla="*/ 546730 f333 1"/>
                <a:gd name="f369" fmla="*/ 548383 f333 1"/>
                <a:gd name="f370" fmla="*/ 550036 f333 1"/>
                <a:gd name="f371" fmla="*/ 551562 f333 1"/>
                <a:gd name="f372" fmla="*/ 380609 f332 1"/>
                <a:gd name="f373" fmla="*/ 552579 f333 1"/>
                <a:gd name="f374" fmla="*/ 881635 f333 1"/>
                <a:gd name="f375" fmla="*/ 645154 f332 1"/>
                <a:gd name="f376" fmla="*/ 882398 f333 1"/>
                <a:gd name="f377" fmla="*/ 646044 f332 1"/>
                <a:gd name="f378" fmla="*/ 883542 f333 1"/>
                <a:gd name="f379" fmla="*/ 647442 f332 1"/>
                <a:gd name="f380" fmla="*/ 884305 f333 1"/>
                <a:gd name="f381" fmla="*/ 648968 f332 1"/>
                <a:gd name="f382" fmla="*/ 650620 f332 1"/>
                <a:gd name="f383" fmla="*/ 652527 f332 1"/>
                <a:gd name="f384" fmla="*/ 653671 f332 1"/>
                <a:gd name="f385" fmla="*/ 855061 f333 1"/>
                <a:gd name="f386" fmla="*/ 915292 f332 1"/>
                <a:gd name="f387" fmla="*/ 965043 f333 1"/>
                <a:gd name="f388" fmla="*/ 866222 f332 1"/>
                <a:gd name="f389" fmla="*/ 966187 f333 1"/>
                <a:gd name="f390" fmla="*/ 967967 f333 1"/>
                <a:gd name="f391" fmla="*/ 969620 f333 1"/>
                <a:gd name="f392" fmla="*/ 971273 f333 1"/>
                <a:gd name="f393" fmla="*/ 972926 f333 1"/>
                <a:gd name="f394" fmla="*/ 867112 f332 1"/>
                <a:gd name="f395" fmla="*/ 973943 f333 1"/>
                <a:gd name="f396" fmla="*/ 1261295 f333 1"/>
                <a:gd name="f397" fmla="*/ 1100512 f332 1"/>
                <a:gd name="f398" fmla="*/ 1262057 f333 1"/>
                <a:gd name="f399" fmla="*/ 1101402 f332 1"/>
                <a:gd name="f400" fmla="*/ 1263202 f333 1"/>
                <a:gd name="f401" fmla="*/ 1102927 f332 1"/>
                <a:gd name="f402" fmla="*/ 1263965 f333 1"/>
                <a:gd name="f403" fmla="*/ 1104452 f332 1"/>
                <a:gd name="f404" fmla="*/ 1106105 f332 1"/>
                <a:gd name="f405" fmla="*/ 1107885 f332 1"/>
                <a:gd name="f406" fmla="*/ 1109283 f332 1"/>
                <a:gd name="f407" fmla="*/ 1204714 f333 1"/>
                <a:gd name="f408" fmla="*/ 1523453 f332 1"/>
                <a:gd name="f409" fmla="*/ 1423534 f333 1"/>
                <a:gd name="f410" fmla="*/ 1706893 f332 1"/>
                <a:gd name="f411" fmla="*/ 1424297 f333 1"/>
                <a:gd name="f412" fmla="*/ 1707910 f332 1"/>
                <a:gd name="f413" fmla="*/ 1425441 f333 1"/>
                <a:gd name="f414" fmla="*/ 1709308 f332 1"/>
                <a:gd name="f415" fmla="*/ 1426204 f333 1"/>
                <a:gd name="f416" fmla="*/ 1710961 f332 1"/>
                <a:gd name="f417" fmla="*/ 1712613 f332 1"/>
                <a:gd name="f418" fmla="*/ 1714520 f332 1"/>
                <a:gd name="f419" fmla="*/ 1715664 f332 1"/>
                <a:gd name="f420" fmla="*/ 1389967 f333 1"/>
                <a:gd name="f421" fmla="*/ 1947538 f332 1"/>
                <a:gd name="f422" fmla="*/ 1521564 f333 1"/>
                <a:gd name="f423" fmla="*/ 1883976 f332 1"/>
                <a:gd name="f424" fmla="*/ 1522835 f333 1"/>
                <a:gd name="f425" fmla="*/ 1524615 f333 1"/>
                <a:gd name="f426" fmla="*/ 1526395 f333 1"/>
                <a:gd name="f427" fmla="*/ 1527921 f333 1"/>
                <a:gd name="f428" fmla="*/ 1529701 f333 1"/>
                <a:gd name="f429" fmla="*/ 1884993 f332 1"/>
                <a:gd name="f430" fmla="*/ 1530845 f333 1"/>
                <a:gd name="f431" fmla="*/ 1590859 f333 1"/>
                <a:gd name="f432" fmla="*/ 1935843 f332 1"/>
                <a:gd name="f433" fmla="*/ 1628367 f333 1"/>
                <a:gd name="f434" fmla="*/ 1712868 f332 1"/>
                <a:gd name="f435" fmla="*/ 1712105 f332 1"/>
                <a:gd name="f436" fmla="*/ 1629003 f333 1"/>
                <a:gd name="f437" fmla="*/ 1710325 f332 1"/>
                <a:gd name="f438" fmla="*/ 1629893 f333 1"/>
                <a:gd name="f439" fmla="*/ 1708800 f332 1"/>
                <a:gd name="f440" fmla="*/ 1631037 f333 1"/>
                <a:gd name="f441" fmla="*/ 1707655 f332 1"/>
                <a:gd name="f442" fmla="*/ 1632563 f333 1"/>
                <a:gd name="f443" fmla="*/ 1706511 f332 1"/>
                <a:gd name="f444" fmla="*/ 1937715 f333 1"/>
                <a:gd name="f445" fmla="*/ 1559429 f332 1"/>
                <a:gd name="f446" fmla="*/ 1938732 f333 1"/>
                <a:gd name="f447" fmla="*/ 1940639 f333 1"/>
                <a:gd name="f448" fmla="*/ 1942292 f333 1"/>
                <a:gd name="f449" fmla="*/ 1943945 f333 1"/>
                <a:gd name="f450" fmla="*/ 1945598 f333 1"/>
                <a:gd name="f451" fmla="*/ 1560319 f332 1"/>
                <a:gd name="f452" fmla="*/ 1946742 f333 1"/>
                <a:gd name="f453" fmla="*/ 2158187 f333 1"/>
                <a:gd name="f454" fmla="*/ 1728885 f332 1"/>
                <a:gd name="f455" fmla="*/ 2159077 f333 1"/>
                <a:gd name="f456" fmla="*/ 1729902 f332 1"/>
                <a:gd name="f457" fmla="*/ 2160349 f333 1"/>
                <a:gd name="f458" fmla="*/ 1731555 f332 1"/>
                <a:gd name="f459" fmla="*/ 2160984 f333 1"/>
                <a:gd name="f460" fmla="*/ 1733080 f332 1"/>
                <a:gd name="f461" fmla="*/ 1734860 f332 1"/>
                <a:gd name="f462" fmla="*/ 1736640 f332 1"/>
                <a:gd name="f463" fmla="*/ 1738165 f332 1"/>
                <a:gd name="f464" fmla="*/ 2064861 f333 1"/>
                <a:gd name="f465" fmla="*/ 2227211 f332 1"/>
                <a:gd name="f466" fmla="*/ 2215149 f333 1"/>
                <a:gd name="f467" fmla="*/ 2353064 f332 1"/>
                <a:gd name="f468" fmla="*/ 2216038 f333 1"/>
                <a:gd name="f469" fmla="*/ 2354208 f332 1"/>
                <a:gd name="f470" fmla="*/ 2217310 f333 1"/>
                <a:gd name="f471" fmla="*/ 2355733 f332 1"/>
                <a:gd name="f472" fmla="*/ 2217946 f333 1"/>
                <a:gd name="f473" fmla="*/ 2357386 f332 1"/>
                <a:gd name="f474" fmla="*/ 2359038 f332 1"/>
                <a:gd name="f475" fmla="*/ 2361072 f332 1"/>
                <a:gd name="f476" fmla="*/ 2362344 f332 1"/>
                <a:gd name="f477" fmla="*/ 2196712 f333 1"/>
                <a:gd name="f478" fmla="*/ 2464933 f332 1"/>
                <a:gd name="f479" fmla="*/ 2296141 f333 1"/>
                <a:gd name="f480" fmla="*/ 2548834 f332 1"/>
                <a:gd name="f481" fmla="*/ 2297031 f333 1"/>
                <a:gd name="f482" fmla="*/ 2549851 f332 1"/>
                <a:gd name="f483" fmla="*/ 2298302 f333 1"/>
                <a:gd name="f484" fmla="*/ 2551377 f332 1"/>
                <a:gd name="f485" fmla="*/ 2553157 f332 1"/>
                <a:gd name="f486" fmla="*/ 2554809 f332 1"/>
                <a:gd name="f487" fmla="*/ 2556716 f332 1"/>
                <a:gd name="f488" fmla="*/ 2558114 f332 1"/>
                <a:gd name="f489" fmla="*/ 2265499 f333 1"/>
                <a:gd name="f490" fmla="*/ 2710663 f332 1"/>
                <a:gd name="f491" fmla="*/ 2451260 f333 1"/>
                <a:gd name="f492" fmla="*/ 2869314 f332 1"/>
                <a:gd name="f493" fmla="*/ 2537847 f333 1"/>
                <a:gd name="f494" fmla="*/ 2943173 f332 1"/>
                <a:gd name="f495" fmla="*/ 2538610 f333 1"/>
                <a:gd name="f496" fmla="*/ 2944317 f332 1"/>
                <a:gd name="f497" fmla="*/ 2539881 f333 1"/>
                <a:gd name="f498" fmla="*/ 2945842 f332 1"/>
                <a:gd name="f499" fmla="*/ 2540517 f333 1"/>
                <a:gd name="f500" fmla="*/ 2947622 f332 1"/>
                <a:gd name="f501" fmla="*/ 2949275 f332 1"/>
                <a:gd name="f502" fmla="*/ 2951309 f332 1"/>
                <a:gd name="f503" fmla="*/ 2952707 f332 1"/>
                <a:gd name="f504" fmla="*/ 2468933 f333 1"/>
                <a:gd name="f505" fmla="*/ 3260474 f332 1"/>
                <a:gd name="f506" fmla="*/ 3263144 f332 1"/>
                <a:gd name="f507" fmla="*/ 3026471 f333 1"/>
                <a:gd name="f508" fmla="*/ 3750155 f332 1"/>
                <a:gd name="f509" fmla="*/ 3117000 f333 1"/>
                <a:gd name="f510" fmla="*/ 3419633 f332 1"/>
                <a:gd name="f511" fmla="*/ 3338489 f333 1"/>
                <a:gd name="f512" fmla="*/ 2612142 f332 1"/>
                <a:gd name="f513" fmla="*/ 84298 f333 1"/>
                <a:gd name="f514" fmla="*/ 0 f332 1"/>
                <a:gd name="f515" fmla="+- f334 0 f1"/>
                <a:gd name="f516" fmla="*/ f337 1 3338488"/>
                <a:gd name="f517" fmla="*/ f338 1 3750155"/>
                <a:gd name="f518" fmla="*/ f339 1 3338488"/>
                <a:gd name="f519" fmla="*/ f340 1 3750155"/>
                <a:gd name="f520" fmla="*/ f341 1 3338488"/>
                <a:gd name="f521" fmla="*/ f342 1 3750155"/>
                <a:gd name="f522" fmla="*/ f343 1 3750155"/>
                <a:gd name="f523" fmla="*/ f344 1 3750155"/>
                <a:gd name="f524" fmla="*/ f345 1 3338488"/>
                <a:gd name="f525" fmla="*/ f346 1 3750155"/>
                <a:gd name="f526" fmla="*/ f347 1 3338488"/>
                <a:gd name="f527" fmla="*/ f348 1 3750155"/>
                <a:gd name="f528" fmla="*/ f349 1 3338488"/>
                <a:gd name="f529" fmla="*/ f350 1 3750155"/>
                <a:gd name="f530" fmla="*/ f351 1 3338488"/>
                <a:gd name="f531" fmla="*/ f352 1 3750155"/>
                <a:gd name="f532" fmla="*/ f353 1 3338488"/>
                <a:gd name="f533" fmla="*/ f354 1 3750155"/>
                <a:gd name="f534" fmla="*/ f355 1 3338488"/>
                <a:gd name="f535" fmla="*/ f356 1 3750155"/>
                <a:gd name="f536" fmla="*/ f357 1 3750155"/>
                <a:gd name="f537" fmla="*/ f358 1 3338488"/>
                <a:gd name="f538" fmla="*/ f359 1 3750155"/>
                <a:gd name="f539" fmla="*/ f360 1 3338488"/>
                <a:gd name="f540" fmla="*/ f361 1 3750155"/>
                <a:gd name="f541" fmla="*/ f362 1 3338488"/>
                <a:gd name="f542" fmla="*/ f363 1 3750155"/>
                <a:gd name="f543" fmla="*/ f364 1 3338488"/>
                <a:gd name="f544" fmla="*/ f365 1 3338488"/>
                <a:gd name="f545" fmla="*/ f366 1 3750155"/>
                <a:gd name="f546" fmla="*/ f367 1 3338488"/>
                <a:gd name="f547" fmla="*/ f368 1 3338488"/>
                <a:gd name="f548" fmla="*/ f369 1 3338488"/>
                <a:gd name="f549" fmla="*/ f370 1 3338488"/>
                <a:gd name="f550" fmla="*/ f371 1 3338488"/>
                <a:gd name="f551" fmla="*/ f372 1 3750155"/>
                <a:gd name="f552" fmla="*/ f373 1 3338488"/>
                <a:gd name="f553" fmla="*/ f374 1 3338488"/>
                <a:gd name="f554" fmla="*/ f375 1 3750155"/>
                <a:gd name="f555" fmla="*/ f376 1 3338488"/>
                <a:gd name="f556" fmla="*/ f377 1 3750155"/>
                <a:gd name="f557" fmla="*/ f378 1 3338488"/>
                <a:gd name="f558" fmla="*/ f379 1 3750155"/>
                <a:gd name="f559" fmla="*/ f380 1 3338488"/>
                <a:gd name="f560" fmla="*/ f381 1 3750155"/>
                <a:gd name="f561" fmla="*/ f382 1 3750155"/>
                <a:gd name="f562" fmla="*/ f383 1 3750155"/>
                <a:gd name="f563" fmla="*/ f384 1 3750155"/>
                <a:gd name="f564" fmla="*/ f385 1 3338488"/>
                <a:gd name="f565" fmla="*/ f386 1 3750155"/>
                <a:gd name="f566" fmla="*/ f387 1 3338488"/>
                <a:gd name="f567" fmla="*/ f388 1 3750155"/>
                <a:gd name="f568" fmla="*/ f389 1 3338488"/>
                <a:gd name="f569" fmla="*/ f390 1 3338488"/>
                <a:gd name="f570" fmla="*/ f391 1 3338488"/>
                <a:gd name="f571" fmla="*/ f392 1 3338488"/>
                <a:gd name="f572" fmla="*/ f393 1 3338488"/>
                <a:gd name="f573" fmla="*/ f394 1 3750155"/>
                <a:gd name="f574" fmla="*/ f395 1 3338488"/>
                <a:gd name="f575" fmla="*/ f396 1 3338488"/>
                <a:gd name="f576" fmla="*/ f397 1 3750155"/>
                <a:gd name="f577" fmla="*/ f398 1 3338488"/>
                <a:gd name="f578" fmla="*/ f399 1 3750155"/>
                <a:gd name="f579" fmla="*/ f400 1 3338488"/>
                <a:gd name="f580" fmla="*/ f401 1 3750155"/>
                <a:gd name="f581" fmla="*/ f402 1 3338488"/>
                <a:gd name="f582" fmla="*/ f403 1 3750155"/>
                <a:gd name="f583" fmla="*/ f404 1 3750155"/>
                <a:gd name="f584" fmla="*/ f405 1 3750155"/>
                <a:gd name="f585" fmla="*/ f406 1 3750155"/>
                <a:gd name="f586" fmla="*/ f407 1 3338488"/>
                <a:gd name="f587" fmla="*/ f408 1 3750155"/>
                <a:gd name="f588" fmla="*/ f409 1 3338488"/>
                <a:gd name="f589" fmla="*/ f410 1 3750155"/>
                <a:gd name="f590" fmla="*/ f411 1 3338488"/>
                <a:gd name="f591" fmla="*/ f412 1 3750155"/>
                <a:gd name="f592" fmla="*/ f413 1 3338488"/>
                <a:gd name="f593" fmla="*/ f414 1 3750155"/>
                <a:gd name="f594" fmla="*/ f415 1 3338488"/>
                <a:gd name="f595" fmla="*/ f416 1 3750155"/>
                <a:gd name="f596" fmla="*/ f417 1 3750155"/>
                <a:gd name="f597" fmla="*/ f418 1 3750155"/>
                <a:gd name="f598" fmla="*/ f419 1 3750155"/>
                <a:gd name="f599" fmla="*/ f420 1 3338488"/>
                <a:gd name="f600" fmla="*/ f421 1 3750155"/>
                <a:gd name="f601" fmla="*/ f422 1 3338488"/>
                <a:gd name="f602" fmla="*/ f423 1 3750155"/>
                <a:gd name="f603" fmla="*/ f424 1 3338488"/>
                <a:gd name="f604" fmla="*/ f425 1 3338488"/>
                <a:gd name="f605" fmla="*/ f426 1 3338488"/>
                <a:gd name="f606" fmla="*/ f427 1 3338488"/>
                <a:gd name="f607" fmla="*/ f428 1 3338488"/>
                <a:gd name="f608" fmla="*/ f429 1 3750155"/>
                <a:gd name="f609" fmla="*/ f430 1 3338488"/>
                <a:gd name="f610" fmla="*/ f431 1 3338488"/>
                <a:gd name="f611" fmla="*/ f432 1 3750155"/>
                <a:gd name="f612" fmla="*/ f433 1 3338488"/>
                <a:gd name="f613" fmla="*/ f434 1 3750155"/>
                <a:gd name="f614" fmla="*/ f435 1 3750155"/>
                <a:gd name="f615" fmla="*/ f436 1 3338488"/>
                <a:gd name="f616" fmla="*/ f437 1 3750155"/>
                <a:gd name="f617" fmla="*/ f438 1 3338488"/>
                <a:gd name="f618" fmla="*/ f439 1 3750155"/>
                <a:gd name="f619" fmla="*/ f440 1 3338488"/>
                <a:gd name="f620" fmla="*/ f441 1 3750155"/>
                <a:gd name="f621" fmla="*/ f442 1 3338488"/>
                <a:gd name="f622" fmla="*/ f443 1 3750155"/>
                <a:gd name="f623" fmla="*/ f444 1 3338488"/>
                <a:gd name="f624" fmla="*/ f445 1 3750155"/>
                <a:gd name="f625" fmla="*/ f446 1 3338488"/>
                <a:gd name="f626" fmla="*/ f447 1 3338488"/>
                <a:gd name="f627" fmla="*/ f448 1 3338488"/>
                <a:gd name="f628" fmla="*/ f449 1 3338488"/>
                <a:gd name="f629" fmla="*/ f450 1 3338488"/>
                <a:gd name="f630" fmla="*/ f451 1 3750155"/>
                <a:gd name="f631" fmla="*/ f452 1 3338488"/>
                <a:gd name="f632" fmla="*/ f453 1 3338488"/>
                <a:gd name="f633" fmla="*/ f454 1 3750155"/>
                <a:gd name="f634" fmla="*/ f455 1 3338488"/>
                <a:gd name="f635" fmla="*/ f456 1 3750155"/>
                <a:gd name="f636" fmla="*/ f457 1 3338488"/>
                <a:gd name="f637" fmla="*/ f458 1 3750155"/>
                <a:gd name="f638" fmla="*/ f459 1 3338488"/>
                <a:gd name="f639" fmla="*/ f460 1 3750155"/>
                <a:gd name="f640" fmla="*/ f461 1 3750155"/>
                <a:gd name="f641" fmla="*/ f462 1 3750155"/>
                <a:gd name="f642" fmla="*/ f463 1 3750155"/>
                <a:gd name="f643" fmla="*/ f464 1 3338488"/>
                <a:gd name="f644" fmla="*/ f465 1 3750155"/>
                <a:gd name="f645" fmla="*/ f466 1 3338488"/>
                <a:gd name="f646" fmla="*/ f467 1 3750155"/>
                <a:gd name="f647" fmla="*/ f468 1 3338488"/>
                <a:gd name="f648" fmla="*/ f469 1 3750155"/>
                <a:gd name="f649" fmla="*/ f470 1 3338488"/>
                <a:gd name="f650" fmla="*/ f471 1 3750155"/>
                <a:gd name="f651" fmla="*/ f472 1 3338488"/>
                <a:gd name="f652" fmla="*/ f473 1 3750155"/>
                <a:gd name="f653" fmla="*/ f474 1 3750155"/>
                <a:gd name="f654" fmla="*/ f475 1 3750155"/>
                <a:gd name="f655" fmla="*/ f476 1 3750155"/>
                <a:gd name="f656" fmla="*/ f477 1 3338488"/>
                <a:gd name="f657" fmla="*/ f478 1 3750155"/>
                <a:gd name="f658" fmla="*/ f479 1 3338488"/>
                <a:gd name="f659" fmla="*/ f480 1 3750155"/>
                <a:gd name="f660" fmla="*/ f481 1 3338488"/>
                <a:gd name="f661" fmla="*/ f482 1 3750155"/>
                <a:gd name="f662" fmla="*/ f483 1 3338488"/>
                <a:gd name="f663" fmla="*/ f484 1 3750155"/>
                <a:gd name="f664" fmla="*/ f485 1 3750155"/>
                <a:gd name="f665" fmla="*/ f486 1 3750155"/>
                <a:gd name="f666" fmla="*/ f487 1 3750155"/>
                <a:gd name="f667" fmla="*/ f488 1 3750155"/>
                <a:gd name="f668" fmla="*/ f489 1 3338488"/>
                <a:gd name="f669" fmla="*/ f490 1 3750155"/>
                <a:gd name="f670" fmla="*/ f491 1 3338488"/>
                <a:gd name="f671" fmla="*/ f492 1 3750155"/>
                <a:gd name="f672" fmla="*/ f493 1 3338488"/>
                <a:gd name="f673" fmla="*/ f494 1 3750155"/>
                <a:gd name="f674" fmla="*/ f495 1 3338488"/>
                <a:gd name="f675" fmla="*/ f496 1 3750155"/>
                <a:gd name="f676" fmla="*/ f497 1 3338488"/>
                <a:gd name="f677" fmla="*/ f498 1 3750155"/>
                <a:gd name="f678" fmla="*/ f499 1 3338488"/>
                <a:gd name="f679" fmla="*/ f500 1 3750155"/>
                <a:gd name="f680" fmla="*/ f501 1 3750155"/>
                <a:gd name="f681" fmla="*/ f502 1 3750155"/>
                <a:gd name="f682" fmla="*/ f503 1 3750155"/>
                <a:gd name="f683" fmla="*/ f504 1 3338488"/>
                <a:gd name="f684" fmla="*/ f505 1 3750155"/>
                <a:gd name="f685" fmla="*/ f506 1 3750155"/>
                <a:gd name="f686" fmla="*/ f507 1 3338488"/>
                <a:gd name="f687" fmla="*/ f508 1 3750155"/>
                <a:gd name="f688" fmla="*/ f509 1 3338488"/>
                <a:gd name="f689" fmla="*/ f510 1 3750155"/>
                <a:gd name="f690" fmla="*/ f511 1 3338488"/>
                <a:gd name="f691" fmla="*/ f512 1 3750155"/>
                <a:gd name="f692" fmla="*/ f513 1 3338488"/>
                <a:gd name="f693" fmla="*/ f514 1 3750155"/>
                <a:gd name="f694" fmla="*/ f328 1 f335"/>
                <a:gd name="f695" fmla="*/ f329 1 f335"/>
                <a:gd name="f696" fmla="*/ f328 1 f336"/>
                <a:gd name="f697" fmla="*/ f330 1 f336"/>
                <a:gd name="f698" fmla="*/ f516 1 f335"/>
                <a:gd name="f699" fmla="*/ f517 1 f336"/>
                <a:gd name="f700" fmla="*/ f518 1 f335"/>
                <a:gd name="f701" fmla="*/ f519 1 f336"/>
                <a:gd name="f702" fmla="*/ f520 1 f335"/>
                <a:gd name="f703" fmla="*/ f521 1 f336"/>
                <a:gd name="f704" fmla="*/ f522 1 f336"/>
                <a:gd name="f705" fmla="*/ f523 1 f336"/>
                <a:gd name="f706" fmla="*/ f524 1 f335"/>
                <a:gd name="f707" fmla="*/ f525 1 f336"/>
                <a:gd name="f708" fmla="*/ f526 1 f335"/>
                <a:gd name="f709" fmla="*/ f527 1 f336"/>
                <a:gd name="f710" fmla="*/ f528 1 f335"/>
                <a:gd name="f711" fmla="*/ f529 1 f336"/>
                <a:gd name="f712" fmla="*/ f530 1 f335"/>
                <a:gd name="f713" fmla="*/ f531 1 f336"/>
                <a:gd name="f714" fmla="*/ f532 1 f335"/>
                <a:gd name="f715" fmla="*/ f533 1 f336"/>
                <a:gd name="f716" fmla="*/ f534 1 f335"/>
                <a:gd name="f717" fmla="*/ f535 1 f336"/>
                <a:gd name="f718" fmla="*/ f536 1 f336"/>
                <a:gd name="f719" fmla="*/ f537 1 f335"/>
                <a:gd name="f720" fmla="*/ f538 1 f336"/>
                <a:gd name="f721" fmla="*/ f539 1 f335"/>
                <a:gd name="f722" fmla="*/ f540 1 f336"/>
                <a:gd name="f723" fmla="*/ f541 1 f335"/>
                <a:gd name="f724" fmla="*/ f542 1 f336"/>
                <a:gd name="f725" fmla="*/ f543 1 f335"/>
                <a:gd name="f726" fmla="*/ f544 1 f335"/>
                <a:gd name="f727" fmla="*/ f545 1 f336"/>
                <a:gd name="f728" fmla="*/ f546 1 f335"/>
                <a:gd name="f729" fmla="*/ f547 1 f335"/>
                <a:gd name="f730" fmla="*/ f548 1 f335"/>
                <a:gd name="f731" fmla="*/ f549 1 f335"/>
                <a:gd name="f732" fmla="*/ f550 1 f335"/>
                <a:gd name="f733" fmla="*/ f551 1 f336"/>
                <a:gd name="f734" fmla="*/ f552 1 f335"/>
                <a:gd name="f735" fmla="*/ f553 1 f335"/>
                <a:gd name="f736" fmla="*/ f554 1 f336"/>
                <a:gd name="f737" fmla="*/ f555 1 f335"/>
                <a:gd name="f738" fmla="*/ f556 1 f336"/>
                <a:gd name="f739" fmla="*/ f557 1 f335"/>
                <a:gd name="f740" fmla="*/ f558 1 f336"/>
                <a:gd name="f741" fmla="*/ f559 1 f335"/>
                <a:gd name="f742" fmla="*/ f560 1 f336"/>
                <a:gd name="f743" fmla="*/ f561 1 f336"/>
                <a:gd name="f744" fmla="*/ f562 1 f336"/>
                <a:gd name="f745" fmla="*/ f563 1 f336"/>
                <a:gd name="f746" fmla="*/ f564 1 f335"/>
                <a:gd name="f747" fmla="*/ f565 1 f336"/>
                <a:gd name="f748" fmla="*/ f566 1 f335"/>
                <a:gd name="f749" fmla="*/ f567 1 f336"/>
                <a:gd name="f750" fmla="*/ f568 1 f335"/>
                <a:gd name="f751" fmla="*/ f569 1 f335"/>
                <a:gd name="f752" fmla="*/ f570 1 f335"/>
                <a:gd name="f753" fmla="*/ f571 1 f335"/>
                <a:gd name="f754" fmla="*/ f572 1 f335"/>
                <a:gd name="f755" fmla="*/ f573 1 f336"/>
                <a:gd name="f756" fmla="*/ f574 1 f335"/>
                <a:gd name="f757" fmla="*/ f575 1 f335"/>
                <a:gd name="f758" fmla="*/ f576 1 f336"/>
                <a:gd name="f759" fmla="*/ f577 1 f335"/>
                <a:gd name="f760" fmla="*/ f578 1 f336"/>
                <a:gd name="f761" fmla="*/ f579 1 f335"/>
                <a:gd name="f762" fmla="*/ f580 1 f336"/>
                <a:gd name="f763" fmla="*/ f581 1 f335"/>
                <a:gd name="f764" fmla="*/ f582 1 f336"/>
                <a:gd name="f765" fmla="*/ f583 1 f336"/>
                <a:gd name="f766" fmla="*/ f584 1 f336"/>
                <a:gd name="f767" fmla="*/ f585 1 f336"/>
                <a:gd name="f768" fmla="*/ f586 1 f335"/>
                <a:gd name="f769" fmla="*/ f587 1 f336"/>
                <a:gd name="f770" fmla="*/ f588 1 f335"/>
                <a:gd name="f771" fmla="*/ f589 1 f336"/>
                <a:gd name="f772" fmla="*/ f590 1 f335"/>
                <a:gd name="f773" fmla="*/ f591 1 f336"/>
                <a:gd name="f774" fmla="*/ f592 1 f335"/>
                <a:gd name="f775" fmla="*/ f593 1 f336"/>
                <a:gd name="f776" fmla="*/ f594 1 f335"/>
                <a:gd name="f777" fmla="*/ f595 1 f336"/>
                <a:gd name="f778" fmla="*/ f596 1 f336"/>
                <a:gd name="f779" fmla="*/ f597 1 f336"/>
                <a:gd name="f780" fmla="*/ f598 1 f336"/>
                <a:gd name="f781" fmla="*/ f599 1 f335"/>
                <a:gd name="f782" fmla="*/ f600 1 f336"/>
                <a:gd name="f783" fmla="*/ f601 1 f335"/>
                <a:gd name="f784" fmla="*/ f602 1 f336"/>
                <a:gd name="f785" fmla="*/ f603 1 f335"/>
                <a:gd name="f786" fmla="*/ f604 1 f335"/>
                <a:gd name="f787" fmla="*/ f605 1 f335"/>
                <a:gd name="f788" fmla="*/ f606 1 f335"/>
                <a:gd name="f789" fmla="*/ f607 1 f335"/>
                <a:gd name="f790" fmla="*/ f608 1 f336"/>
                <a:gd name="f791" fmla="*/ f609 1 f335"/>
                <a:gd name="f792" fmla="*/ f610 1 f335"/>
                <a:gd name="f793" fmla="*/ f611 1 f336"/>
                <a:gd name="f794" fmla="*/ f612 1 f335"/>
                <a:gd name="f795" fmla="*/ f613 1 f336"/>
                <a:gd name="f796" fmla="*/ f614 1 f336"/>
                <a:gd name="f797" fmla="*/ f615 1 f335"/>
                <a:gd name="f798" fmla="*/ f616 1 f336"/>
                <a:gd name="f799" fmla="*/ f617 1 f335"/>
                <a:gd name="f800" fmla="*/ f618 1 f336"/>
                <a:gd name="f801" fmla="*/ f619 1 f335"/>
                <a:gd name="f802" fmla="*/ f620 1 f336"/>
                <a:gd name="f803" fmla="*/ f621 1 f335"/>
                <a:gd name="f804" fmla="*/ f622 1 f336"/>
                <a:gd name="f805" fmla="*/ f623 1 f335"/>
                <a:gd name="f806" fmla="*/ f624 1 f336"/>
                <a:gd name="f807" fmla="*/ f625 1 f335"/>
                <a:gd name="f808" fmla="*/ f626 1 f335"/>
                <a:gd name="f809" fmla="*/ f627 1 f335"/>
                <a:gd name="f810" fmla="*/ f628 1 f335"/>
                <a:gd name="f811" fmla="*/ f629 1 f335"/>
                <a:gd name="f812" fmla="*/ f630 1 f336"/>
                <a:gd name="f813" fmla="*/ f631 1 f335"/>
                <a:gd name="f814" fmla="*/ f632 1 f335"/>
                <a:gd name="f815" fmla="*/ f633 1 f336"/>
                <a:gd name="f816" fmla="*/ f634 1 f335"/>
                <a:gd name="f817" fmla="*/ f635 1 f336"/>
                <a:gd name="f818" fmla="*/ f636 1 f335"/>
                <a:gd name="f819" fmla="*/ f637 1 f336"/>
                <a:gd name="f820" fmla="*/ f638 1 f335"/>
                <a:gd name="f821" fmla="*/ f639 1 f336"/>
                <a:gd name="f822" fmla="*/ f640 1 f336"/>
                <a:gd name="f823" fmla="*/ f641 1 f336"/>
                <a:gd name="f824" fmla="*/ f642 1 f336"/>
                <a:gd name="f825" fmla="*/ f643 1 f335"/>
                <a:gd name="f826" fmla="*/ f644 1 f336"/>
                <a:gd name="f827" fmla="*/ f645 1 f335"/>
                <a:gd name="f828" fmla="*/ f646 1 f336"/>
                <a:gd name="f829" fmla="*/ f647 1 f335"/>
                <a:gd name="f830" fmla="*/ f648 1 f336"/>
                <a:gd name="f831" fmla="*/ f649 1 f335"/>
                <a:gd name="f832" fmla="*/ f650 1 f336"/>
                <a:gd name="f833" fmla="*/ f651 1 f335"/>
                <a:gd name="f834" fmla="*/ f652 1 f336"/>
                <a:gd name="f835" fmla="*/ f653 1 f336"/>
                <a:gd name="f836" fmla="*/ f654 1 f336"/>
                <a:gd name="f837" fmla="*/ f655 1 f336"/>
                <a:gd name="f838" fmla="*/ f656 1 f335"/>
                <a:gd name="f839" fmla="*/ f657 1 f336"/>
                <a:gd name="f840" fmla="*/ f658 1 f335"/>
                <a:gd name="f841" fmla="*/ f659 1 f336"/>
                <a:gd name="f842" fmla="*/ f660 1 f335"/>
                <a:gd name="f843" fmla="*/ f661 1 f336"/>
                <a:gd name="f844" fmla="*/ f662 1 f335"/>
                <a:gd name="f845" fmla="*/ f663 1 f336"/>
                <a:gd name="f846" fmla="*/ f664 1 f336"/>
                <a:gd name="f847" fmla="*/ f665 1 f336"/>
                <a:gd name="f848" fmla="*/ f666 1 f336"/>
                <a:gd name="f849" fmla="*/ f667 1 f336"/>
                <a:gd name="f850" fmla="*/ f668 1 f335"/>
                <a:gd name="f851" fmla="*/ f669 1 f336"/>
                <a:gd name="f852" fmla="*/ f670 1 f335"/>
                <a:gd name="f853" fmla="*/ f671 1 f336"/>
                <a:gd name="f854" fmla="*/ f672 1 f335"/>
                <a:gd name="f855" fmla="*/ f673 1 f336"/>
                <a:gd name="f856" fmla="*/ f674 1 f335"/>
                <a:gd name="f857" fmla="*/ f675 1 f336"/>
                <a:gd name="f858" fmla="*/ f676 1 f335"/>
                <a:gd name="f859" fmla="*/ f677 1 f336"/>
                <a:gd name="f860" fmla="*/ f678 1 f335"/>
                <a:gd name="f861" fmla="*/ f679 1 f336"/>
                <a:gd name="f862" fmla="*/ f680 1 f336"/>
                <a:gd name="f863" fmla="*/ f681 1 f336"/>
                <a:gd name="f864" fmla="*/ f682 1 f336"/>
                <a:gd name="f865" fmla="*/ f683 1 f335"/>
                <a:gd name="f866" fmla="*/ f684 1 f336"/>
                <a:gd name="f867" fmla="*/ f685 1 f336"/>
                <a:gd name="f868" fmla="*/ f686 1 f335"/>
                <a:gd name="f869" fmla="*/ f687 1 f336"/>
                <a:gd name="f870" fmla="*/ f688 1 f335"/>
                <a:gd name="f871" fmla="*/ f689 1 f336"/>
                <a:gd name="f872" fmla="*/ f690 1 f335"/>
                <a:gd name="f873" fmla="*/ f691 1 f336"/>
                <a:gd name="f874" fmla="*/ f692 1 f335"/>
                <a:gd name="f875" fmla="*/ f693 1 f336"/>
                <a:gd name="f876" fmla="*/ f694 f326 1"/>
                <a:gd name="f877" fmla="*/ f695 f326 1"/>
                <a:gd name="f878" fmla="*/ f697 f327 1"/>
                <a:gd name="f879" fmla="*/ f696 f327 1"/>
                <a:gd name="f880" fmla="*/ f698 f326 1"/>
                <a:gd name="f881" fmla="*/ f699 f327 1"/>
                <a:gd name="f882" fmla="*/ f700 f326 1"/>
                <a:gd name="f883" fmla="*/ f701 f327 1"/>
                <a:gd name="f884" fmla="*/ f702 f326 1"/>
                <a:gd name="f885" fmla="*/ f703 f327 1"/>
                <a:gd name="f886" fmla="*/ f704 f327 1"/>
                <a:gd name="f887" fmla="*/ f705 f327 1"/>
                <a:gd name="f888" fmla="*/ f706 f326 1"/>
                <a:gd name="f889" fmla="*/ f707 f327 1"/>
                <a:gd name="f890" fmla="*/ f708 f326 1"/>
                <a:gd name="f891" fmla="*/ f709 f327 1"/>
                <a:gd name="f892" fmla="*/ f710 f326 1"/>
                <a:gd name="f893" fmla="*/ f711 f327 1"/>
                <a:gd name="f894" fmla="*/ f712 f326 1"/>
                <a:gd name="f895" fmla="*/ f713 f327 1"/>
                <a:gd name="f896" fmla="*/ f714 f326 1"/>
                <a:gd name="f897" fmla="*/ f715 f327 1"/>
                <a:gd name="f898" fmla="*/ f716 f326 1"/>
                <a:gd name="f899" fmla="*/ f717 f327 1"/>
                <a:gd name="f900" fmla="*/ f718 f327 1"/>
                <a:gd name="f901" fmla="*/ f719 f326 1"/>
                <a:gd name="f902" fmla="*/ f720 f327 1"/>
                <a:gd name="f903" fmla="*/ f721 f326 1"/>
                <a:gd name="f904" fmla="*/ f722 f327 1"/>
                <a:gd name="f905" fmla="*/ f723 f326 1"/>
                <a:gd name="f906" fmla="*/ f724 f327 1"/>
                <a:gd name="f907" fmla="*/ f725 f326 1"/>
                <a:gd name="f908" fmla="*/ f726 f326 1"/>
                <a:gd name="f909" fmla="*/ f727 f327 1"/>
                <a:gd name="f910" fmla="*/ f728 f326 1"/>
                <a:gd name="f911" fmla="*/ f729 f326 1"/>
                <a:gd name="f912" fmla="*/ f730 f326 1"/>
                <a:gd name="f913" fmla="*/ f731 f326 1"/>
                <a:gd name="f914" fmla="*/ f732 f326 1"/>
                <a:gd name="f915" fmla="*/ f733 f327 1"/>
                <a:gd name="f916" fmla="*/ f734 f326 1"/>
                <a:gd name="f917" fmla="*/ f735 f326 1"/>
                <a:gd name="f918" fmla="*/ f736 f327 1"/>
                <a:gd name="f919" fmla="*/ f737 f326 1"/>
                <a:gd name="f920" fmla="*/ f738 f327 1"/>
                <a:gd name="f921" fmla="*/ f739 f326 1"/>
                <a:gd name="f922" fmla="*/ f740 f327 1"/>
                <a:gd name="f923" fmla="*/ f741 f326 1"/>
                <a:gd name="f924" fmla="*/ f742 f327 1"/>
                <a:gd name="f925" fmla="*/ f743 f327 1"/>
                <a:gd name="f926" fmla="*/ f744 f327 1"/>
                <a:gd name="f927" fmla="*/ f745 f327 1"/>
                <a:gd name="f928" fmla="*/ f746 f326 1"/>
                <a:gd name="f929" fmla="*/ f747 f327 1"/>
                <a:gd name="f930" fmla="*/ f748 f326 1"/>
                <a:gd name="f931" fmla="*/ f749 f327 1"/>
                <a:gd name="f932" fmla="*/ f750 f326 1"/>
                <a:gd name="f933" fmla="*/ f751 f326 1"/>
                <a:gd name="f934" fmla="*/ f752 f326 1"/>
                <a:gd name="f935" fmla="*/ f753 f326 1"/>
                <a:gd name="f936" fmla="*/ f754 f326 1"/>
                <a:gd name="f937" fmla="*/ f755 f327 1"/>
                <a:gd name="f938" fmla="*/ f756 f326 1"/>
                <a:gd name="f939" fmla="*/ f757 f326 1"/>
                <a:gd name="f940" fmla="*/ f758 f327 1"/>
                <a:gd name="f941" fmla="*/ f759 f326 1"/>
                <a:gd name="f942" fmla="*/ f760 f327 1"/>
                <a:gd name="f943" fmla="*/ f761 f326 1"/>
                <a:gd name="f944" fmla="*/ f762 f327 1"/>
                <a:gd name="f945" fmla="*/ f763 f326 1"/>
                <a:gd name="f946" fmla="*/ f764 f327 1"/>
                <a:gd name="f947" fmla="*/ f765 f327 1"/>
                <a:gd name="f948" fmla="*/ f766 f327 1"/>
                <a:gd name="f949" fmla="*/ f767 f327 1"/>
                <a:gd name="f950" fmla="*/ f768 f326 1"/>
                <a:gd name="f951" fmla="*/ f769 f327 1"/>
                <a:gd name="f952" fmla="*/ f770 f326 1"/>
                <a:gd name="f953" fmla="*/ f771 f327 1"/>
                <a:gd name="f954" fmla="*/ f772 f326 1"/>
                <a:gd name="f955" fmla="*/ f773 f327 1"/>
                <a:gd name="f956" fmla="*/ f774 f326 1"/>
                <a:gd name="f957" fmla="*/ f775 f327 1"/>
                <a:gd name="f958" fmla="*/ f776 f326 1"/>
                <a:gd name="f959" fmla="*/ f777 f327 1"/>
                <a:gd name="f960" fmla="*/ f778 f327 1"/>
                <a:gd name="f961" fmla="*/ f779 f327 1"/>
                <a:gd name="f962" fmla="*/ f780 f327 1"/>
                <a:gd name="f963" fmla="*/ f781 f326 1"/>
                <a:gd name="f964" fmla="*/ f782 f327 1"/>
                <a:gd name="f965" fmla="*/ f783 f326 1"/>
                <a:gd name="f966" fmla="*/ f784 f327 1"/>
                <a:gd name="f967" fmla="*/ f785 f326 1"/>
                <a:gd name="f968" fmla="*/ f786 f326 1"/>
                <a:gd name="f969" fmla="*/ f787 f326 1"/>
                <a:gd name="f970" fmla="*/ f788 f326 1"/>
                <a:gd name="f971" fmla="*/ f789 f326 1"/>
                <a:gd name="f972" fmla="*/ f790 f327 1"/>
                <a:gd name="f973" fmla="*/ f791 f326 1"/>
                <a:gd name="f974" fmla="*/ f792 f326 1"/>
                <a:gd name="f975" fmla="*/ f793 f327 1"/>
                <a:gd name="f976" fmla="*/ f794 f326 1"/>
                <a:gd name="f977" fmla="*/ f795 f327 1"/>
                <a:gd name="f978" fmla="*/ f796 f327 1"/>
                <a:gd name="f979" fmla="*/ f797 f326 1"/>
                <a:gd name="f980" fmla="*/ f798 f327 1"/>
                <a:gd name="f981" fmla="*/ f799 f326 1"/>
                <a:gd name="f982" fmla="*/ f800 f327 1"/>
                <a:gd name="f983" fmla="*/ f801 f326 1"/>
                <a:gd name="f984" fmla="*/ f802 f327 1"/>
                <a:gd name="f985" fmla="*/ f803 f326 1"/>
                <a:gd name="f986" fmla="*/ f804 f327 1"/>
                <a:gd name="f987" fmla="*/ f805 f326 1"/>
                <a:gd name="f988" fmla="*/ f806 f327 1"/>
                <a:gd name="f989" fmla="*/ f807 f326 1"/>
                <a:gd name="f990" fmla="*/ f808 f326 1"/>
                <a:gd name="f991" fmla="*/ f809 f326 1"/>
                <a:gd name="f992" fmla="*/ f810 f326 1"/>
                <a:gd name="f993" fmla="*/ f811 f326 1"/>
                <a:gd name="f994" fmla="*/ f812 f327 1"/>
                <a:gd name="f995" fmla="*/ f813 f326 1"/>
                <a:gd name="f996" fmla="*/ f814 f326 1"/>
                <a:gd name="f997" fmla="*/ f815 f327 1"/>
                <a:gd name="f998" fmla="*/ f816 f326 1"/>
                <a:gd name="f999" fmla="*/ f817 f327 1"/>
                <a:gd name="f1000" fmla="*/ f818 f326 1"/>
                <a:gd name="f1001" fmla="*/ f819 f327 1"/>
                <a:gd name="f1002" fmla="*/ f820 f326 1"/>
                <a:gd name="f1003" fmla="*/ f821 f327 1"/>
                <a:gd name="f1004" fmla="*/ f822 f327 1"/>
                <a:gd name="f1005" fmla="*/ f823 f327 1"/>
                <a:gd name="f1006" fmla="*/ f824 f327 1"/>
                <a:gd name="f1007" fmla="*/ f825 f326 1"/>
                <a:gd name="f1008" fmla="*/ f826 f327 1"/>
                <a:gd name="f1009" fmla="*/ f827 f326 1"/>
                <a:gd name="f1010" fmla="*/ f828 f327 1"/>
                <a:gd name="f1011" fmla="*/ f829 f326 1"/>
                <a:gd name="f1012" fmla="*/ f830 f327 1"/>
                <a:gd name="f1013" fmla="*/ f831 f326 1"/>
                <a:gd name="f1014" fmla="*/ f832 f327 1"/>
                <a:gd name="f1015" fmla="*/ f833 f326 1"/>
                <a:gd name="f1016" fmla="*/ f834 f327 1"/>
                <a:gd name="f1017" fmla="*/ f835 f327 1"/>
                <a:gd name="f1018" fmla="*/ f836 f327 1"/>
                <a:gd name="f1019" fmla="*/ f837 f327 1"/>
                <a:gd name="f1020" fmla="*/ f838 f326 1"/>
                <a:gd name="f1021" fmla="*/ f839 f327 1"/>
                <a:gd name="f1022" fmla="*/ f840 f326 1"/>
                <a:gd name="f1023" fmla="*/ f841 f327 1"/>
                <a:gd name="f1024" fmla="*/ f842 f326 1"/>
                <a:gd name="f1025" fmla="*/ f843 f327 1"/>
                <a:gd name="f1026" fmla="*/ f844 f326 1"/>
                <a:gd name="f1027" fmla="*/ f845 f327 1"/>
                <a:gd name="f1028" fmla="*/ f846 f327 1"/>
                <a:gd name="f1029" fmla="*/ f847 f327 1"/>
                <a:gd name="f1030" fmla="*/ f848 f327 1"/>
                <a:gd name="f1031" fmla="*/ f849 f327 1"/>
                <a:gd name="f1032" fmla="*/ f850 f326 1"/>
                <a:gd name="f1033" fmla="*/ f851 f327 1"/>
                <a:gd name="f1034" fmla="*/ f852 f326 1"/>
                <a:gd name="f1035" fmla="*/ f853 f327 1"/>
                <a:gd name="f1036" fmla="*/ f854 f326 1"/>
                <a:gd name="f1037" fmla="*/ f855 f327 1"/>
                <a:gd name="f1038" fmla="*/ f856 f326 1"/>
                <a:gd name="f1039" fmla="*/ f857 f327 1"/>
                <a:gd name="f1040" fmla="*/ f858 f326 1"/>
                <a:gd name="f1041" fmla="*/ f859 f327 1"/>
                <a:gd name="f1042" fmla="*/ f860 f326 1"/>
                <a:gd name="f1043" fmla="*/ f861 f327 1"/>
                <a:gd name="f1044" fmla="*/ f862 f327 1"/>
                <a:gd name="f1045" fmla="*/ f863 f327 1"/>
                <a:gd name="f1046" fmla="*/ f864 f327 1"/>
                <a:gd name="f1047" fmla="*/ f865 f326 1"/>
                <a:gd name="f1048" fmla="*/ f866 f327 1"/>
                <a:gd name="f1049" fmla="*/ f867 f327 1"/>
                <a:gd name="f1050" fmla="*/ f868 f326 1"/>
                <a:gd name="f1051" fmla="*/ f869 f327 1"/>
                <a:gd name="f1052" fmla="*/ f870 f326 1"/>
                <a:gd name="f1053" fmla="*/ f871 f327 1"/>
                <a:gd name="f1054" fmla="*/ f872 f326 1"/>
                <a:gd name="f1055" fmla="*/ f873 f327 1"/>
                <a:gd name="f1056" fmla="*/ f874 f326 1"/>
                <a:gd name="f1057" fmla="*/ f875 f3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5">
                  <a:pos x="f880" y="f881"/>
                </a:cxn>
                <a:cxn ang="f515">
                  <a:pos x="f882" y="f883"/>
                </a:cxn>
                <a:cxn ang="f515">
                  <a:pos x="f884" y="f885"/>
                </a:cxn>
                <a:cxn ang="f515">
                  <a:pos x="f884" y="f886"/>
                </a:cxn>
                <a:cxn ang="f515">
                  <a:pos x="f884" y="f887"/>
                </a:cxn>
                <a:cxn ang="f515">
                  <a:pos x="f888" y="f889"/>
                </a:cxn>
                <a:cxn ang="f515">
                  <a:pos x="f890" y="f891"/>
                </a:cxn>
                <a:cxn ang="f515">
                  <a:pos x="f892" y="f893"/>
                </a:cxn>
                <a:cxn ang="f515">
                  <a:pos x="f894" y="f895"/>
                </a:cxn>
                <a:cxn ang="f515">
                  <a:pos x="f896" y="f897"/>
                </a:cxn>
                <a:cxn ang="f515">
                  <a:pos x="f898" y="f899"/>
                </a:cxn>
                <a:cxn ang="f515">
                  <a:pos x="f898" y="f900"/>
                </a:cxn>
                <a:cxn ang="f515">
                  <a:pos x="f901" y="f902"/>
                </a:cxn>
                <a:cxn ang="f515">
                  <a:pos x="f903" y="f904"/>
                </a:cxn>
                <a:cxn ang="f515">
                  <a:pos x="f905" y="f906"/>
                </a:cxn>
                <a:cxn ang="f515">
                  <a:pos x="f907" y="f906"/>
                </a:cxn>
                <a:cxn ang="f515">
                  <a:pos x="f908" y="f909"/>
                </a:cxn>
                <a:cxn ang="f515">
                  <a:pos x="f910" y="f909"/>
                </a:cxn>
                <a:cxn ang="f515">
                  <a:pos x="f911" y="f909"/>
                </a:cxn>
                <a:cxn ang="f515">
                  <a:pos x="f912" y="f909"/>
                </a:cxn>
                <a:cxn ang="f515">
                  <a:pos x="f913" y="f909"/>
                </a:cxn>
                <a:cxn ang="f515">
                  <a:pos x="f914" y="f915"/>
                </a:cxn>
                <a:cxn ang="f515">
                  <a:pos x="f916" y="f915"/>
                </a:cxn>
                <a:cxn ang="f515">
                  <a:pos x="f917" y="f918"/>
                </a:cxn>
                <a:cxn ang="f515">
                  <a:pos x="f919" y="f920"/>
                </a:cxn>
                <a:cxn ang="f515">
                  <a:pos x="f921" y="f922"/>
                </a:cxn>
                <a:cxn ang="f515">
                  <a:pos x="f923" y="f924"/>
                </a:cxn>
                <a:cxn ang="f515">
                  <a:pos x="f923" y="f925"/>
                </a:cxn>
                <a:cxn ang="f515">
                  <a:pos x="f923" y="f926"/>
                </a:cxn>
                <a:cxn ang="f515">
                  <a:pos x="f923" y="f927"/>
                </a:cxn>
                <a:cxn ang="f515">
                  <a:pos x="f928" y="f929"/>
                </a:cxn>
                <a:cxn ang="f515">
                  <a:pos x="f930" y="f931"/>
                </a:cxn>
                <a:cxn ang="f515">
                  <a:pos x="f932" y="f931"/>
                </a:cxn>
                <a:cxn ang="f515">
                  <a:pos x="f933" y="f931"/>
                </a:cxn>
                <a:cxn ang="f515">
                  <a:pos x="f934" y="f931"/>
                </a:cxn>
                <a:cxn ang="f515">
                  <a:pos x="f935" y="f931"/>
                </a:cxn>
                <a:cxn ang="f515">
                  <a:pos x="f936" y="f937"/>
                </a:cxn>
                <a:cxn ang="f515">
                  <a:pos x="f938" y="f937"/>
                </a:cxn>
                <a:cxn ang="f515">
                  <a:pos x="f939" y="f940"/>
                </a:cxn>
                <a:cxn ang="f515">
                  <a:pos x="f941" y="f942"/>
                </a:cxn>
                <a:cxn ang="f515">
                  <a:pos x="f943" y="f944"/>
                </a:cxn>
                <a:cxn ang="f515">
                  <a:pos x="f945" y="f946"/>
                </a:cxn>
                <a:cxn ang="f515">
                  <a:pos x="f945" y="f947"/>
                </a:cxn>
                <a:cxn ang="f515">
                  <a:pos x="f945" y="f948"/>
                </a:cxn>
                <a:cxn ang="f515">
                  <a:pos x="f945" y="f949"/>
                </a:cxn>
                <a:cxn ang="f515">
                  <a:pos x="f950" y="f951"/>
                </a:cxn>
                <a:cxn ang="f515">
                  <a:pos x="f952" y="f953"/>
                </a:cxn>
                <a:cxn ang="f515">
                  <a:pos x="f954" y="f955"/>
                </a:cxn>
                <a:cxn ang="f515">
                  <a:pos x="f956" y="f957"/>
                </a:cxn>
                <a:cxn ang="f515">
                  <a:pos x="f958" y="f959"/>
                </a:cxn>
                <a:cxn ang="f515">
                  <a:pos x="f958" y="f960"/>
                </a:cxn>
                <a:cxn ang="f515">
                  <a:pos x="f958" y="f961"/>
                </a:cxn>
                <a:cxn ang="f515">
                  <a:pos x="f958" y="f962"/>
                </a:cxn>
                <a:cxn ang="f515">
                  <a:pos x="f963" y="f964"/>
                </a:cxn>
                <a:cxn ang="f515">
                  <a:pos x="f965" y="f966"/>
                </a:cxn>
                <a:cxn ang="f515">
                  <a:pos x="f967" y="f966"/>
                </a:cxn>
                <a:cxn ang="f515">
                  <a:pos x="f968" y="f966"/>
                </a:cxn>
                <a:cxn ang="f515">
                  <a:pos x="f969" y="f966"/>
                </a:cxn>
                <a:cxn ang="f515">
                  <a:pos x="f970" y="f966"/>
                </a:cxn>
                <a:cxn ang="f515">
                  <a:pos x="f971" y="f972"/>
                </a:cxn>
                <a:cxn ang="f515">
                  <a:pos x="f973" y="f972"/>
                </a:cxn>
                <a:cxn ang="f515">
                  <a:pos x="f974" y="f975"/>
                </a:cxn>
                <a:cxn ang="f515">
                  <a:pos x="f976" y="f977"/>
                </a:cxn>
                <a:cxn ang="f515">
                  <a:pos x="f976" y="f978"/>
                </a:cxn>
                <a:cxn ang="f515">
                  <a:pos x="f979" y="f980"/>
                </a:cxn>
                <a:cxn ang="f515">
                  <a:pos x="f981" y="f982"/>
                </a:cxn>
                <a:cxn ang="f515">
                  <a:pos x="f983" y="f984"/>
                </a:cxn>
                <a:cxn ang="f515">
                  <a:pos x="f985" y="f986"/>
                </a:cxn>
                <a:cxn ang="f515">
                  <a:pos x="f985" y="f986"/>
                </a:cxn>
                <a:cxn ang="f515">
                  <a:pos x="f987" y="f988"/>
                </a:cxn>
                <a:cxn ang="f515">
                  <a:pos x="f989" y="f988"/>
                </a:cxn>
                <a:cxn ang="f515">
                  <a:pos x="f990" y="f988"/>
                </a:cxn>
                <a:cxn ang="f515">
                  <a:pos x="f991" y="f988"/>
                </a:cxn>
                <a:cxn ang="f515">
                  <a:pos x="f992" y="f988"/>
                </a:cxn>
                <a:cxn ang="f515">
                  <a:pos x="f993" y="f994"/>
                </a:cxn>
                <a:cxn ang="f515">
                  <a:pos x="f995" y="f994"/>
                </a:cxn>
                <a:cxn ang="f515">
                  <a:pos x="f996" y="f997"/>
                </a:cxn>
                <a:cxn ang="f515">
                  <a:pos x="f998" y="f999"/>
                </a:cxn>
                <a:cxn ang="f515">
                  <a:pos x="f1000" y="f1001"/>
                </a:cxn>
                <a:cxn ang="f515">
                  <a:pos x="f1002" y="f1003"/>
                </a:cxn>
                <a:cxn ang="f515">
                  <a:pos x="f1002" y="f1004"/>
                </a:cxn>
                <a:cxn ang="f515">
                  <a:pos x="f1002" y="f1005"/>
                </a:cxn>
                <a:cxn ang="f515">
                  <a:pos x="f1002" y="f1006"/>
                </a:cxn>
                <a:cxn ang="f515">
                  <a:pos x="f1007" y="f1008"/>
                </a:cxn>
                <a:cxn ang="f515">
                  <a:pos x="f1009" y="f1010"/>
                </a:cxn>
                <a:cxn ang="f515">
                  <a:pos x="f1011" y="f1012"/>
                </a:cxn>
                <a:cxn ang="f515">
                  <a:pos x="f1013" y="f1014"/>
                </a:cxn>
                <a:cxn ang="f515">
                  <a:pos x="f1015" y="f1016"/>
                </a:cxn>
                <a:cxn ang="f515">
                  <a:pos x="f1015" y="f1017"/>
                </a:cxn>
                <a:cxn ang="f515">
                  <a:pos x="f1015" y="f1018"/>
                </a:cxn>
                <a:cxn ang="f515">
                  <a:pos x="f1015" y="f1019"/>
                </a:cxn>
                <a:cxn ang="f515">
                  <a:pos x="f1020" y="f1021"/>
                </a:cxn>
                <a:cxn ang="f515">
                  <a:pos x="f1022" y="f1023"/>
                </a:cxn>
                <a:cxn ang="f515">
                  <a:pos x="f1024" y="f1025"/>
                </a:cxn>
                <a:cxn ang="f515">
                  <a:pos x="f1026" y="f1027"/>
                </a:cxn>
                <a:cxn ang="f515">
                  <a:pos x="f1026" y="f1028"/>
                </a:cxn>
                <a:cxn ang="f515">
                  <a:pos x="f1026" y="f1029"/>
                </a:cxn>
                <a:cxn ang="f515">
                  <a:pos x="f1026" y="f1030"/>
                </a:cxn>
                <a:cxn ang="f515">
                  <a:pos x="f1026" y="f1031"/>
                </a:cxn>
                <a:cxn ang="f515">
                  <a:pos x="f1032" y="f1033"/>
                </a:cxn>
                <a:cxn ang="f515">
                  <a:pos x="f1034" y="f1035"/>
                </a:cxn>
                <a:cxn ang="f515">
                  <a:pos x="f1036" y="f1037"/>
                </a:cxn>
                <a:cxn ang="f515">
                  <a:pos x="f1038" y="f1039"/>
                </a:cxn>
                <a:cxn ang="f515">
                  <a:pos x="f1040" y="f1041"/>
                </a:cxn>
                <a:cxn ang="f515">
                  <a:pos x="f1042" y="f1043"/>
                </a:cxn>
                <a:cxn ang="f515">
                  <a:pos x="f1042" y="f1044"/>
                </a:cxn>
                <a:cxn ang="f515">
                  <a:pos x="f1042" y="f1045"/>
                </a:cxn>
                <a:cxn ang="f515">
                  <a:pos x="f1042" y="f1046"/>
                </a:cxn>
                <a:cxn ang="f515">
                  <a:pos x="f1047" y="f1048"/>
                </a:cxn>
                <a:cxn ang="f515">
                  <a:pos x="f1047" y="f1049"/>
                </a:cxn>
                <a:cxn ang="f515">
                  <a:pos x="f1050" y="f1051"/>
                </a:cxn>
                <a:cxn ang="f515">
                  <a:pos x="f1052" y="f1053"/>
                </a:cxn>
                <a:cxn ang="f515">
                  <a:pos x="f1054" y="f1055"/>
                </a:cxn>
                <a:cxn ang="f515">
                  <a:pos x="f1056" y="f1057"/>
                </a:cxn>
              </a:cxnLst>
              <a:rect l="f876" t="f879" r="f877" b="f878"/>
              <a:pathLst>
                <a:path w="3338488" h="3750155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cubicBezTo>
                    <a:pt x="f17" y="f18"/>
                    <a:pt x="f17" y="f19"/>
                    <a:pt x="f11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9" y="f40"/>
                  </a:lnTo>
                  <a:lnTo>
                    <a:pt x="f41" y="f42"/>
                  </a:lnTo>
                  <a:lnTo>
                    <a:pt x="f43" y="f44"/>
                  </a:lnTo>
                  <a:lnTo>
                    <a:pt x="f43" y="f45"/>
                  </a:lnTo>
                  <a:cubicBezTo>
                    <a:pt x="f46" y="f47"/>
                    <a:pt x="f48" y="f49"/>
                    <a:pt x="f50" y="f51"/>
                  </a:cubicBezTo>
                  <a:lnTo>
                    <a:pt x="f52" y="f53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1"/>
                    <a:pt x="f63" y="f59"/>
                  </a:cubicBezTo>
                  <a:lnTo>
                    <a:pt x="f64" y="f65"/>
                  </a:lnTo>
                  <a:lnTo>
                    <a:pt x="f66" y="f65"/>
                  </a:lnTo>
                  <a:lnTo>
                    <a:pt x="f67" y="f65"/>
                  </a:lnTo>
                  <a:lnTo>
                    <a:pt x="f68" y="f65"/>
                  </a:lnTo>
                  <a:lnTo>
                    <a:pt x="f69" y="f65"/>
                  </a:lnTo>
                  <a:lnTo>
                    <a:pt x="f70" y="f71"/>
                  </a:lnTo>
                  <a:lnTo>
                    <a:pt x="f72" y="f71"/>
                  </a:lnTo>
                  <a:lnTo>
                    <a:pt x="f73" y="f74"/>
                  </a:lnTo>
                  <a:cubicBezTo>
                    <a:pt x="f73" y="f74"/>
                    <a:pt x="f73" y="f74"/>
                    <a:pt x="f75" y="f76"/>
                  </a:cubicBezTo>
                  <a:cubicBezTo>
                    <a:pt x="f77" y="f78"/>
                    <a:pt x="f79" y="f80"/>
                    <a:pt x="f81" y="f82"/>
                  </a:cubicBezTo>
                  <a:cubicBezTo>
                    <a:pt x="f83" y="f84"/>
                    <a:pt x="f85" y="f86"/>
                    <a:pt x="f87" y="f88"/>
                  </a:cubicBezTo>
                  <a:cubicBezTo>
                    <a:pt x="f89" y="f90"/>
                    <a:pt x="f89" y="f91"/>
                    <a:pt x="f87" y="f92"/>
                  </a:cubicBezTo>
                  <a:cubicBezTo>
                    <a:pt x="f93" y="f94"/>
                    <a:pt x="f93" y="f95"/>
                    <a:pt x="f87" y="f96"/>
                  </a:cubicBezTo>
                  <a:cubicBezTo>
                    <a:pt x="f87" y="f96"/>
                    <a:pt x="f87" y="f97"/>
                    <a:pt x="f87" y="f98"/>
                  </a:cubicBezTo>
                  <a:lnTo>
                    <a:pt x="f99" y="f100"/>
                  </a:lnTo>
                  <a:lnTo>
                    <a:pt x="f101" y="f102"/>
                  </a:lnTo>
                  <a:cubicBezTo>
                    <a:pt x="f101" y="f102"/>
                    <a:pt x="f103" y="f102"/>
                    <a:pt x="f104" y="f102"/>
                  </a:cubicBezTo>
                  <a:cubicBezTo>
                    <a:pt x="f105" y="f106"/>
                    <a:pt x="f107" y="f106"/>
                    <a:pt x="f108" y="f102"/>
                  </a:cubicBezTo>
                  <a:cubicBezTo>
                    <a:pt x="f109" y="f110"/>
                    <a:pt x="f111" y="f110"/>
                    <a:pt x="f112" y="f102"/>
                  </a:cubicBezTo>
                  <a:lnTo>
                    <a:pt x="f113" y="f102"/>
                  </a:lnTo>
                  <a:lnTo>
                    <a:pt x="f114" y="f115"/>
                  </a:lnTo>
                  <a:lnTo>
                    <a:pt x="f116" y="f115"/>
                  </a:lnTo>
                  <a:lnTo>
                    <a:pt x="f117" y="f118"/>
                  </a:lnTo>
                  <a:lnTo>
                    <a:pt x="f119" y="f120"/>
                  </a:lnTo>
                  <a:cubicBezTo>
                    <a:pt x="f121" y="f122"/>
                    <a:pt x="f123" y="f124"/>
                    <a:pt x="f125" y="f126"/>
                  </a:cubicBezTo>
                  <a:cubicBezTo>
                    <a:pt x="f127" y="f128"/>
                    <a:pt x="f129" y="f130"/>
                    <a:pt x="f131" y="f132"/>
                  </a:cubicBezTo>
                  <a:cubicBezTo>
                    <a:pt x="f131" y="f132"/>
                    <a:pt x="f131" y="f133"/>
                    <a:pt x="f131" y="f134"/>
                  </a:cubicBezTo>
                  <a:cubicBezTo>
                    <a:pt x="f135" y="f136"/>
                    <a:pt x="f135" y="f137"/>
                    <a:pt x="f131" y="f138"/>
                  </a:cubicBezTo>
                  <a:cubicBezTo>
                    <a:pt x="f135" y="f139"/>
                    <a:pt x="f135" y="f140"/>
                    <a:pt x="f131" y="f141"/>
                  </a:cubicBezTo>
                  <a:lnTo>
                    <a:pt x="f142" y="f143"/>
                  </a:lnTo>
                  <a:lnTo>
                    <a:pt x="f144" y="f145"/>
                  </a:lnTo>
                  <a:cubicBezTo>
                    <a:pt x="f146" y="f147"/>
                    <a:pt x="f148" y="f149"/>
                    <a:pt x="f150" y="f151"/>
                  </a:cubicBezTo>
                  <a:cubicBezTo>
                    <a:pt x="f152" y="f153"/>
                    <a:pt x="f154" y="f155"/>
                    <a:pt x="f156" y="f157"/>
                  </a:cubicBezTo>
                  <a:cubicBezTo>
                    <a:pt x="f158" y="f159"/>
                    <a:pt x="f160" y="f161"/>
                    <a:pt x="f162" y="f163"/>
                  </a:cubicBezTo>
                  <a:cubicBezTo>
                    <a:pt x="f162" y="f163"/>
                    <a:pt x="f162" y="f164"/>
                    <a:pt x="f162" y="f165"/>
                  </a:cubicBezTo>
                  <a:lnTo>
                    <a:pt x="f162" y="f166"/>
                  </a:lnTo>
                  <a:cubicBezTo>
                    <a:pt x="f167" y="f168"/>
                    <a:pt x="f167" y="f169"/>
                    <a:pt x="f162" y="f170"/>
                  </a:cubicBezTo>
                  <a:lnTo>
                    <a:pt x="f171" y="f172"/>
                  </a:lnTo>
                  <a:lnTo>
                    <a:pt x="f173" y="f174"/>
                  </a:lnTo>
                  <a:cubicBezTo>
                    <a:pt x="f173" y="f174"/>
                    <a:pt x="f175" y="f174"/>
                    <a:pt x="f176" y="f174"/>
                  </a:cubicBezTo>
                  <a:cubicBezTo>
                    <a:pt x="f177" y="f178"/>
                    <a:pt x="f179" y="f178"/>
                    <a:pt x="f180" y="f174"/>
                  </a:cubicBezTo>
                  <a:lnTo>
                    <a:pt x="f181" y="f174"/>
                  </a:lnTo>
                  <a:lnTo>
                    <a:pt x="f182" y="f174"/>
                  </a:lnTo>
                  <a:lnTo>
                    <a:pt x="f183" y="f184"/>
                  </a:lnTo>
                  <a:lnTo>
                    <a:pt x="f185" y="f184"/>
                  </a:lnTo>
                  <a:lnTo>
                    <a:pt x="f186" y="f187"/>
                  </a:lnTo>
                  <a:lnTo>
                    <a:pt x="f188" y="f189"/>
                  </a:lnTo>
                  <a:cubicBezTo>
                    <a:pt x="f188" y="f189"/>
                    <a:pt x="f188" y="f189"/>
                    <a:pt x="f188" y="f190"/>
                  </a:cubicBezTo>
                  <a:lnTo>
                    <a:pt x="f191" y="f192"/>
                  </a:lnTo>
                  <a:lnTo>
                    <a:pt x="f193" y="f194"/>
                  </a:lnTo>
                  <a:lnTo>
                    <a:pt x="f195" y="f196"/>
                  </a:lnTo>
                  <a:cubicBezTo>
                    <a:pt x="f197" y="f198"/>
                    <a:pt x="f199" y="f200"/>
                    <a:pt x="f201" y="f202"/>
                  </a:cubicBezTo>
                  <a:lnTo>
                    <a:pt x="f201" y="f202"/>
                  </a:lnTo>
                  <a:lnTo>
                    <a:pt x="f203" y="f204"/>
                  </a:lnTo>
                  <a:lnTo>
                    <a:pt x="f205" y="f204"/>
                  </a:lnTo>
                  <a:cubicBezTo>
                    <a:pt x="f206" y="f207"/>
                    <a:pt x="f208" y="f207"/>
                    <a:pt x="f209" y="f204"/>
                  </a:cubicBezTo>
                  <a:lnTo>
                    <a:pt x="f210" y="f204"/>
                  </a:lnTo>
                  <a:lnTo>
                    <a:pt x="f211" y="f204"/>
                  </a:lnTo>
                  <a:lnTo>
                    <a:pt x="f212" y="f213"/>
                  </a:lnTo>
                  <a:lnTo>
                    <a:pt x="f214" y="f213"/>
                  </a:lnTo>
                  <a:lnTo>
                    <a:pt x="f215" y="f216"/>
                  </a:lnTo>
                  <a:cubicBezTo>
                    <a:pt x="f215" y="f216"/>
                    <a:pt x="f215" y="f217"/>
                    <a:pt x="f218" y="f219"/>
                  </a:cubicBezTo>
                  <a:cubicBezTo>
                    <a:pt x="f220" y="f221"/>
                    <a:pt x="f222" y="f223"/>
                    <a:pt x="f224" y="f225"/>
                  </a:cubicBezTo>
                  <a:cubicBezTo>
                    <a:pt x="f224" y="f225"/>
                    <a:pt x="f224" y="f226"/>
                    <a:pt x="f227" y="f228"/>
                  </a:cubicBezTo>
                  <a:cubicBezTo>
                    <a:pt x="f229" y="f230"/>
                    <a:pt x="f229" y="f231"/>
                    <a:pt x="f227" y="f232"/>
                  </a:cubicBezTo>
                  <a:cubicBezTo>
                    <a:pt x="f233" y="f234"/>
                    <a:pt x="f233" y="f235"/>
                    <a:pt x="f227" y="f236"/>
                  </a:cubicBezTo>
                  <a:cubicBezTo>
                    <a:pt x="f233" y="f237"/>
                    <a:pt x="f233" y="f238"/>
                    <a:pt x="f227" y="f239"/>
                  </a:cubicBezTo>
                  <a:lnTo>
                    <a:pt x="f240" y="f241"/>
                  </a:lnTo>
                  <a:lnTo>
                    <a:pt x="f242" y="f243"/>
                  </a:lnTo>
                  <a:lnTo>
                    <a:pt x="f244" y="f245"/>
                  </a:lnTo>
                  <a:cubicBezTo>
                    <a:pt x="f246" y="f247"/>
                    <a:pt x="f248" y="f249"/>
                    <a:pt x="f250" y="f251"/>
                  </a:cubicBezTo>
                  <a:cubicBezTo>
                    <a:pt x="f250" y="f251"/>
                    <a:pt x="f250" y="f252"/>
                    <a:pt x="f253" y="f254"/>
                  </a:cubicBezTo>
                  <a:cubicBezTo>
                    <a:pt x="f255" y="f256"/>
                    <a:pt x="f253" y="f257"/>
                    <a:pt x="f253" y="f258"/>
                  </a:cubicBezTo>
                  <a:cubicBezTo>
                    <a:pt x="f259" y="f260"/>
                    <a:pt x="f259" y="f261"/>
                    <a:pt x="f253" y="f262"/>
                  </a:cubicBezTo>
                  <a:cubicBezTo>
                    <a:pt x="f259" y="f263"/>
                    <a:pt x="f259" y="f264"/>
                    <a:pt x="f253" y="f265"/>
                  </a:cubicBezTo>
                  <a:lnTo>
                    <a:pt x="f266" y="f267"/>
                  </a:lnTo>
                  <a:lnTo>
                    <a:pt x="f268" y="f269"/>
                  </a:lnTo>
                  <a:cubicBezTo>
                    <a:pt x="f270" y="f271"/>
                    <a:pt x="f272" y="f273"/>
                    <a:pt x="f274" y="f275"/>
                  </a:cubicBezTo>
                  <a:lnTo>
                    <a:pt x="f276" y="f277"/>
                  </a:lnTo>
                  <a:cubicBezTo>
                    <a:pt x="f278" y="f279"/>
                    <a:pt x="f278" y="f280"/>
                    <a:pt x="f276" y="f281"/>
                  </a:cubicBezTo>
                  <a:cubicBezTo>
                    <a:pt x="f282" y="f283"/>
                    <a:pt x="f282" y="f284"/>
                    <a:pt x="f276" y="f285"/>
                  </a:cubicBezTo>
                  <a:cubicBezTo>
                    <a:pt x="f286" y="f287"/>
                    <a:pt x="f286" y="f288"/>
                    <a:pt x="f276" y="f289"/>
                  </a:cubicBezTo>
                  <a:cubicBezTo>
                    <a:pt x="f286" y="f290"/>
                    <a:pt x="f286" y="f291"/>
                    <a:pt x="f276" y="f292"/>
                  </a:cubicBezTo>
                  <a:lnTo>
                    <a:pt x="f293" y="f294"/>
                  </a:lnTo>
                  <a:lnTo>
                    <a:pt x="f295" y="f296"/>
                  </a:lnTo>
                  <a:lnTo>
                    <a:pt x="f297" y="f298"/>
                  </a:lnTo>
                  <a:lnTo>
                    <a:pt x="f299" y="f300"/>
                  </a:lnTo>
                  <a:lnTo>
                    <a:pt x="f301" y="f302"/>
                  </a:lnTo>
                  <a:cubicBezTo>
                    <a:pt x="f301" y="f302"/>
                    <a:pt x="f301" y="f303"/>
                    <a:pt x="f304" y="f305"/>
                  </a:cubicBezTo>
                  <a:cubicBezTo>
                    <a:pt x="f306" y="f307"/>
                    <a:pt x="f306" y="f308"/>
                    <a:pt x="f304" y="f309"/>
                  </a:cubicBezTo>
                  <a:cubicBezTo>
                    <a:pt x="f310" y="f311"/>
                    <a:pt x="f310" y="f312"/>
                    <a:pt x="f304" y="f313"/>
                  </a:cubicBezTo>
                  <a:cubicBezTo>
                    <a:pt x="f304" y="f313"/>
                    <a:pt x="f304" y="f314"/>
                    <a:pt x="f304" y="f315"/>
                  </a:cubicBezTo>
                  <a:lnTo>
                    <a:pt x="f316" y="f317"/>
                  </a:lnTo>
                  <a:lnTo>
                    <a:pt x="f316" y="f318"/>
                  </a:lnTo>
                  <a:lnTo>
                    <a:pt x="f319" y="f7"/>
                  </a:lnTo>
                  <a:lnTo>
                    <a:pt x="f320" y="f321"/>
                  </a:lnTo>
                  <a:lnTo>
                    <a:pt x="f322" y="f323"/>
                  </a:lnTo>
                  <a:lnTo>
                    <a:pt x="f324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" name="Freeform: Shape 11">
              <a:extLst>
                <a:ext uri="{FF2B5EF4-FFF2-40B4-BE49-F238E27FC236}">
                  <a16:creationId xmlns:a16="http://schemas.microsoft.com/office/drawing/2014/main" id="{CD8A5874-60AA-4411-78F2-E0E628A12797}"/>
                </a:ext>
              </a:extLst>
            </p:cNvPr>
            <p:cNvSpPr/>
            <p:nvPr/>
          </p:nvSpPr>
          <p:spPr>
            <a:xfrm>
              <a:off x="2298051" y="1465024"/>
              <a:ext cx="35597" cy="2672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600"/>
                <a:gd name="f7" fmla="val 267214"/>
                <a:gd name="f8" fmla="val 267215"/>
                <a:gd name="f9" fmla="val 3687"/>
                <a:gd name="f10" fmla="val 265562"/>
                <a:gd name="f11" fmla="val 35601"/>
                <a:gd name="f12" fmla="val 31787"/>
                <a:gd name="f13" fmla="val 1780"/>
                <a:gd name="f14" fmla="+- 0 0 -90"/>
                <a:gd name="f15" fmla="*/ f3 1 35600"/>
                <a:gd name="f16" fmla="*/ f4 1 26721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5600"/>
                <a:gd name="f25" fmla="*/ f21 1 267214"/>
                <a:gd name="f26" fmla="*/ 0 f22 1"/>
                <a:gd name="f27" fmla="*/ 267215 f21 1"/>
                <a:gd name="f28" fmla="*/ 3687 f22 1"/>
                <a:gd name="f29" fmla="*/ 265562 f21 1"/>
                <a:gd name="f30" fmla="*/ 35601 f22 1"/>
                <a:gd name="f31" fmla="*/ 0 f21 1"/>
                <a:gd name="f32" fmla="*/ 31787 f22 1"/>
                <a:gd name="f33" fmla="*/ 1780 f21 1"/>
                <a:gd name="f34" fmla="+- f23 0 f1"/>
                <a:gd name="f35" fmla="*/ f26 1 35600"/>
                <a:gd name="f36" fmla="*/ f27 1 267214"/>
                <a:gd name="f37" fmla="*/ f28 1 35600"/>
                <a:gd name="f38" fmla="*/ f29 1 267214"/>
                <a:gd name="f39" fmla="*/ f30 1 35600"/>
                <a:gd name="f40" fmla="*/ f31 1 267214"/>
                <a:gd name="f41" fmla="*/ f32 1 35600"/>
                <a:gd name="f42" fmla="*/ f33 1 267214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35600" h="267214">
                  <a:moveTo>
                    <a:pt x="f5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1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" name="Freeform: Shape 12">
              <a:extLst>
                <a:ext uri="{FF2B5EF4-FFF2-40B4-BE49-F238E27FC236}">
                  <a16:creationId xmlns:a16="http://schemas.microsoft.com/office/drawing/2014/main" id="{67362298-9636-7608-7393-88C6F9372DB3}"/>
                </a:ext>
              </a:extLst>
            </p:cNvPr>
            <p:cNvSpPr/>
            <p:nvPr/>
          </p:nvSpPr>
          <p:spPr>
            <a:xfrm>
              <a:off x="2626083" y="2351836"/>
              <a:ext cx="247683" cy="2913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681"/>
                <a:gd name="f7" fmla="val 291367"/>
                <a:gd name="f8" fmla="val 247682"/>
                <a:gd name="f9" fmla="val 172634"/>
                <a:gd name="f10" fmla="val 41704"/>
                <a:gd name="f11" fmla="val 291368"/>
                <a:gd name="f12" fmla="+- 0 0 -90"/>
                <a:gd name="f13" fmla="*/ f3 1 247681"/>
                <a:gd name="f14" fmla="*/ f4 1 29136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7681"/>
                <a:gd name="f23" fmla="*/ f19 1 291367"/>
                <a:gd name="f24" fmla="*/ 247682 f20 1"/>
                <a:gd name="f25" fmla="*/ 172634 f19 1"/>
                <a:gd name="f26" fmla="*/ 41704 f20 1"/>
                <a:gd name="f27" fmla="*/ 0 f19 1"/>
                <a:gd name="f28" fmla="*/ 0 f20 1"/>
                <a:gd name="f29" fmla="*/ 291368 f19 1"/>
                <a:gd name="f30" fmla="+- f21 0 f1"/>
                <a:gd name="f31" fmla="*/ f24 1 247681"/>
                <a:gd name="f32" fmla="*/ f25 1 291367"/>
                <a:gd name="f33" fmla="*/ f26 1 247681"/>
                <a:gd name="f34" fmla="*/ f27 1 291367"/>
                <a:gd name="f35" fmla="*/ f28 1 247681"/>
                <a:gd name="f36" fmla="*/ f29 1 291367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247681" h="291367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" name="Freeform: Shape 13">
              <a:extLst>
                <a:ext uri="{FF2B5EF4-FFF2-40B4-BE49-F238E27FC236}">
                  <a16:creationId xmlns:a16="http://schemas.microsoft.com/office/drawing/2014/main" id="{62ABB8A9-A368-D0DD-3015-62D01A87CBF4}"/>
                </a:ext>
              </a:extLst>
            </p:cNvPr>
            <p:cNvSpPr/>
            <p:nvPr/>
          </p:nvSpPr>
          <p:spPr>
            <a:xfrm>
              <a:off x="1759323" y="1314760"/>
              <a:ext cx="8394" cy="97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91"/>
                <a:gd name="f7" fmla="val 9788"/>
                <a:gd name="f8" fmla="val 890"/>
                <a:gd name="f9" fmla="val 9789"/>
                <a:gd name="f10" fmla="val 8392"/>
                <a:gd name="f11" fmla="val 6229"/>
                <a:gd name="f12" fmla="+- 0 0 -90"/>
                <a:gd name="f13" fmla="*/ f3 1 8391"/>
                <a:gd name="f14" fmla="*/ f4 1 97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391"/>
                <a:gd name="f23" fmla="*/ f19 1 9788"/>
                <a:gd name="f24" fmla="*/ 890 f20 1"/>
                <a:gd name="f25" fmla="*/ 0 f19 1"/>
                <a:gd name="f26" fmla="*/ 0 f20 1"/>
                <a:gd name="f27" fmla="*/ 9789 f19 1"/>
                <a:gd name="f28" fmla="*/ 8392 f20 1"/>
                <a:gd name="f29" fmla="*/ 6229 f19 1"/>
                <a:gd name="f30" fmla="+- f21 0 f1"/>
                <a:gd name="f31" fmla="*/ f24 1 8391"/>
                <a:gd name="f32" fmla="*/ f25 1 9788"/>
                <a:gd name="f33" fmla="*/ f26 1 8391"/>
                <a:gd name="f34" fmla="*/ f27 1 9788"/>
                <a:gd name="f35" fmla="*/ f28 1 8391"/>
                <a:gd name="f36" fmla="*/ f29 1 978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8391" h="9788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" name="Freeform: Shape 14">
              <a:extLst>
                <a:ext uri="{FF2B5EF4-FFF2-40B4-BE49-F238E27FC236}">
                  <a16:creationId xmlns:a16="http://schemas.microsoft.com/office/drawing/2014/main" id="{69393339-F7A1-47FA-809E-BD8623E058B5}"/>
                </a:ext>
              </a:extLst>
            </p:cNvPr>
            <p:cNvSpPr/>
            <p:nvPr/>
          </p:nvSpPr>
          <p:spPr>
            <a:xfrm>
              <a:off x="1760722" y="1205435"/>
              <a:ext cx="570631" cy="3448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0634"/>
                <a:gd name="f7" fmla="val 344887"/>
                <a:gd name="f8" fmla="val 13350"/>
                <a:gd name="f9" fmla="val 112759"/>
                <a:gd name="f10" fmla="val 207885"/>
                <a:gd name="f11" fmla="val 29874"/>
                <a:gd name="f12" fmla="val 208902"/>
                <a:gd name="f13" fmla="val 209487"/>
                <a:gd name="f14" fmla="val 29743"/>
                <a:gd name="f15" fmla="val 210097"/>
                <a:gd name="f16" fmla="val 210682"/>
                <a:gd name="f17" fmla="val 212335"/>
                <a:gd name="f18" fmla="val 213988"/>
                <a:gd name="f19" fmla="val 215513"/>
                <a:gd name="f20" fmla="val 30764"/>
                <a:gd name="f21" fmla="val 215844"/>
                <a:gd name="f22" fmla="val 30695"/>
                <a:gd name="f23" fmla="val 216200"/>
                <a:gd name="f24" fmla="val 216531"/>
                <a:gd name="f25" fmla="val 388052"/>
                <a:gd name="f26" fmla="val 170092"/>
                <a:gd name="f27" fmla="val 388687"/>
                <a:gd name="f28" fmla="val 170855"/>
                <a:gd name="f29" fmla="val 389959"/>
                <a:gd name="f30" fmla="val 172253"/>
                <a:gd name="f31" fmla="val 390722"/>
                <a:gd name="f32" fmla="val 173906"/>
                <a:gd name="f33" fmla="val 174923"/>
                <a:gd name="f34" fmla="val 175558"/>
                <a:gd name="f35" fmla="val 390785"/>
                <a:gd name="f36" fmla="val 176192"/>
                <a:gd name="f37" fmla="val 176831"/>
                <a:gd name="f38" fmla="val 177465"/>
                <a:gd name="f39" fmla="val 178482"/>
                <a:gd name="f40" fmla="val 372413"/>
                <a:gd name="f41" fmla="val 548002"/>
                <a:gd name="f42" fmla="val 268613"/>
                <a:gd name="f43" fmla="val 546896"/>
                <a:gd name="f44" fmla="val 265638"/>
                <a:gd name="f45" fmla="val 547328"/>
                <a:gd name="f46" fmla="val 262313"/>
                <a:gd name="f47" fmla="val 549146"/>
                <a:gd name="f48" fmla="val 259714"/>
                <a:gd name="f49" fmla="val 551613"/>
                <a:gd name="f50" fmla="val 255790"/>
                <a:gd name="f51" fmla="val 556788"/>
                <a:gd name="f52" fmla="val 254606"/>
                <a:gd name="f53" fmla="val 560717"/>
                <a:gd name="f54" fmla="val 257071"/>
                <a:gd name="f55" fmla="val 561124"/>
                <a:gd name="f56" fmla="val 257326"/>
                <a:gd name="f57" fmla="val 561505"/>
                <a:gd name="f58" fmla="val 257614"/>
                <a:gd name="f59" fmla="val 561861"/>
                <a:gd name="f60" fmla="val 257934"/>
                <a:gd name="f61" fmla="val 563133"/>
                <a:gd name="f62" fmla="val 258951"/>
                <a:gd name="f63" fmla="val 563895"/>
                <a:gd name="f64" fmla="val 565803"/>
                <a:gd name="f65" fmla="val 256790"/>
                <a:gd name="f66" fmla="val 250988"/>
                <a:gd name="f67" fmla="val 106784"/>
                <a:gd name="f68" fmla="val 9155"/>
                <a:gd name="f69" fmla="val 114284"/>
                <a:gd name="f70" fmla="+- 0 0 -90"/>
                <a:gd name="f71" fmla="*/ f3 1 570634"/>
                <a:gd name="f72" fmla="*/ f4 1 344887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570634"/>
                <a:gd name="f81" fmla="*/ f77 1 344887"/>
                <a:gd name="f82" fmla="*/ 13350 f78 1"/>
                <a:gd name="f83" fmla="*/ 112759 f77 1"/>
                <a:gd name="f84" fmla="*/ 207885 f78 1"/>
                <a:gd name="f85" fmla="*/ 29874 f77 1"/>
                <a:gd name="f86" fmla="*/ 208902 f78 1"/>
                <a:gd name="f87" fmla="*/ 210682 f78 1"/>
                <a:gd name="f88" fmla="*/ 212335 f78 1"/>
                <a:gd name="f89" fmla="*/ 213988 f78 1"/>
                <a:gd name="f90" fmla="*/ 215513 f78 1"/>
                <a:gd name="f91" fmla="*/ 30764 f77 1"/>
                <a:gd name="f92" fmla="*/ 216531 f78 1"/>
                <a:gd name="f93" fmla="*/ 388052 f78 1"/>
                <a:gd name="f94" fmla="*/ 170092 f77 1"/>
                <a:gd name="f95" fmla="*/ 388687 f78 1"/>
                <a:gd name="f96" fmla="*/ 170855 f77 1"/>
                <a:gd name="f97" fmla="*/ 389959 f78 1"/>
                <a:gd name="f98" fmla="*/ 172253 f77 1"/>
                <a:gd name="f99" fmla="*/ 390722 f78 1"/>
                <a:gd name="f100" fmla="*/ 173906 f77 1"/>
                <a:gd name="f101" fmla="*/ 175558 f77 1"/>
                <a:gd name="f102" fmla="*/ 177465 f77 1"/>
                <a:gd name="f103" fmla="*/ 178482 f77 1"/>
                <a:gd name="f104" fmla="*/ 372413 f78 1"/>
                <a:gd name="f105" fmla="*/ 344887 f77 1"/>
                <a:gd name="f106" fmla="*/ 548002 f78 1"/>
                <a:gd name="f107" fmla="*/ 268613 f77 1"/>
                <a:gd name="f108" fmla="*/ 549146 f78 1"/>
                <a:gd name="f109" fmla="*/ 259714 f77 1"/>
                <a:gd name="f110" fmla="*/ 560717 f78 1"/>
                <a:gd name="f111" fmla="*/ 257071 f77 1"/>
                <a:gd name="f112" fmla="*/ 561861 f78 1"/>
                <a:gd name="f113" fmla="*/ 257934 f77 1"/>
                <a:gd name="f114" fmla="*/ 563133 f78 1"/>
                <a:gd name="f115" fmla="*/ 258951 f77 1"/>
                <a:gd name="f116" fmla="*/ 563895 f78 1"/>
                <a:gd name="f117" fmla="*/ 565803 f78 1"/>
                <a:gd name="f118" fmla="*/ 570634 f78 1"/>
                <a:gd name="f119" fmla="*/ 256790 f77 1"/>
                <a:gd name="f120" fmla="*/ 250988 f78 1"/>
                <a:gd name="f121" fmla="*/ 0 f77 1"/>
                <a:gd name="f122" fmla="*/ 0 f78 1"/>
                <a:gd name="f123" fmla="*/ 106784 f77 1"/>
                <a:gd name="f124" fmla="*/ 9155 f78 1"/>
                <a:gd name="f125" fmla="*/ 114284 f77 1"/>
                <a:gd name="f126" fmla="+- f79 0 f1"/>
                <a:gd name="f127" fmla="*/ f82 1 570634"/>
                <a:gd name="f128" fmla="*/ f83 1 344887"/>
                <a:gd name="f129" fmla="*/ f84 1 570634"/>
                <a:gd name="f130" fmla="*/ f85 1 344887"/>
                <a:gd name="f131" fmla="*/ f86 1 570634"/>
                <a:gd name="f132" fmla="*/ f87 1 570634"/>
                <a:gd name="f133" fmla="*/ f88 1 570634"/>
                <a:gd name="f134" fmla="*/ f89 1 570634"/>
                <a:gd name="f135" fmla="*/ f90 1 570634"/>
                <a:gd name="f136" fmla="*/ f91 1 344887"/>
                <a:gd name="f137" fmla="*/ f92 1 570634"/>
                <a:gd name="f138" fmla="*/ f93 1 570634"/>
                <a:gd name="f139" fmla="*/ f94 1 344887"/>
                <a:gd name="f140" fmla="*/ f95 1 570634"/>
                <a:gd name="f141" fmla="*/ f96 1 344887"/>
                <a:gd name="f142" fmla="*/ f97 1 570634"/>
                <a:gd name="f143" fmla="*/ f98 1 344887"/>
                <a:gd name="f144" fmla="*/ f99 1 570634"/>
                <a:gd name="f145" fmla="*/ f100 1 344887"/>
                <a:gd name="f146" fmla="*/ f101 1 344887"/>
                <a:gd name="f147" fmla="*/ f102 1 344887"/>
                <a:gd name="f148" fmla="*/ f103 1 344887"/>
                <a:gd name="f149" fmla="*/ f104 1 570634"/>
                <a:gd name="f150" fmla="*/ f105 1 344887"/>
                <a:gd name="f151" fmla="*/ f106 1 570634"/>
                <a:gd name="f152" fmla="*/ f107 1 344887"/>
                <a:gd name="f153" fmla="*/ f108 1 570634"/>
                <a:gd name="f154" fmla="*/ f109 1 344887"/>
                <a:gd name="f155" fmla="*/ f110 1 570634"/>
                <a:gd name="f156" fmla="*/ f111 1 344887"/>
                <a:gd name="f157" fmla="*/ f112 1 570634"/>
                <a:gd name="f158" fmla="*/ f113 1 344887"/>
                <a:gd name="f159" fmla="*/ f114 1 570634"/>
                <a:gd name="f160" fmla="*/ f115 1 344887"/>
                <a:gd name="f161" fmla="*/ f116 1 570634"/>
                <a:gd name="f162" fmla="*/ f117 1 570634"/>
                <a:gd name="f163" fmla="*/ f118 1 570634"/>
                <a:gd name="f164" fmla="*/ f119 1 344887"/>
                <a:gd name="f165" fmla="*/ f120 1 570634"/>
                <a:gd name="f166" fmla="*/ f121 1 344887"/>
                <a:gd name="f167" fmla="*/ f122 1 570634"/>
                <a:gd name="f168" fmla="*/ f123 1 344887"/>
                <a:gd name="f169" fmla="*/ f124 1 570634"/>
                <a:gd name="f170" fmla="*/ f125 1 344887"/>
                <a:gd name="f171" fmla="*/ f73 1 f80"/>
                <a:gd name="f172" fmla="*/ f74 1 f80"/>
                <a:gd name="f173" fmla="*/ f73 1 f81"/>
                <a:gd name="f174" fmla="*/ f75 1 f81"/>
                <a:gd name="f175" fmla="*/ f127 1 f80"/>
                <a:gd name="f176" fmla="*/ f128 1 f81"/>
                <a:gd name="f177" fmla="*/ f129 1 f80"/>
                <a:gd name="f178" fmla="*/ f130 1 f81"/>
                <a:gd name="f179" fmla="*/ f131 1 f80"/>
                <a:gd name="f180" fmla="*/ f132 1 f80"/>
                <a:gd name="f181" fmla="*/ f133 1 f80"/>
                <a:gd name="f182" fmla="*/ f134 1 f80"/>
                <a:gd name="f183" fmla="*/ f135 1 f80"/>
                <a:gd name="f184" fmla="*/ f136 1 f81"/>
                <a:gd name="f185" fmla="*/ f137 1 f80"/>
                <a:gd name="f186" fmla="*/ f138 1 f80"/>
                <a:gd name="f187" fmla="*/ f139 1 f81"/>
                <a:gd name="f188" fmla="*/ f140 1 f80"/>
                <a:gd name="f189" fmla="*/ f141 1 f81"/>
                <a:gd name="f190" fmla="*/ f142 1 f80"/>
                <a:gd name="f191" fmla="*/ f143 1 f81"/>
                <a:gd name="f192" fmla="*/ f144 1 f80"/>
                <a:gd name="f193" fmla="*/ f145 1 f81"/>
                <a:gd name="f194" fmla="*/ f146 1 f81"/>
                <a:gd name="f195" fmla="*/ f147 1 f81"/>
                <a:gd name="f196" fmla="*/ f148 1 f81"/>
                <a:gd name="f197" fmla="*/ f149 1 f80"/>
                <a:gd name="f198" fmla="*/ f150 1 f81"/>
                <a:gd name="f199" fmla="*/ f151 1 f80"/>
                <a:gd name="f200" fmla="*/ f152 1 f81"/>
                <a:gd name="f201" fmla="*/ f153 1 f80"/>
                <a:gd name="f202" fmla="*/ f154 1 f81"/>
                <a:gd name="f203" fmla="*/ f155 1 f80"/>
                <a:gd name="f204" fmla="*/ f156 1 f81"/>
                <a:gd name="f205" fmla="*/ f157 1 f80"/>
                <a:gd name="f206" fmla="*/ f158 1 f81"/>
                <a:gd name="f207" fmla="*/ f159 1 f80"/>
                <a:gd name="f208" fmla="*/ f160 1 f81"/>
                <a:gd name="f209" fmla="*/ f161 1 f80"/>
                <a:gd name="f210" fmla="*/ f162 1 f80"/>
                <a:gd name="f211" fmla="*/ f163 1 f80"/>
                <a:gd name="f212" fmla="*/ f164 1 f81"/>
                <a:gd name="f213" fmla="*/ f165 1 f80"/>
                <a:gd name="f214" fmla="*/ f166 1 f81"/>
                <a:gd name="f215" fmla="*/ f167 1 f80"/>
                <a:gd name="f216" fmla="*/ f168 1 f81"/>
                <a:gd name="f217" fmla="*/ f169 1 f80"/>
                <a:gd name="f218" fmla="*/ f170 1 f81"/>
                <a:gd name="f219" fmla="*/ f171 f71 1"/>
                <a:gd name="f220" fmla="*/ f172 f71 1"/>
                <a:gd name="f221" fmla="*/ f174 f72 1"/>
                <a:gd name="f222" fmla="*/ f173 f72 1"/>
                <a:gd name="f223" fmla="*/ f175 f71 1"/>
                <a:gd name="f224" fmla="*/ f176 f72 1"/>
                <a:gd name="f225" fmla="*/ f177 f71 1"/>
                <a:gd name="f226" fmla="*/ f178 f72 1"/>
                <a:gd name="f227" fmla="*/ f179 f71 1"/>
                <a:gd name="f228" fmla="*/ f180 f71 1"/>
                <a:gd name="f229" fmla="*/ f181 f71 1"/>
                <a:gd name="f230" fmla="*/ f182 f71 1"/>
                <a:gd name="f231" fmla="*/ f183 f71 1"/>
                <a:gd name="f232" fmla="*/ f184 f72 1"/>
                <a:gd name="f233" fmla="*/ f185 f71 1"/>
                <a:gd name="f234" fmla="*/ f186 f71 1"/>
                <a:gd name="f235" fmla="*/ f187 f72 1"/>
                <a:gd name="f236" fmla="*/ f188 f71 1"/>
                <a:gd name="f237" fmla="*/ f189 f72 1"/>
                <a:gd name="f238" fmla="*/ f190 f71 1"/>
                <a:gd name="f239" fmla="*/ f191 f72 1"/>
                <a:gd name="f240" fmla="*/ f192 f71 1"/>
                <a:gd name="f241" fmla="*/ f193 f72 1"/>
                <a:gd name="f242" fmla="*/ f194 f72 1"/>
                <a:gd name="f243" fmla="*/ f195 f72 1"/>
                <a:gd name="f244" fmla="*/ f196 f72 1"/>
                <a:gd name="f245" fmla="*/ f197 f71 1"/>
                <a:gd name="f246" fmla="*/ f198 f72 1"/>
                <a:gd name="f247" fmla="*/ f199 f71 1"/>
                <a:gd name="f248" fmla="*/ f200 f72 1"/>
                <a:gd name="f249" fmla="*/ f201 f71 1"/>
                <a:gd name="f250" fmla="*/ f202 f72 1"/>
                <a:gd name="f251" fmla="*/ f203 f71 1"/>
                <a:gd name="f252" fmla="*/ f204 f72 1"/>
                <a:gd name="f253" fmla="*/ f205 f71 1"/>
                <a:gd name="f254" fmla="*/ f206 f72 1"/>
                <a:gd name="f255" fmla="*/ f207 f71 1"/>
                <a:gd name="f256" fmla="*/ f208 f72 1"/>
                <a:gd name="f257" fmla="*/ f209 f71 1"/>
                <a:gd name="f258" fmla="*/ f210 f71 1"/>
                <a:gd name="f259" fmla="*/ f211 f71 1"/>
                <a:gd name="f260" fmla="*/ f212 f72 1"/>
                <a:gd name="f261" fmla="*/ f213 f71 1"/>
                <a:gd name="f262" fmla="*/ f214 f72 1"/>
                <a:gd name="f263" fmla="*/ f215 f71 1"/>
                <a:gd name="f264" fmla="*/ f216 f72 1"/>
                <a:gd name="f265" fmla="*/ f217 f71 1"/>
                <a:gd name="f266" fmla="*/ f218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6">
                  <a:pos x="f223" y="f224"/>
                </a:cxn>
                <a:cxn ang="f126">
                  <a:pos x="f225" y="f226"/>
                </a:cxn>
                <a:cxn ang="f126">
                  <a:pos x="f227" y="f226"/>
                </a:cxn>
                <a:cxn ang="f126">
                  <a:pos x="f228" y="f226"/>
                </a:cxn>
                <a:cxn ang="f126">
                  <a:pos x="f229" y="f226"/>
                </a:cxn>
                <a:cxn ang="f126">
                  <a:pos x="f230" y="f226"/>
                </a:cxn>
                <a:cxn ang="f126">
                  <a:pos x="f231" y="f232"/>
                </a:cxn>
                <a:cxn ang="f126">
                  <a:pos x="f233" y="f232"/>
                </a:cxn>
                <a:cxn ang="f126">
                  <a:pos x="f234" y="f235"/>
                </a:cxn>
                <a:cxn ang="f126">
                  <a:pos x="f236" y="f237"/>
                </a:cxn>
                <a:cxn ang="f126">
                  <a:pos x="f238" y="f239"/>
                </a:cxn>
                <a:cxn ang="f126">
                  <a:pos x="f240" y="f241"/>
                </a:cxn>
                <a:cxn ang="f126">
                  <a:pos x="f240" y="f242"/>
                </a:cxn>
                <a:cxn ang="f126">
                  <a:pos x="f240" y="f243"/>
                </a:cxn>
                <a:cxn ang="f126">
                  <a:pos x="f240" y="f244"/>
                </a:cxn>
                <a:cxn ang="f126">
                  <a:pos x="f245" y="f246"/>
                </a:cxn>
                <a:cxn ang="f126">
                  <a:pos x="f247" y="f248"/>
                </a:cxn>
                <a:cxn ang="f126">
                  <a:pos x="f249" y="f250"/>
                </a:cxn>
                <a:cxn ang="f126">
                  <a:pos x="f251" y="f252"/>
                </a:cxn>
                <a:cxn ang="f126">
                  <a:pos x="f253" y="f254"/>
                </a:cxn>
                <a:cxn ang="f126">
                  <a:pos x="f255" y="f256"/>
                </a:cxn>
                <a:cxn ang="f126">
                  <a:pos x="f257" y="f250"/>
                </a:cxn>
                <a:cxn ang="f126">
                  <a:pos x="f257" y="f250"/>
                </a:cxn>
                <a:cxn ang="f126">
                  <a:pos x="f258" y="f256"/>
                </a:cxn>
                <a:cxn ang="f126">
                  <a:pos x="f259" y="f260"/>
                </a:cxn>
                <a:cxn ang="f126">
                  <a:pos x="f261" y="f262"/>
                </a:cxn>
                <a:cxn ang="f126">
                  <a:pos x="f263" y="f264"/>
                </a:cxn>
                <a:cxn ang="f126">
                  <a:pos x="f265" y="f266"/>
                </a:cxn>
              </a:cxnLst>
              <a:rect l="f219" t="f222" r="f220" b="f221"/>
              <a:pathLst>
                <a:path w="570634" h="344887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cubicBezTo>
                    <a:pt x="f13" y="f14"/>
                    <a:pt x="f15" y="f14"/>
                    <a:pt x="f16" y="f11"/>
                  </a:cubicBezTo>
                  <a:lnTo>
                    <a:pt x="f17" y="f11"/>
                  </a:lnTo>
                  <a:lnTo>
                    <a:pt x="f18" y="f11"/>
                  </a:lnTo>
                  <a:lnTo>
                    <a:pt x="f19" y="f20"/>
                  </a:lnTo>
                  <a:cubicBezTo>
                    <a:pt x="f21" y="f22"/>
                    <a:pt x="f23" y="f22"/>
                    <a:pt x="f24" y="f20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31" y="f32"/>
                  </a:lnTo>
                  <a:cubicBezTo>
                    <a:pt x="f31" y="f32"/>
                    <a:pt x="f31" y="f33"/>
                    <a:pt x="f31" y="f34"/>
                  </a:cubicBezTo>
                  <a:cubicBezTo>
                    <a:pt x="f35" y="f36"/>
                    <a:pt x="f35" y="f37"/>
                    <a:pt x="f31" y="f38"/>
                  </a:cubicBezTo>
                  <a:cubicBezTo>
                    <a:pt x="f31" y="f38"/>
                    <a:pt x="f31" y="f38"/>
                    <a:pt x="f31" y="f39"/>
                  </a:cubicBezTo>
                  <a:lnTo>
                    <a:pt x="f40" y="f7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61" y="f62"/>
                  </a:lnTo>
                  <a:lnTo>
                    <a:pt x="f63" y="f48"/>
                  </a:lnTo>
                  <a:lnTo>
                    <a:pt x="f63" y="f48"/>
                  </a:lnTo>
                  <a:lnTo>
                    <a:pt x="f64" y="f62"/>
                  </a:lnTo>
                  <a:lnTo>
                    <a:pt x="f6" y="f65"/>
                  </a:lnTo>
                  <a:lnTo>
                    <a:pt x="f66" y="f5"/>
                  </a:lnTo>
                  <a:lnTo>
                    <a:pt x="f5" y="f67"/>
                  </a:lnTo>
                  <a:lnTo>
                    <a:pt x="f68" y="f69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" name="Freeform: Shape 15">
              <a:extLst>
                <a:ext uri="{FF2B5EF4-FFF2-40B4-BE49-F238E27FC236}">
                  <a16:creationId xmlns:a16="http://schemas.microsoft.com/office/drawing/2014/main" id="{BCC0A3CD-6427-FCB6-C19A-ECC2C0AEFD9C}"/>
                </a:ext>
              </a:extLst>
            </p:cNvPr>
            <p:cNvSpPr/>
            <p:nvPr/>
          </p:nvSpPr>
          <p:spPr>
            <a:xfrm>
              <a:off x="2678085" y="3105686"/>
              <a:ext cx="67391" cy="470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387"/>
                <a:gd name="f7" fmla="val 47035"/>
                <a:gd name="f8" fmla="val 17546"/>
                <a:gd name="f9" fmla="val 46019"/>
                <a:gd name="f10" fmla="val 63827"/>
                <a:gd name="f11" fmla="val 23009"/>
                <a:gd name="f12" fmla="val 67388"/>
                <a:gd name="f13" fmla="val 33434"/>
                <a:gd name="f14" fmla="val 15385"/>
                <a:gd name="f15" fmla="val 47036"/>
                <a:gd name="f16" fmla="+- 0 0 -90"/>
                <a:gd name="f17" fmla="*/ f3 1 67387"/>
                <a:gd name="f18" fmla="*/ f4 1 4703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7387"/>
                <a:gd name="f27" fmla="*/ f23 1 47035"/>
                <a:gd name="f28" fmla="*/ 17546 f24 1"/>
                <a:gd name="f29" fmla="*/ 46019 f23 1"/>
                <a:gd name="f30" fmla="*/ 63827 f24 1"/>
                <a:gd name="f31" fmla="*/ 23009 f23 1"/>
                <a:gd name="f32" fmla="*/ 67388 f24 1"/>
                <a:gd name="f33" fmla="*/ 0 f23 1"/>
                <a:gd name="f34" fmla="*/ 0 f24 1"/>
                <a:gd name="f35" fmla="*/ 33434 f23 1"/>
                <a:gd name="f36" fmla="*/ 15385 f24 1"/>
                <a:gd name="f37" fmla="*/ 47036 f23 1"/>
                <a:gd name="f38" fmla="+- f25 0 f1"/>
                <a:gd name="f39" fmla="*/ f28 1 67387"/>
                <a:gd name="f40" fmla="*/ f29 1 47035"/>
                <a:gd name="f41" fmla="*/ f30 1 67387"/>
                <a:gd name="f42" fmla="*/ f31 1 47035"/>
                <a:gd name="f43" fmla="*/ f32 1 67387"/>
                <a:gd name="f44" fmla="*/ f33 1 47035"/>
                <a:gd name="f45" fmla="*/ f34 1 67387"/>
                <a:gd name="f46" fmla="*/ f35 1 47035"/>
                <a:gd name="f47" fmla="*/ f36 1 67387"/>
                <a:gd name="f48" fmla="*/ f37 1 47035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67387" h="47035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1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" name="Freeform: Shape 16">
              <a:extLst>
                <a:ext uri="{FF2B5EF4-FFF2-40B4-BE49-F238E27FC236}">
                  <a16:creationId xmlns:a16="http://schemas.microsoft.com/office/drawing/2014/main" id="{CC80CD61-6CCB-7DF3-E3A9-9621A70C335B}"/>
                </a:ext>
              </a:extLst>
            </p:cNvPr>
            <p:cNvSpPr/>
            <p:nvPr/>
          </p:nvSpPr>
          <p:spPr>
            <a:xfrm>
              <a:off x="2673641" y="3142171"/>
              <a:ext cx="16779" cy="204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83"/>
                <a:gd name="f7" fmla="val 20466"/>
                <a:gd name="f8" fmla="val 3052"/>
                <a:gd name="f9" fmla="val 20467"/>
                <a:gd name="f10" fmla="val 12077"/>
                <a:gd name="f11" fmla="+- 0 0 -90"/>
                <a:gd name="f12" fmla="*/ f3 1 16783"/>
                <a:gd name="f13" fmla="*/ f4 1 2046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6783"/>
                <a:gd name="f22" fmla="*/ f18 1 20466"/>
                <a:gd name="f23" fmla="*/ 3052 f19 1"/>
                <a:gd name="f24" fmla="*/ 0 f18 1"/>
                <a:gd name="f25" fmla="*/ 0 f19 1"/>
                <a:gd name="f26" fmla="*/ 20467 f18 1"/>
                <a:gd name="f27" fmla="*/ 16783 f19 1"/>
                <a:gd name="f28" fmla="*/ 12077 f18 1"/>
                <a:gd name="f29" fmla="+- f20 0 f1"/>
                <a:gd name="f30" fmla="*/ f23 1 16783"/>
                <a:gd name="f31" fmla="*/ f24 1 20466"/>
                <a:gd name="f32" fmla="*/ f25 1 16783"/>
                <a:gd name="f33" fmla="*/ f26 1 20466"/>
                <a:gd name="f34" fmla="*/ f27 1 16783"/>
                <a:gd name="f35" fmla="*/ f28 1 20466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16783" h="20466">
                  <a:moveTo>
                    <a:pt x="f8" y="f5"/>
                  </a:moveTo>
                  <a:lnTo>
                    <a:pt x="f5" y="f9"/>
                  </a:lnTo>
                  <a:lnTo>
                    <a:pt x="f6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" name="Freeform: Shape 17">
              <a:extLst>
                <a:ext uri="{FF2B5EF4-FFF2-40B4-BE49-F238E27FC236}">
                  <a16:creationId xmlns:a16="http://schemas.microsoft.com/office/drawing/2014/main" id="{BC48A3DF-F6FF-0565-1582-31A63B7BABA0}"/>
                </a:ext>
              </a:extLst>
            </p:cNvPr>
            <p:cNvSpPr/>
            <p:nvPr/>
          </p:nvSpPr>
          <p:spPr>
            <a:xfrm>
              <a:off x="1631545" y="1254501"/>
              <a:ext cx="501338" cy="2786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1339"/>
                <a:gd name="f7" fmla="val 278655"/>
                <a:gd name="f8" fmla="val 131319"/>
                <a:gd name="f9" fmla="val 338973"/>
                <a:gd name="f10" fmla="val 149143"/>
                <a:gd name="f11" fmla="val 80978"/>
                <a:gd name="f12" fmla="val 121043"/>
                <a:gd name="f13" fmla="val 92928"/>
                <a:gd name="f14" fmla="val 144540"/>
                <a:gd name="f15" fmla="val 160840"/>
                <a:gd name="f16" fmla="val 278656"/>
                <a:gd name="f17" fmla="+- 0 0 -90"/>
                <a:gd name="f18" fmla="*/ f3 1 501339"/>
                <a:gd name="f19" fmla="*/ f4 1 27865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01339"/>
                <a:gd name="f28" fmla="*/ f24 1 278655"/>
                <a:gd name="f29" fmla="*/ 501339 f25 1"/>
                <a:gd name="f30" fmla="*/ 131319 f24 1"/>
                <a:gd name="f31" fmla="*/ 338973 f25 1"/>
                <a:gd name="f32" fmla="*/ 0 f24 1"/>
                <a:gd name="f33" fmla="*/ 149143 f25 1"/>
                <a:gd name="f34" fmla="*/ 80978 f24 1"/>
                <a:gd name="f35" fmla="*/ 121043 f25 1"/>
                <a:gd name="f36" fmla="*/ 92928 f24 1"/>
                <a:gd name="f37" fmla="*/ 0 f25 1"/>
                <a:gd name="f38" fmla="*/ 144540 f24 1"/>
                <a:gd name="f39" fmla="*/ 160840 f25 1"/>
                <a:gd name="f40" fmla="*/ 278656 f24 1"/>
                <a:gd name="f41" fmla="+- f26 0 f1"/>
                <a:gd name="f42" fmla="*/ f29 1 501339"/>
                <a:gd name="f43" fmla="*/ f30 1 278655"/>
                <a:gd name="f44" fmla="*/ f31 1 501339"/>
                <a:gd name="f45" fmla="*/ f32 1 278655"/>
                <a:gd name="f46" fmla="*/ f33 1 501339"/>
                <a:gd name="f47" fmla="*/ f34 1 278655"/>
                <a:gd name="f48" fmla="*/ f35 1 501339"/>
                <a:gd name="f49" fmla="*/ f36 1 278655"/>
                <a:gd name="f50" fmla="*/ f37 1 501339"/>
                <a:gd name="f51" fmla="*/ f38 1 278655"/>
                <a:gd name="f52" fmla="*/ f39 1 501339"/>
                <a:gd name="f53" fmla="*/ f40 1 278655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501339" h="278655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" name="Freeform: Shape 18">
              <a:extLst>
                <a:ext uri="{FF2B5EF4-FFF2-40B4-BE49-F238E27FC236}">
                  <a16:creationId xmlns:a16="http://schemas.microsoft.com/office/drawing/2014/main" id="{3DF218F2-8011-6E72-D57C-43EA7EAD178D}"/>
                </a:ext>
              </a:extLst>
            </p:cNvPr>
            <p:cNvSpPr/>
            <p:nvPr/>
          </p:nvSpPr>
          <p:spPr>
            <a:xfrm>
              <a:off x="1764535" y="1389129"/>
              <a:ext cx="367451" cy="8368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7453"/>
                <a:gd name="f7" fmla="val 836856"/>
                <a:gd name="f8" fmla="val 115068"/>
                <a:gd name="f9" fmla="val 561888"/>
                <a:gd name="f10" fmla="val 563540"/>
                <a:gd name="f11" fmla="val 115131"/>
                <a:gd name="f12" fmla="val 564176"/>
                <a:gd name="f13" fmla="val 564812"/>
                <a:gd name="f14" fmla="val 565447"/>
                <a:gd name="f15" fmla="val 566337"/>
                <a:gd name="f16" fmla="val 100319"/>
                <a:gd name="f17" fmla="val 716597"/>
                <a:gd name="f18" fmla="val 239290"/>
                <a:gd name="f19" fmla="val 836857"/>
                <a:gd name="f20" fmla="val 270822"/>
                <a:gd name="f21" fmla="val 549175"/>
                <a:gd name="f22" fmla="val 270772"/>
                <a:gd name="f23" fmla="val 548794"/>
                <a:gd name="f24" fmla="val 548413"/>
                <a:gd name="f25" fmla="val 548031"/>
                <a:gd name="f26" fmla="val 547434"/>
                <a:gd name="f27" fmla="val 546849"/>
                <a:gd name="f28" fmla="val 546251"/>
                <a:gd name="f29" fmla="val 271038"/>
                <a:gd name="f30" fmla="val 545743"/>
                <a:gd name="f31" fmla="val 271344"/>
                <a:gd name="f32" fmla="val 545273"/>
                <a:gd name="f33" fmla="val 271712"/>
                <a:gd name="f34" fmla="val 544853"/>
                <a:gd name="f35" fmla="val 272017"/>
                <a:gd name="f36" fmla="val 544332"/>
                <a:gd name="f37" fmla="val 272412"/>
                <a:gd name="f38" fmla="val 543862"/>
                <a:gd name="f39" fmla="val 272857"/>
                <a:gd name="f40" fmla="val 543455"/>
                <a:gd name="f41" fmla="val 274255"/>
                <a:gd name="f42" fmla="val 542438"/>
                <a:gd name="f43" fmla="val 275272"/>
                <a:gd name="f44" fmla="val 541675"/>
                <a:gd name="f45" fmla="val 305915"/>
                <a:gd name="f46" fmla="val 527946"/>
                <a:gd name="f47" fmla="val 314942"/>
                <a:gd name="f48" fmla="val 445442"/>
                <a:gd name="f49" fmla="val 444425"/>
                <a:gd name="f50" fmla="val 314879"/>
                <a:gd name="f51" fmla="val 443791"/>
                <a:gd name="f52" fmla="val 443153"/>
                <a:gd name="f53" fmla="val 442518"/>
                <a:gd name="f54" fmla="val 315832"/>
                <a:gd name="f55" fmla="val 441120"/>
                <a:gd name="f56" fmla="val 316137"/>
                <a:gd name="f57" fmla="val 440600"/>
                <a:gd name="f58" fmla="val 316532"/>
                <a:gd name="f59" fmla="val 440128"/>
                <a:gd name="f60" fmla="val 316977"/>
                <a:gd name="f61" fmla="val 439722"/>
                <a:gd name="f62" fmla="val 317409"/>
                <a:gd name="f63" fmla="val 439283"/>
                <a:gd name="f64" fmla="val 317930"/>
                <a:gd name="f65" fmla="val 438937"/>
                <a:gd name="f66" fmla="val 318502"/>
                <a:gd name="f67" fmla="val 438705"/>
                <a:gd name="f68" fmla="val 319392"/>
                <a:gd name="f69" fmla="val 437942"/>
                <a:gd name="f70" fmla="val 349145"/>
                <a:gd name="f71" fmla="val 166405"/>
                <a:gd name="f72" fmla="val 367454"/>
                <a:gd name="f73" fmla="val 26828"/>
                <a:gd name="f74" fmla="val 147464"/>
                <a:gd name="f75" fmla="val 461460"/>
                <a:gd name="f76" fmla="val 3179"/>
                <a:gd name="f77" fmla="val 464002"/>
                <a:gd name="f78" fmla="val 112525"/>
                <a:gd name="f79" fmla="val 557566"/>
                <a:gd name="f80" fmla="val 113160"/>
                <a:gd name="f81" fmla="val 558328"/>
                <a:gd name="f82" fmla="val 113567"/>
                <a:gd name="f83" fmla="val 558735"/>
                <a:gd name="f84" fmla="val 113911"/>
                <a:gd name="f85" fmla="val 559205"/>
                <a:gd name="f86" fmla="val 114178"/>
                <a:gd name="f87" fmla="val 559727"/>
                <a:gd name="f88" fmla="val 114559"/>
                <a:gd name="f89" fmla="val 560413"/>
                <a:gd name="f90" fmla="val 114864"/>
                <a:gd name="f91" fmla="val 561138"/>
                <a:gd name="f92" fmla="+- 0 0 -90"/>
                <a:gd name="f93" fmla="*/ f3 1 367453"/>
                <a:gd name="f94" fmla="*/ f4 1 836856"/>
                <a:gd name="f95" fmla="val f5"/>
                <a:gd name="f96" fmla="val f6"/>
                <a:gd name="f97" fmla="val f7"/>
                <a:gd name="f98" fmla="*/ f92 f0 1"/>
                <a:gd name="f99" fmla="+- f97 0 f95"/>
                <a:gd name="f100" fmla="+- f96 0 f95"/>
                <a:gd name="f101" fmla="*/ f98 1 f2"/>
                <a:gd name="f102" fmla="*/ f100 1 367453"/>
                <a:gd name="f103" fmla="*/ f99 1 836856"/>
                <a:gd name="f104" fmla="*/ 115068 f100 1"/>
                <a:gd name="f105" fmla="*/ 561888 f99 1"/>
                <a:gd name="f106" fmla="*/ 563540 f99 1"/>
                <a:gd name="f107" fmla="*/ 565447 f99 1"/>
                <a:gd name="f108" fmla="*/ 566337 f99 1"/>
                <a:gd name="f109" fmla="*/ 100319 f100 1"/>
                <a:gd name="f110" fmla="*/ 716597 f99 1"/>
                <a:gd name="f111" fmla="*/ 239290 f100 1"/>
                <a:gd name="f112" fmla="*/ 836857 f99 1"/>
                <a:gd name="f113" fmla="*/ 270822 f100 1"/>
                <a:gd name="f114" fmla="*/ 549175 f99 1"/>
                <a:gd name="f115" fmla="*/ 548031 f99 1"/>
                <a:gd name="f116" fmla="*/ 546251 f99 1"/>
                <a:gd name="f117" fmla="*/ 271712 f100 1"/>
                <a:gd name="f118" fmla="*/ 544853 f99 1"/>
                <a:gd name="f119" fmla="*/ 272857 f100 1"/>
                <a:gd name="f120" fmla="*/ 543455 f99 1"/>
                <a:gd name="f121" fmla="*/ 274255 f100 1"/>
                <a:gd name="f122" fmla="*/ 542438 f99 1"/>
                <a:gd name="f123" fmla="*/ 275272 f100 1"/>
                <a:gd name="f124" fmla="*/ 541675 f99 1"/>
                <a:gd name="f125" fmla="*/ 305915 f100 1"/>
                <a:gd name="f126" fmla="*/ 527946 f99 1"/>
                <a:gd name="f127" fmla="*/ 314942 f100 1"/>
                <a:gd name="f128" fmla="*/ 445442 f99 1"/>
                <a:gd name="f129" fmla="*/ 444425 f99 1"/>
                <a:gd name="f130" fmla="*/ 442518 f99 1"/>
                <a:gd name="f131" fmla="*/ 315832 f100 1"/>
                <a:gd name="f132" fmla="*/ 441120 f99 1"/>
                <a:gd name="f133" fmla="*/ 316977 f100 1"/>
                <a:gd name="f134" fmla="*/ 439722 f99 1"/>
                <a:gd name="f135" fmla="*/ 318502 f100 1"/>
                <a:gd name="f136" fmla="*/ 438705 f99 1"/>
                <a:gd name="f137" fmla="*/ 319392 f100 1"/>
                <a:gd name="f138" fmla="*/ 437942 f99 1"/>
                <a:gd name="f139" fmla="*/ 349145 f100 1"/>
                <a:gd name="f140" fmla="*/ 166405 f99 1"/>
                <a:gd name="f141" fmla="*/ 367454 f100 1"/>
                <a:gd name="f142" fmla="*/ 0 f99 1"/>
                <a:gd name="f143" fmla="*/ 26828 f100 1"/>
                <a:gd name="f144" fmla="*/ 147464 f99 1"/>
                <a:gd name="f145" fmla="*/ 0 f100 1"/>
                <a:gd name="f146" fmla="*/ 461460 f99 1"/>
                <a:gd name="f147" fmla="*/ 3179 f100 1"/>
                <a:gd name="f148" fmla="*/ 464002 f99 1"/>
                <a:gd name="f149" fmla="*/ 112525 f100 1"/>
                <a:gd name="f150" fmla="*/ 557566 f99 1"/>
                <a:gd name="f151" fmla="*/ 113160 f100 1"/>
                <a:gd name="f152" fmla="*/ 558328 f99 1"/>
                <a:gd name="f153" fmla="*/ 114178 f100 1"/>
                <a:gd name="f154" fmla="*/ 559727 f99 1"/>
                <a:gd name="f155" fmla="+- f101 0 f1"/>
                <a:gd name="f156" fmla="*/ f104 1 367453"/>
                <a:gd name="f157" fmla="*/ f105 1 836856"/>
                <a:gd name="f158" fmla="*/ f106 1 836856"/>
                <a:gd name="f159" fmla="*/ f107 1 836856"/>
                <a:gd name="f160" fmla="*/ f108 1 836856"/>
                <a:gd name="f161" fmla="*/ f109 1 367453"/>
                <a:gd name="f162" fmla="*/ f110 1 836856"/>
                <a:gd name="f163" fmla="*/ f111 1 367453"/>
                <a:gd name="f164" fmla="*/ f112 1 836856"/>
                <a:gd name="f165" fmla="*/ f113 1 367453"/>
                <a:gd name="f166" fmla="*/ f114 1 836856"/>
                <a:gd name="f167" fmla="*/ f115 1 836856"/>
                <a:gd name="f168" fmla="*/ f116 1 836856"/>
                <a:gd name="f169" fmla="*/ f117 1 367453"/>
                <a:gd name="f170" fmla="*/ f118 1 836856"/>
                <a:gd name="f171" fmla="*/ f119 1 367453"/>
                <a:gd name="f172" fmla="*/ f120 1 836856"/>
                <a:gd name="f173" fmla="*/ f121 1 367453"/>
                <a:gd name="f174" fmla="*/ f122 1 836856"/>
                <a:gd name="f175" fmla="*/ f123 1 367453"/>
                <a:gd name="f176" fmla="*/ f124 1 836856"/>
                <a:gd name="f177" fmla="*/ f125 1 367453"/>
                <a:gd name="f178" fmla="*/ f126 1 836856"/>
                <a:gd name="f179" fmla="*/ f127 1 367453"/>
                <a:gd name="f180" fmla="*/ f128 1 836856"/>
                <a:gd name="f181" fmla="*/ f129 1 836856"/>
                <a:gd name="f182" fmla="*/ f130 1 836856"/>
                <a:gd name="f183" fmla="*/ f131 1 367453"/>
                <a:gd name="f184" fmla="*/ f132 1 836856"/>
                <a:gd name="f185" fmla="*/ f133 1 367453"/>
                <a:gd name="f186" fmla="*/ f134 1 836856"/>
                <a:gd name="f187" fmla="*/ f135 1 367453"/>
                <a:gd name="f188" fmla="*/ f136 1 836856"/>
                <a:gd name="f189" fmla="*/ f137 1 367453"/>
                <a:gd name="f190" fmla="*/ f138 1 836856"/>
                <a:gd name="f191" fmla="*/ f139 1 367453"/>
                <a:gd name="f192" fmla="*/ f140 1 836856"/>
                <a:gd name="f193" fmla="*/ f141 1 367453"/>
                <a:gd name="f194" fmla="*/ f142 1 836856"/>
                <a:gd name="f195" fmla="*/ f143 1 367453"/>
                <a:gd name="f196" fmla="*/ f144 1 836856"/>
                <a:gd name="f197" fmla="*/ f145 1 367453"/>
                <a:gd name="f198" fmla="*/ f146 1 836856"/>
                <a:gd name="f199" fmla="*/ f147 1 367453"/>
                <a:gd name="f200" fmla="*/ f148 1 836856"/>
                <a:gd name="f201" fmla="*/ f149 1 367453"/>
                <a:gd name="f202" fmla="*/ f150 1 836856"/>
                <a:gd name="f203" fmla="*/ f151 1 367453"/>
                <a:gd name="f204" fmla="*/ f152 1 836856"/>
                <a:gd name="f205" fmla="*/ f153 1 367453"/>
                <a:gd name="f206" fmla="*/ f154 1 836856"/>
                <a:gd name="f207" fmla="*/ f95 1 f102"/>
                <a:gd name="f208" fmla="*/ f96 1 f102"/>
                <a:gd name="f209" fmla="*/ f95 1 f103"/>
                <a:gd name="f210" fmla="*/ f97 1 f103"/>
                <a:gd name="f211" fmla="*/ f156 1 f102"/>
                <a:gd name="f212" fmla="*/ f157 1 f103"/>
                <a:gd name="f213" fmla="*/ f158 1 f103"/>
                <a:gd name="f214" fmla="*/ f159 1 f103"/>
                <a:gd name="f215" fmla="*/ f160 1 f103"/>
                <a:gd name="f216" fmla="*/ f161 1 f102"/>
                <a:gd name="f217" fmla="*/ f162 1 f103"/>
                <a:gd name="f218" fmla="*/ f163 1 f102"/>
                <a:gd name="f219" fmla="*/ f164 1 f103"/>
                <a:gd name="f220" fmla="*/ f165 1 f102"/>
                <a:gd name="f221" fmla="*/ f166 1 f103"/>
                <a:gd name="f222" fmla="*/ f167 1 f103"/>
                <a:gd name="f223" fmla="*/ f168 1 f103"/>
                <a:gd name="f224" fmla="*/ f169 1 f102"/>
                <a:gd name="f225" fmla="*/ f170 1 f103"/>
                <a:gd name="f226" fmla="*/ f171 1 f102"/>
                <a:gd name="f227" fmla="*/ f172 1 f103"/>
                <a:gd name="f228" fmla="*/ f173 1 f102"/>
                <a:gd name="f229" fmla="*/ f174 1 f103"/>
                <a:gd name="f230" fmla="*/ f175 1 f102"/>
                <a:gd name="f231" fmla="*/ f176 1 f103"/>
                <a:gd name="f232" fmla="*/ f177 1 f102"/>
                <a:gd name="f233" fmla="*/ f178 1 f103"/>
                <a:gd name="f234" fmla="*/ f179 1 f102"/>
                <a:gd name="f235" fmla="*/ f180 1 f103"/>
                <a:gd name="f236" fmla="*/ f181 1 f103"/>
                <a:gd name="f237" fmla="*/ f182 1 f103"/>
                <a:gd name="f238" fmla="*/ f183 1 f102"/>
                <a:gd name="f239" fmla="*/ f184 1 f103"/>
                <a:gd name="f240" fmla="*/ f185 1 f102"/>
                <a:gd name="f241" fmla="*/ f186 1 f103"/>
                <a:gd name="f242" fmla="*/ f187 1 f102"/>
                <a:gd name="f243" fmla="*/ f188 1 f103"/>
                <a:gd name="f244" fmla="*/ f189 1 f102"/>
                <a:gd name="f245" fmla="*/ f190 1 f103"/>
                <a:gd name="f246" fmla="*/ f191 1 f102"/>
                <a:gd name="f247" fmla="*/ f192 1 f103"/>
                <a:gd name="f248" fmla="*/ f193 1 f102"/>
                <a:gd name="f249" fmla="*/ f194 1 f103"/>
                <a:gd name="f250" fmla="*/ f195 1 f102"/>
                <a:gd name="f251" fmla="*/ f196 1 f103"/>
                <a:gd name="f252" fmla="*/ f197 1 f102"/>
                <a:gd name="f253" fmla="*/ f198 1 f103"/>
                <a:gd name="f254" fmla="*/ f199 1 f102"/>
                <a:gd name="f255" fmla="*/ f200 1 f103"/>
                <a:gd name="f256" fmla="*/ f201 1 f102"/>
                <a:gd name="f257" fmla="*/ f202 1 f103"/>
                <a:gd name="f258" fmla="*/ f203 1 f102"/>
                <a:gd name="f259" fmla="*/ f204 1 f103"/>
                <a:gd name="f260" fmla="*/ f205 1 f102"/>
                <a:gd name="f261" fmla="*/ f206 1 f103"/>
                <a:gd name="f262" fmla="*/ f207 f93 1"/>
                <a:gd name="f263" fmla="*/ f208 f93 1"/>
                <a:gd name="f264" fmla="*/ f210 f94 1"/>
                <a:gd name="f265" fmla="*/ f209 f94 1"/>
                <a:gd name="f266" fmla="*/ f211 f93 1"/>
                <a:gd name="f267" fmla="*/ f212 f94 1"/>
                <a:gd name="f268" fmla="*/ f213 f94 1"/>
                <a:gd name="f269" fmla="*/ f214 f94 1"/>
                <a:gd name="f270" fmla="*/ f215 f94 1"/>
                <a:gd name="f271" fmla="*/ f216 f93 1"/>
                <a:gd name="f272" fmla="*/ f217 f94 1"/>
                <a:gd name="f273" fmla="*/ f218 f93 1"/>
                <a:gd name="f274" fmla="*/ f219 f94 1"/>
                <a:gd name="f275" fmla="*/ f220 f93 1"/>
                <a:gd name="f276" fmla="*/ f221 f94 1"/>
                <a:gd name="f277" fmla="*/ f222 f94 1"/>
                <a:gd name="f278" fmla="*/ f223 f94 1"/>
                <a:gd name="f279" fmla="*/ f224 f93 1"/>
                <a:gd name="f280" fmla="*/ f225 f94 1"/>
                <a:gd name="f281" fmla="*/ f226 f93 1"/>
                <a:gd name="f282" fmla="*/ f227 f94 1"/>
                <a:gd name="f283" fmla="*/ f228 f93 1"/>
                <a:gd name="f284" fmla="*/ f229 f94 1"/>
                <a:gd name="f285" fmla="*/ f230 f93 1"/>
                <a:gd name="f286" fmla="*/ f231 f94 1"/>
                <a:gd name="f287" fmla="*/ f232 f93 1"/>
                <a:gd name="f288" fmla="*/ f233 f94 1"/>
                <a:gd name="f289" fmla="*/ f234 f93 1"/>
                <a:gd name="f290" fmla="*/ f235 f94 1"/>
                <a:gd name="f291" fmla="*/ f236 f94 1"/>
                <a:gd name="f292" fmla="*/ f237 f94 1"/>
                <a:gd name="f293" fmla="*/ f238 f93 1"/>
                <a:gd name="f294" fmla="*/ f239 f94 1"/>
                <a:gd name="f295" fmla="*/ f240 f93 1"/>
                <a:gd name="f296" fmla="*/ f241 f94 1"/>
                <a:gd name="f297" fmla="*/ f242 f93 1"/>
                <a:gd name="f298" fmla="*/ f243 f94 1"/>
                <a:gd name="f299" fmla="*/ f244 f93 1"/>
                <a:gd name="f300" fmla="*/ f245 f94 1"/>
                <a:gd name="f301" fmla="*/ f246 f93 1"/>
                <a:gd name="f302" fmla="*/ f247 f94 1"/>
                <a:gd name="f303" fmla="*/ f248 f93 1"/>
                <a:gd name="f304" fmla="*/ f249 f94 1"/>
                <a:gd name="f305" fmla="*/ f250 f93 1"/>
                <a:gd name="f306" fmla="*/ f251 f94 1"/>
                <a:gd name="f307" fmla="*/ f252 f93 1"/>
                <a:gd name="f308" fmla="*/ f253 f94 1"/>
                <a:gd name="f309" fmla="*/ f254 f93 1"/>
                <a:gd name="f310" fmla="*/ f255 f94 1"/>
                <a:gd name="f311" fmla="*/ f256 f93 1"/>
                <a:gd name="f312" fmla="*/ f257 f94 1"/>
                <a:gd name="f313" fmla="*/ f258 f93 1"/>
                <a:gd name="f314" fmla="*/ f259 f94 1"/>
                <a:gd name="f315" fmla="*/ f260 f93 1"/>
                <a:gd name="f316" fmla="*/ f261 f9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55">
                  <a:pos x="f266" y="f267"/>
                </a:cxn>
                <a:cxn ang="f155">
                  <a:pos x="f266" y="f268"/>
                </a:cxn>
                <a:cxn ang="f155">
                  <a:pos x="f266" y="f269"/>
                </a:cxn>
                <a:cxn ang="f155">
                  <a:pos x="f266" y="f270"/>
                </a:cxn>
                <a:cxn ang="f155">
                  <a:pos x="f271" y="f272"/>
                </a:cxn>
                <a:cxn ang="f155">
                  <a:pos x="f273" y="f274"/>
                </a:cxn>
                <a:cxn ang="f155">
                  <a:pos x="f275" y="f276"/>
                </a:cxn>
                <a:cxn ang="f155">
                  <a:pos x="f275" y="f277"/>
                </a:cxn>
                <a:cxn ang="f155">
                  <a:pos x="f275" y="f278"/>
                </a:cxn>
                <a:cxn ang="f155">
                  <a:pos x="f279" y="f280"/>
                </a:cxn>
                <a:cxn ang="f155">
                  <a:pos x="f281" y="f282"/>
                </a:cxn>
                <a:cxn ang="f155">
                  <a:pos x="f283" y="f284"/>
                </a:cxn>
                <a:cxn ang="f155">
                  <a:pos x="f285" y="f286"/>
                </a:cxn>
                <a:cxn ang="f155">
                  <a:pos x="f287" y="f288"/>
                </a:cxn>
                <a:cxn ang="f155">
                  <a:pos x="f289" y="f290"/>
                </a:cxn>
                <a:cxn ang="f155">
                  <a:pos x="f289" y="f291"/>
                </a:cxn>
                <a:cxn ang="f155">
                  <a:pos x="f289" y="f292"/>
                </a:cxn>
                <a:cxn ang="f155">
                  <a:pos x="f293" y="f294"/>
                </a:cxn>
                <a:cxn ang="f155">
                  <a:pos x="f295" y="f296"/>
                </a:cxn>
                <a:cxn ang="f155">
                  <a:pos x="f297" y="f298"/>
                </a:cxn>
                <a:cxn ang="f155">
                  <a:pos x="f299" y="f300"/>
                </a:cxn>
                <a:cxn ang="f155">
                  <a:pos x="f299" y="f300"/>
                </a:cxn>
                <a:cxn ang="f155">
                  <a:pos x="f301" y="f302"/>
                </a:cxn>
                <a:cxn ang="f155">
                  <a:pos x="f303" y="f304"/>
                </a:cxn>
                <a:cxn ang="f155">
                  <a:pos x="f305" y="f306"/>
                </a:cxn>
                <a:cxn ang="f155">
                  <a:pos x="f307" y="f308"/>
                </a:cxn>
                <a:cxn ang="f155">
                  <a:pos x="f309" y="f310"/>
                </a:cxn>
                <a:cxn ang="f155">
                  <a:pos x="f311" y="f312"/>
                </a:cxn>
                <a:cxn ang="f155">
                  <a:pos x="f313" y="f314"/>
                </a:cxn>
                <a:cxn ang="f155">
                  <a:pos x="f315" y="f316"/>
                </a:cxn>
                <a:cxn ang="f155">
                  <a:pos x="f266" y="f267"/>
                </a:cxn>
              </a:cxnLst>
              <a:rect l="f262" t="f265" r="f263" b="f264"/>
              <a:pathLst>
                <a:path w="367453" h="836856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cubicBezTo>
                    <a:pt x="f8" y="f14"/>
                    <a:pt x="f8" y="f14"/>
                    <a:pt x="f8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2" y="f24"/>
                    <a:pt x="f20" y="f25"/>
                  </a:cubicBezTo>
                  <a:cubicBezTo>
                    <a:pt x="f22" y="f26"/>
                    <a:pt x="f22" y="f27"/>
                    <a:pt x="f20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42"/>
                  </a:lnTo>
                  <a:lnTo>
                    <a:pt x="f43" y="f44"/>
                  </a:lnTo>
                  <a:lnTo>
                    <a:pt x="f45" y="f46"/>
                  </a:lnTo>
                  <a:lnTo>
                    <a:pt x="f47" y="f48"/>
                  </a:lnTo>
                  <a:cubicBezTo>
                    <a:pt x="f47" y="f48"/>
                    <a:pt x="f47" y="f48"/>
                    <a:pt x="f47" y="f49"/>
                  </a:cubicBezTo>
                  <a:cubicBezTo>
                    <a:pt x="f50" y="f51"/>
                    <a:pt x="f50" y="f52"/>
                    <a:pt x="f47" y="f53"/>
                  </a:cubicBezTo>
                  <a:lnTo>
                    <a:pt x="f54" y="f55"/>
                  </a:ln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6" y="f67"/>
                  </a:cubicBezTo>
                  <a:lnTo>
                    <a:pt x="f68" y="f69"/>
                  </a:lnTo>
                  <a:lnTo>
                    <a:pt x="f68" y="f69"/>
                  </a:lnTo>
                  <a:lnTo>
                    <a:pt x="f70" y="f71"/>
                  </a:lnTo>
                  <a:lnTo>
                    <a:pt x="f72" y="f5"/>
                  </a:lnTo>
                  <a:lnTo>
                    <a:pt x="f73" y="f74"/>
                  </a:lnTo>
                  <a:lnTo>
                    <a:pt x="f5" y="f75"/>
                  </a:lnTo>
                  <a:lnTo>
                    <a:pt x="f76" y="f77"/>
                  </a:lnTo>
                  <a:lnTo>
                    <a:pt x="f78" y="f79"/>
                  </a:lnTo>
                  <a:lnTo>
                    <a:pt x="f80" y="f81"/>
                  </a:lnTo>
                  <a:cubicBezTo>
                    <a:pt x="f82" y="f83"/>
                    <a:pt x="f84" y="f85"/>
                    <a:pt x="f86" y="f87"/>
                  </a:cubicBezTo>
                  <a:cubicBezTo>
                    <a:pt x="f88" y="f89"/>
                    <a:pt x="f90" y="f91"/>
                    <a:pt x="f8" y="f9"/>
                  </a:cubicBez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" name="Freeform: Shape 19">
              <a:extLst>
                <a:ext uri="{FF2B5EF4-FFF2-40B4-BE49-F238E27FC236}">
                  <a16:creationId xmlns:a16="http://schemas.microsoft.com/office/drawing/2014/main" id="{4F3DF3C8-A42B-F254-55E8-2133B0B4FD3D}"/>
                </a:ext>
              </a:extLst>
            </p:cNvPr>
            <p:cNvSpPr/>
            <p:nvPr/>
          </p:nvSpPr>
          <p:spPr>
            <a:xfrm>
              <a:off x="1593149" y="1401967"/>
              <a:ext cx="197199" cy="4456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7204"/>
                <a:gd name="f7" fmla="val 445696"/>
                <a:gd name="f8" fmla="val 107312"/>
                <a:gd name="f9" fmla="val 398788"/>
                <a:gd name="f10" fmla="val 107897"/>
                <a:gd name="f11" fmla="val 398715"/>
                <a:gd name="f12" fmla="val 108507"/>
                <a:gd name="f13" fmla="val 109092"/>
                <a:gd name="f14" fmla="val 110618"/>
                <a:gd name="f15" fmla="val 111164"/>
                <a:gd name="f16" fmla="val 111724"/>
                <a:gd name="f17" fmla="val 112270"/>
                <a:gd name="f18" fmla="val 113923"/>
                <a:gd name="f19" fmla="val 399678"/>
                <a:gd name="f20" fmla="val 114686"/>
                <a:gd name="f21" fmla="val 114940"/>
                <a:gd name="f22" fmla="val 168469"/>
                <a:gd name="f23" fmla="val 445315"/>
                <a:gd name="f24" fmla="val 133099"/>
                <a:gd name="f25" fmla="val 37000"/>
                <a:gd name="f26" fmla="val 106040"/>
                <a:gd name="f27" fmla="val 399042"/>
                <a:gd name="f28" fmla="+- 0 0 -90"/>
                <a:gd name="f29" fmla="*/ f3 1 197204"/>
                <a:gd name="f30" fmla="*/ f4 1 445696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97204"/>
                <a:gd name="f39" fmla="*/ f35 1 445696"/>
                <a:gd name="f40" fmla="*/ 107312 f36 1"/>
                <a:gd name="f41" fmla="*/ 398788 f35 1"/>
                <a:gd name="f42" fmla="*/ 109092 f36 1"/>
                <a:gd name="f43" fmla="*/ 110618 f36 1"/>
                <a:gd name="f44" fmla="*/ 112270 f36 1"/>
                <a:gd name="f45" fmla="*/ 113923 f36 1"/>
                <a:gd name="f46" fmla="*/ 399678 f35 1"/>
                <a:gd name="f47" fmla="*/ 114940 f36 1"/>
                <a:gd name="f48" fmla="*/ 168469 f36 1"/>
                <a:gd name="f49" fmla="*/ 445315 f35 1"/>
                <a:gd name="f50" fmla="*/ 197204 f36 1"/>
                <a:gd name="f51" fmla="*/ 133099 f35 1"/>
                <a:gd name="f52" fmla="*/ 37000 f36 1"/>
                <a:gd name="f53" fmla="*/ 0 f35 1"/>
                <a:gd name="f54" fmla="*/ 0 f36 1"/>
                <a:gd name="f55" fmla="*/ 445696 f35 1"/>
                <a:gd name="f56" fmla="*/ 106040 f36 1"/>
                <a:gd name="f57" fmla="*/ 399042 f35 1"/>
                <a:gd name="f58" fmla="+- f37 0 f1"/>
                <a:gd name="f59" fmla="*/ f40 1 197204"/>
                <a:gd name="f60" fmla="*/ f41 1 445696"/>
                <a:gd name="f61" fmla="*/ f42 1 197204"/>
                <a:gd name="f62" fmla="*/ f43 1 197204"/>
                <a:gd name="f63" fmla="*/ f44 1 197204"/>
                <a:gd name="f64" fmla="*/ f45 1 197204"/>
                <a:gd name="f65" fmla="*/ f46 1 445696"/>
                <a:gd name="f66" fmla="*/ f47 1 197204"/>
                <a:gd name="f67" fmla="*/ f48 1 197204"/>
                <a:gd name="f68" fmla="*/ f49 1 445696"/>
                <a:gd name="f69" fmla="*/ f50 1 197204"/>
                <a:gd name="f70" fmla="*/ f51 1 445696"/>
                <a:gd name="f71" fmla="*/ f52 1 197204"/>
                <a:gd name="f72" fmla="*/ f53 1 445696"/>
                <a:gd name="f73" fmla="*/ f54 1 197204"/>
                <a:gd name="f74" fmla="*/ f55 1 445696"/>
                <a:gd name="f75" fmla="*/ f56 1 197204"/>
                <a:gd name="f76" fmla="*/ f57 1 445696"/>
                <a:gd name="f77" fmla="*/ f31 1 f38"/>
                <a:gd name="f78" fmla="*/ f32 1 f38"/>
                <a:gd name="f79" fmla="*/ f31 1 f39"/>
                <a:gd name="f80" fmla="*/ f33 1 f39"/>
                <a:gd name="f81" fmla="*/ f59 1 f38"/>
                <a:gd name="f82" fmla="*/ f60 1 f39"/>
                <a:gd name="f83" fmla="*/ f61 1 f38"/>
                <a:gd name="f84" fmla="*/ f62 1 f38"/>
                <a:gd name="f85" fmla="*/ f63 1 f38"/>
                <a:gd name="f86" fmla="*/ f64 1 f38"/>
                <a:gd name="f87" fmla="*/ f65 1 f39"/>
                <a:gd name="f88" fmla="*/ f66 1 f38"/>
                <a:gd name="f89" fmla="*/ f67 1 f38"/>
                <a:gd name="f90" fmla="*/ f68 1 f39"/>
                <a:gd name="f91" fmla="*/ f69 1 f38"/>
                <a:gd name="f92" fmla="*/ f70 1 f39"/>
                <a:gd name="f93" fmla="*/ f71 1 f38"/>
                <a:gd name="f94" fmla="*/ f72 1 f39"/>
                <a:gd name="f95" fmla="*/ f73 1 f38"/>
                <a:gd name="f96" fmla="*/ f74 1 f39"/>
                <a:gd name="f97" fmla="*/ f75 1 f38"/>
                <a:gd name="f98" fmla="*/ f76 1 f39"/>
                <a:gd name="f99" fmla="*/ f77 f29 1"/>
                <a:gd name="f100" fmla="*/ f78 f29 1"/>
                <a:gd name="f101" fmla="*/ f80 f30 1"/>
                <a:gd name="f102" fmla="*/ f79 f30 1"/>
                <a:gd name="f103" fmla="*/ f81 f29 1"/>
                <a:gd name="f104" fmla="*/ f82 f30 1"/>
                <a:gd name="f105" fmla="*/ f83 f29 1"/>
                <a:gd name="f106" fmla="*/ f84 f29 1"/>
                <a:gd name="f107" fmla="*/ f85 f29 1"/>
                <a:gd name="f108" fmla="*/ f86 f29 1"/>
                <a:gd name="f109" fmla="*/ f87 f30 1"/>
                <a:gd name="f110" fmla="*/ f88 f29 1"/>
                <a:gd name="f111" fmla="*/ f89 f29 1"/>
                <a:gd name="f112" fmla="*/ f90 f30 1"/>
                <a:gd name="f113" fmla="*/ f91 f29 1"/>
                <a:gd name="f114" fmla="*/ f92 f30 1"/>
                <a:gd name="f115" fmla="*/ f93 f29 1"/>
                <a:gd name="f116" fmla="*/ f94 f30 1"/>
                <a:gd name="f117" fmla="*/ f95 f29 1"/>
                <a:gd name="f118" fmla="*/ f96 f30 1"/>
                <a:gd name="f119" fmla="*/ f97 f29 1"/>
                <a:gd name="f120" fmla="*/ f9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103" y="f104"/>
                </a:cxn>
                <a:cxn ang="f58">
                  <a:pos x="f105" y="f104"/>
                </a:cxn>
                <a:cxn ang="f58">
                  <a:pos x="f106" y="f104"/>
                </a:cxn>
                <a:cxn ang="f58">
                  <a:pos x="f107" y="f104"/>
                </a:cxn>
                <a:cxn ang="f58">
                  <a:pos x="f108" y="f109"/>
                </a:cxn>
                <a:cxn ang="f58">
                  <a:pos x="f110" y="f109"/>
                </a:cxn>
                <a:cxn ang="f58">
                  <a:pos x="f111" y="f112"/>
                </a:cxn>
                <a:cxn ang="f58">
                  <a:pos x="f113" y="f114"/>
                </a:cxn>
                <a:cxn ang="f58">
                  <a:pos x="f115" y="f116"/>
                </a:cxn>
                <a:cxn ang="f58">
                  <a:pos x="f117" y="f118"/>
                </a:cxn>
                <a:cxn ang="f58">
                  <a:pos x="f119" y="f120"/>
                </a:cxn>
              </a:cxnLst>
              <a:rect l="f99" t="f102" r="f100" b="f101"/>
              <a:pathLst>
                <a:path w="197204" h="445696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cubicBezTo>
                    <a:pt x="f15" y="f11"/>
                    <a:pt x="f16" y="f11"/>
                    <a:pt x="f17" y="f9"/>
                  </a:cubicBezTo>
                  <a:lnTo>
                    <a:pt x="f18" y="f19"/>
                  </a:lnTo>
                  <a:cubicBezTo>
                    <a:pt x="f18" y="f19"/>
                    <a:pt x="f20" y="f19"/>
                    <a:pt x="f21" y="f19"/>
                  </a:cubicBezTo>
                  <a:lnTo>
                    <a:pt x="f22" y="f23"/>
                  </a:lnTo>
                  <a:lnTo>
                    <a:pt x="f6" y="f24"/>
                  </a:lnTo>
                  <a:lnTo>
                    <a:pt x="f25" y="f5"/>
                  </a:lnTo>
                  <a:lnTo>
                    <a:pt x="f5" y="f7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" name="Freeform: Shape 20">
              <a:extLst>
                <a:ext uri="{FF2B5EF4-FFF2-40B4-BE49-F238E27FC236}">
                  <a16:creationId xmlns:a16="http://schemas.microsoft.com/office/drawing/2014/main" id="{35D0FEE6-B0D7-9E37-A704-683DB6E0F79E}"/>
                </a:ext>
              </a:extLst>
            </p:cNvPr>
            <p:cNvSpPr/>
            <p:nvPr/>
          </p:nvSpPr>
          <p:spPr>
            <a:xfrm>
              <a:off x="2099060" y="1692316"/>
              <a:ext cx="611066" cy="282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1066"/>
                <a:gd name="f7" fmla="val 282723"/>
                <a:gd name="f8" fmla="val 190720"/>
                <a:gd name="f9" fmla="val 63816"/>
                <a:gd name="f10" fmla="val 149116"/>
                <a:gd name="f11" fmla="val 49206"/>
                <a:gd name="f12" fmla="val 190305"/>
                <a:gd name="f13" fmla="val 51876"/>
                <a:gd name="f14" fmla="val 189033"/>
                <a:gd name="f15" fmla="val 256201"/>
                <a:gd name="f16" fmla="val 97377"/>
                <a:gd name="f17" fmla="val 257090"/>
                <a:gd name="f18" fmla="val 257472"/>
                <a:gd name="f19" fmla="val 258019"/>
                <a:gd name="f20" fmla="val 97247"/>
                <a:gd name="f21" fmla="val 258578"/>
                <a:gd name="f22" fmla="val 259125"/>
                <a:gd name="f23" fmla="val 260905"/>
                <a:gd name="f24" fmla="val 262431"/>
                <a:gd name="f25" fmla="val 264084"/>
                <a:gd name="f26" fmla="val 98267"/>
                <a:gd name="f27" fmla="val 265101"/>
                <a:gd name="f28" fmla="val 483793"/>
                <a:gd name="f29" fmla="val 277893"/>
                <a:gd name="f30" fmla="val 278783"/>
                <a:gd name="f31" fmla="val 485065"/>
                <a:gd name="f32" fmla="val 280308"/>
                <a:gd name="f33" fmla="val 485331"/>
                <a:gd name="f34" fmla="val 280791"/>
                <a:gd name="f35" fmla="val 485548"/>
                <a:gd name="f36" fmla="val 281300"/>
                <a:gd name="f37" fmla="val 485700"/>
                <a:gd name="f38" fmla="val 281834"/>
                <a:gd name="f39" fmla="val 485777"/>
                <a:gd name="f40" fmla="val 282126"/>
                <a:gd name="f41" fmla="val 282431"/>
                <a:gd name="f42" fmla="val 282724"/>
                <a:gd name="f43" fmla="val 611067"/>
                <a:gd name="f44" fmla="val 225391"/>
                <a:gd name="f45" fmla="val 333633"/>
                <a:gd name="f46" fmla="val 214242"/>
                <a:gd name="f47" fmla="val 53265"/>
                <a:gd name="f48" fmla="val 199493"/>
                <a:gd name="f49" fmla="val 59875"/>
                <a:gd name="f50" fmla="+- 0 0 -90"/>
                <a:gd name="f51" fmla="*/ f3 1 611066"/>
                <a:gd name="f52" fmla="*/ f4 1 282723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611066"/>
                <a:gd name="f61" fmla="*/ f57 1 282723"/>
                <a:gd name="f62" fmla="*/ 190720 f58 1"/>
                <a:gd name="f63" fmla="*/ 63816 f57 1"/>
                <a:gd name="f64" fmla="*/ 0 f58 1"/>
                <a:gd name="f65" fmla="*/ 149116 f57 1"/>
                <a:gd name="f66" fmla="*/ 49206 f58 1"/>
                <a:gd name="f67" fmla="*/ 190305 f57 1"/>
                <a:gd name="f68" fmla="*/ 51876 f58 1"/>
                <a:gd name="f69" fmla="*/ 189033 f57 1"/>
                <a:gd name="f70" fmla="*/ 256201 f58 1"/>
                <a:gd name="f71" fmla="*/ 97377 f57 1"/>
                <a:gd name="f72" fmla="*/ 257472 f58 1"/>
                <a:gd name="f73" fmla="*/ 259125 f58 1"/>
                <a:gd name="f74" fmla="*/ 260905 f58 1"/>
                <a:gd name="f75" fmla="*/ 262431 f58 1"/>
                <a:gd name="f76" fmla="*/ 264084 f58 1"/>
                <a:gd name="f77" fmla="*/ 98267 f57 1"/>
                <a:gd name="f78" fmla="*/ 265101 f58 1"/>
                <a:gd name="f79" fmla="*/ 483793 f58 1"/>
                <a:gd name="f80" fmla="*/ 277893 f57 1"/>
                <a:gd name="f81" fmla="*/ 278783 f57 1"/>
                <a:gd name="f82" fmla="*/ 485065 f58 1"/>
                <a:gd name="f83" fmla="*/ 280308 f57 1"/>
                <a:gd name="f84" fmla="*/ 485700 f58 1"/>
                <a:gd name="f85" fmla="*/ 281834 f57 1"/>
                <a:gd name="f86" fmla="*/ 282724 f57 1"/>
                <a:gd name="f87" fmla="*/ 611067 f58 1"/>
                <a:gd name="f88" fmla="*/ 225391 f57 1"/>
                <a:gd name="f89" fmla="*/ 333633 f58 1"/>
                <a:gd name="f90" fmla="*/ 0 f57 1"/>
                <a:gd name="f91" fmla="*/ 214242 f58 1"/>
                <a:gd name="f92" fmla="*/ 53265 f57 1"/>
                <a:gd name="f93" fmla="*/ 199493 f58 1"/>
                <a:gd name="f94" fmla="*/ 59875 f57 1"/>
                <a:gd name="f95" fmla="+- f59 0 f1"/>
                <a:gd name="f96" fmla="*/ f62 1 611066"/>
                <a:gd name="f97" fmla="*/ f63 1 282723"/>
                <a:gd name="f98" fmla="*/ f64 1 611066"/>
                <a:gd name="f99" fmla="*/ f65 1 282723"/>
                <a:gd name="f100" fmla="*/ f66 1 611066"/>
                <a:gd name="f101" fmla="*/ f67 1 282723"/>
                <a:gd name="f102" fmla="*/ f68 1 611066"/>
                <a:gd name="f103" fmla="*/ f69 1 282723"/>
                <a:gd name="f104" fmla="*/ f70 1 611066"/>
                <a:gd name="f105" fmla="*/ f71 1 282723"/>
                <a:gd name="f106" fmla="*/ f72 1 611066"/>
                <a:gd name="f107" fmla="*/ f73 1 611066"/>
                <a:gd name="f108" fmla="*/ f74 1 611066"/>
                <a:gd name="f109" fmla="*/ f75 1 611066"/>
                <a:gd name="f110" fmla="*/ f76 1 611066"/>
                <a:gd name="f111" fmla="*/ f77 1 282723"/>
                <a:gd name="f112" fmla="*/ f78 1 611066"/>
                <a:gd name="f113" fmla="*/ f79 1 611066"/>
                <a:gd name="f114" fmla="*/ f80 1 282723"/>
                <a:gd name="f115" fmla="*/ f81 1 282723"/>
                <a:gd name="f116" fmla="*/ f82 1 611066"/>
                <a:gd name="f117" fmla="*/ f83 1 282723"/>
                <a:gd name="f118" fmla="*/ f84 1 611066"/>
                <a:gd name="f119" fmla="*/ f85 1 282723"/>
                <a:gd name="f120" fmla="*/ f86 1 282723"/>
                <a:gd name="f121" fmla="*/ f87 1 611066"/>
                <a:gd name="f122" fmla="*/ f88 1 282723"/>
                <a:gd name="f123" fmla="*/ f89 1 611066"/>
                <a:gd name="f124" fmla="*/ f90 1 282723"/>
                <a:gd name="f125" fmla="*/ f91 1 611066"/>
                <a:gd name="f126" fmla="*/ f92 1 282723"/>
                <a:gd name="f127" fmla="*/ f93 1 611066"/>
                <a:gd name="f128" fmla="*/ f94 1 282723"/>
                <a:gd name="f129" fmla="*/ f53 1 f60"/>
                <a:gd name="f130" fmla="*/ f54 1 f60"/>
                <a:gd name="f131" fmla="*/ f53 1 f61"/>
                <a:gd name="f132" fmla="*/ f55 1 f61"/>
                <a:gd name="f133" fmla="*/ f96 1 f60"/>
                <a:gd name="f134" fmla="*/ f97 1 f61"/>
                <a:gd name="f135" fmla="*/ f98 1 f60"/>
                <a:gd name="f136" fmla="*/ f99 1 f61"/>
                <a:gd name="f137" fmla="*/ f100 1 f60"/>
                <a:gd name="f138" fmla="*/ f101 1 f61"/>
                <a:gd name="f139" fmla="*/ f102 1 f60"/>
                <a:gd name="f140" fmla="*/ f103 1 f61"/>
                <a:gd name="f141" fmla="*/ f104 1 f60"/>
                <a:gd name="f142" fmla="*/ f105 1 f61"/>
                <a:gd name="f143" fmla="*/ f106 1 f60"/>
                <a:gd name="f144" fmla="*/ f107 1 f60"/>
                <a:gd name="f145" fmla="*/ f108 1 f60"/>
                <a:gd name="f146" fmla="*/ f109 1 f60"/>
                <a:gd name="f147" fmla="*/ f110 1 f60"/>
                <a:gd name="f148" fmla="*/ f111 1 f61"/>
                <a:gd name="f149" fmla="*/ f112 1 f60"/>
                <a:gd name="f150" fmla="*/ f113 1 f60"/>
                <a:gd name="f151" fmla="*/ f114 1 f61"/>
                <a:gd name="f152" fmla="*/ f115 1 f61"/>
                <a:gd name="f153" fmla="*/ f116 1 f60"/>
                <a:gd name="f154" fmla="*/ f117 1 f61"/>
                <a:gd name="f155" fmla="*/ f118 1 f60"/>
                <a:gd name="f156" fmla="*/ f119 1 f61"/>
                <a:gd name="f157" fmla="*/ f120 1 f61"/>
                <a:gd name="f158" fmla="*/ f121 1 f60"/>
                <a:gd name="f159" fmla="*/ f122 1 f61"/>
                <a:gd name="f160" fmla="*/ f123 1 f60"/>
                <a:gd name="f161" fmla="*/ f124 1 f61"/>
                <a:gd name="f162" fmla="*/ f125 1 f60"/>
                <a:gd name="f163" fmla="*/ f126 1 f61"/>
                <a:gd name="f164" fmla="*/ f127 1 f60"/>
                <a:gd name="f165" fmla="*/ f128 1 f61"/>
                <a:gd name="f166" fmla="*/ f129 f51 1"/>
                <a:gd name="f167" fmla="*/ f130 f51 1"/>
                <a:gd name="f168" fmla="*/ f132 f52 1"/>
                <a:gd name="f169" fmla="*/ f131 f52 1"/>
                <a:gd name="f170" fmla="*/ f133 f51 1"/>
                <a:gd name="f171" fmla="*/ f134 f52 1"/>
                <a:gd name="f172" fmla="*/ f135 f51 1"/>
                <a:gd name="f173" fmla="*/ f136 f52 1"/>
                <a:gd name="f174" fmla="*/ f137 f51 1"/>
                <a:gd name="f175" fmla="*/ f138 f52 1"/>
                <a:gd name="f176" fmla="*/ f139 f51 1"/>
                <a:gd name="f177" fmla="*/ f140 f52 1"/>
                <a:gd name="f178" fmla="*/ f141 f51 1"/>
                <a:gd name="f179" fmla="*/ f142 f52 1"/>
                <a:gd name="f180" fmla="*/ f143 f51 1"/>
                <a:gd name="f181" fmla="*/ f144 f51 1"/>
                <a:gd name="f182" fmla="*/ f145 f51 1"/>
                <a:gd name="f183" fmla="*/ f146 f51 1"/>
                <a:gd name="f184" fmla="*/ f147 f51 1"/>
                <a:gd name="f185" fmla="*/ f148 f52 1"/>
                <a:gd name="f186" fmla="*/ f149 f51 1"/>
                <a:gd name="f187" fmla="*/ f150 f51 1"/>
                <a:gd name="f188" fmla="*/ f151 f52 1"/>
                <a:gd name="f189" fmla="*/ f152 f52 1"/>
                <a:gd name="f190" fmla="*/ f153 f51 1"/>
                <a:gd name="f191" fmla="*/ f154 f52 1"/>
                <a:gd name="f192" fmla="*/ f155 f51 1"/>
                <a:gd name="f193" fmla="*/ f156 f52 1"/>
                <a:gd name="f194" fmla="*/ f157 f52 1"/>
                <a:gd name="f195" fmla="*/ f158 f51 1"/>
                <a:gd name="f196" fmla="*/ f159 f52 1"/>
                <a:gd name="f197" fmla="*/ f160 f51 1"/>
                <a:gd name="f198" fmla="*/ f161 f52 1"/>
                <a:gd name="f199" fmla="*/ f162 f51 1"/>
                <a:gd name="f200" fmla="*/ f163 f52 1"/>
                <a:gd name="f201" fmla="*/ f164 f51 1"/>
                <a:gd name="f202" fmla="*/ f165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70" y="f171"/>
                </a:cxn>
                <a:cxn ang="f95">
                  <a:pos x="f172" y="f173"/>
                </a:cxn>
                <a:cxn ang="f95">
                  <a:pos x="f174" y="f175"/>
                </a:cxn>
                <a:cxn ang="f95">
                  <a:pos x="f176" y="f177"/>
                </a:cxn>
                <a:cxn ang="f95">
                  <a:pos x="f178" y="f179"/>
                </a:cxn>
                <a:cxn ang="f95">
                  <a:pos x="f180" y="f179"/>
                </a:cxn>
                <a:cxn ang="f95">
                  <a:pos x="f181" y="f179"/>
                </a:cxn>
                <a:cxn ang="f95">
                  <a:pos x="f182" y="f179"/>
                </a:cxn>
                <a:cxn ang="f95">
                  <a:pos x="f183" y="f179"/>
                </a:cxn>
                <a:cxn ang="f95">
                  <a:pos x="f184" y="f185"/>
                </a:cxn>
                <a:cxn ang="f95">
                  <a:pos x="f186" y="f185"/>
                </a:cxn>
                <a:cxn ang="f95">
                  <a:pos x="f187" y="f188"/>
                </a:cxn>
                <a:cxn ang="f95">
                  <a:pos x="f187" y="f189"/>
                </a:cxn>
                <a:cxn ang="f95">
                  <a:pos x="f190" y="f191"/>
                </a:cxn>
                <a:cxn ang="f95">
                  <a:pos x="f192" y="f193"/>
                </a:cxn>
                <a:cxn ang="f95">
                  <a:pos x="f192" y="f194"/>
                </a:cxn>
                <a:cxn ang="f95">
                  <a:pos x="f195" y="f196"/>
                </a:cxn>
                <a:cxn ang="f95">
                  <a:pos x="f197" y="f198"/>
                </a:cxn>
                <a:cxn ang="f95">
                  <a:pos x="f199" y="f200"/>
                </a:cxn>
                <a:cxn ang="f95">
                  <a:pos x="f201" y="f202"/>
                </a:cxn>
              </a:cxnLst>
              <a:rect l="f166" t="f169" r="f167" b="f168"/>
              <a:pathLst>
                <a:path w="611066" h="282723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5" y="f16"/>
                    <a:pt x="f17" y="f16"/>
                    <a:pt x="f18" y="f16"/>
                  </a:cubicBezTo>
                  <a:cubicBezTo>
                    <a:pt x="f19" y="f20"/>
                    <a:pt x="f21" y="f20"/>
                    <a:pt x="f22" y="f16"/>
                  </a:cubicBezTo>
                  <a:lnTo>
                    <a:pt x="f23" y="f16"/>
                  </a:lnTo>
                  <a:lnTo>
                    <a:pt x="f24" y="f16"/>
                  </a:lnTo>
                  <a:lnTo>
                    <a:pt x="f25" y="f26"/>
                  </a:lnTo>
                  <a:lnTo>
                    <a:pt x="f27" y="f26"/>
                  </a:lnTo>
                  <a:lnTo>
                    <a:pt x="f28" y="f29"/>
                  </a:lnTo>
                  <a:lnTo>
                    <a:pt x="f28" y="f30"/>
                  </a:ln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39" y="f41"/>
                    <a:pt x="f37" y="f42"/>
                  </a:cubicBezTo>
                  <a:lnTo>
                    <a:pt x="f43" y="f44"/>
                  </a:lnTo>
                  <a:lnTo>
                    <a:pt x="f45" y="f5"/>
                  </a:lnTo>
                  <a:lnTo>
                    <a:pt x="f46" y="f47"/>
                  </a:lnTo>
                  <a:lnTo>
                    <a:pt x="f48" y="f4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" name="Freeform: Shape 21">
              <a:extLst>
                <a:ext uri="{FF2B5EF4-FFF2-40B4-BE49-F238E27FC236}">
                  <a16:creationId xmlns:a16="http://schemas.microsoft.com/office/drawing/2014/main" id="{927E92FE-05AE-01C3-4CB6-E6F0603D2C20}"/>
                </a:ext>
              </a:extLst>
            </p:cNvPr>
            <p:cNvSpPr/>
            <p:nvPr/>
          </p:nvSpPr>
          <p:spPr>
            <a:xfrm>
              <a:off x="2053541" y="1808893"/>
              <a:ext cx="512786" cy="3118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2782"/>
                <a:gd name="f7" fmla="val 311834"/>
                <a:gd name="f8" fmla="val 207630"/>
                <a:gd name="f9" fmla="val 311835"/>
                <a:gd name="f10" fmla="val 172126"/>
                <a:gd name="f11" fmla="val 303499"/>
                <a:gd name="f12" fmla="val 104006"/>
                <a:gd name="f13" fmla="val 89622"/>
                <a:gd name="f14" fmla="val 29498"/>
                <a:gd name="f15" fmla="val 123056"/>
                <a:gd name="f16" fmla="val 136277"/>
                <a:gd name="f17" fmla="+- 0 0 -90"/>
                <a:gd name="f18" fmla="*/ f3 1 512782"/>
                <a:gd name="f19" fmla="*/ f4 1 31183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12782"/>
                <a:gd name="f28" fmla="*/ f24 1 311834"/>
                <a:gd name="f29" fmla="*/ 207630 f25 1"/>
                <a:gd name="f30" fmla="*/ 311835 f24 1"/>
                <a:gd name="f31" fmla="*/ 512782 f25 1"/>
                <a:gd name="f32" fmla="*/ 172126 f24 1"/>
                <a:gd name="f33" fmla="*/ 303499 f25 1"/>
                <a:gd name="f34" fmla="*/ 0 f24 1"/>
                <a:gd name="f35" fmla="*/ 104006 f25 1"/>
                <a:gd name="f36" fmla="*/ 89622 f24 1"/>
                <a:gd name="f37" fmla="*/ 29498 f25 1"/>
                <a:gd name="f38" fmla="*/ 123056 f24 1"/>
                <a:gd name="f39" fmla="*/ 0 f25 1"/>
                <a:gd name="f40" fmla="*/ 136277 f24 1"/>
                <a:gd name="f41" fmla="+- f26 0 f1"/>
                <a:gd name="f42" fmla="*/ f29 1 512782"/>
                <a:gd name="f43" fmla="*/ f30 1 311834"/>
                <a:gd name="f44" fmla="*/ f31 1 512782"/>
                <a:gd name="f45" fmla="*/ f32 1 311834"/>
                <a:gd name="f46" fmla="*/ f33 1 512782"/>
                <a:gd name="f47" fmla="*/ f34 1 311834"/>
                <a:gd name="f48" fmla="*/ f35 1 512782"/>
                <a:gd name="f49" fmla="*/ f36 1 311834"/>
                <a:gd name="f50" fmla="*/ f37 1 512782"/>
                <a:gd name="f51" fmla="*/ f38 1 311834"/>
                <a:gd name="f52" fmla="*/ f39 1 512782"/>
                <a:gd name="f53" fmla="*/ f40 1 311834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512782" h="311834">
                  <a:moveTo>
                    <a:pt x="f8" y="f9"/>
                  </a:moveTo>
                  <a:lnTo>
                    <a:pt x="f6" y="f10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5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" name="Freeform: Shape 22">
              <a:extLst>
                <a:ext uri="{FF2B5EF4-FFF2-40B4-BE49-F238E27FC236}">
                  <a16:creationId xmlns:a16="http://schemas.microsoft.com/office/drawing/2014/main" id="{00672F9B-DC12-99AE-7F97-85E2E7B7ED4E}"/>
                </a:ext>
              </a:extLst>
            </p:cNvPr>
            <p:cNvSpPr/>
            <p:nvPr/>
          </p:nvSpPr>
          <p:spPr>
            <a:xfrm>
              <a:off x="1810438" y="1948092"/>
              <a:ext cx="448824" cy="25009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8827"/>
                <a:gd name="f7" fmla="val 2500908"/>
                <a:gd name="f8" fmla="val 448828"/>
                <a:gd name="f9" fmla="val 175177"/>
                <a:gd name="f10" fmla="val 241579"/>
                <a:gd name="f11" fmla="val 209792"/>
                <a:gd name="f12" fmla="val 296326"/>
                <a:gd name="f13" fmla="val 184363"/>
                <a:gd name="f14" fmla="val 535192"/>
                <a:gd name="f15" fmla="val 172792"/>
                <a:gd name="f16" fmla="val 642484"/>
                <a:gd name="f17" fmla="val 136174"/>
                <a:gd name="f18" fmla="val 982795"/>
                <a:gd name="f19" fmla="val 101463"/>
                <a:gd name="f20" fmla="val 1305054"/>
                <a:gd name="f21" fmla="val 94979"/>
                <a:gd name="f22" fmla="val 1365311"/>
                <a:gd name="f23" fmla="val 2249204"/>
                <a:gd name="f24" fmla="val 114432"/>
                <a:gd name="f25" fmla="val 2362598"/>
                <a:gd name="f26" fmla="val 115449"/>
                <a:gd name="f27" fmla="val 2364123"/>
                <a:gd name="f28" fmla="val 116212"/>
                <a:gd name="f29" fmla="val 2365649"/>
                <a:gd name="f30" fmla="val 2367301"/>
                <a:gd name="f31" fmla="val 2367937"/>
                <a:gd name="f32" fmla="val 2368573"/>
                <a:gd name="f33" fmla="val 2369209"/>
                <a:gd name="f34" fmla="val 2369971"/>
                <a:gd name="f35" fmla="val 108965"/>
                <a:gd name="f36" fmla="val 2433533"/>
                <a:gd name="f37" fmla="val 108202"/>
                <a:gd name="f38" fmla="val 2440398"/>
                <a:gd name="f39" fmla="val 168978"/>
                <a:gd name="f40" fmla="val 2500909"/>
                <a:gd name="f41" fmla="+- 0 0 -90"/>
                <a:gd name="f42" fmla="*/ f3 1 448827"/>
                <a:gd name="f43" fmla="*/ f4 1 2500908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448827"/>
                <a:gd name="f52" fmla="*/ f48 1 2500908"/>
                <a:gd name="f53" fmla="*/ 448828 f49 1"/>
                <a:gd name="f54" fmla="*/ 175177 f48 1"/>
                <a:gd name="f55" fmla="*/ 241579 f49 1"/>
                <a:gd name="f56" fmla="*/ 0 f48 1"/>
                <a:gd name="f57" fmla="*/ 209792 f49 1"/>
                <a:gd name="f58" fmla="*/ 296326 f48 1"/>
                <a:gd name="f59" fmla="*/ 184363 f49 1"/>
                <a:gd name="f60" fmla="*/ 535192 f48 1"/>
                <a:gd name="f61" fmla="*/ 172792 f49 1"/>
                <a:gd name="f62" fmla="*/ 642484 f48 1"/>
                <a:gd name="f63" fmla="*/ 136174 f49 1"/>
                <a:gd name="f64" fmla="*/ 982795 f48 1"/>
                <a:gd name="f65" fmla="*/ 101463 f49 1"/>
                <a:gd name="f66" fmla="*/ 1305054 f48 1"/>
                <a:gd name="f67" fmla="*/ 94979 f49 1"/>
                <a:gd name="f68" fmla="*/ 1365311 f48 1"/>
                <a:gd name="f69" fmla="*/ 0 f49 1"/>
                <a:gd name="f70" fmla="*/ 2249204 f48 1"/>
                <a:gd name="f71" fmla="*/ 114432 f49 1"/>
                <a:gd name="f72" fmla="*/ 2362598 f48 1"/>
                <a:gd name="f73" fmla="*/ 115449 f49 1"/>
                <a:gd name="f74" fmla="*/ 2364123 f48 1"/>
                <a:gd name="f75" fmla="*/ 116212 f49 1"/>
                <a:gd name="f76" fmla="*/ 2365649 f48 1"/>
                <a:gd name="f77" fmla="*/ 2367301 f48 1"/>
                <a:gd name="f78" fmla="*/ 2369209 f48 1"/>
                <a:gd name="f79" fmla="*/ 2369971 f48 1"/>
                <a:gd name="f80" fmla="*/ 108965 f49 1"/>
                <a:gd name="f81" fmla="*/ 2433533 f48 1"/>
                <a:gd name="f82" fmla="*/ 108202 f49 1"/>
                <a:gd name="f83" fmla="*/ 2440398 f48 1"/>
                <a:gd name="f84" fmla="*/ 168978 f49 1"/>
                <a:gd name="f85" fmla="*/ 2500909 f48 1"/>
                <a:gd name="f86" fmla="+- f50 0 f1"/>
                <a:gd name="f87" fmla="*/ f53 1 448827"/>
                <a:gd name="f88" fmla="*/ f54 1 2500908"/>
                <a:gd name="f89" fmla="*/ f55 1 448827"/>
                <a:gd name="f90" fmla="*/ f56 1 2500908"/>
                <a:gd name="f91" fmla="*/ f57 1 448827"/>
                <a:gd name="f92" fmla="*/ f58 1 2500908"/>
                <a:gd name="f93" fmla="*/ f59 1 448827"/>
                <a:gd name="f94" fmla="*/ f60 1 2500908"/>
                <a:gd name="f95" fmla="*/ f61 1 448827"/>
                <a:gd name="f96" fmla="*/ f62 1 2500908"/>
                <a:gd name="f97" fmla="*/ f63 1 448827"/>
                <a:gd name="f98" fmla="*/ f64 1 2500908"/>
                <a:gd name="f99" fmla="*/ f65 1 448827"/>
                <a:gd name="f100" fmla="*/ f66 1 2500908"/>
                <a:gd name="f101" fmla="*/ f67 1 448827"/>
                <a:gd name="f102" fmla="*/ f68 1 2500908"/>
                <a:gd name="f103" fmla="*/ f69 1 448827"/>
                <a:gd name="f104" fmla="*/ f70 1 2500908"/>
                <a:gd name="f105" fmla="*/ f71 1 448827"/>
                <a:gd name="f106" fmla="*/ f72 1 2500908"/>
                <a:gd name="f107" fmla="*/ f73 1 448827"/>
                <a:gd name="f108" fmla="*/ f74 1 2500908"/>
                <a:gd name="f109" fmla="*/ f75 1 448827"/>
                <a:gd name="f110" fmla="*/ f76 1 2500908"/>
                <a:gd name="f111" fmla="*/ f77 1 2500908"/>
                <a:gd name="f112" fmla="*/ f78 1 2500908"/>
                <a:gd name="f113" fmla="*/ f79 1 2500908"/>
                <a:gd name="f114" fmla="*/ f80 1 448827"/>
                <a:gd name="f115" fmla="*/ f81 1 2500908"/>
                <a:gd name="f116" fmla="*/ f82 1 448827"/>
                <a:gd name="f117" fmla="*/ f83 1 2500908"/>
                <a:gd name="f118" fmla="*/ f84 1 448827"/>
                <a:gd name="f119" fmla="*/ f85 1 2500908"/>
                <a:gd name="f120" fmla="*/ f44 1 f51"/>
                <a:gd name="f121" fmla="*/ f45 1 f51"/>
                <a:gd name="f122" fmla="*/ f44 1 f52"/>
                <a:gd name="f123" fmla="*/ f46 1 f52"/>
                <a:gd name="f124" fmla="*/ f87 1 f51"/>
                <a:gd name="f125" fmla="*/ f88 1 f52"/>
                <a:gd name="f126" fmla="*/ f89 1 f51"/>
                <a:gd name="f127" fmla="*/ f90 1 f52"/>
                <a:gd name="f128" fmla="*/ f91 1 f51"/>
                <a:gd name="f129" fmla="*/ f92 1 f52"/>
                <a:gd name="f130" fmla="*/ f93 1 f51"/>
                <a:gd name="f131" fmla="*/ f94 1 f52"/>
                <a:gd name="f132" fmla="*/ f95 1 f51"/>
                <a:gd name="f133" fmla="*/ f96 1 f52"/>
                <a:gd name="f134" fmla="*/ f97 1 f51"/>
                <a:gd name="f135" fmla="*/ f98 1 f52"/>
                <a:gd name="f136" fmla="*/ f99 1 f51"/>
                <a:gd name="f137" fmla="*/ f100 1 f52"/>
                <a:gd name="f138" fmla="*/ f101 1 f51"/>
                <a:gd name="f139" fmla="*/ f102 1 f52"/>
                <a:gd name="f140" fmla="*/ f103 1 f51"/>
                <a:gd name="f141" fmla="*/ f104 1 f52"/>
                <a:gd name="f142" fmla="*/ f105 1 f51"/>
                <a:gd name="f143" fmla="*/ f106 1 f52"/>
                <a:gd name="f144" fmla="*/ f107 1 f51"/>
                <a:gd name="f145" fmla="*/ f108 1 f52"/>
                <a:gd name="f146" fmla="*/ f109 1 f51"/>
                <a:gd name="f147" fmla="*/ f110 1 f52"/>
                <a:gd name="f148" fmla="*/ f111 1 f52"/>
                <a:gd name="f149" fmla="*/ f112 1 f52"/>
                <a:gd name="f150" fmla="*/ f113 1 f52"/>
                <a:gd name="f151" fmla="*/ f114 1 f51"/>
                <a:gd name="f152" fmla="*/ f115 1 f52"/>
                <a:gd name="f153" fmla="*/ f116 1 f51"/>
                <a:gd name="f154" fmla="*/ f117 1 f52"/>
                <a:gd name="f155" fmla="*/ f118 1 f51"/>
                <a:gd name="f156" fmla="*/ f119 1 f52"/>
                <a:gd name="f157" fmla="*/ f120 f42 1"/>
                <a:gd name="f158" fmla="*/ f121 f42 1"/>
                <a:gd name="f159" fmla="*/ f123 f43 1"/>
                <a:gd name="f160" fmla="*/ f122 f43 1"/>
                <a:gd name="f161" fmla="*/ f124 f42 1"/>
                <a:gd name="f162" fmla="*/ f125 f43 1"/>
                <a:gd name="f163" fmla="*/ f126 f42 1"/>
                <a:gd name="f164" fmla="*/ f127 f43 1"/>
                <a:gd name="f165" fmla="*/ f128 f42 1"/>
                <a:gd name="f166" fmla="*/ f129 f43 1"/>
                <a:gd name="f167" fmla="*/ f130 f42 1"/>
                <a:gd name="f168" fmla="*/ f131 f43 1"/>
                <a:gd name="f169" fmla="*/ f132 f42 1"/>
                <a:gd name="f170" fmla="*/ f133 f43 1"/>
                <a:gd name="f171" fmla="*/ f134 f42 1"/>
                <a:gd name="f172" fmla="*/ f135 f43 1"/>
                <a:gd name="f173" fmla="*/ f136 f42 1"/>
                <a:gd name="f174" fmla="*/ f137 f43 1"/>
                <a:gd name="f175" fmla="*/ f138 f42 1"/>
                <a:gd name="f176" fmla="*/ f139 f43 1"/>
                <a:gd name="f177" fmla="*/ f140 f42 1"/>
                <a:gd name="f178" fmla="*/ f141 f43 1"/>
                <a:gd name="f179" fmla="*/ f142 f42 1"/>
                <a:gd name="f180" fmla="*/ f143 f43 1"/>
                <a:gd name="f181" fmla="*/ f144 f42 1"/>
                <a:gd name="f182" fmla="*/ f145 f43 1"/>
                <a:gd name="f183" fmla="*/ f146 f42 1"/>
                <a:gd name="f184" fmla="*/ f147 f43 1"/>
                <a:gd name="f185" fmla="*/ f148 f43 1"/>
                <a:gd name="f186" fmla="*/ f149 f43 1"/>
                <a:gd name="f187" fmla="*/ f150 f43 1"/>
                <a:gd name="f188" fmla="*/ f151 f42 1"/>
                <a:gd name="f189" fmla="*/ f152 f43 1"/>
                <a:gd name="f190" fmla="*/ f153 f42 1"/>
                <a:gd name="f191" fmla="*/ f154 f43 1"/>
                <a:gd name="f192" fmla="*/ f155 f42 1"/>
                <a:gd name="f193" fmla="*/ f156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61" y="f162"/>
                </a:cxn>
                <a:cxn ang="f86">
                  <a:pos x="f163" y="f164"/>
                </a:cxn>
                <a:cxn ang="f86">
                  <a:pos x="f165" y="f166"/>
                </a:cxn>
                <a:cxn ang="f86">
                  <a:pos x="f167" y="f168"/>
                </a:cxn>
                <a:cxn ang="f86">
                  <a:pos x="f169" y="f170"/>
                </a:cxn>
                <a:cxn ang="f86">
                  <a:pos x="f171" y="f172"/>
                </a:cxn>
                <a:cxn ang="f86">
                  <a:pos x="f173" y="f174"/>
                </a:cxn>
                <a:cxn ang="f86">
                  <a:pos x="f175" y="f176"/>
                </a:cxn>
                <a:cxn ang="f86">
                  <a:pos x="f177" y="f178"/>
                </a:cxn>
                <a:cxn ang="f86">
                  <a:pos x="f179" y="f180"/>
                </a:cxn>
                <a:cxn ang="f86">
                  <a:pos x="f179" y="f180"/>
                </a:cxn>
                <a:cxn ang="f86">
                  <a:pos x="f181" y="f182"/>
                </a:cxn>
                <a:cxn ang="f86">
                  <a:pos x="f183" y="f184"/>
                </a:cxn>
                <a:cxn ang="f86">
                  <a:pos x="f183" y="f185"/>
                </a:cxn>
                <a:cxn ang="f86">
                  <a:pos x="f183" y="f186"/>
                </a:cxn>
                <a:cxn ang="f86">
                  <a:pos x="f183" y="f187"/>
                </a:cxn>
                <a:cxn ang="f86">
                  <a:pos x="f188" y="f189"/>
                </a:cxn>
                <a:cxn ang="f86">
                  <a:pos x="f188" y="f189"/>
                </a:cxn>
                <a:cxn ang="f86">
                  <a:pos x="f190" y="f191"/>
                </a:cxn>
                <a:cxn ang="f86">
                  <a:pos x="f192" y="f193"/>
                </a:cxn>
              </a:cxnLst>
              <a:rect l="f157" t="f160" r="f158" b="f159"/>
              <a:pathLst>
                <a:path w="448827" h="2500908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5" y="f23"/>
                  </a:lnTo>
                  <a:lnTo>
                    <a:pt x="f24" y="f25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28" y="f30"/>
                  </a:lnTo>
                  <a:cubicBezTo>
                    <a:pt x="f28" y="f31"/>
                    <a:pt x="f28" y="f32"/>
                    <a:pt x="f28" y="f33"/>
                  </a:cubicBezTo>
                  <a:lnTo>
                    <a:pt x="f28" y="f34"/>
                  </a:lnTo>
                  <a:lnTo>
                    <a:pt x="f35" y="f36"/>
                  </a:lnTo>
                  <a:lnTo>
                    <a:pt x="f35" y="f36"/>
                  </a:lnTo>
                  <a:lnTo>
                    <a:pt x="f37" y="f38"/>
                  </a:lnTo>
                  <a:lnTo>
                    <a:pt x="f39" y="f40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" name="Freeform: Shape 23">
              <a:extLst>
                <a:ext uri="{FF2B5EF4-FFF2-40B4-BE49-F238E27FC236}">
                  <a16:creationId xmlns:a16="http://schemas.microsoft.com/office/drawing/2014/main" id="{22340DE3-4C10-48BF-1CA6-D56C305714C3}"/>
                </a:ext>
              </a:extLst>
            </p:cNvPr>
            <p:cNvSpPr/>
            <p:nvPr/>
          </p:nvSpPr>
          <p:spPr>
            <a:xfrm>
              <a:off x="1893210" y="4148477"/>
              <a:ext cx="766696" cy="4674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6694"/>
                <a:gd name="f7" fmla="val 467434"/>
                <a:gd name="f8" fmla="val 701341"/>
                <a:gd name="f9" fmla="val 254"/>
                <a:gd name="f10" fmla="val 701112"/>
                <a:gd name="f11" fmla="val 737"/>
                <a:gd name="f12" fmla="val 700591"/>
                <a:gd name="f13" fmla="val 1004"/>
                <a:gd name="f14" fmla="val 700070"/>
                <a:gd name="f15" fmla="val 890"/>
                <a:gd name="f16" fmla="val 699586"/>
                <a:gd name="f17" fmla="val 750"/>
                <a:gd name="f18" fmla="val 699179"/>
                <a:gd name="f19" fmla="val 433"/>
                <a:gd name="f20" fmla="val 698925"/>
                <a:gd name="f21" fmla="val 390213"/>
                <a:gd name="f22" fmla="val 162465"/>
                <a:gd name="f23" fmla="val 389323"/>
                <a:gd name="f24" fmla="val 168821"/>
                <a:gd name="f25" fmla="val 388802"/>
                <a:gd name="f26" fmla="val 173702"/>
                <a:gd name="f27" fmla="val 384428"/>
                <a:gd name="f28" fmla="val 177249"/>
                <a:gd name="f29" fmla="val 379533"/>
                <a:gd name="f30" fmla="val 176728"/>
                <a:gd name="f31" fmla="val 379444"/>
                <a:gd name="f32" fmla="val 379367"/>
                <a:gd name="f33" fmla="val 176715"/>
                <a:gd name="f34" fmla="val 379278"/>
                <a:gd name="f35" fmla="val 176703"/>
                <a:gd name="f36" fmla="val 374345"/>
                <a:gd name="f37" fmla="val 175800"/>
                <a:gd name="f38" fmla="val 371052"/>
                <a:gd name="f39" fmla="val 171096"/>
                <a:gd name="f40" fmla="val 371904"/>
                <a:gd name="f41" fmla="val 166151"/>
                <a:gd name="f42" fmla="val 162846"/>
                <a:gd name="f43" fmla="val 370213"/>
                <a:gd name="f44" fmla="val 163939"/>
                <a:gd name="f45" fmla="val 368191"/>
                <a:gd name="f46" fmla="val 164435"/>
                <a:gd name="f47" fmla="val 366182"/>
                <a:gd name="f48" fmla="val 164244"/>
                <a:gd name="f49" fmla="val 363283"/>
                <a:gd name="f50" fmla="val 163710"/>
                <a:gd name="f51" fmla="val 360830"/>
                <a:gd name="f52" fmla="val 161816"/>
                <a:gd name="f53" fmla="val 359571"/>
                <a:gd name="f54" fmla="val 159159"/>
                <a:gd name="f55" fmla="val 90274"/>
                <a:gd name="f56" fmla="val 301157"/>
                <a:gd name="f57" fmla="val 302174"/>
                <a:gd name="f58" fmla="val 90211"/>
                <a:gd name="f59" fmla="val 303089"/>
                <a:gd name="f60" fmla="val 89410"/>
                <a:gd name="f61" fmla="val 303763"/>
                <a:gd name="f62" fmla="val 88507"/>
                <a:gd name="f63" fmla="val 303699"/>
                <a:gd name="f64" fmla="val 88494"/>
                <a:gd name="f65" fmla="val 87617"/>
                <a:gd name="f66" fmla="val 303508"/>
                <a:gd name="f67" fmla="val 87006"/>
                <a:gd name="f68" fmla="val 302695"/>
                <a:gd name="f69" fmla="val 87096"/>
                <a:gd name="f70" fmla="val 301792"/>
                <a:gd name="f71" fmla="val 300648"/>
                <a:gd name="f72" fmla="val 26319"/>
                <a:gd name="f73" fmla="val 240137"/>
                <a:gd name="f74" fmla="val 467435"/>
                <a:gd name="f75" fmla="val 61655"/>
                <a:gd name="f76" fmla="+- 0 0 -90"/>
                <a:gd name="f77" fmla="*/ f3 1 766694"/>
                <a:gd name="f78" fmla="*/ f4 1 467434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766694"/>
                <a:gd name="f87" fmla="*/ f83 1 467434"/>
                <a:gd name="f88" fmla="*/ 701341 f84 1"/>
                <a:gd name="f89" fmla="*/ 254 f83 1"/>
                <a:gd name="f90" fmla="*/ 700070 f84 1"/>
                <a:gd name="f91" fmla="*/ 890 f83 1"/>
                <a:gd name="f92" fmla="*/ 698925 f84 1"/>
                <a:gd name="f93" fmla="*/ 0 f83 1"/>
                <a:gd name="f94" fmla="*/ 390213 f84 1"/>
                <a:gd name="f95" fmla="*/ 162465 f83 1"/>
                <a:gd name="f96" fmla="*/ 389323 f84 1"/>
                <a:gd name="f97" fmla="*/ 168821 f83 1"/>
                <a:gd name="f98" fmla="*/ 379533 f84 1"/>
                <a:gd name="f99" fmla="*/ 176728 f83 1"/>
                <a:gd name="f100" fmla="*/ 379278 f84 1"/>
                <a:gd name="f101" fmla="*/ 176703 f83 1"/>
                <a:gd name="f102" fmla="*/ 371904 f84 1"/>
                <a:gd name="f103" fmla="*/ 166151 f83 1"/>
                <a:gd name="f104" fmla="*/ 162846 f83 1"/>
                <a:gd name="f105" fmla="*/ 366182 f84 1"/>
                <a:gd name="f106" fmla="*/ 164244 f83 1"/>
                <a:gd name="f107" fmla="*/ 359571 f84 1"/>
                <a:gd name="f108" fmla="*/ 159159 f83 1"/>
                <a:gd name="f109" fmla="*/ 90274 f84 1"/>
                <a:gd name="f110" fmla="*/ 301157 f83 1"/>
                <a:gd name="f111" fmla="*/ 302174 f83 1"/>
                <a:gd name="f112" fmla="*/ 88507 f84 1"/>
                <a:gd name="f113" fmla="*/ 303699 f83 1"/>
                <a:gd name="f114" fmla="*/ 88494 f84 1"/>
                <a:gd name="f115" fmla="*/ 87096 f84 1"/>
                <a:gd name="f116" fmla="*/ 301792 f83 1"/>
                <a:gd name="f117" fmla="*/ 300648 f83 1"/>
                <a:gd name="f118" fmla="*/ 26319 f84 1"/>
                <a:gd name="f119" fmla="*/ 240137 f83 1"/>
                <a:gd name="f120" fmla="*/ 0 f84 1"/>
                <a:gd name="f121" fmla="*/ 467435 f83 1"/>
                <a:gd name="f122" fmla="*/ 766694 f84 1"/>
                <a:gd name="f123" fmla="*/ 61655 f83 1"/>
                <a:gd name="f124" fmla="+- f85 0 f1"/>
                <a:gd name="f125" fmla="*/ f88 1 766694"/>
                <a:gd name="f126" fmla="*/ f89 1 467434"/>
                <a:gd name="f127" fmla="*/ f90 1 766694"/>
                <a:gd name="f128" fmla="*/ f91 1 467434"/>
                <a:gd name="f129" fmla="*/ f92 1 766694"/>
                <a:gd name="f130" fmla="*/ f93 1 467434"/>
                <a:gd name="f131" fmla="*/ f94 1 766694"/>
                <a:gd name="f132" fmla="*/ f95 1 467434"/>
                <a:gd name="f133" fmla="*/ f96 1 766694"/>
                <a:gd name="f134" fmla="*/ f97 1 467434"/>
                <a:gd name="f135" fmla="*/ f98 1 766694"/>
                <a:gd name="f136" fmla="*/ f99 1 467434"/>
                <a:gd name="f137" fmla="*/ f100 1 766694"/>
                <a:gd name="f138" fmla="*/ f101 1 467434"/>
                <a:gd name="f139" fmla="*/ f102 1 766694"/>
                <a:gd name="f140" fmla="*/ f103 1 467434"/>
                <a:gd name="f141" fmla="*/ f104 1 467434"/>
                <a:gd name="f142" fmla="*/ f105 1 766694"/>
                <a:gd name="f143" fmla="*/ f106 1 467434"/>
                <a:gd name="f144" fmla="*/ f107 1 766694"/>
                <a:gd name="f145" fmla="*/ f108 1 467434"/>
                <a:gd name="f146" fmla="*/ f109 1 766694"/>
                <a:gd name="f147" fmla="*/ f110 1 467434"/>
                <a:gd name="f148" fmla="*/ f111 1 467434"/>
                <a:gd name="f149" fmla="*/ f112 1 766694"/>
                <a:gd name="f150" fmla="*/ f113 1 467434"/>
                <a:gd name="f151" fmla="*/ f114 1 766694"/>
                <a:gd name="f152" fmla="*/ f115 1 766694"/>
                <a:gd name="f153" fmla="*/ f116 1 467434"/>
                <a:gd name="f154" fmla="*/ f117 1 467434"/>
                <a:gd name="f155" fmla="*/ f118 1 766694"/>
                <a:gd name="f156" fmla="*/ f119 1 467434"/>
                <a:gd name="f157" fmla="*/ f120 1 766694"/>
                <a:gd name="f158" fmla="*/ f121 1 467434"/>
                <a:gd name="f159" fmla="*/ f122 1 766694"/>
                <a:gd name="f160" fmla="*/ f123 1 467434"/>
                <a:gd name="f161" fmla="*/ f79 1 f86"/>
                <a:gd name="f162" fmla="*/ f80 1 f86"/>
                <a:gd name="f163" fmla="*/ f79 1 f87"/>
                <a:gd name="f164" fmla="*/ f81 1 f87"/>
                <a:gd name="f165" fmla="*/ f125 1 f86"/>
                <a:gd name="f166" fmla="*/ f126 1 f87"/>
                <a:gd name="f167" fmla="*/ f127 1 f86"/>
                <a:gd name="f168" fmla="*/ f128 1 f87"/>
                <a:gd name="f169" fmla="*/ f129 1 f86"/>
                <a:gd name="f170" fmla="*/ f130 1 f87"/>
                <a:gd name="f171" fmla="*/ f131 1 f86"/>
                <a:gd name="f172" fmla="*/ f132 1 f87"/>
                <a:gd name="f173" fmla="*/ f133 1 f86"/>
                <a:gd name="f174" fmla="*/ f134 1 f87"/>
                <a:gd name="f175" fmla="*/ f135 1 f86"/>
                <a:gd name="f176" fmla="*/ f136 1 f87"/>
                <a:gd name="f177" fmla="*/ f137 1 f86"/>
                <a:gd name="f178" fmla="*/ f138 1 f87"/>
                <a:gd name="f179" fmla="*/ f139 1 f86"/>
                <a:gd name="f180" fmla="*/ f140 1 f87"/>
                <a:gd name="f181" fmla="*/ f141 1 f87"/>
                <a:gd name="f182" fmla="*/ f142 1 f86"/>
                <a:gd name="f183" fmla="*/ f143 1 f87"/>
                <a:gd name="f184" fmla="*/ f144 1 f86"/>
                <a:gd name="f185" fmla="*/ f145 1 f87"/>
                <a:gd name="f186" fmla="*/ f146 1 f86"/>
                <a:gd name="f187" fmla="*/ f147 1 f87"/>
                <a:gd name="f188" fmla="*/ f148 1 f87"/>
                <a:gd name="f189" fmla="*/ f149 1 f86"/>
                <a:gd name="f190" fmla="*/ f150 1 f87"/>
                <a:gd name="f191" fmla="*/ f151 1 f86"/>
                <a:gd name="f192" fmla="*/ f152 1 f86"/>
                <a:gd name="f193" fmla="*/ f153 1 f87"/>
                <a:gd name="f194" fmla="*/ f154 1 f87"/>
                <a:gd name="f195" fmla="*/ f155 1 f86"/>
                <a:gd name="f196" fmla="*/ f156 1 f87"/>
                <a:gd name="f197" fmla="*/ f157 1 f86"/>
                <a:gd name="f198" fmla="*/ f158 1 f87"/>
                <a:gd name="f199" fmla="*/ f159 1 f86"/>
                <a:gd name="f200" fmla="*/ f160 1 f87"/>
                <a:gd name="f201" fmla="*/ f161 f77 1"/>
                <a:gd name="f202" fmla="*/ f162 f77 1"/>
                <a:gd name="f203" fmla="*/ f164 f78 1"/>
                <a:gd name="f204" fmla="*/ f163 f78 1"/>
                <a:gd name="f205" fmla="*/ f165 f77 1"/>
                <a:gd name="f206" fmla="*/ f166 f78 1"/>
                <a:gd name="f207" fmla="*/ f167 f77 1"/>
                <a:gd name="f208" fmla="*/ f168 f78 1"/>
                <a:gd name="f209" fmla="*/ f169 f77 1"/>
                <a:gd name="f210" fmla="*/ f170 f78 1"/>
                <a:gd name="f211" fmla="*/ f171 f77 1"/>
                <a:gd name="f212" fmla="*/ f172 f78 1"/>
                <a:gd name="f213" fmla="*/ f173 f77 1"/>
                <a:gd name="f214" fmla="*/ f174 f78 1"/>
                <a:gd name="f215" fmla="*/ f175 f77 1"/>
                <a:gd name="f216" fmla="*/ f176 f78 1"/>
                <a:gd name="f217" fmla="*/ f177 f77 1"/>
                <a:gd name="f218" fmla="*/ f178 f78 1"/>
                <a:gd name="f219" fmla="*/ f179 f77 1"/>
                <a:gd name="f220" fmla="*/ f180 f78 1"/>
                <a:gd name="f221" fmla="*/ f181 f78 1"/>
                <a:gd name="f222" fmla="*/ f182 f77 1"/>
                <a:gd name="f223" fmla="*/ f183 f78 1"/>
                <a:gd name="f224" fmla="*/ f184 f77 1"/>
                <a:gd name="f225" fmla="*/ f185 f78 1"/>
                <a:gd name="f226" fmla="*/ f186 f77 1"/>
                <a:gd name="f227" fmla="*/ f187 f78 1"/>
                <a:gd name="f228" fmla="*/ f188 f78 1"/>
                <a:gd name="f229" fmla="*/ f189 f77 1"/>
                <a:gd name="f230" fmla="*/ f190 f78 1"/>
                <a:gd name="f231" fmla="*/ f191 f77 1"/>
                <a:gd name="f232" fmla="*/ f192 f77 1"/>
                <a:gd name="f233" fmla="*/ f193 f78 1"/>
                <a:gd name="f234" fmla="*/ f194 f78 1"/>
                <a:gd name="f235" fmla="*/ f195 f77 1"/>
                <a:gd name="f236" fmla="*/ f196 f78 1"/>
                <a:gd name="f237" fmla="*/ f197 f77 1"/>
                <a:gd name="f238" fmla="*/ f198 f78 1"/>
                <a:gd name="f239" fmla="*/ f199 f77 1"/>
                <a:gd name="f240" fmla="*/ f200 f7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4">
                  <a:pos x="f205" y="f206"/>
                </a:cxn>
                <a:cxn ang="f124">
                  <a:pos x="f207" y="f208"/>
                </a:cxn>
                <a:cxn ang="f124">
                  <a:pos x="f209" y="f210"/>
                </a:cxn>
                <a:cxn ang="f124">
                  <a:pos x="f211" y="f212"/>
                </a:cxn>
                <a:cxn ang="f124">
                  <a:pos x="f213" y="f214"/>
                </a:cxn>
                <a:cxn ang="f124">
                  <a:pos x="f215" y="f216"/>
                </a:cxn>
                <a:cxn ang="f124">
                  <a:pos x="f217" y="f218"/>
                </a:cxn>
                <a:cxn ang="f124">
                  <a:pos x="f219" y="f220"/>
                </a:cxn>
                <a:cxn ang="f124">
                  <a:pos x="f219" y="f221"/>
                </a:cxn>
                <a:cxn ang="f124">
                  <a:pos x="f222" y="f223"/>
                </a:cxn>
                <a:cxn ang="f124">
                  <a:pos x="f224" y="f225"/>
                </a:cxn>
                <a:cxn ang="f124">
                  <a:pos x="f226" y="f227"/>
                </a:cxn>
                <a:cxn ang="f124">
                  <a:pos x="f226" y="f228"/>
                </a:cxn>
                <a:cxn ang="f124">
                  <a:pos x="f229" y="f230"/>
                </a:cxn>
                <a:cxn ang="f124">
                  <a:pos x="f231" y="f230"/>
                </a:cxn>
                <a:cxn ang="f124">
                  <a:pos x="f232" y="f233"/>
                </a:cxn>
                <a:cxn ang="f124">
                  <a:pos x="f232" y="f234"/>
                </a:cxn>
                <a:cxn ang="f124">
                  <a:pos x="f235" y="f236"/>
                </a:cxn>
                <a:cxn ang="f124">
                  <a:pos x="f237" y="f238"/>
                </a:cxn>
                <a:cxn ang="f124">
                  <a:pos x="f239" y="f240"/>
                </a:cxn>
              </a:cxnLst>
              <a:rect l="f201" t="f204" r="f202" b="f203"/>
              <a:pathLst>
                <a:path w="766694" h="4674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0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0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5" y="f56"/>
                  </a:lnTo>
                  <a:lnTo>
                    <a:pt x="f55" y="f57"/>
                  </a:lnTo>
                  <a:cubicBezTo>
                    <a:pt x="f58" y="f59"/>
                    <a:pt x="f60" y="f61"/>
                    <a:pt x="f62" y="f63"/>
                  </a:cubicBezTo>
                  <a:cubicBezTo>
                    <a:pt x="f62" y="f63"/>
                    <a:pt x="f64" y="f63"/>
                    <a:pt x="f64" y="f63"/>
                  </a:cubicBezTo>
                  <a:cubicBezTo>
                    <a:pt x="f65" y="f66"/>
                    <a:pt x="f67" y="f68"/>
                    <a:pt x="f69" y="f70"/>
                  </a:cubicBezTo>
                  <a:lnTo>
                    <a:pt x="f69" y="f71"/>
                  </a:lnTo>
                  <a:lnTo>
                    <a:pt x="f72" y="f73"/>
                  </a:lnTo>
                  <a:lnTo>
                    <a:pt x="f5" y="f74"/>
                  </a:lnTo>
                  <a:lnTo>
                    <a:pt x="f6" y="f75"/>
                  </a:ln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" name="Freeform: Shape 24">
              <a:extLst>
                <a:ext uri="{FF2B5EF4-FFF2-40B4-BE49-F238E27FC236}">
                  <a16:creationId xmlns:a16="http://schemas.microsoft.com/office/drawing/2014/main" id="{17393BC6-B4EE-F95E-2480-3988364A6B58}"/>
                </a:ext>
              </a:extLst>
            </p:cNvPr>
            <p:cNvSpPr/>
            <p:nvPr/>
          </p:nvSpPr>
          <p:spPr>
            <a:xfrm>
              <a:off x="1982346" y="1984193"/>
              <a:ext cx="584877" cy="24662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4874"/>
                <a:gd name="f7" fmla="val 2466203"/>
                <a:gd name="f8" fmla="val 351306"/>
                <a:gd name="f9" fmla="val 1718588"/>
                <a:gd name="f10" fmla="val 366691"/>
                <a:gd name="f11" fmla="val 1606083"/>
                <a:gd name="f12" fmla="val 448319"/>
                <a:gd name="f13" fmla="val 1005169"/>
                <a:gd name="f14" fmla="val 491930"/>
                <a:gd name="f15" fmla="val 683672"/>
                <a:gd name="f16" fmla="val 494092"/>
                <a:gd name="f17" fmla="val 667655"/>
                <a:gd name="f18" fmla="val 584875"/>
                <a:gd name="f19" fmla="val 279723"/>
                <a:gd name="f20" fmla="val 139836"/>
                <a:gd name="f21" fmla="val 2466204"/>
                <a:gd name="f22" fmla="val 270187"/>
                <a:gd name="f23" fmla="val 2324206"/>
                <a:gd name="f24" fmla="val 269386"/>
                <a:gd name="f25" fmla="val 2322503"/>
                <a:gd name="f26" fmla="val 269080"/>
                <a:gd name="f27" fmla="val 2320609"/>
                <a:gd name="f28" fmla="val 269296"/>
                <a:gd name="f29" fmla="val 2318740"/>
                <a:gd name="f30" fmla="+- 0 0 -90"/>
                <a:gd name="f31" fmla="*/ f3 1 584874"/>
                <a:gd name="f32" fmla="*/ f4 1 246620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584874"/>
                <a:gd name="f41" fmla="*/ f37 1 2466203"/>
                <a:gd name="f42" fmla="*/ 351306 f38 1"/>
                <a:gd name="f43" fmla="*/ 1718588 f37 1"/>
                <a:gd name="f44" fmla="*/ 366691 f38 1"/>
                <a:gd name="f45" fmla="*/ 1606083 f37 1"/>
                <a:gd name="f46" fmla="*/ 448319 f38 1"/>
                <a:gd name="f47" fmla="*/ 1005169 f37 1"/>
                <a:gd name="f48" fmla="*/ 491930 f38 1"/>
                <a:gd name="f49" fmla="*/ 683672 f37 1"/>
                <a:gd name="f50" fmla="*/ 494092 f38 1"/>
                <a:gd name="f51" fmla="*/ 667655 f37 1"/>
                <a:gd name="f52" fmla="*/ 584875 f38 1"/>
                <a:gd name="f53" fmla="*/ 0 f37 1"/>
                <a:gd name="f54" fmla="*/ 279723 f38 1"/>
                <a:gd name="f55" fmla="*/ 139836 f37 1"/>
                <a:gd name="f56" fmla="*/ 0 f38 1"/>
                <a:gd name="f57" fmla="*/ 2466204 f37 1"/>
                <a:gd name="f58" fmla="*/ 270187 f38 1"/>
                <a:gd name="f59" fmla="*/ 2324206 f37 1"/>
                <a:gd name="f60" fmla="*/ 269296 f38 1"/>
                <a:gd name="f61" fmla="*/ 2318740 f37 1"/>
                <a:gd name="f62" fmla="+- f39 0 f1"/>
                <a:gd name="f63" fmla="*/ f42 1 584874"/>
                <a:gd name="f64" fmla="*/ f43 1 2466203"/>
                <a:gd name="f65" fmla="*/ f44 1 584874"/>
                <a:gd name="f66" fmla="*/ f45 1 2466203"/>
                <a:gd name="f67" fmla="*/ f46 1 584874"/>
                <a:gd name="f68" fmla="*/ f47 1 2466203"/>
                <a:gd name="f69" fmla="*/ f48 1 584874"/>
                <a:gd name="f70" fmla="*/ f49 1 2466203"/>
                <a:gd name="f71" fmla="*/ f50 1 584874"/>
                <a:gd name="f72" fmla="*/ f51 1 2466203"/>
                <a:gd name="f73" fmla="*/ f52 1 584874"/>
                <a:gd name="f74" fmla="*/ f53 1 2466203"/>
                <a:gd name="f75" fmla="*/ f54 1 584874"/>
                <a:gd name="f76" fmla="*/ f55 1 2466203"/>
                <a:gd name="f77" fmla="*/ f56 1 584874"/>
                <a:gd name="f78" fmla="*/ f57 1 2466203"/>
                <a:gd name="f79" fmla="*/ f58 1 584874"/>
                <a:gd name="f80" fmla="*/ f59 1 2466203"/>
                <a:gd name="f81" fmla="*/ f60 1 584874"/>
                <a:gd name="f82" fmla="*/ f61 1 2466203"/>
                <a:gd name="f83" fmla="*/ f33 1 f40"/>
                <a:gd name="f84" fmla="*/ f34 1 f40"/>
                <a:gd name="f85" fmla="*/ f33 1 f41"/>
                <a:gd name="f86" fmla="*/ f35 1 f41"/>
                <a:gd name="f87" fmla="*/ f63 1 f40"/>
                <a:gd name="f88" fmla="*/ f64 1 f41"/>
                <a:gd name="f89" fmla="*/ f65 1 f40"/>
                <a:gd name="f90" fmla="*/ f66 1 f41"/>
                <a:gd name="f91" fmla="*/ f67 1 f40"/>
                <a:gd name="f92" fmla="*/ f68 1 f41"/>
                <a:gd name="f93" fmla="*/ f69 1 f40"/>
                <a:gd name="f94" fmla="*/ f70 1 f41"/>
                <a:gd name="f95" fmla="*/ f71 1 f40"/>
                <a:gd name="f96" fmla="*/ f72 1 f41"/>
                <a:gd name="f97" fmla="*/ f73 1 f40"/>
                <a:gd name="f98" fmla="*/ f74 1 f41"/>
                <a:gd name="f99" fmla="*/ f75 1 f40"/>
                <a:gd name="f100" fmla="*/ f76 1 f41"/>
                <a:gd name="f101" fmla="*/ f77 1 f40"/>
                <a:gd name="f102" fmla="*/ f78 1 f41"/>
                <a:gd name="f103" fmla="*/ f79 1 f40"/>
                <a:gd name="f104" fmla="*/ f80 1 f41"/>
                <a:gd name="f105" fmla="*/ f81 1 f40"/>
                <a:gd name="f106" fmla="*/ f82 1 f41"/>
                <a:gd name="f107" fmla="*/ f83 f31 1"/>
                <a:gd name="f108" fmla="*/ f84 f31 1"/>
                <a:gd name="f109" fmla="*/ f86 f32 1"/>
                <a:gd name="f110" fmla="*/ f85 f32 1"/>
                <a:gd name="f111" fmla="*/ f87 f31 1"/>
                <a:gd name="f112" fmla="*/ f88 f32 1"/>
                <a:gd name="f113" fmla="*/ f89 f31 1"/>
                <a:gd name="f114" fmla="*/ f90 f32 1"/>
                <a:gd name="f115" fmla="*/ f91 f31 1"/>
                <a:gd name="f116" fmla="*/ f92 f32 1"/>
                <a:gd name="f117" fmla="*/ f93 f31 1"/>
                <a:gd name="f118" fmla="*/ f94 f32 1"/>
                <a:gd name="f119" fmla="*/ f95 f31 1"/>
                <a:gd name="f120" fmla="*/ f96 f32 1"/>
                <a:gd name="f121" fmla="*/ f97 f31 1"/>
                <a:gd name="f122" fmla="*/ f98 f32 1"/>
                <a:gd name="f123" fmla="*/ f99 f31 1"/>
                <a:gd name="f124" fmla="*/ f100 f32 1"/>
                <a:gd name="f125" fmla="*/ f101 f31 1"/>
                <a:gd name="f126" fmla="*/ f102 f32 1"/>
                <a:gd name="f127" fmla="*/ f103 f31 1"/>
                <a:gd name="f128" fmla="*/ f104 f32 1"/>
                <a:gd name="f129" fmla="*/ f105 f31 1"/>
                <a:gd name="f130" fmla="*/ f10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7" y="f118"/>
                </a:cxn>
                <a:cxn ang="f62">
                  <a:pos x="f119" y="f120"/>
                </a:cxn>
                <a:cxn ang="f62">
                  <a:pos x="f121" y="f122"/>
                </a:cxn>
                <a:cxn ang="f62">
                  <a:pos x="f123" y="f124"/>
                </a:cxn>
                <a:cxn ang="f62">
                  <a:pos x="f125" y="f126"/>
                </a:cxn>
                <a:cxn ang="f62">
                  <a:pos x="f127" y="f128"/>
                </a:cxn>
                <a:cxn ang="f62">
                  <a:pos x="f129" y="f130"/>
                </a:cxn>
              </a:cxnLst>
              <a:rect l="f107" t="f110" r="f108" b="f109"/>
              <a:pathLst>
                <a:path w="584874" h="246620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5"/>
                  </a:lnTo>
                  <a:lnTo>
                    <a:pt x="f19" y="f20"/>
                  </a:lnTo>
                  <a:lnTo>
                    <a:pt x="f5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" name="Freeform: Shape 25">
              <a:extLst>
                <a:ext uri="{FF2B5EF4-FFF2-40B4-BE49-F238E27FC236}">
                  <a16:creationId xmlns:a16="http://schemas.microsoft.com/office/drawing/2014/main" id="{60E3C69C-759A-008B-5383-ED60D61DB5B0}"/>
                </a:ext>
              </a:extLst>
            </p:cNvPr>
            <p:cNvSpPr/>
            <p:nvPr/>
          </p:nvSpPr>
          <p:spPr>
            <a:xfrm>
              <a:off x="2595058" y="2799572"/>
              <a:ext cx="754105" cy="20545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4106"/>
                <a:gd name="f7" fmla="val 2054576"/>
                <a:gd name="f8" fmla="val 170503"/>
                <a:gd name="f9" fmla="val 291749"/>
                <a:gd name="f10" fmla="val 163511"/>
                <a:gd name="f11" fmla="val 336878"/>
                <a:gd name="f12" fmla="val 163561"/>
                <a:gd name="f13" fmla="val 337133"/>
                <a:gd name="f14" fmla="val 337387"/>
                <a:gd name="f15" fmla="val 337641"/>
                <a:gd name="f16" fmla="val 163371"/>
                <a:gd name="f17" fmla="val 338264"/>
                <a:gd name="f18" fmla="val 163167"/>
                <a:gd name="f19" fmla="val 338862"/>
                <a:gd name="f20" fmla="val 162875"/>
                <a:gd name="f21" fmla="val 339421"/>
                <a:gd name="f22" fmla="val 162112"/>
                <a:gd name="f23" fmla="val 340946"/>
                <a:gd name="f24" fmla="val 160967"/>
                <a:gd name="f25" fmla="val 342218"/>
                <a:gd name="f26" fmla="val 159442"/>
                <a:gd name="f27" fmla="val 343362"/>
                <a:gd name="f28" fmla="val 155627"/>
                <a:gd name="f29" fmla="val 345269"/>
                <a:gd name="f30" fmla="val 1348403"/>
                <a:gd name="f31" fmla="val 114"/>
                <a:gd name="f32" fmla="val 1348645"/>
                <a:gd name="f33" fmla="val 1348924"/>
                <a:gd name="f34" fmla="val 1349166"/>
                <a:gd name="f35" fmla="val 64972"/>
                <a:gd name="f36" fmla="val 1410567"/>
                <a:gd name="f37" fmla="val 65786"/>
                <a:gd name="f38" fmla="val 1410198"/>
                <a:gd name="f39" fmla="val 66739"/>
                <a:gd name="f40" fmla="val 1410542"/>
                <a:gd name="f41" fmla="val 67133"/>
                <a:gd name="f42" fmla="val 1411329"/>
                <a:gd name="f43" fmla="val 67451"/>
                <a:gd name="f44" fmla="val 1412181"/>
                <a:gd name="f45" fmla="val 1413135"/>
                <a:gd name="f46" fmla="val 66371"/>
                <a:gd name="f47" fmla="val 1413618"/>
                <a:gd name="f48" fmla="val 65353"/>
                <a:gd name="f49" fmla="val 36110"/>
                <a:gd name="f50" fmla="val 1597693"/>
                <a:gd name="f51" fmla="val 38907"/>
                <a:gd name="f52" fmla="val 1598215"/>
                <a:gd name="f53" fmla="val 41297"/>
                <a:gd name="f54" fmla="val 1599994"/>
                <a:gd name="f55" fmla="val 42594"/>
                <a:gd name="f56" fmla="val 1602524"/>
                <a:gd name="f57" fmla="val 44946"/>
                <a:gd name="f58" fmla="val 1607126"/>
                <a:gd name="f59" fmla="val 43192"/>
                <a:gd name="f60" fmla="val 1612770"/>
                <a:gd name="f61" fmla="val 38652"/>
                <a:gd name="f62" fmla="val 1615236"/>
                <a:gd name="f63" fmla="val 10044"/>
                <a:gd name="f64" fmla="val 1630364"/>
                <a:gd name="f65" fmla="val 452260"/>
                <a:gd name="f66" fmla="val 2054577"/>
                <a:gd name="f67" fmla="val 754107"/>
                <a:gd name="f68" fmla="val 461714"/>
                <a:gd name="f69" fmla="val 215513"/>
                <a:gd name="f70" fmla="+- 0 0 -90"/>
                <a:gd name="f71" fmla="*/ f3 1 754106"/>
                <a:gd name="f72" fmla="*/ f4 1 2054576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754106"/>
                <a:gd name="f81" fmla="*/ f77 1 2054576"/>
                <a:gd name="f82" fmla="*/ 170503 f78 1"/>
                <a:gd name="f83" fmla="*/ 291749 f77 1"/>
                <a:gd name="f84" fmla="*/ 163511 f78 1"/>
                <a:gd name="f85" fmla="*/ 336878 f77 1"/>
                <a:gd name="f86" fmla="*/ 337641 f77 1"/>
                <a:gd name="f87" fmla="*/ 162875 f78 1"/>
                <a:gd name="f88" fmla="*/ 339421 f77 1"/>
                <a:gd name="f89" fmla="*/ 162112 f78 1"/>
                <a:gd name="f90" fmla="*/ 340946 f77 1"/>
                <a:gd name="f91" fmla="*/ 160967 f78 1"/>
                <a:gd name="f92" fmla="*/ 342218 f77 1"/>
                <a:gd name="f93" fmla="*/ 159442 f78 1"/>
                <a:gd name="f94" fmla="*/ 343362 f77 1"/>
                <a:gd name="f95" fmla="*/ 155627 f78 1"/>
                <a:gd name="f96" fmla="*/ 345269 f77 1"/>
                <a:gd name="f97" fmla="*/ 0 f78 1"/>
                <a:gd name="f98" fmla="*/ 1348403 f77 1"/>
                <a:gd name="f99" fmla="*/ 1349166 f77 1"/>
                <a:gd name="f100" fmla="*/ 64972 f78 1"/>
                <a:gd name="f101" fmla="*/ 1410567 f77 1"/>
                <a:gd name="f102" fmla="*/ 67133 f78 1"/>
                <a:gd name="f103" fmla="*/ 1411329 f77 1"/>
                <a:gd name="f104" fmla="*/ 66371 f78 1"/>
                <a:gd name="f105" fmla="*/ 1413618 f77 1"/>
                <a:gd name="f106" fmla="*/ 65353 f78 1"/>
                <a:gd name="f107" fmla="*/ 36110 f78 1"/>
                <a:gd name="f108" fmla="*/ 1597693 f77 1"/>
                <a:gd name="f109" fmla="*/ 42594 f78 1"/>
                <a:gd name="f110" fmla="*/ 1602524 f77 1"/>
                <a:gd name="f111" fmla="*/ 38652 f78 1"/>
                <a:gd name="f112" fmla="*/ 1615236 f77 1"/>
                <a:gd name="f113" fmla="*/ 10044 f78 1"/>
                <a:gd name="f114" fmla="*/ 1630364 f77 1"/>
                <a:gd name="f115" fmla="*/ 452260 f78 1"/>
                <a:gd name="f116" fmla="*/ 2054577 f77 1"/>
                <a:gd name="f117" fmla="*/ 754107 f78 1"/>
                <a:gd name="f118" fmla="*/ 461714 f77 1"/>
                <a:gd name="f119" fmla="*/ 215513 f78 1"/>
                <a:gd name="f120" fmla="*/ 0 f77 1"/>
                <a:gd name="f121" fmla="+- f79 0 f1"/>
                <a:gd name="f122" fmla="*/ f82 1 754106"/>
                <a:gd name="f123" fmla="*/ f83 1 2054576"/>
                <a:gd name="f124" fmla="*/ f84 1 754106"/>
                <a:gd name="f125" fmla="*/ f85 1 2054576"/>
                <a:gd name="f126" fmla="*/ f86 1 2054576"/>
                <a:gd name="f127" fmla="*/ f87 1 754106"/>
                <a:gd name="f128" fmla="*/ f88 1 2054576"/>
                <a:gd name="f129" fmla="*/ f89 1 754106"/>
                <a:gd name="f130" fmla="*/ f90 1 2054576"/>
                <a:gd name="f131" fmla="*/ f91 1 754106"/>
                <a:gd name="f132" fmla="*/ f92 1 2054576"/>
                <a:gd name="f133" fmla="*/ f93 1 754106"/>
                <a:gd name="f134" fmla="*/ f94 1 2054576"/>
                <a:gd name="f135" fmla="*/ f95 1 754106"/>
                <a:gd name="f136" fmla="*/ f96 1 2054576"/>
                <a:gd name="f137" fmla="*/ f97 1 754106"/>
                <a:gd name="f138" fmla="*/ f98 1 2054576"/>
                <a:gd name="f139" fmla="*/ f99 1 2054576"/>
                <a:gd name="f140" fmla="*/ f100 1 754106"/>
                <a:gd name="f141" fmla="*/ f101 1 2054576"/>
                <a:gd name="f142" fmla="*/ f102 1 754106"/>
                <a:gd name="f143" fmla="*/ f103 1 2054576"/>
                <a:gd name="f144" fmla="*/ f104 1 754106"/>
                <a:gd name="f145" fmla="*/ f105 1 2054576"/>
                <a:gd name="f146" fmla="*/ f106 1 754106"/>
                <a:gd name="f147" fmla="*/ f107 1 754106"/>
                <a:gd name="f148" fmla="*/ f108 1 2054576"/>
                <a:gd name="f149" fmla="*/ f109 1 754106"/>
                <a:gd name="f150" fmla="*/ f110 1 2054576"/>
                <a:gd name="f151" fmla="*/ f111 1 754106"/>
                <a:gd name="f152" fmla="*/ f112 1 2054576"/>
                <a:gd name="f153" fmla="*/ f113 1 754106"/>
                <a:gd name="f154" fmla="*/ f114 1 2054576"/>
                <a:gd name="f155" fmla="*/ f115 1 754106"/>
                <a:gd name="f156" fmla="*/ f116 1 2054576"/>
                <a:gd name="f157" fmla="*/ f117 1 754106"/>
                <a:gd name="f158" fmla="*/ f118 1 2054576"/>
                <a:gd name="f159" fmla="*/ f119 1 754106"/>
                <a:gd name="f160" fmla="*/ f120 1 2054576"/>
                <a:gd name="f161" fmla="*/ f73 1 f80"/>
                <a:gd name="f162" fmla="*/ f74 1 f80"/>
                <a:gd name="f163" fmla="*/ f73 1 f81"/>
                <a:gd name="f164" fmla="*/ f75 1 f81"/>
                <a:gd name="f165" fmla="*/ f122 1 f80"/>
                <a:gd name="f166" fmla="*/ f123 1 f81"/>
                <a:gd name="f167" fmla="*/ f124 1 f80"/>
                <a:gd name="f168" fmla="*/ f125 1 f81"/>
                <a:gd name="f169" fmla="*/ f126 1 f81"/>
                <a:gd name="f170" fmla="*/ f127 1 f80"/>
                <a:gd name="f171" fmla="*/ f128 1 f81"/>
                <a:gd name="f172" fmla="*/ f129 1 f80"/>
                <a:gd name="f173" fmla="*/ f130 1 f81"/>
                <a:gd name="f174" fmla="*/ f131 1 f80"/>
                <a:gd name="f175" fmla="*/ f132 1 f81"/>
                <a:gd name="f176" fmla="*/ f133 1 f80"/>
                <a:gd name="f177" fmla="*/ f134 1 f81"/>
                <a:gd name="f178" fmla="*/ f135 1 f80"/>
                <a:gd name="f179" fmla="*/ f136 1 f81"/>
                <a:gd name="f180" fmla="*/ f137 1 f80"/>
                <a:gd name="f181" fmla="*/ f138 1 f81"/>
                <a:gd name="f182" fmla="*/ f139 1 f81"/>
                <a:gd name="f183" fmla="*/ f140 1 f80"/>
                <a:gd name="f184" fmla="*/ f141 1 f81"/>
                <a:gd name="f185" fmla="*/ f142 1 f80"/>
                <a:gd name="f186" fmla="*/ f143 1 f81"/>
                <a:gd name="f187" fmla="*/ f144 1 f80"/>
                <a:gd name="f188" fmla="*/ f145 1 f81"/>
                <a:gd name="f189" fmla="*/ f146 1 f80"/>
                <a:gd name="f190" fmla="*/ f147 1 f80"/>
                <a:gd name="f191" fmla="*/ f148 1 f81"/>
                <a:gd name="f192" fmla="*/ f149 1 f80"/>
                <a:gd name="f193" fmla="*/ f150 1 f81"/>
                <a:gd name="f194" fmla="*/ f151 1 f80"/>
                <a:gd name="f195" fmla="*/ f152 1 f81"/>
                <a:gd name="f196" fmla="*/ f153 1 f80"/>
                <a:gd name="f197" fmla="*/ f154 1 f81"/>
                <a:gd name="f198" fmla="*/ f155 1 f80"/>
                <a:gd name="f199" fmla="*/ f156 1 f81"/>
                <a:gd name="f200" fmla="*/ f157 1 f80"/>
                <a:gd name="f201" fmla="*/ f158 1 f81"/>
                <a:gd name="f202" fmla="*/ f159 1 f80"/>
                <a:gd name="f203" fmla="*/ f160 1 f81"/>
                <a:gd name="f204" fmla="*/ f161 f71 1"/>
                <a:gd name="f205" fmla="*/ f162 f71 1"/>
                <a:gd name="f206" fmla="*/ f164 f72 1"/>
                <a:gd name="f207" fmla="*/ f163 f72 1"/>
                <a:gd name="f208" fmla="*/ f165 f71 1"/>
                <a:gd name="f209" fmla="*/ f166 f72 1"/>
                <a:gd name="f210" fmla="*/ f167 f71 1"/>
                <a:gd name="f211" fmla="*/ f168 f72 1"/>
                <a:gd name="f212" fmla="*/ f169 f72 1"/>
                <a:gd name="f213" fmla="*/ f170 f71 1"/>
                <a:gd name="f214" fmla="*/ f171 f72 1"/>
                <a:gd name="f215" fmla="*/ f172 f71 1"/>
                <a:gd name="f216" fmla="*/ f173 f72 1"/>
                <a:gd name="f217" fmla="*/ f174 f71 1"/>
                <a:gd name="f218" fmla="*/ f175 f72 1"/>
                <a:gd name="f219" fmla="*/ f176 f71 1"/>
                <a:gd name="f220" fmla="*/ f177 f72 1"/>
                <a:gd name="f221" fmla="*/ f178 f71 1"/>
                <a:gd name="f222" fmla="*/ f179 f72 1"/>
                <a:gd name="f223" fmla="*/ f180 f71 1"/>
                <a:gd name="f224" fmla="*/ f181 f72 1"/>
                <a:gd name="f225" fmla="*/ f182 f72 1"/>
                <a:gd name="f226" fmla="*/ f183 f71 1"/>
                <a:gd name="f227" fmla="*/ f184 f72 1"/>
                <a:gd name="f228" fmla="*/ f185 f71 1"/>
                <a:gd name="f229" fmla="*/ f186 f72 1"/>
                <a:gd name="f230" fmla="*/ f187 f71 1"/>
                <a:gd name="f231" fmla="*/ f188 f72 1"/>
                <a:gd name="f232" fmla="*/ f189 f71 1"/>
                <a:gd name="f233" fmla="*/ f190 f71 1"/>
                <a:gd name="f234" fmla="*/ f191 f72 1"/>
                <a:gd name="f235" fmla="*/ f192 f71 1"/>
                <a:gd name="f236" fmla="*/ f193 f72 1"/>
                <a:gd name="f237" fmla="*/ f194 f71 1"/>
                <a:gd name="f238" fmla="*/ f195 f72 1"/>
                <a:gd name="f239" fmla="*/ f196 f71 1"/>
                <a:gd name="f240" fmla="*/ f197 f72 1"/>
                <a:gd name="f241" fmla="*/ f198 f71 1"/>
                <a:gd name="f242" fmla="*/ f199 f72 1"/>
                <a:gd name="f243" fmla="*/ f200 f71 1"/>
                <a:gd name="f244" fmla="*/ f201 f72 1"/>
                <a:gd name="f245" fmla="*/ f202 f71 1"/>
                <a:gd name="f246" fmla="*/ f203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1">
                  <a:pos x="f208" y="f209"/>
                </a:cxn>
                <a:cxn ang="f121">
                  <a:pos x="f210" y="f211"/>
                </a:cxn>
                <a:cxn ang="f121">
                  <a:pos x="f210" y="f212"/>
                </a:cxn>
                <a:cxn ang="f121">
                  <a:pos x="f213" y="f214"/>
                </a:cxn>
                <a:cxn ang="f121">
                  <a:pos x="f215" y="f216"/>
                </a:cxn>
                <a:cxn ang="f121">
                  <a:pos x="f217" y="f218"/>
                </a:cxn>
                <a:cxn ang="f121">
                  <a:pos x="f219" y="f220"/>
                </a:cxn>
                <a:cxn ang="f121">
                  <a:pos x="f219" y="f220"/>
                </a:cxn>
                <a:cxn ang="f121">
                  <a:pos x="f221" y="f222"/>
                </a:cxn>
                <a:cxn ang="f121">
                  <a:pos x="f223" y="f224"/>
                </a:cxn>
                <a:cxn ang="f121">
                  <a:pos x="f223" y="f225"/>
                </a:cxn>
                <a:cxn ang="f121">
                  <a:pos x="f226" y="f227"/>
                </a:cxn>
                <a:cxn ang="f121">
                  <a:pos x="f226" y="f227"/>
                </a:cxn>
                <a:cxn ang="f121">
                  <a:pos x="f228" y="f229"/>
                </a:cxn>
                <a:cxn ang="f121">
                  <a:pos x="f230" y="f231"/>
                </a:cxn>
                <a:cxn ang="f121">
                  <a:pos x="f232" y="f231"/>
                </a:cxn>
                <a:cxn ang="f121">
                  <a:pos x="f233" y="f234"/>
                </a:cxn>
                <a:cxn ang="f121">
                  <a:pos x="f235" y="f236"/>
                </a:cxn>
                <a:cxn ang="f121">
                  <a:pos x="f237" y="f238"/>
                </a:cxn>
                <a:cxn ang="f121">
                  <a:pos x="f239" y="f240"/>
                </a:cxn>
                <a:cxn ang="f121">
                  <a:pos x="f241" y="f242"/>
                </a:cxn>
                <a:cxn ang="f121">
                  <a:pos x="f243" y="f244"/>
                </a:cxn>
                <a:cxn ang="f121">
                  <a:pos x="f245" y="f246"/>
                </a:cxn>
              </a:cxnLst>
              <a:rect l="f204" t="f207" r="f205" b="f206"/>
              <a:pathLst>
                <a:path w="754106" h="2054576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5" y="f30"/>
                  </a:lnTo>
                  <a:cubicBezTo>
                    <a:pt x="f31" y="f32"/>
                    <a:pt x="f31" y="f33"/>
                    <a:pt x="f5" y="f34"/>
                  </a:cubicBez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1" y="f45"/>
                    <a:pt x="f46" y="f47"/>
                  </a:cubicBezTo>
                  <a:lnTo>
                    <a:pt x="f48" y="f47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lnTo>
                    <a:pt x="f63" y="f64"/>
                  </a:lnTo>
                  <a:lnTo>
                    <a:pt x="f65" y="f66"/>
                  </a:lnTo>
                  <a:lnTo>
                    <a:pt x="f67" y="f68"/>
                  </a:lnTo>
                  <a:lnTo>
                    <a:pt x="f69" y="f5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" name="Freeform: Shape 26">
              <a:extLst>
                <a:ext uri="{FF2B5EF4-FFF2-40B4-BE49-F238E27FC236}">
                  <a16:creationId xmlns:a16="http://schemas.microsoft.com/office/drawing/2014/main" id="{9632E32B-5EC4-DE97-F248-8DEA6CBCCBC5}"/>
                </a:ext>
              </a:extLst>
            </p:cNvPr>
            <p:cNvSpPr/>
            <p:nvPr/>
          </p:nvSpPr>
          <p:spPr>
            <a:xfrm>
              <a:off x="1877062" y="4213820"/>
              <a:ext cx="783860" cy="5480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3858"/>
                <a:gd name="f7" fmla="val 548030"/>
                <a:gd name="f8" fmla="val 437003"/>
                <a:gd name="f9" fmla="val 304081"/>
                <a:gd name="f10" fmla="val 440131"/>
                <a:gd name="f11" fmla="val 300572"/>
                <a:gd name="f12" fmla="val 445522"/>
                <a:gd name="f13" fmla="val 300267"/>
                <a:gd name="f14" fmla="val 449031"/>
                <a:gd name="f15" fmla="val 303394"/>
                <a:gd name="f16" fmla="val 449273"/>
                <a:gd name="f17" fmla="val 303610"/>
                <a:gd name="f18" fmla="val 449501"/>
                <a:gd name="f19" fmla="val 303839"/>
                <a:gd name="f20" fmla="val 449718"/>
                <a:gd name="f21" fmla="val 476800"/>
                <a:gd name="f22" fmla="val 330522"/>
                <a:gd name="f23" fmla="val 716090"/>
                <a:gd name="f24" fmla="val 202508"/>
                <a:gd name="f25" fmla="val 749148"/>
                <a:gd name="f26" fmla="val 184838"/>
                <a:gd name="f27" fmla="val 750852"/>
                <a:gd name="f28" fmla="val 184025"/>
                <a:gd name="f29" fmla="val 752759"/>
                <a:gd name="f30" fmla="val 183757"/>
                <a:gd name="f31" fmla="val 754615"/>
                <a:gd name="f32" fmla="val 184076"/>
                <a:gd name="f33" fmla="val 783859"/>
                <a:gd name="f34" fmla="val 15893"/>
                <a:gd name="f35" fmla="val 406797"/>
                <a:gd name="f36" fmla="val 410991"/>
                <a:gd name="f37" fmla="val 548031"/>
                <a:gd name="f38" fmla="val 436367"/>
                <a:gd name="f39" fmla="val 315267"/>
                <a:gd name="f40" fmla="val 434218"/>
                <a:gd name="f41" fmla="val 311771"/>
                <a:gd name="f42" fmla="val 434460"/>
                <a:gd name="f43" fmla="val 307309"/>
                <a:gd name="f44" fmla="+- 0 0 -90"/>
                <a:gd name="f45" fmla="*/ f3 1 783858"/>
                <a:gd name="f46" fmla="*/ f4 1 54803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783858"/>
                <a:gd name="f55" fmla="*/ f51 1 548030"/>
                <a:gd name="f56" fmla="*/ 437003 f52 1"/>
                <a:gd name="f57" fmla="*/ 304081 f51 1"/>
                <a:gd name="f58" fmla="*/ 449031 f52 1"/>
                <a:gd name="f59" fmla="*/ 303394 f51 1"/>
                <a:gd name="f60" fmla="*/ 449718 f52 1"/>
                <a:gd name="f61" fmla="*/ 476800 f52 1"/>
                <a:gd name="f62" fmla="*/ 330522 f51 1"/>
                <a:gd name="f63" fmla="*/ 716090 f52 1"/>
                <a:gd name="f64" fmla="*/ 202508 f51 1"/>
                <a:gd name="f65" fmla="*/ 749148 f52 1"/>
                <a:gd name="f66" fmla="*/ 184838 f51 1"/>
                <a:gd name="f67" fmla="*/ 754615 f52 1"/>
                <a:gd name="f68" fmla="*/ 184076 f51 1"/>
                <a:gd name="f69" fmla="*/ 783859 f52 1"/>
                <a:gd name="f70" fmla="*/ 0 f51 1"/>
                <a:gd name="f71" fmla="*/ 15893 f52 1"/>
                <a:gd name="f72" fmla="*/ 406797 f51 1"/>
                <a:gd name="f73" fmla="*/ 410991 f51 1"/>
                <a:gd name="f74" fmla="*/ 0 f52 1"/>
                <a:gd name="f75" fmla="*/ 548031 f51 1"/>
                <a:gd name="f76" fmla="*/ 436367 f52 1"/>
                <a:gd name="f77" fmla="*/ 315267 f51 1"/>
                <a:gd name="f78" fmla="+- f53 0 f1"/>
                <a:gd name="f79" fmla="*/ f56 1 783858"/>
                <a:gd name="f80" fmla="*/ f57 1 548030"/>
                <a:gd name="f81" fmla="*/ f58 1 783858"/>
                <a:gd name="f82" fmla="*/ f59 1 548030"/>
                <a:gd name="f83" fmla="*/ f60 1 783858"/>
                <a:gd name="f84" fmla="*/ f61 1 783858"/>
                <a:gd name="f85" fmla="*/ f62 1 548030"/>
                <a:gd name="f86" fmla="*/ f63 1 783858"/>
                <a:gd name="f87" fmla="*/ f64 1 548030"/>
                <a:gd name="f88" fmla="*/ f65 1 783858"/>
                <a:gd name="f89" fmla="*/ f66 1 548030"/>
                <a:gd name="f90" fmla="*/ f67 1 783858"/>
                <a:gd name="f91" fmla="*/ f68 1 548030"/>
                <a:gd name="f92" fmla="*/ f69 1 783858"/>
                <a:gd name="f93" fmla="*/ f70 1 548030"/>
                <a:gd name="f94" fmla="*/ f71 1 783858"/>
                <a:gd name="f95" fmla="*/ f72 1 548030"/>
                <a:gd name="f96" fmla="*/ f73 1 548030"/>
                <a:gd name="f97" fmla="*/ f74 1 783858"/>
                <a:gd name="f98" fmla="*/ f75 1 548030"/>
                <a:gd name="f99" fmla="*/ f76 1 783858"/>
                <a:gd name="f100" fmla="*/ f77 1 548030"/>
                <a:gd name="f101" fmla="*/ f47 1 f54"/>
                <a:gd name="f102" fmla="*/ f48 1 f54"/>
                <a:gd name="f103" fmla="*/ f47 1 f55"/>
                <a:gd name="f104" fmla="*/ f49 1 f55"/>
                <a:gd name="f105" fmla="*/ f79 1 f54"/>
                <a:gd name="f106" fmla="*/ f80 1 f55"/>
                <a:gd name="f107" fmla="*/ f81 1 f54"/>
                <a:gd name="f108" fmla="*/ f82 1 f55"/>
                <a:gd name="f109" fmla="*/ f83 1 f54"/>
                <a:gd name="f110" fmla="*/ f84 1 f54"/>
                <a:gd name="f111" fmla="*/ f85 1 f55"/>
                <a:gd name="f112" fmla="*/ f86 1 f54"/>
                <a:gd name="f113" fmla="*/ f87 1 f55"/>
                <a:gd name="f114" fmla="*/ f88 1 f54"/>
                <a:gd name="f115" fmla="*/ f89 1 f55"/>
                <a:gd name="f116" fmla="*/ f90 1 f54"/>
                <a:gd name="f117" fmla="*/ f91 1 f55"/>
                <a:gd name="f118" fmla="*/ f92 1 f54"/>
                <a:gd name="f119" fmla="*/ f93 1 f55"/>
                <a:gd name="f120" fmla="*/ f94 1 f54"/>
                <a:gd name="f121" fmla="*/ f95 1 f55"/>
                <a:gd name="f122" fmla="*/ f96 1 f55"/>
                <a:gd name="f123" fmla="*/ f97 1 f54"/>
                <a:gd name="f124" fmla="*/ f98 1 f55"/>
                <a:gd name="f125" fmla="*/ f99 1 f54"/>
                <a:gd name="f126" fmla="*/ f100 1 f55"/>
                <a:gd name="f127" fmla="*/ f101 f45 1"/>
                <a:gd name="f128" fmla="*/ f102 f45 1"/>
                <a:gd name="f129" fmla="*/ f104 f46 1"/>
                <a:gd name="f130" fmla="*/ f103 f46 1"/>
                <a:gd name="f131" fmla="*/ f105 f45 1"/>
                <a:gd name="f132" fmla="*/ f106 f46 1"/>
                <a:gd name="f133" fmla="*/ f107 f45 1"/>
                <a:gd name="f134" fmla="*/ f108 f46 1"/>
                <a:gd name="f135" fmla="*/ f109 f45 1"/>
                <a:gd name="f136" fmla="*/ f110 f45 1"/>
                <a:gd name="f137" fmla="*/ f111 f46 1"/>
                <a:gd name="f138" fmla="*/ f112 f45 1"/>
                <a:gd name="f139" fmla="*/ f113 f46 1"/>
                <a:gd name="f140" fmla="*/ f114 f45 1"/>
                <a:gd name="f141" fmla="*/ f115 f46 1"/>
                <a:gd name="f142" fmla="*/ f116 f45 1"/>
                <a:gd name="f143" fmla="*/ f117 f46 1"/>
                <a:gd name="f144" fmla="*/ f118 f45 1"/>
                <a:gd name="f145" fmla="*/ f119 f46 1"/>
                <a:gd name="f146" fmla="*/ f120 f45 1"/>
                <a:gd name="f147" fmla="*/ f121 f46 1"/>
                <a:gd name="f148" fmla="*/ f122 f46 1"/>
                <a:gd name="f149" fmla="*/ f123 f45 1"/>
                <a:gd name="f150" fmla="*/ f124 f46 1"/>
                <a:gd name="f151" fmla="*/ f125 f45 1"/>
                <a:gd name="f152" fmla="*/ f126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2"/>
                </a:cxn>
                <a:cxn ang="f78">
                  <a:pos x="f136" y="f137"/>
                </a:cxn>
                <a:cxn ang="f78">
                  <a:pos x="f138" y="f139"/>
                </a:cxn>
                <a:cxn ang="f78">
                  <a:pos x="f140" y="f141"/>
                </a:cxn>
                <a:cxn ang="f78">
                  <a:pos x="f142" y="f143"/>
                </a:cxn>
                <a:cxn ang="f78">
                  <a:pos x="f144" y="f145"/>
                </a:cxn>
                <a:cxn ang="f78">
                  <a:pos x="f146" y="f147"/>
                </a:cxn>
                <a:cxn ang="f78">
                  <a:pos x="f146" y="f148"/>
                </a:cxn>
                <a:cxn ang="f78">
                  <a:pos x="f149" y="f150"/>
                </a:cxn>
                <a:cxn ang="f78">
                  <a:pos x="f151" y="f152"/>
                </a:cxn>
                <a:cxn ang="f78">
                  <a:pos x="f131" y="f132"/>
                </a:cxn>
              </a:cxnLst>
              <a:rect l="f127" t="f130" r="f128" b="f129"/>
              <a:pathLst>
                <a:path w="783858" h="54803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lnTo>
                    <a:pt x="f33" y="f5"/>
                  </a:lnTo>
                  <a:lnTo>
                    <a:pt x="f34" y="f35"/>
                  </a:lnTo>
                  <a:lnTo>
                    <a:pt x="f34" y="f36"/>
                  </a:lnTo>
                  <a:lnTo>
                    <a:pt x="f5" y="f3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" name="Freeform: Shape 27">
              <a:extLst>
                <a:ext uri="{FF2B5EF4-FFF2-40B4-BE49-F238E27FC236}">
                  <a16:creationId xmlns:a16="http://schemas.microsoft.com/office/drawing/2014/main" id="{80989070-BBBD-3564-DBD5-A3269405448A}"/>
                </a:ext>
              </a:extLst>
            </p:cNvPr>
            <p:cNvSpPr/>
            <p:nvPr/>
          </p:nvSpPr>
          <p:spPr>
            <a:xfrm>
              <a:off x="1853671" y="4528959"/>
              <a:ext cx="722705" cy="5773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2701"/>
                <a:gd name="f7" fmla="val 577396"/>
                <a:gd name="f8" fmla="val 722702"/>
                <a:gd name="f9" fmla="val 258951"/>
                <a:gd name="f10" fmla="val 492058"/>
                <a:gd name="f11" fmla="val 32925"/>
                <a:gd name="f12" fmla="val 460398"/>
                <a:gd name="f13" fmla="val 2669"/>
                <a:gd name="f14" fmla="val 459661"/>
                <a:gd name="f15" fmla="val 1881"/>
                <a:gd name="f16" fmla="val 459063"/>
                <a:gd name="f17" fmla="val 979"/>
                <a:gd name="f18" fmla="val 458618"/>
                <a:gd name="f19" fmla="val 22251"/>
                <a:gd name="f20" fmla="val 232764"/>
                <a:gd name="f21" fmla="val 21615"/>
                <a:gd name="f22" fmla="val 238993"/>
                <a:gd name="f23" fmla="val 426246"/>
                <a:gd name="f24" fmla="val 431204"/>
                <a:gd name="f25" fmla="val 141260"/>
                <a:gd name="f26" fmla="val 577397"/>
                <a:gd name="f27" fmla="+- 0 0 -90"/>
                <a:gd name="f28" fmla="*/ f3 1 722701"/>
                <a:gd name="f29" fmla="*/ f4 1 577396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722701"/>
                <a:gd name="f38" fmla="*/ f34 1 577396"/>
                <a:gd name="f39" fmla="*/ 722702 f35 1"/>
                <a:gd name="f40" fmla="*/ 258951 f34 1"/>
                <a:gd name="f41" fmla="*/ 492058 f35 1"/>
                <a:gd name="f42" fmla="*/ 32925 f34 1"/>
                <a:gd name="f43" fmla="*/ 460398 f35 1"/>
                <a:gd name="f44" fmla="*/ 2669 f34 1"/>
                <a:gd name="f45" fmla="*/ 458618 f35 1"/>
                <a:gd name="f46" fmla="*/ 0 f34 1"/>
                <a:gd name="f47" fmla="*/ 22251 f35 1"/>
                <a:gd name="f48" fmla="*/ 232764 f34 1"/>
                <a:gd name="f49" fmla="*/ 21615 f35 1"/>
                <a:gd name="f50" fmla="*/ 238993 f34 1"/>
                <a:gd name="f51" fmla="*/ 0 f35 1"/>
                <a:gd name="f52" fmla="*/ 426246 f34 1"/>
                <a:gd name="f53" fmla="*/ 431204 f34 1"/>
                <a:gd name="f54" fmla="*/ 141260 f35 1"/>
                <a:gd name="f55" fmla="*/ 577397 f34 1"/>
                <a:gd name="f56" fmla="+- f36 0 f1"/>
                <a:gd name="f57" fmla="*/ f39 1 722701"/>
                <a:gd name="f58" fmla="*/ f40 1 577396"/>
                <a:gd name="f59" fmla="*/ f41 1 722701"/>
                <a:gd name="f60" fmla="*/ f42 1 577396"/>
                <a:gd name="f61" fmla="*/ f43 1 722701"/>
                <a:gd name="f62" fmla="*/ f44 1 577396"/>
                <a:gd name="f63" fmla="*/ f45 1 722701"/>
                <a:gd name="f64" fmla="*/ f46 1 577396"/>
                <a:gd name="f65" fmla="*/ f47 1 722701"/>
                <a:gd name="f66" fmla="*/ f48 1 577396"/>
                <a:gd name="f67" fmla="*/ f49 1 722701"/>
                <a:gd name="f68" fmla="*/ f50 1 577396"/>
                <a:gd name="f69" fmla="*/ f51 1 722701"/>
                <a:gd name="f70" fmla="*/ f52 1 577396"/>
                <a:gd name="f71" fmla="*/ f53 1 577396"/>
                <a:gd name="f72" fmla="*/ f54 1 722701"/>
                <a:gd name="f73" fmla="*/ f55 1 577396"/>
                <a:gd name="f74" fmla="*/ f30 1 f37"/>
                <a:gd name="f75" fmla="*/ f31 1 f37"/>
                <a:gd name="f76" fmla="*/ f30 1 f38"/>
                <a:gd name="f77" fmla="*/ f32 1 f38"/>
                <a:gd name="f78" fmla="*/ f57 1 f37"/>
                <a:gd name="f79" fmla="*/ f58 1 f38"/>
                <a:gd name="f80" fmla="*/ f59 1 f37"/>
                <a:gd name="f81" fmla="*/ f60 1 f38"/>
                <a:gd name="f82" fmla="*/ f61 1 f37"/>
                <a:gd name="f83" fmla="*/ f62 1 f38"/>
                <a:gd name="f84" fmla="*/ f63 1 f37"/>
                <a:gd name="f85" fmla="*/ f64 1 f38"/>
                <a:gd name="f86" fmla="*/ f65 1 f37"/>
                <a:gd name="f87" fmla="*/ f66 1 f38"/>
                <a:gd name="f88" fmla="*/ f67 1 f37"/>
                <a:gd name="f89" fmla="*/ f68 1 f38"/>
                <a:gd name="f90" fmla="*/ f69 1 f37"/>
                <a:gd name="f91" fmla="*/ f70 1 f38"/>
                <a:gd name="f92" fmla="*/ f71 1 f38"/>
                <a:gd name="f93" fmla="*/ f72 1 f37"/>
                <a:gd name="f94" fmla="*/ f73 1 f38"/>
                <a:gd name="f95" fmla="*/ f74 f28 1"/>
                <a:gd name="f96" fmla="*/ f75 f28 1"/>
                <a:gd name="f97" fmla="*/ f77 f29 1"/>
                <a:gd name="f98" fmla="*/ f76 f29 1"/>
                <a:gd name="f99" fmla="*/ f78 f28 1"/>
                <a:gd name="f100" fmla="*/ f79 f29 1"/>
                <a:gd name="f101" fmla="*/ f80 f28 1"/>
                <a:gd name="f102" fmla="*/ f81 f29 1"/>
                <a:gd name="f103" fmla="*/ f82 f28 1"/>
                <a:gd name="f104" fmla="*/ f83 f29 1"/>
                <a:gd name="f105" fmla="*/ f84 f28 1"/>
                <a:gd name="f106" fmla="*/ f85 f29 1"/>
                <a:gd name="f107" fmla="*/ f86 f28 1"/>
                <a:gd name="f108" fmla="*/ f87 f29 1"/>
                <a:gd name="f109" fmla="*/ f88 f28 1"/>
                <a:gd name="f110" fmla="*/ f89 f29 1"/>
                <a:gd name="f111" fmla="*/ f90 f28 1"/>
                <a:gd name="f112" fmla="*/ f91 f29 1"/>
                <a:gd name="f113" fmla="*/ f92 f29 1"/>
                <a:gd name="f114" fmla="*/ f93 f28 1"/>
                <a:gd name="f115" fmla="*/ f94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109" y="f110"/>
                </a:cxn>
                <a:cxn ang="f56">
                  <a:pos x="f111" y="f112"/>
                </a:cxn>
                <a:cxn ang="f56">
                  <a:pos x="f111" y="f113"/>
                </a:cxn>
                <a:cxn ang="f56">
                  <a:pos x="f114" y="f115"/>
                </a:cxn>
              </a:cxnLst>
              <a:rect l="f95" t="f98" r="f96" b="f97"/>
              <a:pathLst>
                <a:path w="722701" h="57739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5"/>
                  </a:cubicBezTo>
                  <a:lnTo>
                    <a:pt x="f19" y="f20"/>
                  </a:lnTo>
                  <a:lnTo>
                    <a:pt x="f21" y="f22"/>
                  </a:lnTo>
                  <a:lnTo>
                    <a:pt x="f5" y="f23"/>
                  </a:lnTo>
                  <a:lnTo>
                    <a:pt x="f5" y="f24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" name="Freeform: Shape 28">
              <a:extLst>
                <a:ext uri="{FF2B5EF4-FFF2-40B4-BE49-F238E27FC236}">
                  <a16:creationId xmlns:a16="http://schemas.microsoft.com/office/drawing/2014/main" id="{77AD1DEA-BB01-32F8-4303-C84A352A2AAC}"/>
                </a:ext>
              </a:extLst>
            </p:cNvPr>
            <p:cNvSpPr/>
            <p:nvPr/>
          </p:nvSpPr>
          <p:spPr>
            <a:xfrm>
              <a:off x="2283805" y="3146999"/>
              <a:ext cx="462558" cy="11640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2559"/>
                <a:gd name="f7" fmla="val 1164073"/>
                <a:gd name="f8" fmla="val 462560"/>
                <a:gd name="f9" fmla="val 419202"/>
                <a:gd name="f10" fmla="val 21484"/>
                <a:gd name="f11" fmla="val 382076"/>
                <a:gd name="f12" fmla="val 39917"/>
                <a:gd name="f13" fmla="val 136556"/>
                <a:gd name="f14" fmla="val 161829"/>
                <a:gd name="f15" fmla="val 116212"/>
                <a:gd name="f16" fmla="val 310437"/>
                <a:gd name="f17" fmla="val 96632"/>
                <a:gd name="f18" fmla="val 453832"/>
                <a:gd name="f19" fmla="val 458409"/>
                <a:gd name="f20" fmla="val 81120"/>
                <a:gd name="f21" fmla="val 571041"/>
                <a:gd name="f22" fmla="val 1164074"/>
                <a:gd name="f23" fmla="val 308712"/>
                <a:gd name="f24" fmla="val 1001609"/>
                <a:gd name="f25" fmla="val 308585"/>
                <a:gd name="f26" fmla="val 1001279"/>
                <a:gd name="f27" fmla="val 1000923"/>
                <a:gd name="f28" fmla="val 1000592"/>
                <a:gd name="f29" fmla="+- 0 0 -90"/>
                <a:gd name="f30" fmla="*/ f3 1 462559"/>
                <a:gd name="f31" fmla="*/ f4 1 116407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62559"/>
                <a:gd name="f40" fmla="*/ f36 1 1164073"/>
                <a:gd name="f41" fmla="*/ 462560 f37 1"/>
                <a:gd name="f42" fmla="*/ 0 f36 1"/>
                <a:gd name="f43" fmla="*/ 419202 f37 1"/>
                <a:gd name="f44" fmla="*/ 21484 f36 1"/>
                <a:gd name="f45" fmla="*/ 382076 f37 1"/>
                <a:gd name="f46" fmla="*/ 39917 f36 1"/>
                <a:gd name="f47" fmla="*/ 136556 f37 1"/>
                <a:gd name="f48" fmla="*/ 161829 f36 1"/>
                <a:gd name="f49" fmla="*/ 116212 f37 1"/>
                <a:gd name="f50" fmla="*/ 310437 f36 1"/>
                <a:gd name="f51" fmla="*/ 96632 f37 1"/>
                <a:gd name="f52" fmla="*/ 453832 f36 1"/>
                <a:gd name="f53" fmla="*/ 458409 f36 1"/>
                <a:gd name="f54" fmla="*/ 81120 f37 1"/>
                <a:gd name="f55" fmla="*/ 571041 f36 1"/>
                <a:gd name="f56" fmla="*/ 0 f37 1"/>
                <a:gd name="f57" fmla="*/ 1164074 f36 1"/>
                <a:gd name="f58" fmla="*/ 308712 f37 1"/>
                <a:gd name="f59" fmla="*/ 1001609 f36 1"/>
                <a:gd name="f60" fmla="*/ 1000592 f36 1"/>
                <a:gd name="f61" fmla="+- f38 0 f1"/>
                <a:gd name="f62" fmla="*/ f41 1 462559"/>
                <a:gd name="f63" fmla="*/ f42 1 1164073"/>
                <a:gd name="f64" fmla="*/ f43 1 462559"/>
                <a:gd name="f65" fmla="*/ f44 1 1164073"/>
                <a:gd name="f66" fmla="*/ f45 1 462559"/>
                <a:gd name="f67" fmla="*/ f46 1 1164073"/>
                <a:gd name="f68" fmla="*/ f47 1 462559"/>
                <a:gd name="f69" fmla="*/ f48 1 1164073"/>
                <a:gd name="f70" fmla="*/ f49 1 462559"/>
                <a:gd name="f71" fmla="*/ f50 1 1164073"/>
                <a:gd name="f72" fmla="*/ f51 1 462559"/>
                <a:gd name="f73" fmla="*/ f52 1 1164073"/>
                <a:gd name="f74" fmla="*/ f53 1 1164073"/>
                <a:gd name="f75" fmla="*/ f54 1 462559"/>
                <a:gd name="f76" fmla="*/ f55 1 1164073"/>
                <a:gd name="f77" fmla="*/ f56 1 462559"/>
                <a:gd name="f78" fmla="*/ f57 1 1164073"/>
                <a:gd name="f79" fmla="*/ f58 1 462559"/>
                <a:gd name="f80" fmla="*/ f59 1 1164073"/>
                <a:gd name="f81" fmla="*/ f60 1 1164073"/>
                <a:gd name="f82" fmla="*/ f32 1 f39"/>
                <a:gd name="f83" fmla="*/ f33 1 f39"/>
                <a:gd name="f84" fmla="*/ f32 1 f40"/>
                <a:gd name="f85" fmla="*/ f34 1 f40"/>
                <a:gd name="f86" fmla="*/ f62 1 f39"/>
                <a:gd name="f87" fmla="*/ f63 1 f40"/>
                <a:gd name="f88" fmla="*/ f64 1 f39"/>
                <a:gd name="f89" fmla="*/ f65 1 f40"/>
                <a:gd name="f90" fmla="*/ f66 1 f39"/>
                <a:gd name="f91" fmla="*/ f67 1 f40"/>
                <a:gd name="f92" fmla="*/ f68 1 f39"/>
                <a:gd name="f93" fmla="*/ f69 1 f40"/>
                <a:gd name="f94" fmla="*/ f70 1 f39"/>
                <a:gd name="f95" fmla="*/ f71 1 f40"/>
                <a:gd name="f96" fmla="*/ f72 1 f39"/>
                <a:gd name="f97" fmla="*/ f73 1 f40"/>
                <a:gd name="f98" fmla="*/ f74 1 f40"/>
                <a:gd name="f99" fmla="*/ f75 1 f39"/>
                <a:gd name="f100" fmla="*/ f76 1 f40"/>
                <a:gd name="f101" fmla="*/ f77 1 f39"/>
                <a:gd name="f102" fmla="*/ f78 1 f40"/>
                <a:gd name="f103" fmla="*/ f79 1 f39"/>
                <a:gd name="f104" fmla="*/ f80 1 f40"/>
                <a:gd name="f105" fmla="*/ f81 1 f40"/>
                <a:gd name="f106" fmla="*/ f82 f30 1"/>
                <a:gd name="f107" fmla="*/ f83 f30 1"/>
                <a:gd name="f108" fmla="*/ f85 f31 1"/>
                <a:gd name="f109" fmla="*/ f84 f31 1"/>
                <a:gd name="f110" fmla="*/ f86 f30 1"/>
                <a:gd name="f111" fmla="*/ f87 f31 1"/>
                <a:gd name="f112" fmla="*/ f88 f30 1"/>
                <a:gd name="f113" fmla="*/ f89 f31 1"/>
                <a:gd name="f114" fmla="*/ f90 f30 1"/>
                <a:gd name="f115" fmla="*/ f91 f31 1"/>
                <a:gd name="f116" fmla="*/ f92 f30 1"/>
                <a:gd name="f117" fmla="*/ f93 f31 1"/>
                <a:gd name="f118" fmla="*/ f94 f30 1"/>
                <a:gd name="f119" fmla="*/ f95 f31 1"/>
                <a:gd name="f120" fmla="*/ f96 f30 1"/>
                <a:gd name="f121" fmla="*/ f97 f31 1"/>
                <a:gd name="f122" fmla="*/ f98 f31 1"/>
                <a:gd name="f123" fmla="*/ f99 f30 1"/>
                <a:gd name="f124" fmla="*/ f100 f31 1"/>
                <a:gd name="f125" fmla="*/ f101 f30 1"/>
                <a:gd name="f126" fmla="*/ f102 f31 1"/>
                <a:gd name="f127" fmla="*/ f103 f30 1"/>
                <a:gd name="f128" fmla="*/ f104 f31 1"/>
                <a:gd name="f129" fmla="*/ f105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0" y="f122"/>
                </a:cxn>
                <a:cxn ang="f61">
                  <a:pos x="f123" y="f124"/>
                </a:cxn>
                <a:cxn ang="f61">
                  <a:pos x="f125" y="f126"/>
                </a:cxn>
                <a:cxn ang="f61">
                  <a:pos x="f127" y="f128"/>
                </a:cxn>
                <a:cxn ang="f61">
                  <a:pos x="f127" y="f129"/>
                </a:cxn>
              </a:cxnLst>
              <a:rect l="f106" t="f109" r="f107" b="f108"/>
              <a:pathLst>
                <a:path w="462559" h="1164073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7" y="f19"/>
                  </a:lnTo>
                  <a:lnTo>
                    <a:pt x="f20" y="f21"/>
                  </a:lnTo>
                  <a:lnTo>
                    <a:pt x="f5" y="f22"/>
                  </a:lnTo>
                  <a:lnTo>
                    <a:pt x="f23" y="f24"/>
                  </a:lnTo>
                  <a:cubicBezTo>
                    <a:pt x="f25" y="f26"/>
                    <a:pt x="f25" y="f27"/>
                    <a:pt x="f23" y="f28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" name="Freeform: Shape 29">
              <a:extLst>
                <a:ext uri="{FF2B5EF4-FFF2-40B4-BE49-F238E27FC236}">
                  <a16:creationId xmlns:a16="http://schemas.microsoft.com/office/drawing/2014/main" id="{37C0C151-320B-255C-9BE2-4E55CBEFF563}"/>
                </a:ext>
              </a:extLst>
            </p:cNvPr>
            <p:cNvSpPr/>
            <p:nvPr/>
          </p:nvSpPr>
          <p:spPr>
            <a:xfrm>
              <a:off x="2090034" y="1844363"/>
              <a:ext cx="54543" cy="642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545"/>
                <a:gd name="f7" fmla="val 64197"/>
                <a:gd name="f8" fmla="val 54546"/>
                <a:gd name="f9" fmla="val 39663"/>
                <a:gd name="f10" fmla="val 6993"/>
                <a:gd name="f11" fmla="val 64198"/>
                <a:gd name="f12" fmla="+- 0 0 -90"/>
                <a:gd name="f13" fmla="*/ f3 1 54545"/>
                <a:gd name="f14" fmla="*/ f4 1 6419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4545"/>
                <a:gd name="f23" fmla="*/ f19 1 64197"/>
                <a:gd name="f24" fmla="*/ 54546 f20 1"/>
                <a:gd name="f25" fmla="*/ 39663 f19 1"/>
                <a:gd name="f26" fmla="*/ 6993 f20 1"/>
                <a:gd name="f27" fmla="*/ 0 f19 1"/>
                <a:gd name="f28" fmla="*/ 0 f20 1"/>
                <a:gd name="f29" fmla="*/ 64198 f19 1"/>
                <a:gd name="f30" fmla="+- f21 0 f1"/>
                <a:gd name="f31" fmla="*/ f24 1 54545"/>
                <a:gd name="f32" fmla="*/ f25 1 64197"/>
                <a:gd name="f33" fmla="*/ f26 1 54545"/>
                <a:gd name="f34" fmla="*/ f27 1 64197"/>
                <a:gd name="f35" fmla="*/ f28 1 54545"/>
                <a:gd name="f36" fmla="*/ f29 1 64197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54545" h="64197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" name="Freeform: Shape 30">
              <a:extLst>
                <a:ext uri="{FF2B5EF4-FFF2-40B4-BE49-F238E27FC236}">
                  <a16:creationId xmlns:a16="http://schemas.microsoft.com/office/drawing/2014/main" id="{A6A76A1E-F844-5A5E-69C6-60B2B66C6064}"/>
                </a:ext>
              </a:extLst>
            </p:cNvPr>
            <p:cNvSpPr/>
            <p:nvPr/>
          </p:nvSpPr>
          <p:spPr>
            <a:xfrm>
              <a:off x="3630798" y="3291922"/>
              <a:ext cx="115955" cy="1346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957"/>
                <a:gd name="f7" fmla="val 134624"/>
                <a:gd name="f8" fmla="val 115958"/>
                <a:gd name="f9" fmla="val 74368"/>
                <a:gd name="f10" fmla="val 27845"/>
                <a:gd name="f11" fmla="+- 0 0 -90"/>
                <a:gd name="f12" fmla="*/ f3 1 115957"/>
                <a:gd name="f13" fmla="*/ f4 1 13462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15957"/>
                <a:gd name="f22" fmla="*/ f18 1 134624"/>
                <a:gd name="f23" fmla="*/ 115958 f19 1"/>
                <a:gd name="f24" fmla="*/ 74368 f18 1"/>
                <a:gd name="f25" fmla="*/ 27845 f19 1"/>
                <a:gd name="f26" fmla="*/ 0 f18 1"/>
                <a:gd name="f27" fmla="*/ 0 f19 1"/>
                <a:gd name="f28" fmla="*/ 134624 f18 1"/>
                <a:gd name="f29" fmla="+- f20 0 f1"/>
                <a:gd name="f30" fmla="*/ f23 1 115957"/>
                <a:gd name="f31" fmla="*/ f24 1 134624"/>
                <a:gd name="f32" fmla="*/ f25 1 115957"/>
                <a:gd name="f33" fmla="*/ f26 1 134624"/>
                <a:gd name="f34" fmla="*/ f27 1 115957"/>
                <a:gd name="f35" fmla="*/ f28 1 134624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115957" h="134624">
                  <a:moveTo>
                    <a:pt x="f8" y="f9"/>
                  </a:moveTo>
                  <a:lnTo>
                    <a:pt x="f10" y="f5"/>
                  </a:lnTo>
                  <a:lnTo>
                    <a:pt x="f5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" name="Freeform: Shape 31">
              <a:extLst>
                <a:ext uri="{FF2B5EF4-FFF2-40B4-BE49-F238E27FC236}">
                  <a16:creationId xmlns:a16="http://schemas.microsoft.com/office/drawing/2014/main" id="{5A42C206-7ECB-F630-125F-8D5E4FFEFE45}"/>
                </a:ext>
              </a:extLst>
            </p:cNvPr>
            <p:cNvSpPr/>
            <p:nvPr/>
          </p:nvSpPr>
          <p:spPr>
            <a:xfrm>
              <a:off x="3630286" y="3370231"/>
              <a:ext cx="115827" cy="1346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830"/>
                <a:gd name="f7" fmla="val 134624"/>
                <a:gd name="f8" fmla="val 87096"/>
                <a:gd name="f9" fmla="val 115831"/>
                <a:gd name="f10" fmla="val 60257"/>
                <a:gd name="f11" fmla="+- 0 0 -90"/>
                <a:gd name="f12" fmla="*/ f3 1 115830"/>
                <a:gd name="f13" fmla="*/ f4 1 13462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15830"/>
                <a:gd name="f22" fmla="*/ f18 1 134624"/>
                <a:gd name="f23" fmla="*/ 87096 f19 1"/>
                <a:gd name="f24" fmla="*/ 134624 f18 1"/>
                <a:gd name="f25" fmla="*/ 115831 f19 1"/>
                <a:gd name="f26" fmla="*/ 0 f18 1"/>
                <a:gd name="f27" fmla="*/ 0 f19 1"/>
                <a:gd name="f28" fmla="*/ 60257 f18 1"/>
                <a:gd name="f29" fmla="+- f20 0 f1"/>
                <a:gd name="f30" fmla="*/ f23 1 115830"/>
                <a:gd name="f31" fmla="*/ f24 1 134624"/>
                <a:gd name="f32" fmla="*/ f25 1 115830"/>
                <a:gd name="f33" fmla="*/ f26 1 134624"/>
                <a:gd name="f34" fmla="*/ f27 1 115830"/>
                <a:gd name="f35" fmla="*/ f28 1 134624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115830" h="134624">
                  <a:moveTo>
                    <a:pt x="f8" y="f7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" name="Freeform: Shape 32">
              <a:extLst>
                <a:ext uri="{FF2B5EF4-FFF2-40B4-BE49-F238E27FC236}">
                  <a16:creationId xmlns:a16="http://schemas.microsoft.com/office/drawing/2014/main" id="{31D262C3-2404-0565-1BDE-C3E7E8C12B2E}"/>
                </a:ext>
              </a:extLst>
            </p:cNvPr>
            <p:cNvSpPr/>
            <p:nvPr/>
          </p:nvSpPr>
          <p:spPr>
            <a:xfrm>
              <a:off x="3113056" y="2384764"/>
              <a:ext cx="494598" cy="306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4600"/>
                <a:gd name="f7" fmla="val 306877"/>
                <a:gd name="f8" fmla="val 161575"/>
                <a:gd name="f9" fmla="val 294344"/>
                <a:gd name="f10" fmla="val 141997"/>
                <a:gd name="f11" fmla="val 199112"/>
                <a:gd name="f12" fmla="+- 0 0 -90"/>
                <a:gd name="f13" fmla="*/ f3 1 494600"/>
                <a:gd name="f14" fmla="*/ f4 1 30687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94600"/>
                <a:gd name="f23" fmla="*/ f19 1 306877"/>
                <a:gd name="f24" fmla="*/ 494600 f20 1"/>
                <a:gd name="f25" fmla="*/ 161575 f19 1"/>
                <a:gd name="f26" fmla="*/ 294344 f20 1"/>
                <a:gd name="f27" fmla="*/ 0 f19 1"/>
                <a:gd name="f28" fmla="*/ 0 f20 1"/>
                <a:gd name="f29" fmla="*/ 141997 f19 1"/>
                <a:gd name="f30" fmla="*/ 199112 f20 1"/>
                <a:gd name="f31" fmla="*/ 306877 f19 1"/>
                <a:gd name="f32" fmla="+- f21 0 f1"/>
                <a:gd name="f33" fmla="*/ f24 1 494600"/>
                <a:gd name="f34" fmla="*/ f25 1 306877"/>
                <a:gd name="f35" fmla="*/ f26 1 494600"/>
                <a:gd name="f36" fmla="*/ f27 1 306877"/>
                <a:gd name="f37" fmla="*/ f28 1 494600"/>
                <a:gd name="f38" fmla="*/ f29 1 306877"/>
                <a:gd name="f39" fmla="*/ f30 1 494600"/>
                <a:gd name="f40" fmla="*/ f31 1 306877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494600" h="306877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" name="Freeform: Shape 33">
              <a:extLst>
                <a:ext uri="{FF2B5EF4-FFF2-40B4-BE49-F238E27FC236}">
                  <a16:creationId xmlns:a16="http://schemas.microsoft.com/office/drawing/2014/main" id="{AEC1D18E-9E25-09B2-9A60-C9DEB114C514}"/>
                </a:ext>
              </a:extLst>
            </p:cNvPr>
            <p:cNvSpPr/>
            <p:nvPr/>
          </p:nvSpPr>
          <p:spPr>
            <a:xfrm>
              <a:off x="3073133" y="2529431"/>
              <a:ext cx="237003" cy="3914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001"/>
                <a:gd name="f7" fmla="val 391414"/>
                <a:gd name="f8" fmla="val 164880"/>
                <a:gd name="f9" fmla="val 38144"/>
                <a:gd name="f10" fmla="val 226281"/>
                <a:gd name="f11" fmla="val 195933"/>
                <a:gd name="f12" fmla="+- 0 0 -90"/>
                <a:gd name="f13" fmla="*/ f3 1 237001"/>
                <a:gd name="f14" fmla="*/ f4 1 39141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37001"/>
                <a:gd name="f23" fmla="*/ f19 1 391414"/>
                <a:gd name="f24" fmla="*/ 237001 f20 1"/>
                <a:gd name="f25" fmla="*/ 164880 f19 1"/>
                <a:gd name="f26" fmla="*/ 38144 f20 1"/>
                <a:gd name="f27" fmla="*/ 0 f19 1"/>
                <a:gd name="f28" fmla="*/ 0 f20 1"/>
                <a:gd name="f29" fmla="*/ 226281 f19 1"/>
                <a:gd name="f30" fmla="*/ 195933 f20 1"/>
                <a:gd name="f31" fmla="*/ 391414 f19 1"/>
                <a:gd name="f32" fmla="+- f21 0 f1"/>
                <a:gd name="f33" fmla="*/ f24 1 237001"/>
                <a:gd name="f34" fmla="*/ f25 1 391414"/>
                <a:gd name="f35" fmla="*/ f26 1 237001"/>
                <a:gd name="f36" fmla="*/ f27 1 391414"/>
                <a:gd name="f37" fmla="*/ f28 1 237001"/>
                <a:gd name="f38" fmla="*/ f29 1 391414"/>
                <a:gd name="f39" fmla="*/ f30 1 237001"/>
                <a:gd name="f40" fmla="*/ f31 1 391414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237001" h="391414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" name="Freeform: Shape 34">
              <a:extLst>
                <a:ext uri="{FF2B5EF4-FFF2-40B4-BE49-F238E27FC236}">
                  <a16:creationId xmlns:a16="http://schemas.microsoft.com/office/drawing/2014/main" id="{CA324F9C-F653-5E0E-A511-28ED1BB91A7D}"/>
                </a:ext>
              </a:extLst>
            </p:cNvPr>
            <p:cNvSpPr/>
            <p:nvPr/>
          </p:nvSpPr>
          <p:spPr>
            <a:xfrm>
              <a:off x="3271860" y="2550023"/>
              <a:ext cx="335923" cy="5630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5921"/>
                <a:gd name="f7" fmla="val 563031"/>
                <a:gd name="f8" fmla="val 373109"/>
                <a:gd name="f9" fmla="val 2162"/>
                <a:gd name="f10" fmla="val 375143"/>
                <a:gd name="f11" fmla="val 225177"/>
                <a:gd name="f12" fmla="val 563032"/>
                <a:gd name="f13" fmla="val 240307"/>
                <a:gd name="f14" fmla="val 485741"/>
                <a:gd name="f15" fmla="val 335922"/>
                <a:gd name="f16" fmla="val 41450"/>
                <a:gd name="f17" fmla="val 144667"/>
                <a:gd name="f18" fmla="+- 0 0 -90"/>
                <a:gd name="f19" fmla="*/ f3 1 335921"/>
                <a:gd name="f20" fmla="*/ f4 1 56303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35921"/>
                <a:gd name="f29" fmla="*/ f25 1 563031"/>
                <a:gd name="f30" fmla="*/ 0 f26 1"/>
                <a:gd name="f31" fmla="*/ 373109 f25 1"/>
                <a:gd name="f32" fmla="*/ 2162 f26 1"/>
                <a:gd name="f33" fmla="*/ 375143 f25 1"/>
                <a:gd name="f34" fmla="*/ 225177 f26 1"/>
                <a:gd name="f35" fmla="*/ 563032 f25 1"/>
                <a:gd name="f36" fmla="*/ 240307 f26 1"/>
                <a:gd name="f37" fmla="*/ 485741 f25 1"/>
                <a:gd name="f38" fmla="*/ 335922 f26 1"/>
                <a:gd name="f39" fmla="*/ 0 f25 1"/>
                <a:gd name="f40" fmla="*/ 41450 f26 1"/>
                <a:gd name="f41" fmla="*/ 144667 f25 1"/>
                <a:gd name="f42" fmla="+- f27 0 f1"/>
                <a:gd name="f43" fmla="*/ f30 1 335921"/>
                <a:gd name="f44" fmla="*/ f31 1 563031"/>
                <a:gd name="f45" fmla="*/ f32 1 335921"/>
                <a:gd name="f46" fmla="*/ f33 1 563031"/>
                <a:gd name="f47" fmla="*/ f34 1 335921"/>
                <a:gd name="f48" fmla="*/ f35 1 563031"/>
                <a:gd name="f49" fmla="*/ f36 1 335921"/>
                <a:gd name="f50" fmla="*/ f37 1 563031"/>
                <a:gd name="f51" fmla="*/ f38 1 335921"/>
                <a:gd name="f52" fmla="*/ f39 1 563031"/>
                <a:gd name="f53" fmla="*/ f40 1 335921"/>
                <a:gd name="f54" fmla="*/ f41 1 563031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335921" h="563031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16" y="f17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" name="Freeform: Shape 35">
              <a:extLst>
                <a:ext uri="{FF2B5EF4-FFF2-40B4-BE49-F238E27FC236}">
                  <a16:creationId xmlns:a16="http://schemas.microsoft.com/office/drawing/2014/main" id="{8EDF3D92-3816-156B-0AE9-70EB0042EC52}"/>
                </a:ext>
              </a:extLst>
            </p:cNvPr>
            <p:cNvSpPr/>
            <p:nvPr/>
          </p:nvSpPr>
          <p:spPr>
            <a:xfrm>
              <a:off x="2104912" y="1477103"/>
              <a:ext cx="204706" cy="3413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4705"/>
                <a:gd name="f7" fmla="val 341327"/>
                <a:gd name="f8" fmla="val 173301"/>
                <a:gd name="f9" fmla="val 264036"/>
                <a:gd name="f10" fmla="val 204706"/>
                <a:gd name="f11" fmla="val 28989"/>
                <a:gd name="f12" fmla="val 77037"/>
                <a:gd name="f13" fmla="val 28608"/>
                <a:gd name="f14" fmla="val 80215"/>
                <a:gd name="f15" fmla="val 341328"/>
                <a:gd name="f16" fmla="+- 0 0 -90"/>
                <a:gd name="f17" fmla="*/ f3 1 204705"/>
                <a:gd name="f18" fmla="*/ f4 1 34132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04705"/>
                <a:gd name="f27" fmla="*/ f23 1 341327"/>
                <a:gd name="f28" fmla="*/ 173301 f24 1"/>
                <a:gd name="f29" fmla="*/ 264036 f23 1"/>
                <a:gd name="f30" fmla="*/ 204706 f24 1"/>
                <a:gd name="f31" fmla="*/ 0 f23 1"/>
                <a:gd name="f32" fmla="*/ 28989 f24 1"/>
                <a:gd name="f33" fmla="*/ 77037 f23 1"/>
                <a:gd name="f34" fmla="*/ 28608 f24 1"/>
                <a:gd name="f35" fmla="*/ 80215 f23 1"/>
                <a:gd name="f36" fmla="*/ 0 f24 1"/>
                <a:gd name="f37" fmla="*/ 341328 f23 1"/>
                <a:gd name="f38" fmla="+- f25 0 f1"/>
                <a:gd name="f39" fmla="*/ f28 1 204705"/>
                <a:gd name="f40" fmla="*/ f29 1 341327"/>
                <a:gd name="f41" fmla="*/ f30 1 204705"/>
                <a:gd name="f42" fmla="*/ f31 1 341327"/>
                <a:gd name="f43" fmla="*/ f32 1 204705"/>
                <a:gd name="f44" fmla="*/ f33 1 341327"/>
                <a:gd name="f45" fmla="*/ f34 1 204705"/>
                <a:gd name="f46" fmla="*/ f35 1 341327"/>
                <a:gd name="f47" fmla="*/ f36 1 204705"/>
                <a:gd name="f48" fmla="*/ f37 1 341327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204705" h="341327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" name="Freeform: Shape 36">
              <a:extLst>
                <a:ext uri="{FF2B5EF4-FFF2-40B4-BE49-F238E27FC236}">
                  <a16:creationId xmlns:a16="http://schemas.microsoft.com/office/drawing/2014/main" id="{13A927FF-E71F-93AA-E662-E66722A079F2}"/>
                </a:ext>
              </a:extLst>
            </p:cNvPr>
            <p:cNvSpPr/>
            <p:nvPr/>
          </p:nvSpPr>
          <p:spPr>
            <a:xfrm>
              <a:off x="1784378" y="4431584"/>
              <a:ext cx="1261679" cy="11280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1676"/>
                <a:gd name="f7" fmla="val 1128097"/>
                <a:gd name="f8" fmla="val 817807"/>
                <a:gd name="f9" fmla="val 816281"/>
                <a:gd name="f10" fmla="val 763"/>
                <a:gd name="f11" fmla="val 582713"/>
                <a:gd name="f12" fmla="val 125471"/>
                <a:gd name="f13" fmla="val 807508"/>
                <a:gd name="f14" fmla="val 345904"/>
                <a:gd name="f15" fmla="val 346540"/>
                <a:gd name="f16" fmla="val 807915"/>
                <a:gd name="f17" fmla="val 347048"/>
                <a:gd name="f18" fmla="val 808258"/>
                <a:gd name="f19" fmla="val 347595"/>
                <a:gd name="f20" fmla="val 808525"/>
                <a:gd name="f21" fmla="val 348192"/>
                <a:gd name="f22" fmla="val 808818"/>
                <a:gd name="f23" fmla="val 348663"/>
                <a:gd name="f24" fmla="val 809034"/>
                <a:gd name="f25" fmla="val 349184"/>
                <a:gd name="f26" fmla="val 809161"/>
                <a:gd name="f27" fmla="val 349718"/>
                <a:gd name="f28" fmla="val 809288"/>
                <a:gd name="f29" fmla="val 350303"/>
                <a:gd name="f30" fmla="val 350913"/>
                <a:gd name="f31" fmla="val 351498"/>
                <a:gd name="f32" fmla="val 809225"/>
                <a:gd name="f33" fmla="val 352095"/>
                <a:gd name="f34" fmla="val 352692"/>
                <a:gd name="f35" fmla="val 353277"/>
                <a:gd name="f36" fmla="val 353913"/>
                <a:gd name="f37" fmla="val 354167"/>
                <a:gd name="f38" fmla="val 794031"/>
                <a:gd name="f39" fmla="val 448620"/>
                <a:gd name="f40" fmla="val 793471"/>
                <a:gd name="f41" fmla="val 453426"/>
                <a:gd name="f42" fmla="val 789110"/>
                <a:gd name="f43" fmla="val 456871"/>
                <a:gd name="f44" fmla="val 784291"/>
                <a:gd name="f45" fmla="val 456311"/>
                <a:gd name="f46" fmla="val 784151"/>
                <a:gd name="f47" fmla="val 456298"/>
                <a:gd name="f48" fmla="val 783999"/>
                <a:gd name="f49" fmla="val 456273"/>
                <a:gd name="f50" fmla="val 783859"/>
                <a:gd name="f51" fmla="val 456247"/>
                <a:gd name="f52" fmla="val 781647"/>
                <a:gd name="f53" fmla="val 455879"/>
                <a:gd name="f54" fmla="val 779689"/>
                <a:gd name="f55" fmla="val 454646"/>
                <a:gd name="f56" fmla="val 778392"/>
                <a:gd name="f57" fmla="val 452815"/>
                <a:gd name="f58" fmla="val 199112"/>
                <a:gd name="f59" fmla="val 771896"/>
                <a:gd name="f60" fmla="val 197713"/>
                <a:gd name="f61" fmla="val 57852"/>
                <a:gd name="f62" fmla="val 626975"/>
                <a:gd name="f63" fmla="val 425992"/>
                <a:gd name="f64" fmla="+- 0 0 -90"/>
                <a:gd name="f65" fmla="*/ f3 1 1261676"/>
                <a:gd name="f66" fmla="*/ f4 1 1128097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1261676"/>
                <a:gd name="f75" fmla="*/ f71 1 1128097"/>
                <a:gd name="f76" fmla="*/ 817807 f72 1"/>
                <a:gd name="f77" fmla="*/ 0 f71 1"/>
                <a:gd name="f78" fmla="*/ 816281 f72 1"/>
                <a:gd name="f79" fmla="*/ 763 f71 1"/>
                <a:gd name="f80" fmla="*/ 582713 f72 1"/>
                <a:gd name="f81" fmla="*/ 125471 f71 1"/>
                <a:gd name="f82" fmla="*/ 807508 f72 1"/>
                <a:gd name="f83" fmla="*/ 345904 f71 1"/>
                <a:gd name="f84" fmla="*/ 346540 f71 1"/>
                <a:gd name="f85" fmla="*/ 808525 f72 1"/>
                <a:gd name="f86" fmla="*/ 348192 f71 1"/>
                <a:gd name="f87" fmla="*/ 809161 f72 1"/>
                <a:gd name="f88" fmla="*/ 349718 f71 1"/>
                <a:gd name="f89" fmla="*/ 351498 f71 1"/>
                <a:gd name="f90" fmla="*/ 353277 f71 1"/>
                <a:gd name="f91" fmla="*/ 354167 f71 1"/>
                <a:gd name="f92" fmla="*/ 794031 f72 1"/>
                <a:gd name="f93" fmla="*/ 448620 f71 1"/>
                <a:gd name="f94" fmla="*/ 784291 f72 1"/>
                <a:gd name="f95" fmla="*/ 456311 f71 1"/>
                <a:gd name="f96" fmla="*/ 783859 f72 1"/>
                <a:gd name="f97" fmla="*/ 456247 f71 1"/>
                <a:gd name="f98" fmla="*/ 778392 f72 1"/>
                <a:gd name="f99" fmla="*/ 452815 f71 1"/>
                <a:gd name="f100" fmla="*/ 199112 f72 1"/>
                <a:gd name="f101" fmla="*/ 771896 f71 1"/>
                <a:gd name="f102" fmla="*/ 197713 f72 1"/>
                <a:gd name="f103" fmla="*/ 57852 f72 1"/>
                <a:gd name="f104" fmla="*/ 626975 f71 1"/>
                <a:gd name="f105" fmla="*/ 0 f72 1"/>
                <a:gd name="f106" fmla="*/ 1128097 f71 1"/>
                <a:gd name="f107" fmla="*/ 1261676 f72 1"/>
                <a:gd name="f108" fmla="*/ 425992 f71 1"/>
                <a:gd name="f109" fmla="+- f73 0 f1"/>
                <a:gd name="f110" fmla="*/ f76 1 1261676"/>
                <a:gd name="f111" fmla="*/ f77 1 1128097"/>
                <a:gd name="f112" fmla="*/ f78 1 1261676"/>
                <a:gd name="f113" fmla="*/ f79 1 1128097"/>
                <a:gd name="f114" fmla="*/ f80 1 1261676"/>
                <a:gd name="f115" fmla="*/ f81 1 1128097"/>
                <a:gd name="f116" fmla="*/ f82 1 1261676"/>
                <a:gd name="f117" fmla="*/ f83 1 1128097"/>
                <a:gd name="f118" fmla="*/ f84 1 1128097"/>
                <a:gd name="f119" fmla="*/ f85 1 1261676"/>
                <a:gd name="f120" fmla="*/ f86 1 1128097"/>
                <a:gd name="f121" fmla="*/ f87 1 1261676"/>
                <a:gd name="f122" fmla="*/ f88 1 1128097"/>
                <a:gd name="f123" fmla="*/ f89 1 1128097"/>
                <a:gd name="f124" fmla="*/ f90 1 1128097"/>
                <a:gd name="f125" fmla="*/ f91 1 1128097"/>
                <a:gd name="f126" fmla="*/ f92 1 1261676"/>
                <a:gd name="f127" fmla="*/ f93 1 1128097"/>
                <a:gd name="f128" fmla="*/ f94 1 1261676"/>
                <a:gd name="f129" fmla="*/ f95 1 1128097"/>
                <a:gd name="f130" fmla="*/ f96 1 1261676"/>
                <a:gd name="f131" fmla="*/ f97 1 1128097"/>
                <a:gd name="f132" fmla="*/ f98 1 1261676"/>
                <a:gd name="f133" fmla="*/ f99 1 1128097"/>
                <a:gd name="f134" fmla="*/ f100 1 1261676"/>
                <a:gd name="f135" fmla="*/ f101 1 1128097"/>
                <a:gd name="f136" fmla="*/ f102 1 1261676"/>
                <a:gd name="f137" fmla="*/ f103 1 1261676"/>
                <a:gd name="f138" fmla="*/ f104 1 1128097"/>
                <a:gd name="f139" fmla="*/ f105 1 1261676"/>
                <a:gd name="f140" fmla="*/ f106 1 1128097"/>
                <a:gd name="f141" fmla="*/ f107 1 1261676"/>
                <a:gd name="f142" fmla="*/ f108 1 1128097"/>
                <a:gd name="f143" fmla="*/ f67 1 f74"/>
                <a:gd name="f144" fmla="*/ f68 1 f74"/>
                <a:gd name="f145" fmla="*/ f67 1 f75"/>
                <a:gd name="f146" fmla="*/ f69 1 f75"/>
                <a:gd name="f147" fmla="*/ f110 1 f74"/>
                <a:gd name="f148" fmla="*/ f111 1 f75"/>
                <a:gd name="f149" fmla="*/ f112 1 f74"/>
                <a:gd name="f150" fmla="*/ f113 1 f75"/>
                <a:gd name="f151" fmla="*/ f114 1 f74"/>
                <a:gd name="f152" fmla="*/ f115 1 f75"/>
                <a:gd name="f153" fmla="*/ f116 1 f74"/>
                <a:gd name="f154" fmla="*/ f117 1 f75"/>
                <a:gd name="f155" fmla="*/ f118 1 f75"/>
                <a:gd name="f156" fmla="*/ f119 1 f74"/>
                <a:gd name="f157" fmla="*/ f120 1 f75"/>
                <a:gd name="f158" fmla="*/ f121 1 f74"/>
                <a:gd name="f159" fmla="*/ f122 1 f75"/>
                <a:gd name="f160" fmla="*/ f123 1 f75"/>
                <a:gd name="f161" fmla="*/ f124 1 f75"/>
                <a:gd name="f162" fmla="*/ f125 1 f75"/>
                <a:gd name="f163" fmla="*/ f126 1 f74"/>
                <a:gd name="f164" fmla="*/ f127 1 f75"/>
                <a:gd name="f165" fmla="*/ f128 1 f74"/>
                <a:gd name="f166" fmla="*/ f129 1 f75"/>
                <a:gd name="f167" fmla="*/ f130 1 f74"/>
                <a:gd name="f168" fmla="*/ f131 1 f75"/>
                <a:gd name="f169" fmla="*/ f132 1 f74"/>
                <a:gd name="f170" fmla="*/ f133 1 f75"/>
                <a:gd name="f171" fmla="*/ f134 1 f74"/>
                <a:gd name="f172" fmla="*/ f135 1 f75"/>
                <a:gd name="f173" fmla="*/ f136 1 f74"/>
                <a:gd name="f174" fmla="*/ f137 1 f74"/>
                <a:gd name="f175" fmla="*/ f138 1 f75"/>
                <a:gd name="f176" fmla="*/ f139 1 f74"/>
                <a:gd name="f177" fmla="*/ f140 1 f75"/>
                <a:gd name="f178" fmla="*/ f141 1 f74"/>
                <a:gd name="f179" fmla="*/ f142 1 f75"/>
                <a:gd name="f180" fmla="*/ f143 f65 1"/>
                <a:gd name="f181" fmla="*/ f144 f65 1"/>
                <a:gd name="f182" fmla="*/ f146 f66 1"/>
                <a:gd name="f183" fmla="*/ f145 f66 1"/>
                <a:gd name="f184" fmla="*/ f147 f65 1"/>
                <a:gd name="f185" fmla="*/ f148 f66 1"/>
                <a:gd name="f186" fmla="*/ f149 f65 1"/>
                <a:gd name="f187" fmla="*/ f150 f66 1"/>
                <a:gd name="f188" fmla="*/ f151 f65 1"/>
                <a:gd name="f189" fmla="*/ f152 f66 1"/>
                <a:gd name="f190" fmla="*/ f153 f65 1"/>
                <a:gd name="f191" fmla="*/ f154 f66 1"/>
                <a:gd name="f192" fmla="*/ f155 f66 1"/>
                <a:gd name="f193" fmla="*/ f156 f65 1"/>
                <a:gd name="f194" fmla="*/ f157 f66 1"/>
                <a:gd name="f195" fmla="*/ f158 f65 1"/>
                <a:gd name="f196" fmla="*/ f159 f66 1"/>
                <a:gd name="f197" fmla="*/ f160 f66 1"/>
                <a:gd name="f198" fmla="*/ f161 f66 1"/>
                <a:gd name="f199" fmla="*/ f162 f66 1"/>
                <a:gd name="f200" fmla="*/ f163 f65 1"/>
                <a:gd name="f201" fmla="*/ f164 f66 1"/>
                <a:gd name="f202" fmla="*/ f165 f65 1"/>
                <a:gd name="f203" fmla="*/ f166 f66 1"/>
                <a:gd name="f204" fmla="*/ f167 f65 1"/>
                <a:gd name="f205" fmla="*/ f168 f66 1"/>
                <a:gd name="f206" fmla="*/ f169 f65 1"/>
                <a:gd name="f207" fmla="*/ f170 f66 1"/>
                <a:gd name="f208" fmla="*/ f171 f65 1"/>
                <a:gd name="f209" fmla="*/ f172 f66 1"/>
                <a:gd name="f210" fmla="*/ f173 f65 1"/>
                <a:gd name="f211" fmla="*/ f174 f65 1"/>
                <a:gd name="f212" fmla="*/ f175 f66 1"/>
                <a:gd name="f213" fmla="*/ f176 f65 1"/>
                <a:gd name="f214" fmla="*/ f177 f66 1"/>
                <a:gd name="f215" fmla="*/ f178 f65 1"/>
                <a:gd name="f216" fmla="*/ f179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84" y="f185"/>
                </a:cxn>
                <a:cxn ang="f109">
                  <a:pos x="f186" y="f187"/>
                </a:cxn>
                <a:cxn ang="f109">
                  <a:pos x="f188" y="f189"/>
                </a:cxn>
                <a:cxn ang="f109">
                  <a:pos x="f190" y="f191"/>
                </a:cxn>
                <a:cxn ang="f109">
                  <a:pos x="f190" y="f192"/>
                </a:cxn>
                <a:cxn ang="f109">
                  <a:pos x="f193" y="f194"/>
                </a:cxn>
                <a:cxn ang="f109">
                  <a:pos x="f195" y="f196"/>
                </a:cxn>
                <a:cxn ang="f109">
                  <a:pos x="f195" y="f197"/>
                </a:cxn>
                <a:cxn ang="f109">
                  <a:pos x="f195" y="f198"/>
                </a:cxn>
                <a:cxn ang="f109">
                  <a:pos x="f195" y="f199"/>
                </a:cxn>
                <a:cxn ang="f109">
                  <a:pos x="f200" y="f201"/>
                </a:cxn>
                <a:cxn ang="f109">
                  <a:pos x="f202" y="f203"/>
                </a:cxn>
                <a:cxn ang="f109">
                  <a:pos x="f204" y="f205"/>
                </a:cxn>
                <a:cxn ang="f109">
                  <a:pos x="f206" y="f207"/>
                </a:cxn>
                <a:cxn ang="f109">
                  <a:pos x="f208" y="f209"/>
                </a:cxn>
                <a:cxn ang="f109">
                  <a:pos x="f210" y="f209"/>
                </a:cxn>
                <a:cxn ang="f109">
                  <a:pos x="f210" y="f209"/>
                </a:cxn>
                <a:cxn ang="f109">
                  <a:pos x="f211" y="f212"/>
                </a:cxn>
                <a:cxn ang="f109">
                  <a:pos x="f213" y="f214"/>
                </a:cxn>
                <a:cxn ang="f109">
                  <a:pos x="f215" y="f216"/>
                </a:cxn>
              </a:cxnLst>
              <a:rect l="f180" t="f183" r="f181" b="f182"/>
              <a:pathLst>
                <a:path w="1261676" h="1128097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3" y="f14"/>
                    <a:pt x="f13" y="f14"/>
                    <a:pt x="f13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31"/>
                  </a:cubicBezTo>
                  <a:cubicBezTo>
                    <a:pt x="f32" y="f33"/>
                    <a:pt x="f32" y="f34"/>
                    <a:pt x="f26" y="f35"/>
                  </a:cubicBezTo>
                  <a:cubicBezTo>
                    <a:pt x="f26" y="f35"/>
                    <a:pt x="f26" y="f36"/>
                    <a:pt x="f26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lnTo>
                    <a:pt x="f58" y="f59"/>
                  </a:lnTo>
                  <a:lnTo>
                    <a:pt x="f60" y="f59"/>
                  </a:lnTo>
                  <a:lnTo>
                    <a:pt x="f60" y="f59"/>
                  </a:lnTo>
                  <a:lnTo>
                    <a:pt x="f61" y="f62"/>
                  </a:lnTo>
                  <a:lnTo>
                    <a:pt x="f5" y="f7"/>
                  </a:lnTo>
                  <a:lnTo>
                    <a:pt x="f6" y="f63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" name="Freeform: Shape 37">
              <a:extLst>
                <a:ext uri="{FF2B5EF4-FFF2-40B4-BE49-F238E27FC236}">
                  <a16:creationId xmlns:a16="http://schemas.microsoft.com/office/drawing/2014/main" id="{757E6F03-3660-C5B5-5D16-FABD412DD874}"/>
                </a:ext>
              </a:extLst>
            </p:cNvPr>
            <p:cNvSpPr/>
            <p:nvPr/>
          </p:nvSpPr>
          <p:spPr>
            <a:xfrm>
              <a:off x="1756022" y="3170133"/>
              <a:ext cx="1775225" cy="25691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5221"/>
                <a:gd name="f7" fmla="val 2569174"/>
                <a:gd name="f8" fmla="val 1056970"/>
                <a:gd name="f9" fmla="val 1966607"/>
                <a:gd name="f10" fmla="val 1161357"/>
                <a:gd name="f11" fmla="val 1908003"/>
                <a:gd name="f12" fmla="val 1425059"/>
                <a:gd name="f13" fmla="val 1759903"/>
                <a:gd name="f14" fmla="val 1493083"/>
                <a:gd name="f15" fmla="val 1418830"/>
                <a:gd name="f16" fmla="val 1520419"/>
                <a:gd name="f17" fmla="val 1281536"/>
                <a:gd name="f18" fmla="val 1617305"/>
                <a:gd name="f19" fmla="val 795033"/>
                <a:gd name="f20" fmla="val 1651508"/>
                <a:gd name="f21" fmla="val 621382"/>
                <a:gd name="f22" fmla="val 1707833"/>
                <a:gd name="f23" fmla="val 338531"/>
                <a:gd name="f24" fmla="val 1760981"/>
                <a:gd name="f25" fmla="val 71571"/>
                <a:gd name="f26" fmla="val 1595817"/>
                <a:gd name="f27" fmla="val 91656"/>
                <a:gd name="f28" fmla="val 1293844"/>
                <a:gd name="f29" fmla="val 1687697"/>
                <a:gd name="f30" fmla="val 28354"/>
                <a:gd name="f31" fmla="val 2391964"/>
                <a:gd name="f32" fmla="val 2396413"/>
                <a:gd name="f33" fmla="val 27832"/>
                <a:gd name="f34" fmla="val 2400697"/>
                <a:gd name="f35" fmla="val 24387"/>
                <a:gd name="f36" fmla="val 2404028"/>
                <a:gd name="f37" fmla="val 20089"/>
                <a:gd name="f38" fmla="val 2404422"/>
                <a:gd name="f39" fmla="val 875913"/>
                <a:gd name="f40" fmla="val 2076696"/>
                <a:gd name="f41" fmla="val 875977"/>
                <a:gd name="f42" fmla="val 2076442"/>
                <a:gd name="f43" fmla="val 2076188"/>
                <a:gd name="f44" fmla="val 2075934"/>
                <a:gd name="f45" fmla="val 875849"/>
                <a:gd name="f46" fmla="val 2075425"/>
                <a:gd name="f47" fmla="val 2074916"/>
                <a:gd name="f48" fmla="val 2074408"/>
                <a:gd name="f49" fmla="val 875786"/>
                <a:gd name="f50" fmla="val 2073823"/>
                <a:gd name="f51" fmla="val 2073213"/>
                <a:gd name="f52" fmla="val 2072628"/>
                <a:gd name="f53" fmla="val 2071993"/>
                <a:gd name="f54" fmla="val 2071484"/>
                <a:gd name="f55" fmla="val 2070976"/>
                <a:gd name="f56" fmla="val 876676"/>
                <a:gd name="f57" fmla="val 2069450"/>
                <a:gd name="f58" fmla="val 877693"/>
                <a:gd name="f59" fmla="val 2067798"/>
                <a:gd name="f60" fmla="val 878965"/>
                <a:gd name="f61" fmla="val 2066908"/>
                <a:gd name="f62" fmla="val 879982"/>
                <a:gd name="f63" fmla="val 2066018"/>
                <a:gd name="f64" fmla="+- 0 0 -90"/>
                <a:gd name="f65" fmla="*/ f3 1 1775221"/>
                <a:gd name="f66" fmla="*/ f4 1 2569174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1775221"/>
                <a:gd name="f75" fmla="*/ f71 1 2569174"/>
                <a:gd name="f76" fmla="*/ 1056970 f72 1"/>
                <a:gd name="f77" fmla="*/ 1966607 f71 1"/>
                <a:gd name="f78" fmla="*/ 1161357 f72 1"/>
                <a:gd name="f79" fmla="*/ 1908003 f71 1"/>
                <a:gd name="f80" fmla="*/ 1425059 f72 1"/>
                <a:gd name="f81" fmla="*/ 1759903 f71 1"/>
                <a:gd name="f82" fmla="*/ 1493083 f72 1"/>
                <a:gd name="f83" fmla="*/ 1418830 f71 1"/>
                <a:gd name="f84" fmla="*/ 1520419 f72 1"/>
                <a:gd name="f85" fmla="*/ 1281536 f71 1"/>
                <a:gd name="f86" fmla="*/ 1617305 f72 1"/>
                <a:gd name="f87" fmla="*/ 795033 f71 1"/>
                <a:gd name="f88" fmla="*/ 1651508 f72 1"/>
                <a:gd name="f89" fmla="*/ 621382 f71 1"/>
                <a:gd name="f90" fmla="*/ 1707833 f72 1"/>
                <a:gd name="f91" fmla="*/ 338531 f71 1"/>
                <a:gd name="f92" fmla="*/ 1760981 f72 1"/>
                <a:gd name="f93" fmla="*/ 71571 f71 1"/>
                <a:gd name="f94" fmla="*/ 1775221 f72 1"/>
                <a:gd name="f95" fmla="*/ 0 f71 1"/>
                <a:gd name="f96" fmla="*/ 1595817 f72 1"/>
                <a:gd name="f97" fmla="*/ 91656 f71 1"/>
                <a:gd name="f98" fmla="*/ 1293844 f72 1"/>
                <a:gd name="f99" fmla="*/ 1687697 f71 1"/>
                <a:gd name="f100" fmla="*/ 28354 f72 1"/>
                <a:gd name="f101" fmla="*/ 2391964 f71 1"/>
                <a:gd name="f102" fmla="*/ 2396413 f71 1"/>
                <a:gd name="f103" fmla="*/ 20089 f72 1"/>
                <a:gd name="f104" fmla="*/ 2404422 f71 1"/>
                <a:gd name="f105" fmla="*/ 0 f72 1"/>
                <a:gd name="f106" fmla="*/ 2569174 f71 1"/>
                <a:gd name="f107" fmla="*/ 875913 f72 1"/>
                <a:gd name="f108" fmla="*/ 2076696 f71 1"/>
                <a:gd name="f109" fmla="*/ 2075934 f71 1"/>
                <a:gd name="f110" fmla="*/ 2074408 f71 1"/>
                <a:gd name="f111" fmla="*/ 2072628 f71 1"/>
                <a:gd name="f112" fmla="*/ 2070976 f71 1"/>
                <a:gd name="f113" fmla="*/ 876676 f72 1"/>
                <a:gd name="f114" fmla="*/ 2069450 f71 1"/>
                <a:gd name="f115" fmla="*/ 877693 f72 1"/>
                <a:gd name="f116" fmla="*/ 2067798 f71 1"/>
                <a:gd name="f117" fmla="*/ 878965 f72 1"/>
                <a:gd name="f118" fmla="*/ 2066908 f71 1"/>
                <a:gd name="f119" fmla="*/ 879982 f72 1"/>
                <a:gd name="f120" fmla="*/ 2066018 f71 1"/>
                <a:gd name="f121" fmla="+- f73 0 f1"/>
                <a:gd name="f122" fmla="*/ f76 1 1775221"/>
                <a:gd name="f123" fmla="*/ f77 1 2569174"/>
                <a:gd name="f124" fmla="*/ f78 1 1775221"/>
                <a:gd name="f125" fmla="*/ f79 1 2569174"/>
                <a:gd name="f126" fmla="*/ f80 1 1775221"/>
                <a:gd name="f127" fmla="*/ f81 1 2569174"/>
                <a:gd name="f128" fmla="*/ f82 1 1775221"/>
                <a:gd name="f129" fmla="*/ f83 1 2569174"/>
                <a:gd name="f130" fmla="*/ f84 1 1775221"/>
                <a:gd name="f131" fmla="*/ f85 1 2569174"/>
                <a:gd name="f132" fmla="*/ f86 1 1775221"/>
                <a:gd name="f133" fmla="*/ f87 1 2569174"/>
                <a:gd name="f134" fmla="*/ f88 1 1775221"/>
                <a:gd name="f135" fmla="*/ f89 1 2569174"/>
                <a:gd name="f136" fmla="*/ f90 1 1775221"/>
                <a:gd name="f137" fmla="*/ f91 1 2569174"/>
                <a:gd name="f138" fmla="*/ f92 1 1775221"/>
                <a:gd name="f139" fmla="*/ f93 1 2569174"/>
                <a:gd name="f140" fmla="*/ f94 1 1775221"/>
                <a:gd name="f141" fmla="*/ f95 1 2569174"/>
                <a:gd name="f142" fmla="*/ f96 1 1775221"/>
                <a:gd name="f143" fmla="*/ f97 1 2569174"/>
                <a:gd name="f144" fmla="*/ f98 1 1775221"/>
                <a:gd name="f145" fmla="*/ f99 1 2569174"/>
                <a:gd name="f146" fmla="*/ f100 1 1775221"/>
                <a:gd name="f147" fmla="*/ f101 1 2569174"/>
                <a:gd name="f148" fmla="*/ f102 1 2569174"/>
                <a:gd name="f149" fmla="*/ f103 1 1775221"/>
                <a:gd name="f150" fmla="*/ f104 1 2569174"/>
                <a:gd name="f151" fmla="*/ f105 1 1775221"/>
                <a:gd name="f152" fmla="*/ f106 1 2569174"/>
                <a:gd name="f153" fmla="*/ f107 1 1775221"/>
                <a:gd name="f154" fmla="*/ f108 1 2569174"/>
                <a:gd name="f155" fmla="*/ f109 1 2569174"/>
                <a:gd name="f156" fmla="*/ f110 1 2569174"/>
                <a:gd name="f157" fmla="*/ f111 1 2569174"/>
                <a:gd name="f158" fmla="*/ f112 1 2569174"/>
                <a:gd name="f159" fmla="*/ f113 1 1775221"/>
                <a:gd name="f160" fmla="*/ f114 1 2569174"/>
                <a:gd name="f161" fmla="*/ f115 1 1775221"/>
                <a:gd name="f162" fmla="*/ f116 1 2569174"/>
                <a:gd name="f163" fmla="*/ f117 1 1775221"/>
                <a:gd name="f164" fmla="*/ f118 1 2569174"/>
                <a:gd name="f165" fmla="*/ f119 1 1775221"/>
                <a:gd name="f166" fmla="*/ f120 1 2569174"/>
                <a:gd name="f167" fmla="*/ f67 1 f74"/>
                <a:gd name="f168" fmla="*/ f68 1 f74"/>
                <a:gd name="f169" fmla="*/ f67 1 f75"/>
                <a:gd name="f170" fmla="*/ f69 1 f75"/>
                <a:gd name="f171" fmla="*/ f122 1 f74"/>
                <a:gd name="f172" fmla="*/ f123 1 f75"/>
                <a:gd name="f173" fmla="*/ f124 1 f74"/>
                <a:gd name="f174" fmla="*/ f125 1 f75"/>
                <a:gd name="f175" fmla="*/ f126 1 f74"/>
                <a:gd name="f176" fmla="*/ f127 1 f75"/>
                <a:gd name="f177" fmla="*/ f128 1 f74"/>
                <a:gd name="f178" fmla="*/ f129 1 f75"/>
                <a:gd name="f179" fmla="*/ f130 1 f74"/>
                <a:gd name="f180" fmla="*/ f131 1 f75"/>
                <a:gd name="f181" fmla="*/ f132 1 f74"/>
                <a:gd name="f182" fmla="*/ f133 1 f75"/>
                <a:gd name="f183" fmla="*/ f134 1 f74"/>
                <a:gd name="f184" fmla="*/ f135 1 f75"/>
                <a:gd name="f185" fmla="*/ f136 1 f74"/>
                <a:gd name="f186" fmla="*/ f137 1 f75"/>
                <a:gd name="f187" fmla="*/ f138 1 f74"/>
                <a:gd name="f188" fmla="*/ f139 1 f75"/>
                <a:gd name="f189" fmla="*/ f140 1 f74"/>
                <a:gd name="f190" fmla="*/ f141 1 f75"/>
                <a:gd name="f191" fmla="*/ f142 1 f74"/>
                <a:gd name="f192" fmla="*/ f143 1 f75"/>
                <a:gd name="f193" fmla="*/ f144 1 f74"/>
                <a:gd name="f194" fmla="*/ f145 1 f75"/>
                <a:gd name="f195" fmla="*/ f146 1 f74"/>
                <a:gd name="f196" fmla="*/ f147 1 f75"/>
                <a:gd name="f197" fmla="*/ f148 1 f75"/>
                <a:gd name="f198" fmla="*/ f149 1 f74"/>
                <a:gd name="f199" fmla="*/ f150 1 f75"/>
                <a:gd name="f200" fmla="*/ f151 1 f74"/>
                <a:gd name="f201" fmla="*/ f152 1 f75"/>
                <a:gd name="f202" fmla="*/ f153 1 f74"/>
                <a:gd name="f203" fmla="*/ f154 1 f75"/>
                <a:gd name="f204" fmla="*/ f155 1 f75"/>
                <a:gd name="f205" fmla="*/ f156 1 f75"/>
                <a:gd name="f206" fmla="*/ f157 1 f75"/>
                <a:gd name="f207" fmla="*/ f158 1 f75"/>
                <a:gd name="f208" fmla="*/ f159 1 f74"/>
                <a:gd name="f209" fmla="*/ f160 1 f75"/>
                <a:gd name="f210" fmla="*/ f161 1 f74"/>
                <a:gd name="f211" fmla="*/ f162 1 f75"/>
                <a:gd name="f212" fmla="*/ f163 1 f74"/>
                <a:gd name="f213" fmla="*/ f164 1 f75"/>
                <a:gd name="f214" fmla="*/ f165 1 f74"/>
                <a:gd name="f215" fmla="*/ f166 1 f75"/>
                <a:gd name="f216" fmla="*/ f167 f65 1"/>
                <a:gd name="f217" fmla="*/ f168 f65 1"/>
                <a:gd name="f218" fmla="*/ f170 f66 1"/>
                <a:gd name="f219" fmla="*/ f169 f66 1"/>
                <a:gd name="f220" fmla="*/ f171 f65 1"/>
                <a:gd name="f221" fmla="*/ f172 f66 1"/>
                <a:gd name="f222" fmla="*/ f173 f65 1"/>
                <a:gd name="f223" fmla="*/ f174 f66 1"/>
                <a:gd name="f224" fmla="*/ f175 f65 1"/>
                <a:gd name="f225" fmla="*/ f176 f66 1"/>
                <a:gd name="f226" fmla="*/ f177 f65 1"/>
                <a:gd name="f227" fmla="*/ f178 f66 1"/>
                <a:gd name="f228" fmla="*/ f179 f65 1"/>
                <a:gd name="f229" fmla="*/ f180 f66 1"/>
                <a:gd name="f230" fmla="*/ f181 f65 1"/>
                <a:gd name="f231" fmla="*/ f182 f66 1"/>
                <a:gd name="f232" fmla="*/ f183 f65 1"/>
                <a:gd name="f233" fmla="*/ f184 f66 1"/>
                <a:gd name="f234" fmla="*/ f185 f65 1"/>
                <a:gd name="f235" fmla="*/ f186 f66 1"/>
                <a:gd name="f236" fmla="*/ f187 f65 1"/>
                <a:gd name="f237" fmla="*/ f188 f66 1"/>
                <a:gd name="f238" fmla="*/ f189 f65 1"/>
                <a:gd name="f239" fmla="*/ f190 f66 1"/>
                <a:gd name="f240" fmla="*/ f191 f65 1"/>
                <a:gd name="f241" fmla="*/ f192 f66 1"/>
                <a:gd name="f242" fmla="*/ f193 f65 1"/>
                <a:gd name="f243" fmla="*/ f194 f66 1"/>
                <a:gd name="f244" fmla="*/ f195 f65 1"/>
                <a:gd name="f245" fmla="*/ f196 f66 1"/>
                <a:gd name="f246" fmla="*/ f197 f66 1"/>
                <a:gd name="f247" fmla="*/ f198 f65 1"/>
                <a:gd name="f248" fmla="*/ f199 f66 1"/>
                <a:gd name="f249" fmla="*/ f200 f65 1"/>
                <a:gd name="f250" fmla="*/ f201 f66 1"/>
                <a:gd name="f251" fmla="*/ f202 f65 1"/>
                <a:gd name="f252" fmla="*/ f203 f66 1"/>
                <a:gd name="f253" fmla="*/ f204 f66 1"/>
                <a:gd name="f254" fmla="*/ f205 f66 1"/>
                <a:gd name="f255" fmla="*/ f206 f66 1"/>
                <a:gd name="f256" fmla="*/ f207 f66 1"/>
                <a:gd name="f257" fmla="*/ f208 f65 1"/>
                <a:gd name="f258" fmla="*/ f209 f66 1"/>
                <a:gd name="f259" fmla="*/ f210 f65 1"/>
                <a:gd name="f260" fmla="*/ f211 f66 1"/>
                <a:gd name="f261" fmla="*/ f212 f65 1"/>
                <a:gd name="f262" fmla="*/ f213 f66 1"/>
                <a:gd name="f263" fmla="*/ f214 f65 1"/>
                <a:gd name="f264" fmla="*/ f215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1">
                  <a:pos x="f220" y="f221"/>
                </a:cxn>
                <a:cxn ang="f121">
                  <a:pos x="f222" y="f223"/>
                </a:cxn>
                <a:cxn ang="f121">
                  <a:pos x="f224" y="f225"/>
                </a:cxn>
                <a:cxn ang="f121">
                  <a:pos x="f226" y="f227"/>
                </a:cxn>
                <a:cxn ang="f121">
                  <a:pos x="f228" y="f229"/>
                </a:cxn>
                <a:cxn ang="f121">
                  <a:pos x="f230" y="f231"/>
                </a:cxn>
                <a:cxn ang="f121">
                  <a:pos x="f232" y="f233"/>
                </a:cxn>
                <a:cxn ang="f121">
                  <a:pos x="f234" y="f235"/>
                </a:cxn>
                <a:cxn ang="f121">
                  <a:pos x="f236" y="f237"/>
                </a:cxn>
                <a:cxn ang="f121">
                  <a:pos x="f238" y="f239"/>
                </a:cxn>
                <a:cxn ang="f121">
                  <a:pos x="f240" y="f241"/>
                </a:cxn>
                <a:cxn ang="f121">
                  <a:pos x="f242" y="f243"/>
                </a:cxn>
                <a:cxn ang="f121">
                  <a:pos x="f242" y="f243"/>
                </a:cxn>
                <a:cxn ang="f121">
                  <a:pos x="f242" y="f243"/>
                </a:cxn>
                <a:cxn ang="f121">
                  <a:pos x="f242" y="f243"/>
                </a:cxn>
                <a:cxn ang="f121">
                  <a:pos x="f242" y="f243"/>
                </a:cxn>
                <a:cxn ang="f121">
                  <a:pos x="f244" y="f245"/>
                </a:cxn>
                <a:cxn ang="f121">
                  <a:pos x="f244" y="f246"/>
                </a:cxn>
                <a:cxn ang="f121">
                  <a:pos x="f247" y="f248"/>
                </a:cxn>
                <a:cxn ang="f121">
                  <a:pos x="f249" y="f250"/>
                </a:cxn>
                <a:cxn ang="f121">
                  <a:pos x="f251" y="f252"/>
                </a:cxn>
                <a:cxn ang="f121">
                  <a:pos x="f251" y="f253"/>
                </a:cxn>
                <a:cxn ang="f121">
                  <a:pos x="f251" y="f254"/>
                </a:cxn>
                <a:cxn ang="f121">
                  <a:pos x="f251" y="f255"/>
                </a:cxn>
                <a:cxn ang="f121">
                  <a:pos x="f251" y="f256"/>
                </a:cxn>
                <a:cxn ang="f121">
                  <a:pos x="f257" y="f258"/>
                </a:cxn>
                <a:cxn ang="f121">
                  <a:pos x="f259" y="f260"/>
                </a:cxn>
                <a:cxn ang="f121">
                  <a:pos x="f259" y="f260"/>
                </a:cxn>
                <a:cxn ang="f121">
                  <a:pos x="f261" y="f262"/>
                </a:cxn>
                <a:cxn ang="f121">
                  <a:pos x="f263" y="f264"/>
                </a:cxn>
              </a:cxnLst>
              <a:rect l="f216" t="f219" r="f217" b="f218"/>
              <a:pathLst>
                <a:path w="1775221" h="2569174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6" y="f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28" y="f29"/>
                  </a:lnTo>
                  <a:lnTo>
                    <a:pt x="f28" y="f29"/>
                  </a:lnTo>
                  <a:lnTo>
                    <a:pt x="f28" y="f29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0" y="f32"/>
                  </a:lnTo>
                  <a:cubicBezTo>
                    <a:pt x="f33" y="f34"/>
                    <a:pt x="f35" y="f36"/>
                    <a:pt x="f37" y="f38"/>
                  </a:cubicBezTo>
                  <a:lnTo>
                    <a:pt x="f5" y="f7"/>
                  </a:lnTo>
                  <a:lnTo>
                    <a:pt x="f39" y="f40"/>
                  </a:lnTo>
                  <a:cubicBezTo>
                    <a:pt x="f41" y="f42"/>
                    <a:pt x="f41" y="f43"/>
                    <a:pt x="f39" y="f44"/>
                  </a:cubicBezTo>
                  <a:cubicBezTo>
                    <a:pt x="f45" y="f46"/>
                    <a:pt x="f45" y="f47"/>
                    <a:pt x="f39" y="f48"/>
                  </a:cubicBezTo>
                  <a:cubicBezTo>
                    <a:pt x="f49" y="f50"/>
                    <a:pt x="f49" y="f51"/>
                    <a:pt x="f39" y="f52"/>
                  </a:cubicBezTo>
                  <a:cubicBezTo>
                    <a:pt x="f39" y="f53"/>
                    <a:pt x="f39" y="f54"/>
                    <a:pt x="f39" y="f55"/>
                  </a:cubicBezTo>
                  <a:lnTo>
                    <a:pt x="f56" y="f57"/>
                  </a:lnTo>
                  <a:lnTo>
                    <a:pt x="f58" y="f59"/>
                  </a:lnTo>
                  <a:lnTo>
                    <a:pt x="f58" y="f59"/>
                  </a:lnTo>
                  <a:lnTo>
                    <a:pt x="f60" y="f61"/>
                  </a:lnTo>
                  <a:lnTo>
                    <a:pt x="f62" y="f63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" name="Freeform: Shape 38">
              <a:extLst>
                <a:ext uri="{FF2B5EF4-FFF2-40B4-BE49-F238E27FC236}">
                  <a16:creationId xmlns:a16="http://schemas.microsoft.com/office/drawing/2014/main" id="{FA9195EC-A259-D678-7CA5-CA36D7689082}"/>
                </a:ext>
              </a:extLst>
            </p:cNvPr>
            <p:cNvSpPr/>
            <p:nvPr/>
          </p:nvSpPr>
          <p:spPr>
            <a:xfrm>
              <a:off x="1756525" y="5249753"/>
              <a:ext cx="1101339" cy="7310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1344"/>
                <a:gd name="f7" fmla="val 731089"/>
                <a:gd name="f8" fmla="val 1012723"/>
                <a:gd name="f9" fmla="val 136150"/>
                <a:gd name="f10" fmla="val 937961"/>
                <a:gd name="f11" fmla="val 61147"/>
                <a:gd name="f12" fmla="val 878075"/>
                <a:gd name="f13" fmla="val 1017"/>
                <a:gd name="f14" fmla="val 877757"/>
                <a:gd name="f15" fmla="val 737"/>
                <a:gd name="f16" fmla="val 877490"/>
                <a:gd name="f17" fmla="val 394"/>
                <a:gd name="f18" fmla="val 877312"/>
                <a:gd name="f19" fmla="val 492605"/>
                <a:gd name="f20" fmla="val 219455"/>
                <a:gd name="f21" fmla="val 731090"/>
                <a:gd name="f22" fmla="val 225899"/>
                <a:gd name="f23" fmla="val 1090410"/>
                <a:gd name="f24" fmla="val 214967"/>
                <a:gd name="f25" fmla="+- 0 0 -90"/>
                <a:gd name="f26" fmla="*/ f3 1 1101344"/>
                <a:gd name="f27" fmla="*/ f4 1 73108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101344"/>
                <a:gd name="f36" fmla="*/ f32 1 731089"/>
                <a:gd name="f37" fmla="*/ 1012723 f33 1"/>
                <a:gd name="f38" fmla="*/ 136150 f32 1"/>
                <a:gd name="f39" fmla="*/ 937961 f33 1"/>
                <a:gd name="f40" fmla="*/ 61147 f32 1"/>
                <a:gd name="f41" fmla="*/ 878075 f33 1"/>
                <a:gd name="f42" fmla="*/ 1017 f32 1"/>
                <a:gd name="f43" fmla="*/ 877312 f33 1"/>
                <a:gd name="f44" fmla="*/ 0 f32 1"/>
                <a:gd name="f45" fmla="*/ 0 f33 1"/>
                <a:gd name="f46" fmla="*/ 492605 f32 1"/>
                <a:gd name="f47" fmla="*/ 219455 f33 1"/>
                <a:gd name="f48" fmla="*/ 731090 f32 1"/>
                <a:gd name="f49" fmla="*/ 1101344 f33 1"/>
                <a:gd name="f50" fmla="*/ 225899 f32 1"/>
                <a:gd name="f51" fmla="*/ 1090410 f33 1"/>
                <a:gd name="f52" fmla="*/ 214967 f32 1"/>
                <a:gd name="f53" fmla="+- f34 0 f1"/>
                <a:gd name="f54" fmla="*/ f37 1 1101344"/>
                <a:gd name="f55" fmla="*/ f38 1 731089"/>
                <a:gd name="f56" fmla="*/ f39 1 1101344"/>
                <a:gd name="f57" fmla="*/ f40 1 731089"/>
                <a:gd name="f58" fmla="*/ f41 1 1101344"/>
                <a:gd name="f59" fmla="*/ f42 1 731089"/>
                <a:gd name="f60" fmla="*/ f43 1 1101344"/>
                <a:gd name="f61" fmla="*/ f44 1 731089"/>
                <a:gd name="f62" fmla="*/ f45 1 1101344"/>
                <a:gd name="f63" fmla="*/ f46 1 731089"/>
                <a:gd name="f64" fmla="*/ f47 1 1101344"/>
                <a:gd name="f65" fmla="*/ f48 1 731089"/>
                <a:gd name="f66" fmla="*/ f49 1 1101344"/>
                <a:gd name="f67" fmla="*/ f50 1 731089"/>
                <a:gd name="f68" fmla="*/ f51 1 1101344"/>
                <a:gd name="f69" fmla="*/ f52 1 731089"/>
                <a:gd name="f70" fmla="*/ f28 1 f35"/>
                <a:gd name="f71" fmla="*/ f29 1 f35"/>
                <a:gd name="f72" fmla="*/ f28 1 f36"/>
                <a:gd name="f73" fmla="*/ f30 1 f36"/>
                <a:gd name="f74" fmla="*/ f54 1 f35"/>
                <a:gd name="f75" fmla="*/ f55 1 f36"/>
                <a:gd name="f76" fmla="*/ f56 1 f35"/>
                <a:gd name="f77" fmla="*/ f57 1 f36"/>
                <a:gd name="f78" fmla="*/ f58 1 f35"/>
                <a:gd name="f79" fmla="*/ f59 1 f36"/>
                <a:gd name="f80" fmla="*/ f60 1 f35"/>
                <a:gd name="f81" fmla="*/ f61 1 f36"/>
                <a:gd name="f82" fmla="*/ f62 1 f35"/>
                <a:gd name="f83" fmla="*/ f63 1 f36"/>
                <a:gd name="f84" fmla="*/ f64 1 f35"/>
                <a:gd name="f85" fmla="*/ f65 1 f36"/>
                <a:gd name="f86" fmla="*/ f66 1 f35"/>
                <a:gd name="f87" fmla="*/ f67 1 f36"/>
                <a:gd name="f88" fmla="*/ f68 1 f35"/>
                <a:gd name="f89" fmla="*/ f69 1 f36"/>
                <a:gd name="f90" fmla="*/ f70 f26 1"/>
                <a:gd name="f91" fmla="*/ f71 f26 1"/>
                <a:gd name="f92" fmla="*/ f73 f27 1"/>
                <a:gd name="f93" fmla="*/ f72 f27 1"/>
                <a:gd name="f94" fmla="*/ f74 f26 1"/>
                <a:gd name="f95" fmla="*/ f75 f27 1"/>
                <a:gd name="f96" fmla="*/ f76 f26 1"/>
                <a:gd name="f97" fmla="*/ f77 f27 1"/>
                <a:gd name="f98" fmla="*/ f78 f26 1"/>
                <a:gd name="f99" fmla="*/ f79 f27 1"/>
                <a:gd name="f100" fmla="*/ f80 f26 1"/>
                <a:gd name="f101" fmla="*/ f81 f27 1"/>
                <a:gd name="f102" fmla="*/ f82 f26 1"/>
                <a:gd name="f103" fmla="*/ f83 f27 1"/>
                <a:gd name="f104" fmla="*/ f84 f26 1"/>
                <a:gd name="f105" fmla="*/ f85 f27 1"/>
                <a:gd name="f106" fmla="*/ f86 f26 1"/>
                <a:gd name="f107" fmla="*/ f87 f27 1"/>
                <a:gd name="f108" fmla="*/ f88 f26 1"/>
                <a:gd name="f109" fmla="*/ f89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2" y="f103"/>
                </a:cxn>
                <a:cxn ang="f53">
                  <a:pos x="f104" y="f105"/>
                </a:cxn>
                <a:cxn ang="f53">
                  <a:pos x="f106" y="f107"/>
                </a:cxn>
                <a:cxn ang="f53">
                  <a:pos x="f106" y="f107"/>
                </a:cxn>
                <a:cxn ang="f53">
                  <a:pos x="f108" y="f109"/>
                </a:cxn>
              </a:cxnLst>
              <a:rect l="f90" t="f93" r="f91" b="f92"/>
              <a:pathLst>
                <a:path w="1101344" h="73108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5"/>
                  </a:cubicBezTo>
                  <a:lnTo>
                    <a:pt x="f5" y="f19"/>
                  </a:lnTo>
                  <a:lnTo>
                    <a:pt x="f20" y="f21"/>
                  </a:lnTo>
                  <a:lnTo>
                    <a:pt x="f6" y="f22"/>
                  </a:lnTo>
                  <a:lnTo>
                    <a:pt x="f6" y="f22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" name="Freeform: Shape 39">
              <a:extLst>
                <a:ext uri="{FF2B5EF4-FFF2-40B4-BE49-F238E27FC236}">
                  <a16:creationId xmlns:a16="http://schemas.microsoft.com/office/drawing/2014/main" id="{32484188-C941-2C81-1079-442E74E0A6E5}"/>
                </a:ext>
              </a:extLst>
            </p:cNvPr>
            <p:cNvSpPr/>
            <p:nvPr/>
          </p:nvSpPr>
          <p:spPr>
            <a:xfrm>
              <a:off x="1445273" y="5479596"/>
              <a:ext cx="1411833" cy="13833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1836"/>
                <a:gd name="f7" fmla="val 1383362"/>
                <a:gd name="f8" fmla="val 531854"/>
                <a:gd name="f9" fmla="val 504046"/>
                <a:gd name="f10" fmla="val 450862"/>
                <a:gd name="f11" fmla="val 1117165"/>
                <a:gd name="f12" fmla="val 103625"/>
                <a:gd name="f13" fmla="val 1286088"/>
                <a:gd name="f14" fmla="val 682910"/>
                <a:gd name="f15" fmla="+- 0 0 -90"/>
                <a:gd name="f16" fmla="*/ f3 1 1411836"/>
                <a:gd name="f17" fmla="*/ f4 1 138336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11836"/>
                <a:gd name="f26" fmla="*/ f22 1 1383362"/>
                <a:gd name="f27" fmla="*/ 1411836 f23 1"/>
                <a:gd name="f28" fmla="*/ 0 f22 1"/>
                <a:gd name="f29" fmla="*/ 531854 f23 1"/>
                <a:gd name="f30" fmla="*/ 504046 f22 1"/>
                <a:gd name="f31" fmla="*/ 450862 f23 1"/>
                <a:gd name="f32" fmla="*/ 1117165 f22 1"/>
                <a:gd name="f33" fmla="*/ 0 f23 1"/>
                <a:gd name="f34" fmla="*/ 1383362 f22 1"/>
                <a:gd name="f35" fmla="*/ 103625 f23 1"/>
                <a:gd name="f36" fmla="*/ 1286088 f23 1"/>
                <a:gd name="f37" fmla="*/ 682910 f22 1"/>
                <a:gd name="f38" fmla="+- f24 0 f1"/>
                <a:gd name="f39" fmla="*/ f27 1 1411836"/>
                <a:gd name="f40" fmla="*/ f28 1 1383362"/>
                <a:gd name="f41" fmla="*/ f29 1 1411836"/>
                <a:gd name="f42" fmla="*/ f30 1 1383362"/>
                <a:gd name="f43" fmla="*/ f31 1 1411836"/>
                <a:gd name="f44" fmla="*/ f32 1 1383362"/>
                <a:gd name="f45" fmla="*/ f33 1 1411836"/>
                <a:gd name="f46" fmla="*/ f34 1 1383362"/>
                <a:gd name="f47" fmla="*/ f35 1 1411836"/>
                <a:gd name="f48" fmla="*/ f36 1 1411836"/>
                <a:gd name="f49" fmla="*/ f37 1 1383362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5"/>
                <a:gd name="f57" fmla="*/ f42 1 f26"/>
                <a:gd name="f58" fmla="*/ f43 1 f25"/>
                <a:gd name="f59" fmla="*/ f44 1 f26"/>
                <a:gd name="f60" fmla="*/ f45 1 f25"/>
                <a:gd name="f61" fmla="*/ f46 1 f26"/>
                <a:gd name="f62" fmla="*/ f47 1 f25"/>
                <a:gd name="f63" fmla="*/ f48 1 f25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6 1"/>
                <a:gd name="f72" fmla="*/ f57 f17 1"/>
                <a:gd name="f73" fmla="*/ f58 f16 1"/>
                <a:gd name="f74" fmla="*/ f59 f17 1"/>
                <a:gd name="f75" fmla="*/ f60 f16 1"/>
                <a:gd name="f76" fmla="*/ f61 f17 1"/>
                <a:gd name="f77" fmla="*/ f62 f16 1"/>
                <a:gd name="f78" fmla="*/ f63 f16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3" y="f74"/>
                </a:cxn>
                <a:cxn ang="f38">
                  <a:pos x="f73" y="f74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77" y="f76"/>
                </a:cxn>
                <a:cxn ang="f38">
                  <a:pos x="f78" y="f79"/>
                </a:cxn>
              </a:cxnLst>
              <a:rect l="f65" t="f68" r="f66" b="f67"/>
              <a:pathLst>
                <a:path w="1411836" h="1383362">
                  <a:moveTo>
                    <a:pt x="f6" y="f5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5" y="f7"/>
                  </a:lnTo>
                  <a:lnTo>
                    <a:pt x="f12" y="f7"/>
                  </a:lnTo>
                  <a:lnTo>
                    <a:pt x="f13" y="f14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" name="Freeform: Shape 40">
              <a:extLst>
                <a:ext uri="{FF2B5EF4-FFF2-40B4-BE49-F238E27FC236}">
                  <a16:creationId xmlns:a16="http://schemas.microsoft.com/office/drawing/2014/main" id="{F895F10A-39D2-7713-3E4D-D5B06C427170}"/>
                </a:ext>
              </a:extLst>
            </p:cNvPr>
            <p:cNvSpPr/>
            <p:nvPr/>
          </p:nvSpPr>
          <p:spPr>
            <a:xfrm>
              <a:off x="1684690" y="5745540"/>
              <a:ext cx="289389" cy="8472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9385"/>
                <a:gd name="f7" fmla="val 847281"/>
                <a:gd name="f8" fmla="val 611847"/>
                <a:gd name="f9" fmla="val 208902"/>
                <a:gd name="f10" fmla="val 289386"/>
                <a:gd name="f11" fmla="val 237722"/>
                <a:gd name="f12" fmla="val 70566"/>
                <a:gd name="f13" fmla="+- 0 0 -90"/>
                <a:gd name="f14" fmla="*/ f3 1 289385"/>
                <a:gd name="f15" fmla="*/ f4 1 84728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89385"/>
                <a:gd name="f24" fmla="*/ f20 1 847281"/>
                <a:gd name="f25" fmla="*/ 0 f21 1"/>
                <a:gd name="f26" fmla="*/ 611847 f20 1"/>
                <a:gd name="f27" fmla="*/ 208902 f21 1"/>
                <a:gd name="f28" fmla="*/ 847281 f20 1"/>
                <a:gd name="f29" fmla="*/ 289386 f21 1"/>
                <a:gd name="f30" fmla="*/ 237722 f20 1"/>
                <a:gd name="f31" fmla="*/ 70566 f21 1"/>
                <a:gd name="f32" fmla="*/ 0 f20 1"/>
                <a:gd name="f33" fmla="+- f22 0 f1"/>
                <a:gd name="f34" fmla="*/ f25 1 289385"/>
                <a:gd name="f35" fmla="*/ f26 1 847281"/>
                <a:gd name="f36" fmla="*/ f27 1 289385"/>
                <a:gd name="f37" fmla="*/ f28 1 847281"/>
                <a:gd name="f38" fmla="*/ f29 1 289385"/>
                <a:gd name="f39" fmla="*/ f30 1 847281"/>
                <a:gd name="f40" fmla="*/ f31 1 289385"/>
                <a:gd name="f41" fmla="*/ f32 1 847281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289385" h="847281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" name="Freeform: Shape 41">
              <a:extLst>
                <a:ext uri="{FF2B5EF4-FFF2-40B4-BE49-F238E27FC236}">
                  <a16:creationId xmlns:a16="http://schemas.microsoft.com/office/drawing/2014/main" id="{7EDAD819-1DDB-5D1E-2D9D-C08498570904}"/>
                </a:ext>
              </a:extLst>
            </p:cNvPr>
            <p:cNvSpPr/>
            <p:nvPr/>
          </p:nvSpPr>
          <p:spPr>
            <a:xfrm>
              <a:off x="2812228" y="2709943"/>
              <a:ext cx="719779" cy="5489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9777"/>
                <a:gd name="f7" fmla="val 548921"/>
                <a:gd name="f8" fmla="val 538975"/>
                <a:gd name="f9" fmla="val 456502"/>
                <a:gd name="f10" fmla="val 684939"/>
                <a:gd name="f11" fmla="val 427136"/>
                <a:gd name="f12" fmla="val 450862"/>
                <a:gd name="f13" fmla="val 229713"/>
                <a:gd name="f14" fmla="val 245774"/>
                <a:gd name="f15" fmla="val 56824"/>
                <a:gd name="f16" fmla="val 178514"/>
                <a:gd name="f17" fmla="val 36618"/>
                <a:gd name="f18" fmla="val 69028"/>
                <a:gd name="f19" fmla="val 86826"/>
                <a:gd name="f20" fmla="+- 0 0 -90"/>
                <a:gd name="f21" fmla="*/ f3 1 719777"/>
                <a:gd name="f22" fmla="*/ f4 1 54892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19777"/>
                <a:gd name="f31" fmla="*/ f27 1 548921"/>
                <a:gd name="f32" fmla="*/ 538975 f28 1"/>
                <a:gd name="f33" fmla="*/ 548921 f27 1"/>
                <a:gd name="f34" fmla="*/ 719777 f28 1"/>
                <a:gd name="f35" fmla="*/ 456502 f27 1"/>
                <a:gd name="f36" fmla="*/ 684939 f28 1"/>
                <a:gd name="f37" fmla="*/ 427136 f27 1"/>
                <a:gd name="f38" fmla="*/ 450862 f28 1"/>
                <a:gd name="f39" fmla="*/ 229713 f27 1"/>
                <a:gd name="f40" fmla="*/ 245774 f28 1"/>
                <a:gd name="f41" fmla="*/ 56824 f27 1"/>
                <a:gd name="f42" fmla="*/ 178514 f28 1"/>
                <a:gd name="f43" fmla="*/ 0 f27 1"/>
                <a:gd name="f44" fmla="*/ 36618 f28 1"/>
                <a:gd name="f45" fmla="*/ 69028 f27 1"/>
                <a:gd name="f46" fmla="*/ 0 f28 1"/>
                <a:gd name="f47" fmla="*/ 86826 f27 1"/>
                <a:gd name="f48" fmla="+- f29 0 f1"/>
                <a:gd name="f49" fmla="*/ f32 1 719777"/>
                <a:gd name="f50" fmla="*/ f33 1 548921"/>
                <a:gd name="f51" fmla="*/ f34 1 719777"/>
                <a:gd name="f52" fmla="*/ f35 1 548921"/>
                <a:gd name="f53" fmla="*/ f36 1 719777"/>
                <a:gd name="f54" fmla="*/ f37 1 548921"/>
                <a:gd name="f55" fmla="*/ f38 1 719777"/>
                <a:gd name="f56" fmla="*/ f39 1 548921"/>
                <a:gd name="f57" fmla="*/ f40 1 719777"/>
                <a:gd name="f58" fmla="*/ f41 1 548921"/>
                <a:gd name="f59" fmla="*/ f42 1 719777"/>
                <a:gd name="f60" fmla="*/ f43 1 548921"/>
                <a:gd name="f61" fmla="*/ f44 1 719777"/>
                <a:gd name="f62" fmla="*/ f45 1 548921"/>
                <a:gd name="f63" fmla="*/ f46 1 719777"/>
                <a:gd name="f64" fmla="*/ f47 1 548921"/>
                <a:gd name="f65" fmla="*/ f23 1 f30"/>
                <a:gd name="f66" fmla="*/ f24 1 f30"/>
                <a:gd name="f67" fmla="*/ f23 1 f31"/>
                <a:gd name="f68" fmla="*/ f25 1 f31"/>
                <a:gd name="f69" fmla="*/ f49 1 f30"/>
                <a:gd name="f70" fmla="*/ f50 1 f31"/>
                <a:gd name="f71" fmla="*/ f51 1 f30"/>
                <a:gd name="f72" fmla="*/ f52 1 f31"/>
                <a:gd name="f73" fmla="*/ f53 1 f30"/>
                <a:gd name="f74" fmla="*/ f54 1 f31"/>
                <a:gd name="f75" fmla="*/ f55 1 f30"/>
                <a:gd name="f76" fmla="*/ f56 1 f31"/>
                <a:gd name="f77" fmla="*/ f57 1 f30"/>
                <a:gd name="f78" fmla="*/ f58 1 f31"/>
                <a:gd name="f79" fmla="*/ f59 1 f30"/>
                <a:gd name="f80" fmla="*/ f60 1 f31"/>
                <a:gd name="f81" fmla="*/ f61 1 f30"/>
                <a:gd name="f82" fmla="*/ f62 1 f31"/>
                <a:gd name="f83" fmla="*/ f63 1 f30"/>
                <a:gd name="f84" fmla="*/ f64 1 f31"/>
                <a:gd name="f85" fmla="*/ f65 f21 1"/>
                <a:gd name="f86" fmla="*/ f66 f21 1"/>
                <a:gd name="f87" fmla="*/ f68 f22 1"/>
                <a:gd name="f88" fmla="*/ f67 f22 1"/>
                <a:gd name="f89" fmla="*/ f69 f21 1"/>
                <a:gd name="f90" fmla="*/ f70 f22 1"/>
                <a:gd name="f91" fmla="*/ f71 f21 1"/>
                <a:gd name="f92" fmla="*/ f72 f22 1"/>
                <a:gd name="f93" fmla="*/ f73 f21 1"/>
                <a:gd name="f94" fmla="*/ f74 f22 1"/>
                <a:gd name="f95" fmla="*/ f75 f21 1"/>
                <a:gd name="f96" fmla="*/ f76 f22 1"/>
                <a:gd name="f97" fmla="*/ f77 f21 1"/>
                <a:gd name="f98" fmla="*/ f78 f22 1"/>
                <a:gd name="f99" fmla="*/ f79 f21 1"/>
                <a:gd name="f100" fmla="*/ f80 f22 1"/>
                <a:gd name="f101" fmla="*/ f81 f21 1"/>
                <a:gd name="f102" fmla="*/ f82 f22 1"/>
                <a:gd name="f103" fmla="*/ f83 f21 1"/>
                <a:gd name="f104" fmla="*/ f8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8"/>
                </a:cxn>
                <a:cxn ang="f48">
                  <a:pos x="f99" y="f100"/>
                </a:cxn>
                <a:cxn ang="f48">
                  <a:pos x="f101" y="f102"/>
                </a:cxn>
                <a:cxn ang="f48">
                  <a:pos x="f103" y="f104"/>
                </a:cxn>
                <a:cxn ang="f48">
                  <a:pos x="f89" y="f90"/>
                </a:cxn>
              </a:cxnLst>
              <a:rect l="f85" t="f88" r="f86" b="f87"/>
              <a:pathLst>
                <a:path w="719777" h="548921">
                  <a:moveTo>
                    <a:pt x="f8" y="f7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5"/>
                  </a:lnTo>
                  <a:lnTo>
                    <a:pt x="f17" y="f18"/>
                  </a:lnTo>
                  <a:lnTo>
                    <a:pt x="f5" y="f19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" name="Freeform: Shape 42">
              <a:extLst>
                <a:ext uri="{FF2B5EF4-FFF2-40B4-BE49-F238E27FC236}">
                  <a16:creationId xmlns:a16="http://schemas.microsoft.com/office/drawing/2014/main" id="{5DF48FB3-8625-1BBE-C9C1-A75D325C39EA}"/>
                </a:ext>
              </a:extLst>
            </p:cNvPr>
            <p:cNvSpPr/>
            <p:nvPr/>
          </p:nvSpPr>
          <p:spPr>
            <a:xfrm>
              <a:off x="1126897" y="4324929"/>
              <a:ext cx="781821" cy="17674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1824"/>
                <a:gd name="f7" fmla="val 1767403"/>
                <a:gd name="f8" fmla="val 644761"/>
                <a:gd name="f9" fmla="val 1250264"/>
                <a:gd name="f10" fmla="val 640628"/>
                <a:gd name="f11" fmla="val 1248891"/>
                <a:gd name="f12" fmla="val 638073"/>
                <a:gd name="f13" fmla="val 1244785"/>
                <a:gd name="f14" fmla="val 638658"/>
                <a:gd name="f15" fmla="val 1240475"/>
                <a:gd name="f16" fmla="val 698416"/>
                <a:gd name="f17" fmla="val 721810"/>
                <a:gd name="f18" fmla="val 709351"/>
                <a:gd name="f19" fmla="val 627357"/>
                <a:gd name="f20" fmla="val 730966"/>
                <a:gd name="f21" fmla="val 440103"/>
                <a:gd name="f22" fmla="val 747495"/>
                <a:gd name="f23" fmla="val 296834"/>
                <a:gd name="f24" fmla="val 775467"/>
                <a:gd name="f25" fmla="val 55299"/>
                <a:gd name="f26" fmla="val 781825"/>
                <a:gd name="f27" fmla="val 557538"/>
                <a:gd name="f28" fmla="val 116700"/>
                <a:gd name="f29" fmla="val 481250"/>
                <a:gd name="f30" fmla="val 861646"/>
                <a:gd name="f31" fmla="val 50859"/>
                <a:gd name="f32" fmla="val 1095300"/>
                <a:gd name="f33" fmla="val 1767404"/>
                <a:gd name="f34" fmla="val 391866"/>
                <a:gd name="f35" fmla="val 1547225"/>
                <a:gd name="f36" fmla="val 625689"/>
                <a:gd name="f37" fmla="val 1415906"/>
                <a:gd name="f38" fmla="+- 0 0 -90"/>
                <a:gd name="f39" fmla="*/ f3 1 781824"/>
                <a:gd name="f40" fmla="*/ f4 1 1767403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781824"/>
                <a:gd name="f49" fmla="*/ f45 1 1767403"/>
                <a:gd name="f50" fmla="*/ 644761 f46 1"/>
                <a:gd name="f51" fmla="*/ 1250264 f45 1"/>
                <a:gd name="f52" fmla="*/ 638658 f46 1"/>
                <a:gd name="f53" fmla="*/ 1240475 f45 1"/>
                <a:gd name="f54" fmla="*/ 698416 f46 1"/>
                <a:gd name="f55" fmla="*/ 721810 f45 1"/>
                <a:gd name="f56" fmla="*/ 709351 f46 1"/>
                <a:gd name="f57" fmla="*/ 627357 f45 1"/>
                <a:gd name="f58" fmla="*/ 730966 f46 1"/>
                <a:gd name="f59" fmla="*/ 440103 f45 1"/>
                <a:gd name="f60" fmla="*/ 747495 f46 1"/>
                <a:gd name="f61" fmla="*/ 296834 f45 1"/>
                <a:gd name="f62" fmla="*/ 775467 f46 1"/>
                <a:gd name="f63" fmla="*/ 55299 f45 1"/>
                <a:gd name="f64" fmla="*/ 781825 f46 1"/>
                <a:gd name="f65" fmla="*/ 0 f45 1"/>
                <a:gd name="f66" fmla="*/ 557538 f46 1"/>
                <a:gd name="f67" fmla="*/ 116700 f45 1"/>
                <a:gd name="f68" fmla="*/ 481250 f46 1"/>
                <a:gd name="f69" fmla="*/ 861646 f45 1"/>
                <a:gd name="f70" fmla="*/ 50859 f46 1"/>
                <a:gd name="f71" fmla="*/ 1095300 f45 1"/>
                <a:gd name="f72" fmla="*/ 0 f46 1"/>
                <a:gd name="f73" fmla="*/ 1767404 f45 1"/>
                <a:gd name="f74" fmla="*/ 391866 f46 1"/>
                <a:gd name="f75" fmla="*/ 1547225 f45 1"/>
                <a:gd name="f76" fmla="*/ 625689 f46 1"/>
                <a:gd name="f77" fmla="*/ 1415906 f45 1"/>
                <a:gd name="f78" fmla="+- f47 0 f1"/>
                <a:gd name="f79" fmla="*/ f50 1 781824"/>
                <a:gd name="f80" fmla="*/ f51 1 1767403"/>
                <a:gd name="f81" fmla="*/ f52 1 781824"/>
                <a:gd name="f82" fmla="*/ f53 1 1767403"/>
                <a:gd name="f83" fmla="*/ f54 1 781824"/>
                <a:gd name="f84" fmla="*/ f55 1 1767403"/>
                <a:gd name="f85" fmla="*/ f56 1 781824"/>
                <a:gd name="f86" fmla="*/ f57 1 1767403"/>
                <a:gd name="f87" fmla="*/ f58 1 781824"/>
                <a:gd name="f88" fmla="*/ f59 1 1767403"/>
                <a:gd name="f89" fmla="*/ f60 1 781824"/>
                <a:gd name="f90" fmla="*/ f61 1 1767403"/>
                <a:gd name="f91" fmla="*/ f62 1 781824"/>
                <a:gd name="f92" fmla="*/ f63 1 1767403"/>
                <a:gd name="f93" fmla="*/ f64 1 781824"/>
                <a:gd name="f94" fmla="*/ f65 1 1767403"/>
                <a:gd name="f95" fmla="*/ f66 1 781824"/>
                <a:gd name="f96" fmla="*/ f67 1 1767403"/>
                <a:gd name="f97" fmla="*/ f68 1 781824"/>
                <a:gd name="f98" fmla="*/ f69 1 1767403"/>
                <a:gd name="f99" fmla="*/ f70 1 781824"/>
                <a:gd name="f100" fmla="*/ f71 1 1767403"/>
                <a:gd name="f101" fmla="*/ f72 1 781824"/>
                <a:gd name="f102" fmla="*/ f73 1 1767403"/>
                <a:gd name="f103" fmla="*/ f74 1 781824"/>
                <a:gd name="f104" fmla="*/ f75 1 1767403"/>
                <a:gd name="f105" fmla="*/ f76 1 781824"/>
                <a:gd name="f106" fmla="*/ f77 1 1767403"/>
                <a:gd name="f107" fmla="*/ f41 1 f48"/>
                <a:gd name="f108" fmla="*/ f42 1 f48"/>
                <a:gd name="f109" fmla="*/ f41 1 f49"/>
                <a:gd name="f110" fmla="*/ f43 1 f49"/>
                <a:gd name="f111" fmla="*/ f79 1 f48"/>
                <a:gd name="f112" fmla="*/ f80 1 f49"/>
                <a:gd name="f113" fmla="*/ f81 1 f48"/>
                <a:gd name="f114" fmla="*/ f82 1 f49"/>
                <a:gd name="f115" fmla="*/ f83 1 f48"/>
                <a:gd name="f116" fmla="*/ f84 1 f49"/>
                <a:gd name="f117" fmla="*/ f85 1 f48"/>
                <a:gd name="f118" fmla="*/ f86 1 f49"/>
                <a:gd name="f119" fmla="*/ f87 1 f48"/>
                <a:gd name="f120" fmla="*/ f88 1 f49"/>
                <a:gd name="f121" fmla="*/ f89 1 f48"/>
                <a:gd name="f122" fmla="*/ f90 1 f49"/>
                <a:gd name="f123" fmla="*/ f91 1 f48"/>
                <a:gd name="f124" fmla="*/ f92 1 f49"/>
                <a:gd name="f125" fmla="*/ f93 1 f48"/>
                <a:gd name="f126" fmla="*/ f94 1 f49"/>
                <a:gd name="f127" fmla="*/ f95 1 f48"/>
                <a:gd name="f128" fmla="*/ f96 1 f49"/>
                <a:gd name="f129" fmla="*/ f97 1 f48"/>
                <a:gd name="f130" fmla="*/ f98 1 f49"/>
                <a:gd name="f131" fmla="*/ f99 1 f48"/>
                <a:gd name="f132" fmla="*/ f100 1 f49"/>
                <a:gd name="f133" fmla="*/ f101 1 f48"/>
                <a:gd name="f134" fmla="*/ f102 1 f49"/>
                <a:gd name="f135" fmla="*/ f103 1 f48"/>
                <a:gd name="f136" fmla="*/ f104 1 f49"/>
                <a:gd name="f137" fmla="*/ f105 1 f48"/>
                <a:gd name="f138" fmla="*/ f106 1 f49"/>
                <a:gd name="f139" fmla="*/ f107 f39 1"/>
                <a:gd name="f140" fmla="*/ f108 f39 1"/>
                <a:gd name="f141" fmla="*/ f110 f40 1"/>
                <a:gd name="f142" fmla="*/ f109 f40 1"/>
                <a:gd name="f143" fmla="*/ f111 f39 1"/>
                <a:gd name="f144" fmla="*/ f112 f40 1"/>
                <a:gd name="f145" fmla="*/ f113 f39 1"/>
                <a:gd name="f146" fmla="*/ f114 f40 1"/>
                <a:gd name="f147" fmla="*/ f115 f39 1"/>
                <a:gd name="f148" fmla="*/ f116 f40 1"/>
                <a:gd name="f149" fmla="*/ f117 f39 1"/>
                <a:gd name="f150" fmla="*/ f118 f40 1"/>
                <a:gd name="f151" fmla="*/ f119 f39 1"/>
                <a:gd name="f152" fmla="*/ f120 f40 1"/>
                <a:gd name="f153" fmla="*/ f121 f39 1"/>
                <a:gd name="f154" fmla="*/ f122 f40 1"/>
                <a:gd name="f155" fmla="*/ f123 f39 1"/>
                <a:gd name="f156" fmla="*/ f124 f40 1"/>
                <a:gd name="f157" fmla="*/ f125 f39 1"/>
                <a:gd name="f158" fmla="*/ f126 f40 1"/>
                <a:gd name="f159" fmla="*/ f127 f39 1"/>
                <a:gd name="f160" fmla="*/ f128 f40 1"/>
                <a:gd name="f161" fmla="*/ f129 f39 1"/>
                <a:gd name="f162" fmla="*/ f130 f40 1"/>
                <a:gd name="f163" fmla="*/ f131 f39 1"/>
                <a:gd name="f164" fmla="*/ f132 f40 1"/>
                <a:gd name="f165" fmla="*/ f133 f39 1"/>
                <a:gd name="f166" fmla="*/ f134 f40 1"/>
                <a:gd name="f167" fmla="*/ f135 f39 1"/>
                <a:gd name="f168" fmla="*/ f136 f40 1"/>
                <a:gd name="f169" fmla="*/ f137 f39 1"/>
                <a:gd name="f170" fmla="*/ f138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43" y="f144"/>
                </a:cxn>
                <a:cxn ang="f78">
                  <a:pos x="f145" y="f146"/>
                </a:cxn>
                <a:cxn ang="f78">
                  <a:pos x="f147" y="f148"/>
                </a:cxn>
                <a:cxn ang="f78">
                  <a:pos x="f149" y="f150"/>
                </a:cxn>
                <a:cxn ang="f78">
                  <a:pos x="f151" y="f152"/>
                </a:cxn>
                <a:cxn ang="f78">
                  <a:pos x="f153" y="f154"/>
                </a:cxn>
                <a:cxn ang="f78">
                  <a:pos x="f155" y="f156"/>
                </a:cxn>
                <a:cxn ang="f78">
                  <a:pos x="f157" y="f158"/>
                </a:cxn>
                <a:cxn ang="f78">
                  <a:pos x="f159" y="f160"/>
                </a:cxn>
                <a:cxn ang="f78">
                  <a:pos x="f161" y="f162"/>
                </a:cxn>
                <a:cxn ang="f78">
                  <a:pos x="f161" y="f162"/>
                </a:cxn>
                <a:cxn ang="f78">
                  <a:pos x="f161" y="f162"/>
                </a:cxn>
                <a:cxn ang="f78">
                  <a:pos x="f161" y="f162"/>
                </a:cxn>
                <a:cxn ang="f78">
                  <a:pos x="f163" y="f164"/>
                </a:cxn>
                <a:cxn ang="f78">
                  <a:pos x="f165" y="f166"/>
                </a:cxn>
                <a:cxn ang="f78">
                  <a:pos x="f167" y="f168"/>
                </a:cxn>
                <a:cxn ang="f78">
                  <a:pos x="f169" y="f170"/>
                </a:cxn>
              </a:cxnLst>
              <a:rect l="f139" t="f142" r="f140" b="f141"/>
              <a:pathLst>
                <a:path w="781824" h="176740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5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5" y="f33"/>
                  </a:lnTo>
                  <a:lnTo>
                    <a:pt x="f34" y="f35"/>
                  </a:lnTo>
                  <a:lnTo>
                    <a:pt x="f36" y="f3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" name="Freeform: Shape 43">
              <a:extLst>
                <a:ext uri="{FF2B5EF4-FFF2-40B4-BE49-F238E27FC236}">
                  <a16:creationId xmlns:a16="http://schemas.microsoft.com/office/drawing/2014/main" id="{1E566EE5-B663-6D61-06AF-27147DF3D7C6}"/>
                </a:ext>
              </a:extLst>
            </p:cNvPr>
            <p:cNvSpPr/>
            <p:nvPr/>
          </p:nvSpPr>
          <p:spPr>
            <a:xfrm>
              <a:off x="1459391" y="5744900"/>
              <a:ext cx="292690" cy="7406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691"/>
                <a:gd name="f7" fmla="val 740623"/>
                <a:gd name="f8" fmla="val 61666"/>
                <a:gd name="f9" fmla="val 129793"/>
                <a:gd name="f10" fmla="val 740624"/>
                <a:gd name="f11" fmla="val 222125"/>
                <a:gd name="f12" fmla="val 611974"/>
                <a:gd name="f13" fmla="val 292692"/>
                <a:gd name="f14" fmla="+- 0 0 -90"/>
                <a:gd name="f15" fmla="*/ f3 1 292691"/>
                <a:gd name="f16" fmla="*/ f4 1 74062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92691"/>
                <a:gd name="f25" fmla="*/ f21 1 740623"/>
                <a:gd name="f26" fmla="*/ 61666 f22 1"/>
                <a:gd name="f27" fmla="*/ 129793 f21 1"/>
                <a:gd name="f28" fmla="*/ 0 f22 1"/>
                <a:gd name="f29" fmla="*/ 740624 f21 1"/>
                <a:gd name="f30" fmla="*/ 222125 f22 1"/>
                <a:gd name="f31" fmla="*/ 611974 f21 1"/>
                <a:gd name="f32" fmla="*/ 292692 f22 1"/>
                <a:gd name="f33" fmla="*/ 0 f21 1"/>
                <a:gd name="f34" fmla="+- f23 0 f1"/>
                <a:gd name="f35" fmla="*/ f26 1 292691"/>
                <a:gd name="f36" fmla="*/ f27 1 740623"/>
                <a:gd name="f37" fmla="*/ f28 1 292691"/>
                <a:gd name="f38" fmla="*/ f29 1 740623"/>
                <a:gd name="f39" fmla="*/ f30 1 292691"/>
                <a:gd name="f40" fmla="*/ f31 1 740623"/>
                <a:gd name="f41" fmla="*/ f32 1 292691"/>
                <a:gd name="f42" fmla="*/ f33 1 74062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292691" h="740623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" name="Freeform: Shape 44">
              <a:extLst>
                <a:ext uri="{FF2B5EF4-FFF2-40B4-BE49-F238E27FC236}">
                  <a16:creationId xmlns:a16="http://schemas.microsoft.com/office/drawing/2014/main" id="{25FB8882-4CD0-4CF3-AB9B-2460BC8C7FDD}"/>
                </a:ext>
              </a:extLst>
            </p:cNvPr>
            <p:cNvSpPr/>
            <p:nvPr/>
          </p:nvSpPr>
          <p:spPr>
            <a:xfrm>
              <a:off x="1080491" y="5876601"/>
              <a:ext cx="437128" cy="8284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7130"/>
                <a:gd name="f7" fmla="val 828466"/>
                <a:gd name="f8" fmla="val 46154"/>
                <a:gd name="f9" fmla="val 219543"/>
                <a:gd name="f10" fmla="val 828467"/>
                <a:gd name="f11" fmla="val 375591"/>
                <a:gd name="f12" fmla="val 610831"/>
                <a:gd name="f13" fmla="+- 0 0 -90"/>
                <a:gd name="f14" fmla="*/ f3 1 437130"/>
                <a:gd name="f15" fmla="*/ f4 1 82846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37130"/>
                <a:gd name="f24" fmla="*/ f20 1 828466"/>
                <a:gd name="f25" fmla="*/ 46154 f21 1"/>
                <a:gd name="f26" fmla="*/ 219543 f20 1"/>
                <a:gd name="f27" fmla="*/ 0 f21 1"/>
                <a:gd name="f28" fmla="*/ 828467 f20 1"/>
                <a:gd name="f29" fmla="*/ 375591 f21 1"/>
                <a:gd name="f30" fmla="*/ 610831 f20 1"/>
                <a:gd name="f31" fmla="*/ 437130 f21 1"/>
                <a:gd name="f32" fmla="*/ 0 f20 1"/>
                <a:gd name="f33" fmla="+- f22 0 f1"/>
                <a:gd name="f34" fmla="*/ f25 1 437130"/>
                <a:gd name="f35" fmla="*/ f26 1 828466"/>
                <a:gd name="f36" fmla="*/ f27 1 437130"/>
                <a:gd name="f37" fmla="*/ f28 1 828466"/>
                <a:gd name="f38" fmla="*/ f29 1 437130"/>
                <a:gd name="f39" fmla="*/ f30 1 828466"/>
                <a:gd name="f40" fmla="*/ f31 1 437130"/>
                <a:gd name="f41" fmla="*/ f32 1 82846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437130" h="828466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6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" name="Freeform: Shape 45">
              <a:extLst>
                <a:ext uri="{FF2B5EF4-FFF2-40B4-BE49-F238E27FC236}">
                  <a16:creationId xmlns:a16="http://schemas.microsoft.com/office/drawing/2014/main" id="{A0337AD0-027A-37C1-B89F-56B4E88EC323}"/>
                </a:ext>
              </a:extLst>
            </p:cNvPr>
            <p:cNvSpPr/>
            <p:nvPr/>
          </p:nvSpPr>
          <p:spPr>
            <a:xfrm>
              <a:off x="854296" y="5107253"/>
              <a:ext cx="320405" cy="9839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0409"/>
                <a:gd name="f7" fmla="val 983938"/>
                <a:gd name="f8" fmla="val 312598"/>
                <a:gd name="f9" fmla="val 37381"/>
                <a:gd name="f10" fmla="val 665239"/>
                <a:gd name="f11" fmla="val 2534"/>
                <a:gd name="f12" fmla="val 665837"/>
                <a:gd name="f13" fmla="val 4647"/>
                <a:gd name="f14" fmla="val 667579"/>
                <a:gd name="f15" fmla="val 5722"/>
                <a:gd name="f16" fmla="val 669943"/>
                <a:gd name="f17" fmla="val 7268"/>
                <a:gd name="f18" fmla="val 673096"/>
                <a:gd name="f19" fmla="val 6975"/>
                <a:gd name="f20" fmla="val 676846"/>
                <a:gd name="f21" fmla="val 4959"/>
                <a:gd name="f22" fmla="val 679732"/>
                <a:gd name="f23" fmla="val 269551"/>
                <a:gd name="f24" fmla="val 983939"/>
                <a:gd name="f25" fmla="+- 0 0 -90"/>
                <a:gd name="f26" fmla="*/ f3 1 320409"/>
                <a:gd name="f27" fmla="*/ f4 1 983938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20409"/>
                <a:gd name="f36" fmla="*/ f32 1 983938"/>
                <a:gd name="f37" fmla="*/ 320409 f33 1"/>
                <a:gd name="f38" fmla="*/ 312598 f32 1"/>
                <a:gd name="f39" fmla="*/ 37381 f33 1"/>
                <a:gd name="f40" fmla="*/ 0 f32 1"/>
                <a:gd name="f41" fmla="*/ 0 f33 1"/>
                <a:gd name="f42" fmla="*/ 665239 f32 1"/>
                <a:gd name="f43" fmla="*/ 5722 f33 1"/>
                <a:gd name="f44" fmla="*/ 669943 f32 1"/>
                <a:gd name="f45" fmla="*/ 4959 f33 1"/>
                <a:gd name="f46" fmla="*/ 679732 f32 1"/>
                <a:gd name="f47" fmla="*/ 269551 f33 1"/>
                <a:gd name="f48" fmla="*/ 983939 f32 1"/>
                <a:gd name="f49" fmla="+- f34 0 f1"/>
                <a:gd name="f50" fmla="*/ f37 1 320409"/>
                <a:gd name="f51" fmla="*/ f38 1 983938"/>
                <a:gd name="f52" fmla="*/ f39 1 320409"/>
                <a:gd name="f53" fmla="*/ f40 1 983938"/>
                <a:gd name="f54" fmla="*/ f41 1 320409"/>
                <a:gd name="f55" fmla="*/ f42 1 983938"/>
                <a:gd name="f56" fmla="*/ f43 1 320409"/>
                <a:gd name="f57" fmla="*/ f44 1 983938"/>
                <a:gd name="f58" fmla="*/ f45 1 320409"/>
                <a:gd name="f59" fmla="*/ f46 1 983938"/>
                <a:gd name="f60" fmla="*/ f47 1 320409"/>
                <a:gd name="f61" fmla="*/ f48 1 983938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5"/>
                <a:gd name="f69" fmla="*/ f53 1 f36"/>
                <a:gd name="f70" fmla="*/ f54 1 f35"/>
                <a:gd name="f71" fmla="*/ f55 1 f36"/>
                <a:gd name="f72" fmla="*/ f56 1 f35"/>
                <a:gd name="f73" fmla="*/ f57 1 f36"/>
                <a:gd name="f74" fmla="*/ f58 1 f35"/>
                <a:gd name="f75" fmla="*/ f59 1 f36"/>
                <a:gd name="f76" fmla="*/ f60 1 f35"/>
                <a:gd name="f77" fmla="*/ f61 1 f36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6 1"/>
                <a:gd name="f85" fmla="*/ f69 f27 1"/>
                <a:gd name="f86" fmla="*/ f70 f26 1"/>
                <a:gd name="f87" fmla="*/ f71 f27 1"/>
                <a:gd name="f88" fmla="*/ f72 f26 1"/>
                <a:gd name="f89" fmla="*/ f73 f27 1"/>
                <a:gd name="f90" fmla="*/ f74 f26 1"/>
                <a:gd name="f91" fmla="*/ f75 f27 1"/>
                <a:gd name="f92" fmla="*/ f76 f26 1"/>
                <a:gd name="f93" fmla="*/ f7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</a:cxnLst>
              <a:rect l="f78" t="f81" r="f79" b="f80"/>
              <a:pathLst>
                <a:path w="320409" h="983938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24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" name="Freeform: Shape 46">
              <a:extLst>
                <a:ext uri="{FF2B5EF4-FFF2-40B4-BE49-F238E27FC236}">
                  <a16:creationId xmlns:a16="http://schemas.microsoft.com/office/drawing/2014/main" id="{04D6B63B-9708-8A4D-8579-33DD8C3B37D3}"/>
                </a:ext>
              </a:extLst>
            </p:cNvPr>
            <p:cNvSpPr/>
            <p:nvPr/>
          </p:nvSpPr>
          <p:spPr>
            <a:xfrm>
              <a:off x="1172288" y="3810716"/>
              <a:ext cx="736430" cy="627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6433"/>
                <a:gd name="f7" fmla="val 627229"/>
                <a:gd name="f8" fmla="val 555122"/>
                <a:gd name="f9" fmla="val 330141"/>
                <a:gd name="f10" fmla="val 223270"/>
                <a:gd name="f11" fmla="val 1017"/>
                <a:gd name="f12" fmla="val 223244"/>
                <a:gd name="f13" fmla="val 674"/>
                <a:gd name="f14" fmla="val 343"/>
                <a:gd name="f15" fmla="val 109708"/>
                <a:gd name="f16" fmla="val 511002"/>
                <a:gd name="f17" fmla="val 627230"/>
                <a:gd name="f18" fmla="val 509894"/>
                <a:gd name="f19" fmla="val 622001"/>
                <a:gd name="f20" fmla="val 396881"/>
                <a:gd name="f21" fmla="+- 0 0 -90"/>
                <a:gd name="f22" fmla="*/ f3 1 736433"/>
                <a:gd name="f23" fmla="*/ f4 1 62722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36433"/>
                <a:gd name="f32" fmla="*/ f28 1 627229"/>
                <a:gd name="f33" fmla="*/ 555122 f29 1"/>
                <a:gd name="f34" fmla="*/ 330141 f28 1"/>
                <a:gd name="f35" fmla="*/ 223270 f29 1"/>
                <a:gd name="f36" fmla="*/ 1017 f28 1"/>
                <a:gd name="f37" fmla="*/ 0 f28 1"/>
                <a:gd name="f38" fmla="*/ 0 f29 1"/>
                <a:gd name="f39" fmla="*/ 109708 f28 1"/>
                <a:gd name="f40" fmla="*/ 511002 f29 1"/>
                <a:gd name="f41" fmla="*/ 627230 f28 1"/>
                <a:gd name="f42" fmla="*/ 736433 f29 1"/>
                <a:gd name="f43" fmla="*/ 509894 f28 1"/>
                <a:gd name="f44" fmla="*/ 622001 f29 1"/>
                <a:gd name="f45" fmla="*/ 396881 f28 1"/>
                <a:gd name="f46" fmla="+- f30 0 f1"/>
                <a:gd name="f47" fmla="*/ f33 1 736433"/>
                <a:gd name="f48" fmla="*/ f34 1 627229"/>
                <a:gd name="f49" fmla="*/ f35 1 736433"/>
                <a:gd name="f50" fmla="*/ f36 1 627229"/>
                <a:gd name="f51" fmla="*/ f37 1 627229"/>
                <a:gd name="f52" fmla="*/ f38 1 736433"/>
                <a:gd name="f53" fmla="*/ f39 1 627229"/>
                <a:gd name="f54" fmla="*/ f40 1 736433"/>
                <a:gd name="f55" fmla="*/ f41 1 627229"/>
                <a:gd name="f56" fmla="*/ f42 1 736433"/>
                <a:gd name="f57" fmla="*/ f43 1 627229"/>
                <a:gd name="f58" fmla="*/ f44 1 736433"/>
                <a:gd name="f59" fmla="*/ f45 1 627229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2"/>
                <a:gd name="f68" fmla="*/ f51 1 f32"/>
                <a:gd name="f69" fmla="*/ f52 1 f31"/>
                <a:gd name="f70" fmla="*/ f53 1 f32"/>
                <a:gd name="f71" fmla="*/ f54 1 f31"/>
                <a:gd name="f72" fmla="*/ f55 1 f32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3 1"/>
                <a:gd name="f85" fmla="*/ f68 f23 1"/>
                <a:gd name="f86" fmla="*/ f69 f22 1"/>
                <a:gd name="f87" fmla="*/ f70 f23 1"/>
                <a:gd name="f88" fmla="*/ f71 f22 1"/>
                <a:gd name="f89" fmla="*/ f72 f23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3" y="f84"/>
                </a:cxn>
                <a:cxn ang="f46">
                  <a:pos x="f83" y="f84"/>
                </a:cxn>
                <a:cxn ang="f46">
                  <a:pos x="f83" y="f84"/>
                </a:cxn>
                <a:cxn ang="f46">
                  <a:pos x="f83" y="f85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90" y="f91"/>
                </a:cxn>
                <a:cxn ang="f46">
                  <a:pos x="f92" y="f93"/>
                </a:cxn>
              </a:cxnLst>
              <a:rect l="f77" t="f80" r="f78" b="f79"/>
              <a:pathLst>
                <a:path w="736433" h="627229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5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6" y="f18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" name="Freeform: Shape 47">
              <a:extLst>
                <a:ext uri="{FF2B5EF4-FFF2-40B4-BE49-F238E27FC236}">
                  <a16:creationId xmlns:a16="http://schemas.microsoft.com/office/drawing/2014/main" id="{855E3D68-E510-4B3B-FBF4-B6E44FC2C6EB}"/>
                </a:ext>
              </a:extLst>
            </p:cNvPr>
            <p:cNvSpPr/>
            <p:nvPr/>
          </p:nvSpPr>
          <p:spPr>
            <a:xfrm>
              <a:off x="1171657" y="3789099"/>
              <a:ext cx="222628" cy="1292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633"/>
                <a:gd name="f7" fmla="val 129285"/>
                <a:gd name="f8" fmla="val 221235"/>
                <a:gd name="f9" fmla="val 17162"/>
                <a:gd name="f10" fmla="val 16399"/>
                <a:gd name="f11" fmla="val 16018"/>
                <a:gd name="f12" fmla="val 15636"/>
                <a:gd name="f13" fmla="val 222634"/>
                <a:gd name="f14" fmla="val 1271"/>
                <a:gd name="f15" fmla="val 109708"/>
                <a:gd name="f16" fmla="val 221362"/>
                <a:gd name="f17" fmla="val 17925"/>
                <a:gd name="f18" fmla="+- 0 0 -90"/>
                <a:gd name="f19" fmla="*/ f3 1 222633"/>
                <a:gd name="f20" fmla="*/ f4 1 12928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22633"/>
                <a:gd name="f29" fmla="*/ f25 1 129285"/>
                <a:gd name="f30" fmla="*/ 221235 f26 1"/>
                <a:gd name="f31" fmla="*/ 17162 f25 1"/>
                <a:gd name="f32" fmla="*/ 16018 f25 1"/>
                <a:gd name="f33" fmla="*/ 222634 f26 1"/>
                <a:gd name="f34" fmla="*/ 0 f25 1"/>
                <a:gd name="f35" fmla="*/ 1271 f26 1"/>
                <a:gd name="f36" fmla="*/ 109708 f25 1"/>
                <a:gd name="f37" fmla="*/ 0 f26 1"/>
                <a:gd name="f38" fmla="*/ 129285 f25 1"/>
                <a:gd name="f39" fmla="*/ 221362 f26 1"/>
                <a:gd name="f40" fmla="*/ 17925 f25 1"/>
                <a:gd name="f41" fmla="+- f27 0 f1"/>
                <a:gd name="f42" fmla="*/ f30 1 222633"/>
                <a:gd name="f43" fmla="*/ f31 1 129285"/>
                <a:gd name="f44" fmla="*/ f32 1 129285"/>
                <a:gd name="f45" fmla="*/ f33 1 222633"/>
                <a:gd name="f46" fmla="*/ f34 1 129285"/>
                <a:gd name="f47" fmla="*/ f35 1 222633"/>
                <a:gd name="f48" fmla="*/ f36 1 129285"/>
                <a:gd name="f49" fmla="*/ f37 1 222633"/>
                <a:gd name="f50" fmla="*/ f38 1 129285"/>
                <a:gd name="f51" fmla="*/ f39 1 222633"/>
                <a:gd name="f52" fmla="*/ f40 1 129285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9"/>
                <a:gd name="f60" fmla="*/ f45 1 f28"/>
                <a:gd name="f61" fmla="*/ f46 1 f29"/>
                <a:gd name="f62" fmla="*/ f47 1 f28"/>
                <a:gd name="f63" fmla="*/ f48 1 f29"/>
                <a:gd name="f64" fmla="*/ f49 1 f28"/>
                <a:gd name="f65" fmla="*/ f50 1 f29"/>
                <a:gd name="f66" fmla="*/ f51 1 f28"/>
                <a:gd name="f67" fmla="*/ f52 1 f29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20 1"/>
                <a:gd name="f75" fmla="*/ f60 f19 1"/>
                <a:gd name="f76" fmla="*/ f61 f20 1"/>
                <a:gd name="f77" fmla="*/ f62 f19 1"/>
                <a:gd name="f78" fmla="*/ f63 f20 1"/>
                <a:gd name="f79" fmla="*/ f64 f19 1"/>
                <a:gd name="f80" fmla="*/ f65 f20 1"/>
                <a:gd name="f81" fmla="*/ f66 f19 1"/>
                <a:gd name="f82" fmla="*/ f6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2" y="f74"/>
                </a:cxn>
                <a:cxn ang="f41">
                  <a:pos x="f72" y="f74"/>
                </a:cxn>
                <a:cxn ang="f41">
                  <a:pos x="f72" y="f74"/>
                </a:cxn>
                <a:cxn ang="f41">
                  <a:pos x="f75" y="f76"/>
                </a:cxn>
                <a:cxn ang="f41">
                  <a:pos x="f77" y="f78"/>
                </a:cxn>
                <a:cxn ang="f41">
                  <a:pos x="f79" y="f80"/>
                </a:cxn>
                <a:cxn ang="f41">
                  <a:pos x="f81" y="f82"/>
                </a:cxn>
                <a:cxn ang="f41">
                  <a:pos x="f81" y="f73"/>
                </a:cxn>
              </a:cxnLst>
              <a:rect l="f68" t="f71" r="f69" b="f70"/>
              <a:pathLst>
                <a:path w="222633" h="129285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cubicBezTo>
                    <a:pt x="f8" y="f12"/>
                    <a:pt x="f8" y="f11"/>
                    <a:pt x="f8" y="f11"/>
                  </a:cubicBezTo>
                  <a:cubicBezTo>
                    <a:pt x="f8" y="f11"/>
                    <a:pt x="f8" y="f11"/>
                    <a:pt x="f8" y="f11"/>
                  </a:cubicBezTo>
                  <a:lnTo>
                    <a:pt x="f13" y="f5"/>
                  </a:lnTo>
                  <a:lnTo>
                    <a:pt x="f14" y="f15"/>
                  </a:lnTo>
                  <a:lnTo>
                    <a:pt x="f5" y="f7"/>
                  </a:lnTo>
                  <a:lnTo>
                    <a:pt x="f16" y="f17"/>
                  </a:lnTo>
                  <a:cubicBezTo>
                    <a:pt x="f16" y="f17"/>
                    <a:pt x="f16" y="f17"/>
                    <a:pt x="f16" y="f9"/>
                  </a:cubicBez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" name="Freeform: Shape 48">
              <a:extLst>
                <a:ext uri="{FF2B5EF4-FFF2-40B4-BE49-F238E27FC236}">
                  <a16:creationId xmlns:a16="http://schemas.microsoft.com/office/drawing/2014/main" id="{C406042B-5AEA-85A9-FA53-657D11139A87}"/>
                </a:ext>
              </a:extLst>
            </p:cNvPr>
            <p:cNvSpPr/>
            <p:nvPr/>
          </p:nvSpPr>
          <p:spPr>
            <a:xfrm>
              <a:off x="1341141" y="3211573"/>
              <a:ext cx="232550" cy="5768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551"/>
                <a:gd name="f7" fmla="val 576888"/>
                <a:gd name="f8" fmla="val 3942"/>
                <a:gd name="f9" fmla="val 276749"/>
                <a:gd name="f10" fmla="val 85188"/>
                <a:gd name="f11" fmla="val 356074"/>
                <a:gd name="f12" fmla="val 85608"/>
                <a:gd name="f13" fmla="val 356519"/>
                <a:gd name="f14" fmla="val 85951"/>
                <a:gd name="f15" fmla="val 357040"/>
                <a:gd name="f16" fmla="val 86205"/>
                <a:gd name="f17" fmla="val 357599"/>
                <a:gd name="f18" fmla="val 86549"/>
                <a:gd name="f19" fmla="val 358083"/>
                <a:gd name="f20" fmla="val 86841"/>
                <a:gd name="f21" fmla="val 358591"/>
                <a:gd name="f22" fmla="val 87095"/>
                <a:gd name="f23" fmla="val 359125"/>
                <a:gd name="f24" fmla="val 87159"/>
                <a:gd name="f25" fmla="val 359633"/>
                <a:gd name="f26" fmla="val 360142"/>
                <a:gd name="f27" fmla="val 360650"/>
                <a:gd name="f28" fmla="val 87146"/>
                <a:gd name="f29" fmla="val 361324"/>
                <a:gd name="f30" fmla="val 362011"/>
                <a:gd name="f31" fmla="val 362684"/>
                <a:gd name="f32" fmla="val 70185"/>
                <a:gd name="f33" fmla="val 569642"/>
                <a:gd name="f34" fmla="val 201400"/>
                <a:gd name="f35" fmla="val 511674"/>
                <a:gd name="f36" fmla="val 204579"/>
                <a:gd name="f37" fmla="val 510148"/>
                <a:gd name="f38" fmla="val 198567"/>
                <a:gd name="f39" fmla="val 25175"/>
                <a:gd name="f40" fmla="val 24679"/>
                <a:gd name="f41" fmla="val 458"/>
                <a:gd name="f42" fmla="val 24120"/>
                <a:gd name="f43" fmla="val 839"/>
                <a:gd name="f44" fmla="val 23522"/>
                <a:gd name="f45" fmla="val 1144"/>
                <a:gd name="f46" fmla="val 20725"/>
                <a:gd name="f47" fmla="val 2542"/>
                <a:gd name="f48" fmla="val 272172"/>
                <a:gd name="f49" fmla="+- 0 0 -90"/>
                <a:gd name="f50" fmla="*/ f3 1 232551"/>
                <a:gd name="f51" fmla="*/ f4 1 576888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32551"/>
                <a:gd name="f60" fmla="*/ f56 1 576888"/>
                <a:gd name="f61" fmla="*/ 3942 f57 1"/>
                <a:gd name="f62" fmla="*/ 276749 f56 1"/>
                <a:gd name="f63" fmla="*/ 85188 f57 1"/>
                <a:gd name="f64" fmla="*/ 356074 f56 1"/>
                <a:gd name="f65" fmla="*/ 86205 f57 1"/>
                <a:gd name="f66" fmla="*/ 357599 f56 1"/>
                <a:gd name="f67" fmla="*/ 87095 f57 1"/>
                <a:gd name="f68" fmla="*/ 359125 f56 1"/>
                <a:gd name="f69" fmla="*/ 360650 f56 1"/>
                <a:gd name="f70" fmla="*/ 362684 f56 1"/>
                <a:gd name="f71" fmla="*/ 70185 f57 1"/>
                <a:gd name="f72" fmla="*/ 569642 f56 1"/>
                <a:gd name="f73" fmla="*/ 576888 f56 1"/>
                <a:gd name="f74" fmla="*/ 201400 f57 1"/>
                <a:gd name="f75" fmla="*/ 511674 f56 1"/>
                <a:gd name="f76" fmla="*/ 204579 f57 1"/>
                <a:gd name="f77" fmla="*/ 510148 f56 1"/>
                <a:gd name="f78" fmla="*/ 232551 f57 1"/>
                <a:gd name="f79" fmla="*/ 198567 f56 1"/>
                <a:gd name="f80" fmla="*/ 25175 f57 1"/>
                <a:gd name="f81" fmla="*/ 0 f56 1"/>
                <a:gd name="f82" fmla="*/ 23522 f57 1"/>
                <a:gd name="f83" fmla="*/ 1144 f56 1"/>
                <a:gd name="f84" fmla="*/ 20725 f57 1"/>
                <a:gd name="f85" fmla="*/ 2542 f56 1"/>
                <a:gd name="f86" fmla="*/ 0 f57 1"/>
                <a:gd name="f87" fmla="*/ 272172 f56 1"/>
                <a:gd name="f88" fmla="+- f58 0 f1"/>
                <a:gd name="f89" fmla="*/ f61 1 232551"/>
                <a:gd name="f90" fmla="*/ f62 1 576888"/>
                <a:gd name="f91" fmla="*/ f63 1 232551"/>
                <a:gd name="f92" fmla="*/ f64 1 576888"/>
                <a:gd name="f93" fmla="*/ f65 1 232551"/>
                <a:gd name="f94" fmla="*/ f66 1 576888"/>
                <a:gd name="f95" fmla="*/ f67 1 232551"/>
                <a:gd name="f96" fmla="*/ f68 1 576888"/>
                <a:gd name="f97" fmla="*/ f69 1 576888"/>
                <a:gd name="f98" fmla="*/ f70 1 576888"/>
                <a:gd name="f99" fmla="*/ f71 1 232551"/>
                <a:gd name="f100" fmla="*/ f72 1 576888"/>
                <a:gd name="f101" fmla="*/ f73 1 576888"/>
                <a:gd name="f102" fmla="*/ f74 1 232551"/>
                <a:gd name="f103" fmla="*/ f75 1 576888"/>
                <a:gd name="f104" fmla="*/ f76 1 232551"/>
                <a:gd name="f105" fmla="*/ f77 1 576888"/>
                <a:gd name="f106" fmla="*/ f78 1 232551"/>
                <a:gd name="f107" fmla="*/ f79 1 576888"/>
                <a:gd name="f108" fmla="*/ f80 1 232551"/>
                <a:gd name="f109" fmla="*/ f81 1 576888"/>
                <a:gd name="f110" fmla="*/ f82 1 232551"/>
                <a:gd name="f111" fmla="*/ f83 1 576888"/>
                <a:gd name="f112" fmla="*/ f84 1 232551"/>
                <a:gd name="f113" fmla="*/ f85 1 576888"/>
                <a:gd name="f114" fmla="*/ f86 1 232551"/>
                <a:gd name="f115" fmla="*/ f87 1 576888"/>
                <a:gd name="f116" fmla="*/ f52 1 f59"/>
                <a:gd name="f117" fmla="*/ f53 1 f59"/>
                <a:gd name="f118" fmla="*/ f52 1 f60"/>
                <a:gd name="f119" fmla="*/ f54 1 f60"/>
                <a:gd name="f120" fmla="*/ f89 1 f59"/>
                <a:gd name="f121" fmla="*/ f90 1 f60"/>
                <a:gd name="f122" fmla="*/ f91 1 f59"/>
                <a:gd name="f123" fmla="*/ f92 1 f60"/>
                <a:gd name="f124" fmla="*/ f93 1 f59"/>
                <a:gd name="f125" fmla="*/ f94 1 f60"/>
                <a:gd name="f126" fmla="*/ f95 1 f59"/>
                <a:gd name="f127" fmla="*/ f96 1 f60"/>
                <a:gd name="f128" fmla="*/ f97 1 f60"/>
                <a:gd name="f129" fmla="*/ f98 1 f60"/>
                <a:gd name="f130" fmla="*/ f99 1 f59"/>
                <a:gd name="f131" fmla="*/ f100 1 f60"/>
                <a:gd name="f132" fmla="*/ f101 1 f60"/>
                <a:gd name="f133" fmla="*/ f102 1 f59"/>
                <a:gd name="f134" fmla="*/ f103 1 f60"/>
                <a:gd name="f135" fmla="*/ f104 1 f59"/>
                <a:gd name="f136" fmla="*/ f105 1 f60"/>
                <a:gd name="f137" fmla="*/ f106 1 f59"/>
                <a:gd name="f138" fmla="*/ f107 1 f60"/>
                <a:gd name="f139" fmla="*/ f108 1 f59"/>
                <a:gd name="f140" fmla="*/ f109 1 f60"/>
                <a:gd name="f141" fmla="*/ f110 1 f59"/>
                <a:gd name="f142" fmla="*/ f111 1 f60"/>
                <a:gd name="f143" fmla="*/ f112 1 f59"/>
                <a:gd name="f144" fmla="*/ f113 1 f60"/>
                <a:gd name="f145" fmla="*/ f114 1 f59"/>
                <a:gd name="f146" fmla="*/ f115 1 f60"/>
                <a:gd name="f147" fmla="*/ f116 f50 1"/>
                <a:gd name="f148" fmla="*/ f117 f50 1"/>
                <a:gd name="f149" fmla="*/ f119 f51 1"/>
                <a:gd name="f150" fmla="*/ f118 f51 1"/>
                <a:gd name="f151" fmla="*/ f120 f50 1"/>
                <a:gd name="f152" fmla="*/ f121 f51 1"/>
                <a:gd name="f153" fmla="*/ f122 f50 1"/>
                <a:gd name="f154" fmla="*/ f123 f51 1"/>
                <a:gd name="f155" fmla="*/ f124 f50 1"/>
                <a:gd name="f156" fmla="*/ f125 f51 1"/>
                <a:gd name="f157" fmla="*/ f126 f50 1"/>
                <a:gd name="f158" fmla="*/ f127 f51 1"/>
                <a:gd name="f159" fmla="*/ f128 f51 1"/>
                <a:gd name="f160" fmla="*/ f129 f51 1"/>
                <a:gd name="f161" fmla="*/ f130 f50 1"/>
                <a:gd name="f162" fmla="*/ f131 f51 1"/>
                <a:gd name="f163" fmla="*/ f132 f51 1"/>
                <a:gd name="f164" fmla="*/ f133 f50 1"/>
                <a:gd name="f165" fmla="*/ f134 f51 1"/>
                <a:gd name="f166" fmla="*/ f135 f50 1"/>
                <a:gd name="f167" fmla="*/ f136 f51 1"/>
                <a:gd name="f168" fmla="*/ f137 f50 1"/>
                <a:gd name="f169" fmla="*/ f138 f51 1"/>
                <a:gd name="f170" fmla="*/ f139 f50 1"/>
                <a:gd name="f171" fmla="*/ f140 f51 1"/>
                <a:gd name="f172" fmla="*/ f141 f50 1"/>
                <a:gd name="f173" fmla="*/ f142 f51 1"/>
                <a:gd name="f174" fmla="*/ f143 f50 1"/>
                <a:gd name="f175" fmla="*/ f144 f51 1"/>
                <a:gd name="f176" fmla="*/ f145 f50 1"/>
                <a:gd name="f177" fmla="*/ f146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7" y="f159"/>
                </a:cxn>
                <a:cxn ang="f88">
                  <a:pos x="f157" y="f160"/>
                </a:cxn>
                <a:cxn ang="f88">
                  <a:pos x="f157" y="f160"/>
                </a:cxn>
                <a:cxn ang="f88">
                  <a:pos x="f161" y="f162"/>
                </a:cxn>
                <a:cxn ang="f88">
                  <a:pos x="f161" y="f163"/>
                </a:cxn>
                <a:cxn ang="f88">
                  <a:pos x="f164" y="f165"/>
                </a:cxn>
                <a:cxn ang="f88">
                  <a:pos x="f166" y="f167"/>
                </a:cxn>
                <a:cxn ang="f88">
                  <a:pos x="f168" y="f169"/>
                </a:cxn>
                <a:cxn ang="f88">
                  <a:pos x="f170" y="f171"/>
                </a:cxn>
                <a:cxn ang="f88">
                  <a:pos x="f172" y="f173"/>
                </a:cxn>
                <a:cxn ang="f88">
                  <a:pos x="f174" y="f175"/>
                </a:cxn>
                <a:cxn ang="f88">
                  <a:pos x="f176" y="f177"/>
                </a:cxn>
              </a:cxnLst>
              <a:rect l="f147" t="f150" r="f148" b="f149"/>
              <a:pathLst>
                <a:path w="232551" h="576888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8" y="f29"/>
                    <a:pt x="f28" y="f30"/>
                    <a:pt x="f22" y="f31"/>
                  </a:cubicBezTo>
                  <a:cubicBezTo>
                    <a:pt x="f22" y="f31"/>
                    <a:pt x="f22" y="f31"/>
                    <a:pt x="f22" y="f31"/>
                  </a:cubicBezTo>
                  <a:lnTo>
                    <a:pt x="f32" y="f33"/>
                  </a:lnTo>
                  <a:lnTo>
                    <a:pt x="f32" y="f7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6" y="f38"/>
                  </a:lnTo>
                  <a:lnTo>
                    <a:pt x="f39" y="f5"/>
                  </a:ln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5" y="f48"/>
                  </a:ln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" name="Freeform: Shape 49">
              <a:extLst>
                <a:ext uri="{FF2B5EF4-FFF2-40B4-BE49-F238E27FC236}">
                  <a16:creationId xmlns:a16="http://schemas.microsoft.com/office/drawing/2014/main" id="{479A7709-616C-D556-1C19-40295086755F}"/>
                </a:ext>
              </a:extLst>
            </p:cNvPr>
            <p:cNvSpPr/>
            <p:nvPr/>
          </p:nvSpPr>
          <p:spPr>
            <a:xfrm>
              <a:off x="1012853" y="3216027"/>
              <a:ext cx="345963" cy="308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5965"/>
                <a:gd name="f7" fmla="val 308148"/>
                <a:gd name="f8" fmla="val 288750"/>
                <a:gd name="f9" fmla="val 237722"/>
                <a:gd name="f10" fmla="val 289793"/>
                <a:gd name="f11" fmla="val 237239"/>
                <a:gd name="f12" fmla="val 290911"/>
                <a:gd name="f13" fmla="val 236934"/>
                <a:gd name="f14" fmla="val 292056"/>
                <a:gd name="f15" fmla="val 236832"/>
                <a:gd name="f16" fmla="val 293327"/>
                <a:gd name="f17" fmla="val 295489"/>
                <a:gd name="f18" fmla="val 296582"/>
                <a:gd name="f19" fmla="val 237251"/>
                <a:gd name="f20" fmla="val 297587"/>
                <a:gd name="f21" fmla="val 237900"/>
                <a:gd name="f22" fmla="val 298413"/>
                <a:gd name="f23" fmla="val 238739"/>
                <a:gd name="f24" fmla="val 325622"/>
                <a:gd name="f25" fmla="val 265308"/>
                <a:gd name="f26" fmla="val 345966"/>
                <a:gd name="f27" fmla="val 99937"/>
                <a:gd name="f28" fmla="val 117590"/>
                <a:gd name="f29" fmla="val 165388"/>
                <a:gd name="f30" fmla="val 144184"/>
                <a:gd name="f31" fmla="+- 0 0 -90"/>
                <a:gd name="f32" fmla="*/ f3 1 345965"/>
                <a:gd name="f33" fmla="*/ f4 1 308148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45965"/>
                <a:gd name="f42" fmla="*/ f38 1 308148"/>
                <a:gd name="f43" fmla="*/ 288750 f39 1"/>
                <a:gd name="f44" fmla="*/ 237722 f38 1"/>
                <a:gd name="f45" fmla="*/ 292056 f39 1"/>
                <a:gd name="f46" fmla="*/ 236832 f38 1"/>
                <a:gd name="f47" fmla="*/ 293327 f39 1"/>
                <a:gd name="f48" fmla="*/ 295489 f39 1"/>
                <a:gd name="f49" fmla="*/ 298413 f39 1"/>
                <a:gd name="f50" fmla="*/ 238739 f38 1"/>
                <a:gd name="f51" fmla="*/ 325622 f39 1"/>
                <a:gd name="f52" fmla="*/ 265308 f38 1"/>
                <a:gd name="f53" fmla="*/ 345966 f39 1"/>
                <a:gd name="f54" fmla="*/ 0 f38 1"/>
                <a:gd name="f55" fmla="*/ 99937 f39 1"/>
                <a:gd name="f56" fmla="*/ 117590 f38 1"/>
                <a:gd name="f57" fmla="*/ 0 f39 1"/>
                <a:gd name="f58" fmla="*/ 165388 f38 1"/>
                <a:gd name="f59" fmla="*/ 144184 f39 1"/>
                <a:gd name="f60" fmla="*/ 308148 f38 1"/>
                <a:gd name="f61" fmla="+- f40 0 f1"/>
                <a:gd name="f62" fmla="*/ f43 1 345965"/>
                <a:gd name="f63" fmla="*/ f44 1 308148"/>
                <a:gd name="f64" fmla="*/ f45 1 345965"/>
                <a:gd name="f65" fmla="*/ f46 1 308148"/>
                <a:gd name="f66" fmla="*/ f47 1 345965"/>
                <a:gd name="f67" fmla="*/ f48 1 345965"/>
                <a:gd name="f68" fmla="*/ f49 1 345965"/>
                <a:gd name="f69" fmla="*/ f50 1 308148"/>
                <a:gd name="f70" fmla="*/ f51 1 345965"/>
                <a:gd name="f71" fmla="*/ f52 1 308148"/>
                <a:gd name="f72" fmla="*/ f53 1 345965"/>
                <a:gd name="f73" fmla="*/ f54 1 308148"/>
                <a:gd name="f74" fmla="*/ f55 1 345965"/>
                <a:gd name="f75" fmla="*/ f56 1 308148"/>
                <a:gd name="f76" fmla="*/ f57 1 345965"/>
                <a:gd name="f77" fmla="*/ f58 1 308148"/>
                <a:gd name="f78" fmla="*/ f59 1 345965"/>
                <a:gd name="f79" fmla="*/ f60 1 308148"/>
                <a:gd name="f80" fmla="*/ f34 1 f41"/>
                <a:gd name="f81" fmla="*/ f35 1 f41"/>
                <a:gd name="f82" fmla="*/ f34 1 f42"/>
                <a:gd name="f83" fmla="*/ f36 1 f42"/>
                <a:gd name="f84" fmla="*/ f62 1 f41"/>
                <a:gd name="f85" fmla="*/ f63 1 f42"/>
                <a:gd name="f86" fmla="*/ f64 1 f41"/>
                <a:gd name="f87" fmla="*/ f65 1 f42"/>
                <a:gd name="f88" fmla="*/ f66 1 f41"/>
                <a:gd name="f89" fmla="*/ f67 1 f41"/>
                <a:gd name="f90" fmla="*/ f68 1 f41"/>
                <a:gd name="f91" fmla="*/ f69 1 f42"/>
                <a:gd name="f92" fmla="*/ f70 1 f41"/>
                <a:gd name="f93" fmla="*/ f71 1 f42"/>
                <a:gd name="f94" fmla="*/ f72 1 f41"/>
                <a:gd name="f95" fmla="*/ f73 1 f42"/>
                <a:gd name="f96" fmla="*/ f74 1 f41"/>
                <a:gd name="f97" fmla="*/ f75 1 f42"/>
                <a:gd name="f98" fmla="*/ f76 1 f41"/>
                <a:gd name="f99" fmla="*/ f77 1 f42"/>
                <a:gd name="f100" fmla="*/ f78 1 f41"/>
                <a:gd name="f101" fmla="*/ f79 1 f42"/>
                <a:gd name="f102" fmla="*/ f80 f32 1"/>
                <a:gd name="f103" fmla="*/ f81 f32 1"/>
                <a:gd name="f104" fmla="*/ f83 f33 1"/>
                <a:gd name="f105" fmla="*/ f82 f33 1"/>
                <a:gd name="f106" fmla="*/ f84 f32 1"/>
                <a:gd name="f107" fmla="*/ f85 f33 1"/>
                <a:gd name="f108" fmla="*/ f86 f32 1"/>
                <a:gd name="f109" fmla="*/ f87 f33 1"/>
                <a:gd name="f110" fmla="*/ f88 f32 1"/>
                <a:gd name="f111" fmla="*/ f89 f32 1"/>
                <a:gd name="f112" fmla="*/ f90 f32 1"/>
                <a:gd name="f113" fmla="*/ f91 f33 1"/>
                <a:gd name="f114" fmla="*/ f92 f32 1"/>
                <a:gd name="f115" fmla="*/ f93 f33 1"/>
                <a:gd name="f116" fmla="*/ f94 f32 1"/>
                <a:gd name="f117" fmla="*/ f95 f33 1"/>
                <a:gd name="f118" fmla="*/ f96 f32 1"/>
                <a:gd name="f119" fmla="*/ f97 f33 1"/>
                <a:gd name="f120" fmla="*/ f98 f32 1"/>
                <a:gd name="f121" fmla="*/ f99 f33 1"/>
                <a:gd name="f122" fmla="*/ f100 f32 1"/>
                <a:gd name="f123" fmla="*/ f10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6" y="f107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09"/>
                </a:cxn>
                <a:cxn ang="f61">
                  <a:pos x="f111" y="f109"/>
                </a:cxn>
                <a:cxn ang="f61">
                  <a:pos x="f112" y="f113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2" y="f123"/>
                </a:cxn>
              </a:cxnLst>
              <a:rect l="f102" t="f105" r="f103" b="f104"/>
              <a:pathLst>
                <a:path w="345965" h="30814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7" y="f15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5"/>
                  </a:lnTo>
                  <a:lnTo>
                    <a:pt x="f27" y="f28"/>
                  </a:lnTo>
                  <a:lnTo>
                    <a:pt x="f5" y="f29"/>
                  </a:lnTo>
                  <a:lnTo>
                    <a:pt x="f30" y="f7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" name="Freeform: Shape 50">
              <a:extLst>
                <a:ext uri="{FF2B5EF4-FFF2-40B4-BE49-F238E27FC236}">
                  <a16:creationId xmlns:a16="http://schemas.microsoft.com/office/drawing/2014/main" id="{AB833DA8-6FE0-1770-15FA-61AD4BF372B9}"/>
                </a:ext>
              </a:extLst>
            </p:cNvPr>
            <p:cNvSpPr/>
            <p:nvPr/>
          </p:nvSpPr>
          <p:spPr>
            <a:xfrm>
              <a:off x="1368609" y="3186153"/>
              <a:ext cx="248570" cy="2223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8571"/>
                <a:gd name="f7" fmla="val 222339"/>
                <a:gd name="f8" fmla="val 248572"/>
                <a:gd name="f9" fmla="val 202254"/>
                <a:gd name="f10" fmla="val 36491"/>
                <a:gd name="f11" fmla="val 1144"/>
                <a:gd name="f12" fmla="val 16908"/>
                <a:gd name="f13" fmla="val 1691"/>
                <a:gd name="f14" fmla="val 19297"/>
                <a:gd name="f15" fmla="val 1284"/>
                <a:gd name="f16" fmla="val 21802"/>
                <a:gd name="f17" fmla="val 23899"/>
                <a:gd name="f18" fmla="val 207249"/>
                <a:gd name="f19" fmla="val 222340"/>
                <a:gd name="f20" fmla="+- 0 0 -90"/>
                <a:gd name="f21" fmla="*/ f3 1 248571"/>
                <a:gd name="f22" fmla="*/ f4 1 2223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48571"/>
                <a:gd name="f31" fmla="*/ f27 1 222339"/>
                <a:gd name="f32" fmla="*/ 248572 f28 1"/>
                <a:gd name="f33" fmla="*/ 202254 f27 1"/>
                <a:gd name="f34" fmla="*/ 36491 f28 1"/>
                <a:gd name="f35" fmla="*/ 0 f27 1"/>
                <a:gd name="f36" fmla="*/ 1144 f28 1"/>
                <a:gd name="f37" fmla="*/ 16908 f27 1"/>
                <a:gd name="f38" fmla="*/ 0 f28 1"/>
                <a:gd name="f39" fmla="*/ 23899 f27 1"/>
                <a:gd name="f40" fmla="*/ 207249 f28 1"/>
                <a:gd name="f41" fmla="*/ 222340 f27 1"/>
                <a:gd name="f42" fmla="+- f29 0 f1"/>
                <a:gd name="f43" fmla="*/ f32 1 248571"/>
                <a:gd name="f44" fmla="*/ f33 1 222339"/>
                <a:gd name="f45" fmla="*/ f34 1 248571"/>
                <a:gd name="f46" fmla="*/ f35 1 222339"/>
                <a:gd name="f47" fmla="*/ f36 1 248571"/>
                <a:gd name="f48" fmla="*/ f37 1 222339"/>
                <a:gd name="f49" fmla="*/ f38 1 248571"/>
                <a:gd name="f50" fmla="*/ f39 1 222339"/>
                <a:gd name="f51" fmla="*/ f40 1 248571"/>
                <a:gd name="f52" fmla="*/ f41 1 222339"/>
                <a:gd name="f53" fmla="*/ f23 1 f30"/>
                <a:gd name="f54" fmla="*/ f24 1 f30"/>
                <a:gd name="f55" fmla="*/ f23 1 f31"/>
                <a:gd name="f56" fmla="*/ f25 1 f31"/>
                <a:gd name="f57" fmla="*/ f43 1 f30"/>
                <a:gd name="f58" fmla="*/ f44 1 f31"/>
                <a:gd name="f59" fmla="*/ f45 1 f30"/>
                <a:gd name="f60" fmla="*/ f46 1 f31"/>
                <a:gd name="f61" fmla="*/ f47 1 f30"/>
                <a:gd name="f62" fmla="*/ f48 1 f31"/>
                <a:gd name="f63" fmla="*/ f49 1 f30"/>
                <a:gd name="f64" fmla="*/ f50 1 f31"/>
                <a:gd name="f65" fmla="*/ f51 1 f30"/>
                <a:gd name="f66" fmla="*/ f52 1 f31"/>
                <a:gd name="f67" fmla="*/ f53 f21 1"/>
                <a:gd name="f68" fmla="*/ f54 f21 1"/>
                <a:gd name="f69" fmla="*/ f56 f22 1"/>
                <a:gd name="f70" fmla="*/ f55 f22 1"/>
                <a:gd name="f71" fmla="*/ f57 f21 1"/>
                <a:gd name="f72" fmla="*/ f58 f22 1"/>
                <a:gd name="f73" fmla="*/ f59 f21 1"/>
                <a:gd name="f74" fmla="*/ f60 f22 1"/>
                <a:gd name="f75" fmla="*/ f61 f21 1"/>
                <a:gd name="f76" fmla="*/ f62 f22 1"/>
                <a:gd name="f77" fmla="*/ f63 f21 1"/>
                <a:gd name="f78" fmla="*/ f64 f22 1"/>
                <a:gd name="f79" fmla="*/ f65 f21 1"/>
                <a:gd name="f80" fmla="*/ f66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1" y="f72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</a:cxnLst>
              <a:rect l="f67" t="f70" r="f68" b="f69"/>
              <a:pathLst>
                <a:path w="248571" h="222339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5" y="f17"/>
                  </a:cubicBezTo>
                  <a:lnTo>
                    <a:pt x="f18" y="f1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" name="Freeform: Shape 51">
              <a:extLst>
                <a:ext uri="{FF2B5EF4-FFF2-40B4-BE49-F238E27FC236}">
                  <a16:creationId xmlns:a16="http://schemas.microsoft.com/office/drawing/2014/main" id="{22E22F73-7F82-D662-CEB9-BD5B89442828}"/>
                </a:ext>
              </a:extLst>
            </p:cNvPr>
            <p:cNvSpPr/>
            <p:nvPr/>
          </p:nvSpPr>
          <p:spPr>
            <a:xfrm>
              <a:off x="1407005" y="2962290"/>
              <a:ext cx="233190" cy="4238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186"/>
                <a:gd name="f7" fmla="val 423831"/>
                <a:gd name="f8" fmla="val 22251"/>
                <a:gd name="f9" fmla="val 20343"/>
                <a:gd name="f10" fmla="val 890"/>
                <a:gd name="f11" fmla="val 19199"/>
                <a:gd name="f12" fmla="val 17546"/>
                <a:gd name="f13" fmla="val 221831"/>
                <a:gd name="f14" fmla="val 211699"/>
                <a:gd name="f15" fmla="val 233187"/>
                <a:gd name="f16" fmla="val 197423"/>
                <a:gd name="f17" fmla="+- 0 0 -90"/>
                <a:gd name="f18" fmla="*/ f3 1 233186"/>
                <a:gd name="f19" fmla="*/ f4 1 42383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33186"/>
                <a:gd name="f28" fmla="*/ f24 1 423831"/>
                <a:gd name="f29" fmla="*/ 22251 f25 1"/>
                <a:gd name="f30" fmla="*/ 0 f24 1"/>
                <a:gd name="f31" fmla="*/ 20343 f25 1"/>
                <a:gd name="f32" fmla="*/ 890 f24 1"/>
                <a:gd name="f33" fmla="*/ 19199 f25 1"/>
                <a:gd name="f34" fmla="*/ 17546 f25 1"/>
                <a:gd name="f35" fmla="*/ 0 f25 1"/>
                <a:gd name="f36" fmla="*/ 221831 f24 1"/>
                <a:gd name="f37" fmla="*/ 211699 f25 1"/>
                <a:gd name="f38" fmla="*/ 423831 f24 1"/>
                <a:gd name="f39" fmla="*/ 233187 f25 1"/>
                <a:gd name="f40" fmla="*/ 197423 f24 1"/>
                <a:gd name="f41" fmla="+- f26 0 f1"/>
                <a:gd name="f42" fmla="*/ f29 1 233186"/>
                <a:gd name="f43" fmla="*/ f30 1 423831"/>
                <a:gd name="f44" fmla="*/ f31 1 233186"/>
                <a:gd name="f45" fmla="*/ f32 1 423831"/>
                <a:gd name="f46" fmla="*/ f33 1 233186"/>
                <a:gd name="f47" fmla="*/ f34 1 233186"/>
                <a:gd name="f48" fmla="*/ f35 1 233186"/>
                <a:gd name="f49" fmla="*/ f36 1 423831"/>
                <a:gd name="f50" fmla="*/ f37 1 233186"/>
                <a:gd name="f51" fmla="*/ f38 1 423831"/>
                <a:gd name="f52" fmla="*/ f39 1 233186"/>
                <a:gd name="f53" fmla="*/ f40 1 423831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7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8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6" y="f77"/>
                </a:cxn>
                <a:cxn ang="f41">
                  <a:pos x="f78" y="f77"/>
                </a:cxn>
                <a:cxn ang="f41">
                  <a:pos x="f79" y="f77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</a:cxnLst>
              <a:rect l="f70" t="f73" r="f71" b="f72"/>
              <a:pathLst>
                <a:path w="233186" h="423831">
                  <a:moveTo>
                    <a:pt x="f8" y="f5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5" y="f13"/>
                  </a:lnTo>
                  <a:lnTo>
                    <a:pt x="f14" y="f7"/>
                  </a:lnTo>
                  <a:lnTo>
                    <a:pt x="f15" y="f16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" name="Freeform: Shape 52">
              <a:extLst>
                <a:ext uri="{FF2B5EF4-FFF2-40B4-BE49-F238E27FC236}">
                  <a16:creationId xmlns:a16="http://schemas.microsoft.com/office/drawing/2014/main" id="{D4D17E0E-A26A-3D76-4870-3BE730997606}"/>
                </a:ext>
              </a:extLst>
            </p:cNvPr>
            <p:cNvSpPr/>
            <p:nvPr/>
          </p:nvSpPr>
          <p:spPr>
            <a:xfrm>
              <a:off x="1432307" y="2876098"/>
              <a:ext cx="390083" cy="2810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0085"/>
                <a:gd name="f7" fmla="val 281070"/>
                <a:gd name="f8" fmla="val 390086"/>
                <a:gd name="f9" fmla="val 194118"/>
                <a:gd name="f10" fmla="val 332234"/>
                <a:gd name="f11" fmla="val 140726"/>
                <a:gd name="f12" fmla="val 179785"/>
                <a:gd name="f13" fmla="val 8646"/>
                <a:gd name="f14" fmla="val 80724"/>
                <a:gd name="f15" fmla="val 84664"/>
                <a:gd name="f16" fmla="val 209156"/>
                <a:gd name="f17" fmla="val 281071"/>
                <a:gd name="f18" fmla="+- 0 0 -90"/>
                <a:gd name="f19" fmla="*/ f3 1 390085"/>
                <a:gd name="f20" fmla="*/ f4 1 281070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90085"/>
                <a:gd name="f29" fmla="*/ f25 1 281070"/>
                <a:gd name="f30" fmla="*/ 390086 f26 1"/>
                <a:gd name="f31" fmla="*/ 194118 f25 1"/>
                <a:gd name="f32" fmla="*/ 332234 f26 1"/>
                <a:gd name="f33" fmla="*/ 140726 f25 1"/>
                <a:gd name="f34" fmla="*/ 179785 f26 1"/>
                <a:gd name="f35" fmla="*/ 0 f25 1"/>
                <a:gd name="f36" fmla="*/ 8646 f26 1"/>
                <a:gd name="f37" fmla="*/ 80724 f25 1"/>
                <a:gd name="f38" fmla="*/ 0 f26 1"/>
                <a:gd name="f39" fmla="*/ 84664 f25 1"/>
                <a:gd name="f40" fmla="*/ 209156 f26 1"/>
                <a:gd name="f41" fmla="*/ 281071 f25 1"/>
                <a:gd name="f42" fmla="+- f27 0 f1"/>
                <a:gd name="f43" fmla="*/ f30 1 390085"/>
                <a:gd name="f44" fmla="*/ f31 1 281070"/>
                <a:gd name="f45" fmla="*/ f32 1 390085"/>
                <a:gd name="f46" fmla="*/ f33 1 281070"/>
                <a:gd name="f47" fmla="*/ f34 1 390085"/>
                <a:gd name="f48" fmla="*/ f35 1 281070"/>
                <a:gd name="f49" fmla="*/ f36 1 390085"/>
                <a:gd name="f50" fmla="*/ f37 1 281070"/>
                <a:gd name="f51" fmla="*/ f38 1 390085"/>
                <a:gd name="f52" fmla="*/ f39 1 281070"/>
                <a:gd name="f53" fmla="*/ f40 1 390085"/>
                <a:gd name="f54" fmla="*/ f41 1 281070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390085" h="281070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" name="Freeform: Shape 53">
              <a:extLst>
                <a:ext uri="{FF2B5EF4-FFF2-40B4-BE49-F238E27FC236}">
                  <a16:creationId xmlns:a16="http://schemas.microsoft.com/office/drawing/2014/main" id="{A989EFF1-C238-AB83-B56B-2FF6AF2F39D3}"/>
                </a:ext>
              </a:extLst>
            </p:cNvPr>
            <p:cNvSpPr/>
            <p:nvPr/>
          </p:nvSpPr>
          <p:spPr>
            <a:xfrm>
              <a:off x="1363516" y="2960379"/>
              <a:ext cx="57726" cy="240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724"/>
                <a:gd name="f7" fmla="val 240137"/>
                <a:gd name="f8" fmla="val 57725"/>
                <a:gd name="f9" fmla="val 3305"/>
                <a:gd name="f10" fmla="val 57051"/>
                <a:gd name="f11" fmla="val 3038"/>
                <a:gd name="f12" fmla="val 56415"/>
                <a:gd name="f13" fmla="val 2708"/>
                <a:gd name="f14" fmla="val 55817"/>
                <a:gd name="f15" fmla="val 2288"/>
                <a:gd name="f16" fmla="val 54800"/>
                <a:gd name="f17" fmla="val 1653"/>
                <a:gd name="f18" fmla="val 53147"/>
                <a:gd name="f19" fmla="val 17546"/>
                <a:gd name="f20" fmla="val 16780"/>
                <a:gd name="f21" fmla="val 236451"/>
                <a:gd name="f22" fmla="val 2047"/>
                <a:gd name="f23" fmla="val 236972"/>
                <a:gd name="f24" fmla="val 3789"/>
                <a:gd name="f25" fmla="val 238307"/>
                <a:gd name="f26" fmla="val 4832"/>
                <a:gd name="f27" fmla="val 40433"/>
                <a:gd name="f28" fmla="val 223102"/>
                <a:gd name="f29" fmla="+- 0 0 -90"/>
                <a:gd name="f30" fmla="*/ f3 1 57724"/>
                <a:gd name="f31" fmla="*/ f4 1 240137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57724"/>
                <a:gd name="f40" fmla="*/ f36 1 240137"/>
                <a:gd name="f41" fmla="*/ 57725 f37 1"/>
                <a:gd name="f42" fmla="*/ 3305 f36 1"/>
                <a:gd name="f43" fmla="*/ 55817 f37 1"/>
                <a:gd name="f44" fmla="*/ 2288 f36 1"/>
                <a:gd name="f45" fmla="*/ 54800 f37 1"/>
                <a:gd name="f46" fmla="*/ 1653 f36 1"/>
                <a:gd name="f47" fmla="*/ 53147 f37 1"/>
                <a:gd name="f48" fmla="*/ 0 f36 1"/>
                <a:gd name="f49" fmla="*/ 17546 f37 1"/>
                <a:gd name="f50" fmla="*/ 16780 f36 1"/>
                <a:gd name="f51" fmla="*/ 0 f37 1"/>
                <a:gd name="f52" fmla="*/ 236451 f36 1"/>
                <a:gd name="f53" fmla="*/ 4832 f37 1"/>
                <a:gd name="f54" fmla="*/ 240137 f36 1"/>
                <a:gd name="f55" fmla="*/ 40433 f37 1"/>
                <a:gd name="f56" fmla="*/ 223102 f36 1"/>
                <a:gd name="f57" fmla="+- f38 0 f1"/>
                <a:gd name="f58" fmla="*/ f41 1 57724"/>
                <a:gd name="f59" fmla="*/ f42 1 240137"/>
                <a:gd name="f60" fmla="*/ f43 1 57724"/>
                <a:gd name="f61" fmla="*/ f44 1 240137"/>
                <a:gd name="f62" fmla="*/ f45 1 57724"/>
                <a:gd name="f63" fmla="*/ f46 1 240137"/>
                <a:gd name="f64" fmla="*/ f47 1 57724"/>
                <a:gd name="f65" fmla="*/ f48 1 240137"/>
                <a:gd name="f66" fmla="*/ f49 1 57724"/>
                <a:gd name="f67" fmla="*/ f50 1 240137"/>
                <a:gd name="f68" fmla="*/ f51 1 57724"/>
                <a:gd name="f69" fmla="*/ f52 1 240137"/>
                <a:gd name="f70" fmla="*/ f53 1 57724"/>
                <a:gd name="f71" fmla="*/ f54 1 240137"/>
                <a:gd name="f72" fmla="*/ f55 1 57724"/>
                <a:gd name="f73" fmla="*/ f56 1 240137"/>
                <a:gd name="f74" fmla="*/ f32 1 f39"/>
                <a:gd name="f75" fmla="*/ f33 1 f39"/>
                <a:gd name="f76" fmla="*/ f32 1 f40"/>
                <a:gd name="f77" fmla="*/ f34 1 f40"/>
                <a:gd name="f78" fmla="*/ f58 1 f39"/>
                <a:gd name="f79" fmla="*/ f59 1 f40"/>
                <a:gd name="f80" fmla="*/ f60 1 f39"/>
                <a:gd name="f81" fmla="*/ f61 1 f40"/>
                <a:gd name="f82" fmla="*/ f62 1 f39"/>
                <a:gd name="f83" fmla="*/ f63 1 f40"/>
                <a:gd name="f84" fmla="*/ f64 1 f39"/>
                <a:gd name="f85" fmla="*/ f65 1 f40"/>
                <a:gd name="f86" fmla="*/ f66 1 f39"/>
                <a:gd name="f87" fmla="*/ f67 1 f40"/>
                <a:gd name="f88" fmla="*/ f68 1 f39"/>
                <a:gd name="f89" fmla="*/ f69 1 f40"/>
                <a:gd name="f90" fmla="*/ f70 1 f39"/>
                <a:gd name="f91" fmla="*/ f71 1 f40"/>
                <a:gd name="f92" fmla="*/ f72 1 f39"/>
                <a:gd name="f93" fmla="*/ f73 1 f40"/>
                <a:gd name="f94" fmla="*/ f74 f30 1"/>
                <a:gd name="f95" fmla="*/ f75 f30 1"/>
                <a:gd name="f96" fmla="*/ f77 f31 1"/>
                <a:gd name="f97" fmla="*/ f76 f31 1"/>
                <a:gd name="f98" fmla="*/ f78 f30 1"/>
                <a:gd name="f99" fmla="*/ f79 f31 1"/>
                <a:gd name="f100" fmla="*/ f80 f30 1"/>
                <a:gd name="f101" fmla="*/ f81 f31 1"/>
                <a:gd name="f102" fmla="*/ f82 f30 1"/>
                <a:gd name="f103" fmla="*/ f83 f31 1"/>
                <a:gd name="f104" fmla="*/ f84 f30 1"/>
                <a:gd name="f105" fmla="*/ f85 f31 1"/>
                <a:gd name="f106" fmla="*/ f86 f30 1"/>
                <a:gd name="f107" fmla="*/ f87 f31 1"/>
                <a:gd name="f108" fmla="*/ f88 f30 1"/>
                <a:gd name="f109" fmla="*/ f89 f31 1"/>
                <a:gd name="f110" fmla="*/ f90 f30 1"/>
                <a:gd name="f111" fmla="*/ f91 f31 1"/>
                <a:gd name="f112" fmla="*/ f92 f30 1"/>
                <a:gd name="f113" fmla="*/ f9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8" y="f99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10" y="f111"/>
                </a:cxn>
                <a:cxn ang="f57">
                  <a:pos x="f112" y="f113"/>
                </a:cxn>
              </a:cxnLst>
              <a:rect l="f94" t="f97" r="f95" b="f96"/>
              <a:pathLst>
                <a:path w="57724" h="24013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5"/>
                  </a:lnTo>
                  <a:lnTo>
                    <a:pt x="f19" y="f20"/>
                  </a:lnTo>
                  <a:lnTo>
                    <a:pt x="f5" y="f21"/>
                  </a:lnTo>
                  <a:cubicBezTo>
                    <a:pt x="f22" y="f23"/>
                    <a:pt x="f24" y="f25"/>
                    <a:pt x="f26" y="f7"/>
                  </a:cubicBezTo>
                  <a:lnTo>
                    <a:pt x="f27" y="f28"/>
                  </a:lnTo>
                  <a:close/>
                </a:path>
              </a:pathLst>
            </a:custGeom>
            <a:solidFill>
              <a:srgbClr val="F1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" name="Freeform: Shape 54">
              <a:extLst>
                <a:ext uri="{FF2B5EF4-FFF2-40B4-BE49-F238E27FC236}">
                  <a16:creationId xmlns:a16="http://schemas.microsoft.com/office/drawing/2014/main" id="{F4294BBF-8A7E-A799-445A-C48C0A009B58}"/>
                </a:ext>
              </a:extLst>
            </p:cNvPr>
            <p:cNvSpPr/>
            <p:nvPr/>
          </p:nvSpPr>
          <p:spPr>
            <a:xfrm>
              <a:off x="1153853" y="2745796"/>
              <a:ext cx="259634" cy="2280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9633"/>
                <a:gd name="f7" fmla="val 228060"/>
                <a:gd name="f8" fmla="val 199747"/>
                <a:gd name="f9" fmla="val 155727"/>
                <a:gd name="f10" fmla="val 125748"/>
                <a:gd name="f11" fmla="val 86317"/>
                <a:gd name="f12" fmla="val 33821"/>
                <a:gd name="f13" fmla="val 15636"/>
                <a:gd name="f14" fmla="val 225304"/>
                <a:gd name="f15" fmla="val 211916"/>
                <a:gd name="f16" fmla="+- 0 0 -90"/>
                <a:gd name="f17" fmla="*/ f3 1 259633"/>
                <a:gd name="f18" fmla="*/ f4 1 22806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59633"/>
                <a:gd name="f27" fmla="*/ f23 1 228060"/>
                <a:gd name="f28" fmla="*/ 199747 f24 1"/>
                <a:gd name="f29" fmla="*/ 155727 f23 1"/>
                <a:gd name="f30" fmla="*/ 125748 f24 1"/>
                <a:gd name="f31" fmla="*/ 86317 f23 1"/>
                <a:gd name="f32" fmla="*/ 33821 f24 1"/>
                <a:gd name="f33" fmla="*/ 0 f23 1"/>
                <a:gd name="f34" fmla="*/ 0 f24 1"/>
                <a:gd name="f35" fmla="*/ 15636 f23 1"/>
                <a:gd name="f36" fmla="*/ 225304 f24 1"/>
                <a:gd name="f37" fmla="*/ 228060 f23 1"/>
                <a:gd name="f38" fmla="*/ 259633 f24 1"/>
                <a:gd name="f39" fmla="*/ 211916 f23 1"/>
                <a:gd name="f40" fmla="+- f25 0 f1"/>
                <a:gd name="f41" fmla="*/ f28 1 259633"/>
                <a:gd name="f42" fmla="*/ f29 1 228060"/>
                <a:gd name="f43" fmla="*/ f30 1 259633"/>
                <a:gd name="f44" fmla="*/ f31 1 228060"/>
                <a:gd name="f45" fmla="*/ f32 1 259633"/>
                <a:gd name="f46" fmla="*/ f33 1 228060"/>
                <a:gd name="f47" fmla="*/ f34 1 259633"/>
                <a:gd name="f48" fmla="*/ f35 1 228060"/>
                <a:gd name="f49" fmla="*/ f36 1 259633"/>
                <a:gd name="f50" fmla="*/ f37 1 228060"/>
                <a:gd name="f51" fmla="*/ f38 1 259633"/>
                <a:gd name="f52" fmla="*/ f39 1 228060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6"/>
                <a:gd name="f60" fmla="*/ f44 1 f27"/>
                <a:gd name="f61" fmla="*/ f45 1 f26"/>
                <a:gd name="f62" fmla="*/ f46 1 f27"/>
                <a:gd name="f63" fmla="*/ f47 1 f26"/>
                <a:gd name="f64" fmla="*/ f48 1 f27"/>
                <a:gd name="f65" fmla="*/ f49 1 f26"/>
                <a:gd name="f66" fmla="*/ f50 1 f27"/>
                <a:gd name="f67" fmla="*/ f51 1 f26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7 1"/>
                <a:gd name="f76" fmla="*/ f60 f18 1"/>
                <a:gd name="f77" fmla="*/ f61 f17 1"/>
                <a:gd name="f78" fmla="*/ f62 f18 1"/>
                <a:gd name="f79" fmla="*/ f63 f17 1"/>
                <a:gd name="f80" fmla="*/ f64 f18 1"/>
                <a:gd name="f81" fmla="*/ f65 f17 1"/>
                <a:gd name="f82" fmla="*/ f66 f18 1"/>
                <a:gd name="f83" fmla="*/ f67 f17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81" y="f82"/>
                </a:cxn>
                <a:cxn ang="f40">
                  <a:pos x="f83" y="f84"/>
                </a:cxn>
                <a:cxn ang="f40">
                  <a:pos x="f73" y="f74"/>
                </a:cxn>
              </a:cxnLst>
              <a:rect l="f69" t="f72" r="f70" b="f71"/>
              <a:pathLst>
                <a:path w="259633" h="228060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7"/>
                  </a:lnTo>
                  <a:lnTo>
                    <a:pt x="f6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" name="Freeform: Shape 55">
              <a:extLst>
                <a:ext uri="{FF2B5EF4-FFF2-40B4-BE49-F238E27FC236}">
                  <a16:creationId xmlns:a16="http://schemas.microsoft.com/office/drawing/2014/main" id="{D6674DB6-FBFB-F1F3-BEAD-1E6E548E21C0}"/>
                </a:ext>
              </a:extLst>
            </p:cNvPr>
            <p:cNvSpPr/>
            <p:nvPr/>
          </p:nvSpPr>
          <p:spPr>
            <a:xfrm>
              <a:off x="708074" y="2277596"/>
              <a:ext cx="576099" cy="7031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6101"/>
                <a:gd name="f7" fmla="val 703122"/>
                <a:gd name="f8" fmla="val 428484"/>
                <a:gd name="f9" fmla="val 475825"/>
                <a:gd name="f10" fmla="val 428424"/>
                <a:gd name="f11" fmla="val 475189"/>
                <a:gd name="f12" fmla="val 474554"/>
                <a:gd name="f13" fmla="val 473918"/>
                <a:gd name="f14" fmla="val 429374"/>
                <a:gd name="f15" fmla="val 472520"/>
                <a:gd name="f16" fmla="val 429681"/>
                <a:gd name="f17" fmla="val 472037"/>
                <a:gd name="f18" fmla="val 430021"/>
                <a:gd name="f19" fmla="val 471566"/>
                <a:gd name="f20" fmla="val 430391"/>
                <a:gd name="f21" fmla="val 471121"/>
                <a:gd name="f22" fmla="val 431917"/>
                <a:gd name="f23" fmla="val 469977"/>
                <a:gd name="f24" fmla="val 432934"/>
                <a:gd name="f25" fmla="val 469214"/>
                <a:gd name="f26" fmla="val 477690"/>
                <a:gd name="f27" fmla="val 448874"/>
                <a:gd name="f28" fmla="val 478961"/>
                <a:gd name="f29" fmla="val 479592"/>
                <a:gd name="f30" fmla="val 448760"/>
                <a:gd name="f31" fmla="val 480238"/>
                <a:gd name="f32" fmla="val 480869"/>
                <a:gd name="f33" fmla="val 482521"/>
                <a:gd name="f34" fmla="val 484302"/>
                <a:gd name="f35" fmla="val 484862"/>
                <a:gd name="f36" fmla="val 449078"/>
                <a:gd name="f37" fmla="val 485380"/>
                <a:gd name="f38" fmla="val 449370"/>
                <a:gd name="f39" fmla="val 485827"/>
                <a:gd name="f40" fmla="val 449764"/>
                <a:gd name="f41" fmla="val 487099"/>
                <a:gd name="f42" fmla="val 450527"/>
                <a:gd name="f43" fmla="val 534683"/>
                <a:gd name="f44" fmla="val 530488"/>
                <a:gd name="f45" fmla="val 11570"/>
                <a:gd name="f46" fmla="val 2034"/>
                <a:gd name="f47" fmla="val 250815"/>
                <a:gd name="f48" fmla="val 305987"/>
                <a:gd name="f49" fmla="val 80230"/>
                <a:gd name="f50" fmla="val 383151"/>
                <a:gd name="f51" fmla="val 413862"/>
                <a:gd name="f52" fmla="val 428103"/>
                <a:gd name="f53" fmla="val 477477"/>
                <a:gd name="f54" fmla="val 428100"/>
                <a:gd name="f55" fmla="val 476905"/>
                <a:gd name="f56" fmla="val 428230"/>
                <a:gd name="f57" fmla="val 476333"/>
                <a:gd name="f58" fmla="+- 0 0 -90"/>
                <a:gd name="f59" fmla="*/ f3 1 576101"/>
                <a:gd name="f60" fmla="*/ f4 1 703122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576101"/>
                <a:gd name="f69" fmla="*/ f65 1 703122"/>
                <a:gd name="f70" fmla="*/ 428484 f66 1"/>
                <a:gd name="f71" fmla="*/ 475825 f65 1"/>
                <a:gd name="f72" fmla="*/ 473918 f65 1"/>
                <a:gd name="f73" fmla="*/ 429374 f66 1"/>
                <a:gd name="f74" fmla="*/ 472520 f65 1"/>
                <a:gd name="f75" fmla="*/ 430391 f66 1"/>
                <a:gd name="f76" fmla="*/ 471121 f65 1"/>
                <a:gd name="f77" fmla="*/ 431917 f66 1"/>
                <a:gd name="f78" fmla="*/ 469977 f65 1"/>
                <a:gd name="f79" fmla="*/ 432934 f66 1"/>
                <a:gd name="f80" fmla="*/ 469214 f65 1"/>
                <a:gd name="f81" fmla="*/ 477690 f66 1"/>
                <a:gd name="f82" fmla="*/ 448874 f65 1"/>
                <a:gd name="f83" fmla="*/ 478961 f66 1"/>
                <a:gd name="f84" fmla="*/ 480869 f66 1"/>
                <a:gd name="f85" fmla="*/ 482521 f66 1"/>
                <a:gd name="f86" fmla="*/ 484302 f66 1"/>
                <a:gd name="f87" fmla="*/ 485827 f66 1"/>
                <a:gd name="f88" fmla="*/ 449764 f65 1"/>
                <a:gd name="f89" fmla="*/ 487099 f66 1"/>
                <a:gd name="f90" fmla="*/ 450527 f65 1"/>
                <a:gd name="f91" fmla="*/ 576101 f66 1"/>
                <a:gd name="f92" fmla="*/ 534683 f65 1"/>
                <a:gd name="f93" fmla="*/ 530488 f65 1"/>
                <a:gd name="f94" fmla="*/ 11570 f66 1"/>
                <a:gd name="f95" fmla="*/ 0 f65 1"/>
                <a:gd name="f96" fmla="*/ 2034 f66 1"/>
                <a:gd name="f97" fmla="*/ 250815 f65 1"/>
                <a:gd name="f98" fmla="*/ 0 f66 1"/>
                <a:gd name="f99" fmla="*/ 305987 f65 1"/>
                <a:gd name="f100" fmla="*/ 80230 f66 1"/>
                <a:gd name="f101" fmla="*/ 383151 f65 1"/>
                <a:gd name="f102" fmla="*/ 413862 f66 1"/>
                <a:gd name="f103" fmla="*/ 703122 f65 1"/>
                <a:gd name="f104" fmla="*/ 428103 f66 1"/>
                <a:gd name="f105" fmla="*/ 477477 f65 1"/>
                <a:gd name="f106" fmla="+- f67 0 f1"/>
                <a:gd name="f107" fmla="*/ f70 1 576101"/>
                <a:gd name="f108" fmla="*/ f71 1 703122"/>
                <a:gd name="f109" fmla="*/ f72 1 703122"/>
                <a:gd name="f110" fmla="*/ f73 1 576101"/>
                <a:gd name="f111" fmla="*/ f74 1 703122"/>
                <a:gd name="f112" fmla="*/ f75 1 576101"/>
                <a:gd name="f113" fmla="*/ f76 1 703122"/>
                <a:gd name="f114" fmla="*/ f77 1 576101"/>
                <a:gd name="f115" fmla="*/ f78 1 703122"/>
                <a:gd name="f116" fmla="*/ f79 1 576101"/>
                <a:gd name="f117" fmla="*/ f80 1 703122"/>
                <a:gd name="f118" fmla="*/ f81 1 576101"/>
                <a:gd name="f119" fmla="*/ f82 1 703122"/>
                <a:gd name="f120" fmla="*/ f83 1 576101"/>
                <a:gd name="f121" fmla="*/ f84 1 576101"/>
                <a:gd name="f122" fmla="*/ f85 1 576101"/>
                <a:gd name="f123" fmla="*/ f86 1 576101"/>
                <a:gd name="f124" fmla="*/ f87 1 576101"/>
                <a:gd name="f125" fmla="*/ f88 1 703122"/>
                <a:gd name="f126" fmla="*/ f89 1 576101"/>
                <a:gd name="f127" fmla="*/ f90 1 703122"/>
                <a:gd name="f128" fmla="*/ f91 1 576101"/>
                <a:gd name="f129" fmla="*/ f92 1 703122"/>
                <a:gd name="f130" fmla="*/ f93 1 703122"/>
                <a:gd name="f131" fmla="*/ f94 1 576101"/>
                <a:gd name="f132" fmla="*/ f95 1 703122"/>
                <a:gd name="f133" fmla="*/ f96 1 576101"/>
                <a:gd name="f134" fmla="*/ f97 1 703122"/>
                <a:gd name="f135" fmla="*/ f98 1 576101"/>
                <a:gd name="f136" fmla="*/ f99 1 703122"/>
                <a:gd name="f137" fmla="*/ f100 1 576101"/>
                <a:gd name="f138" fmla="*/ f101 1 703122"/>
                <a:gd name="f139" fmla="*/ f102 1 576101"/>
                <a:gd name="f140" fmla="*/ f103 1 703122"/>
                <a:gd name="f141" fmla="*/ f104 1 576101"/>
                <a:gd name="f142" fmla="*/ f105 1 703122"/>
                <a:gd name="f143" fmla="*/ f61 1 f68"/>
                <a:gd name="f144" fmla="*/ f62 1 f68"/>
                <a:gd name="f145" fmla="*/ f61 1 f69"/>
                <a:gd name="f146" fmla="*/ f63 1 f69"/>
                <a:gd name="f147" fmla="*/ f107 1 f68"/>
                <a:gd name="f148" fmla="*/ f108 1 f69"/>
                <a:gd name="f149" fmla="*/ f109 1 f69"/>
                <a:gd name="f150" fmla="*/ f110 1 f68"/>
                <a:gd name="f151" fmla="*/ f111 1 f69"/>
                <a:gd name="f152" fmla="*/ f112 1 f68"/>
                <a:gd name="f153" fmla="*/ f113 1 f69"/>
                <a:gd name="f154" fmla="*/ f114 1 f68"/>
                <a:gd name="f155" fmla="*/ f115 1 f69"/>
                <a:gd name="f156" fmla="*/ f116 1 f68"/>
                <a:gd name="f157" fmla="*/ f117 1 f69"/>
                <a:gd name="f158" fmla="*/ f118 1 f68"/>
                <a:gd name="f159" fmla="*/ f119 1 f69"/>
                <a:gd name="f160" fmla="*/ f120 1 f68"/>
                <a:gd name="f161" fmla="*/ f121 1 f68"/>
                <a:gd name="f162" fmla="*/ f122 1 f68"/>
                <a:gd name="f163" fmla="*/ f123 1 f68"/>
                <a:gd name="f164" fmla="*/ f124 1 f68"/>
                <a:gd name="f165" fmla="*/ f125 1 f69"/>
                <a:gd name="f166" fmla="*/ f126 1 f68"/>
                <a:gd name="f167" fmla="*/ f127 1 f69"/>
                <a:gd name="f168" fmla="*/ f128 1 f68"/>
                <a:gd name="f169" fmla="*/ f129 1 f69"/>
                <a:gd name="f170" fmla="*/ f130 1 f69"/>
                <a:gd name="f171" fmla="*/ f131 1 f68"/>
                <a:gd name="f172" fmla="*/ f132 1 f69"/>
                <a:gd name="f173" fmla="*/ f133 1 f68"/>
                <a:gd name="f174" fmla="*/ f134 1 f69"/>
                <a:gd name="f175" fmla="*/ f135 1 f68"/>
                <a:gd name="f176" fmla="*/ f136 1 f69"/>
                <a:gd name="f177" fmla="*/ f137 1 f68"/>
                <a:gd name="f178" fmla="*/ f138 1 f69"/>
                <a:gd name="f179" fmla="*/ f139 1 f68"/>
                <a:gd name="f180" fmla="*/ f140 1 f69"/>
                <a:gd name="f181" fmla="*/ f141 1 f68"/>
                <a:gd name="f182" fmla="*/ f142 1 f69"/>
                <a:gd name="f183" fmla="*/ f143 f59 1"/>
                <a:gd name="f184" fmla="*/ f144 f59 1"/>
                <a:gd name="f185" fmla="*/ f146 f60 1"/>
                <a:gd name="f186" fmla="*/ f145 f60 1"/>
                <a:gd name="f187" fmla="*/ f147 f59 1"/>
                <a:gd name="f188" fmla="*/ f148 f60 1"/>
                <a:gd name="f189" fmla="*/ f149 f60 1"/>
                <a:gd name="f190" fmla="*/ f150 f59 1"/>
                <a:gd name="f191" fmla="*/ f151 f60 1"/>
                <a:gd name="f192" fmla="*/ f152 f59 1"/>
                <a:gd name="f193" fmla="*/ f153 f60 1"/>
                <a:gd name="f194" fmla="*/ f154 f59 1"/>
                <a:gd name="f195" fmla="*/ f155 f60 1"/>
                <a:gd name="f196" fmla="*/ f156 f59 1"/>
                <a:gd name="f197" fmla="*/ f157 f60 1"/>
                <a:gd name="f198" fmla="*/ f158 f59 1"/>
                <a:gd name="f199" fmla="*/ f159 f60 1"/>
                <a:gd name="f200" fmla="*/ f160 f59 1"/>
                <a:gd name="f201" fmla="*/ f161 f59 1"/>
                <a:gd name="f202" fmla="*/ f162 f59 1"/>
                <a:gd name="f203" fmla="*/ f163 f59 1"/>
                <a:gd name="f204" fmla="*/ f164 f59 1"/>
                <a:gd name="f205" fmla="*/ f165 f60 1"/>
                <a:gd name="f206" fmla="*/ f166 f59 1"/>
                <a:gd name="f207" fmla="*/ f167 f60 1"/>
                <a:gd name="f208" fmla="*/ f168 f59 1"/>
                <a:gd name="f209" fmla="*/ f169 f60 1"/>
                <a:gd name="f210" fmla="*/ f170 f60 1"/>
                <a:gd name="f211" fmla="*/ f171 f59 1"/>
                <a:gd name="f212" fmla="*/ f172 f60 1"/>
                <a:gd name="f213" fmla="*/ f173 f59 1"/>
                <a:gd name="f214" fmla="*/ f174 f60 1"/>
                <a:gd name="f215" fmla="*/ f175 f59 1"/>
                <a:gd name="f216" fmla="*/ f176 f60 1"/>
                <a:gd name="f217" fmla="*/ f177 f59 1"/>
                <a:gd name="f218" fmla="*/ f178 f60 1"/>
                <a:gd name="f219" fmla="*/ f179 f59 1"/>
                <a:gd name="f220" fmla="*/ f180 f60 1"/>
                <a:gd name="f221" fmla="*/ f181 f59 1"/>
                <a:gd name="f222" fmla="*/ f182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87" y="f188"/>
                </a:cxn>
                <a:cxn ang="f106">
                  <a:pos x="f187" y="f189"/>
                </a:cxn>
                <a:cxn ang="f106">
                  <a:pos x="f190" y="f191"/>
                </a:cxn>
                <a:cxn ang="f106">
                  <a:pos x="f192" y="f193"/>
                </a:cxn>
                <a:cxn ang="f106">
                  <a:pos x="f194" y="f195"/>
                </a:cxn>
                <a:cxn ang="f106">
                  <a:pos x="f196" y="f197"/>
                </a:cxn>
                <a:cxn ang="f106">
                  <a:pos x="f198" y="f199"/>
                </a:cxn>
                <a:cxn ang="f106">
                  <a:pos x="f200" y="f199"/>
                </a:cxn>
                <a:cxn ang="f106">
                  <a:pos x="f201" y="f199"/>
                </a:cxn>
                <a:cxn ang="f106">
                  <a:pos x="f202" y="f199"/>
                </a:cxn>
                <a:cxn ang="f106">
                  <a:pos x="f203" y="f199"/>
                </a:cxn>
                <a:cxn ang="f106">
                  <a:pos x="f204" y="f205"/>
                </a:cxn>
                <a:cxn ang="f106">
                  <a:pos x="f206" y="f207"/>
                </a:cxn>
                <a:cxn ang="f106">
                  <a:pos x="f208" y="f209"/>
                </a:cxn>
                <a:cxn ang="f106">
                  <a:pos x="f208" y="f210"/>
                </a:cxn>
                <a:cxn ang="f106">
                  <a:pos x="f211" y="f212"/>
                </a:cxn>
                <a:cxn ang="f106">
                  <a:pos x="f213" y="f214"/>
                </a:cxn>
                <a:cxn ang="f106">
                  <a:pos x="f215" y="f216"/>
                </a:cxn>
                <a:cxn ang="f106">
                  <a:pos x="f217" y="f218"/>
                </a:cxn>
                <a:cxn ang="f106">
                  <a:pos x="f219" y="f220"/>
                </a:cxn>
                <a:cxn ang="f106">
                  <a:pos x="f221" y="f222"/>
                </a:cxn>
                <a:cxn ang="f106">
                  <a:pos x="f187" y="f188"/>
                </a:cxn>
              </a:cxnLst>
              <a:rect l="f183" t="f186" r="f184" b="f185"/>
              <a:pathLst>
                <a:path w="576101" h="70312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7"/>
                  </a:lnTo>
                  <a:cubicBezTo>
                    <a:pt x="f29" y="f30"/>
                    <a:pt x="f31" y="f30"/>
                    <a:pt x="f32" y="f27"/>
                  </a:cubicBezTo>
                  <a:lnTo>
                    <a:pt x="f33" y="f27"/>
                  </a:lnTo>
                  <a:lnTo>
                    <a:pt x="f34" y="f27"/>
                  </a:lnTo>
                  <a:cubicBezTo>
                    <a:pt x="f35" y="f36"/>
                    <a:pt x="f37" y="f38"/>
                    <a:pt x="f39" y="f40"/>
                  </a:cubicBezTo>
                  <a:lnTo>
                    <a:pt x="f41" y="f42"/>
                  </a:lnTo>
                  <a:lnTo>
                    <a:pt x="f6" y="f43"/>
                  </a:lnTo>
                  <a:lnTo>
                    <a:pt x="f6" y="f44"/>
                  </a:lnTo>
                  <a:lnTo>
                    <a:pt x="f45" y="f5"/>
                  </a:lnTo>
                  <a:lnTo>
                    <a:pt x="f46" y="f47"/>
                  </a:lnTo>
                  <a:lnTo>
                    <a:pt x="f5" y="f48"/>
                  </a:lnTo>
                  <a:lnTo>
                    <a:pt x="f49" y="f50"/>
                  </a:lnTo>
                  <a:lnTo>
                    <a:pt x="f51" y="f7"/>
                  </a:lnTo>
                  <a:lnTo>
                    <a:pt x="f52" y="f53"/>
                  </a:ln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" name="Freeform: Shape 56">
              <a:extLst>
                <a:ext uri="{FF2B5EF4-FFF2-40B4-BE49-F238E27FC236}">
                  <a16:creationId xmlns:a16="http://schemas.microsoft.com/office/drawing/2014/main" id="{1A3AC6F9-BDBB-7B1B-44BE-F75ECCF988D0}"/>
                </a:ext>
              </a:extLst>
            </p:cNvPr>
            <p:cNvSpPr/>
            <p:nvPr/>
          </p:nvSpPr>
          <p:spPr>
            <a:xfrm>
              <a:off x="1139360" y="2765246"/>
              <a:ext cx="237890" cy="432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891"/>
                <a:gd name="f7" fmla="val 432475"/>
                <a:gd name="f8" fmla="val 218311"/>
                <a:gd name="f9" fmla="val 431586"/>
                <a:gd name="f10" fmla="val 219239"/>
                <a:gd name="f11" fmla="val 431395"/>
                <a:gd name="f12" fmla="val 220180"/>
                <a:gd name="f13" fmla="val 221108"/>
                <a:gd name="f14" fmla="val 211916"/>
                <a:gd name="f15" fmla="val 13859"/>
                <a:gd name="f16" fmla="val 219797"/>
                <a:gd name="f17" fmla="val 225009"/>
                <a:gd name="f18" fmla="val 216149"/>
                <a:gd name="f19" fmla="val 432476"/>
                <a:gd name="f20" fmla="+- 0 0 -90"/>
                <a:gd name="f21" fmla="*/ f3 1 237891"/>
                <a:gd name="f22" fmla="*/ f4 1 43247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37891"/>
                <a:gd name="f31" fmla="*/ f27 1 432475"/>
                <a:gd name="f32" fmla="*/ 218311 f28 1"/>
                <a:gd name="f33" fmla="*/ 431586 f27 1"/>
                <a:gd name="f34" fmla="*/ 221108 f28 1"/>
                <a:gd name="f35" fmla="*/ 237891 f28 1"/>
                <a:gd name="f36" fmla="*/ 211916 f27 1"/>
                <a:gd name="f37" fmla="*/ 13859 f28 1"/>
                <a:gd name="f38" fmla="*/ 0 f27 1"/>
                <a:gd name="f39" fmla="*/ 0 f28 1"/>
                <a:gd name="f40" fmla="*/ 219797 f27 1"/>
                <a:gd name="f41" fmla="*/ 225009 f27 1"/>
                <a:gd name="f42" fmla="*/ 216149 f28 1"/>
                <a:gd name="f43" fmla="*/ 432476 f27 1"/>
                <a:gd name="f44" fmla="+- f29 0 f1"/>
                <a:gd name="f45" fmla="*/ f32 1 237891"/>
                <a:gd name="f46" fmla="*/ f33 1 432475"/>
                <a:gd name="f47" fmla="*/ f34 1 237891"/>
                <a:gd name="f48" fmla="*/ f35 1 237891"/>
                <a:gd name="f49" fmla="*/ f36 1 432475"/>
                <a:gd name="f50" fmla="*/ f37 1 237891"/>
                <a:gd name="f51" fmla="*/ f38 1 432475"/>
                <a:gd name="f52" fmla="*/ f39 1 237891"/>
                <a:gd name="f53" fmla="*/ f40 1 432475"/>
                <a:gd name="f54" fmla="*/ f41 1 432475"/>
                <a:gd name="f55" fmla="*/ f42 1 237891"/>
                <a:gd name="f56" fmla="*/ f43 1 432475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0"/>
                <a:gd name="f65" fmla="*/ f49 1 f31"/>
                <a:gd name="f66" fmla="*/ f50 1 f30"/>
                <a:gd name="f67" fmla="*/ f51 1 f31"/>
                <a:gd name="f68" fmla="*/ f52 1 f30"/>
                <a:gd name="f69" fmla="*/ f53 1 f31"/>
                <a:gd name="f70" fmla="*/ f54 1 f31"/>
                <a:gd name="f71" fmla="*/ f55 1 f30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1 1"/>
                <a:gd name="f81" fmla="*/ f65 f22 1"/>
                <a:gd name="f82" fmla="*/ f66 f21 1"/>
                <a:gd name="f83" fmla="*/ f67 f22 1"/>
                <a:gd name="f84" fmla="*/ f68 f21 1"/>
                <a:gd name="f85" fmla="*/ f69 f22 1"/>
                <a:gd name="f86" fmla="*/ f70 f22 1"/>
                <a:gd name="f87" fmla="*/ f71 f21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78"/>
                </a:cxn>
                <a:cxn ang="f44">
                  <a:pos x="f80" y="f81"/>
                </a:cxn>
                <a:cxn ang="f44">
                  <a:pos x="f82" y="f83"/>
                </a:cxn>
                <a:cxn ang="f44">
                  <a:pos x="f84" y="f85"/>
                </a:cxn>
                <a:cxn ang="f44">
                  <a:pos x="f84" y="f86"/>
                </a:cxn>
                <a:cxn ang="f44">
                  <a:pos x="f87" y="f88"/>
                </a:cxn>
              </a:cxnLst>
              <a:rect l="f73" t="f76" r="f74" b="f75"/>
              <a:pathLst>
                <a:path w="237891" h="432475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6" y="f14"/>
                  </a:lnTo>
                  <a:lnTo>
                    <a:pt x="f15" y="f5"/>
                  </a:lnTo>
                  <a:lnTo>
                    <a:pt x="f5" y="f16"/>
                  </a:lnTo>
                  <a:lnTo>
                    <a:pt x="f5" y="f17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" name="Freeform: Shape 57">
              <a:extLst>
                <a:ext uri="{FF2B5EF4-FFF2-40B4-BE49-F238E27FC236}">
                  <a16:creationId xmlns:a16="http://schemas.microsoft.com/office/drawing/2014/main" id="{1FB9E14C-7948-7550-2FB4-FD4978D38F0A}"/>
                </a:ext>
              </a:extLst>
            </p:cNvPr>
            <p:cNvSpPr/>
            <p:nvPr/>
          </p:nvSpPr>
          <p:spPr>
            <a:xfrm>
              <a:off x="1118887" y="2994449"/>
              <a:ext cx="233693" cy="3165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695"/>
                <a:gd name="f7" fmla="val 316538"/>
                <a:gd name="f8" fmla="val 19835"/>
                <a:gd name="f9" fmla="val 19453"/>
                <a:gd name="f10" fmla="val 6356"/>
                <a:gd name="f11" fmla="val 204797"/>
                <a:gd name="f12" fmla="+- 0 0 -90"/>
                <a:gd name="f13" fmla="*/ f3 1 233695"/>
                <a:gd name="f14" fmla="*/ f4 1 31653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33695"/>
                <a:gd name="f23" fmla="*/ f19 1 316538"/>
                <a:gd name="f24" fmla="*/ 19835 f20 1"/>
                <a:gd name="f25" fmla="*/ 0 f19 1"/>
                <a:gd name="f26" fmla="*/ 19453 f20 1"/>
                <a:gd name="f27" fmla="*/ 6356 f19 1"/>
                <a:gd name="f28" fmla="*/ 0 f20 1"/>
                <a:gd name="f29" fmla="*/ 316538 f19 1"/>
                <a:gd name="f30" fmla="*/ 233695 f20 1"/>
                <a:gd name="f31" fmla="*/ 204797 f19 1"/>
                <a:gd name="f32" fmla="+- f21 0 f1"/>
                <a:gd name="f33" fmla="*/ f24 1 233695"/>
                <a:gd name="f34" fmla="*/ f25 1 316538"/>
                <a:gd name="f35" fmla="*/ f26 1 233695"/>
                <a:gd name="f36" fmla="*/ f27 1 316538"/>
                <a:gd name="f37" fmla="*/ f28 1 233695"/>
                <a:gd name="f38" fmla="*/ f29 1 316538"/>
                <a:gd name="f39" fmla="*/ f30 1 233695"/>
                <a:gd name="f40" fmla="*/ f31 1 316538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233695" h="316538">
                  <a:moveTo>
                    <a:pt x="f8" y="f5"/>
                  </a:moveTo>
                  <a:lnTo>
                    <a:pt x="f9" y="f10"/>
                  </a:lnTo>
                  <a:lnTo>
                    <a:pt x="f5" y="f7"/>
                  </a:lnTo>
                  <a:lnTo>
                    <a:pt x="f6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" name="Freeform: Shape 58">
              <a:extLst>
                <a:ext uri="{FF2B5EF4-FFF2-40B4-BE49-F238E27FC236}">
                  <a16:creationId xmlns:a16="http://schemas.microsoft.com/office/drawing/2014/main" id="{626C096F-04C5-B523-6691-3DEA98190CD0}"/>
                </a:ext>
              </a:extLst>
            </p:cNvPr>
            <p:cNvSpPr/>
            <p:nvPr/>
          </p:nvSpPr>
          <p:spPr>
            <a:xfrm>
              <a:off x="1172928" y="3581000"/>
              <a:ext cx="238018" cy="312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8018"/>
                <a:gd name="f7" fmla="val 312851"/>
                <a:gd name="f8" fmla="val 238019"/>
                <a:gd name="f9" fmla="val 13986"/>
                <a:gd name="f10" fmla="val 109708"/>
                <a:gd name="f11" fmla="val 1780"/>
                <a:gd name="f12" fmla="val 287046"/>
                <a:gd name="f13" fmla="val 312852"/>
                <a:gd name="f14" fmla="val 221362"/>
                <a:gd name="f15" fmla="val 203144"/>
                <a:gd name="f16" fmla="val 221617"/>
                <a:gd name="f17" fmla="val 199584"/>
                <a:gd name="f18" fmla="+- 0 0 -90"/>
                <a:gd name="f19" fmla="*/ f3 1 238018"/>
                <a:gd name="f20" fmla="*/ f4 1 31285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38018"/>
                <a:gd name="f29" fmla="*/ f25 1 312851"/>
                <a:gd name="f30" fmla="*/ 238019 f26 1"/>
                <a:gd name="f31" fmla="*/ 0 f25 1"/>
                <a:gd name="f32" fmla="*/ 13986 f26 1"/>
                <a:gd name="f33" fmla="*/ 109708 f25 1"/>
                <a:gd name="f34" fmla="*/ 1780 f26 1"/>
                <a:gd name="f35" fmla="*/ 287046 f25 1"/>
                <a:gd name="f36" fmla="*/ 0 f26 1"/>
                <a:gd name="f37" fmla="*/ 312852 f25 1"/>
                <a:gd name="f38" fmla="*/ 221362 f26 1"/>
                <a:gd name="f39" fmla="*/ 203144 f25 1"/>
                <a:gd name="f40" fmla="*/ 221617 f26 1"/>
                <a:gd name="f41" fmla="*/ 199584 f25 1"/>
                <a:gd name="f42" fmla="+- f27 0 f1"/>
                <a:gd name="f43" fmla="*/ f30 1 238018"/>
                <a:gd name="f44" fmla="*/ f31 1 312851"/>
                <a:gd name="f45" fmla="*/ f32 1 238018"/>
                <a:gd name="f46" fmla="*/ f33 1 312851"/>
                <a:gd name="f47" fmla="*/ f34 1 238018"/>
                <a:gd name="f48" fmla="*/ f35 1 312851"/>
                <a:gd name="f49" fmla="*/ f36 1 238018"/>
                <a:gd name="f50" fmla="*/ f37 1 312851"/>
                <a:gd name="f51" fmla="*/ f38 1 238018"/>
                <a:gd name="f52" fmla="*/ f39 1 312851"/>
                <a:gd name="f53" fmla="*/ f40 1 238018"/>
                <a:gd name="f54" fmla="*/ f41 1 312851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238018" h="312851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" name="Freeform: Shape 59">
              <a:extLst>
                <a:ext uri="{FF2B5EF4-FFF2-40B4-BE49-F238E27FC236}">
                  <a16:creationId xmlns:a16="http://schemas.microsoft.com/office/drawing/2014/main" id="{555137FD-08C0-C664-57C5-AD1056A41DBF}"/>
                </a:ext>
              </a:extLst>
            </p:cNvPr>
            <p:cNvSpPr/>
            <p:nvPr/>
          </p:nvSpPr>
          <p:spPr>
            <a:xfrm>
              <a:off x="1079732" y="3473202"/>
              <a:ext cx="330711" cy="2144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708"/>
                <a:gd name="f7" fmla="val 214457"/>
                <a:gd name="f8" fmla="val 104369"/>
                <a:gd name="f9" fmla="val 253276"/>
                <a:gd name="f10" fmla="val 28730"/>
                <a:gd name="f11" fmla="val 223905"/>
                <a:gd name="f12" fmla="val 78704"/>
                <a:gd name="f13" fmla="val 70427"/>
                <a:gd name="f14" fmla="val 61793"/>
                <a:gd name="f15" fmla="val 78562"/>
                <a:gd name="f16" fmla="val 108564"/>
                <a:gd name="f17" fmla="val 108691"/>
                <a:gd name="f18" fmla="val 106040"/>
                <a:gd name="f19" fmla="val 214458"/>
                <a:gd name="f20" fmla="+- 0 0 -90"/>
                <a:gd name="f21" fmla="*/ f3 1 330708"/>
                <a:gd name="f22" fmla="*/ f4 1 21445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30708"/>
                <a:gd name="f31" fmla="*/ f27 1 214457"/>
                <a:gd name="f32" fmla="*/ 330708 f28 1"/>
                <a:gd name="f33" fmla="*/ 104369 f27 1"/>
                <a:gd name="f34" fmla="*/ 253276 f28 1"/>
                <a:gd name="f35" fmla="*/ 28730 f27 1"/>
                <a:gd name="f36" fmla="*/ 223905 f28 1"/>
                <a:gd name="f37" fmla="*/ 0 f27 1"/>
                <a:gd name="f38" fmla="*/ 78704 f28 1"/>
                <a:gd name="f39" fmla="*/ 70427 f27 1"/>
                <a:gd name="f40" fmla="*/ 61793 f28 1"/>
                <a:gd name="f41" fmla="*/ 78562 f27 1"/>
                <a:gd name="f42" fmla="*/ 0 f28 1"/>
                <a:gd name="f43" fmla="*/ 108564 f27 1"/>
                <a:gd name="f44" fmla="*/ 108691 f27 1"/>
                <a:gd name="f45" fmla="*/ 106040 f28 1"/>
                <a:gd name="f46" fmla="*/ 214458 f27 1"/>
                <a:gd name="f47" fmla="+- f29 0 f1"/>
                <a:gd name="f48" fmla="*/ f32 1 330708"/>
                <a:gd name="f49" fmla="*/ f33 1 214457"/>
                <a:gd name="f50" fmla="*/ f34 1 330708"/>
                <a:gd name="f51" fmla="*/ f35 1 214457"/>
                <a:gd name="f52" fmla="*/ f36 1 330708"/>
                <a:gd name="f53" fmla="*/ f37 1 214457"/>
                <a:gd name="f54" fmla="*/ f38 1 330708"/>
                <a:gd name="f55" fmla="*/ f39 1 214457"/>
                <a:gd name="f56" fmla="*/ f40 1 330708"/>
                <a:gd name="f57" fmla="*/ f41 1 214457"/>
                <a:gd name="f58" fmla="*/ f42 1 330708"/>
                <a:gd name="f59" fmla="*/ f43 1 214457"/>
                <a:gd name="f60" fmla="*/ f44 1 214457"/>
                <a:gd name="f61" fmla="*/ f45 1 330708"/>
                <a:gd name="f62" fmla="*/ f46 1 214457"/>
                <a:gd name="f63" fmla="*/ f23 1 f30"/>
                <a:gd name="f64" fmla="*/ f24 1 f30"/>
                <a:gd name="f65" fmla="*/ f23 1 f31"/>
                <a:gd name="f66" fmla="*/ f25 1 f31"/>
                <a:gd name="f67" fmla="*/ f48 1 f30"/>
                <a:gd name="f68" fmla="*/ f49 1 f31"/>
                <a:gd name="f69" fmla="*/ f50 1 f30"/>
                <a:gd name="f70" fmla="*/ f51 1 f31"/>
                <a:gd name="f71" fmla="*/ f52 1 f30"/>
                <a:gd name="f72" fmla="*/ f53 1 f31"/>
                <a:gd name="f73" fmla="*/ f54 1 f30"/>
                <a:gd name="f74" fmla="*/ f55 1 f31"/>
                <a:gd name="f75" fmla="*/ f56 1 f30"/>
                <a:gd name="f76" fmla="*/ f57 1 f31"/>
                <a:gd name="f77" fmla="*/ f58 1 f30"/>
                <a:gd name="f78" fmla="*/ f59 1 f31"/>
                <a:gd name="f79" fmla="*/ f60 1 f31"/>
                <a:gd name="f80" fmla="*/ f61 1 f30"/>
                <a:gd name="f81" fmla="*/ f62 1 f31"/>
                <a:gd name="f82" fmla="*/ f63 f21 1"/>
                <a:gd name="f83" fmla="*/ f64 f21 1"/>
                <a:gd name="f84" fmla="*/ f66 f22 1"/>
                <a:gd name="f85" fmla="*/ f65 f22 1"/>
                <a:gd name="f86" fmla="*/ f67 f21 1"/>
                <a:gd name="f87" fmla="*/ f68 f22 1"/>
                <a:gd name="f88" fmla="*/ f69 f21 1"/>
                <a:gd name="f89" fmla="*/ f70 f22 1"/>
                <a:gd name="f90" fmla="*/ f71 f21 1"/>
                <a:gd name="f91" fmla="*/ f72 f22 1"/>
                <a:gd name="f92" fmla="*/ f73 f21 1"/>
                <a:gd name="f93" fmla="*/ f74 f22 1"/>
                <a:gd name="f94" fmla="*/ f75 f21 1"/>
                <a:gd name="f95" fmla="*/ f76 f22 1"/>
                <a:gd name="f96" fmla="*/ f77 f21 1"/>
                <a:gd name="f97" fmla="*/ f78 f22 1"/>
                <a:gd name="f98" fmla="*/ f79 f22 1"/>
                <a:gd name="f99" fmla="*/ f80 f21 1"/>
                <a:gd name="f100" fmla="*/ f8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2" y="f93"/>
                </a:cxn>
                <a:cxn ang="f47">
                  <a:pos x="f94" y="f95"/>
                </a:cxn>
                <a:cxn ang="f47">
                  <a:pos x="f96" y="f97"/>
                </a:cxn>
                <a:cxn ang="f47">
                  <a:pos x="f96" y="f98"/>
                </a:cxn>
                <a:cxn ang="f47">
                  <a:pos x="f99" y="f100"/>
                </a:cxn>
                <a:cxn ang="f47">
                  <a:pos x="f86" y="f87"/>
                </a:cxn>
              </a:cxnLst>
              <a:rect l="f82" t="f85" r="f83" b="f84"/>
              <a:pathLst>
                <a:path w="330708" h="214457">
                  <a:moveTo>
                    <a:pt x="f6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5" y="f16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" name="Freeform: Shape 60">
              <a:extLst>
                <a:ext uri="{FF2B5EF4-FFF2-40B4-BE49-F238E27FC236}">
                  <a16:creationId xmlns:a16="http://schemas.microsoft.com/office/drawing/2014/main" id="{D0338D47-9C9B-C66C-9558-942C5A01904F}"/>
                </a:ext>
              </a:extLst>
            </p:cNvPr>
            <p:cNvSpPr/>
            <p:nvPr/>
          </p:nvSpPr>
          <p:spPr>
            <a:xfrm>
              <a:off x="1068284" y="3586084"/>
              <a:ext cx="115580" cy="2782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576"/>
                <a:gd name="f7" fmla="val 278274"/>
                <a:gd name="f8" fmla="val 104242"/>
                <a:gd name="f9" fmla="val 11189"/>
                <a:gd name="f10" fmla="val 763"/>
                <a:gd name="f11" fmla="val 168439"/>
                <a:gd name="f12" fmla="val 169202"/>
                <a:gd name="f13" fmla="val 169583"/>
                <a:gd name="f14" fmla="val 835"/>
                <a:gd name="f15" fmla="val 170219"/>
                <a:gd name="f16" fmla="val 170855"/>
                <a:gd name="f17" fmla="val 171490"/>
                <a:gd name="f18" fmla="val 172889"/>
                <a:gd name="f19" fmla="val 104260"/>
                <a:gd name="f20" fmla="+- 0 0 -90"/>
                <a:gd name="f21" fmla="*/ f3 1 115576"/>
                <a:gd name="f22" fmla="*/ f4 1 27827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15576"/>
                <a:gd name="f31" fmla="*/ f27 1 278274"/>
                <a:gd name="f32" fmla="*/ 115576 f28 1"/>
                <a:gd name="f33" fmla="*/ 104242 f27 1"/>
                <a:gd name="f34" fmla="*/ 11189 f28 1"/>
                <a:gd name="f35" fmla="*/ 0 f27 1"/>
                <a:gd name="f36" fmla="*/ 763 f28 1"/>
                <a:gd name="f37" fmla="*/ 168439 f27 1"/>
                <a:gd name="f38" fmla="*/ 169583 f27 1"/>
                <a:gd name="f39" fmla="*/ 171490 f27 1"/>
                <a:gd name="f40" fmla="*/ 0 f28 1"/>
                <a:gd name="f41" fmla="*/ 172889 f27 1"/>
                <a:gd name="f42" fmla="*/ 104260 f28 1"/>
                <a:gd name="f43" fmla="*/ 278274 f27 1"/>
                <a:gd name="f44" fmla="+- f29 0 f1"/>
                <a:gd name="f45" fmla="*/ f32 1 115576"/>
                <a:gd name="f46" fmla="*/ f33 1 278274"/>
                <a:gd name="f47" fmla="*/ f34 1 115576"/>
                <a:gd name="f48" fmla="*/ f35 1 278274"/>
                <a:gd name="f49" fmla="*/ f36 1 115576"/>
                <a:gd name="f50" fmla="*/ f37 1 278274"/>
                <a:gd name="f51" fmla="*/ f38 1 278274"/>
                <a:gd name="f52" fmla="*/ f39 1 278274"/>
                <a:gd name="f53" fmla="*/ f40 1 115576"/>
                <a:gd name="f54" fmla="*/ f41 1 278274"/>
                <a:gd name="f55" fmla="*/ f42 1 115576"/>
                <a:gd name="f56" fmla="*/ f43 1 278274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0"/>
                <a:gd name="f66" fmla="*/ f50 1 f31"/>
                <a:gd name="f67" fmla="*/ f51 1 f31"/>
                <a:gd name="f68" fmla="*/ f52 1 f31"/>
                <a:gd name="f69" fmla="*/ f53 1 f30"/>
                <a:gd name="f70" fmla="*/ f54 1 f31"/>
                <a:gd name="f71" fmla="*/ f55 1 f30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1 1"/>
                <a:gd name="f82" fmla="*/ f66 f22 1"/>
                <a:gd name="f83" fmla="*/ f67 f22 1"/>
                <a:gd name="f84" fmla="*/ f68 f22 1"/>
                <a:gd name="f85" fmla="*/ f69 f21 1"/>
                <a:gd name="f86" fmla="*/ f70 f22 1"/>
                <a:gd name="f87" fmla="*/ f71 f21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1" y="f83"/>
                </a:cxn>
                <a:cxn ang="f44">
                  <a:pos x="f81" y="f84"/>
                </a:cxn>
                <a:cxn ang="f44">
                  <a:pos x="f85" y="f86"/>
                </a:cxn>
                <a:cxn ang="f44">
                  <a:pos x="f87" y="f88"/>
                </a:cxn>
              </a:cxnLst>
              <a:rect l="f73" t="f76" r="f74" b="f75"/>
              <a:pathLst>
                <a:path w="115576" h="278274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cubicBezTo>
                    <a:pt x="f10" y="f11"/>
                    <a:pt x="f10" y="f12"/>
                    <a:pt x="f10" y="f13"/>
                  </a:cubicBezTo>
                  <a:cubicBezTo>
                    <a:pt x="f14" y="f15"/>
                    <a:pt x="f14" y="f16"/>
                    <a:pt x="f10" y="f17"/>
                  </a:cubicBezTo>
                  <a:lnTo>
                    <a:pt x="f5" y="f18"/>
                  </a:lnTo>
                  <a:lnTo>
                    <a:pt x="f19" y="f7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" name="Freeform: Shape 61">
              <a:extLst>
                <a:ext uri="{FF2B5EF4-FFF2-40B4-BE49-F238E27FC236}">
                  <a16:creationId xmlns:a16="http://schemas.microsoft.com/office/drawing/2014/main" id="{3FB85C2C-FC99-A729-2E2E-6149CD026AAB}"/>
                </a:ext>
              </a:extLst>
            </p:cNvPr>
            <p:cNvSpPr/>
            <p:nvPr/>
          </p:nvSpPr>
          <p:spPr>
            <a:xfrm>
              <a:off x="1160209" y="3889144"/>
              <a:ext cx="9409" cy="272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08"/>
                <a:gd name="f7" fmla="val 27204"/>
                <a:gd name="f8" fmla="val 381"/>
                <a:gd name="f9" fmla="val 13475"/>
                <a:gd name="f10" fmla="val 19069"/>
                <a:gd name="f11" fmla="val 8010"/>
                <a:gd name="f12" fmla="val 27205"/>
                <a:gd name="f13" fmla="val 9409"/>
                <a:gd name="f14" fmla="val 8136"/>
                <a:gd name="f15" fmla="val 1399"/>
                <a:gd name="f16" fmla="+- 0 0 -90"/>
                <a:gd name="f17" fmla="*/ f3 1 9408"/>
                <a:gd name="f18" fmla="*/ f4 1 2720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9408"/>
                <a:gd name="f27" fmla="*/ f23 1 27204"/>
                <a:gd name="f28" fmla="*/ 381 f24 1"/>
                <a:gd name="f29" fmla="*/ 13475 f23 1"/>
                <a:gd name="f30" fmla="*/ 0 f24 1"/>
                <a:gd name="f31" fmla="*/ 19069 f23 1"/>
                <a:gd name="f32" fmla="*/ 8010 f24 1"/>
                <a:gd name="f33" fmla="*/ 27205 f23 1"/>
                <a:gd name="f34" fmla="*/ 9409 f24 1"/>
                <a:gd name="f35" fmla="*/ 8136 f23 1"/>
                <a:gd name="f36" fmla="*/ 1399 f24 1"/>
                <a:gd name="f37" fmla="*/ 0 f23 1"/>
                <a:gd name="f38" fmla="+- f25 0 f1"/>
                <a:gd name="f39" fmla="*/ f28 1 9408"/>
                <a:gd name="f40" fmla="*/ f29 1 27204"/>
                <a:gd name="f41" fmla="*/ f30 1 9408"/>
                <a:gd name="f42" fmla="*/ f31 1 27204"/>
                <a:gd name="f43" fmla="*/ f32 1 9408"/>
                <a:gd name="f44" fmla="*/ f33 1 27204"/>
                <a:gd name="f45" fmla="*/ f34 1 9408"/>
                <a:gd name="f46" fmla="*/ f35 1 27204"/>
                <a:gd name="f47" fmla="*/ f36 1 9408"/>
                <a:gd name="f48" fmla="*/ f37 1 27204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9408" h="27204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" name="Freeform: Shape 62">
              <a:extLst>
                <a:ext uri="{FF2B5EF4-FFF2-40B4-BE49-F238E27FC236}">
                  <a16:creationId xmlns:a16="http://schemas.microsoft.com/office/drawing/2014/main" id="{AFB9E34F-6023-F4F3-EB67-5C61B0303138}"/>
                </a:ext>
              </a:extLst>
            </p:cNvPr>
            <p:cNvSpPr/>
            <p:nvPr/>
          </p:nvSpPr>
          <p:spPr>
            <a:xfrm>
              <a:off x="1159066" y="3912534"/>
              <a:ext cx="8897" cy="216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00"/>
                <a:gd name="f7" fmla="val 21611"/>
                <a:gd name="f8" fmla="val 13475"/>
                <a:gd name="f9" fmla="val 8010"/>
                <a:gd name="f10" fmla="val 8136"/>
                <a:gd name="f11" fmla="val 890"/>
                <a:gd name="f12" fmla="+- 0 0 -90"/>
                <a:gd name="f13" fmla="*/ f3 1 8900"/>
                <a:gd name="f14" fmla="*/ f4 1 2161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900"/>
                <a:gd name="f23" fmla="*/ f19 1 21611"/>
                <a:gd name="f24" fmla="*/ 0 f20 1"/>
                <a:gd name="f25" fmla="*/ 13475 f19 1"/>
                <a:gd name="f26" fmla="*/ 8010 f20 1"/>
                <a:gd name="f27" fmla="*/ 21611 f19 1"/>
                <a:gd name="f28" fmla="*/ 8900 f20 1"/>
                <a:gd name="f29" fmla="*/ 8136 f19 1"/>
                <a:gd name="f30" fmla="*/ 890 f20 1"/>
                <a:gd name="f31" fmla="*/ 0 f19 1"/>
                <a:gd name="f32" fmla="+- f21 0 f1"/>
                <a:gd name="f33" fmla="*/ f24 1 8900"/>
                <a:gd name="f34" fmla="*/ f25 1 21611"/>
                <a:gd name="f35" fmla="*/ f26 1 8900"/>
                <a:gd name="f36" fmla="*/ f27 1 21611"/>
                <a:gd name="f37" fmla="*/ f28 1 8900"/>
                <a:gd name="f38" fmla="*/ f29 1 21611"/>
                <a:gd name="f39" fmla="*/ f30 1 8900"/>
                <a:gd name="f40" fmla="*/ f31 1 21611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8900" h="21611">
                  <a:moveTo>
                    <a:pt x="f5" y="f8"/>
                  </a:moveTo>
                  <a:lnTo>
                    <a:pt x="f9" y="f7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1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" name="Freeform: Shape 63">
              <a:extLst>
                <a:ext uri="{FF2B5EF4-FFF2-40B4-BE49-F238E27FC236}">
                  <a16:creationId xmlns:a16="http://schemas.microsoft.com/office/drawing/2014/main" id="{3D5CD1C0-0133-0797-05B7-4B54BA79DD4A}"/>
                </a:ext>
              </a:extLst>
            </p:cNvPr>
            <p:cNvSpPr/>
            <p:nvPr/>
          </p:nvSpPr>
          <p:spPr>
            <a:xfrm>
              <a:off x="1061417" y="3761384"/>
              <a:ext cx="109856" cy="1315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854"/>
                <a:gd name="f7" fmla="val 131573"/>
                <a:gd name="f8" fmla="val 98411"/>
                <a:gd name="f9" fmla="val 109962"/>
                <a:gd name="f10" fmla="val 98794"/>
                <a:gd name="f11" fmla="val 110445"/>
                <a:gd name="f12" fmla="val 99135"/>
                <a:gd name="f13" fmla="val 110954"/>
                <a:gd name="f14" fmla="val 99429"/>
                <a:gd name="f15" fmla="val 111488"/>
                <a:gd name="f16" fmla="val 99734"/>
                <a:gd name="f17" fmla="val 111971"/>
                <a:gd name="f18" fmla="val 99989"/>
                <a:gd name="f19" fmla="val 112479"/>
                <a:gd name="f20" fmla="val 100192"/>
                <a:gd name="f21" fmla="val 113013"/>
                <a:gd name="f22" fmla="val 100249"/>
                <a:gd name="f23" fmla="val 113522"/>
                <a:gd name="f24" fmla="val 114030"/>
                <a:gd name="f25" fmla="val 114539"/>
                <a:gd name="f26" fmla="val 100246"/>
                <a:gd name="f27" fmla="val 115212"/>
                <a:gd name="f28" fmla="val 115899"/>
                <a:gd name="f29" fmla="val 116572"/>
                <a:gd name="f30" fmla="val 117844"/>
                <a:gd name="f31" fmla="val 123437"/>
                <a:gd name="f32" fmla="val 108202"/>
                <a:gd name="f33" fmla="val 109855"/>
                <a:gd name="f34" fmla="val 107165"/>
                <a:gd name="f35" fmla="val 3687"/>
                <a:gd name="f36" fmla="val 2797"/>
                <a:gd name="f37" fmla="val 763"/>
                <a:gd name="f38" fmla="val 2034"/>
                <a:gd name="f39" fmla="val 9407"/>
                <a:gd name="f40" fmla="val 3814"/>
                <a:gd name="f41" fmla="val 13348"/>
                <a:gd name="f42" fmla="val 98157"/>
                <a:gd name="f43" fmla="val 109199"/>
                <a:gd name="f44" fmla="+- 0 0 -90"/>
                <a:gd name="f45" fmla="*/ f3 1 109854"/>
                <a:gd name="f46" fmla="*/ f4 1 131573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09854"/>
                <a:gd name="f55" fmla="*/ f51 1 131573"/>
                <a:gd name="f56" fmla="*/ 98411 f52 1"/>
                <a:gd name="f57" fmla="*/ 109962 f51 1"/>
                <a:gd name="f58" fmla="*/ 99429 f52 1"/>
                <a:gd name="f59" fmla="*/ 111488 f51 1"/>
                <a:gd name="f60" fmla="*/ 100192 f52 1"/>
                <a:gd name="f61" fmla="*/ 113013 f51 1"/>
                <a:gd name="f62" fmla="*/ 114539 f51 1"/>
                <a:gd name="f63" fmla="*/ 116572 f51 1"/>
                <a:gd name="f64" fmla="*/ 117844 f51 1"/>
                <a:gd name="f65" fmla="*/ 123437 f51 1"/>
                <a:gd name="f66" fmla="*/ 108202 f52 1"/>
                <a:gd name="f67" fmla="*/ 131573 f51 1"/>
                <a:gd name="f68" fmla="*/ 109855 f52 1"/>
                <a:gd name="f69" fmla="*/ 107165 f51 1"/>
                <a:gd name="f70" fmla="*/ 3687 f52 1"/>
                <a:gd name="f71" fmla="*/ 0 f51 1"/>
                <a:gd name="f72" fmla="*/ 2797 f52 1"/>
                <a:gd name="f73" fmla="*/ 763 f51 1"/>
                <a:gd name="f74" fmla="*/ 0 f52 1"/>
                <a:gd name="f75" fmla="*/ 2034 f51 1"/>
                <a:gd name="f76" fmla="*/ 9407 f51 1"/>
                <a:gd name="f77" fmla="*/ 3814 f52 1"/>
                <a:gd name="f78" fmla="*/ 13348 f51 1"/>
                <a:gd name="f79" fmla="*/ 98157 f52 1"/>
                <a:gd name="f80" fmla="*/ 109199 f51 1"/>
                <a:gd name="f81" fmla="+- f53 0 f1"/>
                <a:gd name="f82" fmla="*/ f56 1 109854"/>
                <a:gd name="f83" fmla="*/ f57 1 131573"/>
                <a:gd name="f84" fmla="*/ f58 1 109854"/>
                <a:gd name="f85" fmla="*/ f59 1 131573"/>
                <a:gd name="f86" fmla="*/ f60 1 109854"/>
                <a:gd name="f87" fmla="*/ f61 1 131573"/>
                <a:gd name="f88" fmla="*/ f62 1 131573"/>
                <a:gd name="f89" fmla="*/ f63 1 131573"/>
                <a:gd name="f90" fmla="*/ f64 1 131573"/>
                <a:gd name="f91" fmla="*/ f65 1 131573"/>
                <a:gd name="f92" fmla="*/ f66 1 109854"/>
                <a:gd name="f93" fmla="*/ f67 1 131573"/>
                <a:gd name="f94" fmla="*/ f68 1 109854"/>
                <a:gd name="f95" fmla="*/ f69 1 131573"/>
                <a:gd name="f96" fmla="*/ f70 1 109854"/>
                <a:gd name="f97" fmla="*/ f71 1 131573"/>
                <a:gd name="f98" fmla="*/ f72 1 109854"/>
                <a:gd name="f99" fmla="*/ f73 1 131573"/>
                <a:gd name="f100" fmla="*/ f74 1 109854"/>
                <a:gd name="f101" fmla="*/ f75 1 131573"/>
                <a:gd name="f102" fmla="*/ f76 1 131573"/>
                <a:gd name="f103" fmla="*/ f77 1 109854"/>
                <a:gd name="f104" fmla="*/ f78 1 131573"/>
                <a:gd name="f105" fmla="*/ f79 1 109854"/>
                <a:gd name="f106" fmla="*/ f80 1 131573"/>
                <a:gd name="f107" fmla="*/ f47 1 f54"/>
                <a:gd name="f108" fmla="*/ f48 1 f54"/>
                <a:gd name="f109" fmla="*/ f47 1 f55"/>
                <a:gd name="f110" fmla="*/ f49 1 f55"/>
                <a:gd name="f111" fmla="*/ f82 1 f54"/>
                <a:gd name="f112" fmla="*/ f83 1 f55"/>
                <a:gd name="f113" fmla="*/ f84 1 f54"/>
                <a:gd name="f114" fmla="*/ f85 1 f55"/>
                <a:gd name="f115" fmla="*/ f86 1 f54"/>
                <a:gd name="f116" fmla="*/ f87 1 f55"/>
                <a:gd name="f117" fmla="*/ f88 1 f55"/>
                <a:gd name="f118" fmla="*/ f89 1 f55"/>
                <a:gd name="f119" fmla="*/ f90 1 f55"/>
                <a:gd name="f120" fmla="*/ f91 1 f55"/>
                <a:gd name="f121" fmla="*/ f92 1 f54"/>
                <a:gd name="f122" fmla="*/ f93 1 f55"/>
                <a:gd name="f123" fmla="*/ f94 1 f54"/>
                <a:gd name="f124" fmla="*/ f95 1 f55"/>
                <a:gd name="f125" fmla="*/ f96 1 f54"/>
                <a:gd name="f126" fmla="*/ f97 1 f55"/>
                <a:gd name="f127" fmla="*/ f98 1 f54"/>
                <a:gd name="f128" fmla="*/ f99 1 f55"/>
                <a:gd name="f129" fmla="*/ f100 1 f54"/>
                <a:gd name="f130" fmla="*/ f101 1 f55"/>
                <a:gd name="f131" fmla="*/ f102 1 f55"/>
                <a:gd name="f132" fmla="*/ f103 1 f54"/>
                <a:gd name="f133" fmla="*/ f104 1 f55"/>
                <a:gd name="f134" fmla="*/ f105 1 f54"/>
                <a:gd name="f135" fmla="*/ f106 1 f55"/>
                <a:gd name="f136" fmla="*/ f107 f45 1"/>
                <a:gd name="f137" fmla="*/ f108 f45 1"/>
                <a:gd name="f138" fmla="*/ f110 f46 1"/>
                <a:gd name="f139" fmla="*/ f109 f46 1"/>
                <a:gd name="f140" fmla="*/ f111 f45 1"/>
                <a:gd name="f141" fmla="*/ f112 f46 1"/>
                <a:gd name="f142" fmla="*/ f113 f45 1"/>
                <a:gd name="f143" fmla="*/ f114 f46 1"/>
                <a:gd name="f144" fmla="*/ f115 f45 1"/>
                <a:gd name="f145" fmla="*/ f116 f46 1"/>
                <a:gd name="f146" fmla="*/ f117 f46 1"/>
                <a:gd name="f147" fmla="*/ f118 f46 1"/>
                <a:gd name="f148" fmla="*/ f119 f46 1"/>
                <a:gd name="f149" fmla="*/ f120 f46 1"/>
                <a:gd name="f150" fmla="*/ f121 f45 1"/>
                <a:gd name="f151" fmla="*/ f122 f46 1"/>
                <a:gd name="f152" fmla="*/ f123 f45 1"/>
                <a:gd name="f153" fmla="*/ f124 f46 1"/>
                <a:gd name="f154" fmla="*/ f125 f45 1"/>
                <a:gd name="f155" fmla="*/ f126 f46 1"/>
                <a:gd name="f156" fmla="*/ f127 f45 1"/>
                <a:gd name="f157" fmla="*/ f128 f46 1"/>
                <a:gd name="f158" fmla="*/ f129 f45 1"/>
                <a:gd name="f159" fmla="*/ f130 f46 1"/>
                <a:gd name="f160" fmla="*/ f131 f46 1"/>
                <a:gd name="f161" fmla="*/ f132 f45 1"/>
                <a:gd name="f162" fmla="*/ f133 f46 1"/>
                <a:gd name="f163" fmla="*/ f134 f45 1"/>
                <a:gd name="f164" fmla="*/ f135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4" y="f146"/>
                </a:cxn>
                <a:cxn ang="f81">
                  <a:pos x="f144" y="f147"/>
                </a:cxn>
                <a:cxn ang="f81">
                  <a:pos x="f144" y="f148"/>
                </a:cxn>
                <a:cxn ang="f81">
                  <a:pos x="f144" y="f149"/>
                </a:cxn>
                <a:cxn ang="f81">
                  <a:pos x="f150" y="f151"/>
                </a:cxn>
                <a:cxn ang="f81">
                  <a:pos x="f152" y="f153"/>
                </a:cxn>
                <a:cxn ang="f81">
                  <a:pos x="f154" y="f155"/>
                </a:cxn>
                <a:cxn ang="f81">
                  <a:pos x="f154" y="f155"/>
                </a:cxn>
                <a:cxn ang="f81">
                  <a:pos x="f156" y="f157"/>
                </a:cxn>
                <a:cxn ang="f81">
                  <a:pos x="f158" y="f159"/>
                </a:cxn>
                <a:cxn ang="f81">
                  <a:pos x="f158" y="f160"/>
                </a:cxn>
                <a:cxn ang="f81">
                  <a:pos x="f161" y="f162"/>
                </a:cxn>
                <a:cxn ang="f81">
                  <a:pos x="f163" y="f164"/>
                </a:cxn>
              </a:cxnLst>
              <a:rect l="f136" t="f139" r="f137" b="f138"/>
              <a:pathLst>
                <a:path w="109854" h="13157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6" y="f28"/>
                    <a:pt x="f20" y="f29"/>
                  </a:cubicBezTo>
                  <a:lnTo>
                    <a:pt x="f20" y="f30"/>
                  </a:lnTo>
                  <a:lnTo>
                    <a:pt x="f20" y="f31"/>
                  </a:lnTo>
                  <a:lnTo>
                    <a:pt x="f32" y="f7"/>
                  </a:lnTo>
                  <a:lnTo>
                    <a:pt x="f33" y="f34"/>
                  </a:lnTo>
                  <a:lnTo>
                    <a:pt x="f35" y="f5"/>
                  </a:lnTo>
                  <a:lnTo>
                    <a:pt x="f35" y="f5"/>
                  </a:lnTo>
                  <a:lnTo>
                    <a:pt x="f36" y="f37"/>
                  </a:lnTo>
                  <a:lnTo>
                    <a:pt x="f5" y="f38"/>
                  </a:lnTo>
                  <a:lnTo>
                    <a:pt x="f5" y="f39"/>
                  </a:lnTo>
                  <a:lnTo>
                    <a:pt x="f40" y="f41"/>
                  </a:lnTo>
                  <a:lnTo>
                    <a:pt x="f42" y="f43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" name="Freeform: Shape 64">
              <a:extLst>
                <a:ext uri="{FF2B5EF4-FFF2-40B4-BE49-F238E27FC236}">
                  <a16:creationId xmlns:a16="http://schemas.microsoft.com/office/drawing/2014/main" id="{CC322BA1-094C-73B6-2776-18B3E3CA7618}"/>
                </a:ext>
              </a:extLst>
            </p:cNvPr>
            <p:cNvSpPr/>
            <p:nvPr/>
          </p:nvSpPr>
          <p:spPr>
            <a:xfrm>
              <a:off x="1056077" y="3765325"/>
              <a:ext cx="1911" cy="26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7"/>
                <a:gd name="f7" fmla="val 2669"/>
                <a:gd name="f8" fmla="val 890"/>
                <a:gd name="f9" fmla="val 1653"/>
                <a:gd name="f10" fmla="+- 0 0 -90"/>
                <a:gd name="f11" fmla="*/ f3 1 1907"/>
                <a:gd name="f12" fmla="*/ f4 1 266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907"/>
                <a:gd name="f21" fmla="*/ f17 1 2669"/>
                <a:gd name="f22" fmla="*/ 0 f18 1"/>
                <a:gd name="f23" fmla="*/ 890 f17 1"/>
                <a:gd name="f24" fmla="*/ 1653 f18 1"/>
                <a:gd name="f25" fmla="*/ 2669 f17 1"/>
                <a:gd name="f26" fmla="*/ 1907 f18 1"/>
                <a:gd name="f27" fmla="*/ 0 f17 1"/>
                <a:gd name="f28" fmla="+- f19 0 f1"/>
                <a:gd name="f29" fmla="*/ f22 1 1907"/>
                <a:gd name="f30" fmla="*/ f23 1 2669"/>
                <a:gd name="f31" fmla="*/ f24 1 1907"/>
                <a:gd name="f32" fmla="*/ f25 1 2669"/>
                <a:gd name="f33" fmla="*/ f26 1 1907"/>
                <a:gd name="f34" fmla="*/ f27 1 2669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  <a:cxn ang="f28">
                  <a:pos x="f49" y="f50"/>
                </a:cxn>
              </a:cxnLst>
              <a:rect l="f45" t="f48" r="f46" b="f47"/>
              <a:pathLst>
                <a:path w="1907" h="2669">
                  <a:moveTo>
                    <a:pt x="f5" y="f8"/>
                  </a:moveTo>
                  <a:lnTo>
                    <a:pt x="f9" y="f7"/>
                  </a:lnTo>
                  <a:lnTo>
                    <a:pt x="f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" name="Freeform: Shape 65">
              <a:extLst>
                <a:ext uri="{FF2B5EF4-FFF2-40B4-BE49-F238E27FC236}">
                  <a16:creationId xmlns:a16="http://schemas.microsoft.com/office/drawing/2014/main" id="{0058D040-5692-516A-6298-C4046284BA86}"/>
                </a:ext>
              </a:extLst>
            </p:cNvPr>
            <p:cNvSpPr/>
            <p:nvPr/>
          </p:nvSpPr>
          <p:spPr>
            <a:xfrm>
              <a:off x="1129823" y="3923598"/>
              <a:ext cx="552581" cy="12589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2579"/>
                <a:gd name="f7" fmla="val 1258907"/>
                <a:gd name="f8" fmla="val 39924"/>
                <a:gd name="f9" fmla="val 13475"/>
                <a:gd name="f10" fmla="val 43738"/>
                <a:gd name="f11" fmla="val 17416"/>
                <a:gd name="f12" fmla="val 46663"/>
                <a:gd name="f13" fmla="val 20340"/>
                <a:gd name="f14" fmla="val 47680"/>
                <a:gd name="f15" fmla="val 21865"/>
                <a:gd name="f16" fmla="val 47985"/>
                <a:gd name="f17" fmla="val 22348"/>
                <a:gd name="f18" fmla="val 48241"/>
                <a:gd name="f19" fmla="val 22857"/>
                <a:gd name="f20" fmla="val 48443"/>
                <a:gd name="f21" fmla="val 23391"/>
                <a:gd name="f22" fmla="val 48515"/>
                <a:gd name="f23" fmla="val 23937"/>
                <a:gd name="f24" fmla="val 24496"/>
                <a:gd name="f25" fmla="val 25043"/>
                <a:gd name="f26" fmla="val 48570"/>
                <a:gd name="f27" fmla="val 25679"/>
                <a:gd name="f28" fmla="val 26327"/>
                <a:gd name="f29" fmla="val 26950"/>
                <a:gd name="f30" fmla="val 42086"/>
                <a:gd name="f31" fmla="val 137675"/>
                <a:gd name="f32" fmla="val 747234"/>
                <a:gd name="f33" fmla="val 753082"/>
                <a:gd name="f34" fmla="val 476291"/>
                <a:gd name="f35" fmla="val 1258908"/>
                <a:gd name="f36" fmla="val 517394"/>
                <a:gd name="f37" fmla="val 41068"/>
                <a:gd name="f38" fmla="+- 0 0 -90"/>
                <a:gd name="f39" fmla="*/ f3 1 552579"/>
                <a:gd name="f40" fmla="*/ f4 1 1258907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552579"/>
                <a:gd name="f49" fmla="*/ f45 1 1258907"/>
                <a:gd name="f50" fmla="*/ 39924 f46 1"/>
                <a:gd name="f51" fmla="*/ 13475 f45 1"/>
                <a:gd name="f52" fmla="*/ 43738 f46 1"/>
                <a:gd name="f53" fmla="*/ 17416 f45 1"/>
                <a:gd name="f54" fmla="*/ 46663 f46 1"/>
                <a:gd name="f55" fmla="*/ 20340 f45 1"/>
                <a:gd name="f56" fmla="*/ 47680 f46 1"/>
                <a:gd name="f57" fmla="*/ 21865 f45 1"/>
                <a:gd name="f58" fmla="*/ 48443 f46 1"/>
                <a:gd name="f59" fmla="*/ 23391 f45 1"/>
                <a:gd name="f60" fmla="*/ 25043 f45 1"/>
                <a:gd name="f61" fmla="*/ 26950 f45 1"/>
                <a:gd name="f62" fmla="*/ 42086 f46 1"/>
                <a:gd name="f63" fmla="*/ 137675 f45 1"/>
                <a:gd name="f64" fmla="*/ 0 f46 1"/>
                <a:gd name="f65" fmla="*/ 747234 f45 1"/>
                <a:gd name="f66" fmla="*/ 753082 f45 1"/>
                <a:gd name="f67" fmla="*/ 476291 f46 1"/>
                <a:gd name="f68" fmla="*/ 1258908 f45 1"/>
                <a:gd name="f69" fmla="*/ 552579 f46 1"/>
                <a:gd name="f70" fmla="*/ 517394 f45 1"/>
                <a:gd name="f71" fmla="*/ 41068 f46 1"/>
                <a:gd name="f72" fmla="*/ 0 f45 1"/>
                <a:gd name="f73" fmla="+- f47 0 f1"/>
                <a:gd name="f74" fmla="*/ f50 1 552579"/>
                <a:gd name="f75" fmla="*/ f51 1 1258907"/>
                <a:gd name="f76" fmla="*/ f52 1 552579"/>
                <a:gd name="f77" fmla="*/ f53 1 1258907"/>
                <a:gd name="f78" fmla="*/ f54 1 552579"/>
                <a:gd name="f79" fmla="*/ f55 1 1258907"/>
                <a:gd name="f80" fmla="*/ f56 1 552579"/>
                <a:gd name="f81" fmla="*/ f57 1 1258907"/>
                <a:gd name="f82" fmla="*/ f58 1 552579"/>
                <a:gd name="f83" fmla="*/ f59 1 1258907"/>
                <a:gd name="f84" fmla="*/ f60 1 1258907"/>
                <a:gd name="f85" fmla="*/ f61 1 1258907"/>
                <a:gd name="f86" fmla="*/ f62 1 552579"/>
                <a:gd name="f87" fmla="*/ f63 1 1258907"/>
                <a:gd name="f88" fmla="*/ f64 1 552579"/>
                <a:gd name="f89" fmla="*/ f65 1 1258907"/>
                <a:gd name="f90" fmla="*/ f66 1 1258907"/>
                <a:gd name="f91" fmla="*/ f67 1 552579"/>
                <a:gd name="f92" fmla="*/ f68 1 1258907"/>
                <a:gd name="f93" fmla="*/ f69 1 552579"/>
                <a:gd name="f94" fmla="*/ f70 1 1258907"/>
                <a:gd name="f95" fmla="*/ f71 1 552579"/>
                <a:gd name="f96" fmla="*/ f72 1 1258907"/>
                <a:gd name="f97" fmla="*/ f41 1 f48"/>
                <a:gd name="f98" fmla="*/ f42 1 f48"/>
                <a:gd name="f99" fmla="*/ f41 1 f49"/>
                <a:gd name="f100" fmla="*/ f43 1 f49"/>
                <a:gd name="f101" fmla="*/ f74 1 f48"/>
                <a:gd name="f102" fmla="*/ f75 1 f49"/>
                <a:gd name="f103" fmla="*/ f76 1 f48"/>
                <a:gd name="f104" fmla="*/ f77 1 f49"/>
                <a:gd name="f105" fmla="*/ f78 1 f48"/>
                <a:gd name="f106" fmla="*/ f79 1 f49"/>
                <a:gd name="f107" fmla="*/ f80 1 f48"/>
                <a:gd name="f108" fmla="*/ f81 1 f49"/>
                <a:gd name="f109" fmla="*/ f82 1 f48"/>
                <a:gd name="f110" fmla="*/ f83 1 f49"/>
                <a:gd name="f111" fmla="*/ f84 1 f49"/>
                <a:gd name="f112" fmla="*/ f85 1 f49"/>
                <a:gd name="f113" fmla="*/ f86 1 f48"/>
                <a:gd name="f114" fmla="*/ f87 1 f49"/>
                <a:gd name="f115" fmla="*/ f88 1 f48"/>
                <a:gd name="f116" fmla="*/ f89 1 f49"/>
                <a:gd name="f117" fmla="*/ f90 1 f49"/>
                <a:gd name="f118" fmla="*/ f91 1 f48"/>
                <a:gd name="f119" fmla="*/ f92 1 f49"/>
                <a:gd name="f120" fmla="*/ f93 1 f48"/>
                <a:gd name="f121" fmla="*/ f94 1 f49"/>
                <a:gd name="f122" fmla="*/ f95 1 f48"/>
                <a:gd name="f123" fmla="*/ f96 1 f49"/>
                <a:gd name="f124" fmla="*/ f97 f39 1"/>
                <a:gd name="f125" fmla="*/ f98 f39 1"/>
                <a:gd name="f126" fmla="*/ f100 f40 1"/>
                <a:gd name="f127" fmla="*/ f99 f40 1"/>
                <a:gd name="f128" fmla="*/ f101 f39 1"/>
                <a:gd name="f129" fmla="*/ f102 f40 1"/>
                <a:gd name="f130" fmla="*/ f103 f39 1"/>
                <a:gd name="f131" fmla="*/ f104 f40 1"/>
                <a:gd name="f132" fmla="*/ f105 f39 1"/>
                <a:gd name="f133" fmla="*/ f106 f40 1"/>
                <a:gd name="f134" fmla="*/ f107 f39 1"/>
                <a:gd name="f135" fmla="*/ f108 f40 1"/>
                <a:gd name="f136" fmla="*/ f109 f39 1"/>
                <a:gd name="f137" fmla="*/ f110 f40 1"/>
                <a:gd name="f138" fmla="*/ f111 f40 1"/>
                <a:gd name="f139" fmla="*/ f112 f40 1"/>
                <a:gd name="f140" fmla="*/ f113 f39 1"/>
                <a:gd name="f141" fmla="*/ f114 f40 1"/>
                <a:gd name="f142" fmla="*/ f115 f39 1"/>
                <a:gd name="f143" fmla="*/ f116 f40 1"/>
                <a:gd name="f144" fmla="*/ f117 f40 1"/>
                <a:gd name="f145" fmla="*/ f118 f39 1"/>
                <a:gd name="f146" fmla="*/ f119 f40 1"/>
                <a:gd name="f147" fmla="*/ f120 f39 1"/>
                <a:gd name="f148" fmla="*/ f121 f40 1"/>
                <a:gd name="f149" fmla="*/ f122 f39 1"/>
                <a:gd name="f150" fmla="*/ f123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28" y="f129"/>
                </a:cxn>
                <a:cxn ang="f73">
                  <a:pos x="f130" y="f131"/>
                </a:cxn>
                <a:cxn ang="f73">
                  <a:pos x="f132" y="f133"/>
                </a:cxn>
                <a:cxn ang="f73">
                  <a:pos x="f132" y="f133"/>
                </a:cxn>
                <a:cxn ang="f73">
                  <a:pos x="f134" y="f135"/>
                </a:cxn>
                <a:cxn ang="f73">
                  <a:pos x="f136" y="f137"/>
                </a:cxn>
                <a:cxn ang="f73">
                  <a:pos x="f136" y="f138"/>
                </a:cxn>
                <a:cxn ang="f73">
                  <a:pos x="f136" y="f139"/>
                </a:cxn>
                <a:cxn ang="f73">
                  <a:pos x="f136" y="f139"/>
                </a:cxn>
                <a:cxn ang="f73">
                  <a:pos x="f140" y="f141"/>
                </a:cxn>
                <a:cxn ang="f73">
                  <a:pos x="f142" y="f143"/>
                </a:cxn>
                <a:cxn ang="f73">
                  <a:pos x="f142" y="f144"/>
                </a:cxn>
                <a:cxn ang="f73">
                  <a:pos x="f145" y="f146"/>
                </a:cxn>
                <a:cxn ang="f73">
                  <a:pos x="f147" y="f148"/>
                </a:cxn>
                <a:cxn ang="f73">
                  <a:pos x="f149" y="f150"/>
                </a:cxn>
              </a:cxnLst>
              <a:rect l="f124" t="f127" r="f125" b="f126"/>
              <a:pathLst>
                <a:path w="552579" h="1258907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6" y="f28"/>
                    <a:pt x="f20" y="f29"/>
                  </a:cubicBezTo>
                  <a:cubicBezTo>
                    <a:pt x="f20" y="f29"/>
                    <a:pt x="f20" y="f29"/>
                    <a:pt x="f20" y="f29"/>
                  </a:cubicBezTo>
                  <a:lnTo>
                    <a:pt x="f30" y="f31"/>
                  </a:lnTo>
                  <a:lnTo>
                    <a:pt x="f5" y="f32"/>
                  </a:lnTo>
                  <a:lnTo>
                    <a:pt x="f5" y="f33"/>
                  </a:lnTo>
                  <a:lnTo>
                    <a:pt x="f34" y="f35"/>
                  </a:lnTo>
                  <a:lnTo>
                    <a:pt x="f6" y="f36"/>
                  </a:lnTo>
                  <a:lnTo>
                    <a:pt x="f37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" name="Freeform: Shape 66">
              <a:extLst>
                <a:ext uri="{FF2B5EF4-FFF2-40B4-BE49-F238E27FC236}">
                  <a16:creationId xmlns:a16="http://schemas.microsoft.com/office/drawing/2014/main" id="{C394C8D0-94D7-50EB-DCDF-9651CB3A72AF}"/>
                </a:ext>
              </a:extLst>
            </p:cNvPr>
            <p:cNvSpPr/>
            <p:nvPr/>
          </p:nvSpPr>
          <p:spPr>
            <a:xfrm>
              <a:off x="3300" y="6359926"/>
              <a:ext cx="1888766" cy="5041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88763"/>
                <a:gd name="f7" fmla="val 504173"/>
                <a:gd name="f8" fmla="val 1679353"/>
                <a:gd name="f9" fmla="val 1455066"/>
                <a:gd name="f10" fmla="val 130048"/>
                <a:gd name="f11" fmla="val 1076169"/>
                <a:gd name="f12" fmla="val 349463"/>
                <a:gd name="f13" fmla="val 817807"/>
                <a:gd name="f14" fmla="val 41823"/>
                <a:gd name="f15" fmla="val 502394"/>
                <a:gd name="f16" fmla="val 1434850"/>
                <a:gd name="f17" fmla="val 236196"/>
                <a:gd name="f18" fmla="+- 0 0 -90"/>
                <a:gd name="f19" fmla="*/ f3 1 1888763"/>
                <a:gd name="f20" fmla="*/ f4 1 50417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888763"/>
                <a:gd name="f29" fmla="*/ f25 1 504173"/>
                <a:gd name="f30" fmla="*/ 1679353 f26 1"/>
                <a:gd name="f31" fmla="*/ 0 f25 1"/>
                <a:gd name="f32" fmla="*/ 1455066 f26 1"/>
                <a:gd name="f33" fmla="*/ 130048 f25 1"/>
                <a:gd name="f34" fmla="*/ 1076169 f26 1"/>
                <a:gd name="f35" fmla="*/ 349463 f25 1"/>
                <a:gd name="f36" fmla="*/ 817807 f26 1"/>
                <a:gd name="f37" fmla="*/ 41823 f25 1"/>
                <a:gd name="f38" fmla="*/ 0 f26 1"/>
                <a:gd name="f39" fmla="*/ 502394 f25 1"/>
                <a:gd name="f40" fmla="*/ 504173 f25 1"/>
                <a:gd name="f41" fmla="*/ 1434850 f26 1"/>
                <a:gd name="f42" fmla="*/ 1888763 f26 1"/>
                <a:gd name="f43" fmla="*/ 236196 f25 1"/>
                <a:gd name="f44" fmla="+- f27 0 f1"/>
                <a:gd name="f45" fmla="*/ f30 1 1888763"/>
                <a:gd name="f46" fmla="*/ f31 1 504173"/>
                <a:gd name="f47" fmla="*/ f32 1 1888763"/>
                <a:gd name="f48" fmla="*/ f33 1 504173"/>
                <a:gd name="f49" fmla="*/ f34 1 1888763"/>
                <a:gd name="f50" fmla="*/ f35 1 504173"/>
                <a:gd name="f51" fmla="*/ f36 1 1888763"/>
                <a:gd name="f52" fmla="*/ f37 1 504173"/>
                <a:gd name="f53" fmla="*/ f38 1 1888763"/>
                <a:gd name="f54" fmla="*/ f39 1 504173"/>
                <a:gd name="f55" fmla="*/ f40 1 504173"/>
                <a:gd name="f56" fmla="*/ f41 1 1888763"/>
                <a:gd name="f57" fmla="*/ f42 1 1888763"/>
                <a:gd name="f58" fmla="*/ f43 1 504173"/>
                <a:gd name="f59" fmla="*/ f21 1 f28"/>
                <a:gd name="f60" fmla="*/ f22 1 f28"/>
                <a:gd name="f61" fmla="*/ f21 1 f29"/>
                <a:gd name="f62" fmla="*/ f23 1 f29"/>
                <a:gd name="f63" fmla="*/ f45 1 f28"/>
                <a:gd name="f64" fmla="*/ f46 1 f29"/>
                <a:gd name="f65" fmla="*/ f47 1 f28"/>
                <a:gd name="f66" fmla="*/ f48 1 f29"/>
                <a:gd name="f67" fmla="*/ f49 1 f28"/>
                <a:gd name="f68" fmla="*/ f50 1 f29"/>
                <a:gd name="f69" fmla="*/ f51 1 f28"/>
                <a:gd name="f70" fmla="*/ f52 1 f29"/>
                <a:gd name="f71" fmla="*/ f53 1 f28"/>
                <a:gd name="f72" fmla="*/ f54 1 f29"/>
                <a:gd name="f73" fmla="*/ f55 1 f29"/>
                <a:gd name="f74" fmla="*/ f56 1 f28"/>
                <a:gd name="f75" fmla="*/ f57 1 f28"/>
                <a:gd name="f76" fmla="*/ f58 1 f29"/>
                <a:gd name="f77" fmla="*/ f59 f19 1"/>
                <a:gd name="f78" fmla="*/ f60 f19 1"/>
                <a:gd name="f79" fmla="*/ f62 f20 1"/>
                <a:gd name="f80" fmla="*/ f61 f20 1"/>
                <a:gd name="f81" fmla="*/ f63 f19 1"/>
                <a:gd name="f82" fmla="*/ f64 f20 1"/>
                <a:gd name="f83" fmla="*/ f65 f19 1"/>
                <a:gd name="f84" fmla="*/ f66 f20 1"/>
                <a:gd name="f85" fmla="*/ f67 f19 1"/>
                <a:gd name="f86" fmla="*/ f68 f20 1"/>
                <a:gd name="f87" fmla="*/ f69 f19 1"/>
                <a:gd name="f88" fmla="*/ f70 f20 1"/>
                <a:gd name="f89" fmla="*/ f71 f19 1"/>
                <a:gd name="f90" fmla="*/ f72 f20 1"/>
                <a:gd name="f91" fmla="*/ f73 f20 1"/>
                <a:gd name="f92" fmla="*/ f74 f19 1"/>
                <a:gd name="f93" fmla="*/ f75 f19 1"/>
                <a:gd name="f94" fmla="*/ f7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5" y="f86"/>
                </a:cxn>
                <a:cxn ang="f44">
                  <a:pos x="f85" y="f86"/>
                </a:cxn>
                <a:cxn ang="f44">
                  <a:pos x="f85" y="f86"/>
                </a:cxn>
                <a:cxn ang="f44">
                  <a:pos x="f85" y="f86"/>
                </a:cxn>
                <a:cxn ang="f44">
                  <a:pos x="f85" y="f86"/>
                </a:cxn>
                <a:cxn ang="f44">
                  <a:pos x="f87" y="f88"/>
                </a:cxn>
                <a:cxn ang="f44">
                  <a:pos x="f87" y="f88"/>
                </a:cxn>
                <a:cxn ang="f44">
                  <a:pos x="f89" y="f90"/>
                </a:cxn>
                <a:cxn ang="f44">
                  <a:pos x="f89" y="f91"/>
                </a:cxn>
                <a:cxn ang="f44">
                  <a:pos x="f92" y="f91"/>
                </a:cxn>
                <a:cxn ang="f44">
                  <a:pos x="f93" y="f94"/>
                </a:cxn>
              </a:cxnLst>
              <a:rect l="f77" t="f80" r="f78" b="f79"/>
              <a:pathLst>
                <a:path w="1888763" h="504173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1" y="f12"/>
                    <a:pt x="f11" y="f12"/>
                    <a:pt x="f11" y="f12"/>
                  </a:cubicBez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5" y="f7"/>
                  </a:lnTo>
                  <a:lnTo>
                    <a:pt x="f16" y="f7"/>
                  </a:lnTo>
                  <a:lnTo>
                    <a:pt x="f6" y="f17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" name="Freeform: Shape 67">
              <a:extLst>
                <a:ext uri="{FF2B5EF4-FFF2-40B4-BE49-F238E27FC236}">
                  <a16:creationId xmlns:a16="http://schemas.microsoft.com/office/drawing/2014/main" id="{0D476DCF-274E-15CA-12E4-D89F63AADEEF}"/>
                </a:ext>
              </a:extLst>
            </p:cNvPr>
            <p:cNvSpPr/>
            <p:nvPr/>
          </p:nvSpPr>
          <p:spPr>
            <a:xfrm>
              <a:off x="3300" y="6265980"/>
              <a:ext cx="824541" cy="5963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4545"/>
                <a:gd name="f7" fmla="val 596338"/>
                <a:gd name="f8" fmla="val 816027"/>
                <a:gd name="f9" fmla="val 133099"/>
                <a:gd name="f10" fmla="val 816348"/>
                <a:gd name="f11" fmla="val 132933"/>
                <a:gd name="f12" fmla="val 816724"/>
                <a:gd name="f13" fmla="val 817044"/>
                <a:gd name="f14" fmla="val 824546"/>
                <a:gd name="f15" fmla="val 740629"/>
                <a:gd name="f16" fmla="val 47036"/>
                <a:gd name="f17" fmla="val 462350"/>
                <a:gd name="f18" fmla="val 815646"/>
                <a:gd name="f19" fmla="val 135006"/>
                <a:gd name="f20" fmla="val 815298"/>
                <a:gd name="f21" fmla="val 134357"/>
                <a:gd name="f22" fmla="val 815459"/>
                <a:gd name="f23" fmla="val 133557"/>
                <a:gd name="f24" fmla="+- 0 0 -90"/>
                <a:gd name="f25" fmla="*/ f3 1 824545"/>
                <a:gd name="f26" fmla="*/ f4 1 596338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824545"/>
                <a:gd name="f35" fmla="*/ f31 1 596338"/>
                <a:gd name="f36" fmla="*/ 816027 f32 1"/>
                <a:gd name="f37" fmla="*/ 133099 f31 1"/>
                <a:gd name="f38" fmla="*/ 817044 f32 1"/>
                <a:gd name="f39" fmla="*/ 824546 f32 1"/>
                <a:gd name="f40" fmla="*/ 0 f31 1"/>
                <a:gd name="f41" fmla="*/ 740629 f32 1"/>
                <a:gd name="f42" fmla="*/ 47036 f31 1"/>
                <a:gd name="f43" fmla="*/ 0 f32 1"/>
                <a:gd name="f44" fmla="*/ 462350 f31 1"/>
                <a:gd name="f45" fmla="*/ 596338 f31 1"/>
                <a:gd name="f46" fmla="*/ 815646 f32 1"/>
                <a:gd name="f47" fmla="*/ 135006 f31 1"/>
                <a:gd name="f48" fmla="+- f33 0 f1"/>
                <a:gd name="f49" fmla="*/ f36 1 824545"/>
                <a:gd name="f50" fmla="*/ f37 1 596338"/>
                <a:gd name="f51" fmla="*/ f38 1 824545"/>
                <a:gd name="f52" fmla="*/ f39 1 824545"/>
                <a:gd name="f53" fmla="*/ f40 1 596338"/>
                <a:gd name="f54" fmla="*/ f41 1 824545"/>
                <a:gd name="f55" fmla="*/ f42 1 596338"/>
                <a:gd name="f56" fmla="*/ f43 1 824545"/>
                <a:gd name="f57" fmla="*/ f44 1 596338"/>
                <a:gd name="f58" fmla="*/ f45 1 596338"/>
                <a:gd name="f59" fmla="*/ f46 1 824545"/>
                <a:gd name="f60" fmla="*/ f47 1 596338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4"/>
                <a:gd name="f69" fmla="*/ f53 1 f35"/>
                <a:gd name="f70" fmla="*/ f54 1 f34"/>
                <a:gd name="f71" fmla="*/ f55 1 f35"/>
                <a:gd name="f72" fmla="*/ f56 1 f34"/>
                <a:gd name="f73" fmla="*/ f57 1 f35"/>
                <a:gd name="f74" fmla="*/ f58 1 f35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5 1"/>
                <a:gd name="f85" fmla="*/ f69 f26 1"/>
                <a:gd name="f86" fmla="*/ f70 f25 1"/>
                <a:gd name="f87" fmla="*/ f71 f26 1"/>
                <a:gd name="f88" fmla="*/ f72 f25 1"/>
                <a:gd name="f89" fmla="*/ f73 f26 1"/>
                <a:gd name="f90" fmla="*/ f74 f26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4" y="f85"/>
                </a:cxn>
                <a:cxn ang="f48">
                  <a:pos x="f86" y="f87"/>
                </a:cxn>
                <a:cxn ang="f48">
                  <a:pos x="f88" y="f89"/>
                </a:cxn>
                <a:cxn ang="f48">
                  <a:pos x="f88" y="f90"/>
                </a:cxn>
                <a:cxn ang="f48">
                  <a:pos x="f91" y="f92"/>
                </a:cxn>
                <a:cxn ang="f48">
                  <a:pos x="f81" y="f82"/>
                </a:cxn>
              </a:cxnLst>
              <a:rect l="f77" t="f80" r="f78" b="f79"/>
              <a:pathLst>
                <a:path w="824545" h="596338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5"/>
                  </a:lnTo>
                  <a:lnTo>
                    <a:pt x="f15" y="f16"/>
                  </a:lnTo>
                  <a:lnTo>
                    <a:pt x="f5" y="f17"/>
                  </a:lnTo>
                  <a:lnTo>
                    <a:pt x="f5" y="f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" name="Freeform: Shape 68">
              <a:extLst>
                <a:ext uri="{FF2B5EF4-FFF2-40B4-BE49-F238E27FC236}">
                  <a16:creationId xmlns:a16="http://schemas.microsoft.com/office/drawing/2014/main" id="{53B78461-F370-0529-E625-C6090829FC73}"/>
                </a:ext>
              </a:extLst>
            </p:cNvPr>
            <p:cNvSpPr/>
            <p:nvPr/>
          </p:nvSpPr>
          <p:spPr>
            <a:xfrm>
              <a:off x="639165" y="5788764"/>
              <a:ext cx="484302" cy="9151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4301"/>
                <a:gd name="f7" fmla="val 915164"/>
                <a:gd name="f8" fmla="val 438274"/>
                <a:gd name="f9" fmla="val 915165"/>
                <a:gd name="f10" fmla="val 484302"/>
                <a:gd name="f11" fmla="val 306496"/>
                <a:gd name="f12" fmla="val 217294"/>
                <a:gd name="f13" fmla="val 15639"/>
                <a:gd name="f14" fmla="val 111233"/>
                <a:gd name="f15" fmla="val 12715"/>
                <a:gd name="f16" fmla="val 112886"/>
                <a:gd name="f17" fmla="val 393957"/>
                <a:gd name="f18" fmla="val 95360"/>
                <a:gd name="f19" fmla="val 507606"/>
                <a:gd name="f20" fmla="val 184363"/>
                <a:gd name="f21" fmla="val 457900"/>
                <a:gd name="f22" fmla="val 188480"/>
                <a:gd name="f23" fmla="val 455624"/>
                <a:gd name="f24" fmla="val 193663"/>
                <a:gd name="f25" fmla="val 457112"/>
                <a:gd name="f26" fmla="val 195941"/>
                <a:gd name="f27" fmla="val 461231"/>
                <a:gd name="f28" fmla="val 196027"/>
                <a:gd name="f29" fmla="val 461396"/>
                <a:gd name="f30" fmla="val 196110"/>
                <a:gd name="f31" fmla="val 461548"/>
                <a:gd name="f32" fmla="val 196187"/>
                <a:gd name="f33" fmla="val 461714"/>
                <a:gd name="f34" fmla="val 198673"/>
                <a:gd name="f35" fmla="val 466214"/>
                <a:gd name="f36" fmla="val 197087"/>
                <a:gd name="f37" fmla="val 471871"/>
                <a:gd name="f38" fmla="val 192627"/>
                <a:gd name="f39" fmla="val 474426"/>
                <a:gd name="f40" fmla="val 187796"/>
                <a:gd name="f41" fmla="val 477096"/>
                <a:gd name="f42" fmla="val 180294"/>
                <a:gd name="f43" fmla="val 610195"/>
                <a:gd name="f44" fmla="val 180747"/>
                <a:gd name="f45" fmla="val 610246"/>
                <a:gd name="f46" fmla="val 181161"/>
                <a:gd name="f47" fmla="val 610474"/>
                <a:gd name="f48" fmla="val 181438"/>
                <a:gd name="f49" fmla="val 610830"/>
                <a:gd name="f50" fmla="+- 0 0 -90"/>
                <a:gd name="f51" fmla="*/ f3 1 484301"/>
                <a:gd name="f52" fmla="*/ f4 1 915164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484301"/>
                <a:gd name="f61" fmla="*/ f57 1 915164"/>
                <a:gd name="f62" fmla="*/ 438274 f58 1"/>
                <a:gd name="f63" fmla="*/ 915165 f57 1"/>
                <a:gd name="f64" fmla="*/ 484302 f58 1"/>
                <a:gd name="f65" fmla="*/ 306496 f57 1"/>
                <a:gd name="f66" fmla="*/ 217294 f58 1"/>
                <a:gd name="f67" fmla="*/ 0 f57 1"/>
                <a:gd name="f68" fmla="*/ 15639 f58 1"/>
                <a:gd name="f69" fmla="*/ 111233 f57 1"/>
                <a:gd name="f70" fmla="*/ 12715 f58 1"/>
                <a:gd name="f71" fmla="*/ 112886 f57 1"/>
                <a:gd name="f72" fmla="*/ 0 f58 1"/>
                <a:gd name="f73" fmla="*/ 393957 f57 1"/>
                <a:gd name="f74" fmla="*/ 95360 f58 1"/>
                <a:gd name="f75" fmla="*/ 507606 f57 1"/>
                <a:gd name="f76" fmla="*/ 184363 f58 1"/>
                <a:gd name="f77" fmla="*/ 457900 f57 1"/>
                <a:gd name="f78" fmla="*/ 195941 f58 1"/>
                <a:gd name="f79" fmla="*/ 461231 f57 1"/>
                <a:gd name="f80" fmla="*/ 196187 f58 1"/>
                <a:gd name="f81" fmla="*/ 461714 f57 1"/>
                <a:gd name="f82" fmla="*/ 192627 f58 1"/>
                <a:gd name="f83" fmla="*/ 474426 f57 1"/>
                <a:gd name="f84" fmla="*/ 187796 f58 1"/>
                <a:gd name="f85" fmla="*/ 477096 f57 1"/>
                <a:gd name="f86" fmla="*/ 180294 f58 1"/>
                <a:gd name="f87" fmla="*/ 610195 f57 1"/>
                <a:gd name="f88" fmla="*/ 181438 f58 1"/>
                <a:gd name="f89" fmla="*/ 610830 f57 1"/>
                <a:gd name="f90" fmla="+- f59 0 f1"/>
                <a:gd name="f91" fmla="*/ f62 1 484301"/>
                <a:gd name="f92" fmla="*/ f63 1 915164"/>
                <a:gd name="f93" fmla="*/ f64 1 484301"/>
                <a:gd name="f94" fmla="*/ f65 1 915164"/>
                <a:gd name="f95" fmla="*/ f66 1 484301"/>
                <a:gd name="f96" fmla="*/ f67 1 915164"/>
                <a:gd name="f97" fmla="*/ f68 1 484301"/>
                <a:gd name="f98" fmla="*/ f69 1 915164"/>
                <a:gd name="f99" fmla="*/ f70 1 484301"/>
                <a:gd name="f100" fmla="*/ f71 1 915164"/>
                <a:gd name="f101" fmla="*/ f72 1 484301"/>
                <a:gd name="f102" fmla="*/ f73 1 915164"/>
                <a:gd name="f103" fmla="*/ f74 1 484301"/>
                <a:gd name="f104" fmla="*/ f75 1 915164"/>
                <a:gd name="f105" fmla="*/ f76 1 484301"/>
                <a:gd name="f106" fmla="*/ f77 1 915164"/>
                <a:gd name="f107" fmla="*/ f78 1 484301"/>
                <a:gd name="f108" fmla="*/ f79 1 915164"/>
                <a:gd name="f109" fmla="*/ f80 1 484301"/>
                <a:gd name="f110" fmla="*/ f81 1 915164"/>
                <a:gd name="f111" fmla="*/ f82 1 484301"/>
                <a:gd name="f112" fmla="*/ f83 1 915164"/>
                <a:gd name="f113" fmla="*/ f84 1 484301"/>
                <a:gd name="f114" fmla="*/ f85 1 915164"/>
                <a:gd name="f115" fmla="*/ f86 1 484301"/>
                <a:gd name="f116" fmla="*/ f87 1 915164"/>
                <a:gd name="f117" fmla="*/ f88 1 484301"/>
                <a:gd name="f118" fmla="*/ f89 1 915164"/>
                <a:gd name="f119" fmla="*/ f53 1 f60"/>
                <a:gd name="f120" fmla="*/ f54 1 f60"/>
                <a:gd name="f121" fmla="*/ f53 1 f61"/>
                <a:gd name="f122" fmla="*/ f55 1 f61"/>
                <a:gd name="f123" fmla="*/ f91 1 f60"/>
                <a:gd name="f124" fmla="*/ f92 1 f61"/>
                <a:gd name="f125" fmla="*/ f93 1 f60"/>
                <a:gd name="f126" fmla="*/ f94 1 f61"/>
                <a:gd name="f127" fmla="*/ f95 1 f60"/>
                <a:gd name="f128" fmla="*/ f96 1 f61"/>
                <a:gd name="f129" fmla="*/ f97 1 f60"/>
                <a:gd name="f130" fmla="*/ f98 1 f61"/>
                <a:gd name="f131" fmla="*/ f99 1 f60"/>
                <a:gd name="f132" fmla="*/ f100 1 f61"/>
                <a:gd name="f133" fmla="*/ f101 1 f60"/>
                <a:gd name="f134" fmla="*/ f102 1 f61"/>
                <a:gd name="f135" fmla="*/ f103 1 f60"/>
                <a:gd name="f136" fmla="*/ f104 1 f61"/>
                <a:gd name="f137" fmla="*/ f105 1 f60"/>
                <a:gd name="f138" fmla="*/ f106 1 f61"/>
                <a:gd name="f139" fmla="*/ f107 1 f60"/>
                <a:gd name="f140" fmla="*/ f108 1 f61"/>
                <a:gd name="f141" fmla="*/ f109 1 f60"/>
                <a:gd name="f142" fmla="*/ f110 1 f61"/>
                <a:gd name="f143" fmla="*/ f111 1 f60"/>
                <a:gd name="f144" fmla="*/ f112 1 f61"/>
                <a:gd name="f145" fmla="*/ f113 1 f60"/>
                <a:gd name="f146" fmla="*/ f114 1 f61"/>
                <a:gd name="f147" fmla="*/ f115 1 f60"/>
                <a:gd name="f148" fmla="*/ f116 1 f61"/>
                <a:gd name="f149" fmla="*/ f117 1 f60"/>
                <a:gd name="f150" fmla="*/ f118 1 f61"/>
                <a:gd name="f151" fmla="*/ f119 f51 1"/>
                <a:gd name="f152" fmla="*/ f120 f51 1"/>
                <a:gd name="f153" fmla="*/ f122 f52 1"/>
                <a:gd name="f154" fmla="*/ f121 f52 1"/>
                <a:gd name="f155" fmla="*/ f123 f51 1"/>
                <a:gd name="f156" fmla="*/ f124 f52 1"/>
                <a:gd name="f157" fmla="*/ f125 f51 1"/>
                <a:gd name="f158" fmla="*/ f126 f52 1"/>
                <a:gd name="f159" fmla="*/ f127 f51 1"/>
                <a:gd name="f160" fmla="*/ f128 f52 1"/>
                <a:gd name="f161" fmla="*/ f129 f51 1"/>
                <a:gd name="f162" fmla="*/ f130 f52 1"/>
                <a:gd name="f163" fmla="*/ f131 f51 1"/>
                <a:gd name="f164" fmla="*/ f132 f52 1"/>
                <a:gd name="f165" fmla="*/ f133 f51 1"/>
                <a:gd name="f166" fmla="*/ f134 f52 1"/>
                <a:gd name="f167" fmla="*/ f135 f51 1"/>
                <a:gd name="f168" fmla="*/ f136 f52 1"/>
                <a:gd name="f169" fmla="*/ f137 f51 1"/>
                <a:gd name="f170" fmla="*/ f138 f52 1"/>
                <a:gd name="f171" fmla="*/ f139 f51 1"/>
                <a:gd name="f172" fmla="*/ f140 f52 1"/>
                <a:gd name="f173" fmla="*/ f141 f51 1"/>
                <a:gd name="f174" fmla="*/ f142 f52 1"/>
                <a:gd name="f175" fmla="*/ f143 f51 1"/>
                <a:gd name="f176" fmla="*/ f144 f52 1"/>
                <a:gd name="f177" fmla="*/ f145 f51 1"/>
                <a:gd name="f178" fmla="*/ f146 f52 1"/>
                <a:gd name="f179" fmla="*/ f147 f51 1"/>
                <a:gd name="f180" fmla="*/ f148 f52 1"/>
                <a:gd name="f181" fmla="*/ f149 f51 1"/>
                <a:gd name="f182" fmla="*/ f15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59" y="f160"/>
                </a:cxn>
                <a:cxn ang="f90">
                  <a:pos x="f161" y="f162"/>
                </a:cxn>
                <a:cxn ang="f90">
                  <a:pos x="f163" y="f164"/>
                </a:cxn>
                <a:cxn ang="f90">
                  <a:pos x="f165" y="f166"/>
                </a:cxn>
                <a:cxn ang="f90">
                  <a:pos x="f167" y="f168"/>
                </a:cxn>
                <a:cxn ang="f90">
                  <a:pos x="f167" y="f168"/>
                </a:cxn>
                <a:cxn ang="f90">
                  <a:pos x="f169" y="f170"/>
                </a:cxn>
                <a:cxn ang="f90">
                  <a:pos x="f171" y="f172"/>
                </a:cxn>
                <a:cxn ang="f90">
                  <a:pos x="f173" y="f174"/>
                </a:cxn>
                <a:cxn ang="f90">
                  <a:pos x="f175" y="f176"/>
                </a:cxn>
                <a:cxn ang="f90">
                  <a:pos x="f177" y="f178"/>
                </a:cxn>
                <a:cxn ang="f90">
                  <a:pos x="f179" y="f180"/>
                </a:cxn>
                <a:cxn ang="f90">
                  <a:pos x="f181" y="f182"/>
                </a:cxn>
              </a:cxnLst>
              <a:rect l="f151" t="f154" r="f152" b="f153"/>
              <a:pathLst>
                <a:path w="484301" h="915164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" name="Freeform: Shape 69">
              <a:extLst>
                <a:ext uri="{FF2B5EF4-FFF2-40B4-BE49-F238E27FC236}">
                  <a16:creationId xmlns:a16="http://schemas.microsoft.com/office/drawing/2014/main" id="{2FF13790-352E-2000-8F47-F1ADC27ABC79}"/>
                </a:ext>
              </a:extLst>
            </p:cNvPr>
            <p:cNvSpPr/>
            <p:nvPr/>
          </p:nvSpPr>
          <p:spPr>
            <a:xfrm>
              <a:off x="3300" y="6185385"/>
              <a:ext cx="729060" cy="521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9058"/>
                <a:gd name="f7" fmla="val 521843"/>
                <a:gd name="f8" fmla="val 634462"/>
                <a:gd name="f9" fmla="val 352769"/>
                <a:gd name="f10" fmla="val 521844"/>
                <a:gd name="f11" fmla="val 729059"/>
                <a:gd name="f12" fmla="val 112632"/>
                <a:gd name="f13" fmla="+- 0 0 -90"/>
                <a:gd name="f14" fmla="*/ f3 1 729058"/>
                <a:gd name="f15" fmla="*/ f4 1 52184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29058"/>
                <a:gd name="f24" fmla="*/ f20 1 521843"/>
                <a:gd name="f25" fmla="*/ 634462 f21 1"/>
                <a:gd name="f26" fmla="*/ 0 f20 1"/>
                <a:gd name="f27" fmla="*/ 0 f21 1"/>
                <a:gd name="f28" fmla="*/ 352769 f20 1"/>
                <a:gd name="f29" fmla="*/ 521844 f20 1"/>
                <a:gd name="f30" fmla="*/ 729059 f21 1"/>
                <a:gd name="f31" fmla="*/ 112632 f20 1"/>
                <a:gd name="f32" fmla="+- f22 0 f1"/>
                <a:gd name="f33" fmla="*/ f25 1 729058"/>
                <a:gd name="f34" fmla="*/ f26 1 521843"/>
                <a:gd name="f35" fmla="*/ f27 1 729058"/>
                <a:gd name="f36" fmla="*/ f28 1 521843"/>
                <a:gd name="f37" fmla="*/ f29 1 521843"/>
                <a:gd name="f38" fmla="*/ f30 1 729058"/>
                <a:gd name="f39" fmla="*/ f31 1 521843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  <a:cxn ang="f32">
                  <a:pos x="f55" y="f56"/>
                </a:cxn>
              </a:cxnLst>
              <a:rect l="f51" t="f54" r="f52" b="f53"/>
              <a:pathLst>
                <a:path w="729058" h="521843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" name="Freeform: Shape 70">
              <a:extLst>
                <a:ext uri="{FF2B5EF4-FFF2-40B4-BE49-F238E27FC236}">
                  <a16:creationId xmlns:a16="http://schemas.microsoft.com/office/drawing/2014/main" id="{10AB5C2F-F735-81AC-89DF-4D31FD2400C7}"/>
                </a:ext>
              </a:extLst>
            </p:cNvPr>
            <p:cNvSpPr/>
            <p:nvPr/>
          </p:nvSpPr>
          <p:spPr>
            <a:xfrm>
              <a:off x="3300" y="5903430"/>
              <a:ext cx="645392" cy="6310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5396"/>
                <a:gd name="f7" fmla="val 631042"/>
                <a:gd name="f8" fmla="val 353404"/>
                <a:gd name="f9" fmla="val 631043"/>
                <a:gd name="f10" fmla="val 633317"/>
                <a:gd name="f11" fmla="val 278910"/>
                <a:gd name="f12" fmla="+- 0 0 -90"/>
                <a:gd name="f13" fmla="*/ f3 1 645396"/>
                <a:gd name="f14" fmla="*/ f4 1 63104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45396"/>
                <a:gd name="f23" fmla="*/ f19 1 631042"/>
                <a:gd name="f24" fmla="*/ 645396 f20 1"/>
                <a:gd name="f25" fmla="*/ 0 f19 1"/>
                <a:gd name="f26" fmla="*/ 0 f20 1"/>
                <a:gd name="f27" fmla="*/ 353404 f19 1"/>
                <a:gd name="f28" fmla="*/ 631043 f19 1"/>
                <a:gd name="f29" fmla="*/ 633317 f20 1"/>
                <a:gd name="f30" fmla="*/ 278910 f19 1"/>
                <a:gd name="f31" fmla="+- f21 0 f1"/>
                <a:gd name="f32" fmla="*/ f24 1 645396"/>
                <a:gd name="f33" fmla="*/ f25 1 631042"/>
                <a:gd name="f34" fmla="*/ f26 1 645396"/>
                <a:gd name="f35" fmla="*/ f27 1 631042"/>
                <a:gd name="f36" fmla="*/ f28 1 631042"/>
                <a:gd name="f37" fmla="*/ f29 1 645396"/>
                <a:gd name="f38" fmla="*/ f30 1 63104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645396" h="631042">
                  <a:moveTo>
                    <a:pt x="f6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" name="Freeform: Shape 71">
              <a:extLst>
                <a:ext uri="{FF2B5EF4-FFF2-40B4-BE49-F238E27FC236}">
                  <a16:creationId xmlns:a16="http://schemas.microsoft.com/office/drawing/2014/main" id="{930AFF8A-609B-4E86-8292-AE43CD8D0AE1}"/>
                </a:ext>
              </a:extLst>
            </p:cNvPr>
            <p:cNvSpPr/>
            <p:nvPr/>
          </p:nvSpPr>
          <p:spPr>
            <a:xfrm>
              <a:off x="716212" y="4680621"/>
              <a:ext cx="888120" cy="736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119"/>
                <a:gd name="f7" fmla="val 736555"/>
                <a:gd name="f8" fmla="val 412972"/>
                <a:gd name="f9" fmla="val 411701"/>
                <a:gd name="f10" fmla="val 17543"/>
                <a:gd name="f11" fmla="val 411499"/>
                <a:gd name="f12" fmla="val 22450"/>
                <a:gd name="f13" fmla="val 407352"/>
                <a:gd name="f14" fmla="val 26264"/>
                <a:gd name="f15" fmla="val 402442"/>
                <a:gd name="f16" fmla="val 26073"/>
                <a:gd name="f17" fmla="val 402391"/>
                <a:gd name="f18" fmla="val 26060"/>
                <a:gd name="f19" fmla="val 402342"/>
                <a:gd name="f20" fmla="val 402292"/>
                <a:gd name="f21" fmla="val 399689"/>
                <a:gd name="f22" fmla="val 25870"/>
                <a:gd name="f23" fmla="val 397332"/>
                <a:gd name="f24" fmla="val 24446"/>
                <a:gd name="f25" fmla="val 395935"/>
                <a:gd name="f26" fmla="val 22247"/>
                <a:gd name="f27" fmla="val 227933"/>
                <a:gd name="f28" fmla="val 66752"/>
                <a:gd name="f29" fmla="val 301792"/>
                <a:gd name="f30" fmla="val 175208"/>
                <a:gd name="f31" fmla="val 421543"/>
                <a:gd name="f32" fmla="val 460398"/>
                <a:gd name="f33" fmla="val 736556"/>
                <a:gd name="f34" fmla="val 504682"/>
                <a:gd name="f35" fmla="+- 0 0 -90"/>
                <a:gd name="f36" fmla="*/ f3 1 888119"/>
                <a:gd name="f37" fmla="*/ f4 1 736555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888119"/>
                <a:gd name="f46" fmla="*/ f42 1 736555"/>
                <a:gd name="f47" fmla="*/ 412972 f43 1"/>
                <a:gd name="f48" fmla="*/ 0 f42 1"/>
                <a:gd name="f49" fmla="*/ 411701 f43 1"/>
                <a:gd name="f50" fmla="*/ 17543 f42 1"/>
                <a:gd name="f51" fmla="*/ 402442 f43 1"/>
                <a:gd name="f52" fmla="*/ 26073 f42 1"/>
                <a:gd name="f53" fmla="*/ 402292 f43 1"/>
                <a:gd name="f54" fmla="*/ 26060 f42 1"/>
                <a:gd name="f55" fmla="*/ 395935 f43 1"/>
                <a:gd name="f56" fmla="*/ 22247 f42 1"/>
                <a:gd name="f57" fmla="*/ 0 f43 1"/>
                <a:gd name="f58" fmla="*/ 227933 f42 1"/>
                <a:gd name="f59" fmla="*/ 66752 f43 1"/>
                <a:gd name="f60" fmla="*/ 301792 f42 1"/>
                <a:gd name="f61" fmla="*/ 175208 f43 1"/>
                <a:gd name="f62" fmla="*/ 421543 f42 1"/>
                <a:gd name="f63" fmla="*/ 460398 f43 1"/>
                <a:gd name="f64" fmla="*/ 736556 f42 1"/>
                <a:gd name="f65" fmla="*/ 888119 f43 1"/>
                <a:gd name="f66" fmla="*/ 504682 f42 1"/>
                <a:gd name="f67" fmla="+- f44 0 f1"/>
                <a:gd name="f68" fmla="*/ f47 1 888119"/>
                <a:gd name="f69" fmla="*/ f48 1 736555"/>
                <a:gd name="f70" fmla="*/ f49 1 888119"/>
                <a:gd name="f71" fmla="*/ f50 1 736555"/>
                <a:gd name="f72" fmla="*/ f51 1 888119"/>
                <a:gd name="f73" fmla="*/ f52 1 736555"/>
                <a:gd name="f74" fmla="*/ f53 1 888119"/>
                <a:gd name="f75" fmla="*/ f54 1 736555"/>
                <a:gd name="f76" fmla="*/ f55 1 888119"/>
                <a:gd name="f77" fmla="*/ f56 1 736555"/>
                <a:gd name="f78" fmla="*/ f57 1 888119"/>
                <a:gd name="f79" fmla="*/ f58 1 736555"/>
                <a:gd name="f80" fmla="*/ f59 1 888119"/>
                <a:gd name="f81" fmla="*/ f60 1 736555"/>
                <a:gd name="f82" fmla="*/ f61 1 888119"/>
                <a:gd name="f83" fmla="*/ f62 1 736555"/>
                <a:gd name="f84" fmla="*/ f63 1 888119"/>
                <a:gd name="f85" fmla="*/ f64 1 736555"/>
                <a:gd name="f86" fmla="*/ f65 1 888119"/>
                <a:gd name="f87" fmla="*/ f66 1 736555"/>
                <a:gd name="f88" fmla="*/ f38 1 f45"/>
                <a:gd name="f89" fmla="*/ f39 1 f45"/>
                <a:gd name="f90" fmla="*/ f38 1 f46"/>
                <a:gd name="f91" fmla="*/ f40 1 f46"/>
                <a:gd name="f92" fmla="*/ f68 1 f45"/>
                <a:gd name="f93" fmla="*/ f69 1 f46"/>
                <a:gd name="f94" fmla="*/ f70 1 f45"/>
                <a:gd name="f95" fmla="*/ f71 1 f46"/>
                <a:gd name="f96" fmla="*/ f72 1 f45"/>
                <a:gd name="f97" fmla="*/ f73 1 f46"/>
                <a:gd name="f98" fmla="*/ f74 1 f45"/>
                <a:gd name="f99" fmla="*/ f75 1 f46"/>
                <a:gd name="f100" fmla="*/ f76 1 f45"/>
                <a:gd name="f101" fmla="*/ f77 1 f46"/>
                <a:gd name="f102" fmla="*/ f78 1 f45"/>
                <a:gd name="f103" fmla="*/ f79 1 f46"/>
                <a:gd name="f104" fmla="*/ f80 1 f45"/>
                <a:gd name="f105" fmla="*/ f81 1 f46"/>
                <a:gd name="f106" fmla="*/ f82 1 f45"/>
                <a:gd name="f107" fmla="*/ f83 1 f46"/>
                <a:gd name="f108" fmla="*/ f84 1 f45"/>
                <a:gd name="f109" fmla="*/ f85 1 f46"/>
                <a:gd name="f110" fmla="*/ f86 1 f45"/>
                <a:gd name="f111" fmla="*/ f87 1 f46"/>
                <a:gd name="f112" fmla="*/ f88 f36 1"/>
                <a:gd name="f113" fmla="*/ f89 f36 1"/>
                <a:gd name="f114" fmla="*/ f91 f37 1"/>
                <a:gd name="f115" fmla="*/ f90 f37 1"/>
                <a:gd name="f116" fmla="*/ f92 f36 1"/>
                <a:gd name="f117" fmla="*/ f93 f37 1"/>
                <a:gd name="f118" fmla="*/ f94 f36 1"/>
                <a:gd name="f119" fmla="*/ f95 f37 1"/>
                <a:gd name="f120" fmla="*/ f96 f36 1"/>
                <a:gd name="f121" fmla="*/ f97 f37 1"/>
                <a:gd name="f122" fmla="*/ f98 f36 1"/>
                <a:gd name="f123" fmla="*/ f99 f37 1"/>
                <a:gd name="f124" fmla="*/ f100 f36 1"/>
                <a:gd name="f125" fmla="*/ f101 f37 1"/>
                <a:gd name="f126" fmla="*/ f102 f36 1"/>
                <a:gd name="f127" fmla="*/ f103 f37 1"/>
                <a:gd name="f128" fmla="*/ f104 f36 1"/>
                <a:gd name="f129" fmla="*/ f105 f37 1"/>
                <a:gd name="f130" fmla="*/ f106 f36 1"/>
                <a:gd name="f131" fmla="*/ f107 f37 1"/>
                <a:gd name="f132" fmla="*/ f108 f36 1"/>
                <a:gd name="f133" fmla="*/ f109 f37 1"/>
                <a:gd name="f134" fmla="*/ f110 f36 1"/>
                <a:gd name="f135" fmla="*/ f111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2" y="f123"/>
                </a:cxn>
                <a:cxn ang="f67">
                  <a:pos x="f124" y="f125"/>
                </a:cxn>
                <a:cxn ang="f67">
                  <a:pos x="f126" y="f127"/>
                </a:cxn>
                <a:cxn ang="f67">
                  <a:pos x="f128" y="f129"/>
                </a:cxn>
                <a:cxn ang="f67">
                  <a:pos x="f130" y="f131"/>
                </a:cxn>
                <a:cxn ang="f67">
                  <a:pos x="f132" y="f133"/>
                </a:cxn>
                <a:cxn ang="f67">
                  <a:pos x="f134" y="f135"/>
                </a:cxn>
              </a:cxnLst>
              <a:rect l="f112" t="f115" r="f113" b="f114"/>
              <a:pathLst>
                <a:path w="888119" h="736555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18"/>
                    <a:pt x="f20" y="f18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5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6" y="f34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" name="Freeform: Shape 72">
              <a:extLst>
                <a:ext uri="{FF2B5EF4-FFF2-40B4-BE49-F238E27FC236}">
                  <a16:creationId xmlns:a16="http://schemas.microsoft.com/office/drawing/2014/main" id="{28D9B392-755E-D307-AAB8-AA2478FBAC2C}"/>
                </a:ext>
              </a:extLst>
            </p:cNvPr>
            <p:cNvSpPr/>
            <p:nvPr/>
          </p:nvSpPr>
          <p:spPr>
            <a:xfrm>
              <a:off x="715197" y="4066867"/>
              <a:ext cx="438527" cy="8385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8528"/>
                <a:gd name="f7" fmla="val 838509"/>
                <a:gd name="f8" fmla="val 395172"/>
                <a:gd name="f9" fmla="val 630026"/>
                <a:gd name="f10" fmla="val 397079"/>
                <a:gd name="f11" fmla="val 602313"/>
                <a:gd name="f12" fmla="val 438529"/>
                <a:gd name="f13" fmla="val 28227"/>
                <a:gd name="f14" fmla="val 205432"/>
                <a:gd name="f15" fmla="val 395553"/>
                <a:gd name="f16" fmla="val 633077"/>
                <a:gd name="f17" fmla="val 395247"/>
                <a:gd name="f18" fmla="val 632085"/>
                <a:gd name="f19" fmla="val 395118"/>
                <a:gd name="f20" fmla="val 631056"/>
                <a:gd name="f21" fmla="+- 0 0 -90"/>
                <a:gd name="f22" fmla="*/ f3 1 438528"/>
                <a:gd name="f23" fmla="*/ f4 1 83850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38528"/>
                <a:gd name="f32" fmla="*/ f28 1 838509"/>
                <a:gd name="f33" fmla="*/ 395172 f29 1"/>
                <a:gd name="f34" fmla="*/ 630026 f28 1"/>
                <a:gd name="f35" fmla="*/ 397079 f29 1"/>
                <a:gd name="f36" fmla="*/ 602313 f28 1"/>
                <a:gd name="f37" fmla="*/ 438529 f29 1"/>
                <a:gd name="f38" fmla="*/ 0 f28 1"/>
                <a:gd name="f39" fmla="*/ 28227 f29 1"/>
                <a:gd name="f40" fmla="*/ 205432 f28 1"/>
                <a:gd name="f41" fmla="*/ 0 f29 1"/>
                <a:gd name="f42" fmla="*/ 838509 f28 1"/>
                <a:gd name="f43" fmla="*/ 395553 f29 1"/>
                <a:gd name="f44" fmla="*/ 633077 f28 1"/>
                <a:gd name="f45" fmla="+- f30 0 f1"/>
                <a:gd name="f46" fmla="*/ f33 1 438528"/>
                <a:gd name="f47" fmla="*/ f34 1 838509"/>
                <a:gd name="f48" fmla="*/ f35 1 438528"/>
                <a:gd name="f49" fmla="*/ f36 1 838509"/>
                <a:gd name="f50" fmla="*/ f37 1 438528"/>
                <a:gd name="f51" fmla="*/ f38 1 838509"/>
                <a:gd name="f52" fmla="*/ f39 1 438528"/>
                <a:gd name="f53" fmla="*/ f40 1 838509"/>
                <a:gd name="f54" fmla="*/ f41 1 438528"/>
                <a:gd name="f55" fmla="*/ f42 1 838509"/>
                <a:gd name="f56" fmla="*/ f43 1 438528"/>
                <a:gd name="f57" fmla="*/ f44 1 838509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1"/>
                <a:gd name="f65" fmla="*/ f49 1 f32"/>
                <a:gd name="f66" fmla="*/ f50 1 f31"/>
                <a:gd name="f67" fmla="*/ f51 1 f32"/>
                <a:gd name="f68" fmla="*/ f52 1 f31"/>
                <a:gd name="f69" fmla="*/ f53 1 f32"/>
                <a:gd name="f70" fmla="*/ f54 1 f31"/>
                <a:gd name="f71" fmla="*/ f55 1 f32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2 1"/>
                <a:gd name="f81" fmla="*/ f65 f23 1"/>
                <a:gd name="f82" fmla="*/ f66 f22 1"/>
                <a:gd name="f83" fmla="*/ f67 f23 1"/>
                <a:gd name="f84" fmla="*/ f68 f22 1"/>
                <a:gd name="f85" fmla="*/ f69 f23 1"/>
                <a:gd name="f86" fmla="*/ f70 f22 1"/>
                <a:gd name="f87" fmla="*/ f71 f23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78" y="f79"/>
                </a:cxn>
              </a:cxnLst>
              <a:rect l="f74" t="f77" r="f75" b="f76"/>
              <a:pathLst>
                <a:path w="438528" h="838509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5" y="f7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" name="Freeform: Shape 73">
              <a:extLst>
                <a:ext uri="{FF2B5EF4-FFF2-40B4-BE49-F238E27FC236}">
                  <a16:creationId xmlns:a16="http://schemas.microsoft.com/office/drawing/2014/main" id="{2ACA9A37-1A55-0D4E-CCA2-C16C95613E47}"/>
                </a:ext>
              </a:extLst>
            </p:cNvPr>
            <p:cNvSpPr/>
            <p:nvPr/>
          </p:nvSpPr>
          <p:spPr>
            <a:xfrm>
              <a:off x="1592893" y="3073517"/>
              <a:ext cx="230008" cy="6259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008"/>
                <a:gd name="f7" fmla="val 625957"/>
                <a:gd name="f8" fmla="val 207122"/>
                <a:gd name="f9" fmla="val 223484"/>
                <a:gd name="f10" fmla="val 49714"/>
                <a:gd name="f11" fmla="val 86698"/>
                <a:gd name="f12" fmla="val 28608"/>
                <a:gd name="f13" fmla="val 315521"/>
                <a:gd name="f14" fmla="val 625958"/>
                <a:gd name="f15" fmla="val 174827"/>
                <a:gd name="f16" fmla="val 539133"/>
                <a:gd name="f17" fmla="val 201019"/>
                <a:gd name="f18" fmla="val 283740"/>
                <a:gd name="f19" fmla="+- 0 0 -90"/>
                <a:gd name="f20" fmla="*/ f3 1 230008"/>
                <a:gd name="f21" fmla="*/ f4 1 62595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30008"/>
                <a:gd name="f30" fmla="*/ f26 1 625957"/>
                <a:gd name="f31" fmla="*/ 207122 f27 1"/>
                <a:gd name="f32" fmla="*/ 223484 f26 1"/>
                <a:gd name="f33" fmla="*/ 230008 f27 1"/>
                <a:gd name="f34" fmla="*/ 0 f26 1"/>
                <a:gd name="f35" fmla="*/ 49714 f27 1"/>
                <a:gd name="f36" fmla="*/ 86698 f26 1"/>
                <a:gd name="f37" fmla="*/ 28608 f27 1"/>
                <a:gd name="f38" fmla="*/ 315521 f26 1"/>
                <a:gd name="f39" fmla="*/ 0 f27 1"/>
                <a:gd name="f40" fmla="*/ 625958 f26 1"/>
                <a:gd name="f41" fmla="*/ 174827 f27 1"/>
                <a:gd name="f42" fmla="*/ 539133 f26 1"/>
                <a:gd name="f43" fmla="*/ 201019 f27 1"/>
                <a:gd name="f44" fmla="*/ 283740 f26 1"/>
                <a:gd name="f45" fmla="+- f28 0 f1"/>
                <a:gd name="f46" fmla="*/ f31 1 230008"/>
                <a:gd name="f47" fmla="*/ f32 1 625957"/>
                <a:gd name="f48" fmla="*/ f33 1 230008"/>
                <a:gd name="f49" fmla="*/ f34 1 625957"/>
                <a:gd name="f50" fmla="*/ f35 1 230008"/>
                <a:gd name="f51" fmla="*/ f36 1 625957"/>
                <a:gd name="f52" fmla="*/ f37 1 230008"/>
                <a:gd name="f53" fmla="*/ f38 1 625957"/>
                <a:gd name="f54" fmla="*/ f39 1 230008"/>
                <a:gd name="f55" fmla="*/ f40 1 625957"/>
                <a:gd name="f56" fmla="*/ f41 1 230008"/>
                <a:gd name="f57" fmla="*/ f42 1 625957"/>
                <a:gd name="f58" fmla="*/ f43 1 230008"/>
                <a:gd name="f59" fmla="*/ f44 1 625957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29"/>
                <a:gd name="f67" fmla="*/ f49 1 f30"/>
                <a:gd name="f68" fmla="*/ f50 1 f29"/>
                <a:gd name="f69" fmla="*/ f51 1 f30"/>
                <a:gd name="f70" fmla="*/ f52 1 f29"/>
                <a:gd name="f71" fmla="*/ f53 1 f30"/>
                <a:gd name="f72" fmla="*/ f54 1 f29"/>
                <a:gd name="f73" fmla="*/ f55 1 f30"/>
                <a:gd name="f74" fmla="*/ f56 1 f29"/>
                <a:gd name="f75" fmla="*/ f57 1 f30"/>
                <a:gd name="f76" fmla="*/ f58 1 f29"/>
                <a:gd name="f77" fmla="*/ f59 1 f30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0 1"/>
                <a:gd name="f85" fmla="*/ f67 f21 1"/>
                <a:gd name="f86" fmla="*/ f68 f20 1"/>
                <a:gd name="f87" fmla="*/ f69 f21 1"/>
                <a:gd name="f88" fmla="*/ f70 f20 1"/>
                <a:gd name="f89" fmla="*/ f71 f21 1"/>
                <a:gd name="f90" fmla="*/ f72 f20 1"/>
                <a:gd name="f91" fmla="*/ f73 f21 1"/>
                <a:gd name="f92" fmla="*/ f74 f20 1"/>
                <a:gd name="f93" fmla="*/ f75 f21 1"/>
                <a:gd name="f94" fmla="*/ f76 f20 1"/>
                <a:gd name="f95" fmla="*/ f7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93"/>
                </a:cxn>
                <a:cxn ang="f45">
                  <a:pos x="f94" y="f95"/>
                </a:cxn>
                <a:cxn ang="f45">
                  <a:pos x="f82" y="f83"/>
                </a:cxn>
              </a:cxnLst>
              <a:rect l="f78" t="f81" r="f79" b="f80"/>
              <a:pathLst>
                <a:path w="230008" h="625957">
                  <a:moveTo>
                    <a:pt x="f8" y="f9"/>
                  </a:moveTo>
                  <a:lnTo>
                    <a:pt x="f6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" name="Freeform: Shape 74">
              <a:extLst>
                <a:ext uri="{FF2B5EF4-FFF2-40B4-BE49-F238E27FC236}">
                  <a16:creationId xmlns:a16="http://schemas.microsoft.com/office/drawing/2014/main" id="{8854CE35-7834-A7F1-50A3-A7A14900DCD6}"/>
                </a:ext>
              </a:extLst>
            </p:cNvPr>
            <p:cNvSpPr/>
            <p:nvPr/>
          </p:nvSpPr>
          <p:spPr>
            <a:xfrm>
              <a:off x="1549277" y="3391582"/>
              <a:ext cx="68909" cy="3295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913"/>
                <a:gd name="f7" fmla="val 329505"/>
                <a:gd name="f8" fmla="val 27718"/>
                <a:gd name="f9" fmla="val 20085"/>
                <a:gd name="f10" fmla="val 37254"/>
                <a:gd name="f11" fmla="val 311072"/>
                <a:gd name="f12" fmla="val 40305"/>
                <a:gd name="f13" fmla="val 309420"/>
                <a:gd name="f14" fmla="+- 0 0 -90"/>
                <a:gd name="f15" fmla="*/ f3 1 68913"/>
                <a:gd name="f16" fmla="*/ f4 1 32950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8913"/>
                <a:gd name="f25" fmla="*/ f21 1 329505"/>
                <a:gd name="f26" fmla="*/ 68913 f22 1"/>
                <a:gd name="f27" fmla="*/ 0 f21 1"/>
                <a:gd name="f28" fmla="*/ 27718 f22 1"/>
                <a:gd name="f29" fmla="*/ 20085 f21 1"/>
                <a:gd name="f30" fmla="*/ 0 f22 1"/>
                <a:gd name="f31" fmla="*/ 329505 f21 1"/>
                <a:gd name="f32" fmla="*/ 37254 f22 1"/>
                <a:gd name="f33" fmla="*/ 311072 f21 1"/>
                <a:gd name="f34" fmla="*/ 40305 f22 1"/>
                <a:gd name="f35" fmla="*/ 309420 f21 1"/>
                <a:gd name="f36" fmla="+- f23 0 f1"/>
                <a:gd name="f37" fmla="*/ f26 1 68913"/>
                <a:gd name="f38" fmla="*/ f27 1 329505"/>
                <a:gd name="f39" fmla="*/ f28 1 68913"/>
                <a:gd name="f40" fmla="*/ f29 1 329505"/>
                <a:gd name="f41" fmla="*/ f30 1 68913"/>
                <a:gd name="f42" fmla="*/ f31 1 329505"/>
                <a:gd name="f43" fmla="*/ f32 1 68913"/>
                <a:gd name="f44" fmla="*/ f33 1 329505"/>
                <a:gd name="f45" fmla="*/ f34 1 68913"/>
                <a:gd name="f46" fmla="*/ f35 1 329505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68913" h="329505">
                  <a:moveTo>
                    <a:pt x="f6" y="f5"/>
                  </a:moveTo>
                  <a:lnTo>
                    <a:pt x="f8" y="f9"/>
                  </a:lnTo>
                  <a:lnTo>
                    <a:pt x="f5" y="f7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" name="Freeform: Shape 75">
              <a:extLst>
                <a:ext uri="{FF2B5EF4-FFF2-40B4-BE49-F238E27FC236}">
                  <a16:creationId xmlns:a16="http://schemas.microsoft.com/office/drawing/2014/main" id="{0DE75554-E9EA-6862-9EF7-7F98777FB16A}"/>
                </a:ext>
              </a:extLst>
            </p:cNvPr>
            <p:cNvSpPr/>
            <p:nvPr/>
          </p:nvSpPr>
          <p:spPr>
            <a:xfrm>
              <a:off x="1984376" y="4791986"/>
              <a:ext cx="591735" cy="4070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1740"/>
                <a:gd name="f7" fmla="val 407050"/>
                <a:gd name="f8" fmla="val 407051"/>
                <a:gd name="f9" fmla="val 578008"/>
                <a:gd name="f10" fmla="val 89876"/>
                <a:gd name="f11" fmla="val 577691"/>
                <a:gd name="f12" fmla="val 88453"/>
                <a:gd name="f13" fmla="val 86978"/>
                <a:gd name="f14" fmla="val 85554"/>
                <a:gd name="f15" fmla="val 11825"/>
                <a:gd name="f16" fmla="val 316793"/>
                <a:gd name="f17" fmla="+- 0 0 -90"/>
                <a:gd name="f18" fmla="*/ f3 1 591740"/>
                <a:gd name="f19" fmla="*/ f4 1 40705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91740"/>
                <a:gd name="f28" fmla="*/ f24 1 407050"/>
                <a:gd name="f29" fmla="*/ 0 f25 1"/>
                <a:gd name="f30" fmla="*/ 407051 f24 1"/>
                <a:gd name="f31" fmla="*/ 578008 f25 1"/>
                <a:gd name="f32" fmla="*/ 89876 f24 1"/>
                <a:gd name="f33" fmla="*/ 85554 f24 1"/>
                <a:gd name="f34" fmla="*/ 591740 f25 1"/>
                <a:gd name="f35" fmla="*/ 0 f24 1"/>
                <a:gd name="f36" fmla="*/ 11825 f25 1"/>
                <a:gd name="f37" fmla="*/ 316793 f24 1"/>
                <a:gd name="f38" fmla="+- f26 0 f1"/>
                <a:gd name="f39" fmla="*/ f29 1 591740"/>
                <a:gd name="f40" fmla="*/ f30 1 407050"/>
                <a:gd name="f41" fmla="*/ f31 1 591740"/>
                <a:gd name="f42" fmla="*/ f32 1 407050"/>
                <a:gd name="f43" fmla="*/ f33 1 407050"/>
                <a:gd name="f44" fmla="*/ f34 1 591740"/>
                <a:gd name="f45" fmla="*/ f35 1 407050"/>
                <a:gd name="f46" fmla="*/ f36 1 591740"/>
                <a:gd name="f47" fmla="*/ f37 1 407050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7"/>
                <a:gd name="f55" fmla="*/ f42 1 f28"/>
                <a:gd name="f56" fmla="*/ f43 1 f28"/>
                <a:gd name="f57" fmla="*/ f44 1 f27"/>
                <a:gd name="f58" fmla="*/ f45 1 f28"/>
                <a:gd name="f59" fmla="*/ f46 1 f27"/>
                <a:gd name="f60" fmla="*/ f47 1 f28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8 1"/>
                <a:gd name="f68" fmla="*/ f55 f19 1"/>
                <a:gd name="f69" fmla="*/ f56 f19 1"/>
                <a:gd name="f70" fmla="*/ f57 f18 1"/>
                <a:gd name="f71" fmla="*/ f58 f19 1"/>
                <a:gd name="f72" fmla="*/ f59 f18 1"/>
                <a:gd name="f73" fmla="*/ f6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7" y="f69"/>
                </a:cxn>
                <a:cxn ang="f38">
                  <a:pos x="f70" y="f71"/>
                </a:cxn>
                <a:cxn ang="f38">
                  <a:pos x="f72" y="f73"/>
                </a:cxn>
              </a:cxnLst>
              <a:rect l="f61" t="f64" r="f62" b="f63"/>
              <a:pathLst>
                <a:path w="591740" h="407050">
                  <a:moveTo>
                    <a:pt x="f5" y="f8"/>
                  </a:moveTo>
                  <a:lnTo>
                    <a:pt x="f9" y="f10"/>
                  </a:lnTo>
                  <a:cubicBezTo>
                    <a:pt x="f11" y="f12"/>
                    <a:pt x="f11" y="f13"/>
                    <a:pt x="f9" y="f14"/>
                  </a:cubicBezTo>
                  <a:lnTo>
                    <a:pt x="f6" y="f5"/>
                  </a:lnTo>
                  <a:lnTo>
                    <a:pt x="f15" y="f16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" name="Freeform: Shape 76">
              <a:extLst>
                <a:ext uri="{FF2B5EF4-FFF2-40B4-BE49-F238E27FC236}">
                  <a16:creationId xmlns:a16="http://schemas.microsoft.com/office/drawing/2014/main" id="{93618966-102D-C193-9C5D-3E2909103C22}"/>
                </a:ext>
              </a:extLst>
            </p:cNvPr>
            <p:cNvSpPr/>
            <p:nvPr/>
          </p:nvSpPr>
          <p:spPr>
            <a:xfrm>
              <a:off x="1842351" y="4963728"/>
              <a:ext cx="150290" cy="234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287"/>
                <a:gd name="f7" fmla="val 234797"/>
                <a:gd name="f8" fmla="val 138971"/>
                <a:gd name="f9" fmla="val 234798"/>
                <a:gd name="f10" fmla="val 144540"/>
                <a:gd name="f11" fmla="val 10426"/>
                <a:gd name="f12" fmla="val 509"/>
                <a:gd name="f13" fmla="val 85173"/>
                <a:gd name="f14" fmla="val 90258"/>
                <a:gd name="f15" fmla="+- 0 0 -90"/>
                <a:gd name="f16" fmla="*/ f3 1 150287"/>
                <a:gd name="f17" fmla="*/ f4 1 23479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0287"/>
                <a:gd name="f26" fmla="*/ f22 1 234797"/>
                <a:gd name="f27" fmla="*/ 138971 f23 1"/>
                <a:gd name="f28" fmla="*/ 234798 f22 1"/>
                <a:gd name="f29" fmla="*/ 150287 f23 1"/>
                <a:gd name="f30" fmla="*/ 144540 f22 1"/>
                <a:gd name="f31" fmla="*/ 10426 f23 1"/>
                <a:gd name="f32" fmla="*/ 0 f22 1"/>
                <a:gd name="f33" fmla="*/ 509 f23 1"/>
                <a:gd name="f34" fmla="*/ 85173 f22 1"/>
                <a:gd name="f35" fmla="*/ 0 f23 1"/>
                <a:gd name="f36" fmla="*/ 90258 f22 1"/>
                <a:gd name="f37" fmla="+- f24 0 f1"/>
                <a:gd name="f38" fmla="*/ f27 1 150287"/>
                <a:gd name="f39" fmla="*/ f28 1 234797"/>
                <a:gd name="f40" fmla="*/ f29 1 150287"/>
                <a:gd name="f41" fmla="*/ f30 1 234797"/>
                <a:gd name="f42" fmla="*/ f31 1 150287"/>
                <a:gd name="f43" fmla="*/ f32 1 234797"/>
                <a:gd name="f44" fmla="*/ f33 1 150287"/>
                <a:gd name="f45" fmla="*/ f34 1 234797"/>
                <a:gd name="f46" fmla="*/ f35 1 150287"/>
                <a:gd name="f47" fmla="*/ f36 1 234797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50287" h="234797">
                  <a:moveTo>
                    <a:pt x="f8" y="f9"/>
                  </a:moveTo>
                  <a:lnTo>
                    <a:pt x="f6" y="f10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" name="Freeform: Shape 77">
              <a:extLst>
                <a:ext uri="{FF2B5EF4-FFF2-40B4-BE49-F238E27FC236}">
                  <a16:creationId xmlns:a16="http://schemas.microsoft.com/office/drawing/2014/main" id="{444AFA81-2E7A-EF9A-6D08-3F6FD77EACD2}"/>
                </a:ext>
              </a:extLst>
            </p:cNvPr>
            <p:cNvSpPr/>
            <p:nvPr/>
          </p:nvSpPr>
          <p:spPr>
            <a:xfrm>
              <a:off x="3528953" y="3689567"/>
              <a:ext cx="460528" cy="2744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0525"/>
                <a:gd name="f7" fmla="val 274460"/>
                <a:gd name="f8" fmla="val 83281"/>
                <a:gd name="f9" fmla="val 274461"/>
                <a:gd name="f10" fmla="val 71698"/>
                <a:gd name="f11" fmla="val 378261"/>
                <a:gd name="f12" fmla="val 1398"/>
                <a:gd name="f13" fmla="val 376609"/>
                <a:gd name="f14" fmla="val 200983"/>
                <a:gd name="f15" fmla="+- 0 0 -90"/>
                <a:gd name="f16" fmla="*/ f3 1 460525"/>
                <a:gd name="f17" fmla="*/ f4 1 27446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60525"/>
                <a:gd name="f26" fmla="*/ f22 1 274460"/>
                <a:gd name="f27" fmla="*/ 83281 f23 1"/>
                <a:gd name="f28" fmla="*/ 274461 f22 1"/>
                <a:gd name="f29" fmla="*/ 460525 f23 1"/>
                <a:gd name="f30" fmla="*/ 71698 f22 1"/>
                <a:gd name="f31" fmla="*/ 378261 f23 1"/>
                <a:gd name="f32" fmla="*/ 1398 f22 1"/>
                <a:gd name="f33" fmla="*/ 376609 f23 1"/>
                <a:gd name="f34" fmla="*/ 0 f22 1"/>
                <a:gd name="f35" fmla="*/ 0 f23 1"/>
                <a:gd name="f36" fmla="*/ 200983 f22 1"/>
                <a:gd name="f37" fmla="+- f24 0 f1"/>
                <a:gd name="f38" fmla="*/ f27 1 460525"/>
                <a:gd name="f39" fmla="*/ f28 1 274460"/>
                <a:gd name="f40" fmla="*/ f29 1 460525"/>
                <a:gd name="f41" fmla="*/ f30 1 274460"/>
                <a:gd name="f42" fmla="*/ f31 1 460525"/>
                <a:gd name="f43" fmla="*/ f32 1 274460"/>
                <a:gd name="f44" fmla="*/ f33 1 460525"/>
                <a:gd name="f45" fmla="*/ f34 1 274460"/>
                <a:gd name="f46" fmla="*/ f35 1 460525"/>
                <a:gd name="f47" fmla="*/ f36 1 274460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460525" h="274460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5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" name="Freeform: Shape 78">
              <a:extLst>
                <a:ext uri="{FF2B5EF4-FFF2-40B4-BE49-F238E27FC236}">
                  <a16:creationId xmlns:a16="http://schemas.microsoft.com/office/drawing/2014/main" id="{23BB8540-BA7C-0436-5FA3-2C8F2F2E89B2}"/>
                </a:ext>
              </a:extLst>
            </p:cNvPr>
            <p:cNvSpPr/>
            <p:nvPr/>
          </p:nvSpPr>
          <p:spPr>
            <a:xfrm>
              <a:off x="2856475" y="3765453"/>
              <a:ext cx="1131981" cy="17019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1986"/>
                <a:gd name="f7" fmla="val 1701934"/>
                <a:gd name="f8" fmla="val 847559"/>
                <a:gd name="f9" fmla="val 1222169"/>
                <a:gd name="f10" fmla="val 879473"/>
                <a:gd name="f11" fmla="val 1085130"/>
                <a:gd name="f12" fmla="val 915964"/>
                <a:gd name="f13" fmla="val 928132"/>
                <a:gd name="f14" fmla="val 1022768"/>
                <a:gd name="f15" fmla="val 469341"/>
                <a:gd name="f16" fmla="val 1062691"/>
                <a:gd name="f17" fmla="val 297979"/>
                <a:gd name="f18" fmla="val 756904"/>
                <a:gd name="f19" fmla="val 201619"/>
                <a:gd name="f20" fmla="val 653534"/>
                <a:gd name="f21" fmla="val 687359"/>
                <a:gd name="f22" fmla="val 528676"/>
                <a:gd name="f23" fmla="val 1274671"/>
                <a:gd name="f24" fmla="val 22123"/>
                <a:gd name="f25" fmla="val 1562734"/>
                <a:gd name="f26" fmla="val 1682358"/>
                <a:gd name="f27" fmla="val 2797"/>
                <a:gd name="f28" fmla="val 1685155"/>
                <a:gd name="f29" fmla="val 17165"/>
                <a:gd name="f30" fmla="val 1699520"/>
                <a:gd name="f31" fmla="val 17203"/>
                <a:gd name="f32" fmla="val 1699812"/>
                <a:gd name="f33" fmla="val 1700117"/>
                <a:gd name="f34" fmla="val 1700409"/>
                <a:gd name="f35" fmla="val 17597"/>
                <a:gd name="f36" fmla="val 1700841"/>
                <a:gd name="f37" fmla="val 17953"/>
                <a:gd name="f38" fmla="val 1701363"/>
                <a:gd name="f39" fmla="val 18182"/>
                <a:gd name="f40" fmla="val 1701935"/>
                <a:gd name="f41" fmla="val 847051"/>
                <a:gd name="f42" fmla="val 1227000"/>
                <a:gd name="f43" fmla="val 846758"/>
                <a:gd name="f44" fmla="val 1225373"/>
                <a:gd name="f45" fmla="val 846936"/>
                <a:gd name="f46" fmla="val 1223695"/>
                <a:gd name="f47" fmla="+- 0 0 -90"/>
                <a:gd name="f48" fmla="*/ f3 1 1131986"/>
                <a:gd name="f49" fmla="*/ f4 1 1701934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131986"/>
                <a:gd name="f58" fmla="*/ f54 1 1701934"/>
                <a:gd name="f59" fmla="*/ 847559 f55 1"/>
                <a:gd name="f60" fmla="*/ 1222169 f54 1"/>
                <a:gd name="f61" fmla="*/ 879473 f55 1"/>
                <a:gd name="f62" fmla="*/ 1085130 f54 1"/>
                <a:gd name="f63" fmla="*/ 915964 f55 1"/>
                <a:gd name="f64" fmla="*/ 928132 f54 1"/>
                <a:gd name="f65" fmla="*/ 1022768 f55 1"/>
                <a:gd name="f66" fmla="*/ 469341 f54 1"/>
                <a:gd name="f67" fmla="*/ 1062691 f55 1"/>
                <a:gd name="f68" fmla="*/ 297979 f54 1"/>
                <a:gd name="f69" fmla="*/ 1131986 f55 1"/>
                <a:gd name="f70" fmla="*/ 0 f54 1"/>
                <a:gd name="f71" fmla="*/ 756904 f55 1"/>
                <a:gd name="f72" fmla="*/ 201619 f54 1"/>
                <a:gd name="f73" fmla="*/ 653534 f55 1"/>
                <a:gd name="f74" fmla="*/ 687359 f54 1"/>
                <a:gd name="f75" fmla="*/ 528676 f55 1"/>
                <a:gd name="f76" fmla="*/ 1274671 f54 1"/>
                <a:gd name="f77" fmla="*/ 22123 f55 1"/>
                <a:gd name="f78" fmla="*/ 1562734 f54 1"/>
                <a:gd name="f79" fmla="*/ 0 f55 1"/>
                <a:gd name="f80" fmla="*/ 1682358 f54 1"/>
                <a:gd name="f81" fmla="*/ 2797 f55 1"/>
                <a:gd name="f82" fmla="*/ 1685155 f54 1"/>
                <a:gd name="f83" fmla="*/ 17165 f55 1"/>
                <a:gd name="f84" fmla="*/ 1699520 f54 1"/>
                <a:gd name="f85" fmla="*/ 1700409 f54 1"/>
                <a:gd name="f86" fmla="*/ 18182 f55 1"/>
                <a:gd name="f87" fmla="*/ 1701935 f54 1"/>
                <a:gd name="f88" fmla="*/ 847051 f55 1"/>
                <a:gd name="f89" fmla="*/ 1227000 f54 1"/>
                <a:gd name="f90" fmla="+- f56 0 f1"/>
                <a:gd name="f91" fmla="*/ f59 1 1131986"/>
                <a:gd name="f92" fmla="*/ f60 1 1701934"/>
                <a:gd name="f93" fmla="*/ f61 1 1131986"/>
                <a:gd name="f94" fmla="*/ f62 1 1701934"/>
                <a:gd name="f95" fmla="*/ f63 1 1131986"/>
                <a:gd name="f96" fmla="*/ f64 1 1701934"/>
                <a:gd name="f97" fmla="*/ f65 1 1131986"/>
                <a:gd name="f98" fmla="*/ f66 1 1701934"/>
                <a:gd name="f99" fmla="*/ f67 1 1131986"/>
                <a:gd name="f100" fmla="*/ f68 1 1701934"/>
                <a:gd name="f101" fmla="*/ f69 1 1131986"/>
                <a:gd name="f102" fmla="*/ f70 1 1701934"/>
                <a:gd name="f103" fmla="*/ f71 1 1131986"/>
                <a:gd name="f104" fmla="*/ f72 1 1701934"/>
                <a:gd name="f105" fmla="*/ f73 1 1131986"/>
                <a:gd name="f106" fmla="*/ f74 1 1701934"/>
                <a:gd name="f107" fmla="*/ f75 1 1131986"/>
                <a:gd name="f108" fmla="*/ f76 1 1701934"/>
                <a:gd name="f109" fmla="*/ f77 1 1131986"/>
                <a:gd name="f110" fmla="*/ f78 1 1701934"/>
                <a:gd name="f111" fmla="*/ f79 1 1131986"/>
                <a:gd name="f112" fmla="*/ f80 1 1701934"/>
                <a:gd name="f113" fmla="*/ f81 1 1131986"/>
                <a:gd name="f114" fmla="*/ f82 1 1701934"/>
                <a:gd name="f115" fmla="*/ f83 1 1131986"/>
                <a:gd name="f116" fmla="*/ f84 1 1701934"/>
                <a:gd name="f117" fmla="*/ f85 1 1701934"/>
                <a:gd name="f118" fmla="*/ f86 1 1131986"/>
                <a:gd name="f119" fmla="*/ f87 1 1701934"/>
                <a:gd name="f120" fmla="*/ f88 1 1131986"/>
                <a:gd name="f121" fmla="*/ f89 1 1701934"/>
                <a:gd name="f122" fmla="*/ f50 1 f57"/>
                <a:gd name="f123" fmla="*/ f51 1 f57"/>
                <a:gd name="f124" fmla="*/ f50 1 f58"/>
                <a:gd name="f125" fmla="*/ f52 1 f58"/>
                <a:gd name="f126" fmla="*/ f91 1 f57"/>
                <a:gd name="f127" fmla="*/ f92 1 f58"/>
                <a:gd name="f128" fmla="*/ f93 1 f57"/>
                <a:gd name="f129" fmla="*/ f94 1 f58"/>
                <a:gd name="f130" fmla="*/ f95 1 f57"/>
                <a:gd name="f131" fmla="*/ f96 1 f58"/>
                <a:gd name="f132" fmla="*/ f97 1 f57"/>
                <a:gd name="f133" fmla="*/ f98 1 f58"/>
                <a:gd name="f134" fmla="*/ f99 1 f57"/>
                <a:gd name="f135" fmla="*/ f100 1 f58"/>
                <a:gd name="f136" fmla="*/ f101 1 f57"/>
                <a:gd name="f137" fmla="*/ f102 1 f58"/>
                <a:gd name="f138" fmla="*/ f103 1 f57"/>
                <a:gd name="f139" fmla="*/ f104 1 f58"/>
                <a:gd name="f140" fmla="*/ f105 1 f57"/>
                <a:gd name="f141" fmla="*/ f106 1 f58"/>
                <a:gd name="f142" fmla="*/ f107 1 f57"/>
                <a:gd name="f143" fmla="*/ f108 1 f58"/>
                <a:gd name="f144" fmla="*/ f109 1 f57"/>
                <a:gd name="f145" fmla="*/ f110 1 f58"/>
                <a:gd name="f146" fmla="*/ f111 1 f57"/>
                <a:gd name="f147" fmla="*/ f112 1 f58"/>
                <a:gd name="f148" fmla="*/ f113 1 f57"/>
                <a:gd name="f149" fmla="*/ f114 1 f58"/>
                <a:gd name="f150" fmla="*/ f115 1 f57"/>
                <a:gd name="f151" fmla="*/ f116 1 f58"/>
                <a:gd name="f152" fmla="*/ f117 1 f58"/>
                <a:gd name="f153" fmla="*/ f118 1 f57"/>
                <a:gd name="f154" fmla="*/ f119 1 f58"/>
                <a:gd name="f155" fmla="*/ f120 1 f57"/>
                <a:gd name="f156" fmla="*/ f121 1 f58"/>
                <a:gd name="f157" fmla="*/ f122 f48 1"/>
                <a:gd name="f158" fmla="*/ f123 f48 1"/>
                <a:gd name="f159" fmla="*/ f125 f49 1"/>
                <a:gd name="f160" fmla="*/ f124 f49 1"/>
                <a:gd name="f161" fmla="*/ f126 f48 1"/>
                <a:gd name="f162" fmla="*/ f127 f49 1"/>
                <a:gd name="f163" fmla="*/ f128 f48 1"/>
                <a:gd name="f164" fmla="*/ f129 f49 1"/>
                <a:gd name="f165" fmla="*/ f130 f48 1"/>
                <a:gd name="f166" fmla="*/ f131 f49 1"/>
                <a:gd name="f167" fmla="*/ f132 f48 1"/>
                <a:gd name="f168" fmla="*/ f133 f49 1"/>
                <a:gd name="f169" fmla="*/ f134 f48 1"/>
                <a:gd name="f170" fmla="*/ f135 f49 1"/>
                <a:gd name="f171" fmla="*/ f136 f48 1"/>
                <a:gd name="f172" fmla="*/ f137 f49 1"/>
                <a:gd name="f173" fmla="*/ f138 f48 1"/>
                <a:gd name="f174" fmla="*/ f139 f49 1"/>
                <a:gd name="f175" fmla="*/ f140 f48 1"/>
                <a:gd name="f176" fmla="*/ f141 f49 1"/>
                <a:gd name="f177" fmla="*/ f142 f48 1"/>
                <a:gd name="f178" fmla="*/ f143 f49 1"/>
                <a:gd name="f179" fmla="*/ f144 f48 1"/>
                <a:gd name="f180" fmla="*/ f145 f49 1"/>
                <a:gd name="f181" fmla="*/ f146 f48 1"/>
                <a:gd name="f182" fmla="*/ f147 f49 1"/>
                <a:gd name="f183" fmla="*/ f148 f48 1"/>
                <a:gd name="f184" fmla="*/ f149 f49 1"/>
                <a:gd name="f185" fmla="*/ f150 f48 1"/>
                <a:gd name="f186" fmla="*/ f151 f49 1"/>
                <a:gd name="f187" fmla="*/ f152 f49 1"/>
                <a:gd name="f188" fmla="*/ f153 f48 1"/>
                <a:gd name="f189" fmla="*/ f154 f49 1"/>
                <a:gd name="f190" fmla="*/ f155 f48 1"/>
                <a:gd name="f191" fmla="*/ f156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61" y="f162"/>
                </a:cxn>
                <a:cxn ang="f90">
                  <a:pos x="f163" y="f164"/>
                </a:cxn>
                <a:cxn ang="f90">
                  <a:pos x="f165" y="f166"/>
                </a:cxn>
                <a:cxn ang="f90">
                  <a:pos x="f167" y="f168"/>
                </a:cxn>
                <a:cxn ang="f90">
                  <a:pos x="f169" y="f170"/>
                </a:cxn>
                <a:cxn ang="f90">
                  <a:pos x="f171" y="f172"/>
                </a:cxn>
                <a:cxn ang="f90">
                  <a:pos x="f173" y="f174"/>
                </a:cxn>
                <a:cxn ang="f90">
                  <a:pos x="f175" y="f176"/>
                </a:cxn>
                <a:cxn ang="f90">
                  <a:pos x="f177" y="f178"/>
                </a:cxn>
                <a:cxn ang="f90">
                  <a:pos x="f177" y="f178"/>
                </a:cxn>
                <a:cxn ang="f90">
                  <a:pos x="f177" y="f178"/>
                </a:cxn>
                <a:cxn ang="f90">
                  <a:pos x="f177" y="f178"/>
                </a:cxn>
                <a:cxn ang="f90">
                  <a:pos x="f179" y="f180"/>
                </a:cxn>
                <a:cxn ang="f90">
                  <a:pos x="f181" y="f182"/>
                </a:cxn>
                <a:cxn ang="f90">
                  <a:pos x="f183" y="f184"/>
                </a:cxn>
                <a:cxn ang="f90">
                  <a:pos x="f185" y="f186"/>
                </a:cxn>
                <a:cxn ang="f90">
                  <a:pos x="f185" y="f187"/>
                </a:cxn>
                <a:cxn ang="f90">
                  <a:pos x="f188" y="f189"/>
                </a:cxn>
                <a:cxn ang="f90">
                  <a:pos x="f188" y="f189"/>
                </a:cxn>
                <a:cxn ang="f90">
                  <a:pos x="f190" y="f191"/>
                </a:cxn>
                <a:cxn ang="f90">
                  <a:pos x="f161" y="f162"/>
                </a:cxn>
              </a:cxnLst>
              <a:rect l="f157" t="f160" r="f158" b="f159"/>
              <a:pathLst>
                <a:path w="1131986" h="1701934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6" y="f5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5" y="f26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1" y="f33"/>
                    <a:pt x="f29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" name="Freeform: Shape 79">
              <a:extLst>
                <a:ext uri="{FF2B5EF4-FFF2-40B4-BE49-F238E27FC236}">
                  <a16:creationId xmlns:a16="http://schemas.microsoft.com/office/drawing/2014/main" id="{E85421F5-558A-1BA9-EDA5-3C6D43C95D56}"/>
                </a:ext>
              </a:extLst>
            </p:cNvPr>
            <p:cNvSpPr/>
            <p:nvPr/>
          </p:nvSpPr>
          <p:spPr>
            <a:xfrm>
              <a:off x="2778660" y="5252167"/>
              <a:ext cx="96761" cy="1929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758"/>
                <a:gd name="f7" fmla="val 192973"/>
                <a:gd name="f8" fmla="val 20979"/>
                <a:gd name="f9" fmla="val 117590"/>
                <a:gd name="f10" fmla="val 2797"/>
                <a:gd name="f11" fmla="val 120386"/>
                <a:gd name="f12" fmla="val 75144"/>
                <a:gd name="f13" fmla="val 192974"/>
                <a:gd name="f14" fmla="val 96759"/>
                <a:gd name="f15" fmla="val 75512"/>
                <a:gd name="f16" fmla="+- 0 0 -90"/>
                <a:gd name="f17" fmla="*/ f3 1 96758"/>
                <a:gd name="f18" fmla="*/ f4 1 19297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96758"/>
                <a:gd name="f27" fmla="*/ f23 1 192973"/>
                <a:gd name="f28" fmla="*/ 20979 f24 1"/>
                <a:gd name="f29" fmla="*/ 0 f23 1"/>
                <a:gd name="f30" fmla="*/ 0 f24 1"/>
                <a:gd name="f31" fmla="*/ 117590 f23 1"/>
                <a:gd name="f32" fmla="*/ 2797 f24 1"/>
                <a:gd name="f33" fmla="*/ 120386 f23 1"/>
                <a:gd name="f34" fmla="*/ 75144 f24 1"/>
                <a:gd name="f35" fmla="*/ 192974 f23 1"/>
                <a:gd name="f36" fmla="*/ 96759 f24 1"/>
                <a:gd name="f37" fmla="*/ 75512 f23 1"/>
                <a:gd name="f38" fmla="+- f25 0 f1"/>
                <a:gd name="f39" fmla="*/ f28 1 96758"/>
                <a:gd name="f40" fmla="*/ f29 1 192973"/>
                <a:gd name="f41" fmla="*/ f30 1 96758"/>
                <a:gd name="f42" fmla="*/ f31 1 192973"/>
                <a:gd name="f43" fmla="*/ f32 1 96758"/>
                <a:gd name="f44" fmla="*/ f33 1 192973"/>
                <a:gd name="f45" fmla="*/ f34 1 96758"/>
                <a:gd name="f46" fmla="*/ f35 1 192973"/>
                <a:gd name="f47" fmla="*/ f36 1 96758"/>
                <a:gd name="f48" fmla="*/ f37 1 192973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96758" h="192973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" name="Freeform: Shape 80">
              <a:extLst>
                <a:ext uri="{FF2B5EF4-FFF2-40B4-BE49-F238E27FC236}">
                  <a16:creationId xmlns:a16="http://schemas.microsoft.com/office/drawing/2014/main" id="{931A5DC6-F59E-33E6-F427-0AF90DA25014}"/>
                </a:ext>
              </a:extLst>
            </p:cNvPr>
            <p:cNvSpPr/>
            <p:nvPr/>
          </p:nvSpPr>
          <p:spPr>
            <a:xfrm>
              <a:off x="2800276" y="5099115"/>
              <a:ext cx="117354" cy="2246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356"/>
                <a:gd name="f7" fmla="val 224627"/>
                <a:gd name="f8" fmla="val 75907"/>
                <a:gd name="f9" fmla="val 224628"/>
                <a:gd name="f10" fmla="val 20979"/>
                <a:gd name="f11" fmla="val 54028"/>
                <a:gd name="f12" fmla="val 16529"/>
                <a:gd name="f13" fmla="val 56570"/>
                <a:gd name="f14" fmla="val 149243"/>
                <a:gd name="f15" fmla="+- 0 0 -90"/>
                <a:gd name="f16" fmla="*/ f3 1 117356"/>
                <a:gd name="f17" fmla="*/ f4 1 22462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17356"/>
                <a:gd name="f26" fmla="*/ f22 1 224627"/>
                <a:gd name="f27" fmla="*/ 75907 f23 1"/>
                <a:gd name="f28" fmla="*/ 224628 f22 1"/>
                <a:gd name="f29" fmla="*/ 117356 f23 1"/>
                <a:gd name="f30" fmla="*/ 0 f22 1"/>
                <a:gd name="f31" fmla="*/ 20979 f23 1"/>
                <a:gd name="f32" fmla="*/ 54028 f22 1"/>
                <a:gd name="f33" fmla="*/ 16529 f23 1"/>
                <a:gd name="f34" fmla="*/ 56570 f22 1"/>
                <a:gd name="f35" fmla="*/ 0 f23 1"/>
                <a:gd name="f36" fmla="*/ 149243 f22 1"/>
                <a:gd name="f37" fmla="+- f24 0 f1"/>
                <a:gd name="f38" fmla="*/ f27 1 117356"/>
                <a:gd name="f39" fmla="*/ f28 1 224627"/>
                <a:gd name="f40" fmla="*/ f29 1 117356"/>
                <a:gd name="f41" fmla="*/ f30 1 224627"/>
                <a:gd name="f42" fmla="*/ f31 1 117356"/>
                <a:gd name="f43" fmla="*/ f32 1 224627"/>
                <a:gd name="f44" fmla="*/ f33 1 117356"/>
                <a:gd name="f45" fmla="*/ f34 1 224627"/>
                <a:gd name="f46" fmla="*/ f35 1 117356"/>
                <a:gd name="f47" fmla="*/ f36 1 224627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17356" h="224627">
                  <a:moveTo>
                    <a:pt x="f8" y="f9"/>
                  </a:moveTo>
                  <a:lnTo>
                    <a:pt x="f6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" name="Freeform: Shape 81">
              <a:extLst>
                <a:ext uri="{FF2B5EF4-FFF2-40B4-BE49-F238E27FC236}">
                  <a16:creationId xmlns:a16="http://schemas.microsoft.com/office/drawing/2014/main" id="{5F83EBEF-8936-28B6-A74D-7B0A2017B737}"/>
                </a:ext>
              </a:extLst>
            </p:cNvPr>
            <p:cNvSpPr/>
            <p:nvPr/>
          </p:nvSpPr>
          <p:spPr>
            <a:xfrm>
              <a:off x="2880378" y="4455359"/>
              <a:ext cx="625815" cy="8683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5815"/>
                <a:gd name="f7" fmla="val 868383"/>
                <a:gd name="f8" fmla="val 386017"/>
                <a:gd name="f9" fmla="val 137421"/>
                <a:gd name="f10" fmla="val 317231"/>
                <a:gd name="f11" fmla="val 483071"/>
                <a:gd name="f12" fmla="val 317078"/>
                <a:gd name="f13" fmla="val 483681"/>
                <a:gd name="f14" fmla="val 316862"/>
                <a:gd name="f15" fmla="val 484279"/>
                <a:gd name="f16" fmla="val 316595"/>
                <a:gd name="f17" fmla="val 484851"/>
                <a:gd name="f18" fmla="val 315832"/>
                <a:gd name="f19" fmla="val 486376"/>
                <a:gd name="f20" fmla="val 314688"/>
                <a:gd name="f21" fmla="val 487520"/>
                <a:gd name="f22" fmla="val 313289"/>
                <a:gd name="f23" fmla="val 488792"/>
                <a:gd name="f24" fmla="val 46281"/>
                <a:gd name="f25" fmla="val 638925"/>
                <a:gd name="f26" fmla="val 41704"/>
                <a:gd name="f27" fmla="val 641467"/>
                <a:gd name="f28" fmla="val 501721"/>
                <a:gd name="f29" fmla="val 582736"/>
                <a:gd name="f30" fmla="val 625816"/>
                <a:gd name="f31" fmla="val 387289"/>
                <a:gd name="f32" fmla="val 131955"/>
                <a:gd name="f33" fmla="+- 0 0 -90"/>
                <a:gd name="f34" fmla="*/ f3 1 625815"/>
                <a:gd name="f35" fmla="*/ f4 1 86838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625815"/>
                <a:gd name="f44" fmla="*/ f40 1 868383"/>
                <a:gd name="f45" fmla="*/ 386017 f41 1"/>
                <a:gd name="f46" fmla="*/ 137421 f40 1"/>
                <a:gd name="f47" fmla="*/ 317231 f41 1"/>
                <a:gd name="f48" fmla="*/ 483071 f40 1"/>
                <a:gd name="f49" fmla="*/ 316595 f41 1"/>
                <a:gd name="f50" fmla="*/ 484851 f40 1"/>
                <a:gd name="f51" fmla="*/ 315832 f41 1"/>
                <a:gd name="f52" fmla="*/ 486376 f40 1"/>
                <a:gd name="f53" fmla="*/ 314688 f41 1"/>
                <a:gd name="f54" fmla="*/ 487520 f40 1"/>
                <a:gd name="f55" fmla="*/ 313289 f41 1"/>
                <a:gd name="f56" fmla="*/ 488792 f40 1"/>
                <a:gd name="f57" fmla="*/ 46281 f41 1"/>
                <a:gd name="f58" fmla="*/ 638925 f40 1"/>
                <a:gd name="f59" fmla="*/ 41704 f41 1"/>
                <a:gd name="f60" fmla="*/ 641467 f40 1"/>
                <a:gd name="f61" fmla="*/ 0 f41 1"/>
                <a:gd name="f62" fmla="*/ 868383 f40 1"/>
                <a:gd name="f63" fmla="*/ 501721 f41 1"/>
                <a:gd name="f64" fmla="*/ 582736 f40 1"/>
                <a:gd name="f65" fmla="*/ 625816 f41 1"/>
                <a:gd name="f66" fmla="*/ 0 f40 1"/>
                <a:gd name="f67" fmla="*/ 387289 f41 1"/>
                <a:gd name="f68" fmla="*/ 131955 f40 1"/>
                <a:gd name="f69" fmla="+- f42 0 f1"/>
                <a:gd name="f70" fmla="*/ f45 1 625815"/>
                <a:gd name="f71" fmla="*/ f46 1 868383"/>
                <a:gd name="f72" fmla="*/ f47 1 625815"/>
                <a:gd name="f73" fmla="*/ f48 1 868383"/>
                <a:gd name="f74" fmla="*/ f49 1 625815"/>
                <a:gd name="f75" fmla="*/ f50 1 868383"/>
                <a:gd name="f76" fmla="*/ f51 1 625815"/>
                <a:gd name="f77" fmla="*/ f52 1 868383"/>
                <a:gd name="f78" fmla="*/ f53 1 625815"/>
                <a:gd name="f79" fmla="*/ f54 1 868383"/>
                <a:gd name="f80" fmla="*/ f55 1 625815"/>
                <a:gd name="f81" fmla="*/ f56 1 868383"/>
                <a:gd name="f82" fmla="*/ f57 1 625815"/>
                <a:gd name="f83" fmla="*/ f58 1 868383"/>
                <a:gd name="f84" fmla="*/ f59 1 625815"/>
                <a:gd name="f85" fmla="*/ f60 1 868383"/>
                <a:gd name="f86" fmla="*/ f61 1 625815"/>
                <a:gd name="f87" fmla="*/ f62 1 868383"/>
                <a:gd name="f88" fmla="*/ f63 1 625815"/>
                <a:gd name="f89" fmla="*/ f64 1 868383"/>
                <a:gd name="f90" fmla="*/ f65 1 625815"/>
                <a:gd name="f91" fmla="*/ f66 1 868383"/>
                <a:gd name="f92" fmla="*/ f67 1 625815"/>
                <a:gd name="f93" fmla="*/ f68 1 868383"/>
                <a:gd name="f94" fmla="*/ f36 1 f43"/>
                <a:gd name="f95" fmla="*/ f37 1 f43"/>
                <a:gd name="f96" fmla="*/ f36 1 f44"/>
                <a:gd name="f97" fmla="*/ f38 1 f44"/>
                <a:gd name="f98" fmla="*/ f70 1 f43"/>
                <a:gd name="f99" fmla="*/ f71 1 f44"/>
                <a:gd name="f100" fmla="*/ f72 1 f43"/>
                <a:gd name="f101" fmla="*/ f73 1 f44"/>
                <a:gd name="f102" fmla="*/ f74 1 f43"/>
                <a:gd name="f103" fmla="*/ f75 1 f44"/>
                <a:gd name="f104" fmla="*/ f76 1 f43"/>
                <a:gd name="f105" fmla="*/ f77 1 f44"/>
                <a:gd name="f106" fmla="*/ f78 1 f43"/>
                <a:gd name="f107" fmla="*/ f79 1 f44"/>
                <a:gd name="f108" fmla="*/ f80 1 f43"/>
                <a:gd name="f109" fmla="*/ f81 1 f44"/>
                <a:gd name="f110" fmla="*/ f82 1 f43"/>
                <a:gd name="f111" fmla="*/ f83 1 f44"/>
                <a:gd name="f112" fmla="*/ f84 1 f43"/>
                <a:gd name="f113" fmla="*/ f85 1 f44"/>
                <a:gd name="f114" fmla="*/ f86 1 f43"/>
                <a:gd name="f115" fmla="*/ f87 1 f44"/>
                <a:gd name="f116" fmla="*/ f88 1 f43"/>
                <a:gd name="f117" fmla="*/ f89 1 f44"/>
                <a:gd name="f118" fmla="*/ f90 1 f43"/>
                <a:gd name="f119" fmla="*/ f91 1 f44"/>
                <a:gd name="f120" fmla="*/ f92 1 f43"/>
                <a:gd name="f121" fmla="*/ f93 1 f44"/>
                <a:gd name="f122" fmla="*/ f94 f34 1"/>
                <a:gd name="f123" fmla="*/ f95 f34 1"/>
                <a:gd name="f124" fmla="*/ f97 f35 1"/>
                <a:gd name="f125" fmla="*/ f96 f35 1"/>
                <a:gd name="f126" fmla="*/ f98 f34 1"/>
                <a:gd name="f127" fmla="*/ f99 f35 1"/>
                <a:gd name="f128" fmla="*/ f100 f34 1"/>
                <a:gd name="f129" fmla="*/ f101 f35 1"/>
                <a:gd name="f130" fmla="*/ f102 f34 1"/>
                <a:gd name="f131" fmla="*/ f103 f35 1"/>
                <a:gd name="f132" fmla="*/ f104 f34 1"/>
                <a:gd name="f133" fmla="*/ f105 f35 1"/>
                <a:gd name="f134" fmla="*/ f106 f34 1"/>
                <a:gd name="f135" fmla="*/ f107 f35 1"/>
                <a:gd name="f136" fmla="*/ f108 f34 1"/>
                <a:gd name="f137" fmla="*/ f109 f35 1"/>
                <a:gd name="f138" fmla="*/ f110 f34 1"/>
                <a:gd name="f139" fmla="*/ f111 f35 1"/>
                <a:gd name="f140" fmla="*/ f112 f34 1"/>
                <a:gd name="f141" fmla="*/ f113 f35 1"/>
                <a:gd name="f142" fmla="*/ f114 f34 1"/>
                <a:gd name="f143" fmla="*/ f115 f35 1"/>
                <a:gd name="f144" fmla="*/ f116 f34 1"/>
                <a:gd name="f145" fmla="*/ f117 f35 1"/>
                <a:gd name="f146" fmla="*/ f118 f34 1"/>
                <a:gd name="f147" fmla="*/ f119 f35 1"/>
                <a:gd name="f148" fmla="*/ f120 f34 1"/>
                <a:gd name="f149" fmla="*/ f12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26" y="f127"/>
                </a:cxn>
                <a:cxn ang="f69">
                  <a:pos x="f128" y="f129"/>
                </a:cxn>
                <a:cxn ang="f69">
                  <a:pos x="f128" y="f129"/>
                </a:cxn>
                <a:cxn ang="f69">
                  <a:pos x="f130" y="f131"/>
                </a:cxn>
                <a:cxn ang="f69">
                  <a:pos x="f132" y="f133"/>
                </a:cxn>
                <a:cxn ang="f69">
                  <a:pos x="f134" y="f135"/>
                </a:cxn>
                <a:cxn ang="f69">
                  <a:pos x="f136" y="f137"/>
                </a:cxn>
                <a:cxn ang="f69">
                  <a:pos x="f136" y="f137"/>
                </a:cxn>
                <a:cxn ang="f69">
                  <a:pos x="f138" y="f139"/>
                </a:cxn>
                <a:cxn ang="f69">
                  <a:pos x="f140" y="f141"/>
                </a:cxn>
                <a:cxn ang="f69">
                  <a:pos x="f142" y="f143"/>
                </a:cxn>
                <a:cxn ang="f69">
                  <a:pos x="f144" y="f145"/>
                </a:cxn>
                <a:cxn ang="f69">
                  <a:pos x="f146" y="f147"/>
                </a:cxn>
                <a:cxn ang="f69">
                  <a:pos x="f148" y="f149"/>
                </a:cxn>
              </a:cxnLst>
              <a:rect l="f122" t="f125" r="f123" b="f124"/>
              <a:pathLst>
                <a:path w="625815" h="868383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5" y="f7"/>
                  </a:lnTo>
                  <a:lnTo>
                    <a:pt x="f28" y="f29"/>
                  </a:lnTo>
                  <a:lnTo>
                    <a:pt x="f30" y="f5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" name="Freeform: Shape 82">
              <a:extLst>
                <a:ext uri="{FF2B5EF4-FFF2-40B4-BE49-F238E27FC236}">
                  <a16:creationId xmlns:a16="http://schemas.microsoft.com/office/drawing/2014/main" id="{8B3C0633-7A2B-27B0-B2DB-423B510C2200}"/>
                </a:ext>
              </a:extLst>
            </p:cNvPr>
            <p:cNvSpPr/>
            <p:nvPr/>
          </p:nvSpPr>
          <p:spPr>
            <a:xfrm>
              <a:off x="3268303" y="4378576"/>
              <a:ext cx="237506" cy="204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510"/>
                <a:gd name="f7" fmla="val 204542"/>
                <a:gd name="f8" fmla="val 25429"/>
                <a:gd name="f9" fmla="val 76910"/>
                <a:gd name="f10" fmla="val 73605"/>
                <a:gd name="f11" fmla="val 157026"/>
                <a:gd name="f12" fmla="val 26447"/>
                <a:gd name="f13" fmla="val 71571"/>
                <a:gd name="f14" fmla="+- 0 0 -90"/>
                <a:gd name="f15" fmla="*/ f3 1 237510"/>
                <a:gd name="f16" fmla="*/ f4 1 2045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37510"/>
                <a:gd name="f25" fmla="*/ f21 1 204542"/>
                <a:gd name="f26" fmla="*/ 25429 f22 1"/>
                <a:gd name="f27" fmla="*/ 76910 f21 1"/>
                <a:gd name="f28" fmla="*/ 0 f22 1"/>
                <a:gd name="f29" fmla="*/ 204542 f21 1"/>
                <a:gd name="f30" fmla="*/ 237510 f22 1"/>
                <a:gd name="f31" fmla="*/ 73605 f21 1"/>
                <a:gd name="f32" fmla="*/ 157026 f22 1"/>
                <a:gd name="f33" fmla="*/ 0 f21 1"/>
                <a:gd name="f34" fmla="*/ 26447 f22 1"/>
                <a:gd name="f35" fmla="*/ 71571 f21 1"/>
                <a:gd name="f36" fmla="+- f23 0 f1"/>
                <a:gd name="f37" fmla="*/ f26 1 237510"/>
                <a:gd name="f38" fmla="*/ f27 1 204542"/>
                <a:gd name="f39" fmla="*/ f28 1 237510"/>
                <a:gd name="f40" fmla="*/ f29 1 204542"/>
                <a:gd name="f41" fmla="*/ f30 1 237510"/>
                <a:gd name="f42" fmla="*/ f31 1 204542"/>
                <a:gd name="f43" fmla="*/ f32 1 237510"/>
                <a:gd name="f44" fmla="*/ f33 1 204542"/>
                <a:gd name="f45" fmla="*/ f34 1 237510"/>
                <a:gd name="f46" fmla="*/ f35 1 204542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237510" h="204542">
                  <a:moveTo>
                    <a:pt x="f8" y="f9"/>
                  </a:moveTo>
                  <a:lnTo>
                    <a:pt x="f5" y="f7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" name="Freeform: Shape 83">
              <a:extLst>
                <a:ext uri="{FF2B5EF4-FFF2-40B4-BE49-F238E27FC236}">
                  <a16:creationId xmlns:a16="http://schemas.microsoft.com/office/drawing/2014/main" id="{579FC7CE-17A5-3566-E36A-9A00311DF1D8}"/>
                </a:ext>
              </a:extLst>
            </p:cNvPr>
            <p:cNvSpPr/>
            <p:nvPr/>
          </p:nvSpPr>
          <p:spPr>
            <a:xfrm>
              <a:off x="2710007" y="5251920"/>
              <a:ext cx="86456" cy="1150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6459"/>
                <a:gd name="f7" fmla="val 115046"/>
                <a:gd name="f8" fmla="val 48816"/>
                <a:gd name="f9" fmla="val 65862"/>
                <a:gd name="f10" fmla="val 115047"/>
                <a:gd name="f11" fmla="val 86460"/>
                <a:gd name="f12" fmla="+- 0 0 -90"/>
                <a:gd name="f13" fmla="*/ f3 1 86459"/>
                <a:gd name="f14" fmla="*/ f4 1 11504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6459"/>
                <a:gd name="f23" fmla="*/ f19 1 115046"/>
                <a:gd name="f24" fmla="*/ 0 f20 1"/>
                <a:gd name="f25" fmla="*/ 48816 f19 1"/>
                <a:gd name="f26" fmla="*/ 65862 f20 1"/>
                <a:gd name="f27" fmla="*/ 115047 f19 1"/>
                <a:gd name="f28" fmla="*/ 86460 f20 1"/>
                <a:gd name="f29" fmla="*/ 0 f19 1"/>
                <a:gd name="f30" fmla="+- f21 0 f1"/>
                <a:gd name="f31" fmla="*/ f24 1 86459"/>
                <a:gd name="f32" fmla="*/ f25 1 115046"/>
                <a:gd name="f33" fmla="*/ f26 1 86459"/>
                <a:gd name="f34" fmla="*/ f27 1 115046"/>
                <a:gd name="f35" fmla="*/ f28 1 86459"/>
                <a:gd name="f36" fmla="*/ f29 1 115046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86459" h="115046">
                  <a:moveTo>
                    <a:pt x="f5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" name="Freeform: Shape 84">
              <a:extLst>
                <a:ext uri="{FF2B5EF4-FFF2-40B4-BE49-F238E27FC236}">
                  <a16:creationId xmlns:a16="http://schemas.microsoft.com/office/drawing/2014/main" id="{BF97C86A-3317-F37A-8C67-52ABEE3FCF5B}"/>
                </a:ext>
              </a:extLst>
            </p:cNvPr>
            <p:cNvSpPr/>
            <p:nvPr/>
          </p:nvSpPr>
          <p:spPr>
            <a:xfrm>
              <a:off x="2655582" y="5157718"/>
              <a:ext cx="157660" cy="1405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661"/>
                <a:gd name="f7" fmla="val 140599"/>
                <a:gd name="f8" fmla="val 157662"/>
                <a:gd name="f9" fmla="val 88478"/>
                <a:gd name="f10" fmla="val 51113"/>
                <a:gd name="f11" fmla="val 139709"/>
                <a:gd name="f12" fmla="val 52003"/>
                <a:gd name="f13" fmla="val 141641"/>
                <a:gd name="f14" fmla="val 90131"/>
                <a:gd name="f15" fmla="+- 0 0 -90"/>
                <a:gd name="f16" fmla="*/ f3 1 157661"/>
                <a:gd name="f17" fmla="*/ f4 1 14059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7661"/>
                <a:gd name="f26" fmla="*/ f22 1 140599"/>
                <a:gd name="f27" fmla="*/ 157662 f23 1"/>
                <a:gd name="f28" fmla="*/ 0 f22 1"/>
                <a:gd name="f29" fmla="*/ 0 f23 1"/>
                <a:gd name="f30" fmla="*/ 88478 f22 1"/>
                <a:gd name="f31" fmla="*/ 51113 f23 1"/>
                <a:gd name="f32" fmla="*/ 139709 f22 1"/>
                <a:gd name="f33" fmla="*/ 52003 f23 1"/>
                <a:gd name="f34" fmla="*/ 140599 f22 1"/>
                <a:gd name="f35" fmla="*/ 141641 f23 1"/>
                <a:gd name="f36" fmla="*/ 90131 f22 1"/>
                <a:gd name="f37" fmla="+- f24 0 f1"/>
                <a:gd name="f38" fmla="*/ f27 1 157661"/>
                <a:gd name="f39" fmla="*/ f28 1 140599"/>
                <a:gd name="f40" fmla="*/ f29 1 157661"/>
                <a:gd name="f41" fmla="*/ f30 1 140599"/>
                <a:gd name="f42" fmla="*/ f31 1 157661"/>
                <a:gd name="f43" fmla="*/ f32 1 140599"/>
                <a:gd name="f44" fmla="*/ f33 1 157661"/>
                <a:gd name="f45" fmla="*/ f34 1 140599"/>
                <a:gd name="f46" fmla="*/ f35 1 157661"/>
                <a:gd name="f47" fmla="*/ f36 1 140599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57661" h="140599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7"/>
                  </a:lnTo>
                  <a:lnTo>
                    <a:pt x="f13" y="f14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" name="Freeform: Shape 85">
              <a:extLst>
                <a:ext uri="{FF2B5EF4-FFF2-40B4-BE49-F238E27FC236}">
                  <a16:creationId xmlns:a16="http://schemas.microsoft.com/office/drawing/2014/main" id="{23C24C49-A34E-EE68-4E80-1331E2E82DD4}"/>
                </a:ext>
              </a:extLst>
            </p:cNvPr>
            <p:cNvSpPr/>
            <p:nvPr/>
          </p:nvSpPr>
          <p:spPr>
            <a:xfrm>
              <a:off x="3425836" y="3891686"/>
              <a:ext cx="183730" cy="5575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727"/>
                <a:gd name="f7" fmla="val 557565"/>
                <a:gd name="f8" fmla="val 99937"/>
                <a:gd name="f9" fmla="val 509"/>
                <a:gd name="f10" fmla="val 483579"/>
                <a:gd name="f11" fmla="val 80992"/>
                <a:gd name="f12" fmla="val 74494"/>
                <a:gd name="f13" fmla="val 99301"/>
                <a:gd name="f14" fmla="+- 0 0 -90"/>
                <a:gd name="f15" fmla="*/ f3 1 183727"/>
                <a:gd name="f16" fmla="*/ f4 1 55756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83727"/>
                <a:gd name="f25" fmla="*/ f21 1 557565"/>
                <a:gd name="f26" fmla="*/ 99937 f22 1"/>
                <a:gd name="f27" fmla="*/ 509 f21 1"/>
                <a:gd name="f28" fmla="*/ 0 f22 1"/>
                <a:gd name="f29" fmla="*/ 483579 f21 1"/>
                <a:gd name="f30" fmla="*/ 80992 f22 1"/>
                <a:gd name="f31" fmla="*/ 557565 f21 1"/>
                <a:gd name="f32" fmla="*/ 183727 f22 1"/>
                <a:gd name="f33" fmla="*/ 74494 f21 1"/>
                <a:gd name="f34" fmla="*/ 99301 f22 1"/>
                <a:gd name="f35" fmla="*/ 0 f21 1"/>
                <a:gd name="f36" fmla="+- f23 0 f1"/>
                <a:gd name="f37" fmla="*/ f26 1 183727"/>
                <a:gd name="f38" fmla="*/ f27 1 557565"/>
                <a:gd name="f39" fmla="*/ f28 1 183727"/>
                <a:gd name="f40" fmla="*/ f29 1 557565"/>
                <a:gd name="f41" fmla="*/ f30 1 183727"/>
                <a:gd name="f42" fmla="*/ f31 1 557565"/>
                <a:gd name="f43" fmla="*/ f32 1 183727"/>
                <a:gd name="f44" fmla="*/ f33 1 557565"/>
                <a:gd name="f45" fmla="*/ f34 1 183727"/>
                <a:gd name="f46" fmla="*/ f35 1 557565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7" y="f68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</a:cxnLst>
              <a:rect l="f61" t="f64" r="f62" b="f63"/>
              <a:pathLst>
                <a:path w="183727" h="557565">
                  <a:moveTo>
                    <a:pt x="f8" y="f9"/>
                  </a:moveTo>
                  <a:lnTo>
                    <a:pt x="f5" y="f10"/>
                  </a:lnTo>
                  <a:lnTo>
                    <a:pt x="f5" y="f10"/>
                  </a:lnTo>
                  <a:lnTo>
                    <a:pt x="f5" y="f10"/>
                  </a:lnTo>
                  <a:lnTo>
                    <a:pt x="f11" y="f7"/>
                  </a:lnTo>
                  <a:lnTo>
                    <a:pt x="f6" y="f12"/>
                  </a:lnTo>
                  <a:lnTo>
                    <a:pt x="f13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" name="Freeform: Shape 86">
              <a:extLst>
                <a:ext uri="{FF2B5EF4-FFF2-40B4-BE49-F238E27FC236}">
                  <a16:creationId xmlns:a16="http://schemas.microsoft.com/office/drawing/2014/main" id="{6D53F6FE-23E2-E824-2B66-31DC99507514}"/>
                </a:ext>
              </a:extLst>
            </p:cNvPr>
            <p:cNvSpPr/>
            <p:nvPr/>
          </p:nvSpPr>
          <p:spPr>
            <a:xfrm>
              <a:off x="3295643" y="3892070"/>
              <a:ext cx="230136" cy="553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135"/>
                <a:gd name="f7" fmla="val 553878"/>
                <a:gd name="f8" fmla="val 94979"/>
                <a:gd name="f9" fmla="val 76910"/>
                <a:gd name="f10" fmla="val 553879"/>
                <a:gd name="f11" fmla="val 129181"/>
                <a:gd name="f12" fmla="val 483071"/>
                <a:gd name="f13" fmla="val 130198"/>
                <a:gd name="f14" fmla="val 96123"/>
                <a:gd name="f15" fmla="val 71571"/>
                <a:gd name="f16" fmla="+- 0 0 -90"/>
                <a:gd name="f17" fmla="*/ f3 1 230135"/>
                <a:gd name="f18" fmla="*/ f4 1 55387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30135"/>
                <a:gd name="f27" fmla="*/ f23 1 553878"/>
                <a:gd name="f28" fmla="*/ 94979 f24 1"/>
                <a:gd name="f29" fmla="*/ 76910 f23 1"/>
                <a:gd name="f30" fmla="*/ 0 f24 1"/>
                <a:gd name="f31" fmla="*/ 553879 f23 1"/>
                <a:gd name="f32" fmla="*/ 129181 f24 1"/>
                <a:gd name="f33" fmla="*/ 483071 f23 1"/>
                <a:gd name="f34" fmla="*/ 130198 f24 1"/>
                <a:gd name="f35" fmla="*/ 230135 f24 1"/>
                <a:gd name="f36" fmla="*/ 0 f23 1"/>
                <a:gd name="f37" fmla="*/ 96123 f24 1"/>
                <a:gd name="f38" fmla="*/ 71571 f23 1"/>
                <a:gd name="f39" fmla="+- f25 0 f1"/>
                <a:gd name="f40" fmla="*/ f28 1 230135"/>
                <a:gd name="f41" fmla="*/ f29 1 553878"/>
                <a:gd name="f42" fmla="*/ f30 1 230135"/>
                <a:gd name="f43" fmla="*/ f31 1 553878"/>
                <a:gd name="f44" fmla="*/ f32 1 230135"/>
                <a:gd name="f45" fmla="*/ f33 1 553878"/>
                <a:gd name="f46" fmla="*/ f34 1 230135"/>
                <a:gd name="f47" fmla="*/ f35 1 230135"/>
                <a:gd name="f48" fmla="*/ f36 1 553878"/>
                <a:gd name="f49" fmla="*/ f37 1 230135"/>
                <a:gd name="f50" fmla="*/ f38 1 553878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6"/>
                <a:gd name="f62" fmla="*/ f47 1 f26"/>
                <a:gd name="f63" fmla="*/ f48 1 f27"/>
                <a:gd name="f64" fmla="*/ f49 1 f26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7 1"/>
                <a:gd name="f77" fmla="*/ f62 f17 1"/>
                <a:gd name="f78" fmla="*/ f63 f18 1"/>
                <a:gd name="f79" fmla="*/ f64 f17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6" y="f75"/>
                </a:cxn>
                <a:cxn ang="f39">
                  <a:pos x="f77" y="f78"/>
                </a:cxn>
                <a:cxn ang="f39">
                  <a:pos x="f79" y="f80"/>
                </a:cxn>
              </a:cxnLst>
              <a:rect l="f66" t="f69" r="f67" b="f68"/>
              <a:pathLst>
                <a:path w="230135" h="553878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6" y="f5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" name="Freeform: Shape 87">
              <a:extLst>
                <a:ext uri="{FF2B5EF4-FFF2-40B4-BE49-F238E27FC236}">
                  <a16:creationId xmlns:a16="http://schemas.microsoft.com/office/drawing/2014/main" id="{04B8272E-D16D-551B-59F8-EFF16D52DDAD}"/>
                </a:ext>
              </a:extLst>
            </p:cNvPr>
            <p:cNvSpPr/>
            <p:nvPr/>
          </p:nvSpPr>
          <p:spPr>
            <a:xfrm>
              <a:off x="3392524" y="3802066"/>
              <a:ext cx="130832" cy="1575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833"/>
                <a:gd name="f7" fmla="val 157506"/>
                <a:gd name="f8" fmla="val 31405"/>
                <a:gd name="f9" fmla="val 157507"/>
                <a:gd name="f10" fmla="val 130834"/>
                <a:gd name="f11" fmla="val 87716"/>
                <a:gd name="f12" fmla="+- 0 0 -90"/>
                <a:gd name="f13" fmla="*/ f3 1 130833"/>
                <a:gd name="f14" fmla="*/ f4 1 15750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0833"/>
                <a:gd name="f23" fmla="*/ f19 1 157506"/>
                <a:gd name="f24" fmla="*/ 31405 f20 1"/>
                <a:gd name="f25" fmla="*/ 0 f19 1"/>
                <a:gd name="f26" fmla="*/ 0 f20 1"/>
                <a:gd name="f27" fmla="*/ 157507 f19 1"/>
                <a:gd name="f28" fmla="*/ 130834 f20 1"/>
                <a:gd name="f29" fmla="*/ 87716 f19 1"/>
                <a:gd name="f30" fmla="+- f21 0 f1"/>
                <a:gd name="f31" fmla="*/ f24 1 130833"/>
                <a:gd name="f32" fmla="*/ f25 1 157506"/>
                <a:gd name="f33" fmla="*/ f26 1 130833"/>
                <a:gd name="f34" fmla="*/ f27 1 157506"/>
                <a:gd name="f35" fmla="*/ f28 1 130833"/>
                <a:gd name="f36" fmla="*/ f29 1 157506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130833" h="157506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" name="Freeform: Shape 88">
              <a:extLst>
                <a:ext uri="{FF2B5EF4-FFF2-40B4-BE49-F238E27FC236}">
                  <a16:creationId xmlns:a16="http://schemas.microsoft.com/office/drawing/2014/main" id="{1A28882B-821F-5FD8-EBF2-1DCB20991EA6}"/>
                </a:ext>
              </a:extLst>
            </p:cNvPr>
            <p:cNvSpPr/>
            <p:nvPr/>
          </p:nvSpPr>
          <p:spPr>
            <a:xfrm>
              <a:off x="3425205" y="3439387"/>
              <a:ext cx="478194" cy="4487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8198"/>
                <a:gd name="f7" fmla="val 448747"/>
                <a:gd name="f8" fmla="val 188686"/>
                <a:gd name="f9" fmla="val 763"/>
                <a:gd name="f10" fmla="val 188050"/>
                <a:gd name="f11" fmla="val 57470"/>
                <a:gd name="f12" fmla="val 68011"/>
                <a:gd name="f13" fmla="val 56453"/>
                <a:gd name="f14" fmla="val 73096"/>
                <a:gd name="f15" fmla="val 355947"/>
                <a:gd name="f16" fmla="val 358998"/>
                <a:gd name="f17" fmla="val 101717"/>
                <a:gd name="f18" fmla="val 247892"/>
                <a:gd name="f19" fmla="val 292564"/>
                <a:gd name="f20" fmla="val 89368"/>
                <a:gd name="f21" fmla="val 190084"/>
                <a:gd name="f22" fmla="val 1780"/>
                <a:gd name="f23" fmla="+- 0 0 -90"/>
                <a:gd name="f24" fmla="*/ f3 1 478198"/>
                <a:gd name="f25" fmla="*/ f4 1 448747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78198"/>
                <a:gd name="f34" fmla="*/ f30 1 448747"/>
                <a:gd name="f35" fmla="*/ 188686 f31 1"/>
                <a:gd name="f36" fmla="*/ 763 f30 1"/>
                <a:gd name="f37" fmla="*/ 188050 f31 1"/>
                <a:gd name="f38" fmla="*/ 0 f30 1"/>
                <a:gd name="f39" fmla="*/ 57470 f31 1"/>
                <a:gd name="f40" fmla="*/ 68011 f30 1"/>
                <a:gd name="f41" fmla="*/ 56453 f31 1"/>
                <a:gd name="f42" fmla="*/ 73096 f30 1"/>
                <a:gd name="f43" fmla="*/ 0 f31 1"/>
                <a:gd name="f44" fmla="*/ 355947 f30 1"/>
                <a:gd name="f45" fmla="*/ 358998 f30 1"/>
                <a:gd name="f46" fmla="*/ 101717 f31 1"/>
                <a:gd name="f47" fmla="*/ 448747 f30 1"/>
                <a:gd name="f48" fmla="*/ 478198 f31 1"/>
                <a:gd name="f49" fmla="*/ 247892 f30 1"/>
                <a:gd name="f50" fmla="*/ 292564 f31 1"/>
                <a:gd name="f51" fmla="*/ 89368 f30 1"/>
                <a:gd name="f52" fmla="*/ 190084 f31 1"/>
                <a:gd name="f53" fmla="*/ 1780 f30 1"/>
                <a:gd name="f54" fmla="+- f32 0 f1"/>
                <a:gd name="f55" fmla="*/ f35 1 478198"/>
                <a:gd name="f56" fmla="*/ f36 1 448747"/>
                <a:gd name="f57" fmla="*/ f37 1 478198"/>
                <a:gd name="f58" fmla="*/ f38 1 448747"/>
                <a:gd name="f59" fmla="*/ f39 1 478198"/>
                <a:gd name="f60" fmla="*/ f40 1 448747"/>
                <a:gd name="f61" fmla="*/ f41 1 478198"/>
                <a:gd name="f62" fmla="*/ f42 1 448747"/>
                <a:gd name="f63" fmla="*/ f43 1 478198"/>
                <a:gd name="f64" fmla="*/ f44 1 448747"/>
                <a:gd name="f65" fmla="*/ f45 1 448747"/>
                <a:gd name="f66" fmla="*/ f46 1 478198"/>
                <a:gd name="f67" fmla="*/ f47 1 448747"/>
                <a:gd name="f68" fmla="*/ f48 1 478198"/>
                <a:gd name="f69" fmla="*/ f49 1 448747"/>
                <a:gd name="f70" fmla="*/ f50 1 478198"/>
                <a:gd name="f71" fmla="*/ f51 1 448747"/>
                <a:gd name="f72" fmla="*/ f52 1 478198"/>
                <a:gd name="f73" fmla="*/ f53 1 448747"/>
                <a:gd name="f74" fmla="*/ f26 1 f33"/>
                <a:gd name="f75" fmla="*/ f27 1 f33"/>
                <a:gd name="f76" fmla="*/ f26 1 f34"/>
                <a:gd name="f77" fmla="*/ f28 1 f34"/>
                <a:gd name="f78" fmla="*/ f55 1 f33"/>
                <a:gd name="f79" fmla="*/ f56 1 f34"/>
                <a:gd name="f80" fmla="*/ f57 1 f33"/>
                <a:gd name="f81" fmla="*/ f58 1 f34"/>
                <a:gd name="f82" fmla="*/ f59 1 f33"/>
                <a:gd name="f83" fmla="*/ f60 1 f34"/>
                <a:gd name="f84" fmla="*/ f61 1 f33"/>
                <a:gd name="f85" fmla="*/ f62 1 f34"/>
                <a:gd name="f86" fmla="*/ f63 1 f33"/>
                <a:gd name="f87" fmla="*/ f64 1 f34"/>
                <a:gd name="f88" fmla="*/ f65 1 f34"/>
                <a:gd name="f89" fmla="*/ f66 1 f33"/>
                <a:gd name="f90" fmla="*/ f67 1 f34"/>
                <a:gd name="f91" fmla="*/ f68 1 f33"/>
                <a:gd name="f92" fmla="*/ f69 1 f34"/>
                <a:gd name="f93" fmla="*/ f70 1 f33"/>
                <a:gd name="f94" fmla="*/ f71 1 f34"/>
                <a:gd name="f95" fmla="*/ f72 1 f33"/>
                <a:gd name="f96" fmla="*/ f73 1 f34"/>
                <a:gd name="f97" fmla="*/ f74 f24 1"/>
                <a:gd name="f98" fmla="*/ f75 f24 1"/>
                <a:gd name="f99" fmla="*/ f77 f25 1"/>
                <a:gd name="f100" fmla="*/ f76 f25 1"/>
                <a:gd name="f101" fmla="*/ f78 f24 1"/>
                <a:gd name="f102" fmla="*/ f79 f25 1"/>
                <a:gd name="f103" fmla="*/ f80 f24 1"/>
                <a:gd name="f104" fmla="*/ f81 f25 1"/>
                <a:gd name="f105" fmla="*/ f82 f24 1"/>
                <a:gd name="f106" fmla="*/ f83 f25 1"/>
                <a:gd name="f107" fmla="*/ f84 f24 1"/>
                <a:gd name="f108" fmla="*/ f85 f25 1"/>
                <a:gd name="f109" fmla="*/ f86 f24 1"/>
                <a:gd name="f110" fmla="*/ f87 f25 1"/>
                <a:gd name="f111" fmla="*/ f88 f25 1"/>
                <a:gd name="f112" fmla="*/ f89 f24 1"/>
                <a:gd name="f113" fmla="*/ f90 f25 1"/>
                <a:gd name="f114" fmla="*/ f91 f24 1"/>
                <a:gd name="f115" fmla="*/ f92 f25 1"/>
                <a:gd name="f116" fmla="*/ f93 f24 1"/>
                <a:gd name="f117" fmla="*/ f94 f25 1"/>
                <a:gd name="f118" fmla="*/ f95 f24 1"/>
                <a:gd name="f119" fmla="*/ f9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6"/>
                </a:cxn>
                <a:cxn ang="f54">
                  <a:pos x="f107" y="f108"/>
                </a:cxn>
                <a:cxn ang="f54">
                  <a:pos x="f109" y="f110"/>
                </a:cxn>
                <a:cxn ang="f54">
                  <a:pos x="f109" y="f111"/>
                </a:cxn>
                <a:cxn ang="f54">
                  <a:pos x="f112" y="f113"/>
                </a:cxn>
                <a:cxn ang="f54">
                  <a:pos x="f114" y="f115"/>
                </a:cxn>
                <a:cxn ang="f54">
                  <a:pos x="f116" y="f117"/>
                </a:cxn>
                <a:cxn ang="f54">
                  <a:pos x="f118" y="f119"/>
                </a:cxn>
              </a:cxnLst>
              <a:rect l="f97" t="f100" r="f98" b="f99"/>
              <a:pathLst>
                <a:path w="478198" h="448747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5" y="f16"/>
                  </a:lnTo>
                  <a:lnTo>
                    <a:pt x="f17" y="f7"/>
                  </a:lnTo>
                  <a:lnTo>
                    <a:pt x="f6" y="f18"/>
                  </a:lnTo>
                  <a:lnTo>
                    <a:pt x="f19" y="f20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" name="Freeform: Shape 89">
              <a:extLst>
                <a:ext uri="{FF2B5EF4-FFF2-40B4-BE49-F238E27FC236}">
                  <a16:creationId xmlns:a16="http://schemas.microsoft.com/office/drawing/2014/main" id="{940E0F20-F034-5517-BF26-BC337AF41156}"/>
                </a:ext>
              </a:extLst>
            </p:cNvPr>
            <p:cNvSpPr/>
            <p:nvPr/>
          </p:nvSpPr>
          <p:spPr>
            <a:xfrm>
              <a:off x="3483818" y="3174202"/>
              <a:ext cx="181060" cy="3291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1056"/>
                <a:gd name="f7" fmla="val 329123"/>
                <a:gd name="f8" fmla="val 50859"/>
                <a:gd name="f9" fmla="val 71444"/>
                <a:gd name="f10" fmla="val 329124"/>
                <a:gd name="f11" fmla="val 128545"/>
                <a:gd name="f12" fmla="val 262257"/>
                <a:gd name="f13" fmla="val 261112"/>
                <a:gd name="f14" fmla="val 128482"/>
                <a:gd name="f15" fmla="val 260388"/>
                <a:gd name="f16" fmla="val 259676"/>
                <a:gd name="f17" fmla="val 258951"/>
                <a:gd name="f18" fmla="val 128609"/>
                <a:gd name="f19" fmla="val 258570"/>
                <a:gd name="f20" fmla="val 258189"/>
                <a:gd name="f21" fmla="val 257807"/>
                <a:gd name="f22" fmla="val 160714"/>
                <a:gd name="f23" fmla="val 98902"/>
                <a:gd name="f24" fmla="val 181057"/>
                <a:gd name="f25" fmla="val 52003"/>
                <a:gd name="f26" fmla="val 66231"/>
                <a:gd name="f27" fmla="+- 0 0 -90"/>
                <a:gd name="f28" fmla="*/ f3 1 181056"/>
                <a:gd name="f29" fmla="*/ f4 1 329123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81056"/>
                <a:gd name="f38" fmla="*/ f34 1 329123"/>
                <a:gd name="f39" fmla="*/ 50859 f35 1"/>
                <a:gd name="f40" fmla="*/ 71444 f34 1"/>
                <a:gd name="f41" fmla="*/ 0 f35 1"/>
                <a:gd name="f42" fmla="*/ 329124 f34 1"/>
                <a:gd name="f43" fmla="*/ 128545 f35 1"/>
                <a:gd name="f44" fmla="*/ 262257 f34 1"/>
                <a:gd name="f45" fmla="*/ 261112 f34 1"/>
                <a:gd name="f46" fmla="*/ 258951 f34 1"/>
                <a:gd name="f47" fmla="*/ 257807 f34 1"/>
                <a:gd name="f48" fmla="*/ 160714 f35 1"/>
                <a:gd name="f49" fmla="*/ 98902 f34 1"/>
                <a:gd name="f50" fmla="*/ 181057 f35 1"/>
                <a:gd name="f51" fmla="*/ 0 f34 1"/>
                <a:gd name="f52" fmla="*/ 52003 f35 1"/>
                <a:gd name="f53" fmla="*/ 66231 f34 1"/>
                <a:gd name="f54" fmla="+- f36 0 f1"/>
                <a:gd name="f55" fmla="*/ f39 1 181056"/>
                <a:gd name="f56" fmla="*/ f40 1 329123"/>
                <a:gd name="f57" fmla="*/ f41 1 181056"/>
                <a:gd name="f58" fmla="*/ f42 1 329123"/>
                <a:gd name="f59" fmla="*/ f43 1 181056"/>
                <a:gd name="f60" fmla="*/ f44 1 329123"/>
                <a:gd name="f61" fmla="*/ f45 1 329123"/>
                <a:gd name="f62" fmla="*/ f46 1 329123"/>
                <a:gd name="f63" fmla="*/ f47 1 329123"/>
                <a:gd name="f64" fmla="*/ f48 1 181056"/>
                <a:gd name="f65" fmla="*/ f49 1 329123"/>
                <a:gd name="f66" fmla="*/ f50 1 181056"/>
                <a:gd name="f67" fmla="*/ f51 1 329123"/>
                <a:gd name="f68" fmla="*/ f52 1 181056"/>
                <a:gd name="f69" fmla="*/ f53 1 329123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7"/>
                <a:gd name="f77" fmla="*/ f58 1 f38"/>
                <a:gd name="f78" fmla="*/ f59 1 f37"/>
                <a:gd name="f79" fmla="*/ f60 1 f38"/>
                <a:gd name="f80" fmla="*/ f61 1 f38"/>
                <a:gd name="f81" fmla="*/ f62 1 f38"/>
                <a:gd name="f82" fmla="*/ f63 1 f38"/>
                <a:gd name="f83" fmla="*/ f64 1 f37"/>
                <a:gd name="f84" fmla="*/ f65 1 f38"/>
                <a:gd name="f85" fmla="*/ f66 1 f37"/>
                <a:gd name="f86" fmla="*/ f67 1 f38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8 1"/>
                <a:gd name="f96" fmla="*/ f77 f29 1"/>
                <a:gd name="f97" fmla="*/ f78 f28 1"/>
                <a:gd name="f98" fmla="*/ f79 f29 1"/>
                <a:gd name="f99" fmla="*/ f80 f29 1"/>
                <a:gd name="f100" fmla="*/ f81 f29 1"/>
                <a:gd name="f101" fmla="*/ f82 f29 1"/>
                <a:gd name="f102" fmla="*/ f83 f28 1"/>
                <a:gd name="f103" fmla="*/ f84 f29 1"/>
                <a:gd name="f104" fmla="*/ f85 f28 1"/>
                <a:gd name="f105" fmla="*/ f86 f29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7" y="f99"/>
                </a:cxn>
                <a:cxn ang="f54">
                  <a:pos x="f97" y="f100"/>
                </a:cxn>
                <a:cxn ang="f54">
                  <a:pos x="f97" y="f101"/>
                </a:cxn>
                <a:cxn ang="f54">
                  <a:pos x="f102" y="f103"/>
                </a:cxn>
                <a:cxn ang="f54">
                  <a:pos x="f104" y="f105"/>
                </a:cxn>
                <a:cxn ang="f54">
                  <a:pos x="f106" y="f107"/>
                </a:cxn>
              </a:cxnLst>
              <a:rect l="f89" t="f92" r="f90" b="f91"/>
              <a:pathLst>
                <a:path w="181056" h="329123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4" y="f16"/>
                    <a:pt x="f11" y="f17"/>
                  </a:cubicBezTo>
                  <a:cubicBezTo>
                    <a:pt x="f18" y="f19"/>
                    <a:pt x="f18" y="f20"/>
                    <a:pt x="f11" y="f21"/>
                  </a:cubicBezTo>
                  <a:lnTo>
                    <a:pt x="f22" y="f23"/>
                  </a:lnTo>
                  <a:lnTo>
                    <a:pt x="f24" y="f5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" name="Freeform: Shape 90">
              <a:extLst>
                <a:ext uri="{FF2B5EF4-FFF2-40B4-BE49-F238E27FC236}">
                  <a16:creationId xmlns:a16="http://schemas.microsoft.com/office/drawing/2014/main" id="{703BD3F4-B547-8F0F-4F43-C296C056EADE}"/>
                </a:ext>
              </a:extLst>
            </p:cNvPr>
            <p:cNvSpPr/>
            <p:nvPr/>
          </p:nvSpPr>
          <p:spPr>
            <a:xfrm>
              <a:off x="3300" y="5106101"/>
              <a:ext cx="885953" cy="11303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5957"/>
                <a:gd name="f7" fmla="val 1130385"/>
                <a:gd name="f8" fmla="val 844889"/>
                <a:gd name="f9" fmla="val 667146"/>
                <a:gd name="f10" fmla="val 845797"/>
                <a:gd name="f11" fmla="val 666663"/>
                <a:gd name="f12" fmla="val 846790"/>
                <a:gd name="f13" fmla="val 666358"/>
                <a:gd name="f14" fmla="val 847814"/>
                <a:gd name="f15" fmla="val 666256"/>
                <a:gd name="f16" fmla="val 885958"/>
                <a:gd name="f17" fmla="val 467943"/>
                <a:gd name="f18" fmla="val 1130386"/>
                <a:gd name="f19" fmla="val 643362"/>
                <a:gd name="f20" fmla="val 778125"/>
                <a:gd name="f21" fmla="+- 0 0 -90"/>
                <a:gd name="f22" fmla="*/ f3 1 885957"/>
                <a:gd name="f23" fmla="*/ f4 1 113038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885957"/>
                <a:gd name="f32" fmla="*/ f28 1 1130385"/>
                <a:gd name="f33" fmla="*/ 844889 f29 1"/>
                <a:gd name="f34" fmla="*/ 667146 f28 1"/>
                <a:gd name="f35" fmla="*/ 847814 f29 1"/>
                <a:gd name="f36" fmla="*/ 666256 f28 1"/>
                <a:gd name="f37" fmla="*/ 885958 f29 1"/>
                <a:gd name="f38" fmla="*/ 0 f28 1"/>
                <a:gd name="f39" fmla="*/ 0 f29 1"/>
                <a:gd name="f40" fmla="*/ 467943 f28 1"/>
                <a:gd name="f41" fmla="*/ 1130386 f28 1"/>
                <a:gd name="f42" fmla="*/ 643362 f29 1"/>
                <a:gd name="f43" fmla="*/ 778125 f28 1"/>
                <a:gd name="f44" fmla="+- f30 0 f1"/>
                <a:gd name="f45" fmla="*/ f33 1 885957"/>
                <a:gd name="f46" fmla="*/ f34 1 1130385"/>
                <a:gd name="f47" fmla="*/ f35 1 885957"/>
                <a:gd name="f48" fmla="*/ f36 1 1130385"/>
                <a:gd name="f49" fmla="*/ f37 1 885957"/>
                <a:gd name="f50" fmla="*/ f38 1 1130385"/>
                <a:gd name="f51" fmla="*/ f39 1 885957"/>
                <a:gd name="f52" fmla="*/ f40 1 1130385"/>
                <a:gd name="f53" fmla="*/ f41 1 1130385"/>
                <a:gd name="f54" fmla="*/ f42 1 885957"/>
                <a:gd name="f55" fmla="*/ f43 1 1130385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2"/>
                <a:gd name="f64" fmla="*/ f49 1 f31"/>
                <a:gd name="f65" fmla="*/ f50 1 f32"/>
                <a:gd name="f66" fmla="*/ f51 1 f31"/>
                <a:gd name="f67" fmla="*/ f52 1 f32"/>
                <a:gd name="f68" fmla="*/ f53 1 f32"/>
                <a:gd name="f69" fmla="*/ f54 1 f31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3 1"/>
                <a:gd name="f79" fmla="*/ f64 f22 1"/>
                <a:gd name="f80" fmla="*/ f65 f23 1"/>
                <a:gd name="f81" fmla="*/ f66 f22 1"/>
                <a:gd name="f82" fmla="*/ f67 f23 1"/>
                <a:gd name="f83" fmla="*/ f68 f23 1"/>
                <a:gd name="f84" fmla="*/ f69 f22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1" y="f83"/>
                </a:cxn>
                <a:cxn ang="f44">
                  <a:pos x="f84" y="f85"/>
                </a:cxn>
              </a:cxnLst>
              <a:rect l="f71" t="f74" r="f72" b="f73"/>
              <a:pathLst>
                <a:path w="885957" h="113038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5"/>
                  </a:lnTo>
                  <a:lnTo>
                    <a:pt x="f5" y="f17"/>
                  </a:lnTo>
                  <a:lnTo>
                    <a:pt x="f5" y="f18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" name="Freeform: Shape 91">
              <a:extLst>
                <a:ext uri="{FF2B5EF4-FFF2-40B4-BE49-F238E27FC236}">
                  <a16:creationId xmlns:a16="http://schemas.microsoft.com/office/drawing/2014/main" id="{289B5241-BE7F-FC55-952B-C61C16F84CED}"/>
                </a:ext>
              </a:extLst>
            </p:cNvPr>
            <p:cNvSpPr/>
            <p:nvPr/>
          </p:nvSpPr>
          <p:spPr>
            <a:xfrm>
              <a:off x="3300" y="4707312"/>
              <a:ext cx="27843" cy="457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845"/>
                <a:gd name="f7" fmla="val 45764"/>
                <a:gd name="f8" fmla="val 45765"/>
                <a:gd name="f9" fmla="val 31781"/>
                <a:gd name="f10" fmla="+- 0 0 -90"/>
                <a:gd name="f11" fmla="*/ f3 1 27845"/>
                <a:gd name="f12" fmla="*/ f4 1 4576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7845"/>
                <a:gd name="f21" fmla="*/ f17 1 45764"/>
                <a:gd name="f22" fmla="*/ 0 f18 1"/>
                <a:gd name="f23" fmla="*/ 0 f17 1"/>
                <a:gd name="f24" fmla="*/ 45765 f17 1"/>
                <a:gd name="f25" fmla="*/ 27845 f18 1"/>
                <a:gd name="f26" fmla="*/ 31781 f17 1"/>
                <a:gd name="f27" fmla="+- f19 0 f1"/>
                <a:gd name="f28" fmla="*/ f22 1 27845"/>
                <a:gd name="f29" fmla="*/ f23 1 45764"/>
                <a:gd name="f30" fmla="*/ f24 1 45764"/>
                <a:gd name="f31" fmla="*/ f25 1 27845"/>
                <a:gd name="f32" fmla="*/ f26 1 45764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  <a:cxn ang="f27">
                  <a:pos x="f46" y="f47"/>
                </a:cxn>
              </a:cxnLst>
              <a:rect l="f42" t="f45" r="f43" b="f44"/>
              <a:pathLst>
                <a:path w="27845" h="45764">
                  <a:moveTo>
                    <a:pt x="f5" y="f5"/>
                  </a:moveTo>
                  <a:lnTo>
                    <a:pt x="f5" y="f8"/>
                  </a:lnTo>
                  <a:lnTo>
                    <a:pt x="f6" y="f9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930B0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" name="Freeform: Shape 92">
              <a:extLst>
                <a:ext uri="{FF2B5EF4-FFF2-40B4-BE49-F238E27FC236}">
                  <a16:creationId xmlns:a16="http://schemas.microsoft.com/office/drawing/2014/main" id="{530E9B86-664A-AA2C-7C19-0EDE849E6018}"/>
                </a:ext>
              </a:extLst>
            </p:cNvPr>
            <p:cNvSpPr/>
            <p:nvPr/>
          </p:nvSpPr>
          <p:spPr>
            <a:xfrm>
              <a:off x="3300" y="4672867"/>
              <a:ext cx="48819" cy="578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824"/>
                <a:gd name="f7" fmla="val 57841"/>
                <a:gd name="f8" fmla="val 1653"/>
                <a:gd name="f9" fmla="val 8899"/>
                <a:gd name="f10" fmla="val 44501"/>
                <a:gd name="f11" fmla="val 57842"/>
                <a:gd name="f12" fmla="val 55680"/>
                <a:gd name="f13" fmla="val 7628"/>
                <a:gd name="f14" fmla="val 505"/>
                <a:gd name="f15" fmla="val 7856"/>
                <a:gd name="f16" fmla="val 943"/>
                <a:gd name="f17" fmla="val 8200"/>
                <a:gd name="f18" fmla="val 1271"/>
                <a:gd name="f19" fmla="val 8645"/>
                <a:gd name="f20" fmla="+- 0 0 -90"/>
                <a:gd name="f21" fmla="*/ f3 1 48824"/>
                <a:gd name="f22" fmla="*/ f4 1 5784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8824"/>
                <a:gd name="f31" fmla="*/ f27 1 57841"/>
                <a:gd name="f32" fmla="*/ 1653 f28 1"/>
                <a:gd name="f33" fmla="*/ 8899 f27 1"/>
                <a:gd name="f34" fmla="*/ 44501 f28 1"/>
                <a:gd name="f35" fmla="*/ 57842 f27 1"/>
                <a:gd name="f36" fmla="*/ 48824 f28 1"/>
                <a:gd name="f37" fmla="*/ 55680 f27 1"/>
                <a:gd name="f38" fmla="*/ 0 f28 1"/>
                <a:gd name="f39" fmla="*/ 0 f27 1"/>
                <a:gd name="f40" fmla="*/ 7628 f27 1"/>
                <a:gd name="f41" fmla="*/ 1271 f28 1"/>
                <a:gd name="f42" fmla="*/ 8645 f27 1"/>
                <a:gd name="f43" fmla="+- f29 0 f1"/>
                <a:gd name="f44" fmla="*/ f32 1 48824"/>
                <a:gd name="f45" fmla="*/ f33 1 57841"/>
                <a:gd name="f46" fmla="*/ f34 1 48824"/>
                <a:gd name="f47" fmla="*/ f35 1 57841"/>
                <a:gd name="f48" fmla="*/ f36 1 48824"/>
                <a:gd name="f49" fmla="*/ f37 1 57841"/>
                <a:gd name="f50" fmla="*/ f38 1 48824"/>
                <a:gd name="f51" fmla="*/ f39 1 57841"/>
                <a:gd name="f52" fmla="*/ f40 1 57841"/>
                <a:gd name="f53" fmla="*/ f41 1 48824"/>
                <a:gd name="f54" fmla="*/ f42 1 57841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1"/>
                <a:gd name="f63" fmla="*/ f48 1 f30"/>
                <a:gd name="f64" fmla="*/ f49 1 f31"/>
                <a:gd name="f65" fmla="*/ f50 1 f30"/>
                <a:gd name="f66" fmla="*/ f51 1 f31"/>
                <a:gd name="f67" fmla="*/ f52 1 f31"/>
                <a:gd name="f68" fmla="*/ f53 1 f30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2 1"/>
                <a:gd name="f78" fmla="*/ f63 f21 1"/>
                <a:gd name="f79" fmla="*/ f64 f22 1"/>
                <a:gd name="f80" fmla="*/ f65 f21 1"/>
                <a:gd name="f81" fmla="*/ f66 f22 1"/>
                <a:gd name="f82" fmla="*/ f67 f22 1"/>
                <a:gd name="f83" fmla="*/ f68 f21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8" y="f79"/>
                </a:cxn>
                <a:cxn ang="f43">
                  <a:pos x="f80" y="f81"/>
                </a:cxn>
                <a:cxn ang="f43">
                  <a:pos x="f80" y="f82"/>
                </a:cxn>
                <a:cxn ang="f43">
                  <a:pos x="f83" y="f84"/>
                </a:cxn>
              </a:cxnLst>
              <a:rect l="f70" t="f73" r="f71" b="f72"/>
              <a:pathLst>
                <a:path w="48824" h="57841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5" y="f5"/>
                  </a:lnTo>
                  <a:lnTo>
                    <a:pt x="f5" y="f13"/>
                  </a:lnTo>
                  <a:cubicBezTo>
                    <a:pt x="f14" y="f15"/>
                    <a:pt x="f16" y="f17"/>
                    <a:pt x="f18" y="f19"/>
                  </a:cubicBez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" name="Freeform: Shape 93">
              <a:extLst>
                <a:ext uri="{FF2B5EF4-FFF2-40B4-BE49-F238E27FC236}">
                  <a16:creationId xmlns:a16="http://schemas.microsoft.com/office/drawing/2014/main" id="{1AF995BF-4126-CDBC-DD34-8A0468F8ABC1}"/>
                </a:ext>
              </a:extLst>
            </p:cNvPr>
            <p:cNvSpPr/>
            <p:nvPr/>
          </p:nvSpPr>
          <p:spPr>
            <a:xfrm>
              <a:off x="3300" y="4401967"/>
              <a:ext cx="104515" cy="3250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514"/>
                <a:gd name="f7" fmla="val 325055"/>
                <a:gd name="f8" fmla="val 52766"/>
                <a:gd name="f9" fmla="val 324547"/>
                <a:gd name="f10" fmla="val 73109"/>
                <a:gd name="f11" fmla="val 314250"/>
                <a:gd name="f12" fmla="val 73999"/>
                <a:gd name="f13" fmla="val 139582"/>
                <a:gd name="f14" fmla="val 73942"/>
                <a:gd name="f15" fmla="val 139112"/>
                <a:gd name="f16" fmla="val 138654"/>
                <a:gd name="f17" fmla="val 138184"/>
                <a:gd name="f18" fmla="val 73940"/>
                <a:gd name="f19" fmla="val 137548"/>
                <a:gd name="f20" fmla="val 136913"/>
                <a:gd name="f21" fmla="val 136277"/>
                <a:gd name="f22" fmla="val 74222"/>
                <a:gd name="f23" fmla="val 135692"/>
                <a:gd name="f24" fmla="val 74521"/>
                <a:gd name="f25" fmla="val 135133"/>
                <a:gd name="f26" fmla="val 74889"/>
                <a:gd name="f27" fmla="val 134625"/>
                <a:gd name="f28" fmla="val 75143"/>
                <a:gd name="f29" fmla="val 134167"/>
                <a:gd name="f30" fmla="val 75441"/>
                <a:gd name="f31" fmla="val 133747"/>
                <a:gd name="f32" fmla="val 75779"/>
                <a:gd name="f33" fmla="val 133353"/>
                <a:gd name="f34" fmla="val 76228"/>
                <a:gd name="f35" fmla="val 132857"/>
                <a:gd name="f36" fmla="val 76742"/>
                <a:gd name="f37" fmla="val 132438"/>
                <a:gd name="f38" fmla="val 77305"/>
                <a:gd name="f39" fmla="val 132082"/>
                <a:gd name="f40" fmla="val 131446"/>
                <a:gd name="f41" fmla="val 78322"/>
                <a:gd name="f42" fmla="val 131319"/>
                <a:gd name="f43" fmla="val 104515"/>
                <a:gd name="f44" fmla="val 118607"/>
                <a:gd name="f45" fmla="val 266071"/>
                <a:gd name="f46" fmla="val 51749"/>
                <a:gd name="f47" fmla="val 325056"/>
                <a:gd name="f48" fmla="+- 0 0 -90"/>
                <a:gd name="f49" fmla="*/ f3 1 104514"/>
                <a:gd name="f50" fmla="*/ f4 1 325055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04514"/>
                <a:gd name="f59" fmla="*/ f55 1 325055"/>
                <a:gd name="f60" fmla="*/ 52766 f56 1"/>
                <a:gd name="f61" fmla="*/ 324547 f55 1"/>
                <a:gd name="f62" fmla="*/ 73109 f56 1"/>
                <a:gd name="f63" fmla="*/ 314250 f55 1"/>
                <a:gd name="f64" fmla="*/ 73999 f56 1"/>
                <a:gd name="f65" fmla="*/ 139582 f55 1"/>
                <a:gd name="f66" fmla="*/ 138184 f55 1"/>
                <a:gd name="f67" fmla="*/ 136277 f55 1"/>
                <a:gd name="f68" fmla="*/ 74889 f56 1"/>
                <a:gd name="f69" fmla="*/ 134625 f55 1"/>
                <a:gd name="f70" fmla="*/ 75779 f56 1"/>
                <a:gd name="f71" fmla="*/ 133353 f55 1"/>
                <a:gd name="f72" fmla="*/ 77305 f56 1"/>
                <a:gd name="f73" fmla="*/ 132082 f55 1"/>
                <a:gd name="f74" fmla="*/ 78322 f56 1"/>
                <a:gd name="f75" fmla="*/ 131319 f55 1"/>
                <a:gd name="f76" fmla="*/ 104515 f56 1"/>
                <a:gd name="f77" fmla="*/ 118607 f55 1"/>
                <a:gd name="f78" fmla="*/ 0 f56 1"/>
                <a:gd name="f79" fmla="*/ 0 f55 1"/>
                <a:gd name="f80" fmla="*/ 266071 f55 1"/>
                <a:gd name="f81" fmla="*/ 51749 f56 1"/>
                <a:gd name="f82" fmla="*/ 325056 f55 1"/>
                <a:gd name="f83" fmla="+- f57 0 f1"/>
                <a:gd name="f84" fmla="*/ f60 1 104514"/>
                <a:gd name="f85" fmla="*/ f61 1 325055"/>
                <a:gd name="f86" fmla="*/ f62 1 104514"/>
                <a:gd name="f87" fmla="*/ f63 1 325055"/>
                <a:gd name="f88" fmla="*/ f64 1 104514"/>
                <a:gd name="f89" fmla="*/ f65 1 325055"/>
                <a:gd name="f90" fmla="*/ f66 1 325055"/>
                <a:gd name="f91" fmla="*/ f67 1 325055"/>
                <a:gd name="f92" fmla="*/ f68 1 104514"/>
                <a:gd name="f93" fmla="*/ f69 1 325055"/>
                <a:gd name="f94" fmla="*/ f70 1 104514"/>
                <a:gd name="f95" fmla="*/ f71 1 325055"/>
                <a:gd name="f96" fmla="*/ f72 1 104514"/>
                <a:gd name="f97" fmla="*/ f73 1 325055"/>
                <a:gd name="f98" fmla="*/ f74 1 104514"/>
                <a:gd name="f99" fmla="*/ f75 1 325055"/>
                <a:gd name="f100" fmla="*/ f76 1 104514"/>
                <a:gd name="f101" fmla="*/ f77 1 325055"/>
                <a:gd name="f102" fmla="*/ f78 1 104514"/>
                <a:gd name="f103" fmla="*/ f79 1 325055"/>
                <a:gd name="f104" fmla="*/ f80 1 325055"/>
                <a:gd name="f105" fmla="*/ f81 1 104514"/>
                <a:gd name="f106" fmla="*/ f82 1 325055"/>
                <a:gd name="f107" fmla="*/ f51 1 f58"/>
                <a:gd name="f108" fmla="*/ f52 1 f58"/>
                <a:gd name="f109" fmla="*/ f51 1 f59"/>
                <a:gd name="f110" fmla="*/ f53 1 f59"/>
                <a:gd name="f111" fmla="*/ f84 1 f58"/>
                <a:gd name="f112" fmla="*/ f85 1 f59"/>
                <a:gd name="f113" fmla="*/ f86 1 f58"/>
                <a:gd name="f114" fmla="*/ f87 1 f59"/>
                <a:gd name="f115" fmla="*/ f88 1 f58"/>
                <a:gd name="f116" fmla="*/ f89 1 f59"/>
                <a:gd name="f117" fmla="*/ f90 1 f59"/>
                <a:gd name="f118" fmla="*/ f91 1 f59"/>
                <a:gd name="f119" fmla="*/ f92 1 f58"/>
                <a:gd name="f120" fmla="*/ f93 1 f59"/>
                <a:gd name="f121" fmla="*/ f94 1 f58"/>
                <a:gd name="f122" fmla="*/ f95 1 f59"/>
                <a:gd name="f123" fmla="*/ f96 1 f58"/>
                <a:gd name="f124" fmla="*/ f97 1 f59"/>
                <a:gd name="f125" fmla="*/ f98 1 f58"/>
                <a:gd name="f126" fmla="*/ f99 1 f59"/>
                <a:gd name="f127" fmla="*/ f100 1 f58"/>
                <a:gd name="f128" fmla="*/ f101 1 f59"/>
                <a:gd name="f129" fmla="*/ f102 1 f58"/>
                <a:gd name="f130" fmla="*/ f103 1 f59"/>
                <a:gd name="f131" fmla="*/ f104 1 f59"/>
                <a:gd name="f132" fmla="*/ f105 1 f58"/>
                <a:gd name="f133" fmla="*/ f106 1 f59"/>
                <a:gd name="f134" fmla="*/ f107 f49 1"/>
                <a:gd name="f135" fmla="*/ f108 f49 1"/>
                <a:gd name="f136" fmla="*/ f110 f50 1"/>
                <a:gd name="f137" fmla="*/ f109 f50 1"/>
                <a:gd name="f138" fmla="*/ f111 f49 1"/>
                <a:gd name="f139" fmla="*/ f112 f50 1"/>
                <a:gd name="f140" fmla="*/ f113 f49 1"/>
                <a:gd name="f141" fmla="*/ f114 f50 1"/>
                <a:gd name="f142" fmla="*/ f115 f49 1"/>
                <a:gd name="f143" fmla="*/ f116 f50 1"/>
                <a:gd name="f144" fmla="*/ f117 f50 1"/>
                <a:gd name="f145" fmla="*/ f118 f50 1"/>
                <a:gd name="f146" fmla="*/ f119 f49 1"/>
                <a:gd name="f147" fmla="*/ f120 f50 1"/>
                <a:gd name="f148" fmla="*/ f121 f49 1"/>
                <a:gd name="f149" fmla="*/ f122 f50 1"/>
                <a:gd name="f150" fmla="*/ f123 f49 1"/>
                <a:gd name="f151" fmla="*/ f124 f50 1"/>
                <a:gd name="f152" fmla="*/ f125 f49 1"/>
                <a:gd name="f153" fmla="*/ f126 f50 1"/>
                <a:gd name="f154" fmla="*/ f127 f49 1"/>
                <a:gd name="f155" fmla="*/ f128 f50 1"/>
                <a:gd name="f156" fmla="*/ f129 f49 1"/>
                <a:gd name="f157" fmla="*/ f130 f50 1"/>
                <a:gd name="f158" fmla="*/ f131 f50 1"/>
                <a:gd name="f159" fmla="*/ f132 f49 1"/>
                <a:gd name="f160" fmla="*/ f133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2" y="f144"/>
                </a:cxn>
                <a:cxn ang="f83">
                  <a:pos x="f142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52" y="f153"/>
                </a:cxn>
                <a:cxn ang="f83">
                  <a:pos x="f154" y="f155"/>
                </a:cxn>
                <a:cxn ang="f83">
                  <a:pos x="f156" y="f157"/>
                </a:cxn>
                <a:cxn ang="f83">
                  <a:pos x="f156" y="f158"/>
                </a:cxn>
                <a:cxn ang="f83">
                  <a:pos x="f159" y="f160"/>
                </a:cxn>
              </a:cxnLst>
              <a:rect l="f134" t="f137" r="f135" b="f136"/>
              <a:pathLst>
                <a:path w="104514" h="32505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4" y="f16"/>
                    <a:pt x="f12" y="f17"/>
                  </a:cubicBezTo>
                  <a:cubicBezTo>
                    <a:pt x="f18" y="f19"/>
                    <a:pt x="f18" y="f20"/>
                    <a:pt x="f12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38" y="f39"/>
                    <a:pt x="f38" y="f40"/>
                    <a:pt x="f41" y="f42"/>
                  </a:cubicBezTo>
                  <a:lnTo>
                    <a:pt x="f43" y="f44"/>
                  </a:lnTo>
                  <a:lnTo>
                    <a:pt x="f5" y="f5"/>
                  </a:lnTo>
                  <a:lnTo>
                    <a:pt x="f5" y="f45"/>
                  </a:lnTo>
                  <a:lnTo>
                    <a:pt x="f46" y="f47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" name="Freeform: Shape 94">
              <a:extLst>
                <a:ext uri="{FF2B5EF4-FFF2-40B4-BE49-F238E27FC236}">
                  <a16:creationId xmlns:a16="http://schemas.microsoft.com/office/drawing/2014/main" id="{ECCF0F5F-4AF7-4E52-F8EF-7FA95B84A20A}"/>
                </a:ext>
              </a:extLst>
            </p:cNvPr>
            <p:cNvSpPr/>
            <p:nvPr/>
          </p:nvSpPr>
          <p:spPr>
            <a:xfrm>
              <a:off x="3300" y="4258187"/>
              <a:ext cx="195169" cy="2620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170"/>
                <a:gd name="f7" fmla="val 262002"/>
                <a:gd name="f8" fmla="val 107820"/>
                <a:gd name="f9" fmla="val 260731"/>
                <a:gd name="f10" fmla="val 217128"/>
                <a:gd name="f11" fmla="val 143777"/>
                <a:gd name="f12" fmla="val 105277"/>
                <a:gd name="f13" fmla="val 262003"/>
                <a:gd name="f14" fmla="+- 0 0 -90"/>
                <a:gd name="f15" fmla="*/ f3 1 195170"/>
                <a:gd name="f16" fmla="*/ f4 1 26200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95170"/>
                <a:gd name="f25" fmla="*/ f21 1 262002"/>
                <a:gd name="f26" fmla="*/ 107820 f22 1"/>
                <a:gd name="f27" fmla="*/ 260731 f21 1"/>
                <a:gd name="f28" fmla="*/ 195170 f22 1"/>
                <a:gd name="f29" fmla="*/ 217128 f21 1"/>
                <a:gd name="f30" fmla="*/ 0 f22 1"/>
                <a:gd name="f31" fmla="*/ 0 f21 1"/>
                <a:gd name="f32" fmla="*/ 143777 f21 1"/>
                <a:gd name="f33" fmla="*/ 105277 f22 1"/>
                <a:gd name="f34" fmla="*/ 262003 f21 1"/>
                <a:gd name="f35" fmla="+- f23 0 f1"/>
                <a:gd name="f36" fmla="*/ f26 1 195170"/>
                <a:gd name="f37" fmla="*/ f27 1 262002"/>
                <a:gd name="f38" fmla="*/ f28 1 195170"/>
                <a:gd name="f39" fmla="*/ f29 1 262002"/>
                <a:gd name="f40" fmla="*/ f30 1 195170"/>
                <a:gd name="f41" fmla="*/ f31 1 262002"/>
                <a:gd name="f42" fmla="*/ f32 1 262002"/>
                <a:gd name="f43" fmla="*/ f33 1 195170"/>
                <a:gd name="f44" fmla="*/ f34 1 262002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195170" h="262002">
                  <a:moveTo>
                    <a:pt x="f8" y="f9"/>
                  </a:move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" name="Freeform: Shape 95">
              <a:extLst>
                <a:ext uri="{FF2B5EF4-FFF2-40B4-BE49-F238E27FC236}">
                  <a16:creationId xmlns:a16="http://schemas.microsoft.com/office/drawing/2014/main" id="{C99D735C-F950-C58D-5674-84B8A87E6291}"/>
                </a:ext>
              </a:extLst>
            </p:cNvPr>
            <p:cNvSpPr/>
            <p:nvPr/>
          </p:nvSpPr>
          <p:spPr>
            <a:xfrm>
              <a:off x="3300" y="4032037"/>
              <a:ext cx="338465" cy="4418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8464"/>
                <a:gd name="f7" fmla="val 441882"/>
                <a:gd name="f8" fmla="val 199239"/>
                <a:gd name="f9" fmla="val 441247"/>
                <a:gd name="f10" fmla="val 371710"/>
                <a:gd name="f11" fmla="val 221322"/>
                <a:gd name="f12" fmla="val 198094"/>
                <a:gd name="f13" fmla="+- 0 0 -90"/>
                <a:gd name="f14" fmla="*/ f3 1 338464"/>
                <a:gd name="f15" fmla="*/ f4 1 44188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38464"/>
                <a:gd name="f24" fmla="*/ f20 1 441882"/>
                <a:gd name="f25" fmla="*/ 199239 f21 1"/>
                <a:gd name="f26" fmla="*/ 441247 f20 1"/>
                <a:gd name="f27" fmla="*/ 338464 f21 1"/>
                <a:gd name="f28" fmla="*/ 371710 f20 1"/>
                <a:gd name="f29" fmla="*/ 0 f21 1"/>
                <a:gd name="f30" fmla="*/ 0 f20 1"/>
                <a:gd name="f31" fmla="*/ 221322 f20 1"/>
                <a:gd name="f32" fmla="*/ 198094 f21 1"/>
                <a:gd name="f33" fmla="*/ 441882 f20 1"/>
                <a:gd name="f34" fmla="+- f22 0 f1"/>
                <a:gd name="f35" fmla="*/ f25 1 338464"/>
                <a:gd name="f36" fmla="*/ f26 1 441882"/>
                <a:gd name="f37" fmla="*/ f27 1 338464"/>
                <a:gd name="f38" fmla="*/ f28 1 441882"/>
                <a:gd name="f39" fmla="*/ f29 1 338464"/>
                <a:gd name="f40" fmla="*/ f30 1 441882"/>
                <a:gd name="f41" fmla="*/ f31 1 441882"/>
                <a:gd name="f42" fmla="*/ f32 1 338464"/>
                <a:gd name="f43" fmla="*/ f33 1 441882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4"/>
                <a:gd name="f54" fmla="*/ f41 1 f24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5 1"/>
                <a:gd name="f67" fmla="*/ f54 f15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65" y="f67"/>
                </a:cxn>
                <a:cxn ang="f34">
                  <a:pos x="f68" y="f69"/>
                </a:cxn>
                <a:cxn ang="f34">
                  <a:pos x="f61" y="f62"/>
                </a:cxn>
              </a:cxnLst>
              <a:rect l="f57" t="f60" r="f58" b="f59"/>
              <a:pathLst>
                <a:path w="338464" h="441882">
                  <a:moveTo>
                    <a:pt x="f8" y="f9"/>
                  </a:move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" name="Freeform: Shape 96">
              <a:extLst>
                <a:ext uri="{FF2B5EF4-FFF2-40B4-BE49-F238E27FC236}">
                  <a16:creationId xmlns:a16="http://schemas.microsoft.com/office/drawing/2014/main" id="{F206626F-6892-9E6F-5364-E78756F22FB1}"/>
                </a:ext>
              </a:extLst>
            </p:cNvPr>
            <p:cNvSpPr/>
            <p:nvPr/>
          </p:nvSpPr>
          <p:spPr>
            <a:xfrm>
              <a:off x="3300" y="3361837"/>
              <a:ext cx="510491" cy="2976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0493"/>
                <a:gd name="f7" fmla="val 297597"/>
                <a:gd name="f8" fmla="val 510494"/>
                <a:gd name="f9" fmla="val 240264"/>
                <a:gd name="f10" fmla="val 508841"/>
                <a:gd name="f11" fmla="val 57206"/>
                <a:gd name="f12" fmla="+- 0 0 -90"/>
                <a:gd name="f13" fmla="*/ f3 1 510493"/>
                <a:gd name="f14" fmla="*/ f4 1 29759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10493"/>
                <a:gd name="f23" fmla="*/ f19 1 297597"/>
                <a:gd name="f24" fmla="*/ 510494 f20 1"/>
                <a:gd name="f25" fmla="*/ 0 f19 1"/>
                <a:gd name="f26" fmla="*/ 0 f20 1"/>
                <a:gd name="f27" fmla="*/ 240264 f19 1"/>
                <a:gd name="f28" fmla="*/ 297597 f19 1"/>
                <a:gd name="f29" fmla="*/ 508841 f20 1"/>
                <a:gd name="f30" fmla="*/ 57206 f19 1"/>
                <a:gd name="f31" fmla="+- f21 0 f1"/>
                <a:gd name="f32" fmla="*/ f24 1 510493"/>
                <a:gd name="f33" fmla="*/ f25 1 297597"/>
                <a:gd name="f34" fmla="*/ f26 1 510493"/>
                <a:gd name="f35" fmla="*/ f27 1 297597"/>
                <a:gd name="f36" fmla="*/ f28 1 297597"/>
                <a:gd name="f37" fmla="*/ f29 1 510493"/>
                <a:gd name="f38" fmla="*/ f30 1 297597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510493" h="297597">
                  <a:moveTo>
                    <a:pt x="f8" y="f5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" name="Freeform: Shape 97">
              <a:extLst>
                <a:ext uri="{FF2B5EF4-FFF2-40B4-BE49-F238E27FC236}">
                  <a16:creationId xmlns:a16="http://schemas.microsoft.com/office/drawing/2014/main" id="{4DF4EC39-151F-A3C9-40DA-E8DB4E44F019}"/>
                </a:ext>
              </a:extLst>
            </p:cNvPr>
            <p:cNvSpPr/>
            <p:nvPr/>
          </p:nvSpPr>
          <p:spPr>
            <a:xfrm>
              <a:off x="3300" y="3935550"/>
              <a:ext cx="400507" cy="4682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0511"/>
                <a:gd name="f7" fmla="val 468197"/>
                <a:gd name="f8" fmla="val 341134"/>
                <a:gd name="f9" fmla="val 466926"/>
                <a:gd name="f10" fmla="val 400512"/>
                <a:gd name="f11" fmla="val 437307"/>
                <a:gd name="f12" fmla="val 96487"/>
                <a:gd name="f13" fmla="val 338464"/>
                <a:gd name="f14" fmla="val 468198"/>
                <a:gd name="f15" fmla="+- 0 0 -90"/>
                <a:gd name="f16" fmla="*/ f3 1 400511"/>
                <a:gd name="f17" fmla="*/ f4 1 46819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00511"/>
                <a:gd name="f26" fmla="*/ f22 1 468197"/>
                <a:gd name="f27" fmla="*/ 341134 f23 1"/>
                <a:gd name="f28" fmla="*/ 466926 f22 1"/>
                <a:gd name="f29" fmla="*/ 400512 f23 1"/>
                <a:gd name="f30" fmla="*/ 437307 f22 1"/>
                <a:gd name="f31" fmla="*/ 0 f23 1"/>
                <a:gd name="f32" fmla="*/ 0 f22 1"/>
                <a:gd name="f33" fmla="*/ 96487 f22 1"/>
                <a:gd name="f34" fmla="*/ 338464 f23 1"/>
                <a:gd name="f35" fmla="*/ 468198 f22 1"/>
                <a:gd name="f36" fmla="+- f24 0 f1"/>
                <a:gd name="f37" fmla="*/ f27 1 400511"/>
                <a:gd name="f38" fmla="*/ f28 1 468197"/>
                <a:gd name="f39" fmla="*/ f29 1 400511"/>
                <a:gd name="f40" fmla="*/ f30 1 468197"/>
                <a:gd name="f41" fmla="*/ f31 1 400511"/>
                <a:gd name="f42" fmla="*/ f32 1 468197"/>
                <a:gd name="f43" fmla="*/ f33 1 468197"/>
                <a:gd name="f44" fmla="*/ f34 1 400511"/>
                <a:gd name="f45" fmla="*/ f35 1 468197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7" y="f69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400511" h="468197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" name="Freeform: Shape 98">
              <a:extLst>
                <a:ext uri="{FF2B5EF4-FFF2-40B4-BE49-F238E27FC236}">
                  <a16:creationId xmlns:a16="http://schemas.microsoft.com/office/drawing/2014/main" id="{7FF93238-7302-BB41-5EFE-5E9555C17555}"/>
                </a:ext>
              </a:extLst>
            </p:cNvPr>
            <p:cNvSpPr/>
            <p:nvPr/>
          </p:nvSpPr>
          <p:spPr>
            <a:xfrm>
              <a:off x="3300" y="4729816"/>
              <a:ext cx="259506" cy="3293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9506"/>
                <a:gd name="f7" fmla="val 329378"/>
                <a:gd name="f8" fmla="val 86587"/>
                <a:gd name="f9" fmla="val 85824"/>
                <a:gd name="f10" fmla="val 636"/>
                <a:gd name="f11" fmla="val 60395"/>
                <a:gd name="f12" fmla="val 13348"/>
                <a:gd name="f13" fmla="val 46281"/>
                <a:gd name="f14" fmla="val 20467"/>
                <a:gd name="f15" fmla="val 43349"/>
                <a:gd name="f16" fmla="val 196152"/>
                <a:gd name="f17" fmla="+- 0 0 -90"/>
                <a:gd name="f18" fmla="*/ f3 1 259506"/>
                <a:gd name="f19" fmla="*/ f4 1 32937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59506"/>
                <a:gd name="f28" fmla="*/ f24 1 329378"/>
                <a:gd name="f29" fmla="*/ 86587 f25 1"/>
                <a:gd name="f30" fmla="*/ 0 f24 1"/>
                <a:gd name="f31" fmla="*/ 85824 f25 1"/>
                <a:gd name="f32" fmla="*/ 636 f24 1"/>
                <a:gd name="f33" fmla="*/ 60395 f25 1"/>
                <a:gd name="f34" fmla="*/ 13348 f24 1"/>
                <a:gd name="f35" fmla="*/ 46281 f25 1"/>
                <a:gd name="f36" fmla="*/ 20467 f24 1"/>
                <a:gd name="f37" fmla="*/ 0 f25 1"/>
                <a:gd name="f38" fmla="*/ 43349 f24 1"/>
                <a:gd name="f39" fmla="*/ 329378 f24 1"/>
                <a:gd name="f40" fmla="*/ 259506 f25 1"/>
                <a:gd name="f41" fmla="*/ 196152 f24 1"/>
                <a:gd name="f42" fmla="+- f26 0 f1"/>
                <a:gd name="f43" fmla="*/ f29 1 259506"/>
                <a:gd name="f44" fmla="*/ f30 1 329378"/>
                <a:gd name="f45" fmla="*/ f31 1 259506"/>
                <a:gd name="f46" fmla="*/ f32 1 329378"/>
                <a:gd name="f47" fmla="*/ f33 1 259506"/>
                <a:gd name="f48" fmla="*/ f34 1 329378"/>
                <a:gd name="f49" fmla="*/ f35 1 259506"/>
                <a:gd name="f50" fmla="*/ f36 1 329378"/>
                <a:gd name="f51" fmla="*/ f37 1 259506"/>
                <a:gd name="f52" fmla="*/ f38 1 329378"/>
                <a:gd name="f53" fmla="*/ f39 1 329378"/>
                <a:gd name="f54" fmla="*/ f40 1 259506"/>
                <a:gd name="f55" fmla="*/ f41 1 329378"/>
                <a:gd name="f56" fmla="*/ f20 1 f27"/>
                <a:gd name="f57" fmla="*/ f21 1 f27"/>
                <a:gd name="f58" fmla="*/ f20 1 f28"/>
                <a:gd name="f59" fmla="*/ f22 1 f28"/>
                <a:gd name="f60" fmla="*/ f43 1 f27"/>
                <a:gd name="f61" fmla="*/ f44 1 f28"/>
                <a:gd name="f62" fmla="*/ f45 1 f27"/>
                <a:gd name="f63" fmla="*/ f46 1 f28"/>
                <a:gd name="f64" fmla="*/ f47 1 f27"/>
                <a:gd name="f65" fmla="*/ f48 1 f28"/>
                <a:gd name="f66" fmla="*/ f49 1 f27"/>
                <a:gd name="f67" fmla="*/ f50 1 f28"/>
                <a:gd name="f68" fmla="*/ f51 1 f27"/>
                <a:gd name="f69" fmla="*/ f52 1 f28"/>
                <a:gd name="f70" fmla="*/ f53 1 f28"/>
                <a:gd name="f71" fmla="*/ f54 1 f27"/>
                <a:gd name="f72" fmla="*/ f55 1 f28"/>
                <a:gd name="f73" fmla="*/ f56 f18 1"/>
                <a:gd name="f74" fmla="*/ f57 f18 1"/>
                <a:gd name="f75" fmla="*/ f59 f19 1"/>
                <a:gd name="f76" fmla="*/ f58 f19 1"/>
                <a:gd name="f77" fmla="*/ f60 f18 1"/>
                <a:gd name="f78" fmla="*/ f61 f19 1"/>
                <a:gd name="f79" fmla="*/ f62 f18 1"/>
                <a:gd name="f80" fmla="*/ f63 f19 1"/>
                <a:gd name="f81" fmla="*/ f64 f18 1"/>
                <a:gd name="f82" fmla="*/ f65 f19 1"/>
                <a:gd name="f83" fmla="*/ f66 f18 1"/>
                <a:gd name="f84" fmla="*/ f67 f19 1"/>
                <a:gd name="f85" fmla="*/ f68 f18 1"/>
                <a:gd name="f86" fmla="*/ f69 f19 1"/>
                <a:gd name="f87" fmla="*/ f70 f19 1"/>
                <a:gd name="f88" fmla="*/ f71 f18 1"/>
                <a:gd name="f89" fmla="*/ f7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85" y="f87"/>
                </a:cxn>
                <a:cxn ang="f42">
                  <a:pos x="f88" y="f89"/>
                </a:cxn>
              </a:cxnLst>
              <a:rect l="f73" t="f76" r="f74" b="f75"/>
              <a:pathLst>
                <a:path w="259506" h="329378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5" y="f7"/>
                  </a:lnTo>
                  <a:lnTo>
                    <a:pt x="f6" y="f16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" name="Freeform: Shape 99">
              <a:extLst>
                <a:ext uri="{FF2B5EF4-FFF2-40B4-BE49-F238E27FC236}">
                  <a16:creationId xmlns:a16="http://schemas.microsoft.com/office/drawing/2014/main" id="{8A42FAA6-5A3A-1D25-A3BE-1231C66A8F93}"/>
                </a:ext>
              </a:extLst>
            </p:cNvPr>
            <p:cNvSpPr/>
            <p:nvPr/>
          </p:nvSpPr>
          <p:spPr>
            <a:xfrm>
              <a:off x="0" y="623209"/>
              <a:ext cx="302227" cy="1576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2227"/>
                <a:gd name="f7" fmla="val 157633"/>
                <a:gd name="f8" fmla="val 302228"/>
                <a:gd name="f9" fmla="val 68393"/>
                <a:gd name="f10" fmla="val 222634"/>
                <a:gd name="f11" fmla="val 85936"/>
                <a:gd name="f12" fmla="val 93563"/>
                <a:gd name="f13" fmla="val 72855"/>
                <a:gd name="f14" fmla="val 157634"/>
                <a:gd name="f15" fmla="+- 0 0 -90"/>
                <a:gd name="f16" fmla="*/ f3 1 302227"/>
                <a:gd name="f17" fmla="*/ f4 1 15763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02227"/>
                <a:gd name="f26" fmla="*/ f22 1 157633"/>
                <a:gd name="f27" fmla="*/ 302228 f23 1"/>
                <a:gd name="f28" fmla="*/ 68393 f22 1"/>
                <a:gd name="f29" fmla="*/ 222634 f23 1"/>
                <a:gd name="f30" fmla="*/ 0 f22 1"/>
                <a:gd name="f31" fmla="*/ 0 f23 1"/>
                <a:gd name="f32" fmla="*/ 85936 f22 1"/>
                <a:gd name="f33" fmla="*/ 93563 f22 1"/>
                <a:gd name="f34" fmla="*/ 72855 f23 1"/>
                <a:gd name="f35" fmla="*/ 157634 f22 1"/>
                <a:gd name="f36" fmla="+- f24 0 f1"/>
                <a:gd name="f37" fmla="*/ f27 1 302227"/>
                <a:gd name="f38" fmla="*/ f28 1 157633"/>
                <a:gd name="f39" fmla="*/ f29 1 302227"/>
                <a:gd name="f40" fmla="*/ f30 1 157633"/>
                <a:gd name="f41" fmla="*/ f31 1 302227"/>
                <a:gd name="f42" fmla="*/ f32 1 157633"/>
                <a:gd name="f43" fmla="*/ f33 1 157633"/>
                <a:gd name="f44" fmla="*/ f34 1 302227"/>
                <a:gd name="f45" fmla="*/ f35 1 157633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7" y="f69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302227" h="157633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" name="Freeform: Shape 100">
              <a:extLst>
                <a:ext uri="{FF2B5EF4-FFF2-40B4-BE49-F238E27FC236}">
                  <a16:creationId xmlns:a16="http://schemas.microsoft.com/office/drawing/2014/main" id="{42C5D987-30A4-D994-03A7-2BF207BEA84A}"/>
                </a:ext>
              </a:extLst>
            </p:cNvPr>
            <p:cNvSpPr/>
            <p:nvPr/>
          </p:nvSpPr>
          <p:spPr>
            <a:xfrm>
              <a:off x="312523" y="686513"/>
              <a:ext cx="4654963" cy="27299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54965"/>
                <a:gd name="f7" fmla="val 2729985"/>
                <a:gd name="f8" fmla="val 1235357"/>
                <a:gd name="f9" fmla="val 115937"/>
                <a:gd name="f10" fmla="val 1236247"/>
                <a:gd name="f11" fmla="val 4493616"/>
                <a:gd name="f12" fmla="val 2729986"/>
                <a:gd name="f13" fmla="val 2676467"/>
                <a:gd name="f14" fmla="val 1278968"/>
                <a:gd name="f15" fmla="val 1526"/>
                <a:gd name="f16" fmla="val 516123"/>
                <a:gd name="f17" fmla="val 619221"/>
                <a:gd name="f18" fmla="+- 0 0 -90"/>
                <a:gd name="f19" fmla="*/ f3 1 4654965"/>
                <a:gd name="f20" fmla="*/ f4 1 272998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654965"/>
                <a:gd name="f29" fmla="*/ f25 1 2729985"/>
                <a:gd name="f30" fmla="*/ 1235357 f26 1"/>
                <a:gd name="f31" fmla="*/ 115937 f25 1"/>
                <a:gd name="f32" fmla="*/ 1236247 f26 1"/>
                <a:gd name="f33" fmla="*/ 4493616 f26 1"/>
                <a:gd name="f34" fmla="*/ 2729986 f25 1"/>
                <a:gd name="f35" fmla="*/ 4654965 f26 1"/>
                <a:gd name="f36" fmla="*/ 2676467 f25 1"/>
                <a:gd name="f37" fmla="*/ 1278968 f26 1"/>
                <a:gd name="f38" fmla="*/ 0 f25 1"/>
                <a:gd name="f39" fmla="*/ 1526 f26 1"/>
                <a:gd name="f40" fmla="*/ 516123 f25 1"/>
                <a:gd name="f41" fmla="*/ 0 f26 1"/>
                <a:gd name="f42" fmla="*/ 619221 f25 1"/>
                <a:gd name="f43" fmla="+- f27 0 f1"/>
                <a:gd name="f44" fmla="*/ f30 1 4654965"/>
                <a:gd name="f45" fmla="*/ f31 1 2729985"/>
                <a:gd name="f46" fmla="*/ f32 1 4654965"/>
                <a:gd name="f47" fmla="*/ f33 1 4654965"/>
                <a:gd name="f48" fmla="*/ f34 1 2729985"/>
                <a:gd name="f49" fmla="*/ f35 1 4654965"/>
                <a:gd name="f50" fmla="*/ f36 1 2729985"/>
                <a:gd name="f51" fmla="*/ f37 1 4654965"/>
                <a:gd name="f52" fmla="*/ f38 1 2729985"/>
                <a:gd name="f53" fmla="*/ f39 1 4654965"/>
                <a:gd name="f54" fmla="*/ f40 1 2729985"/>
                <a:gd name="f55" fmla="*/ f41 1 4654965"/>
                <a:gd name="f56" fmla="*/ f42 1 2729985"/>
                <a:gd name="f57" fmla="*/ f21 1 f28"/>
                <a:gd name="f58" fmla="*/ f22 1 f28"/>
                <a:gd name="f59" fmla="*/ f21 1 f29"/>
                <a:gd name="f60" fmla="*/ f23 1 f29"/>
                <a:gd name="f61" fmla="*/ f44 1 f28"/>
                <a:gd name="f62" fmla="*/ f45 1 f29"/>
                <a:gd name="f63" fmla="*/ f46 1 f28"/>
                <a:gd name="f64" fmla="*/ f47 1 f28"/>
                <a:gd name="f65" fmla="*/ f48 1 f29"/>
                <a:gd name="f66" fmla="*/ f49 1 f28"/>
                <a:gd name="f67" fmla="*/ f50 1 f29"/>
                <a:gd name="f68" fmla="*/ f51 1 f28"/>
                <a:gd name="f69" fmla="*/ f52 1 f29"/>
                <a:gd name="f70" fmla="*/ f53 1 f28"/>
                <a:gd name="f71" fmla="*/ f54 1 f29"/>
                <a:gd name="f72" fmla="*/ f55 1 f28"/>
                <a:gd name="f73" fmla="*/ f56 1 f29"/>
                <a:gd name="f74" fmla="*/ f57 f19 1"/>
                <a:gd name="f75" fmla="*/ f58 f19 1"/>
                <a:gd name="f76" fmla="*/ f60 f20 1"/>
                <a:gd name="f77" fmla="*/ f59 f20 1"/>
                <a:gd name="f78" fmla="*/ f61 f19 1"/>
                <a:gd name="f79" fmla="*/ f62 f20 1"/>
                <a:gd name="f80" fmla="*/ f63 f19 1"/>
                <a:gd name="f81" fmla="*/ f64 f19 1"/>
                <a:gd name="f82" fmla="*/ f65 f20 1"/>
                <a:gd name="f83" fmla="*/ f66 f19 1"/>
                <a:gd name="f84" fmla="*/ f67 f20 1"/>
                <a:gd name="f85" fmla="*/ f68 f19 1"/>
                <a:gd name="f86" fmla="*/ f69 f20 1"/>
                <a:gd name="f87" fmla="*/ f70 f19 1"/>
                <a:gd name="f88" fmla="*/ f71 f20 1"/>
                <a:gd name="f89" fmla="*/ f72 f19 1"/>
                <a:gd name="f90" fmla="*/ f7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8" y="f79"/>
                </a:cxn>
                <a:cxn ang="f43">
                  <a:pos x="f80" y="f79"/>
                </a:cxn>
                <a:cxn ang="f43">
                  <a:pos x="f80" y="f79"/>
                </a:cxn>
                <a:cxn ang="f43">
                  <a:pos x="f80" y="f79"/>
                </a:cxn>
                <a:cxn ang="f43">
                  <a:pos x="f81" y="f82"/>
                </a:cxn>
                <a:cxn ang="f43">
                  <a:pos x="f83" y="f84"/>
                </a:cxn>
                <a:cxn ang="f43">
                  <a:pos x="f85" y="f86"/>
                </a:cxn>
                <a:cxn ang="f43">
                  <a:pos x="f87" y="f88"/>
                </a:cxn>
                <a:cxn ang="f43">
                  <a:pos x="f89" y="f90"/>
                </a:cxn>
              </a:cxnLst>
              <a:rect l="f74" t="f77" r="f75" b="f76"/>
              <a:pathLst>
                <a:path w="4654965" h="2729985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1" y="f12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15" y="f16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" name="Freeform: Shape 101">
              <a:extLst>
                <a:ext uri="{FF2B5EF4-FFF2-40B4-BE49-F238E27FC236}">
                  <a16:creationId xmlns:a16="http://schemas.microsoft.com/office/drawing/2014/main" id="{3B96ADFE-E83C-FD45-F8CA-03A323872F76}"/>
                </a:ext>
              </a:extLst>
            </p:cNvPr>
            <p:cNvSpPr/>
            <p:nvPr/>
          </p:nvSpPr>
          <p:spPr>
            <a:xfrm>
              <a:off x="307183" y="806903"/>
              <a:ext cx="1239423" cy="13053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9425"/>
                <a:gd name="f7" fmla="val 1305308"/>
                <a:gd name="f8" fmla="val 165418"/>
                <a:gd name="f9" fmla="val 994363"/>
                <a:gd name="f10" fmla="val 165800"/>
                <a:gd name="f11" fmla="val 994841"/>
                <a:gd name="f12" fmla="val 166141"/>
                <a:gd name="f13" fmla="val 995352"/>
                <a:gd name="f14" fmla="val 166435"/>
                <a:gd name="f15" fmla="val 995889"/>
                <a:gd name="f16" fmla="val 166851"/>
                <a:gd name="f17" fmla="val 996317"/>
                <a:gd name="f18" fmla="val 167156"/>
                <a:gd name="f19" fmla="val 996841"/>
                <a:gd name="f20" fmla="val 167325"/>
                <a:gd name="f21" fmla="val 997414"/>
                <a:gd name="f22" fmla="val 167399"/>
                <a:gd name="f23" fmla="val 997877"/>
                <a:gd name="f24" fmla="val 998350"/>
                <a:gd name="f25" fmla="val 998813"/>
                <a:gd name="f26" fmla="val 167434"/>
                <a:gd name="f27" fmla="val 999486"/>
                <a:gd name="f28" fmla="val 1000173"/>
                <a:gd name="f29" fmla="val 1000847"/>
                <a:gd name="f30" fmla="val 163892"/>
                <a:gd name="f31" fmla="val 1138522"/>
                <a:gd name="f32" fmla="val 292692"/>
                <a:gd name="f33" fmla="val 1083223"/>
                <a:gd name="f34" fmla="val 293963"/>
                <a:gd name="f35" fmla="val 295870"/>
                <a:gd name="f36" fmla="val 296420"/>
                <a:gd name="f37" fmla="val 1083159"/>
                <a:gd name="f38" fmla="val 296974"/>
                <a:gd name="f39" fmla="val 297523"/>
                <a:gd name="f40" fmla="val 299176"/>
                <a:gd name="f41" fmla="val 299770"/>
                <a:gd name="f42" fmla="val 1083490"/>
                <a:gd name="f43" fmla="val 300325"/>
                <a:gd name="f44" fmla="val 1083833"/>
                <a:gd name="f45" fmla="val 300829"/>
                <a:gd name="f46" fmla="val 1084240"/>
                <a:gd name="f47" fmla="val 301846"/>
                <a:gd name="f48" fmla="val 507188"/>
                <a:gd name="f49" fmla="val 1273273"/>
                <a:gd name="f50" fmla="val 507610"/>
                <a:gd name="f51" fmla="val 1273756"/>
                <a:gd name="f52" fmla="val 507993"/>
                <a:gd name="f53" fmla="val 1274265"/>
                <a:gd name="f54" fmla="val 508332"/>
                <a:gd name="f55" fmla="val 1274799"/>
                <a:gd name="f56" fmla="val 508676"/>
                <a:gd name="f57" fmla="val 1275282"/>
                <a:gd name="f58" fmla="val 508973"/>
                <a:gd name="f59" fmla="val 1275790"/>
                <a:gd name="f60" fmla="val 509222"/>
                <a:gd name="f61" fmla="val 1276324"/>
                <a:gd name="f62" fmla="val 1277849"/>
                <a:gd name="f63" fmla="val 509292"/>
                <a:gd name="f64" fmla="val 1278523"/>
                <a:gd name="f65" fmla="val 1279210"/>
                <a:gd name="f66" fmla="val 1279884"/>
                <a:gd name="f67" fmla="val 508078"/>
                <a:gd name="f68" fmla="val 698798"/>
                <a:gd name="f69" fmla="val 1222042"/>
                <a:gd name="f70" fmla="val 699214"/>
                <a:gd name="f71" fmla="val 1221928"/>
                <a:gd name="f72" fmla="val 699654"/>
                <a:gd name="f73" fmla="val 700069"/>
                <a:gd name="f74" fmla="val 700657"/>
                <a:gd name="f75" fmla="val 701262"/>
                <a:gd name="f76" fmla="val 701849"/>
                <a:gd name="f77" fmla="val 702441"/>
                <a:gd name="f78" fmla="val 1221979"/>
                <a:gd name="f79" fmla="val 703038"/>
                <a:gd name="f80" fmla="val 703629"/>
                <a:gd name="f81" fmla="val 705155"/>
                <a:gd name="f82" fmla="val 705749"/>
                <a:gd name="f83" fmla="val 1222309"/>
                <a:gd name="f84" fmla="val 706305"/>
                <a:gd name="f85" fmla="val 1222652"/>
                <a:gd name="f86" fmla="val 706808"/>
                <a:gd name="f87" fmla="val 1223059"/>
                <a:gd name="f88" fmla="val 707571"/>
                <a:gd name="f89" fmla="val 707952"/>
                <a:gd name="f90" fmla="val 726516"/>
                <a:gd name="f91" fmla="val 1239839"/>
                <a:gd name="f92" fmla="val 739231"/>
                <a:gd name="f93" fmla="val 1234246"/>
                <a:gd name="f94" fmla="val 957796"/>
                <a:gd name="f95" fmla="val 1138267"/>
                <a:gd name="f96" fmla="val 959067"/>
                <a:gd name="f97" fmla="val 959658"/>
                <a:gd name="f98" fmla="val 1138204"/>
                <a:gd name="f99" fmla="val 960255"/>
                <a:gd name="f100" fmla="val 960847"/>
                <a:gd name="f101" fmla="val 962500"/>
                <a:gd name="f102" fmla="val 964153"/>
                <a:gd name="f103" fmla="val 964725"/>
                <a:gd name="f104" fmla="val 1138560"/>
                <a:gd name="f105" fmla="val 965285"/>
                <a:gd name="f106" fmla="val 1138903"/>
                <a:gd name="f107" fmla="val 965806"/>
                <a:gd name="f108" fmla="val 1139285"/>
                <a:gd name="f109" fmla="val 966569"/>
                <a:gd name="f110" fmla="val 966950"/>
                <a:gd name="f111" fmla="val 995558"/>
                <a:gd name="f112" fmla="val 1164709"/>
                <a:gd name="f113" fmla="val 1155000"/>
                <a:gd name="f114" fmla="val 1098605"/>
                <a:gd name="f115" fmla="val 5213"/>
                <a:gd name="f116" fmla="val 502394"/>
                <a:gd name="f117" fmla="val 504428"/>
                <a:gd name="f118" fmla="val 841687"/>
                <a:gd name="f119" fmla="+- 0 0 -90"/>
                <a:gd name="f120" fmla="*/ f3 1 1239425"/>
                <a:gd name="f121" fmla="*/ f4 1 1305308"/>
                <a:gd name="f122" fmla="val f5"/>
                <a:gd name="f123" fmla="val f6"/>
                <a:gd name="f124" fmla="val f7"/>
                <a:gd name="f125" fmla="*/ f119 f0 1"/>
                <a:gd name="f126" fmla="+- f124 0 f122"/>
                <a:gd name="f127" fmla="+- f123 0 f122"/>
                <a:gd name="f128" fmla="*/ f125 1 f2"/>
                <a:gd name="f129" fmla="*/ f127 1 1239425"/>
                <a:gd name="f130" fmla="*/ f126 1 1305308"/>
                <a:gd name="f131" fmla="*/ 165418 f127 1"/>
                <a:gd name="f132" fmla="*/ 994363 f126 1"/>
                <a:gd name="f133" fmla="*/ 166435 f127 1"/>
                <a:gd name="f134" fmla="*/ 995889 f126 1"/>
                <a:gd name="f135" fmla="*/ 167325 f127 1"/>
                <a:gd name="f136" fmla="*/ 997414 f126 1"/>
                <a:gd name="f137" fmla="*/ 998813 f126 1"/>
                <a:gd name="f138" fmla="*/ 1000847 f126 1"/>
                <a:gd name="f139" fmla="*/ 163892 f127 1"/>
                <a:gd name="f140" fmla="*/ 1138522 f126 1"/>
                <a:gd name="f141" fmla="*/ 292692 f127 1"/>
                <a:gd name="f142" fmla="*/ 1083223 f126 1"/>
                <a:gd name="f143" fmla="*/ 293963 f127 1"/>
                <a:gd name="f144" fmla="*/ 295870 f127 1"/>
                <a:gd name="f145" fmla="*/ 297523 f127 1"/>
                <a:gd name="f146" fmla="*/ 299176 f127 1"/>
                <a:gd name="f147" fmla="*/ 300829 f127 1"/>
                <a:gd name="f148" fmla="*/ 1084240 f126 1"/>
                <a:gd name="f149" fmla="*/ 301846 f127 1"/>
                <a:gd name="f150" fmla="*/ 507188 f127 1"/>
                <a:gd name="f151" fmla="*/ 1273273 f126 1"/>
                <a:gd name="f152" fmla="*/ 508332 f127 1"/>
                <a:gd name="f153" fmla="*/ 1274799 f126 1"/>
                <a:gd name="f154" fmla="*/ 509222 f127 1"/>
                <a:gd name="f155" fmla="*/ 1276324 f126 1"/>
                <a:gd name="f156" fmla="*/ 1277849 f126 1"/>
                <a:gd name="f157" fmla="*/ 1279884 f126 1"/>
                <a:gd name="f158" fmla="*/ 508078 f127 1"/>
                <a:gd name="f159" fmla="*/ 1305308 f126 1"/>
                <a:gd name="f160" fmla="*/ 698798 f127 1"/>
                <a:gd name="f161" fmla="*/ 1222042 f126 1"/>
                <a:gd name="f162" fmla="*/ 700069 f127 1"/>
                <a:gd name="f163" fmla="*/ 701849 f127 1"/>
                <a:gd name="f164" fmla="*/ 703629 f127 1"/>
                <a:gd name="f165" fmla="*/ 705155 f127 1"/>
                <a:gd name="f166" fmla="*/ 706808 f127 1"/>
                <a:gd name="f167" fmla="*/ 1223059 f126 1"/>
                <a:gd name="f168" fmla="*/ 707952 f127 1"/>
                <a:gd name="f169" fmla="*/ 726516 f127 1"/>
                <a:gd name="f170" fmla="*/ 1239839 f126 1"/>
                <a:gd name="f171" fmla="*/ 739231 f127 1"/>
                <a:gd name="f172" fmla="*/ 1234246 f126 1"/>
                <a:gd name="f173" fmla="*/ 957796 f127 1"/>
                <a:gd name="f174" fmla="*/ 1138267 f126 1"/>
                <a:gd name="f175" fmla="*/ 959067 f127 1"/>
                <a:gd name="f176" fmla="*/ 960847 f127 1"/>
                <a:gd name="f177" fmla="*/ 962500 f127 1"/>
                <a:gd name="f178" fmla="*/ 964153 f127 1"/>
                <a:gd name="f179" fmla="*/ 965806 f127 1"/>
                <a:gd name="f180" fmla="*/ 1139285 f126 1"/>
                <a:gd name="f181" fmla="*/ 966950 f127 1"/>
                <a:gd name="f182" fmla="*/ 995558 f127 1"/>
                <a:gd name="f183" fmla="*/ 1164709 f126 1"/>
                <a:gd name="f184" fmla="*/ 1155000 f127 1"/>
                <a:gd name="f185" fmla="*/ 1098605 f126 1"/>
                <a:gd name="f186" fmla="*/ 1239425 f127 1"/>
                <a:gd name="f187" fmla="*/ 0 f126 1"/>
                <a:gd name="f188" fmla="*/ 5213 f127 1"/>
                <a:gd name="f189" fmla="*/ 502394 f126 1"/>
                <a:gd name="f190" fmla="*/ 504428 f126 1"/>
                <a:gd name="f191" fmla="*/ 0 f127 1"/>
                <a:gd name="f192" fmla="*/ 841687 f126 1"/>
                <a:gd name="f193" fmla="+- f128 0 f1"/>
                <a:gd name="f194" fmla="*/ f131 1 1239425"/>
                <a:gd name="f195" fmla="*/ f132 1 1305308"/>
                <a:gd name="f196" fmla="*/ f133 1 1239425"/>
                <a:gd name="f197" fmla="*/ f134 1 1305308"/>
                <a:gd name="f198" fmla="*/ f135 1 1239425"/>
                <a:gd name="f199" fmla="*/ f136 1 1305308"/>
                <a:gd name="f200" fmla="*/ f137 1 1305308"/>
                <a:gd name="f201" fmla="*/ f138 1 1305308"/>
                <a:gd name="f202" fmla="*/ f139 1 1239425"/>
                <a:gd name="f203" fmla="*/ f140 1 1305308"/>
                <a:gd name="f204" fmla="*/ f141 1 1239425"/>
                <a:gd name="f205" fmla="*/ f142 1 1305308"/>
                <a:gd name="f206" fmla="*/ f143 1 1239425"/>
                <a:gd name="f207" fmla="*/ f144 1 1239425"/>
                <a:gd name="f208" fmla="*/ f145 1 1239425"/>
                <a:gd name="f209" fmla="*/ f146 1 1239425"/>
                <a:gd name="f210" fmla="*/ f147 1 1239425"/>
                <a:gd name="f211" fmla="*/ f148 1 1305308"/>
                <a:gd name="f212" fmla="*/ f149 1 1239425"/>
                <a:gd name="f213" fmla="*/ f150 1 1239425"/>
                <a:gd name="f214" fmla="*/ f151 1 1305308"/>
                <a:gd name="f215" fmla="*/ f152 1 1239425"/>
                <a:gd name="f216" fmla="*/ f153 1 1305308"/>
                <a:gd name="f217" fmla="*/ f154 1 1239425"/>
                <a:gd name="f218" fmla="*/ f155 1 1305308"/>
                <a:gd name="f219" fmla="*/ f156 1 1305308"/>
                <a:gd name="f220" fmla="*/ f157 1 1305308"/>
                <a:gd name="f221" fmla="*/ f158 1 1239425"/>
                <a:gd name="f222" fmla="*/ f159 1 1305308"/>
                <a:gd name="f223" fmla="*/ f160 1 1239425"/>
                <a:gd name="f224" fmla="*/ f161 1 1305308"/>
                <a:gd name="f225" fmla="*/ f162 1 1239425"/>
                <a:gd name="f226" fmla="*/ f163 1 1239425"/>
                <a:gd name="f227" fmla="*/ f164 1 1239425"/>
                <a:gd name="f228" fmla="*/ f165 1 1239425"/>
                <a:gd name="f229" fmla="*/ f166 1 1239425"/>
                <a:gd name="f230" fmla="*/ f167 1 1305308"/>
                <a:gd name="f231" fmla="*/ f168 1 1239425"/>
                <a:gd name="f232" fmla="*/ f169 1 1239425"/>
                <a:gd name="f233" fmla="*/ f170 1 1305308"/>
                <a:gd name="f234" fmla="*/ f171 1 1239425"/>
                <a:gd name="f235" fmla="*/ f172 1 1305308"/>
                <a:gd name="f236" fmla="*/ f173 1 1239425"/>
                <a:gd name="f237" fmla="*/ f174 1 1305308"/>
                <a:gd name="f238" fmla="*/ f175 1 1239425"/>
                <a:gd name="f239" fmla="*/ f176 1 1239425"/>
                <a:gd name="f240" fmla="*/ f177 1 1239425"/>
                <a:gd name="f241" fmla="*/ f178 1 1239425"/>
                <a:gd name="f242" fmla="*/ f179 1 1239425"/>
                <a:gd name="f243" fmla="*/ f180 1 1305308"/>
                <a:gd name="f244" fmla="*/ f181 1 1239425"/>
                <a:gd name="f245" fmla="*/ f182 1 1239425"/>
                <a:gd name="f246" fmla="*/ f183 1 1305308"/>
                <a:gd name="f247" fmla="*/ f184 1 1239425"/>
                <a:gd name="f248" fmla="*/ f185 1 1305308"/>
                <a:gd name="f249" fmla="*/ f186 1 1239425"/>
                <a:gd name="f250" fmla="*/ f187 1 1305308"/>
                <a:gd name="f251" fmla="*/ f188 1 1239425"/>
                <a:gd name="f252" fmla="*/ f189 1 1305308"/>
                <a:gd name="f253" fmla="*/ f190 1 1305308"/>
                <a:gd name="f254" fmla="*/ f191 1 1239425"/>
                <a:gd name="f255" fmla="*/ f192 1 1305308"/>
                <a:gd name="f256" fmla="*/ f122 1 f129"/>
                <a:gd name="f257" fmla="*/ f123 1 f129"/>
                <a:gd name="f258" fmla="*/ f122 1 f130"/>
                <a:gd name="f259" fmla="*/ f124 1 f130"/>
                <a:gd name="f260" fmla="*/ f194 1 f129"/>
                <a:gd name="f261" fmla="*/ f195 1 f130"/>
                <a:gd name="f262" fmla="*/ f196 1 f129"/>
                <a:gd name="f263" fmla="*/ f197 1 f130"/>
                <a:gd name="f264" fmla="*/ f198 1 f129"/>
                <a:gd name="f265" fmla="*/ f199 1 f130"/>
                <a:gd name="f266" fmla="*/ f200 1 f130"/>
                <a:gd name="f267" fmla="*/ f201 1 f130"/>
                <a:gd name="f268" fmla="*/ f202 1 f129"/>
                <a:gd name="f269" fmla="*/ f203 1 f130"/>
                <a:gd name="f270" fmla="*/ f204 1 f129"/>
                <a:gd name="f271" fmla="*/ f205 1 f130"/>
                <a:gd name="f272" fmla="*/ f206 1 f129"/>
                <a:gd name="f273" fmla="*/ f207 1 f129"/>
                <a:gd name="f274" fmla="*/ f208 1 f129"/>
                <a:gd name="f275" fmla="*/ f209 1 f129"/>
                <a:gd name="f276" fmla="*/ f210 1 f129"/>
                <a:gd name="f277" fmla="*/ f211 1 f130"/>
                <a:gd name="f278" fmla="*/ f212 1 f129"/>
                <a:gd name="f279" fmla="*/ f213 1 f129"/>
                <a:gd name="f280" fmla="*/ f214 1 f130"/>
                <a:gd name="f281" fmla="*/ f215 1 f129"/>
                <a:gd name="f282" fmla="*/ f216 1 f130"/>
                <a:gd name="f283" fmla="*/ f217 1 f129"/>
                <a:gd name="f284" fmla="*/ f218 1 f130"/>
                <a:gd name="f285" fmla="*/ f219 1 f130"/>
                <a:gd name="f286" fmla="*/ f220 1 f130"/>
                <a:gd name="f287" fmla="*/ f221 1 f129"/>
                <a:gd name="f288" fmla="*/ f222 1 f130"/>
                <a:gd name="f289" fmla="*/ f223 1 f129"/>
                <a:gd name="f290" fmla="*/ f224 1 f130"/>
                <a:gd name="f291" fmla="*/ f225 1 f129"/>
                <a:gd name="f292" fmla="*/ f226 1 f129"/>
                <a:gd name="f293" fmla="*/ f227 1 f129"/>
                <a:gd name="f294" fmla="*/ f228 1 f129"/>
                <a:gd name="f295" fmla="*/ f229 1 f129"/>
                <a:gd name="f296" fmla="*/ f230 1 f130"/>
                <a:gd name="f297" fmla="*/ f231 1 f129"/>
                <a:gd name="f298" fmla="*/ f232 1 f129"/>
                <a:gd name="f299" fmla="*/ f233 1 f130"/>
                <a:gd name="f300" fmla="*/ f234 1 f129"/>
                <a:gd name="f301" fmla="*/ f235 1 f130"/>
                <a:gd name="f302" fmla="*/ f236 1 f129"/>
                <a:gd name="f303" fmla="*/ f237 1 f130"/>
                <a:gd name="f304" fmla="*/ f238 1 f129"/>
                <a:gd name="f305" fmla="*/ f239 1 f129"/>
                <a:gd name="f306" fmla="*/ f240 1 f129"/>
                <a:gd name="f307" fmla="*/ f241 1 f129"/>
                <a:gd name="f308" fmla="*/ f242 1 f129"/>
                <a:gd name="f309" fmla="*/ f243 1 f130"/>
                <a:gd name="f310" fmla="*/ f244 1 f129"/>
                <a:gd name="f311" fmla="*/ f245 1 f129"/>
                <a:gd name="f312" fmla="*/ f246 1 f130"/>
                <a:gd name="f313" fmla="*/ f247 1 f129"/>
                <a:gd name="f314" fmla="*/ f248 1 f130"/>
                <a:gd name="f315" fmla="*/ f249 1 f129"/>
                <a:gd name="f316" fmla="*/ f250 1 f130"/>
                <a:gd name="f317" fmla="*/ f251 1 f129"/>
                <a:gd name="f318" fmla="*/ f252 1 f130"/>
                <a:gd name="f319" fmla="*/ f253 1 f130"/>
                <a:gd name="f320" fmla="*/ f254 1 f129"/>
                <a:gd name="f321" fmla="*/ f255 1 f130"/>
                <a:gd name="f322" fmla="*/ f256 f120 1"/>
                <a:gd name="f323" fmla="*/ f257 f120 1"/>
                <a:gd name="f324" fmla="*/ f259 f121 1"/>
                <a:gd name="f325" fmla="*/ f258 f121 1"/>
                <a:gd name="f326" fmla="*/ f260 f120 1"/>
                <a:gd name="f327" fmla="*/ f261 f121 1"/>
                <a:gd name="f328" fmla="*/ f262 f120 1"/>
                <a:gd name="f329" fmla="*/ f263 f121 1"/>
                <a:gd name="f330" fmla="*/ f264 f120 1"/>
                <a:gd name="f331" fmla="*/ f265 f121 1"/>
                <a:gd name="f332" fmla="*/ f266 f121 1"/>
                <a:gd name="f333" fmla="*/ f267 f121 1"/>
                <a:gd name="f334" fmla="*/ f268 f120 1"/>
                <a:gd name="f335" fmla="*/ f269 f121 1"/>
                <a:gd name="f336" fmla="*/ f270 f120 1"/>
                <a:gd name="f337" fmla="*/ f271 f121 1"/>
                <a:gd name="f338" fmla="*/ f272 f120 1"/>
                <a:gd name="f339" fmla="*/ f273 f120 1"/>
                <a:gd name="f340" fmla="*/ f274 f120 1"/>
                <a:gd name="f341" fmla="*/ f275 f120 1"/>
                <a:gd name="f342" fmla="*/ f276 f120 1"/>
                <a:gd name="f343" fmla="*/ f277 f121 1"/>
                <a:gd name="f344" fmla="*/ f278 f120 1"/>
                <a:gd name="f345" fmla="*/ f279 f120 1"/>
                <a:gd name="f346" fmla="*/ f280 f121 1"/>
                <a:gd name="f347" fmla="*/ f281 f120 1"/>
                <a:gd name="f348" fmla="*/ f282 f121 1"/>
                <a:gd name="f349" fmla="*/ f283 f120 1"/>
                <a:gd name="f350" fmla="*/ f284 f121 1"/>
                <a:gd name="f351" fmla="*/ f285 f121 1"/>
                <a:gd name="f352" fmla="*/ f286 f121 1"/>
                <a:gd name="f353" fmla="*/ f287 f120 1"/>
                <a:gd name="f354" fmla="*/ f288 f121 1"/>
                <a:gd name="f355" fmla="*/ f289 f120 1"/>
                <a:gd name="f356" fmla="*/ f290 f121 1"/>
                <a:gd name="f357" fmla="*/ f291 f120 1"/>
                <a:gd name="f358" fmla="*/ f292 f120 1"/>
                <a:gd name="f359" fmla="*/ f293 f120 1"/>
                <a:gd name="f360" fmla="*/ f294 f120 1"/>
                <a:gd name="f361" fmla="*/ f295 f120 1"/>
                <a:gd name="f362" fmla="*/ f296 f121 1"/>
                <a:gd name="f363" fmla="*/ f297 f120 1"/>
                <a:gd name="f364" fmla="*/ f298 f120 1"/>
                <a:gd name="f365" fmla="*/ f299 f121 1"/>
                <a:gd name="f366" fmla="*/ f300 f120 1"/>
                <a:gd name="f367" fmla="*/ f301 f121 1"/>
                <a:gd name="f368" fmla="*/ f302 f120 1"/>
                <a:gd name="f369" fmla="*/ f303 f121 1"/>
                <a:gd name="f370" fmla="*/ f304 f120 1"/>
                <a:gd name="f371" fmla="*/ f305 f120 1"/>
                <a:gd name="f372" fmla="*/ f306 f120 1"/>
                <a:gd name="f373" fmla="*/ f307 f120 1"/>
                <a:gd name="f374" fmla="*/ f308 f120 1"/>
                <a:gd name="f375" fmla="*/ f309 f121 1"/>
                <a:gd name="f376" fmla="*/ f310 f120 1"/>
                <a:gd name="f377" fmla="*/ f311 f120 1"/>
                <a:gd name="f378" fmla="*/ f312 f121 1"/>
                <a:gd name="f379" fmla="*/ f313 f120 1"/>
                <a:gd name="f380" fmla="*/ f314 f121 1"/>
                <a:gd name="f381" fmla="*/ f315 f120 1"/>
                <a:gd name="f382" fmla="*/ f316 f121 1"/>
                <a:gd name="f383" fmla="*/ f317 f120 1"/>
                <a:gd name="f384" fmla="*/ f318 f121 1"/>
                <a:gd name="f385" fmla="*/ f319 f121 1"/>
                <a:gd name="f386" fmla="*/ f320 f120 1"/>
                <a:gd name="f387" fmla="*/ f321 f1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93">
                  <a:pos x="f326" y="f327"/>
                </a:cxn>
                <a:cxn ang="f193">
                  <a:pos x="f326" y="f327"/>
                </a:cxn>
                <a:cxn ang="f193">
                  <a:pos x="f328" y="f329"/>
                </a:cxn>
                <a:cxn ang="f193">
                  <a:pos x="f330" y="f331"/>
                </a:cxn>
                <a:cxn ang="f193">
                  <a:pos x="f330" y="f332"/>
                </a:cxn>
                <a:cxn ang="f193">
                  <a:pos x="f330" y="f333"/>
                </a:cxn>
                <a:cxn ang="f193">
                  <a:pos x="f330" y="f333"/>
                </a:cxn>
                <a:cxn ang="f193">
                  <a:pos x="f334" y="f335"/>
                </a:cxn>
                <a:cxn ang="f193">
                  <a:pos x="f336" y="f337"/>
                </a:cxn>
                <a:cxn ang="f193">
                  <a:pos x="f338" y="f337"/>
                </a:cxn>
                <a:cxn ang="f193">
                  <a:pos x="f339" y="f337"/>
                </a:cxn>
                <a:cxn ang="f193">
                  <a:pos x="f340" y="f337"/>
                </a:cxn>
                <a:cxn ang="f193">
                  <a:pos x="f341" y="f337"/>
                </a:cxn>
                <a:cxn ang="f193">
                  <a:pos x="f342" y="f343"/>
                </a:cxn>
                <a:cxn ang="f193">
                  <a:pos x="f344" y="f343"/>
                </a:cxn>
                <a:cxn ang="f193">
                  <a:pos x="f345" y="f346"/>
                </a:cxn>
                <a:cxn ang="f193">
                  <a:pos x="f345" y="f346"/>
                </a:cxn>
                <a:cxn ang="f193">
                  <a:pos x="f347" y="f348"/>
                </a:cxn>
                <a:cxn ang="f193">
                  <a:pos x="f349" y="f350"/>
                </a:cxn>
                <a:cxn ang="f193">
                  <a:pos x="f349" y="f351"/>
                </a:cxn>
                <a:cxn ang="f193">
                  <a:pos x="f349" y="f352"/>
                </a:cxn>
                <a:cxn ang="f193">
                  <a:pos x="f349" y="f352"/>
                </a:cxn>
                <a:cxn ang="f193">
                  <a:pos x="f353" y="f354"/>
                </a:cxn>
                <a:cxn ang="f193">
                  <a:pos x="f355" y="f356"/>
                </a:cxn>
                <a:cxn ang="f193">
                  <a:pos x="f357" y="f356"/>
                </a:cxn>
                <a:cxn ang="f193">
                  <a:pos x="f358" y="f356"/>
                </a:cxn>
                <a:cxn ang="f193">
                  <a:pos x="f359" y="f356"/>
                </a:cxn>
                <a:cxn ang="f193">
                  <a:pos x="f360" y="f356"/>
                </a:cxn>
                <a:cxn ang="f193">
                  <a:pos x="f361" y="f362"/>
                </a:cxn>
                <a:cxn ang="f193">
                  <a:pos x="f363" y="f362"/>
                </a:cxn>
                <a:cxn ang="f193">
                  <a:pos x="f364" y="f365"/>
                </a:cxn>
                <a:cxn ang="f193">
                  <a:pos x="f366" y="f367"/>
                </a:cxn>
                <a:cxn ang="f193">
                  <a:pos x="f368" y="f369"/>
                </a:cxn>
                <a:cxn ang="f193">
                  <a:pos x="f370" y="f369"/>
                </a:cxn>
                <a:cxn ang="f193">
                  <a:pos x="f371" y="f369"/>
                </a:cxn>
                <a:cxn ang="f193">
                  <a:pos x="f372" y="f369"/>
                </a:cxn>
                <a:cxn ang="f193">
                  <a:pos x="f373" y="f369"/>
                </a:cxn>
                <a:cxn ang="f193">
                  <a:pos x="f374" y="f375"/>
                </a:cxn>
                <a:cxn ang="f193">
                  <a:pos x="f376" y="f375"/>
                </a:cxn>
                <a:cxn ang="f193">
                  <a:pos x="f377" y="f378"/>
                </a:cxn>
                <a:cxn ang="f193">
                  <a:pos x="f379" y="f380"/>
                </a:cxn>
                <a:cxn ang="f193">
                  <a:pos x="f379" y="f380"/>
                </a:cxn>
                <a:cxn ang="f193">
                  <a:pos x="f381" y="f382"/>
                </a:cxn>
                <a:cxn ang="f193">
                  <a:pos x="f383" y="f384"/>
                </a:cxn>
                <a:cxn ang="f193">
                  <a:pos x="f383" y="f385"/>
                </a:cxn>
                <a:cxn ang="f193">
                  <a:pos x="f386" y="f387"/>
                </a:cxn>
              </a:cxnLst>
              <a:rect l="f322" t="f325" r="f323" b="f324"/>
              <a:pathLst>
                <a:path w="1239425" h="1305308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6" y="f28"/>
                    <a:pt x="f20" y="f29"/>
                  </a:cubicBezTo>
                  <a:cubicBezTo>
                    <a:pt x="f20" y="f29"/>
                    <a:pt x="f20" y="f29"/>
                    <a:pt x="f20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3"/>
                  </a:lnTo>
                  <a:lnTo>
                    <a:pt x="f35" y="f33"/>
                  </a:lnTo>
                  <a:cubicBezTo>
                    <a:pt x="f36" y="f37"/>
                    <a:pt x="f38" y="f37"/>
                    <a:pt x="f39" y="f33"/>
                  </a:cubicBezTo>
                  <a:lnTo>
                    <a:pt x="f40" y="f33"/>
                  </a:lnTo>
                  <a:cubicBezTo>
                    <a:pt x="f41" y="f42"/>
                    <a:pt x="f43" y="f44"/>
                    <a:pt x="f45" y="f46"/>
                  </a:cubicBezTo>
                  <a:lnTo>
                    <a:pt x="f47" y="f46"/>
                  </a:lnTo>
                  <a:lnTo>
                    <a:pt x="f48" y="f49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0" y="f62"/>
                  </a:lnTo>
                  <a:cubicBezTo>
                    <a:pt x="f63" y="f64"/>
                    <a:pt x="f63" y="f65"/>
                    <a:pt x="f60" y="f66"/>
                  </a:cubicBezTo>
                  <a:cubicBezTo>
                    <a:pt x="f60" y="f66"/>
                    <a:pt x="f60" y="f66"/>
                    <a:pt x="f60" y="f66"/>
                  </a:cubicBezTo>
                  <a:lnTo>
                    <a:pt x="f67" y="f7"/>
                  </a:lnTo>
                  <a:lnTo>
                    <a:pt x="f68" y="f69"/>
                  </a:lnTo>
                  <a:cubicBezTo>
                    <a:pt x="f70" y="f71"/>
                    <a:pt x="f72" y="f71"/>
                    <a:pt x="f73" y="f69"/>
                  </a:cubicBezTo>
                  <a:cubicBezTo>
                    <a:pt x="f74" y="f71"/>
                    <a:pt x="f75" y="f71"/>
                    <a:pt x="f76" y="f69"/>
                  </a:cubicBezTo>
                  <a:cubicBezTo>
                    <a:pt x="f77" y="f78"/>
                    <a:pt x="f79" y="f78"/>
                    <a:pt x="f80" y="f69"/>
                  </a:cubicBezTo>
                  <a:lnTo>
                    <a:pt x="f81" y="f69"/>
                  </a:lnTo>
                  <a:cubicBezTo>
                    <a:pt x="f82" y="f83"/>
                    <a:pt x="f84" y="f85"/>
                    <a:pt x="f86" y="f87"/>
                  </a:cubicBezTo>
                  <a:cubicBezTo>
                    <a:pt x="f86" y="f87"/>
                    <a:pt x="f88" y="f87"/>
                    <a:pt x="f89" y="f87"/>
                  </a:cubicBezTo>
                  <a:lnTo>
                    <a:pt x="f90" y="f91"/>
                  </a:lnTo>
                  <a:lnTo>
                    <a:pt x="f92" y="f93"/>
                  </a:lnTo>
                  <a:lnTo>
                    <a:pt x="f94" y="f95"/>
                  </a:lnTo>
                  <a:lnTo>
                    <a:pt x="f96" y="f95"/>
                  </a:lnTo>
                  <a:cubicBezTo>
                    <a:pt x="f97" y="f98"/>
                    <a:pt x="f99" y="f98"/>
                    <a:pt x="f100" y="f95"/>
                  </a:cubicBezTo>
                  <a:lnTo>
                    <a:pt x="f101" y="f95"/>
                  </a:lnTo>
                  <a:lnTo>
                    <a:pt x="f102" y="f95"/>
                  </a:lnTo>
                  <a:cubicBezTo>
                    <a:pt x="f103" y="f104"/>
                    <a:pt x="f105" y="f106"/>
                    <a:pt x="f107" y="f108"/>
                  </a:cubicBezTo>
                  <a:cubicBezTo>
                    <a:pt x="f107" y="f108"/>
                    <a:pt x="f109" y="f108"/>
                    <a:pt x="f110" y="f108"/>
                  </a:cubicBezTo>
                  <a:lnTo>
                    <a:pt x="f111" y="f112"/>
                  </a:lnTo>
                  <a:lnTo>
                    <a:pt x="f113" y="f114"/>
                  </a:lnTo>
                  <a:lnTo>
                    <a:pt x="f113" y="f114"/>
                  </a:lnTo>
                  <a:lnTo>
                    <a:pt x="f6" y="f5"/>
                  </a:lnTo>
                  <a:lnTo>
                    <a:pt x="f115" y="f116"/>
                  </a:lnTo>
                  <a:lnTo>
                    <a:pt x="f115" y="f117"/>
                  </a:lnTo>
                  <a:lnTo>
                    <a:pt x="f5" y="f11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" name="Freeform: Shape 102">
              <a:extLst>
                <a:ext uri="{FF2B5EF4-FFF2-40B4-BE49-F238E27FC236}">
                  <a16:creationId xmlns:a16="http://schemas.microsoft.com/office/drawing/2014/main" id="{B4FAF06E-A855-4827-CFDF-07875029D277}"/>
                </a:ext>
              </a:extLst>
            </p:cNvPr>
            <p:cNvSpPr/>
            <p:nvPr/>
          </p:nvSpPr>
          <p:spPr>
            <a:xfrm>
              <a:off x="1264980" y="1967038"/>
              <a:ext cx="21488" cy="172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87"/>
                <a:gd name="f7" fmla="val 17288"/>
                <a:gd name="f8" fmla="val 21488"/>
                <a:gd name="f9" fmla="val 15636"/>
                <a:gd name="f10" fmla="val 3814"/>
                <a:gd name="f11" fmla="val 1653"/>
                <a:gd name="f12" fmla="val 17673"/>
                <a:gd name="f13" fmla="val 17289"/>
                <a:gd name="f14" fmla="+- 0 0 -90"/>
                <a:gd name="f15" fmla="*/ f3 1 21487"/>
                <a:gd name="f16" fmla="*/ f4 1 1728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1487"/>
                <a:gd name="f25" fmla="*/ f21 1 17288"/>
                <a:gd name="f26" fmla="*/ 21488 f22 1"/>
                <a:gd name="f27" fmla="*/ 15636 f21 1"/>
                <a:gd name="f28" fmla="*/ 3814 f22 1"/>
                <a:gd name="f29" fmla="*/ 0 f21 1"/>
                <a:gd name="f30" fmla="*/ 0 f22 1"/>
                <a:gd name="f31" fmla="*/ 1653 f21 1"/>
                <a:gd name="f32" fmla="*/ 17673 f22 1"/>
                <a:gd name="f33" fmla="*/ 17289 f21 1"/>
                <a:gd name="f34" fmla="+- f23 0 f1"/>
                <a:gd name="f35" fmla="*/ f26 1 21487"/>
                <a:gd name="f36" fmla="*/ f27 1 17288"/>
                <a:gd name="f37" fmla="*/ f28 1 21487"/>
                <a:gd name="f38" fmla="*/ f29 1 17288"/>
                <a:gd name="f39" fmla="*/ f30 1 21487"/>
                <a:gd name="f40" fmla="*/ f31 1 17288"/>
                <a:gd name="f41" fmla="*/ f32 1 21487"/>
                <a:gd name="f42" fmla="*/ f33 1 17288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21487" h="17288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" name="Freeform: Shape 103">
              <a:extLst>
                <a:ext uri="{FF2B5EF4-FFF2-40B4-BE49-F238E27FC236}">
                  <a16:creationId xmlns:a16="http://schemas.microsoft.com/office/drawing/2014/main" id="{BBA11FE7-198F-A1EF-7945-803EF8EA63E5}"/>
                </a:ext>
              </a:extLst>
            </p:cNvPr>
            <p:cNvSpPr/>
            <p:nvPr/>
          </p:nvSpPr>
          <p:spPr>
            <a:xfrm>
              <a:off x="812846" y="1985976"/>
              <a:ext cx="450607" cy="2166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0607"/>
                <a:gd name="f7" fmla="val 216619"/>
                <a:gd name="f8" fmla="val 25175"/>
                <a:gd name="f9" fmla="val 215602"/>
                <a:gd name="f10" fmla="val 320791"/>
                <a:gd name="f11" fmla="val 85300"/>
                <a:gd name="f12" fmla="val 321681"/>
                <a:gd name="f13" fmla="val 69155"/>
                <a:gd name="f14" fmla="val 67884"/>
                <a:gd name="f15" fmla="val 321592"/>
                <a:gd name="f16" fmla="val 67249"/>
                <a:gd name="f17" fmla="val 66613"/>
                <a:gd name="f18" fmla="val 65977"/>
                <a:gd name="f19" fmla="val 321949"/>
                <a:gd name="f20" fmla="val 65456"/>
                <a:gd name="f21" fmla="val 322247"/>
                <a:gd name="f22" fmla="val 64948"/>
                <a:gd name="f23" fmla="val 322571"/>
                <a:gd name="f24" fmla="val 64452"/>
                <a:gd name="f25" fmla="val 322877"/>
                <a:gd name="f26" fmla="val 63969"/>
                <a:gd name="f27" fmla="val 323218"/>
                <a:gd name="f28" fmla="val 63498"/>
                <a:gd name="f29" fmla="val 323588"/>
                <a:gd name="f30" fmla="val 63053"/>
                <a:gd name="f31" fmla="val 324087"/>
                <a:gd name="f32" fmla="val 62596"/>
                <a:gd name="f33" fmla="val 324642"/>
                <a:gd name="f34" fmla="val 62214"/>
                <a:gd name="f35" fmla="val 325241"/>
                <a:gd name="f36" fmla="val 61909"/>
                <a:gd name="f37" fmla="val 326258"/>
                <a:gd name="f38" fmla="val 61147"/>
                <a:gd name="f39" fmla="val 450608"/>
                <a:gd name="f40" fmla="val 6483"/>
                <a:gd name="f41" fmla="val 443360"/>
                <a:gd name="f42" fmla="val 252640"/>
                <a:gd name="f43" fmla="val 84156"/>
                <a:gd name="f44" fmla="val 241579"/>
                <a:gd name="f45" fmla="val 88987"/>
                <a:gd name="f46" fmla="val 195262"/>
                <a:gd name="f47" fmla="val 23014"/>
                <a:gd name="f48" fmla="+- 0 0 -90"/>
                <a:gd name="f49" fmla="*/ f3 1 450607"/>
                <a:gd name="f50" fmla="*/ f4 1 216619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450607"/>
                <a:gd name="f59" fmla="*/ f55 1 216619"/>
                <a:gd name="f60" fmla="*/ 25175 f56 1"/>
                <a:gd name="f61" fmla="*/ 215602 f55 1"/>
                <a:gd name="f62" fmla="*/ 320791 f56 1"/>
                <a:gd name="f63" fmla="*/ 85300 f55 1"/>
                <a:gd name="f64" fmla="*/ 321681 f56 1"/>
                <a:gd name="f65" fmla="*/ 69155 f55 1"/>
                <a:gd name="f66" fmla="*/ 67884 f55 1"/>
                <a:gd name="f67" fmla="*/ 65977 f55 1"/>
                <a:gd name="f68" fmla="*/ 322571 f56 1"/>
                <a:gd name="f69" fmla="*/ 64452 f55 1"/>
                <a:gd name="f70" fmla="*/ 323588 f56 1"/>
                <a:gd name="f71" fmla="*/ 63053 f55 1"/>
                <a:gd name="f72" fmla="*/ 325241 f56 1"/>
                <a:gd name="f73" fmla="*/ 61909 f55 1"/>
                <a:gd name="f74" fmla="*/ 326258 f56 1"/>
                <a:gd name="f75" fmla="*/ 61147 f55 1"/>
                <a:gd name="f76" fmla="*/ 450608 f56 1"/>
                <a:gd name="f77" fmla="*/ 6483 f55 1"/>
                <a:gd name="f78" fmla="*/ 443360 f56 1"/>
                <a:gd name="f79" fmla="*/ 0 f55 1"/>
                <a:gd name="f80" fmla="*/ 252640 f56 1"/>
                <a:gd name="f81" fmla="*/ 84156 f55 1"/>
                <a:gd name="f82" fmla="*/ 241579 f56 1"/>
                <a:gd name="f83" fmla="*/ 88987 f55 1"/>
                <a:gd name="f84" fmla="*/ 0 f56 1"/>
                <a:gd name="f85" fmla="*/ 195262 f55 1"/>
                <a:gd name="f86" fmla="*/ 23014 f56 1"/>
                <a:gd name="f87" fmla="*/ 216619 f55 1"/>
                <a:gd name="f88" fmla="+- f57 0 f1"/>
                <a:gd name="f89" fmla="*/ f60 1 450607"/>
                <a:gd name="f90" fmla="*/ f61 1 216619"/>
                <a:gd name="f91" fmla="*/ f62 1 450607"/>
                <a:gd name="f92" fmla="*/ f63 1 216619"/>
                <a:gd name="f93" fmla="*/ f64 1 450607"/>
                <a:gd name="f94" fmla="*/ f65 1 216619"/>
                <a:gd name="f95" fmla="*/ f66 1 216619"/>
                <a:gd name="f96" fmla="*/ f67 1 216619"/>
                <a:gd name="f97" fmla="*/ f68 1 450607"/>
                <a:gd name="f98" fmla="*/ f69 1 216619"/>
                <a:gd name="f99" fmla="*/ f70 1 450607"/>
                <a:gd name="f100" fmla="*/ f71 1 216619"/>
                <a:gd name="f101" fmla="*/ f72 1 450607"/>
                <a:gd name="f102" fmla="*/ f73 1 216619"/>
                <a:gd name="f103" fmla="*/ f74 1 450607"/>
                <a:gd name="f104" fmla="*/ f75 1 216619"/>
                <a:gd name="f105" fmla="*/ f76 1 450607"/>
                <a:gd name="f106" fmla="*/ f77 1 216619"/>
                <a:gd name="f107" fmla="*/ f78 1 450607"/>
                <a:gd name="f108" fmla="*/ f79 1 216619"/>
                <a:gd name="f109" fmla="*/ f80 1 450607"/>
                <a:gd name="f110" fmla="*/ f81 1 216619"/>
                <a:gd name="f111" fmla="*/ f82 1 450607"/>
                <a:gd name="f112" fmla="*/ f83 1 216619"/>
                <a:gd name="f113" fmla="*/ f84 1 450607"/>
                <a:gd name="f114" fmla="*/ f85 1 216619"/>
                <a:gd name="f115" fmla="*/ f86 1 450607"/>
                <a:gd name="f116" fmla="*/ f87 1 216619"/>
                <a:gd name="f117" fmla="*/ f51 1 f58"/>
                <a:gd name="f118" fmla="*/ f52 1 f58"/>
                <a:gd name="f119" fmla="*/ f51 1 f59"/>
                <a:gd name="f120" fmla="*/ f53 1 f59"/>
                <a:gd name="f121" fmla="*/ f89 1 f58"/>
                <a:gd name="f122" fmla="*/ f90 1 f59"/>
                <a:gd name="f123" fmla="*/ f91 1 f58"/>
                <a:gd name="f124" fmla="*/ f92 1 f59"/>
                <a:gd name="f125" fmla="*/ f93 1 f58"/>
                <a:gd name="f126" fmla="*/ f94 1 f59"/>
                <a:gd name="f127" fmla="*/ f95 1 f59"/>
                <a:gd name="f128" fmla="*/ f96 1 f59"/>
                <a:gd name="f129" fmla="*/ f97 1 f58"/>
                <a:gd name="f130" fmla="*/ f98 1 f59"/>
                <a:gd name="f131" fmla="*/ f99 1 f58"/>
                <a:gd name="f132" fmla="*/ f100 1 f59"/>
                <a:gd name="f133" fmla="*/ f101 1 f58"/>
                <a:gd name="f134" fmla="*/ f102 1 f59"/>
                <a:gd name="f135" fmla="*/ f103 1 f58"/>
                <a:gd name="f136" fmla="*/ f104 1 f59"/>
                <a:gd name="f137" fmla="*/ f105 1 f58"/>
                <a:gd name="f138" fmla="*/ f106 1 f59"/>
                <a:gd name="f139" fmla="*/ f107 1 f58"/>
                <a:gd name="f140" fmla="*/ f108 1 f59"/>
                <a:gd name="f141" fmla="*/ f109 1 f58"/>
                <a:gd name="f142" fmla="*/ f110 1 f59"/>
                <a:gd name="f143" fmla="*/ f111 1 f58"/>
                <a:gd name="f144" fmla="*/ f112 1 f59"/>
                <a:gd name="f145" fmla="*/ f113 1 f58"/>
                <a:gd name="f146" fmla="*/ f114 1 f59"/>
                <a:gd name="f147" fmla="*/ f115 1 f58"/>
                <a:gd name="f148" fmla="*/ f116 1 f59"/>
                <a:gd name="f149" fmla="*/ f117 f49 1"/>
                <a:gd name="f150" fmla="*/ f118 f49 1"/>
                <a:gd name="f151" fmla="*/ f120 f50 1"/>
                <a:gd name="f152" fmla="*/ f119 f50 1"/>
                <a:gd name="f153" fmla="*/ f121 f49 1"/>
                <a:gd name="f154" fmla="*/ f122 f50 1"/>
                <a:gd name="f155" fmla="*/ f123 f49 1"/>
                <a:gd name="f156" fmla="*/ f124 f50 1"/>
                <a:gd name="f157" fmla="*/ f125 f49 1"/>
                <a:gd name="f158" fmla="*/ f126 f50 1"/>
                <a:gd name="f159" fmla="*/ f127 f50 1"/>
                <a:gd name="f160" fmla="*/ f128 f50 1"/>
                <a:gd name="f161" fmla="*/ f129 f49 1"/>
                <a:gd name="f162" fmla="*/ f130 f50 1"/>
                <a:gd name="f163" fmla="*/ f131 f49 1"/>
                <a:gd name="f164" fmla="*/ f132 f50 1"/>
                <a:gd name="f165" fmla="*/ f133 f49 1"/>
                <a:gd name="f166" fmla="*/ f134 f50 1"/>
                <a:gd name="f167" fmla="*/ f135 f49 1"/>
                <a:gd name="f168" fmla="*/ f136 f50 1"/>
                <a:gd name="f169" fmla="*/ f137 f49 1"/>
                <a:gd name="f170" fmla="*/ f138 f50 1"/>
                <a:gd name="f171" fmla="*/ f139 f49 1"/>
                <a:gd name="f172" fmla="*/ f140 f50 1"/>
                <a:gd name="f173" fmla="*/ f141 f49 1"/>
                <a:gd name="f174" fmla="*/ f142 f50 1"/>
                <a:gd name="f175" fmla="*/ f143 f49 1"/>
                <a:gd name="f176" fmla="*/ f144 f50 1"/>
                <a:gd name="f177" fmla="*/ f145 f49 1"/>
                <a:gd name="f178" fmla="*/ f146 f50 1"/>
                <a:gd name="f179" fmla="*/ f147 f49 1"/>
                <a:gd name="f180" fmla="*/ f14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7" y="f159"/>
                </a:cxn>
                <a:cxn ang="f88">
                  <a:pos x="f157" y="f160"/>
                </a:cxn>
                <a:cxn ang="f88">
                  <a:pos x="f161" y="f162"/>
                </a:cxn>
                <a:cxn ang="f88">
                  <a:pos x="f163" y="f164"/>
                </a:cxn>
                <a:cxn ang="f88">
                  <a:pos x="f165" y="f166"/>
                </a:cxn>
                <a:cxn ang="f88">
                  <a:pos x="f167" y="f168"/>
                </a:cxn>
                <a:cxn ang="f88">
                  <a:pos x="f169" y="f170"/>
                </a:cxn>
                <a:cxn ang="f88">
                  <a:pos x="f171" y="f172"/>
                </a:cxn>
                <a:cxn ang="f88">
                  <a:pos x="f173" y="f174"/>
                </a:cxn>
                <a:cxn ang="f88">
                  <a:pos x="f175" y="f176"/>
                </a:cxn>
                <a:cxn ang="f88">
                  <a:pos x="f177" y="f178"/>
                </a:cxn>
                <a:cxn ang="f88">
                  <a:pos x="f179" y="f180"/>
                </a:cxn>
              </a:cxnLst>
              <a:rect l="f149" t="f152" r="f150" b="f151"/>
              <a:pathLst>
                <a:path w="450607" h="21661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5" y="f16"/>
                    <a:pt x="f15" y="f17"/>
                    <a:pt x="f12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lnTo>
                    <a:pt x="f39" y="f40"/>
                  </a:lnTo>
                  <a:lnTo>
                    <a:pt x="f41" y="f5"/>
                  </a:lnTo>
                  <a:lnTo>
                    <a:pt x="f42" y="f43"/>
                  </a:lnTo>
                  <a:lnTo>
                    <a:pt x="f44" y="f45"/>
                  </a:lnTo>
                  <a:lnTo>
                    <a:pt x="f5" y="f46"/>
                  </a:lnTo>
                  <a:lnTo>
                    <a:pt x="f47" y="f7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" name="Freeform: Shape 104">
              <a:extLst>
                <a:ext uri="{FF2B5EF4-FFF2-40B4-BE49-F238E27FC236}">
                  <a16:creationId xmlns:a16="http://schemas.microsoft.com/office/drawing/2014/main" id="{803BDA1D-8133-DA28-C4A4-638BE145503B}"/>
                </a:ext>
              </a:extLst>
            </p:cNvPr>
            <p:cNvSpPr/>
            <p:nvPr/>
          </p:nvSpPr>
          <p:spPr>
            <a:xfrm>
              <a:off x="810816" y="2185050"/>
              <a:ext cx="21616" cy="28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14"/>
                <a:gd name="f7" fmla="val 28475"/>
                <a:gd name="f8" fmla="val 1271"/>
                <a:gd name="f9" fmla="val 28476"/>
                <a:gd name="f10" fmla="val 21615"/>
                <a:gd name="f11" fmla="val 18941"/>
                <a:gd name="f12" fmla="+- 0 0 -90"/>
                <a:gd name="f13" fmla="*/ f3 1 21614"/>
                <a:gd name="f14" fmla="*/ f4 1 2847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1614"/>
                <a:gd name="f23" fmla="*/ f19 1 28475"/>
                <a:gd name="f24" fmla="*/ 1271 f20 1"/>
                <a:gd name="f25" fmla="*/ 0 f19 1"/>
                <a:gd name="f26" fmla="*/ 0 f20 1"/>
                <a:gd name="f27" fmla="*/ 28476 f19 1"/>
                <a:gd name="f28" fmla="*/ 21615 f20 1"/>
                <a:gd name="f29" fmla="*/ 18941 f19 1"/>
                <a:gd name="f30" fmla="+- f21 0 f1"/>
                <a:gd name="f31" fmla="*/ f24 1 21614"/>
                <a:gd name="f32" fmla="*/ f25 1 28475"/>
                <a:gd name="f33" fmla="*/ f26 1 21614"/>
                <a:gd name="f34" fmla="*/ f27 1 28475"/>
                <a:gd name="f35" fmla="*/ f28 1 21614"/>
                <a:gd name="f36" fmla="*/ f29 1 28475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21614" h="28475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" name="Freeform: Shape 105">
              <a:extLst>
                <a:ext uri="{FF2B5EF4-FFF2-40B4-BE49-F238E27FC236}">
                  <a16:creationId xmlns:a16="http://schemas.microsoft.com/office/drawing/2014/main" id="{5FA0B1A8-B479-AAB2-F066-637A5FE78748}"/>
                </a:ext>
              </a:extLst>
            </p:cNvPr>
            <p:cNvSpPr/>
            <p:nvPr/>
          </p:nvSpPr>
          <p:spPr>
            <a:xfrm>
              <a:off x="486716" y="2094542"/>
              <a:ext cx="311764" cy="5279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1763"/>
                <a:gd name="f7" fmla="val 527945"/>
                <a:gd name="f8" fmla="val 215641"/>
                <a:gd name="f9" fmla="val 172888"/>
                <a:gd name="f10" fmla="val 171999"/>
                <a:gd name="f11" fmla="val 171617"/>
                <a:gd name="f12" fmla="val 215580"/>
                <a:gd name="f13" fmla="val 170893"/>
                <a:gd name="f14" fmla="val 170181"/>
                <a:gd name="f15" fmla="val 169456"/>
                <a:gd name="f16" fmla="val 215905"/>
                <a:gd name="f17" fmla="val 168935"/>
                <a:gd name="f18" fmla="val 216248"/>
                <a:gd name="f19" fmla="val 168465"/>
                <a:gd name="f20" fmla="val 216658"/>
                <a:gd name="f21" fmla="val 168058"/>
                <a:gd name="f22" fmla="val 216907"/>
                <a:gd name="f23" fmla="val 167498"/>
                <a:gd name="f24" fmla="val 217250"/>
                <a:gd name="f25" fmla="val 166977"/>
                <a:gd name="f26" fmla="val 217675"/>
                <a:gd name="f27" fmla="val 166532"/>
                <a:gd name="f28" fmla="val 218151"/>
                <a:gd name="f29" fmla="val 166049"/>
                <a:gd name="f30" fmla="val 218711"/>
                <a:gd name="f31" fmla="val 165668"/>
                <a:gd name="f32" fmla="val 219328"/>
                <a:gd name="f33" fmla="val 165388"/>
                <a:gd name="f34" fmla="val 164753"/>
                <a:gd name="f35" fmla="val 220345"/>
                <a:gd name="f36" fmla="val 164626"/>
                <a:gd name="f37" fmla="val 305152"/>
                <a:gd name="f38" fmla="val 127251"/>
                <a:gd name="f39" fmla="val 307059"/>
                <a:gd name="f40" fmla="val 80469"/>
                <a:gd name="f41" fmla="val 307020"/>
                <a:gd name="f42" fmla="val 80050"/>
                <a:gd name="f43" fmla="val 79618"/>
                <a:gd name="f44" fmla="val 79198"/>
                <a:gd name="f45" fmla="val 306999"/>
                <a:gd name="f46" fmla="val 78524"/>
                <a:gd name="f47" fmla="val 77838"/>
                <a:gd name="f48" fmla="val 77164"/>
                <a:gd name="f49" fmla="val 308076"/>
                <a:gd name="f50" fmla="val 75639"/>
                <a:gd name="f51" fmla="val 308329"/>
                <a:gd name="f52" fmla="val 75181"/>
                <a:gd name="f53" fmla="val 308628"/>
                <a:gd name="f54" fmla="val 74762"/>
                <a:gd name="f55" fmla="val 308966"/>
                <a:gd name="f56" fmla="val 74367"/>
                <a:gd name="f57" fmla="val 65215"/>
                <a:gd name="f58" fmla="val 310238"/>
                <a:gd name="f59" fmla="val 33942"/>
                <a:gd name="f60" fmla="val 311764"/>
                <a:gd name="f61" fmla="val 10426"/>
                <a:gd name="f62" fmla="val 132209"/>
                <a:gd name="f63" fmla="val 527946"/>
                <a:gd name="f64" fmla="val 205723"/>
                <a:gd name="f65" fmla="val 435654"/>
                <a:gd name="f66" fmla="val 433111"/>
                <a:gd name="f67" fmla="+- 0 0 -90"/>
                <a:gd name="f68" fmla="*/ f3 1 311763"/>
                <a:gd name="f69" fmla="*/ f4 1 527945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311763"/>
                <a:gd name="f78" fmla="*/ f74 1 527945"/>
                <a:gd name="f79" fmla="*/ 215641 f75 1"/>
                <a:gd name="f80" fmla="*/ 172888 f74 1"/>
                <a:gd name="f81" fmla="*/ 171617 f74 1"/>
                <a:gd name="f82" fmla="*/ 169456 f74 1"/>
                <a:gd name="f83" fmla="*/ 216658 f75 1"/>
                <a:gd name="f84" fmla="*/ 168058 f74 1"/>
                <a:gd name="f85" fmla="*/ 217675 f75 1"/>
                <a:gd name="f86" fmla="*/ 166532 f74 1"/>
                <a:gd name="f87" fmla="*/ 219328 f75 1"/>
                <a:gd name="f88" fmla="*/ 165388 f74 1"/>
                <a:gd name="f89" fmla="*/ 220345 f75 1"/>
                <a:gd name="f90" fmla="*/ 164626 f74 1"/>
                <a:gd name="f91" fmla="*/ 305152 f75 1"/>
                <a:gd name="f92" fmla="*/ 127251 f74 1"/>
                <a:gd name="f93" fmla="*/ 307059 f75 1"/>
                <a:gd name="f94" fmla="*/ 80469 f74 1"/>
                <a:gd name="f95" fmla="*/ 79198 f74 1"/>
                <a:gd name="f96" fmla="*/ 77164 f74 1"/>
                <a:gd name="f97" fmla="*/ 308076 f75 1"/>
                <a:gd name="f98" fmla="*/ 75639 f74 1"/>
                <a:gd name="f99" fmla="*/ 308966 f75 1"/>
                <a:gd name="f100" fmla="*/ 74367 f74 1"/>
                <a:gd name="f101" fmla="*/ 65215 f74 1"/>
                <a:gd name="f102" fmla="*/ 310238 f75 1"/>
                <a:gd name="f103" fmla="*/ 33942 f74 1"/>
                <a:gd name="f104" fmla="*/ 311764 f75 1"/>
                <a:gd name="f105" fmla="*/ 0 f74 1"/>
                <a:gd name="f106" fmla="*/ 10426 f75 1"/>
                <a:gd name="f107" fmla="*/ 132209 f74 1"/>
                <a:gd name="f108" fmla="*/ 0 f75 1"/>
                <a:gd name="f109" fmla="*/ 527946 f74 1"/>
                <a:gd name="f110" fmla="*/ 205723 f75 1"/>
                <a:gd name="f111" fmla="*/ 435654 f74 1"/>
                <a:gd name="f112" fmla="*/ 433111 f74 1"/>
                <a:gd name="f113" fmla="+- f76 0 f1"/>
                <a:gd name="f114" fmla="*/ f79 1 311763"/>
                <a:gd name="f115" fmla="*/ f80 1 527945"/>
                <a:gd name="f116" fmla="*/ f81 1 527945"/>
                <a:gd name="f117" fmla="*/ f82 1 527945"/>
                <a:gd name="f118" fmla="*/ f83 1 311763"/>
                <a:gd name="f119" fmla="*/ f84 1 527945"/>
                <a:gd name="f120" fmla="*/ f85 1 311763"/>
                <a:gd name="f121" fmla="*/ f86 1 527945"/>
                <a:gd name="f122" fmla="*/ f87 1 311763"/>
                <a:gd name="f123" fmla="*/ f88 1 527945"/>
                <a:gd name="f124" fmla="*/ f89 1 311763"/>
                <a:gd name="f125" fmla="*/ f90 1 527945"/>
                <a:gd name="f126" fmla="*/ f91 1 311763"/>
                <a:gd name="f127" fmla="*/ f92 1 527945"/>
                <a:gd name="f128" fmla="*/ f93 1 311763"/>
                <a:gd name="f129" fmla="*/ f94 1 527945"/>
                <a:gd name="f130" fmla="*/ f95 1 527945"/>
                <a:gd name="f131" fmla="*/ f96 1 527945"/>
                <a:gd name="f132" fmla="*/ f97 1 311763"/>
                <a:gd name="f133" fmla="*/ f98 1 527945"/>
                <a:gd name="f134" fmla="*/ f99 1 311763"/>
                <a:gd name="f135" fmla="*/ f100 1 527945"/>
                <a:gd name="f136" fmla="*/ f101 1 527945"/>
                <a:gd name="f137" fmla="*/ f102 1 311763"/>
                <a:gd name="f138" fmla="*/ f103 1 527945"/>
                <a:gd name="f139" fmla="*/ f104 1 311763"/>
                <a:gd name="f140" fmla="*/ f105 1 527945"/>
                <a:gd name="f141" fmla="*/ f106 1 311763"/>
                <a:gd name="f142" fmla="*/ f107 1 527945"/>
                <a:gd name="f143" fmla="*/ f108 1 311763"/>
                <a:gd name="f144" fmla="*/ f109 1 527945"/>
                <a:gd name="f145" fmla="*/ f110 1 311763"/>
                <a:gd name="f146" fmla="*/ f111 1 527945"/>
                <a:gd name="f147" fmla="*/ f112 1 527945"/>
                <a:gd name="f148" fmla="*/ f70 1 f77"/>
                <a:gd name="f149" fmla="*/ f71 1 f77"/>
                <a:gd name="f150" fmla="*/ f70 1 f78"/>
                <a:gd name="f151" fmla="*/ f72 1 f78"/>
                <a:gd name="f152" fmla="*/ f114 1 f77"/>
                <a:gd name="f153" fmla="*/ f115 1 f78"/>
                <a:gd name="f154" fmla="*/ f116 1 f78"/>
                <a:gd name="f155" fmla="*/ f117 1 f78"/>
                <a:gd name="f156" fmla="*/ f118 1 f77"/>
                <a:gd name="f157" fmla="*/ f119 1 f78"/>
                <a:gd name="f158" fmla="*/ f120 1 f77"/>
                <a:gd name="f159" fmla="*/ f121 1 f78"/>
                <a:gd name="f160" fmla="*/ f122 1 f77"/>
                <a:gd name="f161" fmla="*/ f123 1 f78"/>
                <a:gd name="f162" fmla="*/ f124 1 f77"/>
                <a:gd name="f163" fmla="*/ f125 1 f78"/>
                <a:gd name="f164" fmla="*/ f126 1 f77"/>
                <a:gd name="f165" fmla="*/ f127 1 f78"/>
                <a:gd name="f166" fmla="*/ f128 1 f77"/>
                <a:gd name="f167" fmla="*/ f129 1 f78"/>
                <a:gd name="f168" fmla="*/ f130 1 f78"/>
                <a:gd name="f169" fmla="*/ f131 1 f78"/>
                <a:gd name="f170" fmla="*/ f132 1 f77"/>
                <a:gd name="f171" fmla="*/ f133 1 f78"/>
                <a:gd name="f172" fmla="*/ f134 1 f77"/>
                <a:gd name="f173" fmla="*/ f135 1 f78"/>
                <a:gd name="f174" fmla="*/ f136 1 f78"/>
                <a:gd name="f175" fmla="*/ f137 1 f77"/>
                <a:gd name="f176" fmla="*/ f138 1 f78"/>
                <a:gd name="f177" fmla="*/ f139 1 f77"/>
                <a:gd name="f178" fmla="*/ f140 1 f78"/>
                <a:gd name="f179" fmla="*/ f141 1 f77"/>
                <a:gd name="f180" fmla="*/ f142 1 f78"/>
                <a:gd name="f181" fmla="*/ f143 1 f77"/>
                <a:gd name="f182" fmla="*/ f144 1 f78"/>
                <a:gd name="f183" fmla="*/ f145 1 f77"/>
                <a:gd name="f184" fmla="*/ f146 1 f78"/>
                <a:gd name="f185" fmla="*/ f147 1 f78"/>
                <a:gd name="f186" fmla="*/ f148 f68 1"/>
                <a:gd name="f187" fmla="*/ f149 f68 1"/>
                <a:gd name="f188" fmla="*/ f151 f69 1"/>
                <a:gd name="f189" fmla="*/ f150 f69 1"/>
                <a:gd name="f190" fmla="*/ f152 f68 1"/>
                <a:gd name="f191" fmla="*/ f153 f69 1"/>
                <a:gd name="f192" fmla="*/ f154 f69 1"/>
                <a:gd name="f193" fmla="*/ f155 f69 1"/>
                <a:gd name="f194" fmla="*/ f156 f68 1"/>
                <a:gd name="f195" fmla="*/ f157 f69 1"/>
                <a:gd name="f196" fmla="*/ f158 f68 1"/>
                <a:gd name="f197" fmla="*/ f159 f69 1"/>
                <a:gd name="f198" fmla="*/ f160 f68 1"/>
                <a:gd name="f199" fmla="*/ f161 f69 1"/>
                <a:gd name="f200" fmla="*/ f162 f68 1"/>
                <a:gd name="f201" fmla="*/ f163 f69 1"/>
                <a:gd name="f202" fmla="*/ f164 f68 1"/>
                <a:gd name="f203" fmla="*/ f165 f69 1"/>
                <a:gd name="f204" fmla="*/ f166 f68 1"/>
                <a:gd name="f205" fmla="*/ f167 f69 1"/>
                <a:gd name="f206" fmla="*/ f168 f69 1"/>
                <a:gd name="f207" fmla="*/ f169 f69 1"/>
                <a:gd name="f208" fmla="*/ f170 f68 1"/>
                <a:gd name="f209" fmla="*/ f171 f69 1"/>
                <a:gd name="f210" fmla="*/ f172 f68 1"/>
                <a:gd name="f211" fmla="*/ f173 f69 1"/>
                <a:gd name="f212" fmla="*/ f174 f69 1"/>
                <a:gd name="f213" fmla="*/ f175 f68 1"/>
                <a:gd name="f214" fmla="*/ f176 f69 1"/>
                <a:gd name="f215" fmla="*/ f177 f68 1"/>
                <a:gd name="f216" fmla="*/ f178 f69 1"/>
                <a:gd name="f217" fmla="*/ f179 f68 1"/>
                <a:gd name="f218" fmla="*/ f180 f69 1"/>
                <a:gd name="f219" fmla="*/ f181 f68 1"/>
                <a:gd name="f220" fmla="*/ f182 f69 1"/>
                <a:gd name="f221" fmla="*/ f183 f68 1"/>
                <a:gd name="f222" fmla="*/ f184 f69 1"/>
                <a:gd name="f223" fmla="*/ f185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90" y="f191"/>
                </a:cxn>
                <a:cxn ang="f113">
                  <a:pos x="f190" y="f191"/>
                </a:cxn>
                <a:cxn ang="f113">
                  <a:pos x="f190" y="f191"/>
                </a:cxn>
                <a:cxn ang="f113">
                  <a:pos x="f190" y="f192"/>
                </a:cxn>
                <a:cxn ang="f113">
                  <a:pos x="f190" y="f193"/>
                </a:cxn>
                <a:cxn ang="f113">
                  <a:pos x="f194" y="f195"/>
                </a:cxn>
                <a:cxn ang="f113">
                  <a:pos x="f196" y="f197"/>
                </a:cxn>
                <a:cxn ang="f113">
                  <a:pos x="f198" y="f199"/>
                </a:cxn>
                <a:cxn ang="f113">
                  <a:pos x="f200" y="f201"/>
                </a:cxn>
                <a:cxn ang="f113">
                  <a:pos x="f200" y="f201"/>
                </a:cxn>
                <a:cxn ang="f113">
                  <a:pos x="f202" y="f203"/>
                </a:cxn>
                <a:cxn ang="f113">
                  <a:pos x="f204" y="f205"/>
                </a:cxn>
                <a:cxn ang="f113">
                  <a:pos x="f204" y="f206"/>
                </a:cxn>
                <a:cxn ang="f113">
                  <a:pos x="f204" y="f207"/>
                </a:cxn>
                <a:cxn ang="f113">
                  <a:pos x="f208" y="f209"/>
                </a:cxn>
                <a:cxn ang="f113">
                  <a:pos x="f210" y="f211"/>
                </a:cxn>
                <a:cxn ang="f113">
                  <a:pos x="f210" y="f212"/>
                </a:cxn>
                <a:cxn ang="f113">
                  <a:pos x="f213" y="f214"/>
                </a:cxn>
                <a:cxn ang="f113">
                  <a:pos x="f215" y="f216"/>
                </a:cxn>
                <a:cxn ang="f113">
                  <a:pos x="f217" y="f218"/>
                </a:cxn>
                <a:cxn ang="f113">
                  <a:pos x="f219" y="f220"/>
                </a:cxn>
                <a:cxn ang="f113">
                  <a:pos x="f221" y="f222"/>
                </a:cxn>
                <a:cxn ang="f113">
                  <a:pos x="f221" y="f223"/>
                </a:cxn>
              </a:cxnLst>
              <a:rect l="f186" t="f189" r="f187" b="f188"/>
              <a:pathLst>
                <a:path w="311763" h="527945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9"/>
                    <a:pt x="f8" y="f10"/>
                    <a:pt x="f8" y="f11"/>
                  </a:cubicBezTo>
                  <a:cubicBezTo>
                    <a:pt x="f12" y="f13"/>
                    <a:pt x="f12" y="f14"/>
                    <a:pt x="f8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2" y="f33"/>
                    <a:pt x="f32" y="f34"/>
                    <a:pt x="f35" y="f36"/>
                  </a:cubicBezTo>
                  <a:lnTo>
                    <a:pt x="f35" y="f36"/>
                  </a:lnTo>
                  <a:lnTo>
                    <a:pt x="f37" y="f38"/>
                  </a:lnTo>
                  <a:lnTo>
                    <a:pt x="f39" y="f40"/>
                  </a:lnTo>
                  <a:cubicBezTo>
                    <a:pt x="f41" y="f42"/>
                    <a:pt x="f41" y="f43"/>
                    <a:pt x="f39" y="f44"/>
                  </a:cubicBezTo>
                  <a:cubicBezTo>
                    <a:pt x="f45" y="f46"/>
                    <a:pt x="f45" y="f47"/>
                    <a:pt x="f39" y="f48"/>
                  </a:cubicBez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lnTo>
                    <a:pt x="f55" y="f57"/>
                  </a:lnTo>
                  <a:lnTo>
                    <a:pt x="f58" y="f59"/>
                  </a:lnTo>
                  <a:lnTo>
                    <a:pt x="f60" y="f5"/>
                  </a:lnTo>
                  <a:lnTo>
                    <a:pt x="f61" y="f62"/>
                  </a:lnTo>
                  <a:lnTo>
                    <a:pt x="f5" y="f63"/>
                  </a:lnTo>
                  <a:lnTo>
                    <a:pt x="f64" y="f65"/>
                  </a:lnTo>
                  <a:lnTo>
                    <a:pt x="f64" y="f66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" name="Freeform: Shape 106">
              <a:extLst>
                <a:ext uri="{FF2B5EF4-FFF2-40B4-BE49-F238E27FC236}">
                  <a16:creationId xmlns:a16="http://schemas.microsoft.com/office/drawing/2014/main" id="{395D6264-6E3B-0662-3EF7-DF27D5033984}"/>
                </a:ext>
              </a:extLst>
            </p:cNvPr>
            <p:cNvSpPr/>
            <p:nvPr/>
          </p:nvSpPr>
          <p:spPr>
            <a:xfrm>
              <a:off x="488499" y="2534259"/>
              <a:ext cx="285695" cy="3606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5698"/>
                <a:gd name="f7" fmla="val 360650"/>
                <a:gd name="f8" fmla="val 204452"/>
                <a:gd name="f9" fmla="val 59748"/>
                <a:gd name="f10" fmla="val 203961"/>
                <a:gd name="f11" fmla="val 59329"/>
                <a:gd name="f12" fmla="val 203571"/>
                <a:gd name="f13" fmla="val 58807"/>
                <a:gd name="f14" fmla="val 203307"/>
                <a:gd name="f15" fmla="val 58223"/>
                <a:gd name="f16" fmla="val 202417"/>
                <a:gd name="f17" fmla="val 56824"/>
                <a:gd name="f18" fmla="val 55172"/>
                <a:gd name="f19" fmla="val 202355"/>
                <a:gd name="f20" fmla="val 54536"/>
                <a:gd name="f21" fmla="val 53900"/>
                <a:gd name="f22" fmla="val 53265"/>
                <a:gd name="f23" fmla="val 204325"/>
                <a:gd name="f24" fmla="val 91656"/>
                <a:gd name="f25" fmla="val 276163"/>
                <a:gd name="f26" fmla="val 137675"/>
                <a:gd name="f27" fmla="val 205215"/>
                <a:gd name="f28" fmla="val 60511"/>
                <a:gd name="f29" fmla="+- 0 0 -90"/>
                <a:gd name="f30" fmla="*/ f3 1 285698"/>
                <a:gd name="f31" fmla="*/ f4 1 36065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85698"/>
                <a:gd name="f40" fmla="*/ f36 1 360650"/>
                <a:gd name="f41" fmla="*/ 204452 f37 1"/>
                <a:gd name="f42" fmla="*/ 59748 f36 1"/>
                <a:gd name="f43" fmla="*/ 203307 f37 1"/>
                <a:gd name="f44" fmla="*/ 58223 f36 1"/>
                <a:gd name="f45" fmla="*/ 202417 f37 1"/>
                <a:gd name="f46" fmla="*/ 56824 f36 1"/>
                <a:gd name="f47" fmla="*/ 55172 f36 1"/>
                <a:gd name="f48" fmla="*/ 53265 f36 1"/>
                <a:gd name="f49" fmla="*/ 204325 f37 1"/>
                <a:gd name="f50" fmla="*/ 0 f36 1"/>
                <a:gd name="f51" fmla="*/ 0 f37 1"/>
                <a:gd name="f52" fmla="*/ 91656 f36 1"/>
                <a:gd name="f53" fmla="*/ 276163 f37 1"/>
                <a:gd name="f54" fmla="*/ 360650 f36 1"/>
                <a:gd name="f55" fmla="*/ 285698 f37 1"/>
                <a:gd name="f56" fmla="*/ 137675 f36 1"/>
                <a:gd name="f57" fmla="*/ 205215 f37 1"/>
                <a:gd name="f58" fmla="*/ 60511 f36 1"/>
                <a:gd name="f59" fmla="+- f38 0 f1"/>
                <a:gd name="f60" fmla="*/ f41 1 285698"/>
                <a:gd name="f61" fmla="*/ f42 1 360650"/>
                <a:gd name="f62" fmla="*/ f43 1 285698"/>
                <a:gd name="f63" fmla="*/ f44 1 360650"/>
                <a:gd name="f64" fmla="*/ f45 1 285698"/>
                <a:gd name="f65" fmla="*/ f46 1 360650"/>
                <a:gd name="f66" fmla="*/ f47 1 360650"/>
                <a:gd name="f67" fmla="*/ f48 1 360650"/>
                <a:gd name="f68" fmla="*/ f49 1 285698"/>
                <a:gd name="f69" fmla="*/ f50 1 360650"/>
                <a:gd name="f70" fmla="*/ f51 1 285698"/>
                <a:gd name="f71" fmla="*/ f52 1 360650"/>
                <a:gd name="f72" fmla="*/ f53 1 285698"/>
                <a:gd name="f73" fmla="*/ f54 1 360650"/>
                <a:gd name="f74" fmla="*/ f55 1 285698"/>
                <a:gd name="f75" fmla="*/ f56 1 360650"/>
                <a:gd name="f76" fmla="*/ f57 1 285698"/>
                <a:gd name="f77" fmla="*/ f58 1 360650"/>
                <a:gd name="f78" fmla="*/ f32 1 f39"/>
                <a:gd name="f79" fmla="*/ f33 1 f39"/>
                <a:gd name="f80" fmla="*/ f32 1 f40"/>
                <a:gd name="f81" fmla="*/ f34 1 f40"/>
                <a:gd name="f82" fmla="*/ f60 1 f39"/>
                <a:gd name="f83" fmla="*/ f61 1 f40"/>
                <a:gd name="f84" fmla="*/ f62 1 f39"/>
                <a:gd name="f85" fmla="*/ f63 1 f40"/>
                <a:gd name="f86" fmla="*/ f64 1 f39"/>
                <a:gd name="f87" fmla="*/ f65 1 f40"/>
                <a:gd name="f88" fmla="*/ f66 1 f40"/>
                <a:gd name="f89" fmla="*/ f67 1 f40"/>
                <a:gd name="f90" fmla="*/ f68 1 f39"/>
                <a:gd name="f91" fmla="*/ f69 1 f40"/>
                <a:gd name="f92" fmla="*/ f70 1 f39"/>
                <a:gd name="f93" fmla="*/ f71 1 f40"/>
                <a:gd name="f94" fmla="*/ f72 1 f39"/>
                <a:gd name="f95" fmla="*/ f73 1 f40"/>
                <a:gd name="f96" fmla="*/ f74 1 f39"/>
                <a:gd name="f97" fmla="*/ f75 1 f40"/>
                <a:gd name="f98" fmla="*/ f76 1 f39"/>
                <a:gd name="f99" fmla="*/ f77 1 f40"/>
                <a:gd name="f100" fmla="*/ f78 f30 1"/>
                <a:gd name="f101" fmla="*/ f79 f30 1"/>
                <a:gd name="f102" fmla="*/ f81 f31 1"/>
                <a:gd name="f103" fmla="*/ f80 f31 1"/>
                <a:gd name="f104" fmla="*/ f82 f30 1"/>
                <a:gd name="f105" fmla="*/ f83 f31 1"/>
                <a:gd name="f106" fmla="*/ f84 f30 1"/>
                <a:gd name="f107" fmla="*/ f85 f31 1"/>
                <a:gd name="f108" fmla="*/ f86 f30 1"/>
                <a:gd name="f109" fmla="*/ f87 f31 1"/>
                <a:gd name="f110" fmla="*/ f88 f31 1"/>
                <a:gd name="f111" fmla="*/ f89 f31 1"/>
                <a:gd name="f112" fmla="*/ f90 f30 1"/>
                <a:gd name="f113" fmla="*/ f91 f31 1"/>
                <a:gd name="f114" fmla="*/ f92 f30 1"/>
                <a:gd name="f115" fmla="*/ f93 f31 1"/>
                <a:gd name="f116" fmla="*/ f94 f30 1"/>
                <a:gd name="f117" fmla="*/ f95 f31 1"/>
                <a:gd name="f118" fmla="*/ f96 f30 1"/>
                <a:gd name="f119" fmla="*/ f97 f31 1"/>
                <a:gd name="f120" fmla="*/ f98 f30 1"/>
                <a:gd name="f121" fmla="*/ f99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08" y="f110"/>
                </a:cxn>
                <a:cxn ang="f59">
                  <a:pos x="f108" y="f111"/>
                </a:cxn>
                <a:cxn ang="f59">
                  <a:pos x="f108" y="f111"/>
                </a:cxn>
                <a:cxn ang="f59">
                  <a:pos x="f112" y="f113"/>
                </a:cxn>
                <a:cxn ang="f59">
                  <a:pos x="f114" y="f115"/>
                </a:cxn>
                <a:cxn ang="f59">
                  <a:pos x="f116" y="f117"/>
                </a:cxn>
                <a:cxn ang="f59">
                  <a:pos x="f118" y="f119"/>
                </a:cxn>
                <a:cxn ang="f59">
                  <a:pos x="f120" y="f121"/>
                </a:cxn>
                <a:cxn ang="f59">
                  <a:pos x="f104" y="f105"/>
                </a:cxn>
              </a:cxnLst>
              <a:rect l="f100" t="f103" r="f101" b="f102"/>
              <a:pathLst>
                <a:path w="285698" h="36065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8"/>
                  </a:lnTo>
                  <a:cubicBezTo>
                    <a:pt x="f19" y="f20"/>
                    <a:pt x="f19" y="f21"/>
                    <a:pt x="f16" y="f22"/>
                  </a:cubicBezTo>
                  <a:cubicBezTo>
                    <a:pt x="f16" y="f22"/>
                    <a:pt x="f16" y="f22"/>
                    <a:pt x="f16" y="f22"/>
                  </a:cubicBezTo>
                  <a:lnTo>
                    <a:pt x="f23" y="f5"/>
                  </a:lnTo>
                  <a:lnTo>
                    <a:pt x="f5" y="f24"/>
                  </a:lnTo>
                  <a:lnTo>
                    <a:pt x="f25" y="f7"/>
                  </a:lnTo>
                  <a:lnTo>
                    <a:pt x="f6" y="f26"/>
                  </a:lnTo>
                  <a:lnTo>
                    <a:pt x="f27" y="f2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" name="Freeform: Shape 107">
              <a:extLst>
                <a:ext uri="{FF2B5EF4-FFF2-40B4-BE49-F238E27FC236}">
                  <a16:creationId xmlns:a16="http://schemas.microsoft.com/office/drawing/2014/main" id="{AADADFF5-EF6C-3EAA-F9CA-9CF5D3C6C647}"/>
                </a:ext>
              </a:extLst>
            </p:cNvPr>
            <p:cNvSpPr/>
            <p:nvPr/>
          </p:nvSpPr>
          <p:spPr>
            <a:xfrm>
              <a:off x="233190" y="1910209"/>
              <a:ext cx="566187" cy="412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6183"/>
                <a:gd name="f7" fmla="val 412389"/>
                <a:gd name="f8" fmla="val 369488"/>
                <a:gd name="f9" fmla="val 238527"/>
                <a:gd name="f10" fmla="val 56062"/>
                <a:gd name="f11" fmla="val 233187"/>
                <a:gd name="f12" fmla="val 279545"/>
                <a:gd name="f13" fmla="val 284529"/>
                <a:gd name="f14" fmla="val 229146"/>
                <a:gd name="f15" fmla="val 288571"/>
                <a:gd name="f16" fmla="val 224161"/>
                <a:gd name="f17" fmla="val 224118"/>
                <a:gd name="f18" fmla="val 224076"/>
                <a:gd name="f19" fmla="val 224032"/>
                <a:gd name="f20" fmla="val 220479"/>
                <a:gd name="f21" fmla="val 288470"/>
                <a:gd name="f22" fmla="val 217351"/>
                <a:gd name="f23" fmla="val 286194"/>
                <a:gd name="f24" fmla="val 216149"/>
                <a:gd name="f25" fmla="val 282851"/>
                <a:gd name="f26" fmla="val 376922"/>
                <a:gd name="f27" fmla="val 36618"/>
                <a:gd name="f28" fmla="val 412390"/>
                <a:gd name="f29" fmla="val 261922"/>
                <a:gd name="f30" fmla="val 313869"/>
                <a:gd name="f31" fmla="val 566184"/>
                <a:gd name="f32" fmla="val 180643"/>
                <a:gd name="f33" fmla="+- 0 0 -90"/>
                <a:gd name="f34" fmla="*/ f3 1 566183"/>
                <a:gd name="f35" fmla="*/ f4 1 412389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566183"/>
                <a:gd name="f44" fmla="*/ f40 1 412389"/>
                <a:gd name="f45" fmla="*/ 369488 f41 1"/>
                <a:gd name="f46" fmla="*/ 0 f40 1"/>
                <a:gd name="f47" fmla="*/ 238527 f41 1"/>
                <a:gd name="f48" fmla="*/ 56062 f40 1"/>
                <a:gd name="f49" fmla="*/ 233187 f41 1"/>
                <a:gd name="f50" fmla="*/ 279545 f40 1"/>
                <a:gd name="f51" fmla="*/ 224161 f41 1"/>
                <a:gd name="f52" fmla="*/ 288571 f40 1"/>
                <a:gd name="f53" fmla="*/ 224032 f41 1"/>
                <a:gd name="f54" fmla="*/ 216149 f41 1"/>
                <a:gd name="f55" fmla="*/ 282851 f40 1"/>
                <a:gd name="f56" fmla="*/ 0 f41 1"/>
                <a:gd name="f57" fmla="*/ 376922 f40 1"/>
                <a:gd name="f58" fmla="*/ 36618 f41 1"/>
                <a:gd name="f59" fmla="*/ 412390 f40 1"/>
                <a:gd name="f60" fmla="*/ 261922 f41 1"/>
                <a:gd name="f61" fmla="*/ 313869 f40 1"/>
                <a:gd name="f62" fmla="*/ 566184 f41 1"/>
                <a:gd name="f63" fmla="*/ 180643 f40 1"/>
                <a:gd name="f64" fmla="+- f42 0 f1"/>
                <a:gd name="f65" fmla="*/ f45 1 566183"/>
                <a:gd name="f66" fmla="*/ f46 1 412389"/>
                <a:gd name="f67" fmla="*/ f47 1 566183"/>
                <a:gd name="f68" fmla="*/ f48 1 412389"/>
                <a:gd name="f69" fmla="*/ f49 1 566183"/>
                <a:gd name="f70" fmla="*/ f50 1 412389"/>
                <a:gd name="f71" fmla="*/ f51 1 566183"/>
                <a:gd name="f72" fmla="*/ f52 1 412389"/>
                <a:gd name="f73" fmla="*/ f53 1 566183"/>
                <a:gd name="f74" fmla="*/ f54 1 566183"/>
                <a:gd name="f75" fmla="*/ f55 1 412389"/>
                <a:gd name="f76" fmla="*/ f56 1 566183"/>
                <a:gd name="f77" fmla="*/ f57 1 412389"/>
                <a:gd name="f78" fmla="*/ f58 1 566183"/>
                <a:gd name="f79" fmla="*/ f59 1 412389"/>
                <a:gd name="f80" fmla="*/ f60 1 566183"/>
                <a:gd name="f81" fmla="*/ f61 1 412389"/>
                <a:gd name="f82" fmla="*/ f62 1 566183"/>
                <a:gd name="f83" fmla="*/ f63 1 412389"/>
                <a:gd name="f84" fmla="*/ f36 1 f43"/>
                <a:gd name="f85" fmla="*/ f37 1 f43"/>
                <a:gd name="f86" fmla="*/ f36 1 f44"/>
                <a:gd name="f87" fmla="*/ f38 1 f44"/>
                <a:gd name="f88" fmla="*/ f65 1 f43"/>
                <a:gd name="f89" fmla="*/ f66 1 f44"/>
                <a:gd name="f90" fmla="*/ f67 1 f43"/>
                <a:gd name="f91" fmla="*/ f68 1 f44"/>
                <a:gd name="f92" fmla="*/ f69 1 f43"/>
                <a:gd name="f93" fmla="*/ f70 1 f44"/>
                <a:gd name="f94" fmla="*/ f71 1 f43"/>
                <a:gd name="f95" fmla="*/ f72 1 f44"/>
                <a:gd name="f96" fmla="*/ f73 1 f43"/>
                <a:gd name="f97" fmla="*/ f74 1 f43"/>
                <a:gd name="f98" fmla="*/ f75 1 f44"/>
                <a:gd name="f99" fmla="*/ f76 1 f43"/>
                <a:gd name="f100" fmla="*/ f77 1 f44"/>
                <a:gd name="f101" fmla="*/ f78 1 f43"/>
                <a:gd name="f102" fmla="*/ f79 1 f44"/>
                <a:gd name="f103" fmla="*/ f80 1 f43"/>
                <a:gd name="f104" fmla="*/ f81 1 f44"/>
                <a:gd name="f105" fmla="*/ f82 1 f43"/>
                <a:gd name="f106" fmla="*/ f83 1 f44"/>
                <a:gd name="f107" fmla="*/ f84 f34 1"/>
                <a:gd name="f108" fmla="*/ f85 f34 1"/>
                <a:gd name="f109" fmla="*/ f87 f35 1"/>
                <a:gd name="f110" fmla="*/ f86 f35 1"/>
                <a:gd name="f111" fmla="*/ f88 f34 1"/>
                <a:gd name="f112" fmla="*/ f89 f35 1"/>
                <a:gd name="f113" fmla="*/ f90 f34 1"/>
                <a:gd name="f114" fmla="*/ f91 f35 1"/>
                <a:gd name="f115" fmla="*/ f92 f34 1"/>
                <a:gd name="f116" fmla="*/ f93 f35 1"/>
                <a:gd name="f117" fmla="*/ f94 f34 1"/>
                <a:gd name="f118" fmla="*/ f95 f35 1"/>
                <a:gd name="f119" fmla="*/ f96 f34 1"/>
                <a:gd name="f120" fmla="*/ f97 f34 1"/>
                <a:gd name="f121" fmla="*/ f98 f35 1"/>
                <a:gd name="f122" fmla="*/ f99 f34 1"/>
                <a:gd name="f123" fmla="*/ f100 f35 1"/>
                <a:gd name="f124" fmla="*/ f101 f34 1"/>
                <a:gd name="f125" fmla="*/ f102 f35 1"/>
                <a:gd name="f126" fmla="*/ f103 f34 1"/>
                <a:gd name="f127" fmla="*/ f104 f35 1"/>
                <a:gd name="f128" fmla="*/ f105 f34 1"/>
                <a:gd name="f129" fmla="*/ f106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7" y="f118"/>
                </a:cxn>
                <a:cxn ang="f64">
                  <a:pos x="f119" y="f118"/>
                </a:cxn>
                <a:cxn ang="f64">
                  <a:pos x="f120" y="f121"/>
                </a:cxn>
                <a:cxn ang="f64">
                  <a:pos x="f122" y="f123"/>
                </a:cxn>
                <a:cxn ang="f64">
                  <a:pos x="f124" y="f125"/>
                </a:cxn>
                <a:cxn ang="f64">
                  <a:pos x="f126" y="f127"/>
                </a:cxn>
                <a:cxn ang="f64">
                  <a:pos x="f128" y="f129"/>
                </a:cxn>
              </a:cxnLst>
              <a:rect l="f107" t="f110" r="f108" b="f109"/>
              <a:pathLst>
                <a:path w="566183" h="412389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1" y="f13"/>
                    <a:pt x="f14" y="f15"/>
                    <a:pt x="f16" y="f15"/>
                  </a:cubicBezTo>
                  <a:cubicBezTo>
                    <a:pt x="f17" y="f15"/>
                    <a:pt x="f18" y="f15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5" y="f26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" name="Freeform: Shape 108">
              <a:extLst>
                <a:ext uri="{FF2B5EF4-FFF2-40B4-BE49-F238E27FC236}">
                  <a16:creationId xmlns:a16="http://schemas.microsoft.com/office/drawing/2014/main" id="{EF3B2931-F381-B3BD-9B2E-42305E0DE77D}"/>
                </a:ext>
              </a:extLst>
            </p:cNvPr>
            <p:cNvSpPr/>
            <p:nvPr/>
          </p:nvSpPr>
          <p:spPr>
            <a:xfrm>
              <a:off x="233062" y="1813721"/>
              <a:ext cx="224668" cy="4734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668"/>
                <a:gd name="f7" fmla="val 473409"/>
                <a:gd name="f8" fmla="val 215641"/>
                <a:gd name="f9" fmla="val 375524"/>
                <a:gd name="f10" fmla="val 221235"/>
                <a:gd name="f11" fmla="val 146701"/>
                <a:gd name="f12" fmla="val 4704"/>
                <a:gd name="f13" fmla="val 93309"/>
                <a:gd name="f14" fmla="val 216149"/>
                <a:gd name="f15" fmla="val 379338"/>
                <a:gd name="f16" fmla="val 215716"/>
                <a:gd name="f17" fmla="val 378117"/>
                <a:gd name="f18" fmla="val 215542"/>
                <a:gd name="f19" fmla="val 376821"/>
                <a:gd name="f20" fmla="+- 0 0 -90"/>
                <a:gd name="f21" fmla="*/ f3 1 224668"/>
                <a:gd name="f22" fmla="*/ f4 1 47340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24668"/>
                <a:gd name="f31" fmla="*/ f27 1 473409"/>
                <a:gd name="f32" fmla="*/ 215641 f28 1"/>
                <a:gd name="f33" fmla="*/ 375524 f27 1"/>
                <a:gd name="f34" fmla="*/ 221235 f28 1"/>
                <a:gd name="f35" fmla="*/ 146701 f27 1"/>
                <a:gd name="f36" fmla="*/ 224668 f28 1"/>
                <a:gd name="f37" fmla="*/ 0 f27 1"/>
                <a:gd name="f38" fmla="*/ 4704 f28 1"/>
                <a:gd name="f39" fmla="*/ 93309 f27 1"/>
                <a:gd name="f40" fmla="*/ 0 f28 1"/>
                <a:gd name="f41" fmla="*/ 473409 f27 1"/>
                <a:gd name="f42" fmla="*/ 216149 f28 1"/>
                <a:gd name="f43" fmla="*/ 379338 f27 1"/>
                <a:gd name="f44" fmla="+- f29 0 f1"/>
                <a:gd name="f45" fmla="*/ f32 1 224668"/>
                <a:gd name="f46" fmla="*/ f33 1 473409"/>
                <a:gd name="f47" fmla="*/ f34 1 224668"/>
                <a:gd name="f48" fmla="*/ f35 1 473409"/>
                <a:gd name="f49" fmla="*/ f36 1 224668"/>
                <a:gd name="f50" fmla="*/ f37 1 473409"/>
                <a:gd name="f51" fmla="*/ f38 1 224668"/>
                <a:gd name="f52" fmla="*/ f39 1 473409"/>
                <a:gd name="f53" fmla="*/ f40 1 224668"/>
                <a:gd name="f54" fmla="*/ f41 1 473409"/>
                <a:gd name="f55" fmla="*/ f42 1 224668"/>
                <a:gd name="f56" fmla="*/ f43 1 473409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0"/>
                <a:gd name="f66" fmla="*/ f50 1 f31"/>
                <a:gd name="f67" fmla="*/ f51 1 f30"/>
                <a:gd name="f68" fmla="*/ f52 1 f31"/>
                <a:gd name="f69" fmla="*/ f53 1 f30"/>
                <a:gd name="f70" fmla="*/ f54 1 f31"/>
                <a:gd name="f71" fmla="*/ f55 1 f30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1 1"/>
                <a:gd name="f82" fmla="*/ f66 f22 1"/>
                <a:gd name="f83" fmla="*/ f67 f21 1"/>
                <a:gd name="f84" fmla="*/ f68 f22 1"/>
                <a:gd name="f85" fmla="*/ f69 f21 1"/>
                <a:gd name="f86" fmla="*/ f70 f22 1"/>
                <a:gd name="f87" fmla="*/ f71 f21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5" y="f86"/>
                </a:cxn>
                <a:cxn ang="f44">
                  <a:pos x="f87" y="f88"/>
                </a:cxn>
                <a:cxn ang="f44">
                  <a:pos x="f77" y="f78"/>
                </a:cxn>
              </a:cxnLst>
              <a:rect l="f73" t="f76" r="f74" b="f75"/>
              <a:pathLst>
                <a:path w="224668" h="473409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6" y="f5"/>
                  </a:lnTo>
                  <a:lnTo>
                    <a:pt x="f12" y="f13"/>
                  </a:lnTo>
                  <a:lnTo>
                    <a:pt x="f5" y="f7"/>
                  </a:lnTo>
                  <a:lnTo>
                    <a:pt x="f5" y="f7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" name="Freeform: Shape 109">
              <a:extLst>
                <a:ext uri="{FF2B5EF4-FFF2-40B4-BE49-F238E27FC236}">
                  <a16:creationId xmlns:a16="http://schemas.microsoft.com/office/drawing/2014/main" id="{48508B96-1AA8-DA2F-B994-807D5F3B7FFD}"/>
                </a:ext>
              </a:extLst>
            </p:cNvPr>
            <p:cNvSpPr/>
            <p:nvPr/>
          </p:nvSpPr>
          <p:spPr>
            <a:xfrm>
              <a:off x="228097" y="2291577"/>
              <a:ext cx="39666" cy="4289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69"/>
                <a:gd name="f7" fmla="val 428916"/>
                <a:gd name="f8" fmla="val 395228"/>
                <a:gd name="f9" fmla="val 33948"/>
                <a:gd name="f10" fmla="val 39670"/>
                <a:gd name="f11" fmla="val 33688"/>
                <a:gd name="f12" fmla="val 4959"/>
                <a:gd name="f13" fmla="+- 0 0 -90"/>
                <a:gd name="f14" fmla="*/ f3 1 39669"/>
                <a:gd name="f15" fmla="*/ f4 1 42891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9669"/>
                <a:gd name="f24" fmla="*/ f20 1 428916"/>
                <a:gd name="f25" fmla="*/ 0 f21 1"/>
                <a:gd name="f26" fmla="*/ 395228 f20 1"/>
                <a:gd name="f27" fmla="*/ 33948 f21 1"/>
                <a:gd name="f28" fmla="*/ 428916 f20 1"/>
                <a:gd name="f29" fmla="*/ 39670 f21 1"/>
                <a:gd name="f30" fmla="*/ 33688 f20 1"/>
                <a:gd name="f31" fmla="*/ 4959 f21 1"/>
                <a:gd name="f32" fmla="*/ 0 f20 1"/>
                <a:gd name="f33" fmla="+- f22 0 f1"/>
                <a:gd name="f34" fmla="*/ f25 1 39669"/>
                <a:gd name="f35" fmla="*/ f26 1 428916"/>
                <a:gd name="f36" fmla="*/ f27 1 39669"/>
                <a:gd name="f37" fmla="*/ f28 1 428916"/>
                <a:gd name="f38" fmla="*/ f29 1 39669"/>
                <a:gd name="f39" fmla="*/ f30 1 428916"/>
                <a:gd name="f40" fmla="*/ f31 1 39669"/>
                <a:gd name="f41" fmla="*/ f32 1 42891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39669" h="428916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" name="Freeform: Shape 110">
              <a:extLst>
                <a:ext uri="{FF2B5EF4-FFF2-40B4-BE49-F238E27FC236}">
                  <a16:creationId xmlns:a16="http://schemas.microsoft.com/office/drawing/2014/main" id="{B35F3933-D2A6-2D60-C94C-398F2BDC1F13}"/>
                </a:ext>
              </a:extLst>
            </p:cNvPr>
            <p:cNvSpPr/>
            <p:nvPr/>
          </p:nvSpPr>
          <p:spPr>
            <a:xfrm>
              <a:off x="816156" y="2050304"/>
              <a:ext cx="201140" cy="953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145"/>
                <a:gd name="f7" fmla="val 95342"/>
                <a:gd name="f8" fmla="val 201146"/>
                <a:gd name="f9" fmla="val 6992"/>
                <a:gd name="f10" fmla="val 193390"/>
                <a:gd name="f11" fmla="val 381"/>
                <a:gd name="f12" fmla="val 84537"/>
                <a:gd name="f13" fmla="val 95343"/>
                <a:gd name="f14" fmla="+- 0 0 -90"/>
                <a:gd name="f15" fmla="*/ f3 1 201145"/>
                <a:gd name="f16" fmla="*/ f4 1 953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01145"/>
                <a:gd name="f25" fmla="*/ f21 1 95342"/>
                <a:gd name="f26" fmla="*/ 201146 f22 1"/>
                <a:gd name="f27" fmla="*/ 6992 f21 1"/>
                <a:gd name="f28" fmla="*/ 193390 f22 1"/>
                <a:gd name="f29" fmla="*/ 0 f21 1"/>
                <a:gd name="f30" fmla="*/ 381 f22 1"/>
                <a:gd name="f31" fmla="*/ 84537 f21 1"/>
                <a:gd name="f32" fmla="*/ 0 f22 1"/>
                <a:gd name="f33" fmla="*/ 95343 f21 1"/>
                <a:gd name="f34" fmla="+- f23 0 f1"/>
                <a:gd name="f35" fmla="*/ f26 1 201145"/>
                <a:gd name="f36" fmla="*/ f27 1 95342"/>
                <a:gd name="f37" fmla="*/ f28 1 201145"/>
                <a:gd name="f38" fmla="*/ f29 1 95342"/>
                <a:gd name="f39" fmla="*/ f30 1 201145"/>
                <a:gd name="f40" fmla="*/ f31 1 95342"/>
                <a:gd name="f41" fmla="*/ f32 1 201145"/>
                <a:gd name="f42" fmla="*/ f33 1 9534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201145" h="95342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30B0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" name="Freeform: Shape 111">
              <a:extLst>
                <a:ext uri="{FF2B5EF4-FFF2-40B4-BE49-F238E27FC236}">
                  <a16:creationId xmlns:a16="http://schemas.microsoft.com/office/drawing/2014/main" id="{B1370E12-CBE6-374C-F855-5AC3CCC602FB}"/>
                </a:ext>
              </a:extLst>
            </p:cNvPr>
            <p:cNvSpPr/>
            <p:nvPr/>
          </p:nvSpPr>
          <p:spPr>
            <a:xfrm>
              <a:off x="3300" y="2530190"/>
              <a:ext cx="760332" cy="8411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0336"/>
                <a:gd name="f7" fmla="val 841178"/>
                <a:gd name="f8" fmla="val 755378"/>
                <a:gd name="f9" fmla="val 488664"/>
                <a:gd name="f10" fmla="val 760337"/>
                <a:gd name="f11" fmla="val 374253"/>
                <a:gd name="f12" fmla="val 368532"/>
                <a:gd name="f13" fmla="val 480614"/>
                <a:gd name="f14" fmla="val 96614"/>
                <a:gd name="f15" fmla="val 260778"/>
                <a:gd name="f16" fmla="val 196279"/>
                <a:gd name="f17" fmla="val 260142"/>
                <a:gd name="f18" fmla="val 222125"/>
                <a:gd name="f19" fmla="val 158142"/>
                <a:gd name="f20" fmla="val 62683"/>
                <a:gd name="f21" fmla="val 27586"/>
                <a:gd name="f22" fmla="val 841179"/>
                <a:gd name="f23" fmla="val 755760"/>
                <a:gd name="f24" fmla="val 490952"/>
                <a:gd name="f25" fmla="val 755574"/>
                <a:gd name="f26" fmla="val 490203"/>
                <a:gd name="f27" fmla="val 755447"/>
                <a:gd name="f28" fmla="val 489440"/>
                <a:gd name="f29" fmla="+- 0 0 -90"/>
                <a:gd name="f30" fmla="*/ f3 1 760336"/>
                <a:gd name="f31" fmla="*/ f4 1 84117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760336"/>
                <a:gd name="f40" fmla="*/ f36 1 841178"/>
                <a:gd name="f41" fmla="*/ 755378 f37 1"/>
                <a:gd name="f42" fmla="*/ 488664 f36 1"/>
                <a:gd name="f43" fmla="*/ 760337 f37 1"/>
                <a:gd name="f44" fmla="*/ 374253 f36 1"/>
                <a:gd name="f45" fmla="*/ 368532 f36 1"/>
                <a:gd name="f46" fmla="*/ 480614 f37 1"/>
                <a:gd name="f47" fmla="*/ 96614 f36 1"/>
                <a:gd name="f48" fmla="*/ 260778 f37 1"/>
                <a:gd name="f49" fmla="*/ 196279 f36 1"/>
                <a:gd name="f50" fmla="*/ 260142 f37 1"/>
                <a:gd name="f51" fmla="*/ 222125 f37 1"/>
                <a:gd name="f52" fmla="*/ 158142 f36 1"/>
                <a:gd name="f53" fmla="*/ 62683 f37 1"/>
                <a:gd name="f54" fmla="*/ 0 f36 1"/>
                <a:gd name="f55" fmla="*/ 0 f37 1"/>
                <a:gd name="f56" fmla="*/ 27586 f36 1"/>
                <a:gd name="f57" fmla="*/ 841179 f36 1"/>
                <a:gd name="f58" fmla="*/ 755760 f37 1"/>
                <a:gd name="f59" fmla="*/ 490952 f36 1"/>
                <a:gd name="f60" fmla="+- f38 0 f1"/>
                <a:gd name="f61" fmla="*/ f41 1 760336"/>
                <a:gd name="f62" fmla="*/ f42 1 841178"/>
                <a:gd name="f63" fmla="*/ f43 1 760336"/>
                <a:gd name="f64" fmla="*/ f44 1 841178"/>
                <a:gd name="f65" fmla="*/ f45 1 841178"/>
                <a:gd name="f66" fmla="*/ f46 1 760336"/>
                <a:gd name="f67" fmla="*/ f47 1 841178"/>
                <a:gd name="f68" fmla="*/ f48 1 760336"/>
                <a:gd name="f69" fmla="*/ f49 1 841178"/>
                <a:gd name="f70" fmla="*/ f50 1 760336"/>
                <a:gd name="f71" fmla="*/ f51 1 760336"/>
                <a:gd name="f72" fmla="*/ f52 1 841178"/>
                <a:gd name="f73" fmla="*/ f53 1 760336"/>
                <a:gd name="f74" fmla="*/ f54 1 841178"/>
                <a:gd name="f75" fmla="*/ f55 1 760336"/>
                <a:gd name="f76" fmla="*/ f56 1 841178"/>
                <a:gd name="f77" fmla="*/ f57 1 841178"/>
                <a:gd name="f78" fmla="*/ f58 1 760336"/>
                <a:gd name="f79" fmla="*/ f59 1 841178"/>
                <a:gd name="f80" fmla="*/ f32 1 f39"/>
                <a:gd name="f81" fmla="*/ f33 1 f39"/>
                <a:gd name="f82" fmla="*/ f32 1 f40"/>
                <a:gd name="f83" fmla="*/ f34 1 f40"/>
                <a:gd name="f84" fmla="*/ f61 1 f39"/>
                <a:gd name="f85" fmla="*/ f62 1 f40"/>
                <a:gd name="f86" fmla="*/ f63 1 f39"/>
                <a:gd name="f87" fmla="*/ f64 1 f40"/>
                <a:gd name="f88" fmla="*/ f65 1 f40"/>
                <a:gd name="f89" fmla="*/ f66 1 f39"/>
                <a:gd name="f90" fmla="*/ f67 1 f40"/>
                <a:gd name="f91" fmla="*/ f68 1 f39"/>
                <a:gd name="f92" fmla="*/ f69 1 f40"/>
                <a:gd name="f93" fmla="*/ f70 1 f39"/>
                <a:gd name="f94" fmla="*/ f71 1 f39"/>
                <a:gd name="f95" fmla="*/ f72 1 f40"/>
                <a:gd name="f96" fmla="*/ f73 1 f39"/>
                <a:gd name="f97" fmla="*/ f74 1 f40"/>
                <a:gd name="f98" fmla="*/ f75 1 f39"/>
                <a:gd name="f99" fmla="*/ f76 1 f40"/>
                <a:gd name="f100" fmla="*/ f77 1 f40"/>
                <a:gd name="f101" fmla="*/ f78 1 f39"/>
                <a:gd name="f102" fmla="*/ f79 1 f40"/>
                <a:gd name="f103" fmla="*/ f80 f30 1"/>
                <a:gd name="f104" fmla="*/ f81 f30 1"/>
                <a:gd name="f105" fmla="*/ f83 f31 1"/>
                <a:gd name="f106" fmla="*/ f82 f31 1"/>
                <a:gd name="f107" fmla="*/ f84 f30 1"/>
                <a:gd name="f108" fmla="*/ f85 f31 1"/>
                <a:gd name="f109" fmla="*/ f86 f30 1"/>
                <a:gd name="f110" fmla="*/ f87 f31 1"/>
                <a:gd name="f111" fmla="*/ f88 f31 1"/>
                <a:gd name="f112" fmla="*/ f89 f30 1"/>
                <a:gd name="f113" fmla="*/ f90 f31 1"/>
                <a:gd name="f114" fmla="*/ f91 f30 1"/>
                <a:gd name="f115" fmla="*/ f92 f31 1"/>
                <a:gd name="f116" fmla="*/ f93 f30 1"/>
                <a:gd name="f117" fmla="*/ f94 f30 1"/>
                <a:gd name="f118" fmla="*/ f95 f31 1"/>
                <a:gd name="f119" fmla="*/ f96 f30 1"/>
                <a:gd name="f120" fmla="*/ f97 f31 1"/>
                <a:gd name="f121" fmla="*/ f98 f30 1"/>
                <a:gd name="f122" fmla="*/ f99 f31 1"/>
                <a:gd name="f123" fmla="*/ f100 f31 1"/>
                <a:gd name="f124" fmla="*/ f101 f30 1"/>
                <a:gd name="f125" fmla="*/ f10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09" y="f111"/>
                </a:cxn>
                <a:cxn ang="f60">
                  <a:pos x="f112" y="f113"/>
                </a:cxn>
                <a:cxn ang="f60">
                  <a:pos x="f114" y="f115"/>
                </a:cxn>
                <a:cxn ang="f60">
                  <a:pos x="f114" y="f115"/>
                </a:cxn>
                <a:cxn ang="f60">
                  <a:pos x="f114" y="f115"/>
                </a:cxn>
                <a:cxn ang="f60">
                  <a:pos x="f116" y="f115"/>
                </a:cxn>
                <a:cxn ang="f60">
                  <a:pos x="f116" y="f115"/>
                </a:cxn>
                <a:cxn ang="f60">
                  <a:pos x="f117" y="f118"/>
                </a:cxn>
                <a:cxn ang="f60">
                  <a:pos x="f119" y="f120"/>
                </a:cxn>
                <a:cxn ang="f60">
                  <a:pos x="f121" y="f122"/>
                </a:cxn>
                <a:cxn ang="f60">
                  <a:pos x="f121" y="f123"/>
                </a:cxn>
                <a:cxn ang="f60">
                  <a:pos x="f124" y="f125"/>
                </a:cxn>
                <a:cxn ang="f60">
                  <a:pos x="f107" y="f108"/>
                </a:cxn>
              </a:cxnLst>
              <a:rect l="f103" t="f106" r="f104" b="f105"/>
              <a:pathLst>
                <a:path w="760336" h="841178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5" y="f16"/>
                    <a:pt x="f15" y="f16"/>
                    <a:pt x="f15" y="f16"/>
                  </a:cubicBezTo>
                  <a:lnTo>
                    <a:pt x="f15" y="f16"/>
                  </a:lnTo>
                  <a:lnTo>
                    <a:pt x="f17" y="f16"/>
                  </a:lnTo>
                  <a:lnTo>
                    <a:pt x="f17" y="f16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5" y="f21"/>
                  </a:lnTo>
                  <a:lnTo>
                    <a:pt x="f5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6" name="Freeform: Shape 112">
              <a:extLst>
                <a:ext uri="{FF2B5EF4-FFF2-40B4-BE49-F238E27FC236}">
                  <a16:creationId xmlns:a16="http://schemas.microsoft.com/office/drawing/2014/main" id="{70F8610F-E5E1-5522-0BC1-1EA209CEEB26}"/>
                </a:ext>
              </a:extLst>
            </p:cNvPr>
            <p:cNvSpPr/>
            <p:nvPr/>
          </p:nvSpPr>
          <p:spPr>
            <a:xfrm>
              <a:off x="3300" y="3240944"/>
              <a:ext cx="514057" cy="3574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4053"/>
                <a:gd name="f7" fmla="val 357472"/>
                <a:gd name="f8" fmla="val 510748"/>
                <a:gd name="f9" fmla="val 114539"/>
                <a:gd name="f10" fmla="val 514054"/>
                <a:gd name="f11" fmla="val 3051"/>
                <a:gd name="f12" fmla="val 513994"/>
                <a:gd name="f13" fmla="val 2581"/>
                <a:gd name="f14" fmla="val 2123"/>
                <a:gd name="f15" fmla="val 1653"/>
                <a:gd name="f16" fmla="val 508"/>
                <a:gd name="f17" fmla="val 240137"/>
                <a:gd name="f18" fmla="val 510621"/>
                <a:gd name="f19" fmla="val 117208"/>
                <a:gd name="f20" fmla="+- 0 0 -90"/>
                <a:gd name="f21" fmla="*/ f3 1 514053"/>
                <a:gd name="f22" fmla="*/ f4 1 35747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14053"/>
                <a:gd name="f31" fmla="*/ f27 1 357472"/>
                <a:gd name="f32" fmla="*/ 510748 f28 1"/>
                <a:gd name="f33" fmla="*/ 114539 f27 1"/>
                <a:gd name="f34" fmla="*/ 514054 f28 1"/>
                <a:gd name="f35" fmla="*/ 3051 f27 1"/>
                <a:gd name="f36" fmla="*/ 1653 f27 1"/>
                <a:gd name="f37" fmla="*/ 0 f27 1"/>
                <a:gd name="f38" fmla="*/ 0 f28 1"/>
                <a:gd name="f39" fmla="*/ 240137 f27 1"/>
                <a:gd name="f40" fmla="*/ 357472 f27 1"/>
                <a:gd name="f41" fmla="*/ 510621 f28 1"/>
                <a:gd name="f42" fmla="*/ 117208 f27 1"/>
                <a:gd name="f43" fmla="+- f29 0 f1"/>
                <a:gd name="f44" fmla="*/ f32 1 514053"/>
                <a:gd name="f45" fmla="*/ f33 1 357472"/>
                <a:gd name="f46" fmla="*/ f34 1 514053"/>
                <a:gd name="f47" fmla="*/ f35 1 357472"/>
                <a:gd name="f48" fmla="*/ f36 1 357472"/>
                <a:gd name="f49" fmla="*/ f37 1 357472"/>
                <a:gd name="f50" fmla="*/ f38 1 514053"/>
                <a:gd name="f51" fmla="*/ f39 1 357472"/>
                <a:gd name="f52" fmla="*/ f40 1 357472"/>
                <a:gd name="f53" fmla="*/ f41 1 514053"/>
                <a:gd name="f54" fmla="*/ f42 1 357472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1"/>
                <a:gd name="f63" fmla="*/ f48 1 f31"/>
                <a:gd name="f64" fmla="*/ f49 1 f31"/>
                <a:gd name="f65" fmla="*/ f50 1 f30"/>
                <a:gd name="f66" fmla="*/ f51 1 f31"/>
                <a:gd name="f67" fmla="*/ f52 1 f31"/>
                <a:gd name="f68" fmla="*/ f53 1 f30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2 1"/>
                <a:gd name="f78" fmla="*/ f63 f22 1"/>
                <a:gd name="f79" fmla="*/ f64 f22 1"/>
                <a:gd name="f80" fmla="*/ f65 f21 1"/>
                <a:gd name="f81" fmla="*/ f66 f22 1"/>
                <a:gd name="f82" fmla="*/ f67 f22 1"/>
                <a:gd name="f83" fmla="*/ f68 f21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6" y="f78"/>
                </a:cxn>
                <a:cxn ang="f43">
                  <a:pos x="f76" y="f79"/>
                </a:cxn>
                <a:cxn ang="f43">
                  <a:pos x="f76" y="f79"/>
                </a:cxn>
                <a:cxn ang="f43">
                  <a:pos x="f80" y="f81"/>
                </a:cxn>
                <a:cxn ang="f43">
                  <a:pos x="f80" y="f82"/>
                </a:cxn>
                <a:cxn ang="f43">
                  <a:pos x="f83" y="f84"/>
                </a:cxn>
              </a:cxnLst>
              <a:rect l="f70" t="f73" r="f71" b="f72"/>
              <a:pathLst>
                <a:path w="514053" h="357472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0" y="f15"/>
                    <a:pt x="f10" y="f16"/>
                    <a:pt x="f10" y="f5"/>
                  </a:cubicBezTo>
                  <a:lnTo>
                    <a:pt x="f10" y="f5"/>
                  </a:lnTo>
                  <a:lnTo>
                    <a:pt x="f5" y="f17"/>
                  </a:lnTo>
                  <a:lnTo>
                    <a:pt x="f5" y="f7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7" name="Freeform: Shape 113">
              <a:extLst>
                <a:ext uri="{FF2B5EF4-FFF2-40B4-BE49-F238E27FC236}">
                  <a16:creationId xmlns:a16="http://schemas.microsoft.com/office/drawing/2014/main" id="{8A23159D-18B4-241C-EAA8-D2831F313888}"/>
                </a:ext>
              </a:extLst>
            </p:cNvPr>
            <p:cNvSpPr/>
            <p:nvPr/>
          </p:nvSpPr>
          <p:spPr>
            <a:xfrm>
              <a:off x="3300" y="3439762"/>
              <a:ext cx="508205" cy="9315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205"/>
                <a:gd name="f7" fmla="val 931564"/>
                <a:gd name="f8" fmla="val 404708"/>
                <a:gd name="f9" fmla="val 930928"/>
                <a:gd name="f10" fmla="val 481759"/>
                <a:gd name="f11" fmla="val 892537"/>
                <a:gd name="f12" fmla="val 240137"/>
                <a:gd name="f13" fmla="val 491080"/>
                <a:gd name="f14" fmla="val 403436"/>
                <a:gd name="f15" fmla="+- 0 0 -90"/>
                <a:gd name="f16" fmla="*/ f3 1 508205"/>
                <a:gd name="f17" fmla="*/ f4 1 93156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08205"/>
                <a:gd name="f26" fmla="*/ f22 1 931564"/>
                <a:gd name="f27" fmla="*/ 404708 f23 1"/>
                <a:gd name="f28" fmla="*/ 930928 f22 1"/>
                <a:gd name="f29" fmla="*/ 481759 f23 1"/>
                <a:gd name="f30" fmla="*/ 892537 f22 1"/>
                <a:gd name="f31" fmla="*/ 508205 f23 1"/>
                <a:gd name="f32" fmla="*/ 0 f22 1"/>
                <a:gd name="f33" fmla="*/ 0 f23 1"/>
                <a:gd name="f34" fmla="*/ 240137 f22 1"/>
                <a:gd name="f35" fmla="*/ 491080 f22 1"/>
                <a:gd name="f36" fmla="*/ 403436 f23 1"/>
                <a:gd name="f37" fmla="*/ 931564 f22 1"/>
                <a:gd name="f38" fmla="+- f24 0 f1"/>
                <a:gd name="f39" fmla="*/ f27 1 508205"/>
                <a:gd name="f40" fmla="*/ f28 1 931564"/>
                <a:gd name="f41" fmla="*/ f29 1 508205"/>
                <a:gd name="f42" fmla="*/ f30 1 931564"/>
                <a:gd name="f43" fmla="*/ f31 1 508205"/>
                <a:gd name="f44" fmla="*/ f32 1 931564"/>
                <a:gd name="f45" fmla="*/ f33 1 508205"/>
                <a:gd name="f46" fmla="*/ f34 1 931564"/>
                <a:gd name="f47" fmla="*/ f35 1 931564"/>
                <a:gd name="f48" fmla="*/ f36 1 508205"/>
                <a:gd name="f49" fmla="*/ f37 1 931564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5"/>
                <a:gd name="f57" fmla="*/ f42 1 f26"/>
                <a:gd name="f58" fmla="*/ f43 1 f25"/>
                <a:gd name="f59" fmla="*/ f44 1 f26"/>
                <a:gd name="f60" fmla="*/ f45 1 f25"/>
                <a:gd name="f61" fmla="*/ f46 1 f26"/>
                <a:gd name="f62" fmla="*/ f47 1 f26"/>
                <a:gd name="f63" fmla="*/ f48 1 f25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6 1"/>
                <a:gd name="f72" fmla="*/ f57 f17 1"/>
                <a:gd name="f73" fmla="*/ f58 f16 1"/>
                <a:gd name="f74" fmla="*/ f59 f17 1"/>
                <a:gd name="f75" fmla="*/ f60 f16 1"/>
                <a:gd name="f76" fmla="*/ f61 f17 1"/>
                <a:gd name="f77" fmla="*/ f62 f17 1"/>
                <a:gd name="f78" fmla="*/ f63 f16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75" y="f77"/>
                </a:cxn>
                <a:cxn ang="f38">
                  <a:pos x="f78" y="f79"/>
                </a:cxn>
                <a:cxn ang="f38">
                  <a:pos x="f69" y="f70"/>
                </a:cxn>
              </a:cxnLst>
              <a:rect l="f65" t="f68" r="f66" b="f67"/>
              <a:pathLst>
                <a:path w="508205" h="931564">
                  <a:moveTo>
                    <a:pt x="f8" y="f9"/>
                  </a:moveTo>
                  <a:lnTo>
                    <a:pt x="f10" y="f11"/>
                  </a:lnTo>
                  <a:lnTo>
                    <a:pt x="f6" y="f5"/>
                  </a:lnTo>
                  <a:lnTo>
                    <a:pt x="f5" y="f12"/>
                  </a:lnTo>
                  <a:lnTo>
                    <a:pt x="f5" y="f13"/>
                  </a:lnTo>
                  <a:lnTo>
                    <a:pt x="f14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8" name="Freeform: Shape 114">
              <a:extLst>
                <a:ext uri="{FF2B5EF4-FFF2-40B4-BE49-F238E27FC236}">
                  <a16:creationId xmlns:a16="http://schemas.microsoft.com/office/drawing/2014/main" id="{558C7D1B-A212-534E-2DFE-C07E09FC4D39}"/>
                </a:ext>
              </a:extLst>
            </p:cNvPr>
            <p:cNvSpPr/>
            <p:nvPr/>
          </p:nvSpPr>
          <p:spPr>
            <a:xfrm>
              <a:off x="93195" y="4553876"/>
              <a:ext cx="281626" cy="3710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629"/>
                <a:gd name="f7" fmla="val 371074"/>
                <a:gd name="f8" fmla="val 1780"/>
                <a:gd name="f9" fmla="val 890"/>
                <a:gd name="f10" fmla="val 168439"/>
                <a:gd name="f11" fmla="val 938"/>
                <a:gd name="f12" fmla="val 168859"/>
                <a:gd name="f13" fmla="val 169291"/>
                <a:gd name="f14" fmla="val 169710"/>
                <a:gd name="f15" fmla="val 950"/>
                <a:gd name="f16" fmla="val 170384"/>
                <a:gd name="f17" fmla="val 171071"/>
                <a:gd name="f18" fmla="val 171745"/>
                <a:gd name="f19" fmla="val 641"/>
                <a:gd name="f20" fmla="val 172278"/>
                <a:gd name="f21" fmla="val 343"/>
                <a:gd name="f22" fmla="val 172787"/>
                <a:gd name="f23" fmla="val 173270"/>
                <a:gd name="f24" fmla="val 173905"/>
                <a:gd name="f25" fmla="val 172538"/>
                <a:gd name="f26" fmla="val 371075"/>
                <a:gd name="f27" fmla="val 173428"/>
                <a:gd name="f28" fmla="val 281630"/>
                <a:gd name="f29" fmla="val 315522"/>
                <a:gd name="f30" fmla="+- 0 0 -90"/>
                <a:gd name="f31" fmla="*/ f3 1 281629"/>
                <a:gd name="f32" fmla="*/ f4 1 371074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81629"/>
                <a:gd name="f41" fmla="*/ f37 1 371074"/>
                <a:gd name="f42" fmla="*/ 1780 f38 1"/>
                <a:gd name="f43" fmla="*/ 0 f37 1"/>
                <a:gd name="f44" fmla="*/ 890 f38 1"/>
                <a:gd name="f45" fmla="*/ 168439 f37 1"/>
                <a:gd name="f46" fmla="*/ 169710 f37 1"/>
                <a:gd name="f47" fmla="*/ 171745 f37 1"/>
                <a:gd name="f48" fmla="*/ 0 f38 1"/>
                <a:gd name="f49" fmla="*/ 173270 f37 1"/>
                <a:gd name="f50" fmla="*/ 173905 f37 1"/>
                <a:gd name="f51" fmla="*/ 172538 f38 1"/>
                <a:gd name="f52" fmla="*/ 371075 f37 1"/>
                <a:gd name="f53" fmla="*/ 173428 f38 1"/>
                <a:gd name="f54" fmla="*/ 281630 f38 1"/>
                <a:gd name="f55" fmla="*/ 315522 f37 1"/>
                <a:gd name="f56" fmla="+- f39 0 f1"/>
                <a:gd name="f57" fmla="*/ f42 1 281629"/>
                <a:gd name="f58" fmla="*/ f43 1 371074"/>
                <a:gd name="f59" fmla="*/ f44 1 281629"/>
                <a:gd name="f60" fmla="*/ f45 1 371074"/>
                <a:gd name="f61" fmla="*/ f46 1 371074"/>
                <a:gd name="f62" fmla="*/ f47 1 371074"/>
                <a:gd name="f63" fmla="*/ f48 1 281629"/>
                <a:gd name="f64" fmla="*/ f49 1 371074"/>
                <a:gd name="f65" fmla="*/ f50 1 371074"/>
                <a:gd name="f66" fmla="*/ f51 1 281629"/>
                <a:gd name="f67" fmla="*/ f52 1 371074"/>
                <a:gd name="f68" fmla="*/ f53 1 281629"/>
                <a:gd name="f69" fmla="*/ f54 1 281629"/>
                <a:gd name="f70" fmla="*/ f55 1 371074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1"/>
                <a:gd name="f79" fmla="*/ f61 1 f41"/>
                <a:gd name="f80" fmla="*/ f62 1 f41"/>
                <a:gd name="f81" fmla="*/ f63 1 f40"/>
                <a:gd name="f82" fmla="*/ f64 1 f41"/>
                <a:gd name="f83" fmla="*/ f65 1 f41"/>
                <a:gd name="f84" fmla="*/ f66 1 f40"/>
                <a:gd name="f85" fmla="*/ f67 1 f41"/>
                <a:gd name="f86" fmla="*/ f68 1 f40"/>
                <a:gd name="f87" fmla="*/ f69 1 f40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2 1"/>
                <a:gd name="f97" fmla="*/ f79 f32 1"/>
                <a:gd name="f98" fmla="*/ f80 f32 1"/>
                <a:gd name="f99" fmla="*/ f81 f31 1"/>
                <a:gd name="f100" fmla="*/ f82 f32 1"/>
                <a:gd name="f101" fmla="*/ f83 f32 1"/>
                <a:gd name="f102" fmla="*/ f84 f31 1"/>
                <a:gd name="f103" fmla="*/ f85 f32 1"/>
                <a:gd name="f104" fmla="*/ f86 f31 1"/>
                <a:gd name="f105" fmla="*/ f87 f31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5" y="f98"/>
                </a:cxn>
                <a:cxn ang="f56">
                  <a:pos x="f99" y="f100"/>
                </a:cxn>
                <a:cxn ang="f56">
                  <a:pos x="f99" y="f101"/>
                </a:cxn>
                <a:cxn ang="f56">
                  <a:pos x="f102" y="f103"/>
                </a:cxn>
                <a:cxn ang="f56">
                  <a:pos x="f104" y="f103"/>
                </a:cxn>
                <a:cxn ang="f56">
                  <a:pos x="f105" y="f106"/>
                </a:cxn>
              </a:cxnLst>
              <a:rect l="f89" t="f92" r="f90" b="f91"/>
              <a:pathLst>
                <a:path w="281629" h="371074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1" y="f13"/>
                    <a:pt x="f9" y="f14"/>
                  </a:cubicBezTo>
                  <a:cubicBezTo>
                    <a:pt x="f15" y="f16"/>
                    <a:pt x="f15" y="f17"/>
                    <a:pt x="f9" y="f18"/>
                  </a:cubicBezTo>
                  <a:cubicBezTo>
                    <a:pt x="f19" y="f20"/>
                    <a:pt x="f21" y="f22"/>
                    <a:pt x="f5" y="f23"/>
                  </a:cubicBezTo>
                  <a:cubicBezTo>
                    <a:pt x="f5" y="f23"/>
                    <a:pt x="f5" y="f23"/>
                    <a:pt x="f5" y="f24"/>
                  </a:cubicBezTo>
                  <a:lnTo>
                    <a:pt x="f25" y="f26"/>
                  </a:lnTo>
                  <a:lnTo>
                    <a:pt x="f27" y="f26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9" name="Freeform: Shape 115">
              <a:extLst>
                <a:ext uri="{FF2B5EF4-FFF2-40B4-BE49-F238E27FC236}">
                  <a16:creationId xmlns:a16="http://schemas.microsoft.com/office/drawing/2014/main" id="{77D00582-DB1B-3F14-6C93-B60ADBC37B6F}"/>
                </a:ext>
              </a:extLst>
            </p:cNvPr>
            <p:cNvSpPr/>
            <p:nvPr/>
          </p:nvSpPr>
          <p:spPr>
            <a:xfrm>
              <a:off x="95106" y="4345905"/>
              <a:ext cx="496126" cy="5210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6126"/>
                <a:gd name="f7" fmla="val 521080"/>
                <a:gd name="f8" fmla="val 100428"/>
                <a:gd name="f9" fmla="val 403436"/>
                <a:gd name="f10" fmla="val 402419"/>
                <a:gd name="f11" fmla="val 763"/>
                <a:gd name="f12" fmla="val 320537"/>
                <a:gd name="f13" fmla="val 41697"/>
                <a:gd name="f14" fmla="val 256963"/>
                <a:gd name="f15" fmla="val 73350"/>
                <a:gd name="f16" fmla="val 115068"/>
                <a:gd name="f17" fmla="val 144158"/>
                <a:gd name="f18" fmla="val 23776"/>
                <a:gd name="f19" fmla="val 189796"/>
                <a:gd name="f20" fmla="val 201618"/>
                <a:gd name="f21" fmla="val 203271"/>
                <a:gd name="f22" fmla="val 282774"/>
                <a:gd name="f23" fmla="val 521081"/>
                <a:gd name="f24" fmla="val 283664"/>
                <a:gd name="f25" fmla="val 484683"/>
                <a:gd name="f26" fmla="val 417983"/>
                <a:gd name="f27" fmla="val 495999"/>
                <a:gd name="f28" fmla="val 107038"/>
                <a:gd name="f29" fmla="+- 0 0 -90"/>
                <a:gd name="f30" fmla="*/ f3 1 496126"/>
                <a:gd name="f31" fmla="*/ f4 1 52108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96126"/>
                <a:gd name="f40" fmla="*/ f36 1 521080"/>
                <a:gd name="f41" fmla="*/ 496126 f37 1"/>
                <a:gd name="f42" fmla="*/ 100428 f36 1"/>
                <a:gd name="f43" fmla="*/ 403436 f37 1"/>
                <a:gd name="f44" fmla="*/ 0 f36 1"/>
                <a:gd name="f45" fmla="*/ 402419 f37 1"/>
                <a:gd name="f46" fmla="*/ 763 f36 1"/>
                <a:gd name="f47" fmla="*/ 320537 f37 1"/>
                <a:gd name="f48" fmla="*/ 41697 f36 1"/>
                <a:gd name="f49" fmla="*/ 256963 f37 1"/>
                <a:gd name="f50" fmla="*/ 73350 f36 1"/>
                <a:gd name="f51" fmla="*/ 115068 f37 1"/>
                <a:gd name="f52" fmla="*/ 144158 f36 1"/>
                <a:gd name="f53" fmla="*/ 23776 f37 1"/>
                <a:gd name="f54" fmla="*/ 189796 f36 1"/>
                <a:gd name="f55" fmla="*/ 0 f37 1"/>
                <a:gd name="f56" fmla="*/ 201618 f36 1"/>
                <a:gd name="f57" fmla="*/ 203271 f36 1"/>
                <a:gd name="f58" fmla="*/ 282774 f37 1"/>
                <a:gd name="f59" fmla="*/ 521081 f36 1"/>
                <a:gd name="f60" fmla="*/ 283664 f37 1"/>
                <a:gd name="f61" fmla="*/ 484683 f37 1"/>
                <a:gd name="f62" fmla="*/ 417983 f36 1"/>
                <a:gd name="f63" fmla="*/ 495999 f37 1"/>
                <a:gd name="f64" fmla="*/ 107038 f36 1"/>
                <a:gd name="f65" fmla="+- f38 0 f1"/>
                <a:gd name="f66" fmla="*/ f41 1 496126"/>
                <a:gd name="f67" fmla="*/ f42 1 521080"/>
                <a:gd name="f68" fmla="*/ f43 1 496126"/>
                <a:gd name="f69" fmla="*/ f44 1 521080"/>
                <a:gd name="f70" fmla="*/ f45 1 496126"/>
                <a:gd name="f71" fmla="*/ f46 1 521080"/>
                <a:gd name="f72" fmla="*/ f47 1 496126"/>
                <a:gd name="f73" fmla="*/ f48 1 521080"/>
                <a:gd name="f74" fmla="*/ f49 1 496126"/>
                <a:gd name="f75" fmla="*/ f50 1 521080"/>
                <a:gd name="f76" fmla="*/ f51 1 496126"/>
                <a:gd name="f77" fmla="*/ f52 1 521080"/>
                <a:gd name="f78" fmla="*/ f53 1 496126"/>
                <a:gd name="f79" fmla="*/ f54 1 521080"/>
                <a:gd name="f80" fmla="*/ f55 1 496126"/>
                <a:gd name="f81" fmla="*/ f56 1 521080"/>
                <a:gd name="f82" fmla="*/ f57 1 521080"/>
                <a:gd name="f83" fmla="*/ f58 1 496126"/>
                <a:gd name="f84" fmla="*/ f59 1 521080"/>
                <a:gd name="f85" fmla="*/ f60 1 496126"/>
                <a:gd name="f86" fmla="*/ f61 1 496126"/>
                <a:gd name="f87" fmla="*/ f62 1 521080"/>
                <a:gd name="f88" fmla="*/ f63 1 496126"/>
                <a:gd name="f89" fmla="*/ f64 1 521080"/>
                <a:gd name="f90" fmla="*/ f32 1 f39"/>
                <a:gd name="f91" fmla="*/ f33 1 f39"/>
                <a:gd name="f92" fmla="*/ f32 1 f40"/>
                <a:gd name="f93" fmla="*/ f34 1 f40"/>
                <a:gd name="f94" fmla="*/ f66 1 f39"/>
                <a:gd name="f95" fmla="*/ f67 1 f40"/>
                <a:gd name="f96" fmla="*/ f68 1 f39"/>
                <a:gd name="f97" fmla="*/ f69 1 f40"/>
                <a:gd name="f98" fmla="*/ f70 1 f39"/>
                <a:gd name="f99" fmla="*/ f71 1 f40"/>
                <a:gd name="f100" fmla="*/ f72 1 f39"/>
                <a:gd name="f101" fmla="*/ f73 1 f40"/>
                <a:gd name="f102" fmla="*/ f74 1 f39"/>
                <a:gd name="f103" fmla="*/ f75 1 f40"/>
                <a:gd name="f104" fmla="*/ f76 1 f39"/>
                <a:gd name="f105" fmla="*/ f77 1 f40"/>
                <a:gd name="f106" fmla="*/ f78 1 f39"/>
                <a:gd name="f107" fmla="*/ f79 1 f40"/>
                <a:gd name="f108" fmla="*/ f80 1 f39"/>
                <a:gd name="f109" fmla="*/ f81 1 f40"/>
                <a:gd name="f110" fmla="*/ f82 1 f40"/>
                <a:gd name="f111" fmla="*/ f83 1 f39"/>
                <a:gd name="f112" fmla="*/ f84 1 f40"/>
                <a:gd name="f113" fmla="*/ f85 1 f39"/>
                <a:gd name="f114" fmla="*/ f86 1 f39"/>
                <a:gd name="f115" fmla="*/ f87 1 f40"/>
                <a:gd name="f116" fmla="*/ f88 1 f39"/>
                <a:gd name="f117" fmla="*/ f89 1 f40"/>
                <a:gd name="f118" fmla="*/ f90 f30 1"/>
                <a:gd name="f119" fmla="*/ f91 f30 1"/>
                <a:gd name="f120" fmla="*/ f93 f31 1"/>
                <a:gd name="f121" fmla="*/ f92 f31 1"/>
                <a:gd name="f122" fmla="*/ f94 f30 1"/>
                <a:gd name="f123" fmla="*/ f95 f31 1"/>
                <a:gd name="f124" fmla="*/ f96 f30 1"/>
                <a:gd name="f125" fmla="*/ f97 f31 1"/>
                <a:gd name="f126" fmla="*/ f98 f30 1"/>
                <a:gd name="f127" fmla="*/ f99 f31 1"/>
                <a:gd name="f128" fmla="*/ f100 f30 1"/>
                <a:gd name="f129" fmla="*/ f101 f31 1"/>
                <a:gd name="f130" fmla="*/ f102 f30 1"/>
                <a:gd name="f131" fmla="*/ f103 f31 1"/>
                <a:gd name="f132" fmla="*/ f104 f30 1"/>
                <a:gd name="f133" fmla="*/ f105 f31 1"/>
                <a:gd name="f134" fmla="*/ f106 f30 1"/>
                <a:gd name="f135" fmla="*/ f107 f31 1"/>
                <a:gd name="f136" fmla="*/ f108 f30 1"/>
                <a:gd name="f137" fmla="*/ f109 f31 1"/>
                <a:gd name="f138" fmla="*/ f110 f31 1"/>
                <a:gd name="f139" fmla="*/ f111 f30 1"/>
                <a:gd name="f140" fmla="*/ f112 f31 1"/>
                <a:gd name="f141" fmla="*/ f113 f30 1"/>
                <a:gd name="f142" fmla="*/ f114 f30 1"/>
                <a:gd name="f143" fmla="*/ f115 f31 1"/>
                <a:gd name="f144" fmla="*/ f116 f30 1"/>
                <a:gd name="f145" fmla="*/ f11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4" y="f125"/>
                </a:cxn>
                <a:cxn ang="f65">
                  <a:pos x="f126" y="f127"/>
                </a:cxn>
                <a:cxn ang="f65">
                  <a:pos x="f128" y="f129"/>
                </a:cxn>
                <a:cxn ang="f65">
                  <a:pos x="f130" y="f131"/>
                </a:cxn>
                <a:cxn ang="f65">
                  <a:pos x="f132" y="f133"/>
                </a:cxn>
                <a:cxn ang="f65">
                  <a:pos x="f134" y="f135"/>
                </a:cxn>
                <a:cxn ang="f65">
                  <a:pos x="f136" y="f137"/>
                </a:cxn>
                <a:cxn ang="f65">
                  <a:pos x="f136" y="f138"/>
                </a:cxn>
                <a:cxn ang="f65">
                  <a:pos x="f139" y="f140"/>
                </a:cxn>
                <a:cxn ang="f65">
                  <a:pos x="f141" y="f140"/>
                </a:cxn>
                <a:cxn ang="f65">
                  <a:pos x="f142" y="f143"/>
                </a:cxn>
                <a:cxn ang="f65">
                  <a:pos x="f144" y="f145"/>
                </a:cxn>
              </a:cxnLst>
              <a:rect l="f118" t="f121" r="f119" b="f120"/>
              <a:pathLst>
                <a:path w="496126" h="521080">
                  <a:moveTo>
                    <a:pt x="f6" y="f8"/>
                  </a:moveTo>
                  <a:lnTo>
                    <a:pt x="f9" y="f5"/>
                  </a:lnTo>
                  <a:lnTo>
                    <a:pt x="f9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5" y="f20"/>
                  </a:lnTo>
                  <a:lnTo>
                    <a:pt x="f5" y="f21"/>
                  </a:lnTo>
                  <a:lnTo>
                    <a:pt x="f22" y="f23"/>
                  </a:lnTo>
                  <a:lnTo>
                    <a:pt x="f24" y="f23"/>
                  </a:lnTo>
                  <a:lnTo>
                    <a:pt x="f25" y="f26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0" name="Freeform: Shape 116">
              <a:extLst>
                <a:ext uri="{FF2B5EF4-FFF2-40B4-BE49-F238E27FC236}">
                  <a16:creationId xmlns:a16="http://schemas.microsoft.com/office/drawing/2014/main" id="{7EA50F99-06FE-BE67-E090-F7A934BEDACC}"/>
                </a:ext>
              </a:extLst>
            </p:cNvPr>
            <p:cNvSpPr/>
            <p:nvPr/>
          </p:nvSpPr>
          <p:spPr>
            <a:xfrm>
              <a:off x="501722" y="3265477"/>
              <a:ext cx="528925" cy="11761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8929"/>
                <a:gd name="f7" fmla="val 1176150"/>
                <a:gd name="f8" fmla="val 100954"/>
                <a:gd name="f9" fmla="val 866858"/>
                <a:gd name="f10" fmla="val 104896"/>
                <a:gd name="f11" fmla="val 757150"/>
                <a:gd name="f12" fmla="val 756260"/>
                <a:gd name="f13" fmla="val 755879"/>
                <a:gd name="f14" fmla="val 104839"/>
                <a:gd name="f15" fmla="val 755243"/>
                <a:gd name="f16" fmla="val 754608"/>
                <a:gd name="f17" fmla="val 753972"/>
                <a:gd name="f18" fmla="val 105145"/>
                <a:gd name="f19" fmla="val 753438"/>
                <a:gd name="f20" fmla="val 105443"/>
                <a:gd name="f21" fmla="val 752929"/>
                <a:gd name="f22" fmla="val 105786"/>
                <a:gd name="f23" fmla="val 752446"/>
                <a:gd name="f24" fmla="val 106676"/>
                <a:gd name="f25" fmla="val 751048"/>
                <a:gd name="f26" fmla="val 108202"/>
                <a:gd name="f27" fmla="val 749904"/>
                <a:gd name="f28" fmla="val 749268"/>
                <a:gd name="f29" fmla="val 109219"/>
                <a:gd name="f30" fmla="val 749141"/>
                <a:gd name="f31" fmla="val 526514"/>
                <a:gd name="f32" fmla="val 543963"/>
                <a:gd name="f33" fmla="val 528930"/>
                <a:gd name="f34" fmla="val 502775"/>
                <a:gd name="f35" fmla="val 455185"/>
                <a:gd name="f36" fmla="val 428026"/>
                <a:gd name="f37" fmla="val 232043"/>
                <a:gd name="f38" fmla="val 201619"/>
                <a:gd name="f39" fmla="val 32295"/>
                <a:gd name="f40" fmla="val 29498"/>
                <a:gd name="f41" fmla="val 90639"/>
                <a:gd name="f42" fmla="val 27845"/>
                <a:gd name="f43" fmla="val 160176"/>
                <a:gd name="f44" fmla="val 763"/>
                <a:gd name="f45" fmla="val 1073307"/>
                <a:gd name="f46" fmla="val 1074197"/>
                <a:gd name="f47" fmla="val 1074578"/>
                <a:gd name="f48" fmla="val 820"/>
                <a:gd name="f49" fmla="val 1075214"/>
                <a:gd name="f50" fmla="val 1075850"/>
                <a:gd name="f51" fmla="val 1076485"/>
                <a:gd name="f52" fmla="val 586"/>
                <a:gd name="f53" fmla="val 1077032"/>
                <a:gd name="f54" fmla="val 329"/>
                <a:gd name="f55" fmla="val 1077540"/>
                <a:gd name="f56" fmla="val 1078011"/>
                <a:gd name="f57" fmla="val 90656"/>
                <a:gd name="f58" fmla="val 1176151"/>
                <a:gd name="f59" fmla="+- 0 0 -90"/>
                <a:gd name="f60" fmla="*/ f3 1 528929"/>
                <a:gd name="f61" fmla="*/ f4 1 1176150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528929"/>
                <a:gd name="f70" fmla="*/ f66 1 1176150"/>
                <a:gd name="f71" fmla="*/ 100954 f67 1"/>
                <a:gd name="f72" fmla="*/ 866858 f66 1"/>
                <a:gd name="f73" fmla="*/ 104896 f67 1"/>
                <a:gd name="f74" fmla="*/ 757150 f66 1"/>
                <a:gd name="f75" fmla="*/ 755879 f66 1"/>
                <a:gd name="f76" fmla="*/ 753972 f66 1"/>
                <a:gd name="f77" fmla="*/ 105786 f67 1"/>
                <a:gd name="f78" fmla="*/ 752446 f66 1"/>
                <a:gd name="f79" fmla="*/ 106676 f67 1"/>
                <a:gd name="f80" fmla="*/ 751048 f66 1"/>
                <a:gd name="f81" fmla="*/ 108202 f67 1"/>
                <a:gd name="f82" fmla="*/ 749904 f66 1"/>
                <a:gd name="f83" fmla="*/ 109219 f67 1"/>
                <a:gd name="f84" fmla="*/ 749141 f66 1"/>
                <a:gd name="f85" fmla="*/ 526514 f67 1"/>
                <a:gd name="f86" fmla="*/ 543963 f66 1"/>
                <a:gd name="f87" fmla="*/ 528930 f67 1"/>
                <a:gd name="f88" fmla="*/ 502775 f66 1"/>
                <a:gd name="f89" fmla="*/ 455185 f67 1"/>
                <a:gd name="f90" fmla="*/ 428026 f66 1"/>
                <a:gd name="f91" fmla="*/ 232043 f67 1"/>
                <a:gd name="f92" fmla="*/ 201619 f66 1"/>
                <a:gd name="f93" fmla="*/ 32295 f67 1"/>
                <a:gd name="f94" fmla="*/ 0 f66 1"/>
                <a:gd name="f95" fmla="*/ 29498 f67 1"/>
                <a:gd name="f96" fmla="*/ 90639 f66 1"/>
                <a:gd name="f97" fmla="*/ 27845 f67 1"/>
                <a:gd name="f98" fmla="*/ 160176 f66 1"/>
                <a:gd name="f99" fmla="*/ 763 f67 1"/>
                <a:gd name="f100" fmla="*/ 1073307 f66 1"/>
                <a:gd name="f101" fmla="*/ 1074578 f66 1"/>
                <a:gd name="f102" fmla="*/ 1076485 f66 1"/>
                <a:gd name="f103" fmla="*/ 0 f67 1"/>
                <a:gd name="f104" fmla="*/ 1078011 f66 1"/>
                <a:gd name="f105" fmla="*/ 90656 f67 1"/>
                <a:gd name="f106" fmla="*/ 1176151 f66 1"/>
                <a:gd name="f107" fmla="+- f68 0 f1"/>
                <a:gd name="f108" fmla="*/ f71 1 528929"/>
                <a:gd name="f109" fmla="*/ f72 1 1176150"/>
                <a:gd name="f110" fmla="*/ f73 1 528929"/>
                <a:gd name="f111" fmla="*/ f74 1 1176150"/>
                <a:gd name="f112" fmla="*/ f75 1 1176150"/>
                <a:gd name="f113" fmla="*/ f76 1 1176150"/>
                <a:gd name="f114" fmla="*/ f77 1 528929"/>
                <a:gd name="f115" fmla="*/ f78 1 1176150"/>
                <a:gd name="f116" fmla="*/ f79 1 528929"/>
                <a:gd name="f117" fmla="*/ f80 1 1176150"/>
                <a:gd name="f118" fmla="*/ f81 1 528929"/>
                <a:gd name="f119" fmla="*/ f82 1 1176150"/>
                <a:gd name="f120" fmla="*/ f83 1 528929"/>
                <a:gd name="f121" fmla="*/ f84 1 1176150"/>
                <a:gd name="f122" fmla="*/ f85 1 528929"/>
                <a:gd name="f123" fmla="*/ f86 1 1176150"/>
                <a:gd name="f124" fmla="*/ f87 1 528929"/>
                <a:gd name="f125" fmla="*/ f88 1 1176150"/>
                <a:gd name="f126" fmla="*/ f89 1 528929"/>
                <a:gd name="f127" fmla="*/ f90 1 1176150"/>
                <a:gd name="f128" fmla="*/ f91 1 528929"/>
                <a:gd name="f129" fmla="*/ f92 1 1176150"/>
                <a:gd name="f130" fmla="*/ f93 1 528929"/>
                <a:gd name="f131" fmla="*/ f94 1 1176150"/>
                <a:gd name="f132" fmla="*/ f95 1 528929"/>
                <a:gd name="f133" fmla="*/ f96 1 1176150"/>
                <a:gd name="f134" fmla="*/ f97 1 528929"/>
                <a:gd name="f135" fmla="*/ f98 1 1176150"/>
                <a:gd name="f136" fmla="*/ f99 1 528929"/>
                <a:gd name="f137" fmla="*/ f100 1 1176150"/>
                <a:gd name="f138" fmla="*/ f101 1 1176150"/>
                <a:gd name="f139" fmla="*/ f102 1 1176150"/>
                <a:gd name="f140" fmla="*/ f103 1 528929"/>
                <a:gd name="f141" fmla="*/ f104 1 1176150"/>
                <a:gd name="f142" fmla="*/ f105 1 528929"/>
                <a:gd name="f143" fmla="*/ f106 1 1176150"/>
                <a:gd name="f144" fmla="*/ f62 1 f69"/>
                <a:gd name="f145" fmla="*/ f63 1 f69"/>
                <a:gd name="f146" fmla="*/ f62 1 f70"/>
                <a:gd name="f147" fmla="*/ f64 1 f70"/>
                <a:gd name="f148" fmla="*/ f108 1 f69"/>
                <a:gd name="f149" fmla="*/ f109 1 f70"/>
                <a:gd name="f150" fmla="*/ f110 1 f69"/>
                <a:gd name="f151" fmla="*/ f111 1 f70"/>
                <a:gd name="f152" fmla="*/ f112 1 f70"/>
                <a:gd name="f153" fmla="*/ f113 1 f70"/>
                <a:gd name="f154" fmla="*/ f114 1 f69"/>
                <a:gd name="f155" fmla="*/ f115 1 f70"/>
                <a:gd name="f156" fmla="*/ f116 1 f69"/>
                <a:gd name="f157" fmla="*/ f117 1 f70"/>
                <a:gd name="f158" fmla="*/ f118 1 f69"/>
                <a:gd name="f159" fmla="*/ f119 1 f70"/>
                <a:gd name="f160" fmla="*/ f120 1 f69"/>
                <a:gd name="f161" fmla="*/ f121 1 f70"/>
                <a:gd name="f162" fmla="*/ f122 1 f69"/>
                <a:gd name="f163" fmla="*/ f123 1 f70"/>
                <a:gd name="f164" fmla="*/ f124 1 f69"/>
                <a:gd name="f165" fmla="*/ f125 1 f70"/>
                <a:gd name="f166" fmla="*/ f126 1 f69"/>
                <a:gd name="f167" fmla="*/ f127 1 f70"/>
                <a:gd name="f168" fmla="*/ f128 1 f69"/>
                <a:gd name="f169" fmla="*/ f129 1 f70"/>
                <a:gd name="f170" fmla="*/ f130 1 f69"/>
                <a:gd name="f171" fmla="*/ f131 1 f70"/>
                <a:gd name="f172" fmla="*/ f132 1 f69"/>
                <a:gd name="f173" fmla="*/ f133 1 f70"/>
                <a:gd name="f174" fmla="*/ f134 1 f69"/>
                <a:gd name="f175" fmla="*/ f135 1 f70"/>
                <a:gd name="f176" fmla="*/ f136 1 f69"/>
                <a:gd name="f177" fmla="*/ f137 1 f70"/>
                <a:gd name="f178" fmla="*/ f138 1 f70"/>
                <a:gd name="f179" fmla="*/ f139 1 f70"/>
                <a:gd name="f180" fmla="*/ f140 1 f69"/>
                <a:gd name="f181" fmla="*/ f141 1 f70"/>
                <a:gd name="f182" fmla="*/ f142 1 f69"/>
                <a:gd name="f183" fmla="*/ f143 1 f70"/>
                <a:gd name="f184" fmla="*/ f144 f60 1"/>
                <a:gd name="f185" fmla="*/ f145 f60 1"/>
                <a:gd name="f186" fmla="*/ f147 f61 1"/>
                <a:gd name="f187" fmla="*/ f146 f61 1"/>
                <a:gd name="f188" fmla="*/ f148 f60 1"/>
                <a:gd name="f189" fmla="*/ f149 f61 1"/>
                <a:gd name="f190" fmla="*/ f150 f60 1"/>
                <a:gd name="f191" fmla="*/ f151 f61 1"/>
                <a:gd name="f192" fmla="*/ f152 f61 1"/>
                <a:gd name="f193" fmla="*/ f153 f61 1"/>
                <a:gd name="f194" fmla="*/ f154 f60 1"/>
                <a:gd name="f195" fmla="*/ f155 f61 1"/>
                <a:gd name="f196" fmla="*/ f156 f60 1"/>
                <a:gd name="f197" fmla="*/ f157 f61 1"/>
                <a:gd name="f198" fmla="*/ f158 f60 1"/>
                <a:gd name="f199" fmla="*/ f159 f61 1"/>
                <a:gd name="f200" fmla="*/ f160 f60 1"/>
                <a:gd name="f201" fmla="*/ f161 f61 1"/>
                <a:gd name="f202" fmla="*/ f162 f60 1"/>
                <a:gd name="f203" fmla="*/ f163 f61 1"/>
                <a:gd name="f204" fmla="*/ f164 f60 1"/>
                <a:gd name="f205" fmla="*/ f165 f61 1"/>
                <a:gd name="f206" fmla="*/ f166 f60 1"/>
                <a:gd name="f207" fmla="*/ f167 f61 1"/>
                <a:gd name="f208" fmla="*/ f168 f60 1"/>
                <a:gd name="f209" fmla="*/ f169 f61 1"/>
                <a:gd name="f210" fmla="*/ f170 f60 1"/>
                <a:gd name="f211" fmla="*/ f171 f61 1"/>
                <a:gd name="f212" fmla="*/ f172 f60 1"/>
                <a:gd name="f213" fmla="*/ f173 f61 1"/>
                <a:gd name="f214" fmla="*/ f174 f60 1"/>
                <a:gd name="f215" fmla="*/ f175 f61 1"/>
                <a:gd name="f216" fmla="*/ f176 f60 1"/>
                <a:gd name="f217" fmla="*/ f177 f61 1"/>
                <a:gd name="f218" fmla="*/ f178 f61 1"/>
                <a:gd name="f219" fmla="*/ f179 f61 1"/>
                <a:gd name="f220" fmla="*/ f180 f60 1"/>
                <a:gd name="f221" fmla="*/ f181 f61 1"/>
                <a:gd name="f222" fmla="*/ f182 f60 1"/>
                <a:gd name="f223" fmla="*/ f183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7">
                  <a:pos x="f188" y="f189"/>
                </a:cxn>
                <a:cxn ang="f107">
                  <a:pos x="f190" y="f191"/>
                </a:cxn>
                <a:cxn ang="f107">
                  <a:pos x="f190" y="f192"/>
                </a:cxn>
                <a:cxn ang="f107">
                  <a:pos x="f190" y="f193"/>
                </a:cxn>
                <a:cxn ang="f107">
                  <a:pos x="f194" y="f195"/>
                </a:cxn>
                <a:cxn ang="f107">
                  <a:pos x="f196" y="f197"/>
                </a:cxn>
                <a:cxn ang="f107">
                  <a:pos x="f198" y="f199"/>
                </a:cxn>
                <a:cxn ang="f107">
                  <a:pos x="f200" y="f201"/>
                </a:cxn>
                <a:cxn ang="f107">
                  <a:pos x="f202" y="f203"/>
                </a:cxn>
                <a:cxn ang="f107">
                  <a:pos x="f204" y="f205"/>
                </a:cxn>
                <a:cxn ang="f107">
                  <a:pos x="f206" y="f207"/>
                </a:cxn>
                <a:cxn ang="f107">
                  <a:pos x="f208" y="f209"/>
                </a:cxn>
                <a:cxn ang="f107">
                  <a:pos x="f210" y="f211"/>
                </a:cxn>
                <a:cxn ang="f107">
                  <a:pos x="f212" y="f213"/>
                </a:cxn>
                <a:cxn ang="f107">
                  <a:pos x="f214" y="f215"/>
                </a:cxn>
                <a:cxn ang="f107">
                  <a:pos x="f216" y="f217"/>
                </a:cxn>
                <a:cxn ang="f107">
                  <a:pos x="f216" y="f218"/>
                </a:cxn>
                <a:cxn ang="f107">
                  <a:pos x="f216" y="f219"/>
                </a:cxn>
                <a:cxn ang="f107">
                  <a:pos x="f220" y="f221"/>
                </a:cxn>
                <a:cxn ang="f107">
                  <a:pos x="f220" y="f221"/>
                </a:cxn>
                <a:cxn ang="f107">
                  <a:pos x="f222" y="f223"/>
                </a:cxn>
              </a:cxnLst>
              <a:rect l="f184" t="f187" r="f185" b="f186"/>
              <a:pathLst>
                <a:path w="528929" h="1176150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0" y="f12"/>
                    <a:pt x="f10" y="f13"/>
                  </a:cubicBezTo>
                  <a:cubicBezTo>
                    <a:pt x="f14" y="f15"/>
                    <a:pt x="f14" y="f16"/>
                    <a:pt x="f10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cubicBezTo>
                    <a:pt x="f26" y="f27"/>
                    <a:pt x="f26" y="f28"/>
                    <a:pt x="f29" y="f30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lnTo>
                    <a:pt x="f39" y="f5"/>
                  </a:lnTo>
                  <a:lnTo>
                    <a:pt x="f40" y="f41"/>
                  </a:lnTo>
                  <a:lnTo>
                    <a:pt x="f42" y="f43"/>
                  </a:lnTo>
                  <a:lnTo>
                    <a:pt x="f44" y="f45"/>
                  </a:lnTo>
                  <a:cubicBezTo>
                    <a:pt x="f44" y="f45"/>
                    <a:pt x="f44" y="f46"/>
                    <a:pt x="f44" y="f47"/>
                  </a:cubicBezTo>
                  <a:cubicBezTo>
                    <a:pt x="f48" y="f49"/>
                    <a:pt x="f48" y="f50"/>
                    <a:pt x="f44" y="f51"/>
                  </a:cubicBezTo>
                  <a:cubicBezTo>
                    <a:pt x="f52" y="f53"/>
                    <a:pt x="f54" y="f55"/>
                    <a:pt x="f5" y="f56"/>
                  </a:cubicBezTo>
                  <a:lnTo>
                    <a:pt x="f5" y="f56"/>
                  </a:lnTo>
                  <a:lnTo>
                    <a:pt x="f57" y="f58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1" name="Freeform: Shape 117">
              <a:extLst>
                <a:ext uri="{FF2B5EF4-FFF2-40B4-BE49-F238E27FC236}">
                  <a16:creationId xmlns:a16="http://schemas.microsoft.com/office/drawing/2014/main" id="{A07FC574-665E-83D1-CE14-E04C4AFAD5E4}"/>
                </a:ext>
              </a:extLst>
            </p:cNvPr>
            <p:cNvSpPr/>
            <p:nvPr/>
          </p:nvSpPr>
          <p:spPr>
            <a:xfrm>
              <a:off x="620091" y="4034195"/>
              <a:ext cx="104771" cy="2116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768"/>
                <a:gd name="f7" fmla="val 211661"/>
                <a:gd name="f8" fmla="val 254"/>
                <a:gd name="f9" fmla="val 98776"/>
                <a:gd name="f10" fmla="val 105259"/>
                <a:gd name="f11" fmla="val 100192"/>
                <a:gd name="f12" fmla="val 104769"/>
                <a:gd name="f13" fmla="val 106530"/>
                <a:gd name="f14" fmla="val 3814"/>
                <a:gd name="f15" fmla="+- 0 0 -90"/>
                <a:gd name="f16" fmla="*/ f3 1 104768"/>
                <a:gd name="f17" fmla="*/ f4 1 21166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4768"/>
                <a:gd name="f26" fmla="*/ f22 1 211661"/>
                <a:gd name="f27" fmla="*/ 254 f23 1"/>
                <a:gd name="f28" fmla="*/ 98776 f22 1"/>
                <a:gd name="f29" fmla="*/ 0 f23 1"/>
                <a:gd name="f30" fmla="*/ 105259 f22 1"/>
                <a:gd name="f31" fmla="*/ 100192 f23 1"/>
                <a:gd name="f32" fmla="*/ 211661 f22 1"/>
                <a:gd name="f33" fmla="*/ 104769 f23 1"/>
                <a:gd name="f34" fmla="*/ 106530 f22 1"/>
                <a:gd name="f35" fmla="*/ 3814 f23 1"/>
                <a:gd name="f36" fmla="*/ 0 f22 1"/>
                <a:gd name="f37" fmla="+- f24 0 f1"/>
                <a:gd name="f38" fmla="*/ f27 1 104768"/>
                <a:gd name="f39" fmla="*/ f28 1 211661"/>
                <a:gd name="f40" fmla="*/ f29 1 104768"/>
                <a:gd name="f41" fmla="*/ f30 1 211661"/>
                <a:gd name="f42" fmla="*/ f31 1 104768"/>
                <a:gd name="f43" fmla="*/ f32 1 211661"/>
                <a:gd name="f44" fmla="*/ f33 1 104768"/>
                <a:gd name="f45" fmla="*/ f34 1 211661"/>
                <a:gd name="f46" fmla="*/ f35 1 104768"/>
                <a:gd name="f47" fmla="*/ f36 1 211661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04768" h="211661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1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2" name="Freeform: Shape 118">
              <a:extLst>
                <a:ext uri="{FF2B5EF4-FFF2-40B4-BE49-F238E27FC236}">
                  <a16:creationId xmlns:a16="http://schemas.microsoft.com/office/drawing/2014/main" id="{C953E6BC-7988-39C4-D0BA-579607930C2D}"/>
                </a:ext>
              </a:extLst>
            </p:cNvPr>
            <p:cNvSpPr/>
            <p:nvPr/>
          </p:nvSpPr>
          <p:spPr>
            <a:xfrm>
              <a:off x="624032" y="3823042"/>
              <a:ext cx="517532" cy="3145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7531"/>
                <a:gd name="f7" fmla="val 314504"/>
                <a:gd name="f8" fmla="val 102734"/>
                <a:gd name="f9" fmla="val 314505"/>
                <a:gd name="f10" fmla="val 517487"/>
                <a:gd name="f11" fmla="val 108564"/>
                <a:gd name="f12" fmla="val 517546"/>
                <a:gd name="f13" fmla="val 108310"/>
                <a:gd name="f14" fmla="val 108056"/>
                <a:gd name="f15" fmla="val 107801"/>
                <a:gd name="f16" fmla="val 517424"/>
                <a:gd name="f17" fmla="val 107166"/>
                <a:gd name="f18" fmla="val 106530"/>
                <a:gd name="f19" fmla="val 105894"/>
                <a:gd name="f20" fmla="val 100301"/>
                <a:gd name="f21" fmla="val 418567"/>
                <a:gd name="f22" fmla="val 417549"/>
                <a:gd name="f23" fmla="val 763"/>
                <a:gd name="f24" fmla="val 205941"/>
                <a:gd name="f25" fmla="val 206703"/>
                <a:gd name="f26" fmla="+- 0 0 -90"/>
                <a:gd name="f27" fmla="*/ f3 1 517531"/>
                <a:gd name="f28" fmla="*/ f4 1 31450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517531"/>
                <a:gd name="f37" fmla="*/ f33 1 314504"/>
                <a:gd name="f38" fmla="*/ 102734 f34 1"/>
                <a:gd name="f39" fmla="*/ 314505 f33 1"/>
                <a:gd name="f40" fmla="*/ 517487 f34 1"/>
                <a:gd name="f41" fmla="*/ 108564 f33 1"/>
                <a:gd name="f42" fmla="*/ 107801 f33 1"/>
                <a:gd name="f43" fmla="*/ 105894 f33 1"/>
                <a:gd name="f44" fmla="*/ 100301 f33 1"/>
                <a:gd name="f45" fmla="*/ 418567 f34 1"/>
                <a:gd name="f46" fmla="*/ 0 f33 1"/>
                <a:gd name="f47" fmla="*/ 417549 f34 1"/>
                <a:gd name="f48" fmla="*/ 763 f33 1"/>
                <a:gd name="f49" fmla="*/ 0 f34 1"/>
                <a:gd name="f50" fmla="*/ 205941 f33 1"/>
                <a:gd name="f51" fmla="*/ 206703 f33 1"/>
                <a:gd name="f52" fmla="+- f35 0 f1"/>
                <a:gd name="f53" fmla="*/ f38 1 517531"/>
                <a:gd name="f54" fmla="*/ f39 1 314504"/>
                <a:gd name="f55" fmla="*/ f40 1 517531"/>
                <a:gd name="f56" fmla="*/ f41 1 314504"/>
                <a:gd name="f57" fmla="*/ f42 1 314504"/>
                <a:gd name="f58" fmla="*/ f43 1 314504"/>
                <a:gd name="f59" fmla="*/ f44 1 314504"/>
                <a:gd name="f60" fmla="*/ f45 1 517531"/>
                <a:gd name="f61" fmla="*/ f46 1 314504"/>
                <a:gd name="f62" fmla="*/ f47 1 517531"/>
                <a:gd name="f63" fmla="*/ f48 1 314504"/>
                <a:gd name="f64" fmla="*/ f49 1 517531"/>
                <a:gd name="f65" fmla="*/ f50 1 314504"/>
                <a:gd name="f66" fmla="*/ f51 1 314504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7"/>
                <a:gd name="f76" fmla="*/ f58 1 f37"/>
                <a:gd name="f77" fmla="*/ f59 1 f37"/>
                <a:gd name="f78" fmla="*/ f60 1 f36"/>
                <a:gd name="f79" fmla="*/ f61 1 f37"/>
                <a:gd name="f80" fmla="*/ f62 1 f36"/>
                <a:gd name="f81" fmla="*/ f63 1 f37"/>
                <a:gd name="f82" fmla="*/ f64 1 f36"/>
                <a:gd name="f83" fmla="*/ f65 1 f37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8 1"/>
                <a:gd name="f94" fmla="*/ f76 f28 1"/>
                <a:gd name="f95" fmla="*/ f77 f28 1"/>
                <a:gd name="f96" fmla="*/ f78 f27 1"/>
                <a:gd name="f97" fmla="*/ f79 f28 1"/>
                <a:gd name="f98" fmla="*/ f80 f27 1"/>
                <a:gd name="f99" fmla="*/ f81 f28 1"/>
                <a:gd name="f100" fmla="*/ f82 f27 1"/>
                <a:gd name="f101" fmla="*/ f83 f28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1" y="f93"/>
                </a:cxn>
                <a:cxn ang="f52">
                  <a:pos x="f91" y="f94"/>
                </a:cxn>
                <a:cxn ang="f52">
                  <a:pos x="f91" y="f94"/>
                </a:cxn>
                <a:cxn ang="f52">
                  <a:pos x="f91" y="f95"/>
                </a:cxn>
                <a:cxn ang="f52">
                  <a:pos x="f96" y="f97"/>
                </a:cxn>
                <a:cxn ang="f52">
                  <a:pos x="f96" y="f97"/>
                </a:cxn>
                <a:cxn ang="f52">
                  <a:pos x="f98" y="f99"/>
                </a:cxn>
                <a:cxn ang="f52">
                  <a:pos x="f100" y="f101"/>
                </a:cxn>
                <a:cxn ang="f52">
                  <a:pos x="f100" y="f102"/>
                </a:cxn>
              </a:cxnLst>
              <a:rect l="f85" t="f88" r="f86" b="f87"/>
              <a:pathLst>
                <a:path w="517531" h="314504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6" y="f17"/>
                    <a:pt x="f16" y="f18"/>
                    <a:pt x="f10" y="f19"/>
                  </a:cubicBezTo>
                  <a:cubicBezTo>
                    <a:pt x="f10" y="f19"/>
                    <a:pt x="f10" y="f19"/>
                    <a:pt x="f10" y="f19"/>
                  </a:cubicBezTo>
                  <a:lnTo>
                    <a:pt x="f10" y="f20"/>
                  </a:lnTo>
                  <a:lnTo>
                    <a:pt x="f21" y="f5"/>
                  </a:lnTo>
                  <a:lnTo>
                    <a:pt x="f21" y="f5"/>
                  </a:lnTo>
                  <a:cubicBezTo>
                    <a:pt x="f21" y="f5"/>
                    <a:pt x="f21" y="f5"/>
                    <a:pt x="f22" y="f23"/>
                  </a:cubicBezTo>
                  <a:lnTo>
                    <a:pt x="f5" y="f24"/>
                  </a:lnTo>
                  <a:lnTo>
                    <a:pt x="f5" y="f2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3" name="Freeform: Shape 119">
              <a:extLst>
                <a:ext uri="{FF2B5EF4-FFF2-40B4-BE49-F238E27FC236}">
                  <a16:creationId xmlns:a16="http://schemas.microsoft.com/office/drawing/2014/main" id="{DAF17DE5-B973-7DC8-18CA-2CA2B21F835B}"/>
                </a:ext>
              </a:extLst>
            </p:cNvPr>
            <p:cNvSpPr/>
            <p:nvPr/>
          </p:nvSpPr>
          <p:spPr>
            <a:xfrm>
              <a:off x="1045396" y="3784143"/>
              <a:ext cx="98919" cy="135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920"/>
                <a:gd name="f7" fmla="val 135005"/>
                <a:gd name="f8" fmla="val 97649"/>
                <a:gd name="f9" fmla="val 117208"/>
                <a:gd name="f10" fmla="val 97250"/>
                <a:gd name="f11" fmla="val 6993"/>
                <a:gd name="f12" fmla="val 4195"/>
                <a:gd name="f13" fmla="val 2797"/>
                <a:gd name="f14" fmla="val 890"/>
                <a:gd name="f15" fmla="val 32035"/>
                <a:gd name="f16" fmla="val 943"/>
                <a:gd name="f17" fmla="val 32417"/>
                <a:gd name="f18" fmla="val 32798"/>
                <a:gd name="f19" fmla="val 33179"/>
                <a:gd name="f20" fmla="val 950"/>
                <a:gd name="f21" fmla="val 33815"/>
                <a:gd name="f22" fmla="val 34451"/>
                <a:gd name="f23" fmla="val 35086"/>
                <a:gd name="f24" fmla="val 36485"/>
                <a:gd name="f25" fmla="val 97140"/>
                <a:gd name="f26" fmla="val 135006"/>
                <a:gd name="f27" fmla="+- 0 0 -90"/>
                <a:gd name="f28" fmla="*/ f3 1 98920"/>
                <a:gd name="f29" fmla="*/ f4 1 13500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98920"/>
                <a:gd name="f38" fmla="*/ f34 1 135005"/>
                <a:gd name="f39" fmla="*/ 97649 f35 1"/>
                <a:gd name="f40" fmla="*/ 117208 f34 1"/>
                <a:gd name="f41" fmla="*/ 98920 f35 1"/>
                <a:gd name="f42" fmla="*/ 97250 f34 1"/>
                <a:gd name="f43" fmla="*/ 6993 f35 1"/>
                <a:gd name="f44" fmla="*/ 4195 f34 1"/>
                <a:gd name="f45" fmla="*/ 2797 f35 1"/>
                <a:gd name="f46" fmla="*/ 0 f34 1"/>
                <a:gd name="f47" fmla="*/ 890 f35 1"/>
                <a:gd name="f48" fmla="*/ 32035 f34 1"/>
                <a:gd name="f49" fmla="*/ 33179 f34 1"/>
                <a:gd name="f50" fmla="*/ 35086 f34 1"/>
                <a:gd name="f51" fmla="*/ 0 f35 1"/>
                <a:gd name="f52" fmla="*/ 36485 f34 1"/>
                <a:gd name="f53" fmla="*/ 97140 f35 1"/>
                <a:gd name="f54" fmla="*/ 135006 f34 1"/>
                <a:gd name="f55" fmla="+- f36 0 f1"/>
                <a:gd name="f56" fmla="*/ f39 1 98920"/>
                <a:gd name="f57" fmla="*/ f40 1 135005"/>
                <a:gd name="f58" fmla="*/ f41 1 98920"/>
                <a:gd name="f59" fmla="*/ f42 1 135005"/>
                <a:gd name="f60" fmla="*/ f43 1 98920"/>
                <a:gd name="f61" fmla="*/ f44 1 135005"/>
                <a:gd name="f62" fmla="*/ f45 1 98920"/>
                <a:gd name="f63" fmla="*/ f46 1 135005"/>
                <a:gd name="f64" fmla="*/ f47 1 98920"/>
                <a:gd name="f65" fmla="*/ f48 1 135005"/>
                <a:gd name="f66" fmla="*/ f49 1 135005"/>
                <a:gd name="f67" fmla="*/ f50 1 135005"/>
                <a:gd name="f68" fmla="*/ f51 1 98920"/>
                <a:gd name="f69" fmla="*/ f52 1 135005"/>
                <a:gd name="f70" fmla="*/ f53 1 98920"/>
                <a:gd name="f71" fmla="*/ f54 1 135005"/>
                <a:gd name="f72" fmla="*/ f30 1 f37"/>
                <a:gd name="f73" fmla="*/ f31 1 f37"/>
                <a:gd name="f74" fmla="*/ f30 1 f38"/>
                <a:gd name="f75" fmla="*/ f32 1 f38"/>
                <a:gd name="f76" fmla="*/ f56 1 f37"/>
                <a:gd name="f77" fmla="*/ f57 1 f38"/>
                <a:gd name="f78" fmla="*/ f58 1 f37"/>
                <a:gd name="f79" fmla="*/ f59 1 f38"/>
                <a:gd name="f80" fmla="*/ f60 1 f37"/>
                <a:gd name="f81" fmla="*/ f61 1 f38"/>
                <a:gd name="f82" fmla="*/ f62 1 f37"/>
                <a:gd name="f83" fmla="*/ f63 1 f38"/>
                <a:gd name="f84" fmla="*/ f64 1 f37"/>
                <a:gd name="f85" fmla="*/ f65 1 f38"/>
                <a:gd name="f86" fmla="*/ f66 1 f38"/>
                <a:gd name="f87" fmla="*/ f67 1 f38"/>
                <a:gd name="f88" fmla="*/ f68 1 f37"/>
                <a:gd name="f89" fmla="*/ f69 1 f38"/>
                <a:gd name="f90" fmla="*/ f70 1 f37"/>
                <a:gd name="f91" fmla="*/ f71 1 f38"/>
                <a:gd name="f92" fmla="*/ f72 f28 1"/>
                <a:gd name="f93" fmla="*/ f73 f28 1"/>
                <a:gd name="f94" fmla="*/ f75 f29 1"/>
                <a:gd name="f95" fmla="*/ f74 f29 1"/>
                <a:gd name="f96" fmla="*/ f76 f28 1"/>
                <a:gd name="f97" fmla="*/ f77 f29 1"/>
                <a:gd name="f98" fmla="*/ f78 f28 1"/>
                <a:gd name="f99" fmla="*/ f79 f29 1"/>
                <a:gd name="f100" fmla="*/ f80 f28 1"/>
                <a:gd name="f101" fmla="*/ f81 f29 1"/>
                <a:gd name="f102" fmla="*/ f82 f28 1"/>
                <a:gd name="f103" fmla="*/ f83 f29 1"/>
                <a:gd name="f104" fmla="*/ f84 f28 1"/>
                <a:gd name="f105" fmla="*/ f85 f29 1"/>
                <a:gd name="f106" fmla="*/ f86 f29 1"/>
                <a:gd name="f107" fmla="*/ f87 f29 1"/>
                <a:gd name="f108" fmla="*/ f88 f28 1"/>
                <a:gd name="f109" fmla="*/ f89 f29 1"/>
                <a:gd name="f110" fmla="*/ f90 f28 1"/>
                <a:gd name="f111" fmla="*/ f9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2" y="f103"/>
                </a:cxn>
                <a:cxn ang="f55">
                  <a:pos x="f104" y="f105"/>
                </a:cxn>
                <a:cxn ang="f55">
                  <a:pos x="f104" y="f106"/>
                </a:cxn>
                <a:cxn ang="f55">
                  <a:pos x="f104" y="f107"/>
                </a:cxn>
                <a:cxn ang="f55">
                  <a:pos x="f108" y="f109"/>
                </a:cxn>
                <a:cxn ang="f55">
                  <a:pos x="f110" y="f111"/>
                </a:cxn>
              </a:cxnLst>
              <a:rect l="f92" t="f95" r="f93" b="f94"/>
              <a:pathLst>
                <a:path w="98920" h="135005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0" y="f22"/>
                    <a:pt x="f14" y="f23"/>
                  </a:cubicBezTo>
                  <a:lnTo>
                    <a:pt x="f5" y="f24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4" name="Freeform: Shape 120">
              <a:extLst>
                <a:ext uri="{FF2B5EF4-FFF2-40B4-BE49-F238E27FC236}">
                  <a16:creationId xmlns:a16="http://schemas.microsoft.com/office/drawing/2014/main" id="{4D6E142E-6C63-C02D-3BE0-609037697D0A}"/>
                </a:ext>
              </a:extLst>
            </p:cNvPr>
            <p:cNvSpPr/>
            <p:nvPr/>
          </p:nvSpPr>
          <p:spPr>
            <a:xfrm>
              <a:off x="265102" y="2228145"/>
              <a:ext cx="228865" cy="4936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863"/>
                <a:gd name="f7" fmla="val 493622"/>
                <a:gd name="f8" fmla="val 5722"/>
                <a:gd name="f9" fmla="val 97504"/>
                <a:gd name="f10" fmla="val 218438"/>
                <a:gd name="f11" fmla="val 395737"/>
                <a:gd name="f12" fmla="val 228864"/>
                <a:gd name="f13" fmla="+- 0 0 -90"/>
                <a:gd name="f14" fmla="*/ f3 1 228863"/>
                <a:gd name="f15" fmla="*/ f4 1 49362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28863"/>
                <a:gd name="f24" fmla="*/ f20 1 493622"/>
                <a:gd name="f25" fmla="*/ 5722 f21 1"/>
                <a:gd name="f26" fmla="*/ 97504 f20 1"/>
                <a:gd name="f27" fmla="*/ 0 f21 1"/>
                <a:gd name="f28" fmla="*/ 493622 f20 1"/>
                <a:gd name="f29" fmla="*/ 218438 f21 1"/>
                <a:gd name="f30" fmla="*/ 395737 f20 1"/>
                <a:gd name="f31" fmla="*/ 228864 f21 1"/>
                <a:gd name="f32" fmla="*/ 0 f20 1"/>
                <a:gd name="f33" fmla="+- f22 0 f1"/>
                <a:gd name="f34" fmla="*/ f25 1 228863"/>
                <a:gd name="f35" fmla="*/ f26 1 493622"/>
                <a:gd name="f36" fmla="*/ f27 1 228863"/>
                <a:gd name="f37" fmla="*/ f28 1 493622"/>
                <a:gd name="f38" fmla="*/ f29 1 228863"/>
                <a:gd name="f39" fmla="*/ f30 1 493622"/>
                <a:gd name="f40" fmla="*/ f31 1 228863"/>
                <a:gd name="f41" fmla="*/ f32 1 493622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228863" h="493622">
                  <a:moveTo>
                    <a:pt x="f8" y="f9"/>
                  </a:moveTo>
                  <a:lnTo>
                    <a:pt x="f5" y="f7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5" name="Freeform: Shape 121">
              <a:extLst>
                <a:ext uri="{FF2B5EF4-FFF2-40B4-BE49-F238E27FC236}">
                  <a16:creationId xmlns:a16="http://schemas.microsoft.com/office/drawing/2014/main" id="{ED069581-D07C-30EA-8C01-B074BAF9797A}"/>
                </a:ext>
              </a:extLst>
            </p:cNvPr>
            <p:cNvSpPr/>
            <p:nvPr/>
          </p:nvSpPr>
          <p:spPr>
            <a:xfrm>
              <a:off x="69421" y="1752063"/>
              <a:ext cx="165158" cy="5321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63"/>
                <a:gd name="f7" fmla="val 532140"/>
                <a:gd name="f8" fmla="val 154583"/>
                <a:gd name="f9" fmla="val 1271"/>
                <a:gd name="f10" fmla="val 376541"/>
                <a:gd name="f11" fmla="val 160586"/>
                <a:gd name="f12" fmla="val 532141"/>
                <a:gd name="f13" fmla="+- 0 0 -90"/>
                <a:gd name="f14" fmla="*/ f3 1 165163"/>
                <a:gd name="f15" fmla="*/ f4 1 53214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65163"/>
                <a:gd name="f24" fmla="*/ f20 1 532140"/>
                <a:gd name="f25" fmla="*/ 165163 f21 1"/>
                <a:gd name="f26" fmla="*/ 154583 f20 1"/>
                <a:gd name="f27" fmla="*/ 1271 f21 1"/>
                <a:gd name="f28" fmla="*/ 0 f20 1"/>
                <a:gd name="f29" fmla="*/ 0 f21 1"/>
                <a:gd name="f30" fmla="*/ 376541 f20 1"/>
                <a:gd name="f31" fmla="*/ 160586 f21 1"/>
                <a:gd name="f32" fmla="*/ 532141 f20 1"/>
                <a:gd name="f33" fmla="+- f22 0 f1"/>
                <a:gd name="f34" fmla="*/ f25 1 165163"/>
                <a:gd name="f35" fmla="*/ f26 1 532140"/>
                <a:gd name="f36" fmla="*/ f27 1 165163"/>
                <a:gd name="f37" fmla="*/ f28 1 532140"/>
                <a:gd name="f38" fmla="*/ f29 1 165163"/>
                <a:gd name="f39" fmla="*/ f30 1 532140"/>
                <a:gd name="f40" fmla="*/ f31 1 165163"/>
                <a:gd name="f41" fmla="*/ f32 1 53214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65163" h="532140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6" name="Freeform: Shape 122">
              <a:extLst>
                <a:ext uri="{FF2B5EF4-FFF2-40B4-BE49-F238E27FC236}">
                  <a16:creationId xmlns:a16="http://schemas.microsoft.com/office/drawing/2014/main" id="{973A33BC-6FE5-5282-E5A5-256AA953FB00}"/>
                </a:ext>
              </a:extLst>
            </p:cNvPr>
            <p:cNvSpPr/>
            <p:nvPr/>
          </p:nvSpPr>
          <p:spPr>
            <a:xfrm>
              <a:off x="67894" y="2133057"/>
              <a:ext cx="161985" cy="5506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1984"/>
                <a:gd name="f7" fmla="val 550700"/>
                <a:gd name="f8" fmla="val 1399"/>
                <a:gd name="f9" fmla="val 394466"/>
                <a:gd name="f10" fmla="val 157153"/>
                <a:gd name="f11" fmla="val 550701"/>
                <a:gd name="f12" fmla="val 161985"/>
                <a:gd name="f13" fmla="val 155600"/>
                <a:gd name="f14" fmla="+- 0 0 -90"/>
                <a:gd name="f15" fmla="*/ f3 1 161984"/>
                <a:gd name="f16" fmla="*/ f4 1 55070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61984"/>
                <a:gd name="f25" fmla="*/ f21 1 550700"/>
                <a:gd name="f26" fmla="*/ 1399 f22 1"/>
                <a:gd name="f27" fmla="*/ 0 f21 1"/>
                <a:gd name="f28" fmla="*/ 0 f22 1"/>
                <a:gd name="f29" fmla="*/ 394466 f21 1"/>
                <a:gd name="f30" fmla="*/ 157153 f22 1"/>
                <a:gd name="f31" fmla="*/ 550701 f21 1"/>
                <a:gd name="f32" fmla="*/ 161985 f22 1"/>
                <a:gd name="f33" fmla="*/ 155600 f21 1"/>
                <a:gd name="f34" fmla="+- f23 0 f1"/>
                <a:gd name="f35" fmla="*/ f26 1 161984"/>
                <a:gd name="f36" fmla="*/ f27 1 550700"/>
                <a:gd name="f37" fmla="*/ f28 1 161984"/>
                <a:gd name="f38" fmla="*/ f29 1 550700"/>
                <a:gd name="f39" fmla="*/ f30 1 161984"/>
                <a:gd name="f40" fmla="*/ f31 1 550700"/>
                <a:gd name="f41" fmla="*/ f32 1 161984"/>
                <a:gd name="f42" fmla="*/ f33 1 550700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161984" h="550700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7" name="Freeform: Shape 123">
              <a:extLst>
                <a:ext uri="{FF2B5EF4-FFF2-40B4-BE49-F238E27FC236}">
                  <a16:creationId xmlns:a16="http://schemas.microsoft.com/office/drawing/2014/main" id="{4D8FAF95-239E-B69E-E613-DE7C809C037B}"/>
                </a:ext>
              </a:extLst>
            </p:cNvPr>
            <p:cNvSpPr/>
            <p:nvPr/>
          </p:nvSpPr>
          <p:spPr>
            <a:xfrm>
              <a:off x="70692" y="695538"/>
              <a:ext cx="233821" cy="10504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22"/>
                <a:gd name="f7" fmla="val 1050424"/>
                <a:gd name="f8" fmla="val 1050425"/>
                <a:gd name="f9" fmla="val 219074"/>
                <a:gd name="f10" fmla="val 959023"/>
                <a:gd name="f11" fmla="val 958006"/>
                <a:gd name="f12" fmla="val 957497"/>
                <a:gd name="f13" fmla="val 224287"/>
                <a:gd name="f14" fmla="val 616042"/>
                <a:gd name="f15" fmla="val 226067"/>
                <a:gd name="f16" fmla="val 501631"/>
                <a:gd name="f17" fmla="val 233823"/>
                <a:gd name="f18" fmla="val 3433"/>
                <a:gd name="f19" fmla="val 88351"/>
                <a:gd name="f20" fmla="+- 0 0 -90"/>
                <a:gd name="f21" fmla="*/ f3 1 233822"/>
                <a:gd name="f22" fmla="*/ f4 1 105042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33822"/>
                <a:gd name="f31" fmla="*/ f27 1 1050424"/>
                <a:gd name="f32" fmla="*/ 0 f28 1"/>
                <a:gd name="f33" fmla="*/ 1050425 f27 1"/>
                <a:gd name="f34" fmla="*/ 219074 f28 1"/>
                <a:gd name="f35" fmla="*/ 959023 f27 1"/>
                <a:gd name="f36" fmla="*/ 957497 f27 1"/>
                <a:gd name="f37" fmla="*/ 224287 f28 1"/>
                <a:gd name="f38" fmla="*/ 616042 f27 1"/>
                <a:gd name="f39" fmla="*/ 226067 f28 1"/>
                <a:gd name="f40" fmla="*/ 501631 f27 1"/>
                <a:gd name="f41" fmla="*/ 233823 f28 1"/>
                <a:gd name="f42" fmla="*/ 0 f27 1"/>
                <a:gd name="f43" fmla="*/ 3433 f28 1"/>
                <a:gd name="f44" fmla="*/ 88351 f27 1"/>
                <a:gd name="f45" fmla="+- f29 0 f1"/>
                <a:gd name="f46" fmla="*/ f32 1 233822"/>
                <a:gd name="f47" fmla="*/ f33 1 1050424"/>
                <a:gd name="f48" fmla="*/ f34 1 233822"/>
                <a:gd name="f49" fmla="*/ f35 1 1050424"/>
                <a:gd name="f50" fmla="*/ f36 1 1050424"/>
                <a:gd name="f51" fmla="*/ f37 1 233822"/>
                <a:gd name="f52" fmla="*/ f38 1 1050424"/>
                <a:gd name="f53" fmla="*/ f39 1 233822"/>
                <a:gd name="f54" fmla="*/ f40 1 1050424"/>
                <a:gd name="f55" fmla="*/ f41 1 233822"/>
                <a:gd name="f56" fmla="*/ f42 1 1050424"/>
                <a:gd name="f57" fmla="*/ f43 1 233822"/>
                <a:gd name="f58" fmla="*/ f44 1 1050424"/>
                <a:gd name="f59" fmla="*/ f23 1 f30"/>
                <a:gd name="f60" fmla="*/ f24 1 f30"/>
                <a:gd name="f61" fmla="*/ f23 1 f31"/>
                <a:gd name="f62" fmla="*/ f25 1 f31"/>
                <a:gd name="f63" fmla="*/ f46 1 f30"/>
                <a:gd name="f64" fmla="*/ f47 1 f31"/>
                <a:gd name="f65" fmla="*/ f48 1 f30"/>
                <a:gd name="f66" fmla="*/ f49 1 f31"/>
                <a:gd name="f67" fmla="*/ f50 1 f31"/>
                <a:gd name="f68" fmla="*/ f51 1 f30"/>
                <a:gd name="f69" fmla="*/ f52 1 f31"/>
                <a:gd name="f70" fmla="*/ f53 1 f30"/>
                <a:gd name="f71" fmla="*/ f54 1 f31"/>
                <a:gd name="f72" fmla="*/ f55 1 f30"/>
                <a:gd name="f73" fmla="*/ f56 1 f31"/>
                <a:gd name="f74" fmla="*/ f57 1 f30"/>
                <a:gd name="f75" fmla="*/ f58 1 f31"/>
                <a:gd name="f76" fmla="*/ f59 f21 1"/>
                <a:gd name="f77" fmla="*/ f60 f21 1"/>
                <a:gd name="f78" fmla="*/ f62 f22 1"/>
                <a:gd name="f79" fmla="*/ f61 f22 1"/>
                <a:gd name="f80" fmla="*/ f63 f21 1"/>
                <a:gd name="f81" fmla="*/ f64 f22 1"/>
                <a:gd name="f82" fmla="*/ f65 f21 1"/>
                <a:gd name="f83" fmla="*/ f66 f22 1"/>
                <a:gd name="f84" fmla="*/ f67 f22 1"/>
                <a:gd name="f85" fmla="*/ f68 f21 1"/>
                <a:gd name="f86" fmla="*/ f69 f22 1"/>
                <a:gd name="f87" fmla="*/ f70 f21 1"/>
                <a:gd name="f88" fmla="*/ f71 f22 1"/>
                <a:gd name="f89" fmla="*/ f72 f21 1"/>
                <a:gd name="f90" fmla="*/ f73 f22 1"/>
                <a:gd name="f91" fmla="*/ f74 f21 1"/>
                <a:gd name="f92" fmla="*/ f75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2" y="f84"/>
                </a:cxn>
                <a:cxn ang="f45">
                  <a:pos x="f82" y="f84"/>
                </a:cxn>
                <a:cxn ang="f45">
                  <a:pos x="f85" y="f86"/>
                </a:cxn>
                <a:cxn ang="f45">
                  <a:pos x="f87" y="f88"/>
                </a:cxn>
                <a:cxn ang="f45">
                  <a:pos x="f87" y="f88"/>
                </a:cxn>
                <a:cxn ang="f45">
                  <a:pos x="f89" y="f90"/>
                </a:cxn>
                <a:cxn ang="f45">
                  <a:pos x="f91" y="f92"/>
                </a:cxn>
              </a:cxnLst>
              <a:rect l="f76" t="f79" r="f77" b="f78"/>
              <a:pathLst>
                <a:path w="233822" h="1050424">
                  <a:moveTo>
                    <a:pt x="f5" y="f8"/>
                  </a:moveTo>
                  <a:lnTo>
                    <a:pt x="f9" y="f10"/>
                  </a:lnTo>
                  <a:cubicBezTo>
                    <a:pt x="f9" y="f10"/>
                    <a:pt x="f9" y="f11"/>
                    <a:pt x="f9" y="f12"/>
                  </a:cubicBezTo>
                  <a:lnTo>
                    <a:pt x="f9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7" y="f5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8" name="Freeform: Shape 124">
              <a:extLst>
                <a:ext uri="{FF2B5EF4-FFF2-40B4-BE49-F238E27FC236}">
                  <a16:creationId xmlns:a16="http://schemas.microsoft.com/office/drawing/2014/main" id="{11ECBAB1-B5B8-9797-312B-EC064085616D}"/>
                </a:ext>
              </a:extLst>
            </p:cNvPr>
            <p:cNvSpPr/>
            <p:nvPr/>
          </p:nvSpPr>
          <p:spPr>
            <a:xfrm>
              <a:off x="966310" y="3390951"/>
              <a:ext cx="162370" cy="3617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366"/>
                <a:gd name="f7" fmla="val 361794"/>
                <a:gd name="f8" fmla="val 96123"/>
                <a:gd name="f9" fmla="val 184075"/>
                <a:gd name="f10" fmla="val 96063"/>
                <a:gd name="f11" fmla="val 183694"/>
                <a:gd name="f12" fmla="val 183313"/>
                <a:gd name="f13" fmla="val 182931"/>
                <a:gd name="f14" fmla="val 96066"/>
                <a:gd name="f15" fmla="val 182296"/>
                <a:gd name="f16" fmla="val 181660"/>
                <a:gd name="f17" fmla="val 181024"/>
                <a:gd name="f18" fmla="val 96343"/>
                <a:gd name="f19" fmla="val 180516"/>
                <a:gd name="f20" fmla="val 96643"/>
                <a:gd name="f21" fmla="val 180046"/>
                <a:gd name="f22" fmla="val 97013"/>
                <a:gd name="f23" fmla="val 179626"/>
                <a:gd name="f24" fmla="val 98030"/>
                <a:gd name="f25" fmla="val 178101"/>
                <a:gd name="f26" fmla="val 99429"/>
                <a:gd name="f27" fmla="val 177084"/>
                <a:gd name="f28" fmla="val 100064"/>
                <a:gd name="f29" fmla="val 100446"/>
                <a:gd name="f30" fmla="val 176321"/>
                <a:gd name="f31" fmla="val 146320"/>
                <a:gd name="f32" fmla="val 15512"/>
                <a:gd name="f33" fmla="val 285139"/>
                <a:gd name="f34" fmla="val 3942"/>
                <a:gd name="f35" fmla="val 289207"/>
                <a:gd name="f36" fmla="val 75779"/>
                <a:gd name="f37" fmla="val 361795"/>
                <a:gd name="f38" fmla="val 85824"/>
                <a:gd name="f39" fmla="val 356837"/>
                <a:gd name="f40" fmla="+- 0 0 -90"/>
                <a:gd name="f41" fmla="*/ f3 1 162366"/>
                <a:gd name="f42" fmla="*/ f4 1 361794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62366"/>
                <a:gd name="f51" fmla="*/ f47 1 361794"/>
                <a:gd name="f52" fmla="*/ 96123 f48 1"/>
                <a:gd name="f53" fmla="*/ 184075 f47 1"/>
                <a:gd name="f54" fmla="*/ 182931 f47 1"/>
                <a:gd name="f55" fmla="*/ 181024 f47 1"/>
                <a:gd name="f56" fmla="*/ 97013 f48 1"/>
                <a:gd name="f57" fmla="*/ 179626 f47 1"/>
                <a:gd name="f58" fmla="*/ 98030 f48 1"/>
                <a:gd name="f59" fmla="*/ 178101 f47 1"/>
                <a:gd name="f60" fmla="*/ 99429 f48 1"/>
                <a:gd name="f61" fmla="*/ 177084 f47 1"/>
                <a:gd name="f62" fmla="*/ 100446 f48 1"/>
                <a:gd name="f63" fmla="*/ 176321 f47 1"/>
                <a:gd name="f64" fmla="*/ 162366 f48 1"/>
                <a:gd name="f65" fmla="*/ 146320 f47 1"/>
                <a:gd name="f66" fmla="*/ 15512 f48 1"/>
                <a:gd name="f67" fmla="*/ 0 f47 1"/>
                <a:gd name="f68" fmla="*/ 0 f48 1"/>
                <a:gd name="f69" fmla="*/ 285139 f47 1"/>
                <a:gd name="f70" fmla="*/ 3942 f48 1"/>
                <a:gd name="f71" fmla="*/ 289207 f47 1"/>
                <a:gd name="f72" fmla="*/ 75779 f48 1"/>
                <a:gd name="f73" fmla="*/ 361795 f47 1"/>
                <a:gd name="f74" fmla="*/ 85824 f48 1"/>
                <a:gd name="f75" fmla="*/ 356837 f47 1"/>
                <a:gd name="f76" fmla="+- f49 0 f1"/>
                <a:gd name="f77" fmla="*/ f52 1 162366"/>
                <a:gd name="f78" fmla="*/ f53 1 361794"/>
                <a:gd name="f79" fmla="*/ f54 1 361794"/>
                <a:gd name="f80" fmla="*/ f55 1 361794"/>
                <a:gd name="f81" fmla="*/ f56 1 162366"/>
                <a:gd name="f82" fmla="*/ f57 1 361794"/>
                <a:gd name="f83" fmla="*/ f58 1 162366"/>
                <a:gd name="f84" fmla="*/ f59 1 361794"/>
                <a:gd name="f85" fmla="*/ f60 1 162366"/>
                <a:gd name="f86" fmla="*/ f61 1 361794"/>
                <a:gd name="f87" fmla="*/ f62 1 162366"/>
                <a:gd name="f88" fmla="*/ f63 1 361794"/>
                <a:gd name="f89" fmla="*/ f64 1 162366"/>
                <a:gd name="f90" fmla="*/ f65 1 361794"/>
                <a:gd name="f91" fmla="*/ f66 1 162366"/>
                <a:gd name="f92" fmla="*/ f67 1 361794"/>
                <a:gd name="f93" fmla="*/ f68 1 162366"/>
                <a:gd name="f94" fmla="*/ f69 1 361794"/>
                <a:gd name="f95" fmla="*/ f70 1 162366"/>
                <a:gd name="f96" fmla="*/ f71 1 361794"/>
                <a:gd name="f97" fmla="*/ f72 1 162366"/>
                <a:gd name="f98" fmla="*/ f73 1 361794"/>
                <a:gd name="f99" fmla="*/ f74 1 162366"/>
                <a:gd name="f100" fmla="*/ f75 1 361794"/>
                <a:gd name="f101" fmla="*/ f43 1 f50"/>
                <a:gd name="f102" fmla="*/ f44 1 f50"/>
                <a:gd name="f103" fmla="*/ f43 1 f51"/>
                <a:gd name="f104" fmla="*/ f45 1 f51"/>
                <a:gd name="f105" fmla="*/ f77 1 f50"/>
                <a:gd name="f106" fmla="*/ f78 1 f51"/>
                <a:gd name="f107" fmla="*/ f79 1 f51"/>
                <a:gd name="f108" fmla="*/ f80 1 f51"/>
                <a:gd name="f109" fmla="*/ f81 1 f50"/>
                <a:gd name="f110" fmla="*/ f82 1 f51"/>
                <a:gd name="f111" fmla="*/ f83 1 f50"/>
                <a:gd name="f112" fmla="*/ f84 1 f51"/>
                <a:gd name="f113" fmla="*/ f85 1 f50"/>
                <a:gd name="f114" fmla="*/ f86 1 f51"/>
                <a:gd name="f115" fmla="*/ f87 1 f50"/>
                <a:gd name="f116" fmla="*/ f88 1 f51"/>
                <a:gd name="f117" fmla="*/ f89 1 f50"/>
                <a:gd name="f118" fmla="*/ f90 1 f51"/>
                <a:gd name="f119" fmla="*/ f91 1 f50"/>
                <a:gd name="f120" fmla="*/ f92 1 f51"/>
                <a:gd name="f121" fmla="*/ f93 1 f50"/>
                <a:gd name="f122" fmla="*/ f94 1 f51"/>
                <a:gd name="f123" fmla="*/ f95 1 f50"/>
                <a:gd name="f124" fmla="*/ f96 1 f51"/>
                <a:gd name="f125" fmla="*/ f97 1 f50"/>
                <a:gd name="f126" fmla="*/ f98 1 f51"/>
                <a:gd name="f127" fmla="*/ f99 1 f50"/>
                <a:gd name="f128" fmla="*/ f100 1 f51"/>
                <a:gd name="f129" fmla="*/ f101 f41 1"/>
                <a:gd name="f130" fmla="*/ f102 f41 1"/>
                <a:gd name="f131" fmla="*/ f104 f42 1"/>
                <a:gd name="f132" fmla="*/ f103 f42 1"/>
                <a:gd name="f133" fmla="*/ f105 f41 1"/>
                <a:gd name="f134" fmla="*/ f106 f42 1"/>
                <a:gd name="f135" fmla="*/ f107 f42 1"/>
                <a:gd name="f136" fmla="*/ f108 f42 1"/>
                <a:gd name="f137" fmla="*/ f109 f41 1"/>
                <a:gd name="f138" fmla="*/ f110 f42 1"/>
                <a:gd name="f139" fmla="*/ f111 f41 1"/>
                <a:gd name="f140" fmla="*/ f112 f42 1"/>
                <a:gd name="f141" fmla="*/ f113 f41 1"/>
                <a:gd name="f142" fmla="*/ f114 f42 1"/>
                <a:gd name="f143" fmla="*/ f115 f41 1"/>
                <a:gd name="f144" fmla="*/ f116 f42 1"/>
                <a:gd name="f145" fmla="*/ f117 f41 1"/>
                <a:gd name="f146" fmla="*/ f118 f42 1"/>
                <a:gd name="f147" fmla="*/ f119 f41 1"/>
                <a:gd name="f148" fmla="*/ f120 f42 1"/>
                <a:gd name="f149" fmla="*/ f121 f41 1"/>
                <a:gd name="f150" fmla="*/ f122 f42 1"/>
                <a:gd name="f151" fmla="*/ f123 f41 1"/>
                <a:gd name="f152" fmla="*/ f124 f42 1"/>
                <a:gd name="f153" fmla="*/ f125 f41 1"/>
                <a:gd name="f154" fmla="*/ f126 f42 1"/>
                <a:gd name="f155" fmla="*/ f127 f41 1"/>
                <a:gd name="f156" fmla="*/ f128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3" y="f134"/>
                </a:cxn>
                <a:cxn ang="f76">
                  <a:pos x="f133" y="f135"/>
                </a:cxn>
                <a:cxn ang="f76">
                  <a:pos x="f133" y="f136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45" y="f146"/>
                </a:cxn>
                <a:cxn ang="f76">
                  <a:pos x="f147" y="f148"/>
                </a:cxn>
                <a:cxn ang="f76">
                  <a:pos x="f149" y="f150"/>
                </a:cxn>
                <a:cxn ang="f76">
                  <a:pos x="f151" y="f152"/>
                </a:cxn>
                <a:cxn ang="f76">
                  <a:pos x="f153" y="f154"/>
                </a:cxn>
                <a:cxn ang="f76">
                  <a:pos x="f155" y="f156"/>
                </a:cxn>
              </a:cxnLst>
              <a:rect l="f129" t="f132" r="f130" b="f131"/>
              <a:pathLst>
                <a:path w="162366" h="36179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cubicBezTo>
                    <a:pt x="f26" y="f27"/>
                    <a:pt x="f28" y="f27"/>
                    <a:pt x="f29" y="f30"/>
                  </a:cubicBezTo>
                  <a:lnTo>
                    <a:pt x="f6" y="f31"/>
                  </a:lnTo>
                  <a:lnTo>
                    <a:pt x="f32" y="f5"/>
                  </a:lnTo>
                  <a:lnTo>
                    <a:pt x="f5" y="f33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9" name="Freeform: Shape 125">
              <a:extLst>
                <a:ext uri="{FF2B5EF4-FFF2-40B4-BE49-F238E27FC236}">
                  <a16:creationId xmlns:a16="http://schemas.microsoft.com/office/drawing/2014/main" id="{7C78435F-3C72-FB21-4559-F78F6DD3C8DB}"/>
                </a:ext>
              </a:extLst>
            </p:cNvPr>
            <p:cNvSpPr/>
            <p:nvPr/>
          </p:nvSpPr>
          <p:spPr>
            <a:xfrm>
              <a:off x="982083" y="3377601"/>
              <a:ext cx="157029" cy="1581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026"/>
                <a:gd name="f7" fmla="val 158142"/>
                <a:gd name="f8" fmla="val 150414"/>
                <a:gd name="f9" fmla="val 152067"/>
                <a:gd name="f10" fmla="val 157379"/>
                <a:gd name="f11" fmla="val 154964"/>
                <a:gd name="f12" fmla="val 9027"/>
                <a:gd name="f13" fmla="val 8517"/>
                <a:gd name="f14" fmla="val 509"/>
                <a:gd name="f15" fmla="val 9026"/>
                <a:gd name="f16" fmla="+- 0 0 -90"/>
                <a:gd name="f17" fmla="*/ f3 1 157026"/>
                <a:gd name="f18" fmla="*/ f4 1 15814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57026"/>
                <a:gd name="f27" fmla="*/ f23 1 158142"/>
                <a:gd name="f28" fmla="*/ 150414 f24 1"/>
                <a:gd name="f29" fmla="*/ 158142 f23 1"/>
                <a:gd name="f30" fmla="*/ 152067 f24 1"/>
                <a:gd name="f31" fmla="*/ 157379 f23 1"/>
                <a:gd name="f32" fmla="*/ 157026 f24 1"/>
                <a:gd name="f33" fmla="*/ 154964 f23 1"/>
                <a:gd name="f34" fmla="*/ 9027 f24 1"/>
                <a:gd name="f35" fmla="*/ 8517 f23 1"/>
                <a:gd name="f36" fmla="*/ 509 f24 1"/>
                <a:gd name="f37" fmla="*/ 0 f23 1"/>
                <a:gd name="f38" fmla="*/ 0 f24 1"/>
                <a:gd name="f39" fmla="*/ 9026 f23 1"/>
                <a:gd name="f40" fmla="+- f25 0 f1"/>
                <a:gd name="f41" fmla="*/ f28 1 157026"/>
                <a:gd name="f42" fmla="*/ f29 1 158142"/>
                <a:gd name="f43" fmla="*/ f30 1 157026"/>
                <a:gd name="f44" fmla="*/ f31 1 158142"/>
                <a:gd name="f45" fmla="*/ f32 1 157026"/>
                <a:gd name="f46" fmla="*/ f33 1 158142"/>
                <a:gd name="f47" fmla="*/ f34 1 157026"/>
                <a:gd name="f48" fmla="*/ f35 1 158142"/>
                <a:gd name="f49" fmla="*/ f36 1 157026"/>
                <a:gd name="f50" fmla="*/ f37 1 158142"/>
                <a:gd name="f51" fmla="*/ f38 1 157026"/>
                <a:gd name="f52" fmla="*/ f39 1 158142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6"/>
                <a:gd name="f60" fmla="*/ f44 1 f27"/>
                <a:gd name="f61" fmla="*/ f45 1 f26"/>
                <a:gd name="f62" fmla="*/ f46 1 f27"/>
                <a:gd name="f63" fmla="*/ f47 1 f26"/>
                <a:gd name="f64" fmla="*/ f48 1 f27"/>
                <a:gd name="f65" fmla="*/ f49 1 f26"/>
                <a:gd name="f66" fmla="*/ f50 1 f27"/>
                <a:gd name="f67" fmla="*/ f51 1 f26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7 1"/>
                <a:gd name="f76" fmla="*/ f60 f18 1"/>
                <a:gd name="f77" fmla="*/ f61 f17 1"/>
                <a:gd name="f78" fmla="*/ f62 f18 1"/>
                <a:gd name="f79" fmla="*/ f63 f17 1"/>
                <a:gd name="f80" fmla="*/ f64 f18 1"/>
                <a:gd name="f81" fmla="*/ f65 f17 1"/>
                <a:gd name="f82" fmla="*/ f66 f18 1"/>
                <a:gd name="f83" fmla="*/ f67 f17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81" y="f82"/>
                </a:cxn>
                <a:cxn ang="f40">
                  <a:pos x="f83" y="f84"/>
                </a:cxn>
                <a:cxn ang="f40">
                  <a:pos x="f73" y="f74"/>
                </a:cxn>
              </a:cxnLst>
              <a:rect l="f69" t="f72" r="f70" b="f71"/>
              <a:pathLst>
                <a:path w="157026" h="158142">
                  <a:moveTo>
                    <a:pt x="f8" y="f7"/>
                  </a:moveTo>
                  <a:lnTo>
                    <a:pt x="f9" y="f10"/>
                  </a:lnTo>
                  <a:lnTo>
                    <a:pt x="f6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5" y="f15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0" name="Freeform: Shape 126">
              <a:extLst>
                <a:ext uri="{FF2B5EF4-FFF2-40B4-BE49-F238E27FC236}">
                  <a16:creationId xmlns:a16="http://schemas.microsoft.com/office/drawing/2014/main" id="{C7A79BC7-88A5-C035-9184-B6BE8AA95057}"/>
                </a:ext>
              </a:extLst>
            </p:cNvPr>
            <p:cNvSpPr/>
            <p:nvPr/>
          </p:nvSpPr>
          <p:spPr>
            <a:xfrm>
              <a:off x="741898" y="3151699"/>
              <a:ext cx="237762" cy="5213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764"/>
                <a:gd name="f7" fmla="val 521335"/>
                <a:gd name="f8" fmla="val 237001"/>
                <a:gd name="f9" fmla="val 235561"/>
                <a:gd name="f10" fmla="val 222975"/>
                <a:gd name="f11" fmla="val 233823"/>
                <a:gd name="f12" fmla="val 219034"/>
                <a:gd name="f13" fmla="val 14113"/>
                <a:gd name="f14" fmla="val 1526"/>
                <a:gd name="f15" fmla="val 12588"/>
                <a:gd name="f16" fmla="val 297851"/>
                <a:gd name="f17" fmla="val 4069"/>
                <a:gd name="f18" fmla="val 302047"/>
                <a:gd name="f19" fmla="val 220981"/>
                <a:gd name="f20" fmla="+- 0 0 -90"/>
                <a:gd name="f21" fmla="*/ f3 1 237764"/>
                <a:gd name="f22" fmla="*/ f4 1 52133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37764"/>
                <a:gd name="f31" fmla="*/ f27 1 521335"/>
                <a:gd name="f32" fmla="*/ 237001 f28 1"/>
                <a:gd name="f33" fmla="*/ 235561 f27 1"/>
                <a:gd name="f34" fmla="*/ 237764 f28 1"/>
                <a:gd name="f35" fmla="*/ 222975 f27 1"/>
                <a:gd name="f36" fmla="*/ 233823 f28 1"/>
                <a:gd name="f37" fmla="*/ 219034 f27 1"/>
                <a:gd name="f38" fmla="*/ 14113 f28 1"/>
                <a:gd name="f39" fmla="*/ 1526 f27 1"/>
                <a:gd name="f40" fmla="*/ 12588 f28 1"/>
                <a:gd name="f41" fmla="*/ 0 f27 1"/>
                <a:gd name="f42" fmla="*/ 0 f28 1"/>
                <a:gd name="f43" fmla="*/ 297851 f27 1"/>
                <a:gd name="f44" fmla="*/ 4069 f28 1"/>
                <a:gd name="f45" fmla="*/ 302047 f27 1"/>
                <a:gd name="f46" fmla="*/ 220981 f28 1"/>
                <a:gd name="f47" fmla="*/ 521335 f27 1"/>
                <a:gd name="f48" fmla="+- f29 0 f1"/>
                <a:gd name="f49" fmla="*/ f32 1 237764"/>
                <a:gd name="f50" fmla="*/ f33 1 521335"/>
                <a:gd name="f51" fmla="*/ f34 1 237764"/>
                <a:gd name="f52" fmla="*/ f35 1 521335"/>
                <a:gd name="f53" fmla="*/ f36 1 237764"/>
                <a:gd name="f54" fmla="*/ f37 1 521335"/>
                <a:gd name="f55" fmla="*/ f38 1 237764"/>
                <a:gd name="f56" fmla="*/ f39 1 521335"/>
                <a:gd name="f57" fmla="*/ f40 1 237764"/>
                <a:gd name="f58" fmla="*/ f41 1 521335"/>
                <a:gd name="f59" fmla="*/ f42 1 237764"/>
                <a:gd name="f60" fmla="*/ f43 1 521335"/>
                <a:gd name="f61" fmla="*/ f44 1 237764"/>
                <a:gd name="f62" fmla="*/ f45 1 521335"/>
                <a:gd name="f63" fmla="*/ f46 1 237764"/>
                <a:gd name="f64" fmla="*/ f47 1 521335"/>
                <a:gd name="f65" fmla="*/ f23 1 f30"/>
                <a:gd name="f66" fmla="*/ f24 1 f30"/>
                <a:gd name="f67" fmla="*/ f23 1 f31"/>
                <a:gd name="f68" fmla="*/ f25 1 f31"/>
                <a:gd name="f69" fmla="*/ f49 1 f30"/>
                <a:gd name="f70" fmla="*/ f50 1 f31"/>
                <a:gd name="f71" fmla="*/ f51 1 f30"/>
                <a:gd name="f72" fmla="*/ f52 1 f31"/>
                <a:gd name="f73" fmla="*/ f53 1 f30"/>
                <a:gd name="f74" fmla="*/ f54 1 f31"/>
                <a:gd name="f75" fmla="*/ f55 1 f30"/>
                <a:gd name="f76" fmla="*/ f56 1 f31"/>
                <a:gd name="f77" fmla="*/ f57 1 f30"/>
                <a:gd name="f78" fmla="*/ f58 1 f31"/>
                <a:gd name="f79" fmla="*/ f59 1 f30"/>
                <a:gd name="f80" fmla="*/ f60 1 f31"/>
                <a:gd name="f81" fmla="*/ f61 1 f30"/>
                <a:gd name="f82" fmla="*/ f62 1 f31"/>
                <a:gd name="f83" fmla="*/ f63 1 f30"/>
                <a:gd name="f84" fmla="*/ f64 1 f31"/>
                <a:gd name="f85" fmla="*/ f65 f21 1"/>
                <a:gd name="f86" fmla="*/ f66 f21 1"/>
                <a:gd name="f87" fmla="*/ f68 f22 1"/>
                <a:gd name="f88" fmla="*/ f67 f22 1"/>
                <a:gd name="f89" fmla="*/ f69 f21 1"/>
                <a:gd name="f90" fmla="*/ f70 f22 1"/>
                <a:gd name="f91" fmla="*/ f71 f21 1"/>
                <a:gd name="f92" fmla="*/ f72 f22 1"/>
                <a:gd name="f93" fmla="*/ f73 f21 1"/>
                <a:gd name="f94" fmla="*/ f74 f22 1"/>
                <a:gd name="f95" fmla="*/ f75 f21 1"/>
                <a:gd name="f96" fmla="*/ f76 f22 1"/>
                <a:gd name="f97" fmla="*/ f77 f21 1"/>
                <a:gd name="f98" fmla="*/ f78 f22 1"/>
                <a:gd name="f99" fmla="*/ f79 f21 1"/>
                <a:gd name="f100" fmla="*/ f80 f22 1"/>
                <a:gd name="f101" fmla="*/ f81 f21 1"/>
                <a:gd name="f102" fmla="*/ f82 f22 1"/>
                <a:gd name="f103" fmla="*/ f83 f21 1"/>
                <a:gd name="f104" fmla="*/ f8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8"/>
                </a:cxn>
                <a:cxn ang="f48">
                  <a:pos x="f99" y="f100"/>
                </a:cxn>
                <a:cxn ang="f48">
                  <a:pos x="f101" y="f102"/>
                </a:cxn>
                <a:cxn ang="f48">
                  <a:pos x="f103" y="f104"/>
                </a:cxn>
                <a:cxn ang="f48">
                  <a:pos x="f89" y="f90"/>
                </a:cxn>
              </a:cxnLst>
              <a:rect l="f85" t="f88" r="f86" b="f87"/>
              <a:pathLst>
                <a:path w="237764" h="521335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5" y="f16"/>
                  </a:lnTo>
                  <a:lnTo>
                    <a:pt x="f17" y="f18"/>
                  </a:lnTo>
                  <a:lnTo>
                    <a:pt x="f19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1" name="Freeform: Shape 127">
              <a:extLst>
                <a:ext uri="{FF2B5EF4-FFF2-40B4-BE49-F238E27FC236}">
                  <a16:creationId xmlns:a16="http://schemas.microsoft.com/office/drawing/2014/main" id="{C604E36D-2D58-BFE7-7415-A99E15FBD55B}"/>
                </a:ext>
              </a:extLst>
            </p:cNvPr>
            <p:cNvSpPr/>
            <p:nvPr/>
          </p:nvSpPr>
          <p:spPr>
            <a:xfrm>
              <a:off x="541772" y="3149157"/>
              <a:ext cx="209662" cy="2973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664"/>
                <a:gd name="f7" fmla="val 297342"/>
                <a:gd name="f8" fmla="val 209665"/>
                <a:gd name="f9" fmla="val 5467"/>
                <a:gd name="f10" fmla="val 95343"/>
                <a:gd name="f11" fmla="val 98013"/>
                <a:gd name="f12" fmla="val 197077"/>
                <a:gd name="f13" fmla="val 297343"/>
                <a:gd name="f14" fmla="+- 0 0 -90"/>
                <a:gd name="f15" fmla="*/ f3 1 209664"/>
                <a:gd name="f16" fmla="*/ f4 1 2973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09664"/>
                <a:gd name="f25" fmla="*/ f21 1 297342"/>
                <a:gd name="f26" fmla="*/ 209665 f22 1"/>
                <a:gd name="f27" fmla="*/ 0 f21 1"/>
                <a:gd name="f28" fmla="*/ 5467 f22 1"/>
                <a:gd name="f29" fmla="*/ 95343 f21 1"/>
                <a:gd name="f30" fmla="*/ 0 f22 1"/>
                <a:gd name="f31" fmla="*/ 98013 f21 1"/>
                <a:gd name="f32" fmla="*/ 197077 f22 1"/>
                <a:gd name="f33" fmla="*/ 297343 f21 1"/>
                <a:gd name="f34" fmla="+- f23 0 f1"/>
                <a:gd name="f35" fmla="*/ f26 1 209664"/>
                <a:gd name="f36" fmla="*/ f27 1 297342"/>
                <a:gd name="f37" fmla="*/ f28 1 209664"/>
                <a:gd name="f38" fmla="*/ f29 1 297342"/>
                <a:gd name="f39" fmla="*/ f30 1 209664"/>
                <a:gd name="f40" fmla="*/ f31 1 297342"/>
                <a:gd name="f41" fmla="*/ f32 1 209664"/>
                <a:gd name="f42" fmla="*/ f33 1 29734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209664" h="297342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2" name="Freeform: Shape 128">
              <a:extLst>
                <a:ext uri="{FF2B5EF4-FFF2-40B4-BE49-F238E27FC236}">
                  <a16:creationId xmlns:a16="http://schemas.microsoft.com/office/drawing/2014/main" id="{1A1BCE12-4A32-5D34-D2A4-01DAB6F54F53}"/>
                </a:ext>
              </a:extLst>
            </p:cNvPr>
            <p:cNvSpPr/>
            <p:nvPr/>
          </p:nvSpPr>
          <p:spPr>
            <a:xfrm>
              <a:off x="743553" y="3957157"/>
              <a:ext cx="417679" cy="3113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7676"/>
                <a:gd name="f7" fmla="val 311326"/>
                <a:gd name="f8" fmla="val 417677"/>
                <a:gd name="f9" fmla="val 4704"/>
                <a:gd name="f10" fmla="val 205432"/>
                <a:gd name="f11" fmla="val 410429"/>
                <a:gd name="f12" fmla="val 105767"/>
                <a:gd name="f13" fmla="val 410684"/>
                <a:gd name="f14" fmla="val 102462"/>
                <a:gd name="f15" fmla="+- 0 0 -90"/>
                <a:gd name="f16" fmla="*/ f3 1 417676"/>
                <a:gd name="f17" fmla="*/ f4 1 31132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17676"/>
                <a:gd name="f26" fmla="*/ f22 1 311326"/>
                <a:gd name="f27" fmla="*/ 417677 f23 1"/>
                <a:gd name="f28" fmla="*/ 0 f22 1"/>
                <a:gd name="f29" fmla="*/ 4704 f23 1"/>
                <a:gd name="f30" fmla="*/ 205432 f22 1"/>
                <a:gd name="f31" fmla="*/ 0 f23 1"/>
                <a:gd name="f32" fmla="*/ 311326 f22 1"/>
                <a:gd name="f33" fmla="*/ 410429 f23 1"/>
                <a:gd name="f34" fmla="*/ 105767 f22 1"/>
                <a:gd name="f35" fmla="*/ 410684 f23 1"/>
                <a:gd name="f36" fmla="*/ 102462 f22 1"/>
                <a:gd name="f37" fmla="+- f24 0 f1"/>
                <a:gd name="f38" fmla="*/ f27 1 417676"/>
                <a:gd name="f39" fmla="*/ f28 1 311326"/>
                <a:gd name="f40" fmla="*/ f29 1 417676"/>
                <a:gd name="f41" fmla="*/ f30 1 311326"/>
                <a:gd name="f42" fmla="*/ f31 1 417676"/>
                <a:gd name="f43" fmla="*/ f32 1 311326"/>
                <a:gd name="f44" fmla="*/ f33 1 417676"/>
                <a:gd name="f45" fmla="*/ f34 1 311326"/>
                <a:gd name="f46" fmla="*/ f35 1 417676"/>
                <a:gd name="f47" fmla="*/ f36 1 311326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417676" h="311326">
                  <a:moveTo>
                    <a:pt x="f8" y="f5"/>
                  </a:moveTo>
                  <a:lnTo>
                    <a:pt x="f9" y="f10"/>
                  </a:lnTo>
                  <a:lnTo>
                    <a:pt x="f5" y="f7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3" name="Freeform: Shape 129">
              <a:extLst>
                <a:ext uri="{FF2B5EF4-FFF2-40B4-BE49-F238E27FC236}">
                  <a16:creationId xmlns:a16="http://schemas.microsoft.com/office/drawing/2014/main" id="{35ADCAFD-F5DF-8711-1ECD-4D1A1E3AB669}"/>
                </a:ext>
              </a:extLst>
            </p:cNvPr>
            <p:cNvSpPr/>
            <p:nvPr/>
          </p:nvSpPr>
          <p:spPr>
            <a:xfrm>
              <a:off x="3300" y="3024963"/>
              <a:ext cx="761484" cy="4357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481"/>
                <a:gd name="f7" fmla="val 435780"/>
                <a:gd name="f8" fmla="val 745842"/>
                <a:gd name="f9" fmla="val 87716"/>
                <a:gd name="f10" fmla="val 756395"/>
                <a:gd name="f11" fmla="val 82885"/>
                <a:gd name="f12" fmla="val 756987"/>
                <a:gd name="f13" fmla="val 82809"/>
                <a:gd name="f14" fmla="val 757584"/>
                <a:gd name="f15" fmla="val 758175"/>
                <a:gd name="f16" fmla="val 3814"/>
                <a:gd name="f17" fmla="val 759343"/>
                <a:gd name="f18" fmla="val 3204"/>
                <a:gd name="f19" fmla="val 757493"/>
                <a:gd name="f20" fmla="val 1856"/>
                <a:gd name="f21" fmla="val 756268"/>
                <a:gd name="f22" fmla="val 350481"/>
                <a:gd name="f23" fmla="val 435781"/>
                <a:gd name="f24" fmla="val 524988"/>
                <a:gd name="f25" fmla="val 190686"/>
                <a:gd name="f26" fmla="+- 0 0 -90"/>
                <a:gd name="f27" fmla="*/ f3 1 761481"/>
                <a:gd name="f28" fmla="*/ f4 1 43578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761481"/>
                <a:gd name="f37" fmla="*/ f33 1 435780"/>
                <a:gd name="f38" fmla="*/ 745842 f34 1"/>
                <a:gd name="f39" fmla="*/ 87716 f33 1"/>
                <a:gd name="f40" fmla="*/ 756395 f34 1"/>
                <a:gd name="f41" fmla="*/ 82885 f33 1"/>
                <a:gd name="f42" fmla="*/ 758175 f34 1"/>
                <a:gd name="f43" fmla="*/ 761481 f34 1"/>
                <a:gd name="f44" fmla="*/ 3814 f33 1"/>
                <a:gd name="f45" fmla="*/ 756268 f34 1"/>
                <a:gd name="f46" fmla="*/ 0 f33 1"/>
                <a:gd name="f47" fmla="*/ 0 f34 1"/>
                <a:gd name="f48" fmla="*/ 350481 f33 1"/>
                <a:gd name="f49" fmla="*/ 435781 f33 1"/>
                <a:gd name="f50" fmla="*/ 524988 f34 1"/>
                <a:gd name="f51" fmla="*/ 190686 f33 1"/>
                <a:gd name="f52" fmla="+- f35 0 f1"/>
                <a:gd name="f53" fmla="*/ f38 1 761481"/>
                <a:gd name="f54" fmla="*/ f39 1 435780"/>
                <a:gd name="f55" fmla="*/ f40 1 761481"/>
                <a:gd name="f56" fmla="*/ f41 1 435780"/>
                <a:gd name="f57" fmla="*/ f42 1 761481"/>
                <a:gd name="f58" fmla="*/ f43 1 761481"/>
                <a:gd name="f59" fmla="*/ f44 1 435780"/>
                <a:gd name="f60" fmla="*/ f45 1 761481"/>
                <a:gd name="f61" fmla="*/ f46 1 435780"/>
                <a:gd name="f62" fmla="*/ f47 1 761481"/>
                <a:gd name="f63" fmla="*/ f48 1 435780"/>
                <a:gd name="f64" fmla="*/ f49 1 435780"/>
                <a:gd name="f65" fmla="*/ f50 1 761481"/>
                <a:gd name="f66" fmla="*/ f51 1 435780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6"/>
                <a:gd name="f76" fmla="*/ f58 1 f36"/>
                <a:gd name="f77" fmla="*/ f59 1 f37"/>
                <a:gd name="f78" fmla="*/ f60 1 f36"/>
                <a:gd name="f79" fmla="*/ f61 1 f37"/>
                <a:gd name="f80" fmla="*/ f62 1 f36"/>
                <a:gd name="f81" fmla="*/ f63 1 f37"/>
                <a:gd name="f82" fmla="*/ f64 1 f37"/>
                <a:gd name="f83" fmla="*/ f65 1 f36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7 1"/>
                <a:gd name="f94" fmla="*/ f76 f27 1"/>
                <a:gd name="f95" fmla="*/ f77 f28 1"/>
                <a:gd name="f96" fmla="*/ f78 f27 1"/>
                <a:gd name="f97" fmla="*/ f79 f28 1"/>
                <a:gd name="f98" fmla="*/ f80 f27 1"/>
                <a:gd name="f99" fmla="*/ f81 f28 1"/>
                <a:gd name="f100" fmla="*/ f82 f28 1"/>
                <a:gd name="f101" fmla="*/ f83 f27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1" y="f92"/>
                </a:cxn>
                <a:cxn ang="f52">
                  <a:pos x="f93" y="f92"/>
                </a:cxn>
                <a:cxn ang="f52">
                  <a:pos x="f93" y="f92"/>
                </a:cxn>
                <a:cxn ang="f52">
                  <a:pos x="f94" y="f95"/>
                </a:cxn>
                <a:cxn ang="f52">
                  <a:pos x="f96" y="f97"/>
                </a:cxn>
                <a:cxn ang="f52">
                  <a:pos x="f98" y="f99"/>
                </a:cxn>
                <a:cxn ang="f52">
                  <a:pos x="f98" y="f100"/>
                </a:cxn>
                <a:cxn ang="f52">
                  <a:pos x="f101" y="f102"/>
                </a:cxn>
              </a:cxnLst>
              <a:rect l="f85" t="f88" r="f86" b="f87"/>
              <a:pathLst>
                <a:path w="761481" h="435780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3"/>
                    <a:pt x="f15" y="f11"/>
                  </a:cubicBezTo>
                  <a:lnTo>
                    <a:pt x="f15" y="f11"/>
                  </a:lnTo>
                  <a:lnTo>
                    <a:pt x="f6" y="f16"/>
                  </a:lnTo>
                  <a:cubicBezTo>
                    <a:pt x="f17" y="f18"/>
                    <a:pt x="f19" y="f20"/>
                    <a:pt x="f21" y="f5"/>
                  </a:cubicBezTo>
                  <a:lnTo>
                    <a:pt x="f5" y="f22"/>
                  </a:lnTo>
                  <a:lnTo>
                    <a:pt x="f5" y="f23"/>
                  </a:lnTo>
                  <a:lnTo>
                    <a:pt x="f24" y="f2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4" name="Freeform: Shape 130">
              <a:extLst>
                <a:ext uri="{FF2B5EF4-FFF2-40B4-BE49-F238E27FC236}">
                  <a16:creationId xmlns:a16="http://schemas.microsoft.com/office/drawing/2014/main" id="{16502D1E-DE92-5D9B-B747-7DDA57463240}"/>
                </a:ext>
              </a:extLst>
            </p:cNvPr>
            <p:cNvSpPr/>
            <p:nvPr/>
          </p:nvSpPr>
          <p:spPr>
            <a:xfrm>
              <a:off x="765297" y="2688336"/>
              <a:ext cx="355116" cy="6799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5120"/>
                <a:gd name="f7" fmla="val 679985"/>
                <a:gd name="f8" fmla="val 6230"/>
                <a:gd name="f9" fmla="val 443027"/>
                <a:gd name="f10" fmla="val 454341"/>
                <a:gd name="f11" fmla="val 222379"/>
                <a:gd name="f12" fmla="val 668926"/>
                <a:gd name="f13" fmla="val 233568"/>
                <a:gd name="f14" fmla="val 679986"/>
                <a:gd name="f15" fmla="val 335286"/>
                <a:gd name="f16" fmla="val 631297"/>
                <a:gd name="f17" fmla="val 355121"/>
                <a:gd name="f18" fmla="val 315776"/>
                <a:gd name="f19" fmla="val 25302"/>
                <a:gd name="f20" fmla="val 16021"/>
                <a:gd name="f21" fmla="val 217636"/>
                <a:gd name="f22" fmla="val 11062"/>
                <a:gd name="f23" fmla="val 332048"/>
                <a:gd name="f24" fmla="val 10931"/>
                <a:gd name="f25" fmla="val 336395"/>
                <a:gd name="f26" fmla="val 7725"/>
                <a:gd name="f27" fmla="val 340018"/>
                <a:gd name="f28" fmla="val 3433"/>
                <a:gd name="f29" fmla="val 340692"/>
                <a:gd name="f30" fmla="val 419509"/>
                <a:gd name="f31" fmla="val 1526"/>
                <a:gd name="f32" fmla="val 3052"/>
                <a:gd name="f33" fmla="val 420399"/>
                <a:gd name="f34" fmla="val 4323"/>
                <a:gd name="f35" fmla="val 421416"/>
                <a:gd name="f36" fmla="val 4748"/>
                <a:gd name="f37" fmla="val 421937"/>
                <a:gd name="f38" fmla="val 5130"/>
                <a:gd name="f39" fmla="val 422484"/>
                <a:gd name="f40" fmla="val 5467"/>
                <a:gd name="f41" fmla="val 423068"/>
                <a:gd name="f42" fmla="val 5751"/>
                <a:gd name="f43" fmla="val 423424"/>
                <a:gd name="f44" fmla="val 6005"/>
                <a:gd name="f45" fmla="val 423818"/>
                <a:gd name="f46" fmla="val 424212"/>
                <a:gd name="f47" fmla="val 6303"/>
                <a:gd name="f48" fmla="val 424797"/>
                <a:gd name="f49" fmla="val 425408"/>
                <a:gd name="f50" fmla="val 425992"/>
                <a:gd name="f51" fmla="val 6284"/>
                <a:gd name="f52" fmla="val 426590"/>
                <a:gd name="f53" fmla="val 427174"/>
                <a:gd name="f54" fmla="val 427772"/>
                <a:gd name="f55" fmla="+- 0 0 -90"/>
                <a:gd name="f56" fmla="*/ f3 1 355120"/>
                <a:gd name="f57" fmla="*/ f4 1 679985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355120"/>
                <a:gd name="f66" fmla="*/ f62 1 679985"/>
                <a:gd name="f67" fmla="*/ 6230 f63 1"/>
                <a:gd name="f68" fmla="*/ 443027 f62 1"/>
                <a:gd name="f69" fmla="*/ 454341 f62 1"/>
                <a:gd name="f70" fmla="*/ 222379 f63 1"/>
                <a:gd name="f71" fmla="*/ 668926 f62 1"/>
                <a:gd name="f72" fmla="*/ 233568 f63 1"/>
                <a:gd name="f73" fmla="*/ 679986 f62 1"/>
                <a:gd name="f74" fmla="*/ 335286 f63 1"/>
                <a:gd name="f75" fmla="*/ 631297 f62 1"/>
                <a:gd name="f76" fmla="*/ 355121 f63 1"/>
                <a:gd name="f77" fmla="*/ 315776 f62 1"/>
                <a:gd name="f78" fmla="*/ 25302 f63 1"/>
                <a:gd name="f79" fmla="*/ 0 f62 1"/>
                <a:gd name="f80" fmla="*/ 16021 f63 1"/>
                <a:gd name="f81" fmla="*/ 217636 f62 1"/>
                <a:gd name="f82" fmla="*/ 11062 f63 1"/>
                <a:gd name="f83" fmla="*/ 332048 f62 1"/>
                <a:gd name="f84" fmla="*/ 3433 f63 1"/>
                <a:gd name="f85" fmla="*/ 340692 f62 1"/>
                <a:gd name="f86" fmla="*/ 0 f63 1"/>
                <a:gd name="f87" fmla="*/ 419509 f62 1"/>
                <a:gd name="f88" fmla="*/ 1526 f63 1"/>
                <a:gd name="f89" fmla="*/ 3052 f63 1"/>
                <a:gd name="f90" fmla="*/ 420399 f62 1"/>
                <a:gd name="f91" fmla="*/ 4323 f63 1"/>
                <a:gd name="f92" fmla="*/ 421416 f62 1"/>
                <a:gd name="f93" fmla="*/ 5467 f63 1"/>
                <a:gd name="f94" fmla="*/ 423068 f62 1"/>
                <a:gd name="f95" fmla="*/ 424212 f62 1"/>
                <a:gd name="f96" fmla="*/ 425992 f62 1"/>
                <a:gd name="f97" fmla="*/ 427772 f62 1"/>
                <a:gd name="f98" fmla="+- f64 0 f1"/>
                <a:gd name="f99" fmla="*/ f67 1 355120"/>
                <a:gd name="f100" fmla="*/ f68 1 679985"/>
                <a:gd name="f101" fmla="*/ f69 1 679985"/>
                <a:gd name="f102" fmla="*/ f70 1 355120"/>
                <a:gd name="f103" fmla="*/ f71 1 679985"/>
                <a:gd name="f104" fmla="*/ f72 1 355120"/>
                <a:gd name="f105" fmla="*/ f73 1 679985"/>
                <a:gd name="f106" fmla="*/ f74 1 355120"/>
                <a:gd name="f107" fmla="*/ f75 1 679985"/>
                <a:gd name="f108" fmla="*/ f76 1 355120"/>
                <a:gd name="f109" fmla="*/ f77 1 679985"/>
                <a:gd name="f110" fmla="*/ f78 1 355120"/>
                <a:gd name="f111" fmla="*/ f79 1 679985"/>
                <a:gd name="f112" fmla="*/ f80 1 355120"/>
                <a:gd name="f113" fmla="*/ f81 1 679985"/>
                <a:gd name="f114" fmla="*/ f82 1 355120"/>
                <a:gd name="f115" fmla="*/ f83 1 679985"/>
                <a:gd name="f116" fmla="*/ f84 1 355120"/>
                <a:gd name="f117" fmla="*/ f85 1 679985"/>
                <a:gd name="f118" fmla="*/ f86 1 355120"/>
                <a:gd name="f119" fmla="*/ f87 1 679985"/>
                <a:gd name="f120" fmla="*/ f88 1 355120"/>
                <a:gd name="f121" fmla="*/ f89 1 355120"/>
                <a:gd name="f122" fmla="*/ f90 1 679985"/>
                <a:gd name="f123" fmla="*/ f91 1 355120"/>
                <a:gd name="f124" fmla="*/ f92 1 679985"/>
                <a:gd name="f125" fmla="*/ f93 1 355120"/>
                <a:gd name="f126" fmla="*/ f94 1 679985"/>
                <a:gd name="f127" fmla="*/ f95 1 679985"/>
                <a:gd name="f128" fmla="*/ f96 1 679985"/>
                <a:gd name="f129" fmla="*/ f97 1 679985"/>
                <a:gd name="f130" fmla="*/ f58 1 f65"/>
                <a:gd name="f131" fmla="*/ f59 1 f65"/>
                <a:gd name="f132" fmla="*/ f58 1 f66"/>
                <a:gd name="f133" fmla="*/ f60 1 f66"/>
                <a:gd name="f134" fmla="*/ f99 1 f65"/>
                <a:gd name="f135" fmla="*/ f100 1 f66"/>
                <a:gd name="f136" fmla="*/ f101 1 f66"/>
                <a:gd name="f137" fmla="*/ f102 1 f65"/>
                <a:gd name="f138" fmla="*/ f103 1 f66"/>
                <a:gd name="f139" fmla="*/ f104 1 f65"/>
                <a:gd name="f140" fmla="*/ f105 1 f66"/>
                <a:gd name="f141" fmla="*/ f106 1 f65"/>
                <a:gd name="f142" fmla="*/ f107 1 f66"/>
                <a:gd name="f143" fmla="*/ f108 1 f65"/>
                <a:gd name="f144" fmla="*/ f109 1 f66"/>
                <a:gd name="f145" fmla="*/ f110 1 f65"/>
                <a:gd name="f146" fmla="*/ f111 1 f66"/>
                <a:gd name="f147" fmla="*/ f112 1 f65"/>
                <a:gd name="f148" fmla="*/ f113 1 f66"/>
                <a:gd name="f149" fmla="*/ f114 1 f65"/>
                <a:gd name="f150" fmla="*/ f115 1 f66"/>
                <a:gd name="f151" fmla="*/ f116 1 f65"/>
                <a:gd name="f152" fmla="*/ f117 1 f66"/>
                <a:gd name="f153" fmla="*/ f118 1 f65"/>
                <a:gd name="f154" fmla="*/ f119 1 f66"/>
                <a:gd name="f155" fmla="*/ f120 1 f65"/>
                <a:gd name="f156" fmla="*/ f121 1 f65"/>
                <a:gd name="f157" fmla="*/ f122 1 f66"/>
                <a:gd name="f158" fmla="*/ f123 1 f65"/>
                <a:gd name="f159" fmla="*/ f124 1 f66"/>
                <a:gd name="f160" fmla="*/ f125 1 f65"/>
                <a:gd name="f161" fmla="*/ f126 1 f66"/>
                <a:gd name="f162" fmla="*/ f127 1 f66"/>
                <a:gd name="f163" fmla="*/ f128 1 f66"/>
                <a:gd name="f164" fmla="*/ f129 1 f66"/>
                <a:gd name="f165" fmla="*/ f130 f56 1"/>
                <a:gd name="f166" fmla="*/ f131 f56 1"/>
                <a:gd name="f167" fmla="*/ f133 f57 1"/>
                <a:gd name="f168" fmla="*/ f132 f57 1"/>
                <a:gd name="f169" fmla="*/ f134 f56 1"/>
                <a:gd name="f170" fmla="*/ f135 f57 1"/>
                <a:gd name="f171" fmla="*/ f136 f57 1"/>
                <a:gd name="f172" fmla="*/ f137 f56 1"/>
                <a:gd name="f173" fmla="*/ f138 f57 1"/>
                <a:gd name="f174" fmla="*/ f139 f56 1"/>
                <a:gd name="f175" fmla="*/ f140 f57 1"/>
                <a:gd name="f176" fmla="*/ f141 f56 1"/>
                <a:gd name="f177" fmla="*/ f142 f57 1"/>
                <a:gd name="f178" fmla="*/ f143 f56 1"/>
                <a:gd name="f179" fmla="*/ f144 f57 1"/>
                <a:gd name="f180" fmla="*/ f145 f56 1"/>
                <a:gd name="f181" fmla="*/ f146 f57 1"/>
                <a:gd name="f182" fmla="*/ f147 f56 1"/>
                <a:gd name="f183" fmla="*/ f148 f57 1"/>
                <a:gd name="f184" fmla="*/ f149 f56 1"/>
                <a:gd name="f185" fmla="*/ f150 f57 1"/>
                <a:gd name="f186" fmla="*/ f151 f56 1"/>
                <a:gd name="f187" fmla="*/ f152 f57 1"/>
                <a:gd name="f188" fmla="*/ f153 f56 1"/>
                <a:gd name="f189" fmla="*/ f154 f57 1"/>
                <a:gd name="f190" fmla="*/ f155 f56 1"/>
                <a:gd name="f191" fmla="*/ f156 f56 1"/>
                <a:gd name="f192" fmla="*/ f157 f57 1"/>
                <a:gd name="f193" fmla="*/ f158 f56 1"/>
                <a:gd name="f194" fmla="*/ f159 f57 1"/>
                <a:gd name="f195" fmla="*/ f160 f56 1"/>
                <a:gd name="f196" fmla="*/ f161 f57 1"/>
                <a:gd name="f197" fmla="*/ f162 f57 1"/>
                <a:gd name="f198" fmla="*/ f163 f57 1"/>
                <a:gd name="f199" fmla="*/ f164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69" y="f170"/>
                </a:cxn>
                <a:cxn ang="f98">
                  <a:pos x="f169" y="f171"/>
                </a:cxn>
                <a:cxn ang="f98">
                  <a:pos x="f172" y="f173"/>
                </a:cxn>
                <a:cxn ang="f98">
                  <a:pos x="f174" y="f175"/>
                </a:cxn>
                <a:cxn ang="f98">
                  <a:pos x="f176" y="f177"/>
                </a:cxn>
                <a:cxn ang="f98">
                  <a:pos x="f178" y="f179"/>
                </a:cxn>
                <a:cxn ang="f98">
                  <a:pos x="f180" y="f181"/>
                </a:cxn>
                <a:cxn ang="f98">
                  <a:pos x="f182" y="f183"/>
                </a:cxn>
                <a:cxn ang="f98">
                  <a:pos x="f184" y="f185"/>
                </a:cxn>
                <a:cxn ang="f98">
                  <a:pos x="f186" y="f187"/>
                </a:cxn>
                <a:cxn ang="f98">
                  <a:pos x="f188" y="f189"/>
                </a:cxn>
                <a:cxn ang="f98">
                  <a:pos x="f190" y="f189"/>
                </a:cxn>
                <a:cxn ang="f98">
                  <a:pos x="f191" y="f192"/>
                </a:cxn>
                <a:cxn ang="f98">
                  <a:pos x="f193" y="f194"/>
                </a:cxn>
                <a:cxn ang="f98">
                  <a:pos x="f195" y="f196"/>
                </a:cxn>
                <a:cxn ang="f98">
                  <a:pos x="f169" y="f197"/>
                </a:cxn>
                <a:cxn ang="f98">
                  <a:pos x="f169" y="f197"/>
                </a:cxn>
                <a:cxn ang="f98">
                  <a:pos x="f169" y="f198"/>
                </a:cxn>
                <a:cxn ang="f98">
                  <a:pos x="f169" y="f199"/>
                </a:cxn>
                <a:cxn ang="f98">
                  <a:pos x="f169" y="f199"/>
                </a:cxn>
              </a:cxnLst>
              <a:rect l="f165" t="f168" r="f166" b="f167"/>
              <a:pathLst>
                <a:path w="355120" h="679985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5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lnTo>
                    <a:pt x="f5" y="f30"/>
                  </a:lnTo>
                  <a:lnTo>
                    <a:pt x="f31" y="f30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46"/>
                  </a:cubicBezTo>
                  <a:lnTo>
                    <a:pt x="f8" y="f46"/>
                  </a:lnTo>
                  <a:cubicBezTo>
                    <a:pt x="f47" y="f48"/>
                    <a:pt x="f47" y="f49"/>
                    <a:pt x="f8" y="f50"/>
                  </a:cubicBezTo>
                  <a:cubicBezTo>
                    <a:pt x="f51" y="f52"/>
                    <a:pt x="f51" y="f53"/>
                    <a:pt x="f8" y="f54"/>
                  </a:cubicBezTo>
                  <a:lnTo>
                    <a:pt x="f8" y="f54"/>
                  </a:lnTo>
                  <a:close/>
                </a:path>
              </a:pathLst>
            </a:custGeom>
            <a:solidFill>
              <a:srgbClr val="E9463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5" name="Freeform: Shape 131">
              <a:extLst>
                <a:ext uri="{FF2B5EF4-FFF2-40B4-BE49-F238E27FC236}">
                  <a16:creationId xmlns:a16="http://schemas.microsoft.com/office/drawing/2014/main" id="{BB1EC1D8-DF5B-B30F-CDC1-9BB29142586A}"/>
                </a:ext>
              </a:extLst>
            </p:cNvPr>
            <p:cNvSpPr/>
            <p:nvPr/>
          </p:nvSpPr>
          <p:spPr>
            <a:xfrm>
              <a:off x="3300" y="2131786"/>
              <a:ext cx="62938" cy="4224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937"/>
                <a:gd name="f7" fmla="val 422432"/>
                <a:gd name="f8" fmla="val 62938"/>
                <a:gd name="f9" fmla="val 26950"/>
                <a:gd name="f10" fmla="val 422433"/>
                <a:gd name="f11" fmla="val 61539"/>
                <a:gd name="f12" fmla="val 395355"/>
                <a:gd name="f13" fmla="+- 0 0 -90"/>
                <a:gd name="f14" fmla="*/ f3 1 62937"/>
                <a:gd name="f15" fmla="*/ f4 1 42243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2937"/>
                <a:gd name="f24" fmla="*/ f20 1 422432"/>
                <a:gd name="f25" fmla="*/ 62938 f21 1"/>
                <a:gd name="f26" fmla="*/ 0 f20 1"/>
                <a:gd name="f27" fmla="*/ 0 f21 1"/>
                <a:gd name="f28" fmla="*/ 26950 f20 1"/>
                <a:gd name="f29" fmla="*/ 422433 f20 1"/>
                <a:gd name="f30" fmla="*/ 61539 f21 1"/>
                <a:gd name="f31" fmla="*/ 395355 f20 1"/>
                <a:gd name="f32" fmla="+- f22 0 f1"/>
                <a:gd name="f33" fmla="*/ f25 1 62937"/>
                <a:gd name="f34" fmla="*/ f26 1 422432"/>
                <a:gd name="f35" fmla="*/ f27 1 62937"/>
                <a:gd name="f36" fmla="*/ f28 1 422432"/>
                <a:gd name="f37" fmla="*/ f29 1 422432"/>
                <a:gd name="f38" fmla="*/ f30 1 62937"/>
                <a:gd name="f39" fmla="*/ f31 1 422432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  <a:cxn ang="f32">
                  <a:pos x="f55" y="f56"/>
                </a:cxn>
              </a:cxnLst>
              <a:rect l="f51" t="f54" r="f52" b="f53"/>
              <a:pathLst>
                <a:path w="62937" h="422432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6" name="Freeform: Shape 132">
              <a:extLst>
                <a:ext uri="{FF2B5EF4-FFF2-40B4-BE49-F238E27FC236}">
                  <a16:creationId xmlns:a16="http://schemas.microsoft.com/office/drawing/2014/main" id="{8806355A-065C-EFC7-8676-218FF6A2372F}"/>
                </a:ext>
              </a:extLst>
            </p:cNvPr>
            <p:cNvSpPr/>
            <p:nvPr/>
          </p:nvSpPr>
          <p:spPr>
            <a:xfrm>
              <a:off x="3511661" y="3054324"/>
              <a:ext cx="152832" cy="1821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830"/>
                <a:gd name="f7" fmla="val 182168"/>
                <a:gd name="f8" fmla="val 35728"/>
                <a:gd name="f9" fmla="val 101572"/>
                <a:gd name="f10" fmla="val 102335"/>
                <a:gd name="f11" fmla="val 36618"/>
                <a:gd name="f12" fmla="val 102589"/>
                <a:gd name="f13" fmla="val 37025"/>
                <a:gd name="f14" fmla="val 103047"/>
                <a:gd name="f15" fmla="val 37368"/>
                <a:gd name="f16" fmla="val 103555"/>
                <a:gd name="f17" fmla="val 37635"/>
                <a:gd name="f18" fmla="val 104115"/>
                <a:gd name="f19" fmla="val 37966"/>
                <a:gd name="f20" fmla="val 104623"/>
                <a:gd name="f21" fmla="val 38220"/>
                <a:gd name="f22" fmla="val 105182"/>
                <a:gd name="f23" fmla="val 38398"/>
                <a:gd name="f24" fmla="val 105767"/>
                <a:gd name="f25" fmla="val 38475"/>
                <a:gd name="f26" fmla="val 106314"/>
                <a:gd name="f27" fmla="val 106873"/>
                <a:gd name="f28" fmla="val 107420"/>
                <a:gd name="f29" fmla="val 38525"/>
                <a:gd name="f30" fmla="val 108055"/>
                <a:gd name="f31" fmla="val 108691"/>
                <a:gd name="f32" fmla="val 109327"/>
                <a:gd name="f33" fmla="val 38462"/>
                <a:gd name="f34" fmla="val 109784"/>
                <a:gd name="f35" fmla="val 110267"/>
                <a:gd name="f36" fmla="val 110725"/>
                <a:gd name="f37" fmla="val 24158"/>
                <a:gd name="f38" fmla="val 182169"/>
                <a:gd name="f39" fmla="val 116191"/>
                <a:gd name="f40" fmla="val 14113"/>
                <a:gd name="f41" fmla="val 71825"/>
                <a:gd name="f42" fmla="+- 0 0 -90"/>
                <a:gd name="f43" fmla="*/ f3 1 152830"/>
                <a:gd name="f44" fmla="*/ f4 1 182168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52830"/>
                <a:gd name="f53" fmla="*/ f49 1 182168"/>
                <a:gd name="f54" fmla="*/ 35728 f50 1"/>
                <a:gd name="f55" fmla="*/ 101572 f49 1"/>
                <a:gd name="f56" fmla="*/ 36618 f50 1"/>
                <a:gd name="f57" fmla="*/ 102589 f49 1"/>
                <a:gd name="f58" fmla="*/ 37635 f50 1"/>
                <a:gd name="f59" fmla="*/ 104115 f49 1"/>
                <a:gd name="f60" fmla="*/ 38398 f50 1"/>
                <a:gd name="f61" fmla="*/ 105767 f49 1"/>
                <a:gd name="f62" fmla="*/ 107420 f49 1"/>
                <a:gd name="f63" fmla="*/ 109327 f49 1"/>
                <a:gd name="f64" fmla="*/ 110725 f49 1"/>
                <a:gd name="f65" fmla="*/ 24158 f50 1"/>
                <a:gd name="f66" fmla="*/ 182169 f49 1"/>
                <a:gd name="f67" fmla="*/ 152830 f50 1"/>
                <a:gd name="f68" fmla="*/ 116191 f49 1"/>
                <a:gd name="f69" fmla="*/ 14113 f50 1"/>
                <a:gd name="f70" fmla="*/ 0 f49 1"/>
                <a:gd name="f71" fmla="*/ 0 f50 1"/>
                <a:gd name="f72" fmla="*/ 71825 f49 1"/>
                <a:gd name="f73" fmla="+- f51 0 f1"/>
                <a:gd name="f74" fmla="*/ f54 1 152830"/>
                <a:gd name="f75" fmla="*/ f55 1 182168"/>
                <a:gd name="f76" fmla="*/ f56 1 152830"/>
                <a:gd name="f77" fmla="*/ f57 1 182168"/>
                <a:gd name="f78" fmla="*/ f58 1 152830"/>
                <a:gd name="f79" fmla="*/ f59 1 182168"/>
                <a:gd name="f80" fmla="*/ f60 1 152830"/>
                <a:gd name="f81" fmla="*/ f61 1 182168"/>
                <a:gd name="f82" fmla="*/ f62 1 182168"/>
                <a:gd name="f83" fmla="*/ f63 1 182168"/>
                <a:gd name="f84" fmla="*/ f64 1 182168"/>
                <a:gd name="f85" fmla="*/ f65 1 152830"/>
                <a:gd name="f86" fmla="*/ f66 1 182168"/>
                <a:gd name="f87" fmla="*/ f67 1 152830"/>
                <a:gd name="f88" fmla="*/ f68 1 182168"/>
                <a:gd name="f89" fmla="*/ f69 1 152830"/>
                <a:gd name="f90" fmla="*/ f70 1 182168"/>
                <a:gd name="f91" fmla="*/ f71 1 152830"/>
                <a:gd name="f92" fmla="*/ f72 1 182168"/>
                <a:gd name="f93" fmla="*/ f45 1 f52"/>
                <a:gd name="f94" fmla="*/ f46 1 f52"/>
                <a:gd name="f95" fmla="*/ f45 1 f53"/>
                <a:gd name="f96" fmla="*/ f47 1 f53"/>
                <a:gd name="f97" fmla="*/ f74 1 f52"/>
                <a:gd name="f98" fmla="*/ f75 1 f53"/>
                <a:gd name="f99" fmla="*/ f76 1 f52"/>
                <a:gd name="f100" fmla="*/ f77 1 f53"/>
                <a:gd name="f101" fmla="*/ f78 1 f52"/>
                <a:gd name="f102" fmla="*/ f79 1 f53"/>
                <a:gd name="f103" fmla="*/ f80 1 f52"/>
                <a:gd name="f104" fmla="*/ f81 1 f53"/>
                <a:gd name="f105" fmla="*/ f82 1 f53"/>
                <a:gd name="f106" fmla="*/ f83 1 f53"/>
                <a:gd name="f107" fmla="*/ f84 1 f53"/>
                <a:gd name="f108" fmla="*/ f85 1 f52"/>
                <a:gd name="f109" fmla="*/ f86 1 f53"/>
                <a:gd name="f110" fmla="*/ f87 1 f52"/>
                <a:gd name="f111" fmla="*/ f88 1 f53"/>
                <a:gd name="f112" fmla="*/ f89 1 f52"/>
                <a:gd name="f113" fmla="*/ f90 1 f53"/>
                <a:gd name="f114" fmla="*/ f91 1 f52"/>
                <a:gd name="f115" fmla="*/ f92 1 f53"/>
                <a:gd name="f116" fmla="*/ f93 f43 1"/>
                <a:gd name="f117" fmla="*/ f94 f43 1"/>
                <a:gd name="f118" fmla="*/ f96 f44 1"/>
                <a:gd name="f119" fmla="*/ f95 f44 1"/>
                <a:gd name="f120" fmla="*/ f97 f43 1"/>
                <a:gd name="f121" fmla="*/ f98 f44 1"/>
                <a:gd name="f122" fmla="*/ f99 f43 1"/>
                <a:gd name="f123" fmla="*/ f100 f44 1"/>
                <a:gd name="f124" fmla="*/ f101 f43 1"/>
                <a:gd name="f125" fmla="*/ f102 f44 1"/>
                <a:gd name="f126" fmla="*/ f103 f43 1"/>
                <a:gd name="f127" fmla="*/ f104 f44 1"/>
                <a:gd name="f128" fmla="*/ f105 f44 1"/>
                <a:gd name="f129" fmla="*/ f106 f44 1"/>
                <a:gd name="f130" fmla="*/ f107 f44 1"/>
                <a:gd name="f131" fmla="*/ f108 f43 1"/>
                <a:gd name="f132" fmla="*/ f109 f44 1"/>
                <a:gd name="f133" fmla="*/ f110 f43 1"/>
                <a:gd name="f134" fmla="*/ f111 f44 1"/>
                <a:gd name="f135" fmla="*/ f112 f43 1"/>
                <a:gd name="f136" fmla="*/ f113 f44 1"/>
                <a:gd name="f137" fmla="*/ f114 f43 1"/>
                <a:gd name="f138" fmla="*/ f115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20" y="f121"/>
                </a:cxn>
                <a:cxn ang="f73">
                  <a:pos x="f122" y="f123"/>
                </a:cxn>
                <a:cxn ang="f73">
                  <a:pos x="f124" y="f125"/>
                </a:cxn>
                <a:cxn ang="f73">
                  <a:pos x="f126" y="f127"/>
                </a:cxn>
                <a:cxn ang="f73">
                  <a:pos x="f126" y="f128"/>
                </a:cxn>
                <a:cxn ang="f73">
                  <a:pos x="f126" y="f129"/>
                </a:cxn>
                <a:cxn ang="f73">
                  <a:pos x="f126" y="f130"/>
                </a:cxn>
                <a:cxn ang="f73">
                  <a:pos x="f131" y="f132"/>
                </a:cxn>
                <a:cxn ang="f73">
                  <a:pos x="f133" y="f134"/>
                </a:cxn>
                <a:cxn ang="f73">
                  <a:pos x="f135" y="f136"/>
                </a:cxn>
                <a:cxn ang="f73">
                  <a:pos x="f137" y="f138"/>
                </a:cxn>
              </a:cxnLst>
              <a:rect l="f116" t="f119" r="f117" b="f118"/>
              <a:pathLst>
                <a:path w="152830" h="182168">
                  <a:moveTo>
                    <a:pt x="f8" y="f9"/>
                  </a:moveTo>
                  <a:cubicBezTo>
                    <a:pt x="f8" y="f9"/>
                    <a:pt x="f8" y="f10"/>
                    <a:pt x="f11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28"/>
                  </a:cubicBezTo>
                  <a:cubicBezTo>
                    <a:pt x="f29" y="f30"/>
                    <a:pt x="f29" y="f31"/>
                    <a:pt x="f23" y="f32"/>
                  </a:cubicBezTo>
                  <a:cubicBezTo>
                    <a:pt x="f33" y="f34"/>
                    <a:pt x="f33" y="f35"/>
                    <a:pt x="f23" y="f36"/>
                  </a:cubicBezTo>
                  <a:lnTo>
                    <a:pt x="f37" y="f38"/>
                  </a:lnTo>
                  <a:lnTo>
                    <a:pt x="f6" y="f39"/>
                  </a:lnTo>
                  <a:lnTo>
                    <a:pt x="f40" y="f5"/>
                  </a:lnTo>
                  <a:lnTo>
                    <a:pt x="f5" y="f41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7" name="Freeform: Shape 133">
              <a:extLst>
                <a:ext uri="{FF2B5EF4-FFF2-40B4-BE49-F238E27FC236}">
                  <a16:creationId xmlns:a16="http://schemas.microsoft.com/office/drawing/2014/main" id="{F1F4B8E9-D967-DC82-2BE9-AE84D37EB999}"/>
                </a:ext>
              </a:extLst>
            </p:cNvPr>
            <p:cNvSpPr/>
            <p:nvPr/>
          </p:nvSpPr>
          <p:spPr>
            <a:xfrm>
              <a:off x="1287740" y="2810627"/>
              <a:ext cx="71460" cy="709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456"/>
                <a:gd name="f7" fmla="val 70935"/>
                <a:gd name="f8" fmla="val 66613"/>
                <a:gd name="f9" fmla="val 254"/>
                <a:gd name="f10" fmla="val 4195"/>
                <a:gd name="f11" fmla="val 3560"/>
                <a:gd name="f12" fmla="val 7628"/>
                <a:gd name="f13" fmla="val 71202"/>
                <a:gd name="f14" fmla="+- 0 0 -90"/>
                <a:gd name="f15" fmla="*/ f3 1 71456"/>
                <a:gd name="f16" fmla="*/ f4 1 7093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1456"/>
                <a:gd name="f25" fmla="*/ f21 1 70935"/>
                <a:gd name="f26" fmla="*/ 71456 f22 1"/>
                <a:gd name="f27" fmla="*/ 66613 f21 1"/>
                <a:gd name="f28" fmla="*/ 254 f22 1"/>
                <a:gd name="f29" fmla="*/ 0 f21 1"/>
                <a:gd name="f30" fmla="*/ 0 f22 1"/>
                <a:gd name="f31" fmla="*/ 4195 f21 1"/>
                <a:gd name="f32" fmla="*/ 3560 f22 1"/>
                <a:gd name="f33" fmla="*/ 7628 f21 1"/>
                <a:gd name="f34" fmla="*/ 71202 f22 1"/>
                <a:gd name="f35" fmla="*/ 70935 f21 1"/>
                <a:gd name="f36" fmla="+- f23 0 f1"/>
                <a:gd name="f37" fmla="*/ f26 1 71456"/>
                <a:gd name="f38" fmla="*/ f27 1 70935"/>
                <a:gd name="f39" fmla="*/ f28 1 71456"/>
                <a:gd name="f40" fmla="*/ f29 1 70935"/>
                <a:gd name="f41" fmla="*/ f30 1 71456"/>
                <a:gd name="f42" fmla="*/ f31 1 70935"/>
                <a:gd name="f43" fmla="*/ f32 1 71456"/>
                <a:gd name="f44" fmla="*/ f33 1 70935"/>
                <a:gd name="f45" fmla="*/ f34 1 71456"/>
                <a:gd name="f46" fmla="*/ f35 1 70935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71456" h="70935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8" name="Freeform: Shape 134">
              <a:extLst>
                <a:ext uri="{FF2B5EF4-FFF2-40B4-BE49-F238E27FC236}">
                  <a16:creationId xmlns:a16="http://schemas.microsoft.com/office/drawing/2014/main" id="{853C02E3-9E7E-F39B-4D1A-B59F49540EB9}"/>
                </a:ext>
              </a:extLst>
            </p:cNvPr>
            <p:cNvSpPr/>
            <p:nvPr/>
          </p:nvSpPr>
          <p:spPr>
            <a:xfrm>
              <a:off x="1361870" y="2880039"/>
              <a:ext cx="66623" cy="638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624"/>
                <a:gd name="f7" fmla="val 63816"/>
                <a:gd name="f8" fmla="val 66625"/>
                <a:gd name="f9" fmla="val 62164"/>
                <a:gd name="f10" fmla="val 254"/>
                <a:gd name="f11" fmla="val 4322"/>
                <a:gd name="f12" fmla="val 3560"/>
                <a:gd name="f13" fmla="val 7627"/>
                <a:gd name="f14" fmla="val 63319"/>
                <a:gd name="f15" fmla="+- 0 0 -90"/>
                <a:gd name="f16" fmla="*/ f3 1 66624"/>
                <a:gd name="f17" fmla="*/ f4 1 6381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6624"/>
                <a:gd name="f26" fmla="*/ f22 1 63816"/>
                <a:gd name="f27" fmla="*/ 66625 f23 1"/>
                <a:gd name="f28" fmla="*/ 62164 f22 1"/>
                <a:gd name="f29" fmla="*/ 254 f23 1"/>
                <a:gd name="f30" fmla="*/ 0 f22 1"/>
                <a:gd name="f31" fmla="*/ 0 f23 1"/>
                <a:gd name="f32" fmla="*/ 4322 f22 1"/>
                <a:gd name="f33" fmla="*/ 3560 f23 1"/>
                <a:gd name="f34" fmla="*/ 7627 f22 1"/>
                <a:gd name="f35" fmla="*/ 63319 f23 1"/>
                <a:gd name="f36" fmla="*/ 63816 f22 1"/>
                <a:gd name="f37" fmla="+- f24 0 f1"/>
                <a:gd name="f38" fmla="*/ f27 1 66624"/>
                <a:gd name="f39" fmla="*/ f28 1 63816"/>
                <a:gd name="f40" fmla="*/ f29 1 66624"/>
                <a:gd name="f41" fmla="*/ f30 1 63816"/>
                <a:gd name="f42" fmla="*/ f31 1 66624"/>
                <a:gd name="f43" fmla="*/ f32 1 63816"/>
                <a:gd name="f44" fmla="*/ f33 1 66624"/>
                <a:gd name="f45" fmla="*/ f34 1 63816"/>
                <a:gd name="f46" fmla="*/ f35 1 66624"/>
                <a:gd name="f47" fmla="*/ f36 1 63816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66624" h="63816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1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9" name="Freeform: Shape 135">
              <a:extLst>
                <a:ext uri="{FF2B5EF4-FFF2-40B4-BE49-F238E27FC236}">
                  <a16:creationId xmlns:a16="http://schemas.microsoft.com/office/drawing/2014/main" id="{4946060F-7B44-499A-8BA6-1796F78176D3}"/>
                </a:ext>
              </a:extLst>
            </p:cNvPr>
            <p:cNvSpPr/>
            <p:nvPr/>
          </p:nvSpPr>
          <p:spPr>
            <a:xfrm>
              <a:off x="1362757" y="2596045"/>
              <a:ext cx="601025" cy="4084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1022"/>
                <a:gd name="f7" fmla="val 408448"/>
                <a:gd name="f8" fmla="val 68913"/>
                <a:gd name="f9" fmla="val 344760"/>
                <a:gd name="f10" fmla="val 70948"/>
                <a:gd name="f11" fmla="val 343743"/>
                <a:gd name="f12" fmla="val 247046"/>
                <a:gd name="f13" fmla="val 260858"/>
                <a:gd name="f14" fmla="val 247682"/>
                <a:gd name="f15" fmla="val 248063"/>
                <a:gd name="f16" fmla="val 249309"/>
                <a:gd name="f17" fmla="val 260464"/>
                <a:gd name="f18" fmla="val 250631"/>
                <a:gd name="f19" fmla="val 251877"/>
                <a:gd name="f20" fmla="val 253657"/>
                <a:gd name="f21" fmla="val 255438"/>
                <a:gd name="f22" fmla="val 261875"/>
                <a:gd name="f23" fmla="val 256455"/>
                <a:gd name="f24" fmla="val 262511"/>
                <a:gd name="f25" fmla="val 412845"/>
                <a:gd name="f26" fmla="val 406924"/>
                <a:gd name="f27" fmla="val 414625"/>
                <a:gd name="f28" fmla="val 408449"/>
                <a:gd name="f29" fmla="val 565167"/>
                <a:gd name="f30" fmla="val 336497"/>
                <a:gd name="f31" fmla="val 332937"/>
                <a:gd name="f32" fmla="val 281198"/>
                <a:gd name="f33" fmla="+- 0 0 -90"/>
                <a:gd name="f34" fmla="*/ f3 1 601022"/>
                <a:gd name="f35" fmla="*/ f4 1 408448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601022"/>
                <a:gd name="f44" fmla="*/ f40 1 408448"/>
                <a:gd name="f45" fmla="*/ 68913 f41 1"/>
                <a:gd name="f46" fmla="*/ 344760 f40 1"/>
                <a:gd name="f47" fmla="*/ 70948 f41 1"/>
                <a:gd name="f48" fmla="*/ 343743 f40 1"/>
                <a:gd name="f49" fmla="*/ 247046 f41 1"/>
                <a:gd name="f50" fmla="*/ 260858 f40 1"/>
                <a:gd name="f51" fmla="*/ 248063 f41 1"/>
                <a:gd name="f52" fmla="*/ 251877 f41 1"/>
                <a:gd name="f53" fmla="*/ 253657 f41 1"/>
                <a:gd name="f54" fmla="*/ 255438 f41 1"/>
                <a:gd name="f55" fmla="*/ 261875 f40 1"/>
                <a:gd name="f56" fmla="*/ 256455 f41 1"/>
                <a:gd name="f57" fmla="*/ 262511 f40 1"/>
                <a:gd name="f58" fmla="*/ 412845 f41 1"/>
                <a:gd name="f59" fmla="*/ 406924 f40 1"/>
                <a:gd name="f60" fmla="*/ 414625 f41 1"/>
                <a:gd name="f61" fmla="*/ 408449 f40 1"/>
                <a:gd name="f62" fmla="*/ 565167 f41 1"/>
                <a:gd name="f63" fmla="*/ 336497 f40 1"/>
                <a:gd name="f64" fmla="*/ 332937 f40 1"/>
                <a:gd name="f65" fmla="*/ 601022 f41 1"/>
                <a:gd name="f66" fmla="*/ 0 f40 1"/>
                <a:gd name="f67" fmla="*/ 0 f41 1"/>
                <a:gd name="f68" fmla="*/ 281198 f40 1"/>
                <a:gd name="f69" fmla="+- f42 0 f1"/>
                <a:gd name="f70" fmla="*/ f45 1 601022"/>
                <a:gd name="f71" fmla="*/ f46 1 408448"/>
                <a:gd name="f72" fmla="*/ f47 1 601022"/>
                <a:gd name="f73" fmla="*/ f48 1 408448"/>
                <a:gd name="f74" fmla="*/ f49 1 601022"/>
                <a:gd name="f75" fmla="*/ f50 1 408448"/>
                <a:gd name="f76" fmla="*/ f51 1 601022"/>
                <a:gd name="f77" fmla="*/ f52 1 601022"/>
                <a:gd name="f78" fmla="*/ f53 1 601022"/>
                <a:gd name="f79" fmla="*/ f54 1 601022"/>
                <a:gd name="f80" fmla="*/ f55 1 408448"/>
                <a:gd name="f81" fmla="*/ f56 1 601022"/>
                <a:gd name="f82" fmla="*/ f57 1 408448"/>
                <a:gd name="f83" fmla="*/ f58 1 601022"/>
                <a:gd name="f84" fmla="*/ f59 1 408448"/>
                <a:gd name="f85" fmla="*/ f60 1 601022"/>
                <a:gd name="f86" fmla="*/ f61 1 408448"/>
                <a:gd name="f87" fmla="*/ f62 1 601022"/>
                <a:gd name="f88" fmla="*/ f63 1 408448"/>
                <a:gd name="f89" fmla="*/ f64 1 408448"/>
                <a:gd name="f90" fmla="*/ f65 1 601022"/>
                <a:gd name="f91" fmla="*/ f66 1 408448"/>
                <a:gd name="f92" fmla="*/ f67 1 601022"/>
                <a:gd name="f93" fmla="*/ f68 1 408448"/>
                <a:gd name="f94" fmla="*/ f36 1 f43"/>
                <a:gd name="f95" fmla="*/ f37 1 f43"/>
                <a:gd name="f96" fmla="*/ f36 1 f44"/>
                <a:gd name="f97" fmla="*/ f38 1 f44"/>
                <a:gd name="f98" fmla="*/ f70 1 f43"/>
                <a:gd name="f99" fmla="*/ f71 1 f44"/>
                <a:gd name="f100" fmla="*/ f72 1 f43"/>
                <a:gd name="f101" fmla="*/ f73 1 f44"/>
                <a:gd name="f102" fmla="*/ f74 1 f43"/>
                <a:gd name="f103" fmla="*/ f75 1 f44"/>
                <a:gd name="f104" fmla="*/ f76 1 f43"/>
                <a:gd name="f105" fmla="*/ f77 1 f43"/>
                <a:gd name="f106" fmla="*/ f78 1 f43"/>
                <a:gd name="f107" fmla="*/ f79 1 f43"/>
                <a:gd name="f108" fmla="*/ f80 1 f44"/>
                <a:gd name="f109" fmla="*/ f81 1 f43"/>
                <a:gd name="f110" fmla="*/ f82 1 f44"/>
                <a:gd name="f111" fmla="*/ f83 1 f43"/>
                <a:gd name="f112" fmla="*/ f84 1 f44"/>
                <a:gd name="f113" fmla="*/ f85 1 f43"/>
                <a:gd name="f114" fmla="*/ f86 1 f44"/>
                <a:gd name="f115" fmla="*/ f87 1 f43"/>
                <a:gd name="f116" fmla="*/ f88 1 f44"/>
                <a:gd name="f117" fmla="*/ f89 1 f44"/>
                <a:gd name="f118" fmla="*/ f90 1 f43"/>
                <a:gd name="f119" fmla="*/ f91 1 f44"/>
                <a:gd name="f120" fmla="*/ f92 1 f43"/>
                <a:gd name="f121" fmla="*/ f93 1 f44"/>
                <a:gd name="f122" fmla="*/ f94 f34 1"/>
                <a:gd name="f123" fmla="*/ f95 f34 1"/>
                <a:gd name="f124" fmla="*/ f97 f35 1"/>
                <a:gd name="f125" fmla="*/ f96 f35 1"/>
                <a:gd name="f126" fmla="*/ f98 f34 1"/>
                <a:gd name="f127" fmla="*/ f99 f35 1"/>
                <a:gd name="f128" fmla="*/ f100 f34 1"/>
                <a:gd name="f129" fmla="*/ f101 f35 1"/>
                <a:gd name="f130" fmla="*/ f102 f34 1"/>
                <a:gd name="f131" fmla="*/ f103 f35 1"/>
                <a:gd name="f132" fmla="*/ f104 f34 1"/>
                <a:gd name="f133" fmla="*/ f105 f34 1"/>
                <a:gd name="f134" fmla="*/ f106 f34 1"/>
                <a:gd name="f135" fmla="*/ f107 f34 1"/>
                <a:gd name="f136" fmla="*/ f108 f35 1"/>
                <a:gd name="f137" fmla="*/ f109 f34 1"/>
                <a:gd name="f138" fmla="*/ f110 f35 1"/>
                <a:gd name="f139" fmla="*/ f111 f34 1"/>
                <a:gd name="f140" fmla="*/ f112 f35 1"/>
                <a:gd name="f141" fmla="*/ f113 f34 1"/>
                <a:gd name="f142" fmla="*/ f114 f35 1"/>
                <a:gd name="f143" fmla="*/ f115 f34 1"/>
                <a:gd name="f144" fmla="*/ f116 f35 1"/>
                <a:gd name="f145" fmla="*/ f117 f35 1"/>
                <a:gd name="f146" fmla="*/ f118 f34 1"/>
                <a:gd name="f147" fmla="*/ f119 f35 1"/>
                <a:gd name="f148" fmla="*/ f120 f34 1"/>
                <a:gd name="f149" fmla="*/ f12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26" y="f127"/>
                </a:cxn>
                <a:cxn ang="f69">
                  <a:pos x="f128" y="f129"/>
                </a:cxn>
                <a:cxn ang="f69">
                  <a:pos x="f130" y="f131"/>
                </a:cxn>
                <a:cxn ang="f69">
                  <a:pos x="f130" y="f131"/>
                </a:cxn>
                <a:cxn ang="f69">
                  <a:pos x="f132" y="f131"/>
                </a:cxn>
                <a:cxn ang="f69">
                  <a:pos x="f133" y="f131"/>
                </a:cxn>
                <a:cxn ang="f69">
                  <a:pos x="f134" y="f131"/>
                </a:cxn>
                <a:cxn ang="f69">
                  <a:pos x="f135" y="f136"/>
                </a:cxn>
                <a:cxn ang="f69">
                  <a:pos x="f137" y="f138"/>
                </a:cxn>
                <a:cxn ang="f69">
                  <a:pos x="f137" y="f138"/>
                </a:cxn>
                <a:cxn ang="f69">
                  <a:pos x="f137" y="f138"/>
                </a:cxn>
                <a:cxn ang="f69">
                  <a:pos x="f139" y="f140"/>
                </a:cxn>
                <a:cxn ang="f69">
                  <a:pos x="f141" y="f142"/>
                </a:cxn>
                <a:cxn ang="f69">
                  <a:pos x="f143" y="f144"/>
                </a:cxn>
                <a:cxn ang="f69">
                  <a:pos x="f143" y="f145"/>
                </a:cxn>
                <a:cxn ang="f69">
                  <a:pos x="f146" y="f147"/>
                </a:cxn>
                <a:cxn ang="f69">
                  <a:pos x="f148" y="f149"/>
                </a:cxn>
              </a:cxnLst>
              <a:rect l="f122" t="f125" r="f123" b="f124"/>
              <a:pathLst>
                <a:path w="601022" h="40844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4" y="f13"/>
                    <a:pt x="f15" y="f13"/>
                  </a:cubicBezTo>
                  <a:cubicBezTo>
                    <a:pt x="f16" y="f17"/>
                    <a:pt x="f18" y="f17"/>
                    <a:pt x="f19" y="f13"/>
                  </a:cubicBezTo>
                  <a:lnTo>
                    <a:pt x="f20" y="f13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29" y="f31"/>
                  </a:lnTo>
                  <a:lnTo>
                    <a:pt x="f6" y="f5"/>
                  </a:lnTo>
                  <a:lnTo>
                    <a:pt x="f5" y="f32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0" name="Freeform: Shape 136">
              <a:extLst>
                <a:ext uri="{FF2B5EF4-FFF2-40B4-BE49-F238E27FC236}">
                  <a16:creationId xmlns:a16="http://schemas.microsoft.com/office/drawing/2014/main" id="{C9D08505-4EE6-E558-BA60-70E32BF3BDD6}"/>
                </a:ext>
              </a:extLst>
            </p:cNvPr>
            <p:cNvSpPr/>
            <p:nvPr/>
          </p:nvSpPr>
          <p:spPr>
            <a:xfrm>
              <a:off x="1780053" y="2936229"/>
              <a:ext cx="146852" cy="346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854"/>
                <a:gd name="f7" fmla="val 346412"/>
                <a:gd name="f8" fmla="val 58233"/>
                <a:gd name="f9" fmla="val 123946"/>
                <a:gd name="f10" fmla="val 124581"/>
                <a:gd name="f11" fmla="val 58665"/>
                <a:gd name="f12" fmla="val 125014"/>
                <a:gd name="f13" fmla="val 59021"/>
                <a:gd name="f14" fmla="val 125535"/>
                <a:gd name="f15" fmla="val 59250"/>
                <a:gd name="f16" fmla="val 126107"/>
                <a:gd name="f17" fmla="val 59606"/>
                <a:gd name="f18" fmla="val 126514"/>
                <a:gd name="f19" fmla="val 59861"/>
                <a:gd name="f20" fmla="val 126997"/>
                <a:gd name="f21" fmla="val 60013"/>
                <a:gd name="f22" fmla="val 127505"/>
                <a:gd name="f23" fmla="val 60064"/>
                <a:gd name="f24" fmla="val 128103"/>
                <a:gd name="f25" fmla="val 128688"/>
                <a:gd name="f26" fmla="val 129285"/>
                <a:gd name="f27" fmla="val 129921"/>
                <a:gd name="f28" fmla="val 130429"/>
                <a:gd name="f29" fmla="val 131065"/>
                <a:gd name="f30" fmla="val 60077"/>
                <a:gd name="f31" fmla="val 131357"/>
                <a:gd name="f32" fmla="val 131662"/>
                <a:gd name="f33" fmla="val 131955"/>
                <a:gd name="f34" fmla="val 38144"/>
                <a:gd name="f35" fmla="val 346413"/>
                <a:gd name="f36" fmla="val 113542"/>
                <a:gd name="f37" fmla="val 309674"/>
                <a:gd name="f38" fmla="val 70554"/>
                <a:gd name="f39" fmla="+- 0 0 -90"/>
                <a:gd name="f40" fmla="*/ f3 1 146854"/>
                <a:gd name="f41" fmla="*/ f4 1 346412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46854"/>
                <a:gd name="f50" fmla="*/ f46 1 346412"/>
                <a:gd name="f51" fmla="*/ 58233 f47 1"/>
                <a:gd name="f52" fmla="*/ 123946 f46 1"/>
                <a:gd name="f53" fmla="*/ 124581 f46 1"/>
                <a:gd name="f54" fmla="*/ 59250 f47 1"/>
                <a:gd name="f55" fmla="*/ 126107 f46 1"/>
                <a:gd name="f56" fmla="*/ 60013 f47 1"/>
                <a:gd name="f57" fmla="*/ 127505 f46 1"/>
                <a:gd name="f58" fmla="*/ 129285 f46 1"/>
                <a:gd name="f59" fmla="*/ 131065 f46 1"/>
                <a:gd name="f60" fmla="*/ 131955 f46 1"/>
                <a:gd name="f61" fmla="*/ 38144 f47 1"/>
                <a:gd name="f62" fmla="*/ 346413 f46 1"/>
                <a:gd name="f63" fmla="*/ 113542 f47 1"/>
                <a:gd name="f64" fmla="*/ 309674 f46 1"/>
                <a:gd name="f65" fmla="*/ 146854 f47 1"/>
                <a:gd name="f66" fmla="*/ 0 f46 1"/>
                <a:gd name="f67" fmla="*/ 0 f47 1"/>
                <a:gd name="f68" fmla="*/ 70554 f46 1"/>
                <a:gd name="f69" fmla="+- f48 0 f1"/>
                <a:gd name="f70" fmla="*/ f51 1 146854"/>
                <a:gd name="f71" fmla="*/ f52 1 346412"/>
                <a:gd name="f72" fmla="*/ f53 1 346412"/>
                <a:gd name="f73" fmla="*/ f54 1 146854"/>
                <a:gd name="f74" fmla="*/ f55 1 346412"/>
                <a:gd name="f75" fmla="*/ f56 1 146854"/>
                <a:gd name="f76" fmla="*/ f57 1 346412"/>
                <a:gd name="f77" fmla="*/ f58 1 346412"/>
                <a:gd name="f78" fmla="*/ f59 1 346412"/>
                <a:gd name="f79" fmla="*/ f60 1 346412"/>
                <a:gd name="f80" fmla="*/ f61 1 146854"/>
                <a:gd name="f81" fmla="*/ f62 1 346412"/>
                <a:gd name="f82" fmla="*/ f63 1 146854"/>
                <a:gd name="f83" fmla="*/ f64 1 346412"/>
                <a:gd name="f84" fmla="*/ f65 1 146854"/>
                <a:gd name="f85" fmla="*/ f66 1 346412"/>
                <a:gd name="f86" fmla="*/ f67 1 146854"/>
                <a:gd name="f87" fmla="*/ f68 1 346412"/>
                <a:gd name="f88" fmla="*/ f42 1 f49"/>
                <a:gd name="f89" fmla="*/ f43 1 f49"/>
                <a:gd name="f90" fmla="*/ f42 1 f50"/>
                <a:gd name="f91" fmla="*/ f44 1 f50"/>
                <a:gd name="f92" fmla="*/ f70 1 f49"/>
                <a:gd name="f93" fmla="*/ f71 1 f50"/>
                <a:gd name="f94" fmla="*/ f72 1 f50"/>
                <a:gd name="f95" fmla="*/ f73 1 f49"/>
                <a:gd name="f96" fmla="*/ f74 1 f50"/>
                <a:gd name="f97" fmla="*/ f75 1 f49"/>
                <a:gd name="f98" fmla="*/ f76 1 f50"/>
                <a:gd name="f99" fmla="*/ f77 1 f50"/>
                <a:gd name="f100" fmla="*/ f78 1 f50"/>
                <a:gd name="f101" fmla="*/ f79 1 f50"/>
                <a:gd name="f102" fmla="*/ f80 1 f49"/>
                <a:gd name="f103" fmla="*/ f81 1 f50"/>
                <a:gd name="f104" fmla="*/ f82 1 f49"/>
                <a:gd name="f105" fmla="*/ f83 1 f50"/>
                <a:gd name="f106" fmla="*/ f84 1 f49"/>
                <a:gd name="f107" fmla="*/ f85 1 f50"/>
                <a:gd name="f108" fmla="*/ f86 1 f49"/>
                <a:gd name="f109" fmla="*/ f87 1 f50"/>
                <a:gd name="f110" fmla="*/ f88 f40 1"/>
                <a:gd name="f111" fmla="*/ f89 f40 1"/>
                <a:gd name="f112" fmla="*/ f91 f41 1"/>
                <a:gd name="f113" fmla="*/ f90 f41 1"/>
                <a:gd name="f114" fmla="*/ f92 f40 1"/>
                <a:gd name="f115" fmla="*/ f93 f41 1"/>
                <a:gd name="f116" fmla="*/ f94 f41 1"/>
                <a:gd name="f117" fmla="*/ f95 f40 1"/>
                <a:gd name="f118" fmla="*/ f96 f41 1"/>
                <a:gd name="f119" fmla="*/ f97 f40 1"/>
                <a:gd name="f120" fmla="*/ f98 f41 1"/>
                <a:gd name="f121" fmla="*/ f99 f41 1"/>
                <a:gd name="f122" fmla="*/ f100 f41 1"/>
                <a:gd name="f123" fmla="*/ f101 f41 1"/>
                <a:gd name="f124" fmla="*/ f102 f40 1"/>
                <a:gd name="f125" fmla="*/ f103 f41 1"/>
                <a:gd name="f126" fmla="*/ f104 f40 1"/>
                <a:gd name="f127" fmla="*/ f105 f41 1"/>
                <a:gd name="f128" fmla="*/ f106 f40 1"/>
                <a:gd name="f129" fmla="*/ f107 f41 1"/>
                <a:gd name="f130" fmla="*/ f108 f40 1"/>
                <a:gd name="f131" fmla="*/ f10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4" y="f115"/>
                </a:cxn>
                <a:cxn ang="f69">
                  <a:pos x="f114" y="f116"/>
                </a:cxn>
                <a:cxn ang="f69">
                  <a:pos x="f117" y="f118"/>
                </a:cxn>
                <a:cxn ang="f69">
                  <a:pos x="f119" y="f120"/>
                </a:cxn>
                <a:cxn ang="f69">
                  <a:pos x="f119" y="f121"/>
                </a:cxn>
                <a:cxn ang="f69">
                  <a:pos x="f119" y="f122"/>
                </a:cxn>
                <a:cxn ang="f69">
                  <a:pos x="f119" y="f123"/>
                </a:cxn>
                <a:cxn ang="f69">
                  <a:pos x="f124" y="f125"/>
                </a:cxn>
                <a:cxn ang="f69">
                  <a:pos x="f126" y="f127"/>
                </a:cxn>
                <a:cxn ang="f69">
                  <a:pos x="f128" y="f129"/>
                </a:cxn>
                <a:cxn ang="f69">
                  <a:pos x="f130" y="f131"/>
                </a:cxn>
              </a:cxnLst>
              <a:rect l="f110" t="f113" r="f111" b="f112"/>
              <a:pathLst>
                <a:path w="146854" h="346412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26"/>
                  </a:cubicBezTo>
                  <a:cubicBezTo>
                    <a:pt x="f21" y="f27"/>
                    <a:pt x="f21" y="f28"/>
                    <a:pt x="f21" y="f29"/>
                  </a:cubicBezTo>
                  <a:cubicBezTo>
                    <a:pt x="f30" y="f31"/>
                    <a:pt x="f30" y="f32"/>
                    <a:pt x="f21" y="f33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6" y="f5"/>
                  </a:lnTo>
                  <a:lnTo>
                    <a:pt x="f5" y="f38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1" name="Freeform: Shape 137">
              <a:extLst>
                <a:ext uri="{FF2B5EF4-FFF2-40B4-BE49-F238E27FC236}">
                  <a16:creationId xmlns:a16="http://schemas.microsoft.com/office/drawing/2014/main" id="{0BB6BFC0-5467-CB32-D9FB-8C3C1A8358D1}"/>
                </a:ext>
              </a:extLst>
            </p:cNvPr>
            <p:cNvSpPr/>
            <p:nvPr/>
          </p:nvSpPr>
          <p:spPr>
            <a:xfrm>
              <a:off x="1289523" y="2488493"/>
              <a:ext cx="686714" cy="3862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6718"/>
                <a:gd name="f7" fmla="val 386202"/>
                <a:gd name="f8" fmla="val 675912"/>
                <a:gd name="f9" fmla="val 100046"/>
                <a:gd name="f10" fmla="val 686719"/>
                <a:gd name="f11" fmla="val 319081"/>
                <a:gd name="f12" fmla="val 71584"/>
                <a:gd name="f13" fmla="val 675530"/>
                <a:gd name="f14" fmla="val 103606"/>
                <a:gd name="f15" fmla="+- 0 0 -90"/>
                <a:gd name="f16" fmla="*/ f3 1 686718"/>
                <a:gd name="f17" fmla="*/ f4 1 38620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86718"/>
                <a:gd name="f26" fmla="*/ f22 1 386202"/>
                <a:gd name="f27" fmla="*/ 675912 f23 1"/>
                <a:gd name="f28" fmla="*/ 100046 f22 1"/>
                <a:gd name="f29" fmla="*/ 686719 f23 1"/>
                <a:gd name="f30" fmla="*/ 0 f22 1"/>
                <a:gd name="f31" fmla="*/ 0 f23 1"/>
                <a:gd name="f32" fmla="*/ 319081 f22 1"/>
                <a:gd name="f33" fmla="*/ 71584 f23 1"/>
                <a:gd name="f34" fmla="*/ 386202 f22 1"/>
                <a:gd name="f35" fmla="*/ 675530 f23 1"/>
                <a:gd name="f36" fmla="*/ 103606 f22 1"/>
                <a:gd name="f37" fmla="+- f24 0 f1"/>
                <a:gd name="f38" fmla="*/ f27 1 686718"/>
                <a:gd name="f39" fmla="*/ f28 1 386202"/>
                <a:gd name="f40" fmla="*/ f29 1 686718"/>
                <a:gd name="f41" fmla="*/ f30 1 386202"/>
                <a:gd name="f42" fmla="*/ f31 1 686718"/>
                <a:gd name="f43" fmla="*/ f32 1 386202"/>
                <a:gd name="f44" fmla="*/ f33 1 686718"/>
                <a:gd name="f45" fmla="*/ f34 1 386202"/>
                <a:gd name="f46" fmla="*/ f35 1 686718"/>
                <a:gd name="f47" fmla="*/ f36 1 386202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686718" h="386202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1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2" name="Freeform: Shape 138">
              <a:extLst>
                <a:ext uri="{FF2B5EF4-FFF2-40B4-BE49-F238E27FC236}">
                  <a16:creationId xmlns:a16="http://schemas.microsoft.com/office/drawing/2014/main" id="{3E2AEAF1-D4B9-0224-0E7A-A1F96A0F9CE3}"/>
                </a:ext>
              </a:extLst>
            </p:cNvPr>
            <p:cNvSpPr/>
            <p:nvPr/>
          </p:nvSpPr>
          <p:spPr>
            <a:xfrm>
              <a:off x="1812221" y="3267507"/>
              <a:ext cx="80101" cy="84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102"/>
                <a:gd name="f7" fmla="val 84155"/>
                <a:gd name="f8" fmla="val 84156"/>
                <a:gd name="f9" fmla="val 75016"/>
                <a:gd name="f10" fmla="val 47544"/>
                <a:gd name="f11" fmla="val 75398"/>
                <a:gd name="f12" fmla="val 43731"/>
                <a:gd name="f13" fmla="val 4832"/>
                <a:gd name="f14" fmla="val 36612"/>
                <a:gd name="f15" fmla="+- 0 0 -90"/>
                <a:gd name="f16" fmla="*/ f3 1 80102"/>
                <a:gd name="f17" fmla="*/ f4 1 8415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80102"/>
                <a:gd name="f26" fmla="*/ f22 1 84155"/>
                <a:gd name="f27" fmla="*/ 0 f23 1"/>
                <a:gd name="f28" fmla="*/ 84156 f22 1"/>
                <a:gd name="f29" fmla="*/ 75016 f23 1"/>
                <a:gd name="f30" fmla="*/ 47544 f22 1"/>
                <a:gd name="f31" fmla="*/ 75398 f23 1"/>
                <a:gd name="f32" fmla="*/ 43731 f22 1"/>
                <a:gd name="f33" fmla="*/ 80102 f23 1"/>
                <a:gd name="f34" fmla="*/ 0 f22 1"/>
                <a:gd name="f35" fmla="*/ 4832 f23 1"/>
                <a:gd name="f36" fmla="*/ 36612 f22 1"/>
                <a:gd name="f37" fmla="+- f24 0 f1"/>
                <a:gd name="f38" fmla="*/ f27 1 80102"/>
                <a:gd name="f39" fmla="*/ f28 1 84155"/>
                <a:gd name="f40" fmla="*/ f29 1 80102"/>
                <a:gd name="f41" fmla="*/ f30 1 84155"/>
                <a:gd name="f42" fmla="*/ f31 1 80102"/>
                <a:gd name="f43" fmla="*/ f32 1 84155"/>
                <a:gd name="f44" fmla="*/ f33 1 80102"/>
                <a:gd name="f45" fmla="*/ f34 1 84155"/>
                <a:gd name="f46" fmla="*/ f35 1 80102"/>
                <a:gd name="f47" fmla="*/ f36 1 84155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80102" h="84155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6" y="f5"/>
                  </a:lnTo>
                  <a:lnTo>
                    <a:pt x="f13" y="f14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3" name="Freeform: Shape 139">
              <a:extLst>
                <a:ext uri="{FF2B5EF4-FFF2-40B4-BE49-F238E27FC236}">
                  <a16:creationId xmlns:a16="http://schemas.microsoft.com/office/drawing/2014/main" id="{CCC0B2E7-F6FD-967D-FD58-44AE24AA7ACF}"/>
                </a:ext>
              </a:extLst>
            </p:cNvPr>
            <p:cNvSpPr/>
            <p:nvPr/>
          </p:nvSpPr>
          <p:spPr>
            <a:xfrm>
              <a:off x="1741776" y="3318110"/>
              <a:ext cx="143670" cy="8624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675"/>
                <a:gd name="f7" fmla="val 862408"/>
                <a:gd name="f8" fmla="val 69676"/>
                <a:gd name="f9" fmla="val 41061"/>
                <a:gd name="f10" fmla="val 44247"/>
                <a:gd name="f11" fmla="val 285902"/>
                <a:gd name="f12" fmla="val 46154"/>
                <a:gd name="f13" fmla="val 47044"/>
                <a:gd name="f14" fmla="val 48824"/>
                <a:gd name="f15" fmla="val 50223"/>
                <a:gd name="f16" fmla="val 286792"/>
                <a:gd name="f17" fmla="val 51494"/>
                <a:gd name="f18" fmla="val 287936"/>
                <a:gd name="f19" fmla="val 51876"/>
                <a:gd name="f20" fmla="val 288419"/>
                <a:gd name="f21" fmla="val 52219"/>
                <a:gd name="f22" fmla="val 288927"/>
                <a:gd name="f23" fmla="val 52511"/>
                <a:gd name="f24" fmla="val 289461"/>
                <a:gd name="f25" fmla="val 53147"/>
                <a:gd name="f26" fmla="val 290351"/>
                <a:gd name="f27" fmla="val 53211"/>
                <a:gd name="f28" fmla="val 290554"/>
                <a:gd name="f29" fmla="val 290783"/>
                <a:gd name="f30" fmla="val 290987"/>
                <a:gd name="f31" fmla="val 53198"/>
                <a:gd name="f32" fmla="val 291584"/>
                <a:gd name="f33" fmla="val 292169"/>
                <a:gd name="f34" fmla="val 292767"/>
                <a:gd name="f35" fmla="val 293402"/>
                <a:gd name="f36" fmla="val 294038"/>
                <a:gd name="f37" fmla="val 294546"/>
                <a:gd name="f38" fmla="val 295055"/>
                <a:gd name="f39" fmla="val 295309"/>
                <a:gd name="f40" fmla="val 811559"/>
                <a:gd name="f41" fmla="val 50859"/>
                <a:gd name="f42" fmla="val 862409"/>
                <a:gd name="f43" fmla="val 143676"/>
                <a:gd name="f44" fmla="val 68659"/>
                <a:gd name="f45" fmla="val 36739"/>
                <a:gd name="f46" fmla="+- 0 0 -90"/>
                <a:gd name="f47" fmla="*/ f3 1 143675"/>
                <a:gd name="f48" fmla="*/ f4 1 862408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43675"/>
                <a:gd name="f57" fmla="*/ f53 1 862408"/>
                <a:gd name="f58" fmla="*/ 69676 f54 1"/>
                <a:gd name="f59" fmla="*/ 41061 f53 1"/>
                <a:gd name="f60" fmla="*/ 44247 f54 1"/>
                <a:gd name="f61" fmla="*/ 285902 f53 1"/>
                <a:gd name="f62" fmla="*/ 46154 f54 1"/>
                <a:gd name="f63" fmla="*/ 47044 f54 1"/>
                <a:gd name="f64" fmla="*/ 48824 f54 1"/>
                <a:gd name="f65" fmla="*/ 50223 f54 1"/>
                <a:gd name="f66" fmla="*/ 286792 f53 1"/>
                <a:gd name="f67" fmla="*/ 51494 f54 1"/>
                <a:gd name="f68" fmla="*/ 287936 f53 1"/>
                <a:gd name="f69" fmla="*/ 52511 f54 1"/>
                <a:gd name="f70" fmla="*/ 289461 f53 1"/>
                <a:gd name="f71" fmla="*/ 53147 f54 1"/>
                <a:gd name="f72" fmla="*/ 290351 f53 1"/>
                <a:gd name="f73" fmla="*/ 290987 f53 1"/>
                <a:gd name="f74" fmla="*/ 292767 f53 1"/>
                <a:gd name="f75" fmla="*/ 294546 f53 1"/>
                <a:gd name="f76" fmla="*/ 295309 f53 1"/>
                <a:gd name="f77" fmla="*/ 0 f54 1"/>
                <a:gd name="f78" fmla="*/ 811559 f53 1"/>
                <a:gd name="f79" fmla="*/ 50859 f54 1"/>
                <a:gd name="f80" fmla="*/ 862409 f53 1"/>
                <a:gd name="f81" fmla="*/ 143676 f54 1"/>
                <a:gd name="f82" fmla="*/ 0 f53 1"/>
                <a:gd name="f83" fmla="*/ 68659 f54 1"/>
                <a:gd name="f84" fmla="*/ 36739 f53 1"/>
                <a:gd name="f85" fmla="+- f55 0 f1"/>
                <a:gd name="f86" fmla="*/ f58 1 143675"/>
                <a:gd name="f87" fmla="*/ f59 1 862408"/>
                <a:gd name="f88" fmla="*/ f60 1 143675"/>
                <a:gd name="f89" fmla="*/ f61 1 862408"/>
                <a:gd name="f90" fmla="*/ f62 1 143675"/>
                <a:gd name="f91" fmla="*/ f63 1 143675"/>
                <a:gd name="f92" fmla="*/ f64 1 143675"/>
                <a:gd name="f93" fmla="*/ f65 1 143675"/>
                <a:gd name="f94" fmla="*/ f66 1 862408"/>
                <a:gd name="f95" fmla="*/ f67 1 143675"/>
                <a:gd name="f96" fmla="*/ f68 1 862408"/>
                <a:gd name="f97" fmla="*/ f69 1 143675"/>
                <a:gd name="f98" fmla="*/ f70 1 862408"/>
                <a:gd name="f99" fmla="*/ f71 1 143675"/>
                <a:gd name="f100" fmla="*/ f72 1 862408"/>
                <a:gd name="f101" fmla="*/ f73 1 862408"/>
                <a:gd name="f102" fmla="*/ f74 1 862408"/>
                <a:gd name="f103" fmla="*/ f75 1 862408"/>
                <a:gd name="f104" fmla="*/ f76 1 862408"/>
                <a:gd name="f105" fmla="*/ f77 1 143675"/>
                <a:gd name="f106" fmla="*/ f78 1 862408"/>
                <a:gd name="f107" fmla="*/ f79 1 143675"/>
                <a:gd name="f108" fmla="*/ f80 1 862408"/>
                <a:gd name="f109" fmla="*/ f81 1 143675"/>
                <a:gd name="f110" fmla="*/ f82 1 862408"/>
                <a:gd name="f111" fmla="*/ f83 1 143675"/>
                <a:gd name="f112" fmla="*/ f84 1 862408"/>
                <a:gd name="f113" fmla="*/ f49 1 f56"/>
                <a:gd name="f114" fmla="*/ f50 1 f56"/>
                <a:gd name="f115" fmla="*/ f49 1 f57"/>
                <a:gd name="f116" fmla="*/ f51 1 f57"/>
                <a:gd name="f117" fmla="*/ f86 1 f56"/>
                <a:gd name="f118" fmla="*/ f87 1 f57"/>
                <a:gd name="f119" fmla="*/ f88 1 f56"/>
                <a:gd name="f120" fmla="*/ f89 1 f57"/>
                <a:gd name="f121" fmla="*/ f90 1 f56"/>
                <a:gd name="f122" fmla="*/ f91 1 f56"/>
                <a:gd name="f123" fmla="*/ f92 1 f56"/>
                <a:gd name="f124" fmla="*/ f93 1 f56"/>
                <a:gd name="f125" fmla="*/ f94 1 f57"/>
                <a:gd name="f126" fmla="*/ f95 1 f56"/>
                <a:gd name="f127" fmla="*/ f96 1 f57"/>
                <a:gd name="f128" fmla="*/ f97 1 f56"/>
                <a:gd name="f129" fmla="*/ f98 1 f57"/>
                <a:gd name="f130" fmla="*/ f99 1 f56"/>
                <a:gd name="f131" fmla="*/ f100 1 f57"/>
                <a:gd name="f132" fmla="*/ f101 1 f57"/>
                <a:gd name="f133" fmla="*/ f102 1 f57"/>
                <a:gd name="f134" fmla="*/ f103 1 f57"/>
                <a:gd name="f135" fmla="*/ f104 1 f57"/>
                <a:gd name="f136" fmla="*/ f105 1 f56"/>
                <a:gd name="f137" fmla="*/ f106 1 f57"/>
                <a:gd name="f138" fmla="*/ f107 1 f56"/>
                <a:gd name="f139" fmla="*/ f108 1 f57"/>
                <a:gd name="f140" fmla="*/ f109 1 f56"/>
                <a:gd name="f141" fmla="*/ f110 1 f57"/>
                <a:gd name="f142" fmla="*/ f111 1 f56"/>
                <a:gd name="f143" fmla="*/ f112 1 f57"/>
                <a:gd name="f144" fmla="*/ f113 f47 1"/>
                <a:gd name="f145" fmla="*/ f114 f47 1"/>
                <a:gd name="f146" fmla="*/ f116 f48 1"/>
                <a:gd name="f147" fmla="*/ f115 f48 1"/>
                <a:gd name="f148" fmla="*/ f117 f47 1"/>
                <a:gd name="f149" fmla="*/ f118 f48 1"/>
                <a:gd name="f150" fmla="*/ f119 f47 1"/>
                <a:gd name="f151" fmla="*/ f120 f48 1"/>
                <a:gd name="f152" fmla="*/ f121 f47 1"/>
                <a:gd name="f153" fmla="*/ f122 f47 1"/>
                <a:gd name="f154" fmla="*/ f123 f47 1"/>
                <a:gd name="f155" fmla="*/ f124 f47 1"/>
                <a:gd name="f156" fmla="*/ f125 f48 1"/>
                <a:gd name="f157" fmla="*/ f126 f47 1"/>
                <a:gd name="f158" fmla="*/ f127 f48 1"/>
                <a:gd name="f159" fmla="*/ f128 f47 1"/>
                <a:gd name="f160" fmla="*/ f129 f48 1"/>
                <a:gd name="f161" fmla="*/ f130 f47 1"/>
                <a:gd name="f162" fmla="*/ f131 f48 1"/>
                <a:gd name="f163" fmla="*/ f132 f48 1"/>
                <a:gd name="f164" fmla="*/ f133 f48 1"/>
                <a:gd name="f165" fmla="*/ f134 f48 1"/>
                <a:gd name="f166" fmla="*/ f135 f48 1"/>
                <a:gd name="f167" fmla="*/ f136 f47 1"/>
                <a:gd name="f168" fmla="*/ f137 f48 1"/>
                <a:gd name="f169" fmla="*/ f138 f47 1"/>
                <a:gd name="f170" fmla="*/ f139 f48 1"/>
                <a:gd name="f171" fmla="*/ f140 f47 1"/>
                <a:gd name="f172" fmla="*/ f141 f48 1"/>
                <a:gd name="f173" fmla="*/ f142 f47 1"/>
                <a:gd name="f174" fmla="*/ f143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1"/>
                </a:cxn>
                <a:cxn ang="f85">
                  <a:pos x="f153" y="f151"/>
                </a:cxn>
                <a:cxn ang="f85">
                  <a:pos x="f154" y="f151"/>
                </a:cxn>
                <a:cxn ang="f85">
                  <a:pos x="f155" y="f156"/>
                </a:cxn>
                <a:cxn ang="f85">
                  <a:pos x="f157" y="f158"/>
                </a:cxn>
                <a:cxn ang="f85">
                  <a:pos x="f159" y="f160"/>
                </a:cxn>
                <a:cxn ang="f85">
                  <a:pos x="f161" y="f162"/>
                </a:cxn>
                <a:cxn ang="f85">
                  <a:pos x="f161" y="f163"/>
                </a:cxn>
                <a:cxn ang="f85">
                  <a:pos x="f161" y="f164"/>
                </a:cxn>
                <a:cxn ang="f85">
                  <a:pos x="f161" y="f165"/>
                </a:cxn>
                <a:cxn ang="f85">
                  <a:pos x="f161" y="f166"/>
                </a:cxn>
                <a:cxn ang="f85">
                  <a:pos x="f167" y="f168"/>
                </a:cxn>
                <a:cxn ang="f85">
                  <a:pos x="f169" y="f170"/>
                </a:cxn>
                <a:cxn ang="f85">
                  <a:pos x="f171" y="f172"/>
                </a:cxn>
                <a:cxn ang="f85">
                  <a:pos x="f173" y="f174"/>
                </a:cxn>
              </a:cxnLst>
              <a:rect l="f144" t="f147" r="f145" b="f146"/>
              <a:pathLst>
                <a:path w="143675" h="862408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3" y="f11"/>
                  </a:lnTo>
                  <a:lnTo>
                    <a:pt x="f14" y="f11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3" y="f24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cubicBezTo>
                    <a:pt x="f31" y="f32"/>
                    <a:pt x="f31" y="f33"/>
                    <a:pt x="f25" y="f34"/>
                  </a:cubicBezTo>
                  <a:cubicBezTo>
                    <a:pt x="f25" y="f35"/>
                    <a:pt x="f25" y="f36"/>
                    <a:pt x="f25" y="f37"/>
                  </a:cubicBezTo>
                  <a:cubicBezTo>
                    <a:pt x="f25" y="f38"/>
                    <a:pt x="f25" y="f37"/>
                    <a:pt x="f25" y="f39"/>
                  </a:cubicBezTo>
                  <a:lnTo>
                    <a:pt x="f5" y="f40"/>
                  </a:lnTo>
                  <a:lnTo>
                    <a:pt x="f41" y="f42"/>
                  </a:lnTo>
                  <a:lnTo>
                    <a:pt x="f43" y="f5"/>
                  </a:lnTo>
                  <a:lnTo>
                    <a:pt x="f44" y="f45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4" name="Freeform: Shape 140">
              <a:extLst>
                <a:ext uri="{FF2B5EF4-FFF2-40B4-BE49-F238E27FC236}">
                  <a16:creationId xmlns:a16="http://schemas.microsoft.com/office/drawing/2014/main" id="{4B1B2FA8-7194-C573-0B94-BC7C115E358D}"/>
                </a:ext>
              </a:extLst>
            </p:cNvPr>
            <p:cNvSpPr/>
            <p:nvPr/>
          </p:nvSpPr>
          <p:spPr>
            <a:xfrm>
              <a:off x="1416917" y="3628668"/>
              <a:ext cx="359825" cy="4857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9824"/>
                <a:gd name="f7" fmla="val 485740"/>
                <a:gd name="f8" fmla="val 177115"/>
                <a:gd name="f9" fmla="val 90766"/>
                <a:gd name="f10" fmla="val 133504"/>
                <a:gd name="f11" fmla="val 112377"/>
                <a:gd name="f12" fmla="val 178736"/>
                <a:gd name="f13" fmla="val 309729"/>
                <a:gd name="f14" fmla="val 359825"/>
                <a:gd name="f15" fmla="+- 0 0 -90"/>
                <a:gd name="f16" fmla="*/ f3 1 359824"/>
                <a:gd name="f17" fmla="*/ f4 1 48574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59824"/>
                <a:gd name="f26" fmla="*/ f22 1 485740"/>
                <a:gd name="f27" fmla="*/ 177115 f23 1"/>
                <a:gd name="f28" fmla="*/ 90766 f22 1"/>
                <a:gd name="f29" fmla="*/ 133504 f23 1"/>
                <a:gd name="f30" fmla="*/ 112377 f22 1"/>
                <a:gd name="f31" fmla="*/ 0 f23 1"/>
                <a:gd name="f32" fmla="*/ 178736 f22 1"/>
                <a:gd name="f33" fmla="*/ 309729 f23 1"/>
                <a:gd name="f34" fmla="*/ 485740 f22 1"/>
                <a:gd name="f35" fmla="*/ 359825 f23 1"/>
                <a:gd name="f36" fmla="*/ 0 f22 1"/>
                <a:gd name="f37" fmla="+- f24 0 f1"/>
                <a:gd name="f38" fmla="*/ f27 1 359824"/>
                <a:gd name="f39" fmla="*/ f28 1 485740"/>
                <a:gd name="f40" fmla="*/ f29 1 359824"/>
                <a:gd name="f41" fmla="*/ f30 1 485740"/>
                <a:gd name="f42" fmla="*/ f31 1 359824"/>
                <a:gd name="f43" fmla="*/ f32 1 485740"/>
                <a:gd name="f44" fmla="*/ f33 1 359824"/>
                <a:gd name="f45" fmla="*/ f34 1 485740"/>
                <a:gd name="f46" fmla="*/ f35 1 359824"/>
                <a:gd name="f47" fmla="*/ f36 1 485740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359824" h="485740">
                  <a:moveTo>
                    <a:pt x="f8" y="f9"/>
                  </a:moveTo>
                  <a:lnTo>
                    <a:pt x="f10" y="f11"/>
                  </a:lnTo>
                  <a:lnTo>
                    <a:pt x="f5" y="f12"/>
                  </a:lnTo>
                  <a:lnTo>
                    <a:pt x="f13" y="f7"/>
                  </a:lnTo>
                  <a:lnTo>
                    <a:pt x="f14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5" name="Freeform: Shape 141">
              <a:extLst>
                <a:ext uri="{FF2B5EF4-FFF2-40B4-BE49-F238E27FC236}">
                  <a16:creationId xmlns:a16="http://schemas.microsoft.com/office/drawing/2014/main" id="{4DAA2998-4337-3BFB-33B0-1A92ACE085E5}"/>
                </a:ext>
              </a:extLst>
            </p:cNvPr>
            <p:cNvSpPr/>
            <p:nvPr/>
          </p:nvSpPr>
          <p:spPr>
            <a:xfrm>
              <a:off x="720154" y="2091872"/>
              <a:ext cx="1282272" cy="7136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2273"/>
                <a:gd name="f7" fmla="val 713673"/>
                <a:gd name="f8" fmla="val 1256845"/>
                <a:gd name="f9" fmla="val 389253"/>
                <a:gd name="f10" fmla="val 1282274"/>
                <a:gd name="f11" fmla="val 155472"/>
                <a:gd name="f12" fmla="val 1143557"/>
                <a:gd name="f13" fmla="val 35468"/>
                <a:gd name="f14" fmla="val 1141268"/>
                <a:gd name="f15" fmla="val 58604"/>
                <a:gd name="f16" fmla="val 1141065"/>
                <a:gd name="f17" fmla="val 63371"/>
                <a:gd name="f18" fmla="val 1137047"/>
                <a:gd name="f19" fmla="val 67083"/>
                <a:gd name="f20" fmla="val 1132266"/>
                <a:gd name="f21" fmla="val 66880"/>
                <a:gd name="f22" fmla="val 1128744"/>
                <a:gd name="f23" fmla="val 66740"/>
                <a:gd name="f24" fmla="val 1125667"/>
                <a:gd name="f25" fmla="val 64465"/>
                <a:gd name="f26" fmla="val 1124485"/>
                <a:gd name="f27" fmla="val 61147"/>
                <a:gd name="f28" fmla="val 577754"/>
                <a:gd name="f29" fmla="val 308784"/>
                <a:gd name="f30" fmla="val 309674"/>
                <a:gd name="f31" fmla="val 310513"/>
                <a:gd name="f32" fmla="val 577068"/>
                <a:gd name="f33" fmla="val 311199"/>
                <a:gd name="f34" fmla="val 576229"/>
                <a:gd name="f35" fmla="val 575389"/>
                <a:gd name="f36" fmla="val 574703"/>
                <a:gd name="f37" fmla="val 308403"/>
                <a:gd name="f38" fmla="val 417931"/>
                <a:gd name="f39" fmla="val 165642"/>
                <a:gd name="f40" fmla="val 416281"/>
                <a:gd name="f41" fmla="val 167893"/>
                <a:gd name="f42" fmla="val 413594"/>
                <a:gd name="f43" fmla="val 169138"/>
                <a:gd name="f44" fmla="val 410811"/>
                <a:gd name="f45" fmla="val 168948"/>
                <a:gd name="f46" fmla="val 405851"/>
                <a:gd name="f47" fmla="val 168477"/>
                <a:gd name="f48" fmla="val 402178"/>
                <a:gd name="f49" fmla="val 164130"/>
                <a:gd name="f50" fmla="val 402546"/>
                <a:gd name="f51" fmla="val 159159"/>
                <a:gd name="f52" fmla="val 412209"/>
                <a:gd name="f53" fmla="val 124731"/>
                <a:gd name="f54" fmla="val 127124"/>
                <a:gd name="f55" fmla="val 84680"/>
                <a:gd name="f56" fmla="val 144794"/>
                <a:gd name="f57" fmla="val 182169"/>
                <a:gd name="f58" fmla="val 566820"/>
                <a:gd name="f59" fmla="val 713674"/>
                <a:gd name="f60" fmla="val 1256463"/>
                <a:gd name="f61" fmla="val 393067"/>
                <a:gd name="f62" fmla="+- 0 0 -90"/>
                <a:gd name="f63" fmla="*/ f3 1 1282273"/>
                <a:gd name="f64" fmla="*/ f4 1 713673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1282273"/>
                <a:gd name="f73" fmla="*/ f69 1 713673"/>
                <a:gd name="f74" fmla="*/ 1256845 f70 1"/>
                <a:gd name="f75" fmla="*/ 389253 f69 1"/>
                <a:gd name="f76" fmla="*/ 1282274 f70 1"/>
                <a:gd name="f77" fmla="*/ 155472 f69 1"/>
                <a:gd name="f78" fmla="*/ 1143557 f70 1"/>
                <a:gd name="f79" fmla="*/ 35468 f69 1"/>
                <a:gd name="f80" fmla="*/ 1141268 f70 1"/>
                <a:gd name="f81" fmla="*/ 58604 f69 1"/>
                <a:gd name="f82" fmla="*/ 1132266 f70 1"/>
                <a:gd name="f83" fmla="*/ 66880 f69 1"/>
                <a:gd name="f84" fmla="*/ 1124485 f70 1"/>
                <a:gd name="f85" fmla="*/ 61147 f69 1"/>
                <a:gd name="f86" fmla="*/ 577754 f70 1"/>
                <a:gd name="f87" fmla="*/ 308784 f69 1"/>
                <a:gd name="f88" fmla="*/ 309674 f69 1"/>
                <a:gd name="f89" fmla="*/ 576229 f70 1"/>
                <a:gd name="f90" fmla="*/ 311199 f69 1"/>
                <a:gd name="f91" fmla="*/ 574703 f70 1"/>
                <a:gd name="f92" fmla="*/ 308403 f69 1"/>
                <a:gd name="f93" fmla="*/ 417931 f70 1"/>
                <a:gd name="f94" fmla="*/ 165642 f69 1"/>
                <a:gd name="f95" fmla="*/ 410811 f70 1"/>
                <a:gd name="f96" fmla="*/ 168948 f69 1"/>
                <a:gd name="f97" fmla="*/ 402546 f70 1"/>
                <a:gd name="f98" fmla="*/ 159159 f69 1"/>
                <a:gd name="f99" fmla="*/ 412209 f70 1"/>
                <a:gd name="f100" fmla="*/ 0 f69 1"/>
                <a:gd name="f101" fmla="*/ 124731 f70 1"/>
                <a:gd name="f102" fmla="*/ 127124 f69 1"/>
                <a:gd name="f103" fmla="*/ 84680 f70 1"/>
                <a:gd name="f104" fmla="*/ 144794 f69 1"/>
                <a:gd name="f105" fmla="*/ 0 f70 1"/>
                <a:gd name="f106" fmla="*/ 182169 f69 1"/>
                <a:gd name="f107" fmla="*/ 566820 f70 1"/>
                <a:gd name="f108" fmla="*/ 713674 f69 1"/>
                <a:gd name="f109" fmla="*/ 1256463 f70 1"/>
                <a:gd name="f110" fmla="*/ 393067 f69 1"/>
                <a:gd name="f111" fmla="+- f71 0 f1"/>
                <a:gd name="f112" fmla="*/ f74 1 1282273"/>
                <a:gd name="f113" fmla="*/ f75 1 713673"/>
                <a:gd name="f114" fmla="*/ f76 1 1282273"/>
                <a:gd name="f115" fmla="*/ f77 1 713673"/>
                <a:gd name="f116" fmla="*/ f78 1 1282273"/>
                <a:gd name="f117" fmla="*/ f79 1 713673"/>
                <a:gd name="f118" fmla="*/ f80 1 1282273"/>
                <a:gd name="f119" fmla="*/ f81 1 713673"/>
                <a:gd name="f120" fmla="*/ f82 1 1282273"/>
                <a:gd name="f121" fmla="*/ f83 1 713673"/>
                <a:gd name="f122" fmla="*/ f84 1 1282273"/>
                <a:gd name="f123" fmla="*/ f85 1 713673"/>
                <a:gd name="f124" fmla="*/ f86 1 1282273"/>
                <a:gd name="f125" fmla="*/ f87 1 713673"/>
                <a:gd name="f126" fmla="*/ f88 1 713673"/>
                <a:gd name="f127" fmla="*/ f89 1 1282273"/>
                <a:gd name="f128" fmla="*/ f90 1 713673"/>
                <a:gd name="f129" fmla="*/ f91 1 1282273"/>
                <a:gd name="f130" fmla="*/ f92 1 713673"/>
                <a:gd name="f131" fmla="*/ f93 1 1282273"/>
                <a:gd name="f132" fmla="*/ f94 1 713673"/>
                <a:gd name="f133" fmla="*/ f95 1 1282273"/>
                <a:gd name="f134" fmla="*/ f96 1 713673"/>
                <a:gd name="f135" fmla="*/ f97 1 1282273"/>
                <a:gd name="f136" fmla="*/ f98 1 713673"/>
                <a:gd name="f137" fmla="*/ f99 1 1282273"/>
                <a:gd name="f138" fmla="*/ f100 1 713673"/>
                <a:gd name="f139" fmla="*/ f101 1 1282273"/>
                <a:gd name="f140" fmla="*/ f102 1 713673"/>
                <a:gd name="f141" fmla="*/ f103 1 1282273"/>
                <a:gd name="f142" fmla="*/ f104 1 713673"/>
                <a:gd name="f143" fmla="*/ f105 1 1282273"/>
                <a:gd name="f144" fmla="*/ f106 1 713673"/>
                <a:gd name="f145" fmla="*/ f107 1 1282273"/>
                <a:gd name="f146" fmla="*/ f108 1 713673"/>
                <a:gd name="f147" fmla="*/ f109 1 1282273"/>
                <a:gd name="f148" fmla="*/ f110 1 713673"/>
                <a:gd name="f149" fmla="*/ f65 1 f72"/>
                <a:gd name="f150" fmla="*/ f66 1 f72"/>
                <a:gd name="f151" fmla="*/ f65 1 f73"/>
                <a:gd name="f152" fmla="*/ f67 1 f73"/>
                <a:gd name="f153" fmla="*/ f112 1 f72"/>
                <a:gd name="f154" fmla="*/ f113 1 f73"/>
                <a:gd name="f155" fmla="*/ f114 1 f72"/>
                <a:gd name="f156" fmla="*/ f115 1 f73"/>
                <a:gd name="f157" fmla="*/ f116 1 f72"/>
                <a:gd name="f158" fmla="*/ f117 1 f73"/>
                <a:gd name="f159" fmla="*/ f118 1 f72"/>
                <a:gd name="f160" fmla="*/ f119 1 f73"/>
                <a:gd name="f161" fmla="*/ f120 1 f72"/>
                <a:gd name="f162" fmla="*/ f121 1 f73"/>
                <a:gd name="f163" fmla="*/ f122 1 f72"/>
                <a:gd name="f164" fmla="*/ f123 1 f73"/>
                <a:gd name="f165" fmla="*/ f124 1 f72"/>
                <a:gd name="f166" fmla="*/ f125 1 f73"/>
                <a:gd name="f167" fmla="*/ f126 1 f73"/>
                <a:gd name="f168" fmla="*/ f127 1 f72"/>
                <a:gd name="f169" fmla="*/ f128 1 f73"/>
                <a:gd name="f170" fmla="*/ f129 1 f72"/>
                <a:gd name="f171" fmla="*/ f130 1 f73"/>
                <a:gd name="f172" fmla="*/ f131 1 f72"/>
                <a:gd name="f173" fmla="*/ f132 1 f73"/>
                <a:gd name="f174" fmla="*/ f133 1 f72"/>
                <a:gd name="f175" fmla="*/ f134 1 f73"/>
                <a:gd name="f176" fmla="*/ f135 1 f72"/>
                <a:gd name="f177" fmla="*/ f136 1 f73"/>
                <a:gd name="f178" fmla="*/ f137 1 f72"/>
                <a:gd name="f179" fmla="*/ f138 1 f73"/>
                <a:gd name="f180" fmla="*/ f139 1 f72"/>
                <a:gd name="f181" fmla="*/ f140 1 f73"/>
                <a:gd name="f182" fmla="*/ f141 1 f72"/>
                <a:gd name="f183" fmla="*/ f142 1 f73"/>
                <a:gd name="f184" fmla="*/ f143 1 f72"/>
                <a:gd name="f185" fmla="*/ f144 1 f73"/>
                <a:gd name="f186" fmla="*/ f145 1 f72"/>
                <a:gd name="f187" fmla="*/ f146 1 f73"/>
                <a:gd name="f188" fmla="*/ f147 1 f72"/>
                <a:gd name="f189" fmla="*/ f148 1 f73"/>
                <a:gd name="f190" fmla="*/ f149 f63 1"/>
                <a:gd name="f191" fmla="*/ f150 f63 1"/>
                <a:gd name="f192" fmla="*/ f152 f64 1"/>
                <a:gd name="f193" fmla="*/ f151 f64 1"/>
                <a:gd name="f194" fmla="*/ f153 f63 1"/>
                <a:gd name="f195" fmla="*/ f154 f64 1"/>
                <a:gd name="f196" fmla="*/ f155 f63 1"/>
                <a:gd name="f197" fmla="*/ f156 f64 1"/>
                <a:gd name="f198" fmla="*/ f157 f63 1"/>
                <a:gd name="f199" fmla="*/ f158 f64 1"/>
                <a:gd name="f200" fmla="*/ f159 f63 1"/>
                <a:gd name="f201" fmla="*/ f160 f64 1"/>
                <a:gd name="f202" fmla="*/ f161 f63 1"/>
                <a:gd name="f203" fmla="*/ f162 f64 1"/>
                <a:gd name="f204" fmla="*/ f163 f63 1"/>
                <a:gd name="f205" fmla="*/ f164 f64 1"/>
                <a:gd name="f206" fmla="*/ f165 f63 1"/>
                <a:gd name="f207" fmla="*/ f166 f64 1"/>
                <a:gd name="f208" fmla="*/ f167 f64 1"/>
                <a:gd name="f209" fmla="*/ f168 f63 1"/>
                <a:gd name="f210" fmla="*/ f169 f64 1"/>
                <a:gd name="f211" fmla="*/ f170 f63 1"/>
                <a:gd name="f212" fmla="*/ f171 f64 1"/>
                <a:gd name="f213" fmla="*/ f172 f63 1"/>
                <a:gd name="f214" fmla="*/ f173 f64 1"/>
                <a:gd name="f215" fmla="*/ f174 f63 1"/>
                <a:gd name="f216" fmla="*/ f175 f64 1"/>
                <a:gd name="f217" fmla="*/ f176 f63 1"/>
                <a:gd name="f218" fmla="*/ f177 f64 1"/>
                <a:gd name="f219" fmla="*/ f178 f63 1"/>
                <a:gd name="f220" fmla="*/ f179 f64 1"/>
                <a:gd name="f221" fmla="*/ f180 f63 1"/>
                <a:gd name="f222" fmla="*/ f181 f64 1"/>
                <a:gd name="f223" fmla="*/ f182 f63 1"/>
                <a:gd name="f224" fmla="*/ f183 f64 1"/>
                <a:gd name="f225" fmla="*/ f184 f63 1"/>
                <a:gd name="f226" fmla="*/ f185 f64 1"/>
                <a:gd name="f227" fmla="*/ f186 f63 1"/>
                <a:gd name="f228" fmla="*/ f187 f64 1"/>
                <a:gd name="f229" fmla="*/ f188 f63 1"/>
                <a:gd name="f230" fmla="*/ f189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94" y="f195"/>
                </a:cxn>
                <a:cxn ang="f111">
                  <a:pos x="f196" y="f197"/>
                </a:cxn>
                <a:cxn ang="f111">
                  <a:pos x="f198" y="f199"/>
                </a:cxn>
                <a:cxn ang="f111">
                  <a:pos x="f200" y="f201"/>
                </a:cxn>
                <a:cxn ang="f111">
                  <a:pos x="f202" y="f203"/>
                </a:cxn>
                <a:cxn ang="f111">
                  <a:pos x="f204" y="f205"/>
                </a:cxn>
                <a:cxn ang="f111">
                  <a:pos x="f206" y="f207"/>
                </a:cxn>
                <a:cxn ang="f111">
                  <a:pos x="f206" y="f208"/>
                </a:cxn>
                <a:cxn ang="f111">
                  <a:pos x="f209" y="f210"/>
                </a:cxn>
                <a:cxn ang="f111">
                  <a:pos x="f211" y="f208"/>
                </a:cxn>
                <a:cxn ang="f111">
                  <a:pos x="f211" y="f212"/>
                </a:cxn>
                <a:cxn ang="f111">
                  <a:pos x="f213" y="f214"/>
                </a:cxn>
                <a:cxn ang="f111">
                  <a:pos x="f215" y="f216"/>
                </a:cxn>
                <a:cxn ang="f111">
                  <a:pos x="f217" y="f218"/>
                </a:cxn>
                <a:cxn ang="f111">
                  <a:pos x="f219" y="f220"/>
                </a:cxn>
                <a:cxn ang="f111">
                  <a:pos x="f221" y="f222"/>
                </a:cxn>
                <a:cxn ang="f111">
                  <a:pos x="f223" y="f224"/>
                </a:cxn>
                <a:cxn ang="f111">
                  <a:pos x="f225" y="f226"/>
                </a:cxn>
                <a:cxn ang="f111">
                  <a:pos x="f227" y="f228"/>
                </a:cxn>
                <a:cxn ang="f111">
                  <a:pos x="f229" y="f230"/>
                </a:cxn>
              </a:cxnLst>
              <a:rect l="f190" t="f193" r="f191" b="f192"/>
              <a:pathLst>
                <a:path w="1282273" h="71367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28" y="f30"/>
                  </a:lnTo>
                  <a:cubicBezTo>
                    <a:pt x="f28" y="f31"/>
                    <a:pt x="f32" y="f33"/>
                    <a:pt x="f34" y="f33"/>
                  </a:cubicBezTo>
                  <a:cubicBezTo>
                    <a:pt x="f35" y="f33"/>
                    <a:pt x="f36" y="f31"/>
                    <a:pt x="f36" y="f30"/>
                  </a:cubicBezTo>
                  <a:lnTo>
                    <a:pt x="f36" y="f3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2" y="f5"/>
                  </a:lnTo>
                  <a:lnTo>
                    <a:pt x="f53" y="f54"/>
                  </a:lnTo>
                  <a:lnTo>
                    <a:pt x="f55" y="f56"/>
                  </a:lnTo>
                  <a:lnTo>
                    <a:pt x="f5" y="f57"/>
                  </a:lnTo>
                  <a:lnTo>
                    <a:pt x="f58" y="f59"/>
                  </a:lnTo>
                  <a:lnTo>
                    <a:pt x="f60" y="f61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6" name="Freeform: Shape 142">
              <a:extLst>
                <a:ext uri="{FF2B5EF4-FFF2-40B4-BE49-F238E27FC236}">
                  <a16:creationId xmlns:a16="http://schemas.microsoft.com/office/drawing/2014/main" id="{A6974A7B-5774-BDAE-0C45-1AD4ADFDFAE0}"/>
                </a:ext>
              </a:extLst>
            </p:cNvPr>
            <p:cNvSpPr/>
            <p:nvPr/>
          </p:nvSpPr>
          <p:spPr>
            <a:xfrm>
              <a:off x="1138089" y="2065428"/>
              <a:ext cx="169740" cy="3345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740"/>
                <a:gd name="f7" fmla="val 334590"/>
                <a:gd name="f8" fmla="val 13605"/>
                <a:gd name="f9" fmla="val 12842"/>
                <a:gd name="f10" fmla="val 12712"/>
                <a:gd name="f11" fmla="val 2289"/>
                <a:gd name="f12" fmla="val 186745"/>
                <a:gd name="f13" fmla="val 2145"/>
                <a:gd name="f14" fmla="val 188728"/>
                <a:gd name="f15" fmla="val 1339"/>
                <a:gd name="f16" fmla="val 190610"/>
                <a:gd name="f17" fmla="val 192084"/>
                <a:gd name="f18" fmla="val 156136"/>
                <a:gd name="f19" fmla="val 169741"/>
                <a:gd name="f20" fmla="val 139836"/>
                <a:gd name="f21" fmla="+- 0 0 -90"/>
                <a:gd name="f22" fmla="*/ f3 1 169740"/>
                <a:gd name="f23" fmla="*/ f4 1 33459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69740"/>
                <a:gd name="f32" fmla="*/ f28 1 334590"/>
                <a:gd name="f33" fmla="*/ 13605 f29 1"/>
                <a:gd name="f34" fmla="*/ 0 f28 1"/>
                <a:gd name="f35" fmla="*/ 12842 f29 1"/>
                <a:gd name="f36" fmla="*/ 12712 f28 1"/>
                <a:gd name="f37" fmla="*/ 2289 f29 1"/>
                <a:gd name="f38" fmla="*/ 186745 f28 1"/>
                <a:gd name="f39" fmla="*/ 0 f29 1"/>
                <a:gd name="f40" fmla="*/ 192084 f28 1"/>
                <a:gd name="f41" fmla="*/ 156136 f29 1"/>
                <a:gd name="f42" fmla="*/ 334590 f28 1"/>
                <a:gd name="f43" fmla="*/ 169741 f29 1"/>
                <a:gd name="f44" fmla="*/ 139836 f28 1"/>
                <a:gd name="f45" fmla="+- f30 0 f1"/>
                <a:gd name="f46" fmla="*/ f33 1 169740"/>
                <a:gd name="f47" fmla="*/ f34 1 334590"/>
                <a:gd name="f48" fmla="*/ f35 1 169740"/>
                <a:gd name="f49" fmla="*/ f36 1 334590"/>
                <a:gd name="f50" fmla="*/ f37 1 169740"/>
                <a:gd name="f51" fmla="*/ f38 1 334590"/>
                <a:gd name="f52" fmla="*/ f39 1 169740"/>
                <a:gd name="f53" fmla="*/ f40 1 334590"/>
                <a:gd name="f54" fmla="*/ f41 1 169740"/>
                <a:gd name="f55" fmla="*/ f42 1 334590"/>
                <a:gd name="f56" fmla="*/ f43 1 169740"/>
                <a:gd name="f57" fmla="*/ f44 1 334590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1"/>
                <a:gd name="f65" fmla="*/ f49 1 f32"/>
                <a:gd name="f66" fmla="*/ f50 1 f31"/>
                <a:gd name="f67" fmla="*/ f51 1 f32"/>
                <a:gd name="f68" fmla="*/ f52 1 f31"/>
                <a:gd name="f69" fmla="*/ f53 1 f32"/>
                <a:gd name="f70" fmla="*/ f54 1 f31"/>
                <a:gd name="f71" fmla="*/ f55 1 f32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2 1"/>
                <a:gd name="f81" fmla="*/ f65 f23 1"/>
                <a:gd name="f82" fmla="*/ f66 f22 1"/>
                <a:gd name="f83" fmla="*/ f67 f23 1"/>
                <a:gd name="f84" fmla="*/ f68 f22 1"/>
                <a:gd name="f85" fmla="*/ f69 f23 1"/>
                <a:gd name="f86" fmla="*/ f70 f22 1"/>
                <a:gd name="f87" fmla="*/ f71 f23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</a:cxnLst>
              <a:rect l="f74" t="f77" r="f75" b="f76"/>
              <a:pathLst>
                <a:path w="169740" h="334590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5" y="f17"/>
                  </a:cubicBezTo>
                  <a:lnTo>
                    <a:pt x="f18" y="f7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7" name="Freeform: Shape 143">
              <a:extLst>
                <a:ext uri="{FF2B5EF4-FFF2-40B4-BE49-F238E27FC236}">
                  <a16:creationId xmlns:a16="http://schemas.microsoft.com/office/drawing/2014/main" id="{C141CDD9-426D-7B04-2C73-4557E39F3C6F}"/>
                </a:ext>
              </a:extLst>
            </p:cNvPr>
            <p:cNvSpPr/>
            <p:nvPr/>
          </p:nvSpPr>
          <p:spPr>
            <a:xfrm>
              <a:off x="1296893" y="1959915"/>
              <a:ext cx="565163" cy="440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5166"/>
                <a:gd name="f7" fmla="val 440738"/>
                <a:gd name="f8" fmla="val 550545"/>
                <a:gd name="f9" fmla="val 148227"/>
                <a:gd name="f10" fmla="val 565167"/>
                <a:gd name="f11" fmla="val 13986"/>
                <a:gd name="f12" fmla="val 246366"/>
                <a:gd name="f13" fmla="val 440739"/>
                <a:gd name="f14" fmla="val 546731"/>
                <a:gd name="f15" fmla="val 193101"/>
                <a:gd name="f16" fmla="val 546044"/>
                <a:gd name="f17" fmla="val 191728"/>
                <a:gd name="f18" fmla="val 545777"/>
                <a:gd name="f19" fmla="val 190177"/>
                <a:gd name="f20" fmla="val 545968"/>
                <a:gd name="f21" fmla="val 188652"/>
                <a:gd name="f22" fmla="+- 0 0 -90"/>
                <a:gd name="f23" fmla="*/ f3 1 565166"/>
                <a:gd name="f24" fmla="*/ f4 1 44073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565166"/>
                <a:gd name="f33" fmla="*/ f29 1 440738"/>
                <a:gd name="f34" fmla="*/ 550545 f30 1"/>
                <a:gd name="f35" fmla="*/ 148227 f29 1"/>
                <a:gd name="f36" fmla="*/ 565167 f30 1"/>
                <a:gd name="f37" fmla="*/ 0 f29 1"/>
                <a:gd name="f38" fmla="*/ 13986 f30 1"/>
                <a:gd name="f39" fmla="*/ 246366 f29 1"/>
                <a:gd name="f40" fmla="*/ 0 f30 1"/>
                <a:gd name="f41" fmla="*/ 440739 f29 1"/>
                <a:gd name="f42" fmla="*/ 546731 f30 1"/>
                <a:gd name="f43" fmla="*/ 193101 f29 1"/>
                <a:gd name="f44" fmla="*/ 545968 f30 1"/>
                <a:gd name="f45" fmla="*/ 188652 f29 1"/>
                <a:gd name="f46" fmla="+- f31 0 f1"/>
                <a:gd name="f47" fmla="*/ f34 1 565166"/>
                <a:gd name="f48" fmla="*/ f35 1 440738"/>
                <a:gd name="f49" fmla="*/ f36 1 565166"/>
                <a:gd name="f50" fmla="*/ f37 1 440738"/>
                <a:gd name="f51" fmla="*/ f38 1 565166"/>
                <a:gd name="f52" fmla="*/ f39 1 440738"/>
                <a:gd name="f53" fmla="*/ f40 1 565166"/>
                <a:gd name="f54" fmla="*/ f41 1 440738"/>
                <a:gd name="f55" fmla="*/ f42 1 565166"/>
                <a:gd name="f56" fmla="*/ f43 1 440738"/>
                <a:gd name="f57" fmla="*/ f44 1 565166"/>
                <a:gd name="f58" fmla="*/ f45 1 440738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2"/>
                <a:gd name="f66" fmla="*/ f50 1 f33"/>
                <a:gd name="f67" fmla="*/ f51 1 f32"/>
                <a:gd name="f68" fmla="*/ f52 1 f33"/>
                <a:gd name="f69" fmla="*/ f53 1 f32"/>
                <a:gd name="f70" fmla="*/ f54 1 f33"/>
                <a:gd name="f71" fmla="*/ f55 1 f32"/>
                <a:gd name="f72" fmla="*/ f56 1 f33"/>
                <a:gd name="f73" fmla="*/ f57 1 f32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3 1"/>
                <a:gd name="f82" fmla="*/ f66 f24 1"/>
                <a:gd name="f83" fmla="*/ f67 f23 1"/>
                <a:gd name="f84" fmla="*/ f68 f24 1"/>
                <a:gd name="f85" fmla="*/ f69 f23 1"/>
                <a:gd name="f86" fmla="*/ f70 f24 1"/>
                <a:gd name="f87" fmla="*/ f71 f23 1"/>
                <a:gd name="f88" fmla="*/ f72 f24 1"/>
                <a:gd name="f89" fmla="*/ f73 f23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9" y="f90"/>
                </a:cxn>
              </a:cxnLst>
              <a:rect l="f75" t="f78" r="f76" b="f77"/>
              <a:pathLst>
                <a:path w="565166" h="440738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8" name="Freeform: Shape 144">
              <a:extLst>
                <a:ext uri="{FF2B5EF4-FFF2-40B4-BE49-F238E27FC236}">
                  <a16:creationId xmlns:a16="http://schemas.microsoft.com/office/drawing/2014/main" id="{3E2D685D-A017-940B-71DD-4B5C82CA9AD0}"/>
                </a:ext>
              </a:extLst>
            </p:cNvPr>
            <p:cNvSpPr/>
            <p:nvPr/>
          </p:nvSpPr>
          <p:spPr>
            <a:xfrm>
              <a:off x="1152582" y="1820332"/>
              <a:ext cx="708330" cy="3828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8333"/>
                <a:gd name="f7" fmla="val 382897"/>
                <a:gd name="f8" fmla="val 241408"/>
                <a:gd name="f9" fmla="val 157153"/>
                <a:gd name="f10" fmla="val 708334"/>
                <a:gd name="f11" fmla="val 136531"/>
                <a:gd name="f12" fmla="val 603946"/>
                <a:gd name="f13" fmla="val 47290"/>
                <a:gd name="f14" fmla="val 548638"/>
                <a:gd name="f15" fmla="val 433824"/>
                <a:gd name="f16" fmla="val 50468"/>
                <a:gd name="f17" fmla="val 315959"/>
                <a:gd name="f18" fmla="val 102335"/>
                <a:gd name="f19" fmla="val 153975"/>
                <a:gd name="f20" fmla="val 173651"/>
                <a:gd name="f21" fmla="val 131851"/>
                <a:gd name="f22" fmla="val 183313"/>
                <a:gd name="f23" fmla="+- 0 0 -90"/>
                <a:gd name="f24" fmla="*/ f3 1 708333"/>
                <a:gd name="f25" fmla="*/ f4 1 382897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708333"/>
                <a:gd name="f34" fmla="*/ f30 1 382897"/>
                <a:gd name="f35" fmla="*/ 0 f31 1"/>
                <a:gd name="f36" fmla="*/ 241408 f30 1"/>
                <a:gd name="f37" fmla="*/ 157153 f31 1"/>
                <a:gd name="f38" fmla="*/ 382897 f30 1"/>
                <a:gd name="f39" fmla="*/ 708334 f31 1"/>
                <a:gd name="f40" fmla="*/ 136531 f30 1"/>
                <a:gd name="f41" fmla="*/ 603946 f31 1"/>
                <a:gd name="f42" fmla="*/ 47290 f30 1"/>
                <a:gd name="f43" fmla="*/ 548638 f31 1"/>
                <a:gd name="f44" fmla="*/ 0 f30 1"/>
                <a:gd name="f45" fmla="*/ 433824 f31 1"/>
                <a:gd name="f46" fmla="*/ 50468 f30 1"/>
                <a:gd name="f47" fmla="*/ 315959 f31 1"/>
                <a:gd name="f48" fmla="*/ 102335 f30 1"/>
                <a:gd name="f49" fmla="*/ 153975 f31 1"/>
                <a:gd name="f50" fmla="*/ 173651 f30 1"/>
                <a:gd name="f51" fmla="*/ 131851 f31 1"/>
                <a:gd name="f52" fmla="*/ 183313 f30 1"/>
                <a:gd name="f53" fmla="+- f32 0 f1"/>
                <a:gd name="f54" fmla="*/ f35 1 708333"/>
                <a:gd name="f55" fmla="*/ f36 1 382897"/>
                <a:gd name="f56" fmla="*/ f37 1 708333"/>
                <a:gd name="f57" fmla="*/ f38 1 382897"/>
                <a:gd name="f58" fmla="*/ f39 1 708333"/>
                <a:gd name="f59" fmla="*/ f40 1 382897"/>
                <a:gd name="f60" fmla="*/ f41 1 708333"/>
                <a:gd name="f61" fmla="*/ f42 1 382897"/>
                <a:gd name="f62" fmla="*/ f43 1 708333"/>
                <a:gd name="f63" fmla="*/ f44 1 382897"/>
                <a:gd name="f64" fmla="*/ f45 1 708333"/>
                <a:gd name="f65" fmla="*/ f46 1 382897"/>
                <a:gd name="f66" fmla="*/ f47 1 708333"/>
                <a:gd name="f67" fmla="*/ f48 1 382897"/>
                <a:gd name="f68" fmla="*/ f49 1 708333"/>
                <a:gd name="f69" fmla="*/ f50 1 382897"/>
                <a:gd name="f70" fmla="*/ f51 1 708333"/>
                <a:gd name="f71" fmla="*/ f52 1 382897"/>
                <a:gd name="f72" fmla="*/ f26 1 f33"/>
                <a:gd name="f73" fmla="*/ f27 1 f33"/>
                <a:gd name="f74" fmla="*/ f26 1 f34"/>
                <a:gd name="f75" fmla="*/ f28 1 f34"/>
                <a:gd name="f76" fmla="*/ f54 1 f33"/>
                <a:gd name="f77" fmla="*/ f55 1 f34"/>
                <a:gd name="f78" fmla="*/ f56 1 f33"/>
                <a:gd name="f79" fmla="*/ f57 1 f34"/>
                <a:gd name="f80" fmla="*/ f58 1 f33"/>
                <a:gd name="f81" fmla="*/ f59 1 f34"/>
                <a:gd name="f82" fmla="*/ f60 1 f33"/>
                <a:gd name="f83" fmla="*/ f61 1 f34"/>
                <a:gd name="f84" fmla="*/ f62 1 f33"/>
                <a:gd name="f85" fmla="*/ f63 1 f34"/>
                <a:gd name="f86" fmla="*/ f64 1 f33"/>
                <a:gd name="f87" fmla="*/ f65 1 f34"/>
                <a:gd name="f88" fmla="*/ f66 1 f33"/>
                <a:gd name="f89" fmla="*/ f67 1 f34"/>
                <a:gd name="f90" fmla="*/ f68 1 f33"/>
                <a:gd name="f91" fmla="*/ f69 1 f34"/>
                <a:gd name="f92" fmla="*/ f70 1 f33"/>
                <a:gd name="f93" fmla="*/ f71 1 f34"/>
                <a:gd name="f94" fmla="*/ f72 f24 1"/>
                <a:gd name="f95" fmla="*/ f73 f24 1"/>
                <a:gd name="f96" fmla="*/ f75 f25 1"/>
                <a:gd name="f97" fmla="*/ f74 f25 1"/>
                <a:gd name="f98" fmla="*/ f76 f24 1"/>
                <a:gd name="f99" fmla="*/ f77 f25 1"/>
                <a:gd name="f100" fmla="*/ f78 f24 1"/>
                <a:gd name="f101" fmla="*/ f79 f25 1"/>
                <a:gd name="f102" fmla="*/ f80 f24 1"/>
                <a:gd name="f103" fmla="*/ f81 f25 1"/>
                <a:gd name="f104" fmla="*/ f82 f24 1"/>
                <a:gd name="f105" fmla="*/ f83 f25 1"/>
                <a:gd name="f106" fmla="*/ f84 f24 1"/>
                <a:gd name="f107" fmla="*/ f85 f25 1"/>
                <a:gd name="f108" fmla="*/ f86 f24 1"/>
                <a:gd name="f109" fmla="*/ f87 f25 1"/>
                <a:gd name="f110" fmla="*/ f88 f24 1"/>
                <a:gd name="f111" fmla="*/ f89 f25 1"/>
                <a:gd name="f112" fmla="*/ f90 f24 1"/>
                <a:gd name="f113" fmla="*/ f91 f25 1"/>
                <a:gd name="f114" fmla="*/ f92 f24 1"/>
                <a:gd name="f115" fmla="*/ f9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2" y="f103"/>
                </a:cxn>
                <a:cxn ang="f53">
                  <a:pos x="f104" y="f105"/>
                </a:cxn>
                <a:cxn ang="f53">
                  <a:pos x="f106" y="f107"/>
                </a:cxn>
                <a:cxn ang="f53">
                  <a:pos x="f108" y="f109"/>
                </a:cxn>
                <a:cxn ang="f53">
                  <a:pos x="f110" y="f111"/>
                </a:cxn>
                <a:cxn ang="f53">
                  <a:pos x="f112" y="f113"/>
                </a:cxn>
                <a:cxn ang="f53">
                  <a:pos x="f114" y="f115"/>
                </a:cxn>
                <a:cxn ang="f53">
                  <a:pos x="f98" y="f99"/>
                </a:cxn>
              </a:cxnLst>
              <a:rect l="f94" t="f97" r="f95" b="f96"/>
              <a:pathLst>
                <a:path w="708333" h="382897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9" name="Freeform: Shape 145">
              <a:extLst>
                <a:ext uri="{FF2B5EF4-FFF2-40B4-BE49-F238E27FC236}">
                  <a16:creationId xmlns:a16="http://schemas.microsoft.com/office/drawing/2014/main" id="{990EB04A-4934-DA0C-BB36-33D24A1FFBD3}"/>
                </a:ext>
              </a:extLst>
            </p:cNvPr>
            <p:cNvSpPr/>
            <p:nvPr/>
          </p:nvSpPr>
          <p:spPr>
            <a:xfrm>
              <a:off x="596700" y="4143905"/>
              <a:ext cx="143423" cy="7601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421"/>
                <a:gd name="f7" fmla="val 760200"/>
                <a:gd name="f8" fmla="val 23141"/>
                <a:gd name="f9" fmla="val 11952"/>
                <a:gd name="f10" fmla="val 309801"/>
                <a:gd name="f11" fmla="val 890"/>
                <a:gd name="f12" fmla="val 626212"/>
                <a:gd name="f13" fmla="val 627483"/>
                <a:gd name="f14" fmla="val 962"/>
                <a:gd name="f15" fmla="val 628068"/>
                <a:gd name="f16" fmla="val 628666"/>
                <a:gd name="f17" fmla="val 629263"/>
                <a:gd name="f18" fmla="val 670"/>
                <a:gd name="f19" fmla="val 629810"/>
                <a:gd name="f20" fmla="val 370"/>
                <a:gd name="f21" fmla="val 630331"/>
                <a:gd name="f22" fmla="val 630789"/>
                <a:gd name="f23" fmla="val 115322"/>
                <a:gd name="f24" fmla="val 760201"/>
                <a:gd name="f25" fmla="val 127887"/>
                <a:gd name="f26" fmla="val 123714"/>
                <a:gd name="f27" fmla="val 107039"/>
                <a:gd name="f28" fmla="+- 0 0 -90"/>
                <a:gd name="f29" fmla="*/ f3 1 143421"/>
                <a:gd name="f30" fmla="*/ f4 1 76020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3421"/>
                <a:gd name="f39" fmla="*/ f35 1 760200"/>
                <a:gd name="f40" fmla="*/ 23141 f36 1"/>
                <a:gd name="f41" fmla="*/ 0 f35 1"/>
                <a:gd name="f42" fmla="*/ 11952 f36 1"/>
                <a:gd name="f43" fmla="*/ 309801 f35 1"/>
                <a:gd name="f44" fmla="*/ 890 f36 1"/>
                <a:gd name="f45" fmla="*/ 626212 f35 1"/>
                <a:gd name="f46" fmla="*/ 627483 f35 1"/>
                <a:gd name="f47" fmla="*/ 629263 f35 1"/>
                <a:gd name="f48" fmla="*/ 0 f36 1"/>
                <a:gd name="f49" fmla="*/ 630789 f35 1"/>
                <a:gd name="f50" fmla="*/ 115322 f36 1"/>
                <a:gd name="f51" fmla="*/ 760201 f35 1"/>
                <a:gd name="f52" fmla="*/ 143421 f36 1"/>
                <a:gd name="f53" fmla="*/ 127887 f35 1"/>
                <a:gd name="f54" fmla="*/ 123714 f36 1"/>
                <a:gd name="f55" fmla="*/ 107039 f35 1"/>
                <a:gd name="f56" fmla="+- f37 0 f1"/>
                <a:gd name="f57" fmla="*/ f40 1 143421"/>
                <a:gd name="f58" fmla="*/ f41 1 760200"/>
                <a:gd name="f59" fmla="*/ f42 1 143421"/>
                <a:gd name="f60" fmla="*/ f43 1 760200"/>
                <a:gd name="f61" fmla="*/ f44 1 143421"/>
                <a:gd name="f62" fmla="*/ f45 1 760200"/>
                <a:gd name="f63" fmla="*/ f46 1 760200"/>
                <a:gd name="f64" fmla="*/ f47 1 760200"/>
                <a:gd name="f65" fmla="*/ f48 1 143421"/>
                <a:gd name="f66" fmla="*/ f49 1 760200"/>
                <a:gd name="f67" fmla="*/ f50 1 143421"/>
                <a:gd name="f68" fmla="*/ f51 1 760200"/>
                <a:gd name="f69" fmla="*/ f52 1 143421"/>
                <a:gd name="f70" fmla="*/ f53 1 760200"/>
                <a:gd name="f71" fmla="*/ f54 1 143421"/>
                <a:gd name="f72" fmla="*/ f55 1 760200"/>
                <a:gd name="f73" fmla="*/ f31 1 f38"/>
                <a:gd name="f74" fmla="*/ f32 1 f38"/>
                <a:gd name="f75" fmla="*/ f31 1 f39"/>
                <a:gd name="f76" fmla="*/ f33 1 f39"/>
                <a:gd name="f77" fmla="*/ f57 1 f38"/>
                <a:gd name="f78" fmla="*/ f58 1 f39"/>
                <a:gd name="f79" fmla="*/ f59 1 f38"/>
                <a:gd name="f80" fmla="*/ f60 1 f39"/>
                <a:gd name="f81" fmla="*/ f61 1 f38"/>
                <a:gd name="f82" fmla="*/ f62 1 f39"/>
                <a:gd name="f83" fmla="*/ f63 1 f39"/>
                <a:gd name="f84" fmla="*/ f64 1 f39"/>
                <a:gd name="f85" fmla="*/ f65 1 f38"/>
                <a:gd name="f86" fmla="*/ f66 1 f39"/>
                <a:gd name="f87" fmla="*/ f67 1 f38"/>
                <a:gd name="f88" fmla="*/ f68 1 f39"/>
                <a:gd name="f89" fmla="*/ f69 1 f38"/>
                <a:gd name="f90" fmla="*/ f70 1 f39"/>
                <a:gd name="f91" fmla="*/ f71 1 f38"/>
                <a:gd name="f92" fmla="*/ f72 1 f39"/>
                <a:gd name="f93" fmla="*/ f73 f29 1"/>
                <a:gd name="f94" fmla="*/ f74 f29 1"/>
                <a:gd name="f95" fmla="*/ f76 f30 1"/>
                <a:gd name="f96" fmla="*/ f75 f30 1"/>
                <a:gd name="f97" fmla="*/ f77 f29 1"/>
                <a:gd name="f98" fmla="*/ f78 f30 1"/>
                <a:gd name="f99" fmla="*/ f79 f29 1"/>
                <a:gd name="f100" fmla="*/ f80 f30 1"/>
                <a:gd name="f101" fmla="*/ f81 f29 1"/>
                <a:gd name="f102" fmla="*/ f82 f30 1"/>
                <a:gd name="f103" fmla="*/ f83 f30 1"/>
                <a:gd name="f104" fmla="*/ f84 f30 1"/>
                <a:gd name="f105" fmla="*/ f85 f29 1"/>
                <a:gd name="f106" fmla="*/ f86 f30 1"/>
                <a:gd name="f107" fmla="*/ f87 f29 1"/>
                <a:gd name="f108" fmla="*/ f88 f30 1"/>
                <a:gd name="f109" fmla="*/ f89 f29 1"/>
                <a:gd name="f110" fmla="*/ f90 f30 1"/>
                <a:gd name="f111" fmla="*/ f91 f29 1"/>
                <a:gd name="f112" fmla="*/ f9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1" y="f103"/>
                </a:cxn>
                <a:cxn ang="f56">
                  <a:pos x="f101" y="f104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109" y="f110"/>
                </a:cxn>
                <a:cxn ang="f56">
                  <a:pos x="f111" y="f112"/>
                </a:cxn>
              </a:cxnLst>
              <a:rect l="f93" t="f96" r="f94" b="f95"/>
              <a:pathLst>
                <a:path w="143421" h="760200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4" y="f16"/>
                    <a:pt x="f11" y="f17"/>
                  </a:cubicBezTo>
                  <a:cubicBezTo>
                    <a:pt x="f18" y="f19"/>
                    <a:pt x="f20" y="f21"/>
                    <a:pt x="f5" y="f22"/>
                  </a:cubicBezTo>
                  <a:cubicBezTo>
                    <a:pt x="f5" y="f22"/>
                    <a:pt x="f5" y="f22"/>
                    <a:pt x="f5" y="f22"/>
                  </a:cubicBezTo>
                  <a:lnTo>
                    <a:pt x="f23" y="f24"/>
                  </a:lnTo>
                  <a:lnTo>
                    <a:pt x="f6" y="f25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0" name="Freeform: Shape 146">
              <a:extLst>
                <a:ext uri="{FF2B5EF4-FFF2-40B4-BE49-F238E27FC236}">
                  <a16:creationId xmlns:a16="http://schemas.microsoft.com/office/drawing/2014/main" id="{6D7DA4CB-F982-5AF7-7892-400D65B65E92}"/>
                </a:ext>
              </a:extLst>
            </p:cNvPr>
            <p:cNvSpPr/>
            <p:nvPr/>
          </p:nvSpPr>
          <p:spPr>
            <a:xfrm>
              <a:off x="3300" y="4777365"/>
              <a:ext cx="707699" cy="4978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7698"/>
                <a:gd name="f7" fmla="val 497817"/>
                <a:gd name="f8" fmla="val 589833"/>
                <a:gd name="f9" fmla="val 588943"/>
                <a:gd name="f10" fmla="val 763"/>
                <a:gd name="f11" fmla="val 383093"/>
                <a:gd name="f12" fmla="val 106403"/>
                <a:gd name="f13" fmla="val 271077"/>
                <a:gd name="f14" fmla="val 163863"/>
                <a:gd name="f15" fmla="val 303064"/>
                <a:gd name="f16" fmla="val 130302"/>
                <a:gd name="f17" fmla="+- 0 0 -90"/>
                <a:gd name="f18" fmla="*/ f3 1 707698"/>
                <a:gd name="f19" fmla="*/ f4 1 49781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707698"/>
                <a:gd name="f28" fmla="*/ f24 1 497817"/>
                <a:gd name="f29" fmla="*/ 589833 f25 1"/>
                <a:gd name="f30" fmla="*/ 0 f24 1"/>
                <a:gd name="f31" fmla="*/ 588943 f25 1"/>
                <a:gd name="f32" fmla="*/ 763 f24 1"/>
                <a:gd name="f33" fmla="*/ 383093 f25 1"/>
                <a:gd name="f34" fmla="*/ 106403 f24 1"/>
                <a:gd name="f35" fmla="*/ 271077 f25 1"/>
                <a:gd name="f36" fmla="*/ 163863 f24 1"/>
                <a:gd name="f37" fmla="*/ 0 f25 1"/>
                <a:gd name="f38" fmla="*/ 303064 f24 1"/>
                <a:gd name="f39" fmla="*/ 497817 f24 1"/>
                <a:gd name="f40" fmla="*/ 707698 f25 1"/>
                <a:gd name="f41" fmla="*/ 130302 f24 1"/>
                <a:gd name="f42" fmla="+- f26 0 f1"/>
                <a:gd name="f43" fmla="*/ f29 1 707698"/>
                <a:gd name="f44" fmla="*/ f30 1 497817"/>
                <a:gd name="f45" fmla="*/ f31 1 707698"/>
                <a:gd name="f46" fmla="*/ f32 1 497817"/>
                <a:gd name="f47" fmla="*/ f33 1 707698"/>
                <a:gd name="f48" fmla="*/ f34 1 497817"/>
                <a:gd name="f49" fmla="*/ f35 1 707698"/>
                <a:gd name="f50" fmla="*/ f36 1 497817"/>
                <a:gd name="f51" fmla="*/ f37 1 707698"/>
                <a:gd name="f52" fmla="*/ f38 1 497817"/>
                <a:gd name="f53" fmla="*/ f39 1 497817"/>
                <a:gd name="f54" fmla="*/ f40 1 707698"/>
                <a:gd name="f55" fmla="*/ f41 1 497817"/>
                <a:gd name="f56" fmla="*/ f20 1 f27"/>
                <a:gd name="f57" fmla="*/ f21 1 f27"/>
                <a:gd name="f58" fmla="*/ f20 1 f28"/>
                <a:gd name="f59" fmla="*/ f22 1 f28"/>
                <a:gd name="f60" fmla="*/ f43 1 f27"/>
                <a:gd name="f61" fmla="*/ f44 1 f28"/>
                <a:gd name="f62" fmla="*/ f45 1 f27"/>
                <a:gd name="f63" fmla="*/ f46 1 f28"/>
                <a:gd name="f64" fmla="*/ f47 1 f27"/>
                <a:gd name="f65" fmla="*/ f48 1 f28"/>
                <a:gd name="f66" fmla="*/ f49 1 f27"/>
                <a:gd name="f67" fmla="*/ f50 1 f28"/>
                <a:gd name="f68" fmla="*/ f51 1 f27"/>
                <a:gd name="f69" fmla="*/ f52 1 f28"/>
                <a:gd name="f70" fmla="*/ f53 1 f28"/>
                <a:gd name="f71" fmla="*/ f54 1 f27"/>
                <a:gd name="f72" fmla="*/ f55 1 f28"/>
                <a:gd name="f73" fmla="*/ f56 f18 1"/>
                <a:gd name="f74" fmla="*/ f57 f18 1"/>
                <a:gd name="f75" fmla="*/ f59 f19 1"/>
                <a:gd name="f76" fmla="*/ f58 f19 1"/>
                <a:gd name="f77" fmla="*/ f60 f18 1"/>
                <a:gd name="f78" fmla="*/ f61 f19 1"/>
                <a:gd name="f79" fmla="*/ f62 f18 1"/>
                <a:gd name="f80" fmla="*/ f63 f19 1"/>
                <a:gd name="f81" fmla="*/ f64 f18 1"/>
                <a:gd name="f82" fmla="*/ f65 f19 1"/>
                <a:gd name="f83" fmla="*/ f66 f18 1"/>
                <a:gd name="f84" fmla="*/ f67 f19 1"/>
                <a:gd name="f85" fmla="*/ f68 f18 1"/>
                <a:gd name="f86" fmla="*/ f69 f19 1"/>
                <a:gd name="f87" fmla="*/ f70 f19 1"/>
                <a:gd name="f88" fmla="*/ f71 f18 1"/>
                <a:gd name="f89" fmla="*/ f7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85" y="f87"/>
                </a:cxn>
                <a:cxn ang="f42">
                  <a:pos x="f88" y="f89"/>
                </a:cxn>
              </a:cxnLst>
              <a:rect l="f73" t="f76" r="f74" b="f75"/>
              <a:pathLst>
                <a:path w="707698" h="497817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5" y="f7"/>
                  </a:lnTo>
                  <a:lnTo>
                    <a:pt x="f6" y="f16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1" name="Freeform: Shape 147">
              <a:extLst>
                <a:ext uri="{FF2B5EF4-FFF2-40B4-BE49-F238E27FC236}">
                  <a16:creationId xmlns:a16="http://schemas.microsoft.com/office/drawing/2014/main" id="{70BE01C1-0701-31C5-DDDC-025FE79874B0}"/>
                </a:ext>
              </a:extLst>
            </p:cNvPr>
            <p:cNvSpPr/>
            <p:nvPr/>
          </p:nvSpPr>
          <p:spPr>
            <a:xfrm>
              <a:off x="3300" y="4910081"/>
              <a:ext cx="775978" cy="4784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5975"/>
                <a:gd name="f7" fmla="val 478494"/>
                <a:gd name="f8" fmla="val 709860"/>
                <a:gd name="f9" fmla="val 368659"/>
                <a:gd name="f10" fmla="val 478495"/>
                <a:gd name="f11" fmla="val 775976"/>
                <a:gd name="f12" fmla="val 72969"/>
                <a:gd name="f13" fmla="+- 0 0 -90"/>
                <a:gd name="f14" fmla="*/ f3 1 775975"/>
                <a:gd name="f15" fmla="*/ f4 1 47849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75975"/>
                <a:gd name="f24" fmla="*/ f20 1 478494"/>
                <a:gd name="f25" fmla="*/ 709860 f21 1"/>
                <a:gd name="f26" fmla="*/ 0 f20 1"/>
                <a:gd name="f27" fmla="*/ 0 f21 1"/>
                <a:gd name="f28" fmla="*/ 368659 f20 1"/>
                <a:gd name="f29" fmla="*/ 478495 f20 1"/>
                <a:gd name="f30" fmla="*/ 775976 f21 1"/>
                <a:gd name="f31" fmla="*/ 72969 f20 1"/>
                <a:gd name="f32" fmla="+- f22 0 f1"/>
                <a:gd name="f33" fmla="*/ f25 1 775975"/>
                <a:gd name="f34" fmla="*/ f26 1 478494"/>
                <a:gd name="f35" fmla="*/ f27 1 775975"/>
                <a:gd name="f36" fmla="*/ f28 1 478494"/>
                <a:gd name="f37" fmla="*/ f29 1 478494"/>
                <a:gd name="f38" fmla="*/ f30 1 775975"/>
                <a:gd name="f39" fmla="*/ f31 1 478494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  <a:cxn ang="f32">
                  <a:pos x="f55" y="f56"/>
                </a:cxn>
              </a:cxnLst>
              <a:rect l="f51" t="f54" r="f52" b="f53"/>
              <a:pathLst>
                <a:path w="775975" h="478494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2" name="Freeform: Shape 148">
              <a:extLst>
                <a:ext uri="{FF2B5EF4-FFF2-40B4-BE49-F238E27FC236}">
                  <a16:creationId xmlns:a16="http://schemas.microsoft.com/office/drawing/2014/main" id="{24AEF2D6-2DE3-01FE-8E78-62735DFB6604}"/>
                </a:ext>
              </a:extLst>
            </p:cNvPr>
            <p:cNvSpPr/>
            <p:nvPr/>
          </p:nvSpPr>
          <p:spPr>
            <a:xfrm>
              <a:off x="729060" y="3935038"/>
              <a:ext cx="431788" cy="2245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789"/>
                <a:gd name="f7" fmla="val 224500"/>
                <a:gd name="f8" fmla="val 414498"/>
                <a:gd name="f9" fmla="val 1017"/>
                <a:gd name="f10" fmla="val 414474"/>
                <a:gd name="f11" fmla="val 673"/>
                <a:gd name="f12" fmla="val 343"/>
                <a:gd name="f13" fmla="val 205559"/>
                <a:gd name="f14" fmla="val 18055"/>
                <a:gd name="f15" fmla="val 224501"/>
                <a:gd name="f16" fmla="val 431790"/>
                <a:gd name="f17" fmla="val 18687"/>
                <a:gd name="f18" fmla="val 415261"/>
                <a:gd name="f19" fmla="val 1398"/>
                <a:gd name="f20" fmla="+- 0 0 -90"/>
                <a:gd name="f21" fmla="*/ f3 1 431789"/>
                <a:gd name="f22" fmla="*/ f4 1 22450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31789"/>
                <a:gd name="f31" fmla="*/ f27 1 224500"/>
                <a:gd name="f32" fmla="*/ 414498 f28 1"/>
                <a:gd name="f33" fmla="*/ 1017 f27 1"/>
                <a:gd name="f34" fmla="*/ 0 f27 1"/>
                <a:gd name="f35" fmla="*/ 0 f28 1"/>
                <a:gd name="f36" fmla="*/ 205559 f27 1"/>
                <a:gd name="f37" fmla="*/ 18055 f28 1"/>
                <a:gd name="f38" fmla="*/ 224501 f27 1"/>
                <a:gd name="f39" fmla="*/ 431790 f28 1"/>
                <a:gd name="f40" fmla="*/ 18687 f27 1"/>
                <a:gd name="f41" fmla="*/ 415261 f28 1"/>
                <a:gd name="f42" fmla="*/ 1398 f27 1"/>
                <a:gd name="f43" fmla="+- f29 0 f1"/>
                <a:gd name="f44" fmla="*/ f32 1 431789"/>
                <a:gd name="f45" fmla="*/ f33 1 224500"/>
                <a:gd name="f46" fmla="*/ f34 1 224500"/>
                <a:gd name="f47" fmla="*/ f35 1 431789"/>
                <a:gd name="f48" fmla="*/ f36 1 224500"/>
                <a:gd name="f49" fmla="*/ f37 1 431789"/>
                <a:gd name="f50" fmla="*/ f38 1 224500"/>
                <a:gd name="f51" fmla="*/ f39 1 431789"/>
                <a:gd name="f52" fmla="*/ f40 1 224500"/>
                <a:gd name="f53" fmla="*/ f41 1 431789"/>
                <a:gd name="f54" fmla="*/ f42 1 224500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1"/>
                <a:gd name="f62" fmla="*/ f47 1 f30"/>
                <a:gd name="f63" fmla="*/ f48 1 f31"/>
                <a:gd name="f64" fmla="*/ f49 1 f30"/>
                <a:gd name="f65" fmla="*/ f50 1 f31"/>
                <a:gd name="f66" fmla="*/ f51 1 f30"/>
                <a:gd name="f67" fmla="*/ f52 1 f31"/>
                <a:gd name="f68" fmla="*/ f53 1 f30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2 1"/>
                <a:gd name="f77" fmla="*/ f62 f21 1"/>
                <a:gd name="f78" fmla="*/ f63 f22 1"/>
                <a:gd name="f79" fmla="*/ f64 f21 1"/>
                <a:gd name="f80" fmla="*/ f65 f22 1"/>
                <a:gd name="f81" fmla="*/ f66 f21 1"/>
                <a:gd name="f82" fmla="*/ f67 f22 1"/>
                <a:gd name="f83" fmla="*/ f68 f21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4" y="f76"/>
                </a:cxn>
                <a:cxn ang="f43">
                  <a:pos x="f77" y="f78"/>
                </a:cxn>
                <a:cxn ang="f43">
                  <a:pos x="f79" y="f80"/>
                </a:cxn>
                <a:cxn ang="f43">
                  <a:pos x="f81" y="f82"/>
                </a:cxn>
                <a:cxn ang="f43">
                  <a:pos x="f83" y="f84"/>
                </a:cxn>
              </a:cxnLst>
              <a:rect l="f70" t="f73" r="f71" b="f72"/>
              <a:pathLst>
                <a:path w="431789" h="224500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5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930B0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3" name="Freeform: Shape 149">
              <a:extLst>
                <a:ext uri="{FF2B5EF4-FFF2-40B4-BE49-F238E27FC236}">
                  <a16:creationId xmlns:a16="http://schemas.microsoft.com/office/drawing/2014/main" id="{1EA0FCCA-1160-D453-5A53-DC43D874B3D4}"/>
                </a:ext>
              </a:extLst>
            </p:cNvPr>
            <p:cNvSpPr/>
            <p:nvPr/>
          </p:nvSpPr>
          <p:spPr>
            <a:xfrm>
              <a:off x="723208" y="4143905"/>
              <a:ext cx="22000" cy="1234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996"/>
                <a:gd name="f7" fmla="val 123437"/>
                <a:gd name="f8" fmla="val 4577"/>
                <a:gd name="f9" fmla="val 105131"/>
                <a:gd name="f10" fmla="val 17292"/>
                <a:gd name="f11" fmla="val 18306"/>
                <a:gd name="f12" fmla="+- 0 0 -90"/>
                <a:gd name="f13" fmla="*/ f3 1 21996"/>
                <a:gd name="f14" fmla="*/ f4 1 12343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1996"/>
                <a:gd name="f23" fmla="*/ f19 1 123437"/>
                <a:gd name="f24" fmla="*/ 4577 f20 1"/>
                <a:gd name="f25" fmla="*/ 0 f19 1"/>
                <a:gd name="f26" fmla="*/ 0 f20 1"/>
                <a:gd name="f27" fmla="*/ 105131 f19 1"/>
                <a:gd name="f28" fmla="*/ 17292 f20 1"/>
                <a:gd name="f29" fmla="*/ 123437 f19 1"/>
                <a:gd name="f30" fmla="*/ 21996 f20 1"/>
                <a:gd name="f31" fmla="*/ 18306 f19 1"/>
                <a:gd name="f32" fmla="+- f21 0 f1"/>
                <a:gd name="f33" fmla="*/ f24 1 21996"/>
                <a:gd name="f34" fmla="*/ f25 1 123437"/>
                <a:gd name="f35" fmla="*/ f26 1 21996"/>
                <a:gd name="f36" fmla="*/ f27 1 123437"/>
                <a:gd name="f37" fmla="*/ f28 1 21996"/>
                <a:gd name="f38" fmla="*/ f29 1 123437"/>
                <a:gd name="f39" fmla="*/ f30 1 21996"/>
                <a:gd name="f40" fmla="*/ f31 1 123437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21996" h="123437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6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4" name="Freeform: Shape 150">
              <a:extLst>
                <a:ext uri="{FF2B5EF4-FFF2-40B4-BE49-F238E27FC236}">
                  <a16:creationId xmlns:a16="http://schemas.microsoft.com/office/drawing/2014/main" id="{13B0B2FC-7F8C-C61A-5ACA-FF8B43FCFAB6}"/>
                </a:ext>
              </a:extLst>
            </p:cNvPr>
            <p:cNvSpPr/>
            <p:nvPr/>
          </p:nvSpPr>
          <p:spPr>
            <a:xfrm>
              <a:off x="3300" y="4985464"/>
              <a:ext cx="884435" cy="5842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4431"/>
                <a:gd name="f7" fmla="val 584261"/>
                <a:gd name="f8" fmla="val 778265"/>
                <a:gd name="f9" fmla="val 406797"/>
                <a:gd name="f10" fmla="val 884432"/>
                <a:gd name="f11" fmla="val 117335"/>
                <a:gd name="f12" fmla="+- 0 0 -90"/>
                <a:gd name="f13" fmla="*/ f3 1 884431"/>
                <a:gd name="f14" fmla="*/ f4 1 5842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84431"/>
                <a:gd name="f23" fmla="*/ f19 1 584261"/>
                <a:gd name="f24" fmla="*/ 778265 f20 1"/>
                <a:gd name="f25" fmla="*/ 0 f19 1"/>
                <a:gd name="f26" fmla="*/ 0 f20 1"/>
                <a:gd name="f27" fmla="*/ 406797 f19 1"/>
                <a:gd name="f28" fmla="*/ 584261 f19 1"/>
                <a:gd name="f29" fmla="*/ 884432 f20 1"/>
                <a:gd name="f30" fmla="*/ 117335 f19 1"/>
                <a:gd name="f31" fmla="+- f21 0 f1"/>
                <a:gd name="f32" fmla="*/ f24 1 884431"/>
                <a:gd name="f33" fmla="*/ f25 1 584261"/>
                <a:gd name="f34" fmla="*/ f26 1 884431"/>
                <a:gd name="f35" fmla="*/ f27 1 584261"/>
                <a:gd name="f36" fmla="*/ f28 1 584261"/>
                <a:gd name="f37" fmla="*/ f29 1 884431"/>
                <a:gd name="f38" fmla="*/ f30 1 584261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884431" h="584261">
                  <a:moveTo>
                    <a:pt x="f8" y="f5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5" name="Freeform: Shape 151">
              <a:extLst>
                <a:ext uri="{FF2B5EF4-FFF2-40B4-BE49-F238E27FC236}">
                  <a16:creationId xmlns:a16="http://schemas.microsoft.com/office/drawing/2014/main" id="{BD472895-7749-5155-D8A4-57574B8B4DC9}"/>
                </a:ext>
              </a:extLst>
            </p:cNvPr>
            <p:cNvSpPr/>
            <p:nvPr/>
          </p:nvSpPr>
          <p:spPr>
            <a:xfrm>
              <a:off x="72091" y="1658255"/>
              <a:ext cx="384240" cy="2458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4237"/>
                <a:gd name="f7" fmla="val 245857"/>
                <a:gd name="f8" fmla="val 220345"/>
                <a:gd name="f9" fmla="val 1525"/>
                <a:gd name="f10" fmla="val 219854"/>
                <a:gd name="f11" fmla="val 1108"/>
                <a:gd name="f12" fmla="val 219464"/>
                <a:gd name="f13" fmla="val 587"/>
                <a:gd name="f14" fmla="val 219201"/>
                <a:gd name="f15" fmla="val 90766"/>
                <a:gd name="f16" fmla="val 164401"/>
                <a:gd name="f17" fmla="val 245858"/>
                <a:gd name="f18" fmla="val 152930"/>
                <a:gd name="f19" fmla="+- 0 0 -90"/>
                <a:gd name="f20" fmla="*/ f3 1 384237"/>
                <a:gd name="f21" fmla="*/ f4 1 24585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84237"/>
                <a:gd name="f30" fmla="*/ f26 1 245857"/>
                <a:gd name="f31" fmla="*/ 220345 f27 1"/>
                <a:gd name="f32" fmla="*/ 1525 f26 1"/>
                <a:gd name="f33" fmla="*/ 219201 f27 1"/>
                <a:gd name="f34" fmla="*/ 0 f26 1"/>
                <a:gd name="f35" fmla="*/ 0 f27 1"/>
                <a:gd name="f36" fmla="*/ 90766 f26 1"/>
                <a:gd name="f37" fmla="*/ 164401 f27 1"/>
                <a:gd name="f38" fmla="*/ 245858 f26 1"/>
                <a:gd name="f39" fmla="*/ 384237 f27 1"/>
                <a:gd name="f40" fmla="*/ 152930 f26 1"/>
                <a:gd name="f41" fmla="+- f28 0 f1"/>
                <a:gd name="f42" fmla="*/ f31 1 384237"/>
                <a:gd name="f43" fmla="*/ f32 1 245857"/>
                <a:gd name="f44" fmla="*/ f33 1 384237"/>
                <a:gd name="f45" fmla="*/ f34 1 245857"/>
                <a:gd name="f46" fmla="*/ f35 1 384237"/>
                <a:gd name="f47" fmla="*/ f36 1 245857"/>
                <a:gd name="f48" fmla="*/ f37 1 384237"/>
                <a:gd name="f49" fmla="*/ f38 1 245857"/>
                <a:gd name="f50" fmla="*/ f39 1 384237"/>
                <a:gd name="f51" fmla="*/ f40 1 245857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</a:cxnLst>
              <a:rect l="f66" t="f69" r="f67" b="f68"/>
              <a:pathLst>
                <a:path w="384237" h="245857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6" y="f18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6" name="Freeform: Shape 152">
              <a:extLst>
                <a:ext uri="{FF2B5EF4-FFF2-40B4-BE49-F238E27FC236}">
                  <a16:creationId xmlns:a16="http://schemas.microsoft.com/office/drawing/2014/main" id="{3C9A02BD-232F-F1AB-A068-44B6F2E8A897}"/>
                </a:ext>
              </a:extLst>
            </p:cNvPr>
            <p:cNvSpPr/>
            <p:nvPr/>
          </p:nvSpPr>
          <p:spPr>
            <a:xfrm>
              <a:off x="2751575" y="4073990"/>
              <a:ext cx="2122587" cy="20775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2585"/>
                <a:gd name="f7" fmla="val 2077585"/>
                <a:gd name="f8" fmla="val 1183227"/>
                <a:gd name="f9" fmla="val 1146100"/>
                <a:gd name="f10" fmla="val 159540"/>
                <a:gd name="f11" fmla="val 1416668"/>
                <a:gd name="f12" fmla="val 398915"/>
                <a:gd name="f13" fmla="val 1417431"/>
                <a:gd name="f14" fmla="val 399805"/>
                <a:gd name="f15" fmla="val 1418702"/>
                <a:gd name="f16" fmla="val 401584"/>
                <a:gd name="f17" fmla="val 1418753"/>
                <a:gd name="f18" fmla="val 402131"/>
                <a:gd name="f19" fmla="val 402690"/>
                <a:gd name="f20" fmla="val 403237"/>
                <a:gd name="f21" fmla="val 1418740"/>
                <a:gd name="f22" fmla="val 403784"/>
                <a:gd name="f23" fmla="val 404343"/>
                <a:gd name="f24" fmla="val 404890"/>
                <a:gd name="f25" fmla="val 1418829"/>
                <a:gd name="f26" fmla="val 405652"/>
                <a:gd name="f27" fmla="val 406415"/>
                <a:gd name="f28" fmla="val 407178"/>
                <a:gd name="f29" fmla="val 1418766"/>
                <a:gd name="f30" fmla="val 407559"/>
                <a:gd name="f31" fmla="val 407941"/>
                <a:gd name="f32" fmla="val 408322"/>
                <a:gd name="f33" fmla="val 1380685"/>
                <a:gd name="f34" fmla="val 565701"/>
                <a:gd name="f35" fmla="val 1379655"/>
                <a:gd name="f36" fmla="val 570431"/>
                <a:gd name="f37" fmla="val 1374976"/>
                <a:gd name="f38" fmla="val 573431"/>
                <a:gd name="f39" fmla="val 1370246"/>
                <a:gd name="f40" fmla="val 572401"/>
                <a:gd name="f41" fmla="val 1370119"/>
                <a:gd name="f42" fmla="val 572375"/>
                <a:gd name="f43" fmla="val 1370005"/>
                <a:gd name="f44" fmla="val 572350"/>
                <a:gd name="f45" fmla="val 1369878"/>
                <a:gd name="f46" fmla="val 572312"/>
                <a:gd name="f47" fmla="val 1367500"/>
                <a:gd name="f48" fmla="val 571613"/>
                <a:gd name="f49" fmla="val 1365517"/>
                <a:gd name="f50" fmla="val 569960"/>
                <a:gd name="f51" fmla="val 1364410"/>
                <a:gd name="f52" fmla="val 567735"/>
                <a:gd name="f53" fmla="val 1003950"/>
                <a:gd name="f54" fmla="val 772786"/>
                <a:gd name="f55" fmla="val 1002043"/>
                <a:gd name="f56" fmla="val 781049"/>
                <a:gd name="f57" fmla="val 970256"/>
                <a:gd name="f58" fmla="val 918089"/>
                <a:gd name="f59" fmla="val 969277"/>
                <a:gd name="f60" fmla="val 922830"/>
                <a:gd name="f61" fmla="val 964623"/>
                <a:gd name="f62" fmla="val 925882"/>
                <a:gd name="f63" fmla="val 959881"/>
                <a:gd name="f64" fmla="val 924890"/>
                <a:gd name="f65" fmla="val 959779"/>
                <a:gd name="f66" fmla="val 924877"/>
                <a:gd name="f67" fmla="val 959677"/>
                <a:gd name="f68" fmla="val 924852"/>
                <a:gd name="f69" fmla="val 959576"/>
                <a:gd name="f70" fmla="val 924826"/>
                <a:gd name="f71" fmla="val 957656"/>
                <a:gd name="f72" fmla="val 924394"/>
                <a:gd name="f73" fmla="val 955977"/>
                <a:gd name="f74" fmla="val 923263"/>
                <a:gd name="f75" fmla="val 954871"/>
                <a:gd name="f76" fmla="val 921648"/>
                <a:gd name="f77" fmla="val 125239"/>
                <a:gd name="f78" fmla="val 1396838"/>
                <a:gd name="f79" fmla="val 125367"/>
                <a:gd name="f80" fmla="val 1397384"/>
                <a:gd name="f81" fmla="val 1397944"/>
                <a:gd name="f82" fmla="val 1398490"/>
                <a:gd name="f83" fmla="val 1399253"/>
                <a:gd name="f84" fmla="val 1399507"/>
                <a:gd name="f85" fmla="val 1402050"/>
                <a:gd name="f86" fmla="val 2077586"/>
                <a:gd name="f87" fmla="val 2122586"/>
                <a:gd name="f88" fmla="val 819695"/>
                <a:gd name="f89" fmla="val 1741146"/>
                <a:gd name="f90" fmla="val 486630"/>
                <a:gd name="f91" fmla="+- 0 0 -90"/>
                <a:gd name="f92" fmla="*/ f3 1 2122585"/>
                <a:gd name="f93" fmla="*/ f4 1 2077585"/>
                <a:gd name="f94" fmla="val f5"/>
                <a:gd name="f95" fmla="val f6"/>
                <a:gd name="f96" fmla="val f7"/>
                <a:gd name="f97" fmla="*/ f91 f0 1"/>
                <a:gd name="f98" fmla="+- f96 0 f94"/>
                <a:gd name="f99" fmla="+- f95 0 f94"/>
                <a:gd name="f100" fmla="*/ f97 1 f2"/>
                <a:gd name="f101" fmla="*/ f99 1 2122585"/>
                <a:gd name="f102" fmla="*/ f98 1 2077585"/>
                <a:gd name="f103" fmla="*/ 1183227 f99 1"/>
                <a:gd name="f104" fmla="*/ 0 f98 1"/>
                <a:gd name="f105" fmla="*/ 1146100 f99 1"/>
                <a:gd name="f106" fmla="*/ 159540 f98 1"/>
                <a:gd name="f107" fmla="*/ 1416668 f99 1"/>
                <a:gd name="f108" fmla="*/ 398915 f98 1"/>
                <a:gd name="f109" fmla="*/ 1417431 f99 1"/>
                <a:gd name="f110" fmla="*/ 399805 f98 1"/>
                <a:gd name="f111" fmla="*/ 1418702 f99 1"/>
                <a:gd name="f112" fmla="*/ 401584 f98 1"/>
                <a:gd name="f113" fmla="*/ 403237 f98 1"/>
                <a:gd name="f114" fmla="*/ 404890 f98 1"/>
                <a:gd name="f115" fmla="*/ 407178 f98 1"/>
                <a:gd name="f116" fmla="*/ 408322 f98 1"/>
                <a:gd name="f117" fmla="*/ 1380685 f99 1"/>
                <a:gd name="f118" fmla="*/ 565701 f98 1"/>
                <a:gd name="f119" fmla="*/ 1370246 f99 1"/>
                <a:gd name="f120" fmla="*/ 572401 f98 1"/>
                <a:gd name="f121" fmla="*/ 1369878 f99 1"/>
                <a:gd name="f122" fmla="*/ 572312 f98 1"/>
                <a:gd name="f123" fmla="*/ 1364410 f99 1"/>
                <a:gd name="f124" fmla="*/ 567735 f98 1"/>
                <a:gd name="f125" fmla="*/ 1003950 f99 1"/>
                <a:gd name="f126" fmla="*/ 772786 f98 1"/>
                <a:gd name="f127" fmla="*/ 1002043 f99 1"/>
                <a:gd name="f128" fmla="*/ 781049 f98 1"/>
                <a:gd name="f129" fmla="*/ 970256 f99 1"/>
                <a:gd name="f130" fmla="*/ 918089 f98 1"/>
                <a:gd name="f131" fmla="*/ 959881 f99 1"/>
                <a:gd name="f132" fmla="*/ 924890 f98 1"/>
                <a:gd name="f133" fmla="*/ 959576 f99 1"/>
                <a:gd name="f134" fmla="*/ 924826 f98 1"/>
                <a:gd name="f135" fmla="*/ 954871 f99 1"/>
                <a:gd name="f136" fmla="*/ 921648 f98 1"/>
                <a:gd name="f137" fmla="*/ 125239 f99 1"/>
                <a:gd name="f138" fmla="*/ 1396838 f98 1"/>
                <a:gd name="f139" fmla="*/ 1398490 f98 1"/>
                <a:gd name="f140" fmla="*/ 1399507 f98 1"/>
                <a:gd name="f141" fmla="*/ 1402050 f98 1"/>
                <a:gd name="f142" fmla="*/ 0 f99 1"/>
                <a:gd name="f143" fmla="*/ 2077586 f98 1"/>
                <a:gd name="f144" fmla="*/ 2122586 f99 1"/>
                <a:gd name="f145" fmla="*/ 819695 f98 1"/>
                <a:gd name="f146" fmla="*/ 1741146 f99 1"/>
                <a:gd name="f147" fmla="*/ 486630 f98 1"/>
                <a:gd name="f148" fmla="+- f100 0 f1"/>
                <a:gd name="f149" fmla="*/ f103 1 2122585"/>
                <a:gd name="f150" fmla="*/ f104 1 2077585"/>
                <a:gd name="f151" fmla="*/ f105 1 2122585"/>
                <a:gd name="f152" fmla="*/ f106 1 2077585"/>
                <a:gd name="f153" fmla="*/ f107 1 2122585"/>
                <a:gd name="f154" fmla="*/ f108 1 2077585"/>
                <a:gd name="f155" fmla="*/ f109 1 2122585"/>
                <a:gd name="f156" fmla="*/ f110 1 2077585"/>
                <a:gd name="f157" fmla="*/ f111 1 2122585"/>
                <a:gd name="f158" fmla="*/ f112 1 2077585"/>
                <a:gd name="f159" fmla="*/ f113 1 2077585"/>
                <a:gd name="f160" fmla="*/ f114 1 2077585"/>
                <a:gd name="f161" fmla="*/ f115 1 2077585"/>
                <a:gd name="f162" fmla="*/ f116 1 2077585"/>
                <a:gd name="f163" fmla="*/ f117 1 2122585"/>
                <a:gd name="f164" fmla="*/ f118 1 2077585"/>
                <a:gd name="f165" fmla="*/ f119 1 2122585"/>
                <a:gd name="f166" fmla="*/ f120 1 2077585"/>
                <a:gd name="f167" fmla="*/ f121 1 2122585"/>
                <a:gd name="f168" fmla="*/ f122 1 2077585"/>
                <a:gd name="f169" fmla="*/ f123 1 2122585"/>
                <a:gd name="f170" fmla="*/ f124 1 2077585"/>
                <a:gd name="f171" fmla="*/ f125 1 2122585"/>
                <a:gd name="f172" fmla="*/ f126 1 2077585"/>
                <a:gd name="f173" fmla="*/ f127 1 2122585"/>
                <a:gd name="f174" fmla="*/ f128 1 2077585"/>
                <a:gd name="f175" fmla="*/ f129 1 2122585"/>
                <a:gd name="f176" fmla="*/ f130 1 2077585"/>
                <a:gd name="f177" fmla="*/ f131 1 2122585"/>
                <a:gd name="f178" fmla="*/ f132 1 2077585"/>
                <a:gd name="f179" fmla="*/ f133 1 2122585"/>
                <a:gd name="f180" fmla="*/ f134 1 2077585"/>
                <a:gd name="f181" fmla="*/ f135 1 2122585"/>
                <a:gd name="f182" fmla="*/ f136 1 2077585"/>
                <a:gd name="f183" fmla="*/ f137 1 2122585"/>
                <a:gd name="f184" fmla="*/ f138 1 2077585"/>
                <a:gd name="f185" fmla="*/ f139 1 2077585"/>
                <a:gd name="f186" fmla="*/ f140 1 2077585"/>
                <a:gd name="f187" fmla="*/ f141 1 2077585"/>
                <a:gd name="f188" fmla="*/ f142 1 2122585"/>
                <a:gd name="f189" fmla="*/ f143 1 2077585"/>
                <a:gd name="f190" fmla="*/ f144 1 2122585"/>
                <a:gd name="f191" fmla="*/ f145 1 2077585"/>
                <a:gd name="f192" fmla="*/ f146 1 2122585"/>
                <a:gd name="f193" fmla="*/ f147 1 2077585"/>
                <a:gd name="f194" fmla="*/ f94 1 f101"/>
                <a:gd name="f195" fmla="*/ f95 1 f101"/>
                <a:gd name="f196" fmla="*/ f94 1 f102"/>
                <a:gd name="f197" fmla="*/ f96 1 f102"/>
                <a:gd name="f198" fmla="*/ f149 1 f101"/>
                <a:gd name="f199" fmla="*/ f150 1 f102"/>
                <a:gd name="f200" fmla="*/ f151 1 f101"/>
                <a:gd name="f201" fmla="*/ f152 1 f102"/>
                <a:gd name="f202" fmla="*/ f153 1 f101"/>
                <a:gd name="f203" fmla="*/ f154 1 f102"/>
                <a:gd name="f204" fmla="*/ f155 1 f101"/>
                <a:gd name="f205" fmla="*/ f156 1 f102"/>
                <a:gd name="f206" fmla="*/ f157 1 f101"/>
                <a:gd name="f207" fmla="*/ f158 1 f102"/>
                <a:gd name="f208" fmla="*/ f159 1 f102"/>
                <a:gd name="f209" fmla="*/ f160 1 f102"/>
                <a:gd name="f210" fmla="*/ f161 1 f102"/>
                <a:gd name="f211" fmla="*/ f162 1 f102"/>
                <a:gd name="f212" fmla="*/ f163 1 f101"/>
                <a:gd name="f213" fmla="*/ f164 1 f102"/>
                <a:gd name="f214" fmla="*/ f165 1 f101"/>
                <a:gd name="f215" fmla="*/ f166 1 f102"/>
                <a:gd name="f216" fmla="*/ f167 1 f101"/>
                <a:gd name="f217" fmla="*/ f168 1 f102"/>
                <a:gd name="f218" fmla="*/ f169 1 f101"/>
                <a:gd name="f219" fmla="*/ f170 1 f102"/>
                <a:gd name="f220" fmla="*/ f171 1 f101"/>
                <a:gd name="f221" fmla="*/ f172 1 f102"/>
                <a:gd name="f222" fmla="*/ f173 1 f101"/>
                <a:gd name="f223" fmla="*/ f174 1 f102"/>
                <a:gd name="f224" fmla="*/ f175 1 f101"/>
                <a:gd name="f225" fmla="*/ f176 1 f102"/>
                <a:gd name="f226" fmla="*/ f177 1 f101"/>
                <a:gd name="f227" fmla="*/ f178 1 f102"/>
                <a:gd name="f228" fmla="*/ f179 1 f101"/>
                <a:gd name="f229" fmla="*/ f180 1 f102"/>
                <a:gd name="f230" fmla="*/ f181 1 f101"/>
                <a:gd name="f231" fmla="*/ f182 1 f102"/>
                <a:gd name="f232" fmla="*/ f183 1 f101"/>
                <a:gd name="f233" fmla="*/ f184 1 f102"/>
                <a:gd name="f234" fmla="*/ f185 1 f102"/>
                <a:gd name="f235" fmla="*/ f186 1 f102"/>
                <a:gd name="f236" fmla="*/ f187 1 f102"/>
                <a:gd name="f237" fmla="*/ f188 1 f101"/>
                <a:gd name="f238" fmla="*/ f189 1 f102"/>
                <a:gd name="f239" fmla="*/ f190 1 f101"/>
                <a:gd name="f240" fmla="*/ f191 1 f102"/>
                <a:gd name="f241" fmla="*/ f192 1 f101"/>
                <a:gd name="f242" fmla="*/ f193 1 f102"/>
                <a:gd name="f243" fmla="*/ f194 f92 1"/>
                <a:gd name="f244" fmla="*/ f195 f92 1"/>
                <a:gd name="f245" fmla="*/ f197 f93 1"/>
                <a:gd name="f246" fmla="*/ f196 f93 1"/>
                <a:gd name="f247" fmla="*/ f198 f92 1"/>
                <a:gd name="f248" fmla="*/ f199 f93 1"/>
                <a:gd name="f249" fmla="*/ f200 f92 1"/>
                <a:gd name="f250" fmla="*/ f201 f93 1"/>
                <a:gd name="f251" fmla="*/ f202 f92 1"/>
                <a:gd name="f252" fmla="*/ f203 f93 1"/>
                <a:gd name="f253" fmla="*/ f204 f92 1"/>
                <a:gd name="f254" fmla="*/ f205 f93 1"/>
                <a:gd name="f255" fmla="*/ f206 f92 1"/>
                <a:gd name="f256" fmla="*/ f207 f93 1"/>
                <a:gd name="f257" fmla="*/ f208 f93 1"/>
                <a:gd name="f258" fmla="*/ f209 f93 1"/>
                <a:gd name="f259" fmla="*/ f210 f93 1"/>
                <a:gd name="f260" fmla="*/ f211 f93 1"/>
                <a:gd name="f261" fmla="*/ f212 f92 1"/>
                <a:gd name="f262" fmla="*/ f213 f93 1"/>
                <a:gd name="f263" fmla="*/ f214 f92 1"/>
                <a:gd name="f264" fmla="*/ f215 f93 1"/>
                <a:gd name="f265" fmla="*/ f216 f92 1"/>
                <a:gd name="f266" fmla="*/ f217 f93 1"/>
                <a:gd name="f267" fmla="*/ f218 f92 1"/>
                <a:gd name="f268" fmla="*/ f219 f93 1"/>
                <a:gd name="f269" fmla="*/ f220 f92 1"/>
                <a:gd name="f270" fmla="*/ f221 f93 1"/>
                <a:gd name="f271" fmla="*/ f222 f92 1"/>
                <a:gd name="f272" fmla="*/ f223 f93 1"/>
                <a:gd name="f273" fmla="*/ f224 f92 1"/>
                <a:gd name="f274" fmla="*/ f225 f93 1"/>
                <a:gd name="f275" fmla="*/ f226 f92 1"/>
                <a:gd name="f276" fmla="*/ f227 f93 1"/>
                <a:gd name="f277" fmla="*/ f228 f92 1"/>
                <a:gd name="f278" fmla="*/ f229 f93 1"/>
                <a:gd name="f279" fmla="*/ f230 f92 1"/>
                <a:gd name="f280" fmla="*/ f231 f93 1"/>
                <a:gd name="f281" fmla="*/ f232 f92 1"/>
                <a:gd name="f282" fmla="*/ f233 f93 1"/>
                <a:gd name="f283" fmla="*/ f234 f93 1"/>
                <a:gd name="f284" fmla="*/ f235 f93 1"/>
                <a:gd name="f285" fmla="*/ f236 f93 1"/>
                <a:gd name="f286" fmla="*/ f237 f92 1"/>
                <a:gd name="f287" fmla="*/ f238 f93 1"/>
                <a:gd name="f288" fmla="*/ f239 f92 1"/>
                <a:gd name="f289" fmla="*/ f240 f93 1"/>
                <a:gd name="f290" fmla="*/ f241 f92 1"/>
                <a:gd name="f291" fmla="*/ f242 f9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48">
                  <a:pos x="f247" y="f248"/>
                </a:cxn>
                <a:cxn ang="f148">
                  <a:pos x="f249" y="f250"/>
                </a:cxn>
                <a:cxn ang="f148">
                  <a:pos x="f251" y="f252"/>
                </a:cxn>
                <a:cxn ang="f148">
                  <a:pos x="f251" y="f252"/>
                </a:cxn>
                <a:cxn ang="f148">
                  <a:pos x="f251" y="f252"/>
                </a:cxn>
                <a:cxn ang="f148">
                  <a:pos x="f253" y="f254"/>
                </a:cxn>
                <a:cxn ang="f148">
                  <a:pos x="f255" y="f256"/>
                </a:cxn>
                <a:cxn ang="f148">
                  <a:pos x="f255" y="f257"/>
                </a:cxn>
                <a:cxn ang="f148">
                  <a:pos x="f255" y="f258"/>
                </a:cxn>
                <a:cxn ang="f148">
                  <a:pos x="f255" y="f259"/>
                </a:cxn>
                <a:cxn ang="f148">
                  <a:pos x="f255" y="f260"/>
                </a:cxn>
                <a:cxn ang="f148">
                  <a:pos x="f255" y="f260"/>
                </a:cxn>
                <a:cxn ang="f148">
                  <a:pos x="f255" y="f260"/>
                </a:cxn>
                <a:cxn ang="f148">
                  <a:pos x="f261" y="f262"/>
                </a:cxn>
                <a:cxn ang="f148">
                  <a:pos x="f263" y="f264"/>
                </a:cxn>
                <a:cxn ang="f148">
                  <a:pos x="f265" y="f266"/>
                </a:cxn>
                <a:cxn ang="f148">
                  <a:pos x="f267" y="f268"/>
                </a:cxn>
                <a:cxn ang="f148">
                  <a:pos x="f269" y="f270"/>
                </a:cxn>
                <a:cxn ang="f148">
                  <a:pos x="f271" y="f272"/>
                </a:cxn>
                <a:cxn ang="f148">
                  <a:pos x="f273" y="f274"/>
                </a:cxn>
                <a:cxn ang="f148">
                  <a:pos x="f275" y="f276"/>
                </a:cxn>
                <a:cxn ang="f148">
                  <a:pos x="f277" y="f278"/>
                </a:cxn>
                <a:cxn ang="f148">
                  <a:pos x="f279" y="f280"/>
                </a:cxn>
                <a:cxn ang="f148">
                  <a:pos x="f281" y="f282"/>
                </a:cxn>
                <a:cxn ang="f148">
                  <a:pos x="f281" y="f283"/>
                </a:cxn>
                <a:cxn ang="f148">
                  <a:pos x="f281" y="f284"/>
                </a:cxn>
                <a:cxn ang="f148">
                  <a:pos x="f281" y="f285"/>
                </a:cxn>
                <a:cxn ang="f148">
                  <a:pos x="f286" y="f287"/>
                </a:cxn>
                <a:cxn ang="f148">
                  <a:pos x="f288" y="f289"/>
                </a:cxn>
                <a:cxn ang="f148">
                  <a:pos x="f290" y="f291"/>
                </a:cxn>
              </a:cxnLst>
              <a:rect l="f243" t="f246" r="f244" b="f245"/>
              <a:pathLst>
                <a:path w="2122585" h="2077585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21" y="f22"/>
                    <a:pt x="f21" y="f23"/>
                    <a:pt x="f15" y="f24"/>
                  </a:cubicBezTo>
                  <a:cubicBezTo>
                    <a:pt x="f25" y="f26"/>
                    <a:pt x="f25" y="f27"/>
                    <a:pt x="f15" y="f28"/>
                  </a:cubicBezTo>
                  <a:cubicBezTo>
                    <a:pt x="f29" y="f30"/>
                    <a:pt x="f29" y="f31"/>
                    <a:pt x="f15" y="f32"/>
                  </a:cubicBezTo>
                  <a:lnTo>
                    <a:pt x="f15" y="f32"/>
                  </a:lnTo>
                  <a:lnTo>
                    <a:pt x="f15" y="f32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53" y="f54"/>
                  </a:lnTo>
                  <a:lnTo>
                    <a:pt x="f55" y="f56"/>
                  </a:lnTo>
                  <a:lnTo>
                    <a:pt x="f57" y="f58"/>
                  </a:lnTo>
                  <a:cubicBezTo>
                    <a:pt x="f59" y="f60"/>
                    <a:pt x="f61" y="f62"/>
                    <a:pt x="f63" y="f64"/>
                  </a:cubicBezTo>
                  <a:cubicBezTo>
                    <a:pt x="f65" y="f66"/>
                    <a:pt x="f67" y="f68"/>
                    <a:pt x="f69" y="f70"/>
                  </a:cubicBezTo>
                  <a:cubicBezTo>
                    <a:pt x="f71" y="f72"/>
                    <a:pt x="f73" y="f74"/>
                    <a:pt x="f75" y="f76"/>
                  </a:cubicBezTo>
                  <a:lnTo>
                    <a:pt x="f77" y="f78"/>
                  </a:lnTo>
                  <a:cubicBezTo>
                    <a:pt x="f79" y="f80"/>
                    <a:pt x="f79" y="f81"/>
                    <a:pt x="f77" y="f82"/>
                  </a:cubicBezTo>
                  <a:cubicBezTo>
                    <a:pt x="f77" y="f82"/>
                    <a:pt x="f77" y="f83"/>
                    <a:pt x="f77" y="f84"/>
                  </a:cubicBezTo>
                  <a:lnTo>
                    <a:pt x="f77" y="f85"/>
                  </a:lnTo>
                  <a:lnTo>
                    <a:pt x="f5" y="f86"/>
                  </a:lnTo>
                  <a:lnTo>
                    <a:pt x="f87" y="f88"/>
                  </a:lnTo>
                  <a:lnTo>
                    <a:pt x="f89" y="f90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7" name="Freeform: Shape 153">
              <a:extLst>
                <a:ext uri="{FF2B5EF4-FFF2-40B4-BE49-F238E27FC236}">
                  <a16:creationId xmlns:a16="http://schemas.microsoft.com/office/drawing/2014/main" id="{A2D4170D-25C5-5DC5-9FC0-A8D93B23622A}"/>
                </a:ext>
              </a:extLst>
            </p:cNvPr>
            <p:cNvSpPr/>
            <p:nvPr/>
          </p:nvSpPr>
          <p:spPr>
            <a:xfrm>
              <a:off x="3754892" y="4488405"/>
              <a:ext cx="396694" cy="3581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697"/>
                <a:gd name="f7" fmla="val 358107"/>
                <a:gd name="f8" fmla="val 359571"/>
                <a:gd name="f9" fmla="val 146574"/>
                <a:gd name="f10" fmla="val 36110"/>
                <a:gd name="f11" fmla="val 203398"/>
                <a:gd name="f12" fmla="val 34711"/>
                <a:gd name="f13" fmla="val 209373"/>
                <a:gd name="f14" fmla="val 358108"/>
                <a:gd name="f15" fmla="val 360461"/>
                <a:gd name="f16" fmla="val 153057"/>
                <a:gd name="f17" fmla="val 359456"/>
                <a:gd name="f18" fmla="val 151048"/>
                <a:gd name="f19" fmla="val 359151"/>
                <a:gd name="f20" fmla="val 148773"/>
                <a:gd name="f21" fmla="+- 0 0 -90"/>
                <a:gd name="f22" fmla="*/ f3 1 396697"/>
                <a:gd name="f23" fmla="*/ f4 1 35810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96697"/>
                <a:gd name="f32" fmla="*/ f28 1 358107"/>
                <a:gd name="f33" fmla="*/ 359571 f29 1"/>
                <a:gd name="f34" fmla="*/ 146574 f28 1"/>
                <a:gd name="f35" fmla="*/ 396697 f29 1"/>
                <a:gd name="f36" fmla="*/ 0 f28 1"/>
                <a:gd name="f37" fmla="*/ 36110 f29 1"/>
                <a:gd name="f38" fmla="*/ 203398 f28 1"/>
                <a:gd name="f39" fmla="*/ 34711 f29 1"/>
                <a:gd name="f40" fmla="*/ 209373 f28 1"/>
                <a:gd name="f41" fmla="*/ 0 f29 1"/>
                <a:gd name="f42" fmla="*/ 358108 f28 1"/>
                <a:gd name="f43" fmla="*/ 360461 f29 1"/>
                <a:gd name="f44" fmla="*/ 153057 f28 1"/>
                <a:gd name="f45" fmla="+- f30 0 f1"/>
                <a:gd name="f46" fmla="*/ f33 1 396697"/>
                <a:gd name="f47" fmla="*/ f34 1 358107"/>
                <a:gd name="f48" fmla="*/ f35 1 396697"/>
                <a:gd name="f49" fmla="*/ f36 1 358107"/>
                <a:gd name="f50" fmla="*/ f37 1 396697"/>
                <a:gd name="f51" fmla="*/ f38 1 358107"/>
                <a:gd name="f52" fmla="*/ f39 1 396697"/>
                <a:gd name="f53" fmla="*/ f40 1 358107"/>
                <a:gd name="f54" fmla="*/ f41 1 396697"/>
                <a:gd name="f55" fmla="*/ f42 1 358107"/>
                <a:gd name="f56" fmla="*/ f43 1 396697"/>
                <a:gd name="f57" fmla="*/ f44 1 358107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1"/>
                <a:gd name="f65" fmla="*/ f49 1 f32"/>
                <a:gd name="f66" fmla="*/ f50 1 f31"/>
                <a:gd name="f67" fmla="*/ f51 1 f32"/>
                <a:gd name="f68" fmla="*/ f52 1 f31"/>
                <a:gd name="f69" fmla="*/ f53 1 f32"/>
                <a:gd name="f70" fmla="*/ f54 1 f31"/>
                <a:gd name="f71" fmla="*/ f55 1 f32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2 1"/>
                <a:gd name="f81" fmla="*/ f65 f23 1"/>
                <a:gd name="f82" fmla="*/ f66 f22 1"/>
                <a:gd name="f83" fmla="*/ f67 f23 1"/>
                <a:gd name="f84" fmla="*/ f68 f22 1"/>
                <a:gd name="f85" fmla="*/ f69 f23 1"/>
                <a:gd name="f86" fmla="*/ f70 f22 1"/>
                <a:gd name="f87" fmla="*/ f71 f23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78" y="f79"/>
                </a:cxn>
              </a:cxnLst>
              <a:rect l="f74" t="f77" r="f75" b="f76"/>
              <a:pathLst>
                <a:path w="396697" h="358107">
                  <a:moveTo>
                    <a:pt x="f8" y="f9"/>
                  </a:moveTo>
                  <a:lnTo>
                    <a:pt x="f6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8" name="Freeform: Shape 154">
              <a:extLst>
                <a:ext uri="{FF2B5EF4-FFF2-40B4-BE49-F238E27FC236}">
                  <a16:creationId xmlns:a16="http://schemas.microsoft.com/office/drawing/2014/main" id="{4025EEE5-4C42-CCC8-CC30-4C8241CB3249}"/>
                </a:ext>
              </a:extLst>
            </p:cNvPr>
            <p:cNvSpPr/>
            <p:nvPr/>
          </p:nvSpPr>
          <p:spPr>
            <a:xfrm>
              <a:off x="3792016" y="4253743"/>
              <a:ext cx="360840" cy="4340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0842"/>
                <a:gd name="f7" fmla="val 434000"/>
                <a:gd name="f8" fmla="val 360715"/>
                <a:gd name="f9" fmla="val 230348"/>
                <a:gd name="f10" fmla="val 229840"/>
                <a:gd name="f11" fmla="val 100954"/>
                <a:gd name="f12" fmla="val 434001"/>
                <a:gd name="f13" fmla="+- 0 0 -90"/>
                <a:gd name="f14" fmla="*/ f3 1 360842"/>
                <a:gd name="f15" fmla="*/ f4 1 43400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60842"/>
                <a:gd name="f24" fmla="*/ f20 1 434000"/>
                <a:gd name="f25" fmla="*/ 360715 f21 1"/>
                <a:gd name="f26" fmla="*/ 230348 f20 1"/>
                <a:gd name="f27" fmla="*/ 360842 f21 1"/>
                <a:gd name="f28" fmla="*/ 229840 f20 1"/>
                <a:gd name="f29" fmla="*/ 100954 f21 1"/>
                <a:gd name="f30" fmla="*/ 0 f20 1"/>
                <a:gd name="f31" fmla="*/ 0 f21 1"/>
                <a:gd name="f32" fmla="*/ 434001 f20 1"/>
                <a:gd name="f33" fmla="+- f22 0 f1"/>
                <a:gd name="f34" fmla="*/ f25 1 360842"/>
                <a:gd name="f35" fmla="*/ f26 1 434000"/>
                <a:gd name="f36" fmla="*/ f27 1 360842"/>
                <a:gd name="f37" fmla="*/ f28 1 434000"/>
                <a:gd name="f38" fmla="*/ f29 1 360842"/>
                <a:gd name="f39" fmla="*/ f30 1 434000"/>
                <a:gd name="f40" fmla="*/ f31 1 360842"/>
                <a:gd name="f41" fmla="*/ f32 1 43400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360842" h="434000">
                  <a:moveTo>
                    <a:pt x="f8" y="f9"/>
                  </a:moveTo>
                  <a:lnTo>
                    <a:pt x="f6" y="f10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9" name="Freeform: Shape 155">
              <a:extLst>
                <a:ext uri="{FF2B5EF4-FFF2-40B4-BE49-F238E27FC236}">
                  <a16:creationId xmlns:a16="http://schemas.microsoft.com/office/drawing/2014/main" id="{D68A69CD-5F83-47D1-56C9-C82FD6D7DBEE}"/>
                </a:ext>
              </a:extLst>
            </p:cNvPr>
            <p:cNvSpPr/>
            <p:nvPr/>
          </p:nvSpPr>
          <p:spPr>
            <a:xfrm>
              <a:off x="4494632" y="4229712"/>
              <a:ext cx="667905" cy="6623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7901"/>
                <a:gd name="f7" fmla="val 662315"/>
                <a:gd name="f8" fmla="val 381440"/>
                <a:gd name="f9" fmla="val 662316"/>
                <a:gd name="f10" fmla="val 382966"/>
                <a:gd name="f11" fmla="val 661426"/>
                <a:gd name="f12" fmla="val 492605"/>
                <a:gd name="f13" fmla="val 90274"/>
                <a:gd name="f14" fmla="val 328997"/>
                <a:gd name="f15" fmla="+- 0 0 -90"/>
                <a:gd name="f16" fmla="*/ f3 1 667901"/>
                <a:gd name="f17" fmla="*/ f4 1 66231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67901"/>
                <a:gd name="f26" fmla="*/ f22 1 662315"/>
                <a:gd name="f27" fmla="*/ 381440 f23 1"/>
                <a:gd name="f28" fmla="*/ 662316 f22 1"/>
                <a:gd name="f29" fmla="*/ 382966 f23 1"/>
                <a:gd name="f30" fmla="*/ 661426 f22 1"/>
                <a:gd name="f31" fmla="*/ 667901 f23 1"/>
                <a:gd name="f32" fmla="*/ 492605 f22 1"/>
                <a:gd name="f33" fmla="*/ 90274 f23 1"/>
                <a:gd name="f34" fmla="*/ 0 f22 1"/>
                <a:gd name="f35" fmla="*/ 0 f23 1"/>
                <a:gd name="f36" fmla="*/ 328997 f22 1"/>
                <a:gd name="f37" fmla="+- f24 0 f1"/>
                <a:gd name="f38" fmla="*/ f27 1 667901"/>
                <a:gd name="f39" fmla="*/ f28 1 662315"/>
                <a:gd name="f40" fmla="*/ f29 1 667901"/>
                <a:gd name="f41" fmla="*/ f30 1 662315"/>
                <a:gd name="f42" fmla="*/ f31 1 667901"/>
                <a:gd name="f43" fmla="*/ f32 1 662315"/>
                <a:gd name="f44" fmla="*/ f33 1 667901"/>
                <a:gd name="f45" fmla="*/ f34 1 662315"/>
                <a:gd name="f46" fmla="*/ f35 1 667901"/>
                <a:gd name="f47" fmla="*/ f36 1 662315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667901" h="662315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13" y="f5"/>
                  </a:lnTo>
                  <a:lnTo>
                    <a:pt x="f5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0" name="Freeform: Shape 156">
              <a:extLst>
                <a:ext uri="{FF2B5EF4-FFF2-40B4-BE49-F238E27FC236}">
                  <a16:creationId xmlns:a16="http://schemas.microsoft.com/office/drawing/2014/main" id="{D75F589C-80A2-70E8-80E6-7FA3828D97D0}"/>
                </a:ext>
              </a:extLst>
            </p:cNvPr>
            <p:cNvSpPr/>
            <p:nvPr/>
          </p:nvSpPr>
          <p:spPr>
            <a:xfrm>
              <a:off x="4586301" y="3366034"/>
              <a:ext cx="382456" cy="8583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2457"/>
                <a:gd name="f7" fmla="val 858340"/>
                <a:gd name="f8" fmla="val 220727"/>
                <a:gd name="f9" fmla="val 53646"/>
                <a:gd name="f10" fmla="val 155373"/>
                <a:gd name="f11" fmla="val 804440"/>
                <a:gd name="f12" fmla="val 803550"/>
                <a:gd name="f13" fmla="val 155246"/>
                <a:gd name="f14" fmla="val 802533"/>
                <a:gd name="f15" fmla="val 801516"/>
                <a:gd name="f16" fmla="val 800499"/>
                <a:gd name="f17" fmla="+- 0 0 -90"/>
                <a:gd name="f18" fmla="*/ f3 1 382457"/>
                <a:gd name="f19" fmla="*/ f4 1 85834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82457"/>
                <a:gd name="f28" fmla="*/ f24 1 858340"/>
                <a:gd name="f29" fmla="*/ 382457 f25 1"/>
                <a:gd name="f30" fmla="*/ 0 f24 1"/>
                <a:gd name="f31" fmla="*/ 220727 f25 1"/>
                <a:gd name="f32" fmla="*/ 53646 f24 1"/>
                <a:gd name="f33" fmla="*/ 0 f25 1"/>
                <a:gd name="f34" fmla="*/ 858340 f24 1"/>
                <a:gd name="f35" fmla="*/ 155373 f25 1"/>
                <a:gd name="f36" fmla="*/ 804440 f24 1"/>
                <a:gd name="f37" fmla="*/ 803550 f24 1"/>
                <a:gd name="f38" fmla="*/ 800499 f24 1"/>
                <a:gd name="f39" fmla="+- f26 0 f1"/>
                <a:gd name="f40" fmla="*/ f29 1 382457"/>
                <a:gd name="f41" fmla="*/ f30 1 858340"/>
                <a:gd name="f42" fmla="*/ f31 1 382457"/>
                <a:gd name="f43" fmla="*/ f32 1 858340"/>
                <a:gd name="f44" fmla="*/ f33 1 382457"/>
                <a:gd name="f45" fmla="*/ f34 1 858340"/>
                <a:gd name="f46" fmla="*/ f35 1 382457"/>
                <a:gd name="f47" fmla="*/ f36 1 858340"/>
                <a:gd name="f48" fmla="*/ f37 1 858340"/>
                <a:gd name="f49" fmla="*/ f38 1 858340"/>
                <a:gd name="f50" fmla="*/ f20 1 f27"/>
                <a:gd name="f51" fmla="*/ f21 1 f27"/>
                <a:gd name="f52" fmla="*/ f20 1 f28"/>
                <a:gd name="f53" fmla="*/ f22 1 f28"/>
                <a:gd name="f54" fmla="*/ f40 1 f27"/>
                <a:gd name="f55" fmla="*/ f41 1 f28"/>
                <a:gd name="f56" fmla="*/ f42 1 f27"/>
                <a:gd name="f57" fmla="*/ f43 1 f28"/>
                <a:gd name="f58" fmla="*/ f44 1 f27"/>
                <a:gd name="f59" fmla="*/ f45 1 f28"/>
                <a:gd name="f60" fmla="*/ f46 1 f27"/>
                <a:gd name="f61" fmla="*/ f47 1 f28"/>
                <a:gd name="f62" fmla="*/ f48 1 f28"/>
                <a:gd name="f63" fmla="*/ f49 1 f28"/>
                <a:gd name="f64" fmla="*/ f50 f18 1"/>
                <a:gd name="f65" fmla="*/ f51 f18 1"/>
                <a:gd name="f66" fmla="*/ f53 f19 1"/>
                <a:gd name="f67" fmla="*/ f52 f19 1"/>
                <a:gd name="f68" fmla="*/ f54 f18 1"/>
                <a:gd name="f69" fmla="*/ f55 f19 1"/>
                <a:gd name="f70" fmla="*/ f56 f18 1"/>
                <a:gd name="f71" fmla="*/ f57 f19 1"/>
                <a:gd name="f72" fmla="*/ f58 f18 1"/>
                <a:gd name="f73" fmla="*/ f59 f19 1"/>
                <a:gd name="f74" fmla="*/ f60 f18 1"/>
                <a:gd name="f75" fmla="*/ f61 f19 1"/>
                <a:gd name="f76" fmla="*/ f62 f19 1"/>
                <a:gd name="f77" fmla="*/ f63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8" y="f69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4" y="f76"/>
                </a:cxn>
                <a:cxn ang="f39">
                  <a:pos x="f74" y="f77"/>
                </a:cxn>
                <a:cxn ang="f39">
                  <a:pos x="f74" y="f77"/>
                </a:cxn>
              </a:cxnLst>
              <a:rect l="f64" t="f67" r="f65" b="f66"/>
              <a:pathLst>
                <a:path w="382457" h="858340">
                  <a:moveTo>
                    <a:pt x="f6" y="f5"/>
                  </a:moveTo>
                  <a:lnTo>
                    <a:pt x="f8" y="f9"/>
                  </a:lnTo>
                  <a:lnTo>
                    <a:pt x="f5" y="f7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3" y="f15"/>
                    <a:pt x="f10" y="f16"/>
                  </a:cubicBezTo>
                  <a:lnTo>
                    <a:pt x="f10" y="f16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1" name="Freeform: Shape 157">
              <a:extLst>
                <a:ext uri="{FF2B5EF4-FFF2-40B4-BE49-F238E27FC236}">
                  <a16:creationId xmlns:a16="http://schemas.microsoft.com/office/drawing/2014/main" id="{FD2FC66A-91F0-A115-CD0A-6B3E325F24E5}"/>
                </a:ext>
              </a:extLst>
            </p:cNvPr>
            <p:cNvSpPr/>
            <p:nvPr/>
          </p:nvSpPr>
          <p:spPr>
            <a:xfrm>
              <a:off x="1883929" y="4750408"/>
              <a:ext cx="3532638" cy="21136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32641"/>
                <a:gd name="f7" fmla="val 2113689"/>
                <a:gd name="f8" fmla="val 3532642"/>
                <a:gd name="f9" fmla="val 526133"/>
                <a:gd name="f10" fmla="val 3412997"/>
                <a:gd name="f11" fmla="val 356710"/>
                <a:gd name="f12" fmla="+- 0 0 -90"/>
                <a:gd name="f13" fmla="*/ f3 1 3532641"/>
                <a:gd name="f14" fmla="*/ f4 1 211368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532641"/>
                <a:gd name="f23" fmla="*/ f19 1 2113689"/>
                <a:gd name="f24" fmla="*/ 3532642 f20 1"/>
                <a:gd name="f25" fmla="*/ 0 f19 1"/>
                <a:gd name="f26" fmla="*/ 0 f20 1"/>
                <a:gd name="f27" fmla="*/ 2113689 f19 1"/>
                <a:gd name="f28" fmla="*/ 526133 f20 1"/>
                <a:gd name="f29" fmla="*/ 3412997 f20 1"/>
                <a:gd name="f30" fmla="*/ 356710 f19 1"/>
                <a:gd name="f31" fmla="+- f21 0 f1"/>
                <a:gd name="f32" fmla="*/ f24 1 3532641"/>
                <a:gd name="f33" fmla="*/ f25 1 2113689"/>
                <a:gd name="f34" fmla="*/ f26 1 3532641"/>
                <a:gd name="f35" fmla="*/ f27 1 2113689"/>
                <a:gd name="f36" fmla="*/ f28 1 3532641"/>
                <a:gd name="f37" fmla="*/ f29 1 3532641"/>
                <a:gd name="f38" fmla="*/ f30 1 211368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3532641" h="2113689">
                  <a:moveTo>
                    <a:pt x="f8" y="f5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2" name="Freeform: Shape 158">
              <a:extLst>
                <a:ext uri="{FF2B5EF4-FFF2-40B4-BE49-F238E27FC236}">
                  <a16:creationId xmlns:a16="http://schemas.microsoft.com/office/drawing/2014/main" id="{70517962-6C60-6259-F116-915FF7C767FD}"/>
                </a:ext>
              </a:extLst>
            </p:cNvPr>
            <p:cNvSpPr/>
            <p:nvPr/>
          </p:nvSpPr>
          <p:spPr>
            <a:xfrm>
              <a:off x="1584115" y="4173650"/>
              <a:ext cx="3834490" cy="26904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34488"/>
                <a:gd name="f7" fmla="val 2690450"/>
                <a:gd name="f8" fmla="val 570532"/>
                <a:gd name="f9" fmla="val 3160611"/>
                <a:gd name="f10" fmla="val 2797"/>
                <a:gd name="f11" fmla="val 3159721"/>
                <a:gd name="f12" fmla="val 2008"/>
                <a:gd name="f13" fmla="val 3158983"/>
                <a:gd name="f14" fmla="val 1068"/>
                <a:gd name="f15" fmla="val 3158449"/>
                <a:gd name="f16" fmla="val 3002949"/>
                <a:gd name="f17" fmla="val 53900"/>
                <a:gd name="f18" fmla="val 3581212"/>
                <a:gd name="f19" fmla="val 546887"/>
                <a:gd name="f20" fmla="val 3582738"/>
                <a:gd name="f21" fmla="val 545997"/>
                <a:gd name="f22" fmla="val 3586756"/>
                <a:gd name="f23" fmla="val 543556"/>
                <a:gd name="f24" fmla="val 3591994"/>
                <a:gd name="f25" fmla="val 544840"/>
                <a:gd name="f26" fmla="val 3594435"/>
                <a:gd name="f27" fmla="val 548870"/>
                <a:gd name="f28" fmla="val 3594575"/>
                <a:gd name="f29" fmla="val 549086"/>
                <a:gd name="f30" fmla="val 3594702"/>
                <a:gd name="f31" fmla="val 549315"/>
                <a:gd name="f32" fmla="val 3594817"/>
                <a:gd name="f33" fmla="val 549557"/>
                <a:gd name="f34" fmla="val 3597321"/>
                <a:gd name="f35" fmla="val 554019"/>
                <a:gd name="f36" fmla="val 3595796"/>
                <a:gd name="f37" fmla="val 559676"/>
                <a:gd name="f38" fmla="val 3591384"/>
                <a:gd name="f39" fmla="val 562269"/>
                <a:gd name="f40" fmla="val 3302125"/>
                <a:gd name="f41" fmla="val 733632"/>
                <a:gd name="f42" fmla="val 1158433"/>
                <a:gd name="f43" fmla="val 2003981"/>
                <a:gd name="f44" fmla="val 2690451"/>
                <a:gd name="f45" fmla="val 293454"/>
                <a:gd name="f46" fmla="val 3833980"/>
                <a:gd name="f47" fmla="val 572058"/>
                <a:gd name="f48" fmla="+- 0 0 -90"/>
                <a:gd name="f49" fmla="*/ f3 1 3834488"/>
                <a:gd name="f50" fmla="*/ f4 1 2690450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3834488"/>
                <a:gd name="f59" fmla="*/ f55 1 2690450"/>
                <a:gd name="f60" fmla="*/ 3834488 f56 1"/>
                <a:gd name="f61" fmla="*/ 570532 f55 1"/>
                <a:gd name="f62" fmla="*/ 3160611 f56 1"/>
                <a:gd name="f63" fmla="*/ 2797 f55 1"/>
                <a:gd name="f64" fmla="*/ 3158449 f56 1"/>
                <a:gd name="f65" fmla="*/ 0 f55 1"/>
                <a:gd name="f66" fmla="*/ 3002949 f56 1"/>
                <a:gd name="f67" fmla="*/ 53900 f55 1"/>
                <a:gd name="f68" fmla="*/ 3581212 f56 1"/>
                <a:gd name="f69" fmla="*/ 546887 f55 1"/>
                <a:gd name="f70" fmla="*/ 3582738 f56 1"/>
                <a:gd name="f71" fmla="*/ 545997 f55 1"/>
                <a:gd name="f72" fmla="*/ 3594435 f56 1"/>
                <a:gd name="f73" fmla="*/ 548870 f55 1"/>
                <a:gd name="f74" fmla="*/ 3594817 f56 1"/>
                <a:gd name="f75" fmla="*/ 549557 f55 1"/>
                <a:gd name="f76" fmla="*/ 3591384 f56 1"/>
                <a:gd name="f77" fmla="*/ 562269 f55 1"/>
                <a:gd name="f78" fmla="*/ 3302125 f56 1"/>
                <a:gd name="f79" fmla="*/ 733632 f55 1"/>
                <a:gd name="f80" fmla="*/ 1158433 f56 1"/>
                <a:gd name="f81" fmla="*/ 2003981 f55 1"/>
                <a:gd name="f82" fmla="*/ 0 f56 1"/>
                <a:gd name="f83" fmla="*/ 2690451 f55 1"/>
                <a:gd name="f84" fmla="*/ 293454 f56 1"/>
                <a:gd name="f85" fmla="*/ 3833980 f56 1"/>
                <a:gd name="f86" fmla="*/ 572058 f55 1"/>
                <a:gd name="f87" fmla="+- f57 0 f1"/>
                <a:gd name="f88" fmla="*/ f60 1 3834488"/>
                <a:gd name="f89" fmla="*/ f61 1 2690450"/>
                <a:gd name="f90" fmla="*/ f62 1 3834488"/>
                <a:gd name="f91" fmla="*/ f63 1 2690450"/>
                <a:gd name="f92" fmla="*/ f64 1 3834488"/>
                <a:gd name="f93" fmla="*/ f65 1 2690450"/>
                <a:gd name="f94" fmla="*/ f66 1 3834488"/>
                <a:gd name="f95" fmla="*/ f67 1 2690450"/>
                <a:gd name="f96" fmla="*/ f68 1 3834488"/>
                <a:gd name="f97" fmla="*/ f69 1 2690450"/>
                <a:gd name="f98" fmla="*/ f70 1 3834488"/>
                <a:gd name="f99" fmla="*/ f71 1 2690450"/>
                <a:gd name="f100" fmla="*/ f72 1 3834488"/>
                <a:gd name="f101" fmla="*/ f73 1 2690450"/>
                <a:gd name="f102" fmla="*/ f74 1 3834488"/>
                <a:gd name="f103" fmla="*/ f75 1 2690450"/>
                <a:gd name="f104" fmla="*/ f76 1 3834488"/>
                <a:gd name="f105" fmla="*/ f77 1 2690450"/>
                <a:gd name="f106" fmla="*/ f78 1 3834488"/>
                <a:gd name="f107" fmla="*/ f79 1 2690450"/>
                <a:gd name="f108" fmla="*/ f80 1 3834488"/>
                <a:gd name="f109" fmla="*/ f81 1 2690450"/>
                <a:gd name="f110" fmla="*/ f82 1 3834488"/>
                <a:gd name="f111" fmla="*/ f83 1 2690450"/>
                <a:gd name="f112" fmla="*/ f84 1 3834488"/>
                <a:gd name="f113" fmla="*/ f85 1 3834488"/>
                <a:gd name="f114" fmla="*/ f86 1 2690450"/>
                <a:gd name="f115" fmla="*/ f51 1 f58"/>
                <a:gd name="f116" fmla="*/ f52 1 f58"/>
                <a:gd name="f117" fmla="*/ f51 1 f59"/>
                <a:gd name="f118" fmla="*/ f53 1 f59"/>
                <a:gd name="f119" fmla="*/ f88 1 f58"/>
                <a:gd name="f120" fmla="*/ f89 1 f59"/>
                <a:gd name="f121" fmla="*/ f90 1 f58"/>
                <a:gd name="f122" fmla="*/ f91 1 f59"/>
                <a:gd name="f123" fmla="*/ f92 1 f58"/>
                <a:gd name="f124" fmla="*/ f93 1 f59"/>
                <a:gd name="f125" fmla="*/ f94 1 f58"/>
                <a:gd name="f126" fmla="*/ f95 1 f59"/>
                <a:gd name="f127" fmla="*/ f96 1 f58"/>
                <a:gd name="f128" fmla="*/ f97 1 f59"/>
                <a:gd name="f129" fmla="*/ f98 1 f58"/>
                <a:gd name="f130" fmla="*/ f99 1 f59"/>
                <a:gd name="f131" fmla="*/ f100 1 f58"/>
                <a:gd name="f132" fmla="*/ f101 1 f59"/>
                <a:gd name="f133" fmla="*/ f102 1 f58"/>
                <a:gd name="f134" fmla="*/ f103 1 f59"/>
                <a:gd name="f135" fmla="*/ f104 1 f58"/>
                <a:gd name="f136" fmla="*/ f105 1 f59"/>
                <a:gd name="f137" fmla="*/ f106 1 f58"/>
                <a:gd name="f138" fmla="*/ f107 1 f59"/>
                <a:gd name="f139" fmla="*/ f108 1 f58"/>
                <a:gd name="f140" fmla="*/ f109 1 f59"/>
                <a:gd name="f141" fmla="*/ f110 1 f58"/>
                <a:gd name="f142" fmla="*/ f111 1 f59"/>
                <a:gd name="f143" fmla="*/ f112 1 f58"/>
                <a:gd name="f144" fmla="*/ f113 1 f58"/>
                <a:gd name="f145" fmla="*/ f114 1 f59"/>
                <a:gd name="f146" fmla="*/ f115 f49 1"/>
                <a:gd name="f147" fmla="*/ f116 f49 1"/>
                <a:gd name="f148" fmla="*/ f118 f50 1"/>
                <a:gd name="f149" fmla="*/ f117 f50 1"/>
                <a:gd name="f150" fmla="*/ f119 f49 1"/>
                <a:gd name="f151" fmla="*/ f120 f50 1"/>
                <a:gd name="f152" fmla="*/ f121 f49 1"/>
                <a:gd name="f153" fmla="*/ f122 f50 1"/>
                <a:gd name="f154" fmla="*/ f123 f49 1"/>
                <a:gd name="f155" fmla="*/ f124 f50 1"/>
                <a:gd name="f156" fmla="*/ f125 f49 1"/>
                <a:gd name="f157" fmla="*/ f126 f50 1"/>
                <a:gd name="f158" fmla="*/ f127 f49 1"/>
                <a:gd name="f159" fmla="*/ f128 f50 1"/>
                <a:gd name="f160" fmla="*/ f129 f49 1"/>
                <a:gd name="f161" fmla="*/ f130 f50 1"/>
                <a:gd name="f162" fmla="*/ f131 f49 1"/>
                <a:gd name="f163" fmla="*/ f132 f50 1"/>
                <a:gd name="f164" fmla="*/ f133 f49 1"/>
                <a:gd name="f165" fmla="*/ f134 f50 1"/>
                <a:gd name="f166" fmla="*/ f135 f49 1"/>
                <a:gd name="f167" fmla="*/ f136 f50 1"/>
                <a:gd name="f168" fmla="*/ f137 f49 1"/>
                <a:gd name="f169" fmla="*/ f138 f50 1"/>
                <a:gd name="f170" fmla="*/ f139 f49 1"/>
                <a:gd name="f171" fmla="*/ f140 f50 1"/>
                <a:gd name="f172" fmla="*/ f141 f49 1"/>
                <a:gd name="f173" fmla="*/ f142 f50 1"/>
                <a:gd name="f174" fmla="*/ f143 f49 1"/>
                <a:gd name="f175" fmla="*/ f144 f49 1"/>
                <a:gd name="f176" fmla="*/ f145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8" y="f159"/>
                </a:cxn>
                <a:cxn ang="f87">
                  <a:pos x="f160" y="f161"/>
                </a:cxn>
                <a:cxn ang="f87">
                  <a:pos x="f162" y="f163"/>
                </a:cxn>
                <a:cxn ang="f87">
                  <a:pos x="f164" y="f165"/>
                </a:cxn>
                <a:cxn ang="f87">
                  <a:pos x="f166" y="f167"/>
                </a:cxn>
                <a:cxn ang="f87">
                  <a:pos x="f168" y="f169"/>
                </a:cxn>
                <a:cxn ang="f87">
                  <a:pos x="f170" y="f171"/>
                </a:cxn>
                <a:cxn ang="f87">
                  <a:pos x="f172" y="f173"/>
                </a:cxn>
                <a:cxn ang="f87">
                  <a:pos x="f174" y="f173"/>
                </a:cxn>
                <a:cxn ang="f87">
                  <a:pos x="f175" y="f176"/>
                </a:cxn>
              </a:cxnLst>
              <a:rect l="f146" t="f149" r="f147" b="f148"/>
              <a:pathLst>
                <a:path w="3834488" h="2690450">
                  <a:moveTo>
                    <a:pt x="f6" y="f8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2" y="f43"/>
                  </a:lnTo>
                  <a:lnTo>
                    <a:pt x="f5" y="f44"/>
                  </a:lnTo>
                  <a:lnTo>
                    <a:pt x="f45" y="f44"/>
                  </a:lnTo>
                  <a:lnTo>
                    <a:pt x="f46" y="f47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3" name="Freeform: Shape 159">
              <a:extLst>
                <a:ext uri="{FF2B5EF4-FFF2-40B4-BE49-F238E27FC236}">
                  <a16:creationId xmlns:a16="http://schemas.microsoft.com/office/drawing/2014/main" id="{2C6AD021-3A6E-2B28-5E75-96CE54994DAE}"/>
                </a:ext>
              </a:extLst>
            </p:cNvPr>
            <p:cNvSpPr/>
            <p:nvPr/>
          </p:nvSpPr>
          <p:spPr>
            <a:xfrm>
              <a:off x="0" y="720967"/>
              <a:ext cx="70948" cy="14045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947"/>
                <a:gd name="f7" fmla="val 1404592"/>
                <a:gd name="f8" fmla="val 67642"/>
                <a:gd name="f9" fmla="val 1027415"/>
                <a:gd name="f10" fmla="val 70948"/>
                <a:gd name="f11" fmla="val 62545"/>
                <a:gd name="f12" fmla="val 26188"/>
                <a:gd name="f13" fmla="val 3306"/>
                <a:gd name="f14" fmla="val 1343700"/>
                <a:gd name="f15" fmla="val 66243"/>
                <a:gd name="f16" fmla="+- 0 0 -90"/>
                <a:gd name="f17" fmla="*/ f3 1 70947"/>
                <a:gd name="f18" fmla="*/ f4 1 140459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70947"/>
                <a:gd name="f27" fmla="*/ f23 1 1404592"/>
                <a:gd name="f28" fmla="*/ 67642 f24 1"/>
                <a:gd name="f29" fmla="*/ 1027415 f23 1"/>
                <a:gd name="f30" fmla="*/ 70948 f24 1"/>
                <a:gd name="f31" fmla="*/ 62545 f23 1"/>
                <a:gd name="f32" fmla="*/ 0 f24 1"/>
                <a:gd name="f33" fmla="*/ 0 f23 1"/>
                <a:gd name="f34" fmla="*/ 26188 f23 1"/>
                <a:gd name="f35" fmla="*/ 3306 f24 1"/>
                <a:gd name="f36" fmla="*/ 1343700 f23 1"/>
                <a:gd name="f37" fmla="*/ 66243 f24 1"/>
                <a:gd name="f38" fmla="*/ 1404592 f23 1"/>
                <a:gd name="f39" fmla="+- f25 0 f1"/>
                <a:gd name="f40" fmla="*/ f28 1 70947"/>
                <a:gd name="f41" fmla="*/ f29 1 1404592"/>
                <a:gd name="f42" fmla="*/ f30 1 70947"/>
                <a:gd name="f43" fmla="*/ f31 1 1404592"/>
                <a:gd name="f44" fmla="*/ f32 1 70947"/>
                <a:gd name="f45" fmla="*/ f33 1 1404592"/>
                <a:gd name="f46" fmla="*/ f34 1 1404592"/>
                <a:gd name="f47" fmla="*/ f35 1 70947"/>
                <a:gd name="f48" fmla="*/ f36 1 1404592"/>
                <a:gd name="f49" fmla="*/ f37 1 70947"/>
                <a:gd name="f50" fmla="*/ f38 1 1404592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7"/>
                <a:gd name="f62" fmla="*/ f47 1 f26"/>
                <a:gd name="f63" fmla="*/ f48 1 f27"/>
                <a:gd name="f64" fmla="*/ f49 1 f26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8 1"/>
                <a:gd name="f77" fmla="*/ f62 f17 1"/>
                <a:gd name="f78" fmla="*/ f63 f18 1"/>
                <a:gd name="f79" fmla="*/ f64 f17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4" y="f76"/>
                </a:cxn>
                <a:cxn ang="f39">
                  <a:pos x="f77" y="f76"/>
                </a:cxn>
                <a:cxn ang="f39">
                  <a:pos x="f77" y="f78"/>
                </a:cxn>
                <a:cxn ang="f39">
                  <a:pos x="f79" y="f80"/>
                </a:cxn>
                <a:cxn ang="f39">
                  <a:pos x="f70" y="f71"/>
                </a:cxn>
              </a:cxnLst>
              <a:rect l="f66" t="f69" r="f67" b="f68"/>
              <a:pathLst>
                <a:path w="70947" h="1404592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13" y="f12"/>
                  </a:lnTo>
                  <a:lnTo>
                    <a:pt x="f13" y="f14"/>
                  </a:lnTo>
                  <a:lnTo>
                    <a:pt x="f15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4" name="Freeform: Shape 160">
              <a:extLst>
                <a:ext uri="{FF2B5EF4-FFF2-40B4-BE49-F238E27FC236}">
                  <a16:creationId xmlns:a16="http://schemas.microsoft.com/office/drawing/2014/main" id="{7A8B1D34-6EC4-B3BB-9F39-F47D0B588762}"/>
                </a:ext>
              </a:extLst>
            </p:cNvPr>
            <p:cNvSpPr/>
            <p:nvPr/>
          </p:nvSpPr>
          <p:spPr>
            <a:xfrm>
              <a:off x="3300" y="2069241"/>
              <a:ext cx="61667" cy="85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666"/>
                <a:gd name="f7" fmla="val 85935"/>
                <a:gd name="f8" fmla="val 85936"/>
                <a:gd name="f9" fmla="val 59494"/>
                <a:gd name="f10" fmla="+- 0 0 -90"/>
                <a:gd name="f11" fmla="*/ f3 1 61666"/>
                <a:gd name="f12" fmla="*/ f4 1 8593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1666"/>
                <a:gd name="f21" fmla="*/ f17 1 85935"/>
                <a:gd name="f22" fmla="*/ 0 f18 1"/>
                <a:gd name="f23" fmla="*/ 0 f17 1"/>
                <a:gd name="f24" fmla="*/ 85936 f17 1"/>
                <a:gd name="f25" fmla="*/ 61666 f18 1"/>
                <a:gd name="f26" fmla="*/ 59494 f17 1"/>
                <a:gd name="f27" fmla="+- f19 0 f1"/>
                <a:gd name="f28" fmla="*/ f22 1 61666"/>
                <a:gd name="f29" fmla="*/ f23 1 85935"/>
                <a:gd name="f30" fmla="*/ f24 1 85935"/>
                <a:gd name="f31" fmla="*/ f25 1 61666"/>
                <a:gd name="f32" fmla="*/ f26 1 85935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  <a:cxn ang="f27">
                  <a:pos x="f46" y="f47"/>
                </a:cxn>
              </a:cxnLst>
              <a:rect l="f42" t="f45" r="f43" b="f44"/>
              <a:pathLst>
                <a:path w="61666" h="85935">
                  <a:moveTo>
                    <a:pt x="f5" y="f5"/>
                  </a:moveTo>
                  <a:lnTo>
                    <a:pt x="f5" y="f8"/>
                  </a:lnTo>
                  <a:lnTo>
                    <a:pt x="f6" y="f9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1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5" name="Freeform: Shape 161">
              <a:extLst>
                <a:ext uri="{FF2B5EF4-FFF2-40B4-BE49-F238E27FC236}">
                  <a16:creationId xmlns:a16="http://schemas.microsoft.com/office/drawing/2014/main" id="{37323EF1-6859-F6F5-3846-6872A84BFF5D}"/>
                </a:ext>
              </a:extLst>
            </p:cNvPr>
            <p:cNvSpPr/>
            <p:nvPr/>
          </p:nvSpPr>
          <p:spPr>
            <a:xfrm>
              <a:off x="2296771" y="1467310"/>
              <a:ext cx="32799" cy="2654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803"/>
                <a:gd name="f7" fmla="val 265434"/>
                <a:gd name="f8" fmla="val 31024"/>
                <a:gd name="f9" fmla="val 1907"/>
                <a:gd name="f10" fmla="val 31087"/>
                <a:gd name="f11" fmla="val 2541"/>
                <a:gd name="f12" fmla="val 3179"/>
                <a:gd name="f13" fmla="val 3814"/>
                <a:gd name="f14" fmla="val 4576"/>
                <a:gd name="f15" fmla="val 4958"/>
                <a:gd name="f16" fmla="val 265435"/>
                <a:gd name="f17" fmla="val 1017"/>
                <a:gd name="f18" fmla="val 32804"/>
                <a:gd name="f19" fmla="val 31914"/>
                <a:gd name="f20" fmla="val 30388"/>
                <a:gd name="f21" fmla="val 763"/>
                <a:gd name="f22" fmla="+- 0 0 -90"/>
                <a:gd name="f23" fmla="*/ f3 1 32803"/>
                <a:gd name="f24" fmla="*/ f4 1 265434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2803"/>
                <a:gd name="f33" fmla="*/ f29 1 265434"/>
                <a:gd name="f34" fmla="*/ 31024 f30 1"/>
                <a:gd name="f35" fmla="*/ 1907 f29 1"/>
                <a:gd name="f36" fmla="*/ 3814 f29 1"/>
                <a:gd name="f37" fmla="*/ 4958 f29 1"/>
                <a:gd name="f38" fmla="*/ 0 f30 1"/>
                <a:gd name="f39" fmla="*/ 265435 f29 1"/>
                <a:gd name="f40" fmla="*/ 1017 f30 1"/>
                <a:gd name="f41" fmla="*/ 32804 f30 1"/>
                <a:gd name="f42" fmla="*/ 0 f29 1"/>
                <a:gd name="f43" fmla="*/ 31914 f30 1"/>
                <a:gd name="f44" fmla="*/ 30388 f30 1"/>
                <a:gd name="f45" fmla="*/ 763 f29 1"/>
                <a:gd name="f46" fmla="+- f31 0 f1"/>
                <a:gd name="f47" fmla="*/ f34 1 32803"/>
                <a:gd name="f48" fmla="*/ f35 1 265434"/>
                <a:gd name="f49" fmla="*/ f36 1 265434"/>
                <a:gd name="f50" fmla="*/ f37 1 265434"/>
                <a:gd name="f51" fmla="*/ f38 1 32803"/>
                <a:gd name="f52" fmla="*/ f39 1 265434"/>
                <a:gd name="f53" fmla="*/ f40 1 32803"/>
                <a:gd name="f54" fmla="*/ f41 1 32803"/>
                <a:gd name="f55" fmla="*/ f42 1 265434"/>
                <a:gd name="f56" fmla="*/ f43 1 32803"/>
                <a:gd name="f57" fmla="*/ f44 1 32803"/>
                <a:gd name="f58" fmla="*/ f45 1 265434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3"/>
                <a:gd name="f66" fmla="*/ f50 1 f33"/>
                <a:gd name="f67" fmla="*/ f51 1 f32"/>
                <a:gd name="f68" fmla="*/ f52 1 f33"/>
                <a:gd name="f69" fmla="*/ f53 1 f32"/>
                <a:gd name="f70" fmla="*/ f54 1 f32"/>
                <a:gd name="f71" fmla="*/ f55 1 f33"/>
                <a:gd name="f72" fmla="*/ f56 1 f32"/>
                <a:gd name="f73" fmla="*/ f57 1 f32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4 1"/>
                <a:gd name="f82" fmla="*/ f66 f24 1"/>
                <a:gd name="f83" fmla="*/ f67 f23 1"/>
                <a:gd name="f84" fmla="*/ f68 f24 1"/>
                <a:gd name="f85" fmla="*/ f69 f23 1"/>
                <a:gd name="f86" fmla="*/ f70 f23 1"/>
                <a:gd name="f87" fmla="*/ f71 f24 1"/>
                <a:gd name="f88" fmla="*/ f72 f23 1"/>
                <a:gd name="f89" fmla="*/ f73 f23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79" y="f81"/>
                </a:cxn>
                <a:cxn ang="f46">
                  <a:pos x="f79" y="f82"/>
                </a:cxn>
                <a:cxn ang="f46">
                  <a:pos x="f83" y="f84"/>
                </a:cxn>
                <a:cxn ang="f46">
                  <a:pos x="f85" y="f84"/>
                </a:cxn>
                <a:cxn ang="f46">
                  <a:pos x="f86" y="f87"/>
                </a:cxn>
                <a:cxn ang="f46">
                  <a:pos x="f88" y="f87"/>
                </a:cxn>
                <a:cxn ang="f46">
                  <a:pos x="f89" y="f90"/>
                </a:cxn>
              </a:cxnLst>
              <a:rect l="f75" t="f78" r="f76" b="f77"/>
              <a:pathLst>
                <a:path w="32803" h="26543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4"/>
                    <a:pt x="f8" y="f15"/>
                  </a:cubicBezTo>
                  <a:lnTo>
                    <a:pt x="f5" y="f16"/>
                  </a:lnTo>
                  <a:lnTo>
                    <a:pt x="f17" y="f16"/>
                  </a:lnTo>
                  <a:lnTo>
                    <a:pt x="f18" y="f5"/>
                  </a:lnTo>
                  <a:lnTo>
                    <a:pt x="f19" y="f5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6" name="Freeform: Shape 162">
              <a:extLst>
                <a:ext uri="{FF2B5EF4-FFF2-40B4-BE49-F238E27FC236}">
                  <a16:creationId xmlns:a16="http://schemas.microsoft.com/office/drawing/2014/main" id="{90003DF9-7F0D-7661-7440-99CD8EA96682}"/>
                </a:ext>
              </a:extLst>
            </p:cNvPr>
            <p:cNvSpPr/>
            <p:nvPr/>
          </p:nvSpPr>
          <p:spPr>
            <a:xfrm>
              <a:off x="2301352" y="1459044"/>
              <a:ext cx="50868" cy="2715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69"/>
                <a:gd name="f7" fmla="val 271536"/>
                <a:gd name="f8" fmla="val 36618"/>
                <a:gd name="f9" fmla="val 7373"/>
                <a:gd name="f10" fmla="val 33948"/>
                <a:gd name="f11" fmla="val 5212"/>
                <a:gd name="f12" fmla="val 32295"/>
                <a:gd name="f13" fmla="val 5975"/>
                <a:gd name="f14" fmla="val 271537"/>
                <a:gd name="f15" fmla="val 4704"/>
                <a:gd name="f16" fmla="val 269375"/>
                <a:gd name="f17" fmla="val 18818"/>
                <a:gd name="f18" fmla="val 263146"/>
                <a:gd name="f19" fmla="val 50859"/>
                <a:gd name="f20" fmla="val 1144"/>
                <a:gd name="f21" fmla="val 381"/>
                <a:gd name="f22" fmla="val 50960"/>
                <a:gd name="f23" fmla="val 1998"/>
                <a:gd name="f24" fmla="val 50376"/>
                <a:gd name="f25" fmla="val 3973"/>
                <a:gd name="f26" fmla="val 49206"/>
                <a:gd name="f27" fmla="val 5593"/>
                <a:gd name="f28" fmla="val 46599"/>
                <a:gd name="f29" fmla="val 9508"/>
                <a:gd name="f30" fmla="val 41310"/>
                <a:gd name="f31" fmla="val 10565"/>
                <a:gd name="f32" fmla="val 37394"/>
                <a:gd name="f33" fmla="val 7955"/>
                <a:gd name="f34" fmla="val 37127"/>
                <a:gd name="f35" fmla="val 7776"/>
                <a:gd name="f36" fmla="val 36860"/>
                <a:gd name="f37" fmla="val 7582"/>
                <a:gd name="f38" fmla="+- 0 0 -90"/>
                <a:gd name="f39" fmla="*/ f3 1 50869"/>
                <a:gd name="f40" fmla="*/ f4 1 271536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50869"/>
                <a:gd name="f49" fmla="*/ f45 1 271536"/>
                <a:gd name="f50" fmla="*/ 36618 f46 1"/>
                <a:gd name="f51" fmla="*/ 7373 f45 1"/>
                <a:gd name="f52" fmla="*/ 33948 f46 1"/>
                <a:gd name="f53" fmla="*/ 5212 f45 1"/>
                <a:gd name="f54" fmla="*/ 32295 f46 1"/>
                <a:gd name="f55" fmla="*/ 5975 f45 1"/>
                <a:gd name="f56" fmla="*/ 0 f46 1"/>
                <a:gd name="f57" fmla="*/ 271537 f45 1"/>
                <a:gd name="f58" fmla="*/ 4704 f46 1"/>
                <a:gd name="f59" fmla="*/ 269375 f45 1"/>
                <a:gd name="f60" fmla="*/ 18818 f46 1"/>
                <a:gd name="f61" fmla="*/ 263146 f45 1"/>
                <a:gd name="f62" fmla="*/ 50859 f46 1"/>
                <a:gd name="f63" fmla="*/ 1144 f45 1"/>
                <a:gd name="f64" fmla="*/ 0 f45 1"/>
                <a:gd name="f65" fmla="*/ 49206 f46 1"/>
                <a:gd name="f66" fmla="*/ 5593 f45 1"/>
                <a:gd name="f67" fmla="*/ 37394 f46 1"/>
                <a:gd name="f68" fmla="*/ 7955 f45 1"/>
                <a:gd name="f69" fmla="+- f47 0 f1"/>
                <a:gd name="f70" fmla="*/ f50 1 50869"/>
                <a:gd name="f71" fmla="*/ f51 1 271536"/>
                <a:gd name="f72" fmla="*/ f52 1 50869"/>
                <a:gd name="f73" fmla="*/ f53 1 271536"/>
                <a:gd name="f74" fmla="*/ f54 1 50869"/>
                <a:gd name="f75" fmla="*/ f55 1 271536"/>
                <a:gd name="f76" fmla="*/ f56 1 50869"/>
                <a:gd name="f77" fmla="*/ f57 1 271536"/>
                <a:gd name="f78" fmla="*/ f58 1 50869"/>
                <a:gd name="f79" fmla="*/ f59 1 271536"/>
                <a:gd name="f80" fmla="*/ f60 1 50869"/>
                <a:gd name="f81" fmla="*/ f61 1 271536"/>
                <a:gd name="f82" fmla="*/ f62 1 50869"/>
                <a:gd name="f83" fmla="*/ f63 1 271536"/>
                <a:gd name="f84" fmla="*/ f64 1 271536"/>
                <a:gd name="f85" fmla="*/ f65 1 50869"/>
                <a:gd name="f86" fmla="*/ f66 1 271536"/>
                <a:gd name="f87" fmla="*/ f67 1 50869"/>
                <a:gd name="f88" fmla="*/ f68 1 271536"/>
                <a:gd name="f89" fmla="*/ f41 1 f48"/>
                <a:gd name="f90" fmla="*/ f42 1 f48"/>
                <a:gd name="f91" fmla="*/ f41 1 f49"/>
                <a:gd name="f92" fmla="*/ f43 1 f49"/>
                <a:gd name="f93" fmla="*/ f70 1 f48"/>
                <a:gd name="f94" fmla="*/ f71 1 f49"/>
                <a:gd name="f95" fmla="*/ f72 1 f48"/>
                <a:gd name="f96" fmla="*/ f73 1 f49"/>
                <a:gd name="f97" fmla="*/ f74 1 f48"/>
                <a:gd name="f98" fmla="*/ f75 1 f49"/>
                <a:gd name="f99" fmla="*/ f76 1 f48"/>
                <a:gd name="f100" fmla="*/ f77 1 f49"/>
                <a:gd name="f101" fmla="*/ f78 1 f48"/>
                <a:gd name="f102" fmla="*/ f79 1 f49"/>
                <a:gd name="f103" fmla="*/ f80 1 f48"/>
                <a:gd name="f104" fmla="*/ f81 1 f49"/>
                <a:gd name="f105" fmla="*/ f82 1 f48"/>
                <a:gd name="f106" fmla="*/ f83 1 f49"/>
                <a:gd name="f107" fmla="*/ f84 1 f49"/>
                <a:gd name="f108" fmla="*/ f85 1 f48"/>
                <a:gd name="f109" fmla="*/ f86 1 f49"/>
                <a:gd name="f110" fmla="*/ f87 1 f48"/>
                <a:gd name="f111" fmla="*/ f88 1 f49"/>
                <a:gd name="f112" fmla="*/ f89 f39 1"/>
                <a:gd name="f113" fmla="*/ f90 f39 1"/>
                <a:gd name="f114" fmla="*/ f92 f40 1"/>
                <a:gd name="f115" fmla="*/ f91 f40 1"/>
                <a:gd name="f116" fmla="*/ f93 f39 1"/>
                <a:gd name="f117" fmla="*/ f94 f40 1"/>
                <a:gd name="f118" fmla="*/ f95 f39 1"/>
                <a:gd name="f119" fmla="*/ f96 f40 1"/>
                <a:gd name="f120" fmla="*/ f97 f39 1"/>
                <a:gd name="f121" fmla="*/ f98 f40 1"/>
                <a:gd name="f122" fmla="*/ f99 f39 1"/>
                <a:gd name="f123" fmla="*/ f100 f40 1"/>
                <a:gd name="f124" fmla="*/ f101 f39 1"/>
                <a:gd name="f125" fmla="*/ f102 f40 1"/>
                <a:gd name="f126" fmla="*/ f103 f39 1"/>
                <a:gd name="f127" fmla="*/ f104 f40 1"/>
                <a:gd name="f128" fmla="*/ f105 f39 1"/>
                <a:gd name="f129" fmla="*/ f106 f40 1"/>
                <a:gd name="f130" fmla="*/ f107 f40 1"/>
                <a:gd name="f131" fmla="*/ f108 f39 1"/>
                <a:gd name="f132" fmla="*/ f109 f40 1"/>
                <a:gd name="f133" fmla="*/ f110 f39 1"/>
                <a:gd name="f134" fmla="*/ f111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6" y="f127"/>
                </a:cxn>
                <a:cxn ang="f69">
                  <a:pos x="f128" y="f129"/>
                </a:cxn>
                <a:cxn ang="f69">
                  <a:pos x="f128" y="f130"/>
                </a:cxn>
                <a:cxn ang="f69">
                  <a:pos x="f131" y="f132"/>
                </a:cxn>
                <a:cxn ang="f69">
                  <a:pos x="f133" y="f134"/>
                </a:cxn>
                <a:cxn ang="f69">
                  <a:pos x="f116" y="f117"/>
                </a:cxn>
              </a:cxnLst>
              <a:rect l="f112" t="f115" r="f113" b="f114"/>
              <a:pathLst>
                <a:path w="50869" h="27153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19" y="f20"/>
                    <a:pt x="f19" y="f21"/>
                    <a:pt x="f19" y="f5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7" name="Freeform: Shape 163">
              <a:extLst>
                <a:ext uri="{FF2B5EF4-FFF2-40B4-BE49-F238E27FC236}">
                  <a16:creationId xmlns:a16="http://schemas.microsoft.com/office/drawing/2014/main" id="{F86EC878-3DCA-2D58-8D7A-EAA939A02871}"/>
                </a:ext>
              </a:extLst>
            </p:cNvPr>
            <p:cNvSpPr/>
            <p:nvPr/>
          </p:nvSpPr>
          <p:spPr>
            <a:xfrm>
              <a:off x="3267416" y="4452177"/>
              <a:ext cx="239417" cy="1351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9416"/>
                <a:gd name="f7" fmla="val 135132"/>
                <a:gd name="f8" fmla="val 890"/>
                <a:gd name="f9" fmla="val 130937"/>
                <a:gd name="f10" fmla="val 135133"/>
                <a:gd name="f11" fmla="val 238781"/>
                <a:gd name="f12" fmla="val 3432"/>
                <a:gd name="f13" fmla="val 239417"/>
                <a:gd name="f14" fmla="val 238400"/>
                <a:gd name="f15" fmla="+- 0 0 -90"/>
                <a:gd name="f16" fmla="*/ f3 1 239416"/>
                <a:gd name="f17" fmla="*/ f4 1 13513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39416"/>
                <a:gd name="f26" fmla="*/ f22 1 135132"/>
                <a:gd name="f27" fmla="*/ 890 f23 1"/>
                <a:gd name="f28" fmla="*/ 130937 f22 1"/>
                <a:gd name="f29" fmla="*/ 0 f23 1"/>
                <a:gd name="f30" fmla="*/ 135133 f22 1"/>
                <a:gd name="f31" fmla="*/ 238781 f23 1"/>
                <a:gd name="f32" fmla="*/ 3432 f22 1"/>
                <a:gd name="f33" fmla="*/ 239417 f23 1"/>
                <a:gd name="f34" fmla="*/ 890 f22 1"/>
                <a:gd name="f35" fmla="*/ 238400 f23 1"/>
                <a:gd name="f36" fmla="*/ 0 f22 1"/>
                <a:gd name="f37" fmla="+- f24 0 f1"/>
                <a:gd name="f38" fmla="*/ f27 1 239416"/>
                <a:gd name="f39" fmla="*/ f28 1 135132"/>
                <a:gd name="f40" fmla="*/ f29 1 239416"/>
                <a:gd name="f41" fmla="*/ f30 1 135132"/>
                <a:gd name="f42" fmla="*/ f31 1 239416"/>
                <a:gd name="f43" fmla="*/ f32 1 135132"/>
                <a:gd name="f44" fmla="*/ f33 1 239416"/>
                <a:gd name="f45" fmla="*/ f34 1 135132"/>
                <a:gd name="f46" fmla="*/ f35 1 239416"/>
                <a:gd name="f47" fmla="*/ f36 1 135132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239416" h="135132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8"/>
                  </a:lnTo>
                  <a:lnTo>
                    <a:pt x="f14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8" name="Freeform: Shape 164">
              <a:extLst>
                <a:ext uri="{FF2B5EF4-FFF2-40B4-BE49-F238E27FC236}">
                  <a16:creationId xmlns:a16="http://schemas.microsoft.com/office/drawing/2014/main" id="{9D3CBD9F-46AD-9137-D4CA-168EB45CF0E8}"/>
                </a:ext>
              </a:extLst>
            </p:cNvPr>
            <p:cNvSpPr/>
            <p:nvPr/>
          </p:nvSpPr>
          <p:spPr>
            <a:xfrm>
              <a:off x="2876181" y="5097075"/>
              <a:ext cx="45006" cy="227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009"/>
                <a:gd name="f7" fmla="val 227933"/>
                <a:gd name="f8" fmla="val 41450"/>
                <a:gd name="f9" fmla="val 2034"/>
                <a:gd name="f10" fmla="val 226662"/>
                <a:gd name="f11" fmla="val 1271"/>
                <a:gd name="f12" fmla="val 3179"/>
                <a:gd name="f13" fmla="val 226916"/>
                <a:gd name="f14" fmla="val 45010"/>
                <a:gd name="f15" fmla="+- 0 0 -90"/>
                <a:gd name="f16" fmla="*/ f3 1 45009"/>
                <a:gd name="f17" fmla="*/ f4 1 22793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5009"/>
                <a:gd name="f26" fmla="*/ f22 1 227933"/>
                <a:gd name="f27" fmla="*/ 41450 f23 1"/>
                <a:gd name="f28" fmla="*/ 2034 f22 1"/>
                <a:gd name="f29" fmla="*/ 0 f23 1"/>
                <a:gd name="f30" fmla="*/ 226662 f22 1"/>
                <a:gd name="f31" fmla="*/ 1271 f23 1"/>
                <a:gd name="f32" fmla="*/ 227933 f22 1"/>
                <a:gd name="f33" fmla="*/ 3179 f23 1"/>
                <a:gd name="f34" fmla="*/ 226916 f22 1"/>
                <a:gd name="f35" fmla="*/ 45010 f23 1"/>
                <a:gd name="f36" fmla="*/ 0 f22 1"/>
                <a:gd name="f37" fmla="+- f24 0 f1"/>
                <a:gd name="f38" fmla="*/ f27 1 45009"/>
                <a:gd name="f39" fmla="*/ f28 1 227933"/>
                <a:gd name="f40" fmla="*/ f29 1 45009"/>
                <a:gd name="f41" fmla="*/ f30 1 227933"/>
                <a:gd name="f42" fmla="*/ f31 1 45009"/>
                <a:gd name="f43" fmla="*/ f32 1 227933"/>
                <a:gd name="f44" fmla="*/ f33 1 45009"/>
                <a:gd name="f45" fmla="*/ f34 1 227933"/>
                <a:gd name="f46" fmla="*/ f35 1 45009"/>
                <a:gd name="f47" fmla="*/ f36 1 227933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45009" h="227933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9" name="Freeform: Shape 165">
              <a:extLst>
                <a:ext uri="{FF2B5EF4-FFF2-40B4-BE49-F238E27FC236}">
                  <a16:creationId xmlns:a16="http://schemas.microsoft.com/office/drawing/2014/main" id="{E63CBFA3-59F4-DAED-9AE2-62C491E6C515}"/>
                </a:ext>
              </a:extLst>
            </p:cNvPr>
            <p:cNvSpPr/>
            <p:nvPr/>
          </p:nvSpPr>
          <p:spPr>
            <a:xfrm>
              <a:off x="2837145" y="2521933"/>
              <a:ext cx="55732" cy="2426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737"/>
                <a:gd name="f7" fmla="val 242679"/>
                <a:gd name="f8" fmla="val 41577"/>
                <a:gd name="f9" fmla="val 6610"/>
                <a:gd name="f10" fmla="val 39416"/>
                <a:gd name="f11" fmla="val 4831"/>
                <a:gd name="f12" fmla="val 37000"/>
                <a:gd name="f13" fmla="val 5975"/>
                <a:gd name="f14" fmla="val 4323"/>
                <a:gd name="f15" fmla="val 240645"/>
                <a:gd name="f16" fmla="val 19453"/>
                <a:gd name="f17" fmla="val 233272"/>
                <a:gd name="f18" fmla="val 55690"/>
                <a:gd name="f19" fmla="val 1144"/>
                <a:gd name="f20" fmla="val 55754"/>
                <a:gd name="f21" fmla="val 763"/>
                <a:gd name="f22" fmla="val 381"/>
                <a:gd name="f23" fmla="val 55728"/>
                <a:gd name="f24" fmla="val 1970"/>
                <a:gd name="f25" fmla="val 55105"/>
                <a:gd name="f26" fmla="val 3890"/>
                <a:gd name="f27" fmla="val 53910"/>
                <a:gd name="f28" fmla="val 5466"/>
                <a:gd name="f29" fmla="val 51113"/>
                <a:gd name="f30" fmla="val 9166"/>
                <a:gd name="f31" fmla="val 45849"/>
                <a:gd name="f32" fmla="val 9890"/>
                <a:gd name="f33" fmla="val 42149"/>
                <a:gd name="f34" fmla="val 7093"/>
                <a:gd name="f35" fmla="val 41958"/>
                <a:gd name="f36" fmla="val 6941"/>
                <a:gd name="f37" fmla="val 41768"/>
                <a:gd name="f38" fmla="val 6776"/>
                <a:gd name="f39" fmla="+- 0 0 -90"/>
                <a:gd name="f40" fmla="*/ f3 1 55737"/>
                <a:gd name="f41" fmla="*/ f4 1 242679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55737"/>
                <a:gd name="f50" fmla="*/ f46 1 242679"/>
                <a:gd name="f51" fmla="*/ 41577 f47 1"/>
                <a:gd name="f52" fmla="*/ 6610 f46 1"/>
                <a:gd name="f53" fmla="*/ 39416 f47 1"/>
                <a:gd name="f54" fmla="*/ 4831 f46 1"/>
                <a:gd name="f55" fmla="*/ 37000 f47 1"/>
                <a:gd name="f56" fmla="*/ 5975 f46 1"/>
                <a:gd name="f57" fmla="*/ 0 f47 1"/>
                <a:gd name="f58" fmla="*/ 242679 f46 1"/>
                <a:gd name="f59" fmla="*/ 4323 f47 1"/>
                <a:gd name="f60" fmla="*/ 240645 f46 1"/>
                <a:gd name="f61" fmla="*/ 19453 f47 1"/>
                <a:gd name="f62" fmla="*/ 233272 f46 1"/>
                <a:gd name="f63" fmla="*/ 55690 f47 1"/>
                <a:gd name="f64" fmla="*/ 1144 f46 1"/>
                <a:gd name="f65" fmla="*/ 0 f46 1"/>
                <a:gd name="f66" fmla="*/ 53910 f47 1"/>
                <a:gd name="f67" fmla="*/ 5466 f46 1"/>
                <a:gd name="f68" fmla="*/ 42149 f47 1"/>
                <a:gd name="f69" fmla="*/ 7093 f46 1"/>
                <a:gd name="f70" fmla="+- f48 0 f1"/>
                <a:gd name="f71" fmla="*/ f51 1 55737"/>
                <a:gd name="f72" fmla="*/ f52 1 242679"/>
                <a:gd name="f73" fmla="*/ f53 1 55737"/>
                <a:gd name="f74" fmla="*/ f54 1 242679"/>
                <a:gd name="f75" fmla="*/ f55 1 55737"/>
                <a:gd name="f76" fmla="*/ f56 1 242679"/>
                <a:gd name="f77" fmla="*/ f57 1 55737"/>
                <a:gd name="f78" fmla="*/ f58 1 242679"/>
                <a:gd name="f79" fmla="*/ f59 1 55737"/>
                <a:gd name="f80" fmla="*/ f60 1 242679"/>
                <a:gd name="f81" fmla="*/ f61 1 55737"/>
                <a:gd name="f82" fmla="*/ f62 1 242679"/>
                <a:gd name="f83" fmla="*/ f63 1 55737"/>
                <a:gd name="f84" fmla="*/ f64 1 242679"/>
                <a:gd name="f85" fmla="*/ f65 1 242679"/>
                <a:gd name="f86" fmla="*/ f66 1 55737"/>
                <a:gd name="f87" fmla="*/ f67 1 242679"/>
                <a:gd name="f88" fmla="*/ f68 1 55737"/>
                <a:gd name="f89" fmla="*/ f69 1 242679"/>
                <a:gd name="f90" fmla="*/ f42 1 f49"/>
                <a:gd name="f91" fmla="*/ f43 1 f49"/>
                <a:gd name="f92" fmla="*/ f42 1 f50"/>
                <a:gd name="f93" fmla="*/ f44 1 f50"/>
                <a:gd name="f94" fmla="*/ f71 1 f49"/>
                <a:gd name="f95" fmla="*/ f72 1 f50"/>
                <a:gd name="f96" fmla="*/ f73 1 f49"/>
                <a:gd name="f97" fmla="*/ f74 1 f50"/>
                <a:gd name="f98" fmla="*/ f75 1 f49"/>
                <a:gd name="f99" fmla="*/ f76 1 f50"/>
                <a:gd name="f100" fmla="*/ f77 1 f49"/>
                <a:gd name="f101" fmla="*/ f78 1 f50"/>
                <a:gd name="f102" fmla="*/ f79 1 f49"/>
                <a:gd name="f103" fmla="*/ f80 1 f50"/>
                <a:gd name="f104" fmla="*/ f81 1 f49"/>
                <a:gd name="f105" fmla="*/ f82 1 f50"/>
                <a:gd name="f106" fmla="*/ f83 1 f49"/>
                <a:gd name="f107" fmla="*/ f84 1 f50"/>
                <a:gd name="f108" fmla="*/ f85 1 f50"/>
                <a:gd name="f109" fmla="*/ f86 1 f49"/>
                <a:gd name="f110" fmla="*/ f87 1 f50"/>
                <a:gd name="f111" fmla="*/ f88 1 f49"/>
                <a:gd name="f112" fmla="*/ f89 1 f50"/>
                <a:gd name="f113" fmla="*/ f90 f40 1"/>
                <a:gd name="f114" fmla="*/ f91 f40 1"/>
                <a:gd name="f115" fmla="*/ f93 f41 1"/>
                <a:gd name="f116" fmla="*/ f92 f41 1"/>
                <a:gd name="f117" fmla="*/ f94 f40 1"/>
                <a:gd name="f118" fmla="*/ f95 f41 1"/>
                <a:gd name="f119" fmla="*/ f96 f40 1"/>
                <a:gd name="f120" fmla="*/ f97 f41 1"/>
                <a:gd name="f121" fmla="*/ f98 f40 1"/>
                <a:gd name="f122" fmla="*/ f99 f41 1"/>
                <a:gd name="f123" fmla="*/ f100 f40 1"/>
                <a:gd name="f124" fmla="*/ f101 f41 1"/>
                <a:gd name="f125" fmla="*/ f102 f40 1"/>
                <a:gd name="f126" fmla="*/ f103 f41 1"/>
                <a:gd name="f127" fmla="*/ f104 f40 1"/>
                <a:gd name="f128" fmla="*/ f105 f41 1"/>
                <a:gd name="f129" fmla="*/ f106 f40 1"/>
                <a:gd name="f130" fmla="*/ f107 f41 1"/>
                <a:gd name="f131" fmla="*/ f108 f41 1"/>
                <a:gd name="f132" fmla="*/ f109 f40 1"/>
                <a:gd name="f133" fmla="*/ f110 f41 1"/>
                <a:gd name="f134" fmla="*/ f111 f40 1"/>
                <a:gd name="f135" fmla="*/ f112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7" y="f118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9" y="f130"/>
                </a:cxn>
                <a:cxn ang="f70">
                  <a:pos x="f129" y="f131"/>
                </a:cxn>
                <a:cxn ang="f70">
                  <a:pos x="f132" y="f133"/>
                </a:cxn>
                <a:cxn ang="f70">
                  <a:pos x="f134" y="f135"/>
                </a:cxn>
                <a:cxn ang="f70">
                  <a:pos x="f117" y="f118"/>
                </a:cxn>
              </a:cxnLst>
              <a:rect l="f113" t="f116" r="f114" b="f115"/>
              <a:pathLst>
                <a:path w="55737" h="24267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7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0" y="f22"/>
                    <a:pt x="f18" y="f5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0" name="Freeform: Shape 166">
              <a:extLst>
                <a:ext uri="{FF2B5EF4-FFF2-40B4-BE49-F238E27FC236}">
                  <a16:creationId xmlns:a16="http://schemas.microsoft.com/office/drawing/2014/main" id="{5E7F8E61-AB5F-5789-562B-58C942B88F1B}"/>
                </a:ext>
              </a:extLst>
            </p:cNvPr>
            <p:cNvSpPr/>
            <p:nvPr/>
          </p:nvSpPr>
          <p:spPr>
            <a:xfrm>
              <a:off x="2707584" y="5247851"/>
              <a:ext cx="89638" cy="52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638"/>
                <a:gd name="f7" fmla="val 52883"/>
                <a:gd name="f8" fmla="val 89511"/>
                <a:gd name="f9" fmla="val 763"/>
                <a:gd name="f10" fmla="val 50468"/>
                <a:gd name="f11" fmla="val 2416"/>
                <a:gd name="f12" fmla="val 52884"/>
                <a:gd name="f13" fmla="val 88876"/>
                <a:gd name="f14" fmla="val 4068"/>
                <a:gd name="f15" fmla="+- 0 0 -90"/>
                <a:gd name="f16" fmla="*/ f3 1 89638"/>
                <a:gd name="f17" fmla="*/ f4 1 5288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89638"/>
                <a:gd name="f26" fmla="*/ f22 1 52883"/>
                <a:gd name="f27" fmla="*/ 89511 f23 1"/>
                <a:gd name="f28" fmla="*/ 763 f22 1"/>
                <a:gd name="f29" fmla="*/ 89638 f23 1"/>
                <a:gd name="f30" fmla="*/ 0 f22 1"/>
                <a:gd name="f31" fmla="*/ 0 f23 1"/>
                <a:gd name="f32" fmla="*/ 50468 f22 1"/>
                <a:gd name="f33" fmla="*/ 2416 f23 1"/>
                <a:gd name="f34" fmla="*/ 52884 f22 1"/>
                <a:gd name="f35" fmla="*/ 88876 f23 1"/>
                <a:gd name="f36" fmla="*/ 4068 f22 1"/>
                <a:gd name="f37" fmla="+- f24 0 f1"/>
                <a:gd name="f38" fmla="*/ f27 1 89638"/>
                <a:gd name="f39" fmla="*/ f28 1 52883"/>
                <a:gd name="f40" fmla="*/ f29 1 89638"/>
                <a:gd name="f41" fmla="*/ f30 1 52883"/>
                <a:gd name="f42" fmla="*/ f31 1 89638"/>
                <a:gd name="f43" fmla="*/ f32 1 52883"/>
                <a:gd name="f44" fmla="*/ f33 1 89638"/>
                <a:gd name="f45" fmla="*/ f34 1 52883"/>
                <a:gd name="f46" fmla="*/ f35 1 89638"/>
                <a:gd name="f47" fmla="*/ f36 1 52883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89638" h="52883">
                  <a:moveTo>
                    <a:pt x="f8" y="f9"/>
                  </a:moveTo>
                  <a:lnTo>
                    <a:pt x="f6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1" name="Freeform: Shape 167">
              <a:extLst>
                <a:ext uri="{FF2B5EF4-FFF2-40B4-BE49-F238E27FC236}">
                  <a16:creationId xmlns:a16="http://schemas.microsoft.com/office/drawing/2014/main" id="{22EA2894-9648-6B71-94A2-6B22FDF5C83B}"/>
                </a:ext>
              </a:extLst>
            </p:cNvPr>
            <p:cNvSpPr/>
            <p:nvPr/>
          </p:nvSpPr>
          <p:spPr>
            <a:xfrm>
              <a:off x="2800276" y="5248354"/>
              <a:ext cx="77303" cy="793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305"/>
                <a:gd name="f7" fmla="val 79325"/>
                <a:gd name="f8" fmla="val 763"/>
                <a:gd name="f9" fmla="val 3814"/>
                <a:gd name="f10" fmla="val 76288"/>
                <a:gd name="f11" fmla="val 78435"/>
                <a:gd name="f12" fmla="val 76034"/>
                <a:gd name="f13" fmla="val 77164"/>
                <a:gd name="f14" fmla="+- 0 0 -90"/>
                <a:gd name="f15" fmla="*/ f3 1 77305"/>
                <a:gd name="f16" fmla="*/ f4 1 7932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7305"/>
                <a:gd name="f25" fmla="*/ f21 1 79325"/>
                <a:gd name="f26" fmla="*/ 0 f22 1"/>
                <a:gd name="f27" fmla="*/ 0 f21 1"/>
                <a:gd name="f28" fmla="*/ 763 f21 1"/>
                <a:gd name="f29" fmla="*/ 3814 f21 1"/>
                <a:gd name="f30" fmla="*/ 76288 f22 1"/>
                <a:gd name="f31" fmla="*/ 79325 f21 1"/>
                <a:gd name="f32" fmla="*/ 78435 f21 1"/>
                <a:gd name="f33" fmla="*/ 77305 f22 1"/>
                <a:gd name="f34" fmla="*/ 76034 f22 1"/>
                <a:gd name="f35" fmla="*/ 77164 f21 1"/>
                <a:gd name="f36" fmla="+- f23 0 f1"/>
                <a:gd name="f37" fmla="*/ f26 1 77305"/>
                <a:gd name="f38" fmla="*/ f27 1 79325"/>
                <a:gd name="f39" fmla="*/ f28 1 79325"/>
                <a:gd name="f40" fmla="*/ f29 1 79325"/>
                <a:gd name="f41" fmla="*/ f30 1 77305"/>
                <a:gd name="f42" fmla="*/ f31 1 79325"/>
                <a:gd name="f43" fmla="*/ f32 1 79325"/>
                <a:gd name="f44" fmla="*/ f33 1 77305"/>
                <a:gd name="f45" fmla="*/ f34 1 77305"/>
                <a:gd name="f46" fmla="*/ f35 1 79325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5"/>
                <a:gd name="f54" fmla="*/ f40 1 f25"/>
                <a:gd name="f55" fmla="*/ f41 1 f24"/>
                <a:gd name="f56" fmla="*/ f42 1 f25"/>
                <a:gd name="f57" fmla="*/ f43 1 f25"/>
                <a:gd name="f58" fmla="*/ f44 1 f24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6 1"/>
                <a:gd name="f68" fmla="*/ f54 f16 1"/>
                <a:gd name="f69" fmla="*/ f55 f15 1"/>
                <a:gd name="f70" fmla="*/ f56 f16 1"/>
                <a:gd name="f71" fmla="*/ f57 f16 1"/>
                <a:gd name="f72" fmla="*/ f58 f15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5" y="f67"/>
                </a:cxn>
                <a:cxn ang="f36">
                  <a:pos x="f65" y="f68"/>
                </a:cxn>
                <a:cxn ang="f36">
                  <a:pos x="f69" y="f70"/>
                </a:cxn>
                <a:cxn ang="f36">
                  <a:pos x="f69" y="f71"/>
                </a:cxn>
                <a:cxn ang="f36">
                  <a:pos x="f69" y="f71"/>
                </a:cxn>
                <a:cxn ang="f36">
                  <a:pos x="f69" y="f71"/>
                </a:cxn>
                <a:cxn ang="f36">
                  <a:pos x="f69" y="f71"/>
                </a:cxn>
                <a:cxn ang="f36">
                  <a:pos x="f72" y="f71"/>
                </a:cxn>
                <a:cxn ang="f36">
                  <a:pos x="f73" y="f74"/>
                </a:cxn>
              </a:cxnLst>
              <a:rect l="f61" t="f64" r="f62" b="f63"/>
              <a:pathLst>
                <a:path w="77305" h="79325">
                  <a:moveTo>
                    <a:pt x="f5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6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2" name="Freeform: Shape 168">
              <a:extLst>
                <a:ext uri="{FF2B5EF4-FFF2-40B4-BE49-F238E27FC236}">
                  <a16:creationId xmlns:a16="http://schemas.microsoft.com/office/drawing/2014/main" id="{DF8B5283-FC23-CEC9-A76A-9E38514E91BC}"/>
                </a:ext>
              </a:extLst>
            </p:cNvPr>
            <p:cNvSpPr/>
            <p:nvPr/>
          </p:nvSpPr>
          <p:spPr>
            <a:xfrm>
              <a:off x="2775990" y="5249122"/>
              <a:ext cx="24158" cy="1203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57"/>
                <a:gd name="f7" fmla="val 120386"/>
                <a:gd name="f8" fmla="val 24158"/>
                <a:gd name="f9" fmla="val 839"/>
                <a:gd name="f10" fmla="val 23471"/>
                <a:gd name="f11" fmla="val 1525"/>
                <a:gd name="f12" fmla="val 22632"/>
                <a:gd name="f13" fmla="val 21793"/>
                <a:gd name="f14" fmla="val 21106"/>
                <a:gd name="f15" fmla="val 20471"/>
                <a:gd name="f16" fmla="val 3305"/>
                <a:gd name="f17" fmla="val 117717"/>
                <a:gd name="f18" fmla="val 2670"/>
                <a:gd name="f19" fmla="val 23649"/>
                <a:gd name="f20" fmla="val 2924"/>
                <a:gd name="f21" fmla="+- 0 0 -90"/>
                <a:gd name="f22" fmla="*/ f3 1 24157"/>
                <a:gd name="f23" fmla="*/ f4 1 12038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4157"/>
                <a:gd name="f32" fmla="*/ f28 1 120386"/>
                <a:gd name="f33" fmla="*/ 24158 f29 1"/>
                <a:gd name="f34" fmla="*/ 0 f28 1"/>
                <a:gd name="f35" fmla="*/ 22632 f29 1"/>
                <a:gd name="f36" fmla="*/ 1525 f28 1"/>
                <a:gd name="f37" fmla="*/ 21106 f29 1"/>
                <a:gd name="f38" fmla="*/ 20471 f29 1"/>
                <a:gd name="f39" fmla="*/ 3305 f28 1"/>
                <a:gd name="f40" fmla="*/ 0 f29 1"/>
                <a:gd name="f41" fmla="*/ 117717 f28 1"/>
                <a:gd name="f42" fmla="*/ 2670 f29 1"/>
                <a:gd name="f43" fmla="*/ 120386 f28 1"/>
                <a:gd name="f44" fmla="*/ 23649 f29 1"/>
                <a:gd name="f45" fmla="*/ 2924 f28 1"/>
                <a:gd name="f46" fmla="+- f30 0 f1"/>
                <a:gd name="f47" fmla="*/ f33 1 24157"/>
                <a:gd name="f48" fmla="*/ f34 1 120386"/>
                <a:gd name="f49" fmla="*/ f35 1 24157"/>
                <a:gd name="f50" fmla="*/ f36 1 120386"/>
                <a:gd name="f51" fmla="*/ f37 1 24157"/>
                <a:gd name="f52" fmla="*/ f38 1 24157"/>
                <a:gd name="f53" fmla="*/ f39 1 120386"/>
                <a:gd name="f54" fmla="*/ f40 1 24157"/>
                <a:gd name="f55" fmla="*/ f41 1 120386"/>
                <a:gd name="f56" fmla="*/ f42 1 24157"/>
                <a:gd name="f57" fmla="*/ f43 1 120386"/>
                <a:gd name="f58" fmla="*/ f44 1 24157"/>
                <a:gd name="f59" fmla="*/ f45 1 120386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2"/>
                <a:gd name="f68" fmla="*/ f51 1 f31"/>
                <a:gd name="f69" fmla="*/ f52 1 f31"/>
                <a:gd name="f70" fmla="*/ f53 1 f32"/>
                <a:gd name="f71" fmla="*/ f54 1 f31"/>
                <a:gd name="f72" fmla="*/ f55 1 f32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3 1"/>
                <a:gd name="f85" fmla="*/ f68 f22 1"/>
                <a:gd name="f86" fmla="*/ f69 f22 1"/>
                <a:gd name="f87" fmla="*/ f70 f23 1"/>
                <a:gd name="f88" fmla="*/ f71 f22 1"/>
                <a:gd name="f89" fmla="*/ f72 f23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2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90" y="f91"/>
                </a:cxn>
                <a:cxn ang="f46">
                  <a:pos x="f92" y="f93"/>
                </a:cxn>
              </a:cxnLst>
              <a:rect l="f77" t="f80" r="f78" b="f79"/>
              <a:pathLst>
                <a:path w="24157" h="120386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5"/>
                  </a:cubicBezTo>
                  <a:lnTo>
                    <a:pt x="f15" y="f16"/>
                  </a:lnTo>
                  <a:lnTo>
                    <a:pt x="f5" y="f17"/>
                  </a:lnTo>
                  <a:lnTo>
                    <a:pt x="f18" y="f7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3" name="Freeform: Shape 169">
              <a:extLst>
                <a:ext uri="{FF2B5EF4-FFF2-40B4-BE49-F238E27FC236}">
                  <a16:creationId xmlns:a16="http://schemas.microsoft.com/office/drawing/2014/main" id="{36217F6B-ECD5-F106-9D7D-B051E9008938}"/>
                </a:ext>
              </a:extLst>
            </p:cNvPr>
            <p:cNvSpPr/>
            <p:nvPr/>
          </p:nvSpPr>
          <p:spPr>
            <a:xfrm>
              <a:off x="2854189" y="5326663"/>
              <a:ext cx="24789" cy="1210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93"/>
                <a:gd name="f7" fmla="val 121021"/>
                <a:gd name="f8" fmla="val 21615"/>
                <a:gd name="f9" fmla="val 1144"/>
                <a:gd name="f10" fmla="val 21437"/>
                <a:gd name="f11" fmla="val 788"/>
                <a:gd name="f12" fmla="val 356"/>
                <a:gd name="f13" fmla="val 890"/>
                <a:gd name="f14" fmla="val 118352"/>
                <a:gd name="f15" fmla="val 2670"/>
                <a:gd name="f16" fmla="val 121022"/>
                <a:gd name="f17" fmla="val 24794"/>
                <a:gd name="f18" fmla="val 1398"/>
                <a:gd name="f19" fmla="val 24158"/>
                <a:gd name="f20" fmla="val 23777"/>
                <a:gd name="f21" fmla="val 2072"/>
                <a:gd name="f22" fmla="val 22925"/>
                <a:gd name="f23" fmla="val 2301"/>
                <a:gd name="f24" fmla="val 22251"/>
                <a:gd name="f25" fmla="val 1920"/>
                <a:gd name="f26" fmla="val 21945"/>
                <a:gd name="f27" fmla="val 1754"/>
                <a:gd name="f28" fmla="val 21729"/>
                <a:gd name="f29" fmla="val 1475"/>
                <a:gd name="f30" fmla="+- 0 0 -90"/>
                <a:gd name="f31" fmla="*/ f3 1 24793"/>
                <a:gd name="f32" fmla="*/ f4 1 121021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4793"/>
                <a:gd name="f41" fmla="*/ f37 1 121021"/>
                <a:gd name="f42" fmla="*/ 21615 f38 1"/>
                <a:gd name="f43" fmla="*/ 1144 f37 1"/>
                <a:gd name="f44" fmla="*/ 0 f37 1"/>
                <a:gd name="f45" fmla="*/ 890 f37 1"/>
                <a:gd name="f46" fmla="*/ 0 f38 1"/>
                <a:gd name="f47" fmla="*/ 118352 f37 1"/>
                <a:gd name="f48" fmla="*/ 2670 f38 1"/>
                <a:gd name="f49" fmla="*/ 121022 f37 1"/>
                <a:gd name="f50" fmla="*/ 24794 f38 1"/>
                <a:gd name="f51" fmla="*/ 1398 f37 1"/>
                <a:gd name="f52" fmla="*/ 24158 f38 1"/>
                <a:gd name="f53" fmla="*/ 22251 f38 1"/>
                <a:gd name="f54" fmla="*/ 1920 f37 1"/>
                <a:gd name="f55" fmla="+- f39 0 f1"/>
                <a:gd name="f56" fmla="*/ f42 1 24793"/>
                <a:gd name="f57" fmla="*/ f43 1 121021"/>
                <a:gd name="f58" fmla="*/ f44 1 121021"/>
                <a:gd name="f59" fmla="*/ f45 1 121021"/>
                <a:gd name="f60" fmla="*/ f46 1 24793"/>
                <a:gd name="f61" fmla="*/ f47 1 121021"/>
                <a:gd name="f62" fmla="*/ f48 1 24793"/>
                <a:gd name="f63" fmla="*/ f49 1 121021"/>
                <a:gd name="f64" fmla="*/ f50 1 24793"/>
                <a:gd name="f65" fmla="*/ f51 1 121021"/>
                <a:gd name="f66" fmla="*/ f52 1 24793"/>
                <a:gd name="f67" fmla="*/ f53 1 24793"/>
                <a:gd name="f68" fmla="*/ f54 1 121021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1"/>
                <a:gd name="f76" fmla="*/ f59 1 f41"/>
                <a:gd name="f77" fmla="*/ f60 1 f40"/>
                <a:gd name="f78" fmla="*/ f61 1 f41"/>
                <a:gd name="f79" fmla="*/ f62 1 f40"/>
                <a:gd name="f80" fmla="*/ f63 1 f41"/>
                <a:gd name="f81" fmla="*/ f64 1 f40"/>
                <a:gd name="f82" fmla="*/ f65 1 f41"/>
                <a:gd name="f83" fmla="*/ f66 1 f40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2 1"/>
                <a:gd name="f93" fmla="*/ f76 f32 1"/>
                <a:gd name="f94" fmla="*/ f77 f31 1"/>
                <a:gd name="f95" fmla="*/ f78 f32 1"/>
                <a:gd name="f96" fmla="*/ f79 f31 1"/>
                <a:gd name="f97" fmla="*/ f80 f32 1"/>
                <a:gd name="f98" fmla="*/ f81 f31 1"/>
                <a:gd name="f99" fmla="*/ f82 f32 1"/>
                <a:gd name="f100" fmla="*/ f83 f31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0" y="f92"/>
                </a:cxn>
                <a:cxn ang="f55">
                  <a:pos x="f90" y="f92"/>
                </a:cxn>
                <a:cxn ang="f55">
                  <a:pos x="f90" y="f93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99"/>
                </a:cxn>
                <a:cxn ang="f55">
                  <a:pos x="f101" y="f102"/>
                </a:cxn>
                <a:cxn ang="f55">
                  <a:pos x="f90" y="f91"/>
                </a:cxn>
              </a:cxnLst>
              <a:rect l="f86" t="f89" r="f87" b="f88"/>
              <a:pathLst>
                <a:path w="24793" h="121021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8" y="f5"/>
                  </a:lnTo>
                  <a:lnTo>
                    <a:pt x="f8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18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4" name="Freeform: Shape 170">
              <a:extLst>
                <a:ext uri="{FF2B5EF4-FFF2-40B4-BE49-F238E27FC236}">
                  <a16:creationId xmlns:a16="http://schemas.microsoft.com/office/drawing/2014/main" id="{9D1DF141-07B6-83A9-AA31-4885D2E0F87C}"/>
                </a:ext>
              </a:extLst>
            </p:cNvPr>
            <p:cNvSpPr/>
            <p:nvPr/>
          </p:nvSpPr>
          <p:spPr>
            <a:xfrm>
              <a:off x="1047180" y="1947452"/>
              <a:ext cx="220342" cy="1046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0345"/>
                <a:gd name="f7" fmla="val 104622"/>
                <a:gd name="f8" fmla="val 12842"/>
                <a:gd name="f9" fmla="val 101191"/>
                <a:gd name="f10" fmla="val 13022"/>
                <a:gd name="f11" fmla="val 102322"/>
                <a:gd name="f12" fmla="val 103492"/>
                <a:gd name="f13" fmla="val 104623"/>
                <a:gd name="f14" fmla="val 207376"/>
                <a:gd name="f15" fmla="val 19196"/>
                <a:gd name="f16" fmla="val 208648"/>
                <a:gd name="f17" fmla="val 209239"/>
                <a:gd name="f18" fmla="val 19132"/>
                <a:gd name="f19" fmla="val 209835"/>
                <a:gd name="f20" fmla="val 210428"/>
                <a:gd name="f21" fmla="val 212208"/>
                <a:gd name="f22" fmla="val 213861"/>
                <a:gd name="f23" fmla="val 215386"/>
                <a:gd name="f24" fmla="val 20086"/>
                <a:gd name="f25" fmla="val 215796"/>
                <a:gd name="f26" fmla="val 20289"/>
                <a:gd name="f27" fmla="val 216180"/>
                <a:gd name="f28" fmla="val 20556"/>
                <a:gd name="f29" fmla="val 216531"/>
                <a:gd name="f30" fmla="val 20848"/>
                <a:gd name="f31" fmla="val 216276"/>
                <a:gd name="f32" fmla="val 15636"/>
                <a:gd name="f33" fmla="val 212791"/>
                <a:gd name="f34" fmla="val 12255"/>
                <a:gd name="f35" fmla="val 212355"/>
                <a:gd name="f36" fmla="val 6814"/>
                <a:gd name="f37" fmla="val 215259"/>
                <a:gd name="f38" fmla="val 2924"/>
                <a:gd name="f39" fmla="val 216383"/>
                <a:gd name="f40" fmla="val 1424"/>
                <a:gd name="f41" fmla="val 218008"/>
                <a:gd name="f42" fmla="val 394"/>
                <a:gd name="f43" fmla="val 219837"/>
                <a:gd name="f44" fmla="val 218565"/>
                <a:gd name="f45" fmla="val 95978"/>
                <a:gd name="f46" fmla="val 4085"/>
                <a:gd name="f47" fmla="val 93512"/>
                <a:gd name="f48" fmla="val 9401"/>
                <a:gd name="f49" fmla="val 94809"/>
                <a:gd name="f50" fmla="val 11873"/>
                <a:gd name="f51" fmla="val 98902"/>
                <a:gd name="f52" fmla="val 12305"/>
                <a:gd name="f53" fmla="val 99614"/>
                <a:gd name="f54" fmla="val 12631"/>
                <a:gd name="f55" fmla="val 100390"/>
                <a:gd name="f56" fmla="+- 0 0 -90"/>
                <a:gd name="f57" fmla="*/ f3 1 220345"/>
                <a:gd name="f58" fmla="*/ f4 1 104622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220345"/>
                <a:gd name="f67" fmla="*/ f63 1 104622"/>
                <a:gd name="f68" fmla="*/ 12842 f64 1"/>
                <a:gd name="f69" fmla="*/ 101191 f63 1"/>
                <a:gd name="f70" fmla="*/ 104623 f63 1"/>
                <a:gd name="f71" fmla="*/ 207376 f64 1"/>
                <a:gd name="f72" fmla="*/ 19196 f63 1"/>
                <a:gd name="f73" fmla="*/ 208648 f64 1"/>
                <a:gd name="f74" fmla="*/ 210428 f64 1"/>
                <a:gd name="f75" fmla="*/ 212208 f64 1"/>
                <a:gd name="f76" fmla="*/ 213861 f64 1"/>
                <a:gd name="f77" fmla="*/ 215386 f64 1"/>
                <a:gd name="f78" fmla="*/ 20086 f63 1"/>
                <a:gd name="f79" fmla="*/ 216531 f64 1"/>
                <a:gd name="f80" fmla="*/ 20848 f63 1"/>
                <a:gd name="f81" fmla="*/ 220345 f64 1"/>
                <a:gd name="f82" fmla="*/ 216276 f64 1"/>
                <a:gd name="f83" fmla="*/ 15636 f63 1"/>
                <a:gd name="f84" fmla="*/ 215259 f64 1"/>
                <a:gd name="f85" fmla="*/ 2924 f63 1"/>
                <a:gd name="f86" fmla="*/ 219837 f64 1"/>
                <a:gd name="f87" fmla="*/ 0 f63 1"/>
                <a:gd name="f88" fmla="*/ 218565 f64 1"/>
                <a:gd name="f89" fmla="*/ 0 f64 1"/>
                <a:gd name="f90" fmla="*/ 95978 f63 1"/>
                <a:gd name="f91" fmla="*/ 11873 f64 1"/>
                <a:gd name="f92" fmla="*/ 98902 f63 1"/>
                <a:gd name="f93" fmla="+- f65 0 f1"/>
                <a:gd name="f94" fmla="*/ f68 1 220345"/>
                <a:gd name="f95" fmla="*/ f69 1 104622"/>
                <a:gd name="f96" fmla="*/ f70 1 104622"/>
                <a:gd name="f97" fmla="*/ f71 1 220345"/>
                <a:gd name="f98" fmla="*/ f72 1 104622"/>
                <a:gd name="f99" fmla="*/ f73 1 220345"/>
                <a:gd name="f100" fmla="*/ f74 1 220345"/>
                <a:gd name="f101" fmla="*/ f75 1 220345"/>
                <a:gd name="f102" fmla="*/ f76 1 220345"/>
                <a:gd name="f103" fmla="*/ f77 1 220345"/>
                <a:gd name="f104" fmla="*/ f78 1 104622"/>
                <a:gd name="f105" fmla="*/ f79 1 220345"/>
                <a:gd name="f106" fmla="*/ f80 1 104622"/>
                <a:gd name="f107" fmla="*/ f81 1 220345"/>
                <a:gd name="f108" fmla="*/ f82 1 220345"/>
                <a:gd name="f109" fmla="*/ f83 1 104622"/>
                <a:gd name="f110" fmla="*/ f84 1 220345"/>
                <a:gd name="f111" fmla="*/ f85 1 104622"/>
                <a:gd name="f112" fmla="*/ f86 1 220345"/>
                <a:gd name="f113" fmla="*/ f87 1 104622"/>
                <a:gd name="f114" fmla="*/ f88 1 220345"/>
                <a:gd name="f115" fmla="*/ f89 1 220345"/>
                <a:gd name="f116" fmla="*/ f90 1 104622"/>
                <a:gd name="f117" fmla="*/ f91 1 220345"/>
                <a:gd name="f118" fmla="*/ f92 1 104622"/>
                <a:gd name="f119" fmla="*/ f59 1 f66"/>
                <a:gd name="f120" fmla="*/ f60 1 f66"/>
                <a:gd name="f121" fmla="*/ f59 1 f67"/>
                <a:gd name="f122" fmla="*/ f61 1 f67"/>
                <a:gd name="f123" fmla="*/ f94 1 f66"/>
                <a:gd name="f124" fmla="*/ f95 1 f67"/>
                <a:gd name="f125" fmla="*/ f96 1 f67"/>
                <a:gd name="f126" fmla="*/ f97 1 f66"/>
                <a:gd name="f127" fmla="*/ f98 1 f67"/>
                <a:gd name="f128" fmla="*/ f99 1 f66"/>
                <a:gd name="f129" fmla="*/ f100 1 f66"/>
                <a:gd name="f130" fmla="*/ f101 1 f66"/>
                <a:gd name="f131" fmla="*/ f102 1 f66"/>
                <a:gd name="f132" fmla="*/ f103 1 f66"/>
                <a:gd name="f133" fmla="*/ f104 1 f67"/>
                <a:gd name="f134" fmla="*/ f105 1 f66"/>
                <a:gd name="f135" fmla="*/ f106 1 f67"/>
                <a:gd name="f136" fmla="*/ f107 1 f66"/>
                <a:gd name="f137" fmla="*/ f108 1 f66"/>
                <a:gd name="f138" fmla="*/ f109 1 f67"/>
                <a:gd name="f139" fmla="*/ f110 1 f66"/>
                <a:gd name="f140" fmla="*/ f111 1 f67"/>
                <a:gd name="f141" fmla="*/ f112 1 f66"/>
                <a:gd name="f142" fmla="*/ f113 1 f67"/>
                <a:gd name="f143" fmla="*/ f114 1 f66"/>
                <a:gd name="f144" fmla="*/ f115 1 f66"/>
                <a:gd name="f145" fmla="*/ f116 1 f67"/>
                <a:gd name="f146" fmla="*/ f117 1 f66"/>
                <a:gd name="f147" fmla="*/ f118 1 f67"/>
                <a:gd name="f148" fmla="*/ f119 f57 1"/>
                <a:gd name="f149" fmla="*/ f120 f57 1"/>
                <a:gd name="f150" fmla="*/ f122 f58 1"/>
                <a:gd name="f151" fmla="*/ f121 f58 1"/>
                <a:gd name="f152" fmla="*/ f123 f57 1"/>
                <a:gd name="f153" fmla="*/ f124 f58 1"/>
                <a:gd name="f154" fmla="*/ f125 f58 1"/>
                <a:gd name="f155" fmla="*/ f126 f57 1"/>
                <a:gd name="f156" fmla="*/ f127 f58 1"/>
                <a:gd name="f157" fmla="*/ f128 f57 1"/>
                <a:gd name="f158" fmla="*/ f129 f57 1"/>
                <a:gd name="f159" fmla="*/ f130 f57 1"/>
                <a:gd name="f160" fmla="*/ f131 f57 1"/>
                <a:gd name="f161" fmla="*/ f132 f57 1"/>
                <a:gd name="f162" fmla="*/ f133 f58 1"/>
                <a:gd name="f163" fmla="*/ f134 f57 1"/>
                <a:gd name="f164" fmla="*/ f135 f58 1"/>
                <a:gd name="f165" fmla="*/ f136 f57 1"/>
                <a:gd name="f166" fmla="*/ f137 f57 1"/>
                <a:gd name="f167" fmla="*/ f138 f58 1"/>
                <a:gd name="f168" fmla="*/ f139 f57 1"/>
                <a:gd name="f169" fmla="*/ f140 f58 1"/>
                <a:gd name="f170" fmla="*/ f141 f57 1"/>
                <a:gd name="f171" fmla="*/ f142 f58 1"/>
                <a:gd name="f172" fmla="*/ f143 f57 1"/>
                <a:gd name="f173" fmla="*/ f144 f57 1"/>
                <a:gd name="f174" fmla="*/ f145 f58 1"/>
                <a:gd name="f175" fmla="*/ f146 f57 1"/>
                <a:gd name="f176" fmla="*/ f147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52" y="f153"/>
                </a:cxn>
                <a:cxn ang="f93">
                  <a:pos x="f152" y="f154"/>
                </a:cxn>
                <a:cxn ang="f93">
                  <a:pos x="f155" y="f156"/>
                </a:cxn>
                <a:cxn ang="f93">
                  <a:pos x="f157" y="f156"/>
                </a:cxn>
                <a:cxn ang="f93">
                  <a:pos x="f158" y="f156"/>
                </a:cxn>
                <a:cxn ang="f93">
                  <a:pos x="f159" y="f156"/>
                </a:cxn>
                <a:cxn ang="f93">
                  <a:pos x="f160" y="f156"/>
                </a:cxn>
                <a:cxn ang="f93">
                  <a:pos x="f161" y="f162"/>
                </a:cxn>
                <a:cxn ang="f93">
                  <a:pos x="f163" y="f164"/>
                </a:cxn>
                <a:cxn ang="f93">
                  <a:pos x="f163" y="f164"/>
                </a:cxn>
                <a:cxn ang="f93">
                  <a:pos x="f165" y="f156"/>
                </a:cxn>
                <a:cxn ang="f93">
                  <a:pos x="f166" y="f167"/>
                </a:cxn>
                <a:cxn ang="f93">
                  <a:pos x="f168" y="f169"/>
                </a:cxn>
                <a:cxn ang="f93">
                  <a:pos x="f170" y="f171"/>
                </a:cxn>
                <a:cxn ang="f93">
                  <a:pos x="f172" y="f171"/>
                </a:cxn>
                <a:cxn ang="f93">
                  <a:pos x="f173" y="f174"/>
                </a:cxn>
                <a:cxn ang="f93">
                  <a:pos x="f175" y="f176"/>
                </a:cxn>
                <a:cxn ang="f93">
                  <a:pos x="f152" y="f153"/>
                </a:cxn>
              </a:cxnLst>
              <a:rect l="f148" t="f151" r="f149" b="f150"/>
              <a:pathLst>
                <a:path w="220345" h="10462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5"/>
                  </a:lnTo>
                  <a:cubicBezTo>
                    <a:pt x="f17" y="f18"/>
                    <a:pt x="f19" y="f18"/>
                    <a:pt x="f20" y="f15"/>
                  </a:cubicBezTo>
                  <a:lnTo>
                    <a:pt x="f21" y="f15"/>
                  </a:lnTo>
                  <a:lnTo>
                    <a:pt x="f22" y="f15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lnTo>
                    <a:pt x="f29" y="f30"/>
                  </a:lnTo>
                  <a:lnTo>
                    <a:pt x="f6" y="f15"/>
                  </a:ln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5"/>
                  </a:cubicBezTo>
                  <a:lnTo>
                    <a:pt x="f44" y="f5"/>
                  </a:lnTo>
                  <a:lnTo>
                    <a:pt x="f5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5" name="Freeform: Shape 171">
              <a:extLst>
                <a:ext uri="{FF2B5EF4-FFF2-40B4-BE49-F238E27FC236}">
                  <a16:creationId xmlns:a16="http://schemas.microsoft.com/office/drawing/2014/main" id="{2B8DB976-D860-92AA-CEAC-BCE205F3C4A7}"/>
                </a:ext>
              </a:extLst>
            </p:cNvPr>
            <p:cNvSpPr/>
            <p:nvPr/>
          </p:nvSpPr>
          <p:spPr>
            <a:xfrm>
              <a:off x="2797222" y="5155679"/>
              <a:ext cx="19577" cy="944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80"/>
                <a:gd name="f7" fmla="val 94452"/>
                <a:gd name="f8" fmla="val 16020"/>
                <a:gd name="f9" fmla="val 2034"/>
                <a:gd name="f10" fmla="val 92165"/>
                <a:gd name="f11" fmla="val 92928"/>
                <a:gd name="f12" fmla="val 93767"/>
                <a:gd name="f13" fmla="val 687"/>
                <a:gd name="f14" fmla="val 94453"/>
                <a:gd name="f15" fmla="val 1526"/>
                <a:gd name="f16" fmla="val 2365"/>
                <a:gd name="f17" fmla="val 3052"/>
                <a:gd name="f18" fmla="+- 0 0 -90"/>
                <a:gd name="f19" fmla="*/ f3 1 19580"/>
                <a:gd name="f20" fmla="*/ f4 1 9445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9580"/>
                <a:gd name="f29" fmla="*/ f25 1 94452"/>
                <a:gd name="f30" fmla="*/ 19580 f26 1"/>
                <a:gd name="f31" fmla="*/ 0 f25 1"/>
                <a:gd name="f32" fmla="*/ 16020 f26 1"/>
                <a:gd name="f33" fmla="*/ 2034 f25 1"/>
                <a:gd name="f34" fmla="*/ 0 f26 1"/>
                <a:gd name="f35" fmla="*/ 92165 f25 1"/>
                <a:gd name="f36" fmla="*/ 92928 f25 1"/>
                <a:gd name="f37" fmla="*/ 1526 f26 1"/>
                <a:gd name="f38" fmla="*/ 94453 f25 1"/>
                <a:gd name="f39" fmla="*/ 3052 f26 1"/>
                <a:gd name="f40" fmla="+- f27 0 f1"/>
                <a:gd name="f41" fmla="*/ f30 1 19580"/>
                <a:gd name="f42" fmla="*/ f31 1 94452"/>
                <a:gd name="f43" fmla="*/ f32 1 19580"/>
                <a:gd name="f44" fmla="*/ f33 1 94452"/>
                <a:gd name="f45" fmla="*/ f34 1 19580"/>
                <a:gd name="f46" fmla="*/ f35 1 94452"/>
                <a:gd name="f47" fmla="*/ f36 1 94452"/>
                <a:gd name="f48" fmla="*/ f37 1 19580"/>
                <a:gd name="f49" fmla="*/ f38 1 94452"/>
                <a:gd name="f50" fmla="*/ f39 1 19580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8"/>
                <a:gd name="f60" fmla="*/ f46 1 f29"/>
                <a:gd name="f61" fmla="*/ f47 1 f29"/>
                <a:gd name="f62" fmla="*/ f48 1 f28"/>
                <a:gd name="f63" fmla="*/ f49 1 f29"/>
                <a:gd name="f64" fmla="*/ f50 1 f28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19 1"/>
                <a:gd name="f74" fmla="*/ f60 f20 1"/>
                <a:gd name="f75" fmla="*/ f61 f20 1"/>
                <a:gd name="f76" fmla="*/ f62 f19 1"/>
                <a:gd name="f77" fmla="*/ f63 f20 1"/>
                <a:gd name="f78" fmla="*/ f6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3" y="f75"/>
                </a:cxn>
                <a:cxn ang="f40">
                  <a:pos x="f76" y="f77"/>
                </a:cxn>
                <a:cxn ang="f40">
                  <a:pos x="f78" y="f75"/>
                </a:cxn>
                <a:cxn ang="f40">
                  <a:pos x="f78" y="f74"/>
                </a:cxn>
              </a:cxnLst>
              <a:rect l="f65" t="f68" r="f66" b="f67"/>
              <a:pathLst>
                <a:path w="19580" h="94452">
                  <a:moveTo>
                    <a:pt x="f6" y="f5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5" y="f11"/>
                  </a:lnTo>
                  <a:cubicBezTo>
                    <a:pt x="f5" y="f12"/>
                    <a:pt x="f13" y="f14"/>
                    <a:pt x="f15" y="f14"/>
                  </a:cubicBezTo>
                  <a:cubicBezTo>
                    <a:pt x="f16" y="f14"/>
                    <a:pt x="f17" y="f12"/>
                    <a:pt x="f17" y="f11"/>
                  </a:cubicBezTo>
                  <a:lnTo>
                    <a:pt x="f17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6" name="Freeform: Shape 172">
              <a:extLst>
                <a:ext uri="{FF2B5EF4-FFF2-40B4-BE49-F238E27FC236}">
                  <a16:creationId xmlns:a16="http://schemas.microsoft.com/office/drawing/2014/main" id="{328027A2-F414-450E-593A-9EA2A82527F6}"/>
                </a:ext>
              </a:extLst>
            </p:cNvPr>
            <p:cNvSpPr/>
            <p:nvPr/>
          </p:nvSpPr>
          <p:spPr>
            <a:xfrm>
              <a:off x="1151695" y="2061743"/>
              <a:ext cx="157029" cy="1435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026"/>
                <a:gd name="f7" fmla="val 143522"/>
                <a:gd name="f8" fmla="val 3687"/>
                <a:gd name="f9" fmla="val 156136"/>
                <a:gd name="f10" fmla="val 143523"/>
                <a:gd name="f11" fmla="val 890"/>
                <a:gd name="f12" fmla="val 127"/>
                <a:gd name="f13" fmla="+- 0 0 -90"/>
                <a:gd name="f14" fmla="*/ f3 1 157026"/>
                <a:gd name="f15" fmla="*/ f4 1 14352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57026"/>
                <a:gd name="f24" fmla="*/ f20 1 143522"/>
                <a:gd name="f25" fmla="*/ 0 f21 1"/>
                <a:gd name="f26" fmla="*/ 3687 f20 1"/>
                <a:gd name="f27" fmla="*/ 156136 f21 1"/>
                <a:gd name="f28" fmla="*/ 143523 f20 1"/>
                <a:gd name="f29" fmla="*/ 157026 f21 1"/>
                <a:gd name="f30" fmla="*/ 890 f21 1"/>
                <a:gd name="f31" fmla="*/ 0 f20 1"/>
                <a:gd name="f32" fmla="*/ 127 f21 1"/>
                <a:gd name="f33" fmla="+- f22 0 f1"/>
                <a:gd name="f34" fmla="*/ f25 1 157026"/>
                <a:gd name="f35" fmla="*/ f26 1 143522"/>
                <a:gd name="f36" fmla="*/ f27 1 157026"/>
                <a:gd name="f37" fmla="*/ f28 1 143522"/>
                <a:gd name="f38" fmla="*/ f29 1 157026"/>
                <a:gd name="f39" fmla="*/ f30 1 157026"/>
                <a:gd name="f40" fmla="*/ f31 1 143522"/>
                <a:gd name="f41" fmla="*/ f32 1 15702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3"/>
                <a:gd name="f52" fmla="*/ f40 1 f24"/>
                <a:gd name="f53" fmla="*/ f41 1 f23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4 1"/>
                <a:gd name="f64" fmla="*/ f52 f15 1"/>
                <a:gd name="f65" fmla="*/ f5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0" y="f61"/>
                </a:cxn>
                <a:cxn ang="f33">
                  <a:pos x="f60" y="f61"/>
                </a:cxn>
                <a:cxn ang="f33">
                  <a:pos x="f60" y="f61"/>
                </a:cxn>
                <a:cxn ang="f33">
                  <a:pos x="f60" y="f61"/>
                </a:cxn>
                <a:cxn ang="f33">
                  <a:pos x="f62" y="f61"/>
                </a:cxn>
                <a:cxn ang="f33">
                  <a:pos x="f63" y="f64"/>
                </a:cxn>
                <a:cxn ang="f33">
                  <a:pos x="f65" y="f64"/>
                </a:cxn>
              </a:cxnLst>
              <a:rect l="f54" t="f57" r="f55" b="f56"/>
              <a:pathLst>
                <a:path w="157026" h="143522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9" y="f10"/>
                    <a:pt x="f9" y="f10"/>
                    <a:pt x="f9" y="f10"/>
                  </a:cubicBezTo>
                  <a:cubicBezTo>
                    <a:pt x="f9" y="f10"/>
                    <a:pt x="f9" y="f10"/>
                    <a:pt x="f9" y="f10"/>
                  </a:cubicBezTo>
                  <a:lnTo>
                    <a:pt x="f9" y="f10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7" name="Freeform: Shape 173">
              <a:extLst>
                <a:ext uri="{FF2B5EF4-FFF2-40B4-BE49-F238E27FC236}">
                  <a16:creationId xmlns:a16="http://schemas.microsoft.com/office/drawing/2014/main" id="{5E90F14E-F5A3-1ACE-9BAB-C64AF0E2CB1A}"/>
                </a:ext>
              </a:extLst>
            </p:cNvPr>
            <p:cNvSpPr/>
            <p:nvPr/>
          </p:nvSpPr>
          <p:spPr>
            <a:xfrm>
              <a:off x="2625580" y="2524475"/>
              <a:ext cx="250984" cy="1226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0987"/>
                <a:gd name="f7" fmla="val 122674"/>
                <a:gd name="f8" fmla="val 248572"/>
                <a:gd name="f9" fmla="val 3432"/>
                <a:gd name="f10" fmla="val 250988"/>
                <a:gd name="f11" fmla="val 2288"/>
                <a:gd name="f12" fmla="val 248190"/>
                <a:gd name="f13" fmla="val 509"/>
                <a:gd name="f14" fmla="val 118734"/>
                <a:gd name="f15" fmla="+- 0 0 -90"/>
                <a:gd name="f16" fmla="*/ f3 1 250987"/>
                <a:gd name="f17" fmla="*/ f4 1 12267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50987"/>
                <a:gd name="f26" fmla="*/ f22 1 122674"/>
                <a:gd name="f27" fmla="*/ 0 f23 1"/>
                <a:gd name="f28" fmla="*/ 122674 f22 1"/>
                <a:gd name="f29" fmla="*/ 248572 f23 1"/>
                <a:gd name="f30" fmla="*/ 3432 f22 1"/>
                <a:gd name="f31" fmla="*/ 250988 f23 1"/>
                <a:gd name="f32" fmla="*/ 2288 f22 1"/>
                <a:gd name="f33" fmla="*/ 248190 f23 1"/>
                <a:gd name="f34" fmla="*/ 0 f22 1"/>
                <a:gd name="f35" fmla="*/ 509 f23 1"/>
                <a:gd name="f36" fmla="*/ 118734 f22 1"/>
                <a:gd name="f37" fmla="+- f24 0 f1"/>
                <a:gd name="f38" fmla="*/ f27 1 250987"/>
                <a:gd name="f39" fmla="*/ f28 1 122674"/>
                <a:gd name="f40" fmla="*/ f29 1 250987"/>
                <a:gd name="f41" fmla="*/ f30 1 122674"/>
                <a:gd name="f42" fmla="*/ f31 1 250987"/>
                <a:gd name="f43" fmla="*/ f32 1 122674"/>
                <a:gd name="f44" fmla="*/ f33 1 250987"/>
                <a:gd name="f45" fmla="*/ f34 1 122674"/>
                <a:gd name="f46" fmla="*/ f35 1 250987"/>
                <a:gd name="f47" fmla="*/ f36 1 122674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250987" h="122674">
                  <a:moveTo>
                    <a:pt x="f5" y="f7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8" name="Freeform: Shape 174">
              <a:extLst>
                <a:ext uri="{FF2B5EF4-FFF2-40B4-BE49-F238E27FC236}">
                  <a16:creationId xmlns:a16="http://schemas.microsoft.com/office/drawing/2014/main" id="{1F1B1031-F2CF-4B90-68EB-B0A972972537}"/>
                </a:ext>
              </a:extLst>
            </p:cNvPr>
            <p:cNvSpPr/>
            <p:nvPr/>
          </p:nvSpPr>
          <p:spPr>
            <a:xfrm>
              <a:off x="1257098" y="1968428"/>
              <a:ext cx="25045" cy="245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047"/>
                <a:gd name="f7" fmla="val 24534"/>
                <a:gd name="f8" fmla="val 9663"/>
                <a:gd name="f9" fmla="val 3178"/>
                <a:gd name="f10" fmla="val 11888"/>
                <a:gd name="f11" fmla="val 7945"/>
                <a:gd name="f12" fmla="val 9823"/>
                <a:gd name="f13" fmla="val 13628"/>
                <a:gd name="f14" fmla="val 5050"/>
                <a:gd name="f15" fmla="val 15852"/>
                <a:gd name="f16" fmla="val 5020"/>
                <a:gd name="f17" fmla="val 15865"/>
                <a:gd name="f18" fmla="val 4989"/>
                <a:gd name="f19" fmla="val 15878"/>
                <a:gd name="f20" fmla="val 4959"/>
                <a:gd name="f21" fmla="val 15890"/>
                <a:gd name="f22" fmla="val 18052"/>
                <a:gd name="f23" fmla="val 7247"/>
                <a:gd name="f24" fmla="val 24535"/>
                <a:gd name="f25" fmla="val 19962"/>
                <a:gd name="f26" fmla="val 18687"/>
                <a:gd name="f27" fmla="val 25048"/>
                <a:gd name="f28" fmla="val 16399"/>
                <a:gd name="f29" fmla="val 7374"/>
                <a:gd name="f30" fmla="val 763"/>
                <a:gd name="f31" fmla="val 7024"/>
                <a:gd name="f32" fmla="val 470"/>
                <a:gd name="f33" fmla="val 6640"/>
                <a:gd name="f34" fmla="val 203"/>
                <a:gd name="f35" fmla="val 6230"/>
                <a:gd name="f36" fmla="val 7621"/>
                <a:gd name="f37" fmla="val 8801"/>
                <a:gd name="f38" fmla="val 1856"/>
                <a:gd name="f39" fmla="+- 0 0 -90"/>
                <a:gd name="f40" fmla="*/ f3 1 25047"/>
                <a:gd name="f41" fmla="*/ f4 1 24534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5047"/>
                <a:gd name="f50" fmla="*/ f46 1 24534"/>
                <a:gd name="f51" fmla="*/ 9663 f47 1"/>
                <a:gd name="f52" fmla="*/ 3178 f46 1"/>
                <a:gd name="f53" fmla="*/ 5050 f47 1"/>
                <a:gd name="f54" fmla="*/ 15852 f46 1"/>
                <a:gd name="f55" fmla="*/ 4959 f47 1"/>
                <a:gd name="f56" fmla="*/ 15890 f46 1"/>
                <a:gd name="f57" fmla="*/ 0 f47 1"/>
                <a:gd name="f58" fmla="*/ 18052 f46 1"/>
                <a:gd name="f59" fmla="*/ 7247 f47 1"/>
                <a:gd name="f60" fmla="*/ 24535 f46 1"/>
                <a:gd name="f61" fmla="*/ 19962 f47 1"/>
                <a:gd name="f62" fmla="*/ 18687 f46 1"/>
                <a:gd name="f63" fmla="*/ 25048 f47 1"/>
                <a:gd name="f64" fmla="*/ 16399 f46 1"/>
                <a:gd name="f65" fmla="*/ 7374 f47 1"/>
                <a:gd name="f66" fmla="*/ 763 f46 1"/>
                <a:gd name="f67" fmla="*/ 6230 f47 1"/>
                <a:gd name="f68" fmla="*/ 0 f46 1"/>
                <a:gd name="f69" fmla="+- f48 0 f1"/>
                <a:gd name="f70" fmla="*/ f51 1 25047"/>
                <a:gd name="f71" fmla="*/ f52 1 24534"/>
                <a:gd name="f72" fmla="*/ f53 1 25047"/>
                <a:gd name="f73" fmla="*/ f54 1 24534"/>
                <a:gd name="f74" fmla="*/ f55 1 25047"/>
                <a:gd name="f75" fmla="*/ f56 1 24534"/>
                <a:gd name="f76" fmla="*/ f57 1 25047"/>
                <a:gd name="f77" fmla="*/ f58 1 24534"/>
                <a:gd name="f78" fmla="*/ f59 1 25047"/>
                <a:gd name="f79" fmla="*/ f60 1 24534"/>
                <a:gd name="f80" fmla="*/ f61 1 25047"/>
                <a:gd name="f81" fmla="*/ f62 1 24534"/>
                <a:gd name="f82" fmla="*/ f63 1 25047"/>
                <a:gd name="f83" fmla="*/ f64 1 24534"/>
                <a:gd name="f84" fmla="*/ f65 1 25047"/>
                <a:gd name="f85" fmla="*/ f66 1 24534"/>
                <a:gd name="f86" fmla="*/ f67 1 25047"/>
                <a:gd name="f87" fmla="*/ f68 1 24534"/>
                <a:gd name="f88" fmla="*/ f42 1 f49"/>
                <a:gd name="f89" fmla="*/ f43 1 f49"/>
                <a:gd name="f90" fmla="*/ f42 1 f50"/>
                <a:gd name="f91" fmla="*/ f44 1 f50"/>
                <a:gd name="f92" fmla="*/ f70 1 f49"/>
                <a:gd name="f93" fmla="*/ f71 1 f50"/>
                <a:gd name="f94" fmla="*/ f72 1 f49"/>
                <a:gd name="f95" fmla="*/ f73 1 f50"/>
                <a:gd name="f96" fmla="*/ f74 1 f49"/>
                <a:gd name="f97" fmla="*/ f75 1 f50"/>
                <a:gd name="f98" fmla="*/ f76 1 f49"/>
                <a:gd name="f99" fmla="*/ f77 1 f50"/>
                <a:gd name="f100" fmla="*/ f78 1 f49"/>
                <a:gd name="f101" fmla="*/ f79 1 f50"/>
                <a:gd name="f102" fmla="*/ f80 1 f49"/>
                <a:gd name="f103" fmla="*/ f81 1 f50"/>
                <a:gd name="f104" fmla="*/ f82 1 f49"/>
                <a:gd name="f105" fmla="*/ f83 1 f50"/>
                <a:gd name="f106" fmla="*/ f84 1 f49"/>
                <a:gd name="f107" fmla="*/ f85 1 f50"/>
                <a:gd name="f108" fmla="*/ f86 1 f49"/>
                <a:gd name="f109" fmla="*/ f87 1 f50"/>
                <a:gd name="f110" fmla="*/ f88 f40 1"/>
                <a:gd name="f111" fmla="*/ f89 f40 1"/>
                <a:gd name="f112" fmla="*/ f91 f41 1"/>
                <a:gd name="f113" fmla="*/ f90 f41 1"/>
                <a:gd name="f114" fmla="*/ f92 f40 1"/>
                <a:gd name="f115" fmla="*/ f93 f41 1"/>
                <a:gd name="f116" fmla="*/ f94 f40 1"/>
                <a:gd name="f117" fmla="*/ f95 f41 1"/>
                <a:gd name="f118" fmla="*/ f96 f40 1"/>
                <a:gd name="f119" fmla="*/ f97 f41 1"/>
                <a:gd name="f120" fmla="*/ f98 f40 1"/>
                <a:gd name="f121" fmla="*/ f99 f41 1"/>
                <a:gd name="f122" fmla="*/ f100 f40 1"/>
                <a:gd name="f123" fmla="*/ f101 f41 1"/>
                <a:gd name="f124" fmla="*/ f102 f40 1"/>
                <a:gd name="f125" fmla="*/ f103 f41 1"/>
                <a:gd name="f126" fmla="*/ f104 f40 1"/>
                <a:gd name="f127" fmla="*/ f105 f41 1"/>
                <a:gd name="f128" fmla="*/ f106 f40 1"/>
                <a:gd name="f129" fmla="*/ f107 f41 1"/>
                <a:gd name="f130" fmla="*/ f108 f40 1"/>
                <a:gd name="f131" fmla="*/ f10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6" y="f127"/>
                </a:cxn>
                <a:cxn ang="f69">
                  <a:pos x="f128" y="f129"/>
                </a:cxn>
                <a:cxn ang="f69">
                  <a:pos x="f128" y="f129"/>
                </a:cxn>
                <a:cxn ang="f69">
                  <a:pos x="f130" y="f131"/>
                </a:cxn>
                <a:cxn ang="f69">
                  <a:pos x="f114" y="f115"/>
                </a:cxn>
              </a:cxnLst>
              <a:rect l="f110" t="f113" r="f111" b="f112"/>
              <a:pathLst>
                <a:path w="25047" h="245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5"/>
                  </a:cubicBezTo>
                  <a:cubicBezTo>
                    <a:pt x="f36" y="f30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9" name="Freeform: Shape 175">
              <a:extLst>
                <a:ext uri="{FF2B5EF4-FFF2-40B4-BE49-F238E27FC236}">
                  <a16:creationId xmlns:a16="http://schemas.microsoft.com/office/drawing/2014/main" id="{766944F7-BCFA-1D0D-CBF6-D1DA24A25856}"/>
                </a:ext>
              </a:extLst>
            </p:cNvPr>
            <p:cNvSpPr/>
            <p:nvPr/>
          </p:nvSpPr>
          <p:spPr>
            <a:xfrm>
              <a:off x="812087" y="2181237"/>
              <a:ext cx="23518" cy="227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22"/>
                <a:gd name="f7" fmla="val 22755"/>
                <a:gd name="f8" fmla="val 21357"/>
                <a:gd name="f9" fmla="val 509"/>
                <a:gd name="f10" fmla="val 127"/>
                <a:gd name="f11" fmla="val 254"/>
                <a:gd name="f12" fmla="val 3814"/>
                <a:gd name="f13" fmla="val 20343"/>
                <a:gd name="f14" fmla="+- 0 0 -90"/>
                <a:gd name="f15" fmla="*/ f3 1 23522"/>
                <a:gd name="f16" fmla="*/ f4 1 2275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3522"/>
                <a:gd name="f25" fmla="*/ f21 1 22755"/>
                <a:gd name="f26" fmla="*/ 23522 f22 1"/>
                <a:gd name="f27" fmla="*/ 21357 f21 1"/>
                <a:gd name="f28" fmla="*/ 509 f22 1"/>
                <a:gd name="f29" fmla="*/ 0 f21 1"/>
                <a:gd name="f30" fmla="*/ 127 f22 1"/>
                <a:gd name="f31" fmla="*/ 254 f21 1"/>
                <a:gd name="f32" fmla="*/ 0 f22 1"/>
                <a:gd name="f33" fmla="*/ 3814 f21 1"/>
                <a:gd name="f34" fmla="*/ 20343 f22 1"/>
                <a:gd name="f35" fmla="*/ 22755 f21 1"/>
                <a:gd name="f36" fmla="+- f23 0 f1"/>
                <a:gd name="f37" fmla="*/ f26 1 23522"/>
                <a:gd name="f38" fmla="*/ f27 1 22755"/>
                <a:gd name="f39" fmla="*/ f28 1 23522"/>
                <a:gd name="f40" fmla="*/ f29 1 22755"/>
                <a:gd name="f41" fmla="*/ f30 1 23522"/>
                <a:gd name="f42" fmla="*/ f31 1 22755"/>
                <a:gd name="f43" fmla="*/ f32 1 23522"/>
                <a:gd name="f44" fmla="*/ f33 1 22755"/>
                <a:gd name="f45" fmla="*/ f34 1 23522"/>
                <a:gd name="f46" fmla="*/ f35 1 22755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23522" h="22755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5" y="f12"/>
                  </a:lnTo>
                  <a:lnTo>
                    <a:pt x="f13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0" name="Freeform: Shape 176">
              <a:extLst>
                <a:ext uri="{FF2B5EF4-FFF2-40B4-BE49-F238E27FC236}">
                  <a16:creationId xmlns:a16="http://schemas.microsoft.com/office/drawing/2014/main" id="{2F8D2A23-1A9F-75E1-DB96-646AE61F5080}"/>
                </a:ext>
              </a:extLst>
            </p:cNvPr>
            <p:cNvSpPr/>
            <p:nvPr/>
          </p:nvSpPr>
          <p:spPr>
            <a:xfrm>
              <a:off x="1741529" y="1303952"/>
              <a:ext cx="18690" cy="283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90"/>
                <a:gd name="f7" fmla="val 28348"/>
                <a:gd name="f8" fmla="val 17800"/>
                <a:gd name="f9" fmla="val 20594"/>
                <a:gd name="f10" fmla="val 18691"/>
                <a:gd name="f11" fmla="val 10806"/>
                <a:gd name="f12" fmla="val 16911"/>
                <a:gd name="f13" fmla="val 9407"/>
                <a:gd name="f14" fmla="val 13986"/>
                <a:gd name="f15" fmla="val 10678"/>
                <a:gd name="f16" fmla="val 9511"/>
                <a:gd name="f17" fmla="val 12520"/>
                <a:gd name="f18" fmla="val 4374"/>
                <a:gd name="f19" fmla="val 10382"/>
                <a:gd name="f20" fmla="val 2530"/>
                <a:gd name="f21" fmla="val 5901"/>
                <a:gd name="f22" fmla="val 2492"/>
                <a:gd name="f23" fmla="val 5799"/>
                <a:gd name="f24" fmla="val 2454"/>
                <a:gd name="f25" fmla="val 5696"/>
                <a:gd name="f26" fmla="val 2416"/>
                <a:gd name="f27" fmla="val 5593"/>
                <a:gd name="f28" fmla="val 1844"/>
                <a:gd name="f29" fmla="val 3772"/>
                <a:gd name="f30" fmla="val 1822"/>
                <a:gd name="f31" fmla="val 1271"/>
                <a:gd name="f32" fmla="val 28349"/>
                <a:gd name="f33" fmla="val 4959"/>
                <a:gd name="f34" fmla="val 26315"/>
                <a:gd name="f35" fmla="+- 0 0 -90"/>
                <a:gd name="f36" fmla="*/ f3 1 18690"/>
                <a:gd name="f37" fmla="*/ f4 1 28348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8690"/>
                <a:gd name="f46" fmla="*/ f42 1 28348"/>
                <a:gd name="f47" fmla="*/ 17800 f43 1"/>
                <a:gd name="f48" fmla="*/ 20594 f42 1"/>
                <a:gd name="f49" fmla="*/ 18691 f43 1"/>
                <a:gd name="f50" fmla="*/ 10806 f42 1"/>
                <a:gd name="f51" fmla="*/ 16911 f43 1"/>
                <a:gd name="f52" fmla="*/ 9407 f42 1"/>
                <a:gd name="f53" fmla="*/ 13986 f43 1"/>
                <a:gd name="f54" fmla="*/ 10678 f42 1"/>
                <a:gd name="f55" fmla="*/ 2530 f43 1"/>
                <a:gd name="f56" fmla="*/ 5901 f42 1"/>
                <a:gd name="f57" fmla="*/ 2416 f43 1"/>
                <a:gd name="f58" fmla="*/ 5593 f42 1"/>
                <a:gd name="f59" fmla="*/ 0 f42 1"/>
                <a:gd name="f60" fmla="*/ 1271 f42 1"/>
                <a:gd name="f61" fmla="*/ 0 f43 1"/>
                <a:gd name="f62" fmla="*/ 28349 f42 1"/>
                <a:gd name="f63" fmla="*/ 4959 f43 1"/>
                <a:gd name="f64" fmla="*/ 26315 f42 1"/>
                <a:gd name="f65" fmla="+- f44 0 f1"/>
                <a:gd name="f66" fmla="*/ f47 1 18690"/>
                <a:gd name="f67" fmla="*/ f48 1 28348"/>
                <a:gd name="f68" fmla="*/ f49 1 18690"/>
                <a:gd name="f69" fmla="*/ f50 1 28348"/>
                <a:gd name="f70" fmla="*/ f51 1 18690"/>
                <a:gd name="f71" fmla="*/ f52 1 28348"/>
                <a:gd name="f72" fmla="*/ f53 1 18690"/>
                <a:gd name="f73" fmla="*/ f54 1 28348"/>
                <a:gd name="f74" fmla="*/ f55 1 18690"/>
                <a:gd name="f75" fmla="*/ f56 1 28348"/>
                <a:gd name="f76" fmla="*/ f57 1 18690"/>
                <a:gd name="f77" fmla="*/ f58 1 28348"/>
                <a:gd name="f78" fmla="*/ f59 1 28348"/>
                <a:gd name="f79" fmla="*/ f60 1 28348"/>
                <a:gd name="f80" fmla="*/ f61 1 18690"/>
                <a:gd name="f81" fmla="*/ f62 1 28348"/>
                <a:gd name="f82" fmla="*/ f63 1 18690"/>
                <a:gd name="f83" fmla="*/ f64 1 28348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5"/>
                <a:gd name="f91" fmla="*/ f69 1 f46"/>
                <a:gd name="f92" fmla="*/ f70 1 f45"/>
                <a:gd name="f93" fmla="*/ f71 1 f46"/>
                <a:gd name="f94" fmla="*/ f72 1 f45"/>
                <a:gd name="f95" fmla="*/ f73 1 f46"/>
                <a:gd name="f96" fmla="*/ f74 1 f45"/>
                <a:gd name="f97" fmla="*/ f75 1 f46"/>
                <a:gd name="f98" fmla="*/ f76 1 f45"/>
                <a:gd name="f99" fmla="*/ f77 1 f46"/>
                <a:gd name="f100" fmla="*/ f78 1 f46"/>
                <a:gd name="f101" fmla="*/ f79 1 f46"/>
                <a:gd name="f102" fmla="*/ f80 1 f45"/>
                <a:gd name="f103" fmla="*/ f81 1 f46"/>
                <a:gd name="f104" fmla="*/ f82 1 f45"/>
                <a:gd name="f105" fmla="*/ f83 1 f46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6 1"/>
                <a:gd name="f113" fmla="*/ f91 f37 1"/>
                <a:gd name="f114" fmla="*/ f92 f36 1"/>
                <a:gd name="f115" fmla="*/ f93 f37 1"/>
                <a:gd name="f116" fmla="*/ f94 f36 1"/>
                <a:gd name="f117" fmla="*/ f95 f37 1"/>
                <a:gd name="f118" fmla="*/ f96 f36 1"/>
                <a:gd name="f119" fmla="*/ f97 f37 1"/>
                <a:gd name="f120" fmla="*/ f98 f36 1"/>
                <a:gd name="f121" fmla="*/ f99 f37 1"/>
                <a:gd name="f122" fmla="*/ f100 f37 1"/>
                <a:gd name="f123" fmla="*/ f101 f37 1"/>
                <a:gd name="f124" fmla="*/ f102 f36 1"/>
                <a:gd name="f125" fmla="*/ f103 f37 1"/>
                <a:gd name="f126" fmla="*/ f104 f36 1"/>
                <a:gd name="f127" fmla="*/ f10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0" y="f122"/>
                </a:cxn>
                <a:cxn ang="f65">
                  <a:pos x="f120" y="f123"/>
                </a:cxn>
                <a:cxn ang="f65">
                  <a:pos x="f124" y="f125"/>
                </a:cxn>
                <a:cxn ang="f65">
                  <a:pos x="f126" y="f127"/>
                </a:cxn>
              </a:cxnLst>
              <a:rect l="f106" t="f109" r="f107" b="f108"/>
              <a:pathLst>
                <a:path w="18690" h="2834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5"/>
                  </a:cubicBezTo>
                  <a:lnTo>
                    <a:pt x="f26" y="f31"/>
                  </a:lnTo>
                  <a:lnTo>
                    <a:pt x="f5" y="f32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1" name="Freeform: Shape 177">
              <a:extLst>
                <a:ext uri="{FF2B5EF4-FFF2-40B4-BE49-F238E27FC236}">
                  <a16:creationId xmlns:a16="http://schemas.microsoft.com/office/drawing/2014/main" id="{3309A022-2DB6-77B5-1C24-9D7A6B0C3B33}"/>
                </a:ext>
              </a:extLst>
            </p:cNvPr>
            <p:cNvSpPr/>
            <p:nvPr/>
          </p:nvSpPr>
          <p:spPr>
            <a:xfrm>
              <a:off x="1758564" y="1311962"/>
              <a:ext cx="12463" cy="90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60"/>
                <a:gd name="f7" fmla="val 9025"/>
                <a:gd name="f8" fmla="val 7500"/>
                <a:gd name="f9" fmla="val 3306"/>
                <a:gd name="f10" fmla="val 1398"/>
                <a:gd name="f11" fmla="val 1653"/>
                <a:gd name="f12" fmla="val 2797"/>
                <a:gd name="f13" fmla="val 9155"/>
                <a:gd name="f14" fmla="val 9026"/>
                <a:gd name="f15" fmla="+- 0 0 -90"/>
                <a:gd name="f16" fmla="*/ f3 1 12460"/>
                <a:gd name="f17" fmla="*/ f4 1 902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2460"/>
                <a:gd name="f26" fmla="*/ f22 1 9025"/>
                <a:gd name="f27" fmla="*/ 12460 f23 1"/>
                <a:gd name="f28" fmla="*/ 7500 f22 1"/>
                <a:gd name="f29" fmla="*/ 3306 f23 1"/>
                <a:gd name="f30" fmla="*/ 0 f22 1"/>
                <a:gd name="f31" fmla="*/ 0 f23 1"/>
                <a:gd name="f32" fmla="*/ 1398 f22 1"/>
                <a:gd name="f33" fmla="*/ 1653 f23 1"/>
                <a:gd name="f34" fmla="*/ 2797 f22 1"/>
                <a:gd name="f35" fmla="*/ 9155 f23 1"/>
                <a:gd name="f36" fmla="*/ 9026 f22 1"/>
                <a:gd name="f37" fmla="+- f24 0 f1"/>
                <a:gd name="f38" fmla="*/ f27 1 12460"/>
                <a:gd name="f39" fmla="*/ f28 1 9025"/>
                <a:gd name="f40" fmla="*/ f29 1 12460"/>
                <a:gd name="f41" fmla="*/ f30 1 9025"/>
                <a:gd name="f42" fmla="*/ f31 1 12460"/>
                <a:gd name="f43" fmla="*/ f32 1 9025"/>
                <a:gd name="f44" fmla="*/ f33 1 12460"/>
                <a:gd name="f45" fmla="*/ f34 1 9025"/>
                <a:gd name="f46" fmla="*/ f35 1 12460"/>
                <a:gd name="f47" fmla="*/ f36 1 9025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2460" h="9025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2" name="Freeform: Shape 178">
              <a:extLst>
                <a:ext uri="{FF2B5EF4-FFF2-40B4-BE49-F238E27FC236}">
                  <a16:creationId xmlns:a16="http://schemas.microsoft.com/office/drawing/2014/main" id="{BBB7143A-39B9-814D-C547-2D291977CC3A}"/>
                </a:ext>
              </a:extLst>
            </p:cNvPr>
            <p:cNvSpPr/>
            <p:nvPr/>
          </p:nvSpPr>
          <p:spPr>
            <a:xfrm>
              <a:off x="1743294" y="1186113"/>
              <a:ext cx="269555" cy="1291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9560"/>
                <a:gd name="f7" fmla="val 129183"/>
                <a:gd name="f8" fmla="val 645"/>
                <a:gd name="f9" fmla="val 123437"/>
                <a:gd name="f10" fmla="val 2324"/>
                <a:gd name="f11" fmla="val 127985"/>
                <a:gd name="f12" fmla="val 7359"/>
                <a:gd name="f13" fmla="val 130315"/>
                <a:gd name="f14" fmla="val 11911"/>
                <a:gd name="f15" fmla="val 128642"/>
                <a:gd name="f16" fmla="val 12012"/>
                <a:gd name="f17" fmla="val 128604"/>
                <a:gd name="f18" fmla="val 12114"/>
                <a:gd name="f19" fmla="val 128564"/>
                <a:gd name="f20" fmla="val 12216"/>
                <a:gd name="f21" fmla="val 128522"/>
                <a:gd name="f22" fmla="val 15140"/>
                <a:gd name="f23" fmla="val 127251"/>
                <a:gd name="f24" fmla="val 18573"/>
                <a:gd name="f25" fmla="val 125853"/>
                <a:gd name="f26" fmla="val 19069"/>
                <a:gd name="f27" fmla="val 265492"/>
                <a:gd name="f28" fmla="val 15890"/>
                <a:gd name="f29" fmla="val 261855"/>
                <a:gd name="f30" fmla="val 12654"/>
                <a:gd name="f31" fmla="val 261156"/>
                <a:gd name="f32" fmla="val 7237"/>
                <a:gd name="f33" fmla="val 263839"/>
                <a:gd name="f34" fmla="val 3178"/>
                <a:gd name="f35" fmla="val 265072"/>
                <a:gd name="f36" fmla="val 1631"/>
                <a:gd name="f37" fmla="val 266763"/>
                <a:gd name="f38" fmla="val 517"/>
                <a:gd name="f39" fmla="val 268671"/>
                <a:gd name="f40" fmla="val 267653"/>
                <a:gd name="f41" fmla="val 5477"/>
                <a:gd name="f42" fmla="val 111488"/>
                <a:gd name="f43" fmla="val 5185"/>
                <a:gd name="f44" fmla="val 111429"/>
                <a:gd name="f45" fmla="val 4879"/>
                <a:gd name="f46" fmla="val 4587"/>
                <a:gd name="f47" fmla="val 3989"/>
                <a:gd name="f48" fmla="val 111794"/>
                <a:gd name="f49" fmla="val 3430"/>
                <a:gd name="f50" fmla="val 112179"/>
                <a:gd name="f51" fmla="val 2934"/>
                <a:gd name="f52" fmla="val 112632"/>
                <a:gd name="f53" fmla="val 1917"/>
                <a:gd name="f54" fmla="val 113903"/>
                <a:gd name="f55" fmla="val 1039"/>
                <a:gd name="f56" fmla="val 114849"/>
                <a:gd name="f57" fmla="val 506"/>
                <a:gd name="f58" fmla="val 116055"/>
                <a:gd name="f59" fmla="val 391"/>
                <a:gd name="f60" fmla="val 117335"/>
                <a:gd name="f61" fmla="val -206"/>
                <a:gd name="f62" fmla="val 119341"/>
                <a:gd name="f63" fmla="val -117"/>
                <a:gd name="f64" fmla="val 121488"/>
                <a:gd name="f65" fmla="+- 0 0 -90"/>
                <a:gd name="f66" fmla="*/ f3 1 269560"/>
                <a:gd name="f67" fmla="*/ f4 1 129183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269560"/>
                <a:gd name="f76" fmla="*/ f72 1 129183"/>
                <a:gd name="f77" fmla="*/ 645 f73 1"/>
                <a:gd name="f78" fmla="*/ 123437 f72 1"/>
                <a:gd name="f79" fmla="*/ 11911 f73 1"/>
                <a:gd name="f80" fmla="*/ 128642 f72 1"/>
                <a:gd name="f81" fmla="*/ 12216 f73 1"/>
                <a:gd name="f82" fmla="*/ 128522 f72 1"/>
                <a:gd name="f83" fmla="*/ 15140 f73 1"/>
                <a:gd name="f84" fmla="*/ 127251 f72 1"/>
                <a:gd name="f85" fmla="*/ 18573 f73 1"/>
                <a:gd name="f86" fmla="*/ 125853 f72 1"/>
                <a:gd name="f87" fmla="*/ 269560 f73 1"/>
                <a:gd name="f88" fmla="*/ 19069 f72 1"/>
                <a:gd name="f89" fmla="*/ 265492 f73 1"/>
                <a:gd name="f90" fmla="*/ 15890 f72 1"/>
                <a:gd name="f91" fmla="*/ 263839 f73 1"/>
                <a:gd name="f92" fmla="*/ 3178 f72 1"/>
                <a:gd name="f93" fmla="*/ 268671 f73 1"/>
                <a:gd name="f94" fmla="*/ 0 f72 1"/>
                <a:gd name="f95" fmla="*/ 267653 f73 1"/>
                <a:gd name="f96" fmla="*/ 5477 f73 1"/>
                <a:gd name="f97" fmla="*/ 111488 f72 1"/>
                <a:gd name="f98" fmla="*/ 4587 f73 1"/>
                <a:gd name="f99" fmla="*/ 2934 f73 1"/>
                <a:gd name="f100" fmla="*/ 112632 f72 1"/>
                <a:gd name="f101" fmla="*/ 1917 f73 1"/>
                <a:gd name="f102" fmla="*/ 113903 f72 1"/>
                <a:gd name="f103" fmla="*/ 391 f73 1"/>
                <a:gd name="f104" fmla="*/ 117335 f72 1"/>
                <a:gd name="f105" fmla="+- f74 0 f1"/>
                <a:gd name="f106" fmla="*/ f77 1 269560"/>
                <a:gd name="f107" fmla="*/ f78 1 129183"/>
                <a:gd name="f108" fmla="*/ f79 1 269560"/>
                <a:gd name="f109" fmla="*/ f80 1 129183"/>
                <a:gd name="f110" fmla="*/ f81 1 269560"/>
                <a:gd name="f111" fmla="*/ f82 1 129183"/>
                <a:gd name="f112" fmla="*/ f83 1 269560"/>
                <a:gd name="f113" fmla="*/ f84 1 129183"/>
                <a:gd name="f114" fmla="*/ f85 1 269560"/>
                <a:gd name="f115" fmla="*/ f86 1 129183"/>
                <a:gd name="f116" fmla="*/ f87 1 269560"/>
                <a:gd name="f117" fmla="*/ f88 1 129183"/>
                <a:gd name="f118" fmla="*/ f89 1 269560"/>
                <a:gd name="f119" fmla="*/ f90 1 129183"/>
                <a:gd name="f120" fmla="*/ f91 1 269560"/>
                <a:gd name="f121" fmla="*/ f92 1 129183"/>
                <a:gd name="f122" fmla="*/ f93 1 269560"/>
                <a:gd name="f123" fmla="*/ f94 1 129183"/>
                <a:gd name="f124" fmla="*/ f95 1 269560"/>
                <a:gd name="f125" fmla="*/ f96 1 269560"/>
                <a:gd name="f126" fmla="*/ f97 1 129183"/>
                <a:gd name="f127" fmla="*/ f98 1 269560"/>
                <a:gd name="f128" fmla="*/ f99 1 269560"/>
                <a:gd name="f129" fmla="*/ f100 1 129183"/>
                <a:gd name="f130" fmla="*/ f101 1 269560"/>
                <a:gd name="f131" fmla="*/ f102 1 129183"/>
                <a:gd name="f132" fmla="*/ f103 1 269560"/>
                <a:gd name="f133" fmla="*/ f104 1 129183"/>
                <a:gd name="f134" fmla="*/ f68 1 f75"/>
                <a:gd name="f135" fmla="*/ f69 1 f75"/>
                <a:gd name="f136" fmla="*/ f68 1 f76"/>
                <a:gd name="f137" fmla="*/ f70 1 f76"/>
                <a:gd name="f138" fmla="*/ f106 1 f75"/>
                <a:gd name="f139" fmla="*/ f107 1 f76"/>
                <a:gd name="f140" fmla="*/ f108 1 f75"/>
                <a:gd name="f141" fmla="*/ f109 1 f76"/>
                <a:gd name="f142" fmla="*/ f110 1 f75"/>
                <a:gd name="f143" fmla="*/ f111 1 f76"/>
                <a:gd name="f144" fmla="*/ f112 1 f75"/>
                <a:gd name="f145" fmla="*/ f113 1 f76"/>
                <a:gd name="f146" fmla="*/ f114 1 f75"/>
                <a:gd name="f147" fmla="*/ f115 1 f76"/>
                <a:gd name="f148" fmla="*/ f116 1 f75"/>
                <a:gd name="f149" fmla="*/ f117 1 f76"/>
                <a:gd name="f150" fmla="*/ f118 1 f75"/>
                <a:gd name="f151" fmla="*/ f119 1 f76"/>
                <a:gd name="f152" fmla="*/ f120 1 f75"/>
                <a:gd name="f153" fmla="*/ f121 1 f76"/>
                <a:gd name="f154" fmla="*/ f122 1 f75"/>
                <a:gd name="f155" fmla="*/ f123 1 f76"/>
                <a:gd name="f156" fmla="*/ f124 1 f75"/>
                <a:gd name="f157" fmla="*/ f125 1 f75"/>
                <a:gd name="f158" fmla="*/ f126 1 f76"/>
                <a:gd name="f159" fmla="*/ f127 1 f75"/>
                <a:gd name="f160" fmla="*/ f128 1 f75"/>
                <a:gd name="f161" fmla="*/ f129 1 f76"/>
                <a:gd name="f162" fmla="*/ f130 1 f75"/>
                <a:gd name="f163" fmla="*/ f131 1 f76"/>
                <a:gd name="f164" fmla="*/ f132 1 f75"/>
                <a:gd name="f165" fmla="*/ f133 1 f76"/>
                <a:gd name="f166" fmla="*/ f134 f66 1"/>
                <a:gd name="f167" fmla="*/ f135 f66 1"/>
                <a:gd name="f168" fmla="*/ f137 f67 1"/>
                <a:gd name="f169" fmla="*/ f136 f67 1"/>
                <a:gd name="f170" fmla="*/ f138 f66 1"/>
                <a:gd name="f171" fmla="*/ f139 f67 1"/>
                <a:gd name="f172" fmla="*/ f140 f66 1"/>
                <a:gd name="f173" fmla="*/ f141 f67 1"/>
                <a:gd name="f174" fmla="*/ f142 f66 1"/>
                <a:gd name="f175" fmla="*/ f143 f67 1"/>
                <a:gd name="f176" fmla="*/ f144 f66 1"/>
                <a:gd name="f177" fmla="*/ f145 f67 1"/>
                <a:gd name="f178" fmla="*/ f146 f66 1"/>
                <a:gd name="f179" fmla="*/ f147 f67 1"/>
                <a:gd name="f180" fmla="*/ f148 f66 1"/>
                <a:gd name="f181" fmla="*/ f149 f67 1"/>
                <a:gd name="f182" fmla="*/ f150 f66 1"/>
                <a:gd name="f183" fmla="*/ f151 f67 1"/>
                <a:gd name="f184" fmla="*/ f152 f66 1"/>
                <a:gd name="f185" fmla="*/ f153 f67 1"/>
                <a:gd name="f186" fmla="*/ f154 f66 1"/>
                <a:gd name="f187" fmla="*/ f155 f67 1"/>
                <a:gd name="f188" fmla="*/ f156 f66 1"/>
                <a:gd name="f189" fmla="*/ f157 f66 1"/>
                <a:gd name="f190" fmla="*/ f158 f67 1"/>
                <a:gd name="f191" fmla="*/ f159 f66 1"/>
                <a:gd name="f192" fmla="*/ f160 f66 1"/>
                <a:gd name="f193" fmla="*/ f161 f67 1"/>
                <a:gd name="f194" fmla="*/ f162 f66 1"/>
                <a:gd name="f195" fmla="*/ f163 f67 1"/>
                <a:gd name="f196" fmla="*/ f164 f66 1"/>
                <a:gd name="f197" fmla="*/ f165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5">
                  <a:pos x="f170" y="f171"/>
                </a:cxn>
                <a:cxn ang="f105">
                  <a:pos x="f172" y="f173"/>
                </a:cxn>
                <a:cxn ang="f105">
                  <a:pos x="f174" y="f175"/>
                </a:cxn>
                <a:cxn ang="f105">
                  <a:pos x="f176" y="f177"/>
                </a:cxn>
                <a:cxn ang="f105">
                  <a:pos x="f178" y="f179"/>
                </a:cxn>
                <a:cxn ang="f105">
                  <a:pos x="f180" y="f181"/>
                </a:cxn>
                <a:cxn ang="f105">
                  <a:pos x="f182" y="f183"/>
                </a:cxn>
                <a:cxn ang="f105">
                  <a:pos x="f184" y="f185"/>
                </a:cxn>
                <a:cxn ang="f105">
                  <a:pos x="f186" y="f187"/>
                </a:cxn>
                <a:cxn ang="f105">
                  <a:pos x="f188" y="f187"/>
                </a:cxn>
                <a:cxn ang="f105">
                  <a:pos x="f189" y="f190"/>
                </a:cxn>
                <a:cxn ang="f105">
                  <a:pos x="f191" y="f190"/>
                </a:cxn>
                <a:cxn ang="f105">
                  <a:pos x="f192" y="f193"/>
                </a:cxn>
                <a:cxn ang="f105">
                  <a:pos x="f194" y="f195"/>
                </a:cxn>
                <a:cxn ang="f105">
                  <a:pos x="f196" y="f197"/>
                </a:cxn>
                <a:cxn ang="f105">
                  <a:pos x="f170" y="f171"/>
                </a:cxn>
              </a:cxnLst>
              <a:rect l="f166" t="f169" r="f167" b="f168"/>
              <a:pathLst>
                <a:path w="269560" h="12918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6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5"/>
                  </a:cubicBezTo>
                  <a:lnTo>
                    <a:pt x="f40" y="f5"/>
                  </a:lnTo>
                  <a:lnTo>
                    <a:pt x="f41" y="f42"/>
                  </a:lnTo>
                  <a:cubicBezTo>
                    <a:pt x="f43" y="f44"/>
                    <a:pt x="f45" y="f44"/>
                    <a:pt x="f46" y="f42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53" y="f54"/>
                  </a:ln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3" name="Freeform: Shape 179">
              <a:extLst>
                <a:ext uri="{FF2B5EF4-FFF2-40B4-BE49-F238E27FC236}">
                  <a16:creationId xmlns:a16="http://schemas.microsoft.com/office/drawing/2014/main" id="{3B71E52A-5804-03A5-4DE3-058C01CFCC8E}"/>
                </a:ext>
              </a:extLst>
            </p:cNvPr>
            <p:cNvSpPr/>
            <p:nvPr/>
          </p:nvSpPr>
          <p:spPr>
            <a:xfrm>
              <a:off x="2005608" y="1186241"/>
              <a:ext cx="346914" cy="2822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6915"/>
                <a:gd name="f7" fmla="val 282263"/>
                <a:gd name="f8" fmla="val 3308"/>
                <a:gd name="f9" fmla="val 15763"/>
                <a:gd name="f10" fmla="val 7377"/>
                <a:gd name="f11" fmla="val 18941"/>
                <a:gd name="f12" fmla="val 327024"/>
                <a:gd name="f13" fmla="val 275732"/>
                <a:gd name="f14" fmla="val 337195"/>
                <a:gd name="f15" fmla="val 271282"/>
                <a:gd name="f16" fmla="val 337946"/>
                <a:gd name="f17" fmla="val 270892"/>
                <a:gd name="f18" fmla="val 338861"/>
                <a:gd name="f19" fmla="val 271181"/>
                <a:gd name="f20" fmla="val 339255"/>
                <a:gd name="f21" fmla="val 271927"/>
                <a:gd name="f22" fmla="val 339293"/>
                <a:gd name="f23" fmla="val 272006"/>
                <a:gd name="f24" fmla="val 339332"/>
                <a:gd name="f25" fmla="val 272087"/>
                <a:gd name="f26" fmla="val 339357"/>
                <a:gd name="f27" fmla="val 272172"/>
                <a:gd name="f28" fmla="val 339586"/>
                <a:gd name="f29" fmla="val 273011"/>
                <a:gd name="f30" fmla="val 339217"/>
                <a:gd name="f31" fmla="val 273900"/>
                <a:gd name="f32" fmla="val 338467"/>
                <a:gd name="f33" fmla="val 274333"/>
                <a:gd name="f34" fmla="val 329821"/>
                <a:gd name="f35" fmla="val 278020"/>
                <a:gd name="f36" fmla="val 332491"/>
                <a:gd name="f37" fmla="val 280181"/>
                <a:gd name="f38" fmla="val 336051"/>
                <a:gd name="f39" fmla="val 283263"/>
                <a:gd name="f40" fmla="val 341430"/>
                <a:gd name="f41" fmla="val 282880"/>
                <a:gd name="f42" fmla="val 344507"/>
                <a:gd name="f43" fmla="val 279326"/>
                <a:gd name="f44" fmla="val 344761"/>
                <a:gd name="f45" fmla="val 279034"/>
                <a:gd name="f46" fmla="val 344990"/>
                <a:gd name="f47" fmla="val 278726"/>
                <a:gd name="f48" fmla="val 345206"/>
                <a:gd name="f49" fmla="val 278401"/>
                <a:gd name="f50" fmla="val 346375"/>
                <a:gd name="f51" fmla="val 276781"/>
                <a:gd name="f52" fmla="val 346960"/>
                <a:gd name="f53" fmla="val 274806"/>
                <a:gd name="f54" fmla="val 346859"/>
                <a:gd name="f55" fmla="val 272808"/>
                <a:gd name="f56" fmla="val 346922"/>
                <a:gd name="f57" fmla="val 272174"/>
                <a:gd name="f58" fmla="val 271535"/>
                <a:gd name="f59" fmla="val 270901"/>
                <a:gd name="f60" fmla="val 346935"/>
                <a:gd name="f61" fmla="val 270352"/>
                <a:gd name="f62" fmla="val 269796"/>
                <a:gd name="f63" fmla="val 269248"/>
                <a:gd name="f64" fmla="val 346706"/>
                <a:gd name="f65" fmla="val 268694"/>
                <a:gd name="f66" fmla="val 346452"/>
                <a:gd name="f67" fmla="val 268176"/>
                <a:gd name="f68" fmla="val 346096"/>
                <a:gd name="f69" fmla="val 267723"/>
                <a:gd name="f70" fmla="val 345829"/>
                <a:gd name="f71" fmla="val 267174"/>
                <a:gd name="f72" fmla="val 345435"/>
                <a:gd name="f73" fmla="val 266696"/>
                <a:gd name="f74" fmla="val 344951"/>
                <a:gd name="f75" fmla="val 266325"/>
                <a:gd name="f76" fmla="val 265689"/>
                <a:gd name="f77" fmla="val 344189"/>
                <a:gd name="f78" fmla="val 265435"/>
                <a:gd name="f79" fmla="val 13989"/>
                <a:gd name="f80" fmla="val 890"/>
                <a:gd name="f81" fmla="val 12972"/>
                <a:gd name="f82" fmla="val 11446"/>
                <a:gd name="f83" fmla="val 9793"/>
                <a:gd name="f84" fmla="val 8140"/>
                <a:gd name="f85" fmla="val 6360"/>
                <a:gd name="f86" fmla="val 4453"/>
                <a:gd name="f87" fmla="val 517"/>
                <a:gd name="f88" fmla="val 2762"/>
                <a:gd name="f89" fmla="val 1631"/>
                <a:gd name="f90" fmla="val 1528"/>
                <a:gd name="f91" fmla="val 3178"/>
                <a:gd name="f92" fmla="val -1053"/>
                <a:gd name="f93" fmla="val 7240"/>
                <a:gd name="f94" fmla="val -302"/>
                <a:gd name="f95" fmla="val 12576"/>
                <a:gd name="f96" fmla="+- 0 0 -90"/>
                <a:gd name="f97" fmla="*/ f3 1 346915"/>
                <a:gd name="f98" fmla="*/ f4 1 282263"/>
                <a:gd name="f99" fmla="val f5"/>
                <a:gd name="f100" fmla="val f6"/>
                <a:gd name="f101" fmla="val f7"/>
                <a:gd name="f102" fmla="*/ f96 f0 1"/>
                <a:gd name="f103" fmla="+- f101 0 f99"/>
                <a:gd name="f104" fmla="+- f100 0 f99"/>
                <a:gd name="f105" fmla="*/ f102 1 f2"/>
                <a:gd name="f106" fmla="*/ f104 1 346915"/>
                <a:gd name="f107" fmla="*/ f103 1 282263"/>
                <a:gd name="f108" fmla="*/ 3308 f104 1"/>
                <a:gd name="f109" fmla="*/ 15763 f103 1"/>
                <a:gd name="f110" fmla="*/ 7377 f104 1"/>
                <a:gd name="f111" fmla="*/ 18941 f103 1"/>
                <a:gd name="f112" fmla="*/ 327024 f104 1"/>
                <a:gd name="f113" fmla="*/ 275732 f103 1"/>
                <a:gd name="f114" fmla="*/ 337195 f104 1"/>
                <a:gd name="f115" fmla="*/ 271282 f103 1"/>
                <a:gd name="f116" fmla="*/ 339255 f104 1"/>
                <a:gd name="f117" fmla="*/ 271927 f103 1"/>
                <a:gd name="f118" fmla="*/ 339357 f104 1"/>
                <a:gd name="f119" fmla="*/ 272172 f103 1"/>
                <a:gd name="f120" fmla="*/ 338467 f104 1"/>
                <a:gd name="f121" fmla="*/ 274333 f103 1"/>
                <a:gd name="f122" fmla="*/ 329821 f104 1"/>
                <a:gd name="f123" fmla="*/ 278020 f103 1"/>
                <a:gd name="f124" fmla="*/ 332491 f104 1"/>
                <a:gd name="f125" fmla="*/ 280181 f103 1"/>
                <a:gd name="f126" fmla="*/ 344507 f104 1"/>
                <a:gd name="f127" fmla="*/ 279326 f103 1"/>
                <a:gd name="f128" fmla="*/ 345206 f104 1"/>
                <a:gd name="f129" fmla="*/ 278401 f103 1"/>
                <a:gd name="f130" fmla="*/ 346859 f104 1"/>
                <a:gd name="f131" fmla="*/ 272808 f103 1"/>
                <a:gd name="f132" fmla="*/ 270901 f103 1"/>
                <a:gd name="f133" fmla="*/ 269248 f103 1"/>
                <a:gd name="f134" fmla="*/ 346096 f104 1"/>
                <a:gd name="f135" fmla="*/ 267723 f103 1"/>
                <a:gd name="f136" fmla="*/ 344951 f104 1"/>
                <a:gd name="f137" fmla="*/ 266325 f103 1"/>
                <a:gd name="f138" fmla="*/ 344189 f104 1"/>
                <a:gd name="f139" fmla="*/ 265435 f103 1"/>
                <a:gd name="f140" fmla="*/ 13989 f104 1"/>
                <a:gd name="f141" fmla="*/ 890 f103 1"/>
                <a:gd name="f142" fmla="*/ 12972 f104 1"/>
                <a:gd name="f143" fmla="*/ 11446 f104 1"/>
                <a:gd name="f144" fmla="*/ 0 f103 1"/>
                <a:gd name="f145" fmla="*/ 9793 f104 1"/>
                <a:gd name="f146" fmla="*/ 8140 f104 1"/>
                <a:gd name="f147" fmla="*/ 6360 f104 1"/>
                <a:gd name="f148" fmla="*/ 1528 f104 1"/>
                <a:gd name="f149" fmla="*/ 3178 f103 1"/>
                <a:gd name="f150" fmla="+- f105 0 f1"/>
                <a:gd name="f151" fmla="*/ f108 1 346915"/>
                <a:gd name="f152" fmla="*/ f109 1 282263"/>
                <a:gd name="f153" fmla="*/ f110 1 346915"/>
                <a:gd name="f154" fmla="*/ f111 1 282263"/>
                <a:gd name="f155" fmla="*/ f112 1 346915"/>
                <a:gd name="f156" fmla="*/ f113 1 282263"/>
                <a:gd name="f157" fmla="*/ f114 1 346915"/>
                <a:gd name="f158" fmla="*/ f115 1 282263"/>
                <a:gd name="f159" fmla="*/ f116 1 346915"/>
                <a:gd name="f160" fmla="*/ f117 1 282263"/>
                <a:gd name="f161" fmla="*/ f118 1 346915"/>
                <a:gd name="f162" fmla="*/ f119 1 282263"/>
                <a:gd name="f163" fmla="*/ f120 1 346915"/>
                <a:gd name="f164" fmla="*/ f121 1 282263"/>
                <a:gd name="f165" fmla="*/ f122 1 346915"/>
                <a:gd name="f166" fmla="*/ f123 1 282263"/>
                <a:gd name="f167" fmla="*/ f124 1 346915"/>
                <a:gd name="f168" fmla="*/ f125 1 282263"/>
                <a:gd name="f169" fmla="*/ f126 1 346915"/>
                <a:gd name="f170" fmla="*/ f127 1 282263"/>
                <a:gd name="f171" fmla="*/ f128 1 346915"/>
                <a:gd name="f172" fmla="*/ f129 1 282263"/>
                <a:gd name="f173" fmla="*/ f130 1 346915"/>
                <a:gd name="f174" fmla="*/ f131 1 282263"/>
                <a:gd name="f175" fmla="*/ f132 1 282263"/>
                <a:gd name="f176" fmla="*/ f133 1 282263"/>
                <a:gd name="f177" fmla="*/ f134 1 346915"/>
                <a:gd name="f178" fmla="*/ f135 1 282263"/>
                <a:gd name="f179" fmla="*/ f136 1 346915"/>
                <a:gd name="f180" fmla="*/ f137 1 282263"/>
                <a:gd name="f181" fmla="*/ f138 1 346915"/>
                <a:gd name="f182" fmla="*/ f139 1 282263"/>
                <a:gd name="f183" fmla="*/ f140 1 346915"/>
                <a:gd name="f184" fmla="*/ f141 1 282263"/>
                <a:gd name="f185" fmla="*/ f142 1 346915"/>
                <a:gd name="f186" fmla="*/ f143 1 346915"/>
                <a:gd name="f187" fmla="*/ f144 1 282263"/>
                <a:gd name="f188" fmla="*/ f145 1 346915"/>
                <a:gd name="f189" fmla="*/ f146 1 346915"/>
                <a:gd name="f190" fmla="*/ f147 1 346915"/>
                <a:gd name="f191" fmla="*/ f148 1 346915"/>
                <a:gd name="f192" fmla="*/ f149 1 282263"/>
                <a:gd name="f193" fmla="*/ f99 1 f106"/>
                <a:gd name="f194" fmla="*/ f100 1 f106"/>
                <a:gd name="f195" fmla="*/ f99 1 f107"/>
                <a:gd name="f196" fmla="*/ f101 1 f107"/>
                <a:gd name="f197" fmla="*/ f151 1 f106"/>
                <a:gd name="f198" fmla="*/ f152 1 f107"/>
                <a:gd name="f199" fmla="*/ f153 1 f106"/>
                <a:gd name="f200" fmla="*/ f154 1 f107"/>
                <a:gd name="f201" fmla="*/ f155 1 f106"/>
                <a:gd name="f202" fmla="*/ f156 1 f107"/>
                <a:gd name="f203" fmla="*/ f157 1 f106"/>
                <a:gd name="f204" fmla="*/ f158 1 f107"/>
                <a:gd name="f205" fmla="*/ f159 1 f106"/>
                <a:gd name="f206" fmla="*/ f160 1 f107"/>
                <a:gd name="f207" fmla="*/ f161 1 f106"/>
                <a:gd name="f208" fmla="*/ f162 1 f107"/>
                <a:gd name="f209" fmla="*/ f163 1 f106"/>
                <a:gd name="f210" fmla="*/ f164 1 f107"/>
                <a:gd name="f211" fmla="*/ f165 1 f106"/>
                <a:gd name="f212" fmla="*/ f166 1 f107"/>
                <a:gd name="f213" fmla="*/ f167 1 f106"/>
                <a:gd name="f214" fmla="*/ f168 1 f107"/>
                <a:gd name="f215" fmla="*/ f169 1 f106"/>
                <a:gd name="f216" fmla="*/ f170 1 f107"/>
                <a:gd name="f217" fmla="*/ f171 1 f106"/>
                <a:gd name="f218" fmla="*/ f172 1 f107"/>
                <a:gd name="f219" fmla="*/ f173 1 f106"/>
                <a:gd name="f220" fmla="*/ f174 1 f107"/>
                <a:gd name="f221" fmla="*/ f175 1 f107"/>
                <a:gd name="f222" fmla="*/ f176 1 f107"/>
                <a:gd name="f223" fmla="*/ f177 1 f106"/>
                <a:gd name="f224" fmla="*/ f178 1 f107"/>
                <a:gd name="f225" fmla="*/ f179 1 f106"/>
                <a:gd name="f226" fmla="*/ f180 1 f107"/>
                <a:gd name="f227" fmla="*/ f181 1 f106"/>
                <a:gd name="f228" fmla="*/ f182 1 f107"/>
                <a:gd name="f229" fmla="*/ f183 1 f106"/>
                <a:gd name="f230" fmla="*/ f184 1 f107"/>
                <a:gd name="f231" fmla="*/ f185 1 f106"/>
                <a:gd name="f232" fmla="*/ f186 1 f106"/>
                <a:gd name="f233" fmla="*/ f187 1 f107"/>
                <a:gd name="f234" fmla="*/ f188 1 f106"/>
                <a:gd name="f235" fmla="*/ f189 1 f106"/>
                <a:gd name="f236" fmla="*/ f190 1 f106"/>
                <a:gd name="f237" fmla="*/ f191 1 f106"/>
                <a:gd name="f238" fmla="*/ f192 1 f107"/>
                <a:gd name="f239" fmla="*/ f193 f97 1"/>
                <a:gd name="f240" fmla="*/ f194 f97 1"/>
                <a:gd name="f241" fmla="*/ f196 f98 1"/>
                <a:gd name="f242" fmla="*/ f195 f98 1"/>
                <a:gd name="f243" fmla="*/ f197 f97 1"/>
                <a:gd name="f244" fmla="*/ f198 f98 1"/>
                <a:gd name="f245" fmla="*/ f199 f97 1"/>
                <a:gd name="f246" fmla="*/ f200 f98 1"/>
                <a:gd name="f247" fmla="*/ f201 f97 1"/>
                <a:gd name="f248" fmla="*/ f202 f98 1"/>
                <a:gd name="f249" fmla="*/ f203 f97 1"/>
                <a:gd name="f250" fmla="*/ f204 f98 1"/>
                <a:gd name="f251" fmla="*/ f205 f97 1"/>
                <a:gd name="f252" fmla="*/ f206 f98 1"/>
                <a:gd name="f253" fmla="*/ f207 f97 1"/>
                <a:gd name="f254" fmla="*/ f208 f98 1"/>
                <a:gd name="f255" fmla="*/ f209 f97 1"/>
                <a:gd name="f256" fmla="*/ f210 f98 1"/>
                <a:gd name="f257" fmla="*/ f211 f97 1"/>
                <a:gd name="f258" fmla="*/ f212 f98 1"/>
                <a:gd name="f259" fmla="*/ f213 f97 1"/>
                <a:gd name="f260" fmla="*/ f214 f98 1"/>
                <a:gd name="f261" fmla="*/ f215 f97 1"/>
                <a:gd name="f262" fmla="*/ f216 f98 1"/>
                <a:gd name="f263" fmla="*/ f217 f97 1"/>
                <a:gd name="f264" fmla="*/ f218 f98 1"/>
                <a:gd name="f265" fmla="*/ f219 f97 1"/>
                <a:gd name="f266" fmla="*/ f220 f98 1"/>
                <a:gd name="f267" fmla="*/ f221 f98 1"/>
                <a:gd name="f268" fmla="*/ f222 f98 1"/>
                <a:gd name="f269" fmla="*/ f223 f97 1"/>
                <a:gd name="f270" fmla="*/ f224 f98 1"/>
                <a:gd name="f271" fmla="*/ f225 f97 1"/>
                <a:gd name="f272" fmla="*/ f226 f98 1"/>
                <a:gd name="f273" fmla="*/ f227 f97 1"/>
                <a:gd name="f274" fmla="*/ f228 f98 1"/>
                <a:gd name="f275" fmla="*/ f229 f97 1"/>
                <a:gd name="f276" fmla="*/ f230 f98 1"/>
                <a:gd name="f277" fmla="*/ f231 f97 1"/>
                <a:gd name="f278" fmla="*/ f232 f97 1"/>
                <a:gd name="f279" fmla="*/ f233 f98 1"/>
                <a:gd name="f280" fmla="*/ f234 f97 1"/>
                <a:gd name="f281" fmla="*/ f235 f97 1"/>
                <a:gd name="f282" fmla="*/ f236 f97 1"/>
                <a:gd name="f283" fmla="*/ f237 f97 1"/>
                <a:gd name="f284" fmla="*/ f238 f9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50">
                  <a:pos x="f243" y="f244"/>
                </a:cxn>
                <a:cxn ang="f150">
                  <a:pos x="f245" y="f246"/>
                </a:cxn>
                <a:cxn ang="f150">
                  <a:pos x="f247" y="f248"/>
                </a:cxn>
                <a:cxn ang="f150">
                  <a:pos x="f249" y="f250"/>
                </a:cxn>
                <a:cxn ang="f150">
                  <a:pos x="f251" y="f252"/>
                </a:cxn>
                <a:cxn ang="f150">
                  <a:pos x="f253" y="f254"/>
                </a:cxn>
                <a:cxn ang="f150">
                  <a:pos x="f255" y="f256"/>
                </a:cxn>
                <a:cxn ang="f150">
                  <a:pos x="f257" y="f258"/>
                </a:cxn>
                <a:cxn ang="f150">
                  <a:pos x="f259" y="f260"/>
                </a:cxn>
                <a:cxn ang="f150">
                  <a:pos x="f261" y="f262"/>
                </a:cxn>
                <a:cxn ang="f150">
                  <a:pos x="f263" y="f264"/>
                </a:cxn>
                <a:cxn ang="f150">
                  <a:pos x="f265" y="f266"/>
                </a:cxn>
                <a:cxn ang="f150">
                  <a:pos x="f265" y="f267"/>
                </a:cxn>
                <a:cxn ang="f150">
                  <a:pos x="f265" y="f268"/>
                </a:cxn>
                <a:cxn ang="f150">
                  <a:pos x="f269" y="f270"/>
                </a:cxn>
                <a:cxn ang="f150">
                  <a:pos x="f271" y="f272"/>
                </a:cxn>
                <a:cxn ang="f150">
                  <a:pos x="f273" y="f274"/>
                </a:cxn>
                <a:cxn ang="f150">
                  <a:pos x="f275" y="f276"/>
                </a:cxn>
                <a:cxn ang="f150">
                  <a:pos x="f277" y="f276"/>
                </a:cxn>
                <a:cxn ang="f150">
                  <a:pos x="f278" y="f279"/>
                </a:cxn>
                <a:cxn ang="f150">
                  <a:pos x="f280" y="f279"/>
                </a:cxn>
                <a:cxn ang="f150">
                  <a:pos x="f281" y="f279"/>
                </a:cxn>
                <a:cxn ang="f150">
                  <a:pos x="f282" y="f279"/>
                </a:cxn>
                <a:cxn ang="f150">
                  <a:pos x="f283" y="f284"/>
                </a:cxn>
                <a:cxn ang="f150">
                  <a:pos x="f243" y="f244"/>
                </a:cxn>
              </a:cxnLst>
              <a:rect l="f239" t="f242" r="f240" b="f241"/>
              <a:pathLst>
                <a:path w="346915" h="28226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6" y="f58"/>
                    <a:pt x="f54" y="f59"/>
                  </a:cubicBezTo>
                  <a:cubicBezTo>
                    <a:pt x="f60" y="f61"/>
                    <a:pt x="f60" y="f62"/>
                    <a:pt x="f54" y="f63"/>
                  </a:cubicBez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74" y="f75"/>
                  </a:cubicBezTo>
                  <a:cubicBezTo>
                    <a:pt x="f74" y="f75"/>
                    <a:pt x="f74" y="f76"/>
                    <a:pt x="f77" y="f78"/>
                  </a:cubicBezTo>
                  <a:lnTo>
                    <a:pt x="f79" y="f80"/>
                  </a:lnTo>
                  <a:lnTo>
                    <a:pt x="f81" y="f80"/>
                  </a:lnTo>
                  <a:lnTo>
                    <a:pt x="f82" y="f5"/>
                  </a:lnTo>
                  <a:lnTo>
                    <a:pt x="f83" y="f5"/>
                  </a:lnTo>
                  <a:lnTo>
                    <a:pt x="f84" y="f5"/>
                  </a:lnTo>
                  <a:lnTo>
                    <a:pt x="f85" y="f5"/>
                  </a:lnTo>
                  <a:cubicBezTo>
                    <a:pt x="f86" y="f87"/>
                    <a:pt x="f88" y="f89"/>
                    <a:pt x="f90" y="f91"/>
                  </a:cubicBezTo>
                  <a:cubicBezTo>
                    <a:pt x="f92" y="f93"/>
                    <a:pt x="f94" y="f9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4" name="Freeform: Shape 180">
              <a:extLst>
                <a:ext uri="{FF2B5EF4-FFF2-40B4-BE49-F238E27FC236}">
                  <a16:creationId xmlns:a16="http://schemas.microsoft.com/office/drawing/2014/main" id="{BB3082B3-CF40-65AF-14F9-9C3F4EF7A819}"/>
                </a:ext>
              </a:extLst>
            </p:cNvPr>
            <p:cNvSpPr/>
            <p:nvPr/>
          </p:nvSpPr>
          <p:spPr>
            <a:xfrm>
              <a:off x="2327669" y="1457599"/>
              <a:ext cx="17236" cy="94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232"/>
                <a:gd name="f7" fmla="val 9454"/>
                <a:gd name="f8" fmla="val 2161"/>
                <a:gd name="f9" fmla="val 7420"/>
                <a:gd name="f10" fmla="val 2428"/>
                <a:gd name="f11" fmla="val 8226"/>
                <a:gd name="f12" fmla="val 2047"/>
                <a:gd name="f13" fmla="val 9106"/>
                <a:gd name="f14" fmla="val 1271"/>
                <a:gd name="f15" fmla="val 5976"/>
                <a:gd name="f16" fmla="val 7674"/>
                <a:gd name="f17" fmla="val 7629"/>
                <a:gd name="f18" fmla="val 6912"/>
                <a:gd name="f19" fmla="val 16275"/>
                <a:gd name="f20" fmla="val 3225"/>
                <a:gd name="f21" fmla="val 17025"/>
                <a:gd name="f22" fmla="val 2793"/>
                <a:gd name="f23" fmla="val 17394"/>
                <a:gd name="f24" fmla="val 1903"/>
                <a:gd name="f25" fmla="val 17165"/>
                <a:gd name="f26" fmla="val 1064"/>
                <a:gd name="f27" fmla="val 16910"/>
                <a:gd name="f28" fmla="val 260"/>
                <a:gd name="f29" fmla="val 16046"/>
                <a:gd name="f30" fmla="val -183"/>
                <a:gd name="f31" fmla="val 15245"/>
                <a:gd name="f32" fmla="val 72"/>
                <a:gd name="f33" fmla="val 15169"/>
                <a:gd name="f34" fmla="val 99"/>
                <a:gd name="f35" fmla="val 15079"/>
                <a:gd name="f36" fmla="val 133"/>
                <a:gd name="f37" fmla="val 15003"/>
                <a:gd name="f38" fmla="val 174"/>
                <a:gd name="f39" fmla="val 4831"/>
                <a:gd name="f40" fmla="val 4623"/>
                <a:gd name="f41" fmla="val 6784"/>
                <a:gd name="f42" fmla="val 725"/>
                <a:gd name="f43" fmla="val 6348"/>
                <a:gd name="f44" fmla="val 1653"/>
                <a:gd name="f45" fmla="val 6578"/>
                <a:gd name="f46" fmla="val 2098"/>
                <a:gd name="f47" fmla="val 7299"/>
                <a:gd name="f48" fmla="val 2123"/>
                <a:gd name="f49" fmla="val 7339"/>
                <a:gd name="f50" fmla="val 2136"/>
                <a:gd name="f51" fmla="val 7379"/>
                <a:gd name="f52" fmla="+- 0 0 -90"/>
                <a:gd name="f53" fmla="*/ f3 1 17232"/>
                <a:gd name="f54" fmla="*/ f4 1 9454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7232"/>
                <a:gd name="f63" fmla="*/ f59 1 9454"/>
                <a:gd name="f64" fmla="*/ 2161 f60 1"/>
                <a:gd name="f65" fmla="*/ 7420 f59 1"/>
                <a:gd name="f66" fmla="*/ 1271 f60 1"/>
                <a:gd name="f67" fmla="*/ 9454 f59 1"/>
                <a:gd name="f68" fmla="*/ 5976 f60 1"/>
                <a:gd name="f69" fmla="*/ 7674 f59 1"/>
                <a:gd name="f70" fmla="*/ 7629 f60 1"/>
                <a:gd name="f71" fmla="*/ 6912 f59 1"/>
                <a:gd name="f72" fmla="*/ 16275 f60 1"/>
                <a:gd name="f73" fmla="*/ 3225 f59 1"/>
                <a:gd name="f74" fmla="*/ 17165 f60 1"/>
                <a:gd name="f75" fmla="*/ 1064 f59 1"/>
                <a:gd name="f76" fmla="*/ 15245 f60 1"/>
                <a:gd name="f77" fmla="*/ 72 f59 1"/>
                <a:gd name="f78" fmla="*/ 15003 f60 1"/>
                <a:gd name="f79" fmla="*/ 174 f59 1"/>
                <a:gd name="f80" fmla="*/ 4831 f60 1"/>
                <a:gd name="f81" fmla="*/ 4623 f59 1"/>
                <a:gd name="f82" fmla="*/ 0 f60 1"/>
                <a:gd name="f83" fmla="*/ 6784 f59 1"/>
                <a:gd name="f84" fmla="*/ 2098 f60 1"/>
                <a:gd name="f85" fmla="*/ 7299 f59 1"/>
                <a:gd name="f86" fmla="+- f61 0 f1"/>
                <a:gd name="f87" fmla="*/ f64 1 17232"/>
                <a:gd name="f88" fmla="*/ f65 1 9454"/>
                <a:gd name="f89" fmla="*/ f66 1 17232"/>
                <a:gd name="f90" fmla="*/ f67 1 9454"/>
                <a:gd name="f91" fmla="*/ f68 1 17232"/>
                <a:gd name="f92" fmla="*/ f69 1 9454"/>
                <a:gd name="f93" fmla="*/ f70 1 17232"/>
                <a:gd name="f94" fmla="*/ f71 1 9454"/>
                <a:gd name="f95" fmla="*/ f72 1 17232"/>
                <a:gd name="f96" fmla="*/ f73 1 9454"/>
                <a:gd name="f97" fmla="*/ f74 1 17232"/>
                <a:gd name="f98" fmla="*/ f75 1 9454"/>
                <a:gd name="f99" fmla="*/ f76 1 17232"/>
                <a:gd name="f100" fmla="*/ f77 1 9454"/>
                <a:gd name="f101" fmla="*/ f78 1 17232"/>
                <a:gd name="f102" fmla="*/ f79 1 9454"/>
                <a:gd name="f103" fmla="*/ f80 1 17232"/>
                <a:gd name="f104" fmla="*/ f81 1 9454"/>
                <a:gd name="f105" fmla="*/ f82 1 17232"/>
                <a:gd name="f106" fmla="*/ f83 1 9454"/>
                <a:gd name="f107" fmla="*/ f84 1 17232"/>
                <a:gd name="f108" fmla="*/ f85 1 9454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2"/>
                <a:gd name="f116" fmla="*/ f90 1 f63"/>
                <a:gd name="f117" fmla="*/ f91 1 f62"/>
                <a:gd name="f118" fmla="*/ f92 1 f63"/>
                <a:gd name="f119" fmla="*/ f93 1 f62"/>
                <a:gd name="f120" fmla="*/ f94 1 f63"/>
                <a:gd name="f121" fmla="*/ f95 1 f62"/>
                <a:gd name="f122" fmla="*/ f96 1 f63"/>
                <a:gd name="f123" fmla="*/ f97 1 f62"/>
                <a:gd name="f124" fmla="*/ f98 1 f63"/>
                <a:gd name="f125" fmla="*/ f99 1 f62"/>
                <a:gd name="f126" fmla="*/ f100 1 f63"/>
                <a:gd name="f127" fmla="*/ f101 1 f62"/>
                <a:gd name="f128" fmla="*/ f102 1 f63"/>
                <a:gd name="f129" fmla="*/ f103 1 f62"/>
                <a:gd name="f130" fmla="*/ f104 1 f63"/>
                <a:gd name="f131" fmla="*/ f105 1 f62"/>
                <a:gd name="f132" fmla="*/ f106 1 f63"/>
                <a:gd name="f133" fmla="*/ f107 1 f62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3 1"/>
                <a:gd name="f142" fmla="*/ f116 f54 1"/>
                <a:gd name="f143" fmla="*/ f117 f53 1"/>
                <a:gd name="f144" fmla="*/ f118 f54 1"/>
                <a:gd name="f145" fmla="*/ f119 f53 1"/>
                <a:gd name="f146" fmla="*/ f120 f54 1"/>
                <a:gd name="f147" fmla="*/ f121 f53 1"/>
                <a:gd name="f148" fmla="*/ f122 f54 1"/>
                <a:gd name="f149" fmla="*/ f123 f53 1"/>
                <a:gd name="f150" fmla="*/ f124 f54 1"/>
                <a:gd name="f151" fmla="*/ f125 f53 1"/>
                <a:gd name="f152" fmla="*/ f126 f54 1"/>
                <a:gd name="f153" fmla="*/ f127 f53 1"/>
                <a:gd name="f154" fmla="*/ f128 f54 1"/>
                <a:gd name="f155" fmla="*/ f129 f53 1"/>
                <a:gd name="f156" fmla="*/ f130 f54 1"/>
                <a:gd name="f157" fmla="*/ f131 f53 1"/>
                <a:gd name="f158" fmla="*/ f132 f54 1"/>
                <a:gd name="f159" fmla="*/ f133 f53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39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39" y="f140"/>
                </a:cxn>
              </a:cxnLst>
              <a:rect l="f135" t="f138" r="f136" b="f137"/>
              <a:pathLst>
                <a:path w="17232" h="9454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8" y="f7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9" y="f40"/>
                  </a:lnTo>
                  <a:lnTo>
                    <a:pt x="f5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5" name="Freeform: Shape 181">
              <a:extLst>
                <a:ext uri="{FF2B5EF4-FFF2-40B4-BE49-F238E27FC236}">
                  <a16:creationId xmlns:a16="http://schemas.microsoft.com/office/drawing/2014/main" id="{FA18934F-FB3C-EF24-AD32-41D48AA5A66B}"/>
                </a:ext>
              </a:extLst>
            </p:cNvPr>
            <p:cNvSpPr/>
            <p:nvPr/>
          </p:nvSpPr>
          <p:spPr>
            <a:xfrm>
              <a:off x="2325127" y="1464082"/>
              <a:ext cx="4151" cy="38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53"/>
                <a:gd name="f7" fmla="val 3860"/>
                <a:gd name="f8" fmla="val 1653"/>
                <a:gd name="f9" fmla="val 3861"/>
                <a:gd name="f10" fmla="val 3179"/>
                <a:gd name="f11" fmla="val 3098"/>
                <a:gd name="f12" fmla="val 3954"/>
                <a:gd name="f13" fmla="val 2749"/>
                <a:gd name="f14" fmla="val 4336"/>
                <a:gd name="f15" fmla="val 1870"/>
                <a:gd name="f16" fmla="val 4069"/>
                <a:gd name="f17" fmla="val 1064"/>
                <a:gd name="f18" fmla="val 3814"/>
                <a:gd name="f19" fmla="val 260"/>
                <a:gd name="f20" fmla="val 2950"/>
                <a:gd name="f21" fmla="val -183"/>
                <a:gd name="f22" fmla="val 2149"/>
                <a:gd name="f23" fmla="val 72"/>
                <a:gd name="f24" fmla="val 2073"/>
                <a:gd name="f25" fmla="val 99"/>
                <a:gd name="f26" fmla="val 1984"/>
                <a:gd name="f27" fmla="val 133"/>
                <a:gd name="f28" fmla="val 1907"/>
                <a:gd name="f29" fmla="val 174"/>
                <a:gd name="f30" fmla="val 937"/>
                <a:gd name="f31" fmla="val 763"/>
                <a:gd name="f32" fmla="val 2081"/>
                <a:gd name="f33" fmla="+- 0 0 -90"/>
                <a:gd name="f34" fmla="*/ f3 1 4153"/>
                <a:gd name="f35" fmla="*/ f4 1 3860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4153"/>
                <a:gd name="f44" fmla="*/ f40 1 3860"/>
                <a:gd name="f45" fmla="*/ 1653 f41 1"/>
                <a:gd name="f46" fmla="*/ 3861 f40 1"/>
                <a:gd name="f47" fmla="*/ 3179 f41 1"/>
                <a:gd name="f48" fmla="*/ 3098 f40 1"/>
                <a:gd name="f49" fmla="*/ 4069 f41 1"/>
                <a:gd name="f50" fmla="*/ 1064 f40 1"/>
                <a:gd name="f51" fmla="*/ 2149 f41 1"/>
                <a:gd name="f52" fmla="*/ 72 f40 1"/>
                <a:gd name="f53" fmla="*/ 1907 f41 1"/>
                <a:gd name="f54" fmla="*/ 174 f40 1"/>
                <a:gd name="f55" fmla="*/ 0 f41 1"/>
                <a:gd name="f56" fmla="*/ 937 f40 1"/>
                <a:gd name="f57" fmla="*/ 763 f41 1"/>
                <a:gd name="f58" fmla="*/ 2081 f40 1"/>
                <a:gd name="f59" fmla="+- f42 0 f1"/>
                <a:gd name="f60" fmla="*/ f45 1 4153"/>
                <a:gd name="f61" fmla="*/ f46 1 3860"/>
                <a:gd name="f62" fmla="*/ f47 1 4153"/>
                <a:gd name="f63" fmla="*/ f48 1 3860"/>
                <a:gd name="f64" fmla="*/ f49 1 4153"/>
                <a:gd name="f65" fmla="*/ f50 1 3860"/>
                <a:gd name="f66" fmla="*/ f51 1 4153"/>
                <a:gd name="f67" fmla="*/ f52 1 3860"/>
                <a:gd name="f68" fmla="*/ f53 1 4153"/>
                <a:gd name="f69" fmla="*/ f54 1 3860"/>
                <a:gd name="f70" fmla="*/ f55 1 4153"/>
                <a:gd name="f71" fmla="*/ f56 1 3860"/>
                <a:gd name="f72" fmla="*/ f57 1 4153"/>
                <a:gd name="f73" fmla="*/ f58 1 3860"/>
                <a:gd name="f74" fmla="*/ f36 1 f43"/>
                <a:gd name="f75" fmla="*/ f37 1 f43"/>
                <a:gd name="f76" fmla="*/ f36 1 f44"/>
                <a:gd name="f77" fmla="*/ f38 1 f44"/>
                <a:gd name="f78" fmla="*/ f60 1 f43"/>
                <a:gd name="f79" fmla="*/ f61 1 f44"/>
                <a:gd name="f80" fmla="*/ f62 1 f43"/>
                <a:gd name="f81" fmla="*/ f63 1 f44"/>
                <a:gd name="f82" fmla="*/ f64 1 f43"/>
                <a:gd name="f83" fmla="*/ f65 1 f44"/>
                <a:gd name="f84" fmla="*/ f66 1 f43"/>
                <a:gd name="f85" fmla="*/ f67 1 f44"/>
                <a:gd name="f86" fmla="*/ f68 1 f43"/>
                <a:gd name="f87" fmla="*/ f69 1 f44"/>
                <a:gd name="f88" fmla="*/ f70 1 f43"/>
                <a:gd name="f89" fmla="*/ f71 1 f44"/>
                <a:gd name="f90" fmla="*/ f72 1 f43"/>
                <a:gd name="f91" fmla="*/ f73 1 f44"/>
                <a:gd name="f92" fmla="*/ f74 f34 1"/>
                <a:gd name="f93" fmla="*/ f75 f34 1"/>
                <a:gd name="f94" fmla="*/ f77 f35 1"/>
                <a:gd name="f95" fmla="*/ f76 f35 1"/>
                <a:gd name="f96" fmla="*/ f78 f34 1"/>
                <a:gd name="f97" fmla="*/ f79 f35 1"/>
                <a:gd name="f98" fmla="*/ f80 f34 1"/>
                <a:gd name="f99" fmla="*/ f81 f35 1"/>
                <a:gd name="f100" fmla="*/ f82 f34 1"/>
                <a:gd name="f101" fmla="*/ f83 f35 1"/>
                <a:gd name="f102" fmla="*/ f84 f34 1"/>
                <a:gd name="f103" fmla="*/ f85 f35 1"/>
                <a:gd name="f104" fmla="*/ f86 f34 1"/>
                <a:gd name="f105" fmla="*/ f87 f35 1"/>
                <a:gd name="f106" fmla="*/ f88 f34 1"/>
                <a:gd name="f107" fmla="*/ f89 f35 1"/>
                <a:gd name="f108" fmla="*/ f90 f34 1"/>
                <a:gd name="f109" fmla="*/ f9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6" y="f97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9"/>
                </a:cxn>
              </a:cxnLst>
              <a:rect l="f92" t="f95" r="f93" b="f94"/>
              <a:pathLst>
                <a:path w="4153" h="3860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5" y="f30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6" name="Freeform: Shape 182">
              <a:extLst>
                <a:ext uri="{FF2B5EF4-FFF2-40B4-BE49-F238E27FC236}">
                  <a16:creationId xmlns:a16="http://schemas.microsoft.com/office/drawing/2014/main" id="{0FBFF806-6319-E854-3813-00C208117620}"/>
                </a:ext>
              </a:extLst>
            </p:cNvPr>
            <p:cNvSpPr/>
            <p:nvPr/>
          </p:nvSpPr>
          <p:spPr>
            <a:xfrm>
              <a:off x="2308887" y="1460589"/>
              <a:ext cx="16495" cy="128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97"/>
                <a:gd name="f7" fmla="val 12827"/>
                <a:gd name="f8" fmla="val 1621"/>
                <a:gd name="f9" fmla="val 9395"/>
                <a:gd name="f10" fmla="val 2015"/>
                <a:gd name="f11" fmla="val 4497"/>
                <a:gd name="f12" fmla="val 6313"/>
                <a:gd name="f13" fmla="val 846"/>
                <a:gd name="f14" fmla="val 11208"/>
                <a:gd name="f15" fmla="val 1240"/>
                <a:gd name="f16" fmla="val 11271"/>
                <a:gd name="f17" fmla="val 1246"/>
                <a:gd name="f18" fmla="val 11348"/>
                <a:gd name="f19" fmla="val 1252"/>
                <a:gd name="f20" fmla="val 11411"/>
                <a:gd name="f21" fmla="val 1259"/>
                <a:gd name="f22" fmla="val 13344"/>
                <a:gd name="f23" fmla="val 1597"/>
                <a:gd name="f24" fmla="val 15124"/>
                <a:gd name="f25" fmla="val 2530"/>
                <a:gd name="f26" fmla="val 3928"/>
                <a:gd name="f27" fmla="val 15734"/>
                <a:gd name="f28" fmla="val 3166"/>
                <a:gd name="f29" fmla="val 14463"/>
                <a:gd name="f30" fmla="val 2149"/>
                <a:gd name="f31" fmla="val 11017"/>
                <a:gd name="f32" fmla="val -948"/>
                <a:gd name="f33" fmla="val 5715"/>
                <a:gd name="f34" fmla="val -663"/>
                <a:gd name="f35" fmla="val 2613"/>
                <a:gd name="f36" fmla="val 2783"/>
                <a:gd name="f37" fmla="val 2295"/>
                <a:gd name="f38" fmla="val 3139"/>
                <a:gd name="f39" fmla="val 2002"/>
                <a:gd name="f40" fmla="val 3523"/>
                <a:gd name="f41" fmla="val 1748"/>
                <a:gd name="f42" fmla="val -70"/>
                <a:gd name="f43" fmla="val 6527"/>
                <a:gd name="f44" fmla="val -502"/>
                <a:gd name="f45" fmla="val 9852"/>
                <a:gd name="f46" fmla="val 604"/>
                <a:gd name="f47" fmla="+- 0 0 -90"/>
                <a:gd name="f48" fmla="*/ f3 1 16497"/>
                <a:gd name="f49" fmla="*/ f4 1 12827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6497"/>
                <a:gd name="f58" fmla="*/ f54 1 12827"/>
                <a:gd name="f59" fmla="*/ 1621 f55 1"/>
                <a:gd name="f60" fmla="*/ 9395 f54 1"/>
                <a:gd name="f61" fmla="*/ 11208 f55 1"/>
                <a:gd name="f62" fmla="*/ 1240 f54 1"/>
                <a:gd name="f63" fmla="*/ 11411 f55 1"/>
                <a:gd name="f64" fmla="*/ 1259 f54 1"/>
                <a:gd name="f65" fmla="*/ 16497 f55 1"/>
                <a:gd name="f66" fmla="*/ 3928 f54 1"/>
                <a:gd name="f67" fmla="*/ 15734 f55 1"/>
                <a:gd name="f68" fmla="*/ 3166 f54 1"/>
                <a:gd name="f69" fmla="*/ 14463 f55 1"/>
                <a:gd name="f70" fmla="*/ 2149 f54 1"/>
                <a:gd name="f71" fmla="*/ 2613 f55 1"/>
                <a:gd name="f72" fmla="*/ 2783 f54 1"/>
                <a:gd name="f73" fmla="*/ 1748 f55 1"/>
                <a:gd name="f74" fmla="*/ 604 f55 1"/>
                <a:gd name="f75" fmla="*/ 12827 f54 1"/>
                <a:gd name="f76" fmla="+- f56 0 f1"/>
                <a:gd name="f77" fmla="*/ f59 1 16497"/>
                <a:gd name="f78" fmla="*/ f60 1 12827"/>
                <a:gd name="f79" fmla="*/ f61 1 16497"/>
                <a:gd name="f80" fmla="*/ f62 1 12827"/>
                <a:gd name="f81" fmla="*/ f63 1 16497"/>
                <a:gd name="f82" fmla="*/ f64 1 12827"/>
                <a:gd name="f83" fmla="*/ f65 1 16497"/>
                <a:gd name="f84" fmla="*/ f66 1 12827"/>
                <a:gd name="f85" fmla="*/ f67 1 16497"/>
                <a:gd name="f86" fmla="*/ f68 1 12827"/>
                <a:gd name="f87" fmla="*/ f69 1 16497"/>
                <a:gd name="f88" fmla="*/ f70 1 12827"/>
                <a:gd name="f89" fmla="*/ f71 1 16497"/>
                <a:gd name="f90" fmla="*/ f72 1 12827"/>
                <a:gd name="f91" fmla="*/ f73 1 16497"/>
                <a:gd name="f92" fmla="*/ f74 1 16497"/>
                <a:gd name="f93" fmla="*/ f75 1 12827"/>
                <a:gd name="f94" fmla="*/ f50 1 f57"/>
                <a:gd name="f95" fmla="*/ f51 1 f57"/>
                <a:gd name="f96" fmla="*/ f50 1 f58"/>
                <a:gd name="f97" fmla="*/ f52 1 f58"/>
                <a:gd name="f98" fmla="*/ f77 1 f57"/>
                <a:gd name="f99" fmla="*/ f78 1 f58"/>
                <a:gd name="f100" fmla="*/ f79 1 f57"/>
                <a:gd name="f101" fmla="*/ f80 1 f58"/>
                <a:gd name="f102" fmla="*/ f81 1 f57"/>
                <a:gd name="f103" fmla="*/ f82 1 f58"/>
                <a:gd name="f104" fmla="*/ f83 1 f57"/>
                <a:gd name="f105" fmla="*/ f84 1 f58"/>
                <a:gd name="f106" fmla="*/ f85 1 f57"/>
                <a:gd name="f107" fmla="*/ f86 1 f58"/>
                <a:gd name="f108" fmla="*/ f87 1 f57"/>
                <a:gd name="f109" fmla="*/ f88 1 f58"/>
                <a:gd name="f110" fmla="*/ f89 1 f57"/>
                <a:gd name="f111" fmla="*/ f90 1 f58"/>
                <a:gd name="f112" fmla="*/ f91 1 f57"/>
                <a:gd name="f113" fmla="*/ f92 1 f57"/>
                <a:gd name="f114" fmla="*/ f93 1 f58"/>
                <a:gd name="f115" fmla="*/ f94 f48 1"/>
                <a:gd name="f116" fmla="*/ f95 f48 1"/>
                <a:gd name="f117" fmla="*/ f97 f49 1"/>
                <a:gd name="f118" fmla="*/ f96 f49 1"/>
                <a:gd name="f119" fmla="*/ f98 f48 1"/>
                <a:gd name="f120" fmla="*/ f99 f49 1"/>
                <a:gd name="f121" fmla="*/ f100 f48 1"/>
                <a:gd name="f122" fmla="*/ f101 f49 1"/>
                <a:gd name="f123" fmla="*/ f102 f48 1"/>
                <a:gd name="f124" fmla="*/ f103 f49 1"/>
                <a:gd name="f125" fmla="*/ f104 f48 1"/>
                <a:gd name="f126" fmla="*/ f105 f49 1"/>
                <a:gd name="f127" fmla="*/ f106 f48 1"/>
                <a:gd name="f128" fmla="*/ f107 f49 1"/>
                <a:gd name="f129" fmla="*/ f108 f48 1"/>
                <a:gd name="f130" fmla="*/ f109 f49 1"/>
                <a:gd name="f131" fmla="*/ f110 f48 1"/>
                <a:gd name="f132" fmla="*/ f111 f49 1"/>
                <a:gd name="f133" fmla="*/ f112 f48 1"/>
                <a:gd name="f134" fmla="*/ f113 f48 1"/>
                <a:gd name="f135" fmla="*/ f114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19" y="f120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26"/>
                </a:cxn>
                <a:cxn ang="f76">
                  <a:pos x="f134" y="f135"/>
                </a:cxn>
                <a:cxn ang="f76">
                  <a:pos x="f134" y="f135"/>
                </a:cxn>
              </a:cxnLst>
              <a:rect l="f115" t="f118" r="f116" b="f117"/>
              <a:pathLst>
                <a:path w="16497" h="128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6" y="f26"/>
                  </a:cubicBez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26"/>
                  </a:cubicBezTo>
                  <a:cubicBezTo>
                    <a:pt x="f42" y="f43"/>
                    <a:pt x="f44" y="f45"/>
                    <a:pt x="f46" y="f7"/>
                  </a:cubicBezTo>
                  <a:lnTo>
                    <a:pt x="f4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7" name="Freeform: Shape 183">
              <a:extLst>
                <a:ext uri="{FF2B5EF4-FFF2-40B4-BE49-F238E27FC236}">
                  <a16:creationId xmlns:a16="http://schemas.microsoft.com/office/drawing/2014/main" id="{7A9FD645-EBAA-6B6C-BEDB-B442DF6F99C9}"/>
                </a:ext>
              </a:extLst>
            </p:cNvPr>
            <p:cNvSpPr/>
            <p:nvPr/>
          </p:nvSpPr>
          <p:spPr>
            <a:xfrm>
              <a:off x="1140375" y="2726603"/>
              <a:ext cx="47301" cy="34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298"/>
                <a:gd name="f7" fmla="val 34704"/>
                <a:gd name="f8" fmla="val 47299"/>
                <a:gd name="f9" fmla="val 19196"/>
                <a:gd name="f10" fmla="val 43103"/>
                <a:gd name="f11" fmla="val 15255"/>
                <a:gd name="f12" fmla="val 39750"/>
                <a:gd name="f13" fmla="val 11784"/>
                <a:gd name="f14" fmla="val 39426"/>
                <a:gd name="f15" fmla="val 6394"/>
                <a:gd name="f16" fmla="val 42340"/>
                <a:gd name="f17" fmla="val 2543"/>
                <a:gd name="f18" fmla="val 43520"/>
                <a:gd name="f19" fmla="val 1310"/>
                <a:gd name="f20" fmla="val 45016"/>
                <a:gd name="f21" fmla="val 432"/>
                <a:gd name="f22" fmla="val 46663"/>
                <a:gd name="f23" fmla="val 45391"/>
                <a:gd name="f24" fmla="val 1017"/>
                <a:gd name="f25" fmla="val 20467"/>
                <a:gd name="f26" fmla="val 21230"/>
                <a:gd name="f27" fmla="val 1521"/>
                <a:gd name="f28" fmla="val 20162"/>
                <a:gd name="f29" fmla="val 3354"/>
                <a:gd name="f30" fmla="val 19615"/>
                <a:gd name="f31" fmla="val 5213"/>
                <a:gd name="f32" fmla="val 19704"/>
                <a:gd name="f33" fmla="val 10192"/>
                <a:gd name="f34" fmla="val 20238"/>
                <a:gd name="f35" fmla="val 13849"/>
                <a:gd name="f36" fmla="val 24624"/>
                <a:gd name="f37" fmla="val 13478"/>
                <a:gd name="f38" fmla="val 29620"/>
                <a:gd name="f39" fmla="val 34705"/>
                <a:gd name="f40" fmla="+- 0 0 -90"/>
                <a:gd name="f41" fmla="*/ f3 1 47298"/>
                <a:gd name="f42" fmla="*/ f4 1 34704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47298"/>
                <a:gd name="f51" fmla="*/ f47 1 34704"/>
                <a:gd name="f52" fmla="*/ 47299 f48 1"/>
                <a:gd name="f53" fmla="*/ 19196 f47 1"/>
                <a:gd name="f54" fmla="*/ 43103 f48 1"/>
                <a:gd name="f55" fmla="*/ 15255 f47 1"/>
                <a:gd name="f56" fmla="*/ 42340 f48 1"/>
                <a:gd name="f57" fmla="*/ 2543 f47 1"/>
                <a:gd name="f58" fmla="*/ 46663 f48 1"/>
                <a:gd name="f59" fmla="*/ 0 f47 1"/>
                <a:gd name="f60" fmla="*/ 45391 f48 1"/>
                <a:gd name="f61" fmla="*/ 1017 f48 1"/>
                <a:gd name="f62" fmla="*/ 20467 f47 1"/>
                <a:gd name="f63" fmla="*/ 0 f48 1"/>
                <a:gd name="f64" fmla="*/ 21230 f47 1"/>
                <a:gd name="f65" fmla="*/ 5213 f48 1"/>
                <a:gd name="f66" fmla="*/ 19704 f47 1"/>
                <a:gd name="f67" fmla="*/ 13478 f48 1"/>
                <a:gd name="f68" fmla="*/ 29620 f47 1"/>
                <a:gd name="f69" fmla="*/ 34705 f47 1"/>
                <a:gd name="f70" fmla="+- f49 0 f1"/>
                <a:gd name="f71" fmla="*/ f52 1 47298"/>
                <a:gd name="f72" fmla="*/ f53 1 34704"/>
                <a:gd name="f73" fmla="*/ f54 1 47298"/>
                <a:gd name="f74" fmla="*/ f55 1 34704"/>
                <a:gd name="f75" fmla="*/ f56 1 47298"/>
                <a:gd name="f76" fmla="*/ f57 1 34704"/>
                <a:gd name="f77" fmla="*/ f58 1 47298"/>
                <a:gd name="f78" fmla="*/ f59 1 34704"/>
                <a:gd name="f79" fmla="*/ f60 1 47298"/>
                <a:gd name="f80" fmla="*/ f61 1 47298"/>
                <a:gd name="f81" fmla="*/ f62 1 34704"/>
                <a:gd name="f82" fmla="*/ f63 1 47298"/>
                <a:gd name="f83" fmla="*/ f64 1 34704"/>
                <a:gd name="f84" fmla="*/ f65 1 47298"/>
                <a:gd name="f85" fmla="*/ f66 1 34704"/>
                <a:gd name="f86" fmla="*/ f67 1 47298"/>
                <a:gd name="f87" fmla="*/ f68 1 34704"/>
                <a:gd name="f88" fmla="*/ f69 1 34704"/>
                <a:gd name="f89" fmla="*/ f43 1 f50"/>
                <a:gd name="f90" fmla="*/ f44 1 f50"/>
                <a:gd name="f91" fmla="*/ f43 1 f51"/>
                <a:gd name="f92" fmla="*/ f45 1 f51"/>
                <a:gd name="f93" fmla="*/ f71 1 f50"/>
                <a:gd name="f94" fmla="*/ f72 1 f51"/>
                <a:gd name="f95" fmla="*/ f73 1 f50"/>
                <a:gd name="f96" fmla="*/ f74 1 f51"/>
                <a:gd name="f97" fmla="*/ f75 1 f50"/>
                <a:gd name="f98" fmla="*/ f76 1 f51"/>
                <a:gd name="f99" fmla="*/ f77 1 f50"/>
                <a:gd name="f100" fmla="*/ f78 1 f51"/>
                <a:gd name="f101" fmla="*/ f79 1 f50"/>
                <a:gd name="f102" fmla="*/ f80 1 f50"/>
                <a:gd name="f103" fmla="*/ f81 1 f51"/>
                <a:gd name="f104" fmla="*/ f82 1 f50"/>
                <a:gd name="f105" fmla="*/ f83 1 f51"/>
                <a:gd name="f106" fmla="*/ f84 1 f50"/>
                <a:gd name="f107" fmla="*/ f85 1 f51"/>
                <a:gd name="f108" fmla="*/ f86 1 f50"/>
                <a:gd name="f109" fmla="*/ f87 1 f51"/>
                <a:gd name="f110" fmla="*/ f88 1 f51"/>
                <a:gd name="f111" fmla="*/ f89 f41 1"/>
                <a:gd name="f112" fmla="*/ f90 f41 1"/>
                <a:gd name="f113" fmla="*/ f92 f42 1"/>
                <a:gd name="f114" fmla="*/ f91 f42 1"/>
                <a:gd name="f115" fmla="*/ f93 f41 1"/>
                <a:gd name="f116" fmla="*/ f94 f42 1"/>
                <a:gd name="f117" fmla="*/ f95 f41 1"/>
                <a:gd name="f118" fmla="*/ f96 f42 1"/>
                <a:gd name="f119" fmla="*/ f97 f41 1"/>
                <a:gd name="f120" fmla="*/ f98 f42 1"/>
                <a:gd name="f121" fmla="*/ f99 f41 1"/>
                <a:gd name="f122" fmla="*/ f100 f42 1"/>
                <a:gd name="f123" fmla="*/ f101 f41 1"/>
                <a:gd name="f124" fmla="*/ f102 f41 1"/>
                <a:gd name="f125" fmla="*/ f103 f42 1"/>
                <a:gd name="f126" fmla="*/ f104 f41 1"/>
                <a:gd name="f127" fmla="*/ f105 f42 1"/>
                <a:gd name="f128" fmla="*/ f106 f41 1"/>
                <a:gd name="f129" fmla="*/ f107 f42 1"/>
                <a:gd name="f130" fmla="*/ f108 f41 1"/>
                <a:gd name="f131" fmla="*/ f109 f42 1"/>
                <a:gd name="f132" fmla="*/ f110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5" y="f116"/>
                </a:cxn>
                <a:cxn ang="f70">
                  <a:pos x="f117" y="f118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2"/>
                </a:cxn>
                <a:cxn ang="f70">
                  <a:pos x="f124" y="f125"/>
                </a:cxn>
                <a:cxn ang="f70">
                  <a:pos x="f126" y="f127"/>
                </a:cxn>
                <a:cxn ang="f70">
                  <a:pos x="f128" y="f129"/>
                </a:cxn>
                <a:cxn ang="f70">
                  <a:pos x="f130" y="f131"/>
                </a:cxn>
                <a:cxn ang="f70">
                  <a:pos x="f130" y="f132"/>
                </a:cxn>
                <a:cxn ang="f70">
                  <a:pos x="f130" y="f132"/>
                </a:cxn>
              </a:cxnLst>
              <a:rect l="f111" t="f114" r="f112" b="f113"/>
              <a:pathLst>
                <a:path w="47298" h="34704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5"/>
                  </a:cubicBezTo>
                  <a:lnTo>
                    <a:pt x="f23" y="f5"/>
                  </a:lnTo>
                  <a:lnTo>
                    <a:pt x="f24" y="f25"/>
                  </a:lnTo>
                  <a:lnTo>
                    <a:pt x="f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7" y="f39"/>
                  </a:lnTo>
                  <a:lnTo>
                    <a:pt x="f37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8" name="Freeform: Shape 184">
              <a:extLst>
                <a:ext uri="{FF2B5EF4-FFF2-40B4-BE49-F238E27FC236}">
                  <a16:creationId xmlns:a16="http://schemas.microsoft.com/office/drawing/2014/main" id="{FB5E3C9A-5BB7-7F53-3B7A-E043DAEB442F}"/>
                </a:ext>
              </a:extLst>
            </p:cNvPr>
            <p:cNvSpPr/>
            <p:nvPr/>
          </p:nvSpPr>
          <p:spPr>
            <a:xfrm>
              <a:off x="3382100" y="4452945"/>
              <a:ext cx="127531" cy="586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528"/>
                <a:gd name="f7" fmla="val 586931"/>
                <a:gd name="f8" fmla="val 127147"/>
                <a:gd name="f9" fmla="val 635"/>
                <a:gd name="f10" fmla="val 126384"/>
                <a:gd name="f11" fmla="val 125748"/>
                <a:gd name="f12" fmla="val 125112"/>
                <a:gd name="f13" fmla="val 2543"/>
                <a:gd name="f14" fmla="val 585151"/>
                <a:gd name="f15" fmla="val 636"/>
                <a:gd name="f16" fmla="val 1284"/>
                <a:gd name="f17" fmla="val 584745"/>
                <a:gd name="f18" fmla="val 2149"/>
                <a:gd name="f19" fmla="val 584935"/>
                <a:gd name="f20" fmla="val 2568"/>
                <a:gd name="f21" fmla="val 585584"/>
                <a:gd name="f22" fmla="val 2606"/>
                <a:gd name="f23" fmla="val 585647"/>
                <a:gd name="f24" fmla="val 2645"/>
                <a:gd name="f25" fmla="val 585724"/>
                <a:gd name="f26" fmla="val 2670"/>
                <a:gd name="f27" fmla="val 585787"/>
                <a:gd name="f28" fmla="val 2848"/>
                <a:gd name="f29" fmla="val 586143"/>
                <a:gd name="f30" fmla="val 586575"/>
                <a:gd name="f31" fmla="val 254"/>
                <a:gd name="f32" fmla="+- 0 0 -90"/>
                <a:gd name="f33" fmla="*/ f3 1 127528"/>
                <a:gd name="f34" fmla="*/ f4 1 58693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27528"/>
                <a:gd name="f43" fmla="*/ f39 1 586931"/>
                <a:gd name="f44" fmla="*/ 127147 f40 1"/>
                <a:gd name="f45" fmla="*/ 635 f39 1"/>
                <a:gd name="f46" fmla="*/ 126384 f40 1"/>
                <a:gd name="f47" fmla="*/ 125748 f40 1"/>
                <a:gd name="f48" fmla="*/ 0 f39 1"/>
                <a:gd name="f49" fmla="*/ 125112 f40 1"/>
                <a:gd name="f50" fmla="*/ 2543 f39 1"/>
                <a:gd name="f51" fmla="*/ 0 f40 1"/>
                <a:gd name="f52" fmla="*/ 585151 f39 1"/>
                <a:gd name="f53" fmla="*/ 636 f40 1"/>
                <a:gd name="f54" fmla="*/ 2568 f40 1"/>
                <a:gd name="f55" fmla="*/ 585584 f39 1"/>
                <a:gd name="f56" fmla="*/ 2670 f40 1"/>
                <a:gd name="f57" fmla="*/ 585787 f39 1"/>
                <a:gd name="f58" fmla="*/ 586931 f39 1"/>
                <a:gd name="f59" fmla="*/ 127528 f40 1"/>
                <a:gd name="f60" fmla="*/ 254 f39 1"/>
                <a:gd name="f61" fmla="+- f41 0 f1"/>
                <a:gd name="f62" fmla="*/ f44 1 127528"/>
                <a:gd name="f63" fmla="*/ f45 1 586931"/>
                <a:gd name="f64" fmla="*/ f46 1 127528"/>
                <a:gd name="f65" fmla="*/ f47 1 127528"/>
                <a:gd name="f66" fmla="*/ f48 1 586931"/>
                <a:gd name="f67" fmla="*/ f49 1 127528"/>
                <a:gd name="f68" fmla="*/ f50 1 586931"/>
                <a:gd name="f69" fmla="*/ f51 1 127528"/>
                <a:gd name="f70" fmla="*/ f52 1 586931"/>
                <a:gd name="f71" fmla="*/ f53 1 127528"/>
                <a:gd name="f72" fmla="*/ f54 1 127528"/>
                <a:gd name="f73" fmla="*/ f55 1 586931"/>
                <a:gd name="f74" fmla="*/ f56 1 127528"/>
                <a:gd name="f75" fmla="*/ f57 1 586931"/>
                <a:gd name="f76" fmla="*/ f58 1 586931"/>
                <a:gd name="f77" fmla="*/ f59 1 127528"/>
                <a:gd name="f78" fmla="*/ f60 1 586931"/>
                <a:gd name="f79" fmla="*/ f35 1 f42"/>
                <a:gd name="f80" fmla="*/ f36 1 f42"/>
                <a:gd name="f81" fmla="*/ f35 1 f43"/>
                <a:gd name="f82" fmla="*/ f37 1 f43"/>
                <a:gd name="f83" fmla="*/ f62 1 f42"/>
                <a:gd name="f84" fmla="*/ f63 1 f43"/>
                <a:gd name="f85" fmla="*/ f64 1 f42"/>
                <a:gd name="f86" fmla="*/ f65 1 f42"/>
                <a:gd name="f87" fmla="*/ f66 1 f43"/>
                <a:gd name="f88" fmla="*/ f67 1 f42"/>
                <a:gd name="f89" fmla="*/ f68 1 f43"/>
                <a:gd name="f90" fmla="*/ f69 1 f42"/>
                <a:gd name="f91" fmla="*/ f70 1 f43"/>
                <a:gd name="f92" fmla="*/ f71 1 f42"/>
                <a:gd name="f93" fmla="*/ f72 1 f42"/>
                <a:gd name="f94" fmla="*/ f73 1 f43"/>
                <a:gd name="f95" fmla="*/ f74 1 f42"/>
                <a:gd name="f96" fmla="*/ f75 1 f43"/>
                <a:gd name="f97" fmla="*/ f76 1 f43"/>
                <a:gd name="f98" fmla="*/ f77 1 f42"/>
                <a:gd name="f99" fmla="*/ f78 1 f43"/>
                <a:gd name="f100" fmla="*/ f79 f33 1"/>
                <a:gd name="f101" fmla="*/ f80 f33 1"/>
                <a:gd name="f102" fmla="*/ f82 f34 1"/>
                <a:gd name="f103" fmla="*/ f81 f34 1"/>
                <a:gd name="f104" fmla="*/ f83 f33 1"/>
                <a:gd name="f105" fmla="*/ f84 f34 1"/>
                <a:gd name="f106" fmla="*/ f85 f33 1"/>
                <a:gd name="f107" fmla="*/ f86 f33 1"/>
                <a:gd name="f108" fmla="*/ f87 f34 1"/>
                <a:gd name="f109" fmla="*/ f88 f33 1"/>
                <a:gd name="f110" fmla="*/ f89 f34 1"/>
                <a:gd name="f111" fmla="*/ f90 f33 1"/>
                <a:gd name="f112" fmla="*/ f91 f34 1"/>
                <a:gd name="f113" fmla="*/ f92 f33 1"/>
                <a:gd name="f114" fmla="*/ f93 f33 1"/>
                <a:gd name="f115" fmla="*/ f94 f34 1"/>
                <a:gd name="f116" fmla="*/ f95 f33 1"/>
                <a:gd name="f117" fmla="*/ f96 f34 1"/>
                <a:gd name="f118" fmla="*/ f97 f34 1"/>
                <a:gd name="f119" fmla="*/ f98 f33 1"/>
                <a:gd name="f120" fmla="*/ f99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4" y="f105"/>
                </a:cxn>
                <a:cxn ang="f61">
                  <a:pos x="f104" y="f105"/>
                </a:cxn>
                <a:cxn ang="f61">
                  <a:pos x="f104" y="f105"/>
                </a:cxn>
                <a:cxn ang="f61">
                  <a:pos x="f106" y="f105"/>
                </a:cxn>
                <a:cxn ang="f61">
                  <a:pos x="f106" y="f105"/>
                </a:cxn>
                <a:cxn ang="f61">
                  <a:pos x="f106" y="f105"/>
                </a:cxn>
                <a:cxn ang="f61">
                  <a:pos x="f107" y="f108"/>
                </a:cxn>
                <a:cxn ang="f61">
                  <a:pos x="f109" y="f110"/>
                </a:cxn>
                <a:cxn ang="f61">
                  <a:pos x="f111" y="f112"/>
                </a:cxn>
                <a:cxn ang="f61">
                  <a:pos x="f113" y="f112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16" y="f118"/>
                </a:cxn>
                <a:cxn ang="f61">
                  <a:pos x="f116" y="f118"/>
                </a:cxn>
                <a:cxn ang="f61">
                  <a:pos x="f119" y="f120"/>
                </a:cxn>
                <a:cxn ang="f61">
                  <a:pos x="f119" y="f120"/>
                </a:cxn>
                <a:cxn ang="f61">
                  <a:pos x="f104" y="f105"/>
                </a:cxn>
              </a:cxnLst>
              <a:rect l="f100" t="f103" r="f101" b="f102"/>
              <a:pathLst>
                <a:path w="127528" h="586931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14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7"/>
                  </a:cubicBezTo>
                  <a:lnTo>
                    <a:pt x="f26" y="f7"/>
                  </a:lnTo>
                  <a:lnTo>
                    <a:pt x="f6" y="f31"/>
                  </a:lnTo>
                  <a:lnTo>
                    <a:pt x="f6" y="f3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9" name="Freeform: Shape 185">
              <a:extLst>
                <a:ext uri="{FF2B5EF4-FFF2-40B4-BE49-F238E27FC236}">
                  <a16:creationId xmlns:a16="http://schemas.microsoft.com/office/drawing/2014/main" id="{0452756A-AFC9-B871-DF21-669046132D7C}"/>
                </a:ext>
              </a:extLst>
            </p:cNvPr>
            <p:cNvSpPr/>
            <p:nvPr/>
          </p:nvSpPr>
          <p:spPr>
            <a:xfrm>
              <a:off x="2876300" y="5037713"/>
              <a:ext cx="508214" cy="2889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217"/>
                <a:gd name="f7" fmla="val 288987"/>
                <a:gd name="f8" fmla="val 506686"/>
                <a:gd name="f9" fmla="val 506050"/>
                <a:gd name="f10" fmla="val 3058"/>
                <a:gd name="f11" fmla="val 285902"/>
                <a:gd name="f12" fmla="val 1151"/>
                <a:gd name="f13" fmla="val 286919"/>
                <a:gd name="f14" fmla="val 133"/>
                <a:gd name="f15" fmla="val -44"/>
                <a:gd name="f16" fmla="val 287275"/>
                <a:gd name="f17" fmla="val 287707"/>
                <a:gd name="f18" fmla="val 288063"/>
                <a:gd name="f19" fmla="val 401"/>
                <a:gd name="f20" fmla="val 288788"/>
                <a:gd name="f21" fmla="val 1201"/>
                <a:gd name="f22" fmla="val 289169"/>
                <a:gd name="f23" fmla="val 1926"/>
                <a:gd name="f24" fmla="val 288902"/>
                <a:gd name="f25" fmla="val 2053"/>
                <a:gd name="f26" fmla="val 288851"/>
                <a:gd name="f27" fmla="val 2181"/>
                <a:gd name="f28" fmla="val 2295"/>
                <a:gd name="f29" fmla="val 288698"/>
                <a:gd name="f30" fmla="val 2931"/>
                <a:gd name="f31" fmla="val 508084"/>
                <a:gd name="f32" fmla="val 2415"/>
                <a:gd name="f33" fmla="val 508262"/>
                <a:gd name="f34" fmla="val 2059"/>
                <a:gd name="f35" fmla="val 1627"/>
                <a:gd name="f36" fmla="val 1271"/>
                <a:gd name="f37" fmla="val 508021"/>
                <a:gd name="f38" fmla="val 547"/>
                <a:gd name="f39" fmla="val 507411"/>
                <a:gd name="f40" fmla="+- 0 0 -90"/>
                <a:gd name="f41" fmla="*/ f3 1 508217"/>
                <a:gd name="f42" fmla="*/ f4 1 288987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508217"/>
                <a:gd name="f51" fmla="*/ f47 1 288987"/>
                <a:gd name="f52" fmla="*/ 506686 f48 1"/>
                <a:gd name="f53" fmla="*/ 0 f47 1"/>
                <a:gd name="f54" fmla="*/ 506050 f48 1"/>
                <a:gd name="f55" fmla="*/ 3058 f48 1"/>
                <a:gd name="f56" fmla="*/ 285902 f47 1"/>
                <a:gd name="f57" fmla="*/ 1151 f48 1"/>
                <a:gd name="f58" fmla="*/ 286919 f47 1"/>
                <a:gd name="f59" fmla="*/ 133 f48 1"/>
                <a:gd name="f60" fmla="*/ 288063 f47 1"/>
                <a:gd name="f61" fmla="*/ 1926 f48 1"/>
                <a:gd name="f62" fmla="*/ 288902 f47 1"/>
                <a:gd name="f63" fmla="*/ 2295 f48 1"/>
                <a:gd name="f64" fmla="*/ 288698 f47 1"/>
                <a:gd name="f65" fmla="*/ 2931 f48 1"/>
                <a:gd name="f66" fmla="*/ 508084 f48 1"/>
                <a:gd name="f67" fmla="*/ 2415 f47 1"/>
                <a:gd name="f68" fmla="*/ 1271 f47 1"/>
                <a:gd name="f69" fmla="+- f49 0 f1"/>
                <a:gd name="f70" fmla="*/ f52 1 508217"/>
                <a:gd name="f71" fmla="*/ f53 1 288987"/>
                <a:gd name="f72" fmla="*/ f54 1 508217"/>
                <a:gd name="f73" fmla="*/ f55 1 508217"/>
                <a:gd name="f74" fmla="*/ f56 1 288987"/>
                <a:gd name="f75" fmla="*/ f57 1 508217"/>
                <a:gd name="f76" fmla="*/ f58 1 288987"/>
                <a:gd name="f77" fmla="*/ f59 1 508217"/>
                <a:gd name="f78" fmla="*/ f60 1 288987"/>
                <a:gd name="f79" fmla="*/ f61 1 508217"/>
                <a:gd name="f80" fmla="*/ f62 1 288987"/>
                <a:gd name="f81" fmla="*/ f63 1 508217"/>
                <a:gd name="f82" fmla="*/ f64 1 288987"/>
                <a:gd name="f83" fmla="*/ f65 1 508217"/>
                <a:gd name="f84" fmla="*/ f66 1 508217"/>
                <a:gd name="f85" fmla="*/ f67 1 288987"/>
                <a:gd name="f86" fmla="*/ f68 1 288987"/>
                <a:gd name="f87" fmla="*/ f43 1 f50"/>
                <a:gd name="f88" fmla="*/ f44 1 f50"/>
                <a:gd name="f89" fmla="*/ f43 1 f51"/>
                <a:gd name="f90" fmla="*/ f45 1 f51"/>
                <a:gd name="f91" fmla="*/ f70 1 f50"/>
                <a:gd name="f92" fmla="*/ f71 1 f51"/>
                <a:gd name="f93" fmla="*/ f72 1 f50"/>
                <a:gd name="f94" fmla="*/ f73 1 f50"/>
                <a:gd name="f95" fmla="*/ f74 1 f51"/>
                <a:gd name="f96" fmla="*/ f75 1 f50"/>
                <a:gd name="f97" fmla="*/ f76 1 f51"/>
                <a:gd name="f98" fmla="*/ f77 1 f50"/>
                <a:gd name="f99" fmla="*/ f78 1 f51"/>
                <a:gd name="f100" fmla="*/ f79 1 f50"/>
                <a:gd name="f101" fmla="*/ f80 1 f51"/>
                <a:gd name="f102" fmla="*/ f81 1 f50"/>
                <a:gd name="f103" fmla="*/ f82 1 f51"/>
                <a:gd name="f104" fmla="*/ f83 1 f50"/>
                <a:gd name="f105" fmla="*/ f84 1 f50"/>
                <a:gd name="f106" fmla="*/ f85 1 f51"/>
                <a:gd name="f107" fmla="*/ f86 1 f51"/>
                <a:gd name="f108" fmla="*/ f87 f41 1"/>
                <a:gd name="f109" fmla="*/ f88 f41 1"/>
                <a:gd name="f110" fmla="*/ f90 f42 1"/>
                <a:gd name="f111" fmla="*/ f89 f42 1"/>
                <a:gd name="f112" fmla="*/ f91 f41 1"/>
                <a:gd name="f113" fmla="*/ f92 f42 1"/>
                <a:gd name="f114" fmla="*/ f93 f41 1"/>
                <a:gd name="f115" fmla="*/ f94 f41 1"/>
                <a:gd name="f116" fmla="*/ f95 f42 1"/>
                <a:gd name="f117" fmla="*/ f96 f41 1"/>
                <a:gd name="f118" fmla="*/ f97 f42 1"/>
                <a:gd name="f119" fmla="*/ f98 f41 1"/>
                <a:gd name="f120" fmla="*/ f99 f42 1"/>
                <a:gd name="f121" fmla="*/ f100 f41 1"/>
                <a:gd name="f122" fmla="*/ f101 f42 1"/>
                <a:gd name="f123" fmla="*/ f102 f41 1"/>
                <a:gd name="f124" fmla="*/ f103 f42 1"/>
                <a:gd name="f125" fmla="*/ f104 f41 1"/>
                <a:gd name="f126" fmla="*/ f105 f41 1"/>
                <a:gd name="f127" fmla="*/ f106 f42 1"/>
                <a:gd name="f128" fmla="*/ f107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2" y="f113"/>
                </a:cxn>
                <a:cxn ang="f69">
                  <a:pos x="f114" y="f113"/>
                </a:cxn>
                <a:cxn ang="f69">
                  <a:pos x="f115" y="f116"/>
                </a:cxn>
                <a:cxn ang="f69">
                  <a:pos x="f117" y="f118"/>
                </a:cxn>
                <a:cxn ang="f69">
                  <a:pos x="f119" y="f118"/>
                </a:cxn>
                <a:cxn ang="f69">
                  <a:pos x="f119" y="f118"/>
                </a:cxn>
                <a:cxn ang="f69">
                  <a:pos x="f119" y="f118"/>
                </a:cxn>
                <a:cxn ang="f69">
                  <a:pos x="f119" y="f120"/>
                </a:cxn>
                <a:cxn ang="f69">
                  <a:pos x="f121" y="f122"/>
                </a:cxn>
                <a:cxn ang="f69">
                  <a:pos x="f123" y="f124"/>
                </a:cxn>
                <a:cxn ang="f69">
                  <a:pos x="f125" y="f124"/>
                </a:cxn>
                <a:cxn ang="f69">
                  <a:pos x="f126" y="f127"/>
                </a:cxn>
                <a:cxn ang="f69">
                  <a:pos x="f126" y="f127"/>
                </a:cxn>
                <a:cxn ang="f69">
                  <a:pos x="f126" y="f127"/>
                </a:cxn>
                <a:cxn ang="f69">
                  <a:pos x="f126" y="f128"/>
                </a:cxn>
                <a:cxn ang="f69">
                  <a:pos x="f112" y="f113"/>
                </a:cxn>
              </a:cxnLst>
              <a:rect l="f108" t="f111" r="f109" b="f110"/>
              <a:pathLst>
                <a:path w="508217" h="288987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4" y="f13"/>
                  </a:lnTo>
                  <a:lnTo>
                    <a:pt x="f14" y="f13"/>
                  </a:lnTo>
                  <a:cubicBezTo>
                    <a:pt x="f15" y="f16"/>
                    <a:pt x="f15" y="f17"/>
                    <a:pt x="f14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0"/>
                    <a:pt x="f28" y="f29"/>
                  </a:cubicBezTo>
                  <a:lnTo>
                    <a:pt x="f30" y="f29"/>
                  </a:lnTo>
                  <a:lnTo>
                    <a:pt x="f31" y="f32"/>
                  </a:lnTo>
                  <a:lnTo>
                    <a:pt x="f31" y="f32"/>
                  </a:lnTo>
                  <a:lnTo>
                    <a:pt x="f31" y="f32"/>
                  </a:lnTo>
                  <a:cubicBezTo>
                    <a:pt x="f33" y="f34"/>
                    <a:pt x="f33" y="f35"/>
                    <a:pt x="f31" y="f36"/>
                  </a:cubicBezTo>
                  <a:cubicBezTo>
                    <a:pt x="f37" y="f38"/>
                    <a:pt x="f39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0" name="Freeform: Shape 186">
              <a:extLst>
                <a:ext uri="{FF2B5EF4-FFF2-40B4-BE49-F238E27FC236}">
                  <a16:creationId xmlns:a16="http://schemas.microsoft.com/office/drawing/2014/main" id="{9486F7DE-97C1-116D-58A2-5CB6169980ED}"/>
                </a:ext>
              </a:extLst>
            </p:cNvPr>
            <p:cNvSpPr/>
            <p:nvPr/>
          </p:nvSpPr>
          <p:spPr>
            <a:xfrm>
              <a:off x="3612236" y="3761009"/>
              <a:ext cx="377244" cy="205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7243"/>
                <a:gd name="f7" fmla="val 205813"/>
                <a:gd name="f8" fmla="val 377244"/>
                <a:gd name="f9" fmla="val 254"/>
                <a:gd name="f10" fmla="val 203652"/>
                <a:gd name="f11" fmla="val 763"/>
                <a:gd name="f12" fmla="val 204415"/>
                <a:gd name="f13" fmla="val 205051"/>
                <a:gd name="f14" fmla="val 205814"/>
                <a:gd name="f15" fmla="val 375845"/>
                <a:gd name="f16" fmla="val 4195"/>
                <a:gd name="f17" fmla="val 376862"/>
                <a:gd name="f18" fmla="+- 0 0 -90"/>
                <a:gd name="f19" fmla="*/ f3 1 377243"/>
                <a:gd name="f20" fmla="*/ f4 1 20581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77243"/>
                <a:gd name="f29" fmla="*/ f25 1 205813"/>
                <a:gd name="f30" fmla="*/ 377244 f26 1"/>
                <a:gd name="f31" fmla="*/ 254 f25 1"/>
                <a:gd name="f32" fmla="*/ 0 f26 1"/>
                <a:gd name="f33" fmla="*/ 203652 f25 1"/>
                <a:gd name="f34" fmla="*/ 763 f26 1"/>
                <a:gd name="f35" fmla="*/ 204415 f25 1"/>
                <a:gd name="f36" fmla="*/ 205051 f25 1"/>
                <a:gd name="f37" fmla="*/ 205814 f25 1"/>
                <a:gd name="f38" fmla="*/ 375845 f26 1"/>
                <a:gd name="f39" fmla="*/ 4195 f25 1"/>
                <a:gd name="f40" fmla="*/ 376862 f26 1"/>
                <a:gd name="f41" fmla="*/ 0 f25 1"/>
                <a:gd name="f42" fmla="+- f27 0 f1"/>
                <a:gd name="f43" fmla="*/ f30 1 377243"/>
                <a:gd name="f44" fmla="*/ f31 1 205813"/>
                <a:gd name="f45" fmla="*/ f32 1 377243"/>
                <a:gd name="f46" fmla="*/ f33 1 205813"/>
                <a:gd name="f47" fmla="*/ f34 1 377243"/>
                <a:gd name="f48" fmla="*/ f35 1 205813"/>
                <a:gd name="f49" fmla="*/ f36 1 205813"/>
                <a:gd name="f50" fmla="*/ f37 1 205813"/>
                <a:gd name="f51" fmla="*/ f38 1 377243"/>
                <a:gd name="f52" fmla="*/ f39 1 205813"/>
                <a:gd name="f53" fmla="*/ f40 1 377243"/>
                <a:gd name="f54" fmla="*/ f41 1 205813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9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20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79" y="f80"/>
                </a:cxn>
                <a:cxn ang="f42">
                  <a:pos x="f79" y="f81"/>
                </a:cxn>
                <a:cxn ang="f42">
                  <a:pos x="f79" y="f81"/>
                </a:cxn>
                <a:cxn ang="f42">
                  <a:pos x="f79" y="f82"/>
                </a:cxn>
                <a:cxn ang="f42">
                  <a:pos x="f83" y="f84"/>
                </a:cxn>
                <a:cxn ang="f42">
                  <a:pos x="f85" y="f86"/>
                </a:cxn>
              </a:cxnLst>
              <a:rect l="f71" t="f74" r="f72" b="f73"/>
              <a:pathLst>
                <a:path w="377243" h="205813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1" y="f12"/>
                    <a:pt x="f11" y="f12"/>
                    <a:pt x="f11" y="f13"/>
                  </a:cubicBezTo>
                  <a:lnTo>
                    <a:pt x="f11" y="f13"/>
                  </a:lnTo>
                  <a:lnTo>
                    <a:pt x="f11" y="f14"/>
                  </a:lnTo>
                  <a:lnTo>
                    <a:pt x="f15" y="f16"/>
                  </a:lnTo>
                  <a:lnTo>
                    <a:pt x="f1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1" name="Freeform: Shape 187">
              <a:extLst>
                <a:ext uri="{FF2B5EF4-FFF2-40B4-BE49-F238E27FC236}">
                  <a16:creationId xmlns:a16="http://schemas.microsoft.com/office/drawing/2014/main" id="{384D97B0-70DB-25D3-0CC4-522318C289AC}"/>
                </a:ext>
              </a:extLst>
            </p:cNvPr>
            <p:cNvSpPr/>
            <p:nvPr/>
          </p:nvSpPr>
          <p:spPr>
            <a:xfrm>
              <a:off x="2676686" y="3139116"/>
              <a:ext cx="16779" cy="15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83"/>
                <a:gd name="f7" fmla="val 15127"/>
                <a:gd name="f8" fmla="val 13602"/>
                <a:gd name="f9" fmla="val 1399"/>
                <a:gd name="f10" fmla="val 381"/>
                <a:gd name="f11" fmla="val 508"/>
                <a:gd name="f12" fmla="val 3051"/>
                <a:gd name="f13" fmla="val 13732"/>
                <a:gd name="f14" fmla="val 15128"/>
                <a:gd name="f15" fmla="+- 0 0 -90"/>
                <a:gd name="f16" fmla="*/ f3 1 16783"/>
                <a:gd name="f17" fmla="*/ f4 1 1512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6783"/>
                <a:gd name="f26" fmla="*/ f22 1 15127"/>
                <a:gd name="f27" fmla="*/ 16783 f23 1"/>
                <a:gd name="f28" fmla="*/ 13602 f22 1"/>
                <a:gd name="f29" fmla="*/ 1399 f23 1"/>
                <a:gd name="f30" fmla="*/ 0 f22 1"/>
                <a:gd name="f31" fmla="*/ 381 f23 1"/>
                <a:gd name="f32" fmla="*/ 508 f22 1"/>
                <a:gd name="f33" fmla="*/ 0 f23 1"/>
                <a:gd name="f34" fmla="*/ 3051 f22 1"/>
                <a:gd name="f35" fmla="*/ 13732 f23 1"/>
                <a:gd name="f36" fmla="*/ 15128 f22 1"/>
                <a:gd name="f37" fmla="+- f24 0 f1"/>
                <a:gd name="f38" fmla="*/ f27 1 16783"/>
                <a:gd name="f39" fmla="*/ f28 1 15127"/>
                <a:gd name="f40" fmla="*/ f29 1 16783"/>
                <a:gd name="f41" fmla="*/ f30 1 15127"/>
                <a:gd name="f42" fmla="*/ f31 1 16783"/>
                <a:gd name="f43" fmla="*/ f32 1 15127"/>
                <a:gd name="f44" fmla="*/ f33 1 16783"/>
                <a:gd name="f45" fmla="*/ f34 1 15127"/>
                <a:gd name="f46" fmla="*/ f35 1 16783"/>
                <a:gd name="f47" fmla="*/ f36 1 15127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6783" h="15127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2" name="Freeform: Shape 188">
              <a:extLst>
                <a:ext uri="{FF2B5EF4-FFF2-40B4-BE49-F238E27FC236}">
                  <a16:creationId xmlns:a16="http://schemas.microsoft.com/office/drawing/2014/main" id="{1A191514-EC0D-9C8F-BDD5-8D91092BAF7C}"/>
                </a:ext>
              </a:extLst>
            </p:cNvPr>
            <p:cNvSpPr/>
            <p:nvPr/>
          </p:nvSpPr>
          <p:spPr>
            <a:xfrm>
              <a:off x="2664607" y="3083942"/>
              <a:ext cx="84298" cy="556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298"/>
                <a:gd name="f7" fmla="val 55680"/>
                <a:gd name="f8" fmla="val 13223"/>
                <a:gd name="f9" fmla="val 50850"/>
                <a:gd name="f10" fmla="val 12460"/>
                <a:gd name="f11" fmla="val 13478"/>
                <a:gd name="f12" fmla="val 80865"/>
                <a:gd name="f13" fmla="val 22247"/>
                <a:gd name="f14" fmla="val 83535"/>
                <a:gd name="f15" fmla="val 4831"/>
                <a:gd name="f16" fmla="val 636"/>
                <a:gd name="f17" fmla="val 41443"/>
                <a:gd name="f18" fmla="val 1729"/>
                <a:gd name="f19" fmla="val 40324"/>
                <a:gd name="f20" fmla="val 3814"/>
                <a:gd name="f21" fmla="val 39879"/>
                <a:gd name="f22" fmla="val 5849"/>
                <a:gd name="f23" fmla="val 40171"/>
                <a:gd name="f24" fmla="val 10807"/>
                <a:gd name="f25" fmla="val 41137"/>
                <a:gd name="f26" fmla="val 14075"/>
                <a:gd name="f27" fmla="val 45879"/>
                <a:gd name="f28" fmla="+- 0 0 -90"/>
                <a:gd name="f29" fmla="*/ f3 1 84298"/>
                <a:gd name="f30" fmla="*/ f4 1 5568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84298"/>
                <a:gd name="f39" fmla="*/ f35 1 55680"/>
                <a:gd name="f40" fmla="*/ 13223 f36 1"/>
                <a:gd name="f41" fmla="*/ 50850 f35 1"/>
                <a:gd name="f42" fmla="*/ 12460 f36 1"/>
                <a:gd name="f43" fmla="*/ 55680 f35 1"/>
                <a:gd name="f44" fmla="*/ 13478 f36 1"/>
                <a:gd name="f45" fmla="*/ 80865 f36 1"/>
                <a:gd name="f46" fmla="*/ 22247 f35 1"/>
                <a:gd name="f47" fmla="*/ 83535 f36 1"/>
                <a:gd name="f48" fmla="*/ 4831 f35 1"/>
                <a:gd name="f49" fmla="*/ 84298 f36 1"/>
                <a:gd name="f50" fmla="*/ 0 f35 1"/>
                <a:gd name="f51" fmla="*/ 636 f36 1"/>
                <a:gd name="f52" fmla="*/ 41443 f35 1"/>
                <a:gd name="f53" fmla="*/ 0 f36 1"/>
                <a:gd name="f54" fmla="*/ 5849 f36 1"/>
                <a:gd name="f55" fmla="*/ 40171 f35 1"/>
                <a:gd name="f56" fmla="+- f37 0 f1"/>
                <a:gd name="f57" fmla="*/ f40 1 84298"/>
                <a:gd name="f58" fmla="*/ f41 1 55680"/>
                <a:gd name="f59" fmla="*/ f42 1 84298"/>
                <a:gd name="f60" fmla="*/ f43 1 55680"/>
                <a:gd name="f61" fmla="*/ f44 1 84298"/>
                <a:gd name="f62" fmla="*/ f45 1 84298"/>
                <a:gd name="f63" fmla="*/ f46 1 55680"/>
                <a:gd name="f64" fmla="*/ f47 1 84298"/>
                <a:gd name="f65" fmla="*/ f48 1 55680"/>
                <a:gd name="f66" fmla="*/ f49 1 84298"/>
                <a:gd name="f67" fmla="*/ f50 1 55680"/>
                <a:gd name="f68" fmla="*/ f51 1 84298"/>
                <a:gd name="f69" fmla="*/ f52 1 55680"/>
                <a:gd name="f70" fmla="*/ f53 1 84298"/>
                <a:gd name="f71" fmla="*/ f54 1 84298"/>
                <a:gd name="f72" fmla="*/ f55 1 55680"/>
                <a:gd name="f73" fmla="*/ f31 1 f38"/>
                <a:gd name="f74" fmla="*/ f32 1 f38"/>
                <a:gd name="f75" fmla="*/ f31 1 f39"/>
                <a:gd name="f76" fmla="*/ f33 1 f39"/>
                <a:gd name="f77" fmla="*/ f57 1 f38"/>
                <a:gd name="f78" fmla="*/ f58 1 f39"/>
                <a:gd name="f79" fmla="*/ f59 1 f38"/>
                <a:gd name="f80" fmla="*/ f60 1 f39"/>
                <a:gd name="f81" fmla="*/ f61 1 f38"/>
                <a:gd name="f82" fmla="*/ f62 1 f38"/>
                <a:gd name="f83" fmla="*/ f63 1 f39"/>
                <a:gd name="f84" fmla="*/ f64 1 f38"/>
                <a:gd name="f85" fmla="*/ f65 1 f39"/>
                <a:gd name="f86" fmla="*/ f66 1 f38"/>
                <a:gd name="f87" fmla="*/ f67 1 f39"/>
                <a:gd name="f88" fmla="*/ f68 1 f38"/>
                <a:gd name="f89" fmla="*/ f69 1 f39"/>
                <a:gd name="f90" fmla="*/ f70 1 f38"/>
                <a:gd name="f91" fmla="*/ f71 1 f38"/>
                <a:gd name="f92" fmla="*/ f72 1 f39"/>
                <a:gd name="f93" fmla="*/ f73 f29 1"/>
                <a:gd name="f94" fmla="*/ f74 f29 1"/>
                <a:gd name="f95" fmla="*/ f76 f30 1"/>
                <a:gd name="f96" fmla="*/ f75 f30 1"/>
                <a:gd name="f97" fmla="*/ f77 f29 1"/>
                <a:gd name="f98" fmla="*/ f78 f30 1"/>
                <a:gd name="f99" fmla="*/ f79 f29 1"/>
                <a:gd name="f100" fmla="*/ f80 f30 1"/>
                <a:gd name="f101" fmla="*/ f81 f29 1"/>
                <a:gd name="f102" fmla="*/ f82 f29 1"/>
                <a:gd name="f103" fmla="*/ f83 f30 1"/>
                <a:gd name="f104" fmla="*/ f84 f29 1"/>
                <a:gd name="f105" fmla="*/ f85 f30 1"/>
                <a:gd name="f106" fmla="*/ f86 f29 1"/>
                <a:gd name="f107" fmla="*/ f87 f30 1"/>
                <a:gd name="f108" fmla="*/ f88 f29 1"/>
                <a:gd name="f109" fmla="*/ f89 f30 1"/>
                <a:gd name="f110" fmla="*/ f90 f29 1"/>
                <a:gd name="f111" fmla="*/ f91 f29 1"/>
                <a:gd name="f112" fmla="*/ f9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0"/>
                </a:cxn>
                <a:cxn ang="f56">
                  <a:pos x="f102" y="f103"/>
                </a:cxn>
                <a:cxn ang="f56">
                  <a:pos x="f104" y="f105"/>
                </a:cxn>
                <a:cxn ang="f56">
                  <a:pos x="f106" y="f107"/>
                </a:cxn>
                <a:cxn ang="f56">
                  <a:pos x="f108" y="f109"/>
                </a:cxn>
                <a:cxn ang="f56">
                  <a:pos x="f110" y="f109"/>
                </a:cxn>
                <a:cxn ang="f56">
                  <a:pos x="f111" y="f112"/>
                </a:cxn>
                <a:cxn ang="f56">
                  <a:pos x="f97" y="f98"/>
                </a:cxn>
              </a:cxnLst>
              <a:rect l="f93" t="f96" r="f94" b="f95"/>
              <a:pathLst>
                <a:path w="84298" h="55680">
                  <a:moveTo>
                    <a:pt x="f8" y="f9"/>
                  </a:moveTo>
                  <a:lnTo>
                    <a:pt x="f10" y="f7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6" y="f5"/>
                  </a:lnTo>
                  <a:lnTo>
                    <a:pt x="f16" y="f17"/>
                  </a:lnTo>
                  <a:lnTo>
                    <a:pt x="f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3" name="Freeform: Shape 189">
              <a:extLst>
                <a:ext uri="{FF2B5EF4-FFF2-40B4-BE49-F238E27FC236}">
                  <a16:creationId xmlns:a16="http://schemas.microsoft.com/office/drawing/2014/main" id="{77DF65D8-B5C4-F565-8C93-567962AEBDEB}"/>
                </a:ext>
              </a:extLst>
            </p:cNvPr>
            <p:cNvSpPr/>
            <p:nvPr/>
          </p:nvSpPr>
          <p:spPr>
            <a:xfrm>
              <a:off x="3508232" y="4454088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4" name="Freeform: Shape 190">
              <a:extLst>
                <a:ext uri="{FF2B5EF4-FFF2-40B4-BE49-F238E27FC236}">
                  <a16:creationId xmlns:a16="http://schemas.microsoft.com/office/drawing/2014/main" id="{351934B3-EB18-EFB9-9392-C75F8C19A1CC}"/>
                </a:ext>
              </a:extLst>
            </p:cNvPr>
            <p:cNvSpPr/>
            <p:nvPr/>
          </p:nvSpPr>
          <p:spPr>
            <a:xfrm>
              <a:off x="3507848" y="3966054"/>
              <a:ext cx="105750" cy="4872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753"/>
                <a:gd name="f7" fmla="val 487265"/>
                <a:gd name="f8" fmla="val 105659"/>
                <a:gd name="f9" fmla="val 105786"/>
                <a:gd name="f10" fmla="val 331"/>
                <a:gd name="f11" fmla="val 686"/>
                <a:gd name="f12" fmla="val 1017"/>
                <a:gd name="f13" fmla="val 105061"/>
                <a:gd name="f14" fmla="val 1614"/>
                <a:gd name="f15" fmla="val 104095"/>
                <a:gd name="f16" fmla="val 103497"/>
                <a:gd name="f17" fmla="val 102734"/>
                <a:gd name="f18" fmla="val 381"/>
                <a:gd name="f19" fmla="val 483452"/>
                <a:gd name="f20" fmla="val 1907"/>
                <a:gd name="f21" fmla="val 485232"/>
                <a:gd name="f22" fmla="val 2327"/>
                <a:gd name="f23" fmla="val 485842"/>
                <a:gd name="f24" fmla="val 486656"/>
                <a:gd name="f25" fmla="val 487266"/>
                <a:gd name="f26" fmla="val 105277"/>
                <a:gd name="f27" fmla="val 1525"/>
                <a:gd name="f28" fmla="val 763"/>
                <a:gd name="f29" fmla="+- 0 0 -90"/>
                <a:gd name="f30" fmla="*/ f3 1 105753"/>
                <a:gd name="f31" fmla="*/ f4 1 487265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05753"/>
                <a:gd name="f40" fmla="*/ f36 1 487265"/>
                <a:gd name="f41" fmla="*/ 105659 f37 1"/>
                <a:gd name="f42" fmla="*/ 0 f36 1"/>
                <a:gd name="f43" fmla="*/ 1017 f36 1"/>
                <a:gd name="f44" fmla="*/ 103497 f37 1"/>
                <a:gd name="f45" fmla="*/ 102734 f37 1"/>
                <a:gd name="f46" fmla="*/ 381 f36 1"/>
                <a:gd name="f47" fmla="*/ 0 f37 1"/>
                <a:gd name="f48" fmla="*/ 483452 f36 1"/>
                <a:gd name="f49" fmla="*/ 1907 f37 1"/>
                <a:gd name="f50" fmla="*/ 485232 f36 1"/>
                <a:gd name="f51" fmla="*/ 487266 f36 1"/>
                <a:gd name="f52" fmla="*/ 105277 f37 1"/>
                <a:gd name="f53" fmla="*/ 1525 f36 1"/>
                <a:gd name="f54" fmla="*/ 763 f36 1"/>
                <a:gd name="f55" fmla="+- f38 0 f1"/>
                <a:gd name="f56" fmla="*/ f41 1 105753"/>
                <a:gd name="f57" fmla="*/ f42 1 487265"/>
                <a:gd name="f58" fmla="*/ f43 1 487265"/>
                <a:gd name="f59" fmla="*/ f44 1 105753"/>
                <a:gd name="f60" fmla="*/ f45 1 105753"/>
                <a:gd name="f61" fmla="*/ f46 1 487265"/>
                <a:gd name="f62" fmla="*/ f47 1 105753"/>
                <a:gd name="f63" fmla="*/ f48 1 487265"/>
                <a:gd name="f64" fmla="*/ f49 1 105753"/>
                <a:gd name="f65" fmla="*/ f50 1 487265"/>
                <a:gd name="f66" fmla="*/ f51 1 487265"/>
                <a:gd name="f67" fmla="*/ f52 1 105753"/>
                <a:gd name="f68" fmla="*/ f53 1 487265"/>
                <a:gd name="f69" fmla="*/ f54 1 487265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40"/>
                <a:gd name="f77" fmla="*/ f59 1 f39"/>
                <a:gd name="f78" fmla="*/ f60 1 f39"/>
                <a:gd name="f79" fmla="*/ f61 1 f40"/>
                <a:gd name="f80" fmla="*/ f62 1 f39"/>
                <a:gd name="f81" fmla="*/ f63 1 f40"/>
                <a:gd name="f82" fmla="*/ f64 1 f39"/>
                <a:gd name="f83" fmla="*/ f65 1 f40"/>
                <a:gd name="f84" fmla="*/ f66 1 f40"/>
                <a:gd name="f85" fmla="*/ f67 1 f39"/>
                <a:gd name="f86" fmla="*/ f68 1 f40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1 1"/>
                <a:gd name="f95" fmla="*/ f77 f30 1"/>
                <a:gd name="f96" fmla="*/ f78 f30 1"/>
                <a:gd name="f97" fmla="*/ f79 f31 1"/>
                <a:gd name="f98" fmla="*/ f80 f30 1"/>
                <a:gd name="f99" fmla="*/ f81 f31 1"/>
                <a:gd name="f100" fmla="*/ f82 f30 1"/>
                <a:gd name="f101" fmla="*/ f83 f31 1"/>
                <a:gd name="f102" fmla="*/ f84 f31 1"/>
                <a:gd name="f103" fmla="*/ f85 f30 1"/>
                <a:gd name="f104" fmla="*/ f86 f31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2" y="f94"/>
                </a:cxn>
                <a:cxn ang="f55">
                  <a:pos x="f95" y="f94"/>
                </a:cxn>
                <a:cxn ang="f55">
                  <a:pos x="f95" y="f94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0" y="f102"/>
                </a:cxn>
                <a:cxn ang="f55">
                  <a:pos x="f100" y="f102"/>
                </a:cxn>
                <a:cxn ang="f55">
                  <a:pos x="f103" y="f104"/>
                </a:cxn>
                <a:cxn ang="f55">
                  <a:pos x="f103" y="f105"/>
                </a:cxn>
              </a:cxnLst>
              <a:rect l="f88" t="f91" r="f89" b="f90"/>
              <a:pathLst>
                <a:path w="105753" h="487265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4"/>
                    <a:pt x="f16" y="f12"/>
                  </a:cubicBezTo>
                  <a:cubicBezTo>
                    <a:pt x="f16" y="f12"/>
                    <a:pt x="f16" y="f12"/>
                    <a:pt x="f16" y="f12"/>
                  </a:cubicBezTo>
                  <a:lnTo>
                    <a:pt x="f17" y="f18"/>
                  </a:lnTo>
                  <a:lnTo>
                    <a:pt x="f5" y="f19"/>
                  </a:lnTo>
                  <a:lnTo>
                    <a:pt x="f20" y="f21"/>
                  </a:lnTo>
                  <a:cubicBezTo>
                    <a:pt x="f22" y="f23"/>
                    <a:pt x="f22" y="f24"/>
                    <a:pt x="f20" y="f25"/>
                  </a:cubicBezTo>
                  <a:lnTo>
                    <a:pt x="f20" y="f25"/>
                  </a:lnTo>
                  <a:lnTo>
                    <a:pt x="f26" y="f27"/>
                  </a:lnTo>
                  <a:lnTo>
                    <a:pt x="f26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5" name="Freeform: Shape 191">
              <a:extLst>
                <a:ext uri="{FF2B5EF4-FFF2-40B4-BE49-F238E27FC236}">
                  <a16:creationId xmlns:a16="http://schemas.microsoft.com/office/drawing/2014/main" id="{12572D0D-3EE4-62EF-1C09-FEBBD715923A}"/>
                </a:ext>
              </a:extLst>
            </p:cNvPr>
            <p:cNvSpPr/>
            <p:nvPr/>
          </p:nvSpPr>
          <p:spPr>
            <a:xfrm>
              <a:off x="2654823" y="3124029"/>
              <a:ext cx="22768" cy="48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767"/>
                <a:gd name="f7" fmla="val 48140"/>
                <a:gd name="f8" fmla="val 18818"/>
                <a:gd name="f9" fmla="val 38606"/>
                <a:gd name="f10" fmla="val 21869"/>
                <a:gd name="f11" fmla="val 18139"/>
                <a:gd name="f12" fmla="val 15597"/>
                <a:gd name="f13" fmla="val 22632"/>
                <a:gd name="f14" fmla="val 10766"/>
                <a:gd name="f15" fmla="val 23484"/>
                <a:gd name="f16" fmla="val 5795"/>
                <a:gd name="f17" fmla="val 20216"/>
                <a:gd name="f18" fmla="val 1054"/>
                <a:gd name="f19" fmla="val 15258"/>
                <a:gd name="f20" fmla="val 87"/>
                <a:gd name="f21" fmla="val 13223"/>
                <a:gd name="f22" fmla="val -205"/>
                <a:gd name="f23" fmla="val 11138"/>
                <a:gd name="f24" fmla="val 240"/>
                <a:gd name="f25" fmla="val 9409"/>
                <a:gd name="f26" fmla="val 1359"/>
                <a:gd name="f27" fmla="val 8010"/>
                <a:gd name="f28" fmla="val 2503"/>
                <a:gd name="f29" fmla="val 6866"/>
                <a:gd name="f30" fmla="val 3774"/>
                <a:gd name="f31" fmla="val 6535"/>
                <a:gd name="f32" fmla="val 4270"/>
                <a:gd name="f33" fmla="val 6243"/>
                <a:gd name="f34" fmla="val 4778"/>
                <a:gd name="f35" fmla="val 5976"/>
                <a:gd name="f36" fmla="val 5300"/>
                <a:gd name="f37" fmla="val 5925"/>
                <a:gd name="f38" fmla="val 5846"/>
                <a:gd name="f39" fmla="val 6405"/>
                <a:gd name="f40" fmla="val 6952"/>
                <a:gd name="f41" fmla="val 7842"/>
                <a:gd name="f42" fmla="val 4196"/>
                <a:gd name="f43" fmla="val 46106"/>
                <a:gd name="f44" fmla="+- 0 0 -90"/>
                <a:gd name="f45" fmla="*/ f3 1 22767"/>
                <a:gd name="f46" fmla="*/ f4 1 4814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2767"/>
                <a:gd name="f55" fmla="*/ f51 1 48140"/>
                <a:gd name="f56" fmla="*/ 18818 f52 1"/>
                <a:gd name="f57" fmla="*/ 38606 f51 1"/>
                <a:gd name="f58" fmla="*/ 21869 f52 1"/>
                <a:gd name="f59" fmla="*/ 18139 f51 1"/>
                <a:gd name="f60" fmla="*/ 15597 f51 1"/>
                <a:gd name="f61" fmla="*/ 22632 f52 1"/>
                <a:gd name="f62" fmla="*/ 10766 f51 1"/>
                <a:gd name="f63" fmla="*/ 15258 f52 1"/>
                <a:gd name="f64" fmla="*/ 87 f51 1"/>
                <a:gd name="f65" fmla="*/ 9409 f52 1"/>
                <a:gd name="f66" fmla="*/ 1359 f51 1"/>
                <a:gd name="f67" fmla="*/ 8010 f52 1"/>
                <a:gd name="f68" fmla="*/ 2503 f51 1"/>
                <a:gd name="f69" fmla="*/ 6866 f52 1"/>
                <a:gd name="f70" fmla="*/ 3774 f51 1"/>
                <a:gd name="f71" fmla="*/ 5976 f52 1"/>
                <a:gd name="f72" fmla="*/ 5300 f51 1"/>
                <a:gd name="f73" fmla="*/ 6952 f51 1"/>
                <a:gd name="f74" fmla="*/ 7842 f51 1"/>
                <a:gd name="f75" fmla="*/ 0 f52 1"/>
                <a:gd name="f76" fmla="*/ 48140 f51 1"/>
                <a:gd name="f77" fmla="*/ 4196 f52 1"/>
                <a:gd name="f78" fmla="*/ 46106 f51 1"/>
                <a:gd name="f79" fmla="+- f53 0 f1"/>
                <a:gd name="f80" fmla="*/ f56 1 22767"/>
                <a:gd name="f81" fmla="*/ f57 1 48140"/>
                <a:gd name="f82" fmla="*/ f58 1 22767"/>
                <a:gd name="f83" fmla="*/ f59 1 48140"/>
                <a:gd name="f84" fmla="*/ f60 1 48140"/>
                <a:gd name="f85" fmla="*/ f61 1 22767"/>
                <a:gd name="f86" fmla="*/ f62 1 48140"/>
                <a:gd name="f87" fmla="*/ f63 1 22767"/>
                <a:gd name="f88" fmla="*/ f64 1 48140"/>
                <a:gd name="f89" fmla="*/ f65 1 22767"/>
                <a:gd name="f90" fmla="*/ f66 1 48140"/>
                <a:gd name="f91" fmla="*/ f67 1 22767"/>
                <a:gd name="f92" fmla="*/ f68 1 48140"/>
                <a:gd name="f93" fmla="*/ f69 1 22767"/>
                <a:gd name="f94" fmla="*/ f70 1 48140"/>
                <a:gd name="f95" fmla="*/ f71 1 22767"/>
                <a:gd name="f96" fmla="*/ f72 1 48140"/>
                <a:gd name="f97" fmla="*/ f73 1 48140"/>
                <a:gd name="f98" fmla="*/ f74 1 48140"/>
                <a:gd name="f99" fmla="*/ f75 1 22767"/>
                <a:gd name="f100" fmla="*/ f76 1 48140"/>
                <a:gd name="f101" fmla="*/ f77 1 22767"/>
                <a:gd name="f102" fmla="*/ f78 1 48140"/>
                <a:gd name="f103" fmla="*/ f47 1 f54"/>
                <a:gd name="f104" fmla="*/ f48 1 f54"/>
                <a:gd name="f105" fmla="*/ f47 1 f55"/>
                <a:gd name="f106" fmla="*/ f49 1 f55"/>
                <a:gd name="f107" fmla="*/ f80 1 f54"/>
                <a:gd name="f108" fmla="*/ f81 1 f55"/>
                <a:gd name="f109" fmla="*/ f82 1 f54"/>
                <a:gd name="f110" fmla="*/ f83 1 f55"/>
                <a:gd name="f111" fmla="*/ f84 1 f55"/>
                <a:gd name="f112" fmla="*/ f85 1 f54"/>
                <a:gd name="f113" fmla="*/ f86 1 f55"/>
                <a:gd name="f114" fmla="*/ f87 1 f54"/>
                <a:gd name="f115" fmla="*/ f88 1 f55"/>
                <a:gd name="f116" fmla="*/ f89 1 f54"/>
                <a:gd name="f117" fmla="*/ f90 1 f55"/>
                <a:gd name="f118" fmla="*/ f91 1 f54"/>
                <a:gd name="f119" fmla="*/ f92 1 f55"/>
                <a:gd name="f120" fmla="*/ f93 1 f54"/>
                <a:gd name="f121" fmla="*/ f94 1 f55"/>
                <a:gd name="f122" fmla="*/ f95 1 f54"/>
                <a:gd name="f123" fmla="*/ f96 1 f55"/>
                <a:gd name="f124" fmla="*/ f97 1 f55"/>
                <a:gd name="f125" fmla="*/ f98 1 f55"/>
                <a:gd name="f126" fmla="*/ f99 1 f54"/>
                <a:gd name="f127" fmla="*/ f100 1 f55"/>
                <a:gd name="f128" fmla="*/ f101 1 f54"/>
                <a:gd name="f129" fmla="*/ f102 1 f55"/>
                <a:gd name="f130" fmla="*/ f103 f45 1"/>
                <a:gd name="f131" fmla="*/ f104 f45 1"/>
                <a:gd name="f132" fmla="*/ f106 f46 1"/>
                <a:gd name="f133" fmla="*/ f105 f46 1"/>
                <a:gd name="f134" fmla="*/ f107 f45 1"/>
                <a:gd name="f135" fmla="*/ f108 f46 1"/>
                <a:gd name="f136" fmla="*/ f109 f45 1"/>
                <a:gd name="f137" fmla="*/ f110 f46 1"/>
                <a:gd name="f138" fmla="*/ f111 f46 1"/>
                <a:gd name="f139" fmla="*/ f112 f45 1"/>
                <a:gd name="f140" fmla="*/ f113 f46 1"/>
                <a:gd name="f141" fmla="*/ f114 f45 1"/>
                <a:gd name="f142" fmla="*/ f115 f46 1"/>
                <a:gd name="f143" fmla="*/ f116 f45 1"/>
                <a:gd name="f144" fmla="*/ f117 f46 1"/>
                <a:gd name="f145" fmla="*/ f118 f45 1"/>
                <a:gd name="f146" fmla="*/ f119 f46 1"/>
                <a:gd name="f147" fmla="*/ f120 f45 1"/>
                <a:gd name="f148" fmla="*/ f121 f46 1"/>
                <a:gd name="f149" fmla="*/ f122 f45 1"/>
                <a:gd name="f150" fmla="*/ f123 f46 1"/>
                <a:gd name="f151" fmla="*/ f124 f46 1"/>
                <a:gd name="f152" fmla="*/ f125 f46 1"/>
                <a:gd name="f153" fmla="*/ f126 f45 1"/>
                <a:gd name="f154" fmla="*/ f127 f46 1"/>
                <a:gd name="f155" fmla="*/ f128 f45 1"/>
                <a:gd name="f156" fmla="*/ f129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6" y="f138"/>
                </a:cxn>
                <a:cxn ang="f79">
                  <a:pos x="f139" y="f140"/>
                </a:cxn>
                <a:cxn ang="f79">
                  <a:pos x="f141" y="f142"/>
                </a:cxn>
                <a:cxn ang="f79">
                  <a:pos x="f143" y="f144"/>
                </a:cxn>
                <a:cxn ang="f79">
                  <a:pos x="f145" y="f146"/>
                </a:cxn>
                <a:cxn ang="f79">
                  <a:pos x="f147" y="f148"/>
                </a:cxn>
                <a:cxn ang="f79">
                  <a:pos x="f149" y="f150"/>
                </a:cxn>
                <a:cxn ang="f79">
                  <a:pos x="f149" y="f151"/>
                </a:cxn>
                <a:cxn ang="f79">
                  <a:pos x="f149" y="f152"/>
                </a:cxn>
                <a:cxn ang="f79">
                  <a:pos x="f153" y="f154"/>
                </a:cxn>
                <a:cxn ang="f79">
                  <a:pos x="f155" y="f156"/>
                </a:cxn>
              </a:cxnLst>
              <a:rect l="f130" t="f133" r="f131" b="f132"/>
              <a:pathLst>
                <a:path w="22767" h="48140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7" y="f39"/>
                    <a:pt x="f35" y="f40"/>
                  </a:cubicBezTo>
                  <a:lnTo>
                    <a:pt x="f35" y="f41"/>
                  </a:lnTo>
                  <a:lnTo>
                    <a:pt x="f5" y="f7"/>
                  </a:lnTo>
                  <a:lnTo>
                    <a:pt x="f42" y="f4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6" name="Freeform: Shape 192">
              <a:extLst>
                <a:ext uri="{FF2B5EF4-FFF2-40B4-BE49-F238E27FC236}">
                  <a16:creationId xmlns:a16="http://schemas.microsoft.com/office/drawing/2014/main" id="{B8D10E2E-EEBA-1E48-5ADE-C31BBFD5E0B9}"/>
                </a:ext>
              </a:extLst>
            </p:cNvPr>
            <p:cNvSpPr/>
            <p:nvPr/>
          </p:nvSpPr>
          <p:spPr>
            <a:xfrm>
              <a:off x="4114754" y="4482946"/>
              <a:ext cx="57058" cy="1636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054"/>
                <a:gd name="f7" fmla="val 163645"/>
                <a:gd name="f8" fmla="val 42942"/>
                <a:gd name="f9" fmla="val 4322"/>
                <a:gd name="f10" fmla="val 41543"/>
                <a:gd name="f11" fmla="val 3178"/>
                <a:gd name="f12" fmla="val 37347"/>
                <a:gd name="f13" fmla="val 5466"/>
                <a:gd name="f14" fmla="val 220"/>
                <a:gd name="f15" fmla="val 152040"/>
                <a:gd name="f16" fmla="val -263"/>
                <a:gd name="f17" fmla="val 154315"/>
                <a:gd name="f18" fmla="val 55"/>
                <a:gd name="f19" fmla="val 156706"/>
                <a:gd name="f20" fmla="val 1110"/>
                <a:gd name="f21" fmla="val 158778"/>
                <a:gd name="f22" fmla="val 2216"/>
                <a:gd name="f23" fmla="val 161002"/>
                <a:gd name="f24" fmla="val 4200"/>
                <a:gd name="f25" fmla="val 162655"/>
                <a:gd name="f26" fmla="val 6578"/>
                <a:gd name="f27" fmla="val 163354"/>
                <a:gd name="f28" fmla="val 11269"/>
                <a:gd name="f29" fmla="val 164587"/>
                <a:gd name="f30" fmla="val 16063"/>
                <a:gd name="f31" fmla="val 161790"/>
                <a:gd name="f32" fmla="val 17296"/>
                <a:gd name="f33" fmla="val 157112"/>
                <a:gd name="f34" fmla="val 17334"/>
                <a:gd name="f35" fmla="val 156985"/>
                <a:gd name="f36" fmla="val 17360"/>
                <a:gd name="f37" fmla="val 156871"/>
                <a:gd name="f38" fmla="val 17385"/>
                <a:gd name="f39" fmla="val 156744"/>
                <a:gd name="f40" fmla="val 57055"/>
                <a:gd name="f41" fmla="val 56699"/>
                <a:gd name="f42" fmla="val 1208"/>
                <a:gd name="f43" fmla="val 56088"/>
                <a:gd name="f44" fmla="val 2339"/>
                <a:gd name="f45" fmla="val 55275"/>
                <a:gd name="f46" fmla="val 3305"/>
                <a:gd name="f47" fmla="val 52440"/>
                <a:gd name="f48" fmla="val 6966"/>
                <a:gd name="f49" fmla="val 47163"/>
                <a:gd name="f50" fmla="val 7640"/>
                <a:gd name="f51" fmla="val 43501"/>
                <a:gd name="f52" fmla="val 4792"/>
                <a:gd name="f53" fmla="val 43310"/>
                <a:gd name="f54" fmla="val 4653"/>
                <a:gd name="f55" fmla="val 43120"/>
                <a:gd name="f56" fmla="val 4487"/>
                <a:gd name="f57" fmla="+- 0 0 -90"/>
                <a:gd name="f58" fmla="*/ f3 1 57054"/>
                <a:gd name="f59" fmla="*/ f4 1 163645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57054"/>
                <a:gd name="f68" fmla="*/ f64 1 163645"/>
                <a:gd name="f69" fmla="*/ 42942 f65 1"/>
                <a:gd name="f70" fmla="*/ 4322 f64 1"/>
                <a:gd name="f71" fmla="*/ 41543 f65 1"/>
                <a:gd name="f72" fmla="*/ 3178 f64 1"/>
                <a:gd name="f73" fmla="*/ 37347 f65 1"/>
                <a:gd name="f74" fmla="*/ 5466 f64 1"/>
                <a:gd name="f75" fmla="*/ 220 f65 1"/>
                <a:gd name="f76" fmla="*/ 152040 f64 1"/>
                <a:gd name="f77" fmla="*/ 1110 f65 1"/>
                <a:gd name="f78" fmla="*/ 158778 f64 1"/>
                <a:gd name="f79" fmla="*/ 6578 f65 1"/>
                <a:gd name="f80" fmla="*/ 163354 f64 1"/>
                <a:gd name="f81" fmla="*/ 17296 f65 1"/>
                <a:gd name="f82" fmla="*/ 157112 f64 1"/>
                <a:gd name="f83" fmla="*/ 17385 f65 1"/>
                <a:gd name="f84" fmla="*/ 156744 f64 1"/>
                <a:gd name="f85" fmla="*/ 57055 f65 1"/>
                <a:gd name="f86" fmla="*/ 0 f64 1"/>
                <a:gd name="f87" fmla="*/ 55275 f65 1"/>
                <a:gd name="f88" fmla="*/ 3305 f64 1"/>
                <a:gd name="f89" fmla="*/ 43501 f65 1"/>
                <a:gd name="f90" fmla="*/ 4792 f64 1"/>
                <a:gd name="f91" fmla="+- f66 0 f1"/>
                <a:gd name="f92" fmla="*/ f69 1 57054"/>
                <a:gd name="f93" fmla="*/ f70 1 163645"/>
                <a:gd name="f94" fmla="*/ f71 1 57054"/>
                <a:gd name="f95" fmla="*/ f72 1 163645"/>
                <a:gd name="f96" fmla="*/ f73 1 57054"/>
                <a:gd name="f97" fmla="*/ f74 1 163645"/>
                <a:gd name="f98" fmla="*/ f75 1 57054"/>
                <a:gd name="f99" fmla="*/ f76 1 163645"/>
                <a:gd name="f100" fmla="*/ f77 1 57054"/>
                <a:gd name="f101" fmla="*/ f78 1 163645"/>
                <a:gd name="f102" fmla="*/ f79 1 57054"/>
                <a:gd name="f103" fmla="*/ f80 1 163645"/>
                <a:gd name="f104" fmla="*/ f81 1 57054"/>
                <a:gd name="f105" fmla="*/ f82 1 163645"/>
                <a:gd name="f106" fmla="*/ f83 1 57054"/>
                <a:gd name="f107" fmla="*/ f84 1 163645"/>
                <a:gd name="f108" fmla="*/ f85 1 57054"/>
                <a:gd name="f109" fmla="*/ f86 1 163645"/>
                <a:gd name="f110" fmla="*/ f87 1 57054"/>
                <a:gd name="f111" fmla="*/ f88 1 163645"/>
                <a:gd name="f112" fmla="*/ f89 1 57054"/>
                <a:gd name="f113" fmla="*/ f90 1 163645"/>
                <a:gd name="f114" fmla="*/ f60 1 f67"/>
                <a:gd name="f115" fmla="*/ f61 1 f67"/>
                <a:gd name="f116" fmla="*/ f60 1 f68"/>
                <a:gd name="f117" fmla="*/ f62 1 f68"/>
                <a:gd name="f118" fmla="*/ f92 1 f67"/>
                <a:gd name="f119" fmla="*/ f93 1 f68"/>
                <a:gd name="f120" fmla="*/ f94 1 f67"/>
                <a:gd name="f121" fmla="*/ f95 1 f68"/>
                <a:gd name="f122" fmla="*/ f96 1 f67"/>
                <a:gd name="f123" fmla="*/ f97 1 f68"/>
                <a:gd name="f124" fmla="*/ f98 1 f67"/>
                <a:gd name="f125" fmla="*/ f99 1 f68"/>
                <a:gd name="f126" fmla="*/ f100 1 f67"/>
                <a:gd name="f127" fmla="*/ f101 1 f68"/>
                <a:gd name="f128" fmla="*/ f102 1 f67"/>
                <a:gd name="f129" fmla="*/ f103 1 f68"/>
                <a:gd name="f130" fmla="*/ f104 1 f67"/>
                <a:gd name="f131" fmla="*/ f105 1 f68"/>
                <a:gd name="f132" fmla="*/ f106 1 f67"/>
                <a:gd name="f133" fmla="*/ f107 1 f68"/>
                <a:gd name="f134" fmla="*/ f108 1 f67"/>
                <a:gd name="f135" fmla="*/ f109 1 f68"/>
                <a:gd name="f136" fmla="*/ f110 1 f67"/>
                <a:gd name="f137" fmla="*/ f111 1 f68"/>
                <a:gd name="f138" fmla="*/ f112 1 f67"/>
                <a:gd name="f139" fmla="*/ f113 1 f68"/>
                <a:gd name="f140" fmla="*/ f114 f58 1"/>
                <a:gd name="f141" fmla="*/ f115 f58 1"/>
                <a:gd name="f142" fmla="*/ f117 f59 1"/>
                <a:gd name="f143" fmla="*/ f116 f59 1"/>
                <a:gd name="f144" fmla="*/ f118 f58 1"/>
                <a:gd name="f145" fmla="*/ f119 f59 1"/>
                <a:gd name="f146" fmla="*/ f120 f58 1"/>
                <a:gd name="f147" fmla="*/ f121 f59 1"/>
                <a:gd name="f148" fmla="*/ f122 f58 1"/>
                <a:gd name="f149" fmla="*/ f123 f59 1"/>
                <a:gd name="f150" fmla="*/ f124 f58 1"/>
                <a:gd name="f151" fmla="*/ f125 f59 1"/>
                <a:gd name="f152" fmla="*/ f126 f58 1"/>
                <a:gd name="f153" fmla="*/ f127 f59 1"/>
                <a:gd name="f154" fmla="*/ f128 f58 1"/>
                <a:gd name="f155" fmla="*/ f129 f59 1"/>
                <a:gd name="f156" fmla="*/ f130 f58 1"/>
                <a:gd name="f157" fmla="*/ f131 f59 1"/>
                <a:gd name="f158" fmla="*/ f132 f58 1"/>
                <a:gd name="f159" fmla="*/ f133 f59 1"/>
                <a:gd name="f160" fmla="*/ f134 f58 1"/>
                <a:gd name="f161" fmla="*/ f135 f59 1"/>
                <a:gd name="f162" fmla="*/ f136 f58 1"/>
                <a:gd name="f163" fmla="*/ f137 f59 1"/>
                <a:gd name="f164" fmla="*/ f138 f58 1"/>
                <a:gd name="f165" fmla="*/ f139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4" y="f145"/>
                </a:cxn>
                <a:cxn ang="f91">
                  <a:pos x="f146" y="f147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3"/>
                </a:cxn>
                <a:cxn ang="f91">
                  <a:pos x="f164" y="f165"/>
                </a:cxn>
                <a:cxn ang="f91">
                  <a:pos x="f144" y="f145"/>
                </a:cxn>
              </a:cxnLst>
              <a:rect l="f140" t="f143" r="f141" b="f142"/>
              <a:pathLst>
                <a:path w="57054" h="16364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5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7" name="Freeform: Shape 193">
              <a:extLst>
                <a:ext uri="{FF2B5EF4-FFF2-40B4-BE49-F238E27FC236}">
                  <a16:creationId xmlns:a16="http://schemas.microsoft.com/office/drawing/2014/main" id="{8ACD1AD6-AD17-6860-CB23-AFCCF9C91187}"/>
                </a:ext>
              </a:extLst>
            </p:cNvPr>
            <p:cNvSpPr/>
            <p:nvPr/>
          </p:nvSpPr>
          <p:spPr>
            <a:xfrm>
              <a:off x="4171300" y="4481419"/>
              <a:ext cx="45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525"/>
                <a:gd name="f8" fmla="val 1144"/>
                <a:gd name="f9" fmla="val 64"/>
                <a:gd name="f10" fmla="val 763"/>
                <a:gd name="f11" fmla="val 381"/>
                <a:gd name="f12" fmla="val 1017"/>
                <a:gd name="f13" fmla="val 1526"/>
                <a:gd name="f14" fmla="+- 0 0 -90"/>
                <a:gd name="f15" fmla="*/ f3 1 47"/>
                <a:gd name="f16" fmla="*/ f4 1 152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7"/>
                <a:gd name="f25" fmla="*/ f21 1 1525"/>
                <a:gd name="f26" fmla="*/ 0 f22 1"/>
                <a:gd name="f27" fmla="*/ 1144 f21 1"/>
                <a:gd name="f28" fmla="*/ 0 f21 1"/>
                <a:gd name="f29" fmla="*/ 1526 f21 1"/>
                <a:gd name="f30" fmla="+- f23 0 f1"/>
                <a:gd name="f31" fmla="*/ f26 1 47"/>
                <a:gd name="f32" fmla="*/ f27 1 1525"/>
                <a:gd name="f33" fmla="*/ f28 1 1525"/>
                <a:gd name="f34" fmla="*/ f29 1 1525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47" h="1525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cubicBezTo>
                    <a:pt x="f5" y="f5"/>
                    <a:pt x="f5" y="f12"/>
                    <a:pt x="f5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8" name="Freeform: Shape 194">
              <a:extLst>
                <a:ext uri="{FF2B5EF4-FFF2-40B4-BE49-F238E27FC236}">
                  <a16:creationId xmlns:a16="http://schemas.microsoft.com/office/drawing/2014/main" id="{7020730A-E6D9-592B-E2C5-A87278647B94}"/>
                </a:ext>
              </a:extLst>
            </p:cNvPr>
            <p:cNvSpPr/>
            <p:nvPr/>
          </p:nvSpPr>
          <p:spPr>
            <a:xfrm>
              <a:off x="4152738" y="4483577"/>
              <a:ext cx="384" cy="5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1"/>
                <a:gd name="f7" fmla="val 508"/>
                <a:gd name="f8" fmla="val 382"/>
                <a:gd name="f9" fmla="val 254"/>
                <a:gd name="f10" fmla="val 127"/>
                <a:gd name="f11" fmla="val 509"/>
                <a:gd name="f12" fmla="+- 0 0 -90"/>
                <a:gd name="f13" fmla="*/ f3 1 381"/>
                <a:gd name="f14" fmla="*/ f4 1 50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81"/>
                <a:gd name="f23" fmla="*/ f19 1 508"/>
                <a:gd name="f24" fmla="*/ 382 f20 1"/>
                <a:gd name="f25" fmla="*/ 254 f19 1"/>
                <a:gd name="f26" fmla="*/ 127 f20 1"/>
                <a:gd name="f27" fmla="*/ 0 f19 1"/>
                <a:gd name="f28" fmla="*/ 0 f20 1"/>
                <a:gd name="f29" fmla="*/ 509 f19 1"/>
                <a:gd name="f30" fmla="+- f21 0 f1"/>
                <a:gd name="f31" fmla="*/ f24 1 381"/>
                <a:gd name="f32" fmla="*/ f25 1 508"/>
                <a:gd name="f33" fmla="*/ f26 1 381"/>
                <a:gd name="f34" fmla="*/ f27 1 508"/>
                <a:gd name="f35" fmla="*/ f28 1 381"/>
                <a:gd name="f36" fmla="*/ f29 1 50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381" h="508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9" name="Freeform: Shape 195">
              <a:extLst>
                <a:ext uri="{FF2B5EF4-FFF2-40B4-BE49-F238E27FC236}">
                  <a16:creationId xmlns:a16="http://schemas.microsoft.com/office/drawing/2014/main" id="{5FD74B12-F18F-5499-4089-715F55137173}"/>
                </a:ext>
              </a:extLst>
            </p:cNvPr>
            <p:cNvSpPr/>
            <p:nvPr/>
          </p:nvSpPr>
          <p:spPr>
            <a:xfrm>
              <a:off x="2051383" y="1946693"/>
              <a:ext cx="208903" cy="1775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8902"/>
                <a:gd name="f7" fmla="val 177592"/>
                <a:gd name="f8" fmla="val 208012"/>
                <a:gd name="f9" fmla="val 175558"/>
                <a:gd name="f10" fmla="val 1272"/>
                <a:gd name="f11" fmla="val 2415"/>
                <a:gd name="f12" fmla="val 207249"/>
                <a:gd name="f13" fmla="val 176702"/>
                <a:gd name="f14" fmla="+- 0 0 -90"/>
                <a:gd name="f15" fmla="*/ f3 1 208902"/>
                <a:gd name="f16" fmla="*/ f4 1 17759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08902"/>
                <a:gd name="f25" fmla="*/ f21 1 177592"/>
                <a:gd name="f26" fmla="*/ 208012 f22 1"/>
                <a:gd name="f27" fmla="*/ 175558 f21 1"/>
                <a:gd name="f28" fmla="*/ 208902 f22 1"/>
                <a:gd name="f29" fmla="*/ 1272 f22 1"/>
                <a:gd name="f30" fmla="*/ 0 f21 1"/>
                <a:gd name="f31" fmla="*/ 0 f22 1"/>
                <a:gd name="f32" fmla="*/ 2415 f21 1"/>
                <a:gd name="f33" fmla="*/ 207249 f22 1"/>
                <a:gd name="f34" fmla="*/ 177592 f21 1"/>
                <a:gd name="f35" fmla="*/ 176702 f21 1"/>
                <a:gd name="f36" fmla="+- f23 0 f1"/>
                <a:gd name="f37" fmla="*/ f26 1 208902"/>
                <a:gd name="f38" fmla="*/ f27 1 177592"/>
                <a:gd name="f39" fmla="*/ f28 1 208902"/>
                <a:gd name="f40" fmla="*/ f29 1 208902"/>
                <a:gd name="f41" fmla="*/ f30 1 177592"/>
                <a:gd name="f42" fmla="*/ f31 1 208902"/>
                <a:gd name="f43" fmla="*/ f32 1 177592"/>
                <a:gd name="f44" fmla="*/ f33 1 208902"/>
                <a:gd name="f45" fmla="*/ f34 1 177592"/>
                <a:gd name="f46" fmla="*/ f35 1 177592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4"/>
                <a:gd name="f55" fmla="*/ f41 1 f25"/>
                <a:gd name="f56" fmla="*/ f42 1 f24"/>
                <a:gd name="f57" fmla="*/ f43 1 f25"/>
                <a:gd name="f58" fmla="*/ f44 1 f24"/>
                <a:gd name="f59" fmla="*/ f45 1 f25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5 1"/>
                <a:gd name="f69" fmla="*/ f55 f16 1"/>
                <a:gd name="f70" fmla="*/ f56 f15 1"/>
                <a:gd name="f71" fmla="*/ f57 f16 1"/>
                <a:gd name="f72" fmla="*/ f58 f15 1"/>
                <a:gd name="f73" fmla="*/ f59 f16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5" y="f66"/>
                </a:cxn>
                <a:cxn ang="f36">
                  <a:pos x="f65" y="f66"/>
                </a:cxn>
                <a:cxn ang="f36">
                  <a:pos x="f65" y="f66"/>
                </a:cxn>
                <a:cxn ang="f36">
                  <a:pos x="f67" y="f66"/>
                </a:cxn>
                <a:cxn ang="f36">
                  <a:pos x="f68" y="f69"/>
                </a:cxn>
                <a:cxn ang="f36">
                  <a:pos x="f70" y="f69"/>
                </a:cxn>
                <a:cxn ang="f36">
                  <a:pos x="f70" y="f71"/>
                </a:cxn>
                <a:cxn ang="f36">
                  <a:pos x="f72" y="f73"/>
                </a:cxn>
                <a:cxn ang="f36">
                  <a:pos x="f72" y="f74"/>
                </a:cxn>
              </a:cxnLst>
              <a:rect l="f61" t="f64" r="f62" b="f63"/>
              <a:pathLst>
                <a:path w="208902" h="177592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6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0" name="Freeform: Shape 196">
              <a:extLst>
                <a:ext uri="{FF2B5EF4-FFF2-40B4-BE49-F238E27FC236}">
                  <a16:creationId xmlns:a16="http://schemas.microsoft.com/office/drawing/2014/main" id="{B0BD892E-5AF0-FA67-D2B7-624A7E5447F5}"/>
                </a:ext>
              </a:extLst>
            </p:cNvPr>
            <p:cNvSpPr/>
            <p:nvPr/>
          </p:nvSpPr>
          <p:spPr>
            <a:xfrm>
              <a:off x="2260287" y="1980892"/>
              <a:ext cx="307439" cy="143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7440"/>
                <a:gd name="f7" fmla="val 143014"/>
                <a:gd name="f8" fmla="val 140218"/>
                <a:gd name="f9" fmla="val 331"/>
                <a:gd name="f10" fmla="val 140091"/>
                <a:gd name="f11" fmla="val 687"/>
                <a:gd name="f12" fmla="val 1017"/>
                <a:gd name="f13" fmla="val 1856"/>
                <a:gd name="f14" fmla="val 140345"/>
                <a:gd name="f15" fmla="val 2428"/>
                <a:gd name="f16" fmla="val 141120"/>
                <a:gd name="f17" fmla="val 2301"/>
                <a:gd name="f18" fmla="val 141959"/>
                <a:gd name="f19" fmla="val 2289"/>
                <a:gd name="f20" fmla="val 141972"/>
                <a:gd name="f21" fmla="val 141985"/>
                <a:gd name="f22" fmla="val 141997"/>
                <a:gd name="f23" fmla="val 3178"/>
                <a:gd name="f24" fmla="val 306296"/>
                <a:gd name="f25" fmla="val 1144"/>
                <a:gd name="f26" fmla="val 139836"/>
                <a:gd name="f27" fmla="+- 0 0 -90"/>
                <a:gd name="f28" fmla="*/ f3 1 307440"/>
                <a:gd name="f29" fmla="*/ f4 1 14301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07440"/>
                <a:gd name="f38" fmla="*/ f34 1 143014"/>
                <a:gd name="f39" fmla="*/ 0 f35 1"/>
                <a:gd name="f40" fmla="*/ 140218 f34 1"/>
                <a:gd name="f41" fmla="*/ 1017 f35 1"/>
                <a:gd name="f42" fmla="*/ 2301 f35 1"/>
                <a:gd name="f43" fmla="*/ 141959 f34 1"/>
                <a:gd name="f44" fmla="*/ 2289 f35 1"/>
                <a:gd name="f45" fmla="*/ 141997 f34 1"/>
                <a:gd name="f46" fmla="*/ 143014 f34 1"/>
                <a:gd name="f47" fmla="*/ 307440 f35 1"/>
                <a:gd name="f48" fmla="*/ 3178 f34 1"/>
                <a:gd name="f49" fmla="*/ 1017 f34 1"/>
                <a:gd name="f50" fmla="*/ 306296 f35 1"/>
                <a:gd name="f51" fmla="*/ 0 f34 1"/>
                <a:gd name="f52" fmla="*/ 1144 f35 1"/>
                <a:gd name="f53" fmla="*/ 139836 f34 1"/>
                <a:gd name="f54" fmla="+- f36 0 f1"/>
                <a:gd name="f55" fmla="*/ f39 1 307440"/>
                <a:gd name="f56" fmla="*/ f40 1 143014"/>
                <a:gd name="f57" fmla="*/ f41 1 307440"/>
                <a:gd name="f58" fmla="*/ f42 1 307440"/>
                <a:gd name="f59" fmla="*/ f43 1 143014"/>
                <a:gd name="f60" fmla="*/ f44 1 307440"/>
                <a:gd name="f61" fmla="*/ f45 1 143014"/>
                <a:gd name="f62" fmla="*/ f46 1 143014"/>
                <a:gd name="f63" fmla="*/ f47 1 307440"/>
                <a:gd name="f64" fmla="*/ f48 1 143014"/>
                <a:gd name="f65" fmla="*/ f49 1 143014"/>
                <a:gd name="f66" fmla="*/ f50 1 307440"/>
                <a:gd name="f67" fmla="*/ f51 1 143014"/>
                <a:gd name="f68" fmla="*/ f52 1 307440"/>
                <a:gd name="f69" fmla="*/ f53 1 143014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7"/>
                <a:gd name="f77" fmla="*/ f58 1 f37"/>
                <a:gd name="f78" fmla="*/ f59 1 f38"/>
                <a:gd name="f79" fmla="*/ f60 1 f37"/>
                <a:gd name="f80" fmla="*/ f61 1 f38"/>
                <a:gd name="f81" fmla="*/ f62 1 f38"/>
                <a:gd name="f82" fmla="*/ f63 1 f37"/>
                <a:gd name="f83" fmla="*/ f64 1 f38"/>
                <a:gd name="f84" fmla="*/ f65 1 f38"/>
                <a:gd name="f85" fmla="*/ f66 1 f37"/>
                <a:gd name="f86" fmla="*/ f67 1 f38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8 1"/>
                <a:gd name="f96" fmla="*/ f77 f28 1"/>
                <a:gd name="f97" fmla="*/ f78 f29 1"/>
                <a:gd name="f98" fmla="*/ f79 f28 1"/>
                <a:gd name="f99" fmla="*/ f80 f29 1"/>
                <a:gd name="f100" fmla="*/ f81 f29 1"/>
                <a:gd name="f101" fmla="*/ f82 f28 1"/>
                <a:gd name="f102" fmla="*/ f83 f29 1"/>
                <a:gd name="f103" fmla="*/ f84 f29 1"/>
                <a:gd name="f104" fmla="*/ f85 f28 1"/>
                <a:gd name="f105" fmla="*/ f86 f29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3" y="f94"/>
                </a:cxn>
                <a:cxn ang="f54">
                  <a:pos x="f95" y="f94"/>
                </a:cxn>
                <a:cxn ang="f54">
                  <a:pos x="f96" y="f97"/>
                </a:cxn>
                <a:cxn ang="f54">
                  <a:pos x="f98" y="f99"/>
                </a:cxn>
                <a:cxn ang="f54">
                  <a:pos x="f98" y="f100"/>
                </a:cxn>
                <a:cxn ang="f54">
                  <a:pos x="f101" y="f102"/>
                </a:cxn>
                <a:cxn ang="f54">
                  <a:pos x="f101" y="f103"/>
                </a:cxn>
                <a:cxn ang="f54">
                  <a:pos x="f104" y="f105"/>
                </a:cxn>
                <a:cxn ang="f54">
                  <a:pos x="f106" y="f107"/>
                </a:cxn>
              </a:cxnLst>
              <a:rect l="f89" t="f92" r="f90" b="f91"/>
              <a:pathLst>
                <a:path w="307440" h="143014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19" y="f22"/>
                  </a:cubicBezTo>
                  <a:lnTo>
                    <a:pt x="f19" y="f7"/>
                  </a:lnTo>
                  <a:lnTo>
                    <a:pt x="f6" y="f23"/>
                  </a:lnTo>
                  <a:lnTo>
                    <a:pt x="f6" y="f12"/>
                  </a:lnTo>
                  <a:lnTo>
                    <a:pt x="f24" y="f5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1" name="Freeform: Shape 197">
              <a:extLst>
                <a:ext uri="{FF2B5EF4-FFF2-40B4-BE49-F238E27FC236}">
                  <a16:creationId xmlns:a16="http://schemas.microsoft.com/office/drawing/2014/main" id="{DAB8A8EB-2B86-D425-2DAE-CFF633096FD8}"/>
                </a:ext>
              </a:extLst>
            </p:cNvPr>
            <p:cNvSpPr/>
            <p:nvPr/>
          </p:nvSpPr>
          <p:spPr>
            <a:xfrm>
              <a:off x="2357039" y="1791474"/>
              <a:ext cx="225299" cy="1910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5303"/>
                <a:gd name="f7" fmla="val 191067"/>
                <a:gd name="f8" fmla="val 9409"/>
                <a:gd name="f9" fmla="val 3051"/>
                <a:gd name="f10" fmla="val 11697"/>
                <a:gd name="f11" fmla="val 7716"/>
                <a:gd name="f12" fmla="val 9765"/>
                <a:gd name="f13" fmla="val 13352"/>
                <a:gd name="f14" fmla="val 5099"/>
                <a:gd name="f15" fmla="val 15638"/>
                <a:gd name="f16" fmla="val 5010"/>
                <a:gd name="f17" fmla="val 15681"/>
                <a:gd name="f18" fmla="val 4920"/>
                <a:gd name="f19" fmla="val 15723"/>
                <a:gd name="f20" fmla="val 4831"/>
                <a:gd name="f21" fmla="val 15763"/>
                <a:gd name="f22" fmla="val 17925"/>
                <a:gd name="f23" fmla="val 209283"/>
                <a:gd name="f24" fmla="val 190050"/>
                <a:gd name="f25" fmla="val 210428"/>
                <a:gd name="f26" fmla="val 189033"/>
                <a:gd name="f27" fmla="val 185728"/>
                <a:gd name="f28" fmla="val 210949"/>
                <a:gd name="f29" fmla="val 180847"/>
                <a:gd name="f30" fmla="val 215323"/>
                <a:gd name="f31" fmla="val 177300"/>
                <a:gd name="f32" fmla="val 220218"/>
                <a:gd name="f33" fmla="val 177821"/>
                <a:gd name="f34" fmla="val 220307"/>
                <a:gd name="f35" fmla="val 220383"/>
                <a:gd name="f36" fmla="val 177834"/>
                <a:gd name="f37" fmla="val 220472"/>
                <a:gd name="f38" fmla="val 177846"/>
                <a:gd name="f39" fmla="val 222354"/>
                <a:gd name="f40" fmla="val 178139"/>
                <a:gd name="f41" fmla="val 224058"/>
                <a:gd name="f42" fmla="val 179080"/>
                <a:gd name="f43" fmla="val 225304"/>
                <a:gd name="f44" fmla="val 180516"/>
                <a:gd name="f45" fmla="val 179626"/>
                <a:gd name="f46" fmla="val 6611"/>
                <a:gd name="f47" fmla="val 5594"/>
                <a:gd name="f48" fmla="val 7120"/>
                <a:gd name="f49" fmla="val 654"/>
                <a:gd name="f50" fmla="val 8443"/>
                <a:gd name="f51" fmla="val 1707"/>
                <a:gd name="f52" fmla="+- 0 0 -90"/>
                <a:gd name="f53" fmla="*/ f3 1 225303"/>
                <a:gd name="f54" fmla="*/ f4 1 191067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25303"/>
                <a:gd name="f63" fmla="*/ f59 1 191067"/>
                <a:gd name="f64" fmla="*/ 9409 f60 1"/>
                <a:gd name="f65" fmla="*/ 3051 f59 1"/>
                <a:gd name="f66" fmla="*/ 5099 f60 1"/>
                <a:gd name="f67" fmla="*/ 15638 f59 1"/>
                <a:gd name="f68" fmla="*/ 4831 f60 1"/>
                <a:gd name="f69" fmla="*/ 15763 f59 1"/>
                <a:gd name="f70" fmla="*/ 0 f60 1"/>
                <a:gd name="f71" fmla="*/ 17925 f59 1"/>
                <a:gd name="f72" fmla="*/ 209283 f60 1"/>
                <a:gd name="f73" fmla="*/ 190050 f59 1"/>
                <a:gd name="f74" fmla="*/ 210428 f60 1"/>
                <a:gd name="f75" fmla="*/ 191067 f59 1"/>
                <a:gd name="f76" fmla="*/ 189033 f59 1"/>
                <a:gd name="f77" fmla="*/ 185728 f59 1"/>
                <a:gd name="f78" fmla="*/ 220218 f60 1"/>
                <a:gd name="f79" fmla="*/ 177821 f59 1"/>
                <a:gd name="f80" fmla="*/ 220472 f60 1"/>
                <a:gd name="f81" fmla="*/ 177846 f59 1"/>
                <a:gd name="f82" fmla="*/ 225304 f60 1"/>
                <a:gd name="f83" fmla="*/ 180516 f59 1"/>
                <a:gd name="f84" fmla="*/ 179626 f59 1"/>
                <a:gd name="f85" fmla="*/ 6611 f60 1"/>
                <a:gd name="f86" fmla="*/ 0 f59 1"/>
                <a:gd name="f87" fmla="*/ 5594 f60 1"/>
                <a:gd name="f88" fmla="+- f61 0 f1"/>
                <a:gd name="f89" fmla="*/ f64 1 225303"/>
                <a:gd name="f90" fmla="*/ f65 1 191067"/>
                <a:gd name="f91" fmla="*/ f66 1 225303"/>
                <a:gd name="f92" fmla="*/ f67 1 191067"/>
                <a:gd name="f93" fmla="*/ f68 1 225303"/>
                <a:gd name="f94" fmla="*/ f69 1 191067"/>
                <a:gd name="f95" fmla="*/ f70 1 225303"/>
                <a:gd name="f96" fmla="*/ f71 1 191067"/>
                <a:gd name="f97" fmla="*/ f72 1 225303"/>
                <a:gd name="f98" fmla="*/ f73 1 191067"/>
                <a:gd name="f99" fmla="*/ f74 1 225303"/>
                <a:gd name="f100" fmla="*/ f75 1 191067"/>
                <a:gd name="f101" fmla="*/ f76 1 191067"/>
                <a:gd name="f102" fmla="*/ f77 1 191067"/>
                <a:gd name="f103" fmla="*/ f78 1 225303"/>
                <a:gd name="f104" fmla="*/ f79 1 191067"/>
                <a:gd name="f105" fmla="*/ f80 1 225303"/>
                <a:gd name="f106" fmla="*/ f81 1 191067"/>
                <a:gd name="f107" fmla="*/ f82 1 225303"/>
                <a:gd name="f108" fmla="*/ f83 1 191067"/>
                <a:gd name="f109" fmla="*/ f84 1 191067"/>
                <a:gd name="f110" fmla="*/ f85 1 225303"/>
                <a:gd name="f111" fmla="*/ f86 1 191067"/>
                <a:gd name="f112" fmla="*/ f87 1 225303"/>
                <a:gd name="f113" fmla="*/ f55 1 f62"/>
                <a:gd name="f114" fmla="*/ f56 1 f62"/>
                <a:gd name="f115" fmla="*/ f55 1 f63"/>
                <a:gd name="f116" fmla="*/ f57 1 f63"/>
                <a:gd name="f117" fmla="*/ f89 1 f62"/>
                <a:gd name="f118" fmla="*/ f90 1 f63"/>
                <a:gd name="f119" fmla="*/ f91 1 f62"/>
                <a:gd name="f120" fmla="*/ f92 1 f63"/>
                <a:gd name="f121" fmla="*/ f93 1 f62"/>
                <a:gd name="f122" fmla="*/ f94 1 f63"/>
                <a:gd name="f123" fmla="*/ f95 1 f62"/>
                <a:gd name="f124" fmla="*/ f96 1 f63"/>
                <a:gd name="f125" fmla="*/ f97 1 f62"/>
                <a:gd name="f126" fmla="*/ f98 1 f63"/>
                <a:gd name="f127" fmla="*/ f99 1 f62"/>
                <a:gd name="f128" fmla="*/ f100 1 f63"/>
                <a:gd name="f129" fmla="*/ f101 1 f63"/>
                <a:gd name="f130" fmla="*/ f102 1 f63"/>
                <a:gd name="f131" fmla="*/ f103 1 f62"/>
                <a:gd name="f132" fmla="*/ f104 1 f63"/>
                <a:gd name="f133" fmla="*/ f105 1 f62"/>
                <a:gd name="f134" fmla="*/ f106 1 f63"/>
                <a:gd name="f135" fmla="*/ f107 1 f62"/>
                <a:gd name="f136" fmla="*/ f108 1 f63"/>
                <a:gd name="f137" fmla="*/ f109 1 f63"/>
                <a:gd name="f138" fmla="*/ f110 1 f62"/>
                <a:gd name="f139" fmla="*/ f111 1 f63"/>
                <a:gd name="f140" fmla="*/ f112 1 f62"/>
                <a:gd name="f141" fmla="*/ f113 f53 1"/>
                <a:gd name="f142" fmla="*/ f114 f53 1"/>
                <a:gd name="f143" fmla="*/ f116 f54 1"/>
                <a:gd name="f144" fmla="*/ f115 f54 1"/>
                <a:gd name="f145" fmla="*/ f117 f53 1"/>
                <a:gd name="f146" fmla="*/ f118 f54 1"/>
                <a:gd name="f147" fmla="*/ f119 f53 1"/>
                <a:gd name="f148" fmla="*/ f120 f54 1"/>
                <a:gd name="f149" fmla="*/ f121 f53 1"/>
                <a:gd name="f150" fmla="*/ f122 f54 1"/>
                <a:gd name="f151" fmla="*/ f123 f53 1"/>
                <a:gd name="f152" fmla="*/ f124 f54 1"/>
                <a:gd name="f153" fmla="*/ f125 f53 1"/>
                <a:gd name="f154" fmla="*/ f126 f54 1"/>
                <a:gd name="f155" fmla="*/ f127 f53 1"/>
                <a:gd name="f156" fmla="*/ f128 f54 1"/>
                <a:gd name="f157" fmla="*/ f129 f54 1"/>
                <a:gd name="f158" fmla="*/ f130 f54 1"/>
                <a:gd name="f159" fmla="*/ f131 f53 1"/>
                <a:gd name="f160" fmla="*/ f132 f54 1"/>
                <a:gd name="f161" fmla="*/ f133 f53 1"/>
                <a:gd name="f162" fmla="*/ f134 f54 1"/>
                <a:gd name="f163" fmla="*/ f135 f53 1"/>
                <a:gd name="f164" fmla="*/ f136 f54 1"/>
                <a:gd name="f165" fmla="*/ f137 f54 1"/>
                <a:gd name="f166" fmla="*/ f138 f53 1"/>
                <a:gd name="f167" fmla="*/ f139 f54 1"/>
                <a:gd name="f168" fmla="*/ f14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5" y="f157"/>
                </a:cxn>
                <a:cxn ang="f88">
                  <a:pos x="f155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63" y="f164"/>
                </a:cxn>
                <a:cxn ang="f88">
                  <a:pos x="f163" y="f165"/>
                </a:cxn>
                <a:cxn ang="f88">
                  <a:pos x="f166" y="f167"/>
                </a:cxn>
                <a:cxn ang="f88">
                  <a:pos x="f168" y="f167"/>
                </a:cxn>
                <a:cxn ang="f88">
                  <a:pos x="f145" y="f146"/>
                </a:cxn>
              </a:cxnLst>
              <a:rect l="f141" t="f144" r="f142" b="f143"/>
              <a:pathLst>
                <a:path w="225303" h="1910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lnTo>
                    <a:pt x="f23" y="f24"/>
                  </a:lnTo>
                  <a:lnTo>
                    <a:pt x="f25" y="f7"/>
                  </a:lnTo>
                  <a:lnTo>
                    <a:pt x="f25" y="f26"/>
                  </a:lnTo>
                  <a:lnTo>
                    <a:pt x="f25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3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3" y="f45"/>
                  </a:lnTo>
                  <a:lnTo>
                    <a:pt x="f46" y="f5"/>
                  </a:lnTo>
                  <a:lnTo>
                    <a:pt x="f47" y="f5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2" name="Freeform: Shape 198">
              <a:extLst>
                <a:ext uri="{FF2B5EF4-FFF2-40B4-BE49-F238E27FC236}">
                  <a16:creationId xmlns:a16="http://schemas.microsoft.com/office/drawing/2014/main" id="{274A22CE-BBB3-5347-5494-84F4BA705FEC}"/>
                </a:ext>
              </a:extLst>
            </p:cNvPr>
            <p:cNvSpPr/>
            <p:nvPr/>
          </p:nvSpPr>
          <p:spPr>
            <a:xfrm>
              <a:off x="1980425" y="2120886"/>
              <a:ext cx="282906" cy="23304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2909"/>
                <a:gd name="f7" fmla="val 2330409"/>
                <a:gd name="f8" fmla="val 282020"/>
                <a:gd name="f9" fmla="val 1875"/>
                <a:gd name="f10" fmla="val 282172"/>
                <a:gd name="f11" fmla="val 1049"/>
                <a:gd name="f12" fmla="val 281626"/>
                <a:gd name="f13" fmla="val 248"/>
                <a:gd name="f14" fmla="val 280787"/>
                <a:gd name="f15" fmla="val 108"/>
                <a:gd name="f16" fmla="val 280774"/>
                <a:gd name="f17" fmla="val 95"/>
                <a:gd name="f18" fmla="val 280761"/>
                <a:gd name="f19" fmla="val 280748"/>
                <a:gd name="f20" fmla="val 280418"/>
                <a:gd name="f21" fmla="val -32"/>
                <a:gd name="f22" fmla="val 280062"/>
                <a:gd name="f23" fmla="val 279731"/>
                <a:gd name="f24" fmla="val 985"/>
                <a:gd name="f25" fmla="val 9"/>
                <a:gd name="f26" fmla="val 2327353"/>
                <a:gd name="f27" fmla="val 2328497"/>
                <a:gd name="f28" fmla="val -80"/>
                <a:gd name="f29" fmla="val 2329400"/>
                <a:gd name="f30" fmla="val 530"/>
                <a:gd name="f31" fmla="val 2330213"/>
                <a:gd name="f32" fmla="val 1407"/>
                <a:gd name="f33" fmla="val 2330404"/>
                <a:gd name="f34" fmla="val 2323"/>
                <a:gd name="f35" fmla="val 2330480"/>
                <a:gd name="f36" fmla="val 3111"/>
                <a:gd name="f37" fmla="val 2329793"/>
                <a:gd name="f38" fmla="val 3187"/>
                <a:gd name="f39" fmla="val 2328891"/>
                <a:gd name="f40" fmla="val 2328878"/>
                <a:gd name="f41" fmla="val 2327861"/>
                <a:gd name="f42" fmla="val 282910"/>
                <a:gd name="f43" fmla="val 1494"/>
                <a:gd name="f44" fmla="+- 0 0 -90"/>
                <a:gd name="f45" fmla="*/ f3 1 282909"/>
                <a:gd name="f46" fmla="*/ f4 1 2330409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82909"/>
                <a:gd name="f55" fmla="*/ f51 1 2330409"/>
                <a:gd name="f56" fmla="*/ 282020 f52 1"/>
                <a:gd name="f57" fmla="*/ 1875 f51 1"/>
                <a:gd name="f58" fmla="*/ 280787 f52 1"/>
                <a:gd name="f59" fmla="*/ 108 f51 1"/>
                <a:gd name="f60" fmla="*/ 280748 f52 1"/>
                <a:gd name="f61" fmla="*/ 95 f51 1"/>
                <a:gd name="f62" fmla="*/ 279731 f52 1"/>
                <a:gd name="f63" fmla="*/ 985 f51 1"/>
                <a:gd name="f64" fmla="*/ 9 f52 1"/>
                <a:gd name="f65" fmla="*/ 2327353 f51 1"/>
                <a:gd name="f66" fmla="*/ 2328497 f51 1"/>
                <a:gd name="f67" fmla="*/ 1407 f52 1"/>
                <a:gd name="f68" fmla="*/ 2330404 f51 1"/>
                <a:gd name="f69" fmla="*/ 3187 f52 1"/>
                <a:gd name="f70" fmla="*/ 2328891 f51 1"/>
                <a:gd name="f71" fmla="*/ 2328878 f51 1"/>
                <a:gd name="f72" fmla="*/ 2327861 f51 1"/>
                <a:gd name="f73" fmla="*/ 282910 f52 1"/>
                <a:gd name="f74" fmla="*/ 1494 f51 1"/>
                <a:gd name="f75" fmla="+- f53 0 f1"/>
                <a:gd name="f76" fmla="*/ f56 1 282909"/>
                <a:gd name="f77" fmla="*/ f57 1 2330409"/>
                <a:gd name="f78" fmla="*/ f58 1 282909"/>
                <a:gd name="f79" fmla="*/ f59 1 2330409"/>
                <a:gd name="f80" fmla="*/ f60 1 282909"/>
                <a:gd name="f81" fmla="*/ f61 1 2330409"/>
                <a:gd name="f82" fmla="*/ f62 1 282909"/>
                <a:gd name="f83" fmla="*/ f63 1 2330409"/>
                <a:gd name="f84" fmla="*/ f64 1 282909"/>
                <a:gd name="f85" fmla="*/ f65 1 2330409"/>
                <a:gd name="f86" fmla="*/ f66 1 2330409"/>
                <a:gd name="f87" fmla="*/ f67 1 282909"/>
                <a:gd name="f88" fmla="*/ f68 1 2330409"/>
                <a:gd name="f89" fmla="*/ f69 1 282909"/>
                <a:gd name="f90" fmla="*/ f70 1 2330409"/>
                <a:gd name="f91" fmla="*/ f71 1 2330409"/>
                <a:gd name="f92" fmla="*/ f72 1 2330409"/>
                <a:gd name="f93" fmla="*/ f73 1 282909"/>
                <a:gd name="f94" fmla="*/ f74 1 2330409"/>
                <a:gd name="f95" fmla="*/ f47 1 f54"/>
                <a:gd name="f96" fmla="*/ f48 1 f54"/>
                <a:gd name="f97" fmla="*/ f47 1 f55"/>
                <a:gd name="f98" fmla="*/ f49 1 f55"/>
                <a:gd name="f99" fmla="*/ f76 1 f54"/>
                <a:gd name="f100" fmla="*/ f77 1 f55"/>
                <a:gd name="f101" fmla="*/ f78 1 f54"/>
                <a:gd name="f102" fmla="*/ f79 1 f55"/>
                <a:gd name="f103" fmla="*/ f80 1 f54"/>
                <a:gd name="f104" fmla="*/ f81 1 f55"/>
                <a:gd name="f105" fmla="*/ f82 1 f54"/>
                <a:gd name="f106" fmla="*/ f83 1 f55"/>
                <a:gd name="f107" fmla="*/ f84 1 f54"/>
                <a:gd name="f108" fmla="*/ f85 1 f55"/>
                <a:gd name="f109" fmla="*/ f86 1 f55"/>
                <a:gd name="f110" fmla="*/ f87 1 f54"/>
                <a:gd name="f111" fmla="*/ f88 1 f55"/>
                <a:gd name="f112" fmla="*/ f89 1 f54"/>
                <a:gd name="f113" fmla="*/ f90 1 f55"/>
                <a:gd name="f114" fmla="*/ f91 1 f55"/>
                <a:gd name="f115" fmla="*/ f92 1 f55"/>
                <a:gd name="f116" fmla="*/ f93 1 f54"/>
                <a:gd name="f117" fmla="*/ f94 1 f55"/>
                <a:gd name="f118" fmla="*/ f95 f45 1"/>
                <a:gd name="f119" fmla="*/ f96 f45 1"/>
                <a:gd name="f120" fmla="*/ f98 f46 1"/>
                <a:gd name="f121" fmla="*/ f97 f46 1"/>
                <a:gd name="f122" fmla="*/ f99 f45 1"/>
                <a:gd name="f123" fmla="*/ f100 f46 1"/>
                <a:gd name="f124" fmla="*/ f101 f45 1"/>
                <a:gd name="f125" fmla="*/ f102 f46 1"/>
                <a:gd name="f126" fmla="*/ f103 f45 1"/>
                <a:gd name="f127" fmla="*/ f104 f46 1"/>
                <a:gd name="f128" fmla="*/ f105 f45 1"/>
                <a:gd name="f129" fmla="*/ f106 f46 1"/>
                <a:gd name="f130" fmla="*/ f107 f45 1"/>
                <a:gd name="f131" fmla="*/ f108 f46 1"/>
                <a:gd name="f132" fmla="*/ f109 f46 1"/>
                <a:gd name="f133" fmla="*/ f110 f45 1"/>
                <a:gd name="f134" fmla="*/ f111 f46 1"/>
                <a:gd name="f135" fmla="*/ f112 f45 1"/>
                <a:gd name="f136" fmla="*/ f113 f46 1"/>
                <a:gd name="f137" fmla="*/ f114 f46 1"/>
                <a:gd name="f138" fmla="*/ f115 f46 1"/>
                <a:gd name="f139" fmla="*/ f116 f45 1"/>
                <a:gd name="f140" fmla="*/ f117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7"/>
                </a:cxn>
                <a:cxn ang="f75">
                  <a:pos x="f128" y="f127"/>
                </a:cxn>
                <a:cxn ang="f75">
                  <a:pos x="f128" y="f127"/>
                </a:cxn>
                <a:cxn ang="f75">
                  <a:pos x="f128" y="f127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0" y="f132"/>
                </a:cxn>
                <a:cxn ang="f75">
                  <a:pos x="f133" y="f134"/>
                </a:cxn>
                <a:cxn ang="f75">
                  <a:pos x="f135" y="f136"/>
                </a:cxn>
                <a:cxn ang="f75">
                  <a:pos x="f135" y="f137"/>
                </a:cxn>
                <a:cxn ang="f75">
                  <a:pos x="f135" y="f138"/>
                </a:cxn>
                <a:cxn ang="f75">
                  <a:pos x="f139" y="f140"/>
                </a:cxn>
              </a:cxnLst>
              <a:rect l="f118" t="f121" r="f119" b="f120"/>
              <a:pathLst>
                <a:path w="282909" h="233040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7"/>
                  </a:cubicBezTo>
                  <a:cubicBezTo>
                    <a:pt x="f20" y="f21"/>
                    <a:pt x="f22" y="f21"/>
                    <a:pt x="f23" y="f17"/>
                  </a:cubicBezTo>
                  <a:lnTo>
                    <a:pt x="f23" y="f17"/>
                  </a:lnTo>
                  <a:lnTo>
                    <a:pt x="f23" y="f17"/>
                  </a:lnTo>
                  <a:lnTo>
                    <a:pt x="f23" y="f17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5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38" y="f39"/>
                    <a:pt x="f38" y="f40"/>
                    <a:pt x="f38" y="f40"/>
                  </a:cubicBezTo>
                  <a:lnTo>
                    <a:pt x="f38" y="f41"/>
                  </a:lnTo>
                  <a:lnTo>
                    <a:pt x="f42" y="f4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3" name="Freeform: Shape 199">
              <a:extLst>
                <a:ext uri="{FF2B5EF4-FFF2-40B4-BE49-F238E27FC236}">
                  <a16:creationId xmlns:a16="http://schemas.microsoft.com/office/drawing/2014/main" id="{2643F822-86DE-DBAE-1E93-43FA6BDD9AA1}"/>
                </a:ext>
              </a:extLst>
            </p:cNvPr>
            <p:cNvSpPr/>
            <p:nvPr/>
          </p:nvSpPr>
          <p:spPr>
            <a:xfrm>
              <a:off x="1970513" y="1236524"/>
              <a:ext cx="179277" cy="1498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9276"/>
                <a:gd name="f7" fmla="val 149803"/>
                <a:gd name="f8" fmla="val 164528"/>
                <a:gd name="f9" fmla="val 145227"/>
                <a:gd name="f10" fmla="val 164922"/>
                <a:gd name="f11" fmla="val 140329"/>
                <a:gd name="f12" fmla="val 169220"/>
                <a:gd name="f13" fmla="val 136678"/>
                <a:gd name="f14" fmla="val 174115"/>
                <a:gd name="f15" fmla="val 137072"/>
                <a:gd name="f16" fmla="val 174178"/>
                <a:gd name="f17" fmla="val 137078"/>
                <a:gd name="f18" fmla="val 174254"/>
                <a:gd name="f19" fmla="val 137083"/>
                <a:gd name="f20" fmla="val 174318"/>
                <a:gd name="f21" fmla="val 137091"/>
                <a:gd name="f22" fmla="val 176238"/>
                <a:gd name="f23" fmla="val 137373"/>
                <a:gd name="f24" fmla="val 177993"/>
                <a:gd name="f25" fmla="val 138318"/>
                <a:gd name="f26" fmla="val 179277"/>
                <a:gd name="f27" fmla="val 139761"/>
                <a:gd name="f28" fmla="val 178641"/>
                <a:gd name="f29" fmla="val 138998"/>
                <a:gd name="f30" fmla="val 6739"/>
                <a:gd name="f31" fmla="val 51"/>
                <a:gd name="f32" fmla="val 6408"/>
                <a:gd name="f33" fmla="val -17"/>
                <a:gd name="f34" fmla="val 6052"/>
                <a:gd name="f35" fmla="val 5722"/>
                <a:gd name="f36" fmla="val 7425"/>
                <a:gd name="f37" fmla="val 1037"/>
                <a:gd name="f38" fmla="val 8773"/>
                <a:gd name="f39" fmla="val 2555"/>
                <a:gd name="f40" fmla="val 9536"/>
                <a:gd name="f41" fmla="val 4374"/>
                <a:gd name="f42" fmla="val 11418"/>
                <a:gd name="f43" fmla="val 9043"/>
                <a:gd name="f44" fmla="val 9282"/>
                <a:gd name="f45" fmla="val 14366"/>
                <a:gd name="f46" fmla="val 4705"/>
                <a:gd name="f47" fmla="val 16450"/>
                <a:gd name="f48" fmla="val 18484"/>
                <a:gd name="f49" fmla="val 162366"/>
                <a:gd name="f50" fmla="val 164146"/>
                <a:gd name="f51" fmla="val 149041"/>
                <a:gd name="f52" fmla="+- 0 0 -90"/>
                <a:gd name="f53" fmla="*/ f3 1 179276"/>
                <a:gd name="f54" fmla="*/ f4 1 149803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79276"/>
                <a:gd name="f63" fmla="*/ f59 1 149803"/>
                <a:gd name="f64" fmla="*/ 164528 f60 1"/>
                <a:gd name="f65" fmla="*/ 145227 f59 1"/>
                <a:gd name="f66" fmla="*/ 174115 f60 1"/>
                <a:gd name="f67" fmla="*/ 137072 f59 1"/>
                <a:gd name="f68" fmla="*/ 174318 f60 1"/>
                <a:gd name="f69" fmla="*/ 137091 f59 1"/>
                <a:gd name="f70" fmla="*/ 179277 f60 1"/>
                <a:gd name="f71" fmla="*/ 139761 f59 1"/>
                <a:gd name="f72" fmla="*/ 178641 f60 1"/>
                <a:gd name="f73" fmla="*/ 138998 f59 1"/>
                <a:gd name="f74" fmla="*/ 6739 f60 1"/>
                <a:gd name="f75" fmla="*/ 51 f59 1"/>
                <a:gd name="f76" fmla="*/ 5722 f60 1"/>
                <a:gd name="f77" fmla="*/ 9536 f60 1"/>
                <a:gd name="f78" fmla="*/ 4374 f59 1"/>
                <a:gd name="f79" fmla="*/ 4705 f60 1"/>
                <a:gd name="f80" fmla="*/ 16450 f59 1"/>
                <a:gd name="f81" fmla="*/ 0 f60 1"/>
                <a:gd name="f82" fmla="*/ 18484 f59 1"/>
                <a:gd name="f83" fmla="*/ 162366 f60 1"/>
                <a:gd name="f84" fmla="*/ 149803 f59 1"/>
                <a:gd name="f85" fmla="*/ 164146 f60 1"/>
                <a:gd name="f86" fmla="*/ 149041 f59 1"/>
                <a:gd name="f87" fmla="+- f61 0 f1"/>
                <a:gd name="f88" fmla="*/ f64 1 179276"/>
                <a:gd name="f89" fmla="*/ f65 1 149803"/>
                <a:gd name="f90" fmla="*/ f66 1 179276"/>
                <a:gd name="f91" fmla="*/ f67 1 149803"/>
                <a:gd name="f92" fmla="*/ f68 1 179276"/>
                <a:gd name="f93" fmla="*/ f69 1 149803"/>
                <a:gd name="f94" fmla="*/ f70 1 179276"/>
                <a:gd name="f95" fmla="*/ f71 1 149803"/>
                <a:gd name="f96" fmla="*/ f72 1 179276"/>
                <a:gd name="f97" fmla="*/ f73 1 149803"/>
                <a:gd name="f98" fmla="*/ f74 1 179276"/>
                <a:gd name="f99" fmla="*/ f75 1 149803"/>
                <a:gd name="f100" fmla="*/ f76 1 179276"/>
                <a:gd name="f101" fmla="*/ f77 1 179276"/>
                <a:gd name="f102" fmla="*/ f78 1 149803"/>
                <a:gd name="f103" fmla="*/ f79 1 179276"/>
                <a:gd name="f104" fmla="*/ f80 1 149803"/>
                <a:gd name="f105" fmla="*/ f81 1 179276"/>
                <a:gd name="f106" fmla="*/ f82 1 149803"/>
                <a:gd name="f107" fmla="*/ f83 1 179276"/>
                <a:gd name="f108" fmla="*/ f84 1 149803"/>
                <a:gd name="f109" fmla="*/ f85 1 179276"/>
                <a:gd name="f110" fmla="*/ f86 1 149803"/>
                <a:gd name="f111" fmla="*/ f55 1 f62"/>
                <a:gd name="f112" fmla="*/ f56 1 f62"/>
                <a:gd name="f113" fmla="*/ f55 1 f63"/>
                <a:gd name="f114" fmla="*/ f57 1 f63"/>
                <a:gd name="f115" fmla="*/ f88 1 f62"/>
                <a:gd name="f116" fmla="*/ f89 1 f63"/>
                <a:gd name="f117" fmla="*/ f90 1 f62"/>
                <a:gd name="f118" fmla="*/ f91 1 f63"/>
                <a:gd name="f119" fmla="*/ f92 1 f62"/>
                <a:gd name="f120" fmla="*/ f93 1 f63"/>
                <a:gd name="f121" fmla="*/ f94 1 f62"/>
                <a:gd name="f122" fmla="*/ f95 1 f63"/>
                <a:gd name="f123" fmla="*/ f96 1 f62"/>
                <a:gd name="f124" fmla="*/ f97 1 f63"/>
                <a:gd name="f125" fmla="*/ f98 1 f62"/>
                <a:gd name="f126" fmla="*/ f99 1 f63"/>
                <a:gd name="f127" fmla="*/ f100 1 f62"/>
                <a:gd name="f128" fmla="*/ f101 1 f62"/>
                <a:gd name="f129" fmla="*/ f102 1 f63"/>
                <a:gd name="f130" fmla="*/ f103 1 f62"/>
                <a:gd name="f131" fmla="*/ f104 1 f63"/>
                <a:gd name="f132" fmla="*/ f105 1 f62"/>
                <a:gd name="f133" fmla="*/ f106 1 f63"/>
                <a:gd name="f134" fmla="*/ f107 1 f62"/>
                <a:gd name="f135" fmla="*/ f108 1 f63"/>
                <a:gd name="f136" fmla="*/ f109 1 f62"/>
                <a:gd name="f137" fmla="*/ f110 1 f63"/>
                <a:gd name="f138" fmla="*/ f111 f53 1"/>
                <a:gd name="f139" fmla="*/ f112 f53 1"/>
                <a:gd name="f140" fmla="*/ f114 f54 1"/>
                <a:gd name="f141" fmla="*/ f113 f54 1"/>
                <a:gd name="f142" fmla="*/ f115 f53 1"/>
                <a:gd name="f143" fmla="*/ f116 f54 1"/>
                <a:gd name="f144" fmla="*/ f117 f53 1"/>
                <a:gd name="f145" fmla="*/ f118 f54 1"/>
                <a:gd name="f146" fmla="*/ f119 f53 1"/>
                <a:gd name="f147" fmla="*/ f120 f54 1"/>
                <a:gd name="f148" fmla="*/ f121 f53 1"/>
                <a:gd name="f149" fmla="*/ f122 f54 1"/>
                <a:gd name="f150" fmla="*/ f123 f53 1"/>
                <a:gd name="f151" fmla="*/ f124 f54 1"/>
                <a:gd name="f152" fmla="*/ f125 f53 1"/>
                <a:gd name="f153" fmla="*/ f126 f54 1"/>
                <a:gd name="f154" fmla="*/ f127 f53 1"/>
                <a:gd name="f155" fmla="*/ f128 f53 1"/>
                <a:gd name="f156" fmla="*/ f129 f54 1"/>
                <a:gd name="f157" fmla="*/ f130 f53 1"/>
                <a:gd name="f158" fmla="*/ f131 f54 1"/>
                <a:gd name="f159" fmla="*/ f132 f53 1"/>
                <a:gd name="f160" fmla="*/ f133 f54 1"/>
                <a:gd name="f161" fmla="*/ f134 f53 1"/>
                <a:gd name="f162" fmla="*/ f135 f54 1"/>
                <a:gd name="f163" fmla="*/ f136 f53 1"/>
                <a:gd name="f164" fmla="*/ f137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3"/>
                </a:cxn>
                <a:cxn ang="f87">
                  <a:pos x="f155" y="f156"/>
                </a:cxn>
                <a:cxn ang="f87">
                  <a:pos x="f157" y="f158"/>
                </a:cxn>
                <a:cxn ang="f87">
                  <a:pos x="f159" y="f160"/>
                </a:cxn>
                <a:cxn ang="f87">
                  <a:pos x="f161" y="f162"/>
                </a:cxn>
                <a:cxn ang="f87">
                  <a:pos x="f163" y="f164"/>
                </a:cxn>
              </a:cxnLst>
              <a:rect l="f138" t="f141" r="f139" b="f140"/>
              <a:pathLst>
                <a:path w="179276" h="14980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3"/>
                    <a:pt x="f35" y="f31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5" y="f48"/>
                  </a:lnTo>
                  <a:lnTo>
                    <a:pt x="f49" y="f7"/>
                  </a:ln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4" name="Freeform: Shape 200">
              <a:extLst>
                <a:ext uri="{FF2B5EF4-FFF2-40B4-BE49-F238E27FC236}">
                  <a16:creationId xmlns:a16="http://schemas.microsoft.com/office/drawing/2014/main" id="{93322CE7-00F0-06A5-6C44-31517BD69901}"/>
                </a:ext>
              </a:extLst>
            </p:cNvPr>
            <p:cNvSpPr/>
            <p:nvPr/>
          </p:nvSpPr>
          <p:spPr>
            <a:xfrm>
              <a:off x="1792763" y="1384931"/>
              <a:ext cx="341519" cy="1511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1515"/>
                <a:gd name="f7" fmla="val 151150"/>
                <a:gd name="f8" fmla="val 890"/>
                <a:gd name="f9" fmla="val 150133"/>
                <a:gd name="f10" fmla="val 341516"/>
                <a:gd name="f11" fmla="val 3687"/>
                <a:gd name="f12" fmla="val 339736"/>
                <a:gd name="f13" fmla="val 763"/>
                <a:gd name="f14" fmla="val 148226"/>
                <a:gd name="f15" fmla="val 148862"/>
                <a:gd name="f16" fmla="val 149879"/>
                <a:gd name="f17" fmla="+- 0 0 -90"/>
                <a:gd name="f18" fmla="*/ f3 1 341515"/>
                <a:gd name="f19" fmla="*/ f4 1 15115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41515"/>
                <a:gd name="f28" fmla="*/ f24 1 151150"/>
                <a:gd name="f29" fmla="*/ 890 f25 1"/>
                <a:gd name="f30" fmla="*/ 150133 f24 1"/>
                <a:gd name="f31" fmla="*/ 151150 f24 1"/>
                <a:gd name="f32" fmla="*/ 341516 f25 1"/>
                <a:gd name="f33" fmla="*/ 3687 f24 1"/>
                <a:gd name="f34" fmla="*/ 0 f24 1"/>
                <a:gd name="f35" fmla="*/ 339736 f25 1"/>
                <a:gd name="f36" fmla="*/ 763 f24 1"/>
                <a:gd name="f37" fmla="*/ 0 f25 1"/>
                <a:gd name="f38" fmla="*/ 148226 f24 1"/>
                <a:gd name="f39" fmla="*/ 763 f25 1"/>
                <a:gd name="f40" fmla="*/ 148862 f24 1"/>
                <a:gd name="f41" fmla="+- f26 0 f1"/>
                <a:gd name="f42" fmla="*/ f29 1 341515"/>
                <a:gd name="f43" fmla="*/ f30 1 151150"/>
                <a:gd name="f44" fmla="*/ f31 1 151150"/>
                <a:gd name="f45" fmla="*/ f32 1 341515"/>
                <a:gd name="f46" fmla="*/ f33 1 151150"/>
                <a:gd name="f47" fmla="*/ f34 1 151150"/>
                <a:gd name="f48" fmla="*/ f35 1 341515"/>
                <a:gd name="f49" fmla="*/ f36 1 151150"/>
                <a:gd name="f50" fmla="*/ f37 1 341515"/>
                <a:gd name="f51" fmla="*/ f38 1 151150"/>
                <a:gd name="f52" fmla="*/ f39 1 341515"/>
                <a:gd name="f53" fmla="*/ f40 1 151150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8"/>
                <a:gd name="f61" fmla="*/ f45 1 f27"/>
                <a:gd name="f62" fmla="*/ f46 1 f28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9 1"/>
                <a:gd name="f77" fmla="*/ f61 f18 1"/>
                <a:gd name="f78" fmla="*/ f62 f19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4" y="f75"/>
                </a:cxn>
                <a:cxn ang="f41">
                  <a:pos x="f74" y="f76"/>
                </a:cxn>
                <a:cxn ang="f41">
                  <a:pos x="f77" y="f78"/>
                </a:cxn>
                <a:cxn ang="f41">
                  <a:pos x="f77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341515" h="151150">
                  <a:moveTo>
                    <a:pt x="f8" y="f9"/>
                  </a:moveTo>
                  <a:lnTo>
                    <a:pt x="f8" y="f9"/>
                  </a:lnTo>
                  <a:lnTo>
                    <a:pt x="f8" y="f7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3" y="f15"/>
                  </a:lnTo>
                  <a:lnTo>
                    <a:pt x="f13" y="f15"/>
                  </a:lnTo>
                  <a:cubicBezTo>
                    <a:pt x="f13" y="f15"/>
                    <a:pt x="f8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5" name="Freeform: Shape 201">
              <a:extLst>
                <a:ext uri="{FF2B5EF4-FFF2-40B4-BE49-F238E27FC236}">
                  <a16:creationId xmlns:a16="http://schemas.microsoft.com/office/drawing/2014/main" id="{47E8B7CD-A00D-D8C9-6D0C-7C6996594BE2}"/>
                </a:ext>
              </a:extLst>
            </p:cNvPr>
            <p:cNvSpPr/>
            <p:nvPr/>
          </p:nvSpPr>
          <p:spPr>
            <a:xfrm>
              <a:off x="1630274" y="1399041"/>
              <a:ext cx="162872" cy="1362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874"/>
                <a:gd name="f7" fmla="val 136276"/>
                <a:gd name="f8" fmla="val 160332"/>
                <a:gd name="f9" fmla="val 135895"/>
                <a:gd name="f10" fmla="val 160446"/>
                <a:gd name="f11" fmla="val 135059"/>
                <a:gd name="f12" fmla="val 161146"/>
                <a:gd name="f13" fmla="val 134422"/>
                <a:gd name="f14" fmla="val 161985"/>
                <a:gd name="f15" fmla="val 134370"/>
                <a:gd name="f16" fmla="val 162748"/>
                <a:gd name="f17" fmla="val 162875"/>
                <a:gd name="f18" fmla="val 162112"/>
                <a:gd name="f19" fmla="val 133734"/>
                <a:gd name="f20" fmla="val 1272"/>
                <a:gd name="f21" fmla="val 2415"/>
                <a:gd name="f22" fmla="val 136277"/>
                <a:gd name="f23" fmla="+- 0 0 -90"/>
                <a:gd name="f24" fmla="*/ f3 1 162874"/>
                <a:gd name="f25" fmla="*/ f4 1 13627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62874"/>
                <a:gd name="f34" fmla="*/ f30 1 136276"/>
                <a:gd name="f35" fmla="*/ 160332 f31 1"/>
                <a:gd name="f36" fmla="*/ 135895 f30 1"/>
                <a:gd name="f37" fmla="*/ 161985 f31 1"/>
                <a:gd name="f38" fmla="*/ 134370 f30 1"/>
                <a:gd name="f39" fmla="*/ 162875 f31 1"/>
                <a:gd name="f40" fmla="*/ 162112 f31 1"/>
                <a:gd name="f41" fmla="*/ 133734 f30 1"/>
                <a:gd name="f42" fmla="*/ 1272 f31 1"/>
                <a:gd name="f43" fmla="*/ 0 f30 1"/>
                <a:gd name="f44" fmla="*/ 0 f31 1"/>
                <a:gd name="f45" fmla="*/ 2415 f30 1"/>
                <a:gd name="f46" fmla="*/ 136277 f30 1"/>
                <a:gd name="f47" fmla="+- f32 0 f1"/>
                <a:gd name="f48" fmla="*/ f35 1 162874"/>
                <a:gd name="f49" fmla="*/ f36 1 136276"/>
                <a:gd name="f50" fmla="*/ f37 1 162874"/>
                <a:gd name="f51" fmla="*/ f38 1 136276"/>
                <a:gd name="f52" fmla="*/ f39 1 162874"/>
                <a:gd name="f53" fmla="*/ f40 1 162874"/>
                <a:gd name="f54" fmla="*/ f41 1 136276"/>
                <a:gd name="f55" fmla="*/ f42 1 162874"/>
                <a:gd name="f56" fmla="*/ f43 1 136276"/>
                <a:gd name="f57" fmla="*/ f44 1 162874"/>
                <a:gd name="f58" fmla="*/ f45 1 136276"/>
                <a:gd name="f59" fmla="*/ f46 1 136276"/>
                <a:gd name="f60" fmla="*/ f26 1 f33"/>
                <a:gd name="f61" fmla="*/ f27 1 f33"/>
                <a:gd name="f62" fmla="*/ f26 1 f34"/>
                <a:gd name="f63" fmla="*/ f28 1 f34"/>
                <a:gd name="f64" fmla="*/ f48 1 f33"/>
                <a:gd name="f65" fmla="*/ f49 1 f34"/>
                <a:gd name="f66" fmla="*/ f50 1 f33"/>
                <a:gd name="f67" fmla="*/ f51 1 f34"/>
                <a:gd name="f68" fmla="*/ f52 1 f33"/>
                <a:gd name="f69" fmla="*/ f53 1 f33"/>
                <a:gd name="f70" fmla="*/ f54 1 f34"/>
                <a:gd name="f71" fmla="*/ f55 1 f33"/>
                <a:gd name="f72" fmla="*/ f56 1 f34"/>
                <a:gd name="f73" fmla="*/ f57 1 f33"/>
                <a:gd name="f74" fmla="*/ f58 1 f34"/>
                <a:gd name="f75" fmla="*/ f59 1 f34"/>
                <a:gd name="f76" fmla="*/ f60 f24 1"/>
                <a:gd name="f77" fmla="*/ f61 f24 1"/>
                <a:gd name="f78" fmla="*/ f63 f25 1"/>
                <a:gd name="f79" fmla="*/ f62 f25 1"/>
                <a:gd name="f80" fmla="*/ f64 f24 1"/>
                <a:gd name="f81" fmla="*/ f65 f25 1"/>
                <a:gd name="f82" fmla="*/ f66 f24 1"/>
                <a:gd name="f83" fmla="*/ f67 f25 1"/>
                <a:gd name="f84" fmla="*/ f68 f24 1"/>
                <a:gd name="f85" fmla="*/ f69 f24 1"/>
                <a:gd name="f86" fmla="*/ f70 f25 1"/>
                <a:gd name="f87" fmla="*/ f71 f24 1"/>
                <a:gd name="f88" fmla="*/ f72 f25 1"/>
                <a:gd name="f89" fmla="*/ f73 f24 1"/>
                <a:gd name="f90" fmla="*/ f74 f25 1"/>
                <a:gd name="f91" fmla="*/ f75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0" y="f81"/>
                </a:cxn>
                <a:cxn ang="f47">
                  <a:pos x="f82" y="f83"/>
                </a:cxn>
                <a:cxn ang="f47">
                  <a:pos x="f84" y="f83"/>
                </a:cxn>
                <a:cxn ang="f47">
                  <a:pos x="f84" y="f83"/>
                </a:cxn>
                <a:cxn ang="f47">
                  <a:pos x="f85" y="f86"/>
                </a:cxn>
                <a:cxn ang="f47">
                  <a:pos x="f87" y="f88"/>
                </a:cxn>
                <a:cxn ang="f47">
                  <a:pos x="f89" y="f88"/>
                </a:cxn>
                <a:cxn ang="f47">
                  <a:pos x="f89" y="f90"/>
                </a:cxn>
                <a:cxn ang="f47">
                  <a:pos x="f80" y="f91"/>
                </a:cxn>
              </a:cxnLst>
              <a:rect l="f76" t="f79" r="f77" b="f78"/>
              <a:pathLst>
                <a:path w="162874" h="13627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6" y="f15"/>
                    <a:pt x="f17" y="f15"/>
                  </a:cubicBezTo>
                  <a:lnTo>
                    <a:pt x="f17" y="f15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5" y="f5"/>
                  </a:lnTo>
                  <a:lnTo>
                    <a:pt x="f5" y="f21"/>
                  </a:lnTo>
                  <a:lnTo>
                    <a:pt x="f8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6" name="Freeform: Shape 202">
              <a:extLst>
                <a:ext uri="{FF2B5EF4-FFF2-40B4-BE49-F238E27FC236}">
                  <a16:creationId xmlns:a16="http://schemas.microsoft.com/office/drawing/2014/main" id="{8A95F6AD-A5A1-DE00-4F1C-FD676E08E334}"/>
                </a:ext>
              </a:extLst>
            </p:cNvPr>
            <p:cNvSpPr/>
            <p:nvPr/>
          </p:nvSpPr>
          <p:spPr>
            <a:xfrm>
              <a:off x="1575474" y="1391159"/>
              <a:ext cx="54671" cy="4646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673"/>
                <a:gd name="f7" fmla="val 464637"/>
                <a:gd name="f8" fmla="val 17673"/>
                <a:gd name="f9" fmla="val 456502"/>
                <a:gd name="f10" fmla="val 10806"/>
                <a:gd name="f11" fmla="val 8390"/>
                <a:gd name="f12" fmla="val 49714"/>
                <a:gd name="f13" fmla="val 10551"/>
                <a:gd name="f14" fmla="val 45239"/>
                <a:gd name="f15" fmla="val 12393"/>
                <a:gd name="f16" fmla="val 40102"/>
                <a:gd name="f17" fmla="val 10255"/>
                <a:gd name="f18" fmla="val 38258"/>
                <a:gd name="f19" fmla="val 5774"/>
                <a:gd name="f20" fmla="val 38220"/>
                <a:gd name="f21" fmla="val 5672"/>
                <a:gd name="f22" fmla="val 38182"/>
                <a:gd name="f23" fmla="val 5569"/>
                <a:gd name="f24" fmla="val 38144"/>
                <a:gd name="f25" fmla="val 5466"/>
                <a:gd name="f26" fmla="val 37635"/>
                <a:gd name="f27" fmla="val 3679"/>
                <a:gd name="f28" fmla="val 1787"/>
                <a:gd name="f29" fmla="val 38080"/>
                <a:gd name="f30" fmla="val 379"/>
                <a:gd name="f31" fmla="val 765"/>
                <a:gd name="f32" fmla="val 1144"/>
                <a:gd name="f33" fmla="val 464638"/>
                <a:gd name="f34" fmla="val 4959"/>
                <a:gd name="f35" fmla="val 462477"/>
                <a:gd name="f36" fmla="+- 0 0 -90"/>
                <a:gd name="f37" fmla="*/ f3 1 54673"/>
                <a:gd name="f38" fmla="*/ f4 1 464637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54673"/>
                <a:gd name="f47" fmla="*/ f43 1 464637"/>
                <a:gd name="f48" fmla="*/ 17673 f44 1"/>
                <a:gd name="f49" fmla="*/ 456502 f43 1"/>
                <a:gd name="f50" fmla="*/ 54673 f44 1"/>
                <a:gd name="f51" fmla="*/ 10806 f43 1"/>
                <a:gd name="f52" fmla="*/ 8390 f43 1"/>
                <a:gd name="f53" fmla="*/ 49714 f44 1"/>
                <a:gd name="f54" fmla="*/ 10551 f43 1"/>
                <a:gd name="f55" fmla="*/ 38258 f44 1"/>
                <a:gd name="f56" fmla="*/ 5774 f43 1"/>
                <a:gd name="f57" fmla="*/ 38144 f44 1"/>
                <a:gd name="f58" fmla="*/ 5466 f43 1"/>
                <a:gd name="f59" fmla="*/ 0 f43 1"/>
                <a:gd name="f60" fmla="*/ 1144 f43 1"/>
                <a:gd name="f61" fmla="*/ 0 f44 1"/>
                <a:gd name="f62" fmla="*/ 464638 f43 1"/>
                <a:gd name="f63" fmla="*/ 4959 f44 1"/>
                <a:gd name="f64" fmla="*/ 462477 f43 1"/>
                <a:gd name="f65" fmla="+- f45 0 f1"/>
                <a:gd name="f66" fmla="*/ f48 1 54673"/>
                <a:gd name="f67" fmla="*/ f49 1 464637"/>
                <a:gd name="f68" fmla="*/ f50 1 54673"/>
                <a:gd name="f69" fmla="*/ f51 1 464637"/>
                <a:gd name="f70" fmla="*/ f52 1 464637"/>
                <a:gd name="f71" fmla="*/ f53 1 54673"/>
                <a:gd name="f72" fmla="*/ f54 1 464637"/>
                <a:gd name="f73" fmla="*/ f55 1 54673"/>
                <a:gd name="f74" fmla="*/ f56 1 464637"/>
                <a:gd name="f75" fmla="*/ f57 1 54673"/>
                <a:gd name="f76" fmla="*/ f58 1 464637"/>
                <a:gd name="f77" fmla="*/ f59 1 464637"/>
                <a:gd name="f78" fmla="*/ f60 1 464637"/>
                <a:gd name="f79" fmla="*/ f61 1 54673"/>
                <a:gd name="f80" fmla="*/ f62 1 464637"/>
                <a:gd name="f81" fmla="*/ f63 1 54673"/>
                <a:gd name="f82" fmla="*/ f64 1 464637"/>
                <a:gd name="f83" fmla="*/ f39 1 f46"/>
                <a:gd name="f84" fmla="*/ f40 1 f46"/>
                <a:gd name="f85" fmla="*/ f39 1 f47"/>
                <a:gd name="f86" fmla="*/ f41 1 f47"/>
                <a:gd name="f87" fmla="*/ f66 1 f46"/>
                <a:gd name="f88" fmla="*/ f67 1 f47"/>
                <a:gd name="f89" fmla="*/ f68 1 f46"/>
                <a:gd name="f90" fmla="*/ f69 1 f47"/>
                <a:gd name="f91" fmla="*/ f70 1 f47"/>
                <a:gd name="f92" fmla="*/ f71 1 f46"/>
                <a:gd name="f93" fmla="*/ f72 1 f47"/>
                <a:gd name="f94" fmla="*/ f73 1 f46"/>
                <a:gd name="f95" fmla="*/ f74 1 f47"/>
                <a:gd name="f96" fmla="*/ f75 1 f46"/>
                <a:gd name="f97" fmla="*/ f76 1 f47"/>
                <a:gd name="f98" fmla="*/ f77 1 f47"/>
                <a:gd name="f99" fmla="*/ f78 1 f47"/>
                <a:gd name="f100" fmla="*/ f79 1 f46"/>
                <a:gd name="f101" fmla="*/ f80 1 f47"/>
                <a:gd name="f102" fmla="*/ f81 1 f46"/>
                <a:gd name="f103" fmla="*/ f82 1 f47"/>
                <a:gd name="f104" fmla="*/ f83 f37 1"/>
                <a:gd name="f105" fmla="*/ f84 f37 1"/>
                <a:gd name="f106" fmla="*/ f86 f38 1"/>
                <a:gd name="f107" fmla="*/ f85 f38 1"/>
                <a:gd name="f108" fmla="*/ f87 f37 1"/>
                <a:gd name="f109" fmla="*/ f88 f38 1"/>
                <a:gd name="f110" fmla="*/ f89 f37 1"/>
                <a:gd name="f111" fmla="*/ f90 f38 1"/>
                <a:gd name="f112" fmla="*/ f91 f38 1"/>
                <a:gd name="f113" fmla="*/ f92 f37 1"/>
                <a:gd name="f114" fmla="*/ f93 f38 1"/>
                <a:gd name="f115" fmla="*/ f94 f37 1"/>
                <a:gd name="f116" fmla="*/ f95 f38 1"/>
                <a:gd name="f117" fmla="*/ f96 f37 1"/>
                <a:gd name="f118" fmla="*/ f97 f38 1"/>
                <a:gd name="f119" fmla="*/ f98 f38 1"/>
                <a:gd name="f120" fmla="*/ f99 f38 1"/>
                <a:gd name="f121" fmla="*/ f100 f37 1"/>
                <a:gd name="f122" fmla="*/ f101 f38 1"/>
                <a:gd name="f123" fmla="*/ f102 f37 1"/>
                <a:gd name="f124" fmla="*/ f103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8" y="f109"/>
                </a:cxn>
                <a:cxn ang="f65">
                  <a:pos x="f110" y="f111"/>
                </a:cxn>
                <a:cxn ang="f65">
                  <a:pos x="f110" y="f112"/>
                </a:cxn>
                <a:cxn ang="f65">
                  <a:pos x="f113" y="f114"/>
                </a:cxn>
                <a:cxn ang="f65">
                  <a:pos x="f115" y="f116"/>
                </a:cxn>
                <a:cxn ang="f65">
                  <a:pos x="f117" y="f118"/>
                </a:cxn>
                <a:cxn ang="f65">
                  <a:pos x="f117" y="f119"/>
                </a:cxn>
                <a:cxn ang="f65">
                  <a:pos x="f117" y="f120"/>
                </a:cxn>
                <a:cxn ang="f65">
                  <a:pos x="f121" y="f122"/>
                </a:cxn>
                <a:cxn ang="f65">
                  <a:pos x="f123" y="f124"/>
                </a:cxn>
              </a:cxnLst>
              <a:rect l="f104" t="f107" r="f105" b="f106"/>
              <a:pathLst>
                <a:path w="54673" h="464637">
                  <a:moveTo>
                    <a:pt x="f8" y="f9"/>
                  </a:moveTo>
                  <a:lnTo>
                    <a:pt x="f6" y="f10"/>
                  </a:lnTo>
                  <a:lnTo>
                    <a:pt x="f6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5"/>
                  </a:cubicBezTo>
                  <a:cubicBezTo>
                    <a:pt x="f29" y="f30"/>
                    <a:pt x="f29" y="f31"/>
                    <a:pt x="f24" y="f32"/>
                  </a:cubicBezTo>
                  <a:lnTo>
                    <a:pt x="f5" y="f33"/>
                  </a:lnTo>
                  <a:lnTo>
                    <a:pt x="f34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7" name="Freeform: Shape 203">
              <a:extLst>
                <a:ext uri="{FF2B5EF4-FFF2-40B4-BE49-F238E27FC236}">
                  <a16:creationId xmlns:a16="http://schemas.microsoft.com/office/drawing/2014/main" id="{8FE21708-A2EA-4F1A-55B0-2DF9A7D474BF}"/>
                </a:ext>
              </a:extLst>
            </p:cNvPr>
            <p:cNvSpPr/>
            <p:nvPr/>
          </p:nvSpPr>
          <p:spPr>
            <a:xfrm>
              <a:off x="1761747" y="1535195"/>
              <a:ext cx="31912" cy="3153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913"/>
                <a:gd name="f7" fmla="val 315394"/>
                <a:gd name="f8" fmla="val 31914"/>
                <a:gd name="f9" fmla="val 1017"/>
                <a:gd name="f10" fmla="val 31024"/>
                <a:gd name="f11" fmla="val 30185"/>
                <a:gd name="f12" fmla="val 52"/>
                <a:gd name="f13" fmla="val 29485"/>
                <a:gd name="f14" fmla="val 689"/>
                <a:gd name="f15" fmla="val 29371"/>
                <a:gd name="f16" fmla="val 1526"/>
                <a:gd name="f17" fmla="val 2415"/>
                <a:gd name="f18" fmla="val 312852"/>
                <a:gd name="f19" fmla="val 2797"/>
                <a:gd name="f20" fmla="+- 0 0 -90"/>
                <a:gd name="f21" fmla="*/ f3 1 31913"/>
                <a:gd name="f22" fmla="*/ f4 1 31539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1913"/>
                <a:gd name="f31" fmla="*/ f27 1 315394"/>
                <a:gd name="f32" fmla="*/ 31914 f28 1"/>
                <a:gd name="f33" fmla="*/ 1017 f27 1"/>
                <a:gd name="f34" fmla="*/ 0 f27 1"/>
                <a:gd name="f35" fmla="*/ 31024 f28 1"/>
                <a:gd name="f36" fmla="*/ 29371 f28 1"/>
                <a:gd name="f37" fmla="*/ 1526 f27 1"/>
                <a:gd name="f38" fmla="*/ 2415 f27 1"/>
                <a:gd name="f39" fmla="*/ 0 f28 1"/>
                <a:gd name="f40" fmla="*/ 312852 f27 1"/>
                <a:gd name="f41" fmla="*/ 2797 f28 1"/>
                <a:gd name="f42" fmla="*/ 315394 f27 1"/>
                <a:gd name="f43" fmla="+- f29 0 f1"/>
                <a:gd name="f44" fmla="*/ f32 1 31913"/>
                <a:gd name="f45" fmla="*/ f33 1 315394"/>
                <a:gd name="f46" fmla="*/ f34 1 315394"/>
                <a:gd name="f47" fmla="*/ f35 1 31913"/>
                <a:gd name="f48" fmla="*/ f36 1 31913"/>
                <a:gd name="f49" fmla="*/ f37 1 315394"/>
                <a:gd name="f50" fmla="*/ f38 1 315394"/>
                <a:gd name="f51" fmla="*/ f39 1 31913"/>
                <a:gd name="f52" fmla="*/ f40 1 315394"/>
                <a:gd name="f53" fmla="*/ f41 1 31913"/>
                <a:gd name="f54" fmla="*/ f42 1 315394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1"/>
                <a:gd name="f62" fmla="*/ f47 1 f30"/>
                <a:gd name="f63" fmla="*/ f48 1 f30"/>
                <a:gd name="f64" fmla="*/ f49 1 f31"/>
                <a:gd name="f65" fmla="*/ f50 1 f31"/>
                <a:gd name="f66" fmla="*/ f51 1 f30"/>
                <a:gd name="f67" fmla="*/ f52 1 f31"/>
                <a:gd name="f68" fmla="*/ f53 1 f30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2 1"/>
                <a:gd name="f77" fmla="*/ f62 f21 1"/>
                <a:gd name="f78" fmla="*/ f63 f21 1"/>
                <a:gd name="f79" fmla="*/ f64 f22 1"/>
                <a:gd name="f80" fmla="*/ f65 f22 1"/>
                <a:gd name="f81" fmla="*/ f66 f21 1"/>
                <a:gd name="f82" fmla="*/ f67 f22 1"/>
                <a:gd name="f83" fmla="*/ f68 f21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4" y="f76"/>
                </a:cxn>
                <a:cxn ang="f43">
                  <a:pos x="f74" y="f76"/>
                </a:cxn>
                <a:cxn ang="f43">
                  <a:pos x="f74" y="f76"/>
                </a:cxn>
                <a:cxn ang="f43">
                  <a:pos x="f77" y="f76"/>
                </a:cxn>
                <a:cxn ang="f43">
                  <a:pos x="f78" y="f79"/>
                </a:cxn>
                <a:cxn ang="f43">
                  <a:pos x="f78" y="f80"/>
                </a:cxn>
                <a:cxn ang="f43">
                  <a:pos x="f81" y="f82"/>
                </a:cxn>
                <a:cxn ang="f43">
                  <a:pos x="f83" y="f84"/>
                </a:cxn>
              </a:cxnLst>
              <a:rect l="f70" t="f73" r="f71" b="f72"/>
              <a:pathLst>
                <a:path w="31913" h="315394">
                  <a:moveTo>
                    <a:pt x="f8" y="f9"/>
                  </a:moveTo>
                  <a:lnTo>
                    <a:pt x="f8" y="f5"/>
                  </a:lnTo>
                  <a:lnTo>
                    <a:pt x="f8" y="f5"/>
                  </a:lnTo>
                  <a:cubicBezTo>
                    <a:pt x="f8" y="f5"/>
                    <a:pt x="f8" y="f5"/>
                    <a:pt x="f8" y="f5"/>
                  </a:cubicBezTo>
                  <a:cubicBezTo>
                    <a:pt x="f8" y="f5"/>
                    <a:pt x="f8" y="f5"/>
                    <a:pt x="f10" y="f5"/>
                  </a:cubicBezTo>
                  <a:cubicBezTo>
                    <a:pt x="f11" y="f12"/>
                    <a:pt x="f13" y="f14"/>
                    <a:pt x="f15" y="f16"/>
                  </a:cubicBezTo>
                  <a:lnTo>
                    <a:pt x="f15" y="f17"/>
                  </a:lnTo>
                  <a:lnTo>
                    <a:pt x="f5" y="f18"/>
                  </a:lnTo>
                  <a:lnTo>
                    <a:pt x="f19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8" name="Freeform: Shape 204">
              <a:extLst>
                <a:ext uri="{FF2B5EF4-FFF2-40B4-BE49-F238E27FC236}">
                  <a16:creationId xmlns:a16="http://schemas.microsoft.com/office/drawing/2014/main" id="{03FBCCC5-B33D-090D-40D3-2E1B00922239}"/>
                </a:ext>
              </a:extLst>
            </p:cNvPr>
            <p:cNvSpPr/>
            <p:nvPr/>
          </p:nvSpPr>
          <p:spPr>
            <a:xfrm>
              <a:off x="2585017" y="1918091"/>
              <a:ext cx="126507" cy="607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510"/>
                <a:gd name="f7" fmla="val 60765"/>
                <a:gd name="f8" fmla="val 636"/>
                <a:gd name="f9" fmla="val 126511"/>
                <a:gd name="f10" fmla="val 3178"/>
                <a:gd name="f11" fmla="val 890"/>
                <a:gd name="f12" fmla="val 125367"/>
                <a:gd name="f13" fmla="val 57333"/>
                <a:gd name="f14" fmla="val 470"/>
                <a:gd name="f15" fmla="val 58413"/>
                <a:gd name="f16" fmla="val 687"/>
                <a:gd name="f17" fmla="val 59583"/>
                <a:gd name="f18" fmla="+- 0 0 -90"/>
                <a:gd name="f19" fmla="*/ f3 1 126510"/>
                <a:gd name="f20" fmla="*/ f4 1 6076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26510"/>
                <a:gd name="f29" fmla="*/ f25 1 60765"/>
                <a:gd name="f30" fmla="*/ 636 f26 1"/>
                <a:gd name="f31" fmla="*/ 60765 f25 1"/>
                <a:gd name="f32" fmla="*/ 126511 f26 1"/>
                <a:gd name="f33" fmla="*/ 3178 f25 1"/>
                <a:gd name="f34" fmla="*/ 890 f25 1"/>
                <a:gd name="f35" fmla="*/ 125367 f26 1"/>
                <a:gd name="f36" fmla="*/ 0 f25 1"/>
                <a:gd name="f37" fmla="*/ 0 f26 1"/>
                <a:gd name="f38" fmla="*/ 57333 f25 1"/>
                <a:gd name="f39" fmla="+- f27 0 f1"/>
                <a:gd name="f40" fmla="*/ f30 1 126510"/>
                <a:gd name="f41" fmla="*/ f31 1 60765"/>
                <a:gd name="f42" fmla="*/ f32 1 126510"/>
                <a:gd name="f43" fmla="*/ f33 1 60765"/>
                <a:gd name="f44" fmla="*/ f34 1 60765"/>
                <a:gd name="f45" fmla="*/ f35 1 126510"/>
                <a:gd name="f46" fmla="*/ f36 1 60765"/>
                <a:gd name="f47" fmla="*/ f37 1 126510"/>
                <a:gd name="f48" fmla="*/ f38 1 60765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9"/>
                <a:gd name="f58" fmla="*/ f45 1 f28"/>
                <a:gd name="f59" fmla="*/ f46 1 f29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20 1"/>
                <a:gd name="f71" fmla="*/ f58 f19 1"/>
                <a:gd name="f72" fmla="*/ f59 f20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8" y="f70"/>
                </a:cxn>
                <a:cxn ang="f39">
                  <a:pos x="f71" y="f72"/>
                </a:cxn>
                <a:cxn ang="f39">
                  <a:pos x="f73" y="f74"/>
                </a:cxn>
                <a:cxn ang="f39">
                  <a:pos x="f66" y="f67"/>
                </a:cxn>
              </a:cxnLst>
              <a:rect l="f62" t="f65" r="f63" b="f64"/>
              <a:pathLst>
                <a:path w="126510" h="60765">
                  <a:moveTo>
                    <a:pt x="f8" y="f7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12" y="f5"/>
                  </a:lnTo>
                  <a:lnTo>
                    <a:pt x="f5" y="f13"/>
                  </a:lnTo>
                  <a:cubicBezTo>
                    <a:pt x="f14" y="f15"/>
                    <a:pt x="f16" y="f1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9" name="Freeform: Shape 205">
              <a:extLst>
                <a:ext uri="{FF2B5EF4-FFF2-40B4-BE49-F238E27FC236}">
                  <a16:creationId xmlns:a16="http://schemas.microsoft.com/office/drawing/2014/main" id="{F1E68435-07EA-42FB-1EB4-15F991342890}"/>
                </a:ext>
              </a:extLst>
            </p:cNvPr>
            <p:cNvSpPr/>
            <p:nvPr/>
          </p:nvSpPr>
          <p:spPr>
            <a:xfrm>
              <a:off x="2097030" y="1841437"/>
              <a:ext cx="50858" cy="425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58"/>
                <a:gd name="f7" fmla="val 42586"/>
                <a:gd name="f8" fmla="val 254"/>
                <a:gd name="f9" fmla="val 509"/>
                <a:gd name="f10" fmla="val 2924"/>
                <a:gd name="f11" fmla="val 47553"/>
                <a:gd name="f12" fmla="val 42587"/>
                <a:gd name="f13" fmla="val 50859"/>
                <a:gd name="f14" fmla="val 41188"/>
                <a:gd name="f15" fmla="val 1653"/>
                <a:gd name="f16" fmla="val 890"/>
                <a:gd name="f17" fmla="+- 0 0 -90"/>
                <a:gd name="f18" fmla="*/ f3 1 50858"/>
                <a:gd name="f19" fmla="*/ f4 1 4258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0858"/>
                <a:gd name="f28" fmla="*/ f24 1 42586"/>
                <a:gd name="f29" fmla="*/ 254 f25 1"/>
                <a:gd name="f30" fmla="*/ 509 f24 1"/>
                <a:gd name="f31" fmla="*/ 0 f25 1"/>
                <a:gd name="f32" fmla="*/ 2924 f24 1"/>
                <a:gd name="f33" fmla="*/ 47553 f25 1"/>
                <a:gd name="f34" fmla="*/ 42587 f24 1"/>
                <a:gd name="f35" fmla="*/ 50859 f25 1"/>
                <a:gd name="f36" fmla="*/ 41188 f24 1"/>
                <a:gd name="f37" fmla="*/ 1653 f25 1"/>
                <a:gd name="f38" fmla="*/ 0 f24 1"/>
                <a:gd name="f39" fmla="*/ 890 f25 1"/>
                <a:gd name="f40" fmla="*/ 254 f24 1"/>
                <a:gd name="f41" fmla="+- f26 0 f1"/>
                <a:gd name="f42" fmla="*/ f29 1 50858"/>
                <a:gd name="f43" fmla="*/ f30 1 42586"/>
                <a:gd name="f44" fmla="*/ f31 1 50858"/>
                <a:gd name="f45" fmla="*/ f32 1 42586"/>
                <a:gd name="f46" fmla="*/ f33 1 50858"/>
                <a:gd name="f47" fmla="*/ f34 1 42586"/>
                <a:gd name="f48" fmla="*/ f35 1 50858"/>
                <a:gd name="f49" fmla="*/ f36 1 42586"/>
                <a:gd name="f50" fmla="*/ f37 1 50858"/>
                <a:gd name="f51" fmla="*/ f38 1 42586"/>
                <a:gd name="f52" fmla="*/ f39 1 50858"/>
                <a:gd name="f53" fmla="*/ f40 1 42586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50858" h="42586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16" y="f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0" name="Freeform: Shape 206">
              <a:extLst>
                <a:ext uri="{FF2B5EF4-FFF2-40B4-BE49-F238E27FC236}">
                  <a16:creationId xmlns:a16="http://schemas.microsoft.com/office/drawing/2014/main" id="{5F9CE4F5-B9AE-2340-0ECE-C333D14C8B70}"/>
                </a:ext>
              </a:extLst>
            </p:cNvPr>
            <p:cNvSpPr/>
            <p:nvPr/>
          </p:nvSpPr>
          <p:spPr>
            <a:xfrm>
              <a:off x="2432697" y="1674778"/>
              <a:ext cx="294857" cy="2447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4853"/>
                <a:gd name="f7" fmla="val 244713"/>
                <a:gd name="f8" fmla="val 9409"/>
                <a:gd name="f9" fmla="val 3178"/>
                <a:gd name="f10" fmla="val 11672"/>
                <a:gd name="f11" fmla="val 7856"/>
                <a:gd name="f12" fmla="val 9714"/>
                <a:gd name="f13" fmla="val 13480"/>
                <a:gd name="f14" fmla="val 5035"/>
                <a:gd name="f15" fmla="val 15741"/>
                <a:gd name="f16" fmla="val 4920"/>
                <a:gd name="f17" fmla="val 15793"/>
                <a:gd name="f18" fmla="val 4819"/>
                <a:gd name="f19" fmla="val 15842"/>
                <a:gd name="f20" fmla="val 4704"/>
                <a:gd name="f21" fmla="val 15890"/>
                <a:gd name="f22" fmla="val 18052"/>
                <a:gd name="f23" fmla="val 278070"/>
                <a:gd name="f24" fmla="val 243824"/>
                <a:gd name="f25" fmla="val 279214"/>
                <a:gd name="f26" fmla="val 244714"/>
                <a:gd name="f27" fmla="val 279977"/>
                <a:gd name="f28" fmla="val 239374"/>
                <a:gd name="f29" fmla="val 280498"/>
                <a:gd name="f30" fmla="val 234493"/>
                <a:gd name="f31" fmla="val 284872"/>
                <a:gd name="f32" fmla="val 230946"/>
                <a:gd name="f33" fmla="val 289767"/>
                <a:gd name="f34" fmla="val 231467"/>
                <a:gd name="f35" fmla="val 289856"/>
                <a:gd name="f36" fmla="val 289932"/>
                <a:gd name="f37" fmla="val 231480"/>
                <a:gd name="f38" fmla="val 290021"/>
                <a:gd name="f39" fmla="val 231493"/>
                <a:gd name="f40" fmla="val 291878"/>
                <a:gd name="f41" fmla="val 231912"/>
                <a:gd name="f42" fmla="val 293569"/>
                <a:gd name="f43" fmla="val 232891"/>
                <a:gd name="f44" fmla="val 234289"/>
                <a:gd name="f45" fmla="val 294090"/>
                <a:gd name="f46" fmla="val 233400"/>
                <a:gd name="f47" fmla="val 6739"/>
                <a:gd name="f48" fmla="val 5722"/>
                <a:gd name="f49" fmla="val 7209"/>
                <a:gd name="f50" fmla="val 707"/>
                <a:gd name="f51" fmla="val 8493"/>
                <a:gd name="f52" fmla="val 1805"/>
                <a:gd name="f53" fmla="+- 0 0 -90"/>
                <a:gd name="f54" fmla="*/ f3 1 294853"/>
                <a:gd name="f55" fmla="*/ f4 1 244713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294853"/>
                <a:gd name="f64" fmla="*/ f60 1 244713"/>
                <a:gd name="f65" fmla="*/ 9409 f61 1"/>
                <a:gd name="f66" fmla="*/ 3178 f60 1"/>
                <a:gd name="f67" fmla="*/ 5035 f61 1"/>
                <a:gd name="f68" fmla="*/ 15741 f60 1"/>
                <a:gd name="f69" fmla="*/ 4704 f61 1"/>
                <a:gd name="f70" fmla="*/ 15890 f60 1"/>
                <a:gd name="f71" fmla="*/ 0 f61 1"/>
                <a:gd name="f72" fmla="*/ 18052 f60 1"/>
                <a:gd name="f73" fmla="*/ 278070 f61 1"/>
                <a:gd name="f74" fmla="*/ 243824 f60 1"/>
                <a:gd name="f75" fmla="*/ 279214 f61 1"/>
                <a:gd name="f76" fmla="*/ 244714 f60 1"/>
                <a:gd name="f77" fmla="*/ 279977 f61 1"/>
                <a:gd name="f78" fmla="*/ 239374 f60 1"/>
                <a:gd name="f79" fmla="*/ 289767 f61 1"/>
                <a:gd name="f80" fmla="*/ 231467 f60 1"/>
                <a:gd name="f81" fmla="*/ 290021 f61 1"/>
                <a:gd name="f82" fmla="*/ 231493 f60 1"/>
                <a:gd name="f83" fmla="*/ 294853 f61 1"/>
                <a:gd name="f84" fmla="*/ 234289 f60 1"/>
                <a:gd name="f85" fmla="*/ 294090 f61 1"/>
                <a:gd name="f86" fmla="*/ 233400 f60 1"/>
                <a:gd name="f87" fmla="*/ 6739 f61 1"/>
                <a:gd name="f88" fmla="*/ 0 f60 1"/>
                <a:gd name="f89" fmla="*/ 5722 f61 1"/>
                <a:gd name="f90" fmla="+- f62 0 f1"/>
                <a:gd name="f91" fmla="*/ f65 1 294853"/>
                <a:gd name="f92" fmla="*/ f66 1 244713"/>
                <a:gd name="f93" fmla="*/ f67 1 294853"/>
                <a:gd name="f94" fmla="*/ f68 1 244713"/>
                <a:gd name="f95" fmla="*/ f69 1 294853"/>
                <a:gd name="f96" fmla="*/ f70 1 244713"/>
                <a:gd name="f97" fmla="*/ f71 1 294853"/>
                <a:gd name="f98" fmla="*/ f72 1 244713"/>
                <a:gd name="f99" fmla="*/ f73 1 294853"/>
                <a:gd name="f100" fmla="*/ f74 1 244713"/>
                <a:gd name="f101" fmla="*/ f75 1 294853"/>
                <a:gd name="f102" fmla="*/ f76 1 244713"/>
                <a:gd name="f103" fmla="*/ f77 1 294853"/>
                <a:gd name="f104" fmla="*/ f78 1 244713"/>
                <a:gd name="f105" fmla="*/ f79 1 294853"/>
                <a:gd name="f106" fmla="*/ f80 1 244713"/>
                <a:gd name="f107" fmla="*/ f81 1 294853"/>
                <a:gd name="f108" fmla="*/ f82 1 244713"/>
                <a:gd name="f109" fmla="*/ f83 1 294853"/>
                <a:gd name="f110" fmla="*/ f84 1 244713"/>
                <a:gd name="f111" fmla="*/ f85 1 294853"/>
                <a:gd name="f112" fmla="*/ f86 1 244713"/>
                <a:gd name="f113" fmla="*/ f87 1 294853"/>
                <a:gd name="f114" fmla="*/ f88 1 244713"/>
                <a:gd name="f115" fmla="*/ f89 1 294853"/>
                <a:gd name="f116" fmla="*/ f56 1 f63"/>
                <a:gd name="f117" fmla="*/ f57 1 f63"/>
                <a:gd name="f118" fmla="*/ f56 1 f64"/>
                <a:gd name="f119" fmla="*/ f58 1 f64"/>
                <a:gd name="f120" fmla="*/ f91 1 f63"/>
                <a:gd name="f121" fmla="*/ f92 1 f64"/>
                <a:gd name="f122" fmla="*/ f93 1 f63"/>
                <a:gd name="f123" fmla="*/ f94 1 f64"/>
                <a:gd name="f124" fmla="*/ f95 1 f63"/>
                <a:gd name="f125" fmla="*/ f96 1 f64"/>
                <a:gd name="f126" fmla="*/ f97 1 f63"/>
                <a:gd name="f127" fmla="*/ f98 1 f64"/>
                <a:gd name="f128" fmla="*/ f99 1 f63"/>
                <a:gd name="f129" fmla="*/ f100 1 f64"/>
                <a:gd name="f130" fmla="*/ f101 1 f63"/>
                <a:gd name="f131" fmla="*/ f102 1 f64"/>
                <a:gd name="f132" fmla="*/ f103 1 f63"/>
                <a:gd name="f133" fmla="*/ f104 1 f64"/>
                <a:gd name="f134" fmla="*/ f105 1 f63"/>
                <a:gd name="f135" fmla="*/ f106 1 f64"/>
                <a:gd name="f136" fmla="*/ f107 1 f63"/>
                <a:gd name="f137" fmla="*/ f108 1 f64"/>
                <a:gd name="f138" fmla="*/ f109 1 f63"/>
                <a:gd name="f139" fmla="*/ f110 1 f64"/>
                <a:gd name="f140" fmla="*/ f111 1 f63"/>
                <a:gd name="f141" fmla="*/ f112 1 f64"/>
                <a:gd name="f142" fmla="*/ f113 1 f63"/>
                <a:gd name="f143" fmla="*/ f114 1 f64"/>
                <a:gd name="f144" fmla="*/ f115 1 f63"/>
                <a:gd name="f145" fmla="*/ f116 f54 1"/>
                <a:gd name="f146" fmla="*/ f117 f54 1"/>
                <a:gd name="f147" fmla="*/ f119 f55 1"/>
                <a:gd name="f148" fmla="*/ f118 f55 1"/>
                <a:gd name="f149" fmla="*/ f120 f54 1"/>
                <a:gd name="f150" fmla="*/ f121 f55 1"/>
                <a:gd name="f151" fmla="*/ f122 f54 1"/>
                <a:gd name="f152" fmla="*/ f123 f55 1"/>
                <a:gd name="f153" fmla="*/ f124 f54 1"/>
                <a:gd name="f154" fmla="*/ f125 f55 1"/>
                <a:gd name="f155" fmla="*/ f126 f54 1"/>
                <a:gd name="f156" fmla="*/ f127 f55 1"/>
                <a:gd name="f157" fmla="*/ f128 f54 1"/>
                <a:gd name="f158" fmla="*/ f129 f55 1"/>
                <a:gd name="f159" fmla="*/ f130 f54 1"/>
                <a:gd name="f160" fmla="*/ f131 f55 1"/>
                <a:gd name="f161" fmla="*/ f132 f54 1"/>
                <a:gd name="f162" fmla="*/ f133 f55 1"/>
                <a:gd name="f163" fmla="*/ f134 f54 1"/>
                <a:gd name="f164" fmla="*/ f135 f55 1"/>
                <a:gd name="f165" fmla="*/ f136 f54 1"/>
                <a:gd name="f166" fmla="*/ f137 f55 1"/>
                <a:gd name="f167" fmla="*/ f138 f54 1"/>
                <a:gd name="f168" fmla="*/ f139 f55 1"/>
                <a:gd name="f169" fmla="*/ f140 f54 1"/>
                <a:gd name="f170" fmla="*/ f141 f55 1"/>
                <a:gd name="f171" fmla="*/ f142 f54 1"/>
                <a:gd name="f172" fmla="*/ f143 f55 1"/>
                <a:gd name="f173" fmla="*/ f14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9" y="f150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61" y="f162"/>
                </a:cxn>
                <a:cxn ang="f90">
                  <a:pos x="f163" y="f164"/>
                </a:cxn>
                <a:cxn ang="f90">
                  <a:pos x="f165" y="f166"/>
                </a:cxn>
                <a:cxn ang="f90">
                  <a:pos x="f167" y="f168"/>
                </a:cxn>
                <a:cxn ang="f90">
                  <a:pos x="f169" y="f170"/>
                </a:cxn>
                <a:cxn ang="f90">
                  <a:pos x="f171" y="f172"/>
                </a:cxn>
                <a:cxn ang="f90">
                  <a:pos x="f173" y="f172"/>
                </a:cxn>
                <a:cxn ang="f90">
                  <a:pos x="f149" y="f150"/>
                </a:cxn>
              </a:cxnLst>
              <a:rect l="f145" t="f148" r="f146" b="f147"/>
              <a:pathLst>
                <a:path w="294853" h="2447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4"/>
                    <a:pt x="f36" y="f37"/>
                    <a:pt x="f38" y="f39"/>
                  </a:cubicBezTo>
                  <a:cubicBezTo>
                    <a:pt x="f40" y="f41"/>
                    <a:pt x="f42" y="f43"/>
                    <a:pt x="f6" y="f44"/>
                  </a:cubicBezTo>
                  <a:lnTo>
                    <a:pt x="f45" y="f46"/>
                  </a:lnTo>
                  <a:lnTo>
                    <a:pt x="f47" y="f5"/>
                  </a:lnTo>
                  <a:lnTo>
                    <a:pt x="f48" y="f5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1" name="Freeform: Shape 207">
              <a:extLst>
                <a:ext uri="{FF2B5EF4-FFF2-40B4-BE49-F238E27FC236}">
                  <a16:creationId xmlns:a16="http://schemas.microsoft.com/office/drawing/2014/main" id="{0296995B-CE84-0517-4880-D8919A7DE057}"/>
                </a:ext>
              </a:extLst>
            </p:cNvPr>
            <p:cNvSpPr/>
            <p:nvPr/>
          </p:nvSpPr>
          <p:spPr>
            <a:xfrm>
              <a:off x="2071984" y="1833426"/>
              <a:ext cx="25685" cy="835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83"/>
                <a:gd name="f7" fmla="val 83520"/>
                <a:gd name="f8" fmla="val 9027"/>
                <a:gd name="f9" fmla="val 5721"/>
                <a:gd name="f10" fmla="val 8392"/>
                <a:gd name="f11" fmla="val 3866"/>
                <a:gd name="f12" fmla="val 1855"/>
                <a:gd name="f13" fmla="val 1017"/>
                <a:gd name="f14" fmla="val 4704"/>
                <a:gd name="f15" fmla="val 81359"/>
                <a:gd name="f16" fmla="val 18690"/>
                <a:gd name="f17" fmla="val 75130"/>
                <a:gd name="f18" fmla="val 11568"/>
                <a:gd name="f19" fmla="val 9153"/>
                <a:gd name="f20" fmla="val 20979"/>
                <a:gd name="f21" fmla="val 11314"/>
                <a:gd name="f22" fmla="val 16643"/>
                <a:gd name="f23" fmla="val 13306"/>
                <a:gd name="f24" fmla="val 11507"/>
                <a:gd name="f25" fmla="val 11403"/>
                <a:gd name="f26" fmla="val 9510"/>
                <a:gd name="f27" fmla="val 7064"/>
                <a:gd name="f28" fmla="val 9320"/>
                <a:gd name="f29" fmla="val 6631"/>
                <a:gd name="f30" fmla="val 9154"/>
                <a:gd name="f31" fmla="val 6181"/>
                <a:gd name="f32" fmla="+- 0 0 -90"/>
                <a:gd name="f33" fmla="*/ f3 1 25683"/>
                <a:gd name="f34" fmla="*/ f4 1 83520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5683"/>
                <a:gd name="f43" fmla="*/ f39 1 83520"/>
                <a:gd name="f44" fmla="*/ 9027 f40 1"/>
                <a:gd name="f45" fmla="*/ 5721 f39 1"/>
                <a:gd name="f46" fmla="*/ 0 f39 1"/>
                <a:gd name="f47" fmla="*/ 1017 f39 1"/>
                <a:gd name="f48" fmla="*/ 0 f40 1"/>
                <a:gd name="f49" fmla="*/ 83520 f39 1"/>
                <a:gd name="f50" fmla="*/ 4704 f40 1"/>
                <a:gd name="f51" fmla="*/ 81359 f39 1"/>
                <a:gd name="f52" fmla="*/ 18690 f40 1"/>
                <a:gd name="f53" fmla="*/ 75130 f39 1"/>
                <a:gd name="f54" fmla="*/ 25683 f40 1"/>
                <a:gd name="f55" fmla="*/ 11568 f39 1"/>
                <a:gd name="f56" fmla="*/ 9153 f39 1"/>
                <a:gd name="f57" fmla="*/ 20979 f40 1"/>
                <a:gd name="f58" fmla="*/ 11314 f39 1"/>
                <a:gd name="f59" fmla="*/ 9510 f40 1"/>
                <a:gd name="f60" fmla="*/ 7064 f39 1"/>
                <a:gd name="f61" fmla="+- f41 0 f1"/>
                <a:gd name="f62" fmla="*/ f44 1 25683"/>
                <a:gd name="f63" fmla="*/ f45 1 83520"/>
                <a:gd name="f64" fmla="*/ f46 1 83520"/>
                <a:gd name="f65" fmla="*/ f47 1 83520"/>
                <a:gd name="f66" fmla="*/ f48 1 25683"/>
                <a:gd name="f67" fmla="*/ f49 1 83520"/>
                <a:gd name="f68" fmla="*/ f50 1 25683"/>
                <a:gd name="f69" fmla="*/ f51 1 83520"/>
                <a:gd name="f70" fmla="*/ f52 1 25683"/>
                <a:gd name="f71" fmla="*/ f53 1 83520"/>
                <a:gd name="f72" fmla="*/ f54 1 25683"/>
                <a:gd name="f73" fmla="*/ f55 1 83520"/>
                <a:gd name="f74" fmla="*/ f56 1 83520"/>
                <a:gd name="f75" fmla="*/ f57 1 25683"/>
                <a:gd name="f76" fmla="*/ f58 1 83520"/>
                <a:gd name="f77" fmla="*/ f59 1 25683"/>
                <a:gd name="f78" fmla="*/ f60 1 83520"/>
                <a:gd name="f79" fmla="*/ f35 1 f42"/>
                <a:gd name="f80" fmla="*/ f36 1 f42"/>
                <a:gd name="f81" fmla="*/ f35 1 f43"/>
                <a:gd name="f82" fmla="*/ f37 1 f43"/>
                <a:gd name="f83" fmla="*/ f62 1 f42"/>
                <a:gd name="f84" fmla="*/ f63 1 f43"/>
                <a:gd name="f85" fmla="*/ f64 1 f43"/>
                <a:gd name="f86" fmla="*/ f65 1 f43"/>
                <a:gd name="f87" fmla="*/ f66 1 f42"/>
                <a:gd name="f88" fmla="*/ f67 1 f43"/>
                <a:gd name="f89" fmla="*/ f68 1 f42"/>
                <a:gd name="f90" fmla="*/ f69 1 f43"/>
                <a:gd name="f91" fmla="*/ f70 1 f42"/>
                <a:gd name="f92" fmla="*/ f71 1 f43"/>
                <a:gd name="f93" fmla="*/ f72 1 f42"/>
                <a:gd name="f94" fmla="*/ f73 1 f43"/>
                <a:gd name="f95" fmla="*/ f74 1 f43"/>
                <a:gd name="f96" fmla="*/ f75 1 f42"/>
                <a:gd name="f97" fmla="*/ f76 1 f43"/>
                <a:gd name="f98" fmla="*/ f77 1 f42"/>
                <a:gd name="f99" fmla="*/ f78 1 f43"/>
                <a:gd name="f100" fmla="*/ f79 f33 1"/>
                <a:gd name="f101" fmla="*/ f80 f33 1"/>
                <a:gd name="f102" fmla="*/ f82 f34 1"/>
                <a:gd name="f103" fmla="*/ f81 f34 1"/>
                <a:gd name="f104" fmla="*/ f83 f33 1"/>
                <a:gd name="f105" fmla="*/ f84 f34 1"/>
                <a:gd name="f106" fmla="*/ f85 f34 1"/>
                <a:gd name="f107" fmla="*/ f86 f34 1"/>
                <a:gd name="f108" fmla="*/ f87 f33 1"/>
                <a:gd name="f109" fmla="*/ f88 f34 1"/>
                <a:gd name="f110" fmla="*/ f89 f33 1"/>
                <a:gd name="f111" fmla="*/ f90 f34 1"/>
                <a:gd name="f112" fmla="*/ f91 f33 1"/>
                <a:gd name="f113" fmla="*/ f92 f34 1"/>
                <a:gd name="f114" fmla="*/ f93 f33 1"/>
                <a:gd name="f115" fmla="*/ f94 f34 1"/>
                <a:gd name="f116" fmla="*/ f95 f34 1"/>
                <a:gd name="f117" fmla="*/ f96 f33 1"/>
                <a:gd name="f118" fmla="*/ f97 f34 1"/>
                <a:gd name="f119" fmla="*/ f98 f33 1"/>
                <a:gd name="f120" fmla="*/ f99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4" y="f105"/>
                </a:cxn>
                <a:cxn ang="f61">
                  <a:pos x="f104" y="f106"/>
                </a:cxn>
                <a:cxn ang="f61">
                  <a:pos x="f104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4" y="f116"/>
                </a:cxn>
                <a:cxn ang="f61">
                  <a:pos x="f117" y="f118"/>
                </a:cxn>
                <a:cxn ang="f61">
                  <a:pos x="f119" y="f120"/>
                </a:cxn>
                <a:cxn ang="f61">
                  <a:pos x="f104" y="f105"/>
                </a:cxn>
              </a:cxnLst>
              <a:rect l="f100" t="f103" r="f101" b="f102"/>
              <a:pathLst>
                <a:path w="25683" h="83520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cubicBezTo>
                    <a:pt x="f8" y="f5"/>
                    <a:pt x="f8" y="f5"/>
                    <a:pt x="f8" y="f13"/>
                  </a:cubicBezTo>
                  <a:lnTo>
                    <a:pt x="f5" y="f7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6" y="f18"/>
                  </a:lnTo>
                  <a:lnTo>
                    <a:pt x="f6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2" name="Freeform: Shape 208">
              <a:extLst>
                <a:ext uri="{FF2B5EF4-FFF2-40B4-BE49-F238E27FC236}">
                  <a16:creationId xmlns:a16="http://schemas.microsoft.com/office/drawing/2014/main" id="{33CEE706-1FE1-FD7D-B99A-6029D1DC14C1}"/>
                </a:ext>
              </a:extLst>
            </p:cNvPr>
            <p:cNvSpPr/>
            <p:nvPr/>
          </p:nvSpPr>
          <p:spPr>
            <a:xfrm>
              <a:off x="3483050" y="3436845"/>
              <a:ext cx="130201" cy="705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198"/>
                <a:gd name="f7" fmla="val 70553"/>
                <a:gd name="f8" fmla="val 2542"/>
                <a:gd name="f9" fmla="val 1780"/>
                <a:gd name="f10" fmla="val 129931"/>
                <a:gd name="f11" fmla="val 1208"/>
                <a:gd name="f12" fmla="val 129715"/>
                <a:gd name="f13" fmla="val 610"/>
                <a:gd name="f14" fmla="val 129562"/>
                <a:gd name="f15" fmla="val 763"/>
                <a:gd name="f16" fmla="val 66486"/>
                <a:gd name="f17" fmla="val 70554"/>
                <a:gd name="f18" fmla="+- 0 0 -90"/>
                <a:gd name="f19" fmla="*/ f3 1 130198"/>
                <a:gd name="f20" fmla="*/ f4 1 7055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0198"/>
                <a:gd name="f29" fmla="*/ f25 1 70553"/>
                <a:gd name="f30" fmla="*/ 130198 f26 1"/>
                <a:gd name="f31" fmla="*/ 2542 f25 1"/>
                <a:gd name="f32" fmla="*/ 1780 f25 1"/>
                <a:gd name="f33" fmla="*/ 129562 f26 1"/>
                <a:gd name="f34" fmla="*/ 0 f25 1"/>
                <a:gd name="f35" fmla="*/ 763 f26 1"/>
                <a:gd name="f36" fmla="*/ 66486 f25 1"/>
                <a:gd name="f37" fmla="*/ 0 f26 1"/>
                <a:gd name="f38" fmla="*/ 70554 f25 1"/>
                <a:gd name="f39" fmla="+- f27 0 f1"/>
                <a:gd name="f40" fmla="*/ f30 1 130198"/>
                <a:gd name="f41" fmla="*/ f31 1 70553"/>
                <a:gd name="f42" fmla="*/ f32 1 70553"/>
                <a:gd name="f43" fmla="*/ f33 1 130198"/>
                <a:gd name="f44" fmla="*/ f34 1 70553"/>
                <a:gd name="f45" fmla="*/ f35 1 130198"/>
                <a:gd name="f46" fmla="*/ f36 1 70553"/>
                <a:gd name="f47" fmla="*/ f37 1 130198"/>
                <a:gd name="f48" fmla="*/ f38 1 70553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9"/>
                <a:gd name="f56" fmla="*/ f43 1 f28"/>
                <a:gd name="f57" fmla="*/ f44 1 f29"/>
                <a:gd name="f58" fmla="*/ f45 1 f28"/>
                <a:gd name="f59" fmla="*/ f46 1 f29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20 1"/>
                <a:gd name="f69" fmla="*/ f56 f19 1"/>
                <a:gd name="f70" fmla="*/ f57 f20 1"/>
                <a:gd name="f71" fmla="*/ f58 f19 1"/>
                <a:gd name="f72" fmla="*/ f59 f20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9" y="f70"/>
                </a:cxn>
                <a:cxn ang="f39">
                  <a:pos x="f69" y="f70"/>
                </a:cxn>
                <a:cxn ang="f39">
                  <a:pos x="f71" y="f72"/>
                </a:cxn>
                <a:cxn ang="f39">
                  <a:pos x="f73" y="f74"/>
                </a:cxn>
              </a:cxnLst>
              <a:rect l="f62" t="f65" r="f63" b="f64"/>
              <a:pathLst>
                <a:path w="130198" h="70553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15" y="f16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3" name="Freeform: Shape 209">
              <a:extLst>
                <a:ext uri="{FF2B5EF4-FFF2-40B4-BE49-F238E27FC236}">
                  <a16:creationId xmlns:a16="http://schemas.microsoft.com/office/drawing/2014/main" id="{1AE8A9C8-0BEA-D196-CD53-CECBFA5D39B0}"/>
                </a:ext>
              </a:extLst>
            </p:cNvPr>
            <p:cNvSpPr/>
            <p:nvPr/>
          </p:nvSpPr>
          <p:spPr>
            <a:xfrm>
              <a:off x="3658642" y="3271832"/>
              <a:ext cx="104259" cy="944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260"/>
                <a:gd name="f7" fmla="val 94453"/>
                <a:gd name="f8" fmla="val 20086"/>
                <a:gd name="f9" fmla="val 88113"/>
                <a:gd name="f10" fmla="val 89257"/>
                <a:gd name="f11" fmla="val 89114"/>
                <a:gd name="f12" fmla="val 90211"/>
                <a:gd name="f13" fmla="val 84296"/>
                <a:gd name="f14" fmla="val 94890"/>
                <a:gd name="f15" fmla="val 81156"/>
                <a:gd name="f16" fmla="val 99709"/>
                <a:gd name="f17" fmla="val 82097"/>
                <a:gd name="f18" fmla="val 99747"/>
                <a:gd name="f19" fmla="val 82109"/>
                <a:gd name="f20" fmla="val 99772"/>
                <a:gd name="f21" fmla="val 99810"/>
                <a:gd name="f22" fmla="val 82122"/>
                <a:gd name="f23" fmla="val 101552"/>
                <a:gd name="f24" fmla="val 82567"/>
                <a:gd name="f25" fmla="val 103103"/>
                <a:gd name="f26" fmla="val 83546"/>
                <a:gd name="f27" fmla="val 84919"/>
                <a:gd name="f28" fmla="val 104006"/>
                <a:gd name="f29" fmla="val 84550"/>
                <a:gd name="f30" fmla="val 103701"/>
                <a:gd name="f31" fmla="val 84207"/>
                <a:gd name="f32" fmla="val 103370"/>
                <a:gd name="f33" fmla="val 83902"/>
                <a:gd name="f34" fmla="val 3942"/>
                <a:gd name="f35" fmla="val 2797"/>
                <a:gd name="f36" fmla="val 5593"/>
                <a:gd name="f37" fmla="+- 0 0 -90"/>
                <a:gd name="f38" fmla="*/ f3 1 104260"/>
                <a:gd name="f39" fmla="*/ f4 1 94453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04260"/>
                <a:gd name="f48" fmla="*/ f44 1 94453"/>
                <a:gd name="f49" fmla="*/ 0 f45 1"/>
                <a:gd name="f50" fmla="*/ 20086 f44 1"/>
                <a:gd name="f51" fmla="*/ 88113 f45 1"/>
                <a:gd name="f52" fmla="*/ 94453 f44 1"/>
                <a:gd name="f53" fmla="*/ 89257 f45 1"/>
                <a:gd name="f54" fmla="*/ 89114 f44 1"/>
                <a:gd name="f55" fmla="*/ 99709 f45 1"/>
                <a:gd name="f56" fmla="*/ 82097 f44 1"/>
                <a:gd name="f57" fmla="*/ 99810 f45 1"/>
                <a:gd name="f58" fmla="*/ 82122 f44 1"/>
                <a:gd name="f59" fmla="*/ 104260 f45 1"/>
                <a:gd name="f60" fmla="*/ 84919 f44 1"/>
                <a:gd name="f61" fmla="*/ 103370 f45 1"/>
                <a:gd name="f62" fmla="*/ 83902 f44 1"/>
                <a:gd name="f63" fmla="*/ 3942 f45 1"/>
                <a:gd name="f64" fmla="*/ 0 f44 1"/>
                <a:gd name="f65" fmla="*/ 2797 f45 1"/>
                <a:gd name="f66" fmla="*/ 5593 f44 1"/>
                <a:gd name="f67" fmla="+- f46 0 f1"/>
                <a:gd name="f68" fmla="*/ f49 1 104260"/>
                <a:gd name="f69" fmla="*/ f50 1 94453"/>
                <a:gd name="f70" fmla="*/ f51 1 104260"/>
                <a:gd name="f71" fmla="*/ f52 1 94453"/>
                <a:gd name="f72" fmla="*/ f53 1 104260"/>
                <a:gd name="f73" fmla="*/ f54 1 94453"/>
                <a:gd name="f74" fmla="*/ f55 1 104260"/>
                <a:gd name="f75" fmla="*/ f56 1 94453"/>
                <a:gd name="f76" fmla="*/ f57 1 104260"/>
                <a:gd name="f77" fmla="*/ f58 1 94453"/>
                <a:gd name="f78" fmla="*/ f59 1 104260"/>
                <a:gd name="f79" fmla="*/ f60 1 94453"/>
                <a:gd name="f80" fmla="*/ f61 1 104260"/>
                <a:gd name="f81" fmla="*/ f62 1 94453"/>
                <a:gd name="f82" fmla="*/ f63 1 104260"/>
                <a:gd name="f83" fmla="*/ f64 1 94453"/>
                <a:gd name="f84" fmla="*/ f65 1 104260"/>
                <a:gd name="f85" fmla="*/ f66 1 94453"/>
                <a:gd name="f86" fmla="*/ f40 1 f47"/>
                <a:gd name="f87" fmla="*/ f41 1 f47"/>
                <a:gd name="f88" fmla="*/ f40 1 f48"/>
                <a:gd name="f89" fmla="*/ f42 1 f48"/>
                <a:gd name="f90" fmla="*/ f68 1 f47"/>
                <a:gd name="f91" fmla="*/ f69 1 f48"/>
                <a:gd name="f92" fmla="*/ f70 1 f47"/>
                <a:gd name="f93" fmla="*/ f71 1 f48"/>
                <a:gd name="f94" fmla="*/ f72 1 f47"/>
                <a:gd name="f95" fmla="*/ f73 1 f48"/>
                <a:gd name="f96" fmla="*/ f74 1 f47"/>
                <a:gd name="f97" fmla="*/ f75 1 f48"/>
                <a:gd name="f98" fmla="*/ f76 1 f47"/>
                <a:gd name="f99" fmla="*/ f77 1 f48"/>
                <a:gd name="f100" fmla="*/ f78 1 f47"/>
                <a:gd name="f101" fmla="*/ f79 1 f48"/>
                <a:gd name="f102" fmla="*/ f80 1 f47"/>
                <a:gd name="f103" fmla="*/ f81 1 f48"/>
                <a:gd name="f104" fmla="*/ f82 1 f47"/>
                <a:gd name="f105" fmla="*/ f83 1 f48"/>
                <a:gd name="f106" fmla="*/ f84 1 f47"/>
                <a:gd name="f107" fmla="*/ f85 1 f48"/>
                <a:gd name="f108" fmla="*/ f86 f38 1"/>
                <a:gd name="f109" fmla="*/ f87 f38 1"/>
                <a:gd name="f110" fmla="*/ f89 f39 1"/>
                <a:gd name="f111" fmla="*/ f88 f39 1"/>
                <a:gd name="f112" fmla="*/ f90 f38 1"/>
                <a:gd name="f113" fmla="*/ f91 f39 1"/>
                <a:gd name="f114" fmla="*/ f92 f38 1"/>
                <a:gd name="f115" fmla="*/ f93 f39 1"/>
                <a:gd name="f116" fmla="*/ f94 f38 1"/>
                <a:gd name="f117" fmla="*/ f95 f39 1"/>
                <a:gd name="f118" fmla="*/ f96 f38 1"/>
                <a:gd name="f119" fmla="*/ f97 f39 1"/>
                <a:gd name="f120" fmla="*/ f98 f38 1"/>
                <a:gd name="f121" fmla="*/ f99 f39 1"/>
                <a:gd name="f122" fmla="*/ f100 f38 1"/>
                <a:gd name="f123" fmla="*/ f101 f39 1"/>
                <a:gd name="f124" fmla="*/ f102 f38 1"/>
                <a:gd name="f125" fmla="*/ f103 f39 1"/>
                <a:gd name="f126" fmla="*/ f104 f38 1"/>
                <a:gd name="f127" fmla="*/ f105 f39 1"/>
                <a:gd name="f128" fmla="*/ f106 f38 1"/>
                <a:gd name="f129" fmla="*/ f107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2" y="f123"/>
                </a:cxn>
                <a:cxn ang="f67">
                  <a:pos x="f124" y="f125"/>
                </a:cxn>
                <a:cxn ang="f67">
                  <a:pos x="f126" y="f127"/>
                </a:cxn>
                <a:cxn ang="f67">
                  <a:pos x="f128" y="f129"/>
                </a:cxn>
              </a:cxnLst>
              <a:rect l="f108" t="f111" r="f109" b="f110"/>
              <a:pathLst>
                <a:path w="104260" h="94453">
                  <a:moveTo>
                    <a:pt x="f5" y="f8"/>
                  </a:moveTo>
                  <a:lnTo>
                    <a:pt x="f9" y="f7"/>
                  </a:lnTo>
                  <a:lnTo>
                    <a:pt x="f9" y="f7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19"/>
                    <a:pt x="f21" y="f22"/>
                  </a:cubicBezTo>
                  <a:cubicBezTo>
                    <a:pt x="f23" y="f24"/>
                    <a:pt x="f25" y="f26"/>
                    <a:pt x="f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5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4" name="Freeform: Shape 210">
              <a:extLst>
                <a:ext uri="{FF2B5EF4-FFF2-40B4-BE49-F238E27FC236}">
                  <a16:creationId xmlns:a16="http://schemas.microsoft.com/office/drawing/2014/main" id="{1C133062-521D-1466-4FEE-3B5DFFF07336}"/>
                </a:ext>
              </a:extLst>
            </p:cNvPr>
            <p:cNvSpPr/>
            <p:nvPr/>
          </p:nvSpPr>
          <p:spPr>
            <a:xfrm>
              <a:off x="3717383" y="3353854"/>
              <a:ext cx="48152" cy="1640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156"/>
                <a:gd name="f7" fmla="val 164089"/>
                <a:gd name="f8" fmla="val 30770"/>
                <a:gd name="f9" fmla="val 6964"/>
                <a:gd name="f10" fmla="val 29625"/>
                <a:gd name="f11" fmla="val 12303"/>
                <a:gd name="f12" fmla="val 38780"/>
                <a:gd name="f13" fmla="val 7473"/>
                <a:gd name="f14" fmla="val 39543"/>
                <a:gd name="f15" fmla="val 7117"/>
                <a:gd name="f16" fmla="val 40445"/>
                <a:gd name="f17" fmla="val 7447"/>
                <a:gd name="f18" fmla="val 40802"/>
                <a:gd name="f19" fmla="val 8210"/>
                <a:gd name="f20" fmla="val 40814"/>
                <a:gd name="f21" fmla="val 8222"/>
                <a:gd name="f22" fmla="val 8235"/>
                <a:gd name="f23" fmla="val 41247"/>
                <a:gd name="f24" fmla="val 9036"/>
                <a:gd name="f25" fmla="val 40954"/>
                <a:gd name="f26" fmla="val 10040"/>
                <a:gd name="f27" fmla="val 40153"/>
                <a:gd name="f28" fmla="val 10473"/>
                <a:gd name="f29" fmla="val 40115"/>
                <a:gd name="f30" fmla="val 10498"/>
                <a:gd name="f31" fmla="val 40090"/>
                <a:gd name="f32" fmla="val 10511"/>
                <a:gd name="f33" fmla="val 40051"/>
                <a:gd name="f34" fmla="val 10523"/>
                <a:gd name="f35" fmla="val 28735"/>
                <a:gd name="f36" fmla="val 16371"/>
                <a:gd name="f37" fmla="val 150995"/>
                <a:gd name="f38" fmla="val 11062"/>
                <a:gd name="f39" fmla="val 160530"/>
                <a:gd name="f40" fmla="val 15258"/>
                <a:gd name="f41" fmla="val 48061"/>
                <a:gd name="f42" fmla="val 11540"/>
                <a:gd name="f43" fmla="val 48125"/>
                <a:gd name="f44" fmla="val 11070"/>
                <a:gd name="f45" fmla="val 10600"/>
                <a:gd name="f46" fmla="val 10142"/>
                <a:gd name="f47" fmla="val 9507"/>
                <a:gd name="f48" fmla="val 8871"/>
                <a:gd name="f49" fmla="val 48189"/>
                <a:gd name="f50" fmla="val 7689"/>
                <a:gd name="f51" fmla="val 7129"/>
                <a:gd name="f52" fmla="val 6583"/>
                <a:gd name="f53" fmla="val 48112"/>
                <a:gd name="f54" fmla="val 5985"/>
                <a:gd name="f55" fmla="val 5400"/>
                <a:gd name="f56" fmla="val 4803"/>
                <a:gd name="f57" fmla="val 46790"/>
                <a:gd name="f58" fmla="val 3277"/>
                <a:gd name="f59" fmla="val 45633"/>
                <a:gd name="f60" fmla="val 1904"/>
                <a:gd name="f61" fmla="val 44082"/>
                <a:gd name="f62" fmla="val 926"/>
                <a:gd name="f63" fmla="val 42340"/>
                <a:gd name="f64" fmla="val 481"/>
                <a:gd name="f65" fmla="val 37687"/>
                <a:gd name="f66" fmla="val -1108"/>
                <a:gd name="f67" fmla="val 32626"/>
                <a:gd name="f68" fmla="val 1371"/>
                <a:gd name="f69" fmla="val 31037"/>
                <a:gd name="f70" fmla="val 6023"/>
                <a:gd name="f71" fmla="val 30935"/>
                <a:gd name="f72" fmla="val 6328"/>
                <a:gd name="f73" fmla="val 30846"/>
                <a:gd name="f74" fmla="val 6646"/>
                <a:gd name="f75" fmla="+- 0 0 -90"/>
                <a:gd name="f76" fmla="*/ f3 1 48156"/>
                <a:gd name="f77" fmla="*/ f4 1 164089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48156"/>
                <a:gd name="f86" fmla="*/ f82 1 164089"/>
                <a:gd name="f87" fmla="*/ 30770 f83 1"/>
                <a:gd name="f88" fmla="*/ 6964 f82 1"/>
                <a:gd name="f89" fmla="*/ 29625 f83 1"/>
                <a:gd name="f90" fmla="*/ 12303 f82 1"/>
                <a:gd name="f91" fmla="*/ 38780 f83 1"/>
                <a:gd name="f92" fmla="*/ 7473 f82 1"/>
                <a:gd name="f93" fmla="*/ 40802 f83 1"/>
                <a:gd name="f94" fmla="*/ 8210 f82 1"/>
                <a:gd name="f95" fmla="*/ 40814 f83 1"/>
                <a:gd name="f96" fmla="*/ 8235 f82 1"/>
                <a:gd name="f97" fmla="*/ 40153 f83 1"/>
                <a:gd name="f98" fmla="*/ 10473 f82 1"/>
                <a:gd name="f99" fmla="*/ 40051 f83 1"/>
                <a:gd name="f100" fmla="*/ 10523 f82 1"/>
                <a:gd name="f101" fmla="*/ 28735 f83 1"/>
                <a:gd name="f102" fmla="*/ 16371 f82 1"/>
                <a:gd name="f103" fmla="*/ 0 f83 1"/>
                <a:gd name="f104" fmla="*/ 150995 f82 1"/>
                <a:gd name="f105" fmla="*/ 11062 f83 1"/>
                <a:gd name="f106" fmla="*/ 160530 f82 1"/>
                <a:gd name="f107" fmla="*/ 15258 f83 1"/>
                <a:gd name="f108" fmla="*/ 164089 f82 1"/>
                <a:gd name="f109" fmla="*/ 48061 f83 1"/>
                <a:gd name="f110" fmla="*/ 11540 f82 1"/>
                <a:gd name="f111" fmla="*/ 10142 f82 1"/>
                <a:gd name="f112" fmla="*/ 6583 f82 1"/>
                <a:gd name="f113" fmla="*/ 4803 f82 1"/>
                <a:gd name="f114" fmla="*/ 46790 f83 1"/>
                <a:gd name="f115" fmla="*/ 3277 f82 1"/>
                <a:gd name="f116" fmla="*/ 42340 f83 1"/>
                <a:gd name="f117" fmla="*/ 481 f82 1"/>
                <a:gd name="f118" fmla="*/ 31037 f83 1"/>
                <a:gd name="f119" fmla="*/ 6023 f82 1"/>
                <a:gd name="f120" fmla="+- f84 0 f1"/>
                <a:gd name="f121" fmla="*/ f87 1 48156"/>
                <a:gd name="f122" fmla="*/ f88 1 164089"/>
                <a:gd name="f123" fmla="*/ f89 1 48156"/>
                <a:gd name="f124" fmla="*/ f90 1 164089"/>
                <a:gd name="f125" fmla="*/ f91 1 48156"/>
                <a:gd name="f126" fmla="*/ f92 1 164089"/>
                <a:gd name="f127" fmla="*/ f93 1 48156"/>
                <a:gd name="f128" fmla="*/ f94 1 164089"/>
                <a:gd name="f129" fmla="*/ f95 1 48156"/>
                <a:gd name="f130" fmla="*/ f96 1 164089"/>
                <a:gd name="f131" fmla="*/ f97 1 48156"/>
                <a:gd name="f132" fmla="*/ f98 1 164089"/>
                <a:gd name="f133" fmla="*/ f99 1 48156"/>
                <a:gd name="f134" fmla="*/ f100 1 164089"/>
                <a:gd name="f135" fmla="*/ f101 1 48156"/>
                <a:gd name="f136" fmla="*/ f102 1 164089"/>
                <a:gd name="f137" fmla="*/ f103 1 48156"/>
                <a:gd name="f138" fmla="*/ f104 1 164089"/>
                <a:gd name="f139" fmla="*/ f105 1 48156"/>
                <a:gd name="f140" fmla="*/ f106 1 164089"/>
                <a:gd name="f141" fmla="*/ f107 1 48156"/>
                <a:gd name="f142" fmla="*/ f108 1 164089"/>
                <a:gd name="f143" fmla="*/ f109 1 48156"/>
                <a:gd name="f144" fmla="*/ f110 1 164089"/>
                <a:gd name="f145" fmla="*/ f111 1 164089"/>
                <a:gd name="f146" fmla="*/ f112 1 164089"/>
                <a:gd name="f147" fmla="*/ f113 1 164089"/>
                <a:gd name="f148" fmla="*/ f114 1 48156"/>
                <a:gd name="f149" fmla="*/ f115 1 164089"/>
                <a:gd name="f150" fmla="*/ f116 1 48156"/>
                <a:gd name="f151" fmla="*/ f117 1 164089"/>
                <a:gd name="f152" fmla="*/ f118 1 48156"/>
                <a:gd name="f153" fmla="*/ f119 1 164089"/>
                <a:gd name="f154" fmla="*/ f78 1 f85"/>
                <a:gd name="f155" fmla="*/ f79 1 f85"/>
                <a:gd name="f156" fmla="*/ f78 1 f86"/>
                <a:gd name="f157" fmla="*/ f80 1 f86"/>
                <a:gd name="f158" fmla="*/ f121 1 f85"/>
                <a:gd name="f159" fmla="*/ f122 1 f86"/>
                <a:gd name="f160" fmla="*/ f123 1 f85"/>
                <a:gd name="f161" fmla="*/ f124 1 f86"/>
                <a:gd name="f162" fmla="*/ f125 1 f85"/>
                <a:gd name="f163" fmla="*/ f126 1 f86"/>
                <a:gd name="f164" fmla="*/ f127 1 f85"/>
                <a:gd name="f165" fmla="*/ f128 1 f86"/>
                <a:gd name="f166" fmla="*/ f129 1 f85"/>
                <a:gd name="f167" fmla="*/ f130 1 f86"/>
                <a:gd name="f168" fmla="*/ f131 1 f85"/>
                <a:gd name="f169" fmla="*/ f132 1 f86"/>
                <a:gd name="f170" fmla="*/ f133 1 f85"/>
                <a:gd name="f171" fmla="*/ f134 1 f86"/>
                <a:gd name="f172" fmla="*/ f135 1 f85"/>
                <a:gd name="f173" fmla="*/ f136 1 f86"/>
                <a:gd name="f174" fmla="*/ f137 1 f85"/>
                <a:gd name="f175" fmla="*/ f138 1 f86"/>
                <a:gd name="f176" fmla="*/ f139 1 f85"/>
                <a:gd name="f177" fmla="*/ f140 1 f86"/>
                <a:gd name="f178" fmla="*/ f141 1 f85"/>
                <a:gd name="f179" fmla="*/ f142 1 f86"/>
                <a:gd name="f180" fmla="*/ f143 1 f85"/>
                <a:gd name="f181" fmla="*/ f144 1 f86"/>
                <a:gd name="f182" fmla="*/ f145 1 f86"/>
                <a:gd name="f183" fmla="*/ f146 1 f86"/>
                <a:gd name="f184" fmla="*/ f147 1 f86"/>
                <a:gd name="f185" fmla="*/ f148 1 f85"/>
                <a:gd name="f186" fmla="*/ f149 1 f86"/>
                <a:gd name="f187" fmla="*/ f150 1 f85"/>
                <a:gd name="f188" fmla="*/ f151 1 f86"/>
                <a:gd name="f189" fmla="*/ f152 1 f85"/>
                <a:gd name="f190" fmla="*/ f153 1 f86"/>
                <a:gd name="f191" fmla="*/ f154 f76 1"/>
                <a:gd name="f192" fmla="*/ f155 f76 1"/>
                <a:gd name="f193" fmla="*/ f157 f77 1"/>
                <a:gd name="f194" fmla="*/ f156 f77 1"/>
                <a:gd name="f195" fmla="*/ f158 f76 1"/>
                <a:gd name="f196" fmla="*/ f159 f77 1"/>
                <a:gd name="f197" fmla="*/ f160 f76 1"/>
                <a:gd name="f198" fmla="*/ f161 f77 1"/>
                <a:gd name="f199" fmla="*/ f162 f76 1"/>
                <a:gd name="f200" fmla="*/ f163 f77 1"/>
                <a:gd name="f201" fmla="*/ f164 f76 1"/>
                <a:gd name="f202" fmla="*/ f165 f77 1"/>
                <a:gd name="f203" fmla="*/ f166 f76 1"/>
                <a:gd name="f204" fmla="*/ f167 f77 1"/>
                <a:gd name="f205" fmla="*/ f168 f76 1"/>
                <a:gd name="f206" fmla="*/ f169 f77 1"/>
                <a:gd name="f207" fmla="*/ f170 f76 1"/>
                <a:gd name="f208" fmla="*/ f171 f77 1"/>
                <a:gd name="f209" fmla="*/ f172 f76 1"/>
                <a:gd name="f210" fmla="*/ f173 f77 1"/>
                <a:gd name="f211" fmla="*/ f174 f76 1"/>
                <a:gd name="f212" fmla="*/ f175 f77 1"/>
                <a:gd name="f213" fmla="*/ f176 f76 1"/>
                <a:gd name="f214" fmla="*/ f177 f77 1"/>
                <a:gd name="f215" fmla="*/ f178 f76 1"/>
                <a:gd name="f216" fmla="*/ f179 f77 1"/>
                <a:gd name="f217" fmla="*/ f180 f76 1"/>
                <a:gd name="f218" fmla="*/ f181 f77 1"/>
                <a:gd name="f219" fmla="*/ f182 f77 1"/>
                <a:gd name="f220" fmla="*/ f183 f77 1"/>
                <a:gd name="f221" fmla="*/ f184 f77 1"/>
                <a:gd name="f222" fmla="*/ f185 f76 1"/>
                <a:gd name="f223" fmla="*/ f186 f77 1"/>
                <a:gd name="f224" fmla="*/ f187 f76 1"/>
                <a:gd name="f225" fmla="*/ f188 f77 1"/>
                <a:gd name="f226" fmla="*/ f189 f76 1"/>
                <a:gd name="f227" fmla="*/ f190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0">
                  <a:pos x="f195" y="f196"/>
                </a:cxn>
                <a:cxn ang="f120">
                  <a:pos x="f197" y="f198"/>
                </a:cxn>
                <a:cxn ang="f120">
                  <a:pos x="f199" y="f200"/>
                </a:cxn>
                <a:cxn ang="f120">
                  <a:pos x="f201" y="f202"/>
                </a:cxn>
                <a:cxn ang="f120">
                  <a:pos x="f203" y="f204"/>
                </a:cxn>
                <a:cxn ang="f120">
                  <a:pos x="f205" y="f206"/>
                </a:cxn>
                <a:cxn ang="f120">
                  <a:pos x="f207" y="f208"/>
                </a:cxn>
                <a:cxn ang="f120">
                  <a:pos x="f209" y="f210"/>
                </a:cxn>
                <a:cxn ang="f120">
                  <a:pos x="f211" y="f212"/>
                </a:cxn>
                <a:cxn ang="f120">
                  <a:pos x="f213" y="f214"/>
                </a:cxn>
                <a:cxn ang="f120">
                  <a:pos x="f215" y="f216"/>
                </a:cxn>
                <a:cxn ang="f120">
                  <a:pos x="f217" y="f218"/>
                </a:cxn>
                <a:cxn ang="f120">
                  <a:pos x="f217" y="f219"/>
                </a:cxn>
                <a:cxn ang="f120">
                  <a:pos x="f217" y="f204"/>
                </a:cxn>
                <a:cxn ang="f120">
                  <a:pos x="f217" y="f220"/>
                </a:cxn>
                <a:cxn ang="f120">
                  <a:pos x="f217" y="f221"/>
                </a:cxn>
                <a:cxn ang="f120">
                  <a:pos x="f222" y="f223"/>
                </a:cxn>
                <a:cxn ang="f120">
                  <a:pos x="f224" y="f225"/>
                </a:cxn>
                <a:cxn ang="f120">
                  <a:pos x="f226" y="f227"/>
                </a:cxn>
                <a:cxn ang="f120">
                  <a:pos x="f195" y="f196"/>
                </a:cxn>
              </a:cxnLst>
              <a:rect l="f191" t="f194" r="f192" b="f193"/>
              <a:pathLst>
                <a:path w="48156" h="16408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0" y="f21"/>
                    <a:pt x="f20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5" y="f37"/>
                  </a:lnTo>
                  <a:lnTo>
                    <a:pt x="f38" y="f39"/>
                  </a:lnTo>
                  <a:lnTo>
                    <a:pt x="f40" y="f7"/>
                  </a:lnTo>
                  <a:lnTo>
                    <a:pt x="f41" y="f42"/>
                  </a:lnTo>
                  <a:cubicBezTo>
                    <a:pt x="f43" y="f44"/>
                    <a:pt x="f43" y="f45"/>
                    <a:pt x="f41" y="f46"/>
                  </a:cubicBezTo>
                  <a:cubicBezTo>
                    <a:pt x="f43" y="f47"/>
                    <a:pt x="f43" y="f48"/>
                    <a:pt x="f41" y="f22"/>
                  </a:cubicBezTo>
                  <a:cubicBezTo>
                    <a:pt x="f49" y="f50"/>
                    <a:pt x="f49" y="f51"/>
                    <a:pt x="f41" y="f52"/>
                  </a:cubicBezTo>
                  <a:cubicBezTo>
                    <a:pt x="f53" y="f54"/>
                    <a:pt x="f53" y="f55"/>
                    <a:pt x="f41" y="f56"/>
                  </a:cubicBezTo>
                  <a:lnTo>
                    <a:pt x="f57" y="f58"/>
                  </a:lnTo>
                  <a:cubicBezTo>
                    <a:pt x="f59" y="f60"/>
                    <a:pt x="f61" y="f62"/>
                    <a:pt x="f63" y="f64"/>
                  </a:cubicBezTo>
                  <a:cubicBezTo>
                    <a:pt x="f65" y="f66"/>
                    <a:pt x="f67" y="f68"/>
                    <a:pt x="f69" y="f70"/>
                  </a:cubicBez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5" name="Freeform: Shape 211">
              <a:extLst>
                <a:ext uri="{FF2B5EF4-FFF2-40B4-BE49-F238E27FC236}">
                  <a16:creationId xmlns:a16="http://schemas.microsoft.com/office/drawing/2014/main" id="{C6123B7F-BFE4-FA17-CCFE-5EC2447538CF}"/>
                </a:ext>
              </a:extLst>
            </p:cNvPr>
            <p:cNvSpPr/>
            <p:nvPr/>
          </p:nvSpPr>
          <p:spPr>
            <a:xfrm>
              <a:off x="3110770" y="2528032"/>
              <a:ext cx="200509" cy="1679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510"/>
                <a:gd name="f7" fmla="val 167930"/>
                <a:gd name="f8" fmla="val 199620"/>
                <a:gd name="f9" fmla="val 165261"/>
                <a:gd name="f10" fmla="val 1399"/>
                <a:gd name="f11" fmla="val 763"/>
                <a:gd name="f12" fmla="val 2670"/>
                <a:gd name="f13" fmla="val 198857"/>
                <a:gd name="f14" fmla="val 167931"/>
                <a:gd name="f15" fmla="+- 0 0 -90"/>
                <a:gd name="f16" fmla="*/ f3 1 200510"/>
                <a:gd name="f17" fmla="*/ f4 1 16793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00510"/>
                <a:gd name="f26" fmla="*/ f22 1 167930"/>
                <a:gd name="f27" fmla="*/ 199620 f23 1"/>
                <a:gd name="f28" fmla="*/ 165261 f22 1"/>
                <a:gd name="f29" fmla="*/ 200510 f23 1"/>
                <a:gd name="f30" fmla="*/ 1399 f23 1"/>
                <a:gd name="f31" fmla="*/ 0 f22 1"/>
                <a:gd name="f32" fmla="*/ 0 f23 1"/>
                <a:gd name="f33" fmla="*/ 763 f22 1"/>
                <a:gd name="f34" fmla="*/ 2670 f22 1"/>
                <a:gd name="f35" fmla="*/ 198857 f23 1"/>
                <a:gd name="f36" fmla="*/ 167931 f22 1"/>
                <a:gd name="f37" fmla="+- f24 0 f1"/>
                <a:gd name="f38" fmla="*/ f27 1 200510"/>
                <a:gd name="f39" fmla="*/ f28 1 167930"/>
                <a:gd name="f40" fmla="*/ f29 1 200510"/>
                <a:gd name="f41" fmla="*/ f30 1 200510"/>
                <a:gd name="f42" fmla="*/ f31 1 167930"/>
                <a:gd name="f43" fmla="*/ f32 1 200510"/>
                <a:gd name="f44" fmla="*/ f33 1 167930"/>
                <a:gd name="f45" fmla="*/ f34 1 167930"/>
                <a:gd name="f46" fmla="*/ f35 1 200510"/>
                <a:gd name="f47" fmla="*/ f36 1 167930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5"/>
                <a:gd name="f56" fmla="*/ f42 1 f26"/>
                <a:gd name="f57" fmla="*/ f43 1 f25"/>
                <a:gd name="f58" fmla="*/ f44 1 f26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6 1"/>
                <a:gd name="f70" fmla="*/ f56 f17 1"/>
                <a:gd name="f71" fmla="*/ f57 f16 1"/>
                <a:gd name="f72" fmla="*/ f58 f17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6" y="f67"/>
                </a:cxn>
                <a:cxn ang="f37">
                  <a:pos x="f66" y="f67"/>
                </a:cxn>
                <a:cxn ang="f37">
                  <a:pos x="f66" y="f67"/>
                </a:cxn>
                <a:cxn ang="f37">
                  <a:pos x="f66" y="f67"/>
                </a:cxn>
                <a:cxn ang="f37">
                  <a:pos x="f68" y="f67"/>
                </a:cxn>
                <a:cxn ang="f37">
                  <a:pos x="f69" y="f70"/>
                </a:cxn>
                <a:cxn ang="f37">
                  <a:pos x="f71" y="f72"/>
                </a:cxn>
                <a:cxn ang="f37">
                  <a:pos x="f71" y="f73"/>
                </a:cxn>
                <a:cxn ang="f37">
                  <a:pos x="f74" y="f75"/>
                </a:cxn>
              </a:cxnLst>
              <a:rect l="f62" t="f65" r="f63" b="f64"/>
              <a:pathLst>
                <a:path w="200510" h="167930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6" y="f9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13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6" name="Freeform: Shape 212">
              <a:extLst>
                <a:ext uri="{FF2B5EF4-FFF2-40B4-BE49-F238E27FC236}">
                  <a16:creationId xmlns:a16="http://schemas.microsoft.com/office/drawing/2014/main" id="{2F0117A3-A15C-7565-6D3A-39A7102CB96E}"/>
                </a:ext>
              </a:extLst>
            </p:cNvPr>
            <p:cNvSpPr/>
            <p:nvPr/>
          </p:nvSpPr>
          <p:spPr>
            <a:xfrm>
              <a:off x="3311280" y="2546850"/>
              <a:ext cx="297271" cy="1478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268"/>
                <a:gd name="f7" fmla="val 147845"/>
                <a:gd name="f8" fmla="val 145175"/>
                <a:gd name="f9" fmla="val 331"/>
                <a:gd name="f10" fmla="val 145048"/>
                <a:gd name="f11" fmla="val 687"/>
                <a:gd name="f12" fmla="val 1017"/>
                <a:gd name="f13" fmla="val 1882"/>
                <a:gd name="f14" fmla="val 145366"/>
                <a:gd name="f15" fmla="val 2441"/>
                <a:gd name="f16" fmla="val 146205"/>
                <a:gd name="f17" fmla="val 2289"/>
                <a:gd name="f18" fmla="val 147082"/>
                <a:gd name="f19" fmla="val 296633"/>
                <a:gd name="f20" fmla="val 3178"/>
                <a:gd name="f21" fmla="val 297269"/>
                <a:gd name="f22" fmla="val 890"/>
                <a:gd name="f23" fmla="val 144794"/>
                <a:gd name="f24" fmla="+- 0 0 -90"/>
                <a:gd name="f25" fmla="*/ f3 1 297268"/>
                <a:gd name="f26" fmla="*/ f4 1 147845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97268"/>
                <a:gd name="f35" fmla="*/ f31 1 147845"/>
                <a:gd name="f36" fmla="*/ 0 f32 1"/>
                <a:gd name="f37" fmla="*/ 145175 f31 1"/>
                <a:gd name="f38" fmla="*/ 1017 f32 1"/>
                <a:gd name="f39" fmla="*/ 2289 f32 1"/>
                <a:gd name="f40" fmla="*/ 147082 f31 1"/>
                <a:gd name="f41" fmla="*/ 147845 f31 1"/>
                <a:gd name="f42" fmla="*/ 296633 f32 1"/>
                <a:gd name="f43" fmla="*/ 3178 f31 1"/>
                <a:gd name="f44" fmla="*/ 297269 f32 1"/>
                <a:gd name="f45" fmla="*/ 0 f31 1"/>
                <a:gd name="f46" fmla="*/ 890 f32 1"/>
                <a:gd name="f47" fmla="*/ 144794 f31 1"/>
                <a:gd name="f48" fmla="+- f33 0 f1"/>
                <a:gd name="f49" fmla="*/ f36 1 297268"/>
                <a:gd name="f50" fmla="*/ f37 1 147845"/>
                <a:gd name="f51" fmla="*/ f38 1 297268"/>
                <a:gd name="f52" fmla="*/ f39 1 297268"/>
                <a:gd name="f53" fmla="*/ f40 1 147845"/>
                <a:gd name="f54" fmla="*/ f41 1 147845"/>
                <a:gd name="f55" fmla="*/ f42 1 297268"/>
                <a:gd name="f56" fmla="*/ f43 1 147845"/>
                <a:gd name="f57" fmla="*/ f44 1 297268"/>
                <a:gd name="f58" fmla="*/ f45 1 147845"/>
                <a:gd name="f59" fmla="*/ f46 1 297268"/>
                <a:gd name="f60" fmla="*/ f47 1 147845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4"/>
                <a:gd name="f69" fmla="*/ f53 1 f35"/>
                <a:gd name="f70" fmla="*/ f54 1 f35"/>
                <a:gd name="f71" fmla="*/ f55 1 f34"/>
                <a:gd name="f72" fmla="*/ f56 1 f35"/>
                <a:gd name="f73" fmla="*/ f57 1 f34"/>
                <a:gd name="f74" fmla="*/ f58 1 f35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5 1"/>
                <a:gd name="f85" fmla="*/ f69 f26 1"/>
                <a:gd name="f86" fmla="*/ f70 f26 1"/>
                <a:gd name="f87" fmla="*/ f71 f25 1"/>
                <a:gd name="f88" fmla="*/ f72 f26 1"/>
                <a:gd name="f89" fmla="*/ f73 f25 1"/>
                <a:gd name="f90" fmla="*/ f74 f26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4" y="f85"/>
                </a:cxn>
                <a:cxn ang="f48">
                  <a:pos x="f84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87" y="f90"/>
                </a:cxn>
                <a:cxn ang="f48">
                  <a:pos x="f91" y="f92"/>
                </a:cxn>
              </a:cxnLst>
              <a:rect l="f77" t="f80" r="f78" b="f79"/>
              <a:pathLst>
                <a:path w="297268" h="147845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3" y="f14"/>
                    <a:pt x="f15" y="f16"/>
                    <a:pt x="f17" y="f18"/>
                  </a:cubicBezTo>
                  <a:lnTo>
                    <a:pt x="f17" y="f7"/>
                  </a:lnTo>
                  <a:lnTo>
                    <a:pt x="f19" y="f20"/>
                  </a:lnTo>
                  <a:lnTo>
                    <a:pt x="f21" y="f5"/>
                  </a:lnTo>
                  <a:lnTo>
                    <a:pt x="f19" y="f5"/>
                  </a:lnTo>
                  <a:lnTo>
                    <a:pt x="f22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7" name="Freeform: Shape 213">
              <a:extLst>
                <a:ext uri="{FF2B5EF4-FFF2-40B4-BE49-F238E27FC236}">
                  <a16:creationId xmlns:a16="http://schemas.microsoft.com/office/drawing/2014/main" id="{7734181F-A3BB-0030-4487-E8B2AE6C412C}"/>
                </a:ext>
              </a:extLst>
            </p:cNvPr>
            <p:cNvSpPr/>
            <p:nvPr/>
          </p:nvSpPr>
          <p:spPr>
            <a:xfrm>
              <a:off x="3407401" y="2366842"/>
              <a:ext cx="216913" cy="1802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912"/>
                <a:gd name="f7" fmla="val 180261"/>
                <a:gd name="f8" fmla="val 9155"/>
                <a:gd name="f9" fmla="val 3687"/>
                <a:gd name="f10" fmla="val 11444"/>
                <a:gd name="f11" fmla="val 8390"/>
                <a:gd name="f12" fmla="val 9524"/>
                <a:gd name="f13" fmla="val 14073"/>
                <a:gd name="f14" fmla="val 4832"/>
                <a:gd name="f15" fmla="val 16399"/>
                <a:gd name="f16" fmla="val 18687"/>
                <a:gd name="f17" fmla="val 200256"/>
                <a:gd name="f18" fmla="val 180262"/>
                <a:gd name="f19" fmla="val 200892"/>
                <a:gd name="f20" fmla="val 202036"/>
                <a:gd name="f21" fmla="val 174668"/>
                <a:gd name="f22" fmla="val 202596"/>
                <a:gd name="f23" fmla="val 170003"/>
                <a:gd name="f24" fmla="val 206842"/>
                <a:gd name="f25" fmla="val 166672"/>
                <a:gd name="f26" fmla="val 211521"/>
                <a:gd name="f27" fmla="val 167231"/>
                <a:gd name="f28" fmla="val 213607"/>
                <a:gd name="f29" fmla="val 167486"/>
                <a:gd name="f30" fmla="val 215526"/>
                <a:gd name="f31" fmla="val 168503"/>
                <a:gd name="f32" fmla="val 170092"/>
                <a:gd name="f33" fmla="val 169329"/>
                <a:gd name="f34" fmla="val 216022"/>
                <a:gd name="f35" fmla="val 169075"/>
                <a:gd name="f36" fmla="val 6485"/>
                <a:gd name="f37" fmla="val 5340"/>
                <a:gd name="f38" fmla="val 6968"/>
                <a:gd name="f39" fmla="val 788"/>
                <a:gd name="f40" fmla="val 8303"/>
                <a:gd name="f41" fmla="val 2085"/>
                <a:gd name="f42" fmla="+- 0 0 -90"/>
                <a:gd name="f43" fmla="*/ f3 1 216912"/>
                <a:gd name="f44" fmla="*/ f4 1 180261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216912"/>
                <a:gd name="f53" fmla="*/ f49 1 180261"/>
                <a:gd name="f54" fmla="*/ 9155 f50 1"/>
                <a:gd name="f55" fmla="*/ 3687 f49 1"/>
                <a:gd name="f56" fmla="*/ 4832 f50 1"/>
                <a:gd name="f57" fmla="*/ 16399 f49 1"/>
                <a:gd name="f58" fmla="*/ 0 f50 1"/>
                <a:gd name="f59" fmla="*/ 18687 f49 1"/>
                <a:gd name="f60" fmla="*/ 200256 f50 1"/>
                <a:gd name="f61" fmla="*/ 180262 f49 1"/>
                <a:gd name="f62" fmla="*/ 200892 f50 1"/>
                <a:gd name="f63" fmla="*/ 202036 f50 1"/>
                <a:gd name="f64" fmla="*/ 174668 f49 1"/>
                <a:gd name="f65" fmla="*/ 211521 f50 1"/>
                <a:gd name="f66" fmla="*/ 167231 f49 1"/>
                <a:gd name="f67" fmla="*/ 216912 f50 1"/>
                <a:gd name="f68" fmla="*/ 170092 f49 1"/>
                <a:gd name="f69" fmla="*/ 216022 f50 1"/>
                <a:gd name="f70" fmla="*/ 169075 f49 1"/>
                <a:gd name="f71" fmla="*/ 6485 f50 1"/>
                <a:gd name="f72" fmla="*/ 0 f49 1"/>
                <a:gd name="f73" fmla="*/ 5340 f50 1"/>
                <a:gd name="f74" fmla="+- f51 0 f1"/>
                <a:gd name="f75" fmla="*/ f54 1 216912"/>
                <a:gd name="f76" fmla="*/ f55 1 180261"/>
                <a:gd name="f77" fmla="*/ f56 1 216912"/>
                <a:gd name="f78" fmla="*/ f57 1 180261"/>
                <a:gd name="f79" fmla="*/ f58 1 216912"/>
                <a:gd name="f80" fmla="*/ f59 1 180261"/>
                <a:gd name="f81" fmla="*/ f60 1 216912"/>
                <a:gd name="f82" fmla="*/ f61 1 180261"/>
                <a:gd name="f83" fmla="*/ f62 1 216912"/>
                <a:gd name="f84" fmla="*/ f63 1 216912"/>
                <a:gd name="f85" fmla="*/ f64 1 180261"/>
                <a:gd name="f86" fmla="*/ f65 1 216912"/>
                <a:gd name="f87" fmla="*/ f66 1 180261"/>
                <a:gd name="f88" fmla="*/ f67 1 216912"/>
                <a:gd name="f89" fmla="*/ f68 1 180261"/>
                <a:gd name="f90" fmla="*/ f69 1 216912"/>
                <a:gd name="f91" fmla="*/ f70 1 180261"/>
                <a:gd name="f92" fmla="*/ f71 1 216912"/>
                <a:gd name="f93" fmla="*/ f72 1 180261"/>
                <a:gd name="f94" fmla="*/ f73 1 216912"/>
                <a:gd name="f95" fmla="*/ f45 1 f52"/>
                <a:gd name="f96" fmla="*/ f46 1 f52"/>
                <a:gd name="f97" fmla="*/ f45 1 f53"/>
                <a:gd name="f98" fmla="*/ f47 1 f53"/>
                <a:gd name="f99" fmla="*/ f75 1 f52"/>
                <a:gd name="f100" fmla="*/ f76 1 f53"/>
                <a:gd name="f101" fmla="*/ f77 1 f52"/>
                <a:gd name="f102" fmla="*/ f78 1 f53"/>
                <a:gd name="f103" fmla="*/ f79 1 f52"/>
                <a:gd name="f104" fmla="*/ f80 1 f53"/>
                <a:gd name="f105" fmla="*/ f81 1 f52"/>
                <a:gd name="f106" fmla="*/ f82 1 f53"/>
                <a:gd name="f107" fmla="*/ f83 1 f52"/>
                <a:gd name="f108" fmla="*/ f84 1 f52"/>
                <a:gd name="f109" fmla="*/ f85 1 f53"/>
                <a:gd name="f110" fmla="*/ f86 1 f52"/>
                <a:gd name="f111" fmla="*/ f87 1 f53"/>
                <a:gd name="f112" fmla="*/ f88 1 f52"/>
                <a:gd name="f113" fmla="*/ f89 1 f53"/>
                <a:gd name="f114" fmla="*/ f90 1 f52"/>
                <a:gd name="f115" fmla="*/ f91 1 f53"/>
                <a:gd name="f116" fmla="*/ f92 1 f52"/>
                <a:gd name="f117" fmla="*/ f93 1 f53"/>
                <a:gd name="f118" fmla="*/ f94 1 f52"/>
                <a:gd name="f119" fmla="*/ f95 f43 1"/>
                <a:gd name="f120" fmla="*/ f96 f43 1"/>
                <a:gd name="f121" fmla="*/ f98 f44 1"/>
                <a:gd name="f122" fmla="*/ f97 f44 1"/>
                <a:gd name="f123" fmla="*/ f99 f43 1"/>
                <a:gd name="f124" fmla="*/ f100 f44 1"/>
                <a:gd name="f125" fmla="*/ f101 f43 1"/>
                <a:gd name="f126" fmla="*/ f102 f44 1"/>
                <a:gd name="f127" fmla="*/ f103 f43 1"/>
                <a:gd name="f128" fmla="*/ f104 f44 1"/>
                <a:gd name="f129" fmla="*/ f105 f43 1"/>
                <a:gd name="f130" fmla="*/ f106 f44 1"/>
                <a:gd name="f131" fmla="*/ f107 f43 1"/>
                <a:gd name="f132" fmla="*/ f108 f43 1"/>
                <a:gd name="f133" fmla="*/ f109 f44 1"/>
                <a:gd name="f134" fmla="*/ f110 f43 1"/>
                <a:gd name="f135" fmla="*/ f111 f44 1"/>
                <a:gd name="f136" fmla="*/ f112 f43 1"/>
                <a:gd name="f137" fmla="*/ f113 f44 1"/>
                <a:gd name="f138" fmla="*/ f114 f43 1"/>
                <a:gd name="f139" fmla="*/ f115 f44 1"/>
                <a:gd name="f140" fmla="*/ f116 f43 1"/>
                <a:gd name="f141" fmla="*/ f117 f44 1"/>
                <a:gd name="f142" fmla="*/ f118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9" y="f130"/>
                </a:cxn>
                <a:cxn ang="f74">
                  <a:pos x="f131" y="f130"/>
                </a:cxn>
                <a:cxn ang="f74">
                  <a:pos x="f132" y="f133"/>
                </a:cxn>
                <a:cxn ang="f74">
                  <a:pos x="f134" y="f135"/>
                </a:cxn>
                <a:cxn ang="f74">
                  <a:pos x="f136" y="f137"/>
                </a:cxn>
                <a:cxn ang="f74">
                  <a:pos x="f138" y="f139"/>
                </a:cxn>
                <a:cxn ang="f74">
                  <a:pos x="f140" y="f141"/>
                </a:cxn>
                <a:cxn ang="f74">
                  <a:pos x="f142" y="f141"/>
                </a:cxn>
                <a:cxn ang="f74">
                  <a:pos x="f123" y="f124"/>
                </a:cxn>
              </a:cxnLst>
              <a:rect l="f119" t="f122" r="f120" b="f121"/>
              <a:pathLst>
                <a:path w="216912" h="18026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lnTo>
                    <a:pt x="f17" y="f18"/>
                  </a:lnTo>
                  <a:lnTo>
                    <a:pt x="f19" y="f18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6" y="f32"/>
                  </a:cubicBezTo>
                  <a:cubicBezTo>
                    <a:pt x="f6" y="f32"/>
                    <a:pt x="f6" y="f33"/>
                    <a:pt x="f34" y="f35"/>
                  </a:cubicBezTo>
                  <a:lnTo>
                    <a:pt x="f36" y="f5"/>
                  </a:lnTo>
                  <a:lnTo>
                    <a:pt x="f37" y="f5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8" name="Freeform: Shape 214">
              <a:extLst>
                <a:ext uri="{FF2B5EF4-FFF2-40B4-BE49-F238E27FC236}">
                  <a16:creationId xmlns:a16="http://schemas.microsoft.com/office/drawing/2014/main" id="{2438E252-E906-CD73-A10A-C5DB7449A53E}"/>
                </a:ext>
              </a:extLst>
            </p:cNvPr>
            <p:cNvSpPr/>
            <p:nvPr/>
          </p:nvSpPr>
          <p:spPr>
            <a:xfrm>
              <a:off x="3099450" y="2364720"/>
              <a:ext cx="318192" cy="1631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8195"/>
                <a:gd name="f7" fmla="val 163185"/>
                <a:gd name="f8" fmla="val 12969"/>
                <a:gd name="f9" fmla="val 158355"/>
                <a:gd name="f10" fmla="val 12206"/>
                <a:gd name="f11" fmla="val 163186"/>
                <a:gd name="f12" fmla="val 13605"/>
                <a:gd name="f13" fmla="val 162423"/>
                <a:gd name="f14" fmla="val 308076"/>
                <a:gd name="f15" fmla="val 20044"/>
                <a:gd name="f16" fmla="val 312908"/>
                <a:gd name="f17" fmla="val 17756"/>
                <a:gd name="f18" fmla="val 317599"/>
                <a:gd name="f19" fmla="val 15430"/>
                <a:gd name="f20" fmla="val 319519"/>
                <a:gd name="f21" fmla="val 9747"/>
                <a:gd name="f22" fmla="val 317231"/>
                <a:gd name="f23" fmla="val 5044"/>
                <a:gd name="f24" fmla="val 316455"/>
                <a:gd name="f25" fmla="val 3302"/>
                <a:gd name="f26" fmla="val 315108"/>
                <a:gd name="f27" fmla="val 1866"/>
                <a:gd name="f28" fmla="val 313417"/>
                <a:gd name="f29" fmla="val 976"/>
                <a:gd name="f30" fmla="val 311764"/>
                <a:gd name="f31" fmla="val 86"/>
                <a:gd name="f32" fmla="val 310111"/>
                <a:gd name="f33" fmla="val 307441"/>
                <a:gd name="f34" fmla="val -29"/>
                <a:gd name="f35" fmla="val 306805"/>
                <a:gd name="f36" fmla="val 306169"/>
                <a:gd name="f37" fmla="val 305152"/>
                <a:gd name="f38" fmla="val 147168"/>
                <a:gd name="f39" fmla="val 1742"/>
                <a:gd name="f40" fmla="val 146075"/>
                <a:gd name="f41" fmla="val 3827"/>
                <a:gd name="f42" fmla="val 145668"/>
                <a:gd name="f43" fmla="val 5849"/>
                <a:gd name="f44" fmla="val 146024"/>
                <a:gd name="f45" fmla="val 10896"/>
                <a:gd name="f46" fmla="val 146901"/>
                <a:gd name="f47" fmla="val 14279"/>
                <a:gd name="f48" fmla="val 151707"/>
                <a:gd name="f49" fmla="val 13401"/>
                <a:gd name="f50" fmla="val 156766"/>
                <a:gd name="f51" fmla="val 13299"/>
                <a:gd name="f52" fmla="val 157300"/>
                <a:gd name="f53" fmla="val 13160"/>
                <a:gd name="f54" fmla="val 157834"/>
                <a:gd name="f55" fmla="+- 0 0 -90"/>
                <a:gd name="f56" fmla="*/ f3 1 318195"/>
                <a:gd name="f57" fmla="*/ f4 1 163185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318195"/>
                <a:gd name="f66" fmla="*/ f62 1 163185"/>
                <a:gd name="f67" fmla="*/ 12969 f63 1"/>
                <a:gd name="f68" fmla="*/ 158355 f62 1"/>
                <a:gd name="f69" fmla="*/ 12206 f63 1"/>
                <a:gd name="f70" fmla="*/ 163186 f62 1"/>
                <a:gd name="f71" fmla="*/ 13605 f63 1"/>
                <a:gd name="f72" fmla="*/ 162423 f62 1"/>
                <a:gd name="f73" fmla="*/ 308076 f63 1"/>
                <a:gd name="f74" fmla="*/ 20044 f62 1"/>
                <a:gd name="f75" fmla="*/ 312908 f63 1"/>
                <a:gd name="f76" fmla="*/ 17756 f62 1"/>
                <a:gd name="f77" fmla="*/ 317231 f63 1"/>
                <a:gd name="f78" fmla="*/ 5044 f62 1"/>
                <a:gd name="f79" fmla="*/ 313417 f63 1"/>
                <a:gd name="f80" fmla="*/ 976 f62 1"/>
                <a:gd name="f81" fmla="*/ 311764 f63 1"/>
                <a:gd name="f82" fmla="*/ 86 f62 1"/>
                <a:gd name="f83" fmla="*/ 310111 f63 1"/>
                <a:gd name="f84" fmla="*/ 306169 f63 1"/>
                <a:gd name="f85" fmla="*/ 305152 f63 1"/>
                <a:gd name="f86" fmla="*/ 0 f63 1"/>
                <a:gd name="f87" fmla="*/ 147168 f62 1"/>
                <a:gd name="f88" fmla="*/ 5849 f63 1"/>
                <a:gd name="f89" fmla="*/ 146024 f62 1"/>
                <a:gd name="f90" fmla="*/ 13401 f63 1"/>
                <a:gd name="f91" fmla="*/ 156766 f62 1"/>
                <a:gd name="f92" fmla="+- f64 0 f1"/>
                <a:gd name="f93" fmla="*/ f67 1 318195"/>
                <a:gd name="f94" fmla="*/ f68 1 163185"/>
                <a:gd name="f95" fmla="*/ f69 1 318195"/>
                <a:gd name="f96" fmla="*/ f70 1 163185"/>
                <a:gd name="f97" fmla="*/ f71 1 318195"/>
                <a:gd name="f98" fmla="*/ f72 1 163185"/>
                <a:gd name="f99" fmla="*/ f73 1 318195"/>
                <a:gd name="f100" fmla="*/ f74 1 163185"/>
                <a:gd name="f101" fmla="*/ f75 1 318195"/>
                <a:gd name="f102" fmla="*/ f76 1 163185"/>
                <a:gd name="f103" fmla="*/ f77 1 318195"/>
                <a:gd name="f104" fmla="*/ f78 1 163185"/>
                <a:gd name="f105" fmla="*/ f79 1 318195"/>
                <a:gd name="f106" fmla="*/ f80 1 163185"/>
                <a:gd name="f107" fmla="*/ f81 1 318195"/>
                <a:gd name="f108" fmla="*/ f82 1 163185"/>
                <a:gd name="f109" fmla="*/ f83 1 318195"/>
                <a:gd name="f110" fmla="*/ f84 1 318195"/>
                <a:gd name="f111" fmla="*/ f85 1 318195"/>
                <a:gd name="f112" fmla="*/ f86 1 318195"/>
                <a:gd name="f113" fmla="*/ f87 1 163185"/>
                <a:gd name="f114" fmla="*/ f88 1 318195"/>
                <a:gd name="f115" fmla="*/ f89 1 163185"/>
                <a:gd name="f116" fmla="*/ f90 1 318195"/>
                <a:gd name="f117" fmla="*/ f91 1 163185"/>
                <a:gd name="f118" fmla="*/ f58 1 f65"/>
                <a:gd name="f119" fmla="*/ f59 1 f65"/>
                <a:gd name="f120" fmla="*/ f58 1 f66"/>
                <a:gd name="f121" fmla="*/ f60 1 f66"/>
                <a:gd name="f122" fmla="*/ f93 1 f65"/>
                <a:gd name="f123" fmla="*/ f94 1 f66"/>
                <a:gd name="f124" fmla="*/ f95 1 f65"/>
                <a:gd name="f125" fmla="*/ f96 1 f66"/>
                <a:gd name="f126" fmla="*/ f97 1 f65"/>
                <a:gd name="f127" fmla="*/ f98 1 f66"/>
                <a:gd name="f128" fmla="*/ f99 1 f65"/>
                <a:gd name="f129" fmla="*/ f100 1 f66"/>
                <a:gd name="f130" fmla="*/ f101 1 f65"/>
                <a:gd name="f131" fmla="*/ f102 1 f66"/>
                <a:gd name="f132" fmla="*/ f103 1 f65"/>
                <a:gd name="f133" fmla="*/ f104 1 f66"/>
                <a:gd name="f134" fmla="*/ f105 1 f65"/>
                <a:gd name="f135" fmla="*/ f106 1 f66"/>
                <a:gd name="f136" fmla="*/ f107 1 f65"/>
                <a:gd name="f137" fmla="*/ f108 1 f66"/>
                <a:gd name="f138" fmla="*/ f109 1 f65"/>
                <a:gd name="f139" fmla="*/ f110 1 f65"/>
                <a:gd name="f140" fmla="*/ f111 1 f65"/>
                <a:gd name="f141" fmla="*/ f112 1 f65"/>
                <a:gd name="f142" fmla="*/ f113 1 f66"/>
                <a:gd name="f143" fmla="*/ f114 1 f65"/>
                <a:gd name="f144" fmla="*/ f115 1 f66"/>
                <a:gd name="f145" fmla="*/ f116 1 f65"/>
                <a:gd name="f146" fmla="*/ f117 1 f66"/>
                <a:gd name="f147" fmla="*/ f118 f56 1"/>
                <a:gd name="f148" fmla="*/ f119 f56 1"/>
                <a:gd name="f149" fmla="*/ f121 f57 1"/>
                <a:gd name="f150" fmla="*/ f120 f57 1"/>
                <a:gd name="f151" fmla="*/ f122 f56 1"/>
                <a:gd name="f152" fmla="*/ f123 f57 1"/>
                <a:gd name="f153" fmla="*/ f124 f56 1"/>
                <a:gd name="f154" fmla="*/ f125 f57 1"/>
                <a:gd name="f155" fmla="*/ f126 f56 1"/>
                <a:gd name="f156" fmla="*/ f127 f57 1"/>
                <a:gd name="f157" fmla="*/ f128 f56 1"/>
                <a:gd name="f158" fmla="*/ f129 f57 1"/>
                <a:gd name="f159" fmla="*/ f130 f56 1"/>
                <a:gd name="f160" fmla="*/ f131 f57 1"/>
                <a:gd name="f161" fmla="*/ f132 f56 1"/>
                <a:gd name="f162" fmla="*/ f133 f57 1"/>
                <a:gd name="f163" fmla="*/ f134 f56 1"/>
                <a:gd name="f164" fmla="*/ f135 f57 1"/>
                <a:gd name="f165" fmla="*/ f136 f56 1"/>
                <a:gd name="f166" fmla="*/ f137 f57 1"/>
                <a:gd name="f167" fmla="*/ f138 f56 1"/>
                <a:gd name="f168" fmla="*/ f139 f56 1"/>
                <a:gd name="f169" fmla="*/ f140 f56 1"/>
                <a:gd name="f170" fmla="*/ f141 f56 1"/>
                <a:gd name="f171" fmla="*/ f142 f57 1"/>
                <a:gd name="f172" fmla="*/ f143 f56 1"/>
                <a:gd name="f173" fmla="*/ f144 f57 1"/>
                <a:gd name="f174" fmla="*/ f145 f56 1"/>
                <a:gd name="f175" fmla="*/ f146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51" y="f152"/>
                </a:cxn>
                <a:cxn ang="f92">
                  <a:pos x="f153" y="f154"/>
                </a:cxn>
                <a:cxn ang="f92">
                  <a:pos x="f155" y="f156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61" y="f162"/>
                </a:cxn>
                <a:cxn ang="f92">
                  <a:pos x="f163" y="f164"/>
                </a:cxn>
                <a:cxn ang="f92">
                  <a:pos x="f165" y="f166"/>
                </a:cxn>
                <a:cxn ang="f92">
                  <a:pos x="f167" y="f166"/>
                </a:cxn>
                <a:cxn ang="f92">
                  <a:pos x="f157" y="f166"/>
                </a:cxn>
                <a:cxn ang="f92">
                  <a:pos x="f168" y="f166"/>
                </a:cxn>
                <a:cxn ang="f92">
                  <a:pos x="f169" y="f166"/>
                </a:cxn>
                <a:cxn ang="f92">
                  <a:pos x="f170" y="f171"/>
                </a:cxn>
                <a:cxn ang="f92">
                  <a:pos x="f170" y="f171"/>
                </a:cxn>
                <a:cxn ang="f92">
                  <a:pos x="f172" y="f173"/>
                </a:cxn>
                <a:cxn ang="f92">
                  <a:pos x="f174" y="f175"/>
                </a:cxn>
                <a:cxn ang="f92">
                  <a:pos x="f151" y="f152"/>
                </a:cxn>
              </a:cxnLst>
              <a:rect l="f147" t="f150" r="f148" b="f149"/>
              <a:pathLst>
                <a:path w="318195" h="16318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31"/>
                  </a:lnTo>
                  <a:lnTo>
                    <a:pt x="f14" y="f31"/>
                  </a:lnTo>
                  <a:cubicBezTo>
                    <a:pt x="f33" y="f34"/>
                    <a:pt x="f35" y="f34"/>
                    <a:pt x="f36" y="f31"/>
                  </a:cubicBezTo>
                  <a:lnTo>
                    <a:pt x="f37" y="f31"/>
                  </a:lnTo>
                  <a:lnTo>
                    <a:pt x="f5" y="f38"/>
                  </a:lnTo>
                  <a:lnTo>
                    <a:pt x="f5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9" name="Freeform: Shape 215">
              <a:extLst>
                <a:ext uri="{FF2B5EF4-FFF2-40B4-BE49-F238E27FC236}">
                  <a16:creationId xmlns:a16="http://schemas.microsoft.com/office/drawing/2014/main" id="{F97D16A6-16AF-7A0E-5530-4F733C44DB12}"/>
                </a:ext>
              </a:extLst>
            </p:cNvPr>
            <p:cNvSpPr/>
            <p:nvPr/>
          </p:nvSpPr>
          <p:spPr>
            <a:xfrm>
              <a:off x="3270086" y="2691929"/>
              <a:ext cx="44247" cy="229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247"/>
                <a:gd name="f7" fmla="val 229935"/>
                <a:gd name="f8" fmla="val 43357"/>
                <a:gd name="f9" fmla="val 2002"/>
                <a:gd name="f10" fmla="val 43510"/>
                <a:gd name="f11" fmla="val 1125"/>
                <a:gd name="f12" fmla="val 42950"/>
                <a:gd name="f13" fmla="val 286"/>
                <a:gd name="f14" fmla="val 42086"/>
                <a:gd name="f15" fmla="val 95"/>
                <a:gd name="f16" fmla="val 41755"/>
                <a:gd name="f17" fmla="val -32"/>
                <a:gd name="f18" fmla="val 41399"/>
                <a:gd name="f19" fmla="val 41069"/>
                <a:gd name="f20" fmla="val 1112"/>
                <a:gd name="f21" fmla="val 227647"/>
                <a:gd name="f22" fmla="val 2797"/>
                <a:gd name="f23" fmla="+- 0 0 -90"/>
                <a:gd name="f24" fmla="*/ f3 1 44247"/>
                <a:gd name="f25" fmla="*/ f4 1 22993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4247"/>
                <a:gd name="f34" fmla="*/ f30 1 229935"/>
                <a:gd name="f35" fmla="*/ 43357 f31 1"/>
                <a:gd name="f36" fmla="*/ 2002 f30 1"/>
                <a:gd name="f37" fmla="*/ 42086 f31 1"/>
                <a:gd name="f38" fmla="*/ 95 f30 1"/>
                <a:gd name="f39" fmla="*/ 41069 f31 1"/>
                <a:gd name="f40" fmla="*/ 1112 f30 1"/>
                <a:gd name="f41" fmla="*/ 0 f31 1"/>
                <a:gd name="f42" fmla="*/ 227647 f30 1"/>
                <a:gd name="f43" fmla="*/ 2797 f31 1"/>
                <a:gd name="f44" fmla="*/ 229935 f30 1"/>
                <a:gd name="f45" fmla="*/ 44247 f31 1"/>
                <a:gd name="f46" fmla="+- f32 0 f1"/>
                <a:gd name="f47" fmla="*/ f35 1 44247"/>
                <a:gd name="f48" fmla="*/ f36 1 229935"/>
                <a:gd name="f49" fmla="*/ f37 1 44247"/>
                <a:gd name="f50" fmla="*/ f38 1 229935"/>
                <a:gd name="f51" fmla="*/ f39 1 44247"/>
                <a:gd name="f52" fmla="*/ f40 1 229935"/>
                <a:gd name="f53" fmla="*/ f41 1 44247"/>
                <a:gd name="f54" fmla="*/ f42 1 229935"/>
                <a:gd name="f55" fmla="*/ f43 1 44247"/>
                <a:gd name="f56" fmla="*/ f44 1 229935"/>
                <a:gd name="f57" fmla="*/ f45 1 44247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4"/>
                <a:gd name="f66" fmla="*/ f51 1 f33"/>
                <a:gd name="f67" fmla="*/ f52 1 f34"/>
                <a:gd name="f68" fmla="*/ f53 1 f33"/>
                <a:gd name="f69" fmla="*/ f54 1 f34"/>
                <a:gd name="f70" fmla="*/ f55 1 f33"/>
                <a:gd name="f71" fmla="*/ f56 1 f34"/>
                <a:gd name="f72" fmla="*/ f57 1 f33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5 1"/>
                <a:gd name="f81" fmla="*/ f66 f24 1"/>
                <a:gd name="f82" fmla="*/ f67 f25 1"/>
                <a:gd name="f83" fmla="*/ f68 f24 1"/>
                <a:gd name="f84" fmla="*/ f69 f25 1"/>
                <a:gd name="f85" fmla="*/ f70 f24 1"/>
                <a:gd name="f86" fmla="*/ f71 f25 1"/>
                <a:gd name="f87" fmla="*/ f7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81" y="f80"/>
                </a:cxn>
                <a:cxn ang="f46">
                  <a:pos x="f81" y="f80"/>
                </a:cxn>
                <a:cxn ang="f46">
                  <a:pos x="f81" y="f80"/>
                </a:cxn>
                <a:cxn ang="f46">
                  <a:pos x="f81" y="f80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2"/>
                </a:cxn>
              </a:cxnLst>
              <a:rect l="f73" t="f76" r="f74" b="f75"/>
              <a:pathLst>
                <a:path w="44247" h="22993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lnTo>
                    <a:pt x="f19" y="f15"/>
                  </a:lnTo>
                  <a:lnTo>
                    <a:pt x="f19" y="f15"/>
                  </a:lnTo>
                  <a:lnTo>
                    <a:pt x="f19" y="f15"/>
                  </a:lnTo>
                  <a:lnTo>
                    <a:pt x="f19" y="f20"/>
                  </a:lnTo>
                  <a:lnTo>
                    <a:pt x="f5" y="f21"/>
                  </a:lnTo>
                  <a:lnTo>
                    <a:pt x="f22" y="f7"/>
                  </a:lnTo>
                  <a:lnTo>
                    <a:pt x="f6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0" name="Freeform: Shape 216">
              <a:extLst>
                <a:ext uri="{FF2B5EF4-FFF2-40B4-BE49-F238E27FC236}">
                  <a16:creationId xmlns:a16="http://schemas.microsoft.com/office/drawing/2014/main" id="{D7985EFA-8DFD-7A78-0DCB-FD898805C985}"/>
                </a:ext>
              </a:extLst>
            </p:cNvPr>
            <p:cNvSpPr/>
            <p:nvPr/>
          </p:nvSpPr>
          <p:spPr>
            <a:xfrm>
              <a:off x="3057369" y="2511893"/>
              <a:ext cx="54818" cy="2438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815"/>
                <a:gd name="f7" fmla="val 243822"/>
                <a:gd name="f8" fmla="val 15766"/>
                <a:gd name="f9" fmla="val 53910"/>
                <a:gd name="f10" fmla="val 17541"/>
                <a:gd name="f11" fmla="val 15635"/>
                <a:gd name="f12" fmla="val 54673"/>
                <a:gd name="f13" fmla="val 10804"/>
                <a:gd name="f14" fmla="val 55538"/>
                <a:gd name="f15" fmla="val 5910"/>
                <a:gd name="f16" fmla="val 52397"/>
                <a:gd name="f17" fmla="val 1206"/>
                <a:gd name="f18" fmla="val 47553"/>
                <a:gd name="f19" fmla="val 126"/>
                <a:gd name="f20" fmla="val 45531"/>
                <a:gd name="f21" fmla="val -230"/>
                <a:gd name="f22" fmla="val 43446"/>
                <a:gd name="f23" fmla="val 176"/>
                <a:gd name="f24" fmla="val 41704"/>
                <a:gd name="f25" fmla="val 1270"/>
                <a:gd name="f26" fmla="val 41119"/>
                <a:gd name="f27" fmla="val 1537"/>
                <a:gd name="f28" fmla="val 40598"/>
                <a:gd name="f29" fmla="val 1918"/>
                <a:gd name="f30" fmla="val 40178"/>
                <a:gd name="f31" fmla="val 2414"/>
                <a:gd name="f32" fmla="val 39034"/>
                <a:gd name="f33" fmla="val 3558"/>
                <a:gd name="f34" fmla="val 38144"/>
                <a:gd name="f35" fmla="val 5083"/>
                <a:gd name="f36" fmla="val 37508"/>
                <a:gd name="f37" fmla="val 6863"/>
                <a:gd name="f38" fmla="val 7626"/>
                <a:gd name="f39" fmla="val 230601"/>
                <a:gd name="f40" fmla="val 11570"/>
                <a:gd name="f41" fmla="val 240390"/>
                <a:gd name="f42" fmla="+- 0 0 -90"/>
                <a:gd name="f43" fmla="*/ f3 1 54815"/>
                <a:gd name="f44" fmla="*/ f4 1 243822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54815"/>
                <a:gd name="f53" fmla="*/ f49 1 243822"/>
                <a:gd name="f54" fmla="*/ 15766 f50 1"/>
                <a:gd name="f55" fmla="*/ 243822 f49 1"/>
                <a:gd name="f56" fmla="*/ 53910 f50 1"/>
                <a:gd name="f57" fmla="*/ 17541 f49 1"/>
                <a:gd name="f58" fmla="*/ 15635 f49 1"/>
                <a:gd name="f59" fmla="*/ 54673 f50 1"/>
                <a:gd name="f60" fmla="*/ 10804 f49 1"/>
                <a:gd name="f61" fmla="*/ 47553 f50 1"/>
                <a:gd name="f62" fmla="*/ 126 f49 1"/>
                <a:gd name="f63" fmla="*/ 41704 f50 1"/>
                <a:gd name="f64" fmla="*/ 1270 f49 1"/>
                <a:gd name="f65" fmla="*/ 40178 f50 1"/>
                <a:gd name="f66" fmla="*/ 2414 f49 1"/>
                <a:gd name="f67" fmla="*/ 39034 f50 1"/>
                <a:gd name="f68" fmla="*/ 3558 f49 1"/>
                <a:gd name="f69" fmla="*/ 38144 f50 1"/>
                <a:gd name="f70" fmla="*/ 5083 f49 1"/>
                <a:gd name="f71" fmla="*/ 37508 f50 1"/>
                <a:gd name="f72" fmla="*/ 6863 f49 1"/>
                <a:gd name="f73" fmla="*/ 7626 f49 1"/>
                <a:gd name="f74" fmla="*/ 0 f50 1"/>
                <a:gd name="f75" fmla="*/ 230601 f49 1"/>
                <a:gd name="f76" fmla="*/ 11570 f50 1"/>
                <a:gd name="f77" fmla="*/ 240390 f49 1"/>
                <a:gd name="f78" fmla="+- f51 0 f1"/>
                <a:gd name="f79" fmla="*/ f54 1 54815"/>
                <a:gd name="f80" fmla="*/ f55 1 243822"/>
                <a:gd name="f81" fmla="*/ f56 1 54815"/>
                <a:gd name="f82" fmla="*/ f57 1 243822"/>
                <a:gd name="f83" fmla="*/ f58 1 243822"/>
                <a:gd name="f84" fmla="*/ f59 1 54815"/>
                <a:gd name="f85" fmla="*/ f60 1 243822"/>
                <a:gd name="f86" fmla="*/ f61 1 54815"/>
                <a:gd name="f87" fmla="*/ f62 1 243822"/>
                <a:gd name="f88" fmla="*/ f63 1 54815"/>
                <a:gd name="f89" fmla="*/ f64 1 243822"/>
                <a:gd name="f90" fmla="*/ f65 1 54815"/>
                <a:gd name="f91" fmla="*/ f66 1 243822"/>
                <a:gd name="f92" fmla="*/ f67 1 54815"/>
                <a:gd name="f93" fmla="*/ f68 1 243822"/>
                <a:gd name="f94" fmla="*/ f69 1 54815"/>
                <a:gd name="f95" fmla="*/ f70 1 243822"/>
                <a:gd name="f96" fmla="*/ f71 1 54815"/>
                <a:gd name="f97" fmla="*/ f72 1 243822"/>
                <a:gd name="f98" fmla="*/ f73 1 243822"/>
                <a:gd name="f99" fmla="*/ f74 1 54815"/>
                <a:gd name="f100" fmla="*/ f75 1 243822"/>
                <a:gd name="f101" fmla="*/ f76 1 54815"/>
                <a:gd name="f102" fmla="*/ f77 1 243822"/>
                <a:gd name="f103" fmla="*/ f45 1 f52"/>
                <a:gd name="f104" fmla="*/ f46 1 f52"/>
                <a:gd name="f105" fmla="*/ f45 1 f53"/>
                <a:gd name="f106" fmla="*/ f47 1 f53"/>
                <a:gd name="f107" fmla="*/ f79 1 f52"/>
                <a:gd name="f108" fmla="*/ f80 1 f53"/>
                <a:gd name="f109" fmla="*/ f81 1 f52"/>
                <a:gd name="f110" fmla="*/ f82 1 f53"/>
                <a:gd name="f111" fmla="*/ f83 1 f53"/>
                <a:gd name="f112" fmla="*/ f84 1 f52"/>
                <a:gd name="f113" fmla="*/ f85 1 f53"/>
                <a:gd name="f114" fmla="*/ f86 1 f52"/>
                <a:gd name="f115" fmla="*/ f87 1 f53"/>
                <a:gd name="f116" fmla="*/ f88 1 f52"/>
                <a:gd name="f117" fmla="*/ f89 1 f53"/>
                <a:gd name="f118" fmla="*/ f90 1 f52"/>
                <a:gd name="f119" fmla="*/ f91 1 f53"/>
                <a:gd name="f120" fmla="*/ f92 1 f52"/>
                <a:gd name="f121" fmla="*/ f93 1 f53"/>
                <a:gd name="f122" fmla="*/ f94 1 f52"/>
                <a:gd name="f123" fmla="*/ f95 1 f53"/>
                <a:gd name="f124" fmla="*/ f96 1 f52"/>
                <a:gd name="f125" fmla="*/ f97 1 f53"/>
                <a:gd name="f126" fmla="*/ f98 1 f53"/>
                <a:gd name="f127" fmla="*/ f99 1 f52"/>
                <a:gd name="f128" fmla="*/ f100 1 f53"/>
                <a:gd name="f129" fmla="*/ f101 1 f52"/>
                <a:gd name="f130" fmla="*/ f102 1 f53"/>
                <a:gd name="f131" fmla="*/ f103 f43 1"/>
                <a:gd name="f132" fmla="*/ f104 f43 1"/>
                <a:gd name="f133" fmla="*/ f106 f44 1"/>
                <a:gd name="f134" fmla="*/ f105 f44 1"/>
                <a:gd name="f135" fmla="*/ f107 f43 1"/>
                <a:gd name="f136" fmla="*/ f108 f44 1"/>
                <a:gd name="f137" fmla="*/ f109 f43 1"/>
                <a:gd name="f138" fmla="*/ f110 f44 1"/>
                <a:gd name="f139" fmla="*/ f111 f44 1"/>
                <a:gd name="f140" fmla="*/ f112 f43 1"/>
                <a:gd name="f141" fmla="*/ f113 f44 1"/>
                <a:gd name="f142" fmla="*/ f114 f43 1"/>
                <a:gd name="f143" fmla="*/ f115 f44 1"/>
                <a:gd name="f144" fmla="*/ f116 f43 1"/>
                <a:gd name="f145" fmla="*/ f117 f44 1"/>
                <a:gd name="f146" fmla="*/ f118 f43 1"/>
                <a:gd name="f147" fmla="*/ f119 f44 1"/>
                <a:gd name="f148" fmla="*/ f120 f43 1"/>
                <a:gd name="f149" fmla="*/ f121 f44 1"/>
                <a:gd name="f150" fmla="*/ f122 f43 1"/>
                <a:gd name="f151" fmla="*/ f123 f44 1"/>
                <a:gd name="f152" fmla="*/ f124 f43 1"/>
                <a:gd name="f153" fmla="*/ f125 f44 1"/>
                <a:gd name="f154" fmla="*/ f126 f44 1"/>
                <a:gd name="f155" fmla="*/ f127 f43 1"/>
                <a:gd name="f156" fmla="*/ f128 f44 1"/>
                <a:gd name="f157" fmla="*/ f129 f43 1"/>
                <a:gd name="f158" fmla="*/ f130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7" y="f139"/>
                </a:cxn>
                <a:cxn ang="f78">
                  <a:pos x="f140" y="f141"/>
                </a:cxn>
                <a:cxn ang="f78">
                  <a:pos x="f142" y="f143"/>
                </a:cxn>
                <a:cxn ang="f78">
                  <a:pos x="f144" y="f145"/>
                </a:cxn>
                <a:cxn ang="f78">
                  <a:pos x="f146" y="f147"/>
                </a:cxn>
                <a:cxn ang="f78">
                  <a:pos x="f148" y="f149"/>
                </a:cxn>
                <a:cxn ang="f78">
                  <a:pos x="f150" y="f151"/>
                </a:cxn>
                <a:cxn ang="f78">
                  <a:pos x="f152" y="f153"/>
                </a:cxn>
                <a:cxn ang="f78">
                  <a:pos x="f152" y="f154"/>
                </a:cxn>
                <a:cxn ang="f78">
                  <a:pos x="f155" y="f156"/>
                </a:cxn>
                <a:cxn ang="f78">
                  <a:pos x="f157" y="f158"/>
                </a:cxn>
              </a:cxnLst>
              <a:rect l="f131" t="f134" r="f132" b="f133"/>
              <a:pathLst>
                <a:path w="54815" h="243822">
                  <a:moveTo>
                    <a:pt x="f8" y="f7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6" y="f37"/>
                    <a:pt x="f36" y="f37"/>
                    <a:pt x="f36" y="f38"/>
                  </a:cubicBezTo>
                  <a:lnTo>
                    <a:pt x="f5" y="f39"/>
                  </a:lnTo>
                  <a:lnTo>
                    <a:pt x="f40" y="f4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1" name="Freeform: Shape 217">
              <a:extLst>
                <a:ext uri="{FF2B5EF4-FFF2-40B4-BE49-F238E27FC236}">
                  <a16:creationId xmlns:a16="http://schemas.microsoft.com/office/drawing/2014/main" id="{B29DD7C7-F146-F062-539D-ED9DA897367B}"/>
                </a:ext>
              </a:extLst>
            </p:cNvPr>
            <p:cNvSpPr/>
            <p:nvPr/>
          </p:nvSpPr>
          <p:spPr>
            <a:xfrm>
              <a:off x="486588" y="2530190"/>
              <a:ext cx="205721" cy="953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5723"/>
                <a:gd name="f7" fmla="val 95342"/>
                <a:gd name="f8" fmla="val 127"/>
                <a:gd name="f9" fmla="val 92292"/>
                <a:gd name="f10" fmla="val 94199"/>
                <a:gd name="f11" fmla="val 1271"/>
                <a:gd name="f12" fmla="val 95343"/>
                <a:gd name="f13" fmla="val 3687"/>
                <a:gd name="f14" fmla="+- 0 0 -90"/>
                <a:gd name="f15" fmla="*/ f3 1 205723"/>
                <a:gd name="f16" fmla="*/ f4 1 953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05723"/>
                <a:gd name="f25" fmla="*/ f21 1 95342"/>
                <a:gd name="f26" fmla="*/ 205723 f22 1"/>
                <a:gd name="f27" fmla="*/ 0 f21 1"/>
                <a:gd name="f28" fmla="*/ 127 f22 1"/>
                <a:gd name="f29" fmla="*/ 92292 f21 1"/>
                <a:gd name="f30" fmla="*/ 0 f22 1"/>
                <a:gd name="f31" fmla="*/ 94199 f21 1"/>
                <a:gd name="f32" fmla="*/ 1271 f22 1"/>
                <a:gd name="f33" fmla="*/ 95343 f21 1"/>
                <a:gd name="f34" fmla="*/ 3687 f21 1"/>
                <a:gd name="f35" fmla="+- f23 0 f1"/>
                <a:gd name="f36" fmla="*/ f26 1 205723"/>
                <a:gd name="f37" fmla="*/ f27 1 95342"/>
                <a:gd name="f38" fmla="*/ f28 1 205723"/>
                <a:gd name="f39" fmla="*/ f29 1 95342"/>
                <a:gd name="f40" fmla="*/ f30 1 205723"/>
                <a:gd name="f41" fmla="*/ f31 1 95342"/>
                <a:gd name="f42" fmla="*/ f32 1 205723"/>
                <a:gd name="f43" fmla="*/ f33 1 95342"/>
                <a:gd name="f44" fmla="*/ f34 1 95342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9"/>
                </a:cxn>
                <a:cxn ang="f35">
                  <a:pos x="f62" y="f70"/>
                </a:cxn>
                <a:cxn ang="f35">
                  <a:pos x="f62" y="f63"/>
                </a:cxn>
              </a:cxnLst>
              <a:rect l="f58" t="f61" r="f59" b="f60"/>
              <a:pathLst>
                <a:path w="205723" h="95342">
                  <a:moveTo>
                    <a:pt x="f6" y="f5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13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2" name="Freeform: Shape 218">
              <a:extLst>
                <a:ext uri="{FF2B5EF4-FFF2-40B4-BE49-F238E27FC236}">
                  <a16:creationId xmlns:a16="http://schemas.microsoft.com/office/drawing/2014/main" id="{48D4EE80-6D6F-73B4-9F63-3DD1EE720F0C}"/>
                </a:ext>
              </a:extLst>
            </p:cNvPr>
            <p:cNvSpPr/>
            <p:nvPr/>
          </p:nvSpPr>
          <p:spPr>
            <a:xfrm>
              <a:off x="233062" y="2287133"/>
              <a:ext cx="36621" cy="38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618"/>
                <a:gd name="f7" fmla="val 38009"/>
                <a:gd name="f8" fmla="val 35467"/>
                <a:gd name="f9" fmla="val 636"/>
                <a:gd name="f10" fmla="val 4322"/>
                <a:gd name="f11" fmla="val 34711"/>
                <a:gd name="f12" fmla="val 38010"/>
                <a:gd name="f13" fmla="val 37247"/>
                <a:gd name="f14" fmla="+- 0 0 -90"/>
                <a:gd name="f15" fmla="*/ f3 1 36618"/>
                <a:gd name="f16" fmla="*/ f4 1 3800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6618"/>
                <a:gd name="f25" fmla="*/ f21 1 38009"/>
                <a:gd name="f26" fmla="*/ 36618 f22 1"/>
                <a:gd name="f27" fmla="*/ 35467 f21 1"/>
                <a:gd name="f28" fmla="*/ 0 f22 1"/>
                <a:gd name="f29" fmla="*/ 0 f21 1"/>
                <a:gd name="f30" fmla="*/ 636 f21 1"/>
                <a:gd name="f31" fmla="*/ 4322 f21 1"/>
                <a:gd name="f32" fmla="*/ 34711 f22 1"/>
                <a:gd name="f33" fmla="*/ 38010 f21 1"/>
                <a:gd name="f34" fmla="*/ 37247 f21 1"/>
                <a:gd name="f35" fmla="+- f23 0 f1"/>
                <a:gd name="f36" fmla="*/ f26 1 36618"/>
                <a:gd name="f37" fmla="*/ f27 1 38009"/>
                <a:gd name="f38" fmla="*/ f28 1 36618"/>
                <a:gd name="f39" fmla="*/ f29 1 38009"/>
                <a:gd name="f40" fmla="*/ f30 1 38009"/>
                <a:gd name="f41" fmla="*/ f31 1 38009"/>
                <a:gd name="f42" fmla="*/ f32 1 36618"/>
                <a:gd name="f43" fmla="*/ f33 1 38009"/>
                <a:gd name="f44" fmla="*/ f34 1 38009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5"/>
                <a:gd name="f54" fmla="*/ f41 1 f25"/>
                <a:gd name="f55" fmla="*/ f42 1 f24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6 1"/>
                <a:gd name="f67" fmla="*/ f54 f16 1"/>
                <a:gd name="f68" fmla="*/ f55 f15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4" y="f65"/>
                </a:cxn>
                <a:cxn ang="f35">
                  <a:pos x="f64" y="f66"/>
                </a:cxn>
                <a:cxn ang="f35">
                  <a:pos x="f64" y="f66"/>
                </a:cxn>
                <a:cxn ang="f35">
                  <a:pos x="f64" y="f67"/>
                </a:cxn>
                <a:cxn ang="f35">
                  <a:pos x="f68" y="f69"/>
                </a:cxn>
                <a:cxn ang="f35">
                  <a:pos x="f68" y="f70"/>
                </a:cxn>
                <a:cxn ang="f35">
                  <a:pos x="f68" y="f70"/>
                </a:cxn>
                <a:cxn ang="f35">
                  <a:pos x="f68" y="f70"/>
                </a:cxn>
                <a:cxn ang="f35">
                  <a:pos x="f68" y="f70"/>
                </a:cxn>
                <a:cxn ang="f35">
                  <a:pos x="f68" y="f70"/>
                </a:cxn>
              </a:cxnLst>
              <a:rect l="f58" t="f61" r="f59" b="f60"/>
              <a:pathLst>
                <a:path w="36618" h="38009">
                  <a:moveTo>
                    <a:pt x="f6" y="f8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3"/>
                  </a:lnTo>
                  <a:lnTo>
                    <a:pt x="f11" y="f13"/>
                  </a:lnTo>
                  <a:lnTo>
                    <a:pt x="f11" y="f13"/>
                  </a:lnTo>
                  <a:cubicBezTo>
                    <a:pt x="f11" y="f13"/>
                    <a:pt x="f11" y="f13"/>
                    <a:pt x="f11" y="f13"/>
                  </a:cubicBezTo>
                  <a:cubicBezTo>
                    <a:pt x="f11" y="f13"/>
                    <a:pt x="f11" y="f13"/>
                    <a:pt x="f11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3" name="Freeform: Shape 219">
              <a:extLst>
                <a:ext uri="{FF2B5EF4-FFF2-40B4-BE49-F238E27FC236}">
                  <a16:creationId xmlns:a16="http://schemas.microsoft.com/office/drawing/2014/main" id="{4289D58E-7BEF-F605-04E9-05235BFCA537}"/>
                </a:ext>
              </a:extLst>
            </p:cNvPr>
            <p:cNvSpPr/>
            <p:nvPr/>
          </p:nvSpPr>
          <p:spPr>
            <a:xfrm>
              <a:off x="793141" y="2173355"/>
              <a:ext cx="18946" cy="480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44"/>
                <a:gd name="f7" fmla="val 48052"/>
                <a:gd name="f8" fmla="val 17673"/>
                <a:gd name="f9" fmla="val 40171"/>
                <a:gd name="f10" fmla="val 18945"/>
                <a:gd name="f11" fmla="val 11695"/>
                <a:gd name="f12" fmla="val 8009"/>
                <a:gd name="f13" fmla="val 16148"/>
                <a:gd name="f14" fmla="val 9280"/>
                <a:gd name="f15" fmla="val 13732"/>
                <a:gd name="f16" fmla="val 10297"/>
                <a:gd name="f17" fmla="val 9134"/>
                <a:gd name="f18" fmla="val 12039"/>
                <a:gd name="f19" fmla="val 3997"/>
                <a:gd name="f20" fmla="val 9712"/>
                <a:gd name="f21" fmla="val 2261"/>
                <a:gd name="f22" fmla="val 5123"/>
                <a:gd name="f23" fmla="val 1643"/>
                <a:gd name="f24" fmla="val 3483"/>
                <a:gd name="f25" fmla="val 1519"/>
                <a:gd name="f26" fmla="val 1703"/>
                <a:gd name="f27" fmla="val 1907"/>
                <a:gd name="f28" fmla="val 1868"/>
                <a:gd name="f29" fmla="val 420"/>
                <a:gd name="f30" fmla="val 852"/>
                <a:gd name="f31" fmla="val 1271"/>
                <a:gd name="f32" fmla="val 48053"/>
                <a:gd name="f33" fmla="val 5086"/>
                <a:gd name="f34" fmla="val 45765"/>
                <a:gd name="f35" fmla="+- 0 0 -90"/>
                <a:gd name="f36" fmla="*/ f3 1 18944"/>
                <a:gd name="f37" fmla="*/ f4 1 48052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8944"/>
                <a:gd name="f46" fmla="*/ f42 1 48052"/>
                <a:gd name="f47" fmla="*/ 17673 f43 1"/>
                <a:gd name="f48" fmla="*/ 40171 f42 1"/>
                <a:gd name="f49" fmla="*/ 18945 f43 1"/>
                <a:gd name="f50" fmla="*/ 11695 f42 1"/>
                <a:gd name="f51" fmla="*/ 8009 f42 1"/>
                <a:gd name="f52" fmla="*/ 16148 f43 1"/>
                <a:gd name="f53" fmla="*/ 9280 f42 1"/>
                <a:gd name="f54" fmla="*/ 13732 f43 1"/>
                <a:gd name="f55" fmla="*/ 10297 f42 1"/>
                <a:gd name="f56" fmla="*/ 2261 f43 1"/>
                <a:gd name="f57" fmla="*/ 5123 f42 1"/>
                <a:gd name="f58" fmla="*/ 1907 f43 1"/>
                <a:gd name="f59" fmla="*/ 0 f42 1"/>
                <a:gd name="f60" fmla="*/ 1271 f42 1"/>
                <a:gd name="f61" fmla="*/ 0 f43 1"/>
                <a:gd name="f62" fmla="*/ 48053 f42 1"/>
                <a:gd name="f63" fmla="*/ 5086 f43 1"/>
                <a:gd name="f64" fmla="*/ 45765 f42 1"/>
                <a:gd name="f65" fmla="+- f44 0 f1"/>
                <a:gd name="f66" fmla="*/ f47 1 18944"/>
                <a:gd name="f67" fmla="*/ f48 1 48052"/>
                <a:gd name="f68" fmla="*/ f49 1 18944"/>
                <a:gd name="f69" fmla="*/ f50 1 48052"/>
                <a:gd name="f70" fmla="*/ f51 1 48052"/>
                <a:gd name="f71" fmla="*/ f52 1 18944"/>
                <a:gd name="f72" fmla="*/ f53 1 48052"/>
                <a:gd name="f73" fmla="*/ f54 1 18944"/>
                <a:gd name="f74" fmla="*/ f55 1 48052"/>
                <a:gd name="f75" fmla="*/ f56 1 18944"/>
                <a:gd name="f76" fmla="*/ f57 1 48052"/>
                <a:gd name="f77" fmla="*/ f58 1 18944"/>
                <a:gd name="f78" fmla="*/ f59 1 48052"/>
                <a:gd name="f79" fmla="*/ f60 1 48052"/>
                <a:gd name="f80" fmla="*/ f61 1 18944"/>
                <a:gd name="f81" fmla="*/ f62 1 48052"/>
                <a:gd name="f82" fmla="*/ f63 1 18944"/>
                <a:gd name="f83" fmla="*/ f64 1 48052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5"/>
                <a:gd name="f91" fmla="*/ f69 1 f46"/>
                <a:gd name="f92" fmla="*/ f70 1 f46"/>
                <a:gd name="f93" fmla="*/ f71 1 f45"/>
                <a:gd name="f94" fmla="*/ f72 1 f46"/>
                <a:gd name="f95" fmla="*/ f73 1 f45"/>
                <a:gd name="f96" fmla="*/ f74 1 f46"/>
                <a:gd name="f97" fmla="*/ f75 1 f45"/>
                <a:gd name="f98" fmla="*/ f76 1 f46"/>
                <a:gd name="f99" fmla="*/ f77 1 f45"/>
                <a:gd name="f100" fmla="*/ f78 1 f46"/>
                <a:gd name="f101" fmla="*/ f79 1 f46"/>
                <a:gd name="f102" fmla="*/ f80 1 f45"/>
                <a:gd name="f103" fmla="*/ f81 1 f46"/>
                <a:gd name="f104" fmla="*/ f82 1 f45"/>
                <a:gd name="f105" fmla="*/ f83 1 f46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6 1"/>
                <a:gd name="f113" fmla="*/ f91 f37 1"/>
                <a:gd name="f114" fmla="*/ f92 f37 1"/>
                <a:gd name="f115" fmla="*/ f93 f36 1"/>
                <a:gd name="f116" fmla="*/ f94 f37 1"/>
                <a:gd name="f117" fmla="*/ f95 f36 1"/>
                <a:gd name="f118" fmla="*/ f96 f37 1"/>
                <a:gd name="f119" fmla="*/ f97 f36 1"/>
                <a:gd name="f120" fmla="*/ f98 f37 1"/>
                <a:gd name="f121" fmla="*/ f99 f36 1"/>
                <a:gd name="f122" fmla="*/ f100 f37 1"/>
                <a:gd name="f123" fmla="*/ f101 f37 1"/>
                <a:gd name="f124" fmla="*/ f102 f36 1"/>
                <a:gd name="f125" fmla="*/ f103 f37 1"/>
                <a:gd name="f126" fmla="*/ f104 f36 1"/>
                <a:gd name="f127" fmla="*/ f10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2" y="f114"/>
                </a:cxn>
                <a:cxn ang="f65">
                  <a:pos x="f115" y="f116"/>
                </a:cxn>
                <a:cxn ang="f65">
                  <a:pos x="f117" y="f118"/>
                </a:cxn>
                <a:cxn ang="f65">
                  <a:pos x="f119" y="f120"/>
                </a:cxn>
                <a:cxn ang="f65">
                  <a:pos x="f121" y="f122"/>
                </a:cxn>
                <a:cxn ang="f65">
                  <a:pos x="f121" y="f123"/>
                </a:cxn>
                <a:cxn ang="f65">
                  <a:pos x="f124" y="f125"/>
                </a:cxn>
                <a:cxn ang="f65">
                  <a:pos x="f126" y="f127"/>
                </a:cxn>
              </a:cxnLst>
              <a:rect l="f106" t="f109" r="f107" b="f108"/>
              <a:pathLst>
                <a:path w="18944" h="48052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5"/>
                  </a:cubicBezTo>
                  <a:cubicBezTo>
                    <a:pt x="f28" y="f29"/>
                    <a:pt x="f28" y="f30"/>
                    <a:pt x="f27" y="f31"/>
                  </a:cubicBezTo>
                  <a:lnTo>
                    <a:pt x="f5" y="f32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4" name="Freeform: Shape 220">
              <a:extLst>
                <a:ext uri="{FF2B5EF4-FFF2-40B4-BE49-F238E27FC236}">
                  <a16:creationId xmlns:a16="http://schemas.microsoft.com/office/drawing/2014/main" id="{CB5D311E-AF5A-94CA-D009-CD4E00DFF540}"/>
                </a:ext>
              </a:extLst>
            </p:cNvPr>
            <p:cNvSpPr/>
            <p:nvPr/>
          </p:nvSpPr>
          <p:spPr>
            <a:xfrm>
              <a:off x="3300" y="4253359"/>
              <a:ext cx="198095" cy="2219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094"/>
                <a:gd name="f7" fmla="val 221958"/>
                <a:gd name="f8" fmla="val 220560"/>
                <a:gd name="f9" fmla="val 4831"/>
                <a:gd name="f10" fmla="val 195170"/>
                <a:gd name="f11" fmla="val 221959"/>
                <a:gd name="f12" fmla="+- 0 0 -90"/>
                <a:gd name="f13" fmla="*/ f3 1 198094"/>
                <a:gd name="f14" fmla="*/ f4 1 22195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98094"/>
                <a:gd name="f23" fmla="*/ f19 1 221958"/>
                <a:gd name="f24" fmla="*/ 198094 f20 1"/>
                <a:gd name="f25" fmla="*/ 220560 f19 1"/>
                <a:gd name="f26" fmla="*/ 0 f20 1"/>
                <a:gd name="f27" fmla="*/ 0 f19 1"/>
                <a:gd name="f28" fmla="*/ 4831 f19 1"/>
                <a:gd name="f29" fmla="*/ 195170 f20 1"/>
                <a:gd name="f30" fmla="*/ 221959 f19 1"/>
                <a:gd name="f31" fmla="+- f21 0 f1"/>
                <a:gd name="f32" fmla="*/ f24 1 198094"/>
                <a:gd name="f33" fmla="*/ f25 1 221958"/>
                <a:gd name="f34" fmla="*/ f26 1 198094"/>
                <a:gd name="f35" fmla="*/ f27 1 221958"/>
                <a:gd name="f36" fmla="*/ f28 1 221958"/>
                <a:gd name="f37" fmla="*/ f29 1 198094"/>
                <a:gd name="f38" fmla="*/ f30 1 221958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198094" h="221958">
                  <a:moveTo>
                    <a:pt x="f6" y="f8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5" name="Freeform: Shape 221">
              <a:extLst>
                <a:ext uri="{FF2B5EF4-FFF2-40B4-BE49-F238E27FC236}">
                  <a16:creationId xmlns:a16="http://schemas.microsoft.com/office/drawing/2014/main" id="{11701169-88AD-EB7C-DED1-4A8B1D01370C}"/>
                </a:ext>
              </a:extLst>
            </p:cNvPr>
            <p:cNvSpPr/>
            <p:nvPr/>
          </p:nvSpPr>
          <p:spPr>
            <a:xfrm>
              <a:off x="3685" y="4681764"/>
              <a:ext cx="44119" cy="575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119"/>
                <a:gd name="f7" fmla="val 57587"/>
                <a:gd name="f8" fmla="val 38271"/>
                <a:gd name="f9" fmla="val 51867"/>
                <a:gd name="f10" fmla="val 44120"/>
                <a:gd name="f11" fmla="val 48943"/>
                <a:gd name="f12" fmla="val 1271"/>
                <a:gd name="f13" fmla="val 2073"/>
                <a:gd name="f14" fmla="val 712"/>
                <a:gd name="f15" fmla="val 2722"/>
                <a:gd name="f16" fmla="val 1576"/>
                <a:gd name="f17" fmla="val 3179"/>
                <a:gd name="f18" fmla="val 2543"/>
                <a:gd name="f19" fmla="val 5017"/>
                <a:gd name="f20" fmla="val 6623"/>
                <a:gd name="f21" fmla="val 3681"/>
                <a:gd name="f22" fmla="val 11441"/>
                <a:gd name="f23" fmla="val 13984"/>
                <a:gd name="f24" fmla="val 25806"/>
                <a:gd name="f25" fmla="val 27845"/>
                <a:gd name="f26" fmla="+- 0 0 -90"/>
                <a:gd name="f27" fmla="*/ f3 1 44119"/>
                <a:gd name="f28" fmla="*/ f4 1 57587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4119"/>
                <a:gd name="f37" fmla="*/ f33 1 57587"/>
                <a:gd name="f38" fmla="*/ 38271 f34 1"/>
                <a:gd name="f39" fmla="*/ 51867 f33 1"/>
                <a:gd name="f40" fmla="*/ 44120 f34 1"/>
                <a:gd name="f41" fmla="*/ 48943 f33 1"/>
                <a:gd name="f42" fmla="*/ 1271 f34 1"/>
                <a:gd name="f43" fmla="*/ 0 f33 1"/>
                <a:gd name="f44" fmla="*/ 3179 f34 1"/>
                <a:gd name="f45" fmla="*/ 2543 f33 1"/>
                <a:gd name="f46" fmla="*/ 0 f34 1"/>
                <a:gd name="f47" fmla="*/ 13984 f33 1"/>
                <a:gd name="f48" fmla="*/ 25806 f33 1"/>
                <a:gd name="f49" fmla="*/ 27845 f34 1"/>
                <a:gd name="f50" fmla="*/ 57587 f33 1"/>
                <a:gd name="f51" fmla="+- f35 0 f1"/>
                <a:gd name="f52" fmla="*/ f38 1 44119"/>
                <a:gd name="f53" fmla="*/ f39 1 57587"/>
                <a:gd name="f54" fmla="*/ f40 1 44119"/>
                <a:gd name="f55" fmla="*/ f41 1 57587"/>
                <a:gd name="f56" fmla="*/ f42 1 44119"/>
                <a:gd name="f57" fmla="*/ f43 1 57587"/>
                <a:gd name="f58" fmla="*/ f44 1 44119"/>
                <a:gd name="f59" fmla="*/ f45 1 57587"/>
                <a:gd name="f60" fmla="*/ f46 1 44119"/>
                <a:gd name="f61" fmla="*/ f47 1 57587"/>
                <a:gd name="f62" fmla="*/ f48 1 57587"/>
                <a:gd name="f63" fmla="*/ f49 1 44119"/>
                <a:gd name="f64" fmla="*/ f50 1 57587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6"/>
                <a:gd name="f72" fmla="*/ f55 1 f37"/>
                <a:gd name="f73" fmla="*/ f56 1 f36"/>
                <a:gd name="f74" fmla="*/ f57 1 f37"/>
                <a:gd name="f75" fmla="*/ f58 1 f36"/>
                <a:gd name="f76" fmla="*/ f59 1 f37"/>
                <a:gd name="f77" fmla="*/ f60 1 f36"/>
                <a:gd name="f78" fmla="*/ f61 1 f37"/>
                <a:gd name="f79" fmla="*/ f62 1 f37"/>
                <a:gd name="f80" fmla="*/ f63 1 f36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7 1"/>
                <a:gd name="f89" fmla="*/ f72 f28 1"/>
                <a:gd name="f90" fmla="*/ f73 f27 1"/>
                <a:gd name="f91" fmla="*/ f74 f28 1"/>
                <a:gd name="f92" fmla="*/ f75 f27 1"/>
                <a:gd name="f93" fmla="*/ f76 f28 1"/>
                <a:gd name="f94" fmla="*/ f77 f27 1"/>
                <a:gd name="f95" fmla="*/ f78 f28 1"/>
                <a:gd name="f96" fmla="*/ f79 f28 1"/>
                <a:gd name="f97" fmla="*/ f80 f27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94" y="f96"/>
                </a:cxn>
                <a:cxn ang="f51">
                  <a:pos x="f97" y="f98"/>
                </a:cxn>
              </a:cxnLst>
              <a:rect l="f82" t="f85" r="f83" b="f84"/>
              <a:pathLst>
                <a:path w="44119" h="57587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5" y="f23"/>
                  </a:cubicBezTo>
                  <a:lnTo>
                    <a:pt x="f5" y="f24"/>
                  </a:lnTo>
                  <a:lnTo>
                    <a:pt x="f2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6" name="Freeform: Shape 222">
              <a:extLst>
                <a:ext uri="{FF2B5EF4-FFF2-40B4-BE49-F238E27FC236}">
                  <a16:creationId xmlns:a16="http://schemas.microsoft.com/office/drawing/2014/main" id="{4398DCDF-E6BF-84A0-198D-8DF2B3B201D3}"/>
                </a:ext>
              </a:extLst>
            </p:cNvPr>
            <p:cNvSpPr/>
            <p:nvPr/>
          </p:nvSpPr>
          <p:spPr>
            <a:xfrm>
              <a:off x="1308716" y="1957117"/>
              <a:ext cx="553468" cy="2494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3469"/>
                <a:gd name="f7" fmla="val 249417"/>
                <a:gd name="f8" fmla="val 246620"/>
                <a:gd name="f9" fmla="val 890"/>
                <a:gd name="f10" fmla="val 1653"/>
                <a:gd name="f11" fmla="val 2289"/>
                <a:gd name="f12" fmla="val 247510"/>
                <a:gd name="f13" fmla="val 248400"/>
                <a:gd name="f14" fmla="val 3051"/>
                <a:gd name="f15" fmla="val 1144"/>
                <a:gd name="f16" fmla="val 552198"/>
                <a:gd name="f17" fmla="val 246112"/>
                <a:gd name="f18" fmla="+- 0 0 -90"/>
                <a:gd name="f19" fmla="*/ f3 1 553469"/>
                <a:gd name="f20" fmla="*/ f4 1 24941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553469"/>
                <a:gd name="f29" fmla="*/ f25 1 249417"/>
                <a:gd name="f30" fmla="*/ 0 f26 1"/>
                <a:gd name="f31" fmla="*/ 246620 f25 1"/>
                <a:gd name="f32" fmla="*/ 890 f26 1"/>
                <a:gd name="f33" fmla="*/ 2289 f26 1"/>
                <a:gd name="f34" fmla="*/ 248400 f25 1"/>
                <a:gd name="f35" fmla="*/ 249417 f25 1"/>
                <a:gd name="f36" fmla="*/ 553469 f26 1"/>
                <a:gd name="f37" fmla="*/ 3051 f25 1"/>
                <a:gd name="f38" fmla="*/ 1144 f25 1"/>
                <a:gd name="f39" fmla="*/ 552198 f26 1"/>
                <a:gd name="f40" fmla="*/ 0 f25 1"/>
                <a:gd name="f41" fmla="*/ 246112 f25 1"/>
                <a:gd name="f42" fmla="+- f27 0 f1"/>
                <a:gd name="f43" fmla="*/ f30 1 553469"/>
                <a:gd name="f44" fmla="*/ f31 1 249417"/>
                <a:gd name="f45" fmla="*/ f32 1 553469"/>
                <a:gd name="f46" fmla="*/ f33 1 553469"/>
                <a:gd name="f47" fmla="*/ f34 1 249417"/>
                <a:gd name="f48" fmla="*/ f35 1 249417"/>
                <a:gd name="f49" fmla="*/ f36 1 553469"/>
                <a:gd name="f50" fmla="*/ f37 1 249417"/>
                <a:gd name="f51" fmla="*/ f38 1 249417"/>
                <a:gd name="f52" fmla="*/ f39 1 553469"/>
                <a:gd name="f53" fmla="*/ f40 1 249417"/>
                <a:gd name="f54" fmla="*/ f41 1 249417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8"/>
                <a:gd name="f63" fmla="*/ f47 1 f29"/>
                <a:gd name="f64" fmla="*/ f48 1 f29"/>
                <a:gd name="f65" fmla="*/ f49 1 f28"/>
                <a:gd name="f66" fmla="*/ f50 1 f29"/>
                <a:gd name="f67" fmla="*/ f51 1 f29"/>
                <a:gd name="f68" fmla="*/ f52 1 f28"/>
                <a:gd name="f69" fmla="*/ f53 1 f29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19 1"/>
                <a:gd name="f79" fmla="*/ f63 f20 1"/>
                <a:gd name="f80" fmla="*/ f64 f20 1"/>
                <a:gd name="f81" fmla="*/ f65 f19 1"/>
                <a:gd name="f82" fmla="*/ f66 f20 1"/>
                <a:gd name="f83" fmla="*/ f67 f20 1"/>
                <a:gd name="f84" fmla="*/ f68 f19 1"/>
                <a:gd name="f85" fmla="*/ f69 f20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6"/>
                </a:cxn>
                <a:cxn ang="f42">
                  <a:pos x="f78" y="f79"/>
                </a:cxn>
                <a:cxn ang="f42">
                  <a:pos x="f78" y="f80"/>
                </a:cxn>
                <a:cxn ang="f42">
                  <a:pos x="f81" y="f82"/>
                </a:cxn>
                <a:cxn ang="f42">
                  <a:pos x="f81" y="f83"/>
                </a:cxn>
                <a:cxn ang="f42">
                  <a:pos x="f84" y="f85"/>
                </a:cxn>
                <a:cxn ang="f42">
                  <a:pos x="f77" y="f86"/>
                </a:cxn>
                <a:cxn ang="f42">
                  <a:pos x="f75" y="f86"/>
                </a:cxn>
              </a:cxnLst>
              <a:rect l="f71" t="f74" r="f72" b="f73"/>
              <a:pathLst>
                <a:path w="553469" h="249417">
                  <a:moveTo>
                    <a:pt x="f5" y="f8"/>
                  </a:moveTo>
                  <a:lnTo>
                    <a:pt x="f9" y="f8"/>
                  </a:lnTo>
                  <a:cubicBezTo>
                    <a:pt x="f10" y="f8"/>
                    <a:pt x="f11" y="f12"/>
                    <a:pt x="f11" y="f13"/>
                  </a:cubicBezTo>
                  <a:lnTo>
                    <a:pt x="f11" y="f7"/>
                  </a:lnTo>
                  <a:lnTo>
                    <a:pt x="f6" y="f14"/>
                  </a:lnTo>
                  <a:lnTo>
                    <a:pt x="f6" y="f15"/>
                  </a:lnTo>
                  <a:lnTo>
                    <a:pt x="f16" y="f5"/>
                  </a:lnTo>
                  <a:lnTo>
                    <a:pt x="f9" y="f17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7" name="Freeform: Shape 223">
              <a:extLst>
                <a:ext uri="{FF2B5EF4-FFF2-40B4-BE49-F238E27FC236}">
                  <a16:creationId xmlns:a16="http://schemas.microsoft.com/office/drawing/2014/main" id="{EDD2F215-9DD5-5117-EF66-E766B303A8B1}"/>
                </a:ext>
              </a:extLst>
            </p:cNvPr>
            <p:cNvSpPr/>
            <p:nvPr/>
          </p:nvSpPr>
          <p:spPr>
            <a:xfrm>
              <a:off x="1186662" y="3577562"/>
              <a:ext cx="224668" cy="1131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668"/>
                <a:gd name="f7" fmla="val 113140"/>
                <a:gd name="f8" fmla="val 254"/>
                <a:gd name="f9" fmla="val 3432"/>
                <a:gd name="f10" fmla="val 636"/>
                <a:gd name="f11" fmla="val 110089"/>
                <a:gd name="f12" fmla="val 763"/>
                <a:gd name="f13" fmla="val 110852"/>
                <a:gd name="f14" fmla="val 776"/>
                <a:gd name="f15" fmla="val 111068"/>
                <a:gd name="f16" fmla="val 111272"/>
                <a:gd name="f17" fmla="val 111488"/>
                <a:gd name="f18" fmla="+- 0 0 -90"/>
                <a:gd name="f19" fmla="*/ f3 1 224668"/>
                <a:gd name="f20" fmla="*/ f4 1 113140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24668"/>
                <a:gd name="f29" fmla="*/ f25 1 113140"/>
                <a:gd name="f30" fmla="*/ 254 f26 1"/>
                <a:gd name="f31" fmla="*/ 113140 f25 1"/>
                <a:gd name="f32" fmla="*/ 224668 f26 1"/>
                <a:gd name="f33" fmla="*/ 3432 f25 1"/>
                <a:gd name="f34" fmla="*/ 636 f25 1"/>
                <a:gd name="f35" fmla="*/ 0 f25 1"/>
                <a:gd name="f36" fmla="*/ 0 f26 1"/>
                <a:gd name="f37" fmla="*/ 110089 f25 1"/>
                <a:gd name="f38" fmla="*/ 763 f26 1"/>
                <a:gd name="f39" fmla="*/ 110852 f25 1"/>
                <a:gd name="f40" fmla="*/ 111488 f25 1"/>
                <a:gd name="f41" fmla="+- f27 0 f1"/>
                <a:gd name="f42" fmla="*/ f30 1 224668"/>
                <a:gd name="f43" fmla="*/ f31 1 113140"/>
                <a:gd name="f44" fmla="*/ f32 1 224668"/>
                <a:gd name="f45" fmla="*/ f33 1 113140"/>
                <a:gd name="f46" fmla="*/ f34 1 113140"/>
                <a:gd name="f47" fmla="*/ f35 1 113140"/>
                <a:gd name="f48" fmla="*/ f36 1 224668"/>
                <a:gd name="f49" fmla="*/ f37 1 113140"/>
                <a:gd name="f50" fmla="*/ f38 1 224668"/>
                <a:gd name="f51" fmla="*/ f39 1 113140"/>
                <a:gd name="f52" fmla="*/ f40 1 113140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8"/>
                <a:gd name="f60" fmla="*/ f45 1 f29"/>
                <a:gd name="f61" fmla="*/ f46 1 f29"/>
                <a:gd name="f62" fmla="*/ f47 1 f29"/>
                <a:gd name="f63" fmla="*/ f48 1 f28"/>
                <a:gd name="f64" fmla="*/ f49 1 f29"/>
                <a:gd name="f65" fmla="*/ f50 1 f28"/>
                <a:gd name="f66" fmla="*/ f51 1 f29"/>
                <a:gd name="f67" fmla="*/ f52 1 f29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19 1"/>
                <a:gd name="f75" fmla="*/ f60 f20 1"/>
                <a:gd name="f76" fmla="*/ f61 f20 1"/>
                <a:gd name="f77" fmla="*/ f62 f20 1"/>
                <a:gd name="f78" fmla="*/ f63 f19 1"/>
                <a:gd name="f79" fmla="*/ f64 f20 1"/>
                <a:gd name="f80" fmla="*/ f65 f19 1"/>
                <a:gd name="f81" fmla="*/ f66 f20 1"/>
                <a:gd name="f82" fmla="*/ f6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4" y="f76"/>
                </a:cxn>
                <a:cxn ang="f41">
                  <a:pos x="f74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0" y="f81"/>
                </a:cxn>
                <a:cxn ang="f41">
                  <a:pos x="f80" y="f81"/>
                </a:cxn>
                <a:cxn ang="f41">
                  <a:pos x="f80" y="f82"/>
                </a:cxn>
                <a:cxn ang="f41">
                  <a:pos x="f80" y="f82"/>
                </a:cxn>
              </a:cxnLst>
              <a:rect l="f68" t="f71" r="f69" b="f70"/>
              <a:pathLst>
                <a:path w="224668" h="113140">
                  <a:moveTo>
                    <a:pt x="f8" y="f7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4" y="f15"/>
                    <a:pt x="f14" y="f16"/>
                    <a:pt x="f12" y="f17"/>
                  </a:cubicBezTo>
                  <a:lnTo>
                    <a:pt x="f12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8" name="Freeform: Shape 224">
              <a:extLst>
                <a:ext uri="{FF2B5EF4-FFF2-40B4-BE49-F238E27FC236}">
                  <a16:creationId xmlns:a16="http://schemas.microsoft.com/office/drawing/2014/main" id="{96836A71-76B7-6A0E-9142-C0F1CB73184B}"/>
                </a:ext>
              </a:extLst>
            </p:cNvPr>
            <p:cNvSpPr/>
            <p:nvPr/>
          </p:nvSpPr>
          <p:spPr>
            <a:xfrm>
              <a:off x="3294747" y="4376034"/>
              <a:ext cx="130704" cy="74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706"/>
                <a:gd name="f7" fmla="val 74113"/>
                <a:gd name="f8" fmla="val 890"/>
                <a:gd name="f9" fmla="val 69918"/>
                <a:gd name="f10" fmla="val 130579"/>
                <a:gd name="f11" fmla="val 3051"/>
                <a:gd name="f12" fmla="val 129817"/>
                <a:gd name="f13" fmla="val 2288"/>
                <a:gd name="f14" fmla="val 129257"/>
                <a:gd name="f15" fmla="val 1627"/>
                <a:gd name="f16" fmla="val 661"/>
                <a:gd name="f17" fmla="val 130707"/>
                <a:gd name="f18" fmla="+- 0 0 -90"/>
                <a:gd name="f19" fmla="*/ f3 1 130706"/>
                <a:gd name="f20" fmla="*/ f4 1 7411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0706"/>
                <a:gd name="f29" fmla="*/ f25 1 74113"/>
                <a:gd name="f30" fmla="*/ 890 f26 1"/>
                <a:gd name="f31" fmla="*/ 69918 f25 1"/>
                <a:gd name="f32" fmla="*/ 0 f26 1"/>
                <a:gd name="f33" fmla="*/ 74113 f25 1"/>
                <a:gd name="f34" fmla="*/ 130579 f26 1"/>
                <a:gd name="f35" fmla="*/ 3051 f25 1"/>
                <a:gd name="f36" fmla="*/ 129817 f26 1"/>
                <a:gd name="f37" fmla="*/ 2288 f25 1"/>
                <a:gd name="f38" fmla="*/ 0 f25 1"/>
                <a:gd name="f39" fmla="*/ 130707 f26 1"/>
                <a:gd name="f40" fmla="+- f27 0 f1"/>
                <a:gd name="f41" fmla="*/ f30 1 130706"/>
                <a:gd name="f42" fmla="*/ f31 1 74113"/>
                <a:gd name="f43" fmla="*/ f32 1 130706"/>
                <a:gd name="f44" fmla="*/ f33 1 74113"/>
                <a:gd name="f45" fmla="*/ f34 1 130706"/>
                <a:gd name="f46" fmla="*/ f35 1 74113"/>
                <a:gd name="f47" fmla="*/ f36 1 130706"/>
                <a:gd name="f48" fmla="*/ f37 1 74113"/>
                <a:gd name="f49" fmla="*/ f38 1 74113"/>
                <a:gd name="f50" fmla="*/ f39 1 130706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8"/>
                <a:gd name="f60" fmla="*/ f46 1 f29"/>
                <a:gd name="f61" fmla="*/ f47 1 f28"/>
                <a:gd name="f62" fmla="*/ f48 1 f29"/>
                <a:gd name="f63" fmla="*/ f49 1 f29"/>
                <a:gd name="f64" fmla="*/ f50 1 f28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19 1"/>
                <a:gd name="f74" fmla="*/ f60 f20 1"/>
                <a:gd name="f75" fmla="*/ f61 f19 1"/>
                <a:gd name="f76" fmla="*/ f62 f20 1"/>
                <a:gd name="f77" fmla="*/ f63 f20 1"/>
                <a:gd name="f78" fmla="*/ f6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5" y="f77"/>
                </a:cxn>
                <a:cxn ang="f40">
                  <a:pos x="f78" y="f77"/>
                </a:cxn>
                <a:cxn ang="f40">
                  <a:pos x="f78" y="f77"/>
                </a:cxn>
              </a:cxnLst>
              <a:rect l="f65" t="f68" r="f66" b="f67"/>
              <a:pathLst>
                <a:path w="130706" h="74113">
                  <a:moveTo>
                    <a:pt x="f8" y="f9"/>
                  </a:moveTo>
                  <a:lnTo>
                    <a:pt x="f5" y="f7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4" y="f16"/>
                    <a:pt x="f12" y="f5"/>
                  </a:cubicBezTo>
                  <a:cubicBezTo>
                    <a:pt x="f12" y="f5"/>
                    <a:pt x="f12" y="f5"/>
                    <a:pt x="f17" y="f5"/>
                  </a:cubicBezTo>
                  <a:lnTo>
                    <a:pt x="f1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9" name="Freeform: Shape 225">
              <a:extLst>
                <a:ext uri="{FF2B5EF4-FFF2-40B4-BE49-F238E27FC236}">
                  <a16:creationId xmlns:a16="http://schemas.microsoft.com/office/drawing/2014/main" id="{84ECC460-AC17-27BF-9516-BE4C605DF343}"/>
                </a:ext>
              </a:extLst>
            </p:cNvPr>
            <p:cNvSpPr/>
            <p:nvPr/>
          </p:nvSpPr>
          <p:spPr>
            <a:xfrm>
              <a:off x="3426220" y="4375266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0" name="Freeform: Shape 226">
              <a:extLst>
                <a:ext uri="{FF2B5EF4-FFF2-40B4-BE49-F238E27FC236}">
                  <a16:creationId xmlns:a16="http://schemas.microsoft.com/office/drawing/2014/main" id="{6E313038-B5CA-4F7D-ACF5-F8F5A2135B84}"/>
                </a:ext>
              </a:extLst>
            </p:cNvPr>
            <p:cNvSpPr/>
            <p:nvPr/>
          </p:nvSpPr>
          <p:spPr>
            <a:xfrm>
              <a:off x="3424912" y="4375266"/>
              <a:ext cx="84655" cy="781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651"/>
                <a:gd name="f7" fmla="val 78181"/>
                <a:gd name="f8" fmla="val 1310"/>
                <a:gd name="f9" fmla="val 674"/>
                <a:gd name="f10" fmla="val 420"/>
                <a:gd name="f11" fmla="val -140"/>
                <a:gd name="f12" fmla="val 661"/>
                <a:gd name="f13" fmla="val 1627"/>
                <a:gd name="f14" fmla="val 2288"/>
                <a:gd name="f15" fmla="val 1182"/>
                <a:gd name="f16" fmla="val 3051"/>
                <a:gd name="f17" fmla="val 81667"/>
                <a:gd name="f18" fmla="val 76656"/>
                <a:gd name="f19" fmla="val 82684"/>
                <a:gd name="f20" fmla="val 77545"/>
                <a:gd name="f21" fmla="val 83319"/>
                <a:gd name="f22" fmla="val 84336"/>
                <a:gd name="f23" fmla="val 84756"/>
                <a:gd name="f24" fmla="val 77571"/>
                <a:gd name="f25" fmla="val 76757"/>
                <a:gd name="f26" fmla="val 76147"/>
                <a:gd name="f27" fmla="val 82429"/>
                <a:gd name="f28" fmla="val 74367"/>
                <a:gd name="f29" fmla="val 1437"/>
                <a:gd name="f30" fmla="val 381"/>
                <a:gd name="f31" fmla="+- 0 0 -90"/>
                <a:gd name="f32" fmla="*/ f3 1 84651"/>
                <a:gd name="f33" fmla="*/ f4 1 78181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84651"/>
                <a:gd name="f42" fmla="*/ f38 1 78181"/>
                <a:gd name="f43" fmla="*/ 1310 f39 1"/>
                <a:gd name="f44" fmla="*/ 0 f38 1"/>
                <a:gd name="f45" fmla="*/ 420 f39 1"/>
                <a:gd name="f46" fmla="*/ 2288 f38 1"/>
                <a:gd name="f47" fmla="*/ 1182 f39 1"/>
                <a:gd name="f48" fmla="*/ 3051 f38 1"/>
                <a:gd name="f49" fmla="*/ 81667 f39 1"/>
                <a:gd name="f50" fmla="*/ 76656 f38 1"/>
                <a:gd name="f51" fmla="*/ 82684 f39 1"/>
                <a:gd name="f52" fmla="*/ 77545 f38 1"/>
                <a:gd name="f53" fmla="*/ 83319 f39 1"/>
                <a:gd name="f54" fmla="*/ 78181 f38 1"/>
                <a:gd name="f55" fmla="*/ 84336 f39 1"/>
                <a:gd name="f56" fmla="*/ 76147 f38 1"/>
                <a:gd name="f57" fmla="*/ 82429 f39 1"/>
                <a:gd name="f58" fmla="*/ 74367 f38 1"/>
                <a:gd name="f59" fmla="*/ 1437 f39 1"/>
                <a:gd name="f60" fmla="*/ 381 f38 1"/>
                <a:gd name="f61" fmla="+- f40 0 f1"/>
                <a:gd name="f62" fmla="*/ f43 1 84651"/>
                <a:gd name="f63" fmla="*/ f44 1 78181"/>
                <a:gd name="f64" fmla="*/ f45 1 84651"/>
                <a:gd name="f65" fmla="*/ f46 1 78181"/>
                <a:gd name="f66" fmla="*/ f47 1 84651"/>
                <a:gd name="f67" fmla="*/ f48 1 78181"/>
                <a:gd name="f68" fmla="*/ f49 1 84651"/>
                <a:gd name="f69" fmla="*/ f50 1 78181"/>
                <a:gd name="f70" fmla="*/ f51 1 84651"/>
                <a:gd name="f71" fmla="*/ f52 1 78181"/>
                <a:gd name="f72" fmla="*/ f53 1 84651"/>
                <a:gd name="f73" fmla="*/ f54 1 78181"/>
                <a:gd name="f74" fmla="*/ f55 1 84651"/>
                <a:gd name="f75" fmla="*/ f56 1 78181"/>
                <a:gd name="f76" fmla="*/ f57 1 84651"/>
                <a:gd name="f77" fmla="*/ f58 1 78181"/>
                <a:gd name="f78" fmla="*/ f59 1 84651"/>
                <a:gd name="f79" fmla="*/ f60 1 78181"/>
                <a:gd name="f80" fmla="*/ f34 1 f41"/>
                <a:gd name="f81" fmla="*/ f35 1 f41"/>
                <a:gd name="f82" fmla="*/ f34 1 f42"/>
                <a:gd name="f83" fmla="*/ f36 1 f42"/>
                <a:gd name="f84" fmla="*/ f62 1 f41"/>
                <a:gd name="f85" fmla="*/ f63 1 f42"/>
                <a:gd name="f86" fmla="*/ f64 1 f41"/>
                <a:gd name="f87" fmla="*/ f65 1 f42"/>
                <a:gd name="f88" fmla="*/ f66 1 f41"/>
                <a:gd name="f89" fmla="*/ f67 1 f42"/>
                <a:gd name="f90" fmla="*/ f68 1 f41"/>
                <a:gd name="f91" fmla="*/ f69 1 f42"/>
                <a:gd name="f92" fmla="*/ f70 1 f41"/>
                <a:gd name="f93" fmla="*/ f71 1 f42"/>
                <a:gd name="f94" fmla="*/ f72 1 f41"/>
                <a:gd name="f95" fmla="*/ f73 1 f42"/>
                <a:gd name="f96" fmla="*/ f74 1 f41"/>
                <a:gd name="f97" fmla="*/ f75 1 f42"/>
                <a:gd name="f98" fmla="*/ f76 1 f41"/>
                <a:gd name="f99" fmla="*/ f77 1 f42"/>
                <a:gd name="f100" fmla="*/ f78 1 f41"/>
                <a:gd name="f101" fmla="*/ f79 1 f42"/>
                <a:gd name="f102" fmla="*/ f80 f32 1"/>
                <a:gd name="f103" fmla="*/ f81 f32 1"/>
                <a:gd name="f104" fmla="*/ f83 f33 1"/>
                <a:gd name="f105" fmla="*/ f82 f33 1"/>
                <a:gd name="f106" fmla="*/ f84 f32 1"/>
                <a:gd name="f107" fmla="*/ f85 f33 1"/>
                <a:gd name="f108" fmla="*/ f86 f32 1"/>
                <a:gd name="f109" fmla="*/ f87 f33 1"/>
                <a:gd name="f110" fmla="*/ f88 f32 1"/>
                <a:gd name="f111" fmla="*/ f89 f33 1"/>
                <a:gd name="f112" fmla="*/ f90 f32 1"/>
                <a:gd name="f113" fmla="*/ f91 f33 1"/>
                <a:gd name="f114" fmla="*/ f92 f32 1"/>
                <a:gd name="f115" fmla="*/ f93 f33 1"/>
                <a:gd name="f116" fmla="*/ f94 f32 1"/>
                <a:gd name="f117" fmla="*/ f95 f33 1"/>
                <a:gd name="f118" fmla="*/ f96 f32 1"/>
                <a:gd name="f119" fmla="*/ f97 f33 1"/>
                <a:gd name="f120" fmla="*/ f98 f32 1"/>
                <a:gd name="f121" fmla="*/ f99 f33 1"/>
                <a:gd name="f122" fmla="*/ f100 f32 1"/>
                <a:gd name="f123" fmla="*/ f10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6" y="f107"/>
                </a:cxn>
                <a:cxn ang="f61">
                  <a:pos x="f106" y="f107"/>
                </a:cxn>
                <a:cxn ang="f61">
                  <a:pos x="f106" y="f107"/>
                </a:cxn>
                <a:cxn ang="f61">
                  <a:pos x="f108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16" y="f117"/>
                </a:cxn>
                <a:cxn ang="f61">
                  <a:pos x="f116" y="f117"/>
                </a:cxn>
                <a:cxn ang="f61">
                  <a:pos x="f118" y="f117"/>
                </a:cxn>
                <a:cxn ang="f61">
                  <a:pos x="f118" y="f117"/>
                </a:cxn>
                <a:cxn ang="f61">
                  <a:pos x="f118" y="f117"/>
                </a:cxn>
                <a:cxn ang="f61">
                  <a:pos x="f118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2" y="f123"/>
                </a:cxn>
              </a:cxnLst>
              <a:rect l="f102" t="f105" r="f103" b="f104"/>
              <a:pathLst>
                <a:path w="84651" h="78181">
                  <a:moveTo>
                    <a:pt x="f8" y="f5"/>
                  </a:moveTo>
                  <a:lnTo>
                    <a:pt x="f8" y="f5"/>
                  </a:lnTo>
                  <a:lnTo>
                    <a:pt x="f8" y="f5"/>
                  </a:lnTo>
                  <a:cubicBezTo>
                    <a:pt x="f8" y="f5"/>
                    <a:pt x="f9" y="f5"/>
                    <a:pt x="f10" y="f5"/>
                  </a:cubicBezTo>
                  <a:cubicBezTo>
                    <a:pt x="f11" y="f12"/>
                    <a:pt x="f11" y="f13"/>
                    <a:pt x="f10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7"/>
                  </a:lnTo>
                  <a:lnTo>
                    <a:pt x="f21" y="f7"/>
                  </a:lnTo>
                  <a:lnTo>
                    <a:pt x="f21" y="f7"/>
                  </a:lnTo>
                  <a:lnTo>
                    <a:pt x="f22" y="f7"/>
                  </a:lnTo>
                  <a:lnTo>
                    <a:pt x="f22" y="f7"/>
                  </a:lnTo>
                  <a:lnTo>
                    <a:pt x="f22" y="f7"/>
                  </a:lnTo>
                  <a:lnTo>
                    <a:pt x="f22" y="f7"/>
                  </a:lnTo>
                  <a:cubicBezTo>
                    <a:pt x="f23" y="f24"/>
                    <a:pt x="f23" y="f25"/>
                    <a:pt x="f22" y="f26"/>
                  </a:cubicBezTo>
                  <a:lnTo>
                    <a:pt x="f27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1" name="Freeform: Shape 227">
              <a:extLst>
                <a:ext uri="{FF2B5EF4-FFF2-40B4-BE49-F238E27FC236}">
                  <a16:creationId xmlns:a16="http://schemas.microsoft.com/office/drawing/2014/main" id="{92BB3546-5B92-B6B3-B737-AC5B46E4B22A}"/>
                </a:ext>
              </a:extLst>
            </p:cNvPr>
            <p:cNvSpPr/>
            <p:nvPr/>
          </p:nvSpPr>
          <p:spPr>
            <a:xfrm>
              <a:off x="494983" y="2091232"/>
              <a:ext cx="306040" cy="1338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6041"/>
                <a:gd name="f7" fmla="val 133861"/>
                <a:gd name="f8" fmla="val 306042"/>
                <a:gd name="f9" fmla="val 1271"/>
                <a:gd name="f10" fmla="val 304643"/>
                <a:gd name="f11" fmla="val 132845"/>
                <a:gd name="f12" fmla="val 890"/>
                <a:gd name="f13" fmla="val 2924"/>
                <a:gd name="f14" fmla="+- 0 0 -90"/>
                <a:gd name="f15" fmla="*/ f3 1 306041"/>
                <a:gd name="f16" fmla="*/ f4 1 1338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06041"/>
                <a:gd name="f25" fmla="*/ f21 1 133861"/>
                <a:gd name="f26" fmla="*/ 306042 f22 1"/>
                <a:gd name="f27" fmla="*/ 1271 f21 1"/>
                <a:gd name="f28" fmla="*/ 304643 f22 1"/>
                <a:gd name="f29" fmla="*/ 0 f21 1"/>
                <a:gd name="f30" fmla="*/ 0 f22 1"/>
                <a:gd name="f31" fmla="*/ 132845 f21 1"/>
                <a:gd name="f32" fmla="*/ 890 f22 1"/>
                <a:gd name="f33" fmla="*/ 133861 f21 1"/>
                <a:gd name="f34" fmla="*/ 2924 f21 1"/>
                <a:gd name="f35" fmla="+- f23 0 f1"/>
                <a:gd name="f36" fmla="*/ f26 1 306041"/>
                <a:gd name="f37" fmla="*/ f27 1 133861"/>
                <a:gd name="f38" fmla="*/ f28 1 306041"/>
                <a:gd name="f39" fmla="*/ f29 1 133861"/>
                <a:gd name="f40" fmla="*/ f30 1 306041"/>
                <a:gd name="f41" fmla="*/ f31 1 133861"/>
                <a:gd name="f42" fmla="*/ f32 1 306041"/>
                <a:gd name="f43" fmla="*/ f33 1 133861"/>
                <a:gd name="f44" fmla="*/ f34 1 133861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8" y="f67"/>
                </a:cxn>
                <a:cxn ang="f35">
                  <a:pos x="f68" y="f67"/>
                </a:cxn>
                <a:cxn ang="f35">
                  <a:pos x="f68" y="f67"/>
                </a:cxn>
                <a:cxn ang="f35">
                  <a:pos x="f68" y="f67"/>
                </a:cxn>
                <a:cxn ang="f35">
                  <a:pos x="f68" y="f69"/>
                </a:cxn>
                <a:cxn ang="f35">
                  <a:pos x="f62" y="f70"/>
                </a:cxn>
              </a:cxnLst>
              <a:rect l="f58" t="f61" r="f59" b="f60"/>
              <a:pathLst>
                <a:path w="306041" h="133861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12" y="f11"/>
                  </a:lnTo>
                  <a:cubicBezTo>
                    <a:pt x="f12" y="f11"/>
                    <a:pt x="f12" y="f11"/>
                    <a:pt x="f12" y="f11"/>
                  </a:cubicBezTo>
                  <a:cubicBezTo>
                    <a:pt x="f12" y="f11"/>
                    <a:pt x="f12" y="f11"/>
                    <a:pt x="f12" y="f11"/>
                  </a:cubicBezTo>
                  <a:lnTo>
                    <a:pt x="f12" y="f7"/>
                  </a:lnTo>
                  <a:lnTo>
                    <a:pt x="f8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2" name="Freeform: Shape 228">
              <a:extLst>
                <a:ext uri="{FF2B5EF4-FFF2-40B4-BE49-F238E27FC236}">
                  <a16:creationId xmlns:a16="http://schemas.microsoft.com/office/drawing/2014/main" id="{77C2DA31-C048-502E-24F6-70879FDFC94A}"/>
                </a:ext>
              </a:extLst>
            </p:cNvPr>
            <p:cNvSpPr/>
            <p:nvPr/>
          </p:nvSpPr>
          <p:spPr>
            <a:xfrm>
              <a:off x="602671" y="1892414"/>
              <a:ext cx="212972" cy="1997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970"/>
                <a:gd name="f7" fmla="val 199711"/>
                <a:gd name="f8" fmla="val 9917"/>
                <a:gd name="f9" fmla="val 3559"/>
                <a:gd name="f10" fmla="val 12117"/>
                <a:gd name="f11" fmla="val 8339"/>
                <a:gd name="f12" fmla="val 10022"/>
                <a:gd name="f13" fmla="val 14009"/>
                <a:gd name="f14" fmla="val 5236"/>
                <a:gd name="f15" fmla="val 16208"/>
                <a:gd name="f16" fmla="val 5186"/>
                <a:gd name="f17" fmla="val 16221"/>
                <a:gd name="f18" fmla="val 5135"/>
                <a:gd name="f19" fmla="val 16246"/>
                <a:gd name="f20" fmla="val 5086"/>
                <a:gd name="f21" fmla="val 16272"/>
                <a:gd name="f22" fmla="val 18433"/>
                <a:gd name="f23" fmla="val 196696"/>
                <a:gd name="f24" fmla="val 198440"/>
                <a:gd name="f25" fmla="val 198094"/>
                <a:gd name="f26" fmla="val 199712"/>
                <a:gd name="f27" fmla="val 195262"/>
                <a:gd name="f28" fmla="val 198163"/>
                <a:gd name="f29" fmla="val 190279"/>
                <a:gd name="f30" fmla="val 202260"/>
                <a:gd name="f31" fmla="val 186287"/>
                <a:gd name="f32" fmla="val 207244"/>
                <a:gd name="f33" fmla="val 186364"/>
                <a:gd name="f34" fmla="val 207288"/>
                <a:gd name="f35" fmla="val 207333"/>
                <a:gd name="f36" fmla="val 207376"/>
                <a:gd name="f37" fmla="val 209513"/>
                <a:gd name="f38" fmla="val 186503"/>
                <a:gd name="f39" fmla="val 211515"/>
                <a:gd name="f40" fmla="val 187457"/>
                <a:gd name="f41" fmla="val 212971"/>
                <a:gd name="f42" fmla="val 189033"/>
                <a:gd name="f43" fmla="val 7629"/>
                <a:gd name="f44" fmla="val 6612"/>
                <a:gd name="f45" fmla="val 8006"/>
                <a:gd name="f46" fmla="val 877"/>
                <a:gd name="f47" fmla="val 9146"/>
                <a:gd name="f48" fmla="val 2110"/>
                <a:gd name="f49" fmla="+- 0 0 -90"/>
                <a:gd name="f50" fmla="*/ f3 1 212970"/>
                <a:gd name="f51" fmla="*/ f4 1 199711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12970"/>
                <a:gd name="f60" fmla="*/ f56 1 199711"/>
                <a:gd name="f61" fmla="*/ 9917 f57 1"/>
                <a:gd name="f62" fmla="*/ 3559 f56 1"/>
                <a:gd name="f63" fmla="*/ 5236 f57 1"/>
                <a:gd name="f64" fmla="*/ 16208 f56 1"/>
                <a:gd name="f65" fmla="*/ 5086 f57 1"/>
                <a:gd name="f66" fmla="*/ 16272 f56 1"/>
                <a:gd name="f67" fmla="*/ 0 f57 1"/>
                <a:gd name="f68" fmla="*/ 18433 f56 1"/>
                <a:gd name="f69" fmla="*/ 196696 f57 1"/>
                <a:gd name="f70" fmla="*/ 198440 f56 1"/>
                <a:gd name="f71" fmla="*/ 198094 f57 1"/>
                <a:gd name="f72" fmla="*/ 199712 f56 1"/>
                <a:gd name="f73" fmla="*/ 195262 f56 1"/>
                <a:gd name="f74" fmla="*/ 207244 f57 1"/>
                <a:gd name="f75" fmla="*/ 186364 f56 1"/>
                <a:gd name="f76" fmla="*/ 207376 f57 1"/>
                <a:gd name="f77" fmla="*/ 212971 f57 1"/>
                <a:gd name="f78" fmla="*/ 189033 f56 1"/>
                <a:gd name="f79" fmla="*/ 7629 f57 1"/>
                <a:gd name="f80" fmla="*/ 0 f56 1"/>
                <a:gd name="f81" fmla="*/ 6612 f57 1"/>
                <a:gd name="f82" fmla="+- f58 0 f1"/>
                <a:gd name="f83" fmla="*/ f61 1 212970"/>
                <a:gd name="f84" fmla="*/ f62 1 199711"/>
                <a:gd name="f85" fmla="*/ f63 1 212970"/>
                <a:gd name="f86" fmla="*/ f64 1 199711"/>
                <a:gd name="f87" fmla="*/ f65 1 212970"/>
                <a:gd name="f88" fmla="*/ f66 1 199711"/>
                <a:gd name="f89" fmla="*/ f67 1 212970"/>
                <a:gd name="f90" fmla="*/ f68 1 199711"/>
                <a:gd name="f91" fmla="*/ f69 1 212970"/>
                <a:gd name="f92" fmla="*/ f70 1 199711"/>
                <a:gd name="f93" fmla="*/ f71 1 212970"/>
                <a:gd name="f94" fmla="*/ f72 1 199711"/>
                <a:gd name="f95" fmla="*/ f73 1 199711"/>
                <a:gd name="f96" fmla="*/ f74 1 212970"/>
                <a:gd name="f97" fmla="*/ f75 1 199711"/>
                <a:gd name="f98" fmla="*/ f76 1 212970"/>
                <a:gd name="f99" fmla="*/ f77 1 212970"/>
                <a:gd name="f100" fmla="*/ f78 1 199711"/>
                <a:gd name="f101" fmla="*/ f79 1 212970"/>
                <a:gd name="f102" fmla="*/ f80 1 199711"/>
                <a:gd name="f103" fmla="*/ f81 1 212970"/>
                <a:gd name="f104" fmla="*/ f52 1 f59"/>
                <a:gd name="f105" fmla="*/ f53 1 f59"/>
                <a:gd name="f106" fmla="*/ f52 1 f60"/>
                <a:gd name="f107" fmla="*/ f54 1 f60"/>
                <a:gd name="f108" fmla="*/ f83 1 f59"/>
                <a:gd name="f109" fmla="*/ f84 1 f60"/>
                <a:gd name="f110" fmla="*/ f85 1 f59"/>
                <a:gd name="f111" fmla="*/ f86 1 f60"/>
                <a:gd name="f112" fmla="*/ f87 1 f59"/>
                <a:gd name="f113" fmla="*/ f88 1 f60"/>
                <a:gd name="f114" fmla="*/ f89 1 f59"/>
                <a:gd name="f115" fmla="*/ f90 1 f60"/>
                <a:gd name="f116" fmla="*/ f91 1 f59"/>
                <a:gd name="f117" fmla="*/ f92 1 f60"/>
                <a:gd name="f118" fmla="*/ f93 1 f59"/>
                <a:gd name="f119" fmla="*/ f94 1 f60"/>
                <a:gd name="f120" fmla="*/ f95 1 f60"/>
                <a:gd name="f121" fmla="*/ f96 1 f59"/>
                <a:gd name="f122" fmla="*/ f97 1 f60"/>
                <a:gd name="f123" fmla="*/ f98 1 f59"/>
                <a:gd name="f124" fmla="*/ f99 1 f59"/>
                <a:gd name="f125" fmla="*/ f100 1 f60"/>
                <a:gd name="f126" fmla="*/ f101 1 f59"/>
                <a:gd name="f127" fmla="*/ f102 1 f60"/>
                <a:gd name="f128" fmla="*/ f103 1 f59"/>
                <a:gd name="f129" fmla="*/ f104 f50 1"/>
                <a:gd name="f130" fmla="*/ f105 f50 1"/>
                <a:gd name="f131" fmla="*/ f107 f51 1"/>
                <a:gd name="f132" fmla="*/ f106 f51 1"/>
                <a:gd name="f133" fmla="*/ f108 f50 1"/>
                <a:gd name="f134" fmla="*/ f109 f51 1"/>
                <a:gd name="f135" fmla="*/ f110 f50 1"/>
                <a:gd name="f136" fmla="*/ f111 f51 1"/>
                <a:gd name="f137" fmla="*/ f112 f50 1"/>
                <a:gd name="f138" fmla="*/ f113 f51 1"/>
                <a:gd name="f139" fmla="*/ f114 f50 1"/>
                <a:gd name="f140" fmla="*/ f115 f51 1"/>
                <a:gd name="f141" fmla="*/ f116 f50 1"/>
                <a:gd name="f142" fmla="*/ f117 f51 1"/>
                <a:gd name="f143" fmla="*/ f118 f50 1"/>
                <a:gd name="f144" fmla="*/ f119 f51 1"/>
                <a:gd name="f145" fmla="*/ f120 f51 1"/>
                <a:gd name="f146" fmla="*/ f121 f50 1"/>
                <a:gd name="f147" fmla="*/ f122 f51 1"/>
                <a:gd name="f148" fmla="*/ f123 f50 1"/>
                <a:gd name="f149" fmla="*/ f124 f50 1"/>
                <a:gd name="f150" fmla="*/ f125 f51 1"/>
                <a:gd name="f151" fmla="*/ f126 f50 1"/>
                <a:gd name="f152" fmla="*/ f127 f51 1"/>
                <a:gd name="f153" fmla="*/ f12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3" y="f145"/>
                </a:cxn>
                <a:cxn ang="f82">
                  <a:pos x="f146" y="f147"/>
                </a:cxn>
                <a:cxn ang="f82">
                  <a:pos x="f148" y="f147"/>
                </a:cxn>
                <a:cxn ang="f82">
                  <a:pos x="f149" y="f150"/>
                </a:cxn>
                <a:cxn ang="f82">
                  <a:pos x="f149" y="f150"/>
                </a:cxn>
                <a:cxn ang="f82">
                  <a:pos x="f151" y="f152"/>
                </a:cxn>
                <a:cxn ang="f82">
                  <a:pos x="f153" y="f152"/>
                </a:cxn>
                <a:cxn ang="f82">
                  <a:pos x="f133" y="f134"/>
                </a:cxn>
              </a:cxnLst>
              <a:rect l="f129" t="f132" r="f130" b="f131"/>
              <a:pathLst>
                <a:path w="212970" h="19971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5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3"/>
                    <a:pt x="f35" y="f33"/>
                    <a:pt x="f36" y="f33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1" y="f42"/>
                  </a:lnTo>
                  <a:lnTo>
                    <a:pt x="f43" y="f5"/>
                  </a:lnTo>
                  <a:lnTo>
                    <a:pt x="f44" y="f5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3" name="Freeform: Shape 229">
              <a:extLst>
                <a:ext uri="{FF2B5EF4-FFF2-40B4-BE49-F238E27FC236}">
                  <a16:creationId xmlns:a16="http://schemas.microsoft.com/office/drawing/2014/main" id="{8D2FCB1A-DFFB-3144-5267-70D893B3B370}"/>
                </a:ext>
              </a:extLst>
            </p:cNvPr>
            <p:cNvSpPr/>
            <p:nvPr/>
          </p:nvSpPr>
          <p:spPr>
            <a:xfrm>
              <a:off x="471711" y="1890714"/>
              <a:ext cx="141640" cy="755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637"/>
                <a:gd name="f7" fmla="val 75559"/>
                <a:gd name="f8" fmla="val 130961"/>
                <a:gd name="f9" fmla="val 19498"/>
                <a:gd name="f10" fmla="val 136047"/>
                <a:gd name="f11" fmla="val 17337"/>
                <a:gd name="f12" fmla="val 140750"/>
                <a:gd name="f13" fmla="val 15303"/>
                <a:gd name="f14" fmla="val 142908"/>
                <a:gd name="f15" fmla="val 9836"/>
                <a:gd name="f16" fmla="val 140868"/>
                <a:gd name="f17" fmla="val 5133"/>
                <a:gd name="f18" fmla="val 140147"/>
                <a:gd name="f19" fmla="val 3467"/>
                <a:gd name="f20" fmla="val 138959"/>
                <a:gd name="f21" fmla="val 2056"/>
                <a:gd name="f22" fmla="val 137446"/>
                <a:gd name="f23" fmla="val 1065"/>
                <a:gd name="f24" fmla="val 136942"/>
                <a:gd name="f25" fmla="val 658"/>
                <a:gd name="f26" fmla="val 136386"/>
                <a:gd name="f27" fmla="val 315"/>
                <a:gd name="f28" fmla="val 135793"/>
                <a:gd name="f29" fmla="val 48"/>
                <a:gd name="f30" fmla="val 134140"/>
                <a:gd name="f31" fmla="val 133590"/>
                <a:gd name="f32" fmla="val -16"/>
                <a:gd name="f33" fmla="val 133036"/>
                <a:gd name="f34" fmla="val 132487"/>
                <a:gd name="f35" fmla="val 130580"/>
                <a:gd name="f36" fmla="val 129308"/>
                <a:gd name="f37" fmla="val 509"/>
                <a:gd name="f38" fmla="val 55347"/>
                <a:gd name="f39" fmla="val 69457"/>
                <a:gd name="f40" fmla="+- 0 0 -90"/>
                <a:gd name="f41" fmla="*/ f3 1 141637"/>
                <a:gd name="f42" fmla="*/ f4 1 75559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41637"/>
                <a:gd name="f51" fmla="*/ f47 1 75559"/>
                <a:gd name="f52" fmla="*/ 0 f48 1"/>
                <a:gd name="f53" fmla="*/ 75559 f47 1"/>
                <a:gd name="f54" fmla="*/ 130961 f48 1"/>
                <a:gd name="f55" fmla="*/ 19498 f47 1"/>
                <a:gd name="f56" fmla="*/ 136047 f48 1"/>
                <a:gd name="f57" fmla="*/ 17337 f47 1"/>
                <a:gd name="f58" fmla="*/ 140868 f48 1"/>
                <a:gd name="f59" fmla="*/ 5133 f47 1"/>
                <a:gd name="f60" fmla="*/ 137446 f48 1"/>
                <a:gd name="f61" fmla="*/ 1065 f47 1"/>
                <a:gd name="f62" fmla="*/ 135793 f48 1"/>
                <a:gd name="f63" fmla="*/ 48 f47 1"/>
                <a:gd name="f64" fmla="*/ 134140 f48 1"/>
                <a:gd name="f65" fmla="*/ 132487 f48 1"/>
                <a:gd name="f66" fmla="*/ 130580 f48 1"/>
                <a:gd name="f67" fmla="*/ 129308 f48 1"/>
                <a:gd name="f68" fmla="*/ 509 f48 1"/>
                <a:gd name="f69" fmla="*/ 55347 f47 1"/>
                <a:gd name="f70" fmla="*/ 69457 f47 1"/>
                <a:gd name="f71" fmla="+- f49 0 f1"/>
                <a:gd name="f72" fmla="*/ f52 1 141637"/>
                <a:gd name="f73" fmla="*/ f53 1 75559"/>
                <a:gd name="f74" fmla="*/ f54 1 141637"/>
                <a:gd name="f75" fmla="*/ f55 1 75559"/>
                <a:gd name="f76" fmla="*/ f56 1 141637"/>
                <a:gd name="f77" fmla="*/ f57 1 75559"/>
                <a:gd name="f78" fmla="*/ f58 1 141637"/>
                <a:gd name="f79" fmla="*/ f59 1 75559"/>
                <a:gd name="f80" fmla="*/ f60 1 141637"/>
                <a:gd name="f81" fmla="*/ f61 1 75559"/>
                <a:gd name="f82" fmla="*/ f62 1 141637"/>
                <a:gd name="f83" fmla="*/ f63 1 75559"/>
                <a:gd name="f84" fmla="*/ f64 1 141637"/>
                <a:gd name="f85" fmla="*/ f65 1 141637"/>
                <a:gd name="f86" fmla="*/ f66 1 141637"/>
                <a:gd name="f87" fmla="*/ f67 1 141637"/>
                <a:gd name="f88" fmla="*/ f68 1 141637"/>
                <a:gd name="f89" fmla="*/ f69 1 75559"/>
                <a:gd name="f90" fmla="*/ f70 1 75559"/>
                <a:gd name="f91" fmla="*/ f43 1 f50"/>
                <a:gd name="f92" fmla="*/ f44 1 f50"/>
                <a:gd name="f93" fmla="*/ f43 1 f51"/>
                <a:gd name="f94" fmla="*/ f45 1 f51"/>
                <a:gd name="f95" fmla="*/ f72 1 f50"/>
                <a:gd name="f96" fmla="*/ f73 1 f51"/>
                <a:gd name="f97" fmla="*/ f74 1 f50"/>
                <a:gd name="f98" fmla="*/ f75 1 f51"/>
                <a:gd name="f99" fmla="*/ f76 1 f50"/>
                <a:gd name="f100" fmla="*/ f77 1 f51"/>
                <a:gd name="f101" fmla="*/ f78 1 f50"/>
                <a:gd name="f102" fmla="*/ f79 1 f51"/>
                <a:gd name="f103" fmla="*/ f80 1 f50"/>
                <a:gd name="f104" fmla="*/ f81 1 f51"/>
                <a:gd name="f105" fmla="*/ f82 1 f50"/>
                <a:gd name="f106" fmla="*/ f83 1 f51"/>
                <a:gd name="f107" fmla="*/ f84 1 f50"/>
                <a:gd name="f108" fmla="*/ f85 1 f50"/>
                <a:gd name="f109" fmla="*/ f86 1 f50"/>
                <a:gd name="f110" fmla="*/ f87 1 f50"/>
                <a:gd name="f111" fmla="*/ f88 1 f50"/>
                <a:gd name="f112" fmla="*/ f89 1 f51"/>
                <a:gd name="f113" fmla="*/ f90 1 f51"/>
                <a:gd name="f114" fmla="*/ f91 f41 1"/>
                <a:gd name="f115" fmla="*/ f92 f41 1"/>
                <a:gd name="f116" fmla="*/ f94 f42 1"/>
                <a:gd name="f117" fmla="*/ f93 f42 1"/>
                <a:gd name="f118" fmla="*/ f95 f41 1"/>
                <a:gd name="f119" fmla="*/ f96 f42 1"/>
                <a:gd name="f120" fmla="*/ f97 f41 1"/>
                <a:gd name="f121" fmla="*/ f98 f42 1"/>
                <a:gd name="f122" fmla="*/ f99 f41 1"/>
                <a:gd name="f123" fmla="*/ f100 f42 1"/>
                <a:gd name="f124" fmla="*/ f101 f41 1"/>
                <a:gd name="f125" fmla="*/ f102 f42 1"/>
                <a:gd name="f126" fmla="*/ f103 f41 1"/>
                <a:gd name="f127" fmla="*/ f104 f42 1"/>
                <a:gd name="f128" fmla="*/ f105 f41 1"/>
                <a:gd name="f129" fmla="*/ f106 f42 1"/>
                <a:gd name="f130" fmla="*/ f107 f41 1"/>
                <a:gd name="f131" fmla="*/ f108 f41 1"/>
                <a:gd name="f132" fmla="*/ f109 f41 1"/>
                <a:gd name="f133" fmla="*/ f110 f41 1"/>
                <a:gd name="f134" fmla="*/ f111 f41 1"/>
                <a:gd name="f135" fmla="*/ f112 f42 1"/>
                <a:gd name="f136" fmla="*/ f113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8" y="f129"/>
                </a:cxn>
                <a:cxn ang="f71">
                  <a:pos x="f130" y="f129"/>
                </a:cxn>
                <a:cxn ang="f71">
                  <a:pos x="f131" y="f129"/>
                </a:cxn>
                <a:cxn ang="f71">
                  <a:pos x="f132" y="f129"/>
                </a:cxn>
                <a:cxn ang="f71">
                  <a:pos x="f133" y="f129"/>
                </a:cxn>
                <a:cxn ang="f71">
                  <a:pos x="f134" y="f135"/>
                </a:cxn>
                <a:cxn ang="f71">
                  <a:pos x="f134" y="f136"/>
                </a:cxn>
              </a:cxnLst>
              <a:rect l="f114" t="f117" r="f115" b="f116"/>
              <a:pathLst>
                <a:path w="141637" h="75559">
                  <a:moveTo>
                    <a:pt x="f5" y="f7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29"/>
                  </a:lnTo>
                  <a:cubicBezTo>
                    <a:pt x="f31" y="f32"/>
                    <a:pt x="f33" y="f32"/>
                    <a:pt x="f34" y="f29"/>
                  </a:cubicBezTo>
                  <a:lnTo>
                    <a:pt x="f35" y="f29"/>
                  </a:lnTo>
                  <a:lnTo>
                    <a:pt x="f36" y="f29"/>
                  </a:lnTo>
                  <a:lnTo>
                    <a:pt x="f37" y="f38"/>
                  </a:lnTo>
                  <a:lnTo>
                    <a:pt x="f37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4" name="Freeform: Shape 230">
              <a:extLst>
                <a:ext uri="{FF2B5EF4-FFF2-40B4-BE49-F238E27FC236}">
                  <a16:creationId xmlns:a16="http://schemas.microsoft.com/office/drawing/2014/main" id="{8CF3F365-251D-1AFB-9515-D1CF8EE94853}"/>
                </a:ext>
              </a:extLst>
            </p:cNvPr>
            <p:cNvSpPr/>
            <p:nvPr/>
          </p:nvSpPr>
          <p:spPr>
            <a:xfrm>
              <a:off x="3300" y="4668039"/>
              <a:ext cx="51745" cy="605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748"/>
                <a:gd name="f7" fmla="val 60510"/>
                <a:gd name="f8" fmla="val 51749"/>
                <a:gd name="f9" fmla="val 58985"/>
                <a:gd name="f10" fmla="val 4830"/>
                <a:gd name="f11" fmla="val 48824"/>
                <a:gd name="f12" fmla="val 60511"/>
                <a:gd name="f13" fmla="+- 0 0 -90"/>
                <a:gd name="f14" fmla="*/ f3 1 51748"/>
                <a:gd name="f15" fmla="*/ f4 1 6051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1748"/>
                <a:gd name="f24" fmla="*/ f20 1 60510"/>
                <a:gd name="f25" fmla="*/ 51749 f21 1"/>
                <a:gd name="f26" fmla="*/ 58985 f20 1"/>
                <a:gd name="f27" fmla="*/ 0 f21 1"/>
                <a:gd name="f28" fmla="*/ 0 f20 1"/>
                <a:gd name="f29" fmla="*/ 4830 f20 1"/>
                <a:gd name="f30" fmla="*/ 48824 f21 1"/>
                <a:gd name="f31" fmla="*/ 60511 f20 1"/>
                <a:gd name="f32" fmla="+- f22 0 f1"/>
                <a:gd name="f33" fmla="*/ f25 1 51748"/>
                <a:gd name="f34" fmla="*/ f26 1 60510"/>
                <a:gd name="f35" fmla="*/ f27 1 51748"/>
                <a:gd name="f36" fmla="*/ f28 1 60510"/>
                <a:gd name="f37" fmla="*/ f29 1 60510"/>
                <a:gd name="f38" fmla="*/ f30 1 51748"/>
                <a:gd name="f39" fmla="*/ f31 1 60510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  <a:cxn ang="f32">
                  <a:pos x="f55" y="f56"/>
                </a:cxn>
              </a:cxnLst>
              <a:rect l="f51" t="f54" r="f52" b="f53"/>
              <a:pathLst>
                <a:path w="51748" h="60510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5" name="Freeform: Shape 231">
              <a:extLst>
                <a:ext uri="{FF2B5EF4-FFF2-40B4-BE49-F238E27FC236}">
                  <a16:creationId xmlns:a16="http://schemas.microsoft.com/office/drawing/2014/main" id="{C25FAD97-CE28-8BC0-470A-DB8329408FA6}"/>
                </a:ext>
              </a:extLst>
            </p:cNvPr>
            <p:cNvSpPr/>
            <p:nvPr/>
          </p:nvSpPr>
          <p:spPr>
            <a:xfrm>
              <a:off x="222628" y="605031"/>
              <a:ext cx="96377" cy="865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377"/>
                <a:gd name="f7" fmla="val 86571"/>
                <a:gd name="f8" fmla="val 10045"/>
                <a:gd name="f9" fmla="val 4449"/>
                <a:gd name="f10" fmla="val 11711"/>
                <a:gd name="f11" fmla="val 9218"/>
                <a:gd name="f12" fmla="val 9369"/>
                <a:gd name="f13" fmla="val 14459"/>
                <a:gd name="f14" fmla="val 4704"/>
                <a:gd name="f15" fmla="val 16399"/>
                <a:gd name="f16" fmla="val 18179"/>
                <a:gd name="f17" fmla="val 79594"/>
                <a:gd name="f18" fmla="val 81628"/>
                <a:gd name="f19" fmla="val 85682"/>
                <a:gd name="f20" fmla="val 83902"/>
                <a:gd name="f21" fmla="val 81488"/>
                <a:gd name="f22" fmla="val 78989"/>
                <a:gd name="f23" fmla="val 85357"/>
                <a:gd name="f24" fmla="val 74893"/>
                <a:gd name="f25" fmla="val 90270"/>
                <a:gd name="f26" fmla="val 74753"/>
                <a:gd name="f27" fmla="val 90357"/>
                <a:gd name="f28" fmla="val 74750"/>
                <a:gd name="f29" fmla="val 90442"/>
                <a:gd name="f30" fmla="val 74749"/>
                <a:gd name="f31" fmla="val 90528"/>
                <a:gd name="f32" fmla="val 92710"/>
                <a:gd name="f33" fmla="val 74798"/>
                <a:gd name="f34" fmla="val 94795"/>
                <a:gd name="f35" fmla="val 75660"/>
                <a:gd name="f36" fmla="val 77164"/>
                <a:gd name="f37" fmla="val 7375"/>
                <a:gd name="f38" fmla="val 890"/>
                <a:gd name="f39" fmla="val 6230"/>
                <a:gd name="f40" fmla="val 7981"/>
                <a:gd name="f41" fmla="val 994"/>
                <a:gd name="f42" fmla="val 9330"/>
                <a:gd name="f43" fmla="val 2567"/>
                <a:gd name="f44" fmla="+- 0 0 -90"/>
                <a:gd name="f45" fmla="*/ f3 1 96377"/>
                <a:gd name="f46" fmla="*/ f4 1 86571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96377"/>
                <a:gd name="f55" fmla="*/ f51 1 86571"/>
                <a:gd name="f56" fmla="*/ 10045 f52 1"/>
                <a:gd name="f57" fmla="*/ 4449 f51 1"/>
                <a:gd name="f58" fmla="*/ 4704 f52 1"/>
                <a:gd name="f59" fmla="*/ 16399 f51 1"/>
                <a:gd name="f60" fmla="*/ 0 f52 1"/>
                <a:gd name="f61" fmla="*/ 18179 f51 1"/>
                <a:gd name="f62" fmla="*/ 79594 f52 1"/>
                <a:gd name="f63" fmla="*/ 86571 f51 1"/>
                <a:gd name="f64" fmla="*/ 81628 f52 1"/>
                <a:gd name="f65" fmla="*/ 85682 f51 1"/>
                <a:gd name="f66" fmla="*/ 83902 f51 1"/>
                <a:gd name="f67" fmla="*/ 90270 f52 1"/>
                <a:gd name="f68" fmla="*/ 74753 f51 1"/>
                <a:gd name="f69" fmla="*/ 90528 f52 1"/>
                <a:gd name="f70" fmla="*/ 74749 f51 1"/>
                <a:gd name="f71" fmla="*/ 96377 f52 1"/>
                <a:gd name="f72" fmla="*/ 77164 f51 1"/>
                <a:gd name="f73" fmla="*/ 7375 f52 1"/>
                <a:gd name="f74" fmla="*/ 890 f51 1"/>
                <a:gd name="f75" fmla="*/ 6230 f52 1"/>
                <a:gd name="f76" fmla="*/ 0 f51 1"/>
                <a:gd name="f77" fmla="+- f53 0 f1"/>
                <a:gd name="f78" fmla="*/ f56 1 96377"/>
                <a:gd name="f79" fmla="*/ f57 1 86571"/>
                <a:gd name="f80" fmla="*/ f58 1 96377"/>
                <a:gd name="f81" fmla="*/ f59 1 86571"/>
                <a:gd name="f82" fmla="*/ f60 1 96377"/>
                <a:gd name="f83" fmla="*/ f61 1 86571"/>
                <a:gd name="f84" fmla="*/ f62 1 96377"/>
                <a:gd name="f85" fmla="*/ f63 1 86571"/>
                <a:gd name="f86" fmla="*/ f64 1 96377"/>
                <a:gd name="f87" fmla="*/ f65 1 86571"/>
                <a:gd name="f88" fmla="*/ f66 1 86571"/>
                <a:gd name="f89" fmla="*/ f67 1 96377"/>
                <a:gd name="f90" fmla="*/ f68 1 86571"/>
                <a:gd name="f91" fmla="*/ f69 1 96377"/>
                <a:gd name="f92" fmla="*/ f70 1 86571"/>
                <a:gd name="f93" fmla="*/ f71 1 96377"/>
                <a:gd name="f94" fmla="*/ f72 1 86571"/>
                <a:gd name="f95" fmla="*/ f73 1 96377"/>
                <a:gd name="f96" fmla="*/ f74 1 86571"/>
                <a:gd name="f97" fmla="*/ f75 1 96377"/>
                <a:gd name="f98" fmla="*/ f76 1 86571"/>
                <a:gd name="f99" fmla="*/ f47 1 f54"/>
                <a:gd name="f100" fmla="*/ f48 1 f54"/>
                <a:gd name="f101" fmla="*/ f47 1 f55"/>
                <a:gd name="f102" fmla="*/ f49 1 f55"/>
                <a:gd name="f103" fmla="*/ f78 1 f54"/>
                <a:gd name="f104" fmla="*/ f79 1 f55"/>
                <a:gd name="f105" fmla="*/ f80 1 f54"/>
                <a:gd name="f106" fmla="*/ f81 1 f55"/>
                <a:gd name="f107" fmla="*/ f82 1 f54"/>
                <a:gd name="f108" fmla="*/ f83 1 f55"/>
                <a:gd name="f109" fmla="*/ f84 1 f54"/>
                <a:gd name="f110" fmla="*/ f85 1 f55"/>
                <a:gd name="f111" fmla="*/ f86 1 f54"/>
                <a:gd name="f112" fmla="*/ f87 1 f55"/>
                <a:gd name="f113" fmla="*/ f88 1 f55"/>
                <a:gd name="f114" fmla="*/ f89 1 f54"/>
                <a:gd name="f115" fmla="*/ f90 1 f55"/>
                <a:gd name="f116" fmla="*/ f91 1 f54"/>
                <a:gd name="f117" fmla="*/ f92 1 f55"/>
                <a:gd name="f118" fmla="*/ f93 1 f54"/>
                <a:gd name="f119" fmla="*/ f94 1 f55"/>
                <a:gd name="f120" fmla="*/ f95 1 f54"/>
                <a:gd name="f121" fmla="*/ f96 1 f55"/>
                <a:gd name="f122" fmla="*/ f97 1 f54"/>
                <a:gd name="f123" fmla="*/ f98 1 f55"/>
                <a:gd name="f124" fmla="*/ f99 f45 1"/>
                <a:gd name="f125" fmla="*/ f100 f45 1"/>
                <a:gd name="f126" fmla="*/ f102 f46 1"/>
                <a:gd name="f127" fmla="*/ f101 f46 1"/>
                <a:gd name="f128" fmla="*/ f103 f45 1"/>
                <a:gd name="f129" fmla="*/ f104 f46 1"/>
                <a:gd name="f130" fmla="*/ f105 f45 1"/>
                <a:gd name="f131" fmla="*/ f106 f46 1"/>
                <a:gd name="f132" fmla="*/ f107 f45 1"/>
                <a:gd name="f133" fmla="*/ f108 f46 1"/>
                <a:gd name="f134" fmla="*/ f109 f45 1"/>
                <a:gd name="f135" fmla="*/ f110 f46 1"/>
                <a:gd name="f136" fmla="*/ f111 f45 1"/>
                <a:gd name="f137" fmla="*/ f112 f46 1"/>
                <a:gd name="f138" fmla="*/ f113 f46 1"/>
                <a:gd name="f139" fmla="*/ f114 f45 1"/>
                <a:gd name="f140" fmla="*/ f115 f46 1"/>
                <a:gd name="f141" fmla="*/ f116 f45 1"/>
                <a:gd name="f142" fmla="*/ f117 f46 1"/>
                <a:gd name="f143" fmla="*/ f118 f45 1"/>
                <a:gd name="f144" fmla="*/ f119 f46 1"/>
                <a:gd name="f145" fmla="*/ f120 f45 1"/>
                <a:gd name="f146" fmla="*/ f121 f46 1"/>
                <a:gd name="f147" fmla="*/ f122 f45 1"/>
                <a:gd name="f148" fmla="*/ f123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4" y="f135"/>
                </a:cxn>
                <a:cxn ang="f77">
                  <a:pos x="f136" y="f137"/>
                </a:cxn>
                <a:cxn ang="f77">
                  <a:pos x="f136" y="f138"/>
                </a:cxn>
                <a:cxn ang="f77">
                  <a:pos x="f139" y="f140"/>
                </a:cxn>
                <a:cxn ang="f77">
                  <a:pos x="f141" y="f142"/>
                </a:cxn>
                <a:cxn ang="f77">
                  <a:pos x="f143" y="f144"/>
                </a:cxn>
                <a:cxn ang="f77">
                  <a:pos x="f143" y="f144"/>
                </a:cxn>
                <a:cxn ang="f77">
                  <a:pos x="f145" y="f146"/>
                </a:cxn>
                <a:cxn ang="f77">
                  <a:pos x="f147" y="f148"/>
                </a:cxn>
                <a:cxn ang="f77">
                  <a:pos x="f128" y="f129"/>
                </a:cxn>
              </a:cxnLst>
              <a:rect l="f124" t="f127" r="f125" b="f126"/>
              <a:pathLst>
                <a:path w="96377" h="8657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lnTo>
                    <a:pt x="f17" y="f7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0"/>
                  </a:cubicBezTo>
                  <a:cubicBezTo>
                    <a:pt x="f32" y="f33"/>
                    <a:pt x="f34" y="f35"/>
                    <a:pt x="f6" y="f36"/>
                  </a:cubicBezTo>
                  <a:lnTo>
                    <a:pt x="f6" y="f36"/>
                  </a:lnTo>
                  <a:lnTo>
                    <a:pt x="f37" y="f38"/>
                  </a:lnTo>
                  <a:lnTo>
                    <a:pt x="f39" y="f5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6" name="Freeform: Shape 232">
              <a:extLst>
                <a:ext uri="{FF2B5EF4-FFF2-40B4-BE49-F238E27FC236}">
                  <a16:creationId xmlns:a16="http://schemas.microsoft.com/office/drawing/2014/main" id="{D5EEF6B4-E44F-FE87-356E-0CF29D189786}"/>
                </a:ext>
              </a:extLst>
            </p:cNvPr>
            <p:cNvSpPr/>
            <p:nvPr/>
          </p:nvSpPr>
          <p:spPr>
            <a:xfrm>
              <a:off x="1295110" y="2203484"/>
              <a:ext cx="16532" cy="1988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29"/>
                <a:gd name="f7" fmla="val 198821"/>
                <a:gd name="f8" fmla="val 15893"/>
                <a:gd name="f9" fmla="val 1780"/>
                <a:gd name="f10" fmla="val 890"/>
                <a:gd name="f11" fmla="val 14495"/>
                <a:gd name="f12" fmla="val 13605"/>
                <a:gd name="f13" fmla="val 196025"/>
                <a:gd name="f14" fmla="val 197296"/>
                <a:gd name="f15" fmla="val 198135"/>
                <a:gd name="f16" fmla="val 687"/>
                <a:gd name="f17" fmla="val 198822"/>
                <a:gd name="f18" fmla="val 1526"/>
                <a:gd name="f19" fmla="val 2365"/>
                <a:gd name="f20" fmla="val 3051"/>
                <a:gd name="f21" fmla="val 196406"/>
                <a:gd name="f22" fmla="val 2034"/>
                <a:gd name="f23" fmla="+- 0 0 -90"/>
                <a:gd name="f24" fmla="*/ f3 1 16529"/>
                <a:gd name="f25" fmla="*/ f4 1 19882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6529"/>
                <a:gd name="f34" fmla="*/ f30 1 198821"/>
                <a:gd name="f35" fmla="*/ 15893 f31 1"/>
                <a:gd name="f36" fmla="*/ 1780 f30 1"/>
                <a:gd name="f37" fmla="*/ 14495 f31 1"/>
                <a:gd name="f38" fmla="*/ 0 f30 1"/>
                <a:gd name="f39" fmla="*/ 13605 f31 1"/>
                <a:gd name="f40" fmla="*/ 0 f31 1"/>
                <a:gd name="f41" fmla="*/ 196025 f30 1"/>
                <a:gd name="f42" fmla="*/ 197296 f30 1"/>
                <a:gd name="f43" fmla="*/ 1526 f31 1"/>
                <a:gd name="f44" fmla="*/ 198822 f30 1"/>
                <a:gd name="f45" fmla="*/ 3051 f31 1"/>
                <a:gd name="f46" fmla="*/ 196406 f30 1"/>
                <a:gd name="f47" fmla="*/ 16529 f31 1"/>
                <a:gd name="f48" fmla="*/ 2034 f30 1"/>
                <a:gd name="f49" fmla="+- f32 0 f1"/>
                <a:gd name="f50" fmla="*/ f35 1 16529"/>
                <a:gd name="f51" fmla="*/ f36 1 198821"/>
                <a:gd name="f52" fmla="*/ f37 1 16529"/>
                <a:gd name="f53" fmla="*/ f38 1 198821"/>
                <a:gd name="f54" fmla="*/ f39 1 16529"/>
                <a:gd name="f55" fmla="*/ f40 1 16529"/>
                <a:gd name="f56" fmla="*/ f41 1 198821"/>
                <a:gd name="f57" fmla="*/ f42 1 198821"/>
                <a:gd name="f58" fmla="*/ f43 1 16529"/>
                <a:gd name="f59" fmla="*/ f44 1 198821"/>
                <a:gd name="f60" fmla="*/ f45 1 16529"/>
                <a:gd name="f61" fmla="*/ f46 1 198821"/>
                <a:gd name="f62" fmla="*/ f47 1 16529"/>
                <a:gd name="f63" fmla="*/ f48 1 198821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3"/>
                <a:gd name="f73" fmla="*/ f55 1 f33"/>
                <a:gd name="f74" fmla="*/ f56 1 f34"/>
                <a:gd name="f75" fmla="*/ f57 1 f34"/>
                <a:gd name="f76" fmla="*/ f58 1 f33"/>
                <a:gd name="f77" fmla="*/ f59 1 f34"/>
                <a:gd name="f78" fmla="*/ f60 1 f33"/>
                <a:gd name="f79" fmla="*/ f61 1 f34"/>
                <a:gd name="f80" fmla="*/ f62 1 f33"/>
                <a:gd name="f81" fmla="*/ f63 1 f34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4 1"/>
                <a:gd name="f91" fmla="*/ f73 f24 1"/>
                <a:gd name="f92" fmla="*/ f74 f25 1"/>
                <a:gd name="f93" fmla="*/ f75 f25 1"/>
                <a:gd name="f94" fmla="*/ f76 f24 1"/>
                <a:gd name="f95" fmla="*/ f77 f25 1"/>
                <a:gd name="f96" fmla="*/ f78 f24 1"/>
                <a:gd name="f97" fmla="*/ f79 f25 1"/>
                <a:gd name="f98" fmla="*/ f80 f24 1"/>
                <a:gd name="f99" fmla="*/ f8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90" y="f89"/>
                </a:cxn>
                <a:cxn ang="f49">
                  <a:pos x="f90" y="f89"/>
                </a:cxn>
                <a:cxn ang="f49">
                  <a:pos x="f90" y="f89"/>
                </a:cxn>
                <a:cxn ang="f49">
                  <a:pos x="f90" y="f87"/>
                </a:cxn>
                <a:cxn ang="f49">
                  <a:pos x="f91" y="f92"/>
                </a:cxn>
                <a:cxn ang="f49">
                  <a:pos x="f91" y="f93"/>
                </a:cxn>
                <a:cxn ang="f49">
                  <a:pos x="f94" y="f95"/>
                </a:cxn>
                <a:cxn ang="f49">
                  <a:pos x="f96" y="f93"/>
                </a:cxn>
                <a:cxn ang="f49">
                  <a:pos x="f96" y="f97"/>
                </a:cxn>
                <a:cxn ang="f49">
                  <a:pos x="f98" y="f99"/>
                </a:cxn>
              </a:cxnLst>
              <a:rect l="f82" t="f85" r="f83" b="f84"/>
              <a:pathLst>
                <a:path w="16529" h="198821">
                  <a:moveTo>
                    <a:pt x="f8" y="f9"/>
                  </a:moveTo>
                  <a:cubicBezTo>
                    <a:pt x="f8" y="f10"/>
                    <a:pt x="f8" y="f5"/>
                    <a:pt x="f11" y="f5"/>
                  </a:cubicBezTo>
                  <a:lnTo>
                    <a:pt x="f12" y="f5"/>
                  </a:lnTo>
                  <a:cubicBezTo>
                    <a:pt x="f12" y="f5"/>
                    <a:pt x="f12" y="f5"/>
                    <a:pt x="f12" y="f5"/>
                  </a:cubicBezTo>
                  <a:cubicBezTo>
                    <a:pt x="f12" y="f5"/>
                    <a:pt x="f12" y="f5"/>
                    <a:pt x="f12" y="f5"/>
                  </a:cubicBezTo>
                  <a:lnTo>
                    <a:pt x="f12" y="f9"/>
                  </a:lnTo>
                  <a:lnTo>
                    <a:pt x="f5" y="f13"/>
                  </a:lnTo>
                  <a:lnTo>
                    <a:pt x="f5" y="f14"/>
                  </a:lnTo>
                  <a:cubicBezTo>
                    <a:pt x="f5" y="f15"/>
                    <a:pt x="f16" y="f17"/>
                    <a:pt x="f18" y="f17"/>
                  </a:cubicBezTo>
                  <a:cubicBezTo>
                    <a:pt x="f19" y="f17"/>
                    <a:pt x="f20" y="f15"/>
                    <a:pt x="f20" y="f14"/>
                  </a:cubicBezTo>
                  <a:lnTo>
                    <a:pt x="f20" y="f21"/>
                  </a:lnTo>
                  <a:lnTo>
                    <a:pt x="f6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7" name="Freeform: Shape 233">
              <a:extLst>
                <a:ext uri="{FF2B5EF4-FFF2-40B4-BE49-F238E27FC236}">
                  <a16:creationId xmlns:a16="http://schemas.microsoft.com/office/drawing/2014/main" id="{DCC28147-0EE9-020E-C5DF-5E001A411BE1}"/>
                </a:ext>
              </a:extLst>
            </p:cNvPr>
            <p:cNvSpPr/>
            <p:nvPr/>
          </p:nvSpPr>
          <p:spPr>
            <a:xfrm>
              <a:off x="1338471" y="3215140"/>
              <a:ext cx="23646" cy="2696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9"/>
                <a:gd name="f7" fmla="val 269629"/>
                <a:gd name="f8" fmla="val 20344"/>
                <a:gd name="f9" fmla="val 1525"/>
                <a:gd name="f10" fmla="val 266833"/>
                <a:gd name="f11" fmla="val 2924"/>
                <a:gd name="f12" fmla="val 269630"/>
                <a:gd name="f13" fmla="+- 0 0 -90"/>
                <a:gd name="f14" fmla="*/ f3 1 23649"/>
                <a:gd name="f15" fmla="*/ f4 1 26962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3649"/>
                <a:gd name="f24" fmla="*/ f20 1 269629"/>
                <a:gd name="f25" fmla="*/ 23649 f21 1"/>
                <a:gd name="f26" fmla="*/ 0 f20 1"/>
                <a:gd name="f27" fmla="*/ 20344 f21 1"/>
                <a:gd name="f28" fmla="*/ 1525 f20 1"/>
                <a:gd name="f29" fmla="*/ 0 f21 1"/>
                <a:gd name="f30" fmla="*/ 266833 f20 1"/>
                <a:gd name="f31" fmla="*/ 2924 f21 1"/>
                <a:gd name="f32" fmla="*/ 269630 f20 1"/>
                <a:gd name="f33" fmla="+- f22 0 f1"/>
                <a:gd name="f34" fmla="*/ f25 1 23649"/>
                <a:gd name="f35" fmla="*/ f26 1 269629"/>
                <a:gd name="f36" fmla="*/ f27 1 23649"/>
                <a:gd name="f37" fmla="*/ f28 1 269629"/>
                <a:gd name="f38" fmla="*/ f29 1 23649"/>
                <a:gd name="f39" fmla="*/ f30 1 269629"/>
                <a:gd name="f40" fmla="*/ f31 1 23649"/>
                <a:gd name="f41" fmla="*/ f32 1 269629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23649" h="269629">
                  <a:moveTo>
                    <a:pt x="f6" y="f5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8" name="Freeform: Shape 234">
              <a:extLst>
                <a:ext uri="{FF2B5EF4-FFF2-40B4-BE49-F238E27FC236}">
                  <a16:creationId xmlns:a16="http://schemas.microsoft.com/office/drawing/2014/main" id="{3983CF2C-2C6D-E2A3-E5BE-A13C9813F4C2}"/>
                </a:ext>
              </a:extLst>
            </p:cNvPr>
            <p:cNvSpPr/>
            <p:nvPr/>
          </p:nvSpPr>
          <p:spPr>
            <a:xfrm>
              <a:off x="1153853" y="2761433"/>
              <a:ext cx="224412" cy="2154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413"/>
                <a:gd name="f7" fmla="val 215474"/>
                <a:gd name="f8" fmla="val 223524"/>
                <a:gd name="f9" fmla="val 214331"/>
                <a:gd name="f10" fmla="val 224414"/>
                <a:gd name="f11" fmla="val 4195"/>
                <a:gd name="f12" fmla="val 224032"/>
                <a:gd name="f13" fmla="val 215475"/>
                <a:gd name="f14" fmla="+- 0 0 -90"/>
                <a:gd name="f15" fmla="*/ f3 1 224413"/>
                <a:gd name="f16" fmla="*/ f4 1 21547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24413"/>
                <a:gd name="f25" fmla="*/ f21 1 215474"/>
                <a:gd name="f26" fmla="*/ 223524 f22 1"/>
                <a:gd name="f27" fmla="*/ 214331 f21 1"/>
                <a:gd name="f28" fmla="*/ 224414 f22 1"/>
                <a:gd name="f29" fmla="*/ 0 f22 1"/>
                <a:gd name="f30" fmla="*/ 0 f21 1"/>
                <a:gd name="f31" fmla="*/ 4195 f21 1"/>
                <a:gd name="f32" fmla="*/ 224032 f22 1"/>
                <a:gd name="f33" fmla="*/ 215475 f21 1"/>
                <a:gd name="f34" fmla="+- f23 0 f1"/>
                <a:gd name="f35" fmla="*/ f26 1 224413"/>
                <a:gd name="f36" fmla="*/ f27 1 215474"/>
                <a:gd name="f37" fmla="*/ f28 1 224413"/>
                <a:gd name="f38" fmla="*/ f29 1 224413"/>
                <a:gd name="f39" fmla="*/ f30 1 215474"/>
                <a:gd name="f40" fmla="*/ f31 1 215474"/>
                <a:gd name="f41" fmla="*/ f32 1 224413"/>
                <a:gd name="f42" fmla="*/ f33 1 215474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4"/>
                <a:gd name="f51" fmla="*/ f39 1 f25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5 1"/>
                <a:gd name="f63" fmla="*/ f51 f16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0"/>
                </a:cxn>
                <a:cxn ang="f34">
                  <a:pos x="f59" y="f60"/>
                </a:cxn>
                <a:cxn ang="f34">
                  <a:pos x="f59" y="f60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2" y="f63"/>
                </a:cxn>
                <a:cxn ang="f34">
                  <a:pos x="f62" y="f63"/>
                </a:cxn>
                <a:cxn ang="f34">
                  <a:pos x="f62" y="f64"/>
                </a:cxn>
                <a:cxn ang="f34">
                  <a:pos x="f65" y="f66"/>
                </a:cxn>
              </a:cxnLst>
              <a:rect l="f55" t="f58" r="f56" b="f57"/>
              <a:pathLst>
                <a:path w="224413" h="215474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9" name="Freeform: Shape 235">
              <a:extLst>
                <a:ext uri="{FF2B5EF4-FFF2-40B4-BE49-F238E27FC236}">
                  <a16:creationId xmlns:a16="http://schemas.microsoft.com/office/drawing/2014/main" id="{45951D6F-28FF-08BC-0B0A-928339F019CA}"/>
                </a:ext>
              </a:extLst>
            </p:cNvPr>
            <p:cNvSpPr/>
            <p:nvPr/>
          </p:nvSpPr>
          <p:spPr>
            <a:xfrm>
              <a:off x="1366570" y="3209544"/>
              <a:ext cx="208263" cy="2011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8266"/>
                <a:gd name="f7" fmla="val 201110"/>
                <a:gd name="f8" fmla="val 207376"/>
                <a:gd name="f9" fmla="val 200856"/>
                <a:gd name="f10" fmla="val 2034"/>
                <a:gd name="f11" fmla="val 1500"/>
                <a:gd name="f12" fmla="val 953"/>
                <a:gd name="f13" fmla="val 814"/>
                <a:gd name="f14" fmla="val 1818"/>
                <a:gd name="f15" fmla="val 2542"/>
                <a:gd name="f16" fmla="+- 0 0 -90"/>
                <a:gd name="f17" fmla="*/ f3 1 208266"/>
                <a:gd name="f18" fmla="*/ f4 1 20111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08266"/>
                <a:gd name="f27" fmla="*/ f23 1 201110"/>
                <a:gd name="f28" fmla="*/ 207376 f24 1"/>
                <a:gd name="f29" fmla="*/ 200856 f23 1"/>
                <a:gd name="f30" fmla="*/ 208266 f24 1"/>
                <a:gd name="f31" fmla="*/ 2034 f24 1"/>
                <a:gd name="f32" fmla="*/ 0 f23 1"/>
                <a:gd name="f33" fmla="*/ 0 f24 1"/>
                <a:gd name="f34" fmla="*/ 2542 f23 1"/>
                <a:gd name="f35" fmla="*/ 201110 f23 1"/>
                <a:gd name="f36" fmla="+- f25 0 f1"/>
                <a:gd name="f37" fmla="*/ f28 1 208266"/>
                <a:gd name="f38" fmla="*/ f29 1 201110"/>
                <a:gd name="f39" fmla="*/ f30 1 208266"/>
                <a:gd name="f40" fmla="*/ f31 1 208266"/>
                <a:gd name="f41" fmla="*/ f32 1 201110"/>
                <a:gd name="f42" fmla="*/ f33 1 208266"/>
                <a:gd name="f43" fmla="*/ f34 1 201110"/>
                <a:gd name="f44" fmla="*/ f35 1 201110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6"/>
                <a:gd name="f52" fmla="*/ f40 1 f26"/>
                <a:gd name="f53" fmla="*/ f41 1 f27"/>
                <a:gd name="f54" fmla="*/ f42 1 f26"/>
                <a:gd name="f55" fmla="*/ f43 1 f27"/>
                <a:gd name="f56" fmla="*/ f44 1 f27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7 1"/>
                <a:gd name="f64" fmla="*/ f52 f17 1"/>
                <a:gd name="f65" fmla="*/ f53 f18 1"/>
                <a:gd name="f66" fmla="*/ f54 f17 1"/>
                <a:gd name="f67" fmla="*/ f55 f18 1"/>
                <a:gd name="f68" fmla="*/ f56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1" y="f62"/>
                </a:cxn>
                <a:cxn ang="f36">
                  <a:pos x="f61" y="f62"/>
                </a:cxn>
                <a:cxn ang="f36">
                  <a:pos x="f61" y="f62"/>
                </a:cxn>
                <a:cxn ang="f36">
                  <a:pos x="f61" y="f62"/>
                </a:cxn>
                <a:cxn ang="f36">
                  <a:pos x="f63" y="f62"/>
                </a:cxn>
                <a:cxn ang="f36">
                  <a:pos x="f64" y="f65"/>
                </a:cxn>
                <a:cxn ang="f36">
                  <a:pos x="f66" y="f67"/>
                </a:cxn>
                <a:cxn ang="f36">
                  <a:pos x="f61" y="f68"/>
                </a:cxn>
              </a:cxnLst>
              <a:rect l="f57" t="f60" r="f58" b="f59"/>
              <a:pathLst>
                <a:path w="208266" h="201110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6" y="f9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0" name="Freeform: Shape 236">
              <a:extLst>
                <a:ext uri="{FF2B5EF4-FFF2-40B4-BE49-F238E27FC236}">
                  <a16:creationId xmlns:a16="http://schemas.microsoft.com/office/drawing/2014/main" id="{95BE737E-BB0A-A51A-B344-011C0F2DD067}"/>
                </a:ext>
              </a:extLst>
            </p:cNvPr>
            <p:cNvSpPr/>
            <p:nvPr/>
          </p:nvSpPr>
          <p:spPr>
            <a:xfrm>
              <a:off x="1429252" y="2960763"/>
              <a:ext cx="212204" cy="1989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207"/>
                <a:gd name="f7" fmla="val 198949"/>
                <a:gd name="f8" fmla="val 212208"/>
                <a:gd name="f9" fmla="val 196407"/>
                <a:gd name="f10" fmla="val 3051"/>
                <a:gd name="f11" fmla="val 1526"/>
                <a:gd name="f12" fmla="val 210936"/>
                <a:gd name="f13" fmla="val 197932"/>
                <a:gd name="f14" fmla="+- 0 0 -90"/>
                <a:gd name="f15" fmla="*/ f3 1 212207"/>
                <a:gd name="f16" fmla="*/ f4 1 19894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12207"/>
                <a:gd name="f25" fmla="*/ f21 1 198949"/>
                <a:gd name="f26" fmla="*/ 212208 f22 1"/>
                <a:gd name="f27" fmla="*/ 196407 f21 1"/>
                <a:gd name="f28" fmla="*/ 3051 f22 1"/>
                <a:gd name="f29" fmla="*/ 0 f21 1"/>
                <a:gd name="f30" fmla="*/ 0 f22 1"/>
                <a:gd name="f31" fmla="*/ 1526 f21 1"/>
                <a:gd name="f32" fmla="*/ 210936 f22 1"/>
                <a:gd name="f33" fmla="*/ 198949 f21 1"/>
                <a:gd name="f34" fmla="*/ 197932 f21 1"/>
                <a:gd name="f35" fmla="+- f23 0 f1"/>
                <a:gd name="f36" fmla="*/ f26 1 212207"/>
                <a:gd name="f37" fmla="*/ f27 1 198949"/>
                <a:gd name="f38" fmla="*/ f28 1 212207"/>
                <a:gd name="f39" fmla="*/ f29 1 198949"/>
                <a:gd name="f40" fmla="*/ f30 1 212207"/>
                <a:gd name="f41" fmla="*/ f31 1 198949"/>
                <a:gd name="f42" fmla="*/ f32 1 212207"/>
                <a:gd name="f43" fmla="*/ f33 1 198949"/>
                <a:gd name="f44" fmla="*/ f34 1 198949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9"/>
                </a:cxn>
                <a:cxn ang="f35">
                  <a:pos x="f68" y="f70"/>
                </a:cxn>
                <a:cxn ang="f35">
                  <a:pos x="f68" y="f70"/>
                </a:cxn>
                <a:cxn ang="f35">
                  <a:pos x="f68" y="f70"/>
                </a:cxn>
                <a:cxn ang="f35">
                  <a:pos x="f68" y="f70"/>
                </a:cxn>
              </a:cxnLst>
              <a:rect l="f58" t="f61" r="f59" b="f60"/>
              <a:pathLst>
                <a:path w="212207" h="198949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3"/>
                  </a:cubicBezTo>
                  <a:lnTo>
                    <a:pt x="f12" y="f13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1" name="Freeform: Shape 237">
              <a:extLst>
                <a:ext uri="{FF2B5EF4-FFF2-40B4-BE49-F238E27FC236}">
                  <a16:creationId xmlns:a16="http://schemas.microsoft.com/office/drawing/2014/main" id="{5A55B4B5-A94E-306D-AD88-E57F36D57543}"/>
                </a:ext>
              </a:extLst>
            </p:cNvPr>
            <p:cNvSpPr/>
            <p:nvPr/>
          </p:nvSpPr>
          <p:spPr>
            <a:xfrm>
              <a:off x="1975981" y="5474887"/>
              <a:ext cx="881637" cy="5082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1634"/>
                <a:gd name="f7" fmla="val 508241"/>
                <a:gd name="f8" fmla="val 505953"/>
                <a:gd name="f9" fmla="val 890"/>
                <a:gd name="f10" fmla="val 506843"/>
                <a:gd name="f11" fmla="val 507478"/>
                <a:gd name="f12" fmla="val 508114"/>
                <a:gd name="f13" fmla="val 880872"/>
                <a:gd name="f14" fmla="val 4195"/>
                <a:gd name="f15" fmla="val 881635"/>
                <a:gd name="f16" fmla="+- 0 0 -90"/>
                <a:gd name="f17" fmla="*/ f3 1 881634"/>
                <a:gd name="f18" fmla="*/ f4 1 50824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881634"/>
                <a:gd name="f27" fmla="*/ f23 1 508241"/>
                <a:gd name="f28" fmla="*/ 0 f24 1"/>
                <a:gd name="f29" fmla="*/ 505953 f23 1"/>
                <a:gd name="f30" fmla="*/ 890 f24 1"/>
                <a:gd name="f31" fmla="*/ 506843 f23 1"/>
                <a:gd name="f32" fmla="*/ 507478 f23 1"/>
                <a:gd name="f33" fmla="*/ 508241 f23 1"/>
                <a:gd name="f34" fmla="*/ 880872 f24 1"/>
                <a:gd name="f35" fmla="*/ 4195 f23 1"/>
                <a:gd name="f36" fmla="*/ 881635 f24 1"/>
                <a:gd name="f37" fmla="*/ 0 f23 1"/>
                <a:gd name="f38" fmla="+- f25 0 f1"/>
                <a:gd name="f39" fmla="*/ f28 1 881634"/>
                <a:gd name="f40" fmla="*/ f29 1 508241"/>
                <a:gd name="f41" fmla="*/ f30 1 881634"/>
                <a:gd name="f42" fmla="*/ f31 1 508241"/>
                <a:gd name="f43" fmla="*/ f32 1 508241"/>
                <a:gd name="f44" fmla="*/ f33 1 508241"/>
                <a:gd name="f45" fmla="*/ f34 1 881634"/>
                <a:gd name="f46" fmla="*/ f35 1 508241"/>
                <a:gd name="f47" fmla="*/ f36 1 881634"/>
                <a:gd name="f48" fmla="*/ f37 1 508241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7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8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69" y="f70"/>
                </a:cxn>
                <a:cxn ang="f38">
                  <a:pos x="f69" y="f71"/>
                </a:cxn>
                <a:cxn ang="f38">
                  <a:pos x="f69" y="f71"/>
                </a:cxn>
                <a:cxn ang="f38">
                  <a:pos x="f69" y="f71"/>
                </a:cxn>
                <a:cxn ang="f38">
                  <a:pos x="f69" y="f72"/>
                </a:cxn>
                <a:cxn ang="f38">
                  <a:pos x="f73" y="f74"/>
                </a:cxn>
                <a:cxn ang="f38">
                  <a:pos x="f75" y="f76"/>
                </a:cxn>
              </a:cxnLst>
              <a:rect l="f63" t="f66" r="f64" b="f65"/>
              <a:pathLst>
                <a:path w="881634" h="508241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9" y="f10"/>
                    <a:pt x="f9" y="f10"/>
                    <a:pt x="f9" y="f11"/>
                  </a:cubicBezTo>
                  <a:cubicBezTo>
                    <a:pt x="f9" y="f12"/>
                    <a:pt x="f9" y="f11"/>
                    <a:pt x="f9" y="f11"/>
                  </a:cubicBezTo>
                  <a:lnTo>
                    <a:pt x="f9" y="f11"/>
                  </a:lnTo>
                  <a:lnTo>
                    <a:pt x="f9" y="f7"/>
                  </a:lnTo>
                  <a:lnTo>
                    <a:pt x="f13" y="f14"/>
                  </a:lnTo>
                  <a:lnTo>
                    <a:pt x="f1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2" name="Freeform: Shape 238">
              <a:extLst>
                <a:ext uri="{FF2B5EF4-FFF2-40B4-BE49-F238E27FC236}">
                  <a16:creationId xmlns:a16="http://schemas.microsoft.com/office/drawing/2014/main" id="{9D1C4690-27DC-4E47-49C3-4C87C5F99EDD}"/>
                </a:ext>
              </a:extLst>
            </p:cNvPr>
            <p:cNvSpPr/>
            <p:nvPr/>
          </p:nvSpPr>
          <p:spPr>
            <a:xfrm>
              <a:off x="314050" y="667063"/>
              <a:ext cx="1277444" cy="5355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7442"/>
                <a:gd name="f7" fmla="val 535573"/>
                <a:gd name="f8" fmla="val 19450"/>
                <a:gd name="f9" fmla="val 1273501"/>
                <a:gd name="f10" fmla="val 16399"/>
                <a:gd name="f11" fmla="val 1269813"/>
                <a:gd name="f12" fmla="val 13190"/>
                <a:gd name="f13" fmla="val 1269101"/>
                <a:gd name="f14" fmla="val 7732"/>
                <a:gd name="f15" fmla="val 1271848"/>
                <a:gd name="f16" fmla="val 3687"/>
                <a:gd name="f17" fmla="val 1272916"/>
                <a:gd name="f18" fmla="val 1930"/>
                <a:gd name="f19" fmla="val 1274594"/>
                <a:gd name="f20" fmla="val 620"/>
                <a:gd name="f21" fmla="val 1276552"/>
                <a:gd name="f22" fmla="val 1275281"/>
                <a:gd name="f23" fmla="val 381"/>
                <a:gd name="f24" fmla="val 515615"/>
                <a:gd name="f25" fmla="val 529344"/>
                <a:gd name="f26" fmla="+- 0 0 -90"/>
                <a:gd name="f27" fmla="*/ f3 1 1277442"/>
                <a:gd name="f28" fmla="*/ f4 1 535573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277442"/>
                <a:gd name="f37" fmla="*/ f33 1 535573"/>
                <a:gd name="f38" fmla="*/ 0 f34 1"/>
                <a:gd name="f39" fmla="*/ 535573 f33 1"/>
                <a:gd name="f40" fmla="*/ 1277442 f34 1"/>
                <a:gd name="f41" fmla="*/ 19450 f33 1"/>
                <a:gd name="f42" fmla="*/ 1273501 f34 1"/>
                <a:gd name="f43" fmla="*/ 16399 f33 1"/>
                <a:gd name="f44" fmla="*/ 1271848 f34 1"/>
                <a:gd name="f45" fmla="*/ 3687 f33 1"/>
                <a:gd name="f46" fmla="*/ 1276552 f34 1"/>
                <a:gd name="f47" fmla="*/ 0 f33 1"/>
                <a:gd name="f48" fmla="*/ 1275281 f34 1"/>
                <a:gd name="f49" fmla="*/ 381 f34 1"/>
                <a:gd name="f50" fmla="*/ 515615 f33 1"/>
                <a:gd name="f51" fmla="*/ 529344 f33 1"/>
                <a:gd name="f52" fmla="+- f35 0 f1"/>
                <a:gd name="f53" fmla="*/ f38 1 1277442"/>
                <a:gd name="f54" fmla="*/ f39 1 535573"/>
                <a:gd name="f55" fmla="*/ f40 1 1277442"/>
                <a:gd name="f56" fmla="*/ f41 1 535573"/>
                <a:gd name="f57" fmla="*/ f42 1 1277442"/>
                <a:gd name="f58" fmla="*/ f43 1 535573"/>
                <a:gd name="f59" fmla="*/ f44 1 1277442"/>
                <a:gd name="f60" fmla="*/ f45 1 535573"/>
                <a:gd name="f61" fmla="*/ f46 1 1277442"/>
                <a:gd name="f62" fmla="*/ f47 1 535573"/>
                <a:gd name="f63" fmla="*/ f48 1 1277442"/>
                <a:gd name="f64" fmla="*/ f49 1 1277442"/>
                <a:gd name="f65" fmla="*/ f50 1 535573"/>
                <a:gd name="f66" fmla="*/ f51 1 535573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6"/>
                <a:gd name="f76" fmla="*/ f58 1 f37"/>
                <a:gd name="f77" fmla="*/ f59 1 f36"/>
                <a:gd name="f78" fmla="*/ f60 1 f37"/>
                <a:gd name="f79" fmla="*/ f61 1 f36"/>
                <a:gd name="f80" fmla="*/ f62 1 f37"/>
                <a:gd name="f81" fmla="*/ f63 1 f36"/>
                <a:gd name="f82" fmla="*/ f64 1 f36"/>
                <a:gd name="f83" fmla="*/ f65 1 f37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7 1"/>
                <a:gd name="f94" fmla="*/ f76 f28 1"/>
                <a:gd name="f95" fmla="*/ f77 f27 1"/>
                <a:gd name="f96" fmla="*/ f78 f28 1"/>
                <a:gd name="f97" fmla="*/ f79 f27 1"/>
                <a:gd name="f98" fmla="*/ f80 f28 1"/>
                <a:gd name="f99" fmla="*/ f81 f27 1"/>
                <a:gd name="f100" fmla="*/ f82 f27 1"/>
                <a:gd name="f101" fmla="*/ f83 f28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9" y="f98"/>
                </a:cxn>
                <a:cxn ang="f52">
                  <a:pos x="f100" y="f101"/>
                </a:cxn>
                <a:cxn ang="f52">
                  <a:pos x="f100" y="f102"/>
                </a:cxn>
              </a:cxnLst>
              <a:rect l="f85" t="f88" r="f86" b="f87"/>
              <a:pathLst>
                <a:path w="1277442" h="535573">
                  <a:moveTo>
                    <a:pt x="f5" y="f7"/>
                  </a:moveTo>
                  <a:lnTo>
                    <a:pt x="f6" y="f8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5"/>
                  </a:cubicBezTo>
                  <a:lnTo>
                    <a:pt x="f22" y="f5"/>
                  </a:lnTo>
                  <a:lnTo>
                    <a:pt x="f23" y="f24"/>
                  </a:lnTo>
                  <a:lnTo>
                    <a:pt x="f23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3" name="Freeform: Shape 239">
              <a:extLst>
                <a:ext uri="{FF2B5EF4-FFF2-40B4-BE49-F238E27FC236}">
                  <a16:creationId xmlns:a16="http://schemas.microsoft.com/office/drawing/2014/main" id="{DCD875D5-E7F8-3816-00AA-FDFFC82D7600}"/>
                </a:ext>
              </a:extLst>
            </p:cNvPr>
            <p:cNvSpPr/>
            <p:nvPr/>
          </p:nvSpPr>
          <p:spPr>
            <a:xfrm>
              <a:off x="1549158" y="802706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4" name="Freeform: Shape 240">
              <a:extLst>
                <a:ext uri="{FF2B5EF4-FFF2-40B4-BE49-F238E27FC236}">
                  <a16:creationId xmlns:a16="http://schemas.microsoft.com/office/drawing/2014/main" id="{84FBC926-A4B6-8058-EED7-1336A7B7E50F}"/>
                </a:ext>
              </a:extLst>
            </p:cNvPr>
            <p:cNvSpPr/>
            <p:nvPr/>
          </p:nvSpPr>
          <p:spPr>
            <a:xfrm>
              <a:off x="312523" y="803849"/>
              <a:ext cx="1234339" cy="5054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4339"/>
                <a:gd name="f7" fmla="val 505444"/>
                <a:gd name="f8" fmla="val 1234340"/>
                <a:gd name="f9" fmla="val 501885"/>
                <a:gd name="f10" fmla="val 505445"/>
                <a:gd name="f11" fmla="val 1234085"/>
                <a:gd name="f12" fmla="val 3051"/>
                <a:gd name="f13" fmla="+- 0 0 -90"/>
                <a:gd name="f14" fmla="*/ f3 1 1234339"/>
                <a:gd name="f15" fmla="*/ f4 1 50544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34339"/>
                <a:gd name="f24" fmla="*/ f20 1 505444"/>
                <a:gd name="f25" fmla="*/ 1234340 f21 1"/>
                <a:gd name="f26" fmla="*/ 0 f20 1"/>
                <a:gd name="f27" fmla="*/ 0 f21 1"/>
                <a:gd name="f28" fmla="*/ 501885 f20 1"/>
                <a:gd name="f29" fmla="*/ 505445 f20 1"/>
                <a:gd name="f30" fmla="*/ 1234085 f21 1"/>
                <a:gd name="f31" fmla="*/ 3051 f20 1"/>
                <a:gd name="f32" fmla="+- f22 0 f1"/>
                <a:gd name="f33" fmla="*/ f25 1 1234339"/>
                <a:gd name="f34" fmla="*/ f26 1 505444"/>
                <a:gd name="f35" fmla="*/ f27 1 1234339"/>
                <a:gd name="f36" fmla="*/ f28 1 505444"/>
                <a:gd name="f37" fmla="*/ f29 1 505444"/>
                <a:gd name="f38" fmla="*/ f30 1 1234339"/>
                <a:gd name="f39" fmla="*/ f31 1 505444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6"/>
                </a:cxn>
                <a:cxn ang="f32">
                  <a:pos x="f55" y="f56"/>
                </a:cxn>
                <a:cxn ang="f32">
                  <a:pos x="f55" y="f56"/>
                </a:cxn>
                <a:cxn ang="f32">
                  <a:pos x="f55" y="f56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</a:cxnLst>
              <a:rect l="f51" t="f54" r="f52" b="f53"/>
              <a:pathLst>
                <a:path w="1234339" h="505444">
                  <a:moveTo>
                    <a:pt x="f8" y="f5"/>
                  </a:moveTo>
                  <a:lnTo>
                    <a:pt x="f8" y="f5"/>
                  </a:lnTo>
                  <a:cubicBezTo>
                    <a:pt x="f8" y="f5"/>
                    <a:pt x="f8" y="f5"/>
                    <a:pt x="f8" y="f5"/>
                  </a:cubicBezTo>
                  <a:lnTo>
                    <a:pt x="f8" y="f5"/>
                  </a:lnTo>
                  <a:lnTo>
                    <a:pt x="f8" y="f5"/>
                  </a:lnTo>
                  <a:lnTo>
                    <a:pt x="f8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5" name="Freeform: Shape 241">
              <a:extLst>
                <a:ext uri="{FF2B5EF4-FFF2-40B4-BE49-F238E27FC236}">
                  <a16:creationId xmlns:a16="http://schemas.microsoft.com/office/drawing/2014/main" id="{0BBFADE6-FCEC-5595-2674-9C5066C20A9D}"/>
                </a:ext>
              </a:extLst>
            </p:cNvPr>
            <p:cNvSpPr/>
            <p:nvPr/>
          </p:nvSpPr>
          <p:spPr>
            <a:xfrm>
              <a:off x="1121941" y="2746043"/>
              <a:ext cx="31811" cy="2390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812"/>
                <a:gd name="f7" fmla="val 239002"/>
                <a:gd name="f8" fmla="val 9663"/>
                <a:gd name="f9" fmla="val 229087"/>
                <a:gd name="f10" fmla="val 14633"/>
                <a:gd name="f11" fmla="val 229481"/>
                <a:gd name="f12" fmla="val 18341"/>
                <a:gd name="f13" fmla="val 233828"/>
                <a:gd name="f14" fmla="val 17947"/>
                <a:gd name="f15" fmla="val 238799"/>
                <a:gd name="f16" fmla="val 17940"/>
                <a:gd name="f17" fmla="val 238862"/>
                <a:gd name="f18" fmla="val 17934"/>
                <a:gd name="f19" fmla="val 238939"/>
                <a:gd name="f20" fmla="val 17928"/>
                <a:gd name="f21" fmla="val 31787"/>
                <a:gd name="f22" fmla="val 19205"/>
                <a:gd name="f23" fmla="val 15010"/>
                <a:gd name="f24" fmla="val 9925"/>
                <a:gd name="f25" fmla="val 32158"/>
                <a:gd name="f26" fmla="val 4929"/>
                <a:gd name="f27" fmla="val 28501"/>
                <a:gd name="f28" fmla="val 543"/>
                <a:gd name="f29" fmla="val 23522"/>
                <a:gd name="f30" fmla="val 9"/>
                <a:gd name="f31" fmla="val 21663"/>
                <a:gd name="f32" fmla="val -79"/>
                <a:gd name="f33" fmla="val 19830"/>
                <a:gd name="f34" fmla="val 467"/>
                <a:gd name="f35" fmla="val 18309"/>
                <a:gd name="f36" fmla="val 1535"/>
                <a:gd name="f37" fmla="val 16783"/>
                <a:gd name="f38" fmla="val 2679"/>
                <a:gd name="f39" fmla="val 16413"/>
                <a:gd name="f40" fmla="val 3124"/>
                <a:gd name="f41" fmla="val 16073"/>
                <a:gd name="f42" fmla="val 3594"/>
                <a:gd name="f43" fmla="val 15766"/>
                <a:gd name="f44" fmla="val 4077"/>
                <a:gd name="f45" fmla="val 14876"/>
                <a:gd name="f46" fmla="val 5476"/>
                <a:gd name="f47" fmla="val 14816"/>
                <a:gd name="f48" fmla="val 6111"/>
                <a:gd name="f49" fmla="val 6747"/>
                <a:gd name="f50" fmla="val 7383"/>
                <a:gd name="f51" fmla="val 14802"/>
                <a:gd name="f52" fmla="val 7802"/>
                <a:gd name="f53" fmla="val 8234"/>
                <a:gd name="f54" fmla="val 8654"/>
                <a:gd name="f55" fmla="val 234680"/>
                <a:gd name="f56" fmla="val 1466"/>
                <a:gd name="f57" fmla="val 230739"/>
                <a:gd name="f58" fmla="val 5518"/>
                <a:gd name="f59" fmla="val 228400"/>
                <a:gd name="f60" fmla="+- 0 0 -90"/>
                <a:gd name="f61" fmla="*/ f3 1 31812"/>
                <a:gd name="f62" fmla="*/ f4 1 239002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31812"/>
                <a:gd name="f71" fmla="*/ f67 1 239002"/>
                <a:gd name="f72" fmla="*/ 9663 f68 1"/>
                <a:gd name="f73" fmla="*/ 229087 f67 1"/>
                <a:gd name="f74" fmla="*/ 17947 f68 1"/>
                <a:gd name="f75" fmla="*/ 238799 f67 1"/>
                <a:gd name="f76" fmla="*/ 17928 f68 1"/>
                <a:gd name="f77" fmla="*/ 239002 f67 1"/>
                <a:gd name="f78" fmla="*/ 31787 f68 1"/>
                <a:gd name="f79" fmla="*/ 19205 f67 1"/>
                <a:gd name="f80" fmla="*/ 15010 f67 1"/>
                <a:gd name="f81" fmla="*/ 9925 f67 1"/>
                <a:gd name="f82" fmla="*/ 23522 f68 1"/>
                <a:gd name="f83" fmla="*/ 9 f67 1"/>
                <a:gd name="f84" fmla="*/ 18309 f68 1"/>
                <a:gd name="f85" fmla="*/ 1535 f67 1"/>
                <a:gd name="f86" fmla="*/ 16783 f68 1"/>
                <a:gd name="f87" fmla="*/ 2679 f67 1"/>
                <a:gd name="f88" fmla="*/ 15766 f68 1"/>
                <a:gd name="f89" fmla="*/ 4077 f67 1"/>
                <a:gd name="f90" fmla="*/ 14876 f68 1"/>
                <a:gd name="f91" fmla="*/ 5476 f67 1"/>
                <a:gd name="f92" fmla="*/ 7383 f67 1"/>
                <a:gd name="f93" fmla="*/ 8654 f67 1"/>
                <a:gd name="f94" fmla="*/ 0 f68 1"/>
                <a:gd name="f95" fmla="*/ 234680 f67 1"/>
                <a:gd name="f96" fmla="+- f69 0 f1"/>
                <a:gd name="f97" fmla="*/ f72 1 31812"/>
                <a:gd name="f98" fmla="*/ f73 1 239002"/>
                <a:gd name="f99" fmla="*/ f74 1 31812"/>
                <a:gd name="f100" fmla="*/ f75 1 239002"/>
                <a:gd name="f101" fmla="*/ f76 1 31812"/>
                <a:gd name="f102" fmla="*/ f77 1 239002"/>
                <a:gd name="f103" fmla="*/ f78 1 31812"/>
                <a:gd name="f104" fmla="*/ f79 1 239002"/>
                <a:gd name="f105" fmla="*/ f80 1 239002"/>
                <a:gd name="f106" fmla="*/ f81 1 239002"/>
                <a:gd name="f107" fmla="*/ f82 1 31812"/>
                <a:gd name="f108" fmla="*/ f83 1 239002"/>
                <a:gd name="f109" fmla="*/ f84 1 31812"/>
                <a:gd name="f110" fmla="*/ f85 1 239002"/>
                <a:gd name="f111" fmla="*/ f86 1 31812"/>
                <a:gd name="f112" fmla="*/ f87 1 239002"/>
                <a:gd name="f113" fmla="*/ f88 1 31812"/>
                <a:gd name="f114" fmla="*/ f89 1 239002"/>
                <a:gd name="f115" fmla="*/ f90 1 31812"/>
                <a:gd name="f116" fmla="*/ f91 1 239002"/>
                <a:gd name="f117" fmla="*/ f92 1 239002"/>
                <a:gd name="f118" fmla="*/ f93 1 239002"/>
                <a:gd name="f119" fmla="*/ f94 1 31812"/>
                <a:gd name="f120" fmla="*/ f95 1 239002"/>
                <a:gd name="f121" fmla="*/ f63 1 f70"/>
                <a:gd name="f122" fmla="*/ f64 1 f70"/>
                <a:gd name="f123" fmla="*/ f63 1 f71"/>
                <a:gd name="f124" fmla="*/ f65 1 f71"/>
                <a:gd name="f125" fmla="*/ f97 1 f70"/>
                <a:gd name="f126" fmla="*/ f98 1 f71"/>
                <a:gd name="f127" fmla="*/ f99 1 f70"/>
                <a:gd name="f128" fmla="*/ f100 1 f71"/>
                <a:gd name="f129" fmla="*/ f101 1 f70"/>
                <a:gd name="f130" fmla="*/ f102 1 f71"/>
                <a:gd name="f131" fmla="*/ f103 1 f70"/>
                <a:gd name="f132" fmla="*/ f104 1 f71"/>
                <a:gd name="f133" fmla="*/ f105 1 f71"/>
                <a:gd name="f134" fmla="*/ f106 1 f71"/>
                <a:gd name="f135" fmla="*/ f107 1 f70"/>
                <a:gd name="f136" fmla="*/ f108 1 f71"/>
                <a:gd name="f137" fmla="*/ f109 1 f70"/>
                <a:gd name="f138" fmla="*/ f110 1 f71"/>
                <a:gd name="f139" fmla="*/ f111 1 f70"/>
                <a:gd name="f140" fmla="*/ f112 1 f71"/>
                <a:gd name="f141" fmla="*/ f113 1 f70"/>
                <a:gd name="f142" fmla="*/ f114 1 f71"/>
                <a:gd name="f143" fmla="*/ f115 1 f70"/>
                <a:gd name="f144" fmla="*/ f116 1 f71"/>
                <a:gd name="f145" fmla="*/ f117 1 f71"/>
                <a:gd name="f146" fmla="*/ f118 1 f71"/>
                <a:gd name="f147" fmla="*/ f119 1 f70"/>
                <a:gd name="f148" fmla="*/ f120 1 f71"/>
                <a:gd name="f149" fmla="*/ f121 f61 1"/>
                <a:gd name="f150" fmla="*/ f122 f61 1"/>
                <a:gd name="f151" fmla="*/ f124 f62 1"/>
                <a:gd name="f152" fmla="*/ f123 f62 1"/>
                <a:gd name="f153" fmla="*/ f125 f61 1"/>
                <a:gd name="f154" fmla="*/ f126 f62 1"/>
                <a:gd name="f155" fmla="*/ f127 f61 1"/>
                <a:gd name="f156" fmla="*/ f128 f62 1"/>
                <a:gd name="f157" fmla="*/ f129 f61 1"/>
                <a:gd name="f158" fmla="*/ f130 f62 1"/>
                <a:gd name="f159" fmla="*/ f131 f61 1"/>
                <a:gd name="f160" fmla="*/ f132 f62 1"/>
                <a:gd name="f161" fmla="*/ f133 f62 1"/>
                <a:gd name="f162" fmla="*/ f134 f62 1"/>
                <a:gd name="f163" fmla="*/ f135 f61 1"/>
                <a:gd name="f164" fmla="*/ f136 f62 1"/>
                <a:gd name="f165" fmla="*/ f137 f61 1"/>
                <a:gd name="f166" fmla="*/ f138 f62 1"/>
                <a:gd name="f167" fmla="*/ f139 f61 1"/>
                <a:gd name="f168" fmla="*/ f140 f62 1"/>
                <a:gd name="f169" fmla="*/ f141 f61 1"/>
                <a:gd name="f170" fmla="*/ f142 f62 1"/>
                <a:gd name="f171" fmla="*/ f143 f61 1"/>
                <a:gd name="f172" fmla="*/ f144 f62 1"/>
                <a:gd name="f173" fmla="*/ f145 f62 1"/>
                <a:gd name="f174" fmla="*/ f146 f62 1"/>
                <a:gd name="f175" fmla="*/ f147 f61 1"/>
                <a:gd name="f176" fmla="*/ f148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3" y="f154"/>
                </a:cxn>
                <a:cxn ang="f96">
                  <a:pos x="f155" y="f156"/>
                </a:cxn>
                <a:cxn ang="f96">
                  <a:pos x="f157" y="f158"/>
                </a:cxn>
                <a:cxn ang="f96">
                  <a:pos x="f159" y="f160"/>
                </a:cxn>
                <a:cxn ang="f96">
                  <a:pos x="f159" y="f161"/>
                </a:cxn>
                <a:cxn ang="f96">
                  <a:pos x="f159" y="f162"/>
                </a:cxn>
                <a:cxn ang="f96">
                  <a:pos x="f163" y="f164"/>
                </a:cxn>
                <a:cxn ang="f96">
                  <a:pos x="f165" y="f166"/>
                </a:cxn>
                <a:cxn ang="f96">
                  <a:pos x="f167" y="f168"/>
                </a:cxn>
                <a:cxn ang="f96">
                  <a:pos x="f169" y="f170"/>
                </a:cxn>
                <a:cxn ang="f96">
                  <a:pos x="f171" y="f172"/>
                </a:cxn>
                <a:cxn ang="f96">
                  <a:pos x="f171" y="f173"/>
                </a:cxn>
                <a:cxn ang="f96">
                  <a:pos x="f171" y="f174"/>
                </a:cxn>
                <a:cxn ang="f96">
                  <a:pos x="f175" y="f176"/>
                </a:cxn>
                <a:cxn ang="f96">
                  <a:pos x="f175" y="f176"/>
                </a:cxn>
                <a:cxn ang="f96">
                  <a:pos x="f153" y="f154"/>
                </a:cxn>
              </a:cxnLst>
              <a:rect l="f149" t="f152" r="f150" b="f151"/>
              <a:pathLst>
                <a:path w="31812" h="23900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1" y="f22"/>
                  </a:lnTo>
                  <a:lnTo>
                    <a:pt x="f21" y="f23"/>
                  </a:lnTo>
                  <a:lnTo>
                    <a:pt x="f21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7" y="f49"/>
                    <a:pt x="f45" y="f50"/>
                  </a:cubicBezTo>
                  <a:cubicBezTo>
                    <a:pt x="f51" y="f52"/>
                    <a:pt x="f51" y="f53"/>
                    <a:pt x="f45" y="f54"/>
                  </a:cubicBezTo>
                  <a:lnTo>
                    <a:pt x="f5" y="f55"/>
                  </a:lnTo>
                  <a:lnTo>
                    <a:pt x="f5" y="f55"/>
                  </a:ln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6" name="Freeform: Shape 242">
              <a:extLst>
                <a:ext uri="{FF2B5EF4-FFF2-40B4-BE49-F238E27FC236}">
                  <a16:creationId xmlns:a16="http://schemas.microsoft.com/office/drawing/2014/main" id="{6F7423A4-15B4-CACB-357B-31053DD21DE0}"/>
                </a:ext>
              </a:extLst>
            </p:cNvPr>
            <p:cNvSpPr/>
            <p:nvPr/>
          </p:nvSpPr>
          <p:spPr>
            <a:xfrm>
              <a:off x="1138720" y="2990252"/>
              <a:ext cx="217041" cy="208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7039"/>
                <a:gd name="f7" fmla="val 208991"/>
                <a:gd name="f8" fmla="val 207466"/>
                <a:gd name="f9" fmla="val 254"/>
                <a:gd name="f10" fmla="val 4195"/>
                <a:gd name="f11" fmla="val 213861"/>
                <a:gd name="f12" fmla="val 208992"/>
                <a:gd name="f13" fmla="+- 0 0 -90"/>
                <a:gd name="f14" fmla="*/ f3 1 217039"/>
                <a:gd name="f15" fmla="*/ f4 1 20899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17039"/>
                <a:gd name="f24" fmla="*/ f20 1 208991"/>
                <a:gd name="f25" fmla="*/ 217039 f21 1"/>
                <a:gd name="f26" fmla="*/ 207466 f20 1"/>
                <a:gd name="f27" fmla="*/ 254 f21 1"/>
                <a:gd name="f28" fmla="*/ 0 f20 1"/>
                <a:gd name="f29" fmla="*/ 0 f21 1"/>
                <a:gd name="f30" fmla="*/ 4195 f20 1"/>
                <a:gd name="f31" fmla="*/ 213861 f21 1"/>
                <a:gd name="f32" fmla="*/ 208992 f20 1"/>
                <a:gd name="f33" fmla="+- f22 0 f1"/>
                <a:gd name="f34" fmla="*/ f25 1 217039"/>
                <a:gd name="f35" fmla="*/ f26 1 208991"/>
                <a:gd name="f36" fmla="*/ f27 1 217039"/>
                <a:gd name="f37" fmla="*/ f28 1 208991"/>
                <a:gd name="f38" fmla="*/ f29 1 217039"/>
                <a:gd name="f39" fmla="*/ f30 1 208991"/>
                <a:gd name="f40" fmla="*/ f31 1 217039"/>
                <a:gd name="f41" fmla="*/ f32 1 208991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217039" h="208991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7" name="Freeform: Shape 243">
              <a:extLst>
                <a:ext uri="{FF2B5EF4-FFF2-40B4-BE49-F238E27FC236}">
                  <a16:creationId xmlns:a16="http://schemas.microsoft.com/office/drawing/2014/main" id="{CB7ED37A-E9FF-04AD-ECF0-4C1A3566103A}"/>
                </a:ext>
              </a:extLst>
            </p:cNvPr>
            <p:cNvSpPr/>
            <p:nvPr/>
          </p:nvSpPr>
          <p:spPr>
            <a:xfrm>
              <a:off x="2133898" y="1473281"/>
              <a:ext cx="176223" cy="808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225"/>
                <a:gd name="f7" fmla="val 80850"/>
                <a:gd name="f8" fmla="val 175717"/>
                <a:gd name="f9" fmla="val 3814"/>
                <a:gd name="f10" fmla="val 175971"/>
                <a:gd name="f11" fmla="val 127"/>
                <a:gd name="f12" fmla="val 381"/>
                <a:gd name="f13" fmla="val 77037"/>
                <a:gd name="f14" fmla="val 80851"/>
                <a:gd name="f15" fmla="+- 0 0 -90"/>
                <a:gd name="f16" fmla="*/ f3 1 176225"/>
                <a:gd name="f17" fmla="*/ f4 1 8085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76225"/>
                <a:gd name="f26" fmla="*/ f22 1 80850"/>
                <a:gd name="f27" fmla="*/ 175717 f23 1"/>
                <a:gd name="f28" fmla="*/ 3814 f22 1"/>
                <a:gd name="f29" fmla="*/ 176225 f23 1"/>
                <a:gd name="f30" fmla="*/ 0 f22 1"/>
                <a:gd name="f31" fmla="*/ 175971 f23 1"/>
                <a:gd name="f32" fmla="*/ 127 f22 1"/>
                <a:gd name="f33" fmla="*/ 381 f23 1"/>
                <a:gd name="f34" fmla="*/ 77037 f22 1"/>
                <a:gd name="f35" fmla="*/ 0 f23 1"/>
                <a:gd name="f36" fmla="*/ 80851 f22 1"/>
                <a:gd name="f37" fmla="+- f24 0 f1"/>
                <a:gd name="f38" fmla="*/ f27 1 176225"/>
                <a:gd name="f39" fmla="*/ f28 1 80850"/>
                <a:gd name="f40" fmla="*/ f29 1 176225"/>
                <a:gd name="f41" fmla="*/ f30 1 80850"/>
                <a:gd name="f42" fmla="*/ f31 1 176225"/>
                <a:gd name="f43" fmla="*/ f32 1 80850"/>
                <a:gd name="f44" fmla="*/ f33 1 176225"/>
                <a:gd name="f45" fmla="*/ f34 1 80850"/>
                <a:gd name="f46" fmla="*/ f35 1 176225"/>
                <a:gd name="f47" fmla="*/ f36 1 80850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76225" h="80850">
                  <a:moveTo>
                    <a:pt x="f8" y="f9"/>
                  </a:moveTo>
                  <a:lnTo>
                    <a:pt x="f6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8" name="Freeform: Shape 244">
              <a:extLst>
                <a:ext uri="{FF2B5EF4-FFF2-40B4-BE49-F238E27FC236}">
                  <a16:creationId xmlns:a16="http://schemas.microsoft.com/office/drawing/2014/main" id="{FB7671A4-C01D-EB54-4909-1D4775FDAD88}"/>
                </a:ext>
              </a:extLst>
            </p:cNvPr>
            <p:cNvSpPr/>
            <p:nvPr/>
          </p:nvSpPr>
          <p:spPr>
            <a:xfrm>
              <a:off x="2279105" y="1461970"/>
              <a:ext cx="49889" cy="2791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889"/>
                <a:gd name="f7" fmla="val 279167"/>
                <a:gd name="f8" fmla="val 31405"/>
                <a:gd name="f9" fmla="val 8013"/>
                <a:gd name="f10" fmla="val 11318"/>
                <a:gd name="f11" fmla="val 15131"/>
                <a:gd name="f12" fmla="val 279168"/>
                <a:gd name="f13" fmla="val 4704"/>
                <a:gd name="f14" fmla="val 277007"/>
                <a:gd name="f15" fmla="val 13478"/>
                <a:gd name="f16" fmla="val 273066"/>
                <a:gd name="f17" fmla="val 18818"/>
                <a:gd name="f18" fmla="val 270778"/>
                <a:gd name="f19" fmla="val 49841"/>
                <a:gd name="f20" fmla="val 10301"/>
                <a:gd name="f21" fmla="val 9538"/>
                <a:gd name="f22" fmla="val 9157"/>
                <a:gd name="f23" fmla="val 49905"/>
                <a:gd name="f24" fmla="val 8522"/>
                <a:gd name="f25" fmla="val 7884"/>
                <a:gd name="f26" fmla="val 7250"/>
                <a:gd name="f27" fmla="val 5851"/>
                <a:gd name="f28" fmla="val 49079"/>
                <a:gd name="f29" fmla="val 4326"/>
                <a:gd name="f30" fmla="val 48316"/>
                <a:gd name="f31" fmla="val 3182"/>
                <a:gd name="f32" fmla="val 46943"/>
                <a:gd name="f33" fmla="val 1783"/>
                <a:gd name="f34" fmla="val 45163"/>
                <a:gd name="f35" fmla="val 850"/>
                <a:gd name="f36" fmla="val 43230"/>
                <a:gd name="f37" fmla="val 512"/>
                <a:gd name="f38" fmla="val 38602"/>
                <a:gd name="f39" fmla="val -1128"/>
                <a:gd name="f40" fmla="val 33516"/>
                <a:gd name="f41" fmla="val 1300"/>
                <a:gd name="f42" fmla="val 31876"/>
                <a:gd name="f43" fmla="val 5933"/>
                <a:gd name="f44" fmla="val 31634"/>
                <a:gd name="f45" fmla="val 6605"/>
                <a:gd name="f46" fmla="val 31481"/>
                <a:gd name="f47" fmla="val 7303"/>
                <a:gd name="f48" fmla="+- 0 0 -90"/>
                <a:gd name="f49" fmla="*/ f3 1 49889"/>
                <a:gd name="f50" fmla="*/ f4 1 279167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49889"/>
                <a:gd name="f59" fmla="*/ f55 1 279167"/>
                <a:gd name="f60" fmla="*/ 31405 f56 1"/>
                <a:gd name="f61" fmla="*/ 8013 f55 1"/>
                <a:gd name="f62" fmla="*/ 11318 f55 1"/>
                <a:gd name="f63" fmla="*/ 15131 f55 1"/>
                <a:gd name="f64" fmla="*/ 0 f56 1"/>
                <a:gd name="f65" fmla="*/ 279168 f55 1"/>
                <a:gd name="f66" fmla="*/ 4704 f56 1"/>
                <a:gd name="f67" fmla="*/ 277007 f55 1"/>
                <a:gd name="f68" fmla="*/ 13478 f56 1"/>
                <a:gd name="f69" fmla="*/ 273066 f55 1"/>
                <a:gd name="f70" fmla="*/ 18818 f56 1"/>
                <a:gd name="f71" fmla="*/ 270778 f55 1"/>
                <a:gd name="f72" fmla="*/ 49841 f56 1"/>
                <a:gd name="f73" fmla="*/ 10301 f55 1"/>
                <a:gd name="f74" fmla="*/ 9157 f55 1"/>
                <a:gd name="f75" fmla="*/ 7250 f55 1"/>
                <a:gd name="f76" fmla="*/ 5851 f55 1"/>
                <a:gd name="f77" fmla="*/ 49079 f56 1"/>
                <a:gd name="f78" fmla="*/ 4326 f55 1"/>
                <a:gd name="f79" fmla="*/ 48316 f56 1"/>
                <a:gd name="f80" fmla="*/ 3182 f55 1"/>
                <a:gd name="f81" fmla="*/ 43230 f56 1"/>
                <a:gd name="f82" fmla="*/ 512 f55 1"/>
                <a:gd name="f83" fmla="*/ 31876 f56 1"/>
                <a:gd name="f84" fmla="*/ 5933 f55 1"/>
                <a:gd name="f85" fmla="+- f57 0 f1"/>
                <a:gd name="f86" fmla="*/ f60 1 49889"/>
                <a:gd name="f87" fmla="*/ f61 1 279167"/>
                <a:gd name="f88" fmla="*/ f62 1 279167"/>
                <a:gd name="f89" fmla="*/ f63 1 279167"/>
                <a:gd name="f90" fmla="*/ f64 1 49889"/>
                <a:gd name="f91" fmla="*/ f65 1 279167"/>
                <a:gd name="f92" fmla="*/ f66 1 49889"/>
                <a:gd name="f93" fmla="*/ f67 1 279167"/>
                <a:gd name="f94" fmla="*/ f68 1 49889"/>
                <a:gd name="f95" fmla="*/ f69 1 279167"/>
                <a:gd name="f96" fmla="*/ f70 1 49889"/>
                <a:gd name="f97" fmla="*/ f71 1 279167"/>
                <a:gd name="f98" fmla="*/ f72 1 49889"/>
                <a:gd name="f99" fmla="*/ f73 1 279167"/>
                <a:gd name="f100" fmla="*/ f74 1 279167"/>
                <a:gd name="f101" fmla="*/ f75 1 279167"/>
                <a:gd name="f102" fmla="*/ f76 1 279167"/>
                <a:gd name="f103" fmla="*/ f77 1 49889"/>
                <a:gd name="f104" fmla="*/ f78 1 279167"/>
                <a:gd name="f105" fmla="*/ f79 1 49889"/>
                <a:gd name="f106" fmla="*/ f80 1 279167"/>
                <a:gd name="f107" fmla="*/ f81 1 49889"/>
                <a:gd name="f108" fmla="*/ f82 1 279167"/>
                <a:gd name="f109" fmla="*/ f83 1 49889"/>
                <a:gd name="f110" fmla="*/ f84 1 279167"/>
                <a:gd name="f111" fmla="*/ f51 1 f58"/>
                <a:gd name="f112" fmla="*/ f52 1 f58"/>
                <a:gd name="f113" fmla="*/ f51 1 f59"/>
                <a:gd name="f114" fmla="*/ f53 1 f59"/>
                <a:gd name="f115" fmla="*/ f86 1 f58"/>
                <a:gd name="f116" fmla="*/ f87 1 f59"/>
                <a:gd name="f117" fmla="*/ f88 1 f59"/>
                <a:gd name="f118" fmla="*/ f89 1 f59"/>
                <a:gd name="f119" fmla="*/ f90 1 f58"/>
                <a:gd name="f120" fmla="*/ f91 1 f59"/>
                <a:gd name="f121" fmla="*/ f92 1 f58"/>
                <a:gd name="f122" fmla="*/ f93 1 f59"/>
                <a:gd name="f123" fmla="*/ f94 1 f58"/>
                <a:gd name="f124" fmla="*/ f95 1 f59"/>
                <a:gd name="f125" fmla="*/ f96 1 f58"/>
                <a:gd name="f126" fmla="*/ f97 1 f59"/>
                <a:gd name="f127" fmla="*/ f98 1 f58"/>
                <a:gd name="f128" fmla="*/ f99 1 f59"/>
                <a:gd name="f129" fmla="*/ f100 1 f59"/>
                <a:gd name="f130" fmla="*/ f101 1 f59"/>
                <a:gd name="f131" fmla="*/ f102 1 f59"/>
                <a:gd name="f132" fmla="*/ f103 1 f58"/>
                <a:gd name="f133" fmla="*/ f104 1 f59"/>
                <a:gd name="f134" fmla="*/ f105 1 f58"/>
                <a:gd name="f135" fmla="*/ f106 1 f59"/>
                <a:gd name="f136" fmla="*/ f107 1 f58"/>
                <a:gd name="f137" fmla="*/ f108 1 f59"/>
                <a:gd name="f138" fmla="*/ f109 1 f58"/>
                <a:gd name="f139" fmla="*/ f110 1 f59"/>
                <a:gd name="f140" fmla="*/ f111 f49 1"/>
                <a:gd name="f141" fmla="*/ f112 f49 1"/>
                <a:gd name="f142" fmla="*/ f114 f50 1"/>
                <a:gd name="f143" fmla="*/ f113 f50 1"/>
                <a:gd name="f144" fmla="*/ f115 f49 1"/>
                <a:gd name="f145" fmla="*/ f116 f50 1"/>
                <a:gd name="f146" fmla="*/ f117 f50 1"/>
                <a:gd name="f147" fmla="*/ f118 f50 1"/>
                <a:gd name="f148" fmla="*/ f119 f49 1"/>
                <a:gd name="f149" fmla="*/ f120 f50 1"/>
                <a:gd name="f150" fmla="*/ f121 f49 1"/>
                <a:gd name="f151" fmla="*/ f122 f50 1"/>
                <a:gd name="f152" fmla="*/ f123 f49 1"/>
                <a:gd name="f153" fmla="*/ f124 f50 1"/>
                <a:gd name="f154" fmla="*/ f125 f49 1"/>
                <a:gd name="f155" fmla="*/ f126 f50 1"/>
                <a:gd name="f156" fmla="*/ f127 f49 1"/>
                <a:gd name="f157" fmla="*/ f128 f50 1"/>
                <a:gd name="f158" fmla="*/ f129 f50 1"/>
                <a:gd name="f159" fmla="*/ f130 f50 1"/>
                <a:gd name="f160" fmla="*/ f131 f50 1"/>
                <a:gd name="f161" fmla="*/ f132 f49 1"/>
                <a:gd name="f162" fmla="*/ f133 f50 1"/>
                <a:gd name="f163" fmla="*/ f134 f49 1"/>
                <a:gd name="f164" fmla="*/ f135 f50 1"/>
                <a:gd name="f165" fmla="*/ f136 f49 1"/>
                <a:gd name="f166" fmla="*/ f137 f50 1"/>
                <a:gd name="f167" fmla="*/ f138 f49 1"/>
                <a:gd name="f168" fmla="*/ f139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44" y="f145"/>
                </a:cxn>
                <a:cxn ang="f85">
                  <a:pos x="f144" y="f146"/>
                </a:cxn>
                <a:cxn ang="f85">
                  <a:pos x="f144" y="f147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6" y="f157"/>
                </a:cxn>
                <a:cxn ang="f85">
                  <a:pos x="f156" y="f158"/>
                </a:cxn>
                <a:cxn ang="f85">
                  <a:pos x="f156" y="f159"/>
                </a:cxn>
                <a:cxn ang="f85">
                  <a:pos x="f156" y="f160"/>
                </a:cxn>
                <a:cxn ang="f85">
                  <a:pos x="f156" y="f160"/>
                </a:cxn>
                <a:cxn ang="f85">
                  <a:pos x="f161" y="f162"/>
                </a:cxn>
                <a:cxn ang="f85">
                  <a:pos x="f163" y="f164"/>
                </a:cxn>
                <a:cxn ang="f85">
                  <a:pos x="f163" y="f164"/>
                </a:cxn>
                <a:cxn ang="f85">
                  <a:pos x="f165" y="f166"/>
                </a:cxn>
                <a:cxn ang="f85">
                  <a:pos x="f167" y="f168"/>
                </a:cxn>
                <a:cxn ang="f85">
                  <a:pos x="f144" y="f145"/>
                </a:cxn>
              </a:cxnLst>
              <a:rect l="f140" t="f143" r="f141" b="f142"/>
              <a:pathLst>
                <a:path w="49889" h="279167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19" y="f20"/>
                    <a:pt x="f19" y="f21"/>
                    <a:pt x="f19" y="f22"/>
                  </a:cubicBezTo>
                  <a:cubicBezTo>
                    <a:pt x="f23" y="f24"/>
                    <a:pt x="f23" y="f25"/>
                    <a:pt x="f19" y="f26"/>
                  </a:cubicBezTo>
                  <a:lnTo>
                    <a:pt x="f19" y="f27"/>
                  </a:lnTo>
                  <a:lnTo>
                    <a:pt x="f19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9" name="Freeform: Shape 245">
              <a:extLst>
                <a:ext uri="{FF2B5EF4-FFF2-40B4-BE49-F238E27FC236}">
                  <a16:creationId xmlns:a16="http://schemas.microsoft.com/office/drawing/2014/main" id="{15814DAD-D5E9-2637-6FD2-8268E4123AA6}"/>
                </a:ext>
              </a:extLst>
            </p:cNvPr>
            <p:cNvSpPr/>
            <p:nvPr/>
          </p:nvSpPr>
          <p:spPr>
            <a:xfrm>
              <a:off x="2667789" y="2330604"/>
              <a:ext cx="225180" cy="2002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5178"/>
                <a:gd name="f7" fmla="val 200220"/>
                <a:gd name="f8" fmla="val 21230"/>
                <a:gd name="f9" fmla="val 205723"/>
                <a:gd name="f10" fmla="val 193864"/>
                <a:gd name="f11" fmla="val 208520"/>
                <a:gd name="f12" fmla="val 196152"/>
                <a:gd name="f13" fmla="val 210682"/>
                <a:gd name="f14" fmla="val 197932"/>
                <a:gd name="f15" fmla="val 214051"/>
                <a:gd name="f16" fmla="val 201110"/>
                <a:gd name="f17" fmla="val 219366"/>
                <a:gd name="f18" fmla="val 200957"/>
                <a:gd name="f19" fmla="val 222545"/>
                <a:gd name="f20" fmla="val 197601"/>
                <a:gd name="f21" fmla="val 222863"/>
                <a:gd name="f22" fmla="val 197271"/>
                <a:gd name="f23" fmla="val 223142"/>
                <a:gd name="f24" fmla="val 196915"/>
                <a:gd name="f25" fmla="val 223397"/>
                <a:gd name="f26" fmla="val 196534"/>
                <a:gd name="f27" fmla="val 224592"/>
                <a:gd name="f28" fmla="val 194957"/>
                <a:gd name="f29" fmla="val 225215"/>
                <a:gd name="f30" fmla="val 193038"/>
                <a:gd name="f31" fmla="val 225177"/>
                <a:gd name="f32" fmla="val 191067"/>
                <a:gd name="f33" fmla="val 189160"/>
                <a:gd name="f34" fmla="val 188525"/>
                <a:gd name="f35" fmla="val 188016"/>
                <a:gd name="f36" fmla="val 187508"/>
                <a:gd name="f37" fmla="val 224999"/>
                <a:gd name="f38" fmla="val 186923"/>
                <a:gd name="f39" fmla="val 224744"/>
                <a:gd name="f40" fmla="val 186364"/>
                <a:gd name="f41" fmla="val 224414"/>
                <a:gd name="f42" fmla="val 185855"/>
                <a:gd name="f43" fmla="val 224109"/>
                <a:gd name="f44" fmla="val 185334"/>
                <a:gd name="f45" fmla="val 223714"/>
                <a:gd name="f46" fmla="val 184863"/>
                <a:gd name="f47" fmla="val 223269"/>
                <a:gd name="f48" fmla="val 184457"/>
                <a:gd name="f49" fmla="val 223091"/>
                <a:gd name="f50" fmla="val 184063"/>
                <a:gd name="f51" fmla="val 222824"/>
                <a:gd name="f52" fmla="val 183719"/>
                <a:gd name="f53" fmla="val 222507"/>
                <a:gd name="f54" fmla="val 183440"/>
                <a:gd name="f55" fmla="val 3687"/>
                <a:gd name="f56" fmla="val 2924"/>
                <a:gd name="f57" fmla="val 5339"/>
                <a:gd name="f58" fmla="+- 0 0 -90"/>
                <a:gd name="f59" fmla="*/ f3 1 225178"/>
                <a:gd name="f60" fmla="*/ f4 1 200220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225178"/>
                <a:gd name="f69" fmla="*/ f65 1 200220"/>
                <a:gd name="f70" fmla="*/ 0 f66 1"/>
                <a:gd name="f71" fmla="*/ 21230 f65 1"/>
                <a:gd name="f72" fmla="*/ 205723 f66 1"/>
                <a:gd name="f73" fmla="*/ 193864 f65 1"/>
                <a:gd name="f74" fmla="*/ 208520 f66 1"/>
                <a:gd name="f75" fmla="*/ 196152 f65 1"/>
                <a:gd name="f76" fmla="*/ 210682 f66 1"/>
                <a:gd name="f77" fmla="*/ 197932 f65 1"/>
                <a:gd name="f78" fmla="*/ 222545 f66 1"/>
                <a:gd name="f79" fmla="*/ 197601 f65 1"/>
                <a:gd name="f80" fmla="*/ 223397 f66 1"/>
                <a:gd name="f81" fmla="*/ 196534 f65 1"/>
                <a:gd name="f82" fmla="*/ 225177 f66 1"/>
                <a:gd name="f83" fmla="*/ 191067 f65 1"/>
                <a:gd name="f84" fmla="*/ 189160 f65 1"/>
                <a:gd name="f85" fmla="*/ 187508 f65 1"/>
                <a:gd name="f86" fmla="*/ 224414 f66 1"/>
                <a:gd name="f87" fmla="*/ 185855 f65 1"/>
                <a:gd name="f88" fmla="*/ 223269 f66 1"/>
                <a:gd name="f89" fmla="*/ 184457 f65 1"/>
                <a:gd name="f90" fmla="*/ 222507 f66 1"/>
                <a:gd name="f91" fmla="*/ 183440 f65 1"/>
                <a:gd name="f92" fmla="*/ 3687 f66 1"/>
                <a:gd name="f93" fmla="*/ 0 f65 1"/>
                <a:gd name="f94" fmla="*/ 2924 f66 1"/>
                <a:gd name="f95" fmla="*/ 5339 f65 1"/>
                <a:gd name="f96" fmla="+- f67 0 f1"/>
                <a:gd name="f97" fmla="*/ f70 1 225178"/>
                <a:gd name="f98" fmla="*/ f71 1 200220"/>
                <a:gd name="f99" fmla="*/ f72 1 225178"/>
                <a:gd name="f100" fmla="*/ f73 1 200220"/>
                <a:gd name="f101" fmla="*/ f74 1 225178"/>
                <a:gd name="f102" fmla="*/ f75 1 200220"/>
                <a:gd name="f103" fmla="*/ f76 1 225178"/>
                <a:gd name="f104" fmla="*/ f77 1 200220"/>
                <a:gd name="f105" fmla="*/ f78 1 225178"/>
                <a:gd name="f106" fmla="*/ f79 1 200220"/>
                <a:gd name="f107" fmla="*/ f80 1 225178"/>
                <a:gd name="f108" fmla="*/ f81 1 200220"/>
                <a:gd name="f109" fmla="*/ f82 1 225178"/>
                <a:gd name="f110" fmla="*/ f83 1 200220"/>
                <a:gd name="f111" fmla="*/ f84 1 200220"/>
                <a:gd name="f112" fmla="*/ f85 1 200220"/>
                <a:gd name="f113" fmla="*/ f86 1 225178"/>
                <a:gd name="f114" fmla="*/ f87 1 200220"/>
                <a:gd name="f115" fmla="*/ f88 1 225178"/>
                <a:gd name="f116" fmla="*/ f89 1 200220"/>
                <a:gd name="f117" fmla="*/ f90 1 225178"/>
                <a:gd name="f118" fmla="*/ f91 1 200220"/>
                <a:gd name="f119" fmla="*/ f92 1 225178"/>
                <a:gd name="f120" fmla="*/ f93 1 200220"/>
                <a:gd name="f121" fmla="*/ f94 1 225178"/>
                <a:gd name="f122" fmla="*/ f95 1 200220"/>
                <a:gd name="f123" fmla="*/ f61 1 f68"/>
                <a:gd name="f124" fmla="*/ f62 1 f68"/>
                <a:gd name="f125" fmla="*/ f61 1 f69"/>
                <a:gd name="f126" fmla="*/ f63 1 f69"/>
                <a:gd name="f127" fmla="*/ f97 1 f68"/>
                <a:gd name="f128" fmla="*/ f98 1 f69"/>
                <a:gd name="f129" fmla="*/ f99 1 f68"/>
                <a:gd name="f130" fmla="*/ f100 1 f69"/>
                <a:gd name="f131" fmla="*/ f101 1 f68"/>
                <a:gd name="f132" fmla="*/ f102 1 f69"/>
                <a:gd name="f133" fmla="*/ f103 1 f68"/>
                <a:gd name="f134" fmla="*/ f104 1 f69"/>
                <a:gd name="f135" fmla="*/ f105 1 f68"/>
                <a:gd name="f136" fmla="*/ f106 1 f69"/>
                <a:gd name="f137" fmla="*/ f107 1 f68"/>
                <a:gd name="f138" fmla="*/ f108 1 f69"/>
                <a:gd name="f139" fmla="*/ f109 1 f68"/>
                <a:gd name="f140" fmla="*/ f110 1 f69"/>
                <a:gd name="f141" fmla="*/ f111 1 f69"/>
                <a:gd name="f142" fmla="*/ f112 1 f69"/>
                <a:gd name="f143" fmla="*/ f113 1 f68"/>
                <a:gd name="f144" fmla="*/ f114 1 f69"/>
                <a:gd name="f145" fmla="*/ f115 1 f68"/>
                <a:gd name="f146" fmla="*/ f116 1 f69"/>
                <a:gd name="f147" fmla="*/ f117 1 f68"/>
                <a:gd name="f148" fmla="*/ f118 1 f69"/>
                <a:gd name="f149" fmla="*/ f119 1 f68"/>
                <a:gd name="f150" fmla="*/ f120 1 f69"/>
                <a:gd name="f151" fmla="*/ f121 1 f68"/>
                <a:gd name="f152" fmla="*/ f122 1 f69"/>
                <a:gd name="f153" fmla="*/ f123 f59 1"/>
                <a:gd name="f154" fmla="*/ f124 f59 1"/>
                <a:gd name="f155" fmla="*/ f126 f60 1"/>
                <a:gd name="f156" fmla="*/ f125 f60 1"/>
                <a:gd name="f157" fmla="*/ f127 f59 1"/>
                <a:gd name="f158" fmla="*/ f128 f60 1"/>
                <a:gd name="f159" fmla="*/ f129 f59 1"/>
                <a:gd name="f160" fmla="*/ f130 f60 1"/>
                <a:gd name="f161" fmla="*/ f131 f59 1"/>
                <a:gd name="f162" fmla="*/ f132 f60 1"/>
                <a:gd name="f163" fmla="*/ f133 f59 1"/>
                <a:gd name="f164" fmla="*/ f134 f60 1"/>
                <a:gd name="f165" fmla="*/ f135 f59 1"/>
                <a:gd name="f166" fmla="*/ f136 f60 1"/>
                <a:gd name="f167" fmla="*/ f137 f59 1"/>
                <a:gd name="f168" fmla="*/ f138 f60 1"/>
                <a:gd name="f169" fmla="*/ f139 f59 1"/>
                <a:gd name="f170" fmla="*/ f140 f60 1"/>
                <a:gd name="f171" fmla="*/ f141 f60 1"/>
                <a:gd name="f172" fmla="*/ f142 f60 1"/>
                <a:gd name="f173" fmla="*/ f143 f59 1"/>
                <a:gd name="f174" fmla="*/ f144 f60 1"/>
                <a:gd name="f175" fmla="*/ f145 f59 1"/>
                <a:gd name="f176" fmla="*/ f146 f60 1"/>
                <a:gd name="f177" fmla="*/ f147 f59 1"/>
                <a:gd name="f178" fmla="*/ f148 f60 1"/>
                <a:gd name="f179" fmla="*/ f149 f59 1"/>
                <a:gd name="f180" fmla="*/ f150 f60 1"/>
                <a:gd name="f181" fmla="*/ f151 f59 1"/>
                <a:gd name="f182" fmla="*/ f152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7" y="f158"/>
                </a:cxn>
                <a:cxn ang="f96">
                  <a:pos x="f159" y="f160"/>
                </a:cxn>
                <a:cxn ang="f96">
                  <a:pos x="f161" y="f162"/>
                </a:cxn>
                <a:cxn ang="f96">
                  <a:pos x="f163" y="f164"/>
                </a:cxn>
                <a:cxn ang="f96">
                  <a:pos x="f165" y="f166"/>
                </a:cxn>
                <a:cxn ang="f96">
                  <a:pos x="f167" y="f168"/>
                </a:cxn>
                <a:cxn ang="f96">
                  <a:pos x="f169" y="f170"/>
                </a:cxn>
                <a:cxn ang="f96">
                  <a:pos x="f169" y="f171"/>
                </a:cxn>
                <a:cxn ang="f96">
                  <a:pos x="f169" y="f172"/>
                </a:cxn>
                <a:cxn ang="f96">
                  <a:pos x="f173" y="f174"/>
                </a:cxn>
                <a:cxn ang="f96">
                  <a:pos x="f175" y="f176"/>
                </a:cxn>
                <a:cxn ang="f96">
                  <a:pos x="f177" y="f178"/>
                </a:cxn>
                <a:cxn ang="f96">
                  <a:pos x="f179" y="f180"/>
                </a:cxn>
                <a:cxn ang="f96">
                  <a:pos x="f181" y="f182"/>
                </a:cxn>
              </a:cxnLst>
              <a:rect l="f153" t="f156" r="f154" b="f155"/>
              <a:pathLst>
                <a:path w="225178" h="200220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3"/>
                  </a:lnTo>
                  <a:cubicBezTo>
                    <a:pt x="f31" y="f34"/>
                    <a:pt x="f31" y="f35"/>
                    <a:pt x="f31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5" y="f5"/>
                  </a:lnTo>
                  <a:lnTo>
                    <a:pt x="f56" y="f5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0" name="Freeform: Shape 246">
              <a:extLst>
                <a:ext uri="{FF2B5EF4-FFF2-40B4-BE49-F238E27FC236}">
                  <a16:creationId xmlns:a16="http://schemas.microsoft.com/office/drawing/2014/main" id="{FAA48061-3B1B-0A4B-738D-814A74C330B3}"/>
                </a:ext>
              </a:extLst>
            </p:cNvPr>
            <p:cNvSpPr/>
            <p:nvPr/>
          </p:nvSpPr>
          <p:spPr>
            <a:xfrm>
              <a:off x="1378265" y="2957709"/>
              <a:ext cx="37764" cy="191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762"/>
                <a:gd name="f7" fmla="val 19195"/>
                <a:gd name="f8" fmla="val 2161"/>
                <a:gd name="f9" fmla="val 18306"/>
                <a:gd name="f10" fmla="val 19196"/>
                <a:gd name="f11" fmla="val 37763"/>
                <a:gd name="f12" fmla="val 2415"/>
                <a:gd name="f13" fmla="val 35220"/>
                <a:gd name="f14" fmla="val 890"/>
                <a:gd name="f15" fmla="val 16145"/>
                <a:gd name="f16" fmla="val 1666"/>
                <a:gd name="f17" fmla="val 16094"/>
                <a:gd name="f18" fmla="val 2327"/>
                <a:gd name="f19" fmla="val 16666"/>
                <a:gd name="f20" fmla="val 2390"/>
                <a:gd name="f21" fmla="val 17441"/>
                <a:gd name="f22" fmla="val 2403"/>
                <a:gd name="f23" fmla="val 17746"/>
                <a:gd name="f24" fmla="val 18052"/>
                <a:gd name="f25" fmla="+- 0 0 -90"/>
                <a:gd name="f26" fmla="*/ f3 1 37762"/>
                <a:gd name="f27" fmla="*/ f4 1 19195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7762"/>
                <a:gd name="f36" fmla="*/ f32 1 19195"/>
                <a:gd name="f37" fmla="*/ 2161 f33 1"/>
                <a:gd name="f38" fmla="*/ 18306 f32 1"/>
                <a:gd name="f39" fmla="*/ 19196 f32 1"/>
                <a:gd name="f40" fmla="*/ 37763 f33 1"/>
                <a:gd name="f41" fmla="*/ 2415 f32 1"/>
                <a:gd name="f42" fmla="*/ 35220 f33 1"/>
                <a:gd name="f43" fmla="*/ 0 f32 1"/>
                <a:gd name="f44" fmla="*/ 890 f33 1"/>
                <a:gd name="f45" fmla="*/ 16145 f32 1"/>
                <a:gd name="f46" fmla="*/ 0 f33 1"/>
                <a:gd name="f47" fmla="*/ 2390 f33 1"/>
                <a:gd name="f48" fmla="*/ 17441 f32 1"/>
                <a:gd name="f49" fmla="+- f34 0 f1"/>
                <a:gd name="f50" fmla="*/ f37 1 37762"/>
                <a:gd name="f51" fmla="*/ f38 1 19195"/>
                <a:gd name="f52" fmla="*/ f39 1 19195"/>
                <a:gd name="f53" fmla="*/ f40 1 37762"/>
                <a:gd name="f54" fmla="*/ f41 1 19195"/>
                <a:gd name="f55" fmla="*/ f42 1 37762"/>
                <a:gd name="f56" fmla="*/ f43 1 19195"/>
                <a:gd name="f57" fmla="*/ f44 1 37762"/>
                <a:gd name="f58" fmla="*/ f45 1 19195"/>
                <a:gd name="f59" fmla="*/ f46 1 37762"/>
                <a:gd name="f60" fmla="*/ f47 1 37762"/>
                <a:gd name="f61" fmla="*/ f48 1 19195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6"/>
                <a:gd name="f69" fmla="*/ f53 1 f35"/>
                <a:gd name="f70" fmla="*/ f54 1 f36"/>
                <a:gd name="f71" fmla="*/ f55 1 f35"/>
                <a:gd name="f72" fmla="*/ f56 1 f36"/>
                <a:gd name="f73" fmla="*/ f57 1 f35"/>
                <a:gd name="f74" fmla="*/ f58 1 f36"/>
                <a:gd name="f75" fmla="*/ f59 1 f35"/>
                <a:gd name="f76" fmla="*/ f60 1 f35"/>
                <a:gd name="f77" fmla="*/ f61 1 f36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7 1"/>
                <a:gd name="f85" fmla="*/ f69 f26 1"/>
                <a:gd name="f86" fmla="*/ f70 f27 1"/>
                <a:gd name="f87" fmla="*/ f71 f26 1"/>
                <a:gd name="f88" fmla="*/ f72 f27 1"/>
                <a:gd name="f89" fmla="*/ f73 f26 1"/>
                <a:gd name="f90" fmla="*/ f74 f27 1"/>
                <a:gd name="f91" fmla="*/ f75 f26 1"/>
                <a:gd name="f92" fmla="*/ f76 f26 1"/>
                <a:gd name="f93" fmla="*/ f7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2" y="f84"/>
                </a:cxn>
                <a:cxn ang="f49">
                  <a:pos x="f85" y="f86"/>
                </a:cxn>
                <a:cxn ang="f49">
                  <a:pos x="f87" y="f88"/>
                </a:cxn>
                <a:cxn ang="f49">
                  <a:pos x="f89" y="f90"/>
                </a:cxn>
                <a:cxn ang="f49">
                  <a:pos x="f91" y="f90"/>
                </a:cxn>
                <a:cxn ang="f49">
                  <a:pos x="f91" y="f90"/>
                </a:cxn>
                <a:cxn ang="f49">
                  <a:pos x="f89" y="f90"/>
                </a:cxn>
                <a:cxn ang="f49">
                  <a:pos x="f92" y="f93"/>
                </a:cxn>
                <a:cxn ang="f49">
                  <a:pos x="f82" y="f83"/>
                </a:cxn>
              </a:cxnLst>
              <a:rect l="f78" t="f81" r="f79" b="f80"/>
              <a:pathLst>
                <a:path w="37762" h="19195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14" y="f15"/>
                  </a:lnTo>
                  <a:lnTo>
                    <a:pt x="f5" y="f15"/>
                  </a:lnTo>
                  <a:lnTo>
                    <a:pt x="f5" y="f15"/>
                  </a:lnTo>
                  <a:cubicBezTo>
                    <a:pt x="f5" y="f15"/>
                    <a:pt x="f5" y="f15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18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1" name="Freeform: Shape 247">
              <a:extLst>
                <a:ext uri="{FF2B5EF4-FFF2-40B4-BE49-F238E27FC236}">
                  <a16:creationId xmlns:a16="http://schemas.microsoft.com/office/drawing/2014/main" id="{D7C340F8-891A-7798-C074-100E2CFE0AAF}"/>
                </a:ext>
              </a:extLst>
            </p:cNvPr>
            <p:cNvSpPr/>
            <p:nvPr/>
          </p:nvSpPr>
          <p:spPr>
            <a:xfrm>
              <a:off x="981827" y="3386626"/>
              <a:ext cx="150665" cy="1506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668"/>
                <a:gd name="f7" fmla="val 150641"/>
                <a:gd name="f8" fmla="val 254"/>
                <a:gd name="f9" fmla="val 763"/>
                <a:gd name="f10" fmla="val 4322"/>
                <a:gd name="f11" fmla="val 147617"/>
                <a:gd name="f12" fmla="val 150642"/>
                <a:gd name="f13" fmla="val 150669"/>
                <a:gd name="f14" fmla="val 149116"/>
                <a:gd name="f15" fmla="+- 0 0 -90"/>
                <a:gd name="f16" fmla="*/ f3 1 150668"/>
                <a:gd name="f17" fmla="*/ f4 1 15064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0668"/>
                <a:gd name="f26" fmla="*/ f22 1 150641"/>
                <a:gd name="f27" fmla="*/ 254 f23 1"/>
                <a:gd name="f28" fmla="*/ 0 f22 1"/>
                <a:gd name="f29" fmla="*/ 763 f22 1"/>
                <a:gd name="f30" fmla="*/ 0 f23 1"/>
                <a:gd name="f31" fmla="*/ 4322 f22 1"/>
                <a:gd name="f32" fmla="*/ 147617 f23 1"/>
                <a:gd name="f33" fmla="*/ 150642 f22 1"/>
                <a:gd name="f34" fmla="*/ 150669 f23 1"/>
                <a:gd name="f35" fmla="*/ 149116 f22 1"/>
                <a:gd name="f36" fmla="+- f24 0 f1"/>
                <a:gd name="f37" fmla="*/ f27 1 150668"/>
                <a:gd name="f38" fmla="*/ f28 1 150641"/>
                <a:gd name="f39" fmla="*/ f29 1 150641"/>
                <a:gd name="f40" fmla="*/ f30 1 150668"/>
                <a:gd name="f41" fmla="*/ f31 1 150641"/>
                <a:gd name="f42" fmla="*/ f32 1 150668"/>
                <a:gd name="f43" fmla="*/ f33 1 150641"/>
                <a:gd name="f44" fmla="*/ f34 1 150668"/>
                <a:gd name="f45" fmla="*/ f35 1 150641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6"/>
                <a:gd name="f53" fmla="*/ f40 1 f25"/>
                <a:gd name="f54" fmla="*/ f41 1 f26"/>
                <a:gd name="f55" fmla="*/ f42 1 f25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7 1"/>
                <a:gd name="f66" fmla="*/ f53 f16 1"/>
                <a:gd name="f67" fmla="*/ f54 f17 1"/>
                <a:gd name="f68" fmla="*/ f55 f16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3" y="f65"/>
                </a:cxn>
                <a:cxn ang="f36">
                  <a:pos x="f66" y="f67"/>
                </a:cxn>
                <a:cxn ang="f36">
                  <a:pos x="f68" y="f69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150668" h="150641">
                  <a:moveTo>
                    <a:pt x="f8" y="f5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2" name="Freeform: Shape 248">
              <a:extLst>
                <a:ext uri="{FF2B5EF4-FFF2-40B4-BE49-F238E27FC236}">
                  <a16:creationId xmlns:a16="http://schemas.microsoft.com/office/drawing/2014/main" id="{B1F4BBF1-A642-6C12-E59D-1E92F2C502B9}"/>
                </a:ext>
              </a:extLst>
            </p:cNvPr>
            <p:cNvSpPr/>
            <p:nvPr/>
          </p:nvSpPr>
          <p:spPr>
            <a:xfrm>
              <a:off x="1159962" y="3908218"/>
              <a:ext cx="8266" cy="124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64"/>
                <a:gd name="f7" fmla="val 12458"/>
                <a:gd name="f8" fmla="val 4322"/>
                <a:gd name="f9" fmla="val 8010"/>
                <a:gd name="f10" fmla="val 11823"/>
                <a:gd name="f11" fmla="val 11696"/>
                <a:gd name="f12" fmla="val 8136"/>
                <a:gd name="f13" fmla="val 254"/>
                <a:gd name="f14" fmla="+- 0 0 -90"/>
                <a:gd name="f15" fmla="*/ f3 1 8264"/>
                <a:gd name="f16" fmla="*/ f4 1 1245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264"/>
                <a:gd name="f25" fmla="*/ f21 1 12458"/>
                <a:gd name="f26" fmla="*/ 0 f22 1"/>
                <a:gd name="f27" fmla="*/ 4322 f21 1"/>
                <a:gd name="f28" fmla="*/ 8010 f22 1"/>
                <a:gd name="f29" fmla="*/ 12458 f21 1"/>
                <a:gd name="f30" fmla="*/ 11823 f21 1"/>
                <a:gd name="f31" fmla="*/ 11696 f21 1"/>
                <a:gd name="f32" fmla="*/ 8264 f22 1"/>
                <a:gd name="f33" fmla="*/ 8136 f21 1"/>
                <a:gd name="f34" fmla="*/ 254 f22 1"/>
                <a:gd name="f35" fmla="*/ 0 f21 1"/>
                <a:gd name="f36" fmla="+- f23 0 f1"/>
                <a:gd name="f37" fmla="*/ f26 1 8264"/>
                <a:gd name="f38" fmla="*/ f27 1 12458"/>
                <a:gd name="f39" fmla="*/ f28 1 8264"/>
                <a:gd name="f40" fmla="*/ f29 1 12458"/>
                <a:gd name="f41" fmla="*/ f30 1 12458"/>
                <a:gd name="f42" fmla="*/ f31 1 12458"/>
                <a:gd name="f43" fmla="*/ f32 1 8264"/>
                <a:gd name="f44" fmla="*/ f33 1 12458"/>
                <a:gd name="f45" fmla="*/ f34 1 8264"/>
                <a:gd name="f46" fmla="*/ f35 1 12458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5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6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7" y="f69"/>
                </a:cxn>
                <a:cxn ang="f36">
                  <a:pos x="f67" y="f69"/>
                </a:cxn>
                <a:cxn ang="f36">
                  <a:pos x="f67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8264" h="12458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9" y="f11"/>
                  </a:lnTo>
                  <a:lnTo>
                    <a:pt x="f6" y="f12"/>
                  </a:lnTo>
                  <a:lnTo>
                    <a:pt x="f13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3" name="Freeform: Shape 249">
              <a:extLst>
                <a:ext uri="{FF2B5EF4-FFF2-40B4-BE49-F238E27FC236}">
                  <a16:creationId xmlns:a16="http://schemas.microsoft.com/office/drawing/2014/main" id="{50A27290-D117-AF89-DDCA-E2579C74955C}"/>
                </a:ext>
              </a:extLst>
            </p:cNvPr>
            <p:cNvSpPr/>
            <p:nvPr/>
          </p:nvSpPr>
          <p:spPr>
            <a:xfrm>
              <a:off x="1777895" y="2932416"/>
              <a:ext cx="150537" cy="743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541"/>
                <a:gd name="f7" fmla="val 74367"/>
                <a:gd name="f8" fmla="val 2543"/>
                <a:gd name="f9" fmla="val 74368"/>
                <a:gd name="f10" fmla="val 150160"/>
                <a:gd name="f11" fmla="val 3814"/>
                <a:gd name="f12" fmla="val 150542"/>
                <a:gd name="f13" fmla="val 71952"/>
                <a:gd name="f14" fmla="+- 0 0 -90"/>
                <a:gd name="f15" fmla="*/ f3 1 150541"/>
                <a:gd name="f16" fmla="*/ f4 1 7436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50541"/>
                <a:gd name="f25" fmla="*/ f21 1 74367"/>
                <a:gd name="f26" fmla="*/ 2543 f22 1"/>
                <a:gd name="f27" fmla="*/ 74368 f21 1"/>
                <a:gd name="f28" fmla="*/ 150160 f22 1"/>
                <a:gd name="f29" fmla="*/ 3814 f21 1"/>
                <a:gd name="f30" fmla="*/ 150542 f22 1"/>
                <a:gd name="f31" fmla="*/ 0 f21 1"/>
                <a:gd name="f32" fmla="*/ 0 f22 1"/>
                <a:gd name="f33" fmla="*/ 71952 f21 1"/>
                <a:gd name="f34" fmla="+- f23 0 f1"/>
                <a:gd name="f35" fmla="*/ f26 1 150541"/>
                <a:gd name="f36" fmla="*/ f27 1 74367"/>
                <a:gd name="f37" fmla="*/ f28 1 150541"/>
                <a:gd name="f38" fmla="*/ f29 1 74367"/>
                <a:gd name="f39" fmla="*/ f30 1 150541"/>
                <a:gd name="f40" fmla="*/ f31 1 74367"/>
                <a:gd name="f41" fmla="*/ f32 1 150541"/>
                <a:gd name="f42" fmla="*/ f33 1 74367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150541" h="74367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4" name="Freeform: Shape 250">
              <a:extLst>
                <a:ext uri="{FF2B5EF4-FFF2-40B4-BE49-F238E27FC236}">
                  <a16:creationId xmlns:a16="http://schemas.microsoft.com/office/drawing/2014/main" id="{353E5563-D04C-2E0A-CF3B-E3A078E6085E}"/>
                </a:ext>
              </a:extLst>
            </p:cNvPr>
            <p:cNvSpPr/>
            <p:nvPr/>
          </p:nvSpPr>
          <p:spPr>
            <a:xfrm>
              <a:off x="1405990" y="3184114"/>
              <a:ext cx="213347" cy="2022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3352"/>
                <a:gd name="f7" fmla="val 202254"/>
                <a:gd name="f8" fmla="val 212716"/>
                <a:gd name="f9" fmla="val 201364"/>
                <a:gd name="f10" fmla="val 1017"/>
                <a:gd name="f11" fmla="val 212081"/>
                <a:gd name="f12" fmla="+- 0 0 -90"/>
                <a:gd name="f13" fmla="*/ f3 1 213352"/>
                <a:gd name="f14" fmla="*/ f4 1 20225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13352"/>
                <a:gd name="f23" fmla="*/ f19 1 202254"/>
                <a:gd name="f24" fmla="*/ 212716 f20 1"/>
                <a:gd name="f25" fmla="*/ 201364 f19 1"/>
                <a:gd name="f26" fmla="*/ 1017 f20 1"/>
                <a:gd name="f27" fmla="*/ 0 f19 1"/>
                <a:gd name="f28" fmla="*/ 0 f20 1"/>
                <a:gd name="f29" fmla="*/ 212081 f20 1"/>
                <a:gd name="f30" fmla="*/ 202254 f19 1"/>
                <a:gd name="f31" fmla="*/ 213352 f20 1"/>
                <a:gd name="f32" fmla="+- f21 0 f1"/>
                <a:gd name="f33" fmla="*/ f24 1 213352"/>
                <a:gd name="f34" fmla="*/ f25 1 202254"/>
                <a:gd name="f35" fmla="*/ f26 1 213352"/>
                <a:gd name="f36" fmla="*/ f27 1 202254"/>
                <a:gd name="f37" fmla="*/ f28 1 213352"/>
                <a:gd name="f38" fmla="*/ f29 1 213352"/>
                <a:gd name="f39" fmla="*/ f30 1 202254"/>
                <a:gd name="f40" fmla="*/ f31 1 213352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2"/>
                <a:gd name="f51" fmla="*/ f39 1 f23"/>
                <a:gd name="f52" fmla="*/ f40 1 f22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3 1"/>
                <a:gd name="f63" fmla="*/ f51 f14 1"/>
                <a:gd name="f64" fmla="*/ f5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0"/>
                </a:cxn>
                <a:cxn ang="f32">
                  <a:pos x="f59" y="f60"/>
                </a:cxn>
                <a:cxn ang="f32">
                  <a:pos x="f59" y="f60"/>
                </a:cxn>
                <a:cxn ang="f32">
                  <a:pos x="f59" y="f60"/>
                </a:cxn>
                <a:cxn ang="f32">
                  <a:pos x="f61" y="f60"/>
                </a:cxn>
                <a:cxn ang="f32">
                  <a:pos x="f62" y="f63"/>
                </a:cxn>
                <a:cxn ang="f32">
                  <a:pos x="f64" y="f63"/>
                </a:cxn>
              </a:cxnLst>
              <a:rect l="f53" t="f56" r="f54" b="f55"/>
              <a:pathLst>
                <a:path w="213352" h="202254">
                  <a:moveTo>
                    <a:pt x="f8" y="f9"/>
                  </a:moveTo>
                  <a:lnTo>
                    <a:pt x="f10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11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5" name="Freeform: Shape 251">
              <a:extLst>
                <a:ext uri="{FF2B5EF4-FFF2-40B4-BE49-F238E27FC236}">
                  <a16:creationId xmlns:a16="http://schemas.microsoft.com/office/drawing/2014/main" id="{CCA9D5E3-FF57-429C-E415-908C1F6E8B42}"/>
                </a:ext>
              </a:extLst>
            </p:cNvPr>
            <p:cNvSpPr/>
            <p:nvPr/>
          </p:nvSpPr>
          <p:spPr>
            <a:xfrm>
              <a:off x="1368097" y="3182971"/>
              <a:ext cx="38011" cy="199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16"/>
                <a:gd name="f7" fmla="val 19958"/>
                <a:gd name="f8" fmla="val 38017"/>
                <a:gd name="f9" fmla="val 2797"/>
                <a:gd name="f10" fmla="val 37686"/>
                <a:gd name="f11" fmla="val 2924"/>
                <a:gd name="f12" fmla="val 37330"/>
                <a:gd name="f13" fmla="val 37000"/>
                <a:gd name="f14" fmla="val 36135"/>
                <a:gd name="f15" fmla="val 2669"/>
                <a:gd name="f16" fmla="val 35525"/>
                <a:gd name="f17" fmla="val 1881"/>
                <a:gd name="f18" fmla="val 35601"/>
                <a:gd name="f19" fmla="val 1017"/>
                <a:gd name="f20" fmla="val 17035"/>
                <a:gd name="f21" fmla="val 407"/>
                <a:gd name="f22" fmla="val 17403"/>
                <a:gd name="f23" fmla="val 750"/>
                <a:gd name="f24" fmla="val 17823"/>
                <a:gd name="f25" fmla="val 18306"/>
                <a:gd name="f26" fmla="val 1068"/>
                <a:gd name="f27" fmla="val 18852"/>
                <a:gd name="f28" fmla="val 19412"/>
                <a:gd name="f29" fmla="val 36364"/>
                <a:gd name="f30" fmla="val 3051"/>
                <a:gd name="f31" fmla="+- 0 0 -90"/>
                <a:gd name="f32" fmla="*/ f3 1 38016"/>
                <a:gd name="f33" fmla="*/ f4 1 19958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8016"/>
                <a:gd name="f42" fmla="*/ f38 1 19958"/>
                <a:gd name="f43" fmla="*/ 38017 f39 1"/>
                <a:gd name="f44" fmla="*/ 2797 f38 1"/>
                <a:gd name="f45" fmla="*/ 37000 f39 1"/>
                <a:gd name="f46" fmla="*/ 35601 f39 1"/>
                <a:gd name="f47" fmla="*/ 1017 f38 1"/>
                <a:gd name="f48" fmla="*/ 0 f38 1"/>
                <a:gd name="f49" fmla="*/ 0 f39 1"/>
                <a:gd name="f50" fmla="*/ 17035 f38 1"/>
                <a:gd name="f51" fmla="*/ 1017 f39 1"/>
                <a:gd name="f52" fmla="*/ 18306 f38 1"/>
                <a:gd name="f53" fmla="*/ 19958 f38 1"/>
                <a:gd name="f54" fmla="*/ 36364 f39 1"/>
                <a:gd name="f55" fmla="*/ 3051 f38 1"/>
                <a:gd name="f56" fmla="+- f40 0 f1"/>
                <a:gd name="f57" fmla="*/ f43 1 38016"/>
                <a:gd name="f58" fmla="*/ f44 1 19958"/>
                <a:gd name="f59" fmla="*/ f45 1 38016"/>
                <a:gd name="f60" fmla="*/ f46 1 38016"/>
                <a:gd name="f61" fmla="*/ f47 1 19958"/>
                <a:gd name="f62" fmla="*/ f48 1 19958"/>
                <a:gd name="f63" fmla="*/ f49 1 38016"/>
                <a:gd name="f64" fmla="*/ f50 1 19958"/>
                <a:gd name="f65" fmla="*/ f51 1 38016"/>
                <a:gd name="f66" fmla="*/ f52 1 19958"/>
                <a:gd name="f67" fmla="*/ f53 1 19958"/>
                <a:gd name="f68" fmla="*/ f54 1 38016"/>
                <a:gd name="f69" fmla="*/ f55 1 19958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1"/>
                <a:gd name="f77" fmla="*/ f60 1 f41"/>
                <a:gd name="f78" fmla="*/ f61 1 f42"/>
                <a:gd name="f79" fmla="*/ f62 1 f42"/>
                <a:gd name="f80" fmla="*/ f63 1 f41"/>
                <a:gd name="f81" fmla="*/ f64 1 f42"/>
                <a:gd name="f82" fmla="*/ f65 1 f41"/>
                <a:gd name="f83" fmla="*/ f66 1 f42"/>
                <a:gd name="f84" fmla="*/ f67 1 f42"/>
                <a:gd name="f85" fmla="*/ f68 1 f41"/>
                <a:gd name="f86" fmla="*/ f69 1 f42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2 1"/>
                <a:gd name="f94" fmla="*/ f77 f32 1"/>
                <a:gd name="f95" fmla="*/ f78 f33 1"/>
                <a:gd name="f96" fmla="*/ f79 f33 1"/>
                <a:gd name="f97" fmla="*/ f80 f32 1"/>
                <a:gd name="f98" fmla="*/ f81 f33 1"/>
                <a:gd name="f99" fmla="*/ f82 f32 1"/>
                <a:gd name="f100" fmla="*/ f83 f33 1"/>
                <a:gd name="f101" fmla="*/ f84 f33 1"/>
                <a:gd name="f102" fmla="*/ f85 f32 1"/>
                <a:gd name="f103" fmla="*/ f8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1" y="f92"/>
                </a:cxn>
                <a:cxn ang="f56">
                  <a:pos x="f93" y="f92"/>
                </a:cxn>
                <a:cxn ang="f56">
                  <a:pos x="f94" y="f95"/>
                </a:cxn>
                <a:cxn ang="f56">
                  <a:pos x="f94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99" y="f101"/>
                </a:cxn>
                <a:cxn ang="f56">
                  <a:pos x="f102" y="f103"/>
                </a:cxn>
              </a:cxnLst>
              <a:rect l="f87" t="f90" r="f88" b="f89"/>
              <a:pathLst>
                <a:path w="38016" h="1995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18" y="f5"/>
                  </a:lnTo>
                  <a:lnTo>
                    <a:pt x="f5" y="f20"/>
                  </a:lnTo>
                  <a:cubicBezTo>
                    <a:pt x="f21" y="f22"/>
                    <a:pt x="f23" y="f24"/>
                    <a:pt x="f19" y="f25"/>
                  </a:cubicBezTo>
                  <a:cubicBezTo>
                    <a:pt x="f26" y="f27"/>
                    <a:pt x="f26" y="f28"/>
                    <a:pt x="f19" y="f7"/>
                  </a:cubicBez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6" name="Freeform: Shape 252">
              <a:extLst>
                <a:ext uri="{FF2B5EF4-FFF2-40B4-BE49-F238E27FC236}">
                  <a16:creationId xmlns:a16="http://schemas.microsoft.com/office/drawing/2014/main" id="{96B8B6F2-35EB-5F3E-519F-5079F1884B5C}"/>
                </a:ext>
              </a:extLst>
            </p:cNvPr>
            <p:cNvSpPr/>
            <p:nvPr/>
          </p:nvSpPr>
          <p:spPr>
            <a:xfrm>
              <a:off x="1394926" y="3575276"/>
              <a:ext cx="34582" cy="2069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583"/>
                <a:gd name="f7" fmla="val 206957"/>
                <a:gd name="f8" fmla="val 19326"/>
                <a:gd name="f9" fmla="val 6102"/>
                <a:gd name="f10" fmla="val 16402"/>
                <a:gd name="f11" fmla="val 2924"/>
                <a:gd name="f12" fmla="val 5721"/>
                <a:gd name="f13" fmla="val 205305"/>
                <a:gd name="f14" fmla="val 267"/>
                <a:gd name="f15" fmla="val 200398"/>
                <a:gd name="f16" fmla="val 4463"/>
                <a:gd name="f17" fmla="val 196635"/>
                <a:gd name="f18" fmla="val 9371"/>
                <a:gd name="f19" fmla="val 196902"/>
                <a:gd name="f20" fmla="val 9422"/>
                <a:gd name="f21" fmla="val 9485"/>
                <a:gd name="f22" fmla="val 196915"/>
                <a:gd name="f23" fmla="val 9536"/>
                <a:gd name="f24" fmla="val 14558"/>
                <a:gd name="f25" fmla="val 197449"/>
                <a:gd name="f26" fmla="val 18195"/>
                <a:gd name="f27" fmla="val 201936"/>
                <a:gd name="f28" fmla="val 17673"/>
                <a:gd name="f29" fmla="val 206958"/>
                <a:gd name="f30" fmla="val 34584"/>
                <a:gd name="f31" fmla="val 34571"/>
                <a:gd name="f32" fmla="val 2237"/>
                <a:gd name="f33" fmla="val 33757"/>
                <a:gd name="f34" fmla="val 4411"/>
                <a:gd name="f35" fmla="val 32295"/>
                <a:gd name="f36" fmla="val 29142"/>
                <a:gd name="f37" fmla="val 9687"/>
                <a:gd name="f38" fmla="val 23675"/>
                <a:gd name="f39" fmla="val 10030"/>
                <a:gd name="f40" fmla="val 20089"/>
                <a:gd name="f41" fmla="val 6865"/>
                <a:gd name="f42" fmla="val 19822"/>
                <a:gd name="f43" fmla="val 6623"/>
                <a:gd name="f44" fmla="val 19568"/>
                <a:gd name="f45" fmla="val 6369"/>
                <a:gd name="f46" fmla="+- 0 0 -90"/>
                <a:gd name="f47" fmla="*/ f3 1 34583"/>
                <a:gd name="f48" fmla="*/ f4 1 206957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34583"/>
                <a:gd name="f57" fmla="*/ f53 1 206957"/>
                <a:gd name="f58" fmla="*/ 19326 f54 1"/>
                <a:gd name="f59" fmla="*/ 6102 f53 1"/>
                <a:gd name="f60" fmla="*/ 16402 f54 1"/>
                <a:gd name="f61" fmla="*/ 2924 f53 1"/>
                <a:gd name="f62" fmla="*/ 5721 f53 1"/>
                <a:gd name="f63" fmla="*/ 0 f54 1"/>
                <a:gd name="f64" fmla="*/ 205305 f53 1"/>
                <a:gd name="f65" fmla="*/ 9371 f54 1"/>
                <a:gd name="f66" fmla="*/ 196902 f53 1"/>
                <a:gd name="f67" fmla="*/ 9536 f54 1"/>
                <a:gd name="f68" fmla="*/ 196915 f53 1"/>
                <a:gd name="f69" fmla="*/ 17673 f54 1"/>
                <a:gd name="f70" fmla="*/ 206958 f53 1"/>
                <a:gd name="f71" fmla="*/ 34584 f54 1"/>
                <a:gd name="f72" fmla="*/ 0 f53 1"/>
                <a:gd name="f73" fmla="*/ 32295 f54 1"/>
                <a:gd name="f74" fmla="*/ 20089 f54 1"/>
                <a:gd name="f75" fmla="*/ 6865 f53 1"/>
                <a:gd name="f76" fmla="+- f55 0 f1"/>
                <a:gd name="f77" fmla="*/ f58 1 34583"/>
                <a:gd name="f78" fmla="*/ f59 1 206957"/>
                <a:gd name="f79" fmla="*/ f60 1 34583"/>
                <a:gd name="f80" fmla="*/ f61 1 206957"/>
                <a:gd name="f81" fmla="*/ f62 1 206957"/>
                <a:gd name="f82" fmla="*/ f63 1 34583"/>
                <a:gd name="f83" fmla="*/ f64 1 206957"/>
                <a:gd name="f84" fmla="*/ f65 1 34583"/>
                <a:gd name="f85" fmla="*/ f66 1 206957"/>
                <a:gd name="f86" fmla="*/ f67 1 34583"/>
                <a:gd name="f87" fmla="*/ f68 1 206957"/>
                <a:gd name="f88" fmla="*/ f69 1 34583"/>
                <a:gd name="f89" fmla="*/ f70 1 206957"/>
                <a:gd name="f90" fmla="*/ f71 1 34583"/>
                <a:gd name="f91" fmla="*/ f72 1 206957"/>
                <a:gd name="f92" fmla="*/ f73 1 34583"/>
                <a:gd name="f93" fmla="*/ f74 1 34583"/>
                <a:gd name="f94" fmla="*/ f75 1 206957"/>
                <a:gd name="f95" fmla="*/ f49 1 f56"/>
                <a:gd name="f96" fmla="*/ f50 1 f56"/>
                <a:gd name="f97" fmla="*/ f49 1 f57"/>
                <a:gd name="f98" fmla="*/ f51 1 f57"/>
                <a:gd name="f99" fmla="*/ f77 1 f56"/>
                <a:gd name="f100" fmla="*/ f78 1 f57"/>
                <a:gd name="f101" fmla="*/ f79 1 f56"/>
                <a:gd name="f102" fmla="*/ f80 1 f57"/>
                <a:gd name="f103" fmla="*/ f81 1 f57"/>
                <a:gd name="f104" fmla="*/ f82 1 f56"/>
                <a:gd name="f105" fmla="*/ f83 1 f57"/>
                <a:gd name="f106" fmla="*/ f84 1 f56"/>
                <a:gd name="f107" fmla="*/ f85 1 f57"/>
                <a:gd name="f108" fmla="*/ f86 1 f56"/>
                <a:gd name="f109" fmla="*/ f87 1 f57"/>
                <a:gd name="f110" fmla="*/ f88 1 f56"/>
                <a:gd name="f111" fmla="*/ f89 1 f57"/>
                <a:gd name="f112" fmla="*/ f90 1 f56"/>
                <a:gd name="f113" fmla="*/ f91 1 f57"/>
                <a:gd name="f114" fmla="*/ f92 1 f56"/>
                <a:gd name="f115" fmla="*/ f93 1 f56"/>
                <a:gd name="f116" fmla="*/ f94 1 f57"/>
                <a:gd name="f117" fmla="*/ f95 f47 1"/>
                <a:gd name="f118" fmla="*/ f96 f47 1"/>
                <a:gd name="f119" fmla="*/ f98 f48 1"/>
                <a:gd name="f120" fmla="*/ f97 f48 1"/>
                <a:gd name="f121" fmla="*/ f99 f47 1"/>
                <a:gd name="f122" fmla="*/ f100 f48 1"/>
                <a:gd name="f123" fmla="*/ f101 f47 1"/>
                <a:gd name="f124" fmla="*/ f102 f48 1"/>
                <a:gd name="f125" fmla="*/ f103 f48 1"/>
                <a:gd name="f126" fmla="*/ f104 f47 1"/>
                <a:gd name="f127" fmla="*/ f105 f48 1"/>
                <a:gd name="f128" fmla="*/ f106 f47 1"/>
                <a:gd name="f129" fmla="*/ f107 f48 1"/>
                <a:gd name="f130" fmla="*/ f108 f47 1"/>
                <a:gd name="f131" fmla="*/ f109 f48 1"/>
                <a:gd name="f132" fmla="*/ f110 f47 1"/>
                <a:gd name="f133" fmla="*/ f111 f48 1"/>
                <a:gd name="f134" fmla="*/ f112 f47 1"/>
                <a:gd name="f135" fmla="*/ f113 f48 1"/>
                <a:gd name="f136" fmla="*/ f114 f47 1"/>
                <a:gd name="f137" fmla="*/ f115 f47 1"/>
                <a:gd name="f138" fmla="*/ f116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3" y="f125"/>
                </a:cxn>
                <a:cxn ang="f76">
                  <a:pos x="f126" y="f127"/>
                </a:cxn>
                <a:cxn ang="f76">
                  <a:pos x="f128" y="f129"/>
                </a:cxn>
                <a:cxn ang="f76">
                  <a:pos x="f130" y="f131"/>
                </a:cxn>
                <a:cxn ang="f76">
                  <a:pos x="f132" y="f133"/>
                </a:cxn>
                <a:cxn ang="f76">
                  <a:pos x="f134" y="f135"/>
                </a:cxn>
                <a:cxn ang="f76">
                  <a:pos x="f134" y="f135"/>
                </a:cxn>
                <a:cxn ang="f76">
                  <a:pos x="f136" y="f122"/>
                </a:cxn>
                <a:cxn ang="f76">
                  <a:pos x="f137" y="f138"/>
                </a:cxn>
                <a:cxn ang="f76">
                  <a:pos x="f121" y="f122"/>
                </a:cxn>
              </a:cxnLst>
              <a:rect l="f117" t="f120" r="f118" b="f119"/>
              <a:pathLst>
                <a:path w="34583" h="206957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5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19"/>
                    <a:pt x="f21" y="f22"/>
                    <a:pt x="f23" y="f22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5"/>
                  </a:lnTo>
                  <a:cubicBezTo>
                    <a:pt x="f30" y="f5"/>
                    <a:pt x="f30" y="f5"/>
                    <a:pt x="f30" y="f5"/>
                  </a:cubicBezTo>
                  <a:cubicBezTo>
                    <a:pt x="f31" y="f32"/>
                    <a:pt x="f33" y="f34"/>
                    <a:pt x="f35" y="f9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7" name="Freeform: Shape 253">
              <a:extLst>
                <a:ext uri="{FF2B5EF4-FFF2-40B4-BE49-F238E27FC236}">
                  <a16:creationId xmlns:a16="http://schemas.microsoft.com/office/drawing/2014/main" id="{94633169-DB06-E7DA-1B96-6D9B10FED6C3}"/>
                </a:ext>
              </a:extLst>
            </p:cNvPr>
            <p:cNvSpPr/>
            <p:nvPr/>
          </p:nvSpPr>
          <p:spPr>
            <a:xfrm>
              <a:off x="1172041" y="3689695"/>
              <a:ext cx="15133" cy="1780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30"/>
                <a:gd name="f7" fmla="val 178100"/>
                <a:gd name="f8" fmla="val 14876"/>
                <a:gd name="f9" fmla="val 15003"/>
                <a:gd name="f10" fmla="val 331"/>
                <a:gd name="f11" fmla="val 686"/>
                <a:gd name="f12" fmla="val 1017"/>
                <a:gd name="f13" fmla="val 14281"/>
                <a:gd name="f14" fmla="val 1614"/>
                <a:gd name="f15" fmla="val 13315"/>
                <a:gd name="f16" fmla="val 12718"/>
                <a:gd name="f17" fmla="val 12717"/>
                <a:gd name="f18" fmla="val 12716"/>
                <a:gd name="f19" fmla="val 12715"/>
                <a:gd name="f20" fmla="val 175050"/>
                <a:gd name="f21" fmla="val 2416"/>
                <a:gd name="f22" fmla="val 177465"/>
                <a:gd name="f23" fmla="val 178101"/>
                <a:gd name="f24" fmla="val 127"/>
                <a:gd name="f25" fmla="+- 0 0 -90"/>
                <a:gd name="f26" fmla="*/ f3 1 15130"/>
                <a:gd name="f27" fmla="*/ f4 1 17810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5130"/>
                <a:gd name="f36" fmla="*/ f32 1 178100"/>
                <a:gd name="f37" fmla="*/ 14876 f33 1"/>
                <a:gd name="f38" fmla="*/ 0 f32 1"/>
                <a:gd name="f39" fmla="*/ 1017 f32 1"/>
                <a:gd name="f40" fmla="*/ 12718 f33 1"/>
                <a:gd name="f41" fmla="*/ 12715 f33 1"/>
                <a:gd name="f42" fmla="*/ 0 f33 1"/>
                <a:gd name="f43" fmla="*/ 175050 f32 1"/>
                <a:gd name="f44" fmla="*/ 2416 f33 1"/>
                <a:gd name="f45" fmla="*/ 177465 f32 1"/>
                <a:gd name="f46" fmla="*/ 178101 f32 1"/>
                <a:gd name="f47" fmla="*/ 15130 f33 1"/>
                <a:gd name="f48" fmla="*/ 127 f32 1"/>
                <a:gd name="f49" fmla="+- f34 0 f1"/>
                <a:gd name="f50" fmla="*/ f37 1 15130"/>
                <a:gd name="f51" fmla="*/ f38 1 178100"/>
                <a:gd name="f52" fmla="*/ f39 1 178100"/>
                <a:gd name="f53" fmla="*/ f40 1 15130"/>
                <a:gd name="f54" fmla="*/ f41 1 15130"/>
                <a:gd name="f55" fmla="*/ f42 1 15130"/>
                <a:gd name="f56" fmla="*/ f43 1 178100"/>
                <a:gd name="f57" fmla="*/ f44 1 15130"/>
                <a:gd name="f58" fmla="*/ f45 1 178100"/>
                <a:gd name="f59" fmla="*/ f46 1 178100"/>
                <a:gd name="f60" fmla="*/ f47 1 15130"/>
                <a:gd name="f61" fmla="*/ f48 1 178100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6"/>
                <a:gd name="f69" fmla="*/ f53 1 f35"/>
                <a:gd name="f70" fmla="*/ f54 1 f35"/>
                <a:gd name="f71" fmla="*/ f55 1 f35"/>
                <a:gd name="f72" fmla="*/ f56 1 f36"/>
                <a:gd name="f73" fmla="*/ f57 1 f35"/>
                <a:gd name="f74" fmla="*/ f58 1 f36"/>
                <a:gd name="f75" fmla="*/ f59 1 f36"/>
                <a:gd name="f76" fmla="*/ f60 1 f35"/>
                <a:gd name="f77" fmla="*/ f61 1 f36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7 1"/>
                <a:gd name="f85" fmla="*/ f69 f26 1"/>
                <a:gd name="f86" fmla="*/ f70 f26 1"/>
                <a:gd name="f87" fmla="*/ f71 f26 1"/>
                <a:gd name="f88" fmla="*/ f72 f27 1"/>
                <a:gd name="f89" fmla="*/ f73 f26 1"/>
                <a:gd name="f90" fmla="*/ f74 f27 1"/>
                <a:gd name="f91" fmla="*/ f75 f27 1"/>
                <a:gd name="f92" fmla="*/ f76 f26 1"/>
                <a:gd name="f93" fmla="*/ f7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2" y="f83"/>
                </a:cxn>
                <a:cxn ang="f49">
                  <a:pos x="f82" y="f84"/>
                </a:cxn>
                <a:cxn ang="f49">
                  <a:pos x="f85" y="f84"/>
                </a:cxn>
                <a:cxn ang="f49">
                  <a:pos x="f86" y="f84"/>
                </a:cxn>
                <a:cxn ang="f49">
                  <a:pos x="f86" y="f84"/>
                </a:cxn>
                <a:cxn ang="f49">
                  <a:pos x="f87" y="f88"/>
                </a:cxn>
                <a:cxn ang="f49">
                  <a:pos x="f89" y="f90"/>
                </a:cxn>
                <a:cxn ang="f49">
                  <a:pos x="f89" y="f90"/>
                </a:cxn>
                <a:cxn ang="f49">
                  <a:pos x="f89" y="f91"/>
                </a:cxn>
                <a:cxn ang="f49">
                  <a:pos x="f89" y="f91"/>
                </a:cxn>
                <a:cxn ang="f49">
                  <a:pos x="f89" y="f91"/>
                </a:cxn>
                <a:cxn ang="f49">
                  <a:pos x="f92" y="f93"/>
                </a:cxn>
              </a:cxnLst>
              <a:rect l="f78" t="f81" r="f79" b="f80"/>
              <a:pathLst>
                <a:path w="15130" h="178100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4"/>
                    <a:pt x="f16" y="f12"/>
                  </a:cubicBezTo>
                  <a:cubicBezTo>
                    <a:pt x="f17" y="f12"/>
                    <a:pt x="f18" y="f12"/>
                    <a:pt x="f19" y="f12"/>
                  </a:cubicBezTo>
                  <a:lnTo>
                    <a:pt x="f19" y="f12"/>
                  </a:lnTo>
                  <a:lnTo>
                    <a:pt x="f5" y="f20"/>
                  </a:lnTo>
                  <a:lnTo>
                    <a:pt x="f21" y="f22"/>
                  </a:lnTo>
                  <a:lnTo>
                    <a:pt x="f21" y="f22"/>
                  </a:lnTo>
                  <a:lnTo>
                    <a:pt x="f21" y="f23"/>
                  </a:lnTo>
                  <a:cubicBezTo>
                    <a:pt x="f21" y="f23"/>
                    <a:pt x="f21" y="f23"/>
                    <a:pt x="f21" y="f23"/>
                  </a:cubicBezTo>
                  <a:lnTo>
                    <a:pt x="f21" y="f23"/>
                  </a:lnTo>
                  <a:lnTo>
                    <a:pt x="f6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8" name="Freeform: Shape 254">
              <a:extLst>
                <a:ext uri="{FF2B5EF4-FFF2-40B4-BE49-F238E27FC236}">
                  <a16:creationId xmlns:a16="http://schemas.microsoft.com/office/drawing/2014/main" id="{23C48D9C-1599-5B0F-21CD-F5F6F1B3AA71}"/>
                </a:ext>
              </a:extLst>
            </p:cNvPr>
            <p:cNvSpPr/>
            <p:nvPr/>
          </p:nvSpPr>
          <p:spPr>
            <a:xfrm>
              <a:off x="1404070" y="2963936"/>
              <a:ext cx="19970" cy="2220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968"/>
                <a:gd name="f7" fmla="val 222053"/>
                <a:gd name="f8" fmla="val 2804"/>
                <a:gd name="f9" fmla="val 220179"/>
                <a:gd name="f10" fmla="val 18316"/>
                <a:gd name="f11" fmla="val 17298"/>
                <a:gd name="f12" fmla="val 6"/>
                <a:gd name="f13" fmla="val 219416"/>
                <a:gd name="f14" fmla="val -70"/>
                <a:gd name="f15" fmla="val 221043"/>
                <a:gd name="f16" fmla="val 540"/>
                <a:gd name="f17" fmla="val 221831"/>
                <a:gd name="f18" fmla="val 1405"/>
                <a:gd name="f19" fmla="val 221958"/>
                <a:gd name="f20" fmla="val 1736"/>
                <a:gd name="f21" fmla="val 222085"/>
                <a:gd name="f22" fmla="val 2092"/>
                <a:gd name="f23" fmla="val 2422"/>
                <a:gd name="f24" fmla="+- 0 0 -90"/>
                <a:gd name="f25" fmla="*/ f3 1 19968"/>
                <a:gd name="f26" fmla="*/ f4 1 22205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9968"/>
                <a:gd name="f35" fmla="*/ f31 1 222053"/>
                <a:gd name="f36" fmla="*/ 2804 f32 1"/>
                <a:gd name="f37" fmla="*/ 220179 f31 1"/>
                <a:gd name="f38" fmla="*/ 19968 f32 1"/>
                <a:gd name="f39" fmla="*/ 0 f31 1"/>
                <a:gd name="f40" fmla="*/ 18316 f32 1"/>
                <a:gd name="f41" fmla="*/ 17298 f32 1"/>
                <a:gd name="f42" fmla="*/ 6 f32 1"/>
                <a:gd name="f43" fmla="*/ 219416 f31 1"/>
                <a:gd name="f44" fmla="*/ 1405 f32 1"/>
                <a:gd name="f45" fmla="*/ 221958 f31 1"/>
                <a:gd name="f46" fmla="*/ 2422 f32 1"/>
                <a:gd name="f47" fmla="+- f33 0 f1"/>
                <a:gd name="f48" fmla="*/ f36 1 19968"/>
                <a:gd name="f49" fmla="*/ f37 1 222053"/>
                <a:gd name="f50" fmla="*/ f38 1 19968"/>
                <a:gd name="f51" fmla="*/ f39 1 222053"/>
                <a:gd name="f52" fmla="*/ f40 1 19968"/>
                <a:gd name="f53" fmla="*/ f41 1 19968"/>
                <a:gd name="f54" fmla="*/ f42 1 19968"/>
                <a:gd name="f55" fmla="*/ f43 1 222053"/>
                <a:gd name="f56" fmla="*/ f44 1 19968"/>
                <a:gd name="f57" fmla="*/ f45 1 222053"/>
                <a:gd name="f58" fmla="*/ f46 1 19968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4"/>
                <a:gd name="f66" fmla="*/ f51 1 f35"/>
                <a:gd name="f67" fmla="*/ f52 1 f34"/>
                <a:gd name="f68" fmla="*/ f53 1 f34"/>
                <a:gd name="f69" fmla="*/ f54 1 f34"/>
                <a:gd name="f70" fmla="*/ f55 1 f35"/>
                <a:gd name="f71" fmla="*/ f56 1 f34"/>
                <a:gd name="f72" fmla="*/ f57 1 f35"/>
                <a:gd name="f73" fmla="*/ f58 1 f34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5 1"/>
                <a:gd name="f81" fmla="*/ f66 f26 1"/>
                <a:gd name="f82" fmla="*/ f67 f25 1"/>
                <a:gd name="f83" fmla="*/ f68 f25 1"/>
                <a:gd name="f84" fmla="*/ f69 f25 1"/>
                <a:gd name="f85" fmla="*/ f70 f26 1"/>
                <a:gd name="f86" fmla="*/ f71 f25 1"/>
                <a:gd name="f87" fmla="*/ f72 f26 1"/>
                <a:gd name="f88" fmla="*/ f7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78" y="f79"/>
                </a:cxn>
                <a:cxn ang="f47">
                  <a:pos x="f80" y="f81"/>
                </a:cxn>
                <a:cxn ang="f47">
                  <a:pos x="f80" y="f81"/>
                </a:cxn>
                <a:cxn ang="f47">
                  <a:pos x="f82" y="f81"/>
                </a:cxn>
                <a:cxn ang="f47">
                  <a:pos x="f83" y="f81"/>
                </a:cxn>
                <a:cxn ang="f47">
                  <a:pos x="f84" y="f85"/>
                </a:cxn>
                <a:cxn ang="f47">
                  <a:pos x="f84" y="f79"/>
                </a:cxn>
                <a:cxn ang="f47">
                  <a:pos x="f86" y="f87"/>
                </a:cxn>
                <a:cxn ang="f47">
                  <a:pos x="f88" y="f87"/>
                </a:cxn>
                <a:cxn ang="f47">
                  <a:pos x="f88" y="f87"/>
                </a:cxn>
              </a:cxnLst>
              <a:rect l="f74" t="f77" r="f75" b="f76"/>
              <a:pathLst>
                <a:path w="19968" h="222053">
                  <a:moveTo>
                    <a:pt x="f8" y="f9"/>
                  </a:moveTo>
                  <a:lnTo>
                    <a:pt x="f8" y="f9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12" y="f9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1"/>
                    <a:pt x="f23" y="f19"/>
                  </a:cubicBezTo>
                  <a:lnTo>
                    <a:pt x="f23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9" name="Freeform: Shape 255">
              <a:extLst>
                <a:ext uri="{FF2B5EF4-FFF2-40B4-BE49-F238E27FC236}">
                  <a16:creationId xmlns:a16="http://schemas.microsoft.com/office/drawing/2014/main" id="{412D3742-FABF-1D74-9BE1-BFEF8656BCE0}"/>
                </a:ext>
              </a:extLst>
            </p:cNvPr>
            <p:cNvSpPr/>
            <p:nvPr/>
          </p:nvSpPr>
          <p:spPr>
            <a:xfrm>
              <a:off x="1360471" y="2974241"/>
              <a:ext cx="20016" cy="2225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17"/>
                <a:gd name="f7" fmla="val 222593"/>
                <a:gd name="f8" fmla="val 19962"/>
                <a:gd name="f9" fmla="val 1780"/>
                <a:gd name="f10" fmla="val 20178"/>
                <a:gd name="f11" fmla="val 1042"/>
                <a:gd name="f12" fmla="val 19746"/>
                <a:gd name="f13" fmla="val 267"/>
                <a:gd name="f14" fmla="val 18996"/>
                <a:gd name="f15" fmla="val 51"/>
                <a:gd name="f16" fmla="val 18856"/>
                <a:gd name="f17" fmla="val 13"/>
                <a:gd name="f18" fmla="val 18716"/>
                <a:gd name="f19" fmla="val 18563"/>
                <a:gd name="f20" fmla="val 17673"/>
                <a:gd name="f21" fmla="val 1017"/>
                <a:gd name="f22" fmla="val 222594"/>
                <a:gd name="f23" fmla="val 1004"/>
                <a:gd name="f24" fmla="val 222403"/>
                <a:gd name="f25" fmla="val 2047"/>
                <a:gd name="f26" fmla="val 3051"/>
                <a:gd name="f27" fmla="+- 0 0 -90"/>
                <a:gd name="f28" fmla="*/ f3 1 20017"/>
                <a:gd name="f29" fmla="*/ f4 1 222593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0017"/>
                <a:gd name="f38" fmla="*/ f34 1 222593"/>
                <a:gd name="f39" fmla="*/ 19962 f35 1"/>
                <a:gd name="f40" fmla="*/ 1780 f34 1"/>
                <a:gd name="f41" fmla="*/ 18996 f35 1"/>
                <a:gd name="f42" fmla="*/ 51 f34 1"/>
                <a:gd name="f43" fmla="*/ 18563 f35 1"/>
                <a:gd name="f44" fmla="*/ 0 f34 1"/>
                <a:gd name="f45" fmla="*/ 17673 f35 1"/>
                <a:gd name="f46" fmla="*/ 1017 f34 1"/>
                <a:gd name="f47" fmla="*/ 0 f35 1"/>
                <a:gd name="f48" fmla="*/ 222594 f34 1"/>
                <a:gd name="f49" fmla="*/ 3051 f35 1"/>
                <a:gd name="f50" fmla="*/ 3051 f34 1"/>
                <a:gd name="f51" fmla="+- f36 0 f1"/>
                <a:gd name="f52" fmla="*/ f39 1 20017"/>
                <a:gd name="f53" fmla="*/ f40 1 222593"/>
                <a:gd name="f54" fmla="*/ f41 1 20017"/>
                <a:gd name="f55" fmla="*/ f42 1 222593"/>
                <a:gd name="f56" fmla="*/ f43 1 20017"/>
                <a:gd name="f57" fmla="*/ f44 1 222593"/>
                <a:gd name="f58" fmla="*/ f45 1 20017"/>
                <a:gd name="f59" fmla="*/ f46 1 222593"/>
                <a:gd name="f60" fmla="*/ f47 1 20017"/>
                <a:gd name="f61" fmla="*/ f48 1 222593"/>
                <a:gd name="f62" fmla="*/ f49 1 20017"/>
                <a:gd name="f63" fmla="*/ f50 1 222593"/>
                <a:gd name="f64" fmla="*/ f30 1 f37"/>
                <a:gd name="f65" fmla="*/ f31 1 f37"/>
                <a:gd name="f66" fmla="*/ f30 1 f38"/>
                <a:gd name="f67" fmla="*/ f32 1 f38"/>
                <a:gd name="f68" fmla="*/ f52 1 f37"/>
                <a:gd name="f69" fmla="*/ f53 1 f38"/>
                <a:gd name="f70" fmla="*/ f54 1 f37"/>
                <a:gd name="f71" fmla="*/ f55 1 f38"/>
                <a:gd name="f72" fmla="*/ f56 1 f37"/>
                <a:gd name="f73" fmla="*/ f57 1 f38"/>
                <a:gd name="f74" fmla="*/ f58 1 f37"/>
                <a:gd name="f75" fmla="*/ f59 1 f38"/>
                <a:gd name="f76" fmla="*/ f60 1 f37"/>
                <a:gd name="f77" fmla="*/ f61 1 f38"/>
                <a:gd name="f78" fmla="*/ f62 1 f37"/>
                <a:gd name="f79" fmla="*/ f63 1 f38"/>
                <a:gd name="f80" fmla="*/ f64 f28 1"/>
                <a:gd name="f81" fmla="*/ f65 f28 1"/>
                <a:gd name="f82" fmla="*/ f67 f29 1"/>
                <a:gd name="f83" fmla="*/ f66 f29 1"/>
                <a:gd name="f84" fmla="*/ f68 f28 1"/>
                <a:gd name="f85" fmla="*/ f69 f29 1"/>
                <a:gd name="f86" fmla="*/ f70 f28 1"/>
                <a:gd name="f87" fmla="*/ f71 f29 1"/>
                <a:gd name="f88" fmla="*/ f72 f28 1"/>
                <a:gd name="f89" fmla="*/ f73 f29 1"/>
                <a:gd name="f90" fmla="*/ f74 f28 1"/>
                <a:gd name="f91" fmla="*/ f75 f29 1"/>
                <a:gd name="f92" fmla="*/ f76 f28 1"/>
                <a:gd name="f93" fmla="*/ f77 f29 1"/>
                <a:gd name="f94" fmla="*/ f78 f28 1"/>
                <a:gd name="f95" fmla="*/ f79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4" y="f85"/>
                </a:cxn>
                <a:cxn ang="f51">
                  <a:pos x="f86" y="f87"/>
                </a:cxn>
                <a:cxn ang="f51">
                  <a:pos x="f88" y="f89"/>
                </a:cxn>
                <a:cxn ang="f51">
                  <a:pos x="f90" y="f89"/>
                </a:cxn>
                <a:cxn ang="f51">
                  <a:pos x="f90" y="f89"/>
                </a:cxn>
                <a:cxn ang="f51">
                  <a:pos x="f90" y="f89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4" y="f93"/>
                </a:cxn>
                <a:cxn ang="f51">
                  <a:pos x="f84" y="f95"/>
                </a:cxn>
              </a:cxnLst>
              <a:rect l="f80" t="f83" r="f81" b="f82"/>
              <a:pathLst>
                <a:path w="20017" h="22259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5"/>
                    <a:pt x="f19" y="f5"/>
                  </a:cubicBezTo>
                  <a:cubicBezTo>
                    <a:pt x="f19" y="f5"/>
                    <a:pt x="f19" y="f5"/>
                    <a:pt x="f20" y="f5"/>
                  </a:cubicBezTo>
                  <a:lnTo>
                    <a:pt x="f20" y="f5"/>
                  </a:lnTo>
                  <a:lnTo>
                    <a:pt x="f20" y="f5"/>
                  </a:lnTo>
                  <a:lnTo>
                    <a:pt x="f20" y="f21"/>
                  </a:lnTo>
                  <a:lnTo>
                    <a:pt x="f5" y="f22"/>
                  </a:lnTo>
                  <a:cubicBezTo>
                    <a:pt x="f23" y="f24"/>
                    <a:pt x="f25" y="f24"/>
                    <a:pt x="f26" y="f22"/>
                  </a:cubicBezTo>
                  <a:lnTo>
                    <a:pt x="f8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0" name="Freeform: Shape 256">
              <a:extLst>
                <a:ext uri="{FF2B5EF4-FFF2-40B4-BE49-F238E27FC236}">
                  <a16:creationId xmlns:a16="http://schemas.microsoft.com/office/drawing/2014/main" id="{354112C2-32BD-338F-781A-4C3EAE021580}"/>
                </a:ext>
              </a:extLst>
            </p:cNvPr>
            <p:cNvSpPr/>
            <p:nvPr/>
          </p:nvSpPr>
          <p:spPr>
            <a:xfrm>
              <a:off x="1161608" y="3884828"/>
              <a:ext cx="8266" cy="124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64"/>
                <a:gd name="f7" fmla="val 12458"/>
                <a:gd name="f8" fmla="val 254"/>
                <a:gd name="f9" fmla="val 4322"/>
                <a:gd name="f10" fmla="val 8010"/>
                <a:gd name="f11" fmla="val 11696"/>
                <a:gd name="f12" fmla="val 8265"/>
                <a:gd name="f13" fmla="val 8136"/>
                <a:gd name="f14" fmla="+- 0 0 -90"/>
                <a:gd name="f15" fmla="*/ f3 1 8264"/>
                <a:gd name="f16" fmla="*/ f4 1 1245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264"/>
                <a:gd name="f25" fmla="*/ f21 1 12458"/>
                <a:gd name="f26" fmla="*/ 254 f22 1"/>
                <a:gd name="f27" fmla="*/ 0 f21 1"/>
                <a:gd name="f28" fmla="*/ 0 f22 1"/>
                <a:gd name="f29" fmla="*/ 4322 f21 1"/>
                <a:gd name="f30" fmla="*/ 8010 f22 1"/>
                <a:gd name="f31" fmla="*/ 12458 f21 1"/>
                <a:gd name="f32" fmla="*/ 11696 f21 1"/>
                <a:gd name="f33" fmla="*/ 8265 f22 1"/>
                <a:gd name="f34" fmla="*/ 8136 f21 1"/>
                <a:gd name="f35" fmla="+- f23 0 f1"/>
                <a:gd name="f36" fmla="*/ f26 1 8264"/>
                <a:gd name="f37" fmla="*/ f27 1 12458"/>
                <a:gd name="f38" fmla="*/ f28 1 8264"/>
                <a:gd name="f39" fmla="*/ f29 1 12458"/>
                <a:gd name="f40" fmla="*/ f30 1 8264"/>
                <a:gd name="f41" fmla="*/ f31 1 12458"/>
                <a:gd name="f42" fmla="*/ f32 1 12458"/>
                <a:gd name="f43" fmla="*/ f33 1 8264"/>
                <a:gd name="f44" fmla="*/ f34 1 12458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8264" h="12458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1" name="Freeform: Shape 257">
              <a:extLst>
                <a:ext uri="{FF2B5EF4-FFF2-40B4-BE49-F238E27FC236}">
                  <a16:creationId xmlns:a16="http://schemas.microsoft.com/office/drawing/2014/main" id="{56890A6E-43E4-67B1-E082-75D22D77DA52}"/>
                </a:ext>
              </a:extLst>
            </p:cNvPr>
            <p:cNvSpPr/>
            <p:nvPr/>
          </p:nvSpPr>
          <p:spPr>
            <a:xfrm>
              <a:off x="1394395" y="3810076"/>
              <a:ext cx="18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"/>
                <a:gd name="f7" fmla="val 1017"/>
                <a:gd name="f8" fmla="val -6"/>
                <a:gd name="f9" fmla="val 343"/>
                <a:gd name="f10" fmla="val 674"/>
                <a:gd name="f11" fmla="val 254"/>
                <a:gd name="f12" fmla="+- 0 0 -90"/>
                <a:gd name="f13" fmla="*/ f3 1 19"/>
                <a:gd name="f14" fmla="*/ f4 1 101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9"/>
                <a:gd name="f23" fmla="*/ f19 1 1017"/>
                <a:gd name="f24" fmla="*/ 19 f20 1"/>
                <a:gd name="f25" fmla="*/ 0 f19 1"/>
                <a:gd name="f26" fmla="*/ 1017 f19 1"/>
                <a:gd name="f27" fmla="*/ 254 f19 1"/>
                <a:gd name="f28" fmla="+- f21 0 f1"/>
                <a:gd name="f29" fmla="*/ f24 1 19"/>
                <a:gd name="f30" fmla="*/ f25 1 1017"/>
                <a:gd name="f31" fmla="*/ f26 1 1017"/>
                <a:gd name="f32" fmla="*/ f27 1 1017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3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4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6"/>
                </a:cxn>
                <a:cxn ang="f28">
                  <a:pos x="f45" y="f47"/>
                </a:cxn>
                <a:cxn ang="f28">
                  <a:pos x="f45" y="f48"/>
                </a:cxn>
              </a:cxnLst>
              <a:rect l="f41" t="f44" r="f42" b="f43"/>
              <a:pathLst>
                <a:path w="19" h="1017">
                  <a:moveTo>
                    <a:pt x="f6" y="f5"/>
                  </a:moveTo>
                  <a:lnTo>
                    <a:pt x="f6" y="f5"/>
                  </a:lnTo>
                  <a:cubicBezTo>
                    <a:pt x="f8" y="f9"/>
                    <a:pt x="f8" y="f10"/>
                    <a:pt x="f6" y="f7"/>
                  </a:cubicBezTo>
                  <a:lnTo>
                    <a:pt x="f6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2" name="Freeform: Shape 258">
              <a:extLst>
                <a:ext uri="{FF2B5EF4-FFF2-40B4-BE49-F238E27FC236}">
                  <a16:creationId xmlns:a16="http://schemas.microsoft.com/office/drawing/2014/main" id="{1AFA74E1-C65E-C6E5-9CEF-40A61A2A11A9}"/>
                </a:ext>
              </a:extLst>
            </p:cNvPr>
            <p:cNvSpPr/>
            <p:nvPr/>
          </p:nvSpPr>
          <p:spPr>
            <a:xfrm>
              <a:off x="1392960" y="3806052"/>
              <a:ext cx="54" cy="9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976"/>
                <a:gd name="f8" fmla="val 214"/>
                <a:gd name="f9" fmla="val -549"/>
                <a:gd name="f10" fmla="val -71"/>
                <a:gd name="f11" fmla="+- 0 0 -90"/>
                <a:gd name="f12" fmla="*/ f3 1 56"/>
                <a:gd name="f13" fmla="*/ f4 1 97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6"/>
                <a:gd name="f22" fmla="*/ f18 1 976"/>
                <a:gd name="f23" fmla="*/ 56 f19 1"/>
                <a:gd name="f24" fmla="*/ 976 f18 1"/>
                <a:gd name="f25" fmla="*/ 214 f18 1"/>
                <a:gd name="f26" fmla="+- f20 0 f1"/>
                <a:gd name="f27" fmla="*/ f23 1 56"/>
                <a:gd name="f28" fmla="*/ f24 1 976"/>
                <a:gd name="f29" fmla="*/ f25 1 976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56" h="976">
                  <a:moveTo>
                    <a:pt x="f6" y="f7"/>
                  </a:moveTo>
                  <a:lnTo>
                    <a:pt x="f6" y="f7"/>
                  </a:lnTo>
                  <a:cubicBezTo>
                    <a:pt x="f6" y="f7"/>
                    <a:pt x="f6" y="f7"/>
                    <a:pt x="f6" y="f8"/>
                  </a:cubicBezTo>
                  <a:cubicBezTo>
                    <a:pt x="f6" y="f9"/>
                    <a:pt x="f10" y="f7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3" name="Freeform: Shape 259">
              <a:extLst>
                <a:ext uri="{FF2B5EF4-FFF2-40B4-BE49-F238E27FC236}">
                  <a16:creationId xmlns:a16="http://schemas.microsoft.com/office/drawing/2014/main" id="{87C4423C-1077-7ABF-F68B-CDCC9990177A}"/>
                </a:ext>
              </a:extLst>
            </p:cNvPr>
            <p:cNvSpPr/>
            <p:nvPr/>
          </p:nvSpPr>
          <p:spPr>
            <a:xfrm>
              <a:off x="1392887" y="3772174"/>
              <a:ext cx="18105" cy="318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101"/>
                <a:gd name="f7" fmla="val 31804"/>
                <a:gd name="f8" fmla="val 11189"/>
                <a:gd name="f9" fmla="val 24"/>
                <a:gd name="f10" fmla="val 6281"/>
                <a:gd name="f11" fmla="val -332"/>
                <a:gd name="f12" fmla="val 2022"/>
                <a:gd name="f13" fmla="val 3355"/>
                <a:gd name="f14" fmla="val 1666"/>
                <a:gd name="f15" fmla="val 8249"/>
                <a:gd name="f16" fmla="val 8300"/>
                <a:gd name="f17" fmla="val 1653"/>
                <a:gd name="f18" fmla="val 8363"/>
                <a:gd name="f19" fmla="val 8414"/>
                <a:gd name="f20" fmla="val 11973"/>
                <a:gd name="f21" fmla="val 10044"/>
                <a:gd name="f22" fmla="val 7778"/>
                <a:gd name="f23" fmla="val 10858"/>
                <a:gd name="f24" fmla="val 7410"/>
                <a:gd name="f25" fmla="val 11812"/>
                <a:gd name="f26" fmla="val 7753"/>
                <a:gd name="f27" fmla="val 12206"/>
                <a:gd name="f28" fmla="val 8541"/>
                <a:gd name="f29" fmla="val 12575"/>
                <a:gd name="f30" fmla="val 9355"/>
                <a:gd name="f31" fmla="val 12231"/>
                <a:gd name="f32" fmla="val 10308"/>
                <a:gd name="f33" fmla="val 11443"/>
                <a:gd name="f34" fmla="val 10702"/>
                <a:gd name="f35" fmla="val 1399"/>
                <a:gd name="f36" fmla="val 15787"/>
                <a:gd name="f37" fmla="val 31805"/>
                <a:gd name="f38" fmla="val 31042"/>
                <a:gd name="f39" fmla="val 30661"/>
                <a:gd name="f40" fmla="val 30279"/>
                <a:gd name="f41" fmla="val 29517"/>
                <a:gd name="f42" fmla="val 28881"/>
                <a:gd name="f43" fmla="val 28245"/>
                <a:gd name="f44" fmla="val 636"/>
                <a:gd name="f45" fmla="val 27864"/>
                <a:gd name="f46" fmla="val 941"/>
                <a:gd name="f47" fmla="val 27139"/>
                <a:gd name="f48" fmla="val 1322"/>
                <a:gd name="f49" fmla="val 26466"/>
                <a:gd name="f50" fmla="val 1780"/>
                <a:gd name="f51" fmla="val 25830"/>
                <a:gd name="f52" fmla="val 2238"/>
                <a:gd name="f53" fmla="val 25385"/>
                <a:gd name="f54" fmla="val 2746"/>
                <a:gd name="f55" fmla="val 24991"/>
                <a:gd name="f56" fmla="val 3306"/>
                <a:gd name="f57" fmla="val 24686"/>
                <a:gd name="f58" fmla="val 3662"/>
                <a:gd name="f59" fmla="val 24355"/>
                <a:gd name="f60" fmla="val 4043"/>
                <a:gd name="f61" fmla="val 24063"/>
                <a:gd name="f62" fmla="val 4450"/>
                <a:gd name="f63" fmla="val 23796"/>
                <a:gd name="f64" fmla="val 18055"/>
                <a:gd name="f65" fmla="val 17059"/>
                <a:gd name="f66" fmla="val 9812"/>
                <a:gd name="f67" fmla="val 18512"/>
                <a:gd name="f68" fmla="val 5300"/>
                <a:gd name="f69" fmla="val 15588"/>
                <a:gd name="f70" fmla="val 1130"/>
                <a:gd name="f71" fmla="+- 0 0 -90"/>
                <a:gd name="f72" fmla="*/ f3 1 18101"/>
                <a:gd name="f73" fmla="*/ f4 1 31804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18101"/>
                <a:gd name="f82" fmla="*/ f78 1 31804"/>
                <a:gd name="f83" fmla="*/ 11189 f79 1"/>
                <a:gd name="f84" fmla="*/ 24 f78 1"/>
                <a:gd name="f85" fmla="*/ 1666 f79 1"/>
                <a:gd name="f86" fmla="*/ 8249 f78 1"/>
                <a:gd name="f87" fmla="*/ 1653 f79 1"/>
                <a:gd name="f88" fmla="*/ 8414 f78 1"/>
                <a:gd name="f89" fmla="*/ 11973 f78 1"/>
                <a:gd name="f90" fmla="*/ 10044 f79 1"/>
                <a:gd name="f91" fmla="*/ 7778 f78 1"/>
                <a:gd name="f92" fmla="*/ 12206 f79 1"/>
                <a:gd name="f93" fmla="*/ 8541 f78 1"/>
                <a:gd name="f94" fmla="*/ 11443 f79 1"/>
                <a:gd name="f95" fmla="*/ 10702 f78 1"/>
                <a:gd name="f96" fmla="*/ 1399 f79 1"/>
                <a:gd name="f97" fmla="*/ 15787 f78 1"/>
                <a:gd name="f98" fmla="*/ 0 f79 1"/>
                <a:gd name="f99" fmla="*/ 31805 f78 1"/>
                <a:gd name="f100" fmla="*/ 30661 f78 1"/>
                <a:gd name="f101" fmla="*/ 28881 f78 1"/>
                <a:gd name="f102" fmla="*/ 636 f79 1"/>
                <a:gd name="f103" fmla="*/ 27864 f78 1"/>
                <a:gd name="f104" fmla="*/ 1780 f79 1"/>
                <a:gd name="f105" fmla="*/ 25830 f78 1"/>
                <a:gd name="f106" fmla="*/ 3306 f79 1"/>
                <a:gd name="f107" fmla="*/ 24686 f78 1"/>
                <a:gd name="f108" fmla="*/ 4450 f79 1"/>
                <a:gd name="f109" fmla="*/ 23796 f78 1"/>
                <a:gd name="f110" fmla="*/ 18055 f79 1"/>
                <a:gd name="f111" fmla="*/ 17059 f78 1"/>
                <a:gd name="f112" fmla="*/ 9812 f78 1"/>
                <a:gd name="f113" fmla="+- f80 0 f1"/>
                <a:gd name="f114" fmla="*/ f83 1 18101"/>
                <a:gd name="f115" fmla="*/ f84 1 31804"/>
                <a:gd name="f116" fmla="*/ f85 1 18101"/>
                <a:gd name="f117" fmla="*/ f86 1 31804"/>
                <a:gd name="f118" fmla="*/ f87 1 18101"/>
                <a:gd name="f119" fmla="*/ f88 1 31804"/>
                <a:gd name="f120" fmla="*/ f89 1 31804"/>
                <a:gd name="f121" fmla="*/ f90 1 18101"/>
                <a:gd name="f122" fmla="*/ f91 1 31804"/>
                <a:gd name="f123" fmla="*/ f92 1 18101"/>
                <a:gd name="f124" fmla="*/ f93 1 31804"/>
                <a:gd name="f125" fmla="*/ f94 1 18101"/>
                <a:gd name="f126" fmla="*/ f95 1 31804"/>
                <a:gd name="f127" fmla="*/ f96 1 18101"/>
                <a:gd name="f128" fmla="*/ f97 1 31804"/>
                <a:gd name="f129" fmla="*/ f98 1 18101"/>
                <a:gd name="f130" fmla="*/ f99 1 31804"/>
                <a:gd name="f131" fmla="*/ f100 1 31804"/>
                <a:gd name="f132" fmla="*/ f101 1 31804"/>
                <a:gd name="f133" fmla="*/ f102 1 18101"/>
                <a:gd name="f134" fmla="*/ f103 1 31804"/>
                <a:gd name="f135" fmla="*/ f104 1 18101"/>
                <a:gd name="f136" fmla="*/ f105 1 31804"/>
                <a:gd name="f137" fmla="*/ f106 1 18101"/>
                <a:gd name="f138" fmla="*/ f107 1 31804"/>
                <a:gd name="f139" fmla="*/ f108 1 18101"/>
                <a:gd name="f140" fmla="*/ f109 1 31804"/>
                <a:gd name="f141" fmla="*/ f110 1 18101"/>
                <a:gd name="f142" fmla="*/ f111 1 31804"/>
                <a:gd name="f143" fmla="*/ f112 1 31804"/>
                <a:gd name="f144" fmla="*/ f74 1 f81"/>
                <a:gd name="f145" fmla="*/ f75 1 f81"/>
                <a:gd name="f146" fmla="*/ f74 1 f82"/>
                <a:gd name="f147" fmla="*/ f76 1 f82"/>
                <a:gd name="f148" fmla="*/ f114 1 f81"/>
                <a:gd name="f149" fmla="*/ f115 1 f82"/>
                <a:gd name="f150" fmla="*/ f116 1 f81"/>
                <a:gd name="f151" fmla="*/ f117 1 f82"/>
                <a:gd name="f152" fmla="*/ f118 1 f81"/>
                <a:gd name="f153" fmla="*/ f119 1 f82"/>
                <a:gd name="f154" fmla="*/ f120 1 f82"/>
                <a:gd name="f155" fmla="*/ f121 1 f81"/>
                <a:gd name="f156" fmla="*/ f122 1 f82"/>
                <a:gd name="f157" fmla="*/ f123 1 f81"/>
                <a:gd name="f158" fmla="*/ f124 1 f82"/>
                <a:gd name="f159" fmla="*/ f125 1 f81"/>
                <a:gd name="f160" fmla="*/ f126 1 f82"/>
                <a:gd name="f161" fmla="*/ f127 1 f81"/>
                <a:gd name="f162" fmla="*/ f128 1 f82"/>
                <a:gd name="f163" fmla="*/ f129 1 f81"/>
                <a:gd name="f164" fmla="*/ f130 1 f82"/>
                <a:gd name="f165" fmla="*/ f131 1 f82"/>
                <a:gd name="f166" fmla="*/ f132 1 f82"/>
                <a:gd name="f167" fmla="*/ f133 1 f81"/>
                <a:gd name="f168" fmla="*/ f134 1 f82"/>
                <a:gd name="f169" fmla="*/ f135 1 f81"/>
                <a:gd name="f170" fmla="*/ f136 1 f82"/>
                <a:gd name="f171" fmla="*/ f137 1 f81"/>
                <a:gd name="f172" fmla="*/ f138 1 f82"/>
                <a:gd name="f173" fmla="*/ f139 1 f81"/>
                <a:gd name="f174" fmla="*/ f140 1 f82"/>
                <a:gd name="f175" fmla="*/ f141 1 f81"/>
                <a:gd name="f176" fmla="*/ f142 1 f82"/>
                <a:gd name="f177" fmla="*/ f143 1 f82"/>
                <a:gd name="f178" fmla="*/ f144 f72 1"/>
                <a:gd name="f179" fmla="*/ f145 f72 1"/>
                <a:gd name="f180" fmla="*/ f147 f73 1"/>
                <a:gd name="f181" fmla="*/ f146 f73 1"/>
                <a:gd name="f182" fmla="*/ f148 f72 1"/>
                <a:gd name="f183" fmla="*/ f149 f73 1"/>
                <a:gd name="f184" fmla="*/ f150 f72 1"/>
                <a:gd name="f185" fmla="*/ f151 f73 1"/>
                <a:gd name="f186" fmla="*/ f152 f72 1"/>
                <a:gd name="f187" fmla="*/ f153 f73 1"/>
                <a:gd name="f188" fmla="*/ f154 f73 1"/>
                <a:gd name="f189" fmla="*/ f155 f72 1"/>
                <a:gd name="f190" fmla="*/ f156 f73 1"/>
                <a:gd name="f191" fmla="*/ f157 f72 1"/>
                <a:gd name="f192" fmla="*/ f158 f73 1"/>
                <a:gd name="f193" fmla="*/ f159 f72 1"/>
                <a:gd name="f194" fmla="*/ f160 f73 1"/>
                <a:gd name="f195" fmla="*/ f161 f72 1"/>
                <a:gd name="f196" fmla="*/ f162 f73 1"/>
                <a:gd name="f197" fmla="*/ f163 f72 1"/>
                <a:gd name="f198" fmla="*/ f164 f73 1"/>
                <a:gd name="f199" fmla="*/ f165 f73 1"/>
                <a:gd name="f200" fmla="*/ f166 f73 1"/>
                <a:gd name="f201" fmla="*/ f167 f72 1"/>
                <a:gd name="f202" fmla="*/ f168 f73 1"/>
                <a:gd name="f203" fmla="*/ f169 f72 1"/>
                <a:gd name="f204" fmla="*/ f170 f73 1"/>
                <a:gd name="f205" fmla="*/ f171 f72 1"/>
                <a:gd name="f206" fmla="*/ f172 f73 1"/>
                <a:gd name="f207" fmla="*/ f173 f72 1"/>
                <a:gd name="f208" fmla="*/ f174 f73 1"/>
                <a:gd name="f209" fmla="*/ f175 f72 1"/>
                <a:gd name="f210" fmla="*/ f176 f73 1"/>
                <a:gd name="f211" fmla="*/ f177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82" y="f183"/>
                </a:cxn>
                <a:cxn ang="f113">
                  <a:pos x="f184" y="f185"/>
                </a:cxn>
                <a:cxn ang="f113">
                  <a:pos x="f186" y="f187"/>
                </a:cxn>
                <a:cxn ang="f113">
                  <a:pos x="f186" y="f188"/>
                </a:cxn>
                <a:cxn ang="f113">
                  <a:pos x="f189" y="f190"/>
                </a:cxn>
                <a:cxn ang="f113">
                  <a:pos x="f191" y="f192"/>
                </a:cxn>
                <a:cxn ang="f113">
                  <a:pos x="f193" y="f194"/>
                </a:cxn>
                <a:cxn ang="f113">
                  <a:pos x="f195" y="f196"/>
                </a:cxn>
                <a:cxn ang="f113">
                  <a:pos x="f197" y="f198"/>
                </a:cxn>
                <a:cxn ang="f113">
                  <a:pos x="f197" y="f198"/>
                </a:cxn>
                <a:cxn ang="f113">
                  <a:pos x="f197" y="f199"/>
                </a:cxn>
                <a:cxn ang="f113">
                  <a:pos x="f197" y="f200"/>
                </a:cxn>
                <a:cxn ang="f113">
                  <a:pos x="f201" y="f202"/>
                </a:cxn>
                <a:cxn ang="f113">
                  <a:pos x="f203" y="f204"/>
                </a:cxn>
                <a:cxn ang="f113">
                  <a:pos x="f203" y="f204"/>
                </a:cxn>
                <a:cxn ang="f113">
                  <a:pos x="f205" y="f206"/>
                </a:cxn>
                <a:cxn ang="f113">
                  <a:pos x="f207" y="f208"/>
                </a:cxn>
                <a:cxn ang="f113">
                  <a:pos x="f207" y="f208"/>
                </a:cxn>
                <a:cxn ang="f113">
                  <a:pos x="f209" y="f210"/>
                </a:cxn>
                <a:cxn ang="f113">
                  <a:pos x="f209" y="f211"/>
                </a:cxn>
                <a:cxn ang="f113">
                  <a:pos x="f182" y="f183"/>
                </a:cxn>
              </a:cxnLst>
              <a:rect l="f178" t="f181" r="f179" b="f180"/>
              <a:pathLst>
                <a:path w="18101" h="3180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7" y="f19"/>
                  </a:cubicBezTo>
                  <a:lnTo>
                    <a:pt x="f17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5" y="f37"/>
                  </a:lnTo>
                  <a:cubicBezTo>
                    <a:pt x="f5" y="f37"/>
                    <a:pt x="f5" y="f37"/>
                    <a:pt x="f5" y="f37"/>
                  </a:cubicBezTo>
                  <a:cubicBezTo>
                    <a:pt x="f5" y="f37"/>
                    <a:pt x="f5" y="f38"/>
                    <a:pt x="f5" y="f39"/>
                  </a:cubicBezTo>
                  <a:cubicBezTo>
                    <a:pt x="f5" y="f40"/>
                    <a:pt x="f5" y="f41"/>
                    <a:pt x="f5" y="f42"/>
                  </a:cubicBezTo>
                  <a:cubicBezTo>
                    <a:pt x="f5" y="f43"/>
                    <a:pt x="f5" y="f42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0" y="f51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lnTo>
                    <a:pt x="f62" y="f63"/>
                  </a:lnTo>
                  <a:lnTo>
                    <a:pt x="f64" y="f65"/>
                  </a:lnTo>
                  <a:lnTo>
                    <a:pt x="f64" y="f66"/>
                  </a:ln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4" name="Freeform: Shape 260">
              <a:extLst>
                <a:ext uri="{FF2B5EF4-FFF2-40B4-BE49-F238E27FC236}">
                  <a16:creationId xmlns:a16="http://schemas.microsoft.com/office/drawing/2014/main" id="{FFEAC8A1-824C-BCC3-9B0B-813232F51245}"/>
                </a:ext>
              </a:extLst>
            </p:cNvPr>
            <p:cNvSpPr/>
            <p:nvPr/>
          </p:nvSpPr>
          <p:spPr>
            <a:xfrm>
              <a:off x="1057732" y="3763679"/>
              <a:ext cx="3429" cy="7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32"/>
                <a:gd name="f7" fmla="val 7373"/>
                <a:gd name="f8" fmla="val 254"/>
                <a:gd name="f9" fmla="val 1653"/>
                <a:gd name="f10" fmla="val 4322"/>
                <a:gd name="f11" fmla="val 3051"/>
                <a:gd name="f12" fmla="val 3433"/>
                <a:gd name="f13" fmla="+- 0 0 -90"/>
                <a:gd name="f14" fmla="*/ f3 1 3432"/>
                <a:gd name="f15" fmla="*/ f4 1 737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432"/>
                <a:gd name="f24" fmla="*/ f20 1 7373"/>
                <a:gd name="f25" fmla="*/ 254 f21 1"/>
                <a:gd name="f26" fmla="*/ 1653 f20 1"/>
                <a:gd name="f27" fmla="*/ 0 f21 1"/>
                <a:gd name="f28" fmla="*/ 4322 f20 1"/>
                <a:gd name="f29" fmla="*/ 3051 f21 1"/>
                <a:gd name="f30" fmla="*/ 7373 f20 1"/>
                <a:gd name="f31" fmla="*/ 3433 f21 1"/>
                <a:gd name="f32" fmla="*/ 0 f20 1"/>
                <a:gd name="f33" fmla="+- f22 0 f1"/>
                <a:gd name="f34" fmla="*/ f25 1 3432"/>
                <a:gd name="f35" fmla="*/ f26 1 7373"/>
                <a:gd name="f36" fmla="*/ f27 1 3432"/>
                <a:gd name="f37" fmla="*/ f28 1 7373"/>
                <a:gd name="f38" fmla="*/ f29 1 3432"/>
                <a:gd name="f39" fmla="*/ f30 1 7373"/>
                <a:gd name="f40" fmla="*/ f31 1 3432"/>
                <a:gd name="f41" fmla="*/ f32 1 7373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3432" h="7373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5" name="Freeform: Shape 261">
              <a:extLst>
                <a:ext uri="{FF2B5EF4-FFF2-40B4-BE49-F238E27FC236}">
                  <a16:creationId xmlns:a16="http://schemas.microsoft.com/office/drawing/2014/main" id="{C9E10C57-527A-7162-3B12-DE1E194CB939}"/>
                </a:ext>
              </a:extLst>
            </p:cNvPr>
            <p:cNvSpPr/>
            <p:nvPr/>
          </p:nvSpPr>
          <p:spPr>
            <a:xfrm>
              <a:off x="1756022" y="5247211"/>
              <a:ext cx="878326" cy="4954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8328"/>
                <a:gd name="f7" fmla="val 495401"/>
                <a:gd name="f8" fmla="val 876803"/>
                <a:gd name="f9" fmla="val 1271"/>
                <a:gd name="f10" fmla="val 876727"/>
                <a:gd name="f11" fmla="val 852"/>
                <a:gd name="f12" fmla="val 419"/>
                <a:gd name="f13" fmla="val 492097"/>
                <a:gd name="f14" fmla="val 494385"/>
                <a:gd name="f15" fmla="val 1017"/>
                <a:gd name="f16" fmla="val 495402"/>
                <a:gd name="f17" fmla="val 878329"/>
                <a:gd name="f18" fmla="val 2797"/>
                <a:gd name="f19" fmla="+- 0 0 -90"/>
                <a:gd name="f20" fmla="*/ f3 1 878328"/>
                <a:gd name="f21" fmla="*/ f4 1 49540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878328"/>
                <a:gd name="f30" fmla="*/ f26 1 495401"/>
                <a:gd name="f31" fmla="*/ 876803 f27 1"/>
                <a:gd name="f32" fmla="*/ 1271 f26 1"/>
                <a:gd name="f33" fmla="*/ 0 f26 1"/>
                <a:gd name="f34" fmla="*/ 0 f27 1"/>
                <a:gd name="f35" fmla="*/ 492097 f26 1"/>
                <a:gd name="f36" fmla="*/ 494385 f26 1"/>
                <a:gd name="f37" fmla="*/ 1017 f27 1"/>
                <a:gd name="f38" fmla="*/ 495402 f26 1"/>
                <a:gd name="f39" fmla="*/ 878329 f27 1"/>
                <a:gd name="f40" fmla="*/ 2797 f26 1"/>
                <a:gd name="f41" fmla="+- f28 0 f1"/>
                <a:gd name="f42" fmla="*/ f31 1 878328"/>
                <a:gd name="f43" fmla="*/ f32 1 495401"/>
                <a:gd name="f44" fmla="*/ f33 1 495401"/>
                <a:gd name="f45" fmla="*/ f34 1 878328"/>
                <a:gd name="f46" fmla="*/ f35 1 495401"/>
                <a:gd name="f47" fmla="*/ f36 1 495401"/>
                <a:gd name="f48" fmla="*/ f37 1 878328"/>
                <a:gd name="f49" fmla="*/ f38 1 495401"/>
                <a:gd name="f50" fmla="*/ f39 1 878328"/>
                <a:gd name="f51" fmla="*/ f40 1 495401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30"/>
                <a:gd name="f59" fmla="*/ f45 1 f29"/>
                <a:gd name="f60" fmla="*/ f46 1 f30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1 1"/>
                <a:gd name="f73" fmla="*/ f59 f20 1"/>
                <a:gd name="f74" fmla="*/ f60 f21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0" y="f71"/>
                </a:cxn>
                <a:cxn ang="f41">
                  <a:pos x="f70" y="f72"/>
                </a:cxn>
                <a:cxn ang="f41">
                  <a:pos x="f73" y="f74"/>
                </a:cxn>
                <a:cxn ang="f41">
                  <a:pos x="f73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78" y="f79"/>
                </a:cxn>
              </a:cxnLst>
              <a:rect l="f66" t="f69" r="f67" b="f68"/>
              <a:pathLst>
                <a:path w="878328" h="49540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lnTo>
                    <a:pt x="f5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7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6" name="Freeform: Shape 262">
              <a:extLst>
                <a:ext uri="{FF2B5EF4-FFF2-40B4-BE49-F238E27FC236}">
                  <a16:creationId xmlns:a16="http://schemas.microsoft.com/office/drawing/2014/main" id="{1FDA8456-4C39-EACC-1E0A-273C0106B225}"/>
                </a:ext>
              </a:extLst>
            </p:cNvPr>
            <p:cNvSpPr/>
            <p:nvPr/>
          </p:nvSpPr>
          <p:spPr>
            <a:xfrm>
              <a:off x="1755638" y="5741343"/>
              <a:ext cx="221485" cy="2419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489"/>
                <a:gd name="f7" fmla="val 241916"/>
                <a:gd name="f8" fmla="val 763"/>
                <a:gd name="f9" fmla="val 4195"/>
                <a:gd name="f10" fmla="val 218819"/>
                <a:gd name="f11" fmla="val 241917"/>
                <a:gd name="f12" fmla="val 241027"/>
                <a:gd name="f13" fmla="val 218883"/>
                <a:gd name="f14" fmla="val 240188"/>
                <a:gd name="f15" fmla="val 219608"/>
                <a:gd name="f16" fmla="val 239552"/>
                <a:gd name="f17" fmla="val 220447"/>
                <a:gd name="f18" fmla="val 239616"/>
                <a:gd name="f19" fmla="val 220498"/>
                <a:gd name="f20" fmla="val 220548"/>
                <a:gd name="f21" fmla="val 220599"/>
                <a:gd name="f22" fmla="val 239629"/>
                <a:gd name="f23" fmla="val 220943"/>
                <a:gd name="f24" fmla="val 239768"/>
                <a:gd name="f25" fmla="val 221248"/>
                <a:gd name="f26" fmla="val 239984"/>
                <a:gd name="f27" fmla="val 240264"/>
                <a:gd name="f28" fmla="val 239374"/>
                <a:gd name="f29" fmla="val 1271"/>
                <a:gd name="f30" fmla="val 1144"/>
                <a:gd name="f31" fmla="+- 0 0 -90"/>
                <a:gd name="f32" fmla="*/ f3 1 221489"/>
                <a:gd name="f33" fmla="*/ f4 1 24191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21489"/>
                <a:gd name="f42" fmla="*/ f38 1 241916"/>
                <a:gd name="f43" fmla="*/ 0 f39 1"/>
                <a:gd name="f44" fmla="*/ 0 f38 1"/>
                <a:gd name="f45" fmla="*/ 763 f38 1"/>
                <a:gd name="f46" fmla="*/ 4195 f38 1"/>
                <a:gd name="f47" fmla="*/ 218819 f39 1"/>
                <a:gd name="f48" fmla="*/ 241917 f38 1"/>
                <a:gd name="f49" fmla="*/ 241027 f38 1"/>
                <a:gd name="f50" fmla="*/ 220447 f39 1"/>
                <a:gd name="f51" fmla="*/ 239616 f38 1"/>
                <a:gd name="f52" fmla="*/ 220599 f39 1"/>
                <a:gd name="f53" fmla="*/ 239629 f38 1"/>
                <a:gd name="f54" fmla="*/ 221489 f39 1"/>
                <a:gd name="f55" fmla="*/ 240264 f38 1"/>
                <a:gd name="f56" fmla="*/ 239374 f38 1"/>
                <a:gd name="f57" fmla="*/ 1271 f39 1"/>
                <a:gd name="f58" fmla="*/ 1144 f38 1"/>
                <a:gd name="f59" fmla="+- f40 0 f1"/>
                <a:gd name="f60" fmla="*/ f43 1 221489"/>
                <a:gd name="f61" fmla="*/ f44 1 241916"/>
                <a:gd name="f62" fmla="*/ f45 1 241916"/>
                <a:gd name="f63" fmla="*/ f46 1 241916"/>
                <a:gd name="f64" fmla="*/ f47 1 221489"/>
                <a:gd name="f65" fmla="*/ f48 1 241916"/>
                <a:gd name="f66" fmla="*/ f49 1 241916"/>
                <a:gd name="f67" fmla="*/ f50 1 221489"/>
                <a:gd name="f68" fmla="*/ f51 1 241916"/>
                <a:gd name="f69" fmla="*/ f52 1 221489"/>
                <a:gd name="f70" fmla="*/ f53 1 241916"/>
                <a:gd name="f71" fmla="*/ f54 1 221489"/>
                <a:gd name="f72" fmla="*/ f55 1 241916"/>
                <a:gd name="f73" fmla="*/ f56 1 241916"/>
                <a:gd name="f74" fmla="*/ f57 1 221489"/>
                <a:gd name="f75" fmla="*/ f58 1 241916"/>
                <a:gd name="f76" fmla="*/ f34 1 f41"/>
                <a:gd name="f77" fmla="*/ f35 1 f41"/>
                <a:gd name="f78" fmla="*/ f34 1 f42"/>
                <a:gd name="f79" fmla="*/ f36 1 f42"/>
                <a:gd name="f80" fmla="*/ f60 1 f41"/>
                <a:gd name="f81" fmla="*/ f61 1 f42"/>
                <a:gd name="f82" fmla="*/ f62 1 f42"/>
                <a:gd name="f83" fmla="*/ f63 1 f42"/>
                <a:gd name="f84" fmla="*/ f64 1 f41"/>
                <a:gd name="f85" fmla="*/ f65 1 f42"/>
                <a:gd name="f86" fmla="*/ f66 1 f42"/>
                <a:gd name="f87" fmla="*/ f67 1 f41"/>
                <a:gd name="f88" fmla="*/ f68 1 f42"/>
                <a:gd name="f89" fmla="*/ f69 1 f41"/>
                <a:gd name="f90" fmla="*/ f70 1 f42"/>
                <a:gd name="f91" fmla="*/ f71 1 f41"/>
                <a:gd name="f92" fmla="*/ f72 1 f42"/>
                <a:gd name="f93" fmla="*/ f73 1 f42"/>
                <a:gd name="f94" fmla="*/ f74 1 f41"/>
                <a:gd name="f95" fmla="*/ f75 1 f42"/>
                <a:gd name="f96" fmla="*/ f76 f32 1"/>
                <a:gd name="f97" fmla="*/ f77 f32 1"/>
                <a:gd name="f98" fmla="*/ f79 f33 1"/>
                <a:gd name="f99" fmla="*/ f78 f33 1"/>
                <a:gd name="f100" fmla="*/ f80 f32 1"/>
                <a:gd name="f101" fmla="*/ f81 f33 1"/>
                <a:gd name="f102" fmla="*/ f82 f33 1"/>
                <a:gd name="f103" fmla="*/ f83 f33 1"/>
                <a:gd name="f104" fmla="*/ f84 f32 1"/>
                <a:gd name="f105" fmla="*/ f85 f33 1"/>
                <a:gd name="f106" fmla="*/ f86 f33 1"/>
                <a:gd name="f107" fmla="*/ f87 f32 1"/>
                <a:gd name="f108" fmla="*/ f88 f33 1"/>
                <a:gd name="f109" fmla="*/ f89 f32 1"/>
                <a:gd name="f110" fmla="*/ f90 f33 1"/>
                <a:gd name="f111" fmla="*/ f91 f32 1"/>
                <a:gd name="f112" fmla="*/ f92 f33 1"/>
                <a:gd name="f113" fmla="*/ f93 f33 1"/>
                <a:gd name="f114" fmla="*/ f94 f32 1"/>
                <a:gd name="f115" fmla="*/ f9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0" y="f101"/>
                </a:cxn>
                <a:cxn ang="f59">
                  <a:pos x="f100" y="f102"/>
                </a:cxn>
                <a:cxn ang="f59">
                  <a:pos x="f100" y="f103"/>
                </a:cxn>
                <a:cxn ang="f59">
                  <a:pos x="f104" y="f105"/>
                </a:cxn>
                <a:cxn ang="f59">
                  <a:pos x="f104" y="f106"/>
                </a:cxn>
                <a:cxn ang="f59">
                  <a:pos x="f107" y="f108"/>
                </a:cxn>
                <a:cxn ang="f59">
                  <a:pos x="f109" y="f110"/>
                </a:cxn>
                <a:cxn ang="f59">
                  <a:pos x="f111" y="f112"/>
                </a:cxn>
                <a:cxn ang="f59">
                  <a:pos x="f111" y="f112"/>
                </a:cxn>
                <a:cxn ang="f59">
                  <a:pos x="f109" y="f113"/>
                </a:cxn>
                <a:cxn ang="f59">
                  <a:pos x="f114" y="f115"/>
                </a:cxn>
              </a:cxnLst>
              <a:rect l="f96" t="f99" r="f97" b="f98"/>
              <a:pathLst>
                <a:path w="221489" h="241916">
                  <a:moveTo>
                    <a:pt x="f5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18"/>
                    <a:pt x="f20" y="f18"/>
                    <a:pt x="f21" y="f22"/>
                  </a:cubicBezTo>
                  <a:cubicBezTo>
                    <a:pt x="f23" y="f24"/>
                    <a:pt x="f25" y="f26"/>
                    <a:pt x="f6" y="f27"/>
                  </a:cubicBezTo>
                  <a:lnTo>
                    <a:pt x="f6" y="f27"/>
                  </a:lnTo>
                  <a:lnTo>
                    <a:pt x="f21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7" name="Freeform: Shape 263">
              <a:extLst>
                <a:ext uri="{FF2B5EF4-FFF2-40B4-BE49-F238E27FC236}">
                  <a16:creationId xmlns:a16="http://schemas.microsoft.com/office/drawing/2014/main" id="{718C343A-C2C1-CDA8-99CE-A4B48B79BD93}"/>
                </a:ext>
              </a:extLst>
            </p:cNvPr>
            <p:cNvSpPr/>
            <p:nvPr/>
          </p:nvSpPr>
          <p:spPr>
            <a:xfrm>
              <a:off x="3351202" y="3166448"/>
              <a:ext cx="180932" cy="953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929"/>
                <a:gd name="f7" fmla="val 95342"/>
                <a:gd name="f8" fmla="val 180803"/>
                <a:gd name="f9" fmla="val 92419"/>
                <a:gd name="f10" fmla="val 763"/>
                <a:gd name="f11" fmla="val 93055"/>
                <a:gd name="f12" fmla="val 93690"/>
                <a:gd name="f13" fmla="val 95343"/>
                <a:gd name="f14" fmla="val 180167"/>
                <a:gd name="f15" fmla="val 3687"/>
                <a:gd name="f16" fmla="val 254"/>
                <a:gd name="f17" fmla="+- 0 0 -90"/>
                <a:gd name="f18" fmla="*/ f3 1 180929"/>
                <a:gd name="f19" fmla="*/ f4 1 9534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80929"/>
                <a:gd name="f28" fmla="*/ f24 1 95342"/>
                <a:gd name="f29" fmla="*/ 180803 f25 1"/>
                <a:gd name="f30" fmla="*/ 0 f24 1"/>
                <a:gd name="f31" fmla="*/ 0 f25 1"/>
                <a:gd name="f32" fmla="*/ 92419 f24 1"/>
                <a:gd name="f33" fmla="*/ 763 f25 1"/>
                <a:gd name="f34" fmla="*/ 93055 f24 1"/>
                <a:gd name="f35" fmla="*/ 93690 f24 1"/>
                <a:gd name="f36" fmla="*/ 95343 f24 1"/>
                <a:gd name="f37" fmla="*/ 180167 f25 1"/>
                <a:gd name="f38" fmla="*/ 3687 f24 1"/>
                <a:gd name="f39" fmla="*/ 180929 f25 1"/>
                <a:gd name="f40" fmla="*/ 254 f24 1"/>
                <a:gd name="f41" fmla="+- f26 0 f1"/>
                <a:gd name="f42" fmla="*/ f29 1 180929"/>
                <a:gd name="f43" fmla="*/ f30 1 95342"/>
                <a:gd name="f44" fmla="*/ f31 1 180929"/>
                <a:gd name="f45" fmla="*/ f32 1 95342"/>
                <a:gd name="f46" fmla="*/ f33 1 180929"/>
                <a:gd name="f47" fmla="*/ f34 1 95342"/>
                <a:gd name="f48" fmla="*/ f35 1 95342"/>
                <a:gd name="f49" fmla="*/ f36 1 95342"/>
                <a:gd name="f50" fmla="*/ f37 1 180929"/>
                <a:gd name="f51" fmla="*/ f38 1 95342"/>
                <a:gd name="f52" fmla="*/ f39 1 180929"/>
                <a:gd name="f53" fmla="*/ f40 1 95342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8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9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78" y="f79"/>
                </a:cxn>
                <a:cxn ang="f41">
                  <a:pos x="f78" y="f80"/>
                </a:cxn>
                <a:cxn ang="f41">
                  <a:pos x="f78" y="f81"/>
                </a:cxn>
                <a:cxn ang="f41">
                  <a:pos x="f82" y="f83"/>
                </a:cxn>
                <a:cxn ang="f41">
                  <a:pos x="f84" y="f85"/>
                </a:cxn>
              </a:cxnLst>
              <a:rect l="f70" t="f73" r="f71" b="f72"/>
              <a:pathLst>
                <a:path w="180929" h="95342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2"/>
                  </a:lnTo>
                  <a:lnTo>
                    <a:pt x="f10" y="f13"/>
                  </a:lnTo>
                  <a:lnTo>
                    <a:pt x="f14" y="f15"/>
                  </a:lnTo>
                  <a:lnTo>
                    <a:pt x="f6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8" name="Freeform: Shape 264">
              <a:extLst>
                <a:ext uri="{FF2B5EF4-FFF2-40B4-BE49-F238E27FC236}">
                  <a16:creationId xmlns:a16="http://schemas.microsoft.com/office/drawing/2014/main" id="{B4E12954-4F82-1966-32CB-6CF4374B2029}"/>
                </a:ext>
              </a:extLst>
            </p:cNvPr>
            <p:cNvSpPr/>
            <p:nvPr/>
          </p:nvSpPr>
          <p:spPr>
            <a:xfrm>
              <a:off x="2591912" y="3145215"/>
              <a:ext cx="158008" cy="10041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011"/>
                <a:gd name="f7" fmla="val 1004177"/>
                <a:gd name="f8" fmla="val 154578"/>
                <a:gd name="f9" fmla="val 1780"/>
                <a:gd name="f10" fmla="val 95"/>
                <a:gd name="f11" fmla="val 1002245"/>
                <a:gd name="f12" fmla="val -32"/>
                <a:gd name="f13" fmla="val 1002575"/>
                <a:gd name="f14" fmla="val 1002932"/>
                <a:gd name="f15" fmla="val 1003262"/>
                <a:gd name="f16" fmla="val 350"/>
                <a:gd name="f17" fmla="val 1003694"/>
                <a:gd name="f18" fmla="val 756"/>
                <a:gd name="f19" fmla="val 1003999"/>
                <a:gd name="f20" fmla="val 1240"/>
                <a:gd name="f21" fmla="val 1004152"/>
                <a:gd name="f22" fmla="val 1761"/>
                <a:gd name="f23" fmla="val 1004266"/>
                <a:gd name="f24" fmla="val 2282"/>
                <a:gd name="f25" fmla="val 2511"/>
                <a:gd name="f26" fmla="val 1003516"/>
                <a:gd name="f27" fmla="val 2626"/>
                <a:gd name="f28" fmla="val 1003274"/>
                <a:gd name="f29" fmla="val 1002995"/>
                <a:gd name="f30" fmla="val 1002753"/>
                <a:gd name="f31" fmla="+- 0 0 -90"/>
                <a:gd name="f32" fmla="*/ f3 1 158011"/>
                <a:gd name="f33" fmla="*/ f4 1 100417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58011"/>
                <a:gd name="f42" fmla="*/ f38 1 1004177"/>
                <a:gd name="f43" fmla="*/ 158011 f39 1"/>
                <a:gd name="f44" fmla="*/ 0 f38 1"/>
                <a:gd name="f45" fmla="*/ 154578 f39 1"/>
                <a:gd name="f46" fmla="*/ 1780 f38 1"/>
                <a:gd name="f47" fmla="*/ 95 f39 1"/>
                <a:gd name="f48" fmla="*/ 1002245 f38 1"/>
                <a:gd name="f49" fmla="*/ 1003262 f38 1"/>
                <a:gd name="f50" fmla="*/ 1240 f39 1"/>
                <a:gd name="f51" fmla="*/ 1004152 f38 1"/>
                <a:gd name="f52" fmla="*/ 2511 f39 1"/>
                <a:gd name="f53" fmla="*/ 1003516 f38 1"/>
                <a:gd name="f54" fmla="*/ 1002753 f38 1"/>
                <a:gd name="f55" fmla="+- f40 0 f1"/>
                <a:gd name="f56" fmla="*/ f43 1 158011"/>
                <a:gd name="f57" fmla="*/ f44 1 1004177"/>
                <a:gd name="f58" fmla="*/ f45 1 158011"/>
                <a:gd name="f59" fmla="*/ f46 1 1004177"/>
                <a:gd name="f60" fmla="*/ f47 1 158011"/>
                <a:gd name="f61" fmla="*/ f48 1 1004177"/>
                <a:gd name="f62" fmla="*/ f49 1 1004177"/>
                <a:gd name="f63" fmla="*/ f50 1 158011"/>
                <a:gd name="f64" fmla="*/ f51 1 1004177"/>
                <a:gd name="f65" fmla="*/ f52 1 158011"/>
                <a:gd name="f66" fmla="*/ f53 1 1004177"/>
                <a:gd name="f67" fmla="*/ f54 1 1004177"/>
                <a:gd name="f68" fmla="*/ f34 1 f41"/>
                <a:gd name="f69" fmla="*/ f35 1 f41"/>
                <a:gd name="f70" fmla="*/ f34 1 f42"/>
                <a:gd name="f71" fmla="*/ f36 1 f42"/>
                <a:gd name="f72" fmla="*/ f56 1 f41"/>
                <a:gd name="f73" fmla="*/ f57 1 f42"/>
                <a:gd name="f74" fmla="*/ f58 1 f41"/>
                <a:gd name="f75" fmla="*/ f59 1 f42"/>
                <a:gd name="f76" fmla="*/ f60 1 f41"/>
                <a:gd name="f77" fmla="*/ f61 1 f42"/>
                <a:gd name="f78" fmla="*/ f62 1 f42"/>
                <a:gd name="f79" fmla="*/ f63 1 f41"/>
                <a:gd name="f80" fmla="*/ f64 1 f42"/>
                <a:gd name="f81" fmla="*/ f65 1 f41"/>
                <a:gd name="f82" fmla="*/ f66 1 f42"/>
                <a:gd name="f83" fmla="*/ f67 1 f42"/>
                <a:gd name="f84" fmla="*/ f68 f32 1"/>
                <a:gd name="f85" fmla="*/ f69 f32 1"/>
                <a:gd name="f86" fmla="*/ f71 f33 1"/>
                <a:gd name="f87" fmla="*/ f70 f33 1"/>
                <a:gd name="f88" fmla="*/ f72 f32 1"/>
                <a:gd name="f89" fmla="*/ f73 f33 1"/>
                <a:gd name="f90" fmla="*/ f74 f32 1"/>
                <a:gd name="f91" fmla="*/ f75 f33 1"/>
                <a:gd name="f92" fmla="*/ f76 f32 1"/>
                <a:gd name="f93" fmla="*/ f77 f33 1"/>
                <a:gd name="f94" fmla="*/ f78 f33 1"/>
                <a:gd name="f95" fmla="*/ f79 f32 1"/>
                <a:gd name="f96" fmla="*/ f80 f33 1"/>
                <a:gd name="f97" fmla="*/ f81 f32 1"/>
                <a:gd name="f98" fmla="*/ f82 f33 1"/>
                <a:gd name="f99" fmla="*/ f83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8" y="f89"/>
                </a:cxn>
                <a:cxn ang="f55">
                  <a:pos x="f90" y="f91"/>
                </a:cxn>
                <a:cxn ang="f55">
                  <a:pos x="f92" y="f93"/>
                </a:cxn>
                <a:cxn ang="f55">
                  <a:pos x="f92" y="f94"/>
                </a:cxn>
                <a:cxn ang="f55">
                  <a:pos x="f95" y="f96"/>
                </a:cxn>
                <a:cxn ang="f55">
                  <a:pos x="f97" y="f98"/>
                </a:cxn>
                <a:cxn ang="f55">
                  <a:pos x="f97" y="f99"/>
                </a:cxn>
              </a:cxnLst>
              <a:rect l="f84" t="f87" r="f85" b="f86"/>
              <a:pathLst>
                <a:path w="158011" h="1004177">
                  <a:moveTo>
                    <a:pt x="f6" y="f5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19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9" name="Freeform: Shape 265">
              <a:extLst>
                <a:ext uri="{FF2B5EF4-FFF2-40B4-BE49-F238E27FC236}">
                  <a16:creationId xmlns:a16="http://schemas.microsoft.com/office/drawing/2014/main" id="{EEED579D-313C-2711-0A8A-3AF5F7DFE545}"/>
                </a:ext>
              </a:extLst>
            </p:cNvPr>
            <p:cNvSpPr/>
            <p:nvPr/>
          </p:nvSpPr>
          <p:spPr>
            <a:xfrm>
              <a:off x="2602181" y="4430057"/>
              <a:ext cx="445139" cy="4271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5140"/>
                <a:gd name="f7" fmla="val 427136"/>
                <a:gd name="f8" fmla="val 1525"/>
                <a:gd name="f9" fmla="val 443360"/>
                <a:gd name="f10" fmla="val 444759"/>
                <a:gd name="f11" fmla="val 426373"/>
                <a:gd name="f12" fmla="val 424212"/>
                <a:gd name="f13" fmla="val 2924"/>
                <a:gd name="f14" fmla="+- 0 0 -90"/>
                <a:gd name="f15" fmla="*/ f3 1 445140"/>
                <a:gd name="f16" fmla="*/ f4 1 42713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45140"/>
                <a:gd name="f25" fmla="*/ f21 1 427136"/>
                <a:gd name="f26" fmla="*/ 0 f22 1"/>
                <a:gd name="f27" fmla="*/ 1525 f21 1"/>
                <a:gd name="f28" fmla="*/ 443360 f22 1"/>
                <a:gd name="f29" fmla="*/ 427136 f21 1"/>
                <a:gd name="f30" fmla="*/ 444759 f22 1"/>
                <a:gd name="f31" fmla="*/ 426373 f21 1"/>
                <a:gd name="f32" fmla="*/ 445140 f22 1"/>
                <a:gd name="f33" fmla="*/ 424212 f21 1"/>
                <a:gd name="f34" fmla="*/ 2924 f22 1"/>
                <a:gd name="f35" fmla="*/ 0 f21 1"/>
                <a:gd name="f36" fmla="+- f23 0 f1"/>
                <a:gd name="f37" fmla="*/ f26 1 445140"/>
                <a:gd name="f38" fmla="*/ f27 1 427136"/>
                <a:gd name="f39" fmla="*/ f28 1 445140"/>
                <a:gd name="f40" fmla="*/ f29 1 427136"/>
                <a:gd name="f41" fmla="*/ f30 1 445140"/>
                <a:gd name="f42" fmla="*/ f31 1 427136"/>
                <a:gd name="f43" fmla="*/ f32 1 445140"/>
                <a:gd name="f44" fmla="*/ f33 1 427136"/>
                <a:gd name="f45" fmla="*/ f34 1 445140"/>
                <a:gd name="f46" fmla="*/ f35 1 427136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445140" h="427136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13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0" name="Freeform: Shape 266">
              <a:extLst>
                <a:ext uri="{FF2B5EF4-FFF2-40B4-BE49-F238E27FC236}">
                  <a16:creationId xmlns:a16="http://schemas.microsoft.com/office/drawing/2014/main" id="{0CC7FD32-5338-CEF6-B7CE-B4532E8EDD2C}"/>
                </a:ext>
              </a:extLst>
            </p:cNvPr>
            <p:cNvSpPr/>
            <p:nvPr/>
          </p:nvSpPr>
          <p:spPr>
            <a:xfrm>
              <a:off x="3049231" y="4858719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1" name="Freeform: Shape 267">
              <a:extLst>
                <a:ext uri="{FF2B5EF4-FFF2-40B4-BE49-F238E27FC236}">
                  <a16:creationId xmlns:a16="http://schemas.microsoft.com/office/drawing/2014/main" id="{29579D7C-323C-0C1A-0488-B715E4A567AB}"/>
                </a:ext>
              </a:extLst>
            </p:cNvPr>
            <p:cNvSpPr/>
            <p:nvPr/>
          </p:nvSpPr>
          <p:spPr>
            <a:xfrm>
              <a:off x="3047576" y="3260393"/>
              <a:ext cx="305281" cy="1597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5279"/>
                <a:gd name="f7" fmla="val 1597947"/>
                <a:gd name="f8" fmla="val 304898"/>
                <a:gd name="f9" fmla="val 304974"/>
                <a:gd name="f10" fmla="val 331"/>
                <a:gd name="f11" fmla="val 686"/>
                <a:gd name="f12" fmla="val 1017"/>
                <a:gd name="f13" fmla="val 304262"/>
                <a:gd name="f14" fmla="val 1627"/>
                <a:gd name="f15" fmla="val 303245"/>
                <a:gd name="f16" fmla="val 302609"/>
                <a:gd name="f17" fmla="val 301846"/>
                <a:gd name="f18" fmla="val 1593880"/>
                <a:gd name="f19" fmla="val 1596041"/>
                <a:gd name="f20" fmla="val 636"/>
                <a:gd name="f21" fmla="val 1411"/>
                <a:gd name="f22" fmla="val 1595647"/>
                <a:gd name="f23" fmla="val 2352"/>
                <a:gd name="f24" fmla="val 1595926"/>
                <a:gd name="f25" fmla="val 2797"/>
                <a:gd name="f26" fmla="val 1596676"/>
                <a:gd name="f27" fmla="val 2924"/>
                <a:gd name="f28" fmla="val 1597096"/>
                <a:gd name="f29" fmla="val 1597528"/>
                <a:gd name="f30" fmla="val 1597948"/>
                <a:gd name="f31" fmla="val 2034"/>
                <a:gd name="f32" fmla="+- 0 0 -90"/>
                <a:gd name="f33" fmla="*/ f3 1 305279"/>
                <a:gd name="f34" fmla="*/ f4 1 1597947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05279"/>
                <a:gd name="f43" fmla="*/ f39 1 1597947"/>
                <a:gd name="f44" fmla="*/ 304898 f40 1"/>
                <a:gd name="f45" fmla="*/ 0 f39 1"/>
                <a:gd name="f46" fmla="*/ 1017 f39 1"/>
                <a:gd name="f47" fmla="*/ 302609 f40 1"/>
                <a:gd name="f48" fmla="*/ 301846 f40 1"/>
                <a:gd name="f49" fmla="*/ 0 f40 1"/>
                <a:gd name="f50" fmla="*/ 1593880 f39 1"/>
                <a:gd name="f51" fmla="*/ 1596041 f39 1"/>
                <a:gd name="f52" fmla="*/ 636 f40 1"/>
                <a:gd name="f53" fmla="*/ 2797 f40 1"/>
                <a:gd name="f54" fmla="*/ 1596676 f39 1"/>
                <a:gd name="f55" fmla="*/ 1597948 f39 1"/>
                <a:gd name="f56" fmla="*/ 305279 f40 1"/>
                <a:gd name="f57" fmla="*/ 2034 f39 1"/>
                <a:gd name="f58" fmla="+- f41 0 f1"/>
                <a:gd name="f59" fmla="*/ f44 1 305279"/>
                <a:gd name="f60" fmla="*/ f45 1 1597947"/>
                <a:gd name="f61" fmla="*/ f46 1 1597947"/>
                <a:gd name="f62" fmla="*/ f47 1 305279"/>
                <a:gd name="f63" fmla="*/ f48 1 305279"/>
                <a:gd name="f64" fmla="*/ f49 1 305279"/>
                <a:gd name="f65" fmla="*/ f50 1 1597947"/>
                <a:gd name="f66" fmla="*/ f51 1 1597947"/>
                <a:gd name="f67" fmla="*/ f52 1 305279"/>
                <a:gd name="f68" fmla="*/ f53 1 305279"/>
                <a:gd name="f69" fmla="*/ f54 1 1597947"/>
                <a:gd name="f70" fmla="*/ f55 1 1597947"/>
                <a:gd name="f71" fmla="*/ f56 1 305279"/>
                <a:gd name="f72" fmla="*/ f57 1 1597947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3"/>
                <a:gd name="f80" fmla="*/ f62 1 f42"/>
                <a:gd name="f81" fmla="*/ f63 1 f42"/>
                <a:gd name="f82" fmla="*/ f64 1 f42"/>
                <a:gd name="f83" fmla="*/ f65 1 f43"/>
                <a:gd name="f84" fmla="*/ f66 1 f43"/>
                <a:gd name="f85" fmla="*/ f67 1 f42"/>
                <a:gd name="f86" fmla="*/ f68 1 f42"/>
                <a:gd name="f87" fmla="*/ f69 1 f43"/>
                <a:gd name="f88" fmla="*/ f70 1 f43"/>
                <a:gd name="f89" fmla="*/ f71 1 f42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4 1"/>
                <a:gd name="f98" fmla="*/ f80 f33 1"/>
                <a:gd name="f99" fmla="*/ f81 f33 1"/>
                <a:gd name="f100" fmla="*/ f82 f33 1"/>
                <a:gd name="f101" fmla="*/ f83 f34 1"/>
                <a:gd name="f102" fmla="*/ f84 f34 1"/>
                <a:gd name="f103" fmla="*/ f85 f33 1"/>
                <a:gd name="f104" fmla="*/ f86 f33 1"/>
                <a:gd name="f105" fmla="*/ f87 f34 1"/>
                <a:gd name="f106" fmla="*/ f88 f34 1"/>
                <a:gd name="f107" fmla="*/ f89 f33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5" y="f97"/>
                </a:cxn>
                <a:cxn ang="f58">
                  <a:pos x="f98" y="f97"/>
                </a:cxn>
                <a:cxn ang="f58">
                  <a:pos x="f99" y="f97"/>
                </a:cxn>
                <a:cxn ang="f58">
                  <a:pos x="f100" y="f101"/>
                </a:cxn>
                <a:cxn ang="f58">
                  <a:pos x="f100" y="f102"/>
                </a:cxn>
                <a:cxn ang="f58">
                  <a:pos x="f103" y="f102"/>
                </a:cxn>
                <a:cxn ang="f58">
                  <a:pos x="f104" y="f105"/>
                </a:cxn>
                <a:cxn ang="f58">
                  <a:pos x="f104" y="f106"/>
                </a:cxn>
                <a:cxn ang="f58">
                  <a:pos x="f104" y="f106"/>
                </a:cxn>
                <a:cxn ang="f58">
                  <a:pos x="f107" y="f108"/>
                </a:cxn>
                <a:cxn ang="f58">
                  <a:pos x="f107" y="f96"/>
                </a:cxn>
              </a:cxnLst>
              <a:rect l="f91" t="f94" r="f92" b="f93"/>
              <a:pathLst>
                <a:path w="305279" h="1597947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4"/>
                    <a:pt x="f16" y="f12"/>
                  </a:cubicBezTo>
                  <a:lnTo>
                    <a:pt x="f17" y="f12"/>
                  </a:lnTo>
                  <a:lnTo>
                    <a:pt x="f5" y="f18"/>
                  </a:lnTo>
                  <a:lnTo>
                    <a:pt x="f5" y="f19"/>
                  </a:lnTo>
                  <a:lnTo>
                    <a:pt x="f20" y="f19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lnTo>
                    <a:pt x="f25" y="f30"/>
                  </a:lnTo>
                  <a:lnTo>
                    <a:pt x="f6" y="f31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2" name="Freeform: Shape 268">
              <a:extLst>
                <a:ext uri="{FF2B5EF4-FFF2-40B4-BE49-F238E27FC236}">
                  <a16:creationId xmlns:a16="http://schemas.microsoft.com/office/drawing/2014/main" id="{9744C9A9-A1E9-8378-1EE8-1E68223AFB00}"/>
                </a:ext>
              </a:extLst>
            </p:cNvPr>
            <p:cNvSpPr/>
            <p:nvPr/>
          </p:nvSpPr>
          <p:spPr>
            <a:xfrm>
              <a:off x="3049103" y="4858847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3" name="Freeform: Shape 269">
              <a:extLst>
                <a:ext uri="{FF2B5EF4-FFF2-40B4-BE49-F238E27FC236}">
                  <a16:creationId xmlns:a16="http://schemas.microsoft.com/office/drawing/2014/main" id="{376CF784-C85C-CE14-0133-2EC593229EBC}"/>
                </a:ext>
              </a:extLst>
            </p:cNvPr>
            <p:cNvSpPr/>
            <p:nvPr/>
          </p:nvSpPr>
          <p:spPr>
            <a:xfrm>
              <a:off x="2811213" y="2797021"/>
              <a:ext cx="541068" cy="4648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1066"/>
                <a:gd name="f7" fmla="val 464841"/>
                <a:gd name="f8" fmla="val 537957"/>
                <a:gd name="f9" fmla="val 464384"/>
                <a:gd name="f10" fmla="val 538720"/>
                <a:gd name="f11" fmla="val 539356"/>
                <a:gd name="f12" fmla="val 464994"/>
                <a:gd name="f13" fmla="val 540373"/>
                <a:gd name="f14" fmla="val 541009"/>
                <a:gd name="f15" fmla="val 541085"/>
                <a:gd name="f16" fmla="val 464053"/>
                <a:gd name="f17" fmla="val 463697"/>
                <a:gd name="f18" fmla="val 463367"/>
                <a:gd name="f19" fmla="val 462731"/>
                <a:gd name="f20" fmla="val 540246"/>
                <a:gd name="f21" fmla="val 462095"/>
                <a:gd name="f22" fmla="val 1271"/>
                <a:gd name="f23" fmla="val 636"/>
                <a:gd name="f24" fmla="val 2924"/>
                <a:gd name="f25" fmla="+- 0 0 -90"/>
                <a:gd name="f26" fmla="*/ f3 1 541066"/>
                <a:gd name="f27" fmla="*/ f4 1 46484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541066"/>
                <a:gd name="f36" fmla="*/ f32 1 464841"/>
                <a:gd name="f37" fmla="*/ 537957 f33 1"/>
                <a:gd name="f38" fmla="*/ 464384 f32 1"/>
                <a:gd name="f39" fmla="*/ 538720 f33 1"/>
                <a:gd name="f40" fmla="*/ 541009 f33 1"/>
                <a:gd name="f41" fmla="*/ 463367 f32 1"/>
                <a:gd name="f42" fmla="*/ 462731 f32 1"/>
                <a:gd name="f43" fmla="*/ 540246 f33 1"/>
                <a:gd name="f44" fmla="*/ 462095 f32 1"/>
                <a:gd name="f45" fmla="*/ 1271 f33 1"/>
                <a:gd name="f46" fmla="*/ 0 f32 1"/>
                <a:gd name="f47" fmla="*/ 0 f33 1"/>
                <a:gd name="f48" fmla="*/ 636 f32 1"/>
                <a:gd name="f49" fmla="*/ 2924 f32 1"/>
                <a:gd name="f50" fmla="+- f34 0 f1"/>
                <a:gd name="f51" fmla="*/ f37 1 541066"/>
                <a:gd name="f52" fmla="*/ f38 1 464841"/>
                <a:gd name="f53" fmla="*/ f39 1 541066"/>
                <a:gd name="f54" fmla="*/ f40 1 541066"/>
                <a:gd name="f55" fmla="*/ f41 1 464841"/>
                <a:gd name="f56" fmla="*/ f42 1 464841"/>
                <a:gd name="f57" fmla="*/ f43 1 541066"/>
                <a:gd name="f58" fmla="*/ f44 1 464841"/>
                <a:gd name="f59" fmla="*/ f45 1 541066"/>
                <a:gd name="f60" fmla="*/ f46 1 464841"/>
                <a:gd name="f61" fmla="*/ f47 1 541066"/>
                <a:gd name="f62" fmla="*/ f48 1 464841"/>
                <a:gd name="f63" fmla="*/ f49 1 464841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5"/>
                <a:gd name="f71" fmla="*/ f54 1 f35"/>
                <a:gd name="f72" fmla="*/ f55 1 f36"/>
                <a:gd name="f73" fmla="*/ f56 1 f36"/>
                <a:gd name="f74" fmla="*/ f57 1 f35"/>
                <a:gd name="f75" fmla="*/ f58 1 f36"/>
                <a:gd name="f76" fmla="*/ f59 1 f35"/>
                <a:gd name="f77" fmla="*/ f60 1 f36"/>
                <a:gd name="f78" fmla="*/ f61 1 f35"/>
                <a:gd name="f79" fmla="*/ f62 1 f36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6 1"/>
                <a:gd name="f88" fmla="*/ f71 f26 1"/>
                <a:gd name="f89" fmla="*/ f72 f27 1"/>
                <a:gd name="f90" fmla="*/ f73 f27 1"/>
                <a:gd name="f91" fmla="*/ f74 f26 1"/>
                <a:gd name="f92" fmla="*/ f75 f27 1"/>
                <a:gd name="f93" fmla="*/ f76 f26 1"/>
                <a:gd name="f94" fmla="*/ f77 f27 1"/>
                <a:gd name="f95" fmla="*/ f78 f26 1"/>
                <a:gd name="f96" fmla="*/ f79 f27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7" y="f86"/>
                </a:cxn>
                <a:cxn ang="f50">
                  <a:pos x="f88" y="f86"/>
                </a:cxn>
                <a:cxn ang="f50">
                  <a:pos x="f88" y="f89"/>
                </a:cxn>
                <a:cxn ang="f50">
                  <a:pos x="f88" y="f89"/>
                </a:cxn>
                <a:cxn ang="f50">
                  <a:pos x="f88" y="f90"/>
                </a:cxn>
                <a:cxn ang="f50">
                  <a:pos x="f88" y="f90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5" y="f96"/>
                </a:cxn>
                <a:cxn ang="f50">
                  <a:pos x="f95" y="f97"/>
                </a:cxn>
              </a:cxnLst>
              <a:rect l="f81" t="f84" r="f82" b="f83"/>
              <a:pathLst>
                <a:path w="541066" h="464841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cubicBezTo>
                    <a:pt x="f15" y="f16"/>
                    <a:pt x="f15" y="f17"/>
                    <a:pt x="f14" y="f18"/>
                  </a:cubicBezTo>
                  <a:lnTo>
                    <a:pt x="f14" y="f18"/>
                  </a:lnTo>
                  <a:lnTo>
                    <a:pt x="f14" y="f19"/>
                  </a:lnTo>
                  <a:lnTo>
                    <a:pt x="f14" y="f19"/>
                  </a:lnTo>
                  <a:lnTo>
                    <a:pt x="f20" y="f21"/>
                  </a:lnTo>
                  <a:lnTo>
                    <a:pt x="f22" y="f5"/>
                  </a:lnTo>
                  <a:lnTo>
                    <a:pt x="f5" y="f23"/>
                  </a:lnTo>
                  <a:lnTo>
                    <a:pt x="f5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4" name="Freeform: Shape 270">
              <a:extLst>
                <a:ext uri="{FF2B5EF4-FFF2-40B4-BE49-F238E27FC236}">
                  <a16:creationId xmlns:a16="http://schemas.microsoft.com/office/drawing/2014/main" id="{F4BD0043-15CF-E59B-C018-6B3D2919D23A}"/>
                </a:ext>
              </a:extLst>
            </p:cNvPr>
            <p:cNvSpPr/>
            <p:nvPr/>
          </p:nvSpPr>
          <p:spPr>
            <a:xfrm>
              <a:off x="1783994" y="4856030"/>
              <a:ext cx="1265584" cy="7068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5585"/>
                <a:gd name="f7" fmla="val 706833"/>
                <a:gd name="f8" fmla="val 1263583"/>
                <a:gd name="f9" fmla="val 25"/>
                <a:gd name="f10" fmla="val 1262948"/>
                <a:gd name="f11" fmla="val 1261676"/>
                <a:gd name="f12" fmla="val 788"/>
                <a:gd name="f13" fmla="val 702893"/>
                <a:gd name="f14" fmla="val 706834"/>
                <a:gd name="f15" fmla="val 1265490"/>
                <a:gd name="f16" fmla="val 2568"/>
                <a:gd name="f17" fmla="val 1265618"/>
                <a:gd name="f18" fmla="val 2148"/>
                <a:gd name="f19" fmla="val 1716"/>
                <a:gd name="f20" fmla="val 1296"/>
                <a:gd name="f21" fmla="val 1265300"/>
                <a:gd name="f22" fmla="val 432"/>
                <a:gd name="f23" fmla="val 1264461"/>
                <a:gd name="f24" fmla="val -127"/>
                <a:gd name="f25" fmla="+- 0 0 -90"/>
                <a:gd name="f26" fmla="*/ f3 1 1265585"/>
                <a:gd name="f27" fmla="*/ f4 1 70683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265585"/>
                <a:gd name="f36" fmla="*/ f32 1 706833"/>
                <a:gd name="f37" fmla="*/ 1263583 f33 1"/>
                <a:gd name="f38" fmla="*/ 25 f32 1"/>
                <a:gd name="f39" fmla="*/ 1262948 f33 1"/>
                <a:gd name="f40" fmla="*/ 1261676 f33 1"/>
                <a:gd name="f41" fmla="*/ 788 f32 1"/>
                <a:gd name="f42" fmla="*/ 0 f33 1"/>
                <a:gd name="f43" fmla="*/ 702893 f32 1"/>
                <a:gd name="f44" fmla="*/ 706834 f32 1"/>
                <a:gd name="f45" fmla="*/ 1265490 f33 1"/>
                <a:gd name="f46" fmla="*/ 2568 f32 1"/>
                <a:gd name="f47" fmla="*/ 1296 f32 1"/>
                <a:gd name="f48" fmla="+- f34 0 f1"/>
                <a:gd name="f49" fmla="*/ f37 1 1265585"/>
                <a:gd name="f50" fmla="*/ f38 1 706833"/>
                <a:gd name="f51" fmla="*/ f39 1 1265585"/>
                <a:gd name="f52" fmla="*/ f40 1 1265585"/>
                <a:gd name="f53" fmla="*/ f41 1 706833"/>
                <a:gd name="f54" fmla="*/ f42 1 1265585"/>
                <a:gd name="f55" fmla="*/ f43 1 706833"/>
                <a:gd name="f56" fmla="*/ f44 1 706833"/>
                <a:gd name="f57" fmla="*/ f45 1 1265585"/>
                <a:gd name="f58" fmla="*/ f46 1 706833"/>
                <a:gd name="f59" fmla="*/ f47 1 706833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5"/>
                <a:gd name="f67" fmla="*/ f52 1 f35"/>
                <a:gd name="f68" fmla="*/ f53 1 f36"/>
                <a:gd name="f69" fmla="*/ f54 1 f35"/>
                <a:gd name="f70" fmla="*/ f55 1 f36"/>
                <a:gd name="f71" fmla="*/ f56 1 f36"/>
                <a:gd name="f72" fmla="*/ f57 1 f35"/>
                <a:gd name="f73" fmla="*/ f58 1 f36"/>
                <a:gd name="f74" fmla="*/ f59 1 f36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6 1"/>
                <a:gd name="f82" fmla="*/ f67 f26 1"/>
                <a:gd name="f83" fmla="*/ f68 f27 1"/>
                <a:gd name="f84" fmla="*/ f69 f26 1"/>
                <a:gd name="f85" fmla="*/ f70 f27 1"/>
                <a:gd name="f86" fmla="*/ f71 f27 1"/>
                <a:gd name="f87" fmla="*/ f72 f26 1"/>
                <a:gd name="f88" fmla="*/ f73 f27 1"/>
                <a:gd name="f89" fmla="*/ f7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81" y="f80"/>
                </a:cxn>
                <a:cxn ang="f48">
                  <a:pos x="f82" y="f83"/>
                </a:cxn>
                <a:cxn ang="f48">
                  <a:pos x="f84" y="f85"/>
                </a:cxn>
                <a:cxn ang="f48">
                  <a:pos x="f84" y="f86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7" y="f89"/>
                </a:cxn>
                <a:cxn ang="f48">
                  <a:pos x="f79" y="f80"/>
                </a:cxn>
              </a:cxnLst>
              <a:rect l="f75" t="f78" r="f76" b="f77"/>
              <a:pathLst>
                <a:path w="1265585" h="706833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5" name="Freeform: Shape 271">
              <a:extLst>
                <a:ext uri="{FF2B5EF4-FFF2-40B4-BE49-F238E27FC236}">
                  <a16:creationId xmlns:a16="http://schemas.microsoft.com/office/drawing/2014/main" id="{7B40B505-F7D4-E512-B212-73E393335925}"/>
                </a:ext>
              </a:extLst>
            </p:cNvPr>
            <p:cNvSpPr/>
            <p:nvPr/>
          </p:nvSpPr>
          <p:spPr>
            <a:xfrm>
              <a:off x="1171913" y="3807278"/>
              <a:ext cx="223269" cy="1132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3269"/>
                <a:gd name="f7" fmla="val 113267"/>
                <a:gd name="f8" fmla="val 222507"/>
                <a:gd name="f9" fmla="val 2797"/>
                <a:gd name="f10" fmla="val 222176"/>
                <a:gd name="f11" fmla="val 2390"/>
                <a:gd name="f12" fmla="val 221884"/>
                <a:gd name="f13" fmla="val 1970"/>
                <a:gd name="f14" fmla="val 221617"/>
                <a:gd name="f15" fmla="val 1525"/>
                <a:gd name="f16" fmla="val 221553"/>
                <a:gd name="f17" fmla="val 1017"/>
                <a:gd name="f18" fmla="val 508"/>
                <a:gd name="f19" fmla="val 110089"/>
                <a:gd name="f20" fmla="val 112123"/>
                <a:gd name="f21" fmla="val 1144"/>
                <a:gd name="f22" fmla="val 223270"/>
                <a:gd name="f23" fmla="val 2924"/>
                <a:gd name="f24" fmla="+- 0 0 -90"/>
                <a:gd name="f25" fmla="*/ f3 1 223269"/>
                <a:gd name="f26" fmla="*/ f4 1 11326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23269"/>
                <a:gd name="f35" fmla="*/ f31 1 113267"/>
                <a:gd name="f36" fmla="*/ 222507 f32 1"/>
                <a:gd name="f37" fmla="*/ 2797 f31 1"/>
                <a:gd name="f38" fmla="*/ 221617 f32 1"/>
                <a:gd name="f39" fmla="*/ 1525 f31 1"/>
                <a:gd name="f40" fmla="*/ 0 f31 1"/>
                <a:gd name="f41" fmla="*/ 0 f32 1"/>
                <a:gd name="f42" fmla="*/ 110089 f31 1"/>
                <a:gd name="f43" fmla="*/ 112123 f31 1"/>
                <a:gd name="f44" fmla="*/ 1144 f32 1"/>
                <a:gd name="f45" fmla="*/ 113267 f31 1"/>
                <a:gd name="f46" fmla="*/ 223270 f32 1"/>
                <a:gd name="f47" fmla="*/ 2924 f31 1"/>
                <a:gd name="f48" fmla="+- f33 0 f1"/>
                <a:gd name="f49" fmla="*/ f36 1 223269"/>
                <a:gd name="f50" fmla="*/ f37 1 113267"/>
                <a:gd name="f51" fmla="*/ f38 1 223269"/>
                <a:gd name="f52" fmla="*/ f39 1 113267"/>
                <a:gd name="f53" fmla="*/ f40 1 113267"/>
                <a:gd name="f54" fmla="*/ f41 1 223269"/>
                <a:gd name="f55" fmla="*/ f42 1 113267"/>
                <a:gd name="f56" fmla="*/ f43 1 113267"/>
                <a:gd name="f57" fmla="*/ f44 1 223269"/>
                <a:gd name="f58" fmla="*/ f45 1 113267"/>
                <a:gd name="f59" fmla="*/ f46 1 223269"/>
                <a:gd name="f60" fmla="*/ f47 1 113267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5"/>
                <a:gd name="f69" fmla="*/ f53 1 f35"/>
                <a:gd name="f70" fmla="*/ f54 1 f34"/>
                <a:gd name="f71" fmla="*/ f55 1 f35"/>
                <a:gd name="f72" fmla="*/ f56 1 f35"/>
                <a:gd name="f73" fmla="*/ f57 1 f34"/>
                <a:gd name="f74" fmla="*/ f58 1 f35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6 1"/>
                <a:gd name="f85" fmla="*/ f69 f26 1"/>
                <a:gd name="f86" fmla="*/ f70 f25 1"/>
                <a:gd name="f87" fmla="*/ f71 f26 1"/>
                <a:gd name="f88" fmla="*/ f72 f26 1"/>
                <a:gd name="f89" fmla="*/ f73 f25 1"/>
                <a:gd name="f90" fmla="*/ f74 f26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3" y="f84"/>
                </a:cxn>
                <a:cxn ang="f48">
                  <a:pos x="f83" y="f85"/>
                </a:cxn>
                <a:cxn ang="f48">
                  <a:pos x="f83" y="f85"/>
                </a:cxn>
                <a:cxn ang="f48">
                  <a:pos x="f86" y="f87"/>
                </a:cxn>
                <a:cxn ang="f48">
                  <a:pos x="f86" y="f88"/>
                </a:cxn>
                <a:cxn ang="f48">
                  <a:pos x="f89" y="f90"/>
                </a:cxn>
                <a:cxn ang="f48">
                  <a:pos x="f91" y="f92"/>
                </a:cxn>
              </a:cxnLst>
              <a:rect l="f77" t="f80" r="f78" b="f79"/>
              <a:pathLst>
                <a:path w="223269" h="1132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cubicBezTo>
                    <a:pt x="f16" y="f17"/>
                    <a:pt x="f16" y="f18"/>
                    <a:pt x="f14" y="f5"/>
                  </a:cubicBezTo>
                  <a:lnTo>
                    <a:pt x="f14" y="f5"/>
                  </a:lnTo>
                  <a:lnTo>
                    <a:pt x="f5" y="f19"/>
                  </a:lnTo>
                  <a:lnTo>
                    <a:pt x="f5" y="f20"/>
                  </a:lnTo>
                  <a:lnTo>
                    <a:pt x="f21" y="f7"/>
                  </a:lnTo>
                  <a:lnTo>
                    <a:pt x="f22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6" name="Freeform: Shape 272">
              <a:extLst>
                <a:ext uri="{FF2B5EF4-FFF2-40B4-BE49-F238E27FC236}">
                  <a16:creationId xmlns:a16="http://schemas.microsoft.com/office/drawing/2014/main" id="{0D2917B2-C931-7745-FE9D-D51042BD6788}"/>
                </a:ext>
              </a:extLst>
            </p:cNvPr>
            <p:cNvSpPr/>
            <p:nvPr/>
          </p:nvSpPr>
          <p:spPr>
            <a:xfrm>
              <a:off x="1172928" y="3779800"/>
              <a:ext cx="232065" cy="1178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063"/>
                <a:gd name="f7" fmla="val 117865"/>
                <a:gd name="f8" fmla="val 231153"/>
                <a:gd name="f9" fmla="val 3072"/>
                <a:gd name="f10" fmla="val 231941"/>
                <a:gd name="f11" fmla="val 2678"/>
                <a:gd name="f12" fmla="val 232284"/>
                <a:gd name="f13" fmla="val 1725"/>
                <a:gd name="f14" fmla="val 231915"/>
                <a:gd name="f15" fmla="val 911"/>
                <a:gd name="f16" fmla="val 231521"/>
                <a:gd name="f17" fmla="val 123"/>
                <a:gd name="f18" fmla="val 230568"/>
                <a:gd name="f19" fmla="val -220"/>
                <a:gd name="f20" fmla="val 229754"/>
                <a:gd name="f21" fmla="val 148"/>
                <a:gd name="f22" fmla="val 221362"/>
                <a:gd name="f23" fmla="val 4343"/>
                <a:gd name="f24" fmla="val 114051"/>
                <a:gd name="f25" fmla="val 8157"/>
                <a:gd name="f26" fmla="+- 0 0 -90"/>
                <a:gd name="f27" fmla="*/ f3 1 232063"/>
                <a:gd name="f28" fmla="*/ f4 1 11786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32063"/>
                <a:gd name="f37" fmla="*/ f33 1 117865"/>
                <a:gd name="f38" fmla="*/ 231153 f34 1"/>
                <a:gd name="f39" fmla="*/ 3072 f33 1"/>
                <a:gd name="f40" fmla="*/ 231915 f34 1"/>
                <a:gd name="f41" fmla="*/ 911 f33 1"/>
                <a:gd name="f42" fmla="*/ 229754 f34 1"/>
                <a:gd name="f43" fmla="*/ 148 f33 1"/>
                <a:gd name="f44" fmla="*/ 221362 f34 1"/>
                <a:gd name="f45" fmla="*/ 4343 f33 1"/>
                <a:gd name="f46" fmla="*/ 0 f34 1"/>
                <a:gd name="f47" fmla="*/ 114051 f33 1"/>
                <a:gd name="f48" fmla="*/ 117865 f33 1"/>
                <a:gd name="f49" fmla="*/ 8157 f33 1"/>
                <a:gd name="f50" fmla="+- f35 0 f1"/>
                <a:gd name="f51" fmla="*/ f38 1 232063"/>
                <a:gd name="f52" fmla="*/ f39 1 117865"/>
                <a:gd name="f53" fmla="*/ f40 1 232063"/>
                <a:gd name="f54" fmla="*/ f41 1 117865"/>
                <a:gd name="f55" fmla="*/ f42 1 232063"/>
                <a:gd name="f56" fmla="*/ f43 1 117865"/>
                <a:gd name="f57" fmla="*/ f44 1 232063"/>
                <a:gd name="f58" fmla="*/ f45 1 117865"/>
                <a:gd name="f59" fmla="*/ f46 1 232063"/>
                <a:gd name="f60" fmla="*/ f47 1 117865"/>
                <a:gd name="f61" fmla="*/ f48 1 117865"/>
                <a:gd name="f62" fmla="*/ f49 1 117865"/>
                <a:gd name="f63" fmla="*/ f29 1 f36"/>
                <a:gd name="f64" fmla="*/ f30 1 f36"/>
                <a:gd name="f65" fmla="*/ f29 1 f37"/>
                <a:gd name="f66" fmla="*/ f31 1 f37"/>
                <a:gd name="f67" fmla="*/ f51 1 f36"/>
                <a:gd name="f68" fmla="*/ f52 1 f37"/>
                <a:gd name="f69" fmla="*/ f53 1 f36"/>
                <a:gd name="f70" fmla="*/ f54 1 f37"/>
                <a:gd name="f71" fmla="*/ f55 1 f36"/>
                <a:gd name="f72" fmla="*/ f56 1 f37"/>
                <a:gd name="f73" fmla="*/ f57 1 f36"/>
                <a:gd name="f74" fmla="*/ f58 1 f37"/>
                <a:gd name="f75" fmla="*/ f59 1 f36"/>
                <a:gd name="f76" fmla="*/ f60 1 f37"/>
                <a:gd name="f77" fmla="*/ f61 1 f37"/>
                <a:gd name="f78" fmla="*/ f62 1 f37"/>
                <a:gd name="f79" fmla="*/ f63 f27 1"/>
                <a:gd name="f80" fmla="*/ f64 f27 1"/>
                <a:gd name="f81" fmla="*/ f66 f28 1"/>
                <a:gd name="f82" fmla="*/ f65 f28 1"/>
                <a:gd name="f83" fmla="*/ f67 f27 1"/>
                <a:gd name="f84" fmla="*/ f68 f28 1"/>
                <a:gd name="f85" fmla="*/ f69 f27 1"/>
                <a:gd name="f86" fmla="*/ f70 f28 1"/>
                <a:gd name="f87" fmla="*/ f71 f27 1"/>
                <a:gd name="f88" fmla="*/ f72 f28 1"/>
                <a:gd name="f89" fmla="*/ f73 f27 1"/>
                <a:gd name="f90" fmla="*/ f74 f28 1"/>
                <a:gd name="f91" fmla="*/ f75 f27 1"/>
                <a:gd name="f92" fmla="*/ f76 f28 1"/>
                <a:gd name="f93" fmla="*/ f77 f28 1"/>
                <a:gd name="f94" fmla="*/ f7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3" y="f84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1" y="f93"/>
                </a:cxn>
                <a:cxn ang="f50">
                  <a:pos x="f89" y="f94"/>
                </a:cxn>
              </a:cxnLst>
              <a:rect l="f79" t="f82" r="f80" b="f81"/>
              <a:pathLst>
                <a:path w="232063" h="11786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5" y="f24"/>
                  </a:lnTo>
                  <a:lnTo>
                    <a:pt x="f5" y="f7"/>
                  </a:lnTo>
                  <a:lnTo>
                    <a:pt x="f22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7" name="Freeform: Shape 273">
              <a:extLst>
                <a:ext uri="{FF2B5EF4-FFF2-40B4-BE49-F238E27FC236}">
                  <a16:creationId xmlns:a16="http://schemas.microsoft.com/office/drawing/2014/main" id="{1FAC4492-5B9B-2B84-9FEF-4F44D8E78EE9}"/>
                </a:ext>
              </a:extLst>
            </p:cNvPr>
            <p:cNvSpPr/>
            <p:nvPr/>
          </p:nvSpPr>
          <p:spPr>
            <a:xfrm>
              <a:off x="1168347" y="3896011"/>
              <a:ext cx="4325" cy="232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23"/>
                <a:gd name="f7" fmla="val 23263"/>
                <a:gd name="f8" fmla="val 1653"/>
                <a:gd name="f9" fmla="val 763"/>
                <a:gd name="f10" fmla="val 4256"/>
                <a:gd name="f11" fmla="val 1602"/>
                <a:gd name="f12" fmla="val 3521"/>
                <a:gd name="f13" fmla="val 2225"/>
                <a:gd name="f14" fmla="val 2680"/>
                <a:gd name="f15" fmla="val 2161"/>
                <a:gd name="f16" fmla="val 2678"/>
                <a:gd name="f17" fmla="val 2674"/>
                <a:gd name="f18" fmla="val 2670"/>
                <a:gd name="f19" fmla="val 1830"/>
                <a:gd name="f20" fmla="val 2098"/>
                <a:gd name="f21" fmla="val 1199"/>
                <a:gd name="f22" fmla="val 1373"/>
                <a:gd name="f23" fmla="val 1263"/>
                <a:gd name="f24" fmla="val 521"/>
                <a:gd name="f25" fmla="val 1275"/>
                <a:gd name="f26" fmla="val 343"/>
                <a:gd name="f27" fmla="val 1322"/>
                <a:gd name="f28" fmla="val 165"/>
                <a:gd name="f29" fmla="val 1399"/>
                <a:gd name="f30" fmla="val 19831"/>
                <a:gd name="f31" fmla="val 23264"/>
                <a:gd name="f32" fmla="val 21230"/>
                <a:gd name="f33" fmla="+- 0 0 -90"/>
                <a:gd name="f34" fmla="*/ f3 1 4323"/>
                <a:gd name="f35" fmla="*/ f4 1 2326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4323"/>
                <a:gd name="f44" fmla="*/ f40 1 23263"/>
                <a:gd name="f45" fmla="*/ 4323 f41 1"/>
                <a:gd name="f46" fmla="*/ 1653 f40 1"/>
                <a:gd name="f47" fmla="*/ 763 f40 1"/>
                <a:gd name="f48" fmla="*/ 2680 f41 1"/>
                <a:gd name="f49" fmla="*/ 2161 f40 1"/>
                <a:gd name="f50" fmla="*/ 2670 f41 1"/>
                <a:gd name="f51" fmla="*/ 1263 f41 1"/>
                <a:gd name="f52" fmla="*/ 521 f40 1"/>
                <a:gd name="f53" fmla="*/ 1399 f41 1"/>
                <a:gd name="f54" fmla="*/ 0 f40 1"/>
                <a:gd name="f55" fmla="*/ 0 f41 1"/>
                <a:gd name="f56" fmla="*/ 19831 f40 1"/>
                <a:gd name="f57" fmla="*/ 23264 f40 1"/>
                <a:gd name="f58" fmla="*/ 21230 f40 1"/>
                <a:gd name="f59" fmla="+- f42 0 f1"/>
                <a:gd name="f60" fmla="*/ f45 1 4323"/>
                <a:gd name="f61" fmla="*/ f46 1 23263"/>
                <a:gd name="f62" fmla="*/ f47 1 23263"/>
                <a:gd name="f63" fmla="*/ f48 1 4323"/>
                <a:gd name="f64" fmla="*/ f49 1 23263"/>
                <a:gd name="f65" fmla="*/ f50 1 4323"/>
                <a:gd name="f66" fmla="*/ f51 1 4323"/>
                <a:gd name="f67" fmla="*/ f52 1 23263"/>
                <a:gd name="f68" fmla="*/ f53 1 4323"/>
                <a:gd name="f69" fmla="*/ f54 1 23263"/>
                <a:gd name="f70" fmla="*/ f55 1 4323"/>
                <a:gd name="f71" fmla="*/ f56 1 23263"/>
                <a:gd name="f72" fmla="*/ f57 1 23263"/>
                <a:gd name="f73" fmla="*/ f58 1 23263"/>
                <a:gd name="f74" fmla="*/ f36 1 f43"/>
                <a:gd name="f75" fmla="*/ f37 1 f43"/>
                <a:gd name="f76" fmla="*/ f36 1 f44"/>
                <a:gd name="f77" fmla="*/ f38 1 f44"/>
                <a:gd name="f78" fmla="*/ f60 1 f43"/>
                <a:gd name="f79" fmla="*/ f61 1 f44"/>
                <a:gd name="f80" fmla="*/ f62 1 f44"/>
                <a:gd name="f81" fmla="*/ f63 1 f43"/>
                <a:gd name="f82" fmla="*/ f64 1 f44"/>
                <a:gd name="f83" fmla="*/ f65 1 f43"/>
                <a:gd name="f84" fmla="*/ f66 1 f43"/>
                <a:gd name="f85" fmla="*/ f67 1 f44"/>
                <a:gd name="f86" fmla="*/ f68 1 f43"/>
                <a:gd name="f87" fmla="*/ f69 1 f44"/>
                <a:gd name="f88" fmla="*/ f70 1 f43"/>
                <a:gd name="f89" fmla="*/ f71 1 f44"/>
                <a:gd name="f90" fmla="*/ f72 1 f44"/>
                <a:gd name="f91" fmla="*/ f73 1 f44"/>
                <a:gd name="f92" fmla="*/ f74 f34 1"/>
                <a:gd name="f93" fmla="*/ f75 f34 1"/>
                <a:gd name="f94" fmla="*/ f77 f35 1"/>
                <a:gd name="f95" fmla="*/ f76 f35 1"/>
                <a:gd name="f96" fmla="*/ f78 f34 1"/>
                <a:gd name="f97" fmla="*/ f79 f35 1"/>
                <a:gd name="f98" fmla="*/ f80 f35 1"/>
                <a:gd name="f99" fmla="*/ f81 f34 1"/>
                <a:gd name="f100" fmla="*/ f82 f35 1"/>
                <a:gd name="f101" fmla="*/ f83 f34 1"/>
                <a:gd name="f102" fmla="*/ f84 f34 1"/>
                <a:gd name="f103" fmla="*/ f85 f35 1"/>
                <a:gd name="f104" fmla="*/ f86 f34 1"/>
                <a:gd name="f105" fmla="*/ f87 f35 1"/>
                <a:gd name="f106" fmla="*/ f88 f34 1"/>
                <a:gd name="f107" fmla="*/ f89 f35 1"/>
                <a:gd name="f108" fmla="*/ f90 f35 1"/>
                <a:gd name="f109" fmla="*/ f9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6" y="f97"/>
                </a:cxn>
                <a:cxn ang="f59">
                  <a:pos x="f96" y="f98"/>
                </a:cxn>
                <a:cxn ang="f59">
                  <a:pos x="f99" y="f100"/>
                </a:cxn>
                <a:cxn ang="f59">
                  <a:pos x="f101" y="f100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4" y="f98"/>
                </a:cxn>
                <a:cxn ang="f59">
                  <a:pos x="f106" y="f107"/>
                </a:cxn>
                <a:cxn ang="f59">
                  <a:pos x="f106" y="f108"/>
                </a:cxn>
                <a:cxn ang="f59">
                  <a:pos x="f106" y="f108"/>
                </a:cxn>
                <a:cxn ang="f59">
                  <a:pos x="f106" y="f108"/>
                </a:cxn>
                <a:cxn ang="f59">
                  <a:pos x="f106" y="f108"/>
                </a:cxn>
                <a:cxn ang="f59">
                  <a:pos x="f106" y="f108"/>
                </a:cxn>
                <a:cxn ang="f59">
                  <a:pos x="f106" y="f108"/>
                </a:cxn>
                <a:cxn ang="f59">
                  <a:pos x="f106" y="f108"/>
                </a:cxn>
                <a:cxn ang="f59">
                  <a:pos x="f106" y="f108"/>
                </a:cxn>
                <a:cxn ang="f59">
                  <a:pos x="f106" y="f108"/>
                </a:cxn>
                <a:cxn ang="f59">
                  <a:pos x="f106" y="f109"/>
                </a:cxn>
              </a:cxnLst>
              <a:rect l="f92" t="f95" r="f93" b="f94"/>
              <a:pathLst>
                <a:path w="4323" h="23263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5"/>
                  </a:cubicBezTo>
                  <a:lnTo>
                    <a:pt x="f29" y="f9"/>
                  </a:lnTo>
                  <a:lnTo>
                    <a:pt x="f5" y="f30"/>
                  </a:lnTo>
                  <a:lnTo>
                    <a:pt x="f5" y="f31"/>
                  </a:lnTo>
                  <a:cubicBezTo>
                    <a:pt x="f5" y="f31"/>
                    <a:pt x="f5" y="f31"/>
                    <a:pt x="f5" y="f31"/>
                  </a:cubicBezTo>
                  <a:lnTo>
                    <a:pt x="f5" y="f31"/>
                  </a:lnTo>
                  <a:lnTo>
                    <a:pt x="f5" y="f31"/>
                  </a:lnTo>
                  <a:lnTo>
                    <a:pt x="f5" y="f31"/>
                  </a:lnTo>
                  <a:lnTo>
                    <a:pt x="f5" y="f31"/>
                  </a:lnTo>
                  <a:lnTo>
                    <a:pt x="f5" y="f31"/>
                  </a:lnTo>
                  <a:lnTo>
                    <a:pt x="f5" y="f31"/>
                  </a:lnTo>
                  <a:lnTo>
                    <a:pt x="f5" y="f31"/>
                  </a:lnTo>
                  <a:lnTo>
                    <a:pt x="f5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8" name="Freeform: Shape 274">
              <a:extLst>
                <a:ext uri="{FF2B5EF4-FFF2-40B4-BE49-F238E27FC236}">
                  <a16:creationId xmlns:a16="http://schemas.microsoft.com/office/drawing/2014/main" id="{874E5305-26CC-E58F-62DE-C74D78F7753C}"/>
                </a:ext>
              </a:extLst>
            </p:cNvPr>
            <p:cNvSpPr/>
            <p:nvPr/>
          </p:nvSpPr>
          <p:spPr>
            <a:xfrm>
              <a:off x="602927" y="4020717"/>
              <a:ext cx="20976" cy="1122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79"/>
                <a:gd name="f7" fmla="val 112250"/>
                <a:gd name="f8" fmla="val 8900"/>
                <a:gd name="f9" fmla="val 102589"/>
                <a:gd name="f10" fmla="val 13877"/>
                <a:gd name="f11" fmla="val 102996"/>
                <a:gd name="f12" fmla="val 17640"/>
                <a:gd name="f13" fmla="val 107267"/>
                <a:gd name="f14" fmla="val 17419"/>
                <a:gd name="f15" fmla="val 112251"/>
                <a:gd name="f16" fmla="val 13475"/>
                <a:gd name="f17" fmla="val 17673"/>
                <a:gd name="f18" fmla="val 10043"/>
                <a:gd name="f19" fmla="val 16275"/>
                <a:gd name="f20" fmla="val 12062"/>
                <a:gd name="f21" fmla="val 12141"/>
                <a:gd name="f22" fmla="val 6949"/>
                <a:gd name="f23" fmla="val 10424"/>
                <a:gd name="f24" fmla="val 4853"/>
                <a:gd name="f25" fmla="val 6204"/>
                <a:gd name="f26" fmla="val 4754"/>
                <a:gd name="f27" fmla="val 6013"/>
                <a:gd name="f28" fmla="val 4661"/>
                <a:gd name="f29" fmla="val 5797"/>
                <a:gd name="f30" fmla="val 4577"/>
                <a:gd name="f31" fmla="val 5593"/>
                <a:gd name="f32" fmla="val 3807"/>
                <a:gd name="f33" fmla="val 3839"/>
                <a:gd name="f34" fmla="val 3586"/>
                <a:gd name="f35" fmla="val 1882"/>
                <a:gd name="f36" fmla="val 3942"/>
                <a:gd name="f37" fmla="val 890"/>
                <a:gd name="f38" fmla="val 1271"/>
                <a:gd name="f39" fmla="val 110979"/>
                <a:gd name="f40" fmla="val 331"/>
                <a:gd name="f41" fmla="val 106288"/>
                <a:gd name="f42" fmla="val 4202"/>
                <a:gd name="f43" fmla="val 102640"/>
                <a:gd name="f44" fmla="+- 0 0 -90"/>
                <a:gd name="f45" fmla="*/ f3 1 20979"/>
                <a:gd name="f46" fmla="*/ f4 1 11225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0979"/>
                <a:gd name="f55" fmla="*/ f51 1 112250"/>
                <a:gd name="f56" fmla="*/ 8900 f52 1"/>
                <a:gd name="f57" fmla="*/ 102589 f51 1"/>
                <a:gd name="f58" fmla="*/ 17419 f52 1"/>
                <a:gd name="f59" fmla="*/ 112251 f51 1"/>
                <a:gd name="f60" fmla="*/ 20979 f52 1"/>
                <a:gd name="f61" fmla="*/ 13475 f51 1"/>
                <a:gd name="f62" fmla="*/ 17673 f52 1"/>
                <a:gd name="f63" fmla="*/ 10043 f51 1"/>
                <a:gd name="f64" fmla="*/ 16275 f52 1"/>
                <a:gd name="f65" fmla="*/ 4853 f52 1"/>
                <a:gd name="f66" fmla="*/ 6204 f51 1"/>
                <a:gd name="f67" fmla="*/ 4577 f52 1"/>
                <a:gd name="f68" fmla="*/ 5593 f51 1"/>
                <a:gd name="f69" fmla="*/ 3942 f52 1"/>
                <a:gd name="f70" fmla="*/ 0 f51 1"/>
                <a:gd name="f71" fmla="*/ 1271 f51 1"/>
                <a:gd name="f72" fmla="*/ 0 f52 1"/>
                <a:gd name="f73" fmla="*/ 110979 f51 1"/>
                <a:gd name="f74" fmla="+- f53 0 f1"/>
                <a:gd name="f75" fmla="*/ f56 1 20979"/>
                <a:gd name="f76" fmla="*/ f57 1 112250"/>
                <a:gd name="f77" fmla="*/ f58 1 20979"/>
                <a:gd name="f78" fmla="*/ f59 1 112250"/>
                <a:gd name="f79" fmla="*/ f60 1 20979"/>
                <a:gd name="f80" fmla="*/ f61 1 112250"/>
                <a:gd name="f81" fmla="*/ f62 1 20979"/>
                <a:gd name="f82" fmla="*/ f63 1 112250"/>
                <a:gd name="f83" fmla="*/ f64 1 20979"/>
                <a:gd name="f84" fmla="*/ f65 1 20979"/>
                <a:gd name="f85" fmla="*/ f66 1 112250"/>
                <a:gd name="f86" fmla="*/ f67 1 20979"/>
                <a:gd name="f87" fmla="*/ f68 1 112250"/>
                <a:gd name="f88" fmla="*/ f69 1 20979"/>
                <a:gd name="f89" fmla="*/ f70 1 112250"/>
                <a:gd name="f90" fmla="*/ f71 1 112250"/>
                <a:gd name="f91" fmla="*/ f72 1 20979"/>
                <a:gd name="f92" fmla="*/ f73 1 112250"/>
                <a:gd name="f93" fmla="*/ f47 1 f54"/>
                <a:gd name="f94" fmla="*/ f48 1 f54"/>
                <a:gd name="f95" fmla="*/ f47 1 f55"/>
                <a:gd name="f96" fmla="*/ f49 1 f55"/>
                <a:gd name="f97" fmla="*/ f75 1 f54"/>
                <a:gd name="f98" fmla="*/ f76 1 f55"/>
                <a:gd name="f99" fmla="*/ f77 1 f54"/>
                <a:gd name="f100" fmla="*/ f78 1 f55"/>
                <a:gd name="f101" fmla="*/ f79 1 f54"/>
                <a:gd name="f102" fmla="*/ f80 1 f55"/>
                <a:gd name="f103" fmla="*/ f81 1 f54"/>
                <a:gd name="f104" fmla="*/ f82 1 f55"/>
                <a:gd name="f105" fmla="*/ f83 1 f54"/>
                <a:gd name="f106" fmla="*/ f84 1 f54"/>
                <a:gd name="f107" fmla="*/ f85 1 f55"/>
                <a:gd name="f108" fmla="*/ f86 1 f54"/>
                <a:gd name="f109" fmla="*/ f87 1 f55"/>
                <a:gd name="f110" fmla="*/ f88 1 f54"/>
                <a:gd name="f111" fmla="*/ f89 1 f55"/>
                <a:gd name="f112" fmla="*/ f90 1 f55"/>
                <a:gd name="f113" fmla="*/ f91 1 f54"/>
                <a:gd name="f114" fmla="*/ f92 1 f55"/>
                <a:gd name="f115" fmla="*/ f93 f45 1"/>
                <a:gd name="f116" fmla="*/ f94 f45 1"/>
                <a:gd name="f117" fmla="*/ f96 f46 1"/>
                <a:gd name="f118" fmla="*/ f95 f46 1"/>
                <a:gd name="f119" fmla="*/ f97 f45 1"/>
                <a:gd name="f120" fmla="*/ f98 f46 1"/>
                <a:gd name="f121" fmla="*/ f99 f45 1"/>
                <a:gd name="f122" fmla="*/ f100 f46 1"/>
                <a:gd name="f123" fmla="*/ f101 f45 1"/>
                <a:gd name="f124" fmla="*/ f102 f46 1"/>
                <a:gd name="f125" fmla="*/ f103 f45 1"/>
                <a:gd name="f126" fmla="*/ f104 f46 1"/>
                <a:gd name="f127" fmla="*/ f105 f45 1"/>
                <a:gd name="f128" fmla="*/ f106 f45 1"/>
                <a:gd name="f129" fmla="*/ f107 f46 1"/>
                <a:gd name="f130" fmla="*/ f108 f45 1"/>
                <a:gd name="f131" fmla="*/ f109 f46 1"/>
                <a:gd name="f132" fmla="*/ f110 f45 1"/>
                <a:gd name="f133" fmla="*/ f111 f46 1"/>
                <a:gd name="f134" fmla="*/ f112 f46 1"/>
                <a:gd name="f135" fmla="*/ f113 f45 1"/>
                <a:gd name="f136" fmla="*/ f114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9" y="f120"/>
                </a:cxn>
                <a:cxn ang="f74">
                  <a:pos x="f121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6"/>
                </a:cxn>
                <a:cxn ang="f74">
                  <a:pos x="f128" y="f129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32" y="f134"/>
                </a:cxn>
                <a:cxn ang="f74">
                  <a:pos x="f135" y="f136"/>
                </a:cxn>
                <a:cxn ang="f74">
                  <a:pos x="f119" y="f120"/>
                </a:cxn>
              </a:cxnLst>
              <a:rect l="f115" t="f118" r="f116" b="f117"/>
              <a:pathLst>
                <a:path w="20979" h="11225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6" y="f16"/>
                  </a:lnTo>
                  <a:lnTo>
                    <a:pt x="f17" y="f18"/>
                  </a:lnTo>
                  <a:lnTo>
                    <a:pt x="f19" y="f18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5"/>
                  </a:cubicBezTo>
                  <a:cubicBezTo>
                    <a:pt x="f36" y="f5"/>
                    <a:pt x="f36" y="f37"/>
                    <a:pt x="f36" y="f38"/>
                  </a:cubicBezTo>
                  <a:lnTo>
                    <a:pt x="f5" y="f39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9" name="Freeform: Shape 275">
              <a:extLst>
                <a:ext uri="{FF2B5EF4-FFF2-40B4-BE49-F238E27FC236}">
                  <a16:creationId xmlns:a16="http://schemas.microsoft.com/office/drawing/2014/main" id="{5CA79654-5D44-FB46-243F-F12C27553033}"/>
                </a:ext>
              </a:extLst>
            </p:cNvPr>
            <p:cNvSpPr/>
            <p:nvPr/>
          </p:nvSpPr>
          <p:spPr>
            <a:xfrm>
              <a:off x="623657" y="4028983"/>
              <a:ext cx="38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1"/>
                <a:gd name="f7" fmla="val 762"/>
                <a:gd name="f8" fmla="val 254"/>
                <a:gd name="f9" fmla="val 763"/>
                <a:gd name="f10" fmla="+- 0 0 -90"/>
                <a:gd name="f11" fmla="*/ f3 1 381"/>
                <a:gd name="f12" fmla="*/ f4 1 76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81"/>
                <a:gd name="f21" fmla="*/ f17 1 762"/>
                <a:gd name="f22" fmla="*/ 381 f18 1"/>
                <a:gd name="f23" fmla="*/ 0 f17 1"/>
                <a:gd name="f24" fmla="*/ 0 f18 1"/>
                <a:gd name="f25" fmla="*/ 254 f17 1"/>
                <a:gd name="f26" fmla="*/ 763 f17 1"/>
                <a:gd name="f27" fmla="+- f19 0 f1"/>
                <a:gd name="f28" fmla="*/ f22 1 381"/>
                <a:gd name="f29" fmla="*/ f23 1 762"/>
                <a:gd name="f30" fmla="*/ f24 1 381"/>
                <a:gd name="f31" fmla="*/ f25 1 762"/>
                <a:gd name="f32" fmla="*/ f26 1 762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381" h="762">
                  <a:moveTo>
                    <a:pt x="f6" y="f5"/>
                  </a:moveTo>
                  <a:lnTo>
                    <a:pt x="f5" y="f8"/>
                  </a:lnTo>
                  <a:lnTo>
                    <a:pt x="f6" y="f9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0" name="Freeform: Shape 276">
              <a:extLst>
                <a:ext uri="{FF2B5EF4-FFF2-40B4-BE49-F238E27FC236}">
                  <a16:creationId xmlns:a16="http://schemas.microsoft.com/office/drawing/2014/main" id="{ED894E52-F584-52AB-C749-272BA876C9D3}"/>
                </a:ext>
              </a:extLst>
            </p:cNvPr>
            <p:cNvSpPr/>
            <p:nvPr/>
          </p:nvSpPr>
          <p:spPr>
            <a:xfrm>
              <a:off x="1518763" y="5739185"/>
              <a:ext cx="232038" cy="1338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042"/>
                <a:gd name="f7" fmla="val 133861"/>
                <a:gd name="f8" fmla="val 132972"/>
                <a:gd name="f9" fmla="val 1017"/>
                <a:gd name="f10" fmla="val 232043"/>
                <a:gd name="f11" fmla="val 4068"/>
                <a:gd name="f12" fmla="val 890"/>
                <a:gd name="f13" fmla="+- 0 0 -90"/>
                <a:gd name="f14" fmla="*/ f3 1 232042"/>
                <a:gd name="f15" fmla="*/ f4 1 1338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32042"/>
                <a:gd name="f24" fmla="*/ f20 1 133861"/>
                <a:gd name="f25" fmla="*/ 0 f21 1"/>
                <a:gd name="f26" fmla="*/ 132972 f20 1"/>
                <a:gd name="f27" fmla="*/ 1017 f21 1"/>
                <a:gd name="f28" fmla="*/ 133861 f20 1"/>
                <a:gd name="f29" fmla="*/ 232043 f21 1"/>
                <a:gd name="f30" fmla="*/ 4068 f20 1"/>
                <a:gd name="f31" fmla="*/ 890 f20 1"/>
                <a:gd name="f32" fmla="*/ 0 f20 1"/>
                <a:gd name="f33" fmla="+- f22 0 f1"/>
                <a:gd name="f34" fmla="*/ f25 1 232042"/>
                <a:gd name="f35" fmla="*/ f26 1 133861"/>
                <a:gd name="f36" fmla="*/ f27 1 232042"/>
                <a:gd name="f37" fmla="*/ f28 1 133861"/>
                <a:gd name="f38" fmla="*/ f29 1 232042"/>
                <a:gd name="f39" fmla="*/ f30 1 133861"/>
                <a:gd name="f40" fmla="*/ f31 1 133861"/>
                <a:gd name="f41" fmla="*/ f32 1 133861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59"/>
                </a:cxn>
                <a:cxn ang="f33">
                  <a:pos x="f60" y="f59"/>
                </a:cxn>
                <a:cxn ang="f33">
                  <a:pos x="f60" y="f59"/>
                </a:cxn>
                <a:cxn ang="f33">
                  <a:pos x="f60" y="f59"/>
                </a:cxn>
                <a:cxn ang="f33">
                  <a:pos x="f60" y="f59"/>
                </a:cxn>
                <a:cxn ang="f33">
                  <a:pos x="f60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2" y="f64"/>
                </a:cxn>
                <a:cxn ang="f33">
                  <a:pos x="f62" y="f65"/>
                </a:cxn>
              </a:cxnLst>
              <a:rect l="f54" t="f57" r="f55" b="f56"/>
              <a:pathLst>
                <a:path w="232042" h="133861">
                  <a:moveTo>
                    <a:pt x="f5" y="f8"/>
                  </a:moveTo>
                  <a:lnTo>
                    <a:pt x="f9" y="f8"/>
                  </a:lnTo>
                  <a:lnTo>
                    <a:pt x="f9" y="f8"/>
                  </a:lnTo>
                  <a:cubicBezTo>
                    <a:pt x="f9" y="f8"/>
                    <a:pt x="f9" y="f8"/>
                    <a:pt x="f9" y="f8"/>
                  </a:cubicBezTo>
                  <a:lnTo>
                    <a:pt x="f9" y="f8"/>
                  </a:lnTo>
                  <a:cubicBezTo>
                    <a:pt x="f9" y="f8"/>
                    <a:pt x="f9" y="f8"/>
                    <a:pt x="f9" y="f8"/>
                  </a:cubicBezTo>
                  <a:lnTo>
                    <a:pt x="f9" y="f8"/>
                  </a:lnTo>
                  <a:lnTo>
                    <a:pt x="f9" y="f7"/>
                  </a:lnTo>
                  <a:lnTo>
                    <a:pt x="f10" y="f11"/>
                  </a:lnTo>
                  <a:lnTo>
                    <a:pt x="f10" y="f12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1" name="Freeform: Shape 277">
              <a:extLst>
                <a:ext uri="{FF2B5EF4-FFF2-40B4-BE49-F238E27FC236}">
                  <a16:creationId xmlns:a16="http://schemas.microsoft.com/office/drawing/2014/main" id="{DB651BAD-E89E-B92F-3A15-967E1FD42DEB}"/>
                </a:ext>
              </a:extLst>
            </p:cNvPr>
            <p:cNvSpPr/>
            <p:nvPr/>
          </p:nvSpPr>
          <p:spPr>
            <a:xfrm>
              <a:off x="1126897" y="5872157"/>
              <a:ext cx="392378" cy="2239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2374"/>
                <a:gd name="f7" fmla="val 223992"/>
                <a:gd name="f8" fmla="val 391103"/>
                <a:gd name="f9" fmla="val 1271"/>
                <a:gd name="f10" fmla="val 391205"/>
                <a:gd name="f11" fmla="val 610"/>
                <a:gd name="f12" fmla="val 391713"/>
                <a:gd name="f13" fmla="val 102"/>
                <a:gd name="f14" fmla="val 392375"/>
                <a:gd name="f15" fmla="val 220178"/>
                <a:gd name="f16" fmla="val 223102"/>
                <a:gd name="f17" fmla="val 4449"/>
                <a:gd name="f18" fmla="+- 0 0 -90"/>
                <a:gd name="f19" fmla="*/ f3 1 392374"/>
                <a:gd name="f20" fmla="*/ f4 1 22399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92374"/>
                <a:gd name="f29" fmla="*/ f25 1 223992"/>
                <a:gd name="f30" fmla="*/ 391103 f26 1"/>
                <a:gd name="f31" fmla="*/ 1271 f25 1"/>
                <a:gd name="f32" fmla="*/ 392375 f26 1"/>
                <a:gd name="f33" fmla="*/ 0 f25 1"/>
                <a:gd name="f34" fmla="*/ 0 f26 1"/>
                <a:gd name="f35" fmla="*/ 220178 f25 1"/>
                <a:gd name="f36" fmla="*/ 223102 f25 1"/>
                <a:gd name="f37" fmla="*/ 223992 f25 1"/>
                <a:gd name="f38" fmla="*/ 4449 f25 1"/>
                <a:gd name="f39" fmla="+- f27 0 f1"/>
                <a:gd name="f40" fmla="*/ f30 1 392374"/>
                <a:gd name="f41" fmla="*/ f31 1 223992"/>
                <a:gd name="f42" fmla="*/ f32 1 392374"/>
                <a:gd name="f43" fmla="*/ f33 1 223992"/>
                <a:gd name="f44" fmla="*/ f34 1 392374"/>
                <a:gd name="f45" fmla="*/ f35 1 223992"/>
                <a:gd name="f46" fmla="*/ f36 1 223992"/>
                <a:gd name="f47" fmla="*/ f37 1 223992"/>
                <a:gd name="f48" fmla="*/ f38 1 223992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8"/>
                <a:gd name="f58" fmla="*/ f45 1 f29"/>
                <a:gd name="f59" fmla="*/ f46 1 f29"/>
                <a:gd name="f60" fmla="*/ f47 1 f29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19 1"/>
                <a:gd name="f71" fmla="*/ f58 f20 1"/>
                <a:gd name="f72" fmla="*/ f59 f20 1"/>
                <a:gd name="f73" fmla="*/ f60 f20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8" y="f69"/>
                </a:cxn>
                <a:cxn ang="f39">
                  <a:pos x="f70" y="f71"/>
                </a:cxn>
                <a:cxn ang="f39">
                  <a:pos x="f70" y="f72"/>
                </a:cxn>
                <a:cxn ang="f39">
                  <a:pos x="f70" y="f73"/>
                </a:cxn>
                <a:cxn ang="f39">
                  <a:pos x="f66" y="f74"/>
                </a:cxn>
              </a:cxnLst>
              <a:rect l="f62" t="f65" r="f63" b="f64"/>
              <a:pathLst>
                <a:path w="392374" h="22399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5" y="f15"/>
                  </a:lnTo>
                  <a:lnTo>
                    <a:pt x="f5" y="f16"/>
                  </a:lnTo>
                  <a:lnTo>
                    <a:pt x="f5" y="f7"/>
                  </a:lnTo>
                  <a:lnTo>
                    <a:pt x="f8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2" name="Freeform: Shape 278">
              <a:extLst>
                <a:ext uri="{FF2B5EF4-FFF2-40B4-BE49-F238E27FC236}">
                  <a16:creationId xmlns:a16="http://schemas.microsoft.com/office/drawing/2014/main" id="{C5C77950-D7C5-1ED3-22C7-D05C3E990E29}"/>
                </a:ext>
              </a:extLst>
            </p:cNvPr>
            <p:cNvSpPr/>
            <p:nvPr/>
          </p:nvSpPr>
          <p:spPr>
            <a:xfrm>
              <a:off x="1520802" y="5872788"/>
              <a:ext cx="54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635"/>
                <a:gd name="f8" fmla="val 76"/>
                <a:gd name="f9" fmla="val 203"/>
                <a:gd name="f10" fmla="val 432"/>
                <a:gd name="f11" fmla="+- 0 0 -90"/>
                <a:gd name="f12" fmla="*/ f3 1 57"/>
                <a:gd name="f13" fmla="*/ f4 1 63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7"/>
                <a:gd name="f22" fmla="*/ f18 1 635"/>
                <a:gd name="f23" fmla="*/ 0 f19 1"/>
                <a:gd name="f24" fmla="*/ 0 f18 1"/>
                <a:gd name="f25" fmla="*/ 635 f18 1"/>
                <a:gd name="f26" fmla="+- f20 0 f1"/>
                <a:gd name="f27" fmla="*/ f23 1 57"/>
                <a:gd name="f28" fmla="*/ f24 1 635"/>
                <a:gd name="f29" fmla="*/ f25 1 635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3"/>
                </a:cxn>
              </a:cxnLst>
              <a:rect l="f37" t="f40" r="f38" b="f39"/>
              <a:pathLst>
                <a:path w="57" h="635">
                  <a:moveTo>
                    <a:pt x="f5" y="f5"/>
                  </a:moveTo>
                  <a:cubicBezTo>
                    <a:pt x="f8" y="f9"/>
                    <a:pt x="f8" y="f10"/>
                    <a:pt x="f5" y="f7"/>
                  </a:cubicBezTo>
                  <a:cubicBezTo>
                    <a:pt x="f5" y="f7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3" name="Freeform: Shape 279">
              <a:extLst>
                <a:ext uri="{FF2B5EF4-FFF2-40B4-BE49-F238E27FC236}">
                  <a16:creationId xmlns:a16="http://schemas.microsoft.com/office/drawing/2014/main" id="{F3711136-E355-6F33-7658-4DC1F82D601B}"/>
                </a:ext>
              </a:extLst>
            </p:cNvPr>
            <p:cNvSpPr/>
            <p:nvPr/>
          </p:nvSpPr>
          <p:spPr>
            <a:xfrm>
              <a:off x="1125123" y="5420224"/>
              <a:ext cx="52642" cy="6749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638"/>
                <a:gd name="f7" fmla="val 674900"/>
                <a:gd name="f8" fmla="val 52639"/>
                <a:gd name="f9" fmla="val 51876"/>
                <a:gd name="f10" fmla="val 50859"/>
                <a:gd name="f11" fmla="val 671341"/>
                <a:gd name="f12" fmla="val 2416"/>
                <a:gd name="f13" fmla="val 674138"/>
                <a:gd name="f14" fmla="val 674901"/>
                <a:gd name="f15" fmla="val 671977"/>
                <a:gd name="f16" fmla="+- 0 0 -90"/>
                <a:gd name="f17" fmla="*/ f3 1 52638"/>
                <a:gd name="f18" fmla="*/ f4 1 67490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2638"/>
                <a:gd name="f27" fmla="*/ f23 1 674900"/>
                <a:gd name="f28" fmla="*/ 52639 f24 1"/>
                <a:gd name="f29" fmla="*/ 0 f23 1"/>
                <a:gd name="f30" fmla="*/ 51876 f24 1"/>
                <a:gd name="f31" fmla="*/ 50859 f24 1"/>
                <a:gd name="f32" fmla="*/ 0 f24 1"/>
                <a:gd name="f33" fmla="*/ 671341 f23 1"/>
                <a:gd name="f34" fmla="*/ 2416 f24 1"/>
                <a:gd name="f35" fmla="*/ 674138 f23 1"/>
                <a:gd name="f36" fmla="*/ 674901 f23 1"/>
                <a:gd name="f37" fmla="*/ 671977 f23 1"/>
                <a:gd name="f38" fmla="+- f25 0 f1"/>
                <a:gd name="f39" fmla="*/ f28 1 52638"/>
                <a:gd name="f40" fmla="*/ f29 1 674900"/>
                <a:gd name="f41" fmla="*/ f30 1 52638"/>
                <a:gd name="f42" fmla="*/ f31 1 52638"/>
                <a:gd name="f43" fmla="*/ f32 1 52638"/>
                <a:gd name="f44" fmla="*/ f33 1 674900"/>
                <a:gd name="f45" fmla="*/ f34 1 52638"/>
                <a:gd name="f46" fmla="*/ f35 1 674900"/>
                <a:gd name="f47" fmla="*/ f36 1 674900"/>
                <a:gd name="f48" fmla="*/ f37 1 674900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6"/>
                <a:gd name="f57" fmla="*/ f43 1 f26"/>
                <a:gd name="f58" fmla="*/ f44 1 f27"/>
                <a:gd name="f59" fmla="*/ f45 1 f26"/>
                <a:gd name="f60" fmla="*/ f46 1 f27"/>
                <a:gd name="f61" fmla="*/ f47 1 f27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7 1"/>
                <a:gd name="f71" fmla="*/ f57 f17 1"/>
                <a:gd name="f72" fmla="*/ f58 f18 1"/>
                <a:gd name="f73" fmla="*/ f59 f17 1"/>
                <a:gd name="f74" fmla="*/ f60 f18 1"/>
                <a:gd name="f75" fmla="*/ f61 f18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68"/>
                </a:cxn>
                <a:cxn ang="f38">
                  <a:pos x="f70" y="f68"/>
                </a:cxn>
                <a:cxn ang="f38">
                  <a:pos x="f70" y="f68"/>
                </a:cxn>
                <a:cxn ang="f38">
                  <a:pos x="f70" y="f68"/>
                </a:cxn>
                <a:cxn ang="f38">
                  <a:pos x="f70" y="f68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3" y="f74"/>
                </a:cxn>
                <a:cxn ang="f38">
                  <a:pos x="f73" y="f75"/>
                </a:cxn>
                <a:cxn ang="f38">
                  <a:pos x="f73" y="f75"/>
                </a:cxn>
                <a:cxn ang="f38">
                  <a:pos x="f73" y="f75"/>
                </a:cxn>
                <a:cxn ang="f38">
                  <a:pos x="f73" y="f76"/>
                </a:cxn>
              </a:cxnLst>
              <a:rect l="f63" t="f66" r="f64" b="f65"/>
              <a:pathLst>
                <a:path w="52638" h="674900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4"/>
                  </a:cubicBezTo>
                  <a:lnTo>
                    <a:pt x="f12" y="f14"/>
                  </a:lnTo>
                  <a:lnTo>
                    <a:pt x="f12" y="f14"/>
                  </a:lnTo>
                  <a:lnTo>
                    <a:pt x="f12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4" name="Freeform: Shape 280">
              <a:extLst>
                <a:ext uri="{FF2B5EF4-FFF2-40B4-BE49-F238E27FC236}">
                  <a16:creationId xmlns:a16="http://schemas.microsoft.com/office/drawing/2014/main" id="{C8987827-1ADD-464B-3C88-6C86DAD06367}"/>
                </a:ext>
              </a:extLst>
            </p:cNvPr>
            <p:cNvSpPr/>
            <p:nvPr/>
          </p:nvSpPr>
          <p:spPr>
            <a:xfrm>
              <a:off x="1683291" y="4320604"/>
              <a:ext cx="225427" cy="1201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5430"/>
                <a:gd name="f7" fmla="val 120132"/>
                <a:gd name="f8" fmla="val 225431"/>
                <a:gd name="f9" fmla="val 117336"/>
                <a:gd name="f10" fmla="val 763"/>
                <a:gd name="f11" fmla="val 118098"/>
                <a:gd name="f12" fmla="val 737"/>
                <a:gd name="f13" fmla="val 118480"/>
                <a:gd name="f14" fmla="val 118861"/>
                <a:gd name="f15" fmla="val 119242"/>
                <a:gd name="f16" fmla="val 225049"/>
                <a:gd name="f17" fmla="val 3433"/>
                <a:gd name="f18" fmla="val 127"/>
                <a:gd name="f19" fmla="+- 0 0 -90"/>
                <a:gd name="f20" fmla="*/ f3 1 225430"/>
                <a:gd name="f21" fmla="*/ f4 1 12013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25430"/>
                <a:gd name="f30" fmla="*/ f26 1 120132"/>
                <a:gd name="f31" fmla="*/ 225431 f27 1"/>
                <a:gd name="f32" fmla="*/ 0 f26 1"/>
                <a:gd name="f33" fmla="*/ 0 f27 1"/>
                <a:gd name="f34" fmla="*/ 117336 f26 1"/>
                <a:gd name="f35" fmla="*/ 763 f27 1"/>
                <a:gd name="f36" fmla="*/ 118098 f26 1"/>
                <a:gd name="f37" fmla="*/ 119242 f26 1"/>
                <a:gd name="f38" fmla="*/ 120132 f26 1"/>
                <a:gd name="f39" fmla="*/ 225049 f27 1"/>
                <a:gd name="f40" fmla="*/ 3433 f26 1"/>
                <a:gd name="f41" fmla="*/ 127 f26 1"/>
                <a:gd name="f42" fmla="+- f28 0 f1"/>
                <a:gd name="f43" fmla="*/ f31 1 225430"/>
                <a:gd name="f44" fmla="*/ f32 1 120132"/>
                <a:gd name="f45" fmla="*/ f33 1 225430"/>
                <a:gd name="f46" fmla="*/ f34 1 120132"/>
                <a:gd name="f47" fmla="*/ f35 1 225430"/>
                <a:gd name="f48" fmla="*/ f36 1 120132"/>
                <a:gd name="f49" fmla="*/ f37 1 120132"/>
                <a:gd name="f50" fmla="*/ f38 1 120132"/>
                <a:gd name="f51" fmla="*/ f39 1 225430"/>
                <a:gd name="f52" fmla="*/ f40 1 120132"/>
                <a:gd name="f53" fmla="*/ f41 1 120132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30"/>
                <a:gd name="f64" fmla="*/ f49 1 f30"/>
                <a:gd name="f65" fmla="*/ f50 1 f30"/>
                <a:gd name="f66" fmla="*/ f51 1 f29"/>
                <a:gd name="f67" fmla="*/ f52 1 f30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1 1"/>
                <a:gd name="f79" fmla="*/ f64 f21 1"/>
                <a:gd name="f80" fmla="*/ f65 f21 1"/>
                <a:gd name="f81" fmla="*/ f66 f20 1"/>
                <a:gd name="f82" fmla="*/ f67 f21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7" y="f78"/>
                </a:cxn>
                <a:cxn ang="f42">
                  <a:pos x="f77" y="f79"/>
                </a:cxn>
                <a:cxn ang="f42">
                  <a:pos x="f77" y="f79"/>
                </a:cxn>
                <a:cxn ang="f42">
                  <a:pos x="f77" y="f80"/>
                </a:cxn>
                <a:cxn ang="f42">
                  <a:pos x="f81" y="f82"/>
                </a:cxn>
                <a:cxn ang="f42">
                  <a:pos x="f81" y="f83"/>
                </a:cxn>
              </a:cxnLst>
              <a:rect l="f69" t="f72" r="f70" b="f71"/>
              <a:pathLst>
                <a:path w="225430" h="120132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0" y="f15"/>
                  </a:lnTo>
                  <a:lnTo>
                    <a:pt x="f10" y="f7"/>
                  </a:lnTo>
                  <a:lnTo>
                    <a:pt x="f16" y="f17"/>
                  </a:lnTo>
                  <a:lnTo>
                    <a:pt x="f16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5" name="Freeform: Shape 281">
              <a:extLst>
                <a:ext uri="{FF2B5EF4-FFF2-40B4-BE49-F238E27FC236}">
                  <a16:creationId xmlns:a16="http://schemas.microsoft.com/office/drawing/2014/main" id="{C5C7F1C7-34B4-23A6-F8FD-F14613A0C69F}"/>
                </a:ext>
              </a:extLst>
            </p:cNvPr>
            <p:cNvSpPr/>
            <p:nvPr/>
          </p:nvSpPr>
          <p:spPr>
            <a:xfrm>
              <a:off x="1168475" y="3918770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6" name="Freeform: Shape 282">
              <a:extLst>
                <a:ext uri="{FF2B5EF4-FFF2-40B4-BE49-F238E27FC236}">
                  <a16:creationId xmlns:a16="http://schemas.microsoft.com/office/drawing/2014/main" id="{5FA1665A-0B8F-B3C4-2BE8-0D7AC1D8E62D}"/>
                </a:ext>
              </a:extLst>
            </p:cNvPr>
            <p:cNvSpPr/>
            <p:nvPr/>
          </p:nvSpPr>
          <p:spPr>
            <a:xfrm>
              <a:off x="1171145" y="3919273"/>
              <a:ext cx="514176" cy="5220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4180"/>
                <a:gd name="f7" fmla="val 522097"/>
                <a:gd name="f8" fmla="val 512147"/>
                <a:gd name="f9" fmla="val 518666"/>
                <a:gd name="f10" fmla="val 1144"/>
                <a:gd name="f11" fmla="val 615"/>
                <a:gd name="f12" fmla="val 254"/>
                <a:gd name="f13" fmla="val 1017"/>
                <a:gd name="f14" fmla="val 852"/>
                <a:gd name="f15" fmla="val 1526"/>
                <a:gd name="f16" fmla="val 5085"/>
                <a:gd name="f17" fmla="val 511511"/>
                <a:gd name="f18" fmla="val 522098"/>
                <a:gd name="f19" fmla="val 521208"/>
                <a:gd name="f20" fmla="val 511574"/>
                <a:gd name="f21" fmla="val 520369"/>
                <a:gd name="f22" fmla="val 512299"/>
                <a:gd name="f23" fmla="val 519733"/>
                <a:gd name="f24" fmla="val 513138"/>
                <a:gd name="f25" fmla="val 519797"/>
                <a:gd name="f26" fmla="val 513189"/>
                <a:gd name="f27" fmla="val 513240"/>
                <a:gd name="f28" fmla="val 513291"/>
                <a:gd name="f29" fmla="val 519810"/>
                <a:gd name="f30" fmla="val 513583"/>
                <a:gd name="f31" fmla="val 519708"/>
                <a:gd name="f32" fmla="val 513888"/>
                <a:gd name="f33" fmla="val 514181"/>
                <a:gd name="f34" fmla="+- 0 0 -90"/>
                <a:gd name="f35" fmla="*/ f3 1 514180"/>
                <a:gd name="f36" fmla="*/ f4 1 52209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514180"/>
                <a:gd name="f45" fmla="*/ f41 1 522097"/>
                <a:gd name="f46" fmla="*/ 512147 f42 1"/>
                <a:gd name="f47" fmla="*/ 518666 f41 1"/>
                <a:gd name="f48" fmla="*/ 1144 f42 1"/>
                <a:gd name="f49" fmla="*/ 1144 f41 1"/>
                <a:gd name="f50" fmla="*/ 0 f42 1"/>
                <a:gd name="f51" fmla="*/ 0 f41 1"/>
                <a:gd name="f52" fmla="*/ 1017 f42 1"/>
                <a:gd name="f53" fmla="*/ 1526 f41 1"/>
                <a:gd name="f54" fmla="*/ 5085 f41 1"/>
                <a:gd name="f55" fmla="*/ 511511 f42 1"/>
                <a:gd name="f56" fmla="*/ 522098 f41 1"/>
                <a:gd name="f57" fmla="*/ 521208 f41 1"/>
                <a:gd name="f58" fmla="*/ 513138 f42 1"/>
                <a:gd name="f59" fmla="*/ 519797 f41 1"/>
                <a:gd name="f60" fmla="*/ 513291 f42 1"/>
                <a:gd name="f61" fmla="*/ 519810 f41 1"/>
                <a:gd name="f62" fmla="*/ 514181 f42 1"/>
                <a:gd name="f63" fmla="+- f43 0 f1"/>
                <a:gd name="f64" fmla="*/ f46 1 514180"/>
                <a:gd name="f65" fmla="*/ f47 1 522097"/>
                <a:gd name="f66" fmla="*/ f48 1 514180"/>
                <a:gd name="f67" fmla="*/ f49 1 522097"/>
                <a:gd name="f68" fmla="*/ f50 1 514180"/>
                <a:gd name="f69" fmla="*/ f51 1 522097"/>
                <a:gd name="f70" fmla="*/ f52 1 514180"/>
                <a:gd name="f71" fmla="*/ f53 1 522097"/>
                <a:gd name="f72" fmla="*/ f54 1 522097"/>
                <a:gd name="f73" fmla="*/ f55 1 514180"/>
                <a:gd name="f74" fmla="*/ f56 1 522097"/>
                <a:gd name="f75" fmla="*/ f57 1 522097"/>
                <a:gd name="f76" fmla="*/ f58 1 514180"/>
                <a:gd name="f77" fmla="*/ f59 1 522097"/>
                <a:gd name="f78" fmla="*/ f60 1 514180"/>
                <a:gd name="f79" fmla="*/ f61 1 522097"/>
                <a:gd name="f80" fmla="*/ f62 1 514180"/>
                <a:gd name="f81" fmla="*/ f37 1 f44"/>
                <a:gd name="f82" fmla="*/ f38 1 f44"/>
                <a:gd name="f83" fmla="*/ f37 1 f45"/>
                <a:gd name="f84" fmla="*/ f39 1 f45"/>
                <a:gd name="f85" fmla="*/ f64 1 f44"/>
                <a:gd name="f86" fmla="*/ f65 1 f45"/>
                <a:gd name="f87" fmla="*/ f66 1 f44"/>
                <a:gd name="f88" fmla="*/ f67 1 f45"/>
                <a:gd name="f89" fmla="*/ f68 1 f44"/>
                <a:gd name="f90" fmla="*/ f69 1 f45"/>
                <a:gd name="f91" fmla="*/ f70 1 f44"/>
                <a:gd name="f92" fmla="*/ f71 1 f45"/>
                <a:gd name="f93" fmla="*/ f72 1 f45"/>
                <a:gd name="f94" fmla="*/ f73 1 f44"/>
                <a:gd name="f95" fmla="*/ f74 1 f45"/>
                <a:gd name="f96" fmla="*/ f75 1 f45"/>
                <a:gd name="f97" fmla="*/ f76 1 f44"/>
                <a:gd name="f98" fmla="*/ f77 1 f45"/>
                <a:gd name="f99" fmla="*/ f78 1 f44"/>
                <a:gd name="f100" fmla="*/ f79 1 f45"/>
                <a:gd name="f101" fmla="*/ f80 1 f44"/>
                <a:gd name="f102" fmla="*/ f81 f35 1"/>
                <a:gd name="f103" fmla="*/ f82 f35 1"/>
                <a:gd name="f104" fmla="*/ f84 f36 1"/>
                <a:gd name="f105" fmla="*/ f83 f36 1"/>
                <a:gd name="f106" fmla="*/ f85 f35 1"/>
                <a:gd name="f107" fmla="*/ f86 f36 1"/>
                <a:gd name="f108" fmla="*/ f87 f35 1"/>
                <a:gd name="f109" fmla="*/ f88 f36 1"/>
                <a:gd name="f110" fmla="*/ f89 f35 1"/>
                <a:gd name="f111" fmla="*/ f90 f36 1"/>
                <a:gd name="f112" fmla="*/ f91 f35 1"/>
                <a:gd name="f113" fmla="*/ f92 f36 1"/>
                <a:gd name="f114" fmla="*/ f93 f36 1"/>
                <a:gd name="f115" fmla="*/ f94 f35 1"/>
                <a:gd name="f116" fmla="*/ f95 f36 1"/>
                <a:gd name="f117" fmla="*/ f96 f36 1"/>
                <a:gd name="f118" fmla="*/ f97 f35 1"/>
                <a:gd name="f119" fmla="*/ f98 f36 1"/>
                <a:gd name="f120" fmla="*/ f99 f35 1"/>
                <a:gd name="f121" fmla="*/ f100 f36 1"/>
                <a:gd name="f122" fmla="*/ f10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2" y="f114"/>
                </a:cxn>
                <a:cxn ang="f63">
                  <a:pos x="f115" y="f116"/>
                </a:cxn>
                <a:cxn ang="f63">
                  <a:pos x="f115" y="f117"/>
                </a:cxn>
                <a:cxn ang="f63">
                  <a:pos x="f118" y="f119"/>
                </a:cxn>
                <a:cxn ang="f63">
                  <a:pos x="f120" y="f121"/>
                </a:cxn>
                <a:cxn ang="f63">
                  <a:pos x="f122" y="f121"/>
                </a:cxn>
                <a:cxn ang="f63">
                  <a:pos x="f122" y="f121"/>
                </a:cxn>
              </a:cxnLst>
              <a:rect l="f102" t="f105" r="f103" b="f104"/>
              <a:pathLst>
                <a:path w="514180" h="522097">
                  <a:moveTo>
                    <a:pt x="f8" y="f9"/>
                  </a:moveTo>
                  <a:lnTo>
                    <a:pt x="f10" y="f10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11" y="f12"/>
                    <a:pt x="f13" y="f14"/>
                    <a:pt x="f13" y="f15"/>
                  </a:cubicBezTo>
                  <a:lnTo>
                    <a:pt x="f13" y="f16"/>
                  </a:lnTo>
                  <a:lnTo>
                    <a:pt x="f17" y="f18"/>
                  </a:lnTo>
                  <a:lnTo>
                    <a:pt x="f17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5"/>
                    <a:pt x="f27" y="f25"/>
                    <a:pt x="f28" y="f29"/>
                  </a:cubicBezTo>
                  <a:cubicBezTo>
                    <a:pt x="f30" y="f31"/>
                    <a:pt x="f32" y="f31"/>
                    <a:pt x="f33" y="f29"/>
                  </a:cubicBezTo>
                  <a:lnTo>
                    <a:pt x="f33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7" name="Freeform: Shape 283">
              <a:extLst>
                <a:ext uri="{FF2B5EF4-FFF2-40B4-BE49-F238E27FC236}">
                  <a16:creationId xmlns:a16="http://schemas.microsoft.com/office/drawing/2014/main" id="{327793A8-C59B-156B-937E-7F43F2EF50C7}"/>
                </a:ext>
              </a:extLst>
            </p:cNvPr>
            <p:cNvSpPr/>
            <p:nvPr/>
          </p:nvSpPr>
          <p:spPr>
            <a:xfrm>
              <a:off x="619963" y="4031141"/>
              <a:ext cx="105786" cy="1095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786"/>
                <a:gd name="f7" fmla="val 109580"/>
                <a:gd name="f8" fmla="val 104769"/>
                <a:gd name="f9" fmla="val 108945"/>
                <a:gd name="f10" fmla="val 108309"/>
                <a:gd name="f11" fmla="val 107674"/>
                <a:gd name="f12" fmla="val 3052"/>
                <a:gd name="f13" fmla="val 1525"/>
                <a:gd name="f14" fmla="val 3306"/>
                <a:gd name="f15" fmla="val 4958"/>
                <a:gd name="f16" fmla="val 109581"/>
                <a:gd name="f17" fmla="+- 0 0 -90"/>
                <a:gd name="f18" fmla="*/ f3 1 105786"/>
                <a:gd name="f19" fmla="*/ f4 1 10958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05786"/>
                <a:gd name="f28" fmla="*/ f24 1 109580"/>
                <a:gd name="f29" fmla="*/ 104769 f25 1"/>
                <a:gd name="f30" fmla="*/ 108945 f24 1"/>
                <a:gd name="f31" fmla="*/ 108309 f24 1"/>
                <a:gd name="f32" fmla="*/ 105786 f25 1"/>
                <a:gd name="f33" fmla="*/ 3052 f25 1"/>
                <a:gd name="f34" fmla="*/ 0 f24 1"/>
                <a:gd name="f35" fmla="*/ 0 f25 1"/>
                <a:gd name="f36" fmla="*/ 1525 f24 1"/>
                <a:gd name="f37" fmla="*/ 3306 f25 1"/>
                <a:gd name="f38" fmla="*/ 4958 f24 1"/>
                <a:gd name="f39" fmla="*/ 109581 f24 1"/>
                <a:gd name="f40" fmla="+- f26 0 f1"/>
                <a:gd name="f41" fmla="*/ f29 1 105786"/>
                <a:gd name="f42" fmla="*/ f30 1 109580"/>
                <a:gd name="f43" fmla="*/ f31 1 109580"/>
                <a:gd name="f44" fmla="*/ f32 1 105786"/>
                <a:gd name="f45" fmla="*/ f33 1 105786"/>
                <a:gd name="f46" fmla="*/ f34 1 109580"/>
                <a:gd name="f47" fmla="*/ f35 1 105786"/>
                <a:gd name="f48" fmla="*/ f36 1 109580"/>
                <a:gd name="f49" fmla="*/ f37 1 105786"/>
                <a:gd name="f50" fmla="*/ f38 1 109580"/>
                <a:gd name="f51" fmla="*/ f39 1 109580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8"/>
                <a:gd name="f59" fmla="*/ f44 1 f27"/>
                <a:gd name="f60" fmla="*/ f45 1 f27"/>
                <a:gd name="f61" fmla="*/ f46 1 f28"/>
                <a:gd name="f62" fmla="*/ f47 1 f27"/>
                <a:gd name="f63" fmla="*/ f48 1 f28"/>
                <a:gd name="f64" fmla="*/ f49 1 f27"/>
                <a:gd name="f65" fmla="*/ f50 1 f28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9 1"/>
                <a:gd name="f74" fmla="*/ f59 f18 1"/>
                <a:gd name="f75" fmla="*/ f60 f18 1"/>
                <a:gd name="f76" fmla="*/ f61 f19 1"/>
                <a:gd name="f77" fmla="*/ f62 f18 1"/>
                <a:gd name="f78" fmla="*/ f63 f19 1"/>
                <a:gd name="f79" fmla="*/ f64 f18 1"/>
                <a:gd name="f80" fmla="*/ f65 f19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1" y="f72"/>
                </a:cxn>
                <a:cxn ang="f40">
                  <a:pos x="f71" y="f73"/>
                </a:cxn>
                <a:cxn ang="f40">
                  <a:pos x="f71" y="f73"/>
                </a:cxn>
                <a:cxn ang="f40">
                  <a:pos x="f71" y="f73"/>
                </a:cxn>
                <a:cxn ang="f40">
                  <a:pos x="f71" y="f73"/>
                </a:cxn>
                <a:cxn ang="f40">
                  <a:pos x="f74" y="f73"/>
                </a:cxn>
                <a:cxn ang="f40">
                  <a:pos x="f75" y="f76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71" y="f81"/>
                </a:cxn>
                <a:cxn ang="f40">
                  <a:pos x="f71" y="f72"/>
                </a:cxn>
              </a:cxnLst>
              <a:rect l="f67" t="f70" r="f68" b="f69"/>
              <a:pathLst>
                <a:path w="105786" h="109580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10"/>
                  </a:cubicBezTo>
                  <a:cubicBezTo>
                    <a:pt x="f8" y="f11"/>
                    <a:pt x="f8" y="f10"/>
                    <a:pt x="f8" y="f10"/>
                  </a:cubicBezTo>
                  <a:lnTo>
                    <a:pt x="f8" y="f10"/>
                  </a:lnTo>
                  <a:lnTo>
                    <a:pt x="f8" y="f10"/>
                  </a:lnTo>
                  <a:lnTo>
                    <a:pt x="f6" y="f10"/>
                  </a:lnTo>
                  <a:lnTo>
                    <a:pt x="f12" y="f5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15"/>
                  </a:lnTo>
                  <a:lnTo>
                    <a:pt x="f8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8" name="Freeform: Shape 284">
              <a:extLst>
                <a:ext uri="{FF2B5EF4-FFF2-40B4-BE49-F238E27FC236}">
                  <a16:creationId xmlns:a16="http://schemas.microsoft.com/office/drawing/2014/main" id="{C09EA5D9-503B-3B88-4F33-99586FCBB150}"/>
                </a:ext>
              </a:extLst>
            </p:cNvPr>
            <p:cNvSpPr/>
            <p:nvPr/>
          </p:nvSpPr>
          <p:spPr>
            <a:xfrm>
              <a:off x="1042470" y="3820628"/>
              <a:ext cx="99303" cy="1027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301"/>
                <a:gd name="f7" fmla="val 102715"/>
                <a:gd name="f8" fmla="val 99302"/>
                <a:gd name="f9" fmla="val 98521"/>
                <a:gd name="f10" fmla="val 2162"/>
                <a:gd name="f11" fmla="val 1791"/>
                <a:gd name="f12" fmla="val 445"/>
                <a:gd name="f13" fmla="val 1451"/>
                <a:gd name="f14" fmla="val 915"/>
                <a:gd name="f15" fmla="val 1144"/>
                <a:gd name="f16" fmla="val 1398"/>
                <a:gd name="f17" fmla="val 2288"/>
                <a:gd name="f18" fmla="val 99047"/>
                <a:gd name="f19" fmla="val 102716"/>
                <a:gd name="f20" fmla="+- 0 0 -90"/>
                <a:gd name="f21" fmla="*/ f3 1 99301"/>
                <a:gd name="f22" fmla="*/ f4 1 10271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99301"/>
                <a:gd name="f31" fmla="*/ f27 1 102715"/>
                <a:gd name="f32" fmla="*/ 99302 f28 1"/>
                <a:gd name="f33" fmla="*/ 98521 f27 1"/>
                <a:gd name="f34" fmla="*/ 2162 f28 1"/>
                <a:gd name="f35" fmla="*/ 0 f27 1"/>
                <a:gd name="f36" fmla="*/ 1144 f28 1"/>
                <a:gd name="f37" fmla="*/ 1398 f27 1"/>
                <a:gd name="f38" fmla="*/ 0 f28 1"/>
                <a:gd name="f39" fmla="*/ 2288 f27 1"/>
                <a:gd name="f40" fmla="*/ 99047 f28 1"/>
                <a:gd name="f41" fmla="*/ 102716 f27 1"/>
                <a:gd name="f42" fmla="+- f29 0 f1"/>
                <a:gd name="f43" fmla="*/ f32 1 99301"/>
                <a:gd name="f44" fmla="*/ f33 1 102715"/>
                <a:gd name="f45" fmla="*/ f34 1 99301"/>
                <a:gd name="f46" fmla="*/ f35 1 102715"/>
                <a:gd name="f47" fmla="*/ f36 1 99301"/>
                <a:gd name="f48" fmla="*/ f37 1 102715"/>
                <a:gd name="f49" fmla="*/ f38 1 99301"/>
                <a:gd name="f50" fmla="*/ f39 1 102715"/>
                <a:gd name="f51" fmla="*/ f40 1 99301"/>
                <a:gd name="f52" fmla="*/ f41 1 102715"/>
                <a:gd name="f53" fmla="*/ f23 1 f30"/>
                <a:gd name="f54" fmla="*/ f24 1 f30"/>
                <a:gd name="f55" fmla="*/ f23 1 f31"/>
                <a:gd name="f56" fmla="*/ f25 1 f31"/>
                <a:gd name="f57" fmla="*/ f43 1 f30"/>
                <a:gd name="f58" fmla="*/ f44 1 f31"/>
                <a:gd name="f59" fmla="*/ f45 1 f30"/>
                <a:gd name="f60" fmla="*/ f46 1 f31"/>
                <a:gd name="f61" fmla="*/ f47 1 f30"/>
                <a:gd name="f62" fmla="*/ f48 1 f31"/>
                <a:gd name="f63" fmla="*/ f49 1 f30"/>
                <a:gd name="f64" fmla="*/ f50 1 f31"/>
                <a:gd name="f65" fmla="*/ f51 1 f30"/>
                <a:gd name="f66" fmla="*/ f52 1 f31"/>
                <a:gd name="f67" fmla="*/ f53 f21 1"/>
                <a:gd name="f68" fmla="*/ f54 f21 1"/>
                <a:gd name="f69" fmla="*/ f56 f22 1"/>
                <a:gd name="f70" fmla="*/ f55 f22 1"/>
                <a:gd name="f71" fmla="*/ f57 f21 1"/>
                <a:gd name="f72" fmla="*/ f58 f22 1"/>
                <a:gd name="f73" fmla="*/ f59 f21 1"/>
                <a:gd name="f74" fmla="*/ f60 f22 1"/>
                <a:gd name="f75" fmla="*/ f61 f21 1"/>
                <a:gd name="f76" fmla="*/ f62 f22 1"/>
                <a:gd name="f77" fmla="*/ f63 f21 1"/>
                <a:gd name="f78" fmla="*/ f64 f22 1"/>
                <a:gd name="f79" fmla="*/ f65 f21 1"/>
                <a:gd name="f80" fmla="*/ f66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1" y="f72"/>
                </a:cxn>
                <a:cxn ang="f42">
                  <a:pos x="f73" y="f74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</a:cxnLst>
              <a:rect l="f67" t="f70" r="f68" b="f69"/>
              <a:pathLst>
                <a:path w="99301" h="102715">
                  <a:moveTo>
                    <a:pt x="f8" y="f9"/>
                  </a:moveTo>
                  <a:lnTo>
                    <a:pt x="f10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5" y="f17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9" name="Freeform: Shape 285">
              <a:extLst>
                <a:ext uri="{FF2B5EF4-FFF2-40B4-BE49-F238E27FC236}">
                  <a16:creationId xmlns:a16="http://schemas.microsoft.com/office/drawing/2014/main" id="{7C5C01F2-D918-F28D-CBD9-AC416A423F1A}"/>
                </a:ext>
              </a:extLst>
            </p:cNvPr>
            <p:cNvSpPr/>
            <p:nvPr/>
          </p:nvSpPr>
          <p:spPr>
            <a:xfrm>
              <a:off x="1169746" y="3868049"/>
              <a:ext cx="5074" cy="30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75"/>
                <a:gd name="f7" fmla="val 30134"/>
                <a:gd name="f8" fmla="val 4964"/>
                <a:gd name="f9" fmla="val 5113"/>
                <a:gd name="f10" fmla="val 369"/>
                <a:gd name="f11" fmla="val 776"/>
                <a:gd name="f12" fmla="val 1144"/>
                <a:gd name="f13" fmla="val 4325"/>
                <a:gd name="f14" fmla="val 1754"/>
                <a:gd name="f15" fmla="val 3315"/>
                <a:gd name="f16" fmla="val 2675"/>
                <a:gd name="f17" fmla="val 509"/>
                <a:gd name="f18" fmla="val 5"/>
                <a:gd name="f19" fmla="val 24917"/>
                <a:gd name="f20" fmla="val 28476"/>
                <a:gd name="f21" fmla="val -65"/>
                <a:gd name="f22" fmla="val 29315"/>
                <a:gd name="f23" fmla="val 558"/>
                <a:gd name="f24" fmla="val 30052"/>
                <a:gd name="f25" fmla="val 1399"/>
                <a:gd name="f26" fmla="val 30129"/>
                <a:gd name="f27" fmla="val 1442"/>
                <a:gd name="f28" fmla="val 1487"/>
                <a:gd name="f29" fmla="val 1531"/>
                <a:gd name="f30" fmla="val 2370"/>
                <a:gd name="f31" fmla="val 30205"/>
                <a:gd name="f32" fmla="val 3110"/>
                <a:gd name="f33" fmla="val 29582"/>
                <a:gd name="f34" fmla="val 3183"/>
                <a:gd name="f35" fmla="val 28743"/>
                <a:gd name="f36" fmla="val 3184"/>
                <a:gd name="f37" fmla="val 28730"/>
                <a:gd name="f38" fmla="val 25806"/>
                <a:gd name="f39" fmla="+- 0 0 -90"/>
                <a:gd name="f40" fmla="*/ f3 1 5075"/>
                <a:gd name="f41" fmla="*/ f4 1 30134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5075"/>
                <a:gd name="f50" fmla="*/ f46 1 30134"/>
                <a:gd name="f51" fmla="*/ 4964 f47 1"/>
                <a:gd name="f52" fmla="*/ 0 f46 1"/>
                <a:gd name="f53" fmla="*/ 1144 f46 1"/>
                <a:gd name="f54" fmla="*/ 2675 f47 1"/>
                <a:gd name="f55" fmla="*/ 509 f46 1"/>
                <a:gd name="f56" fmla="*/ 5 f47 1"/>
                <a:gd name="f57" fmla="*/ 24917 f46 1"/>
                <a:gd name="f58" fmla="*/ 28476 f46 1"/>
                <a:gd name="f59" fmla="*/ 1399 f47 1"/>
                <a:gd name="f60" fmla="*/ 30129 f46 1"/>
                <a:gd name="f61" fmla="*/ 1531 f47 1"/>
                <a:gd name="f62" fmla="*/ 3183 f47 1"/>
                <a:gd name="f63" fmla="*/ 28743 f46 1"/>
                <a:gd name="f64" fmla="*/ 3184 f47 1"/>
                <a:gd name="f65" fmla="*/ 28730 f46 1"/>
                <a:gd name="f66" fmla="*/ 25806 f46 1"/>
                <a:gd name="f67" fmla="+- f48 0 f1"/>
                <a:gd name="f68" fmla="*/ f51 1 5075"/>
                <a:gd name="f69" fmla="*/ f52 1 30134"/>
                <a:gd name="f70" fmla="*/ f53 1 30134"/>
                <a:gd name="f71" fmla="*/ f54 1 5075"/>
                <a:gd name="f72" fmla="*/ f55 1 30134"/>
                <a:gd name="f73" fmla="*/ f56 1 5075"/>
                <a:gd name="f74" fmla="*/ f57 1 30134"/>
                <a:gd name="f75" fmla="*/ f58 1 30134"/>
                <a:gd name="f76" fmla="*/ f59 1 5075"/>
                <a:gd name="f77" fmla="*/ f60 1 30134"/>
                <a:gd name="f78" fmla="*/ f61 1 5075"/>
                <a:gd name="f79" fmla="*/ f62 1 5075"/>
                <a:gd name="f80" fmla="*/ f63 1 30134"/>
                <a:gd name="f81" fmla="*/ f64 1 5075"/>
                <a:gd name="f82" fmla="*/ f65 1 30134"/>
                <a:gd name="f83" fmla="*/ f66 1 30134"/>
                <a:gd name="f84" fmla="*/ f42 1 f49"/>
                <a:gd name="f85" fmla="*/ f43 1 f49"/>
                <a:gd name="f86" fmla="*/ f42 1 f50"/>
                <a:gd name="f87" fmla="*/ f44 1 f50"/>
                <a:gd name="f88" fmla="*/ f68 1 f49"/>
                <a:gd name="f89" fmla="*/ f69 1 f50"/>
                <a:gd name="f90" fmla="*/ f70 1 f50"/>
                <a:gd name="f91" fmla="*/ f71 1 f49"/>
                <a:gd name="f92" fmla="*/ f72 1 f50"/>
                <a:gd name="f93" fmla="*/ f73 1 f49"/>
                <a:gd name="f94" fmla="*/ f74 1 f50"/>
                <a:gd name="f95" fmla="*/ f75 1 f50"/>
                <a:gd name="f96" fmla="*/ f76 1 f49"/>
                <a:gd name="f97" fmla="*/ f77 1 f50"/>
                <a:gd name="f98" fmla="*/ f78 1 f49"/>
                <a:gd name="f99" fmla="*/ f79 1 f49"/>
                <a:gd name="f100" fmla="*/ f80 1 f50"/>
                <a:gd name="f101" fmla="*/ f81 1 f49"/>
                <a:gd name="f102" fmla="*/ f82 1 f50"/>
                <a:gd name="f103" fmla="*/ f83 1 f50"/>
                <a:gd name="f104" fmla="*/ f84 f40 1"/>
                <a:gd name="f105" fmla="*/ f85 f40 1"/>
                <a:gd name="f106" fmla="*/ f87 f41 1"/>
                <a:gd name="f107" fmla="*/ f86 f41 1"/>
                <a:gd name="f108" fmla="*/ f88 f40 1"/>
                <a:gd name="f109" fmla="*/ f89 f41 1"/>
                <a:gd name="f110" fmla="*/ f90 f41 1"/>
                <a:gd name="f111" fmla="*/ f91 f40 1"/>
                <a:gd name="f112" fmla="*/ f92 f41 1"/>
                <a:gd name="f113" fmla="*/ f93 f40 1"/>
                <a:gd name="f114" fmla="*/ f94 f41 1"/>
                <a:gd name="f115" fmla="*/ f95 f41 1"/>
                <a:gd name="f116" fmla="*/ f96 f40 1"/>
                <a:gd name="f117" fmla="*/ f97 f41 1"/>
                <a:gd name="f118" fmla="*/ f98 f40 1"/>
                <a:gd name="f119" fmla="*/ f99 f40 1"/>
                <a:gd name="f120" fmla="*/ f100 f41 1"/>
                <a:gd name="f121" fmla="*/ f101 f40 1"/>
                <a:gd name="f122" fmla="*/ f102 f41 1"/>
                <a:gd name="f123" fmla="*/ f103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8" y="f109"/>
                </a:cxn>
                <a:cxn ang="f67">
                  <a:pos x="f108" y="f109"/>
                </a:cxn>
                <a:cxn ang="f67">
                  <a:pos x="f108" y="f110"/>
                </a:cxn>
                <a:cxn ang="f67">
                  <a:pos x="f111" y="f110"/>
                </a:cxn>
                <a:cxn ang="f67">
                  <a:pos x="f111" y="f112"/>
                </a:cxn>
                <a:cxn ang="f67">
                  <a:pos x="f113" y="f114"/>
                </a:cxn>
                <a:cxn ang="f67">
                  <a:pos x="f113" y="f115"/>
                </a:cxn>
                <a:cxn ang="f67">
                  <a:pos x="f116" y="f117"/>
                </a:cxn>
                <a:cxn ang="f67">
                  <a:pos x="f118" y="f117"/>
                </a:cxn>
                <a:cxn ang="f67">
                  <a:pos x="f119" y="f120"/>
                </a:cxn>
                <a:cxn ang="f67">
                  <a:pos x="f121" y="f122"/>
                </a:cxn>
                <a:cxn ang="f67">
                  <a:pos x="f121" y="f123"/>
                </a:cxn>
              </a:cxnLst>
              <a:rect l="f104" t="f107" r="f105" b="f106"/>
              <a:pathLst>
                <a:path w="5075" h="30134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4"/>
                    <a:pt x="f16" y="f12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6"/>
                    <a:pt x="f28" y="f26"/>
                    <a:pt x="f29" y="f26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5"/>
                    <a:pt x="f36" y="f37"/>
                    <a:pt x="f36" y="f37"/>
                  </a:cubicBezTo>
                  <a:lnTo>
                    <a:pt x="f36" y="f3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0" name="Freeform: Shape 286">
              <a:extLst>
                <a:ext uri="{FF2B5EF4-FFF2-40B4-BE49-F238E27FC236}">
                  <a16:creationId xmlns:a16="http://schemas.microsoft.com/office/drawing/2014/main" id="{985CEB26-CF27-64E1-8869-77957CE4B681}"/>
                </a:ext>
              </a:extLst>
            </p:cNvPr>
            <p:cNvSpPr/>
            <p:nvPr/>
          </p:nvSpPr>
          <p:spPr>
            <a:xfrm>
              <a:off x="816531" y="2031147"/>
              <a:ext cx="193011" cy="1036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008"/>
                <a:gd name="f7" fmla="val 103691"/>
                <a:gd name="f8" fmla="val 103692"/>
                <a:gd name="f9" fmla="val 193009"/>
                <a:gd name="f10" fmla="val 19154"/>
                <a:gd name="f11" fmla="val 188813"/>
                <a:gd name="f12" fmla="val 15468"/>
                <a:gd name="f13" fmla="val 185420"/>
                <a:gd name="f14" fmla="val 12035"/>
                <a:gd name="f15" fmla="val 185042"/>
                <a:gd name="f16" fmla="val 6633"/>
                <a:gd name="f17" fmla="val 187923"/>
                <a:gd name="f18" fmla="val 2755"/>
                <a:gd name="f19" fmla="val 189125"/>
                <a:gd name="f20" fmla="val 1408"/>
                <a:gd name="f21" fmla="val 190729"/>
                <a:gd name="f22" fmla="val 467"/>
                <a:gd name="f23" fmla="val 192500"/>
                <a:gd name="f24" fmla="val 86"/>
                <a:gd name="f25" fmla="val 192084"/>
                <a:gd name="f26" fmla="val -29"/>
                <a:gd name="f27" fmla="val 191644"/>
                <a:gd name="f28" fmla="val 191229"/>
                <a:gd name="f29" fmla="val 509"/>
                <a:gd name="f30" fmla="val 83352"/>
                <a:gd name="f31" fmla="val 254"/>
                <a:gd name="f32" fmla="val 97844"/>
                <a:gd name="f33" fmla="+- 0 0 -90"/>
                <a:gd name="f34" fmla="*/ f3 1 193008"/>
                <a:gd name="f35" fmla="*/ f4 1 10369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93008"/>
                <a:gd name="f44" fmla="*/ f40 1 103691"/>
                <a:gd name="f45" fmla="*/ 0 f41 1"/>
                <a:gd name="f46" fmla="*/ 103692 f40 1"/>
                <a:gd name="f47" fmla="*/ 193009 f41 1"/>
                <a:gd name="f48" fmla="*/ 19154 f40 1"/>
                <a:gd name="f49" fmla="*/ 188813 f41 1"/>
                <a:gd name="f50" fmla="*/ 15468 f40 1"/>
                <a:gd name="f51" fmla="*/ 187923 f41 1"/>
                <a:gd name="f52" fmla="*/ 2755 f40 1"/>
                <a:gd name="f53" fmla="*/ 192500 f41 1"/>
                <a:gd name="f54" fmla="*/ 86 f40 1"/>
                <a:gd name="f55" fmla="*/ 191229 f41 1"/>
                <a:gd name="f56" fmla="*/ 509 f41 1"/>
                <a:gd name="f57" fmla="*/ 83352 f40 1"/>
                <a:gd name="f58" fmla="*/ 254 f41 1"/>
                <a:gd name="f59" fmla="*/ 97844 f40 1"/>
                <a:gd name="f60" fmla="+- f42 0 f1"/>
                <a:gd name="f61" fmla="*/ f45 1 193008"/>
                <a:gd name="f62" fmla="*/ f46 1 103691"/>
                <a:gd name="f63" fmla="*/ f47 1 193008"/>
                <a:gd name="f64" fmla="*/ f48 1 103691"/>
                <a:gd name="f65" fmla="*/ f49 1 193008"/>
                <a:gd name="f66" fmla="*/ f50 1 103691"/>
                <a:gd name="f67" fmla="*/ f51 1 193008"/>
                <a:gd name="f68" fmla="*/ f52 1 103691"/>
                <a:gd name="f69" fmla="*/ f53 1 193008"/>
                <a:gd name="f70" fmla="*/ f54 1 103691"/>
                <a:gd name="f71" fmla="*/ f55 1 193008"/>
                <a:gd name="f72" fmla="*/ f56 1 193008"/>
                <a:gd name="f73" fmla="*/ f57 1 103691"/>
                <a:gd name="f74" fmla="*/ f58 1 193008"/>
                <a:gd name="f75" fmla="*/ f59 1 103691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3"/>
                <a:gd name="f83" fmla="*/ f64 1 f44"/>
                <a:gd name="f84" fmla="*/ f65 1 f43"/>
                <a:gd name="f85" fmla="*/ f66 1 f44"/>
                <a:gd name="f86" fmla="*/ f67 1 f43"/>
                <a:gd name="f87" fmla="*/ f68 1 f44"/>
                <a:gd name="f88" fmla="*/ f69 1 f43"/>
                <a:gd name="f89" fmla="*/ f70 1 f44"/>
                <a:gd name="f90" fmla="*/ f71 1 f43"/>
                <a:gd name="f91" fmla="*/ f72 1 f43"/>
                <a:gd name="f92" fmla="*/ f73 1 f44"/>
                <a:gd name="f93" fmla="*/ f74 1 f43"/>
                <a:gd name="f94" fmla="*/ f75 1 f44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4 1"/>
                <a:gd name="f102" fmla="*/ f83 f35 1"/>
                <a:gd name="f103" fmla="*/ f84 f34 1"/>
                <a:gd name="f104" fmla="*/ f85 f35 1"/>
                <a:gd name="f105" fmla="*/ f86 f34 1"/>
                <a:gd name="f106" fmla="*/ f87 f35 1"/>
                <a:gd name="f107" fmla="*/ f88 f34 1"/>
                <a:gd name="f108" fmla="*/ f89 f35 1"/>
                <a:gd name="f109" fmla="*/ f90 f34 1"/>
                <a:gd name="f110" fmla="*/ f91 f34 1"/>
                <a:gd name="f111" fmla="*/ f92 f35 1"/>
                <a:gd name="f112" fmla="*/ f93 f34 1"/>
                <a:gd name="f113" fmla="*/ f94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08"/>
                </a:cxn>
                <a:cxn ang="f60">
                  <a:pos x="f110" y="f111"/>
                </a:cxn>
                <a:cxn ang="f60">
                  <a:pos x="f112" y="f113"/>
                </a:cxn>
              </a:cxnLst>
              <a:rect l="f95" t="f98" r="f96" b="f97"/>
              <a:pathLst>
                <a:path w="193008" h="103691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6"/>
                    <a:pt x="f28" y="f24"/>
                  </a:cubicBezTo>
                  <a:lnTo>
                    <a:pt x="f29" y="f30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1" name="Freeform: Shape 287">
              <a:extLst>
                <a:ext uri="{FF2B5EF4-FFF2-40B4-BE49-F238E27FC236}">
                  <a16:creationId xmlns:a16="http://schemas.microsoft.com/office/drawing/2014/main" id="{F2286572-57BA-ECC7-E24D-48241541B4D4}"/>
                </a:ext>
              </a:extLst>
            </p:cNvPr>
            <p:cNvSpPr/>
            <p:nvPr/>
          </p:nvSpPr>
          <p:spPr>
            <a:xfrm>
              <a:off x="1002776" y="2031403"/>
              <a:ext cx="32196" cy="25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97"/>
                <a:gd name="f7" fmla="val 25891"/>
                <a:gd name="f8" fmla="val 2573"/>
                <a:gd name="f9" fmla="val 15214"/>
                <a:gd name="f10" fmla="val 6768"/>
                <a:gd name="f11" fmla="val 18900"/>
                <a:gd name="f12" fmla="val 14524"/>
                <a:gd name="f13" fmla="val 25892"/>
                <a:gd name="f14" fmla="val 27239"/>
                <a:gd name="f15" fmla="val 20171"/>
                <a:gd name="f16" fmla="val 32198"/>
                <a:gd name="f17" fmla="val 17883"/>
                <a:gd name="f18" fmla="val 14397"/>
                <a:gd name="f19" fmla="val 1103"/>
                <a:gd name="f20" fmla="val 13634"/>
                <a:gd name="f21" fmla="val 13253"/>
                <a:gd name="f22" fmla="val 12751"/>
                <a:gd name="f23" fmla="val 696"/>
                <a:gd name="f24" fmla="val 12194"/>
                <a:gd name="f25" fmla="val 353"/>
                <a:gd name="f26" fmla="val 11600"/>
                <a:gd name="f27" fmla="val 86"/>
                <a:gd name="f28" fmla="val 10074"/>
                <a:gd name="f29" fmla="val 9483"/>
                <a:gd name="f30" fmla="val 22"/>
                <a:gd name="f31" fmla="val 8885"/>
                <a:gd name="f32" fmla="val 8294"/>
                <a:gd name="f33" fmla="val 7707"/>
                <a:gd name="f34" fmla="val -29"/>
                <a:gd name="f35" fmla="val 7102"/>
                <a:gd name="f36" fmla="val 6514"/>
                <a:gd name="f37" fmla="val 4743"/>
                <a:gd name="f38" fmla="val 467"/>
                <a:gd name="f39" fmla="val 3140"/>
                <a:gd name="f40" fmla="val 1408"/>
                <a:gd name="f41" fmla="val 1937"/>
                <a:gd name="f42" fmla="val 2755"/>
                <a:gd name="f43" fmla="val -868"/>
                <a:gd name="f44" fmla="val 6518"/>
                <a:gd name="f45" fmla="val -601"/>
                <a:gd name="f46" fmla="val 11756"/>
                <a:gd name="f47" fmla="+- 0 0 -90"/>
                <a:gd name="f48" fmla="*/ f3 1 32197"/>
                <a:gd name="f49" fmla="*/ f4 1 25891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32197"/>
                <a:gd name="f58" fmla="*/ f54 1 25891"/>
                <a:gd name="f59" fmla="*/ 2573 f55 1"/>
                <a:gd name="f60" fmla="*/ 15214 f54 1"/>
                <a:gd name="f61" fmla="*/ 6768 f55 1"/>
                <a:gd name="f62" fmla="*/ 18900 f54 1"/>
                <a:gd name="f63" fmla="*/ 14524 f55 1"/>
                <a:gd name="f64" fmla="*/ 25892 f54 1"/>
                <a:gd name="f65" fmla="*/ 27239 f55 1"/>
                <a:gd name="f66" fmla="*/ 20171 f54 1"/>
                <a:gd name="f67" fmla="*/ 32198 f55 1"/>
                <a:gd name="f68" fmla="*/ 17883 f54 1"/>
                <a:gd name="f69" fmla="*/ 14397 f55 1"/>
                <a:gd name="f70" fmla="*/ 1103 f54 1"/>
                <a:gd name="f71" fmla="*/ 13253 f55 1"/>
                <a:gd name="f72" fmla="*/ 11600 f55 1"/>
                <a:gd name="f73" fmla="*/ 86 f54 1"/>
                <a:gd name="f74" fmla="*/ 10074 f55 1"/>
                <a:gd name="f75" fmla="*/ 8294 f55 1"/>
                <a:gd name="f76" fmla="*/ 6514 f55 1"/>
                <a:gd name="f77" fmla="*/ 1937 f55 1"/>
                <a:gd name="f78" fmla="*/ 2755 f54 1"/>
                <a:gd name="f79" fmla="+- f56 0 f1"/>
                <a:gd name="f80" fmla="*/ f59 1 32197"/>
                <a:gd name="f81" fmla="*/ f60 1 25891"/>
                <a:gd name="f82" fmla="*/ f61 1 32197"/>
                <a:gd name="f83" fmla="*/ f62 1 25891"/>
                <a:gd name="f84" fmla="*/ f63 1 32197"/>
                <a:gd name="f85" fmla="*/ f64 1 25891"/>
                <a:gd name="f86" fmla="*/ f65 1 32197"/>
                <a:gd name="f87" fmla="*/ f66 1 25891"/>
                <a:gd name="f88" fmla="*/ f67 1 32197"/>
                <a:gd name="f89" fmla="*/ f68 1 25891"/>
                <a:gd name="f90" fmla="*/ f69 1 32197"/>
                <a:gd name="f91" fmla="*/ f70 1 25891"/>
                <a:gd name="f92" fmla="*/ f71 1 32197"/>
                <a:gd name="f93" fmla="*/ f72 1 32197"/>
                <a:gd name="f94" fmla="*/ f73 1 25891"/>
                <a:gd name="f95" fmla="*/ f74 1 32197"/>
                <a:gd name="f96" fmla="*/ f75 1 32197"/>
                <a:gd name="f97" fmla="*/ f76 1 32197"/>
                <a:gd name="f98" fmla="*/ f77 1 32197"/>
                <a:gd name="f99" fmla="*/ f78 1 25891"/>
                <a:gd name="f100" fmla="*/ f50 1 f57"/>
                <a:gd name="f101" fmla="*/ f51 1 f57"/>
                <a:gd name="f102" fmla="*/ f50 1 f58"/>
                <a:gd name="f103" fmla="*/ f52 1 f58"/>
                <a:gd name="f104" fmla="*/ f80 1 f57"/>
                <a:gd name="f105" fmla="*/ f81 1 f58"/>
                <a:gd name="f106" fmla="*/ f82 1 f57"/>
                <a:gd name="f107" fmla="*/ f83 1 f58"/>
                <a:gd name="f108" fmla="*/ f84 1 f57"/>
                <a:gd name="f109" fmla="*/ f85 1 f58"/>
                <a:gd name="f110" fmla="*/ f86 1 f57"/>
                <a:gd name="f111" fmla="*/ f87 1 f58"/>
                <a:gd name="f112" fmla="*/ f88 1 f57"/>
                <a:gd name="f113" fmla="*/ f89 1 f58"/>
                <a:gd name="f114" fmla="*/ f90 1 f57"/>
                <a:gd name="f115" fmla="*/ f91 1 f58"/>
                <a:gd name="f116" fmla="*/ f92 1 f57"/>
                <a:gd name="f117" fmla="*/ f93 1 f57"/>
                <a:gd name="f118" fmla="*/ f94 1 f58"/>
                <a:gd name="f119" fmla="*/ f95 1 f57"/>
                <a:gd name="f120" fmla="*/ f96 1 f57"/>
                <a:gd name="f121" fmla="*/ f97 1 f57"/>
                <a:gd name="f122" fmla="*/ f98 1 f57"/>
                <a:gd name="f123" fmla="*/ f99 1 f58"/>
                <a:gd name="f124" fmla="*/ f100 f48 1"/>
                <a:gd name="f125" fmla="*/ f101 f48 1"/>
                <a:gd name="f126" fmla="*/ f103 f49 1"/>
                <a:gd name="f127" fmla="*/ f102 f49 1"/>
                <a:gd name="f128" fmla="*/ f104 f48 1"/>
                <a:gd name="f129" fmla="*/ f105 f49 1"/>
                <a:gd name="f130" fmla="*/ f106 f48 1"/>
                <a:gd name="f131" fmla="*/ f107 f49 1"/>
                <a:gd name="f132" fmla="*/ f108 f48 1"/>
                <a:gd name="f133" fmla="*/ f109 f49 1"/>
                <a:gd name="f134" fmla="*/ f110 f48 1"/>
                <a:gd name="f135" fmla="*/ f111 f49 1"/>
                <a:gd name="f136" fmla="*/ f112 f48 1"/>
                <a:gd name="f137" fmla="*/ f113 f49 1"/>
                <a:gd name="f138" fmla="*/ f114 f48 1"/>
                <a:gd name="f139" fmla="*/ f115 f49 1"/>
                <a:gd name="f140" fmla="*/ f116 f48 1"/>
                <a:gd name="f141" fmla="*/ f117 f48 1"/>
                <a:gd name="f142" fmla="*/ f118 f49 1"/>
                <a:gd name="f143" fmla="*/ f119 f48 1"/>
                <a:gd name="f144" fmla="*/ f120 f48 1"/>
                <a:gd name="f145" fmla="*/ f121 f48 1"/>
                <a:gd name="f146" fmla="*/ f122 f48 1"/>
                <a:gd name="f147" fmla="*/ f123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33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8" y="f139"/>
                </a:cxn>
                <a:cxn ang="f79">
                  <a:pos x="f140" y="f139"/>
                </a:cxn>
                <a:cxn ang="f79">
                  <a:pos x="f141" y="f142"/>
                </a:cxn>
                <a:cxn ang="f79">
                  <a:pos x="f143" y="f142"/>
                </a:cxn>
                <a:cxn ang="f79">
                  <a:pos x="f144" y="f142"/>
                </a:cxn>
                <a:cxn ang="f79">
                  <a:pos x="f145" y="f142"/>
                </a:cxn>
                <a:cxn ang="f79">
                  <a:pos x="f146" y="f147"/>
                </a:cxn>
                <a:cxn ang="f79">
                  <a:pos x="f128" y="f129"/>
                </a:cxn>
              </a:cxnLst>
              <a:rect l="f124" t="f127" r="f125" b="f126"/>
              <a:pathLst>
                <a:path w="32197" h="2589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18" y="f19"/>
                    <a:pt x="f20" y="f19"/>
                    <a:pt x="f21" y="f19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7"/>
                  </a:lnTo>
                  <a:cubicBezTo>
                    <a:pt x="f29" y="f30"/>
                    <a:pt x="f31" y="f30"/>
                    <a:pt x="f32" y="f27"/>
                  </a:cubicBezTo>
                  <a:cubicBezTo>
                    <a:pt x="f33" y="f34"/>
                    <a:pt x="f35" y="f34"/>
                    <a:pt x="f36" y="f27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2" name="Freeform: Shape 288">
              <a:extLst>
                <a:ext uri="{FF2B5EF4-FFF2-40B4-BE49-F238E27FC236}">
                  <a16:creationId xmlns:a16="http://schemas.microsoft.com/office/drawing/2014/main" id="{01FBE762-156E-5ABC-D707-1501D3DF102B}"/>
                </a:ext>
              </a:extLst>
            </p:cNvPr>
            <p:cNvSpPr/>
            <p:nvPr/>
          </p:nvSpPr>
          <p:spPr>
            <a:xfrm>
              <a:off x="485573" y="2624263"/>
              <a:ext cx="279724" cy="2730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9722"/>
                <a:gd name="f7" fmla="val 273062"/>
                <a:gd name="f8" fmla="val 2289"/>
                <a:gd name="f9" fmla="val 1271"/>
                <a:gd name="f10" fmla="val 1017"/>
                <a:gd name="f11" fmla="val 508"/>
                <a:gd name="f12" fmla="val 1144"/>
                <a:gd name="f13" fmla="val 279723"/>
                <a:gd name="f14" fmla="val 268740"/>
                <a:gd name="f15" fmla="+- 0 0 -90"/>
                <a:gd name="f16" fmla="*/ f3 1 279722"/>
                <a:gd name="f17" fmla="*/ f4 1 27306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79722"/>
                <a:gd name="f26" fmla="*/ f22 1 273062"/>
                <a:gd name="f27" fmla="*/ 2289 f23 1"/>
                <a:gd name="f28" fmla="*/ 1271 f22 1"/>
                <a:gd name="f29" fmla="*/ 1017 f23 1"/>
                <a:gd name="f30" fmla="*/ 0 f22 1"/>
                <a:gd name="f31" fmla="*/ 508 f22 1"/>
                <a:gd name="f32" fmla="*/ 1144 f22 1"/>
                <a:gd name="f33" fmla="*/ 0 f23 1"/>
                <a:gd name="f34" fmla="*/ 279723 f23 1"/>
                <a:gd name="f35" fmla="*/ 273062 f22 1"/>
                <a:gd name="f36" fmla="*/ 268740 f22 1"/>
                <a:gd name="f37" fmla="+- f24 0 f1"/>
                <a:gd name="f38" fmla="*/ f27 1 279722"/>
                <a:gd name="f39" fmla="*/ f28 1 273062"/>
                <a:gd name="f40" fmla="*/ f29 1 279722"/>
                <a:gd name="f41" fmla="*/ f30 1 273062"/>
                <a:gd name="f42" fmla="*/ f31 1 273062"/>
                <a:gd name="f43" fmla="*/ f32 1 273062"/>
                <a:gd name="f44" fmla="*/ f33 1 279722"/>
                <a:gd name="f45" fmla="*/ f34 1 279722"/>
                <a:gd name="f46" fmla="*/ f35 1 273062"/>
                <a:gd name="f47" fmla="*/ f36 1 273062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6"/>
                <a:gd name="f57" fmla="*/ f43 1 f26"/>
                <a:gd name="f58" fmla="*/ f44 1 f25"/>
                <a:gd name="f59" fmla="*/ f45 1 f25"/>
                <a:gd name="f60" fmla="*/ f46 1 f26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7 1"/>
                <a:gd name="f71" fmla="*/ f57 f17 1"/>
                <a:gd name="f72" fmla="*/ f58 f16 1"/>
                <a:gd name="f73" fmla="*/ f59 f16 1"/>
                <a:gd name="f74" fmla="*/ f60 f17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68" y="f70"/>
                </a:cxn>
                <a:cxn ang="f37">
                  <a:pos x="f68" y="f71"/>
                </a:cxn>
                <a:cxn ang="f37">
                  <a:pos x="f68" y="f71"/>
                </a:cxn>
                <a:cxn ang="f37">
                  <a:pos x="f68" y="f71"/>
                </a:cxn>
                <a:cxn ang="f37">
                  <a:pos x="f72" y="f71"/>
                </a:cxn>
                <a:cxn ang="f37">
                  <a:pos x="f73" y="f74"/>
                </a:cxn>
                <a:cxn ang="f37">
                  <a:pos x="f73" y="f75"/>
                </a:cxn>
              </a:cxnLst>
              <a:rect l="f62" t="f65" r="f63" b="f64"/>
              <a:pathLst>
                <a:path w="279722" h="273062">
                  <a:moveTo>
                    <a:pt x="f8" y="f9"/>
                  </a:moveTo>
                  <a:lnTo>
                    <a:pt x="f10" y="f5"/>
                  </a:lnTo>
                  <a:lnTo>
                    <a:pt x="f10" y="f11"/>
                  </a:lnTo>
                  <a:cubicBezTo>
                    <a:pt x="f10" y="f11"/>
                    <a:pt x="f10" y="f11"/>
                    <a:pt x="f10" y="f12"/>
                  </a:cubicBezTo>
                  <a:lnTo>
                    <a:pt x="f10" y="f12"/>
                  </a:lnTo>
                  <a:lnTo>
                    <a:pt x="f10" y="f12"/>
                  </a:lnTo>
                  <a:lnTo>
                    <a:pt x="f5" y="f12"/>
                  </a:lnTo>
                  <a:lnTo>
                    <a:pt x="f13" y="f7"/>
                  </a:lnTo>
                  <a:lnTo>
                    <a:pt x="f13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3" name="Freeform: Shape 289">
              <a:extLst>
                <a:ext uri="{FF2B5EF4-FFF2-40B4-BE49-F238E27FC236}">
                  <a16:creationId xmlns:a16="http://schemas.microsoft.com/office/drawing/2014/main" id="{BF89A4F3-7950-8E6F-E121-DAE35977079D}"/>
                </a:ext>
              </a:extLst>
            </p:cNvPr>
            <p:cNvSpPr/>
            <p:nvPr/>
          </p:nvSpPr>
          <p:spPr>
            <a:xfrm>
              <a:off x="3300" y="3930841"/>
              <a:ext cx="403433" cy="442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3436"/>
                <a:gd name="f7" fmla="val 442010"/>
                <a:gd name="f8" fmla="val 440485"/>
                <a:gd name="f9" fmla="val 4704"/>
                <a:gd name="f10" fmla="val 400512"/>
                <a:gd name="f11" fmla="+- 0 0 -90"/>
                <a:gd name="f12" fmla="*/ f3 1 403436"/>
                <a:gd name="f13" fmla="*/ f4 1 44201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03436"/>
                <a:gd name="f22" fmla="*/ f18 1 442010"/>
                <a:gd name="f23" fmla="*/ 403436 f19 1"/>
                <a:gd name="f24" fmla="*/ 440485 f18 1"/>
                <a:gd name="f25" fmla="*/ 0 f19 1"/>
                <a:gd name="f26" fmla="*/ 0 f18 1"/>
                <a:gd name="f27" fmla="*/ 4704 f18 1"/>
                <a:gd name="f28" fmla="*/ 400512 f19 1"/>
                <a:gd name="f29" fmla="*/ 442010 f18 1"/>
                <a:gd name="f30" fmla="+- f20 0 f1"/>
                <a:gd name="f31" fmla="*/ f23 1 403436"/>
                <a:gd name="f32" fmla="*/ f24 1 442010"/>
                <a:gd name="f33" fmla="*/ f25 1 403436"/>
                <a:gd name="f34" fmla="*/ f26 1 442010"/>
                <a:gd name="f35" fmla="*/ f27 1 442010"/>
                <a:gd name="f36" fmla="*/ f28 1 403436"/>
                <a:gd name="f37" fmla="*/ f29 1 442010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5" y="f57"/>
                </a:cxn>
                <a:cxn ang="f30">
                  <a:pos x="f58" y="f59"/>
                </a:cxn>
                <a:cxn ang="f30">
                  <a:pos x="f53" y="f54"/>
                </a:cxn>
              </a:cxnLst>
              <a:rect l="f49" t="f52" r="f50" b="f51"/>
              <a:pathLst>
                <a:path w="403436" h="442010">
                  <a:moveTo>
                    <a:pt x="f6" y="f8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4" name="Freeform: Shape 290">
              <a:extLst>
                <a:ext uri="{FF2B5EF4-FFF2-40B4-BE49-F238E27FC236}">
                  <a16:creationId xmlns:a16="http://schemas.microsoft.com/office/drawing/2014/main" id="{6871EE5E-1F9D-46A0-58F9-D48BBBCDA2D9}"/>
                </a:ext>
              </a:extLst>
            </p:cNvPr>
            <p:cNvSpPr/>
            <p:nvPr/>
          </p:nvSpPr>
          <p:spPr>
            <a:xfrm>
              <a:off x="3300" y="3419042"/>
              <a:ext cx="508836" cy="2608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840"/>
                <a:gd name="f7" fmla="val 260858"/>
                <a:gd name="f8" fmla="val 508586"/>
                <a:gd name="f9" fmla="val 5848"/>
                <a:gd name="f10" fmla="val 508841"/>
                <a:gd name="f11" fmla="val 240391"/>
                <a:gd name="f12" fmla="val 508205"/>
                <a:gd name="f13" fmla="val 20721"/>
                <a:gd name="f14" fmla="+- 0 0 -90"/>
                <a:gd name="f15" fmla="*/ f3 1 508840"/>
                <a:gd name="f16" fmla="*/ f4 1 26085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08840"/>
                <a:gd name="f25" fmla="*/ f21 1 260858"/>
                <a:gd name="f26" fmla="*/ 508586 f22 1"/>
                <a:gd name="f27" fmla="*/ 5848 f21 1"/>
                <a:gd name="f28" fmla="*/ 508841 f22 1"/>
                <a:gd name="f29" fmla="*/ 0 f21 1"/>
                <a:gd name="f30" fmla="*/ 0 f22 1"/>
                <a:gd name="f31" fmla="*/ 240391 f21 1"/>
                <a:gd name="f32" fmla="*/ 260858 f21 1"/>
                <a:gd name="f33" fmla="*/ 508205 f22 1"/>
                <a:gd name="f34" fmla="*/ 20721 f21 1"/>
                <a:gd name="f35" fmla="+- f23 0 f1"/>
                <a:gd name="f36" fmla="*/ f26 1 508840"/>
                <a:gd name="f37" fmla="*/ f27 1 260858"/>
                <a:gd name="f38" fmla="*/ f28 1 508840"/>
                <a:gd name="f39" fmla="*/ f29 1 260858"/>
                <a:gd name="f40" fmla="*/ f30 1 508840"/>
                <a:gd name="f41" fmla="*/ f31 1 260858"/>
                <a:gd name="f42" fmla="*/ f32 1 260858"/>
                <a:gd name="f43" fmla="*/ f33 1 508840"/>
                <a:gd name="f44" fmla="*/ f34 1 260858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508840" h="260858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5" name="Freeform: Shape 291">
              <a:extLst>
                <a:ext uri="{FF2B5EF4-FFF2-40B4-BE49-F238E27FC236}">
                  <a16:creationId xmlns:a16="http://schemas.microsoft.com/office/drawing/2014/main" id="{3480E4D7-C9D8-4D5C-B23C-A81F47250E05}"/>
                </a:ext>
              </a:extLst>
            </p:cNvPr>
            <p:cNvSpPr/>
            <p:nvPr/>
          </p:nvSpPr>
          <p:spPr>
            <a:xfrm>
              <a:off x="593262" y="4775197"/>
              <a:ext cx="118881" cy="1323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882"/>
                <a:gd name="f7" fmla="val 132336"/>
                <a:gd name="f8" fmla="val 2162"/>
                <a:gd name="f9" fmla="val 1271"/>
                <a:gd name="f10" fmla="val 1017"/>
                <a:gd name="f11" fmla="val 907"/>
                <a:gd name="f12" fmla="val 1424"/>
                <a:gd name="f13" fmla="val 477"/>
                <a:gd name="f14" fmla="val 1767"/>
                <a:gd name="f15" fmla="val 2034"/>
                <a:gd name="f16" fmla="val 117865"/>
                <a:gd name="f17" fmla="val 131700"/>
                <a:gd name="f18" fmla="val 128777"/>
                <a:gd name="f19" fmla="+- 0 0 -90"/>
                <a:gd name="f20" fmla="*/ f3 1 118882"/>
                <a:gd name="f21" fmla="*/ f4 1 13233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18882"/>
                <a:gd name="f30" fmla="*/ f26 1 132336"/>
                <a:gd name="f31" fmla="*/ 2162 f27 1"/>
                <a:gd name="f32" fmla="*/ 0 f26 1"/>
                <a:gd name="f33" fmla="*/ 1271 f27 1"/>
                <a:gd name="f34" fmla="*/ 1017 f26 1"/>
                <a:gd name="f35" fmla="*/ 0 f27 1"/>
                <a:gd name="f36" fmla="*/ 2034 f26 1"/>
                <a:gd name="f37" fmla="*/ 117865 f27 1"/>
                <a:gd name="f38" fmla="*/ 132336 f26 1"/>
                <a:gd name="f39" fmla="*/ 118882 f27 1"/>
                <a:gd name="f40" fmla="*/ 131700 f26 1"/>
                <a:gd name="f41" fmla="*/ 128777 f26 1"/>
                <a:gd name="f42" fmla="+- f28 0 f1"/>
                <a:gd name="f43" fmla="*/ f31 1 118882"/>
                <a:gd name="f44" fmla="*/ f32 1 132336"/>
                <a:gd name="f45" fmla="*/ f33 1 118882"/>
                <a:gd name="f46" fmla="*/ f34 1 132336"/>
                <a:gd name="f47" fmla="*/ f35 1 118882"/>
                <a:gd name="f48" fmla="*/ f36 1 132336"/>
                <a:gd name="f49" fmla="*/ f37 1 118882"/>
                <a:gd name="f50" fmla="*/ f38 1 132336"/>
                <a:gd name="f51" fmla="*/ f39 1 118882"/>
                <a:gd name="f52" fmla="*/ f40 1 132336"/>
                <a:gd name="f53" fmla="*/ f41 1 132336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30"/>
                <a:gd name="f64" fmla="*/ f49 1 f29"/>
                <a:gd name="f65" fmla="*/ f50 1 f30"/>
                <a:gd name="f66" fmla="*/ f51 1 f29"/>
                <a:gd name="f67" fmla="*/ f52 1 f30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1 1"/>
                <a:gd name="f79" fmla="*/ f64 f20 1"/>
                <a:gd name="f80" fmla="*/ f65 f21 1"/>
                <a:gd name="f81" fmla="*/ f66 f20 1"/>
                <a:gd name="f82" fmla="*/ f67 f21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1" y="f83"/>
                </a:cxn>
              </a:cxnLst>
              <a:rect l="f69" t="f72" r="f70" b="f71"/>
              <a:pathLst>
                <a:path w="118882" h="132336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5" y="f15"/>
                  </a:lnTo>
                  <a:lnTo>
                    <a:pt x="f16" y="f7"/>
                  </a:lnTo>
                  <a:lnTo>
                    <a:pt x="f6" y="f17"/>
                  </a:lnTo>
                  <a:lnTo>
                    <a:pt x="f6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6" name="Freeform: Shape 292">
              <a:extLst>
                <a:ext uri="{FF2B5EF4-FFF2-40B4-BE49-F238E27FC236}">
                  <a16:creationId xmlns:a16="http://schemas.microsoft.com/office/drawing/2014/main" id="{C80F123A-B1D5-C732-7C80-40E47E772BD7}"/>
                </a:ext>
              </a:extLst>
            </p:cNvPr>
            <p:cNvSpPr/>
            <p:nvPr/>
          </p:nvSpPr>
          <p:spPr>
            <a:xfrm>
              <a:off x="1811837" y="3315056"/>
              <a:ext cx="75401" cy="405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397"/>
                <a:gd name="f7" fmla="val 40552"/>
                <a:gd name="f8" fmla="val 40553"/>
                <a:gd name="f9" fmla="val 75016"/>
                <a:gd name="f10" fmla="val 3814"/>
                <a:gd name="f11" fmla="val 75398"/>
                <a:gd name="f12" fmla="val 381"/>
                <a:gd name="f13" fmla="val 36612"/>
                <a:gd name="f14" fmla="+- 0 0 -90"/>
                <a:gd name="f15" fmla="*/ f3 1 75397"/>
                <a:gd name="f16" fmla="*/ f4 1 4055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5397"/>
                <a:gd name="f25" fmla="*/ f21 1 40552"/>
                <a:gd name="f26" fmla="*/ 0 f22 1"/>
                <a:gd name="f27" fmla="*/ 40553 f21 1"/>
                <a:gd name="f28" fmla="*/ 75016 f22 1"/>
                <a:gd name="f29" fmla="*/ 3814 f21 1"/>
                <a:gd name="f30" fmla="*/ 75398 f22 1"/>
                <a:gd name="f31" fmla="*/ 0 f21 1"/>
                <a:gd name="f32" fmla="*/ 381 f22 1"/>
                <a:gd name="f33" fmla="*/ 36612 f21 1"/>
                <a:gd name="f34" fmla="+- f23 0 f1"/>
                <a:gd name="f35" fmla="*/ f26 1 75397"/>
                <a:gd name="f36" fmla="*/ f27 1 40552"/>
                <a:gd name="f37" fmla="*/ f28 1 75397"/>
                <a:gd name="f38" fmla="*/ f29 1 40552"/>
                <a:gd name="f39" fmla="*/ f30 1 75397"/>
                <a:gd name="f40" fmla="*/ f31 1 40552"/>
                <a:gd name="f41" fmla="*/ f32 1 75397"/>
                <a:gd name="f42" fmla="*/ f33 1 4055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75397" h="40552">
                  <a:moveTo>
                    <a:pt x="f5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7" name="Freeform: Shape 293">
              <a:extLst>
                <a:ext uri="{FF2B5EF4-FFF2-40B4-BE49-F238E27FC236}">
                  <a16:creationId xmlns:a16="http://schemas.microsoft.com/office/drawing/2014/main" id="{9E42B11D-5E78-8BF7-11DA-2E0899B7B574}"/>
                </a:ext>
              </a:extLst>
            </p:cNvPr>
            <p:cNvSpPr/>
            <p:nvPr/>
          </p:nvSpPr>
          <p:spPr>
            <a:xfrm>
              <a:off x="1893338" y="4209604"/>
              <a:ext cx="768973" cy="4098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8977"/>
                <a:gd name="f7" fmla="val 409868"/>
                <a:gd name="f8" fmla="val 768093"/>
                <a:gd name="f9" fmla="val 3199"/>
                <a:gd name="f10" fmla="val 768856"/>
                <a:gd name="f11" fmla="val 2716"/>
                <a:gd name="f12" fmla="val 769173"/>
                <a:gd name="f13" fmla="val 1763"/>
                <a:gd name="f14" fmla="val 911"/>
                <a:gd name="f15" fmla="val 768461"/>
                <a:gd name="f16" fmla="val 123"/>
                <a:gd name="f17" fmla="val 767508"/>
                <a:gd name="f18" fmla="val -220"/>
                <a:gd name="f19" fmla="val 766694"/>
                <a:gd name="f20" fmla="val 148"/>
                <a:gd name="f21" fmla="val 405928"/>
                <a:gd name="f22" fmla="val 409869"/>
                <a:gd name="f23" fmla="val 767966"/>
                <a:gd name="f24" fmla="val 3072"/>
                <a:gd name="f25" fmla="+- 0 0 -90"/>
                <a:gd name="f26" fmla="*/ f3 1 768977"/>
                <a:gd name="f27" fmla="*/ f4 1 409868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768977"/>
                <a:gd name="f36" fmla="*/ f32 1 409868"/>
                <a:gd name="f37" fmla="*/ 768093 f33 1"/>
                <a:gd name="f38" fmla="*/ 3199 f32 1"/>
                <a:gd name="f39" fmla="*/ 768856 f33 1"/>
                <a:gd name="f40" fmla="*/ 911 f32 1"/>
                <a:gd name="f41" fmla="*/ 766694 f33 1"/>
                <a:gd name="f42" fmla="*/ 148 f32 1"/>
                <a:gd name="f43" fmla="*/ 0 f33 1"/>
                <a:gd name="f44" fmla="*/ 405928 f32 1"/>
                <a:gd name="f45" fmla="*/ 409869 f32 1"/>
                <a:gd name="f46" fmla="*/ 767966 f33 1"/>
                <a:gd name="f47" fmla="*/ 3072 f32 1"/>
                <a:gd name="f48" fmla="+- f34 0 f1"/>
                <a:gd name="f49" fmla="*/ f37 1 768977"/>
                <a:gd name="f50" fmla="*/ f38 1 409868"/>
                <a:gd name="f51" fmla="*/ f39 1 768977"/>
                <a:gd name="f52" fmla="*/ f40 1 409868"/>
                <a:gd name="f53" fmla="*/ f41 1 768977"/>
                <a:gd name="f54" fmla="*/ f42 1 409868"/>
                <a:gd name="f55" fmla="*/ f43 1 768977"/>
                <a:gd name="f56" fmla="*/ f44 1 409868"/>
                <a:gd name="f57" fmla="*/ f45 1 409868"/>
                <a:gd name="f58" fmla="*/ f46 1 768977"/>
                <a:gd name="f59" fmla="*/ f47 1 409868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5"/>
                <a:gd name="f67" fmla="*/ f52 1 f36"/>
                <a:gd name="f68" fmla="*/ f53 1 f35"/>
                <a:gd name="f69" fmla="*/ f54 1 f36"/>
                <a:gd name="f70" fmla="*/ f55 1 f35"/>
                <a:gd name="f71" fmla="*/ f56 1 f36"/>
                <a:gd name="f72" fmla="*/ f57 1 f36"/>
                <a:gd name="f73" fmla="*/ f58 1 f35"/>
                <a:gd name="f74" fmla="*/ f59 1 f36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6 1"/>
                <a:gd name="f82" fmla="*/ f67 f27 1"/>
                <a:gd name="f83" fmla="*/ f68 f26 1"/>
                <a:gd name="f84" fmla="*/ f69 f27 1"/>
                <a:gd name="f85" fmla="*/ f70 f26 1"/>
                <a:gd name="f86" fmla="*/ f71 f27 1"/>
                <a:gd name="f87" fmla="*/ f72 f27 1"/>
                <a:gd name="f88" fmla="*/ f73 f26 1"/>
                <a:gd name="f89" fmla="*/ f7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3" y="f84"/>
                </a:cxn>
                <a:cxn ang="f48">
                  <a:pos x="f85" y="f86"/>
                </a:cxn>
                <a:cxn ang="f48">
                  <a:pos x="f85" y="f87"/>
                </a:cxn>
                <a:cxn ang="f48">
                  <a:pos x="f88" y="f89"/>
                </a:cxn>
              </a:cxnLst>
              <a:rect l="f75" t="f78" r="f76" b="f77"/>
              <a:pathLst>
                <a:path w="768977" h="409868">
                  <a:moveTo>
                    <a:pt x="f8" y="f9"/>
                  </a:moveTo>
                  <a:cubicBezTo>
                    <a:pt x="f10" y="f11"/>
                    <a:pt x="f12" y="f13"/>
                    <a:pt x="f10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9" y="f20"/>
                  </a:lnTo>
                  <a:lnTo>
                    <a:pt x="f5" y="f21"/>
                  </a:lnTo>
                  <a:lnTo>
                    <a:pt x="f5" y="f22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8" name="Freeform: Shape 294">
              <a:extLst>
                <a:ext uri="{FF2B5EF4-FFF2-40B4-BE49-F238E27FC236}">
                  <a16:creationId xmlns:a16="http://schemas.microsoft.com/office/drawing/2014/main" id="{6A2C56E8-EDEB-5ADF-3AEF-4BF367F28E62}"/>
                </a:ext>
              </a:extLst>
            </p:cNvPr>
            <p:cNvSpPr/>
            <p:nvPr/>
          </p:nvSpPr>
          <p:spPr>
            <a:xfrm>
              <a:off x="738853" y="3149029"/>
              <a:ext cx="15636" cy="3005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639"/>
                <a:gd name="f7" fmla="val 300520"/>
                <a:gd name="f8" fmla="val 12842"/>
                <a:gd name="f9" fmla="val 12587"/>
                <a:gd name="f10" fmla="val 127"/>
                <a:gd name="f11" fmla="val 297470"/>
                <a:gd name="f12" fmla="val 3051"/>
                <a:gd name="f13" fmla="val 300521"/>
                <a:gd name="f14" fmla="val 2669"/>
                <a:gd name="f15" fmla="+- 0 0 -90"/>
                <a:gd name="f16" fmla="*/ f3 1 15639"/>
                <a:gd name="f17" fmla="*/ f4 1 30052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639"/>
                <a:gd name="f26" fmla="*/ f22 1 300520"/>
                <a:gd name="f27" fmla="*/ 12842 f23 1"/>
                <a:gd name="f28" fmla="*/ 0 f22 1"/>
                <a:gd name="f29" fmla="*/ 12587 f23 1"/>
                <a:gd name="f30" fmla="*/ 127 f22 1"/>
                <a:gd name="f31" fmla="*/ 0 f23 1"/>
                <a:gd name="f32" fmla="*/ 297470 f22 1"/>
                <a:gd name="f33" fmla="*/ 3051 f23 1"/>
                <a:gd name="f34" fmla="*/ 300521 f22 1"/>
                <a:gd name="f35" fmla="*/ 15639 f23 1"/>
                <a:gd name="f36" fmla="*/ 2669 f22 1"/>
                <a:gd name="f37" fmla="+- f24 0 f1"/>
                <a:gd name="f38" fmla="*/ f27 1 15639"/>
                <a:gd name="f39" fmla="*/ f28 1 300520"/>
                <a:gd name="f40" fmla="*/ f29 1 15639"/>
                <a:gd name="f41" fmla="*/ f30 1 300520"/>
                <a:gd name="f42" fmla="*/ f31 1 15639"/>
                <a:gd name="f43" fmla="*/ f32 1 300520"/>
                <a:gd name="f44" fmla="*/ f33 1 15639"/>
                <a:gd name="f45" fmla="*/ f34 1 300520"/>
                <a:gd name="f46" fmla="*/ f35 1 15639"/>
                <a:gd name="f47" fmla="*/ f36 1 300520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5639" h="300520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6" y="f14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9" name="Freeform: Shape 295">
              <a:extLst>
                <a:ext uri="{FF2B5EF4-FFF2-40B4-BE49-F238E27FC236}">
                  <a16:creationId xmlns:a16="http://schemas.microsoft.com/office/drawing/2014/main" id="{396B4154-C151-0ED0-25DC-77394A2A77B5}"/>
                </a:ext>
              </a:extLst>
            </p:cNvPr>
            <p:cNvSpPr/>
            <p:nvPr/>
          </p:nvSpPr>
          <p:spPr>
            <a:xfrm>
              <a:off x="979011" y="3374675"/>
              <a:ext cx="3072" cy="12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72"/>
                <a:gd name="f7" fmla="val 12839"/>
                <a:gd name="f8" fmla="val 1546"/>
                <a:gd name="f9" fmla="val 10933"/>
                <a:gd name="f10" fmla="val 2429"/>
                <a:gd name="f11" fmla="val 11060"/>
                <a:gd name="f12" fmla="val 3081"/>
                <a:gd name="f13" fmla="val 11822"/>
                <a:gd name="f14" fmla="val 12712"/>
                <a:gd name="f15" fmla="val 11949"/>
                <a:gd name="f16" fmla="val 2924"/>
                <a:gd name="f17" fmla="val 148"/>
                <a:gd name="f18" fmla="val 20"/>
                <a:gd name="f19" fmla="val -122"/>
                <a:gd name="f20" fmla="val 11937"/>
                <a:gd name="f21" fmla="val 493"/>
                <a:gd name="f22" fmla="val 11098"/>
                <a:gd name="f23" fmla="val 1395"/>
                <a:gd name="f24" fmla="val 10945"/>
                <a:gd name="f25" fmla="val 1446"/>
                <a:gd name="f26" fmla="val 1495"/>
                <a:gd name="f27" fmla="+- 0 0 -90"/>
                <a:gd name="f28" fmla="*/ f3 1 3072"/>
                <a:gd name="f29" fmla="*/ f4 1 12839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072"/>
                <a:gd name="f38" fmla="*/ f34 1 12839"/>
                <a:gd name="f39" fmla="*/ 1546 f35 1"/>
                <a:gd name="f40" fmla="*/ 10933 f34 1"/>
                <a:gd name="f41" fmla="*/ 3072 f35 1"/>
                <a:gd name="f42" fmla="*/ 12712 f34 1"/>
                <a:gd name="f43" fmla="*/ 11949 f34 1"/>
                <a:gd name="f44" fmla="*/ 2924 f34 1"/>
                <a:gd name="f45" fmla="*/ 148 f35 1"/>
                <a:gd name="f46" fmla="*/ 0 f34 1"/>
                <a:gd name="f47" fmla="*/ 20 f35 1"/>
                <a:gd name="f48" fmla="*/ 12839 f34 1"/>
                <a:gd name="f49" fmla="*/ 1395 f35 1"/>
                <a:gd name="f50" fmla="*/ 10945 f34 1"/>
                <a:gd name="f51" fmla="+- f36 0 f1"/>
                <a:gd name="f52" fmla="*/ f39 1 3072"/>
                <a:gd name="f53" fmla="*/ f40 1 12839"/>
                <a:gd name="f54" fmla="*/ f41 1 3072"/>
                <a:gd name="f55" fmla="*/ f42 1 12839"/>
                <a:gd name="f56" fmla="*/ f43 1 12839"/>
                <a:gd name="f57" fmla="*/ f44 1 12839"/>
                <a:gd name="f58" fmla="*/ f45 1 3072"/>
                <a:gd name="f59" fmla="*/ f46 1 12839"/>
                <a:gd name="f60" fmla="*/ f47 1 3072"/>
                <a:gd name="f61" fmla="*/ f48 1 12839"/>
                <a:gd name="f62" fmla="*/ f49 1 3072"/>
                <a:gd name="f63" fmla="*/ f50 1 12839"/>
                <a:gd name="f64" fmla="*/ f30 1 f37"/>
                <a:gd name="f65" fmla="*/ f31 1 f37"/>
                <a:gd name="f66" fmla="*/ f30 1 f38"/>
                <a:gd name="f67" fmla="*/ f32 1 f38"/>
                <a:gd name="f68" fmla="*/ f52 1 f37"/>
                <a:gd name="f69" fmla="*/ f53 1 f38"/>
                <a:gd name="f70" fmla="*/ f54 1 f37"/>
                <a:gd name="f71" fmla="*/ f55 1 f38"/>
                <a:gd name="f72" fmla="*/ f56 1 f38"/>
                <a:gd name="f73" fmla="*/ f57 1 f38"/>
                <a:gd name="f74" fmla="*/ f58 1 f37"/>
                <a:gd name="f75" fmla="*/ f59 1 f38"/>
                <a:gd name="f76" fmla="*/ f60 1 f37"/>
                <a:gd name="f77" fmla="*/ f61 1 f38"/>
                <a:gd name="f78" fmla="*/ f62 1 f37"/>
                <a:gd name="f79" fmla="*/ f63 1 f38"/>
                <a:gd name="f80" fmla="*/ f64 f28 1"/>
                <a:gd name="f81" fmla="*/ f65 f28 1"/>
                <a:gd name="f82" fmla="*/ f67 f29 1"/>
                <a:gd name="f83" fmla="*/ f66 f29 1"/>
                <a:gd name="f84" fmla="*/ f68 f28 1"/>
                <a:gd name="f85" fmla="*/ f69 f29 1"/>
                <a:gd name="f86" fmla="*/ f70 f28 1"/>
                <a:gd name="f87" fmla="*/ f71 f29 1"/>
                <a:gd name="f88" fmla="*/ f72 f29 1"/>
                <a:gd name="f89" fmla="*/ f73 f29 1"/>
                <a:gd name="f90" fmla="*/ f74 f28 1"/>
                <a:gd name="f91" fmla="*/ f75 f29 1"/>
                <a:gd name="f92" fmla="*/ f76 f28 1"/>
                <a:gd name="f93" fmla="*/ f77 f29 1"/>
                <a:gd name="f94" fmla="*/ f78 f28 1"/>
                <a:gd name="f95" fmla="*/ f79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4" y="f85"/>
                </a:cxn>
                <a:cxn ang="f51">
                  <a:pos x="f86" y="f87"/>
                </a:cxn>
                <a:cxn ang="f51">
                  <a:pos x="f86" y="f88"/>
                </a:cxn>
                <a:cxn ang="f51">
                  <a:pos x="f86" y="f89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84" y="f85"/>
                </a:cxn>
              </a:cxnLst>
              <a:rect l="f80" t="f83" r="f81" b="f82"/>
              <a:pathLst>
                <a:path w="3072" h="12839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6" y="f15"/>
                  </a:lnTo>
                  <a:lnTo>
                    <a:pt x="f6" y="f16"/>
                  </a:lnTo>
                  <a:lnTo>
                    <a:pt x="f17" y="f5"/>
                  </a:lnTo>
                  <a:lnTo>
                    <a:pt x="f18" y="f7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4"/>
                    <a:pt x="f2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0" name="Freeform: Shape 296">
              <a:extLst>
                <a:ext uri="{FF2B5EF4-FFF2-40B4-BE49-F238E27FC236}">
                  <a16:creationId xmlns:a16="http://schemas.microsoft.com/office/drawing/2014/main" id="{84CF787D-90F5-C51A-5DE4-CBB448A91753}"/>
                </a:ext>
              </a:extLst>
            </p:cNvPr>
            <p:cNvSpPr/>
            <p:nvPr/>
          </p:nvSpPr>
          <p:spPr>
            <a:xfrm>
              <a:off x="76288" y="4539639"/>
              <a:ext cx="17803" cy="1838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800"/>
                <a:gd name="f7" fmla="val 183821"/>
                <a:gd name="f8" fmla="val 16911"/>
                <a:gd name="f9" fmla="val 178482"/>
                <a:gd name="f10" fmla="val 17419"/>
                <a:gd name="f11" fmla="val 180224"/>
                <a:gd name="f12" fmla="val 182080"/>
                <a:gd name="f13" fmla="val 16959"/>
                <a:gd name="f14" fmla="val 183402"/>
                <a:gd name="f15" fmla="val 182970"/>
                <a:gd name="f16" fmla="val 182550"/>
                <a:gd name="f17" fmla="val 17801"/>
                <a:gd name="f18" fmla="val 14238"/>
                <a:gd name="f19" fmla="val 13859"/>
                <a:gd name="f20" fmla="val 9916"/>
                <a:gd name="f21" fmla="val 12842"/>
                <a:gd name="f22" fmla="val 8466"/>
                <a:gd name="f23" fmla="val 12000"/>
                <a:gd name="f24" fmla="val 3232"/>
                <a:gd name="f25" fmla="val 10132"/>
                <a:gd name="f26" fmla="val 1151"/>
                <a:gd name="f27" fmla="val 5759"/>
                <a:gd name="f28" fmla="val 1105"/>
                <a:gd name="f29" fmla="val 5670"/>
                <a:gd name="f30" fmla="val 1060"/>
                <a:gd name="f31" fmla="val 5568"/>
                <a:gd name="f32" fmla="val 1017"/>
                <a:gd name="f33" fmla="val 5466"/>
                <a:gd name="f34" fmla="val 452"/>
                <a:gd name="f35" fmla="val 3687"/>
                <a:gd name="f36" fmla="val 1780"/>
                <a:gd name="f37" fmla="val 960"/>
                <a:gd name="f38" fmla="val 470"/>
                <a:gd name="f39" fmla="val 941"/>
                <a:gd name="f40" fmla="val 1398"/>
                <a:gd name="f41" fmla="val 176575"/>
                <a:gd name="f42" fmla="val 5086"/>
                <a:gd name="f43" fmla="val 174033"/>
                <a:gd name="f44" fmla="val 9269"/>
                <a:gd name="f45" fmla="val 171884"/>
                <a:gd name="f46" fmla="val 14406"/>
                <a:gd name="f47" fmla="val 173524"/>
                <a:gd name="f48" fmla="val 16559"/>
                <a:gd name="f49" fmla="val 177707"/>
                <a:gd name="f50" fmla="val 16689"/>
                <a:gd name="f51" fmla="val 177961"/>
                <a:gd name="f52" fmla="val 16806"/>
                <a:gd name="f53" fmla="val 178215"/>
                <a:gd name="f54" fmla="+- 0 0 -90"/>
                <a:gd name="f55" fmla="*/ f3 1 17800"/>
                <a:gd name="f56" fmla="*/ f4 1 183821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7800"/>
                <a:gd name="f65" fmla="*/ f61 1 183821"/>
                <a:gd name="f66" fmla="*/ 16911 f62 1"/>
                <a:gd name="f67" fmla="*/ 178482 f61 1"/>
                <a:gd name="f68" fmla="*/ 183821 f61 1"/>
                <a:gd name="f69" fmla="*/ 182550 f61 1"/>
                <a:gd name="f70" fmla="*/ 17801 f62 1"/>
                <a:gd name="f71" fmla="*/ 14238 f61 1"/>
                <a:gd name="f72" fmla="*/ 13859 f62 1"/>
                <a:gd name="f73" fmla="*/ 9916 f61 1"/>
                <a:gd name="f74" fmla="*/ 12842 f62 1"/>
                <a:gd name="f75" fmla="*/ 1151 f62 1"/>
                <a:gd name="f76" fmla="*/ 5759 f61 1"/>
                <a:gd name="f77" fmla="*/ 1017 f62 1"/>
                <a:gd name="f78" fmla="*/ 5466 f61 1"/>
                <a:gd name="f79" fmla="*/ 0 f61 1"/>
                <a:gd name="f80" fmla="*/ 1398 f61 1"/>
                <a:gd name="f81" fmla="*/ 0 f62 1"/>
                <a:gd name="f82" fmla="*/ 176575 f61 1"/>
                <a:gd name="f83" fmla="*/ 5086 f62 1"/>
                <a:gd name="f84" fmla="*/ 174033 f61 1"/>
                <a:gd name="f85" fmla="*/ 16559 f62 1"/>
                <a:gd name="f86" fmla="*/ 177707 f61 1"/>
                <a:gd name="f87" fmla="+- f63 0 f1"/>
                <a:gd name="f88" fmla="*/ f66 1 17800"/>
                <a:gd name="f89" fmla="*/ f67 1 183821"/>
                <a:gd name="f90" fmla="*/ f68 1 183821"/>
                <a:gd name="f91" fmla="*/ f69 1 183821"/>
                <a:gd name="f92" fmla="*/ f70 1 17800"/>
                <a:gd name="f93" fmla="*/ f71 1 183821"/>
                <a:gd name="f94" fmla="*/ f72 1 17800"/>
                <a:gd name="f95" fmla="*/ f73 1 183821"/>
                <a:gd name="f96" fmla="*/ f74 1 17800"/>
                <a:gd name="f97" fmla="*/ f75 1 17800"/>
                <a:gd name="f98" fmla="*/ f76 1 183821"/>
                <a:gd name="f99" fmla="*/ f77 1 17800"/>
                <a:gd name="f100" fmla="*/ f78 1 183821"/>
                <a:gd name="f101" fmla="*/ f79 1 183821"/>
                <a:gd name="f102" fmla="*/ f80 1 183821"/>
                <a:gd name="f103" fmla="*/ f81 1 17800"/>
                <a:gd name="f104" fmla="*/ f82 1 183821"/>
                <a:gd name="f105" fmla="*/ f83 1 17800"/>
                <a:gd name="f106" fmla="*/ f84 1 183821"/>
                <a:gd name="f107" fmla="*/ f85 1 17800"/>
                <a:gd name="f108" fmla="*/ f86 1 183821"/>
                <a:gd name="f109" fmla="*/ f57 1 f64"/>
                <a:gd name="f110" fmla="*/ f58 1 f64"/>
                <a:gd name="f111" fmla="*/ f57 1 f65"/>
                <a:gd name="f112" fmla="*/ f59 1 f65"/>
                <a:gd name="f113" fmla="*/ f88 1 f64"/>
                <a:gd name="f114" fmla="*/ f89 1 f65"/>
                <a:gd name="f115" fmla="*/ f90 1 f65"/>
                <a:gd name="f116" fmla="*/ f91 1 f65"/>
                <a:gd name="f117" fmla="*/ f92 1 f64"/>
                <a:gd name="f118" fmla="*/ f93 1 f65"/>
                <a:gd name="f119" fmla="*/ f94 1 f64"/>
                <a:gd name="f120" fmla="*/ f95 1 f65"/>
                <a:gd name="f121" fmla="*/ f96 1 f64"/>
                <a:gd name="f122" fmla="*/ f97 1 f64"/>
                <a:gd name="f123" fmla="*/ f98 1 f65"/>
                <a:gd name="f124" fmla="*/ f99 1 f64"/>
                <a:gd name="f125" fmla="*/ f100 1 f65"/>
                <a:gd name="f126" fmla="*/ f101 1 f65"/>
                <a:gd name="f127" fmla="*/ f102 1 f65"/>
                <a:gd name="f128" fmla="*/ f103 1 f64"/>
                <a:gd name="f129" fmla="*/ f104 1 f65"/>
                <a:gd name="f130" fmla="*/ f105 1 f64"/>
                <a:gd name="f131" fmla="*/ f106 1 f65"/>
                <a:gd name="f132" fmla="*/ f107 1 f64"/>
                <a:gd name="f133" fmla="*/ f108 1 f65"/>
                <a:gd name="f134" fmla="*/ f109 f55 1"/>
                <a:gd name="f135" fmla="*/ f110 f55 1"/>
                <a:gd name="f136" fmla="*/ f112 f56 1"/>
                <a:gd name="f137" fmla="*/ f111 f56 1"/>
                <a:gd name="f138" fmla="*/ f113 f55 1"/>
                <a:gd name="f139" fmla="*/ f114 f56 1"/>
                <a:gd name="f140" fmla="*/ f115 f56 1"/>
                <a:gd name="f141" fmla="*/ f116 f56 1"/>
                <a:gd name="f142" fmla="*/ f117 f55 1"/>
                <a:gd name="f143" fmla="*/ f118 f56 1"/>
                <a:gd name="f144" fmla="*/ f119 f55 1"/>
                <a:gd name="f145" fmla="*/ f120 f56 1"/>
                <a:gd name="f146" fmla="*/ f121 f55 1"/>
                <a:gd name="f147" fmla="*/ f122 f55 1"/>
                <a:gd name="f148" fmla="*/ f123 f56 1"/>
                <a:gd name="f149" fmla="*/ f124 f55 1"/>
                <a:gd name="f150" fmla="*/ f125 f56 1"/>
                <a:gd name="f151" fmla="*/ f126 f56 1"/>
                <a:gd name="f152" fmla="*/ f127 f56 1"/>
                <a:gd name="f153" fmla="*/ f128 f55 1"/>
                <a:gd name="f154" fmla="*/ f129 f56 1"/>
                <a:gd name="f155" fmla="*/ f130 f55 1"/>
                <a:gd name="f156" fmla="*/ f131 f56 1"/>
                <a:gd name="f157" fmla="*/ f132 f55 1"/>
                <a:gd name="f158" fmla="*/ f133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38" y="f139"/>
                </a:cxn>
                <a:cxn ang="f87">
                  <a:pos x="f138" y="f140"/>
                </a:cxn>
                <a:cxn ang="f87">
                  <a:pos x="f138" y="f141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5"/>
                </a:cxn>
                <a:cxn ang="f87">
                  <a:pos x="f147" y="f148"/>
                </a:cxn>
                <a:cxn ang="f87">
                  <a:pos x="f149" y="f150"/>
                </a:cxn>
                <a:cxn ang="f87">
                  <a:pos x="f149" y="f151"/>
                </a:cxn>
                <a:cxn ang="f87">
                  <a:pos x="f149" y="f152"/>
                </a:cxn>
                <a:cxn ang="f87">
                  <a:pos x="f153" y="f154"/>
                </a:cxn>
                <a:cxn ang="f87">
                  <a:pos x="f155" y="f156"/>
                </a:cxn>
                <a:cxn ang="f87">
                  <a:pos x="f157" y="f158"/>
                </a:cxn>
                <a:cxn ang="f87">
                  <a:pos x="f138" y="f139"/>
                </a:cxn>
              </a:cxnLst>
              <a:rect l="f134" t="f137" r="f135" b="f136"/>
              <a:pathLst>
                <a:path w="17800" h="183821">
                  <a:moveTo>
                    <a:pt x="f8" y="f9"/>
                  </a:moveTo>
                  <a:cubicBezTo>
                    <a:pt x="f10" y="f11"/>
                    <a:pt x="f10" y="f12"/>
                    <a:pt x="f8" y="f7"/>
                  </a:cubicBezTo>
                  <a:cubicBezTo>
                    <a:pt x="f13" y="f14"/>
                    <a:pt x="f13" y="f15"/>
                    <a:pt x="f8" y="f16"/>
                  </a:cubicBezTo>
                  <a:lnTo>
                    <a:pt x="f17" y="f18"/>
                  </a:lnTo>
                  <a:lnTo>
                    <a:pt x="f19" y="f20"/>
                  </a:lnTo>
                  <a:lnTo>
                    <a:pt x="f21" y="f20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5"/>
                  </a:cubicBezTo>
                  <a:cubicBezTo>
                    <a:pt x="f37" y="f38"/>
                    <a:pt x="f37" y="f39"/>
                    <a:pt x="f32" y="f40"/>
                  </a:cubicBezTo>
                  <a:lnTo>
                    <a:pt x="f5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1" name="Freeform: Shape 297">
              <a:extLst>
                <a:ext uri="{FF2B5EF4-FFF2-40B4-BE49-F238E27FC236}">
                  <a16:creationId xmlns:a16="http://schemas.microsoft.com/office/drawing/2014/main" id="{3C94441C-AF25-25D4-7C78-E8A519282D6A}"/>
                </a:ext>
              </a:extLst>
            </p:cNvPr>
            <p:cNvSpPr/>
            <p:nvPr/>
          </p:nvSpPr>
          <p:spPr>
            <a:xfrm>
              <a:off x="93963" y="4547521"/>
              <a:ext cx="1014" cy="1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7"/>
                <a:gd name="f7" fmla="val 1652"/>
                <a:gd name="f8" fmla="val 509"/>
                <a:gd name="f9" fmla="val 1653"/>
                <a:gd name="f10" fmla="+- 0 0 -90"/>
                <a:gd name="f11" fmla="*/ f3 1 1017"/>
                <a:gd name="f12" fmla="*/ f4 1 165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17"/>
                <a:gd name="f21" fmla="*/ f17 1 1652"/>
                <a:gd name="f22" fmla="*/ 1017 f18 1"/>
                <a:gd name="f23" fmla="*/ 0 f17 1"/>
                <a:gd name="f24" fmla="*/ 0 f18 1"/>
                <a:gd name="f25" fmla="*/ 509 f17 1"/>
                <a:gd name="f26" fmla="*/ 1653 f17 1"/>
                <a:gd name="f27" fmla="+- f19 0 f1"/>
                <a:gd name="f28" fmla="*/ f22 1 1017"/>
                <a:gd name="f29" fmla="*/ f23 1 1652"/>
                <a:gd name="f30" fmla="*/ f24 1 1017"/>
                <a:gd name="f31" fmla="*/ f25 1 1652"/>
                <a:gd name="f32" fmla="*/ f26 1 1652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1017" h="1652">
                  <a:moveTo>
                    <a:pt x="f6" y="f5"/>
                  </a:moveTo>
                  <a:lnTo>
                    <a:pt x="f5" y="f8"/>
                  </a:lnTo>
                  <a:lnTo>
                    <a:pt x="f6" y="f9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2" name="Freeform: Shape 298">
              <a:extLst>
                <a:ext uri="{FF2B5EF4-FFF2-40B4-BE49-F238E27FC236}">
                  <a16:creationId xmlns:a16="http://schemas.microsoft.com/office/drawing/2014/main" id="{6E3B6CCB-3807-31D4-44F8-B5539B03AEC3}"/>
                </a:ext>
              </a:extLst>
            </p:cNvPr>
            <p:cNvSpPr/>
            <p:nvPr/>
          </p:nvSpPr>
          <p:spPr>
            <a:xfrm>
              <a:off x="89894" y="4727658"/>
              <a:ext cx="175839" cy="1988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5843"/>
                <a:gd name="f7" fmla="val 198821"/>
                <a:gd name="f8" fmla="val 2161"/>
                <a:gd name="f9" fmla="val 172919"/>
                <a:gd name="f10" fmla="val 198822"/>
                <a:gd name="f11" fmla="val 175844"/>
                <a:gd name="f12" fmla="val 197296"/>
                <a:gd name="f13" fmla="val 2416"/>
                <a:gd name="f14" fmla="val 1736"/>
                <a:gd name="f15" fmla="val 852"/>
                <a:gd name="f16" fmla="val 920"/>
                <a:gd name="f17" fmla="val 1576"/>
                <a:gd name="f18" fmla="+- 0 0 -90"/>
                <a:gd name="f19" fmla="*/ f3 1 175843"/>
                <a:gd name="f20" fmla="*/ f4 1 19882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75843"/>
                <a:gd name="f29" fmla="*/ f25 1 198821"/>
                <a:gd name="f30" fmla="*/ 0 f26 1"/>
                <a:gd name="f31" fmla="*/ 2161 f25 1"/>
                <a:gd name="f32" fmla="*/ 172919 f26 1"/>
                <a:gd name="f33" fmla="*/ 198822 f25 1"/>
                <a:gd name="f34" fmla="*/ 175844 f26 1"/>
                <a:gd name="f35" fmla="*/ 197296 f25 1"/>
                <a:gd name="f36" fmla="*/ 2416 f26 1"/>
                <a:gd name="f37" fmla="*/ 0 f25 1"/>
                <a:gd name="f38" fmla="+- f27 0 f1"/>
                <a:gd name="f39" fmla="*/ f30 1 175843"/>
                <a:gd name="f40" fmla="*/ f31 1 198821"/>
                <a:gd name="f41" fmla="*/ f32 1 175843"/>
                <a:gd name="f42" fmla="*/ f33 1 198821"/>
                <a:gd name="f43" fmla="*/ f34 1 175843"/>
                <a:gd name="f44" fmla="*/ f35 1 198821"/>
                <a:gd name="f45" fmla="*/ f36 1 175843"/>
                <a:gd name="f46" fmla="*/ f37 1 198821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8"/>
                <a:gd name="f56" fmla="*/ f44 1 f29"/>
                <a:gd name="f57" fmla="*/ f45 1 f28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19 1"/>
                <a:gd name="f68" fmla="*/ f56 f20 1"/>
                <a:gd name="f69" fmla="*/ f57 f19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63" y="f64"/>
                </a:cxn>
              </a:cxnLst>
              <a:rect l="f59" t="f62" r="f60" b="f61"/>
              <a:pathLst>
                <a:path w="175843" h="198821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5"/>
                  </a:lnTo>
                  <a:cubicBezTo>
                    <a:pt x="f14" y="f15"/>
                    <a:pt x="f16" y="f1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3" name="Freeform: Shape 299">
              <a:extLst>
                <a:ext uri="{FF2B5EF4-FFF2-40B4-BE49-F238E27FC236}">
                  <a16:creationId xmlns:a16="http://schemas.microsoft.com/office/drawing/2014/main" id="{DAF9998F-DCA0-FA24-CD04-B34DDB99A4F4}"/>
                </a:ext>
              </a:extLst>
            </p:cNvPr>
            <p:cNvSpPr/>
            <p:nvPr/>
          </p:nvSpPr>
          <p:spPr>
            <a:xfrm>
              <a:off x="498412" y="4343619"/>
              <a:ext cx="92820" cy="1027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817"/>
                <a:gd name="f7" fmla="val 102716"/>
                <a:gd name="f8" fmla="val 98140"/>
                <a:gd name="f9" fmla="val 2161"/>
                <a:gd name="f10" fmla="val 1399"/>
                <a:gd name="f11" fmla="val 1144"/>
                <a:gd name="f12" fmla="val 2289"/>
                <a:gd name="f13" fmla="+- 0 0 -90"/>
                <a:gd name="f14" fmla="*/ f3 1 92817"/>
                <a:gd name="f15" fmla="*/ f4 1 10271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2817"/>
                <a:gd name="f24" fmla="*/ f20 1 102716"/>
                <a:gd name="f25" fmla="*/ 92817 f21 1"/>
                <a:gd name="f26" fmla="*/ 102716 f20 1"/>
                <a:gd name="f27" fmla="*/ 98140 f20 1"/>
                <a:gd name="f28" fmla="*/ 2161 f21 1"/>
                <a:gd name="f29" fmla="*/ 0 f20 1"/>
                <a:gd name="f30" fmla="*/ 1399 f21 1"/>
                <a:gd name="f31" fmla="*/ 1144 f20 1"/>
                <a:gd name="f32" fmla="*/ 0 f21 1"/>
                <a:gd name="f33" fmla="*/ 2289 f20 1"/>
                <a:gd name="f34" fmla="+- f22 0 f1"/>
                <a:gd name="f35" fmla="*/ f25 1 92817"/>
                <a:gd name="f36" fmla="*/ f26 1 102716"/>
                <a:gd name="f37" fmla="*/ f27 1 102716"/>
                <a:gd name="f38" fmla="*/ f28 1 92817"/>
                <a:gd name="f39" fmla="*/ f29 1 102716"/>
                <a:gd name="f40" fmla="*/ f30 1 92817"/>
                <a:gd name="f41" fmla="*/ f31 1 102716"/>
                <a:gd name="f42" fmla="*/ f32 1 92817"/>
                <a:gd name="f43" fmla="*/ f33 1 102716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4"/>
                <a:gd name="f51" fmla="*/ f38 1 f23"/>
                <a:gd name="f52" fmla="*/ f39 1 f24"/>
                <a:gd name="f53" fmla="*/ f40 1 f23"/>
                <a:gd name="f54" fmla="*/ f41 1 f24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5 1"/>
                <a:gd name="f64" fmla="*/ f51 f14 1"/>
                <a:gd name="f65" fmla="*/ f52 f15 1"/>
                <a:gd name="f66" fmla="*/ f53 f14 1"/>
                <a:gd name="f67" fmla="*/ f54 f15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64" y="f65"/>
                </a:cxn>
                <a:cxn ang="f34">
                  <a:pos x="f66" y="f67"/>
                </a:cxn>
                <a:cxn ang="f34">
                  <a:pos x="f68" y="f69"/>
                </a:cxn>
              </a:cxnLst>
              <a:rect l="f57" t="f60" r="f58" b="f59"/>
              <a:pathLst>
                <a:path w="92817" h="102716">
                  <a:moveTo>
                    <a:pt x="f6" y="f7"/>
                  </a:moveTo>
                  <a:lnTo>
                    <a:pt x="f6" y="f8"/>
                  </a:lnTo>
                  <a:lnTo>
                    <a:pt x="f9" y="f5"/>
                  </a:lnTo>
                  <a:lnTo>
                    <a:pt x="f10" y="f11"/>
                  </a:lnTo>
                  <a:lnTo>
                    <a:pt x="f5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4" name="Freeform: Shape 300">
              <a:extLst>
                <a:ext uri="{FF2B5EF4-FFF2-40B4-BE49-F238E27FC236}">
                  <a16:creationId xmlns:a16="http://schemas.microsoft.com/office/drawing/2014/main" id="{D1086A64-1195-B61E-DB6C-6DE7D5C7EE8B}"/>
                </a:ext>
              </a:extLst>
            </p:cNvPr>
            <p:cNvSpPr/>
            <p:nvPr/>
          </p:nvSpPr>
          <p:spPr>
            <a:xfrm>
              <a:off x="91037" y="4548033"/>
              <a:ext cx="286719" cy="3209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6715"/>
                <a:gd name="f7" fmla="val 320987"/>
                <a:gd name="f8" fmla="val 2924"/>
                <a:gd name="f9" fmla="val 1525"/>
                <a:gd name="f10" fmla="val 3942"/>
                <a:gd name="f11" fmla="val 5848"/>
                <a:gd name="f12" fmla="val 283791"/>
                <a:gd name="f13" fmla="val 320988"/>
                <a:gd name="f14" fmla="val 286716"/>
                <a:gd name="f15" fmla="val 319462"/>
                <a:gd name="f16" fmla="val 1144"/>
                <a:gd name="f17" fmla="+- 0 0 -90"/>
                <a:gd name="f18" fmla="*/ f3 1 286715"/>
                <a:gd name="f19" fmla="*/ f4 1 32098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86715"/>
                <a:gd name="f28" fmla="*/ f24 1 320987"/>
                <a:gd name="f29" fmla="*/ 2924 f25 1"/>
                <a:gd name="f30" fmla="*/ 0 f24 1"/>
                <a:gd name="f31" fmla="*/ 0 f25 1"/>
                <a:gd name="f32" fmla="*/ 1525 f24 1"/>
                <a:gd name="f33" fmla="*/ 3942 f25 1"/>
                <a:gd name="f34" fmla="*/ 5848 f24 1"/>
                <a:gd name="f35" fmla="*/ 283791 f25 1"/>
                <a:gd name="f36" fmla="*/ 320988 f24 1"/>
                <a:gd name="f37" fmla="*/ 286716 f25 1"/>
                <a:gd name="f38" fmla="*/ 319462 f24 1"/>
                <a:gd name="f39" fmla="*/ 1144 f24 1"/>
                <a:gd name="f40" fmla="+- f26 0 f1"/>
                <a:gd name="f41" fmla="*/ f29 1 286715"/>
                <a:gd name="f42" fmla="*/ f30 1 320987"/>
                <a:gd name="f43" fmla="*/ f31 1 286715"/>
                <a:gd name="f44" fmla="*/ f32 1 320987"/>
                <a:gd name="f45" fmla="*/ f33 1 286715"/>
                <a:gd name="f46" fmla="*/ f34 1 320987"/>
                <a:gd name="f47" fmla="*/ f35 1 286715"/>
                <a:gd name="f48" fmla="*/ f36 1 320987"/>
                <a:gd name="f49" fmla="*/ f37 1 286715"/>
                <a:gd name="f50" fmla="*/ f38 1 320987"/>
                <a:gd name="f51" fmla="*/ f39 1 320987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7"/>
                <a:gd name="f65" fmla="*/ f50 1 f28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8 1"/>
                <a:gd name="f80" fmla="*/ f65 f19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75" y="f81"/>
                </a:cxn>
                <a:cxn ang="f40">
                  <a:pos x="f71" y="f72"/>
                </a:cxn>
              </a:cxnLst>
              <a:rect l="f67" t="f70" r="f68" b="f69"/>
              <a:pathLst>
                <a:path w="286715" h="320987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0" y="f16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5" name="Freeform: Shape 301">
              <a:extLst>
                <a:ext uri="{FF2B5EF4-FFF2-40B4-BE49-F238E27FC236}">
                  <a16:creationId xmlns:a16="http://schemas.microsoft.com/office/drawing/2014/main" id="{3FE22F6F-3541-E0AE-C325-957F7EF98A17}"/>
                </a:ext>
              </a:extLst>
            </p:cNvPr>
            <p:cNvSpPr/>
            <p:nvPr/>
          </p:nvSpPr>
          <p:spPr>
            <a:xfrm>
              <a:off x="269043" y="2224076"/>
              <a:ext cx="226323" cy="101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320"/>
                <a:gd name="f7" fmla="val 101317"/>
                <a:gd name="f8" fmla="val 225050"/>
                <a:gd name="f9" fmla="val 1525"/>
                <a:gd name="f10" fmla="val 225086"/>
                <a:gd name="f11" fmla="val 788"/>
                <a:gd name="f12" fmla="val 225605"/>
                <a:gd name="f13" fmla="val 165"/>
                <a:gd name="f14" fmla="val 226321"/>
                <a:gd name="f15" fmla="val 1017"/>
                <a:gd name="f16" fmla="val 98521"/>
                <a:gd name="f17" fmla="val 247"/>
                <a:gd name="f18" fmla="val 98432"/>
                <a:gd name="f19" fmla="val 516"/>
                <a:gd name="f20" fmla="val 763"/>
                <a:gd name="f21" fmla="val 1606"/>
                <a:gd name="f22" fmla="val 2291"/>
                <a:gd name="f23" fmla="val 99195"/>
                <a:gd name="f24" fmla="val 2294"/>
                <a:gd name="f25" fmla="val 100047"/>
                <a:gd name="f26" fmla="val 100085"/>
                <a:gd name="f27" fmla="val 2292"/>
                <a:gd name="f28" fmla="val 100135"/>
                <a:gd name="f29" fmla="val 2289"/>
                <a:gd name="f30" fmla="val 100174"/>
                <a:gd name="f31" fmla="val 101318"/>
                <a:gd name="f32" fmla="val 225431"/>
                <a:gd name="f33" fmla="val 3814"/>
                <a:gd name="f34" fmla="+- 0 0 -90"/>
                <a:gd name="f35" fmla="*/ f3 1 226320"/>
                <a:gd name="f36" fmla="*/ f4 1 10131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26320"/>
                <a:gd name="f45" fmla="*/ f41 1 101317"/>
                <a:gd name="f46" fmla="*/ 225050 f42 1"/>
                <a:gd name="f47" fmla="*/ 1525 f41 1"/>
                <a:gd name="f48" fmla="*/ 226321 f42 1"/>
                <a:gd name="f49" fmla="*/ 0 f41 1"/>
                <a:gd name="f50" fmla="*/ 1017 f42 1"/>
                <a:gd name="f51" fmla="*/ 98521 f41 1"/>
                <a:gd name="f52" fmla="*/ 0 f42 1"/>
                <a:gd name="f53" fmla="*/ 763 f42 1"/>
                <a:gd name="f54" fmla="*/ 2294 f42 1"/>
                <a:gd name="f55" fmla="*/ 100047 f41 1"/>
                <a:gd name="f56" fmla="*/ 2289 f42 1"/>
                <a:gd name="f57" fmla="*/ 100174 f41 1"/>
                <a:gd name="f58" fmla="*/ 101318 f41 1"/>
                <a:gd name="f59" fmla="*/ 225431 f42 1"/>
                <a:gd name="f60" fmla="*/ 3814 f41 1"/>
                <a:gd name="f61" fmla="+- f43 0 f1"/>
                <a:gd name="f62" fmla="*/ f46 1 226320"/>
                <a:gd name="f63" fmla="*/ f47 1 101317"/>
                <a:gd name="f64" fmla="*/ f48 1 226320"/>
                <a:gd name="f65" fmla="*/ f49 1 101317"/>
                <a:gd name="f66" fmla="*/ f50 1 226320"/>
                <a:gd name="f67" fmla="*/ f51 1 101317"/>
                <a:gd name="f68" fmla="*/ f52 1 226320"/>
                <a:gd name="f69" fmla="*/ f53 1 226320"/>
                <a:gd name="f70" fmla="*/ f54 1 226320"/>
                <a:gd name="f71" fmla="*/ f55 1 101317"/>
                <a:gd name="f72" fmla="*/ f56 1 226320"/>
                <a:gd name="f73" fmla="*/ f57 1 101317"/>
                <a:gd name="f74" fmla="*/ f58 1 101317"/>
                <a:gd name="f75" fmla="*/ f59 1 226320"/>
                <a:gd name="f76" fmla="*/ f60 1 101317"/>
                <a:gd name="f77" fmla="*/ f37 1 f44"/>
                <a:gd name="f78" fmla="*/ f38 1 f44"/>
                <a:gd name="f79" fmla="*/ f37 1 f45"/>
                <a:gd name="f80" fmla="*/ f39 1 f45"/>
                <a:gd name="f81" fmla="*/ f62 1 f44"/>
                <a:gd name="f82" fmla="*/ f63 1 f45"/>
                <a:gd name="f83" fmla="*/ f64 1 f44"/>
                <a:gd name="f84" fmla="*/ f65 1 f45"/>
                <a:gd name="f85" fmla="*/ f66 1 f44"/>
                <a:gd name="f86" fmla="*/ f67 1 f45"/>
                <a:gd name="f87" fmla="*/ f68 1 f44"/>
                <a:gd name="f88" fmla="*/ f69 1 f44"/>
                <a:gd name="f89" fmla="*/ f70 1 f44"/>
                <a:gd name="f90" fmla="*/ f71 1 f45"/>
                <a:gd name="f91" fmla="*/ f72 1 f44"/>
                <a:gd name="f92" fmla="*/ f73 1 f45"/>
                <a:gd name="f93" fmla="*/ f74 1 f45"/>
                <a:gd name="f94" fmla="*/ f75 1 f44"/>
                <a:gd name="f95" fmla="*/ f76 1 f45"/>
                <a:gd name="f96" fmla="*/ f77 f35 1"/>
                <a:gd name="f97" fmla="*/ f78 f35 1"/>
                <a:gd name="f98" fmla="*/ f80 f36 1"/>
                <a:gd name="f99" fmla="*/ f79 f36 1"/>
                <a:gd name="f100" fmla="*/ f81 f35 1"/>
                <a:gd name="f101" fmla="*/ f82 f36 1"/>
                <a:gd name="f102" fmla="*/ f83 f35 1"/>
                <a:gd name="f103" fmla="*/ f84 f36 1"/>
                <a:gd name="f104" fmla="*/ f85 f35 1"/>
                <a:gd name="f105" fmla="*/ f86 f36 1"/>
                <a:gd name="f106" fmla="*/ f87 f35 1"/>
                <a:gd name="f107" fmla="*/ f88 f35 1"/>
                <a:gd name="f108" fmla="*/ f89 f35 1"/>
                <a:gd name="f109" fmla="*/ f90 f36 1"/>
                <a:gd name="f110" fmla="*/ f91 f35 1"/>
                <a:gd name="f111" fmla="*/ f92 f36 1"/>
                <a:gd name="f112" fmla="*/ f93 f36 1"/>
                <a:gd name="f113" fmla="*/ f94 f35 1"/>
                <a:gd name="f114" fmla="*/ f9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5"/>
                </a:cxn>
                <a:cxn ang="f61">
                  <a:pos x="f106" y="f105"/>
                </a:cxn>
                <a:cxn ang="f61">
                  <a:pos x="f107" y="f105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0" y="f112"/>
                </a:cxn>
                <a:cxn ang="f61">
                  <a:pos x="f113" y="f114"/>
                </a:cxn>
              </a:cxnLst>
              <a:rect l="f96" t="f99" r="f97" b="f98"/>
              <a:pathLst>
                <a:path w="226320" h="101317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15" y="f16"/>
                  </a:lnTo>
                  <a:lnTo>
                    <a:pt x="f5" y="f16"/>
                  </a:lnTo>
                  <a:cubicBezTo>
                    <a:pt x="f5" y="f16"/>
                    <a:pt x="f5" y="f16"/>
                    <a:pt x="f5" y="f16"/>
                  </a:cubicBezTo>
                  <a:cubicBezTo>
                    <a:pt x="f17" y="f18"/>
                    <a:pt x="f19" y="f18"/>
                    <a:pt x="f20" y="f16"/>
                  </a:cubicBezTo>
                  <a:cubicBezTo>
                    <a:pt x="f21" y="f16"/>
                    <a:pt x="f22" y="f23"/>
                    <a:pt x="f24" y="f25"/>
                  </a:cubicBezTo>
                  <a:cubicBezTo>
                    <a:pt x="f24" y="f26"/>
                    <a:pt x="f27" y="f28"/>
                    <a:pt x="f29" y="f30"/>
                  </a:cubicBezTo>
                  <a:lnTo>
                    <a:pt x="f29" y="f31"/>
                  </a:lnTo>
                  <a:lnTo>
                    <a:pt x="f32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6" name="Freeform: Shape 302">
              <a:extLst>
                <a:ext uri="{FF2B5EF4-FFF2-40B4-BE49-F238E27FC236}">
                  <a16:creationId xmlns:a16="http://schemas.microsoft.com/office/drawing/2014/main" id="{34FE9CBF-5679-6421-6C28-B07724AF8179}"/>
                </a:ext>
              </a:extLst>
            </p:cNvPr>
            <p:cNvSpPr/>
            <p:nvPr/>
          </p:nvSpPr>
          <p:spPr>
            <a:xfrm>
              <a:off x="496884" y="2224844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7" name="Freeform: Shape 303">
              <a:extLst>
                <a:ext uri="{FF2B5EF4-FFF2-40B4-BE49-F238E27FC236}">
                  <a16:creationId xmlns:a16="http://schemas.microsoft.com/office/drawing/2014/main" id="{58CE12EA-2754-3118-3D52-797A4913284F}"/>
                </a:ext>
              </a:extLst>
            </p:cNvPr>
            <p:cNvSpPr/>
            <p:nvPr/>
          </p:nvSpPr>
          <p:spPr>
            <a:xfrm>
              <a:off x="262679" y="2725579"/>
              <a:ext cx="63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2712"/>
                <a:gd name="f8" fmla="val 636"/>
                <a:gd name="f9" fmla="+- 0 0 -90"/>
                <a:gd name="f10" fmla="*/ f3 1 635"/>
                <a:gd name="f11" fmla="*/ f4 1 1271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35"/>
                <a:gd name="f20" fmla="*/ f16 1 12712"/>
                <a:gd name="f21" fmla="*/ 0 f17 1"/>
                <a:gd name="f22" fmla="*/ 0 f16 1"/>
                <a:gd name="f23" fmla="*/ 636 f17 1"/>
                <a:gd name="f24" fmla="+- f18 0 f1"/>
                <a:gd name="f25" fmla="*/ f21 1 635"/>
                <a:gd name="f26" fmla="*/ f22 1 12712"/>
                <a:gd name="f27" fmla="*/ f23 1 63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635" h="12712">
                  <a:moveTo>
                    <a:pt x="f5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8" name="Freeform: Shape 304">
              <a:extLst>
                <a:ext uri="{FF2B5EF4-FFF2-40B4-BE49-F238E27FC236}">
                  <a16:creationId xmlns:a16="http://schemas.microsoft.com/office/drawing/2014/main" id="{17052863-0CD0-0851-FC2C-4C9DDE5797FB}"/>
                </a:ext>
              </a:extLst>
            </p:cNvPr>
            <p:cNvSpPr/>
            <p:nvPr/>
          </p:nvSpPr>
          <p:spPr>
            <a:xfrm>
              <a:off x="264718" y="2623633"/>
              <a:ext cx="221613" cy="1004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616"/>
                <a:gd name="f7" fmla="val 100427"/>
                <a:gd name="f8" fmla="val 221108"/>
                <a:gd name="f9" fmla="val 2669"/>
                <a:gd name="f10" fmla="val 220823"/>
                <a:gd name="f11" fmla="val 2784"/>
                <a:gd name="f12" fmla="val 220503"/>
                <a:gd name="f13" fmla="val 220218"/>
                <a:gd name="f14" fmla="val 219388"/>
                <a:gd name="f15" fmla="val 2809"/>
                <a:gd name="f16" fmla="val 218599"/>
                <a:gd name="f17" fmla="val 2250"/>
                <a:gd name="f18" fmla="val 218460"/>
                <a:gd name="f19" fmla="val 1424"/>
                <a:gd name="f20" fmla="val 218444"/>
                <a:gd name="f21" fmla="val 1335"/>
                <a:gd name="f22" fmla="val 218437"/>
                <a:gd name="f23" fmla="val 1233"/>
                <a:gd name="f24" fmla="val 218438"/>
                <a:gd name="f25" fmla="val 1144"/>
                <a:gd name="f26" fmla="val 97885"/>
                <a:gd name="f27" fmla="val 100428"/>
                <a:gd name="f28" fmla="val 220599"/>
                <a:gd name="f29" fmla="val 1525"/>
                <a:gd name="f30" fmla="val 221617"/>
                <a:gd name="f31" fmla="+- 0 0 -90"/>
                <a:gd name="f32" fmla="*/ f3 1 221616"/>
                <a:gd name="f33" fmla="*/ f4 1 10042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21616"/>
                <a:gd name="f42" fmla="*/ f38 1 100427"/>
                <a:gd name="f43" fmla="*/ 221108 f39 1"/>
                <a:gd name="f44" fmla="*/ 2669 f38 1"/>
                <a:gd name="f45" fmla="*/ 220218 f39 1"/>
                <a:gd name="f46" fmla="*/ 218460 f39 1"/>
                <a:gd name="f47" fmla="*/ 1424 f38 1"/>
                <a:gd name="f48" fmla="*/ 218438 f39 1"/>
                <a:gd name="f49" fmla="*/ 1144 f38 1"/>
                <a:gd name="f50" fmla="*/ 0 f38 1"/>
                <a:gd name="f51" fmla="*/ 0 f39 1"/>
                <a:gd name="f52" fmla="*/ 97885 f38 1"/>
                <a:gd name="f53" fmla="*/ 100428 f38 1"/>
                <a:gd name="f54" fmla="*/ 220599 f39 1"/>
                <a:gd name="f55" fmla="*/ 1525 f38 1"/>
                <a:gd name="f56" fmla="*/ 221617 f39 1"/>
                <a:gd name="f57" fmla="+- f40 0 f1"/>
                <a:gd name="f58" fmla="*/ f43 1 221616"/>
                <a:gd name="f59" fmla="*/ f44 1 100427"/>
                <a:gd name="f60" fmla="*/ f45 1 221616"/>
                <a:gd name="f61" fmla="*/ f46 1 221616"/>
                <a:gd name="f62" fmla="*/ f47 1 100427"/>
                <a:gd name="f63" fmla="*/ f48 1 221616"/>
                <a:gd name="f64" fmla="*/ f49 1 100427"/>
                <a:gd name="f65" fmla="*/ f50 1 100427"/>
                <a:gd name="f66" fmla="*/ f51 1 221616"/>
                <a:gd name="f67" fmla="*/ f52 1 100427"/>
                <a:gd name="f68" fmla="*/ f53 1 100427"/>
                <a:gd name="f69" fmla="*/ f54 1 221616"/>
                <a:gd name="f70" fmla="*/ f55 1 100427"/>
                <a:gd name="f71" fmla="*/ f56 1 221616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1"/>
                <a:gd name="f79" fmla="*/ f61 1 f41"/>
                <a:gd name="f80" fmla="*/ f62 1 f42"/>
                <a:gd name="f81" fmla="*/ f63 1 f41"/>
                <a:gd name="f82" fmla="*/ f64 1 f42"/>
                <a:gd name="f83" fmla="*/ f65 1 f42"/>
                <a:gd name="f84" fmla="*/ f66 1 f41"/>
                <a:gd name="f85" fmla="*/ f67 1 f42"/>
                <a:gd name="f86" fmla="*/ f68 1 f42"/>
                <a:gd name="f87" fmla="*/ f69 1 f41"/>
                <a:gd name="f88" fmla="*/ f70 1 f42"/>
                <a:gd name="f89" fmla="*/ f71 1 f41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2 1"/>
                <a:gd name="f97" fmla="*/ f79 f32 1"/>
                <a:gd name="f98" fmla="*/ f80 f33 1"/>
                <a:gd name="f99" fmla="*/ f81 f32 1"/>
                <a:gd name="f100" fmla="*/ f82 f33 1"/>
                <a:gd name="f101" fmla="*/ f83 f33 1"/>
                <a:gd name="f102" fmla="*/ f84 f32 1"/>
                <a:gd name="f103" fmla="*/ f85 f33 1"/>
                <a:gd name="f104" fmla="*/ f86 f33 1"/>
                <a:gd name="f105" fmla="*/ f87 f32 1"/>
                <a:gd name="f106" fmla="*/ f88 f33 1"/>
                <a:gd name="f107" fmla="*/ f8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6" y="f95"/>
                </a:cxn>
                <a:cxn ang="f57">
                  <a:pos x="f97" y="f98"/>
                </a:cxn>
                <a:cxn ang="f57">
                  <a:pos x="f99" y="f100"/>
                </a:cxn>
                <a:cxn ang="f57">
                  <a:pos x="f99" y="f101"/>
                </a:cxn>
                <a:cxn ang="f57">
                  <a:pos x="f102" y="f103"/>
                </a:cxn>
                <a:cxn ang="f57">
                  <a:pos x="f102" y="f104"/>
                </a:cxn>
                <a:cxn ang="f57">
                  <a:pos x="f102" y="f104"/>
                </a:cxn>
                <a:cxn ang="f57">
                  <a:pos x="f102" y="f104"/>
                </a:cxn>
                <a:cxn ang="f57">
                  <a:pos x="f102" y="f104"/>
                </a:cxn>
                <a:cxn ang="f57">
                  <a:pos x="f102" y="f104"/>
                </a:cxn>
                <a:cxn ang="f57">
                  <a:pos x="f102" y="f104"/>
                </a:cxn>
                <a:cxn ang="f57">
                  <a:pos x="f102" y="f104"/>
                </a:cxn>
                <a:cxn ang="f57">
                  <a:pos x="f102" y="f104"/>
                </a:cxn>
                <a:cxn ang="f57">
                  <a:pos x="f105" y="f106"/>
                </a:cxn>
                <a:cxn ang="f57">
                  <a:pos x="f107" y="f106"/>
                </a:cxn>
              </a:cxnLst>
              <a:rect l="f90" t="f93" r="f91" b="f92"/>
              <a:pathLst>
                <a:path w="221616" h="100427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4" y="f5"/>
                  </a:lnTo>
                  <a:lnTo>
                    <a:pt x="f5" y="f26"/>
                  </a:lnTo>
                  <a:lnTo>
                    <a:pt x="f5" y="f27"/>
                  </a:lnTo>
                  <a:lnTo>
                    <a:pt x="f5" y="f27"/>
                  </a:lnTo>
                  <a:cubicBezTo>
                    <a:pt x="f5" y="f27"/>
                    <a:pt x="f5" y="f27"/>
                    <a:pt x="f5" y="f27"/>
                  </a:cubicBezTo>
                  <a:cubicBezTo>
                    <a:pt x="f5" y="f27"/>
                    <a:pt x="f5" y="f27"/>
                    <a:pt x="f5" y="f27"/>
                  </a:cubicBezTo>
                  <a:lnTo>
                    <a:pt x="f5" y="f27"/>
                  </a:lnTo>
                  <a:cubicBezTo>
                    <a:pt x="f5" y="f27"/>
                    <a:pt x="f5" y="f27"/>
                    <a:pt x="f5" y="f27"/>
                  </a:cubicBezTo>
                  <a:lnTo>
                    <a:pt x="f5" y="f27"/>
                  </a:lnTo>
                  <a:cubicBezTo>
                    <a:pt x="f5" y="f27"/>
                    <a:pt x="f5" y="f27"/>
                    <a:pt x="f5" y="f27"/>
                  </a:cubicBezTo>
                  <a:lnTo>
                    <a:pt x="f28" y="f29"/>
                  </a:lnTo>
                  <a:lnTo>
                    <a:pt x="f30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9" name="Freeform: Shape 305">
              <a:extLst>
                <a:ext uri="{FF2B5EF4-FFF2-40B4-BE49-F238E27FC236}">
                  <a16:creationId xmlns:a16="http://schemas.microsoft.com/office/drawing/2014/main" id="{A6DCC75A-B35C-6619-F8F9-864C08802575}"/>
                </a:ext>
              </a:extLst>
            </p:cNvPr>
            <p:cNvSpPr/>
            <p:nvPr/>
          </p:nvSpPr>
          <p:spPr>
            <a:xfrm>
              <a:off x="226826" y="2686808"/>
              <a:ext cx="36996" cy="38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999"/>
                <a:gd name="f7" fmla="val 38009"/>
                <a:gd name="f8" fmla="val 35220"/>
                <a:gd name="f9" fmla="val 33815"/>
                <a:gd name="f10" fmla="val 1271"/>
                <a:gd name="f11" fmla="val 635"/>
                <a:gd name="f12" fmla="val 636"/>
                <a:gd name="f13" fmla="val 434"/>
                <a:gd name="f14" fmla="val 1360"/>
                <a:gd name="f15" fmla="val 202"/>
                <a:gd name="f16" fmla="val 37000"/>
                <a:gd name="f17" fmla="val 38010"/>
                <a:gd name="f18" fmla="val 36864"/>
                <a:gd name="f19" fmla="val 37641"/>
                <a:gd name="f20" fmla="val 37235"/>
                <a:gd name="f21" fmla="val 36866"/>
                <a:gd name="f22" fmla="+- 0 0 -90"/>
                <a:gd name="f23" fmla="*/ f3 1 36999"/>
                <a:gd name="f24" fmla="*/ f4 1 3800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6999"/>
                <a:gd name="f33" fmla="*/ f29 1 38009"/>
                <a:gd name="f34" fmla="*/ 35220 f30 1"/>
                <a:gd name="f35" fmla="*/ 33815 f29 1"/>
                <a:gd name="f36" fmla="*/ 1271 f30 1"/>
                <a:gd name="f37" fmla="*/ 0 f29 1"/>
                <a:gd name="f38" fmla="*/ 635 f29 1"/>
                <a:gd name="f39" fmla="*/ 1271 f29 1"/>
                <a:gd name="f40" fmla="*/ 636 f30 1"/>
                <a:gd name="f41" fmla="*/ 0 f30 1"/>
                <a:gd name="f42" fmla="*/ 37000 f30 1"/>
                <a:gd name="f43" fmla="*/ 38010 f29 1"/>
                <a:gd name="f44" fmla="*/ 36866 f29 1"/>
                <a:gd name="f45" fmla="+- f31 0 f1"/>
                <a:gd name="f46" fmla="*/ f34 1 36999"/>
                <a:gd name="f47" fmla="*/ f35 1 38009"/>
                <a:gd name="f48" fmla="*/ f36 1 36999"/>
                <a:gd name="f49" fmla="*/ f37 1 38009"/>
                <a:gd name="f50" fmla="*/ f38 1 38009"/>
                <a:gd name="f51" fmla="*/ f39 1 38009"/>
                <a:gd name="f52" fmla="*/ f40 1 36999"/>
                <a:gd name="f53" fmla="*/ f41 1 36999"/>
                <a:gd name="f54" fmla="*/ f42 1 36999"/>
                <a:gd name="f55" fmla="*/ f43 1 38009"/>
                <a:gd name="f56" fmla="*/ f44 1 38009"/>
                <a:gd name="f57" fmla="*/ f25 1 f32"/>
                <a:gd name="f58" fmla="*/ f26 1 f32"/>
                <a:gd name="f59" fmla="*/ f25 1 f33"/>
                <a:gd name="f60" fmla="*/ f27 1 f33"/>
                <a:gd name="f61" fmla="*/ f46 1 f32"/>
                <a:gd name="f62" fmla="*/ f47 1 f33"/>
                <a:gd name="f63" fmla="*/ f48 1 f32"/>
                <a:gd name="f64" fmla="*/ f49 1 f33"/>
                <a:gd name="f65" fmla="*/ f50 1 f33"/>
                <a:gd name="f66" fmla="*/ f51 1 f33"/>
                <a:gd name="f67" fmla="*/ f52 1 f32"/>
                <a:gd name="f68" fmla="*/ f53 1 f32"/>
                <a:gd name="f69" fmla="*/ f54 1 f32"/>
                <a:gd name="f70" fmla="*/ f55 1 f33"/>
                <a:gd name="f71" fmla="*/ f56 1 f33"/>
                <a:gd name="f72" fmla="*/ f57 f23 1"/>
                <a:gd name="f73" fmla="*/ f58 f23 1"/>
                <a:gd name="f74" fmla="*/ f60 f24 1"/>
                <a:gd name="f75" fmla="*/ f59 f24 1"/>
                <a:gd name="f76" fmla="*/ f61 f23 1"/>
                <a:gd name="f77" fmla="*/ f62 f24 1"/>
                <a:gd name="f78" fmla="*/ f63 f23 1"/>
                <a:gd name="f79" fmla="*/ f64 f24 1"/>
                <a:gd name="f80" fmla="*/ f65 f24 1"/>
                <a:gd name="f81" fmla="*/ f66 f24 1"/>
                <a:gd name="f82" fmla="*/ f67 f23 1"/>
                <a:gd name="f83" fmla="*/ f68 f23 1"/>
                <a:gd name="f84" fmla="*/ f69 f23 1"/>
                <a:gd name="f85" fmla="*/ f70 f24 1"/>
                <a:gd name="f86" fmla="*/ f71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6" y="f77"/>
                </a:cxn>
                <a:cxn ang="f45">
                  <a:pos x="f78" y="f79"/>
                </a:cxn>
                <a:cxn ang="f45">
                  <a:pos x="f78" y="f80"/>
                </a:cxn>
                <a:cxn ang="f45">
                  <a:pos x="f78" y="f80"/>
                </a:cxn>
                <a:cxn ang="f45">
                  <a:pos x="f78" y="f81"/>
                </a:cxn>
                <a:cxn ang="f45">
                  <a:pos x="f78" y="f81"/>
                </a:cxn>
                <a:cxn ang="f45">
                  <a:pos x="f82" y="f81"/>
                </a:cxn>
                <a:cxn ang="f45">
                  <a:pos x="f82" y="f81"/>
                </a:cxn>
                <a:cxn ang="f45">
                  <a:pos x="f82" y="f81"/>
                </a:cxn>
                <a:cxn ang="f45">
                  <a:pos x="f82" y="f81"/>
                </a:cxn>
                <a:cxn ang="f45">
                  <a:pos x="f83" y="f81"/>
                </a:cxn>
                <a:cxn ang="f45">
                  <a:pos x="f84" y="f85"/>
                </a:cxn>
                <a:cxn ang="f45">
                  <a:pos x="f84" y="f86"/>
                </a:cxn>
              </a:cxnLst>
              <a:rect l="f72" t="f75" r="f73" b="f74"/>
              <a:pathLst>
                <a:path w="36999" h="38009">
                  <a:moveTo>
                    <a:pt x="f8" y="f9"/>
                  </a:moveTo>
                  <a:lnTo>
                    <a:pt x="f10" y="f5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0" y="f11"/>
                    <a:pt x="f10" y="f11"/>
                    <a:pt x="f10" y="f10"/>
                  </a:cubicBezTo>
                  <a:lnTo>
                    <a:pt x="f10" y="f10"/>
                  </a:lnTo>
                  <a:lnTo>
                    <a:pt x="f12" y="f10"/>
                  </a:lnTo>
                  <a:lnTo>
                    <a:pt x="f12" y="f10"/>
                  </a:lnTo>
                  <a:lnTo>
                    <a:pt x="f12" y="f10"/>
                  </a:lnTo>
                  <a:lnTo>
                    <a:pt x="f12" y="f10"/>
                  </a:lnTo>
                  <a:cubicBezTo>
                    <a:pt x="f13" y="f14"/>
                    <a:pt x="f15" y="f14"/>
                    <a:pt x="f5" y="f10"/>
                  </a:cubicBez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0" name="Freeform: Shape 306">
              <a:extLst>
                <a:ext uri="{FF2B5EF4-FFF2-40B4-BE49-F238E27FC236}">
                  <a16:creationId xmlns:a16="http://schemas.microsoft.com/office/drawing/2014/main" id="{8E75060B-5720-D0AE-B98F-70B3D8B5D166}"/>
                </a:ext>
              </a:extLst>
            </p:cNvPr>
            <p:cNvSpPr/>
            <p:nvPr/>
          </p:nvSpPr>
          <p:spPr>
            <a:xfrm>
              <a:off x="262432" y="2725451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1" name="Freeform: Shape 307">
              <a:extLst>
                <a:ext uri="{FF2B5EF4-FFF2-40B4-BE49-F238E27FC236}">
                  <a16:creationId xmlns:a16="http://schemas.microsoft.com/office/drawing/2014/main" id="{A5EF20A6-191F-49DF-DC33-BCD84DA27AEE}"/>
                </a:ext>
              </a:extLst>
            </p:cNvPr>
            <p:cNvSpPr/>
            <p:nvPr/>
          </p:nvSpPr>
          <p:spPr>
            <a:xfrm>
              <a:off x="264718" y="2725451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2" name="Freeform: Shape 308">
              <a:extLst>
                <a:ext uri="{FF2B5EF4-FFF2-40B4-BE49-F238E27FC236}">
                  <a16:creationId xmlns:a16="http://schemas.microsoft.com/office/drawing/2014/main" id="{54A814C6-1CD5-F661-3B93-09178847FA13}"/>
                </a:ext>
              </a:extLst>
            </p:cNvPr>
            <p:cNvSpPr/>
            <p:nvPr/>
          </p:nvSpPr>
          <p:spPr>
            <a:xfrm>
              <a:off x="263575" y="2726475"/>
              <a:ext cx="63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2712"/>
                <a:gd name="f8" fmla="val 636"/>
                <a:gd name="f9" fmla="+- 0 0 -90"/>
                <a:gd name="f10" fmla="*/ f3 1 635"/>
                <a:gd name="f11" fmla="*/ f4 1 1271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35"/>
                <a:gd name="f20" fmla="*/ f16 1 12712"/>
                <a:gd name="f21" fmla="*/ 0 f17 1"/>
                <a:gd name="f22" fmla="*/ 0 f16 1"/>
                <a:gd name="f23" fmla="*/ 636 f17 1"/>
                <a:gd name="f24" fmla="+- f18 0 f1"/>
                <a:gd name="f25" fmla="*/ f21 1 635"/>
                <a:gd name="f26" fmla="*/ f22 1 12712"/>
                <a:gd name="f27" fmla="*/ f23 1 63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635" h="12712">
                  <a:moveTo>
                    <a:pt x="f5" y="f5"/>
                  </a:move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3" name="Freeform: Shape 309">
              <a:extLst>
                <a:ext uri="{FF2B5EF4-FFF2-40B4-BE49-F238E27FC236}">
                  <a16:creationId xmlns:a16="http://schemas.microsoft.com/office/drawing/2014/main" id="{9CDA5EFD-58BB-0709-BE5A-D481072777CA}"/>
                </a:ext>
              </a:extLst>
            </p:cNvPr>
            <p:cNvSpPr/>
            <p:nvPr/>
          </p:nvSpPr>
          <p:spPr>
            <a:xfrm>
              <a:off x="69293" y="2128613"/>
              <a:ext cx="160714" cy="1600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713"/>
                <a:gd name="f7" fmla="val 160048"/>
                <a:gd name="f8" fmla="val 160586"/>
                <a:gd name="f9" fmla="val 159286"/>
                <a:gd name="f10" fmla="val 155600"/>
                <a:gd name="f11" fmla="val 127"/>
                <a:gd name="f12" fmla="val 763"/>
                <a:gd name="f13" fmla="val 4449"/>
                <a:gd name="f14" fmla="val 160049"/>
                <a:gd name="f15" fmla="+- 0 0 -90"/>
                <a:gd name="f16" fmla="*/ f3 1 160713"/>
                <a:gd name="f17" fmla="*/ f4 1 16004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60713"/>
                <a:gd name="f26" fmla="*/ f22 1 160048"/>
                <a:gd name="f27" fmla="*/ 160586 f23 1"/>
                <a:gd name="f28" fmla="*/ 159286 f22 1"/>
                <a:gd name="f29" fmla="*/ 160713 f23 1"/>
                <a:gd name="f30" fmla="*/ 155600 f22 1"/>
                <a:gd name="f31" fmla="*/ 127 f23 1"/>
                <a:gd name="f32" fmla="*/ 0 f22 1"/>
                <a:gd name="f33" fmla="*/ 763 f22 1"/>
                <a:gd name="f34" fmla="*/ 0 f23 1"/>
                <a:gd name="f35" fmla="*/ 4449 f22 1"/>
                <a:gd name="f36" fmla="*/ 160049 f22 1"/>
                <a:gd name="f37" fmla="+- f24 0 f1"/>
                <a:gd name="f38" fmla="*/ f27 1 160713"/>
                <a:gd name="f39" fmla="*/ f28 1 160048"/>
                <a:gd name="f40" fmla="*/ f29 1 160713"/>
                <a:gd name="f41" fmla="*/ f30 1 160048"/>
                <a:gd name="f42" fmla="*/ f31 1 160713"/>
                <a:gd name="f43" fmla="*/ f32 1 160048"/>
                <a:gd name="f44" fmla="*/ f33 1 160048"/>
                <a:gd name="f45" fmla="*/ f34 1 160713"/>
                <a:gd name="f46" fmla="*/ f35 1 160048"/>
                <a:gd name="f47" fmla="*/ f36 1 160048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6"/>
                <a:gd name="f59" fmla="*/ f45 1 f25"/>
                <a:gd name="f60" fmla="*/ f46 1 f26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7 1"/>
                <a:gd name="f73" fmla="*/ f59 f16 1"/>
                <a:gd name="f74" fmla="*/ f60 f17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0" y="f72"/>
                </a:cxn>
                <a:cxn ang="f37">
                  <a:pos x="f73" y="f74"/>
                </a:cxn>
                <a:cxn ang="f37">
                  <a:pos x="f66" y="f75"/>
                </a:cxn>
                <a:cxn ang="f37">
                  <a:pos x="f66" y="f67"/>
                </a:cxn>
              </a:cxnLst>
              <a:rect l="f62" t="f65" r="f63" b="f64"/>
              <a:pathLst>
                <a:path w="160713" h="160048">
                  <a:moveTo>
                    <a:pt x="f8" y="f9"/>
                  </a:moveTo>
                  <a:lnTo>
                    <a:pt x="f6" y="f10"/>
                  </a:lnTo>
                  <a:lnTo>
                    <a:pt x="f11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8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4" name="Freeform: Shape 310">
              <a:extLst>
                <a:ext uri="{FF2B5EF4-FFF2-40B4-BE49-F238E27FC236}">
                  <a16:creationId xmlns:a16="http://schemas.microsoft.com/office/drawing/2014/main" id="{7D213CC3-08BC-B30C-16A5-1FCF24F8067B}"/>
                </a:ext>
              </a:extLst>
            </p:cNvPr>
            <p:cNvSpPr/>
            <p:nvPr/>
          </p:nvSpPr>
          <p:spPr>
            <a:xfrm>
              <a:off x="3300" y="3358152"/>
              <a:ext cx="510619" cy="2439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0620"/>
                <a:gd name="f7" fmla="val 243950"/>
                <a:gd name="f8" fmla="val 510621"/>
                <a:gd name="f9" fmla="val 240264"/>
                <a:gd name="f10" fmla="val 243951"/>
                <a:gd name="f11" fmla="val 510494"/>
                <a:gd name="f12" fmla="val 3687"/>
                <a:gd name="f13" fmla="+- 0 0 -90"/>
                <a:gd name="f14" fmla="*/ f3 1 510620"/>
                <a:gd name="f15" fmla="*/ f4 1 24395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10620"/>
                <a:gd name="f24" fmla="*/ f20 1 243950"/>
                <a:gd name="f25" fmla="*/ 510621 f21 1"/>
                <a:gd name="f26" fmla="*/ 0 f20 1"/>
                <a:gd name="f27" fmla="*/ 0 f21 1"/>
                <a:gd name="f28" fmla="*/ 240264 f20 1"/>
                <a:gd name="f29" fmla="*/ 243951 f20 1"/>
                <a:gd name="f30" fmla="*/ 510494 f21 1"/>
                <a:gd name="f31" fmla="*/ 3687 f20 1"/>
                <a:gd name="f32" fmla="+- f22 0 f1"/>
                <a:gd name="f33" fmla="*/ f25 1 510620"/>
                <a:gd name="f34" fmla="*/ f26 1 243950"/>
                <a:gd name="f35" fmla="*/ f27 1 510620"/>
                <a:gd name="f36" fmla="*/ f28 1 243950"/>
                <a:gd name="f37" fmla="*/ f29 1 243950"/>
                <a:gd name="f38" fmla="*/ f30 1 510620"/>
                <a:gd name="f39" fmla="*/ f31 1 243950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  <a:cxn ang="f32">
                  <a:pos x="f55" y="f56"/>
                </a:cxn>
              </a:cxnLst>
              <a:rect l="f51" t="f54" r="f52" b="f53"/>
              <a:pathLst>
                <a:path w="510620" h="243950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5" name="Freeform: Shape 311">
              <a:extLst>
                <a:ext uri="{FF2B5EF4-FFF2-40B4-BE49-F238E27FC236}">
                  <a16:creationId xmlns:a16="http://schemas.microsoft.com/office/drawing/2014/main" id="{869D33B2-797A-5744-F16D-2E2A483EC00D}"/>
                </a:ext>
              </a:extLst>
            </p:cNvPr>
            <p:cNvSpPr/>
            <p:nvPr/>
          </p:nvSpPr>
          <p:spPr>
            <a:xfrm>
              <a:off x="230767" y="1907538"/>
              <a:ext cx="7882" cy="3812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83"/>
                <a:gd name="f7" fmla="val 381244"/>
                <a:gd name="f8" fmla="val 5976"/>
                <a:gd name="f9" fmla="val 5213"/>
                <a:gd name="f10" fmla="val 4577"/>
                <a:gd name="f11" fmla="val 377558"/>
                <a:gd name="f12" fmla="val 381245"/>
                <a:gd name="f13" fmla="val 380329"/>
                <a:gd name="f14" fmla="val 740"/>
                <a:gd name="f15" fmla="val 379592"/>
                <a:gd name="f16" fmla="val 1653"/>
                <a:gd name="f17" fmla="val 2496"/>
                <a:gd name="f18" fmla="val 3181"/>
                <a:gd name="f19" fmla="val 380266"/>
                <a:gd name="f20" fmla="val 3184"/>
                <a:gd name="f21" fmla="val 381117"/>
                <a:gd name="f22" fmla="val 381156"/>
                <a:gd name="f23" fmla="val 3182"/>
                <a:gd name="f24" fmla="val 381206"/>
                <a:gd name="f25" fmla="val 3179"/>
                <a:gd name="f26" fmla="val 380609"/>
                <a:gd name="f27" fmla="val 509"/>
                <a:gd name="f28" fmla="+- 0 0 -90"/>
                <a:gd name="f29" fmla="*/ f3 1 7883"/>
                <a:gd name="f30" fmla="*/ f4 1 381244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7883"/>
                <a:gd name="f39" fmla="*/ f35 1 381244"/>
                <a:gd name="f40" fmla="*/ 5976 f36 1"/>
                <a:gd name="f41" fmla="*/ 0 f35 1"/>
                <a:gd name="f42" fmla="*/ 5213 f36 1"/>
                <a:gd name="f43" fmla="*/ 4577 f36 1"/>
                <a:gd name="f44" fmla="*/ 0 f36 1"/>
                <a:gd name="f45" fmla="*/ 377558 f35 1"/>
                <a:gd name="f46" fmla="*/ 381245 f35 1"/>
                <a:gd name="f47" fmla="*/ 1653 f36 1"/>
                <a:gd name="f48" fmla="*/ 379592 f35 1"/>
                <a:gd name="f49" fmla="*/ 3184 f36 1"/>
                <a:gd name="f50" fmla="*/ 381117 f35 1"/>
                <a:gd name="f51" fmla="*/ 3179 f36 1"/>
                <a:gd name="f52" fmla="*/ 380609 f35 1"/>
                <a:gd name="f53" fmla="*/ 7883 f36 1"/>
                <a:gd name="f54" fmla="*/ 509 f35 1"/>
                <a:gd name="f55" fmla="+- f37 0 f1"/>
                <a:gd name="f56" fmla="*/ f40 1 7883"/>
                <a:gd name="f57" fmla="*/ f41 1 381244"/>
                <a:gd name="f58" fmla="*/ f42 1 7883"/>
                <a:gd name="f59" fmla="*/ f43 1 7883"/>
                <a:gd name="f60" fmla="*/ f44 1 7883"/>
                <a:gd name="f61" fmla="*/ f45 1 381244"/>
                <a:gd name="f62" fmla="*/ f46 1 381244"/>
                <a:gd name="f63" fmla="*/ f47 1 7883"/>
                <a:gd name="f64" fmla="*/ f48 1 381244"/>
                <a:gd name="f65" fmla="*/ f49 1 7883"/>
                <a:gd name="f66" fmla="*/ f50 1 381244"/>
                <a:gd name="f67" fmla="*/ f51 1 7883"/>
                <a:gd name="f68" fmla="*/ f52 1 381244"/>
                <a:gd name="f69" fmla="*/ f53 1 7883"/>
                <a:gd name="f70" fmla="*/ f54 1 381244"/>
                <a:gd name="f71" fmla="*/ f31 1 f38"/>
                <a:gd name="f72" fmla="*/ f32 1 f38"/>
                <a:gd name="f73" fmla="*/ f31 1 f39"/>
                <a:gd name="f74" fmla="*/ f33 1 f39"/>
                <a:gd name="f75" fmla="*/ f56 1 f38"/>
                <a:gd name="f76" fmla="*/ f57 1 f39"/>
                <a:gd name="f77" fmla="*/ f58 1 f38"/>
                <a:gd name="f78" fmla="*/ f59 1 f38"/>
                <a:gd name="f79" fmla="*/ f60 1 f38"/>
                <a:gd name="f80" fmla="*/ f61 1 f39"/>
                <a:gd name="f81" fmla="*/ f62 1 f39"/>
                <a:gd name="f82" fmla="*/ f63 1 f38"/>
                <a:gd name="f83" fmla="*/ f64 1 f39"/>
                <a:gd name="f84" fmla="*/ f65 1 f38"/>
                <a:gd name="f85" fmla="*/ f66 1 f39"/>
                <a:gd name="f86" fmla="*/ f67 1 f38"/>
                <a:gd name="f87" fmla="*/ f68 1 f39"/>
                <a:gd name="f88" fmla="*/ f69 1 f38"/>
                <a:gd name="f89" fmla="*/ f70 1 f39"/>
                <a:gd name="f90" fmla="*/ f71 f29 1"/>
                <a:gd name="f91" fmla="*/ f72 f29 1"/>
                <a:gd name="f92" fmla="*/ f74 f30 1"/>
                <a:gd name="f93" fmla="*/ f73 f30 1"/>
                <a:gd name="f94" fmla="*/ f75 f29 1"/>
                <a:gd name="f95" fmla="*/ f76 f30 1"/>
                <a:gd name="f96" fmla="*/ f77 f29 1"/>
                <a:gd name="f97" fmla="*/ f78 f29 1"/>
                <a:gd name="f98" fmla="*/ f79 f29 1"/>
                <a:gd name="f99" fmla="*/ f80 f30 1"/>
                <a:gd name="f100" fmla="*/ f81 f30 1"/>
                <a:gd name="f101" fmla="*/ f82 f29 1"/>
                <a:gd name="f102" fmla="*/ f83 f30 1"/>
                <a:gd name="f103" fmla="*/ f84 f29 1"/>
                <a:gd name="f104" fmla="*/ f85 f30 1"/>
                <a:gd name="f105" fmla="*/ f86 f29 1"/>
                <a:gd name="f106" fmla="*/ f87 f30 1"/>
                <a:gd name="f107" fmla="*/ f88 f29 1"/>
                <a:gd name="f108" fmla="*/ f89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4" y="f95"/>
                </a:cxn>
                <a:cxn ang="f55">
                  <a:pos x="f96" y="f95"/>
                </a:cxn>
                <a:cxn ang="f55">
                  <a:pos x="f96" y="f95"/>
                </a:cxn>
                <a:cxn ang="f55">
                  <a:pos x="f96" y="f95"/>
                </a:cxn>
                <a:cxn ang="f55">
                  <a:pos x="f97" y="f95"/>
                </a:cxn>
                <a:cxn ang="f55">
                  <a:pos x="f98" y="f99"/>
                </a:cxn>
                <a:cxn ang="f55">
                  <a:pos x="f98" y="f100"/>
                </a:cxn>
                <a:cxn ang="f55">
                  <a:pos x="f101" y="f102"/>
                </a:cxn>
                <a:cxn ang="f55">
                  <a:pos x="f103" y="f104"/>
                </a:cxn>
                <a:cxn ang="f55">
                  <a:pos x="f105" y="f100"/>
                </a:cxn>
                <a:cxn ang="f55">
                  <a:pos x="f105" y="f100"/>
                </a:cxn>
                <a:cxn ang="f55">
                  <a:pos x="f105" y="f106"/>
                </a:cxn>
                <a:cxn ang="f55">
                  <a:pos x="f107" y="f108"/>
                </a:cxn>
              </a:cxnLst>
              <a:rect l="f90" t="f93" r="f91" b="f92"/>
              <a:pathLst>
                <a:path w="7883" h="381244">
                  <a:moveTo>
                    <a:pt x="f8" y="f5"/>
                  </a:moveTo>
                  <a:lnTo>
                    <a:pt x="f9" y="f5"/>
                  </a:lnTo>
                  <a:lnTo>
                    <a:pt x="f9" y="f5"/>
                  </a:lnTo>
                  <a:cubicBezTo>
                    <a:pt x="f9" y="f5"/>
                    <a:pt x="f9" y="f5"/>
                    <a:pt x="f9" y="f5"/>
                  </a:cubicBezTo>
                  <a:lnTo>
                    <a:pt x="f10" y="f5"/>
                  </a:lnTo>
                  <a:lnTo>
                    <a:pt x="f5" y="f11"/>
                  </a:lnTo>
                  <a:lnTo>
                    <a:pt x="f5" y="f12"/>
                  </a:lnTo>
                  <a:cubicBezTo>
                    <a:pt x="f5" y="f13"/>
                    <a:pt x="f14" y="f15"/>
                    <a:pt x="f16" y="f15"/>
                  </a:cubicBezTo>
                  <a:cubicBezTo>
                    <a:pt x="f17" y="f15"/>
                    <a:pt x="f18" y="f19"/>
                    <a:pt x="f20" y="f21"/>
                  </a:cubicBezTo>
                  <a:cubicBezTo>
                    <a:pt x="f20" y="f22"/>
                    <a:pt x="f23" y="f24"/>
                    <a:pt x="f25" y="f12"/>
                  </a:cubicBezTo>
                  <a:lnTo>
                    <a:pt x="f25" y="f12"/>
                  </a:lnTo>
                  <a:lnTo>
                    <a:pt x="f25" y="f26"/>
                  </a:lnTo>
                  <a:lnTo>
                    <a:pt x="f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6" name="Freeform: Shape 312">
              <a:extLst>
                <a:ext uri="{FF2B5EF4-FFF2-40B4-BE49-F238E27FC236}">
                  <a16:creationId xmlns:a16="http://schemas.microsoft.com/office/drawing/2014/main" id="{AAF60A9D-F018-2D54-A504-DCB7DB9420FC}"/>
                </a:ext>
              </a:extLst>
            </p:cNvPr>
            <p:cNvSpPr/>
            <p:nvPr/>
          </p:nvSpPr>
          <p:spPr>
            <a:xfrm>
              <a:off x="72859" y="690710"/>
              <a:ext cx="230895" cy="925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898"/>
                <a:gd name="f7" fmla="val 92546"/>
                <a:gd name="f8" fmla="val 763"/>
                <a:gd name="f9" fmla="val 90766"/>
                <a:gd name="f10" fmla="val 831"/>
                <a:gd name="f11" fmla="val 90972"/>
                <a:gd name="f12" fmla="val 91196"/>
                <a:gd name="f13" fmla="val 91402"/>
                <a:gd name="f14" fmla="val 3559"/>
                <a:gd name="f15" fmla="val 228864"/>
                <a:gd name="f16" fmla="val 890"/>
                <a:gd name="f17" fmla="val 89877"/>
                <a:gd name="f18" fmla="+- 0 0 -90"/>
                <a:gd name="f19" fmla="*/ f3 1 230898"/>
                <a:gd name="f20" fmla="*/ f4 1 9254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30898"/>
                <a:gd name="f29" fmla="*/ f25 1 92546"/>
                <a:gd name="f30" fmla="*/ 763 f26 1"/>
                <a:gd name="f31" fmla="*/ 90766 f25 1"/>
                <a:gd name="f32" fmla="*/ 91402 f25 1"/>
                <a:gd name="f33" fmla="*/ 92546 f25 1"/>
                <a:gd name="f34" fmla="*/ 230898 f26 1"/>
                <a:gd name="f35" fmla="*/ 3559 f25 1"/>
                <a:gd name="f36" fmla="*/ 0 f25 1"/>
                <a:gd name="f37" fmla="*/ 228864 f26 1"/>
                <a:gd name="f38" fmla="*/ 890 f25 1"/>
                <a:gd name="f39" fmla="*/ 0 f26 1"/>
                <a:gd name="f40" fmla="*/ 89877 f25 1"/>
                <a:gd name="f41" fmla="+- f27 0 f1"/>
                <a:gd name="f42" fmla="*/ f30 1 230898"/>
                <a:gd name="f43" fmla="*/ f31 1 92546"/>
                <a:gd name="f44" fmla="*/ f32 1 92546"/>
                <a:gd name="f45" fmla="*/ f33 1 92546"/>
                <a:gd name="f46" fmla="*/ f34 1 230898"/>
                <a:gd name="f47" fmla="*/ f35 1 92546"/>
                <a:gd name="f48" fmla="*/ f36 1 92546"/>
                <a:gd name="f49" fmla="*/ f37 1 230898"/>
                <a:gd name="f50" fmla="*/ f38 1 92546"/>
                <a:gd name="f51" fmla="*/ f39 1 230898"/>
                <a:gd name="f52" fmla="*/ f40 1 92546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9"/>
                <a:gd name="f60" fmla="*/ f45 1 f29"/>
                <a:gd name="f61" fmla="*/ f46 1 f28"/>
                <a:gd name="f62" fmla="*/ f47 1 f29"/>
                <a:gd name="f63" fmla="*/ f48 1 f29"/>
                <a:gd name="f64" fmla="*/ f49 1 f28"/>
                <a:gd name="f65" fmla="*/ f50 1 f29"/>
                <a:gd name="f66" fmla="*/ f51 1 f28"/>
                <a:gd name="f67" fmla="*/ f52 1 f29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20 1"/>
                <a:gd name="f75" fmla="*/ f60 f20 1"/>
                <a:gd name="f76" fmla="*/ f61 f19 1"/>
                <a:gd name="f77" fmla="*/ f62 f20 1"/>
                <a:gd name="f78" fmla="*/ f63 f20 1"/>
                <a:gd name="f79" fmla="*/ f64 f19 1"/>
                <a:gd name="f80" fmla="*/ f65 f20 1"/>
                <a:gd name="f81" fmla="*/ f66 f19 1"/>
                <a:gd name="f82" fmla="*/ f6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2" y="f74"/>
                </a:cxn>
                <a:cxn ang="f41">
                  <a:pos x="f72" y="f74"/>
                </a:cxn>
                <a:cxn ang="f41">
                  <a:pos x="f72" y="f74"/>
                </a:cxn>
                <a:cxn ang="f41">
                  <a:pos x="f72" y="f75"/>
                </a:cxn>
                <a:cxn ang="f41">
                  <a:pos x="f76" y="f77"/>
                </a:cxn>
                <a:cxn ang="f41">
                  <a:pos x="f76" y="f78"/>
                </a:cxn>
                <a:cxn ang="f41">
                  <a:pos x="f79" y="f80"/>
                </a:cxn>
                <a:cxn ang="f41">
                  <a:pos x="f81" y="f82"/>
                </a:cxn>
              </a:cxnLst>
              <a:rect l="f68" t="f71" r="f69" b="f70"/>
              <a:pathLst>
                <a:path w="230898" h="92546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8" y="f13"/>
                  </a:lnTo>
                  <a:lnTo>
                    <a:pt x="f8" y="f7"/>
                  </a:lnTo>
                  <a:lnTo>
                    <a:pt x="f6" y="f14"/>
                  </a:lnTo>
                  <a:lnTo>
                    <a:pt x="f6" y="f5"/>
                  </a:lnTo>
                  <a:lnTo>
                    <a:pt x="f15" y="f16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7" name="Freeform: Shape 313">
              <a:extLst>
                <a:ext uri="{FF2B5EF4-FFF2-40B4-BE49-F238E27FC236}">
                  <a16:creationId xmlns:a16="http://schemas.microsoft.com/office/drawing/2014/main" id="{48428F58-DFB4-CBB5-3E90-949C52B491BD}"/>
                </a:ext>
              </a:extLst>
            </p:cNvPr>
            <p:cNvSpPr/>
            <p:nvPr/>
          </p:nvSpPr>
          <p:spPr>
            <a:xfrm>
              <a:off x="0" y="604134"/>
              <a:ext cx="233217" cy="105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214"/>
                <a:gd name="f7" fmla="val 105004"/>
                <a:gd name="f8" fmla="val 222634"/>
                <a:gd name="f9" fmla="val 19069"/>
                <a:gd name="f10" fmla="val 227338"/>
                <a:gd name="f11" fmla="val 17289"/>
                <a:gd name="f12" fmla="val 232003"/>
                <a:gd name="f13" fmla="val 15349"/>
                <a:gd name="f14" fmla="val 234345"/>
                <a:gd name="f15" fmla="val 10108"/>
                <a:gd name="f16" fmla="val 232678"/>
                <a:gd name="f17" fmla="val 5339"/>
                <a:gd name="f18" fmla="val 231964"/>
                <a:gd name="f19" fmla="val 3457"/>
                <a:gd name="f20" fmla="val 230615"/>
                <a:gd name="f21" fmla="val 1884"/>
                <a:gd name="f22" fmla="val 228864"/>
                <a:gd name="f23" fmla="val 890"/>
                <a:gd name="f24" fmla="val 228416"/>
                <a:gd name="f25" fmla="val 500"/>
                <a:gd name="f26" fmla="val 227899"/>
                <a:gd name="f27" fmla="val 198"/>
                <a:gd name="f28" fmla="val 225685"/>
                <a:gd name="f29" fmla="val 224032"/>
                <a:gd name="f30" fmla="val 222252"/>
                <a:gd name="f31" fmla="val 221489"/>
                <a:gd name="f32" fmla="val 221235"/>
                <a:gd name="f33" fmla="val 85300"/>
                <a:gd name="f34" fmla="+- 0 0 -90"/>
                <a:gd name="f35" fmla="*/ f3 1 233214"/>
                <a:gd name="f36" fmla="*/ f4 1 105004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3214"/>
                <a:gd name="f45" fmla="*/ f41 1 105004"/>
                <a:gd name="f46" fmla="*/ 222634 f42 1"/>
                <a:gd name="f47" fmla="*/ 19069 f41 1"/>
                <a:gd name="f48" fmla="*/ 227338 f42 1"/>
                <a:gd name="f49" fmla="*/ 17289 f41 1"/>
                <a:gd name="f50" fmla="*/ 232678 f42 1"/>
                <a:gd name="f51" fmla="*/ 5339 f41 1"/>
                <a:gd name="f52" fmla="*/ 228864 f42 1"/>
                <a:gd name="f53" fmla="*/ 890 f41 1"/>
                <a:gd name="f54" fmla="*/ 0 f41 1"/>
                <a:gd name="f55" fmla="*/ 225685 f42 1"/>
                <a:gd name="f56" fmla="*/ 224032 f42 1"/>
                <a:gd name="f57" fmla="*/ 222252 f42 1"/>
                <a:gd name="f58" fmla="*/ 221235 f42 1"/>
                <a:gd name="f59" fmla="*/ 0 f42 1"/>
                <a:gd name="f60" fmla="*/ 85300 f41 1"/>
                <a:gd name="f61" fmla="*/ 105004 f41 1"/>
                <a:gd name="f62" fmla="+- f43 0 f1"/>
                <a:gd name="f63" fmla="*/ f46 1 233214"/>
                <a:gd name="f64" fmla="*/ f47 1 105004"/>
                <a:gd name="f65" fmla="*/ f48 1 233214"/>
                <a:gd name="f66" fmla="*/ f49 1 105004"/>
                <a:gd name="f67" fmla="*/ f50 1 233214"/>
                <a:gd name="f68" fmla="*/ f51 1 105004"/>
                <a:gd name="f69" fmla="*/ f52 1 233214"/>
                <a:gd name="f70" fmla="*/ f53 1 105004"/>
                <a:gd name="f71" fmla="*/ f54 1 105004"/>
                <a:gd name="f72" fmla="*/ f55 1 233214"/>
                <a:gd name="f73" fmla="*/ f56 1 233214"/>
                <a:gd name="f74" fmla="*/ f57 1 233214"/>
                <a:gd name="f75" fmla="*/ f58 1 233214"/>
                <a:gd name="f76" fmla="*/ f59 1 233214"/>
                <a:gd name="f77" fmla="*/ f60 1 105004"/>
                <a:gd name="f78" fmla="*/ f61 1 105004"/>
                <a:gd name="f79" fmla="*/ f37 1 f44"/>
                <a:gd name="f80" fmla="*/ f38 1 f44"/>
                <a:gd name="f81" fmla="*/ f37 1 f45"/>
                <a:gd name="f82" fmla="*/ f39 1 f45"/>
                <a:gd name="f83" fmla="*/ f63 1 f44"/>
                <a:gd name="f84" fmla="*/ f64 1 f45"/>
                <a:gd name="f85" fmla="*/ f65 1 f44"/>
                <a:gd name="f86" fmla="*/ f66 1 f45"/>
                <a:gd name="f87" fmla="*/ f67 1 f44"/>
                <a:gd name="f88" fmla="*/ f68 1 f45"/>
                <a:gd name="f89" fmla="*/ f69 1 f44"/>
                <a:gd name="f90" fmla="*/ f70 1 f45"/>
                <a:gd name="f91" fmla="*/ f71 1 f45"/>
                <a:gd name="f92" fmla="*/ f72 1 f44"/>
                <a:gd name="f93" fmla="*/ f73 1 f44"/>
                <a:gd name="f94" fmla="*/ f74 1 f44"/>
                <a:gd name="f95" fmla="*/ f75 1 f44"/>
                <a:gd name="f96" fmla="*/ f76 1 f44"/>
                <a:gd name="f97" fmla="*/ f77 1 f45"/>
                <a:gd name="f98" fmla="*/ f78 1 f45"/>
                <a:gd name="f99" fmla="*/ f79 f35 1"/>
                <a:gd name="f100" fmla="*/ f80 f35 1"/>
                <a:gd name="f101" fmla="*/ f82 f36 1"/>
                <a:gd name="f102" fmla="*/ f81 f36 1"/>
                <a:gd name="f103" fmla="*/ f83 f35 1"/>
                <a:gd name="f104" fmla="*/ f84 f36 1"/>
                <a:gd name="f105" fmla="*/ f85 f35 1"/>
                <a:gd name="f106" fmla="*/ f86 f36 1"/>
                <a:gd name="f107" fmla="*/ f87 f35 1"/>
                <a:gd name="f108" fmla="*/ f88 f36 1"/>
                <a:gd name="f109" fmla="*/ f89 f35 1"/>
                <a:gd name="f110" fmla="*/ f90 f36 1"/>
                <a:gd name="f111" fmla="*/ f91 f36 1"/>
                <a:gd name="f112" fmla="*/ f92 f35 1"/>
                <a:gd name="f113" fmla="*/ f93 f35 1"/>
                <a:gd name="f114" fmla="*/ f94 f35 1"/>
                <a:gd name="f115" fmla="*/ f95 f35 1"/>
                <a:gd name="f116" fmla="*/ f96 f35 1"/>
                <a:gd name="f117" fmla="*/ f97 f36 1"/>
                <a:gd name="f118" fmla="*/ f98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9" y="f110"/>
                </a:cxn>
                <a:cxn ang="f62">
                  <a:pos x="f105" y="f111"/>
                </a:cxn>
                <a:cxn ang="f62">
                  <a:pos x="f112" y="f111"/>
                </a:cxn>
                <a:cxn ang="f62">
                  <a:pos x="f113" y="f111"/>
                </a:cxn>
                <a:cxn ang="f62">
                  <a:pos x="f114" y="f111"/>
                </a:cxn>
                <a:cxn ang="f62">
                  <a:pos x="f115" y="f111"/>
                </a:cxn>
                <a:cxn ang="f62">
                  <a:pos x="f116" y="f117"/>
                </a:cxn>
                <a:cxn ang="f62">
                  <a:pos x="f116" y="f118"/>
                </a:cxn>
              </a:cxnLst>
              <a:rect l="f99" t="f102" r="f100" b="f101"/>
              <a:pathLst>
                <a:path w="233214" h="105004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10" y="f5"/>
                  </a:cubicBezTo>
                  <a:lnTo>
                    <a:pt x="f28" y="f5"/>
                  </a:lnTo>
                  <a:lnTo>
                    <a:pt x="f29" y="f5"/>
                  </a:lnTo>
                  <a:lnTo>
                    <a:pt x="f30" y="f5"/>
                  </a:lnTo>
                  <a:cubicBezTo>
                    <a:pt x="f30" y="f5"/>
                    <a:pt x="f31" y="f5"/>
                    <a:pt x="f32" y="f5"/>
                  </a:cubicBezTo>
                  <a:lnTo>
                    <a:pt x="f5" y="f33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8" name="Freeform: Shape 314">
              <a:extLst>
                <a:ext uri="{FF2B5EF4-FFF2-40B4-BE49-F238E27FC236}">
                  <a16:creationId xmlns:a16="http://schemas.microsoft.com/office/drawing/2014/main" id="{60EFB338-2080-9B5D-4873-8038976D512B}"/>
                </a:ext>
              </a:extLst>
            </p:cNvPr>
            <p:cNvSpPr/>
            <p:nvPr/>
          </p:nvSpPr>
          <p:spPr>
            <a:xfrm>
              <a:off x="483150" y="2225731"/>
              <a:ext cx="13990" cy="4007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91"/>
                <a:gd name="f7" fmla="val 400780"/>
                <a:gd name="f8" fmla="val 13992"/>
                <a:gd name="f9" fmla="val 1017"/>
                <a:gd name="f10" fmla="val 13276"/>
                <a:gd name="f11" fmla="val 165"/>
                <a:gd name="f12" fmla="val 12757"/>
                <a:gd name="f13" fmla="val 788"/>
                <a:gd name="f14" fmla="val 12720"/>
                <a:gd name="f15" fmla="val 1526"/>
                <a:gd name="f16" fmla="val 4068"/>
                <a:gd name="f17" fmla="val 6"/>
                <a:gd name="f18" fmla="val 398152"/>
                <a:gd name="f19" fmla="val 399042"/>
                <a:gd name="f20" fmla="val -67"/>
                <a:gd name="f21" fmla="val 399881"/>
                <a:gd name="f22" fmla="val 554"/>
                <a:gd name="f23" fmla="val 400618"/>
                <a:gd name="f24" fmla="val 1394"/>
                <a:gd name="f25" fmla="val 400695"/>
                <a:gd name="f26" fmla="val 1397"/>
                <a:gd name="f27" fmla="val 1401"/>
                <a:gd name="f28" fmla="val 1404"/>
                <a:gd name="f29" fmla="val 1689"/>
                <a:gd name="f30" fmla="val 400809"/>
                <a:gd name="f31" fmla="val 2010"/>
                <a:gd name="f32" fmla="val 2294"/>
                <a:gd name="f33" fmla="val 400059"/>
                <a:gd name="f34" fmla="val 397262"/>
                <a:gd name="f35" fmla="+- 0 0 -90"/>
                <a:gd name="f36" fmla="*/ f3 1 13991"/>
                <a:gd name="f37" fmla="*/ f4 1 400780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3991"/>
                <a:gd name="f46" fmla="*/ f42 1 400780"/>
                <a:gd name="f47" fmla="*/ 13992 f43 1"/>
                <a:gd name="f48" fmla="*/ 1017 f42 1"/>
                <a:gd name="f49" fmla="*/ 0 f42 1"/>
                <a:gd name="f50" fmla="*/ 12720 f43 1"/>
                <a:gd name="f51" fmla="*/ 1526 f42 1"/>
                <a:gd name="f52" fmla="*/ 4068 f42 1"/>
                <a:gd name="f53" fmla="*/ 6 f43 1"/>
                <a:gd name="f54" fmla="*/ 398152 f42 1"/>
                <a:gd name="f55" fmla="*/ 399042 f42 1"/>
                <a:gd name="f56" fmla="*/ 1394 f43 1"/>
                <a:gd name="f57" fmla="*/ 400695 f42 1"/>
                <a:gd name="f58" fmla="*/ 1404 f43 1"/>
                <a:gd name="f59" fmla="*/ 2294 f43 1"/>
                <a:gd name="f60" fmla="*/ 400059 f42 1"/>
                <a:gd name="f61" fmla="*/ 397262 f42 1"/>
                <a:gd name="f62" fmla="+- f44 0 f1"/>
                <a:gd name="f63" fmla="*/ f47 1 13991"/>
                <a:gd name="f64" fmla="*/ f48 1 400780"/>
                <a:gd name="f65" fmla="*/ f49 1 400780"/>
                <a:gd name="f66" fmla="*/ f50 1 13991"/>
                <a:gd name="f67" fmla="*/ f51 1 400780"/>
                <a:gd name="f68" fmla="*/ f52 1 400780"/>
                <a:gd name="f69" fmla="*/ f53 1 13991"/>
                <a:gd name="f70" fmla="*/ f54 1 400780"/>
                <a:gd name="f71" fmla="*/ f55 1 400780"/>
                <a:gd name="f72" fmla="*/ f56 1 13991"/>
                <a:gd name="f73" fmla="*/ f57 1 400780"/>
                <a:gd name="f74" fmla="*/ f58 1 13991"/>
                <a:gd name="f75" fmla="*/ f59 1 13991"/>
                <a:gd name="f76" fmla="*/ f60 1 400780"/>
                <a:gd name="f77" fmla="*/ f61 1 400780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6"/>
                <a:gd name="f85" fmla="*/ f66 1 f45"/>
                <a:gd name="f86" fmla="*/ f67 1 f46"/>
                <a:gd name="f87" fmla="*/ f68 1 f46"/>
                <a:gd name="f88" fmla="*/ f69 1 f45"/>
                <a:gd name="f89" fmla="*/ f70 1 f46"/>
                <a:gd name="f90" fmla="*/ f71 1 f46"/>
                <a:gd name="f91" fmla="*/ f72 1 f45"/>
                <a:gd name="f92" fmla="*/ f73 1 f46"/>
                <a:gd name="f93" fmla="*/ f74 1 f45"/>
                <a:gd name="f94" fmla="*/ f75 1 f45"/>
                <a:gd name="f95" fmla="*/ f76 1 f46"/>
                <a:gd name="f96" fmla="*/ f77 1 f46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7 1"/>
                <a:gd name="f104" fmla="*/ f85 f36 1"/>
                <a:gd name="f105" fmla="*/ f86 f37 1"/>
                <a:gd name="f106" fmla="*/ f87 f37 1"/>
                <a:gd name="f107" fmla="*/ f88 f36 1"/>
                <a:gd name="f108" fmla="*/ f89 f37 1"/>
                <a:gd name="f109" fmla="*/ f90 f37 1"/>
                <a:gd name="f110" fmla="*/ f91 f36 1"/>
                <a:gd name="f111" fmla="*/ f92 f37 1"/>
                <a:gd name="f112" fmla="*/ f93 f36 1"/>
                <a:gd name="f113" fmla="*/ f94 f36 1"/>
                <a:gd name="f114" fmla="*/ f95 f37 1"/>
                <a:gd name="f115" fmla="*/ f9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1" y="f103"/>
                </a:cxn>
                <a:cxn ang="f62">
                  <a:pos x="f101" y="f103"/>
                </a:cxn>
                <a:cxn ang="f62">
                  <a:pos x="f101" y="f103"/>
                </a:cxn>
                <a:cxn ang="f62">
                  <a:pos x="f101" y="f103"/>
                </a:cxn>
                <a:cxn ang="f62">
                  <a:pos x="f101" y="f103"/>
                </a:cxn>
                <a:cxn ang="f62">
                  <a:pos x="f104" y="f105"/>
                </a:cxn>
                <a:cxn ang="f62">
                  <a:pos x="f104" y="f106"/>
                </a:cxn>
                <a:cxn ang="f62">
                  <a:pos x="f107" y="f108"/>
                </a:cxn>
                <a:cxn ang="f62">
                  <a:pos x="f107" y="f109"/>
                </a:cxn>
                <a:cxn ang="f62">
                  <a:pos x="f110" y="f111"/>
                </a:cxn>
                <a:cxn ang="f62">
                  <a:pos x="f112" y="f111"/>
                </a:cxn>
                <a:cxn ang="f62">
                  <a:pos x="f113" y="f111"/>
                </a:cxn>
                <a:cxn ang="f62">
                  <a:pos x="f113" y="f111"/>
                </a:cxn>
                <a:cxn ang="f62">
                  <a:pos x="f113" y="f114"/>
                </a:cxn>
                <a:cxn ang="f62">
                  <a:pos x="f113" y="f115"/>
                </a:cxn>
              </a:cxnLst>
              <a:rect l="f97" t="f100" r="f98" b="f99"/>
              <a:pathLst>
                <a:path w="13991" h="400780">
                  <a:moveTo>
                    <a:pt x="f8" y="f9"/>
                  </a:moveTo>
                  <a:lnTo>
                    <a:pt x="f8" y="f5"/>
                  </a:lnTo>
                  <a:cubicBezTo>
                    <a:pt x="f8" y="f5"/>
                    <a:pt x="f8" y="f5"/>
                    <a:pt x="f8" y="f5"/>
                  </a:cubicBezTo>
                  <a:cubicBezTo>
                    <a:pt x="f8" y="f5"/>
                    <a:pt x="f8" y="f5"/>
                    <a:pt x="f8" y="f5"/>
                  </a:cubicBezTo>
                  <a:lnTo>
                    <a:pt x="f8" y="f5"/>
                  </a:lnTo>
                  <a:lnTo>
                    <a:pt x="f8" y="f5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7" y="f18"/>
                  </a:lnTo>
                  <a:lnTo>
                    <a:pt x="f17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5"/>
                    <a:pt x="f27" y="f25"/>
                    <a:pt x="f28" y="f25"/>
                  </a:cubicBezTo>
                  <a:cubicBezTo>
                    <a:pt x="f29" y="f30"/>
                    <a:pt x="f31" y="f30"/>
                    <a:pt x="f32" y="f25"/>
                  </a:cubicBezTo>
                  <a:lnTo>
                    <a:pt x="f32" y="f25"/>
                  </a:lnTo>
                  <a:cubicBezTo>
                    <a:pt x="f32" y="f25"/>
                    <a:pt x="f32" y="f25"/>
                    <a:pt x="f32" y="f33"/>
                  </a:cubicBezTo>
                  <a:lnTo>
                    <a:pt x="f32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9" name="Freeform: Shape 315">
              <a:extLst>
                <a:ext uri="{FF2B5EF4-FFF2-40B4-BE49-F238E27FC236}">
                  <a16:creationId xmlns:a16="http://schemas.microsoft.com/office/drawing/2014/main" id="{A9852BBE-EF57-B7CD-283D-69ECD44D844C}"/>
                </a:ext>
              </a:extLst>
            </p:cNvPr>
            <p:cNvSpPr/>
            <p:nvPr/>
          </p:nvSpPr>
          <p:spPr>
            <a:xfrm>
              <a:off x="262204" y="2323929"/>
              <a:ext cx="8119" cy="4015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17"/>
                <a:gd name="f7" fmla="val 401540"/>
                <a:gd name="f8" fmla="val 2391"/>
                <a:gd name="f9" fmla="val 401524"/>
                <a:gd name="f10" fmla="val 398982"/>
                <a:gd name="f11" fmla="val 8112"/>
                <a:gd name="f12" fmla="val 2864"/>
                <a:gd name="f13" fmla="val 1719"/>
                <a:gd name="f14" fmla="val 8182"/>
                <a:gd name="f15" fmla="val 881"/>
                <a:gd name="f16" fmla="val 7559"/>
                <a:gd name="f17" fmla="val 143"/>
                <a:gd name="f18" fmla="val 6719"/>
                <a:gd name="f19" fmla="val 67"/>
                <a:gd name="f20" fmla="val 6676"/>
                <a:gd name="f21" fmla="val 6631"/>
                <a:gd name="f22" fmla="val 6587"/>
                <a:gd name="f23" fmla="val 6340"/>
                <a:gd name="f24" fmla="val -22"/>
                <a:gd name="f25" fmla="val 6070"/>
                <a:gd name="f26" fmla="val 5824"/>
                <a:gd name="f27" fmla="val 829"/>
                <a:gd name="f28" fmla="val 102"/>
                <a:gd name="f29" fmla="val 396185"/>
                <a:gd name="f30" fmla="val 399871"/>
                <a:gd name="f31" fmla="val -34"/>
                <a:gd name="f32" fmla="val 400240"/>
                <a:gd name="f33" fmla="val 400647"/>
                <a:gd name="f34" fmla="val 401016"/>
                <a:gd name="f35" fmla="val 738"/>
                <a:gd name="f36" fmla="val 1373"/>
                <a:gd name="f37" fmla="val 401651"/>
                <a:gd name="f38" fmla="+- 0 0 -90"/>
                <a:gd name="f39" fmla="*/ f3 1 8117"/>
                <a:gd name="f40" fmla="*/ f4 1 401540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8117"/>
                <a:gd name="f49" fmla="*/ f45 1 401540"/>
                <a:gd name="f50" fmla="*/ 2391 f46 1"/>
                <a:gd name="f51" fmla="*/ 401524 f45 1"/>
                <a:gd name="f52" fmla="*/ 398982 f45 1"/>
                <a:gd name="f53" fmla="*/ 8112 f46 1"/>
                <a:gd name="f54" fmla="*/ 2864 f45 1"/>
                <a:gd name="f55" fmla="*/ 1719 f45 1"/>
                <a:gd name="f56" fmla="*/ 6719 f46 1"/>
                <a:gd name="f57" fmla="*/ 67 f45 1"/>
                <a:gd name="f58" fmla="*/ 6587 f46 1"/>
                <a:gd name="f59" fmla="*/ 5824 f46 1"/>
                <a:gd name="f60" fmla="*/ 829 f45 1"/>
                <a:gd name="f61" fmla="*/ 102 f46 1"/>
                <a:gd name="f62" fmla="*/ 396185 f45 1"/>
                <a:gd name="f63" fmla="*/ 399871 f45 1"/>
                <a:gd name="f64" fmla="*/ 401016 f45 1"/>
                <a:gd name="f65" fmla="*/ 738 f46 1"/>
                <a:gd name="f66" fmla="*/ 1373 f46 1"/>
                <a:gd name="f67" fmla="+- f47 0 f1"/>
                <a:gd name="f68" fmla="*/ f50 1 8117"/>
                <a:gd name="f69" fmla="*/ f51 1 401540"/>
                <a:gd name="f70" fmla="*/ f52 1 401540"/>
                <a:gd name="f71" fmla="*/ f53 1 8117"/>
                <a:gd name="f72" fmla="*/ f54 1 401540"/>
                <a:gd name="f73" fmla="*/ f55 1 401540"/>
                <a:gd name="f74" fmla="*/ f56 1 8117"/>
                <a:gd name="f75" fmla="*/ f57 1 401540"/>
                <a:gd name="f76" fmla="*/ f58 1 8117"/>
                <a:gd name="f77" fmla="*/ f59 1 8117"/>
                <a:gd name="f78" fmla="*/ f60 1 401540"/>
                <a:gd name="f79" fmla="*/ f61 1 8117"/>
                <a:gd name="f80" fmla="*/ f62 1 401540"/>
                <a:gd name="f81" fmla="*/ f63 1 401540"/>
                <a:gd name="f82" fmla="*/ f64 1 401540"/>
                <a:gd name="f83" fmla="*/ f65 1 8117"/>
                <a:gd name="f84" fmla="*/ f66 1 8117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9"/>
                <a:gd name="f92" fmla="*/ f71 1 f48"/>
                <a:gd name="f93" fmla="*/ f72 1 f49"/>
                <a:gd name="f94" fmla="*/ f73 1 f49"/>
                <a:gd name="f95" fmla="*/ f74 1 f48"/>
                <a:gd name="f96" fmla="*/ f75 1 f49"/>
                <a:gd name="f97" fmla="*/ f76 1 f48"/>
                <a:gd name="f98" fmla="*/ f77 1 f48"/>
                <a:gd name="f99" fmla="*/ f78 1 f49"/>
                <a:gd name="f100" fmla="*/ f79 1 f48"/>
                <a:gd name="f101" fmla="*/ f80 1 f49"/>
                <a:gd name="f102" fmla="*/ f81 1 f49"/>
                <a:gd name="f103" fmla="*/ f82 1 f49"/>
                <a:gd name="f104" fmla="*/ f83 1 f48"/>
                <a:gd name="f105" fmla="*/ f84 1 f48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40 1"/>
                <a:gd name="f113" fmla="*/ f92 f39 1"/>
                <a:gd name="f114" fmla="*/ f93 f40 1"/>
                <a:gd name="f115" fmla="*/ f94 f40 1"/>
                <a:gd name="f116" fmla="*/ f95 f39 1"/>
                <a:gd name="f117" fmla="*/ f96 f40 1"/>
                <a:gd name="f118" fmla="*/ f97 f39 1"/>
                <a:gd name="f119" fmla="*/ f98 f39 1"/>
                <a:gd name="f120" fmla="*/ f99 f40 1"/>
                <a:gd name="f121" fmla="*/ f100 f39 1"/>
                <a:gd name="f122" fmla="*/ f101 f40 1"/>
                <a:gd name="f123" fmla="*/ f102 f40 1"/>
                <a:gd name="f124" fmla="*/ f103 f40 1"/>
                <a:gd name="f125" fmla="*/ f104 f39 1"/>
                <a:gd name="f126" fmla="*/ f10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0" y="f111"/>
                </a:cxn>
                <a:cxn ang="f67">
                  <a:pos x="f110" y="f111"/>
                </a:cxn>
                <a:cxn ang="f67">
                  <a:pos x="f110" y="f111"/>
                </a:cxn>
                <a:cxn ang="f67">
                  <a:pos x="f110" y="f112"/>
                </a:cxn>
                <a:cxn ang="f67">
                  <a:pos x="f113" y="f114"/>
                </a:cxn>
                <a:cxn ang="f67">
                  <a:pos x="f113" y="f115"/>
                </a:cxn>
                <a:cxn ang="f67">
                  <a:pos x="f116" y="f117"/>
                </a:cxn>
                <a:cxn ang="f67">
                  <a:pos x="f118" y="f117"/>
                </a:cxn>
                <a:cxn ang="f67">
                  <a:pos x="f119" y="f117"/>
                </a:cxn>
                <a:cxn ang="f67">
                  <a:pos x="f119" y="f117"/>
                </a:cxn>
                <a:cxn ang="f67">
                  <a:pos x="f119" y="f117"/>
                </a:cxn>
                <a:cxn ang="f67">
                  <a:pos x="f119" y="f117"/>
                </a:cxn>
                <a:cxn ang="f67">
                  <a:pos x="f119" y="f120"/>
                </a:cxn>
                <a:cxn ang="f67">
                  <a:pos x="f121" y="f122"/>
                </a:cxn>
                <a:cxn ang="f67">
                  <a:pos x="f121" y="f123"/>
                </a:cxn>
                <a:cxn ang="f67">
                  <a:pos x="f121" y="f124"/>
                </a:cxn>
                <a:cxn ang="f67">
                  <a:pos x="f121" y="f124"/>
                </a:cxn>
                <a:cxn ang="f67">
                  <a:pos x="f121" y="f124"/>
                </a:cxn>
                <a:cxn ang="f67">
                  <a:pos x="f125" y="f124"/>
                </a:cxn>
                <a:cxn ang="f67">
                  <a:pos x="f126" y="f124"/>
                </a:cxn>
                <a:cxn ang="f67">
                  <a:pos x="f110" y="f111"/>
                </a:cxn>
              </a:cxnLst>
              <a:rect l="f106" t="f109" r="f107" b="f108"/>
              <a:pathLst>
                <a:path w="8117" h="401540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19"/>
                    <a:pt x="f21" y="f19"/>
                    <a:pt x="f22" y="f19"/>
                  </a:cubicBezTo>
                  <a:cubicBezTo>
                    <a:pt x="f23" y="f24"/>
                    <a:pt x="f25" y="f24"/>
                    <a:pt x="f26" y="f19"/>
                  </a:cubicBezTo>
                  <a:cubicBezTo>
                    <a:pt x="f26" y="f19"/>
                    <a:pt x="f26" y="f19"/>
                    <a:pt x="f26" y="f19"/>
                  </a:cubicBezTo>
                  <a:lnTo>
                    <a:pt x="f26" y="f19"/>
                  </a:lnTo>
                  <a:lnTo>
                    <a:pt x="f26" y="f19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28" y="f30"/>
                  </a:lnTo>
                  <a:cubicBezTo>
                    <a:pt x="f31" y="f32"/>
                    <a:pt x="f31" y="f33"/>
                    <a:pt x="f28" y="f34"/>
                  </a:cubicBezTo>
                  <a:lnTo>
                    <a:pt x="f28" y="f34"/>
                  </a:lnTo>
                  <a:lnTo>
                    <a:pt x="f28" y="f34"/>
                  </a:lnTo>
                  <a:lnTo>
                    <a:pt x="f35" y="f34"/>
                  </a:lnTo>
                  <a:lnTo>
                    <a:pt x="f36" y="f34"/>
                  </a:lnTo>
                  <a:cubicBezTo>
                    <a:pt x="f36" y="f34"/>
                    <a:pt x="f8" y="f37"/>
                    <a:pt x="f8" y="f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0" name="Freeform: Shape 316">
              <a:extLst>
                <a:ext uri="{FF2B5EF4-FFF2-40B4-BE49-F238E27FC236}">
                  <a16:creationId xmlns:a16="http://schemas.microsoft.com/office/drawing/2014/main" id="{B72C1DCF-C1BB-5937-7934-4C07F69F6F1B}"/>
                </a:ext>
              </a:extLst>
            </p:cNvPr>
            <p:cNvSpPr/>
            <p:nvPr/>
          </p:nvSpPr>
          <p:spPr>
            <a:xfrm>
              <a:off x="225052" y="2286246"/>
              <a:ext cx="8019" cy="4012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15"/>
                <a:gd name="f7" fmla="val 401203"/>
                <a:gd name="f8" fmla="val 8010"/>
                <a:gd name="f9" fmla="val 1653"/>
                <a:gd name="f10" fmla="val 8080"/>
                <a:gd name="f11" fmla="val 814"/>
                <a:gd name="f12" fmla="val 7457"/>
                <a:gd name="f13" fmla="val 76"/>
                <a:gd name="f14" fmla="val 6617"/>
                <a:gd name="f15" fmla="val 6573"/>
                <a:gd name="f16" fmla="val 6529"/>
                <a:gd name="f17" fmla="val 6484"/>
                <a:gd name="f18" fmla="val 5572"/>
                <a:gd name="f19" fmla="val 4832"/>
                <a:gd name="f20" fmla="val 737"/>
                <a:gd name="f21" fmla="val 2288"/>
                <a:gd name="f22" fmla="val 397517"/>
                <a:gd name="f23" fmla="val 2543"/>
                <a:gd name="f24" fmla="val 400059"/>
                <a:gd name="f25" fmla="val 2692"/>
                <a:gd name="f26" fmla="val 400428"/>
                <a:gd name="f27" fmla="val 400834"/>
                <a:gd name="f28" fmla="val 400568"/>
                <a:gd name="f29" fmla="val 7502"/>
                <a:gd name="f30" fmla="val 5339"/>
                <a:gd name="f31" fmla="+- 0 0 -90"/>
                <a:gd name="f32" fmla="*/ f3 1 8015"/>
                <a:gd name="f33" fmla="*/ f4 1 40120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8015"/>
                <a:gd name="f42" fmla="*/ f38 1 401203"/>
                <a:gd name="f43" fmla="*/ 8010 f39 1"/>
                <a:gd name="f44" fmla="*/ 1653 f38 1"/>
                <a:gd name="f45" fmla="*/ 6617 f39 1"/>
                <a:gd name="f46" fmla="*/ 0 f38 1"/>
                <a:gd name="f47" fmla="*/ 6484 f39 1"/>
                <a:gd name="f48" fmla="*/ 4832 f39 1"/>
                <a:gd name="f49" fmla="*/ 2288 f38 1"/>
                <a:gd name="f50" fmla="*/ 0 f39 1"/>
                <a:gd name="f51" fmla="*/ 397517 f38 1"/>
                <a:gd name="f52" fmla="*/ 2543 f39 1"/>
                <a:gd name="f53" fmla="*/ 400059 f38 1"/>
                <a:gd name="f54" fmla="*/ 401203 f38 1"/>
                <a:gd name="f55" fmla="*/ 400568 f38 1"/>
                <a:gd name="f56" fmla="*/ 7502 f39 1"/>
                <a:gd name="f57" fmla="*/ 5339 f38 1"/>
                <a:gd name="f58" fmla="+- f40 0 f1"/>
                <a:gd name="f59" fmla="*/ f43 1 8015"/>
                <a:gd name="f60" fmla="*/ f44 1 401203"/>
                <a:gd name="f61" fmla="*/ f45 1 8015"/>
                <a:gd name="f62" fmla="*/ f46 1 401203"/>
                <a:gd name="f63" fmla="*/ f47 1 8015"/>
                <a:gd name="f64" fmla="*/ f48 1 8015"/>
                <a:gd name="f65" fmla="*/ f49 1 401203"/>
                <a:gd name="f66" fmla="*/ f50 1 8015"/>
                <a:gd name="f67" fmla="*/ f51 1 401203"/>
                <a:gd name="f68" fmla="*/ f52 1 8015"/>
                <a:gd name="f69" fmla="*/ f53 1 401203"/>
                <a:gd name="f70" fmla="*/ f54 1 401203"/>
                <a:gd name="f71" fmla="*/ f55 1 401203"/>
                <a:gd name="f72" fmla="*/ f56 1 8015"/>
                <a:gd name="f73" fmla="*/ f57 1 401203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1"/>
                <a:gd name="f81" fmla="*/ f62 1 f42"/>
                <a:gd name="f82" fmla="*/ f63 1 f41"/>
                <a:gd name="f83" fmla="*/ f64 1 f41"/>
                <a:gd name="f84" fmla="*/ f65 1 f42"/>
                <a:gd name="f85" fmla="*/ f66 1 f41"/>
                <a:gd name="f86" fmla="*/ f67 1 f42"/>
                <a:gd name="f87" fmla="*/ f68 1 f41"/>
                <a:gd name="f88" fmla="*/ f69 1 f42"/>
                <a:gd name="f89" fmla="*/ f70 1 f42"/>
                <a:gd name="f90" fmla="*/ f71 1 f42"/>
                <a:gd name="f91" fmla="*/ f72 1 f41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2 1"/>
                <a:gd name="f100" fmla="*/ f81 f33 1"/>
                <a:gd name="f101" fmla="*/ f82 f32 1"/>
                <a:gd name="f102" fmla="*/ f83 f32 1"/>
                <a:gd name="f103" fmla="*/ f84 f33 1"/>
                <a:gd name="f104" fmla="*/ f85 f32 1"/>
                <a:gd name="f105" fmla="*/ f86 f33 1"/>
                <a:gd name="f106" fmla="*/ f87 f32 1"/>
                <a:gd name="f107" fmla="*/ f88 f33 1"/>
                <a:gd name="f108" fmla="*/ f89 f33 1"/>
                <a:gd name="f109" fmla="*/ f90 f33 1"/>
                <a:gd name="f110" fmla="*/ f91 f32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101" y="f100"/>
                </a:cxn>
                <a:cxn ang="f58">
                  <a:pos x="f102" y="f98"/>
                </a:cxn>
                <a:cxn ang="f58">
                  <a:pos x="f102" y="f103"/>
                </a:cxn>
                <a:cxn ang="f58">
                  <a:pos x="f104" y="f105"/>
                </a:cxn>
                <a:cxn ang="f58">
                  <a:pos x="f106" y="f107"/>
                </a:cxn>
                <a:cxn ang="f58">
                  <a:pos x="f106" y="f108"/>
                </a:cxn>
                <a:cxn ang="f58">
                  <a:pos x="f106" y="f109"/>
                </a:cxn>
                <a:cxn ang="f58">
                  <a:pos x="f110" y="f111"/>
                </a:cxn>
              </a:cxnLst>
              <a:rect l="f93" t="f96" r="f94" b="f95"/>
              <a:pathLst>
                <a:path w="8015" h="40120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5" y="f5"/>
                    <a:pt x="f16" y="f5"/>
                    <a:pt x="f17" y="f5"/>
                  </a:cubicBezTo>
                  <a:cubicBezTo>
                    <a:pt x="f18" y="f5"/>
                    <a:pt x="f19" y="f20"/>
                    <a:pt x="f19" y="f9"/>
                  </a:cubicBezTo>
                  <a:lnTo>
                    <a:pt x="f19" y="f21"/>
                  </a:lnTo>
                  <a:lnTo>
                    <a:pt x="f5" y="f22"/>
                  </a:lnTo>
                  <a:lnTo>
                    <a:pt x="f23" y="f24"/>
                  </a:lnTo>
                  <a:cubicBezTo>
                    <a:pt x="f25" y="f26"/>
                    <a:pt x="f25" y="f27"/>
                    <a:pt x="f23" y="f7"/>
                  </a:cubicBezTo>
                  <a:lnTo>
                    <a:pt x="f23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1" name="Freeform: Shape 317">
              <a:extLst>
                <a:ext uri="{FF2B5EF4-FFF2-40B4-BE49-F238E27FC236}">
                  <a16:creationId xmlns:a16="http://schemas.microsoft.com/office/drawing/2014/main" id="{0355551F-F916-131D-D1AF-DE6B7694C8A1}"/>
                </a:ext>
              </a:extLst>
            </p:cNvPr>
            <p:cNvSpPr/>
            <p:nvPr/>
          </p:nvSpPr>
          <p:spPr>
            <a:xfrm>
              <a:off x="228097" y="2687577"/>
              <a:ext cx="12710" cy="9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923"/>
                <a:gd name="f8" fmla="val 636"/>
                <a:gd name="f9" fmla="val 1271"/>
                <a:gd name="f10" fmla="val 763"/>
                <a:gd name="f11" fmla="+- 0 0 -90"/>
                <a:gd name="f12" fmla="*/ f3 1 12714"/>
                <a:gd name="f13" fmla="*/ f4 1 92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714"/>
                <a:gd name="f22" fmla="*/ f18 1 923"/>
                <a:gd name="f23" fmla="*/ 0 f19 1"/>
                <a:gd name="f24" fmla="*/ 0 f18 1"/>
                <a:gd name="f25" fmla="*/ 636 f18 1"/>
                <a:gd name="f26" fmla="+- f20 0 f1"/>
                <a:gd name="f27" fmla="*/ f23 1 12714"/>
                <a:gd name="f28" fmla="*/ f24 1 923"/>
                <a:gd name="f29" fmla="*/ f25 1 923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12714" h="923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8"/>
                  </a:cubicBezTo>
                  <a:cubicBezTo>
                    <a:pt x="f5" y="f9"/>
                    <a:pt x="f5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2" name="Freeform: Shape 318">
              <a:extLst>
                <a:ext uri="{FF2B5EF4-FFF2-40B4-BE49-F238E27FC236}">
                  <a16:creationId xmlns:a16="http://schemas.microsoft.com/office/drawing/2014/main" id="{2FF3FAC9-8305-80DA-F6AB-75E90786293B}"/>
                </a:ext>
              </a:extLst>
            </p:cNvPr>
            <p:cNvSpPr/>
            <p:nvPr/>
          </p:nvSpPr>
          <p:spPr>
            <a:xfrm>
              <a:off x="226579" y="2689222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3" name="Freeform: Shape 319">
              <a:extLst>
                <a:ext uri="{FF2B5EF4-FFF2-40B4-BE49-F238E27FC236}">
                  <a16:creationId xmlns:a16="http://schemas.microsoft.com/office/drawing/2014/main" id="{BA47934B-E7D8-EAF0-EC67-932AF137D9B0}"/>
                </a:ext>
              </a:extLst>
            </p:cNvPr>
            <p:cNvSpPr/>
            <p:nvPr/>
          </p:nvSpPr>
          <p:spPr>
            <a:xfrm>
              <a:off x="963009" y="3385739"/>
              <a:ext cx="19074" cy="2906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72"/>
                <a:gd name="f7" fmla="val 290605"/>
                <a:gd name="f8" fmla="val 1780"/>
                <a:gd name="f9" fmla="val 19081"/>
                <a:gd name="f10" fmla="val 890"/>
                <a:gd name="f11" fmla="val 18429"/>
                <a:gd name="f12" fmla="val 127"/>
                <a:gd name="f13" fmla="val 17546"/>
                <a:gd name="f14" fmla="val 16636"/>
                <a:gd name="f15" fmla="val 64"/>
                <a:gd name="f16" fmla="val 15952"/>
                <a:gd name="f17" fmla="val 864"/>
                <a:gd name="f18" fmla="val 16019"/>
                <a:gd name="f19" fmla="val 1767"/>
                <a:gd name="f20" fmla="val 16021"/>
                <a:gd name="f21" fmla="val 287554"/>
                <a:gd name="f22" fmla="val 3052"/>
                <a:gd name="f23" fmla="val 18945"/>
                <a:gd name="f24" fmla="val 5466"/>
                <a:gd name="f25" fmla="+- 0 0 -90"/>
                <a:gd name="f26" fmla="*/ f3 1 19072"/>
                <a:gd name="f27" fmla="*/ f4 1 290605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9072"/>
                <a:gd name="f36" fmla="*/ f32 1 290605"/>
                <a:gd name="f37" fmla="*/ 19072 f33 1"/>
                <a:gd name="f38" fmla="*/ 1780 f32 1"/>
                <a:gd name="f39" fmla="*/ 17546 f33 1"/>
                <a:gd name="f40" fmla="*/ 0 f32 1"/>
                <a:gd name="f41" fmla="*/ 16019 f33 1"/>
                <a:gd name="f42" fmla="*/ 1767 f32 1"/>
                <a:gd name="f43" fmla="*/ 16021 f33 1"/>
                <a:gd name="f44" fmla="*/ 0 f33 1"/>
                <a:gd name="f45" fmla="*/ 287554 f32 1"/>
                <a:gd name="f46" fmla="*/ 3052 f33 1"/>
                <a:gd name="f47" fmla="*/ 290605 f32 1"/>
                <a:gd name="f48" fmla="*/ 18945 f33 1"/>
                <a:gd name="f49" fmla="*/ 5466 f32 1"/>
                <a:gd name="f50" fmla="+- f34 0 f1"/>
                <a:gd name="f51" fmla="*/ f37 1 19072"/>
                <a:gd name="f52" fmla="*/ f38 1 290605"/>
                <a:gd name="f53" fmla="*/ f39 1 19072"/>
                <a:gd name="f54" fmla="*/ f40 1 290605"/>
                <a:gd name="f55" fmla="*/ f41 1 19072"/>
                <a:gd name="f56" fmla="*/ f42 1 290605"/>
                <a:gd name="f57" fmla="*/ f43 1 19072"/>
                <a:gd name="f58" fmla="*/ f44 1 19072"/>
                <a:gd name="f59" fmla="*/ f45 1 290605"/>
                <a:gd name="f60" fmla="*/ f46 1 19072"/>
                <a:gd name="f61" fmla="*/ f47 1 290605"/>
                <a:gd name="f62" fmla="*/ f48 1 19072"/>
                <a:gd name="f63" fmla="*/ f49 1 290605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5"/>
                <a:gd name="f71" fmla="*/ f54 1 f36"/>
                <a:gd name="f72" fmla="*/ f55 1 f35"/>
                <a:gd name="f73" fmla="*/ f56 1 f36"/>
                <a:gd name="f74" fmla="*/ f57 1 f35"/>
                <a:gd name="f75" fmla="*/ f58 1 f35"/>
                <a:gd name="f76" fmla="*/ f59 1 f36"/>
                <a:gd name="f77" fmla="*/ f60 1 f35"/>
                <a:gd name="f78" fmla="*/ f61 1 f36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6 1"/>
                <a:gd name="f88" fmla="*/ f71 f27 1"/>
                <a:gd name="f89" fmla="*/ f72 f26 1"/>
                <a:gd name="f90" fmla="*/ f73 f27 1"/>
                <a:gd name="f91" fmla="*/ f74 f26 1"/>
                <a:gd name="f92" fmla="*/ f75 f26 1"/>
                <a:gd name="f93" fmla="*/ f76 f27 1"/>
                <a:gd name="f94" fmla="*/ f77 f26 1"/>
                <a:gd name="f95" fmla="*/ f78 f27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91" y="f86"/>
                </a:cxn>
                <a:cxn ang="f50">
                  <a:pos x="f92" y="f93"/>
                </a:cxn>
                <a:cxn ang="f50">
                  <a:pos x="f94" y="f95"/>
                </a:cxn>
                <a:cxn ang="f50">
                  <a:pos x="f96" y="f97"/>
                </a:cxn>
              </a:cxnLst>
              <a:rect l="f81" t="f84" r="f82" b="f83"/>
              <a:pathLst>
                <a:path w="19072" h="290605">
                  <a:moveTo>
                    <a:pt x="f6" y="f8"/>
                  </a:moveTo>
                  <a:cubicBezTo>
                    <a:pt x="f9" y="f10"/>
                    <a:pt x="f11" y="f12"/>
                    <a:pt x="f13" y="f5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19"/>
                    <a:pt x="f20" y="f8"/>
                    <a:pt x="f20" y="f8"/>
                  </a:cubicBezTo>
                  <a:lnTo>
                    <a:pt x="f5" y="f21"/>
                  </a:lnTo>
                  <a:lnTo>
                    <a:pt x="f22" y="f7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4" name="Freeform: Shape 320">
              <a:extLst>
                <a:ext uri="{FF2B5EF4-FFF2-40B4-BE49-F238E27FC236}">
                  <a16:creationId xmlns:a16="http://schemas.microsoft.com/office/drawing/2014/main" id="{12FBB6F1-BDD1-D955-6F2C-1AEB058676C9}"/>
                </a:ext>
              </a:extLst>
            </p:cNvPr>
            <p:cNvSpPr/>
            <p:nvPr/>
          </p:nvSpPr>
          <p:spPr>
            <a:xfrm>
              <a:off x="3391637" y="3889784"/>
              <a:ext cx="134270" cy="739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266"/>
                <a:gd name="f7" fmla="val 73985"/>
                <a:gd name="f8" fmla="val 890"/>
                <a:gd name="f9" fmla="val 69791"/>
                <a:gd name="f10" fmla="val 73986"/>
                <a:gd name="f11" fmla="val 134140"/>
                <a:gd name="f12" fmla="val 2415"/>
                <a:gd name="f13" fmla="val 134267"/>
                <a:gd name="f14" fmla="val 2288"/>
                <a:gd name="f15" fmla="val 133504"/>
                <a:gd name="f16" fmla="val 1653"/>
                <a:gd name="f17" fmla="val 131724"/>
                <a:gd name="f18" fmla="+- 0 0 -90"/>
                <a:gd name="f19" fmla="*/ f3 1 134266"/>
                <a:gd name="f20" fmla="*/ f4 1 7398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4266"/>
                <a:gd name="f29" fmla="*/ f25 1 73985"/>
                <a:gd name="f30" fmla="*/ 890 f26 1"/>
                <a:gd name="f31" fmla="*/ 69791 f25 1"/>
                <a:gd name="f32" fmla="*/ 0 f26 1"/>
                <a:gd name="f33" fmla="*/ 73986 f25 1"/>
                <a:gd name="f34" fmla="*/ 134140 f26 1"/>
                <a:gd name="f35" fmla="*/ 2415 f25 1"/>
                <a:gd name="f36" fmla="*/ 134267 f26 1"/>
                <a:gd name="f37" fmla="*/ 2288 f25 1"/>
                <a:gd name="f38" fmla="*/ 133504 f26 1"/>
                <a:gd name="f39" fmla="*/ 1653 f25 1"/>
                <a:gd name="f40" fmla="*/ 131724 f26 1"/>
                <a:gd name="f41" fmla="*/ 0 f25 1"/>
                <a:gd name="f42" fmla="+- f27 0 f1"/>
                <a:gd name="f43" fmla="*/ f30 1 134266"/>
                <a:gd name="f44" fmla="*/ f31 1 73985"/>
                <a:gd name="f45" fmla="*/ f32 1 134266"/>
                <a:gd name="f46" fmla="*/ f33 1 73985"/>
                <a:gd name="f47" fmla="*/ f34 1 134266"/>
                <a:gd name="f48" fmla="*/ f35 1 73985"/>
                <a:gd name="f49" fmla="*/ f36 1 134266"/>
                <a:gd name="f50" fmla="*/ f37 1 73985"/>
                <a:gd name="f51" fmla="*/ f38 1 134266"/>
                <a:gd name="f52" fmla="*/ f39 1 73985"/>
                <a:gd name="f53" fmla="*/ f40 1 134266"/>
                <a:gd name="f54" fmla="*/ f41 1 73985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134266" h="73985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5" name="Freeform: Shape 321">
              <a:extLst>
                <a:ext uri="{FF2B5EF4-FFF2-40B4-BE49-F238E27FC236}">
                  <a16:creationId xmlns:a16="http://schemas.microsoft.com/office/drawing/2014/main" id="{CC747623-D85E-14F5-060D-67107EADF48E}"/>
                </a:ext>
              </a:extLst>
            </p:cNvPr>
            <p:cNvSpPr/>
            <p:nvPr/>
          </p:nvSpPr>
          <p:spPr>
            <a:xfrm>
              <a:off x="1079732" y="3582655"/>
              <a:ext cx="106902" cy="108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898"/>
                <a:gd name="f7" fmla="val 108630"/>
                <a:gd name="f8" fmla="val 104642"/>
                <a:gd name="f9" fmla="val 108182"/>
                <a:gd name="f10" fmla="val 105237"/>
                <a:gd name="f11" fmla="val 108780"/>
                <a:gd name="f12" fmla="val 106203"/>
                <a:gd name="f13" fmla="val 106799"/>
                <a:gd name="f14" fmla="val 106801"/>
                <a:gd name="f15" fmla="val 106802"/>
                <a:gd name="f16" fmla="val 106803"/>
                <a:gd name="f17" fmla="val 106930"/>
                <a:gd name="f18" fmla="val 107852"/>
                <a:gd name="f19" fmla="val 107496"/>
                <a:gd name="f20" fmla="val 107165"/>
                <a:gd name="f21" fmla="val 106816"/>
                <a:gd name="f22" fmla="val 106949"/>
                <a:gd name="f23" fmla="val 106746"/>
                <a:gd name="f24" fmla="val 106530"/>
                <a:gd name="f25" fmla="val 106040"/>
                <a:gd name="f26" fmla="val 105767"/>
                <a:gd name="f27" fmla="val 4195"/>
                <a:gd name="f28" fmla="val 104387"/>
                <a:gd name="f29" fmla="val 108437"/>
                <a:gd name="f30" fmla="+- 0 0 -90"/>
                <a:gd name="f31" fmla="*/ f3 1 106898"/>
                <a:gd name="f32" fmla="*/ f4 1 10863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06898"/>
                <a:gd name="f41" fmla="*/ f37 1 108630"/>
                <a:gd name="f42" fmla="*/ 104642 f38 1"/>
                <a:gd name="f43" fmla="*/ 108182 f37 1"/>
                <a:gd name="f44" fmla="*/ 106799 f38 1"/>
                <a:gd name="f45" fmla="*/ 106803 f38 1"/>
                <a:gd name="f46" fmla="*/ 107165 f37 1"/>
                <a:gd name="f47" fmla="*/ 106530 f37 1"/>
                <a:gd name="f48" fmla="*/ 106040 f38 1"/>
                <a:gd name="f49" fmla="*/ 105767 f37 1"/>
                <a:gd name="f50" fmla="*/ 0 f38 1"/>
                <a:gd name="f51" fmla="*/ 0 f37 1"/>
                <a:gd name="f52" fmla="*/ 4195 f37 1"/>
                <a:gd name="f53" fmla="*/ 104387 f38 1"/>
                <a:gd name="f54" fmla="*/ 108437 f37 1"/>
                <a:gd name="f55" fmla="+- f39 0 f1"/>
                <a:gd name="f56" fmla="*/ f42 1 106898"/>
                <a:gd name="f57" fmla="*/ f43 1 108630"/>
                <a:gd name="f58" fmla="*/ f44 1 106898"/>
                <a:gd name="f59" fmla="*/ f45 1 106898"/>
                <a:gd name="f60" fmla="*/ f46 1 108630"/>
                <a:gd name="f61" fmla="*/ f47 1 108630"/>
                <a:gd name="f62" fmla="*/ f48 1 106898"/>
                <a:gd name="f63" fmla="*/ f49 1 108630"/>
                <a:gd name="f64" fmla="*/ f50 1 106898"/>
                <a:gd name="f65" fmla="*/ f51 1 108630"/>
                <a:gd name="f66" fmla="*/ f52 1 108630"/>
                <a:gd name="f67" fmla="*/ f53 1 106898"/>
                <a:gd name="f68" fmla="*/ f54 1 108630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0"/>
                <a:gd name="f76" fmla="*/ f59 1 f40"/>
                <a:gd name="f77" fmla="*/ f60 1 f41"/>
                <a:gd name="f78" fmla="*/ f61 1 f41"/>
                <a:gd name="f79" fmla="*/ f62 1 f40"/>
                <a:gd name="f80" fmla="*/ f63 1 f41"/>
                <a:gd name="f81" fmla="*/ f64 1 f40"/>
                <a:gd name="f82" fmla="*/ f65 1 f41"/>
                <a:gd name="f83" fmla="*/ f66 1 f41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1 1"/>
                <a:gd name="f93" fmla="*/ f76 f31 1"/>
                <a:gd name="f94" fmla="*/ f77 f32 1"/>
                <a:gd name="f95" fmla="*/ f78 f32 1"/>
                <a:gd name="f96" fmla="*/ f79 f31 1"/>
                <a:gd name="f97" fmla="*/ f80 f32 1"/>
                <a:gd name="f98" fmla="*/ f81 f31 1"/>
                <a:gd name="f99" fmla="*/ f82 f32 1"/>
                <a:gd name="f100" fmla="*/ f83 f32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2" y="f91"/>
                </a:cxn>
                <a:cxn ang="f55">
                  <a:pos x="f93" y="f91"/>
                </a:cxn>
                <a:cxn ang="f55">
                  <a:pos x="f93" y="f94"/>
                </a:cxn>
                <a:cxn ang="f55">
                  <a:pos x="f93" y="f95"/>
                </a:cxn>
                <a:cxn ang="f55">
                  <a:pos x="f93" y="f95"/>
                </a:cxn>
                <a:cxn ang="f55">
                  <a:pos x="f93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98" y="f100"/>
                </a:cxn>
                <a:cxn ang="f55">
                  <a:pos x="f101" y="f102"/>
                </a:cxn>
              </a:cxnLst>
              <a:rect l="f86" t="f89" r="f87" b="f88"/>
              <a:pathLst>
                <a:path w="106898" h="108630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9"/>
                    <a:pt x="f15" y="f9"/>
                    <a:pt x="f16" y="f9"/>
                  </a:cubicBezTo>
                  <a:cubicBezTo>
                    <a:pt x="f17" y="f18"/>
                    <a:pt x="f17" y="f19"/>
                    <a:pt x="f16" y="f20"/>
                  </a:cubicBezTo>
                  <a:cubicBezTo>
                    <a:pt x="f21" y="f22"/>
                    <a:pt x="f21" y="f23"/>
                    <a:pt x="f16" y="f24"/>
                  </a:cubicBezTo>
                  <a:lnTo>
                    <a:pt x="f16" y="f24"/>
                  </a:lnTo>
                  <a:lnTo>
                    <a:pt x="f16" y="f24"/>
                  </a:lnTo>
                  <a:lnTo>
                    <a:pt x="f25" y="f26"/>
                  </a:lnTo>
                  <a:lnTo>
                    <a:pt x="f5" y="f5"/>
                  </a:lnTo>
                  <a:lnTo>
                    <a:pt x="f5" y="f27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6" name="Freeform: Shape 322">
              <a:extLst>
                <a:ext uri="{FF2B5EF4-FFF2-40B4-BE49-F238E27FC236}">
                  <a16:creationId xmlns:a16="http://schemas.microsoft.com/office/drawing/2014/main" id="{4CAE7838-0514-504B-4DC4-83C97232DF82}"/>
                </a:ext>
              </a:extLst>
            </p:cNvPr>
            <p:cNvSpPr/>
            <p:nvPr/>
          </p:nvSpPr>
          <p:spPr>
            <a:xfrm>
              <a:off x="1752520" y="5575069"/>
              <a:ext cx="22320" cy="166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316"/>
                <a:gd name="f7" fmla="val 166151"/>
                <a:gd name="f8" fmla="val 636"/>
                <a:gd name="f9" fmla="val 20663"/>
                <a:gd name="f10" fmla="val 19137"/>
                <a:gd name="f11" fmla="val 65"/>
                <a:gd name="f12" fmla="val 165261"/>
                <a:gd name="f13" fmla="val -189"/>
                <a:gd name="f14" fmla="val 165274"/>
                <a:gd name="f15" fmla="val 320"/>
                <a:gd name="f16" fmla="val 164359"/>
                <a:gd name="f17" fmla="val 1197"/>
                <a:gd name="f18" fmla="val 164105"/>
                <a:gd name="f19" fmla="val 2074"/>
                <a:gd name="f20" fmla="val 163863"/>
                <a:gd name="f21" fmla="val 2990"/>
                <a:gd name="f22" fmla="val 164372"/>
                <a:gd name="f23" fmla="val 3244"/>
                <a:gd name="f24" fmla="val 165249"/>
                <a:gd name="f25" fmla="val 3333"/>
                <a:gd name="f26" fmla="val 165541"/>
                <a:gd name="f27" fmla="val 165859"/>
                <a:gd name="f28" fmla="val 165388"/>
                <a:gd name="f29" fmla="val 163100"/>
                <a:gd name="f30" fmla="+- 0 0 -90"/>
                <a:gd name="f31" fmla="*/ f3 1 22316"/>
                <a:gd name="f32" fmla="*/ f4 1 166151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2316"/>
                <a:gd name="f41" fmla="*/ f37 1 166151"/>
                <a:gd name="f42" fmla="*/ 22316 f38 1"/>
                <a:gd name="f43" fmla="*/ 636 f37 1"/>
                <a:gd name="f44" fmla="*/ 20663 f38 1"/>
                <a:gd name="f45" fmla="*/ 19137 f38 1"/>
                <a:gd name="f46" fmla="*/ 0 f37 1"/>
                <a:gd name="f47" fmla="*/ 65 f38 1"/>
                <a:gd name="f48" fmla="*/ 165261 f37 1"/>
                <a:gd name="f49" fmla="*/ 166151 f37 1"/>
                <a:gd name="f50" fmla="*/ 1197 f38 1"/>
                <a:gd name="f51" fmla="*/ 164105 f37 1"/>
                <a:gd name="f52" fmla="*/ 3244 f38 1"/>
                <a:gd name="f53" fmla="*/ 165249 f37 1"/>
                <a:gd name="f54" fmla="*/ 165388 f37 1"/>
                <a:gd name="f55" fmla="*/ 163100 f37 1"/>
                <a:gd name="f56" fmla="+- f39 0 f1"/>
                <a:gd name="f57" fmla="*/ f42 1 22316"/>
                <a:gd name="f58" fmla="*/ f43 1 166151"/>
                <a:gd name="f59" fmla="*/ f44 1 22316"/>
                <a:gd name="f60" fmla="*/ f45 1 22316"/>
                <a:gd name="f61" fmla="*/ f46 1 166151"/>
                <a:gd name="f62" fmla="*/ f47 1 22316"/>
                <a:gd name="f63" fmla="*/ f48 1 166151"/>
                <a:gd name="f64" fmla="*/ f49 1 166151"/>
                <a:gd name="f65" fmla="*/ f50 1 22316"/>
                <a:gd name="f66" fmla="*/ f51 1 166151"/>
                <a:gd name="f67" fmla="*/ f52 1 22316"/>
                <a:gd name="f68" fmla="*/ f53 1 166151"/>
                <a:gd name="f69" fmla="*/ f54 1 166151"/>
                <a:gd name="f70" fmla="*/ f55 1 166151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0"/>
                <a:gd name="f79" fmla="*/ f61 1 f41"/>
                <a:gd name="f80" fmla="*/ f62 1 f40"/>
                <a:gd name="f81" fmla="*/ f63 1 f41"/>
                <a:gd name="f82" fmla="*/ f64 1 f41"/>
                <a:gd name="f83" fmla="*/ f65 1 f40"/>
                <a:gd name="f84" fmla="*/ f66 1 f41"/>
                <a:gd name="f85" fmla="*/ f67 1 f40"/>
                <a:gd name="f86" fmla="*/ f68 1 f41"/>
                <a:gd name="f87" fmla="*/ f69 1 f41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1 1"/>
                <a:gd name="f97" fmla="*/ f79 f32 1"/>
                <a:gd name="f98" fmla="*/ f80 f31 1"/>
                <a:gd name="f99" fmla="*/ f81 f32 1"/>
                <a:gd name="f100" fmla="*/ f82 f32 1"/>
                <a:gd name="f101" fmla="*/ f83 f31 1"/>
                <a:gd name="f102" fmla="*/ f84 f32 1"/>
                <a:gd name="f103" fmla="*/ f85 f31 1"/>
                <a:gd name="f104" fmla="*/ f86 f32 1"/>
                <a:gd name="f105" fmla="*/ f87 f32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5" y="f94"/>
                </a:cxn>
                <a:cxn ang="f56">
                  <a:pos x="f96" y="f97"/>
                </a:cxn>
                <a:cxn ang="f56">
                  <a:pos x="f98" y="f99"/>
                </a:cxn>
                <a:cxn ang="f56">
                  <a:pos x="f98" y="f100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3" y="f100"/>
                </a:cxn>
                <a:cxn ang="f56">
                  <a:pos x="f103" y="f105"/>
                </a:cxn>
                <a:cxn ang="f56">
                  <a:pos x="f103" y="f106"/>
                </a:cxn>
              </a:cxnLst>
              <a:rect l="f89" t="f92" r="f90" b="f91"/>
              <a:pathLst>
                <a:path w="22316" h="166151">
                  <a:moveTo>
                    <a:pt x="f6" y="f8"/>
                  </a:moveTo>
                  <a:lnTo>
                    <a:pt x="f9" y="f8"/>
                  </a:lnTo>
                  <a:lnTo>
                    <a:pt x="f10" y="f5"/>
                  </a:lnTo>
                  <a:lnTo>
                    <a:pt x="f11" y="f12"/>
                  </a:lnTo>
                  <a:lnTo>
                    <a:pt x="f11" y="f7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7"/>
                  </a:cubicBezTo>
                  <a:lnTo>
                    <a:pt x="f23" y="f28"/>
                  </a:lnTo>
                  <a:lnTo>
                    <a:pt x="f23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7" name="Freeform: Shape 323">
              <a:extLst>
                <a:ext uri="{FF2B5EF4-FFF2-40B4-BE49-F238E27FC236}">
                  <a16:creationId xmlns:a16="http://schemas.microsoft.com/office/drawing/2014/main" id="{01B269DF-8AE0-E3C2-B801-BFDA11EAB76D}"/>
                </a:ext>
              </a:extLst>
            </p:cNvPr>
            <p:cNvSpPr/>
            <p:nvPr/>
          </p:nvSpPr>
          <p:spPr>
            <a:xfrm>
              <a:off x="1459391" y="6357384"/>
              <a:ext cx="224284" cy="1313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286"/>
                <a:gd name="f7" fmla="val 131319"/>
                <a:gd name="f8" fmla="val 222380"/>
                <a:gd name="f9" fmla="val 1525"/>
                <a:gd name="f10" fmla="val 890"/>
                <a:gd name="f11" fmla="val 128141"/>
                <a:gd name="f12" fmla="val 224287"/>
                <a:gd name="f13" fmla="val 1271"/>
                <a:gd name="f14" fmla="val 223524"/>
                <a:gd name="f15" fmla="val 381"/>
                <a:gd name="f16" fmla="+- 0 0 -90"/>
                <a:gd name="f17" fmla="*/ f3 1 224286"/>
                <a:gd name="f18" fmla="*/ f4 1 13131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24286"/>
                <a:gd name="f27" fmla="*/ f23 1 131319"/>
                <a:gd name="f28" fmla="*/ 222380 f24 1"/>
                <a:gd name="f29" fmla="*/ 1525 f23 1"/>
                <a:gd name="f30" fmla="*/ 890 f23 1"/>
                <a:gd name="f31" fmla="*/ 0 f23 1"/>
                <a:gd name="f32" fmla="*/ 0 f24 1"/>
                <a:gd name="f33" fmla="*/ 128141 f23 1"/>
                <a:gd name="f34" fmla="*/ 131319 f23 1"/>
                <a:gd name="f35" fmla="*/ 224287 f24 1"/>
                <a:gd name="f36" fmla="*/ 1271 f23 1"/>
                <a:gd name="f37" fmla="*/ 223524 f24 1"/>
                <a:gd name="f38" fmla="*/ 381 f23 1"/>
                <a:gd name="f39" fmla="+- f25 0 f1"/>
                <a:gd name="f40" fmla="*/ f28 1 224286"/>
                <a:gd name="f41" fmla="*/ f29 1 131319"/>
                <a:gd name="f42" fmla="*/ f30 1 131319"/>
                <a:gd name="f43" fmla="*/ f31 1 131319"/>
                <a:gd name="f44" fmla="*/ f32 1 224286"/>
                <a:gd name="f45" fmla="*/ f33 1 131319"/>
                <a:gd name="f46" fmla="*/ f34 1 131319"/>
                <a:gd name="f47" fmla="*/ f35 1 224286"/>
                <a:gd name="f48" fmla="*/ f36 1 131319"/>
                <a:gd name="f49" fmla="*/ f37 1 224286"/>
                <a:gd name="f50" fmla="*/ f38 1 131319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7"/>
                <a:gd name="f58" fmla="*/ f43 1 f27"/>
                <a:gd name="f59" fmla="*/ f44 1 f26"/>
                <a:gd name="f60" fmla="*/ f45 1 f27"/>
                <a:gd name="f61" fmla="*/ f46 1 f27"/>
                <a:gd name="f62" fmla="*/ f47 1 f26"/>
                <a:gd name="f63" fmla="*/ f48 1 f27"/>
                <a:gd name="f64" fmla="*/ f49 1 f26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8 1"/>
                <a:gd name="f73" fmla="*/ f58 f18 1"/>
                <a:gd name="f74" fmla="*/ f59 f17 1"/>
                <a:gd name="f75" fmla="*/ f60 f18 1"/>
                <a:gd name="f76" fmla="*/ f61 f18 1"/>
                <a:gd name="f77" fmla="*/ f62 f17 1"/>
                <a:gd name="f78" fmla="*/ f63 f18 1"/>
                <a:gd name="f79" fmla="*/ f64 f17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0" y="f71"/>
                </a:cxn>
                <a:cxn ang="f39">
                  <a:pos x="f70" y="f72"/>
                </a:cxn>
                <a:cxn ang="f39">
                  <a:pos x="f70" y="f72"/>
                </a:cxn>
                <a:cxn ang="f39">
                  <a:pos x="f70" y="f73"/>
                </a:cxn>
                <a:cxn ang="f39">
                  <a:pos x="f74" y="f75"/>
                </a:cxn>
                <a:cxn ang="f39">
                  <a:pos x="f74" y="f76"/>
                </a:cxn>
                <a:cxn ang="f39">
                  <a:pos x="f74" y="f76"/>
                </a:cxn>
                <a:cxn ang="f39">
                  <a:pos x="f74" y="f76"/>
                </a:cxn>
                <a:cxn ang="f39">
                  <a:pos x="f74" y="f76"/>
                </a:cxn>
                <a:cxn ang="f39">
                  <a:pos x="f77" y="f78"/>
                </a:cxn>
                <a:cxn ang="f39">
                  <a:pos x="f79" y="f80"/>
                </a:cxn>
              </a:cxnLst>
              <a:rect l="f66" t="f69" r="f67" b="f68"/>
              <a:pathLst>
                <a:path w="224286" h="131319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8" y="f9"/>
                    <a:pt x="f8" y="f9"/>
                    <a:pt x="f8" y="f10"/>
                  </a:cubicBezTo>
                  <a:lnTo>
                    <a:pt x="f8" y="f10"/>
                  </a:lnTo>
                  <a:lnTo>
                    <a:pt x="f8" y="f5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5" y="f7"/>
                  </a:lnTo>
                  <a:cubicBezTo>
                    <a:pt x="f5" y="f7"/>
                    <a:pt x="f5" y="f7"/>
                    <a:pt x="f5" y="f7"/>
                  </a:cubicBezTo>
                  <a:lnTo>
                    <a:pt x="f5" y="f7"/>
                  </a:lnTo>
                  <a:lnTo>
                    <a:pt x="f12" y="f13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8" name="Freeform: Shape 324">
              <a:extLst>
                <a:ext uri="{FF2B5EF4-FFF2-40B4-BE49-F238E27FC236}">
                  <a16:creationId xmlns:a16="http://schemas.microsoft.com/office/drawing/2014/main" id="{668EC899-7524-638D-40F8-B74E78BDBA3F}"/>
                </a:ext>
              </a:extLst>
            </p:cNvPr>
            <p:cNvSpPr/>
            <p:nvPr/>
          </p:nvSpPr>
          <p:spPr>
            <a:xfrm>
              <a:off x="1077821" y="6709263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9" name="Freeform: Shape 325">
              <a:extLst>
                <a:ext uri="{FF2B5EF4-FFF2-40B4-BE49-F238E27FC236}">
                  <a16:creationId xmlns:a16="http://schemas.microsoft.com/office/drawing/2014/main" id="{D01B2DA9-0FDD-933F-DF24-CA808372D4CA}"/>
                </a:ext>
              </a:extLst>
            </p:cNvPr>
            <p:cNvSpPr/>
            <p:nvPr/>
          </p:nvSpPr>
          <p:spPr>
            <a:xfrm>
              <a:off x="1080747" y="6487430"/>
              <a:ext cx="378899" cy="2218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8896"/>
                <a:gd name="f7" fmla="val 221830"/>
                <a:gd name="f8" fmla="val 376608"/>
                <a:gd name="f9" fmla="val 2669"/>
                <a:gd name="f10" fmla="val 375782"/>
                <a:gd name="f11" fmla="val 2491"/>
                <a:gd name="f12" fmla="val 375184"/>
                <a:gd name="f13" fmla="val 1742"/>
                <a:gd name="f14" fmla="val 375210"/>
                <a:gd name="f15" fmla="val 890"/>
                <a:gd name="f16" fmla="val 218017"/>
                <a:gd name="f17" fmla="val 220941"/>
                <a:gd name="f18" fmla="val 221831"/>
                <a:gd name="f19" fmla="val 378897"/>
                <a:gd name="f20" fmla="val 2415"/>
                <a:gd name="f21" fmla="+- 0 0 -90"/>
                <a:gd name="f22" fmla="*/ f3 1 378896"/>
                <a:gd name="f23" fmla="*/ f4 1 22183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78896"/>
                <a:gd name="f32" fmla="*/ f28 1 221830"/>
                <a:gd name="f33" fmla="*/ 376608 f29 1"/>
                <a:gd name="f34" fmla="*/ 2669 f28 1"/>
                <a:gd name="f35" fmla="*/ 375210 f29 1"/>
                <a:gd name="f36" fmla="*/ 890 f28 1"/>
                <a:gd name="f37" fmla="*/ 0 f28 1"/>
                <a:gd name="f38" fmla="*/ 0 f29 1"/>
                <a:gd name="f39" fmla="*/ 218017 f28 1"/>
                <a:gd name="f40" fmla="*/ 220941 f28 1"/>
                <a:gd name="f41" fmla="*/ 221831 f28 1"/>
                <a:gd name="f42" fmla="*/ 378897 f29 1"/>
                <a:gd name="f43" fmla="*/ 2415 f28 1"/>
                <a:gd name="f44" fmla="+- f30 0 f1"/>
                <a:gd name="f45" fmla="*/ f33 1 378896"/>
                <a:gd name="f46" fmla="*/ f34 1 221830"/>
                <a:gd name="f47" fmla="*/ f35 1 378896"/>
                <a:gd name="f48" fmla="*/ f36 1 221830"/>
                <a:gd name="f49" fmla="*/ f37 1 221830"/>
                <a:gd name="f50" fmla="*/ f38 1 378896"/>
                <a:gd name="f51" fmla="*/ f39 1 221830"/>
                <a:gd name="f52" fmla="*/ f40 1 221830"/>
                <a:gd name="f53" fmla="*/ f41 1 221830"/>
                <a:gd name="f54" fmla="*/ f42 1 378896"/>
                <a:gd name="f55" fmla="*/ f43 1 221830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2"/>
                <a:gd name="f64" fmla="*/ f49 1 f32"/>
                <a:gd name="f65" fmla="*/ f50 1 f31"/>
                <a:gd name="f66" fmla="*/ f51 1 f32"/>
                <a:gd name="f67" fmla="*/ f52 1 f32"/>
                <a:gd name="f68" fmla="*/ f53 1 f32"/>
                <a:gd name="f69" fmla="*/ f54 1 f31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3 1"/>
                <a:gd name="f79" fmla="*/ f64 f23 1"/>
                <a:gd name="f80" fmla="*/ f65 f22 1"/>
                <a:gd name="f81" fmla="*/ f66 f23 1"/>
                <a:gd name="f82" fmla="*/ f67 f23 1"/>
                <a:gd name="f83" fmla="*/ f68 f23 1"/>
                <a:gd name="f84" fmla="*/ f69 f22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7" y="f79"/>
                </a:cxn>
                <a:cxn ang="f44">
                  <a:pos x="f80" y="f81"/>
                </a:cxn>
                <a:cxn ang="f44">
                  <a:pos x="f80" y="f82"/>
                </a:cxn>
                <a:cxn ang="f44">
                  <a:pos x="f80" y="f82"/>
                </a:cxn>
                <a:cxn ang="f44">
                  <a:pos x="f80" y="f83"/>
                </a:cxn>
                <a:cxn ang="f44">
                  <a:pos x="f80" y="f83"/>
                </a:cxn>
                <a:cxn ang="f44">
                  <a:pos x="f84" y="f85"/>
                </a:cxn>
                <a:cxn ang="f44">
                  <a:pos x="f84" y="f85"/>
                </a:cxn>
              </a:cxnLst>
              <a:rect l="f71" t="f74" r="f72" b="f73"/>
              <a:pathLst>
                <a:path w="378896" h="22183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lnTo>
                    <a:pt x="f5" y="f16"/>
                  </a:lnTo>
                  <a:lnTo>
                    <a:pt x="f5" y="f17"/>
                  </a:lnTo>
                  <a:lnTo>
                    <a:pt x="f5" y="f17"/>
                  </a:lnTo>
                  <a:cubicBezTo>
                    <a:pt x="f5" y="f17"/>
                    <a:pt x="f5" y="f17"/>
                    <a:pt x="f5" y="f18"/>
                  </a:cubicBezTo>
                  <a:lnTo>
                    <a:pt x="f5" y="f18"/>
                  </a:lnTo>
                  <a:lnTo>
                    <a:pt x="f19" y="f20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0" name="Freeform: Shape 326">
              <a:extLst>
                <a:ext uri="{FF2B5EF4-FFF2-40B4-BE49-F238E27FC236}">
                  <a16:creationId xmlns:a16="http://schemas.microsoft.com/office/drawing/2014/main" id="{C0F5298E-582A-BB6A-5D2D-B9C7FE8B1285}"/>
                </a:ext>
              </a:extLst>
            </p:cNvPr>
            <p:cNvSpPr/>
            <p:nvPr/>
          </p:nvSpPr>
          <p:spPr>
            <a:xfrm>
              <a:off x="638525" y="6183355"/>
              <a:ext cx="96633" cy="1152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631"/>
                <a:gd name="f7" fmla="val 115301"/>
                <a:gd name="f8" fmla="val 1144"/>
                <a:gd name="f9" fmla="val 127"/>
                <a:gd name="f10" fmla="val 93834"/>
                <a:gd name="f11" fmla="val 113649"/>
                <a:gd name="f12" fmla="val 1271"/>
                <a:gd name="f13" fmla="+- 0 0 -90"/>
                <a:gd name="f14" fmla="*/ f3 1 96631"/>
                <a:gd name="f15" fmla="*/ f4 1 11530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6631"/>
                <a:gd name="f24" fmla="*/ f20 1 115301"/>
                <a:gd name="f25" fmla="*/ 1144 f21 1"/>
                <a:gd name="f26" fmla="*/ 127 f20 1"/>
                <a:gd name="f27" fmla="*/ 0 f21 1"/>
                <a:gd name="f28" fmla="*/ 93834 f21 1"/>
                <a:gd name="f29" fmla="*/ 115301 f20 1"/>
                <a:gd name="f30" fmla="*/ 96631 f21 1"/>
                <a:gd name="f31" fmla="*/ 113649 f20 1"/>
                <a:gd name="f32" fmla="*/ 1271 f21 1"/>
                <a:gd name="f33" fmla="*/ 0 f20 1"/>
                <a:gd name="f34" fmla="+- f22 0 f1"/>
                <a:gd name="f35" fmla="*/ f25 1 96631"/>
                <a:gd name="f36" fmla="*/ f26 1 115301"/>
                <a:gd name="f37" fmla="*/ f27 1 96631"/>
                <a:gd name="f38" fmla="*/ f28 1 96631"/>
                <a:gd name="f39" fmla="*/ f29 1 115301"/>
                <a:gd name="f40" fmla="*/ f30 1 96631"/>
                <a:gd name="f41" fmla="*/ f31 1 115301"/>
                <a:gd name="f42" fmla="*/ f32 1 96631"/>
                <a:gd name="f43" fmla="*/ f33 1 115301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3"/>
                <a:gd name="f52" fmla="*/ f39 1 f24"/>
                <a:gd name="f53" fmla="*/ f40 1 f23"/>
                <a:gd name="f54" fmla="*/ f41 1 f24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4 1"/>
                <a:gd name="f65" fmla="*/ f52 f15 1"/>
                <a:gd name="f66" fmla="*/ f53 f14 1"/>
                <a:gd name="f67" fmla="*/ f54 f15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1" y="f62"/>
                </a:cxn>
                <a:cxn ang="f34">
                  <a:pos x="f61" y="f62"/>
                </a:cxn>
                <a:cxn ang="f34">
                  <a:pos x="f61" y="f62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5"/>
                </a:cxn>
                <a:cxn ang="f34">
                  <a:pos x="f66" y="f67"/>
                </a:cxn>
                <a:cxn ang="f34">
                  <a:pos x="f68" y="f69"/>
                </a:cxn>
              </a:cxnLst>
              <a:rect l="f57" t="f60" r="f58" b="f59"/>
              <a:pathLst>
                <a:path w="96631" h="115301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6" y="f11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1" name="Freeform: Shape 327">
              <a:extLst>
                <a:ext uri="{FF2B5EF4-FFF2-40B4-BE49-F238E27FC236}">
                  <a16:creationId xmlns:a16="http://schemas.microsoft.com/office/drawing/2014/main" id="{D2174052-2F88-F0AB-9FE0-93C2DF989C0F}"/>
                </a:ext>
              </a:extLst>
            </p:cNvPr>
            <p:cNvSpPr/>
            <p:nvPr/>
          </p:nvSpPr>
          <p:spPr>
            <a:xfrm>
              <a:off x="1078580" y="6709519"/>
              <a:ext cx="109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"/>
                <a:gd name="f7" fmla="val 56"/>
                <a:gd name="f8" fmla="val 254"/>
                <a:gd name="f9" fmla="val 127"/>
                <a:gd name="f10" fmla="+- 0 0 -90"/>
                <a:gd name="f11" fmla="*/ f3 1 113"/>
                <a:gd name="f12" fmla="*/ f4 1 5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3"/>
                <a:gd name="f21" fmla="*/ f17 1 56"/>
                <a:gd name="f22" fmla="*/ 0 f18 1"/>
                <a:gd name="f23" fmla="*/ 0 f17 1"/>
                <a:gd name="f24" fmla="+- f19 0 f1"/>
                <a:gd name="f25" fmla="*/ f22 1 113"/>
                <a:gd name="f26" fmla="*/ f23 1 56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113" h="5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2" name="Freeform: Shape 328">
              <a:extLst>
                <a:ext uri="{FF2B5EF4-FFF2-40B4-BE49-F238E27FC236}">
                  <a16:creationId xmlns:a16="http://schemas.microsoft.com/office/drawing/2014/main" id="{6DD20093-C530-8B1D-6CE8-E4E6049D9586}"/>
                </a:ext>
              </a:extLst>
            </p:cNvPr>
            <p:cNvSpPr/>
            <p:nvPr/>
          </p:nvSpPr>
          <p:spPr>
            <a:xfrm>
              <a:off x="818616" y="6398075"/>
              <a:ext cx="258692" cy="309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8696"/>
                <a:gd name="f7" fmla="val 309788"/>
                <a:gd name="f8" fmla="val 258442"/>
                <a:gd name="f9" fmla="val 305848"/>
                <a:gd name="f10" fmla="val 2496"/>
                <a:gd name="f11" fmla="val 750"/>
                <a:gd name="f12" fmla="val 2219"/>
                <a:gd name="f13" fmla="val 394"/>
                <a:gd name="f14" fmla="val 1804"/>
                <a:gd name="f15" fmla="val 166"/>
                <a:gd name="f16" fmla="val 1352"/>
                <a:gd name="f17" fmla="val 114"/>
                <a:gd name="f18" fmla="val 1031"/>
                <a:gd name="f19" fmla="val -38"/>
                <a:gd name="f20" fmla="val 655"/>
                <a:gd name="f21" fmla="val 335"/>
                <a:gd name="f22" fmla="val -112"/>
                <a:gd name="f23" fmla="val 674"/>
                <a:gd name="f24" fmla="val 1462"/>
                <a:gd name="f25" fmla="val 2022"/>
                <a:gd name="f26" fmla="val 258697"/>
                <a:gd name="f27" fmla="val 309661"/>
                <a:gd name="f28" fmla="val 258615"/>
                <a:gd name="f29" fmla="val 309712"/>
                <a:gd name="f30" fmla="val 258530"/>
                <a:gd name="f31" fmla="val 309750"/>
                <a:gd name="f32" fmla="+- 0 0 -90"/>
                <a:gd name="f33" fmla="*/ f3 1 258696"/>
                <a:gd name="f34" fmla="*/ f4 1 309788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58696"/>
                <a:gd name="f43" fmla="*/ f39 1 309788"/>
                <a:gd name="f44" fmla="*/ 258442 f40 1"/>
                <a:gd name="f45" fmla="*/ 309788 f39 1"/>
                <a:gd name="f46" fmla="*/ 305848 f39 1"/>
                <a:gd name="f47" fmla="*/ 2496 f40 1"/>
                <a:gd name="f48" fmla="*/ 750 f39 1"/>
                <a:gd name="f49" fmla="*/ 1352 f40 1"/>
                <a:gd name="f50" fmla="*/ 114 f39 1"/>
                <a:gd name="f51" fmla="*/ 335 f40 1"/>
                <a:gd name="f52" fmla="*/ 2022 f39 1"/>
                <a:gd name="f53" fmla="*/ 258697 f40 1"/>
                <a:gd name="f54" fmla="*/ 309661 f39 1"/>
                <a:gd name="f55" fmla="+- f41 0 f1"/>
                <a:gd name="f56" fmla="*/ f44 1 258696"/>
                <a:gd name="f57" fmla="*/ f45 1 309788"/>
                <a:gd name="f58" fmla="*/ f46 1 309788"/>
                <a:gd name="f59" fmla="*/ f47 1 258696"/>
                <a:gd name="f60" fmla="*/ f48 1 309788"/>
                <a:gd name="f61" fmla="*/ f49 1 258696"/>
                <a:gd name="f62" fmla="*/ f50 1 309788"/>
                <a:gd name="f63" fmla="*/ f51 1 258696"/>
                <a:gd name="f64" fmla="*/ f52 1 309788"/>
                <a:gd name="f65" fmla="*/ f53 1 258696"/>
                <a:gd name="f66" fmla="*/ f54 1 309788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3"/>
                <a:gd name="f74" fmla="*/ f59 1 f42"/>
                <a:gd name="f75" fmla="*/ f60 1 f43"/>
                <a:gd name="f76" fmla="*/ f61 1 f42"/>
                <a:gd name="f77" fmla="*/ f62 1 f43"/>
                <a:gd name="f78" fmla="*/ f63 1 f42"/>
                <a:gd name="f79" fmla="*/ f64 1 f43"/>
                <a:gd name="f80" fmla="*/ f65 1 f42"/>
                <a:gd name="f81" fmla="*/ f66 1 f43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4 1"/>
                <a:gd name="f89" fmla="*/ f74 f33 1"/>
                <a:gd name="f90" fmla="*/ f75 f34 1"/>
                <a:gd name="f91" fmla="*/ f76 f33 1"/>
                <a:gd name="f92" fmla="*/ f77 f34 1"/>
                <a:gd name="f93" fmla="*/ f78 f33 1"/>
                <a:gd name="f94" fmla="*/ f79 f34 1"/>
                <a:gd name="f95" fmla="*/ f80 f33 1"/>
                <a:gd name="f96" fmla="*/ f8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6" y="f88"/>
                </a:cxn>
                <a:cxn ang="f55">
                  <a:pos x="f89" y="f90"/>
                </a:cxn>
                <a:cxn ang="f55">
                  <a:pos x="f91" y="f92"/>
                </a:cxn>
                <a:cxn ang="f55">
                  <a:pos x="f93" y="f92"/>
                </a:cxn>
                <a:cxn ang="f55">
                  <a:pos x="f93" y="f94"/>
                </a:cxn>
                <a:cxn ang="f55">
                  <a:pos x="f93" y="f94"/>
                </a:cxn>
                <a:cxn ang="f55">
                  <a:pos x="f95" y="f96"/>
                </a:cxn>
                <a:cxn ang="f55">
                  <a:pos x="f95" y="f96"/>
                </a:cxn>
                <a:cxn ang="f55">
                  <a:pos x="f95" y="f96"/>
                </a:cxn>
                <a:cxn ang="f55">
                  <a:pos x="f86" y="f87"/>
                </a:cxn>
              </a:cxnLst>
              <a:rect l="f82" t="f85" r="f83" b="f84"/>
              <a:pathLst>
                <a:path w="258696" h="309788">
                  <a:moveTo>
                    <a:pt x="f8" y="f7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19"/>
                    <a:pt x="f21" y="f17"/>
                  </a:cubicBezTo>
                  <a:cubicBezTo>
                    <a:pt x="f22" y="f23"/>
                    <a:pt x="f22" y="f24"/>
                    <a:pt x="f21" y="f25"/>
                  </a:cubicBezTo>
                  <a:lnTo>
                    <a:pt x="f21" y="f25"/>
                  </a:lnTo>
                  <a:lnTo>
                    <a:pt x="f26" y="f27"/>
                  </a:lnTo>
                  <a:lnTo>
                    <a:pt x="f26" y="f27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3" name="Freeform: Shape 329">
              <a:extLst>
                <a:ext uri="{FF2B5EF4-FFF2-40B4-BE49-F238E27FC236}">
                  <a16:creationId xmlns:a16="http://schemas.microsoft.com/office/drawing/2014/main" id="{98B6E48D-2474-EBFC-75EA-4944F8C11D01}"/>
                </a:ext>
              </a:extLst>
            </p:cNvPr>
            <p:cNvSpPr/>
            <p:nvPr/>
          </p:nvSpPr>
          <p:spPr>
            <a:xfrm>
              <a:off x="1079732" y="6708248"/>
              <a:ext cx="27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"/>
                <a:gd name="f7" fmla="val 889"/>
                <a:gd name="f8" fmla="val 890"/>
                <a:gd name="f9" fmla="val 43"/>
                <a:gd name="f10" fmla="val 293"/>
                <a:gd name="f11" fmla="val 597"/>
                <a:gd name="f12" fmla="+- 0 0 -90"/>
                <a:gd name="f13" fmla="*/ f3 1 32"/>
                <a:gd name="f14" fmla="*/ f4 1 88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2"/>
                <a:gd name="f23" fmla="*/ f19 1 889"/>
                <a:gd name="f24" fmla="*/ 0 f20 1"/>
                <a:gd name="f25" fmla="*/ 890 f19 1"/>
                <a:gd name="f26" fmla="*/ 0 f19 1"/>
                <a:gd name="f27" fmla="+- f21 0 f1"/>
                <a:gd name="f28" fmla="*/ f24 1 32"/>
                <a:gd name="f29" fmla="*/ f25 1 889"/>
                <a:gd name="f30" fmla="*/ f26 1 889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2" h="889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cubicBezTo>
                    <a:pt x="f9" y="f10"/>
                    <a:pt x="f9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4" name="Freeform: Shape 330">
              <a:extLst>
                <a:ext uri="{FF2B5EF4-FFF2-40B4-BE49-F238E27FC236}">
                  <a16:creationId xmlns:a16="http://schemas.microsoft.com/office/drawing/2014/main" id="{A1DB64BD-8A98-CFE3-224D-BD41BD7214A6}"/>
                </a:ext>
              </a:extLst>
            </p:cNvPr>
            <p:cNvSpPr/>
            <p:nvPr/>
          </p:nvSpPr>
          <p:spPr>
            <a:xfrm>
              <a:off x="3300" y="6181572"/>
              <a:ext cx="635608" cy="3565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605"/>
                <a:gd name="f7" fmla="val 356582"/>
                <a:gd name="f8" fmla="val 635606"/>
                <a:gd name="f9" fmla="val 2669"/>
                <a:gd name="f10" fmla="val 635317"/>
                <a:gd name="f11" fmla="val 2771"/>
                <a:gd name="f12" fmla="val 635005"/>
                <a:gd name="f13" fmla="val 634716"/>
                <a:gd name="f14" fmla="val 633806"/>
                <a:gd name="f15" fmla="val 2606"/>
                <a:gd name="f16" fmla="val 633122"/>
                <a:gd name="f17" fmla="val 1805"/>
                <a:gd name="f18" fmla="val 633189"/>
                <a:gd name="f19" fmla="val 902"/>
                <a:gd name="f20" fmla="val 633190"/>
                <a:gd name="f21" fmla="val 890"/>
                <a:gd name="f22" fmla="val 352896"/>
                <a:gd name="f23" fmla="val 634462"/>
                <a:gd name="f24" fmla="val 3814"/>
                <a:gd name="f25" fmla="+- 0 0 -90"/>
                <a:gd name="f26" fmla="*/ f3 1 635605"/>
                <a:gd name="f27" fmla="*/ f4 1 35658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635605"/>
                <a:gd name="f36" fmla="*/ f32 1 356582"/>
                <a:gd name="f37" fmla="*/ 635606 f33 1"/>
                <a:gd name="f38" fmla="*/ 2669 f32 1"/>
                <a:gd name="f39" fmla="*/ 634716 f33 1"/>
                <a:gd name="f40" fmla="*/ 633189 f33 1"/>
                <a:gd name="f41" fmla="*/ 902 f32 1"/>
                <a:gd name="f42" fmla="*/ 633190 f33 1"/>
                <a:gd name="f43" fmla="*/ 890 f32 1"/>
                <a:gd name="f44" fmla="*/ 0 f32 1"/>
                <a:gd name="f45" fmla="*/ 0 f33 1"/>
                <a:gd name="f46" fmla="*/ 352896 f32 1"/>
                <a:gd name="f47" fmla="*/ 356582 f32 1"/>
                <a:gd name="f48" fmla="*/ 634462 f33 1"/>
                <a:gd name="f49" fmla="*/ 3814 f32 1"/>
                <a:gd name="f50" fmla="+- f34 0 f1"/>
                <a:gd name="f51" fmla="*/ f37 1 635605"/>
                <a:gd name="f52" fmla="*/ f38 1 356582"/>
                <a:gd name="f53" fmla="*/ f39 1 635605"/>
                <a:gd name="f54" fmla="*/ f40 1 635605"/>
                <a:gd name="f55" fmla="*/ f41 1 356582"/>
                <a:gd name="f56" fmla="*/ f42 1 635605"/>
                <a:gd name="f57" fmla="*/ f43 1 356582"/>
                <a:gd name="f58" fmla="*/ f44 1 356582"/>
                <a:gd name="f59" fmla="*/ f45 1 635605"/>
                <a:gd name="f60" fmla="*/ f46 1 356582"/>
                <a:gd name="f61" fmla="*/ f47 1 356582"/>
                <a:gd name="f62" fmla="*/ f48 1 635605"/>
                <a:gd name="f63" fmla="*/ f49 1 356582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5"/>
                <a:gd name="f71" fmla="*/ f54 1 f35"/>
                <a:gd name="f72" fmla="*/ f55 1 f36"/>
                <a:gd name="f73" fmla="*/ f56 1 f35"/>
                <a:gd name="f74" fmla="*/ f57 1 f36"/>
                <a:gd name="f75" fmla="*/ f58 1 f36"/>
                <a:gd name="f76" fmla="*/ f59 1 f35"/>
                <a:gd name="f77" fmla="*/ f60 1 f36"/>
                <a:gd name="f78" fmla="*/ f61 1 f36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6 1"/>
                <a:gd name="f88" fmla="*/ f71 f26 1"/>
                <a:gd name="f89" fmla="*/ f72 f27 1"/>
                <a:gd name="f90" fmla="*/ f73 f26 1"/>
                <a:gd name="f91" fmla="*/ f74 f27 1"/>
                <a:gd name="f92" fmla="*/ f75 f27 1"/>
                <a:gd name="f93" fmla="*/ f76 f26 1"/>
                <a:gd name="f94" fmla="*/ f77 f27 1"/>
                <a:gd name="f95" fmla="*/ f78 f27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7" y="f86"/>
                </a:cxn>
                <a:cxn ang="f50">
                  <a:pos x="f88" y="f89"/>
                </a:cxn>
                <a:cxn ang="f50">
                  <a:pos x="f90" y="f91"/>
                </a:cxn>
                <a:cxn ang="f50">
                  <a:pos x="f90" y="f92"/>
                </a:cxn>
                <a:cxn ang="f50">
                  <a:pos x="f93" y="f94"/>
                </a:cxn>
                <a:cxn ang="f50">
                  <a:pos x="f93" y="f95"/>
                </a:cxn>
                <a:cxn ang="f50">
                  <a:pos x="f96" y="f97"/>
                </a:cxn>
              </a:cxnLst>
              <a:rect l="f81" t="f84" r="f82" b="f83"/>
              <a:pathLst>
                <a:path w="635605" h="356582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19"/>
                    <a:pt x="f20" y="f21"/>
                    <a:pt x="f20" y="f21"/>
                  </a:cubicBezTo>
                  <a:lnTo>
                    <a:pt x="f20" y="f5"/>
                  </a:lnTo>
                  <a:lnTo>
                    <a:pt x="f5" y="f22"/>
                  </a:lnTo>
                  <a:lnTo>
                    <a:pt x="f5" y="f7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5" name="Freeform: Shape 331">
              <a:extLst>
                <a:ext uri="{FF2B5EF4-FFF2-40B4-BE49-F238E27FC236}">
                  <a16:creationId xmlns:a16="http://schemas.microsoft.com/office/drawing/2014/main" id="{0C60877A-4E74-9C62-4ECD-6AE16C54CFB2}"/>
                </a:ext>
              </a:extLst>
            </p:cNvPr>
            <p:cNvSpPr/>
            <p:nvPr/>
          </p:nvSpPr>
          <p:spPr>
            <a:xfrm>
              <a:off x="0" y="603504"/>
              <a:ext cx="12710" cy="1271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714"/>
                <a:gd name="f4" fmla="val 12712"/>
                <a:gd name="f5" fmla="*/ f0 1 12714"/>
                <a:gd name="f6" fmla="*/ f1 1 12712"/>
                <a:gd name="f7" fmla="val f2"/>
                <a:gd name="f8" fmla="val f3"/>
                <a:gd name="f9" fmla="val f4"/>
                <a:gd name="f10" fmla="+- f9 0 f7"/>
                <a:gd name="f11" fmla="+- f8 0 f7"/>
                <a:gd name="f12" fmla="*/ f11 1 12714"/>
                <a:gd name="f13" fmla="*/ f10 1 12712"/>
                <a:gd name="f14" fmla="*/ f7 1 f12"/>
                <a:gd name="f15" fmla="*/ f8 1 f12"/>
                <a:gd name="f16" fmla="*/ f7 1 f13"/>
                <a:gd name="f17" fmla="*/ f9 1 f13"/>
                <a:gd name="f18" fmla="*/ f14 f5 1"/>
                <a:gd name="f19" fmla="*/ f15 f5 1"/>
                <a:gd name="f20" fmla="*/ f17 f6 1"/>
                <a:gd name="f21" fmla="*/ f16 f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12714" h="12712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6" name="Freeform: Shape 332">
              <a:extLst>
                <a:ext uri="{FF2B5EF4-FFF2-40B4-BE49-F238E27FC236}">
                  <a16:creationId xmlns:a16="http://schemas.microsoft.com/office/drawing/2014/main" id="{D7451CE4-15AB-3752-C095-255F289EA63A}"/>
                </a:ext>
              </a:extLst>
            </p:cNvPr>
            <p:cNvSpPr/>
            <p:nvPr/>
          </p:nvSpPr>
          <p:spPr>
            <a:xfrm>
              <a:off x="1439558" y="6596253"/>
              <a:ext cx="457218" cy="2679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7219"/>
                <a:gd name="f7" fmla="val 267977"/>
                <a:gd name="f8" fmla="val 455948"/>
                <a:gd name="f9" fmla="val 1525"/>
                <a:gd name="f10" fmla="val 455312"/>
                <a:gd name="f11" fmla="val 453913"/>
                <a:gd name="f12" fmla="val 6357"/>
                <a:gd name="f13" fmla="val 1780"/>
                <a:gd name="f14" fmla="+- 0 0 -90"/>
                <a:gd name="f15" fmla="*/ f3 1 457219"/>
                <a:gd name="f16" fmla="*/ f4 1 26797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57219"/>
                <a:gd name="f25" fmla="*/ f21 1 267977"/>
                <a:gd name="f26" fmla="*/ 455948 f22 1"/>
                <a:gd name="f27" fmla="*/ 1525 f21 1"/>
                <a:gd name="f28" fmla="*/ 455312 f22 1"/>
                <a:gd name="f29" fmla="*/ 453913 f22 1"/>
                <a:gd name="f30" fmla="*/ 0 f21 1"/>
                <a:gd name="f31" fmla="*/ 0 f22 1"/>
                <a:gd name="f32" fmla="*/ 267977 f21 1"/>
                <a:gd name="f33" fmla="*/ 6357 f22 1"/>
                <a:gd name="f34" fmla="*/ 457219 f22 1"/>
                <a:gd name="f35" fmla="*/ 1780 f21 1"/>
                <a:gd name="f36" fmla="+- f23 0 f1"/>
                <a:gd name="f37" fmla="*/ f26 1 457219"/>
                <a:gd name="f38" fmla="*/ f27 1 267977"/>
                <a:gd name="f39" fmla="*/ f28 1 457219"/>
                <a:gd name="f40" fmla="*/ f29 1 457219"/>
                <a:gd name="f41" fmla="*/ f30 1 267977"/>
                <a:gd name="f42" fmla="*/ f31 1 457219"/>
                <a:gd name="f43" fmla="*/ f32 1 267977"/>
                <a:gd name="f44" fmla="*/ f33 1 457219"/>
                <a:gd name="f45" fmla="*/ f34 1 457219"/>
                <a:gd name="f46" fmla="*/ f35 1 267977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4"/>
                <a:gd name="f55" fmla="*/ f41 1 f25"/>
                <a:gd name="f56" fmla="*/ f42 1 f24"/>
                <a:gd name="f57" fmla="*/ f43 1 f25"/>
                <a:gd name="f58" fmla="*/ f44 1 f24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5 1"/>
                <a:gd name="f69" fmla="*/ f55 f16 1"/>
                <a:gd name="f70" fmla="*/ f56 f15 1"/>
                <a:gd name="f71" fmla="*/ f57 f16 1"/>
                <a:gd name="f72" fmla="*/ f58 f15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5" y="f66"/>
                </a:cxn>
                <a:cxn ang="f36">
                  <a:pos x="f67" y="f66"/>
                </a:cxn>
                <a:cxn ang="f36">
                  <a:pos x="f67" y="f66"/>
                </a:cxn>
                <a:cxn ang="f36">
                  <a:pos x="f67" y="f66"/>
                </a:cxn>
                <a:cxn ang="f36">
                  <a:pos x="f67" y="f66"/>
                </a:cxn>
                <a:cxn ang="f36">
                  <a:pos x="f68" y="f69"/>
                </a:cxn>
                <a:cxn ang="f36">
                  <a:pos x="f70" y="f71"/>
                </a:cxn>
                <a:cxn ang="f36">
                  <a:pos x="f72" y="f71"/>
                </a:cxn>
                <a:cxn ang="f36">
                  <a:pos x="f73" y="f74"/>
                </a:cxn>
              </a:cxnLst>
              <a:rect l="f61" t="f64" r="f62" b="f63"/>
              <a:pathLst>
                <a:path w="457219" h="267977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1" y="f5"/>
                  </a:lnTo>
                  <a:lnTo>
                    <a:pt x="f5" y="f7"/>
                  </a:lnTo>
                  <a:lnTo>
                    <a:pt x="f12" y="f7"/>
                  </a:lnTo>
                  <a:lnTo>
                    <a:pt x="f6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7" name="Freeform: Shape 333">
              <a:extLst>
                <a:ext uri="{FF2B5EF4-FFF2-40B4-BE49-F238E27FC236}">
                  <a16:creationId xmlns:a16="http://schemas.microsoft.com/office/drawing/2014/main" id="{9C66E95B-A980-DFF4-8A40-3AEF465AC17F}"/>
                </a:ext>
              </a:extLst>
            </p:cNvPr>
            <p:cNvSpPr/>
            <p:nvPr/>
          </p:nvSpPr>
          <p:spPr>
            <a:xfrm>
              <a:off x="1895624" y="6597780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8" name="Freeform: Shape 334">
              <a:extLst>
                <a:ext uri="{FF2B5EF4-FFF2-40B4-BE49-F238E27FC236}">
                  <a16:creationId xmlns:a16="http://schemas.microsoft.com/office/drawing/2014/main" id="{FD2A483F-156B-F06E-4CB3-18B3B91C0434}"/>
                </a:ext>
              </a:extLst>
            </p:cNvPr>
            <p:cNvSpPr/>
            <p:nvPr/>
          </p:nvSpPr>
          <p:spPr>
            <a:xfrm>
              <a:off x="1681261" y="6357384"/>
              <a:ext cx="211829" cy="240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1826"/>
                <a:gd name="f7" fmla="val 240137"/>
                <a:gd name="f8" fmla="val 238866"/>
                <a:gd name="f9" fmla="val 235434"/>
                <a:gd name="f10" fmla="val 2797"/>
                <a:gd name="f11" fmla="val 763"/>
                <a:gd name="f12" fmla="val 2734"/>
                <a:gd name="f13" fmla="val 1602"/>
                <a:gd name="f14" fmla="val 2009"/>
                <a:gd name="f15" fmla="val 2237"/>
                <a:gd name="f16" fmla="val 1170"/>
                <a:gd name="f17" fmla="val 2174"/>
                <a:gd name="f18" fmla="val 1119"/>
                <a:gd name="f19" fmla="val 1068"/>
                <a:gd name="f20" fmla="val 1017"/>
                <a:gd name="f21" fmla="val 2161"/>
                <a:gd name="f22" fmla="val 598"/>
                <a:gd name="f23" fmla="val 2136"/>
                <a:gd name="f24" fmla="val 216"/>
                <a:gd name="f25" fmla="val 1894"/>
                <a:gd name="f26" fmla="val 1525"/>
                <a:gd name="f27" fmla="val 2415"/>
                <a:gd name="f28" fmla="val 210173"/>
                <a:gd name="f29" fmla="val 238612"/>
                <a:gd name="f30" fmla="val 211572"/>
                <a:gd name="f31" fmla="val 211496"/>
                <a:gd name="f32" fmla="val 239692"/>
                <a:gd name="f33" fmla="val 211585"/>
                <a:gd name="f34" fmla="val 239247"/>
                <a:gd name="f35" fmla="+- 0 0 -90"/>
                <a:gd name="f36" fmla="*/ f3 1 211826"/>
                <a:gd name="f37" fmla="*/ f4 1 240137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11826"/>
                <a:gd name="f46" fmla="*/ f42 1 240137"/>
                <a:gd name="f47" fmla="*/ 211826 f43 1"/>
                <a:gd name="f48" fmla="*/ 238866 f42 1"/>
                <a:gd name="f49" fmla="*/ 235434 f42 1"/>
                <a:gd name="f50" fmla="*/ 2797 f43 1"/>
                <a:gd name="f51" fmla="*/ 0 f42 1"/>
                <a:gd name="f52" fmla="*/ 763 f42 1"/>
                <a:gd name="f53" fmla="*/ 1170 f43 1"/>
                <a:gd name="f54" fmla="*/ 2174 f42 1"/>
                <a:gd name="f55" fmla="*/ 1017 f43 1"/>
                <a:gd name="f56" fmla="*/ 2161 f42 1"/>
                <a:gd name="f57" fmla="*/ 0 f43 1"/>
                <a:gd name="f58" fmla="*/ 1525 f42 1"/>
                <a:gd name="f59" fmla="*/ 763 f43 1"/>
                <a:gd name="f60" fmla="*/ 2415 f42 1"/>
                <a:gd name="f61" fmla="*/ 210173 f43 1"/>
                <a:gd name="f62" fmla="*/ 238612 f42 1"/>
                <a:gd name="f63" fmla="*/ 211572 f43 1"/>
                <a:gd name="f64" fmla="*/ 240137 f42 1"/>
                <a:gd name="f65" fmla="+- f44 0 f1"/>
                <a:gd name="f66" fmla="*/ f47 1 211826"/>
                <a:gd name="f67" fmla="*/ f48 1 240137"/>
                <a:gd name="f68" fmla="*/ f49 1 240137"/>
                <a:gd name="f69" fmla="*/ f50 1 211826"/>
                <a:gd name="f70" fmla="*/ f51 1 240137"/>
                <a:gd name="f71" fmla="*/ f52 1 240137"/>
                <a:gd name="f72" fmla="*/ f53 1 211826"/>
                <a:gd name="f73" fmla="*/ f54 1 240137"/>
                <a:gd name="f74" fmla="*/ f55 1 211826"/>
                <a:gd name="f75" fmla="*/ f56 1 240137"/>
                <a:gd name="f76" fmla="*/ f57 1 211826"/>
                <a:gd name="f77" fmla="*/ f58 1 240137"/>
                <a:gd name="f78" fmla="*/ f59 1 211826"/>
                <a:gd name="f79" fmla="*/ f60 1 240137"/>
                <a:gd name="f80" fmla="*/ f61 1 211826"/>
                <a:gd name="f81" fmla="*/ f62 1 240137"/>
                <a:gd name="f82" fmla="*/ f63 1 211826"/>
                <a:gd name="f83" fmla="*/ f64 1 240137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6"/>
                <a:gd name="f91" fmla="*/ f69 1 f45"/>
                <a:gd name="f92" fmla="*/ f70 1 f46"/>
                <a:gd name="f93" fmla="*/ f71 1 f46"/>
                <a:gd name="f94" fmla="*/ f72 1 f45"/>
                <a:gd name="f95" fmla="*/ f73 1 f46"/>
                <a:gd name="f96" fmla="*/ f74 1 f45"/>
                <a:gd name="f97" fmla="*/ f75 1 f46"/>
                <a:gd name="f98" fmla="*/ f76 1 f45"/>
                <a:gd name="f99" fmla="*/ f77 1 f46"/>
                <a:gd name="f100" fmla="*/ f78 1 f45"/>
                <a:gd name="f101" fmla="*/ f79 1 f46"/>
                <a:gd name="f102" fmla="*/ f80 1 f45"/>
                <a:gd name="f103" fmla="*/ f81 1 f46"/>
                <a:gd name="f104" fmla="*/ f82 1 f45"/>
                <a:gd name="f105" fmla="*/ f83 1 f46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7 1"/>
                <a:gd name="f113" fmla="*/ f91 f36 1"/>
                <a:gd name="f114" fmla="*/ f92 f37 1"/>
                <a:gd name="f115" fmla="*/ f93 f37 1"/>
                <a:gd name="f116" fmla="*/ f94 f36 1"/>
                <a:gd name="f117" fmla="*/ f95 f37 1"/>
                <a:gd name="f118" fmla="*/ f96 f36 1"/>
                <a:gd name="f119" fmla="*/ f97 f37 1"/>
                <a:gd name="f120" fmla="*/ f98 f36 1"/>
                <a:gd name="f121" fmla="*/ f99 f37 1"/>
                <a:gd name="f122" fmla="*/ f100 f36 1"/>
                <a:gd name="f123" fmla="*/ f101 f37 1"/>
                <a:gd name="f124" fmla="*/ f102 f36 1"/>
                <a:gd name="f125" fmla="*/ f103 f37 1"/>
                <a:gd name="f126" fmla="*/ f104 f36 1"/>
                <a:gd name="f127" fmla="*/ f10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0" y="f112"/>
                </a:cxn>
                <a:cxn ang="f65">
                  <a:pos x="f113" y="f114"/>
                </a:cxn>
                <a:cxn ang="f65">
                  <a:pos x="f113" y="f115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6" y="f127"/>
                </a:cxn>
                <a:cxn ang="f65">
                  <a:pos x="f126" y="f127"/>
                </a:cxn>
                <a:cxn ang="f65">
                  <a:pos x="f110" y="f111"/>
                </a:cxn>
              </a:cxnLst>
              <a:rect l="f106" t="f109" r="f107" b="f108"/>
              <a:pathLst>
                <a:path w="211826" h="240137">
                  <a:moveTo>
                    <a:pt x="f6" y="f8"/>
                  </a:moveTo>
                  <a:lnTo>
                    <a:pt x="f6" y="f9"/>
                  </a:lnTo>
                  <a:lnTo>
                    <a:pt x="f10" y="f5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7"/>
                    <a:pt x="f19" y="f17"/>
                    <a:pt x="f20" y="f21"/>
                  </a:cubicBezTo>
                  <a:cubicBezTo>
                    <a:pt x="f22" y="f23"/>
                    <a:pt x="f24" y="f25"/>
                    <a:pt x="f5" y="f26"/>
                  </a:cubicBezTo>
                  <a:lnTo>
                    <a:pt x="f5" y="f26"/>
                  </a:lnTo>
                  <a:lnTo>
                    <a:pt x="f11" y="f27"/>
                  </a:lnTo>
                  <a:lnTo>
                    <a:pt x="f28" y="f29"/>
                  </a:lnTo>
                  <a:lnTo>
                    <a:pt x="f30" y="f7"/>
                  </a:lnTo>
                  <a:lnTo>
                    <a:pt x="f30" y="f7"/>
                  </a:lnTo>
                  <a:cubicBezTo>
                    <a:pt x="f31" y="f32"/>
                    <a:pt x="f33" y="f34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9" name="Freeform: Shape 335">
              <a:extLst>
                <a:ext uri="{FF2B5EF4-FFF2-40B4-BE49-F238E27FC236}">
                  <a16:creationId xmlns:a16="http://schemas.microsoft.com/office/drawing/2014/main" id="{E163344D-E314-79EC-BC1F-6634187B80D2}"/>
                </a:ext>
              </a:extLst>
            </p:cNvPr>
            <p:cNvSpPr/>
            <p:nvPr/>
          </p:nvSpPr>
          <p:spPr>
            <a:xfrm>
              <a:off x="1458239" y="5873172"/>
              <a:ext cx="64081" cy="6179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082"/>
                <a:gd name="f7" fmla="val 617949"/>
                <a:gd name="f8" fmla="val 62811"/>
                <a:gd name="f9" fmla="val 635"/>
                <a:gd name="f10" fmla="val 62887"/>
                <a:gd name="f11" fmla="val 432"/>
                <a:gd name="f12" fmla="val 203"/>
                <a:gd name="f13" fmla="val 62150"/>
                <a:gd name="f14" fmla="val 102"/>
                <a:gd name="f15" fmla="val 61641"/>
                <a:gd name="f16" fmla="val 610"/>
                <a:gd name="f17" fmla="val 61540"/>
                <a:gd name="f18" fmla="val 1271"/>
                <a:gd name="f19" fmla="val 4449"/>
                <a:gd name="f20" fmla="val 1"/>
                <a:gd name="f21" fmla="val 615280"/>
                <a:gd name="f22" fmla="val 616170"/>
                <a:gd name="f23" fmla="val -25"/>
                <a:gd name="f24" fmla="val 617021"/>
                <a:gd name="f25" fmla="val 573"/>
                <a:gd name="f26" fmla="val 617771"/>
                <a:gd name="f27" fmla="val 1399"/>
                <a:gd name="f28" fmla="val 617950"/>
                <a:gd name="f29" fmla="val 2417"/>
                <a:gd name="f30" fmla="val 614771"/>
                <a:gd name="f31" fmla="val 64083"/>
                <a:gd name="f32" fmla="val 3941"/>
                <a:gd name="f33" fmla="+- 0 0 -90"/>
                <a:gd name="f34" fmla="*/ f3 1 64082"/>
                <a:gd name="f35" fmla="*/ f4 1 617949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64082"/>
                <a:gd name="f44" fmla="*/ f40 1 617949"/>
                <a:gd name="f45" fmla="*/ 62811 f41 1"/>
                <a:gd name="f46" fmla="*/ 635 f40 1"/>
                <a:gd name="f47" fmla="*/ 0 f40 1"/>
                <a:gd name="f48" fmla="*/ 61540 f41 1"/>
                <a:gd name="f49" fmla="*/ 1271 f40 1"/>
                <a:gd name="f50" fmla="*/ 4449 f40 1"/>
                <a:gd name="f51" fmla="*/ 1 f41 1"/>
                <a:gd name="f52" fmla="*/ 615280 f40 1"/>
                <a:gd name="f53" fmla="*/ 616170 f40 1"/>
                <a:gd name="f54" fmla="*/ 1399 f41 1"/>
                <a:gd name="f55" fmla="*/ 617950 f40 1"/>
                <a:gd name="f56" fmla="*/ 2417 f41 1"/>
                <a:gd name="f57" fmla="*/ 614771 f40 1"/>
                <a:gd name="f58" fmla="*/ 64083 f41 1"/>
                <a:gd name="f59" fmla="*/ 3941 f40 1"/>
                <a:gd name="f60" fmla="+- f42 0 f1"/>
                <a:gd name="f61" fmla="*/ f45 1 64082"/>
                <a:gd name="f62" fmla="*/ f46 1 617949"/>
                <a:gd name="f63" fmla="*/ f47 1 617949"/>
                <a:gd name="f64" fmla="*/ f48 1 64082"/>
                <a:gd name="f65" fmla="*/ f49 1 617949"/>
                <a:gd name="f66" fmla="*/ f50 1 617949"/>
                <a:gd name="f67" fmla="*/ f51 1 64082"/>
                <a:gd name="f68" fmla="*/ f52 1 617949"/>
                <a:gd name="f69" fmla="*/ f53 1 617949"/>
                <a:gd name="f70" fmla="*/ f54 1 64082"/>
                <a:gd name="f71" fmla="*/ f55 1 617949"/>
                <a:gd name="f72" fmla="*/ f56 1 64082"/>
                <a:gd name="f73" fmla="*/ f57 1 617949"/>
                <a:gd name="f74" fmla="*/ f58 1 64082"/>
                <a:gd name="f75" fmla="*/ f59 1 617949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4"/>
                <a:gd name="f83" fmla="*/ f64 1 f43"/>
                <a:gd name="f84" fmla="*/ f65 1 f44"/>
                <a:gd name="f85" fmla="*/ f66 1 f44"/>
                <a:gd name="f86" fmla="*/ f67 1 f43"/>
                <a:gd name="f87" fmla="*/ f68 1 f44"/>
                <a:gd name="f88" fmla="*/ f69 1 f44"/>
                <a:gd name="f89" fmla="*/ f70 1 f43"/>
                <a:gd name="f90" fmla="*/ f71 1 f44"/>
                <a:gd name="f91" fmla="*/ f72 1 f43"/>
                <a:gd name="f92" fmla="*/ f73 1 f44"/>
                <a:gd name="f93" fmla="*/ f74 1 f43"/>
                <a:gd name="f94" fmla="*/ f75 1 f44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5 1"/>
                <a:gd name="f102" fmla="*/ f83 f34 1"/>
                <a:gd name="f103" fmla="*/ f84 f35 1"/>
                <a:gd name="f104" fmla="*/ f85 f35 1"/>
                <a:gd name="f105" fmla="*/ f86 f34 1"/>
                <a:gd name="f106" fmla="*/ f87 f35 1"/>
                <a:gd name="f107" fmla="*/ f88 f35 1"/>
                <a:gd name="f108" fmla="*/ f89 f34 1"/>
                <a:gd name="f109" fmla="*/ f90 f35 1"/>
                <a:gd name="f110" fmla="*/ f91 f34 1"/>
                <a:gd name="f111" fmla="*/ f92 f35 1"/>
                <a:gd name="f112" fmla="*/ f93 f34 1"/>
                <a:gd name="f113" fmla="*/ f94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99" y="f100"/>
                </a:cxn>
                <a:cxn ang="f60">
                  <a:pos x="f99" y="f101"/>
                </a:cxn>
                <a:cxn ang="f60">
                  <a:pos x="f99" y="f101"/>
                </a:cxn>
                <a:cxn ang="f60">
                  <a:pos x="f99" y="f101"/>
                </a:cxn>
                <a:cxn ang="f60">
                  <a:pos x="f99" y="f101"/>
                </a:cxn>
                <a:cxn ang="f60">
                  <a:pos x="f102" y="f103"/>
                </a:cxn>
                <a:cxn ang="f60">
                  <a:pos x="f102" y="f104"/>
                </a:cxn>
                <a:cxn ang="f60">
                  <a:pos x="f105" y="f106"/>
                </a:cxn>
                <a:cxn ang="f60">
                  <a:pos x="f105" y="f107"/>
                </a:cxn>
                <a:cxn ang="f60">
                  <a:pos x="f108" y="f109"/>
                </a:cxn>
                <a:cxn ang="f60">
                  <a:pos x="f110" y="f109"/>
                </a:cxn>
                <a:cxn ang="f60">
                  <a:pos x="f110" y="f109"/>
                </a:cxn>
                <a:cxn ang="f60">
                  <a:pos x="f110" y="f109"/>
                </a:cxn>
                <a:cxn ang="f60">
                  <a:pos x="f110" y="f111"/>
                </a:cxn>
                <a:cxn ang="f60">
                  <a:pos x="f112" y="f113"/>
                </a:cxn>
              </a:cxnLst>
              <a:rect l="f95" t="f98" r="f96" b="f97"/>
              <a:pathLst>
                <a:path w="64082" h="61794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ubicBezTo>
                    <a:pt x="f8" y="f5"/>
                    <a:pt x="f8" y="f5"/>
                    <a:pt x="f8" y="f5"/>
                  </a:cubicBezTo>
                  <a:lnTo>
                    <a:pt x="f8" y="f5"/>
                  </a:lnTo>
                  <a:lnTo>
                    <a:pt x="f8" y="f5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7" y="f19"/>
                  </a:lnTo>
                  <a:lnTo>
                    <a:pt x="f20" y="f21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9" y="f28"/>
                  </a:lnTo>
                  <a:cubicBezTo>
                    <a:pt x="f29" y="f28"/>
                    <a:pt x="f29" y="f28"/>
                    <a:pt x="f29" y="f28"/>
                  </a:cubicBezTo>
                  <a:lnTo>
                    <a:pt x="f29" y="f28"/>
                  </a:lnTo>
                  <a:lnTo>
                    <a:pt x="f29" y="f30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0" name="Freeform: Shape 336">
              <a:extLst>
                <a:ext uri="{FF2B5EF4-FFF2-40B4-BE49-F238E27FC236}">
                  <a16:creationId xmlns:a16="http://schemas.microsoft.com/office/drawing/2014/main" id="{21884BF2-34A3-DDE8-192E-F20FA5E15BD7}"/>
                </a:ext>
              </a:extLst>
            </p:cNvPr>
            <p:cNvSpPr/>
            <p:nvPr/>
          </p:nvSpPr>
          <p:spPr>
            <a:xfrm>
              <a:off x="1681892" y="5739999"/>
              <a:ext cx="73810" cy="6194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810"/>
                <a:gd name="f7" fmla="val 619441"/>
                <a:gd name="f8" fmla="val 73745"/>
                <a:gd name="f9" fmla="val 2107"/>
                <a:gd name="f10" fmla="val 73999"/>
                <a:gd name="f11" fmla="val 1230"/>
                <a:gd name="f12" fmla="val 73491"/>
                <a:gd name="f13" fmla="val 314"/>
                <a:gd name="f14" fmla="val 72613"/>
                <a:gd name="f15" fmla="val 60"/>
                <a:gd name="f16" fmla="val 71736"/>
                <a:gd name="f17" fmla="val -181"/>
                <a:gd name="f18" fmla="val 70821"/>
                <a:gd name="f19" fmla="val 327"/>
                <a:gd name="f20" fmla="val 70566"/>
                <a:gd name="f21" fmla="val 1204"/>
                <a:gd name="f22" fmla="val 70477"/>
                <a:gd name="f23" fmla="val 1497"/>
                <a:gd name="f24" fmla="val 1814"/>
                <a:gd name="f25" fmla="val 5285"/>
                <a:gd name="f26" fmla="val 617259"/>
                <a:gd name="f27" fmla="val 618149"/>
                <a:gd name="f28" fmla="val 618785"/>
                <a:gd name="f29" fmla="val 619420"/>
                <a:gd name="f30" fmla="val 216"/>
                <a:gd name="f31" fmla="val 619154"/>
                <a:gd name="f32" fmla="val 598"/>
                <a:gd name="f33" fmla="val 619395"/>
                <a:gd name="f34" fmla="val 1017"/>
                <a:gd name="f35" fmla="val 1844"/>
                <a:gd name="f36" fmla="val 619560"/>
                <a:gd name="f37" fmla="val 2632"/>
                <a:gd name="f38" fmla="val 619001"/>
                <a:gd name="f39" fmla="val 2784"/>
                <a:gd name="f40" fmla="val 618175"/>
                <a:gd name="f41" fmla="val 618124"/>
                <a:gd name="f42" fmla="val 2797"/>
                <a:gd name="f43" fmla="val 618073"/>
                <a:gd name="f44" fmla="val 618022"/>
                <a:gd name="f45" fmla="val 5412"/>
                <a:gd name="f46" fmla="+- 0 0 -90"/>
                <a:gd name="f47" fmla="*/ f3 1 73810"/>
                <a:gd name="f48" fmla="*/ f4 1 619441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73810"/>
                <a:gd name="f57" fmla="*/ f53 1 619441"/>
                <a:gd name="f58" fmla="*/ 73745 f54 1"/>
                <a:gd name="f59" fmla="*/ 2107 f53 1"/>
                <a:gd name="f60" fmla="*/ 72613 f54 1"/>
                <a:gd name="f61" fmla="*/ 60 f53 1"/>
                <a:gd name="f62" fmla="*/ 70566 f54 1"/>
                <a:gd name="f63" fmla="*/ 1204 f53 1"/>
                <a:gd name="f64" fmla="*/ 5285 f53 1"/>
                <a:gd name="f65" fmla="*/ 0 f54 1"/>
                <a:gd name="f66" fmla="*/ 617259 f53 1"/>
                <a:gd name="f67" fmla="*/ 618149 f53 1"/>
                <a:gd name="f68" fmla="*/ 618785 f53 1"/>
                <a:gd name="f69" fmla="*/ 1017 f54 1"/>
                <a:gd name="f70" fmla="*/ 619420 f53 1"/>
                <a:gd name="f71" fmla="*/ 2784 f54 1"/>
                <a:gd name="f72" fmla="*/ 618175 f53 1"/>
                <a:gd name="f73" fmla="*/ 2797 f54 1"/>
                <a:gd name="f74" fmla="*/ 618022 f53 1"/>
                <a:gd name="f75" fmla="*/ 73491 f54 1"/>
                <a:gd name="f76" fmla="*/ 5412 f53 1"/>
                <a:gd name="f77" fmla="+- f55 0 f1"/>
                <a:gd name="f78" fmla="*/ f58 1 73810"/>
                <a:gd name="f79" fmla="*/ f59 1 619441"/>
                <a:gd name="f80" fmla="*/ f60 1 73810"/>
                <a:gd name="f81" fmla="*/ f61 1 619441"/>
                <a:gd name="f82" fmla="*/ f62 1 73810"/>
                <a:gd name="f83" fmla="*/ f63 1 619441"/>
                <a:gd name="f84" fmla="*/ f64 1 619441"/>
                <a:gd name="f85" fmla="*/ f65 1 73810"/>
                <a:gd name="f86" fmla="*/ f66 1 619441"/>
                <a:gd name="f87" fmla="*/ f67 1 619441"/>
                <a:gd name="f88" fmla="*/ f68 1 619441"/>
                <a:gd name="f89" fmla="*/ f69 1 73810"/>
                <a:gd name="f90" fmla="*/ f70 1 619441"/>
                <a:gd name="f91" fmla="*/ f71 1 73810"/>
                <a:gd name="f92" fmla="*/ f72 1 619441"/>
                <a:gd name="f93" fmla="*/ f73 1 73810"/>
                <a:gd name="f94" fmla="*/ f74 1 619441"/>
                <a:gd name="f95" fmla="*/ f75 1 73810"/>
                <a:gd name="f96" fmla="*/ f76 1 619441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7"/>
                <a:gd name="f105" fmla="*/ f82 1 f56"/>
                <a:gd name="f106" fmla="*/ f83 1 f57"/>
                <a:gd name="f107" fmla="*/ f84 1 f57"/>
                <a:gd name="f108" fmla="*/ f85 1 f56"/>
                <a:gd name="f109" fmla="*/ f86 1 f57"/>
                <a:gd name="f110" fmla="*/ f87 1 f57"/>
                <a:gd name="f111" fmla="*/ f88 1 f57"/>
                <a:gd name="f112" fmla="*/ f89 1 f56"/>
                <a:gd name="f113" fmla="*/ f90 1 f57"/>
                <a:gd name="f114" fmla="*/ f91 1 f56"/>
                <a:gd name="f115" fmla="*/ f92 1 f57"/>
                <a:gd name="f116" fmla="*/ f93 1 f56"/>
                <a:gd name="f117" fmla="*/ f94 1 f57"/>
                <a:gd name="f118" fmla="*/ f95 1 f56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8 1"/>
                <a:gd name="f128" fmla="*/ f105 f47 1"/>
                <a:gd name="f129" fmla="*/ f106 f48 1"/>
                <a:gd name="f130" fmla="*/ f107 f48 1"/>
                <a:gd name="f131" fmla="*/ f108 f47 1"/>
                <a:gd name="f132" fmla="*/ f109 f48 1"/>
                <a:gd name="f133" fmla="*/ f110 f48 1"/>
                <a:gd name="f134" fmla="*/ f111 f48 1"/>
                <a:gd name="f135" fmla="*/ f112 f47 1"/>
                <a:gd name="f136" fmla="*/ f113 f48 1"/>
                <a:gd name="f137" fmla="*/ f114 f47 1"/>
                <a:gd name="f138" fmla="*/ f115 f48 1"/>
                <a:gd name="f139" fmla="*/ f116 f47 1"/>
                <a:gd name="f140" fmla="*/ f117 f48 1"/>
                <a:gd name="f141" fmla="*/ f118 f47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28" y="f125"/>
                </a:cxn>
                <a:cxn ang="f77">
                  <a:pos x="f128" y="f130"/>
                </a:cxn>
                <a:cxn ang="f77">
                  <a:pos x="f131" y="f132"/>
                </a:cxn>
                <a:cxn ang="f77">
                  <a:pos x="f131" y="f133"/>
                </a:cxn>
                <a:cxn ang="f77">
                  <a:pos x="f131" y="f133"/>
                </a:cxn>
                <a:cxn ang="f77">
                  <a:pos x="f131" y="f134"/>
                </a:cxn>
                <a:cxn ang="f77">
                  <a:pos x="f131" y="f134"/>
                </a:cxn>
                <a:cxn ang="f77">
                  <a:pos x="f135" y="f136"/>
                </a:cxn>
                <a:cxn ang="f77">
                  <a:pos x="f137" y="f138"/>
                </a:cxn>
                <a:cxn ang="f77">
                  <a:pos x="f139" y="f140"/>
                </a:cxn>
                <a:cxn ang="f77">
                  <a:pos x="f139" y="f132"/>
                </a:cxn>
                <a:cxn ang="f77">
                  <a:pos x="f141" y="f142"/>
                </a:cxn>
              </a:cxnLst>
              <a:rect l="f120" t="f123" r="f121" b="f122"/>
              <a:pathLst>
                <a:path w="73810" h="61944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9"/>
                  </a:cubicBezTo>
                  <a:lnTo>
                    <a:pt x="f20" y="f25"/>
                  </a:lnTo>
                  <a:lnTo>
                    <a:pt x="f5" y="f26"/>
                  </a:lnTo>
                  <a:lnTo>
                    <a:pt x="f5" y="f27"/>
                  </a:lnTo>
                  <a:lnTo>
                    <a:pt x="f5" y="f27"/>
                  </a:lnTo>
                  <a:cubicBezTo>
                    <a:pt x="f5" y="f27"/>
                    <a:pt x="f5" y="f27"/>
                    <a:pt x="f5" y="f28"/>
                  </a:cubicBezTo>
                  <a:cubicBezTo>
                    <a:pt x="f5" y="f29"/>
                    <a:pt x="f5" y="f28"/>
                    <a:pt x="f5" y="f28"/>
                  </a:cubicBezTo>
                  <a:cubicBezTo>
                    <a:pt x="f30" y="f31"/>
                    <a:pt x="f32" y="f33"/>
                    <a:pt x="f34" y="f29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39" y="f41"/>
                    <a:pt x="f42" y="f43"/>
                    <a:pt x="f42" y="f44"/>
                  </a:cubicBezTo>
                  <a:lnTo>
                    <a:pt x="f42" y="f26"/>
                  </a:lnTo>
                  <a:lnTo>
                    <a:pt x="f12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1" name="Freeform: Shape 337">
              <a:extLst>
                <a:ext uri="{FF2B5EF4-FFF2-40B4-BE49-F238E27FC236}">
                  <a16:creationId xmlns:a16="http://schemas.microsoft.com/office/drawing/2014/main" id="{F60CD46E-D814-1F51-4D07-5405FB455AF0}"/>
                </a:ext>
              </a:extLst>
            </p:cNvPr>
            <p:cNvSpPr/>
            <p:nvPr/>
          </p:nvSpPr>
          <p:spPr>
            <a:xfrm>
              <a:off x="1077565" y="6095253"/>
              <a:ext cx="48262" cy="614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261"/>
                <a:gd name="f7" fmla="val 614898"/>
                <a:gd name="f8" fmla="val 2161"/>
                <a:gd name="f9" fmla="val 613881"/>
                <a:gd name="f10" fmla="val 2205"/>
                <a:gd name="f11" fmla="val 613589"/>
                <a:gd name="f12" fmla="val 613284"/>
                <a:gd name="f13" fmla="val 612992"/>
                <a:gd name="f14" fmla="val 610068"/>
                <a:gd name="f15" fmla="val 48189"/>
                <a:gd name="f16" fmla="val 1144"/>
                <a:gd name="f17" fmla="val 48285"/>
                <a:gd name="f18" fmla="val 381"/>
                <a:gd name="f19" fmla="val 763"/>
                <a:gd name="f20" fmla="val 47594"/>
                <a:gd name="f21" fmla="val 1742"/>
                <a:gd name="f22" fmla="val 46627"/>
                <a:gd name="f23" fmla="val 46031"/>
                <a:gd name="f24" fmla="val 46030"/>
                <a:gd name="f25" fmla="val 46028"/>
                <a:gd name="f26" fmla="val 46027"/>
                <a:gd name="f27" fmla="val 609305"/>
                <a:gd name="f28" fmla="val 613246"/>
                <a:gd name="f29" fmla="val 23"/>
                <a:gd name="f30" fmla="val 614008"/>
                <a:gd name="f31" fmla="val 535"/>
                <a:gd name="f32" fmla="val 614682"/>
                <a:gd name="f33" fmla="val 1271"/>
                <a:gd name="f34" fmla="val 2034"/>
                <a:gd name="f35" fmla="+- 0 0 -90"/>
                <a:gd name="f36" fmla="*/ f3 1 48261"/>
                <a:gd name="f37" fmla="*/ f4 1 614898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8261"/>
                <a:gd name="f46" fmla="*/ f42 1 614898"/>
                <a:gd name="f47" fmla="*/ 2161 f43 1"/>
                <a:gd name="f48" fmla="*/ 613881 f42 1"/>
                <a:gd name="f49" fmla="*/ 612992 f42 1"/>
                <a:gd name="f50" fmla="*/ 610068 f42 1"/>
                <a:gd name="f51" fmla="*/ 48189 f43 1"/>
                <a:gd name="f52" fmla="*/ 1144 f42 1"/>
                <a:gd name="f53" fmla="*/ 0 f42 1"/>
                <a:gd name="f54" fmla="*/ 46031 f43 1"/>
                <a:gd name="f55" fmla="*/ 46027 f43 1"/>
                <a:gd name="f56" fmla="*/ 0 f43 1"/>
                <a:gd name="f57" fmla="*/ 609305 f42 1"/>
                <a:gd name="f58" fmla="*/ 613246 f42 1"/>
                <a:gd name="f59" fmla="*/ 1271 f43 1"/>
                <a:gd name="f60" fmla="*/ 614898 f42 1"/>
                <a:gd name="f61" fmla="*/ 2034 f43 1"/>
                <a:gd name="f62" fmla="+- f44 0 f1"/>
                <a:gd name="f63" fmla="*/ f47 1 48261"/>
                <a:gd name="f64" fmla="*/ f48 1 614898"/>
                <a:gd name="f65" fmla="*/ f49 1 614898"/>
                <a:gd name="f66" fmla="*/ f50 1 614898"/>
                <a:gd name="f67" fmla="*/ f51 1 48261"/>
                <a:gd name="f68" fmla="*/ f52 1 614898"/>
                <a:gd name="f69" fmla="*/ f53 1 614898"/>
                <a:gd name="f70" fmla="*/ f54 1 48261"/>
                <a:gd name="f71" fmla="*/ f55 1 48261"/>
                <a:gd name="f72" fmla="*/ f56 1 48261"/>
                <a:gd name="f73" fmla="*/ f57 1 614898"/>
                <a:gd name="f74" fmla="*/ f58 1 614898"/>
                <a:gd name="f75" fmla="*/ f59 1 48261"/>
                <a:gd name="f76" fmla="*/ f60 1 614898"/>
                <a:gd name="f77" fmla="*/ f61 1 48261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6"/>
                <a:gd name="f85" fmla="*/ f66 1 f46"/>
                <a:gd name="f86" fmla="*/ f67 1 f45"/>
                <a:gd name="f87" fmla="*/ f68 1 f46"/>
                <a:gd name="f88" fmla="*/ f69 1 f46"/>
                <a:gd name="f89" fmla="*/ f70 1 f45"/>
                <a:gd name="f90" fmla="*/ f71 1 f45"/>
                <a:gd name="f91" fmla="*/ f72 1 f45"/>
                <a:gd name="f92" fmla="*/ f73 1 f46"/>
                <a:gd name="f93" fmla="*/ f74 1 f46"/>
                <a:gd name="f94" fmla="*/ f75 1 f45"/>
                <a:gd name="f95" fmla="*/ f76 1 f46"/>
                <a:gd name="f96" fmla="*/ f77 1 f45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7 1"/>
                <a:gd name="f104" fmla="*/ f85 f37 1"/>
                <a:gd name="f105" fmla="*/ f86 f36 1"/>
                <a:gd name="f106" fmla="*/ f87 f37 1"/>
                <a:gd name="f107" fmla="*/ f88 f37 1"/>
                <a:gd name="f108" fmla="*/ f89 f36 1"/>
                <a:gd name="f109" fmla="*/ f90 f36 1"/>
                <a:gd name="f110" fmla="*/ f91 f36 1"/>
                <a:gd name="f111" fmla="*/ f92 f37 1"/>
                <a:gd name="f112" fmla="*/ f93 f37 1"/>
                <a:gd name="f113" fmla="*/ f94 f36 1"/>
                <a:gd name="f114" fmla="*/ f95 f37 1"/>
                <a:gd name="f115" fmla="*/ f96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1" y="f103"/>
                </a:cxn>
                <a:cxn ang="f62">
                  <a:pos x="f101" y="f103"/>
                </a:cxn>
                <a:cxn ang="f62">
                  <a:pos x="f101" y="f104"/>
                </a:cxn>
                <a:cxn ang="f62">
                  <a:pos x="f105" y="f106"/>
                </a:cxn>
                <a:cxn ang="f62">
                  <a:pos x="f105" y="f107"/>
                </a:cxn>
                <a:cxn ang="f62">
                  <a:pos x="f105" y="f107"/>
                </a:cxn>
                <a:cxn ang="f62">
                  <a:pos x="f105" y="f106"/>
                </a:cxn>
                <a:cxn ang="f62">
                  <a:pos x="f108" y="f106"/>
                </a:cxn>
                <a:cxn ang="f62">
                  <a:pos x="f109" y="f106"/>
                </a:cxn>
                <a:cxn ang="f62">
                  <a:pos x="f109" y="f106"/>
                </a:cxn>
                <a:cxn ang="f62">
                  <a:pos x="f110" y="f111"/>
                </a:cxn>
                <a:cxn ang="f62">
                  <a:pos x="f110" y="f112"/>
                </a:cxn>
                <a:cxn ang="f62">
                  <a:pos x="f113" y="f114"/>
                </a:cxn>
                <a:cxn ang="f62">
                  <a:pos x="f113" y="f114"/>
                </a:cxn>
                <a:cxn ang="f62">
                  <a:pos x="f115" y="f114"/>
                </a:cxn>
              </a:cxnLst>
              <a:rect l="f97" t="f100" r="f98" b="f99"/>
              <a:pathLst>
                <a:path w="48261" h="61489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8" y="f14"/>
                  </a:lnTo>
                  <a:lnTo>
                    <a:pt x="f15" y="f16"/>
                  </a:lnTo>
                  <a:lnTo>
                    <a:pt x="f15" y="f5"/>
                  </a:lnTo>
                  <a:lnTo>
                    <a:pt x="f15" y="f5"/>
                  </a:lnTo>
                  <a:cubicBezTo>
                    <a:pt x="f17" y="f18"/>
                    <a:pt x="f17" y="f19"/>
                    <a:pt x="f15" y="f16"/>
                  </a:cubicBezTo>
                  <a:cubicBezTo>
                    <a:pt x="f20" y="f21"/>
                    <a:pt x="f22" y="f21"/>
                    <a:pt x="f23" y="f16"/>
                  </a:cubicBezTo>
                  <a:cubicBezTo>
                    <a:pt x="f24" y="f16"/>
                    <a:pt x="f25" y="f16"/>
                    <a:pt x="f26" y="f16"/>
                  </a:cubicBezTo>
                  <a:lnTo>
                    <a:pt x="f26" y="f16"/>
                  </a:lnTo>
                  <a:lnTo>
                    <a:pt x="f5" y="f27"/>
                  </a:lnTo>
                  <a:lnTo>
                    <a:pt x="f5" y="f28"/>
                  </a:lnTo>
                  <a:cubicBezTo>
                    <a:pt x="f29" y="f30"/>
                    <a:pt x="f31" y="f32"/>
                    <a:pt x="f33" y="f7"/>
                  </a:cubicBezTo>
                  <a:lnTo>
                    <a:pt x="f33" y="f7"/>
                  </a:lnTo>
                  <a:cubicBezTo>
                    <a:pt x="f33" y="f7"/>
                    <a:pt x="f33" y="f7"/>
                    <a:pt x="f34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2" name="Freeform: Shape 338">
              <a:extLst>
                <a:ext uri="{FF2B5EF4-FFF2-40B4-BE49-F238E27FC236}">
                  <a16:creationId xmlns:a16="http://schemas.microsoft.com/office/drawing/2014/main" id="{80858E61-E9F6-2F26-8D36-717FAFF4ED7F}"/>
                </a:ext>
              </a:extLst>
            </p:cNvPr>
            <p:cNvSpPr/>
            <p:nvPr/>
          </p:nvSpPr>
          <p:spPr>
            <a:xfrm>
              <a:off x="1894097" y="5981456"/>
              <a:ext cx="83155" cy="6169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156"/>
                <a:gd name="f7" fmla="val 616953"/>
                <a:gd name="f8" fmla="val 83157"/>
                <a:gd name="f9" fmla="val 1293"/>
                <a:gd name="f10" fmla="val 657"/>
                <a:gd name="f11" fmla="val 82915"/>
                <a:gd name="f12" fmla="val 378"/>
                <a:gd name="f13" fmla="val 82610"/>
                <a:gd name="f14" fmla="val 161"/>
                <a:gd name="f15" fmla="val 82267"/>
                <a:gd name="f16" fmla="val 21"/>
                <a:gd name="f17" fmla="val 81440"/>
                <a:gd name="f18" fmla="val -118"/>
                <a:gd name="f19" fmla="val 80652"/>
                <a:gd name="f20" fmla="val 441"/>
                <a:gd name="f21" fmla="val 80499"/>
                <a:gd name="f22" fmla="val 1267"/>
                <a:gd name="f23" fmla="val 1318"/>
                <a:gd name="f24" fmla="val 80487"/>
                <a:gd name="f25" fmla="val 1369"/>
                <a:gd name="f26" fmla="val 1420"/>
                <a:gd name="f27" fmla="val 2310"/>
                <a:gd name="f28" fmla="val 3"/>
                <a:gd name="f29" fmla="val 611869"/>
                <a:gd name="f30" fmla="val 615301"/>
                <a:gd name="f31" fmla="val -35"/>
                <a:gd name="f32" fmla="val 615975"/>
                <a:gd name="f33" fmla="val 308"/>
                <a:gd name="f34" fmla="val 616611"/>
                <a:gd name="f35" fmla="val 893"/>
                <a:gd name="f36" fmla="val 616954"/>
                <a:gd name="f37" fmla="val 1529"/>
                <a:gd name="f38" fmla="val 82521"/>
                <a:gd name="f39" fmla="val 3835"/>
                <a:gd name="f40" fmla="val 3073"/>
                <a:gd name="f41" fmla="+- 0 0 -90"/>
                <a:gd name="f42" fmla="*/ f3 1 83156"/>
                <a:gd name="f43" fmla="*/ f4 1 616953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83156"/>
                <a:gd name="f52" fmla="*/ f48 1 616953"/>
                <a:gd name="f53" fmla="*/ 83157 f49 1"/>
                <a:gd name="f54" fmla="*/ 1293 f48 1"/>
                <a:gd name="f55" fmla="*/ 657 f48 1"/>
                <a:gd name="f56" fmla="*/ 82267 f49 1"/>
                <a:gd name="f57" fmla="*/ 21 f48 1"/>
                <a:gd name="f58" fmla="*/ 80499 f49 1"/>
                <a:gd name="f59" fmla="*/ 1267 f48 1"/>
                <a:gd name="f60" fmla="*/ 80487 f49 1"/>
                <a:gd name="f61" fmla="*/ 1420 f48 1"/>
                <a:gd name="f62" fmla="*/ 2310 f48 1"/>
                <a:gd name="f63" fmla="*/ 3 f49 1"/>
                <a:gd name="f64" fmla="*/ 611869 f48 1"/>
                <a:gd name="f65" fmla="*/ 615301 f48 1"/>
                <a:gd name="f66" fmla="*/ 893 f49 1"/>
                <a:gd name="f67" fmla="*/ 616954 f48 1"/>
                <a:gd name="f68" fmla="*/ 1529 f49 1"/>
                <a:gd name="f69" fmla="*/ 82521 f49 1"/>
                <a:gd name="f70" fmla="*/ 3835 f48 1"/>
                <a:gd name="f71" fmla="*/ 3073 f48 1"/>
                <a:gd name="f72" fmla="+- f50 0 f1"/>
                <a:gd name="f73" fmla="*/ f53 1 83156"/>
                <a:gd name="f74" fmla="*/ f54 1 616953"/>
                <a:gd name="f75" fmla="*/ f55 1 616953"/>
                <a:gd name="f76" fmla="*/ f56 1 83156"/>
                <a:gd name="f77" fmla="*/ f57 1 616953"/>
                <a:gd name="f78" fmla="*/ f58 1 83156"/>
                <a:gd name="f79" fmla="*/ f59 1 616953"/>
                <a:gd name="f80" fmla="*/ f60 1 83156"/>
                <a:gd name="f81" fmla="*/ f61 1 616953"/>
                <a:gd name="f82" fmla="*/ f62 1 616953"/>
                <a:gd name="f83" fmla="*/ f63 1 83156"/>
                <a:gd name="f84" fmla="*/ f64 1 616953"/>
                <a:gd name="f85" fmla="*/ f65 1 616953"/>
                <a:gd name="f86" fmla="*/ f66 1 83156"/>
                <a:gd name="f87" fmla="*/ f67 1 616953"/>
                <a:gd name="f88" fmla="*/ f68 1 83156"/>
                <a:gd name="f89" fmla="*/ f69 1 83156"/>
                <a:gd name="f90" fmla="*/ f70 1 616953"/>
                <a:gd name="f91" fmla="*/ f71 1 616953"/>
                <a:gd name="f92" fmla="*/ f44 1 f51"/>
                <a:gd name="f93" fmla="*/ f45 1 f51"/>
                <a:gd name="f94" fmla="*/ f44 1 f52"/>
                <a:gd name="f95" fmla="*/ f46 1 f52"/>
                <a:gd name="f96" fmla="*/ f73 1 f51"/>
                <a:gd name="f97" fmla="*/ f74 1 f52"/>
                <a:gd name="f98" fmla="*/ f75 1 f52"/>
                <a:gd name="f99" fmla="*/ f76 1 f51"/>
                <a:gd name="f100" fmla="*/ f77 1 f52"/>
                <a:gd name="f101" fmla="*/ f78 1 f51"/>
                <a:gd name="f102" fmla="*/ f79 1 f52"/>
                <a:gd name="f103" fmla="*/ f80 1 f51"/>
                <a:gd name="f104" fmla="*/ f81 1 f52"/>
                <a:gd name="f105" fmla="*/ f82 1 f52"/>
                <a:gd name="f106" fmla="*/ f83 1 f51"/>
                <a:gd name="f107" fmla="*/ f84 1 f52"/>
                <a:gd name="f108" fmla="*/ f85 1 f52"/>
                <a:gd name="f109" fmla="*/ f86 1 f51"/>
                <a:gd name="f110" fmla="*/ f87 1 f52"/>
                <a:gd name="f111" fmla="*/ f88 1 f51"/>
                <a:gd name="f112" fmla="*/ f89 1 f51"/>
                <a:gd name="f113" fmla="*/ f90 1 f52"/>
                <a:gd name="f114" fmla="*/ f91 1 f52"/>
                <a:gd name="f115" fmla="*/ f92 f42 1"/>
                <a:gd name="f116" fmla="*/ f93 f42 1"/>
                <a:gd name="f117" fmla="*/ f95 f43 1"/>
                <a:gd name="f118" fmla="*/ f94 f43 1"/>
                <a:gd name="f119" fmla="*/ f96 f42 1"/>
                <a:gd name="f120" fmla="*/ f97 f43 1"/>
                <a:gd name="f121" fmla="*/ f98 f43 1"/>
                <a:gd name="f122" fmla="*/ f99 f42 1"/>
                <a:gd name="f123" fmla="*/ f100 f43 1"/>
                <a:gd name="f124" fmla="*/ f101 f42 1"/>
                <a:gd name="f125" fmla="*/ f102 f43 1"/>
                <a:gd name="f126" fmla="*/ f103 f42 1"/>
                <a:gd name="f127" fmla="*/ f104 f43 1"/>
                <a:gd name="f128" fmla="*/ f105 f43 1"/>
                <a:gd name="f129" fmla="*/ f106 f42 1"/>
                <a:gd name="f130" fmla="*/ f107 f43 1"/>
                <a:gd name="f131" fmla="*/ f108 f43 1"/>
                <a:gd name="f132" fmla="*/ f109 f42 1"/>
                <a:gd name="f133" fmla="*/ f110 f43 1"/>
                <a:gd name="f134" fmla="*/ f111 f42 1"/>
                <a:gd name="f135" fmla="*/ f112 f42 1"/>
                <a:gd name="f136" fmla="*/ f113 f43 1"/>
                <a:gd name="f137" fmla="*/ f114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9" y="f120"/>
                </a:cxn>
                <a:cxn ang="f72">
                  <a:pos x="f119" y="f120"/>
                </a:cxn>
                <a:cxn ang="f72">
                  <a:pos x="f119" y="f121"/>
                </a:cxn>
                <a:cxn ang="f72">
                  <a:pos x="f122" y="f123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6" y="f128"/>
                </a:cxn>
                <a:cxn ang="f72">
                  <a:pos x="f129" y="f130"/>
                </a:cxn>
                <a:cxn ang="f72">
                  <a:pos x="f129" y="f131"/>
                </a:cxn>
                <a:cxn ang="f72">
                  <a:pos x="f132" y="f133"/>
                </a:cxn>
                <a:cxn ang="f72">
                  <a:pos x="f132" y="f133"/>
                </a:cxn>
                <a:cxn ang="f72">
                  <a:pos x="f132" y="f133"/>
                </a:cxn>
                <a:cxn ang="f72">
                  <a:pos x="f134" y="f133"/>
                </a:cxn>
                <a:cxn ang="f72">
                  <a:pos x="f134" y="f133"/>
                </a:cxn>
                <a:cxn ang="f72">
                  <a:pos x="f134" y="f133"/>
                </a:cxn>
                <a:cxn ang="f72">
                  <a:pos x="f134" y="f133"/>
                </a:cxn>
                <a:cxn ang="f72">
                  <a:pos x="f135" y="f136"/>
                </a:cxn>
                <a:cxn ang="f72">
                  <a:pos x="f135" y="f137"/>
                </a:cxn>
              </a:cxnLst>
              <a:rect l="f115" t="f118" r="f116" b="f117"/>
              <a:pathLst>
                <a:path w="83156" h="616953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1" y="f23"/>
                    <a:pt x="f24" y="f25"/>
                    <a:pt x="f24" y="f26"/>
                  </a:cubicBezTo>
                  <a:lnTo>
                    <a:pt x="f24" y="f27"/>
                  </a:lnTo>
                  <a:lnTo>
                    <a:pt x="f28" y="f29"/>
                  </a:lnTo>
                  <a:lnTo>
                    <a:pt x="f28" y="f30"/>
                  </a:lnTo>
                  <a:cubicBezTo>
                    <a:pt x="f31" y="f32"/>
                    <a:pt x="f33" y="f34"/>
                    <a:pt x="f35" y="f36"/>
                  </a:cubicBezTo>
                  <a:lnTo>
                    <a:pt x="f35" y="f36"/>
                  </a:lnTo>
                  <a:lnTo>
                    <a:pt x="f35" y="f36"/>
                  </a:lnTo>
                  <a:lnTo>
                    <a:pt x="f37" y="f36"/>
                  </a:lnTo>
                  <a:lnTo>
                    <a:pt x="f37" y="f36"/>
                  </a:lnTo>
                  <a:lnTo>
                    <a:pt x="f37" y="f36"/>
                  </a:lnTo>
                  <a:lnTo>
                    <a:pt x="f37" y="f36"/>
                  </a:lnTo>
                  <a:lnTo>
                    <a:pt x="f38" y="f39"/>
                  </a:lnTo>
                  <a:lnTo>
                    <a:pt x="f38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3" name="Freeform: Shape 339">
              <a:extLst>
                <a:ext uri="{FF2B5EF4-FFF2-40B4-BE49-F238E27FC236}">
                  <a16:creationId xmlns:a16="http://schemas.microsoft.com/office/drawing/2014/main" id="{3647E197-6E55-8A3A-94E3-D2E788947908}"/>
                </a:ext>
              </a:extLst>
            </p:cNvPr>
            <p:cNvSpPr/>
            <p:nvPr/>
          </p:nvSpPr>
          <p:spPr>
            <a:xfrm>
              <a:off x="715197" y="4699942"/>
              <a:ext cx="396950" cy="2086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951"/>
                <a:gd name="f7" fmla="val 208610"/>
                <a:gd name="f8" fmla="val 395553"/>
                <a:gd name="f9" fmla="val 205432"/>
                <a:gd name="f10" fmla="val 207466"/>
                <a:gd name="f11" fmla="val 1017"/>
                <a:gd name="f12" fmla="val 396952"/>
                <a:gd name="f13" fmla="val 2924"/>
                <a:gd name="f14" fmla="val 396284"/>
                <a:gd name="f15" fmla="val 2060"/>
                <a:gd name="f16" fmla="val 395809"/>
                <a:gd name="f17" fmla="val 1068"/>
                <a:gd name="f18" fmla="+- 0 0 -90"/>
                <a:gd name="f19" fmla="*/ f3 1 396951"/>
                <a:gd name="f20" fmla="*/ f4 1 208610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96951"/>
                <a:gd name="f29" fmla="*/ f25 1 208610"/>
                <a:gd name="f30" fmla="*/ 395553 f26 1"/>
                <a:gd name="f31" fmla="*/ 0 f25 1"/>
                <a:gd name="f32" fmla="*/ 0 f26 1"/>
                <a:gd name="f33" fmla="*/ 205432 f25 1"/>
                <a:gd name="f34" fmla="*/ 207466 f25 1"/>
                <a:gd name="f35" fmla="*/ 1017 f26 1"/>
                <a:gd name="f36" fmla="*/ 208610 f25 1"/>
                <a:gd name="f37" fmla="*/ 396952 f26 1"/>
                <a:gd name="f38" fmla="*/ 2924 f25 1"/>
                <a:gd name="f39" fmla="+- f27 0 f1"/>
                <a:gd name="f40" fmla="*/ f30 1 396951"/>
                <a:gd name="f41" fmla="*/ f31 1 208610"/>
                <a:gd name="f42" fmla="*/ f32 1 396951"/>
                <a:gd name="f43" fmla="*/ f33 1 208610"/>
                <a:gd name="f44" fmla="*/ f34 1 208610"/>
                <a:gd name="f45" fmla="*/ f35 1 396951"/>
                <a:gd name="f46" fmla="*/ f36 1 208610"/>
                <a:gd name="f47" fmla="*/ f37 1 396951"/>
                <a:gd name="f48" fmla="*/ f38 1 208610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9"/>
                <a:gd name="f58" fmla="*/ f45 1 f28"/>
                <a:gd name="f59" fmla="*/ f46 1 f29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20 1"/>
                <a:gd name="f71" fmla="*/ f58 f19 1"/>
                <a:gd name="f72" fmla="*/ f59 f20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8" y="f70"/>
                </a:cxn>
                <a:cxn ang="f39">
                  <a:pos x="f71" y="f72"/>
                </a:cxn>
                <a:cxn ang="f39">
                  <a:pos x="f73" y="f74"/>
                </a:cxn>
                <a:cxn ang="f39">
                  <a:pos x="f66" y="f67"/>
                </a:cxn>
              </a:cxnLst>
              <a:rect l="f62" t="f65" r="f63" b="f64"/>
              <a:pathLst>
                <a:path w="396951" h="208610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7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4" name="Freeform: Shape 340">
              <a:extLst>
                <a:ext uri="{FF2B5EF4-FFF2-40B4-BE49-F238E27FC236}">
                  <a16:creationId xmlns:a16="http://schemas.microsoft.com/office/drawing/2014/main" id="{4F5BA2BD-03E0-7132-6935-457B46F9DB73}"/>
                </a:ext>
              </a:extLst>
            </p:cNvPr>
            <p:cNvSpPr/>
            <p:nvPr/>
          </p:nvSpPr>
          <p:spPr>
            <a:xfrm>
              <a:off x="1607899" y="5186952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5" name="Freeform: Shape 341">
              <a:extLst>
                <a:ext uri="{FF2B5EF4-FFF2-40B4-BE49-F238E27FC236}">
                  <a16:creationId xmlns:a16="http://schemas.microsoft.com/office/drawing/2014/main" id="{6B1B0AEA-71BB-6733-193A-4201BD464DFF}"/>
                </a:ext>
              </a:extLst>
            </p:cNvPr>
            <p:cNvSpPr/>
            <p:nvPr/>
          </p:nvSpPr>
          <p:spPr>
            <a:xfrm>
              <a:off x="1129192" y="4676296"/>
              <a:ext cx="476548" cy="509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6545"/>
                <a:gd name="f7" fmla="val 509004"/>
                <a:gd name="f8" fmla="val 254"/>
                <a:gd name="f9" fmla="val 4322"/>
                <a:gd name="f10" fmla="val 475147"/>
                <a:gd name="f11" fmla="val 476291"/>
                <a:gd name="f12" fmla="val 508368"/>
                <a:gd name="f13" fmla="val 476546"/>
                <a:gd name="f14" fmla="val 505826"/>
                <a:gd name="f15" fmla="+- 0 0 -90"/>
                <a:gd name="f16" fmla="*/ f3 1 476545"/>
                <a:gd name="f17" fmla="*/ f4 1 50900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76545"/>
                <a:gd name="f26" fmla="*/ f22 1 509004"/>
                <a:gd name="f27" fmla="*/ 254 f23 1"/>
                <a:gd name="f28" fmla="*/ 0 f22 1"/>
                <a:gd name="f29" fmla="*/ 0 f23 1"/>
                <a:gd name="f30" fmla="*/ 4322 f22 1"/>
                <a:gd name="f31" fmla="*/ 475147 f23 1"/>
                <a:gd name="f32" fmla="*/ 509004 f22 1"/>
                <a:gd name="f33" fmla="*/ 476291 f23 1"/>
                <a:gd name="f34" fmla="*/ 508368 f22 1"/>
                <a:gd name="f35" fmla="*/ 476546 f23 1"/>
                <a:gd name="f36" fmla="*/ 505826 f22 1"/>
                <a:gd name="f37" fmla="+- f24 0 f1"/>
                <a:gd name="f38" fmla="*/ f27 1 476545"/>
                <a:gd name="f39" fmla="*/ f28 1 509004"/>
                <a:gd name="f40" fmla="*/ f29 1 476545"/>
                <a:gd name="f41" fmla="*/ f30 1 509004"/>
                <a:gd name="f42" fmla="*/ f31 1 476545"/>
                <a:gd name="f43" fmla="*/ f32 1 509004"/>
                <a:gd name="f44" fmla="*/ f33 1 476545"/>
                <a:gd name="f45" fmla="*/ f34 1 509004"/>
                <a:gd name="f46" fmla="*/ f35 1 476545"/>
                <a:gd name="f47" fmla="*/ f36 1 509004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476545" h="509004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6" name="Freeform: Shape 342">
              <a:extLst>
                <a:ext uri="{FF2B5EF4-FFF2-40B4-BE49-F238E27FC236}">
                  <a16:creationId xmlns:a16="http://schemas.microsoft.com/office/drawing/2014/main" id="{5E969175-322B-169B-5D01-A239C3493D31}"/>
                </a:ext>
              </a:extLst>
            </p:cNvPr>
            <p:cNvSpPr/>
            <p:nvPr/>
          </p:nvSpPr>
          <p:spPr>
            <a:xfrm>
              <a:off x="1176613" y="5184410"/>
              <a:ext cx="431029" cy="2359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027"/>
                <a:gd name="f7" fmla="val 235941"/>
                <a:gd name="f8" fmla="val 1144"/>
                <a:gd name="f9" fmla="val 235815"/>
                <a:gd name="f10" fmla="val 2797"/>
                <a:gd name="f11" fmla="val 430697"/>
                <a:gd name="f12" fmla="val 2924"/>
                <a:gd name="f13" fmla="val 430340"/>
                <a:gd name="f14" fmla="val 430010"/>
                <a:gd name="f15" fmla="val 429107"/>
                <a:gd name="f16" fmla="val 2669"/>
                <a:gd name="f17" fmla="val 428471"/>
                <a:gd name="f18" fmla="val 1830"/>
                <a:gd name="f19" fmla="val 428611"/>
                <a:gd name="f20" fmla="val 928"/>
                <a:gd name="f21" fmla="val 915"/>
                <a:gd name="f22" fmla="val 902"/>
                <a:gd name="f23" fmla="val 890"/>
                <a:gd name="f24" fmla="val 427467"/>
                <a:gd name="f25" fmla="val 635"/>
                <a:gd name="f26" fmla="val 232764"/>
                <a:gd name="f27" fmla="val 763"/>
                <a:gd name="f28" fmla="val 233654"/>
                <a:gd name="f29" fmla="val 1377"/>
                <a:gd name="f30" fmla="val 234289"/>
                <a:gd name="f31" fmla="val 235306"/>
                <a:gd name="f32" fmla="val 235942"/>
                <a:gd name="f33" fmla="+- 0 0 -90"/>
                <a:gd name="f34" fmla="*/ f3 1 431027"/>
                <a:gd name="f35" fmla="*/ f4 1 23594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431027"/>
                <a:gd name="f44" fmla="*/ f40 1 235941"/>
                <a:gd name="f45" fmla="*/ 1144 f41 1"/>
                <a:gd name="f46" fmla="*/ 235815 f40 1"/>
                <a:gd name="f47" fmla="*/ 431027 f41 1"/>
                <a:gd name="f48" fmla="*/ 2797 f40 1"/>
                <a:gd name="f49" fmla="*/ 430010 f41 1"/>
                <a:gd name="f50" fmla="*/ 428611 f41 1"/>
                <a:gd name="f51" fmla="*/ 928 f40 1"/>
                <a:gd name="f52" fmla="*/ 890 f40 1"/>
                <a:gd name="f53" fmla="*/ 0 f40 1"/>
                <a:gd name="f54" fmla="*/ 427467 f41 1"/>
                <a:gd name="f55" fmla="*/ 635 f40 1"/>
                <a:gd name="f56" fmla="*/ 0 f41 1"/>
                <a:gd name="f57" fmla="*/ 232764 f40 1"/>
                <a:gd name="f58" fmla="*/ 763 f41 1"/>
                <a:gd name="f59" fmla="*/ 233654 f40 1"/>
                <a:gd name="f60" fmla="*/ 235942 f40 1"/>
                <a:gd name="f61" fmla="+- f42 0 f1"/>
                <a:gd name="f62" fmla="*/ f45 1 431027"/>
                <a:gd name="f63" fmla="*/ f46 1 235941"/>
                <a:gd name="f64" fmla="*/ f47 1 431027"/>
                <a:gd name="f65" fmla="*/ f48 1 235941"/>
                <a:gd name="f66" fmla="*/ f49 1 431027"/>
                <a:gd name="f67" fmla="*/ f50 1 431027"/>
                <a:gd name="f68" fmla="*/ f51 1 235941"/>
                <a:gd name="f69" fmla="*/ f52 1 235941"/>
                <a:gd name="f70" fmla="*/ f53 1 235941"/>
                <a:gd name="f71" fmla="*/ f54 1 431027"/>
                <a:gd name="f72" fmla="*/ f55 1 235941"/>
                <a:gd name="f73" fmla="*/ f56 1 431027"/>
                <a:gd name="f74" fmla="*/ f57 1 235941"/>
                <a:gd name="f75" fmla="*/ f58 1 431027"/>
                <a:gd name="f76" fmla="*/ f59 1 235941"/>
                <a:gd name="f77" fmla="*/ f60 1 235941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3"/>
                <a:gd name="f87" fmla="*/ f67 1 f43"/>
                <a:gd name="f88" fmla="*/ f68 1 f44"/>
                <a:gd name="f89" fmla="*/ f69 1 f44"/>
                <a:gd name="f90" fmla="*/ f70 1 f44"/>
                <a:gd name="f91" fmla="*/ f71 1 f43"/>
                <a:gd name="f92" fmla="*/ f72 1 f44"/>
                <a:gd name="f93" fmla="*/ f73 1 f43"/>
                <a:gd name="f94" fmla="*/ f74 1 f44"/>
                <a:gd name="f95" fmla="*/ f75 1 f43"/>
                <a:gd name="f96" fmla="*/ f76 1 f44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4 1"/>
                <a:gd name="f107" fmla="*/ f87 f34 1"/>
                <a:gd name="f108" fmla="*/ f88 f35 1"/>
                <a:gd name="f109" fmla="*/ f89 f35 1"/>
                <a:gd name="f110" fmla="*/ f90 f35 1"/>
                <a:gd name="f111" fmla="*/ f91 f34 1"/>
                <a:gd name="f112" fmla="*/ f92 f35 1"/>
                <a:gd name="f113" fmla="*/ f93 f34 1"/>
                <a:gd name="f114" fmla="*/ f94 f35 1"/>
                <a:gd name="f115" fmla="*/ f95 f34 1"/>
                <a:gd name="f116" fmla="*/ f96 f35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4" y="f105"/>
                </a:cxn>
                <a:cxn ang="f61">
                  <a:pos x="f106" y="f105"/>
                </a:cxn>
                <a:cxn ang="f61">
                  <a:pos x="f107" y="f108"/>
                </a:cxn>
                <a:cxn ang="f61">
                  <a:pos x="f107" y="f109"/>
                </a:cxn>
                <a:cxn ang="f61">
                  <a:pos x="f107" y="f110"/>
                </a:cxn>
                <a:cxn ang="f61">
                  <a:pos x="f111" y="f112"/>
                </a:cxn>
                <a:cxn ang="f61">
                  <a:pos x="f113" y="f114"/>
                </a:cxn>
                <a:cxn ang="f61">
                  <a:pos x="f115" y="f116"/>
                </a:cxn>
                <a:cxn ang="f61">
                  <a:pos x="f115" y="f117"/>
                </a:cxn>
                <a:cxn ang="f61">
                  <a:pos x="f113" y="f117"/>
                </a:cxn>
                <a:cxn ang="f61">
                  <a:pos x="f113" y="f117"/>
                </a:cxn>
              </a:cxnLst>
              <a:rect l="f98" t="f101" r="f99" b="f100"/>
              <a:pathLst>
                <a:path w="431027" h="235941">
                  <a:moveTo>
                    <a:pt x="f8" y="f9"/>
                  </a:moveTo>
                  <a:lnTo>
                    <a:pt x="f6" y="f10"/>
                  </a:lnTo>
                  <a:lnTo>
                    <a:pt x="f6" y="f10"/>
                  </a:lnTo>
                  <a:cubicBezTo>
                    <a:pt x="f11" y="f12"/>
                    <a:pt x="f13" y="f12"/>
                    <a:pt x="f14" y="f10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1"/>
                    <a:pt x="f19" y="f22"/>
                    <a:pt x="f19" y="f23"/>
                  </a:cubicBezTo>
                  <a:lnTo>
                    <a:pt x="f19" y="f5"/>
                  </a:lnTo>
                  <a:lnTo>
                    <a:pt x="f24" y="f25"/>
                  </a:lnTo>
                  <a:lnTo>
                    <a:pt x="f5" y="f26"/>
                  </a:lnTo>
                  <a:lnTo>
                    <a:pt x="f27" y="f28"/>
                  </a:lnTo>
                  <a:cubicBezTo>
                    <a:pt x="f29" y="f30"/>
                    <a:pt x="f29" y="f31"/>
                    <a:pt x="f27" y="f32"/>
                  </a:cubicBezTo>
                  <a:lnTo>
                    <a:pt x="f5" y="f32"/>
                  </a:lnTo>
                  <a:lnTo>
                    <a:pt x="f5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7" name="Freeform: Shape 343">
              <a:extLst>
                <a:ext uri="{FF2B5EF4-FFF2-40B4-BE49-F238E27FC236}">
                  <a16:creationId xmlns:a16="http://schemas.microsoft.com/office/drawing/2014/main" id="{81DB60D1-0FAA-4D9F-F436-EA3864EDE93A}"/>
                </a:ext>
              </a:extLst>
            </p:cNvPr>
            <p:cNvSpPr/>
            <p:nvPr/>
          </p:nvSpPr>
          <p:spPr>
            <a:xfrm>
              <a:off x="1608146" y="5186577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8" name="Freeform: Shape 344">
              <a:extLst>
                <a:ext uri="{FF2B5EF4-FFF2-40B4-BE49-F238E27FC236}">
                  <a16:creationId xmlns:a16="http://schemas.microsoft.com/office/drawing/2014/main" id="{BC0071DC-395B-3478-613F-9834FED4DC3F}"/>
                </a:ext>
              </a:extLst>
            </p:cNvPr>
            <p:cNvSpPr/>
            <p:nvPr/>
          </p:nvSpPr>
          <p:spPr>
            <a:xfrm>
              <a:off x="1167076" y="3918386"/>
              <a:ext cx="3813" cy="186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14"/>
                <a:gd name="f7" fmla="val 18687"/>
                <a:gd name="f8" fmla="val 2670"/>
                <a:gd name="f9" fmla="val 15763"/>
                <a:gd name="f10" fmla="val 2924"/>
                <a:gd name="f11" fmla="val 5212"/>
                <a:gd name="f12" fmla="val 1653"/>
                <a:gd name="f13" fmla="val 992"/>
                <a:gd name="f14" fmla="val 3413"/>
                <a:gd name="f15" fmla="val 381"/>
                <a:gd name="f16" fmla="val 2797"/>
                <a:gd name="f17" fmla="val 127"/>
                <a:gd name="f18" fmla="+- 0 0 -90"/>
                <a:gd name="f19" fmla="*/ f3 1 3814"/>
                <a:gd name="f20" fmla="*/ f4 1 1868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814"/>
                <a:gd name="f29" fmla="*/ f25 1 18687"/>
                <a:gd name="f30" fmla="*/ 2670 f26 1"/>
                <a:gd name="f31" fmla="*/ 0 f25 1"/>
                <a:gd name="f32" fmla="*/ 0 f26 1"/>
                <a:gd name="f33" fmla="*/ 15763 f25 1"/>
                <a:gd name="f34" fmla="*/ 2924 f26 1"/>
                <a:gd name="f35" fmla="*/ 18687 f25 1"/>
                <a:gd name="f36" fmla="*/ 3814 f26 1"/>
                <a:gd name="f37" fmla="*/ 5212 f25 1"/>
                <a:gd name="f38" fmla="*/ 1653 f25 1"/>
                <a:gd name="f39" fmla="*/ 2797 f26 1"/>
                <a:gd name="f40" fmla="*/ 127 f25 1"/>
                <a:gd name="f41" fmla="+- f27 0 f1"/>
                <a:gd name="f42" fmla="*/ f30 1 3814"/>
                <a:gd name="f43" fmla="*/ f31 1 18687"/>
                <a:gd name="f44" fmla="*/ f32 1 3814"/>
                <a:gd name="f45" fmla="*/ f33 1 18687"/>
                <a:gd name="f46" fmla="*/ f34 1 3814"/>
                <a:gd name="f47" fmla="*/ f35 1 18687"/>
                <a:gd name="f48" fmla="*/ f36 1 3814"/>
                <a:gd name="f49" fmla="*/ f37 1 18687"/>
                <a:gd name="f50" fmla="*/ f38 1 18687"/>
                <a:gd name="f51" fmla="*/ f39 1 3814"/>
                <a:gd name="f52" fmla="*/ f40 1 18687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8"/>
                <a:gd name="f60" fmla="*/ f45 1 f29"/>
                <a:gd name="f61" fmla="*/ f46 1 f28"/>
                <a:gd name="f62" fmla="*/ f47 1 f29"/>
                <a:gd name="f63" fmla="*/ f48 1 f28"/>
                <a:gd name="f64" fmla="*/ f49 1 f29"/>
                <a:gd name="f65" fmla="*/ f50 1 f29"/>
                <a:gd name="f66" fmla="*/ f51 1 f28"/>
                <a:gd name="f67" fmla="*/ f52 1 f29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19 1"/>
                <a:gd name="f75" fmla="*/ f60 f20 1"/>
                <a:gd name="f76" fmla="*/ f61 f19 1"/>
                <a:gd name="f77" fmla="*/ f62 f20 1"/>
                <a:gd name="f78" fmla="*/ f63 f19 1"/>
                <a:gd name="f79" fmla="*/ f64 f20 1"/>
                <a:gd name="f80" fmla="*/ f65 f20 1"/>
                <a:gd name="f81" fmla="*/ f66 f19 1"/>
                <a:gd name="f82" fmla="*/ f6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78" y="f80"/>
                </a:cxn>
                <a:cxn ang="f41">
                  <a:pos x="f81" y="f82"/>
                </a:cxn>
                <a:cxn ang="f41">
                  <a:pos x="f81" y="f82"/>
                </a:cxn>
              </a:cxnLst>
              <a:rect l="f68" t="f71" r="f69" b="f70"/>
              <a:pathLst>
                <a:path w="3814" h="18687">
                  <a:moveTo>
                    <a:pt x="f8" y="f5"/>
                  </a:moveTo>
                  <a:lnTo>
                    <a:pt x="f8" y="f5"/>
                  </a:lnTo>
                  <a:lnTo>
                    <a:pt x="f8" y="f5"/>
                  </a:lnTo>
                  <a:cubicBezTo>
                    <a:pt x="f8" y="f5"/>
                    <a:pt x="f8" y="f5"/>
                    <a:pt x="f8" y="f5"/>
                  </a:cubicBezTo>
                  <a:cubicBezTo>
                    <a:pt x="f8" y="f5"/>
                    <a:pt x="f8" y="f5"/>
                    <a:pt x="f8" y="f5"/>
                  </a:cubicBezTo>
                  <a:lnTo>
                    <a:pt x="f8" y="f5"/>
                  </a:lnTo>
                  <a:lnTo>
                    <a:pt x="f8" y="f5"/>
                  </a:lnTo>
                  <a:lnTo>
                    <a:pt x="f8" y="f5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6" y="f11"/>
                  </a:lnTo>
                  <a:lnTo>
                    <a:pt x="f6" y="f12"/>
                  </a:lnTo>
                  <a:cubicBezTo>
                    <a:pt x="f6" y="f13"/>
                    <a:pt x="f14" y="f15"/>
                    <a:pt x="f16" y="f17"/>
                  </a:cubicBezTo>
                  <a:lnTo>
                    <a:pt x="f16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9" name="Freeform: Shape 345">
              <a:extLst>
                <a:ext uri="{FF2B5EF4-FFF2-40B4-BE49-F238E27FC236}">
                  <a16:creationId xmlns:a16="http://schemas.microsoft.com/office/drawing/2014/main" id="{0D5783C1-45C5-053C-5687-49889C845FC7}"/>
                </a:ext>
              </a:extLst>
            </p:cNvPr>
            <p:cNvSpPr/>
            <p:nvPr/>
          </p:nvSpPr>
          <p:spPr>
            <a:xfrm>
              <a:off x="1605457" y="4439640"/>
              <a:ext cx="78976" cy="7493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981"/>
                <a:gd name="f7" fmla="val 749312"/>
                <a:gd name="f8" fmla="val 2694"/>
                <a:gd name="f9" fmla="val 747056"/>
                <a:gd name="f10" fmla="val 2110"/>
                <a:gd name="f11" fmla="val 1220"/>
                <a:gd name="f12" fmla="val 78956"/>
                <a:gd name="f13" fmla="val 839"/>
                <a:gd name="f14" fmla="val 458"/>
                <a:gd name="f15" fmla="val 76"/>
                <a:gd name="f16" fmla="val 78689"/>
                <a:gd name="f17" fmla="val -25"/>
                <a:gd name="f18" fmla="val 78384"/>
                <a:gd name="f19" fmla="val 78091"/>
                <a:gd name="f20" fmla="val 77265"/>
                <a:gd name="f21" fmla="val -63"/>
                <a:gd name="f22" fmla="val 76477"/>
                <a:gd name="f23" fmla="val 496"/>
                <a:gd name="f24" fmla="val 76324"/>
                <a:gd name="f25" fmla="val 1322"/>
                <a:gd name="f26" fmla="val 1373"/>
                <a:gd name="f27" fmla="val 76311"/>
                <a:gd name="f28" fmla="val 1424"/>
                <a:gd name="f29" fmla="val 1475"/>
                <a:gd name="f30" fmla="val 2365"/>
                <a:gd name="f31" fmla="val 23"/>
                <a:gd name="f32" fmla="val 743878"/>
                <a:gd name="f33" fmla="val 746421"/>
                <a:gd name="f34" fmla="val 747311"/>
                <a:gd name="f35" fmla="val -129"/>
                <a:gd name="f36" fmla="val 748213"/>
                <a:gd name="f37" fmla="val 481"/>
                <a:gd name="f38" fmla="val 749065"/>
                <a:gd name="f39" fmla="val 1384"/>
                <a:gd name="f40" fmla="val 749218"/>
                <a:gd name="f41" fmla="val 1397"/>
                <a:gd name="f42" fmla="val 1409"/>
                <a:gd name="f43" fmla="val 1422"/>
                <a:gd name="f44" fmla="val 1753"/>
                <a:gd name="f45" fmla="val 749345"/>
                <a:gd name="f46" fmla="val 2109"/>
                <a:gd name="f47" fmla="val 2439"/>
                <a:gd name="f48" fmla="+- 0 0 -90"/>
                <a:gd name="f49" fmla="*/ f3 1 78981"/>
                <a:gd name="f50" fmla="*/ f4 1 749312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78981"/>
                <a:gd name="f59" fmla="*/ f55 1 749312"/>
                <a:gd name="f60" fmla="*/ 2694 f56 1"/>
                <a:gd name="f61" fmla="*/ 747056 f55 1"/>
                <a:gd name="f62" fmla="*/ 78981 f56 1"/>
                <a:gd name="f63" fmla="*/ 2110 f55 1"/>
                <a:gd name="f64" fmla="*/ 1220 f55 1"/>
                <a:gd name="f65" fmla="*/ 76 f55 1"/>
                <a:gd name="f66" fmla="*/ 78091 f56 1"/>
                <a:gd name="f67" fmla="*/ 76324 f56 1"/>
                <a:gd name="f68" fmla="*/ 1322 f55 1"/>
                <a:gd name="f69" fmla="*/ 76311 f56 1"/>
                <a:gd name="f70" fmla="*/ 1475 f55 1"/>
                <a:gd name="f71" fmla="*/ 2365 f55 1"/>
                <a:gd name="f72" fmla="*/ 23 f56 1"/>
                <a:gd name="f73" fmla="*/ 743878 f55 1"/>
                <a:gd name="f74" fmla="*/ 746421 f55 1"/>
                <a:gd name="f75" fmla="*/ 747311 f55 1"/>
                <a:gd name="f76" fmla="*/ 1384 f56 1"/>
                <a:gd name="f77" fmla="*/ 749218 f55 1"/>
                <a:gd name="f78" fmla="*/ 1422 f56 1"/>
                <a:gd name="f79" fmla="*/ 2439 f56 1"/>
                <a:gd name="f80" fmla="+- f57 0 f1"/>
                <a:gd name="f81" fmla="*/ f60 1 78981"/>
                <a:gd name="f82" fmla="*/ f61 1 749312"/>
                <a:gd name="f83" fmla="*/ f62 1 78981"/>
                <a:gd name="f84" fmla="*/ f63 1 749312"/>
                <a:gd name="f85" fmla="*/ f64 1 749312"/>
                <a:gd name="f86" fmla="*/ f65 1 749312"/>
                <a:gd name="f87" fmla="*/ f66 1 78981"/>
                <a:gd name="f88" fmla="*/ f67 1 78981"/>
                <a:gd name="f89" fmla="*/ f68 1 749312"/>
                <a:gd name="f90" fmla="*/ f69 1 78981"/>
                <a:gd name="f91" fmla="*/ f70 1 749312"/>
                <a:gd name="f92" fmla="*/ f71 1 749312"/>
                <a:gd name="f93" fmla="*/ f72 1 78981"/>
                <a:gd name="f94" fmla="*/ f73 1 749312"/>
                <a:gd name="f95" fmla="*/ f74 1 749312"/>
                <a:gd name="f96" fmla="*/ f75 1 749312"/>
                <a:gd name="f97" fmla="*/ f76 1 78981"/>
                <a:gd name="f98" fmla="*/ f77 1 749312"/>
                <a:gd name="f99" fmla="*/ f78 1 78981"/>
                <a:gd name="f100" fmla="*/ f79 1 78981"/>
                <a:gd name="f101" fmla="*/ f51 1 f58"/>
                <a:gd name="f102" fmla="*/ f52 1 f58"/>
                <a:gd name="f103" fmla="*/ f51 1 f59"/>
                <a:gd name="f104" fmla="*/ f53 1 f59"/>
                <a:gd name="f105" fmla="*/ f81 1 f58"/>
                <a:gd name="f106" fmla="*/ f82 1 f59"/>
                <a:gd name="f107" fmla="*/ f83 1 f58"/>
                <a:gd name="f108" fmla="*/ f84 1 f59"/>
                <a:gd name="f109" fmla="*/ f85 1 f59"/>
                <a:gd name="f110" fmla="*/ f86 1 f59"/>
                <a:gd name="f111" fmla="*/ f87 1 f58"/>
                <a:gd name="f112" fmla="*/ f88 1 f58"/>
                <a:gd name="f113" fmla="*/ f89 1 f59"/>
                <a:gd name="f114" fmla="*/ f90 1 f58"/>
                <a:gd name="f115" fmla="*/ f91 1 f59"/>
                <a:gd name="f116" fmla="*/ f92 1 f59"/>
                <a:gd name="f117" fmla="*/ f93 1 f58"/>
                <a:gd name="f118" fmla="*/ f94 1 f59"/>
                <a:gd name="f119" fmla="*/ f95 1 f59"/>
                <a:gd name="f120" fmla="*/ f96 1 f59"/>
                <a:gd name="f121" fmla="*/ f97 1 f58"/>
                <a:gd name="f122" fmla="*/ f98 1 f59"/>
                <a:gd name="f123" fmla="*/ f99 1 f58"/>
                <a:gd name="f124" fmla="*/ f100 1 f58"/>
                <a:gd name="f125" fmla="*/ f101 f49 1"/>
                <a:gd name="f126" fmla="*/ f102 f49 1"/>
                <a:gd name="f127" fmla="*/ f104 f50 1"/>
                <a:gd name="f128" fmla="*/ f103 f50 1"/>
                <a:gd name="f129" fmla="*/ f105 f49 1"/>
                <a:gd name="f130" fmla="*/ f106 f50 1"/>
                <a:gd name="f131" fmla="*/ f107 f49 1"/>
                <a:gd name="f132" fmla="*/ f108 f50 1"/>
                <a:gd name="f133" fmla="*/ f109 f50 1"/>
                <a:gd name="f134" fmla="*/ f110 f50 1"/>
                <a:gd name="f135" fmla="*/ f111 f49 1"/>
                <a:gd name="f136" fmla="*/ f112 f49 1"/>
                <a:gd name="f137" fmla="*/ f113 f50 1"/>
                <a:gd name="f138" fmla="*/ f114 f49 1"/>
                <a:gd name="f139" fmla="*/ f115 f50 1"/>
                <a:gd name="f140" fmla="*/ f116 f50 1"/>
                <a:gd name="f141" fmla="*/ f117 f49 1"/>
                <a:gd name="f142" fmla="*/ f118 f50 1"/>
                <a:gd name="f143" fmla="*/ f119 f50 1"/>
                <a:gd name="f144" fmla="*/ f120 f50 1"/>
                <a:gd name="f145" fmla="*/ f121 f49 1"/>
                <a:gd name="f146" fmla="*/ f122 f50 1"/>
                <a:gd name="f147" fmla="*/ f123 f49 1"/>
                <a:gd name="f148" fmla="*/ f124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9" y="f130"/>
                </a:cxn>
                <a:cxn ang="f80">
                  <a:pos x="f129" y="f130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1" y="f133"/>
                </a:cxn>
                <a:cxn ang="f80">
                  <a:pos x="f131" y="f133"/>
                </a:cxn>
                <a:cxn ang="f80">
                  <a:pos x="f131" y="f134"/>
                </a:cxn>
                <a:cxn ang="f80">
                  <a:pos x="f135" y="f134"/>
                </a:cxn>
                <a:cxn ang="f80">
                  <a:pos x="f136" y="f137"/>
                </a:cxn>
                <a:cxn ang="f80">
                  <a:pos x="f138" y="f139"/>
                </a:cxn>
                <a:cxn ang="f80">
                  <a:pos x="f138" y="f140"/>
                </a:cxn>
                <a:cxn ang="f80">
                  <a:pos x="f141" y="f142"/>
                </a:cxn>
                <a:cxn ang="f80">
                  <a:pos x="f141" y="f143"/>
                </a:cxn>
                <a:cxn ang="f80">
                  <a:pos x="f141" y="f144"/>
                </a:cxn>
                <a:cxn ang="f80">
                  <a:pos x="f145" y="f146"/>
                </a:cxn>
                <a:cxn ang="f80">
                  <a:pos x="f147" y="f146"/>
                </a:cxn>
                <a:cxn ang="f80">
                  <a:pos x="f148" y="f146"/>
                </a:cxn>
                <a:cxn ang="f80">
                  <a:pos x="f148" y="f146"/>
                </a:cxn>
              </a:cxnLst>
              <a:rect l="f125" t="f128" r="f126" b="f127"/>
              <a:pathLst>
                <a:path w="78981" h="749312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6" y="f11"/>
                  </a:lnTo>
                  <a:cubicBezTo>
                    <a:pt x="f12" y="f13"/>
                    <a:pt x="f12" y="f14"/>
                    <a:pt x="f6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4" y="f26"/>
                    <a:pt x="f27" y="f28"/>
                    <a:pt x="f27" y="f29"/>
                  </a:cubicBezTo>
                  <a:lnTo>
                    <a:pt x="f27" y="f30"/>
                  </a:lnTo>
                  <a:lnTo>
                    <a:pt x="f31" y="f32"/>
                  </a:lnTo>
                  <a:lnTo>
                    <a:pt x="f31" y="f33"/>
                  </a:lnTo>
                  <a:lnTo>
                    <a:pt x="f31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0"/>
                    <a:pt x="f42" y="f40"/>
                    <a:pt x="f43" y="f40"/>
                  </a:cubicBezTo>
                  <a:cubicBezTo>
                    <a:pt x="f44" y="f45"/>
                    <a:pt x="f46" y="f45"/>
                    <a:pt x="f47" y="f40"/>
                  </a:cubicBezTo>
                  <a:lnTo>
                    <a:pt x="f47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0" name="Freeform: Shape 346">
              <a:extLst>
                <a:ext uri="{FF2B5EF4-FFF2-40B4-BE49-F238E27FC236}">
                  <a16:creationId xmlns:a16="http://schemas.microsoft.com/office/drawing/2014/main" id="{F38102D3-EDE7-BE9D-97B5-041E8969BA42}"/>
                </a:ext>
              </a:extLst>
            </p:cNvPr>
            <p:cNvSpPr/>
            <p:nvPr/>
          </p:nvSpPr>
          <p:spPr>
            <a:xfrm>
              <a:off x="1640570" y="3070216"/>
              <a:ext cx="182706" cy="897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2709"/>
                <a:gd name="f7" fmla="val 89749"/>
                <a:gd name="f8" fmla="val 182583"/>
                <a:gd name="f9" fmla="val 763"/>
                <a:gd name="f10" fmla="val 181820"/>
                <a:gd name="f11" fmla="val 890"/>
                <a:gd name="f12" fmla="val 86953"/>
                <a:gd name="f13" fmla="val 331"/>
                <a:gd name="f14" fmla="val 86851"/>
                <a:gd name="f15" fmla="val 687"/>
                <a:gd name="f16" fmla="val 1017"/>
                <a:gd name="f17" fmla="val 1856"/>
                <a:gd name="f18" fmla="val 87016"/>
                <a:gd name="f19" fmla="val 2492"/>
                <a:gd name="f20" fmla="val 87741"/>
                <a:gd name="f21" fmla="val 2428"/>
                <a:gd name="f22" fmla="val 88580"/>
                <a:gd name="f23" fmla="val 88631"/>
                <a:gd name="f24" fmla="val 88682"/>
                <a:gd name="f25" fmla="val 2416"/>
                <a:gd name="f26" fmla="val 88733"/>
                <a:gd name="f27" fmla="val 89750"/>
                <a:gd name="f28" fmla="val 182710"/>
                <a:gd name="f29" fmla="val 3051"/>
                <a:gd name="f30" fmla="+- 0 0 -90"/>
                <a:gd name="f31" fmla="*/ f3 1 182709"/>
                <a:gd name="f32" fmla="*/ f4 1 89749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82709"/>
                <a:gd name="f41" fmla="*/ f37 1 89749"/>
                <a:gd name="f42" fmla="*/ 182583 f38 1"/>
                <a:gd name="f43" fmla="*/ 763 f37 1"/>
                <a:gd name="f44" fmla="*/ 181820 f38 1"/>
                <a:gd name="f45" fmla="*/ 0 f37 1"/>
                <a:gd name="f46" fmla="*/ 890 f38 1"/>
                <a:gd name="f47" fmla="*/ 86953 f37 1"/>
                <a:gd name="f48" fmla="*/ 0 f38 1"/>
                <a:gd name="f49" fmla="*/ 1017 f38 1"/>
                <a:gd name="f50" fmla="*/ 2428 f38 1"/>
                <a:gd name="f51" fmla="*/ 88580 f37 1"/>
                <a:gd name="f52" fmla="*/ 2416 f38 1"/>
                <a:gd name="f53" fmla="*/ 88733 f37 1"/>
                <a:gd name="f54" fmla="*/ 89750 f37 1"/>
                <a:gd name="f55" fmla="*/ 182710 f38 1"/>
                <a:gd name="f56" fmla="*/ 3051 f37 1"/>
                <a:gd name="f57" fmla="+- f39 0 f1"/>
                <a:gd name="f58" fmla="*/ f42 1 182709"/>
                <a:gd name="f59" fmla="*/ f43 1 89749"/>
                <a:gd name="f60" fmla="*/ f44 1 182709"/>
                <a:gd name="f61" fmla="*/ f45 1 89749"/>
                <a:gd name="f62" fmla="*/ f46 1 182709"/>
                <a:gd name="f63" fmla="*/ f47 1 89749"/>
                <a:gd name="f64" fmla="*/ f48 1 182709"/>
                <a:gd name="f65" fmla="*/ f49 1 182709"/>
                <a:gd name="f66" fmla="*/ f50 1 182709"/>
                <a:gd name="f67" fmla="*/ f51 1 89749"/>
                <a:gd name="f68" fmla="*/ f52 1 182709"/>
                <a:gd name="f69" fmla="*/ f53 1 89749"/>
                <a:gd name="f70" fmla="*/ f54 1 89749"/>
                <a:gd name="f71" fmla="*/ f55 1 182709"/>
                <a:gd name="f72" fmla="*/ f56 1 89749"/>
                <a:gd name="f73" fmla="*/ f33 1 f40"/>
                <a:gd name="f74" fmla="*/ f34 1 f40"/>
                <a:gd name="f75" fmla="*/ f33 1 f41"/>
                <a:gd name="f76" fmla="*/ f35 1 f41"/>
                <a:gd name="f77" fmla="*/ f58 1 f40"/>
                <a:gd name="f78" fmla="*/ f59 1 f41"/>
                <a:gd name="f79" fmla="*/ f60 1 f40"/>
                <a:gd name="f80" fmla="*/ f61 1 f41"/>
                <a:gd name="f81" fmla="*/ f62 1 f40"/>
                <a:gd name="f82" fmla="*/ f63 1 f41"/>
                <a:gd name="f83" fmla="*/ f64 1 f40"/>
                <a:gd name="f84" fmla="*/ f65 1 f40"/>
                <a:gd name="f85" fmla="*/ f66 1 f40"/>
                <a:gd name="f86" fmla="*/ f67 1 f41"/>
                <a:gd name="f87" fmla="*/ f68 1 f40"/>
                <a:gd name="f88" fmla="*/ f69 1 f41"/>
                <a:gd name="f89" fmla="*/ f70 1 f41"/>
                <a:gd name="f90" fmla="*/ f71 1 f40"/>
                <a:gd name="f91" fmla="*/ f72 1 f41"/>
                <a:gd name="f92" fmla="*/ f73 f31 1"/>
                <a:gd name="f93" fmla="*/ f74 f31 1"/>
                <a:gd name="f94" fmla="*/ f76 f32 1"/>
                <a:gd name="f95" fmla="*/ f75 f32 1"/>
                <a:gd name="f96" fmla="*/ f77 f31 1"/>
                <a:gd name="f97" fmla="*/ f78 f32 1"/>
                <a:gd name="f98" fmla="*/ f79 f31 1"/>
                <a:gd name="f99" fmla="*/ f80 f32 1"/>
                <a:gd name="f100" fmla="*/ f81 f31 1"/>
                <a:gd name="f101" fmla="*/ f82 f32 1"/>
                <a:gd name="f102" fmla="*/ f83 f31 1"/>
                <a:gd name="f103" fmla="*/ f84 f31 1"/>
                <a:gd name="f104" fmla="*/ f85 f31 1"/>
                <a:gd name="f105" fmla="*/ f86 f32 1"/>
                <a:gd name="f106" fmla="*/ f87 f31 1"/>
                <a:gd name="f107" fmla="*/ f88 f32 1"/>
                <a:gd name="f108" fmla="*/ f89 f32 1"/>
                <a:gd name="f109" fmla="*/ f90 f31 1"/>
                <a:gd name="f110" fmla="*/ f9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1"/>
                </a:cxn>
                <a:cxn ang="f57">
                  <a:pos x="f102" y="f101"/>
                </a:cxn>
                <a:cxn ang="f57">
                  <a:pos x="f103" y="f101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6" y="f108"/>
                </a:cxn>
                <a:cxn ang="f57">
                  <a:pos x="f109" y="f110"/>
                </a:cxn>
              </a:cxnLst>
              <a:rect l="f92" t="f95" r="f93" b="f94"/>
              <a:pathLst>
                <a:path w="182709" h="89749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5" y="f12"/>
                  </a:lnTo>
                  <a:lnTo>
                    <a:pt x="f5" y="f12"/>
                  </a:lnTo>
                  <a:cubicBezTo>
                    <a:pt x="f13" y="f14"/>
                    <a:pt x="f15" y="f14"/>
                    <a:pt x="f16" y="f12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1" y="f23"/>
                    <a:pt x="f21" y="f24"/>
                    <a:pt x="f25" y="f26"/>
                  </a:cubicBezTo>
                  <a:lnTo>
                    <a:pt x="f25" y="f27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1" name="Freeform: Shape 347">
              <a:extLst>
                <a:ext uri="{FF2B5EF4-FFF2-40B4-BE49-F238E27FC236}">
                  <a16:creationId xmlns:a16="http://schemas.microsoft.com/office/drawing/2014/main" id="{60E27BF6-143B-EC20-4A8D-AE07CD39DBAA}"/>
                </a:ext>
              </a:extLst>
            </p:cNvPr>
            <p:cNvSpPr/>
            <p:nvPr/>
          </p:nvSpPr>
          <p:spPr>
            <a:xfrm>
              <a:off x="1574331" y="3387513"/>
              <a:ext cx="43479" cy="240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484"/>
                <a:gd name="f7" fmla="val 24026"/>
                <a:gd name="f8" fmla="val 2289"/>
                <a:gd name="f9" fmla="val 23137"/>
                <a:gd name="f10" fmla="val 4068"/>
                <a:gd name="f11" fmla="val 1144"/>
                <a:gd name="f12" fmla="val 42213"/>
                <a:gd name="f13" fmla="val 890"/>
                <a:gd name="f14" fmla="val 20086"/>
                <a:gd name="f15" fmla="val 1017"/>
                <a:gd name="f16" fmla="val 1856"/>
                <a:gd name="f17" fmla="val 19730"/>
                <a:gd name="f18" fmla="val 2823"/>
                <a:gd name="f19" fmla="val 20136"/>
                <a:gd name="f20" fmla="val 3179"/>
                <a:gd name="f21" fmla="val 20975"/>
                <a:gd name="f22" fmla="val 3535"/>
                <a:gd name="f23" fmla="val 21815"/>
                <a:gd name="f24" fmla="val 3128"/>
                <a:gd name="f25" fmla="val 22781"/>
                <a:gd name="f26" fmla="+- 0 0 -90"/>
                <a:gd name="f27" fmla="*/ f3 1 43484"/>
                <a:gd name="f28" fmla="*/ f4 1 2402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3484"/>
                <a:gd name="f37" fmla="*/ f33 1 24026"/>
                <a:gd name="f38" fmla="*/ 2289 f34 1"/>
                <a:gd name="f39" fmla="*/ 23137 f33 1"/>
                <a:gd name="f40" fmla="*/ 24026 f33 1"/>
                <a:gd name="f41" fmla="*/ 43484 f34 1"/>
                <a:gd name="f42" fmla="*/ 4068 f33 1"/>
                <a:gd name="f43" fmla="*/ 1144 f33 1"/>
                <a:gd name="f44" fmla="*/ 0 f33 1"/>
                <a:gd name="f45" fmla="*/ 42213 f34 1"/>
                <a:gd name="f46" fmla="*/ 890 f34 1"/>
                <a:gd name="f47" fmla="*/ 20086 f33 1"/>
                <a:gd name="f48" fmla="*/ 0 f34 1"/>
                <a:gd name="f49" fmla="*/ 1017 f34 1"/>
                <a:gd name="f50" fmla="*/ 3179 f34 1"/>
                <a:gd name="f51" fmla="*/ 20975 f33 1"/>
                <a:gd name="f52" fmla="+- f35 0 f1"/>
                <a:gd name="f53" fmla="*/ f38 1 43484"/>
                <a:gd name="f54" fmla="*/ f39 1 24026"/>
                <a:gd name="f55" fmla="*/ f40 1 24026"/>
                <a:gd name="f56" fmla="*/ f41 1 43484"/>
                <a:gd name="f57" fmla="*/ f42 1 24026"/>
                <a:gd name="f58" fmla="*/ f43 1 24026"/>
                <a:gd name="f59" fmla="*/ f44 1 24026"/>
                <a:gd name="f60" fmla="*/ f45 1 43484"/>
                <a:gd name="f61" fmla="*/ f46 1 43484"/>
                <a:gd name="f62" fmla="*/ f47 1 24026"/>
                <a:gd name="f63" fmla="*/ f48 1 43484"/>
                <a:gd name="f64" fmla="*/ f49 1 43484"/>
                <a:gd name="f65" fmla="*/ f50 1 43484"/>
                <a:gd name="f66" fmla="*/ f51 1 24026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7"/>
                <a:gd name="f74" fmla="*/ f56 1 f36"/>
                <a:gd name="f75" fmla="*/ f57 1 f37"/>
                <a:gd name="f76" fmla="*/ f58 1 f37"/>
                <a:gd name="f77" fmla="*/ f59 1 f37"/>
                <a:gd name="f78" fmla="*/ f60 1 f36"/>
                <a:gd name="f79" fmla="*/ f61 1 f36"/>
                <a:gd name="f80" fmla="*/ f62 1 f37"/>
                <a:gd name="f81" fmla="*/ f63 1 f36"/>
                <a:gd name="f82" fmla="*/ f64 1 f36"/>
                <a:gd name="f83" fmla="*/ f65 1 f36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8 1"/>
                <a:gd name="f92" fmla="*/ f74 f27 1"/>
                <a:gd name="f93" fmla="*/ f75 f28 1"/>
                <a:gd name="f94" fmla="*/ f76 f28 1"/>
                <a:gd name="f95" fmla="*/ f77 f28 1"/>
                <a:gd name="f96" fmla="*/ f78 f27 1"/>
                <a:gd name="f97" fmla="*/ f79 f27 1"/>
                <a:gd name="f98" fmla="*/ f80 f28 1"/>
                <a:gd name="f99" fmla="*/ f81 f27 1"/>
                <a:gd name="f100" fmla="*/ f82 f27 1"/>
                <a:gd name="f101" fmla="*/ f83 f27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89" y="f91"/>
                </a:cxn>
                <a:cxn ang="f52">
                  <a:pos x="f92" y="f93"/>
                </a:cxn>
                <a:cxn ang="f52">
                  <a:pos x="f92" y="f94"/>
                </a:cxn>
                <a:cxn ang="f52">
                  <a:pos x="f92" y="f95"/>
                </a:cxn>
                <a:cxn ang="f52">
                  <a:pos x="f96" y="f95"/>
                </a:cxn>
                <a:cxn ang="f52">
                  <a:pos x="f97" y="f98"/>
                </a:cxn>
                <a:cxn ang="f52">
                  <a:pos x="f99" y="f98"/>
                </a:cxn>
                <a:cxn ang="f52">
                  <a:pos x="f99" y="f98"/>
                </a:cxn>
                <a:cxn ang="f52">
                  <a:pos x="f100" y="f98"/>
                </a:cxn>
                <a:cxn ang="f52">
                  <a:pos x="f101" y="f102"/>
                </a:cxn>
                <a:cxn ang="f52">
                  <a:pos x="f89" y="f90"/>
                </a:cxn>
              </a:cxnLst>
              <a:rect l="f85" t="f88" r="f86" b="f87"/>
              <a:pathLst>
                <a:path w="43484" h="24026">
                  <a:moveTo>
                    <a:pt x="f8" y="f9"/>
                  </a:moveTo>
                  <a:lnTo>
                    <a:pt x="f8" y="f7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6" y="f5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5" y="f14"/>
                  </a:lnTo>
                  <a:lnTo>
                    <a:pt x="f5" y="f14"/>
                  </a:lnTo>
                  <a:lnTo>
                    <a:pt x="f15" y="f14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2" name="Freeform: Shape 348">
              <a:extLst>
                <a:ext uri="{FF2B5EF4-FFF2-40B4-BE49-F238E27FC236}">
                  <a16:creationId xmlns:a16="http://schemas.microsoft.com/office/drawing/2014/main" id="{45E249B0-EB71-026D-1901-76DA4D1EF1B6}"/>
                </a:ext>
              </a:extLst>
            </p:cNvPr>
            <p:cNvSpPr/>
            <p:nvPr/>
          </p:nvSpPr>
          <p:spPr>
            <a:xfrm>
              <a:off x="1619338" y="3156837"/>
              <a:ext cx="23289" cy="232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89"/>
                <a:gd name="f7" fmla="val 232458"/>
                <a:gd name="f8" fmla="val 763"/>
                <a:gd name="f9" fmla="val 230679"/>
                <a:gd name="f10" fmla="val 1602"/>
                <a:gd name="f11" fmla="val 230743"/>
                <a:gd name="f12" fmla="val 2238"/>
                <a:gd name="f13" fmla="val 231467"/>
                <a:gd name="f14" fmla="val 2174"/>
                <a:gd name="f15" fmla="val 232306"/>
                <a:gd name="f16" fmla="val 232357"/>
                <a:gd name="f17" fmla="val 232408"/>
                <a:gd name="f18" fmla="val 2161"/>
                <a:gd name="f19" fmla="val 232459"/>
                <a:gd name="f20" fmla="val 23268"/>
                <a:gd name="f21" fmla="val 3636"/>
                <a:gd name="f22" fmla="val 1856"/>
                <a:gd name="f23" fmla="val 23408"/>
                <a:gd name="f24" fmla="val 1030"/>
                <a:gd name="f25" fmla="val 22848"/>
                <a:gd name="f26" fmla="val 241"/>
                <a:gd name="f27" fmla="val 22022"/>
                <a:gd name="f28" fmla="val 89"/>
                <a:gd name="f29" fmla="val 21971"/>
                <a:gd name="f30" fmla="val 21920"/>
                <a:gd name="f31" fmla="val 76"/>
                <a:gd name="f32" fmla="val 21869"/>
                <a:gd name="f33" fmla="val 21539"/>
                <a:gd name="f34" fmla="val -25"/>
                <a:gd name="f35" fmla="val 21183"/>
                <a:gd name="f36" fmla="val 20852"/>
                <a:gd name="f37" fmla="val 1093"/>
                <a:gd name="f38" fmla="val 226865"/>
                <a:gd name="f39" fmla="val 229154"/>
                <a:gd name="f40" fmla="val 230043"/>
                <a:gd name="f41" fmla="val 318"/>
                <a:gd name="f42" fmla="val 230158"/>
                <a:gd name="f43" fmla="val 598"/>
                <a:gd name="f44" fmla="val 230387"/>
                <a:gd name="f45" fmla="+- 0 0 -90"/>
                <a:gd name="f46" fmla="*/ f3 1 23289"/>
                <a:gd name="f47" fmla="*/ f4 1 232458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3289"/>
                <a:gd name="f56" fmla="*/ f52 1 232458"/>
                <a:gd name="f57" fmla="*/ 763 f53 1"/>
                <a:gd name="f58" fmla="*/ 230679 f52 1"/>
                <a:gd name="f59" fmla="*/ 2174 f53 1"/>
                <a:gd name="f60" fmla="*/ 232306 f52 1"/>
                <a:gd name="f61" fmla="*/ 2161 f53 1"/>
                <a:gd name="f62" fmla="*/ 232459 f52 1"/>
                <a:gd name="f63" fmla="*/ 23268 f53 1"/>
                <a:gd name="f64" fmla="*/ 3636 f52 1"/>
                <a:gd name="f65" fmla="*/ 1856 f52 1"/>
                <a:gd name="f66" fmla="*/ 22022 f53 1"/>
                <a:gd name="f67" fmla="*/ 89 f52 1"/>
                <a:gd name="f68" fmla="*/ 21869 f53 1"/>
                <a:gd name="f69" fmla="*/ 76 f52 1"/>
                <a:gd name="f70" fmla="*/ 20852 f53 1"/>
                <a:gd name="f71" fmla="*/ 1093 f52 1"/>
                <a:gd name="f72" fmla="*/ 0 f53 1"/>
                <a:gd name="f73" fmla="*/ 226865 f52 1"/>
                <a:gd name="f74" fmla="*/ 229154 f52 1"/>
                <a:gd name="f75" fmla="*/ 230043 f52 1"/>
                <a:gd name="f76" fmla="+- f54 0 f1"/>
                <a:gd name="f77" fmla="*/ f57 1 23289"/>
                <a:gd name="f78" fmla="*/ f58 1 232458"/>
                <a:gd name="f79" fmla="*/ f59 1 23289"/>
                <a:gd name="f80" fmla="*/ f60 1 232458"/>
                <a:gd name="f81" fmla="*/ f61 1 23289"/>
                <a:gd name="f82" fmla="*/ f62 1 232458"/>
                <a:gd name="f83" fmla="*/ f63 1 23289"/>
                <a:gd name="f84" fmla="*/ f64 1 232458"/>
                <a:gd name="f85" fmla="*/ f65 1 232458"/>
                <a:gd name="f86" fmla="*/ f66 1 23289"/>
                <a:gd name="f87" fmla="*/ f67 1 232458"/>
                <a:gd name="f88" fmla="*/ f68 1 23289"/>
                <a:gd name="f89" fmla="*/ f69 1 232458"/>
                <a:gd name="f90" fmla="*/ f70 1 23289"/>
                <a:gd name="f91" fmla="*/ f71 1 232458"/>
                <a:gd name="f92" fmla="*/ f72 1 23289"/>
                <a:gd name="f93" fmla="*/ f73 1 232458"/>
                <a:gd name="f94" fmla="*/ f74 1 232458"/>
                <a:gd name="f95" fmla="*/ f75 1 232458"/>
                <a:gd name="f96" fmla="*/ f48 1 f55"/>
                <a:gd name="f97" fmla="*/ f49 1 f55"/>
                <a:gd name="f98" fmla="*/ f48 1 f56"/>
                <a:gd name="f99" fmla="*/ f50 1 f56"/>
                <a:gd name="f100" fmla="*/ f77 1 f55"/>
                <a:gd name="f101" fmla="*/ f78 1 f56"/>
                <a:gd name="f102" fmla="*/ f79 1 f55"/>
                <a:gd name="f103" fmla="*/ f80 1 f56"/>
                <a:gd name="f104" fmla="*/ f81 1 f55"/>
                <a:gd name="f105" fmla="*/ f82 1 f56"/>
                <a:gd name="f106" fmla="*/ f83 1 f55"/>
                <a:gd name="f107" fmla="*/ f84 1 f56"/>
                <a:gd name="f108" fmla="*/ f85 1 f56"/>
                <a:gd name="f109" fmla="*/ f86 1 f55"/>
                <a:gd name="f110" fmla="*/ f87 1 f56"/>
                <a:gd name="f111" fmla="*/ f88 1 f55"/>
                <a:gd name="f112" fmla="*/ f89 1 f56"/>
                <a:gd name="f113" fmla="*/ f90 1 f55"/>
                <a:gd name="f114" fmla="*/ f91 1 f56"/>
                <a:gd name="f115" fmla="*/ f92 1 f55"/>
                <a:gd name="f116" fmla="*/ f93 1 f56"/>
                <a:gd name="f117" fmla="*/ f94 1 f56"/>
                <a:gd name="f118" fmla="*/ f95 1 f56"/>
                <a:gd name="f119" fmla="*/ f96 f46 1"/>
                <a:gd name="f120" fmla="*/ f97 f46 1"/>
                <a:gd name="f121" fmla="*/ f99 f47 1"/>
                <a:gd name="f122" fmla="*/ f98 f47 1"/>
                <a:gd name="f123" fmla="*/ f100 f46 1"/>
                <a:gd name="f124" fmla="*/ f101 f47 1"/>
                <a:gd name="f125" fmla="*/ f102 f46 1"/>
                <a:gd name="f126" fmla="*/ f103 f47 1"/>
                <a:gd name="f127" fmla="*/ f104 f46 1"/>
                <a:gd name="f128" fmla="*/ f105 f47 1"/>
                <a:gd name="f129" fmla="*/ f106 f46 1"/>
                <a:gd name="f130" fmla="*/ f107 f47 1"/>
                <a:gd name="f131" fmla="*/ f108 f47 1"/>
                <a:gd name="f132" fmla="*/ f109 f46 1"/>
                <a:gd name="f133" fmla="*/ f110 f47 1"/>
                <a:gd name="f134" fmla="*/ f111 f46 1"/>
                <a:gd name="f135" fmla="*/ f112 f47 1"/>
                <a:gd name="f136" fmla="*/ f113 f46 1"/>
                <a:gd name="f137" fmla="*/ f114 f47 1"/>
                <a:gd name="f138" fmla="*/ f115 f46 1"/>
                <a:gd name="f139" fmla="*/ f116 f47 1"/>
                <a:gd name="f140" fmla="*/ f117 f47 1"/>
                <a:gd name="f141" fmla="*/ f118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29" y="f131"/>
                </a:cxn>
                <a:cxn ang="f76">
                  <a:pos x="f132" y="f133"/>
                </a:cxn>
                <a:cxn ang="f76">
                  <a:pos x="f134" y="f135"/>
                </a:cxn>
                <a:cxn ang="f76">
                  <a:pos x="f136" y="f135"/>
                </a:cxn>
                <a:cxn ang="f76">
                  <a:pos x="f136" y="f135"/>
                </a:cxn>
                <a:cxn ang="f76">
                  <a:pos x="f136" y="f135"/>
                </a:cxn>
                <a:cxn ang="f76">
                  <a:pos x="f136" y="f137"/>
                </a:cxn>
                <a:cxn ang="f76">
                  <a:pos x="f138" y="f139"/>
                </a:cxn>
                <a:cxn ang="f76">
                  <a:pos x="f138" y="f140"/>
                </a:cxn>
                <a:cxn ang="f76">
                  <a:pos x="f138" y="f141"/>
                </a:cxn>
                <a:cxn ang="f76">
                  <a:pos x="f123" y="f124"/>
                </a:cxn>
              </a:cxnLst>
              <a:rect l="f119" t="f122" r="f120" b="f121"/>
              <a:pathLst>
                <a:path w="23289" h="23245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8" y="f19"/>
                  </a:cubicBezTo>
                  <a:lnTo>
                    <a:pt x="f20" y="f21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28"/>
                    <a:pt x="f30" y="f31"/>
                    <a:pt x="f32" y="f31"/>
                  </a:cubicBezTo>
                  <a:cubicBezTo>
                    <a:pt x="f33" y="f34"/>
                    <a:pt x="f35" y="f34"/>
                    <a:pt x="f36" y="f31"/>
                  </a:cubicBezTo>
                  <a:lnTo>
                    <a:pt x="f36" y="f31"/>
                  </a:lnTo>
                  <a:cubicBezTo>
                    <a:pt x="f36" y="f31"/>
                    <a:pt x="f36" y="f31"/>
                    <a:pt x="f36" y="f31"/>
                  </a:cubicBezTo>
                  <a:lnTo>
                    <a:pt x="f36" y="f37"/>
                  </a:lnTo>
                  <a:lnTo>
                    <a:pt x="f5" y="f38"/>
                  </a:lnTo>
                  <a:lnTo>
                    <a:pt x="f5" y="f39"/>
                  </a:lnTo>
                  <a:lnTo>
                    <a:pt x="f5" y="f40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3" name="Freeform: Shape 349">
              <a:extLst>
                <a:ext uri="{FF2B5EF4-FFF2-40B4-BE49-F238E27FC236}">
                  <a16:creationId xmlns:a16="http://schemas.microsoft.com/office/drawing/2014/main" id="{AAD106BB-D48D-1662-F52D-0951ED52E75E}"/>
                </a:ext>
              </a:extLst>
            </p:cNvPr>
            <p:cNvSpPr/>
            <p:nvPr/>
          </p:nvSpPr>
          <p:spPr>
            <a:xfrm>
              <a:off x="2561764" y="4784607"/>
              <a:ext cx="32406" cy="1030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406"/>
                <a:gd name="f7" fmla="val 103092"/>
                <a:gd name="f8" fmla="val 18039"/>
                <a:gd name="f9" fmla="val 6865"/>
                <a:gd name="f10" fmla="val 17022"/>
                <a:gd name="f11" fmla="val 5721"/>
                <a:gd name="f12" fmla="val 13970"/>
                <a:gd name="f13" fmla="val 7373"/>
                <a:gd name="f14" fmla="val 238"/>
                <a:gd name="f15" fmla="val 92928"/>
                <a:gd name="f16" fmla="val -79"/>
                <a:gd name="f17" fmla="val 94351"/>
                <a:gd name="f18" fmla="val 95826"/>
                <a:gd name="f19" fmla="val 97250"/>
                <a:gd name="f20" fmla="val 7867"/>
                <a:gd name="f21" fmla="val 93055"/>
                <a:gd name="f22" fmla="val 8465"/>
                <a:gd name="f23" fmla="val 92457"/>
                <a:gd name="f24" fmla="val 9431"/>
                <a:gd name="f25" fmla="val 10029"/>
                <a:gd name="f26" fmla="val 10410"/>
                <a:gd name="f27" fmla="val 93894"/>
                <a:gd name="f28" fmla="val 10080"/>
                <a:gd name="f29" fmla="val 94898"/>
                <a:gd name="f30" fmla="val 9266"/>
                <a:gd name="f31" fmla="val 95343"/>
                <a:gd name="f32" fmla="val 1637"/>
                <a:gd name="f33" fmla="val 99538"/>
                <a:gd name="f34" fmla="val 2934"/>
                <a:gd name="f35" fmla="val 101369"/>
                <a:gd name="f36" fmla="val 4892"/>
                <a:gd name="f37" fmla="val 102602"/>
                <a:gd name="f38" fmla="val 7104"/>
                <a:gd name="f39" fmla="val 102970"/>
                <a:gd name="f40" fmla="val 11885"/>
                <a:gd name="f41" fmla="val 103771"/>
                <a:gd name="f42" fmla="val 16411"/>
                <a:gd name="f43" fmla="val 100555"/>
                <a:gd name="f44" fmla="val 17213"/>
                <a:gd name="f45" fmla="val 95775"/>
                <a:gd name="f46" fmla="val 17238"/>
                <a:gd name="f47" fmla="val 95635"/>
                <a:gd name="f48" fmla="val 17263"/>
                <a:gd name="f49" fmla="val 95483"/>
                <a:gd name="f50" fmla="val 17276"/>
                <a:gd name="f51" fmla="val 890"/>
                <a:gd name="f52" fmla="val 32343"/>
                <a:gd name="f53" fmla="val 2110"/>
                <a:gd name="f54" fmla="val 31529"/>
                <a:gd name="f55" fmla="val 4144"/>
                <a:gd name="f56" fmla="val 30118"/>
                <a:gd name="f57" fmla="val 27143"/>
                <a:gd name="f58" fmla="val 9369"/>
                <a:gd name="f59" fmla="val 21777"/>
                <a:gd name="f60" fmla="val 9916"/>
                <a:gd name="f61" fmla="val 18128"/>
                <a:gd name="f62" fmla="val 6941"/>
                <a:gd name="f63" fmla="val 18102"/>
                <a:gd name="f64" fmla="val 6916"/>
                <a:gd name="f65" fmla="val 18064"/>
                <a:gd name="f66" fmla="val 6890"/>
                <a:gd name="f67" fmla="+- 0 0 -90"/>
                <a:gd name="f68" fmla="*/ f3 1 32406"/>
                <a:gd name="f69" fmla="*/ f4 1 103092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32406"/>
                <a:gd name="f78" fmla="*/ f74 1 103092"/>
                <a:gd name="f79" fmla="*/ 18039 f75 1"/>
                <a:gd name="f80" fmla="*/ 6865 f74 1"/>
                <a:gd name="f81" fmla="*/ 17022 f75 1"/>
                <a:gd name="f82" fmla="*/ 5721 f74 1"/>
                <a:gd name="f83" fmla="*/ 13970 f75 1"/>
                <a:gd name="f84" fmla="*/ 7373 f74 1"/>
                <a:gd name="f85" fmla="*/ 238 f75 1"/>
                <a:gd name="f86" fmla="*/ 92928 f74 1"/>
                <a:gd name="f87" fmla="*/ 97250 f74 1"/>
                <a:gd name="f88" fmla="*/ 7867 f75 1"/>
                <a:gd name="f89" fmla="*/ 93055 f74 1"/>
                <a:gd name="f90" fmla="*/ 10029 f75 1"/>
                <a:gd name="f91" fmla="*/ 9266 f75 1"/>
                <a:gd name="f92" fmla="*/ 95343 f74 1"/>
                <a:gd name="f93" fmla="*/ 1637 f75 1"/>
                <a:gd name="f94" fmla="*/ 99538 f74 1"/>
                <a:gd name="f95" fmla="*/ 7104 f75 1"/>
                <a:gd name="f96" fmla="*/ 102970 f74 1"/>
                <a:gd name="f97" fmla="*/ 17213 f75 1"/>
                <a:gd name="f98" fmla="*/ 95775 f74 1"/>
                <a:gd name="f99" fmla="*/ 17276 f75 1"/>
                <a:gd name="f100" fmla="*/ 32406 f75 1"/>
                <a:gd name="f101" fmla="*/ 890 f74 1"/>
                <a:gd name="f102" fmla="*/ 0 f74 1"/>
                <a:gd name="f103" fmla="*/ 30118 f75 1"/>
                <a:gd name="f104" fmla="*/ 18128 f75 1"/>
                <a:gd name="f105" fmla="*/ 6941 f74 1"/>
                <a:gd name="f106" fmla="+- f76 0 f1"/>
                <a:gd name="f107" fmla="*/ f79 1 32406"/>
                <a:gd name="f108" fmla="*/ f80 1 103092"/>
                <a:gd name="f109" fmla="*/ f81 1 32406"/>
                <a:gd name="f110" fmla="*/ f82 1 103092"/>
                <a:gd name="f111" fmla="*/ f83 1 32406"/>
                <a:gd name="f112" fmla="*/ f84 1 103092"/>
                <a:gd name="f113" fmla="*/ f85 1 32406"/>
                <a:gd name="f114" fmla="*/ f86 1 103092"/>
                <a:gd name="f115" fmla="*/ f87 1 103092"/>
                <a:gd name="f116" fmla="*/ f88 1 32406"/>
                <a:gd name="f117" fmla="*/ f89 1 103092"/>
                <a:gd name="f118" fmla="*/ f90 1 32406"/>
                <a:gd name="f119" fmla="*/ f91 1 32406"/>
                <a:gd name="f120" fmla="*/ f92 1 103092"/>
                <a:gd name="f121" fmla="*/ f93 1 32406"/>
                <a:gd name="f122" fmla="*/ f94 1 103092"/>
                <a:gd name="f123" fmla="*/ f95 1 32406"/>
                <a:gd name="f124" fmla="*/ f96 1 103092"/>
                <a:gd name="f125" fmla="*/ f97 1 32406"/>
                <a:gd name="f126" fmla="*/ f98 1 103092"/>
                <a:gd name="f127" fmla="*/ f99 1 32406"/>
                <a:gd name="f128" fmla="*/ f100 1 32406"/>
                <a:gd name="f129" fmla="*/ f101 1 103092"/>
                <a:gd name="f130" fmla="*/ f102 1 103092"/>
                <a:gd name="f131" fmla="*/ f103 1 32406"/>
                <a:gd name="f132" fmla="*/ f104 1 32406"/>
                <a:gd name="f133" fmla="*/ f105 1 103092"/>
                <a:gd name="f134" fmla="*/ f70 1 f77"/>
                <a:gd name="f135" fmla="*/ f71 1 f77"/>
                <a:gd name="f136" fmla="*/ f70 1 f78"/>
                <a:gd name="f137" fmla="*/ f72 1 f78"/>
                <a:gd name="f138" fmla="*/ f107 1 f77"/>
                <a:gd name="f139" fmla="*/ f108 1 f78"/>
                <a:gd name="f140" fmla="*/ f109 1 f77"/>
                <a:gd name="f141" fmla="*/ f110 1 f78"/>
                <a:gd name="f142" fmla="*/ f111 1 f77"/>
                <a:gd name="f143" fmla="*/ f112 1 f78"/>
                <a:gd name="f144" fmla="*/ f113 1 f77"/>
                <a:gd name="f145" fmla="*/ f114 1 f78"/>
                <a:gd name="f146" fmla="*/ f115 1 f78"/>
                <a:gd name="f147" fmla="*/ f116 1 f77"/>
                <a:gd name="f148" fmla="*/ f117 1 f78"/>
                <a:gd name="f149" fmla="*/ f118 1 f77"/>
                <a:gd name="f150" fmla="*/ f119 1 f77"/>
                <a:gd name="f151" fmla="*/ f120 1 f78"/>
                <a:gd name="f152" fmla="*/ f121 1 f77"/>
                <a:gd name="f153" fmla="*/ f122 1 f78"/>
                <a:gd name="f154" fmla="*/ f123 1 f77"/>
                <a:gd name="f155" fmla="*/ f124 1 f78"/>
                <a:gd name="f156" fmla="*/ f125 1 f77"/>
                <a:gd name="f157" fmla="*/ f126 1 f78"/>
                <a:gd name="f158" fmla="*/ f127 1 f77"/>
                <a:gd name="f159" fmla="*/ f128 1 f77"/>
                <a:gd name="f160" fmla="*/ f129 1 f78"/>
                <a:gd name="f161" fmla="*/ f130 1 f78"/>
                <a:gd name="f162" fmla="*/ f131 1 f77"/>
                <a:gd name="f163" fmla="*/ f132 1 f77"/>
                <a:gd name="f164" fmla="*/ f133 1 f78"/>
                <a:gd name="f165" fmla="*/ f134 f68 1"/>
                <a:gd name="f166" fmla="*/ f135 f68 1"/>
                <a:gd name="f167" fmla="*/ f137 f69 1"/>
                <a:gd name="f168" fmla="*/ f136 f69 1"/>
                <a:gd name="f169" fmla="*/ f138 f68 1"/>
                <a:gd name="f170" fmla="*/ f139 f69 1"/>
                <a:gd name="f171" fmla="*/ f140 f68 1"/>
                <a:gd name="f172" fmla="*/ f141 f69 1"/>
                <a:gd name="f173" fmla="*/ f142 f68 1"/>
                <a:gd name="f174" fmla="*/ f143 f69 1"/>
                <a:gd name="f175" fmla="*/ f144 f68 1"/>
                <a:gd name="f176" fmla="*/ f145 f69 1"/>
                <a:gd name="f177" fmla="*/ f146 f69 1"/>
                <a:gd name="f178" fmla="*/ f147 f68 1"/>
                <a:gd name="f179" fmla="*/ f148 f69 1"/>
                <a:gd name="f180" fmla="*/ f149 f68 1"/>
                <a:gd name="f181" fmla="*/ f150 f68 1"/>
                <a:gd name="f182" fmla="*/ f151 f69 1"/>
                <a:gd name="f183" fmla="*/ f152 f68 1"/>
                <a:gd name="f184" fmla="*/ f153 f69 1"/>
                <a:gd name="f185" fmla="*/ f154 f68 1"/>
                <a:gd name="f186" fmla="*/ f155 f69 1"/>
                <a:gd name="f187" fmla="*/ f156 f68 1"/>
                <a:gd name="f188" fmla="*/ f157 f69 1"/>
                <a:gd name="f189" fmla="*/ f158 f68 1"/>
                <a:gd name="f190" fmla="*/ f159 f68 1"/>
                <a:gd name="f191" fmla="*/ f160 f69 1"/>
                <a:gd name="f192" fmla="*/ f161 f69 1"/>
                <a:gd name="f193" fmla="*/ f162 f68 1"/>
                <a:gd name="f194" fmla="*/ f163 f68 1"/>
                <a:gd name="f195" fmla="*/ f164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69" y="f170"/>
                </a:cxn>
                <a:cxn ang="f106">
                  <a:pos x="f171" y="f172"/>
                </a:cxn>
                <a:cxn ang="f106">
                  <a:pos x="f173" y="f174"/>
                </a:cxn>
                <a:cxn ang="f106">
                  <a:pos x="f175" y="f176"/>
                </a:cxn>
                <a:cxn ang="f106">
                  <a:pos x="f175" y="f177"/>
                </a:cxn>
                <a:cxn ang="f106">
                  <a:pos x="f178" y="f179"/>
                </a:cxn>
                <a:cxn ang="f106">
                  <a:pos x="f180" y="f179"/>
                </a:cxn>
                <a:cxn ang="f106">
                  <a:pos x="f180" y="f179"/>
                </a:cxn>
                <a:cxn ang="f106">
                  <a:pos x="f181" y="f182"/>
                </a:cxn>
                <a:cxn ang="f106">
                  <a:pos x="f183" y="f184"/>
                </a:cxn>
                <a:cxn ang="f106">
                  <a:pos x="f185" y="f186"/>
                </a:cxn>
                <a:cxn ang="f106">
                  <a:pos x="f187" y="f188"/>
                </a:cxn>
                <a:cxn ang="f106">
                  <a:pos x="f189" y="f182"/>
                </a:cxn>
                <a:cxn ang="f106">
                  <a:pos x="f190" y="f191"/>
                </a:cxn>
                <a:cxn ang="f106">
                  <a:pos x="f190" y="f192"/>
                </a:cxn>
                <a:cxn ang="f106">
                  <a:pos x="f193" y="f172"/>
                </a:cxn>
                <a:cxn ang="f106">
                  <a:pos x="f194" y="f195"/>
                </a:cxn>
                <a:cxn ang="f106">
                  <a:pos x="f169" y="f170"/>
                </a:cxn>
              </a:cxnLst>
              <a:rect l="f165" t="f168" r="f166" b="f167"/>
              <a:pathLst>
                <a:path w="32406" h="10309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lnTo>
                    <a:pt x="f20" y="f21"/>
                  </a:lnTo>
                  <a:cubicBezTo>
                    <a:pt x="f22" y="f23"/>
                    <a:pt x="f24" y="f23"/>
                    <a:pt x="f25" y="f21"/>
                  </a:cubicBezTo>
                  <a:cubicBezTo>
                    <a:pt x="f25" y="f21"/>
                    <a:pt x="f25" y="f21"/>
                    <a:pt x="f25" y="f21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31"/>
                  </a:cubicBezTo>
                  <a:lnTo>
                    <a:pt x="f6" y="f51"/>
                  </a:lnTo>
                  <a:cubicBezTo>
                    <a:pt x="f6" y="f51"/>
                    <a:pt x="f6" y="f51"/>
                    <a:pt x="f6" y="f5"/>
                  </a:cubicBezTo>
                  <a:cubicBezTo>
                    <a:pt x="f52" y="f53"/>
                    <a:pt x="f54" y="f55"/>
                    <a:pt x="f56" y="f11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4" name="Freeform: Shape 350">
              <a:extLst>
                <a:ext uri="{FF2B5EF4-FFF2-40B4-BE49-F238E27FC236}">
                  <a16:creationId xmlns:a16="http://schemas.microsoft.com/office/drawing/2014/main" id="{00BAD6BA-0C9A-0EA2-E56D-6CA9FE243B36}"/>
                </a:ext>
              </a:extLst>
            </p:cNvPr>
            <p:cNvSpPr/>
            <p:nvPr/>
          </p:nvSpPr>
          <p:spPr>
            <a:xfrm>
              <a:off x="1981705" y="5203356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5" name="Freeform: Shape 351">
              <a:extLst>
                <a:ext uri="{FF2B5EF4-FFF2-40B4-BE49-F238E27FC236}">
                  <a16:creationId xmlns:a16="http://schemas.microsoft.com/office/drawing/2014/main" id="{FCADB9DA-E9C2-F12C-B95C-124ABE8D4B09}"/>
                </a:ext>
              </a:extLst>
            </p:cNvPr>
            <p:cNvSpPr/>
            <p:nvPr/>
          </p:nvSpPr>
          <p:spPr>
            <a:xfrm>
              <a:off x="1983745" y="4877848"/>
              <a:ext cx="588462" cy="324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8461"/>
                <a:gd name="f7" fmla="val 324359"/>
                <a:gd name="f8" fmla="val 588435"/>
                <a:gd name="f9" fmla="val 448"/>
                <a:gd name="f10" fmla="val 587837"/>
                <a:gd name="f11" fmla="val -149"/>
                <a:gd name="f12" fmla="val 586871"/>
                <a:gd name="f13" fmla="val 586273"/>
                <a:gd name="f14" fmla="val 578644"/>
                <a:gd name="f15" fmla="val 4643"/>
                <a:gd name="f16" fmla="val 636"/>
                <a:gd name="f17" fmla="val 321182"/>
                <a:gd name="f18" fmla="val 324360"/>
                <a:gd name="f19" fmla="val 580679"/>
                <a:gd name="f20" fmla="val 5660"/>
                <a:gd name="f21" fmla="val 588307"/>
                <a:gd name="f22" fmla="val 1465"/>
                <a:gd name="f23" fmla="val 588447"/>
                <a:gd name="f24" fmla="val 1148"/>
                <a:gd name="f25" fmla="val 588498"/>
                <a:gd name="f26" fmla="val 791"/>
                <a:gd name="f27" fmla="+- 0 0 -90"/>
                <a:gd name="f28" fmla="*/ f3 1 588461"/>
                <a:gd name="f29" fmla="*/ f4 1 324359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88461"/>
                <a:gd name="f38" fmla="*/ f34 1 324359"/>
                <a:gd name="f39" fmla="*/ 588435 f35 1"/>
                <a:gd name="f40" fmla="*/ 448 f34 1"/>
                <a:gd name="f41" fmla="*/ 586273 f35 1"/>
                <a:gd name="f42" fmla="*/ 578644 f35 1"/>
                <a:gd name="f43" fmla="*/ 4643 f34 1"/>
                <a:gd name="f44" fmla="*/ 636 f35 1"/>
                <a:gd name="f45" fmla="*/ 321182 f34 1"/>
                <a:gd name="f46" fmla="*/ 324360 f34 1"/>
                <a:gd name="f47" fmla="*/ 0 f35 1"/>
                <a:gd name="f48" fmla="*/ 580679 f35 1"/>
                <a:gd name="f49" fmla="*/ 5660 f34 1"/>
                <a:gd name="f50" fmla="*/ 588307 f35 1"/>
                <a:gd name="f51" fmla="*/ 1465 f34 1"/>
                <a:gd name="f52" fmla="+- f36 0 f1"/>
                <a:gd name="f53" fmla="*/ f39 1 588461"/>
                <a:gd name="f54" fmla="*/ f40 1 324359"/>
                <a:gd name="f55" fmla="*/ f41 1 588461"/>
                <a:gd name="f56" fmla="*/ f42 1 588461"/>
                <a:gd name="f57" fmla="*/ f43 1 324359"/>
                <a:gd name="f58" fmla="*/ f44 1 588461"/>
                <a:gd name="f59" fmla="*/ f45 1 324359"/>
                <a:gd name="f60" fmla="*/ f46 1 324359"/>
                <a:gd name="f61" fmla="*/ f47 1 588461"/>
                <a:gd name="f62" fmla="*/ f48 1 588461"/>
                <a:gd name="f63" fmla="*/ f49 1 324359"/>
                <a:gd name="f64" fmla="*/ f50 1 588461"/>
                <a:gd name="f65" fmla="*/ f51 1 324359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7"/>
                <a:gd name="f74" fmla="*/ f57 1 f38"/>
                <a:gd name="f75" fmla="*/ f58 1 f37"/>
                <a:gd name="f76" fmla="*/ f59 1 f38"/>
                <a:gd name="f77" fmla="*/ f60 1 f38"/>
                <a:gd name="f78" fmla="*/ f61 1 f37"/>
                <a:gd name="f79" fmla="*/ f62 1 f37"/>
                <a:gd name="f80" fmla="*/ f63 1 f38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8 1"/>
                <a:gd name="f91" fmla="*/ f74 f29 1"/>
                <a:gd name="f92" fmla="*/ f75 f28 1"/>
                <a:gd name="f93" fmla="*/ f76 f29 1"/>
                <a:gd name="f94" fmla="*/ f77 f29 1"/>
                <a:gd name="f95" fmla="*/ f78 f28 1"/>
                <a:gd name="f96" fmla="*/ f79 f28 1"/>
                <a:gd name="f97" fmla="*/ f80 f29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88"/>
                </a:cxn>
                <a:cxn ang="f52">
                  <a:pos x="f89" y="f88"/>
                </a:cxn>
                <a:cxn ang="f52">
                  <a:pos x="f90" y="f91"/>
                </a:cxn>
                <a:cxn ang="f52">
                  <a:pos x="f92" y="f93"/>
                </a:cxn>
                <a:cxn ang="f52">
                  <a:pos x="f92" y="f94"/>
                </a:cxn>
                <a:cxn ang="f52">
                  <a:pos x="f92" y="f94"/>
                </a:cxn>
                <a:cxn ang="f52">
                  <a:pos x="f92" y="f94"/>
                </a:cxn>
                <a:cxn ang="f52">
                  <a:pos x="f92" y="f94"/>
                </a:cxn>
                <a:cxn ang="f52">
                  <a:pos x="f95" y="f94"/>
                </a:cxn>
                <a:cxn ang="f52">
                  <a:pos x="f95" y="f94"/>
                </a:cxn>
                <a:cxn ang="f52">
                  <a:pos x="f96" y="f97"/>
                </a:cxn>
                <a:cxn ang="f52">
                  <a:pos x="f98" y="f99"/>
                </a:cxn>
                <a:cxn ang="f52">
                  <a:pos x="f87" y="f88"/>
                </a:cxn>
              </a:cxnLst>
              <a:rect l="f83" t="f86" r="f84" b="f85"/>
              <a:pathLst>
                <a:path w="588461" h="324359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3" y="f9"/>
                    <a:pt x="f13" y="f9"/>
                    <a:pt x="f13" y="f9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6" y="f18"/>
                  </a:lnTo>
                  <a:cubicBezTo>
                    <a:pt x="f16" y="f18"/>
                    <a:pt x="f16" y="f18"/>
                    <a:pt x="f16" y="f18"/>
                  </a:cubicBezTo>
                  <a:lnTo>
                    <a:pt x="f16" y="f18"/>
                  </a:lnTo>
                  <a:lnTo>
                    <a:pt x="f16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6" name="Freeform: Shape 352">
              <a:extLst>
                <a:ext uri="{FF2B5EF4-FFF2-40B4-BE49-F238E27FC236}">
                  <a16:creationId xmlns:a16="http://schemas.microsoft.com/office/drawing/2014/main" id="{96F0B95E-396A-EC24-4DE0-DAD8445D7D06}"/>
                </a:ext>
              </a:extLst>
            </p:cNvPr>
            <p:cNvSpPr/>
            <p:nvPr/>
          </p:nvSpPr>
          <p:spPr>
            <a:xfrm>
              <a:off x="1982720" y="5108140"/>
              <a:ext cx="12966" cy="944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69"/>
                <a:gd name="f7" fmla="val 94452"/>
                <a:gd name="f8" fmla="val 1653"/>
                <a:gd name="f9" fmla="val 90894"/>
                <a:gd name="f10" fmla="val 635"/>
                <a:gd name="f11" fmla="val 12333"/>
                <a:gd name="f12" fmla="val 11316"/>
                <a:gd name="f13" fmla="val 90258"/>
                <a:gd name="f14" fmla="val 2161"/>
                <a:gd name="f15" fmla="val 92546"/>
                <a:gd name="f16" fmla="val 2530"/>
                <a:gd name="f17" fmla="val 93131"/>
                <a:gd name="f18" fmla="val 93868"/>
                <a:gd name="f19" fmla="val 94453"/>
                <a:gd name="f20" fmla="+- 0 0 -90"/>
                <a:gd name="f21" fmla="*/ f3 1 12969"/>
                <a:gd name="f22" fmla="*/ f4 1 9445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2969"/>
                <a:gd name="f31" fmla="*/ f27 1 94452"/>
                <a:gd name="f32" fmla="*/ 1653 f28 1"/>
                <a:gd name="f33" fmla="*/ 90894 f27 1"/>
                <a:gd name="f34" fmla="*/ 12969 f28 1"/>
                <a:gd name="f35" fmla="*/ 635 f27 1"/>
                <a:gd name="f36" fmla="*/ 12333 f28 1"/>
                <a:gd name="f37" fmla="*/ 11316 f28 1"/>
                <a:gd name="f38" fmla="*/ 0 f27 1"/>
                <a:gd name="f39" fmla="*/ 0 f28 1"/>
                <a:gd name="f40" fmla="*/ 90258 f27 1"/>
                <a:gd name="f41" fmla="*/ 2161 f28 1"/>
                <a:gd name="f42" fmla="*/ 92546 f27 1"/>
                <a:gd name="f43" fmla="*/ 94453 f27 1"/>
                <a:gd name="f44" fmla="+- f29 0 f1"/>
                <a:gd name="f45" fmla="*/ f32 1 12969"/>
                <a:gd name="f46" fmla="*/ f33 1 94452"/>
                <a:gd name="f47" fmla="*/ f34 1 12969"/>
                <a:gd name="f48" fmla="*/ f35 1 94452"/>
                <a:gd name="f49" fmla="*/ f36 1 12969"/>
                <a:gd name="f50" fmla="*/ f37 1 12969"/>
                <a:gd name="f51" fmla="*/ f38 1 94452"/>
                <a:gd name="f52" fmla="*/ f39 1 12969"/>
                <a:gd name="f53" fmla="*/ f40 1 94452"/>
                <a:gd name="f54" fmla="*/ f41 1 12969"/>
                <a:gd name="f55" fmla="*/ f42 1 94452"/>
                <a:gd name="f56" fmla="*/ f43 1 94452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0"/>
                <a:gd name="f66" fmla="*/ f50 1 f30"/>
                <a:gd name="f67" fmla="*/ f51 1 f31"/>
                <a:gd name="f68" fmla="*/ f52 1 f30"/>
                <a:gd name="f69" fmla="*/ f53 1 f31"/>
                <a:gd name="f70" fmla="*/ f54 1 f30"/>
                <a:gd name="f71" fmla="*/ f55 1 f31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1 1"/>
                <a:gd name="f82" fmla="*/ f66 f21 1"/>
                <a:gd name="f83" fmla="*/ f67 f22 1"/>
                <a:gd name="f84" fmla="*/ f68 f21 1"/>
                <a:gd name="f85" fmla="*/ f69 f22 1"/>
                <a:gd name="f86" fmla="*/ f70 f21 1"/>
                <a:gd name="f87" fmla="*/ f71 f22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0"/>
                </a:cxn>
                <a:cxn ang="f44">
                  <a:pos x="f82" y="f80"/>
                </a:cxn>
                <a:cxn ang="f44">
                  <a:pos x="f82" y="f80"/>
                </a:cxn>
                <a:cxn ang="f44">
                  <a:pos x="f82" y="f80"/>
                </a:cxn>
                <a:cxn ang="f44">
                  <a:pos x="f82" y="f83"/>
                </a:cxn>
                <a:cxn ang="f44">
                  <a:pos x="f84" y="f85"/>
                </a:cxn>
                <a:cxn ang="f44">
                  <a:pos x="f86" y="f87"/>
                </a:cxn>
                <a:cxn ang="f44">
                  <a:pos x="f86" y="f88"/>
                </a:cxn>
                <a:cxn ang="f44">
                  <a:pos x="f86" y="f88"/>
                </a:cxn>
              </a:cxnLst>
              <a:rect l="f73" t="f76" r="f74" b="f75"/>
              <a:pathLst>
                <a:path w="12969" h="94452">
                  <a:moveTo>
                    <a:pt x="f8" y="f9"/>
                  </a:moveTo>
                  <a:lnTo>
                    <a:pt x="f6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2" y="f10"/>
                  </a:lnTo>
                  <a:lnTo>
                    <a:pt x="f12" y="f10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cubicBezTo>
                    <a:pt x="f14" y="f19"/>
                    <a:pt x="f14" y="f19"/>
                    <a:pt x="f14" y="f1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7" name="Freeform: Shape 353">
              <a:extLst>
                <a:ext uri="{FF2B5EF4-FFF2-40B4-BE49-F238E27FC236}">
                  <a16:creationId xmlns:a16="http://schemas.microsoft.com/office/drawing/2014/main" id="{5C38CF94-CA16-A968-7785-660FC2F63DB8}"/>
                </a:ext>
              </a:extLst>
            </p:cNvPr>
            <p:cNvSpPr/>
            <p:nvPr/>
          </p:nvSpPr>
          <p:spPr>
            <a:xfrm>
              <a:off x="1982090" y="5203484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8" name="Freeform: Shape 354">
              <a:extLst>
                <a:ext uri="{FF2B5EF4-FFF2-40B4-BE49-F238E27FC236}">
                  <a16:creationId xmlns:a16="http://schemas.microsoft.com/office/drawing/2014/main" id="{3F663961-8885-74E9-40D1-0AF16DA43BCD}"/>
                </a:ext>
              </a:extLst>
            </p:cNvPr>
            <p:cNvSpPr/>
            <p:nvPr/>
          </p:nvSpPr>
          <p:spPr>
            <a:xfrm>
              <a:off x="1852903" y="4959915"/>
              <a:ext cx="141256" cy="148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259"/>
                <a:gd name="f7" fmla="val 148989"/>
                <a:gd name="f8" fmla="val 140243"/>
                <a:gd name="f9" fmla="val 140179"/>
                <a:gd name="f10" fmla="val 148786"/>
                <a:gd name="f11" fmla="val 148557"/>
                <a:gd name="f12" fmla="val 148353"/>
                <a:gd name="f13" fmla="val 139709"/>
                <a:gd name="f14" fmla="val 147731"/>
                <a:gd name="f15" fmla="val 146816"/>
                <a:gd name="f16" fmla="val 146192"/>
                <a:gd name="f17" fmla="val 141260"/>
                <a:gd name="f18" fmla="val 4195"/>
                <a:gd name="f19" fmla="val 139861"/>
                <a:gd name="f20" fmla="val 148735"/>
                <a:gd name="f21" fmla="+- 0 0 -90"/>
                <a:gd name="f22" fmla="*/ f3 1 141259"/>
                <a:gd name="f23" fmla="*/ f4 1 14898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41259"/>
                <a:gd name="f32" fmla="*/ f28 1 148989"/>
                <a:gd name="f33" fmla="*/ 140243 f29 1"/>
                <a:gd name="f34" fmla="*/ 148989 f28 1"/>
                <a:gd name="f35" fmla="*/ 148353 f28 1"/>
                <a:gd name="f36" fmla="*/ 146192 f28 1"/>
                <a:gd name="f37" fmla="*/ 141260 f29 1"/>
                <a:gd name="f38" fmla="*/ 0 f29 1"/>
                <a:gd name="f39" fmla="*/ 0 f28 1"/>
                <a:gd name="f40" fmla="*/ 4195 f28 1"/>
                <a:gd name="f41" fmla="*/ 139861 f29 1"/>
                <a:gd name="f42" fmla="*/ 148735 f28 1"/>
                <a:gd name="f43" fmla="+- f30 0 f1"/>
                <a:gd name="f44" fmla="*/ f33 1 141259"/>
                <a:gd name="f45" fmla="*/ f34 1 148989"/>
                <a:gd name="f46" fmla="*/ f35 1 148989"/>
                <a:gd name="f47" fmla="*/ f36 1 148989"/>
                <a:gd name="f48" fmla="*/ f37 1 141259"/>
                <a:gd name="f49" fmla="*/ f38 1 141259"/>
                <a:gd name="f50" fmla="*/ f39 1 148989"/>
                <a:gd name="f51" fmla="*/ f40 1 148989"/>
                <a:gd name="f52" fmla="*/ f41 1 141259"/>
                <a:gd name="f53" fmla="*/ f42 1 148989"/>
                <a:gd name="f54" fmla="*/ f24 1 f31"/>
                <a:gd name="f55" fmla="*/ f25 1 f31"/>
                <a:gd name="f56" fmla="*/ f24 1 f32"/>
                <a:gd name="f57" fmla="*/ f26 1 f32"/>
                <a:gd name="f58" fmla="*/ f44 1 f31"/>
                <a:gd name="f59" fmla="*/ f45 1 f32"/>
                <a:gd name="f60" fmla="*/ f46 1 f32"/>
                <a:gd name="f61" fmla="*/ f47 1 f32"/>
                <a:gd name="f62" fmla="*/ f48 1 f31"/>
                <a:gd name="f63" fmla="*/ f49 1 f31"/>
                <a:gd name="f64" fmla="*/ f50 1 f32"/>
                <a:gd name="f65" fmla="*/ f51 1 f32"/>
                <a:gd name="f66" fmla="*/ f52 1 f31"/>
                <a:gd name="f67" fmla="*/ f53 1 f32"/>
                <a:gd name="f68" fmla="*/ f54 f22 1"/>
                <a:gd name="f69" fmla="*/ f55 f22 1"/>
                <a:gd name="f70" fmla="*/ f57 f23 1"/>
                <a:gd name="f71" fmla="*/ f56 f23 1"/>
                <a:gd name="f72" fmla="*/ f58 f22 1"/>
                <a:gd name="f73" fmla="*/ f59 f23 1"/>
                <a:gd name="f74" fmla="*/ f60 f23 1"/>
                <a:gd name="f75" fmla="*/ f61 f23 1"/>
                <a:gd name="f76" fmla="*/ f62 f22 1"/>
                <a:gd name="f77" fmla="*/ f63 f22 1"/>
                <a:gd name="f78" fmla="*/ f64 f23 1"/>
                <a:gd name="f79" fmla="*/ f65 f23 1"/>
                <a:gd name="f80" fmla="*/ f66 f22 1"/>
                <a:gd name="f81" fmla="*/ f67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2" y="f73"/>
                </a:cxn>
                <a:cxn ang="f43">
                  <a:pos x="f72" y="f73"/>
                </a:cxn>
                <a:cxn ang="f43">
                  <a:pos x="f72" y="f74"/>
                </a:cxn>
                <a:cxn ang="f43">
                  <a:pos x="f72" y="f75"/>
                </a:cxn>
                <a:cxn ang="f43">
                  <a:pos x="f76" y="f75"/>
                </a:cxn>
                <a:cxn ang="f43">
                  <a:pos x="f77" y="f78"/>
                </a:cxn>
                <a:cxn ang="f43">
                  <a:pos x="f77" y="f79"/>
                </a:cxn>
                <a:cxn ang="f43">
                  <a:pos x="f80" y="f81"/>
                </a:cxn>
              </a:cxnLst>
              <a:rect l="f68" t="f71" r="f69" b="f70"/>
              <a:pathLst>
                <a:path w="141259" h="148989">
                  <a:moveTo>
                    <a:pt x="f8" y="f7"/>
                  </a:moveTo>
                  <a:lnTo>
                    <a:pt x="f8" y="f7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3" y="f15"/>
                    <a:pt x="f8" y="f16"/>
                  </a:cubicBezTo>
                  <a:lnTo>
                    <a:pt x="f17" y="f16"/>
                  </a:lnTo>
                  <a:lnTo>
                    <a:pt x="f5" y="f5"/>
                  </a:lnTo>
                  <a:lnTo>
                    <a:pt x="f5" y="f18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9" name="Freeform: Shape 355">
              <a:extLst>
                <a:ext uri="{FF2B5EF4-FFF2-40B4-BE49-F238E27FC236}">
                  <a16:creationId xmlns:a16="http://schemas.microsoft.com/office/drawing/2014/main" id="{0084C899-B36C-148C-5054-A38D628CCA5F}"/>
                </a:ext>
              </a:extLst>
            </p:cNvPr>
            <p:cNvSpPr/>
            <p:nvPr/>
          </p:nvSpPr>
          <p:spPr>
            <a:xfrm>
              <a:off x="1992751" y="4788292"/>
              <a:ext cx="585654" cy="3208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5656"/>
                <a:gd name="f7" fmla="val 320860"/>
                <a:gd name="f8" fmla="val 1926"/>
                <a:gd name="f9" fmla="val 320861"/>
                <a:gd name="f10" fmla="val 2562"/>
                <a:gd name="f11" fmla="val 582605"/>
                <a:gd name="f12" fmla="val 4068"/>
                <a:gd name="f13" fmla="val 2415"/>
                <a:gd name="f14" fmla="val 583241"/>
                <a:gd name="f15" fmla="val 1418"/>
                <a:gd name="f16" fmla="val 317810"/>
                <a:gd name="f17" fmla="val 400"/>
                <a:gd name="f18" fmla="val -133"/>
                <a:gd name="f19" fmla="val 318433"/>
                <a:gd name="f20" fmla="val 319348"/>
                <a:gd name="f21" fmla="val 319971"/>
                <a:gd name="f22" fmla="val 337"/>
                <a:gd name="f23" fmla="val 320174"/>
                <a:gd name="f24" fmla="val 320403"/>
                <a:gd name="f25" fmla="val 320607"/>
                <a:gd name="f26" fmla="+- 0 0 -90"/>
                <a:gd name="f27" fmla="*/ f3 1 585656"/>
                <a:gd name="f28" fmla="*/ f4 1 32086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585656"/>
                <a:gd name="f37" fmla="*/ f33 1 320860"/>
                <a:gd name="f38" fmla="*/ 1926 f34 1"/>
                <a:gd name="f39" fmla="*/ 320861 f33 1"/>
                <a:gd name="f40" fmla="*/ 2562 f34 1"/>
                <a:gd name="f41" fmla="*/ 582605 f34 1"/>
                <a:gd name="f42" fmla="*/ 4068 f33 1"/>
                <a:gd name="f43" fmla="*/ 585656 f34 1"/>
                <a:gd name="f44" fmla="*/ 2415 f33 1"/>
                <a:gd name="f45" fmla="*/ 583241 f34 1"/>
                <a:gd name="f46" fmla="*/ 0 f33 1"/>
                <a:gd name="f47" fmla="*/ 1418 f34 1"/>
                <a:gd name="f48" fmla="*/ 317810 f33 1"/>
                <a:gd name="f49" fmla="*/ 400 f34 1"/>
                <a:gd name="f50" fmla="*/ 319971 f33 1"/>
                <a:gd name="f51" fmla="*/ 320607 f33 1"/>
                <a:gd name="f52" fmla="+- f35 0 f1"/>
                <a:gd name="f53" fmla="*/ f38 1 585656"/>
                <a:gd name="f54" fmla="*/ f39 1 320860"/>
                <a:gd name="f55" fmla="*/ f40 1 585656"/>
                <a:gd name="f56" fmla="*/ f41 1 585656"/>
                <a:gd name="f57" fmla="*/ f42 1 320860"/>
                <a:gd name="f58" fmla="*/ f43 1 585656"/>
                <a:gd name="f59" fmla="*/ f44 1 320860"/>
                <a:gd name="f60" fmla="*/ f45 1 585656"/>
                <a:gd name="f61" fmla="*/ f46 1 320860"/>
                <a:gd name="f62" fmla="*/ f47 1 585656"/>
                <a:gd name="f63" fmla="*/ f48 1 320860"/>
                <a:gd name="f64" fmla="*/ f49 1 585656"/>
                <a:gd name="f65" fmla="*/ f50 1 320860"/>
                <a:gd name="f66" fmla="*/ f51 1 320860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6"/>
                <a:gd name="f75" fmla="*/ f57 1 f37"/>
                <a:gd name="f76" fmla="*/ f58 1 f36"/>
                <a:gd name="f77" fmla="*/ f59 1 f37"/>
                <a:gd name="f78" fmla="*/ f60 1 f36"/>
                <a:gd name="f79" fmla="*/ f61 1 f37"/>
                <a:gd name="f80" fmla="*/ f62 1 f36"/>
                <a:gd name="f81" fmla="*/ f63 1 f37"/>
                <a:gd name="f82" fmla="*/ f64 1 f36"/>
                <a:gd name="f83" fmla="*/ f65 1 f37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7 1"/>
                <a:gd name="f93" fmla="*/ f75 f28 1"/>
                <a:gd name="f94" fmla="*/ f76 f27 1"/>
                <a:gd name="f95" fmla="*/ f77 f28 1"/>
                <a:gd name="f96" fmla="*/ f78 f27 1"/>
                <a:gd name="f97" fmla="*/ f79 f28 1"/>
                <a:gd name="f98" fmla="*/ f80 f27 1"/>
                <a:gd name="f99" fmla="*/ f81 f28 1"/>
                <a:gd name="f100" fmla="*/ f82 f27 1"/>
                <a:gd name="f101" fmla="*/ f83 f28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89" y="f90"/>
                </a:cxn>
                <a:cxn ang="f52">
                  <a:pos x="f91" y="f90"/>
                </a:cxn>
                <a:cxn ang="f52">
                  <a:pos x="f92" y="f93"/>
                </a:cxn>
                <a:cxn ang="f52">
                  <a:pos x="f94" y="f95"/>
                </a:cxn>
                <a:cxn ang="f52">
                  <a:pos x="f96" y="f97"/>
                </a:cxn>
                <a:cxn ang="f52">
                  <a:pos x="f98" y="f99"/>
                </a:cxn>
                <a:cxn ang="f52">
                  <a:pos x="f100" y="f99"/>
                </a:cxn>
                <a:cxn ang="f52">
                  <a:pos x="f100" y="f101"/>
                </a:cxn>
                <a:cxn ang="f52">
                  <a:pos x="f100" y="f102"/>
                </a:cxn>
                <a:cxn ang="f52">
                  <a:pos x="f100" y="f102"/>
                </a:cxn>
              </a:cxnLst>
              <a:rect l="f85" t="f88" r="f86" b="f87"/>
              <a:pathLst>
                <a:path w="585656" h="320860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12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15" y="f16"/>
                  </a:lnTo>
                  <a:lnTo>
                    <a:pt x="f17" y="f16"/>
                  </a:lnTo>
                  <a:cubicBezTo>
                    <a:pt x="f18" y="f19"/>
                    <a:pt x="f18" y="f20"/>
                    <a:pt x="f17" y="f21"/>
                  </a:cubicBezTo>
                  <a:cubicBezTo>
                    <a:pt x="f22" y="f23"/>
                    <a:pt x="f22" y="f24"/>
                    <a:pt x="f17" y="f25"/>
                  </a:cubicBezTo>
                  <a:lnTo>
                    <a:pt x="f17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0" name="Freeform: Shape 356">
              <a:extLst>
                <a:ext uri="{FF2B5EF4-FFF2-40B4-BE49-F238E27FC236}">
                  <a16:creationId xmlns:a16="http://schemas.microsoft.com/office/drawing/2014/main" id="{2E1FFF4F-F7BD-DAE8-2DA5-C4DE6C693BDA}"/>
                </a:ext>
              </a:extLst>
            </p:cNvPr>
            <p:cNvSpPr/>
            <p:nvPr/>
          </p:nvSpPr>
          <p:spPr>
            <a:xfrm>
              <a:off x="1726652" y="3613416"/>
              <a:ext cx="69293" cy="5168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294"/>
                <a:gd name="f7" fmla="val 516885"/>
                <a:gd name="f8" fmla="val 69295"/>
                <a:gd name="f9" fmla="val 69269"/>
                <a:gd name="f10" fmla="val 3420"/>
                <a:gd name="f11" fmla="val 67362"/>
                <a:gd name="f12" fmla="val 6547"/>
                <a:gd name="f13" fmla="val 64336"/>
                <a:gd name="f14" fmla="val 8136"/>
                <a:gd name="f15" fmla="val 53020"/>
                <a:gd name="f16" fmla="val 13729"/>
                <a:gd name="f17" fmla="val 50096"/>
                <a:gd name="f18" fmla="val 15255"/>
                <a:gd name="f19" fmla="val 500995"/>
                <a:gd name="f20" fmla="val 12715"/>
                <a:gd name="f21" fmla="val 513708"/>
                <a:gd name="f22" fmla="val 15893"/>
                <a:gd name="f23" fmla="val 516886"/>
                <a:gd name="f24" fmla="val 69041"/>
                <a:gd name="f25" fmla="val 636"/>
                <a:gd name="f26" fmla="val 254"/>
                <a:gd name="f27" fmla="+- 0 0 -90"/>
                <a:gd name="f28" fmla="*/ f3 1 69294"/>
                <a:gd name="f29" fmla="*/ f4 1 51688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69294"/>
                <a:gd name="f38" fmla="*/ f34 1 516885"/>
                <a:gd name="f39" fmla="*/ 69295 f35 1"/>
                <a:gd name="f40" fmla="*/ 0 f34 1"/>
                <a:gd name="f41" fmla="*/ 64336 f35 1"/>
                <a:gd name="f42" fmla="*/ 8136 f34 1"/>
                <a:gd name="f43" fmla="*/ 53020 f35 1"/>
                <a:gd name="f44" fmla="*/ 13729 f34 1"/>
                <a:gd name="f45" fmla="*/ 50096 f35 1"/>
                <a:gd name="f46" fmla="*/ 15255 f34 1"/>
                <a:gd name="f47" fmla="*/ 0 f35 1"/>
                <a:gd name="f48" fmla="*/ 500995 f34 1"/>
                <a:gd name="f49" fmla="*/ 12715 f35 1"/>
                <a:gd name="f50" fmla="*/ 513708 f34 1"/>
                <a:gd name="f51" fmla="*/ 15893 f35 1"/>
                <a:gd name="f52" fmla="*/ 516886 f34 1"/>
                <a:gd name="f53" fmla="*/ 69041 f35 1"/>
                <a:gd name="f54" fmla="*/ 636 f34 1"/>
                <a:gd name="f55" fmla="+- f36 0 f1"/>
                <a:gd name="f56" fmla="*/ f39 1 69294"/>
                <a:gd name="f57" fmla="*/ f40 1 516885"/>
                <a:gd name="f58" fmla="*/ f41 1 69294"/>
                <a:gd name="f59" fmla="*/ f42 1 516885"/>
                <a:gd name="f60" fmla="*/ f43 1 69294"/>
                <a:gd name="f61" fmla="*/ f44 1 516885"/>
                <a:gd name="f62" fmla="*/ f45 1 69294"/>
                <a:gd name="f63" fmla="*/ f46 1 516885"/>
                <a:gd name="f64" fmla="*/ f47 1 69294"/>
                <a:gd name="f65" fmla="*/ f48 1 516885"/>
                <a:gd name="f66" fmla="*/ f49 1 69294"/>
                <a:gd name="f67" fmla="*/ f50 1 516885"/>
                <a:gd name="f68" fmla="*/ f51 1 69294"/>
                <a:gd name="f69" fmla="*/ f52 1 516885"/>
                <a:gd name="f70" fmla="*/ f53 1 69294"/>
                <a:gd name="f71" fmla="*/ f54 1 516885"/>
                <a:gd name="f72" fmla="*/ f30 1 f37"/>
                <a:gd name="f73" fmla="*/ f31 1 f37"/>
                <a:gd name="f74" fmla="*/ f30 1 f38"/>
                <a:gd name="f75" fmla="*/ f32 1 f38"/>
                <a:gd name="f76" fmla="*/ f56 1 f37"/>
                <a:gd name="f77" fmla="*/ f57 1 f38"/>
                <a:gd name="f78" fmla="*/ f58 1 f37"/>
                <a:gd name="f79" fmla="*/ f59 1 f38"/>
                <a:gd name="f80" fmla="*/ f60 1 f37"/>
                <a:gd name="f81" fmla="*/ f61 1 f38"/>
                <a:gd name="f82" fmla="*/ f62 1 f37"/>
                <a:gd name="f83" fmla="*/ f63 1 f38"/>
                <a:gd name="f84" fmla="*/ f64 1 f37"/>
                <a:gd name="f85" fmla="*/ f65 1 f38"/>
                <a:gd name="f86" fmla="*/ f66 1 f37"/>
                <a:gd name="f87" fmla="*/ f67 1 f38"/>
                <a:gd name="f88" fmla="*/ f68 1 f37"/>
                <a:gd name="f89" fmla="*/ f69 1 f38"/>
                <a:gd name="f90" fmla="*/ f70 1 f37"/>
                <a:gd name="f91" fmla="*/ f71 1 f38"/>
                <a:gd name="f92" fmla="*/ f72 f28 1"/>
                <a:gd name="f93" fmla="*/ f73 f28 1"/>
                <a:gd name="f94" fmla="*/ f75 f29 1"/>
                <a:gd name="f95" fmla="*/ f74 f29 1"/>
                <a:gd name="f96" fmla="*/ f76 f28 1"/>
                <a:gd name="f97" fmla="*/ f77 f29 1"/>
                <a:gd name="f98" fmla="*/ f78 f28 1"/>
                <a:gd name="f99" fmla="*/ f79 f29 1"/>
                <a:gd name="f100" fmla="*/ f80 f28 1"/>
                <a:gd name="f101" fmla="*/ f81 f29 1"/>
                <a:gd name="f102" fmla="*/ f82 f28 1"/>
                <a:gd name="f103" fmla="*/ f83 f29 1"/>
                <a:gd name="f104" fmla="*/ f84 f28 1"/>
                <a:gd name="f105" fmla="*/ f85 f29 1"/>
                <a:gd name="f106" fmla="*/ f86 f28 1"/>
                <a:gd name="f107" fmla="*/ f87 f29 1"/>
                <a:gd name="f108" fmla="*/ f88 f28 1"/>
                <a:gd name="f109" fmla="*/ f89 f29 1"/>
                <a:gd name="f110" fmla="*/ f90 f28 1"/>
                <a:gd name="f111" fmla="*/ f9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2" y="f103"/>
                </a:cxn>
                <a:cxn ang="f55">
                  <a:pos x="f104" y="f105"/>
                </a:cxn>
                <a:cxn ang="f55">
                  <a:pos x="f106" y="f107"/>
                </a:cxn>
                <a:cxn ang="f55">
                  <a:pos x="f108" y="f109"/>
                </a:cxn>
                <a:cxn ang="f55">
                  <a:pos x="f110" y="f111"/>
                </a:cxn>
                <a:cxn ang="f55">
                  <a:pos x="f96" y="f97"/>
                </a:cxn>
              </a:cxnLst>
              <a:rect l="f92" t="f95" r="f93" b="f94"/>
              <a:pathLst>
                <a:path w="69294" h="516885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5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4" y="f25"/>
                    <a:pt x="f8" y="f2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1" name="Freeform: Shape 357">
              <a:extLst>
                <a:ext uri="{FF2B5EF4-FFF2-40B4-BE49-F238E27FC236}">
                  <a16:creationId xmlns:a16="http://schemas.microsoft.com/office/drawing/2014/main" id="{0C1DDFBB-1E18-20FB-5403-00FA84A65E2A}"/>
                </a:ext>
              </a:extLst>
            </p:cNvPr>
            <p:cNvSpPr/>
            <p:nvPr/>
          </p:nvSpPr>
          <p:spPr>
            <a:xfrm>
              <a:off x="1788191" y="3603632"/>
              <a:ext cx="1527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5"/>
                <a:gd name="f7" fmla="val 12712"/>
                <a:gd name="f8" fmla="val 1526"/>
                <a:gd name="f9" fmla="+- 0 0 -90"/>
                <a:gd name="f10" fmla="*/ f3 1 1525"/>
                <a:gd name="f11" fmla="*/ f4 1 1271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525"/>
                <a:gd name="f20" fmla="*/ f16 1 12712"/>
                <a:gd name="f21" fmla="*/ 0 f17 1"/>
                <a:gd name="f22" fmla="*/ 0 f16 1"/>
                <a:gd name="f23" fmla="*/ 1526 f17 1"/>
                <a:gd name="f24" fmla="+- f18 0 f1"/>
                <a:gd name="f25" fmla="*/ f21 1 1525"/>
                <a:gd name="f26" fmla="*/ f22 1 12712"/>
                <a:gd name="f27" fmla="*/ f23 1 152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525" h="12712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2" name="Freeform: Shape 358">
              <a:extLst>
                <a:ext uri="{FF2B5EF4-FFF2-40B4-BE49-F238E27FC236}">
                  <a16:creationId xmlns:a16="http://schemas.microsoft.com/office/drawing/2014/main" id="{D8412759-6DC2-B288-EBD0-48DE29F073D6}"/>
                </a:ext>
              </a:extLst>
            </p:cNvPr>
            <p:cNvSpPr/>
            <p:nvPr/>
          </p:nvSpPr>
          <p:spPr>
            <a:xfrm>
              <a:off x="1546232" y="3408874"/>
              <a:ext cx="30412" cy="3125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09"/>
                <a:gd name="f7" fmla="val 312597"/>
                <a:gd name="f8" fmla="val 30388"/>
                <a:gd name="f9" fmla="val 2670"/>
                <a:gd name="f10" fmla="val 1780"/>
                <a:gd name="f11" fmla="val 30528"/>
                <a:gd name="f12" fmla="val 954"/>
                <a:gd name="f13" fmla="val 29968"/>
                <a:gd name="f14" fmla="val 165"/>
                <a:gd name="f15" fmla="val 29142"/>
                <a:gd name="f16" fmla="val 13"/>
                <a:gd name="f17" fmla="val 29091"/>
                <a:gd name="f18" fmla="val 29040"/>
                <a:gd name="f19" fmla="val 28989"/>
                <a:gd name="f20" fmla="val 27972"/>
                <a:gd name="f21" fmla="val 1017"/>
                <a:gd name="f22" fmla="val 312598"/>
                <a:gd name="f23" fmla="val 3306"/>
                <a:gd name="f24" fmla="val 310945"/>
                <a:gd name="f25" fmla="+- 0 0 -90"/>
                <a:gd name="f26" fmla="*/ f3 1 30409"/>
                <a:gd name="f27" fmla="*/ f4 1 312597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0409"/>
                <a:gd name="f36" fmla="*/ f32 1 312597"/>
                <a:gd name="f37" fmla="*/ 30388 f33 1"/>
                <a:gd name="f38" fmla="*/ 2670 f32 1"/>
                <a:gd name="f39" fmla="*/ 1780 f32 1"/>
                <a:gd name="f40" fmla="*/ 29142 f33 1"/>
                <a:gd name="f41" fmla="*/ 13 f32 1"/>
                <a:gd name="f42" fmla="*/ 28989 f33 1"/>
                <a:gd name="f43" fmla="*/ 0 f32 1"/>
                <a:gd name="f44" fmla="*/ 27972 f33 1"/>
                <a:gd name="f45" fmla="*/ 1017 f32 1"/>
                <a:gd name="f46" fmla="*/ 0 f33 1"/>
                <a:gd name="f47" fmla="*/ 312598 f32 1"/>
                <a:gd name="f48" fmla="*/ 3306 f33 1"/>
                <a:gd name="f49" fmla="*/ 310945 f32 1"/>
                <a:gd name="f50" fmla="+- f34 0 f1"/>
                <a:gd name="f51" fmla="*/ f37 1 30409"/>
                <a:gd name="f52" fmla="*/ f38 1 312597"/>
                <a:gd name="f53" fmla="*/ f39 1 312597"/>
                <a:gd name="f54" fmla="*/ f40 1 30409"/>
                <a:gd name="f55" fmla="*/ f41 1 312597"/>
                <a:gd name="f56" fmla="*/ f42 1 30409"/>
                <a:gd name="f57" fmla="*/ f43 1 312597"/>
                <a:gd name="f58" fmla="*/ f44 1 30409"/>
                <a:gd name="f59" fmla="*/ f45 1 312597"/>
                <a:gd name="f60" fmla="*/ f46 1 30409"/>
                <a:gd name="f61" fmla="*/ f47 1 312597"/>
                <a:gd name="f62" fmla="*/ f48 1 30409"/>
                <a:gd name="f63" fmla="*/ f49 1 312597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6"/>
                <a:gd name="f71" fmla="*/ f54 1 f35"/>
                <a:gd name="f72" fmla="*/ f55 1 f36"/>
                <a:gd name="f73" fmla="*/ f56 1 f35"/>
                <a:gd name="f74" fmla="*/ f57 1 f36"/>
                <a:gd name="f75" fmla="*/ f58 1 f35"/>
                <a:gd name="f76" fmla="*/ f59 1 f36"/>
                <a:gd name="f77" fmla="*/ f60 1 f35"/>
                <a:gd name="f78" fmla="*/ f61 1 f36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7 1"/>
                <a:gd name="f88" fmla="*/ f71 f26 1"/>
                <a:gd name="f89" fmla="*/ f72 f27 1"/>
                <a:gd name="f90" fmla="*/ f73 f26 1"/>
                <a:gd name="f91" fmla="*/ f74 f27 1"/>
                <a:gd name="f92" fmla="*/ f75 f26 1"/>
                <a:gd name="f93" fmla="*/ f76 f27 1"/>
                <a:gd name="f94" fmla="*/ f77 f26 1"/>
                <a:gd name="f95" fmla="*/ f78 f27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5" y="f87"/>
                </a:cxn>
                <a:cxn ang="f50">
                  <a:pos x="f88" y="f89"/>
                </a:cxn>
                <a:cxn ang="f50">
                  <a:pos x="f90" y="f91"/>
                </a:cxn>
                <a:cxn ang="f50">
                  <a:pos x="f92" y="f91"/>
                </a:cxn>
                <a:cxn ang="f50">
                  <a:pos x="f92" y="f91"/>
                </a:cxn>
                <a:cxn ang="f50">
                  <a:pos x="f92" y="f91"/>
                </a:cxn>
                <a:cxn ang="f50">
                  <a:pos x="f92" y="f93"/>
                </a:cxn>
                <a:cxn ang="f50">
                  <a:pos x="f94" y="f95"/>
                </a:cxn>
                <a:cxn ang="f50">
                  <a:pos x="f96" y="f97"/>
                </a:cxn>
              </a:cxnLst>
              <a:rect l="f81" t="f84" r="f82" b="f83"/>
              <a:pathLst>
                <a:path w="30409" h="312597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6"/>
                    <a:pt x="f18" y="f5"/>
                    <a:pt x="f19" y="f5"/>
                  </a:cubicBezTo>
                  <a:lnTo>
                    <a:pt x="f20" y="f5"/>
                  </a:lnTo>
                  <a:lnTo>
                    <a:pt x="f20" y="f5"/>
                  </a:lnTo>
                  <a:lnTo>
                    <a:pt x="f20" y="f5"/>
                  </a:lnTo>
                  <a:lnTo>
                    <a:pt x="f20" y="f21"/>
                  </a:lnTo>
                  <a:lnTo>
                    <a:pt x="f5" y="f22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3" name="Freeform: Shape 359">
              <a:extLst>
                <a:ext uri="{FF2B5EF4-FFF2-40B4-BE49-F238E27FC236}">
                  <a16:creationId xmlns:a16="http://schemas.microsoft.com/office/drawing/2014/main" id="{16D49BA9-4678-C6DE-9380-3D50221587C4}"/>
                </a:ext>
              </a:extLst>
            </p:cNvPr>
            <p:cNvSpPr/>
            <p:nvPr/>
          </p:nvSpPr>
          <p:spPr>
            <a:xfrm>
              <a:off x="1589327" y="3387239"/>
              <a:ext cx="32186" cy="3137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89"/>
                <a:gd name="f7" fmla="val 313765"/>
                <a:gd name="f8" fmla="val 3560"/>
                <a:gd name="f9" fmla="val 312240"/>
                <a:gd name="f10" fmla="val 32168"/>
                <a:gd name="f11" fmla="val 1803"/>
                <a:gd name="f12" fmla="val 32308"/>
                <a:gd name="f13" fmla="val 977"/>
                <a:gd name="f14" fmla="val 31749"/>
                <a:gd name="f15" fmla="val 189"/>
                <a:gd name="f16" fmla="val 30922"/>
                <a:gd name="f17" fmla="val 36"/>
                <a:gd name="f18" fmla="val 30871"/>
                <a:gd name="f19" fmla="val 30820"/>
                <a:gd name="f20" fmla="val 24"/>
                <a:gd name="f21" fmla="val 30769"/>
                <a:gd name="f22" fmla="val 30007"/>
                <a:gd name="f23" fmla="val -116"/>
                <a:gd name="f24" fmla="val 29282"/>
                <a:gd name="f25" fmla="val 380"/>
                <a:gd name="f26" fmla="val 29142"/>
                <a:gd name="f27" fmla="val 1142"/>
                <a:gd name="f28" fmla="val 29117"/>
                <a:gd name="f29" fmla="val 1231"/>
                <a:gd name="f30" fmla="val 1333"/>
                <a:gd name="f31" fmla="val 1422"/>
                <a:gd name="f32" fmla="val 4346"/>
                <a:gd name="f33" fmla="val 313766"/>
                <a:gd name="f34" fmla="+- 0 0 -90"/>
                <a:gd name="f35" fmla="*/ f3 1 32189"/>
                <a:gd name="f36" fmla="*/ f4 1 31376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2189"/>
                <a:gd name="f45" fmla="*/ f41 1 313765"/>
                <a:gd name="f46" fmla="*/ 3560 f42 1"/>
                <a:gd name="f47" fmla="*/ 312240 f41 1"/>
                <a:gd name="f48" fmla="*/ 32168 f42 1"/>
                <a:gd name="f49" fmla="*/ 1803 f41 1"/>
                <a:gd name="f50" fmla="*/ 30922 f42 1"/>
                <a:gd name="f51" fmla="*/ 36 f41 1"/>
                <a:gd name="f52" fmla="*/ 30769 f42 1"/>
                <a:gd name="f53" fmla="*/ 24 f41 1"/>
                <a:gd name="f54" fmla="*/ 29142 f42 1"/>
                <a:gd name="f55" fmla="*/ 1142 f41 1"/>
                <a:gd name="f56" fmla="*/ 29117 f42 1"/>
                <a:gd name="f57" fmla="*/ 1422 f41 1"/>
                <a:gd name="f58" fmla="*/ 4346 f41 1"/>
                <a:gd name="f59" fmla="*/ 0 f42 1"/>
                <a:gd name="f60" fmla="*/ 313766 f41 1"/>
                <a:gd name="f61" fmla="+- f43 0 f1"/>
                <a:gd name="f62" fmla="*/ f46 1 32189"/>
                <a:gd name="f63" fmla="*/ f47 1 313765"/>
                <a:gd name="f64" fmla="*/ f48 1 32189"/>
                <a:gd name="f65" fmla="*/ f49 1 313765"/>
                <a:gd name="f66" fmla="*/ f50 1 32189"/>
                <a:gd name="f67" fmla="*/ f51 1 313765"/>
                <a:gd name="f68" fmla="*/ f52 1 32189"/>
                <a:gd name="f69" fmla="*/ f53 1 313765"/>
                <a:gd name="f70" fmla="*/ f54 1 32189"/>
                <a:gd name="f71" fmla="*/ f55 1 313765"/>
                <a:gd name="f72" fmla="*/ f56 1 32189"/>
                <a:gd name="f73" fmla="*/ f57 1 313765"/>
                <a:gd name="f74" fmla="*/ f58 1 313765"/>
                <a:gd name="f75" fmla="*/ f59 1 32189"/>
                <a:gd name="f76" fmla="*/ f60 1 313765"/>
                <a:gd name="f77" fmla="*/ f37 1 f44"/>
                <a:gd name="f78" fmla="*/ f38 1 f44"/>
                <a:gd name="f79" fmla="*/ f37 1 f45"/>
                <a:gd name="f80" fmla="*/ f39 1 f45"/>
                <a:gd name="f81" fmla="*/ f62 1 f44"/>
                <a:gd name="f82" fmla="*/ f63 1 f45"/>
                <a:gd name="f83" fmla="*/ f64 1 f44"/>
                <a:gd name="f84" fmla="*/ f65 1 f45"/>
                <a:gd name="f85" fmla="*/ f66 1 f44"/>
                <a:gd name="f86" fmla="*/ f67 1 f45"/>
                <a:gd name="f87" fmla="*/ f68 1 f44"/>
                <a:gd name="f88" fmla="*/ f69 1 f45"/>
                <a:gd name="f89" fmla="*/ f70 1 f44"/>
                <a:gd name="f90" fmla="*/ f71 1 f45"/>
                <a:gd name="f91" fmla="*/ f72 1 f44"/>
                <a:gd name="f92" fmla="*/ f73 1 f45"/>
                <a:gd name="f93" fmla="*/ f74 1 f45"/>
                <a:gd name="f94" fmla="*/ f75 1 f44"/>
                <a:gd name="f95" fmla="*/ f76 1 f45"/>
                <a:gd name="f96" fmla="*/ f77 f35 1"/>
                <a:gd name="f97" fmla="*/ f78 f35 1"/>
                <a:gd name="f98" fmla="*/ f80 f36 1"/>
                <a:gd name="f99" fmla="*/ f79 f36 1"/>
                <a:gd name="f100" fmla="*/ f81 f35 1"/>
                <a:gd name="f101" fmla="*/ f82 f36 1"/>
                <a:gd name="f102" fmla="*/ f83 f35 1"/>
                <a:gd name="f103" fmla="*/ f84 f36 1"/>
                <a:gd name="f104" fmla="*/ f85 f35 1"/>
                <a:gd name="f105" fmla="*/ f86 f36 1"/>
                <a:gd name="f106" fmla="*/ f87 f35 1"/>
                <a:gd name="f107" fmla="*/ f88 f36 1"/>
                <a:gd name="f108" fmla="*/ f89 f35 1"/>
                <a:gd name="f109" fmla="*/ f90 f36 1"/>
                <a:gd name="f110" fmla="*/ f91 f35 1"/>
                <a:gd name="f111" fmla="*/ f92 f36 1"/>
                <a:gd name="f112" fmla="*/ f93 f36 1"/>
                <a:gd name="f113" fmla="*/ f94 f35 1"/>
                <a:gd name="f114" fmla="*/ f9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0" y="f112"/>
                </a:cxn>
                <a:cxn ang="f61">
                  <a:pos x="f113" y="f114"/>
                </a:cxn>
              </a:cxnLst>
              <a:rect l="f96" t="f99" r="f97" b="f98"/>
              <a:pathLst>
                <a:path w="32189" h="313765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7"/>
                    <a:pt x="f19" y="f20"/>
                    <a:pt x="f21" y="f20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8" y="f31"/>
                  </a:cubicBezTo>
                  <a:lnTo>
                    <a:pt x="f28" y="f32"/>
                  </a:lnTo>
                  <a:lnTo>
                    <a:pt x="f5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4" name="Freeform: Shape 360">
              <a:extLst>
                <a:ext uri="{FF2B5EF4-FFF2-40B4-BE49-F238E27FC236}">
                  <a16:creationId xmlns:a16="http://schemas.microsoft.com/office/drawing/2014/main" id="{ED08A4B1-A003-4E05-7783-FA026A9981BA}"/>
                </a:ext>
              </a:extLst>
            </p:cNvPr>
            <p:cNvSpPr/>
            <p:nvPr/>
          </p:nvSpPr>
          <p:spPr>
            <a:xfrm>
              <a:off x="3906956" y="3676601"/>
              <a:ext cx="98535" cy="846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538"/>
                <a:gd name="f7" fmla="val 84664"/>
                <a:gd name="f8" fmla="val 12715"/>
                <a:gd name="f9" fmla="val 13094"/>
                <a:gd name="f10" fmla="val 9968"/>
                <a:gd name="f11" fmla="val 16908"/>
                <a:gd name="f12" fmla="val 4641"/>
                <a:gd name="f13" fmla="val 17785"/>
                <a:gd name="f14" fmla="val 826"/>
                <a:gd name="f15" fmla="val 15039"/>
                <a:gd name="f16" fmla="val 534"/>
                <a:gd name="f17" fmla="val 14835"/>
                <a:gd name="f18" fmla="val 267"/>
                <a:gd name="f19" fmla="val 14607"/>
                <a:gd name="f20" fmla="val 14365"/>
                <a:gd name="f21" fmla="val 82264"/>
                <a:gd name="f22" fmla="val 83535"/>
                <a:gd name="f23" fmla="val 78944"/>
                <a:gd name="f24" fmla="val 84540"/>
                <a:gd name="f25" fmla="val 74139"/>
                <a:gd name="f26" fmla="val 89257"/>
                <a:gd name="f27" fmla="val 71049"/>
                <a:gd name="f28" fmla="val 94063"/>
                <a:gd name="f29" fmla="val 72041"/>
                <a:gd name="f30" fmla="val 94114"/>
                <a:gd name="f31" fmla="val 72054"/>
                <a:gd name="f32" fmla="val 94165"/>
                <a:gd name="f33" fmla="val 72066"/>
                <a:gd name="f34" fmla="val 94216"/>
                <a:gd name="f35" fmla="val 72079"/>
                <a:gd name="f36" fmla="val 95907"/>
                <a:gd name="f37" fmla="val 72626"/>
                <a:gd name="f38" fmla="val 97407"/>
                <a:gd name="f39" fmla="val 73643"/>
                <a:gd name="f40" fmla="val 98539"/>
                <a:gd name="f41" fmla="val 75003"/>
                <a:gd name="f42" fmla="val 97776"/>
                <a:gd name="f43" fmla="val 73859"/>
                <a:gd name="f44" fmla="val 11189"/>
                <a:gd name="f45" fmla="val 15054"/>
                <a:gd name="f46" fmla="val 3280"/>
                <a:gd name="f47" fmla="val 15728"/>
                <a:gd name="f48" fmla="val 9000"/>
                <a:gd name="f49" fmla="+- 0 0 -90"/>
                <a:gd name="f50" fmla="*/ f3 1 98538"/>
                <a:gd name="f51" fmla="*/ f4 1 84664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98538"/>
                <a:gd name="f60" fmla="*/ f56 1 84664"/>
                <a:gd name="f61" fmla="*/ 12715 f57 1"/>
                <a:gd name="f62" fmla="*/ 13094 f56 1"/>
                <a:gd name="f63" fmla="*/ 826 f57 1"/>
                <a:gd name="f64" fmla="*/ 15039 f56 1"/>
                <a:gd name="f65" fmla="*/ 0 f57 1"/>
                <a:gd name="f66" fmla="*/ 14365 f56 1"/>
                <a:gd name="f67" fmla="*/ 82264 f57 1"/>
                <a:gd name="f68" fmla="*/ 84664 f56 1"/>
                <a:gd name="f69" fmla="*/ 83535 f57 1"/>
                <a:gd name="f70" fmla="*/ 78944 f56 1"/>
                <a:gd name="f71" fmla="*/ 94063 f57 1"/>
                <a:gd name="f72" fmla="*/ 72041 f56 1"/>
                <a:gd name="f73" fmla="*/ 94216 f57 1"/>
                <a:gd name="f74" fmla="*/ 72079 f56 1"/>
                <a:gd name="f75" fmla="*/ 98539 f57 1"/>
                <a:gd name="f76" fmla="*/ 75003 f56 1"/>
                <a:gd name="f77" fmla="*/ 97776 f57 1"/>
                <a:gd name="f78" fmla="*/ 73859 f56 1"/>
                <a:gd name="f79" fmla="*/ 11189 f57 1"/>
                <a:gd name="f80" fmla="*/ 0 f56 1"/>
                <a:gd name="f81" fmla="+- f58 0 f1"/>
                <a:gd name="f82" fmla="*/ f61 1 98538"/>
                <a:gd name="f83" fmla="*/ f62 1 84664"/>
                <a:gd name="f84" fmla="*/ f63 1 98538"/>
                <a:gd name="f85" fmla="*/ f64 1 84664"/>
                <a:gd name="f86" fmla="*/ f65 1 98538"/>
                <a:gd name="f87" fmla="*/ f66 1 84664"/>
                <a:gd name="f88" fmla="*/ f67 1 98538"/>
                <a:gd name="f89" fmla="*/ f68 1 84664"/>
                <a:gd name="f90" fmla="*/ f69 1 98538"/>
                <a:gd name="f91" fmla="*/ f70 1 84664"/>
                <a:gd name="f92" fmla="*/ f71 1 98538"/>
                <a:gd name="f93" fmla="*/ f72 1 84664"/>
                <a:gd name="f94" fmla="*/ f73 1 98538"/>
                <a:gd name="f95" fmla="*/ f74 1 84664"/>
                <a:gd name="f96" fmla="*/ f75 1 98538"/>
                <a:gd name="f97" fmla="*/ f76 1 84664"/>
                <a:gd name="f98" fmla="*/ f77 1 98538"/>
                <a:gd name="f99" fmla="*/ f78 1 84664"/>
                <a:gd name="f100" fmla="*/ f79 1 98538"/>
                <a:gd name="f101" fmla="*/ f80 1 84664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59"/>
                <a:gd name="f109" fmla="*/ f85 1 f60"/>
                <a:gd name="f110" fmla="*/ f86 1 f59"/>
                <a:gd name="f111" fmla="*/ f87 1 f60"/>
                <a:gd name="f112" fmla="*/ f88 1 f59"/>
                <a:gd name="f113" fmla="*/ f89 1 f60"/>
                <a:gd name="f114" fmla="*/ f90 1 f59"/>
                <a:gd name="f115" fmla="*/ f91 1 f60"/>
                <a:gd name="f116" fmla="*/ f92 1 f59"/>
                <a:gd name="f117" fmla="*/ f93 1 f60"/>
                <a:gd name="f118" fmla="*/ f94 1 f59"/>
                <a:gd name="f119" fmla="*/ f95 1 f60"/>
                <a:gd name="f120" fmla="*/ f96 1 f59"/>
                <a:gd name="f121" fmla="*/ f97 1 f60"/>
                <a:gd name="f122" fmla="*/ f98 1 f59"/>
                <a:gd name="f123" fmla="*/ f99 1 f60"/>
                <a:gd name="f124" fmla="*/ f100 1 f59"/>
                <a:gd name="f125" fmla="*/ f101 1 f60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0 1"/>
                <a:gd name="f133" fmla="*/ f109 f51 1"/>
                <a:gd name="f134" fmla="*/ f110 f50 1"/>
                <a:gd name="f135" fmla="*/ f111 f51 1"/>
                <a:gd name="f136" fmla="*/ f112 f50 1"/>
                <a:gd name="f137" fmla="*/ f113 f51 1"/>
                <a:gd name="f138" fmla="*/ f114 f50 1"/>
                <a:gd name="f139" fmla="*/ f115 f51 1"/>
                <a:gd name="f140" fmla="*/ f116 f50 1"/>
                <a:gd name="f141" fmla="*/ f117 f51 1"/>
                <a:gd name="f142" fmla="*/ f118 f50 1"/>
                <a:gd name="f143" fmla="*/ f119 f51 1"/>
                <a:gd name="f144" fmla="*/ f120 f50 1"/>
                <a:gd name="f145" fmla="*/ f121 f51 1"/>
                <a:gd name="f146" fmla="*/ f122 f50 1"/>
                <a:gd name="f147" fmla="*/ f123 f51 1"/>
                <a:gd name="f148" fmla="*/ f124 f50 1"/>
                <a:gd name="f149" fmla="*/ f12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8" y="f149"/>
                </a:cxn>
                <a:cxn ang="f81">
                  <a:pos x="f130" y="f131"/>
                </a:cxn>
              </a:cxnLst>
              <a:rect l="f126" t="f129" r="f127" b="f128"/>
              <a:pathLst>
                <a:path w="98538" h="8466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7"/>
                  </a:lnTo>
                  <a:lnTo>
                    <a:pt x="f21" y="f7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lnTo>
                    <a:pt x="f44" y="f5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5" name="Freeform: Shape 361">
              <a:extLst>
                <a:ext uri="{FF2B5EF4-FFF2-40B4-BE49-F238E27FC236}">
                  <a16:creationId xmlns:a16="http://schemas.microsoft.com/office/drawing/2014/main" id="{24D6E0F0-8784-4614-14A7-E376D32E0712}"/>
                </a:ext>
              </a:extLst>
            </p:cNvPr>
            <p:cNvSpPr/>
            <p:nvPr/>
          </p:nvSpPr>
          <p:spPr>
            <a:xfrm>
              <a:off x="3525140" y="3891439"/>
              <a:ext cx="88203" cy="763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207"/>
                <a:gd name="f7" fmla="val 76340"/>
                <a:gd name="f8" fmla="val 1780"/>
                <a:gd name="f9" fmla="val 127"/>
                <a:gd name="f10" fmla="val 763"/>
                <a:gd name="f11" fmla="val 85188"/>
                <a:gd name="f12" fmla="val 75257"/>
                <a:gd name="f13" fmla="val 85951"/>
                <a:gd name="f14" fmla="val 75893"/>
                <a:gd name="f15" fmla="val 86549"/>
                <a:gd name="f16" fmla="val 76490"/>
                <a:gd name="f17" fmla="val 87515"/>
                <a:gd name="f18" fmla="val 88113"/>
                <a:gd name="f19" fmla="val 88240"/>
                <a:gd name="f20" fmla="val 75562"/>
                <a:gd name="f21" fmla="val 75206"/>
                <a:gd name="f22" fmla="val 74876"/>
                <a:gd name="f23" fmla="val 74240"/>
                <a:gd name="f24" fmla="val 87350"/>
                <a:gd name="f25" fmla="val 73478"/>
                <a:gd name="f26" fmla="val 4069"/>
                <a:gd name="f27" fmla="+- 0 0 -90"/>
                <a:gd name="f28" fmla="*/ f3 1 88207"/>
                <a:gd name="f29" fmla="*/ f4 1 7634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88207"/>
                <a:gd name="f38" fmla="*/ f34 1 76340"/>
                <a:gd name="f39" fmla="*/ 1780 f35 1"/>
                <a:gd name="f40" fmla="*/ 127 f34 1"/>
                <a:gd name="f41" fmla="*/ 0 f35 1"/>
                <a:gd name="f42" fmla="*/ 763 f35 1"/>
                <a:gd name="f43" fmla="*/ 763 f34 1"/>
                <a:gd name="f44" fmla="*/ 85188 f35 1"/>
                <a:gd name="f45" fmla="*/ 75257 f34 1"/>
                <a:gd name="f46" fmla="*/ 85951 f35 1"/>
                <a:gd name="f47" fmla="*/ 75893 f34 1"/>
                <a:gd name="f48" fmla="*/ 88113 f35 1"/>
                <a:gd name="f49" fmla="*/ 74876 f34 1"/>
                <a:gd name="f50" fmla="*/ 74240 f34 1"/>
                <a:gd name="f51" fmla="*/ 87350 f35 1"/>
                <a:gd name="f52" fmla="*/ 73478 f34 1"/>
                <a:gd name="f53" fmla="*/ 4069 f35 1"/>
                <a:gd name="f54" fmla="*/ 0 f34 1"/>
                <a:gd name="f55" fmla="+- f36 0 f1"/>
                <a:gd name="f56" fmla="*/ f39 1 88207"/>
                <a:gd name="f57" fmla="*/ f40 1 76340"/>
                <a:gd name="f58" fmla="*/ f41 1 88207"/>
                <a:gd name="f59" fmla="*/ f42 1 88207"/>
                <a:gd name="f60" fmla="*/ f43 1 76340"/>
                <a:gd name="f61" fmla="*/ f44 1 88207"/>
                <a:gd name="f62" fmla="*/ f45 1 76340"/>
                <a:gd name="f63" fmla="*/ f46 1 88207"/>
                <a:gd name="f64" fmla="*/ f47 1 76340"/>
                <a:gd name="f65" fmla="*/ f48 1 88207"/>
                <a:gd name="f66" fmla="*/ f49 1 76340"/>
                <a:gd name="f67" fmla="*/ f50 1 76340"/>
                <a:gd name="f68" fmla="*/ f51 1 88207"/>
                <a:gd name="f69" fmla="*/ f52 1 76340"/>
                <a:gd name="f70" fmla="*/ f53 1 88207"/>
                <a:gd name="f71" fmla="*/ f54 1 76340"/>
                <a:gd name="f72" fmla="*/ f30 1 f37"/>
                <a:gd name="f73" fmla="*/ f31 1 f37"/>
                <a:gd name="f74" fmla="*/ f30 1 f38"/>
                <a:gd name="f75" fmla="*/ f32 1 f38"/>
                <a:gd name="f76" fmla="*/ f56 1 f37"/>
                <a:gd name="f77" fmla="*/ f57 1 f38"/>
                <a:gd name="f78" fmla="*/ f58 1 f37"/>
                <a:gd name="f79" fmla="*/ f59 1 f37"/>
                <a:gd name="f80" fmla="*/ f60 1 f38"/>
                <a:gd name="f81" fmla="*/ f61 1 f37"/>
                <a:gd name="f82" fmla="*/ f62 1 f38"/>
                <a:gd name="f83" fmla="*/ f63 1 f37"/>
                <a:gd name="f84" fmla="*/ f64 1 f38"/>
                <a:gd name="f85" fmla="*/ f65 1 f37"/>
                <a:gd name="f86" fmla="*/ f66 1 f38"/>
                <a:gd name="f87" fmla="*/ f67 1 f38"/>
                <a:gd name="f88" fmla="*/ f68 1 f37"/>
                <a:gd name="f89" fmla="*/ f69 1 f38"/>
                <a:gd name="f90" fmla="*/ f70 1 f37"/>
                <a:gd name="f91" fmla="*/ f71 1 f38"/>
                <a:gd name="f92" fmla="*/ f72 f28 1"/>
                <a:gd name="f93" fmla="*/ f73 f28 1"/>
                <a:gd name="f94" fmla="*/ f75 f29 1"/>
                <a:gd name="f95" fmla="*/ f74 f29 1"/>
                <a:gd name="f96" fmla="*/ f76 f28 1"/>
                <a:gd name="f97" fmla="*/ f77 f29 1"/>
                <a:gd name="f98" fmla="*/ f78 f28 1"/>
                <a:gd name="f99" fmla="*/ f79 f28 1"/>
                <a:gd name="f100" fmla="*/ f80 f29 1"/>
                <a:gd name="f101" fmla="*/ f81 f28 1"/>
                <a:gd name="f102" fmla="*/ f82 f29 1"/>
                <a:gd name="f103" fmla="*/ f83 f28 1"/>
                <a:gd name="f104" fmla="*/ f84 f29 1"/>
                <a:gd name="f105" fmla="*/ f85 f28 1"/>
                <a:gd name="f106" fmla="*/ f86 f29 1"/>
                <a:gd name="f107" fmla="*/ f87 f29 1"/>
                <a:gd name="f108" fmla="*/ f88 f28 1"/>
                <a:gd name="f109" fmla="*/ f89 f29 1"/>
                <a:gd name="f110" fmla="*/ f90 f28 1"/>
                <a:gd name="f111" fmla="*/ f9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6" y="f97"/>
                </a:cxn>
                <a:cxn ang="f55">
                  <a:pos x="f98" y="f97"/>
                </a:cxn>
                <a:cxn ang="f55">
                  <a:pos x="f99" y="f100"/>
                </a:cxn>
                <a:cxn ang="f55">
                  <a:pos x="f101" y="f102"/>
                </a:cxn>
                <a:cxn ang="f55">
                  <a:pos x="f103" y="f104"/>
                </a:cxn>
                <a:cxn ang="f55">
                  <a:pos x="f105" y="f104"/>
                </a:cxn>
                <a:cxn ang="f55">
                  <a:pos x="f105" y="f104"/>
                </a:cxn>
                <a:cxn ang="f55">
                  <a:pos x="f105" y="f106"/>
                </a:cxn>
                <a:cxn ang="f55">
                  <a:pos x="f105" y="f107"/>
                </a:cxn>
                <a:cxn ang="f55">
                  <a:pos x="f105" y="f107"/>
                </a:cxn>
                <a:cxn ang="f55">
                  <a:pos x="f108" y="f109"/>
                </a:cxn>
                <a:cxn ang="f55">
                  <a:pos x="f110" y="f111"/>
                </a:cxn>
              </a:cxnLst>
              <a:rect l="f92" t="f95" r="f93" b="f94"/>
              <a:pathLst>
                <a:path w="88207" h="76340">
                  <a:moveTo>
                    <a:pt x="f8" y="f9"/>
                  </a:moveTo>
                  <a:lnTo>
                    <a:pt x="f5" y="f9"/>
                  </a:lnTo>
                  <a:lnTo>
                    <a:pt x="f10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6"/>
                    <a:pt x="f18" y="f14"/>
                  </a:cubicBezTo>
                  <a:cubicBezTo>
                    <a:pt x="f18" y="f14"/>
                    <a:pt x="f18" y="f14"/>
                    <a:pt x="f18" y="f14"/>
                  </a:cubicBezTo>
                  <a:cubicBezTo>
                    <a:pt x="f19" y="f20"/>
                    <a:pt x="f19" y="f21"/>
                    <a:pt x="f18" y="f22"/>
                  </a:cubicBezTo>
                  <a:cubicBezTo>
                    <a:pt x="f18" y="f22"/>
                    <a:pt x="f18" y="f22"/>
                    <a:pt x="f18" y="f23"/>
                  </a:cubicBezTo>
                  <a:lnTo>
                    <a:pt x="f18" y="f23"/>
                  </a:lnTo>
                  <a:lnTo>
                    <a:pt x="f24" y="f25"/>
                  </a:lnTo>
                  <a:lnTo>
                    <a:pt x="f2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6" name="Freeform: Shape 362">
              <a:extLst>
                <a:ext uri="{FF2B5EF4-FFF2-40B4-BE49-F238E27FC236}">
                  <a16:creationId xmlns:a16="http://schemas.microsoft.com/office/drawing/2014/main" id="{123CE5F7-B71C-2ED2-9CC2-51CA335145AF}"/>
                </a:ext>
              </a:extLst>
            </p:cNvPr>
            <p:cNvSpPr/>
            <p:nvPr/>
          </p:nvSpPr>
          <p:spPr>
            <a:xfrm>
              <a:off x="3423678" y="3799396"/>
              <a:ext cx="102476" cy="920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480"/>
                <a:gd name="f7" fmla="val 92037"/>
                <a:gd name="f8" fmla="val 99683"/>
                <a:gd name="f9" fmla="val 90385"/>
                <a:gd name="f10" fmla="val 101463"/>
                <a:gd name="f11" fmla="val 92038"/>
                <a:gd name="f12" fmla="val 100904"/>
                <a:gd name="f13" fmla="val 91377"/>
                <a:gd name="f14" fmla="val 90411"/>
                <a:gd name="f15" fmla="val 89749"/>
                <a:gd name="f16" fmla="val 763"/>
                <a:gd name="f17" fmla="val 3687"/>
                <a:gd name="f18" fmla="+- 0 0 -90"/>
                <a:gd name="f19" fmla="*/ f3 1 102480"/>
                <a:gd name="f20" fmla="*/ f4 1 9203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02480"/>
                <a:gd name="f29" fmla="*/ f25 1 92037"/>
                <a:gd name="f30" fmla="*/ 99683 f26 1"/>
                <a:gd name="f31" fmla="*/ 90385 f25 1"/>
                <a:gd name="f32" fmla="*/ 101463 f26 1"/>
                <a:gd name="f33" fmla="*/ 92038 f25 1"/>
                <a:gd name="f34" fmla="*/ 89749 f25 1"/>
                <a:gd name="f35" fmla="*/ 102480 f26 1"/>
                <a:gd name="f36" fmla="*/ 763 f26 1"/>
                <a:gd name="f37" fmla="*/ 0 f25 1"/>
                <a:gd name="f38" fmla="*/ 0 f26 1"/>
                <a:gd name="f39" fmla="*/ 3687 f25 1"/>
                <a:gd name="f40" fmla="+- f27 0 f1"/>
                <a:gd name="f41" fmla="*/ f30 1 102480"/>
                <a:gd name="f42" fmla="*/ f31 1 92037"/>
                <a:gd name="f43" fmla="*/ f32 1 102480"/>
                <a:gd name="f44" fmla="*/ f33 1 92037"/>
                <a:gd name="f45" fmla="*/ f34 1 92037"/>
                <a:gd name="f46" fmla="*/ f35 1 102480"/>
                <a:gd name="f47" fmla="*/ f36 1 102480"/>
                <a:gd name="f48" fmla="*/ f37 1 92037"/>
                <a:gd name="f49" fmla="*/ f38 1 102480"/>
                <a:gd name="f50" fmla="*/ f39 1 92037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9"/>
                <a:gd name="f60" fmla="*/ f46 1 f28"/>
                <a:gd name="f61" fmla="*/ f47 1 f28"/>
                <a:gd name="f62" fmla="*/ f48 1 f29"/>
                <a:gd name="f63" fmla="*/ f49 1 f28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20 1"/>
                <a:gd name="f74" fmla="*/ f60 f19 1"/>
                <a:gd name="f75" fmla="*/ f61 f19 1"/>
                <a:gd name="f76" fmla="*/ f62 f20 1"/>
                <a:gd name="f77" fmla="*/ f63 f19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1" y="f72"/>
                </a:cxn>
                <a:cxn ang="f40">
                  <a:pos x="f71" y="f72"/>
                </a:cxn>
                <a:cxn ang="f40">
                  <a:pos x="f71" y="f73"/>
                </a:cxn>
                <a:cxn ang="f40">
                  <a:pos x="f74" y="f73"/>
                </a:cxn>
                <a:cxn ang="f40">
                  <a:pos x="f75" y="f76"/>
                </a:cxn>
                <a:cxn ang="f40">
                  <a:pos x="f77" y="f78"/>
                </a:cxn>
              </a:cxnLst>
              <a:rect l="f65" t="f68" r="f66" b="f67"/>
              <a:pathLst>
                <a:path w="102480" h="92037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6" y="f15"/>
                  </a:lnTo>
                  <a:lnTo>
                    <a:pt x="f16" y="f5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7" name="Freeform: Shape 363">
              <a:extLst>
                <a:ext uri="{FF2B5EF4-FFF2-40B4-BE49-F238E27FC236}">
                  <a16:creationId xmlns:a16="http://schemas.microsoft.com/office/drawing/2014/main" id="{16E59E9F-1911-ADD3-73B4-4C1C2D02AEFA}"/>
                </a:ext>
              </a:extLst>
            </p:cNvPr>
            <p:cNvSpPr/>
            <p:nvPr/>
          </p:nvSpPr>
          <p:spPr>
            <a:xfrm>
              <a:off x="3524975" y="3686641"/>
              <a:ext cx="380591" cy="2042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588"/>
                <a:gd name="f7" fmla="val 204288"/>
                <a:gd name="f8" fmla="val 419"/>
                <a:gd name="f9" fmla="val 202000"/>
                <a:gd name="f10" fmla="val -140"/>
                <a:gd name="f11" fmla="val 202661"/>
                <a:gd name="f12" fmla="val 203627"/>
                <a:gd name="f13" fmla="val 1945"/>
                <a:gd name="f14" fmla="val 3979"/>
                <a:gd name="f15" fmla="val 203271"/>
                <a:gd name="f16" fmla="val 2288"/>
                <a:gd name="f17" fmla="val 377918"/>
                <a:gd name="f18" fmla="val 1437"/>
                <a:gd name="f19" fmla="val 200856"/>
                <a:gd name="f20" fmla="+- 0 0 -90"/>
                <a:gd name="f21" fmla="*/ f3 1 380588"/>
                <a:gd name="f22" fmla="*/ f4 1 204288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80588"/>
                <a:gd name="f31" fmla="*/ f27 1 204288"/>
                <a:gd name="f32" fmla="*/ 419 f28 1"/>
                <a:gd name="f33" fmla="*/ 202000 f27 1"/>
                <a:gd name="f34" fmla="*/ 204288 f27 1"/>
                <a:gd name="f35" fmla="*/ 1945 f28 1"/>
                <a:gd name="f36" fmla="*/ 3979 f28 1"/>
                <a:gd name="f37" fmla="*/ 203271 f27 1"/>
                <a:gd name="f38" fmla="*/ 380588 f28 1"/>
                <a:gd name="f39" fmla="*/ 2288 f27 1"/>
                <a:gd name="f40" fmla="*/ 377918 f28 1"/>
                <a:gd name="f41" fmla="*/ 0 f27 1"/>
                <a:gd name="f42" fmla="*/ 1437 f28 1"/>
                <a:gd name="f43" fmla="*/ 200856 f27 1"/>
                <a:gd name="f44" fmla="+- f29 0 f1"/>
                <a:gd name="f45" fmla="*/ f32 1 380588"/>
                <a:gd name="f46" fmla="*/ f33 1 204288"/>
                <a:gd name="f47" fmla="*/ f34 1 204288"/>
                <a:gd name="f48" fmla="*/ f35 1 380588"/>
                <a:gd name="f49" fmla="*/ f36 1 380588"/>
                <a:gd name="f50" fmla="*/ f37 1 204288"/>
                <a:gd name="f51" fmla="*/ f38 1 380588"/>
                <a:gd name="f52" fmla="*/ f39 1 204288"/>
                <a:gd name="f53" fmla="*/ f40 1 380588"/>
                <a:gd name="f54" fmla="*/ f41 1 204288"/>
                <a:gd name="f55" fmla="*/ f42 1 380588"/>
                <a:gd name="f56" fmla="*/ f43 1 204288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1"/>
                <a:gd name="f64" fmla="*/ f48 1 f30"/>
                <a:gd name="f65" fmla="*/ f49 1 f30"/>
                <a:gd name="f66" fmla="*/ f50 1 f31"/>
                <a:gd name="f67" fmla="*/ f51 1 f30"/>
                <a:gd name="f68" fmla="*/ f52 1 f31"/>
                <a:gd name="f69" fmla="*/ f53 1 f30"/>
                <a:gd name="f70" fmla="*/ f54 1 f31"/>
                <a:gd name="f71" fmla="*/ f55 1 f30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2 1"/>
                <a:gd name="f80" fmla="*/ f64 f21 1"/>
                <a:gd name="f81" fmla="*/ f65 f21 1"/>
                <a:gd name="f82" fmla="*/ f66 f22 1"/>
                <a:gd name="f83" fmla="*/ f67 f21 1"/>
                <a:gd name="f84" fmla="*/ f68 f22 1"/>
                <a:gd name="f85" fmla="*/ f69 f21 1"/>
                <a:gd name="f86" fmla="*/ f70 f22 1"/>
                <a:gd name="f87" fmla="*/ f71 f21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7" y="f79"/>
                </a:cxn>
                <a:cxn ang="f44">
                  <a:pos x="f77" y="f79"/>
                </a:cxn>
                <a:cxn ang="f44">
                  <a:pos x="f80" y="f79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7" y="f88"/>
                </a:cxn>
              </a:cxnLst>
              <a:rect l="f73" t="f76" r="f74" b="f75"/>
              <a:pathLst>
                <a:path w="380588" h="204288">
                  <a:moveTo>
                    <a:pt x="f8" y="f9"/>
                  </a:moveTo>
                  <a:cubicBezTo>
                    <a:pt x="f10" y="f11"/>
                    <a:pt x="f10" y="f12"/>
                    <a:pt x="f8" y="f7"/>
                  </a:cubicBezTo>
                  <a:lnTo>
                    <a:pt x="f8" y="f7"/>
                  </a:lnTo>
                  <a:lnTo>
                    <a:pt x="f13" y="f7"/>
                  </a:lnTo>
                  <a:lnTo>
                    <a:pt x="f14" y="f15"/>
                  </a:lnTo>
                  <a:lnTo>
                    <a:pt x="f6" y="f16"/>
                  </a:lnTo>
                  <a:lnTo>
                    <a:pt x="f17" y="f5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8" name="Freeform: Shape 364">
              <a:extLst>
                <a:ext uri="{FF2B5EF4-FFF2-40B4-BE49-F238E27FC236}">
                  <a16:creationId xmlns:a16="http://schemas.microsoft.com/office/drawing/2014/main" id="{AEE47D76-8A5D-F1DE-F817-E87F272E9E7F}"/>
                </a:ext>
              </a:extLst>
            </p:cNvPr>
            <p:cNvSpPr/>
            <p:nvPr/>
          </p:nvSpPr>
          <p:spPr>
            <a:xfrm>
              <a:off x="3791001" y="4483833"/>
              <a:ext cx="364781" cy="2082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4783"/>
                <a:gd name="f7" fmla="val 208229"/>
                <a:gd name="f8" fmla="val 1017"/>
                <a:gd name="f9" fmla="val 203907"/>
                <a:gd name="f10" fmla="val 360588"/>
                <a:gd name="f11" fmla="val 4577"/>
                <a:gd name="f12" fmla="val 364784"/>
                <a:gd name="f13" fmla="val 2289"/>
                <a:gd name="f14" fmla="val 362114"/>
                <a:gd name="f15" fmla="val 361732"/>
                <a:gd name="f16" fmla="val 254"/>
                <a:gd name="f17" fmla="+- 0 0 -90"/>
                <a:gd name="f18" fmla="*/ f3 1 364783"/>
                <a:gd name="f19" fmla="*/ f4 1 20822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64783"/>
                <a:gd name="f28" fmla="*/ f24 1 208229"/>
                <a:gd name="f29" fmla="*/ 1017 f25 1"/>
                <a:gd name="f30" fmla="*/ 203907 f24 1"/>
                <a:gd name="f31" fmla="*/ 0 f25 1"/>
                <a:gd name="f32" fmla="*/ 208229 f24 1"/>
                <a:gd name="f33" fmla="*/ 360588 f25 1"/>
                <a:gd name="f34" fmla="*/ 4577 f24 1"/>
                <a:gd name="f35" fmla="*/ 364784 f25 1"/>
                <a:gd name="f36" fmla="*/ 2289 f24 1"/>
                <a:gd name="f37" fmla="*/ 362114 f25 1"/>
                <a:gd name="f38" fmla="*/ 0 f24 1"/>
                <a:gd name="f39" fmla="*/ 361732 f25 1"/>
                <a:gd name="f40" fmla="*/ 254 f24 1"/>
                <a:gd name="f41" fmla="+- f26 0 f1"/>
                <a:gd name="f42" fmla="*/ f29 1 364783"/>
                <a:gd name="f43" fmla="*/ f30 1 208229"/>
                <a:gd name="f44" fmla="*/ f31 1 364783"/>
                <a:gd name="f45" fmla="*/ f32 1 208229"/>
                <a:gd name="f46" fmla="*/ f33 1 364783"/>
                <a:gd name="f47" fmla="*/ f34 1 208229"/>
                <a:gd name="f48" fmla="*/ f35 1 364783"/>
                <a:gd name="f49" fmla="*/ f36 1 208229"/>
                <a:gd name="f50" fmla="*/ f37 1 364783"/>
                <a:gd name="f51" fmla="*/ f38 1 208229"/>
                <a:gd name="f52" fmla="*/ f39 1 364783"/>
                <a:gd name="f53" fmla="*/ f40 1 208229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364783" h="208229">
                  <a:moveTo>
                    <a:pt x="f8" y="f9"/>
                  </a:moveTo>
                  <a:lnTo>
                    <a:pt x="f5" y="f7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5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9" name="Freeform: Shape 365">
              <a:extLst>
                <a:ext uri="{FF2B5EF4-FFF2-40B4-BE49-F238E27FC236}">
                  <a16:creationId xmlns:a16="http://schemas.microsoft.com/office/drawing/2014/main" id="{B509EA6C-4C86-0AE4-3E30-EE522012BCBB}"/>
                </a:ext>
              </a:extLst>
            </p:cNvPr>
            <p:cNvSpPr/>
            <p:nvPr/>
          </p:nvSpPr>
          <p:spPr>
            <a:xfrm>
              <a:off x="3892975" y="4233525"/>
              <a:ext cx="278544" cy="255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8546"/>
                <a:gd name="f7" fmla="val 255927"/>
                <a:gd name="f8" fmla="val 20213"/>
                <a:gd name="f9" fmla="val 259888"/>
                <a:gd name="f10" fmla="val 250053"/>
                <a:gd name="f11" fmla="val 262558"/>
                <a:gd name="f12" fmla="val 252341"/>
                <a:gd name="f13" fmla="val 263957"/>
                <a:gd name="f14" fmla="val 253485"/>
                <a:gd name="f15" fmla="val 267237"/>
                <a:gd name="f16" fmla="val 256752"/>
                <a:gd name="f17" fmla="val 272552"/>
                <a:gd name="f18" fmla="val 256740"/>
                <a:gd name="f19" fmla="val 275819"/>
                <a:gd name="f20" fmla="val 253460"/>
                <a:gd name="f21" fmla="val 276137"/>
                <a:gd name="f22" fmla="val 253155"/>
                <a:gd name="f23" fmla="val 276417"/>
                <a:gd name="f24" fmla="val 252824"/>
                <a:gd name="f25" fmla="val 276671"/>
                <a:gd name="f26" fmla="val 252468"/>
                <a:gd name="f27" fmla="val 277485"/>
                <a:gd name="f28" fmla="val 251502"/>
                <a:gd name="f29" fmla="val 278095"/>
                <a:gd name="f30" fmla="val 250371"/>
                <a:gd name="f31" fmla="val 278451"/>
                <a:gd name="f32" fmla="val 249163"/>
                <a:gd name="f33" fmla="val 248146"/>
                <a:gd name="f34" fmla="val 247638"/>
                <a:gd name="f35" fmla="val 278578"/>
                <a:gd name="f36" fmla="val 246875"/>
                <a:gd name="f37" fmla="val 246112"/>
                <a:gd name="f38" fmla="val 245349"/>
                <a:gd name="f39" fmla="val 278489"/>
                <a:gd name="f40" fmla="val 244803"/>
                <a:gd name="f41" fmla="val 244243"/>
                <a:gd name="f42" fmla="val 243697"/>
                <a:gd name="f43" fmla="val 278502"/>
                <a:gd name="f44" fmla="val 243150"/>
                <a:gd name="f45" fmla="val 242591"/>
                <a:gd name="f46" fmla="val 242044"/>
                <a:gd name="f47" fmla="val 277180"/>
                <a:gd name="f48" fmla="val 240264"/>
                <a:gd name="f49" fmla="val 239375"/>
                <a:gd name="f50" fmla="val 5849"/>
                <a:gd name="f51" fmla="val 4577"/>
                <a:gd name="f52" fmla="val 5721"/>
                <a:gd name="f53" fmla="+- 0 0 -90"/>
                <a:gd name="f54" fmla="*/ f3 1 278546"/>
                <a:gd name="f55" fmla="*/ f4 1 255927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278546"/>
                <a:gd name="f64" fmla="*/ f60 1 255927"/>
                <a:gd name="f65" fmla="*/ 0 f61 1"/>
                <a:gd name="f66" fmla="*/ 20213 f60 1"/>
                <a:gd name="f67" fmla="*/ 259888 f61 1"/>
                <a:gd name="f68" fmla="*/ 250053 f60 1"/>
                <a:gd name="f69" fmla="*/ 262558 f61 1"/>
                <a:gd name="f70" fmla="*/ 252341 f60 1"/>
                <a:gd name="f71" fmla="*/ 263957 f61 1"/>
                <a:gd name="f72" fmla="*/ 253485 f60 1"/>
                <a:gd name="f73" fmla="*/ 275819 f61 1"/>
                <a:gd name="f74" fmla="*/ 253460 f60 1"/>
                <a:gd name="f75" fmla="*/ 276671 f61 1"/>
                <a:gd name="f76" fmla="*/ 252468 f60 1"/>
                <a:gd name="f77" fmla="*/ 278451 f61 1"/>
                <a:gd name="f78" fmla="*/ 249163 f60 1"/>
                <a:gd name="f79" fmla="*/ 247638 f60 1"/>
                <a:gd name="f80" fmla="*/ 245349 f60 1"/>
                <a:gd name="f81" fmla="*/ 243697 f60 1"/>
                <a:gd name="f82" fmla="*/ 242044 f60 1"/>
                <a:gd name="f83" fmla="*/ 277180 f61 1"/>
                <a:gd name="f84" fmla="*/ 240264 f60 1"/>
                <a:gd name="f85" fmla="*/ 276417 f61 1"/>
                <a:gd name="f86" fmla="*/ 239375 f60 1"/>
                <a:gd name="f87" fmla="*/ 5849 f61 1"/>
                <a:gd name="f88" fmla="*/ 0 f60 1"/>
                <a:gd name="f89" fmla="*/ 4577 f61 1"/>
                <a:gd name="f90" fmla="*/ 5721 f60 1"/>
                <a:gd name="f91" fmla="+- f62 0 f1"/>
                <a:gd name="f92" fmla="*/ f65 1 278546"/>
                <a:gd name="f93" fmla="*/ f66 1 255927"/>
                <a:gd name="f94" fmla="*/ f67 1 278546"/>
                <a:gd name="f95" fmla="*/ f68 1 255927"/>
                <a:gd name="f96" fmla="*/ f69 1 278546"/>
                <a:gd name="f97" fmla="*/ f70 1 255927"/>
                <a:gd name="f98" fmla="*/ f71 1 278546"/>
                <a:gd name="f99" fmla="*/ f72 1 255927"/>
                <a:gd name="f100" fmla="*/ f73 1 278546"/>
                <a:gd name="f101" fmla="*/ f74 1 255927"/>
                <a:gd name="f102" fmla="*/ f75 1 278546"/>
                <a:gd name="f103" fmla="*/ f76 1 255927"/>
                <a:gd name="f104" fmla="*/ f77 1 278546"/>
                <a:gd name="f105" fmla="*/ f78 1 255927"/>
                <a:gd name="f106" fmla="*/ f79 1 255927"/>
                <a:gd name="f107" fmla="*/ f80 1 255927"/>
                <a:gd name="f108" fmla="*/ f81 1 255927"/>
                <a:gd name="f109" fmla="*/ f82 1 255927"/>
                <a:gd name="f110" fmla="*/ f83 1 278546"/>
                <a:gd name="f111" fmla="*/ f84 1 255927"/>
                <a:gd name="f112" fmla="*/ f85 1 278546"/>
                <a:gd name="f113" fmla="*/ f86 1 255927"/>
                <a:gd name="f114" fmla="*/ f87 1 278546"/>
                <a:gd name="f115" fmla="*/ f88 1 255927"/>
                <a:gd name="f116" fmla="*/ f89 1 278546"/>
                <a:gd name="f117" fmla="*/ f90 1 255927"/>
                <a:gd name="f118" fmla="*/ f56 1 f63"/>
                <a:gd name="f119" fmla="*/ f57 1 f63"/>
                <a:gd name="f120" fmla="*/ f56 1 f64"/>
                <a:gd name="f121" fmla="*/ f58 1 f64"/>
                <a:gd name="f122" fmla="*/ f92 1 f63"/>
                <a:gd name="f123" fmla="*/ f93 1 f64"/>
                <a:gd name="f124" fmla="*/ f94 1 f63"/>
                <a:gd name="f125" fmla="*/ f95 1 f64"/>
                <a:gd name="f126" fmla="*/ f96 1 f63"/>
                <a:gd name="f127" fmla="*/ f97 1 f64"/>
                <a:gd name="f128" fmla="*/ f98 1 f63"/>
                <a:gd name="f129" fmla="*/ f99 1 f64"/>
                <a:gd name="f130" fmla="*/ f100 1 f63"/>
                <a:gd name="f131" fmla="*/ f101 1 f64"/>
                <a:gd name="f132" fmla="*/ f102 1 f63"/>
                <a:gd name="f133" fmla="*/ f103 1 f64"/>
                <a:gd name="f134" fmla="*/ f104 1 f63"/>
                <a:gd name="f135" fmla="*/ f105 1 f64"/>
                <a:gd name="f136" fmla="*/ f106 1 f64"/>
                <a:gd name="f137" fmla="*/ f107 1 f64"/>
                <a:gd name="f138" fmla="*/ f108 1 f64"/>
                <a:gd name="f139" fmla="*/ f109 1 f64"/>
                <a:gd name="f140" fmla="*/ f110 1 f63"/>
                <a:gd name="f141" fmla="*/ f111 1 f64"/>
                <a:gd name="f142" fmla="*/ f112 1 f63"/>
                <a:gd name="f143" fmla="*/ f113 1 f64"/>
                <a:gd name="f144" fmla="*/ f114 1 f63"/>
                <a:gd name="f145" fmla="*/ f115 1 f64"/>
                <a:gd name="f146" fmla="*/ f116 1 f63"/>
                <a:gd name="f147" fmla="*/ f117 1 f64"/>
                <a:gd name="f148" fmla="*/ f118 f54 1"/>
                <a:gd name="f149" fmla="*/ f119 f54 1"/>
                <a:gd name="f150" fmla="*/ f121 f55 1"/>
                <a:gd name="f151" fmla="*/ f120 f55 1"/>
                <a:gd name="f152" fmla="*/ f122 f54 1"/>
                <a:gd name="f153" fmla="*/ f123 f55 1"/>
                <a:gd name="f154" fmla="*/ f124 f54 1"/>
                <a:gd name="f155" fmla="*/ f125 f55 1"/>
                <a:gd name="f156" fmla="*/ f126 f54 1"/>
                <a:gd name="f157" fmla="*/ f127 f55 1"/>
                <a:gd name="f158" fmla="*/ f128 f54 1"/>
                <a:gd name="f159" fmla="*/ f129 f55 1"/>
                <a:gd name="f160" fmla="*/ f130 f54 1"/>
                <a:gd name="f161" fmla="*/ f131 f55 1"/>
                <a:gd name="f162" fmla="*/ f132 f54 1"/>
                <a:gd name="f163" fmla="*/ f133 f55 1"/>
                <a:gd name="f164" fmla="*/ f134 f54 1"/>
                <a:gd name="f165" fmla="*/ f135 f55 1"/>
                <a:gd name="f166" fmla="*/ f136 f55 1"/>
                <a:gd name="f167" fmla="*/ f137 f55 1"/>
                <a:gd name="f168" fmla="*/ f138 f55 1"/>
                <a:gd name="f169" fmla="*/ f139 f55 1"/>
                <a:gd name="f170" fmla="*/ f140 f54 1"/>
                <a:gd name="f171" fmla="*/ f141 f55 1"/>
                <a:gd name="f172" fmla="*/ f142 f54 1"/>
                <a:gd name="f173" fmla="*/ f143 f55 1"/>
                <a:gd name="f174" fmla="*/ f144 f54 1"/>
                <a:gd name="f175" fmla="*/ f145 f55 1"/>
                <a:gd name="f176" fmla="*/ f146 f54 1"/>
                <a:gd name="f177" fmla="*/ f147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52" y="f153"/>
                </a:cxn>
                <a:cxn ang="f91">
                  <a:pos x="f154" y="f155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3"/>
                </a:cxn>
                <a:cxn ang="f91">
                  <a:pos x="f164" y="f165"/>
                </a:cxn>
                <a:cxn ang="f91">
                  <a:pos x="f164" y="f165"/>
                </a:cxn>
                <a:cxn ang="f91">
                  <a:pos x="f164" y="f166"/>
                </a:cxn>
                <a:cxn ang="f91">
                  <a:pos x="f164" y="f167"/>
                </a:cxn>
                <a:cxn ang="f91">
                  <a:pos x="f164" y="f168"/>
                </a:cxn>
                <a:cxn ang="f91">
                  <a:pos x="f164" y="f169"/>
                </a:cxn>
                <a:cxn ang="f91">
                  <a:pos x="f170" y="f171"/>
                </a:cxn>
                <a:cxn ang="f91">
                  <a:pos x="f172" y="f173"/>
                </a:cxn>
                <a:cxn ang="f91">
                  <a:pos x="f172" y="f173"/>
                </a:cxn>
                <a:cxn ang="f91">
                  <a:pos x="f172" y="f173"/>
                </a:cxn>
                <a:cxn ang="f91">
                  <a:pos x="f174" y="f175"/>
                </a:cxn>
                <a:cxn ang="f91">
                  <a:pos x="f176" y="f177"/>
                </a:cxn>
              </a:cxnLst>
              <a:rect l="f148" t="f151" r="f149" b="f150"/>
              <a:pathLst>
                <a:path w="278546" h="255927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cubicBezTo>
                    <a:pt x="f31" y="f32"/>
                    <a:pt x="f31" y="f33"/>
                    <a:pt x="f31" y="f34"/>
                  </a:cubicBezTo>
                  <a:cubicBezTo>
                    <a:pt x="f35" y="f36"/>
                    <a:pt x="f35" y="f37"/>
                    <a:pt x="f31" y="f38"/>
                  </a:cubicBezTo>
                  <a:cubicBezTo>
                    <a:pt x="f39" y="f40"/>
                    <a:pt x="f39" y="f41"/>
                    <a:pt x="f31" y="f42"/>
                  </a:cubicBezTo>
                  <a:cubicBezTo>
                    <a:pt x="f43" y="f44"/>
                    <a:pt x="f43" y="f45"/>
                    <a:pt x="f31" y="f46"/>
                  </a:cubicBezTo>
                  <a:lnTo>
                    <a:pt x="f47" y="f48"/>
                  </a:lnTo>
                  <a:lnTo>
                    <a:pt x="f23" y="f49"/>
                  </a:lnTo>
                  <a:lnTo>
                    <a:pt x="f23" y="f49"/>
                  </a:lnTo>
                  <a:lnTo>
                    <a:pt x="f23" y="f49"/>
                  </a:lnTo>
                  <a:lnTo>
                    <a:pt x="f50" y="f5"/>
                  </a:lnTo>
                  <a:lnTo>
                    <a:pt x="f51" y="f5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0" name="Freeform: Shape 366">
              <a:extLst>
                <a:ext uri="{FF2B5EF4-FFF2-40B4-BE49-F238E27FC236}">
                  <a16:creationId xmlns:a16="http://schemas.microsoft.com/office/drawing/2014/main" id="{3D20AA67-4F31-340E-DF1E-578F8E236CD3}"/>
                </a:ext>
              </a:extLst>
            </p:cNvPr>
            <p:cNvSpPr/>
            <p:nvPr/>
          </p:nvSpPr>
          <p:spPr>
            <a:xfrm>
              <a:off x="850483" y="5105342"/>
              <a:ext cx="41193" cy="6670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195"/>
                <a:gd name="f7" fmla="val 667019"/>
                <a:gd name="f8" fmla="val 1907"/>
                <a:gd name="f9" fmla="val 39543"/>
                <a:gd name="f10" fmla="val 38144"/>
                <a:gd name="f11" fmla="val 763"/>
                <a:gd name="f12" fmla="val 1044"/>
                <a:gd name="f13" fmla="val 666765"/>
                <a:gd name="f14" fmla="val 2135"/>
                <a:gd name="f15" fmla="val 3179"/>
                <a:gd name="f16" fmla="+- 0 0 -90"/>
                <a:gd name="f17" fmla="*/ f3 1 41195"/>
                <a:gd name="f18" fmla="*/ f4 1 66701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1195"/>
                <a:gd name="f27" fmla="*/ f23 1 667019"/>
                <a:gd name="f28" fmla="*/ 41195 f24 1"/>
                <a:gd name="f29" fmla="*/ 1907 f23 1"/>
                <a:gd name="f30" fmla="*/ 39543 f24 1"/>
                <a:gd name="f31" fmla="*/ 0 f23 1"/>
                <a:gd name="f32" fmla="*/ 38144 f24 1"/>
                <a:gd name="f33" fmla="*/ 763 f23 1"/>
                <a:gd name="f34" fmla="*/ 0 f24 1"/>
                <a:gd name="f35" fmla="*/ 667019 f23 1"/>
                <a:gd name="f36" fmla="*/ 3179 f24 1"/>
                <a:gd name="f37" fmla="+- f25 0 f1"/>
                <a:gd name="f38" fmla="*/ f28 1 41195"/>
                <a:gd name="f39" fmla="*/ f29 1 667019"/>
                <a:gd name="f40" fmla="*/ f30 1 41195"/>
                <a:gd name="f41" fmla="*/ f31 1 667019"/>
                <a:gd name="f42" fmla="*/ f32 1 41195"/>
                <a:gd name="f43" fmla="*/ f33 1 667019"/>
                <a:gd name="f44" fmla="*/ f34 1 41195"/>
                <a:gd name="f45" fmla="*/ f35 1 667019"/>
                <a:gd name="f46" fmla="*/ f36 1 41195"/>
                <a:gd name="f47" fmla="*/ f19 1 f26"/>
                <a:gd name="f48" fmla="*/ f20 1 f26"/>
                <a:gd name="f49" fmla="*/ f19 1 f27"/>
                <a:gd name="f50" fmla="*/ f21 1 f27"/>
                <a:gd name="f51" fmla="*/ f38 1 f26"/>
                <a:gd name="f52" fmla="*/ f39 1 f27"/>
                <a:gd name="f53" fmla="*/ f40 1 f26"/>
                <a:gd name="f54" fmla="*/ f41 1 f27"/>
                <a:gd name="f55" fmla="*/ f42 1 f26"/>
                <a:gd name="f56" fmla="*/ f43 1 f27"/>
                <a:gd name="f57" fmla="*/ f44 1 f26"/>
                <a:gd name="f58" fmla="*/ f45 1 f27"/>
                <a:gd name="f59" fmla="*/ f46 1 f26"/>
                <a:gd name="f60" fmla="*/ f47 f17 1"/>
                <a:gd name="f61" fmla="*/ f48 f17 1"/>
                <a:gd name="f62" fmla="*/ f50 f18 1"/>
                <a:gd name="f63" fmla="*/ f49 f18 1"/>
                <a:gd name="f64" fmla="*/ f51 f17 1"/>
                <a:gd name="f65" fmla="*/ f52 f18 1"/>
                <a:gd name="f66" fmla="*/ f53 f17 1"/>
                <a:gd name="f67" fmla="*/ f54 f18 1"/>
                <a:gd name="f68" fmla="*/ f55 f17 1"/>
                <a:gd name="f69" fmla="*/ f56 f18 1"/>
                <a:gd name="f70" fmla="*/ f57 f17 1"/>
                <a:gd name="f71" fmla="*/ f58 f18 1"/>
                <a:gd name="f72" fmla="*/ f5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4" y="f65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1"/>
                </a:cxn>
              </a:cxnLst>
              <a:rect l="f60" t="f63" r="f61" b="f62"/>
              <a:pathLst>
                <a:path w="41195" h="667019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5" y="f7"/>
                  </a:lnTo>
                  <a:cubicBezTo>
                    <a:pt x="f12" y="f13"/>
                    <a:pt x="f14" y="f13"/>
                    <a:pt x="f1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1" name="Freeform: Shape 367">
              <a:extLst>
                <a:ext uri="{FF2B5EF4-FFF2-40B4-BE49-F238E27FC236}">
                  <a16:creationId xmlns:a16="http://schemas.microsoft.com/office/drawing/2014/main" id="{7B0E9825-027C-3E28-B67F-F679A983C5DC}"/>
                </a:ext>
              </a:extLst>
            </p:cNvPr>
            <p:cNvSpPr/>
            <p:nvPr/>
          </p:nvSpPr>
          <p:spPr>
            <a:xfrm>
              <a:off x="856838" y="5786981"/>
              <a:ext cx="269446" cy="3092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9449"/>
                <a:gd name="f7" fmla="val 309232"/>
                <a:gd name="f8" fmla="val 269424"/>
                <a:gd name="f9" fmla="val 307131"/>
                <a:gd name="f10" fmla="val 267008"/>
                <a:gd name="f11" fmla="val 304335"/>
                <a:gd name="f12" fmla="val 2416"/>
                <a:gd name="f13" fmla="val 1739"/>
                <a:gd name="f14" fmla="val 890"/>
                <a:gd name="f15" fmla="val 924"/>
                <a:gd name="f16" fmla="val 1665"/>
                <a:gd name="f17" fmla="val 2288"/>
                <a:gd name="f18" fmla="val 308784"/>
                <a:gd name="f19" fmla="val 267603"/>
                <a:gd name="f20" fmla="val 309382"/>
                <a:gd name="f21" fmla="val 268569"/>
                <a:gd name="f22" fmla="val 269166"/>
                <a:gd name="f23" fmla="val 269167"/>
                <a:gd name="f24" fmla="val 269168"/>
                <a:gd name="f25" fmla="val 269169"/>
                <a:gd name="f26" fmla="val 269266"/>
                <a:gd name="f27" fmla="val 308403"/>
                <a:gd name="f28" fmla="val 308021"/>
                <a:gd name="f29" fmla="val 307640"/>
                <a:gd name="f30" fmla="val 269551"/>
                <a:gd name="f31" fmla="val 307259"/>
                <a:gd name="f32" fmla="+- 0 0 -90"/>
                <a:gd name="f33" fmla="*/ f3 1 269449"/>
                <a:gd name="f34" fmla="*/ f4 1 30923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69449"/>
                <a:gd name="f43" fmla="*/ f39 1 309232"/>
                <a:gd name="f44" fmla="*/ 269424 f40 1"/>
                <a:gd name="f45" fmla="*/ 307131 f39 1"/>
                <a:gd name="f46" fmla="*/ 267008 f40 1"/>
                <a:gd name="f47" fmla="*/ 304335 f39 1"/>
                <a:gd name="f48" fmla="*/ 2416 f40 1"/>
                <a:gd name="f49" fmla="*/ 0 f39 1"/>
                <a:gd name="f50" fmla="*/ 0 f40 1"/>
                <a:gd name="f51" fmla="*/ 2288 f39 1"/>
                <a:gd name="f52" fmla="*/ 308784 f39 1"/>
                <a:gd name="f53" fmla="*/ 269166 f40 1"/>
                <a:gd name="f54" fmla="*/ 269169 f40 1"/>
                <a:gd name="f55" fmla="*/ 307640 f39 1"/>
                <a:gd name="f56" fmla="+- f41 0 f1"/>
                <a:gd name="f57" fmla="*/ f44 1 269449"/>
                <a:gd name="f58" fmla="*/ f45 1 309232"/>
                <a:gd name="f59" fmla="*/ f46 1 269449"/>
                <a:gd name="f60" fmla="*/ f47 1 309232"/>
                <a:gd name="f61" fmla="*/ f48 1 269449"/>
                <a:gd name="f62" fmla="*/ f49 1 309232"/>
                <a:gd name="f63" fmla="*/ f50 1 269449"/>
                <a:gd name="f64" fmla="*/ f51 1 309232"/>
                <a:gd name="f65" fmla="*/ f52 1 309232"/>
                <a:gd name="f66" fmla="*/ f53 1 269449"/>
                <a:gd name="f67" fmla="*/ f54 1 269449"/>
                <a:gd name="f68" fmla="*/ f55 1 309232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2"/>
                <a:gd name="f76" fmla="*/ f60 1 f43"/>
                <a:gd name="f77" fmla="*/ f61 1 f42"/>
                <a:gd name="f78" fmla="*/ f62 1 f43"/>
                <a:gd name="f79" fmla="*/ f63 1 f42"/>
                <a:gd name="f80" fmla="*/ f64 1 f43"/>
                <a:gd name="f81" fmla="*/ f65 1 f43"/>
                <a:gd name="f82" fmla="*/ f66 1 f42"/>
                <a:gd name="f83" fmla="*/ f67 1 f42"/>
                <a:gd name="f84" fmla="*/ f68 1 f43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3 1"/>
                <a:gd name="f92" fmla="*/ f76 f34 1"/>
                <a:gd name="f93" fmla="*/ f77 f33 1"/>
                <a:gd name="f94" fmla="*/ f78 f34 1"/>
                <a:gd name="f95" fmla="*/ f79 f33 1"/>
                <a:gd name="f96" fmla="*/ f80 f34 1"/>
                <a:gd name="f97" fmla="*/ f81 f34 1"/>
                <a:gd name="f98" fmla="*/ f82 f33 1"/>
                <a:gd name="f99" fmla="*/ f83 f33 1"/>
                <a:gd name="f100" fmla="*/ f8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89" y="f90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1" y="f97"/>
                </a:cxn>
                <a:cxn ang="f56">
                  <a:pos x="f91" y="f97"/>
                </a:cxn>
                <a:cxn ang="f56">
                  <a:pos x="f98" y="f97"/>
                </a:cxn>
                <a:cxn ang="f56">
                  <a:pos x="f99" y="f97"/>
                </a:cxn>
                <a:cxn ang="f56">
                  <a:pos x="f99" y="f100"/>
                </a:cxn>
                <a:cxn ang="f56">
                  <a:pos x="f99" y="f100"/>
                </a:cxn>
                <a:cxn ang="f56">
                  <a:pos x="f89" y="f90"/>
                </a:cxn>
              </a:cxnLst>
              <a:rect l="f85" t="f88" r="f86" b="f87"/>
              <a:pathLst>
                <a:path w="269449" h="309232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5" y="f17"/>
                  </a:cubicBezTo>
                  <a:lnTo>
                    <a:pt x="f10" y="f18"/>
                  </a:lnTo>
                  <a:lnTo>
                    <a:pt x="f10" y="f18"/>
                  </a:lnTo>
                  <a:cubicBezTo>
                    <a:pt x="f19" y="f20"/>
                    <a:pt x="f21" y="f20"/>
                    <a:pt x="f22" y="f18"/>
                  </a:cubicBezTo>
                  <a:cubicBezTo>
                    <a:pt x="f23" y="f18"/>
                    <a:pt x="f24" y="f18"/>
                    <a:pt x="f25" y="f18"/>
                  </a:cubicBezTo>
                  <a:cubicBezTo>
                    <a:pt x="f26" y="f27"/>
                    <a:pt x="f26" y="f28"/>
                    <a:pt x="f25" y="f29"/>
                  </a:cubicBezTo>
                  <a:lnTo>
                    <a:pt x="f25" y="f29"/>
                  </a:lnTo>
                  <a:cubicBezTo>
                    <a:pt x="f25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2" name="Freeform: Shape 368">
              <a:extLst>
                <a:ext uri="{FF2B5EF4-FFF2-40B4-BE49-F238E27FC236}">
                  <a16:creationId xmlns:a16="http://schemas.microsoft.com/office/drawing/2014/main" id="{5BC6F74D-2EF6-B7D9-930A-94CCDF513635}"/>
                </a:ext>
              </a:extLst>
            </p:cNvPr>
            <p:cNvSpPr/>
            <p:nvPr/>
          </p:nvSpPr>
          <p:spPr>
            <a:xfrm>
              <a:off x="890406" y="5102159"/>
              <a:ext cx="286161" cy="3176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6159"/>
                <a:gd name="f7" fmla="val 317682"/>
                <a:gd name="f8" fmla="val 284300"/>
                <a:gd name="f9" fmla="val 317683"/>
                <a:gd name="f10" fmla="val 284936"/>
                <a:gd name="f11" fmla="val 285698"/>
                <a:gd name="f12" fmla="val 286313"/>
                <a:gd name="f13" fmla="val 317047"/>
                <a:gd name="f14" fmla="val 316030"/>
                <a:gd name="f15" fmla="val 315394"/>
                <a:gd name="f16" fmla="val 314504"/>
                <a:gd name="f17" fmla="val 1017"/>
                <a:gd name="f18" fmla="val 1066"/>
                <a:gd name="f19" fmla="val 203"/>
                <a:gd name="f20" fmla="val 432"/>
                <a:gd name="f21" fmla="val 635"/>
                <a:gd name="f22" fmla="val 1271"/>
                <a:gd name="f23" fmla="val 1653"/>
                <a:gd name="f24" fmla="val 3178"/>
                <a:gd name="f25" fmla="+- 0 0 -90"/>
                <a:gd name="f26" fmla="*/ f3 1 286159"/>
                <a:gd name="f27" fmla="*/ f4 1 31768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86159"/>
                <a:gd name="f36" fmla="*/ f32 1 317682"/>
                <a:gd name="f37" fmla="*/ 284300 f33 1"/>
                <a:gd name="f38" fmla="*/ 317683 f32 1"/>
                <a:gd name="f39" fmla="*/ 284936 f33 1"/>
                <a:gd name="f40" fmla="*/ 285698 f33 1"/>
                <a:gd name="f41" fmla="*/ 315394 f32 1"/>
                <a:gd name="f42" fmla="*/ 314504 f32 1"/>
                <a:gd name="f43" fmla="*/ 1017 f33 1"/>
                <a:gd name="f44" fmla="*/ 0 f32 1"/>
                <a:gd name="f45" fmla="*/ 635 f32 1"/>
                <a:gd name="f46" fmla="*/ 1271 f32 1"/>
                <a:gd name="f47" fmla="*/ 0 f33 1"/>
                <a:gd name="f48" fmla="*/ 1653 f33 1"/>
                <a:gd name="f49" fmla="*/ 3178 f32 1"/>
                <a:gd name="f50" fmla="+- f34 0 f1"/>
                <a:gd name="f51" fmla="*/ f37 1 286159"/>
                <a:gd name="f52" fmla="*/ f38 1 317682"/>
                <a:gd name="f53" fmla="*/ f39 1 286159"/>
                <a:gd name="f54" fmla="*/ f40 1 286159"/>
                <a:gd name="f55" fmla="*/ f41 1 317682"/>
                <a:gd name="f56" fmla="*/ f42 1 317682"/>
                <a:gd name="f57" fmla="*/ f43 1 286159"/>
                <a:gd name="f58" fmla="*/ f44 1 317682"/>
                <a:gd name="f59" fmla="*/ f45 1 317682"/>
                <a:gd name="f60" fmla="*/ f46 1 317682"/>
                <a:gd name="f61" fmla="*/ f47 1 286159"/>
                <a:gd name="f62" fmla="*/ f48 1 286159"/>
                <a:gd name="f63" fmla="*/ f49 1 317682"/>
                <a:gd name="f64" fmla="*/ f28 1 f35"/>
                <a:gd name="f65" fmla="*/ f29 1 f35"/>
                <a:gd name="f66" fmla="*/ f28 1 f36"/>
                <a:gd name="f67" fmla="*/ f30 1 f36"/>
                <a:gd name="f68" fmla="*/ f51 1 f35"/>
                <a:gd name="f69" fmla="*/ f52 1 f36"/>
                <a:gd name="f70" fmla="*/ f53 1 f35"/>
                <a:gd name="f71" fmla="*/ f54 1 f35"/>
                <a:gd name="f72" fmla="*/ f55 1 f36"/>
                <a:gd name="f73" fmla="*/ f56 1 f36"/>
                <a:gd name="f74" fmla="*/ f57 1 f35"/>
                <a:gd name="f75" fmla="*/ f58 1 f36"/>
                <a:gd name="f76" fmla="*/ f59 1 f36"/>
                <a:gd name="f77" fmla="*/ f60 1 f36"/>
                <a:gd name="f78" fmla="*/ f61 1 f35"/>
                <a:gd name="f79" fmla="*/ f62 1 f35"/>
                <a:gd name="f80" fmla="*/ f63 1 f36"/>
                <a:gd name="f81" fmla="*/ f64 f26 1"/>
                <a:gd name="f82" fmla="*/ f65 f26 1"/>
                <a:gd name="f83" fmla="*/ f67 f27 1"/>
                <a:gd name="f84" fmla="*/ f66 f27 1"/>
                <a:gd name="f85" fmla="*/ f68 f26 1"/>
                <a:gd name="f86" fmla="*/ f69 f27 1"/>
                <a:gd name="f87" fmla="*/ f70 f26 1"/>
                <a:gd name="f88" fmla="*/ f71 f26 1"/>
                <a:gd name="f89" fmla="*/ f72 f27 1"/>
                <a:gd name="f90" fmla="*/ f73 f27 1"/>
                <a:gd name="f91" fmla="*/ f74 f26 1"/>
                <a:gd name="f92" fmla="*/ f75 f27 1"/>
                <a:gd name="f93" fmla="*/ f76 f27 1"/>
                <a:gd name="f94" fmla="*/ f77 f27 1"/>
                <a:gd name="f95" fmla="*/ f78 f26 1"/>
                <a:gd name="f96" fmla="*/ f79 f26 1"/>
                <a:gd name="f97" fmla="*/ f80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7" y="f86"/>
                </a:cxn>
                <a:cxn ang="f50">
                  <a:pos x="f88" y="f86"/>
                </a:cxn>
                <a:cxn ang="f50">
                  <a:pos x="f88" y="f89"/>
                </a:cxn>
                <a:cxn ang="f50">
                  <a:pos x="f87" y="f90"/>
                </a:cxn>
                <a:cxn ang="f50">
                  <a:pos x="f91" y="f92"/>
                </a:cxn>
                <a:cxn ang="f50">
                  <a:pos x="f91" y="f92"/>
                </a:cxn>
                <a:cxn ang="f50">
                  <a:pos x="f91" y="f92"/>
                </a:cxn>
                <a:cxn ang="f50">
                  <a:pos x="f91" y="f92"/>
                </a:cxn>
                <a:cxn ang="f50">
                  <a:pos x="f91" y="f93"/>
                </a:cxn>
                <a:cxn ang="f50">
                  <a:pos x="f91" y="f94"/>
                </a:cxn>
                <a:cxn ang="f50">
                  <a:pos x="f91" y="f94"/>
                </a:cxn>
                <a:cxn ang="f50">
                  <a:pos x="f91" y="f94"/>
                </a:cxn>
                <a:cxn ang="f50">
                  <a:pos x="f91" y="f94"/>
                </a:cxn>
                <a:cxn ang="f50">
                  <a:pos x="f95" y="f94"/>
                </a:cxn>
                <a:cxn ang="f50">
                  <a:pos x="f96" y="f97"/>
                </a:cxn>
              </a:cxnLst>
              <a:rect l="f81" t="f84" r="f82" b="f83"/>
              <a:pathLst>
                <a:path w="286159" h="317682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2" y="f14"/>
                    <a:pt x="f11" y="f15"/>
                  </a:cubicBezTo>
                  <a:lnTo>
                    <a:pt x="f10" y="f16"/>
                  </a:lnTo>
                  <a:lnTo>
                    <a:pt x="f17" y="f5"/>
                  </a:lnTo>
                  <a:lnTo>
                    <a:pt x="f17" y="f5"/>
                  </a:lnTo>
                  <a:lnTo>
                    <a:pt x="f17" y="f5"/>
                  </a:lnTo>
                  <a:cubicBezTo>
                    <a:pt x="f17" y="f5"/>
                    <a:pt x="f17" y="f5"/>
                    <a:pt x="f17" y="f5"/>
                  </a:cubicBezTo>
                  <a:cubicBezTo>
                    <a:pt x="f18" y="f19"/>
                    <a:pt x="f18" y="f20"/>
                    <a:pt x="f17" y="f21"/>
                  </a:cubicBezTo>
                  <a:cubicBezTo>
                    <a:pt x="f17" y="f21"/>
                    <a:pt x="f17" y="f21"/>
                    <a:pt x="f17" y="f22"/>
                  </a:cubicBezTo>
                  <a:lnTo>
                    <a:pt x="f17" y="f22"/>
                  </a:lnTo>
                  <a:lnTo>
                    <a:pt x="f17" y="f22"/>
                  </a:lnTo>
                  <a:lnTo>
                    <a:pt x="f17" y="f22"/>
                  </a:lnTo>
                  <a:lnTo>
                    <a:pt x="f5" y="f22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3" name="Freeform: Shape 369">
              <a:extLst>
                <a:ext uri="{FF2B5EF4-FFF2-40B4-BE49-F238E27FC236}">
                  <a16:creationId xmlns:a16="http://schemas.microsoft.com/office/drawing/2014/main" id="{6620FB56-8524-8E90-D1D6-822F2EB1C153}"/>
                </a:ext>
              </a:extLst>
            </p:cNvPr>
            <p:cNvSpPr/>
            <p:nvPr/>
          </p:nvSpPr>
          <p:spPr>
            <a:xfrm>
              <a:off x="1041327" y="3747787"/>
              <a:ext cx="23518" cy="184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22"/>
                <a:gd name="f7" fmla="val 18432"/>
                <a:gd name="f8" fmla="val 4323"/>
                <a:gd name="f9" fmla="val 8390"/>
                <a:gd name="f10" fmla="val 5340"/>
                <a:gd name="f11" fmla="val 9026"/>
                <a:gd name="f12" fmla="val 14622"/>
                <a:gd name="f13" fmla="val 18433"/>
                <a:gd name="f14" fmla="val 16656"/>
                <a:gd name="f15" fmla="val 17543"/>
                <a:gd name="f16" fmla="val 19835"/>
                <a:gd name="f17" fmla="val 15890"/>
                <a:gd name="f18" fmla="val 22632"/>
                <a:gd name="f19" fmla="val 14619"/>
                <a:gd name="f20" fmla="val 13856"/>
                <a:gd name="f21" fmla="val 22001"/>
                <a:gd name="f22" fmla="val 14924"/>
                <a:gd name="f23" fmla="val 20168"/>
                <a:gd name="f24" fmla="val 15471"/>
                <a:gd name="f25" fmla="val 18309"/>
                <a:gd name="f26" fmla="val 15382"/>
                <a:gd name="f27" fmla="val 13349"/>
                <a:gd name="f28" fmla="val 14912"/>
                <a:gd name="f29" fmla="val 9676"/>
                <a:gd name="f30" fmla="val 10564"/>
                <a:gd name="f31" fmla="val 10045"/>
                <a:gd name="f32" fmla="val 5593"/>
                <a:gd name="f33" fmla="val 4958"/>
                <a:gd name="f34" fmla="val 2161"/>
                <a:gd name="f35" fmla="val 7119"/>
                <a:gd name="f36" fmla="val 2959"/>
                <a:gd name="f37" fmla="val 7399"/>
                <a:gd name="f38" fmla="val 3694"/>
                <a:gd name="f39" fmla="val 7831"/>
                <a:gd name="f40" fmla="+- 0 0 -90"/>
                <a:gd name="f41" fmla="*/ f3 1 23522"/>
                <a:gd name="f42" fmla="*/ f4 1 18432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522"/>
                <a:gd name="f51" fmla="*/ f47 1 18432"/>
                <a:gd name="f52" fmla="*/ 4323 f48 1"/>
                <a:gd name="f53" fmla="*/ 8390 f47 1"/>
                <a:gd name="f54" fmla="*/ 5340 f48 1"/>
                <a:gd name="f55" fmla="*/ 9026 f47 1"/>
                <a:gd name="f56" fmla="*/ 14622 f48 1"/>
                <a:gd name="f57" fmla="*/ 18433 f47 1"/>
                <a:gd name="f58" fmla="*/ 16656 f48 1"/>
                <a:gd name="f59" fmla="*/ 17543 f47 1"/>
                <a:gd name="f60" fmla="*/ 19835 f48 1"/>
                <a:gd name="f61" fmla="*/ 15890 f47 1"/>
                <a:gd name="f62" fmla="*/ 22632 f48 1"/>
                <a:gd name="f63" fmla="*/ 14619 f47 1"/>
                <a:gd name="f64" fmla="*/ 23522 f48 1"/>
                <a:gd name="f65" fmla="*/ 13856 f47 1"/>
                <a:gd name="f66" fmla="*/ 18309 f48 1"/>
                <a:gd name="f67" fmla="*/ 15382 f47 1"/>
                <a:gd name="f68" fmla="*/ 10045 f48 1"/>
                <a:gd name="f69" fmla="*/ 5593 f47 1"/>
                <a:gd name="f70" fmla="*/ 0 f47 1"/>
                <a:gd name="f71" fmla="*/ 0 f48 1"/>
                <a:gd name="f72" fmla="*/ 4958 f47 1"/>
                <a:gd name="f73" fmla="*/ 2161 f48 1"/>
                <a:gd name="f74" fmla="*/ 7119 f47 1"/>
                <a:gd name="f75" fmla="+- f49 0 f1"/>
                <a:gd name="f76" fmla="*/ f52 1 23522"/>
                <a:gd name="f77" fmla="*/ f53 1 18432"/>
                <a:gd name="f78" fmla="*/ f54 1 23522"/>
                <a:gd name="f79" fmla="*/ f55 1 18432"/>
                <a:gd name="f80" fmla="*/ f56 1 23522"/>
                <a:gd name="f81" fmla="*/ f57 1 18432"/>
                <a:gd name="f82" fmla="*/ f58 1 23522"/>
                <a:gd name="f83" fmla="*/ f59 1 18432"/>
                <a:gd name="f84" fmla="*/ f60 1 23522"/>
                <a:gd name="f85" fmla="*/ f61 1 18432"/>
                <a:gd name="f86" fmla="*/ f62 1 23522"/>
                <a:gd name="f87" fmla="*/ f63 1 18432"/>
                <a:gd name="f88" fmla="*/ f64 1 23522"/>
                <a:gd name="f89" fmla="*/ f65 1 18432"/>
                <a:gd name="f90" fmla="*/ f66 1 23522"/>
                <a:gd name="f91" fmla="*/ f67 1 18432"/>
                <a:gd name="f92" fmla="*/ f68 1 23522"/>
                <a:gd name="f93" fmla="*/ f69 1 18432"/>
                <a:gd name="f94" fmla="*/ f70 1 18432"/>
                <a:gd name="f95" fmla="*/ f71 1 23522"/>
                <a:gd name="f96" fmla="*/ f72 1 18432"/>
                <a:gd name="f97" fmla="*/ f73 1 23522"/>
                <a:gd name="f98" fmla="*/ f74 1 18432"/>
                <a:gd name="f99" fmla="*/ f43 1 f50"/>
                <a:gd name="f100" fmla="*/ f44 1 f50"/>
                <a:gd name="f101" fmla="*/ f43 1 f51"/>
                <a:gd name="f102" fmla="*/ f45 1 f51"/>
                <a:gd name="f103" fmla="*/ f76 1 f50"/>
                <a:gd name="f104" fmla="*/ f77 1 f51"/>
                <a:gd name="f105" fmla="*/ f78 1 f50"/>
                <a:gd name="f106" fmla="*/ f79 1 f51"/>
                <a:gd name="f107" fmla="*/ f80 1 f50"/>
                <a:gd name="f108" fmla="*/ f81 1 f51"/>
                <a:gd name="f109" fmla="*/ f82 1 f50"/>
                <a:gd name="f110" fmla="*/ f83 1 f51"/>
                <a:gd name="f111" fmla="*/ f84 1 f50"/>
                <a:gd name="f112" fmla="*/ f85 1 f51"/>
                <a:gd name="f113" fmla="*/ f86 1 f50"/>
                <a:gd name="f114" fmla="*/ f87 1 f51"/>
                <a:gd name="f115" fmla="*/ f88 1 f50"/>
                <a:gd name="f116" fmla="*/ f89 1 f51"/>
                <a:gd name="f117" fmla="*/ f90 1 f50"/>
                <a:gd name="f118" fmla="*/ f91 1 f51"/>
                <a:gd name="f119" fmla="*/ f92 1 f50"/>
                <a:gd name="f120" fmla="*/ f93 1 f51"/>
                <a:gd name="f121" fmla="*/ f94 1 f51"/>
                <a:gd name="f122" fmla="*/ f95 1 f50"/>
                <a:gd name="f123" fmla="*/ f96 1 f51"/>
                <a:gd name="f124" fmla="*/ f97 1 f50"/>
                <a:gd name="f125" fmla="*/ f98 1 f51"/>
                <a:gd name="f126" fmla="*/ f99 f41 1"/>
                <a:gd name="f127" fmla="*/ f100 f41 1"/>
                <a:gd name="f128" fmla="*/ f102 f42 1"/>
                <a:gd name="f129" fmla="*/ f101 f42 1"/>
                <a:gd name="f130" fmla="*/ f103 f41 1"/>
                <a:gd name="f131" fmla="*/ f104 f42 1"/>
                <a:gd name="f132" fmla="*/ f105 f41 1"/>
                <a:gd name="f133" fmla="*/ f106 f42 1"/>
                <a:gd name="f134" fmla="*/ f107 f41 1"/>
                <a:gd name="f135" fmla="*/ f108 f42 1"/>
                <a:gd name="f136" fmla="*/ f109 f41 1"/>
                <a:gd name="f137" fmla="*/ f110 f42 1"/>
                <a:gd name="f138" fmla="*/ f111 f41 1"/>
                <a:gd name="f139" fmla="*/ f112 f42 1"/>
                <a:gd name="f140" fmla="*/ f113 f41 1"/>
                <a:gd name="f141" fmla="*/ f114 f42 1"/>
                <a:gd name="f142" fmla="*/ f115 f41 1"/>
                <a:gd name="f143" fmla="*/ f116 f42 1"/>
                <a:gd name="f144" fmla="*/ f117 f41 1"/>
                <a:gd name="f145" fmla="*/ f118 f42 1"/>
                <a:gd name="f146" fmla="*/ f119 f41 1"/>
                <a:gd name="f147" fmla="*/ f120 f42 1"/>
                <a:gd name="f148" fmla="*/ f121 f42 1"/>
                <a:gd name="f149" fmla="*/ f122 f41 1"/>
                <a:gd name="f150" fmla="*/ f123 f42 1"/>
                <a:gd name="f151" fmla="*/ f124 f41 1"/>
                <a:gd name="f152" fmla="*/ f125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30" y="f131"/>
                </a:cxn>
                <a:cxn ang="f75">
                  <a:pos x="f132" y="f133"/>
                </a:cxn>
                <a:cxn ang="f75">
                  <a:pos x="f134" y="f135"/>
                </a:cxn>
                <a:cxn ang="f75">
                  <a:pos x="f136" y="f137"/>
                </a:cxn>
                <a:cxn ang="f75">
                  <a:pos x="f138" y="f139"/>
                </a:cxn>
                <a:cxn ang="f75">
                  <a:pos x="f140" y="f141"/>
                </a:cxn>
                <a:cxn ang="f75">
                  <a:pos x="f142" y="f143"/>
                </a:cxn>
                <a:cxn ang="f75">
                  <a:pos x="f144" y="f145"/>
                </a:cxn>
                <a:cxn ang="f75">
                  <a:pos x="f146" y="f147"/>
                </a:cxn>
                <a:cxn ang="f75">
                  <a:pos x="f146" y="f148"/>
                </a:cxn>
                <a:cxn ang="f75">
                  <a:pos x="f149" y="f150"/>
                </a:cxn>
                <a:cxn ang="f75">
                  <a:pos x="f151" y="f152"/>
                </a:cxn>
                <a:cxn ang="f75">
                  <a:pos x="f151" y="f152"/>
                </a:cxn>
                <a:cxn ang="f75">
                  <a:pos x="f130" y="f131"/>
                </a:cxn>
              </a:cxnLst>
              <a:rect l="f126" t="f129" r="f127" b="f128"/>
              <a:pathLst>
                <a:path w="23522" h="1843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6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5"/>
                  </a:lnTo>
                  <a:lnTo>
                    <a:pt x="f5" y="f33"/>
                  </a:ln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4" name="Freeform: Shape 370">
              <a:extLst>
                <a:ext uri="{FF2B5EF4-FFF2-40B4-BE49-F238E27FC236}">
                  <a16:creationId xmlns:a16="http://schemas.microsoft.com/office/drawing/2014/main" id="{4ECA3DC5-73B1-4F23-3C01-660895D37223}"/>
                </a:ext>
              </a:extLst>
            </p:cNvPr>
            <p:cNvSpPr/>
            <p:nvPr/>
          </p:nvSpPr>
          <p:spPr>
            <a:xfrm>
              <a:off x="1065870" y="3758970"/>
              <a:ext cx="108566" cy="1106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567"/>
                <a:gd name="f7" fmla="val 110618"/>
                <a:gd name="f8" fmla="val 108456"/>
                <a:gd name="f9" fmla="val 110089"/>
                <a:gd name="f10" fmla="val 108605"/>
                <a:gd name="f11" fmla="val 109721"/>
                <a:gd name="f12" fmla="val 109314"/>
                <a:gd name="f13" fmla="val 108945"/>
                <a:gd name="f14" fmla="val 108309"/>
                <a:gd name="f15" fmla="val 106040"/>
                <a:gd name="f16" fmla="val 105894"/>
                <a:gd name="f17" fmla="val 2161"/>
                <a:gd name="f18" fmla="val 1547"/>
                <a:gd name="f19" fmla="val 890"/>
                <a:gd name="f20" fmla="val 820"/>
                <a:gd name="f21" fmla="val 1703"/>
                <a:gd name="f22" fmla="val 2415"/>
                <a:gd name="f23" fmla="val 106167"/>
                <a:gd name="f24" fmla="val 109581"/>
                <a:gd name="f25" fmla="val 110217"/>
                <a:gd name="f26" fmla="val 106840"/>
                <a:gd name="f27" fmla="val 110801"/>
                <a:gd name="f28" fmla="val 107851"/>
                <a:gd name="f29" fmla="val 110738"/>
                <a:gd name="f30" fmla="+- 0 0 -90"/>
                <a:gd name="f31" fmla="*/ f3 1 108567"/>
                <a:gd name="f32" fmla="*/ f4 1 110618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08567"/>
                <a:gd name="f41" fmla="*/ f37 1 110618"/>
                <a:gd name="f42" fmla="*/ 108456 f38 1"/>
                <a:gd name="f43" fmla="*/ 110089 f37 1"/>
                <a:gd name="f44" fmla="*/ 108945 f37 1"/>
                <a:gd name="f45" fmla="*/ 108309 f37 1"/>
                <a:gd name="f46" fmla="*/ 106040 f38 1"/>
                <a:gd name="f47" fmla="*/ 105894 f37 1"/>
                <a:gd name="f48" fmla="*/ 2161 f38 1"/>
                <a:gd name="f49" fmla="*/ 0 f37 1"/>
                <a:gd name="f50" fmla="*/ 0 f38 1"/>
                <a:gd name="f51" fmla="*/ 2415 f37 1"/>
                <a:gd name="f52" fmla="*/ 106167 f38 1"/>
                <a:gd name="f53" fmla="*/ 109581 f37 1"/>
                <a:gd name="f54" fmla="*/ 110217 f37 1"/>
                <a:gd name="f55" fmla="+- f39 0 f1"/>
                <a:gd name="f56" fmla="*/ f42 1 108567"/>
                <a:gd name="f57" fmla="*/ f43 1 110618"/>
                <a:gd name="f58" fmla="*/ f44 1 110618"/>
                <a:gd name="f59" fmla="*/ f45 1 110618"/>
                <a:gd name="f60" fmla="*/ f46 1 108567"/>
                <a:gd name="f61" fmla="*/ f47 1 110618"/>
                <a:gd name="f62" fmla="*/ f48 1 108567"/>
                <a:gd name="f63" fmla="*/ f49 1 110618"/>
                <a:gd name="f64" fmla="*/ f50 1 108567"/>
                <a:gd name="f65" fmla="*/ f51 1 110618"/>
                <a:gd name="f66" fmla="*/ f52 1 108567"/>
                <a:gd name="f67" fmla="*/ f53 1 110618"/>
                <a:gd name="f68" fmla="*/ f54 1 110618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1"/>
                <a:gd name="f76" fmla="*/ f59 1 f41"/>
                <a:gd name="f77" fmla="*/ f60 1 f40"/>
                <a:gd name="f78" fmla="*/ f61 1 f41"/>
                <a:gd name="f79" fmla="*/ f62 1 f40"/>
                <a:gd name="f80" fmla="*/ f63 1 f41"/>
                <a:gd name="f81" fmla="*/ f64 1 f40"/>
                <a:gd name="f82" fmla="*/ f65 1 f41"/>
                <a:gd name="f83" fmla="*/ f66 1 f40"/>
                <a:gd name="f84" fmla="*/ f67 1 f41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2 1"/>
                <a:gd name="f93" fmla="*/ f76 f32 1"/>
                <a:gd name="f94" fmla="*/ f77 f31 1"/>
                <a:gd name="f95" fmla="*/ f78 f32 1"/>
                <a:gd name="f96" fmla="*/ f79 f31 1"/>
                <a:gd name="f97" fmla="*/ f80 f32 1"/>
                <a:gd name="f98" fmla="*/ f81 f31 1"/>
                <a:gd name="f99" fmla="*/ f82 f32 1"/>
                <a:gd name="f100" fmla="*/ f83 f31 1"/>
                <a:gd name="f101" fmla="*/ f84 f32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0" y="f92"/>
                </a:cxn>
                <a:cxn ang="f55">
                  <a:pos x="f90" y="f92"/>
                </a:cxn>
                <a:cxn ang="f55">
                  <a:pos x="f90" y="f93"/>
                </a:cxn>
                <a:cxn ang="f55">
                  <a:pos x="f90" y="f93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0" y="f102"/>
                </a:cxn>
                <a:cxn ang="f55">
                  <a:pos x="f90" y="f91"/>
                </a:cxn>
              </a:cxnLst>
              <a:rect l="f86" t="f89" r="f87" b="f88"/>
              <a:pathLst>
                <a:path w="108567" h="11061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3"/>
                    <a:pt x="f8" y="f13"/>
                  </a:cubicBezTo>
                  <a:lnTo>
                    <a:pt x="f8" y="f14"/>
                  </a:lnTo>
                  <a:lnTo>
                    <a:pt x="f8" y="f14"/>
                  </a:lnTo>
                  <a:lnTo>
                    <a:pt x="f15" y="f16"/>
                  </a:lnTo>
                  <a:lnTo>
                    <a:pt x="f17" y="f5"/>
                  </a:lnTo>
                  <a:cubicBezTo>
                    <a:pt x="f18" y="f19"/>
                    <a:pt x="f20" y="f21"/>
                    <a:pt x="f5" y="f22"/>
                  </a:cubicBezTo>
                  <a:lnTo>
                    <a:pt x="f23" y="f24"/>
                  </a:lnTo>
                  <a:lnTo>
                    <a:pt x="f23" y="f25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5" name="Freeform: Shape 371">
              <a:extLst>
                <a:ext uri="{FF2B5EF4-FFF2-40B4-BE49-F238E27FC236}">
                  <a16:creationId xmlns:a16="http://schemas.microsoft.com/office/drawing/2014/main" id="{7627159F-DF62-EDBF-47F9-A2320C30772C}"/>
                </a:ext>
              </a:extLst>
            </p:cNvPr>
            <p:cNvSpPr/>
            <p:nvPr/>
          </p:nvSpPr>
          <p:spPr>
            <a:xfrm>
              <a:off x="1051980" y="3574005"/>
              <a:ext cx="27230" cy="189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234"/>
                <a:gd name="f7" fmla="val 189296"/>
                <a:gd name="f8" fmla="val 16046"/>
                <a:gd name="f9" fmla="val 184965"/>
                <a:gd name="f10" fmla="val 16809"/>
                <a:gd name="f11" fmla="val 183567"/>
                <a:gd name="f12" fmla="val 16881"/>
                <a:gd name="f13" fmla="val 182931"/>
                <a:gd name="f14" fmla="val 182296"/>
                <a:gd name="f15" fmla="val 181660"/>
                <a:gd name="f16" fmla="val 181025"/>
                <a:gd name="f17" fmla="val 180516"/>
                <a:gd name="f18" fmla="val 27235"/>
                <a:gd name="f19" fmla="val 12077"/>
                <a:gd name="f20" fmla="val 7882"/>
                <a:gd name="f21" fmla="val 22403"/>
                <a:gd name="f22" fmla="val 10297"/>
                <a:gd name="f23" fmla="val 17989"/>
                <a:gd name="f24" fmla="val 12293"/>
                <a:gd name="f25" fmla="val 12791"/>
                <a:gd name="f26" fmla="val 10335"/>
                <a:gd name="f27" fmla="val 10794"/>
                <a:gd name="f28" fmla="val 5924"/>
                <a:gd name="f29" fmla="val 10763"/>
                <a:gd name="f30" fmla="val 5860"/>
                <a:gd name="f31" fmla="val 10734"/>
                <a:gd name="f32" fmla="val 5784"/>
                <a:gd name="f33" fmla="val 10706"/>
                <a:gd name="f34" fmla="val 5721"/>
                <a:gd name="f35" fmla="val 10144"/>
                <a:gd name="f36" fmla="val 3852"/>
                <a:gd name="f37" fmla="val 1869"/>
                <a:gd name="f38" fmla="val 10646"/>
                <a:gd name="f39" fmla="val 381"/>
                <a:gd name="f40" fmla="val 763"/>
                <a:gd name="f41" fmla="val 1144"/>
                <a:gd name="f42" fmla="val 25"/>
                <a:gd name="f43" fmla="val 173906"/>
                <a:gd name="f44" fmla="val 179499"/>
                <a:gd name="f45" fmla="val -343"/>
                <a:gd name="f46" fmla="val 184470"/>
                <a:gd name="f47" fmla="val 3330"/>
                <a:gd name="f48" fmla="val 188817"/>
                <a:gd name="f49" fmla="val 8290"/>
                <a:gd name="f50" fmla="val 189287"/>
                <a:gd name="f51" fmla="val 10149"/>
                <a:gd name="f52" fmla="val 189377"/>
                <a:gd name="f53" fmla="val 11982"/>
                <a:gd name="f54" fmla="val 188830"/>
                <a:gd name="f55" fmla="val 13503"/>
                <a:gd name="f56" fmla="val 187762"/>
                <a:gd name="f57" fmla="val 14486"/>
                <a:gd name="f58" fmla="val 186961"/>
                <a:gd name="f59" fmla="val 15343"/>
                <a:gd name="f60" fmla="val 186020"/>
                <a:gd name="f61" fmla="+- 0 0 -90"/>
                <a:gd name="f62" fmla="*/ f3 1 27234"/>
                <a:gd name="f63" fmla="*/ f4 1 189296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27234"/>
                <a:gd name="f72" fmla="*/ f68 1 189296"/>
                <a:gd name="f73" fmla="*/ 16046 f69 1"/>
                <a:gd name="f74" fmla="*/ 184965 f68 1"/>
                <a:gd name="f75" fmla="*/ 16809 f69 1"/>
                <a:gd name="f76" fmla="*/ 183567 f68 1"/>
                <a:gd name="f77" fmla="*/ 181660 f68 1"/>
                <a:gd name="f78" fmla="*/ 180516 f68 1"/>
                <a:gd name="f79" fmla="*/ 27235 f69 1"/>
                <a:gd name="f80" fmla="*/ 12077 f68 1"/>
                <a:gd name="f81" fmla="*/ 7882 f68 1"/>
                <a:gd name="f82" fmla="*/ 22403 f69 1"/>
                <a:gd name="f83" fmla="*/ 10297 f68 1"/>
                <a:gd name="f84" fmla="*/ 10794 f69 1"/>
                <a:gd name="f85" fmla="*/ 5924 f68 1"/>
                <a:gd name="f86" fmla="*/ 10706 f69 1"/>
                <a:gd name="f87" fmla="*/ 5721 f68 1"/>
                <a:gd name="f88" fmla="*/ 0 f68 1"/>
                <a:gd name="f89" fmla="*/ 1144 f68 1"/>
                <a:gd name="f90" fmla="*/ 25 f69 1"/>
                <a:gd name="f91" fmla="*/ 173906 f68 1"/>
                <a:gd name="f92" fmla="*/ 179499 f68 1"/>
                <a:gd name="f93" fmla="*/ 8290 f69 1"/>
                <a:gd name="f94" fmla="*/ 189287 f68 1"/>
                <a:gd name="f95" fmla="*/ 13503 f69 1"/>
                <a:gd name="f96" fmla="*/ 187762 f68 1"/>
                <a:gd name="f97" fmla="+- f70 0 f1"/>
                <a:gd name="f98" fmla="*/ f73 1 27234"/>
                <a:gd name="f99" fmla="*/ f74 1 189296"/>
                <a:gd name="f100" fmla="*/ f75 1 27234"/>
                <a:gd name="f101" fmla="*/ f76 1 189296"/>
                <a:gd name="f102" fmla="*/ f77 1 189296"/>
                <a:gd name="f103" fmla="*/ f78 1 189296"/>
                <a:gd name="f104" fmla="*/ f79 1 27234"/>
                <a:gd name="f105" fmla="*/ f80 1 189296"/>
                <a:gd name="f106" fmla="*/ f81 1 189296"/>
                <a:gd name="f107" fmla="*/ f82 1 27234"/>
                <a:gd name="f108" fmla="*/ f83 1 189296"/>
                <a:gd name="f109" fmla="*/ f84 1 27234"/>
                <a:gd name="f110" fmla="*/ f85 1 189296"/>
                <a:gd name="f111" fmla="*/ f86 1 27234"/>
                <a:gd name="f112" fmla="*/ f87 1 189296"/>
                <a:gd name="f113" fmla="*/ f88 1 189296"/>
                <a:gd name="f114" fmla="*/ f89 1 189296"/>
                <a:gd name="f115" fmla="*/ f90 1 27234"/>
                <a:gd name="f116" fmla="*/ f91 1 189296"/>
                <a:gd name="f117" fmla="*/ f92 1 189296"/>
                <a:gd name="f118" fmla="*/ f93 1 27234"/>
                <a:gd name="f119" fmla="*/ f94 1 189296"/>
                <a:gd name="f120" fmla="*/ f95 1 27234"/>
                <a:gd name="f121" fmla="*/ f96 1 189296"/>
                <a:gd name="f122" fmla="*/ f64 1 f71"/>
                <a:gd name="f123" fmla="*/ f65 1 f71"/>
                <a:gd name="f124" fmla="*/ f64 1 f72"/>
                <a:gd name="f125" fmla="*/ f66 1 f72"/>
                <a:gd name="f126" fmla="*/ f98 1 f71"/>
                <a:gd name="f127" fmla="*/ f99 1 f72"/>
                <a:gd name="f128" fmla="*/ f100 1 f71"/>
                <a:gd name="f129" fmla="*/ f101 1 f72"/>
                <a:gd name="f130" fmla="*/ f102 1 f72"/>
                <a:gd name="f131" fmla="*/ f103 1 f72"/>
                <a:gd name="f132" fmla="*/ f104 1 f71"/>
                <a:gd name="f133" fmla="*/ f105 1 f72"/>
                <a:gd name="f134" fmla="*/ f106 1 f72"/>
                <a:gd name="f135" fmla="*/ f107 1 f71"/>
                <a:gd name="f136" fmla="*/ f108 1 f72"/>
                <a:gd name="f137" fmla="*/ f109 1 f71"/>
                <a:gd name="f138" fmla="*/ f110 1 f72"/>
                <a:gd name="f139" fmla="*/ f111 1 f71"/>
                <a:gd name="f140" fmla="*/ f112 1 f72"/>
                <a:gd name="f141" fmla="*/ f113 1 f72"/>
                <a:gd name="f142" fmla="*/ f114 1 f72"/>
                <a:gd name="f143" fmla="*/ f115 1 f71"/>
                <a:gd name="f144" fmla="*/ f116 1 f72"/>
                <a:gd name="f145" fmla="*/ f117 1 f72"/>
                <a:gd name="f146" fmla="*/ f118 1 f71"/>
                <a:gd name="f147" fmla="*/ f119 1 f72"/>
                <a:gd name="f148" fmla="*/ f120 1 f71"/>
                <a:gd name="f149" fmla="*/ f121 1 f72"/>
                <a:gd name="f150" fmla="*/ f122 f62 1"/>
                <a:gd name="f151" fmla="*/ f123 f62 1"/>
                <a:gd name="f152" fmla="*/ f125 f63 1"/>
                <a:gd name="f153" fmla="*/ f124 f63 1"/>
                <a:gd name="f154" fmla="*/ f126 f62 1"/>
                <a:gd name="f155" fmla="*/ f127 f63 1"/>
                <a:gd name="f156" fmla="*/ f128 f62 1"/>
                <a:gd name="f157" fmla="*/ f129 f63 1"/>
                <a:gd name="f158" fmla="*/ f130 f63 1"/>
                <a:gd name="f159" fmla="*/ f131 f63 1"/>
                <a:gd name="f160" fmla="*/ f132 f62 1"/>
                <a:gd name="f161" fmla="*/ f133 f63 1"/>
                <a:gd name="f162" fmla="*/ f134 f63 1"/>
                <a:gd name="f163" fmla="*/ f135 f62 1"/>
                <a:gd name="f164" fmla="*/ f136 f63 1"/>
                <a:gd name="f165" fmla="*/ f137 f62 1"/>
                <a:gd name="f166" fmla="*/ f138 f63 1"/>
                <a:gd name="f167" fmla="*/ f139 f62 1"/>
                <a:gd name="f168" fmla="*/ f140 f63 1"/>
                <a:gd name="f169" fmla="*/ f141 f63 1"/>
                <a:gd name="f170" fmla="*/ f142 f63 1"/>
                <a:gd name="f171" fmla="*/ f143 f62 1"/>
                <a:gd name="f172" fmla="*/ f144 f63 1"/>
                <a:gd name="f173" fmla="*/ f145 f63 1"/>
                <a:gd name="f174" fmla="*/ f146 f62 1"/>
                <a:gd name="f175" fmla="*/ f147 f63 1"/>
                <a:gd name="f176" fmla="*/ f148 f62 1"/>
                <a:gd name="f177" fmla="*/ f149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4" y="f155"/>
                </a:cxn>
                <a:cxn ang="f97">
                  <a:pos x="f156" y="f157"/>
                </a:cxn>
                <a:cxn ang="f97">
                  <a:pos x="f156" y="f158"/>
                </a:cxn>
                <a:cxn ang="f97">
                  <a:pos x="f156" y="f159"/>
                </a:cxn>
                <a:cxn ang="f97">
                  <a:pos x="f160" y="f161"/>
                </a:cxn>
                <a:cxn ang="f97">
                  <a:pos x="f160" y="f162"/>
                </a:cxn>
                <a:cxn ang="f97">
                  <a:pos x="f160" y="f162"/>
                </a:cxn>
                <a:cxn ang="f97">
                  <a:pos x="f163" y="f164"/>
                </a:cxn>
                <a:cxn ang="f97">
                  <a:pos x="f165" y="f166"/>
                </a:cxn>
                <a:cxn ang="f97">
                  <a:pos x="f167" y="f168"/>
                </a:cxn>
                <a:cxn ang="f97">
                  <a:pos x="f167" y="f169"/>
                </a:cxn>
                <a:cxn ang="f97">
                  <a:pos x="f167" y="f170"/>
                </a:cxn>
                <a:cxn ang="f97">
                  <a:pos x="f171" y="f172"/>
                </a:cxn>
                <a:cxn ang="f97">
                  <a:pos x="f171" y="f173"/>
                </a:cxn>
                <a:cxn ang="f97">
                  <a:pos x="f174" y="f175"/>
                </a:cxn>
                <a:cxn ang="f97">
                  <a:pos x="f176" y="f177"/>
                </a:cxn>
                <a:cxn ang="f97">
                  <a:pos x="f176" y="f177"/>
                </a:cxn>
                <a:cxn ang="f97">
                  <a:pos x="f154" y="f155"/>
                </a:cxn>
              </a:cxnLst>
              <a:rect l="f150" t="f153" r="f151" b="f152"/>
              <a:pathLst>
                <a:path w="27234" h="189296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0" y="f15"/>
                    <a:pt x="f10" y="f16"/>
                    <a:pt x="f10" y="f17"/>
                  </a:cubicBezTo>
                  <a:lnTo>
                    <a:pt x="f18" y="f19"/>
                  </a:lnTo>
                  <a:lnTo>
                    <a:pt x="f18" y="f20"/>
                  </a:lnTo>
                  <a:lnTo>
                    <a:pt x="f18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5"/>
                  </a:cubicBezTo>
                  <a:cubicBezTo>
                    <a:pt x="f38" y="f39"/>
                    <a:pt x="f38" y="f40"/>
                    <a:pt x="f33" y="f41"/>
                  </a:cubicBezTo>
                  <a:lnTo>
                    <a:pt x="f42" y="f43"/>
                  </a:lnTo>
                  <a:lnTo>
                    <a:pt x="f42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lnTo>
                    <a:pt x="f55" y="f56"/>
                  </a:ln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6" name="Freeform: Shape 372">
              <a:extLst>
                <a:ext uri="{FF2B5EF4-FFF2-40B4-BE49-F238E27FC236}">
                  <a16:creationId xmlns:a16="http://schemas.microsoft.com/office/drawing/2014/main" id="{F7D23A80-F154-6C7D-8234-304A2CDE5921}"/>
                </a:ext>
              </a:extLst>
            </p:cNvPr>
            <p:cNvSpPr/>
            <p:nvPr/>
          </p:nvSpPr>
          <p:spPr>
            <a:xfrm>
              <a:off x="743425" y="4062926"/>
              <a:ext cx="410556" cy="209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0556"/>
                <a:gd name="f7" fmla="val 209373"/>
                <a:gd name="f8" fmla="val 127"/>
                <a:gd name="f9" fmla="val 205559"/>
                <a:gd name="f10" fmla="val 208229"/>
                <a:gd name="f11" fmla="val 208356"/>
                <a:gd name="f12" fmla="val 410302"/>
                <a:gd name="f13" fmla="val 3814"/>
                <a:gd name="f14" fmla="+- 0 0 -90"/>
                <a:gd name="f15" fmla="*/ f3 1 410556"/>
                <a:gd name="f16" fmla="*/ f4 1 20937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10556"/>
                <a:gd name="f25" fmla="*/ f21 1 209373"/>
                <a:gd name="f26" fmla="*/ 410556 f22 1"/>
                <a:gd name="f27" fmla="*/ 0 f21 1"/>
                <a:gd name="f28" fmla="*/ 127 f22 1"/>
                <a:gd name="f29" fmla="*/ 205559 f21 1"/>
                <a:gd name="f30" fmla="*/ 0 f22 1"/>
                <a:gd name="f31" fmla="*/ 208229 f21 1"/>
                <a:gd name="f32" fmla="*/ 208356 f21 1"/>
                <a:gd name="f33" fmla="*/ 209373 f21 1"/>
                <a:gd name="f34" fmla="*/ 410302 f22 1"/>
                <a:gd name="f35" fmla="*/ 3814 f21 1"/>
                <a:gd name="f36" fmla="+- f23 0 f1"/>
                <a:gd name="f37" fmla="*/ f26 1 410556"/>
                <a:gd name="f38" fmla="*/ f27 1 209373"/>
                <a:gd name="f39" fmla="*/ f28 1 410556"/>
                <a:gd name="f40" fmla="*/ f29 1 209373"/>
                <a:gd name="f41" fmla="*/ f30 1 410556"/>
                <a:gd name="f42" fmla="*/ f31 1 209373"/>
                <a:gd name="f43" fmla="*/ f32 1 209373"/>
                <a:gd name="f44" fmla="*/ f33 1 209373"/>
                <a:gd name="f45" fmla="*/ f34 1 410556"/>
                <a:gd name="f46" fmla="*/ f35 1 209373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5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6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69" y="f70"/>
                </a:cxn>
                <a:cxn ang="f36">
                  <a:pos x="f69" y="f71"/>
                </a:cxn>
                <a:cxn ang="f36">
                  <a:pos x="f69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410556" h="209373">
                  <a:moveTo>
                    <a:pt x="f6" y="f5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12" y="f13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7" name="Freeform: Shape 373">
              <a:extLst>
                <a:ext uri="{FF2B5EF4-FFF2-40B4-BE49-F238E27FC236}">
                  <a16:creationId xmlns:a16="http://schemas.microsoft.com/office/drawing/2014/main" id="{BBCAFE45-DA06-EE27-7231-1B57E5095872}"/>
                </a:ext>
              </a:extLst>
            </p:cNvPr>
            <p:cNvSpPr/>
            <p:nvPr/>
          </p:nvSpPr>
          <p:spPr>
            <a:xfrm>
              <a:off x="66879" y="2527520"/>
              <a:ext cx="160440" cy="1617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443"/>
                <a:gd name="f7" fmla="val 161701"/>
                <a:gd name="f8" fmla="val 159696"/>
                <a:gd name="f9" fmla="val 161702"/>
                <a:gd name="f10" fmla="val 160332"/>
                <a:gd name="f11" fmla="val 161066"/>
                <a:gd name="f12" fmla="val 160481"/>
                <a:gd name="f13" fmla="val 160697"/>
                <a:gd name="f14" fmla="val 160290"/>
                <a:gd name="f15" fmla="val 159922"/>
                <a:gd name="f16" fmla="val 157789"/>
                <a:gd name="f17" fmla="val 157379"/>
                <a:gd name="f18" fmla="val 1017"/>
                <a:gd name="f19" fmla="val 158552"/>
                <a:gd name="f20" fmla="val 160812"/>
                <a:gd name="f21" fmla="val 158754"/>
                <a:gd name="f22" fmla="val 160901"/>
                <a:gd name="f23" fmla="val 158985"/>
                <a:gd name="f24" fmla="val 159188"/>
                <a:gd name="f25" fmla="+- 0 0 -90"/>
                <a:gd name="f26" fmla="*/ f3 1 160443"/>
                <a:gd name="f27" fmla="*/ f4 1 16170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60443"/>
                <a:gd name="f36" fmla="*/ f32 1 161701"/>
                <a:gd name="f37" fmla="*/ 159696 f33 1"/>
                <a:gd name="f38" fmla="*/ 161702 f32 1"/>
                <a:gd name="f39" fmla="*/ 160332 f33 1"/>
                <a:gd name="f40" fmla="*/ 161066 f32 1"/>
                <a:gd name="f41" fmla="*/ 159922 f32 1"/>
                <a:gd name="f42" fmla="*/ 157789 f33 1"/>
                <a:gd name="f43" fmla="*/ 157379 f32 1"/>
                <a:gd name="f44" fmla="*/ 1017 f33 1"/>
                <a:gd name="f45" fmla="*/ 0 f32 1"/>
                <a:gd name="f46" fmla="*/ 1017 f32 1"/>
                <a:gd name="f47" fmla="*/ 0 f33 1"/>
                <a:gd name="f48" fmla="*/ 158552 f33 1"/>
                <a:gd name="f49" fmla="*/ 160812 f32 1"/>
                <a:gd name="f50" fmla="*/ 159188 f33 1"/>
                <a:gd name="f51" fmla="+- f34 0 f1"/>
                <a:gd name="f52" fmla="*/ f37 1 160443"/>
                <a:gd name="f53" fmla="*/ f38 1 161701"/>
                <a:gd name="f54" fmla="*/ f39 1 160443"/>
                <a:gd name="f55" fmla="*/ f40 1 161701"/>
                <a:gd name="f56" fmla="*/ f41 1 161701"/>
                <a:gd name="f57" fmla="*/ f42 1 160443"/>
                <a:gd name="f58" fmla="*/ f43 1 161701"/>
                <a:gd name="f59" fmla="*/ f44 1 160443"/>
                <a:gd name="f60" fmla="*/ f45 1 161701"/>
                <a:gd name="f61" fmla="*/ f46 1 161701"/>
                <a:gd name="f62" fmla="*/ f47 1 160443"/>
                <a:gd name="f63" fmla="*/ f48 1 160443"/>
                <a:gd name="f64" fmla="*/ f49 1 161701"/>
                <a:gd name="f65" fmla="*/ f50 1 160443"/>
                <a:gd name="f66" fmla="*/ f28 1 f35"/>
                <a:gd name="f67" fmla="*/ f29 1 f35"/>
                <a:gd name="f68" fmla="*/ f28 1 f36"/>
                <a:gd name="f69" fmla="*/ f30 1 f36"/>
                <a:gd name="f70" fmla="*/ f52 1 f35"/>
                <a:gd name="f71" fmla="*/ f53 1 f36"/>
                <a:gd name="f72" fmla="*/ f54 1 f35"/>
                <a:gd name="f73" fmla="*/ f55 1 f36"/>
                <a:gd name="f74" fmla="*/ f56 1 f36"/>
                <a:gd name="f75" fmla="*/ f57 1 f35"/>
                <a:gd name="f76" fmla="*/ f58 1 f36"/>
                <a:gd name="f77" fmla="*/ f59 1 f35"/>
                <a:gd name="f78" fmla="*/ f60 1 f36"/>
                <a:gd name="f79" fmla="*/ f61 1 f36"/>
                <a:gd name="f80" fmla="*/ f62 1 f35"/>
                <a:gd name="f81" fmla="*/ f63 1 f35"/>
                <a:gd name="f82" fmla="*/ f64 1 f36"/>
                <a:gd name="f83" fmla="*/ f65 1 f35"/>
                <a:gd name="f84" fmla="*/ f66 f26 1"/>
                <a:gd name="f85" fmla="*/ f67 f26 1"/>
                <a:gd name="f86" fmla="*/ f69 f27 1"/>
                <a:gd name="f87" fmla="*/ f68 f27 1"/>
                <a:gd name="f88" fmla="*/ f70 f26 1"/>
                <a:gd name="f89" fmla="*/ f71 f27 1"/>
                <a:gd name="f90" fmla="*/ f72 f26 1"/>
                <a:gd name="f91" fmla="*/ f73 f27 1"/>
                <a:gd name="f92" fmla="*/ f74 f27 1"/>
                <a:gd name="f93" fmla="*/ f75 f26 1"/>
                <a:gd name="f94" fmla="*/ f76 f27 1"/>
                <a:gd name="f95" fmla="*/ f77 f26 1"/>
                <a:gd name="f96" fmla="*/ f78 f27 1"/>
                <a:gd name="f97" fmla="*/ f79 f27 1"/>
                <a:gd name="f98" fmla="*/ f80 f26 1"/>
                <a:gd name="f99" fmla="*/ f81 f26 1"/>
                <a:gd name="f100" fmla="*/ f82 f27 1"/>
                <a:gd name="f101" fmla="*/ f8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8" y="f89"/>
                </a:cxn>
                <a:cxn ang="f51">
                  <a:pos x="f88" y="f89"/>
                </a:cxn>
                <a:cxn ang="f51">
                  <a:pos x="f90" y="f89"/>
                </a:cxn>
                <a:cxn ang="f51">
                  <a:pos x="f90" y="f89"/>
                </a:cxn>
                <a:cxn ang="f51">
                  <a:pos x="f90" y="f91"/>
                </a:cxn>
                <a:cxn ang="f51">
                  <a:pos x="f90" y="f91"/>
                </a:cxn>
                <a:cxn ang="f51">
                  <a:pos x="f90" y="f92"/>
                </a:cxn>
                <a:cxn ang="f51">
                  <a:pos x="f93" y="f94"/>
                </a:cxn>
                <a:cxn ang="f51">
                  <a:pos x="f95" y="f96"/>
                </a:cxn>
                <a:cxn ang="f51">
                  <a:pos x="f95" y="f97"/>
                </a:cxn>
                <a:cxn ang="f51">
                  <a:pos x="f95" y="f97"/>
                </a:cxn>
                <a:cxn ang="f51">
                  <a:pos x="f95" y="f97"/>
                </a:cxn>
                <a:cxn ang="f51">
                  <a:pos x="f95" y="f97"/>
                </a:cxn>
                <a:cxn ang="f51">
                  <a:pos x="f98" y="f97"/>
                </a:cxn>
                <a:cxn ang="f51">
                  <a:pos x="f99" y="f100"/>
                </a:cxn>
                <a:cxn ang="f51">
                  <a:pos x="f101" y="f100"/>
                </a:cxn>
              </a:cxnLst>
              <a:rect l="f84" t="f87" r="f85" b="f86"/>
              <a:pathLst>
                <a:path w="160443" h="161701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0" y="f9"/>
                  </a:lnTo>
                  <a:cubicBezTo>
                    <a:pt x="f10" y="f9"/>
                    <a:pt x="f10" y="f9"/>
                    <a:pt x="f10" y="f11"/>
                  </a:cubicBez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6" y="f17"/>
                  </a:lnTo>
                  <a:lnTo>
                    <a:pt x="f18" y="f5"/>
                  </a:lnTo>
                  <a:lnTo>
                    <a:pt x="f18" y="f18"/>
                  </a:lnTo>
                  <a:cubicBezTo>
                    <a:pt x="f18" y="f18"/>
                    <a:pt x="f18" y="f18"/>
                    <a:pt x="f18" y="f18"/>
                  </a:cubicBezTo>
                  <a:lnTo>
                    <a:pt x="f18" y="f18"/>
                  </a:lnTo>
                  <a:lnTo>
                    <a:pt x="f18" y="f18"/>
                  </a:lnTo>
                  <a:lnTo>
                    <a:pt x="f5" y="f18"/>
                  </a:lnTo>
                  <a:lnTo>
                    <a:pt x="f19" y="f20"/>
                  </a:lnTo>
                  <a:cubicBezTo>
                    <a:pt x="f21" y="f22"/>
                    <a:pt x="f23" y="f22"/>
                    <a:pt x="f24" y="f2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8" name="Freeform: Shape 374">
              <a:extLst>
                <a:ext uri="{FF2B5EF4-FFF2-40B4-BE49-F238E27FC236}">
                  <a16:creationId xmlns:a16="http://schemas.microsoft.com/office/drawing/2014/main" id="{52A62412-744B-E977-0346-BC2C7D25483D}"/>
                </a:ext>
              </a:extLst>
            </p:cNvPr>
            <p:cNvSpPr/>
            <p:nvPr/>
          </p:nvSpPr>
          <p:spPr>
            <a:xfrm>
              <a:off x="3300" y="3021150"/>
              <a:ext cx="757031" cy="3542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7030"/>
                <a:gd name="f7" fmla="val 354294"/>
                <a:gd name="f8" fmla="val 755760"/>
                <a:gd name="f9" fmla="val 350608"/>
                <a:gd name="f10" fmla="val 757031"/>
                <a:gd name="f11" fmla="val 3051"/>
                <a:gd name="f12" fmla="val 756456"/>
                <a:gd name="f13" fmla="val 2098"/>
                <a:gd name="f14" fmla="val 756028"/>
                <a:gd name="f15" fmla="val 1081"/>
                <a:gd name="f16" fmla="+- 0 0 -90"/>
                <a:gd name="f17" fmla="*/ f3 1 757030"/>
                <a:gd name="f18" fmla="*/ f4 1 35429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757030"/>
                <a:gd name="f27" fmla="*/ f23 1 354294"/>
                <a:gd name="f28" fmla="*/ 755760 f24 1"/>
                <a:gd name="f29" fmla="*/ 0 f23 1"/>
                <a:gd name="f30" fmla="*/ 0 f24 1"/>
                <a:gd name="f31" fmla="*/ 350608 f23 1"/>
                <a:gd name="f32" fmla="*/ 354294 f23 1"/>
                <a:gd name="f33" fmla="*/ 757031 f24 1"/>
                <a:gd name="f34" fmla="*/ 3051 f23 1"/>
                <a:gd name="f35" fmla="+- f25 0 f1"/>
                <a:gd name="f36" fmla="*/ f28 1 757030"/>
                <a:gd name="f37" fmla="*/ f29 1 354294"/>
                <a:gd name="f38" fmla="*/ f30 1 757030"/>
                <a:gd name="f39" fmla="*/ f31 1 354294"/>
                <a:gd name="f40" fmla="*/ f32 1 354294"/>
                <a:gd name="f41" fmla="*/ f33 1 757030"/>
                <a:gd name="f42" fmla="*/ f34 1 354294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4"/>
                </a:cxn>
                <a:cxn ang="f35">
                  <a:pos x="f58" y="f59"/>
                </a:cxn>
              </a:cxnLst>
              <a:rect l="f54" t="f57" r="f55" b="f56"/>
              <a:pathLst>
                <a:path w="757030" h="354294">
                  <a:moveTo>
                    <a:pt x="f8" y="f5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9" name="Freeform: Shape 375">
              <a:extLst>
                <a:ext uri="{FF2B5EF4-FFF2-40B4-BE49-F238E27FC236}">
                  <a16:creationId xmlns:a16="http://schemas.microsoft.com/office/drawing/2014/main" id="{4B73B43E-129E-4618-20CC-BD8085D1A2A3}"/>
                </a:ext>
              </a:extLst>
            </p:cNvPr>
            <p:cNvSpPr/>
            <p:nvPr/>
          </p:nvSpPr>
          <p:spPr>
            <a:xfrm>
              <a:off x="762874" y="3027752"/>
              <a:ext cx="5596" cy="793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94"/>
                <a:gd name="f7" fmla="val 79325"/>
                <a:gd name="f8" fmla="val 890"/>
                <a:gd name="f9" fmla="val 79071"/>
                <a:gd name="f10" fmla="val 2161"/>
                <a:gd name="f11" fmla="val 4069"/>
                <a:gd name="f12" fmla="val 2416"/>
                <a:gd name="f13" fmla="val 1526"/>
                <a:gd name="f14" fmla="+- 0 0 -90"/>
                <a:gd name="f15" fmla="*/ f3 1 5594"/>
                <a:gd name="f16" fmla="*/ f4 1 7932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594"/>
                <a:gd name="f25" fmla="*/ f21 1 79325"/>
                <a:gd name="f26" fmla="*/ 890 f22 1"/>
                <a:gd name="f27" fmla="*/ 79071 f21 1"/>
                <a:gd name="f28" fmla="*/ 2161 f22 1"/>
                <a:gd name="f29" fmla="*/ 5594 f22 1"/>
                <a:gd name="f30" fmla="*/ 0 f21 1"/>
                <a:gd name="f31" fmla="*/ 4069 f22 1"/>
                <a:gd name="f32" fmla="*/ 2416 f22 1"/>
                <a:gd name="f33" fmla="*/ 0 f22 1"/>
                <a:gd name="f34" fmla="*/ 79325 f21 1"/>
                <a:gd name="f35" fmla="*/ 1526 f22 1"/>
                <a:gd name="f36" fmla="+- f23 0 f1"/>
                <a:gd name="f37" fmla="*/ f26 1 5594"/>
                <a:gd name="f38" fmla="*/ f27 1 79325"/>
                <a:gd name="f39" fmla="*/ f28 1 5594"/>
                <a:gd name="f40" fmla="*/ f29 1 5594"/>
                <a:gd name="f41" fmla="*/ f30 1 79325"/>
                <a:gd name="f42" fmla="*/ f31 1 5594"/>
                <a:gd name="f43" fmla="*/ f32 1 5594"/>
                <a:gd name="f44" fmla="*/ f33 1 5594"/>
                <a:gd name="f45" fmla="*/ f34 1 79325"/>
                <a:gd name="f46" fmla="*/ f35 1 5594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4"/>
                <a:gd name="f55" fmla="*/ f41 1 f25"/>
                <a:gd name="f56" fmla="*/ f42 1 f24"/>
                <a:gd name="f57" fmla="*/ f43 1 f24"/>
                <a:gd name="f58" fmla="*/ f44 1 f24"/>
                <a:gd name="f59" fmla="*/ f45 1 f25"/>
                <a:gd name="f60" fmla="*/ f46 1 f24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5 1"/>
                <a:gd name="f69" fmla="*/ f55 f16 1"/>
                <a:gd name="f70" fmla="*/ f56 f15 1"/>
                <a:gd name="f71" fmla="*/ f57 f15 1"/>
                <a:gd name="f72" fmla="*/ f58 f15 1"/>
                <a:gd name="f73" fmla="*/ f59 f16 1"/>
                <a:gd name="f74" fmla="*/ f6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6"/>
                </a:cxn>
                <a:cxn ang="f36">
                  <a:pos x="f67" y="f66"/>
                </a:cxn>
                <a:cxn ang="f36">
                  <a:pos x="f68" y="f69"/>
                </a:cxn>
                <a:cxn ang="f36">
                  <a:pos x="f70" y="f69"/>
                </a:cxn>
                <a:cxn ang="f36">
                  <a:pos x="f71" y="f69"/>
                </a:cxn>
                <a:cxn ang="f36">
                  <a:pos x="f72" y="f73"/>
                </a:cxn>
                <a:cxn ang="f36">
                  <a:pos x="f74" y="f73"/>
                </a:cxn>
              </a:cxnLst>
              <a:rect l="f61" t="f64" r="f62" b="f63"/>
              <a:pathLst>
                <a:path w="5594" h="79325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lnTo>
                    <a:pt x="f6" y="f5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5" y="f7"/>
                  </a:lnTo>
                  <a:lnTo>
                    <a:pt x="f13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0" name="Freeform: Shape 376">
              <a:extLst>
                <a:ext uri="{FF2B5EF4-FFF2-40B4-BE49-F238E27FC236}">
                  <a16:creationId xmlns:a16="http://schemas.microsoft.com/office/drawing/2014/main" id="{BBED4855-A5EC-75DB-C89F-426B53DF4EB2}"/>
                </a:ext>
              </a:extLst>
            </p:cNvPr>
            <p:cNvSpPr/>
            <p:nvPr/>
          </p:nvSpPr>
          <p:spPr>
            <a:xfrm>
              <a:off x="65736" y="2128988"/>
              <a:ext cx="3557" cy="3985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60"/>
                <a:gd name="f7" fmla="val 398533"/>
                <a:gd name="f8" fmla="val 2161"/>
                <a:gd name="f9" fmla="val 398534"/>
                <a:gd name="f10" fmla="val 4449"/>
                <a:gd name="f11" fmla="val 1399"/>
                <a:gd name="f12" fmla="val 890"/>
                <a:gd name="f13" fmla="val 396245"/>
                <a:gd name="f14" fmla="val 1566"/>
                <a:gd name="f15" fmla="val 395877"/>
                <a:gd name="f16" fmla="val 2417"/>
                <a:gd name="f17" fmla="val 396118"/>
                <a:gd name="f18" fmla="val 2790"/>
                <a:gd name="f19" fmla="val 396792"/>
                <a:gd name="f20" fmla="val 2850"/>
                <a:gd name="f21" fmla="val 396906"/>
                <a:gd name="f22" fmla="val 2895"/>
                <a:gd name="f23" fmla="val 397021"/>
                <a:gd name="f24" fmla="val 2924"/>
                <a:gd name="f25" fmla="val 397135"/>
                <a:gd name="f26" fmla="val 3045"/>
                <a:gd name="f27" fmla="val 397415"/>
                <a:gd name="f28" fmla="val 397745"/>
                <a:gd name="f29" fmla="val 398025"/>
                <a:gd name="f30" fmla="val 397008"/>
                <a:gd name="f31" fmla="+- 0 0 -90"/>
                <a:gd name="f32" fmla="*/ f3 1 3560"/>
                <a:gd name="f33" fmla="*/ f4 1 39853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560"/>
                <a:gd name="f42" fmla="*/ f38 1 398533"/>
                <a:gd name="f43" fmla="*/ 2161 f39 1"/>
                <a:gd name="f44" fmla="*/ 398534 f38 1"/>
                <a:gd name="f45" fmla="*/ 3560 f39 1"/>
                <a:gd name="f46" fmla="*/ 4449 f38 1"/>
                <a:gd name="f47" fmla="*/ 0 f38 1"/>
                <a:gd name="f48" fmla="*/ 1399 f39 1"/>
                <a:gd name="f49" fmla="*/ 890 f38 1"/>
                <a:gd name="f50" fmla="*/ 0 f39 1"/>
                <a:gd name="f51" fmla="*/ 396245 f38 1"/>
                <a:gd name="f52" fmla="*/ 890 f39 1"/>
                <a:gd name="f53" fmla="*/ 2790 f39 1"/>
                <a:gd name="f54" fmla="*/ 396792 f38 1"/>
                <a:gd name="f55" fmla="*/ 2924 f39 1"/>
                <a:gd name="f56" fmla="*/ 397135 f38 1"/>
                <a:gd name="f57" fmla="*/ 398025 f38 1"/>
                <a:gd name="f58" fmla="*/ 397008 f38 1"/>
                <a:gd name="f59" fmla="+- f40 0 f1"/>
                <a:gd name="f60" fmla="*/ f43 1 3560"/>
                <a:gd name="f61" fmla="*/ f44 1 398533"/>
                <a:gd name="f62" fmla="*/ f45 1 3560"/>
                <a:gd name="f63" fmla="*/ f46 1 398533"/>
                <a:gd name="f64" fmla="*/ f47 1 398533"/>
                <a:gd name="f65" fmla="*/ f48 1 3560"/>
                <a:gd name="f66" fmla="*/ f49 1 398533"/>
                <a:gd name="f67" fmla="*/ f50 1 3560"/>
                <a:gd name="f68" fmla="*/ f51 1 398533"/>
                <a:gd name="f69" fmla="*/ f52 1 3560"/>
                <a:gd name="f70" fmla="*/ f53 1 3560"/>
                <a:gd name="f71" fmla="*/ f54 1 398533"/>
                <a:gd name="f72" fmla="*/ f55 1 3560"/>
                <a:gd name="f73" fmla="*/ f56 1 398533"/>
                <a:gd name="f74" fmla="*/ f57 1 398533"/>
                <a:gd name="f75" fmla="*/ f58 1 398533"/>
                <a:gd name="f76" fmla="*/ f34 1 f41"/>
                <a:gd name="f77" fmla="*/ f35 1 f41"/>
                <a:gd name="f78" fmla="*/ f34 1 f42"/>
                <a:gd name="f79" fmla="*/ f36 1 f42"/>
                <a:gd name="f80" fmla="*/ f60 1 f41"/>
                <a:gd name="f81" fmla="*/ f61 1 f42"/>
                <a:gd name="f82" fmla="*/ f62 1 f41"/>
                <a:gd name="f83" fmla="*/ f63 1 f42"/>
                <a:gd name="f84" fmla="*/ f64 1 f42"/>
                <a:gd name="f85" fmla="*/ f65 1 f41"/>
                <a:gd name="f86" fmla="*/ f66 1 f42"/>
                <a:gd name="f87" fmla="*/ f67 1 f41"/>
                <a:gd name="f88" fmla="*/ f68 1 f42"/>
                <a:gd name="f89" fmla="*/ f69 1 f41"/>
                <a:gd name="f90" fmla="*/ f70 1 f41"/>
                <a:gd name="f91" fmla="*/ f71 1 f42"/>
                <a:gd name="f92" fmla="*/ f72 1 f41"/>
                <a:gd name="f93" fmla="*/ f73 1 f42"/>
                <a:gd name="f94" fmla="*/ f74 1 f42"/>
                <a:gd name="f95" fmla="*/ f75 1 f42"/>
                <a:gd name="f96" fmla="*/ f76 f32 1"/>
                <a:gd name="f97" fmla="*/ f77 f32 1"/>
                <a:gd name="f98" fmla="*/ f79 f33 1"/>
                <a:gd name="f99" fmla="*/ f78 f33 1"/>
                <a:gd name="f100" fmla="*/ f80 f32 1"/>
                <a:gd name="f101" fmla="*/ f81 f33 1"/>
                <a:gd name="f102" fmla="*/ f82 f32 1"/>
                <a:gd name="f103" fmla="*/ f83 f33 1"/>
                <a:gd name="f104" fmla="*/ f84 f33 1"/>
                <a:gd name="f105" fmla="*/ f85 f32 1"/>
                <a:gd name="f106" fmla="*/ f86 f33 1"/>
                <a:gd name="f107" fmla="*/ f87 f32 1"/>
                <a:gd name="f108" fmla="*/ f88 f33 1"/>
                <a:gd name="f109" fmla="*/ f89 f32 1"/>
                <a:gd name="f110" fmla="*/ f90 f32 1"/>
                <a:gd name="f111" fmla="*/ f91 f33 1"/>
                <a:gd name="f112" fmla="*/ f92 f32 1"/>
                <a:gd name="f113" fmla="*/ f93 f33 1"/>
                <a:gd name="f114" fmla="*/ f94 f33 1"/>
                <a:gd name="f115" fmla="*/ f9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2" y="f104"/>
                </a:cxn>
                <a:cxn ang="f59">
                  <a:pos x="f102" y="f104"/>
                </a:cxn>
                <a:cxn ang="f59">
                  <a:pos x="f102" y="f104"/>
                </a:cxn>
                <a:cxn ang="f59">
                  <a:pos x="f102" y="f104"/>
                </a:cxn>
                <a:cxn ang="f59">
                  <a:pos x="f102" y="f104"/>
                </a:cxn>
                <a:cxn ang="f59">
                  <a:pos x="f102" y="f104"/>
                </a:cxn>
                <a:cxn ang="f59">
                  <a:pos x="f105" y="f106"/>
                </a:cxn>
                <a:cxn ang="f59">
                  <a:pos x="f107" y="f108"/>
                </a:cxn>
                <a:cxn ang="f59">
                  <a:pos x="f109" y="f108"/>
                </a:cxn>
                <a:cxn ang="f59">
                  <a:pos x="f110" y="f111"/>
                </a:cxn>
                <a:cxn ang="f59">
                  <a:pos x="f112" y="f113"/>
                </a:cxn>
                <a:cxn ang="f59">
                  <a:pos x="f112" y="f114"/>
                </a:cxn>
                <a:cxn ang="f59">
                  <a:pos x="f112" y="f115"/>
                </a:cxn>
              </a:cxnLst>
              <a:rect l="f96" t="f99" r="f97" b="f98"/>
              <a:pathLst>
                <a:path w="3560" h="398533">
                  <a:moveTo>
                    <a:pt x="f8" y="f9"/>
                  </a:moveTo>
                  <a:lnTo>
                    <a:pt x="f6" y="f10"/>
                  </a:lnTo>
                  <a:lnTo>
                    <a:pt x="f6" y="f5"/>
                  </a:lnTo>
                  <a:cubicBezTo>
                    <a:pt x="f6" y="f5"/>
                    <a:pt x="f6" y="f5"/>
                    <a:pt x="f6" y="f5"/>
                  </a:cubicBezTo>
                  <a:lnTo>
                    <a:pt x="f6" y="f5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lnTo>
                    <a:pt x="f24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1" name="Freeform: Shape 377">
              <a:extLst>
                <a:ext uri="{FF2B5EF4-FFF2-40B4-BE49-F238E27FC236}">
                  <a16:creationId xmlns:a16="http://schemas.microsoft.com/office/drawing/2014/main" id="{0404AECA-EBCE-9CC7-D5E0-CFD847EB2DC9}"/>
                </a:ext>
              </a:extLst>
            </p:cNvPr>
            <p:cNvSpPr/>
            <p:nvPr/>
          </p:nvSpPr>
          <p:spPr>
            <a:xfrm>
              <a:off x="3630039" y="3361060"/>
              <a:ext cx="128107" cy="69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110"/>
                <a:gd name="f7" fmla="val 69301"/>
                <a:gd name="f8" fmla="val 115830"/>
                <a:gd name="f9" fmla="val 9044"/>
                <a:gd name="f10" fmla="val 127147"/>
                <a:gd name="f11" fmla="val 3197"/>
                <a:gd name="f12" fmla="val 127973"/>
                <a:gd name="f13" fmla="val 2815"/>
                <a:gd name="f14" fmla="val 128342"/>
                <a:gd name="f15" fmla="val 1837"/>
                <a:gd name="f16" fmla="val 127960"/>
                <a:gd name="f17" fmla="val 1010"/>
                <a:gd name="f18" fmla="val 127948"/>
                <a:gd name="f19" fmla="val 972"/>
                <a:gd name="f20" fmla="val 127922"/>
                <a:gd name="f21" fmla="val 934"/>
                <a:gd name="f22" fmla="val 127909"/>
                <a:gd name="f23" fmla="val 909"/>
                <a:gd name="f24" fmla="val 127566"/>
                <a:gd name="f25" fmla="val 133"/>
                <a:gd name="f26" fmla="val 126664"/>
                <a:gd name="f27" fmla="val -210"/>
                <a:gd name="f28" fmla="val 125901"/>
                <a:gd name="f29" fmla="val 125888"/>
                <a:gd name="f30" fmla="val 146"/>
                <a:gd name="f31" fmla="val 125875"/>
                <a:gd name="f32" fmla="val 116721"/>
                <a:gd name="f33" fmla="val 4976"/>
                <a:gd name="f34" fmla="val 763"/>
                <a:gd name="f35" fmla="val 65233"/>
                <a:gd name="f36" fmla="+- 0 0 -90"/>
                <a:gd name="f37" fmla="*/ f3 1 128110"/>
                <a:gd name="f38" fmla="*/ f4 1 69301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28110"/>
                <a:gd name="f47" fmla="*/ f43 1 69301"/>
                <a:gd name="f48" fmla="*/ 0 f44 1"/>
                <a:gd name="f49" fmla="*/ 69301 f43 1"/>
                <a:gd name="f50" fmla="*/ 115830 f44 1"/>
                <a:gd name="f51" fmla="*/ 9044 f43 1"/>
                <a:gd name="f52" fmla="*/ 127147 f44 1"/>
                <a:gd name="f53" fmla="*/ 3197 f43 1"/>
                <a:gd name="f54" fmla="*/ 127960 f44 1"/>
                <a:gd name="f55" fmla="*/ 1010 f43 1"/>
                <a:gd name="f56" fmla="*/ 127909 f44 1"/>
                <a:gd name="f57" fmla="*/ 909 f43 1"/>
                <a:gd name="f58" fmla="*/ 125901 f44 1"/>
                <a:gd name="f59" fmla="*/ 133 f43 1"/>
                <a:gd name="f60" fmla="*/ 125875 f44 1"/>
                <a:gd name="f61" fmla="*/ 146 f43 1"/>
                <a:gd name="f62" fmla="*/ 116721 f44 1"/>
                <a:gd name="f63" fmla="*/ 4976 f43 1"/>
                <a:gd name="f64" fmla="*/ 763 f44 1"/>
                <a:gd name="f65" fmla="*/ 65233 f43 1"/>
                <a:gd name="f66" fmla="+- f45 0 f1"/>
                <a:gd name="f67" fmla="*/ f48 1 128110"/>
                <a:gd name="f68" fmla="*/ f49 1 69301"/>
                <a:gd name="f69" fmla="*/ f50 1 128110"/>
                <a:gd name="f70" fmla="*/ f51 1 69301"/>
                <a:gd name="f71" fmla="*/ f52 1 128110"/>
                <a:gd name="f72" fmla="*/ f53 1 69301"/>
                <a:gd name="f73" fmla="*/ f54 1 128110"/>
                <a:gd name="f74" fmla="*/ f55 1 69301"/>
                <a:gd name="f75" fmla="*/ f56 1 128110"/>
                <a:gd name="f76" fmla="*/ f57 1 69301"/>
                <a:gd name="f77" fmla="*/ f58 1 128110"/>
                <a:gd name="f78" fmla="*/ f59 1 69301"/>
                <a:gd name="f79" fmla="*/ f60 1 128110"/>
                <a:gd name="f80" fmla="*/ f61 1 69301"/>
                <a:gd name="f81" fmla="*/ f62 1 128110"/>
                <a:gd name="f82" fmla="*/ f63 1 69301"/>
                <a:gd name="f83" fmla="*/ f64 1 128110"/>
                <a:gd name="f84" fmla="*/ f65 1 69301"/>
                <a:gd name="f85" fmla="*/ f39 1 f46"/>
                <a:gd name="f86" fmla="*/ f40 1 f46"/>
                <a:gd name="f87" fmla="*/ f39 1 f47"/>
                <a:gd name="f88" fmla="*/ f41 1 f47"/>
                <a:gd name="f89" fmla="*/ f67 1 f46"/>
                <a:gd name="f90" fmla="*/ f68 1 f47"/>
                <a:gd name="f91" fmla="*/ f69 1 f46"/>
                <a:gd name="f92" fmla="*/ f70 1 f47"/>
                <a:gd name="f93" fmla="*/ f71 1 f46"/>
                <a:gd name="f94" fmla="*/ f72 1 f47"/>
                <a:gd name="f95" fmla="*/ f73 1 f46"/>
                <a:gd name="f96" fmla="*/ f74 1 f47"/>
                <a:gd name="f97" fmla="*/ f75 1 f46"/>
                <a:gd name="f98" fmla="*/ f76 1 f47"/>
                <a:gd name="f99" fmla="*/ f77 1 f46"/>
                <a:gd name="f100" fmla="*/ f78 1 f47"/>
                <a:gd name="f101" fmla="*/ f79 1 f46"/>
                <a:gd name="f102" fmla="*/ f80 1 f47"/>
                <a:gd name="f103" fmla="*/ f81 1 f46"/>
                <a:gd name="f104" fmla="*/ f82 1 f47"/>
                <a:gd name="f105" fmla="*/ f83 1 f46"/>
                <a:gd name="f106" fmla="*/ f84 1 f47"/>
                <a:gd name="f107" fmla="*/ f85 f37 1"/>
                <a:gd name="f108" fmla="*/ f86 f37 1"/>
                <a:gd name="f109" fmla="*/ f88 f38 1"/>
                <a:gd name="f110" fmla="*/ f87 f38 1"/>
                <a:gd name="f111" fmla="*/ f89 f37 1"/>
                <a:gd name="f112" fmla="*/ f90 f38 1"/>
                <a:gd name="f113" fmla="*/ f91 f37 1"/>
                <a:gd name="f114" fmla="*/ f92 f38 1"/>
                <a:gd name="f115" fmla="*/ f93 f37 1"/>
                <a:gd name="f116" fmla="*/ f94 f38 1"/>
                <a:gd name="f117" fmla="*/ f95 f37 1"/>
                <a:gd name="f118" fmla="*/ f96 f38 1"/>
                <a:gd name="f119" fmla="*/ f97 f37 1"/>
                <a:gd name="f120" fmla="*/ f98 f38 1"/>
                <a:gd name="f121" fmla="*/ f99 f37 1"/>
                <a:gd name="f122" fmla="*/ f100 f38 1"/>
                <a:gd name="f123" fmla="*/ f101 f37 1"/>
                <a:gd name="f124" fmla="*/ f102 f38 1"/>
                <a:gd name="f125" fmla="*/ f103 f37 1"/>
                <a:gd name="f126" fmla="*/ f104 f38 1"/>
                <a:gd name="f127" fmla="*/ f105 f37 1"/>
                <a:gd name="f128" fmla="*/ f106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1" y="f112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5" y="f126"/>
                </a:cxn>
                <a:cxn ang="f66">
                  <a:pos x="f125" y="f126"/>
                </a:cxn>
                <a:cxn ang="f66">
                  <a:pos x="f127" y="f128"/>
                </a:cxn>
              </a:cxnLst>
              <a:rect l="f107" t="f110" r="f108" b="f109"/>
              <a:pathLst>
                <a:path w="128110" h="69301">
                  <a:moveTo>
                    <a:pt x="f5" y="f7"/>
                  </a:moveTo>
                  <a:lnTo>
                    <a:pt x="f5" y="f7"/>
                  </a:ln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5"/>
                  </a:cubicBezTo>
                  <a:cubicBezTo>
                    <a:pt x="f29" y="f30"/>
                    <a:pt x="f29" y="f30"/>
                    <a:pt x="f31" y="f30"/>
                  </a:cubicBezTo>
                  <a:lnTo>
                    <a:pt x="f32" y="f33"/>
                  </a:lnTo>
                  <a:lnTo>
                    <a:pt x="f32" y="f33"/>
                  </a:lnTo>
                  <a:lnTo>
                    <a:pt x="f34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2" name="Freeform: Shape 378">
              <a:extLst>
                <a:ext uri="{FF2B5EF4-FFF2-40B4-BE49-F238E27FC236}">
                  <a16:creationId xmlns:a16="http://schemas.microsoft.com/office/drawing/2014/main" id="{243BB816-878E-4D7A-8913-20114A56C8CA}"/>
                </a:ext>
              </a:extLst>
            </p:cNvPr>
            <p:cNvSpPr/>
            <p:nvPr/>
          </p:nvSpPr>
          <p:spPr>
            <a:xfrm>
              <a:off x="3526539" y="3034244"/>
              <a:ext cx="154734" cy="1362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737"/>
                <a:gd name="f7" fmla="val 136276"/>
                <a:gd name="f8" fmla="val 20085"/>
                <a:gd name="f9" fmla="val 138717"/>
                <a:gd name="f10" fmla="val 136277"/>
                <a:gd name="f11" fmla="val 139734"/>
                <a:gd name="f12" fmla="val 131192"/>
                <a:gd name="f13" fmla="val 140701"/>
                <a:gd name="f14" fmla="val 126323"/>
                <a:gd name="f15" fmla="val 145405"/>
                <a:gd name="f16" fmla="val 123145"/>
                <a:gd name="f17" fmla="val 150287"/>
                <a:gd name="f18" fmla="val 124073"/>
                <a:gd name="f19" fmla="val 152029"/>
                <a:gd name="f20" fmla="val 124569"/>
                <a:gd name="f21" fmla="val 153593"/>
                <a:gd name="f22" fmla="val 125586"/>
                <a:gd name="f23" fmla="val 154738"/>
                <a:gd name="f24" fmla="val 126997"/>
                <a:gd name="f25" fmla="val 153848"/>
                <a:gd name="f26" fmla="val 125853"/>
                <a:gd name="f27" fmla="val 3560"/>
                <a:gd name="f28" fmla="val 2416"/>
                <a:gd name="f29" fmla="val 5593"/>
                <a:gd name="f30" fmla="+- 0 0 -90"/>
                <a:gd name="f31" fmla="*/ f3 1 154737"/>
                <a:gd name="f32" fmla="*/ f4 1 136276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54737"/>
                <a:gd name="f41" fmla="*/ f37 1 136276"/>
                <a:gd name="f42" fmla="*/ 0 f38 1"/>
                <a:gd name="f43" fmla="*/ 20085 f37 1"/>
                <a:gd name="f44" fmla="*/ 138717 f38 1"/>
                <a:gd name="f45" fmla="*/ 136277 f37 1"/>
                <a:gd name="f46" fmla="*/ 139734 f38 1"/>
                <a:gd name="f47" fmla="*/ 131192 f37 1"/>
                <a:gd name="f48" fmla="*/ 150287 f38 1"/>
                <a:gd name="f49" fmla="*/ 124073 f37 1"/>
                <a:gd name="f50" fmla="*/ 154738 f38 1"/>
                <a:gd name="f51" fmla="*/ 126997 f37 1"/>
                <a:gd name="f52" fmla="*/ 153848 f38 1"/>
                <a:gd name="f53" fmla="*/ 125853 f37 1"/>
                <a:gd name="f54" fmla="*/ 3560 f38 1"/>
                <a:gd name="f55" fmla="*/ 0 f37 1"/>
                <a:gd name="f56" fmla="*/ 2416 f38 1"/>
                <a:gd name="f57" fmla="*/ 5593 f37 1"/>
                <a:gd name="f58" fmla="+- f39 0 f1"/>
                <a:gd name="f59" fmla="*/ f42 1 154737"/>
                <a:gd name="f60" fmla="*/ f43 1 136276"/>
                <a:gd name="f61" fmla="*/ f44 1 154737"/>
                <a:gd name="f62" fmla="*/ f45 1 136276"/>
                <a:gd name="f63" fmla="*/ f46 1 154737"/>
                <a:gd name="f64" fmla="*/ f47 1 136276"/>
                <a:gd name="f65" fmla="*/ f48 1 154737"/>
                <a:gd name="f66" fmla="*/ f49 1 136276"/>
                <a:gd name="f67" fmla="*/ f50 1 154737"/>
                <a:gd name="f68" fmla="*/ f51 1 136276"/>
                <a:gd name="f69" fmla="*/ f52 1 154737"/>
                <a:gd name="f70" fmla="*/ f53 1 136276"/>
                <a:gd name="f71" fmla="*/ f54 1 154737"/>
                <a:gd name="f72" fmla="*/ f55 1 136276"/>
                <a:gd name="f73" fmla="*/ f56 1 154737"/>
                <a:gd name="f74" fmla="*/ f57 1 136276"/>
                <a:gd name="f75" fmla="*/ f33 1 f40"/>
                <a:gd name="f76" fmla="*/ f34 1 f40"/>
                <a:gd name="f77" fmla="*/ f33 1 f41"/>
                <a:gd name="f78" fmla="*/ f35 1 f41"/>
                <a:gd name="f79" fmla="*/ f59 1 f40"/>
                <a:gd name="f80" fmla="*/ f60 1 f41"/>
                <a:gd name="f81" fmla="*/ f61 1 f40"/>
                <a:gd name="f82" fmla="*/ f62 1 f41"/>
                <a:gd name="f83" fmla="*/ f63 1 f40"/>
                <a:gd name="f84" fmla="*/ f64 1 f41"/>
                <a:gd name="f85" fmla="*/ f65 1 f40"/>
                <a:gd name="f86" fmla="*/ f66 1 f41"/>
                <a:gd name="f87" fmla="*/ f67 1 f40"/>
                <a:gd name="f88" fmla="*/ f68 1 f41"/>
                <a:gd name="f89" fmla="*/ f69 1 f40"/>
                <a:gd name="f90" fmla="*/ f70 1 f41"/>
                <a:gd name="f91" fmla="*/ f71 1 f40"/>
                <a:gd name="f92" fmla="*/ f72 1 f41"/>
                <a:gd name="f93" fmla="*/ f73 1 f40"/>
                <a:gd name="f94" fmla="*/ f74 1 f41"/>
                <a:gd name="f95" fmla="*/ f75 f31 1"/>
                <a:gd name="f96" fmla="*/ f76 f31 1"/>
                <a:gd name="f97" fmla="*/ f78 f32 1"/>
                <a:gd name="f98" fmla="*/ f77 f32 1"/>
                <a:gd name="f99" fmla="*/ f79 f31 1"/>
                <a:gd name="f100" fmla="*/ f80 f32 1"/>
                <a:gd name="f101" fmla="*/ f81 f31 1"/>
                <a:gd name="f102" fmla="*/ f82 f32 1"/>
                <a:gd name="f103" fmla="*/ f83 f31 1"/>
                <a:gd name="f104" fmla="*/ f84 f32 1"/>
                <a:gd name="f105" fmla="*/ f85 f31 1"/>
                <a:gd name="f106" fmla="*/ f86 f32 1"/>
                <a:gd name="f107" fmla="*/ f87 f31 1"/>
                <a:gd name="f108" fmla="*/ f88 f32 1"/>
                <a:gd name="f109" fmla="*/ f89 f31 1"/>
                <a:gd name="f110" fmla="*/ f90 f32 1"/>
                <a:gd name="f111" fmla="*/ f91 f31 1"/>
                <a:gd name="f112" fmla="*/ f92 f32 1"/>
                <a:gd name="f113" fmla="*/ f93 f31 1"/>
                <a:gd name="f114" fmla="*/ f9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11" y="f112"/>
                </a:cxn>
                <a:cxn ang="f58">
                  <a:pos x="f113" y="f114"/>
                </a:cxn>
              </a:cxnLst>
              <a:rect l="f95" t="f98" r="f96" b="f97"/>
              <a:pathLst>
                <a:path w="154737" h="136276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27" y="f5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3" name="Freeform: Shape 379">
              <a:extLst>
                <a:ext uri="{FF2B5EF4-FFF2-40B4-BE49-F238E27FC236}">
                  <a16:creationId xmlns:a16="http://schemas.microsoft.com/office/drawing/2014/main" id="{1C72566D-B0B3-9DE2-30D0-71AD260D0BFE}"/>
                </a:ext>
              </a:extLst>
            </p:cNvPr>
            <p:cNvSpPr/>
            <p:nvPr/>
          </p:nvSpPr>
          <p:spPr>
            <a:xfrm>
              <a:off x="3535820" y="3170261"/>
              <a:ext cx="129945" cy="70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943"/>
                <a:gd name="f7" fmla="val 70299"/>
                <a:gd name="f8" fmla="val 70300"/>
                <a:gd name="f9" fmla="val 129054"/>
                <a:gd name="f10" fmla="val 4195"/>
                <a:gd name="f11" fmla="val 129944"/>
                <a:gd name="f12" fmla="val 129435"/>
                <a:gd name="f13" fmla="val 254"/>
                <a:gd name="f14" fmla="val 763"/>
                <a:gd name="f15" fmla="val 66231"/>
                <a:gd name="f16" fmla="+- 0 0 -90"/>
                <a:gd name="f17" fmla="*/ f3 1 129943"/>
                <a:gd name="f18" fmla="*/ f4 1 7029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29943"/>
                <a:gd name="f27" fmla="*/ f23 1 70299"/>
                <a:gd name="f28" fmla="*/ 0 f24 1"/>
                <a:gd name="f29" fmla="*/ 70300 f23 1"/>
                <a:gd name="f30" fmla="*/ 129054 f24 1"/>
                <a:gd name="f31" fmla="*/ 4195 f23 1"/>
                <a:gd name="f32" fmla="*/ 129944 f24 1"/>
                <a:gd name="f33" fmla="*/ 0 f23 1"/>
                <a:gd name="f34" fmla="*/ 129435 f24 1"/>
                <a:gd name="f35" fmla="*/ 254 f23 1"/>
                <a:gd name="f36" fmla="*/ 763 f24 1"/>
                <a:gd name="f37" fmla="*/ 66231 f23 1"/>
                <a:gd name="f38" fmla="+- f25 0 f1"/>
                <a:gd name="f39" fmla="*/ f28 1 129943"/>
                <a:gd name="f40" fmla="*/ f29 1 70299"/>
                <a:gd name="f41" fmla="*/ f30 1 129943"/>
                <a:gd name="f42" fmla="*/ f31 1 70299"/>
                <a:gd name="f43" fmla="*/ f32 1 129943"/>
                <a:gd name="f44" fmla="*/ f33 1 70299"/>
                <a:gd name="f45" fmla="*/ f34 1 129943"/>
                <a:gd name="f46" fmla="*/ f35 1 70299"/>
                <a:gd name="f47" fmla="*/ f36 1 129943"/>
                <a:gd name="f48" fmla="*/ f37 1 70299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129943" h="70299">
                  <a:moveTo>
                    <a:pt x="f5" y="f8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4" name="Freeform: Shape 380">
              <a:extLst>
                <a:ext uri="{FF2B5EF4-FFF2-40B4-BE49-F238E27FC236}">
                  <a16:creationId xmlns:a16="http://schemas.microsoft.com/office/drawing/2014/main" id="{ACC678BB-8DC5-F196-3B71-860DA0F34026}"/>
                </a:ext>
              </a:extLst>
            </p:cNvPr>
            <p:cNvSpPr/>
            <p:nvPr/>
          </p:nvSpPr>
          <p:spPr>
            <a:xfrm>
              <a:off x="1361102" y="2592104"/>
              <a:ext cx="603942" cy="2850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3946"/>
                <a:gd name="f7" fmla="val 285011"/>
                <a:gd name="f8" fmla="val 603438"/>
                <a:gd name="f9" fmla="val 3814"/>
                <a:gd name="f10" fmla="val 603947"/>
                <a:gd name="f11" fmla="val 282597"/>
                <a:gd name="f12" fmla="val 763"/>
                <a:gd name="f13" fmla="val 283232"/>
                <a:gd name="f14" fmla="val 2543"/>
                <a:gd name="f15" fmla="val 285012"/>
                <a:gd name="f16" fmla="+- 0 0 -90"/>
                <a:gd name="f17" fmla="*/ f3 1 603946"/>
                <a:gd name="f18" fmla="*/ f4 1 28501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03946"/>
                <a:gd name="f27" fmla="*/ f23 1 285011"/>
                <a:gd name="f28" fmla="*/ 603438 f24 1"/>
                <a:gd name="f29" fmla="*/ 3814 f23 1"/>
                <a:gd name="f30" fmla="*/ 603947 f24 1"/>
                <a:gd name="f31" fmla="*/ 0 f23 1"/>
                <a:gd name="f32" fmla="*/ 0 f24 1"/>
                <a:gd name="f33" fmla="*/ 282597 f23 1"/>
                <a:gd name="f34" fmla="*/ 763 f24 1"/>
                <a:gd name="f35" fmla="*/ 283232 f23 1"/>
                <a:gd name="f36" fmla="*/ 2543 f24 1"/>
                <a:gd name="f37" fmla="*/ 285012 f23 1"/>
                <a:gd name="f38" fmla="+- f25 0 f1"/>
                <a:gd name="f39" fmla="*/ f28 1 603946"/>
                <a:gd name="f40" fmla="*/ f29 1 285011"/>
                <a:gd name="f41" fmla="*/ f30 1 603946"/>
                <a:gd name="f42" fmla="*/ f31 1 285011"/>
                <a:gd name="f43" fmla="*/ f32 1 603946"/>
                <a:gd name="f44" fmla="*/ f33 1 285011"/>
                <a:gd name="f45" fmla="*/ f34 1 603946"/>
                <a:gd name="f46" fmla="*/ f35 1 285011"/>
                <a:gd name="f47" fmla="*/ f36 1 603946"/>
                <a:gd name="f48" fmla="*/ f37 1 285011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603946" h="285011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5" name="Freeform: Shape 381">
              <a:extLst>
                <a:ext uri="{FF2B5EF4-FFF2-40B4-BE49-F238E27FC236}">
                  <a16:creationId xmlns:a16="http://schemas.microsoft.com/office/drawing/2014/main" id="{515420C6-F19B-BB5A-8B46-A88197279F59}"/>
                </a:ext>
              </a:extLst>
            </p:cNvPr>
            <p:cNvSpPr/>
            <p:nvPr/>
          </p:nvSpPr>
          <p:spPr>
            <a:xfrm>
              <a:off x="1817049" y="3245900"/>
              <a:ext cx="77687" cy="582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686"/>
                <a:gd name="f7" fmla="val 58222"/>
                <a:gd name="f8" fmla="val 509"/>
                <a:gd name="f9" fmla="val 53011"/>
                <a:gd name="f10" fmla="val 58223"/>
                <a:gd name="f11" fmla="val 75271"/>
                <a:gd name="f12" fmla="val 21611"/>
                <a:gd name="f13" fmla="val 77051"/>
                <a:gd name="f14" fmla="val 5085"/>
                <a:gd name="f15" fmla="val 77687"/>
                <a:gd name="f16" fmla="val 2289"/>
                <a:gd name="f17" fmla="val 36739"/>
                <a:gd name="f18" fmla="+- 0 0 -90"/>
                <a:gd name="f19" fmla="*/ f3 1 77686"/>
                <a:gd name="f20" fmla="*/ f4 1 5822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77686"/>
                <a:gd name="f29" fmla="*/ f25 1 58222"/>
                <a:gd name="f30" fmla="*/ 509 f26 1"/>
                <a:gd name="f31" fmla="*/ 53011 f25 1"/>
                <a:gd name="f32" fmla="*/ 0 f26 1"/>
                <a:gd name="f33" fmla="*/ 58223 f25 1"/>
                <a:gd name="f34" fmla="*/ 75271 f26 1"/>
                <a:gd name="f35" fmla="*/ 21611 f25 1"/>
                <a:gd name="f36" fmla="*/ 77051 f26 1"/>
                <a:gd name="f37" fmla="*/ 5085 f25 1"/>
                <a:gd name="f38" fmla="*/ 77687 f26 1"/>
                <a:gd name="f39" fmla="*/ 0 f25 1"/>
                <a:gd name="f40" fmla="*/ 2289 f26 1"/>
                <a:gd name="f41" fmla="*/ 36739 f25 1"/>
                <a:gd name="f42" fmla="+- f27 0 f1"/>
                <a:gd name="f43" fmla="*/ f30 1 77686"/>
                <a:gd name="f44" fmla="*/ f31 1 58222"/>
                <a:gd name="f45" fmla="*/ f32 1 77686"/>
                <a:gd name="f46" fmla="*/ f33 1 58222"/>
                <a:gd name="f47" fmla="*/ f34 1 77686"/>
                <a:gd name="f48" fmla="*/ f35 1 58222"/>
                <a:gd name="f49" fmla="*/ f36 1 77686"/>
                <a:gd name="f50" fmla="*/ f37 1 58222"/>
                <a:gd name="f51" fmla="*/ f38 1 77686"/>
                <a:gd name="f52" fmla="*/ f39 1 58222"/>
                <a:gd name="f53" fmla="*/ f40 1 77686"/>
                <a:gd name="f54" fmla="*/ f41 1 58222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77686" h="58222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16" y="f1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6" name="Freeform: Shape 382">
              <a:extLst>
                <a:ext uri="{FF2B5EF4-FFF2-40B4-BE49-F238E27FC236}">
                  <a16:creationId xmlns:a16="http://schemas.microsoft.com/office/drawing/2014/main" id="{456BE3E8-83E4-54E8-569A-16D75709DB2B}"/>
                </a:ext>
              </a:extLst>
            </p:cNvPr>
            <p:cNvSpPr/>
            <p:nvPr/>
          </p:nvSpPr>
          <p:spPr>
            <a:xfrm>
              <a:off x="2450619" y="2663034"/>
              <a:ext cx="54214" cy="3230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212"/>
                <a:gd name="f7" fmla="val 323021"/>
                <a:gd name="f8" fmla="val 41450"/>
                <a:gd name="f9" fmla="val 7500"/>
                <a:gd name="f10" fmla="val 312598"/>
                <a:gd name="f11" fmla="val 1093"/>
                <a:gd name="f12" fmla="val 312344"/>
                <a:gd name="f13" fmla="val 2212"/>
                <a:gd name="f14" fmla="val 3306"/>
                <a:gd name="f15" fmla="val 8239"/>
                <a:gd name="f16" fmla="val 313437"/>
                <a:gd name="f17" fmla="val 11570"/>
                <a:gd name="f18" fmla="val 318077"/>
                <a:gd name="f19" fmla="val 10807"/>
                <a:gd name="f20" fmla="val 323022"/>
                <a:gd name="f21" fmla="val 54164"/>
                <a:gd name="f22" fmla="val 1144"/>
                <a:gd name="f23" fmla="val 54228"/>
                <a:gd name="f24" fmla="val 763"/>
                <a:gd name="f25" fmla="val 381"/>
                <a:gd name="f26" fmla="val 54101"/>
                <a:gd name="f27" fmla="val 2047"/>
                <a:gd name="f28" fmla="val 53440"/>
                <a:gd name="f29" fmla="val 4043"/>
                <a:gd name="f30" fmla="val 52257"/>
                <a:gd name="f31" fmla="val 5721"/>
                <a:gd name="f32" fmla="val 49587"/>
                <a:gd name="f33" fmla="val 8911"/>
                <a:gd name="f34" fmla="val 44997"/>
                <a:gd name="f35" fmla="val 9662"/>
                <a:gd name="f36" fmla="+- 0 0 -90"/>
                <a:gd name="f37" fmla="*/ f3 1 54212"/>
                <a:gd name="f38" fmla="*/ f4 1 323021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54212"/>
                <a:gd name="f47" fmla="*/ f43 1 323021"/>
                <a:gd name="f48" fmla="*/ 41450 f44 1"/>
                <a:gd name="f49" fmla="*/ 7500 f43 1"/>
                <a:gd name="f50" fmla="*/ 0 f44 1"/>
                <a:gd name="f51" fmla="*/ 312598 f43 1"/>
                <a:gd name="f52" fmla="*/ 3306 f44 1"/>
                <a:gd name="f53" fmla="*/ 10807 f44 1"/>
                <a:gd name="f54" fmla="*/ 323022 f43 1"/>
                <a:gd name="f55" fmla="*/ 54164 f44 1"/>
                <a:gd name="f56" fmla="*/ 1144 f43 1"/>
                <a:gd name="f57" fmla="*/ 0 f43 1"/>
                <a:gd name="f58" fmla="*/ 52257 f44 1"/>
                <a:gd name="f59" fmla="*/ 5721 f43 1"/>
                <a:gd name="f60" fmla="+- f45 0 f1"/>
                <a:gd name="f61" fmla="*/ f48 1 54212"/>
                <a:gd name="f62" fmla="*/ f49 1 323021"/>
                <a:gd name="f63" fmla="*/ f50 1 54212"/>
                <a:gd name="f64" fmla="*/ f51 1 323021"/>
                <a:gd name="f65" fmla="*/ f52 1 54212"/>
                <a:gd name="f66" fmla="*/ f53 1 54212"/>
                <a:gd name="f67" fmla="*/ f54 1 323021"/>
                <a:gd name="f68" fmla="*/ f55 1 54212"/>
                <a:gd name="f69" fmla="*/ f56 1 323021"/>
                <a:gd name="f70" fmla="*/ f57 1 323021"/>
                <a:gd name="f71" fmla="*/ f58 1 54212"/>
                <a:gd name="f72" fmla="*/ f59 1 323021"/>
                <a:gd name="f73" fmla="*/ f39 1 f46"/>
                <a:gd name="f74" fmla="*/ f40 1 f46"/>
                <a:gd name="f75" fmla="*/ f39 1 f47"/>
                <a:gd name="f76" fmla="*/ f41 1 f47"/>
                <a:gd name="f77" fmla="*/ f61 1 f46"/>
                <a:gd name="f78" fmla="*/ f62 1 f47"/>
                <a:gd name="f79" fmla="*/ f63 1 f46"/>
                <a:gd name="f80" fmla="*/ f64 1 f47"/>
                <a:gd name="f81" fmla="*/ f65 1 f46"/>
                <a:gd name="f82" fmla="*/ f66 1 f46"/>
                <a:gd name="f83" fmla="*/ f67 1 f47"/>
                <a:gd name="f84" fmla="*/ f68 1 f46"/>
                <a:gd name="f85" fmla="*/ f69 1 f47"/>
                <a:gd name="f86" fmla="*/ f70 1 f47"/>
                <a:gd name="f87" fmla="*/ f71 1 f46"/>
                <a:gd name="f88" fmla="*/ f72 1 f47"/>
                <a:gd name="f89" fmla="*/ f73 f37 1"/>
                <a:gd name="f90" fmla="*/ f74 f37 1"/>
                <a:gd name="f91" fmla="*/ f76 f38 1"/>
                <a:gd name="f92" fmla="*/ f75 f38 1"/>
                <a:gd name="f93" fmla="*/ f77 f37 1"/>
                <a:gd name="f94" fmla="*/ f78 f38 1"/>
                <a:gd name="f95" fmla="*/ f79 f37 1"/>
                <a:gd name="f96" fmla="*/ f80 f38 1"/>
                <a:gd name="f97" fmla="*/ f81 f37 1"/>
                <a:gd name="f98" fmla="*/ f82 f37 1"/>
                <a:gd name="f99" fmla="*/ f83 f38 1"/>
                <a:gd name="f100" fmla="*/ f84 f37 1"/>
                <a:gd name="f101" fmla="*/ f85 f38 1"/>
                <a:gd name="f102" fmla="*/ f86 f38 1"/>
                <a:gd name="f103" fmla="*/ f87 f37 1"/>
                <a:gd name="f104" fmla="*/ f88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3" y="f94"/>
                </a:cxn>
                <a:cxn ang="f60">
                  <a:pos x="f95" y="f96"/>
                </a:cxn>
                <a:cxn ang="f60">
                  <a:pos x="f97" y="f96"/>
                </a:cxn>
                <a:cxn ang="f60">
                  <a:pos x="f98" y="f99"/>
                </a:cxn>
                <a:cxn ang="f60">
                  <a:pos x="f100" y="f101"/>
                </a:cxn>
                <a:cxn ang="f60">
                  <a:pos x="f100" y="f102"/>
                </a:cxn>
                <a:cxn ang="f60">
                  <a:pos x="f103" y="f104"/>
                </a:cxn>
                <a:cxn ang="f60">
                  <a:pos x="f93" y="f94"/>
                </a:cxn>
              </a:cxnLst>
              <a:rect l="f89" t="f92" r="f90" b="f91"/>
              <a:pathLst>
                <a:path w="54212" h="323021">
                  <a:moveTo>
                    <a:pt x="f8" y="f9"/>
                  </a:moveTo>
                  <a:lnTo>
                    <a:pt x="f5" y="f10"/>
                  </a:lnTo>
                  <a:cubicBezTo>
                    <a:pt x="f11" y="f12"/>
                    <a:pt x="f13" y="f12"/>
                    <a:pt x="f14" y="f10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cubicBezTo>
                    <a:pt x="f23" y="f24"/>
                    <a:pt x="f23" y="f25"/>
                    <a:pt x="f21" y="f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7" name="Freeform: Shape 383">
              <a:extLst>
                <a:ext uri="{FF2B5EF4-FFF2-40B4-BE49-F238E27FC236}">
                  <a16:creationId xmlns:a16="http://schemas.microsoft.com/office/drawing/2014/main" id="{E34918E7-637D-5D2E-0C9F-6F01176EACAF}"/>
                </a:ext>
              </a:extLst>
            </p:cNvPr>
            <p:cNvSpPr/>
            <p:nvPr/>
          </p:nvSpPr>
          <p:spPr>
            <a:xfrm>
              <a:off x="1358944" y="2877241"/>
              <a:ext cx="3182" cy="71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8"/>
                <a:gd name="f7" fmla="val 7118"/>
                <a:gd name="f8" fmla="val 890"/>
                <a:gd name="f9" fmla="val 636"/>
                <a:gd name="f10" fmla="val 254"/>
                <a:gd name="f11" fmla="val 4322"/>
                <a:gd name="f12" fmla="val 2924"/>
                <a:gd name="f13" fmla="val 7119"/>
                <a:gd name="f14" fmla="val 3179"/>
                <a:gd name="f15" fmla="val 2797"/>
                <a:gd name="f16" fmla="+- 0 0 -90"/>
                <a:gd name="f17" fmla="*/ f3 1 3178"/>
                <a:gd name="f18" fmla="*/ f4 1 711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178"/>
                <a:gd name="f27" fmla="*/ f23 1 7118"/>
                <a:gd name="f28" fmla="*/ 890 f24 1"/>
                <a:gd name="f29" fmla="*/ 636 f23 1"/>
                <a:gd name="f30" fmla="*/ 254 f24 1"/>
                <a:gd name="f31" fmla="*/ 0 f23 1"/>
                <a:gd name="f32" fmla="*/ 0 f24 1"/>
                <a:gd name="f33" fmla="*/ 4322 f23 1"/>
                <a:gd name="f34" fmla="*/ 2924 f24 1"/>
                <a:gd name="f35" fmla="*/ 7119 f23 1"/>
                <a:gd name="f36" fmla="*/ 3179 f24 1"/>
                <a:gd name="f37" fmla="*/ 2797 f23 1"/>
                <a:gd name="f38" fmla="+- f25 0 f1"/>
                <a:gd name="f39" fmla="*/ f28 1 3178"/>
                <a:gd name="f40" fmla="*/ f29 1 7118"/>
                <a:gd name="f41" fmla="*/ f30 1 3178"/>
                <a:gd name="f42" fmla="*/ f31 1 7118"/>
                <a:gd name="f43" fmla="*/ f32 1 3178"/>
                <a:gd name="f44" fmla="*/ f33 1 7118"/>
                <a:gd name="f45" fmla="*/ f34 1 3178"/>
                <a:gd name="f46" fmla="*/ f35 1 7118"/>
                <a:gd name="f47" fmla="*/ f36 1 3178"/>
                <a:gd name="f48" fmla="*/ f37 1 7118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3178" h="7118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8" name="Freeform: Shape 384">
              <a:extLst>
                <a:ext uri="{FF2B5EF4-FFF2-40B4-BE49-F238E27FC236}">
                  <a16:creationId xmlns:a16="http://schemas.microsoft.com/office/drawing/2014/main" id="{319A27B6-D450-EB8F-3816-EC5DD0FED2CB}"/>
                </a:ext>
              </a:extLst>
            </p:cNvPr>
            <p:cNvSpPr/>
            <p:nvPr/>
          </p:nvSpPr>
          <p:spPr>
            <a:xfrm>
              <a:off x="1286981" y="2484680"/>
              <a:ext cx="689640" cy="3228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9643"/>
                <a:gd name="f7" fmla="val 322894"/>
                <a:gd name="f8" fmla="val 689262"/>
                <a:gd name="f9" fmla="val 3814"/>
                <a:gd name="f10" fmla="val 320479"/>
                <a:gd name="f11" fmla="val 763"/>
                <a:gd name="f12" fmla="val 321242"/>
                <a:gd name="f13" fmla="val 2543"/>
                <a:gd name="f14" fmla="val 322895"/>
                <a:gd name="f15" fmla="+- 0 0 -90"/>
                <a:gd name="f16" fmla="*/ f3 1 689643"/>
                <a:gd name="f17" fmla="*/ f4 1 32289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89643"/>
                <a:gd name="f26" fmla="*/ f22 1 322894"/>
                <a:gd name="f27" fmla="*/ 689262 f23 1"/>
                <a:gd name="f28" fmla="*/ 3814 f22 1"/>
                <a:gd name="f29" fmla="*/ 689643 f23 1"/>
                <a:gd name="f30" fmla="*/ 0 f22 1"/>
                <a:gd name="f31" fmla="*/ 0 f23 1"/>
                <a:gd name="f32" fmla="*/ 320479 f22 1"/>
                <a:gd name="f33" fmla="*/ 763 f23 1"/>
                <a:gd name="f34" fmla="*/ 321242 f22 1"/>
                <a:gd name="f35" fmla="*/ 2543 f23 1"/>
                <a:gd name="f36" fmla="*/ 322895 f22 1"/>
                <a:gd name="f37" fmla="+- f24 0 f1"/>
                <a:gd name="f38" fmla="*/ f27 1 689643"/>
                <a:gd name="f39" fmla="*/ f28 1 322894"/>
                <a:gd name="f40" fmla="*/ f29 1 689643"/>
                <a:gd name="f41" fmla="*/ f30 1 322894"/>
                <a:gd name="f42" fmla="*/ f31 1 689643"/>
                <a:gd name="f43" fmla="*/ f32 1 322894"/>
                <a:gd name="f44" fmla="*/ f33 1 689643"/>
                <a:gd name="f45" fmla="*/ f34 1 322894"/>
                <a:gd name="f46" fmla="*/ f35 1 689643"/>
                <a:gd name="f47" fmla="*/ f36 1 322894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689643" h="322894">
                  <a:moveTo>
                    <a:pt x="f8" y="f9"/>
                  </a:moveTo>
                  <a:lnTo>
                    <a:pt x="f6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9" name="Freeform: Shape 385">
              <a:extLst>
                <a:ext uri="{FF2B5EF4-FFF2-40B4-BE49-F238E27FC236}">
                  <a16:creationId xmlns:a16="http://schemas.microsoft.com/office/drawing/2014/main" id="{E20DE66B-472E-602E-E27A-81E0FDB2151D}"/>
                </a:ext>
              </a:extLst>
            </p:cNvPr>
            <p:cNvSpPr/>
            <p:nvPr/>
          </p:nvSpPr>
          <p:spPr>
            <a:xfrm>
              <a:off x="1284814" y="2807829"/>
              <a:ext cx="3182" cy="6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8"/>
                <a:gd name="f7" fmla="val 6991"/>
                <a:gd name="f8" fmla="val 3179"/>
                <a:gd name="f9" fmla="val 2797"/>
                <a:gd name="f10" fmla="val 890"/>
                <a:gd name="f11" fmla="val 509"/>
                <a:gd name="f12" fmla="val 254"/>
                <a:gd name="f13" fmla="val 4195"/>
                <a:gd name="f14" fmla="val 2924"/>
                <a:gd name="f15" fmla="val 6992"/>
                <a:gd name="f16" fmla="+- 0 0 -90"/>
                <a:gd name="f17" fmla="*/ f3 1 3178"/>
                <a:gd name="f18" fmla="*/ f4 1 699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178"/>
                <a:gd name="f27" fmla="*/ f23 1 6991"/>
                <a:gd name="f28" fmla="*/ 3179 f24 1"/>
                <a:gd name="f29" fmla="*/ 2797 f23 1"/>
                <a:gd name="f30" fmla="*/ 890 f24 1"/>
                <a:gd name="f31" fmla="*/ 509 f23 1"/>
                <a:gd name="f32" fmla="*/ 254 f24 1"/>
                <a:gd name="f33" fmla="*/ 0 f23 1"/>
                <a:gd name="f34" fmla="*/ 0 f24 1"/>
                <a:gd name="f35" fmla="*/ 4195 f23 1"/>
                <a:gd name="f36" fmla="*/ 2924 f24 1"/>
                <a:gd name="f37" fmla="*/ 6992 f23 1"/>
                <a:gd name="f38" fmla="+- f25 0 f1"/>
                <a:gd name="f39" fmla="*/ f28 1 3178"/>
                <a:gd name="f40" fmla="*/ f29 1 6991"/>
                <a:gd name="f41" fmla="*/ f30 1 3178"/>
                <a:gd name="f42" fmla="*/ f31 1 6991"/>
                <a:gd name="f43" fmla="*/ f32 1 3178"/>
                <a:gd name="f44" fmla="*/ f33 1 6991"/>
                <a:gd name="f45" fmla="*/ f34 1 3178"/>
                <a:gd name="f46" fmla="*/ f35 1 6991"/>
                <a:gd name="f47" fmla="*/ f36 1 3178"/>
                <a:gd name="f48" fmla="*/ f37 1 6991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3178" h="6991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0" name="Freeform: Shape 386">
              <a:extLst>
                <a:ext uri="{FF2B5EF4-FFF2-40B4-BE49-F238E27FC236}">
                  <a16:creationId xmlns:a16="http://schemas.microsoft.com/office/drawing/2014/main" id="{234A6628-E964-B8B5-8921-AA25691DC00A}"/>
                </a:ext>
              </a:extLst>
            </p:cNvPr>
            <p:cNvSpPr/>
            <p:nvPr/>
          </p:nvSpPr>
          <p:spPr>
            <a:xfrm>
              <a:off x="2492069" y="2649181"/>
              <a:ext cx="12774" cy="226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71"/>
                <a:gd name="f7" fmla="val 22674"/>
                <a:gd name="f8" fmla="val 21230"/>
                <a:gd name="f9" fmla="val 3649"/>
                <a:gd name="f10" fmla="val 23709"/>
                <a:gd name="f11" fmla="val 8595"/>
                <a:gd name="f12" fmla="val 22921"/>
                <a:gd name="f13" fmla="val 11316"/>
                <a:gd name="f14" fmla="val 19450"/>
                <a:gd name="f15" fmla="val 12320"/>
                <a:gd name="f16" fmla="val 17708"/>
                <a:gd name="f17" fmla="val 12804"/>
                <a:gd name="f18" fmla="val 15725"/>
                <a:gd name="f19" fmla="val 12715"/>
                <a:gd name="f20" fmla="val 13729"/>
                <a:gd name="f21" fmla="val 12778"/>
                <a:gd name="f22" fmla="val 13132"/>
                <a:gd name="f23" fmla="val 12547"/>
                <a:gd name="f24" fmla="val 11950"/>
                <a:gd name="f25" fmla="val 12791"/>
                <a:gd name="f26" fmla="val 11365"/>
                <a:gd name="f27" fmla="val 10755"/>
                <a:gd name="f28" fmla="val 10170"/>
                <a:gd name="f29" fmla="val 12562"/>
                <a:gd name="f30" fmla="val 9636"/>
                <a:gd name="f31" fmla="val 12346"/>
                <a:gd name="f32" fmla="val 9128"/>
                <a:gd name="f33" fmla="val 12079"/>
                <a:gd name="f34" fmla="val 8645"/>
                <a:gd name="f35" fmla="val 10808"/>
                <a:gd name="f36" fmla="val 7119"/>
                <a:gd name="f37" fmla="val 10846"/>
                <a:gd name="f38" fmla="val 6865"/>
                <a:gd name="f39" fmla="val 6610"/>
                <a:gd name="f40" fmla="val 6356"/>
                <a:gd name="f41" fmla="val 3433"/>
                <a:gd name="f42" fmla="val 5212"/>
                <a:gd name="f43" fmla="+- 0 0 -90"/>
                <a:gd name="f44" fmla="*/ f3 1 12771"/>
                <a:gd name="f45" fmla="*/ f4 1 22674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2771"/>
                <a:gd name="f54" fmla="*/ f50 1 22674"/>
                <a:gd name="f55" fmla="*/ 0 f51 1"/>
                <a:gd name="f56" fmla="*/ 21230 f50 1"/>
                <a:gd name="f57" fmla="*/ 11316 f51 1"/>
                <a:gd name="f58" fmla="*/ 19450 f50 1"/>
                <a:gd name="f59" fmla="*/ 12715 f51 1"/>
                <a:gd name="f60" fmla="*/ 13729 f50 1"/>
                <a:gd name="f61" fmla="*/ 11950 f50 1"/>
                <a:gd name="f62" fmla="*/ 10170 f50 1"/>
                <a:gd name="f63" fmla="*/ 12079 f51 1"/>
                <a:gd name="f64" fmla="*/ 8645 f50 1"/>
                <a:gd name="f65" fmla="*/ 10808 f51 1"/>
                <a:gd name="f66" fmla="*/ 7119 f50 1"/>
                <a:gd name="f67" fmla="*/ 6356 f50 1"/>
                <a:gd name="f68" fmla="*/ 3433 f51 1"/>
                <a:gd name="f69" fmla="*/ 0 f50 1"/>
                <a:gd name="f70" fmla="*/ 5212 f50 1"/>
                <a:gd name="f71" fmla="+- f52 0 f1"/>
                <a:gd name="f72" fmla="*/ f55 1 12771"/>
                <a:gd name="f73" fmla="*/ f56 1 22674"/>
                <a:gd name="f74" fmla="*/ f57 1 12771"/>
                <a:gd name="f75" fmla="*/ f58 1 22674"/>
                <a:gd name="f76" fmla="*/ f59 1 12771"/>
                <a:gd name="f77" fmla="*/ f60 1 22674"/>
                <a:gd name="f78" fmla="*/ f61 1 22674"/>
                <a:gd name="f79" fmla="*/ f62 1 22674"/>
                <a:gd name="f80" fmla="*/ f63 1 12771"/>
                <a:gd name="f81" fmla="*/ f64 1 22674"/>
                <a:gd name="f82" fmla="*/ f65 1 12771"/>
                <a:gd name="f83" fmla="*/ f66 1 22674"/>
                <a:gd name="f84" fmla="*/ f67 1 22674"/>
                <a:gd name="f85" fmla="*/ f68 1 12771"/>
                <a:gd name="f86" fmla="*/ f69 1 22674"/>
                <a:gd name="f87" fmla="*/ f70 1 22674"/>
                <a:gd name="f88" fmla="*/ f46 1 f53"/>
                <a:gd name="f89" fmla="*/ f47 1 f53"/>
                <a:gd name="f90" fmla="*/ f46 1 f54"/>
                <a:gd name="f91" fmla="*/ f48 1 f54"/>
                <a:gd name="f92" fmla="*/ f72 1 f53"/>
                <a:gd name="f93" fmla="*/ f73 1 f54"/>
                <a:gd name="f94" fmla="*/ f74 1 f53"/>
                <a:gd name="f95" fmla="*/ f75 1 f54"/>
                <a:gd name="f96" fmla="*/ f76 1 f53"/>
                <a:gd name="f97" fmla="*/ f77 1 f54"/>
                <a:gd name="f98" fmla="*/ f78 1 f54"/>
                <a:gd name="f99" fmla="*/ f79 1 f54"/>
                <a:gd name="f100" fmla="*/ f80 1 f53"/>
                <a:gd name="f101" fmla="*/ f81 1 f54"/>
                <a:gd name="f102" fmla="*/ f82 1 f53"/>
                <a:gd name="f103" fmla="*/ f83 1 f54"/>
                <a:gd name="f104" fmla="*/ f84 1 f54"/>
                <a:gd name="f105" fmla="*/ f85 1 f53"/>
                <a:gd name="f106" fmla="*/ f86 1 f54"/>
                <a:gd name="f107" fmla="*/ f87 1 f54"/>
                <a:gd name="f108" fmla="*/ f88 f44 1"/>
                <a:gd name="f109" fmla="*/ f89 f44 1"/>
                <a:gd name="f110" fmla="*/ f91 f45 1"/>
                <a:gd name="f111" fmla="*/ f90 f45 1"/>
                <a:gd name="f112" fmla="*/ f92 f44 1"/>
                <a:gd name="f113" fmla="*/ f93 f45 1"/>
                <a:gd name="f114" fmla="*/ f94 f44 1"/>
                <a:gd name="f115" fmla="*/ f95 f45 1"/>
                <a:gd name="f116" fmla="*/ f96 f44 1"/>
                <a:gd name="f117" fmla="*/ f97 f45 1"/>
                <a:gd name="f118" fmla="*/ f98 f45 1"/>
                <a:gd name="f119" fmla="*/ f99 f45 1"/>
                <a:gd name="f120" fmla="*/ f100 f44 1"/>
                <a:gd name="f121" fmla="*/ f101 f45 1"/>
                <a:gd name="f122" fmla="*/ f102 f44 1"/>
                <a:gd name="f123" fmla="*/ f103 f45 1"/>
                <a:gd name="f124" fmla="*/ f104 f45 1"/>
                <a:gd name="f125" fmla="*/ f105 f44 1"/>
                <a:gd name="f126" fmla="*/ f106 f45 1"/>
                <a:gd name="f127" fmla="*/ f107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2" y="f113"/>
                </a:cxn>
                <a:cxn ang="f71">
                  <a:pos x="f112" y="f113"/>
                </a:cxn>
                <a:cxn ang="f71">
                  <a:pos x="f114" y="f115"/>
                </a:cxn>
                <a:cxn ang="f71">
                  <a:pos x="f116" y="f117"/>
                </a:cxn>
                <a:cxn ang="f71">
                  <a:pos x="f116" y="f118"/>
                </a:cxn>
                <a:cxn ang="f71">
                  <a:pos x="f116" y="f119"/>
                </a:cxn>
                <a:cxn ang="f71">
                  <a:pos x="f120" y="f121"/>
                </a:cxn>
                <a:cxn ang="f71">
                  <a:pos x="f122" y="f123"/>
                </a:cxn>
                <a:cxn ang="f71">
                  <a:pos x="f122" y="f124"/>
                </a:cxn>
                <a:cxn ang="f71">
                  <a:pos x="f125" y="f126"/>
                </a:cxn>
                <a:cxn ang="f71">
                  <a:pos x="f125" y="f127"/>
                </a:cxn>
              </a:cxnLst>
              <a:rect l="f108" t="f111" r="f109" b="f110"/>
              <a:pathLst>
                <a:path w="12771" h="22674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1" y="f23"/>
                    <a:pt x="f19" y="f24"/>
                  </a:cubicBezTo>
                  <a:cubicBezTo>
                    <a:pt x="f25" y="f26"/>
                    <a:pt x="f25" y="f27"/>
                    <a:pt x="f19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cubicBezTo>
                    <a:pt x="f37" y="f38"/>
                    <a:pt x="f37" y="f39"/>
                    <a:pt x="f35" y="f40"/>
                  </a:cubicBezTo>
                  <a:lnTo>
                    <a:pt x="f41" y="f5"/>
                  </a:lnTo>
                  <a:lnTo>
                    <a:pt x="f41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1" name="Freeform: Shape 387">
              <a:extLst>
                <a:ext uri="{FF2B5EF4-FFF2-40B4-BE49-F238E27FC236}">
                  <a16:creationId xmlns:a16="http://schemas.microsoft.com/office/drawing/2014/main" id="{6C6BB7AE-DB25-E178-E2C8-CA256B3F08EB}"/>
                </a:ext>
              </a:extLst>
            </p:cNvPr>
            <p:cNvSpPr/>
            <p:nvPr/>
          </p:nvSpPr>
          <p:spPr>
            <a:xfrm>
              <a:off x="1359703" y="2875842"/>
              <a:ext cx="71963" cy="667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964"/>
                <a:gd name="f7" fmla="val 66740"/>
                <a:gd name="f8" fmla="val 68786"/>
                <a:gd name="f9" fmla="val 71965"/>
                <a:gd name="f10" fmla="val 65342"/>
                <a:gd name="f11" fmla="val 3942"/>
                <a:gd name="f12" fmla="val 1780"/>
                <a:gd name="f13" fmla="val 2161"/>
                <a:gd name="f14" fmla="val 2797"/>
                <a:gd name="f15" fmla="val 686"/>
                <a:gd name="f16" fmla="val 1729"/>
                <a:gd name="f17" fmla="val 2415"/>
                <a:gd name="f18" fmla="val 1564"/>
                <a:gd name="f19" fmla="val 3013"/>
                <a:gd name="f20" fmla="val 598"/>
                <a:gd name="f21" fmla="val 2289"/>
                <a:gd name="f22" fmla="val 4576"/>
                <a:gd name="f23" fmla="+- 0 0 -90"/>
                <a:gd name="f24" fmla="*/ f3 1 71964"/>
                <a:gd name="f25" fmla="*/ f4 1 6674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71964"/>
                <a:gd name="f34" fmla="*/ f30 1 66740"/>
                <a:gd name="f35" fmla="*/ 68786 f31 1"/>
                <a:gd name="f36" fmla="*/ 66740 f30 1"/>
                <a:gd name="f37" fmla="*/ 71965 f31 1"/>
                <a:gd name="f38" fmla="*/ 65342 f30 1"/>
                <a:gd name="f39" fmla="*/ 3942 f31 1"/>
                <a:gd name="f40" fmla="*/ 1780 f30 1"/>
                <a:gd name="f41" fmla="*/ 2161 f31 1"/>
                <a:gd name="f42" fmla="*/ 0 f30 1"/>
                <a:gd name="f43" fmla="*/ 2415 f30 1"/>
                <a:gd name="f44" fmla="*/ 0 f31 1"/>
                <a:gd name="f45" fmla="*/ 2289 f31 1"/>
                <a:gd name="f46" fmla="*/ 4576 f30 1"/>
                <a:gd name="f47" fmla="+- f32 0 f1"/>
                <a:gd name="f48" fmla="*/ f35 1 71964"/>
                <a:gd name="f49" fmla="*/ f36 1 66740"/>
                <a:gd name="f50" fmla="*/ f37 1 71964"/>
                <a:gd name="f51" fmla="*/ f38 1 66740"/>
                <a:gd name="f52" fmla="*/ f39 1 71964"/>
                <a:gd name="f53" fmla="*/ f40 1 66740"/>
                <a:gd name="f54" fmla="*/ f41 1 71964"/>
                <a:gd name="f55" fmla="*/ f42 1 66740"/>
                <a:gd name="f56" fmla="*/ f43 1 66740"/>
                <a:gd name="f57" fmla="*/ f44 1 71964"/>
                <a:gd name="f58" fmla="*/ f45 1 71964"/>
                <a:gd name="f59" fmla="*/ f46 1 66740"/>
                <a:gd name="f60" fmla="*/ f26 1 f33"/>
                <a:gd name="f61" fmla="*/ f27 1 f33"/>
                <a:gd name="f62" fmla="*/ f26 1 f34"/>
                <a:gd name="f63" fmla="*/ f28 1 f34"/>
                <a:gd name="f64" fmla="*/ f48 1 f33"/>
                <a:gd name="f65" fmla="*/ f49 1 f34"/>
                <a:gd name="f66" fmla="*/ f50 1 f33"/>
                <a:gd name="f67" fmla="*/ f51 1 f34"/>
                <a:gd name="f68" fmla="*/ f52 1 f33"/>
                <a:gd name="f69" fmla="*/ f53 1 f34"/>
                <a:gd name="f70" fmla="*/ f54 1 f33"/>
                <a:gd name="f71" fmla="*/ f55 1 f34"/>
                <a:gd name="f72" fmla="*/ f56 1 f34"/>
                <a:gd name="f73" fmla="*/ f57 1 f33"/>
                <a:gd name="f74" fmla="*/ f58 1 f33"/>
                <a:gd name="f75" fmla="*/ f59 1 f34"/>
                <a:gd name="f76" fmla="*/ f60 f24 1"/>
                <a:gd name="f77" fmla="*/ f61 f24 1"/>
                <a:gd name="f78" fmla="*/ f63 f25 1"/>
                <a:gd name="f79" fmla="*/ f62 f25 1"/>
                <a:gd name="f80" fmla="*/ f64 f24 1"/>
                <a:gd name="f81" fmla="*/ f65 f25 1"/>
                <a:gd name="f82" fmla="*/ f66 f24 1"/>
                <a:gd name="f83" fmla="*/ f67 f25 1"/>
                <a:gd name="f84" fmla="*/ f68 f24 1"/>
                <a:gd name="f85" fmla="*/ f69 f25 1"/>
                <a:gd name="f86" fmla="*/ f70 f24 1"/>
                <a:gd name="f87" fmla="*/ f71 f25 1"/>
                <a:gd name="f88" fmla="*/ f72 f25 1"/>
                <a:gd name="f89" fmla="*/ f73 f24 1"/>
                <a:gd name="f90" fmla="*/ f74 f24 1"/>
                <a:gd name="f91" fmla="*/ f75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0" y="f81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6" y="f88"/>
                </a:cxn>
                <a:cxn ang="f47">
                  <a:pos x="f89" y="f88"/>
                </a:cxn>
                <a:cxn ang="f47">
                  <a:pos x="f89" y="f88"/>
                </a:cxn>
                <a:cxn ang="f47">
                  <a:pos x="f90" y="f91"/>
                </a:cxn>
              </a:cxnLst>
              <a:rect l="f76" t="f79" r="f77" b="f78"/>
              <a:pathLst>
                <a:path w="71964" h="66740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5"/>
                  </a:lnTo>
                  <a:cubicBezTo>
                    <a:pt x="f14" y="f15"/>
                    <a:pt x="f14" y="f16"/>
                    <a:pt x="f13" y="f17"/>
                  </a:cubicBezTo>
                  <a:cubicBezTo>
                    <a:pt x="f18" y="f19"/>
                    <a:pt x="f20" y="f19"/>
                    <a:pt x="f5" y="f17"/>
                  </a:cubicBezTo>
                  <a:cubicBezTo>
                    <a:pt x="f5" y="f17"/>
                    <a:pt x="f5" y="f17"/>
                    <a:pt x="f5" y="f17"/>
                  </a:cubicBez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2" name="Freeform: Shape 388">
              <a:extLst>
                <a:ext uri="{FF2B5EF4-FFF2-40B4-BE49-F238E27FC236}">
                  <a16:creationId xmlns:a16="http://schemas.microsoft.com/office/drawing/2014/main" id="{10A44F03-4B1D-B0C9-14F0-10125E400CA2}"/>
                </a:ext>
              </a:extLst>
            </p:cNvPr>
            <p:cNvSpPr/>
            <p:nvPr/>
          </p:nvSpPr>
          <p:spPr>
            <a:xfrm>
              <a:off x="720154" y="2273655"/>
              <a:ext cx="567586" cy="5340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7582"/>
                <a:gd name="f7" fmla="val 534047"/>
                <a:gd name="f8" fmla="val 565421"/>
                <a:gd name="f9" fmla="val 532395"/>
                <a:gd name="f10" fmla="val 565917"/>
                <a:gd name="f11" fmla="val 531797"/>
                <a:gd name="f12" fmla="val 566794"/>
                <a:gd name="f13" fmla="val 531708"/>
                <a:gd name="f14" fmla="val 567392"/>
                <a:gd name="f15" fmla="val 532204"/>
                <a:gd name="f16" fmla="val 567455"/>
                <a:gd name="f17" fmla="val 532255"/>
                <a:gd name="f18" fmla="val 567519"/>
                <a:gd name="f19" fmla="val 532319"/>
                <a:gd name="f20" fmla="val 567583"/>
                <a:gd name="f21" fmla="val 566820"/>
                <a:gd name="f22" fmla="val 531632"/>
                <a:gd name="f23" fmla="val 3814"/>
                <a:gd name="f24" fmla="val 566057"/>
                <a:gd name="f25" fmla="val 565548"/>
                <a:gd name="f26" fmla="val 533666"/>
                <a:gd name="f27" fmla="val 565294"/>
                <a:gd name="f28" fmla="val 533018"/>
                <a:gd name="f29" fmla="+- 0 0 -90"/>
                <a:gd name="f30" fmla="*/ f3 1 567582"/>
                <a:gd name="f31" fmla="*/ f4 1 534047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567582"/>
                <a:gd name="f40" fmla="*/ f36 1 534047"/>
                <a:gd name="f41" fmla="*/ 565421 f37 1"/>
                <a:gd name="f42" fmla="*/ 532395 f36 1"/>
                <a:gd name="f43" fmla="*/ 567392 f37 1"/>
                <a:gd name="f44" fmla="*/ 532204 f36 1"/>
                <a:gd name="f45" fmla="*/ 567583 f37 1"/>
                <a:gd name="f46" fmla="*/ 566820 f37 1"/>
                <a:gd name="f47" fmla="*/ 531632 f36 1"/>
                <a:gd name="f48" fmla="*/ 0 f37 1"/>
                <a:gd name="f49" fmla="*/ 0 f36 1"/>
                <a:gd name="f50" fmla="*/ 3814 f36 1"/>
                <a:gd name="f51" fmla="*/ 534047 f36 1"/>
                <a:gd name="f52" fmla="*/ 566057 f37 1"/>
                <a:gd name="f53" fmla="+- f38 0 f1"/>
                <a:gd name="f54" fmla="*/ f41 1 567582"/>
                <a:gd name="f55" fmla="*/ f42 1 534047"/>
                <a:gd name="f56" fmla="*/ f43 1 567582"/>
                <a:gd name="f57" fmla="*/ f44 1 534047"/>
                <a:gd name="f58" fmla="*/ f45 1 567582"/>
                <a:gd name="f59" fmla="*/ f46 1 567582"/>
                <a:gd name="f60" fmla="*/ f47 1 534047"/>
                <a:gd name="f61" fmla="*/ f48 1 567582"/>
                <a:gd name="f62" fmla="*/ f49 1 534047"/>
                <a:gd name="f63" fmla="*/ f50 1 534047"/>
                <a:gd name="f64" fmla="*/ f51 1 534047"/>
                <a:gd name="f65" fmla="*/ f52 1 567582"/>
                <a:gd name="f66" fmla="*/ f32 1 f39"/>
                <a:gd name="f67" fmla="*/ f33 1 f39"/>
                <a:gd name="f68" fmla="*/ f32 1 f40"/>
                <a:gd name="f69" fmla="*/ f34 1 f40"/>
                <a:gd name="f70" fmla="*/ f54 1 f39"/>
                <a:gd name="f71" fmla="*/ f55 1 f40"/>
                <a:gd name="f72" fmla="*/ f56 1 f39"/>
                <a:gd name="f73" fmla="*/ f57 1 f40"/>
                <a:gd name="f74" fmla="*/ f58 1 f39"/>
                <a:gd name="f75" fmla="*/ f59 1 f39"/>
                <a:gd name="f76" fmla="*/ f60 1 f40"/>
                <a:gd name="f77" fmla="*/ f61 1 f39"/>
                <a:gd name="f78" fmla="*/ f62 1 f40"/>
                <a:gd name="f79" fmla="*/ f63 1 f40"/>
                <a:gd name="f80" fmla="*/ f64 1 f40"/>
                <a:gd name="f81" fmla="*/ f65 1 f39"/>
                <a:gd name="f82" fmla="*/ f66 f30 1"/>
                <a:gd name="f83" fmla="*/ f67 f30 1"/>
                <a:gd name="f84" fmla="*/ f69 f31 1"/>
                <a:gd name="f85" fmla="*/ f68 f31 1"/>
                <a:gd name="f86" fmla="*/ f70 f30 1"/>
                <a:gd name="f87" fmla="*/ f71 f31 1"/>
                <a:gd name="f88" fmla="*/ f72 f30 1"/>
                <a:gd name="f89" fmla="*/ f73 f31 1"/>
                <a:gd name="f90" fmla="*/ f74 f30 1"/>
                <a:gd name="f91" fmla="*/ f75 f30 1"/>
                <a:gd name="f92" fmla="*/ f76 f31 1"/>
                <a:gd name="f93" fmla="*/ f77 f30 1"/>
                <a:gd name="f94" fmla="*/ f78 f31 1"/>
                <a:gd name="f95" fmla="*/ f79 f31 1"/>
                <a:gd name="f96" fmla="*/ f80 f31 1"/>
                <a:gd name="f97" fmla="*/ f8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6" y="f87"/>
                </a:cxn>
                <a:cxn ang="f53">
                  <a:pos x="f88" y="f89"/>
                </a:cxn>
                <a:cxn ang="f53">
                  <a:pos x="f90" y="f87"/>
                </a:cxn>
                <a:cxn ang="f53">
                  <a:pos x="f91" y="f92"/>
                </a:cxn>
                <a:cxn ang="f53">
                  <a:pos x="f93" y="f94"/>
                </a:cxn>
                <a:cxn ang="f53">
                  <a:pos x="f93" y="f94"/>
                </a:cxn>
                <a:cxn ang="f53">
                  <a:pos x="f93" y="f95"/>
                </a:cxn>
                <a:cxn ang="f53">
                  <a:pos x="f86" y="f96"/>
                </a:cxn>
                <a:cxn ang="f53">
                  <a:pos x="f97" y="f96"/>
                </a:cxn>
                <a:cxn ang="f53">
                  <a:pos x="f86" y="f87"/>
                </a:cxn>
              </a:cxnLst>
              <a:rect l="f82" t="f85" r="f83" b="f84"/>
              <a:pathLst>
                <a:path w="567582" h="53404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lnTo>
                    <a:pt x="f21" y="f22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23"/>
                  </a:lnTo>
                  <a:lnTo>
                    <a:pt x="f8" y="f7"/>
                  </a:lnTo>
                  <a:lnTo>
                    <a:pt x="f24" y="f7"/>
                  </a:ln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3" name="Freeform: Shape 389">
              <a:extLst>
                <a:ext uri="{FF2B5EF4-FFF2-40B4-BE49-F238E27FC236}">
                  <a16:creationId xmlns:a16="http://schemas.microsoft.com/office/drawing/2014/main" id="{A192F373-8647-4DF4-556D-EB55A99E2614}"/>
                </a:ext>
              </a:extLst>
            </p:cNvPr>
            <p:cNvSpPr/>
            <p:nvPr/>
          </p:nvSpPr>
          <p:spPr>
            <a:xfrm>
              <a:off x="1863336" y="2105095"/>
              <a:ext cx="141128" cy="1422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132"/>
                <a:gd name="f7" fmla="val 142251"/>
                <a:gd name="f8" fmla="val 141133"/>
                <a:gd name="f9" fmla="val 120259"/>
                <a:gd name="f10" fmla="val 2161"/>
                <a:gd name="f11" fmla="val 1653"/>
                <a:gd name="f12" fmla="val 4958"/>
                <a:gd name="f13" fmla="val 22247"/>
                <a:gd name="f14" fmla="val 138717"/>
                <a:gd name="f15" fmla="val 142252"/>
                <a:gd name="f16" fmla="val 139353"/>
                <a:gd name="f17" fmla="val 137294"/>
                <a:gd name="f18" fmla="+- 0 0 -90"/>
                <a:gd name="f19" fmla="*/ f3 1 141132"/>
                <a:gd name="f20" fmla="*/ f4 1 14225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1132"/>
                <a:gd name="f29" fmla="*/ f25 1 142251"/>
                <a:gd name="f30" fmla="*/ 141133 f26 1"/>
                <a:gd name="f31" fmla="*/ 120259 f25 1"/>
                <a:gd name="f32" fmla="*/ 2161 f26 1"/>
                <a:gd name="f33" fmla="*/ 0 f25 1"/>
                <a:gd name="f34" fmla="*/ 1653 f26 1"/>
                <a:gd name="f35" fmla="*/ 4958 f25 1"/>
                <a:gd name="f36" fmla="*/ 0 f26 1"/>
                <a:gd name="f37" fmla="*/ 22247 f25 1"/>
                <a:gd name="f38" fmla="*/ 138717 f26 1"/>
                <a:gd name="f39" fmla="*/ 142252 f25 1"/>
                <a:gd name="f40" fmla="*/ 139353 f26 1"/>
                <a:gd name="f41" fmla="*/ 137294 f25 1"/>
                <a:gd name="f42" fmla="+- f27 0 f1"/>
                <a:gd name="f43" fmla="*/ f30 1 141132"/>
                <a:gd name="f44" fmla="*/ f31 1 142251"/>
                <a:gd name="f45" fmla="*/ f32 1 141132"/>
                <a:gd name="f46" fmla="*/ f33 1 142251"/>
                <a:gd name="f47" fmla="*/ f34 1 141132"/>
                <a:gd name="f48" fmla="*/ f35 1 142251"/>
                <a:gd name="f49" fmla="*/ f36 1 141132"/>
                <a:gd name="f50" fmla="*/ f37 1 142251"/>
                <a:gd name="f51" fmla="*/ f38 1 141132"/>
                <a:gd name="f52" fmla="*/ f39 1 142251"/>
                <a:gd name="f53" fmla="*/ f40 1 141132"/>
                <a:gd name="f54" fmla="*/ f41 1 142251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75" y="f76"/>
                </a:cxn>
              </a:cxnLst>
              <a:rect l="f71" t="f74" r="f72" b="f73"/>
              <a:pathLst>
                <a:path w="141132" h="142251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4" name="Freeform: Shape 390">
              <a:extLst>
                <a:ext uri="{FF2B5EF4-FFF2-40B4-BE49-F238E27FC236}">
                  <a16:creationId xmlns:a16="http://schemas.microsoft.com/office/drawing/2014/main" id="{C34FA73F-0996-881E-A037-5E88697C1178}"/>
                </a:ext>
              </a:extLst>
            </p:cNvPr>
            <p:cNvSpPr/>
            <p:nvPr/>
          </p:nvSpPr>
          <p:spPr>
            <a:xfrm>
              <a:off x="1285884" y="2805543"/>
              <a:ext cx="77221" cy="727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222"/>
                <a:gd name="f7" fmla="val 72785"/>
                <a:gd name="f8" fmla="val 74584"/>
                <a:gd name="f9" fmla="val 72337"/>
                <a:gd name="f10" fmla="val 75182"/>
                <a:gd name="f11" fmla="val 72935"/>
                <a:gd name="f12" fmla="val 76148"/>
                <a:gd name="f13" fmla="val 76746"/>
                <a:gd name="f14" fmla="val 77381"/>
                <a:gd name="f15" fmla="val 71651"/>
                <a:gd name="f16" fmla="val 70608"/>
                <a:gd name="f17" fmla="val 69922"/>
                <a:gd name="f18" fmla="val 75983"/>
                <a:gd name="f19" fmla="val 69286"/>
                <a:gd name="f20" fmla="val 4399"/>
                <a:gd name="f21" fmla="val 2165"/>
                <a:gd name="f22" fmla="val 2619"/>
                <a:gd name="f23" fmla="val 512"/>
                <a:gd name="f24" fmla="val 2123"/>
                <a:gd name="f25" fmla="val -85"/>
                <a:gd name="f26" fmla="val 1246"/>
                <a:gd name="f27" fmla="val -174"/>
                <a:gd name="f28" fmla="val 648"/>
                <a:gd name="f29" fmla="val 321"/>
                <a:gd name="f30" fmla="val 585"/>
                <a:gd name="f31" fmla="val 372"/>
                <a:gd name="f32" fmla="val 521"/>
                <a:gd name="f33" fmla="val 436"/>
                <a:gd name="f34" fmla="val 458"/>
                <a:gd name="f35" fmla="val -153"/>
                <a:gd name="f36" fmla="val 1148"/>
                <a:gd name="f37" fmla="val 2800"/>
                <a:gd name="f38" fmla="val 2746"/>
                <a:gd name="f39" fmla="val 4961"/>
                <a:gd name="f40" fmla="val 73948"/>
                <a:gd name="f41" fmla="val 71701"/>
                <a:gd name="f42" fmla="+- 0 0 -90"/>
                <a:gd name="f43" fmla="*/ f3 1 77222"/>
                <a:gd name="f44" fmla="*/ f4 1 72785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77222"/>
                <a:gd name="f53" fmla="*/ f49 1 72785"/>
                <a:gd name="f54" fmla="*/ 74584 f50 1"/>
                <a:gd name="f55" fmla="*/ 72337 f49 1"/>
                <a:gd name="f56" fmla="*/ 76746 f50 1"/>
                <a:gd name="f57" fmla="*/ 69922 f49 1"/>
                <a:gd name="f58" fmla="*/ 75983 f50 1"/>
                <a:gd name="f59" fmla="*/ 69286 f49 1"/>
                <a:gd name="f60" fmla="*/ 4399 f50 1"/>
                <a:gd name="f61" fmla="*/ 2165 f49 1"/>
                <a:gd name="f62" fmla="*/ 2619 f50 1"/>
                <a:gd name="f63" fmla="*/ 512 f49 1"/>
                <a:gd name="f64" fmla="*/ 648 f50 1"/>
                <a:gd name="f65" fmla="*/ 321 f49 1"/>
                <a:gd name="f66" fmla="*/ 458 f50 1"/>
                <a:gd name="f67" fmla="*/ 2800 f49 1"/>
                <a:gd name="f68" fmla="*/ 2746 f50 1"/>
                <a:gd name="f69" fmla="*/ 4961 f49 1"/>
                <a:gd name="f70" fmla="*/ 73948 f50 1"/>
                <a:gd name="f71" fmla="*/ 71701 f49 1"/>
                <a:gd name="f72" fmla="+- f51 0 f1"/>
                <a:gd name="f73" fmla="*/ f54 1 77222"/>
                <a:gd name="f74" fmla="*/ f55 1 72785"/>
                <a:gd name="f75" fmla="*/ f56 1 77222"/>
                <a:gd name="f76" fmla="*/ f57 1 72785"/>
                <a:gd name="f77" fmla="*/ f58 1 77222"/>
                <a:gd name="f78" fmla="*/ f59 1 72785"/>
                <a:gd name="f79" fmla="*/ f60 1 77222"/>
                <a:gd name="f80" fmla="*/ f61 1 72785"/>
                <a:gd name="f81" fmla="*/ f62 1 77222"/>
                <a:gd name="f82" fmla="*/ f63 1 72785"/>
                <a:gd name="f83" fmla="*/ f64 1 77222"/>
                <a:gd name="f84" fmla="*/ f65 1 72785"/>
                <a:gd name="f85" fmla="*/ f66 1 77222"/>
                <a:gd name="f86" fmla="*/ f67 1 72785"/>
                <a:gd name="f87" fmla="*/ f68 1 77222"/>
                <a:gd name="f88" fmla="*/ f69 1 72785"/>
                <a:gd name="f89" fmla="*/ f70 1 77222"/>
                <a:gd name="f90" fmla="*/ f71 1 72785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2"/>
                <a:gd name="f98" fmla="*/ f76 1 f53"/>
                <a:gd name="f99" fmla="*/ f77 1 f52"/>
                <a:gd name="f100" fmla="*/ f78 1 f53"/>
                <a:gd name="f101" fmla="*/ f79 1 f52"/>
                <a:gd name="f102" fmla="*/ f80 1 f53"/>
                <a:gd name="f103" fmla="*/ f81 1 f52"/>
                <a:gd name="f104" fmla="*/ f82 1 f53"/>
                <a:gd name="f105" fmla="*/ f83 1 f52"/>
                <a:gd name="f106" fmla="*/ f84 1 f53"/>
                <a:gd name="f107" fmla="*/ f85 1 f52"/>
                <a:gd name="f108" fmla="*/ f86 1 f53"/>
                <a:gd name="f109" fmla="*/ f87 1 f52"/>
                <a:gd name="f110" fmla="*/ f88 1 f53"/>
                <a:gd name="f111" fmla="*/ f89 1 f52"/>
                <a:gd name="f112" fmla="*/ f90 1 f53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3 1"/>
                <a:gd name="f120" fmla="*/ f98 f44 1"/>
                <a:gd name="f121" fmla="*/ f99 f43 1"/>
                <a:gd name="f122" fmla="*/ f100 f44 1"/>
                <a:gd name="f123" fmla="*/ f101 f43 1"/>
                <a:gd name="f124" fmla="*/ f102 f44 1"/>
                <a:gd name="f125" fmla="*/ f103 f43 1"/>
                <a:gd name="f126" fmla="*/ f104 f44 1"/>
                <a:gd name="f127" fmla="*/ f105 f43 1"/>
                <a:gd name="f128" fmla="*/ f106 f44 1"/>
                <a:gd name="f129" fmla="*/ f107 f43 1"/>
                <a:gd name="f130" fmla="*/ f108 f44 1"/>
                <a:gd name="f131" fmla="*/ f109 f43 1"/>
                <a:gd name="f132" fmla="*/ f110 f44 1"/>
                <a:gd name="f133" fmla="*/ f111 f43 1"/>
                <a:gd name="f134" fmla="*/ f11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9" y="f118"/>
                </a:cxn>
                <a:cxn ang="f72">
                  <a:pos x="f119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9" y="f126"/>
                </a:cxn>
                <a:cxn ang="f72">
                  <a:pos x="f129" y="f130"/>
                </a:cxn>
                <a:cxn ang="f72">
                  <a:pos x="f131" y="f132"/>
                </a:cxn>
                <a:cxn ang="f72">
                  <a:pos x="f133" y="f134"/>
                </a:cxn>
              </a:cxnLst>
              <a:rect l="f113" t="f116" r="f114" b="f115"/>
              <a:pathLst>
                <a:path w="77222" h="72785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3" y="f9"/>
                    <a:pt x="f13" y="f9"/>
                    <a:pt x="f13" y="f9"/>
                  </a:cubicBezTo>
                  <a:cubicBezTo>
                    <a:pt x="f14" y="f15"/>
                    <a:pt x="f14" y="f16"/>
                    <a:pt x="f13" y="f17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23"/>
                  </a:cubicBezTo>
                  <a:cubicBezTo>
                    <a:pt x="f35" y="f36"/>
                    <a:pt x="f35" y="f21"/>
                    <a:pt x="f34" y="f37"/>
                  </a:cubicBezTo>
                  <a:lnTo>
                    <a:pt x="f38" y="f39"/>
                  </a:lnTo>
                  <a:lnTo>
                    <a:pt x="f40" y="f4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5" name="Freeform: Shape 391">
              <a:extLst>
                <a:ext uri="{FF2B5EF4-FFF2-40B4-BE49-F238E27FC236}">
                  <a16:creationId xmlns:a16="http://schemas.microsoft.com/office/drawing/2014/main" id="{41709EF3-4DAD-AF88-BE95-6E2E68207A5D}"/>
                </a:ext>
              </a:extLst>
            </p:cNvPr>
            <p:cNvSpPr/>
            <p:nvPr/>
          </p:nvSpPr>
          <p:spPr>
            <a:xfrm>
              <a:off x="3300" y="4907539"/>
              <a:ext cx="709857" cy="3713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9859"/>
                <a:gd name="f7" fmla="val 371328"/>
                <a:gd name="f8" fmla="val 708715"/>
                <a:gd name="f9" fmla="val 1653"/>
                <a:gd name="f10" fmla="val 1017"/>
                <a:gd name="f11" fmla="val 707698"/>
                <a:gd name="f12" fmla="val 635"/>
                <a:gd name="f13" fmla="val 367642"/>
                <a:gd name="f14" fmla="val 371329"/>
                <a:gd name="f15" fmla="val 709860"/>
                <a:gd name="f16" fmla="val 2669"/>
                <a:gd name="f17" fmla="+- 0 0 -90"/>
                <a:gd name="f18" fmla="*/ f3 1 709859"/>
                <a:gd name="f19" fmla="*/ f4 1 37132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709859"/>
                <a:gd name="f28" fmla="*/ f24 1 371328"/>
                <a:gd name="f29" fmla="*/ 708715 f25 1"/>
                <a:gd name="f30" fmla="*/ 1653 f24 1"/>
                <a:gd name="f31" fmla="*/ 1017 f24 1"/>
                <a:gd name="f32" fmla="*/ 0 f24 1"/>
                <a:gd name="f33" fmla="*/ 707698 f25 1"/>
                <a:gd name="f34" fmla="*/ 635 f24 1"/>
                <a:gd name="f35" fmla="*/ 0 f25 1"/>
                <a:gd name="f36" fmla="*/ 367642 f24 1"/>
                <a:gd name="f37" fmla="*/ 371329 f24 1"/>
                <a:gd name="f38" fmla="*/ 709860 f25 1"/>
                <a:gd name="f39" fmla="*/ 2669 f24 1"/>
                <a:gd name="f40" fmla="+- f26 0 f1"/>
                <a:gd name="f41" fmla="*/ f29 1 709859"/>
                <a:gd name="f42" fmla="*/ f30 1 371328"/>
                <a:gd name="f43" fmla="*/ f31 1 371328"/>
                <a:gd name="f44" fmla="*/ f32 1 371328"/>
                <a:gd name="f45" fmla="*/ f33 1 709859"/>
                <a:gd name="f46" fmla="*/ f34 1 371328"/>
                <a:gd name="f47" fmla="*/ f35 1 709859"/>
                <a:gd name="f48" fmla="*/ f36 1 371328"/>
                <a:gd name="f49" fmla="*/ f37 1 371328"/>
                <a:gd name="f50" fmla="*/ f38 1 709859"/>
                <a:gd name="f51" fmla="*/ f39 1 371328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8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8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9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9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1" y="f72"/>
                </a:cxn>
                <a:cxn ang="f40">
                  <a:pos x="f71" y="f72"/>
                </a:cxn>
                <a:cxn ang="f40">
                  <a:pos x="f71" y="f73"/>
                </a:cxn>
                <a:cxn ang="f40">
                  <a:pos x="f71" y="f73"/>
                </a:cxn>
                <a:cxn ang="f40">
                  <a:pos x="f71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7" y="f79"/>
                </a:cxn>
                <a:cxn ang="f40">
                  <a:pos x="f80" y="f81"/>
                </a:cxn>
              </a:cxnLst>
              <a:rect l="f67" t="f70" r="f68" b="f69"/>
              <a:pathLst>
                <a:path w="709859" h="371328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9"/>
                    <a:pt x="f8" y="f9"/>
                    <a:pt x="f8" y="f10"/>
                  </a:cubicBezTo>
                  <a:lnTo>
                    <a:pt x="f8" y="f10"/>
                  </a:lnTo>
                  <a:lnTo>
                    <a:pt x="f8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15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6" name="Freeform: Shape 392">
              <a:extLst>
                <a:ext uri="{FF2B5EF4-FFF2-40B4-BE49-F238E27FC236}">
                  <a16:creationId xmlns:a16="http://schemas.microsoft.com/office/drawing/2014/main" id="{79ED7367-7893-A221-8123-DD05C3259DD3}"/>
                </a:ext>
              </a:extLst>
            </p:cNvPr>
            <p:cNvSpPr/>
            <p:nvPr/>
          </p:nvSpPr>
          <p:spPr>
            <a:xfrm>
              <a:off x="711896" y="4270778"/>
              <a:ext cx="31016" cy="6372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018"/>
                <a:gd name="f7" fmla="val 637271"/>
                <a:gd name="f8" fmla="val 2792"/>
                <a:gd name="f9" fmla="val 636128"/>
                <a:gd name="f10" fmla="val 634094"/>
                <a:gd name="f11" fmla="val 31019"/>
                <a:gd name="f12" fmla="val 1017"/>
                <a:gd name="f13" fmla="val 635"/>
                <a:gd name="f14" fmla="val 1271"/>
                <a:gd name="f15" fmla="val 30383"/>
                <a:gd name="f16" fmla="val 122"/>
                <a:gd name="f17" fmla="val 633331"/>
                <a:gd name="f18" fmla="val 637272"/>
                <a:gd name="f19" fmla="val -41"/>
                <a:gd name="f20" fmla="val 636903"/>
                <a:gd name="f21" fmla="val 636497"/>
                <a:gd name="f22" fmla="val 530"/>
                <a:gd name="f23" fmla="val 635391"/>
                <a:gd name="f24" fmla="val 1458"/>
                <a:gd name="f25" fmla="val 635124"/>
                <a:gd name="f26" fmla="val 2196"/>
                <a:gd name="f27" fmla="val 635530"/>
                <a:gd name="f28" fmla="val 2446"/>
                <a:gd name="f29" fmla="val 635670"/>
                <a:gd name="f30" fmla="val 2654"/>
                <a:gd name="f31" fmla="val 635874"/>
                <a:gd name="f32" fmla="+- 0 0 -90"/>
                <a:gd name="f33" fmla="*/ f3 1 31018"/>
                <a:gd name="f34" fmla="*/ f4 1 63727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1018"/>
                <a:gd name="f43" fmla="*/ f39 1 637271"/>
                <a:gd name="f44" fmla="*/ 2792 f40 1"/>
                <a:gd name="f45" fmla="*/ 636128 f39 1"/>
                <a:gd name="f46" fmla="*/ 634094 f39 1"/>
                <a:gd name="f47" fmla="*/ 31019 f40 1"/>
                <a:gd name="f48" fmla="*/ 1017 f39 1"/>
                <a:gd name="f49" fmla="*/ 0 f39 1"/>
                <a:gd name="f50" fmla="*/ 635 f39 1"/>
                <a:gd name="f51" fmla="*/ 30383 f40 1"/>
                <a:gd name="f52" fmla="*/ 122 f40 1"/>
                <a:gd name="f53" fmla="*/ 633331 f39 1"/>
                <a:gd name="f54" fmla="*/ 637272 f39 1"/>
                <a:gd name="f55" fmla="*/ 2196 f40 1"/>
                <a:gd name="f56" fmla="*/ 635530 f39 1"/>
                <a:gd name="f57" fmla="+- f41 0 f1"/>
                <a:gd name="f58" fmla="*/ f44 1 31018"/>
                <a:gd name="f59" fmla="*/ f45 1 637271"/>
                <a:gd name="f60" fmla="*/ f46 1 637271"/>
                <a:gd name="f61" fmla="*/ f47 1 31018"/>
                <a:gd name="f62" fmla="*/ f48 1 637271"/>
                <a:gd name="f63" fmla="*/ f49 1 637271"/>
                <a:gd name="f64" fmla="*/ f50 1 637271"/>
                <a:gd name="f65" fmla="*/ f51 1 31018"/>
                <a:gd name="f66" fmla="*/ f52 1 31018"/>
                <a:gd name="f67" fmla="*/ f53 1 637271"/>
                <a:gd name="f68" fmla="*/ f54 1 637271"/>
                <a:gd name="f69" fmla="*/ f55 1 31018"/>
                <a:gd name="f70" fmla="*/ f56 1 637271"/>
                <a:gd name="f71" fmla="*/ f35 1 f42"/>
                <a:gd name="f72" fmla="*/ f36 1 f42"/>
                <a:gd name="f73" fmla="*/ f35 1 f43"/>
                <a:gd name="f74" fmla="*/ f37 1 f43"/>
                <a:gd name="f75" fmla="*/ f58 1 f42"/>
                <a:gd name="f76" fmla="*/ f59 1 f43"/>
                <a:gd name="f77" fmla="*/ f60 1 f43"/>
                <a:gd name="f78" fmla="*/ f61 1 f42"/>
                <a:gd name="f79" fmla="*/ f62 1 f43"/>
                <a:gd name="f80" fmla="*/ f63 1 f43"/>
                <a:gd name="f81" fmla="*/ f64 1 f43"/>
                <a:gd name="f82" fmla="*/ f65 1 f42"/>
                <a:gd name="f83" fmla="*/ f66 1 f42"/>
                <a:gd name="f84" fmla="*/ f67 1 f43"/>
                <a:gd name="f85" fmla="*/ f68 1 f43"/>
                <a:gd name="f86" fmla="*/ f69 1 f42"/>
                <a:gd name="f87" fmla="*/ f70 1 f43"/>
                <a:gd name="f88" fmla="*/ f71 f33 1"/>
                <a:gd name="f89" fmla="*/ f72 f33 1"/>
                <a:gd name="f90" fmla="*/ f74 f34 1"/>
                <a:gd name="f91" fmla="*/ f73 f34 1"/>
                <a:gd name="f92" fmla="*/ f75 f33 1"/>
                <a:gd name="f93" fmla="*/ f76 f34 1"/>
                <a:gd name="f94" fmla="*/ f77 f34 1"/>
                <a:gd name="f95" fmla="*/ f78 f33 1"/>
                <a:gd name="f96" fmla="*/ f79 f34 1"/>
                <a:gd name="f97" fmla="*/ f80 f34 1"/>
                <a:gd name="f98" fmla="*/ f81 f34 1"/>
                <a:gd name="f99" fmla="*/ f82 f33 1"/>
                <a:gd name="f100" fmla="*/ f83 f33 1"/>
                <a:gd name="f101" fmla="*/ f84 f34 1"/>
                <a:gd name="f102" fmla="*/ f85 f34 1"/>
                <a:gd name="f103" fmla="*/ f86 f33 1"/>
                <a:gd name="f104" fmla="*/ f87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2" y="f93"/>
                </a:cxn>
                <a:cxn ang="f57">
                  <a:pos x="f92" y="f93"/>
                </a:cxn>
                <a:cxn ang="f57">
                  <a:pos x="f92" y="f94"/>
                </a:cxn>
                <a:cxn ang="f57">
                  <a:pos x="f95" y="f96"/>
                </a:cxn>
                <a:cxn ang="f57">
                  <a:pos x="f95" y="f97"/>
                </a:cxn>
                <a:cxn ang="f57">
                  <a:pos x="f95" y="f98"/>
                </a:cxn>
                <a:cxn ang="f57">
                  <a:pos x="f95" y="f98"/>
                </a:cxn>
                <a:cxn ang="f57">
                  <a:pos x="f95" y="f98"/>
                </a:cxn>
                <a:cxn ang="f57">
                  <a:pos x="f95" y="f98"/>
                </a:cxn>
                <a:cxn ang="f57">
                  <a:pos x="f95" y="f98"/>
                </a:cxn>
                <a:cxn ang="f57">
                  <a:pos x="f95" y="f98"/>
                </a:cxn>
                <a:cxn ang="f57">
                  <a:pos x="f99" y="f98"/>
                </a:cxn>
                <a:cxn ang="f57">
                  <a:pos x="f99" y="f98"/>
                </a:cxn>
                <a:cxn ang="f57">
                  <a:pos x="f99" y="f98"/>
                </a:cxn>
                <a:cxn ang="f57">
                  <a:pos x="f100" y="f101"/>
                </a:cxn>
                <a:cxn ang="f57">
                  <a:pos x="f100" y="f102"/>
                </a:cxn>
                <a:cxn ang="f57">
                  <a:pos x="f100" y="f102"/>
                </a:cxn>
                <a:cxn ang="f57">
                  <a:pos x="f100" y="f93"/>
                </a:cxn>
                <a:cxn ang="f57">
                  <a:pos x="f103" y="f104"/>
                </a:cxn>
                <a:cxn ang="f57">
                  <a:pos x="f92" y="f93"/>
                </a:cxn>
              </a:cxnLst>
              <a:rect l="f88" t="f91" r="f89" b="f90"/>
              <a:pathLst>
                <a:path w="31018" h="637271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11" y="f12"/>
                  </a:lnTo>
                  <a:lnTo>
                    <a:pt x="f11" y="f5"/>
                  </a:lnTo>
                  <a:cubicBezTo>
                    <a:pt x="f11" y="f5"/>
                    <a:pt x="f11" y="f5"/>
                    <a:pt x="f11" y="f13"/>
                  </a:cubicBezTo>
                  <a:cubicBezTo>
                    <a:pt x="f11" y="f14"/>
                    <a:pt x="f11" y="f13"/>
                    <a:pt x="f11" y="f13"/>
                  </a:cubicBezTo>
                  <a:lnTo>
                    <a:pt x="f11" y="f13"/>
                  </a:lnTo>
                  <a:lnTo>
                    <a:pt x="f11" y="f13"/>
                  </a:lnTo>
                  <a:lnTo>
                    <a:pt x="f11" y="f13"/>
                  </a:lnTo>
                  <a:lnTo>
                    <a:pt x="f11" y="f13"/>
                  </a:lnTo>
                  <a:cubicBezTo>
                    <a:pt x="f11" y="f13"/>
                    <a:pt x="f11" y="f13"/>
                    <a:pt x="f15" y="f13"/>
                  </a:cubicBezTo>
                  <a:lnTo>
                    <a:pt x="f15" y="f13"/>
                  </a:lnTo>
                  <a:lnTo>
                    <a:pt x="f15" y="f13"/>
                  </a:lnTo>
                  <a:lnTo>
                    <a:pt x="f16" y="f17"/>
                  </a:lnTo>
                  <a:lnTo>
                    <a:pt x="f16" y="f18"/>
                  </a:lnTo>
                  <a:lnTo>
                    <a:pt x="f16" y="f18"/>
                  </a:lnTo>
                  <a:cubicBezTo>
                    <a:pt x="f19" y="f20"/>
                    <a:pt x="f19" y="f21"/>
                    <a:pt x="f16" y="f9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7" name="Freeform: Shape 393">
              <a:extLst>
                <a:ext uri="{FF2B5EF4-FFF2-40B4-BE49-F238E27FC236}">
                  <a16:creationId xmlns:a16="http://schemas.microsoft.com/office/drawing/2014/main" id="{79DD3BDD-BD17-38C7-EFAE-6CC325A16091}"/>
                </a:ext>
              </a:extLst>
            </p:cNvPr>
            <p:cNvSpPr/>
            <p:nvPr/>
          </p:nvSpPr>
          <p:spPr>
            <a:xfrm>
              <a:off x="1154109" y="3950930"/>
              <a:ext cx="25173" cy="1097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175"/>
                <a:gd name="f7" fmla="val 109707"/>
                <a:gd name="f8" fmla="val 25187"/>
                <a:gd name="f9" fmla="val 2250"/>
                <a:gd name="f10" fmla="val 24373"/>
                <a:gd name="f11" fmla="val 4424"/>
                <a:gd name="f12" fmla="val 22886"/>
                <a:gd name="f13" fmla="val 6102"/>
                <a:gd name="f14" fmla="val 19755"/>
                <a:gd name="f15" fmla="val 9610"/>
                <a:gd name="f16" fmla="val 14370"/>
                <a:gd name="f17" fmla="val 9916"/>
                <a:gd name="f18" fmla="val 10858"/>
                <a:gd name="f19" fmla="val 6788"/>
                <a:gd name="f20" fmla="val 10617"/>
                <a:gd name="f21" fmla="val 6572"/>
                <a:gd name="f22" fmla="val 10388"/>
                <a:gd name="f23" fmla="val 6343"/>
                <a:gd name="f24" fmla="val 10172"/>
                <a:gd name="f25" fmla="val 9027"/>
                <a:gd name="f26" fmla="val 4958"/>
                <a:gd name="f27" fmla="val 6993"/>
                <a:gd name="f28" fmla="val 5848"/>
                <a:gd name="f29" fmla="val 108437"/>
                <a:gd name="f30" fmla="val 206"/>
                <a:gd name="f31" fmla="val 103453"/>
                <a:gd name="f32" fmla="val 4411"/>
                <a:gd name="f33" fmla="val 99589"/>
                <a:gd name="f34" fmla="val 9392"/>
                <a:gd name="f35" fmla="val 99792"/>
                <a:gd name="f36" fmla="val 9397"/>
                <a:gd name="f37" fmla="val 9404"/>
                <a:gd name="f38" fmla="val 9409"/>
                <a:gd name="f39" fmla="val 14388"/>
                <a:gd name="f40" fmla="val 100326"/>
                <a:gd name="f41" fmla="val 18045"/>
                <a:gd name="f42" fmla="val 104712"/>
                <a:gd name="f43" fmla="val 17673"/>
                <a:gd name="f44" fmla="val 109708"/>
                <a:gd name="f45" fmla="val 127"/>
                <a:gd name="f46" fmla="+- 0 0 -90"/>
                <a:gd name="f47" fmla="*/ f3 1 25175"/>
                <a:gd name="f48" fmla="*/ f4 1 109707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5175"/>
                <a:gd name="f57" fmla="*/ f53 1 109707"/>
                <a:gd name="f58" fmla="*/ 25175 f54 1"/>
                <a:gd name="f59" fmla="*/ 0 f53 1"/>
                <a:gd name="f60" fmla="*/ 22886 f54 1"/>
                <a:gd name="f61" fmla="*/ 6102 f53 1"/>
                <a:gd name="f62" fmla="*/ 10858 f54 1"/>
                <a:gd name="f63" fmla="*/ 6788 f53 1"/>
                <a:gd name="f64" fmla="*/ 10172 f54 1"/>
                <a:gd name="f65" fmla="*/ 9027 f54 1"/>
                <a:gd name="f66" fmla="*/ 4958 f53 1"/>
                <a:gd name="f67" fmla="*/ 6993 f54 1"/>
                <a:gd name="f68" fmla="*/ 5848 f53 1"/>
                <a:gd name="f69" fmla="*/ 0 f54 1"/>
                <a:gd name="f70" fmla="*/ 108437 f53 1"/>
                <a:gd name="f71" fmla="*/ 9392 f54 1"/>
                <a:gd name="f72" fmla="*/ 99792 f53 1"/>
                <a:gd name="f73" fmla="*/ 9409 f54 1"/>
                <a:gd name="f74" fmla="*/ 17673 f54 1"/>
                <a:gd name="f75" fmla="*/ 109708 f53 1"/>
                <a:gd name="f76" fmla="*/ 127 f53 1"/>
                <a:gd name="f77" fmla="+- f55 0 f1"/>
                <a:gd name="f78" fmla="*/ f58 1 25175"/>
                <a:gd name="f79" fmla="*/ f59 1 109707"/>
                <a:gd name="f80" fmla="*/ f60 1 25175"/>
                <a:gd name="f81" fmla="*/ f61 1 109707"/>
                <a:gd name="f82" fmla="*/ f62 1 25175"/>
                <a:gd name="f83" fmla="*/ f63 1 109707"/>
                <a:gd name="f84" fmla="*/ f64 1 25175"/>
                <a:gd name="f85" fmla="*/ f65 1 25175"/>
                <a:gd name="f86" fmla="*/ f66 1 109707"/>
                <a:gd name="f87" fmla="*/ f67 1 25175"/>
                <a:gd name="f88" fmla="*/ f68 1 109707"/>
                <a:gd name="f89" fmla="*/ f69 1 25175"/>
                <a:gd name="f90" fmla="*/ f70 1 109707"/>
                <a:gd name="f91" fmla="*/ f71 1 25175"/>
                <a:gd name="f92" fmla="*/ f72 1 109707"/>
                <a:gd name="f93" fmla="*/ f73 1 25175"/>
                <a:gd name="f94" fmla="*/ f74 1 25175"/>
                <a:gd name="f95" fmla="*/ f75 1 109707"/>
                <a:gd name="f96" fmla="*/ f76 1 109707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7"/>
                <a:gd name="f105" fmla="*/ f82 1 f56"/>
                <a:gd name="f106" fmla="*/ f83 1 f57"/>
                <a:gd name="f107" fmla="*/ f84 1 f56"/>
                <a:gd name="f108" fmla="*/ f85 1 f56"/>
                <a:gd name="f109" fmla="*/ f86 1 f57"/>
                <a:gd name="f110" fmla="*/ f87 1 f56"/>
                <a:gd name="f111" fmla="*/ f88 1 f57"/>
                <a:gd name="f112" fmla="*/ f89 1 f56"/>
                <a:gd name="f113" fmla="*/ f90 1 f57"/>
                <a:gd name="f114" fmla="*/ f91 1 f56"/>
                <a:gd name="f115" fmla="*/ f92 1 f57"/>
                <a:gd name="f116" fmla="*/ f93 1 f56"/>
                <a:gd name="f117" fmla="*/ f94 1 f56"/>
                <a:gd name="f118" fmla="*/ f95 1 f57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8 1"/>
                <a:gd name="f128" fmla="*/ f105 f47 1"/>
                <a:gd name="f129" fmla="*/ f106 f48 1"/>
                <a:gd name="f130" fmla="*/ f107 f47 1"/>
                <a:gd name="f131" fmla="*/ f108 f47 1"/>
                <a:gd name="f132" fmla="*/ f109 f48 1"/>
                <a:gd name="f133" fmla="*/ f110 f47 1"/>
                <a:gd name="f134" fmla="*/ f111 f48 1"/>
                <a:gd name="f135" fmla="*/ f112 f47 1"/>
                <a:gd name="f136" fmla="*/ f113 f48 1"/>
                <a:gd name="f137" fmla="*/ f114 f47 1"/>
                <a:gd name="f138" fmla="*/ f115 f48 1"/>
                <a:gd name="f139" fmla="*/ f116 f47 1"/>
                <a:gd name="f140" fmla="*/ f117 f47 1"/>
                <a:gd name="f141" fmla="*/ f118 f48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27"/>
                </a:cxn>
                <a:cxn ang="f77">
                  <a:pos x="f131" y="f132"/>
                </a:cxn>
                <a:cxn ang="f77">
                  <a:pos x="f133" y="f134"/>
                </a:cxn>
                <a:cxn ang="f77">
                  <a:pos x="f135" y="f136"/>
                </a:cxn>
                <a:cxn ang="f77">
                  <a:pos x="f137" y="f138"/>
                </a:cxn>
                <a:cxn ang="f77">
                  <a:pos x="f139" y="f138"/>
                </a:cxn>
                <a:cxn ang="f77">
                  <a:pos x="f140" y="f141"/>
                </a:cxn>
                <a:cxn ang="f77">
                  <a:pos x="f124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25175" h="109707">
                  <a:moveTo>
                    <a:pt x="f6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13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5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5"/>
                    <a:pt x="f37" y="f35"/>
                    <a:pt x="f38" y="f35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6" y="f45"/>
                  </a:lnTo>
                  <a:cubicBezTo>
                    <a:pt x="f6" y="f45"/>
                    <a:pt x="f6" y="f4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8" name="Freeform: Shape 394">
              <a:extLst>
                <a:ext uri="{FF2B5EF4-FFF2-40B4-BE49-F238E27FC236}">
                  <a16:creationId xmlns:a16="http://schemas.microsoft.com/office/drawing/2014/main" id="{3417E37A-5340-C3FC-6AE6-3AA7D9E73A55}"/>
                </a:ext>
              </a:extLst>
            </p:cNvPr>
            <p:cNvSpPr/>
            <p:nvPr/>
          </p:nvSpPr>
          <p:spPr>
            <a:xfrm>
              <a:off x="607024" y="3810332"/>
              <a:ext cx="434815" cy="2219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4818"/>
                <a:gd name="f7" fmla="val 221963"/>
                <a:gd name="f8" fmla="val 486"/>
                <a:gd name="f9" fmla="val 216619"/>
                <a:gd name="f10" fmla="val 2240"/>
                <a:gd name="f11" fmla="val 220980"/>
                <a:gd name="f12" fmla="val 7201"/>
                <a:gd name="f13" fmla="val 223102"/>
                <a:gd name="f14" fmla="val 11568"/>
                <a:gd name="f15" fmla="val 221348"/>
                <a:gd name="f16" fmla="val 11776"/>
                <a:gd name="f17" fmla="val 221259"/>
                <a:gd name="f18" fmla="val 11981"/>
                <a:gd name="f19" fmla="val 221170"/>
                <a:gd name="f20" fmla="val 12183"/>
                <a:gd name="f21" fmla="val 221068"/>
                <a:gd name="f22" fmla="val 13582"/>
                <a:gd name="f23" fmla="val 16633"/>
                <a:gd name="f24" fmla="val 219543"/>
                <a:gd name="f25" fmla="val 433801"/>
                <a:gd name="f26" fmla="val 14492"/>
                <a:gd name="f27" fmla="val 13729"/>
                <a:gd name="f28" fmla="val 433300"/>
                <a:gd name="f29" fmla="val 14912"/>
                <a:gd name="f30" fmla="val 431401"/>
                <a:gd name="f31" fmla="val 15497"/>
                <a:gd name="f32" fmla="val 429478"/>
                <a:gd name="f33" fmla="val 15382"/>
                <a:gd name="f34" fmla="val 424499"/>
                <a:gd name="f35" fmla="val 14848"/>
                <a:gd name="f36" fmla="val 420842"/>
                <a:gd name="f37" fmla="val 10462"/>
                <a:gd name="f38" fmla="val 421214"/>
                <a:gd name="f39" fmla="val 5466"/>
                <a:gd name="f40" fmla="val 4681"/>
                <a:gd name="f41" fmla="val 204288"/>
                <a:gd name="f42" fmla="val 3664"/>
                <a:gd name="f43" fmla="val 205051"/>
                <a:gd name="f44" fmla="val 2138"/>
                <a:gd name="f45" fmla="val 206195"/>
                <a:gd name="f46" fmla="val 1248"/>
                <a:gd name="f47" fmla="val 207593"/>
                <a:gd name="f48" fmla="val 905"/>
                <a:gd name="f49" fmla="val 208076"/>
                <a:gd name="f50" fmla="val 608"/>
                <a:gd name="f51" fmla="val 208585"/>
                <a:gd name="f52" fmla="val 358"/>
                <a:gd name="f53" fmla="val 209119"/>
                <a:gd name="f54" fmla="val 301"/>
                <a:gd name="f55" fmla="val 209755"/>
                <a:gd name="f56" fmla="val 210390"/>
                <a:gd name="f57" fmla="val 211026"/>
                <a:gd name="f58" fmla="val -159"/>
                <a:gd name="f59" fmla="val 212856"/>
                <a:gd name="f60" fmla="val -116"/>
                <a:gd name="f61" fmla="val 214814"/>
                <a:gd name="f62" fmla="+- 0 0 -90"/>
                <a:gd name="f63" fmla="*/ f3 1 434818"/>
                <a:gd name="f64" fmla="*/ f4 1 221963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434818"/>
                <a:gd name="f73" fmla="*/ f69 1 221963"/>
                <a:gd name="f74" fmla="*/ 486 f70 1"/>
                <a:gd name="f75" fmla="*/ 216619 f69 1"/>
                <a:gd name="f76" fmla="*/ 11568 f70 1"/>
                <a:gd name="f77" fmla="*/ 221348 f69 1"/>
                <a:gd name="f78" fmla="*/ 12183 f70 1"/>
                <a:gd name="f79" fmla="*/ 221068 f69 1"/>
                <a:gd name="f80" fmla="*/ 13582 f70 1"/>
                <a:gd name="f81" fmla="*/ 16633 f70 1"/>
                <a:gd name="f82" fmla="*/ 219543 f69 1"/>
                <a:gd name="f83" fmla="*/ 433801 f70 1"/>
                <a:gd name="f84" fmla="*/ 14492 f69 1"/>
                <a:gd name="f85" fmla="*/ 434818 f70 1"/>
                <a:gd name="f86" fmla="*/ 13729 f69 1"/>
                <a:gd name="f87" fmla="*/ 429478 f70 1"/>
                <a:gd name="f88" fmla="*/ 15382 f69 1"/>
                <a:gd name="f89" fmla="*/ 421214 f70 1"/>
                <a:gd name="f90" fmla="*/ 5466 f69 1"/>
                <a:gd name="f91" fmla="*/ 0 f69 1"/>
                <a:gd name="f92" fmla="*/ 4681 f70 1"/>
                <a:gd name="f93" fmla="*/ 204288 f69 1"/>
                <a:gd name="f94" fmla="*/ 3664 f70 1"/>
                <a:gd name="f95" fmla="*/ 205051 f69 1"/>
                <a:gd name="f96" fmla="*/ 2138 f70 1"/>
                <a:gd name="f97" fmla="*/ 206195 f69 1"/>
                <a:gd name="f98" fmla="*/ 1248 f70 1"/>
                <a:gd name="f99" fmla="*/ 207593 f69 1"/>
                <a:gd name="f100" fmla="*/ 358 f70 1"/>
                <a:gd name="f101" fmla="*/ 209119 f69 1"/>
                <a:gd name="f102" fmla="*/ 211026 f69 1"/>
                <a:gd name="f103" fmla="+- f71 0 f1"/>
                <a:gd name="f104" fmla="*/ f74 1 434818"/>
                <a:gd name="f105" fmla="*/ f75 1 221963"/>
                <a:gd name="f106" fmla="*/ f76 1 434818"/>
                <a:gd name="f107" fmla="*/ f77 1 221963"/>
                <a:gd name="f108" fmla="*/ f78 1 434818"/>
                <a:gd name="f109" fmla="*/ f79 1 221963"/>
                <a:gd name="f110" fmla="*/ f80 1 434818"/>
                <a:gd name="f111" fmla="*/ f81 1 434818"/>
                <a:gd name="f112" fmla="*/ f82 1 221963"/>
                <a:gd name="f113" fmla="*/ f83 1 434818"/>
                <a:gd name="f114" fmla="*/ f84 1 221963"/>
                <a:gd name="f115" fmla="*/ f85 1 434818"/>
                <a:gd name="f116" fmla="*/ f86 1 221963"/>
                <a:gd name="f117" fmla="*/ f87 1 434818"/>
                <a:gd name="f118" fmla="*/ f88 1 221963"/>
                <a:gd name="f119" fmla="*/ f89 1 434818"/>
                <a:gd name="f120" fmla="*/ f90 1 221963"/>
                <a:gd name="f121" fmla="*/ f91 1 221963"/>
                <a:gd name="f122" fmla="*/ f92 1 434818"/>
                <a:gd name="f123" fmla="*/ f93 1 221963"/>
                <a:gd name="f124" fmla="*/ f94 1 434818"/>
                <a:gd name="f125" fmla="*/ f95 1 221963"/>
                <a:gd name="f126" fmla="*/ f96 1 434818"/>
                <a:gd name="f127" fmla="*/ f97 1 221963"/>
                <a:gd name="f128" fmla="*/ f98 1 434818"/>
                <a:gd name="f129" fmla="*/ f99 1 221963"/>
                <a:gd name="f130" fmla="*/ f100 1 434818"/>
                <a:gd name="f131" fmla="*/ f101 1 221963"/>
                <a:gd name="f132" fmla="*/ f102 1 221963"/>
                <a:gd name="f133" fmla="*/ f65 1 f72"/>
                <a:gd name="f134" fmla="*/ f66 1 f72"/>
                <a:gd name="f135" fmla="*/ f65 1 f73"/>
                <a:gd name="f136" fmla="*/ f67 1 f73"/>
                <a:gd name="f137" fmla="*/ f104 1 f72"/>
                <a:gd name="f138" fmla="*/ f105 1 f73"/>
                <a:gd name="f139" fmla="*/ f106 1 f72"/>
                <a:gd name="f140" fmla="*/ f107 1 f73"/>
                <a:gd name="f141" fmla="*/ f108 1 f72"/>
                <a:gd name="f142" fmla="*/ f109 1 f73"/>
                <a:gd name="f143" fmla="*/ f110 1 f72"/>
                <a:gd name="f144" fmla="*/ f111 1 f72"/>
                <a:gd name="f145" fmla="*/ f112 1 f73"/>
                <a:gd name="f146" fmla="*/ f113 1 f72"/>
                <a:gd name="f147" fmla="*/ f114 1 f73"/>
                <a:gd name="f148" fmla="*/ f115 1 f72"/>
                <a:gd name="f149" fmla="*/ f116 1 f73"/>
                <a:gd name="f150" fmla="*/ f117 1 f72"/>
                <a:gd name="f151" fmla="*/ f118 1 f73"/>
                <a:gd name="f152" fmla="*/ f119 1 f72"/>
                <a:gd name="f153" fmla="*/ f120 1 f73"/>
                <a:gd name="f154" fmla="*/ f121 1 f73"/>
                <a:gd name="f155" fmla="*/ f122 1 f72"/>
                <a:gd name="f156" fmla="*/ f123 1 f73"/>
                <a:gd name="f157" fmla="*/ f124 1 f72"/>
                <a:gd name="f158" fmla="*/ f125 1 f73"/>
                <a:gd name="f159" fmla="*/ f126 1 f72"/>
                <a:gd name="f160" fmla="*/ f127 1 f73"/>
                <a:gd name="f161" fmla="*/ f128 1 f72"/>
                <a:gd name="f162" fmla="*/ f129 1 f73"/>
                <a:gd name="f163" fmla="*/ f130 1 f72"/>
                <a:gd name="f164" fmla="*/ f131 1 f73"/>
                <a:gd name="f165" fmla="*/ f132 1 f73"/>
                <a:gd name="f166" fmla="*/ f133 f63 1"/>
                <a:gd name="f167" fmla="*/ f134 f63 1"/>
                <a:gd name="f168" fmla="*/ f136 f64 1"/>
                <a:gd name="f169" fmla="*/ f135 f64 1"/>
                <a:gd name="f170" fmla="*/ f137 f63 1"/>
                <a:gd name="f171" fmla="*/ f138 f64 1"/>
                <a:gd name="f172" fmla="*/ f139 f63 1"/>
                <a:gd name="f173" fmla="*/ f140 f64 1"/>
                <a:gd name="f174" fmla="*/ f141 f63 1"/>
                <a:gd name="f175" fmla="*/ f142 f64 1"/>
                <a:gd name="f176" fmla="*/ f143 f63 1"/>
                <a:gd name="f177" fmla="*/ f144 f63 1"/>
                <a:gd name="f178" fmla="*/ f145 f64 1"/>
                <a:gd name="f179" fmla="*/ f146 f63 1"/>
                <a:gd name="f180" fmla="*/ f147 f64 1"/>
                <a:gd name="f181" fmla="*/ f148 f63 1"/>
                <a:gd name="f182" fmla="*/ f149 f64 1"/>
                <a:gd name="f183" fmla="*/ f150 f63 1"/>
                <a:gd name="f184" fmla="*/ f151 f64 1"/>
                <a:gd name="f185" fmla="*/ f152 f63 1"/>
                <a:gd name="f186" fmla="*/ f153 f64 1"/>
                <a:gd name="f187" fmla="*/ f154 f64 1"/>
                <a:gd name="f188" fmla="*/ f155 f63 1"/>
                <a:gd name="f189" fmla="*/ f156 f64 1"/>
                <a:gd name="f190" fmla="*/ f157 f63 1"/>
                <a:gd name="f191" fmla="*/ f158 f64 1"/>
                <a:gd name="f192" fmla="*/ f159 f63 1"/>
                <a:gd name="f193" fmla="*/ f160 f64 1"/>
                <a:gd name="f194" fmla="*/ f161 f63 1"/>
                <a:gd name="f195" fmla="*/ f162 f64 1"/>
                <a:gd name="f196" fmla="*/ f163 f63 1"/>
                <a:gd name="f197" fmla="*/ f164 f64 1"/>
                <a:gd name="f198" fmla="*/ f165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3">
                  <a:pos x="f170" y="f171"/>
                </a:cxn>
                <a:cxn ang="f103">
                  <a:pos x="f172" y="f173"/>
                </a:cxn>
                <a:cxn ang="f103">
                  <a:pos x="f174" y="f175"/>
                </a:cxn>
                <a:cxn ang="f103">
                  <a:pos x="f176" y="f175"/>
                </a:cxn>
                <a:cxn ang="f103">
                  <a:pos x="f177" y="f178"/>
                </a:cxn>
                <a:cxn ang="f103">
                  <a:pos x="f177" y="f178"/>
                </a:cxn>
                <a:cxn ang="f103">
                  <a:pos x="f179" y="f180"/>
                </a:cxn>
                <a:cxn ang="f103">
                  <a:pos x="f181" y="f182"/>
                </a:cxn>
                <a:cxn ang="f103">
                  <a:pos x="f183" y="f184"/>
                </a:cxn>
                <a:cxn ang="f103">
                  <a:pos x="f185" y="f186"/>
                </a:cxn>
                <a:cxn ang="f103">
                  <a:pos x="f185" y="f187"/>
                </a:cxn>
                <a:cxn ang="f103">
                  <a:pos x="f188" y="f189"/>
                </a:cxn>
                <a:cxn ang="f103">
                  <a:pos x="f190" y="f191"/>
                </a:cxn>
                <a:cxn ang="f103">
                  <a:pos x="f192" y="f193"/>
                </a:cxn>
                <a:cxn ang="f103">
                  <a:pos x="f194" y="f195"/>
                </a:cxn>
                <a:cxn ang="f103">
                  <a:pos x="f196" y="f197"/>
                </a:cxn>
                <a:cxn ang="f103">
                  <a:pos x="f196" y="f198"/>
                </a:cxn>
                <a:cxn ang="f103">
                  <a:pos x="f170" y="f171"/>
                </a:cxn>
              </a:cxnLst>
              <a:rect l="f166" t="f169" r="f167" b="f168"/>
              <a:pathLst>
                <a:path w="434818" h="22196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5" y="f26"/>
                    <a:pt x="f25" y="f26"/>
                    <a:pt x="f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38" y="f5"/>
                  </a:lnTo>
                  <a:lnTo>
                    <a:pt x="f40" y="f41"/>
                  </a:lnTo>
                  <a:cubicBezTo>
                    <a:pt x="f40" y="f41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4" y="f56"/>
                    <a:pt x="f52" y="f57"/>
                  </a:cubicBez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9" name="Freeform: Shape 395">
              <a:extLst>
                <a:ext uri="{FF2B5EF4-FFF2-40B4-BE49-F238E27FC236}">
                  <a16:creationId xmlns:a16="http://schemas.microsoft.com/office/drawing/2014/main" id="{6F410E63-8953-7D70-15AF-BBC16606A0AF}"/>
                </a:ext>
              </a:extLst>
            </p:cNvPr>
            <p:cNvSpPr/>
            <p:nvPr/>
          </p:nvSpPr>
          <p:spPr>
            <a:xfrm>
              <a:off x="747110" y="3954359"/>
              <a:ext cx="416152" cy="2086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6150"/>
                <a:gd name="f7" fmla="val 208610"/>
                <a:gd name="f8" fmla="val 414498"/>
                <a:gd name="f9" fmla="val 413735"/>
                <a:gd name="f10" fmla="val 205178"/>
                <a:gd name="f11" fmla="val 763"/>
                <a:gd name="f12" fmla="val 206068"/>
                <a:gd name="f13" fmla="val 818"/>
                <a:gd name="f14" fmla="val 206322"/>
                <a:gd name="f15" fmla="val 206576"/>
                <a:gd name="f16" fmla="val 206830"/>
                <a:gd name="f17" fmla="val 414117"/>
                <a:gd name="f18" fmla="val 2669"/>
                <a:gd name="f19" fmla="val 416151"/>
                <a:gd name="f20" fmla="val 1780"/>
                <a:gd name="f21" fmla="+- 0 0 -90"/>
                <a:gd name="f22" fmla="*/ f3 1 416150"/>
                <a:gd name="f23" fmla="*/ f4 1 20861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16150"/>
                <a:gd name="f32" fmla="*/ f28 1 208610"/>
                <a:gd name="f33" fmla="*/ 414498 f29 1"/>
                <a:gd name="f34" fmla="*/ 0 f28 1"/>
                <a:gd name="f35" fmla="*/ 413735 f29 1"/>
                <a:gd name="f36" fmla="*/ 0 f29 1"/>
                <a:gd name="f37" fmla="*/ 205178 f28 1"/>
                <a:gd name="f38" fmla="*/ 763 f29 1"/>
                <a:gd name="f39" fmla="*/ 206068 f28 1"/>
                <a:gd name="f40" fmla="*/ 206830 f28 1"/>
                <a:gd name="f41" fmla="*/ 208610 f28 1"/>
                <a:gd name="f42" fmla="*/ 414117 f29 1"/>
                <a:gd name="f43" fmla="*/ 2669 f28 1"/>
                <a:gd name="f44" fmla="*/ 416151 f29 1"/>
                <a:gd name="f45" fmla="*/ 1780 f28 1"/>
                <a:gd name="f46" fmla="+- f30 0 f1"/>
                <a:gd name="f47" fmla="*/ f33 1 416150"/>
                <a:gd name="f48" fmla="*/ f34 1 208610"/>
                <a:gd name="f49" fmla="*/ f35 1 416150"/>
                <a:gd name="f50" fmla="*/ f36 1 416150"/>
                <a:gd name="f51" fmla="*/ f37 1 208610"/>
                <a:gd name="f52" fmla="*/ f38 1 416150"/>
                <a:gd name="f53" fmla="*/ f39 1 208610"/>
                <a:gd name="f54" fmla="*/ f40 1 208610"/>
                <a:gd name="f55" fmla="*/ f41 1 208610"/>
                <a:gd name="f56" fmla="*/ f42 1 416150"/>
                <a:gd name="f57" fmla="*/ f43 1 208610"/>
                <a:gd name="f58" fmla="*/ f44 1 416150"/>
                <a:gd name="f59" fmla="*/ f45 1 208610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1"/>
                <a:gd name="f68" fmla="*/ f51 1 f32"/>
                <a:gd name="f69" fmla="*/ f52 1 f31"/>
                <a:gd name="f70" fmla="*/ f53 1 f32"/>
                <a:gd name="f71" fmla="*/ f54 1 f32"/>
                <a:gd name="f72" fmla="*/ f55 1 f32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2 1"/>
                <a:gd name="f85" fmla="*/ f68 f23 1"/>
                <a:gd name="f86" fmla="*/ f69 f22 1"/>
                <a:gd name="f87" fmla="*/ f70 f23 1"/>
                <a:gd name="f88" fmla="*/ f71 f23 1"/>
                <a:gd name="f89" fmla="*/ f72 f23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3" y="f82"/>
                </a:cxn>
                <a:cxn ang="f46">
                  <a:pos x="f84" y="f85"/>
                </a:cxn>
                <a:cxn ang="f46">
                  <a:pos x="f86" y="f87"/>
                </a:cxn>
                <a:cxn ang="f46">
                  <a:pos x="f86" y="f87"/>
                </a:cxn>
                <a:cxn ang="f46">
                  <a:pos x="f86" y="f87"/>
                </a:cxn>
                <a:cxn ang="f46">
                  <a:pos x="f86" y="f88"/>
                </a:cxn>
                <a:cxn ang="f46">
                  <a:pos x="f86" y="f88"/>
                </a:cxn>
                <a:cxn ang="f46">
                  <a:pos x="f86" y="f89"/>
                </a:cxn>
                <a:cxn ang="f46">
                  <a:pos x="f90" y="f91"/>
                </a:cxn>
                <a:cxn ang="f46">
                  <a:pos x="f92" y="f93"/>
                </a:cxn>
              </a:cxnLst>
              <a:rect l="f77" t="f80" r="f78" b="f79"/>
              <a:pathLst>
                <a:path w="416150" h="208610">
                  <a:moveTo>
                    <a:pt x="f8" y="f5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lnTo>
                    <a:pt x="f11" y="f16"/>
                  </a:lnTo>
                  <a:lnTo>
                    <a:pt x="f11" y="f7"/>
                  </a:lnTo>
                  <a:lnTo>
                    <a:pt x="f17" y="f18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0" name="Freeform: Shape 396">
              <a:extLst>
                <a:ext uri="{FF2B5EF4-FFF2-40B4-BE49-F238E27FC236}">
                  <a16:creationId xmlns:a16="http://schemas.microsoft.com/office/drawing/2014/main" id="{B6EFCB9A-6663-977A-66EB-6EA09A31E9F7}"/>
                </a:ext>
              </a:extLst>
            </p:cNvPr>
            <p:cNvSpPr/>
            <p:nvPr/>
          </p:nvSpPr>
          <p:spPr>
            <a:xfrm>
              <a:off x="743169" y="4271281"/>
              <a:ext cx="27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"/>
                <a:gd name="f7" fmla="val 635"/>
                <a:gd name="f8" fmla="val 636"/>
                <a:gd name="f9" fmla="val 38"/>
                <a:gd name="f10" fmla="val 216"/>
                <a:gd name="f11" fmla="val 420"/>
                <a:gd name="f12" fmla="+- 0 0 -90"/>
                <a:gd name="f13" fmla="*/ f3 1 28"/>
                <a:gd name="f14" fmla="*/ f4 1 63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"/>
                <a:gd name="f23" fmla="*/ f19 1 635"/>
                <a:gd name="f24" fmla="*/ 0 f20 1"/>
                <a:gd name="f25" fmla="*/ 636 f19 1"/>
                <a:gd name="f26" fmla="*/ 0 f19 1"/>
                <a:gd name="f27" fmla="+- f21 0 f1"/>
                <a:gd name="f28" fmla="*/ f24 1 28"/>
                <a:gd name="f29" fmla="*/ f25 1 635"/>
                <a:gd name="f30" fmla="*/ f26 1 635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28" h="635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ubicBezTo>
                    <a:pt x="f9" y="f10"/>
                    <a:pt x="f9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1" name="Freeform: Shape 397">
              <a:extLst>
                <a:ext uri="{FF2B5EF4-FFF2-40B4-BE49-F238E27FC236}">
                  <a16:creationId xmlns:a16="http://schemas.microsoft.com/office/drawing/2014/main" id="{1A686C25-8EA9-6B26-5DDA-A5A006A9A9A8}"/>
                </a:ext>
              </a:extLst>
            </p:cNvPr>
            <p:cNvSpPr/>
            <p:nvPr/>
          </p:nvSpPr>
          <p:spPr>
            <a:xfrm>
              <a:off x="741770" y="4272808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2" name="Freeform: Shape 398">
              <a:extLst>
                <a:ext uri="{FF2B5EF4-FFF2-40B4-BE49-F238E27FC236}">
                  <a16:creationId xmlns:a16="http://schemas.microsoft.com/office/drawing/2014/main" id="{EE1C79CB-0ABC-DF0A-235B-C0379194AAD6}"/>
                </a:ext>
              </a:extLst>
            </p:cNvPr>
            <p:cNvSpPr/>
            <p:nvPr/>
          </p:nvSpPr>
          <p:spPr>
            <a:xfrm>
              <a:off x="741267" y="4161699"/>
              <a:ext cx="7251" cy="110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47"/>
                <a:gd name="f7" fmla="val 110089"/>
                <a:gd name="f8" fmla="val 6993"/>
                <a:gd name="f9" fmla="val 7119"/>
                <a:gd name="f10" fmla="val 369"/>
                <a:gd name="f11" fmla="val 776"/>
                <a:gd name="f12" fmla="val 1144"/>
                <a:gd name="f13" fmla="val 6354"/>
                <a:gd name="f14" fmla="val 1754"/>
                <a:gd name="f15" fmla="val 5344"/>
                <a:gd name="f16" fmla="val 4704"/>
                <a:gd name="f17" fmla="val 106276"/>
                <a:gd name="f18" fmla="val 2543"/>
                <a:gd name="f19" fmla="val 108945"/>
                <a:gd name="f20" fmla="val 2652"/>
                <a:gd name="f21" fmla="val 109314"/>
                <a:gd name="f22" fmla="val 109721"/>
                <a:gd name="f23" fmla="val 107420"/>
                <a:gd name="f24" fmla="val 1525"/>
                <a:gd name="f25" fmla="+- 0 0 -90"/>
                <a:gd name="f26" fmla="*/ f3 1 7247"/>
                <a:gd name="f27" fmla="*/ f4 1 11008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7247"/>
                <a:gd name="f36" fmla="*/ f32 1 110089"/>
                <a:gd name="f37" fmla="*/ 6993 f33 1"/>
                <a:gd name="f38" fmla="*/ 0 f32 1"/>
                <a:gd name="f39" fmla="*/ 1144 f32 1"/>
                <a:gd name="f40" fmla="*/ 4704 f33 1"/>
                <a:gd name="f41" fmla="*/ 0 f33 1"/>
                <a:gd name="f42" fmla="*/ 106276 f32 1"/>
                <a:gd name="f43" fmla="*/ 2543 f33 1"/>
                <a:gd name="f44" fmla="*/ 108945 f32 1"/>
                <a:gd name="f45" fmla="*/ 110089 f32 1"/>
                <a:gd name="f46" fmla="*/ 107420 f32 1"/>
                <a:gd name="f47" fmla="*/ 7247 f33 1"/>
                <a:gd name="f48" fmla="*/ 1525 f32 1"/>
                <a:gd name="f49" fmla="+- f34 0 f1"/>
                <a:gd name="f50" fmla="*/ f37 1 7247"/>
                <a:gd name="f51" fmla="*/ f38 1 110089"/>
                <a:gd name="f52" fmla="*/ f39 1 110089"/>
                <a:gd name="f53" fmla="*/ f40 1 7247"/>
                <a:gd name="f54" fmla="*/ f41 1 7247"/>
                <a:gd name="f55" fmla="*/ f42 1 110089"/>
                <a:gd name="f56" fmla="*/ f43 1 7247"/>
                <a:gd name="f57" fmla="*/ f44 1 110089"/>
                <a:gd name="f58" fmla="*/ f45 1 110089"/>
                <a:gd name="f59" fmla="*/ f46 1 110089"/>
                <a:gd name="f60" fmla="*/ f47 1 7247"/>
                <a:gd name="f61" fmla="*/ f48 1 110089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6"/>
                <a:gd name="f69" fmla="*/ f53 1 f35"/>
                <a:gd name="f70" fmla="*/ f54 1 f35"/>
                <a:gd name="f71" fmla="*/ f55 1 f36"/>
                <a:gd name="f72" fmla="*/ f56 1 f35"/>
                <a:gd name="f73" fmla="*/ f57 1 f36"/>
                <a:gd name="f74" fmla="*/ f58 1 f36"/>
                <a:gd name="f75" fmla="*/ f59 1 f36"/>
                <a:gd name="f76" fmla="*/ f60 1 f35"/>
                <a:gd name="f77" fmla="*/ f61 1 f36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7 1"/>
                <a:gd name="f85" fmla="*/ f69 f26 1"/>
                <a:gd name="f86" fmla="*/ f70 f26 1"/>
                <a:gd name="f87" fmla="*/ f71 f27 1"/>
                <a:gd name="f88" fmla="*/ f72 f26 1"/>
                <a:gd name="f89" fmla="*/ f73 f27 1"/>
                <a:gd name="f90" fmla="*/ f74 f27 1"/>
                <a:gd name="f91" fmla="*/ f75 f27 1"/>
                <a:gd name="f92" fmla="*/ f76 f26 1"/>
                <a:gd name="f93" fmla="*/ f7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2" y="f83"/>
                </a:cxn>
                <a:cxn ang="f49">
                  <a:pos x="f82" y="f84"/>
                </a:cxn>
                <a:cxn ang="f49">
                  <a:pos x="f85" y="f84"/>
                </a:cxn>
                <a:cxn ang="f49">
                  <a:pos x="f85" y="f84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88" y="f90"/>
                </a:cxn>
                <a:cxn ang="f49">
                  <a:pos x="f88" y="f91"/>
                </a:cxn>
                <a:cxn ang="f49">
                  <a:pos x="f92" y="f93"/>
                </a:cxn>
              </a:cxnLst>
              <a:rect l="f78" t="f81" r="f79" b="f80"/>
              <a:pathLst>
                <a:path w="7247" h="110089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4"/>
                    <a:pt x="f16" y="f12"/>
                  </a:cubicBezTo>
                  <a:lnTo>
                    <a:pt x="f16" y="f12"/>
                  </a:lnTo>
                  <a:lnTo>
                    <a:pt x="f5" y="f17"/>
                  </a:lnTo>
                  <a:lnTo>
                    <a:pt x="f18" y="f19"/>
                  </a:lnTo>
                  <a:cubicBezTo>
                    <a:pt x="f20" y="f21"/>
                    <a:pt x="f20" y="f22"/>
                    <a:pt x="f18" y="f7"/>
                  </a:cubicBezTo>
                  <a:lnTo>
                    <a:pt x="f18" y="f23"/>
                  </a:lnTo>
                  <a:lnTo>
                    <a:pt x="f6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3" name="Freeform: Shape 399">
              <a:extLst>
                <a:ext uri="{FF2B5EF4-FFF2-40B4-BE49-F238E27FC236}">
                  <a16:creationId xmlns:a16="http://schemas.microsoft.com/office/drawing/2014/main" id="{5A00ED9A-0F51-F663-745B-9B045912CE7C}"/>
                </a:ext>
              </a:extLst>
            </p:cNvPr>
            <p:cNvSpPr/>
            <p:nvPr/>
          </p:nvSpPr>
          <p:spPr>
            <a:xfrm>
              <a:off x="723592" y="4249033"/>
              <a:ext cx="20381" cy="221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84"/>
                <a:gd name="f7" fmla="val 22119"/>
                <a:gd name="f8" fmla="val 19835"/>
                <a:gd name="f9" fmla="val 22120"/>
                <a:gd name="f10" fmla="val 19944"/>
                <a:gd name="f11" fmla="val 21751"/>
                <a:gd name="f12" fmla="val 21344"/>
                <a:gd name="f13" fmla="val 20976"/>
                <a:gd name="f14" fmla="val 17292"/>
                <a:gd name="f15" fmla="val 18306"/>
                <a:gd name="f16" fmla="val 636"/>
                <a:gd name="f17" fmla="val 1271"/>
                <a:gd name="f18" fmla="val 19708"/>
                <a:gd name="f19" fmla="val 20343"/>
                <a:gd name="f20" fmla="val 20398"/>
                <a:gd name="f21" fmla="val 21865"/>
                <a:gd name="f22" fmla="val 21611"/>
                <a:gd name="f23" fmla="val 21357"/>
                <a:gd name="f24" fmla="+- 0 0 -90"/>
                <a:gd name="f25" fmla="*/ f3 1 20384"/>
                <a:gd name="f26" fmla="*/ f4 1 22119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0384"/>
                <a:gd name="f35" fmla="*/ f31 1 22119"/>
                <a:gd name="f36" fmla="*/ 19835 f32 1"/>
                <a:gd name="f37" fmla="*/ 22120 f31 1"/>
                <a:gd name="f38" fmla="*/ 20976 f31 1"/>
                <a:gd name="f39" fmla="*/ 17292 f32 1"/>
                <a:gd name="f40" fmla="*/ 18306 f31 1"/>
                <a:gd name="f41" fmla="*/ 0 f32 1"/>
                <a:gd name="f42" fmla="*/ 0 f31 1"/>
                <a:gd name="f43" fmla="*/ 636 f31 1"/>
                <a:gd name="f44" fmla="*/ 1271 f31 1"/>
                <a:gd name="f45" fmla="*/ 19708 f32 1"/>
                <a:gd name="f46" fmla="*/ 20343 f32 1"/>
                <a:gd name="f47" fmla="*/ 21357 f31 1"/>
                <a:gd name="f48" fmla="+- f33 0 f1"/>
                <a:gd name="f49" fmla="*/ f36 1 20384"/>
                <a:gd name="f50" fmla="*/ f37 1 22119"/>
                <a:gd name="f51" fmla="*/ f38 1 22119"/>
                <a:gd name="f52" fmla="*/ f39 1 20384"/>
                <a:gd name="f53" fmla="*/ f40 1 22119"/>
                <a:gd name="f54" fmla="*/ f41 1 20384"/>
                <a:gd name="f55" fmla="*/ f42 1 22119"/>
                <a:gd name="f56" fmla="*/ f43 1 22119"/>
                <a:gd name="f57" fmla="*/ f44 1 22119"/>
                <a:gd name="f58" fmla="*/ f45 1 20384"/>
                <a:gd name="f59" fmla="*/ f46 1 20384"/>
                <a:gd name="f60" fmla="*/ f47 1 22119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5"/>
                <a:gd name="f68" fmla="*/ f52 1 f34"/>
                <a:gd name="f69" fmla="*/ f53 1 f35"/>
                <a:gd name="f70" fmla="*/ f54 1 f34"/>
                <a:gd name="f71" fmla="*/ f55 1 f35"/>
                <a:gd name="f72" fmla="*/ f56 1 f35"/>
                <a:gd name="f73" fmla="*/ f57 1 f35"/>
                <a:gd name="f74" fmla="*/ f58 1 f34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6 1"/>
                <a:gd name="f84" fmla="*/ f68 f25 1"/>
                <a:gd name="f85" fmla="*/ f69 f26 1"/>
                <a:gd name="f86" fmla="*/ f70 f25 1"/>
                <a:gd name="f87" fmla="*/ f71 f26 1"/>
                <a:gd name="f88" fmla="*/ f72 f26 1"/>
                <a:gd name="f89" fmla="*/ f73 f26 1"/>
                <a:gd name="f90" fmla="*/ f74 f25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1" y="f83"/>
                </a:cxn>
                <a:cxn ang="f48">
                  <a:pos x="f84" y="f85"/>
                </a:cxn>
                <a:cxn ang="f48">
                  <a:pos x="f86" y="f87"/>
                </a:cxn>
                <a:cxn ang="f48">
                  <a:pos x="f86" y="f88"/>
                </a:cxn>
                <a:cxn ang="f48">
                  <a:pos x="f86" y="f88"/>
                </a:cxn>
                <a:cxn ang="f48">
                  <a:pos x="f86" y="f89"/>
                </a:cxn>
                <a:cxn ang="f48">
                  <a:pos x="f86" y="f89"/>
                </a:cxn>
                <a:cxn ang="f48">
                  <a:pos x="f86" y="f89"/>
                </a:cxn>
                <a:cxn ang="f48">
                  <a:pos x="f86" y="f89"/>
                </a:cxn>
                <a:cxn ang="f48">
                  <a:pos x="f86" y="f89"/>
                </a:cxn>
                <a:cxn ang="f48">
                  <a:pos x="f86" y="f89"/>
                </a:cxn>
                <a:cxn ang="f48">
                  <a:pos x="f90" y="f82"/>
                </a:cxn>
                <a:cxn ang="f48">
                  <a:pos x="f90" y="f82"/>
                </a:cxn>
                <a:cxn ang="f48">
                  <a:pos x="f90" y="f82"/>
                </a:cxn>
                <a:cxn ang="f48">
                  <a:pos x="f91" y="f82"/>
                </a:cxn>
                <a:cxn ang="f48">
                  <a:pos x="f91" y="f82"/>
                </a:cxn>
                <a:cxn ang="f48">
                  <a:pos x="f91" y="f82"/>
                </a:cxn>
                <a:cxn ang="f48">
                  <a:pos x="f91" y="f82"/>
                </a:cxn>
                <a:cxn ang="f48">
                  <a:pos x="f91" y="f82"/>
                </a:cxn>
                <a:cxn ang="f48">
                  <a:pos x="f91" y="f82"/>
                </a:cxn>
                <a:cxn ang="f48">
                  <a:pos x="f91" y="f92"/>
                </a:cxn>
              </a:cxnLst>
              <a:rect l="f77" t="f80" r="f78" b="f79"/>
              <a:pathLst>
                <a:path w="20384" h="2211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5" y="f5"/>
                  </a:lnTo>
                  <a:lnTo>
                    <a:pt x="f5" y="f16"/>
                  </a:lnTo>
                  <a:lnTo>
                    <a:pt x="f5" y="f16"/>
                  </a:lnTo>
                  <a:cubicBezTo>
                    <a:pt x="f5" y="f16"/>
                    <a:pt x="f5" y="f16"/>
                    <a:pt x="f5" y="f17"/>
                  </a:cubicBezTo>
                  <a:lnTo>
                    <a:pt x="f5" y="f17"/>
                  </a:lnTo>
                  <a:lnTo>
                    <a:pt x="f5" y="f17"/>
                  </a:lnTo>
                  <a:lnTo>
                    <a:pt x="f5" y="f17"/>
                  </a:lnTo>
                  <a:lnTo>
                    <a:pt x="f5" y="f17"/>
                  </a:lnTo>
                  <a:lnTo>
                    <a:pt x="f5" y="f17"/>
                  </a:lnTo>
                  <a:lnTo>
                    <a:pt x="f18" y="f9"/>
                  </a:lnTo>
                  <a:lnTo>
                    <a:pt x="f18" y="f9"/>
                  </a:lnTo>
                  <a:lnTo>
                    <a:pt x="f18" y="f9"/>
                  </a:lnTo>
                  <a:cubicBezTo>
                    <a:pt x="f18" y="f9"/>
                    <a:pt x="f18" y="f9"/>
                    <a:pt x="f19" y="f9"/>
                  </a:cubicBezTo>
                  <a:lnTo>
                    <a:pt x="f19" y="f9"/>
                  </a:lnTo>
                  <a:lnTo>
                    <a:pt x="f19" y="f9"/>
                  </a:lnTo>
                  <a:lnTo>
                    <a:pt x="f19" y="f9"/>
                  </a:lnTo>
                  <a:lnTo>
                    <a:pt x="f19" y="f9"/>
                  </a:lnTo>
                  <a:cubicBezTo>
                    <a:pt x="f19" y="f9"/>
                    <a:pt x="f19" y="f9"/>
                    <a:pt x="f19" y="f9"/>
                  </a:cubicBezTo>
                  <a:cubicBezTo>
                    <a:pt x="f20" y="f21"/>
                    <a:pt x="f20" y="f22"/>
                    <a:pt x="f19" y="f2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4" name="Freeform: Shape 400">
              <a:extLst>
                <a:ext uri="{FF2B5EF4-FFF2-40B4-BE49-F238E27FC236}">
                  <a16:creationId xmlns:a16="http://schemas.microsoft.com/office/drawing/2014/main" id="{A2994391-2999-7331-734A-CBB0CA659660}"/>
                </a:ext>
              </a:extLst>
            </p:cNvPr>
            <p:cNvSpPr/>
            <p:nvPr/>
          </p:nvSpPr>
          <p:spPr>
            <a:xfrm>
              <a:off x="3300" y="5103687"/>
              <a:ext cx="887736" cy="4703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7737"/>
                <a:gd name="f7" fmla="val 470358"/>
                <a:gd name="f8" fmla="val 886721"/>
                <a:gd name="f9" fmla="val 1653"/>
                <a:gd name="f10" fmla="val 887738"/>
                <a:gd name="f11" fmla="val 887208"/>
                <a:gd name="f12" fmla="val 2212"/>
                <a:gd name="f13" fmla="val 886323"/>
                <a:gd name="f14" fmla="val 2237"/>
                <a:gd name="f15" fmla="val 885761"/>
                <a:gd name="f16" fmla="val 1716"/>
                <a:gd name="f17" fmla="val 885742"/>
                <a:gd name="f18" fmla="val 1691"/>
                <a:gd name="f19" fmla="val 885723"/>
                <a:gd name="f20" fmla="val 1678"/>
                <a:gd name="f21" fmla="val 885703"/>
                <a:gd name="f22" fmla="val 884305"/>
                <a:gd name="f23" fmla="val 466036"/>
                <a:gd name="f24" fmla="val 885322"/>
                <a:gd name="f25" fmla="val 3051"/>
                <a:gd name="f26" fmla="+- 0 0 -90"/>
                <a:gd name="f27" fmla="*/ f3 1 887737"/>
                <a:gd name="f28" fmla="*/ f4 1 470358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887737"/>
                <a:gd name="f37" fmla="*/ f33 1 470358"/>
                <a:gd name="f38" fmla="*/ 886721 f34 1"/>
                <a:gd name="f39" fmla="*/ 1653 f33 1"/>
                <a:gd name="f40" fmla="*/ 887738 f34 1"/>
                <a:gd name="f41" fmla="*/ 885761 f34 1"/>
                <a:gd name="f42" fmla="*/ 1716 f33 1"/>
                <a:gd name="f43" fmla="*/ 885703 f34 1"/>
                <a:gd name="f44" fmla="*/ 884305 f34 1"/>
                <a:gd name="f45" fmla="*/ 0 f33 1"/>
                <a:gd name="f46" fmla="*/ 0 f34 1"/>
                <a:gd name="f47" fmla="*/ 466036 f33 1"/>
                <a:gd name="f48" fmla="*/ 470358 f33 1"/>
                <a:gd name="f49" fmla="*/ 885322 f34 1"/>
                <a:gd name="f50" fmla="*/ 3051 f33 1"/>
                <a:gd name="f51" fmla="+- f35 0 f1"/>
                <a:gd name="f52" fmla="*/ f38 1 887737"/>
                <a:gd name="f53" fmla="*/ f39 1 470358"/>
                <a:gd name="f54" fmla="*/ f40 1 887737"/>
                <a:gd name="f55" fmla="*/ f41 1 887737"/>
                <a:gd name="f56" fmla="*/ f42 1 470358"/>
                <a:gd name="f57" fmla="*/ f43 1 887737"/>
                <a:gd name="f58" fmla="*/ f44 1 887737"/>
                <a:gd name="f59" fmla="*/ f45 1 470358"/>
                <a:gd name="f60" fmla="*/ f46 1 887737"/>
                <a:gd name="f61" fmla="*/ f47 1 470358"/>
                <a:gd name="f62" fmla="*/ f48 1 470358"/>
                <a:gd name="f63" fmla="*/ f49 1 887737"/>
                <a:gd name="f64" fmla="*/ f50 1 470358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6"/>
                <a:gd name="f72" fmla="*/ f55 1 f36"/>
                <a:gd name="f73" fmla="*/ f56 1 f37"/>
                <a:gd name="f74" fmla="*/ f57 1 f36"/>
                <a:gd name="f75" fmla="*/ f58 1 f36"/>
                <a:gd name="f76" fmla="*/ f59 1 f37"/>
                <a:gd name="f77" fmla="*/ f60 1 f36"/>
                <a:gd name="f78" fmla="*/ f61 1 f37"/>
                <a:gd name="f79" fmla="*/ f62 1 f37"/>
                <a:gd name="f80" fmla="*/ f63 1 f36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7 1"/>
                <a:gd name="f89" fmla="*/ f72 f27 1"/>
                <a:gd name="f90" fmla="*/ f73 f28 1"/>
                <a:gd name="f91" fmla="*/ f74 f27 1"/>
                <a:gd name="f92" fmla="*/ f75 f27 1"/>
                <a:gd name="f93" fmla="*/ f76 f28 1"/>
                <a:gd name="f94" fmla="*/ f77 f27 1"/>
                <a:gd name="f95" fmla="*/ f78 f28 1"/>
                <a:gd name="f96" fmla="*/ f79 f28 1"/>
                <a:gd name="f97" fmla="*/ f80 f27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8" y="f87"/>
                </a:cxn>
                <a:cxn ang="f51">
                  <a:pos x="f88" y="f87"/>
                </a:cxn>
                <a:cxn ang="f51">
                  <a:pos x="f89" y="f90"/>
                </a:cxn>
                <a:cxn ang="f51">
                  <a:pos x="f91" y="f87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94" y="f96"/>
                </a:cxn>
                <a:cxn ang="f51">
                  <a:pos x="f97" y="f98"/>
                </a:cxn>
              </a:cxnLst>
              <a:rect l="f82" t="f85" r="f83" b="f84"/>
              <a:pathLst>
                <a:path w="887737" h="470358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9"/>
                  </a:cubicBezTo>
                  <a:lnTo>
                    <a:pt x="f22" y="f5"/>
                  </a:lnTo>
                  <a:lnTo>
                    <a:pt x="f5" y="f23"/>
                  </a:lnTo>
                  <a:lnTo>
                    <a:pt x="f5" y="f7"/>
                  </a:lnTo>
                  <a:lnTo>
                    <a:pt x="f24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5" name="Freeform: Shape 401">
              <a:extLst>
                <a:ext uri="{FF2B5EF4-FFF2-40B4-BE49-F238E27FC236}">
                  <a16:creationId xmlns:a16="http://schemas.microsoft.com/office/drawing/2014/main" id="{2AAEDB99-0BFA-CADA-72B4-8DDE6E548DB1}"/>
                </a:ext>
              </a:extLst>
            </p:cNvPr>
            <p:cNvSpPr/>
            <p:nvPr/>
          </p:nvSpPr>
          <p:spPr>
            <a:xfrm>
              <a:off x="891677" y="5102544"/>
              <a:ext cx="54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27"/>
                <a:gd name="f8" fmla="+- 0 0 -90"/>
                <a:gd name="f9" fmla="*/ f3 1 56"/>
                <a:gd name="f10" fmla="*/ f4 1 56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56"/>
                <a:gd name="f17" fmla="*/ 0 f14 1"/>
                <a:gd name="f18" fmla="+- f15 0 f1"/>
                <a:gd name="f19" fmla="*/ f17 1 56"/>
                <a:gd name="f20" fmla="*/ f11 1 f16"/>
                <a:gd name="f21" fmla="*/ f12 1 f16"/>
                <a:gd name="f22" fmla="*/ f19 1 f16"/>
                <a:gd name="f23" fmla="*/ f20 f9 1"/>
                <a:gd name="f24" fmla="*/ f21 f9 1"/>
                <a:gd name="f25" fmla="*/ f21 f10 1"/>
                <a:gd name="f26" fmla="*/ f20 f10 1"/>
                <a:gd name="f27" fmla="*/ f22 f9 1"/>
                <a:gd name="f28" fmla="*/ f22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">
                  <a:pos x="f27" y="f28"/>
                </a:cxn>
                <a:cxn ang="f18">
                  <a:pos x="f27" y="f28"/>
                </a:cxn>
                <a:cxn ang="f18">
                  <a:pos x="f27" y="f28"/>
                </a:cxn>
              </a:cxnLst>
              <a:rect l="f23" t="f26" r="f24" b="f25"/>
              <a:pathLst>
                <a:path w="56" h="56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7" y="f7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6" name="Freeform: Shape 402">
              <a:extLst>
                <a:ext uri="{FF2B5EF4-FFF2-40B4-BE49-F238E27FC236}">
                  <a16:creationId xmlns:a16="http://schemas.microsoft.com/office/drawing/2014/main" id="{C18CDC35-4664-1066-3B5A-1F0894A34C94}"/>
                </a:ext>
              </a:extLst>
            </p:cNvPr>
            <p:cNvSpPr/>
            <p:nvPr/>
          </p:nvSpPr>
          <p:spPr>
            <a:xfrm>
              <a:off x="712537" y="4906706"/>
              <a:ext cx="70052" cy="760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052"/>
                <a:gd name="f7" fmla="val 76086"/>
                <a:gd name="f8" fmla="val 70053"/>
                <a:gd name="f9" fmla="val 75451"/>
                <a:gd name="f10" fmla="val 3301"/>
                <a:gd name="f11" fmla="val 1592"/>
                <a:gd name="f12" fmla="val 2284"/>
                <a:gd name="f13" fmla="val 448"/>
                <a:gd name="f14" fmla="val 1688"/>
                <a:gd name="f15" fmla="val -149"/>
                <a:gd name="f16" fmla="val 722"/>
                <a:gd name="f17" fmla="val 126"/>
                <a:gd name="f18" fmla="val 125"/>
                <a:gd name="f19" fmla="val 123"/>
                <a:gd name="f20" fmla="val 122"/>
                <a:gd name="f21" fmla="val -41"/>
                <a:gd name="f22" fmla="val 817"/>
                <a:gd name="f23" fmla="val 1224"/>
                <a:gd name="f24" fmla="val 2228"/>
                <a:gd name="f25" fmla="val 885"/>
                <a:gd name="f26" fmla="val 3118"/>
                <a:gd name="f27" fmla="val 67001"/>
                <a:gd name="f28" fmla="val 76087"/>
                <a:gd name="f29" fmla="val 68908"/>
                <a:gd name="f30" fmla="val 75070"/>
                <a:gd name="f31" fmla="val 69798"/>
                <a:gd name="f32" fmla="+- 0 0 -90"/>
                <a:gd name="f33" fmla="*/ f3 1 70052"/>
                <a:gd name="f34" fmla="*/ f4 1 7608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70052"/>
                <a:gd name="f43" fmla="*/ f39 1 76086"/>
                <a:gd name="f44" fmla="*/ 70053 f40 1"/>
                <a:gd name="f45" fmla="*/ 75451 f39 1"/>
                <a:gd name="f46" fmla="*/ 3301 f40 1"/>
                <a:gd name="f47" fmla="*/ 1592 f39 1"/>
                <a:gd name="f48" fmla="*/ 2284 f40 1"/>
                <a:gd name="f49" fmla="*/ 448 f39 1"/>
                <a:gd name="f50" fmla="*/ 126 f40 1"/>
                <a:gd name="f51" fmla="*/ 122 f40 1"/>
                <a:gd name="f52" fmla="*/ 2228 f39 1"/>
                <a:gd name="f53" fmla="*/ 885 f40 1"/>
                <a:gd name="f54" fmla="*/ 3118 f39 1"/>
                <a:gd name="f55" fmla="*/ 67001 f40 1"/>
                <a:gd name="f56" fmla="*/ 76087 f39 1"/>
                <a:gd name="f57" fmla="*/ 68908 f40 1"/>
                <a:gd name="f58" fmla="*/ 75070 f39 1"/>
                <a:gd name="f59" fmla="*/ 69798 f40 1"/>
                <a:gd name="f60" fmla="+- f41 0 f1"/>
                <a:gd name="f61" fmla="*/ f44 1 70052"/>
                <a:gd name="f62" fmla="*/ f45 1 76086"/>
                <a:gd name="f63" fmla="*/ f46 1 70052"/>
                <a:gd name="f64" fmla="*/ f47 1 76086"/>
                <a:gd name="f65" fmla="*/ f48 1 70052"/>
                <a:gd name="f66" fmla="*/ f49 1 76086"/>
                <a:gd name="f67" fmla="*/ f50 1 70052"/>
                <a:gd name="f68" fmla="*/ f51 1 70052"/>
                <a:gd name="f69" fmla="*/ f52 1 76086"/>
                <a:gd name="f70" fmla="*/ f53 1 70052"/>
                <a:gd name="f71" fmla="*/ f54 1 76086"/>
                <a:gd name="f72" fmla="*/ f55 1 70052"/>
                <a:gd name="f73" fmla="*/ f56 1 76086"/>
                <a:gd name="f74" fmla="*/ f57 1 70052"/>
                <a:gd name="f75" fmla="*/ f58 1 76086"/>
                <a:gd name="f76" fmla="*/ f59 1 70052"/>
                <a:gd name="f77" fmla="*/ f35 1 f42"/>
                <a:gd name="f78" fmla="*/ f36 1 f42"/>
                <a:gd name="f79" fmla="*/ f35 1 f43"/>
                <a:gd name="f80" fmla="*/ f37 1 f43"/>
                <a:gd name="f81" fmla="*/ f61 1 f42"/>
                <a:gd name="f82" fmla="*/ f62 1 f43"/>
                <a:gd name="f83" fmla="*/ f63 1 f42"/>
                <a:gd name="f84" fmla="*/ f64 1 f43"/>
                <a:gd name="f85" fmla="*/ f65 1 f42"/>
                <a:gd name="f86" fmla="*/ f66 1 f43"/>
                <a:gd name="f87" fmla="*/ f67 1 f42"/>
                <a:gd name="f88" fmla="*/ f68 1 f42"/>
                <a:gd name="f89" fmla="*/ f69 1 f43"/>
                <a:gd name="f90" fmla="*/ f70 1 f42"/>
                <a:gd name="f91" fmla="*/ f71 1 f43"/>
                <a:gd name="f92" fmla="*/ f72 1 f42"/>
                <a:gd name="f93" fmla="*/ f73 1 f43"/>
                <a:gd name="f94" fmla="*/ f74 1 f42"/>
                <a:gd name="f95" fmla="*/ f75 1 f43"/>
                <a:gd name="f96" fmla="*/ f76 1 f42"/>
                <a:gd name="f97" fmla="*/ f77 f33 1"/>
                <a:gd name="f98" fmla="*/ f78 f33 1"/>
                <a:gd name="f99" fmla="*/ f80 f34 1"/>
                <a:gd name="f100" fmla="*/ f79 f34 1"/>
                <a:gd name="f101" fmla="*/ f81 f33 1"/>
                <a:gd name="f102" fmla="*/ f82 f34 1"/>
                <a:gd name="f103" fmla="*/ f83 f33 1"/>
                <a:gd name="f104" fmla="*/ f84 f34 1"/>
                <a:gd name="f105" fmla="*/ f85 f33 1"/>
                <a:gd name="f106" fmla="*/ f86 f34 1"/>
                <a:gd name="f107" fmla="*/ f87 f33 1"/>
                <a:gd name="f108" fmla="*/ f88 f33 1"/>
                <a:gd name="f109" fmla="*/ f89 f34 1"/>
                <a:gd name="f110" fmla="*/ f90 f33 1"/>
                <a:gd name="f111" fmla="*/ f91 f34 1"/>
                <a:gd name="f112" fmla="*/ f92 f33 1"/>
                <a:gd name="f113" fmla="*/ f93 f34 1"/>
                <a:gd name="f114" fmla="*/ f94 f33 1"/>
                <a:gd name="f115" fmla="*/ f95 f34 1"/>
                <a:gd name="f116" fmla="*/ f9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1" y="f102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5" y="f106"/>
                </a:cxn>
                <a:cxn ang="f60">
                  <a:pos x="f107" y="f106"/>
                </a:cxn>
                <a:cxn ang="f60">
                  <a:pos x="f108" y="f106"/>
                </a:cxn>
                <a:cxn ang="f60">
                  <a:pos x="f108" y="f104"/>
                </a:cxn>
                <a:cxn ang="f60">
                  <a:pos x="f108" y="f109"/>
                </a:cxn>
                <a:cxn ang="f60">
                  <a:pos x="f108" y="f109"/>
                </a:cxn>
                <a:cxn ang="f60">
                  <a:pos x="f108" y="f109"/>
                </a:cxn>
                <a:cxn ang="f60">
                  <a:pos x="f110" y="f111"/>
                </a:cxn>
                <a:cxn ang="f60">
                  <a:pos x="f112" y="f113"/>
                </a:cxn>
                <a:cxn ang="f60">
                  <a:pos x="f114" y="f115"/>
                </a:cxn>
                <a:cxn ang="f60">
                  <a:pos x="f116" y="f115"/>
                </a:cxn>
              </a:cxnLst>
              <a:rect l="f97" t="f100" r="f98" b="f99"/>
              <a:pathLst>
                <a:path w="70052" h="76086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4" y="f15"/>
                    <a:pt x="f16" y="f15"/>
                    <a:pt x="f17" y="f13"/>
                  </a:cubicBezTo>
                  <a:cubicBezTo>
                    <a:pt x="f18" y="f13"/>
                    <a:pt x="f19" y="f13"/>
                    <a:pt x="f20" y="f13"/>
                  </a:cubicBezTo>
                  <a:cubicBezTo>
                    <a:pt x="f21" y="f22"/>
                    <a:pt x="f21" y="f23"/>
                    <a:pt x="f20" y="f11"/>
                  </a:cubicBezTo>
                  <a:cubicBezTo>
                    <a:pt x="f20" y="f11"/>
                    <a:pt x="f20" y="f11"/>
                    <a:pt x="f20" y="f24"/>
                  </a:cubicBezTo>
                  <a:lnTo>
                    <a:pt x="f20" y="f24"/>
                  </a:lnTo>
                  <a:lnTo>
                    <a:pt x="f20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31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7" name="Freeform: Shape 403">
              <a:extLst>
                <a:ext uri="{FF2B5EF4-FFF2-40B4-BE49-F238E27FC236}">
                  <a16:creationId xmlns:a16="http://schemas.microsoft.com/office/drawing/2014/main" id="{01A366A9-F465-35D9-33E6-FE0207431CB5}"/>
                </a:ext>
              </a:extLst>
            </p:cNvPr>
            <p:cNvSpPr/>
            <p:nvPr/>
          </p:nvSpPr>
          <p:spPr>
            <a:xfrm>
              <a:off x="725750" y="3931865"/>
              <a:ext cx="416783" cy="2073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6786"/>
                <a:gd name="f7" fmla="val 207339"/>
                <a:gd name="f8" fmla="val 416787"/>
                <a:gd name="f9" fmla="val 2288"/>
                <a:gd name="f10" fmla="val 416459"/>
                <a:gd name="f11" fmla="val 1869"/>
                <a:gd name="f12" fmla="val 416201"/>
                <a:gd name="f13" fmla="val 1398"/>
                <a:gd name="f14" fmla="val 416024"/>
                <a:gd name="f15" fmla="val 890"/>
                <a:gd name="f16" fmla="val 254"/>
                <a:gd name="f17" fmla="val 1017"/>
                <a:gd name="f18" fmla="val 205686"/>
                <a:gd name="f19" fmla="val 1526"/>
                <a:gd name="f20" fmla="val 415388"/>
                <a:gd name="f21" fmla="val 1780"/>
                <a:gd name="f22" fmla="+- 0 0 -90"/>
                <a:gd name="f23" fmla="*/ f3 1 416786"/>
                <a:gd name="f24" fmla="*/ f4 1 20733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416786"/>
                <a:gd name="f33" fmla="*/ f29 1 207339"/>
                <a:gd name="f34" fmla="*/ 416787 f30 1"/>
                <a:gd name="f35" fmla="*/ 2288 f29 1"/>
                <a:gd name="f36" fmla="*/ 416024 f30 1"/>
                <a:gd name="f37" fmla="*/ 890 f29 1"/>
                <a:gd name="f38" fmla="*/ 0 f29 1"/>
                <a:gd name="f39" fmla="*/ 1017 f30 1"/>
                <a:gd name="f40" fmla="*/ 205686 f29 1"/>
                <a:gd name="f41" fmla="*/ 0 f30 1"/>
                <a:gd name="f42" fmla="*/ 1526 f30 1"/>
                <a:gd name="f43" fmla="*/ 207339 f29 1"/>
                <a:gd name="f44" fmla="*/ 415388 f30 1"/>
                <a:gd name="f45" fmla="*/ 1780 f29 1"/>
                <a:gd name="f46" fmla="+- f31 0 f1"/>
                <a:gd name="f47" fmla="*/ f34 1 416786"/>
                <a:gd name="f48" fmla="*/ f35 1 207339"/>
                <a:gd name="f49" fmla="*/ f36 1 416786"/>
                <a:gd name="f50" fmla="*/ f37 1 207339"/>
                <a:gd name="f51" fmla="*/ f38 1 207339"/>
                <a:gd name="f52" fmla="*/ f39 1 416786"/>
                <a:gd name="f53" fmla="*/ f40 1 207339"/>
                <a:gd name="f54" fmla="*/ f41 1 416786"/>
                <a:gd name="f55" fmla="*/ f42 1 416786"/>
                <a:gd name="f56" fmla="*/ f43 1 207339"/>
                <a:gd name="f57" fmla="*/ f44 1 416786"/>
                <a:gd name="f58" fmla="*/ f45 1 207339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2"/>
                <a:gd name="f66" fmla="*/ f50 1 f33"/>
                <a:gd name="f67" fmla="*/ f51 1 f33"/>
                <a:gd name="f68" fmla="*/ f52 1 f32"/>
                <a:gd name="f69" fmla="*/ f53 1 f33"/>
                <a:gd name="f70" fmla="*/ f54 1 f32"/>
                <a:gd name="f71" fmla="*/ f55 1 f32"/>
                <a:gd name="f72" fmla="*/ f56 1 f33"/>
                <a:gd name="f73" fmla="*/ f57 1 f32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3 1"/>
                <a:gd name="f82" fmla="*/ f66 f24 1"/>
                <a:gd name="f83" fmla="*/ f67 f24 1"/>
                <a:gd name="f84" fmla="*/ f68 f23 1"/>
                <a:gd name="f85" fmla="*/ f69 f24 1"/>
                <a:gd name="f86" fmla="*/ f70 f23 1"/>
                <a:gd name="f87" fmla="*/ f71 f23 1"/>
                <a:gd name="f88" fmla="*/ f72 f24 1"/>
                <a:gd name="f89" fmla="*/ f73 f23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1" y="f83"/>
                </a:cxn>
                <a:cxn ang="f46">
                  <a:pos x="f84" y="f85"/>
                </a:cxn>
                <a:cxn ang="f46">
                  <a:pos x="f86" y="f85"/>
                </a:cxn>
                <a:cxn ang="f46">
                  <a:pos x="f86" y="f85"/>
                </a:cxn>
                <a:cxn ang="f46">
                  <a:pos x="f86" y="f85"/>
                </a:cxn>
                <a:cxn ang="f46">
                  <a:pos x="f86" y="f85"/>
                </a:cxn>
                <a:cxn ang="f46">
                  <a:pos x="f86" y="f85"/>
                </a:cxn>
                <a:cxn ang="f46">
                  <a:pos x="f86" y="f85"/>
                </a:cxn>
                <a:cxn ang="f46">
                  <a:pos x="f86" y="f85"/>
                </a:cxn>
                <a:cxn ang="f46">
                  <a:pos x="f86" y="f85"/>
                </a:cxn>
                <a:cxn ang="f46">
                  <a:pos x="f87" y="f88"/>
                </a:cxn>
                <a:cxn ang="f46">
                  <a:pos x="f89" y="f90"/>
                </a:cxn>
              </a:cxnLst>
              <a:rect l="f75" t="f78" r="f76" b="f77"/>
              <a:pathLst>
                <a:path w="416786" h="2073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6"/>
                    <a:pt x="f14" y="f5"/>
                  </a:cubicBezTo>
                  <a:lnTo>
                    <a:pt x="f17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5" y="f18"/>
                  </a:lnTo>
                  <a:lnTo>
                    <a:pt x="f19" y="f7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8" name="Freeform: Shape 404">
              <a:extLst>
                <a:ext uri="{FF2B5EF4-FFF2-40B4-BE49-F238E27FC236}">
                  <a16:creationId xmlns:a16="http://schemas.microsoft.com/office/drawing/2014/main" id="{1AB8793F-6C26-863E-BE8D-6267BD4B0487}"/>
                </a:ext>
              </a:extLst>
            </p:cNvPr>
            <p:cNvSpPr/>
            <p:nvPr/>
          </p:nvSpPr>
          <p:spPr>
            <a:xfrm>
              <a:off x="724735" y="4139580"/>
              <a:ext cx="12710" cy="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813"/>
                <a:gd name="f8" fmla="val 635"/>
                <a:gd name="f9" fmla="val 1271"/>
                <a:gd name="f10" fmla="+- 0 0 -90"/>
                <a:gd name="f11" fmla="*/ f3 1 12714"/>
                <a:gd name="f12" fmla="*/ f4 1 81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14"/>
                <a:gd name="f21" fmla="*/ f17 1 813"/>
                <a:gd name="f22" fmla="*/ 0 f18 1"/>
                <a:gd name="f23" fmla="*/ 0 f17 1"/>
                <a:gd name="f24" fmla="*/ 635 f17 1"/>
                <a:gd name="f25" fmla="+- f19 0 f1"/>
                <a:gd name="f26" fmla="*/ f22 1 12714"/>
                <a:gd name="f27" fmla="*/ f23 1 813"/>
                <a:gd name="f28" fmla="*/ f24 1 813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1"/>
                </a:cxn>
              </a:cxnLst>
              <a:rect l="f36" t="f39" r="f37" b="f38"/>
              <a:pathLst>
                <a:path w="12714" h="813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8"/>
                  </a:cubicBezTo>
                  <a:cubicBezTo>
                    <a:pt x="f5" y="f9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9" name="Freeform: Shape 405">
              <a:extLst>
                <a:ext uri="{FF2B5EF4-FFF2-40B4-BE49-F238E27FC236}">
                  <a16:creationId xmlns:a16="http://schemas.microsoft.com/office/drawing/2014/main" id="{50928741-F9E6-13F9-87B3-F8A15E41259F}"/>
                </a:ext>
              </a:extLst>
            </p:cNvPr>
            <p:cNvSpPr/>
            <p:nvPr/>
          </p:nvSpPr>
          <p:spPr>
            <a:xfrm>
              <a:off x="720154" y="4140092"/>
              <a:ext cx="7123" cy="1095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20"/>
                <a:gd name="f7" fmla="val 109580"/>
                <a:gd name="f8" fmla="val 4577"/>
                <a:gd name="f9" fmla="val 1144"/>
                <a:gd name="f10" fmla="val 4451"/>
                <a:gd name="f11" fmla="val 775"/>
                <a:gd name="f12" fmla="val 369"/>
                <a:gd name="f13" fmla="val 635"/>
                <a:gd name="f14" fmla="val 105767"/>
                <a:gd name="f15" fmla="val 2543"/>
                <a:gd name="f16" fmla="val 108437"/>
                <a:gd name="f17" fmla="val 2652"/>
                <a:gd name="f18" fmla="val 108805"/>
                <a:gd name="f19" fmla="val 109212"/>
                <a:gd name="f20" fmla="val 109581"/>
                <a:gd name="f21" fmla="val 108945"/>
                <a:gd name="f22" fmla="val 3814"/>
                <a:gd name="f23" fmla="+- 0 0 -90"/>
                <a:gd name="f24" fmla="*/ f3 1 7120"/>
                <a:gd name="f25" fmla="*/ f4 1 10958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7120"/>
                <a:gd name="f34" fmla="*/ f30 1 109580"/>
                <a:gd name="f35" fmla="*/ 4577 f31 1"/>
                <a:gd name="f36" fmla="*/ 1144 f30 1"/>
                <a:gd name="f37" fmla="*/ 0 f30 1"/>
                <a:gd name="f38" fmla="*/ 635 f30 1"/>
                <a:gd name="f39" fmla="*/ 0 f31 1"/>
                <a:gd name="f40" fmla="*/ 105767 f30 1"/>
                <a:gd name="f41" fmla="*/ 2543 f31 1"/>
                <a:gd name="f42" fmla="*/ 108437 f30 1"/>
                <a:gd name="f43" fmla="*/ 109581 f30 1"/>
                <a:gd name="f44" fmla="*/ 108945 f30 1"/>
                <a:gd name="f45" fmla="*/ 7120 f31 1"/>
                <a:gd name="f46" fmla="*/ 3814 f30 1"/>
                <a:gd name="f47" fmla="+- f32 0 f1"/>
                <a:gd name="f48" fmla="*/ f35 1 7120"/>
                <a:gd name="f49" fmla="*/ f36 1 109580"/>
                <a:gd name="f50" fmla="*/ f37 1 109580"/>
                <a:gd name="f51" fmla="*/ f38 1 109580"/>
                <a:gd name="f52" fmla="*/ f39 1 7120"/>
                <a:gd name="f53" fmla="*/ f40 1 109580"/>
                <a:gd name="f54" fmla="*/ f41 1 7120"/>
                <a:gd name="f55" fmla="*/ f42 1 109580"/>
                <a:gd name="f56" fmla="*/ f43 1 109580"/>
                <a:gd name="f57" fmla="*/ f44 1 109580"/>
                <a:gd name="f58" fmla="*/ f45 1 7120"/>
                <a:gd name="f59" fmla="*/ f46 1 109580"/>
                <a:gd name="f60" fmla="*/ f26 1 f33"/>
                <a:gd name="f61" fmla="*/ f27 1 f33"/>
                <a:gd name="f62" fmla="*/ f26 1 f34"/>
                <a:gd name="f63" fmla="*/ f28 1 f34"/>
                <a:gd name="f64" fmla="*/ f48 1 f33"/>
                <a:gd name="f65" fmla="*/ f49 1 f34"/>
                <a:gd name="f66" fmla="*/ f50 1 f34"/>
                <a:gd name="f67" fmla="*/ f51 1 f34"/>
                <a:gd name="f68" fmla="*/ f52 1 f33"/>
                <a:gd name="f69" fmla="*/ f53 1 f34"/>
                <a:gd name="f70" fmla="*/ f54 1 f33"/>
                <a:gd name="f71" fmla="*/ f55 1 f34"/>
                <a:gd name="f72" fmla="*/ f56 1 f34"/>
                <a:gd name="f73" fmla="*/ f57 1 f34"/>
                <a:gd name="f74" fmla="*/ f58 1 f33"/>
                <a:gd name="f75" fmla="*/ f59 1 f34"/>
                <a:gd name="f76" fmla="*/ f60 f24 1"/>
                <a:gd name="f77" fmla="*/ f61 f24 1"/>
                <a:gd name="f78" fmla="*/ f63 f25 1"/>
                <a:gd name="f79" fmla="*/ f62 f25 1"/>
                <a:gd name="f80" fmla="*/ f64 f24 1"/>
                <a:gd name="f81" fmla="*/ f65 f25 1"/>
                <a:gd name="f82" fmla="*/ f66 f25 1"/>
                <a:gd name="f83" fmla="*/ f67 f25 1"/>
                <a:gd name="f84" fmla="*/ f68 f24 1"/>
                <a:gd name="f85" fmla="*/ f69 f25 1"/>
                <a:gd name="f86" fmla="*/ f70 f24 1"/>
                <a:gd name="f87" fmla="*/ f71 f25 1"/>
                <a:gd name="f88" fmla="*/ f72 f25 1"/>
                <a:gd name="f89" fmla="*/ f73 f25 1"/>
                <a:gd name="f90" fmla="*/ f74 f24 1"/>
                <a:gd name="f91" fmla="*/ f75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0" y="f81"/>
                </a:cxn>
                <a:cxn ang="f47">
                  <a:pos x="f80" y="f82"/>
                </a:cxn>
                <a:cxn ang="f47">
                  <a:pos x="f80" y="f83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6" y="f88"/>
                </a:cxn>
                <a:cxn ang="f47">
                  <a:pos x="f86" y="f89"/>
                </a:cxn>
                <a:cxn ang="f47">
                  <a:pos x="f90" y="f91"/>
                </a:cxn>
              </a:cxnLst>
              <a:rect l="f76" t="f79" r="f77" b="f78"/>
              <a:pathLst>
                <a:path w="7120" h="109580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8" y="f13"/>
                  </a:lnTo>
                  <a:lnTo>
                    <a:pt x="f5" y="f14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lnTo>
                    <a:pt x="f15" y="f21"/>
                  </a:lnTo>
                  <a:lnTo>
                    <a:pt x="f6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0" name="Freeform: Shape 406">
              <a:extLst>
                <a:ext uri="{FF2B5EF4-FFF2-40B4-BE49-F238E27FC236}">
                  <a16:creationId xmlns:a16="http://schemas.microsoft.com/office/drawing/2014/main" id="{0D58DF8E-01B8-A4D7-DED9-4BD42EC1B80C}"/>
                </a:ext>
              </a:extLst>
            </p:cNvPr>
            <p:cNvSpPr/>
            <p:nvPr/>
          </p:nvSpPr>
          <p:spPr>
            <a:xfrm>
              <a:off x="724735" y="4140092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1" name="Freeform: Shape 407">
              <a:extLst>
                <a:ext uri="{FF2B5EF4-FFF2-40B4-BE49-F238E27FC236}">
                  <a16:creationId xmlns:a16="http://schemas.microsoft.com/office/drawing/2014/main" id="{9EBEC5A0-F632-FD97-FF5F-76850587095F}"/>
                </a:ext>
              </a:extLst>
            </p:cNvPr>
            <p:cNvSpPr/>
            <p:nvPr/>
          </p:nvSpPr>
          <p:spPr>
            <a:xfrm>
              <a:off x="725375" y="4138949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2" name="Freeform: Shape 408">
              <a:extLst>
                <a:ext uri="{FF2B5EF4-FFF2-40B4-BE49-F238E27FC236}">
                  <a16:creationId xmlns:a16="http://schemas.microsoft.com/office/drawing/2014/main" id="{E2FF0331-34DF-B7F0-9773-690A0173FEED}"/>
                </a:ext>
              </a:extLst>
            </p:cNvPr>
            <p:cNvSpPr/>
            <p:nvPr/>
          </p:nvSpPr>
          <p:spPr>
            <a:xfrm>
              <a:off x="721553" y="4251959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3" name="Freeform: Shape 409">
              <a:extLst>
                <a:ext uri="{FF2B5EF4-FFF2-40B4-BE49-F238E27FC236}">
                  <a16:creationId xmlns:a16="http://schemas.microsoft.com/office/drawing/2014/main" id="{1EA49A72-F73E-6496-26D1-D88B120764A9}"/>
                </a:ext>
              </a:extLst>
            </p:cNvPr>
            <p:cNvSpPr/>
            <p:nvPr/>
          </p:nvSpPr>
          <p:spPr>
            <a:xfrm>
              <a:off x="723208" y="4249802"/>
              <a:ext cx="12710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635"/>
                <a:gd name="f8" fmla="val 636"/>
                <a:gd name="f9" fmla="val 254"/>
                <a:gd name="f10" fmla="+- 0 0 -90"/>
                <a:gd name="f11" fmla="*/ f3 1 12714"/>
                <a:gd name="f12" fmla="*/ f4 1 63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714"/>
                <a:gd name="f21" fmla="*/ f17 1 635"/>
                <a:gd name="f22" fmla="*/ 0 f18 1"/>
                <a:gd name="f23" fmla="*/ 0 f17 1"/>
                <a:gd name="f24" fmla="*/ 636 f17 1"/>
                <a:gd name="f25" fmla="+- f19 0 f1"/>
                <a:gd name="f26" fmla="*/ f22 1 12714"/>
                <a:gd name="f27" fmla="*/ f23 1 635"/>
                <a:gd name="f28" fmla="*/ f24 1 635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1"/>
                </a:cxn>
              </a:cxnLst>
              <a:rect l="f36" t="f39" r="f37" b="f38"/>
              <a:pathLst>
                <a:path w="12714" h="635">
                  <a:moveTo>
                    <a:pt x="f5" y="f5"/>
                  </a:moveTo>
                  <a:lnTo>
                    <a:pt x="f5" y="f5"/>
                  </a:lnTo>
                  <a:lnTo>
                    <a:pt x="f5" y="f8"/>
                  </a:lnTo>
                  <a:cubicBezTo>
                    <a:pt x="f5" y="f8"/>
                    <a:pt x="f5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4" name="Freeform: Shape 410">
              <a:extLst>
                <a:ext uri="{FF2B5EF4-FFF2-40B4-BE49-F238E27FC236}">
                  <a16:creationId xmlns:a16="http://schemas.microsoft.com/office/drawing/2014/main" id="{D36C5F72-F7FF-6155-6498-8E53130E831B}"/>
                </a:ext>
              </a:extLst>
            </p:cNvPr>
            <p:cNvSpPr/>
            <p:nvPr/>
          </p:nvSpPr>
          <p:spPr>
            <a:xfrm>
              <a:off x="726518" y="4138437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5" name="Freeform: Shape 411">
              <a:extLst>
                <a:ext uri="{FF2B5EF4-FFF2-40B4-BE49-F238E27FC236}">
                  <a16:creationId xmlns:a16="http://schemas.microsoft.com/office/drawing/2014/main" id="{2B1C9F99-A9BF-AB0D-ACDE-8458A9233223}"/>
                </a:ext>
              </a:extLst>
            </p:cNvPr>
            <p:cNvSpPr/>
            <p:nvPr/>
          </p:nvSpPr>
          <p:spPr>
            <a:xfrm>
              <a:off x="620091" y="4139452"/>
              <a:ext cx="100785" cy="1114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782"/>
                <a:gd name="f7" fmla="val 111487"/>
                <a:gd name="f8" fmla="val 100192"/>
                <a:gd name="f9" fmla="val 106403"/>
                <a:gd name="f10" fmla="val 4449"/>
                <a:gd name="f11" fmla="val 100700"/>
                <a:gd name="f12" fmla="val 111488"/>
                <a:gd name="f13" fmla="val 110852"/>
                <a:gd name="f14" fmla="val 100809"/>
                <a:gd name="f15" fmla="val 110484"/>
                <a:gd name="f16" fmla="val 110077"/>
                <a:gd name="f17" fmla="val 109708"/>
                <a:gd name="f18" fmla="+- 0 0 -90"/>
                <a:gd name="f19" fmla="*/ f3 1 100782"/>
                <a:gd name="f20" fmla="*/ f4 1 11148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00782"/>
                <a:gd name="f29" fmla="*/ f25 1 111487"/>
                <a:gd name="f30" fmla="*/ 100192 f26 1"/>
                <a:gd name="f31" fmla="*/ 106403 f25 1"/>
                <a:gd name="f32" fmla="*/ 0 f26 1"/>
                <a:gd name="f33" fmla="*/ 0 f25 1"/>
                <a:gd name="f34" fmla="*/ 4449 f25 1"/>
                <a:gd name="f35" fmla="*/ 100700 f26 1"/>
                <a:gd name="f36" fmla="*/ 111488 f25 1"/>
                <a:gd name="f37" fmla="*/ 110852 f25 1"/>
                <a:gd name="f38" fmla="*/ 109708 f25 1"/>
                <a:gd name="f39" fmla="+- f27 0 f1"/>
                <a:gd name="f40" fmla="*/ f30 1 100782"/>
                <a:gd name="f41" fmla="*/ f31 1 111487"/>
                <a:gd name="f42" fmla="*/ f32 1 100782"/>
                <a:gd name="f43" fmla="*/ f33 1 111487"/>
                <a:gd name="f44" fmla="*/ f34 1 111487"/>
                <a:gd name="f45" fmla="*/ f35 1 100782"/>
                <a:gd name="f46" fmla="*/ f36 1 111487"/>
                <a:gd name="f47" fmla="*/ f37 1 111487"/>
                <a:gd name="f48" fmla="*/ f38 1 111487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9"/>
                <a:gd name="f58" fmla="*/ f45 1 f28"/>
                <a:gd name="f59" fmla="*/ f46 1 f29"/>
                <a:gd name="f60" fmla="*/ f47 1 f29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20 1"/>
                <a:gd name="f71" fmla="*/ f58 f19 1"/>
                <a:gd name="f72" fmla="*/ f59 f20 1"/>
                <a:gd name="f73" fmla="*/ f60 f20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8" y="f70"/>
                </a:cxn>
                <a:cxn ang="f39">
                  <a:pos x="f71" y="f72"/>
                </a:cxn>
                <a:cxn ang="f39">
                  <a:pos x="f71" y="f72"/>
                </a:cxn>
                <a:cxn ang="f39">
                  <a:pos x="f71" y="f72"/>
                </a:cxn>
                <a:cxn ang="f39">
                  <a:pos x="f71" y="f72"/>
                </a:cxn>
                <a:cxn ang="f39">
                  <a:pos x="f71" y="f72"/>
                </a:cxn>
                <a:cxn ang="f39">
                  <a:pos x="f71" y="f72"/>
                </a:cxn>
                <a:cxn ang="f39">
                  <a:pos x="f71" y="f73"/>
                </a:cxn>
                <a:cxn ang="f39">
                  <a:pos x="f71" y="f73"/>
                </a:cxn>
                <a:cxn ang="f39">
                  <a:pos x="f71" y="f74"/>
                </a:cxn>
              </a:cxnLst>
              <a:rect l="f62" t="f65" r="f63" b="f64"/>
              <a:pathLst>
                <a:path w="100782" h="111487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3"/>
                  </a:lnTo>
                  <a:lnTo>
                    <a:pt x="f11" y="f13"/>
                  </a:lnTo>
                  <a:cubicBezTo>
                    <a:pt x="f14" y="f15"/>
                    <a:pt x="f14" y="f16"/>
                    <a:pt x="f11" y="f1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6" name="Freeform: Shape 412">
              <a:extLst>
                <a:ext uri="{FF2B5EF4-FFF2-40B4-BE49-F238E27FC236}">
                  <a16:creationId xmlns:a16="http://schemas.microsoft.com/office/drawing/2014/main" id="{5340C529-589A-57C4-A350-9997BB82D64A}"/>
                </a:ext>
              </a:extLst>
            </p:cNvPr>
            <p:cNvSpPr/>
            <p:nvPr/>
          </p:nvSpPr>
          <p:spPr>
            <a:xfrm>
              <a:off x="727441" y="4138949"/>
              <a:ext cx="22439" cy="225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39"/>
                <a:gd name="f7" fmla="val 22577"/>
                <a:gd name="f8" fmla="val 20438"/>
                <a:gd name="f9" fmla="val 21484"/>
                <a:gd name="f10" fmla="val 19675"/>
                <a:gd name="f11" fmla="val 20594"/>
                <a:gd name="f12" fmla="val 1620"/>
                <a:gd name="f13" fmla="val 1653"/>
                <a:gd name="f14" fmla="val 94"/>
                <a:gd name="f15" fmla="val -31"/>
                <a:gd name="f16" fmla="val 369"/>
                <a:gd name="f17" fmla="val 776"/>
                <a:gd name="f18" fmla="val 1144"/>
                <a:gd name="f19" fmla="val 2637"/>
                <a:gd name="f20" fmla="val 3814"/>
                <a:gd name="f21" fmla="val 20056"/>
                <a:gd name="f22" fmla="val 22120"/>
                <a:gd name="f23" fmla="val 20696"/>
                <a:gd name="f24" fmla="val 22730"/>
                <a:gd name="f25" fmla="val 21706"/>
                <a:gd name="f26" fmla="val 22345"/>
                <a:gd name="f27" fmla="val 22471"/>
                <a:gd name="f28" fmla="val 21751"/>
                <a:gd name="f29" fmla="val 21344"/>
                <a:gd name="f30" fmla="val 20976"/>
                <a:gd name="f31" fmla="val 22400"/>
                <a:gd name="f32" fmla="val 20721"/>
                <a:gd name="f33" fmla="val 20467"/>
                <a:gd name="f34" fmla="val 20213"/>
                <a:gd name="f35" fmla="+- 0 0 -90"/>
                <a:gd name="f36" fmla="*/ f3 1 22439"/>
                <a:gd name="f37" fmla="*/ f4 1 22577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2439"/>
                <a:gd name="f46" fmla="*/ f42 1 22577"/>
                <a:gd name="f47" fmla="*/ 20438 f43 1"/>
                <a:gd name="f48" fmla="*/ 21484 f42 1"/>
                <a:gd name="f49" fmla="*/ 19675 f43 1"/>
                <a:gd name="f50" fmla="*/ 20594 f42 1"/>
                <a:gd name="f51" fmla="*/ 1620 f43 1"/>
                <a:gd name="f52" fmla="*/ 1653 f42 1"/>
                <a:gd name="f53" fmla="*/ 94 f43 1"/>
                <a:gd name="f54" fmla="*/ 0 f42 1"/>
                <a:gd name="f55" fmla="*/ 1144 f42 1"/>
                <a:gd name="f56" fmla="*/ 2637 f43 1"/>
                <a:gd name="f57" fmla="*/ 3814 f42 1"/>
                <a:gd name="f58" fmla="*/ 20056 f43 1"/>
                <a:gd name="f59" fmla="*/ 22120 f42 1"/>
                <a:gd name="f60" fmla="*/ 22345 f43 1"/>
                <a:gd name="f61" fmla="*/ 20976 f42 1"/>
                <a:gd name="f62" fmla="*/ 20213 f42 1"/>
                <a:gd name="f63" fmla="+- f44 0 f1"/>
                <a:gd name="f64" fmla="*/ f47 1 22439"/>
                <a:gd name="f65" fmla="*/ f48 1 22577"/>
                <a:gd name="f66" fmla="*/ f49 1 22439"/>
                <a:gd name="f67" fmla="*/ f50 1 22577"/>
                <a:gd name="f68" fmla="*/ f51 1 22439"/>
                <a:gd name="f69" fmla="*/ f52 1 22577"/>
                <a:gd name="f70" fmla="*/ f53 1 22439"/>
                <a:gd name="f71" fmla="*/ f54 1 22577"/>
                <a:gd name="f72" fmla="*/ f55 1 22577"/>
                <a:gd name="f73" fmla="*/ f56 1 22439"/>
                <a:gd name="f74" fmla="*/ f57 1 22577"/>
                <a:gd name="f75" fmla="*/ f58 1 22439"/>
                <a:gd name="f76" fmla="*/ f59 1 22577"/>
                <a:gd name="f77" fmla="*/ f60 1 22439"/>
                <a:gd name="f78" fmla="*/ f61 1 22577"/>
                <a:gd name="f79" fmla="*/ f62 1 22577"/>
                <a:gd name="f80" fmla="*/ f38 1 f45"/>
                <a:gd name="f81" fmla="*/ f39 1 f45"/>
                <a:gd name="f82" fmla="*/ f38 1 f46"/>
                <a:gd name="f83" fmla="*/ f40 1 f46"/>
                <a:gd name="f84" fmla="*/ f64 1 f45"/>
                <a:gd name="f85" fmla="*/ f65 1 f46"/>
                <a:gd name="f86" fmla="*/ f66 1 f45"/>
                <a:gd name="f87" fmla="*/ f67 1 f46"/>
                <a:gd name="f88" fmla="*/ f68 1 f45"/>
                <a:gd name="f89" fmla="*/ f69 1 f46"/>
                <a:gd name="f90" fmla="*/ f70 1 f45"/>
                <a:gd name="f91" fmla="*/ f71 1 f46"/>
                <a:gd name="f92" fmla="*/ f72 1 f46"/>
                <a:gd name="f93" fmla="*/ f73 1 f45"/>
                <a:gd name="f94" fmla="*/ f74 1 f46"/>
                <a:gd name="f95" fmla="*/ f75 1 f45"/>
                <a:gd name="f96" fmla="*/ f76 1 f46"/>
                <a:gd name="f97" fmla="*/ f77 1 f45"/>
                <a:gd name="f98" fmla="*/ f78 1 f46"/>
                <a:gd name="f99" fmla="*/ f79 1 f46"/>
                <a:gd name="f100" fmla="*/ f80 f36 1"/>
                <a:gd name="f101" fmla="*/ f81 f36 1"/>
                <a:gd name="f102" fmla="*/ f83 f37 1"/>
                <a:gd name="f103" fmla="*/ f82 f37 1"/>
                <a:gd name="f104" fmla="*/ f84 f36 1"/>
                <a:gd name="f105" fmla="*/ f85 f37 1"/>
                <a:gd name="f106" fmla="*/ f86 f36 1"/>
                <a:gd name="f107" fmla="*/ f87 f37 1"/>
                <a:gd name="f108" fmla="*/ f88 f36 1"/>
                <a:gd name="f109" fmla="*/ f89 f37 1"/>
                <a:gd name="f110" fmla="*/ f90 f36 1"/>
                <a:gd name="f111" fmla="*/ f91 f37 1"/>
                <a:gd name="f112" fmla="*/ f92 f37 1"/>
                <a:gd name="f113" fmla="*/ f93 f36 1"/>
                <a:gd name="f114" fmla="*/ f94 f37 1"/>
                <a:gd name="f115" fmla="*/ f95 f36 1"/>
                <a:gd name="f116" fmla="*/ f96 f37 1"/>
                <a:gd name="f117" fmla="*/ f97 f36 1"/>
                <a:gd name="f118" fmla="*/ f98 f37 1"/>
                <a:gd name="f119" fmla="*/ f9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4" y="f105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1"/>
                </a:cxn>
                <a:cxn ang="f63">
                  <a:pos x="f110" y="f112"/>
                </a:cxn>
                <a:cxn ang="f63">
                  <a:pos x="f113" y="f114"/>
                </a:cxn>
                <a:cxn ang="f63">
                  <a:pos x="f115" y="f116"/>
                </a:cxn>
                <a:cxn ang="f63">
                  <a:pos x="f115" y="f116"/>
                </a:cxn>
                <a:cxn ang="f63">
                  <a:pos x="f117" y="f116"/>
                </a:cxn>
                <a:cxn ang="f63">
                  <a:pos x="f117" y="f118"/>
                </a:cxn>
                <a:cxn ang="f63">
                  <a:pos x="f117" y="f119"/>
                </a:cxn>
                <a:cxn ang="f63">
                  <a:pos x="f104" y="f105"/>
                </a:cxn>
              </a:cxnLst>
              <a:rect l="f100" t="f103" r="f101" b="f102"/>
              <a:pathLst>
                <a:path w="22439" h="22577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4" y="f5"/>
                  </a:lnTo>
                  <a:lnTo>
                    <a:pt x="f14" y="f5"/>
                  </a:lnTo>
                  <a:lnTo>
                    <a:pt x="f14" y="f5"/>
                  </a:lnTo>
                  <a:lnTo>
                    <a:pt x="f14" y="f5"/>
                  </a:lnTo>
                  <a:lnTo>
                    <a:pt x="f14" y="f5"/>
                  </a:lnTo>
                  <a:lnTo>
                    <a:pt x="f14" y="f5"/>
                  </a:lnTo>
                  <a:cubicBezTo>
                    <a:pt x="f14" y="f5"/>
                    <a:pt x="f14" y="f5"/>
                    <a:pt x="f14" y="f5"/>
                  </a:cubicBezTo>
                  <a:lnTo>
                    <a:pt x="f14" y="f5"/>
                  </a:lnTo>
                  <a:lnTo>
                    <a:pt x="f14" y="f5"/>
                  </a:lnTo>
                  <a:cubicBezTo>
                    <a:pt x="f15" y="f16"/>
                    <a:pt x="f15" y="f17"/>
                    <a:pt x="f14" y="f18"/>
                  </a:cubicBezTo>
                  <a:lnTo>
                    <a:pt x="f19" y="f20"/>
                  </a:lnTo>
                  <a:lnTo>
                    <a:pt x="f21" y="f22"/>
                  </a:lnTo>
                  <a:lnTo>
                    <a:pt x="f21" y="f22"/>
                  </a:lnTo>
                  <a:cubicBezTo>
                    <a:pt x="f23" y="f24"/>
                    <a:pt x="f25" y="f24"/>
                    <a:pt x="f26" y="f22"/>
                  </a:cubicBezTo>
                  <a:cubicBezTo>
                    <a:pt x="f27" y="f28"/>
                    <a:pt x="f27" y="f29"/>
                    <a:pt x="f26" y="f30"/>
                  </a:cubicBezTo>
                  <a:cubicBezTo>
                    <a:pt x="f31" y="f32"/>
                    <a:pt x="f31" y="f33"/>
                    <a:pt x="f26" y="f34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7" name="Freeform: Shape 413">
              <a:extLst>
                <a:ext uri="{FF2B5EF4-FFF2-40B4-BE49-F238E27FC236}">
                  <a16:creationId xmlns:a16="http://schemas.microsoft.com/office/drawing/2014/main" id="{4120B200-89C7-F2FA-97BF-86A986A7BFCC}"/>
                </a:ext>
              </a:extLst>
            </p:cNvPr>
            <p:cNvSpPr/>
            <p:nvPr/>
          </p:nvSpPr>
          <p:spPr>
            <a:xfrm>
              <a:off x="3941" y="4982282"/>
              <a:ext cx="778136" cy="4102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8137"/>
                <a:gd name="f7" fmla="val 410228"/>
                <a:gd name="f8" fmla="val 776739"/>
                <a:gd name="f9" fmla="val 2288"/>
                <a:gd name="f10" fmla="val 776125"/>
                <a:gd name="f11" fmla="val 1652"/>
                <a:gd name="f12" fmla="val 635"/>
                <a:gd name="f13" fmla="val 777502"/>
                <a:gd name="f14" fmla="val 775594"/>
                <a:gd name="f15" fmla="val 1017"/>
                <a:gd name="f16" fmla="val 406542"/>
                <a:gd name="f17" fmla="val 410229"/>
                <a:gd name="f18" fmla="val 3432"/>
                <a:gd name="f19" fmla="+- 0 0 -90"/>
                <a:gd name="f20" fmla="*/ f3 1 778137"/>
                <a:gd name="f21" fmla="*/ f4 1 41022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778137"/>
                <a:gd name="f30" fmla="*/ f26 1 410228"/>
                <a:gd name="f31" fmla="*/ 776739 f27 1"/>
                <a:gd name="f32" fmla="*/ 2288 f26 1"/>
                <a:gd name="f33" fmla="*/ 0 f26 1"/>
                <a:gd name="f34" fmla="*/ 777502 f27 1"/>
                <a:gd name="f35" fmla="*/ 775594 f27 1"/>
                <a:gd name="f36" fmla="*/ 1017 f26 1"/>
                <a:gd name="f37" fmla="*/ 0 f27 1"/>
                <a:gd name="f38" fmla="*/ 406542 f26 1"/>
                <a:gd name="f39" fmla="*/ 410229 f26 1"/>
                <a:gd name="f40" fmla="*/ 778137 f27 1"/>
                <a:gd name="f41" fmla="*/ 3432 f26 1"/>
                <a:gd name="f42" fmla="+- f28 0 f1"/>
                <a:gd name="f43" fmla="*/ f31 1 778137"/>
                <a:gd name="f44" fmla="*/ f32 1 410228"/>
                <a:gd name="f45" fmla="*/ f33 1 410228"/>
                <a:gd name="f46" fmla="*/ f34 1 778137"/>
                <a:gd name="f47" fmla="*/ f35 1 778137"/>
                <a:gd name="f48" fmla="*/ f36 1 410228"/>
                <a:gd name="f49" fmla="*/ f37 1 778137"/>
                <a:gd name="f50" fmla="*/ f38 1 410228"/>
                <a:gd name="f51" fmla="*/ f39 1 410228"/>
                <a:gd name="f52" fmla="*/ f40 1 778137"/>
                <a:gd name="f53" fmla="*/ f41 1 410228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30"/>
                <a:gd name="f61" fmla="*/ f46 1 f29"/>
                <a:gd name="f62" fmla="*/ f47 1 f29"/>
                <a:gd name="f63" fmla="*/ f48 1 f30"/>
                <a:gd name="f64" fmla="*/ f49 1 f29"/>
                <a:gd name="f65" fmla="*/ f50 1 f30"/>
                <a:gd name="f66" fmla="*/ f51 1 f30"/>
                <a:gd name="f67" fmla="*/ f52 1 f29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1 1"/>
                <a:gd name="f76" fmla="*/ f61 f20 1"/>
                <a:gd name="f77" fmla="*/ f62 f20 1"/>
                <a:gd name="f78" fmla="*/ f63 f21 1"/>
                <a:gd name="f79" fmla="*/ f64 f20 1"/>
                <a:gd name="f80" fmla="*/ f65 f21 1"/>
                <a:gd name="f81" fmla="*/ f66 f21 1"/>
                <a:gd name="f82" fmla="*/ f67 f20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3" y="f75"/>
                </a:cxn>
                <a:cxn ang="f42">
                  <a:pos x="f76" y="f75"/>
                </a:cxn>
                <a:cxn ang="f42">
                  <a:pos x="f76" y="f75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79" y="f81"/>
                </a:cxn>
                <a:cxn ang="f42">
                  <a:pos x="f82" y="f83"/>
                </a:cxn>
              </a:cxnLst>
              <a:rect l="f69" t="f72" r="f70" b="f71"/>
              <a:pathLst>
                <a:path w="778137" h="410228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cubicBezTo>
                    <a:pt x="f8" y="f5"/>
                    <a:pt x="f8" y="f5"/>
                    <a:pt x="f13" y="f5"/>
                  </a:cubicBezTo>
                  <a:lnTo>
                    <a:pt x="f13" y="f5"/>
                  </a:lnTo>
                  <a:lnTo>
                    <a:pt x="f14" y="f15"/>
                  </a:lnTo>
                  <a:lnTo>
                    <a:pt x="f5" y="f16"/>
                  </a:lnTo>
                  <a:lnTo>
                    <a:pt x="f5" y="f17"/>
                  </a:lnTo>
                  <a:lnTo>
                    <a:pt x="f6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8" name="Freeform: Shape 414">
              <a:extLst>
                <a:ext uri="{FF2B5EF4-FFF2-40B4-BE49-F238E27FC236}">
                  <a16:creationId xmlns:a16="http://schemas.microsoft.com/office/drawing/2014/main" id="{130F62A8-92CE-2AFF-7523-582A4EE66770}"/>
                </a:ext>
              </a:extLst>
            </p:cNvPr>
            <p:cNvSpPr/>
            <p:nvPr/>
          </p:nvSpPr>
          <p:spPr>
            <a:xfrm>
              <a:off x="781876" y="4982666"/>
              <a:ext cx="110953" cy="122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951"/>
                <a:gd name="f7" fmla="val 122603"/>
                <a:gd name="f8" fmla="val 109680"/>
                <a:gd name="f9" fmla="val 121022"/>
                <a:gd name="f10" fmla="val 120386"/>
                <a:gd name="f11" fmla="val 109728"/>
                <a:gd name="f12" fmla="val 120183"/>
                <a:gd name="f13" fmla="val 119954"/>
                <a:gd name="f14" fmla="val 119751"/>
                <a:gd name="f15" fmla="val 1223"/>
                <a:gd name="f16" fmla="val 461"/>
                <a:gd name="f17" fmla="val -154"/>
                <a:gd name="f18" fmla="val 635"/>
                <a:gd name="f19" fmla="val 1652"/>
                <a:gd name="f20" fmla="val 2288"/>
                <a:gd name="f21" fmla="val 3178"/>
                <a:gd name="f22" fmla="val 107518"/>
                <a:gd name="f23" fmla="val 120513"/>
                <a:gd name="f24" fmla="val 108917"/>
                <a:gd name="f25" fmla="val 122166"/>
                <a:gd name="f26" fmla="val 109447"/>
                <a:gd name="f27" fmla="val 122725"/>
                <a:gd name="f28" fmla="val 110332"/>
                <a:gd name="f29" fmla="val 122751"/>
                <a:gd name="f30" fmla="val 110894"/>
                <a:gd name="f31" fmla="val 122230"/>
                <a:gd name="f32" fmla="val 110913"/>
                <a:gd name="f33" fmla="val 122204"/>
                <a:gd name="f34" fmla="val 110932"/>
                <a:gd name="f35" fmla="val 122191"/>
                <a:gd name="f36" fmla="+- 0 0 -90"/>
                <a:gd name="f37" fmla="*/ f3 1 110951"/>
                <a:gd name="f38" fmla="*/ f4 1 122603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10951"/>
                <a:gd name="f47" fmla="*/ f43 1 122603"/>
                <a:gd name="f48" fmla="*/ 109680 f44 1"/>
                <a:gd name="f49" fmla="*/ 121022 f43 1"/>
                <a:gd name="f50" fmla="*/ 120386 f43 1"/>
                <a:gd name="f51" fmla="*/ 119751 f43 1"/>
                <a:gd name="f52" fmla="*/ 1223 f44 1"/>
                <a:gd name="f53" fmla="*/ 0 f43 1"/>
                <a:gd name="f54" fmla="*/ 461 f44 1"/>
                <a:gd name="f55" fmla="*/ 2288 f43 1"/>
                <a:gd name="f56" fmla="*/ 3178 f43 1"/>
                <a:gd name="f57" fmla="*/ 107518 f44 1"/>
                <a:gd name="f58" fmla="*/ 120513 f43 1"/>
                <a:gd name="f59" fmla="*/ 108917 f44 1"/>
                <a:gd name="f60" fmla="*/ 122166 f43 1"/>
                <a:gd name="f61" fmla="*/ 110894 f44 1"/>
                <a:gd name="f62" fmla="*/ 122230 f43 1"/>
                <a:gd name="f63" fmla="*/ 110951 f44 1"/>
                <a:gd name="f64" fmla="+- f45 0 f1"/>
                <a:gd name="f65" fmla="*/ f48 1 110951"/>
                <a:gd name="f66" fmla="*/ f49 1 122603"/>
                <a:gd name="f67" fmla="*/ f50 1 122603"/>
                <a:gd name="f68" fmla="*/ f51 1 122603"/>
                <a:gd name="f69" fmla="*/ f52 1 110951"/>
                <a:gd name="f70" fmla="*/ f53 1 122603"/>
                <a:gd name="f71" fmla="*/ f54 1 110951"/>
                <a:gd name="f72" fmla="*/ f55 1 122603"/>
                <a:gd name="f73" fmla="*/ f56 1 122603"/>
                <a:gd name="f74" fmla="*/ f57 1 110951"/>
                <a:gd name="f75" fmla="*/ f58 1 122603"/>
                <a:gd name="f76" fmla="*/ f59 1 110951"/>
                <a:gd name="f77" fmla="*/ f60 1 122603"/>
                <a:gd name="f78" fmla="*/ f61 1 110951"/>
                <a:gd name="f79" fmla="*/ f62 1 122603"/>
                <a:gd name="f80" fmla="*/ f63 1 110951"/>
                <a:gd name="f81" fmla="*/ f39 1 f46"/>
                <a:gd name="f82" fmla="*/ f40 1 f46"/>
                <a:gd name="f83" fmla="*/ f39 1 f47"/>
                <a:gd name="f84" fmla="*/ f41 1 f47"/>
                <a:gd name="f85" fmla="*/ f65 1 f46"/>
                <a:gd name="f86" fmla="*/ f66 1 f47"/>
                <a:gd name="f87" fmla="*/ f67 1 f47"/>
                <a:gd name="f88" fmla="*/ f68 1 f47"/>
                <a:gd name="f89" fmla="*/ f69 1 f46"/>
                <a:gd name="f90" fmla="*/ f70 1 f47"/>
                <a:gd name="f91" fmla="*/ f71 1 f46"/>
                <a:gd name="f92" fmla="*/ f72 1 f47"/>
                <a:gd name="f93" fmla="*/ f73 1 f47"/>
                <a:gd name="f94" fmla="*/ f74 1 f46"/>
                <a:gd name="f95" fmla="*/ f75 1 f47"/>
                <a:gd name="f96" fmla="*/ f76 1 f46"/>
                <a:gd name="f97" fmla="*/ f77 1 f47"/>
                <a:gd name="f98" fmla="*/ f78 1 f46"/>
                <a:gd name="f99" fmla="*/ f79 1 f47"/>
                <a:gd name="f100" fmla="*/ f80 1 f46"/>
                <a:gd name="f101" fmla="*/ f81 f37 1"/>
                <a:gd name="f102" fmla="*/ f82 f37 1"/>
                <a:gd name="f103" fmla="*/ f84 f38 1"/>
                <a:gd name="f104" fmla="*/ f83 f38 1"/>
                <a:gd name="f105" fmla="*/ f85 f37 1"/>
                <a:gd name="f106" fmla="*/ f86 f38 1"/>
                <a:gd name="f107" fmla="*/ f87 f38 1"/>
                <a:gd name="f108" fmla="*/ f88 f38 1"/>
                <a:gd name="f109" fmla="*/ f89 f37 1"/>
                <a:gd name="f110" fmla="*/ f90 f38 1"/>
                <a:gd name="f111" fmla="*/ f91 f37 1"/>
                <a:gd name="f112" fmla="*/ f92 f38 1"/>
                <a:gd name="f113" fmla="*/ f93 f38 1"/>
                <a:gd name="f114" fmla="*/ f94 f37 1"/>
                <a:gd name="f115" fmla="*/ f95 f38 1"/>
                <a:gd name="f116" fmla="*/ f96 f37 1"/>
                <a:gd name="f117" fmla="*/ f97 f38 1"/>
                <a:gd name="f118" fmla="*/ f98 f37 1"/>
                <a:gd name="f119" fmla="*/ f99 f38 1"/>
                <a:gd name="f120" fmla="*/ f100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5" y="f106"/>
                </a:cxn>
                <a:cxn ang="f64">
                  <a:pos x="f105" y="f107"/>
                </a:cxn>
                <a:cxn ang="f64">
                  <a:pos x="f105" y="f108"/>
                </a:cxn>
                <a:cxn ang="f64">
                  <a:pos x="f105" y="f108"/>
                </a:cxn>
                <a:cxn ang="f64">
                  <a:pos x="f109" y="f110"/>
                </a:cxn>
                <a:cxn ang="f64">
                  <a:pos x="f109" y="f110"/>
                </a:cxn>
                <a:cxn ang="f64">
                  <a:pos x="f109" y="f110"/>
                </a:cxn>
                <a:cxn ang="f64">
                  <a:pos x="f109" y="f110"/>
                </a:cxn>
                <a:cxn ang="f64">
                  <a:pos x="f111" y="f110"/>
                </a:cxn>
                <a:cxn ang="f64">
                  <a:pos x="f111" y="f112"/>
                </a:cxn>
                <a:cxn ang="f64">
                  <a:pos x="f109" y="f113"/>
                </a:cxn>
                <a:cxn ang="f64">
                  <a:pos x="f114" y="f115"/>
                </a:cxn>
                <a:cxn ang="f64">
                  <a:pos x="f116" y="f117"/>
                </a:cxn>
                <a:cxn ang="f64">
                  <a:pos x="f118" y="f119"/>
                </a:cxn>
                <a:cxn ang="f64">
                  <a:pos x="f120" y="f117"/>
                </a:cxn>
                <a:cxn ang="f64">
                  <a:pos x="f120" y="f117"/>
                </a:cxn>
                <a:cxn ang="f64">
                  <a:pos x="f105" y="f106"/>
                </a:cxn>
              </a:cxnLst>
              <a:rect l="f101" t="f104" r="f102" b="f103"/>
              <a:pathLst>
                <a:path w="110951" h="122603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lnTo>
                    <a:pt x="f8" y="f14"/>
                  </a:lnTo>
                  <a:lnTo>
                    <a:pt x="f15" y="f5"/>
                  </a:lnTo>
                  <a:lnTo>
                    <a:pt x="f15" y="f5"/>
                  </a:lnTo>
                  <a:lnTo>
                    <a:pt x="f15" y="f5"/>
                  </a:lnTo>
                  <a:lnTo>
                    <a:pt x="f15" y="f5"/>
                  </a:lnTo>
                  <a:cubicBezTo>
                    <a:pt x="f15" y="f5"/>
                    <a:pt x="f15" y="f5"/>
                    <a:pt x="f16" y="f5"/>
                  </a:cubicBezTo>
                  <a:cubicBezTo>
                    <a:pt x="f17" y="f18"/>
                    <a:pt x="f17" y="f19"/>
                    <a:pt x="f16" y="f20"/>
                  </a:cubicBezTo>
                  <a:lnTo>
                    <a:pt x="f15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6" y="f25"/>
                  </a:cubicBezTo>
                  <a:lnTo>
                    <a:pt x="f6" y="f2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9" name="Freeform: Shape 415">
              <a:extLst>
                <a:ext uri="{FF2B5EF4-FFF2-40B4-BE49-F238E27FC236}">
                  <a16:creationId xmlns:a16="http://schemas.microsoft.com/office/drawing/2014/main" id="{5F096CD8-3160-6E91-0F3E-C427A1D07E46}"/>
                </a:ext>
              </a:extLst>
            </p:cNvPr>
            <p:cNvSpPr/>
            <p:nvPr/>
          </p:nvSpPr>
          <p:spPr>
            <a:xfrm>
              <a:off x="289508" y="1653034"/>
              <a:ext cx="12710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525"/>
                <a:gd name="f8" fmla="val 1017"/>
                <a:gd name="f9" fmla="val 1526"/>
                <a:gd name="f10" fmla="val 509"/>
                <a:gd name="f11" fmla="+- 0 0 -90"/>
                <a:gd name="f12" fmla="*/ f3 1 12714"/>
                <a:gd name="f13" fmla="*/ f4 1 152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714"/>
                <a:gd name="f22" fmla="*/ f18 1 1525"/>
                <a:gd name="f23" fmla="*/ 0 f19 1"/>
                <a:gd name="f24" fmla="*/ 0 f18 1"/>
                <a:gd name="f25" fmla="*/ 1526 f18 1"/>
                <a:gd name="f26" fmla="+- f20 0 f1"/>
                <a:gd name="f27" fmla="*/ f23 1 12714"/>
                <a:gd name="f28" fmla="*/ f24 1 1525"/>
                <a:gd name="f29" fmla="*/ f25 1 1525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12714" h="1525">
                  <a:moveTo>
                    <a:pt x="f5" y="f5"/>
                  </a:moveTo>
                  <a:cubicBezTo>
                    <a:pt x="f5" y="f5"/>
                    <a:pt x="f5" y="f8"/>
                    <a:pt x="f5" y="f9"/>
                  </a:cubicBezTo>
                  <a:lnTo>
                    <a:pt x="f5" y="f9"/>
                  </a:lnTo>
                  <a:cubicBezTo>
                    <a:pt x="f5" y="f9"/>
                    <a:pt x="f5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0" name="Freeform: Shape 416">
              <a:extLst>
                <a:ext uri="{FF2B5EF4-FFF2-40B4-BE49-F238E27FC236}">
                  <a16:creationId xmlns:a16="http://schemas.microsoft.com/office/drawing/2014/main" id="{E1AD4B2F-8690-6496-3CCE-2CAC88A41AED}"/>
                </a:ext>
              </a:extLst>
            </p:cNvPr>
            <p:cNvSpPr/>
            <p:nvPr/>
          </p:nvSpPr>
          <p:spPr>
            <a:xfrm>
              <a:off x="292562" y="1649220"/>
              <a:ext cx="180164" cy="1619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166"/>
                <a:gd name="f7" fmla="val 161955"/>
                <a:gd name="f8" fmla="val 163765"/>
                <a:gd name="f9" fmla="val 161956"/>
                <a:gd name="f10" fmla="val 165291"/>
                <a:gd name="f11" fmla="val 161193"/>
                <a:gd name="f12" fmla="val 159032"/>
                <a:gd name="f13" fmla="val 165219"/>
                <a:gd name="f14" fmla="val 154117"/>
                <a:gd name="f15" fmla="val 169147"/>
                <a:gd name="f16" fmla="val 150077"/>
                <a:gd name="f17" fmla="val 174062"/>
                <a:gd name="f18" fmla="val 150006"/>
                <a:gd name="f19" fmla="val 174148"/>
                <a:gd name="f20" fmla="val 150005"/>
                <a:gd name="f21" fmla="val 174233"/>
                <a:gd name="f22" fmla="val 174318"/>
                <a:gd name="f23" fmla="val 176529"/>
                <a:gd name="f24" fmla="val 150037"/>
                <a:gd name="f25" fmla="val 178636"/>
                <a:gd name="f26" fmla="val 150953"/>
                <a:gd name="f27" fmla="val 180167"/>
                <a:gd name="f28" fmla="val 152549"/>
                <a:gd name="f29" fmla="val 14876"/>
                <a:gd name="f30" fmla="val 4322"/>
                <a:gd name="f31" fmla="val 9328"/>
                <a:gd name="f32" fmla="val 10855"/>
                <a:gd name="f33" fmla="val 13405"/>
                <a:gd name="f34" fmla="val 5849"/>
                <a:gd name="f35" fmla="val 13475"/>
                <a:gd name="f36" fmla="val 3638"/>
                <a:gd name="f37" fmla="val 13333"/>
                <a:gd name="f38" fmla="val 1556"/>
                <a:gd name="f39" fmla="val 12383"/>
                <a:gd name="f40" fmla="val 10806"/>
                <a:gd name="f41" fmla="+- 0 0 -90"/>
                <a:gd name="f42" fmla="*/ f3 1 180166"/>
                <a:gd name="f43" fmla="*/ f4 1 161955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80166"/>
                <a:gd name="f52" fmla="*/ f48 1 161955"/>
                <a:gd name="f53" fmla="*/ 163765 f49 1"/>
                <a:gd name="f54" fmla="*/ 161956 f48 1"/>
                <a:gd name="f55" fmla="*/ 165291 f49 1"/>
                <a:gd name="f56" fmla="*/ 161193 f48 1"/>
                <a:gd name="f57" fmla="*/ 159032 f48 1"/>
                <a:gd name="f58" fmla="*/ 174062 f49 1"/>
                <a:gd name="f59" fmla="*/ 150006 f48 1"/>
                <a:gd name="f60" fmla="*/ 174318 f49 1"/>
                <a:gd name="f61" fmla="*/ 180167 f49 1"/>
                <a:gd name="f62" fmla="*/ 152549 f48 1"/>
                <a:gd name="f63" fmla="*/ 14876 f49 1"/>
                <a:gd name="f64" fmla="*/ 0 f48 1"/>
                <a:gd name="f65" fmla="*/ 4322 f48 1"/>
                <a:gd name="f66" fmla="*/ 5849 f49 1"/>
                <a:gd name="f67" fmla="*/ 13475 f48 1"/>
                <a:gd name="f68" fmla="*/ 0 f49 1"/>
                <a:gd name="f69" fmla="*/ 10806 f48 1"/>
                <a:gd name="f70" fmla="+- f50 0 f1"/>
                <a:gd name="f71" fmla="*/ f53 1 180166"/>
                <a:gd name="f72" fmla="*/ f54 1 161955"/>
                <a:gd name="f73" fmla="*/ f55 1 180166"/>
                <a:gd name="f74" fmla="*/ f56 1 161955"/>
                <a:gd name="f75" fmla="*/ f57 1 161955"/>
                <a:gd name="f76" fmla="*/ f58 1 180166"/>
                <a:gd name="f77" fmla="*/ f59 1 161955"/>
                <a:gd name="f78" fmla="*/ f60 1 180166"/>
                <a:gd name="f79" fmla="*/ f61 1 180166"/>
                <a:gd name="f80" fmla="*/ f62 1 161955"/>
                <a:gd name="f81" fmla="*/ f63 1 180166"/>
                <a:gd name="f82" fmla="*/ f64 1 161955"/>
                <a:gd name="f83" fmla="*/ f65 1 161955"/>
                <a:gd name="f84" fmla="*/ f66 1 180166"/>
                <a:gd name="f85" fmla="*/ f67 1 161955"/>
                <a:gd name="f86" fmla="*/ f68 1 180166"/>
                <a:gd name="f87" fmla="*/ f69 1 161955"/>
                <a:gd name="f88" fmla="*/ f44 1 f51"/>
                <a:gd name="f89" fmla="*/ f45 1 f51"/>
                <a:gd name="f90" fmla="*/ f44 1 f52"/>
                <a:gd name="f91" fmla="*/ f46 1 f52"/>
                <a:gd name="f92" fmla="*/ f71 1 f51"/>
                <a:gd name="f93" fmla="*/ f72 1 f52"/>
                <a:gd name="f94" fmla="*/ f73 1 f51"/>
                <a:gd name="f95" fmla="*/ f74 1 f52"/>
                <a:gd name="f96" fmla="*/ f75 1 f52"/>
                <a:gd name="f97" fmla="*/ f76 1 f51"/>
                <a:gd name="f98" fmla="*/ f77 1 f52"/>
                <a:gd name="f99" fmla="*/ f78 1 f51"/>
                <a:gd name="f100" fmla="*/ f79 1 f51"/>
                <a:gd name="f101" fmla="*/ f80 1 f52"/>
                <a:gd name="f102" fmla="*/ f81 1 f51"/>
                <a:gd name="f103" fmla="*/ f82 1 f52"/>
                <a:gd name="f104" fmla="*/ f83 1 f52"/>
                <a:gd name="f105" fmla="*/ f84 1 f51"/>
                <a:gd name="f106" fmla="*/ f85 1 f52"/>
                <a:gd name="f107" fmla="*/ f86 1 f51"/>
                <a:gd name="f108" fmla="*/ f87 1 f52"/>
                <a:gd name="f109" fmla="*/ f88 f42 1"/>
                <a:gd name="f110" fmla="*/ f89 f42 1"/>
                <a:gd name="f111" fmla="*/ f91 f43 1"/>
                <a:gd name="f112" fmla="*/ f90 f43 1"/>
                <a:gd name="f113" fmla="*/ f92 f42 1"/>
                <a:gd name="f114" fmla="*/ f93 f43 1"/>
                <a:gd name="f115" fmla="*/ f94 f42 1"/>
                <a:gd name="f116" fmla="*/ f95 f43 1"/>
                <a:gd name="f117" fmla="*/ f96 f43 1"/>
                <a:gd name="f118" fmla="*/ f97 f42 1"/>
                <a:gd name="f119" fmla="*/ f98 f43 1"/>
                <a:gd name="f120" fmla="*/ f99 f42 1"/>
                <a:gd name="f121" fmla="*/ f100 f42 1"/>
                <a:gd name="f122" fmla="*/ f101 f43 1"/>
                <a:gd name="f123" fmla="*/ f102 f42 1"/>
                <a:gd name="f124" fmla="*/ f103 f43 1"/>
                <a:gd name="f125" fmla="*/ f104 f43 1"/>
                <a:gd name="f126" fmla="*/ f105 f42 1"/>
                <a:gd name="f127" fmla="*/ f106 f43 1"/>
                <a:gd name="f128" fmla="*/ f107 f42 1"/>
                <a:gd name="f129" fmla="*/ f108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3" y="f114"/>
                </a:cxn>
                <a:cxn ang="f70">
                  <a:pos x="f115" y="f116"/>
                </a:cxn>
                <a:cxn ang="f70">
                  <a:pos x="f115" y="f117"/>
                </a:cxn>
                <a:cxn ang="f70">
                  <a:pos x="f118" y="f119"/>
                </a:cxn>
                <a:cxn ang="f70">
                  <a:pos x="f120" y="f119"/>
                </a:cxn>
                <a:cxn ang="f70">
                  <a:pos x="f121" y="f122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3" y="f125"/>
                </a:cxn>
                <a:cxn ang="f70">
                  <a:pos x="f126" y="f127"/>
                </a:cxn>
                <a:cxn ang="f70">
                  <a:pos x="f128" y="f129"/>
                </a:cxn>
                <a:cxn ang="f70">
                  <a:pos x="f128" y="f129"/>
                </a:cxn>
              </a:cxnLst>
              <a:rect l="f109" t="f112" r="f110" b="f111"/>
              <a:pathLst>
                <a:path w="180166" h="161955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22" y="f18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7" y="f28"/>
                    <a:pt x="f27" y="f28"/>
                    <a:pt x="f27" y="f28"/>
                  </a:cubicBezTo>
                  <a:lnTo>
                    <a:pt x="f29" y="f5"/>
                  </a:lnTo>
                  <a:lnTo>
                    <a:pt x="f29" y="f30"/>
                  </a:lnTo>
                  <a:cubicBezTo>
                    <a:pt x="f29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5" y="f40"/>
                  </a:cubicBezTo>
                  <a:cubicBezTo>
                    <a:pt x="f5" y="f40"/>
                    <a:pt x="f5" y="f40"/>
                    <a:pt x="f5" y="f4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1" name="Freeform: Shape 417">
              <a:extLst>
                <a:ext uri="{FF2B5EF4-FFF2-40B4-BE49-F238E27FC236}">
                  <a16:creationId xmlns:a16="http://schemas.microsoft.com/office/drawing/2014/main" id="{396CD693-7B0F-6E62-45F3-1C8F8641FCE2}"/>
                </a:ext>
              </a:extLst>
            </p:cNvPr>
            <p:cNvSpPr/>
            <p:nvPr/>
          </p:nvSpPr>
          <p:spPr>
            <a:xfrm>
              <a:off x="291035" y="1657615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2" name="Freeform: Shape 418">
              <a:extLst>
                <a:ext uri="{FF2B5EF4-FFF2-40B4-BE49-F238E27FC236}">
                  <a16:creationId xmlns:a16="http://schemas.microsoft.com/office/drawing/2014/main" id="{992617D4-74CB-0BD3-A259-1EE84D6A41E8}"/>
                </a:ext>
              </a:extLst>
            </p:cNvPr>
            <p:cNvSpPr/>
            <p:nvPr/>
          </p:nvSpPr>
          <p:spPr>
            <a:xfrm>
              <a:off x="70692" y="1654561"/>
              <a:ext cx="220214" cy="944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0217"/>
                <a:gd name="f7" fmla="val 94453"/>
                <a:gd name="f8" fmla="val 220218"/>
                <a:gd name="f9" fmla="val 3051"/>
                <a:gd name="f10" fmla="val 219634"/>
                <a:gd name="f11" fmla="val 2108"/>
                <a:gd name="f12" fmla="val 219206"/>
                <a:gd name="f13" fmla="val 1078"/>
                <a:gd name="f14" fmla="val 218947"/>
                <a:gd name="f15" fmla="val 91402"/>
                <a:gd name="f16" fmla="val 93055"/>
                <a:gd name="f17" fmla="val 1399"/>
                <a:gd name="f18" fmla="+- 0 0 -90"/>
                <a:gd name="f19" fmla="*/ f3 1 220217"/>
                <a:gd name="f20" fmla="*/ f4 1 9445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20217"/>
                <a:gd name="f29" fmla="*/ f25 1 94453"/>
                <a:gd name="f30" fmla="*/ 220218 f26 1"/>
                <a:gd name="f31" fmla="*/ 3051 f25 1"/>
                <a:gd name="f32" fmla="*/ 218947 f26 1"/>
                <a:gd name="f33" fmla="*/ 0 f25 1"/>
                <a:gd name="f34" fmla="*/ 0 f26 1"/>
                <a:gd name="f35" fmla="*/ 91402 f25 1"/>
                <a:gd name="f36" fmla="*/ 93055 f25 1"/>
                <a:gd name="f37" fmla="*/ 1399 f26 1"/>
                <a:gd name="f38" fmla="*/ 94453 f25 1"/>
                <a:gd name="f39" fmla="+- f27 0 f1"/>
                <a:gd name="f40" fmla="*/ f30 1 220217"/>
                <a:gd name="f41" fmla="*/ f31 1 94453"/>
                <a:gd name="f42" fmla="*/ f32 1 220217"/>
                <a:gd name="f43" fmla="*/ f33 1 94453"/>
                <a:gd name="f44" fmla="*/ f34 1 220217"/>
                <a:gd name="f45" fmla="*/ f35 1 94453"/>
                <a:gd name="f46" fmla="*/ f36 1 94453"/>
                <a:gd name="f47" fmla="*/ f37 1 220217"/>
                <a:gd name="f48" fmla="*/ f38 1 94453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8"/>
                <a:gd name="f58" fmla="*/ f45 1 f29"/>
                <a:gd name="f59" fmla="*/ f46 1 f29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19 1"/>
                <a:gd name="f71" fmla="*/ f58 f20 1"/>
                <a:gd name="f72" fmla="*/ f59 f20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68" y="f69"/>
                </a:cxn>
                <a:cxn ang="f39">
                  <a:pos x="f70" y="f71"/>
                </a:cxn>
                <a:cxn ang="f39">
                  <a:pos x="f70" y="f72"/>
                </a:cxn>
                <a:cxn ang="f39">
                  <a:pos x="f73" y="f74"/>
                </a:cxn>
              </a:cxnLst>
              <a:rect l="f62" t="f65" r="f63" b="f64"/>
              <a:pathLst>
                <a:path w="220217" h="94453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5" y="f15"/>
                  </a:lnTo>
                  <a:lnTo>
                    <a:pt x="f5" y="f16"/>
                  </a:lnTo>
                  <a:lnTo>
                    <a:pt x="f1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3" name="Freeform: Shape 419">
              <a:extLst>
                <a:ext uri="{FF2B5EF4-FFF2-40B4-BE49-F238E27FC236}">
                  <a16:creationId xmlns:a16="http://schemas.microsoft.com/office/drawing/2014/main" id="{514EECCC-9B73-E87F-761A-89D648DDC43C}"/>
                </a:ext>
              </a:extLst>
            </p:cNvPr>
            <p:cNvSpPr/>
            <p:nvPr/>
          </p:nvSpPr>
          <p:spPr>
            <a:xfrm>
              <a:off x="70692" y="1747619"/>
              <a:ext cx="165542" cy="1595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544"/>
                <a:gd name="f7" fmla="val 159540"/>
                <a:gd name="f8" fmla="val 164528"/>
                <a:gd name="f9" fmla="val 159541"/>
                <a:gd name="f10" fmla="val 164162"/>
                <a:gd name="f11" fmla="val 159426"/>
                <a:gd name="f12" fmla="val 163875"/>
                <a:gd name="f13" fmla="val 159146"/>
                <a:gd name="f14" fmla="val 163765"/>
                <a:gd name="f15" fmla="val 158778"/>
                <a:gd name="f16" fmla="val 163494"/>
                <a:gd name="f17" fmla="val 157977"/>
                <a:gd name="f18" fmla="val 163879"/>
                <a:gd name="f19" fmla="val 157087"/>
                <a:gd name="f20" fmla="val 164655"/>
                <a:gd name="f21" fmla="val 156744"/>
                <a:gd name="f22" fmla="val 165545"/>
                <a:gd name="f23" fmla="val 1399"/>
                <a:gd name="f24" fmla="val 1398"/>
                <a:gd name="f25" fmla="val 4449"/>
                <a:gd name="f26" fmla="val 163892"/>
                <a:gd name="f27" fmla="val 159032"/>
                <a:gd name="f28" fmla="+- 0 0 -90"/>
                <a:gd name="f29" fmla="*/ f3 1 165544"/>
                <a:gd name="f30" fmla="*/ f4 1 15954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65544"/>
                <a:gd name="f39" fmla="*/ f35 1 159540"/>
                <a:gd name="f40" fmla="*/ 164528 f36 1"/>
                <a:gd name="f41" fmla="*/ 159541 f35 1"/>
                <a:gd name="f42" fmla="*/ 163765 f36 1"/>
                <a:gd name="f43" fmla="*/ 158778 f35 1"/>
                <a:gd name="f44" fmla="*/ 164655 f36 1"/>
                <a:gd name="f45" fmla="*/ 156744 f35 1"/>
                <a:gd name="f46" fmla="*/ 165545 f36 1"/>
                <a:gd name="f47" fmla="*/ 1399 f36 1"/>
                <a:gd name="f48" fmla="*/ 1398 f35 1"/>
                <a:gd name="f49" fmla="*/ 0 f36 1"/>
                <a:gd name="f50" fmla="*/ 0 f35 1"/>
                <a:gd name="f51" fmla="*/ 4449 f35 1"/>
                <a:gd name="f52" fmla="*/ 163892 f36 1"/>
                <a:gd name="f53" fmla="*/ 159032 f35 1"/>
                <a:gd name="f54" fmla="+- f37 0 f1"/>
                <a:gd name="f55" fmla="*/ f40 1 165544"/>
                <a:gd name="f56" fmla="*/ f41 1 159540"/>
                <a:gd name="f57" fmla="*/ f42 1 165544"/>
                <a:gd name="f58" fmla="*/ f43 1 159540"/>
                <a:gd name="f59" fmla="*/ f44 1 165544"/>
                <a:gd name="f60" fmla="*/ f45 1 159540"/>
                <a:gd name="f61" fmla="*/ f46 1 165544"/>
                <a:gd name="f62" fmla="*/ f47 1 165544"/>
                <a:gd name="f63" fmla="*/ f48 1 159540"/>
                <a:gd name="f64" fmla="*/ f49 1 165544"/>
                <a:gd name="f65" fmla="*/ f50 1 159540"/>
                <a:gd name="f66" fmla="*/ f51 1 159540"/>
                <a:gd name="f67" fmla="*/ f52 1 165544"/>
                <a:gd name="f68" fmla="*/ f53 1 159540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8"/>
                <a:gd name="f78" fmla="*/ f60 1 f39"/>
                <a:gd name="f79" fmla="*/ f61 1 f38"/>
                <a:gd name="f80" fmla="*/ f62 1 f38"/>
                <a:gd name="f81" fmla="*/ f63 1 f39"/>
                <a:gd name="f82" fmla="*/ f64 1 f38"/>
                <a:gd name="f83" fmla="*/ f65 1 f39"/>
                <a:gd name="f84" fmla="*/ f66 1 f39"/>
                <a:gd name="f85" fmla="*/ f67 1 f38"/>
                <a:gd name="f86" fmla="*/ f68 1 f39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29 1"/>
                <a:gd name="f96" fmla="*/ f78 f30 1"/>
                <a:gd name="f97" fmla="*/ f79 f29 1"/>
                <a:gd name="f98" fmla="*/ f80 f29 1"/>
                <a:gd name="f99" fmla="*/ f81 f30 1"/>
                <a:gd name="f100" fmla="*/ f82 f29 1"/>
                <a:gd name="f101" fmla="*/ f83 f30 1"/>
                <a:gd name="f102" fmla="*/ f84 f30 1"/>
                <a:gd name="f103" fmla="*/ f85 f29 1"/>
                <a:gd name="f104" fmla="*/ f86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6"/>
                </a:cxn>
                <a:cxn ang="f54">
                  <a:pos x="f98" y="f99"/>
                </a:cxn>
                <a:cxn ang="f54">
                  <a:pos x="f100" y="f101"/>
                </a:cxn>
                <a:cxn ang="f54">
                  <a:pos x="f100" y="f102"/>
                </a:cxn>
                <a:cxn ang="f54">
                  <a:pos x="f103" y="f104"/>
                </a:cxn>
              </a:cxnLst>
              <a:rect l="f87" t="f90" r="f88" b="f89"/>
              <a:pathLst>
                <a:path w="165544" h="159540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24"/>
                  </a:lnTo>
                  <a:lnTo>
                    <a:pt x="f5" y="f5"/>
                  </a:lnTo>
                  <a:lnTo>
                    <a:pt x="f5" y="f25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4" name="Freeform: Shape 420">
              <a:extLst>
                <a:ext uri="{FF2B5EF4-FFF2-40B4-BE49-F238E27FC236}">
                  <a16:creationId xmlns:a16="http://schemas.microsoft.com/office/drawing/2014/main" id="{368E51A8-5986-E946-6A7B-8F2E73573FFE}"/>
                </a:ext>
              </a:extLst>
            </p:cNvPr>
            <p:cNvSpPr/>
            <p:nvPr/>
          </p:nvSpPr>
          <p:spPr>
            <a:xfrm>
              <a:off x="234625" y="1810164"/>
              <a:ext cx="223104" cy="973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3101"/>
                <a:gd name="f7" fmla="val 97376"/>
                <a:gd name="f8" fmla="val 1866"/>
                <a:gd name="f9" fmla="val 97377"/>
                <a:gd name="f10" fmla="val 2884"/>
                <a:gd name="f11" fmla="val 223102"/>
                <a:gd name="f12" fmla="val 3559"/>
                <a:gd name="f13" fmla="val 221576"/>
                <a:gd name="f14" fmla="val 763"/>
                <a:gd name="f15" fmla="val 93945"/>
                <a:gd name="f16" fmla="val 976"/>
                <a:gd name="f17" fmla="val 201"/>
                <a:gd name="f18" fmla="val 94288"/>
                <a:gd name="f19" fmla="val -184"/>
                <a:gd name="f20" fmla="val 95178"/>
                <a:gd name="f21" fmla="val 86"/>
                <a:gd name="f22" fmla="val 95979"/>
                <a:gd name="f23" fmla="val 197"/>
                <a:gd name="f24" fmla="val 96347"/>
                <a:gd name="f25" fmla="val 483"/>
                <a:gd name="f26" fmla="val 96627"/>
                <a:gd name="f27" fmla="val 849"/>
                <a:gd name="f28" fmla="val 96741"/>
                <a:gd name="f29" fmla="+- 0 0 -90"/>
                <a:gd name="f30" fmla="*/ f3 1 223101"/>
                <a:gd name="f31" fmla="*/ f4 1 9737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23101"/>
                <a:gd name="f40" fmla="*/ f36 1 97376"/>
                <a:gd name="f41" fmla="*/ 1866 f37 1"/>
                <a:gd name="f42" fmla="*/ 97377 f36 1"/>
                <a:gd name="f43" fmla="*/ 2884 f37 1"/>
                <a:gd name="f44" fmla="*/ 223102 f37 1"/>
                <a:gd name="f45" fmla="*/ 3559 f36 1"/>
                <a:gd name="f46" fmla="*/ 0 f36 1"/>
                <a:gd name="f47" fmla="*/ 221576 f37 1"/>
                <a:gd name="f48" fmla="*/ 763 f36 1"/>
                <a:gd name="f49" fmla="*/ 93945 f36 1"/>
                <a:gd name="f50" fmla="*/ 976 f37 1"/>
                <a:gd name="f51" fmla="*/ 86 f37 1"/>
                <a:gd name="f52" fmla="*/ 95979 f36 1"/>
                <a:gd name="f53" fmla="*/ 849 f37 1"/>
                <a:gd name="f54" fmla="*/ 96741 f36 1"/>
                <a:gd name="f55" fmla="+- f38 0 f1"/>
                <a:gd name="f56" fmla="*/ f41 1 223101"/>
                <a:gd name="f57" fmla="*/ f42 1 97376"/>
                <a:gd name="f58" fmla="*/ f43 1 223101"/>
                <a:gd name="f59" fmla="*/ f44 1 223101"/>
                <a:gd name="f60" fmla="*/ f45 1 97376"/>
                <a:gd name="f61" fmla="*/ f46 1 97376"/>
                <a:gd name="f62" fmla="*/ f47 1 223101"/>
                <a:gd name="f63" fmla="*/ f48 1 97376"/>
                <a:gd name="f64" fmla="*/ f49 1 97376"/>
                <a:gd name="f65" fmla="*/ f50 1 223101"/>
                <a:gd name="f66" fmla="*/ f51 1 223101"/>
                <a:gd name="f67" fmla="*/ f52 1 97376"/>
                <a:gd name="f68" fmla="*/ f53 1 223101"/>
                <a:gd name="f69" fmla="*/ f54 1 97376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39"/>
                <a:gd name="f77" fmla="*/ f59 1 f39"/>
                <a:gd name="f78" fmla="*/ f60 1 f40"/>
                <a:gd name="f79" fmla="*/ f61 1 f40"/>
                <a:gd name="f80" fmla="*/ f62 1 f39"/>
                <a:gd name="f81" fmla="*/ f63 1 f40"/>
                <a:gd name="f82" fmla="*/ f64 1 f40"/>
                <a:gd name="f83" fmla="*/ f65 1 f39"/>
                <a:gd name="f84" fmla="*/ f66 1 f39"/>
                <a:gd name="f85" fmla="*/ f67 1 f40"/>
                <a:gd name="f86" fmla="*/ f68 1 f39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0 1"/>
                <a:gd name="f95" fmla="*/ f77 f30 1"/>
                <a:gd name="f96" fmla="*/ f78 f31 1"/>
                <a:gd name="f97" fmla="*/ f79 f31 1"/>
                <a:gd name="f98" fmla="*/ f80 f30 1"/>
                <a:gd name="f99" fmla="*/ f81 f31 1"/>
                <a:gd name="f100" fmla="*/ f82 f31 1"/>
                <a:gd name="f101" fmla="*/ f83 f30 1"/>
                <a:gd name="f102" fmla="*/ f84 f30 1"/>
                <a:gd name="f103" fmla="*/ f85 f31 1"/>
                <a:gd name="f104" fmla="*/ f86 f30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2" y="f93"/>
                </a:cxn>
                <a:cxn ang="f55">
                  <a:pos x="f94" y="f93"/>
                </a:cxn>
                <a:cxn ang="f55">
                  <a:pos x="f95" y="f96"/>
                </a:cxn>
                <a:cxn ang="f55">
                  <a:pos x="f95" y="f97"/>
                </a:cxn>
                <a:cxn ang="f55">
                  <a:pos x="f98" y="f99"/>
                </a:cxn>
                <a:cxn ang="f55">
                  <a:pos x="f92" y="f100"/>
                </a:cxn>
                <a:cxn ang="f55">
                  <a:pos x="f101" y="f100"/>
                </a:cxn>
                <a:cxn ang="f55">
                  <a:pos x="f102" y="f103"/>
                </a:cxn>
                <a:cxn ang="f55">
                  <a:pos x="f104" y="f105"/>
                </a:cxn>
                <a:cxn ang="f55">
                  <a:pos x="f104" y="f105"/>
                </a:cxn>
              </a:cxnLst>
              <a:rect l="f88" t="f91" r="f89" b="f90"/>
              <a:pathLst>
                <a:path w="223101" h="97376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12"/>
                  </a:lnTo>
                  <a:lnTo>
                    <a:pt x="f11" y="f5"/>
                  </a:lnTo>
                  <a:lnTo>
                    <a:pt x="f13" y="f14"/>
                  </a:lnTo>
                  <a:lnTo>
                    <a:pt x="f8" y="f15"/>
                  </a:lnTo>
                  <a:lnTo>
                    <a:pt x="f16" y="f1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5" name="Freeform: Shape 421">
              <a:extLst>
                <a:ext uri="{FF2B5EF4-FFF2-40B4-BE49-F238E27FC236}">
                  <a16:creationId xmlns:a16="http://schemas.microsoft.com/office/drawing/2014/main" id="{414C601F-405B-327E-8F61-293423832AC6}"/>
                </a:ext>
              </a:extLst>
            </p:cNvPr>
            <p:cNvSpPr/>
            <p:nvPr/>
          </p:nvSpPr>
          <p:spPr>
            <a:xfrm>
              <a:off x="4492977" y="4557817"/>
              <a:ext cx="384368" cy="3349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4364"/>
                <a:gd name="f7" fmla="val 334971"/>
                <a:gd name="f8" fmla="val 1399"/>
                <a:gd name="f9" fmla="val 1907"/>
                <a:gd name="f10" fmla="val 381440"/>
                <a:gd name="f11" fmla="val 334972"/>
                <a:gd name="f12" fmla="val 333319"/>
                <a:gd name="f13" fmla="val 2925"/>
                <a:gd name="f14" fmla="+- 0 0 -90"/>
                <a:gd name="f15" fmla="*/ f3 1 384364"/>
                <a:gd name="f16" fmla="*/ f4 1 33497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84364"/>
                <a:gd name="f25" fmla="*/ f21 1 334971"/>
                <a:gd name="f26" fmla="*/ 1399 f22 1"/>
                <a:gd name="f27" fmla="*/ 1907 f21 1"/>
                <a:gd name="f28" fmla="*/ 0 f22 1"/>
                <a:gd name="f29" fmla="*/ 381440 f22 1"/>
                <a:gd name="f30" fmla="*/ 334972 f21 1"/>
                <a:gd name="f31" fmla="*/ 384364 f22 1"/>
                <a:gd name="f32" fmla="*/ 333319 f21 1"/>
                <a:gd name="f33" fmla="*/ 2925 f22 1"/>
                <a:gd name="f34" fmla="*/ 0 f21 1"/>
                <a:gd name="f35" fmla="+- f23 0 f1"/>
                <a:gd name="f36" fmla="*/ f26 1 384364"/>
                <a:gd name="f37" fmla="*/ f27 1 334971"/>
                <a:gd name="f38" fmla="*/ f28 1 384364"/>
                <a:gd name="f39" fmla="*/ f29 1 384364"/>
                <a:gd name="f40" fmla="*/ f30 1 334971"/>
                <a:gd name="f41" fmla="*/ f31 1 384364"/>
                <a:gd name="f42" fmla="*/ f32 1 334971"/>
                <a:gd name="f43" fmla="*/ f33 1 384364"/>
                <a:gd name="f44" fmla="*/ f34 1 334971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4"/>
                <a:gd name="f53" fmla="*/ f40 1 f25"/>
                <a:gd name="f54" fmla="*/ f41 1 f24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5 1"/>
                <a:gd name="f66" fmla="*/ f53 f16 1"/>
                <a:gd name="f67" fmla="*/ f54 f15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2" y="f63"/>
                </a:cxn>
                <a:cxn ang="f35">
                  <a:pos x="f62" y="f63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65" y="f66"/>
                </a:cxn>
                <a:cxn ang="f35">
                  <a:pos x="f67" y="f68"/>
                </a:cxn>
                <a:cxn ang="f35">
                  <a:pos x="f69" y="f70"/>
                </a:cxn>
              </a:cxnLst>
              <a:rect l="f58" t="f61" r="f59" b="f60"/>
              <a:pathLst>
                <a:path w="384364" h="334971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8" y="f9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1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6" name="Freeform: Shape 422">
              <a:extLst>
                <a:ext uri="{FF2B5EF4-FFF2-40B4-BE49-F238E27FC236}">
                  <a16:creationId xmlns:a16="http://schemas.microsoft.com/office/drawing/2014/main" id="{DD6E2757-3665-9AA3-4A98-3C85313F69C7}"/>
                </a:ext>
              </a:extLst>
            </p:cNvPr>
            <p:cNvSpPr/>
            <p:nvPr/>
          </p:nvSpPr>
          <p:spPr>
            <a:xfrm>
              <a:off x="2875422" y="4992587"/>
              <a:ext cx="829635" cy="478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9631"/>
                <a:gd name="f7" fmla="val 478112"/>
                <a:gd name="f8" fmla="val 475062"/>
                <a:gd name="f9" fmla="val 476333"/>
                <a:gd name="f10" fmla="val 114"/>
                <a:gd name="f11" fmla="val 476918"/>
                <a:gd name="f12" fmla="val 477528"/>
                <a:gd name="f13" fmla="val 478113"/>
                <a:gd name="f14" fmla="val 829632"/>
                <a:gd name="f15" fmla="val 2924"/>
                <a:gd name="f16" fmla="val 828996"/>
                <a:gd name="f17" fmla="val 2021"/>
                <a:gd name="f18" fmla="val 828487"/>
                <a:gd name="f19" fmla="val 1042"/>
                <a:gd name="f20" fmla="val 828106"/>
                <a:gd name="f21" fmla="+- 0 0 -90"/>
                <a:gd name="f22" fmla="*/ f3 1 829631"/>
                <a:gd name="f23" fmla="*/ f4 1 47811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829631"/>
                <a:gd name="f32" fmla="*/ f28 1 478112"/>
                <a:gd name="f33" fmla="*/ 0 f29 1"/>
                <a:gd name="f34" fmla="*/ 475062 f28 1"/>
                <a:gd name="f35" fmla="*/ 476333 f28 1"/>
                <a:gd name="f36" fmla="*/ 478113 f28 1"/>
                <a:gd name="f37" fmla="*/ 829632 f29 1"/>
                <a:gd name="f38" fmla="*/ 2924 f28 1"/>
                <a:gd name="f39" fmla="*/ 828106 f29 1"/>
                <a:gd name="f40" fmla="*/ 0 f28 1"/>
                <a:gd name="f41" fmla="+- f30 0 f1"/>
                <a:gd name="f42" fmla="*/ f33 1 829631"/>
                <a:gd name="f43" fmla="*/ f34 1 478112"/>
                <a:gd name="f44" fmla="*/ f35 1 478112"/>
                <a:gd name="f45" fmla="*/ f36 1 478112"/>
                <a:gd name="f46" fmla="*/ f37 1 829631"/>
                <a:gd name="f47" fmla="*/ f38 1 478112"/>
                <a:gd name="f48" fmla="*/ f39 1 829631"/>
                <a:gd name="f49" fmla="*/ f40 1 478112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2"/>
                <a:gd name="f57" fmla="*/ f45 1 f32"/>
                <a:gd name="f58" fmla="*/ f46 1 f31"/>
                <a:gd name="f59" fmla="*/ f47 1 f32"/>
                <a:gd name="f60" fmla="*/ f48 1 f31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3 1"/>
                <a:gd name="f69" fmla="*/ f57 f23 1"/>
                <a:gd name="f70" fmla="*/ f58 f22 1"/>
                <a:gd name="f71" fmla="*/ f59 f23 1"/>
                <a:gd name="f72" fmla="*/ f60 f22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6" y="f69"/>
                </a:cxn>
                <a:cxn ang="f41">
                  <a:pos x="f66" y="f69"/>
                </a:cxn>
                <a:cxn ang="f41">
                  <a:pos x="f70" y="f71"/>
                </a:cxn>
                <a:cxn ang="f41">
                  <a:pos x="f72" y="f73"/>
                </a:cxn>
              </a:cxnLst>
              <a:rect l="f62" t="f65" r="f63" b="f64"/>
              <a:pathLst>
                <a:path w="829631" h="478112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0" y="f12"/>
                    <a:pt x="f5" y="f13"/>
                  </a:cubicBezTo>
                  <a:lnTo>
                    <a:pt x="f5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7" name="Freeform: Shape 423">
              <a:extLst>
                <a:ext uri="{FF2B5EF4-FFF2-40B4-BE49-F238E27FC236}">
                  <a16:creationId xmlns:a16="http://schemas.microsoft.com/office/drawing/2014/main" id="{8E492130-C81F-B023-E12E-02807EF1CE2E}"/>
                </a:ext>
              </a:extLst>
            </p:cNvPr>
            <p:cNvSpPr/>
            <p:nvPr/>
          </p:nvSpPr>
          <p:spPr>
            <a:xfrm>
              <a:off x="1584234" y="667063"/>
              <a:ext cx="3400681" cy="26959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00677"/>
                <a:gd name="f7" fmla="val 2695916"/>
                <a:gd name="f8" fmla="val 1667"/>
                <a:gd name="f9" fmla="val 3305"/>
                <a:gd name="f10" fmla="val -1079"/>
                <a:gd name="f11" fmla="val 7351"/>
                <a:gd name="f12" fmla="val -367"/>
                <a:gd name="f13" fmla="val 12808"/>
                <a:gd name="f14" fmla="val 3320"/>
                <a:gd name="f15" fmla="val 16018"/>
                <a:gd name="f16" fmla="val 7262"/>
                <a:gd name="f17" fmla="val 19069"/>
                <a:gd name="f18" fmla="val 3383259"/>
                <a:gd name="f19" fmla="val 2695917"/>
                <a:gd name="f20" fmla="val 3385548"/>
                <a:gd name="f21" fmla="val 2695154"/>
                <a:gd name="f22" fmla="val 3386692"/>
                <a:gd name="f23" fmla="val 2690959"/>
                <a:gd name="f24" fmla="val 3387976"/>
                <a:gd name="f25" fmla="val 2686217"/>
                <a:gd name="f26" fmla="val 3392859"/>
                <a:gd name="f27" fmla="val 2683408"/>
                <a:gd name="f28" fmla="val 3397601"/>
                <a:gd name="f29" fmla="val 2684692"/>
                <a:gd name="f30" fmla="val 3397652"/>
                <a:gd name="f31" fmla="val 2684704"/>
                <a:gd name="f32" fmla="val 3397703"/>
                <a:gd name="f33" fmla="val 2684717"/>
                <a:gd name="f34" fmla="val 3397754"/>
                <a:gd name="f35" fmla="val 2684730"/>
                <a:gd name="f36" fmla="val 3398796"/>
                <a:gd name="f37" fmla="val 2685149"/>
                <a:gd name="f38" fmla="val 3399776"/>
                <a:gd name="f39" fmla="val 2685709"/>
                <a:gd name="f40" fmla="val 3400678"/>
                <a:gd name="f41" fmla="val 2686383"/>
                <a:gd name="f42" fmla="val 14000"/>
                <a:gd name="f43" fmla="val 1525"/>
                <a:gd name="f44" fmla="val 13110"/>
                <a:gd name="f45" fmla="val 11458"/>
                <a:gd name="f46" fmla="val 9805"/>
                <a:gd name="f47" fmla="val 8279"/>
                <a:gd name="f48" fmla="val 6372"/>
                <a:gd name="f49" fmla="val 4464"/>
                <a:gd name="f50" fmla="val 523"/>
                <a:gd name="f51" fmla="val 2799"/>
                <a:gd name="f52" fmla="val 1692"/>
                <a:gd name="f53" fmla="+- 0 0 -90"/>
                <a:gd name="f54" fmla="*/ f3 1 3400677"/>
                <a:gd name="f55" fmla="*/ f4 1 2695916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3400677"/>
                <a:gd name="f64" fmla="*/ f60 1 2695916"/>
                <a:gd name="f65" fmla="*/ 1667 f61 1"/>
                <a:gd name="f66" fmla="*/ 3305 f60 1"/>
                <a:gd name="f67" fmla="*/ 3320 f61 1"/>
                <a:gd name="f68" fmla="*/ 16018 f60 1"/>
                <a:gd name="f69" fmla="*/ 7262 f61 1"/>
                <a:gd name="f70" fmla="*/ 19069 f60 1"/>
                <a:gd name="f71" fmla="*/ 3383259 f61 1"/>
                <a:gd name="f72" fmla="*/ 2695917 f60 1"/>
                <a:gd name="f73" fmla="*/ 3385548 f61 1"/>
                <a:gd name="f74" fmla="*/ 2695154 f60 1"/>
                <a:gd name="f75" fmla="*/ 3386692 f61 1"/>
                <a:gd name="f76" fmla="*/ 2690959 f60 1"/>
                <a:gd name="f77" fmla="*/ 3397601 f61 1"/>
                <a:gd name="f78" fmla="*/ 2684692 f60 1"/>
                <a:gd name="f79" fmla="*/ 3397754 f61 1"/>
                <a:gd name="f80" fmla="*/ 2684730 f60 1"/>
                <a:gd name="f81" fmla="*/ 3400678 f61 1"/>
                <a:gd name="f82" fmla="*/ 2686383 f60 1"/>
                <a:gd name="f83" fmla="*/ 14000 f61 1"/>
                <a:gd name="f84" fmla="*/ 1525 f60 1"/>
                <a:gd name="f85" fmla="*/ 13110 f61 1"/>
                <a:gd name="f86" fmla="*/ 11458 f61 1"/>
                <a:gd name="f87" fmla="*/ 0 f60 1"/>
                <a:gd name="f88" fmla="*/ 9805 f61 1"/>
                <a:gd name="f89" fmla="*/ 8279 f61 1"/>
                <a:gd name="f90" fmla="*/ 6372 f61 1"/>
                <a:gd name="f91" fmla="+- f62 0 f1"/>
                <a:gd name="f92" fmla="*/ f65 1 3400677"/>
                <a:gd name="f93" fmla="*/ f66 1 2695916"/>
                <a:gd name="f94" fmla="*/ f67 1 3400677"/>
                <a:gd name="f95" fmla="*/ f68 1 2695916"/>
                <a:gd name="f96" fmla="*/ f69 1 3400677"/>
                <a:gd name="f97" fmla="*/ f70 1 2695916"/>
                <a:gd name="f98" fmla="*/ f71 1 3400677"/>
                <a:gd name="f99" fmla="*/ f72 1 2695916"/>
                <a:gd name="f100" fmla="*/ f73 1 3400677"/>
                <a:gd name="f101" fmla="*/ f74 1 2695916"/>
                <a:gd name="f102" fmla="*/ f75 1 3400677"/>
                <a:gd name="f103" fmla="*/ f76 1 2695916"/>
                <a:gd name="f104" fmla="*/ f77 1 3400677"/>
                <a:gd name="f105" fmla="*/ f78 1 2695916"/>
                <a:gd name="f106" fmla="*/ f79 1 3400677"/>
                <a:gd name="f107" fmla="*/ f80 1 2695916"/>
                <a:gd name="f108" fmla="*/ f81 1 3400677"/>
                <a:gd name="f109" fmla="*/ f82 1 2695916"/>
                <a:gd name="f110" fmla="*/ f83 1 3400677"/>
                <a:gd name="f111" fmla="*/ f84 1 2695916"/>
                <a:gd name="f112" fmla="*/ f85 1 3400677"/>
                <a:gd name="f113" fmla="*/ f86 1 3400677"/>
                <a:gd name="f114" fmla="*/ f87 1 2695916"/>
                <a:gd name="f115" fmla="*/ f88 1 3400677"/>
                <a:gd name="f116" fmla="*/ f89 1 3400677"/>
                <a:gd name="f117" fmla="*/ f90 1 3400677"/>
                <a:gd name="f118" fmla="*/ f56 1 f63"/>
                <a:gd name="f119" fmla="*/ f57 1 f63"/>
                <a:gd name="f120" fmla="*/ f56 1 f64"/>
                <a:gd name="f121" fmla="*/ f58 1 f64"/>
                <a:gd name="f122" fmla="*/ f92 1 f63"/>
                <a:gd name="f123" fmla="*/ f93 1 f64"/>
                <a:gd name="f124" fmla="*/ f94 1 f63"/>
                <a:gd name="f125" fmla="*/ f95 1 f64"/>
                <a:gd name="f126" fmla="*/ f96 1 f63"/>
                <a:gd name="f127" fmla="*/ f97 1 f64"/>
                <a:gd name="f128" fmla="*/ f98 1 f63"/>
                <a:gd name="f129" fmla="*/ f99 1 f64"/>
                <a:gd name="f130" fmla="*/ f100 1 f63"/>
                <a:gd name="f131" fmla="*/ f101 1 f64"/>
                <a:gd name="f132" fmla="*/ f102 1 f63"/>
                <a:gd name="f133" fmla="*/ f103 1 f64"/>
                <a:gd name="f134" fmla="*/ f104 1 f63"/>
                <a:gd name="f135" fmla="*/ f105 1 f64"/>
                <a:gd name="f136" fmla="*/ f106 1 f63"/>
                <a:gd name="f137" fmla="*/ f107 1 f64"/>
                <a:gd name="f138" fmla="*/ f108 1 f63"/>
                <a:gd name="f139" fmla="*/ f109 1 f64"/>
                <a:gd name="f140" fmla="*/ f110 1 f63"/>
                <a:gd name="f141" fmla="*/ f111 1 f64"/>
                <a:gd name="f142" fmla="*/ f112 1 f63"/>
                <a:gd name="f143" fmla="*/ f113 1 f63"/>
                <a:gd name="f144" fmla="*/ f114 1 f64"/>
                <a:gd name="f145" fmla="*/ f115 1 f63"/>
                <a:gd name="f146" fmla="*/ f116 1 f63"/>
                <a:gd name="f147" fmla="*/ f117 1 f63"/>
                <a:gd name="f148" fmla="*/ f118 f54 1"/>
                <a:gd name="f149" fmla="*/ f119 f54 1"/>
                <a:gd name="f150" fmla="*/ f121 f55 1"/>
                <a:gd name="f151" fmla="*/ f120 f55 1"/>
                <a:gd name="f152" fmla="*/ f122 f54 1"/>
                <a:gd name="f153" fmla="*/ f123 f55 1"/>
                <a:gd name="f154" fmla="*/ f124 f54 1"/>
                <a:gd name="f155" fmla="*/ f125 f55 1"/>
                <a:gd name="f156" fmla="*/ f126 f54 1"/>
                <a:gd name="f157" fmla="*/ f127 f55 1"/>
                <a:gd name="f158" fmla="*/ f128 f54 1"/>
                <a:gd name="f159" fmla="*/ f129 f55 1"/>
                <a:gd name="f160" fmla="*/ f130 f54 1"/>
                <a:gd name="f161" fmla="*/ f131 f55 1"/>
                <a:gd name="f162" fmla="*/ f132 f54 1"/>
                <a:gd name="f163" fmla="*/ f133 f55 1"/>
                <a:gd name="f164" fmla="*/ f134 f54 1"/>
                <a:gd name="f165" fmla="*/ f135 f55 1"/>
                <a:gd name="f166" fmla="*/ f136 f54 1"/>
                <a:gd name="f167" fmla="*/ f137 f55 1"/>
                <a:gd name="f168" fmla="*/ f138 f54 1"/>
                <a:gd name="f169" fmla="*/ f139 f55 1"/>
                <a:gd name="f170" fmla="*/ f140 f54 1"/>
                <a:gd name="f171" fmla="*/ f141 f55 1"/>
                <a:gd name="f172" fmla="*/ f142 f54 1"/>
                <a:gd name="f173" fmla="*/ f143 f54 1"/>
                <a:gd name="f174" fmla="*/ f144 f55 1"/>
                <a:gd name="f175" fmla="*/ f145 f54 1"/>
                <a:gd name="f176" fmla="*/ f146 f54 1"/>
                <a:gd name="f177" fmla="*/ f147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52" y="f153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3"/>
                </a:cxn>
                <a:cxn ang="f91">
                  <a:pos x="f164" y="f165"/>
                </a:cxn>
                <a:cxn ang="f91">
                  <a:pos x="f166" y="f167"/>
                </a:cxn>
                <a:cxn ang="f91">
                  <a:pos x="f168" y="f169"/>
                </a:cxn>
                <a:cxn ang="f91">
                  <a:pos x="f168" y="f169"/>
                </a:cxn>
                <a:cxn ang="f91">
                  <a:pos x="f170" y="f171"/>
                </a:cxn>
                <a:cxn ang="f91">
                  <a:pos x="f172" y="f171"/>
                </a:cxn>
                <a:cxn ang="f91">
                  <a:pos x="f173" y="f174"/>
                </a:cxn>
                <a:cxn ang="f91">
                  <a:pos x="f175" y="f174"/>
                </a:cxn>
                <a:cxn ang="f91">
                  <a:pos x="f176" y="f174"/>
                </a:cxn>
                <a:cxn ang="f91">
                  <a:pos x="f177" y="f174"/>
                </a:cxn>
                <a:cxn ang="f91">
                  <a:pos x="f152" y="f153"/>
                </a:cxn>
              </a:cxnLst>
              <a:rect l="f148" t="f151" r="f149" b="f150"/>
              <a:pathLst>
                <a:path w="3400677" h="269591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0" y="f41"/>
                  </a:lnTo>
                  <a:lnTo>
                    <a:pt x="f42" y="f43"/>
                  </a:lnTo>
                  <a:cubicBezTo>
                    <a:pt x="f42" y="f43"/>
                    <a:pt x="f42" y="f43"/>
                    <a:pt x="f44" y="f43"/>
                  </a:cubicBezTo>
                  <a:lnTo>
                    <a:pt x="f45" y="f5"/>
                  </a:lnTo>
                  <a:lnTo>
                    <a:pt x="f46" y="f5"/>
                  </a:lnTo>
                  <a:lnTo>
                    <a:pt x="f47" y="f5"/>
                  </a:lnTo>
                  <a:lnTo>
                    <a:pt x="f48" y="f5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8" name="Freeform: Shape 424">
              <a:extLst>
                <a:ext uri="{FF2B5EF4-FFF2-40B4-BE49-F238E27FC236}">
                  <a16:creationId xmlns:a16="http://schemas.microsoft.com/office/drawing/2014/main" id="{762CEF21-FF38-D39D-C906-8A81B0DDCB8A}"/>
                </a:ext>
              </a:extLst>
            </p:cNvPr>
            <p:cNvSpPr/>
            <p:nvPr/>
          </p:nvSpPr>
          <p:spPr>
            <a:xfrm>
              <a:off x="1547119" y="802962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9" name="Freeform: Shape 425">
              <a:extLst>
                <a:ext uri="{FF2B5EF4-FFF2-40B4-BE49-F238E27FC236}">
                  <a16:creationId xmlns:a16="http://schemas.microsoft.com/office/drawing/2014/main" id="{4D6C2091-90F8-3977-FC6F-0C5CDE9FED65}"/>
                </a:ext>
              </a:extLst>
            </p:cNvPr>
            <p:cNvSpPr/>
            <p:nvPr/>
          </p:nvSpPr>
          <p:spPr>
            <a:xfrm>
              <a:off x="1548390" y="802450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0" name="Freeform: Shape 426">
              <a:extLst>
                <a:ext uri="{FF2B5EF4-FFF2-40B4-BE49-F238E27FC236}">
                  <a16:creationId xmlns:a16="http://schemas.microsoft.com/office/drawing/2014/main" id="{4902C1A2-7641-CD12-40D2-F44C7C2FB9CA}"/>
                </a:ext>
              </a:extLst>
            </p:cNvPr>
            <p:cNvSpPr/>
            <p:nvPr/>
          </p:nvSpPr>
          <p:spPr>
            <a:xfrm>
              <a:off x="1549405" y="802706"/>
              <a:ext cx="3255337" cy="26162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55335"/>
                <a:gd name="f7" fmla="val 2616209"/>
                <a:gd name="f8" fmla="val 509"/>
                <a:gd name="f9" fmla="val 1398"/>
                <a:gd name="f10" fmla="val 4195"/>
                <a:gd name="f11" fmla="val 3254572"/>
                <a:gd name="f12" fmla="val 2616210"/>
                <a:gd name="f13" fmla="val 2615193"/>
                <a:gd name="f14" fmla="val 420"/>
                <a:gd name="f15" fmla="val 329"/>
                <a:gd name="f16" fmla="val 623"/>
                <a:gd name="f17" fmla="val 873"/>
                <a:gd name="f18" fmla="+- 0 0 -90"/>
                <a:gd name="f19" fmla="*/ f3 1 3255335"/>
                <a:gd name="f20" fmla="*/ f4 1 261620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255335"/>
                <a:gd name="f29" fmla="*/ f25 1 2616209"/>
                <a:gd name="f30" fmla="*/ 509 f26 1"/>
                <a:gd name="f31" fmla="*/ 1398 f25 1"/>
                <a:gd name="f32" fmla="*/ 4195 f25 1"/>
                <a:gd name="f33" fmla="*/ 3254572 f26 1"/>
                <a:gd name="f34" fmla="*/ 2616210 f25 1"/>
                <a:gd name="f35" fmla="*/ 2615193 f25 1"/>
                <a:gd name="f36" fmla="*/ 3255335 f26 1"/>
                <a:gd name="f37" fmla="*/ 0 f26 1"/>
                <a:gd name="f38" fmla="*/ 0 f25 1"/>
                <a:gd name="f39" fmla="+- f27 0 f1"/>
                <a:gd name="f40" fmla="*/ f30 1 3255335"/>
                <a:gd name="f41" fmla="*/ f31 1 2616209"/>
                <a:gd name="f42" fmla="*/ f32 1 2616209"/>
                <a:gd name="f43" fmla="*/ f33 1 3255335"/>
                <a:gd name="f44" fmla="*/ f34 1 2616209"/>
                <a:gd name="f45" fmla="*/ f35 1 2616209"/>
                <a:gd name="f46" fmla="*/ f36 1 3255335"/>
                <a:gd name="f47" fmla="*/ f37 1 3255335"/>
                <a:gd name="f48" fmla="*/ f38 1 2616209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9"/>
                <a:gd name="f56" fmla="*/ f43 1 f28"/>
                <a:gd name="f57" fmla="*/ f44 1 f29"/>
                <a:gd name="f58" fmla="*/ f45 1 f29"/>
                <a:gd name="f59" fmla="*/ f46 1 f28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20 1"/>
                <a:gd name="f69" fmla="*/ f56 f19 1"/>
                <a:gd name="f70" fmla="*/ f57 f20 1"/>
                <a:gd name="f71" fmla="*/ f58 f20 1"/>
                <a:gd name="f72" fmla="*/ f59 f19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9" y="f70"/>
                </a:cxn>
                <a:cxn ang="f39">
                  <a:pos x="f69" y="f71"/>
                </a:cxn>
                <a:cxn ang="f39">
                  <a:pos x="f69" y="f71"/>
                </a:cxn>
                <a:cxn ang="f39">
                  <a:pos x="f69" y="f71"/>
                </a:cxn>
                <a:cxn ang="f39">
                  <a:pos x="f69" y="f71"/>
                </a:cxn>
                <a:cxn ang="f39">
                  <a:pos x="f69" y="f71"/>
                </a:cxn>
                <a:cxn ang="f39">
                  <a:pos x="f72" y="f71"/>
                </a:cxn>
                <a:cxn ang="f39">
                  <a:pos x="f73" y="f74"/>
                </a:cxn>
                <a:cxn ang="f39">
                  <a:pos x="f73" y="f74"/>
                </a:cxn>
                <a:cxn ang="f39">
                  <a:pos x="f66" y="f67"/>
                </a:cxn>
              </a:cxnLst>
              <a:rect l="f62" t="f65" r="f63" b="f64"/>
              <a:pathLst>
                <a:path w="3255335" h="2616209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lnTo>
                    <a:pt x="f11" y="f13"/>
                  </a:lnTo>
                  <a:lnTo>
                    <a:pt x="f11" y="f13"/>
                  </a:lnTo>
                  <a:cubicBezTo>
                    <a:pt x="f11" y="f13"/>
                    <a:pt x="f11" y="f13"/>
                    <a:pt x="f11" y="f13"/>
                  </a:cubicBezTo>
                  <a:lnTo>
                    <a:pt x="f11" y="f13"/>
                  </a:lnTo>
                  <a:lnTo>
                    <a:pt x="f6" y="f13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14" y="f1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1" name="Freeform: Shape 427">
              <a:extLst>
                <a:ext uri="{FF2B5EF4-FFF2-40B4-BE49-F238E27FC236}">
                  <a16:creationId xmlns:a16="http://schemas.microsoft.com/office/drawing/2014/main" id="{6C4AB9AE-7F77-C844-D83F-13D1CB430668}"/>
                </a:ext>
              </a:extLst>
            </p:cNvPr>
            <p:cNvSpPr/>
            <p:nvPr/>
          </p:nvSpPr>
          <p:spPr>
            <a:xfrm>
              <a:off x="4805382" y="3362221"/>
              <a:ext cx="164784" cy="574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781"/>
                <a:gd name="f7" fmla="val 57460"/>
                <a:gd name="f8" fmla="val 54536"/>
                <a:gd name="f9" fmla="val 331"/>
                <a:gd name="f10" fmla="val 54409"/>
                <a:gd name="f11" fmla="val 686"/>
                <a:gd name="f12" fmla="val 1017"/>
                <a:gd name="f13" fmla="val 1843"/>
                <a:gd name="f14" fmla="val 54841"/>
                <a:gd name="f15" fmla="val 2289"/>
                <a:gd name="f16" fmla="val 55731"/>
                <a:gd name="f17" fmla="val 2034"/>
                <a:gd name="f18" fmla="val 56570"/>
                <a:gd name="f19" fmla="val 163765"/>
                <a:gd name="f20" fmla="val 3814"/>
                <a:gd name="f21" fmla="val 164782"/>
                <a:gd name="f22" fmla="val 162493"/>
                <a:gd name="f23" fmla="val 763"/>
                <a:gd name="f24" fmla="val 54282"/>
                <a:gd name="f25" fmla="+- 0 0 -90"/>
                <a:gd name="f26" fmla="*/ f3 1 164781"/>
                <a:gd name="f27" fmla="*/ f4 1 5746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64781"/>
                <a:gd name="f36" fmla="*/ f32 1 57460"/>
                <a:gd name="f37" fmla="*/ 0 f33 1"/>
                <a:gd name="f38" fmla="*/ 54536 f32 1"/>
                <a:gd name="f39" fmla="*/ 1017 f33 1"/>
                <a:gd name="f40" fmla="*/ 2034 f33 1"/>
                <a:gd name="f41" fmla="*/ 56570 f32 1"/>
                <a:gd name="f42" fmla="*/ 57460 f32 1"/>
                <a:gd name="f43" fmla="*/ 163765 f33 1"/>
                <a:gd name="f44" fmla="*/ 3814 f32 1"/>
                <a:gd name="f45" fmla="*/ 164782 f33 1"/>
                <a:gd name="f46" fmla="*/ 0 f32 1"/>
                <a:gd name="f47" fmla="*/ 162493 f33 1"/>
                <a:gd name="f48" fmla="*/ 763 f32 1"/>
                <a:gd name="f49" fmla="*/ 763 f33 1"/>
                <a:gd name="f50" fmla="*/ 54282 f32 1"/>
                <a:gd name="f51" fmla="+- f34 0 f1"/>
                <a:gd name="f52" fmla="*/ f37 1 164781"/>
                <a:gd name="f53" fmla="*/ f38 1 57460"/>
                <a:gd name="f54" fmla="*/ f39 1 164781"/>
                <a:gd name="f55" fmla="*/ f40 1 164781"/>
                <a:gd name="f56" fmla="*/ f41 1 57460"/>
                <a:gd name="f57" fmla="*/ f42 1 57460"/>
                <a:gd name="f58" fmla="*/ f43 1 164781"/>
                <a:gd name="f59" fmla="*/ f44 1 57460"/>
                <a:gd name="f60" fmla="*/ f45 1 164781"/>
                <a:gd name="f61" fmla="*/ f46 1 57460"/>
                <a:gd name="f62" fmla="*/ f47 1 164781"/>
                <a:gd name="f63" fmla="*/ f48 1 57460"/>
                <a:gd name="f64" fmla="*/ f49 1 164781"/>
                <a:gd name="f65" fmla="*/ f50 1 57460"/>
                <a:gd name="f66" fmla="*/ f28 1 f35"/>
                <a:gd name="f67" fmla="*/ f29 1 f35"/>
                <a:gd name="f68" fmla="*/ f28 1 f36"/>
                <a:gd name="f69" fmla="*/ f30 1 f36"/>
                <a:gd name="f70" fmla="*/ f52 1 f35"/>
                <a:gd name="f71" fmla="*/ f53 1 f36"/>
                <a:gd name="f72" fmla="*/ f54 1 f35"/>
                <a:gd name="f73" fmla="*/ f55 1 f35"/>
                <a:gd name="f74" fmla="*/ f56 1 f36"/>
                <a:gd name="f75" fmla="*/ f57 1 f36"/>
                <a:gd name="f76" fmla="*/ f58 1 f35"/>
                <a:gd name="f77" fmla="*/ f59 1 f36"/>
                <a:gd name="f78" fmla="*/ f60 1 f35"/>
                <a:gd name="f79" fmla="*/ f61 1 f36"/>
                <a:gd name="f80" fmla="*/ f62 1 f35"/>
                <a:gd name="f81" fmla="*/ f63 1 f36"/>
                <a:gd name="f82" fmla="*/ f64 1 f35"/>
                <a:gd name="f83" fmla="*/ f65 1 f36"/>
                <a:gd name="f84" fmla="*/ f66 f26 1"/>
                <a:gd name="f85" fmla="*/ f67 f26 1"/>
                <a:gd name="f86" fmla="*/ f69 f27 1"/>
                <a:gd name="f87" fmla="*/ f68 f27 1"/>
                <a:gd name="f88" fmla="*/ f70 f26 1"/>
                <a:gd name="f89" fmla="*/ f71 f27 1"/>
                <a:gd name="f90" fmla="*/ f72 f26 1"/>
                <a:gd name="f91" fmla="*/ f73 f26 1"/>
                <a:gd name="f92" fmla="*/ f74 f27 1"/>
                <a:gd name="f93" fmla="*/ f75 f27 1"/>
                <a:gd name="f94" fmla="*/ f76 f26 1"/>
                <a:gd name="f95" fmla="*/ f77 f27 1"/>
                <a:gd name="f96" fmla="*/ f78 f26 1"/>
                <a:gd name="f97" fmla="*/ f79 f27 1"/>
                <a:gd name="f98" fmla="*/ f80 f26 1"/>
                <a:gd name="f99" fmla="*/ f81 f27 1"/>
                <a:gd name="f100" fmla="*/ f82 f26 1"/>
                <a:gd name="f101" fmla="*/ f83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8" y="f89"/>
                </a:cxn>
                <a:cxn ang="f51">
                  <a:pos x="f88" y="f89"/>
                </a:cxn>
                <a:cxn ang="f51">
                  <a:pos x="f90" y="f89"/>
                </a:cxn>
                <a:cxn ang="f51">
                  <a:pos x="f91" y="f92"/>
                </a:cxn>
                <a:cxn ang="f51">
                  <a:pos x="f91" y="f93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98" y="f99"/>
                </a:cxn>
                <a:cxn ang="f51">
                  <a:pos x="f100" y="f101"/>
                </a:cxn>
              </a:cxnLst>
              <a:rect l="f84" t="f87" r="f85" b="f86"/>
              <a:pathLst>
                <a:path w="164781" h="57460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3" y="f14"/>
                    <a:pt x="f15" y="f16"/>
                    <a:pt x="f17" y="f18"/>
                  </a:cubicBezTo>
                  <a:lnTo>
                    <a:pt x="f17" y="f7"/>
                  </a:lnTo>
                  <a:lnTo>
                    <a:pt x="f19" y="f20"/>
                  </a:lnTo>
                  <a:lnTo>
                    <a:pt x="f21" y="f5"/>
                  </a:lnTo>
                  <a:lnTo>
                    <a:pt x="f22" y="f23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2" name="Freeform: Shape 428">
              <a:extLst>
                <a:ext uri="{FF2B5EF4-FFF2-40B4-BE49-F238E27FC236}">
                  <a16:creationId xmlns:a16="http://schemas.microsoft.com/office/drawing/2014/main" id="{4D850753-025B-1DA2-EA69-D719BDB5DBFC}"/>
                </a:ext>
              </a:extLst>
            </p:cNvPr>
            <p:cNvSpPr/>
            <p:nvPr/>
          </p:nvSpPr>
          <p:spPr>
            <a:xfrm>
              <a:off x="2410696" y="5107125"/>
              <a:ext cx="2898940" cy="17569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98943"/>
                <a:gd name="f7" fmla="val 1756979"/>
                <a:gd name="f8" fmla="val 2890551"/>
                <a:gd name="f9" fmla="val 15128"/>
                <a:gd name="f10" fmla="val 2885860"/>
                <a:gd name="f11" fmla="val 13297"/>
                <a:gd name="f12" fmla="val 2883482"/>
                <a:gd name="f13" fmla="val 8047"/>
                <a:gd name="f14" fmla="val 2885211"/>
                <a:gd name="f15" fmla="val 3305"/>
                <a:gd name="f16" fmla="val 2886229"/>
                <a:gd name="f17" fmla="val 1756980"/>
                <a:gd name="f18" fmla="val 35347"/>
                <a:gd name="f19" fmla="val 2897926"/>
                <a:gd name="f20" fmla="val 14365"/>
                <a:gd name="f21" fmla="val 2898562"/>
                <a:gd name="f22" fmla="val 13475"/>
                <a:gd name="f23" fmla="val 2896655"/>
                <a:gd name="f24" fmla="val 15522"/>
                <a:gd name="f25" fmla="val 2893438"/>
                <a:gd name="f26" fmla="val 16145"/>
                <a:gd name="f27" fmla="+- 0 0 -90"/>
                <a:gd name="f28" fmla="*/ f3 1 2898943"/>
                <a:gd name="f29" fmla="*/ f4 1 1756979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898943"/>
                <a:gd name="f38" fmla="*/ f34 1 1756979"/>
                <a:gd name="f39" fmla="*/ 2890551 f35 1"/>
                <a:gd name="f40" fmla="*/ 15128 f34 1"/>
                <a:gd name="f41" fmla="*/ 2885211 f35 1"/>
                <a:gd name="f42" fmla="*/ 3305 f34 1"/>
                <a:gd name="f43" fmla="*/ 2886229 f35 1"/>
                <a:gd name="f44" fmla="*/ 0 f34 1"/>
                <a:gd name="f45" fmla="*/ 0 f35 1"/>
                <a:gd name="f46" fmla="*/ 1756980 f34 1"/>
                <a:gd name="f47" fmla="*/ 35347 f35 1"/>
                <a:gd name="f48" fmla="*/ 2897926 f35 1"/>
                <a:gd name="f49" fmla="*/ 14365 f34 1"/>
                <a:gd name="f50" fmla="*/ 2898943 f35 1"/>
                <a:gd name="f51" fmla="*/ 13475 f34 1"/>
                <a:gd name="f52" fmla="+- f36 0 f1"/>
                <a:gd name="f53" fmla="*/ f39 1 2898943"/>
                <a:gd name="f54" fmla="*/ f40 1 1756979"/>
                <a:gd name="f55" fmla="*/ f41 1 2898943"/>
                <a:gd name="f56" fmla="*/ f42 1 1756979"/>
                <a:gd name="f57" fmla="*/ f43 1 2898943"/>
                <a:gd name="f58" fmla="*/ f44 1 1756979"/>
                <a:gd name="f59" fmla="*/ f45 1 2898943"/>
                <a:gd name="f60" fmla="*/ f46 1 1756979"/>
                <a:gd name="f61" fmla="*/ f47 1 2898943"/>
                <a:gd name="f62" fmla="*/ f48 1 2898943"/>
                <a:gd name="f63" fmla="*/ f49 1 1756979"/>
                <a:gd name="f64" fmla="*/ f50 1 2898943"/>
                <a:gd name="f65" fmla="*/ f51 1 1756979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8"/>
                <a:gd name="f74" fmla="*/ f57 1 f37"/>
                <a:gd name="f75" fmla="*/ f58 1 f38"/>
                <a:gd name="f76" fmla="*/ f59 1 f37"/>
                <a:gd name="f77" fmla="*/ f60 1 f38"/>
                <a:gd name="f78" fmla="*/ f61 1 f37"/>
                <a:gd name="f79" fmla="*/ f62 1 f37"/>
                <a:gd name="f80" fmla="*/ f63 1 f38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9 1"/>
                <a:gd name="f91" fmla="*/ f74 f28 1"/>
                <a:gd name="f92" fmla="*/ f75 f29 1"/>
                <a:gd name="f93" fmla="*/ f76 f28 1"/>
                <a:gd name="f94" fmla="*/ f77 f29 1"/>
                <a:gd name="f95" fmla="*/ f78 f28 1"/>
                <a:gd name="f96" fmla="*/ f79 f28 1"/>
                <a:gd name="f97" fmla="*/ f80 f29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4"/>
                </a:cxn>
                <a:cxn ang="f52">
                  <a:pos x="f96" y="f97"/>
                </a:cxn>
                <a:cxn ang="f52">
                  <a:pos x="f98" y="f99"/>
                </a:cxn>
                <a:cxn ang="f52">
                  <a:pos x="f87" y="f88"/>
                </a:cxn>
              </a:cxnLst>
              <a:rect l="f83" t="f86" r="f84" b="f85"/>
              <a:pathLst>
                <a:path w="2898943" h="175697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5"/>
                  </a:lnTo>
                  <a:lnTo>
                    <a:pt x="f5" y="f17"/>
                  </a:lnTo>
                  <a:lnTo>
                    <a:pt x="f18" y="f17"/>
                  </a:lnTo>
                  <a:lnTo>
                    <a:pt x="f19" y="f20"/>
                  </a:lnTo>
                  <a:cubicBezTo>
                    <a:pt x="f19" y="f20"/>
                    <a:pt x="f21" y="f20"/>
                    <a:pt x="f6" y="f22"/>
                  </a:cubicBez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3" name="Freeform: Shape 429">
              <a:extLst>
                <a:ext uri="{FF2B5EF4-FFF2-40B4-BE49-F238E27FC236}">
                  <a16:creationId xmlns:a16="http://schemas.microsoft.com/office/drawing/2014/main" id="{C149F78A-F627-A06C-95B4-B1DFC235584A}"/>
                </a:ext>
              </a:extLst>
            </p:cNvPr>
            <p:cNvSpPr/>
            <p:nvPr/>
          </p:nvSpPr>
          <p:spPr>
            <a:xfrm>
              <a:off x="5295345" y="4743678"/>
              <a:ext cx="141951" cy="3785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951"/>
                <a:gd name="f7" fmla="val 378546"/>
                <a:gd name="f8" fmla="val 128219"/>
                <a:gd name="f9" fmla="val 4068"/>
                <a:gd name="f10" fmla="val 126694"/>
                <a:gd name="f11" fmla="val 2924"/>
                <a:gd name="f12" fmla="val 121226"/>
                <a:gd name="f13" fmla="val 6229"/>
                <a:gd name="f14" fmla="val 1581"/>
                <a:gd name="f15" fmla="val 362939"/>
                <a:gd name="f16" fmla="val 564"/>
                <a:gd name="f17" fmla="val 366244"/>
                <a:gd name="f18" fmla="val -1165"/>
                <a:gd name="f19" fmla="val 370986"/>
                <a:gd name="f20" fmla="val 1213"/>
                <a:gd name="f21" fmla="val 376236"/>
                <a:gd name="f22" fmla="val 5904"/>
                <a:gd name="f23" fmla="val 378067"/>
                <a:gd name="f24" fmla="val 8790"/>
                <a:gd name="f25" fmla="val 379084"/>
                <a:gd name="f26" fmla="val 12007"/>
                <a:gd name="f27" fmla="val 378461"/>
                <a:gd name="f28" fmla="val 14296"/>
                <a:gd name="f29" fmla="val 376414"/>
                <a:gd name="f30" fmla="val 15568"/>
                <a:gd name="f31" fmla="val 375270"/>
                <a:gd name="f32" fmla="val 15974"/>
                <a:gd name="f33" fmla="val 374723"/>
                <a:gd name="f34" fmla="val 16318"/>
                <a:gd name="f35" fmla="val 374126"/>
                <a:gd name="f36" fmla="val 16585"/>
                <a:gd name="f37" fmla="val 373490"/>
                <a:gd name="f38" fmla="val 372855"/>
                <a:gd name="f39" fmla="val 17220"/>
                <a:gd name="f40" fmla="val 372473"/>
                <a:gd name="f41" fmla="val 141646"/>
                <a:gd name="f42" fmla="val 1106"/>
                <a:gd name="f43" fmla="val 141137"/>
                <a:gd name="f44" fmla="val 2148"/>
                <a:gd name="f45" fmla="val 140425"/>
                <a:gd name="f46" fmla="val 3051"/>
                <a:gd name="f47" fmla="val 137450"/>
                <a:gd name="f48" fmla="val 6687"/>
                <a:gd name="f49" fmla="val 132085"/>
                <a:gd name="f50" fmla="val 7233"/>
                <a:gd name="f51" fmla="val 128435"/>
                <a:gd name="f52" fmla="val 4259"/>
                <a:gd name="f53" fmla="val 128359"/>
                <a:gd name="f54" fmla="val 4195"/>
                <a:gd name="f55" fmla="val 128296"/>
                <a:gd name="f56" fmla="val 4132"/>
                <a:gd name="f57" fmla="+- 0 0 -90"/>
                <a:gd name="f58" fmla="*/ f3 1 141951"/>
                <a:gd name="f59" fmla="*/ f4 1 378546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41951"/>
                <a:gd name="f68" fmla="*/ f64 1 378546"/>
                <a:gd name="f69" fmla="*/ 128219 f65 1"/>
                <a:gd name="f70" fmla="*/ 4068 f64 1"/>
                <a:gd name="f71" fmla="*/ 126694 f65 1"/>
                <a:gd name="f72" fmla="*/ 2924 f64 1"/>
                <a:gd name="f73" fmla="*/ 121226 f65 1"/>
                <a:gd name="f74" fmla="*/ 6229 f64 1"/>
                <a:gd name="f75" fmla="*/ 1581 f65 1"/>
                <a:gd name="f76" fmla="*/ 362939 f64 1"/>
                <a:gd name="f77" fmla="*/ 564 f65 1"/>
                <a:gd name="f78" fmla="*/ 366244 f64 1"/>
                <a:gd name="f79" fmla="*/ 5904 f65 1"/>
                <a:gd name="f80" fmla="*/ 378067 f64 1"/>
                <a:gd name="f81" fmla="*/ 14296 f65 1"/>
                <a:gd name="f82" fmla="*/ 376414 f64 1"/>
                <a:gd name="f83" fmla="*/ 15568 f65 1"/>
                <a:gd name="f84" fmla="*/ 375270 f64 1"/>
                <a:gd name="f85" fmla="*/ 16585 f65 1"/>
                <a:gd name="f86" fmla="*/ 373490 f64 1"/>
                <a:gd name="f87" fmla="*/ 17220 f65 1"/>
                <a:gd name="f88" fmla="*/ 372473 f64 1"/>
                <a:gd name="f89" fmla="*/ 141951 f65 1"/>
                <a:gd name="f90" fmla="*/ 0 f64 1"/>
                <a:gd name="f91" fmla="*/ 140425 f65 1"/>
                <a:gd name="f92" fmla="*/ 3051 f64 1"/>
                <a:gd name="f93" fmla="*/ 128435 f65 1"/>
                <a:gd name="f94" fmla="*/ 4259 f64 1"/>
                <a:gd name="f95" fmla="+- f66 0 f1"/>
                <a:gd name="f96" fmla="*/ f69 1 141951"/>
                <a:gd name="f97" fmla="*/ f70 1 378546"/>
                <a:gd name="f98" fmla="*/ f71 1 141951"/>
                <a:gd name="f99" fmla="*/ f72 1 378546"/>
                <a:gd name="f100" fmla="*/ f73 1 141951"/>
                <a:gd name="f101" fmla="*/ f74 1 378546"/>
                <a:gd name="f102" fmla="*/ f75 1 141951"/>
                <a:gd name="f103" fmla="*/ f76 1 378546"/>
                <a:gd name="f104" fmla="*/ f77 1 141951"/>
                <a:gd name="f105" fmla="*/ f78 1 378546"/>
                <a:gd name="f106" fmla="*/ f79 1 141951"/>
                <a:gd name="f107" fmla="*/ f80 1 378546"/>
                <a:gd name="f108" fmla="*/ f81 1 141951"/>
                <a:gd name="f109" fmla="*/ f82 1 378546"/>
                <a:gd name="f110" fmla="*/ f83 1 141951"/>
                <a:gd name="f111" fmla="*/ f84 1 378546"/>
                <a:gd name="f112" fmla="*/ f85 1 141951"/>
                <a:gd name="f113" fmla="*/ f86 1 378546"/>
                <a:gd name="f114" fmla="*/ f87 1 141951"/>
                <a:gd name="f115" fmla="*/ f88 1 378546"/>
                <a:gd name="f116" fmla="*/ f89 1 141951"/>
                <a:gd name="f117" fmla="*/ f90 1 378546"/>
                <a:gd name="f118" fmla="*/ f91 1 141951"/>
                <a:gd name="f119" fmla="*/ f92 1 378546"/>
                <a:gd name="f120" fmla="*/ f93 1 141951"/>
                <a:gd name="f121" fmla="*/ f94 1 378546"/>
                <a:gd name="f122" fmla="*/ f60 1 f67"/>
                <a:gd name="f123" fmla="*/ f61 1 f67"/>
                <a:gd name="f124" fmla="*/ f60 1 f68"/>
                <a:gd name="f125" fmla="*/ f62 1 f68"/>
                <a:gd name="f126" fmla="*/ f96 1 f67"/>
                <a:gd name="f127" fmla="*/ f97 1 f68"/>
                <a:gd name="f128" fmla="*/ f98 1 f67"/>
                <a:gd name="f129" fmla="*/ f99 1 f68"/>
                <a:gd name="f130" fmla="*/ f100 1 f67"/>
                <a:gd name="f131" fmla="*/ f101 1 f68"/>
                <a:gd name="f132" fmla="*/ f102 1 f67"/>
                <a:gd name="f133" fmla="*/ f103 1 f68"/>
                <a:gd name="f134" fmla="*/ f104 1 f67"/>
                <a:gd name="f135" fmla="*/ f105 1 f68"/>
                <a:gd name="f136" fmla="*/ f106 1 f67"/>
                <a:gd name="f137" fmla="*/ f107 1 f68"/>
                <a:gd name="f138" fmla="*/ f108 1 f67"/>
                <a:gd name="f139" fmla="*/ f109 1 f68"/>
                <a:gd name="f140" fmla="*/ f110 1 f67"/>
                <a:gd name="f141" fmla="*/ f111 1 f68"/>
                <a:gd name="f142" fmla="*/ f112 1 f67"/>
                <a:gd name="f143" fmla="*/ f113 1 f68"/>
                <a:gd name="f144" fmla="*/ f114 1 f67"/>
                <a:gd name="f145" fmla="*/ f115 1 f68"/>
                <a:gd name="f146" fmla="*/ f116 1 f67"/>
                <a:gd name="f147" fmla="*/ f117 1 f68"/>
                <a:gd name="f148" fmla="*/ f118 1 f67"/>
                <a:gd name="f149" fmla="*/ f119 1 f68"/>
                <a:gd name="f150" fmla="*/ f120 1 f67"/>
                <a:gd name="f151" fmla="*/ f121 1 f68"/>
                <a:gd name="f152" fmla="*/ f122 f58 1"/>
                <a:gd name="f153" fmla="*/ f123 f58 1"/>
                <a:gd name="f154" fmla="*/ f125 f59 1"/>
                <a:gd name="f155" fmla="*/ f124 f59 1"/>
                <a:gd name="f156" fmla="*/ f126 f58 1"/>
                <a:gd name="f157" fmla="*/ f127 f59 1"/>
                <a:gd name="f158" fmla="*/ f128 f58 1"/>
                <a:gd name="f159" fmla="*/ f129 f59 1"/>
                <a:gd name="f160" fmla="*/ f130 f58 1"/>
                <a:gd name="f161" fmla="*/ f131 f59 1"/>
                <a:gd name="f162" fmla="*/ f132 f58 1"/>
                <a:gd name="f163" fmla="*/ f133 f59 1"/>
                <a:gd name="f164" fmla="*/ f134 f58 1"/>
                <a:gd name="f165" fmla="*/ f135 f59 1"/>
                <a:gd name="f166" fmla="*/ f136 f58 1"/>
                <a:gd name="f167" fmla="*/ f137 f59 1"/>
                <a:gd name="f168" fmla="*/ f138 f58 1"/>
                <a:gd name="f169" fmla="*/ f139 f59 1"/>
                <a:gd name="f170" fmla="*/ f140 f58 1"/>
                <a:gd name="f171" fmla="*/ f141 f59 1"/>
                <a:gd name="f172" fmla="*/ f142 f58 1"/>
                <a:gd name="f173" fmla="*/ f143 f59 1"/>
                <a:gd name="f174" fmla="*/ f144 f58 1"/>
                <a:gd name="f175" fmla="*/ f145 f59 1"/>
                <a:gd name="f176" fmla="*/ f146 f58 1"/>
                <a:gd name="f177" fmla="*/ f147 f59 1"/>
                <a:gd name="f178" fmla="*/ f148 f58 1"/>
                <a:gd name="f179" fmla="*/ f149 f59 1"/>
                <a:gd name="f180" fmla="*/ f150 f58 1"/>
                <a:gd name="f181" fmla="*/ f151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6" y="f157"/>
                </a:cxn>
                <a:cxn ang="f95">
                  <a:pos x="f158" y="f159"/>
                </a:cxn>
                <a:cxn ang="f95">
                  <a:pos x="f160" y="f161"/>
                </a:cxn>
                <a:cxn ang="f95">
                  <a:pos x="f162" y="f163"/>
                </a:cxn>
                <a:cxn ang="f95">
                  <a:pos x="f164" y="f165"/>
                </a:cxn>
                <a:cxn ang="f95">
                  <a:pos x="f166" y="f167"/>
                </a:cxn>
                <a:cxn ang="f95">
                  <a:pos x="f168" y="f169"/>
                </a:cxn>
                <a:cxn ang="f95">
                  <a:pos x="f170" y="f171"/>
                </a:cxn>
                <a:cxn ang="f95">
                  <a:pos x="f172" y="f173"/>
                </a:cxn>
                <a:cxn ang="f95">
                  <a:pos x="f174" y="f175"/>
                </a:cxn>
                <a:cxn ang="f95">
                  <a:pos x="f176" y="f177"/>
                </a:cxn>
                <a:cxn ang="f95">
                  <a:pos x="f176" y="f177"/>
                </a:cxn>
                <a:cxn ang="f95">
                  <a:pos x="f178" y="f179"/>
                </a:cxn>
                <a:cxn ang="f95">
                  <a:pos x="f180" y="f181"/>
                </a:cxn>
                <a:cxn ang="f95">
                  <a:pos x="f156" y="f157"/>
                </a:cxn>
              </a:cxnLst>
              <a:rect l="f152" t="f155" r="f153" b="f154"/>
              <a:pathLst>
                <a:path w="141951" h="37854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6" y="f37"/>
                    <a:pt x="f36" y="f38"/>
                    <a:pt x="f39" y="f40"/>
                  </a:cubicBezTo>
                  <a:lnTo>
                    <a:pt x="f6" y="f5"/>
                  </a:lnTo>
                  <a:lnTo>
                    <a:pt x="f6" y="f5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4" name="Freeform: Shape 430">
              <a:extLst>
                <a:ext uri="{FF2B5EF4-FFF2-40B4-BE49-F238E27FC236}">
                  <a16:creationId xmlns:a16="http://schemas.microsoft.com/office/drawing/2014/main" id="{C86C8D73-94E9-5D12-314D-0C21E5713404}"/>
                </a:ext>
              </a:extLst>
            </p:cNvPr>
            <p:cNvSpPr/>
            <p:nvPr/>
          </p:nvSpPr>
          <p:spPr>
            <a:xfrm>
              <a:off x="5418103" y="4744181"/>
              <a:ext cx="1399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8"/>
                <a:gd name="f7" fmla="val 1525"/>
                <a:gd name="f8" fmla="val 635"/>
                <a:gd name="f9" fmla="val 509"/>
                <a:gd name="f10" fmla="+- 0 0 -90"/>
                <a:gd name="f11" fmla="*/ f3 1 1398"/>
                <a:gd name="f12" fmla="*/ f4 1 152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98"/>
                <a:gd name="f21" fmla="*/ f17 1 1525"/>
                <a:gd name="f22" fmla="*/ 1398 f18 1"/>
                <a:gd name="f23" fmla="*/ 635 f17 1"/>
                <a:gd name="f24" fmla="*/ 509 f18 1"/>
                <a:gd name="f25" fmla="*/ 0 f17 1"/>
                <a:gd name="f26" fmla="*/ 0 f18 1"/>
                <a:gd name="f27" fmla="*/ 1525 f17 1"/>
                <a:gd name="f28" fmla="+- f19 0 f1"/>
                <a:gd name="f29" fmla="*/ f22 1 1398"/>
                <a:gd name="f30" fmla="*/ f23 1 1525"/>
                <a:gd name="f31" fmla="*/ f24 1 1398"/>
                <a:gd name="f32" fmla="*/ f25 1 1525"/>
                <a:gd name="f33" fmla="*/ f26 1 1398"/>
                <a:gd name="f34" fmla="*/ f27 1 1525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  <a:cxn ang="f28">
                  <a:pos x="f49" y="f50"/>
                </a:cxn>
              </a:cxnLst>
              <a:rect l="f45" t="f48" r="f46" b="f47"/>
              <a:pathLst>
                <a:path w="1398" h="1525">
                  <a:moveTo>
                    <a:pt x="f6" y="f8"/>
                  </a:moveTo>
                  <a:lnTo>
                    <a:pt x="f9" y="f5"/>
                  </a:lnTo>
                  <a:lnTo>
                    <a:pt x="f5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5" name="Freeform: Shape 431">
              <a:extLst>
                <a:ext uri="{FF2B5EF4-FFF2-40B4-BE49-F238E27FC236}">
                  <a16:creationId xmlns:a16="http://schemas.microsoft.com/office/drawing/2014/main" id="{67AF4510-09AE-5900-31A7-445CDD29BA72}"/>
                </a:ext>
              </a:extLst>
            </p:cNvPr>
            <p:cNvSpPr/>
            <p:nvPr/>
          </p:nvSpPr>
          <p:spPr>
            <a:xfrm>
              <a:off x="3934809" y="4070296"/>
              <a:ext cx="557025" cy="4903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7029"/>
                <a:gd name="f7" fmla="val 490316"/>
                <a:gd name="f8" fmla="val 3687"/>
                <a:gd name="f9" fmla="val 490317"/>
                <a:gd name="f10" fmla="val 556317"/>
                <a:gd name="f11" fmla="val 489974"/>
                <a:gd name="f12" fmla="val 555936"/>
                <a:gd name="f13" fmla="val 489173"/>
                <a:gd name="f14" fmla="val 556139"/>
                <a:gd name="f15" fmla="val 488410"/>
                <a:gd name="f16" fmla="val 556775"/>
                <a:gd name="f17" fmla="val 485995"/>
                <a:gd name="f18" fmla="val 509"/>
                <a:gd name="f19" fmla="+- 0 0 -90"/>
                <a:gd name="f20" fmla="*/ f3 1 557029"/>
                <a:gd name="f21" fmla="*/ f4 1 49031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557029"/>
                <a:gd name="f30" fmla="*/ f26 1 490316"/>
                <a:gd name="f31" fmla="*/ 0 f27 1"/>
                <a:gd name="f32" fmla="*/ 3687 f26 1"/>
                <a:gd name="f33" fmla="*/ 557029 f27 1"/>
                <a:gd name="f34" fmla="*/ 490317 f26 1"/>
                <a:gd name="f35" fmla="*/ 556139 f27 1"/>
                <a:gd name="f36" fmla="*/ 488410 f26 1"/>
                <a:gd name="f37" fmla="*/ 556775 f27 1"/>
                <a:gd name="f38" fmla="*/ 485995 f26 1"/>
                <a:gd name="f39" fmla="*/ 509 f27 1"/>
                <a:gd name="f40" fmla="*/ 0 f26 1"/>
                <a:gd name="f41" fmla="+- f28 0 f1"/>
                <a:gd name="f42" fmla="*/ f31 1 557029"/>
                <a:gd name="f43" fmla="*/ f32 1 490316"/>
                <a:gd name="f44" fmla="*/ f33 1 557029"/>
                <a:gd name="f45" fmla="*/ f34 1 490316"/>
                <a:gd name="f46" fmla="*/ f35 1 557029"/>
                <a:gd name="f47" fmla="*/ f36 1 490316"/>
                <a:gd name="f48" fmla="*/ f37 1 557029"/>
                <a:gd name="f49" fmla="*/ f38 1 490316"/>
                <a:gd name="f50" fmla="*/ f39 1 557029"/>
                <a:gd name="f51" fmla="*/ f40 1 490316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29"/>
                <a:gd name="f61" fmla="*/ f47 1 f30"/>
                <a:gd name="f62" fmla="*/ f48 1 f29"/>
                <a:gd name="f63" fmla="*/ f49 1 f30"/>
                <a:gd name="f64" fmla="*/ f50 1 f29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0 1"/>
                <a:gd name="f75" fmla="*/ f61 f21 1"/>
                <a:gd name="f76" fmla="*/ f62 f20 1"/>
                <a:gd name="f77" fmla="*/ f63 f21 1"/>
                <a:gd name="f78" fmla="*/ f64 f20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</a:cxnLst>
              <a:rect l="f66" t="f69" r="f67" b="f68"/>
              <a:pathLst>
                <a:path w="557029" h="490316">
                  <a:moveTo>
                    <a:pt x="f5" y="f8"/>
                  </a:moveTo>
                  <a:lnTo>
                    <a:pt x="f6" y="f9"/>
                  </a:ln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6" name="Freeform: Shape 432">
              <a:extLst>
                <a:ext uri="{FF2B5EF4-FFF2-40B4-BE49-F238E27FC236}">
                  <a16:creationId xmlns:a16="http://schemas.microsoft.com/office/drawing/2014/main" id="{37B36B40-11C2-DC56-83CE-50F11E222D20}"/>
                </a:ext>
              </a:extLst>
            </p:cNvPr>
            <p:cNvSpPr/>
            <p:nvPr/>
          </p:nvSpPr>
          <p:spPr>
            <a:xfrm>
              <a:off x="4494120" y="4560103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7" name="Freeform: Shape 433">
              <a:extLst>
                <a:ext uri="{FF2B5EF4-FFF2-40B4-BE49-F238E27FC236}">
                  <a16:creationId xmlns:a16="http://schemas.microsoft.com/office/drawing/2014/main" id="{425A3140-A0B4-E718-0528-8305F56C925C}"/>
                </a:ext>
              </a:extLst>
            </p:cNvPr>
            <p:cNvSpPr/>
            <p:nvPr/>
          </p:nvSpPr>
          <p:spPr>
            <a:xfrm>
              <a:off x="4741676" y="4170468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8" name="Freeform: Shape 434">
              <a:extLst>
                <a:ext uri="{FF2B5EF4-FFF2-40B4-BE49-F238E27FC236}">
                  <a16:creationId xmlns:a16="http://schemas.microsoft.com/office/drawing/2014/main" id="{C32F0904-1F91-729F-385E-FE0C590C4F19}"/>
                </a:ext>
              </a:extLst>
            </p:cNvPr>
            <p:cNvSpPr/>
            <p:nvPr/>
          </p:nvSpPr>
          <p:spPr>
            <a:xfrm>
              <a:off x="4742700" y="4173650"/>
              <a:ext cx="2157" cy="27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1"/>
                <a:gd name="f7" fmla="val 2796"/>
                <a:gd name="f8" fmla="val 2797"/>
                <a:gd name="f9" fmla="val 1271"/>
                <a:gd name="f10" fmla="val 2008"/>
                <a:gd name="f11" fmla="val 534"/>
                <a:gd name="f12" fmla="val 1068"/>
                <a:gd name="f13" fmla="+- 0 0 -90"/>
                <a:gd name="f14" fmla="*/ f3 1 2161"/>
                <a:gd name="f15" fmla="*/ f4 1 279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161"/>
                <a:gd name="f24" fmla="*/ f20 1 2796"/>
                <a:gd name="f25" fmla="*/ 2161 f21 1"/>
                <a:gd name="f26" fmla="*/ 2797 f20 1"/>
                <a:gd name="f27" fmla="*/ 0 f21 1"/>
                <a:gd name="f28" fmla="*/ 0 f20 1"/>
                <a:gd name="f29" fmla="+- f22 0 f1"/>
                <a:gd name="f30" fmla="*/ f25 1 2161"/>
                <a:gd name="f31" fmla="*/ f26 1 2796"/>
                <a:gd name="f32" fmla="*/ f27 1 2161"/>
                <a:gd name="f33" fmla="*/ f28 1 2796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2161" h="2796">
                  <a:moveTo>
                    <a:pt x="f6" y="f8"/>
                  </a:moveTo>
                  <a:cubicBezTo>
                    <a:pt x="f9" y="f10"/>
                    <a:pt x="f11" y="f12"/>
                    <a:pt x="f5" y="f5"/>
                  </a:cubicBezTo>
                  <a:lnTo>
                    <a:pt x="f5" y="f5"/>
                  </a:lnTo>
                  <a:cubicBezTo>
                    <a:pt x="f11" y="f12"/>
                    <a:pt x="f9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9" name="Freeform: Shape 435">
              <a:extLst>
                <a:ext uri="{FF2B5EF4-FFF2-40B4-BE49-F238E27FC236}">
                  <a16:creationId xmlns:a16="http://schemas.microsoft.com/office/drawing/2014/main" id="{50D0C311-CDBF-389B-CF97-314704D4E8DF}"/>
                </a:ext>
              </a:extLst>
            </p:cNvPr>
            <p:cNvSpPr/>
            <p:nvPr/>
          </p:nvSpPr>
          <p:spPr>
            <a:xfrm>
              <a:off x="4742444" y="3351623"/>
              <a:ext cx="245571" cy="8152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567"/>
                <a:gd name="f7" fmla="val 815288"/>
                <a:gd name="f8" fmla="val 228991"/>
                <a:gd name="f9" fmla="val 6400"/>
                <a:gd name="f10" fmla="val 227847"/>
                <a:gd name="f11" fmla="val 10595"/>
                <a:gd name="f12" fmla="val 226830"/>
                <a:gd name="f13" fmla="val 14408"/>
                <a:gd name="f14" fmla="val 815289"/>
                <a:gd name="f15" fmla="val 407"/>
                <a:gd name="f16" fmla="val 814183"/>
                <a:gd name="f17" fmla="val 916"/>
                <a:gd name="f18" fmla="val 813115"/>
                <a:gd name="f19" fmla="val 1526"/>
                <a:gd name="f20" fmla="val 812111"/>
                <a:gd name="f21" fmla="val 4336"/>
                <a:gd name="f22" fmla="val 808247"/>
                <a:gd name="f23" fmla="val 9740"/>
                <a:gd name="f24" fmla="val 807395"/>
                <a:gd name="f25" fmla="val 13605"/>
                <a:gd name="f26" fmla="val 810204"/>
                <a:gd name="f27" fmla="val 13821"/>
                <a:gd name="f28" fmla="val 810357"/>
                <a:gd name="f29" fmla="val 14037"/>
                <a:gd name="f30" fmla="val 810535"/>
                <a:gd name="f31" fmla="val 14240"/>
                <a:gd name="f32" fmla="val 810713"/>
                <a:gd name="f33" fmla="val 18945"/>
                <a:gd name="f34" fmla="val 814654"/>
                <a:gd name="f35" fmla="val 245520"/>
                <a:gd name="f36" fmla="val 11739"/>
                <a:gd name="f37" fmla="val 245584"/>
                <a:gd name="f38" fmla="val 10976"/>
                <a:gd name="f39" fmla="val 10213"/>
                <a:gd name="f40" fmla="val 9451"/>
                <a:gd name="f41" fmla="val 8561"/>
                <a:gd name="f42" fmla="val 8052"/>
                <a:gd name="f43" fmla="val 245368"/>
                <a:gd name="f44" fmla="val 7404"/>
                <a:gd name="f45" fmla="val 245151"/>
                <a:gd name="f46" fmla="val 6755"/>
                <a:gd name="f47" fmla="val 244885"/>
                <a:gd name="f48" fmla="val 6145"/>
                <a:gd name="f49" fmla="val 244961"/>
                <a:gd name="f50" fmla="val 5688"/>
                <a:gd name="f51" fmla="val 5205"/>
                <a:gd name="f52" fmla="val 4747"/>
                <a:gd name="f53" fmla="val 244618"/>
                <a:gd name="f54" fmla="val 4302"/>
                <a:gd name="f55" fmla="val 244325"/>
                <a:gd name="f56" fmla="val 3882"/>
                <a:gd name="f57" fmla="val 243994"/>
                <a:gd name="f58" fmla="val 3476"/>
                <a:gd name="f59" fmla="val 243232"/>
                <a:gd name="f60" fmla="val 2332"/>
                <a:gd name="f61" fmla="val 242723"/>
                <a:gd name="f62" fmla="val 1950"/>
                <a:gd name="f63" fmla="val 241820"/>
                <a:gd name="f64" fmla="val 1276"/>
                <a:gd name="f65" fmla="val 240841"/>
                <a:gd name="f66" fmla="val 717"/>
                <a:gd name="f67" fmla="val 239799"/>
                <a:gd name="f68" fmla="val 298"/>
                <a:gd name="f69" fmla="val 235132"/>
                <a:gd name="f70" fmla="val -935"/>
                <a:gd name="f71" fmla="val 230352"/>
                <a:gd name="f72" fmla="val 1772"/>
                <a:gd name="f73" fmla="+- 0 0 -90"/>
                <a:gd name="f74" fmla="*/ f3 1 245567"/>
                <a:gd name="f75" fmla="*/ f4 1 815288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245567"/>
                <a:gd name="f84" fmla="*/ f80 1 815288"/>
                <a:gd name="f85" fmla="*/ 228991 f81 1"/>
                <a:gd name="f86" fmla="*/ 6400 f80 1"/>
                <a:gd name="f87" fmla="*/ 227847 f81 1"/>
                <a:gd name="f88" fmla="*/ 10595 f80 1"/>
                <a:gd name="f89" fmla="*/ 226830 f81 1"/>
                <a:gd name="f90" fmla="*/ 14408 f80 1"/>
                <a:gd name="f91" fmla="*/ 0 f81 1"/>
                <a:gd name="f92" fmla="*/ 815289 f80 1"/>
                <a:gd name="f93" fmla="*/ 1526 f81 1"/>
                <a:gd name="f94" fmla="*/ 812111 f80 1"/>
                <a:gd name="f95" fmla="*/ 13605 f81 1"/>
                <a:gd name="f96" fmla="*/ 810204 f80 1"/>
                <a:gd name="f97" fmla="*/ 14240 f81 1"/>
                <a:gd name="f98" fmla="*/ 810713 f80 1"/>
                <a:gd name="f99" fmla="*/ 18945 f81 1"/>
                <a:gd name="f100" fmla="*/ 814654 f80 1"/>
                <a:gd name="f101" fmla="*/ 245520 f81 1"/>
                <a:gd name="f102" fmla="*/ 11739 f80 1"/>
                <a:gd name="f103" fmla="*/ 9451 f80 1"/>
                <a:gd name="f104" fmla="*/ 8052 f80 1"/>
                <a:gd name="f105" fmla="*/ 244885 f81 1"/>
                <a:gd name="f106" fmla="*/ 6145 f80 1"/>
                <a:gd name="f107" fmla="*/ 4747 f80 1"/>
                <a:gd name="f108" fmla="*/ 243994 f81 1"/>
                <a:gd name="f109" fmla="*/ 3476 f80 1"/>
                <a:gd name="f110" fmla="*/ 242723 f81 1"/>
                <a:gd name="f111" fmla="*/ 1950 f80 1"/>
                <a:gd name="f112" fmla="*/ 239799 f81 1"/>
                <a:gd name="f113" fmla="*/ 298 f80 1"/>
                <a:gd name="f114" fmla="+- f82 0 f1"/>
                <a:gd name="f115" fmla="*/ f85 1 245567"/>
                <a:gd name="f116" fmla="*/ f86 1 815288"/>
                <a:gd name="f117" fmla="*/ f87 1 245567"/>
                <a:gd name="f118" fmla="*/ f88 1 815288"/>
                <a:gd name="f119" fmla="*/ f89 1 245567"/>
                <a:gd name="f120" fmla="*/ f90 1 815288"/>
                <a:gd name="f121" fmla="*/ f91 1 245567"/>
                <a:gd name="f122" fmla="*/ f92 1 815288"/>
                <a:gd name="f123" fmla="*/ f93 1 245567"/>
                <a:gd name="f124" fmla="*/ f94 1 815288"/>
                <a:gd name="f125" fmla="*/ f95 1 245567"/>
                <a:gd name="f126" fmla="*/ f96 1 815288"/>
                <a:gd name="f127" fmla="*/ f97 1 245567"/>
                <a:gd name="f128" fmla="*/ f98 1 815288"/>
                <a:gd name="f129" fmla="*/ f99 1 245567"/>
                <a:gd name="f130" fmla="*/ f100 1 815288"/>
                <a:gd name="f131" fmla="*/ f101 1 245567"/>
                <a:gd name="f132" fmla="*/ f102 1 815288"/>
                <a:gd name="f133" fmla="*/ f103 1 815288"/>
                <a:gd name="f134" fmla="*/ f104 1 815288"/>
                <a:gd name="f135" fmla="*/ f105 1 245567"/>
                <a:gd name="f136" fmla="*/ f106 1 815288"/>
                <a:gd name="f137" fmla="*/ f107 1 815288"/>
                <a:gd name="f138" fmla="*/ f108 1 245567"/>
                <a:gd name="f139" fmla="*/ f109 1 815288"/>
                <a:gd name="f140" fmla="*/ f110 1 245567"/>
                <a:gd name="f141" fmla="*/ f111 1 815288"/>
                <a:gd name="f142" fmla="*/ f112 1 245567"/>
                <a:gd name="f143" fmla="*/ f113 1 815288"/>
                <a:gd name="f144" fmla="*/ f76 1 f83"/>
                <a:gd name="f145" fmla="*/ f77 1 f83"/>
                <a:gd name="f146" fmla="*/ f76 1 f84"/>
                <a:gd name="f147" fmla="*/ f78 1 f84"/>
                <a:gd name="f148" fmla="*/ f115 1 f83"/>
                <a:gd name="f149" fmla="*/ f116 1 f84"/>
                <a:gd name="f150" fmla="*/ f117 1 f83"/>
                <a:gd name="f151" fmla="*/ f118 1 f84"/>
                <a:gd name="f152" fmla="*/ f119 1 f83"/>
                <a:gd name="f153" fmla="*/ f120 1 f84"/>
                <a:gd name="f154" fmla="*/ f121 1 f83"/>
                <a:gd name="f155" fmla="*/ f122 1 f84"/>
                <a:gd name="f156" fmla="*/ f123 1 f83"/>
                <a:gd name="f157" fmla="*/ f124 1 f84"/>
                <a:gd name="f158" fmla="*/ f125 1 f83"/>
                <a:gd name="f159" fmla="*/ f126 1 f84"/>
                <a:gd name="f160" fmla="*/ f127 1 f83"/>
                <a:gd name="f161" fmla="*/ f128 1 f84"/>
                <a:gd name="f162" fmla="*/ f129 1 f83"/>
                <a:gd name="f163" fmla="*/ f130 1 f84"/>
                <a:gd name="f164" fmla="*/ f131 1 f83"/>
                <a:gd name="f165" fmla="*/ f132 1 f84"/>
                <a:gd name="f166" fmla="*/ f133 1 f84"/>
                <a:gd name="f167" fmla="*/ f134 1 f84"/>
                <a:gd name="f168" fmla="*/ f135 1 f83"/>
                <a:gd name="f169" fmla="*/ f136 1 f84"/>
                <a:gd name="f170" fmla="*/ f137 1 f84"/>
                <a:gd name="f171" fmla="*/ f138 1 f83"/>
                <a:gd name="f172" fmla="*/ f139 1 f84"/>
                <a:gd name="f173" fmla="*/ f140 1 f83"/>
                <a:gd name="f174" fmla="*/ f141 1 f84"/>
                <a:gd name="f175" fmla="*/ f142 1 f83"/>
                <a:gd name="f176" fmla="*/ f143 1 f84"/>
                <a:gd name="f177" fmla="*/ f144 f74 1"/>
                <a:gd name="f178" fmla="*/ f145 f74 1"/>
                <a:gd name="f179" fmla="*/ f147 f75 1"/>
                <a:gd name="f180" fmla="*/ f146 f75 1"/>
                <a:gd name="f181" fmla="*/ f148 f74 1"/>
                <a:gd name="f182" fmla="*/ f149 f75 1"/>
                <a:gd name="f183" fmla="*/ f150 f74 1"/>
                <a:gd name="f184" fmla="*/ f151 f75 1"/>
                <a:gd name="f185" fmla="*/ f152 f74 1"/>
                <a:gd name="f186" fmla="*/ f153 f75 1"/>
                <a:gd name="f187" fmla="*/ f154 f74 1"/>
                <a:gd name="f188" fmla="*/ f155 f75 1"/>
                <a:gd name="f189" fmla="*/ f156 f74 1"/>
                <a:gd name="f190" fmla="*/ f157 f75 1"/>
                <a:gd name="f191" fmla="*/ f158 f74 1"/>
                <a:gd name="f192" fmla="*/ f159 f75 1"/>
                <a:gd name="f193" fmla="*/ f160 f74 1"/>
                <a:gd name="f194" fmla="*/ f161 f75 1"/>
                <a:gd name="f195" fmla="*/ f162 f74 1"/>
                <a:gd name="f196" fmla="*/ f163 f75 1"/>
                <a:gd name="f197" fmla="*/ f164 f74 1"/>
                <a:gd name="f198" fmla="*/ f165 f75 1"/>
                <a:gd name="f199" fmla="*/ f166 f75 1"/>
                <a:gd name="f200" fmla="*/ f167 f75 1"/>
                <a:gd name="f201" fmla="*/ f168 f74 1"/>
                <a:gd name="f202" fmla="*/ f169 f75 1"/>
                <a:gd name="f203" fmla="*/ f170 f75 1"/>
                <a:gd name="f204" fmla="*/ f171 f74 1"/>
                <a:gd name="f205" fmla="*/ f172 f75 1"/>
                <a:gd name="f206" fmla="*/ f173 f74 1"/>
                <a:gd name="f207" fmla="*/ f174 f75 1"/>
                <a:gd name="f208" fmla="*/ f175 f74 1"/>
                <a:gd name="f209" fmla="*/ f176 f7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81" y="f182"/>
                </a:cxn>
                <a:cxn ang="f114">
                  <a:pos x="f183" y="f184"/>
                </a:cxn>
                <a:cxn ang="f114">
                  <a:pos x="f185" y="f186"/>
                </a:cxn>
                <a:cxn ang="f114">
                  <a:pos x="f187" y="f188"/>
                </a:cxn>
                <a:cxn ang="f114">
                  <a:pos x="f187" y="f188"/>
                </a:cxn>
                <a:cxn ang="f114">
                  <a:pos x="f189" y="f190"/>
                </a:cxn>
                <a:cxn ang="f114">
                  <a:pos x="f191" y="f192"/>
                </a:cxn>
                <a:cxn ang="f114">
                  <a:pos x="f193" y="f194"/>
                </a:cxn>
                <a:cxn ang="f114">
                  <a:pos x="f195" y="f196"/>
                </a:cxn>
                <a:cxn ang="f114">
                  <a:pos x="f197" y="f198"/>
                </a:cxn>
                <a:cxn ang="f114">
                  <a:pos x="f197" y="f198"/>
                </a:cxn>
                <a:cxn ang="f114">
                  <a:pos x="f197" y="f199"/>
                </a:cxn>
                <a:cxn ang="f114">
                  <a:pos x="f197" y="f200"/>
                </a:cxn>
                <a:cxn ang="f114">
                  <a:pos x="f201" y="f202"/>
                </a:cxn>
                <a:cxn ang="f114">
                  <a:pos x="f201" y="f203"/>
                </a:cxn>
                <a:cxn ang="f114">
                  <a:pos x="f204" y="f205"/>
                </a:cxn>
                <a:cxn ang="f114">
                  <a:pos x="f206" y="f207"/>
                </a:cxn>
                <a:cxn ang="f114">
                  <a:pos x="f208" y="f209"/>
                </a:cxn>
                <a:cxn ang="f114">
                  <a:pos x="f181" y="f182"/>
                </a:cxn>
              </a:cxnLst>
              <a:rect l="f177" t="f180" r="f178" b="f179"/>
              <a:pathLst>
                <a:path w="245567" h="81528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5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3" y="f34"/>
                  </a:ln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7" y="f39"/>
                    <a:pt x="f35" y="f40"/>
                  </a:cubicBezTo>
                  <a:cubicBezTo>
                    <a:pt x="f35" y="f40"/>
                    <a:pt x="f35" y="f41"/>
                    <a:pt x="f35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49" y="f51"/>
                    <a:pt x="f47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67" y="f68"/>
                  </a:cubicBezTo>
                  <a:cubicBezTo>
                    <a:pt x="f69" y="f70"/>
                    <a:pt x="f71" y="f7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0" name="Freeform: Shape 436">
              <a:extLst>
                <a:ext uri="{FF2B5EF4-FFF2-40B4-BE49-F238E27FC236}">
                  <a16:creationId xmlns:a16="http://schemas.microsoft.com/office/drawing/2014/main" id="{26245BBB-E8AA-A1E1-38C7-C8683244B5CD}"/>
                </a:ext>
              </a:extLst>
            </p:cNvPr>
            <p:cNvSpPr/>
            <p:nvPr/>
          </p:nvSpPr>
          <p:spPr>
            <a:xfrm>
              <a:off x="4742215" y="4160044"/>
              <a:ext cx="696397" cy="5900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6397"/>
                <a:gd name="f7" fmla="val 590050"/>
                <a:gd name="f8" fmla="val 695079"/>
                <a:gd name="f9" fmla="val 578293"/>
                <a:gd name="f10" fmla="val 695142"/>
                <a:gd name="f11" fmla="val 577784"/>
                <a:gd name="f12" fmla="val 577275"/>
                <a:gd name="f13" fmla="val 576767"/>
                <a:gd name="f14" fmla="val 694812"/>
                <a:gd name="f15" fmla="val 576297"/>
                <a:gd name="f16" fmla="val 694469"/>
                <a:gd name="f17" fmla="val 575864"/>
                <a:gd name="f18" fmla="val 694062"/>
                <a:gd name="f19" fmla="val 575496"/>
                <a:gd name="f20" fmla="val 693757"/>
                <a:gd name="f21" fmla="val 574936"/>
                <a:gd name="f22" fmla="val 693362"/>
                <a:gd name="f23" fmla="val 574428"/>
                <a:gd name="f24" fmla="val 692917"/>
                <a:gd name="f25" fmla="val 573970"/>
                <a:gd name="f26" fmla="val 19040"/>
                <a:gd name="f27" fmla="val 6108"/>
                <a:gd name="f28" fmla="val 14336"/>
                <a:gd name="f29" fmla="val 2167"/>
                <a:gd name="f30" fmla="val 10750"/>
                <a:gd name="f31" fmla="val -998"/>
                <a:gd name="f32" fmla="val 5296"/>
                <a:gd name="f33" fmla="val -655"/>
                <a:gd name="f34" fmla="val 2130"/>
                <a:gd name="f35" fmla="val 2930"/>
                <a:gd name="f36" fmla="val 1952"/>
                <a:gd name="f37" fmla="val 3133"/>
                <a:gd name="f38" fmla="val 1786"/>
                <a:gd name="f39" fmla="val 3349"/>
                <a:gd name="f40" fmla="val 1621"/>
                <a:gd name="f41" fmla="val 3565"/>
                <a:gd name="f42" fmla="val 1011"/>
                <a:gd name="f43" fmla="val 4570"/>
                <a:gd name="f44" fmla="val 502"/>
                <a:gd name="f45" fmla="val 5638"/>
                <a:gd name="f46" fmla="val 95"/>
                <a:gd name="f47" fmla="val 6743"/>
                <a:gd name="f48" fmla="val -32"/>
                <a:gd name="f49" fmla="val 7760"/>
                <a:gd name="f50" fmla="val 8777"/>
                <a:gd name="f51" fmla="val 9794"/>
                <a:gd name="f52" fmla="val 10684"/>
                <a:gd name="f53" fmla="val 8360"/>
                <a:gd name="f54" fmla="val 7888"/>
                <a:gd name="f55" fmla="val 9072"/>
                <a:gd name="f56" fmla="val 7595"/>
                <a:gd name="f57" fmla="val 9886"/>
                <a:gd name="f58" fmla="val 7926"/>
                <a:gd name="f59" fmla="val 10191"/>
                <a:gd name="f60" fmla="val 8638"/>
                <a:gd name="f61" fmla="val 10216"/>
                <a:gd name="f62" fmla="val 8726"/>
                <a:gd name="f63" fmla="val 10254"/>
                <a:gd name="f64" fmla="val 8816"/>
                <a:gd name="f65" fmla="val 10267"/>
                <a:gd name="f66" fmla="val 8905"/>
                <a:gd name="f67" fmla="val 10598"/>
                <a:gd name="f68" fmla="val 9680"/>
                <a:gd name="f69" fmla="val 10242"/>
                <a:gd name="f70" fmla="val 10582"/>
                <a:gd name="f71" fmla="val 9466"/>
                <a:gd name="f72" fmla="val 10901"/>
                <a:gd name="f73" fmla="val 9428"/>
                <a:gd name="f74" fmla="val 10913"/>
                <a:gd name="f75" fmla="val 9403"/>
                <a:gd name="f76" fmla="val 10926"/>
                <a:gd name="f77" fmla="val 9377"/>
                <a:gd name="f78" fmla="val 10939"/>
                <a:gd name="f79" fmla="val 1112"/>
                <a:gd name="f80" fmla="val 13862"/>
                <a:gd name="f81" fmla="val 1646"/>
                <a:gd name="f82" fmla="val 14930"/>
                <a:gd name="f83" fmla="val 2384"/>
                <a:gd name="f84" fmla="val 15871"/>
                <a:gd name="f85" fmla="val 3274"/>
                <a:gd name="f86" fmla="val 16659"/>
                <a:gd name="f87" fmla="val 677151"/>
                <a:gd name="f88" fmla="val 584394"/>
                <a:gd name="f89" fmla="val 678041"/>
                <a:gd name="f90" fmla="val 686814"/>
                <a:gd name="f91" fmla="val 579182"/>
                <a:gd name="f92" fmla="val 687539"/>
                <a:gd name="f93" fmla="val 578750"/>
                <a:gd name="f94" fmla="val 688467"/>
                <a:gd name="f95" fmla="val 578979"/>
                <a:gd name="f96" fmla="val 688912"/>
                <a:gd name="f97" fmla="val 579691"/>
                <a:gd name="f98" fmla="val 688938"/>
                <a:gd name="f99" fmla="val 579742"/>
                <a:gd name="f100" fmla="val 688950"/>
                <a:gd name="f101" fmla="val 579780"/>
                <a:gd name="f102" fmla="val 688976"/>
                <a:gd name="f103" fmla="val 579818"/>
                <a:gd name="f104" fmla="val 689357"/>
                <a:gd name="f105" fmla="val 580594"/>
                <a:gd name="f106" fmla="val 689090"/>
                <a:gd name="f107" fmla="val 581534"/>
                <a:gd name="f108" fmla="val 688340"/>
                <a:gd name="f109" fmla="val 581979"/>
                <a:gd name="f110" fmla="val 680584"/>
                <a:gd name="f111" fmla="val 586683"/>
                <a:gd name="f112" fmla="val 682110"/>
                <a:gd name="f113" fmla="val 587827"/>
                <a:gd name="f114" fmla="val 685581"/>
                <a:gd name="f115" fmla="val 590992"/>
                <a:gd name="f116" fmla="val 690972"/>
                <a:gd name="f117" fmla="val 590751"/>
                <a:gd name="f118" fmla="val 694150"/>
                <a:gd name="f119" fmla="val 587280"/>
                <a:gd name="f120" fmla="val 694392"/>
                <a:gd name="f121" fmla="val 587013"/>
                <a:gd name="f122" fmla="val 694621"/>
                <a:gd name="f123" fmla="val 586721"/>
                <a:gd name="f124" fmla="val 694824"/>
                <a:gd name="f125" fmla="val 586428"/>
                <a:gd name="f126" fmla="val 695536"/>
                <a:gd name="f127" fmla="val 585526"/>
                <a:gd name="f128" fmla="val 696045"/>
                <a:gd name="f129" fmla="val 584484"/>
                <a:gd name="f130" fmla="val 696350"/>
                <a:gd name="f131" fmla="val 583378"/>
                <a:gd name="f132" fmla="val 696414"/>
                <a:gd name="f133" fmla="val 582704"/>
                <a:gd name="f134" fmla="val 582017"/>
                <a:gd name="f135" fmla="val 581343"/>
                <a:gd name="f136" fmla="val 580327"/>
                <a:gd name="f137" fmla="val 696020"/>
                <a:gd name="f138" fmla="val 579233"/>
                <a:gd name="f139" fmla="val 695600"/>
                <a:gd name="f140" fmla="val 578712"/>
                <a:gd name="f141" fmla="+- 0 0 -90"/>
                <a:gd name="f142" fmla="*/ f3 1 696397"/>
                <a:gd name="f143" fmla="*/ f4 1 590050"/>
                <a:gd name="f144" fmla="val f5"/>
                <a:gd name="f145" fmla="val f6"/>
                <a:gd name="f146" fmla="val f7"/>
                <a:gd name="f147" fmla="*/ f141 f0 1"/>
                <a:gd name="f148" fmla="+- f146 0 f144"/>
                <a:gd name="f149" fmla="+- f145 0 f144"/>
                <a:gd name="f150" fmla="*/ f147 1 f2"/>
                <a:gd name="f151" fmla="*/ f149 1 696397"/>
                <a:gd name="f152" fmla="*/ f148 1 590050"/>
                <a:gd name="f153" fmla="*/ 695079 f149 1"/>
                <a:gd name="f154" fmla="*/ 578293 f148 1"/>
                <a:gd name="f155" fmla="*/ 576767 f148 1"/>
                <a:gd name="f156" fmla="*/ 694062 f149 1"/>
                <a:gd name="f157" fmla="*/ 575496 f148 1"/>
                <a:gd name="f158" fmla="*/ 692917 f149 1"/>
                <a:gd name="f159" fmla="*/ 573970 f148 1"/>
                <a:gd name="f160" fmla="*/ 19040 f149 1"/>
                <a:gd name="f161" fmla="*/ 6108 f148 1"/>
                <a:gd name="f162" fmla="*/ 14336 f149 1"/>
                <a:gd name="f163" fmla="*/ 2167 f148 1"/>
                <a:gd name="f164" fmla="*/ 2130 f149 1"/>
                <a:gd name="f165" fmla="*/ 2930 f148 1"/>
                <a:gd name="f166" fmla="*/ 1621 f149 1"/>
                <a:gd name="f167" fmla="*/ 3565 f148 1"/>
                <a:gd name="f168" fmla="*/ 95 f149 1"/>
                <a:gd name="f169" fmla="*/ 6743 f148 1"/>
                <a:gd name="f170" fmla="*/ 9794 f148 1"/>
                <a:gd name="f171" fmla="*/ 10684 f148 1"/>
                <a:gd name="f172" fmla="*/ 8360 f149 1"/>
                <a:gd name="f173" fmla="*/ 7888 f148 1"/>
                <a:gd name="f174" fmla="*/ 10191 f149 1"/>
                <a:gd name="f175" fmla="*/ 8638 f148 1"/>
                <a:gd name="f176" fmla="*/ 10267 f149 1"/>
                <a:gd name="f177" fmla="*/ 8905 f148 1"/>
                <a:gd name="f178" fmla="*/ 9466 f149 1"/>
                <a:gd name="f179" fmla="*/ 10901 f148 1"/>
                <a:gd name="f180" fmla="*/ 9377 f149 1"/>
                <a:gd name="f181" fmla="*/ 10939 f148 1"/>
                <a:gd name="f182" fmla="*/ 1112 f149 1"/>
                <a:gd name="f183" fmla="*/ 13862 f148 1"/>
                <a:gd name="f184" fmla="*/ 3274 f149 1"/>
                <a:gd name="f185" fmla="*/ 16659 f148 1"/>
                <a:gd name="f186" fmla="*/ 677151 f149 1"/>
                <a:gd name="f187" fmla="*/ 584394 f148 1"/>
                <a:gd name="f188" fmla="*/ 678041 f149 1"/>
                <a:gd name="f189" fmla="*/ 686814 f149 1"/>
                <a:gd name="f190" fmla="*/ 579182 f148 1"/>
                <a:gd name="f191" fmla="*/ 688912 f149 1"/>
                <a:gd name="f192" fmla="*/ 579691 f148 1"/>
                <a:gd name="f193" fmla="*/ 688976 f149 1"/>
                <a:gd name="f194" fmla="*/ 579818 f148 1"/>
                <a:gd name="f195" fmla="*/ 688340 f149 1"/>
                <a:gd name="f196" fmla="*/ 581979 f148 1"/>
                <a:gd name="f197" fmla="*/ 680584 f149 1"/>
                <a:gd name="f198" fmla="*/ 586683 f148 1"/>
                <a:gd name="f199" fmla="*/ 682110 f149 1"/>
                <a:gd name="f200" fmla="*/ 587827 f148 1"/>
                <a:gd name="f201" fmla="*/ 694150 f149 1"/>
                <a:gd name="f202" fmla="*/ 587280 f148 1"/>
                <a:gd name="f203" fmla="*/ 694824 f149 1"/>
                <a:gd name="f204" fmla="*/ 586428 f148 1"/>
                <a:gd name="f205" fmla="*/ 696350 f149 1"/>
                <a:gd name="f206" fmla="*/ 583378 f148 1"/>
                <a:gd name="f207" fmla="*/ 581343 f148 1"/>
                <a:gd name="f208" fmla="+- f150 0 f1"/>
                <a:gd name="f209" fmla="*/ f153 1 696397"/>
                <a:gd name="f210" fmla="*/ f154 1 590050"/>
                <a:gd name="f211" fmla="*/ f155 1 590050"/>
                <a:gd name="f212" fmla="*/ f156 1 696397"/>
                <a:gd name="f213" fmla="*/ f157 1 590050"/>
                <a:gd name="f214" fmla="*/ f158 1 696397"/>
                <a:gd name="f215" fmla="*/ f159 1 590050"/>
                <a:gd name="f216" fmla="*/ f160 1 696397"/>
                <a:gd name="f217" fmla="*/ f161 1 590050"/>
                <a:gd name="f218" fmla="*/ f162 1 696397"/>
                <a:gd name="f219" fmla="*/ f163 1 590050"/>
                <a:gd name="f220" fmla="*/ f164 1 696397"/>
                <a:gd name="f221" fmla="*/ f165 1 590050"/>
                <a:gd name="f222" fmla="*/ f166 1 696397"/>
                <a:gd name="f223" fmla="*/ f167 1 590050"/>
                <a:gd name="f224" fmla="*/ f168 1 696397"/>
                <a:gd name="f225" fmla="*/ f169 1 590050"/>
                <a:gd name="f226" fmla="*/ f170 1 590050"/>
                <a:gd name="f227" fmla="*/ f171 1 590050"/>
                <a:gd name="f228" fmla="*/ f172 1 696397"/>
                <a:gd name="f229" fmla="*/ f173 1 590050"/>
                <a:gd name="f230" fmla="*/ f174 1 696397"/>
                <a:gd name="f231" fmla="*/ f175 1 590050"/>
                <a:gd name="f232" fmla="*/ f176 1 696397"/>
                <a:gd name="f233" fmla="*/ f177 1 590050"/>
                <a:gd name="f234" fmla="*/ f178 1 696397"/>
                <a:gd name="f235" fmla="*/ f179 1 590050"/>
                <a:gd name="f236" fmla="*/ f180 1 696397"/>
                <a:gd name="f237" fmla="*/ f181 1 590050"/>
                <a:gd name="f238" fmla="*/ f182 1 696397"/>
                <a:gd name="f239" fmla="*/ f183 1 590050"/>
                <a:gd name="f240" fmla="*/ f184 1 696397"/>
                <a:gd name="f241" fmla="*/ f185 1 590050"/>
                <a:gd name="f242" fmla="*/ f186 1 696397"/>
                <a:gd name="f243" fmla="*/ f187 1 590050"/>
                <a:gd name="f244" fmla="*/ f188 1 696397"/>
                <a:gd name="f245" fmla="*/ f189 1 696397"/>
                <a:gd name="f246" fmla="*/ f190 1 590050"/>
                <a:gd name="f247" fmla="*/ f191 1 696397"/>
                <a:gd name="f248" fmla="*/ f192 1 590050"/>
                <a:gd name="f249" fmla="*/ f193 1 696397"/>
                <a:gd name="f250" fmla="*/ f194 1 590050"/>
                <a:gd name="f251" fmla="*/ f195 1 696397"/>
                <a:gd name="f252" fmla="*/ f196 1 590050"/>
                <a:gd name="f253" fmla="*/ f197 1 696397"/>
                <a:gd name="f254" fmla="*/ f198 1 590050"/>
                <a:gd name="f255" fmla="*/ f199 1 696397"/>
                <a:gd name="f256" fmla="*/ f200 1 590050"/>
                <a:gd name="f257" fmla="*/ f201 1 696397"/>
                <a:gd name="f258" fmla="*/ f202 1 590050"/>
                <a:gd name="f259" fmla="*/ f203 1 696397"/>
                <a:gd name="f260" fmla="*/ f204 1 590050"/>
                <a:gd name="f261" fmla="*/ f205 1 696397"/>
                <a:gd name="f262" fmla="*/ f206 1 590050"/>
                <a:gd name="f263" fmla="*/ f207 1 590050"/>
                <a:gd name="f264" fmla="*/ f144 1 f151"/>
                <a:gd name="f265" fmla="*/ f145 1 f151"/>
                <a:gd name="f266" fmla="*/ f144 1 f152"/>
                <a:gd name="f267" fmla="*/ f146 1 f152"/>
                <a:gd name="f268" fmla="*/ f209 1 f151"/>
                <a:gd name="f269" fmla="*/ f210 1 f152"/>
                <a:gd name="f270" fmla="*/ f211 1 f152"/>
                <a:gd name="f271" fmla="*/ f212 1 f151"/>
                <a:gd name="f272" fmla="*/ f213 1 f152"/>
                <a:gd name="f273" fmla="*/ f214 1 f151"/>
                <a:gd name="f274" fmla="*/ f215 1 f152"/>
                <a:gd name="f275" fmla="*/ f216 1 f151"/>
                <a:gd name="f276" fmla="*/ f217 1 f152"/>
                <a:gd name="f277" fmla="*/ f218 1 f151"/>
                <a:gd name="f278" fmla="*/ f219 1 f152"/>
                <a:gd name="f279" fmla="*/ f220 1 f151"/>
                <a:gd name="f280" fmla="*/ f221 1 f152"/>
                <a:gd name="f281" fmla="*/ f222 1 f151"/>
                <a:gd name="f282" fmla="*/ f223 1 f152"/>
                <a:gd name="f283" fmla="*/ f224 1 f151"/>
                <a:gd name="f284" fmla="*/ f225 1 f152"/>
                <a:gd name="f285" fmla="*/ f226 1 f152"/>
                <a:gd name="f286" fmla="*/ f227 1 f152"/>
                <a:gd name="f287" fmla="*/ f228 1 f151"/>
                <a:gd name="f288" fmla="*/ f229 1 f152"/>
                <a:gd name="f289" fmla="*/ f230 1 f151"/>
                <a:gd name="f290" fmla="*/ f231 1 f152"/>
                <a:gd name="f291" fmla="*/ f232 1 f151"/>
                <a:gd name="f292" fmla="*/ f233 1 f152"/>
                <a:gd name="f293" fmla="*/ f234 1 f151"/>
                <a:gd name="f294" fmla="*/ f235 1 f152"/>
                <a:gd name="f295" fmla="*/ f236 1 f151"/>
                <a:gd name="f296" fmla="*/ f237 1 f152"/>
                <a:gd name="f297" fmla="*/ f238 1 f151"/>
                <a:gd name="f298" fmla="*/ f239 1 f152"/>
                <a:gd name="f299" fmla="*/ f240 1 f151"/>
                <a:gd name="f300" fmla="*/ f241 1 f152"/>
                <a:gd name="f301" fmla="*/ f242 1 f151"/>
                <a:gd name="f302" fmla="*/ f243 1 f152"/>
                <a:gd name="f303" fmla="*/ f244 1 f151"/>
                <a:gd name="f304" fmla="*/ f245 1 f151"/>
                <a:gd name="f305" fmla="*/ f246 1 f152"/>
                <a:gd name="f306" fmla="*/ f247 1 f151"/>
                <a:gd name="f307" fmla="*/ f248 1 f152"/>
                <a:gd name="f308" fmla="*/ f249 1 f151"/>
                <a:gd name="f309" fmla="*/ f250 1 f152"/>
                <a:gd name="f310" fmla="*/ f251 1 f151"/>
                <a:gd name="f311" fmla="*/ f252 1 f152"/>
                <a:gd name="f312" fmla="*/ f253 1 f151"/>
                <a:gd name="f313" fmla="*/ f254 1 f152"/>
                <a:gd name="f314" fmla="*/ f255 1 f151"/>
                <a:gd name="f315" fmla="*/ f256 1 f152"/>
                <a:gd name="f316" fmla="*/ f257 1 f151"/>
                <a:gd name="f317" fmla="*/ f258 1 f152"/>
                <a:gd name="f318" fmla="*/ f259 1 f151"/>
                <a:gd name="f319" fmla="*/ f260 1 f152"/>
                <a:gd name="f320" fmla="*/ f261 1 f151"/>
                <a:gd name="f321" fmla="*/ f262 1 f152"/>
                <a:gd name="f322" fmla="*/ f263 1 f152"/>
                <a:gd name="f323" fmla="*/ f264 f142 1"/>
                <a:gd name="f324" fmla="*/ f265 f142 1"/>
                <a:gd name="f325" fmla="*/ f267 f143 1"/>
                <a:gd name="f326" fmla="*/ f266 f143 1"/>
                <a:gd name="f327" fmla="*/ f268 f142 1"/>
                <a:gd name="f328" fmla="*/ f269 f143 1"/>
                <a:gd name="f329" fmla="*/ f270 f143 1"/>
                <a:gd name="f330" fmla="*/ f271 f142 1"/>
                <a:gd name="f331" fmla="*/ f272 f143 1"/>
                <a:gd name="f332" fmla="*/ f273 f142 1"/>
                <a:gd name="f333" fmla="*/ f274 f143 1"/>
                <a:gd name="f334" fmla="*/ f275 f142 1"/>
                <a:gd name="f335" fmla="*/ f276 f143 1"/>
                <a:gd name="f336" fmla="*/ f277 f142 1"/>
                <a:gd name="f337" fmla="*/ f278 f143 1"/>
                <a:gd name="f338" fmla="*/ f279 f142 1"/>
                <a:gd name="f339" fmla="*/ f280 f143 1"/>
                <a:gd name="f340" fmla="*/ f281 f142 1"/>
                <a:gd name="f341" fmla="*/ f282 f143 1"/>
                <a:gd name="f342" fmla="*/ f283 f142 1"/>
                <a:gd name="f343" fmla="*/ f284 f143 1"/>
                <a:gd name="f344" fmla="*/ f285 f143 1"/>
                <a:gd name="f345" fmla="*/ f286 f143 1"/>
                <a:gd name="f346" fmla="*/ f287 f142 1"/>
                <a:gd name="f347" fmla="*/ f288 f143 1"/>
                <a:gd name="f348" fmla="*/ f289 f142 1"/>
                <a:gd name="f349" fmla="*/ f290 f143 1"/>
                <a:gd name="f350" fmla="*/ f291 f142 1"/>
                <a:gd name="f351" fmla="*/ f292 f143 1"/>
                <a:gd name="f352" fmla="*/ f293 f142 1"/>
                <a:gd name="f353" fmla="*/ f294 f143 1"/>
                <a:gd name="f354" fmla="*/ f295 f142 1"/>
                <a:gd name="f355" fmla="*/ f296 f143 1"/>
                <a:gd name="f356" fmla="*/ f297 f142 1"/>
                <a:gd name="f357" fmla="*/ f298 f143 1"/>
                <a:gd name="f358" fmla="*/ f299 f142 1"/>
                <a:gd name="f359" fmla="*/ f300 f143 1"/>
                <a:gd name="f360" fmla="*/ f301 f142 1"/>
                <a:gd name="f361" fmla="*/ f302 f143 1"/>
                <a:gd name="f362" fmla="*/ f303 f142 1"/>
                <a:gd name="f363" fmla="*/ f304 f142 1"/>
                <a:gd name="f364" fmla="*/ f305 f143 1"/>
                <a:gd name="f365" fmla="*/ f306 f142 1"/>
                <a:gd name="f366" fmla="*/ f307 f143 1"/>
                <a:gd name="f367" fmla="*/ f308 f142 1"/>
                <a:gd name="f368" fmla="*/ f309 f143 1"/>
                <a:gd name="f369" fmla="*/ f310 f142 1"/>
                <a:gd name="f370" fmla="*/ f311 f143 1"/>
                <a:gd name="f371" fmla="*/ f312 f142 1"/>
                <a:gd name="f372" fmla="*/ f313 f143 1"/>
                <a:gd name="f373" fmla="*/ f314 f142 1"/>
                <a:gd name="f374" fmla="*/ f315 f143 1"/>
                <a:gd name="f375" fmla="*/ f316 f142 1"/>
                <a:gd name="f376" fmla="*/ f317 f143 1"/>
                <a:gd name="f377" fmla="*/ f318 f142 1"/>
                <a:gd name="f378" fmla="*/ f319 f143 1"/>
                <a:gd name="f379" fmla="*/ f320 f142 1"/>
                <a:gd name="f380" fmla="*/ f321 f143 1"/>
                <a:gd name="f381" fmla="*/ f322 f1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08">
                  <a:pos x="f327" y="f328"/>
                </a:cxn>
                <a:cxn ang="f208">
                  <a:pos x="f327" y="f329"/>
                </a:cxn>
                <a:cxn ang="f208">
                  <a:pos x="f330" y="f331"/>
                </a:cxn>
                <a:cxn ang="f208">
                  <a:pos x="f332" y="f333"/>
                </a:cxn>
                <a:cxn ang="f208">
                  <a:pos x="f332" y="f333"/>
                </a:cxn>
                <a:cxn ang="f208">
                  <a:pos x="f334" y="f335"/>
                </a:cxn>
                <a:cxn ang="f208">
                  <a:pos x="f336" y="f337"/>
                </a:cxn>
                <a:cxn ang="f208">
                  <a:pos x="f338" y="f339"/>
                </a:cxn>
                <a:cxn ang="f208">
                  <a:pos x="f340" y="f341"/>
                </a:cxn>
                <a:cxn ang="f208">
                  <a:pos x="f342" y="f343"/>
                </a:cxn>
                <a:cxn ang="f208">
                  <a:pos x="f342" y="f344"/>
                </a:cxn>
                <a:cxn ang="f208">
                  <a:pos x="f342" y="f345"/>
                </a:cxn>
                <a:cxn ang="f208">
                  <a:pos x="f346" y="f347"/>
                </a:cxn>
                <a:cxn ang="f208">
                  <a:pos x="f348" y="f349"/>
                </a:cxn>
                <a:cxn ang="f208">
                  <a:pos x="f350" y="f351"/>
                </a:cxn>
                <a:cxn ang="f208">
                  <a:pos x="f352" y="f353"/>
                </a:cxn>
                <a:cxn ang="f208">
                  <a:pos x="f354" y="f355"/>
                </a:cxn>
                <a:cxn ang="f208">
                  <a:pos x="f356" y="f357"/>
                </a:cxn>
                <a:cxn ang="f208">
                  <a:pos x="f358" y="f359"/>
                </a:cxn>
                <a:cxn ang="f208">
                  <a:pos x="f358" y="f359"/>
                </a:cxn>
                <a:cxn ang="f208">
                  <a:pos x="f360" y="f361"/>
                </a:cxn>
                <a:cxn ang="f208">
                  <a:pos x="f362" y="f361"/>
                </a:cxn>
                <a:cxn ang="f208">
                  <a:pos x="f363" y="f364"/>
                </a:cxn>
                <a:cxn ang="f208">
                  <a:pos x="f365" y="f366"/>
                </a:cxn>
                <a:cxn ang="f208">
                  <a:pos x="f367" y="f368"/>
                </a:cxn>
                <a:cxn ang="f208">
                  <a:pos x="f369" y="f370"/>
                </a:cxn>
                <a:cxn ang="f208">
                  <a:pos x="f371" y="f372"/>
                </a:cxn>
                <a:cxn ang="f208">
                  <a:pos x="f373" y="f374"/>
                </a:cxn>
                <a:cxn ang="f208">
                  <a:pos x="f375" y="f376"/>
                </a:cxn>
                <a:cxn ang="f208">
                  <a:pos x="f377" y="f378"/>
                </a:cxn>
                <a:cxn ang="f208">
                  <a:pos x="f379" y="f380"/>
                </a:cxn>
                <a:cxn ang="f208">
                  <a:pos x="f379" y="f381"/>
                </a:cxn>
                <a:cxn ang="f208">
                  <a:pos x="f379" y="f368"/>
                </a:cxn>
                <a:cxn ang="f208">
                  <a:pos x="f327" y="f328"/>
                </a:cxn>
              </a:cxnLst>
              <a:rect l="f323" t="f326" r="f324" b="f325"/>
              <a:pathLst>
                <a:path w="696397" h="590050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48" y="f50"/>
                    <a:pt x="f46" y="f51"/>
                  </a:cubicBezTo>
                  <a:lnTo>
                    <a:pt x="f46" y="f52"/>
                  </a:lnTo>
                  <a:lnTo>
                    <a:pt x="f53" y="f54"/>
                  </a:ln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9" y="f70"/>
                    <a:pt x="f71" y="f72"/>
                  </a:cubicBezTo>
                  <a:cubicBezTo>
                    <a:pt x="f73" y="f74"/>
                    <a:pt x="f75" y="f76"/>
                    <a:pt x="f77" y="f78"/>
                  </a:cubicBezTo>
                  <a:lnTo>
                    <a:pt x="f79" y="f80"/>
                  </a:lnTo>
                  <a:cubicBezTo>
                    <a:pt x="f81" y="f82"/>
                    <a:pt x="f83" y="f84"/>
                    <a:pt x="f85" y="f86"/>
                  </a:cubicBezTo>
                  <a:lnTo>
                    <a:pt x="f85" y="f86"/>
                  </a:lnTo>
                  <a:lnTo>
                    <a:pt x="f87" y="f88"/>
                  </a:lnTo>
                  <a:lnTo>
                    <a:pt x="f89" y="f88"/>
                  </a:lnTo>
                  <a:lnTo>
                    <a:pt x="f90" y="f91"/>
                  </a:lnTo>
                  <a:cubicBezTo>
                    <a:pt x="f92" y="f93"/>
                    <a:pt x="f94" y="f95"/>
                    <a:pt x="f96" y="f97"/>
                  </a:cubicBezTo>
                  <a:cubicBezTo>
                    <a:pt x="f98" y="f99"/>
                    <a:pt x="f100" y="f101"/>
                    <a:pt x="f102" y="f103"/>
                  </a:cubicBezTo>
                  <a:cubicBezTo>
                    <a:pt x="f104" y="f105"/>
                    <a:pt x="f106" y="f107"/>
                    <a:pt x="f108" y="f109"/>
                  </a:cubicBezTo>
                  <a:lnTo>
                    <a:pt x="f110" y="f111"/>
                  </a:lnTo>
                  <a:lnTo>
                    <a:pt x="f112" y="f113"/>
                  </a:lnTo>
                  <a:cubicBezTo>
                    <a:pt x="f114" y="f115"/>
                    <a:pt x="f116" y="f117"/>
                    <a:pt x="f118" y="f119"/>
                  </a:cubicBezTo>
                  <a:cubicBezTo>
                    <a:pt x="f120" y="f121"/>
                    <a:pt x="f122" y="f123"/>
                    <a:pt x="f124" y="f125"/>
                  </a:cubicBezTo>
                  <a:cubicBezTo>
                    <a:pt x="f126" y="f127"/>
                    <a:pt x="f128" y="f129"/>
                    <a:pt x="f130" y="f131"/>
                  </a:cubicBezTo>
                  <a:cubicBezTo>
                    <a:pt x="f132" y="f133"/>
                    <a:pt x="f132" y="f134"/>
                    <a:pt x="f130" y="f135"/>
                  </a:cubicBezTo>
                  <a:cubicBezTo>
                    <a:pt x="f130" y="f135"/>
                    <a:pt x="f130" y="f136"/>
                    <a:pt x="f130" y="f103"/>
                  </a:cubicBezTo>
                  <a:cubicBezTo>
                    <a:pt x="f137" y="f138"/>
                    <a:pt x="f139" y="f1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1" name="Freeform: Shape 437">
              <a:extLst>
                <a:ext uri="{FF2B5EF4-FFF2-40B4-BE49-F238E27FC236}">
                  <a16:creationId xmlns:a16="http://schemas.microsoft.com/office/drawing/2014/main" id="{68D18B05-D36A-F7CF-E8C1-BFF2203BB219}"/>
                </a:ext>
              </a:extLst>
            </p:cNvPr>
            <p:cNvSpPr/>
            <p:nvPr/>
          </p:nvSpPr>
          <p:spPr>
            <a:xfrm>
              <a:off x="4586301" y="4167570"/>
              <a:ext cx="165542" cy="599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542"/>
                <a:gd name="f7" fmla="val 59979"/>
                <a:gd name="f8" fmla="val 56801"/>
                <a:gd name="f9" fmla="val 58709"/>
                <a:gd name="f10" fmla="val 1399"/>
                <a:gd name="f11" fmla="val 156263"/>
                <a:gd name="f12" fmla="val 6079"/>
                <a:gd name="f13" fmla="val 164528"/>
                <a:gd name="f14" fmla="val 3155"/>
                <a:gd name="f15" fmla="val 165316"/>
                <a:gd name="f16" fmla="val 2876"/>
                <a:gd name="f17" fmla="val 165736"/>
                <a:gd name="f18" fmla="val 1999"/>
                <a:gd name="f19" fmla="val 165456"/>
                <a:gd name="f20" fmla="val 1210"/>
                <a:gd name="f21" fmla="val 165443"/>
                <a:gd name="f22" fmla="val 1172"/>
                <a:gd name="f23" fmla="val 165431"/>
                <a:gd name="f24" fmla="val 1147"/>
                <a:gd name="f25" fmla="val 165418"/>
                <a:gd name="f26" fmla="val 1121"/>
                <a:gd name="f27" fmla="val 165265"/>
                <a:gd name="f28" fmla="val 359"/>
                <a:gd name="f29" fmla="val -125"/>
                <a:gd name="f30" fmla="val 163778"/>
                <a:gd name="f31" fmla="val 28"/>
                <a:gd name="f32" fmla="val 163676"/>
                <a:gd name="f33" fmla="val 41"/>
                <a:gd name="f34" fmla="val 163600"/>
                <a:gd name="f35" fmla="val 66"/>
                <a:gd name="f36" fmla="val 163511"/>
                <a:gd name="f37" fmla="val 104"/>
                <a:gd name="f38" fmla="val 155246"/>
                <a:gd name="f39" fmla="val 2901"/>
                <a:gd name="f40" fmla="+- 0 0 -90"/>
                <a:gd name="f41" fmla="*/ f3 1 165542"/>
                <a:gd name="f42" fmla="*/ f4 1 59979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65542"/>
                <a:gd name="f51" fmla="*/ f47 1 59979"/>
                <a:gd name="f52" fmla="*/ 0 f48 1"/>
                <a:gd name="f53" fmla="*/ 56801 f47 1"/>
                <a:gd name="f54" fmla="*/ 58709 f47 1"/>
                <a:gd name="f55" fmla="*/ 1399 f48 1"/>
                <a:gd name="f56" fmla="*/ 59979 f47 1"/>
                <a:gd name="f57" fmla="*/ 156263 f48 1"/>
                <a:gd name="f58" fmla="*/ 6079 f47 1"/>
                <a:gd name="f59" fmla="*/ 164528 f48 1"/>
                <a:gd name="f60" fmla="*/ 3155 f47 1"/>
                <a:gd name="f61" fmla="*/ 165456 f48 1"/>
                <a:gd name="f62" fmla="*/ 1210 f47 1"/>
                <a:gd name="f63" fmla="*/ 165418 f48 1"/>
                <a:gd name="f64" fmla="*/ 1121 f47 1"/>
                <a:gd name="f65" fmla="*/ 163778 f48 1"/>
                <a:gd name="f66" fmla="*/ 28 f47 1"/>
                <a:gd name="f67" fmla="*/ 163511 f48 1"/>
                <a:gd name="f68" fmla="*/ 104 f47 1"/>
                <a:gd name="f69" fmla="*/ 155246 f48 1"/>
                <a:gd name="f70" fmla="*/ 2901 f47 1"/>
                <a:gd name="f71" fmla="+- f49 0 f1"/>
                <a:gd name="f72" fmla="*/ f52 1 165542"/>
                <a:gd name="f73" fmla="*/ f53 1 59979"/>
                <a:gd name="f74" fmla="*/ f54 1 59979"/>
                <a:gd name="f75" fmla="*/ f55 1 165542"/>
                <a:gd name="f76" fmla="*/ f56 1 59979"/>
                <a:gd name="f77" fmla="*/ f57 1 165542"/>
                <a:gd name="f78" fmla="*/ f58 1 59979"/>
                <a:gd name="f79" fmla="*/ f59 1 165542"/>
                <a:gd name="f80" fmla="*/ f60 1 59979"/>
                <a:gd name="f81" fmla="*/ f61 1 165542"/>
                <a:gd name="f82" fmla="*/ f62 1 59979"/>
                <a:gd name="f83" fmla="*/ f63 1 165542"/>
                <a:gd name="f84" fmla="*/ f64 1 59979"/>
                <a:gd name="f85" fmla="*/ f65 1 165542"/>
                <a:gd name="f86" fmla="*/ f66 1 59979"/>
                <a:gd name="f87" fmla="*/ f67 1 165542"/>
                <a:gd name="f88" fmla="*/ f68 1 59979"/>
                <a:gd name="f89" fmla="*/ f69 1 165542"/>
                <a:gd name="f90" fmla="*/ f70 1 59979"/>
                <a:gd name="f91" fmla="*/ f43 1 f50"/>
                <a:gd name="f92" fmla="*/ f44 1 f50"/>
                <a:gd name="f93" fmla="*/ f43 1 f51"/>
                <a:gd name="f94" fmla="*/ f45 1 f51"/>
                <a:gd name="f95" fmla="*/ f72 1 f50"/>
                <a:gd name="f96" fmla="*/ f73 1 f51"/>
                <a:gd name="f97" fmla="*/ f74 1 f51"/>
                <a:gd name="f98" fmla="*/ f75 1 f50"/>
                <a:gd name="f99" fmla="*/ f76 1 f51"/>
                <a:gd name="f100" fmla="*/ f77 1 f50"/>
                <a:gd name="f101" fmla="*/ f78 1 f51"/>
                <a:gd name="f102" fmla="*/ f79 1 f50"/>
                <a:gd name="f103" fmla="*/ f80 1 f51"/>
                <a:gd name="f104" fmla="*/ f81 1 f50"/>
                <a:gd name="f105" fmla="*/ f82 1 f51"/>
                <a:gd name="f106" fmla="*/ f83 1 f50"/>
                <a:gd name="f107" fmla="*/ f84 1 f51"/>
                <a:gd name="f108" fmla="*/ f85 1 f50"/>
                <a:gd name="f109" fmla="*/ f86 1 f51"/>
                <a:gd name="f110" fmla="*/ f87 1 f50"/>
                <a:gd name="f111" fmla="*/ f88 1 f51"/>
                <a:gd name="f112" fmla="*/ f89 1 f50"/>
                <a:gd name="f113" fmla="*/ f90 1 f51"/>
                <a:gd name="f114" fmla="*/ f91 f41 1"/>
                <a:gd name="f115" fmla="*/ f92 f41 1"/>
                <a:gd name="f116" fmla="*/ f94 f42 1"/>
                <a:gd name="f117" fmla="*/ f93 f42 1"/>
                <a:gd name="f118" fmla="*/ f95 f41 1"/>
                <a:gd name="f119" fmla="*/ f96 f42 1"/>
                <a:gd name="f120" fmla="*/ f97 f42 1"/>
                <a:gd name="f121" fmla="*/ f98 f41 1"/>
                <a:gd name="f122" fmla="*/ f99 f42 1"/>
                <a:gd name="f123" fmla="*/ f100 f41 1"/>
                <a:gd name="f124" fmla="*/ f101 f42 1"/>
                <a:gd name="f125" fmla="*/ f102 f41 1"/>
                <a:gd name="f126" fmla="*/ f103 f42 1"/>
                <a:gd name="f127" fmla="*/ f104 f41 1"/>
                <a:gd name="f128" fmla="*/ f105 f42 1"/>
                <a:gd name="f129" fmla="*/ f106 f41 1"/>
                <a:gd name="f130" fmla="*/ f107 f42 1"/>
                <a:gd name="f131" fmla="*/ f108 f41 1"/>
                <a:gd name="f132" fmla="*/ f109 f42 1"/>
                <a:gd name="f133" fmla="*/ f110 f41 1"/>
                <a:gd name="f134" fmla="*/ f111 f42 1"/>
                <a:gd name="f135" fmla="*/ f112 f41 1"/>
                <a:gd name="f136" fmla="*/ f113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8" y="f119"/>
                </a:cxn>
                <a:cxn ang="f71">
                  <a:pos x="f118" y="f120"/>
                </a:cxn>
                <a:cxn ang="f71">
                  <a:pos x="f121" y="f122"/>
                </a:cxn>
                <a:cxn ang="f71">
                  <a:pos x="f123" y="f124"/>
                </a:cxn>
                <a:cxn ang="f71">
                  <a:pos x="f123" y="f124"/>
                </a:cxn>
                <a:cxn ang="f71">
                  <a:pos x="f125" y="f126"/>
                </a:cxn>
                <a:cxn ang="f71">
                  <a:pos x="f127" y="f128"/>
                </a:cxn>
                <a:cxn ang="f71">
                  <a:pos x="f129" y="f130"/>
                </a:cxn>
                <a:cxn ang="f71">
                  <a:pos x="f131" y="f132"/>
                </a:cxn>
                <a:cxn ang="f71">
                  <a:pos x="f133" y="f134"/>
                </a:cxn>
                <a:cxn ang="f71">
                  <a:pos x="f135" y="f136"/>
                </a:cxn>
                <a:cxn ang="f71">
                  <a:pos x="f135" y="f136"/>
                </a:cxn>
              </a:cxnLst>
              <a:rect l="f114" t="f117" r="f115" b="f116"/>
              <a:pathLst>
                <a:path w="165542" h="59979">
                  <a:moveTo>
                    <a:pt x="f5" y="f8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13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2" name="Freeform: Shape 438">
              <a:extLst>
                <a:ext uri="{FF2B5EF4-FFF2-40B4-BE49-F238E27FC236}">
                  <a16:creationId xmlns:a16="http://schemas.microsoft.com/office/drawing/2014/main" id="{34FB04E3-3DFA-2910-97D0-56ED4C1C2A08}"/>
                </a:ext>
              </a:extLst>
            </p:cNvPr>
            <p:cNvSpPr/>
            <p:nvPr/>
          </p:nvSpPr>
          <p:spPr>
            <a:xfrm>
              <a:off x="4584911" y="4226283"/>
              <a:ext cx="580552" cy="4960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0551"/>
                <a:gd name="f7" fmla="val 496037"/>
                <a:gd name="f8" fmla="val 636"/>
                <a:gd name="f9" fmla="val 1144"/>
                <a:gd name="f10" fmla="val 3432"/>
                <a:gd name="f11" fmla="val 577627"/>
                <a:gd name="f12" fmla="val 580552"/>
                <a:gd name="f13" fmla="val 494257"/>
                <a:gd name="f14" fmla="val 2289"/>
                <a:gd name="f15" fmla="val 1271"/>
                <a:gd name="f16" fmla="val 890"/>
                <a:gd name="f17" fmla="+- 0 0 -90"/>
                <a:gd name="f18" fmla="*/ f3 1 580551"/>
                <a:gd name="f19" fmla="*/ f4 1 49603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80551"/>
                <a:gd name="f28" fmla="*/ f24 1 496037"/>
                <a:gd name="f29" fmla="*/ 636 f25 1"/>
                <a:gd name="f30" fmla="*/ 1144 f24 1"/>
                <a:gd name="f31" fmla="*/ 0 f25 1"/>
                <a:gd name="f32" fmla="*/ 3432 f24 1"/>
                <a:gd name="f33" fmla="*/ 577627 f25 1"/>
                <a:gd name="f34" fmla="*/ 496037 f24 1"/>
                <a:gd name="f35" fmla="*/ 580552 f25 1"/>
                <a:gd name="f36" fmla="*/ 494257 f24 1"/>
                <a:gd name="f37" fmla="*/ 2289 f25 1"/>
                <a:gd name="f38" fmla="*/ 1271 f24 1"/>
                <a:gd name="f39" fmla="*/ 890 f25 1"/>
                <a:gd name="f40" fmla="*/ 0 f24 1"/>
                <a:gd name="f41" fmla="+- f26 0 f1"/>
                <a:gd name="f42" fmla="*/ f29 1 580551"/>
                <a:gd name="f43" fmla="*/ f30 1 496037"/>
                <a:gd name="f44" fmla="*/ f31 1 580551"/>
                <a:gd name="f45" fmla="*/ f32 1 496037"/>
                <a:gd name="f46" fmla="*/ f33 1 580551"/>
                <a:gd name="f47" fmla="*/ f34 1 496037"/>
                <a:gd name="f48" fmla="*/ f35 1 580551"/>
                <a:gd name="f49" fmla="*/ f36 1 496037"/>
                <a:gd name="f50" fmla="*/ f37 1 580551"/>
                <a:gd name="f51" fmla="*/ f38 1 496037"/>
                <a:gd name="f52" fmla="*/ f39 1 580551"/>
                <a:gd name="f53" fmla="*/ f40 1 496037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580551" h="496037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3" name="Freeform: Shape 439">
              <a:extLst>
                <a:ext uri="{FF2B5EF4-FFF2-40B4-BE49-F238E27FC236}">
                  <a16:creationId xmlns:a16="http://schemas.microsoft.com/office/drawing/2014/main" id="{D376D665-3A0D-D92A-17B3-1CD565C3B44A}"/>
                </a:ext>
              </a:extLst>
            </p:cNvPr>
            <p:cNvSpPr/>
            <p:nvPr/>
          </p:nvSpPr>
          <p:spPr>
            <a:xfrm>
              <a:off x="1877574" y="4740021"/>
              <a:ext cx="3553029" cy="21240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53030"/>
                <a:gd name="f7" fmla="val 2124078"/>
                <a:gd name="f8" fmla="val 3544467"/>
                <a:gd name="f9" fmla="val 7720"/>
                <a:gd name="f10" fmla="val 3552222"/>
                <a:gd name="f11" fmla="val 3016"/>
                <a:gd name="f12" fmla="val 3552973"/>
                <a:gd name="f13" fmla="val 2571"/>
                <a:gd name="f14" fmla="val 3553240"/>
                <a:gd name="f15" fmla="val 1631"/>
                <a:gd name="f16" fmla="val 3552858"/>
                <a:gd name="f17" fmla="val 855"/>
                <a:gd name="f18" fmla="val 3552490"/>
                <a:gd name="f19" fmla="val 92"/>
                <a:gd name="f20" fmla="val 3551574"/>
                <a:gd name="f21" fmla="val -213"/>
                <a:gd name="f22" fmla="val 3550811"/>
                <a:gd name="f23" fmla="val 156"/>
                <a:gd name="f24" fmla="val 3550773"/>
                <a:gd name="f25" fmla="val 169"/>
                <a:gd name="f26" fmla="val 3550735"/>
                <a:gd name="f27" fmla="val 194"/>
                <a:gd name="f28" fmla="val 3550697"/>
                <a:gd name="f29" fmla="val 220"/>
                <a:gd name="f30" fmla="val 3541924"/>
                <a:gd name="f31" fmla="val 5432"/>
                <a:gd name="f32" fmla="val 3540525"/>
                <a:gd name="f33" fmla="val 6322"/>
                <a:gd name="f34" fmla="val 2124079"/>
                <a:gd name="f35" fmla="val 6357"/>
                <a:gd name="f36" fmla="val 3538872"/>
                <a:gd name="f37" fmla="val 10389"/>
                <a:gd name="f38" fmla="+- 0 0 -90"/>
                <a:gd name="f39" fmla="*/ f3 1 3553030"/>
                <a:gd name="f40" fmla="*/ f4 1 2124078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3553030"/>
                <a:gd name="f49" fmla="*/ f45 1 2124078"/>
                <a:gd name="f50" fmla="*/ 3544467 f46 1"/>
                <a:gd name="f51" fmla="*/ 7720 f45 1"/>
                <a:gd name="f52" fmla="*/ 3552222 f46 1"/>
                <a:gd name="f53" fmla="*/ 3016 f45 1"/>
                <a:gd name="f54" fmla="*/ 3552858 f46 1"/>
                <a:gd name="f55" fmla="*/ 855 f45 1"/>
                <a:gd name="f56" fmla="*/ 3550811 f46 1"/>
                <a:gd name="f57" fmla="*/ 156 f45 1"/>
                <a:gd name="f58" fmla="*/ 3550697 f46 1"/>
                <a:gd name="f59" fmla="*/ 220 f45 1"/>
                <a:gd name="f60" fmla="*/ 3541924 f46 1"/>
                <a:gd name="f61" fmla="*/ 5432 f45 1"/>
                <a:gd name="f62" fmla="*/ 3540525 f46 1"/>
                <a:gd name="f63" fmla="*/ 6322 f45 1"/>
                <a:gd name="f64" fmla="*/ 0 f46 1"/>
                <a:gd name="f65" fmla="*/ 2124079 f45 1"/>
                <a:gd name="f66" fmla="*/ 6357 f46 1"/>
                <a:gd name="f67" fmla="*/ 3538872 f46 1"/>
                <a:gd name="f68" fmla="*/ 10389 f45 1"/>
                <a:gd name="f69" fmla="+- f47 0 f1"/>
                <a:gd name="f70" fmla="*/ f50 1 3553030"/>
                <a:gd name="f71" fmla="*/ f51 1 2124078"/>
                <a:gd name="f72" fmla="*/ f52 1 3553030"/>
                <a:gd name="f73" fmla="*/ f53 1 2124078"/>
                <a:gd name="f74" fmla="*/ f54 1 3553030"/>
                <a:gd name="f75" fmla="*/ f55 1 2124078"/>
                <a:gd name="f76" fmla="*/ f56 1 3553030"/>
                <a:gd name="f77" fmla="*/ f57 1 2124078"/>
                <a:gd name="f78" fmla="*/ f58 1 3553030"/>
                <a:gd name="f79" fmla="*/ f59 1 2124078"/>
                <a:gd name="f80" fmla="*/ f60 1 3553030"/>
                <a:gd name="f81" fmla="*/ f61 1 2124078"/>
                <a:gd name="f82" fmla="*/ f62 1 3553030"/>
                <a:gd name="f83" fmla="*/ f63 1 2124078"/>
                <a:gd name="f84" fmla="*/ f64 1 3553030"/>
                <a:gd name="f85" fmla="*/ f65 1 2124078"/>
                <a:gd name="f86" fmla="*/ f66 1 3553030"/>
                <a:gd name="f87" fmla="*/ f67 1 3553030"/>
                <a:gd name="f88" fmla="*/ f68 1 2124078"/>
                <a:gd name="f89" fmla="*/ f41 1 f48"/>
                <a:gd name="f90" fmla="*/ f42 1 f48"/>
                <a:gd name="f91" fmla="*/ f41 1 f49"/>
                <a:gd name="f92" fmla="*/ f43 1 f49"/>
                <a:gd name="f93" fmla="*/ f70 1 f48"/>
                <a:gd name="f94" fmla="*/ f71 1 f49"/>
                <a:gd name="f95" fmla="*/ f72 1 f48"/>
                <a:gd name="f96" fmla="*/ f73 1 f49"/>
                <a:gd name="f97" fmla="*/ f74 1 f48"/>
                <a:gd name="f98" fmla="*/ f75 1 f49"/>
                <a:gd name="f99" fmla="*/ f76 1 f48"/>
                <a:gd name="f100" fmla="*/ f77 1 f49"/>
                <a:gd name="f101" fmla="*/ f78 1 f48"/>
                <a:gd name="f102" fmla="*/ f79 1 f49"/>
                <a:gd name="f103" fmla="*/ f80 1 f48"/>
                <a:gd name="f104" fmla="*/ f81 1 f49"/>
                <a:gd name="f105" fmla="*/ f82 1 f48"/>
                <a:gd name="f106" fmla="*/ f83 1 f49"/>
                <a:gd name="f107" fmla="*/ f84 1 f48"/>
                <a:gd name="f108" fmla="*/ f85 1 f49"/>
                <a:gd name="f109" fmla="*/ f86 1 f48"/>
                <a:gd name="f110" fmla="*/ f87 1 f48"/>
                <a:gd name="f111" fmla="*/ f88 1 f49"/>
                <a:gd name="f112" fmla="*/ f89 f39 1"/>
                <a:gd name="f113" fmla="*/ f90 f39 1"/>
                <a:gd name="f114" fmla="*/ f92 f40 1"/>
                <a:gd name="f115" fmla="*/ f91 f40 1"/>
                <a:gd name="f116" fmla="*/ f93 f39 1"/>
                <a:gd name="f117" fmla="*/ f94 f40 1"/>
                <a:gd name="f118" fmla="*/ f95 f39 1"/>
                <a:gd name="f119" fmla="*/ f96 f40 1"/>
                <a:gd name="f120" fmla="*/ f97 f39 1"/>
                <a:gd name="f121" fmla="*/ f98 f40 1"/>
                <a:gd name="f122" fmla="*/ f99 f39 1"/>
                <a:gd name="f123" fmla="*/ f100 f40 1"/>
                <a:gd name="f124" fmla="*/ f101 f39 1"/>
                <a:gd name="f125" fmla="*/ f102 f40 1"/>
                <a:gd name="f126" fmla="*/ f103 f39 1"/>
                <a:gd name="f127" fmla="*/ f104 f40 1"/>
                <a:gd name="f128" fmla="*/ f105 f39 1"/>
                <a:gd name="f129" fmla="*/ f106 f40 1"/>
                <a:gd name="f130" fmla="*/ f107 f39 1"/>
                <a:gd name="f131" fmla="*/ f108 f40 1"/>
                <a:gd name="f132" fmla="*/ f109 f39 1"/>
                <a:gd name="f133" fmla="*/ f110 f39 1"/>
                <a:gd name="f134" fmla="*/ f111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6" y="f127"/>
                </a:cxn>
                <a:cxn ang="f69">
                  <a:pos x="f128" y="f129"/>
                </a:cxn>
                <a:cxn ang="f69">
                  <a:pos x="f130" y="f131"/>
                </a:cxn>
                <a:cxn ang="f69">
                  <a:pos x="f132" y="f131"/>
                </a:cxn>
                <a:cxn ang="f69">
                  <a:pos x="f133" y="f134"/>
                </a:cxn>
              </a:cxnLst>
              <a:rect l="f112" t="f115" r="f113" b="f114"/>
              <a:pathLst>
                <a:path w="3553030" h="2124078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5" y="f34"/>
                  </a:lnTo>
                  <a:lnTo>
                    <a:pt x="f35" y="f34"/>
                  </a:lnTo>
                  <a:lnTo>
                    <a:pt x="f36" y="f3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4" name="Freeform: Shape 440">
              <a:extLst>
                <a:ext uri="{FF2B5EF4-FFF2-40B4-BE49-F238E27FC236}">
                  <a16:creationId xmlns:a16="http://schemas.microsoft.com/office/drawing/2014/main" id="{9150E26A-4C08-4273-9487-733FCB2A3749}"/>
                </a:ext>
              </a:extLst>
            </p:cNvPr>
            <p:cNvSpPr/>
            <p:nvPr/>
          </p:nvSpPr>
          <p:spPr>
            <a:xfrm>
              <a:off x="4582488" y="3416655"/>
              <a:ext cx="224119" cy="8108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117"/>
                <a:gd name="f7" fmla="val 810891"/>
                <a:gd name="f8" fmla="val 223651"/>
                <a:gd name="f9" fmla="val 95"/>
                <a:gd name="f10" fmla="val 223320"/>
                <a:gd name="f11" fmla="val -32"/>
                <a:gd name="f12" fmla="val 222964"/>
                <a:gd name="f13" fmla="val 222634"/>
                <a:gd name="f14" fmla="val 1112"/>
                <a:gd name="f15" fmla="val 809875"/>
                <a:gd name="f16" fmla="val 241"/>
                <a:gd name="f17" fmla="val 809074"/>
                <a:gd name="f18" fmla="val 1093"/>
                <a:gd name="f19" fmla="val 808616"/>
                <a:gd name="f20" fmla="val 1907"/>
                <a:gd name="f21" fmla="val 808858"/>
                <a:gd name="f22" fmla="val 2784"/>
                <a:gd name="f23" fmla="val 809099"/>
                <a:gd name="f24" fmla="val 3293"/>
                <a:gd name="f25" fmla="val 810014"/>
                <a:gd name="f26" fmla="val 3051"/>
                <a:gd name="f27" fmla="val 810892"/>
                <a:gd name="f28" fmla="val 809747"/>
                <a:gd name="f29" fmla="val 807841"/>
                <a:gd name="f30" fmla="val 223778"/>
                <a:gd name="f31" fmla="val 3146"/>
                <a:gd name="f32" fmla="val 2257"/>
                <a:gd name="f33" fmla="val 224274"/>
                <a:gd name="f34" fmla="val 1608"/>
                <a:gd name="f35" fmla="val 224223"/>
                <a:gd name="f36" fmla="val 680"/>
                <a:gd name="f37" fmla="+- 0 0 -90"/>
                <a:gd name="f38" fmla="*/ f3 1 224117"/>
                <a:gd name="f39" fmla="*/ f4 1 810891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24117"/>
                <a:gd name="f48" fmla="*/ f44 1 810891"/>
                <a:gd name="f49" fmla="*/ 223651 f45 1"/>
                <a:gd name="f50" fmla="*/ 95 f44 1"/>
                <a:gd name="f51" fmla="*/ 222634 f45 1"/>
                <a:gd name="f52" fmla="*/ 1112 f44 1"/>
                <a:gd name="f53" fmla="*/ 0 f45 1"/>
                <a:gd name="f54" fmla="*/ 809875 f44 1"/>
                <a:gd name="f55" fmla="*/ 1907 f45 1"/>
                <a:gd name="f56" fmla="*/ 808858 f44 1"/>
                <a:gd name="f57" fmla="*/ 3051 f45 1"/>
                <a:gd name="f58" fmla="*/ 810892 f44 1"/>
                <a:gd name="f59" fmla="*/ 809747 f44 1"/>
                <a:gd name="f60" fmla="*/ 807841 f44 1"/>
                <a:gd name="f61" fmla="*/ 223778 f45 1"/>
                <a:gd name="f62" fmla="*/ 3146 f44 1"/>
                <a:gd name="f63" fmla="*/ 2257 f44 1"/>
                <a:gd name="f64" fmla="+- f46 0 f1"/>
                <a:gd name="f65" fmla="*/ f49 1 224117"/>
                <a:gd name="f66" fmla="*/ f50 1 810891"/>
                <a:gd name="f67" fmla="*/ f51 1 224117"/>
                <a:gd name="f68" fmla="*/ f52 1 810891"/>
                <a:gd name="f69" fmla="*/ f53 1 224117"/>
                <a:gd name="f70" fmla="*/ f54 1 810891"/>
                <a:gd name="f71" fmla="*/ f55 1 224117"/>
                <a:gd name="f72" fmla="*/ f56 1 810891"/>
                <a:gd name="f73" fmla="*/ f57 1 224117"/>
                <a:gd name="f74" fmla="*/ f58 1 810891"/>
                <a:gd name="f75" fmla="*/ f59 1 810891"/>
                <a:gd name="f76" fmla="*/ f60 1 810891"/>
                <a:gd name="f77" fmla="*/ f61 1 224117"/>
                <a:gd name="f78" fmla="*/ f62 1 810891"/>
                <a:gd name="f79" fmla="*/ f63 1 810891"/>
                <a:gd name="f80" fmla="*/ f40 1 f47"/>
                <a:gd name="f81" fmla="*/ f41 1 f47"/>
                <a:gd name="f82" fmla="*/ f40 1 f48"/>
                <a:gd name="f83" fmla="*/ f42 1 f48"/>
                <a:gd name="f84" fmla="*/ f65 1 f47"/>
                <a:gd name="f85" fmla="*/ f66 1 f48"/>
                <a:gd name="f86" fmla="*/ f67 1 f47"/>
                <a:gd name="f87" fmla="*/ f68 1 f48"/>
                <a:gd name="f88" fmla="*/ f69 1 f47"/>
                <a:gd name="f89" fmla="*/ f70 1 f48"/>
                <a:gd name="f90" fmla="*/ f71 1 f47"/>
                <a:gd name="f91" fmla="*/ f72 1 f48"/>
                <a:gd name="f92" fmla="*/ f73 1 f47"/>
                <a:gd name="f93" fmla="*/ f74 1 f48"/>
                <a:gd name="f94" fmla="*/ f75 1 f48"/>
                <a:gd name="f95" fmla="*/ f76 1 f48"/>
                <a:gd name="f96" fmla="*/ f77 1 f47"/>
                <a:gd name="f97" fmla="*/ f78 1 f48"/>
                <a:gd name="f98" fmla="*/ f79 1 f48"/>
                <a:gd name="f99" fmla="*/ f80 f38 1"/>
                <a:gd name="f100" fmla="*/ f81 f38 1"/>
                <a:gd name="f101" fmla="*/ f83 f39 1"/>
                <a:gd name="f102" fmla="*/ f82 f39 1"/>
                <a:gd name="f103" fmla="*/ f84 f38 1"/>
                <a:gd name="f104" fmla="*/ f85 f39 1"/>
                <a:gd name="f105" fmla="*/ f86 f38 1"/>
                <a:gd name="f106" fmla="*/ f87 f39 1"/>
                <a:gd name="f107" fmla="*/ f88 f38 1"/>
                <a:gd name="f108" fmla="*/ f89 f39 1"/>
                <a:gd name="f109" fmla="*/ f90 f38 1"/>
                <a:gd name="f110" fmla="*/ f91 f39 1"/>
                <a:gd name="f111" fmla="*/ f92 f38 1"/>
                <a:gd name="f112" fmla="*/ f93 f39 1"/>
                <a:gd name="f113" fmla="*/ f94 f39 1"/>
                <a:gd name="f114" fmla="*/ f95 f39 1"/>
                <a:gd name="f115" fmla="*/ f96 f38 1"/>
                <a:gd name="f116" fmla="*/ f97 f39 1"/>
                <a:gd name="f117" fmla="*/ f98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3" y="f104"/>
                </a:cxn>
                <a:cxn ang="f64">
                  <a:pos x="f105" y="f104"/>
                </a:cxn>
                <a:cxn ang="f64">
                  <a:pos x="f105" y="f104"/>
                </a:cxn>
                <a:cxn ang="f64">
                  <a:pos x="f105" y="f104"/>
                </a:cxn>
                <a:cxn ang="f64">
                  <a:pos x="f105" y="f104"/>
                </a:cxn>
                <a:cxn ang="f64">
                  <a:pos x="f105" y="f106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1" y="f113"/>
                </a:cxn>
                <a:cxn ang="f64">
                  <a:pos x="f111" y="f114"/>
                </a:cxn>
                <a:cxn ang="f64">
                  <a:pos x="f115" y="f116"/>
                </a:cxn>
                <a:cxn ang="f64">
                  <a:pos x="f115" y="f117"/>
                </a:cxn>
                <a:cxn ang="f64">
                  <a:pos x="f103" y="f104"/>
                </a:cxn>
              </a:cxnLst>
              <a:rect l="f99" t="f102" r="f100" b="f101"/>
              <a:pathLst>
                <a:path w="224117" h="810891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3" y="f9"/>
                    <a:pt x="f13" y="f9"/>
                    <a:pt x="f13" y="f9"/>
                  </a:cubicBezTo>
                  <a:lnTo>
                    <a:pt x="f13" y="f9"/>
                  </a:lnTo>
                  <a:lnTo>
                    <a:pt x="f13" y="f9"/>
                  </a:lnTo>
                  <a:lnTo>
                    <a:pt x="f13" y="f14"/>
                  </a:lnTo>
                  <a:lnTo>
                    <a:pt x="f5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8"/>
                  </a:lnTo>
                  <a:lnTo>
                    <a:pt x="f26" y="f29"/>
                  </a:lnTo>
                  <a:lnTo>
                    <a:pt x="f30" y="f31"/>
                  </a:lnTo>
                  <a:lnTo>
                    <a:pt x="f30" y="f32"/>
                  </a:ln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5" name="Freeform: Shape 441">
              <a:extLst>
                <a:ext uri="{FF2B5EF4-FFF2-40B4-BE49-F238E27FC236}">
                  <a16:creationId xmlns:a16="http://schemas.microsoft.com/office/drawing/2014/main" id="{BBDA50F5-213E-38A2-3DC4-8CA1DA575BD4}"/>
                </a:ext>
              </a:extLst>
            </p:cNvPr>
            <p:cNvSpPr/>
            <p:nvPr/>
          </p:nvSpPr>
          <p:spPr>
            <a:xfrm>
              <a:off x="1462189" y="802321"/>
              <a:ext cx="87617" cy="11030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615"/>
                <a:gd name="f7" fmla="val 1103054"/>
                <a:gd name="f8" fmla="val 85188"/>
                <a:gd name="f9" fmla="val 636"/>
                <a:gd name="f10" fmla="val 3305"/>
                <a:gd name="f11" fmla="val 3306"/>
                <a:gd name="f12" fmla="val 1101529"/>
                <a:gd name="f13" fmla="val 87604"/>
                <a:gd name="f14" fmla="val 4576"/>
                <a:gd name="f15" fmla="val 1525"/>
                <a:gd name="f16" fmla="val 87693"/>
                <a:gd name="f17" fmla="val 835"/>
                <a:gd name="f18" fmla="val 87261"/>
                <a:gd name="f19" fmla="val 184"/>
                <a:gd name="f20" fmla="val 86587"/>
                <a:gd name="f21" fmla="val 85443"/>
                <a:gd name="f22" fmla="+- 0 0 -90"/>
                <a:gd name="f23" fmla="*/ f3 1 87615"/>
                <a:gd name="f24" fmla="*/ f4 1 1103054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87615"/>
                <a:gd name="f33" fmla="*/ f29 1 1103054"/>
                <a:gd name="f34" fmla="*/ 85188 f30 1"/>
                <a:gd name="f35" fmla="*/ 636 f29 1"/>
                <a:gd name="f36" fmla="*/ 3305 f29 1"/>
                <a:gd name="f37" fmla="*/ 0 f30 1"/>
                <a:gd name="f38" fmla="*/ 1103054 f29 1"/>
                <a:gd name="f39" fmla="*/ 3306 f30 1"/>
                <a:gd name="f40" fmla="*/ 1101529 f29 1"/>
                <a:gd name="f41" fmla="*/ 87604 f30 1"/>
                <a:gd name="f42" fmla="*/ 4576 f29 1"/>
                <a:gd name="f43" fmla="*/ 1525 f29 1"/>
                <a:gd name="f44" fmla="*/ 86587 f30 1"/>
                <a:gd name="f45" fmla="*/ 0 f29 1"/>
                <a:gd name="f46" fmla="*/ 85443 f30 1"/>
                <a:gd name="f47" fmla="+- f31 0 f1"/>
                <a:gd name="f48" fmla="*/ f34 1 87615"/>
                <a:gd name="f49" fmla="*/ f35 1 1103054"/>
                <a:gd name="f50" fmla="*/ f36 1 1103054"/>
                <a:gd name="f51" fmla="*/ f37 1 87615"/>
                <a:gd name="f52" fmla="*/ f38 1 1103054"/>
                <a:gd name="f53" fmla="*/ f39 1 87615"/>
                <a:gd name="f54" fmla="*/ f40 1 1103054"/>
                <a:gd name="f55" fmla="*/ f41 1 87615"/>
                <a:gd name="f56" fmla="*/ f42 1 1103054"/>
                <a:gd name="f57" fmla="*/ f43 1 1103054"/>
                <a:gd name="f58" fmla="*/ f44 1 87615"/>
                <a:gd name="f59" fmla="*/ f45 1 1103054"/>
                <a:gd name="f60" fmla="*/ f46 1 87615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3"/>
                <a:gd name="f68" fmla="*/ f51 1 f32"/>
                <a:gd name="f69" fmla="*/ f52 1 f33"/>
                <a:gd name="f70" fmla="*/ f53 1 f32"/>
                <a:gd name="f71" fmla="*/ f54 1 f33"/>
                <a:gd name="f72" fmla="*/ f55 1 f32"/>
                <a:gd name="f73" fmla="*/ f56 1 f33"/>
                <a:gd name="f74" fmla="*/ f57 1 f33"/>
                <a:gd name="f75" fmla="*/ f58 1 f32"/>
                <a:gd name="f76" fmla="*/ f59 1 f33"/>
                <a:gd name="f77" fmla="*/ f60 1 f32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4 1"/>
                <a:gd name="f85" fmla="*/ f68 f23 1"/>
                <a:gd name="f86" fmla="*/ f69 f24 1"/>
                <a:gd name="f87" fmla="*/ f70 f23 1"/>
                <a:gd name="f88" fmla="*/ f71 f24 1"/>
                <a:gd name="f89" fmla="*/ f72 f23 1"/>
                <a:gd name="f90" fmla="*/ f73 f24 1"/>
                <a:gd name="f91" fmla="*/ f74 f24 1"/>
                <a:gd name="f92" fmla="*/ f75 f23 1"/>
                <a:gd name="f93" fmla="*/ f76 f24 1"/>
                <a:gd name="f94" fmla="*/ f77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2" y="f83"/>
                </a:cxn>
                <a:cxn ang="f47">
                  <a:pos x="f82" y="f83"/>
                </a:cxn>
                <a:cxn ang="f47">
                  <a:pos x="f82" y="f84"/>
                </a:cxn>
                <a:cxn ang="f47">
                  <a:pos x="f85" y="f86"/>
                </a:cxn>
                <a:cxn ang="f47">
                  <a:pos x="f87" y="f88"/>
                </a:cxn>
                <a:cxn ang="f47">
                  <a:pos x="f89" y="f90"/>
                </a:cxn>
                <a:cxn ang="f47">
                  <a:pos x="f89" y="f91"/>
                </a:cxn>
                <a:cxn ang="f47">
                  <a:pos x="f92" y="f93"/>
                </a:cxn>
                <a:cxn ang="f47">
                  <a:pos x="f94" y="f93"/>
                </a:cxn>
              </a:cxnLst>
              <a:rect l="f78" t="f81" r="f79" b="f80"/>
              <a:pathLst>
                <a:path w="87615" h="1103054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8" y="f10"/>
                  </a:lnTo>
                  <a:lnTo>
                    <a:pt x="f5" y="f7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6" y="f17"/>
                    <a:pt x="f18" y="f19"/>
                    <a:pt x="f20" y="f5"/>
                  </a:cubicBezTo>
                  <a:lnTo>
                    <a:pt x="f2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6" name="Freeform: Shape 442">
              <a:extLst>
                <a:ext uri="{FF2B5EF4-FFF2-40B4-BE49-F238E27FC236}">
                  <a16:creationId xmlns:a16="http://schemas.microsoft.com/office/drawing/2014/main" id="{36ED7DE2-FEE8-2A45-814E-CD238087E08E}"/>
                </a:ext>
              </a:extLst>
            </p:cNvPr>
            <p:cNvSpPr/>
            <p:nvPr/>
          </p:nvSpPr>
          <p:spPr>
            <a:xfrm>
              <a:off x="3300" y="2527849"/>
              <a:ext cx="63788" cy="299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790"/>
                <a:gd name="f7" fmla="val 29925"/>
                <a:gd name="f8" fmla="val 63700"/>
                <a:gd name="f9" fmla="val 1958"/>
                <a:gd name="f10" fmla="val 63821"/>
                <a:gd name="f11" fmla="val 1678"/>
                <a:gd name="f12" fmla="val 1348"/>
                <a:gd name="f13" fmla="val 1068"/>
                <a:gd name="f14" fmla="val 63516"/>
                <a:gd name="f15" fmla="val 318"/>
                <a:gd name="f16" fmla="val 62758"/>
                <a:gd name="f17" fmla="val -140"/>
                <a:gd name="f18" fmla="val 62008"/>
                <a:gd name="f19" fmla="val 38"/>
                <a:gd name="f20" fmla="val 61889"/>
                <a:gd name="f21" fmla="val 77"/>
                <a:gd name="f22" fmla="val 61774"/>
                <a:gd name="f23" fmla="val 115"/>
                <a:gd name="f24" fmla="val 61666"/>
                <a:gd name="f25" fmla="val 178"/>
                <a:gd name="f26" fmla="val 60776"/>
                <a:gd name="f27" fmla="val 26366"/>
                <a:gd name="f28" fmla="val 62683"/>
                <a:gd name="f29" fmla="val 2339"/>
                <a:gd name="f30" fmla="+- 0 0 -90"/>
                <a:gd name="f31" fmla="*/ f3 1 63790"/>
                <a:gd name="f32" fmla="*/ f4 1 2992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63790"/>
                <a:gd name="f41" fmla="*/ f37 1 29925"/>
                <a:gd name="f42" fmla="*/ 63700 f38 1"/>
                <a:gd name="f43" fmla="*/ 1958 f37 1"/>
                <a:gd name="f44" fmla="*/ 1068 f37 1"/>
                <a:gd name="f45" fmla="*/ 62008 f38 1"/>
                <a:gd name="f46" fmla="*/ 38 f37 1"/>
                <a:gd name="f47" fmla="*/ 61666 f38 1"/>
                <a:gd name="f48" fmla="*/ 178 f37 1"/>
                <a:gd name="f49" fmla="*/ 60776 f38 1"/>
                <a:gd name="f50" fmla="*/ 0 f38 1"/>
                <a:gd name="f51" fmla="*/ 26366 f37 1"/>
                <a:gd name="f52" fmla="*/ 29925 f37 1"/>
                <a:gd name="f53" fmla="*/ 62683 f38 1"/>
                <a:gd name="f54" fmla="*/ 2339 f37 1"/>
                <a:gd name="f55" fmla="+- f39 0 f1"/>
                <a:gd name="f56" fmla="*/ f42 1 63790"/>
                <a:gd name="f57" fmla="*/ f43 1 29925"/>
                <a:gd name="f58" fmla="*/ f44 1 29925"/>
                <a:gd name="f59" fmla="*/ f45 1 63790"/>
                <a:gd name="f60" fmla="*/ f46 1 29925"/>
                <a:gd name="f61" fmla="*/ f47 1 63790"/>
                <a:gd name="f62" fmla="*/ f48 1 29925"/>
                <a:gd name="f63" fmla="*/ f49 1 63790"/>
                <a:gd name="f64" fmla="*/ f50 1 63790"/>
                <a:gd name="f65" fmla="*/ f51 1 29925"/>
                <a:gd name="f66" fmla="*/ f52 1 29925"/>
                <a:gd name="f67" fmla="*/ f53 1 63790"/>
                <a:gd name="f68" fmla="*/ f54 1 29925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1"/>
                <a:gd name="f76" fmla="*/ f59 1 f40"/>
                <a:gd name="f77" fmla="*/ f60 1 f41"/>
                <a:gd name="f78" fmla="*/ f61 1 f40"/>
                <a:gd name="f79" fmla="*/ f62 1 f41"/>
                <a:gd name="f80" fmla="*/ f63 1 f40"/>
                <a:gd name="f81" fmla="*/ f64 1 f40"/>
                <a:gd name="f82" fmla="*/ f65 1 f41"/>
                <a:gd name="f83" fmla="*/ f66 1 f41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2 1"/>
                <a:gd name="f93" fmla="*/ f76 f31 1"/>
                <a:gd name="f94" fmla="*/ f77 f32 1"/>
                <a:gd name="f95" fmla="*/ f78 f31 1"/>
                <a:gd name="f96" fmla="*/ f79 f32 1"/>
                <a:gd name="f97" fmla="*/ f80 f31 1"/>
                <a:gd name="f98" fmla="*/ f81 f31 1"/>
                <a:gd name="f99" fmla="*/ f82 f32 1"/>
                <a:gd name="f100" fmla="*/ f83 f32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0" y="f91"/>
                </a:cxn>
                <a:cxn ang="f55">
                  <a:pos x="f90" y="f91"/>
                </a:cxn>
                <a:cxn ang="f55">
                  <a:pos x="f90" y="f91"/>
                </a:cxn>
                <a:cxn ang="f55">
                  <a:pos x="f90" y="f92"/>
                </a:cxn>
                <a:cxn ang="f55">
                  <a:pos x="f93" y="f94"/>
                </a:cxn>
                <a:cxn ang="f55">
                  <a:pos x="f95" y="f96"/>
                </a:cxn>
                <a:cxn ang="f55">
                  <a:pos x="f97" y="f96"/>
                </a:cxn>
                <a:cxn ang="f55">
                  <a:pos x="f98" y="f99"/>
                </a:cxn>
                <a:cxn ang="f55">
                  <a:pos x="f98" y="f100"/>
                </a:cxn>
                <a:cxn ang="f55">
                  <a:pos x="f101" y="f102"/>
                </a:cxn>
              </a:cxnLst>
              <a:rect l="f86" t="f89" r="f87" b="f88"/>
              <a:pathLst>
                <a:path w="63790" h="29925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5"/>
                  </a:lnTo>
                  <a:lnTo>
                    <a:pt x="f5" y="f27"/>
                  </a:lnTo>
                  <a:lnTo>
                    <a:pt x="f5" y="f7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7" name="Freeform: Shape 443">
              <a:extLst>
                <a:ext uri="{FF2B5EF4-FFF2-40B4-BE49-F238E27FC236}">
                  <a16:creationId xmlns:a16="http://schemas.microsoft.com/office/drawing/2014/main" id="{681D8FCC-0632-FE4C-61C1-C667723BAA75}"/>
                </a:ext>
              </a:extLst>
            </p:cNvPr>
            <p:cNvSpPr/>
            <p:nvPr/>
          </p:nvSpPr>
          <p:spPr>
            <a:xfrm>
              <a:off x="0" y="716770"/>
              <a:ext cx="73618" cy="667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617"/>
                <a:gd name="f7" fmla="val 66740"/>
                <a:gd name="f8" fmla="val 72601"/>
                <a:gd name="f9" fmla="val 64706"/>
                <a:gd name="f10" fmla="val 72928"/>
                <a:gd name="f11" fmla="val 64579"/>
                <a:gd name="f12" fmla="val 73291"/>
                <a:gd name="f13" fmla="val 73618"/>
                <a:gd name="f14" fmla="val 72855"/>
                <a:gd name="f15" fmla="val 4322"/>
                <a:gd name="f16" fmla="val 70948"/>
                <a:gd name="f17" fmla="val 65977"/>
                <a:gd name="f18" fmla="val 71078"/>
                <a:gd name="f19" fmla="val 65184"/>
                <a:gd name="f20" fmla="val 71801"/>
                <a:gd name="f21" fmla="val 64629"/>
                <a:gd name="f22" fmla="+- 0 0 -90"/>
                <a:gd name="f23" fmla="*/ f3 1 73617"/>
                <a:gd name="f24" fmla="*/ f4 1 6674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73617"/>
                <a:gd name="f33" fmla="*/ f29 1 66740"/>
                <a:gd name="f34" fmla="*/ 72601 f30 1"/>
                <a:gd name="f35" fmla="*/ 64706 f29 1"/>
                <a:gd name="f36" fmla="*/ 73618 f30 1"/>
                <a:gd name="f37" fmla="*/ 72855 f30 1"/>
                <a:gd name="f38" fmla="*/ 0 f30 1"/>
                <a:gd name="f39" fmla="*/ 0 f29 1"/>
                <a:gd name="f40" fmla="*/ 4322 f29 1"/>
                <a:gd name="f41" fmla="*/ 70948 f30 1"/>
                <a:gd name="f42" fmla="*/ 66740 f29 1"/>
                <a:gd name="f43" fmla="*/ 65977 f29 1"/>
                <a:gd name="f44" fmla="+- f31 0 f1"/>
                <a:gd name="f45" fmla="*/ f34 1 73617"/>
                <a:gd name="f46" fmla="*/ f35 1 66740"/>
                <a:gd name="f47" fmla="*/ f36 1 73617"/>
                <a:gd name="f48" fmla="*/ f37 1 73617"/>
                <a:gd name="f49" fmla="*/ f38 1 73617"/>
                <a:gd name="f50" fmla="*/ f39 1 66740"/>
                <a:gd name="f51" fmla="*/ f40 1 66740"/>
                <a:gd name="f52" fmla="*/ f41 1 73617"/>
                <a:gd name="f53" fmla="*/ f42 1 66740"/>
                <a:gd name="f54" fmla="*/ f43 1 66740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2"/>
                <a:gd name="f62" fmla="*/ f48 1 f32"/>
                <a:gd name="f63" fmla="*/ f49 1 f32"/>
                <a:gd name="f64" fmla="*/ f50 1 f33"/>
                <a:gd name="f65" fmla="*/ f51 1 f33"/>
                <a:gd name="f66" fmla="*/ f52 1 f32"/>
                <a:gd name="f67" fmla="*/ f53 1 f33"/>
                <a:gd name="f68" fmla="*/ f54 1 f33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3 1"/>
                <a:gd name="f76" fmla="*/ f62 f23 1"/>
                <a:gd name="f77" fmla="*/ f63 f23 1"/>
                <a:gd name="f78" fmla="*/ f64 f24 1"/>
                <a:gd name="f79" fmla="*/ f65 f24 1"/>
                <a:gd name="f80" fmla="*/ f66 f23 1"/>
                <a:gd name="f81" fmla="*/ f67 f24 1"/>
                <a:gd name="f82" fmla="*/ f6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5" y="f74"/>
                </a:cxn>
                <a:cxn ang="f44">
                  <a:pos x="f75" y="f74"/>
                </a:cxn>
                <a:cxn ang="f44">
                  <a:pos x="f76" y="f74"/>
                </a:cxn>
                <a:cxn ang="f44">
                  <a:pos x="f77" y="f78"/>
                </a:cxn>
                <a:cxn ang="f44">
                  <a:pos x="f77" y="f79"/>
                </a:cxn>
                <a:cxn ang="f44">
                  <a:pos x="f80" y="f81"/>
                </a:cxn>
                <a:cxn ang="f44">
                  <a:pos x="f80" y="f82"/>
                </a:cxn>
                <a:cxn ang="f44">
                  <a:pos x="f73" y="f74"/>
                </a:cxn>
              </a:cxnLst>
              <a:rect l="f69" t="f72" r="f70" b="f71"/>
              <a:pathLst>
                <a:path w="73617" h="66740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3" y="f9"/>
                  </a:lnTo>
                  <a:lnTo>
                    <a:pt x="f14" y="f9"/>
                  </a:lnTo>
                  <a:lnTo>
                    <a:pt x="f5" y="f5"/>
                  </a:lnTo>
                  <a:lnTo>
                    <a:pt x="f5" y="f15"/>
                  </a:lnTo>
                  <a:lnTo>
                    <a:pt x="f16" y="f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8" name="Freeform: Shape 444">
              <a:extLst>
                <a:ext uri="{FF2B5EF4-FFF2-40B4-BE49-F238E27FC236}">
                  <a16:creationId xmlns:a16="http://schemas.microsoft.com/office/drawing/2014/main" id="{C9923DB7-1E17-A404-B63E-33BDB4B7FCF8}"/>
                </a:ext>
              </a:extLst>
            </p:cNvPr>
            <p:cNvSpPr/>
            <p:nvPr/>
          </p:nvSpPr>
          <p:spPr>
            <a:xfrm>
              <a:off x="67866" y="782013"/>
              <a:ext cx="6309" cy="9673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06"/>
                <a:gd name="f7" fmla="val 967381"/>
                <a:gd name="f8" fmla="val 1297"/>
                <a:gd name="f9" fmla="val 964712"/>
                <a:gd name="f10" fmla="val 2139"/>
                <a:gd name="f11" fmla="val 964709"/>
                <a:gd name="f12" fmla="val 2825"/>
                <a:gd name="f13" fmla="val 965389"/>
                <a:gd name="f14" fmla="val 2828"/>
                <a:gd name="f15" fmla="val 966232"/>
                <a:gd name="f16" fmla="val 966276"/>
                <a:gd name="f17" fmla="val 2826"/>
                <a:gd name="f18" fmla="val 966320"/>
                <a:gd name="f19" fmla="val 2822"/>
                <a:gd name="f20" fmla="val 966364"/>
                <a:gd name="f21" fmla="val 963949"/>
                <a:gd name="f22" fmla="val 6255"/>
                <a:gd name="f23" fmla="val 1875"/>
                <a:gd name="f24" fmla="val 731"/>
                <a:gd name="f25" fmla="val 6323"/>
                <a:gd name="f26" fmla="val 525"/>
                <a:gd name="f27" fmla="val 301"/>
                <a:gd name="f28" fmla="val 95"/>
                <a:gd name="f29" fmla="val 5928"/>
                <a:gd name="f30" fmla="val -32"/>
                <a:gd name="f31" fmla="val 5565"/>
                <a:gd name="f32" fmla="val 5238"/>
                <a:gd name="f33" fmla="val 4395"/>
                <a:gd name="f34" fmla="val 93"/>
                <a:gd name="f35" fmla="val 3710"/>
                <a:gd name="f36" fmla="val 773"/>
                <a:gd name="f37" fmla="val 3707"/>
                <a:gd name="f38" fmla="val 1616"/>
                <a:gd name="f39" fmla="val 1660"/>
                <a:gd name="f40" fmla="val 3709"/>
                <a:gd name="f41" fmla="val 1703"/>
                <a:gd name="f42" fmla="val 3712"/>
                <a:gd name="f43" fmla="val 1748"/>
                <a:gd name="f44" fmla="val 2511"/>
                <a:gd name="f45" fmla="val 279"/>
                <a:gd name="f46" fmla="val -249"/>
                <a:gd name="f47" fmla="val 966552"/>
                <a:gd name="f48" fmla="val -6"/>
                <a:gd name="f49" fmla="val 965453"/>
                <a:gd name="f50" fmla="val 823"/>
                <a:gd name="f51" fmla="val 964924"/>
                <a:gd name="f52" fmla="val 970"/>
                <a:gd name="f53" fmla="val 964830"/>
                <a:gd name="f54" fmla="val 1129"/>
                <a:gd name="f55" fmla="val 964759"/>
                <a:gd name="f56" fmla="+- 0 0 -90"/>
                <a:gd name="f57" fmla="*/ f3 1 6306"/>
                <a:gd name="f58" fmla="*/ f4 1 967381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6306"/>
                <a:gd name="f67" fmla="*/ f63 1 967381"/>
                <a:gd name="f68" fmla="*/ 1297 f64 1"/>
                <a:gd name="f69" fmla="*/ 964712 f63 1"/>
                <a:gd name="f70" fmla="*/ 2828 f64 1"/>
                <a:gd name="f71" fmla="*/ 966232 f63 1"/>
                <a:gd name="f72" fmla="*/ 2822 f64 1"/>
                <a:gd name="f73" fmla="*/ 966364 f63 1"/>
                <a:gd name="f74" fmla="*/ 963949 f63 1"/>
                <a:gd name="f75" fmla="*/ 6255 f64 1"/>
                <a:gd name="f76" fmla="*/ 1875 f63 1"/>
                <a:gd name="f77" fmla="*/ 731 f63 1"/>
                <a:gd name="f78" fmla="*/ 95 f63 1"/>
                <a:gd name="f79" fmla="*/ 5238 f64 1"/>
                <a:gd name="f80" fmla="*/ 3707 f64 1"/>
                <a:gd name="f81" fmla="*/ 1616 f63 1"/>
                <a:gd name="f82" fmla="*/ 3712 f64 1"/>
                <a:gd name="f83" fmla="*/ 1748 f63 1"/>
                <a:gd name="f84" fmla="*/ 2511 f63 1"/>
                <a:gd name="f85" fmla="*/ 279 f64 1"/>
                <a:gd name="f86" fmla="*/ 967381 f63 1"/>
                <a:gd name="f87" fmla="*/ 823 f64 1"/>
                <a:gd name="f88" fmla="*/ 964924 f63 1"/>
                <a:gd name="f89" fmla="+- f65 0 f1"/>
                <a:gd name="f90" fmla="*/ f68 1 6306"/>
                <a:gd name="f91" fmla="*/ f69 1 967381"/>
                <a:gd name="f92" fmla="*/ f70 1 6306"/>
                <a:gd name="f93" fmla="*/ f71 1 967381"/>
                <a:gd name="f94" fmla="*/ f72 1 6306"/>
                <a:gd name="f95" fmla="*/ f73 1 967381"/>
                <a:gd name="f96" fmla="*/ f74 1 967381"/>
                <a:gd name="f97" fmla="*/ f75 1 6306"/>
                <a:gd name="f98" fmla="*/ f76 1 967381"/>
                <a:gd name="f99" fmla="*/ f77 1 967381"/>
                <a:gd name="f100" fmla="*/ f78 1 967381"/>
                <a:gd name="f101" fmla="*/ f79 1 6306"/>
                <a:gd name="f102" fmla="*/ f80 1 6306"/>
                <a:gd name="f103" fmla="*/ f81 1 967381"/>
                <a:gd name="f104" fmla="*/ f82 1 6306"/>
                <a:gd name="f105" fmla="*/ f83 1 967381"/>
                <a:gd name="f106" fmla="*/ f84 1 967381"/>
                <a:gd name="f107" fmla="*/ f85 1 6306"/>
                <a:gd name="f108" fmla="*/ f86 1 967381"/>
                <a:gd name="f109" fmla="*/ f87 1 6306"/>
                <a:gd name="f110" fmla="*/ f88 1 967381"/>
                <a:gd name="f111" fmla="*/ f59 1 f66"/>
                <a:gd name="f112" fmla="*/ f60 1 f66"/>
                <a:gd name="f113" fmla="*/ f59 1 f67"/>
                <a:gd name="f114" fmla="*/ f61 1 f67"/>
                <a:gd name="f115" fmla="*/ f90 1 f66"/>
                <a:gd name="f116" fmla="*/ f91 1 f67"/>
                <a:gd name="f117" fmla="*/ f92 1 f66"/>
                <a:gd name="f118" fmla="*/ f93 1 f67"/>
                <a:gd name="f119" fmla="*/ f94 1 f66"/>
                <a:gd name="f120" fmla="*/ f95 1 f67"/>
                <a:gd name="f121" fmla="*/ f96 1 f67"/>
                <a:gd name="f122" fmla="*/ f97 1 f66"/>
                <a:gd name="f123" fmla="*/ f98 1 f67"/>
                <a:gd name="f124" fmla="*/ f99 1 f67"/>
                <a:gd name="f125" fmla="*/ f100 1 f67"/>
                <a:gd name="f126" fmla="*/ f101 1 f66"/>
                <a:gd name="f127" fmla="*/ f102 1 f66"/>
                <a:gd name="f128" fmla="*/ f103 1 f67"/>
                <a:gd name="f129" fmla="*/ f104 1 f66"/>
                <a:gd name="f130" fmla="*/ f105 1 f67"/>
                <a:gd name="f131" fmla="*/ f106 1 f67"/>
                <a:gd name="f132" fmla="*/ f107 1 f66"/>
                <a:gd name="f133" fmla="*/ f108 1 f67"/>
                <a:gd name="f134" fmla="*/ f109 1 f66"/>
                <a:gd name="f135" fmla="*/ f110 1 f67"/>
                <a:gd name="f136" fmla="*/ f111 f57 1"/>
                <a:gd name="f137" fmla="*/ f112 f57 1"/>
                <a:gd name="f138" fmla="*/ f114 f58 1"/>
                <a:gd name="f139" fmla="*/ f113 f58 1"/>
                <a:gd name="f140" fmla="*/ f115 f57 1"/>
                <a:gd name="f141" fmla="*/ f116 f58 1"/>
                <a:gd name="f142" fmla="*/ f117 f57 1"/>
                <a:gd name="f143" fmla="*/ f118 f58 1"/>
                <a:gd name="f144" fmla="*/ f119 f57 1"/>
                <a:gd name="f145" fmla="*/ f120 f58 1"/>
                <a:gd name="f146" fmla="*/ f121 f58 1"/>
                <a:gd name="f147" fmla="*/ f122 f57 1"/>
                <a:gd name="f148" fmla="*/ f123 f58 1"/>
                <a:gd name="f149" fmla="*/ f124 f58 1"/>
                <a:gd name="f150" fmla="*/ f125 f58 1"/>
                <a:gd name="f151" fmla="*/ f126 f57 1"/>
                <a:gd name="f152" fmla="*/ f127 f57 1"/>
                <a:gd name="f153" fmla="*/ f128 f58 1"/>
                <a:gd name="f154" fmla="*/ f129 f57 1"/>
                <a:gd name="f155" fmla="*/ f130 f58 1"/>
                <a:gd name="f156" fmla="*/ f131 f58 1"/>
                <a:gd name="f157" fmla="*/ f132 f57 1"/>
                <a:gd name="f158" fmla="*/ f133 f58 1"/>
                <a:gd name="f159" fmla="*/ f134 f57 1"/>
                <a:gd name="f160" fmla="*/ f135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0" y="f141"/>
                </a:cxn>
                <a:cxn ang="f89">
                  <a:pos x="f142" y="f143"/>
                </a:cxn>
                <a:cxn ang="f89">
                  <a:pos x="f144" y="f145"/>
                </a:cxn>
                <a:cxn ang="f89">
                  <a:pos x="f144" y="f146"/>
                </a:cxn>
                <a:cxn ang="f89">
                  <a:pos x="f147" y="f148"/>
                </a:cxn>
                <a:cxn ang="f89">
                  <a:pos x="f147" y="f149"/>
                </a:cxn>
                <a:cxn ang="f89">
                  <a:pos x="f147" y="f149"/>
                </a:cxn>
                <a:cxn ang="f89">
                  <a:pos x="f147" y="f149"/>
                </a:cxn>
                <a:cxn ang="f89">
                  <a:pos x="f147" y="f150"/>
                </a:cxn>
                <a:cxn ang="f89">
                  <a:pos x="f151" y="f150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4" y="f156"/>
                </a:cxn>
                <a:cxn ang="f89">
                  <a:pos x="f157" y="f158"/>
                </a:cxn>
                <a:cxn ang="f89">
                  <a:pos x="f159" y="f160"/>
                </a:cxn>
                <a:cxn ang="f89">
                  <a:pos x="f140" y="f141"/>
                </a:cxn>
              </a:cxnLst>
              <a:rect l="f136" t="f139" r="f137" b="f138"/>
              <a:pathLst>
                <a:path w="6306" h="96738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9" y="f20"/>
                  </a:cubicBezTo>
                  <a:lnTo>
                    <a:pt x="f19" y="f21"/>
                  </a:lnTo>
                  <a:lnTo>
                    <a:pt x="f22" y="f23"/>
                  </a:lnTo>
                  <a:lnTo>
                    <a:pt x="f22" y="f24"/>
                  </a:lnTo>
                  <a:lnTo>
                    <a:pt x="f22" y="f24"/>
                  </a:lnTo>
                  <a:lnTo>
                    <a:pt x="f22" y="f24"/>
                  </a:lnTo>
                  <a:cubicBezTo>
                    <a:pt x="f25" y="f26"/>
                    <a:pt x="f25" y="f27"/>
                    <a:pt x="f22" y="f28"/>
                  </a:cubicBezTo>
                  <a:cubicBezTo>
                    <a:pt x="f29" y="f30"/>
                    <a:pt x="f31" y="f30"/>
                    <a:pt x="f32" y="f28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7" y="f39"/>
                    <a:pt x="f40" y="f41"/>
                    <a:pt x="f42" y="f43"/>
                  </a:cubicBezTo>
                  <a:lnTo>
                    <a:pt x="f42" y="f44"/>
                  </a:lnTo>
                  <a:lnTo>
                    <a:pt x="f45" y="f7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9" name="Freeform: Shape 445">
              <a:extLst>
                <a:ext uri="{FF2B5EF4-FFF2-40B4-BE49-F238E27FC236}">
                  <a16:creationId xmlns:a16="http://schemas.microsoft.com/office/drawing/2014/main" id="{EFE5EB44-D491-BD58-671A-D216D4F0F263}"/>
                </a:ext>
              </a:extLst>
            </p:cNvPr>
            <p:cNvSpPr/>
            <p:nvPr/>
          </p:nvSpPr>
          <p:spPr>
            <a:xfrm>
              <a:off x="66239" y="1747107"/>
              <a:ext cx="4453" cy="3818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55"/>
                <a:gd name="f7" fmla="val 381880"/>
                <a:gd name="f8" fmla="val 3179"/>
                <a:gd name="f9" fmla="val 4450"/>
                <a:gd name="f10" fmla="val 5339"/>
                <a:gd name="f11" fmla="val 1653"/>
                <a:gd name="f12" fmla="val 4520"/>
                <a:gd name="f13" fmla="val 814"/>
                <a:gd name="f14" fmla="val 3897"/>
                <a:gd name="f15" fmla="val 75"/>
                <a:gd name="f16" fmla="val 3057"/>
                <a:gd name="f17" fmla="val 5"/>
                <a:gd name="f18" fmla="val 3013"/>
                <a:gd name="f19" fmla="val 1"/>
                <a:gd name="f20" fmla="val 2969"/>
                <a:gd name="f21" fmla="val 2924"/>
                <a:gd name="f22" fmla="val 2038"/>
                <a:gd name="f23" fmla="val 61"/>
                <a:gd name="f24" fmla="val 1333"/>
                <a:gd name="f25" fmla="val 767"/>
                <a:gd name="f26" fmla="val 1271"/>
                <a:gd name="f27" fmla="val 378829"/>
                <a:gd name="f28" fmla="val 2543"/>
                <a:gd name="f29" fmla="val 381372"/>
                <a:gd name="f30" fmla="+- 0 0 -90"/>
                <a:gd name="f31" fmla="*/ f3 1 4455"/>
                <a:gd name="f32" fmla="*/ f4 1 38188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455"/>
                <a:gd name="f41" fmla="*/ f37 1 381880"/>
                <a:gd name="f42" fmla="*/ 3179 f38 1"/>
                <a:gd name="f43" fmla="*/ 381880 f37 1"/>
                <a:gd name="f44" fmla="*/ 4450 f38 1"/>
                <a:gd name="f45" fmla="*/ 5339 f37 1"/>
                <a:gd name="f46" fmla="*/ 1653 f37 1"/>
                <a:gd name="f47" fmla="*/ 3057 f38 1"/>
                <a:gd name="f48" fmla="*/ 5 f37 1"/>
                <a:gd name="f49" fmla="*/ 2924 f38 1"/>
                <a:gd name="f50" fmla="*/ 0 f37 1"/>
                <a:gd name="f51" fmla="*/ 1271 f38 1"/>
                <a:gd name="f52" fmla="*/ 0 f38 1"/>
                <a:gd name="f53" fmla="*/ 378829 f37 1"/>
                <a:gd name="f54" fmla="*/ 2543 f38 1"/>
                <a:gd name="f55" fmla="*/ 381372 f37 1"/>
                <a:gd name="f56" fmla="+- f39 0 f1"/>
                <a:gd name="f57" fmla="*/ f42 1 4455"/>
                <a:gd name="f58" fmla="*/ f43 1 381880"/>
                <a:gd name="f59" fmla="*/ f44 1 4455"/>
                <a:gd name="f60" fmla="*/ f45 1 381880"/>
                <a:gd name="f61" fmla="*/ f46 1 381880"/>
                <a:gd name="f62" fmla="*/ f47 1 4455"/>
                <a:gd name="f63" fmla="*/ f48 1 381880"/>
                <a:gd name="f64" fmla="*/ f49 1 4455"/>
                <a:gd name="f65" fmla="*/ f50 1 381880"/>
                <a:gd name="f66" fmla="*/ f51 1 4455"/>
                <a:gd name="f67" fmla="*/ f52 1 4455"/>
                <a:gd name="f68" fmla="*/ f53 1 381880"/>
                <a:gd name="f69" fmla="*/ f54 1 4455"/>
                <a:gd name="f70" fmla="*/ f55 1 381880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1"/>
                <a:gd name="f79" fmla="*/ f61 1 f41"/>
                <a:gd name="f80" fmla="*/ f62 1 f40"/>
                <a:gd name="f81" fmla="*/ f63 1 f41"/>
                <a:gd name="f82" fmla="*/ f64 1 f40"/>
                <a:gd name="f83" fmla="*/ f65 1 f41"/>
                <a:gd name="f84" fmla="*/ f66 1 f40"/>
                <a:gd name="f85" fmla="*/ f67 1 f40"/>
                <a:gd name="f86" fmla="*/ f68 1 f41"/>
                <a:gd name="f87" fmla="*/ f69 1 f40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2 1"/>
                <a:gd name="f97" fmla="*/ f79 f32 1"/>
                <a:gd name="f98" fmla="*/ f80 f31 1"/>
                <a:gd name="f99" fmla="*/ f81 f32 1"/>
                <a:gd name="f100" fmla="*/ f82 f31 1"/>
                <a:gd name="f101" fmla="*/ f83 f32 1"/>
                <a:gd name="f102" fmla="*/ f84 f31 1"/>
                <a:gd name="f103" fmla="*/ f85 f31 1"/>
                <a:gd name="f104" fmla="*/ f86 f32 1"/>
                <a:gd name="f105" fmla="*/ f87 f31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8" y="f99"/>
                </a:cxn>
                <a:cxn ang="f56">
                  <a:pos x="f100" y="f101"/>
                </a:cxn>
                <a:cxn ang="f56">
                  <a:pos x="f102" y="f97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93" y="f94"/>
                </a:cxn>
              </a:cxnLst>
              <a:rect l="f89" t="f92" r="f90" b="f91"/>
              <a:pathLst>
                <a:path w="4455" h="381880">
                  <a:moveTo>
                    <a:pt x="f8" y="f7"/>
                  </a:moveTo>
                  <a:lnTo>
                    <a:pt x="f8" y="f7"/>
                  </a:lnTo>
                  <a:lnTo>
                    <a:pt x="f9" y="f10"/>
                  </a:lnTo>
                  <a:lnTo>
                    <a:pt x="f9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5"/>
                    <a:pt x="f21" y="f5"/>
                  </a:cubicBezTo>
                  <a:cubicBezTo>
                    <a:pt x="f22" y="f23"/>
                    <a:pt x="f24" y="f25"/>
                    <a:pt x="f26" y="f11"/>
                  </a:cubicBezTo>
                  <a:lnTo>
                    <a:pt x="f5" y="f27"/>
                  </a:lnTo>
                  <a:lnTo>
                    <a:pt x="f28" y="f29"/>
                  </a:lnTo>
                  <a:lnTo>
                    <a:pt x="f28" y="f29"/>
                  </a:lnTo>
                  <a:cubicBezTo>
                    <a:pt x="f28" y="f29"/>
                    <a:pt x="f28" y="f29"/>
                    <a:pt x="f28" y="f29"/>
                  </a:cubicBezTo>
                  <a:cubicBezTo>
                    <a:pt x="f28" y="f29"/>
                    <a:pt x="f28" y="f29"/>
                    <a:pt x="f28" y="f29"/>
                  </a:cubicBezTo>
                  <a:lnTo>
                    <a:pt x="f28" y="f29"/>
                  </a:lnTo>
                  <a:lnTo>
                    <a:pt x="f28" y="f29"/>
                  </a:lnTo>
                  <a:cubicBezTo>
                    <a:pt x="f28" y="f29"/>
                    <a:pt x="f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0" name="Freeform: Shape 446">
              <a:extLst>
                <a:ext uri="{FF2B5EF4-FFF2-40B4-BE49-F238E27FC236}">
                  <a16:creationId xmlns:a16="http://schemas.microsoft.com/office/drawing/2014/main" id="{1E08E710-9CD5-F156-6C8A-DDBDEAAB4994}"/>
                </a:ext>
              </a:extLst>
            </p:cNvPr>
            <p:cNvSpPr/>
            <p:nvPr/>
          </p:nvSpPr>
          <p:spPr>
            <a:xfrm>
              <a:off x="0" y="603504"/>
              <a:ext cx="12710" cy="1271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714"/>
                <a:gd name="f4" fmla="val 12712"/>
                <a:gd name="f5" fmla="*/ f0 1 12714"/>
                <a:gd name="f6" fmla="*/ f1 1 12712"/>
                <a:gd name="f7" fmla="val f2"/>
                <a:gd name="f8" fmla="val f3"/>
                <a:gd name="f9" fmla="val f4"/>
                <a:gd name="f10" fmla="+- f9 0 f7"/>
                <a:gd name="f11" fmla="+- f8 0 f7"/>
                <a:gd name="f12" fmla="*/ f11 1 12714"/>
                <a:gd name="f13" fmla="*/ f10 1 12712"/>
                <a:gd name="f14" fmla="*/ f7 1 f12"/>
                <a:gd name="f15" fmla="*/ f8 1 f12"/>
                <a:gd name="f16" fmla="*/ f7 1 f13"/>
                <a:gd name="f17" fmla="*/ f9 1 f13"/>
                <a:gd name="f18" fmla="*/ f14 f5 1"/>
                <a:gd name="f19" fmla="*/ f15 f5 1"/>
                <a:gd name="f20" fmla="*/ f17 f6 1"/>
                <a:gd name="f21" fmla="*/ f16 f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12714" h="12712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1" name="Freeform: Shape 447">
              <a:extLst>
                <a:ext uri="{FF2B5EF4-FFF2-40B4-BE49-F238E27FC236}">
                  <a16:creationId xmlns:a16="http://schemas.microsoft.com/office/drawing/2014/main" id="{22CF95F2-2789-C564-DB8D-081CC49384FD}"/>
                </a:ext>
              </a:extLst>
            </p:cNvPr>
            <p:cNvSpPr/>
            <p:nvPr/>
          </p:nvSpPr>
          <p:spPr>
            <a:xfrm>
              <a:off x="3300" y="2128988"/>
              <a:ext cx="65096" cy="297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99"/>
                <a:gd name="f7" fmla="val 29746"/>
                <a:gd name="f8" fmla="val 1907"/>
                <a:gd name="f9" fmla="val 64562"/>
                <a:gd name="f10" fmla="val 2403"/>
                <a:gd name="f11" fmla="val 63729"/>
                <a:gd name="f12" fmla="val 63192"/>
                <a:gd name="f13" fmla="val 61539"/>
                <a:gd name="f14" fmla="val 26187"/>
                <a:gd name="f15" fmla="val 29747"/>
                <a:gd name="f16" fmla="val 63573"/>
                <a:gd name="f17" fmla="val 2797"/>
                <a:gd name="f18" fmla="+- 0 0 -90"/>
                <a:gd name="f19" fmla="*/ f3 1 65099"/>
                <a:gd name="f20" fmla="*/ f4 1 2974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5099"/>
                <a:gd name="f29" fmla="*/ f25 1 29746"/>
                <a:gd name="f30" fmla="*/ 65099 f26 1"/>
                <a:gd name="f31" fmla="*/ 1907 f25 1"/>
                <a:gd name="f32" fmla="*/ 63192 f26 1"/>
                <a:gd name="f33" fmla="*/ 61539 f26 1"/>
                <a:gd name="f34" fmla="*/ 0 f25 1"/>
                <a:gd name="f35" fmla="*/ 0 f26 1"/>
                <a:gd name="f36" fmla="*/ 26187 f25 1"/>
                <a:gd name="f37" fmla="*/ 29747 f25 1"/>
                <a:gd name="f38" fmla="*/ 63573 f26 1"/>
                <a:gd name="f39" fmla="*/ 2797 f25 1"/>
                <a:gd name="f40" fmla="+- f27 0 f1"/>
                <a:gd name="f41" fmla="*/ f30 1 65099"/>
                <a:gd name="f42" fmla="*/ f31 1 29746"/>
                <a:gd name="f43" fmla="*/ f32 1 65099"/>
                <a:gd name="f44" fmla="*/ f33 1 65099"/>
                <a:gd name="f45" fmla="*/ f34 1 29746"/>
                <a:gd name="f46" fmla="*/ f35 1 65099"/>
                <a:gd name="f47" fmla="*/ f36 1 29746"/>
                <a:gd name="f48" fmla="*/ f37 1 29746"/>
                <a:gd name="f49" fmla="*/ f38 1 65099"/>
                <a:gd name="f50" fmla="*/ f39 1 29746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8"/>
                <a:gd name="f59" fmla="*/ f45 1 f29"/>
                <a:gd name="f60" fmla="*/ f46 1 f28"/>
                <a:gd name="f61" fmla="*/ f47 1 f29"/>
                <a:gd name="f62" fmla="*/ f48 1 f29"/>
                <a:gd name="f63" fmla="*/ f49 1 f28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19 1"/>
                <a:gd name="f73" fmla="*/ f59 f20 1"/>
                <a:gd name="f74" fmla="*/ f60 f19 1"/>
                <a:gd name="f75" fmla="*/ f61 f20 1"/>
                <a:gd name="f76" fmla="*/ f62 f20 1"/>
                <a:gd name="f77" fmla="*/ f63 f19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69" y="f70"/>
                </a:cxn>
                <a:cxn ang="f40">
                  <a:pos x="f69" y="f70"/>
                </a:cxn>
                <a:cxn ang="f40">
                  <a:pos x="f71" y="f70"/>
                </a:cxn>
                <a:cxn ang="f40">
                  <a:pos x="f72" y="f73"/>
                </a:cxn>
                <a:cxn ang="f40">
                  <a:pos x="f74" y="f75"/>
                </a:cxn>
                <a:cxn ang="f40">
                  <a:pos x="f74" y="f76"/>
                </a:cxn>
                <a:cxn ang="f40">
                  <a:pos x="f77" y="f78"/>
                </a:cxn>
              </a:cxnLst>
              <a:rect l="f65" t="f68" r="f66" b="f67"/>
              <a:pathLst>
                <a:path w="65099" h="29746">
                  <a:moveTo>
                    <a:pt x="f6" y="f8"/>
                  </a:moveTo>
                  <a:lnTo>
                    <a:pt x="f6" y="f8"/>
                  </a:lnTo>
                  <a:lnTo>
                    <a:pt x="f6" y="f8"/>
                  </a:lnTo>
                  <a:cubicBezTo>
                    <a:pt x="f9" y="f10"/>
                    <a:pt x="f11" y="f10"/>
                    <a:pt x="f12" y="f8"/>
                  </a:cubicBezTo>
                  <a:lnTo>
                    <a:pt x="f13" y="f5"/>
                  </a:lnTo>
                  <a:lnTo>
                    <a:pt x="f5" y="f14"/>
                  </a:lnTo>
                  <a:lnTo>
                    <a:pt x="f5" y="f15"/>
                  </a:lnTo>
                  <a:lnTo>
                    <a:pt x="f16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2" name="Freeform: Shape 448">
              <a:extLst>
                <a:ext uri="{FF2B5EF4-FFF2-40B4-BE49-F238E27FC236}">
                  <a16:creationId xmlns:a16="http://schemas.microsoft.com/office/drawing/2014/main" id="{505F34DD-8A45-494D-60BF-4D9D3E8A0792}"/>
                </a:ext>
              </a:extLst>
            </p:cNvPr>
            <p:cNvSpPr/>
            <p:nvPr/>
          </p:nvSpPr>
          <p:spPr>
            <a:xfrm>
              <a:off x="69037" y="2128988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3" name="Freeform: Shape 449">
              <a:extLst>
                <a:ext uri="{FF2B5EF4-FFF2-40B4-BE49-F238E27FC236}">
                  <a16:creationId xmlns:a16="http://schemas.microsoft.com/office/drawing/2014/main" id="{A6C03BFB-0C03-D4A8-6448-31354DD4B81D}"/>
                </a:ext>
              </a:extLst>
            </p:cNvPr>
            <p:cNvSpPr/>
            <p:nvPr/>
          </p:nvSpPr>
          <p:spPr>
            <a:xfrm>
              <a:off x="69293" y="2129628"/>
              <a:ext cx="12710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2712"/>
                <a:gd name="f8" fmla="+- 0 0 -90"/>
                <a:gd name="f9" fmla="*/ f3 1 12714"/>
                <a:gd name="f10" fmla="*/ f4 1 1271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14"/>
                <a:gd name="f19" fmla="*/ f15 1 12712"/>
                <a:gd name="f20" fmla="*/ 0 f16 1"/>
                <a:gd name="f21" fmla="*/ 0 f15 1"/>
                <a:gd name="f22" fmla="+- f17 0 f1"/>
                <a:gd name="f23" fmla="*/ f20 1 12714"/>
                <a:gd name="f24" fmla="*/ f21 1 12712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14" h="12712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4" name="Freeform: Shape 450">
              <a:extLst>
                <a:ext uri="{FF2B5EF4-FFF2-40B4-BE49-F238E27FC236}">
                  <a16:creationId xmlns:a16="http://schemas.microsoft.com/office/drawing/2014/main" id="{55F056BA-3E01-51F9-3288-0F3F60A5F358}"/>
                </a:ext>
              </a:extLst>
            </p:cNvPr>
            <p:cNvSpPr/>
            <p:nvPr/>
          </p:nvSpPr>
          <p:spPr>
            <a:xfrm>
              <a:off x="3300" y="2064669"/>
              <a:ext cx="65352" cy="662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353"/>
                <a:gd name="f7" fmla="val 66221"/>
                <a:gd name="f8" fmla="val 63446"/>
                <a:gd name="f9" fmla="val 65850"/>
                <a:gd name="f10" fmla="val 63983"/>
                <a:gd name="f11" fmla="val 66346"/>
                <a:gd name="f12" fmla="val 64816"/>
                <a:gd name="f13" fmla="val 62810"/>
                <a:gd name="f14" fmla="val 63308"/>
                <a:gd name="f15" fmla="val 4576"/>
                <a:gd name="f16" fmla="val 61539"/>
                <a:gd name="f17" fmla="val 64325"/>
                <a:gd name="f18" fmla="+- 0 0 -90"/>
                <a:gd name="f19" fmla="*/ f3 1 65353"/>
                <a:gd name="f20" fmla="*/ f4 1 6622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5353"/>
                <a:gd name="f29" fmla="*/ f25 1 66221"/>
                <a:gd name="f30" fmla="*/ 63446 f26 1"/>
                <a:gd name="f31" fmla="*/ 65850 f25 1"/>
                <a:gd name="f32" fmla="*/ 65353 f26 1"/>
                <a:gd name="f33" fmla="*/ 62810 f26 1"/>
                <a:gd name="f34" fmla="*/ 63308 f25 1"/>
                <a:gd name="f35" fmla="*/ 0 f26 1"/>
                <a:gd name="f36" fmla="*/ 0 f25 1"/>
                <a:gd name="f37" fmla="*/ 4576 f25 1"/>
                <a:gd name="f38" fmla="*/ 61539 f26 1"/>
                <a:gd name="f39" fmla="*/ 64325 f25 1"/>
                <a:gd name="f40" fmla="+- f27 0 f1"/>
                <a:gd name="f41" fmla="*/ f30 1 65353"/>
                <a:gd name="f42" fmla="*/ f31 1 66221"/>
                <a:gd name="f43" fmla="*/ f32 1 65353"/>
                <a:gd name="f44" fmla="*/ f33 1 65353"/>
                <a:gd name="f45" fmla="*/ f34 1 66221"/>
                <a:gd name="f46" fmla="*/ f35 1 65353"/>
                <a:gd name="f47" fmla="*/ f36 1 66221"/>
                <a:gd name="f48" fmla="*/ f37 1 66221"/>
                <a:gd name="f49" fmla="*/ f38 1 65353"/>
                <a:gd name="f50" fmla="*/ f39 1 66221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8"/>
                <a:gd name="f59" fmla="*/ f45 1 f29"/>
                <a:gd name="f60" fmla="*/ f46 1 f28"/>
                <a:gd name="f61" fmla="*/ f47 1 f29"/>
                <a:gd name="f62" fmla="*/ f48 1 f29"/>
                <a:gd name="f63" fmla="*/ f49 1 f28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19 1"/>
                <a:gd name="f73" fmla="*/ f59 f20 1"/>
                <a:gd name="f74" fmla="*/ f60 f19 1"/>
                <a:gd name="f75" fmla="*/ f61 f20 1"/>
                <a:gd name="f76" fmla="*/ f62 f20 1"/>
                <a:gd name="f77" fmla="*/ f63 f19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71" y="f70"/>
                </a:cxn>
                <a:cxn ang="f40">
                  <a:pos x="f71" y="f70"/>
                </a:cxn>
                <a:cxn ang="f40">
                  <a:pos x="f71" y="f70"/>
                </a:cxn>
                <a:cxn ang="f40">
                  <a:pos x="f71" y="f70"/>
                </a:cxn>
                <a:cxn ang="f40">
                  <a:pos x="f71" y="f70"/>
                </a:cxn>
                <a:cxn ang="f40">
                  <a:pos x="f71" y="f70"/>
                </a:cxn>
                <a:cxn ang="f40">
                  <a:pos x="f71" y="f70"/>
                </a:cxn>
                <a:cxn ang="f40">
                  <a:pos x="f72" y="f73"/>
                </a:cxn>
                <a:cxn ang="f40">
                  <a:pos x="f74" y="f75"/>
                </a:cxn>
                <a:cxn ang="f40">
                  <a:pos x="f74" y="f76"/>
                </a:cxn>
                <a:cxn ang="f40">
                  <a:pos x="f77" y="f78"/>
                </a:cxn>
              </a:cxnLst>
              <a:rect l="f65" t="f68" r="f66" b="f67"/>
              <a:pathLst>
                <a:path w="65353" h="66221">
                  <a:moveTo>
                    <a:pt x="f8" y="f9"/>
                  </a:moveTo>
                  <a:cubicBezTo>
                    <a:pt x="f10" y="f11"/>
                    <a:pt x="f12" y="f11"/>
                    <a:pt x="f6" y="f9"/>
                  </a:cubicBezTo>
                  <a:lnTo>
                    <a:pt x="f6" y="f9"/>
                  </a:lnTo>
                  <a:lnTo>
                    <a:pt x="f6" y="f9"/>
                  </a:lnTo>
                  <a:lnTo>
                    <a:pt x="f6" y="f9"/>
                  </a:lnTo>
                  <a:lnTo>
                    <a:pt x="f6" y="f9"/>
                  </a:lnTo>
                  <a:cubicBezTo>
                    <a:pt x="f6" y="f9"/>
                    <a:pt x="f6" y="f9"/>
                    <a:pt x="f6" y="f9"/>
                  </a:cubicBezTo>
                  <a:lnTo>
                    <a:pt x="f6" y="f9"/>
                  </a:lnTo>
                  <a:lnTo>
                    <a:pt x="f13" y="f14"/>
                  </a:lnTo>
                  <a:lnTo>
                    <a:pt x="f5" y="f5"/>
                  </a:lnTo>
                  <a:lnTo>
                    <a:pt x="f5" y="f15"/>
                  </a:lnTo>
                  <a:lnTo>
                    <a:pt x="f16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5" name="Freeform: Shape 451">
              <a:extLst>
                <a:ext uri="{FF2B5EF4-FFF2-40B4-BE49-F238E27FC236}">
                  <a16:creationId xmlns:a16="http://schemas.microsoft.com/office/drawing/2014/main" id="{99E3732E-7A1D-A787-7515-61399DDA61BF}"/>
                </a:ext>
              </a:extLst>
            </p:cNvPr>
            <p:cNvSpPr/>
            <p:nvPr/>
          </p:nvSpPr>
          <p:spPr>
            <a:xfrm>
              <a:off x="4491267" y="4225323"/>
              <a:ext cx="94512" cy="3359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514"/>
                <a:gd name="f7" fmla="val 335926"/>
                <a:gd name="f8" fmla="val 93126"/>
                <a:gd name="f9" fmla="val 66"/>
                <a:gd name="f10" fmla="val 92325"/>
                <a:gd name="f11" fmla="val -176"/>
                <a:gd name="f12" fmla="val 91473"/>
                <a:gd name="f13" fmla="val 269"/>
                <a:gd name="f14" fmla="val 91219"/>
                <a:gd name="f15" fmla="val 1082"/>
                <a:gd name="f16" fmla="val 690"/>
                <a:gd name="f17" fmla="val 331605"/>
                <a:gd name="f18" fmla="val 54"/>
                <a:gd name="f19" fmla="val 334020"/>
                <a:gd name="f20" fmla="val -149"/>
                <a:gd name="f21" fmla="val 334783"/>
                <a:gd name="f22" fmla="val 233"/>
                <a:gd name="f23" fmla="val 335584"/>
                <a:gd name="f24" fmla="val 945"/>
                <a:gd name="f25" fmla="val 335927"/>
                <a:gd name="f26" fmla="val 1962"/>
                <a:gd name="f27" fmla="val 334910"/>
                <a:gd name="f28" fmla="val 92236"/>
                <a:gd name="f29" fmla="val 5913"/>
                <a:gd name="f30" fmla="val 3625"/>
                <a:gd name="f31" fmla="val 93215"/>
                <a:gd name="f32" fmla="val 3867"/>
                <a:gd name="f33" fmla="val 94219"/>
                <a:gd name="f34" fmla="val 3269"/>
                <a:gd name="f35" fmla="val 94461"/>
                <a:gd name="f36" fmla="val 2290"/>
                <a:gd name="f37" fmla="val 94702"/>
                <a:gd name="f38" fmla="val 1311"/>
                <a:gd name="f39" fmla="val 94105"/>
                <a:gd name="f40" fmla="val 307"/>
                <a:gd name="f41" fmla="+- 0 0 -90"/>
                <a:gd name="f42" fmla="*/ f3 1 94514"/>
                <a:gd name="f43" fmla="*/ f4 1 335926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94514"/>
                <a:gd name="f52" fmla="*/ f48 1 335926"/>
                <a:gd name="f53" fmla="*/ 93126 f49 1"/>
                <a:gd name="f54" fmla="*/ 66 f48 1"/>
                <a:gd name="f55" fmla="*/ 91219 f49 1"/>
                <a:gd name="f56" fmla="*/ 1082 f48 1"/>
                <a:gd name="f57" fmla="*/ 690 f49 1"/>
                <a:gd name="f58" fmla="*/ 331605 f48 1"/>
                <a:gd name="f59" fmla="*/ 54 f49 1"/>
                <a:gd name="f60" fmla="*/ 334020 f48 1"/>
                <a:gd name="f61" fmla="*/ 945 f49 1"/>
                <a:gd name="f62" fmla="*/ 335927 f48 1"/>
                <a:gd name="f63" fmla="*/ 1962 f49 1"/>
                <a:gd name="f64" fmla="*/ 334910 f48 1"/>
                <a:gd name="f65" fmla="*/ 92236 f49 1"/>
                <a:gd name="f66" fmla="*/ 5913 f48 1"/>
                <a:gd name="f67" fmla="*/ 3625 f48 1"/>
                <a:gd name="f68" fmla="*/ 94461 f49 1"/>
                <a:gd name="f69" fmla="*/ 2290 f48 1"/>
                <a:gd name="f70" fmla="+- f50 0 f1"/>
                <a:gd name="f71" fmla="*/ f53 1 94514"/>
                <a:gd name="f72" fmla="*/ f54 1 335926"/>
                <a:gd name="f73" fmla="*/ f55 1 94514"/>
                <a:gd name="f74" fmla="*/ f56 1 335926"/>
                <a:gd name="f75" fmla="*/ f57 1 94514"/>
                <a:gd name="f76" fmla="*/ f58 1 335926"/>
                <a:gd name="f77" fmla="*/ f59 1 94514"/>
                <a:gd name="f78" fmla="*/ f60 1 335926"/>
                <a:gd name="f79" fmla="*/ f61 1 94514"/>
                <a:gd name="f80" fmla="*/ f62 1 335926"/>
                <a:gd name="f81" fmla="*/ f63 1 94514"/>
                <a:gd name="f82" fmla="*/ f64 1 335926"/>
                <a:gd name="f83" fmla="*/ f65 1 94514"/>
                <a:gd name="f84" fmla="*/ f66 1 335926"/>
                <a:gd name="f85" fmla="*/ f67 1 335926"/>
                <a:gd name="f86" fmla="*/ f68 1 94514"/>
                <a:gd name="f87" fmla="*/ f69 1 335926"/>
                <a:gd name="f88" fmla="*/ f44 1 f51"/>
                <a:gd name="f89" fmla="*/ f45 1 f51"/>
                <a:gd name="f90" fmla="*/ f44 1 f52"/>
                <a:gd name="f91" fmla="*/ f46 1 f52"/>
                <a:gd name="f92" fmla="*/ f71 1 f51"/>
                <a:gd name="f93" fmla="*/ f72 1 f52"/>
                <a:gd name="f94" fmla="*/ f73 1 f51"/>
                <a:gd name="f95" fmla="*/ f74 1 f52"/>
                <a:gd name="f96" fmla="*/ f75 1 f51"/>
                <a:gd name="f97" fmla="*/ f76 1 f52"/>
                <a:gd name="f98" fmla="*/ f77 1 f51"/>
                <a:gd name="f99" fmla="*/ f78 1 f52"/>
                <a:gd name="f100" fmla="*/ f79 1 f51"/>
                <a:gd name="f101" fmla="*/ f80 1 f52"/>
                <a:gd name="f102" fmla="*/ f81 1 f51"/>
                <a:gd name="f103" fmla="*/ f82 1 f52"/>
                <a:gd name="f104" fmla="*/ f83 1 f51"/>
                <a:gd name="f105" fmla="*/ f84 1 f52"/>
                <a:gd name="f106" fmla="*/ f85 1 f52"/>
                <a:gd name="f107" fmla="*/ f86 1 f51"/>
                <a:gd name="f108" fmla="*/ f87 1 f52"/>
                <a:gd name="f109" fmla="*/ f88 f42 1"/>
                <a:gd name="f110" fmla="*/ f89 f42 1"/>
                <a:gd name="f111" fmla="*/ f91 f43 1"/>
                <a:gd name="f112" fmla="*/ f90 f43 1"/>
                <a:gd name="f113" fmla="*/ f92 f42 1"/>
                <a:gd name="f114" fmla="*/ f93 f43 1"/>
                <a:gd name="f115" fmla="*/ f94 f42 1"/>
                <a:gd name="f116" fmla="*/ f95 f43 1"/>
                <a:gd name="f117" fmla="*/ f96 f42 1"/>
                <a:gd name="f118" fmla="*/ f97 f43 1"/>
                <a:gd name="f119" fmla="*/ f98 f42 1"/>
                <a:gd name="f120" fmla="*/ f99 f43 1"/>
                <a:gd name="f121" fmla="*/ f100 f42 1"/>
                <a:gd name="f122" fmla="*/ f101 f43 1"/>
                <a:gd name="f123" fmla="*/ f102 f42 1"/>
                <a:gd name="f124" fmla="*/ f103 f43 1"/>
                <a:gd name="f125" fmla="*/ f104 f42 1"/>
                <a:gd name="f126" fmla="*/ f105 f43 1"/>
                <a:gd name="f127" fmla="*/ f106 f43 1"/>
                <a:gd name="f128" fmla="*/ f107 f42 1"/>
                <a:gd name="f129" fmla="*/ f108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3" y="f114"/>
                </a:cxn>
                <a:cxn ang="f70">
                  <a:pos x="f115" y="f116"/>
                </a:cxn>
                <a:cxn ang="f70">
                  <a:pos x="f115" y="f116"/>
                </a:cxn>
                <a:cxn ang="f70">
                  <a:pos x="f117" y="f118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2"/>
                </a:cxn>
                <a:cxn ang="f70">
                  <a:pos x="f123" y="f122"/>
                </a:cxn>
                <a:cxn ang="f70">
                  <a:pos x="f123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25" y="f127"/>
                </a:cxn>
                <a:cxn ang="f70">
                  <a:pos x="f128" y="f129"/>
                </a:cxn>
                <a:cxn ang="f70">
                  <a:pos x="f113" y="f114"/>
                </a:cxn>
              </a:cxnLst>
              <a:rect l="f109" t="f112" r="f110" b="f111"/>
              <a:pathLst>
                <a:path w="94514" h="33592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6" y="f25"/>
                  </a:lnTo>
                  <a:lnTo>
                    <a:pt x="f26" y="f25"/>
                  </a:lnTo>
                  <a:cubicBezTo>
                    <a:pt x="f26" y="f25"/>
                    <a:pt x="f26" y="f25"/>
                    <a:pt x="f26" y="f25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28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6" name="Freeform: Shape 452">
              <a:extLst>
                <a:ext uri="{FF2B5EF4-FFF2-40B4-BE49-F238E27FC236}">
                  <a16:creationId xmlns:a16="http://schemas.microsoft.com/office/drawing/2014/main" id="{BC3FDBBC-4ABE-1181-0389-D7586804BFAE}"/>
                </a:ext>
              </a:extLst>
            </p:cNvPr>
            <p:cNvSpPr/>
            <p:nvPr/>
          </p:nvSpPr>
          <p:spPr>
            <a:xfrm>
              <a:off x="1262054" y="1948677"/>
              <a:ext cx="42720" cy="342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723"/>
                <a:gd name="f7" fmla="val 34244"/>
                <a:gd name="f8" fmla="val 2673"/>
                <a:gd name="f9" fmla="val 15048"/>
                <a:gd name="f10" fmla="val 6741"/>
                <a:gd name="f11" fmla="val 18608"/>
                <a:gd name="f12" fmla="val 24415"/>
                <a:gd name="f13" fmla="val 31662"/>
                <a:gd name="f14" fmla="val 31066"/>
                <a:gd name="f15" fmla="val 31827"/>
                <a:gd name="f16" fmla="val 30418"/>
                <a:gd name="f17" fmla="val 32133"/>
                <a:gd name="f18" fmla="val 29807"/>
                <a:gd name="f19" fmla="val 32552"/>
                <a:gd name="f20" fmla="val 29286"/>
                <a:gd name="f21" fmla="val 34777"/>
                <a:gd name="f22" fmla="val 26464"/>
                <a:gd name="f23" fmla="val 38553"/>
                <a:gd name="f24" fmla="val 25345"/>
                <a:gd name="f25" fmla="val 41961"/>
                <a:gd name="f26" fmla="val 26489"/>
                <a:gd name="f27" fmla="val 42724"/>
                <a:gd name="f28" fmla="val 14116"/>
                <a:gd name="f29" fmla="val 1065"/>
                <a:gd name="f30" fmla="val 13353"/>
                <a:gd name="f31" fmla="val 12972"/>
                <a:gd name="f32" fmla="val 12450"/>
                <a:gd name="f33" fmla="val 683"/>
                <a:gd name="f34" fmla="val 11891"/>
                <a:gd name="f35" fmla="val 340"/>
                <a:gd name="f36" fmla="val 11319"/>
                <a:gd name="f37" fmla="val 48"/>
                <a:gd name="f38" fmla="val 9666"/>
                <a:gd name="f39" fmla="val 8013"/>
                <a:gd name="f40" fmla="val 7422"/>
                <a:gd name="f41" fmla="val -16"/>
                <a:gd name="f42" fmla="val 6824"/>
                <a:gd name="f43" fmla="val 6233"/>
                <a:gd name="f44" fmla="val 4404"/>
                <a:gd name="f45" fmla="val 442"/>
                <a:gd name="f46" fmla="val 2779"/>
                <a:gd name="f47" fmla="val 1471"/>
                <a:gd name="f48" fmla="val 1655"/>
                <a:gd name="f49" fmla="val 2972"/>
                <a:gd name="f50" fmla="val -887"/>
                <a:gd name="f51" fmla="val 6734"/>
                <a:gd name="f52" fmla="val -464"/>
                <a:gd name="f53" fmla="val 11768"/>
                <a:gd name="f54" fmla="+- 0 0 -90"/>
                <a:gd name="f55" fmla="*/ f3 1 42723"/>
                <a:gd name="f56" fmla="*/ f4 1 34244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42723"/>
                <a:gd name="f65" fmla="*/ f61 1 34244"/>
                <a:gd name="f66" fmla="*/ 2673 f62 1"/>
                <a:gd name="f67" fmla="*/ 15048 f61 1"/>
                <a:gd name="f68" fmla="*/ 6741 f62 1"/>
                <a:gd name="f69" fmla="*/ 18608 f61 1"/>
                <a:gd name="f70" fmla="*/ 24415 f62 1"/>
                <a:gd name="f71" fmla="*/ 34244 f61 1"/>
                <a:gd name="f72" fmla="*/ 31662 f62 1"/>
                <a:gd name="f73" fmla="*/ 31066 f61 1"/>
                <a:gd name="f74" fmla="*/ 32552 f62 1"/>
                <a:gd name="f75" fmla="*/ 29286 f61 1"/>
                <a:gd name="f76" fmla="*/ 41961 f62 1"/>
                <a:gd name="f77" fmla="*/ 26489 f61 1"/>
                <a:gd name="f78" fmla="*/ 42724 f62 1"/>
                <a:gd name="f79" fmla="*/ 14116 f62 1"/>
                <a:gd name="f80" fmla="*/ 1065 f61 1"/>
                <a:gd name="f81" fmla="*/ 12972 f62 1"/>
                <a:gd name="f82" fmla="*/ 11319 f62 1"/>
                <a:gd name="f83" fmla="*/ 48 f61 1"/>
                <a:gd name="f84" fmla="*/ 9666 f62 1"/>
                <a:gd name="f85" fmla="*/ 8013 f62 1"/>
                <a:gd name="f86" fmla="*/ 6233 f62 1"/>
                <a:gd name="f87" fmla="*/ 1655 f62 1"/>
                <a:gd name="f88" fmla="*/ 2972 f61 1"/>
                <a:gd name="f89" fmla="+- f63 0 f1"/>
                <a:gd name="f90" fmla="*/ f66 1 42723"/>
                <a:gd name="f91" fmla="*/ f67 1 34244"/>
                <a:gd name="f92" fmla="*/ f68 1 42723"/>
                <a:gd name="f93" fmla="*/ f69 1 34244"/>
                <a:gd name="f94" fmla="*/ f70 1 42723"/>
                <a:gd name="f95" fmla="*/ f71 1 34244"/>
                <a:gd name="f96" fmla="*/ f72 1 42723"/>
                <a:gd name="f97" fmla="*/ f73 1 34244"/>
                <a:gd name="f98" fmla="*/ f74 1 42723"/>
                <a:gd name="f99" fmla="*/ f75 1 34244"/>
                <a:gd name="f100" fmla="*/ f76 1 42723"/>
                <a:gd name="f101" fmla="*/ f77 1 34244"/>
                <a:gd name="f102" fmla="*/ f78 1 42723"/>
                <a:gd name="f103" fmla="*/ f79 1 42723"/>
                <a:gd name="f104" fmla="*/ f80 1 34244"/>
                <a:gd name="f105" fmla="*/ f81 1 42723"/>
                <a:gd name="f106" fmla="*/ f82 1 42723"/>
                <a:gd name="f107" fmla="*/ f83 1 34244"/>
                <a:gd name="f108" fmla="*/ f84 1 42723"/>
                <a:gd name="f109" fmla="*/ f85 1 42723"/>
                <a:gd name="f110" fmla="*/ f86 1 42723"/>
                <a:gd name="f111" fmla="*/ f87 1 42723"/>
                <a:gd name="f112" fmla="*/ f88 1 34244"/>
                <a:gd name="f113" fmla="*/ f57 1 f64"/>
                <a:gd name="f114" fmla="*/ f58 1 f64"/>
                <a:gd name="f115" fmla="*/ f57 1 f65"/>
                <a:gd name="f116" fmla="*/ f59 1 f65"/>
                <a:gd name="f117" fmla="*/ f90 1 f64"/>
                <a:gd name="f118" fmla="*/ f91 1 f65"/>
                <a:gd name="f119" fmla="*/ f92 1 f64"/>
                <a:gd name="f120" fmla="*/ f93 1 f65"/>
                <a:gd name="f121" fmla="*/ f94 1 f64"/>
                <a:gd name="f122" fmla="*/ f95 1 f65"/>
                <a:gd name="f123" fmla="*/ f96 1 f64"/>
                <a:gd name="f124" fmla="*/ f97 1 f65"/>
                <a:gd name="f125" fmla="*/ f98 1 f64"/>
                <a:gd name="f126" fmla="*/ f99 1 f65"/>
                <a:gd name="f127" fmla="*/ f100 1 f64"/>
                <a:gd name="f128" fmla="*/ f101 1 f65"/>
                <a:gd name="f129" fmla="*/ f102 1 f64"/>
                <a:gd name="f130" fmla="*/ f103 1 f64"/>
                <a:gd name="f131" fmla="*/ f104 1 f65"/>
                <a:gd name="f132" fmla="*/ f105 1 f64"/>
                <a:gd name="f133" fmla="*/ f106 1 f64"/>
                <a:gd name="f134" fmla="*/ f107 1 f65"/>
                <a:gd name="f135" fmla="*/ f108 1 f64"/>
                <a:gd name="f136" fmla="*/ f109 1 f64"/>
                <a:gd name="f137" fmla="*/ f110 1 f64"/>
                <a:gd name="f138" fmla="*/ f111 1 f64"/>
                <a:gd name="f139" fmla="*/ f112 1 f65"/>
                <a:gd name="f140" fmla="*/ f113 f55 1"/>
                <a:gd name="f141" fmla="*/ f114 f55 1"/>
                <a:gd name="f142" fmla="*/ f116 f56 1"/>
                <a:gd name="f143" fmla="*/ f115 f56 1"/>
                <a:gd name="f144" fmla="*/ f117 f55 1"/>
                <a:gd name="f145" fmla="*/ f118 f56 1"/>
                <a:gd name="f146" fmla="*/ f119 f55 1"/>
                <a:gd name="f147" fmla="*/ f120 f56 1"/>
                <a:gd name="f148" fmla="*/ f121 f55 1"/>
                <a:gd name="f149" fmla="*/ f122 f56 1"/>
                <a:gd name="f150" fmla="*/ f123 f55 1"/>
                <a:gd name="f151" fmla="*/ f124 f56 1"/>
                <a:gd name="f152" fmla="*/ f125 f55 1"/>
                <a:gd name="f153" fmla="*/ f126 f56 1"/>
                <a:gd name="f154" fmla="*/ f127 f55 1"/>
                <a:gd name="f155" fmla="*/ f128 f56 1"/>
                <a:gd name="f156" fmla="*/ f129 f55 1"/>
                <a:gd name="f157" fmla="*/ f130 f55 1"/>
                <a:gd name="f158" fmla="*/ f131 f56 1"/>
                <a:gd name="f159" fmla="*/ f132 f55 1"/>
                <a:gd name="f160" fmla="*/ f133 f55 1"/>
                <a:gd name="f161" fmla="*/ f134 f56 1"/>
                <a:gd name="f162" fmla="*/ f135 f55 1"/>
                <a:gd name="f163" fmla="*/ f136 f55 1"/>
                <a:gd name="f164" fmla="*/ f137 f55 1"/>
                <a:gd name="f165" fmla="*/ f138 f55 1"/>
                <a:gd name="f166" fmla="*/ f139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50" y="f151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6" y="f155"/>
                </a:cxn>
                <a:cxn ang="f89">
                  <a:pos x="f157" y="f158"/>
                </a:cxn>
                <a:cxn ang="f89">
                  <a:pos x="f159" y="f158"/>
                </a:cxn>
                <a:cxn ang="f89">
                  <a:pos x="f160" y="f161"/>
                </a:cxn>
                <a:cxn ang="f89">
                  <a:pos x="f162" y="f161"/>
                </a:cxn>
                <a:cxn ang="f89">
                  <a:pos x="f163" y="f161"/>
                </a:cxn>
                <a:cxn ang="f89">
                  <a:pos x="f164" y="f161"/>
                </a:cxn>
                <a:cxn ang="f89">
                  <a:pos x="f165" y="f166"/>
                </a:cxn>
                <a:cxn ang="f89">
                  <a:pos x="f144" y="f145"/>
                </a:cxn>
              </a:cxnLst>
              <a:rect l="f140" t="f143" r="f141" b="f142"/>
              <a:pathLst>
                <a:path w="42723" h="34244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6"/>
                  </a:lnTo>
                  <a:lnTo>
                    <a:pt x="f28" y="f29"/>
                  </a:lnTo>
                  <a:cubicBezTo>
                    <a:pt x="f28" y="f29"/>
                    <a:pt x="f30" y="f29"/>
                    <a:pt x="f31" y="f29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7"/>
                  </a:lnTo>
                  <a:lnTo>
                    <a:pt x="f39" y="f37"/>
                  </a:lnTo>
                  <a:cubicBezTo>
                    <a:pt x="f40" y="f41"/>
                    <a:pt x="f42" y="f41"/>
                    <a:pt x="f43" y="f37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7" name="Freeform: Shape 453">
              <a:extLst>
                <a:ext uri="{FF2B5EF4-FFF2-40B4-BE49-F238E27FC236}">
                  <a16:creationId xmlns:a16="http://schemas.microsoft.com/office/drawing/2014/main" id="{35E3C48A-83FF-DB7E-7874-632B4CB3C7B7}"/>
                </a:ext>
              </a:extLst>
            </p:cNvPr>
            <p:cNvSpPr/>
            <p:nvPr/>
          </p:nvSpPr>
          <p:spPr>
            <a:xfrm>
              <a:off x="1293720" y="1974473"/>
              <a:ext cx="10296" cy="50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98"/>
                <a:gd name="f7" fmla="val 5019"/>
                <a:gd name="f8" fmla="val 10299"/>
                <a:gd name="f9" fmla="val 443"/>
                <a:gd name="f10" fmla="val 6891"/>
                <a:gd name="f11" fmla="val -701"/>
                <a:gd name="f12" fmla="val 3115"/>
                <a:gd name="f13" fmla="val 418"/>
                <a:gd name="f14" fmla="val 890"/>
                <a:gd name="f15" fmla="val 3240"/>
                <a:gd name="f16" fmla="val 470"/>
                <a:gd name="f17" fmla="val 3761"/>
                <a:gd name="f18" fmla="val 165"/>
                <a:gd name="f19" fmla="val 4372"/>
                <a:gd name="f20" fmla="val 5020"/>
                <a:gd name="f21" fmla="val 6103"/>
                <a:gd name="f22" fmla="val 2350"/>
                <a:gd name="f23" fmla="+- 0 0 -90"/>
                <a:gd name="f24" fmla="*/ f3 1 10298"/>
                <a:gd name="f25" fmla="*/ f4 1 501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0298"/>
                <a:gd name="f34" fmla="*/ f30 1 5019"/>
                <a:gd name="f35" fmla="*/ 10299 f31 1"/>
                <a:gd name="f36" fmla="*/ 443 f30 1"/>
                <a:gd name="f37" fmla="*/ 890 f31 1"/>
                <a:gd name="f38" fmla="*/ 3240 f30 1"/>
                <a:gd name="f39" fmla="*/ 0 f31 1"/>
                <a:gd name="f40" fmla="*/ 5020 f30 1"/>
                <a:gd name="f41" fmla="*/ 6103 f31 1"/>
                <a:gd name="f42" fmla="*/ 2350 f30 1"/>
                <a:gd name="f43" fmla="+- f32 0 f1"/>
                <a:gd name="f44" fmla="*/ f35 1 10298"/>
                <a:gd name="f45" fmla="*/ f36 1 5019"/>
                <a:gd name="f46" fmla="*/ f37 1 10298"/>
                <a:gd name="f47" fmla="*/ f38 1 5019"/>
                <a:gd name="f48" fmla="*/ f39 1 10298"/>
                <a:gd name="f49" fmla="*/ f40 1 5019"/>
                <a:gd name="f50" fmla="*/ f41 1 10298"/>
                <a:gd name="f51" fmla="*/ f42 1 5019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3"/>
                <a:gd name="f61" fmla="*/ f49 1 f34"/>
                <a:gd name="f62" fmla="*/ f50 1 f33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4 1"/>
                <a:gd name="f73" fmla="*/ f61 f25 1"/>
                <a:gd name="f74" fmla="*/ f62 f24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4" y="f75"/>
                </a:cxn>
              </a:cxnLst>
              <a:rect l="f64" t="f67" r="f65" b="f66"/>
              <a:pathLst>
                <a:path w="10298" h="501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8" name="Freeform: Shape 454">
              <a:extLst>
                <a:ext uri="{FF2B5EF4-FFF2-40B4-BE49-F238E27FC236}">
                  <a16:creationId xmlns:a16="http://schemas.microsoft.com/office/drawing/2014/main" id="{A29D11C8-1DE9-76D7-0AD9-7366628BD145}"/>
                </a:ext>
              </a:extLst>
            </p:cNvPr>
            <p:cNvSpPr/>
            <p:nvPr/>
          </p:nvSpPr>
          <p:spPr>
            <a:xfrm>
              <a:off x="815516" y="2050935"/>
              <a:ext cx="215002" cy="108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004"/>
                <a:gd name="f7" fmla="val 108945"/>
                <a:gd name="f8" fmla="val 212081"/>
                <a:gd name="f9" fmla="val 15763"/>
                <a:gd name="f10" fmla="val 211304"/>
                <a:gd name="f11" fmla="val 14848"/>
                <a:gd name="f12" fmla="val 210662"/>
                <a:gd name="f13" fmla="val 13818"/>
                <a:gd name="f14" fmla="val 210173"/>
                <a:gd name="f15" fmla="val 12712"/>
                <a:gd name="f16" fmla="val 207938"/>
                <a:gd name="f17" fmla="val 8021"/>
                <a:gd name="f18" fmla="val 209928"/>
                <a:gd name="f19" fmla="val 2403"/>
                <a:gd name="f20" fmla="val 214620"/>
                <a:gd name="f21" fmla="val 178"/>
                <a:gd name="f22" fmla="val 214747"/>
                <a:gd name="f23" fmla="val 114"/>
                <a:gd name="f24" fmla="val 214875"/>
                <a:gd name="f25" fmla="val 51"/>
                <a:gd name="f26" fmla="val 215005"/>
                <a:gd name="f27" fmla="val 202290"/>
                <a:gd name="f28" fmla="val 5721"/>
                <a:gd name="f29" fmla="val 1144"/>
                <a:gd name="f30" fmla="val 94707"/>
                <a:gd name="f31" fmla="+- 0 0 -90"/>
                <a:gd name="f32" fmla="*/ f3 1 215004"/>
                <a:gd name="f33" fmla="*/ f4 1 108945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15004"/>
                <a:gd name="f42" fmla="*/ f38 1 108945"/>
                <a:gd name="f43" fmla="*/ 0 f39 1"/>
                <a:gd name="f44" fmla="*/ 108945 f38 1"/>
                <a:gd name="f45" fmla="*/ 212081 f39 1"/>
                <a:gd name="f46" fmla="*/ 15763 f38 1"/>
                <a:gd name="f47" fmla="*/ 210173 f39 1"/>
                <a:gd name="f48" fmla="*/ 12712 f38 1"/>
                <a:gd name="f49" fmla="*/ 214620 f39 1"/>
                <a:gd name="f50" fmla="*/ 178 f38 1"/>
                <a:gd name="f51" fmla="*/ 215005 f39 1"/>
                <a:gd name="f52" fmla="*/ 0 f38 1"/>
                <a:gd name="f53" fmla="*/ 202290 f39 1"/>
                <a:gd name="f54" fmla="*/ 5721 f38 1"/>
                <a:gd name="f55" fmla="*/ 1144 f39 1"/>
                <a:gd name="f56" fmla="*/ 94707 f38 1"/>
                <a:gd name="f57" fmla="+- f40 0 f1"/>
                <a:gd name="f58" fmla="*/ f43 1 215004"/>
                <a:gd name="f59" fmla="*/ f44 1 108945"/>
                <a:gd name="f60" fmla="*/ f45 1 215004"/>
                <a:gd name="f61" fmla="*/ f46 1 108945"/>
                <a:gd name="f62" fmla="*/ f47 1 215004"/>
                <a:gd name="f63" fmla="*/ f48 1 108945"/>
                <a:gd name="f64" fmla="*/ f49 1 215004"/>
                <a:gd name="f65" fmla="*/ f50 1 108945"/>
                <a:gd name="f66" fmla="*/ f51 1 215004"/>
                <a:gd name="f67" fmla="*/ f52 1 108945"/>
                <a:gd name="f68" fmla="*/ f53 1 215004"/>
                <a:gd name="f69" fmla="*/ f54 1 108945"/>
                <a:gd name="f70" fmla="*/ f55 1 215004"/>
                <a:gd name="f71" fmla="*/ f56 1 108945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1"/>
                <a:gd name="f79" fmla="*/ f61 1 f42"/>
                <a:gd name="f80" fmla="*/ f62 1 f41"/>
                <a:gd name="f81" fmla="*/ f63 1 f42"/>
                <a:gd name="f82" fmla="*/ f64 1 f41"/>
                <a:gd name="f83" fmla="*/ f65 1 f42"/>
                <a:gd name="f84" fmla="*/ f66 1 f41"/>
                <a:gd name="f85" fmla="*/ f67 1 f42"/>
                <a:gd name="f86" fmla="*/ f68 1 f41"/>
                <a:gd name="f87" fmla="*/ f69 1 f42"/>
                <a:gd name="f88" fmla="*/ f70 1 f41"/>
                <a:gd name="f89" fmla="*/ f71 1 f42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2 1"/>
                <a:gd name="f97" fmla="*/ f79 f33 1"/>
                <a:gd name="f98" fmla="*/ f80 f32 1"/>
                <a:gd name="f99" fmla="*/ f81 f33 1"/>
                <a:gd name="f100" fmla="*/ f82 f32 1"/>
                <a:gd name="f101" fmla="*/ f83 f33 1"/>
                <a:gd name="f102" fmla="*/ f84 f32 1"/>
                <a:gd name="f103" fmla="*/ f85 f33 1"/>
                <a:gd name="f104" fmla="*/ f86 f32 1"/>
                <a:gd name="f105" fmla="*/ f87 f33 1"/>
                <a:gd name="f106" fmla="*/ f88 f32 1"/>
                <a:gd name="f107" fmla="*/ f8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</a:cxnLst>
              <a:rect l="f90" t="f93" r="f91" b="f92"/>
              <a:pathLst>
                <a:path w="215004" h="108945">
                  <a:moveTo>
                    <a:pt x="f5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5"/>
                  </a:cubicBezTo>
                  <a:lnTo>
                    <a:pt x="f27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9" name="Freeform: Shape 455">
              <a:extLst>
                <a:ext uri="{FF2B5EF4-FFF2-40B4-BE49-F238E27FC236}">
                  <a16:creationId xmlns:a16="http://schemas.microsoft.com/office/drawing/2014/main" id="{E6F67F32-F82E-0F3F-16DE-6D7C919006EE}"/>
                </a:ext>
              </a:extLst>
            </p:cNvPr>
            <p:cNvSpPr/>
            <p:nvPr/>
          </p:nvSpPr>
          <p:spPr>
            <a:xfrm>
              <a:off x="1025124" y="2042970"/>
              <a:ext cx="35661" cy="237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665"/>
                <a:gd name="f7" fmla="val 23728"/>
                <a:gd name="f8" fmla="val 565"/>
                <a:gd name="f9" fmla="val 20678"/>
                <a:gd name="f10" fmla="val 1053"/>
                <a:gd name="f11" fmla="val 21784"/>
                <a:gd name="f12" fmla="val 1695"/>
                <a:gd name="f13" fmla="val 22814"/>
                <a:gd name="f14" fmla="val 2472"/>
                <a:gd name="f15" fmla="val 23729"/>
                <a:gd name="f16" fmla="val 22561"/>
                <a:gd name="f17" fmla="val 14830"/>
                <a:gd name="f18" fmla="val 33623"/>
                <a:gd name="f19" fmla="val 9999"/>
                <a:gd name="f20" fmla="val 35530"/>
                <a:gd name="f21" fmla="val 9110"/>
                <a:gd name="f22" fmla="val 35711"/>
                <a:gd name="f23" fmla="val 7978"/>
                <a:gd name="f24" fmla="val 6809"/>
                <a:gd name="f25" fmla="val 5677"/>
                <a:gd name="f26" fmla="val 33890"/>
                <a:gd name="f27" fmla="val 1190"/>
                <a:gd name="f28" fmla="val 28926"/>
                <a:gd name="f29" fmla="val -1111"/>
                <a:gd name="f30" fmla="val 24441"/>
                <a:gd name="f31" fmla="val 529"/>
                <a:gd name="f32" fmla="val 24279"/>
                <a:gd name="f33" fmla="val 592"/>
                <a:gd name="f34" fmla="val 24119"/>
                <a:gd name="f35" fmla="val 656"/>
                <a:gd name="f36" fmla="val 23960"/>
                <a:gd name="f37" fmla="val 719"/>
                <a:gd name="f38" fmla="val 11245"/>
                <a:gd name="f39" fmla="val 6313"/>
                <a:gd name="f40" fmla="val 6287"/>
                <a:gd name="f41" fmla="val 8601"/>
                <a:gd name="f42" fmla="val 1385"/>
                <a:gd name="f43" fmla="val 10330"/>
                <a:gd name="f44" fmla="val -1190"/>
                <a:gd name="f45" fmla="val 15695"/>
                <a:gd name="f46" fmla="val 537"/>
                <a:gd name="f47" fmla="val 20602"/>
                <a:gd name="f48" fmla="val 546"/>
                <a:gd name="f49" fmla="val 20627"/>
                <a:gd name="f50" fmla="val 556"/>
                <a:gd name="f51" fmla="val 20653"/>
                <a:gd name="f52" fmla="+- 0 0 -90"/>
                <a:gd name="f53" fmla="*/ f3 1 35665"/>
                <a:gd name="f54" fmla="*/ f4 1 23728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35665"/>
                <a:gd name="f63" fmla="*/ f59 1 23728"/>
                <a:gd name="f64" fmla="*/ 565 f60 1"/>
                <a:gd name="f65" fmla="*/ 20678 f59 1"/>
                <a:gd name="f66" fmla="*/ 2472 f60 1"/>
                <a:gd name="f67" fmla="*/ 23729 f59 1"/>
                <a:gd name="f68" fmla="*/ 22561 f60 1"/>
                <a:gd name="f69" fmla="*/ 14830 f59 1"/>
                <a:gd name="f70" fmla="*/ 33623 f60 1"/>
                <a:gd name="f71" fmla="*/ 9999 f59 1"/>
                <a:gd name="f72" fmla="*/ 35530 f60 1"/>
                <a:gd name="f73" fmla="*/ 9110 f59 1"/>
                <a:gd name="f74" fmla="*/ 5677 f59 1"/>
                <a:gd name="f75" fmla="*/ 24441 f60 1"/>
                <a:gd name="f76" fmla="*/ 529 f59 1"/>
                <a:gd name="f77" fmla="*/ 23960 f60 1"/>
                <a:gd name="f78" fmla="*/ 719 f59 1"/>
                <a:gd name="f79" fmla="*/ 11245 f60 1"/>
                <a:gd name="f80" fmla="*/ 6313 f59 1"/>
                <a:gd name="f81" fmla="*/ 6287 f60 1"/>
                <a:gd name="f82" fmla="*/ 8601 f59 1"/>
                <a:gd name="f83" fmla="*/ 537 f60 1"/>
                <a:gd name="f84" fmla="*/ 20602 f59 1"/>
                <a:gd name="f85" fmla="+- f61 0 f1"/>
                <a:gd name="f86" fmla="*/ f64 1 35665"/>
                <a:gd name="f87" fmla="*/ f65 1 23728"/>
                <a:gd name="f88" fmla="*/ f66 1 35665"/>
                <a:gd name="f89" fmla="*/ f67 1 23728"/>
                <a:gd name="f90" fmla="*/ f68 1 35665"/>
                <a:gd name="f91" fmla="*/ f69 1 23728"/>
                <a:gd name="f92" fmla="*/ f70 1 35665"/>
                <a:gd name="f93" fmla="*/ f71 1 23728"/>
                <a:gd name="f94" fmla="*/ f72 1 35665"/>
                <a:gd name="f95" fmla="*/ f73 1 23728"/>
                <a:gd name="f96" fmla="*/ f74 1 23728"/>
                <a:gd name="f97" fmla="*/ f75 1 35665"/>
                <a:gd name="f98" fmla="*/ f76 1 23728"/>
                <a:gd name="f99" fmla="*/ f77 1 35665"/>
                <a:gd name="f100" fmla="*/ f78 1 23728"/>
                <a:gd name="f101" fmla="*/ f79 1 35665"/>
                <a:gd name="f102" fmla="*/ f80 1 23728"/>
                <a:gd name="f103" fmla="*/ f81 1 35665"/>
                <a:gd name="f104" fmla="*/ f82 1 23728"/>
                <a:gd name="f105" fmla="*/ f83 1 35665"/>
                <a:gd name="f106" fmla="*/ f84 1 23728"/>
                <a:gd name="f107" fmla="*/ f55 1 f62"/>
                <a:gd name="f108" fmla="*/ f56 1 f62"/>
                <a:gd name="f109" fmla="*/ f55 1 f63"/>
                <a:gd name="f110" fmla="*/ f57 1 f63"/>
                <a:gd name="f111" fmla="*/ f86 1 f62"/>
                <a:gd name="f112" fmla="*/ f87 1 f63"/>
                <a:gd name="f113" fmla="*/ f88 1 f62"/>
                <a:gd name="f114" fmla="*/ f89 1 f63"/>
                <a:gd name="f115" fmla="*/ f90 1 f62"/>
                <a:gd name="f116" fmla="*/ f91 1 f63"/>
                <a:gd name="f117" fmla="*/ f92 1 f62"/>
                <a:gd name="f118" fmla="*/ f93 1 f63"/>
                <a:gd name="f119" fmla="*/ f94 1 f62"/>
                <a:gd name="f120" fmla="*/ f95 1 f63"/>
                <a:gd name="f121" fmla="*/ f96 1 f63"/>
                <a:gd name="f122" fmla="*/ f97 1 f62"/>
                <a:gd name="f123" fmla="*/ f98 1 f63"/>
                <a:gd name="f124" fmla="*/ f99 1 f62"/>
                <a:gd name="f125" fmla="*/ f100 1 f63"/>
                <a:gd name="f126" fmla="*/ f101 1 f62"/>
                <a:gd name="f127" fmla="*/ f102 1 f63"/>
                <a:gd name="f128" fmla="*/ f103 1 f62"/>
                <a:gd name="f129" fmla="*/ f104 1 f63"/>
                <a:gd name="f130" fmla="*/ f105 1 f62"/>
                <a:gd name="f131" fmla="*/ f106 1 f63"/>
                <a:gd name="f132" fmla="*/ f107 f53 1"/>
                <a:gd name="f133" fmla="*/ f108 f53 1"/>
                <a:gd name="f134" fmla="*/ f110 f54 1"/>
                <a:gd name="f135" fmla="*/ f109 f54 1"/>
                <a:gd name="f136" fmla="*/ f111 f53 1"/>
                <a:gd name="f137" fmla="*/ f112 f54 1"/>
                <a:gd name="f138" fmla="*/ f113 f53 1"/>
                <a:gd name="f139" fmla="*/ f114 f54 1"/>
                <a:gd name="f140" fmla="*/ f115 f53 1"/>
                <a:gd name="f141" fmla="*/ f116 f54 1"/>
                <a:gd name="f142" fmla="*/ f117 f53 1"/>
                <a:gd name="f143" fmla="*/ f118 f54 1"/>
                <a:gd name="f144" fmla="*/ f119 f53 1"/>
                <a:gd name="f145" fmla="*/ f120 f54 1"/>
                <a:gd name="f146" fmla="*/ f121 f54 1"/>
                <a:gd name="f147" fmla="*/ f122 f53 1"/>
                <a:gd name="f148" fmla="*/ f123 f54 1"/>
                <a:gd name="f149" fmla="*/ f124 f53 1"/>
                <a:gd name="f150" fmla="*/ f125 f54 1"/>
                <a:gd name="f151" fmla="*/ f126 f53 1"/>
                <a:gd name="f152" fmla="*/ f127 f54 1"/>
                <a:gd name="f153" fmla="*/ f128 f53 1"/>
                <a:gd name="f154" fmla="*/ f129 f54 1"/>
                <a:gd name="f155" fmla="*/ f130 f53 1"/>
                <a:gd name="f156" fmla="*/ f131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6" y="f137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4" y="f146"/>
                </a:cxn>
                <a:cxn ang="f85">
                  <a:pos x="f147" y="f148"/>
                </a:cxn>
                <a:cxn ang="f85">
                  <a:pos x="f149" y="f150"/>
                </a:cxn>
                <a:cxn ang="f85">
                  <a:pos x="f151" y="f152"/>
                </a:cxn>
                <a:cxn ang="f85">
                  <a:pos x="f153" y="f154"/>
                </a:cxn>
                <a:cxn ang="f85">
                  <a:pos x="f155" y="f156"/>
                </a:cxn>
                <a:cxn ang="f85">
                  <a:pos x="f136" y="f137"/>
                </a:cxn>
              </a:cxnLst>
              <a:rect l="f132" t="f135" r="f133" b="f134"/>
              <a:pathLst>
                <a:path w="35665" h="2372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0" name="Freeform: Shape 456">
              <a:extLst>
                <a:ext uri="{FF2B5EF4-FFF2-40B4-BE49-F238E27FC236}">
                  <a16:creationId xmlns:a16="http://schemas.microsoft.com/office/drawing/2014/main" id="{CAF923AC-F60B-D3B2-8091-58E4258B377E}"/>
                </a:ext>
              </a:extLst>
            </p:cNvPr>
            <p:cNvSpPr/>
            <p:nvPr/>
          </p:nvSpPr>
          <p:spPr>
            <a:xfrm>
              <a:off x="735415" y="6245342"/>
              <a:ext cx="101992" cy="674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996"/>
                <a:gd name="f7" fmla="val 67425"/>
                <a:gd name="f8" fmla="val 100827"/>
                <a:gd name="f9" fmla="val 4881"/>
                <a:gd name="f10" fmla="val 98817"/>
                <a:gd name="f11" fmla="val 622"/>
                <a:gd name="f12" fmla="val 93739"/>
                <a:gd name="f13" fmla="val -1196"/>
                <a:gd name="f14" fmla="val 89485"/>
                <a:gd name="f15" fmla="val 826"/>
                <a:gd name="f16" fmla="val 89322"/>
                <a:gd name="f17" fmla="val 902"/>
                <a:gd name="f18" fmla="val 89160"/>
                <a:gd name="f19" fmla="val 978"/>
                <a:gd name="f20" fmla="val 89003"/>
                <a:gd name="f21" fmla="val 1067"/>
                <a:gd name="f22" fmla="val 50772"/>
                <a:gd name="f23" fmla="val 4295"/>
                <a:gd name="f24" fmla="val 48535"/>
                <a:gd name="f25" fmla="val 9594"/>
                <a:gd name="f26" fmla="val 50188"/>
                <a:gd name="f27" fmla="val 11837"/>
                <a:gd name="f28" fmla="val 54485"/>
                <a:gd name="f29" fmla="val 11877"/>
                <a:gd name="f30" fmla="val 54561"/>
                <a:gd name="f31" fmla="val 11915"/>
                <a:gd name="f32" fmla="val 54637"/>
                <a:gd name="f33" fmla="val 11952"/>
                <a:gd name="f34" fmla="val 54713"/>
                <a:gd name="f35" fmla="val 14416"/>
                <a:gd name="f36" fmla="val 59239"/>
                <a:gd name="f37" fmla="val 12772"/>
                <a:gd name="f38" fmla="val 64921"/>
                <a:gd name="f39" fmla="val 8265"/>
                <a:gd name="f40" fmla="val 67426"/>
                <a:gd name="f41" fmla="val 92181"/>
                <a:gd name="f42" fmla="val 20390"/>
                <a:gd name="f43" fmla="val 97013"/>
                <a:gd name="f44" fmla="val 17721"/>
                <a:gd name="f45" fmla="val 101598"/>
                <a:gd name="f46" fmla="val 15280"/>
                <a:gd name="f47" fmla="val 103333"/>
                <a:gd name="f48" fmla="val 9572"/>
                <a:gd name="f49" fmla="val 100888"/>
                <a:gd name="f50" fmla="val 4995"/>
                <a:gd name="f51" fmla="val 100868"/>
                <a:gd name="f52" fmla="val 4957"/>
                <a:gd name="f53" fmla="val 100848"/>
                <a:gd name="f54" fmla="val 4919"/>
                <a:gd name="f55" fmla="+- 0 0 -90"/>
                <a:gd name="f56" fmla="*/ f3 1 101996"/>
                <a:gd name="f57" fmla="*/ f4 1 67425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101996"/>
                <a:gd name="f66" fmla="*/ f62 1 67425"/>
                <a:gd name="f67" fmla="*/ 100827 f63 1"/>
                <a:gd name="f68" fmla="*/ 4881 f62 1"/>
                <a:gd name="f69" fmla="*/ 89485 f63 1"/>
                <a:gd name="f70" fmla="*/ 826 f62 1"/>
                <a:gd name="f71" fmla="*/ 89003 f63 1"/>
                <a:gd name="f72" fmla="*/ 1067 f62 1"/>
                <a:gd name="f73" fmla="*/ 0 f63 1"/>
                <a:gd name="f74" fmla="*/ 50772 f62 1"/>
                <a:gd name="f75" fmla="*/ 11837 f63 1"/>
                <a:gd name="f76" fmla="*/ 54485 f62 1"/>
                <a:gd name="f77" fmla="*/ 11952 f63 1"/>
                <a:gd name="f78" fmla="*/ 54713 f62 1"/>
                <a:gd name="f79" fmla="*/ 8265 f63 1"/>
                <a:gd name="f80" fmla="*/ 67426 f62 1"/>
                <a:gd name="f81" fmla="*/ 92181 f63 1"/>
                <a:gd name="f82" fmla="*/ 20390 f62 1"/>
                <a:gd name="f83" fmla="*/ 97013 f63 1"/>
                <a:gd name="f84" fmla="*/ 17721 f62 1"/>
                <a:gd name="f85" fmla="*/ 100888 f63 1"/>
                <a:gd name="f86" fmla="*/ 4995 f62 1"/>
                <a:gd name="f87" fmla="+- f64 0 f1"/>
                <a:gd name="f88" fmla="*/ f67 1 101996"/>
                <a:gd name="f89" fmla="*/ f68 1 67425"/>
                <a:gd name="f90" fmla="*/ f69 1 101996"/>
                <a:gd name="f91" fmla="*/ f70 1 67425"/>
                <a:gd name="f92" fmla="*/ f71 1 101996"/>
                <a:gd name="f93" fmla="*/ f72 1 67425"/>
                <a:gd name="f94" fmla="*/ f73 1 101996"/>
                <a:gd name="f95" fmla="*/ f74 1 67425"/>
                <a:gd name="f96" fmla="*/ f75 1 101996"/>
                <a:gd name="f97" fmla="*/ f76 1 67425"/>
                <a:gd name="f98" fmla="*/ f77 1 101996"/>
                <a:gd name="f99" fmla="*/ f78 1 67425"/>
                <a:gd name="f100" fmla="*/ f79 1 101996"/>
                <a:gd name="f101" fmla="*/ f80 1 67425"/>
                <a:gd name="f102" fmla="*/ f81 1 101996"/>
                <a:gd name="f103" fmla="*/ f82 1 67425"/>
                <a:gd name="f104" fmla="*/ f83 1 101996"/>
                <a:gd name="f105" fmla="*/ f84 1 67425"/>
                <a:gd name="f106" fmla="*/ f85 1 101996"/>
                <a:gd name="f107" fmla="*/ f86 1 67425"/>
                <a:gd name="f108" fmla="*/ f58 1 f65"/>
                <a:gd name="f109" fmla="*/ f59 1 f65"/>
                <a:gd name="f110" fmla="*/ f58 1 f66"/>
                <a:gd name="f111" fmla="*/ f60 1 f66"/>
                <a:gd name="f112" fmla="*/ f88 1 f65"/>
                <a:gd name="f113" fmla="*/ f89 1 f66"/>
                <a:gd name="f114" fmla="*/ f90 1 f65"/>
                <a:gd name="f115" fmla="*/ f91 1 f66"/>
                <a:gd name="f116" fmla="*/ f92 1 f65"/>
                <a:gd name="f117" fmla="*/ f93 1 f66"/>
                <a:gd name="f118" fmla="*/ f94 1 f65"/>
                <a:gd name="f119" fmla="*/ f95 1 f66"/>
                <a:gd name="f120" fmla="*/ f96 1 f65"/>
                <a:gd name="f121" fmla="*/ f97 1 f66"/>
                <a:gd name="f122" fmla="*/ f98 1 f65"/>
                <a:gd name="f123" fmla="*/ f99 1 f66"/>
                <a:gd name="f124" fmla="*/ f100 1 f65"/>
                <a:gd name="f125" fmla="*/ f101 1 f66"/>
                <a:gd name="f126" fmla="*/ f102 1 f65"/>
                <a:gd name="f127" fmla="*/ f103 1 f66"/>
                <a:gd name="f128" fmla="*/ f104 1 f65"/>
                <a:gd name="f129" fmla="*/ f105 1 f66"/>
                <a:gd name="f130" fmla="*/ f106 1 f65"/>
                <a:gd name="f131" fmla="*/ f107 1 f66"/>
                <a:gd name="f132" fmla="*/ f108 f56 1"/>
                <a:gd name="f133" fmla="*/ f109 f56 1"/>
                <a:gd name="f134" fmla="*/ f111 f57 1"/>
                <a:gd name="f135" fmla="*/ f110 f57 1"/>
                <a:gd name="f136" fmla="*/ f112 f56 1"/>
                <a:gd name="f137" fmla="*/ f113 f57 1"/>
                <a:gd name="f138" fmla="*/ f114 f56 1"/>
                <a:gd name="f139" fmla="*/ f115 f57 1"/>
                <a:gd name="f140" fmla="*/ f116 f56 1"/>
                <a:gd name="f141" fmla="*/ f117 f57 1"/>
                <a:gd name="f142" fmla="*/ f118 f56 1"/>
                <a:gd name="f143" fmla="*/ f119 f57 1"/>
                <a:gd name="f144" fmla="*/ f120 f56 1"/>
                <a:gd name="f145" fmla="*/ f121 f57 1"/>
                <a:gd name="f146" fmla="*/ f122 f56 1"/>
                <a:gd name="f147" fmla="*/ f123 f57 1"/>
                <a:gd name="f148" fmla="*/ f124 f56 1"/>
                <a:gd name="f149" fmla="*/ f125 f57 1"/>
                <a:gd name="f150" fmla="*/ f126 f56 1"/>
                <a:gd name="f151" fmla="*/ f127 f57 1"/>
                <a:gd name="f152" fmla="*/ f128 f56 1"/>
                <a:gd name="f153" fmla="*/ f129 f57 1"/>
                <a:gd name="f154" fmla="*/ f130 f56 1"/>
                <a:gd name="f155" fmla="*/ f131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36" y="f137"/>
                </a:cxn>
                <a:cxn ang="f87">
                  <a:pos x="f138" y="f139"/>
                </a:cxn>
                <a:cxn ang="f87">
                  <a:pos x="f140" y="f141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36" y="f137"/>
                </a:cxn>
              </a:cxnLst>
              <a:rect l="f132" t="f135" r="f133" b="f134"/>
              <a:pathLst>
                <a:path w="101996" h="6742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42"/>
                  </a:lnTo>
                  <a:lnTo>
                    <a:pt x="f43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1" name="Freeform: Shape 457">
              <a:extLst>
                <a:ext uri="{FF2B5EF4-FFF2-40B4-BE49-F238E27FC236}">
                  <a16:creationId xmlns:a16="http://schemas.microsoft.com/office/drawing/2014/main" id="{D8303968-A4DC-F5FA-8A83-1DBFFEA24070}"/>
                </a:ext>
              </a:extLst>
            </p:cNvPr>
            <p:cNvSpPr/>
            <p:nvPr/>
          </p:nvSpPr>
          <p:spPr>
            <a:xfrm>
              <a:off x="3300" y="6295113"/>
              <a:ext cx="745354" cy="4332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5357"/>
                <a:gd name="f7" fmla="val 433222"/>
                <a:gd name="f8" fmla="val 744316"/>
                <a:gd name="f9" fmla="val 4942"/>
                <a:gd name="f10" fmla="val 742198"/>
                <a:gd name="f11" fmla="val 582"/>
                <a:gd name="f12" fmla="val 736948"/>
                <a:gd name="f13" fmla="val -1236"/>
                <a:gd name="f14" fmla="val 732591"/>
                <a:gd name="f15" fmla="val 887"/>
                <a:gd name="f16" fmla="val 732515"/>
                <a:gd name="f17" fmla="val 926"/>
                <a:gd name="f18" fmla="val 732440"/>
                <a:gd name="f19" fmla="val 964"/>
                <a:gd name="f20" fmla="val 732365"/>
                <a:gd name="f21" fmla="val 1002"/>
                <a:gd name="f22" fmla="val 729567"/>
                <a:gd name="f23" fmla="val 2654"/>
                <a:gd name="f24" fmla="val 412121"/>
                <a:gd name="f25" fmla="val 433223"/>
                <a:gd name="f26" fmla="val 740629"/>
                <a:gd name="f27" fmla="val 17401"/>
                <a:gd name="f28" fmla="val 744989"/>
                <a:gd name="f29" fmla="val 14896"/>
                <a:gd name="f30" fmla="val 746614"/>
                <a:gd name="f31" fmla="val 9417"/>
                <a:gd name="f32" fmla="+- 0 0 -90"/>
                <a:gd name="f33" fmla="*/ f3 1 745357"/>
                <a:gd name="f34" fmla="*/ f4 1 43322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745357"/>
                <a:gd name="f43" fmla="*/ f39 1 433222"/>
                <a:gd name="f44" fmla="*/ 744316 f40 1"/>
                <a:gd name="f45" fmla="*/ 4942 f39 1"/>
                <a:gd name="f46" fmla="*/ 732591 f40 1"/>
                <a:gd name="f47" fmla="*/ 887 f39 1"/>
                <a:gd name="f48" fmla="*/ 732365 f40 1"/>
                <a:gd name="f49" fmla="*/ 1002 f39 1"/>
                <a:gd name="f50" fmla="*/ 729567 f40 1"/>
                <a:gd name="f51" fmla="*/ 2654 f39 1"/>
                <a:gd name="f52" fmla="*/ 0 f40 1"/>
                <a:gd name="f53" fmla="*/ 412121 f39 1"/>
                <a:gd name="f54" fmla="*/ 433223 f39 1"/>
                <a:gd name="f55" fmla="*/ 740629 f40 1"/>
                <a:gd name="f56" fmla="*/ 17401 f39 1"/>
                <a:gd name="f57" fmla="+- f41 0 f1"/>
                <a:gd name="f58" fmla="*/ f44 1 745357"/>
                <a:gd name="f59" fmla="*/ f45 1 433222"/>
                <a:gd name="f60" fmla="*/ f46 1 745357"/>
                <a:gd name="f61" fmla="*/ f47 1 433222"/>
                <a:gd name="f62" fmla="*/ f48 1 745357"/>
                <a:gd name="f63" fmla="*/ f49 1 433222"/>
                <a:gd name="f64" fmla="*/ f50 1 745357"/>
                <a:gd name="f65" fmla="*/ f51 1 433222"/>
                <a:gd name="f66" fmla="*/ f52 1 745357"/>
                <a:gd name="f67" fmla="*/ f53 1 433222"/>
                <a:gd name="f68" fmla="*/ f54 1 433222"/>
                <a:gd name="f69" fmla="*/ f55 1 745357"/>
                <a:gd name="f70" fmla="*/ f56 1 433222"/>
                <a:gd name="f71" fmla="*/ f35 1 f42"/>
                <a:gd name="f72" fmla="*/ f36 1 f42"/>
                <a:gd name="f73" fmla="*/ f35 1 f43"/>
                <a:gd name="f74" fmla="*/ f37 1 f43"/>
                <a:gd name="f75" fmla="*/ f58 1 f42"/>
                <a:gd name="f76" fmla="*/ f59 1 f43"/>
                <a:gd name="f77" fmla="*/ f60 1 f42"/>
                <a:gd name="f78" fmla="*/ f61 1 f43"/>
                <a:gd name="f79" fmla="*/ f62 1 f42"/>
                <a:gd name="f80" fmla="*/ f63 1 f43"/>
                <a:gd name="f81" fmla="*/ f64 1 f42"/>
                <a:gd name="f82" fmla="*/ f65 1 f43"/>
                <a:gd name="f83" fmla="*/ f66 1 f42"/>
                <a:gd name="f84" fmla="*/ f67 1 f43"/>
                <a:gd name="f85" fmla="*/ f68 1 f43"/>
                <a:gd name="f86" fmla="*/ f69 1 f42"/>
                <a:gd name="f87" fmla="*/ f70 1 f43"/>
                <a:gd name="f88" fmla="*/ f71 f33 1"/>
                <a:gd name="f89" fmla="*/ f72 f33 1"/>
                <a:gd name="f90" fmla="*/ f74 f34 1"/>
                <a:gd name="f91" fmla="*/ f73 f34 1"/>
                <a:gd name="f92" fmla="*/ f75 f33 1"/>
                <a:gd name="f93" fmla="*/ f76 f34 1"/>
                <a:gd name="f94" fmla="*/ f77 f33 1"/>
                <a:gd name="f95" fmla="*/ f78 f34 1"/>
                <a:gd name="f96" fmla="*/ f79 f33 1"/>
                <a:gd name="f97" fmla="*/ f80 f34 1"/>
                <a:gd name="f98" fmla="*/ f81 f33 1"/>
                <a:gd name="f99" fmla="*/ f82 f34 1"/>
                <a:gd name="f100" fmla="*/ f83 f33 1"/>
                <a:gd name="f101" fmla="*/ f84 f34 1"/>
                <a:gd name="f102" fmla="*/ f85 f34 1"/>
                <a:gd name="f103" fmla="*/ f86 f33 1"/>
                <a:gd name="f104" fmla="*/ f87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2" y="f93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0" y="f102"/>
                </a:cxn>
                <a:cxn ang="f57">
                  <a:pos x="f103" y="f104"/>
                </a:cxn>
                <a:cxn ang="f57">
                  <a:pos x="f92" y="f93"/>
                </a:cxn>
              </a:cxnLst>
              <a:rect l="f88" t="f91" r="f89" b="f90"/>
              <a:pathLst>
                <a:path w="745357" h="43322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5" y="f24"/>
                  </a:lnTo>
                  <a:lnTo>
                    <a:pt x="f5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2" name="Freeform: Shape 458">
              <a:extLst>
                <a:ext uri="{FF2B5EF4-FFF2-40B4-BE49-F238E27FC236}">
                  <a16:creationId xmlns:a16="http://schemas.microsoft.com/office/drawing/2014/main" id="{4EDD588A-81AB-B5C6-1789-04D735022C4F}"/>
                </a:ext>
              </a:extLst>
            </p:cNvPr>
            <p:cNvSpPr/>
            <p:nvPr/>
          </p:nvSpPr>
          <p:spPr>
            <a:xfrm>
              <a:off x="3703658" y="4850965"/>
              <a:ext cx="49075" cy="14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078"/>
                <a:gd name="f7" fmla="val 148481"/>
                <a:gd name="f8" fmla="val 38652"/>
                <a:gd name="f9" fmla="val 11187"/>
                <a:gd name="f10" fmla="val 33821"/>
                <a:gd name="f11" fmla="val 9827"/>
                <a:gd name="f12" fmla="val 30998"/>
                <a:gd name="f13" fmla="val 4844"/>
                <a:gd name="f14" fmla="val 32295"/>
                <a:gd name="f15" fmla="val 382"/>
                <a:gd name="f16" fmla="val 137040"/>
                <a:gd name="f17" fmla="val -127"/>
                <a:gd name="f18" fmla="val 138692"/>
                <a:gd name="f19" fmla="val 140472"/>
                <a:gd name="f20" fmla="val 142124"/>
                <a:gd name="f21" fmla="val 763"/>
                <a:gd name="f22" fmla="val 143167"/>
                <a:gd name="f23" fmla="val 1272"/>
                <a:gd name="f24" fmla="val 144146"/>
                <a:gd name="f25" fmla="val 1907"/>
                <a:gd name="f26" fmla="val 145048"/>
                <a:gd name="f27" fmla="val 3013"/>
                <a:gd name="f28" fmla="val 146663"/>
                <a:gd name="f29" fmla="val 4704"/>
                <a:gd name="f30" fmla="val 147794"/>
                <a:gd name="f31" fmla="val 6612"/>
                <a:gd name="f32" fmla="val 148227"/>
                <a:gd name="f33" fmla="val 11316"/>
                <a:gd name="f34" fmla="val 149383"/>
                <a:gd name="f35" fmla="val 16071"/>
                <a:gd name="f36" fmla="val 146498"/>
                <a:gd name="f37" fmla="val 17228"/>
                <a:gd name="f38" fmla="val 141794"/>
                <a:gd name="f39" fmla="val 17241"/>
                <a:gd name="f40" fmla="val 141692"/>
                <a:gd name="f41" fmla="val 17267"/>
                <a:gd name="f42" fmla="val 141591"/>
                <a:gd name="f43" fmla="val 17292"/>
                <a:gd name="f44" fmla="val 141489"/>
                <a:gd name="f45" fmla="val 49079"/>
                <a:gd name="f46" fmla="val 4449"/>
                <a:gd name="f47" fmla="val 48150"/>
                <a:gd name="f48" fmla="val 9128"/>
                <a:gd name="f49" fmla="val 43598"/>
                <a:gd name="f50" fmla="val 12179"/>
                <a:gd name="f51" fmla="val 38907"/>
                <a:gd name="f52" fmla="val 11238"/>
                <a:gd name="f53" fmla="val 38830"/>
                <a:gd name="f54" fmla="val 11225"/>
                <a:gd name="f55" fmla="val 38742"/>
                <a:gd name="f56" fmla="val 11213"/>
                <a:gd name="f57" fmla="+- 0 0 -90"/>
                <a:gd name="f58" fmla="*/ f3 1 49078"/>
                <a:gd name="f59" fmla="*/ f4 1 148481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49078"/>
                <a:gd name="f68" fmla="*/ f64 1 148481"/>
                <a:gd name="f69" fmla="*/ 38652 f65 1"/>
                <a:gd name="f70" fmla="*/ 11187 f64 1"/>
                <a:gd name="f71" fmla="*/ 32295 f65 1"/>
                <a:gd name="f72" fmla="*/ 0 f64 1"/>
                <a:gd name="f73" fmla="*/ 382 f65 1"/>
                <a:gd name="f74" fmla="*/ 137040 f64 1"/>
                <a:gd name="f75" fmla="*/ 142124 f64 1"/>
                <a:gd name="f76" fmla="*/ 1907 f65 1"/>
                <a:gd name="f77" fmla="*/ 145048 f64 1"/>
                <a:gd name="f78" fmla="*/ 6612 f65 1"/>
                <a:gd name="f79" fmla="*/ 148227 f64 1"/>
                <a:gd name="f80" fmla="*/ 17228 f65 1"/>
                <a:gd name="f81" fmla="*/ 141794 f64 1"/>
                <a:gd name="f82" fmla="*/ 17292 f65 1"/>
                <a:gd name="f83" fmla="*/ 141489 f64 1"/>
                <a:gd name="f84" fmla="*/ 49079 f65 1"/>
                <a:gd name="f85" fmla="*/ 4449 f64 1"/>
                <a:gd name="f86" fmla="*/ 38907 f65 1"/>
                <a:gd name="f87" fmla="*/ 11238 f64 1"/>
                <a:gd name="f88" fmla="+- f66 0 f1"/>
                <a:gd name="f89" fmla="*/ f69 1 49078"/>
                <a:gd name="f90" fmla="*/ f70 1 148481"/>
                <a:gd name="f91" fmla="*/ f71 1 49078"/>
                <a:gd name="f92" fmla="*/ f72 1 148481"/>
                <a:gd name="f93" fmla="*/ f73 1 49078"/>
                <a:gd name="f94" fmla="*/ f74 1 148481"/>
                <a:gd name="f95" fmla="*/ f75 1 148481"/>
                <a:gd name="f96" fmla="*/ f76 1 49078"/>
                <a:gd name="f97" fmla="*/ f77 1 148481"/>
                <a:gd name="f98" fmla="*/ f78 1 49078"/>
                <a:gd name="f99" fmla="*/ f79 1 148481"/>
                <a:gd name="f100" fmla="*/ f80 1 49078"/>
                <a:gd name="f101" fmla="*/ f81 1 148481"/>
                <a:gd name="f102" fmla="*/ f82 1 49078"/>
                <a:gd name="f103" fmla="*/ f83 1 148481"/>
                <a:gd name="f104" fmla="*/ f84 1 49078"/>
                <a:gd name="f105" fmla="*/ f85 1 148481"/>
                <a:gd name="f106" fmla="*/ f86 1 49078"/>
                <a:gd name="f107" fmla="*/ f87 1 148481"/>
                <a:gd name="f108" fmla="*/ f60 1 f67"/>
                <a:gd name="f109" fmla="*/ f61 1 f67"/>
                <a:gd name="f110" fmla="*/ f60 1 f68"/>
                <a:gd name="f111" fmla="*/ f62 1 f68"/>
                <a:gd name="f112" fmla="*/ f89 1 f67"/>
                <a:gd name="f113" fmla="*/ f90 1 f68"/>
                <a:gd name="f114" fmla="*/ f91 1 f67"/>
                <a:gd name="f115" fmla="*/ f92 1 f68"/>
                <a:gd name="f116" fmla="*/ f93 1 f67"/>
                <a:gd name="f117" fmla="*/ f94 1 f68"/>
                <a:gd name="f118" fmla="*/ f95 1 f68"/>
                <a:gd name="f119" fmla="*/ f96 1 f67"/>
                <a:gd name="f120" fmla="*/ f97 1 f68"/>
                <a:gd name="f121" fmla="*/ f98 1 f67"/>
                <a:gd name="f122" fmla="*/ f99 1 f68"/>
                <a:gd name="f123" fmla="*/ f100 1 f67"/>
                <a:gd name="f124" fmla="*/ f101 1 f68"/>
                <a:gd name="f125" fmla="*/ f102 1 f67"/>
                <a:gd name="f126" fmla="*/ f103 1 f68"/>
                <a:gd name="f127" fmla="*/ f104 1 f67"/>
                <a:gd name="f128" fmla="*/ f105 1 f68"/>
                <a:gd name="f129" fmla="*/ f106 1 f67"/>
                <a:gd name="f130" fmla="*/ f107 1 f68"/>
                <a:gd name="f131" fmla="*/ f108 f58 1"/>
                <a:gd name="f132" fmla="*/ f109 f58 1"/>
                <a:gd name="f133" fmla="*/ f111 f59 1"/>
                <a:gd name="f134" fmla="*/ f110 f59 1"/>
                <a:gd name="f135" fmla="*/ f112 f58 1"/>
                <a:gd name="f136" fmla="*/ f113 f59 1"/>
                <a:gd name="f137" fmla="*/ f114 f58 1"/>
                <a:gd name="f138" fmla="*/ f115 f59 1"/>
                <a:gd name="f139" fmla="*/ f116 f58 1"/>
                <a:gd name="f140" fmla="*/ f117 f59 1"/>
                <a:gd name="f141" fmla="*/ f118 f59 1"/>
                <a:gd name="f142" fmla="*/ f119 f58 1"/>
                <a:gd name="f143" fmla="*/ f120 f59 1"/>
                <a:gd name="f144" fmla="*/ f121 f58 1"/>
                <a:gd name="f145" fmla="*/ f122 f59 1"/>
                <a:gd name="f146" fmla="*/ f123 f58 1"/>
                <a:gd name="f147" fmla="*/ f124 f59 1"/>
                <a:gd name="f148" fmla="*/ f125 f58 1"/>
                <a:gd name="f149" fmla="*/ f126 f59 1"/>
                <a:gd name="f150" fmla="*/ f127 f58 1"/>
                <a:gd name="f151" fmla="*/ f128 f59 1"/>
                <a:gd name="f152" fmla="*/ f129 f58 1"/>
                <a:gd name="f153" fmla="*/ f130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35" y="f136"/>
                </a:cxn>
                <a:cxn ang="f88">
                  <a:pos x="f137" y="f138"/>
                </a:cxn>
                <a:cxn ang="f88">
                  <a:pos x="f139" y="f140"/>
                </a:cxn>
                <a:cxn ang="f88">
                  <a:pos x="f139" y="f141"/>
                </a:cxn>
                <a:cxn ang="f88">
                  <a:pos x="f142" y="f143"/>
                </a:cxn>
                <a:cxn ang="f88">
                  <a:pos x="f144" y="f145"/>
                </a:cxn>
                <a:cxn ang="f88">
                  <a:pos x="f146" y="f147"/>
                </a:cxn>
                <a:cxn ang="f88">
                  <a:pos x="f148" y="f149"/>
                </a:cxn>
                <a:cxn ang="f88">
                  <a:pos x="f150" y="f151"/>
                </a:cxn>
                <a:cxn ang="f88">
                  <a:pos x="f152" y="f153"/>
                </a:cxn>
                <a:cxn ang="f88">
                  <a:pos x="f135" y="f136"/>
                </a:cxn>
              </a:cxnLst>
              <a:rect l="f131" t="f134" r="f132" b="f133"/>
              <a:pathLst>
                <a:path w="49078" h="14848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3" name="Freeform: Shape 459">
              <a:extLst>
                <a:ext uri="{FF2B5EF4-FFF2-40B4-BE49-F238E27FC236}">
                  <a16:creationId xmlns:a16="http://schemas.microsoft.com/office/drawing/2014/main" id="{31D29D59-5035-EEFF-536F-BFEB93AE2A1D}"/>
                </a:ext>
              </a:extLst>
            </p:cNvPr>
            <p:cNvSpPr/>
            <p:nvPr/>
          </p:nvSpPr>
          <p:spPr>
            <a:xfrm>
              <a:off x="795491" y="2169157"/>
              <a:ext cx="13917" cy="152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19"/>
                <a:gd name="f7" fmla="val 15209"/>
                <a:gd name="f8" fmla="val 61"/>
                <a:gd name="f9" fmla="val 9534"/>
                <a:gd name="f10" fmla="val 1632"/>
                <a:gd name="f11" fmla="val 13971"/>
                <a:gd name="f12" fmla="val 6502"/>
                <a:gd name="f13" fmla="val 16285"/>
                <a:gd name="f14" fmla="val 10936"/>
                <a:gd name="f15" fmla="val 14721"/>
                <a:gd name="f16" fmla="val 11128"/>
                <a:gd name="f17" fmla="val 14645"/>
                <a:gd name="f18" fmla="val 11317"/>
                <a:gd name="f19" fmla="val 14568"/>
                <a:gd name="f20" fmla="val 11504"/>
                <a:gd name="f21" fmla="val 14492"/>
                <a:gd name="f22" fmla="val 13920"/>
                <a:gd name="f23" fmla="val 13475"/>
                <a:gd name="f24" fmla="val 13371"/>
                <a:gd name="f25" fmla="val 13539"/>
                <a:gd name="f26" fmla="val 12816"/>
                <a:gd name="f27" fmla="val 12267"/>
                <a:gd name="f28" fmla="val 11679"/>
                <a:gd name="f29" fmla="val 13589"/>
                <a:gd name="f30" fmla="val 11074"/>
                <a:gd name="f31" fmla="val 10487"/>
                <a:gd name="f32" fmla="val 9343"/>
                <a:gd name="f33" fmla="val 7308"/>
                <a:gd name="f34" fmla="val 6037"/>
                <a:gd name="f35" fmla="val 12585"/>
                <a:gd name="f36" fmla="val 5517"/>
                <a:gd name="f37" fmla="val 12280"/>
                <a:gd name="f38" fmla="val 5045"/>
                <a:gd name="f39" fmla="val 11886"/>
                <a:gd name="f40" fmla="val 4638"/>
                <a:gd name="f41" fmla="val 11441"/>
                <a:gd name="f42" fmla="val 4184"/>
                <a:gd name="f43" fmla="val 10894"/>
                <a:gd name="f44" fmla="val 3800"/>
                <a:gd name="f45" fmla="val 10297"/>
                <a:gd name="f46" fmla="val 3494"/>
                <a:gd name="f47" fmla="val 9661"/>
                <a:gd name="f48" fmla="val 2731"/>
                <a:gd name="f49" fmla="val 8644"/>
                <a:gd name="f50" fmla="val 2658"/>
                <a:gd name="f51" fmla="val 8060"/>
                <a:gd name="f52" fmla="val 7449"/>
                <a:gd name="f53" fmla="val 6865"/>
                <a:gd name="f54" fmla="val 5593"/>
                <a:gd name="f55" fmla="val 5085"/>
                <a:gd name="f56" fmla="val 2393"/>
                <a:gd name="f57" fmla="val 394"/>
                <a:gd name="f58" fmla="val 2094"/>
                <a:gd name="f59" fmla="val 814"/>
                <a:gd name="f60" fmla="val 1841"/>
                <a:gd name="f61" fmla="val 1271"/>
                <a:gd name="f62" fmla="val 824"/>
                <a:gd name="f63" fmla="val 2797"/>
                <a:gd name="f64" fmla="val 764"/>
                <a:gd name="f65" fmla="val 3470"/>
                <a:gd name="f66" fmla="val 4157"/>
                <a:gd name="f67" fmla="val 4831"/>
                <a:gd name="f68" fmla="val 133"/>
                <a:gd name="f69" fmla="val 6293"/>
                <a:gd name="f70" fmla="val -131"/>
                <a:gd name="f71" fmla="val 7920"/>
                <a:gd name="f72" fmla="+- 0 0 -90"/>
                <a:gd name="f73" fmla="*/ f3 1 13919"/>
                <a:gd name="f74" fmla="*/ f4 1 15209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13919"/>
                <a:gd name="f83" fmla="*/ f79 1 15209"/>
                <a:gd name="f84" fmla="*/ 61 f80 1"/>
                <a:gd name="f85" fmla="*/ 9534 f79 1"/>
                <a:gd name="f86" fmla="*/ 10936 f80 1"/>
                <a:gd name="f87" fmla="*/ 14721 f79 1"/>
                <a:gd name="f88" fmla="*/ 11504 f80 1"/>
                <a:gd name="f89" fmla="*/ 14492 f79 1"/>
                <a:gd name="f90" fmla="*/ 13920 f80 1"/>
                <a:gd name="f91" fmla="*/ 13475 f79 1"/>
                <a:gd name="f92" fmla="*/ 12267 f80 1"/>
                <a:gd name="f93" fmla="*/ 10487 f80 1"/>
                <a:gd name="f94" fmla="*/ 9343 f80 1"/>
                <a:gd name="f95" fmla="*/ 7308 f80 1"/>
                <a:gd name="f96" fmla="*/ 6037 f80 1"/>
                <a:gd name="f97" fmla="*/ 12585 f79 1"/>
                <a:gd name="f98" fmla="*/ 4638 f80 1"/>
                <a:gd name="f99" fmla="*/ 11441 f79 1"/>
                <a:gd name="f100" fmla="*/ 3494 f80 1"/>
                <a:gd name="f101" fmla="*/ 9661 f79 1"/>
                <a:gd name="f102" fmla="*/ 2731 f80 1"/>
                <a:gd name="f103" fmla="*/ 8644 f79 1"/>
                <a:gd name="f104" fmla="*/ 6865 f79 1"/>
                <a:gd name="f105" fmla="*/ 5085 f79 1"/>
                <a:gd name="f106" fmla="*/ 0 f79 1"/>
                <a:gd name="f107" fmla="*/ 1841 f80 1"/>
                <a:gd name="f108" fmla="*/ 1271 f79 1"/>
                <a:gd name="f109" fmla="*/ 824 f80 1"/>
                <a:gd name="f110" fmla="*/ 2797 f79 1"/>
                <a:gd name="f111" fmla="*/ 4831 f79 1"/>
                <a:gd name="f112" fmla="+- f81 0 f1"/>
                <a:gd name="f113" fmla="*/ f84 1 13919"/>
                <a:gd name="f114" fmla="*/ f85 1 15209"/>
                <a:gd name="f115" fmla="*/ f86 1 13919"/>
                <a:gd name="f116" fmla="*/ f87 1 15209"/>
                <a:gd name="f117" fmla="*/ f88 1 13919"/>
                <a:gd name="f118" fmla="*/ f89 1 15209"/>
                <a:gd name="f119" fmla="*/ f90 1 13919"/>
                <a:gd name="f120" fmla="*/ f91 1 15209"/>
                <a:gd name="f121" fmla="*/ f92 1 13919"/>
                <a:gd name="f122" fmla="*/ f93 1 13919"/>
                <a:gd name="f123" fmla="*/ f94 1 13919"/>
                <a:gd name="f124" fmla="*/ f95 1 13919"/>
                <a:gd name="f125" fmla="*/ f96 1 13919"/>
                <a:gd name="f126" fmla="*/ f97 1 15209"/>
                <a:gd name="f127" fmla="*/ f98 1 13919"/>
                <a:gd name="f128" fmla="*/ f99 1 15209"/>
                <a:gd name="f129" fmla="*/ f100 1 13919"/>
                <a:gd name="f130" fmla="*/ f101 1 15209"/>
                <a:gd name="f131" fmla="*/ f102 1 13919"/>
                <a:gd name="f132" fmla="*/ f103 1 15209"/>
                <a:gd name="f133" fmla="*/ f104 1 15209"/>
                <a:gd name="f134" fmla="*/ f105 1 15209"/>
                <a:gd name="f135" fmla="*/ f106 1 15209"/>
                <a:gd name="f136" fmla="*/ f107 1 13919"/>
                <a:gd name="f137" fmla="*/ f108 1 15209"/>
                <a:gd name="f138" fmla="*/ f109 1 13919"/>
                <a:gd name="f139" fmla="*/ f110 1 15209"/>
                <a:gd name="f140" fmla="*/ f111 1 15209"/>
                <a:gd name="f141" fmla="*/ f75 1 f82"/>
                <a:gd name="f142" fmla="*/ f76 1 f82"/>
                <a:gd name="f143" fmla="*/ f75 1 f83"/>
                <a:gd name="f144" fmla="*/ f77 1 f83"/>
                <a:gd name="f145" fmla="*/ f113 1 f82"/>
                <a:gd name="f146" fmla="*/ f114 1 f83"/>
                <a:gd name="f147" fmla="*/ f115 1 f82"/>
                <a:gd name="f148" fmla="*/ f116 1 f83"/>
                <a:gd name="f149" fmla="*/ f117 1 f82"/>
                <a:gd name="f150" fmla="*/ f118 1 f83"/>
                <a:gd name="f151" fmla="*/ f119 1 f82"/>
                <a:gd name="f152" fmla="*/ f120 1 f83"/>
                <a:gd name="f153" fmla="*/ f121 1 f82"/>
                <a:gd name="f154" fmla="*/ f122 1 f82"/>
                <a:gd name="f155" fmla="*/ f123 1 f82"/>
                <a:gd name="f156" fmla="*/ f124 1 f82"/>
                <a:gd name="f157" fmla="*/ f125 1 f82"/>
                <a:gd name="f158" fmla="*/ f126 1 f83"/>
                <a:gd name="f159" fmla="*/ f127 1 f82"/>
                <a:gd name="f160" fmla="*/ f128 1 f83"/>
                <a:gd name="f161" fmla="*/ f129 1 f82"/>
                <a:gd name="f162" fmla="*/ f130 1 f83"/>
                <a:gd name="f163" fmla="*/ f131 1 f82"/>
                <a:gd name="f164" fmla="*/ f132 1 f83"/>
                <a:gd name="f165" fmla="*/ f133 1 f83"/>
                <a:gd name="f166" fmla="*/ f134 1 f83"/>
                <a:gd name="f167" fmla="*/ f135 1 f83"/>
                <a:gd name="f168" fmla="*/ f136 1 f82"/>
                <a:gd name="f169" fmla="*/ f137 1 f83"/>
                <a:gd name="f170" fmla="*/ f138 1 f82"/>
                <a:gd name="f171" fmla="*/ f139 1 f83"/>
                <a:gd name="f172" fmla="*/ f140 1 f83"/>
                <a:gd name="f173" fmla="*/ f141 f73 1"/>
                <a:gd name="f174" fmla="*/ f142 f73 1"/>
                <a:gd name="f175" fmla="*/ f144 f74 1"/>
                <a:gd name="f176" fmla="*/ f143 f74 1"/>
                <a:gd name="f177" fmla="*/ f145 f73 1"/>
                <a:gd name="f178" fmla="*/ f146 f74 1"/>
                <a:gd name="f179" fmla="*/ f147 f73 1"/>
                <a:gd name="f180" fmla="*/ f148 f74 1"/>
                <a:gd name="f181" fmla="*/ f149 f73 1"/>
                <a:gd name="f182" fmla="*/ f150 f74 1"/>
                <a:gd name="f183" fmla="*/ f151 f73 1"/>
                <a:gd name="f184" fmla="*/ f152 f74 1"/>
                <a:gd name="f185" fmla="*/ f153 f73 1"/>
                <a:gd name="f186" fmla="*/ f154 f73 1"/>
                <a:gd name="f187" fmla="*/ f155 f73 1"/>
                <a:gd name="f188" fmla="*/ f156 f73 1"/>
                <a:gd name="f189" fmla="*/ f157 f73 1"/>
                <a:gd name="f190" fmla="*/ f158 f74 1"/>
                <a:gd name="f191" fmla="*/ f159 f73 1"/>
                <a:gd name="f192" fmla="*/ f160 f74 1"/>
                <a:gd name="f193" fmla="*/ f161 f73 1"/>
                <a:gd name="f194" fmla="*/ f162 f74 1"/>
                <a:gd name="f195" fmla="*/ f163 f73 1"/>
                <a:gd name="f196" fmla="*/ f164 f74 1"/>
                <a:gd name="f197" fmla="*/ f165 f74 1"/>
                <a:gd name="f198" fmla="*/ f166 f74 1"/>
                <a:gd name="f199" fmla="*/ f167 f74 1"/>
                <a:gd name="f200" fmla="*/ f168 f73 1"/>
                <a:gd name="f201" fmla="*/ f169 f74 1"/>
                <a:gd name="f202" fmla="*/ f170 f73 1"/>
                <a:gd name="f203" fmla="*/ f171 f74 1"/>
                <a:gd name="f204" fmla="*/ f172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2">
                  <a:pos x="f177" y="f178"/>
                </a:cxn>
                <a:cxn ang="f112">
                  <a:pos x="f179" y="f180"/>
                </a:cxn>
                <a:cxn ang="f112">
                  <a:pos x="f181" y="f182"/>
                </a:cxn>
                <a:cxn ang="f112">
                  <a:pos x="f183" y="f184"/>
                </a:cxn>
                <a:cxn ang="f112">
                  <a:pos x="f183" y="f184"/>
                </a:cxn>
                <a:cxn ang="f112">
                  <a:pos x="f185" y="f184"/>
                </a:cxn>
                <a:cxn ang="f112">
                  <a:pos x="f186" y="f184"/>
                </a:cxn>
                <a:cxn ang="f112">
                  <a:pos x="f186" y="f184"/>
                </a:cxn>
                <a:cxn ang="f112">
                  <a:pos x="f187" y="f184"/>
                </a:cxn>
                <a:cxn ang="f112">
                  <a:pos x="f188" y="f184"/>
                </a:cxn>
                <a:cxn ang="f112">
                  <a:pos x="f189" y="f190"/>
                </a:cxn>
                <a:cxn ang="f112">
                  <a:pos x="f191" y="f192"/>
                </a:cxn>
                <a:cxn ang="f112">
                  <a:pos x="f193" y="f194"/>
                </a:cxn>
                <a:cxn ang="f112">
                  <a:pos x="f195" y="f196"/>
                </a:cxn>
                <a:cxn ang="f112">
                  <a:pos x="f195" y="f196"/>
                </a:cxn>
                <a:cxn ang="f112">
                  <a:pos x="f195" y="f197"/>
                </a:cxn>
                <a:cxn ang="f112">
                  <a:pos x="f195" y="f198"/>
                </a:cxn>
                <a:cxn ang="f112">
                  <a:pos x="f195" y="f198"/>
                </a:cxn>
                <a:cxn ang="f112">
                  <a:pos x="f195" y="f199"/>
                </a:cxn>
                <a:cxn ang="f112">
                  <a:pos x="f200" y="f201"/>
                </a:cxn>
                <a:cxn ang="f112">
                  <a:pos x="f202" y="f203"/>
                </a:cxn>
                <a:cxn ang="f112">
                  <a:pos x="f202" y="f204"/>
                </a:cxn>
                <a:cxn ang="f112">
                  <a:pos x="f177" y="f178"/>
                </a:cxn>
              </a:cxnLst>
              <a:rect l="f173" t="f176" r="f174" b="f175"/>
              <a:pathLst>
                <a:path w="13919" h="1520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2" y="f23"/>
                  </a:lnTo>
                  <a:cubicBezTo>
                    <a:pt x="f24" y="f25"/>
                    <a:pt x="f26" y="f25"/>
                    <a:pt x="f27" y="f23"/>
                  </a:cubicBezTo>
                  <a:cubicBezTo>
                    <a:pt x="f28" y="f29"/>
                    <a:pt x="f30" y="f29"/>
                    <a:pt x="f31" y="f23"/>
                  </a:cubicBezTo>
                  <a:lnTo>
                    <a:pt x="f31" y="f23"/>
                  </a:lnTo>
                  <a:lnTo>
                    <a:pt x="f32" y="f23"/>
                  </a:lnTo>
                  <a:lnTo>
                    <a:pt x="f33" y="f2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48" y="f49"/>
                  </a:lnTo>
                  <a:cubicBezTo>
                    <a:pt x="f50" y="f51"/>
                    <a:pt x="f50" y="f52"/>
                    <a:pt x="f48" y="f53"/>
                  </a:cubicBezTo>
                  <a:cubicBezTo>
                    <a:pt x="f48" y="f53"/>
                    <a:pt x="f48" y="f54"/>
                    <a:pt x="f48" y="f55"/>
                  </a:cubicBezTo>
                  <a:lnTo>
                    <a:pt x="f48" y="f55"/>
                  </a:lnTo>
                  <a:lnTo>
                    <a:pt x="f48" y="f5"/>
                  </a:lnTo>
                  <a:cubicBezTo>
                    <a:pt x="f56" y="f57"/>
                    <a:pt x="f58" y="f59"/>
                    <a:pt x="f60" y="f61"/>
                  </a:cubicBezTo>
                  <a:lnTo>
                    <a:pt x="f62" y="f63"/>
                  </a:lnTo>
                  <a:cubicBezTo>
                    <a:pt x="f64" y="f65"/>
                    <a:pt x="f64" y="f66"/>
                    <a:pt x="f62" y="f67"/>
                  </a:cubicBez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4" name="Freeform: Shape 460">
              <a:extLst>
                <a:ext uri="{FF2B5EF4-FFF2-40B4-BE49-F238E27FC236}">
                  <a16:creationId xmlns:a16="http://schemas.microsoft.com/office/drawing/2014/main" id="{5F7B2D35-82F2-6C8F-39E2-37C03F8160FD}"/>
                </a:ext>
              </a:extLst>
            </p:cNvPr>
            <p:cNvSpPr/>
            <p:nvPr/>
          </p:nvSpPr>
          <p:spPr>
            <a:xfrm>
              <a:off x="1132621" y="2053349"/>
              <a:ext cx="17419" cy="241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19"/>
                <a:gd name="f7" fmla="val 24153"/>
                <a:gd name="f8" fmla="val 6230"/>
                <a:gd name="f9" fmla="val 15636"/>
                <a:gd name="f10" fmla="val 6861"/>
                <a:gd name="f11" fmla="val 15522"/>
                <a:gd name="f12" fmla="val 7507"/>
                <a:gd name="f13" fmla="val 8137"/>
                <a:gd name="f14" fmla="val 9790"/>
                <a:gd name="f15" fmla="val 10211"/>
                <a:gd name="f16" fmla="val 15713"/>
                <a:gd name="f17" fmla="val 10641"/>
                <a:gd name="f18" fmla="val 11062"/>
                <a:gd name="f19" fmla="val 12842"/>
                <a:gd name="f20" fmla="val 14240"/>
                <a:gd name="f21" fmla="val 16653"/>
                <a:gd name="f22" fmla="val 15512"/>
                <a:gd name="f23" fmla="val 17670"/>
                <a:gd name="f24" fmla="val 15966"/>
                <a:gd name="f25" fmla="val 18217"/>
                <a:gd name="f26" fmla="val 16350"/>
                <a:gd name="f27" fmla="val 18814"/>
                <a:gd name="f28" fmla="val 16656"/>
                <a:gd name="f29" fmla="val 19450"/>
                <a:gd name="f30" fmla="val 16696"/>
                <a:gd name="f31" fmla="val 19793"/>
                <a:gd name="f32" fmla="val 20124"/>
                <a:gd name="f33" fmla="val 20467"/>
                <a:gd name="f34" fmla="val 16716"/>
                <a:gd name="f35" fmla="val 21103"/>
                <a:gd name="f36" fmla="val 21738"/>
                <a:gd name="f37" fmla="val 22374"/>
                <a:gd name="f38" fmla="val 16720"/>
                <a:gd name="f39" fmla="val 22971"/>
                <a:gd name="f40" fmla="val 23556"/>
                <a:gd name="f41" fmla="val 11441"/>
                <a:gd name="f42" fmla="val 8263"/>
                <a:gd name="f43" fmla="val 12333"/>
                <a:gd name="f44" fmla="val 10424"/>
                <a:gd name="f45" fmla="val 8023"/>
                <a:gd name="f46" fmla="val 12306"/>
                <a:gd name="f47" fmla="val 2999"/>
                <a:gd name="f48" fmla="val 10348"/>
                <a:gd name="f49" fmla="val 1115"/>
                <a:gd name="f50" fmla="val 6038"/>
                <a:gd name="f51" fmla="val 1032"/>
                <a:gd name="f52" fmla="val 5848"/>
                <a:gd name="f53" fmla="val 957"/>
                <a:gd name="f54" fmla="val 5657"/>
                <a:gd name="f55" fmla="val 890"/>
                <a:gd name="f56" fmla="val 5466"/>
                <a:gd name="f57" fmla="val 325"/>
                <a:gd name="f58" fmla="val 3687"/>
                <a:gd name="f59" fmla="val 1780"/>
                <a:gd name="f60" fmla="val 1271"/>
                <a:gd name="f61" fmla="val 17416"/>
                <a:gd name="f62" fmla="val 4959"/>
                <a:gd name="f63" fmla="val 15128"/>
                <a:gd name="f64" fmla="+- 0 0 -90"/>
                <a:gd name="f65" fmla="*/ f3 1 17419"/>
                <a:gd name="f66" fmla="*/ f4 1 24153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17419"/>
                <a:gd name="f75" fmla="*/ f71 1 24153"/>
                <a:gd name="f76" fmla="*/ 6230 f72 1"/>
                <a:gd name="f77" fmla="*/ 15636 f71 1"/>
                <a:gd name="f78" fmla="*/ 8137 f72 1"/>
                <a:gd name="f79" fmla="*/ 9790 f72 1"/>
                <a:gd name="f80" fmla="*/ 11062 f72 1"/>
                <a:gd name="f81" fmla="*/ 12842 f72 1"/>
                <a:gd name="f82" fmla="*/ 14240 f72 1"/>
                <a:gd name="f83" fmla="*/ 16653 f71 1"/>
                <a:gd name="f84" fmla="*/ 15512 f72 1"/>
                <a:gd name="f85" fmla="*/ 17670 f71 1"/>
                <a:gd name="f86" fmla="*/ 16656 f72 1"/>
                <a:gd name="f87" fmla="*/ 19450 f71 1"/>
                <a:gd name="f88" fmla="*/ 20467 f71 1"/>
                <a:gd name="f89" fmla="*/ 22374 f71 1"/>
                <a:gd name="f90" fmla="*/ 24153 f71 1"/>
                <a:gd name="f91" fmla="*/ 17419 f72 1"/>
                <a:gd name="f92" fmla="*/ 11441 f71 1"/>
                <a:gd name="f93" fmla="*/ 8263 f71 1"/>
                <a:gd name="f94" fmla="*/ 12333 f72 1"/>
                <a:gd name="f95" fmla="*/ 10424 f71 1"/>
                <a:gd name="f96" fmla="*/ 1115 f72 1"/>
                <a:gd name="f97" fmla="*/ 6038 f71 1"/>
                <a:gd name="f98" fmla="*/ 890 f72 1"/>
                <a:gd name="f99" fmla="*/ 5466 f71 1"/>
                <a:gd name="f100" fmla="*/ 0 f71 1"/>
                <a:gd name="f101" fmla="*/ 1271 f71 1"/>
                <a:gd name="f102" fmla="*/ 0 f72 1"/>
                <a:gd name="f103" fmla="*/ 17416 f71 1"/>
                <a:gd name="f104" fmla="*/ 4959 f72 1"/>
                <a:gd name="f105" fmla="*/ 15128 f71 1"/>
                <a:gd name="f106" fmla="+- f73 0 f1"/>
                <a:gd name="f107" fmla="*/ f76 1 17419"/>
                <a:gd name="f108" fmla="*/ f77 1 24153"/>
                <a:gd name="f109" fmla="*/ f78 1 17419"/>
                <a:gd name="f110" fmla="*/ f79 1 17419"/>
                <a:gd name="f111" fmla="*/ f80 1 17419"/>
                <a:gd name="f112" fmla="*/ f81 1 17419"/>
                <a:gd name="f113" fmla="*/ f82 1 17419"/>
                <a:gd name="f114" fmla="*/ f83 1 24153"/>
                <a:gd name="f115" fmla="*/ f84 1 17419"/>
                <a:gd name="f116" fmla="*/ f85 1 24153"/>
                <a:gd name="f117" fmla="*/ f86 1 17419"/>
                <a:gd name="f118" fmla="*/ f87 1 24153"/>
                <a:gd name="f119" fmla="*/ f88 1 24153"/>
                <a:gd name="f120" fmla="*/ f89 1 24153"/>
                <a:gd name="f121" fmla="*/ f90 1 24153"/>
                <a:gd name="f122" fmla="*/ f91 1 17419"/>
                <a:gd name="f123" fmla="*/ f92 1 24153"/>
                <a:gd name="f124" fmla="*/ f93 1 24153"/>
                <a:gd name="f125" fmla="*/ f94 1 17419"/>
                <a:gd name="f126" fmla="*/ f95 1 24153"/>
                <a:gd name="f127" fmla="*/ f96 1 17419"/>
                <a:gd name="f128" fmla="*/ f97 1 24153"/>
                <a:gd name="f129" fmla="*/ f98 1 17419"/>
                <a:gd name="f130" fmla="*/ f99 1 24153"/>
                <a:gd name="f131" fmla="*/ f100 1 24153"/>
                <a:gd name="f132" fmla="*/ f101 1 24153"/>
                <a:gd name="f133" fmla="*/ f102 1 17419"/>
                <a:gd name="f134" fmla="*/ f103 1 24153"/>
                <a:gd name="f135" fmla="*/ f104 1 17419"/>
                <a:gd name="f136" fmla="*/ f105 1 24153"/>
                <a:gd name="f137" fmla="*/ f67 1 f74"/>
                <a:gd name="f138" fmla="*/ f68 1 f74"/>
                <a:gd name="f139" fmla="*/ f67 1 f75"/>
                <a:gd name="f140" fmla="*/ f69 1 f75"/>
                <a:gd name="f141" fmla="*/ f107 1 f74"/>
                <a:gd name="f142" fmla="*/ f108 1 f75"/>
                <a:gd name="f143" fmla="*/ f109 1 f74"/>
                <a:gd name="f144" fmla="*/ f110 1 f74"/>
                <a:gd name="f145" fmla="*/ f111 1 f74"/>
                <a:gd name="f146" fmla="*/ f112 1 f74"/>
                <a:gd name="f147" fmla="*/ f113 1 f74"/>
                <a:gd name="f148" fmla="*/ f114 1 f75"/>
                <a:gd name="f149" fmla="*/ f115 1 f74"/>
                <a:gd name="f150" fmla="*/ f116 1 f75"/>
                <a:gd name="f151" fmla="*/ f117 1 f74"/>
                <a:gd name="f152" fmla="*/ f118 1 f75"/>
                <a:gd name="f153" fmla="*/ f119 1 f75"/>
                <a:gd name="f154" fmla="*/ f120 1 f75"/>
                <a:gd name="f155" fmla="*/ f121 1 f75"/>
                <a:gd name="f156" fmla="*/ f122 1 f74"/>
                <a:gd name="f157" fmla="*/ f123 1 f75"/>
                <a:gd name="f158" fmla="*/ f124 1 f75"/>
                <a:gd name="f159" fmla="*/ f125 1 f74"/>
                <a:gd name="f160" fmla="*/ f126 1 f75"/>
                <a:gd name="f161" fmla="*/ f127 1 f74"/>
                <a:gd name="f162" fmla="*/ f128 1 f75"/>
                <a:gd name="f163" fmla="*/ f129 1 f74"/>
                <a:gd name="f164" fmla="*/ f130 1 f75"/>
                <a:gd name="f165" fmla="*/ f131 1 f75"/>
                <a:gd name="f166" fmla="*/ f132 1 f75"/>
                <a:gd name="f167" fmla="*/ f133 1 f74"/>
                <a:gd name="f168" fmla="*/ f134 1 f75"/>
                <a:gd name="f169" fmla="*/ f135 1 f74"/>
                <a:gd name="f170" fmla="*/ f136 1 f75"/>
                <a:gd name="f171" fmla="*/ f137 f65 1"/>
                <a:gd name="f172" fmla="*/ f138 f65 1"/>
                <a:gd name="f173" fmla="*/ f140 f66 1"/>
                <a:gd name="f174" fmla="*/ f139 f66 1"/>
                <a:gd name="f175" fmla="*/ f141 f65 1"/>
                <a:gd name="f176" fmla="*/ f142 f66 1"/>
                <a:gd name="f177" fmla="*/ f143 f65 1"/>
                <a:gd name="f178" fmla="*/ f144 f65 1"/>
                <a:gd name="f179" fmla="*/ f145 f65 1"/>
                <a:gd name="f180" fmla="*/ f146 f65 1"/>
                <a:gd name="f181" fmla="*/ f147 f65 1"/>
                <a:gd name="f182" fmla="*/ f148 f66 1"/>
                <a:gd name="f183" fmla="*/ f149 f65 1"/>
                <a:gd name="f184" fmla="*/ f150 f66 1"/>
                <a:gd name="f185" fmla="*/ f151 f65 1"/>
                <a:gd name="f186" fmla="*/ f152 f66 1"/>
                <a:gd name="f187" fmla="*/ f153 f66 1"/>
                <a:gd name="f188" fmla="*/ f154 f66 1"/>
                <a:gd name="f189" fmla="*/ f155 f66 1"/>
                <a:gd name="f190" fmla="*/ f156 f65 1"/>
                <a:gd name="f191" fmla="*/ f157 f66 1"/>
                <a:gd name="f192" fmla="*/ f158 f66 1"/>
                <a:gd name="f193" fmla="*/ f159 f65 1"/>
                <a:gd name="f194" fmla="*/ f160 f66 1"/>
                <a:gd name="f195" fmla="*/ f161 f65 1"/>
                <a:gd name="f196" fmla="*/ f162 f66 1"/>
                <a:gd name="f197" fmla="*/ f163 f65 1"/>
                <a:gd name="f198" fmla="*/ f164 f66 1"/>
                <a:gd name="f199" fmla="*/ f165 f66 1"/>
                <a:gd name="f200" fmla="*/ f166 f66 1"/>
                <a:gd name="f201" fmla="*/ f167 f65 1"/>
                <a:gd name="f202" fmla="*/ f168 f66 1"/>
                <a:gd name="f203" fmla="*/ f169 f65 1"/>
                <a:gd name="f204" fmla="*/ f170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75" y="f176"/>
                </a:cxn>
                <a:cxn ang="f106">
                  <a:pos x="f177" y="f176"/>
                </a:cxn>
                <a:cxn ang="f106">
                  <a:pos x="f178" y="f176"/>
                </a:cxn>
                <a:cxn ang="f106">
                  <a:pos x="f178" y="f176"/>
                </a:cxn>
                <a:cxn ang="f106">
                  <a:pos x="f179" y="f176"/>
                </a:cxn>
                <a:cxn ang="f106">
                  <a:pos x="f180" y="f176"/>
                </a:cxn>
                <a:cxn ang="f106">
                  <a:pos x="f181" y="f182"/>
                </a:cxn>
                <a:cxn ang="f106">
                  <a:pos x="f183" y="f184"/>
                </a:cxn>
                <a:cxn ang="f106">
                  <a:pos x="f185" y="f186"/>
                </a:cxn>
                <a:cxn ang="f106">
                  <a:pos x="f185" y="f187"/>
                </a:cxn>
                <a:cxn ang="f106">
                  <a:pos x="f185" y="f187"/>
                </a:cxn>
                <a:cxn ang="f106">
                  <a:pos x="f185" y="f188"/>
                </a:cxn>
                <a:cxn ang="f106">
                  <a:pos x="f185" y="f189"/>
                </a:cxn>
                <a:cxn ang="f106">
                  <a:pos x="f185" y="f189"/>
                </a:cxn>
                <a:cxn ang="f106">
                  <a:pos x="f190" y="f191"/>
                </a:cxn>
                <a:cxn ang="f106">
                  <a:pos x="f190" y="f192"/>
                </a:cxn>
                <a:cxn ang="f106">
                  <a:pos x="f193" y="f194"/>
                </a:cxn>
                <a:cxn ang="f106">
                  <a:pos x="f195" y="f196"/>
                </a:cxn>
                <a:cxn ang="f106">
                  <a:pos x="f197" y="f198"/>
                </a:cxn>
                <a:cxn ang="f106">
                  <a:pos x="f197" y="f199"/>
                </a:cxn>
                <a:cxn ang="f106">
                  <a:pos x="f197" y="f200"/>
                </a:cxn>
                <a:cxn ang="f106">
                  <a:pos x="f201" y="f202"/>
                </a:cxn>
                <a:cxn ang="f106">
                  <a:pos x="f203" y="f204"/>
                </a:cxn>
              </a:cxnLst>
              <a:rect l="f171" t="f174" r="f172" b="f173"/>
              <a:pathLst>
                <a:path w="17419" h="24153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lnTo>
                    <a:pt x="f14" y="f9"/>
                  </a:lnTo>
                  <a:cubicBezTo>
                    <a:pt x="f15" y="f16"/>
                    <a:pt x="f17" y="f16"/>
                    <a:pt x="f18" y="f9"/>
                  </a:cubicBezTo>
                  <a:lnTo>
                    <a:pt x="f19" y="f9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0" y="f32"/>
                    <a:pt x="f28" y="f33"/>
                  </a:cubicBezTo>
                  <a:lnTo>
                    <a:pt x="f28" y="f33"/>
                  </a:lnTo>
                  <a:cubicBezTo>
                    <a:pt x="f34" y="f35"/>
                    <a:pt x="f34" y="f36"/>
                    <a:pt x="f28" y="f37"/>
                  </a:cubicBezTo>
                  <a:cubicBezTo>
                    <a:pt x="f38" y="f39"/>
                    <a:pt x="f38" y="f40"/>
                    <a:pt x="f28" y="f7"/>
                  </a:cubicBezTo>
                  <a:cubicBezTo>
                    <a:pt x="f28" y="f7"/>
                    <a:pt x="f28" y="f7"/>
                    <a:pt x="f28" y="f7"/>
                  </a:cubicBezTo>
                  <a:lnTo>
                    <a:pt x="f6" y="f41"/>
                  </a:lnTo>
                  <a:lnTo>
                    <a:pt x="f6" y="f42"/>
                  </a:lnTo>
                  <a:lnTo>
                    <a:pt x="f43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7" y="f59"/>
                    <a:pt x="f55" y="f5"/>
                  </a:cubicBezTo>
                  <a:lnTo>
                    <a:pt x="f55" y="f60"/>
                  </a:lnTo>
                  <a:lnTo>
                    <a:pt x="f5" y="f61"/>
                  </a:lnTo>
                  <a:lnTo>
                    <a:pt x="f62" y="f6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5" name="Freeform: Shape 461">
              <a:extLst>
                <a:ext uri="{FF2B5EF4-FFF2-40B4-BE49-F238E27FC236}">
                  <a16:creationId xmlns:a16="http://schemas.microsoft.com/office/drawing/2014/main" id="{BB2D8D8A-2A24-3F0D-1788-7A8CA0886FC4}"/>
                </a:ext>
              </a:extLst>
            </p:cNvPr>
            <p:cNvSpPr/>
            <p:nvPr/>
          </p:nvSpPr>
          <p:spPr>
            <a:xfrm>
              <a:off x="1122682" y="2078138"/>
              <a:ext cx="28254" cy="1826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251"/>
                <a:gd name="f7" fmla="val 182696"/>
                <a:gd name="f8" fmla="val 28252"/>
                <a:gd name="f9" fmla="val 28169"/>
                <a:gd name="f10" fmla="val 3534"/>
                <a:gd name="f11" fmla="val 26106"/>
                <a:gd name="f12" fmla="val 6738"/>
                <a:gd name="f13" fmla="val 22912"/>
                <a:gd name="f14" fmla="val 8263"/>
                <a:gd name="f15" fmla="val 10197"/>
                <a:gd name="f16" fmla="val 13984"/>
                <a:gd name="f17" fmla="val 25"/>
                <a:gd name="f18" fmla="val 172889"/>
                <a:gd name="f19" fmla="val -343"/>
                <a:gd name="f20" fmla="val 177859"/>
                <a:gd name="f21" fmla="val 3330"/>
                <a:gd name="f22" fmla="val 182207"/>
                <a:gd name="f23" fmla="val 8290"/>
                <a:gd name="f24" fmla="val 182677"/>
                <a:gd name="f25" fmla="val 11073"/>
                <a:gd name="f26" fmla="val 182868"/>
                <a:gd name="f27" fmla="val 13760"/>
                <a:gd name="f28" fmla="val 181622"/>
                <a:gd name="f29" fmla="val 15410"/>
                <a:gd name="f30" fmla="val 179372"/>
                <a:gd name="f31" fmla="val 16749"/>
                <a:gd name="f32" fmla="val 177897"/>
                <a:gd name="f33" fmla="val 17555"/>
                <a:gd name="f34" fmla="val 176016"/>
                <a:gd name="f35" fmla="val 17699"/>
                <a:gd name="f36" fmla="val 174033"/>
                <a:gd name="f37" fmla="+- 0 0 -90"/>
                <a:gd name="f38" fmla="*/ f3 1 28251"/>
                <a:gd name="f39" fmla="*/ f4 1 182696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8251"/>
                <a:gd name="f48" fmla="*/ f44 1 182696"/>
                <a:gd name="f49" fmla="*/ 28252 f45 1"/>
                <a:gd name="f50" fmla="*/ 0 f44 1"/>
                <a:gd name="f51" fmla="*/ 22912 f45 1"/>
                <a:gd name="f52" fmla="*/ 8263 f44 1"/>
                <a:gd name="f53" fmla="*/ 10197 f45 1"/>
                <a:gd name="f54" fmla="*/ 13984 f44 1"/>
                <a:gd name="f55" fmla="*/ 25 f45 1"/>
                <a:gd name="f56" fmla="*/ 172889 f44 1"/>
                <a:gd name="f57" fmla="*/ 8290 f45 1"/>
                <a:gd name="f58" fmla="*/ 182677 f44 1"/>
                <a:gd name="f59" fmla="*/ 15410 f45 1"/>
                <a:gd name="f60" fmla="*/ 179372 f44 1"/>
                <a:gd name="f61" fmla="*/ 17699 f45 1"/>
                <a:gd name="f62" fmla="*/ 174033 f44 1"/>
                <a:gd name="f63" fmla="+- f46 0 f1"/>
                <a:gd name="f64" fmla="*/ f49 1 28251"/>
                <a:gd name="f65" fmla="*/ f50 1 182696"/>
                <a:gd name="f66" fmla="*/ f51 1 28251"/>
                <a:gd name="f67" fmla="*/ f52 1 182696"/>
                <a:gd name="f68" fmla="*/ f53 1 28251"/>
                <a:gd name="f69" fmla="*/ f54 1 182696"/>
                <a:gd name="f70" fmla="*/ f55 1 28251"/>
                <a:gd name="f71" fmla="*/ f56 1 182696"/>
                <a:gd name="f72" fmla="*/ f57 1 28251"/>
                <a:gd name="f73" fmla="*/ f58 1 182696"/>
                <a:gd name="f74" fmla="*/ f59 1 28251"/>
                <a:gd name="f75" fmla="*/ f60 1 182696"/>
                <a:gd name="f76" fmla="*/ f61 1 28251"/>
                <a:gd name="f77" fmla="*/ f62 1 182696"/>
                <a:gd name="f78" fmla="*/ f40 1 f47"/>
                <a:gd name="f79" fmla="*/ f41 1 f47"/>
                <a:gd name="f80" fmla="*/ f40 1 f48"/>
                <a:gd name="f81" fmla="*/ f42 1 f48"/>
                <a:gd name="f82" fmla="*/ f64 1 f47"/>
                <a:gd name="f83" fmla="*/ f65 1 f48"/>
                <a:gd name="f84" fmla="*/ f66 1 f47"/>
                <a:gd name="f85" fmla="*/ f67 1 f48"/>
                <a:gd name="f86" fmla="*/ f68 1 f47"/>
                <a:gd name="f87" fmla="*/ f69 1 f48"/>
                <a:gd name="f88" fmla="*/ f70 1 f47"/>
                <a:gd name="f89" fmla="*/ f71 1 f48"/>
                <a:gd name="f90" fmla="*/ f72 1 f47"/>
                <a:gd name="f91" fmla="*/ f73 1 f48"/>
                <a:gd name="f92" fmla="*/ f74 1 f47"/>
                <a:gd name="f93" fmla="*/ f75 1 f48"/>
                <a:gd name="f94" fmla="*/ f76 1 f47"/>
                <a:gd name="f95" fmla="*/ f77 1 f48"/>
                <a:gd name="f96" fmla="*/ f78 f38 1"/>
                <a:gd name="f97" fmla="*/ f79 f38 1"/>
                <a:gd name="f98" fmla="*/ f81 f39 1"/>
                <a:gd name="f99" fmla="*/ f80 f39 1"/>
                <a:gd name="f100" fmla="*/ f82 f38 1"/>
                <a:gd name="f101" fmla="*/ f83 f39 1"/>
                <a:gd name="f102" fmla="*/ f84 f38 1"/>
                <a:gd name="f103" fmla="*/ f85 f39 1"/>
                <a:gd name="f104" fmla="*/ f86 f38 1"/>
                <a:gd name="f105" fmla="*/ f87 f39 1"/>
                <a:gd name="f106" fmla="*/ f88 f38 1"/>
                <a:gd name="f107" fmla="*/ f89 f39 1"/>
                <a:gd name="f108" fmla="*/ f90 f38 1"/>
                <a:gd name="f109" fmla="*/ f91 f39 1"/>
                <a:gd name="f110" fmla="*/ f92 f38 1"/>
                <a:gd name="f111" fmla="*/ f93 f39 1"/>
                <a:gd name="f112" fmla="*/ f94 f38 1"/>
                <a:gd name="f113" fmla="*/ f9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0" y="f101"/>
                </a:cxn>
                <a:cxn ang="f63">
                  <a:pos x="f100" y="f101"/>
                </a:cxn>
                <a:cxn ang="f63">
                  <a:pos x="f102" y="f103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12" y="f113"/>
                </a:cxn>
              </a:cxnLst>
              <a:rect l="f96" t="f99" r="f97" b="f98"/>
              <a:pathLst>
                <a:path w="28251" h="182696">
                  <a:moveTo>
                    <a:pt x="f8" y="f5"/>
                  </a:moveTo>
                  <a:cubicBezTo>
                    <a:pt x="f8" y="f5"/>
                    <a:pt x="f8" y="f5"/>
                    <a:pt x="f8" y="f5"/>
                  </a:cubicBezTo>
                  <a:cubicBezTo>
                    <a:pt x="f9" y="f10"/>
                    <a:pt x="f11" y="f12"/>
                    <a:pt x="f13" y="f14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6" name="Freeform: Shape 462">
              <a:extLst>
                <a:ext uri="{FF2B5EF4-FFF2-40B4-BE49-F238E27FC236}">
                  <a16:creationId xmlns:a16="http://schemas.microsoft.com/office/drawing/2014/main" id="{1F388496-EC4D-30DE-2BFA-B2D6BB793AB0}"/>
                </a:ext>
              </a:extLst>
            </p:cNvPr>
            <p:cNvSpPr/>
            <p:nvPr/>
          </p:nvSpPr>
          <p:spPr>
            <a:xfrm>
              <a:off x="1142414" y="2068354"/>
              <a:ext cx="1527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5"/>
                <a:gd name="f7" fmla="val 57"/>
                <a:gd name="f8" fmla="val 1526"/>
                <a:gd name="f9" fmla="val 1105"/>
                <a:gd name="f10" fmla="val 76"/>
                <a:gd name="f11" fmla="val 675"/>
                <a:gd name="f12" fmla="val 254"/>
                <a:gd name="f13" fmla="+- 0 0 -90"/>
                <a:gd name="f14" fmla="*/ f3 1 1525"/>
                <a:gd name="f15" fmla="*/ f4 1 5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525"/>
                <a:gd name="f24" fmla="*/ f20 1 57"/>
                <a:gd name="f25" fmla="*/ 0 f21 1"/>
                <a:gd name="f26" fmla="*/ 0 f20 1"/>
                <a:gd name="f27" fmla="*/ 1526 f21 1"/>
                <a:gd name="f28" fmla="*/ 254 f21 1"/>
                <a:gd name="f29" fmla="+- f22 0 f1"/>
                <a:gd name="f30" fmla="*/ f25 1 1525"/>
                <a:gd name="f31" fmla="*/ f26 1 57"/>
                <a:gd name="f32" fmla="*/ f27 1 1525"/>
                <a:gd name="f33" fmla="*/ f28 1 1525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9" y="f47"/>
                </a:cxn>
              </a:cxnLst>
              <a:rect l="f42" t="f45" r="f43" b="f44"/>
              <a:pathLst>
                <a:path w="1525" h="57">
                  <a:moveTo>
                    <a:pt x="f5" y="f5"/>
                  </a:moveTo>
                  <a:lnTo>
                    <a:pt x="f8" y="f5"/>
                  </a:lnTo>
                  <a:cubicBezTo>
                    <a:pt x="f9" y="f10"/>
                    <a:pt x="f11" y="f10"/>
                    <a:pt x="f12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7" name="Freeform: Shape 463">
              <a:extLst>
                <a:ext uri="{FF2B5EF4-FFF2-40B4-BE49-F238E27FC236}">
                  <a16:creationId xmlns:a16="http://schemas.microsoft.com/office/drawing/2014/main" id="{13501725-10E2-D724-1B9D-53FEC22FF4A0}"/>
                </a:ext>
              </a:extLst>
            </p:cNvPr>
            <p:cNvSpPr/>
            <p:nvPr/>
          </p:nvSpPr>
          <p:spPr>
            <a:xfrm>
              <a:off x="448686" y="1959531"/>
              <a:ext cx="23052" cy="2386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56"/>
                <a:gd name="f7" fmla="val 238612"/>
                <a:gd name="f8" fmla="val 14123"/>
                <a:gd name="f9" fmla="val 9661"/>
                <a:gd name="f10" fmla="val 9185"/>
                <a:gd name="f11" fmla="val 9382"/>
                <a:gd name="f12" fmla="val 5388"/>
                <a:gd name="f13" fmla="val 5199"/>
                <a:gd name="f14" fmla="val 5604"/>
                <a:gd name="f15" fmla="val 254"/>
                <a:gd name="f16" fmla="val 9"/>
                <a:gd name="f17" fmla="val 229077"/>
                <a:gd name="f18" fmla="val -49"/>
                <a:gd name="f19" fmla="val 230374"/>
                <a:gd name="f20" fmla="val 168"/>
                <a:gd name="f21" fmla="val 231683"/>
                <a:gd name="f22" fmla="val 645"/>
                <a:gd name="f23" fmla="val 232891"/>
                <a:gd name="f24" fmla="val 1847"/>
                <a:gd name="f25" fmla="val 236234"/>
                <a:gd name="f26" fmla="val 4974"/>
                <a:gd name="f27" fmla="val 238510"/>
                <a:gd name="f28" fmla="val 8528"/>
                <a:gd name="f29" fmla="val 13514"/>
                <a:gd name="f30" fmla="val 238688"/>
                <a:gd name="f31" fmla="val 17611"/>
                <a:gd name="f32" fmla="val 234696"/>
                <a:gd name="f33" fmla="val 17681"/>
                <a:gd name="f34" fmla="val 229713"/>
                <a:gd name="f35" fmla="val 17683"/>
                <a:gd name="f36" fmla="val 229675"/>
                <a:gd name="f37" fmla="val 229624"/>
                <a:gd name="f38" fmla="val 229586"/>
                <a:gd name="f39" fmla="val 23023"/>
                <a:gd name="f40" fmla="val 6102"/>
                <a:gd name="f41" fmla="val 23444"/>
                <a:gd name="f42" fmla="val 4894"/>
                <a:gd name="f43" fmla="val 19816"/>
                <a:gd name="f44" fmla="val 9204"/>
                <a:gd name="f45" fmla="val 14919"/>
                <a:gd name="f46" fmla="val 9623"/>
                <a:gd name="f47" fmla="val 14654"/>
                <a:gd name="f48" fmla="val 9649"/>
                <a:gd name="f49" fmla="val 14388"/>
                <a:gd name="f50" fmla="+- 0 0 -90"/>
                <a:gd name="f51" fmla="*/ f3 1 23056"/>
                <a:gd name="f52" fmla="*/ f4 1 238612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3056"/>
                <a:gd name="f61" fmla="*/ f57 1 238612"/>
                <a:gd name="f62" fmla="*/ 14123 f58 1"/>
                <a:gd name="f63" fmla="*/ 9661 f57 1"/>
                <a:gd name="f64" fmla="*/ 5604 f58 1"/>
                <a:gd name="f65" fmla="*/ 254 f57 1"/>
                <a:gd name="f66" fmla="*/ 9 f58 1"/>
                <a:gd name="f67" fmla="*/ 229077 f57 1"/>
                <a:gd name="f68" fmla="*/ 645 f58 1"/>
                <a:gd name="f69" fmla="*/ 232891 f57 1"/>
                <a:gd name="f70" fmla="*/ 8528 f58 1"/>
                <a:gd name="f71" fmla="*/ 238612 f57 1"/>
                <a:gd name="f72" fmla="*/ 17681 f58 1"/>
                <a:gd name="f73" fmla="*/ 229713 f57 1"/>
                <a:gd name="f74" fmla="*/ 17683 f58 1"/>
                <a:gd name="f75" fmla="*/ 229586 f57 1"/>
                <a:gd name="f76" fmla="*/ 23023 f58 1"/>
                <a:gd name="f77" fmla="*/ 6102 f57 1"/>
                <a:gd name="f78" fmla="*/ 0 f57 1"/>
                <a:gd name="f79" fmla="*/ 14919 f58 1"/>
                <a:gd name="f80" fmla="*/ 9623 f57 1"/>
                <a:gd name="f81" fmla="+- f59 0 f1"/>
                <a:gd name="f82" fmla="*/ f62 1 23056"/>
                <a:gd name="f83" fmla="*/ f63 1 238612"/>
                <a:gd name="f84" fmla="*/ f64 1 23056"/>
                <a:gd name="f85" fmla="*/ f65 1 238612"/>
                <a:gd name="f86" fmla="*/ f66 1 23056"/>
                <a:gd name="f87" fmla="*/ f67 1 238612"/>
                <a:gd name="f88" fmla="*/ f68 1 23056"/>
                <a:gd name="f89" fmla="*/ f69 1 238612"/>
                <a:gd name="f90" fmla="*/ f70 1 23056"/>
                <a:gd name="f91" fmla="*/ f71 1 238612"/>
                <a:gd name="f92" fmla="*/ f72 1 23056"/>
                <a:gd name="f93" fmla="*/ f73 1 238612"/>
                <a:gd name="f94" fmla="*/ f74 1 23056"/>
                <a:gd name="f95" fmla="*/ f75 1 238612"/>
                <a:gd name="f96" fmla="*/ f76 1 23056"/>
                <a:gd name="f97" fmla="*/ f77 1 238612"/>
                <a:gd name="f98" fmla="*/ f78 1 238612"/>
                <a:gd name="f99" fmla="*/ f79 1 23056"/>
                <a:gd name="f100" fmla="*/ f80 1 238612"/>
                <a:gd name="f101" fmla="*/ f53 1 f60"/>
                <a:gd name="f102" fmla="*/ f54 1 f60"/>
                <a:gd name="f103" fmla="*/ f53 1 f61"/>
                <a:gd name="f104" fmla="*/ f55 1 f61"/>
                <a:gd name="f105" fmla="*/ f82 1 f60"/>
                <a:gd name="f106" fmla="*/ f83 1 f61"/>
                <a:gd name="f107" fmla="*/ f84 1 f60"/>
                <a:gd name="f108" fmla="*/ f85 1 f61"/>
                <a:gd name="f109" fmla="*/ f86 1 f60"/>
                <a:gd name="f110" fmla="*/ f87 1 f61"/>
                <a:gd name="f111" fmla="*/ f88 1 f60"/>
                <a:gd name="f112" fmla="*/ f89 1 f61"/>
                <a:gd name="f113" fmla="*/ f90 1 f60"/>
                <a:gd name="f114" fmla="*/ f91 1 f61"/>
                <a:gd name="f115" fmla="*/ f92 1 f60"/>
                <a:gd name="f116" fmla="*/ f93 1 f61"/>
                <a:gd name="f117" fmla="*/ f94 1 f60"/>
                <a:gd name="f118" fmla="*/ f95 1 f61"/>
                <a:gd name="f119" fmla="*/ f96 1 f60"/>
                <a:gd name="f120" fmla="*/ f97 1 f61"/>
                <a:gd name="f121" fmla="*/ f98 1 f61"/>
                <a:gd name="f122" fmla="*/ f99 1 f60"/>
                <a:gd name="f123" fmla="*/ f100 1 f61"/>
                <a:gd name="f124" fmla="*/ f101 f51 1"/>
                <a:gd name="f125" fmla="*/ f102 f51 1"/>
                <a:gd name="f126" fmla="*/ f104 f52 1"/>
                <a:gd name="f127" fmla="*/ f103 f52 1"/>
                <a:gd name="f128" fmla="*/ f105 f51 1"/>
                <a:gd name="f129" fmla="*/ f106 f52 1"/>
                <a:gd name="f130" fmla="*/ f107 f51 1"/>
                <a:gd name="f131" fmla="*/ f108 f52 1"/>
                <a:gd name="f132" fmla="*/ f109 f51 1"/>
                <a:gd name="f133" fmla="*/ f110 f52 1"/>
                <a:gd name="f134" fmla="*/ f111 f51 1"/>
                <a:gd name="f135" fmla="*/ f112 f52 1"/>
                <a:gd name="f136" fmla="*/ f113 f51 1"/>
                <a:gd name="f137" fmla="*/ f114 f52 1"/>
                <a:gd name="f138" fmla="*/ f115 f51 1"/>
                <a:gd name="f139" fmla="*/ f116 f52 1"/>
                <a:gd name="f140" fmla="*/ f117 f51 1"/>
                <a:gd name="f141" fmla="*/ f118 f52 1"/>
                <a:gd name="f142" fmla="*/ f119 f51 1"/>
                <a:gd name="f143" fmla="*/ f120 f52 1"/>
                <a:gd name="f144" fmla="*/ f121 f52 1"/>
                <a:gd name="f145" fmla="*/ f122 f51 1"/>
                <a:gd name="f146" fmla="*/ f123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28" y="f129"/>
                </a:cxn>
                <a:cxn ang="f81">
                  <a:pos x="f130" y="f131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2" y="f144"/>
                </a:cxn>
                <a:cxn ang="f81">
                  <a:pos x="f145" y="f146"/>
                </a:cxn>
                <a:cxn ang="f81">
                  <a:pos x="f128" y="f129"/>
                </a:cxn>
              </a:cxnLst>
              <a:rect l="f124" t="f127" r="f125" b="f126"/>
              <a:pathLst>
                <a:path w="23056" h="23861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7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5" y="f38"/>
                  </a:cubicBezTo>
                  <a:lnTo>
                    <a:pt x="f39" y="f40"/>
                  </a:lnTo>
                  <a:lnTo>
                    <a:pt x="f39" y="f5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8" name="Freeform: Shape 464">
              <a:extLst>
                <a:ext uri="{FF2B5EF4-FFF2-40B4-BE49-F238E27FC236}">
                  <a16:creationId xmlns:a16="http://schemas.microsoft.com/office/drawing/2014/main" id="{588B04DF-64EE-C33A-390D-1CBCD854474F}"/>
                </a:ext>
              </a:extLst>
            </p:cNvPr>
            <p:cNvSpPr/>
            <p:nvPr/>
          </p:nvSpPr>
          <p:spPr>
            <a:xfrm>
              <a:off x="454100" y="1798926"/>
              <a:ext cx="21250" cy="1708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52"/>
                <a:gd name="f7" fmla="val 170824"/>
                <a:gd name="f8" fmla="val 3624"/>
                <a:gd name="f9" fmla="val 9071"/>
                <a:gd name="f10" fmla="val 14792"/>
                <a:gd name="f11" fmla="val 64"/>
                <a:gd name="f12" fmla="val 160857"/>
                <a:gd name="f13" fmla="val -522"/>
                <a:gd name="f14" fmla="val 165739"/>
                <a:gd name="f15" fmla="val 2958"/>
                <a:gd name="f16" fmla="val 170163"/>
                <a:gd name="f17" fmla="val 7839"/>
                <a:gd name="f18" fmla="val 170760"/>
                <a:gd name="f19" fmla="val 12719"/>
                <a:gd name="f20" fmla="val 171345"/>
                <a:gd name="f21" fmla="val 17152"/>
                <a:gd name="f22" fmla="val 167862"/>
                <a:gd name="f23" fmla="val 17738"/>
                <a:gd name="f24" fmla="val 162980"/>
                <a:gd name="f25" fmla="val 17823"/>
                <a:gd name="f26" fmla="val 162281"/>
                <a:gd name="f27" fmla="val 161556"/>
                <a:gd name="f28" fmla="val 146746"/>
                <a:gd name="f29" fmla="val 21171"/>
                <a:gd name="f30" fmla="val 21280"/>
                <a:gd name="f31" fmla="val 8397"/>
                <a:gd name="f32" fmla="val 7711"/>
                <a:gd name="f33" fmla="val 7037"/>
                <a:gd name="f34" fmla="val 21244"/>
                <a:gd name="f35" fmla="val 6574"/>
                <a:gd name="f36" fmla="val 6102"/>
                <a:gd name="f37" fmla="val 5639"/>
                <a:gd name="f38" fmla="val 21002"/>
                <a:gd name="f39" fmla="val 5065"/>
                <a:gd name="f40" fmla="val 20696"/>
                <a:gd name="f41" fmla="val 4542"/>
                <a:gd name="f42" fmla="val 20281"/>
                <a:gd name="f43" fmla="val 4113"/>
                <a:gd name="f44" fmla="val 19987"/>
                <a:gd name="f45" fmla="val 3576"/>
                <a:gd name="f46" fmla="val 19646"/>
                <a:gd name="f47" fmla="val 3066"/>
                <a:gd name="f48" fmla="val 19264"/>
                <a:gd name="f49" fmla="val 2588"/>
                <a:gd name="f50" fmla="val 17733"/>
                <a:gd name="f51" fmla="val 992"/>
                <a:gd name="f52" fmla="val 15626"/>
                <a:gd name="f53" fmla="val 76"/>
                <a:gd name="f54" fmla="val 13415"/>
                <a:gd name="f55" fmla="val 45"/>
                <a:gd name="f56" fmla="val 8523"/>
                <a:gd name="f57" fmla="val -447"/>
                <a:gd name="f58" fmla="val 4160"/>
                <a:gd name="f59" fmla="val 3118"/>
                <a:gd name="f60" fmla="val 3668"/>
                <a:gd name="f61" fmla="val 8007"/>
                <a:gd name="f62" fmla="val 3632"/>
                <a:gd name="f63" fmla="val 8361"/>
                <a:gd name="f64" fmla="val 3618"/>
                <a:gd name="f65" fmla="val 8716"/>
                <a:gd name="f66" fmla="+- 0 0 -90"/>
                <a:gd name="f67" fmla="*/ f3 1 21252"/>
                <a:gd name="f68" fmla="*/ f4 1 170824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21252"/>
                <a:gd name="f77" fmla="*/ f73 1 170824"/>
                <a:gd name="f78" fmla="*/ 3624 f74 1"/>
                <a:gd name="f79" fmla="*/ 9071 f73 1"/>
                <a:gd name="f80" fmla="*/ 14792 f73 1"/>
                <a:gd name="f81" fmla="*/ 64 f74 1"/>
                <a:gd name="f82" fmla="*/ 160857 f73 1"/>
                <a:gd name="f83" fmla="*/ 7839 f74 1"/>
                <a:gd name="f84" fmla="*/ 170760 f73 1"/>
                <a:gd name="f85" fmla="*/ 17738 f74 1"/>
                <a:gd name="f86" fmla="*/ 162980 f73 1"/>
                <a:gd name="f87" fmla="*/ 146746 f73 1"/>
                <a:gd name="f88" fmla="*/ 21171 f74 1"/>
                <a:gd name="f89" fmla="*/ 7037 f73 1"/>
                <a:gd name="f90" fmla="*/ 5639 f73 1"/>
                <a:gd name="f91" fmla="*/ 20281 f74 1"/>
                <a:gd name="f92" fmla="*/ 4113 f73 1"/>
                <a:gd name="f93" fmla="*/ 19264 f74 1"/>
                <a:gd name="f94" fmla="*/ 2588 f73 1"/>
                <a:gd name="f95" fmla="*/ 13415 f74 1"/>
                <a:gd name="f96" fmla="*/ 45 f73 1"/>
                <a:gd name="f97" fmla="*/ 3668 f74 1"/>
                <a:gd name="f98" fmla="*/ 8007 f73 1"/>
                <a:gd name="f99" fmla="+- f75 0 f1"/>
                <a:gd name="f100" fmla="*/ f78 1 21252"/>
                <a:gd name="f101" fmla="*/ f79 1 170824"/>
                <a:gd name="f102" fmla="*/ f80 1 170824"/>
                <a:gd name="f103" fmla="*/ f81 1 21252"/>
                <a:gd name="f104" fmla="*/ f82 1 170824"/>
                <a:gd name="f105" fmla="*/ f83 1 21252"/>
                <a:gd name="f106" fmla="*/ f84 1 170824"/>
                <a:gd name="f107" fmla="*/ f85 1 21252"/>
                <a:gd name="f108" fmla="*/ f86 1 170824"/>
                <a:gd name="f109" fmla="*/ f87 1 170824"/>
                <a:gd name="f110" fmla="*/ f88 1 21252"/>
                <a:gd name="f111" fmla="*/ f89 1 170824"/>
                <a:gd name="f112" fmla="*/ f90 1 170824"/>
                <a:gd name="f113" fmla="*/ f91 1 21252"/>
                <a:gd name="f114" fmla="*/ f92 1 170824"/>
                <a:gd name="f115" fmla="*/ f93 1 21252"/>
                <a:gd name="f116" fmla="*/ f94 1 170824"/>
                <a:gd name="f117" fmla="*/ f95 1 21252"/>
                <a:gd name="f118" fmla="*/ f96 1 170824"/>
                <a:gd name="f119" fmla="*/ f97 1 21252"/>
                <a:gd name="f120" fmla="*/ f98 1 170824"/>
                <a:gd name="f121" fmla="*/ f69 1 f76"/>
                <a:gd name="f122" fmla="*/ f70 1 f76"/>
                <a:gd name="f123" fmla="*/ f69 1 f77"/>
                <a:gd name="f124" fmla="*/ f71 1 f77"/>
                <a:gd name="f125" fmla="*/ f100 1 f76"/>
                <a:gd name="f126" fmla="*/ f101 1 f77"/>
                <a:gd name="f127" fmla="*/ f102 1 f77"/>
                <a:gd name="f128" fmla="*/ f103 1 f76"/>
                <a:gd name="f129" fmla="*/ f104 1 f77"/>
                <a:gd name="f130" fmla="*/ f105 1 f76"/>
                <a:gd name="f131" fmla="*/ f106 1 f77"/>
                <a:gd name="f132" fmla="*/ f107 1 f76"/>
                <a:gd name="f133" fmla="*/ f108 1 f77"/>
                <a:gd name="f134" fmla="*/ f109 1 f77"/>
                <a:gd name="f135" fmla="*/ f110 1 f76"/>
                <a:gd name="f136" fmla="*/ f111 1 f77"/>
                <a:gd name="f137" fmla="*/ f112 1 f77"/>
                <a:gd name="f138" fmla="*/ f113 1 f76"/>
                <a:gd name="f139" fmla="*/ f114 1 f77"/>
                <a:gd name="f140" fmla="*/ f115 1 f76"/>
                <a:gd name="f141" fmla="*/ f116 1 f77"/>
                <a:gd name="f142" fmla="*/ f117 1 f76"/>
                <a:gd name="f143" fmla="*/ f118 1 f77"/>
                <a:gd name="f144" fmla="*/ f119 1 f76"/>
                <a:gd name="f145" fmla="*/ f120 1 f77"/>
                <a:gd name="f146" fmla="*/ f121 f67 1"/>
                <a:gd name="f147" fmla="*/ f122 f67 1"/>
                <a:gd name="f148" fmla="*/ f124 f68 1"/>
                <a:gd name="f149" fmla="*/ f123 f68 1"/>
                <a:gd name="f150" fmla="*/ f125 f67 1"/>
                <a:gd name="f151" fmla="*/ f126 f68 1"/>
                <a:gd name="f152" fmla="*/ f127 f68 1"/>
                <a:gd name="f153" fmla="*/ f128 f67 1"/>
                <a:gd name="f154" fmla="*/ f129 f68 1"/>
                <a:gd name="f155" fmla="*/ f130 f67 1"/>
                <a:gd name="f156" fmla="*/ f131 f68 1"/>
                <a:gd name="f157" fmla="*/ f132 f67 1"/>
                <a:gd name="f158" fmla="*/ f133 f68 1"/>
                <a:gd name="f159" fmla="*/ f134 f68 1"/>
                <a:gd name="f160" fmla="*/ f135 f67 1"/>
                <a:gd name="f161" fmla="*/ f136 f68 1"/>
                <a:gd name="f162" fmla="*/ f137 f68 1"/>
                <a:gd name="f163" fmla="*/ f138 f67 1"/>
                <a:gd name="f164" fmla="*/ f139 f68 1"/>
                <a:gd name="f165" fmla="*/ f140 f67 1"/>
                <a:gd name="f166" fmla="*/ f141 f68 1"/>
                <a:gd name="f167" fmla="*/ f142 f67 1"/>
                <a:gd name="f168" fmla="*/ f143 f68 1"/>
                <a:gd name="f169" fmla="*/ f144 f67 1"/>
                <a:gd name="f170" fmla="*/ f145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50" y="f151"/>
                </a:cxn>
                <a:cxn ang="f99">
                  <a:pos x="f150" y="f152"/>
                </a:cxn>
                <a:cxn ang="f99">
                  <a:pos x="f153" y="f154"/>
                </a:cxn>
                <a:cxn ang="f99">
                  <a:pos x="f155" y="f156"/>
                </a:cxn>
                <a:cxn ang="f99">
                  <a:pos x="f157" y="f158"/>
                </a:cxn>
                <a:cxn ang="f99">
                  <a:pos x="f157" y="f154"/>
                </a:cxn>
                <a:cxn ang="f99">
                  <a:pos x="f157" y="f159"/>
                </a:cxn>
                <a:cxn ang="f99">
                  <a:pos x="f160" y="f151"/>
                </a:cxn>
                <a:cxn ang="f99">
                  <a:pos x="f160" y="f151"/>
                </a:cxn>
                <a:cxn ang="f99">
                  <a:pos x="f160" y="f161"/>
                </a:cxn>
                <a:cxn ang="f99">
                  <a:pos x="f160" y="f162"/>
                </a:cxn>
                <a:cxn ang="f99">
                  <a:pos x="f163" y="f164"/>
                </a:cxn>
                <a:cxn ang="f99">
                  <a:pos x="f165" y="f166"/>
                </a:cxn>
                <a:cxn ang="f99">
                  <a:pos x="f167" y="f168"/>
                </a:cxn>
                <a:cxn ang="f99">
                  <a:pos x="f169" y="f170"/>
                </a:cxn>
                <a:cxn ang="f99">
                  <a:pos x="f150" y="f151"/>
                </a:cxn>
              </a:cxnLst>
              <a:rect l="f146" t="f149" r="f147" b="f148"/>
              <a:pathLst>
                <a:path w="21252" h="170824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12"/>
                  </a:cubicBezTo>
                  <a:lnTo>
                    <a:pt x="f23" y="f28"/>
                  </a:lnTo>
                  <a:lnTo>
                    <a:pt x="f29" y="f9"/>
                  </a:lnTo>
                  <a:cubicBezTo>
                    <a:pt x="f29" y="f9"/>
                    <a:pt x="f29" y="f9"/>
                    <a:pt x="f29" y="f9"/>
                  </a:cubicBezTo>
                  <a:cubicBezTo>
                    <a:pt x="f30" y="f31"/>
                    <a:pt x="f30" y="f32"/>
                    <a:pt x="f29" y="f33"/>
                  </a:cubicBezTo>
                  <a:cubicBezTo>
                    <a:pt x="f34" y="f35"/>
                    <a:pt x="f34" y="f36"/>
                    <a:pt x="f29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9" name="Freeform: Shape 465">
              <a:extLst>
                <a:ext uri="{FF2B5EF4-FFF2-40B4-BE49-F238E27FC236}">
                  <a16:creationId xmlns:a16="http://schemas.microsoft.com/office/drawing/2014/main" id="{B797AD9B-9067-B2DC-FEF2-B324ECE6ABCD}"/>
                </a:ext>
              </a:extLst>
            </p:cNvPr>
            <p:cNvSpPr/>
            <p:nvPr/>
          </p:nvSpPr>
          <p:spPr>
            <a:xfrm>
              <a:off x="1181249" y="2726640"/>
              <a:ext cx="110304" cy="1054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303"/>
                <a:gd name="f7" fmla="val 105471"/>
                <a:gd name="f8" fmla="val 2228"/>
                <a:gd name="f9" fmla="val 15214"/>
                <a:gd name="f10" fmla="val 6424"/>
                <a:gd name="f11" fmla="val 19154"/>
                <a:gd name="f12" fmla="val 98351"/>
                <a:gd name="f13" fmla="val 94995"/>
                <a:gd name="f14" fmla="val 102001"/>
                <a:gd name="f15" fmla="val 94677"/>
                <a:gd name="f16" fmla="val 96611"/>
                <a:gd name="f17" fmla="val 97588"/>
                <a:gd name="f18" fmla="val 92759"/>
                <a:gd name="f19" fmla="val 100602"/>
                <a:gd name="f20" fmla="val 89060"/>
                <a:gd name="f21" fmla="val 106044"/>
                <a:gd name="f22" fmla="val 88501"/>
                <a:gd name="f23" fmla="val 109756"/>
                <a:gd name="f24" fmla="val 91513"/>
                <a:gd name="f25" fmla="val 109947"/>
                <a:gd name="f26" fmla="val 91666"/>
                <a:gd name="f27" fmla="val 110125"/>
                <a:gd name="f28" fmla="val 91831"/>
                <a:gd name="f29" fmla="val 91996"/>
                <a:gd name="f30" fmla="val 106743"/>
                <a:gd name="f31" fmla="val 88691"/>
                <a:gd name="f32" fmla="val 103819"/>
                <a:gd name="f33" fmla="val 85894"/>
                <a:gd name="f34" fmla="val 14816"/>
                <a:gd name="f35" fmla="val 1738"/>
                <a:gd name="f36" fmla="val 13544"/>
                <a:gd name="f37" fmla="val 976"/>
                <a:gd name="f38" fmla="val 13097"/>
                <a:gd name="f39" fmla="val 582"/>
                <a:gd name="f40" fmla="val 12579"/>
                <a:gd name="f41" fmla="val 289"/>
                <a:gd name="f42" fmla="val 12019"/>
                <a:gd name="f43" fmla="val 86"/>
                <a:gd name="f44" fmla="val 10239"/>
                <a:gd name="f45" fmla="val 8586"/>
                <a:gd name="f46" fmla="val 7955"/>
                <a:gd name="f47" fmla="val -29"/>
                <a:gd name="f48" fmla="val 7309"/>
                <a:gd name="f49" fmla="val 6679"/>
                <a:gd name="f50" fmla="val 5032"/>
                <a:gd name="f51" fmla="val 518"/>
                <a:gd name="f52" fmla="val 3536"/>
                <a:gd name="f53" fmla="val 1395"/>
                <a:gd name="f54" fmla="val 2356"/>
                <a:gd name="f55" fmla="val 2628"/>
                <a:gd name="f56" fmla="val -737"/>
                <a:gd name="f57" fmla="val 6239"/>
                <a:gd name="f58" fmla="val -790"/>
                <a:gd name="f59" fmla="val 11540"/>
                <a:gd name="f60" fmla="+- 0 0 -90"/>
                <a:gd name="f61" fmla="*/ f3 1 110303"/>
                <a:gd name="f62" fmla="*/ f4 1 105471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10303"/>
                <a:gd name="f71" fmla="*/ f67 1 105471"/>
                <a:gd name="f72" fmla="*/ 2228 f68 1"/>
                <a:gd name="f73" fmla="*/ 15214 f67 1"/>
                <a:gd name="f74" fmla="*/ 6424 f68 1"/>
                <a:gd name="f75" fmla="*/ 19154 f67 1"/>
                <a:gd name="f76" fmla="*/ 98351 f68 1"/>
                <a:gd name="f77" fmla="*/ 105471 f67 1"/>
                <a:gd name="f78" fmla="*/ 97588 f68 1"/>
                <a:gd name="f79" fmla="*/ 92759 f67 1"/>
                <a:gd name="f80" fmla="*/ 109756 f68 1"/>
                <a:gd name="f81" fmla="*/ 91513 f67 1"/>
                <a:gd name="f82" fmla="*/ 110303 f68 1"/>
                <a:gd name="f83" fmla="*/ 91996 f67 1"/>
                <a:gd name="f84" fmla="*/ 106743 f68 1"/>
                <a:gd name="f85" fmla="*/ 88691 f67 1"/>
                <a:gd name="f86" fmla="*/ 103819 f68 1"/>
                <a:gd name="f87" fmla="*/ 85894 f67 1"/>
                <a:gd name="f88" fmla="*/ 14816 f68 1"/>
                <a:gd name="f89" fmla="*/ 1738 f67 1"/>
                <a:gd name="f90" fmla="*/ 13544 f68 1"/>
                <a:gd name="f91" fmla="*/ 976 f67 1"/>
                <a:gd name="f92" fmla="*/ 12019 f68 1"/>
                <a:gd name="f93" fmla="*/ 86 f67 1"/>
                <a:gd name="f94" fmla="*/ 10239 f68 1"/>
                <a:gd name="f95" fmla="*/ 8586 f68 1"/>
                <a:gd name="f96" fmla="*/ 6679 f68 1"/>
                <a:gd name="f97" fmla="*/ 2356 f68 1"/>
                <a:gd name="f98" fmla="*/ 2628 f67 1"/>
                <a:gd name="f99" fmla="+- f69 0 f1"/>
                <a:gd name="f100" fmla="*/ f72 1 110303"/>
                <a:gd name="f101" fmla="*/ f73 1 105471"/>
                <a:gd name="f102" fmla="*/ f74 1 110303"/>
                <a:gd name="f103" fmla="*/ f75 1 105471"/>
                <a:gd name="f104" fmla="*/ f76 1 110303"/>
                <a:gd name="f105" fmla="*/ f77 1 105471"/>
                <a:gd name="f106" fmla="*/ f78 1 110303"/>
                <a:gd name="f107" fmla="*/ f79 1 105471"/>
                <a:gd name="f108" fmla="*/ f80 1 110303"/>
                <a:gd name="f109" fmla="*/ f81 1 105471"/>
                <a:gd name="f110" fmla="*/ f82 1 110303"/>
                <a:gd name="f111" fmla="*/ f83 1 105471"/>
                <a:gd name="f112" fmla="*/ f84 1 110303"/>
                <a:gd name="f113" fmla="*/ f85 1 105471"/>
                <a:gd name="f114" fmla="*/ f86 1 110303"/>
                <a:gd name="f115" fmla="*/ f87 1 105471"/>
                <a:gd name="f116" fmla="*/ f88 1 110303"/>
                <a:gd name="f117" fmla="*/ f89 1 105471"/>
                <a:gd name="f118" fmla="*/ f90 1 110303"/>
                <a:gd name="f119" fmla="*/ f91 1 105471"/>
                <a:gd name="f120" fmla="*/ f92 1 110303"/>
                <a:gd name="f121" fmla="*/ f93 1 105471"/>
                <a:gd name="f122" fmla="*/ f94 1 110303"/>
                <a:gd name="f123" fmla="*/ f95 1 110303"/>
                <a:gd name="f124" fmla="*/ f96 1 110303"/>
                <a:gd name="f125" fmla="*/ f97 1 110303"/>
                <a:gd name="f126" fmla="*/ f98 1 105471"/>
                <a:gd name="f127" fmla="*/ f63 1 f70"/>
                <a:gd name="f128" fmla="*/ f64 1 f70"/>
                <a:gd name="f129" fmla="*/ f63 1 f71"/>
                <a:gd name="f130" fmla="*/ f65 1 f71"/>
                <a:gd name="f131" fmla="*/ f100 1 f70"/>
                <a:gd name="f132" fmla="*/ f101 1 f71"/>
                <a:gd name="f133" fmla="*/ f102 1 f70"/>
                <a:gd name="f134" fmla="*/ f103 1 f71"/>
                <a:gd name="f135" fmla="*/ f104 1 f70"/>
                <a:gd name="f136" fmla="*/ f105 1 f71"/>
                <a:gd name="f137" fmla="*/ f106 1 f70"/>
                <a:gd name="f138" fmla="*/ f107 1 f71"/>
                <a:gd name="f139" fmla="*/ f108 1 f70"/>
                <a:gd name="f140" fmla="*/ f109 1 f71"/>
                <a:gd name="f141" fmla="*/ f110 1 f70"/>
                <a:gd name="f142" fmla="*/ f111 1 f71"/>
                <a:gd name="f143" fmla="*/ f112 1 f70"/>
                <a:gd name="f144" fmla="*/ f113 1 f71"/>
                <a:gd name="f145" fmla="*/ f114 1 f70"/>
                <a:gd name="f146" fmla="*/ f115 1 f71"/>
                <a:gd name="f147" fmla="*/ f116 1 f70"/>
                <a:gd name="f148" fmla="*/ f117 1 f71"/>
                <a:gd name="f149" fmla="*/ f118 1 f70"/>
                <a:gd name="f150" fmla="*/ f119 1 f71"/>
                <a:gd name="f151" fmla="*/ f120 1 f70"/>
                <a:gd name="f152" fmla="*/ f121 1 f71"/>
                <a:gd name="f153" fmla="*/ f122 1 f70"/>
                <a:gd name="f154" fmla="*/ f123 1 f70"/>
                <a:gd name="f155" fmla="*/ f124 1 f70"/>
                <a:gd name="f156" fmla="*/ f125 1 f70"/>
                <a:gd name="f157" fmla="*/ f126 1 f71"/>
                <a:gd name="f158" fmla="*/ f127 f61 1"/>
                <a:gd name="f159" fmla="*/ f128 f61 1"/>
                <a:gd name="f160" fmla="*/ f130 f62 1"/>
                <a:gd name="f161" fmla="*/ f129 f62 1"/>
                <a:gd name="f162" fmla="*/ f131 f61 1"/>
                <a:gd name="f163" fmla="*/ f132 f62 1"/>
                <a:gd name="f164" fmla="*/ f133 f61 1"/>
                <a:gd name="f165" fmla="*/ f134 f62 1"/>
                <a:gd name="f166" fmla="*/ f135 f61 1"/>
                <a:gd name="f167" fmla="*/ f136 f62 1"/>
                <a:gd name="f168" fmla="*/ f137 f61 1"/>
                <a:gd name="f169" fmla="*/ f138 f62 1"/>
                <a:gd name="f170" fmla="*/ f139 f61 1"/>
                <a:gd name="f171" fmla="*/ f140 f62 1"/>
                <a:gd name="f172" fmla="*/ f141 f61 1"/>
                <a:gd name="f173" fmla="*/ f142 f62 1"/>
                <a:gd name="f174" fmla="*/ f143 f61 1"/>
                <a:gd name="f175" fmla="*/ f144 f62 1"/>
                <a:gd name="f176" fmla="*/ f145 f61 1"/>
                <a:gd name="f177" fmla="*/ f146 f62 1"/>
                <a:gd name="f178" fmla="*/ f147 f61 1"/>
                <a:gd name="f179" fmla="*/ f148 f62 1"/>
                <a:gd name="f180" fmla="*/ f149 f61 1"/>
                <a:gd name="f181" fmla="*/ f150 f62 1"/>
                <a:gd name="f182" fmla="*/ f151 f61 1"/>
                <a:gd name="f183" fmla="*/ f152 f62 1"/>
                <a:gd name="f184" fmla="*/ f153 f61 1"/>
                <a:gd name="f185" fmla="*/ f154 f61 1"/>
                <a:gd name="f186" fmla="*/ f155 f61 1"/>
                <a:gd name="f187" fmla="*/ f156 f61 1"/>
                <a:gd name="f188" fmla="*/ f157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62" y="f163"/>
                </a:cxn>
                <a:cxn ang="f99">
                  <a:pos x="f164" y="f165"/>
                </a:cxn>
                <a:cxn ang="f99">
                  <a:pos x="f166" y="f167"/>
                </a:cxn>
                <a:cxn ang="f99">
                  <a:pos x="f168" y="f169"/>
                </a:cxn>
                <a:cxn ang="f99">
                  <a:pos x="f170" y="f171"/>
                </a:cxn>
                <a:cxn ang="f99">
                  <a:pos x="f172" y="f173"/>
                </a:cxn>
                <a:cxn ang="f99">
                  <a:pos x="f174" y="f175"/>
                </a:cxn>
                <a:cxn ang="f99">
                  <a:pos x="f176" y="f177"/>
                </a:cxn>
                <a:cxn ang="f99">
                  <a:pos x="f178" y="f179"/>
                </a:cxn>
                <a:cxn ang="f99">
                  <a:pos x="f180" y="f181"/>
                </a:cxn>
                <a:cxn ang="f99">
                  <a:pos x="f182" y="f183"/>
                </a:cxn>
                <a:cxn ang="f99">
                  <a:pos x="f184" y="f183"/>
                </a:cxn>
                <a:cxn ang="f99">
                  <a:pos x="f185" y="f183"/>
                </a:cxn>
                <a:cxn ang="f99">
                  <a:pos x="f186" y="f183"/>
                </a:cxn>
                <a:cxn ang="f99">
                  <a:pos x="f187" y="f188"/>
                </a:cxn>
                <a:cxn ang="f99">
                  <a:pos x="f162" y="f163"/>
                </a:cxn>
              </a:cxnLst>
              <a:rect l="f158" t="f161" r="f159" b="f160"/>
              <a:pathLst>
                <a:path w="110303" h="105471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6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lnTo>
                    <a:pt x="f44" y="f43"/>
                  </a:lnTo>
                  <a:lnTo>
                    <a:pt x="f45" y="f43"/>
                  </a:lnTo>
                  <a:cubicBezTo>
                    <a:pt x="f46" y="f47"/>
                    <a:pt x="f48" y="f47"/>
                    <a:pt x="f49" y="f43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0" name="Freeform: Shape 466">
              <a:extLst>
                <a:ext uri="{FF2B5EF4-FFF2-40B4-BE49-F238E27FC236}">
                  <a16:creationId xmlns:a16="http://schemas.microsoft.com/office/drawing/2014/main" id="{62FB070B-5BC0-E960-D7A0-037015F63D7F}"/>
                </a:ext>
              </a:extLst>
            </p:cNvPr>
            <p:cNvSpPr/>
            <p:nvPr/>
          </p:nvSpPr>
          <p:spPr>
            <a:xfrm>
              <a:off x="1764289" y="3002843"/>
              <a:ext cx="73746" cy="681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745"/>
                <a:gd name="f7" fmla="val 68138"/>
                <a:gd name="f8" fmla="val 12715"/>
                <a:gd name="f9" fmla="val 13094"/>
                <a:gd name="f10" fmla="val 9740"/>
                <a:gd name="f11" fmla="val 16831"/>
                <a:gd name="f12" fmla="val 4298"/>
                <a:gd name="f13" fmla="val 17454"/>
                <a:gd name="f14" fmla="val 560"/>
                <a:gd name="f15" fmla="val 14479"/>
                <a:gd name="f16" fmla="val 369"/>
                <a:gd name="f17" fmla="val 14314"/>
                <a:gd name="f18" fmla="val 178"/>
                <a:gd name="f19" fmla="val 14162"/>
                <a:gd name="f20" fmla="val 13984"/>
                <a:gd name="f21" fmla="val 57852"/>
                <a:gd name="f22" fmla="val 67376"/>
                <a:gd name="f23" fmla="val 58615"/>
                <a:gd name="f24" fmla="val 63308"/>
                <a:gd name="f25" fmla="val 59021"/>
                <a:gd name="f26" fmla="val 58337"/>
                <a:gd name="f27" fmla="val 63370"/>
                <a:gd name="f28" fmla="val 54638"/>
                <a:gd name="f29" fmla="val 68341"/>
                <a:gd name="f30" fmla="val 55045"/>
                <a:gd name="f31" fmla="val 68367"/>
                <a:gd name="f32" fmla="val 68380"/>
                <a:gd name="f33" fmla="val 68405"/>
                <a:gd name="f34" fmla="val 70477"/>
                <a:gd name="f35" fmla="val 55337"/>
                <a:gd name="f36" fmla="val 72385"/>
                <a:gd name="f37" fmla="val 56379"/>
                <a:gd name="f38" fmla="val 57968"/>
                <a:gd name="f39" fmla="val 57333"/>
                <a:gd name="f40" fmla="val 15893"/>
                <a:gd name="f41" fmla="val 3941"/>
                <a:gd name="f42" fmla="val 13350"/>
                <a:gd name="f43" fmla="val 1525"/>
                <a:gd name="f44" fmla="val 11570"/>
                <a:gd name="f45" fmla="val 15321"/>
                <a:gd name="f46" fmla="val 3394"/>
                <a:gd name="f47" fmla="val 15817"/>
                <a:gd name="f48" fmla="val 9102"/>
                <a:gd name="f49" fmla="+- 0 0 -90"/>
                <a:gd name="f50" fmla="*/ f3 1 73745"/>
                <a:gd name="f51" fmla="*/ f4 1 68138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73745"/>
                <a:gd name="f60" fmla="*/ f56 1 68138"/>
                <a:gd name="f61" fmla="*/ 12715 f57 1"/>
                <a:gd name="f62" fmla="*/ 13094 f56 1"/>
                <a:gd name="f63" fmla="*/ 560 f57 1"/>
                <a:gd name="f64" fmla="*/ 14479 f56 1"/>
                <a:gd name="f65" fmla="*/ 0 f57 1"/>
                <a:gd name="f66" fmla="*/ 13984 f56 1"/>
                <a:gd name="f67" fmla="*/ 57852 f57 1"/>
                <a:gd name="f68" fmla="*/ 67376 f56 1"/>
                <a:gd name="f69" fmla="*/ 58615 f57 1"/>
                <a:gd name="f70" fmla="*/ 68138 f56 1"/>
                <a:gd name="f71" fmla="*/ 63308 f56 1"/>
                <a:gd name="f72" fmla="*/ 68341 f57 1"/>
                <a:gd name="f73" fmla="*/ 55045 f56 1"/>
                <a:gd name="f74" fmla="*/ 68405 f57 1"/>
                <a:gd name="f75" fmla="*/ 73745 f57 1"/>
                <a:gd name="f76" fmla="*/ 57968 f56 1"/>
                <a:gd name="f77" fmla="*/ 57333 f56 1"/>
                <a:gd name="f78" fmla="*/ 15893 f57 1"/>
                <a:gd name="f79" fmla="*/ 3941 f56 1"/>
                <a:gd name="f80" fmla="*/ 13350 f57 1"/>
                <a:gd name="f81" fmla="*/ 1525 f56 1"/>
                <a:gd name="f82" fmla="*/ 11570 f57 1"/>
                <a:gd name="f83" fmla="*/ 0 f56 1"/>
                <a:gd name="f84" fmla="+- f58 0 f1"/>
                <a:gd name="f85" fmla="*/ f61 1 73745"/>
                <a:gd name="f86" fmla="*/ f62 1 68138"/>
                <a:gd name="f87" fmla="*/ f63 1 73745"/>
                <a:gd name="f88" fmla="*/ f64 1 68138"/>
                <a:gd name="f89" fmla="*/ f65 1 73745"/>
                <a:gd name="f90" fmla="*/ f66 1 68138"/>
                <a:gd name="f91" fmla="*/ f67 1 73745"/>
                <a:gd name="f92" fmla="*/ f68 1 68138"/>
                <a:gd name="f93" fmla="*/ f69 1 73745"/>
                <a:gd name="f94" fmla="*/ f70 1 68138"/>
                <a:gd name="f95" fmla="*/ f71 1 68138"/>
                <a:gd name="f96" fmla="*/ f72 1 73745"/>
                <a:gd name="f97" fmla="*/ f73 1 68138"/>
                <a:gd name="f98" fmla="*/ f74 1 73745"/>
                <a:gd name="f99" fmla="*/ f75 1 73745"/>
                <a:gd name="f100" fmla="*/ f76 1 68138"/>
                <a:gd name="f101" fmla="*/ f77 1 68138"/>
                <a:gd name="f102" fmla="*/ f78 1 73745"/>
                <a:gd name="f103" fmla="*/ f79 1 68138"/>
                <a:gd name="f104" fmla="*/ f80 1 73745"/>
                <a:gd name="f105" fmla="*/ f81 1 68138"/>
                <a:gd name="f106" fmla="*/ f82 1 73745"/>
                <a:gd name="f107" fmla="*/ f83 1 68138"/>
                <a:gd name="f108" fmla="*/ f52 1 f59"/>
                <a:gd name="f109" fmla="*/ f53 1 f59"/>
                <a:gd name="f110" fmla="*/ f52 1 f60"/>
                <a:gd name="f111" fmla="*/ f54 1 f60"/>
                <a:gd name="f112" fmla="*/ f85 1 f59"/>
                <a:gd name="f113" fmla="*/ f86 1 f60"/>
                <a:gd name="f114" fmla="*/ f87 1 f59"/>
                <a:gd name="f115" fmla="*/ f88 1 f60"/>
                <a:gd name="f116" fmla="*/ f89 1 f59"/>
                <a:gd name="f117" fmla="*/ f90 1 f60"/>
                <a:gd name="f118" fmla="*/ f91 1 f59"/>
                <a:gd name="f119" fmla="*/ f92 1 f60"/>
                <a:gd name="f120" fmla="*/ f93 1 f59"/>
                <a:gd name="f121" fmla="*/ f94 1 f60"/>
                <a:gd name="f122" fmla="*/ f95 1 f60"/>
                <a:gd name="f123" fmla="*/ f96 1 f59"/>
                <a:gd name="f124" fmla="*/ f97 1 f60"/>
                <a:gd name="f125" fmla="*/ f98 1 f59"/>
                <a:gd name="f126" fmla="*/ f99 1 f59"/>
                <a:gd name="f127" fmla="*/ f100 1 f60"/>
                <a:gd name="f128" fmla="*/ f101 1 f60"/>
                <a:gd name="f129" fmla="*/ f102 1 f59"/>
                <a:gd name="f130" fmla="*/ f103 1 f60"/>
                <a:gd name="f131" fmla="*/ f104 1 f59"/>
                <a:gd name="f132" fmla="*/ f105 1 f60"/>
                <a:gd name="f133" fmla="*/ f106 1 f59"/>
                <a:gd name="f134" fmla="*/ f107 1 f60"/>
                <a:gd name="f135" fmla="*/ f108 f50 1"/>
                <a:gd name="f136" fmla="*/ f109 f50 1"/>
                <a:gd name="f137" fmla="*/ f111 f51 1"/>
                <a:gd name="f138" fmla="*/ f110 f51 1"/>
                <a:gd name="f139" fmla="*/ f112 f50 1"/>
                <a:gd name="f140" fmla="*/ f113 f51 1"/>
                <a:gd name="f141" fmla="*/ f114 f50 1"/>
                <a:gd name="f142" fmla="*/ f115 f51 1"/>
                <a:gd name="f143" fmla="*/ f116 f50 1"/>
                <a:gd name="f144" fmla="*/ f117 f51 1"/>
                <a:gd name="f145" fmla="*/ f118 f50 1"/>
                <a:gd name="f146" fmla="*/ f119 f51 1"/>
                <a:gd name="f147" fmla="*/ f120 f50 1"/>
                <a:gd name="f148" fmla="*/ f121 f51 1"/>
                <a:gd name="f149" fmla="*/ f122 f51 1"/>
                <a:gd name="f150" fmla="*/ f123 f50 1"/>
                <a:gd name="f151" fmla="*/ f124 f51 1"/>
                <a:gd name="f152" fmla="*/ f125 f50 1"/>
                <a:gd name="f153" fmla="*/ f126 f50 1"/>
                <a:gd name="f154" fmla="*/ f127 f51 1"/>
                <a:gd name="f155" fmla="*/ f128 f51 1"/>
                <a:gd name="f156" fmla="*/ f129 f50 1"/>
                <a:gd name="f157" fmla="*/ f130 f51 1"/>
                <a:gd name="f158" fmla="*/ f131 f50 1"/>
                <a:gd name="f159" fmla="*/ f132 f51 1"/>
                <a:gd name="f160" fmla="*/ f133 f50 1"/>
                <a:gd name="f161" fmla="*/ f134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7" y="f149"/>
                </a:cxn>
                <a:cxn ang="f84">
                  <a:pos x="f150" y="f151"/>
                </a:cxn>
                <a:cxn ang="f84">
                  <a:pos x="f152" y="f151"/>
                </a:cxn>
                <a:cxn ang="f84">
                  <a:pos x="f153" y="f154"/>
                </a:cxn>
                <a:cxn ang="f84">
                  <a:pos x="f153" y="f155"/>
                </a:cxn>
                <a:cxn ang="f84">
                  <a:pos x="f156" y="f157"/>
                </a:cxn>
                <a:cxn ang="f84">
                  <a:pos x="f158" y="f159"/>
                </a:cxn>
                <a:cxn ang="f84">
                  <a:pos x="f160" y="f161"/>
                </a:cxn>
                <a:cxn ang="f84">
                  <a:pos x="f139" y="f140"/>
                </a:cxn>
              </a:cxnLst>
              <a:rect l="f135" t="f138" r="f136" b="f137"/>
              <a:pathLst>
                <a:path w="73745" h="6813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7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0"/>
                    <a:pt x="f32" y="f30"/>
                    <a:pt x="f33" y="f30"/>
                  </a:cubicBezTo>
                  <a:cubicBezTo>
                    <a:pt x="f34" y="f35"/>
                    <a:pt x="f36" y="f37"/>
                    <a:pt x="f6" y="f38"/>
                  </a:cubicBezTo>
                  <a:cubicBezTo>
                    <a:pt x="f6" y="f38"/>
                    <a:pt x="f6" y="f38"/>
                    <a:pt x="f6" y="f39"/>
                  </a:cubicBezTo>
                  <a:lnTo>
                    <a:pt x="f40" y="f41"/>
                  </a:lnTo>
                  <a:lnTo>
                    <a:pt x="f42" y="f43"/>
                  </a:lnTo>
                  <a:lnTo>
                    <a:pt x="f44" y="f5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1" name="Freeform: Shape 467">
              <a:extLst>
                <a:ext uri="{FF2B5EF4-FFF2-40B4-BE49-F238E27FC236}">
                  <a16:creationId xmlns:a16="http://schemas.microsoft.com/office/drawing/2014/main" id="{3833641B-261D-33E3-0706-5630B93D0A2E}"/>
                </a:ext>
              </a:extLst>
            </p:cNvPr>
            <p:cNvSpPr/>
            <p:nvPr/>
          </p:nvSpPr>
          <p:spPr>
            <a:xfrm>
              <a:off x="1612096" y="2858807"/>
              <a:ext cx="167262" cy="160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262"/>
                <a:gd name="f7" fmla="val 160384"/>
                <a:gd name="f8" fmla="val 5213"/>
                <a:gd name="f9" fmla="val 14873"/>
                <a:gd name="f10" fmla="val 17289"/>
                <a:gd name="f11" fmla="val 152576"/>
                <a:gd name="f12" fmla="val 158015"/>
                <a:gd name="f13" fmla="val 156034"/>
                <a:gd name="f14" fmla="val 161295"/>
                <a:gd name="f15" fmla="val 161514"/>
                <a:gd name="f16" fmla="val 161155"/>
                <a:gd name="f17" fmla="val 164795"/>
                <a:gd name="f18" fmla="val 157684"/>
                <a:gd name="f19" fmla="val 164973"/>
                <a:gd name="f20" fmla="val 157507"/>
                <a:gd name="f21" fmla="val 165138"/>
                <a:gd name="f22" fmla="val 157316"/>
                <a:gd name="f23" fmla="val 165291"/>
                <a:gd name="f24" fmla="val 157125"/>
                <a:gd name="f25" fmla="val 168228"/>
                <a:gd name="f26" fmla="val 153261"/>
                <a:gd name="f27" fmla="val 167846"/>
                <a:gd name="f28" fmla="val 147820"/>
                <a:gd name="f29" fmla="val 164401"/>
                <a:gd name="f30" fmla="val 144413"/>
                <a:gd name="f31" fmla="val 8010"/>
                <a:gd name="f32" fmla="val 8862"/>
                <a:gd name="f33" fmla="val 852"/>
                <a:gd name="f34" fmla="val 9549"/>
                <a:gd name="f35" fmla="val 1831"/>
                <a:gd name="f36" fmla="val 10045"/>
                <a:gd name="f37" fmla="val 2924"/>
                <a:gd name="f38" fmla="val 11710"/>
                <a:gd name="f39" fmla="val 7551"/>
                <a:gd name="f40" fmla="val 9638"/>
                <a:gd name="f41" fmla="val 12700"/>
                <a:gd name="f42" fmla="+- 0 0 -90"/>
                <a:gd name="f43" fmla="*/ f3 1 167262"/>
                <a:gd name="f44" fmla="*/ f4 1 160384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67262"/>
                <a:gd name="f53" fmla="*/ f49 1 160384"/>
                <a:gd name="f54" fmla="*/ 5213 f50 1"/>
                <a:gd name="f55" fmla="*/ 14873 f49 1"/>
                <a:gd name="f56" fmla="*/ 0 f50 1"/>
                <a:gd name="f57" fmla="*/ 17289 f49 1"/>
                <a:gd name="f58" fmla="*/ 152576 f50 1"/>
                <a:gd name="f59" fmla="*/ 158015 f49 1"/>
                <a:gd name="f60" fmla="*/ 164795 f50 1"/>
                <a:gd name="f61" fmla="*/ 157684 f49 1"/>
                <a:gd name="f62" fmla="*/ 165291 f50 1"/>
                <a:gd name="f63" fmla="*/ 157125 f49 1"/>
                <a:gd name="f64" fmla="*/ 164401 f50 1"/>
                <a:gd name="f65" fmla="*/ 144413 f49 1"/>
                <a:gd name="f66" fmla="*/ 8010 f50 1"/>
                <a:gd name="f67" fmla="*/ 0 f49 1"/>
                <a:gd name="f68" fmla="*/ 10045 f50 1"/>
                <a:gd name="f69" fmla="*/ 2924 f49 1"/>
                <a:gd name="f70" fmla="+- f51 0 f1"/>
                <a:gd name="f71" fmla="*/ f54 1 167262"/>
                <a:gd name="f72" fmla="*/ f55 1 160384"/>
                <a:gd name="f73" fmla="*/ f56 1 167262"/>
                <a:gd name="f74" fmla="*/ f57 1 160384"/>
                <a:gd name="f75" fmla="*/ f58 1 167262"/>
                <a:gd name="f76" fmla="*/ f59 1 160384"/>
                <a:gd name="f77" fmla="*/ f60 1 167262"/>
                <a:gd name="f78" fmla="*/ f61 1 160384"/>
                <a:gd name="f79" fmla="*/ f62 1 167262"/>
                <a:gd name="f80" fmla="*/ f63 1 160384"/>
                <a:gd name="f81" fmla="*/ f64 1 167262"/>
                <a:gd name="f82" fmla="*/ f65 1 160384"/>
                <a:gd name="f83" fmla="*/ f66 1 167262"/>
                <a:gd name="f84" fmla="*/ f67 1 160384"/>
                <a:gd name="f85" fmla="*/ f68 1 167262"/>
                <a:gd name="f86" fmla="*/ f69 1 160384"/>
                <a:gd name="f87" fmla="*/ f45 1 f52"/>
                <a:gd name="f88" fmla="*/ f46 1 f52"/>
                <a:gd name="f89" fmla="*/ f45 1 f53"/>
                <a:gd name="f90" fmla="*/ f47 1 f53"/>
                <a:gd name="f91" fmla="*/ f71 1 f52"/>
                <a:gd name="f92" fmla="*/ f72 1 f53"/>
                <a:gd name="f93" fmla="*/ f73 1 f52"/>
                <a:gd name="f94" fmla="*/ f74 1 f53"/>
                <a:gd name="f95" fmla="*/ f75 1 f52"/>
                <a:gd name="f96" fmla="*/ f76 1 f53"/>
                <a:gd name="f97" fmla="*/ f77 1 f52"/>
                <a:gd name="f98" fmla="*/ f78 1 f53"/>
                <a:gd name="f99" fmla="*/ f79 1 f52"/>
                <a:gd name="f100" fmla="*/ f80 1 f53"/>
                <a:gd name="f101" fmla="*/ f81 1 f52"/>
                <a:gd name="f102" fmla="*/ f82 1 f53"/>
                <a:gd name="f103" fmla="*/ f83 1 f52"/>
                <a:gd name="f104" fmla="*/ f84 1 f53"/>
                <a:gd name="f105" fmla="*/ f85 1 f52"/>
                <a:gd name="f106" fmla="*/ f86 1 f53"/>
                <a:gd name="f107" fmla="*/ f87 f43 1"/>
                <a:gd name="f108" fmla="*/ f88 f43 1"/>
                <a:gd name="f109" fmla="*/ f90 f44 1"/>
                <a:gd name="f110" fmla="*/ f89 f44 1"/>
                <a:gd name="f111" fmla="*/ f91 f43 1"/>
                <a:gd name="f112" fmla="*/ f92 f44 1"/>
                <a:gd name="f113" fmla="*/ f93 f43 1"/>
                <a:gd name="f114" fmla="*/ f94 f44 1"/>
                <a:gd name="f115" fmla="*/ f95 f43 1"/>
                <a:gd name="f116" fmla="*/ f96 f44 1"/>
                <a:gd name="f117" fmla="*/ f97 f43 1"/>
                <a:gd name="f118" fmla="*/ f98 f44 1"/>
                <a:gd name="f119" fmla="*/ f99 f43 1"/>
                <a:gd name="f120" fmla="*/ f100 f44 1"/>
                <a:gd name="f121" fmla="*/ f101 f43 1"/>
                <a:gd name="f122" fmla="*/ f102 f44 1"/>
                <a:gd name="f123" fmla="*/ f103 f43 1"/>
                <a:gd name="f124" fmla="*/ f104 f44 1"/>
                <a:gd name="f125" fmla="*/ f105 f43 1"/>
                <a:gd name="f126" fmla="*/ f106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1" y="f112"/>
                </a:cxn>
                <a:cxn ang="f70">
                  <a:pos x="f113" y="f114"/>
                </a:cxn>
                <a:cxn ang="f70">
                  <a:pos x="f115" y="f116"/>
                </a:cxn>
                <a:cxn ang="f70">
                  <a:pos x="f117" y="f118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11" y="f112"/>
                </a:cxn>
              </a:cxnLst>
              <a:rect l="f107" t="f110" r="f108" b="f109"/>
              <a:pathLst>
                <a:path w="167262" h="160384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5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2" name="Freeform: Shape 468">
              <a:extLst>
                <a:ext uri="{FF2B5EF4-FFF2-40B4-BE49-F238E27FC236}">
                  <a16:creationId xmlns:a16="http://schemas.microsoft.com/office/drawing/2014/main" id="{3CBFD93A-BC32-6F06-547B-8D904CEDDCAB}"/>
                </a:ext>
              </a:extLst>
            </p:cNvPr>
            <p:cNvSpPr/>
            <p:nvPr/>
          </p:nvSpPr>
          <p:spPr>
            <a:xfrm>
              <a:off x="1618451" y="2857536"/>
              <a:ext cx="1271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"/>
                <a:gd name="f7" fmla="val 889"/>
                <a:gd name="f8" fmla="val 1017"/>
                <a:gd name="f9" fmla="val 636"/>
                <a:gd name="f10" fmla="val 890"/>
                <a:gd name="f11" fmla="+- 0 0 -90"/>
                <a:gd name="f12" fmla="*/ f3 1 1271"/>
                <a:gd name="f13" fmla="*/ f4 1 88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71"/>
                <a:gd name="f22" fmla="*/ f18 1 889"/>
                <a:gd name="f23" fmla="*/ 1017 f19 1"/>
                <a:gd name="f24" fmla="*/ 636 f18 1"/>
                <a:gd name="f25" fmla="*/ 0 f19 1"/>
                <a:gd name="f26" fmla="*/ 0 f18 1"/>
                <a:gd name="f27" fmla="*/ 1271 f19 1"/>
                <a:gd name="f28" fmla="*/ 890 f18 1"/>
                <a:gd name="f29" fmla="+- f20 0 f1"/>
                <a:gd name="f30" fmla="*/ f23 1 1271"/>
                <a:gd name="f31" fmla="*/ f24 1 889"/>
                <a:gd name="f32" fmla="*/ f25 1 1271"/>
                <a:gd name="f33" fmla="*/ f26 1 889"/>
                <a:gd name="f34" fmla="*/ f27 1 1271"/>
                <a:gd name="f35" fmla="*/ f28 1 88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</a:cxnLst>
              <a:rect l="f46" t="f49" r="f47" b="f48"/>
              <a:pathLst>
                <a:path w="1271" h="889">
                  <a:moveTo>
                    <a:pt x="f8" y="f9"/>
                  </a:moveTo>
                  <a:lnTo>
                    <a:pt x="f5" y="f5"/>
                  </a:lnTo>
                  <a:lnTo>
                    <a:pt x="f6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3" name="Freeform: Shape 469">
              <a:extLst>
                <a:ext uri="{FF2B5EF4-FFF2-40B4-BE49-F238E27FC236}">
                  <a16:creationId xmlns:a16="http://schemas.microsoft.com/office/drawing/2014/main" id="{00E50559-59EE-6BFC-EE39-D386FC3791CF}"/>
                </a:ext>
              </a:extLst>
            </p:cNvPr>
            <p:cNvSpPr/>
            <p:nvPr/>
          </p:nvSpPr>
          <p:spPr>
            <a:xfrm>
              <a:off x="2039688" y="1915293"/>
              <a:ext cx="43360" cy="30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357"/>
                <a:gd name="f7" fmla="val 30382"/>
                <a:gd name="f8" fmla="val 1017"/>
                <a:gd name="f9" fmla="val 15382"/>
                <a:gd name="f10" fmla="val 16145"/>
                <a:gd name="f11" fmla="val 1602"/>
                <a:gd name="f12" fmla="val 15051"/>
                <a:gd name="f13" fmla="val 3535"/>
                <a:gd name="f14" fmla="val 14556"/>
                <a:gd name="f15" fmla="val 5467"/>
                <a:gd name="f16" fmla="val 14746"/>
                <a:gd name="f17" fmla="val 10401"/>
                <a:gd name="f18" fmla="val 15535"/>
                <a:gd name="f19" fmla="val 13834"/>
                <a:gd name="f20" fmla="val 20086"/>
                <a:gd name="f21" fmla="val 13223"/>
                <a:gd name="f22" fmla="val 25043"/>
                <a:gd name="f23" fmla="val 12588"/>
                <a:gd name="f24" fmla="val 30383"/>
                <a:gd name="f25" fmla="val 13859"/>
                <a:gd name="f26" fmla="val 17670"/>
                <a:gd name="f27" fmla="val 38983"/>
                <a:gd name="f28" fmla="val 19577"/>
                <a:gd name="f29" fmla="val 33885"/>
                <a:gd name="f30" fmla="val 17568"/>
                <a:gd name="f31" fmla="val 31977"/>
                <a:gd name="f32" fmla="val 13195"/>
                <a:gd name="f33" fmla="val 31914"/>
                <a:gd name="f34" fmla="val 13030"/>
                <a:gd name="f35" fmla="val 31850"/>
                <a:gd name="f36" fmla="val 12878"/>
                <a:gd name="f37" fmla="val 31787"/>
                <a:gd name="f38" fmla="val 12712"/>
                <a:gd name="f39" fmla="val 29498"/>
                <a:gd name="f40" fmla="val 8047"/>
                <a:gd name="f41" fmla="val 31431"/>
                <a:gd name="f42" fmla="val 2415"/>
                <a:gd name="f43" fmla="val 36097"/>
                <a:gd name="f44" fmla="val 127"/>
                <a:gd name="f45" fmla="val 36186"/>
                <a:gd name="f46" fmla="val 76"/>
                <a:gd name="f47" fmla="val 36275"/>
                <a:gd name="f48" fmla="val 38"/>
                <a:gd name="f49" fmla="val 36364"/>
                <a:gd name="f50" fmla="val 31660"/>
                <a:gd name="f51" fmla="val 2161"/>
                <a:gd name="f52" fmla="+- 0 0 -90"/>
                <a:gd name="f53" fmla="*/ f3 1 43357"/>
                <a:gd name="f54" fmla="*/ f4 1 30382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43357"/>
                <a:gd name="f63" fmla="*/ f59 1 30382"/>
                <a:gd name="f64" fmla="*/ 1017 f60 1"/>
                <a:gd name="f65" fmla="*/ 15382 f59 1"/>
                <a:gd name="f66" fmla="*/ 0 f60 1"/>
                <a:gd name="f67" fmla="*/ 16145 f59 1"/>
                <a:gd name="f68" fmla="*/ 5467 f60 1"/>
                <a:gd name="f69" fmla="*/ 14746 f59 1"/>
                <a:gd name="f70" fmla="*/ 13223 f60 1"/>
                <a:gd name="f71" fmla="*/ 25043 f59 1"/>
                <a:gd name="f72" fmla="*/ 12588 f60 1"/>
                <a:gd name="f73" fmla="*/ 30383 f59 1"/>
                <a:gd name="f74" fmla="*/ 13859 f60 1"/>
                <a:gd name="f75" fmla="*/ 43357 f60 1"/>
                <a:gd name="f76" fmla="*/ 17670 f59 1"/>
                <a:gd name="f77" fmla="*/ 31977 f60 1"/>
                <a:gd name="f78" fmla="*/ 13195 f59 1"/>
                <a:gd name="f79" fmla="*/ 31787 f60 1"/>
                <a:gd name="f80" fmla="*/ 12712 f59 1"/>
                <a:gd name="f81" fmla="*/ 36097 f60 1"/>
                <a:gd name="f82" fmla="*/ 127 f59 1"/>
                <a:gd name="f83" fmla="*/ 36364 f60 1"/>
                <a:gd name="f84" fmla="*/ 0 f59 1"/>
                <a:gd name="f85" fmla="*/ 31660 f60 1"/>
                <a:gd name="f86" fmla="*/ 2161 f59 1"/>
                <a:gd name="f87" fmla="+- f61 0 f1"/>
                <a:gd name="f88" fmla="*/ f64 1 43357"/>
                <a:gd name="f89" fmla="*/ f65 1 30382"/>
                <a:gd name="f90" fmla="*/ f66 1 43357"/>
                <a:gd name="f91" fmla="*/ f67 1 30382"/>
                <a:gd name="f92" fmla="*/ f68 1 43357"/>
                <a:gd name="f93" fmla="*/ f69 1 30382"/>
                <a:gd name="f94" fmla="*/ f70 1 43357"/>
                <a:gd name="f95" fmla="*/ f71 1 30382"/>
                <a:gd name="f96" fmla="*/ f72 1 43357"/>
                <a:gd name="f97" fmla="*/ f73 1 30382"/>
                <a:gd name="f98" fmla="*/ f74 1 43357"/>
                <a:gd name="f99" fmla="*/ f75 1 43357"/>
                <a:gd name="f100" fmla="*/ f76 1 30382"/>
                <a:gd name="f101" fmla="*/ f77 1 43357"/>
                <a:gd name="f102" fmla="*/ f78 1 30382"/>
                <a:gd name="f103" fmla="*/ f79 1 43357"/>
                <a:gd name="f104" fmla="*/ f80 1 30382"/>
                <a:gd name="f105" fmla="*/ f81 1 43357"/>
                <a:gd name="f106" fmla="*/ f82 1 30382"/>
                <a:gd name="f107" fmla="*/ f83 1 43357"/>
                <a:gd name="f108" fmla="*/ f84 1 30382"/>
                <a:gd name="f109" fmla="*/ f85 1 43357"/>
                <a:gd name="f110" fmla="*/ f86 1 30382"/>
                <a:gd name="f111" fmla="*/ f55 1 f62"/>
                <a:gd name="f112" fmla="*/ f56 1 f62"/>
                <a:gd name="f113" fmla="*/ f55 1 f63"/>
                <a:gd name="f114" fmla="*/ f57 1 f63"/>
                <a:gd name="f115" fmla="*/ f88 1 f62"/>
                <a:gd name="f116" fmla="*/ f89 1 f63"/>
                <a:gd name="f117" fmla="*/ f90 1 f62"/>
                <a:gd name="f118" fmla="*/ f91 1 f63"/>
                <a:gd name="f119" fmla="*/ f92 1 f62"/>
                <a:gd name="f120" fmla="*/ f93 1 f63"/>
                <a:gd name="f121" fmla="*/ f94 1 f62"/>
                <a:gd name="f122" fmla="*/ f95 1 f63"/>
                <a:gd name="f123" fmla="*/ f96 1 f62"/>
                <a:gd name="f124" fmla="*/ f97 1 f63"/>
                <a:gd name="f125" fmla="*/ f98 1 f62"/>
                <a:gd name="f126" fmla="*/ f99 1 f62"/>
                <a:gd name="f127" fmla="*/ f100 1 f63"/>
                <a:gd name="f128" fmla="*/ f101 1 f62"/>
                <a:gd name="f129" fmla="*/ f102 1 f63"/>
                <a:gd name="f130" fmla="*/ f103 1 f62"/>
                <a:gd name="f131" fmla="*/ f104 1 f63"/>
                <a:gd name="f132" fmla="*/ f105 1 f62"/>
                <a:gd name="f133" fmla="*/ f106 1 f63"/>
                <a:gd name="f134" fmla="*/ f107 1 f62"/>
                <a:gd name="f135" fmla="*/ f108 1 f63"/>
                <a:gd name="f136" fmla="*/ f109 1 f62"/>
                <a:gd name="f137" fmla="*/ f110 1 f63"/>
                <a:gd name="f138" fmla="*/ f111 f53 1"/>
                <a:gd name="f139" fmla="*/ f112 f53 1"/>
                <a:gd name="f140" fmla="*/ f114 f54 1"/>
                <a:gd name="f141" fmla="*/ f113 f54 1"/>
                <a:gd name="f142" fmla="*/ f115 f53 1"/>
                <a:gd name="f143" fmla="*/ f116 f54 1"/>
                <a:gd name="f144" fmla="*/ f117 f53 1"/>
                <a:gd name="f145" fmla="*/ f118 f54 1"/>
                <a:gd name="f146" fmla="*/ f119 f53 1"/>
                <a:gd name="f147" fmla="*/ f120 f54 1"/>
                <a:gd name="f148" fmla="*/ f121 f53 1"/>
                <a:gd name="f149" fmla="*/ f122 f54 1"/>
                <a:gd name="f150" fmla="*/ f123 f53 1"/>
                <a:gd name="f151" fmla="*/ f124 f54 1"/>
                <a:gd name="f152" fmla="*/ f125 f53 1"/>
                <a:gd name="f153" fmla="*/ f126 f53 1"/>
                <a:gd name="f154" fmla="*/ f127 f54 1"/>
                <a:gd name="f155" fmla="*/ f128 f53 1"/>
                <a:gd name="f156" fmla="*/ f129 f54 1"/>
                <a:gd name="f157" fmla="*/ f130 f53 1"/>
                <a:gd name="f158" fmla="*/ f131 f54 1"/>
                <a:gd name="f159" fmla="*/ f132 f53 1"/>
                <a:gd name="f160" fmla="*/ f133 f54 1"/>
                <a:gd name="f161" fmla="*/ f134 f53 1"/>
                <a:gd name="f162" fmla="*/ f135 f54 1"/>
                <a:gd name="f163" fmla="*/ f136 f53 1"/>
                <a:gd name="f164" fmla="*/ f137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1"/>
                </a:cxn>
                <a:cxn ang="f87">
                  <a:pos x="f153" y="f154"/>
                </a:cxn>
                <a:cxn ang="f87">
                  <a:pos x="f155" y="f156"/>
                </a:cxn>
                <a:cxn ang="f87">
                  <a:pos x="f157" y="f158"/>
                </a:cxn>
                <a:cxn ang="f87">
                  <a:pos x="f159" y="f160"/>
                </a:cxn>
                <a:cxn ang="f87">
                  <a:pos x="f161" y="f162"/>
                </a:cxn>
                <a:cxn ang="f87">
                  <a:pos x="f163" y="f164"/>
                </a:cxn>
              </a:cxnLst>
              <a:rect l="f138" t="f141" r="f139" b="f140"/>
              <a:pathLst>
                <a:path w="43357" h="30382">
                  <a:moveTo>
                    <a:pt x="f8" y="f9"/>
                  </a:move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24"/>
                  </a:lnTo>
                  <a:lnTo>
                    <a:pt x="f25" y="f24"/>
                  </a:lnTo>
                  <a:lnTo>
                    <a:pt x="f6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"/>
                  </a:cubicBez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4" name="Freeform: Shape 470">
              <a:extLst>
                <a:ext uri="{FF2B5EF4-FFF2-40B4-BE49-F238E27FC236}">
                  <a16:creationId xmlns:a16="http://schemas.microsoft.com/office/drawing/2014/main" id="{4C00D3F8-88E2-6D5B-87A8-9F770756BBAC}"/>
                </a:ext>
              </a:extLst>
            </p:cNvPr>
            <p:cNvSpPr/>
            <p:nvPr/>
          </p:nvSpPr>
          <p:spPr>
            <a:xfrm>
              <a:off x="1794802" y="3311243"/>
              <a:ext cx="110999" cy="8859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998"/>
                <a:gd name="f7" fmla="val 885926"/>
                <a:gd name="f8" fmla="val 100700"/>
                <a:gd name="f9" fmla="val 10297"/>
                <a:gd name="f10" fmla="val 95691"/>
                <a:gd name="f11" fmla="val 9636"/>
                <a:gd name="f12" fmla="val 92156"/>
                <a:gd name="f13" fmla="val 5047"/>
                <a:gd name="f14" fmla="val 92817"/>
                <a:gd name="f15" fmla="val 38"/>
                <a:gd name="f16" fmla="val 25"/>
                <a:gd name="f17" fmla="val 13"/>
                <a:gd name="f18" fmla="val 3814"/>
                <a:gd name="f19" fmla="val 7628"/>
                <a:gd name="f20" fmla="val 870036"/>
                <a:gd name="f21" fmla="val 12715"/>
                <a:gd name="f22" fmla="val 882748"/>
                <a:gd name="f23" fmla="val 16020"/>
                <a:gd name="f24" fmla="val 885927"/>
                <a:gd name="f25" fmla="val 110999"/>
                <a:gd name="f26" fmla="val 2034"/>
                <a:gd name="f27" fmla="val 110795"/>
                <a:gd name="f28" fmla="val 6877"/>
                <a:gd name="f29" fmla="val 106701"/>
                <a:gd name="f30" fmla="val 10628"/>
                <a:gd name="f31" fmla="val 101857"/>
                <a:gd name="f32" fmla="val 10424"/>
                <a:gd name="f33" fmla="val 101476"/>
                <a:gd name="f34" fmla="val 10411"/>
                <a:gd name="f35" fmla="val 101082"/>
                <a:gd name="f36" fmla="val 10361"/>
                <a:gd name="f37" fmla="+- 0 0 -90"/>
                <a:gd name="f38" fmla="*/ f3 1 110998"/>
                <a:gd name="f39" fmla="*/ f4 1 885926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10998"/>
                <a:gd name="f48" fmla="*/ f44 1 885926"/>
                <a:gd name="f49" fmla="*/ 100700 f45 1"/>
                <a:gd name="f50" fmla="*/ 10297 f44 1"/>
                <a:gd name="f51" fmla="*/ 92817 f45 1"/>
                <a:gd name="f52" fmla="*/ 38 f44 1"/>
                <a:gd name="f53" fmla="*/ 0 f44 1"/>
                <a:gd name="f54" fmla="*/ 3814 f44 1"/>
                <a:gd name="f55" fmla="*/ 7628 f44 1"/>
                <a:gd name="f56" fmla="*/ 0 f45 1"/>
                <a:gd name="f57" fmla="*/ 870036 f44 1"/>
                <a:gd name="f58" fmla="*/ 12715 f45 1"/>
                <a:gd name="f59" fmla="*/ 882748 f44 1"/>
                <a:gd name="f60" fmla="*/ 16020 f45 1"/>
                <a:gd name="f61" fmla="*/ 885927 f44 1"/>
                <a:gd name="f62" fmla="*/ 110999 f45 1"/>
                <a:gd name="f63" fmla="*/ 2034 f44 1"/>
                <a:gd name="f64" fmla="*/ 101857 f45 1"/>
                <a:gd name="f65" fmla="*/ 10424 f44 1"/>
                <a:gd name="f66" fmla="+- f46 0 f1"/>
                <a:gd name="f67" fmla="*/ f49 1 110998"/>
                <a:gd name="f68" fmla="*/ f50 1 885926"/>
                <a:gd name="f69" fmla="*/ f51 1 110998"/>
                <a:gd name="f70" fmla="*/ f52 1 885926"/>
                <a:gd name="f71" fmla="*/ f53 1 885926"/>
                <a:gd name="f72" fmla="*/ f54 1 885926"/>
                <a:gd name="f73" fmla="*/ f55 1 885926"/>
                <a:gd name="f74" fmla="*/ f56 1 110998"/>
                <a:gd name="f75" fmla="*/ f57 1 885926"/>
                <a:gd name="f76" fmla="*/ f58 1 110998"/>
                <a:gd name="f77" fmla="*/ f59 1 885926"/>
                <a:gd name="f78" fmla="*/ f60 1 110998"/>
                <a:gd name="f79" fmla="*/ f61 1 885926"/>
                <a:gd name="f80" fmla="*/ f62 1 110998"/>
                <a:gd name="f81" fmla="*/ f63 1 885926"/>
                <a:gd name="f82" fmla="*/ f64 1 110998"/>
                <a:gd name="f83" fmla="*/ f65 1 885926"/>
                <a:gd name="f84" fmla="*/ f40 1 f47"/>
                <a:gd name="f85" fmla="*/ f41 1 f47"/>
                <a:gd name="f86" fmla="*/ f40 1 f48"/>
                <a:gd name="f87" fmla="*/ f42 1 f48"/>
                <a:gd name="f88" fmla="*/ f67 1 f47"/>
                <a:gd name="f89" fmla="*/ f68 1 f48"/>
                <a:gd name="f90" fmla="*/ f69 1 f47"/>
                <a:gd name="f91" fmla="*/ f70 1 f48"/>
                <a:gd name="f92" fmla="*/ f71 1 f48"/>
                <a:gd name="f93" fmla="*/ f72 1 f48"/>
                <a:gd name="f94" fmla="*/ f73 1 f48"/>
                <a:gd name="f95" fmla="*/ f74 1 f47"/>
                <a:gd name="f96" fmla="*/ f75 1 f48"/>
                <a:gd name="f97" fmla="*/ f76 1 f47"/>
                <a:gd name="f98" fmla="*/ f77 1 f48"/>
                <a:gd name="f99" fmla="*/ f78 1 f47"/>
                <a:gd name="f100" fmla="*/ f79 1 f48"/>
                <a:gd name="f101" fmla="*/ f80 1 f47"/>
                <a:gd name="f102" fmla="*/ f81 1 f48"/>
                <a:gd name="f103" fmla="*/ f82 1 f47"/>
                <a:gd name="f104" fmla="*/ f83 1 f48"/>
                <a:gd name="f105" fmla="*/ f84 f38 1"/>
                <a:gd name="f106" fmla="*/ f85 f38 1"/>
                <a:gd name="f107" fmla="*/ f87 f39 1"/>
                <a:gd name="f108" fmla="*/ f86 f39 1"/>
                <a:gd name="f109" fmla="*/ f88 f38 1"/>
                <a:gd name="f110" fmla="*/ f89 f39 1"/>
                <a:gd name="f111" fmla="*/ f90 f38 1"/>
                <a:gd name="f112" fmla="*/ f91 f39 1"/>
                <a:gd name="f113" fmla="*/ f92 f39 1"/>
                <a:gd name="f114" fmla="*/ f93 f39 1"/>
                <a:gd name="f115" fmla="*/ f94 f39 1"/>
                <a:gd name="f116" fmla="*/ f95 f38 1"/>
                <a:gd name="f117" fmla="*/ f96 f39 1"/>
                <a:gd name="f118" fmla="*/ f97 f38 1"/>
                <a:gd name="f119" fmla="*/ f98 f39 1"/>
                <a:gd name="f120" fmla="*/ f99 f38 1"/>
                <a:gd name="f121" fmla="*/ f100 f39 1"/>
                <a:gd name="f122" fmla="*/ f101 f38 1"/>
                <a:gd name="f123" fmla="*/ f102 f39 1"/>
                <a:gd name="f124" fmla="*/ f103 f38 1"/>
                <a:gd name="f125" fmla="*/ f104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1" y="f113"/>
                </a:cxn>
                <a:cxn ang="f66">
                  <a:pos x="f111" y="f114"/>
                </a:cxn>
                <a:cxn ang="f66">
                  <a:pos x="f111" y="f115"/>
                </a:cxn>
                <a:cxn ang="f66">
                  <a:pos x="f116" y="f117"/>
                </a:cxn>
                <a:cxn ang="f66">
                  <a:pos x="f118" y="f119"/>
                </a:cxn>
                <a:cxn ang="f66">
                  <a:pos x="f120" y="f121"/>
                </a:cxn>
                <a:cxn ang="f66">
                  <a:pos x="f122" y="f123"/>
                </a:cxn>
                <a:cxn ang="f66">
                  <a:pos x="f124" y="f125"/>
                </a:cxn>
                <a:cxn ang="f66">
                  <a:pos x="f109" y="f110"/>
                </a:cxn>
              </a:cxnLst>
              <a:rect l="f105" t="f108" r="f106" b="f107"/>
              <a:pathLst>
                <a:path w="110998" h="88592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5"/>
                  </a:cubicBezTo>
                  <a:lnTo>
                    <a:pt x="f14" y="f18"/>
                  </a:lnTo>
                  <a:lnTo>
                    <a:pt x="f14" y="f19"/>
                  </a:lnTo>
                  <a:lnTo>
                    <a:pt x="f5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5" name="Freeform: Shape 471">
              <a:extLst>
                <a:ext uri="{FF2B5EF4-FFF2-40B4-BE49-F238E27FC236}">
                  <a16:creationId xmlns:a16="http://schemas.microsoft.com/office/drawing/2014/main" id="{80810EB8-2CD9-BE3D-12A2-3DACA8A857DD}"/>
                </a:ext>
              </a:extLst>
            </p:cNvPr>
            <p:cNvSpPr/>
            <p:nvPr/>
          </p:nvSpPr>
          <p:spPr>
            <a:xfrm>
              <a:off x="2252203" y="3702780"/>
              <a:ext cx="94155" cy="6106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155"/>
                <a:gd name="f7" fmla="val 610615"/>
                <a:gd name="f8" fmla="val 84366"/>
                <a:gd name="f9" fmla="val 8263"/>
                <a:gd name="f10" fmla="val 83730"/>
                <a:gd name="f11" fmla="val 7500"/>
                <a:gd name="f12" fmla="val 83361"/>
                <a:gd name="f13" fmla="val 7081"/>
                <a:gd name="f14" fmla="val 83056"/>
                <a:gd name="f15" fmla="val 6610"/>
                <a:gd name="f16" fmla="val 82840"/>
                <a:gd name="f17" fmla="val 6102"/>
                <a:gd name="f18" fmla="val 82458"/>
                <a:gd name="f19" fmla="val 5619"/>
                <a:gd name="f20" fmla="val 82204"/>
                <a:gd name="f21" fmla="val 5047"/>
                <a:gd name="f22" fmla="val 82077"/>
                <a:gd name="f23" fmla="val 4449"/>
                <a:gd name="f24" fmla="val 82001"/>
                <a:gd name="f25" fmla="val 3903"/>
                <a:gd name="f26" fmla="val 3343"/>
                <a:gd name="f27" fmla="val 2797"/>
                <a:gd name="f28" fmla="val 82014"/>
                <a:gd name="f29" fmla="val 2199"/>
                <a:gd name="f30" fmla="val 1614"/>
                <a:gd name="f31" fmla="val 1017"/>
                <a:gd name="f32" fmla="val 67"/>
                <a:gd name="f33" fmla="val 600025"/>
                <a:gd name="f34" fmla="val -149"/>
                <a:gd name="f35" fmla="val 601894"/>
                <a:gd name="f36" fmla="val 156"/>
                <a:gd name="f37" fmla="val 603788"/>
                <a:gd name="f38" fmla="val 958"/>
                <a:gd name="f39" fmla="val 605491"/>
                <a:gd name="f40" fmla="val 2216"/>
                <a:gd name="f41" fmla="val 608148"/>
                <a:gd name="f42" fmla="val 4670"/>
                <a:gd name="f43" fmla="val 610042"/>
                <a:gd name="f44" fmla="val 7569"/>
                <a:gd name="f45" fmla="val 610576"/>
                <a:gd name="f46" fmla="val 9578"/>
                <a:gd name="f47" fmla="val 610767"/>
                <a:gd name="f48" fmla="val 11600"/>
                <a:gd name="f49" fmla="val 610271"/>
                <a:gd name="f50" fmla="val 13291"/>
                <a:gd name="f51" fmla="val 609178"/>
                <a:gd name="f52" fmla="val 94156"/>
                <a:gd name="f53" fmla="val 18052"/>
                <a:gd name="f54" fmla="+- 0 0 -90"/>
                <a:gd name="f55" fmla="*/ f3 1 94155"/>
                <a:gd name="f56" fmla="*/ f4 1 610615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94155"/>
                <a:gd name="f65" fmla="*/ f61 1 610615"/>
                <a:gd name="f66" fmla="*/ 84366 f62 1"/>
                <a:gd name="f67" fmla="*/ 8263 f61 1"/>
                <a:gd name="f68" fmla="*/ 83730 f62 1"/>
                <a:gd name="f69" fmla="*/ 7500 f61 1"/>
                <a:gd name="f70" fmla="*/ 82840 f62 1"/>
                <a:gd name="f71" fmla="*/ 6102 f61 1"/>
                <a:gd name="f72" fmla="*/ 82077 f62 1"/>
                <a:gd name="f73" fmla="*/ 4449 f61 1"/>
                <a:gd name="f74" fmla="*/ 2797 f61 1"/>
                <a:gd name="f75" fmla="*/ 1017 f61 1"/>
                <a:gd name="f76" fmla="*/ 0 f61 1"/>
                <a:gd name="f77" fmla="*/ 67 f62 1"/>
                <a:gd name="f78" fmla="*/ 600025 f61 1"/>
                <a:gd name="f79" fmla="*/ 958 f62 1"/>
                <a:gd name="f80" fmla="*/ 605491 f61 1"/>
                <a:gd name="f81" fmla="*/ 7569 f62 1"/>
                <a:gd name="f82" fmla="*/ 610576 f61 1"/>
                <a:gd name="f83" fmla="*/ 13291 f62 1"/>
                <a:gd name="f84" fmla="*/ 609178 f61 1"/>
                <a:gd name="f85" fmla="*/ 94156 f62 1"/>
                <a:gd name="f86" fmla="*/ 18052 f61 1"/>
                <a:gd name="f87" fmla="+- f63 0 f1"/>
                <a:gd name="f88" fmla="*/ f66 1 94155"/>
                <a:gd name="f89" fmla="*/ f67 1 610615"/>
                <a:gd name="f90" fmla="*/ f68 1 94155"/>
                <a:gd name="f91" fmla="*/ f69 1 610615"/>
                <a:gd name="f92" fmla="*/ f70 1 94155"/>
                <a:gd name="f93" fmla="*/ f71 1 610615"/>
                <a:gd name="f94" fmla="*/ f72 1 94155"/>
                <a:gd name="f95" fmla="*/ f73 1 610615"/>
                <a:gd name="f96" fmla="*/ f74 1 610615"/>
                <a:gd name="f97" fmla="*/ f75 1 610615"/>
                <a:gd name="f98" fmla="*/ f76 1 610615"/>
                <a:gd name="f99" fmla="*/ f77 1 94155"/>
                <a:gd name="f100" fmla="*/ f78 1 610615"/>
                <a:gd name="f101" fmla="*/ f79 1 94155"/>
                <a:gd name="f102" fmla="*/ f80 1 610615"/>
                <a:gd name="f103" fmla="*/ f81 1 94155"/>
                <a:gd name="f104" fmla="*/ f82 1 610615"/>
                <a:gd name="f105" fmla="*/ f83 1 94155"/>
                <a:gd name="f106" fmla="*/ f84 1 610615"/>
                <a:gd name="f107" fmla="*/ f85 1 94155"/>
                <a:gd name="f108" fmla="*/ f86 1 610615"/>
                <a:gd name="f109" fmla="*/ f57 1 f64"/>
                <a:gd name="f110" fmla="*/ f58 1 f64"/>
                <a:gd name="f111" fmla="*/ f57 1 f65"/>
                <a:gd name="f112" fmla="*/ f59 1 f65"/>
                <a:gd name="f113" fmla="*/ f88 1 f64"/>
                <a:gd name="f114" fmla="*/ f89 1 f65"/>
                <a:gd name="f115" fmla="*/ f90 1 f64"/>
                <a:gd name="f116" fmla="*/ f91 1 f65"/>
                <a:gd name="f117" fmla="*/ f92 1 f64"/>
                <a:gd name="f118" fmla="*/ f93 1 f65"/>
                <a:gd name="f119" fmla="*/ f94 1 f64"/>
                <a:gd name="f120" fmla="*/ f95 1 f65"/>
                <a:gd name="f121" fmla="*/ f96 1 f65"/>
                <a:gd name="f122" fmla="*/ f97 1 f65"/>
                <a:gd name="f123" fmla="*/ f98 1 f65"/>
                <a:gd name="f124" fmla="*/ f99 1 f64"/>
                <a:gd name="f125" fmla="*/ f100 1 f65"/>
                <a:gd name="f126" fmla="*/ f101 1 f64"/>
                <a:gd name="f127" fmla="*/ f102 1 f65"/>
                <a:gd name="f128" fmla="*/ f103 1 f64"/>
                <a:gd name="f129" fmla="*/ f104 1 f65"/>
                <a:gd name="f130" fmla="*/ f105 1 f64"/>
                <a:gd name="f131" fmla="*/ f106 1 f65"/>
                <a:gd name="f132" fmla="*/ f107 1 f64"/>
                <a:gd name="f133" fmla="*/ f108 1 f65"/>
                <a:gd name="f134" fmla="*/ f109 f55 1"/>
                <a:gd name="f135" fmla="*/ f110 f55 1"/>
                <a:gd name="f136" fmla="*/ f112 f56 1"/>
                <a:gd name="f137" fmla="*/ f111 f56 1"/>
                <a:gd name="f138" fmla="*/ f113 f55 1"/>
                <a:gd name="f139" fmla="*/ f114 f56 1"/>
                <a:gd name="f140" fmla="*/ f115 f55 1"/>
                <a:gd name="f141" fmla="*/ f116 f56 1"/>
                <a:gd name="f142" fmla="*/ f117 f55 1"/>
                <a:gd name="f143" fmla="*/ f118 f56 1"/>
                <a:gd name="f144" fmla="*/ f119 f55 1"/>
                <a:gd name="f145" fmla="*/ f120 f56 1"/>
                <a:gd name="f146" fmla="*/ f121 f56 1"/>
                <a:gd name="f147" fmla="*/ f122 f56 1"/>
                <a:gd name="f148" fmla="*/ f123 f56 1"/>
                <a:gd name="f149" fmla="*/ f124 f55 1"/>
                <a:gd name="f150" fmla="*/ f125 f56 1"/>
                <a:gd name="f151" fmla="*/ f126 f55 1"/>
                <a:gd name="f152" fmla="*/ f127 f56 1"/>
                <a:gd name="f153" fmla="*/ f128 f55 1"/>
                <a:gd name="f154" fmla="*/ f129 f56 1"/>
                <a:gd name="f155" fmla="*/ f130 f55 1"/>
                <a:gd name="f156" fmla="*/ f131 f56 1"/>
                <a:gd name="f157" fmla="*/ f132 f55 1"/>
                <a:gd name="f158" fmla="*/ f133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38" y="f139"/>
                </a:cxn>
                <a:cxn ang="f87">
                  <a:pos x="f140" y="f141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4" y="f146"/>
                </a:cxn>
                <a:cxn ang="f87">
                  <a:pos x="f144" y="f147"/>
                </a:cxn>
                <a:cxn ang="f87">
                  <a:pos x="f144" y="f148"/>
                </a:cxn>
                <a:cxn ang="f87">
                  <a:pos x="f149" y="f150"/>
                </a:cxn>
                <a:cxn ang="f87">
                  <a:pos x="f151" y="f152"/>
                </a:cxn>
                <a:cxn ang="f87">
                  <a:pos x="f153" y="f154"/>
                </a:cxn>
                <a:cxn ang="f87">
                  <a:pos x="f155" y="f156"/>
                </a:cxn>
                <a:cxn ang="f87">
                  <a:pos x="f157" y="f158"/>
                </a:cxn>
              </a:cxnLst>
              <a:rect l="f134" t="f137" r="f135" b="f136"/>
              <a:pathLst>
                <a:path w="94155" h="610615">
                  <a:moveTo>
                    <a:pt x="f8" y="f9"/>
                  </a:moveTo>
                  <a:cubicBezTo>
                    <a:pt x="f8" y="f9"/>
                    <a:pt x="f8" y="f9"/>
                    <a:pt x="f10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8" y="f29"/>
                    <a:pt x="f28" y="f30"/>
                    <a:pt x="f22" y="f31"/>
                  </a:cubicBezTo>
                  <a:cubicBezTo>
                    <a:pt x="f22" y="f31"/>
                    <a:pt x="f22" y="f31"/>
                    <a:pt x="f22" y="f5"/>
                  </a:cubicBez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2" y="f5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6" name="Freeform: Shape 472">
              <a:extLst>
                <a:ext uri="{FF2B5EF4-FFF2-40B4-BE49-F238E27FC236}">
                  <a16:creationId xmlns:a16="http://schemas.microsoft.com/office/drawing/2014/main" id="{51E925AD-8929-FC26-725B-5CAAD1BB8E0F}"/>
                </a:ext>
              </a:extLst>
            </p:cNvPr>
            <p:cNvSpPr/>
            <p:nvPr/>
          </p:nvSpPr>
          <p:spPr>
            <a:xfrm>
              <a:off x="1613550" y="1330781"/>
              <a:ext cx="138915" cy="715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13"/>
                <a:gd name="f7" fmla="val 71596"/>
                <a:gd name="f8" fmla="val 196"/>
                <a:gd name="f9" fmla="val 65850"/>
                <a:gd name="f10" fmla="val 1875"/>
                <a:gd name="f11" fmla="val 70397"/>
                <a:gd name="f12" fmla="val 6909"/>
                <a:gd name="f13" fmla="val 72728"/>
                <a:gd name="f14" fmla="val 11461"/>
                <a:gd name="f15" fmla="val 71055"/>
                <a:gd name="f16" fmla="val 11563"/>
                <a:gd name="f17" fmla="val 71016"/>
                <a:gd name="f18" fmla="val 11665"/>
                <a:gd name="f19" fmla="val 70977"/>
                <a:gd name="f20" fmla="val 11767"/>
                <a:gd name="f21" fmla="val 70935"/>
                <a:gd name="f22" fmla="val 16725"/>
                <a:gd name="f23" fmla="val 68774"/>
                <a:gd name="f24" fmla="val 17997"/>
                <a:gd name="f25" fmla="val 17162"/>
                <a:gd name="f26" fmla="val 134501"/>
                <a:gd name="f27" fmla="val 18983"/>
                <a:gd name="f28" fmla="val 129441"/>
                <a:gd name="f29" fmla="val 16885"/>
                <a:gd name="f30" fmla="val 127623"/>
                <a:gd name="f31" fmla="val 12471"/>
                <a:gd name="f32" fmla="val 127572"/>
                <a:gd name="f33" fmla="val 12341"/>
                <a:gd name="f34" fmla="val 127521"/>
                <a:gd name="f35" fmla="val 12209"/>
                <a:gd name="f36" fmla="val 127470"/>
                <a:gd name="f37" fmla="val 12077"/>
                <a:gd name="f38" fmla="val 125652"/>
                <a:gd name="f39" fmla="val 7408"/>
                <a:gd name="f40" fmla="val 127762"/>
                <a:gd name="f41" fmla="val 2132"/>
                <a:gd name="f42" fmla="val 132301"/>
                <a:gd name="f43" fmla="val 127343"/>
                <a:gd name="f44" fmla="val 2034"/>
                <a:gd name="f45" fmla="val 5155"/>
                <a:gd name="f46" fmla="val 54282"/>
                <a:gd name="f47" fmla="val 4138"/>
                <a:gd name="f48" fmla="val 54918"/>
                <a:gd name="f49" fmla="val 3540"/>
                <a:gd name="f50" fmla="val 55224"/>
                <a:gd name="f51" fmla="val 2981"/>
                <a:gd name="f52" fmla="val 55609"/>
                <a:gd name="f53" fmla="val 2485"/>
                <a:gd name="f54" fmla="val 56062"/>
                <a:gd name="f55" fmla="val 2078"/>
                <a:gd name="f56" fmla="val 56472"/>
                <a:gd name="f57" fmla="val 1735"/>
                <a:gd name="f58" fmla="val 56944"/>
                <a:gd name="f59" fmla="val 1468"/>
                <a:gd name="f60" fmla="val 57460"/>
                <a:gd name="f61" fmla="val 1061"/>
                <a:gd name="f62" fmla="val 57871"/>
                <a:gd name="f63" fmla="val 717"/>
                <a:gd name="f64" fmla="val 58342"/>
                <a:gd name="f65" fmla="val 450"/>
                <a:gd name="f66" fmla="val 58858"/>
                <a:gd name="f67" fmla="val 374"/>
                <a:gd name="f68" fmla="val 59535"/>
                <a:gd name="f69" fmla="val 60216"/>
                <a:gd name="f70" fmla="val 60892"/>
                <a:gd name="f71" fmla="val -45"/>
                <a:gd name="f72" fmla="val 62498"/>
                <a:gd name="f73" fmla="val -134"/>
                <a:gd name="f74" fmla="val 64203"/>
                <a:gd name="f75" fmla="+- 0 0 -90"/>
                <a:gd name="f76" fmla="*/ f3 1 138913"/>
                <a:gd name="f77" fmla="*/ f4 1 71596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138913"/>
                <a:gd name="f86" fmla="*/ f82 1 71596"/>
                <a:gd name="f87" fmla="*/ 196 f83 1"/>
                <a:gd name="f88" fmla="*/ 65850 f82 1"/>
                <a:gd name="f89" fmla="*/ 11461 f83 1"/>
                <a:gd name="f90" fmla="*/ 71055 f82 1"/>
                <a:gd name="f91" fmla="*/ 11767 f83 1"/>
                <a:gd name="f92" fmla="*/ 70935 f82 1"/>
                <a:gd name="f93" fmla="*/ 16725 f83 1"/>
                <a:gd name="f94" fmla="*/ 68774 f82 1"/>
                <a:gd name="f95" fmla="*/ 17997 f83 1"/>
                <a:gd name="f96" fmla="*/ 138913 f83 1"/>
                <a:gd name="f97" fmla="*/ 17162 f82 1"/>
                <a:gd name="f98" fmla="*/ 127623 f83 1"/>
                <a:gd name="f99" fmla="*/ 12471 f82 1"/>
                <a:gd name="f100" fmla="*/ 127470 f83 1"/>
                <a:gd name="f101" fmla="*/ 12077 f82 1"/>
                <a:gd name="f102" fmla="*/ 132301 f83 1"/>
                <a:gd name="f103" fmla="*/ 0 f82 1"/>
                <a:gd name="f104" fmla="*/ 127343 f83 1"/>
                <a:gd name="f105" fmla="*/ 2034 f82 1"/>
                <a:gd name="f106" fmla="*/ 5155 f83 1"/>
                <a:gd name="f107" fmla="*/ 54282 f82 1"/>
                <a:gd name="f108" fmla="*/ 4138 f83 1"/>
                <a:gd name="f109" fmla="*/ 54918 f82 1"/>
                <a:gd name="f110" fmla="*/ 2485 f83 1"/>
                <a:gd name="f111" fmla="*/ 56062 f82 1"/>
                <a:gd name="f112" fmla="*/ 1468 f83 1"/>
                <a:gd name="f113" fmla="*/ 57460 f82 1"/>
                <a:gd name="f114" fmla="*/ 450 f83 1"/>
                <a:gd name="f115" fmla="*/ 58858 f82 1"/>
                <a:gd name="f116" fmla="*/ 60892 f82 1"/>
                <a:gd name="f117" fmla="+- f84 0 f1"/>
                <a:gd name="f118" fmla="*/ f87 1 138913"/>
                <a:gd name="f119" fmla="*/ f88 1 71596"/>
                <a:gd name="f120" fmla="*/ f89 1 138913"/>
                <a:gd name="f121" fmla="*/ f90 1 71596"/>
                <a:gd name="f122" fmla="*/ f91 1 138913"/>
                <a:gd name="f123" fmla="*/ f92 1 71596"/>
                <a:gd name="f124" fmla="*/ f93 1 138913"/>
                <a:gd name="f125" fmla="*/ f94 1 71596"/>
                <a:gd name="f126" fmla="*/ f95 1 138913"/>
                <a:gd name="f127" fmla="*/ f96 1 138913"/>
                <a:gd name="f128" fmla="*/ f97 1 71596"/>
                <a:gd name="f129" fmla="*/ f98 1 138913"/>
                <a:gd name="f130" fmla="*/ f99 1 71596"/>
                <a:gd name="f131" fmla="*/ f100 1 138913"/>
                <a:gd name="f132" fmla="*/ f101 1 71596"/>
                <a:gd name="f133" fmla="*/ f102 1 138913"/>
                <a:gd name="f134" fmla="*/ f103 1 71596"/>
                <a:gd name="f135" fmla="*/ f104 1 138913"/>
                <a:gd name="f136" fmla="*/ f105 1 71596"/>
                <a:gd name="f137" fmla="*/ f106 1 138913"/>
                <a:gd name="f138" fmla="*/ f107 1 71596"/>
                <a:gd name="f139" fmla="*/ f108 1 138913"/>
                <a:gd name="f140" fmla="*/ f109 1 71596"/>
                <a:gd name="f141" fmla="*/ f110 1 138913"/>
                <a:gd name="f142" fmla="*/ f111 1 71596"/>
                <a:gd name="f143" fmla="*/ f112 1 138913"/>
                <a:gd name="f144" fmla="*/ f113 1 71596"/>
                <a:gd name="f145" fmla="*/ f114 1 138913"/>
                <a:gd name="f146" fmla="*/ f115 1 71596"/>
                <a:gd name="f147" fmla="*/ f116 1 71596"/>
                <a:gd name="f148" fmla="*/ f78 1 f85"/>
                <a:gd name="f149" fmla="*/ f79 1 f85"/>
                <a:gd name="f150" fmla="*/ f78 1 f86"/>
                <a:gd name="f151" fmla="*/ f80 1 f86"/>
                <a:gd name="f152" fmla="*/ f118 1 f85"/>
                <a:gd name="f153" fmla="*/ f119 1 f86"/>
                <a:gd name="f154" fmla="*/ f120 1 f85"/>
                <a:gd name="f155" fmla="*/ f121 1 f86"/>
                <a:gd name="f156" fmla="*/ f122 1 f85"/>
                <a:gd name="f157" fmla="*/ f123 1 f86"/>
                <a:gd name="f158" fmla="*/ f124 1 f85"/>
                <a:gd name="f159" fmla="*/ f125 1 f86"/>
                <a:gd name="f160" fmla="*/ f126 1 f85"/>
                <a:gd name="f161" fmla="*/ f127 1 f85"/>
                <a:gd name="f162" fmla="*/ f128 1 f86"/>
                <a:gd name="f163" fmla="*/ f129 1 f85"/>
                <a:gd name="f164" fmla="*/ f130 1 f86"/>
                <a:gd name="f165" fmla="*/ f131 1 f85"/>
                <a:gd name="f166" fmla="*/ f132 1 f86"/>
                <a:gd name="f167" fmla="*/ f133 1 f85"/>
                <a:gd name="f168" fmla="*/ f134 1 f86"/>
                <a:gd name="f169" fmla="*/ f135 1 f85"/>
                <a:gd name="f170" fmla="*/ f136 1 f86"/>
                <a:gd name="f171" fmla="*/ f137 1 f85"/>
                <a:gd name="f172" fmla="*/ f138 1 f86"/>
                <a:gd name="f173" fmla="*/ f139 1 f85"/>
                <a:gd name="f174" fmla="*/ f140 1 f86"/>
                <a:gd name="f175" fmla="*/ f141 1 f85"/>
                <a:gd name="f176" fmla="*/ f142 1 f86"/>
                <a:gd name="f177" fmla="*/ f143 1 f85"/>
                <a:gd name="f178" fmla="*/ f144 1 f86"/>
                <a:gd name="f179" fmla="*/ f145 1 f85"/>
                <a:gd name="f180" fmla="*/ f146 1 f86"/>
                <a:gd name="f181" fmla="*/ f147 1 f86"/>
                <a:gd name="f182" fmla="*/ f148 f76 1"/>
                <a:gd name="f183" fmla="*/ f149 f76 1"/>
                <a:gd name="f184" fmla="*/ f151 f77 1"/>
                <a:gd name="f185" fmla="*/ f150 f77 1"/>
                <a:gd name="f186" fmla="*/ f152 f76 1"/>
                <a:gd name="f187" fmla="*/ f153 f77 1"/>
                <a:gd name="f188" fmla="*/ f154 f76 1"/>
                <a:gd name="f189" fmla="*/ f155 f77 1"/>
                <a:gd name="f190" fmla="*/ f156 f76 1"/>
                <a:gd name="f191" fmla="*/ f157 f77 1"/>
                <a:gd name="f192" fmla="*/ f158 f76 1"/>
                <a:gd name="f193" fmla="*/ f159 f77 1"/>
                <a:gd name="f194" fmla="*/ f160 f76 1"/>
                <a:gd name="f195" fmla="*/ f161 f76 1"/>
                <a:gd name="f196" fmla="*/ f162 f77 1"/>
                <a:gd name="f197" fmla="*/ f163 f76 1"/>
                <a:gd name="f198" fmla="*/ f164 f77 1"/>
                <a:gd name="f199" fmla="*/ f165 f76 1"/>
                <a:gd name="f200" fmla="*/ f166 f77 1"/>
                <a:gd name="f201" fmla="*/ f167 f76 1"/>
                <a:gd name="f202" fmla="*/ f168 f77 1"/>
                <a:gd name="f203" fmla="*/ f169 f76 1"/>
                <a:gd name="f204" fmla="*/ f170 f77 1"/>
                <a:gd name="f205" fmla="*/ f171 f76 1"/>
                <a:gd name="f206" fmla="*/ f172 f77 1"/>
                <a:gd name="f207" fmla="*/ f173 f76 1"/>
                <a:gd name="f208" fmla="*/ f174 f77 1"/>
                <a:gd name="f209" fmla="*/ f175 f76 1"/>
                <a:gd name="f210" fmla="*/ f176 f77 1"/>
                <a:gd name="f211" fmla="*/ f177 f76 1"/>
                <a:gd name="f212" fmla="*/ f178 f77 1"/>
                <a:gd name="f213" fmla="*/ f179 f76 1"/>
                <a:gd name="f214" fmla="*/ f180 f77 1"/>
                <a:gd name="f215" fmla="*/ f181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86" y="f187"/>
                </a:cxn>
                <a:cxn ang="f117">
                  <a:pos x="f188" y="f189"/>
                </a:cxn>
                <a:cxn ang="f117">
                  <a:pos x="f190" y="f191"/>
                </a:cxn>
                <a:cxn ang="f117">
                  <a:pos x="f192" y="f193"/>
                </a:cxn>
                <a:cxn ang="f117">
                  <a:pos x="f194" y="f193"/>
                </a:cxn>
                <a:cxn ang="f117">
                  <a:pos x="f195" y="f196"/>
                </a:cxn>
                <a:cxn ang="f117">
                  <a:pos x="f197" y="f198"/>
                </a:cxn>
                <a:cxn ang="f117">
                  <a:pos x="f199" y="f200"/>
                </a:cxn>
                <a:cxn ang="f117">
                  <a:pos x="f201" y="f202"/>
                </a:cxn>
                <a:cxn ang="f117">
                  <a:pos x="f203" y="f204"/>
                </a:cxn>
                <a:cxn ang="f117">
                  <a:pos x="f205" y="f206"/>
                </a:cxn>
                <a:cxn ang="f117">
                  <a:pos x="f207" y="f208"/>
                </a:cxn>
                <a:cxn ang="f117">
                  <a:pos x="f209" y="f210"/>
                </a:cxn>
                <a:cxn ang="f117">
                  <a:pos x="f211" y="f212"/>
                </a:cxn>
                <a:cxn ang="f117">
                  <a:pos x="f213" y="f214"/>
                </a:cxn>
                <a:cxn ang="f117">
                  <a:pos x="f213" y="f215"/>
                </a:cxn>
                <a:cxn ang="f117">
                  <a:pos x="f186" y="f187"/>
                </a:cxn>
              </a:cxnLst>
              <a:rect l="f182" t="f185" r="f183" b="f184"/>
              <a:pathLst>
                <a:path w="138913" h="7159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3"/>
                  </a:lnTo>
                  <a:lnTo>
                    <a:pt x="f6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5"/>
                  </a:cubicBezTo>
                  <a:lnTo>
                    <a:pt x="f43" y="f44"/>
                  </a:lnTo>
                  <a:lnTo>
                    <a:pt x="f45" y="f46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7" y="f69"/>
                    <a:pt x="f65" y="f70"/>
                  </a:cubicBez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7" name="Freeform: Shape 473">
              <a:extLst>
                <a:ext uri="{FF2B5EF4-FFF2-40B4-BE49-F238E27FC236}">
                  <a16:creationId xmlns:a16="http://schemas.microsoft.com/office/drawing/2014/main" id="{BD6F1482-4C90-C0FE-1EE3-BCC7E262D137}"/>
                </a:ext>
              </a:extLst>
            </p:cNvPr>
            <p:cNvSpPr/>
            <p:nvPr/>
          </p:nvSpPr>
          <p:spPr>
            <a:xfrm>
              <a:off x="2086221" y="1554772"/>
              <a:ext cx="47301" cy="2715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298"/>
                <a:gd name="f7" fmla="val 271536"/>
                <a:gd name="f8" fmla="val 4704"/>
                <a:gd name="f9" fmla="val 269884"/>
                <a:gd name="f10" fmla="val 18691"/>
                <a:gd name="f11" fmla="val 263655"/>
                <a:gd name="f12" fmla="val 47299"/>
                <a:gd name="f13" fmla="val 2161"/>
                <a:gd name="f14" fmla="val 46892"/>
                <a:gd name="f15" fmla="val 7129"/>
                <a:gd name="f16" fmla="val 42543"/>
                <a:gd name="f17" fmla="val 10832"/>
                <a:gd name="f18" fmla="val 37572"/>
                <a:gd name="f19" fmla="val 10429"/>
                <a:gd name="f20" fmla="val 37546"/>
                <a:gd name="f21" fmla="val 10428"/>
                <a:gd name="f22" fmla="val 37534"/>
                <a:gd name="f23" fmla="val 10425"/>
                <a:gd name="f24" fmla="val 37508"/>
                <a:gd name="f25" fmla="val 10424"/>
                <a:gd name="f26" fmla="val 32511"/>
                <a:gd name="f27" fmla="val 9640"/>
                <a:gd name="f28" fmla="val 29066"/>
                <a:gd name="f29" fmla="val 5006"/>
                <a:gd name="f30" fmla="val 29752"/>
                <a:gd name="f31" fmla="val 271537"/>
                <a:gd name="f32" fmla="+- 0 0 -90"/>
                <a:gd name="f33" fmla="*/ f3 1 47298"/>
                <a:gd name="f34" fmla="*/ f4 1 27153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47298"/>
                <a:gd name="f43" fmla="*/ f39 1 271536"/>
                <a:gd name="f44" fmla="*/ 4704 f40 1"/>
                <a:gd name="f45" fmla="*/ 269884 f39 1"/>
                <a:gd name="f46" fmla="*/ 18691 f40 1"/>
                <a:gd name="f47" fmla="*/ 263655 f39 1"/>
                <a:gd name="f48" fmla="*/ 47299 f40 1"/>
                <a:gd name="f49" fmla="*/ 2161 f39 1"/>
                <a:gd name="f50" fmla="*/ 37572 f40 1"/>
                <a:gd name="f51" fmla="*/ 10429 f39 1"/>
                <a:gd name="f52" fmla="*/ 37508 f40 1"/>
                <a:gd name="f53" fmla="*/ 10424 f39 1"/>
                <a:gd name="f54" fmla="*/ 29752 f40 1"/>
                <a:gd name="f55" fmla="*/ 0 f39 1"/>
                <a:gd name="f56" fmla="*/ 0 f40 1"/>
                <a:gd name="f57" fmla="*/ 271537 f39 1"/>
                <a:gd name="f58" fmla="+- f41 0 f1"/>
                <a:gd name="f59" fmla="*/ f44 1 47298"/>
                <a:gd name="f60" fmla="*/ f45 1 271536"/>
                <a:gd name="f61" fmla="*/ f46 1 47298"/>
                <a:gd name="f62" fmla="*/ f47 1 271536"/>
                <a:gd name="f63" fmla="*/ f48 1 47298"/>
                <a:gd name="f64" fmla="*/ f49 1 271536"/>
                <a:gd name="f65" fmla="*/ f50 1 47298"/>
                <a:gd name="f66" fmla="*/ f51 1 271536"/>
                <a:gd name="f67" fmla="*/ f52 1 47298"/>
                <a:gd name="f68" fmla="*/ f53 1 271536"/>
                <a:gd name="f69" fmla="*/ f54 1 47298"/>
                <a:gd name="f70" fmla="*/ f55 1 271536"/>
                <a:gd name="f71" fmla="*/ f56 1 47298"/>
                <a:gd name="f72" fmla="*/ f57 1 271536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2"/>
                <a:gd name="f80" fmla="*/ f62 1 f43"/>
                <a:gd name="f81" fmla="*/ f63 1 f42"/>
                <a:gd name="f82" fmla="*/ f64 1 f43"/>
                <a:gd name="f83" fmla="*/ f65 1 f42"/>
                <a:gd name="f84" fmla="*/ f66 1 f43"/>
                <a:gd name="f85" fmla="*/ f67 1 f42"/>
                <a:gd name="f86" fmla="*/ f68 1 f43"/>
                <a:gd name="f87" fmla="*/ f69 1 f42"/>
                <a:gd name="f88" fmla="*/ f70 1 f43"/>
                <a:gd name="f89" fmla="*/ f71 1 f42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3 1"/>
                <a:gd name="f98" fmla="*/ f80 f34 1"/>
                <a:gd name="f99" fmla="*/ f81 f33 1"/>
                <a:gd name="f100" fmla="*/ f82 f34 1"/>
                <a:gd name="f101" fmla="*/ f83 f33 1"/>
                <a:gd name="f102" fmla="*/ f84 f34 1"/>
                <a:gd name="f103" fmla="*/ f85 f33 1"/>
                <a:gd name="f104" fmla="*/ f86 f34 1"/>
                <a:gd name="f105" fmla="*/ f87 f33 1"/>
                <a:gd name="f106" fmla="*/ f88 f34 1"/>
                <a:gd name="f107" fmla="*/ f89 f33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8"/>
                </a:cxn>
              </a:cxnLst>
              <a:rect l="f91" t="f94" r="f92" b="f93"/>
              <a:pathLst>
                <a:path w="47298" h="27153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5"/>
                  </a:cubicBezTo>
                  <a:lnTo>
                    <a:pt x="f5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8" name="Freeform: Shape 474">
              <a:extLst>
                <a:ext uri="{FF2B5EF4-FFF2-40B4-BE49-F238E27FC236}">
                  <a16:creationId xmlns:a16="http://schemas.microsoft.com/office/drawing/2014/main" id="{431E5555-7A12-77B2-C627-1C34694BE463}"/>
                </a:ext>
              </a:extLst>
            </p:cNvPr>
            <p:cNvSpPr/>
            <p:nvPr/>
          </p:nvSpPr>
          <p:spPr>
            <a:xfrm>
              <a:off x="2116653" y="1373456"/>
              <a:ext cx="35990" cy="192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990"/>
                <a:gd name="f7" fmla="val 192152"/>
                <a:gd name="f8" fmla="val 18396"/>
                <a:gd name="f9" fmla="val 8296"/>
                <a:gd name="f10" fmla="val 11602"/>
                <a:gd name="f11" fmla="val 15288"/>
                <a:gd name="f12" fmla="val 87"/>
                <a:gd name="f13" fmla="val 181693"/>
                <a:gd name="f14" fmla="val -600"/>
                <a:gd name="f15" fmla="val 186699"/>
                <a:gd name="f16" fmla="val 2846"/>
                <a:gd name="f17" fmla="val 191333"/>
                <a:gd name="f18" fmla="val 7843"/>
                <a:gd name="f19" fmla="val 192117"/>
                <a:gd name="f20" fmla="val 12815"/>
                <a:gd name="f21" fmla="val 192555"/>
                <a:gd name="f22" fmla="val 17188"/>
                <a:gd name="f23" fmla="val 188885"/>
                <a:gd name="f24" fmla="val 17633"/>
                <a:gd name="f25" fmla="val 183918"/>
                <a:gd name="f26" fmla="val 183898"/>
                <a:gd name="f27" fmla="val 183876"/>
                <a:gd name="f28" fmla="val 183854"/>
                <a:gd name="f29" fmla="val 180676"/>
                <a:gd name="f30" fmla="val 176863"/>
                <a:gd name="f31" fmla="val 35943"/>
                <a:gd name="f32" fmla="val 10457"/>
                <a:gd name="f33" fmla="val 9440"/>
                <a:gd name="f34" fmla="val 36006"/>
                <a:gd name="f35" fmla="val 8806"/>
                <a:gd name="f36" fmla="val 8168"/>
                <a:gd name="f37" fmla="val 7534"/>
                <a:gd name="f38" fmla="val 6389"/>
                <a:gd name="f39" fmla="val 5881"/>
                <a:gd name="f40" fmla="val 35180"/>
                <a:gd name="f41" fmla="val 4228"/>
                <a:gd name="f42" fmla="val 33908"/>
                <a:gd name="f43" fmla="val 2830"/>
                <a:gd name="f44" fmla="val 32624"/>
                <a:gd name="f45" fmla="val 1387"/>
                <a:gd name="f46" fmla="val 30869"/>
                <a:gd name="f47" fmla="val 443"/>
                <a:gd name="f48" fmla="val 28949"/>
                <a:gd name="f49" fmla="val 160"/>
                <a:gd name="f50" fmla="val 24118"/>
                <a:gd name="f51" fmla="val -764"/>
                <a:gd name="f52" fmla="val 19464"/>
                <a:gd name="f53" fmla="val 2400"/>
                <a:gd name="f54" fmla="val 18536"/>
                <a:gd name="f55" fmla="val 7227"/>
                <a:gd name="f56" fmla="val 18472"/>
                <a:gd name="f57" fmla="val 7581"/>
                <a:gd name="f58" fmla="val 18422"/>
                <a:gd name="f59" fmla="val 7938"/>
                <a:gd name="f60" fmla="+- 0 0 -90"/>
                <a:gd name="f61" fmla="*/ f3 1 35990"/>
                <a:gd name="f62" fmla="*/ f4 1 192152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35990"/>
                <a:gd name="f71" fmla="*/ f67 1 192152"/>
                <a:gd name="f72" fmla="*/ 18396 f68 1"/>
                <a:gd name="f73" fmla="*/ 8296 f67 1"/>
                <a:gd name="f74" fmla="*/ 11602 f67 1"/>
                <a:gd name="f75" fmla="*/ 15288 f67 1"/>
                <a:gd name="f76" fmla="*/ 87 f68 1"/>
                <a:gd name="f77" fmla="*/ 181693 f67 1"/>
                <a:gd name="f78" fmla="*/ 7843 f68 1"/>
                <a:gd name="f79" fmla="*/ 192117 f67 1"/>
                <a:gd name="f80" fmla="*/ 17633 f68 1"/>
                <a:gd name="f81" fmla="*/ 183918 f67 1"/>
                <a:gd name="f82" fmla="*/ 183854 f67 1"/>
                <a:gd name="f83" fmla="*/ 180676 f67 1"/>
                <a:gd name="f84" fmla="*/ 176863 f67 1"/>
                <a:gd name="f85" fmla="*/ 35943 f68 1"/>
                <a:gd name="f86" fmla="*/ 10457 f67 1"/>
                <a:gd name="f87" fmla="*/ 9440 f67 1"/>
                <a:gd name="f88" fmla="*/ 7534 f67 1"/>
                <a:gd name="f89" fmla="*/ 5881 f67 1"/>
                <a:gd name="f90" fmla="*/ 35180 f68 1"/>
                <a:gd name="f91" fmla="*/ 4228 f67 1"/>
                <a:gd name="f92" fmla="*/ 33908 f68 1"/>
                <a:gd name="f93" fmla="*/ 2830 f67 1"/>
                <a:gd name="f94" fmla="*/ 28949 f68 1"/>
                <a:gd name="f95" fmla="*/ 160 f67 1"/>
                <a:gd name="f96" fmla="*/ 18536 f68 1"/>
                <a:gd name="f97" fmla="*/ 7227 f67 1"/>
                <a:gd name="f98" fmla="+- f69 0 f1"/>
                <a:gd name="f99" fmla="*/ f72 1 35990"/>
                <a:gd name="f100" fmla="*/ f73 1 192152"/>
                <a:gd name="f101" fmla="*/ f74 1 192152"/>
                <a:gd name="f102" fmla="*/ f75 1 192152"/>
                <a:gd name="f103" fmla="*/ f76 1 35990"/>
                <a:gd name="f104" fmla="*/ f77 1 192152"/>
                <a:gd name="f105" fmla="*/ f78 1 35990"/>
                <a:gd name="f106" fmla="*/ f79 1 192152"/>
                <a:gd name="f107" fmla="*/ f80 1 35990"/>
                <a:gd name="f108" fmla="*/ f81 1 192152"/>
                <a:gd name="f109" fmla="*/ f82 1 192152"/>
                <a:gd name="f110" fmla="*/ f83 1 192152"/>
                <a:gd name="f111" fmla="*/ f84 1 192152"/>
                <a:gd name="f112" fmla="*/ f85 1 35990"/>
                <a:gd name="f113" fmla="*/ f86 1 192152"/>
                <a:gd name="f114" fmla="*/ f87 1 192152"/>
                <a:gd name="f115" fmla="*/ f88 1 192152"/>
                <a:gd name="f116" fmla="*/ f89 1 192152"/>
                <a:gd name="f117" fmla="*/ f90 1 35990"/>
                <a:gd name="f118" fmla="*/ f91 1 192152"/>
                <a:gd name="f119" fmla="*/ f92 1 35990"/>
                <a:gd name="f120" fmla="*/ f93 1 192152"/>
                <a:gd name="f121" fmla="*/ f94 1 35990"/>
                <a:gd name="f122" fmla="*/ f95 1 192152"/>
                <a:gd name="f123" fmla="*/ f96 1 35990"/>
                <a:gd name="f124" fmla="*/ f97 1 192152"/>
                <a:gd name="f125" fmla="*/ f63 1 f70"/>
                <a:gd name="f126" fmla="*/ f64 1 f70"/>
                <a:gd name="f127" fmla="*/ f63 1 f71"/>
                <a:gd name="f128" fmla="*/ f65 1 f71"/>
                <a:gd name="f129" fmla="*/ f99 1 f70"/>
                <a:gd name="f130" fmla="*/ f100 1 f71"/>
                <a:gd name="f131" fmla="*/ f101 1 f71"/>
                <a:gd name="f132" fmla="*/ f102 1 f71"/>
                <a:gd name="f133" fmla="*/ f103 1 f70"/>
                <a:gd name="f134" fmla="*/ f104 1 f71"/>
                <a:gd name="f135" fmla="*/ f105 1 f70"/>
                <a:gd name="f136" fmla="*/ f106 1 f71"/>
                <a:gd name="f137" fmla="*/ f107 1 f70"/>
                <a:gd name="f138" fmla="*/ f108 1 f71"/>
                <a:gd name="f139" fmla="*/ f109 1 f71"/>
                <a:gd name="f140" fmla="*/ f110 1 f71"/>
                <a:gd name="f141" fmla="*/ f111 1 f71"/>
                <a:gd name="f142" fmla="*/ f112 1 f70"/>
                <a:gd name="f143" fmla="*/ f113 1 f71"/>
                <a:gd name="f144" fmla="*/ f114 1 f71"/>
                <a:gd name="f145" fmla="*/ f115 1 f71"/>
                <a:gd name="f146" fmla="*/ f116 1 f71"/>
                <a:gd name="f147" fmla="*/ f117 1 f70"/>
                <a:gd name="f148" fmla="*/ f118 1 f71"/>
                <a:gd name="f149" fmla="*/ f119 1 f70"/>
                <a:gd name="f150" fmla="*/ f120 1 f71"/>
                <a:gd name="f151" fmla="*/ f121 1 f70"/>
                <a:gd name="f152" fmla="*/ f122 1 f71"/>
                <a:gd name="f153" fmla="*/ f123 1 f70"/>
                <a:gd name="f154" fmla="*/ f124 1 f71"/>
                <a:gd name="f155" fmla="*/ f125 f61 1"/>
                <a:gd name="f156" fmla="*/ f126 f61 1"/>
                <a:gd name="f157" fmla="*/ f128 f62 1"/>
                <a:gd name="f158" fmla="*/ f127 f62 1"/>
                <a:gd name="f159" fmla="*/ f129 f61 1"/>
                <a:gd name="f160" fmla="*/ f130 f62 1"/>
                <a:gd name="f161" fmla="*/ f131 f62 1"/>
                <a:gd name="f162" fmla="*/ f132 f62 1"/>
                <a:gd name="f163" fmla="*/ f133 f61 1"/>
                <a:gd name="f164" fmla="*/ f134 f62 1"/>
                <a:gd name="f165" fmla="*/ f135 f61 1"/>
                <a:gd name="f166" fmla="*/ f136 f62 1"/>
                <a:gd name="f167" fmla="*/ f137 f61 1"/>
                <a:gd name="f168" fmla="*/ f138 f62 1"/>
                <a:gd name="f169" fmla="*/ f139 f62 1"/>
                <a:gd name="f170" fmla="*/ f140 f62 1"/>
                <a:gd name="f171" fmla="*/ f141 f62 1"/>
                <a:gd name="f172" fmla="*/ f142 f61 1"/>
                <a:gd name="f173" fmla="*/ f143 f62 1"/>
                <a:gd name="f174" fmla="*/ f144 f62 1"/>
                <a:gd name="f175" fmla="*/ f145 f62 1"/>
                <a:gd name="f176" fmla="*/ f146 f62 1"/>
                <a:gd name="f177" fmla="*/ f147 f61 1"/>
                <a:gd name="f178" fmla="*/ f148 f62 1"/>
                <a:gd name="f179" fmla="*/ f149 f61 1"/>
                <a:gd name="f180" fmla="*/ f150 f62 1"/>
                <a:gd name="f181" fmla="*/ f151 f61 1"/>
                <a:gd name="f182" fmla="*/ f152 f62 1"/>
                <a:gd name="f183" fmla="*/ f153 f61 1"/>
                <a:gd name="f184" fmla="*/ f154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9" y="f160"/>
                </a:cxn>
                <a:cxn ang="f98">
                  <a:pos x="f159" y="f161"/>
                </a:cxn>
                <a:cxn ang="f98">
                  <a:pos x="f159" y="f162"/>
                </a:cxn>
                <a:cxn ang="f98">
                  <a:pos x="f163" y="f164"/>
                </a:cxn>
                <a:cxn ang="f98">
                  <a:pos x="f165" y="f166"/>
                </a:cxn>
                <a:cxn ang="f98">
                  <a:pos x="f167" y="f168"/>
                </a:cxn>
                <a:cxn ang="f98">
                  <a:pos x="f167" y="f169"/>
                </a:cxn>
                <a:cxn ang="f98">
                  <a:pos x="f167" y="f170"/>
                </a:cxn>
                <a:cxn ang="f98">
                  <a:pos x="f167" y="f171"/>
                </a:cxn>
                <a:cxn ang="f98">
                  <a:pos x="f172" y="f173"/>
                </a:cxn>
                <a:cxn ang="f98">
                  <a:pos x="f172" y="f174"/>
                </a:cxn>
                <a:cxn ang="f98">
                  <a:pos x="f172" y="f175"/>
                </a:cxn>
                <a:cxn ang="f98">
                  <a:pos x="f172" y="f176"/>
                </a:cxn>
                <a:cxn ang="f98">
                  <a:pos x="f177" y="f178"/>
                </a:cxn>
                <a:cxn ang="f98">
                  <a:pos x="f179" y="f180"/>
                </a:cxn>
                <a:cxn ang="f98">
                  <a:pos x="f181" y="f182"/>
                </a:cxn>
                <a:cxn ang="f98">
                  <a:pos x="f183" y="f184"/>
                </a:cxn>
                <a:cxn ang="f98">
                  <a:pos x="f159" y="f160"/>
                </a:cxn>
              </a:cxnLst>
              <a:rect l="f155" t="f158" r="f156" b="f157"/>
              <a:pathLst>
                <a:path w="35990" h="192152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4" y="f26"/>
                    <a:pt x="f24" y="f27"/>
                    <a:pt x="f24" y="f28"/>
                  </a:cubicBezTo>
                  <a:lnTo>
                    <a:pt x="f24" y="f29"/>
                  </a:lnTo>
                  <a:lnTo>
                    <a:pt x="f24" y="f30"/>
                  </a:lnTo>
                  <a:lnTo>
                    <a:pt x="f31" y="f32"/>
                  </a:lnTo>
                  <a:cubicBezTo>
                    <a:pt x="f31" y="f32"/>
                    <a:pt x="f31" y="f32"/>
                    <a:pt x="f31" y="f33"/>
                  </a:cubicBezTo>
                  <a:cubicBezTo>
                    <a:pt x="f34" y="f35"/>
                    <a:pt x="f34" y="f36"/>
                    <a:pt x="f31" y="f37"/>
                  </a:cubicBezTo>
                  <a:cubicBezTo>
                    <a:pt x="f31" y="f37"/>
                    <a:pt x="f31" y="f38"/>
                    <a:pt x="f31" y="f39"/>
                  </a:cubicBez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9" name="Freeform: Shape 475">
              <a:extLst>
                <a:ext uri="{FF2B5EF4-FFF2-40B4-BE49-F238E27FC236}">
                  <a16:creationId xmlns:a16="http://schemas.microsoft.com/office/drawing/2014/main" id="{13FA7915-3D5A-EFDB-0929-65D1BA38BE39}"/>
                </a:ext>
              </a:extLst>
            </p:cNvPr>
            <p:cNvSpPr/>
            <p:nvPr/>
          </p:nvSpPr>
          <p:spPr>
            <a:xfrm>
              <a:off x="2606936" y="2333146"/>
              <a:ext cx="62636" cy="3258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637"/>
                <a:gd name="f7" fmla="val 325884"/>
                <a:gd name="f8" fmla="val 8092"/>
                <a:gd name="f9" fmla="val 325819"/>
                <a:gd name="f10" fmla="val 13038"/>
                <a:gd name="f11" fmla="val 326416"/>
                <a:gd name="f12" fmla="val 17539"/>
                <a:gd name="f13" fmla="val 322895"/>
                <a:gd name="f14" fmla="val 18137"/>
                <a:gd name="f15" fmla="val 317937"/>
                <a:gd name="f16" fmla="val 313996"/>
                <a:gd name="f17" fmla="val 18772"/>
                <a:gd name="f18" fmla="val 310055"/>
                <a:gd name="f19" fmla="val 60349"/>
                <a:gd name="f20" fmla="val 18687"/>
                <a:gd name="f21" fmla="val 62638"/>
                <a:gd name="f22" fmla="val 2797"/>
                <a:gd name="f23" fmla="val 62129"/>
                <a:gd name="f24" fmla="val 7615"/>
                <a:gd name="f25" fmla="val 57819"/>
                <a:gd name="f26" fmla="val 11111"/>
                <a:gd name="f27" fmla="val 53000"/>
                <a:gd name="f28" fmla="val 10602"/>
                <a:gd name="f29" fmla="val 52860"/>
                <a:gd name="f30" fmla="val 10590"/>
                <a:gd name="f31" fmla="val 52733"/>
                <a:gd name="f32" fmla="val 10577"/>
                <a:gd name="f33" fmla="val 52593"/>
                <a:gd name="f34" fmla="val 10551"/>
                <a:gd name="f35" fmla="val 47660"/>
                <a:gd name="f36" fmla="val 9649"/>
                <a:gd name="f37" fmla="val 44367"/>
                <a:gd name="f38" fmla="val 4945"/>
                <a:gd name="f39" fmla="val 45219"/>
                <a:gd name="f40" fmla="val 82"/>
                <a:gd name="f41" fmla="val 315267"/>
                <a:gd name="f42" fmla="val -592"/>
                <a:gd name="f43" fmla="val 320390"/>
                <a:gd name="f44" fmla="val 2981"/>
                <a:gd name="f45" fmla="val 325094"/>
                <a:gd name="f46" fmla="+- 0 0 -90"/>
                <a:gd name="f47" fmla="*/ f3 1 62637"/>
                <a:gd name="f48" fmla="*/ f4 1 325884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62637"/>
                <a:gd name="f57" fmla="*/ f53 1 325884"/>
                <a:gd name="f58" fmla="*/ 8092 f54 1"/>
                <a:gd name="f59" fmla="*/ 325819 f53 1"/>
                <a:gd name="f60" fmla="*/ 18137 f54 1"/>
                <a:gd name="f61" fmla="*/ 317937 f53 1"/>
                <a:gd name="f62" fmla="*/ 313996 f53 1"/>
                <a:gd name="f63" fmla="*/ 18772 f54 1"/>
                <a:gd name="f64" fmla="*/ 310055 f53 1"/>
                <a:gd name="f65" fmla="*/ 60349 f54 1"/>
                <a:gd name="f66" fmla="*/ 18687 f53 1"/>
                <a:gd name="f67" fmla="*/ 62638 f54 1"/>
                <a:gd name="f68" fmla="*/ 2797 f53 1"/>
                <a:gd name="f69" fmla="*/ 53000 f54 1"/>
                <a:gd name="f70" fmla="*/ 10602 f53 1"/>
                <a:gd name="f71" fmla="*/ 52593 f54 1"/>
                <a:gd name="f72" fmla="*/ 10551 f53 1"/>
                <a:gd name="f73" fmla="*/ 45219 f54 1"/>
                <a:gd name="f74" fmla="*/ 0 f53 1"/>
                <a:gd name="f75" fmla="*/ 82 f54 1"/>
                <a:gd name="f76" fmla="*/ 315267 f53 1"/>
                <a:gd name="f77" fmla="+- f55 0 f1"/>
                <a:gd name="f78" fmla="*/ f58 1 62637"/>
                <a:gd name="f79" fmla="*/ f59 1 325884"/>
                <a:gd name="f80" fmla="*/ f60 1 62637"/>
                <a:gd name="f81" fmla="*/ f61 1 325884"/>
                <a:gd name="f82" fmla="*/ f62 1 325884"/>
                <a:gd name="f83" fmla="*/ f63 1 62637"/>
                <a:gd name="f84" fmla="*/ f64 1 325884"/>
                <a:gd name="f85" fmla="*/ f65 1 62637"/>
                <a:gd name="f86" fmla="*/ f66 1 325884"/>
                <a:gd name="f87" fmla="*/ f67 1 62637"/>
                <a:gd name="f88" fmla="*/ f68 1 325884"/>
                <a:gd name="f89" fmla="*/ f69 1 62637"/>
                <a:gd name="f90" fmla="*/ f70 1 325884"/>
                <a:gd name="f91" fmla="*/ f71 1 62637"/>
                <a:gd name="f92" fmla="*/ f72 1 325884"/>
                <a:gd name="f93" fmla="*/ f73 1 62637"/>
                <a:gd name="f94" fmla="*/ f74 1 325884"/>
                <a:gd name="f95" fmla="*/ f75 1 62637"/>
                <a:gd name="f96" fmla="*/ f76 1 325884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7"/>
                <a:gd name="f105" fmla="*/ f82 1 f57"/>
                <a:gd name="f106" fmla="*/ f83 1 f56"/>
                <a:gd name="f107" fmla="*/ f84 1 f57"/>
                <a:gd name="f108" fmla="*/ f85 1 f56"/>
                <a:gd name="f109" fmla="*/ f86 1 f57"/>
                <a:gd name="f110" fmla="*/ f87 1 f56"/>
                <a:gd name="f111" fmla="*/ f88 1 f57"/>
                <a:gd name="f112" fmla="*/ f89 1 f56"/>
                <a:gd name="f113" fmla="*/ f90 1 f57"/>
                <a:gd name="f114" fmla="*/ f91 1 f56"/>
                <a:gd name="f115" fmla="*/ f92 1 f57"/>
                <a:gd name="f116" fmla="*/ f93 1 f56"/>
                <a:gd name="f117" fmla="*/ f94 1 f57"/>
                <a:gd name="f118" fmla="*/ f95 1 f56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8 1"/>
                <a:gd name="f128" fmla="*/ f105 f48 1"/>
                <a:gd name="f129" fmla="*/ f106 f47 1"/>
                <a:gd name="f130" fmla="*/ f107 f48 1"/>
                <a:gd name="f131" fmla="*/ f108 f47 1"/>
                <a:gd name="f132" fmla="*/ f109 f48 1"/>
                <a:gd name="f133" fmla="*/ f110 f47 1"/>
                <a:gd name="f134" fmla="*/ f111 f48 1"/>
                <a:gd name="f135" fmla="*/ f112 f47 1"/>
                <a:gd name="f136" fmla="*/ f113 f48 1"/>
                <a:gd name="f137" fmla="*/ f114 f47 1"/>
                <a:gd name="f138" fmla="*/ f115 f48 1"/>
                <a:gd name="f139" fmla="*/ f116 f47 1"/>
                <a:gd name="f140" fmla="*/ f117 f48 1"/>
                <a:gd name="f141" fmla="*/ f118 f47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6" y="f127"/>
                </a:cxn>
                <a:cxn ang="f77">
                  <a:pos x="f126" y="f128"/>
                </a:cxn>
                <a:cxn ang="f77">
                  <a:pos x="f129" y="f130"/>
                </a:cxn>
                <a:cxn ang="f77">
                  <a:pos x="f131" y="f132"/>
                </a:cxn>
                <a:cxn ang="f77">
                  <a:pos x="f133" y="f134"/>
                </a:cxn>
                <a:cxn ang="f77">
                  <a:pos x="f135" y="f136"/>
                </a:cxn>
                <a:cxn ang="f77">
                  <a:pos x="f137" y="f138"/>
                </a:cxn>
                <a:cxn ang="f77">
                  <a:pos x="f139" y="f140"/>
                </a:cxn>
                <a:cxn ang="f77">
                  <a:pos x="f141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62637" h="32588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4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5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0" name="Freeform: Shape 476">
              <a:extLst>
                <a:ext uri="{FF2B5EF4-FFF2-40B4-BE49-F238E27FC236}">
                  <a16:creationId xmlns:a16="http://schemas.microsoft.com/office/drawing/2014/main" id="{1190CF98-DB53-73A1-6DED-B4249A400B6A}"/>
                </a:ext>
              </a:extLst>
            </p:cNvPr>
            <p:cNvSpPr/>
            <p:nvPr/>
          </p:nvSpPr>
          <p:spPr>
            <a:xfrm>
              <a:off x="2652902" y="1905481"/>
              <a:ext cx="77614" cy="4383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614"/>
                <a:gd name="f7" fmla="val 438317"/>
                <a:gd name="f8" fmla="val 59766"/>
                <a:gd name="f9" fmla="val 8157"/>
                <a:gd name="f10" fmla="val 59003"/>
                <a:gd name="f11" fmla="val 13497"/>
                <a:gd name="f12" fmla="val 15785"/>
                <a:gd name="f13" fmla="val 134"/>
                <a:gd name="f14" fmla="val 427666"/>
                <a:gd name="f15" fmla="val -718"/>
                <a:gd name="f16" fmla="val 432611"/>
                <a:gd name="f17" fmla="val 2575"/>
                <a:gd name="f18" fmla="val 437315"/>
                <a:gd name="f19" fmla="val 7509"/>
                <a:gd name="f20" fmla="val 438217"/>
                <a:gd name="f21" fmla="val 12302"/>
                <a:gd name="f22" fmla="val 438942"/>
                <a:gd name="f23" fmla="val 16778"/>
                <a:gd name="f24" fmla="val 435650"/>
                <a:gd name="f25" fmla="val 17502"/>
                <a:gd name="f26" fmla="val 430870"/>
                <a:gd name="f27" fmla="val 17528"/>
                <a:gd name="f28" fmla="val 430730"/>
                <a:gd name="f29" fmla="val 17541"/>
                <a:gd name="f30" fmla="val 430603"/>
                <a:gd name="f31" fmla="val 17553"/>
                <a:gd name="f32" fmla="val 430463"/>
                <a:gd name="f33" fmla="val 18316"/>
                <a:gd name="f34" fmla="val 425124"/>
                <a:gd name="f35" fmla="val 77566"/>
                <a:gd name="f36" fmla="val 10954"/>
                <a:gd name="f37" fmla="val 77630"/>
                <a:gd name="f38" fmla="val 10484"/>
                <a:gd name="f39" fmla="val 10013"/>
                <a:gd name="f40" fmla="val 9556"/>
                <a:gd name="f41" fmla="val 8958"/>
                <a:gd name="f42" fmla="val 8373"/>
                <a:gd name="f43" fmla="val 7776"/>
                <a:gd name="f44" fmla="val 6632"/>
                <a:gd name="f45" fmla="val 6123"/>
                <a:gd name="f46" fmla="val 77414"/>
                <a:gd name="f47" fmla="val 5564"/>
                <a:gd name="f48" fmla="val 77160"/>
                <a:gd name="f49" fmla="val 5055"/>
                <a:gd name="f50" fmla="val 76804"/>
                <a:gd name="f51" fmla="val 4598"/>
                <a:gd name="f52" fmla="val 76498"/>
                <a:gd name="f53" fmla="val 4038"/>
                <a:gd name="f54" fmla="val 76104"/>
                <a:gd name="f55" fmla="val 3530"/>
                <a:gd name="f56" fmla="val 75659"/>
                <a:gd name="f57" fmla="val 3072"/>
                <a:gd name="f58" fmla="val 74375"/>
                <a:gd name="f59" fmla="val 1674"/>
                <a:gd name="f60" fmla="val 72684"/>
                <a:gd name="f61" fmla="val 695"/>
                <a:gd name="f62" fmla="val 70828"/>
                <a:gd name="f63" fmla="val 276"/>
                <a:gd name="f64" fmla="val 66060"/>
                <a:gd name="f65" fmla="val -932"/>
                <a:gd name="f66" fmla="val 61215"/>
                <a:gd name="f67" fmla="val 1941"/>
                <a:gd name="f68" fmla="val 60008"/>
                <a:gd name="f69" fmla="val 6708"/>
                <a:gd name="f70" fmla="val 59893"/>
                <a:gd name="f71" fmla="val 7178"/>
                <a:gd name="f72" fmla="val 59804"/>
                <a:gd name="f73" fmla="val 7674"/>
                <a:gd name="f74" fmla="+- 0 0 -90"/>
                <a:gd name="f75" fmla="*/ f3 1 77614"/>
                <a:gd name="f76" fmla="*/ f4 1 438317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77614"/>
                <a:gd name="f85" fmla="*/ f81 1 438317"/>
                <a:gd name="f86" fmla="*/ 59766 f82 1"/>
                <a:gd name="f87" fmla="*/ 8157 f81 1"/>
                <a:gd name="f88" fmla="*/ 59003 f82 1"/>
                <a:gd name="f89" fmla="*/ 13497 f81 1"/>
                <a:gd name="f90" fmla="*/ 15785 f81 1"/>
                <a:gd name="f91" fmla="*/ 134 f82 1"/>
                <a:gd name="f92" fmla="*/ 427666 f81 1"/>
                <a:gd name="f93" fmla="*/ 7509 f82 1"/>
                <a:gd name="f94" fmla="*/ 438217 f81 1"/>
                <a:gd name="f95" fmla="*/ 17502 f82 1"/>
                <a:gd name="f96" fmla="*/ 430870 f81 1"/>
                <a:gd name="f97" fmla="*/ 17553 f82 1"/>
                <a:gd name="f98" fmla="*/ 430463 f81 1"/>
                <a:gd name="f99" fmla="*/ 18316 f82 1"/>
                <a:gd name="f100" fmla="*/ 425124 f81 1"/>
                <a:gd name="f101" fmla="*/ 77566 f82 1"/>
                <a:gd name="f102" fmla="*/ 10954 f81 1"/>
                <a:gd name="f103" fmla="*/ 9556 f81 1"/>
                <a:gd name="f104" fmla="*/ 7776 f81 1"/>
                <a:gd name="f105" fmla="*/ 6123 f81 1"/>
                <a:gd name="f106" fmla="*/ 76804 f82 1"/>
                <a:gd name="f107" fmla="*/ 4598 f81 1"/>
                <a:gd name="f108" fmla="*/ 75659 f82 1"/>
                <a:gd name="f109" fmla="*/ 3072 f81 1"/>
                <a:gd name="f110" fmla="*/ 70828 f82 1"/>
                <a:gd name="f111" fmla="*/ 276 f81 1"/>
                <a:gd name="f112" fmla="*/ 60008 f82 1"/>
                <a:gd name="f113" fmla="*/ 6708 f81 1"/>
                <a:gd name="f114" fmla="+- f83 0 f1"/>
                <a:gd name="f115" fmla="*/ f86 1 77614"/>
                <a:gd name="f116" fmla="*/ f87 1 438317"/>
                <a:gd name="f117" fmla="*/ f88 1 77614"/>
                <a:gd name="f118" fmla="*/ f89 1 438317"/>
                <a:gd name="f119" fmla="*/ f90 1 438317"/>
                <a:gd name="f120" fmla="*/ f91 1 77614"/>
                <a:gd name="f121" fmla="*/ f92 1 438317"/>
                <a:gd name="f122" fmla="*/ f93 1 77614"/>
                <a:gd name="f123" fmla="*/ f94 1 438317"/>
                <a:gd name="f124" fmla="*/ f95 1 77614"/>
                <a:gd name="f125" fmla="*/ f96 1 438317"/>
                <a:gd name="f126" fmla="*/ f97 1 77614"/>
                <a:gd name="f127" fmla="*/ f98 1 438317"/>
                <a:gd name="f128" fmla="*/ f99 1 77614"/>
                <a:gd name="f129" fmla="*/ f100 1 438317"/>
                <a:gd name="f130" fmla="*/ f101 1 77614"/>
                <a:gd name="f131" fmla="*/ f102 1 438317"/>
                <a:gd name="f132" fmla="*/ f103 1 438317"/>
                <a:gd name="f133" fmla="*/ f104 1 438317"/>
                <a:gd name="f134" fmla="*/ f105 1 438317"/>
                <a:gd name="f135" fmla="*/ f106 1 77614"/>
                <a:gd name="f136" fmla="*/ f107 1 438317"/>
                <a:gd name="f137" fmla="*/ f108 1 77614"/>
                <a:gd name="f138" fmla="*/ f109 1 438317"/>
                <a:gd name="f139" fmla="*/ f110 1 77614"/>
                <a:gd name="f140" fmla="*/ f111 1 438317"/>
                <a:gd name="f141" fmla="*/ f112 1 77614"/>
                <a:gd name="f142" fmla="*/ f113 1 438317"/>
                <a:gd name="f143" fmla="*/ f77 1 f84"/>
                <a:gd name="f144" fmla="*/ f78 1 f84"/>
                <a:gd name="f145" fmla="*/ f77 1 f85"/>
                <a:gd name="f146" fmla="*/ f79 1 f85"/>
                <a:gd name="f147" fmla="*/ f115 1 f84"/>
                <a:gd name="f148" fmla="*/ f116 1 f85"/>
                <a:gd name="f149" fmla="*/ f117 1 f84"/>
                <a:gd name="f150" fmla="*/ f118 1 f85"/>
                <a:gd name="f151" fmla="*/ f119 1 f85"/>
                <a:gd name="f152" fmla="*/ f120 1 f84"/>
                <a:gd name="f153" fmla="*/ f121 1 f85"/>
                <a:gd name="f154" fmla="*/ f122 1 f84"/>
                <a:gd name="f155" fmla="*/ f123 1 f85"/>
                <a:gd name="f156" fmla="*/ f124 1 f84"/>
                <a:gd name="f157" fmla="*/ f125 1 f85"/>
                <a:gd name="f158" fmla="*/ f126 1 f84"/>
                <a:gd name="f159" fmla="*/ f127 1 f85"/>
                <a:gd name="f160" fmla="*/ f128 1 f84"/>
                <a:gd name="f161" fmla="*/ f129 1 f85"/>
                <a:gd name="f162" fmla="*/ f130 1 f84"/>
                <a:gd name="f163" fmla="*/ f131 1 f85"/>
                <a:gd name="f164" fmla="*/ f132 1 f85"/>
                <a:gd name="f165" fmla="*/ f133 1 f85"/>
                <a:gd name="f166" fmla="*/ f134 1 f85"/>
                <a:gd name="f167" fmla="*/ f135 1 f84"/>
                <a:gd name="f168" fmla="*/ f136 1 f85"/>
                <a:gd name="f169" fmla="*/ f137 1 f84"/>
                <a:gd name="f170" fmla="*/ f138 1 f85"/>
                <a:gd name="f171" fmla="*/ f139 1 f84"/>
                <a:gd name="f172" fmla="*/ f140 1 f85"/>
                <a:gd name="f173" fmla="*/ f141 1 f84"/>
                <a:gd name="f174" fmla="*/ f142 1 f85"/>
                <a:gd name="f175" fmla="*/ f143 f75 1"/>
                <a:gd name="f176" fmla="*/ f144 f75 1"/>
                <a:gd name="f177" fmla="*/ f146 f76 1"/>
                <a:gd name="f178" fmla="*/ f145 f76 1"/>
                <a:gd name="f179" fmla="*/ f147 f75 1"/>
                <a:gd name="f180" fmla="*/ f148 f76 1"/>
                <a:gd name="f181" fmla="*/ f149 f75 1"/>
                <a:gd name="f182" fmla="*/ f150 f76 1"/>
                <a:gd name="f183" fmla="*/ f151 f76 1"/>
                <a:gd name="f184" fmla="*/ f152 f75 1"/>
                <a:gd name="f185" fmla="*/ f153 f76 1"/>
                <a:gd name="f186" fmla="*/ f154 f75 1"/>
                <a:gd name="f187" fmla="*/ f155 f76 1"/>
                <a:gd name="f188" fmla="*/ f156 f75 1"/>
                <a:gd name="f189" fmla="*/ f157 f76 1"/>
                <a:gd name="f190" fmla="*/ f158 f75 1"/>
                <a:gd name="f191" fmla="*/ f159 f76 1"/>
                <a:gd name="f192" fmla="*/ f160 f75 1"/>
                <a:gd name="f193" fmla="*/ f161 f76 1"/>
                <a:gd name="f194" fmla="*/ f162 f75 1"/>
                <a:gd name="f195" fmla="*/ f163 f76 1"/>
                <a:gd name="f196" fmla="*/ f164 f76 1"/>
                <a:gd name="f197" fmla="*/ f165 f76 1"/>
                <a:gd name="f198" fmla="*/ f166 f76 1"/>
                <a:gd name="f199" fmla="*/ f167 f75 1"/>
                <a:gd name="f200" fmla="*/ f168 f76 1"/>
                <a:gd name="f201" fmla="*/ f169 f75 1"/>
                <a:gd name="f202" fmla="*/ f170 f76 1"/>
                <a:gd name="f203" fmla="*/ f171 f75 1"/>
                <a:gd name="f204" fmla="*/ f172 f76 1"/>
                <a:gd name="f205" fmla="*/ f173 f75 1"/>
                <a:gd name="f206" fmla="*/ f174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79" y="f180"/>
                </a:cxn>
                <a:cxn ang="f114">
                  <a:pos x="f181" y="f182"/>
                </a:cxn>
                <a:cxn ang="f114">
                  <a:pos x="f181" y="f183"/>
                </a:cxn>
                <a:cxn ang="f114">
                  <a:pos x="f184" y="f185"/>
                </a:cxn>
                <a:cxn ang="f114">
                  <a:pos x="f186" y="f187"/>
                </a:cxn>
                <a:cxn ang="f114">
                  <a:pos x="f188" y="f189"/>
                </a:cxn>
                <a:cxn ang="f114">
                  <a:pos x="f190" y="f191"/>
                </a:cxn>
                <a:cxn ang="f114">
                  <a:pos x="f192" y="f193"/>
                </a:cxn>
                <a:cxn ang="f114">
                  <a:pos x="f194" y="f195"/>
                </a:cxn>
                <a:cxn ang="f114">
                  <a:pos x="f194" y="f196"/>
                </a:cxn>
                <a:cxn ang="f114">
                  <a:pos x="f194" y="f197"/>
                </a:cxn>
                <a:cxn ang="f114">
                  <a:pos x="f194" y="f198"/>
                </a:cxn>
                <a:cxn ang="f114">
                  <a:pos x="f199" y="f200"/>
                </a:cxn>
                <a:cxn ang="f114">
                  <a:pos x="f201" y="f202"/>
                </a:cxn>
                <a:cxn ang="f114">
                  <a:pos x="f203" y="f204"/>
                </a:cxn>
                <a:cxn ang="f114">
                  <a:pos x="f205" y="f206"/>
                </a:cxn>
                <a:cxn ang="f114">
                  <a:pos x="f179" y="f180"/>
                </a:cxn>
              </a:cxnLst>
              <a:rect l="f175" t="f178" r="f176" b="f177"/>
              <a:pathLst>
                <a:path w="77614" h="438317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3" y="f34"/>
                  </a:lnTo>
                  <a:lnTo>
                    <a:pt x="f35" y="f36"/>
                  </a:lnTo>
                  <a:cubicBezTo>
                    <a:pt x="f37" y="f38"/>
                    <a:pt x="f37" y="f39"/>
                    <a:pt x="f35" y="f40"/>
                  </a:cubicBezTo>
                  <a:cubicBezTo>
                    <a:pt x="f37" y="f41"/>
                    <a:pt x="f37" y="f42"/>
                    <a:pt x="f35" y="f43"/>
                  </a:cubicBezTo>
                  <a:cubicBezTo>
                    <a:pt x="f35" y="f43"/>
                    <a:pt x="f35" y="f44"/>
                    <a:pt x="f35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1" name="Freeform: Shape 477">
              <a:extLst>
                <a:ext uri="{FF2B5EF4-FFF2-40B4-BE49-F238E27FC236}">
                  <a16:creationId xmlns:a16="http://schemas.microsoft.com/office/drawing/2014/main" id="{62C2F93E-176C-176C-24F0-B5E4AA21CC01}"/>
                </a:ext>
              </a:extLst>
            </p:cNvPr>
            <p:cNvSpPr/>
            <p:nvPr/>
          </p:nvSpPr>
          <p:spPr>
            <a:xfrm>
              <a:off x="3496528" y="3035762"/>
              <a:ext cx="32927" cy="903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930"/>
                <a:gd name="f7" fmla="val 90385"/>
                <a:gd name="f8" fmla="val 11698"/>
                <a:gd name="f9" fmla="val 86826"/>
                <a:gd name="f10" fmla="val 15893"/>
                <a:gd name="f11" fmla="val 30006"/>
                <a:gd name="f12" fmla="val 18560"/>
                <a:gd name="f13" fmla="val 32931"/>
                <a:gd name="f14" fmla="val 3814"/>
                <a:gd name="f15" fmla="val 32117"/>
                <a:gd name="f16" fmla="val 8594"/>
                <a:gd name="f17" fmla="val 27591"/>
                <a:gd name="f18" fmla="val 11797"/>
                <a:gd name="f19" fmla="val 22810"/>
                <a:gd name="f20" fmla="val 10996"/>
                <a:gd name="f21" fmla="val 22709"/>
                <a:gd name="f22" fmla="val 10971"/>
                <a:gd name="f23" fmla="val 22607"/>
                <a:gd name="f24" fmla="val 10958"/>
                <a:gd name="f25" fmla="val 22505"/>
                <a:gd name="f26" fmla="val 10933"/>
                <a:gd name="f27" fmla="val 17597"/>
                <a:gd name="f28" fmla="val 9801"/>
                <a:gd name="f29" fmla="val 14533"/>
                <a:gd name="f30" fmla="val 4907"/>
                <a:gd name="f31" fmla="val 15639"/>
                <a:gd name="f32" fmla="val 77291"/>
                <a:gd name="f33" fmla="+- 0 0 -90"/>
                <a:gd name="f34" fmla="*/ f3 1 32930"/>
                <a:gd name="f35" fmla="*/ f4 1 90385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2930"/>
                <a:gd name="f44" fmla="*/ f40 1 90385"/>
                <a:gd name="f45" fmla="*/ 11698 f41 1"/>
                <a:gd name="f46" fmla="*/ 86826 f40 1"/>
                <a:gd name="f47" fmla="*/ 15893 f41 1"/>
                <a:gd name="f48" fmla="*/ 90385 f40 1"/>
                <a:gd name="f49" fmla="*/ 30006 f41 1"/>
                <a:gd name="f50" fmla="*/ 18560 f40 1"/>
                <a:gd name="f51" fmla="*/ 32931 f41 1"/>
                <a:gd name="f52" fmla="*/ 3814 f40 1"/>
                <a:gd name="f53" fmla="*/ 22810 f41 1"/>
                <a:gd name="f54" fmla="*/ 10996 f40 1"/>
                <a:gd name="f55" fmla="*/ 22505 f41 1"/>
                <a:gd name="f56" fmla="*/ 10933 f40 1"/>
                <a:gd name="f57" fmla="*/ 15639 f41 1"/>
                <a:gd name="f58" fmla="*/ 0 f40 1"/>
                <a:gd name="f59" fmla="*/ 0 f41 1"/>
                <a:gd name="f60" fmla="*/ 77291 f40 1"/>
                <a:gd name="f61" fmla="+- f42 0 f1"/>
                <a:gd name="f62" fmla="*/ f45 1 32930"/>
                <a:gd name="f63" fmla="*/ f46 1 90385"/>
                <a:gd name="f64" fmla="*/ f47 1 32930"/>
                <a:gd name="f65" fmla="*/ f48 1 90385"/>
                <a:gd name="f66" fmla="*/ f49 1 32930"/>
                <a:gd name="f67" fmla="*/ f50 1 90385"/>
                <a:gd name="f68" fmla="*/ f51 1 32930"/>
                <a:gd name="f69" fmla="*/ f52 1 90385"/>
                <a:gd name="f70" fmla="*/ f53 1 32930"/>
                <a:gd name="f71" fmla="*/ f54 1 90385"/>
                <a:gd name="f72" fmla="*/ f55 1 32930"/>
                <a:gd name="f73" fmla="*/ f56 1 90385"/>
                <a:gd name="f74" fmla="*/ f57 1 32930"/>
                <a:gd name="f75" fmla="*/ f58 1 90385"/>
                <a:gd name="f76" fmla="*/ f59 1 32930"/>
                <a:gd name="f77" fmla="*/ f60 1 90385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3"/>
                <a:gd name="f87" fmla="*/ f67 1 f44"/>
                <a:gd name="f88" fmla="*/ f68 1 f43"/>
                <a:gd name="f89" fmla="*/ f69 1 f44"/>
                <a:gd name="f90" fmla="*/ f70 1 f43"/>
                <a:gd name="f91" fmla="*/ f71 1 f44"/>
                <a:gd name="f92" fmla="*/ f72 1 f43"/>
                <a:gd name="f93" fmla="*/ f73 1 f44"/>
                <a:gd name="f94" fmla="*/ f74 1 f43"/>
                <a:gd name="f95" fmla="*/ f75 1 f44"/>
                <a:gd name="f96" fmla="*/ f76 1 f43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4 1"/>
                <a:gd name="f107" fmla="*/ f87 f35 1"/>
                <a:gd name="f108" fmla="*/ f88 f34 1"/>
                <a:gd name="f109" fmla="*/ f89 f35 1"/>
                <a:gd name="f110" fmla="*/ f90 f34 1"/>
                <a:gd name="f111" fmla="*/ f91 f35 1"/>
                <a:gd name="f112" fmla="*/ f92 f34 1"/>
                <a:gd name="f113" fmla="*/ f93 f35 1"/>
                <a:gd name="f114" fmla="*/ f94 f34 1"/>
                <a:gd name="f115" fmla="*/ f95 f35 1"/>
                <a:gd name="f116" fmla="*/ f96 f34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</a:cxnLst>
              <a:rect l="f98" t="f101" r="f99" b="f100"/>
              <a:pathLst>
                <a:path w="32930" h="90385">
                  <a:moveTo>
                    <a:pt x="f8" y="f9"/>
                  </a:moveTo>
                  <a:lnTo>
                    <a:pt x="f10" y="f7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5"/>
                  </a:cubicBezTo>
                  <a:lnTo>
                    <a:pt x="f5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2" name="Freeform: Shape 478">
              <a:extLst>
                <a:ext uri="{FF2B5EF4-FFF2-40B4-BE49-F238E27FC236}">
                  <a16:creationId xmlns:a16="http://schemas.microsoft.com/office/drawing/2014/main" id="{0AB1E27B-79FA-E2D1-30D7-5939FB54DE23}"/>
                </a:ext>
              </a:extLst>
            </p:cNvPr>
            <p:cNvSpPr/>
            <p:nvPr/>
          </p:nvSpPr>
          <p:spPr>
            <a:xfrm>
              <a:off x="3511945" y="2533756"/>
              <a:ext cx="114876" cy="513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880"/>
                <a:gd name="f7" fmla="val 513123"/>
                <a:gd name="f8" fmla="val 97493"/>
                <a:gd name="f9" fmla="val 7496"/>
                <a:gd name="f10" fmla="val 96349"/>
                <a:gd name="f11" fmla="val 13090"/>
                <a:gd name="f12" fmla="val 95713"/>
                <a:gd name="f13" fmla="val 16268"/>
                <a:gd name="f14" fmla="val 226"/>
                <a:gd name="f15" fmla="val 502008"/>
                <a:gd name="f16" fmla="val -880"/>
                <a:gd name="f17" fmla="val 506915"/>
                <a:gd name="f18" fmla="val 2184"/>
                <a:gd name="f19" fmla="val 511809"/>
                <a:gd name="f20" fmla="val 7091"/>
                <a:gd name="f21" fmla="val 512941"/>
                <a:gd name="f22" fmla="val 11834"/>
                <a:gd name="f23" fmla="val 513920"/>
                <a:gd name="f24" fmla="val 16475"/>
                <a:gd name="f25" fmla="val 510869"/>
                <a:gd name="f26" fmla="val 17454"/>
                <a:gd name="f27" fmla="val 506127"/>
                <a:gd name="f28" fmla="val 17480"/>
                <a:gd name="f29" fmla="val 506025"/>
                <a:gd name="f30" fmla="val 17505"/>
                <a:gd name="f31" fmla="val 505924"/>
                <a:gd name="f32" fmla="val 17518"/>
                <a:gd name="f33" fmla="val 505822"/>
                <a:gd name="f34" fmla="val 18662"/>
                <a:gd name="f35" fmla="val 500228"/>
                <a:gd name="f36" fmla="val 114785"/>
                <a:gd name="f37" fmla="val 11183"/>
                <a:gd name="f38" fmla="val 114848"/>
                <a:gd name="f39" fmla="val 10674"/>
                <a:gd name="f40" fmla="val 10166"/>
                <a:gd name="f41" fmla="val 9657"/>
                <a:gd name="f42" fmla="val 9060"/>
                <a:gd name="f43" fmla="val 8475"/>
                <a:gd name="f44" fmla="val 7878"/>
                <a:gd name="f45" fmla="val 114912"/>
                <a:gd name="f46" fmla="val 7293"/>
                <a:gd name="f47" fmla="val 6683"/>
                <a:gd name="f48" fmla="val 6098"/>
                <a:gd name="f49" fmla="val 4954"/>
                <a:gd name="f50" fmla="val 114149"/>
                <a:gd name="f51" fmla="val 4572"/>
                <a:gd name="f52" fmla="val 113755"/>
                <a:gd name="f53" fmla="val 4000"/>
                <a:gd name="f54" fmla="val 113335"/>
                <a:gd name="f55" fmla="val 3441"/>
                <a:gd name="f56" fmla="val 112878"/>
                <a:gd name="f57" fmla="val 2920"/>
                <a:gd name="f58" fmla="val 109788"/>
                <a:gd name="f59" fmla="val -627"/>
                <a:gd name="f60" fmla="val 104397"/>
                <a:gd name="f61" fmla="val -996"/>
                <a:gd name="f62" fmla="val 100862"/>
                <a:gd name="f63" fmla="val 2106"/>
                <a:gd name="f64" fmla="val 99273"/>
                <a:gd name="f65" fmla="val 3479"/>
                <a:gd name="f66" fmla="val 98256"/>
                <a:gd name="f67" fmla="val 5411"/>
                <a:gd name="f68" fmla="val 98002"/>
                <a:gd name="f69" fmla="+- 0 0 -90"/>
                <a:gd name="f70" fmla="*/ f3 1 114880"/>
                <a:gd name="f71" fmla="*/ f4 1 513123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114880"/>
                <a:gd name="f80" fmla="*/ f76 1 513123"/>
                <a:gd name="f81" fmla="*/ 97493 f77 1"/>
                <a:gd name="f82" fmla="*/ 7496 f76 1"/>
                <a:gd name="f83" fmla="*/ 96349 f77 1"/>
                <a:gd name="f84" fmla="*/ 13090 f76 1"/>
                <a:gd name="f85" fmla="*/ 95713 f77 1"/>
                <a:gd name="f86" fmla="*/ 16268 f76 1"/>
                <a:gd name="f87" fmla="*/ 226 f77 1"/>
                <a:gd name="f88" fmla="*/ 502008 f76 1"/>
                <a:gd name="f89" fmla="*/ 7091 f77 1"/>
                <a:gd name="f90" fmla="*/ 512941 f76 1"/>
                <a:gd name="f91" fmla="*/ 17454 f77 1"/>
                <a:gd name="f92" fmla="*/ 506127 f76 1"/>
                <a:gd name="f93" fmla="*/ 17518 f77 1"/>
                <a:gd name="f94" fmla="*/ 505822 f76 1"/>
                <a:gd name="f95" fmla="*/ 18662 f77 1"/>
                <a:gd name="f96" fmla="*/ 500228 f76 1"/>
                <a:gd name="f97" fmla="*/ 114785 f77 1"/>
                <a:gd name="f98" fmla="*/ 11183 f76 1"/>
                <a:gd name="f99" fmla="*/ 9657 f76 1"/>
                <a:gd name="f100" fmla="*/ 7878 f76 1"/>
                <a:gd name="f101" fmla="*/ 6098 f76 1"/>
                <a:gd name="f102" fmla="*/ 114149 f77 1"/>
                <a:gd name="f103" fmla="*/ 4572 f76 1"/>
                <a:gd name="f104" fmla="*/ 112878 f77 1"/>
                <a:gd name="f105" fmla="*/ 2920 f76 1"/>
                <a:gd name="f106" fmla="*/ 100862 f77 1"/>
                <a:gd name="f107" fmla="*/ 2106 f76 1"/>
                <a:gd name="f108" fmla="*/ 98002 f77 1"/>
                <a:gd name="f109" fmla="+- f78 0 f1"/>
                <a:gd name="f110" fmla="*/ f81 1 114880"/>
                <a:gd name="f111" fmla="*/ f82 1 513123"/>
                <a:gd name="f112" fmla="*/ f83 1 114880"/>
                <a:gd name="f113" fmla="*/ f84 1 513123"/>
                <a:gd name="f114" fmla="*/ f85 1 114880"/>
                <a:gd name="f115" fmla="*/ f86 1 513123"/>
                <a:gd name="f116" fmla="*/ f87 1 114880"/>
                <a:gd name="f117" fmla="*/ f88 1 513123"/>
                <a:gd name="f118" fmla="*/ f89 1 114880"/>
                <a:gd name="f119" fmla="*/ f90 1 513123"/>
                <a:gd name="f120" fmla="*/ f91 1 114880"/>
                <a:gd name="f121" fmla="*/ f92 1 513123"/>
                <a:gd name="f122" fmla="*/ f93 1 114880"/>
                <a:gd name="f123" fmla="*/ f94 1 513123"/>
                <a:gd name="f124" fmla="*/ f95 1 114880"/>
                <a:gd name="f125" fmla="*/ f96 1 513123"/>
                <a:gd name="f126" fmla="*/ f97 1 114880"/>
                <a:gd name="f127" fmla="*/ f98 1 513123"/>
                <a:gd name="f128" fmla="*/ f99 1 513123"/>
                <a:gd name="f129" fmla="*/ f100 1 513123"/>
                <a:gd name="f130" fmla="*/ f101 1 513123"/>
                <a:gd name="f131" fmla="*/ f102 1 114880"/>
                <a:gd name="f132" fmla="*/ f103 1 513123"/>
                <a:gd name="f133" fmla="*/ f104 1 114880"/>
                <a:gd name="f134" fmla="*/ f105 1 513123"/>
                <a:gd name="f135" fmla="*/ f106 1 114880"/>
                <a:gd name="f136" fmla="*/ f107 1 513123"/>
                <a:gd name="f137" fmla="*/ f108 1 114880"/>
                <a:gd name="f138" fmla="*/ f72 1 f79"/>
                <a:gd name="f139" fmla="*/ f73 1 f79"/>
                <a:gd name="f140" fmla="*/ f72 1 f80"/>
                <a:gd name="f141" fmla="*/ f74 1 f80"/>
                <a:gd name="f142" fmla="*/ f110 1 f79"/>
                <a:gd name="f143" fmla="*/ f111 1 f80"/>
                <a:gd name="f144" fmla="*/ f112 1 f79"/>
                <a:gd name="f145" fmla="*/ f113 1 f80"/>
                <a:gd name="f146" fmla="*/ f114 1 f79"/>
                <a:gd name="f147" fmla="*/ f115 1 f80"/>
                <a:gd name="f148" fmla="*/ f116 1 f79"/>
                <a:gd name="f149" fmla="*/ f117 1 f80"/>
                <a:gd name="f150" fmla="*/ f118 1 f79"/>
                <a:gd name="f151" fmla="*/ f119 1 f80"/>
                <a:gd name="f152" fmla="*/ f120 1 f79"/>
                <a:gd name="f153" fmla="*/ f121 1 f80"/>
                <a:gd name="f154" fmla="*/ f122 1 f79"/>
                <a:gd name="f155" fmla="*/ f123 1 f80"/>
                <a:gd name="f156" fmla="*/ f124 1 f79"/>
                <a:gd name="f157" fmla="*/ f125 1 f80"/>
                <a:gd name="f158" fmla="*/ f126 1 f79"/>
                <a:gd name="f159" fmla="*/ f127 1 f80"/>
                <a:gd name="f160" fmla="*/ f128 1 f80"/>
                <a:gd name="f161" fmla="*/ f129 1 f80"/>
                <a:gd name="f162" fmla="*/ f130 1 f80"/>
                <a:gd name="f163" fmla="*/ f131 1 f79"/>
                <a:gd name="f164" fmla="*/ f132 1 f80"/>
                <a:gd name="f165" fmla="*/ f133 1 f79"/>
                <a:gd name="f166" fmla="*/ f134 1 f80"/>
                <a:gd name="f167" fmla="*/ f135 1 f79"/>
                <a:gd name="f168" fmla="*/ f136 1 f80"/>
                <a:gd name="f169" fmla="*/ f137 1 f79"/>
                <a:gd name="f170" fmla="*/ f138 f70 1"/>
                <a:gd name="f171" fmla="*/ f139 f70 1"/>
                <a:gd name="f172" fmla="*/ f141 f71 1"/>
                <a:gd name="f173" fmla="*/ f140 f71 1"/>
                <a:gd name="f174" fmla="*/ f142 f70 1"/>
                <a:gd name="f175" fmla="*/ f143 f71 1"/>
                <a:gd name="f176" fmla="*/ f144 f70 1"/>
                <a:gd name="f177" fmla="*/ f145 f71 1"/>
                <a:gd name="f178" fmla="*/ f146 f70 1"/>
                <a:gd name="f179" fmla="*/ f147 f71 1"/>
                <a:gd name="f180" fmla="*/ f148 f70 1"/>
                <a:gd name="f181" fmla="*/ f149 f71 1"/>
                <a:gd name="f182" fmla="*/ f150 f70 1"/>
                <a:gd name="f183" fmla="*/ f151 f71 1"/>
                <a:gd name="f184" fmla="*/ f152 f70 1"/>
                <a:gd name="f185" fmla="*/ f153 f71 1"/>
                <a:gd name="f186" fmla="*/ f154 f70 1"/>
                <a:gd name="f187" fmla="*/ f155 f71 1"/>
                <a:gd name="f188" fmla="*/ f156 f70 1"/>
                <a:gd name="f189" fmla="*/ f157 f71 1"/>
                <a:gd name="f190" fmla="*/ f158 f70 1"/>
                <a:gd name="f191" fmla="*/ f159 f71 1"/>
                <a:gd name="f192" fmla="*/ f160 f71 1"/>
                <a:gd name="f193" fmla="*/ f161 f71 1"/>
                <a:gd name="f194" fmla="*/ f162 f71 1"/>
                <a:gd name="f195" fmla="*/ f163 f70 1"/>
                <a:gd name="f196" fmla="*/ f164 f71 1"/>
                <a:gd name="f197" fmla="*/ f165 f70 1"/>
                <a:gd name="f198" fmla="*/ f166 f71 1"/>
                <a:gd name="f199" fmla="*/ f167 f70 1"/>
                <a:gd name="f200" fmla="*/ f168 f71 1"/>
                <a:gd name="f201" fmla="*/ f169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4" y="f175"/>
                </a:cxn>
                <a:cxn ang="f109">
                  <a:pos x="f176" y="f177"/>
                </a:cxn>
                <a:cxn ang="f109">
                  <a:pos x="f178" y="f179"/>
                </a:cxn>
                <a:cxn ang="f109">
                  <a:pos x="f180" y="f181"/>
                </a:cxn>
                <a:cxn ang="f109">
                  <a:pos x="f182" y="f183"/>
                </a:cxn>
                <a:cxn ang="f109">
                  <a:pos x="f184" y="f185"/>
                </a:cxn>
                <a:cxn ang="f109">
                  <a:pos x="f186" y="f187"/>
                </a:cxn>
                <a:cxn ang="f109">
                  <a:pos x="f188" y="f189"/>
                </a:cxn>
                <a:cxn ang="f109">
                  <a:pos x="f190" y="f191"/>
                </a:cxn>
                <a:cxn ang="f109">
                  <a:pos x="f190" y="f192"/>
                </a:cxn>
                <a:cxn ang="f109">
                  <a:pos x="f190" y="f193"/>
                </a:cxn>
                <a:cxn ang="f109">
                  <a:pos x="f190" y="f194"/>
                </a:cxn>
                <a:cxn ang="f109">
                  <a:pos x="f195" y="f196"/>
                </a:cxn>
                <a:cxn ang="f109">
                  <a:pos x="f197" y="f198"/>
                </a:cxn>
                <a:cxn ang="f109">
                  <a:pos x="f199" y="f200"/>
                </a:cxn>
                <a:cxn ang="f109">
                  <a:pos x="f201" y="f175"/>
                </a:cxn>
              </a:cxnLst>
              <a:rect l="f170" t="f173" r="f171" b="f172"/>
              <a:pathLst>
                <a:path w="114880" h="51312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38" y="f40"/>
                    <a:pt x="f36" y="f41"/>
                  </a:cubicBezTo>
                  <a:cubicBezTo>
                    <a:pt x="f38" y="f42"/>
                    <a:pt x="f38" y="f43"/>
                    <a:pt x="f36" y="f44"/>
                  </a:cubicBezTo>
                  <a:cubicBezTo>
                    <a:pt x="f45" y="f46"/>
                    <a:pt x="f45" y="f47"/>
                    <a:pt x="f36" y="f48"/>
                  </a:cubicBezTo>
                  <a:cubicBezTo>
                    <a:pt x="f36" y="f48"/>
                    <a:pt x="f36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6" y="f67"/>
                    <a:pt x="f6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3" name="Freeform: Shape 479">
              <a:extLst>
                <a:ext uri="{FF2B5EF4-FFF2-40B4-BE49-F238E27FC236}">
                  <a16:creationId xmlns:a16="http://schemas.microsoft.com/office/drawing/2014/main" id="{005C9CCE-9100-763C-E3C2-FC781E59B6E2}"/>
                </a:ext>
              </a:extLst>
            </p:cNvPr>
            <p:cNvSpPr/>
            <p:nvPr/>
          </p:nvSpPr>
          <p:spPr>
            <a:xfrm>
              <a:off x="804205" y="2183395"/>
              <a:ext cx="1399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8"/>
                <a:gd name="f7" fmla="val 12712"/>
                <a:gd name="f8" fmla="val 1399"/>
                <a:gd name="f9" fmla="+- 0 0 -90"/>
                <a:gd name="f10" fmla="*/ f3 1 1398"/>
                <a:gd name="f11" fmla="*/ f4 1 1271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98"/>
                <a:gd name="f20" fmla="*/ f16 1 12712"/>
                <a:gd name="f21" fmla="*/ 1399 f17 1"/>
                <a:gd name="f22" fmla="*/ 0 f16 1"/>
                <a:gd name="f23" fmla="*/ 0 f17 1"/>
                <a:gd name="f24" fmla="+- f18 0 f1"/>
                <a:gd name="f25" fmla="*/ f21 1 1398"/>
                <a:gd name="f26" fmla="*/ f22 1 12712"/>
                <a:gd name="f27" fmla="*/ f23 1 139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398" h="12712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4" name="Freeform: Shape 480">
              <a:extLst>
                <a:ext uri="{FF2B5EF4-FFF2-40B4-BE49-F238E27FC236}">
                  <a16:creationId xmlns:a16="http://schemas.microsoft.com/office/drawing/2014/main" id="{C27893D2-1087-1A39-650B-B5ADD201939A}"/>
                </a:ext>
              </a:extLst>
            </p:cNvPr>
            <p:cNvSpPr/>
            <p:nvPr/>
          </p:nvSpPr>
          <p:spPr>
            <a:xfrm>
              <a:off x="797210" y="2159757"/>
              <a:ext cx="3813" cy="142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14"/>
                <a:gd name="f7" fmla="val 14237"/>
                <a:gd name="f8" fmla="val 14111"/>
                <a:gd name="f9" fmla="val 245"/>
                <a:gd name="f10" fmla="val 11416"/>
                <a:gd name="f11" fmla="val 1635"/>
                <a:gd name="f12" fmla="val 8962"/>
                <a:gd name="f13" fmla="val 7373"/>
                <a:gd name="f14" fmla="val 1769"/>
                <a:gd name="f15" fmla="val 5479"/>
                <a:gd name="f16" fmla="val 654"/>
                <a:gd name="f17" fmla="val 2784"/>
                <a:gd name="f18" fmla="val 763"/>
                <a:gd name="f19" fmla="val 9153"/>
                <a:gd name="f20" fmla="val 14238"/>
                <a:gd name="f21" fmla="+- 0 0 -90"/>
                <a:gd name="f22" fmla="*/ f3 1 3814"/>
                <a:gd name="f23" fmla="*/ f4 1 1423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814"/>
                <a:gd name="f32" fmla="*/ f28 1 14237"/>
                <a:gd name="f33" fmla="*/ 0 f29 1"/>
                <a:gd name="f34" fmla="*/ 14111 f28 1"/>
                <a:gd name="f35" fmla="*/ 3814 f29 1"/>
                <a:gd name="f36" fmla="*/ 7373 f28 1"/>
                <a:gd name="f37" fmla="*/ 763 f29 1"/>
                <a:gd name="f38" fmla="*/ 0 f28 1"/>
                <a:gd name="f39" fmla="*/ 9153 f28 1"/>
                <a:gd name="f40" fmla="*/ 14238 f28 1"/>
                <a:gd name="f41" fmla="+- f30 0 f1"/>
                <a:gd name="f42" fmla="*/ f33 1 3814"/>
                <a:gd name="f43" fmla="*/ f34 1 14237"/>
                <a:gd name="f44" fmla="*/ f35 1 3814"/>
                <a:gd name="f45" fmla="*/ f36 1 14237"/>
                <a:gd name="f46" fmla="*/ f37 1 3814"/>
                <a:gd name="f47" fmla="*/ f38 1 14237"/>
                <a:gd name="f48" fmla="*/ f39 1 14237"/>
                <a:gd name="f49" fmla="*/ f40 1 14237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1"/>
                <a:gd name="f59" fmla="*/ f47 1 f32"/>
                <a:gd name="f60" fmla="*/ f48 1 f32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2 1"/>
                <a:gd name="f71" fmla="*/ f59 f23 1"/>
                <a:gd name="f72" fmla="*/ f60 f23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70" y="f71"/>
                </a:cxn>
                <a:cxn ang="f41">
                  <a:pos x="f70" y="f72"/>
                </a:cxn>
                <a:cxn ang="f41">
                  <a:pos x="f70" y="f73"/>
                </a:cxn>
              </a:cxnLst>
              <a:rect l="f62" t="f65" r="f63" b="f64"/>
              <a:pathLst>
                <a:path w="3814" h="14237">
                  <a:moveTo>
                    <a:pt x="f5" y="f8"/>
                  </a:moveTo>
                  <a:cubicBezTo>
                    <a:pt x="f9" y="f10"/>
                    <a:pt x="f11" y="f12"/>
                    <a:pt x="f6" y="f13"/>
                  </a:cubicBezTo>
                  <a:cubicBezTo>
                    <a:pt x="f14" y="f15"/>
                    <a:pt x="f16" y="f17"/>
                    <a:pt x="f18" y="f5"/>
                  </a:cubicBezTo>
                  <a:lnTo>
                    <a:pt x="f18" y="f19"/>
                  </a:lnTo>
                  <a:lnTo>
                    <a:pt x="f18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5" name="Freeform: Shape 481">
              <a:extLst>
                <a:ext uri="{FF2B5EF4-FFF2-40B4-BE49-F238E27FC236}">
                  <a16:creationId xmlns:a16="http://schemas.microsoft.com/office/drawing/2014/main" id="{ABDDD314-02D5-0B81-0AA4-FC0428CF8FF9}"/>
                </a:ext>
              </a:extLst>
            </p:cNvPr>
            <p:cNvSpPr/>
            <p:nvPr/>
          </p:nvSpPr>
          <p:spPr>
            <a:xfrm>
              <a:off x="758631" y="2904189"/>
              <a:ext cx="22704" cy="1239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700"/>
                <a:gd name="f7" fmla="val 123945"/>
                <a:gd name="f8" fmla="val 10098"/>
                <a:gd name="f9" fmla="val 123946"/>
                <a:gd name="f10" fmla="val 14390"/>
                <a:gd name="f11" fmla="val 123272"/>
                <a:gd name="f12" fmla="val 17596"/>
                <a:gd name="f13" fmla="val 119636"/>
                <a:gd name="f14" fmla="val 17727"/>
                <a:gd name="f15" fmla="val 115301"/>
                <a:gd name="f16" fmla="val 22686"/>
                <a:gd name="f17" fmla="val 890"/>
                <a:gd name="f18" fmla="val 22972"/>
                <a:gd name="f19" fmla="val 5797"/>
                <a:gd name="f20" fmla="val 19226"/>
                <a:gd name="f21" fmla="val 10005"/>
                <a:gd name="f22" fmla="val 14318"/>
                <a:gd name="f23" fmla="val 10297"/>
                <a:gd name="f24" fmla="val 9411"/>
                <a:gd name="f25" fmla="val 10577"/>
                <a:gd name="f26" fmla="val 5202"/>
                <a:gd name="f27" fmla="val 6827"/>
                <a:gd name="f28" fmla="val 4915"/>
                <a:gd name="f29" fmla="val 1920"/>
                <a:gd name="f30" fmla="val 4877"/>
                <a:gd name="f31" fmla="val 1284"/>
                <a:gd name="f32" fmla="val 4910"/>
                <a:gd name="f33" fmla="val 636"/>
                <a:gd name="f34" fmla="val 5012"/>
                <a:gd name="f35" fmla="val 53"/>
                <a:gd name="f36" fmla="val 114412"/>
                <a:gd name="f37" fmla="val -18"/>
                <a:gd name="f38" fmla="val 115263"/>
                <a:gd name="f39" fmla="val 116102"/>
                <a:gd name="f40" fmla="val 116954"/>
                <a:gd name="f41" fmla="val 322"/>
                <a:gd name="f42" fmla="val 118035"/>
                <a:gd name="f43" fmla="val 750"/>
                <a:gd name="f44" fmla="val 119052"/>
                <a:gd name="f45" fmla="val 1325"/>
                <a:gd name="f46" fmla="val 120005"/>
                <a:gd name="f47" fmla="val 2549"/>
                <a:gd name="f48" fmla="val 121861"/>
                <a:gd name="f49" fmla="val 4399"/>
                <a:gd name="f50" fmla="val 123209"/>
                <a:gd name="f51" fmla="val 6538"/>
                <a:gd name="f52" fmla="val 123819"/>
                <a:gd name="f53" fmla="val 8191"/>
                <a:gd name="f54" fmla="+- 0 0 -90"/>
                <a:gd name="f55" fmla="*/ f3 1 22700"/>
                <a:gd name="f56" fmla="*/ f4 1 123945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2700"/>
                <a:gd name="f65" fmla="*/ f61 1 123945"/>
                <a:gd name="f66" fmla="*/ 10098 f62 1"/>
                <a:gd name="f67" fmla="*/ 123946 f61 1"/>
                <a:gd name="f68" fmla="*/ 17727 f62 1"/>
                <a:gd name="f69" fmla="*/ 115301 f61 1"/>
                <a:gd name="f70" fmla="*/ 22686 f62 1"/>
                <a:gd name="f71" fmla="*/ 890 f61 1"/>
                <a:gd name="f72" fmla="*/ 14318 f62 1"/>
                <a:gd name="f73" fmla="*/ 10297 f61 1"/>
                <a:gd name="f74" fmla="*/ 4915 f62 1"/>
                <a:gd name="f75" fmla="*/ 1920 f61 1"/>
                <a:gd name="f76" fmla="*/ 5012 f62 1"/>
                <a:gd name="f77" fmla="*/ 0 f61 1"/>
                <a:gd name="f78" fmla="*/ 53 f62 1"/>
                <a:gd name="f79" fmla="*/ 114412 f61 1"/>
                <a:gd name="f80" fmla="*/ 116954 f61 1"/>
                <a:gd name="f81" fmla="*/ 1325 f62 1"/>
                <a:gd name="f82" fmla="*/ 120005 f61 1"/>
                <a:gd name="f83" fmla="*/ 6538 f62 1"/>
                <a:gd name="f84" fmla="*/ 123819 f61 1"/>
                <a:gd name="f85" fmla="*/ 8191 f62 1"/>
                <a:gd name="f86" fmla="+- f63 0 f1"/>
                <a:gd name="f87" fmla="*/ f66 1 22700"/>
                <a:gd name="f88" fmla="*/ f67 1 123945"/>
                <a:gd name="f89" fmla="*/ f68 1 22700"/>
                <a:gd name="f90" fmla="*/ f69 1 123945"/>
                <a:gd name="f91" fmla="*/ f70 1 22700"/>
                <a:gd name="f92" fmla="*/ f71 1 123945"/>
                <a:gd name="f93" fmla="*/ f72 1 22700"/>
                <a:gd name="f94" fmla="*/ f73 1 123945"/>
                <a:gd name="f95" fmla="*/ f74 1 22700"/>
                <a:gd name="f96" fmla="*/ f75 1 123945"/>
                <a:gd name="f97" fmla="*/ f76 1 22700"/>
                <a:gd name="f98" fmla="*/ f77 1 123945"/>
                <a:gd name="f99" fmla="*/ f78 1 22700"/>
                <a:gd name="f100" fmla="*/ f79 1 123945"/>
                <a:gd name="f101" fmla="*/ f80 1 123945"/>
                <a:gd name="f102" fmla="*/ f81 1 22700"/>
                <a:gd name="f103" fmla="*/ f82 1 123945"/>
                <a:gd name="f104" fmla="*/ f83 1 22700"/>
                <a:gd name="f105" fmla="*/ f84 1 123945"/>
                <a:gd name="f106" fmla="*/ f85 1 22700"/>
                <a:gd name="f107" fmla="*/ f57 1 f64"/>
                <a:gd name="f108" fmla="*/ f58 1 f64"/>
                <a:gd name="f109" fmla="*/ f57 1 f65"/>
                <a:gd name="f110" fmla="*/ f59 1 f65"/>
                <a:gd name="f111" fmla="*/ f87 1 f64"/>
                <a:gd name="f112" fmla="*/ f88 1 f65"/>
                <a:gd name="f113" fmla="*/ f89 1 f64"/>
                <a:gd name="f114" fmla="*/ f90 1 f65"/>
                <a:gd name="f115" fmla="*/ f91 1 f64"/>
                <a:gd name="f116" fmla="*/ f92 1 f65"/>
                <a:gd name="f117" fmla="*/ f93 1 f64"/>
                <a:gd name="f118" fmla="*/ f94 1 f65"/>
                <a:gd name="f119" fmla="*/ f95 1 f64"/>
                <a:gd name="f120" fmla="*/ f96 1 f65"/>
                <a:gd name="f121" fmla="*/ f97 1 f64"/>
                <a:gd name="f122" fmla="*/ f98 1 f65"/>
                <a:gd name="f123" fmla="*/ f99 1 f64"/>
                <a:gd name="f124" fmla="*/ f100 1 f65"/>
                <a:gd name="f125" fmla="*/ f101 1 f65"/>
                <a:gd name="f126" fmla="*/ f102 1 f64"/>
                <a:gd name="f127" fmla="*/ f103 1 f65"/>
                <a:gd name="f128" fmla="*/ f104 1 f64"/>
                <a:gd name="f129" fmla="*/ f105 1 f65"/>
                <a:gd name="f130" fmla="*/ f106 1 f64"/>
                <a:gd name="f131" fmla="*/ f107 f55 1"/>
                <a:gd name="f132" fmla="*/ f108 f55 1"/>
                <a:gd name="f133" fmla="*/ f110 f56 1"/>
                <a:gd name="f134" fmla="*/ f109 f56 1"/>
                <a:gd name="f135" fmla="*/ f111 f55 1"/>
                <a:gd name="f136" fmla="*/ f112 f56 1"/>
                <a:gd name="f137" fmla="*/ f113 f55 1"/>
                <a:gd name="f138" fmla="*/ f114 f56 1"/>
                <a:gd name="f139" fmla="*/ f115 f55 1"/>
                <a:gd name="f140" fmla="*/ f116 f56 1"/>
                <a:gd name="f141" fmla="*/ f117 f55 1"/>
                <a:gd name="f142" fmla="*/ f118 f56 1"/>
                <a:gd name="f143" fmla="*/ f119 f55 1"/>
                <a:gd name="f144" fmla="*/ f120 f56 1"/>
                <a:gd name="f145" fmla="*/ f121 f55 1"/>
                <a:gd name="f146" fmla="*/ f122 f56 1"/>
                <a:gd name="f147" fmla="*/ f123 f55 1"/>
                <a:gd name="f148" fmla="*/ f124 f56 1"/>
                <a:gd name="f149" fmla="*/ f125 f56 1"/>
                <a:gd name="f150" fmla="*/ f126 f55 1"/>
                <a:gd name="f151" fmla="*/ f127 f56 1"/>
                <a:gd name="f152" fmla="*/ f128 f55 1"/>
                <a:gd name="f153" fmla="*/ f129 f56 1"/>
                <a:gd name="f154" fmla="*/ f130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5" y="f136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7" y="f149"/>
                </a:cxn>
                <a:cxn ang="f86">
                  <a:pos x="f150" y="f151"/>
                </a:cxn>
                <a:cxn ang="f86">
                  <a:pos x="f152" y="f153"/>
                </a:cxn>
                <a:cxn ang="f86">
                  <a:pos x="f154" y="f153"/>
                </a:cxn>
              </a:cxnLst>
              <a:rect l="f131" t="f134" r="f132" b="f133"/>
              <a:pathLst>
                <a:path w="22700" h="12394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5"/>
                  </a:cubicBezTo>
                  <a:lnTo>
                    <a:pt x="f35" y="f36"/>
                  </a:lnTo>
                  <a:cubicBezTo>
                    <a:pt x="f37" y="f38"/>
                    <a:pt x="f37" y="f39"/>
                    <a:pt x="f35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53" y="f5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6" name="Freeform: Shape 482">
              <a:extLst>
                <a:ext uri="{FF2B5EF4-FFF2-40B4-BE49-F238E27FC236}">
                  <a16:creationId xmlns:a16="http://schemas.microsoft.com/office/drawing/2014/main" id="{48CDE562-E184-5E90-A0AE-7BF107E4837C}"/>
                </a:ext>
              </a:extLst>
            </p:cNvPr>
            <p:cNvSpPr/>
            <p:nvPr/>
          </p:nvSpPr>
          <p:spPr>
            <a:xfrm>
              <a:off x="764017" y="2672059"/>
              <a:ext cx="26572" cy="2421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575"/>
                <a:gd name="f7" fmla="val 242174"/>
                <a:gd name="f8" fmla="val 8012"/>
                <a:gd name="f9" fmla="val 242171"/>
                <a:gd name="f10" fmla="val 12996"/>
                <a:gd name="f11" fmla="val 242311"/>
                <a:gd name="f12" fmla="val 17151"/>
                <a:gd name="f13" fmla="val 238396"/>
                <a:gd name="f14" fmla="val 17294"/>
                <a:gd name="f15" fmla="val 233412"/>
                <a:gd name="f16" fmla="val 233400"/>
                <a:gd name="f17" fmla="val 26576"/>
                <a:gd name="f18" fmla="val 16272"/>
                <a:gd name="f19" fmla="val 12589"/>
                <a:gd name="f20" fmla="val 2924"/>
                <a:gd name="f21" fmla="val 9538"/>
                <a:gd name="f22" fmla="val 2"/>
                <a:gd name="f23" fmla="val 222975"/>
                <a:gd name="f24" fmla="val 227298"/>
                <a:gd name="f25" fmla="val 233018"/>
                <a:gd name="f26" fmla="val -93"/>
                <a:gd name="f27" fmla="val 237684"/>
                <a:gd name="f28" fmla="val 3379"/>
                <a:gd name="f29" fmla="val 241650"/>
                <a:gd name="f30" fmla="+- 0 0 -90"/>
                <a:gd name="f31" fmla="*/ f3 1 26575"/>
                <a:gd name="f32" fmla="*/ f4 1 242174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6575"/>
                <a:gd name="f41" fmla="*/ f37 1 242174"/>
                <a:gd name="f42" fmla="*/ 8012 f38 1"/>
                <a:gd name="f43" fmla="*/ 242171 f37 1"/>
                <a:gd name="f44" fmla="*/ 17294 f38 1"/>
                <a:gd name="f45" fmla="*/ 233412 f37 1"/>
                <a:gd name="f46" fmla="*/ 233400 f37 1"/>
                <a:gd name="f47" fmla="*/ 26576 f38 1"/>
                <a:gd name="f48" fmla="*/ 16272 f37 1"/>
                <a:gd name="f49" fmla="*/ 12589 f38 1"/>
                <a:gd name="f50" fmla="*/ 2924 f37 1"/>
                <a:gd name="f51" fmla="*/ 9538 f38 1"/>
                <a:gd name="f52" fmla="*/ 0 f37 1"/>
                <a:gd name="f53" fmla="*/ 2 f38 1"/>
                <a:gd name="f54" fmla="*/ 222975 f37 1"/>
                <a:gd name="f55" fmla="*/ 227298 f37 1"/>
                <a:gd name="f56" fmla="*/ 233018 f37 1"/>
                <a:gd name="f57" fmla="+- f39 0 f1"/>
                <a:gd name="f58" fmla="*/ f42 1 26575"/>
                <a:gd name="f59" fmla="*/ f43 1 242174"/>
                <a:gd name="f60" fmla="*/ f44 1 26575"/>
                <a:gd name="f61" fmla="*/ f45 1 242174"/>
                <a:gd name="f62" fmla="*/ f46 1 242174"/>
                <a:gd name="f63" fmla="*/ f47 1 26575"/>
                <a:gd name="f64" fmla="*/ f48 1 242174"/>
                <a:gd name="f65" fmla="*/ f49 1 26575"/>
                <a:gd name="f66" fmla="*/ f50 1 242174"/>
                <a:gd name="f67" fmla="*/ f51 1 26575"/>
                <a:gd name="f68" fmla="*/ f52 1 242174"/>
                <a:gd name="f69" fmla="*/ f53 1 26575"/>
                <a:gd name="f70" fmla="*/ f54 1 242174"/>
                <a:gd name="f71" fmla="*/ f55 1 242174"/>
                <a:gd name="f72" fmla="*/ f56 1 242174"/>
                <a:gd name="f73" fmla="*/ f33 1 f40"/>
                <a:gd name="f74" fmla="*/ f34 1 f40"/>
                <a:gd name="f75" fmla="*/ f33 1 f41"/>
                <a:gd name="f76" fmla="*/ f35 1 f41"/>
                <a:gd name="f77" fmla="*/ f58 1 f40"/>
                <a:gd name="f78" fmla="*/ f59 1 f41"/>
                <a:gd name="f79" fmla="*/ f60 1 f40"/>
                <a:gd name="f80" fmla="*/ f61 1 f41"/>
                <a:gd name="f81" fmla="*/ f62 1 f41"/>
                <a:gd name="f82" fmla="*/ f63 1 f40"/>
                <a:gd name="f83" fmla="*/ f64 1 f41"/>
                <a:gd name="f84" fmla="*/ f65 1 f40"/>
                <a:gd name="f85" fmla="*/ f66 1 f41"/>
                <a:gd name="f86" fmla="*/ f67 1 f40"/>
                <a:gd name="f87" fmla="*/ f68 1 f41"/>
                <a:gd name="f88" fmla="*/ f69 1 f40"/>
                <a:gd name="f89" fmla="*/ f70 1 f41"/>
                <a:gd name="f90" fmla="*/ f71 1 f41"/>
                <a:gd name="f91" fmla="*/ f72 1 f41"/>
                <a:gd name="f92" fmla="*/ f73 f31 1"/>
                <a:gd name="f93" fmla="*/ f74 f31 1"/>
                <a:gd name="f94" fmla="*/ f76 f32 1"/>
                <a:gd name="f95" fmla="*/ f75 f32 1"/>
                <a:gd name="f96" fmla="*/ f77 f31 1"/>
                <a:gd name="f97" fmla="*/ f78 f32 1"/>
                <a:gd name="f98" fmla="*/ f79 f31 1"/>
                <a:gd name="f99" fmla="*/ f80 f32 1"/>
                <a:gd name="f100" fmla="*/ f81 f32 1"/>
                <a:gd name="f101" fmla="*/ f82 f31 1"/>
                <a:gd name="f102" fmla="*/ f83 f32 1"/>
                <a:gd name="f103" fmla="*/ f84 f31 1"/>
                <a:gd name="f104" fmla="*/ f85 f32 1"/>
                <a:gd name="f105" fmla="*/ f86 f31 1"/>
                <a:gd name="f106" fmla="*/ f87 f32 1"/>
                <a:gd name="f107" fmla="*/ f88 f31 1"/>
                <a:gd name="f108" fmla="*/ f89 f32 1"/>
                <a:gd name="f109" fmla="*/ f90 f32 1"/>
                <a:gd name="f110" fmla="*/ f9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98" y="f100"/>
                </a:cxn>
                <a:cxn ang="f57">
                  <a:pos x="f101" y="f102"/>
                </a:cxn>
                <a:cxn ang="f57">
                  <a:pos x="f103" y="f104"/>
                </a:cxn>
                <a:cxn ang="f57">
                  <a:pos x="f105" y="f106"/>
                </a:cxn>
                <a:cxn ang="f57">
                  <a:pos x="f107" y="f108"/>
                </a:cxn>
                <a:cxn ang="f57">
                  <a:pos x="f107" y="f109"/>
                </a:cxn>
                <a:cxn ang="f57">
                  <a:pos x="f107" y="f110"/>
                </a:cxn>
                <a:cxn ang="f57">
                  <a:pos x="f96" y="f97"/>
                </a:cxn>
              </a:cxnLst>
              <a:rect l="f92" t="f95" r="f93" b="f94"/>
              <a:pathLst>
                <a:path w="26575" h="24217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6"/>
                    <a:pt x="f14" y="f16"/>
                  </a:cubicBezTo>
                  <a:lnTo>
                    <a:pt x="f17" y="f18"/>
                  </a:lnTo>
                  <a:lnTo>
                    <a:pt x="f19" y="f20"/>
                  </a:lnTo>
                  <a:lnTo>
                    <a:pt x="f21" y="f5"/>
                  </a:lnTo>
                  <a:lnTo>
                    <a:pt x="f22" y="f23"/>
                  </a:lnTo>
                  <a:lnTo>
                    <a:pt x="f22" y="f24"/>
                  </a:lnTo>
                  <a:lnTo>
                    <a:pt x="f22" y="f25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7" name="Freeform: Shape 483">
              <a:extLst>
                <a:ext uri="{FF2B5EF4-FFF2-40B4-BE49-F238E27FC236}">
                  <a16:creationId xmlns:a16="http://schemas.microsoft.com/office/drawing/2014/main" id="{6D625D3C-BE67-D590-E6CC-AE3529B35A2A}"/>
                </a:ext>
              </a:extLst>
            </p:cNvPr>
            <p:cNvSpPr/>
            <p:nvPr/>
          </p:nvSpPr>
          <p:spPr>
            <a:xfrm>
              <a:off x="3300" y="4680621"/>
              <a:ext cx="3995" cy="149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98"/>
                <a:gd name="f7" fmla="val 15000"/>
                <a:gd name="f8" fmla="val 3179"/>
                <a:gd name="f9" fmla="val 3559"/>
                <a:gd name="f10" fmla="val 2722"/>
                <a:gd name="f11" fmla="val 2593"/>
                <a:gd name="f12" fmla="val 2073"/>
                <a:gd name="f13" fmla="val 1729"/>
                <a:gd name="f14" fmla="val 1271"/>
                <a:gd name="f15" fmla="val 1017"/>
                <a:gd name="f16" fmla="val 943"/>
                <a:gd name="f17" fmla="val 572"/>
                <a:gd name="f18" fmla="val 505"/>
                <a:gd name="f19" fmla="val 229"/>
                <a:gd name="f20" fmla="val 15001"/>
                <a:gd name="f21" fmla="val 3681"/>
                <a:gd name="f22" fmla="val 12458"/>
                <a:gd name="f23" fmla="val 5017"/>
                <a:gd name="f24" fmla="val 7640"/>
                <a:gd name="f25" fmla="+- 0 0 -90"/>
                <a:gd name="f26" fmla="*/ f3 1 3998"/>
                <a:gd name="f27" fmla="*/ f4 1 1500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998"/>
                <a:gd name="f36" fmla="*/ f32 1 15000"/>
                <a:gd name="f37" fmla="*/ 3179 f33 1"/>
                <a:gd name="f38" fmla="*/ 3559 f32 1"/>
                <a:gd name="f39" fmla="*/ 1271 f33 1"/>
                <a:gd name="f40" fmla="*/ 1017 f32 1"/>
                <a:gd name="f41" fmla="*/ 0 f33 1"/>
                <a:gd name="f42" fmla="*/ 0 f32 1"/>
                <a:gd name="f43" fmla="*/ 15001 f32 1"/>
                <a:gd name="f44" fmla="+- f34 0 f1"/>
                <a:gd name="f45" fmla="*/ f37 1 3998"/>
                <a:gd name="f46" fmla="*/ f38 1 15000"/>
                <a:gd name="f47" fmla="*/ f39 1 3998"/>
                <a:gd name="f48" fmla="*/ f40 1 15000"/>
                <a:gd name="f49" fmla="*/ f41 1 3998"/>
                <a:gd name="f50" fmla="*/ f42 1 15000"/>
                <a:gd name="f51" fmla="*/ f43 1 15000"/>
                <a:gd name="f52" fmla="*/ f28 1 f35"/>
                <a:gd name="f53" fmla="*/ f29 1 f35"/>
                <a:gd name="f54" fmla="*/ f28 1 f36"/>
                <a:gd name="f55" fmla="*/ f30 1 f36"/>
                <a:gd name="f56" fmla="*/ f45 1 f35"/>
                <a:gd name="f57" fmla="*/ f46 1 f36"/>
                <a:gd name="f58" fmla="*/ f47 1 f35"/>
                <a:gd name="f59" fmla="*/ f48 1 f36"/>
                <a:gd name="f60" fmla="*/ f49 1 f35"/>
                <a:gd name="f61" fmla="*/ f50 1 f36"/>
                <a:gd name="f62" fmla="*/ f51 1 f36"/>
                <a:gd name="f63" fmla="*/ f52 f26 1"/>
                <a:gd name="f64" fmla="*/ f53 f26 1"/>
                <a:gd name="f65" fmla="*/ f55 f27 1"/>
                <a:gd name="f66" fmla="*/ f54 f27 1"/>
                <a:gd name="f67" fmla="*/ f56 f26 1"/>
                <a:gd name="f68" fmla="*/ f57 f27 1"/>
                <a:gd name="f69" fmla="*/ f58 f26 1"/>
                <a:gd name="f70" fmla="*/ f59 f27 1"/>
                <a:gd name="f71" fmla="*/ f60 f26 1"/>
                <a:gd name="f72" fmla="*/ f61 f27 1"/>
                <a:gd name="f73" fmla="*/ f6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7" y="f68"/>
                </a:cxn>
                <a:cxn ang="f44">
                  <a:pos x="f69" y="f70"/>
                </a:cxn>
                <a:cxn ang="f44">
                  <a:pos x="f71" y="f72"/>
                </a:cxn>
                <a:cxn ang="f44">
                  <a:pos x="f71" y="f73"/>
                </a:cxn>
                <a:cxn ang="f44">
                  <a:pos x="f67" y="f68"/>
                </a:cxn>
              </a:cxnLst>
              <a:rect l="f63" t="f66" r="f64" b="f65"/>
              <a:pathLst>
                <a:path w="3998" h="1500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5"/>
                  </a:cubicBezTo>
                  <a:lnTo>
                    <a:pt x="f5" y="f20"/>
                  </a:ln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8" name="Freeform: Shape 484">
              <a:extLst>
                <a:ext uri="{FF2B5EF4-FFF2-40B4-BE49-F238E27FC236}">
                  <a16:creationId xmlns:a16="http://schemas.microsoft.com/office/drawing/2014/main" id="{FED6582F-801C-23BF-8B2A-B2F0C76CE799}"/>
                </a:ext>
              </a:extLst>
            </p:cNvPr>
            <p:cNvSpPr/>
            <p:nvPr/>
          </p:nvSpPr>
          <p:spPr>
            <a:xfrm>
              <a:off x="2353354" y="4415564"/>
              <a:ext cx="247299" cy="1423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300"/>
                <a:gd name="f7" fmla="val 142378"/>
                <a:gd name="f8" fmla="val 235476"/>
                <a:gd name="f9" fmla="val 12712"/>
                <a:gd name="f10" fmla="val 233174"/>
                <a:gd name="f11" fmla="val 8136"/>
                <a:gd name="f12" fmla="val 234853"/>
                <a:gd name="f13" fmla="val 2555"/>
                <a:gd name="f14" fmla="val 239290"/>
                <a:gd name="f15" fmla="val 128777"/>
                <a:gd name="f16" fmla="val 4450"/>
                <a:gd name="f17" fmla="val 133226"/>
                <a:gd name="f18" fmla="val 13732"/>
                <a:gd name="f19" fmla="val 142379"/>
                <a:gd name="f20" fmla="val 17289"/>
                <a:gd name="f21" fmla="val 243104"/>
                <a:gd name="f22" fmla="val 19425"/>
                <a:gd name="f23" fmla="val 237980"/>
                <a:gd name="f24" fmla="val 17746"/>
                <a:gd name="f25" fmla="val 235844"/>
                <a:gd name="f26" fmla="val 13552"/>
                <a:gd name="f27" fmla="val 235705"/>
                <a:gd name="f28" fmla="val 13285"/>
                <a:gd name="f29" fmla="val 235590"/>
                <a:gd name="f30" fmla="val 13005"/>
                <a:gd name="f31" fmla="+- 0 0 -90"/>
                <a:gd name="f32" fmla="*/ f3 1 247300"/>
                <a:gd name="f33" fmla="*/ f4 1 142378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47300"/>
                <a:gd name="f42" fmla="*/ f38 1 142378"/>
                <a:gd name="f43" fmla="*/ 235476 f39 1"/>
                <a:gd name="f44" fmla="*/ 12712 f38 1"/>
                <a:gd name="f45" fmla="*/ 239290 f39 1"/>
                <a:gd name="f46" fmla="*/ 0 f38 1"/>
                <a:gd name="f47" fmla="*/ 0 f39 1"/>
                <a:gd name="f48" fmla="*/ 128777 f38 1"/>
                <a:gd name="f49" fmla="*/ 4450 f39 1"/>
                <a:gd name="f50" fmla="*/ 133226 f38 1"/>
                <a:gd name="f51" fmla="*/ 13732 f39 1"/>
                <a:gd name="f52" fmla="*/ 142379 f38 1"/>
                <a:gd name="f53" fmla="*/ 247300 f39 1"/>
                <a:gd name="f54" fmla="*/ 17289 f38 1"/>
                <a:gd name="f55" fmla="*/ 235844 f39 1"/>
                <a:gd name="f56" fmla="*/ 13552 f38 1"/>
                <a:gd name="f57" fmla="+- f40 0 f1"/>
                <a:gd name="f58" fmla="*/ f43 1 247300"/>
                <a:gd name="f59" fmla="*/ f44 1 142378"/>
                <a:gd name="f60" fmla="*/ f45 1 247300"/>
                <a:gd name="f61" fmla="*/ f46 1 142378"/>
                <a:gd name="f62" fmla="*/ f47 1 247300"/>
                <a:gd name="f63" fmla="*/ f48 1 142378"/>
                <a:gd name="f64" fmla="*/ f49 1 247300"/>
                <a:gd name="f65" fmla="*/ f50 1 142378"/>
                <a:gd name="f66" fmla="*/ f51 1 247300"/>
                <a:gd name="f67" fmla="*/ f52 1 142378"/>
                <a:gd name="f68" fmla="*/ f53 1 247300"/>
                <a:gd name="f69" fmla="*/ f54 1 142378"/>
                <a:gd name="f70" fmla="*/ f55 1 247300"/>
                <a:gd name="f71" fmla="*/ f56 1 142378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1"/>
                <a:gd name="f79" fmla="*/ f61 1 f42"/>
                <a:gd name="f80" fmla="*/ f62 1 f41"/>
                <a:gd name="f81" fmla="*/ f63 1 f42"/>
                <a:gd name="f82" fmla="*/ f64 1 f41"/>
                <a:gd name="f83" fmla="*/ f65 1 f42"/>
                <a:gd name="f84" fmla="*/ f66 1 f41"/>
                <a:gd name="f85" fmla="*/ f67 1 f42"/>
                <a:gd name="f86" fmla="*/ f68 1 f41"/>
                <a:gd name="f87" fmla="*/ f69 1 f42"/>
                <a:gd name="f88" fmla="*/ f70 1 f41"/>
                <a:gd name="f89" fmla="*/ f71 1 f42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2 1"/>
                <a:gd name="f97" fmla="*/ f79 f33 1"/>
                <a:gd name="f98" fmla="*/ f80 f32 1"/>
                <a:gd name="f99" fmla="*/ f81 f33 1"/>
                <a:gd name="f100" fmla="*/ f82 f32 1"/>
                <a:gd name="f101" fmla="*/ f83 f33 1"/>
                <a:gd name="f102" fmla="*/ f84 f32 1"/>
                <a:gd name="f103" fmla="*/ f85 f33 1"/>
                <a:gd name="f104" fmla="*/ f86 f32 1"/>
                <a:gd name="f105" fmla="*/ f87 f33 1"/>
                <a:gd name="f106" fmla="*/ f88 f32 1"/>
                <a:gd name="f107" fmla="*/ f8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94" y="f95"/>
                </a:cxn>
              </a:cxnLst>
              <a:rect l="f90" t="f93" r="f91" b="f92"/>
              <a:pathLst>
                <a:path w="247300" h="142378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6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9" name="Freeform: Shape 485">
              <a:extLst>
                <a:ext uri="{FF2B5EF4-FFF2-40B4-BE49-F238E27FC236}">
                  <a16:creationId xmlns:a16="http://schemas.microsoft.com/office/drawing/2014/main" id="{CE3A9A09-DA0A-FCAB-0737-3DC3C9C1EA06}"/>
                </a:ext>
              </a:extLst>
            </p:cNvPr>
            <p:cNvSpPr/>
            <p:nvPr/>
          </p:nvSpPr>
          <p:spPr>
            <a:xfrm>
              <a:off x="2587797" y="4397011"/>
              <a:ext cx="50895" cy="363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897"/>
                <a:gd name="f7" fmla="val 36354"/>
                <a:gd name="f8" fmla="val 45913"/>
                <a:gd name="f9" fmla="val 17667"/>
                <a:gd name="f10" fmla="val 50452"/>
                <a:gd name="f11" fmla="val 15201"/>
                <a:gd name="f12" fmla="val 52206"/>
                <a:gd name="f13" fmla="val 9557"/>
                <a:gd name="f14" fmla="val 49854"/>
                <a:gd name="f15" fmla="val 4955"/>
                <a:gd name="f16" fmla="val 47642"/>
                <a:gd name="f17" fmla="val 582"/>
                <a:gd name="f18" fmla="val 42327"/>
                <a:gd name="f19" fmla="val -1236"/>
                <a:gd name="f20" fmla="val 37902"/>
                <a:gd name="f21" fmla="val 887"/>
                <a:gd name="f22" fmla="val 4844"/>
                <a:gd name="f23" fmla="val 18557"/>
                <a:gd name="f24" fmla="val 407"/>
                <a:gd name="f25" fmla="val 21113"/>
                <a:gd name="f26" fmla="val -1272"/>
                <a:gd name="f27" fmla="val 26693"/>
                <a:gd name="f28" fmla="val 1030"/>
                <a:gd name="f29" fmla="val 31270"/>
                <a:gd name="f30" fmla="val 2924"/>
                <a:gd name="f31" fmla="val 35579"/>
                <a:gd name="f32" fmla="val 7959"/>
                <a:gd name="f33" fmla="val 37524"/>
                <a:gd name="f34" fmla="val 12257"/>
                <a:gd name="f35" fmla="val 35630"/>
                <a:gd name="f36" fmla="val 12460"/>
                <a:gd name="f37" fmla="val 35541"/>
                <a:gd name="f38" fmla="val 12664"/>
                <a:gd name="f39" fmla="val 35439"/>
                <a:gd name="f40" fmla="val 12854"/>
                <a:gd name="f41" fmla="val 35338"/>
                <a:gd name="f42" fmla="val 14380"/>
                <a:gd name="f43" fmla="val 34575"/>
                <a:gd name="f44" fmla="val 17305"/>
                <a:gd name="f45" fmla="val 33049"/>
                <a:gd name="f46" fmla="+- 0 0 -90"/>
                <a:gd name="f47" fmla="*/ f3 1 50897"/>
                <a:gd name="f48" fmla="*/ f4 1 36354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50897"/>
                <a:gd name="f57" fmla="*/ f53 1 36354"/>
                <a:gd name="f58" fmla="*/ 45913 f54 1"/>
                <a:gd name="f59" fmla="*/ 17667 f53 1"/>
                <a:gd name="f60" fmla="*/ 49854 f54 1"/>
                <a:gd name="f61" fmla="*/ 4955 f53 1"/>
                <a:gd name="f62" fmla="*/ 37902 f54 1"/>
                <a:gd name="f63" fmla="*/ 887 f53 1"/>
                <a:gd name="f64" fmla="*/ 4844 f54 1"/>
                <a:gd name="f65" fmla="*/ 18557 f53 1"/>
                <a:gd name="f66" fmla="*/ 1030 f54 1"/>
                <a:gd name="f67" fmla="*/ 31270 f53 1"/>
                <a:gd name="f68" fmla="*/ 12257 f54 1"/>
                <a:gd name="f69" fmla="*/ 35630 f53 1"/>
                <a:gd name="f70" fmla="*/ 12854 f54 1"/>
                <a:gd name="f71" fmla="*/ 35338 f53 1"/>
                <a:gd name="f72" fmla="*/ 14380 f54 1"/>
                <a:gd name="f73" fmla="*/ 34575 f53 1"/>
                <a:gd name="f74" fmla="*/ 17305 f54 1"/>
                <a:gd name="f75" fmla="*/ 33049 f53 1"/>
                <a:gd name="f76" fmla="+- f55 0 f1"/>
                <a:gd name="f77" fmla="*/ f58 1 50897"/>
                <a:gd name="f78" fmla="*/ f59 1 36354"/>
                <a:gd name="f79" fmla="*/ f60 1 50897"/>
                <a:gd name="f80" fmla="*/ f61 1 36354"/>
                <a:gd name="f81" fmla="*/ f62 1 50897"/>
                <a:gd name="f82" fmla="*/ f63 1 36354"/>
                <a:gd name="f83" fmla="*/ f64 1 50897"/>
                <a:gd name="f84" fmla="*/ f65 1 36354"/>
                <a:gd name="f85" fmla="*/ f66 1 50897"/>
                <a:gd name="f86" fmla="*/ f67 1 36354"/>
                <a:gd name="f87" fmla="*/ f68 1 50897"/>
                <a:gd name="f88" fmla="*/ f69 1 36354"/>
                <a:gd name="f89" fmla="*/ f70 1 50897"/>
                <a:gd name="f90" fmla="*/ f71 1 36354"/>
                <a:gd name="f91" fmla="*/ f72 1 50897"/>
                <a:gd name="f92" fmla="*/ f73 1 36354"/>
                <a:gd name="f93" fmla="*/ f74 1 50897"/>
                <a:gd name="f94" fmla="*/ f75 1 36354"/>
                <a:gd name="f95" fmla="*/ f49 1 f56"/>
                <a:gd name="f96" fmla="*/ f50 1 f56"/>
                <a:gd name="f97" fmla="*/ f49 1 f57"/>
                <a:gd name="f98" fmla="*/ f51 1 f57"/>
                <a:gd name="f99" fmla="*/ f77 1 f56"/>
                <a:gd name="f100" fmla="*/ f78 1 f57"/>
                <a:gd name="f101" fmla="*/ f79 1 f56"/>
                <a:gd name="f102" fmla="*/ f80 1 f57"/>
                <a:gd name="f103" fmla="*/ f81 1 f56"/>
                <a:gd name="f104" fmla="*/ f82 1 f57"/>
                <a:gd name="f105" fmla="*/ f83 1 f56"/>
                <a:gd name="f106" fmla="*/ f84 1 f57"/>
                <a:gd name="f107" fmla="*/ f85 1 f56"/>
                <a:gd name="f108" fmla="*/ f86 1 f57"/>
                <a:gd name="f109" fmla="*/ f87 1 f56"/>
                <a:gd name="f110" fmla="*/ f88 1 f57"/>
                <a:gd name="f111" fmla="*/ f89 1 f56"/>
                <a:gd name="f112" fmla="*/ f90 1 f57"/>
                <a:gd name="f113" fmla="*/ f91 1 f56"/>
                <a:gd name="f114" fmla="*/ f92 1 f57"/>
                <a:gd name="f115" fmla="*/ f93 1 f56"/>
                <a:gd name="f116" fmla="*/ f94 1 f57"/>
                <a:gd name="f117" fmla="*/ f95 f47 1"/>
                <a:gd name="f118" fmla="*/ f96 f47 1"/>
                <a:gd name="f119" fmla="*/ f98 f48 1"/>
                <a:gd name="f120" fmla="*/ f97 f48 1"/>
                <a:gd name="f121" fmla="*/ f99 f47 1"/>
                <a:gd name="f122" fmla="*/ f100 f48 1"/>
                <a:gd name="f123" fmla="*/ f101 f47 1"/>
                <a:gd name="f124" fmla="*/ f102 f48 1"/>
                <a:gd name="f125" fmla="*/ f103 f47 1"/>
                <a:gd name="f126" fmla="*/ f104 f48 1"/>
                <a:gd name="f127" fmla="*/ f105 f47 1"/>
                <a:gd name="f128" fmla="*/ f106 f48 1"/>
                <a:gd name="f129" fmla="*/ f107 f47 1"/>
                <a:gd name="f130" fmla="*/ f108 f48 1"/>
                <a:gd name="f131" fmla="*/ f109 f47 1"/>
                <a:gd name="f132" fmla="*/ f110 f48 1"/>
                <a:gd name="f133" fmla="*/ f111 f47 1"/>
                <a:gd name="f134" fmla="*/ f112 f48 1"/>
                <a:gd name="f135" fmla="*/ f113 f47 1"/>
                <a:gd name="f136" fmla="*/ f114 f48 1"/>
                <a:gd name="f137" fmla="*/ f115 f47 1"/>
                <a:gd name="f138" fmla="*/ f116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</a:cxnLst>
              <a:rect l="f117" t="f120" r="f118" b="f119"/>
              <a:pathLst>
                <a:path w="50897" h="3635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lnTo>
                    <a:pt x="f44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0" name="Freeform: Shape 486">
              <a:extLst>
                <a:ext uri="{FF2B5EF4-FFF2-40B4-BE49-F238E27FC236}">
                  <a16:creationId xmlns:a16="http://schemas.microsoft.com/office/drawing/2014/main" id="{3564D179-D1B0-9330-C4E9-466A674BD16A}"/>
                </a:ext>
              </a:extLst>
            </p:cNvPr>
            <p:cNvSpPr/>
            <p:nvPr/>
          </p:nvSpPr>
          <p:spPr>
            <a:xfrm>
              <a:off x="1701478" y="1802410"/>
              <a:ext cx="66495" cy="663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497"/>
                <a:gd name="f7" fmla="val 66358"/>
                <a:gd name="f8" fmla="val 53783"/>
                <a:gd name="f9" fmla="val 52121"/>
                <a:gd name="f10" fmla="val 56593"/>
                <a:gd name="f11" fmla="val 48259"/>
                <a:gd name="f12" fmla="val 61997"/>
                <a:gd name="f13" fmla="val 47405"/>
                <a:gd name="f14" fmla="val 65862"/>
                <a:gd name="f15" fmla="val 50211"/>
                <a:gd name="f16" fmla="val 66078"/>
                <a:gd name="f17" fmla="val 50372"/>
                <a:gd name="f18" fmla="val 66294"/>
                <a:gd name="f19" fmla="val 50542"/>
                <a:gd name="f20" fmla="val 66498"/>
                <a:gd name="f21" fmla="val 50723"/>
                <a:gd name="f22" fmla="val 63319"/>
                <a:gd name="f23" fmla="val 48180"/>
                <a:gd name="f24" fmla="val 60522"/>
                <a:gd name="f25" fmla="val 45638"/>
                <a:gd name="f26" fmla="val 6993"/>
                <a:gd name="f27" fmla="val 5976"/>
                <a:gd name="f28" fmla="val 7603"/>
                <a:gd name="f29" fmla="val 951"/>
                <a:gd name="f30" fmla="val 8862"/>
                <a:gd name="f31" fmla="val 2431"/>
                <a:gd name="f32" fmla="val 9536"/>
                <a:gd name="f33" fmla="val 4195"/>
                <a:gd name="f34" fmla="val 11761"/>
                <a:gd name="f35" fmla="val 8967"/>
                <a:gd name="f36" fmla="val 9701"/>
                <a:gd name="f37" fmla="val 14640"/>
                <a:gd name="f38" fmla="val 4920"/>
                <a:gd name="f39" fmla="val 16866"/>
                <a:gd name="f40" fmla="val 4895"/>
                <a:gd name="f41" fmla="val 16880"/>
                <a:gd name="f42" fmla="val 4857"/>
                <a:gd name="f43" fmla="val 16894"/>
                <a:gd name="f44" fmla="val 4831"/>
                <a:gd name="f45" fmla="val 16908"/>
                <a:gd name="f46" fmla="val 19069"/>
                <a:gd name="f47" fmla="val 55309"/>
                <a:gd name="f48" fmla="val 66359"/>
                <a:gd name="f49" fmla="val 50998"/>
                <a:gd name="f50" fmla="val 63217"/>
                <a:gd name="f51" fmla="val 50045"/>
                <a:gd name="f52" fmla="val 57174"/>
                <a:gd name="f53" fmla="val 53185"/>
                <a:gd name="f54" fmla="val 52861"/>
                <a:gd name="f55" fmla="val 53376"/>
                <a:gd name="f56" fmla="val 52605"/>
                <a:gd name="f57" fmla="val 53567"/>
                <a:gd name="f58" fmla="val 52357"/>
                <a:gd name="f59" fmla="+- 0 0 -90"/>
                <a:gd name="f60" fmla="*/ f3 1 66497"/>
                <a:gd name="f61" fmla="*/ f4 1 66358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66497"/>
                <a:gd name="f70" fmla="*/ f66 1 66358"/>
                <a:gd name="f71" fmla="*/ 53783 f67 1"/>
                <a:gd name="f72" fmla="*/ 52121 f66 1"/>
                <a:gd name="f73" fmla="*/ 65862 f67 1"/>
                <a:gd name="f74" fmla="*/ 50211 f66 1"/>
                <a:gd name="f75" fmla="*/ 66498 f67 1"/>
                <a:gd name="f76" fmla="*/ 50723 f66 1"/>
                <a:gd name="f77" fmla="*/ 63319 f67 1"/>
                <a:gd name="f78" fmla="*/ 48180 f66 1"/>
                <a:gd name="f79" fmla="*/ 60522 f67 1"/>
                <a:gd name="f80" fmla="*/ 45638 f66 1"/>
                <a:gd name="f81" fmla="*/ 6993 f67 1"/>
                <a:gd name="f82" fmla="*/ 0 f66 1"/>
                <a:gd name="f83" fmla="*/ 5976 f67 1"/>
                <a:gd name="f84" fmla="*/ 9536 f67 1"/>
                <a:gd name="f85" fmla="*/ 4195 f66 1"/>
                <a:gd name="f86" fmla="*/ 4920 f67 1"/>
                <a:gd name="f87" fmla="*/ 16866 f66 1"/>
                <a:gd name="f88" fmla="*/ 4831 f67 1"/>
                <a:gd name="f89" fmla="*/ 16908 f66 1"/>
                <a:gd name="f90" fmla="*/ 0 f67 1"/>
                <a:gd name="f91" fmla="*/ 19069 f66 1"/>
                <a:gd name="f92" fmla="*/ 55309 f67 1"/>
                <a:gd name="f93" fmla="*/ 66359 f66 1"/>
                <a:gd name="f94" fmla="*/ 53185 f67 1"/>
                <a:gd name="f95" fmla="*/ 52861 f66 1"/>
                <a:gd name="f96" fmla="+- f68 0 f1"/>
                <a:gd name="f97" fmla="*/ f71 1 66497"/>
                <a:gd name="f98" fmla="*/ f72 1 66358"/>
                <a:gd name="f99" fmla="*/ f73 1 66497"/>
                <a:gd name="f100" fmla="*/ f74 1 66358"/>
                <a:gd name="f101" fmla="*/ f75 1 66497"/>
                <a:gd name="f102" fmla="*/ f76 1 66358"/>
                <a:gd name="f103" fmla="*/ f77 1 66497"/>
                <a:gd name="f104" fmla="*/ f78 1 66358"/>
                <a:gd name="f105" fmla="*/ f79 1 66497"/>
                <a:gd name="f106" fmla="*/ f80 1 66358"/>
                <a:gd name="f107" fmla="*/ f81 1 66497"/>
                <a:gd name="f108" fmla="*/ f82 1 66358"/>
                <a:gd name="f109" fmla="*/ f83 1 66497"/>
                <a:gd name="f110" fmla="*/ f84 1 66497"/>
                <a:gd name="f111" fmla="*/ f85 1 66358"/>
                <a:gd name="f112" fmla="*/ f86 1 66497"/>
                <a:gd name="f113" fmla="*/ f87 1 66358"/>
                <a:gd name="f114" fmla="*/ f88 1 66497"/>
                <a:gd name="f115" fmla="*/ f89 1 66358"/>
                <a:gd name="f116" fmla="*/ f90 1 66497"/>
                <a:gd name="f117" fmla="*/ f91 1 66358"/>
                <a:gd name="f118" fmla="*/ f92 1 66497"/>
                <a:gd name="f119" fmla="*/ f93 1 66358"/>
                <a:gd name="f120" fmla="*/ f94 1 66497"/>
                <a:gd name="f121" fmla="*/ f95 1 66358"/>
                <a:gd name="f122" fmla="*/ f62 1 f69"/>
                <a:gd name="f123" fmla="*/ f63 1 f69"/>
                <a:gd name="f124" fmla="*/ f62 1 f70"/>
                <a:gd name="f125" fmla="*/ f64 1 f70"/>
                <a:gd name="f126" fmla="*/ f97 1 f69"/>
                <a:gd name="f127" fmla="*/ f98 1 f70"/>
                <a:gd name="f128" fmla="*/ f99 1 f69"/>
                <a:gd name="f129" fmla="*/ f100 1 f70"/>
                <a:gd name="f130" fmla="*/ f101 1 f69"/>
                <a:gd name="f131" fmla="*/ f102 1 f70"/>
                <a:gd name="f132" fmla="*/ f103 1 f69"/>
                <a:gd name="f133" fmla="*/ f104 1 f70"/>
                <a:gd name="f134" fmla="*/ f105 1 f69"/>
                <a:gd name="f135" fmla="*/ f106 1 f70"/>
                <a:gd name="f136" fmla="*/ f107 1 f69"/>
                <a:gd name="f137" fmla="*/ f108 1 f70"/>
                <a:gd name="f138" fmla="*/ f109 1 f69"/>
                <a:gd name="f139" fmla="*/ f110 1 f69"/>
                <a:gd name="f140" fmla="*/ f111 1 f70"/>
                <a:gd name="f141" fmla="*/ f112 1 f69"/>
                <a:gd name="f142" fmla="*/ f113 1 f70"/>
                <a:gd name="f143" fmla="*/ f114 1 f69"/>
                <a:gd name="f144" fmla="*/ f115 1 f70"/>
                <a:gd name="f145" fmla="*/ f116 1 f69"/>
                <a:gd name="f146" fmla="*/ f117 1 f70"/>
                <a:gd name="f147" fmla="*/ f118 1 f69"/>
                <a:gd name="f148" fmla="*/ f119 1 f70"/>
                <a:gd name="f149" fmla="*/ f120 1 f69"/>
                <a:gd name="f150" fmla="*/ f121 1 f70"/>
                <a:gd name="f151" fmla="*/ f122 f60 1"/>
                <a:gd name="f152" fmla="*/ f123 f60 1"/>
                <a:gd name="f153" fmla="*/ f125 f61 1"/>
                <a:gd name="f154" fmla="*/ f124 f61 1"/>
                <a:gd name="f155" fmla="*/ f126 f60 1"/>
                <a:gd name="f156" fmla="*/ f127 f61 1"/>
                <a:gd name="f157" fmla="*/ f128 f60 1"/>
                <a:gd name="f158" fmla="*/ f129 f61 1"/>
                <a:gd name="f159" fmla="*/ f130 f60 1"/>
                <a:gd name="f160" fmla="*/ f131 f61 1"/>
                <a:gd name="f161" fmla="*/ f132 f60 1"/>
                <a:gd name="f162" fmla="*/ f133 f61 1"/>
                <a:gd name="f163" fmla="*/ f134 f60 1"/>
                <a:gd name="f164" fmla="*/ f135 f61 1"/>
                <a:gd name="f165" fmla="*/ f136 f60 1"/>
                <a:gd name="f166" fmla="*/ f137 f61 1"/>
                <a:gd name="f167" fmla="*/ f138 f60 1"/>
                <a:gd name="f168" fmla="*/ f139 f60 1"/>
                <a:gd name="f169" fmla="*/ f140 f61 1"/>
                <a:gd name="f170" fmla="*/ f141 f60 1"/>
                <a:gd name="f171" fmla="*/ f142 f61 1"/>
                <a:gd name="f172" fmla="*/ f143 f60 1"/>
                <a:gd name="f173" fmla="*/ f144 f61 1"/>
                <a:gd name="f174" fmla="*/ f145 f60 1"/>
                <a:gd name="f175" fmla="*/ f146 f61 1"/>
                <a:gd name="f176" fmla="*/ f147 f60 1"/>
                <a:gd name="f177" fmla="*/ f148 f61 1"/>
                <a:gd name="f178" fmla="*/ f149 f60 1"/>
                <a:gd name="f179" fmla="*/ f150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5" y="f156"/>
                </a:cxn>
                <a:cxn ang="f96">
                  <a:pos x="f157" y="f158"/>
                </a:cxn>
                <a:cxn ang="f96">
                  <a:pos x="f159" y="f160"/>
                </a:cxn>
                <a:cxn ang="f96">
                  <a:pos x="f161" y="f162"/>
                </a:cxn>
                <a:cxn ang="f96">
                  <a:pos x="f163" y="f164"/>
                </a:cxn>
                <a:cxn ang="f96">
                  <a:pos x="f165" y="f166"/>
                </a:cxn>
                <a:cxn ang="f96">
                  <a:pos x="f167" y="f166"/>
                </a:cxn>
                <a:cxn ang="f96">
                  <a:pos x="f168" y="f169"/>
                </a:cxn>
                <a:cxn ang="f96">
                  <a:pos x="f170" y="f171"/>
                </a:cxn>
                <a:cxn ang="f96">
                  <a:pos x="f172" y="f173"/>
                </a:cxn>
                <a:cxn ang="f96">
                  <a:pos x="f174" y="f175"/>
                </a:cxn>
                <a:cxn ang="f96">
                  <a:pos x="f176" y="f177"/>
                </a:cxn>
                <a:cxn ang="f96">
                  <a:pos x="f178" y="f179"/>
                </a:cxn>
                <a:cxn ang="f96">
                  <a:pos x="f155" y="f156"/>
                </a:cxn>
              </a:cxnLst>
              <a:rect l="f151" t="f154" r="f152" b="f153"/>
              <a:pathLst>
                <a:path w="66497" h="6635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5"/>
                  </a:lnTo>
                  <a:cubicBezTo>
                    <a:pt x="f26" y="f5"/>
                    <a:pt x="f26" y="f5"/>
                    <a:pt x="f27" y="f5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5" y="f46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1" name="Freeform: Shape 487">
              <a:extLst>
                <a:ext uri="{FF2B5EF4-FFF2-40B4-BE49-F238E27FC236}">
                  <a16:creationId xmlns:a16="http://schemas.microsoft.com/office/drawing/2014/main" id="{5CDF89BC-4173-B2C6-3D37-45B1AE2637F0}"/>
                </a:ext>
              </a:extLst>
            </p:cNvPr>
            <p:cNvSpPr/>
            <p:nvPr/>
          </p:nvSpPr>
          <p:spPr>
            <a:xfrm>
              <a:off x="1752813" y="1850965"/>
              <a:ext cx="124888" cy="106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888"/>
                <a:gd name="f7" fmla="val 106404"/>
                <a:gd name="f8" fmla="val 109886"/>
                <a:gd name="f9" fmla="val 101955"/>
                <a:gd name="f10" fmla="val 110216"/>
                <a:gd name="f11" fmla="val 97048"/>
                <a:gd name="f12" fmla="val 114463"/>
                <a:gd name="f13" fmla="val 93349"/>
                <a:gd name="f14" fmla="val 119371"/>
                <a:gd name="f15" fmla="val 93680"/>
                <a:gd name="f16" fmla="val 119422"/>
                <a:gd name="f17" fmla="val 119485"/>
                <a:gd name="f18" fmla="val 93692"/>
                <a:gd name="f19" fmla="val 119549"/>
                <a:gd name="f20" fmla="val 121596"/>
                <a:gd name="f21" fmla="val 93998"/>
                <a:gd name="f22" fmla="val 123478"/>
                <a:gd name="f23" fmla="val 94976"/>
                <a:gd name="f24" fmla="val 124889"/>
                <a:gd name="f25" fmla="val 96489"/>
                <a:gd name="f26" fmla="val 124253"/>
                <a:gd name="f27" fmla="val 95726"/>
                <a:gd name="f28" fmla="val 14526"/>
                <a:gd name="f29" fmla="val 2163"/>
                <a:gd name="f30" fmla="val 10940"/>
                <a:gd name="f31" fmla="val -996"/>
                <a:gd name="f32" fmla="val 5485"/>
                <a:gd name="f33" fmla="val -655"/>
                <a:gd name="f34" fmla="val 2319"/>
                <a:gd name="f35" fmla="val 2925"/>
                <a:gd name="f36" fmla="val 2141"/>
                <a:gd name="f37" fmla="val 3128"/>
                <a:gd name="f38" fmla="val 1976"/>
                <a:gd name="f39" fmla="val 3342"/>
                <a:gd name="f40" fmla="val 1811"/>
                <a:gd name="f41" fmla="val 3562"/>
                <a:gd name="f42" fmla="val -1025"/>
                <a:gd name="f43" fmla="val 7515"/>
                <a:gd name="f44" fmla="val -478"/>
                <a:gd name="f45" fmla="val 12961"/>
                <a:gd name="f46" fmla="val 3082"/>
                <a:gd name="f47" fmla="val 16274"/>
                <a:gd name="f48" fmla="val 107470"/>
                <a:gd name="f49" fmla="val 105261"/>
                <a:gd name="f50" fmla="val 108741"/>
                <a:gd name="f51" fmla="val 106405"/>
                <a:gd name="f52" fmla="+- 0 0 -90"/>
                <a:gd name="f53" fmla="*/ f3 1 124888"/>
                <a:gd name="f54" fmla="*/ f4 1 106404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24888"/>
                <a:gd name="f63" fmla="*/ f59 1 106404"/>
                <a:gd name="f64" fmla="*/ 109886 f60 1"/>
                <a:gd name="f65" fmla="*/ 101955 f59 1"/>
                <a:gd name="f66" fmla="*/ 119371 f60 1"/>
                <a:gd name="f67" fmla="*/ 93680 f59 1"/>
                <a:gd name="f68" fmla="*/ 119549 f60 1"/>
                <a:gd name="f69" fmla="*/ 93692 f59 1"/>
                <a:gd name="f70" fmla="*/ 124889 f60 1"/>
                <a:gd name="f71" fmla="*/ 96489 f59 1"/>
                <a:gd name="f72" fmla="*/ 124253 f60 1"/>
                <a:gd name="f73" fmla="*/ 95726 f59 1"/>
                <a:gd name="f74" fmla="*/ 14526 f60 1"/>
                <a:gd name="f75" fmla="*/ 2163 f59 1"/>
                <a:gd name="f76" fmla="*/ 2319 f60 1"/>
                <a:gd name="f77" fmla="*/ 2925 f59 1"/>
                <a:gd name="f78" fmla="*/ 1811 f60 1"/>
                <a:gd name="f79" fmla="*/ 3562 f59 1"/>
                <a:gd name="f80" fmla="*/ 3082 f60 1"/>
                <a:gd name="f81" fmla="*/ 16274 f59 1"/>
                <a:gd name="f82" fmla="*/ 107470 f60 1"/>
                <a:gd name="f83" fmla="*/ 105261 f59 1"/>
                <a:gd name="f84" fmla="*/ 108741 f60 1"/>
                <a:gd name="f85" fmla="*/ 106405 f59 1"/>
                <a:gd name="f86" fmla="+- f61 0 f1"/>
                <a:gd name="f87" fmla="*/ f64 1 124888"/>
                <a:gd name="f88" fmla="*/ f65 1 106404"/>
                <a:gd name="f89" fmla="*/ f66 1 124888"/>
                <a:gd name="f90" fmla="*/ f67 1 106404"/>
                <a:gd name="f91" fmla="*/ f68 1 124888"/>
                <a:gd name="f92" fmla="*/ f69 1 106404"/>
                <a:gd name="f93" fmla="*/ f70 1 124888"/>
                <a:gd name="f94" fmla="*/ f71 1 106404"/>
                <a:gd name="f95" fmla="*/ f72 1 124888"/>
                <a:gd name="f96" fmla="*/ f73 1 106404"/>
                <a:gd name="f97" fmla="*/ f74 1 124888"/>
                <a:gd name="f98" fmla="*/ f75 1 106404"/>
                <a:gd name="f99" fmla="*/ f76 1 124888"/>
                <a:gd name="f100" fmla="*/ f77 1 106404"/>
                <a:gd name="f101" fmla="*/ f78 1 124888"/>
                <a:gd name="f102" fmla="*/ f79 1 106404"/>
                <a:gd name="f103" fmla="*/ f80 1 124888"/>
                <a:gd name="f104" fmla="*/ f81 1 106404"/>
                <a:gd name="f105" fmla="*/ f82 1 124888"/>
                <a:gd name="f106" fmla="*/ f83 1 106404"/>
                <a:gd name="f107" fmla="*/ f84 1 124888"/>
                <a:gd name="f108" fmla="*/ f85 1 106404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2"/>
                <a:gd name="f116" fmla="*/ f90 1 f63"/>
                <a:gd name="f117" fmla="*/ f91 1 f62"/>
                <a:gd name="f118" fmla="*/ f92 1 f63"/>
                <a:gd name="f119" fmla="*/ f93 1 f62"/>
                <a:gd name="f120" fmla="*/ f94 1 f63"/>
                <a:gd name="f121" fmla="*/ f95 1 f62"/>
                <a:gd name="f122" fmla="*/ f96 1 f63"/>
                <a:gd name="f123" fmla="*/ f97 1 f62"/>
                <a:gd name="f124" fmla="*/ f98 1 f63"/>
                <a:gd name="f125" fmla="*/ f99 1 f62"/>
                <a:gd name="f126" fmla="*/ f100 1 f63"/>
                <a:gd name="f127" fmla="*/ f101 1 f62"/>
                <a:gd name="f128" fmla="*/ f102 1 f63"/>
                <a:gd name="f129" fmla="*/ f103 1 f62"/>
                <a:gd name="f130" fmla="*/ f104 1 f63"/>
                <a:gd name="f131" fmla="*/ f105 1 f62"/>
                <a:gd name="f132" fmla="*/ f106 1 f63"/>
                <a:gd name="f133" fmla="*/ f107 1 f62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3 1"/>
                <a:gd name="f142" fmla="*/ f116 f54 1"/>
                <a:gd name="f143" fmla="*/ f117 f53 1"/>
                <a:gd name="f144" fmla="*/ f118 f54 1"/>
                <a:gd name="f145" fmla="*/ f119 f53 1"/>
                <a:gd name="f146" fmla="*/ f120 f54 1"/>
                <a:gd name="f147" fmla="*/ f121 f53 1"/>
                <a:gd name="f148" fmla="*/ f122 f54 1"/>
                <a:gd name="f149" fmla="*/ f123 f53 1"/>
                <a:gd name="f150" fmla="*/ f124 f54 1"/>
                <a:gd name="f151" fmla="*/ f125 f53 1"/>
                <a:gd name="f152" fmla="*/ f126 f54 1"/>
                <a:gd name="f153" fmla="*/ f127 f53 1"/>
                <a:gd name="f154" fmla="*/ f128 f54 1"/>
                <a:gd name="f155" fmla="*/ f129 f53 1"/>
                <a:gd name="f156" fmla="*/ f130 f54 1"/>
                <a:gd name="f157" fmla="*/ f131 f53 1"/>
                <a:gd name="f158" fmla="*/ f132 f54 1"/>
                <a:gd name="f159" fmla="*/ f133 f53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</a:cxnLst>
              <a:rect l="f135" t="f138" r="f136" b="f137"/>
              <a:pathLst>
                <a:path w="124888" h="10640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8"/>
                    <a:pt x="f19" y="f18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2" name="Freeform: Shape 488">
              <a:extLst>
                <a:ext uri="{FF2B5EF4-FFF2-40B4-BE49-F238E27FC236}">
                  <a16:creationId xmlns:a16="http://schemas.microsoft.com/office/drawing/2014/main" id="{BA32EAB5-14E3-C1BA-765C-AB695152992E}"/>
                </a:ext>
              </a:extLst>
            </p:cNvPr>
            <p:cNvSpPr/>
            <p:nvPr/>
          </p:nvSpPr>
          <p:spPr>
            <a:xfrm>
              <a:off x="1848203" y="1944627"/>
              <a:ext cx="31583" cy="1654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580"/>
                <a:gd name="f7" fmla="val 165423"/>
                <a:gd name="f8" fmla="val 8900"/>
                <a:gd name="f9" fmla="val 155253"/>
                <a:gd name="f10" fmla="val 13872"/>
                <a:gd name="f11" fmla="val 155914"/>
                <a:gd name="f12" fmla="val 17381"/>
                <a:gd name="f13" fmla="val 160453"/>
                <a:gd name="f14" fmla="val 16783"/>
                <a:gd name="f15" fmla="val 160465"/>
                <a:gd name="f16" fmla="val 31532"/>
                <a:gd name="f17" fmla="val 10205"/>
                <a:gd name="f18" fmla="val 9315"/>
                <a:gd name="f19" fmla="val 31596"/>
                <a:gd name="f20" fmla="val 8679"/>
                <a:gd name="f21" fmla="val 8044"/>
                <a:gd name="f22" fmla="val 7408"/>
                <a:gd name="f23" fmla="val 5756"/>
                <a:gd name="f24" fmla="val 31278"/>
                <a:gd name="f25" fmla="val 5222"/>
                <a:gd name="f26" fmla="val 30986"/>
                <a:gd name="f27" fmla="val 4713"/>
                <a:gd name="f28" fmla="val 30642"/>
                <a:gd name="f29" fmla="val 4230"/>
                <a:gd name="f30" fmla="val 30375"/>
                <a:gd name="f31" fmla="val 3709"/>
                <a:gd name="f32" fmla="val 30032"/>
                <a:gd name="f33" fmla="val 3238"/>
                <a:gd name="f34" fmla="val 29625"/>
                <a:gd name="f35" fmla="val 2832"/>
                <a:gd name="f36" fmla="val 28214"/>
                <a:gd name="f37" fmla="val 1319"/>
                <a:gd name="f38" fmla="val 26332"/>
                <a:gd name="f39" fmla="val 340"/>
                <a:gd name="f40" fmla="val 24285"/>
                <a:gd name="f41" fmla="val 35"/>
                <a:gd name="f42" fmla="val 19390"/>
                <a:gd name="f43" fmla="val -397"/>
                <a:gd name="f44" fmla="val 15067"/>
                <a:gd name="f45" fmla="val 3226"/>
                <a:gd name="f46" fmla="val 14635"/>
                <a:gd name="f47" fmla="val 8120"/>
                <a:gd name="f48" fmla="val 8171"/>
                <a:gd name="f49" fmla="val 14622"/>
                <a:gd name="f50" fmla="val 8234"/>
                <a:gd name="f51" fmla="val 8298"/>
                <a:gd name="f52" fmla="val 13383"/>
                <a:gd name="f53" fmla="val 15290"/>
                <a:gd name="f54" fmla="val 163516"/>
                <a:gd name="f55" fmla="val 331"/>
                <a:gd name="f56" fmla="val 158851"/>
                <a:gd name="f57" fmla="val 4221"/>
                <a:gd name="f58" fmla="val 155241"/>
                <a:gd name="f59" fmla="+- 0 0 -90"/>
                <a:gd name="f60" fmla="*/ f3 1 31580"/>
                <a:gd name="f61" fmla="*/ f4 1 165423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31580"/>
                <a:gd name="f70" fmla="*/ f66 1 165423"/>
                <a:gd name="f71" fmla="*/ 8900 f67 1"/>
                <a:gd name="f72" fmla="*/ 155253 f66 1"/>
                <a:gd name="f73" fmla="*/ 16783 f67 1"/>
                <a:gd name="f74" fmla="*/ 165423 f66 1"/>
                <a:gd name="f75" fmla="*/ 160465 f66 1"/>
                <a:gd name="f76" fmla="*/ 31532 f67 1"/>
                <a:gd name="f77" fmla="*/ 10205 f66 1"/>
                <a:gd name="f78" fmla="*/ 9315 f66 1"/>
                <a:gd name="f79" fmla="*/ 7408 f66 1"/>
                <a:gd name="f80" fmla="*/ 5756 f66 1"/>
                <a:gd name="f81" fmla="*/ 30642 f67 1"/>
                <a:gd name="f82" fmla="*/ 4230 f66 1"/>
                <a:gd name="f83" fmla="*/ 29625 f67 1"/>
                <a:gd name="f84" fmla="*/ 2832 f66 1"/>
                <a:gd name="f85" fmla="*/ 24285 f67 1"/>
                <a:gd name="f86" fmla="*/ 35 f66 1"/>
                <a:gd name="f87" fmla="*/ 14635 f67 1"/>
                <a:gd name="f88" fmla="*/ 8120 f66 1"/>
                <a:gd name="f89" fmla="*/ 14622 f67 1"/>
                <a:gd name="f90" fmla="*/ 8298 f66 1"/>
                <a:gd name="f91" fmla="*/ 13383 f66 1"/>
                <a:gd name="f92" fmla="*/ 15290 f66 1"/>
                <a:gd name="f93" fmla="*/ 0 f67 1"/>
                <a:gd name="f94" fmla="*/ 163516 f66 1"/>
                <a:gd name="f95" fmla="+- f68 0 f1"/>
                <a:gd name="f96" fmla="*/ f71 1 31580"/>
                <a:gd name="f97" fmla="*/ f72 1 165423"/>
                <a:gd name="f98" fmla="*/ f73 1 31580"/>
                <a:gd name="f99" fmla="*/ f74 1 165423"/>
                <a:gd name="f100" fmla="*/ f75 1 165423"/>
                <a:gd name="f101" fmla="*/ f76 1 31580"/>
                <a:gd name="f102" fmla="*/ f77 1 165423"/>
                <a:gd name="f103" fmla="*/ f78 1 165423"/>
                <a:gd name="f104" fmla="*/ f79 1 165423"/>
                <a:gd name="f105" fmla="*/ f80 1 165423"/>
                <a:gd name="f106" fmla="*/ f81 1 31580"/>
                <a:gd name="f107" fmla="*/ f82 1 165423"/>
                <a:gd name="f108" fmla="*/ f83 1 31580"/>
                <a:gd name="f109" fmla="*/ f84 1 165423"/>
                <a:gd name="f110" fmla="*/ f85 1 31580"/>
                <a:gd name="f111" fmla="*/ f86 1 165423"/>
                <a:gd name="f112" fmla="*/ f87 1 31580"/>
                <a:gd name="f113" fmla="*/ f88 1 165423"/>
                <a:gd name="f114" fmla="*/ f89 1 31580"/>
                <a:gd name="f115" fmla="*/ f90 1 165423"/>
                <a:gd name="f116" fmla="*/ f91 1 165423"/>
                <a:gd name="f117" fmla="*/ f92 1 165423"/>
                <a:gd name="f118" fmla="*/ f93 1 31580"/>
                <a:gd name="f119" fmla="*/ f94 1 165423"/>
                <a:gd name="f120" fmla="*/ f62 1 f69"/>
                <a:gd name="f121" fmla="*/ f63 1 f69"/>
                <a:gd name="f122" fmla="*/ f62 1 f70"/>
                <a:gd name="f123" fmla="*/ f64 1 f70"/>
                <a:gd name="f124" fmla="*/ f96 1 f69"/>
                <a:gd name="f125" fmla="*/ f97 1 f70"/>
                <a:gd name="f126" fmla="*/ f98 1 f69"/>
                <a:gd name="f127" fmla="*/ f99 1 f70"/>
                <a:gd name="f128" fmla="*/ f100 1 f70"/>
                <a:gd name="f129" fmla="*/ f101 1 f69"/>
                <a:gd name="f130" fmla="*/ f102 1 f70"/>
                <a:gd name="f131" fmla="*/ f103 1 f70"/>
                <a:gd name="f132" fmla="*/ f104 1 f70"/>
                <a:gd name="f133" fmla="*/ f105 1 f70"/>
                <a:gd name="f134" fmla="*/ f106 1 f69"/>
                <a:gd name="f135" fmla="*/ f107 1 f70"/>
                <a:gd name="f136" fmla="*/ f108 1 f69"/>
                <a:gd name="f137" fmla="*/ f109 1 f70"/>
                <a:gd name="f138" fmla="*/ f110 1 f69"/>
                <a:gd name="f139" fmla="*/ f111 1 f70"/>
                <a:gd name="f140" fmla="*/ f112 1 f69"/>
                <a:gd name="f141" fmla="*/ f113 1 f70"/>
                <a:gd name="f142" fmla="*/ f114 1 f69"/>
                <a:gd name="f143" fmla="*/ f115 1 f70"/>
                <a:gd name="f144" fmla="*/ f116 1 f70"/>
                <a:gd name="f145" fmla="*/ f117 1 f70"/>
                <a:gd name="f146" fmla="*/ f118 1 f69"/>
                <a:gd name="f147" fmla="*/ f119 1 f70"/>
                <a:gd name="f148" fmla="*/ f120 f60 1"/>
                <a:gd name="f149" fmla="*/ f121 f60 1"/>
                <a:gd name="f150" fmla="*/ f123 f61 1"/>
                <a:gd name="f151" fmla="*/ f122 f61 1"/>
                <a:gd name="f152" fmla="*/ f124 f60 1"/>
                <a:gd name="f153" fmla="*/ f125 f61 1"/>
                <a:gd name="f154" fmla="*/ f126 f60 1"/>
                <a:gd name="f155" fmla="*/ f127 f61 1"/>
                <a:gd name="f156" fmla="*/ f128 f61 1"/>
                <a:gd name="f157" fmla="*/ f129 f60 1"/>
                <a:gd name="f158" fmla="*/ f130 f61 1"/>
                <a:gd name="f159" fmla="*/ f131 f61 1"/>
                <a:gd name="f160" fmla="*/ f132 f61 1"/>
                <a:gd name="f161" fmla="*/ f133 f61 1"/>
                <a:gd name="f162" fmla="*/ f134 f60 1"/>
                <a:gd name="f163" fmla="*/ f135 f61 1"/>
                <a:gd name="f164" fmla="*/ f136 f60 1"/>
                <a:gd name="f165" fmla="*/ f137 f61 1"/>
                <a:gd name="f166" fmla="*/ f138 f60 1"/>
                <a:gd name="f167" fmla="*/ f139 f61 1"/>
                <a:gd name="f168" fmla="*/ f140 f60 1"/>
                <a:gd name="f169" fmla="*/ f141 f61 1"/>
                <a:gd name="f170" fmla="*/ f142 f60 1"/>
                <a:gd name="f171" fmla="*/ f143 f61 1"/>
                <a:gd name="f172" fmla="*/ f144 f61 1"/>
                <a:gd name="f173" fmla="*/ f145 f61 1"/>
                <a:gd name="f174" fmla="*/ f146 f60 1"/>
                <a:gd name="f175" fmla="*/ f147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2" y="f153"/>
                </a:cxn>
                <a:cxn ang="f95">
                  <a:pos x="f154" y="f155"/>
                </a:cxn>
                <a:cxn ang="f95">
                  <a:pos x="f154" y="f156"/>
                </a:cxn>
                <a:cxn ang="f95">
                  <a:pos x="f157" y="f158"/>
                </a:cxn>
                <a:cxn ang="f95">
                  <a:pos x="f157" y="f159"/>
                </a:cxn>
                <a:cxn ang="f95">
                  <a:pos x="f157" y="f160"/>
                </a:cxn>
                <a:cxn ang="f95">
                  <a:pos x="f157" y="f161"/>
                </a:cxn>
                <a:cxn ang="f95">
                  <a:pos x="f162" y="f163"/>
                </a:cxn>
                <a:cxn ang="f95">
                  <a:pos x="f164" y="f165"/>
                </a:cxn>
                <a:cxn ang="f95">
                  <a:pos x="f166" y="f167"/>
                </a:cxn>
                <a:cxn ang="f95">
                  <a:pos x="f168" y="f169"/>
                </a:cxn>
                <a:cxn ang="f95">
                  <a:pos x="f170" y="f171"/>
                </a:cxn>
                <a:cxn ang="f95">
                  <a:pos x="f170" y="f172"/>
                </a:cxn>
                <a:cxn ang="f95">
                  <a:pos x="f170" y="f173"/>
                </a:cxn>
                <a:cxn ang="f95">
                  <a:pos x="f174" y="f175"/>
                </a:cxn>
                <a:cxn ang="f95">
                  <a:pos x="f152" y="f153"/>
                </a:cxn>
              </a:cxnLst>
              <a:rect l="f148" t="f151" r="f149" b="f150"/>
              <a:pathLst>
                <a:path w="31580" h="165423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4" y="f15"/>
                  </a:lnTo>
                  <a:lnTo>
                    <a:pt x="f16" y="f17"/>
                  </a:lnTo>
                  <a:cubicBezTo>
                    <a:pt x="f16" y="f17"/>
                    <a:pt x="f16" y="f17"/>
                    <a:pt x="f16" y="f18"/>
                  </a:cubicBezTo>
                  <a:cubicBezTo>
                    <a:pt x="f19" y="f20"/>
                    <a:pt x="f19" y="f21"/>
                    <a:pt x="f16" y="f22"/>
                  </a:cubicBezTo>
                  <a:lnTo>
                    <a:pt x="f16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6" y="f48"/>
                    <a:pt x="f49" y="f50"/>
                    <a:pt x="f49" y="f51"/>
                  </a:cubicBezTo>
                  <a:lnTo>
                    <a:pt x="f49" y="f52"/>
                  </a:lnTo>
                  <a:lnTo>
                    <a:pt x="f49" y="f53"/>
                  </a:lnTo>
                  <a:lnTo>
                    <a:pt x="f5" y="f54"/>
                  </a:lnTo>
                  <a:cubicBezTo>
                    <a:pt x="f55" y="f56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3" name="Freeform: Shape 489">
              <a:extLst>
                <a:ext uri="{FF2B5EF4-FFF2-40B4-BE49-F238E27FC236}">
                  <a16:creationId xmlns:a16="http://schemas.microsoft.com/office/drawing/2014/main" id="{F4EFDFFB-9D71-F512-90EE-C4FAF04856AC}"/>
                </a:ext>
              </a:extLst>
            </p:cNvPr>
            <p:cNvSpPr/>
            <p:nvPr/>
          </p:nvSpPr>
          <p:spPr>
            <a:xfrm>
              <a:off x="1843439" y="2099846"/>
              <a:ext cx="21616" cy="589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13"/>
                <a:gd name="f7" fmla="val 58914"/>
                <a:gd name="f8" fmla="val 13665"/>
                <a:gd name="f9" fmla="val 35"/>
                <a:gd name="f10" fmla="val 8769"/>
                <a:gd name="f11" fmla="val -397"/>
                <a:gd name="f12" fmla="val 4447"/>
                <a:gd name="f13" fmla="val 3226"/>
                <a:gd name="f14" fmla="val 4014"/>
                <a:gd name="f15" fmla="val 8120"/>
                <a:gd name="f16" fmla="val 8171"/>
                <a:gd name="f17" fmla="val 4001"/>
                <a:gd name="f18" fmla="val 8235"/>
                <a:gd name="f19" fmla="val 8298"/>
                <a:gd name="f20" fmla="val 60"/>
                <a:gd name="f21" fmla="val 48723"/>
                <a:gd name="f22" fmla="val -131"/>
                <a:gd name="f23" fmla="val 50249"/>
                <a:gd name="f24" fmla="val 136"/>
                <a:gd name="f25" fmla="val 51800"/>
                <a:gd name="f26" fmla="val 823"/>
                <a:gd name="f27" fmla="val 53173"/>
                <a:gd name="f28" fmla="val 2425"/>
                <a:gd name="f29" fmla="val 57673"/>
                <a:gd name="f30" fmla="val 7371"/>
                <a:gd name="f31" fmla="val 60012"/>
                <a:gd name="f32" fmla="val 11872"/>
                <a:gd name="f33" fmla="val 58410"/>
                <a:gd name="f34" fmla="val 15190"/>
                <a:gd name="f35" fmla="val 57228"/>
                <a:gd name="f36" fmla="val 17466"/>
                <a:gd name="f37" fmla="val 54152"/>
                <a:gd name="f38" fmla="val 17606"/>
                <a:gd name="f39" fmla="val 50630"/>
                <a:gd name="f40" fmla="val 19895"/>
                <a:gd name="f41" fmla="val 27494"/>
                <a:gd name="f42" fmla="val 21548"/>
                <a:gd name="f43" fmla="val 10205"/>
                <a:gd name="f44" fmla="val 22145"/>
                <a:gd name="f45" fmla="val 5234"/>
                <a:gd name="f46" fmla="val 18636"/>
                <a:gd name="f47" fmla="val 696"/>
                <a:gd name="f48" fmla="+- 0 0 -90"/>
                <a:gd name="f49" fmla="*/ f3 1 21613"/>
                <a:gd name="f50" fmla="*/ f4 1 58914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1613"/>
                <a:gd name="f59" fmla="*/ f55 1 58914"/>
                <a:gd name="f60" fmla="*/ 13665 f56 1"/>
                <a:gd name="f61" fmla="*/ 35 f55 1"/>
                <a:gd name="f62" fmla="*/ 4014 f56 1"/>
                <a:gd name="f63" fmla="*/ 8120 f55 1"/>
                <a:gd name="f64" fmla="*/ 4001 f56 1"/>
                <a:gd name="f65" fmla="*/ 8298 f55 1"/>
                <a:gd name="f66" fmla="*/ 60 f56 1"/>
                <a:gd name="f67" fmla="*/ 48723 f55 1"/>
                <a:gd name="f68" fmla="*/ 823 f56 1"/>
                <a:gd name="f69" fmla="*/ 53173 f55 1"/>
                <a:gd name="f70" fmla="*/ 11872 f56 1"/>
                <a:gd name="f71" fmla="*/ 58410 f55 1"/>
                <a:gd name="f72" fmla="*/ 17606 f56 1"/>
                <a:gd name="f73" fmla="*/ 50630 f55 1"/>
                <a:gd name="f74" fmla="*/ 19895 f56 1"/>
                <a:gd name="f75" fmla="*/ 27494 f55 1"/>
                <a:gd name="f76" fmla="*/ 21548 f56 1"/>
                <a:gd name="f77" fmla="*/ 10205 f55 1"/>
                <a:gd name="f78" fmla="+- f57 0 f1"/>
                <a:gd name="f79" fmla="*/ f60 1 21613"/>
                <a:gd name="f80" fmla="*/ f61 1 58914"/>
                <a:gd name="f81" fmla="*/ f62 1 21613"/>
                <a:gd name="f82" fmla="*/ f63 1 58914"/>
                <a:gd name="f83" fmla="*/ f64 1 21613"/>
                <a:gd name="f84" fmla="*/ f65 1 58914"/>
                <a:gd name="f85" fmla="*/ f66 1 21613"/>
                <a:gd name="f86" fmla="*/ f67 1 58914"/>
                <a:gd name="f87" fmla="*/ f68 1 21613"/>
                <a:gd name="f88" fmla="*/ f69 1 58914"/>
                <a:gd name="f89" fmla="*/ f70 1 21613"/>
                <a:gd name="f90" fmla="*/ f71 1 58914"/>
                <a:gd name="f91" fmla="*/ f72 1 21613"/>
                <a:gd name="f92" fmla="*/ f73 1 58914"/>
                <a:gd name="f93" fmla="*/ f74 1 21613"/>
                <a:gd name="f94" fmla="*/ f75 1 58914"/>
                <a:gd name="f95" fmla="*/ f76 1 21613"/>
                <a:gd name="f96" fmla="*/ f77 1 58914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21613" h="5891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7" y="f19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4" name="Freeform: Shape 490">
              <a:extLst>
                <a:ext uri="{FF2B5EF4-FFF2-40B4-BE49-F238E27FC236}">
                  <a16:creationId xmlns:a16="http://schemas.microsoft.com/office/drawing/2014/main" id="{E1090B91-9206-A5C3-7D91-5FCBC5C8DFB4}"/>
                </a:ext>
              </a:extLst>
            </p:cNvPr>
            <p:cNvSpPr/>
            <p:nvPr/>
          </p:nvSpPr>
          <p:spPr>
            <a:xfrm>
              <a:off x="2407139" y="2974936"/>
              <a:ext cx="54461" cy="320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466"/>
                <a:gd name="f7" fmla="val 320415"/>
                <a:gd name="f8" fmla="val 46790"/>
                <a:gd name="f9" fmla="val 191"/>
                <a:gd name="f10" fmla="val 45696"/>
                <a:gd name="f11" fmla="val -64"/>
                <a:gd name="f12" fmla="val 44578"/>
                <a:gd name="f13" fmla="val 43484"/>
                <a:gd name="f14" fmla="val 41195"/>
                <a:gd name="f15" fmla="val 16844"/>
                <a:gd name="f16" fmla="val 320416"/>
                <a:gd name="f17" fmla="val 1144"/>
                <a:gd name="f18" fmla="val 319653"/>
                <a:gd name="f19" fmla="val 1780"/>
                <a:gd name="f20" fmla="val 12842"/>
                <a:gd name="f21" fmla="val 314187"/>
                <a:gd name="f22" fmla="val 54291"/>
                <a:gd name="f23" fmla="val 10996"/>
                <a:gd name="f24" fmla="val 55271"/>
                <a:gd name="f25" fmla="val 6039"/>
                <a:gd name="f26" fmla="val 52041"/>
                <a:gd name="f27" fmla="val 1221"/>
                <a:gd name="f28" fmla="val 47082"/>
                <a:gd name="f29" fmla="val 242"/>
                <a:gd name="f30" fmla="val 46981"/>
                <a:gd name="f31" fmla="val 229"/>
                <a:gd name="f32" fmla="val 46892"/>
                <a:gd name="f33" fmla="val 204"/>
                <a:gd name="f34" fmla="+- 0 0 -90"/>
                <a:gd name="f35" fmla="*/ f3 1 54466"/>
                <a:gd name="f36" fmla="*/ f4 1 32041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54466"/>
                <a:gd name="f45" fmla="*/ f41 1 320415"/>
                <a:gd name="f46" fmla="*/ 46790 f42 1"/>
                <a:gd name="f47" fmla="*/ 191 f41 1"/>
                <a:gd name="f48" fmla="*/ 43484 f42 1"/>
                <a:gd name="f49" fmla="*/ 41195 f42 1"/>
                <a:gd name="f50" fmla="*/ 16844 f41 1"/>
                <a:gd name="f51" fmla="*/ 0 f42 1"/>
                <a:gd name="f52" fmla="*/ 320416 f41 1"/>
                <a:gd name="f53" fmla="*/ 1144 f42 1"/>
                <a:gd name="f54" fmla="*/ 319653 f41 1"/>
                <a:gd name="f55" fmla="*/ 1780 f42 1"/>
                <a:gd name="f56" fmla="*/ 12842 f42 1"/>
                <a:gd name="f57" fmla="*/ 314187 f41 1"/>
                <a:gd name="f58" fmla="*/ 54291 f42 1"/>
                <a:gd name="f59" fmla="*/ 10996 f41 1"/>
                <a:gd name="f60" fmla="*/ 47082 f42 1"/>
                <a:gd name="f61" fmla="*/ 242 f41 1"/>
                <a:gd name="f62" fmla="+- f43 0 f1"/>
                <a:gd name="f63" fmla="*/ f46 1 54466"/>
                <a:gd name="f64" fmla="*/ f47 1 320415"/>
                <a:gd name="f65" fmla="*/ f48 1 54466"/>
                <a:gd name="f66" fmla="*/ f49 1 54466"/>
                <a:gd name="f67" fmla="*/ f50 1 320415"/>
                <a:gd name="f68" fmla="*/ f51 1 54466"/>
                <a:gd name="f69" fmla="*/ f52 1 320415"/>
                <a:gd name="f70" fmla="*/ f53 1 54466"/>
                <a:gd name="f71" fmla="*/ f54 1 320415"/>
                <a:gd name="f72" fmla="*/ f55 1 54466"/>
                <a:gd name="f73" fmla="*/ f56 1 54466"/>
                <a:gd name="f74" fmla="*/ f57 1 320415"/>
                <a:gd name="f75" fmla="*/ f58 1 54466"/>
                <a:gd name="f76" fmla="*/ f59 1 320415"/>
                <a:gd name="f77" fmla="*/ f60 1 54466"/>
                <a:gd name="f78" fmla="*/ f61 1 320415"/>
                <a:gd name="f79" fmla="*/ f37 1 f44"/>
                <a:gd name="f80" fmla="*/ f38 1 f44"/>
                <a:gd name="f81" fmla="*/ f37 1 f45"/>
                <a:gd name="f82" fmla="*/ f39 1 f45"/>
                <a:gd name="f83" fmla="*/ f63 1 f44"/>
                <a:gd name="f84" fmla="*/ f64 1 f45"/>
                <a:gd name="f85" fmla="*/ f65 1 f44"/>
                <a:gd name="f86" fmla="*/ f66 1 f44"/>
                <a:gd name="f87" fmla="*/ f67 1 f45"/>
                <a:gd name="f88" fmla="*/ f68 1 f44"/>
                <a:gd name="f89" fmla="*/ f69 1 f45"/>
                <a:gd name="f90" fmla="*/ f70 1 f44"/>
                <a:gd name="f91" fmla="*/ f71 1 f45"/>
                <a:gd name="f92" fmla="*/ f72 1 f44"/>
                <a:gd name="f93" fmla="*/ f73 1 f44"/>
                <a:gd name="f94" fmla="*/ f74 1 f45"/>
                <a:gd name="f95" fmla="*/ f75 1 f44"/>
                <a:gd name="f96" fmla="*/ f76 1 f45"/>
                <a:gd name="f97" fmla="*/ f77 1 f44"/>
                <a:gd name="f98" fmla="*/ f78 1 f45"/>
                <a:gd name="f99" fmla="*/ f79 f35 1"/>
                <a:gd name="f100" fmla="*/ f80 f35 1"/>
                <a:gd name="f101" fmla="*/ f82 f36 1"/>
                <a:gd name="f102" fmla="*/ f81 f36 1"/>
                <a:gd name="f103" fmla="*/ f83 f35 1"/>
                <a:gd name="f104" fmla="*/ f84 f36 1"/>
                <a:gd name="f105" fmla="*/ f85 f35 1"/>
                <a:gd name="f106" fmla="*/ f86 f35 1"/>
                <a:gd name="f107" fmla="*/ f87 f36 1"/>
                <a:gd name="f108" fmla="*/ f88 f35 1"/>
                <a:gd name="f109" fmla="*/ f89 f36 1"/>
                <a:gd name="f110" fmla="*/ f90 f35 1"/>
                <a:gd name="f111" fmla="*/ f91 f36 1"/>
                <a:gd name="f112" fmla="*/ f92 f35 1"/>
                <a:gd name="f113" fmla="*/ f93 f35 1"/>
                <a:gd name="f114" fmla="*/ f94 f36 1"/>
                <a:gd name="f115" fmla="*/ f95 f35 1"/>
                <a:gd name="f116" fmla="*/ f96 f36 1"/>
                <a:gd name="f117" fmla="*/ f97 f35 1"/>
                <a:gd name="f118" fmla="*/ f98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3" y="f104"/>
                </a:cxn>
                <a:cxn ang="f62">
                  <a:pos x="f105" y="f104"/>
                </a:cxn>
                <a:cxn ang="f62">
                  <a:pos x="f106" y="f107"/>
                </a:cxn>
                <a:cxn ang="f62">
                  <a:pos x="f108" y="f109"/>
                </a:cxn>
                <a:cxn ang="f62">
                  <a:pos x="f110" y="f111"/>
                </a:cxn>
                <a:cxn ang="f62">
                  <a:pos x="f112" y="f111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7" y="f118"/>
                </a:cxn>
                <a:cxn ang="f62">
                  <a:pos x="f103" y="f104"/>
                </a:cxn>
              </a:cxnLst>
              <a:rect l="f99" t="f102" r="f100" b="f101"/>
              <a:pathLst>
                <a:path w="54466" h="320415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15"/>
                  </a:lnTo>
                  <a:lnTo>
                    <a:pt x="f5" y="f16"/>
                  </a:lnTo>
                  <a:lnTo>
                    <a:pt x="f17" y="f18"/>
                  </a:lnTo>
                  <a:lnTo>
                    <a:pt x="f19" y="f18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5" name="Freeform: Shape 491">
              <a:extLst>
                <a:ext uri="{FF2B5EF4-FFF2-40B4-BE49-F238E27FC236}">
                  <a16:creationId xmlns:a16="http://schemas.microsoft.com/office/drawing/2014/main" id="{2BCF00BD-0018-517B-4697-39F6AAF1E8E6}"/>
                </a:ext>
              </a:extLst>
            </p:cNvPr>
            <p:cNvSpPr/>
            <p:nvPr/>
          </p:nvSpPr>
          <p:spPr>
            <a:xfrm>
              <a:off x="1062990" y="3534594"/>
              <a:ext cx="78528" cy="503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529"/>
                <a:gd name="f7" fmla="val 50359"/>
                <a:gd name="f8" fmla="val 208"/>
                <a:gd name="f9" fmla="val 45002"/>
                <a:gd name="f10" fmla="val 2094"/>
                <a:gd name="f11" fmla="val 49464"/>
                <a:gd name="f12" fmla="val 7241"/>
                <a:gd name="f13" fmla="val 51549"/>
                <a:gd name="f14" fmla="val 11704"/>
                <a:gd name="f15" fmla="val 49667"/>
                <a:gd name="f16" fmla="val 11772"/>
                <a:gd name="f17" fmla="val 49642"/>
                <a:gd name="f18" fmla="val 11839"/>
                <a:gd name="f19" fmla="val 49604"/>
                <a:gd name="f20" fmla="val 11905"/>
                <a:gd name="f21" fmla="val 49578"/>
                <a:gd name="f22" fmla="val 16737"/>
                <a:gd name="f23" fmla="val 47163"/>
                <a:gd name="f24" fmla="val 78530"/>
                <a:gd name="f25" fmla="val 17162"/>
                <a:gd name="f26" fmla="val 74221"/>
                <a:gd name="f27" fmla="val 19221"/>
                <a:gd name="f28" fmla="val 69060"/>
                <a:gd name="f29" fmla="val 17391"/>
                <a:gd name="f30" fmla="val 67002"/>
                <a:gd name="f31" fmla="val 13094"/>
                <a:gd name="f32" fmla="val 66942"/>
                <a:gd name="f33" fmla="val 12966"/>
                <a:gd name="f34" fmla="val 66886"/>
                <a:gd name="f35" fmla="val 12839"/>
                <a:gd name="f36" fmla="val 66832"/>
                <a:gd name="f37" fmla="val 12712"/>
                <a:gd name="f38" fmla="val 64493"/>
                <a:gd name="f39" fmla="val 8072"/>
                <a:gd name="f40" fmla="val 66358"/>
                <a:gd name="f41" fmla="val 2415"/>
                <a:gd name="f42" fmla="val 70998"/>
                <a:gd name="f43" fmla="val 76"/>
                <a:gd name="f44" fmla="val 71050"/>
                <a:gd name="f45" fmla="val 51"/>
                <a:gd name="f46" fmla="val 71103"/>
                <a:gd name="f47" fmla="val 25"/>
                <a:gd name="f48" fmla="val 71155"/>
                <a:gd name="f49" fmla="val 69502"/>
                <a:gd name="f50" fmla="val 763"/>
                <a:gd name="f51" fmla="val 66451"/>
                <a:gd name="f52" fmla="val 2288"/>
                <a:gd name="f53" fmla="val 5039"/>
                <a:gd name="f54" fmla="val 32671"/>
                <a:gd name="f55" fmla="val 4022"/>
                <a:gd name="f56" fmla="val 33433"/>
                <a:gd name="f57" fmla="val 2623"/>
                <a:gd name="f58" fmla="val 34450"/>
                <a:gd name="f59" fmla="val 1606"/>
                <a:gd name="f60" fmla="val 35976"/>
                <a:gd name="f61" fmla="val 1237"/>
                <a:gd name="f62" fmla="val 36395"/>
                <a:gd name="f63" fmla="val 936"/>
                <a:gd name="f64" fmla="val 36866"/>
                <a:gd name="f65" fmla="val 716"/>
                <a:gd name="f66" fmla="val 37374"/>
                <a:gd name="f67" fmla="val 659"/>
                <a:gd name="f68" fmla="val 38010"/>
                <a:gd name="f69" fmla="val 38646"/>
                <a:gd name="f70" fmla="val 39281"/>
                <a:gd name="f71" fmla="val -14"/>
                <a:gd name="f72" fmla="val 41099"/>
                <a:gd name="f73" fmla="val -190"/>
                <a:gd name="f74" fmla="val 43082"/>
                <a:gd name="f75" fmla="+- 0 0 -90"/>
                <a:gd name="f76" fmla="*/ f3 1 78529"/>
                <a:gd name="f77" fmla="*/ f4 1 50359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78529"/>
                <a:gd name="f86" fmla="*/ f82 1 50359"/>
                <a:gd name="f87" fmla="*/ 208 f83 1"/>
                <a:gd name="f88" fmla="*/ 45002 f82 1"/>
                <a:gd name="f89" fmla="*/ 11704 f83 1"/>
                <a:gd name="f90" fmla="*/ 49667 f82 1"/>
                <a:gd name="f91" fmla="*/ 11905 f83 1"/>
                <a:gd name="f92" fmla="*/ 49578 f82 1"/>
                <a:gd name="f93" fmla="*/ 16737 f83 1"/>
                <a:gd name="f94" fmla="*/ 47163 f82 1"/>
                <a:gd name="f95" fmla="*/ 78530 f83 1"/>
                <a:gd name="f96" fmla="*/ 17162 f82 1"/>
                <a:gd name="f97" fmla="*/ 67002 f83 1"/>
                <a:gd name="f98" fmla="*/ 13094 f82 1"/>
                <a:gd name="f99" fmla="*/ 66832 f83 1"/>
                <a:gd name="f100" fmla="*/ 12712 f82 1"/>
                <a:gd name="f101" fmla="*/ 70998 f83 1"/>
                <a:gd name="f102" fmla="*/ 76 f82 1"/>
                <a:gd name="f103" fmla="*/ 71155 f83 1"/>
                <a:gd name="f104" fmla="*/ 0 f82 1"/>
                <a:gd name="f105" fmla="*/ 69502 f83 1"/>
                <a:gd name="f106" fmla="*/ 763 f82 1"/>
                <a:gd name="f107" fmla="*/ 66451 f83 1"/>
                <a:gd name="f108" fmla="*/ 2288 f82 1"/>
                <a:gd name="f109" fmla="*/ 5039 f83 1"/>
                <a:gd name="f110" fmla="*/ 32671 f82 1"/>
                <a:gd name="f111" fmla="*/ 4022 f83 1"/>
                <a:gd name="f112" fmla="*/ 33433 f82 1"/>
                <a:gd name="f113" fmla="*/ 2623 f83 1"/>
                <a:gd name="f114" fmla="*/ 34450 f82 1"/>
                <a:gd name="f115" fmla="*/ 1606 f83 1"/>
                <a:gd name="f116" fmla="*/ 35976 f82 1"/>
                <a:gd name="f117" fmla="*/ 716 f83 1"/>
                <a:gd name="f118" fmla="*/ 37374 f82 1"/>
                <a:gd name="f119" fmla="*/ 39281 f82 1"/>
                <a:gd name="f120" fmla="+- f84 0 f1"/>
                <a:gd name="f121" fmla="*/ f87 1 78529"/>
                <a:gd name="f122" fmla="*/ f88 1 50359"/>
                <a:gd name="f123" fmla="*/ f89 1 78529"/>
                <a:gd name="f124" fmla="*/ f90 1 50359"/>
                <a:gd name="f125" fmla="*/ f91 1 78529"/>
                <a:gd name="f126" fmla="*/ f92 1 50359"/>
                <a:gd name="f127" fmla="*/ f93 1 78529"/>
                <a:gd name="f128" fmla="*/ f94 1 50359"/>
                <a:gd name="f129" fmla="*/ f95 1 78529"/>
                <a:gd name="f130" fmla="*/ f96 1 50359"/>
                <a:gd name="f131" fmla="*/ f97 1 78529"/>
                <a:gd name="f132" fmla="*/ f98 1 50359"/>
                <a:gd name="f133" fmla="*/ f99 1 78529"/>
                <a:gd name="f134" fmla="*/ f100 1 50359"/>
                <a:gd name="f135" fmla="*/ f101 1 78529"/>
                <a:gd name="f136" fmla="*/ f102 1 50359"/>
                <a:gd name="f137" fmla="*/ f103 1 78529"/>
                <a:gd name="f138" fmla="*/ f104 1 50359"/>
                <a:gd name="f139" fmla="*/ f105 1 78529"/>
                <a:gd name="f140" fmla="*/ f106 1 50359"/>
                <a:gd name="f141" fmla="*/ f107 1 78529"/>
                <a:gd name="f142" fmla="*/ f108 1 50359"/>
                <a:gd name="f143" fmla="*/ f109 1 78529"/>
                <a:gd name="f144" fmla="*/ f110 1 50359"/>
                <a:gd name="f145" fmla="*/ f111 1 78529"/>
                <a:gd name="f146" fmla="*/ f112 1 50359"/>
                <a:gd name="f147" fmla="*/ f113 1 78529"/>
                <a:gd name="f148" fmla="*/ f114 1 50359"/>
                <a:gd name="f149" fmla="*/ f115 1 78529"/>
                <a:gd name="f150" fmla="*/ f116 1 50359"/>
                <a:gd name="f151" fmla="*/ f117 1 78529"/>
                <a:gd name="f152" fmla="*/ f118 1 50359"/>
                <a:gd name="f153" fmla="*/ f119 1 50359"/>
                <a:gd name="f154" fmla="*/ f78 1 f85"/>
                <a:gd name="f155" fmla="*/ f79 1 f85"/>
                <a:gd name="f156" fmla="*/ f78 1 f86"/>
                <a:gd name="f157" fmla="*/ f80 1 f86"/>
                <a:gd name="f158" fmla="*/ f121 1 f85"/>
                <a:gd name="f159" fmla="*/ f122 1 f86"/>
                <a:gd name="f160" fmla="*/ f123 1 f85"/>
                <a:gd name="f161" fmla="*/ f124 1 f86"/>
                <a:gd name="f162" fmla="*/ f125 1 f85"/>
                <a:gd name="f163" fmla="*/ f126 1 f86"/>
                <a:gd name="f164" fmla="*/ f127 1 f85"/>
                <a:gd name="f165" fmla="*/ f128 1 f86"/>
                <a:gd name="f166" fmla="*/ f129 1 f85"/>
                <a:gd name="f167" fmla="*/ f130 1 f86"/>
                <a:gd name="f168" fmla="*/ f131 1 f85"/>
                <a:gd name="f169" fmla="*/ f132 1 f86"/>
                <a:gd name="f170" fmla="*/ f133 1 f85"/>
                <a:gd name="f171" fmla="*/ f134 1 f86"/>
                <a:gd name="f172" fmla="*/ f135 1 f85"/>
                <a:gd name="f173" fmla="*/ f136 1 f86"/>
                <a:gd name="f174" fmla="*/ f137 1 f85"/>
                <a:gd name="f175" fmla="*/ f138 1 f86"/>
                <a:gd name="f176" fmla="*/ f139 1 f85"/>
                <a:gd name="f177" fmla="*/ f140 1 f86"/>
                <a:gd name="f178" fmla="*/ f141 1 f85"/>
                <a:gd name="f179" fmla="*/ f142 1 f86"/>
                <a:gd name="f180" fmla="*/ f143 1 f85"/>
                <a:gd name="f181" fmla="*/ f144 1 f86"/>
                <a:gd name="f182" fmla="*/ f145 1 f85"/>
                <a:gd name="f183" fmla="*/ f146 1 f86"/>
                <a:gd name="f184" fmla="*/ f147 1 f85"/>
                <a:gd name="f185" fmla="*/ f148 1 f86"/>
                <a:gd name="f186" fmla="*/ f149 1 f85"/>
                <a:gd name="f187" fmla="*/ f150 1 f86"/>
                <a:gd name="f188" fmla="*/ f151 1 f85"/>
                <a:gd name="f189" fmla="*/ f152 1 f86"/>
                <a:gd name="f190" fmla="*/ f153 1 f86"/>
                <a:gd name="f191" fmla="*/ f154 f76 1"/>
                <a:gd name="f192" fmla="*/ f155 f76 1"/>
                <a:gd name="f193" fmla="*/ f157 f77 1"/>
                <a:gd name="f194" fmla="*/ f156 f77 1"/>
                <a:gd name="f195" fmla="*/ f158 f76 1"/>
                <a:gd name="f196" fmla="*/ f159 f77 1"/>
                <a:gd name="f197" fmla="*/ f160 f76 1"/>
                <a:gd name="f198" fmla="*/ f161 f77 1"/>
                <a:gd name="f199" fmla="*/ f162 f76 1"/>
                <a:gd name="f200" fmla="*/ f163 f77 1"/>
                <a:gd name="f201" fmla="*/ f164 f76 1"/>
                <a:gd name="f202" fmla="*/ f165 f77 1"/>
                <a:gd name="f203" fmla="*/ f166 f76 1"/>
                <a:gd name="f204" fmla="*/ f167 f77 1"/>
                <a:gd name="f205" fmla="*/ f168 f76 1"/>
                <a:gd name="f206" fmla="*/ f169 f77 1"/>
                <a:gd name="f207" fmla="*/ f170 f76 1"/>
                <a:gd name="f208" fmla="*/ f171 f77 1"/>
                <a:gd name="f209" fmla="*/ f172 f76 1"/>
                <a:gd name="f210" fmla="*/ f173 f77 1"/>
                <a:gd name="f211" fmla="*/ f174 f76 1"/>
                <a:gd name="f212" fmla="*/ f175 f77 1"/>
                <a:gd name="f213" fmla="*/ f176 f76 1"/>
                <a:gd name="f214" fmla="*/ f177 f77 1"/>
                <a:gd name="f215" fmla="*/ f178 f76 1"/>
                <a:gd name="f216" fmla="*/ f179 f77 1"/>
                <a:gd name="f217" fmla="*/ f180 f76 1"/>
                <a:gd name="f218" fmla="*/ f181 f77 1"/>
                <a:gd name="f219" fmla="*/ f182 f76 1"/>
                <a:gd name="f220" fmla="*/ f183 f77 1"/>
                <a:gd name="f221" fmla="*/ f184 f76 1"/>
                <a:gd name="f222" fmla="*/ f185 f77 1"/>
                <a:gd name="f223" fmla="*/ f186 f76 1"/>
                <a:gd name="f224" fmla="*/ f187 f77 1"/>
                <a:gd name="f225" fmla="*/ f188 f76 1"/>
                <a:gd name="f226" fmla="*/ f189 f77 1"/>
                <a:gd name="f227" fmla="*/ f190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0">
                  <a:pos x="f195" y="f196"/>
                </a:cxn>
                <a:cxn ang="f120">
                  <a:pos x="f197" y="f198"/>
                </a:cxn>
                <a:cxn ang="f120">
                  <a:pos x="f199" y="f200"/>
                </a:cxn>
                <a:cxn ang="f120">
                  <a:pos x="f201" y="f202"/>
                </a:cxn>
                <a:cxn ang="f120">
                  <a:pos x="f203" y="f204"/>
                </a:cxn>
                <a:cxn ang="f120">
                  <a:pos x="f205" y="f206"/>
                </a:cxn>
                <a:cxn ang="f120">
                  <a:pos x="f207" y="f208"/>
                </a:cxn>
                <a:cxn ang="f120">
                  <a:pos x="f209" y="f210"/>
                </a:cxn>
                <a:cxn ang="f120">
                  <a:pos x="f211" y="f212"/>
                </a:cxn>
                <a:cxn ang="f120">
                  <a:pos x="f213" y="f214"/>
                </a:cxn>
                <a:cxn ang="f120">
                  <a:pos x="f215" y="f216"/>
                </a:cxn>
                <a:cxn ang="f120">
                  <a:pos x="f217" y="f218"/>
                </a:cxn>
                <a:cxn ang="f120">
                  <a:pos x="f219" y="f220"/>
                </a:cxn>
                <a:cxn ang="f120">
                  <a:pos x="f221" y="f222"/>
                </a:cxn>
                <a:cxn ang="f120">
                  <a:pos x="f223" y="f224"/>
                </a:cxn>
                <a:cxn ang="f120">
                  <a:pos x="f225" y="f226"/>
                </a:cxn>
                <a:cxn ang="f120">
                  <a:pos x="f225" y="f227"/>
                </a:cxn>
                <a:cxn ang="f120">
                  <a:pos x="f195" y="f196"/>
                </a:cxn>
              </a:cxnLst>
              <a:rect l="f191" t="f194" r="f192" b="f193"/>
              <a:pathLst>
                <a:path w="78529" h="5035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5"/>
                  </a:cubicBezTo>
                  <a:lnTo>
                    <a:pt x="f49" y="f50"/>
                  </a:lnTo>
                  <a:lnTo>
                    <a:pt x="f51" y="f52"/>
                  </a:lnTo>
                  <a:lnTo>
                    <a:pt x="f53" y="f54"/>
                  </a:lnTo>
                  <a:cubicBezTo>
                    <a:pt x="f53" y="f54"/>
                    <a:pt x="f53" y="f54"/>
                    <a:pt x="f55" y="f56"/>
                  </a:cubicBezTo>
                  <a:lnTo>
                    <a:pt x="f57" y="f58"/>
                  </a:lnTo>
                  <a:lnTo>
                    <a:pt x="f59" y="f60"/>
                  </a:ln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7" y="f69"/>
                    <a:pt x="f65" y="f70"/>
                  </a:cubicBez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6" name="Freeform: Shape 492">
              <a:extLst>
                <a:ext uri="{FF2B5EF4-FFF2-40B4-BE49-F238E27FC236}">
                  <a16:creationId xmlns:a16="http://schemas.microsoft.com/office/drawing/2014/main" id="{FAE1F9C2-E9EE-1DFB-6AD1-6C6B523BD58C}"/>
                </a:ext>
              </a:extLst>
            </p:cNvPr>
            <p:cNvSpPr/>
            <p:nvPr/>
          </p:nvSpPr>
          <p:spPr>
            <a:xfrm>
              <a:off x="1304272" y="3456294"/>
              <a:ext cx="42080" cy="456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085"/>
                <a:gd name="f7" fmla="val 45637"/>
                <a:gd name="f8" fmla="val 5340"/>
                <a:gd name="f9" fmla="val 14365"/>
                <a:gd name="f10" fmla="val 16908"/>
                <a:gd name="f11" fmla="val 29371"/>
                <a:gd name="f12" fmla="val 26129"/>
                <a:gd name="f13" fmla="val 42014"/>
                <a:gd name="f14" fmla="val 36548"/>
                <a:gd name="f15" fmla="val 32925"/>
                <a:gd name="f16" fmla="val 32613"/>
                <a:gd name="f17" fmla="val 29416"/>
                <a:gd name="f18" fmla="val 38080"/>
                <a:gd name="f19" fmla="val 29188"/>
                <a:gd name="f20" fmla="val 41590"/>
                <a:gd name="f21" fmla="val 32429"/>
                <a:gd name="f22" fmla="val 41755"/>
                <a:gd name="f23" fmla="val 32582"/>
                <a:gd name="f24" fmla="val 41920"/>
                <a:gd name="f25" fmla="val 32747"/>
                <a:gd name="f26" fmla="val 42086"/>
                <a:gd name="f27" fmla="val 38398"/>
                <a:gd name="f28" fmla="val 29366"/>
                <a:gd name="f29" fmla="val 35474"/>
                <a:gd name="f30" fmla="val 26569"/>
                <a:gd name="f31" fmla="val 8265"/>
                <a:gd name="f32" fmla="val 9116"/>
                <a:gd name="f33" fmla="val 852"/>
                <a:gd name="f34" fmla="val 9803"/>
                <a:gd name="f35" fmla="val 1831"/>
                <a:gd name="f36" fmla="val 10299"/>
                <a:gd name="f37" fmla="val 2924"/>
                <a:gd name="f38" fmla="val 11710"/>
                <a:gd name="f39" fmla="val 7437"/>
                <a:gd name="f40" fmla="val 9600"/>
                <a:gd name="f41" fmla="val 12306"/>
                <a:gd name="f42" fmla="+- 0 0 -90"/>
                <a:gd name="f43" fmla="*/ f3 1 42085"/>
                <a:gd name="f44" fmla="*/ f4 1 45637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42085"/>
                <a:gd name="f53" fmla="*/ f49 1 45637"/>
                <a:gd name="f54" fmla="*/ 5340 f50 1"/>
                <a:gd name="f55" fmla="*/ 14365 f49 1"/>
                <a:gd name="f56" fmla="*/ 0 f50 1"/>
                <a:gd name="f57" fmla="*/ 16908 f49 1"/>
                <a:gd name="f58" fmla="*/ 29371 f50 1"/>
                <a:gd name="f59" fmla="*/ 45637 f49 1"/>
                <a:gd name="f60" fmla="*/ 32925 f49 1"/>
                <a:gd name="f61" fmla="*/ 41590 f50 1"/>
                <a:gd name="f62" fmla="*/ 32429 f49 1"/>
                <a:gd name="f63" fmla="*/ 42086 f50 1"/>
                <a:gd name="f64" fmla="*/ 38398 f50 1"/>
                <a:gd name="f65" fmla="*/ 29366 f49 1"/>
                <a:gd name="f66" fmla="*/ 35474 f50 1"/>
                <a:gd name="f67" fmla="*/ 26569 f49 1"/>
                <a:gd name="f68" fmla="*/ 8265 f50 1"/>
                <a:gd name="f69" fmla="*/ 0 f49 1"/>
                <a:gd name="f70" fmla="*/ 10299 f50 1"/>
                <a:gd name="f71" fmla="*/ 2924 f49 1"/>
                <a:gd name="f72" fmla="+- f51 0 f1"/>
                <a:gd name="f73" fmla="*/ f54 1 42085"/>
                <a:gd name="f74" fmla="*/ f55 1 45637"/>
                <a:gd name="f75" fmla="*/ f56 1 42085"/>
                <a:gd name="f76" fmla="*/ f57 1 45637"/>
                <a:gd name="f77" fmla="*/ f58 1 42085"/>
                <a:gd name="f78" fmla="*/ f59 1 45637"/>
                <a:gd name="f79" fmla="*/ f60 1 45637"/>
                <a:gd name="f80" fmla="*/ f61 1 42085"/>
                <a:gd name="f81" fmla="*/ f62 1 45637"/>
                <a:gd name="f82" fmla="*/ f63 1 42085"/>
                <a:gd name="f83" fmla="*/ f64 1 42085"/>
                <a:gd name="f84" fmla="*/ f65 1 45637"/>
                <a:gd name="f85" fmla="*/ f66 1 42085"/>
                <a:gd name="f86" fmla="*/ f67 1 45637"/>
                <a:gd name="f87" fmla="*/ f68 1 42085"/>
                <a:gd name="f88" fmla="*/ f69 1 45637"/>
                <a:gd name="f89" fmla="*/ f70 1 42085"/>
                <a:gd name="f90" fmla="*/ f71 1 45637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2"/>
                <a:gd name="f98" fmla="*/ f76 1 f53"/>
                <a:gd name="f99" fmla="*/ f77 1 f52"/>
                <a:gd name="f100" fmla="*/ f78 1 f53"/>
                <a:gd name="f101" fmla="*/ f79 1 f53"/>
                <a:gd name="f102" fmla="*/ f80 1 f52"/>
                <a:gd name="f103" fmla="*/ f81 1 f53"/>
                <a:gd name="f104" fmla="*/ f82 1 f52"/>
                <a:gd name="f105" fmla="*/ f83 1 f52"/>
                <a:gd name="f106" fmla="*/ f84 1 f53"/>
                <a:gd name="f107" fmla="*/ f85 1 f52"/>
                <a:gd name="f108" fmla="*/ f86 1 f53"/>
                <a:gd name="f109" fmla="*/ f87 1 f52"/>
                <a:gd name="f110" fmla="*/ f88 1 f53"/>
                <a:gd name="f111" fmla="*/ f89 1 f52"/>
                <a:gd name="f112" fmla="*/ f90 1 f53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3 1"/>
                <a:gd name="f120" fmla="*/ f98 f44 1"/>
                <a:gd name="f121" fmla="*/ f99 f43 1"/>
                <a:gd name="f122" fmla="*/ f100 f44 1"/>
                <a:gd name="f123" fmla="*/ f101 f44 1"/>
                <a:gd name="f124" fmla="*/ f102 f43 1"/>
                <a:gd name="f125" fmla="*/ f103 f44 1"/>
                <a:gd name="f126" fmla="*/ f104 f43 1"/>
                <a:gd name="f127" fmla="*/ f105 f43 1"/>
                <a:gd name="f128" fmla="*/ f106 f44 1"/>
                <a:gd name="f129" fmla="*/ f107 f43 1"/>
                <a:gd name="f130" fmla="*/ f108 f44 1"/>
                <a:gd name="f131" fmla="*/ f109 f43 1"/>
                <a:gd name="f132" fmla="*/ f110 f44 1"/>
                <a:gd name="f133" fmla="*/ f111 f43 1"/>
                <a:gd name="f134" fmla="*/ f11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1" y="f123"/>
                </a:cxn>
                <a:cxn ang="f72">
                  <a:pos x="f124" y="f125"/>
                </a:cxn>
                <a:cxn ang="f72">
                  <a:pos x="f126" y="f123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31" y="f132"/>
                </a:cxn>
                <a:cxn ang="f72">
                  <a:pos x="f133" y="f134"/>
                </a:cxn>
                <a:cxn ang="f72">
                  <a:pos x="f117" y="f118"/>
                </a:cxn>
              </a:cxnLst>
              <a:rect l="f113" t="f116" r="f114" b="f115"/>
              <a:pathLst>
                <a:path w="42085" h="45637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cubicBezTo>
                    <a:pt x="f12" y="f13"/>
                    <a:pt x="f12" y="f14"/>
                    <a:pt x="f11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15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31" y="f5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7" name="Freeform: Shape 493">
              <a:extLst>
                <a:ext uri="{FF2B5EF4-FFF2-40B4-BE49-F238E27FC236}">
                  <a16:creationId xmlns:a16="http://schemas.microsoft.com/office/drawing/2014/main" id="{00D398A4-A8FD-993F-D294-85DBB2263C5E}"/>
                </a:ext>
              </a:extLst>
            </p:cNvPr>
            <p:cNvSpPr/>
            <p:nvPr/>
          </p:nvSpPr>
          <p:spPr>
            <a:xfrm>
              <a:off x="1331210" y="3486561"/>
              <a:ext cx="98343" cy="976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347"/>
                <a:gd name="f7" fmla="val 97610"/>
                <a:gd name="f8" fmla="val 80118"/>
                <a:gd name="f9" fmla="val 91646"/>
                <a:gd name="f10" fmla="val 83297"/>
                <a:gd name="f11" fmla="val 94824"/>
                <a:gd name="f12" fmla="val 86539"/>
                <a:gd name="f13" fmla="val 98333"/>
                <a:gd name="f14" fmla="val 92006"/>
                <a:gd name="f15" fmla="val 98562"/>
                <a:gd name="f16" fmla="val 95516"/>
                <a:gd name="f17" fmla="val 95320"/>
                <a:gd name="f18" fmla="val 95681"/>
                <a:gd name="f19" fmla="val 95167"/>
                <a:gd name="f20" fmla="val 95846"/>
                <a:gd name="f21" fmla="val 95002"/>
                <a:gd name="f22" fmla="val 96012"/>
                <a:gd name="f23" fmla="val 97474"/>
                <a:gd name="f24" fmla="val 93134"/>
                <a:gd name="f25" fmla="val 98288"/>
                <a:gd name="f26" fmla="val 90960"/>
                <a:gd name="f27" fmla="val 98300"/>
                <a:gd name="f28" fmla="val 88722"/>
                <a:gd name="f29" fmla="val 98351"/>
                <a:gd name="f30" fmla="val 88049"/>
                <a:gd name="f31" fmla="val 87362"/>
                <a:gd name="f32" fmla="val 86688"/>
                <a:gd name="f33" fmla="val 98364"/>
                <a:gd name="f34" fmla="val 86180"/>
                <a:gd name="f35" fmla="val 85671"/>
                <a:gd name="f36" fmla="val 85163"/>
                <a:gd name="f37" fmla="val 98046"/>
                <a:gd name="f38" fmla="val 84629"/>
                <a:gd name="f39" fmla="val 97754"/>
                <a:gd name="f40" fmla="val 84121"/>
                <a:gd name="f41" fmla="val 97410"/>
                <a:gd name="f42" fmla="val 83637"/>
                <a:gd name="f43" fmla="val 97156"/>
                <a:gd name="f44" fmla="val 83078"/>
                <a:gd name="f45" fmla="val 96813"/>
                <a:gd name="f46" fmla="val 82557"/>
                <a:gd name="f47" fmla="val 96393"/>
                <a:gd name="f48" fmla="val 82112"/>
                <a:gd name="f49" fmla="val 15146"/>
                <a:gd name="f50" fmla="val 2786"/>
                <a:gd name="f51" fmla="val 11904"/>
                <a:gd name="f52" fmla="val -722"/>
                <a:gd name="f53" fmla="val 6437"/>
                <a:gd name="f54" fmla="val -951"/>
                <a:gd name="f55" fmla="val 2928"/>
                <a:gd name="f56" fmla="val 2291"/>
                <a:gd name="f57" fmla="val 2762"/>
                <a:gd name="f58" fmla="val 2443"/>
                <a:gd name="f59" fmla="val 2597"/>
                <a:gd name="f60" fmla="val 2609"/>
                <a:gd name="f61" fmla="val 2432"/>
                <a:gd name="f62" fmla="val -811"/>
                <a:gd name="f63" fmla="val 6410"/>
                <a:gd name="f64" fmla="val 11876"/>
                <a:gd name="f65" fmla="val 15499"/>
                <a:gd name="f66" fmla="val 79864"/>
                <a:gd name="f67" fmla="val 91138"/>
                <a:gd name="f68" fmla="+- 0 0 -90"/>
                <a:gd name="f69" fmla="*/ f3 1 98347"/>
                <a:gd name="f70" fmla="*/ f4 1 97610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98347"/>
                <a:gd name="f79" fmla="*/ f75 1 97610"/>
                <a:gd name="f80" fmla="*/ 80118 f76 1"/>
                <a:gd name="f81" fmla="*/ 91646 f75 1"/>
                <a:gd name="f82" fmla="*/ 83297 f76 1"/>
                <a:gd name="f83" fmla="*/ 94824 f75 1"/>
                <a:gd name="f84" fmla="*/ 95516 f76 1"/>
                <a:gd name="f85" fmla="*/ 95320 f75 1"/>
                <a:gd name="f86" fmla="*/ 96012 f76 1"/>
                <a:gd name="f87" fmla="*/ 98300 f76 1"/>
                <a:gd name="f88" fmla="*/ 88722 f75 1"/>
                <a:gd name="f89" fmla="*/ 86688 f75 1"/>
                <a:gd name="f90" fmla="*/ 85163 f75 1"/>
                <a:gd name="f91" fmla="*/ 97410 f76 1"/>
                <a:gd name="f92" fmla="*/ 83637 f75 1"/>
                <a:gd name="f93" fmla="*/ 96393 f76 1"/>
                <a:gd name="f94" fmla="*/ 82112 f75 1"/>
                <a:gd name="f95" fmla="*/ 15146 f76 1"/>
                <a:gd name="f96" fmla="*/ 2786 f75 1"/>
                <a:gd name="f97" fmla="*/ 2928 f76 1"/>
                <a:gd name="f98" fmla="*/ 2291 f75 1"/>
                <a:gd name="f99" fmla="*/ 2432 f76 1"/>
                <a:gd name="f100" fmla="*/ 15499 f75 1"/>
                <a:gd name="f101" fmla="*/ 79864 f76 1"/>
                <a:gd name="f102" fmla="*/ 91138 f75 1"/>
                <a:gd name="f103" fmla="+- f77 0 f1"/>
                <a:gd name="f104" fmla="*/ f80 1 98347"/>
                <a:gd name="f105" fmla="*/ f81 1 97610"/>
                <a:gd name="f106" fmla="*/ f82 1 98347"/>
                <a:gd name="f107" fmla="*/ f83 1 97610"/>
                <a:gd name="f108" fmla="*/ f84 1 98347"/>
                <a:gd name="f109" fmla="*/ f85 1 97610"/>
                <a:gd name="f110" fmla="*/ f86 1 98347"/>
                <a:gd name="f111" fmla="*/ f87 1 98347"/>
                <a:gd name="f112" fmla="*/ f88 1 97610"/>
                <a:gd name="f113" fmla="*/ f89 1 97610"/>
                <a:gd name="f114" fmla="*/ f90 1 97610"/>
                <a:gd name="f115" fmla="*/ f91 1 98347"/>
                <a:gd name="f116" fmla="*/ f92 1 97610"/>
                <a:gd name="f117" fmla="*/ f93 1 98347"/>
                <a:gd name="f118" fmla="*/ f94 1 97610"/>
                <a:gd name="f119" fmla="*/ f95 1 98347"/>
                <a:gd name="f120" fmla="*/ f96 1 97610"/>
                <a:gd name="f121" fmla="*/ f97 1 98347"/>
                <a:gd name="f122" fmla="*/ f98 1 97610"/>
                <a:gd name="f123" fmla="*/ f99 1 98347"/>
                <a:gd name="f124" fmla="*/ f100 1 97610"/>
                <a:gd name="f125" fmla="*/ f101 1 98347"/>
                <a:gd name="f126" fmla="*/ f102 1 97610"/>
                <a:gd name="f127" fmla="*/ f71 1 f78"/>
                <a:gd name="f128" fmla="*/ f72 1 f78"/>
                <a:gd name="f129" fmla="*/ f71 1 f79"/>
                <a:gd name="f130" fmla="*/ f73 1 f79"/>
                <a:gd name="f131" fmla="*/ f104 1 f78"/>
                <a:gd name="f132" fmla="*/ f105 1 f79"/>
                <a:gd name="f133" fmla="*/ f106 1 f78"/>
                <a:gd name="f134" fmla="*/ f107 1 f79"/>
                <a:gd name="f135" fmla="*/ f108 1 f78"/>
                <a:gd name="f136" fmla="*/ f109 1 f79"/>
                <a:gd name="f137" fmla="*/ f110 1 f78"/>
                <a:gd name="f138" fmla="*/ f111 1 f78"/>
                <a:gd name="f139" fmla="*/ f112 1 f79"/>
                <a:gd name="f140" fmla="*/ f113 1 f79"/>
                <a:gd name="f141" fmla="*/ f114 1 f79"/>
                <a:gd name="f142" fmla="*/ f115 1 f78"/>
                <a:gd name="f143" fmla="*/ f116 1 f79"/>
                <a:gd name="f144" fmla="*/ f117 1 f78"/>
                <a:gd name="f145" fmla="*/ f118 1 f79"/>
                <a:gd name="f146" fmla="*/ f119 1 f78"/>
                <a:gd name="f147" fmla="*/ f120 1 f79"/>
                <a:gd name="f148" fmla="*/ f121 1 f78"/>
                <a:gd name="f149" fmla="*/ f122 1 f79"/>
                <a:gd name="f150" fmla="*/ f123 1 f78"/>
                <a:gd name="f151" fmla="*/ f124 1 f79"/>
                <a:gd name="f152" fmla="*/ f125 1 f78"/>
                <a:gd name="f153" fmla="*/ f126 1 f79"/>
                <a:gd name="f154" fmla="*/ f127 f69 1"/>
                <a:gd name="f155" fmla="*/ f128 f69 1"/>
                <a:gd name="f156" fmla="*/ f130 f70 1"/>
                <a:gd name="f157" fmla="*/ f129 f70 1"/>
                <a:gd name="f158" fmla="*/ f131 f69 1"/>
                <a:gd name="f159" fmla="*/ f132 f70 1"/>
                <a:gd name="f160" fmla="*/ f133 f69 1"/>
                <a:gd name="f161" fmla="*/ f134 f70 1"/>
                <a:gd name="f162" fmla="*/ f135 f69 1"/>
                <a:gd name="f163" fmla="*/ f136 f70 1"/>
                <a:gd name="f164" fmla="*/ f137 f69 1"/>
                <a:gd name="f165" fmla="*/ f138 f69 1"/>
                <a:gd name="f166" fmla="*/ f139 f70 1"/>
                <a:gd name="f167" fmla="*/ f140 f70 1"/>
                <a:gd name="f168" fmla="*/ f141 f70 1"/>
                <a:gd name="f169" fmla="*/ f142 f69 1"/>
                <a:gd name="f170" fmla="*/ f143 f70 1"/>
                <a:gd name="f171" fmla="*/ f144 f69 1"/>
                <a:gd name="f172" fmla="*/ f145 f70 1"/>
                <a:gd name="f173" fmla="*/ f146 f69 1"/>
                <a:gd name="f174" fmla="*/ f147 f70 1"/>
                <a:gd name="f175" fmla="*/ f148 f69 1"/>
                <a:gd name="f176" fmla="*/ f149 f70 1"/>
                <a:gd name="f177" fmla="*/ f150 f69 1"/>
                <a:gd name="f178" fmla="*/ f151 f70 1"/>
                <a:gd name="f179" fmla="*/ f152 f69 1"/>
                <a:gd name="f180" fmla="*/ f153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3">
                  <a:pos x="f158" y="f159"/>
                </a:cxn>
                <a:cxn ang="f103">
                  <a:pos x="f160" y="f161"/>
                </a:cxn>
                <a:cxn ang="f103">
                  <a:pos x="f162" y="f163"/>
                </a:cxn>
                <a:cxn ang="f103">
                  <a:pos x="f164" y="f161"/>
                </a:cxn>
                <a:cxn ang="f103">
                  <a:pos x="f165" y="f166"/>
                </a:cxn>
                <a:cxn ang="f103">
                  <a:pos x="f165" y="f167"/>
                </a:cxn>
                <a:cxn ang="f103">
                  <a:pos x="f165" y="f168"/>
                </a:cxn>
                <a:cxn ang="f103">
                  <a:pos x="f169" y="f170"/>
                </a:cxn>
                <a:cxn ang="f103">
                  <a:pos x="f171" y="f172"/>
                </a:cxn>
                <a:cxn ang="f103">
                  <a:pos x="f171" y="f172"/>
                </a:cxn>
                <a:cxn ang="f103">
                  <a:pos x="f173" y="f174"/>
                </a:cxn>
                <a:cxn ang="f103">
                  <a:pos x="f175" y="f176"/>
                </a:cxn>
                <a:cxn ang="f103">
                  <a:pos x="f177" y="f174"/>
                </a:cxn>
                <a:cxn ang="f103">
                  <a:pos x="f177" y="f178"/>
                </a:cxn>
                <a:cxn ang="f103">
                  <a:pos x="f179" y="f180"/>
                </a:cxn>
              </a:cxnLst>
              <a:rect l="f154" t="f157" r="f155" b="f156"/>
              <a:pathLst>
                <a:path w="98347" h="97610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32"/>
                  </a:cubicBezTo>
                  <a:cubicBezTo>
                    <a:pt x="f33" y="f34"/>
                    <a:pt x="f33" y="f35"/>
                    <a:pt x="f27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7" y="f48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50"/>
                  </a:cubicBezTo>
                  <a:cubicBezTo>
                    <a:pt x="f62" y="f63"/>
                    <a:pt x="f62" y="f64"/>
                    <a:pt x="f61" y="f65"/>
                  </a:cubicBezTo>
                  <a:lnTo>
                    <a:pt x="f66" y="f6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8" name="Freeform: Shape 494">
              <a:extLst>
                <a:ext uri="{FF2B5EF4-FFF2-40B4-BE49-F238E27FC236}">
                  <a16:creationId xmlns:a16="http://schemas.microsoft.com/office/drawing/2014/main" id="{03BF5080-DEFD-9EFD-E504-26AEE890AC07}"/>
                </a:ext>
              </a:extLst>
            </p:cNvPr>
            <p:cNvSpPr/>
            <p:nvPr/>
          </p:nvSpPr>
          <p:spPr>
            <a:xfrm>
              <a:off x="1433962" y="2856228"/>
              <a:ext cx="188695" cy="1009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8694"/>
                <a:gd name="f7" fmla="val 100977"/>
                <a:gd name="f8" fmla="val 11443"/>
                <a:gd name="f9" fmla="val 88265"/>
                <a:gd name="f10" fmla="val 13643"/>
                <a:gd name="f11" fmla="val 93007"/>
                <a:gd name="f12" fmla="val 11672"/>
                <a:gd name="f13" fmla="val 98639"/>
                <a:gd name="f14" fmla="val 6993"/>
                <a:gd name="f15" fmla="val 100978"/>
                <a:gd name="f16" fmla="val 178132"/>
                <a:gd name="f17" fmla="val 20254"/>
                <a:gd name="f18" fmla="val 183345"/>
                <a:gd name="f19" fmla="val 17839"/>
                <a:gd name="f20" fmla="val 188024"/>
                <a:gd name="f21" fmla="val 15499"/>
                <a:gd name="f22" fmla="val 189995"/>
                <a:gd name="f23" fmla="val 9868"/>
                <a:gd name="f24" fmla="val 187796"/>
                <a:gd name="f25" fmla="val 5126"/>
                <a:gd name="f26" fmla="val 187300"/>
                <a:gd name="f27" fmla="val 4033"/>
                <a:gd name="f28" fmla="val 186613"/>
                <a:gd name="f29" fmla="val 3054"/>
                <a:gd name="f30" fmla="val 185761"/>
                <a:gd name="f31" fmla="val 2202"/>
                <a:gd name="f32" fmla="val 184490"/>
                <a:gd name="f33" fmla="val 1312"/>
                <a:gd name="f34" fmla="val 182710"/>
                <a:gd name="f35" fmla="val 295"/>
                <a:gd name="f36" fmla="val 180930"/>
                <a:gd name="f37" fmla="val 179684"/>
                <a:gd name="f38" fmla="val -98"/>
                <a:gd name="f39" fmla="val 178361"/>
                <a:gd name="f40" fmla="val 177115"/>
                <a:gd name="f41" fmla="val 176098"/>
                <a:gd name="f42" fmla="val 83180"/>
                <a:gd name="f43" fmla="val 4501"/>
                <a:gd name="f44" fmla="val 81401"/>
                <a:gd name="f45" fmla="val 9600"/>
                <a:gd name="f46" fmla="val 83612"/>
                <a:gd name="f47" fmla="val 11380"/>
                <a:gd name="f48" fmla="val 88113"/>
                <a:gd name="f49" fmla="val 11405"/>
                <a:gd name="f50" fmla="val 88164"/>
                <a:gd name="f51" fmla="val 11418"/>
                <a:gd name="f52" fmla="val 88214"/>
                <a:gd name="f53" fmla="+- 0 0 -90"/>
                <a:gd name="f54" fmla="*/ f3 1 188694"/>
                <a:gd name="f55" fmla="*/ f4 1 100977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88694"/>
                <a:gd name="f64" fmla="*/ f60 1 100977"/>
                <a:gd name="f65" fmla="*/ 11443 f61 1"/>
                <a:gd name="f66" fmla="*/ 88265 f60 1"/>
                <a:gd name="f67" fmla="*/ 6993 f61 1"/>
                <a:gd name="f68" fmla="*/ 100978 f60 1"/>
                <a:gd name="f69" fmla="*/ 178132 f61 1"/>
                <a:gd name="f70" fmla="*/ 20254 f60 1"/>
                <a:gd name="f71" fmla="*/ 183345 f61 1"/>
                <a:gd name="f72" fmla="*/ 17839 f60 1"/>
                <a:gd name="f73" fmla="*/ 187796 f61 1"/>
                <a:gd name="f74" fmla="*/ 5126 f60 1"/>
                <a:gd name="f75" fmla="*/ 185761 f61 1"/>
                <a:gd name="f76" fmla="*/ 2202 f60 1"/>
                <a:gd name="f77" fmla="*/ 184490 f61 1"/>
                <a:gd name="f78" fmla="*/ 1312 f60 1"/>
                <a:gd name="f79" fmla="*/ 182710 f61 1"/>
                <a:gd name="f80" fmla="*/ 295 f60 1"/>
                <a:gd name="f81" fmla="*/ 180930 f61 1"/>
                <a:gd name="f82" fmla="*/ 177115 f61 1"/>
                <a:gd name="f83" fmla="*/ 176098 f61 1"/>
                <a:gd name="f84" fmla="*/ 0 f61 1"/>
                <a:gd name="f85" fmla="*/ 83180 f60 1"/>
                <a:gd name="f86" fmla="*/ 11380 f61 1"/>
                <a:gd name="f87" fmla="*/ 88113 f60 1"/>
                <a:gd name="f88" fmla="+- f62 0 f1"/>
                <a:gd name="f89" fmla="*/ f65 1 188694"/>
                <a:gd name="f90" fmla="*/ f66 1 100977"/>
                <a:gd name="f91" fmla="*/ f67 1 188694"/>
                <a:gd name="f92" fmla="*/ f68 1 100977"/>
                <a:gd name="f93" fmla="*/ f69 1 188694"/>
                <a:gd name="f94" fmla="*/ f70 1 100977"/>
                <a:gd name="f95" fmla="*/ f71 1 188694"/>
                <a:gd name="f96" fmla="*/ f72 1 100977"/>
                <a:gd name="f97" fmla="*/ f73 1 188694"/>
                <a:gd name="f98" fmla="*/ f74 1 100977"/>
                <a:gd name="f99" fmla="*/ f75 1 188694"/>
                <a:gd name="f100" fmla="*/ f76 1 100977"/>
                <a:gd name="f101" fmla="*/ f77 1 188694"/>
                <a:gd name="f102" fmla="*/ f78 1 100977"/>
                <a:gd name="f103" fmla="*/ f79 1 188694"/>
                <a:gd name="f104" fmla="*/ f80 1 100977"/>
                <a:gd name="f105" fmla="*/ f81 1 188694"/>
                <a:gd name="f106" fmla="*/ f82 1 188694"/>
                <a:gd name="f107" fmla="*/ f83 1 188694"/>
                <a:gd name="f108" fmla="*/ f84 1 188694"/>
                <a:gd name="f109" fmla="*/ f85 1 100977"/>
                <a:gd name="f110" fmla="*/ f86 1 188694"/>
                <a:gd name="f111" fmla="*/ f87 1 100977"/>
                <a:gd name="f112" fmla="*/ f56 1 f63"/>
                <a:gd name="f113" fmla="*/ f57 1 f63"/>
                <a:gd name="f114" fmla="*/ f56 1 f64"/>
                <a:gd name="f115" fmla="*/ f58 1 f64"/>
                <a:gd name="f116" fmla="*/ f89 1 f63"/>
                <a:gd name="f117" fmla="*/ f90 1 f64"/>
                <a:gd name="f118" fmla="*/ f91 1 f63"/>
                <a:gd name="f119" fmla="*/ f92 1 f64"/>
                <a:gd name="f120" fmla="*/ f93 1 f63"/>
                <a:gd name="f121" fmla="*/ f94 1 f64"/>
                <a:gd name="f122" fmla="*/ f95 1 f63"/>
                <a:gd name="f123" fmla="*/ f96 1 f64"/>
                <a:gd name="f124" fmla="*/ f97 1 f63"/>
                <a:gd name="f125" fmla="*/ f98 1 f64"/>
                <a:gd name="f126" fmla="*/ f99 1 f63"/>
                <a:gd name="f127" fmla="*/ f100 1 f64"/>
                <a:gd name="f128" fmla="*/ f101 1 f63"/>
                <a:gd name="f129" fmla="*/ f102 1 f64"/>
                <a:gd name="f130" fmla="*/ f103 1 f63"/>
                <a:gd name="f131" fmla="*/ f104 1 f64"/>
                <a:gd name="f132" fmla="*/ f105 1 f63"/>
                <a:gd name="f133" fmla="*/ f106 1 f63"/>
                <a:gd name="f134" fmla="*/ f107 1 f63"/>
                <a:gd name="f135" fmla="*/ f108 1 f63"/>
                <a:gd name="f136" fmla="*/ f109 1 f64"/>
                <a:gd name="f137" fmla="*/ f110 1 f63"/>
                <a:gd name="f138" fmla="*/ f111 1 f64"/>
                <a:gd name="f139" fmla="*/ f112 f54 1"/>
                <a:gd name="f140" fmla="*/ f113 f54 1"/>
                <a:gd name="f141" fmla="*/ f115 f55 1"/>
                <a:gd name="f142" fmla="*/ f114 f55 1"/>
                <a:gd name="f143" fmla="*/ f116 f54 1"/>
                <a:gd name="f144" fmla="*/ f117 f55 1"/>
                <a:gd name="f145" fmla="*/ f118 f54 1"/>
                <a:gd name="f146" fmla="*/ f119 f55 1"/>
                <a:gd name="f147" fmla="*/ f120 f54 1"/>
                <a:gd name="f148" fmla="*/ f121 f55 1"/>
                <a:gd name="f149" fmla="*/ f122 f54 1"/>
                <a:gd name="f150" fmla="*/ f123 f55 1"/>
                <a:gd name="f151" fmla="*/ f124 f54 1"/>
                <a:gd name="f152" fmla="*/ f125 f55 1"/>
                <a:gd name="f153" fmla="*/ f126 f54 1"/>
                <a:gd name="f154" fmla="*/ f127 f55 1"/>
                <a:gd name="f155" fmla="*/ f128 f54 1"/>
                <a:gd name="f156" fmla="*/ f129 f55 1"/>
                <a:gd name="f157" fmla="*/ f130 f54 1"/>
                <a:gd name="f158" fmla="*/ f131 f55 1"/>
                <a:gd name="f159" fmla="*/ f132 f54 1"/>
                <a:gd name="f160" fmla="*/ f133 f54 1"/>
                <a:gd name="f161" fmla="*/ f134 f54 1"/>
                <a:gd name="f162" fmla="*/ f135 f54 1"/>
                <a:gd name="f163" fmla="*/ f136 f55 1"/>
                <a:gd name="f164" fmla="*/ f137 f54 1"/>
                <a:gd name="f165" fmla="*/ f138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58"/>
                </a:cxn>
                <a:cxn ang="f88">
                  <a:pos x="f160" y="f158"/>
                </a:cxn>
                <a:cxn ang="f88">
                  <a:pos x="f161" y="f158"/>
                </a:cxn>
                <a:cxn ang="f88">
                  <a:pos x="f161" y="f158"/>
                </a:cxn>
                <a:cxn ang="f88">
                  <a:pos x="f162" y="f163"/>
                </a:cxn>
                <a:cxn ang="f88">
                  <a:pos x="f164" y="f165"/>
                </a:cxn>
                <a:cxn ang="f88">
                  <a:pos x="f143" y="f144"/>
                </a:cxn>
              </a:cxnLst>
              <a:rect l="f139" t="f142" r="f140" b="f141"/>
              <a:pathLst>
                <a:path w="188694" h="10097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6" y="f35"/>
                  </a:lnTo>
                  <a:cubicBezTo>
                    <a:pt x="f37" y="f38"/>
                    <a:pt x="f39" y="f38"/>
                    <a:pt x="f40" y="f35"/>
                  </a:cubicBezTo>
                  <a:cubicBezTo>
                    <a:pt x="f40" y="f35"/>
                    <a:pt x="f40" y="f35"/>
                    <a:pt x="f41" y="f35"/>
                  </a:cubicBezTo>
                  <a:lnTo>
                    <a:pt x="f41" y="f35"/>
                  </a:lnTo>
                  <a:lnTo>
                    <a:pt x="f5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9" name="Freeform: Shape 495">
              <a:extLst>
                <a:ext uri="{FF2B5EF4-FFF2-40B4-BE49-F238E27FC236}">
                  <a16:creationId xmlns:a16="http://schemas.microsoft.com/office/drawing/2014/main" id="{7EE96C31-708B-BF40-B3D6-6A6C33B1F1FD}"/>
                </a:ext>
              </a:extLst>
            </p:cNvPr>
            <p:cNvSpPr/>
            <p:nvPr/>
          </p:nvSpPr>
          <p:spPr>
            <a:xfrm>
              <a:off x="1426079" y="2963177"/>
              <a:ext cx="1271" cy="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"/>
                <a:gd name="f7" fmla="val 38"/>
                <a:gd name="f8" fmla="val 852"/>
                <a:gd name="f9" fmla="val 51"/>
                <a:gd name="f10" fmla="val 420"/>
                <a:gd name="f11" fmla="val 1144"/>
                <a:gd name="f12" fmla="+- 0 0 -90"/>
                <a:gd name="f13" fmla="*/ f3 1 1271"/>
                <a:gd name="f14" fmla="*/ f4 1 3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71"/>
                <a:gd name="f23" fmla="*/ f19 1 38"/>
                <a:gd name="f24" fmla="*/ 1271 f20 1"/>
                <a:gd name="f25" fmla="*/ 0 f19 1"/>
                <a:gd name="f26" fmla="*/ 0 f20 1"/>
                <a:gd name="f27" fmla="*/ 1144 f20 1"/>
                <a:gd name="f28" fmla="+- f21 0 f1"/>
                <a:gd name="f29" fmla="*/ f24 1 1271"/>
                <a:gd name="f30" fmla="*/ f25 1 38"/>
                <a:gd name="f31" fmla="*/ f26 1 1271"/>
                <a:gd name="f32" fmla="*/ f27 1 1271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2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7" y="f46"/>
                </a:cxn>
                <a:cxn ang="f28">
                  <a:pos x="f48" y="f46"/>
                </a:cxn>
              </a:cxnLst>
              <a:rect l="f41" t="f44" r="f42" b="f43"/>
              <a:pathLst>
                <a:path w="1271" h="38">
                  <a:moveTo>
                    <a:pt x="f6" y="f5"/>
                  </a:moveTo>
                  <a:cubicBezTo>
                    <a:pt x="f8" y="f9"/>
                    <a:pt x="f10" y="f9"/>
                    <a:pt x="f5" y="f5"/>
                  </a:cubicBez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0" name="Freeform: Shape 496">
              <a:extLst>
                <a:ext uri="{FF2B5EF4-FFF2-40B4-BE49-F238E27FC236}">
                  <a16:creationId xmlns:a16="http://schemas.microsoft.com/office/drawing/2014/main" id="{CF75E713-2923-92D9-8322-0B88E496981A}"/>
                </a:ext>
              </a:extLst>
            </p:cNvPr>
            <p:cNvSpPr/>
            <p:nvPr/>
          </p:nvSpPr>
          <p:spPr>
            <a:xfrm>
              <a:off x="1425183" y="2938634"/>
              <a:ext cx="21113" cy="23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115"/>
                <a:gd name="f7" fmla="val 23648"/>
                <a:gd name="f8" fmla="val 7120"/>
                <a:gd name="f9" fmla="val 22122"/>
                <a:gd name="f10" fmla="val 15766"/>
                <a:gd name="f11" fmla="val 18182"/>
                <a:gd name="f12" fmla="val 20445"/>
                <a:gd name="f13" fmla="val 15843"/>
                <a:gd name="f14" fmla="val 22416"/>
                <a:gd name="f15" fmla="val 10211"/>
                <a:gd name="f16" fmla="val 20216"/>
                <a:gd name="f17" fmla="val 5469"/>
                <a:gd name="f18" fmla="val 18385"/>
                <a:gd name="f19" fmla="val 982"/>
                <a:gd name="f20" fmla="val 13274"/>
                <a:gd name="f21" fmla="val -1179"/>
                <a:gd name="f22" fmla="val 8786"/>
                <a:gd name="f23" fmla="val 651"/>
                <a:gd name="f24" fmla="val 8697"/>
                <a:gd name="f25" fmla="val 689"/>
                <a:gd name="f26" fmla="val 8608"/>
                <a:gd name="f27" fmla="val 728"/>
                <a:gd name="f28" fmla="val 8519"/>
                <a:gd name="f29" fmla="val 766"/>
                <a:gd name="f30" fmla="val 6485"/>
                <a:gd name="f31" fmla="val 1783"/>
                <a:gd name="f32" fmla="val 3306"/>
                <a:gd name="f33" fmla="val 3181"/>
                <a:gd name="f34" fmla="val 4834"/>
                <a:gd name="f35" fmla="val 4196"/>
                <a:gd name="f36" fmla="val 8775"/>
                <a:gd name="f37" fmla="val 7553"/>
                <a:gd name="f38" fmla="val 12245"/>
                <a:gd name="f39" fmla="val 7870"/>
                <a:gd name="f40" fmla="val 17635"/>
                <a:gd name="f41" fmla="val 4959"/>
                <a:gd name="f42" fmla="val 21487"/>
                <a:gd name="f43" fmla="val 4170"/>
                <a:gd name="f44" fmla="val 22377"/>
                <a:gd name="f45" fmla="val 3230"/>
                <a:gd name="f46" fmla="val 23114"/>
                <a:gd name="f47" fmla="val 2162"/>
                <a:gd name="f48" fmla="val 4069"/>
                <a:gd name="f49" fmla="val 22758"/>
                <a:gd name="f50" fmla="+- 0 0 -90"/>
                <a:gd name="f51" fmla="*/ f3 1 21115"/>
                <a:gd name="f52" fmla="*/ f4 1 23648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1115"/>
                <a:gd name="f61" fmla="*/ f57 1 23648"/>
                <a:gd name="f62" fmla="*/ 7120 f58 1"/>
                <a:gd name="f63" fmla="*/ 22122 f57 1"/>
                <a:gd name="f64" fmla="*/ 15766 f58 1"/>
                <a:gd name="f65" fmla="*/ 18182 f57 1"/>
                <a:gd name="f66" fmla="*/ 20216 f58 1"/>
                <a:gd name="f67" fmla="*/ 5469 f57 1"/>
                <a:gd name="f68" fmla="*/ 8786 f58 1"/>
                <a:gd name="f69" fmla="*/ 651 f57 1"/>
                <a:gd name="f70" fmla="*/ 8519 f58 1"/>
                <a:gd name="f71" fmla="*/ 766 f57 1"/>
                <a:gd name="f72" fmla="*/ 6485 f58 1"/>
                <a:gd name="f73" fmla="*/ 1783 f57 1"/>
                <a:gd name="f74" fmla="*/ 3306 f58 1"/>
                <a:gd name="f75" fmla="*/ 3181 f57 1"/>
                <a:gd name="f76" fmla="*/ 0 f58 1"/>
                <a:gd name="f77" fmla="*/ 4834 f57 1"/>
                <a:gd name="f78" fmla="*/ 4196 f58 1"/>
                <a:gd name="f79" fmla="*/ 8775 f57 1"/>
                <a:gd name="f80" fmla="*/ 4959 f58 1"/>
                <a:gd name="f81" fmla="*/ 21487 f57 1"/>
                <a:gd name="f82" fmla="*/ 2162 f58 1"/>
                <a:gd name="f83" fmla="*/ 23648 f57 1"/>
                <a:gd name="f84" fmla="*/ 4069 f58 1"/>
                <a:gd name="f85" fmla="*/ 22758 f57 1"/>
                <a:gd name="f86" fmla="+- f59 0 f1"/>
                <a:gd name="f87" fmla="*/ f62 1 21115"/>
                <a:gd name="f88" fmla="*/ f63 1 23648"/>
                <a:gd name="f89" fmla="*/ f64 1 21115"/>
                <a:gd name="f90" fmla="*/ f65 1 23648"/>
                <a:gd name="f91" fmla="*/ f66 1 21115"/>
                <a:gd name="f92" fmla="*/ f67 1 23648"/>
                <a:gd name="f93" fmla="*/ f68 1 21115"/>
                <a:gd name="f94" fmla="*/ f69 1 23648"/>
                <a:gd name="f95" fmla="*/ f70 1 21115"/>
                <a:gd name="f96" fmla="*/ f71 1 23648"/>
                <a:gd name="f97" fmla="*/ f72 1 21115"/>
                <a:gd name="f98" fmla="*/ f73 1 23648"/>
                <a:gd name="f99" fmla="*/ f74 1 21115"/>
                <a:gd name="f100" fmla="*/ f75 1 23648"/>
                <a:gd name="f101" fmla="*/ f76 1 21115"/>
                <a:gd name="f102" fmla="*/ f77 1 23648"/>
                <a:gd name="f103" fmla="*/ f78 1 21115"/>
                <a:gd name="f104" fmla="*/ f79 1 23648"/>
                <a:gd name="f105" fmla="*/ f80 1 21115"/>
                <a:gd name="f106" fmla="*/ f81 1 23648"/>
                <a:gd name="f107" fmla="*/ f82 1 21115"/>
                <a:gd name="f108" fmla="*/ f83 1 23648"/>
                <a:gd name="f109" fmla="*/ f84 1 21115"/>
                <a:gd name="f110" fmla="*/ f85 1 23648"/>
                <a:gd name="f111" fmla="*/ f53 1 f60"/>
                <a:gd name="f112" fmla="*/ f54 1 f60"/>
                <a:gd name="f113" fmla="*/ f53 1 f61"/>
                <a:gd name="f114" fmla="*/ f55 1 f61"/>
                <a:gd name="f115" fmla="*/ f87 1 f60"/>
                <a:gd name="f116" fmla="*/ f88 1 f61"/>
                <a:gd name="f117" fmla="*/ f89 1 f60"/>
                <a:gd name="f118" fmla="*/ f90 1 f61"/>
                <a:gd name="f119" fmla="*/ f91 1 f60"/>
                <a:gd name="f120" fmla="*/ f92 1 f61"/>
                <a:gd name="f121" fmla="*/ f93 1 f60"/>
                <a:gd name="f122" fmla="*/ f94 1 f61"/>
                <a:gd name="f123" fmla="*/ f95 1 f60"/>
                <a:gd name="f124" fmla="*/ f96 1 f61"/>
                <a:gd name="f125" fmla="*/ f97 1 f60"/>
                <a:gd name="f126" fmla="*/ f98 1 f61"/>
                <a:gd name="f127" fmla="*/ f99 1 f60"/>
                <a:gd name="f128" fmla="*/ f100 1 f61"/>
                <a:gd name="f129" fmla="*/ f101 1 f60"/>
                <a:gd name="f130" fmla="*/ f102 1 f61"/>
                <a:gd name="f131" fmla="*/ f103 1 f60"/>
                <a:gd name="f132" fmla="*/ f104 1 f61"/>
                <a:gd name="f133" fmla="*/ f105 1 f60"/>
                <a:gd name="f134" fmla="*/ f106 1 f61"/>
                <a:gd name="f135" fmla="*/ f107 1 f60"/>
                <a:gd name="f136" fmla="*/ f108 1 f61"/>
                <a:gd name="f137" fmla="*/ f109 1 f60"/>
                <a:gd name="f138" fmla="*/ f110 1 f61"/>
                <a:gd name="f139" fmla="*/ f111 f51 1"/>
                <a:gd name="f140" fmla="*/ f112 f51 1"/>
                <a:gd name="f141" fmla="*/ f114 f52 1"/>
                <a:gd name="f142" fmla="*/ f113 f52 1"/>
                <a:gd name="f143" fmla="*/ f115 f51 1"/>
                <a:gd name="f144" fmla="*/ f116 f52 1"/>
                <a:gd name="f145" fmla="*/ f117 f51 1"/>
                <a:gd name="f146" fmla="*/ f118 f52 1"/>
                <a:gd name="f147" fmla="*/ f119 f51 1"/>
                <a:gd name="f148" fmla="*/ f120 f52 1"/>
                <a:gd name="f149" fmla="*/ f121 f51 1"/>
                <a:gd name="f150" fmla="*/ f122 f52 1"/>
                <a:gd name="f151" fmla="*/ f123 f51 1"/>
                <a:gd name="f152" fmla="*/ f124 f52 1"/>
                <a:gd name="f153" fmla="*/ f125 f51 1"/>
                <a:gd name="f154" fmla="*/ f126 f52 1"/>
                <a:gd name="f155" fmla="*/ f127 f51 1"/>
                <a:gd name="f156" fmla="*/ f128 f52 1"/>
                <a:gd name="f157" fmla="*/ f129 f51 1"/>
                <a:gd name="f158" fmla="*/ f130 f52 1"/>
                <a:gd name="f159" fmla="*/ f131 f51 1"/>
                <a:gd name="f160" fmla="*/ f132 f52 1"/>
                <a:gd name="f161" fmla="*/ f133 f51 1"/>
                <a:gd name="f162" fmla="*/ f134 f52 1"/>
                <a:gd name="f163" fmla="*/ f135 f51 1"/>
                <a:gd name="f164" fmla="*/ f136 f52 1"/>
                <a:gd name="f165" fmla="*/ f137 f51 1"/>
                <a:gd name="f166" fmla="*/ f138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61" y="f162"/>
                </a:cxn>
                <a:cxn ang="f86">
                  <a:pos x="f163" y="f164"/>
                </a:cxn>
                <a:cxn ang="f86">
                  <a:pos x="f165" y="f166"/>
                </a:cxn>
              </a:cxnLst>
              <a:rect l="f139" t="f142" r="f140" b="f141"/>
              <a:pathLst>
                <a:path w="21115" h="23648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5" y="f34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7"/>
                  </a:cubicBezTo>
                  <a:lnTo>
                    <a:pt x="f4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1" name="Freeform: Shape 497">
              <a:extLst>
                <a:ext uri="{FF2B5EF4-FFF2-40B4-BE49-F238E27FC236}">
                  <a16:creationId xmlns:a16="http://schemas.microsoft.com/office/drawing/2014/main" id="{3E8461DE-C4F7-B607-1AB8-1DB2BFEDA1B4}"/>
                </a:ext>
              </a:extLst>
            </p:cNvPr>
            <p:cNvSpPr/>
            <p:nvPr/>
          </p:nvSpPr>
          <p:spPr>
            <a:xfrm>
              <a:off x="1113547" y="3196303"/>
              <a:ext cx="256434" cy="1382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437"/>
                <a:gd name="f7" fmla="val 138199"/>
                <a:gd name="f8" fmla="val 248572"/>
                <a:gd name="f9" fmla="val 18830"/>
                <a:gd name="f10" fmla="val 251369"/>
                <a:gd name="f11" fmla="val 17432"/>
                <a:gd name="f12" fmla="val 251966"/>
                <a:gd name="f13" fmla="val 17127"/>
                <a:gd name="f14" fmla="val 252526"/>
                <a:gd name="f15" fmla="val 16745"/>
                <a:gd name="f16" fmla="val 253022"/>
                <a:gd name="f17" fmla="val 16288"/>
                <a:gd name="f18" fmla="val 253835"/>
                <a:gd name="f19" fmla="val 15563"/>
                <a:gd name="f20" fmla="val 254522"/>
                <a:gd name="f21" fmla="val 14699"/>
                <a:gd name="f22" fmla="val 255056"/>
                <a:gd name="f23" fmla="val 13745"/>
                <a:gd name="f24" fmla="val 256340"/>
                <a:gd name="f25" fmla="val 11648"/>
                <a:gd name="f26" fmla="val 256747"/>
                <a:gd name="f27" fmla="val 9143"/>
                <a:gd name="f28" fmla="val 256200"/>
                <a:gd name="f29" fmla="val 6754"/>
                <a:gd name="f30" fmla="val 256251"/>
                <a:gd name="f31" fmla="val 6207"/>
                <a:gd name="f32" fmla="val 5647"/>
                <a:gd name="f33" fmla="val 5101"/>
                <a:gd name="f34" fmla="val 255933"/>
                <a:gd name="f35" fmla="val 4618"/>
                <a:gd name="f36" fmla="val 255590"/>
                <a:gd name="f37" fmla="val 4198"/>
                <a:gd name="f38" fmla="val 255183"/>
                <a:gd name="f39" fmla="val 3830"/>
                <a:gd name="f40" fmla="val 254141"/>
                <a:gd name="f41" fmla="val 1999"/>
                <a:gd name="f42" fmla="val 252399"/>
                <a:gd name="f43" fmla="val 664"/>
                <a:gd name="f44" fmla="val 250352"/>
                <a:gd name="f45" fmla="val 143"/>
                <a:gd name="f46" fmla="val 249347"/>
                <a:gd name="f47" fmla="val -48"/>
                <a:gd name="f48" fmla="val 248305"/>
                <a:gd name="f49" fmla="val 247300"/>
                <a:gd name="f50" fmla="val 246334"/>
                <a:gd name="f51" fmla="val 156"/>
                <a:gd name="f52" fmla="val 245380"/>
                <a:gd name="f53" fmla="val 372"/>
                <a:gd name="f54" fmla="val 244503"/>
                <a:gd name="f55" fmla="val 779"/>
                <a:gd name="f56" fmla="val 242596"/>
                <a:gd name="f57" fmla="val 1668"/>
                <a:gd name="f58" fmla="val 239417"/>
                <a:gd name="f59" fmla="val 3194"/>
                <a:gd name="f60" fmla="val 5340"/>
                <a:gd name="f61" fmla="val 114936"/>
                <a:gd name="f62" fmla="val 4323"/>
                <a:gd name="f63" fmla="val 130445"/>
                <a:gd name="f64" fmla="val 131208"/>
                <a:gd name="f65" fmla="val 131589"/>
                <a:gd name="f66" fmla="val 4380"/>
                <a:gd name="f67" fmla="val 132225"/>
                <a:gd name="f68" fmla="val 132860"/>
                <a:gd name="f69" fmla="val 133496"/>
                <a:gd name="f70" fmla="val 3433"/>
                <a:gd name="f71" fmla="val 135021"/>
                <a:gd name="f72" fmla="val 2416"/>
                <a:gd name="f73" fmla="val 136420"/>
                <a:gd name="f74" fmla="val 890"/>
                <a:gd name="f75" fmla="val 137564"/>
                <a:gd name="f76" fmla="val 138200"/>
                <a:gd name="f77" fmla="val 246029"/>
                <a:gd name="f78" fmla="val 20610"/>
                <a:gd name="f79" fmla="+- 0 0 -90"/>
                <a:gd name="f80" fmla="*/ f3 1 256437"/>
                <a:gd name="f81" fmla="*/ f4 1 138199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256437"/>
                <a:gd name="f90" fmla="*/ f86 1 138199"/>
                <a:gd name="f91" fmla="*/ 248572 f87 1"/>
                <a:gd name="f92" fmla="*/ 18830 f86 1"/>
                <a:gd name="f93" fmla="*/ 251369 f87 1"/>
                <a:gd name="f94" fmla="*/ 17432 f86 1"/>
                <a:gd name="f95" fmla="*/ 253022 f87 1"/>
                <a:gd name="f96" fmla="*/ 16288 f86 1"/>
                <a:gd name="f97" fmla="*/ 255056 f87 1"/>
                <a:gd name="f98" fmla="*/ 13745 f86 1"/>
                <a:gd name="f99" fmla="*/ 256200 f87 1"/>
                <a:gd name="f100" fmla="*/ 6754 f86 1"/>
                <a:gd name="f101" fmla="*/ 5101 f86 1"/>
                <a:gd name="f102" fmla="*/ 255183 f87 1"/>
                <a:gd name="f103" fmla="*/ 3830 f86 1"/>
                <a:gd name="f104" fmla="*/ 250352 f87 1"/>
                <a:gd name="f105" fmla="*/ 143 f86 1"/>
                <a:gd name="f106" fmla="*/ 247300 f87 1"/>
                <a:gd name="f107" fmla="*/ 244503 f87 1"/>
                <a:gd name="f108" fmla="*/ 779 f86 1"/>
                <a:gd name="f109" fmla="*/ 242596 f87 1"/>
                <a:gd name="f110" fmla="*/ 1668 f86 1"/>
                <a:gd name="f111" fmla="*/ 239417 f87 1"/>
                <a:gd name="f112" fmla="*/ 3194 f86 1"/>
                <a:gd name="f113" fmla="*/ 5340 f87 1"/>
                <a:gd name="f114" fmla="*/ 114936 f86 1"/>
                <a:gd name="f115" fmla="*/ 4323 f87 1"/>
                <a:gd name="f116" fmla="*/ 130445 f86 1"/>
                <a:gd name="f117" fmla="*/ 131589 f86 1"/>
                <a:gd name="f118" fmla="*/ 133496 f86 1"/>
                <a:gd name="f119" fmla="*/ 3433 f87 1"/>
                <a:gd name="f120" fmla="*/ 135021 f86 1"/>
                <a:gd name="f121" fmla="*/ 2416 f87 1"/>
                <a:gd name="f122" fmla="*/ 136420 f86 1"/>
                <a:gd name="f123" fmla="*/ 890 f87 1"/>
                <a:gd name="f124" fmla="*/ 137564 f86 1"/>
                <a:gd name="f125" fmla="*/ 0 f87 1"/>
                <a:gd name="f126" fmla="*/ 138200 f86 1"/>
                <a:gd name="f127" fmla="*/ 246029 f87 1"/>
                <a:gd name="f128" fmla="*/ 20610 f86 1"/>
                <a:gd name="f129" fmla="+- f88 0 f1"/>
                <a:gd name="f130" fmla="*/ f91 1 256437"/>
                <a:gd name="f131" fmla="*/ f92 1 138199"/>
                <a:gd name="f132" fmla="*/ f93 1 256437"/>
                <a:gd name="f133" fmla="*/ f94 1 138199"/>
                <a:gd name="f134" fmla="*/ f95 1 256437"/>
                <a:gd name="f135" fmla="*/ f96 1 138199"/>
                <a:gd name="f136" fmla="*/ f97 1 256437"/>
                <a:gd name="f137" fmla="*/ f98 1 138199"/>
                <a:gd name="f138" fmla="*/ f99 1 256437"/>
                <a:gd name="f139" fmla="*/ f100 1 138199"/>
                <a:gd name="f140" fmla="*/ f101 1 138199"/>
                <a:gd name="f141" fmla="*/ f102 1 256437"/>
                <a:gd name="f142" fmla="*/ f103 1 138199"/>
                <a:gd name="f143" fmla="*/ f104 1 256437"/>
                <a:gd name="f144" fmla="*/ f105 1 138199"/>
                <a:gd name="f145" fmla="*/ f106 1 256437"/>
                <a:gd name="f146" fmla="*/ f107 1 256437"/>
                <a:gd name="f147" fmla="*/ f108 1 138199"/>
                <a:gd name="f148" fmla="*/ f109 1 256437"/>
                <a:gd name="f149" fmla="*/ f110 1 138199"/>
                <a:gd name="f150" fmla="*/ f111 1 256437"/>
                <a:gd name="f151" fmla="*/ f112 1 138199"/>
                <a:gd name="f152" fmla="*/ f113 1 256437"/>
                <a:gd name="f153" fmla="*/ f114 1 138199"/>
                <a:gd name="f154" fmla="*/ f115 1 256437"/>
                <a:gd name="f155" fmla="*/ f116 1 138199"/>
                <a:gd name="f156" fmla="*/ f117 1 138199"/>
                <a:gd name="f157" fmla="*/ f118 1 138199"/>
                <a:gd name="f158" fmla="*/ f119 1 256437"/>
                <a:gd name="f159" fmla="*/ f120 1 138199"/>
                <a:gd name="f160" fmla="*/ f121 1 256437"/>
                <a:gd name="f161" fmla="*/ f122 1 138199"/>
                <a:gd name="f162" fmla="*/ f123 1 256437"/>
                <a:gd name="f163" fmla="*/ f124 1 138199"/>
                <a:gd name="f164" fmla="*/ f125 1 256437"/>
                <a:gd name="f165" fmla="*/ f126 1 138199"/>
                <a:gd name="f166" fmla="*/ f127 1 256437"/>
                <a:gd name="f167" fmla="*/ f128 1 138199"/>
                <a:gd name="f168" fmla="*/ f82 1 f89"/>
                <a:gd name="f169" fmla="*/ f83 1 f89"/>
                <a:gd name="f170" fmla="*/ f82 1 f90"/>
                <a:gd name="f171" fmla="*/ f84 1 f90"/>
                <a:gd name="f172" fmla="*/ f130 1 f89"/>
                <a:gd name="f173" fmla="*/ f131 1 f90"/>
                <a:gd name="f174" fmla="*/ f132 1 f89"/>
                <a:gd name="f175" fmla="*/ f133 1 f90"/>
                <a:gd name="f176" fmla="*/ f134 1 f89"/>
                <a:gd name="f177" fmla="*/ f135 1 f90"/>
                <a:gd name="f178" fmla="*/ f136 1 f89"/>
                <a:gd name="f179" fmla="*/ f137 1 f90"/>
                <a:gd name="f180" fmla="*/ f138 1 f89"/>
                <a:gd name="f181" fmla="*/ f139 1 f90"/>
                <a:gd name="f182" fmla="*/ f140 1 f90"/>
                <a:gd name="f183" fmla="*/ f141 1 f89"/>
                <a:gd name="f184" fmla="*/ f142 1 f90"/>
                <a:gd name="f185" fmla="*/ f143 1 f89"/>
                <a:gd name="f186" fmla="*/ f144 1 f90"/>
                <a:gd name="f187" fmla="*/ f145 1 f89"/>
                <a:gd name="f188" fmla="*/ f146 1 f89"/>
                <a:gd name="f189" fmla="*/ f147 1 f90"/>
                <a:gd name="f190" fmla="*/ f148 1 f89"/>
                <a:gd name="f191" fmla="*/ f149 1 f90"/>
                <a:gd name="f192" fmla="*/ f150 1 f89"/>
                <a:gd name="f193" fmla="*/ f151 1 f90"/>
                <a:gd name="f194" fmla="*/ f152 1 f89"/>
                <a:gd name="f195" fmla="*/ f153 1 f90"/>
                <a:gd name="f196" fmla="*/ f154 1 f89"/>
                <a:gd name="f197" fmla="*/ f155 1 f90"/>
                <a:gd name="f198" fmla="*/ f156 1 f90"/>
                <a:gd name="f199" fmla="*/ f157 1 f90"/>
                <a:gd name="f200" fmla="*/ f158 1 f89"/>
                <a:gd name="f201" fmla="*/ f159 1 f90"/>
                <a:gd name="f202" fmla="*/ f160 1 f89"/>
                <a:gd name="f203" fmla="*/ f161 1 f90"/>
                <a:gd name="f204" fmla="*/ f162 1 f89"/>
                <a:gd name="f205" fmla="*/ f163 1 f90"/>
                <a:gd name="f206" fmla="*/ f164 1 f89"/>
                <a:gd name="f207" fmla="*/ f165 1 f90"/>
                <a:gd name="f208" fmla="*/ f166 1 f89"/>
                <a:gd name="f209" fmla="*/ f167 1 f90"/>
                <a:gd name="f210" fmla="*/ f168 f80 1"/>
                <a:gd name="f211" fmla="*/ f169 f80 1"/>
                <a:gd name="f212" fmla="*/ f171 f81 1"/>
                <a:gd name="f213" fmla="*/ f170 f81 1"/>
                <a:gd name="f214" fmla="*/ f172 f80 1"/>
                <a:gd name="f215" fmla="*/ f173 f81 1"/>
                <a:gd name="f216" fmla="*/ f174 f80 1"/>
                <a:gd name="f217" fmla="*/ f175 f81 1"/>
                <a:gd name="f218" fmla="*/ f176 f80 1"/>
                <a:gd name="f219" fmla="*/ f177 f81 1"/>
                <a:gd name="f220" fmla="*/ f178 f80 1"/>
                <a:gd name="f221" fmla="*/ f179 f81 1"/>
                <a:gd name="f222" fmla="*/ f180 f80 1"/>
                <a:gd name="f223" fmla="*/ f181 f81 1"/>
                <a:gd name="f224" fmla="*/ f182 f81 1"/>
                <a:gd name="f225" fmla="*/ f183 f80 1"/>
                <a:gd name="f226" fmla="*/ f184 f81 1"/>
                <a:gd name="f227" fmla="*/ f185 f80 1"/>
                <a:gd name="f228" fmla="*/ f186 f81 1"/>
                <a:gd name="f229" fmla="*/ f187 f80 1"/>
                <a:gd name="f230" fmla="*/ f188 f80 1"/>
                <a:gd name="f231" fmla="*/ f189 f81 1"/>
                <a:gd name="f232" fmla="*/ f190 f80 1"/>
                <a:gd name="f233" fmla="*/ f191 f81 1"/>
                <a:gd name="f234" fmla="*/ f192 f80 1"/>
                <a:gd name="f235" fmla="*/ f193 f81 1"/>
                <a:gd name="f236" fmla="*/ f194 f80 1"/>
                <a:gd name="f237" fmla="*/ f195 f81 1"/>
                <a:gd name="f238" fmla="*/ f196 f80 1"/>
                <a:gd name="f239" fmla="*/ f197 f81 1"/>
                <a:gd name="f240" fmla="*/ f198 f81 1"/>
                <a:gd name="f241" fmla="*/ f199 f81 1"/>
                <a:gd name="f242" fmla="*/ f200 f80 1"/>
                <a:gd name="f243" fmla="*/ f201 f81 1"/>
                <a:gd name="f244" fmla="*/ f202 f80 1"/>
                <a:gd name="f245" fmla="*/ f203 f81 1"/>
                <a:gd name="f246" fmla="*/ f204 f80 1"/>
                <a:gd name="f247" fmla="*/ f205 f81 1"/>
                <a:gd name="f248" fmla="*/ f206 f80 1"/>
                <a:gd name="f249" fmla="*/ f207 f81 1"/>
                <a:gd name="f250" fmla="*/ f208 f80 1"/>
                <a:gd name="f251" fmla="*/ f209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9">
                  <a:pos x="f214" y="f215"/>
                </a:cxn>
                <a:cxn ang="f129">
                  <a:pos x="f216" y="f217"/>
                </a:cxn>
                <a:cxn ang="f129">
                  <a:pos x="f218" y="f219"/>
                </a:cxn>
                <a:cxn ang="f129">
                  <a:pos x="f220" y="f221"/>
                </a:cxn>
                <a:cxn ang="f129">
                  <a:pos x="f222" y="f223"/>
                </a:cxn>
                <a:cxn ang="f129">
                  <a:pos x="f222" y="f224"/>
                </a:cxn>
                <a:cxn ang="f129">
                  <a:pos x="f225" y="f226"/>
                </a:cxn>
                <a:cxn ang="f129">
                  <a:pos x="f227" y="f228"/>
                </a:cxn>
                <a:cxn ang="f129">
                  <a:pos x="f229" y="f228"/>
                </a:cxn>
                <a:cxn ang="f129">
                  <a:pos x="f230" y="f231"/>
                </a:cxn>
                <a:cxn ang="f129">
                  <a:pos x="f232" y="f233"/>
                </a:cxn>
                <a:cxn ang="f129">
                  <a:pos x="f234" y="f235"/>
                </a:cxn>
                <a:cxn ang="f129">
                  <a:pos x="f236" y="f237"/>
                </a:cxn>
                <a:cxn ang="f129">
                  <a:pos x="f238" y="f239"/>
                </a:cxn>
                <a:cxn ang="f129">
                  <a:pos x="f238" y="f240"/>
                </a:cxn>
                <a:cxn ang="f129">
                  <a:pos x="f238" y="f241"/>
                </a:cxn>
                <a:cxn ang="f129">
                  <a:pos x="f242" y="f243"/>
                </a:cxn>
                <a:cxn ang="f129">
                  <a:pos x="f244" y="f245"/>
                </a:cxn>
                <a:cxn ang="f129">
                  <a:pos x="f246" y="f247"/>
                </a:cxn>
                <a:cxn ang="f129">
                  <a:pos x="f248" y="f249"/>
                </a:cxn>
                <a:cxn ang="f129">
                  <a:pos x="f250" y="f251"/>
                </a:cxn>
              </a:cxnLst>
              <a:rect l="f210" t="f213" r="f211" b="f212"/>
              <a:pathLst>
                <a:path w="256437" h="138199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0" y="f32"/>
                    <a:pt x="f28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7"/>
                    <a:pt x="f49" y="f45"/>
                  </a:cubicBezTo>
                  <a:cubicBezTo>
                    <a:pt x="f50" y="f51"/>
                    <a:pt x="f52" y="f53"/>
                    <a:pt x="f54" y="f55"/>
                  </a:cubicBezTo>
                  <a:lnTo>
                    <a:pt x="f56" y="f57"/>
                  </a:lnTo>
                  <a:lnTo>
                    <a:pt x="f58" y="f59"/>
                  </a:lnTo>
                  <a:lnTo>
                    <a:pt x="f60" y="f61"/>
                  </a:lnTo>
                  <a:lnTo>
                    <a:pt x="f62" y="f63"/>
                  </a:lnTo>
                  <a:cubicBezTo>
                    <a:pt x="f62" y="f63"/>
                    <a:pt x="f62" y="f64"/>
                    <a:pt x="f62" y="f65"/>
                  </a:cubicBezTo>
                  <a:cubicBezTo>
                    <a:pt x="f66" y="f67"/>
                    <a:pt x="f66" y="f68"/>
                    <a:pt x="f62" y="f69"/>
                  </a:cubicBezTo>
                  <a:lnTo>
                    <a:pt x="f70" y="f71"/>
                  </a:lnTo>
                  <a:lnTo>
                    <a:pt x="f72" y="f73"/>
                  </a:lnTo>
                  <a:lnTo>
                    <a:pt x="f74" y="f75"/>
                  </a:lnTo>
                  <a:cubicBezTo>
                    <a:pt x="f74" y="f75"/>
                    <a:pt x="f74" y="f75"/>
                    <a:pt x="f5" y="f76"/>
                  </a:cubicBezTo>
                  <a:lnTo>
                    <a:pt x="f77" y="f7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2" name="Freeform: Shape 498">
              <a:extLst>
                <a:ext uri="{FF2B5EF4-FFF2-40B4-BE49-F238E27FC236}">
                  <a16:creationId xmlns:a16="http://schemas.microsoft.com/office/drawing/2014/main" id="{58B94ECF-B394-BEF7-6F8E-9693BD9A5237}"/>
                </a:ext>
              </a:extLst>
            </p:cNvPr>
            <p:cNvSpPr/>
            <p:nvPr/>
          </p:nvSpPr>
          <p:spPr>
            <a:xfrm>
              <a:off x="998607" y="3319628"/>
              <a:ext cx="115068" cy="624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067"/>
                <a:gd name="f7" fmla="val 62417"/>
                <a:gd name="f8" fmla="val 14240"/>
                <a:gd name="f9" fmla="val 62418"/>
                <a:gd name="f10" fmla="val 114178"/>
                <a:gd name="f11" fmla="val 14619"/>
                <a:gd name="f12" fmla="val 115068"/>
                <a:gd name="f13" fmla="val 13984"/>
                <a:gd name="f14" fmla="val 113547"/>
                <a:gd name="f15" fmla="val 15051"/>
                <a:gd name="f16" fmla="val 111714"/>
                <a:gd name="f17" fmla="val 15598"/>
                <a:gd name="f18" fmla="val 109855"/>
                <a:gd name="f19" fmla="val 15509"/>
                <a:gd name="f20" fmla="val 104892"/>
                <a:gd name="f21" fmla="val 14975"/>
                <a:gd name="f22" fmla="val 101272"/>
                <a:gd name="f23" fmla="val 10564"/>
                <a:gd name="f24" fmla="val 101717"/>
                <a:gd name="f25" fmla="val 5593"/>
                <a:gd name="f26" fmla="val 48688"/>
                <a:gd name="f27" fmla="val 4323"/>
                <a:gd name="f28" fmla="val 52884"/>
                <a:gd name="f29" fmla="+- 0 0 -90"/>
                <a:gd name="f30" fmla="*/ f3 1 115067"/>
                <a:gd name="f31" fmla="*/ f4 1 62417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15067"/>
                <a:gd name="f40" fmla="*/ f36 1 62417"/>
                <a:gd name="f41" fmla="*/ 14240 f37 1"/>
                <a:gd name="f42" fmla="*/ 62418 f36 1"/>
                <a:gd name="f43" fmla="*/ 114178 f37 1"/>
                <a:gd name="f44" fmla="*/ 14619 f36 1"/>
                <a:gd name="f45" fmla="*/ 115068 f37 1"/>
                <a:gd name="f46" fmla="*/ 13984 f36 1"/>
                <a:gd name="f47" fmla="*/ 109855 f37 1"/>
                <a:gd name="f48" fmla="*/ 15509 f36 1"/>
                <a:gd name="f49" fmla="*/ 101717 f37 1"/>
                <a:gd name="f50" fmla="*/ 5593 f36 1"/>
                <a:gd name="f51" fmla="*/ 0 f36 1"/>
                <a:gd name="f52" fmla="*/ 0 f37 1"/>
                <a:gd name="f53" fmla="*/ 48688 f36 1"/>
                <a:gd name="f54" fmla="*/ 4323 f37 1"/>
                <a:gd name="f55" fmla="*/ 52884 f36 1"/>
                <a:gd name="f56" fmla="+- f38 0 f1"/>
                <a:gd name="f57" fmla="*/ f41 1 115067"/>
                <a:gd name="f58" fmla="*/ f42 1 62417"/>
                <a:gd name="f59" fmla="*/ f43 1 115067"/>
                <a:gd name="f60" fmla="*/ f44 1 62417"/>
                <a:gd name="f61" fmla="*/ f45 1 115067"/>
                <a:gd name="f62" fmla="*/ f46 1 62417"/>
                <a:gd name="f63" fmla="*/ f47 1 115067"/>
                <a:gd name="f64" fmla="*/ f48 1 62417"/>
                <a:gd name="f65" fmla="*/ f49 1 115067"/>
                <a:gd name="f66" fmla="*/ f50 1 62417"/>
                <a:gd name="f67" fmla="*/ f51 1 62417"/>
                <a:gd name="f68" fmla="*/ f52 1 115067"/>
                <a:gd name="f69" fmla="*/ f53 1 62417"/>
                <a:gd name="f70" fmla="*/ f54 1 115067"/>
                <a:gd name="f71" fmla="*/ f55 1 62417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39"/>
                <a:gd name="f79" fmla="*/ f60 1 f40"/>
                <a:gd name="f80" fmla="*/ f61 1 f39"/>
                <a:gd name="f81" fmla="*/ f62 1 f40"/>
                <a:gd name="f82" fmla="*/ f63 1 f39"/>
                <a:gd name="f83" fmla="*/ f64 1 f40"/>
                <a:gd name="f84" fmla="*/ f65 1 f39"/>
                <a:gd name="f85" fmla="*/ f66 1 f40"/>
                <a:gd name="f86" fmla="*/ f67 1 f40"/>
                <a:gd name="f87" fmla="*/ f68 1 f39"/>
                <a:gd name="f88" fmla="*/ f69 1 f40"/>
                <a:gd name="f89" fmla="*/ f70 1 f39"/>
                <a:gd name="f90" fmla="*/ f71 1 f40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0 1"/>
                <a:gd name="f98" fmla="*/ f79 f31 1"/>
                <a:gd name="f99" fmla="*/ f80 f30 1"/>
                <a:gd name="f100" fmla="*/ f81 f31 1"/>
                <a:gd name="f101" fmla="*/ f82 f30 1"/>
                <a:gd name="f102" fmla="*/ f83 f31 1"/>
                <a:gd name="f103" fmla="*/ f84 f30 1"/>
                <a:gd name="f104" fmla="*/ f85 f31 1"/>
                <a:gd name="f105" fmla="*/ f86 f31 1"/>
                <a:gd name="f106" fmla="*/ f87 f30 1"/>
                <a:gd name="f107" fmla="*/ f88 f31 1"/>
                <a:gd name="f108" fmla="*/ f89 f30 1"/>
                <a:gd name="f109" fmla="*/ f90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3" y="f105"/>
                </a:cxn>
                <a:cxn ang="f56">
                  <a:pos x="f106" y="f107"/>
                </a:cxn>
                <a:cxn ang="f56">
                  <a:pos x="f108" y="f109"/>
                </a:cxn>
              </a:cxnLst>
              <a:rect l="f91" t="f94" r="f92" b="f93"/>
              <a:pathLst>
                <a:path w="115067" h="62417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4" y="f5"/>
                  </a:lnTo>
                  <a:lnTo>
                    <a:pt x="f5" y="f26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3" name="Freeform: Shape 499">
              <a:extLst>
                <a:ext uri="{FF2B5EF4-FFF2-40B4-BE49-F238E27FC236}">
                  <a16:creationId xmlns:a16="http://schemas.microsoft.com/office/drawing/2014/main" id="{DDE22B86-EEA7-9740-5DF2-23DCD21DC653}"/>
                </a:ext>
              </a:extLst>
            </p:cNvPr>
            <p:cNvSpPr/>
            <p:nvPr/>
          </p:nvSpPr>
          <p:spPr>
            <a:xfrm>
              <a:off x="975463" y="3357768"/>
              <a:ext cx="28099" cy="279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99"/>
                <a:gd name="f7" fmla="val 27967"/>
                <a:gd name="f8" fmla="val 12715"/>
                <a:gd name="f9" fmla="val 12585"/>
                <a:gd name="f10" fmla="val 9583"/>
                <a:gd name="f11" fmla="val 16094"/>
                <a:gd name="f12" fmla="val 4198"/>
                <a:gd name="f13" fmla="val 16399"/>
                <a:gd name="f14" fmla="val 687"/>
                <a:gd name="f15" fmla="val 13272"/>
                <a:gd name="f16" fmla="val 445"/>
                <a:gd name="f17" fmla="val 13056"/>
                <a:gd name="f18" fmla="val 216"/>
                <a:gd name="f19" fmla="val 12827"/>
                <a:gd name="f20" fmla="val 3942"/>
                <a:gd name="f21" fmla="val 16526"/>
                <a:gd name="f22" fmla="val 6866"/>
                <a:gd name="f23" fmla="val 19450"/>
                <a:gd name="f24" fmla="val 15385"/>
                <a:gd name="f25" fmla="val 12310"/>
                <a:gd name="f26" fmla="val 24293"/>
                <a:gd name="f27" fmla="val 18929"/>
                <a:gd name="f28" fmla="val 15255"/>
                <a:gd name="f29" fmla="val 18724"/>
                <a:gd name="f30" fmla="val 11746"/>
                <a:gd name="f31" fmla="val 24277"/>
                <a:gd name="f32" fmla="val 11606"/>
                <a:gd name="f33" fmla="val 27788"/>
                <a:gd name="f34" fmla="val 14937"/>
                <a:gd name="f35" fmla="val 27895"/>
                <a:gd name="f36" fmla="val 15039"/>
                <a:gd name="f37" fmla="val 27998"/>
                <a:gd name="f38" fmla="val 15153"/>
                <a:gd name="f39" fmla="val 23776"/>
                <a:gd name="f40" fmla="val 11060"/>
                <a:gd name="f41" fmla="val 12587"/>
                <a:gd name="f42" fmla="val 15732"/>
                <a:gd name="f43" fmla="val 3585"/>
                <a:gd name="f44" fmla="val 15785"/>
                <a:gd name="f45" fmla="val 8937"/>
                <a:gd name="f46" fmla="+- 0 0 -90"/>
                <a:gd name="f47" fmla="*/ f3 1 28099"/>
                <a:gd name="f48" fmla="*/ f4 1 27967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8099"/>
                <a:gd name="f57" fmla="*/ f53 1 27967"/>
                <a:gd name="f58" fmla="*/ 12715 f54 1"/>
                <a:gd name="f59" fmla="*/ 12585 f53 1"/>
                <a:gd name="f60" fmla="*/ 687 f54 1"/>
                <a:gd name="f61" fmla="*/ 13272 f53 1"/>
                <a:gd name="f62" fmla="*/ 0 f54 1"/>
                <a:gd name="f63" fmla="*/ 3942 f54 1"/>
                <a:gd name="f64" fmla="*/ 16526 f53 1"/>
                <a:gd name="f65" fmla="*/ 6866 f54 1"/>
                <a:gd name="f66" fmla="*/ 19450 f53 1"/>
                <a:gd name="f67" fmla="*/ 15385 f54 1"/>
                <a:gd name="f68" fmla="*/ 27967 f53 1"/>
                <a:gd name="f69" fmla="*/ 15255 f53 1"/>
                <a:gd name="f70" fmla="*/ 27788 f54 1"/>
                <a:gd name="f71" fmla="*/ 14937 f53 1"/>
                <a:gd name="f72" fmla="*/ 28099 f54 1"/>
                <a:gd name="f73" fmla="*/ 23776 f54 1"/>
                <a:gd name="f74" fmla="*/ 11060 f53 1"/>
                <a:gd name="f75" fmla="*/ 12587 f54 1"/>
                <a:gd name="f76" fmla="*/ 0 f53 1"/>
                <a:gd name="f77" fmla="+- f55 0 f1"/>
                <a:gd name="f78" fmla="*/ f58 1 28099"/>
                <a:gd name="f79" fmla="*/ f59 1 27967"/>
                <a:gd name="f80" fmla="*/ f60 1 28099"/>
                <a:gd name="f81" fmla="*/ f61 1 27967"/>
                <a:gd name="f82" fmla="*/ f62 1 28099"/>
                <a:gd name="f83" fmla="*/ f63 1 28099"/>
                <a:gd name="f84" fmla="*/ f64 1 27967"/>
                <a:gd name="f85" fmla="*/ f65 1 28099"/>
                <a:gd name="f86" fmla="*/ f66 1 27967"/>
                <a:gd name="f87" fmla="*/ f67 1 28099"/>
                <a:gd name="f88" fmla="*/ f68 1 27967"/>
                <a:gd name="f89" fmla="*/ f69 1 27967"/>
                <a:gd name="f90" fmla="*/ f70 1 28099"/>
                <a:gd name="f91" fmla="*/ f71 1 27967"/>
                <a:gd name="f92" fmla="*/ f72 1 28099"/>
                <a:gd name="f93" fmla="*/ f73 1 28099"/>
                <a:gd name="f94" fmla="*/ f74 1 27967"/>
                <a:gd name="f95" fmla="*/ f75 1 28099"/>
                <a:gd name="f96" fmla="*/ f76 1 27967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7"/>
                <a:gd name="f105" fmla="*/ f82 1 f56"/>
                <a:gd name="f106" fmla="*/ f83 1 f56"/>
                <a:gd name="f107" fmla="*/ f84 1 f57"/>
                <a:gd name="f108" fmla="*/ f85 1 f56"/>
                <a:gd name="f109" fmla="*/ f86 1 f57"/>
                <a:gd name="f110" fmla="*/ f87 1 f56"/>
                <a:gd name="f111" fmla="*/ f88 1 f57"/>
                <a:gd name="f112" fmla="*/ f89 1 f57"/>
                <a:gd name="f113" fmla="*/ f90 1 f56"/>
                <a:gd name="f114" fmla="*/ f91 1 f57"/>
                <a:gd name="f115" fmla="*/ f92 1 f56"/>
                <a:gd name="f116" fmla="*/ f93 1 f56"/>
                <a:gd name="f117" fmla="*/ f94 1 f57"/>
                <a:gd name="f118" fmla="*/ f95 1 f56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8 1"/>
                <a:gd name="f128" fmla="*/ f105 f47 1"/>
                <a:gd name="f129" fmla="*/ f106 f47 1"/>
                <a:gd name="f130" fmla="*/ f107 f48 1"/>
                <a:gd name="f131" fmla="*/ f108 f47 1"/>
                <a:gd name="f132" fmla="*/ f109 f48 1"/>
                <a:gd name="f133" fmla="*/ f110 f47 1"/>
                <a:gd name="f134" fmla="*/ f111 f48 1"/>
                <a:gd name="f135" fmla="*/ f112 f48 1"/>
                <a:gd name="f136" fmla="*/ f113 f47 1"/>
                <a:gd name="f137" fmla="*/ f114 f48 1"/>
                <a:gd name="f138" fmla="*/ f115 f47 1"/>
                <a:gd name="f139" fmla="*/ f116 f47 1"/>
                <a:gd name="f140" fmla="*/ f117 f48 1"/>
                <a:gd name="f141" fmla="*/ f118 f47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5"/>
                </a:cxn>
                <a:cxn ang="f77">
                  <a:pos x="f129" y="f130"/>
                </a:cxn>
                <a:cxn ang="f77">
                  <a:pos x="f131" y="f132"/>
                </a:cxn>
                <a:cxn ang="f77">
                  <a:pos x="f133" y="f134"/>
                </a:cxn>
                <a:cxn ang="f77">
                  <a:pos x="f133" y="f135"/>
                </a:cxn>
                <a:cxn ang="f77">
                  <a:pos x="f136" y="f137"/>
                </a:cxn>
                <a:cxn ang="f77">
                  <a:pos x="f138" y="f135"/>
                </a:cxn>
                <a:cxn ang="f77">
                  <a:pos x="f139" y="f140"/>
                </a:cxn>
                <a:cxn ang="f77">
                  <a:pos x="f141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28099" h="279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7"/>
                  </a:lnTo>
                  <a:cubicBezTo>
                    <a:pt x="f25" y="f26"/>
                    <a:pt x="f25" y="f27"/>
                    <a:pt x="f24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6" y="f28"/>
                  </a:cubicBezTo>
                  <a:lnTo>
                    <a:pt x="f39" y="f40"/>
                  </a:lnTo>
                  <a:lnTo>
                    <a:pt x="f41" y="f5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4" name="Freeform: Shape 500">
              <a:extLst>
                <a:ext uri="{FF2B5EF4-FFF2-40B4-BE49-F238E27FC236}">
                  <a16:creationId xmlns:a16="http://schemas.microsoft.com/office/drawing/2014/main" id="{F806BF49-A0CF-C6B3-BC72-98BD2EC06E93}"/>
                </a:ext>
              </a:extLst>
            </p:cNvPr>
            <p:cNvSpPr/>
            <p:nvPr/>
          </p:nvSpPr>
          <p:spPr>
            <a:xfrm>
              <a:off x="988292" y="3369792"/>
              <a:ext cx="168103" cy="1618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8104"/>
                <a:gd name="f7" fmla="val 161883"/>
                <a:gd name="f8" fmla="val 162638"/>
                <a:gd name="f9" fmla="val 157562"/>
                <a:gd name="f10" fmla="val 168105"/>
                <a:gd name="f11" fmla="val 155019"/>
                <a:gd name="f12" fmla="val 24557"/>
                <a:gd name="f13" fmla="val 12259"/>
                <a:gd name="f14" fmla="val 15021"/>
                <a:gd name="f15" fmla="val 2725"/>
                <a:gd name="f16" fmla="val 11682"/>
                <a:gd name="f17" fmla="val -784"/>
                <a:gd name="f18" fmla="val 6128"/>
                <a:gd name="f19" fmla="val -924"/>
                <a:gd name="f20" fmla="val 2617"/>
                <a:gd name="f21" fmla="val 2420"/>
                <a:gd name="f22" fmla="val 2511"/>
                <a:gd name="f23" fmla="val 2508"/>
                <a:gd name="f24" fmla="val 2408"/>
                <a:gd name="f25" fmla="val 2623"/>
                <a:gd name="f26" fmla="val 2306"/>
                <a:gd name="f27" fmla="val -769"/>
                <a:gd name="f28" fmla="val 6398"/>
                <a:gd name="f29" fmla="val 11763"/>
                <a:gd name="f30" fmla="val 15437"/>
                <a:gd name="f31" fmla="val 150305"/>
                <a:gd name="f32" fmla="val 161884"/>
                <a:gd name="f33" fmla="+- 0 0 -90"/>
                <a:gd name="f34" fmla="*/ f3 1 168104"/>
                <a:gd name="f35" fmla="*/ f4 1 16188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68104"/>
                <a:gd name="f44" fmla="*/ f40 1 161883"/>
                <a:gd name="f45" fmla="*/ 162638 f41 1"/>
                <a:gd name="f46" fmla="*/ 157562 f40 1"/>
                <a:gd name="f47" fmla="*/ 168105 f41 1"/>
                <a:gd name="f48" fmla="*/ 155019 f40 1"/>
                <a:gd name="f49" fmla="*/ 24557 f41 1"/>
                <a:gd name="f50" fmla="*/ 12259 f40 1"/>
                <a:gd name="f51" fmla="*/ 15021 f41 1"/>
                <a:gd name="f52" fmla="*/ 2725 f40 1"/>
                <a:gd name="f53" fmla="*/ 2617 f41 1"/>
                <a:gd name="f54" fmla="*/ 2420 f40 1"/>
                <a:gd name="f55" fmla="*/ 2306 f41 1"/>
                <a:gd name="f56" fmla="*/ 15437 f40 1"/>
                <a:gd name="f57" fmla="*/ 150305 f41 1"/>
                <a:gd name="f58" fmla="*/ 161884 f40 1"/>
                <a:gd name="f59" fmla="+- f42 0 f1"/>
                <a:gd name="f60" fmla="*/ f45 1 168104"/>
                <a:gd name="f61" fmla="*/ f46 1 161883"/>
                <a:gd name="f62" fmla="*/ f47 1 168104"/>
                <a:gd name="f63" fmla="*/ f48 1 161883"/>
                <a:gd name="f64" fmla="*/ f49 1 168104"/>
                <a:gd name="f65" fmla="*/ f50 1 161883"/>
                <a:gd name="f66" fmla="*/ f51 1 168104"/>
                <a:gd name="f67" fmla="*/ f52 1 161883"/>
                <a:gd name="f68" fmla="*/ f53 1 168104"/>
                <a:gd name="f69" fmla="*/ f54 1 161883"/>
                <a:gd name="f70" fmla="*/ f55 1 168104"/>
                <a:gd name="f71" fmla="*/ f56 1 161883"/>
                <a:gd name="f72" fmla="*/ f57 1 168104"/>
                <a:gd name="f73" fmla="*/ f58 1 161883"/>
                <a:gd name="f74" fmla="*/ f36 1 f43"/>
                <a:gd name="f75" fmla="*/ f37 1 f43"/>
                <a:gd name="f76" fmla="*/ f36 1 f44"/>
                <a:gd name="f77" fmla="*/ f38 1 f44"/>
                <a:gd name="f78" fmla="*/ f60 1 f43"/>
                <a:gd name="f79" fmla="*/ f61 1 f44"/>
                <a:gd name="f80" fmla="*/ f62 1 f43"/>
                <a:gd name="f81" fmla="*/ f63 1 f44"/>
                <a:gd name="f82" fmla="*/ f64 1 f43"/>
                <a:gd name="f83" fmla="*/ f65 1 f44"/>
                <a:gd name="f84" fmla="*/ f66 1 f43"/>
                <a:gd name="f85" fmla="*/ f67 1 f44"/>
                <a:gd name="f86" fmla="*/ f68 1 f43"/>
                <a:gd name="f87" fmla="*/ f69 1 f44"/>
                <a:gd name="f88" fmla="*/ f70 1 f43"/>
                <a:gd name="f89" fmla="*/ f71 1 f44"/>
                <a:gd name="f90" fmla="*/ f72 1 f43"/>
                <a:gd name="f91" fmla="*/ f73 1 f44"/>
                <a:gd name="f92" fmla="*/ f74 f34 1"/>
                <a:gd name="f93" fmla="*/ f75 f34 1"/>
                <a:gd name="f94" fmla="*/ f77 f35 1"/>
                <a:gd name="f95" fmla="*/ f76 f35 1"/>
                <a:gd name="f96" fmla="*/ f78 f34 1"/>
                <a:gd name="f97" fmla="*/ f79 f35 1"/>
                <a:gd name="f98" fmla="*/ f80 f34 1"/>
                <a:gd name="f99" fmla="*/ f81 f35 1"/>
                <a:gd name="f100" fmla="*/ f82 f34 1"/>
                <a:gd name="f101" fmla="*/ f83 f35 1"/>
                <a:gd name="f102" fmla="*/ f84 f34 1"/>
                <a:gd name="f103" fmla="*/ f85 f35 1"/>
                <a:gd name="f104" fmla="*/ f86 f34 1"/>
                <a:gd name="f105" fmla="*/ f87 f35 1"/>
                <a:gd name="f106" fmla="*/ f88 f34 1"/>
                <a:gd name="f107" fmla="*/ f89 f35 1"/>
                <a:gd name="f108" fmla="*/ f90 f34 1"/>
                <a:gd name="f109" fmla="*/ f9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3"/>
                </a:cxn>
                <a:cxn ang="f59">
                  <a:pos x="f106" y="f107"/>
                </a:cxn>
                <a:cxn ang="f59">
                  <a:pos x="f108" y="f109"/>
                </a:cxn>
              </a:cxnLst>
              <a:rect l="f92" t="f95" r="f93" b="f94"/>
              <a:pathLst>
                <a:path w="168104" h="16188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15"/>
                  </a:cubicBezTo>
                  <a:cubicBezTo>
                    <a:pt x="f27" y="f28"/>
                    <a:pt x="f27" y="f29"/>
                    <a:pt x="f26" y="f30"/>
                  </a:cubicBez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5" name="Freeform: Shape 501">
              <a:extLst>
                <a:ext uri="{FF2B5EF4-FFF2-40B4-BE49-F238E27FC236}">
                  <a16:creationId xmlns:a16="http://schemas.microsoft.com/office/drawing/2014/main" id="{4BFC0DCB-FC1A-F0BA-339B-0A1895A073F4}"/>
                </a:ext>
              </a:extLst>
            </p:cNvPr>
            <p:cNvSpPr/>
            <p:nvPr/>
          </p:nvSpPr>
          <p:spPr>
            <a:xfrm>
              <a:off x="3180822" y="4589346"/>
              <a:ext cx="85313" cy="3490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315"/>
                <a:gd name="f7" fmla="val 349082"/>
                <a:gd name="f8" fmla="val 15893"/>
                <a:gd name="f9" fmla="val 342472"/>
                <a:gd name="f10" fmla="val 16911"/>
                <a:gd name="f11" fmla="val 344518"/>
                <a:gd name="f12" fmla="val 17139"/>
                <a:gd name="f13" fmla="val 346870"/>
                <a:gd name="f14" fmla="val 16529"/>
                <a:gd name="f15" fmla="val 3814"/>
                <a:gd name="f16" fmla="val 84425"/>
                <a:gd name="f17" fmla="val 8644"/>
                <a:gd name="f18" fmla="val 79772"/>
                <a:gd name="f19" fmla="val 11835"/>
                <a:gd name="f20" fmla="val 74940"/>
                <a:gd name="f21" fmla="val 10945"/>
                <a:gd name="f22" fmla="val 74927"/>
                <a:gd name="f23" fmla="val 74902"/>
                <a:gd name="f24" fmla="val 10932"/>
                <a:gd name="f25" fmla="val 74889"/>
                <a:gd name="f26" fmla="val 69981"/>
                <a:gd name="f27" fmla="val 9801"/>
                <a:gd name="f28" fmla="val 66917"/>
                <a:gd name="f29" fmla="val 4907"/>
                <a:gd name="f30" fmla="val 68024"/>
                <a:gd name="f31" fmla="val 341073"/>
                <a:gd name="f32" fmla="val 3687"/>
                <a:gd name="f33" fmla="val 339039"/>
                <a:gd name="f34" fmla="val 7654"/>
                <a:gd name="f35" fmla="val 336522"/>
                <a:gd name="f36" fmla="val 12918"/>
                <a:gd name="f37" fmla="val 337692"/>
                <a:gd name="f38" fmla="val 15448"/>
                <a:gd name="f39" fmla="val 341671"/>
                <a:gd name="f40" fmla="val 15614"/>
                <a:gd name="f41" fmla="val 341925"/>
                <a:gd name="f42" fmla="val 15753"/>
                <a:gd name="f43" fmla="val 342192"/>
                <a:gd name="f44" fmla="+- 0 0 -90"/>
                <a:gd name="f45" fmla="*/ f3 1 85315"/>
                <a:gd name="f46" fmla="*/ f4 1 349082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85315"/>
                <a:gd name="f55" fmla="*/ f51 1 349082"/>
                <a:gd name="f56" fmla="*/ 15893 f52 1"/>
                <a:gd name="f57" fmla="*/ 342472 f51 1"/>
                <a:gd name="f58" fmla="*/ 16529 f52 1"/>
                <a:gd name="f59" fmla="*/ 349082 f51 1"/>
                <a:gd name="f60" fmla="*/ 85315 f52 1"/>
                <a:gd name="f61" fmla="*/ 3814 f51 1"/>
                <a:gd name="f62" fmla="*/ 74940 f52 1"/>
                <a:gd name="f63" fmla="*/ 10945 f51 1"/>
                <a:gd name="f64" fmla="*/ 74889 f52 1"/>
                <a:gd name="f65" fmla="*/ 10932 f51 1"/>
                <a:gd name="f66" fmla="*/ 68024 f52 1"/>
                <a:gd name="f67" fmla="*/ 0 f51 1"/>
                <a:gd name="f68" fmla="*/ 0 f52 1"/>
                <a:gd name="f69" fmla="*/ 341073 f51 1"/>
                <a:gd name="f70" fmla="*/ 3687 f52 1"/>
                <a:gd name="f71" fmla="*/ 339039 f51 1"/>
                <a:gd name="f72" fmla="*/ 15448 f52 1"/>
                <a:gd name="f73" fmla="*/ 341671 f51 1"/>
                <a:gd name="f74" fmla="+- f53 0 f1"/>
                <a:gd name="f75" fmla="*/ f56 1 85315"/>
                <a:gd name="f76" fmla="*/ f57 1 349082"/>
                <a:gd name="f77" fmla="*/ f58 1 85315"/>
                <a:gd name="f78" fmla="*/ f59 1 349082"/>
                <a:gd name="f79" fmla="*/ f60 1 85315"/>
                <a:gd name="f80" fmla="*/ f61 1 349082"/>
                <a:gd name="f81" fmla="*/ f62 1 85315"/>
                <a:gd name="f82" fmla="*/ f63 1 349082"/>
                <a:gd name="f83" fmla="*/ f64 1 85315"/>
                <a:gd name="f84" fmla="*/ f65 1 349082"/>
                <a:gd name="f85" fmla="*/ f66 1 85315"/>
                <a:gd name="f86" fmla="*/ f67 1 349082"/>
                <a:gd name="f87" fmla="*/ f68 1 85315"/>
                <a:gd name="f88" fmla="*/ f69 1 349082"/>
                <a:gd name="f89" fmla="*/ f70 1 85315"/>
                <a:gd name="f90" fmla="*/ f71 1 349082"/>
                <a:gd name="f91" fmla="*/ f72 1 85315"/>
                <a:gd name="f92" fmla="*/ f73 1 349082"/>
                <a:gd name="f93" fmla="*/ f47 1 f54"/>
                <a:gd name="f94" fmla="*/ f48 1 f54"/>
                <a:gd name="f95" fmla="*/ f47 1 f55"/>
                <a:gd name="f96" fmla="*/ f49 1 f55"/>
                <a:gd name="f97" fmla="*/ f75 1 f54"/>
                <a:gd name="f98" fmla="*/ f76 1 f55"/>
                <a:gd name="f99" fmla="*/ f77 1 f54"/>
                <a:gd name="f100" fmla="*/ f78 1 f55"/>
                <a:gd name="f101" fmla="*/ f79 1 f54"/>
                <a:gd name="f102" fmla="*/ f80 1 f55"/>
                <a:gd name="f103" fmla="*/ f81 1 f54"/>
                <a:gd name="f104" fmla="*/ f82 1 f55"/>
                <a:gd name="f105" fmla="*/ f83 1 f54"/>
                <a:gd name="f106" fmla="*/ f84 1 f55"/>
                <a:gd name="f107" fmla="*/ f85 1 f54"/>
                <a:gd name="f108" fmla="*/ f86 1 f55"/>
                <a:gd name="f109" fmla="*/ f87 1 f54"/>
                <a:gd name="f110" fmla="*/ f88 1 f55"/>
                <a:gd name="f111" fmla="*/ f89 1 f54"/>
                <a:gd name="f112" fmla="*/ f90 1 f55"/>
                <a:gd name="f113" fmla="*/ f91 1 f54"/>
                <a:gd name="f114" fmla="*/ f92 1 f55"/>
                <a:gd name="f115" fmla="*/ f93 f45 1"/>
                <a:gd name="f116" fmla="*/ f94 f45 1"/>
                <a:gd name="f117" fmla="*/ f96 f46 1"/>
                <a:gd name="f118" fmla="*/ f95 f46 1"/>
                <a:gd name="f119" fmla="*/ f97 f45 1"/>
                <a:gd name="f120" fmla="*/ f98 f46 1"/>
                <a:gd name="f121" fmla="*/ f99 f45 1"/>
                <a:gd name="f122" fmla="*/ f100 f46 1"/>
                <a:gd name="f123" fmla="*/ f101 f45 1"/>
                <a:gd name="f124" fmla="*/ f102 f46 1"/>
                <a:gd name="f125" fmla="*/ f103 f45 1"/>
                <a:gd name="f126" fmla="*/ f104 f46 1"/>
                <a:gd name="f127" fmla="*/ f105 f45 1"/>
                <a:gd name="f128" fmla="*/ f106 f46 1"/>
                <a:gd name="f129" fmla="*/ f107 f45 1"/>
                <a:gd name="f130" fmla="*/ f108 f46 1"/>
                <a:gd name="f131" fmla="*/ f109 f45 1"/>
                <a:gd name="f132" fmla="*/ f110 f46 1"/>
                <a:gd name="f133" fmla="*/ f111 f45 1"/>
                <a:gd name="f134" fmla="*/ f112 f46 1"/>
                <a:gd name="f135" fmla="*/ f113 f45 1"/>
                <a:gd name="f136" fmla="*/ f114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9" y="f120"/>
                </a:cxn>
                <a:cxn ang="f74">
                  <a:pos x="f121" y="f122"/>
                </a:cxn>
                <a:cxn ang="f74">
                  <a:pos x="f121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9" y="f130"/>
                </a:cxn>
                <a:cxn ang="f74">
                  <a:pos x="f131" y="f132"/>
                </a:cxn>
                <a:cxn ang="f74">
                  <a:pos x="f133" y="f134"/>
                </a:cxn>
                <a:cxn ang="f74">
                  <a:pos x="f135" y="f136"/>
                </a:cxn>
                <a:cxn ang="f74">
                  <a:pos x="f119" y="f120"/>
                </a:cxn>
              </a:cxnLst>
              <a:rect l="f115" t="f118" r="f116" b="f117"/>
              <a:pathLst>
                <a:path w="85315" h="349082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4" y="f7"/>
                  </a:lnTo>
                  <a:lnTo>
                    <a:pt x="f6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1"/>
                    <a:pt x="f23" y="f24"/>
                    <a:pt x="f25" y="f24"/>
                  </a:cubicBezTo>
                  <a:cubicBezTo>
                    <a:pt x="f26" y="f27"/>
                    <a:pt x="f28" y="f29"/>
                    <a:pt x="f30" y="f5"/>
                  </a:cubicBezTo>
                  <a:lnTo>
                    <a:pt x="f5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6" name="Freeform: Shape 502">
              <a:extLst>
                <a:ext uri="{FF2B5EF4-FFF2-40B4-BE49-F238E27FC236}">
                  <a16:creationId xmlns:a16="http://schemas.microsoft.com/office/drawing/2014/main" id="{8434F8BC-101C-498E-DCAA-54FF69F9B672}"/>
                </a:ext>
              </a:extLst>
            </p:cNvPr>
            <p:cNvSpPr/>
            <p:nvPr/>
          </p:nvSpPr>
          <p:spPr>
            <a:xfrm>
              <a:off x="2635492" y="5136614"/>
              <a:ext cx="185760" cy="108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761"/>
                <a:gd name="f7" fmla="val 108945"/>
                <a:gd name="f8" fmla="val 181311"/>
                <a:gd name="f9" fmla="val 19069"/>
                <a:gd name="f10" fmla="val 16526"/>
                <a:gd name="f11" fmla="val 181680"/>
                <a:gd name="f12" fmla="val 18852"/>
                <a:gd name="f13" fmla="val 176467"/>
                <a:gd name="f14" fmla="val 17442"/>
                <a:gd name="f15" fmla="val 174140"/>
                <a:gd name="f16" fmla="val 13348"/>
                <a:gd name="f17" fmla="val 174026"/>
                <a:gd name="f18" fmla="val 13145"/>
                <a:gd name="f19" fmla="val 173911"/>
                <a:gd name="f20" fmla="val 12928"/>
                <a:gd name="f21" fmla="val 173809"/>
                <a:gd name="f22" fmla="val 12712"/>
                <a:gd name="f23" fmla="val 171419"/>
                <a:gd name="f24" fmla="val 8174"/>
                <a:gd name="f25" fmla="val 173047"/>
                <a:gd name="f26" fmla="val 2555"/>
                <a:gd name="f27" fmla="val 177497"/>
                <a:gd name="f28" fmla="val 1017"/>
                <a:gd name="f29" fmla="val 99157"/>
                <a:gd name="f30" fmla="val 100046"/>
                <a:gd name="f31" fmla="val 3204"/>
                <a:gd name="f32" fmla="val 97123"/>
                <a:gd name="f33" fmla="val 8112"/>
                <a:gd name="f34" fmla="val 11316"/>
                <a:gd name="f35" fmla="val 20089"/>
                <a:gd name="f36" fmla="val 177751"/>
                <a:gd name="f37" fmla="val 19959"/>
                <a:gd name="f38" fmla="+- 0 0 -90"/>
                <a:gd name="f39" fmla="*/ f3 1 185761"/>
                <a:gd name="f40" fmla="*/ f4 1 108945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85761"/>
                <a:gd name="f49" fmla="*/ f45 1 108945"/>
                <a:gd name="f50" fmla="*/ 181311 f46 1"/>
                <a:gd name="f51" fmla="*/ 19069 f45 1"/>
                <a:gd name="f52" fmla="*/ 185761 f46 1"/>
                <a:gd name="f53" fmla="*/ 16526 f45 1"/>
                <a:gd name="f54" fmla="*/ 174140 f46 1"/>
                <a:gd name="f55" fmla="*/ 13348 f45 1"/>
                <a:gd name="f56" fmla="*/ 173809 f46 1"/>
                <a:gd name="f57" fmla="*/ 12712 f45 1"/>
                <a:gd name="f58" fmla="*/ 177497 f46 1"/>
                <a:gd name="f59" fmla="*/ 0 f45 1"/>
                <a:gd name="f60" fmla="*/ 1017 f46 1"/>
                <a:gd name="f61" fmla="*/ 99157 f45 1"/>
                <a:gd name="f62" fmla="*/ 0 f46 1"/>
                <a:gd name="f63" fmla="*/ 100046 f45 1"/>
                <a:gd name="f64" fmla="*/ 11316 f46 1"/>
                <a:gd name="f65" fmla="*/ 20089 f46 1"/>
                <a:gd name="f66" fmla="*/ 108945 f45 1"/>
                <a:gd name="f67" fmla="*/ 177751 f46 1"/>
                <a:gd name="f68" fmla="*/ 19959 f45 1"/>
                <a:gd name="f69" fmla="+- f47 0 f1"/>
                <a:gd name="f70" fmla="*/ f50 1 185761"/>
                <a:gd name="f71" fmla="*/ f51 1 108945"/>
                <a:gd name="f72" fmla="*/ f52 1 185761"/>
                <a:gd name="f73" fmla="*/ f53 1 108945"/>
                <a:gd name="f74" fmla="*/ f54 1 185761"/>
                <a:gd name="f75" fmla="*/ f55 1 108945"/>
                <a:gd name="f76" fmla="*/ f56 1 185761"/>
                <a:gd name="f77" fmla="*/ f57 1 108945"/>
                <a:gd name="f78" fmla="*/ f58 1 185761"/>
                <a:gd name="f79" fmla="*/ f59 1 108945"/>
                <a:gd name="f80" fmla="*/ f60 1 185761"/>
                <a:gd name="f81" fmla="*/ f61 1 108945"/>
                <a:gd name="f82" fmla="*/ f62 1 185761"/>
                <a:gd name="f83" fmla="*/ f63 1 108945"/>
                <a:gd name="f84" fmla="*/ f64 1 185761"/>
                <a:gd name="f85" fmla="*/ f65 1 185761"/>
                <a:gd name="f86" fmla="*/ f66 1 108945"/>
                <a:gd name="f87" fmla="*/ f67 1 185761"/>
                <a:gd name="f88" fmla="*/ f68 1 108945"/>
                <a:gd name="f89" fmla="*/ f41 1 f48"/>
                <a:gd name="f90" fmla="*/ f42 1 f48"/>
                <a:gd name="f91" fmla="*/ f41 1 f49"/>
                <a:gd name="f92" fmla="*/ f43 1 f49"/>
                <a:gd name="f93" fmla="*/ f70 1 f48"/>
                <a:gd name="f94" fmla="*/ f71 1 f49"/>
                <a:gd name="f95" fmla="*/ f72 1 f48"/>
                <a:gd name="f96" fmla="*/ f73 1 f49"/>
                <a:gd name="f97" fmla="*/ f74 1 f48"/>
                <a:gd name="f98" fmla="*/ f75 1 f49"/>
                <a:gd name="f99" fmla="*/ f76 1 f48"/>
                <a:gd name="f100" fmla="*/ f77 1 f49"/>
                <a:gd name="f101" fmla="*/ f78 1 f48"/>
                <a:gd name="f102" fmla="*/ f79 1 f49"/>
                <a:gd name="f103" fmla="*/ f80 1 f48"/>
                <a:gd name="f104" fmla="*/ f81 1 f49"/>
                <a:gd name="f105" fmla="*/ f82 1 f48"/>
                <a:gd name="f106" fmla="*/ f83 1 f49"/>
                <a:gd name="f107" fmla="*/ f84 1 f48"/>
                <a:gd name="f108" fmla="*/ f85 1 f48"/>
                <a:gd name="f109" fmla="*/ f86 1 f49"/>
                <a:gd name="f110" fmla="*/ f87 1 f48"/>
                <a:gd name="f111" fmla="*/ f88 1 f49"/>
                <a:gd name="f112" fmla="*/ f89 f39 1"/>
                <a:gd name="f113" fmla="*/ f90 f39 1"/>
                <a:gd name="f114" fmla="*/ f92 f40 1"/>
                <a:gd name="f115" fmla="*/ f91 f40 1"/>
                <a:gd name="f116" fmla="*/ f93 f39 1"/>
                <a:gd name="f117" fmla="*/ f94 f40 1"/>
                <a:gd name="f118" fmla="*/ f95 f39 1"/>
                <a:gd name="f119" fmla="*/ f96 f40 1"/>
                <a:gd name="f120" fmla="*/ f97 f39 1"/>
                <a:gd name="f121" fmla="*/ f98 f40 1"/>
                <a:gd name="f122" fmla="*/ f99 f39 1"/>
                <a:gd name="f123" fmla="*/ f100 f40 1"/>
                <a:gd name="f124" fmla="*/ f101 f39 1"/>
                <a:gd name="f125" fmla="*/ f102 f40 1"/>
                <a:gd name="f126" fmla="*/ f103 f39 1"/>
                <a:gd name="f127" fmla="*/ f104 f40 1"/>
                <a:gd name="f128" fmla="*/ f105 f39 1"/>
                <a:gd name="f129" fmla="*/ f106 f40 1"/>
                <a:gd name="f130" fmla="*/ f107 f39 1"/>
                <a:gd name="f131" fmla="*/ f108 f39 1"/>
                <a:gd name="f132" fmla="*/ f109 f40 1"/>
                <a:gd name="f133" fmla="*/ f110 f39 1"/>
                <a:gd name="f134" fmla="*/ f111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6" y="f127"/>
                </a:cxn>
                <a:cxn ang="f69">
                  <a:pos x="f128" y="f129"/>
                </a:cxn>
                <a:cxn ang="f69">
                  <a:pos x="f130" y="f129"/>
                </a:cxn>
                <a:cxn ang="f69">
                  <a:pos x="f131" y="f132"/>
                </a:cxn>
                <a:cxn ang="f69">
                  <a:pos x="f133" y="f134"/>
                </a:cxn>
              </a:cxnLst>
              <a:rect l="f112" t="f115" r="f113" b="f114"/>
              <a:pathLst>
                <a:path w="185761" h="108945">
                  <a:moveTo>
                    <a:pt x="f8" y="f9"/>
                  </a:moveTo>
                  <a:lnTo>
                    <a:pt x="f6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5"/>
                  </a:cubicBezTo>
                  <a:lnTo>
                    <a:pt x="f28" y="f29"/>
                  </a:lnTo>
                  <a:lnTo>
                    <a:pt x="f5" y="f30"/>
                  </a:lnTo>
                  <a:cubicBezTo>
                    <a:pt x="f31" y="f32"/>
                    <a:pt x="f33" y="f32"/>
                    <a:pt x="f34" y="f30"/>
                  </a:cubicBezTo>
                  <a:lnTo>
                    <a:pt x="f35" y="f7"/>
                  </a:lnTo>
                  <a:lnTo>
                    <a:pt x="f36" y="f3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7" name="Freeform: Shape 503">
              <a:extLst>
                <a:ext uri="{FF2B5EF4-FFF2-40B4-BE49-F238E27FC236}">
                  <a16:creationId xmlns:a16="http://schemas.microsoft.com/office/drawing/2014/main" id="{A0674BD0-E5A8-88BC-1391-45A6143AAACF}"/>
                </a:ext>
              </a:extLst>
            </p:cNvPr>
            <p:cNvSpPr/>
            <p:nvPr/>
          </p:nvSpPr>
          <p:spPr>
            <a:xfrm>
              <a:off x="2632822" y="5248098"/>
              <a:ext cx="886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9"/>
                <a:gd name="f7" fmla="val 1398"/>
                <a:gd name="f8" fmla="val 890"/>
                <a:gd name="f9" fmla="val 1399"/>
                <a:gd name="f10" fmla="val 509"/>
                <a:gd name="f11" fmla="val 992"/>
                <a:gd name="f12" fmla="val 203"/>
                <a:gd name="f13" fmla="val 521"/>
                <a:gd name="f14" fmla="+- 0 0 -90"/>
                <a:gd name="f15" fmla="*/ f3 1 889"/>
                <a:gd name="f16" fmla="*/ f4 1 139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89"/>
                <a:gd name="f25" fmla="*/ f21 1 1398"/>
                <a:gd name="f26" fmla="*/ 890 f22 1"/>
                <a:gd name="f27" fmla="*/ 1399 f21 1"/>
                <a:gd name="f28" fmla="*/ 0 f22 1"/>
                <a:gd name="f29" fmla="*/ 0 f21 1"/>
                <a:gd name="f30" fmla="+- f23 0 f1"/>
                <a:gd name="f31" fmla="*/ f26 1 889"/>
                <a:gd name="f32" fmla="*/ f27 1 1398"/>
                <a:gd name="f33" fmla="*/ f28 1 889"/>
                <a:gd name="f34" fmla="*/ f29 1 1398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9" y="f50"/>
                </a:cxn>
              </a:cxnLst>
              <a:rect l="f43" t="f46" r="f44" b="f45"/>
              <a:pathLst>
                <a:path w="889" h="1398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8" name="Freeform: Shape 504">
              <a:extLst>
                <a:ext uri="{FF2B5EF4-FFF2-40B4-BE49-F238E27FC236}">
                  <a16:creationId xmlns:a16="http://schemas.microsoft.com/office/drawing/2014/main" id="{FA515ED3-7BB1-EE4C-BBED-3B6476606733}"/>
                </a:ext>
              </a:extLst>
            </p:cNvPr>
            <p:cNvSpPr/>
            <p:nvPr/>
          </p:nvSpPr>
          <p:spPr>
            <a:xfrm>
              <a:off x="2798749" y="2761689"/>
              <a:ext cx="50090" cy="35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095"/>
                <a:gd name="f7" fmla="val 35721"/>
                <a:gd name="f8" fmla="val 21357"/>
                <a:gd name="f9" fmla="val 1704"/>
                <a:gd name="f10" fmla="val 20289"/>
                <a:gd name="f11" fmla="val 3725"/>
                <a:gd name="f12" fmla="val 19844"/>
                <a:gd name="f13" fmla="val 5722"/>
                <a:gd name="f14" fmla="val 20086"/>
                <a:gd name="f15" fmla="val 10617"/>
                <a:gd name="f16" fmla="val 21102"/>
                <a:gd name="f17" fmla="val 13834"/>
                <a:gd name="f18" fmla="val 25832"/>
                <a:gd name="f19" fmla="val 12969"/>
                <a:gd name="f20" fmla="val 30764"/>
                <a:gd name="f21" fmla="val 12206"/>
                <a:gd name="f22" fmla="val 35722"/>
                <a:gd name="f23" fmla="val 13478"/>
                <a:gd name="f24" fmla="val 35086"/>
                <a:gd name="f25" fmla="val 50096"/>
                <a:gd name="f26" fmla="val 17289"/>
                <a:gd name="f27" fmla="val 45773"/>
                <a:gd name="f28" fmla="val 19323"/>
                <a:gd name="f29" fmla="val 40623"/>
                <a:gd name="f30" fmla="val 17467"/>
                <a:gd name="f31" fmla="val 38589"/>
                <a:gd name="f32" fmla="val 13157"/>
                <a:gd name="f33" fmla="val 38525"/>
                <a:gd name="f34" fmla="val 13005"/>
                <a:gd name="f35" fmla="val 38462"/>
                <a:gd name="f36" fmla="val 12865"/>
                <a:gd name="f37" fmla="val 38398"/>
                <a:gd name="f38" fmla="val 12712"/>
                <a:gd name="f39" fmla="val 36110"/>
                <a:gd name="f40" fmla="val 8009"/>
                <a:gd name="f41" fmla="val 38030"/>
                <a:gd name="f42" fmla="val 2326"/>
                <a:gd name="f43" fmla="val 42721"/>
                <a:gd name="f44" fmla="val 2034"/>
                <a:gd name="f45" fmla="val 254"/>
                <a:gd name="f46" fmla="val 20467"/>
                <a:gd name="f47" fmla="+- 0 0 -90"/>
                <a:gd name="f48" fmla="*/ f3 1 50095"/>
                <a:gd name="f49" fmla="*/ f4 1 35721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50095"/>
                <a:gd name="f58" fmla="*/ f54 1 35721"/>
                <a:gd name="f59" fmla="*/ 0 f55 1"/>
                <a:gd name="f60" fmla="*/ 21357 f54 1"/>
                <a:gd name="f61" fmla="*/ 5722 f55 1"/>
                <a:gd name="f62" fmla="*/ 20086 f54 1"/>
                <a:gd name="f63" fmla="*/ 12969 f55 1"/>
                <a:gd name="f64" fmla="*/ 30764 f54 1"/>
                <a:gd name="f65" fmla="*/ 12206 f55 1"/>
                <a:gd name="f66" fmla="*/ 35722 f54 1"/>
                <a:gd name="f67" fmla="*/ 13478 f55 1"/>
                <a:gd name="f68" fmla="*/ 35086 f54 1"/>
                <a:gd name="f69" fmla="*/ 50096 f55 1"/>
                <a:gd name="f70" fmla="*/ 17289 f54 1"/>
                <a:gd name="f71" fmla="*/ 38589 f55 1"/>
                <a:gd name="f72" fmla="*/ 13157 f54 1"/>
                <a:gd name="f73" fmla="*/ 38398 f55 1"/>
                <a:gd name="f74" fmla="*/ 12712 f54 1"/>
                <a:gd name="f75" fmla="*/ 42721 f55 1"/>
                <a:gd name="f76" fmla="*/ 0 f54 1"/>
                <a:gd name="f77" fmla="*/ 2034 f54 1"/>
                <a:gd name="f78" fmla="*/ 254 f55 1"/>
                <a:gd name="f79" fmla="*/ 20467 f54 1"/>
                <a:gd name="f80" fmla="+- f56 0 f1"/>
                <a:gd name="f81" fmla="*/ f59 1 50095"/>
                <a:gd name="f82" fmla="*/ f60 1 35721"/>
                <a:gd name="f83" fmla="*/ f61 1 50095"/>
                <a:gd name="f84" fmla="*/ f62 1 35721"/>
                <a:gd name="f85" fmla="*/ f63 1 50095"/>
                <a:gd name="f86" fmla="*/ f64 1 35721"/>
                <a:gd name="f87" fmla="*/ f65 1 50095"/>
                <a:gd name="f88" fmla="*/ f66 1 35721"/>
                <a:gd name="f89" fmla="*/ f67 1 50095"/>
                <a:gd name="f90" fmla="*/ f68 1 35721"/>
                <a:gd name="f91" fmla="*/ f69 1 50095"/>
                <a:gd name="f92" fmla="*/ f70 1 35721"/>
                <a:gd name="f93" fmla="*/ f71 1 50095"/>
                <a:gd name="f94" fmla="*/ f72 1 35721"/>
                <a:gd name="f95" fmla="*/ f73 1 50095"/>
                <a:gd name="f96" fmla="*/ f74 1 35721"/>
                <a:gd name="f97" fmla="*/ f75 1 50095"/>
                <a:gd name="f98" fmla="*/ f76 1 35721"/>
                <a:gd name="f99" fmla="*/ f77 1 35721"/>
                <a:gd name="f100" fmla="*/ f78 1 50095"/>
                <a:gd name="f101" fmla="*/ f79 1 35721"/>
                <a:gd name="f102" fmla="*/ f50 1 f57"/>
                <a:gd name="f103" fmla="*/ f51 1 f57"/>
                <a:gd name="f104" fmla="*/ f50 1 f58"/>
                <a:gd name="f105" fmla="*/ f52 1 f58"/>
                <a:gd name="f106" fmla="*/ f81 1 f57"/>
                <a:gd name="f107" fmla="*/ f82 1 f58"/>
                <a:gd name="f108" fmla="*/ f83 1 f57"/>
                <a:gd name="f109" fmla="*/ f84 1 f58"/>
                <a:gd name="f110" fmla="*/ f85 1 f57"/>
                <a:gd name="f111" fmla="*/ f86 1 f58"/>
                <a:gd name="f112" fmla="*/ f87 1 f57"/>
                <a:gd name="f113" fmla="*/ f88 1 f58"/>
                <a:gd name="f114" fmla="*/ f89 1 f57"/>
                <a:gd name="f115" fmla="*/ f90 1 f58"/>
                <a:gd name="f116" fmla="*/ f91 1 f57"/>
                <a:gd name="f117" fmla="*/ f92 1 f58"/>
                <a:gd name="f118" fmla="*/ f93 1 f57"/>
                <a:gd name="f119" fmla="*/ f94 1 f58"/>
                <a:gd name="f120" fmla="*/ f95 1 f57"/>
                <a:gd name="f121" fmla="*/ f96 1 f58"/>
                <a:gd name="f122" fmla="*/ f97 1 f57"/>
                <a:gd name="f123" fmla="*/ f98 1 f58"/>
                <a:gd name="f124" fmla="*/ f99 1 f58"/>
                <a:gd name="f125" fmla="*/ f100 1 f57"/>
                <a:gd name="f126" fmla="*/ f101 1 f58"/>
                <a:gd name="f127" fmla="*/ f102 f48 1"/>
                <a:gd name="f128" fmla="*/ f103 f48 1"/>
                <a:gd name="f129" fmla="*/ f105 f49 1"/>
                <a:gd name="f130" fmla="*/ f104 f49 1"/>
                <a:gd name="f131" fmla="*/ f106 f48 1"/>
                <a:gd name="f132" fmla="*/ f107 f49 1"/>
                <a:gd name="f133" fmla="*/ f108 f48 1"/>
                <a:gd name="f134" fmla="*/ f109 f49 1"/>
                <a:gd name="f135" fmla="*/ f110 f48 1"/>
                <a:gd name="f136" fmla="*/ f111 f49 1"/>
                <a:gd name="f137" fmla="*/ f112 f48 1"/>
                <a:gd name="f138" fmla="*/ f113 f49 1"/>
                <a:gd name="f139" fmla="*/ f114 f48 1"/>
                <a:gd name="f140" fmla="*/ f115 f49 1"/>
                <a:gd name="f141" fmla="*/ f116 f48 1"/>
                <a:gd name="f142" fmla="*/ f117 f49 1"/>
                <a:gd name="f143" fmla="*/ f118 f48 1"/>
                <a:gd name="f144" fmla="*/ f119 f49 1"/>
                <a:gd name="f145" fmla="*/ f120 f48 1"/>
                <a:gd name="f146" fmla="*/ f121 f49 1"/>
                <a:gd name="f147" fmla="*/ f122 f48 1"/>
                <a:gd name="f148" fmla="*/ f123 f49 1"/>
                <a:gd name="f149" fmla="*/ f124 f49 1"/>
                <a:gd name="f150" fmla="*/ f125 f48 1"/>
                <a:gd name="f151" fmla="*/ f126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7" y="f148"/>
                </a:cxn>
                <a:cxn ang="f80">
                  <a:pos x="f145" y="f149"/>
                </a:cxn>
                <a:cxn ang="f80">
                  <a:pos x="f150" y="f151"/>
                </a:cxn>
              </a:cxnLst>
              <a:rect l="f127" t="f130" r="f128" b="f129"/>
              <a:pathLst>
                <a:path w="50095" h="35721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5"/>
                  </a:cubicBezTo>
                  <a:lnTo>
                    <a:pt x="f37" y="f44"/>
                  </a:lnTo>
                  <a:lnTo>
                    <a:pt x="f45" y="f4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9" name="Freeform: Shape 505">
              <a:extLst>
                <a:ext uri="{FF2B5EF4-FFF2-40B4-BE49-F238E27FC236}">
                  <a16:creationId xmlns:a16="http://schemas.microsoft.com/office/drawing/2014/main" id="{D9FA8F7D-70D3-1E57-4FA6-819B078C351A}"/>
                </a:ext>
              </a:extLst>
            </p:cNvPr>
            <p:cNvSpPr/>
            <p:nvPr/>
          </p:nvSpPr>
          <p:spPr>
            <a:xfrm>
              <a:off x="2836185" y="2690750"/>
              <a:ext cx="154433" cy="890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430"/>
                <a:gd name="f7" fmla="val 89049"/>
                <a:gd name="f8" fmla="val 965"/>
                <a:gd name="f9" fmla="val 83648"/>
                <a:gd name="f10" fmla="val 2757"/>
                <a:gd name="f11" fmla="val 88071"/>
                <a:gd name="f12" fmla="val 7792"/>
                <a:gd name="f13" fmla="val 90207"/>
                <a:gd name="f14" fmla="val 12217"/>
                <a:gd name="f15" fmla="val 88415"/>
                <a:gd name="f16" fmla="val 12370"/>
                <a:gd name="f17" fmla="val 88351"/>
                <a:gd name="f18" fmla="val 12522"/>
                <a:gd name="f19" fmla="val 88287"/>
                <a:gd name="f20" fmla="val 12662"/>
                <a:gd name="f21" fmla="val 88224"/>
                <a:gd name="f22" fmla="val 154431"/>
                <a:gd name="f23" fmla="val 19196"/>
                <a:gd name="f24" fmla="val 150235"/>
                <a:gd name="f25" fmla="val 15636"/>
                <a:gd name="f26" fmla="val 146624"/>
                <a:gd name="f27" fmla="val 12356"/>
                <a:gd name="f28" fmla="val 146026"/>
                <a:gd name="f29" fmla="val 6903"/>
                <a:gd name="f30" fmla="val 148836"/>
                <a:gd name="f31" fmla="val 2924"/>
                <a:gd name="f32" fmla="val 149930"/>
                <a:gd name="f33" fmla="val 1462"/>
                <a:gd name="f34" fmla="val 151506"/>
                <a:gd name="f35" fmla="val 432"/>
                <a:gd name="f36" fmla="val 153286"/>
                <a:gd name="f37" fmla="val 152523"/>
                <a:gd name="f38" fmla="val 152015"/>
                <a:gd name="f39" fmla="val 20418"/>
                <a:gd name="f40" fmla="val 63562"/>
                <a:gd name="f41" fmla="val 5287"/>
                <a:gd name="f42" fmla="val 70935"/>
                <a:gd name="f43" fmla="val 596"/>
                <a:gd name="f44" fmla="val 73262"/>
                <a:gd name="f45" fmla="val -1324"/>
                <a:gd name="f46" fmla="val 78944"/>
                <a:gd name="f47" fmla="+- 0 0 -90"/>
                <a:gd name="f48" fmla="*/ f3 1 154430"/>
                <a:gd name="f49" fmla="*/ f4 1 89049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54430"/>
                <a:gd name="f58" fmla="*/ f54 1 89049"/>
                <a:gd name="f59" fmla="*/ 965 f55 1"/>
                <a:gd name="f60" fmla="*/ 83648 f54 1"/>
                <a:gd name="f61" fmla="*/ 12217 f55 1"/>
                <a:gd name="f62" fmla="*/ 88415 f54 1"/>
                <a:gd name="f63" fmla="*/ 12662 f55 1"/>
                <a:gd name="f64" fmla="*/ 88224 f54 1"/>
                <a:gd name="f65" fmla="*/ 154431 f55 1"/>
                <a:gd name="f66" fmla="*/ 19196 f54 1"/>
                <a:gd name="f67" fmla="*/ 150235 f55 1"/>
                <a:gd name="f68" fmla="*/ 15636 f54 1"/>
                <a:gd name="f69" fmla="*/ 148836 f55 1"/>
                <a:gd name="f70" fmla="*/ 2924 f54 1"/>
                <a:gd name="f71" fmla="*/ 153286 f55 1"/>
                <a:gd name="f72" fmla="*/ 0 f54 1"/>
                <a:gd name="f73" fmla="*/ 152015 f55 1"/>
                <a:gd name="f74" fmla="*/ 20418 f55 1"/>
                <a:gd name="f75" fmla="*/ 63562 f54 1"/>
                <a:gd name="f76" fmla="*/ 5287 f55 1"/>
                <a:gd name="f77" fmla="*/ 70935 f54 1"/>
                <a:gd name="f78" fmla="+- f56 0 f1"/>
                <a:gd name="f79" fmla="*/ f59 1 154430"/>
                <a:gd name="f80" fmla="*/ f60 1 89049"/>
                <a:gd name="f81" fmla="*/ f61 1 154430"/>
                <a:gd name="f82" fmla="*/ f62 1 89049"/>
                <a:gd name="f83" fmla="*/ f63 1 154430"/>
                <a:gd name="f84" fmla="*/ f64 1 89049"/>
                <a:gd name="f85" fmla="*/ f65 1 154430"/>
                <a:gd name="f86" fmla="*/ f66 1 89049"/>
                <a:gd name="f87" fmla="*/ f67 1 154430"/>
                <a:gd name="f88" fmla="*/ f68 1 89049"/>
                <a:gd name="f89" fmla="*/ f69 1 154430"/>
                <a:gd name="f90" fmla="*/ f70 1 89049"/>
                <a:gd name="f91" fmla="*/ f71 1 154430"/>
                <a:gd name="f92" fmla="*/ f72 1 89049"/>
                <a:gd name="f93" fmla="*/ f73 1 154430"/>
                <a:gd name="f94" fmla="*/ f74 1 154430"/>
                <a:gd name="f95" fmla="*/ f75 1 89049"/>
                <a:gd name="f96" fmla="*/ f76 1 154430"/>
                <a:gd name="f97" fmla="*/ f77 1 89049"/>
                <a:gd name="f98" fmla="*/ f50 1 f57"/>
                <a:gd name="f99" fmla="*/ f51 1 f57"/>
                <a:gd name="f100" fmla="*/ f50 1 f58"/>
                <a:gd name="f101" fmla="*/ f52 1 f58"/>
                <a:gd name="f102" fmla="*/ f79 1 f57"/>
                <a:gd name="f103" fmla="*/ f80 1 f58"/>
                <a:gd name="f104" fmla="*/ f81 1 f57"/>
                <a:gd name="f105" fmla="*/ f82 1 f58"/>
                <a:gd name="f106" fmla="*/ f83 1 f57"/>
                <a:gd name="f107" fmla="*/ f84 1 f58"/>
                <a:gd name="f108" fmla="*/ f85 1 f57"/>
                <a:gd name="f109" fmla="*/ f86 1 f58"/>
                <a:gd name="f110" fmla="*/ f87 1 f57"/>
                <a:gd name="f111" fmla="*/ f88 1 f58"/>
                <a:gd name="f112" fmla="*/ f89 1 f57"/>
                <a:gd name="f113" fmla="*/ f90 1 f58"/>
                <a:gd name="f114" fmla="*/ f91 1 f57"/>
                <a:gd name="f115" fmla="*/ f92 1 f58"/>
                <a:gd name="f116" fmla="*/ f93 1 f57"/>
                <a:gd name="f117" fmla="*/ f94 1 f57"/>
                <a:gd name="f118" fmla="*/ f95 1 f58"/>
                <a:gd name="f119" fmla="*/ f96 1 f57"/>
                <a:gd name="f120" fmla="*/ f97 1 f58"/>
                <a:gd name="f121" fmla="*/ f98 f48 1"/>
                <a:gd name="f122" fmla="*/ f99 f48 1"/>
                <a:gd name="f123" fmla="*/ f101 f49 1"/>
                <a:gd name="f124" fmla="*/ f100 f49 1"/>
                <a:gd name="f125" fmla="*/ f102 f48 1"/>
                <a:gd name="f126" fmla="*/ f103 f49 1"/>
                <a:gd name="f127" fmla="*/ f104 f48 1"/>
                <a:gd name="f128" fmla="*/ f105 f49 1"/>
                <a:gd name="f129" fmla="*/ f106 f48 1"/>
                <a:gd name="f130" fmla="*/ f107 f49 1"/>
                <a:gd name="f131" fmla="*/ f108 f48 1"/>
                <a:gd name="f132" fmla="*/ f109 f49 1"/>
                <a:gd name="f133" fmla="*/ f110 f48 1"/>
                <a:gd name="f134" fmla="*/ f111 f49 1"/>
                <a:gd name="f135" fmla="*/ f112 f48 1"/>
                <a:gd name="f136" fmla="*/ f113 f49 1"/>
                <a:gd name="f137" fmla="*/ f114 f48 1"/>
                <a:gd name="f138" fmla="*/ f115 f49 1"/>
                <a:gd name="f139" fmla="*/ f116 f48 1"/>
                <a:gd name="f140" fmla="*/ f117 f48 1"/>
                <a:gd name="f141" fmla="*/ f118 f49 1"/>
                <a:gd name="f142" fmla="*/ f119 f48 1"/>
                <a:gd name="f143" fmla="*/ f120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38"/>
                </a:cxn>
                <a:cxn ang="f78">
                  <a:pos x="f140" y="f141"/>
                </a:cxn>
                <a:cxn ang="f78">
                  <a:pos x="f142" y="f143"/>
                </a:cxn>
                <a:cxn ang="f78">
                  <a:pos x="f125" y="f126"/>
                </a:cxn>
              </a:cxnLst>
              <a:rect l="f121" t="f124" r="f122" b="f123"/>
              <a:pathLst>
                <a:path w="154430" h="8904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5"/>
                  </a:cubicBezTo>
                  <a:cubicBezTo>
                    <a:pt x="f36" y="f5"/>
                    <a:pt x="f37" y="f5"/>
                    <a:pt x="f38" y="f5"/>
                  </a:cubicBez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0" name="Freeform: Shape 506">
              <a:extLst>
                <a:ext uri="{FF2B5EF4-FFF2-40B4-BE49-F238E27FC236}">
                  <a16:creationId xmlns:a16="http://schemas.microsoft.com/office/drawing/2014/main" id="{352D49DF-2A51-3718-A62C-5BFB7E5F1C84}"/>
                </a:ext>
              </a:extLst>
            </p:cNvPr>
            <p:cNvSpPr/>
            <p:nvPr/>
          </p:nvSpPr>
          <p:spPr>
            <a:xfrm>
              <a:off x="2741535" y="3088267"/>
              <a:ext cx="23646" cy="489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9"/>
                <a:gd name="f7" fmla="val 48942"/>
                <a:gd name="f8" fmla="val 4832"/>
                <a:gd name="f9" fmla="val 38264"/>
                <a:gd name="f10" fmla="val 9205"/>
                <a:gd name="f11" fmla="val 36179"/>
                <a:gd name="f12" fmla="val 14444"/>
                <a:gd name="f13" fmla="val 38048"/>
                <a:gd name="f14" fmla="val 16516"/>
                <a:gd name="f15" fmla="val 42421"/>
                <a:gd name="f16" fmla="val 16567"/>
                <a:gd name="f17" fmla="val 42510"/>
                <a:gd name="f18" fmla="val 16618"/>
                <a:gd name="f19" fmla="val 42612"/>
                <a:gd name="f20" fmla="val 16656"/>
                <a:gd name="f21" fmla="val 42714"/>
                <a:gd name="f22" fmla="val 17356"/>
                <a:gd name="f23" fmla="val 44735"/>
                <a:gd name="f24" fmla="val 46921"/>
                <a:gd name="f25" fmla="val 48943"/>
                <a:gd name="f26" fmla="val 16707"/>
                <a:gd name="f27" fmla="val 48688"/>
                <a:gd name="f28" fmla="val 48434"/>
                <a:gd name="f29" fmla="val 48180"/>
                <a:gd name="f30" fmla="val 3051"/>
                <a:gd name="f31" fmla="val 23077"/>
                <a:gd name="f32" fmla="val 7856"/>
                <a:gd name="f33" fmla="val 18703"/>
                <a:gd name="f34" fmla="val 11289"/>
                <a:gd name="f35" fmla="val 13897"/>
                <a:gd name="f36" fmla="val 10716"/>
                <a:gd name="f37" fmla="val 13795"/>
                <a:gd name="f38" fmla="val 10704"/>
                <a:gd name="f39" fmla="val 13706"/>
                <a:gd name="f40" fmla="val 10691"/>
                <a:gd name="f41" fmla="val 13605"/>
                <a:gd name="f42" fmla="val 10678"/>
                <a:gd name="f43" fmla="val 8646"/>
                <a:gd name="f44" fmla="val 9712"/>
                <a:gd name="f45" fmla="val 5378"/>
                <a:gd name="f46" fmla="val 4970"/>
                <a:gd name="f47" fmla="val 6230"/>
                <a:gd name="f48" fmla="val 3560"/>
                <a:gd name="f49" fmla="val 17416"/>
                <a:gd name="f50" fmla="val 40425"/>
                <a:gd name="f51" fmla="+- 0 0 -90"/>
                <a:gd name="f52" fmla="*/ f3 1 23649"/>
                <a:gd name="f53" fmla="*/ f4 1 48942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23649"/>
                <a:gd name="f62" fmla="*/ f58 1 48942"/>
                <a:gd name="f63" fmla="*/ 4832 f59 1"/>
                <a:gd name="f64" fmla="*/ 38264 f58 1"/>
                <a:gd name="f65" fmla="*/ 16516 f59 1"/>
                <a:gd name="f66" fmla="*/ 42421 f58 1"/>
                <a:gd name="f67" fmla="*/ 16656 f59 1"/>
                <a:gd name="f68" fmla="*/ 42714 f58 1"/>
                <a:gd name="f69" fmla="*/ 48943 f58 1"/>
                <a:gd name="f70" fmla="*/ 48180 f58 1"/>
                <a:gd name="f71" fmla="*/ 23649 f59 1"/>
                <a:gd name="f72" fmla="*/ 3051 f58 1"/>
                <a:gd name="f73" fmla="*/ 13897 f59 1"/>
                <a:gd name="f74" fmla="*/ 10716 f58 1"/>
                <a:gd name="f75" fmla="*/ 13605 f59 1"/>
                <a:gd name="f76" fmla="*/ 10678 f58 1"/>
                <a:gd name="f77" fmla="*/ 6230 f59 1"/>
                <a:gd name="f78" fmla="*/ 0 f58 1"/>
                <a:gd name="f79" fmla="*/ 3560 f59 1"/>
                <a:gd name="f80" fmla="*/ 17416 f58 1"/>
                <a:gd name="f81" fmla="*/ 0 f59 1"/>
                <a:gd name="f82" fmla="*/ 40425 f58 1"/>
                <a:gd name="f83" fmla="+- f60 0 f1"/>
                <a:gd name="f84" fmla="*/ f63 1 23649"/>
                <a:gd name="f85" fmla="*/ f64 1 48942"/>
                <a:gd name="f86" fmla="*/ f65 1 23649"/>
                <a:gd name="f87" fmla="*/ f66 1 48942"/>
                <a:gd name="f88" fmla="*/ f67 1 23649"/>
                <a:gd name="f89" fmla="*/ f68 1 48942"/>
                <a:gd name="f90" fmla="*/ f69 1 48942"/>
                <a:gd name="f91" fmla="*/ f70 1 48942"/>
                <a:gd name="f92" fmla="*/ f71 1 23649"/>
                <a:gd name="f93" fmla="*/ f72 1 48942"/>
                <a:gd name="f94" fmla="*/ f73 1 23649"/>
                <a:gd name="f95" fmla="*/ f74 1 48942"/>
                <a:gd name="f96" fmla="*/ f75 1 23649"/>
                <a:gd name="f97" fmla="*/ f76 1 48942"/>
                <a:gd name="f98" fmla="*/ f77 1 23649"/>
                <a:gd name="f99" fmla="*/ f78 1 48942"/>
                <a:gd name="f100" fmla="*/ f79 1 23649"/>
                <a:gd name="f101" fmla="*/ f80 1 48942"/>
                <a:gd name="f102" fmla="*/ f81 1 23649"/>
                <a:gd name="f103" fmla="*/ f82 1 48942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2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3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6" y="f138"/>
                </a:cxn>
                <a:cxn ang="f83">
                  <a:pos x="f136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</a:cxnLst>
              <a:rect l="f128" t="f131" r="f129" b="f130"/>
              <a:pathLst>
                <a:path w="23649" h="4894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6" y="f28"/>
                    <a:pt x="f20" y="f29"/>
                  </a:cubicBezTo>
                  <a:lnTo>
                    <a:pt x="f6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5"/>
                  </a:cubicBezTo>
                  <a:lnTo>
                    <a:pt x="f48" y="f49"/>
                  </a:lnTo>
                  <a:lnTo>
                    <a:pt x="f5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1" name="Freeform: Shape 507">
              <a:extLst>
                <a:ext uri="{FF2B5EF4-FFF2-40B4-BE49-F238E27FC236}">
                  <a16:creationId xmlns:a16="http://schemas.microsoft.com/office/drawing/2014/main" id="{2D7BCE8D-4A8F-526A-85F0-85E406948E61}"/>
                </a:ext>
              </a:extLst>
            </p:cNvPr>
            <p:cNvSpPr/>
            <p:nvPr/>
          </p:nvSpPr>
          <p:spPr>
            <a:xfrm>
              <a:off x="2747890" y="2781705"/>
              <a:ext cx="63587" cy="3173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91"/>
                <a:gd name="f7" fmla="val 317341"/>
                <a:gd name="f8" fmla="val 7634"/>
                <a:gd name="f9" fmla="val 317238"/>
                <a:gd name="f10" fmla="val 12428"/>
                <a:gd name="f11" fmla="val 317976"/>
                <a:gd name="f12" fmla="val 16903"/>
                <a:gd name="f13" fmla="val 314696"/>
                <a:gd name="f14" fmla="val 17641"/>
                <a:gd name="f15" fmla="val 309903"/>
                <a:gd name="f16" fmla="val 17653"/>
                <a:gd name="f17" fmla="val 309801"/>
                <a:gd name="f18" fmla="val 17666"/>
                <a:gd name="f19" fmla="val 309712"/>
                <a:gd name="f20" fmla="val 17679"/>
                <a:gd name="f21" fmla="val 309611"/>
                <a:gd name="f22" fmla="val 62689"/>
                <a:gd name="f23" fmla="val 17988"/>
                <a:gd name="f24" fmla="val 15700"/>
                <a:gd name="f25" fmla="val 63451"/>
                <a:gd name="f26" fmla="val 10743"/>
                <a:gd name="f27" fmla="val 64316"/>
                <a:gd name="f28" fmla="val 5810"/>
                <a:gd name="f29" fmla="val 61099"/>
                <a:gd name="f30" fmla="val 1081"/>
                <a:gd name="f31" fmla="val 56204"/>
                <a:gd name="f32" fmla="val 64"/>
                <a:gd name="f33" fmla="val 54208"/>
                <a:gd name="f34" fmla="val -178"/>
                <a:gd name="f35" fmla="val 52186"/>
                <a:gd name="f36" fmla="val 267"/>
                <a:gd name="f37" fmla="val 50482"/>
                <a:gd name="f38" fmla="val 1335"/>
                <a:gd name="f39" fmla="val 48957"/>
                <a:gd name="f40" fmla="val 2479"/>
                <a:gd name="f41" fmla="val 47812"/>
                <a:gd name="f42" fmla="val 3751"/>
                <a:gd name="f43" fmla="val 47469"/>
                <a:gd name="f44" fmla="val 4234"/>
                <a:gd name="f45" fmla="val 47177"/>
                <a:gd name="f46" fmla="val 4742"/>
                <a:gd name="f47" fmla="val 46922"/>
                <a:gd name="f48" fmla="val 5276"/>
                <a:gd name="f49" fmla="val 6420"/>
                <a:gd name="f50" fmla="val 46287"/>
                <a:gd name="f51" fmla="val 7056"/>
                <a:gd name="f52" fmla="val 45651"/>
                <a:gd name="f53" fmla="val 7691"/>
                <a:gd name="f54" fmla="val 7819"/>
                <a:gd name="f55" fmla="val 895"/>
                <a:gd name="f56" fmla="val 301729"/>
                <a:gd name="f57" fmla="val 132"/>
                <a:gd name="f58" fmla="val 306560"/>
                <a:gd name="f59" fmla="val -719"/>
                <a:gd name="f60" fmla="val 311569"/>
                <a:gd name="f61" fmla="val 2625"/>
                <a:gd name="f62" fmla="val 316336"/>
                <a:gd name="f63" fmla="+- 0 0 -90"/>
                <a:gd name="f64" fmla="*/ f3 1 63591"/>
                <a:gd name="f65" fmla="*/ f4 1 317341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63591"/>
                <a:gd name="f74" fmla="*/ f70 1 317341"/>
                <a:gd name="f75" fmla="*/ 7634 f71 1"/>
                <a:gd name="f76" fmla="*/ 317238 f70 1"/>
                <a:gd name="f77" fmla="*/ 17641 f71 1"/>
                <a:gd name="f78" fmla="*/ 309903 f70 1"/>
                <a:gd name="f79" fmla="*/ 17679 f71 1"/>
                <a:gd name="f80" fmla="*/ 309611 f70 1"/>
                <a:gd name="f81" fmla="*/ 62689 f71 1"/>
                <a:gd name="f82" fmla="*/ 17988 f70 1"/>
                <a:gd name="f83" fmla="*/ 15700 f70 1"/>
                <a:gd name="f84" fmla="*/ 63451 f71 1"/>
                <a:gd name="f85" fmla="*/ 10743 f70 1"/>
                <a:gd name="f86" fmla="*/ 56204 f71 1"/>
                <a:gd name="f87" fmla="*/ 64 f70 1"/>
                <a:gd name="f88" fmla="*/ 50482 f71 1"/>
                <a:gd name="f89" fmla="*/ 1335 f70 1"/>
                <a:gd name="f90" fmla="*/ 48957 f71 1"/>
                <a:gd name="f91" fmla="*/ 2479 f70 1"/>
                <a:gd name="f92" fmla="*/ 47812 f71 1"/>
                <a:gd name="f93" fmla="*/ 3751 f70 1"/>
                <a:gd name="f94" fmla="*/ 46922 f71 1"/>
                <a:gd name="f95" fmla="*/ 5276 f70 1"/>
                <a:gd name="f96" fmla="*/ 46287 f71 1"/>
                <a:gd name="f97" fmla="*/ 7056 f70 1"/>
                <a:gd name="f98" fmla="*/ 7819 f70 1"/>
                <a:gd name="f99" fmla="*/ 895 f71 1"/>
                <a:gd name="f100" fmla="*/ 301729 f70 1"/>
                <a:gd name="f101" fmla="*/ 132 f71 1"/>
                <a:gd name="f102" fmla="*/ 306560 f70 1"/>
                <a:gd name="f103" fmla="+- f72 0 f1"/>
                <a:gd name="f104" fmla="*/ f75 1 63591"/>
                <a:gd name="f105" fmla="*/ f76 1 317341"/>
                <a:gd name="f106" fmla="*/ f77 1 63591"/>
                <a:gd name="f107" fmla="*/ f78 1 317341"/>
                <a:gd name="f108" fmla="*/ f79 1 63591"/>
                <a:gd name="f109" fmla="*/ f80 1 317341"/>
                <a:gd name="f110" fmla="*/ f81 1 63591"/>
                <a:gd name="f111" fmla="*/ f82 1 317341"/>
                <a:gd name="f112" fmla="*/ f83 1 317341"/>
                <a:gd name="f113" fmla="*/ f84 1 63591"/>
                <a:gd name="f114" fmla="*/ f85 1 317341"/>
                <a:gd name="f115" fmla="*/ f86 1 63591"/>
                <a:gd name="f116" fmla="*/ f87 1 317341"/>
                <a:gd name="f117" fmla="*/ f88 1 63591"/>
                <a:gd name="f118" fmla="*/ f89 1 317341"/>
                <a:gd name="f119" fmla="*/ f90 1 63591"/>
                <a:gd name="f120" fmla="*/ f91 1 317341"/>
                <a:gd name="f121" fmla="*/ f92 1 63591"/>
                <a:gd name="f122" fmla="*/ f93 1 317341"/>
                <a:gd name="f123" fmla="*/ f94 1 63591"/>
                <a:gd name="f124" fmla="*/ f95 1 317341"/>
                <a:gd name="f125" fmla="*/ f96 1 63591"/>
                <a:gd name="f126" fmla="*/ f97 1 317341"/>
                <a:gd name="f127" fmla="*/ f98 1 317341"/>
                <a:gd name="f128" fmla="*/ f99 1 63591"/>
                <a:gd name="f129" fmla="*/ f100 1 317341"/>
                <a:gd name="f130" fmla="*/ f101 1 63591"/>
                <a:gd name="f131" fmla="*/ f102 1 317341"/>
                <a:gd name="f132" fmla="*/ f66 1 f73"/>
                <a:gd name="f133" fmla="*/ f67 1 f73"/>
                <a:gd name="f134" fmla="*/ f66 1 f74"/>
                <a:gd name="f135" fmla="*/ f68 1 f74"/>
                <a:gd name="f136" fmla="*/ f104 1 f73"/>
                <a:gd name="f137" fmla="*/ f105 1 f74"/>
                <a:gd name="f138" fmla="*/ f106 1 f73"/>
                <a:gd name="f139" fmla="*/ f107 1 f74"/>
                <a:gd name="f140" fmla="*/ f108 1 f73"/>
                <a:gd name="f141" fmla="*/ f109 1 f74"/>
                <a:gd name="f142" fmla="*/ f110 1 f73"/>
                <a:gd name="f143" fmla="*/ f111 1 f74"/>
                <a:gd name="f144" fmla="*/ f112 1 f74"/>
                <a:gd name="f145" fmla="*/ f113 1 f73"/>
                <a:gd name="f146" fmla="*/ f114 1 f74"/>
                <a:gd name="f147" fmla="*/ f115 1 f73"/>
                <a:gd name="f148" fmla="*/ f116 1 f74"/>
                <a:gd name="f149" fmla="*/ f117 1 f73"/>
                <a:gd name="f150" fmla="*/ f118 1 f74"/>
                <a:gd name="f151" fmla="*/ f119 1 f73"/>
                <a:gd name="f152" fmla="*/ f120 1 f74"/>
                <a:gd name="f153" fmla="*/ f121 1 f73"/>
                <a:gd name="f154" fmla="*/ f122 1 f74"/>
                <a:gd name="f155" fmla="*/ f123 1 f73"/>
                <a:gd name="f156" fmla="*/ f124 1 f74"/>
                <a:gd name="f157" fmla="*/ f125 1 f73"/>
                <a:gd name="f158" fmla="*/ f126 1 f74"/>
                <a:gd name="f159" fmla="*/ f127 1 f74"/>
                <a:gd name="f160" fmla="*/ f128 1 f73"/>
                <a:gd name="f161" fmla="*/ f129 1 f74"/>
                <a:gd name="f162" fmla="*/ f130 1 f73"/>
                <a:gd name="f163" fmla="*/ f131 1 f74"/>
                <a:gd name="f164" fmla="*/ f132 f64 1"/>
                <a:gd name="f165" fmla="*/ f133 f64 1"/>
                <a:gd name="f166" fmla="*/ f135 f65 1"/>
                <a:gd name="f167" fmla="*/ f134 f65 1"/>
                <a:gd name="f168" fmla="*/ f136 f64 1"/>
                <a:gd name="f169" fmla="*/ f137 f65 1"/>
                <a:gd name="f170" fmla="*/ f138 f64 1"/>
                <a:gd name="f171" fmla="*/ f139 f65 1"/>
                <a:gd name="f172" fmla="*/ f140 f64 1"/>
                <a:gd name="f173" fmla="*/ f141 f65 1"/>
                <a:gd name="f174" fmla="*/ f142 f64 1"/>
                <a:gd name="f175" fmla="*/ f143 f65 1"/>
                <a:gd name="f176" fmla="*/ f144 f65 1"/>
                <a:gd name="f177" fmla="*/ f145 f64 1"/>
                <a:gd name="f178" fmla="*/ f146 f65 1"/>
                <a:gd name="f179" fmla="*/ f147 f64 1"/>
                <a:gd name="f180" fmla="*/ f148 f65 1"/>
                <a:gd name="f181" fmla="*/ f149 f64 1"/>
                <a:gd name="f182" fmla="*/ f150 f65 1"/>
                <a:gd name="f183" fmla="*/ f151 f64 1"/>
                <a:gd name="f184" fmla="*/ f152 f65 1"/>
                <a:gd name="f185" fmla="*/ f153 f64 1"/>
                <a:gd name="f186" fmla="*/ f154 f65 1"/>
                <a:gd name="f187" fmla="*/ f155 f64 1"/>
                <a:gd name="f188" fmla="*/ f156 f65 1"/>
                <a:gd name="f189" fmla="*/ f157 f64 1"/>
                <a:gd name="f190" fmla="*/ f158 f65 1"/>
                <a:gd name="f191" fmla="*/ f159 f65 1"/>
                <a:gd name="f192" fmla="*/ f160 f64 1"/>
                <a:gd name="f193" fmla="*/ f161 f65 1"/>
                <a:gd name="f194" fmla="*/ f162 f64 1"/>
                <a:gd name="f195" fmla="*/ f163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3">
                  <a:pos x="f168" y="f169"/>
                </a:cxn>
                <a:cxn ang="f103">
                  <a:pos x="f170" y="f171"/>
                </a:cxn>
                <a:cxn ang="f103">
                  <a:pos x="f172" y="f173"/>
                </a:cxn>
                <a:cxn ang="f103">
                  <a:pos x="f174" y="f175"/>
                </a:cxn>
                <a:cxn ang="f103">
                  <a:pos x="f174" y="f176"/>
                </a:cxn>
                <a:cxn ang="f103">
                  <a:pos x="f177" y="f178"/>
                </a:cxn>
                <a:cxn ang="f103">
                  <a:pos x="f179" y="f180"/>
                </a:cxn>
                <a:cxn ang="f103">
                  <a:pos x="f181" y="f182"/>
                </a:cxn>
                <a:cxn ang="f103">
                  <a:pos x="f183" y="f184"/>
                </a:cxn>
                <a:cxn ang="f103">
                  <a:pos x="f185" y="f186"/>
                </a:cxn>
                <a:cxn ang="f103">
                  <a:pos x="f187" y="f188"/>
                </a:cxn>
                <a:cxn ang="f103">
                  <a:pos x="f189" y="f190"/>
                </a:cxn>
                <a:cxn ang="f103">
                  <a:pos x="f189" y="f191"/>
                </a:cxn>
                <a:cxn ang="f103">
                  <a:pos x="f192" y="f193"/>
                </a:cxn>
                <a:cxn ang="f103">
                  <a:pos x="f194" y="f195"/>
                </a:cxn>
                <a:cxn ang="f103">
                  <a:pos x="f168" y="f169"/>
                </a:cxn>
              </a:cxnLst>
              <a:rect l="f164" t="f167" r="f165" b="f166"/>
              <a:pathLst>
                <a:path w="63591" h="31734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2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7" y="f48"/>
                    <a:pt x="f47" y="f49"/>
                    <a:pt x="f50" y="f51"/>
                  </a:cubicBezTo>
                  <a:cubicBezTo>
                    <a:pt x="f52" y="f53"/>
                    <a:pt x="f50" y="f51"/>
                    <a:pt x="f50" y="f54"/>
                  </a:cubicBezTo>
                  <a:lnTo>
                    <a:pt x="f55" y="f56"/>
                  </a:lnTo>
                  <a:lnTo>
                    <a:pt x="f57" y="f58"/>
                  </a:ln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2" name="Freeform: Shape 508">
              <a:extLst>
                <a:ext uri="{FF2B5EF4-FFF2-40B4-BE49-F238E27FC236}">
                  <a16:creationId xmlns:a16="http://schemas.microsoft.com/office/drawing/2014/main" id="{38458BBF-FEA0-E6FF-C264-E0064BFAEE38}"/>
                </a:ext>
              </a:extLst>
            </p:cNvPr>
            <p:cNvSpPr/>
            <p:nvPr/>
          </p:nvSpPr>
          <p:spPr>
            <a:xfrm>
              <a:off x="1393399" y="3808677"/>
              <a:ext cx="886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0"/>
                <a:gd name="f7" fmla="val 1271"/>
                <a:gd name="f8" fmla="val 267"/>
                <a:gd name="f9" fmla="val 445"/>
                <a:gd name="f10" fmla="val 560"/>
                <a:gd name="f11" fmla="val 864"/>
                <a:gd name="f12" fmla="val 254"/>
                <a:gd name="f13" fmla="val 508"/>
                <a:gd name="f14" fmla="+- 0 0 -90"/>
                <a:gd name="f15" fmla="*/ f3 1 890"/>
                <a:gd name="f16" fmla="*/ f4 1 127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90"/>
                <a:gd name="f25" fmla="*/ f21 1 1271"/>
                <a:gd name="f26" fmla="*/ 0 f22 1"/>
                <a:gd name="f27" fmla="*/ 0 f21 1"/>
                <a:gd name="f28" fmla="*/ 890 f22 1"/>
                <a:gd name="f29" fmla="*/ 1271 f21 1"/>
                <a:gd name="f30" fmla="+- f23 0 f1"/>
                <a:gd name="f31" fmla="*/ f26 1 890"/>
                <a:gd name="f32" fmla="*/ f27 1 1271"/>
                <a:gd name="f33" fmla="*/ f28 1 890"/>
                <a:gd name="f34" fmla="*/ f29 1 1271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890" h="1271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10" y="f11"/>
                    <a:pt x="f6" y="f7"/>
                  </a:cubicBezTo>
                  <a:lnTo>
                    <a:pt x="f6" y="f7"/>
                  </a:lnTo>
                  <a:cubicBezTo>
                    <a:pt x="f6" y="f7"/>
                    <a:pt x="f12" y="f13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3" name="Freeform: Shape 509">
              <a:extLst>
                <a:ext uri="{FF2B5EF4-FFF2-40B4-BE49-F238E27FC236}">
                  <a16:creationId xmlns:a16="http://schemas.microsoft.com/office/drawing/2014/main" id="{1B81761B-D210-9A05-8746-F076D0B130DA}"/>
                </a:ext>
              </a:extLst>
            </p:cNvPr>
            <p:cNvSpPr/>
            <p:nvPr/>
          </p:nvSpPr>
          <p:spPr>
            <a:xfrm>
              <a:off x="1397724" y="3723884"/>
              <a:ext cx="152704" cy="835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703"/>
                <a:gd name="f7" fmla="val 83520"/>
                <a:gd name="f8" fmla="val 9790"/>
                <a:gd name="f9" fmla="val 74113"/>
                <a:gd name="f10" fmla="val 19199"/>
                <a:gd name="f11" fmla="val 17162"/>
                <a:gd name="f12" fmla="val 148329"/>
                <a:gd name="f13" fmla="val 19246"/>
                <a:gd name="f14" fmla="val 143091"/>
                <a:gd name="f15" fmla="val 17378"/>
                <a:gd name="f16" fmla="val 141018"/>
                <a:gd name="f17" fmla="val 13005"/>
                <a:gd name="f18" fmla="val 140967"/>
                <a:gd name="f19" fmla="val 12916"/>
                <a:gd name="f20" fmla="val 140917"/>
                <a:gd name="f21" fmla="val 12814"/>
                <a:gd name="f22" fmla="val 140878"/>
                <a:gd name="f23" fmla="val 12712"/>
                <a:gd name="f24" fmla="val 138564"/>
                <a:gd name="f25" fmla="val 8034"/>
                <a:gd name="f26" fmla="val 140433"/>
                <a:gd name="f27" fmla="val 2377"/>
                <a:gd name="f28" fmla="val 145074"/>
                <a:gd name="f29" fmla="val 13605"/>
                <a:gd name="f30" fmla="val 65596"/>
                <a:gd name="f31" fmla="val 72333"/>
                <a:gd name="f32" fmla="val 3306"/>
                <a:gd name="f33" fmla="val 70757"/>
                <a:gd name="f34" fmla="val 7247"/>
                <a:gd name="f35" fmla="val 71482"/>
                <a:gd name="f36" fmla="+- 0 0 -90"/>
                <a:gd name="f37" fmla="*/ f3 1 152703"/>
                <a:gd name="f38" fmla="*/ f4 1 83520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52703"/>
                <a:gd name="f47" fmla="*/ f43 1 83520"/>
                <a:gd name="f48" fmla="*/ 9790 f44 1"/>
                <a:gd name="f49" fmla="*/ 74113 f43 1"/>
                <a:gd name="f50" fmla="*/ 19199 f44 1"/>
                <a:gd name="f51" fmla="*/ 83520 f43 1"/>
                <a:gd name="f52" fmla="*/ 152703 f44 1"/>
                <a:gd name="f53" fmla="*/ 17162 f43 1"/>
                <a:gd name="f54" fmla="*/ 141018 f44 1"/>
                <a:gd name="f55" fmla="*/ 13005 f43 1"/>
                <a:gd name="f56" fmla="*/ 140878 f44 1"/>
                <a:gd name="f57" fmla="*/ 12712 f43 1"/>
                <a:gd name="f58" fmla="*/ 145074 f44 1"/>
                <a:gd name="f59" fmla="*/ 0 f43 1"/>
                <a:gd name="f60" fmla="*/ 13605 f44 1"/>
                <a:gd name="f61" fmla="*/ 65596 f43 1"/>
                <a:gd name="f62" fmla="*/ 0 f44 1"/>
                <a:gd name="f63" fmla="*/ 72333 f43 1"/>
                <a:gd name="f64" fmla="+- f45 0 f1"/>
                <a:gd name="f65" fmla="*/ f48 1 152703"/>
                <a:gd name="f66" fmla="*/ f49 1 83520"/>
                <a:gd name="f67" fmla="*/ f50 1 152703"/>
                <a:gd name="f68" fmla="*/ f51 1 83520"/>
                <a:gd name="f69" fmla="*/ f52 1 152703"/>
                <a:gd name="f70" fmla="*/ f53 1 83520"/>
                <a:gd name="f71" fmla="*/ f54 1 152703"/>
                <a:gd name="f72" fmla="*/ f55 1 83520"/>
                <a:gd name="f73" fmla="*/ f56 1 152703"/>
                <a:gd name="f74" fmla="*/ f57 1 83520"/>
                <a:gd name="f75" fmla="*/ f58 1 152703"/>
                <a:gd name="f76" fmla="*/ f59 1 83520"/>
                <a:gd name="f77" fmla="*/ f60 1 152703"/>
                <a:gd name="f78" fmla="*/ f61 1 83520"/>
                <a:gd name="f79" fmla="*/ f62 1 152703"/>
                <a:gd name="f80" fmla="*/ f63 1 83520"/>
                <a:gd name="f81" fmla="*/ f39 1 f46"/>
                <a:gd name="f82" fmla="*/ f40 1 f46"/>
                <a:gd name="f83" fmla="*/ f39 1 f47"/>
                <a:gd name="f84" fmla="*/ f41 1 f47"/>
                <a:gd name="f85" fmla="*/ f65 1 f46"/>
                <a:gd name="f86" fmla="*/ f66 1 f47"/>
                <a:gd name="f87" fmla="*/ f67 1 f46"/>
                <a:gd name="f88" fmla="*/ f68 1 f47"/>
                <a:gd name="f89" fmla="*/ f69 1 f46"/>
                <a:gd name="f90" fmla="*/ f70 1 f47"/>
                <a:gd name="f91" fmla="*/ f71 1 f46"/>
                <a:gd name="f92" fmla="*/ f72 1 f47"/>
                <a:gd name="f93" fmla="*/ f73 1 f46"/>
                <a:gd name="f94" fmla="*/ f74 1 f47"/>
                <a:gd name="f95" fmla="*/ f75 1 f46"/>
                <a:gd name="f96" fmla="*/ f76 1 f47"/>
                <a:gd name="f97" fmla="*/ f77 1 f46"/>
                <a:gd name="f98" fmla="*/ f78 1 f47"/>
                <a:gd name="f99" fmla="*/ f79 1 f46"/>
                <a:gd name="f100" fmla="*/ f80 1 f47"/>
                <a:gd name="f101" fmla="*/ f81 f37 1"/>
                <a:gd name="f102" fmla="*/ f82 f37 1"/>
                <a:gd name="f103" fmla="*/ f84 f38 1"/>
                <a:gd name="f104" fmla="*/ f83 f38 1"/>
                <a:gd name="f105" fmla="*/ f85 f37 1"/>
                <a:gd name="f106" fmla="*/ f86 f38 1"/>
                <a:gd name="f107" fmla="*/ f87 f37 1"/>
                <a:gd name="f108" fmla="*/ f88 f38 1"/>
                <a:gd name="f109" fmla="*/ f89 f37 1"/>
                <a:gd name="f110" fmla="*/ f90 f38 1"/>
                <a:gd name="f111" fmla="*/ f91 f37 1"/>
                <a:gd name="f112" fmla="*/ f92 f38 1"/>
                <a:gd name="f113" fmla="*/ f93 f37 1"/>
                <a:gd name="f114" fmla="*/ f94 f38 1"/>
                <a:gd name="f115" fmla="*/ f95 f37 1"/>
                <a:gd name="f116" fmla="*/ f96 f38 1"/>
                <a:gd name="f117" fmla="*/ f97 f37 1"/>
                <a:gd name="f118" fmla="*/ f98 f38 1"/>
                <a:gd name="f119" fmla="*/ f99 f37 1"/>
                <a:gd name="f120" fmla="*/ f100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5" y="f106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7" y="f118"/>
                </a:cxn>
                <a:cxn ang="f64">
                  <a:pos x="f119" y="f120"/>
                </a:cxn>
                <a:cxn ang="f64">
                  <a:pos x="f105" y="f106"/>
                </a:cxn>
              </a:cxnLst>
              <a:rect l="f101" t="f104" r="f102" b="f103"/>
              <a:pathLst>
                <a:path w="152703" h="83520">
                  <a:moveTo>
                    <a:pt x="f8" y="f9"/>
                  </a:moveTo>
                  <a:lnTo>
                    <a:pt x="f10" y="f7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5"/>
                  </a:cubicBezTo>
                  <a:lnTo>
                    <a:pt x="f29" y="f30"/>
                  </a:lnTo>
                  <a:lnTo>
                    <a:pt x="f5" y="f31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4" name="Freeform: Shape 510">
              <a:extLst>
                <a:ext uri="{FF2B5EF4-FFF2-40B4-BE49-F238E27FC236}">
                  <a16:creationId xmlns:a16="http://schemas.microsoft.com/office/drawing/2014/main" id="{7311EEB2-8528-3B17-01B2-B3923C11B503}"/>
                </a:ext>
              </a:extLst>
            </p:cNvPr>
            <p:cNvSpPr/>
            <p:nvPr/>
          </p:nvSpPr>
          <p:spPr>
            <a:xfrm>
              <a:off x="1396581" y="3796351"/>
              <a:ext cx="1271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"/>
                <a:gd name="f7" fmla="val 889"/>
                <a:gd name="f8" fmla="val 890"/>
                <a:gd name="f9" fmla="val 763"/>
                <a:gd name="f10" fmla="val 127"/>
                <a:gd name="f11" fmla="val 1272"/>
                <a:gd name="f12" fmla="val 826"/>
                <a:gd name="f13" fmla="val 254"/>
                <a:gd name="f14" fmla="val 394"/>
                <a:gd name="f15" fmla="val 559"/>
                <a:gd name="f16" fmla="+- 0 0 -90"/>
                <a:gd name="f17" fmla="*/ f3 1 1271"/>
                <a:gd name="f18" fmla="*/ f4 1 88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271"/>
                <a:gd name="f27" fmla="*/ f23 1 889"/>
                <a:gd name="f28" fmla="*/ 0 f24 1"/>
                <a:gd name="f29" fmla="*/ 890 f23 1"/>
                <a:gd name="f30" fmla="*/ 1272 f24 1"/>
                <a:gd name="f31" fmla="*/ 0 f23 1"/>
                <a:gd name="f32" fmla="+- f25 0 f1"/>
                <a:gd name="f33" fmla="*/ f28 1 1271"/>
                <a:gd name="f34" fmla="*/ f29 1 889"/>
                <a:gd name="f35" fmla="*/ f30 1 1271"/>
                <a:gd name="f36" fmla="*/ f31 1 889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6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7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49" y="f50"/>
                </a:cxn>
              </a:cxnLst>
              <a:rect l="f45" t="f48" r="f46" b="f47"/>
              <a:pathLst>
                <a:path w="1271" h="889">
                  <a:moveTo>
                    <a:pt x="f5" y="f8"/>
                  </a:moveTo>
                  <a:cubicBezTo>
                    <a:pt x="f5" y="f8"/>
                    <a:pt x="f9" y="f10"/>
                    <a:pt x="f11" y="f5"/>
                  </a:cubicBezTo>
                  <a:lnTo>
                    <a:pt x="f11" y="f5"/>
                  </a:lnTo>
                  <a:cubicBezTo>
                    <a:pt x="f12" y="f13"/>
                    <a:pt x="f14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5" name="Freeform: Shape 511">
              <a:extLst>
                <a:ext uri="{FF2B5EF4-FFF2-40B4-BE49-F238E27FC236}">
                  <a16:creationId xmlns:a16="http://schemas.microsoft.com/office/drawing/2014/main" id="{9E93907A-502E-754B-C26A-609DB8D2759D}"/>
                </a:ext>
              </a:extLst>
            </p:cNvPr>
            <p:cNvSpPr/>
            <p:nvPr/>
          </p:nvSpPr>
          <p:spPr>
            <a:xfrm>
              <a:off x="1794162" y="4194115"/>
              <a:ext cx="129689" cy="1257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689"/>
                <a:gd name="f7" fmla="val 125725"/>
                <a:gd name="f8" fmla="val 16020"/>
                <a:gd name="f9" fmla="val 3178"/>
                <a:gd name="f10" fmla="val 12715"/>
                <a:gd name="f11" fmla="val 15957"/>
                <a:gd name="f12" fmla="val 3623"/>
                <a:gd name="f13" fmla="val 9089"/>
                <a:gd name="f14" fmla="val 12712"/>
                <a:gd name="f15" fmla="val 9587"/>
                <a:gd name="f16" fmla="val 16221"/>
                <a:gd name="f17" fmla="val 4196"/>
                <a:gd name="f18" fmla="val 16526"/>
                <a:gd name="f19" fmla="val 687"/>
                <a:gd name="f20" fmla="val 13399"/>
                <a:gd name="f21" fmla="val 445"/>
                <a:gd name="f22" fmla="val 13183"/>
                <a:gd name="f23" fmla="val 216"/>
                <a:gd name="f24" fmla="val 12954"/>
                <a:gd name="f25" fmla="val 114432"/>
                <a:gd name="f26" fmla="val 121022"/>
                <a:gd name="f27" fmla="val 114902"/>
                <a:gd name="f28" fmla="val 116064"/>
                <a:gd name="f29" fmla="val 119302"/>
                <a:gd name="f30" fmla="val 112416"/>
                <a:gd name="f31" fmla="val 124260"/>
                <a:gd name="f32" fmla="val 112873"/>
                <a:gd name="f33" fmla="val 124286"/>
                <a:gd name="f34" fmla="val 112886"/>
                <a:gd name="f35" fmla="val 124324"/>
                <a:gd name="f36" fmla="val 124349"/>
                <a:gd name="f37" fmla="val 126435"/>
                <a:gd name="f38" fmla="val 113229"/>
                <a:gd name="f39" fmla="val 128342"/>
                <a:gd name="f40" fmla="val 114309"/>
                <a:gd name="f41" fmla="val 129690"/>
                <a:gd name="f42" fmla="val 115937"/>
                <a:gd name="f43" fmla="+- 0 0 -90"/>
                <a:gd name="f44" fmla="*/ f3 1 129689"/>
                <a:gd name="f45" fmla="*/ f4 1 125725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29689"/>
                <a:gd name="f54" fmla="*/ f50 1 125725"/>
                <a:gd name="f55" fmla="*/ 16020 f51 1"/>
                <a:gd name="f56" fmla="*/ 3178 f50 1"/>
                <a:gd name="f57" fmla="*/ 12715 f51 1"/>
                <a:gd name="f58" fmla="*/ 0 f50 1"/>
                <a:gd name="f59" fmla="*/ 12712 f50 1"/>
                <a:gd name="f60" fmla="*/ 687 f51 1"/>
                <a:gd name="f61" fmla="*/ 13399 f50 1"/>
                <a:gd name="f62" fmla="*/ 0 f51 1"/>
                <a:gd name="f63" fmla="*/ 114432 f51 1"/>
                <a:gd name="f64" fmla="*/ 125725 f50 1"/>
                <a:gd name="f65" fmla="*/ 121022 f50 1"/>
                <a:gd name="f66" fmla="*/ 124260 f51 1"/>
                <a:gd name="f67" fmla="*/ 112873 f50 1"/>
                <a:gd name="f68" fmla="*/ 124349 f51 1"/>
                <a:gd name="f69" fmla="*/ 112886 f50 1"/>
                <a:gd name="f70" fmla="*/ 129690 f51 1"/>
                <a:gd name="f71" fmla="*/ 115937 f50 1"/>
                <a:gd name="f72" fmla="+- f52 0 f1"/>
                <a:gd name="f73" fmla="*/ f55 1 129689"/>
                <a:gd name="f74" fmla="*/ f56 1 125725"/>
                <a:gd name="f75" fmla="*/ f57 1 129689"/>
                <a:gd name="f76" fmla="*/ f58 1 125725"/>
                <a:gd name="f77" fmla="*/ f59 1 125725"/>
                <a:gd name="f78" fmla="*/ f60 1 129689"/>
                <a:gd name="f79" fmla="*/ f61 1 125725"/>
                <a:gd name="f80" fmla="*/ f62 1 129689"/>
                <a:gd name="f81" fmla="*/ f63 1 129689"/>
                <a:gd name="f82" fmla="*/ f64 1 125725"/>
                <a:gd name="f83" fmla="*/ f65 1 125725"/>
                <a:gd name="f84" fmla="*/ f66 1 129689"/>
                <a:gd name="f85" fmla="*/ f67 1 125725"/>
                <a:gd name="f86" fmla="*/ f68 1 129689"/>
                <a:gd name="f87" fmla="*/ f69 1 125725"/>
                <a:gd name="f88" fmla="*/ f70 1 129689"/>
                <a:gd name="f89" fmla="*/ f71 1 125725"/>
                <a:gd name="f90" fmla="*/ f46 1 f53"/>
                <a:gd name="f91" fmla="*/ f47 1 f53"/>
                <a:gd name="f92" fmla="*/ f46 1 f54"/>
                <a:gd name="f93" fmla="*/ f48 1 f54"/>
                <a:gd name="f94" fmla="*/ f73 1 f53"/>
                <a:gd name="f95" fmla="*/ f74 1 f54"/>
                <a:gd name="f96" fmla="*/ f75 1 f53"/>
                <a:gd name="f97" fmla="*/ f76 1 f54"/>
                <a:gd name="f98" fmla="*/ f77 1 f54"/>
                <a:gd name="f99" fmla="*/ f78 1 f53"/>
                <a:gd name="f100" fmla="*/ f79 1 f54"/>
                <a:gd name="f101" fmla="*/ f80 1 f53"/>
                <a:gd name="f102" fmla="*/ f81 1 f53"/>
                <a:gd name="f103" fmla="*/ f82 1 f54"/>
                <a:gd name="f104" fmla="*/ f83 1 f54"/>
                <a:gd name="f105" fmla="*/ f84 1 f53"/>
                <a:gd name="f106" fmla="*/ f85 1 f54"/>
                <a:gd name="f107" fmla="*/ f86 1 f53"/>
                <a:gd name="f108" fmla="*/ f87 1 f54"/>
                <a:gd name="f109" fmla="*/ f88 1 f53"/>
                <a:gd name="f110" fmla="*/ f89 1 f54"/>
                <a:gd name="f111" fmla="*/ f90 f44 1"/>
                <a:gd name="f112" fmla="*/ f91 f44 1"/>
                <a:gd name="f113" fmla="*/ f93 f45 1"/>
                <a:gd name="f114" fmla="*/ f92 f45 1"/>
                <a:gd name="f115" fmla="*/ f94 f44 1"/>
                <a:gd name="f116" fmla="*/ f95 f45 1"/>
                <a:gd name="f117" fmla="*/ f96 f44 1"/>
                <a:gd name="f118" fmla="*/ f97 f45 1"/>
                <a:gd name="f119" fmla="*/ f98 f45 1"/>
                <a:gd name="f120" fmla="*/ f99 f44 1"/>
                <a:gd name="f121" fmla="*/ f100 f45 1"/>
                <a:gd name="f122" fmla="*/ f101 f44 1"/>
                <a:gd name="f123" fmla="*/ f102 f44 1"/>
                <a:gd name="f124" fmla="*/ f103 f45 1"/>
                <a:gd name="f125" fmla="*/ f104 f45 1"/>
                <a:gd name="f126" fmla="*/ f105 f44 1"/>
                <a:gd name="f127" fmla="*/ f106 f45 1"/>
                <a:gd name="f128" fmla="*/ f107 f44 1"/>
                <a:gd name="f129" fmla="*/ f108 f45 1"/>
                <a:gd name="f130" fmla="*/ f109 f44 1"/>
                <a:gd name="f131" fmla="*/ f110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5" y="f116"/>
                </a:cxn>
                <a:cxn ang="f72">
                  <a:pos x="f117" y="f118"/>
                </a:cxn>
                <a:cxn ang="f72">
                  <a:pos x="f117" y="f119"/>
                </a:cxn>
                <a:cxn ang="f72">
                  <a:pos x="f120" y="f121"/>
                </a:cxn>
                <a:cxn ang="f72">
                  <a:pos x="f122" y="f119"/>
                </a:cxn>
                <a:cxn ang="f72">
                  <a:pos x="f123" y="f124"/>
                </a:cxn>
                <a:cxn ang="f72">
                  <a:pos x="f123" y="f124"/>
                </a:cxn>
                <a:cxn ang="f72">
                  <a:pos x="f123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30" y="f131"/>
                </a:cxn>
                <a:cxn ang="f72">
                  <a:pos x="f130" y="f131"/>
                </a:cxn>
              </a:cxnLst>
              <a:rect l="f111" t="f114" r="f112" b="f113"/>
              <a:pathLst>
                <a:path w="129689" h="125725">
                  <a:moveTo>
                    <a:pt x="f8" y="f9"/>
                  </a:moveTo>
                  <a:lnTo>
                    <a:pt x="f10" y="f5"/>
                  </a:lnTo>
                  <a:cubicBezTo>
                    <a:pt x="f11" y="f12"/>
                    <a:pt x="f11" y="f13"/>
                    <a:pt x="f10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5" y="f14"/>
                  </a:cubicBezTo>
                  <a:lnTo>
                    <a:pt x="f25" y="f7"/>
                  </a:lnTo>
                  <a:lnTo>
                    <a:pt x="f25" y="f7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4"/>
                    <a:pt x="f36" y="f34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1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6" name="Freeform: Shape 512">
              <a:extLst>
                <a:ext uri="{FF2B5EF4-FFF2-40B4-BE49-F238E27FC236}">
                  <a16:creationId xmlns:a16="http://schemas.microsoft.com/office/drawing/2014/main" id="{518DACEE-5BCE-0BBE-0AEA-16CA4912DD64}"/>
                </a:ext>
              </a:extLst>
            </p:cNvPr>
            <p:cNvSpPr/>
            <p:nvPr/>
          </p:nvSpPr>
          <p:spPr>
            <a:xfrm>
              <a:off x="3685" y="4733382"/>
              <a:ext cx="46277" cy="397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281"/>
                <a:gd name="f7" fmla="val 39789"/>
                <a:gd name="f8" fmla="val 34457"/>
                <a:gd name="f9" fmla="val 12712"/>
                <a:gd name="f10" fmla="val 32217"/>
                <a:gd name="f11" fmla="val 8034"/>
                <a:gd name="f12" fmla="val 34069"/>
                <a:gd name="f13" fmla="val 2428"/>
                <a:gd name="f14" fmla="val 38653"/>
                <a:gd name="f15" fmla="val 27845"/>
                <a:gd name="f16" fmla="val 5466"/>
                <a:gd name="f17" fmla="val 19450"/>
                <a:gd name="f18" fmla="val 39790"/>
                <a:gd name="f19" fmla="val 16526"/>
                <a:gd name="f20" fmla="val 41972"/>
                <a:gd name="f21" fmla="val 18738"/>
                <a:gd name="f22" fmla="val 36683"/>
                <a:gd name="f23" fmla="val 17047"/>
                <a:gd name="f24" fmla="val 34468"/>
                <a:gd name="f25" fmla="val 12738"/>
                <a:gd name="f26" fmla="val 34464"/>
                <a:gd name="f27" fmla="val 12725"/>
                <a:gd name="f28" fmla="val 34461"/>
                <a:gd name="f29" fmla="+- 0 0 -90"/>
                <a:gd name="f30" fmla="*/ f3 1 46281"/>
                <a:gd name="f31" fmla="*/ f4 1 3978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6281"/>
                <a:gd name="f40" fmla="*/ f36 1 39789"/>
                <a:gd name="f41" fmla="*/ 34457 f37 1"/>
                <a:gd name="f42" fmla="*/ 12712 f36 1"/>
                <a:gd name="f43" fmla="*/ 38653 f37 1"/>
                <a:gd name="f44" fmla="*/ 0 f36 1"/>
                <a:gd name="f45" fmla="*/ 27845 f37 1"/>
                <a:gd name="f46" fmla="*/ 5466 f36 1"/>
                <a:gd name="f47" fmla="*/ 0 f37 1"/>
                <a:gd name="f48" fmla="*/ 19450 f36 1"/>
                <a:gd name="f49" fmla="*/ 39790 f36 1"/>
                <a:gd name="f50" fmla="*/ 46281 f37 1"/>
                <a:gd name="f51" fmla="*/ 16526 f36 1"/>
                <a:gd name="f52" fmla="*/ 34468 f37 1"/>
                <a:gd name="f53" fmla="*/ 12738 f36 1"/>
                <a:gd name="f54" fmla="+- f38 0 f1"/>
                <a:gd name="f55" fmla="*/ f41 1 46281"/>
                <a:gd name="f56" fmla="*/ f42 1 39789"/>
                <a:gd name="f57" fmla="*/ f43 1 46281"/>
                <a:gd name="f58" fmla="*/ f44 1 39789"/>
                <a:gd name="f59" fmla="*/ f45 1 46281"/>
                <a:gd name="f60" fmla="*/ f46 1 39789"/>
                <a:gd name="f61" fmla="*/ f47 1 46281"/>
                <a:gd name="f62" fmla="*/ f48 1 39789"/>
                <a:gd name="f63" fmla="*/ f49 1 39789"/>
                <a:gd name="f64" fmla="*/ f50 1 46281"/>
                <a:gd name="f65" fmla="*/ f51 1 39789"/>
                <a:gd name="f66" fmla="*/ f52 1 46281"/>
                <a:gd name="f67" fmla="*/ f53 1 39789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39"/>
                <a:gd name="f75" fmla="*/ f58 1 f40"/>
                <a:gd name="f76" fmla="*/ f59 1 f39"/>
                <a:gd name="f77" fmla="*/ f60 1 f40"/>
                <a:gd name="f78" fmla="*/ f61 1 f39"/>
                <a:gd name="f79" fmla="*/ f62 1 f40"/>
                <a:gd name="f80" fmla="*/ f63 1 f40"/>
                <a:gd name="f81" fmla="*/ f64 1 f39"/>
                <a:gd name="f82" fmla="*/ f65 1 f40"/>
                <a:gd name="f83" fmla="*/ f66 1 f39"/>
                <a:gd name="f84" fmla="*/ f67 1 f40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0 1"/>
                <a:gd name="f92" fmla="*/ f75 f31 1"/>
                <a:gd name="f93" fmla="*/ f76 f30 1"/>
                <a:gd name="f94" fmla="*/ f77 f31 1"/>
                <a:gd name="f95" fmla="*/ f78 f30 1"/>
                <a:gd name="f96" fmla="*/ f79 f31 1"/>
                <a:gd name="f97" fmla="*/ f80 f31 1"/>
                <a:gd name="f98" fmla="*/ f81 f30 1"/>
                <a:gd name="f99" fmla="*/ f82 f31 1"/>
                <a:gd name="f100" fmla="*/ f83 f30 1"/>
                <a:gd name="f101" fmla="*/ f8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5" y="f97"/>
                </a:cxn>
                <a:cxn ang="f54">
                  <a:pos x="f98" y="f99"/>
                </a:cxn>
                <a:cxn ang="f54">
                  <a:pos x="f100" y="f101"/>
                </a:cxn>
                <a:cxn ang="f54">
                  <a:pos x="f89" y="f90"/>
                </a:cxn>
              </a:cxnLst>
              <a:rect l="f85" t="f88" r="f86" b="f87"/>
              <a:pathLst>
                <a:path w="46281" h="39789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5" y="f17"/>
                  </a:lnTo>
                  <a:lnTo>
                    <a:pt x="f5" y="f18"/>
                  </a:lnTo>
                  <a:lnTo>
                    <a:pt x="f6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7" name="Freeform: Shape 513">
              <a:extLst>
                <a:ext uri="{FF2B5EF4-FFF2-40B4-BE49-F238E27FC236}">
                  <a16:creationId xmlns:a16="http://schemas.microsoft.com/office/drawing/2014/main" id="{13902A91-D06F-D348-174D-2E045F7B59F6}"/>
                </a:ext>
              </a:extLst>
            </p:cNvPr>
            <p:cNvSpPr/>
            <p:nvPr/>
          </p:nvSpPr>
          <p:spPr>
            <a:xfrm>
              <a:off x="768096" y="3116613"/>
              <a:ext cx="4069" cy="15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8"/>
                <a:gd name="f7" fmla="val 15127"/>
                <a:gd name="f8" fmla="val 4069"/>
                <a:gd name="f9" fmla="val 4078"/>
                <a:gd name="f10" fmla="val 3025"/>
                <a:gd name="f11" fmla="val 2544"/>
                <a:gd name="f12" fmla="val 5860"/>
                <a:gd name="f13" fmla="val 7500"/>
                <a:gd name="f14" fmla="val 2275"/>
                <a:gd name="f15" fmla="val 9369"/>
                <a:gd name="f16" fmla="val 3545"/>
                <a:gd name="f17" fmla="val 12191"/>
                <a:gd name="f18" fmla="val 3433"/>
                <a:gd name="f19" fmla="val 15128"/>
                <a:gd name="f20" fmla="+- 0 0 -90"/>
                <a:gd name="f21" fmla="*/ f3 1 4068"/>
                <a:gd name="f22" fmla="*/ f4 1 1512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068"/>
                <a:gd name="f31" fmla="*/ f27 1 15127"/>
                <a:gd name="f32" fmla="*/ 4069 f28 1"/>
                <a:gd name="f33" fmla="*/ 0 f27 1"/>
                <a:gd name="f34" fmla="*/ 0 f28 1"/>
                <a:gd name="f35" fmla="*/ 7500 f27 1"/>
                <a:gd name="f36" fmla="*/ 3433 f28 1"/>
                <a:gd name="f37" fmla="*/ 15128 f27 1"/>
                <a:gd name="f38" fmla="+- f29 0 f1"/>
                <a:gd name="f39" fmla="*/ f32 1 4068"/>
                <a:gd name="f40" fmla="*/ f33 1 15127"/>
                <a:gd name="f41" fmla="*/ f34 1 4068"/>
                <a:gd name="f42" fmla="*/ f35 1 15127"/>
                <a:gd name="f43" fmla="*/ f36 1 4068"/>
                <a:gd name="f44" fmla="*/ f37 1 15127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1"/>
                <a:gd name="f53" fmla="*/ f43 1 f30"/>
                <a:gd name="f54" fmla="*/ f44 1 f31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2 1"/>
                <a:gd name="f63" fmla="*/ f53 f21 1"/>
                <a:gd name="f64" fmla="*/ f5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59" y="f60"/>
                </a:cxn>
                <a:cxn ang="f38">
                  <a:pos x="f61" y="f62"/>
                </a:cxn>
                <a:cxn ang="f38">
                  <a:pos x="f63" y="f64"/>
                </a:cxn>
              </a:cxnLst>
              <a:rect l="f55" t="f58" r="f56" b="f57"/>
              <a:pathLst>
                <a:path w="4068" h="15127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11" y="f12"/>
                    <a:pt x="f5" y="f13"/>
                  </a:cubicBezTo>
                  <a:cubicBezTo>
                    <a:pt x="f14" y="f15"/>
                    <a:pt x="f16" y="f17"/>
                    <a:pt x="f18" y="f1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8" name="Freeform: Shape 514">
              <a:extLst>
                <a:ext uri="{FF2B5EF4-FFF2-40B4-BE49-F238E27FC236}">
                  <a16:creationId xmlns:a16="http://schemas.microsoft.com/office/drawing/2014/main" id="{5EFA1BBD-274D-BE24-FA98-FC49553F5B72}"/>
                </a:ext>
              </a:extLst>
            </p:cNvPr>
            <p:cNvSpPr/>
            <p:nvPr/>
          </p:nvSpPr>
          <p:spPr>
            <a:xfrm>
              <a:off x="763514" y="3106957"/>
              <a:ext cx="1527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5"/>
                <a:gd name="f7" fmla="val 12712"/>
                <a:gd name="f8" fmla="val 1526"/>
                <a:gd name="f9" fmla="val 254"/>
                <a:gd name="f10" fmla="+- 0 0 -90"/>
                <a:gd name="f11" fmla="*/ f3 1 1525"/>
                <a:gd name="f12" fmla="*/ f4 1 1271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525"/>
                <a:gd name="f21" fmla="*/ f17 1 12712"/>
                <a:gd name="f22" fmla="*/ 0 f18 1"/>
                <a:gd name="f23" fmla="*/ 0 f17 1"/>
                <a:gd name="f24" fmla="*/ 1526 f18 1"/>
                <a:gd name="f25" fmla="*/ 254 f18 1"/>
                <a:gd name="f26" fmla="+- f19 0 f1"/>
                <a:gd name="f27" fmla="*/ f22 1 1525"/>
                <a:gd name="f28" fmla="*/ f23 1 12712"/>
                <a:gd name="f29" fmla="*/ f24 1 1525"/>
                <a:gd name="f30" fmla="*/ f25 1 152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6" y="f44"/>
                </a:cxn>
              </a:cxnLst>
              <a:rect l="f39" t="f42" r="f40" b="f41"/>
              <a:pathLst>
                <a:path w="1525" h="12712">
                  <a:moveTo>
                    <a:pt x="f5" y="f5"/>
                  </a:moveTo>
                  <a:lnTo>
                    <a:pt x="f8" y="f5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9" name="Freeform: Shape 515">
              <a:extLst>
                <a:ext uri="{FF2B5EF4-FFF2-40B4-BE49-F238E27FC236}">
                  <a16:creationId xmlns:a16="http://schemas.microsoft.com/office/drawing/2014/main" id="{5E35A314-2E4B-AA23-1B05-B023A27A75C7}"/>
                </a:ext>
              </a:extLst>
            </p:cNvPr>
            <p:cNvSpPr/>
            <p:nvPr/>
          </p:nvSpPr>
          <p:spPr>
            <a:xfrm>
              <a:off x="756391" y="3123736"/>
              <a:ext cx="14758" cy="189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55"/>
                <a:gd name="f7" fmla="val 18941"/>
                <a:gd name="f8" fmla="val 11697"/>
                <a:gd name="f9" fmla="val 16018"/>
                <a:gd name="f10" fmla="val 14749"/>
                <a:gd name="f11" fmla="val 18942"/>
                <a:gd name="f12" fmla="val 7628"/>
                <a:gd name="f13" fmla="val 14861"/>
                <a:gd name="f14" fmla="val 4691"/>
                <a:gd name="f15" fmla="val 13591"/>
                <a:gd name="f16" fmla="val 1869"/>
                <a:gd name="f17" fmla="val 11316"/>
                <a:gd name="f18" fmla="val 10993"/>
                <a:gd name="f19" fmla="val 369"/>
                <a:gd name="f20" fmla="val 10605"/>
                <a:gd name="f21" fmla="val 661"/>
                <a:gd name="f22" fmla="val 10172"/>
                <a:gd name="f23" fmla="val 890"/>
                <a:gd name="f24" fmla="val 5721"/>
                <a:gd name="f25" fmla="val 1045"/>
                <a:gd name="f26" fmla="val 6115"/>
                <a:gd name="f27" fmla="val 1997"/>
                <a:gd name="f28" fmla="val 6725"/>
                <a:gd name="f29" fmla="val 2797"/>
                <a:gd name="f30" fmla="val 7500"/>
                <a:gd name="f31" fmla="+- 0 0 -90"/>
                <a:gd name="f32" fmla="*/ f3 1 14755"/>
                <a:gd name="f33" fmla="*/ f4 1 18941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4755"/>
                <a:gd name="f42" fmla="*/ f38 1 18941"/>
                <a:gd name="f43" fmla="*/ 11697 f39 1"/>
                <a:gd name="f44" fmla="*/ 16018 f38 1"/>
                <a:gd name="f45" fmla="*/ 14749 f39 1"/>
                <a:gd name="f46" fmla="*/ 18942 f38 1"/>
                <a:gd name="f47" fmla="*/ 7628 f38 1"/>
                <a:gd name="f48" fmla="*/ 11316 f39 1"/>
                <a:gd name="f49" fmla="*/ 0 f38 1"/>
                <a:gd name="f50" fmla="*/ 10172 f39 1"/>
                <a:gd name="f51" fmla="*/ 890 f38 1"/>
                <a:gd name="f52" fmla="*/ 0 f39 1"/>
                <a:gd name="f53" fmla="*/ 5721 f38 1"/>
                <a:gd name="f54" fmla="*/ 2797 f39 1"/>
                <a:gd name="f55" fmla="*/ 7500 f38 1"/>
                <a:gd name="f56" fmla="+- f40 0 f1"/>
                <a:gd name="f57" fmla="*/ f43 1 14755"/>
                <a:gd name="f58" fmla="*/ f44 1 18941"/>
                <a:gd name="f59" fmla="*/ f45 1 14755"/>
                <a:gd name="f60" fmla="*/ f46 1 18941"/>
                <a:gd name="f61" fmla="*/ f47 1 18941"/>
                <a:gd name="f62" fmla="*/ f48 1 14755"/>
                <a:gd name="f63" fmla="*/ f49 1 18941"/>
                <a:gd name="f64" fmla="*/ f50 1 14755"/>
                <a:gd name="f65" fmla="*/ f51 1 18941"/>
                <a:gd name="f66" fmla="*/ f52 1 14755"/>
                <a:gd name="f67" fmla="*/ f53 1 18941"/>
                <a:gd name="f68" fmla="*/ f54 1 14755"/>
                <a:gd name="f69" fmla="*/ f55 1 18941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1"/>
                <a:gd name="f77" fmla="*/ f60 1 f42"/>
                <a:gd name="f78" fmla="*/ f61 1 f42"/>
                <a:gd name="f79" fmla="*/ f62 1 f41"/>
                <a:gd name="f80" fmla="*/ f63 1 f42"/>
                <a:gd name="f81" fmla="*/ f64 1 f41"/>
                <a:gd name="f82" fmla="*/ f65 1 f42"/>
                <a:gd name="f83" fmla="*/ f66 1 f41"/>
                <a:gd name="f84" fmla="*/ f67 1 f42"/>
                <a:gd name="f85" fmla="*/ f68 1 f41"/>
                <a:gd name="f86" fmla="*/ f69 1 f42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2 1"/>
                <a:gd name="f94" fmla="*/ f77 f33 1"/>
                <a:gd name="f95" fmla="*/ f78 f33 1"/>
                <a:gd name="f96" fmla="*/ f79 f32 1"/>
                <a:gd name="f97" fmla="*/ f80 f33 1"/>
                <a:gd name="f98" fmla="*/ f81 f32 1"/>
                <a:gd name="f99" fmla="*/ f82 f33 1"/>
                <a:gd name="f100" fmla="*/ f83 f32 1"/>
                <a:gd name="f101" fmla="*/ f84 f33 1"/>
                <a:gd name="f102" fmla="*/ f85 f32 1"/>
                <a:gd name="f103" fmla="*/ f8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3" y="f95"/>
                </a:cxn>
                <a:cxn ang="f56">
                  <a:pos x="f96" y="f97"/>
                </a:cxn>
                <a:cxn ang="f56">
                  <a:pos x="f98" y="f99"/>
                </a:cxn>
                <a:cxn ang="f56">
                  <a:pos x="f100" y="f101"/>
                </a:cxn>
                <a:cxn ang="f56">
                  <a:pos x="f102" y="f103"/>
                </a:cxn>
              </a:cxnLst>
              <a:rect l="f87" t="f90" r="f88" b="f89"/>
              <a:pathLst>
                <a:path w="14755" h="18941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5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5" y="f24"/>
                  </a:lnTo>
                  <a:cubicBezTo>
                    <a:pt x="f25" y="f26"/>
                    <a:pt x="f27" y="f28"/>
                    <a:pt x="f29" y="f3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0" name="Freeform: Shape 516">
              <a:extLst>
                <a:ext uri="{FF2B5EF4-FFF2-40B4-BE49-F238E27FC236}">
                  <a16:creationId xmlns:a16="http://schemas.microsoft.com/office/drawing/2014/main" id="{63A851B3-6E60-8A01-7321-77E6E4EE50B2}"/>
                </a:ext>
              </a:extLst>
            </p:cNvPr>
            <p:cNvSpPr/>
            <p:nvPr/>
          </p:nvSpPr>
          <p:spPr>
            <a:xfrm>
              <a:off x="2335935" y="3710287"/>
              <a:ext cx="10424" cy="9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25"/>
                <a:gd name="f7" fmla="val 9915"/>
                <a:gd name="f8" fmla="val 5213"/>
                <a:gd name="f9" fmla="val 3051"/>
                <a:gd name="f10" fmla="val 3179"/>
                <a:gd name="f11" fmla="val 2670"/>
                <a:gd name="f12" fmla="val 1335"/>
                <a:gd name="f13" fmla="val 1589"/>
                <a:gd name="f14" fmla="val 636"/>
                <a:gd name="f15" fmla="val 763"/>
                <a:gd name="f16" fmla="val 10426"/>
                <a:gd name="f17" fmla="val 9916"/>
                <a:gd name="f18" fmla="val 8824"/>
                <a:gd name="f19" fmla="val 8047"/>
                <a:gd name="f20" fmla="val 7997"/>
                <a:gd name="f21" fmla="val 5632"/>
                <a:gd name="f22" fmla="val 8137"/>
                <a:gd name="f23" fmla="val 3178"/>
                <a:gd name="f24" fmla="val 7158"/>
                <a:gd name="f25" fmla="val 3267"/>
                <a:gd name="f26" fmla="val 6179"/>
                <a:gd name="f27" fmla="val 3229"/>
                <a:gd name="f28" fmla="+- 0 0 -90"/>
                <a:gd name="f29" fmla="*/ f3 1 10425"/>
                <a:gd name="f30" fmla="*/ f4 1 991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0425"/>
                <a:gd name="f39" fmla="*/ f35 1 9915"/>
                <a:gd name="f40" fmla="*/ 5213 f36 1"/>
                <a:gd name="f41" fmla="*/ 3051 f35 1"/>
                <a:gd name="f42" fmla="*/ 0 f36 1"/>
                <a:gd name="f43" fmla="*/ 0 f35 1"/>
                <a:gd name="f44" fmla="*/ 636 f36 1"/>
                <a:gd name="f45" fmla="*/ 763 f35 1"/>
                <a:gd name="f46" fmla="*/ 10426 f36 1"/>
                <a:gd name="f47" fmla="*/ 9916 f35 1"/>
                <a:gd name="f48" fmla="*/ 8137 f36 1"/>
                <a:gd name="f49" fmla="*/ 3178 f35 1"/>
                <a:gd name="f50" fmla="+- f37 0 f1"/>
                <a:gd name="f51" fmla="*/ f40 1 10425"/>
                <a:gd name="f52" fmla="*/ f41 1 9915"/>
                <a:gd name="f53" fmla="*/ f42 1 10425"/>
                <a:gd name="f54" fmla="*/ f43 1 9915"/>
                <a:gd name="f55" fmla="*/ f44 1 10425"/>
                <a:gd name="f56" fmla="*/ f45 1 9915"/>
                <a:gd name="f57" fmla="*/ f46 1 10425"/>
                <a:gd name="f58" fmla="*/ f47 1 9915"/>
                <a:gd name="f59" fmla="*/ f48 1 10425"/>
                <a:gd name="f60" fmla="*/ f49 1 9915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8"/>
                <a:gd name="f70" fmla="*/ f56 1 f39"/>
                <a:gd name="f71" fmla="*/ f57 1 f38"/>
                <a:gd name="f72" fmla="*/ f58 1 f39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29 1"/>
                <a:gd name="f84" fmla="*/ f70 f30 1"/>
                <a:gd name="f85" fmla="*/ f71 f29 1"/>
                <a:gd name="f86" fmla="*/ f72 f30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3" y="f84"/>
                </a:cxn>
                <a:cxn ang="f50">
                  <a:pos x="f85" y="f86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79" y="f80"/>
                </a:cxn>
              </a:cxnLst>
              <a:rect l="f75" t="f78" r="f76" b="f77"/>
              <a:pathLst>
                <a:path w="10425" h="9915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cubicBezTo>
                    <a:pt x="f5" y="f5"/>
                    <a:pt x="f5" y="f14"/>
                    <a:pt x="f14" y="f15"/>
                  </a:cubicBez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1" name="Freeform: Shape 517">
              <a:extLst>
                <a:ext uri="{FF2B5EF4-FFF2-40B4-BE49-F238E27FC236}">
                  <a16:creationId xmlns:a16="http://schemas.microsoft.com/office/drawing/2014/main" id="{D861D774-316F-9F82-9847-5F5D0A990620}"/>
                </a:ext>
              </a:extLst>
            </p:cNvPr>
            <p:cNvSpPr/>
            <p:nvPr/>
          </p:nvSpPr>
          <p:spPr>
            <a:xfrm>
              <a:off x="2344055" y="3711686"/>
              <a:ext cx="2935" cy="82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39"/>
                <a:gd name="f7" fmla="val 8262"/>
                <a:gd name="f8" fmla="val 15"/>
                <a:gd name="f9" fmla="val 1525"/>
                <a:gd name="f10" fmla="val -125"/>
                <a:gd name="f11" fmla="val 3979"/>
                <a:gd name="f12" fmla="val 702"/>
                <a:gd name="f13" fmla="val 6394"/>
                <a:gd name="f14" fmla="val 2304"/>
                <a:gd name="f15" fmla="val 8263"/>
                <a:gd name="f16" fmla="val 2940"/>
                <a:gd name="f17" fmla="val 3559"/>
                <a:gd name="f18" fmla="val 2075"/>
                <a:gd name="f19" fmla="val 699"/>
                <a:gd name="f20" fmla="val 1083"/>
                <a:gd name="f21" fmla="val 1220"/>
                <a:gd name="f22" fmla="+- 0 0 -90"/>
                <a:gd name="f23" fmla="*/ f3 1 2939"/>
                <a:gd name="f24" fmla="*/ f4 1 826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939"/>
                <a:gd name="f33" fmla="*/ f29 1 8262"/>
                <a:gd name="f34" fmla="*/ 15 f30 1"/>
                <a:gd name="f35" fmla="*/ 1525 f29 1"/>
                <a:gd name="f36" fmla="*/ 2304 f30 1"/>
                <a:gd name="f37" fmla="*/ 8263 f29 1"/>
                <a:gd name="f38" fmla="*/ 2940 f30 1"/>
                <a:gd name="f39" fmla="*/ 3559 f29 1"/>
                <a:gd name="f40" fmla="*/ 0 f29 1"/>
                <a:gd name="f41" fmla="+- f31 0 f1"/>
                <a:gd name="f42" fmla="*/ f34 1 2939"/>
                <a:gd name="f43" fmla="*/ f35 1 8262"/>
                <a:gd name="f44" fmla="*/ f36 1 2939"/>
                <a:gd name="f45" fmla="*/ f37 1 8262"/>
                <a:gd name="f46" fmla="*/ f38 1 2939"/>
                <a:gd name="f47" fmla="*/ f39 1 8262"/>
                <a:gd name="f48" fmla="*/ f40 1 8262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2"/>
                <a:gd name="f58" fmla="*/ f47 1 f33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3 1"/>
                <a:gd name="f69" fmla="*/ f58 f24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64" y="f65"/>
                </a:cxn>
              </a:cxnLst>
              <a:rect l="f60" t="f63" r="f61" b="f62"/>
              <a:pathLst>
                <a:path w="2939" h="826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5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2" name="Freeform: Shape 518">
              <a:extLst>
                <a:ext uri="{FF2B5EF4-FFF2-40B4-BE49-F238E27FC236}">
                  <a16:creationId xmlns:a16="http://schemas.microsoft.com/office/drawing/2014/main" id="{B467A7B7-69BD-F1F2-EDCF-77251E49EE05}"/>
                </a:ext>
              </a:extLst>
            </p:cNvPr>
            <p:cNvSpPr/>
            <p:nvPr/>
          </p:nvSpPr>
          <p:spPr>
            <a:xfrm>
              <a:off x="751691" y="3148142"/>
              <a:ext cx="4325" cy="5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22"/>
                <a:gd name="f7" fmla="val 5085"/>
                <a:gd name="f8" fmla="val 4323"/>
                <a:gd name="f9" fmla="val 2973"/>
                <a:gd name="f10" fmla="val 3712"/>
                <a:gd name="f11" fmla="val 2122"/>
                <a:gd name="f12" fmla="val 1920"/>
                <a:gd name="f13" fmla="val 1907"/>
                <a:gd name="f14" fmla="val 890"/>
                <a:gd name="f15" fmla="val 2797"/>
                <a:gd name="f16" fmla="val 3559"/>
                <a:gd name="f17" fmla="+- 0 0 -90"/>
                <a:gd name="f18" fmla="*/ f3 1 4322"/>
                <a:gd name="f19" fmla="*/ f4 1 508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322"/>
                <a:gd name="f28" fmla="*/ f24 1 5085"/>
                <a:gd name="f29" fmla="*/ 4323 f25 1"/>
                <a:gd name="f30" fmla="*/ 5085 f24 1"/>
                <a:gd name="f31" fmla="*/ 1907 f25 1"/>
                <a:gd name="f32" fmla="*/ 0 f24 1"/>
                <a:gd name="f33" fmla="*/ 0 f25 1"/>
                <a:gd name="f34" fmla="*/ 890 f24 1"/>
                <a:gd name="f35" fmla="*/ 2797 f25 1"/>
                <a:gd name="f36" fmla="*/ 3559 f24 1"/>
                <a:gd name="f37" fmla="+- f26 0 f1"/>
                <a:gd name="f38" fmla="*/ f29 1 4322"/>
                <a:gd name="f39" fmla="*/ f30 1 5085"/>
                <a:gd name="f40" fmla="*/ f31 1 4322"/>
                <a:gd name="f41" fmla="*/ f32 1 5085"/>
                <a:gd name="f42" fmla="*/ f33 1 4322"/>
                <a:gd name="f43" fmla="*/ f34 1 5085"/>
                <a:gd name="f44" fmla="*/ f35 1 4322"/>
                <a:gd name="f45" fmla="*/ f36 1 5085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6" y="f67"/>
                </a:cxn>
                <a:cxn ang="f37">
                  <a:pos x="f68" y="f69"/>
                </a:cxn>
              </a:cxnLst>
              <a:rect l="f58" t="f61" r="f59" b="f60"/>
              <a:pathLst>
                <a:path w="4322" h="5085">
                  <a:moveTo>
                    <a:pt x="f8" y="f7"/>
                  </a:moveTo>
                  <a:cubicBezTo>
                    <a:pt x="f9" y="f10"/>
                    <a:pt x="f11" y="f12"/>
                    <a:pt x="f13" y="f5"/>
                  </a:cubicBezTo>
                  <a:lnTo>
                    <a:pt x="f5" y="f14"/>
                  </a:lnTo>
                  <a:lnTo>
                    <a:pt x="f15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3" name="Freeform: Shape 519">
              <a:extLst>
                <a:ext uri="{FF2B5EF4-FFF2-40B4-BE49-F238E27FC236}">
                  <a16:creationId xmlns:a16="http://schemas.microsoft.com/office/drawing/2014/main" id="{E7441126-678B-9775-6253-3A7C6161DCFE}"/>
                </a:ext>
              </a:extLst>
            </p:cNvPr>
            <p:cNvSpPr/>
            <p:nvPr/>
          </p:nvSpPr>
          <p:spPr>
            <a:xfrm>
              <a:off x="759573" y="3131234"/>
              <a:ext cx="8522" cy="85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18"/>
                <a:gd name="f7" fmla="val 8517"/>
                <a:gd name="f8" fmla="val 820"/>
                <a:gd name="f9" fmla="val 865"/>
                <a:gd name="f10" fmla="val 1507"/>
                <a:gd name="f11" fmla="val 1856"/>
                <a:gd name="f12" fmla="val 2034"/>
                <a:gd name="f13" fmla="val 2924"/>
                <a:gd name="f14" fmla="val 2381"/>
                <a:gd name="f15" fmla="val 3954"/>
                <a:gd name="f16" fmla="val 2595"/>
                <a:gd name="f17" fmla="val 5021"/>
                <a:gd name="f18" fmla="val 2670"/>
                <a:gd name="f19" fmla="val 6102"/>
                <a:gd name="f20" fmla="val 4868"/>
                <a:gd name="f21" fmla="val 6076"/>
                <a:gd name="f22" fmla="val 6983"/>
                <a:gd name="f23" fmla="val 6941"/>
                <a:gd name="f24" fmla="val 8519"/>
                <a:gd name="f25" fmla="+- 0 0 -90"/>
                <a:gd name="f26" fmla="*/ f3 1 8518"/>
                <a:gd name="f27" fmla="*/ f4 1 8517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8518"/>
                <a:gd name="f36" fmla="*/ f32 1 8517"/>
                <a:gd name="f37" fmla="*/ 0 f33 1"/>
                <a:gd name="f38" fmla="*/ 0 f32 1"/>
                <a:gd name="f39" fmla="*/ 2034 f33 1"/>
                <a:gd name="f40" fmla="*/ 2924 f32 1"/>
                <a:gd name="f41" fmla="*/ 2670 f33 1"/>
                <a:gd name="f42" fmla="*/ 6102 f32 1"/>
                <a:gd name="f43" fmla="*/ 8519 f33 1"/>
                <a:gd name="f44" fmla="*/ 8517 f32 1"/>
                <a:gd name="f45" fmla="+- f34 0 f1"/>
                <a:gd name="f46" fmla="*/ f37 1 8518"/>
                <a:gd name="f47" fmla="*/ f38 1 8517"/>
                <a:gd name="f48" fmla="*/ f39 1 8518"/>
                <a:gd name="f49" fmla="*/ f40 1 8517"/>
                <a:gd name="f50" fmla="*/ f41 1 8518"/>
                <a:gd name="f51" fmla="*/ f42 1 8517"/>
                <a:gd name="f52" fmla="*/ f43 1 8518"/>
                <a:gd name="f53" fmla="*/ f44 1 8517"/>
                <a:gd name="f54" fmla="*/ f28 1 f35"/>
                <a:gd name="f55" fmla="*/ f29 1 f35"/>
                <a:gd name="f56" fmla="*/ f28 1 f36"/>
                <a:gd name="f57" fmla="*/ f30 1 f36"/>
                <a:gd name="f58" fmla="*/ f46 1 f35"/>
                <a:gd name="f59" fmla="*/ f47 1 f36"/>
                <a:gd name="f60" fmla="*/ f48 1 f35"/>
                <a:gd name="f61" fmla="*/ f49 1 f36"/>
                <a:gd name="f62" fmla="*/ f50 1 f35"/>
                <a:gd name="f63" fmla="*/ f51 1 f36"/>
                <a:gd name="f64" fmla="*/ f52 1 f35"/>
                <a:gd name="f65" fmla="*/ f53 1 f36"/>
                <a:gd name="f66" fmla="*/ f54 f26 1"/>
                <a:gd name="f67" fmla="*/ f55 f26 1"/>
                <a:gd name="f68" fmla="*/ f57 f27 1"/>
                <a:gd name="f69" fmla="*/ f56 f27 1"/>
                <a:gd name="f70" fmla="*/ f58 f26 1"/>
                <a:gd name="f71" fmla="*/ f59 f27 1"/>
                <a:gd name="f72" fmla="*/ f60 f26 1"/>
                <a:gd name="f73" fmla="*/ f61 f27 1"/>
                <a:gd name="f74" fmla="*/ f62 f26 1"/>
                <a:gd name="f75" fmla="*/ f63 f27 1"/>
                <a:gd name="f76" fmla="*/ f64 f26 1"/>
                <a:gd name="f77" fmla="*/ f6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0" y="f71"/>
                </a:cxn>
                <a:cxn ang="f45">
                  <a:pos x="f72" y="f73"/>
                </a:cxn>
                <a:cxn ang="f45">
                  <a:pos x="f74" y="f75"/>
                </a:cxn>
                <a:cxn ang="f45">
                  <a:pos x="f76" y="f77"/>
                </a:cxn>
              </a:cxnLst>
              <a:rect l="f66" t="f69" r="f67" b="f68"/>
              <a:pathLst>
                <a:path w="8518" h="8517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4" name="Freeform: Shape 520">
              <a:extLst>
                <a:ext uri="{FF2B5EF4-FFF2-40B4-BE49-F238E27FC236}">
                  <a16:creationId xmlns:a16="http://schemas.microsoft.com/office/drawing/2014/main" id="{224DC9D4-4B89-D34C-1906-2B0869291856}"/>
                </a:ext>
              </a:extLst>
            </p:cNvPr>
            <p:cNvSpPr/>
            <p:nvPr/>
          </p:nvSpPr>
          <p:spPr>
            <a:xfrm>
              <a:off x="754745" y="3138101"/>
              <a:ext cx="236079" cy="2354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081"/>
                <a:gd name="f7" fmla="val 235482"/>
                <a:gd name="f8" fmla="val 220981"/>
                <a:gd name="f9" fmla="val 232637"/>
                <a:gd name="f10" fmla="val 224112"/>
                <a:gd name="f11" fmla="val 236146"/>
                <a:gd name="f12" fmla="val 229497"/>
                <a:gd name="f13" fmla="val 236451"/>
                <a:gd name="f14" fmla="val 233009"/>
                <a:gd name="f15" fmla="val 233324"/>
                <a:gd name="f16" fmla="val 233251"/>
                <a:gd name="f17" fmla="val 233108"/>
                <a:gd name="f18" fmla="val 233479"/>
                <a:gd name="f19" fmla="val 232879"/>
                <a:gd name="f20" fmla="val 233695"/>
                <a:gd name="f21" fmla="val 236877"/>
                <a:gd name="f22" fmla="val 229001"/>
                <a:gd name="f23" fmla="val 223561"/>
                <a:gd name="f24" fmla="val 219925"/>
                <a:gd name="f25" fmla="val 17546"/>
                <a:gd name="f26" fmla="val 5340"/>
                <a:gd name="f27" fmla="val 14495"/>
                <a:gd name="f28" fmla="val 2416"/>
                <a:gd name="f29" fmla="val 12959"/>
                <a:gd name="f30" fmla="val 839"/>
                <a:gd name="f31" fmla="val 10844"/>
                <a:gd name="f32" fmla="val -25"/>
                <a:gd name="f33" fmla="val 8646"/>
                <a:gd name="f34" fmla="val 1"/>
                <a:gd name="f35" fmla="val 8963"/>
                <a:gd name="f36" fmla="val 3801"/>
                <a:gd name="f37" fmla="val 6954"/>
                <a:gd name="f38" fmla="val 7412"/>
                <a:gd name="f39" fmla="val 3560"/>
                <a:gd name="f40" fmla="val 9153"/>
                <a:gd name="f41" fmla="val 10806"/>
                <a:gd name="f42" fmla="val 215"/>
                <a:gd name="f43" fmla="val 12726"/>
                <a:gd name="f44" fmla="val 1066"/>
                <a:gd name="f45" fmla="val 14518"/>
                <a:gd name="f46" fmla="val 15891"/>
                <a:gd name="f47" fmla="+- 0 0 -90"/>
                <a:gd name="f48" fmla="*/ f3 1 236081"/>
                <a:gd name="f49" fmla="*/ f4 1 235482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36081"/>
                <a:gd name="f58" fmla="*/ f54 1 235482"/>
                <a:gd name="f59" fmla="*/ 220981 f55 1"/>
                <a:gd name="f60" fmla="*/ 232637 f54 1"/>
                <a:gd name="f61" fmla="*/ 233009 f55 1"/>
                <a:gd name="f62" fmla="*/ 233324 f54 1"/>
                <a:gd name="f63" fmla="*/ 233695 f55 1"/>
                <a:gd name="f64" fmla="*/ 219925 f54 1"/>
                <a:gd name="f65" fmla="*/ 17546 f55 1"/>
                <a:gd name="f66" fmla="*/ 5340 f54 1"/>
                <a:gd name="f67" fmla="*/ 14495 f55 1"/>
                <a:gd name="f68" fmla="*/ 2416 f54 1"/>
                <a:gd name="f69" fmla="*/ 8646 f55 1"/>
                <a:gd name="f70" fmla="*/ 1 f54 1"/>
                <a:gd name="f71" fmla="*/ 3560 f55 1"/>
                <a:gd name="f72" fmla="*/ 9153 f54 1"/>
                <a:gd name="f73" fmla="*/ 0 f55 1"/>
                <a:gd name="f74" fmla="*/ 10806 f54 1"/>
                <a:gd name="f75" fmla="*/ 2416 f55 1"/>
                <a:gd name="f76" fmla="*/ 15891 f54 1"/>
                <a:gd name="f77" fmla="+- f56 0 f1"/>
                <a:gd name="f78" fmla="*/ f59 1 236081"/>
                <a:gd name="f79" fmla="*/ f60 1 235482"/>
                <a:gd name="f80" fmla="*/ f61 1 236081"/>
                <a:gd name="f81" fmla="*/ f62 1 235482"/>
                <a:gd name="f82" fmla="*/ f63 1 236081"/>
                <a:gd name="f83" fmla="*/ f64 1 235482"/>
                <a:gd name="f84" fmla="*/ f65 1 236081"/>
                <a:gd name="f85" fmla="*/ f66 1 235482"/>
                <a:gd name="f86" fmla="*/ f67 1 236081"/>
                <a:gd name="f87" fmla="*/ f68 1 235482"/>
                <a:gd name="f88" fmla="*/ f69 1 236081"/>
                <a:gd name="f89" fmla="*/ f70 1 235482"/>
                <a:gd name="f90" fmla="*/ f71 1 236081"/>
                <a:gd name="f91" fmla="*/ f72 1 235482"/>
                <a:gd name="f92" fmla="*/ f73 1 236081"/>
                <a:gd name="f93" fmla="*/ f74 1 235482"/>
                <a:gd name="f94" fmla="*/ f75 1 236081"/>
                <a:gd name="f95" fmla="*/ f76 1 235482"/>
                <a:gd name="f96" fmla="*/ f50 1 f57"/>
                <a:gd name="f97" fmla="*/ f51 1 f57"/>
                <a:gd name="f98" fmla="*/ f50 1 f58"/>
                <a:gd name="f99" fmla="*/ f52 1 f58"/>
                <a:gd name="f100" fmla="*/ f78 1 f57"/>
                <a:gd name="f101" fmla="*/ f79 1 f58"/>
                <a:gd name="f102" fmla="*/ f80 1 f57"/>
                <a:gd name="f103" fmla="*/ f81 1 f58"/>
                <a:gd name="f104" fmla="*/ f82 1 f57"/>
                <a:gd name="f105" fmla="*/ f83 1 f58"/>
                <a:gd name="f106" fmla="*/ f84 1 f57"/>
                <a:gd name="f107" fmla="*/ f85 1 f58"/>
                <a:gd name="f108" fmla="*/ f86 1 f57"/>
                <a:gd name="f109" fmla="*/ f87 1 f58"/>
                <a:gd name="f110" fmla="*/ f88 1 f57"/>
                <a:gd name="f111" fmla="*/ f89 1 f58"/>
                <a:gd name="f112" fmla="*/ f90 1 f57"/>
                <a:gd name="f113" fmla="*/ f91 1 f58"/>
                <a:gd name="f114" fmla="*/ f92 1 f57"/>
                <a:gd name="f115" fmla="*/ f93 1 f58"/>
                <a:gd name="f116" fmla="*/ f94 1 f57"/>
                <a:gd name="f117" fmla="*/ f95 1 f58"/>
                <a:gd name="f118" fmla="*/ f96 f48 1"/>
                <a:gd name="f119" fmla="*/ f97 f48 1"/>
                <a:gd name="f120" fmla="*/ f99 f49 1"/>
                <a:gd name="f121" fmla="*/ f98 f49 1"/>
                <a:gd name="f122" fmla="*/ f100 f48 1"/>
                <a:gd name="f123" fmla="*/ f101 f49 1"/>
                <a:gd name="f124" fmla="*/ f102 f48 1"/>
                <a:gd name="f125" fmla="*/ f103 f49 1"/>
                <a:gd name="f126" fmla="*/ f104 f48 1"/>
                <a:gd name="f127" fmla="*/ f105 f49 1"/>
                <a:gd name="f128" fmla="*/ f106 f48 1"/>
                <a:gd name="f129" fmla="*/ f107 f49 1"/>
                <a:gd name="f130" fmla="*/ f108 f48 1"/>
                <a:gd name="f131" fmla="*/ f109 f49 1"/>
                <a:gd name="f132" fmla="*/ f110 f48 1"/>
                <a:gd name="f133" fmla="*/ f111 f49 1"/>
                <a:gd name="f134" fmla="*/ f112 f48 1"/>
                <a:gd name="f135" fmla="*/ f113 f49 1"/>
                <a:gd name="f136" fmla="*/ f114 f48 1"/>
                <a:gd name="f137" fmla="*/ f115 f49 1"/>
                <a:gd name="f138" fmla="*/ f116 f48 1"/>
                <a:gd name="f139" fmla="*/ f11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2" y="f123"/>
                </a:cxn>
                <a:cxn ang="f77">
                  <a:pos x="f124" y="f125"/>
                </a:cxn>
                <a:cxn ang="f77">
                  <a:pos x="f126" y="f123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4" y="f135"/>
                </a:cxn>
                <a:cxn ang="f77">
                  <a:pos x="f136" y="f137"/>
                </a:cxn>
                <a:cxn ang="f77">
                  <a:pos x="f138" y="f139"/>
                </a:cxn>
              </a:cxnLst>
              <a:rect l="f118" t="f121" r="f119" b="f120"/>
              <a:pathLst>
                <a:path w="236081" h="23548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1" y="f23"/>
                    <a:pt x="f20" y="f24"/>
                  </a:cubicBez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5" y="f41"/>
                  </a:lnTo>
                  <a:cubicBezTo>
                    <a:pt x="f42" y="f43"/>
                    <a:pt x="f44" y="f45"/>
                    <a:pt x="f28" y="f4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5" name="Freeform: Shape 521">
              <a:extLst>
                <a:ext uri="{FF2B5EF4-FFF2-40B4-BE49-F238E27FC236}">
                  <a16:creationId xmlns:a16="http://schemas.microsoft.com/office/drawing/2014/main" id="{2467813F-4A63-0795-C4E3-BF79D12E7F9A}"/>
                </a:ext>
              </a:extLst>
            </p:cNvPr>
            <p:cNvSpPr/>
            <p:nvPr/>
          </p:nvSpPr>
          <p:spPr>
            <a:xfrm>
              <a:off x="546728" y="3129451"/>
              <a:ext cx="215542" cy="1155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546"/>
                <a:gd name="f7" fmla="val 115555"/>
                <a:gd name="f8" fmla="val 204960"/>
                <a:gd name="f9" fmla="val 19577"/>
                <a:gd name="f10" fmla="val 206868"/>
                <a:gd name="f11" fmla="val 18687"/>
                <a:gd name="f12" fmla="val 210428"/>
                <a:gd name="f13" fmla="val 17035"/>
                <a:gd name="f14" fmla="val 213821"/>
                <a:gd name="f15" fmla="val 15293"/>
                <a:gd name="f16" fmla="val 215830"/>
                <a:gd name="f17" fmla="val 11683"/>
                <a:gd name="f18" fmla="val 215514"/>
                <a:gd name="f19" fmla="val 7882"/>
                <a:gd name="f20" fmla="val 215439"/>
                <a:gd name="f21" fmla="val 6801"/>
                <a:gd name="f22" fmla="val 215225"/>
                <a:gd name="f23" fmla="val 5733"/>
                <a:gd name="f24" fmla="val 214878"/>
                <a:gd name="f25" fmla="val 4704"/>
                <a:gd name="f26" fmla="val 214350"/>
                <a:gd name="f27" fmla="val 3636"/>
                <a:gd name="f28" fmla="val 213664"/>
                <a:gd name="f29" fmla="val 2644"/>
                <a:gd name="f30" fmla="val 212843"/>
                <a:gd name="f31" fmla="val 1780"/>
                <a:gd name="f32" fmla="val 212044"/>
                <a:gd name="f33" fmla="val 1004"/>
                <a:gd name="f34" fmla="val 211091"/>
                <a:gd name="f35" fmla="val 394"/>
                <a:gd name="f36" fmla="val 210046"/>
                <a:gd name="f37" fmla="val 97885"/>
                <a:gd name="f38" fmla="val 2249"/>
                <a:gd name="f39" fmla="val 98763"/>
                <a:gd name="f40" fmla="val 4010"/>
                <a:gd name="f41" fmla="val 100568"/>
                <a:gd name="f42" fmla="val 4832"/>
                <a:gd name="f43" fmla="val 102843"/>
                <a:gd name="f44" fmla="val 7177"/>
                <a:gd name="f45" fmla="val 107394"/>
                <a:gd name="f46" fmla="val 5385"/>
                <a:gd name="f47" fmla="val 113001"/>
                <a:gd name="f48" fmla="val 826"/>
                <a:gd name="f49" fmla="val 115339"/>
                <a:gd name="f50" fmla="val 680"/>
                <a:gd name="f51" fmla="val 115416"/>
                <a:gd name="f52" fmla="val 531"/>
                <a:gd name="f53" fmla="val 115492"/>
                <a:gd name="f54" fmla="val 381"/>
                <a:gd name="f55" fmla="val 115556"/>
                <a:gd name="f56" fmla="val 204579"/>
                <a:gd name="f57" fmla="val 20213"/>
                <a:gd name="f58" fmla="+- 0 0 -90"/>
                <a:gd name="f59" fmla="*/ f3 1 215546"/>
                <a:gd name="f60" fmla="*/ f4 1 115555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215546"/>
                <a:gd name="f69" fmla="*/ f65 1 115555"/>
                <a:gd name="f70" fmla="*/ 204960 f66 1"/>
                <a:gd name="f71" fmla="*/ 19577 f65 1"/>
                <a:gd name="f72" fmla="*/ 206868 f66 1"/>
                <a:gd name="f73" fmla="*/ 18687 f65 1"/>
                <a:gd name="f74" fmla="*/ 210428 f66 1"/>
                <a:gd name="f75" fmla="*/ 17035 f65 1"/>
                <a:gd name="f76" fmla="*/ 215514 f66 1"/>
                <a:gd name="f77" fmla="*/ 7882 f65 1"/>
                <a:gd name="f78" fmla="*/ 214878 f66 1"/>
                <a:gd name="f79" fmla="*/ 4704 f65 1"/>
                <a:gd name="f80" fmla="*/ 212843 f66 1"/>
                <a:gd name="f81" fmla="*/ 1780 f65 1"/>
                <a:gd name="f82" fmla="*/ 210046 f66 1"/>
                <a:gd name="f83" fmla="*/ 0 f65 1"/>
                <a:gd name="f84" fmla="*/ 0 f66 1"/>
                <a:gd name="f85" fmla="*/ 97885 f65 1"/>
                <a:gd name="f86" fmla="*/ 4832 f66 1"/>
                <a:gd name="f87" fmla="*/ 102843 f65 1"/>
                <a:gd name="f88" fmla="*/ 826 f66 1"/>
                <a:gd name="f89" fmla="*/ 115339 f65 1"/>
                <a:gd name="f90" fmla="*/ 381 f66 1"/>
                <a:gd name="f91" fmla="*/ 115556 f65 1"/>
                <a:gd name="f92" fmla="*/ 204579 f66 1"/>
                <a:gd name="f93" fmla="*/ 20213 f65 1"/>
                <a:gd name="f94" fmla="+- f67 0 f1"/>
                <a:gd name="f95" fmla="*/ f70 1 215546"/>
                <a:gd name="f96" fmla="*/ f71 1 115555"/>
                <a:gd name="f97" fmla="*/ f72 1 215546"/>
                <a:gd name="f98" fmla="*/ f73 1 115555"/>
                <a:gd name="f99" fmla="*/ f74 1 215546"/>
                <a:gd name="f100" fmla="*/ f75 1 115555"/>
                <a:gd name="f101" fmla="*/ f76 1 215546"/>
                <a:gd name="f102" fmla="*/ f77 1 115555"/>
                <a:gd name="f103" fmla="*/ f78 1 215546"/>
                <a:gd name="f104" fmla="*/ f79 1 115555"/>
                <a:gd name="f105" fmla="*/ f80 1 215546"/>
                <a:gd name="f106" fmla="*/ f81 1 115555"/>
                <a:gd name="f107" fmla="*/ f82 1 215546"/>
                <a:gd name="f108" fmla="*/ f83 1 115555"/>
                <a:gd name="f109" fmla="*/ f84 1 215546"/>
                <a:gd name="f110" fmla="*/ f85 1 115555"/>
                <a:gd name="f111" fmla="*/ f86 1 215546"/>
                <a:gd name="f112" fmla="*/ f87 1 115555"/>
                <a:gd name="f113" fmla="*/ f88 1 215546"/>
                <a:gd name="f114" fmla="*/ f89 1 115555"/>
                <a:gd name="f115" fmla="*/ f90 1 215546"/>
                <a:gd name="f116" fmla="*/ f91 1 115555"/>
                <a:gd name="f117" fmla="*/ f92 1 215546"/>
                <a:gd name="f118" fmla="*/ f93 1 115555"/>
                <a:gd name="f119" fmla="*/ f61 1 f68"/>
                <a:gd name="f120" fmla="*/ f62 1 f68"/>
                <a:gd name="f121" fmla="*/ f61 1 f69"/>
                <a:gd name="f122" fmla="*/ f63 1 f69"/>
                <a:gd name="f123" fmla="*/ f95 1 f68"/>
                <a:gd name="f124" fmla="*/ f96 1 f69"/>
                <a:gd name="f125" fmla="*/ f97 1 f68"/>
                <a:gd name="f126" fmla="*/ f98 1 f69"/>
                <a:gd name="f127" fmla="*/ f99 1 f68"/>
                <a:gd name="f128" fmla="*/ f100 1 f69"/>
                <a:gd name="f129" fmla="*/ f101 1 f68"/>
                <a:gd name="f130" fmla="*/ f102 1 f69"/>
                <a:gd name="f131" fmla="*/ f103 1 f68"/>
                <a:gd name="f132" fmla="*/ f104 1 f69"/>
                <a:gd name="f133" fmla="*/ f105 1 f68"/>
                <a:gd name="f134" fmla="*/ f106 1 f69"/>
                <a:gd name="f135" fmla="*/ f107 1 f68"/>
                <a:gd name="f136" fmla="*/ f108 1 f69"/>
                <a:gd name="f137" fmla="*/ f109 1 f68"/>
                <a:gd name="f138" fmla="*/ f110 1 f69"/>
                <a:gd name="f139" fmla="*/ f111 1 f68"/>
                <a:gd name="f140" fmla="*/ f112 1 f69"/>
                <a:gd name="f141" fmla="*/ f113 1 f68"/>
                <a:gd name="f142" fmla="*/ f114 1 f69"/>
                <a:gd name="f143" fmla="*/ f115 1 f68"/>
                <a:gd name="f144" fmla="*/ f116 1 f69"/>
                <a:gd name="f145" fmla="*/ f117 1 f68"/>
                <a:gd name="f146" fmla="*/ f118 1 f69"/>
                <a:gd name="f147" fmla="*/ f119 f59 1"/>
                <a:gd name="f148" fmla="*/ f120 f59 1"/>
                <a:gd name="f149" fmla="*/ f122 f60 1"/>
                <a:gd name="f150" fmla="*/ f121 f60 1"/>
                <a:gd name="f151" fmla="*/ f123 f59 1"/>
                <a:gd name="f152" fmla="*/ f124 f60 1"/>
                <a:gd name="f153" fmla="*/ f125 f59 1"/>
                <a:gd name="f154" fmla="*/ f126 f60 1"/>
                <a:gd name="f155" fmla="*/ f127 f59 1"/>
                <a:gd name="f156" fmla="*/ f128 f60 1"/>
                <a:gd name="f157" fmla="*/ f129 f59 1"/>
                <a:gd name="f158" fmla="*/ f130 f60 1"/>
                <a:gd name="f159" fmla="*/ f131 f59 1"/>
                <a:gd name="f160" fmla="*/ f132 f60 1"/>
                <a:gd name="f161" fmla="*/ f133 f59 1"/>
                <a:gd name="f162" fmla="*/ f134 f60 1"/>
                <a:gd name="f163" fmla="*/ f135 f59 1"/>
                <a:gd name="f164" fmla="*/ f136 f60 1"/>
                <a:gd name="f165" fmla="*/ f137 f59 1"/>
                <a:gd name="f166" fmla="*/ f138 f60 1"/>
                <a:gd name="f167" fmla="*/ f139 f59 1"/>
                <a:gd name="f168" fmla="*/ f140 f60 1"/>
                <a:gd name="f169" fmla="*/ f141 f59 1"/>
                <a:gd name="f170" fmla="*/ f142 f60 1"/>
                <a:gd name="f171" fmla="*/ f143 f59 1"/>
                <a:gd name="f172" fmla="*/ f144 f60 1"/>
                <a:gd name="f173" fmla="*/ f145 f59 1"/>
                <a:gd name="f174" fmla="*/ f146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51" y="f152"/>
                </a:cxn>
                <a:cxn ang="f94">
                  <a:pos x="f153" y="f154"/>
                </a:cxn>
                <a:cxn ang="f94">
                  <a:pos x="f155" y="f156"/>
                </a:cxn>
                <a:cxn ang="f94">
                  <a:pos x="f157" y="f158"/>
                </a:cxn>
                <a:cxn ang="f94">
                  <a:pos x="f159" y="f160"/>
                </a:cxn>
                <a:cxn ang="f94">
                  <a:pos x="f161" y="f162"/>
                </a:cxn>
                <a:cxn ang="f94">
                  <a:pos x="f163" y="f164"/>
                </a:cxn>
                <a:cxn ang="f94">
                  <a:pos x="f163" y="f164"/>
                </a:cxn>
                <a:cxn ang="f94">
                  <a:pos x="f165" y="f166"/>
                </a:cxn>
                <a:cxn ang="f94">
                  <a:pos x="f167" y="f168"/>
                </a:cxn>
                <a:cxn ang="f94">
                  <a:pos x="f169" y="f170"/>
                </a:cxn>
                <a:cxn ang="f94">
                  <a:pos x="f171" y="f172"/>
                </a:cxn>
                <a:cxn ang="f94">
                  <a:pos x="f173" y="f174"/>
                </a:cxn>
              </a:cxnLst>
              <a:rect l="f147" t="f150" r="f148" b="f149"/>
              <a:pathLst>
                <a:path w="215546" h="11555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5"/>
                  </a:cubicBezTo>
                  <a:lnTo>
                    <a:pt x="f36" y="f5"/>
                  </a:lnTo>
                  <a:lnTo>
                    <a:pt x="f5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lnTo>
                    <a:pt x="f56" y="f5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6" name="Freeform: Shape 522">
              <a:extLst>
                <a:ext uri="{FF2B5EF4-FFF2-40B4-BE49-F238E27FC236}">
                  <a16:creationId xmlns:a16="http://schemas.microsoft.com/office/drawing/2014/main" id="{47626E34-4922-C42F-33C8-C0ECC50CDA75}"/>
                </a:ext>
              </a:extLst>
            </p:cNvPr>
            <p:cNvSpPr/>
            <p:nvPr/>
          </p:nvSpPr>
          <p:spPr>
            <a:xfrm>
              <a:off x="529309" y="3226835"/>
              <a:ext cx="23408" cy="203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09"/>
                <a:gd name="f7" fmla="val 20339"/>
                <a:gd name="f8" fmla="val 1780"/>
                <a:gd name="f9" fmla="val 9916"/>
                <a:gd name="f10" fmla="val 2924"/>
                <a:gd name="f11" fmla="val 10678"/>
                <a:gd name="f12" fmla="val 12460"/>
                <a:gd name="f13" fmla="val 20340"/>
                <a:gd name="f14" fmla="val 17928"/>
                <a:gd name="f15" fmla="val 17670"/>
                <a:gd name="f16" fmla="val 22604"/>
                <a:gd name="f17" fmla="val 15573"/>
                <a:gd name="f18" fmla="val 24692"/>
                <a:gd name="f19" fmla="val 10081"/>
                <a:gd name="f20" fmla="val 22593"/>
                <a:gd name="f21" fmla="val 5403"/>
                <a:gd name="f22" fmla="val 22524"/>
                <a:gd name="f23" fmla="val 5250"/>
                <a:gd name="f24" fmla="val 22453"/>
                <a:gd name="f25" fmla="val 5110"/>
                <a:gd name="f26" fmla="val 22378"/>
                <a:gd name="f27" fmla="val 4958"/>
                <a:gd name="f28" fmla="val 21556"/>
                <a:gd name="f29" fmla="val 2682"/>
                <a:gd name="f30" fmla="val 19795"/>
                <a:gd name="f31" fmla="val 877"/>
                <a:gd name="f32" fmla="val 17546"/>
                <a:gd name="f33" fmla="val 6230"/>
                <a:gd name="f34" fmla="val 5339"/>
                <a:gd name="f35" fmla="val 8263"/>
                <a:gd name="f36" fmla="+- 0 0 -90"/>
                <a:gd name="f37" fmla="*/ f3 1 23409"/>
                <a:gd name="f38" fmla="*/ f4 1 20339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3409"/>
                <a:gd name="f47" fmla="*/ f43 1 20339"/>
                <a:gd name="f48" fmla="*/ 1780 f44 1"/>
                <a:gd name="f49" fmla="*/ 9916 f43 1"/>
                <a:gd name="f50" fmla="*/ 2924 f44 1"/>
                <a:gd name="f51" fmla="*/ 10678 f43 1"/>
                <a:gd name="f52" fmla="*/ 12460 f44 1"/>
                <a:gd name="f53" fmla="*/ 20340 f43 1"/>
                <a:gd name="f54" fmla="*/ 17928 f44 1"/>
                <a:gd name="f55" fmla="*/ 17670 f43 1"/>
                <a:gd name="f56" fmla="*/ 22593 f44 1"/>
                <a:gd name="f57" fmla="*/ 5403 f43 1"/>
                <a:gd name="f58" fmla="*/ 22378 f44 1"/>
                <a:gd name="f59" fmla="*/ 4958 f43 1"/>
                <a:gd name="f60" fmla="*/ 17546 f44 1"/>
                <a:gd name="f61" fmla="*/ 0 f43 1"/>
                <a:gd name="f62" fmla="*/ 6230 f44 1"/>
                <a:gd name="f63" fmla="*/ 5339 f43 1"/>
                <a:gd name="f64" fmla="*/ 0 f44 1"/>
                <a:gd name="f65" fmla="*/ 8263 f43 1"/>
                <a:gd name="f66" fmla="+- f45 0 f1"/>
                <a:gd name="f67" fmla="*/ f48 1 23409"/>
                <a:gd name="f68" fmla="*/ f49 1 20339"/>
                <a:gd name="f69" fmla="*/ f50 1 23409"/>
                <a:gd name="f70" fmla="*/ f51 1 20339"/>
                <a:gd name="f71" fmla="*/ f52 1 23409"/>
                <a:gd name="f72" fmla="*/ f53 1 20339"/>
                <a:gd name="f73" fmla="*/ f54 1 23409"/>
                <a:gd name="f74" fmla="*/ f55 1 20339"/>
                <a:gd name="f75" fmla="*/ f56 1 23409"/>
                <a:gd name="f76" fmla="*/ f57 1 20339"/>
                <a:gd name="f77" fmla="*/ f58 1 23409"/>
                <a:gd name="f78" fmla="*/ f59 1 20339"/>
                <a:gd name="f79" fmla="*/ f60 1 23409"/>
                <a:gd name="f80" fmla="*/ f61 1 20339"/>
                <a:gd name="f81" fmla="*/ f62 1 23409"/>
                <a:gd name="f82" fmla="*/ f63 1 20339"/>
                <a:gd name="f83" fmla="*/ f64 1 23409"/>
                <a:gd name="f84" fmla="*/ f65 1 20339"/>
                <a:gd name="f85" fmla="*/ f39 1 f46"/>
                <a:gd name="f86" fmla="*/ f40 1 f46"/>
                <a:gd name="f87" fmla="*/ f39 1 f47"/>
                <a:gd name="f88" fmla="*/ f41 1 f47"/>
                <a:gd name="f89" fmla="*/ f67 1 f46"/>
                <a:gd name="f90" fmla="*/ f68 1 f47"/>
                <a:gd name="f91" fmla="*/ f69 1 f46"/>
                <a:gd name="f92" fmla="*/ f70 1 f47"/>
                <a:gd name="f93" fmla="*/ f71 1 f46"/>
                <a:gd name="f94" fmla="*/ f72 1 f47"/>
                <a:gd name="f95" fmla="*/ f73 1 f46"/>
                <a:gd name="f96" fmla="*/ f74 1 f47"/>
                <a:gd name="f97" fmla="*/ f75 1 f46"/>
                <a:gd name="f98" fmla="*/ f76 1 f47"/>
                <a:gd name="f99" fmla="*/ f77 1 f46"/>
                <a:gd name="f100" fmla="*/ f78 1 f47"/>
                <a:gd name="f101" fmla="*/ f79 1 f46"/>
                <a:gd name="f102" fmla="*/ f80 1 f47"/>
                <a:gd name="f103" fmla="*/ f81 1 f46"/>
                <a:gd name="f104" fmla="*/ f82 1 f47"/>
                <a:gd name="f105" fmla="*/ f83 1 f46"/>
                <a:gd name="f106" fmla="*/ f84 1 f47"/>
                <a:gd name="f107" fmla="*/ f85 f37 1"/>
                <a:gd name="f108" fmla="*/ f86 f37 1"/>
                <a:gd name="f109" fmla="*/ f88 f38 1"/>
                <a:gd name="f110" fmla="*/ f87 f38 1"/>
                <a:gd name="f111" fmla="*/ f89 f37 1"/>
                <a:gd name="f112" fmla="*/ f90 f38 1"/>
                <a:gd name="f113" fmla="*/ f91 f37 1"/>
                <a:gd name="f114" fmla="*/ f92 f38 1"/>
                <a:gd name="f115" fmla="*/ f93 f37 1"/>
                <a:gd name="f116" fmla="*/ f94 f38 1"/>
                <a:gd name="f117" fmla="*/ f95 f37 1"/>
                <a:gd name="f118" fmla="*/ f96 f38 1"/>
                <a:gd name="f119" fmla="*/ f97 f37 1"/>
                <a:gd name="f120" fmla="*/ f98 f38 1"/>
                <a:gd name="f121" fmla="*/ f99 f37 1"/>
                <a:gd name="f122" fmla="*/ f100 f38 1"/>
                <a:gd name="f123" fmla="*/ f101 f37 1"/>
                <a:gd name="f124" fmla="*/ f102 f38 1"/>
                <a:gd name="f125" fmla="*/ f103 f37 1"/>
                <a:gd name="f126" fmla="*/ f104 f38 1"/>
                <a:gd name="f127" fmla="*/ f105 f37 1"/>
                <a:gd name="f128" fmla="*/ f106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5" y="f126"/>
                </a:cxn>
                <a:cxn ang="f66">
                  <a:pos x="f127" y="f128"/>
                </a:cxn>
                <a:cxn ang="f66">
                  <a:pos x="f127" y="f128"/>
                </a:cxn>
              </a:cxnLst>
              <a:rect l="f107" t="f110" r="f108" b="f109"/>
              <a:pathLst>
                <a:path w="23409" h="2033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5"/>
                  </a:cubicBezTo>
                  <a:lnTo>
                    <a:pt x="f33" y="f34"/>
                  </a:lnTo>
                  <a:lnTo>
                    <a:pt x="f5" y="f35"/>
                  </a:lnTo>
                  <a:lnTo>
                    <a:pt x="f5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7" name="Freeform: Shape 523">
              <a:extLst>
                <a:ext uri="{FF2B5EF4-FFF2-40B4-BE49-F238E27FC236}">
                  <a16:creationId xmlns:a16="http://schemas.microsoft.com/office/drawing/2014/main" id="{30380E63-E8F9-A678-E1C6-CD1092C6AE7C}"/>
                </a:ext>
              </a:extLst>
            </p:cNvPr>
            <p:cNvSpPr/>
            <p:nvPr/>
          </p:nvSpPr>
          <p:spPr>
            <a:xfrm>
              <a:off x="957157" y="3679902"/>
              <a:ext cx="84554" cy="874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552"/>
                <a:gd name="f7" fmla="val 87461"/>
                <a:gd name="f8" fmla="val 74635"/>
                <a:gd name="f9" fmla="val 83012"/>
                <a:gd name="f10" fmla="val 82249"/>
                <a:gd name="f11" fmla="val 81868"/>
                <a:gd name="f12" fmla="val 74578"/>
                <a:gd name="f13" fmla="val 81232"/>
                <a:gd name="f14" fmla="val 80597"/>
                <a:gd name="f15" fmla="val 79961"/>
                <a:gd name="f16" fmla="val 74898"/>
                <a:gd name="f17" fmla="val 79363"/>
                <a:gd name="f18" fmla="val 75240"/>
                <a:gd name="f19" fmla="val 78817"/>
                <a:gd name="f20" fmla="val 75652"/>
                <a:gd name="f21" fmla="val 78308"/>
                <a:gd name="f22" fmla="val 77164"/>
                <a:gd name="f23" fmla="val 76080"/>
                <a:gd name="f24" fmla="val 76681"/>
                <a:gd name="f25" fmla="val 76598"/>
                <a:gd name="f26" fmla="val 76300"/>
                <a:gd name="f27" fmla="val 77178"/>
                <a:gd name="f28" fmla="val 76020"/>
                <a:gd name="f29" fmla="val 78449"/>
                <a:gd name="f30" fmla="val 75130"/>
                <a:gd name="f31" fmla="val 79975"/>
                <a:gd name="f32" fmla="val 80605"/>
                <a:gd name="f33" fmla="val 75003"/>
                <a:gd name="f34" fmla="val 81253"/>
                <a:gd name="f35" fmla="val 81882"/>
                <a:gd name="f36" fmla="val 83027"/>
                <a:gd name="f37" fmla="val 84553"/>
                <a:gd name="f38" fmla="val 82391"/>
                <a:gd name="f39" fmla="val 72969"/>
                <a:gd name="f40" fmla="val 12715"/>
                <a:gd name="f41" fmla="val 15952"/>
                <a:gd name="f42" fmla="val 3623"/>
                <a:gd name="f43" fmla="val 9089"/>
                <a:gd name="f44" fmla="val 12712"/>
                <a:gd name="f45" fmla="val 9583"/>
                <a:gd name="f46" fmla="val 16221"/>
                <a:gd name="f47" fmla="val 4198"/>
                <a:gd name="f48" fmla="val 16526"/>
                <a:gd name="f49" fmla="val 687"/>
                <a:gd name="f50" fmla="val 13399"/>
                <a:gd name="f51" fmla="val 445"/>
                <a:gd name="f52" fmla="val 13183"/>
                <a:gd name="f53" fmla="val 216"/>
                <a:gd name="f54" fmla="val 12954"/>
                <a:gd name="f55" fmla="val 73745"/>
                <a:gd name="f56" fmla="val 83139"/>
                <a:gd name="f57" fmla="+- 0 0 -90"/>
                <a:gd name="f58" fmla="*/ f3 1 84552"/>
                <a:gd name="f59" fmla="*/ f4 1 87461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84552"/>
                <a:gd name="f68" fmla="*/ f64 1 87461"/>
                <a:gd name="f69" fmla="*/ 74635 f65 1"/>
                <a:gd name="f70" fmla="*/ 83012 f64 1"/>
                <a:gd name="f71" fmla="*/ 81868 f64 1"/>
                <a:gd name="f72" fmla="*/ 79961 f64 1"/>
                <a:gd name="f73" fmla="*/ 75652 f65 1"/>
                <a:gd name="f74" fmla="*/ 78308 f64 1"/>
                <a:gd name="f75" fmla="*/ 77164 f64 1"/>
                <a:gd name="f76" fmla="*/ 77178 f65 1"/>
                <a:gd name="f77" fmla="*/ 76020 f64 1"/>
                <a:gd name="f78" fmla="*/ 78449 f65 1"/>
                <a:gd name="f79" fmla="*/ 75130 f64 1"/>
                <a:gd name="f80" fmla="*/ 79975 f65 1"/>
                <a:gd name="f81" fmla="*/ 81882 f65 1"/>
                <a:gd name="f82" fmla="*/ 83027 f65 1"/>
                <a:gd name="f83" fmla="*/ 84553 f65 1"/>
                <a:gd name="f84" fmla="*/ 82391 f65 1"/>
                <a:gd name="f85" fmla="*/ 72969 f64 1"/>
                <a:gd name="f86" fmla="*/ 12715 f65 1"/>
                <a:gd name="f87" fmla="*/ 0 f64 1"/>
                <a:gd name="f88" fmla="*/ 12712 f64 1"/>
                <a:gd name="f89" fmla="*/ 687 f65 1"/>
                <a:gd name="f90" fmla="*/ 13399 f64 1"/>
                <a:gd name="f91" fmla="*/ 0 f65 1"/>
                <a:gd name="f92" fmla="*/ 73745 f65 1"/>
                <a:gd name="f93" fmla="*/ 87461 f64 1"/>
                <a:gd name="f94" fmla="*/ 83139 f64 1"/>
                <a:gd name="f95" fmla="+- f66 0 f1"/>
                <a:gd name="f96" fmla="*/ f69 1 84552"/>
                <a:gd name="f97" fmla="*/ f70 1 87461"/>
                <a:gd name="f98" fmla="*/ f71 1 87461"/>
                <a:gd name="f99" fmla="*/ f72 1 87461"/>
                <a:gd name="f100" fmla="*/ f73 1 84552"/>
                <a:gd name="f101" fmla="*/ f74 1 87461"/>
                <a:gd name="f102" fmla="*/ f75 1 87461"/>
                <a:gd name="f103" fmla="*/ f76 1 84552"/>
                <a:gd name="f104" fmla="*/ f77 1 87461"/>
                <a:gd name="f105" fmla="*/ f78 1 84552"/>
                <a:gd name="f106" fmla="*/ f79 1 87461"/>
                <a:gd name="f107" fmla="*/ f80 1 84552"/>
                <a:gd name="f108" fmla="*/ f81 1 84552"/>
                <a:gd name="f109" fmla="*/ f82 1 84552"/>
                <a:gd name="f110" fmla="*/ f83 1 84552"/>
                <a:gd name="f111" fmla="*/ f84 1 84552"/>
                <a:gd name="f112" fmla="*/ f85 1 87461"/>
                <a:gd name="f113" fmla="*/ f86 1 84552"/>
                <a:gd name="f114" fmla="*/ f87 1 87461"/>
                <a:gd name="f115" fmla="*/ f88 1 87461"/>
                <a:gd name="f116" fmla="*/ f89 1 84552"/>
                <a:gd name="f117" fmla="*/ f90 1 87461"/>
                <a:gd name="f118" fmla="*/ f91 1 84552"/>
                <a:gd name="f119" fmla="*/ f92 1 84552"/>
                <a:gd name="f120" fmla="*/ f93 1 87461"/>
                <a:gd name="f121" fmla="*/ f94 1 87461"/>
                <a:gd name="f122" fmla="*/ f60 1 f67"/>
                <a:gd name="f123" fmla="*/ f61 1 f67"/>
                <a:gd name="f124" fmla="*/ f60 1 f68"/>
                <a:gd name="f125" fmla="*/ f62 1 f68"/>
                <a:gd name="f126" fmla="*/ f96 1 f67"/>
                <a:gd name="f127" fmla="*/ f97 1 f68"/>
                <a:gd name="f128" fmla="*/ f98 1 f68"/>
                <a:gd name="f129" fmla="*/ f99 1 f68"/>
                <a:gd name="f130" fmla="*/ f100 1 f67"/>
                <a:gd name="f131" fmla="*/ f101 1 f68"/>
                <a:gd name="f132" fmla="*/ f102 1 f68"/>
                <a:gd name="f133" fmla="*/ f103 1 f67"/>
                <a:gd name="f134" fmla="*/ f104 1 f68"/>
                <a:gd name="f135" fmla="*/ f105 1 f67"/>
                <a:gd name="f136" fmla="*/ f106 1 f68"/>
                <a:gd name="f137" fmla="*/ f107 1 f67"/>
                <a:gd name="f138" fmla="*/ f108 1 f67"/>
                <a:gd name="f139" fmla="*/ f109 1 f67"/>
                <a:gd name="f140" fmla="*/ f110 1 f67"/>
                <a:gd name="f141" fmla="*/ f111 1 f67"/>
                <a:gd name="f142" fmla="*/ f112 1 f68"/>
                <a:gd name="f143" fmla="*/ f113 1 f67"/>
                <a:gd name="f144" fmla="*/ f114 1 f68"/>
                <a:gd name="f145" fmla="*/ f115 1 f68"/>
                <a:gd name="f146" fmla="*/ f116 1 f67"/>
                <a:gd name="f147" fmla="*/ f117 1 f68"/>
                <a:gd name="f148" fmla="*/ f118 1 f67"/>
                <a:gd name="f149" fmla="*/ f119 1 f67"/>
                <a:gd name="f150" fmla="*/ f120 1 f68"/>
                <a:gd name="f151" fmla="*/ f121 1 f68"/>
                <a:gd name="f152" fmla="*/ f122 f58 1"/>
                <a:gd name="f153" fmla="*/ f123 f58 1"/>
                <a:gd name="f154" fmla="*/ f125 f59 1"/>
                <a:gd name="f155" fmla="*/ f124 f59 1"/>
                <a:gd name="f156" fmla="*/ f126 f58 1"/>
                <a:gd name="f157" fmla="*/ f127 f59 1"/>
                <a:gd name="f158" fmla="*/ f128 f59 1"/>
                <a:gd name="f159" fmla="*/ f129 f59 1"/>
                <a:gd name="f160" fmla="*/ f130 f58 1"/>
                <a:gd name="f161" fmla="*/ f131 f59 1"/>
                <a:gd name="f162" fmla="*/ f132 f59 1"/>
                <a:gd name="f163" fmla="*/ f133 f58 1"/>
                <a:gd name="f164" fmla="*/ f134 f59 1"/>
                <a:gd name="f165" fmla="*/ f135 f58 1"/>
                <a:gd name="f166" fmla="*/ f136 f59 1"/>
                <a:gd name="f167" fmla="*/ f137 f58 1"/>
                <a:gd name="f168" fmla="*/ f138 f58 1"/>
                <a:gd name="f169" fmla="*/ f139 f58 1"/>
                <a:gd name="f170" fmla="*/ f140 f58 1"/>
                <a:gd name="f171" fmla="*/ f141 f58 1"/>
                <a:gd name="f172" fmla="*/ f142 f59 1"/>
                <a:gd name="f173" fmla="*/ f143 f58 1"/>
                <a:gd name="f174" fmla="*/ f144 f59 1"/>
                <a:gd name="f175" fmla="*/ f145 f59 1"/>
                <a:gd name="f176" fmla="*/ f146 f58 1"/>
                <a:gd name="f177" fmla="*/ f147 f59 1"/>
                <a:gd name="f178" fmla="*/ f148 f58 1"/>
                <a:gd name="f179" fmla="*/ f149 f58 1"/>
                <a:gd name="f180" fmla="*/ f150 f59 1"/>
                <a:gd name="f181" fmla="*/ f151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6" y="f157"/>
                </a:cxn>
                <a:cxn ang="f95">
                  <a:pos x="f156" y="f158"/>
                </a:cxn>
                <a:cxn ang="f95">
                  <a:pos x="f156" y="f159"/>
                </a:cxn>
                <a:cxn ang="f95">
                  <a:pos x="f160" y="f161"/>
                </a:cxn>
                <a:cxn ang="f95">
                  <a:pos x="f160" y="f162"/>
                </a:cxn>
                <a:cxn ang="f95">
                  <a:pos x="f160" y="f162"/>
                </a:cxn>
                <a:cxn ang="f95">
                  <a:pos x="f163" y="f164"/>
                </a:cxn>
                <a:cxn ang="f95">
                  <a:pos x="f165" y="f166"/>
                </a:cxn>
                <a:cxn ang="f95">
                  <a:pos x="f167" y="f166"/>
                </a:cxn>
                <a:cxn ang="f95">
                  <a:pos x="f168" y="f166"/>
                </a:cxn>
                <a:cxn ang="f95">
                  <a:pos x="f168" y="f166"/>
                </a:cxn>
                <a:cxn ang="f95">
                  <a:pos x="f169" y="f166"/>
                </a:cxn>
                <a:cxn ang="f95">
                  <a:pos x="f170" y="f166"/>
                </a:cxn>
                <a:cxn ang="f95">
                  <a:pos x="f171" y="f172"/>
                </a:cxn>
                <a:cxn ang="f95">
                  <a:pos x="f173" y="f174"/>
                </a:cxn>
                <a:cxn ang="f95">
                  <a:pos x="f173" y="f175"/>
                </a:cxn>
                <a:cxn ang="f95">
                  <a:pos x="f176" y="f177"/>
                </a:cxn>
                <a:cxn ang="f95">
                  <a:pos x="f178" y="f175"/>
                </a:cxn>
                <a:cxn ang="f95">
                  <a:pos x="f179" y="f180"/>
                </a:cxn>
                <a:cxn ang="f95">
                  <a:pos x="f179" y="f181"/>
                </a:cxn>
              </a:cxnLst>
              <a:rect l="f152" t="f155" r="f153" b="f154"/>
              <a:pathLst>
                <a:path w="84552" h="87461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cubicBezTo>
                    <a:pt x="f12" y="f13"/>
                    <a:pt x="f12" y="f14"/>
                    <a:pt x="f8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lnTo>
                    <a:pt x="f31" y="f30"/>
                  </a:lnTo>
                  <a:cubicBezTo>
                    <a:pt x="f32" y="f33"/>
                    <a:pt x="f34" y="f33"/>
                    <a:pt x="f35" y="f30"/>
                  </a:cubicBezTo>
                  <a:lnTo>
                    <a:pt x="f35" y="f30"/>
                  </a:lnTo>
                  <a:lnTo>
                    <a:pt x="f36" y="f30"/>
                  </a:lnTo>
                  <a:lnTo>
                    <a:pt x="f37" y="f30"/>
                  </a:lnTo>
                  <a:lnTo>
                    <a:pt x="f38" y="f39"/>
                  </a:lnTo>
                  <a:lnTo>
                    <a:pt x="f40" y="f5"/>
                  </a:lnTo>
                  <a:cubicBezTo>
                    <a:pt x="f41" y="f42"/>
                    <a:pt x="f41" y="f43"/>
                    <a:pt x="f40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" y="f44"/>
                  </a:cubicBezTo>
                  <a:lnTo>
                    <a:pt x="f55" y="f7"/>
                  </a:lnTo>
                  <a:lnTo>
                    <a:pt x="f55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8" name="Freeform: Shape 524">
              <a:extLst>
                <a:ext uri="{FF2B5EF4-FFF2-40B4-BE49-F238E27FC236}">
                  <a16:creationId xmlns:a16="http://schemas.microsoft.com/office/drawing/2014/main" id="{872F6454-D0A8-13B6-0267-80CD9A7CD26A}"/>
                </a:ext>
              </a:extLst>
            </p:cNvPr>
            <p:cNvSpPr/>
            <p:nvPr/>
          </p:nvSpPr>
          <p:spPr>
            <a:xfrm>
              <a:off x="1031744" y="3762024"/>
              <a:ext cx="45" cy="19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1906"/>
                <a:gd name="f8" fmla="val 47"/>
                <a:gd name="f9" fmla="val 890"/>
                <a:gd name="f10" fmla="val 1907"/>
                <a:gd name="f11" fmla="val -16"/>
                <a:gd name="f12" fmla="val 1271"/>
                <a:gd name="f13" fmla="val 635"/>
                <a:gd name="f14" fmla="val 508"/>
                <a:gd name="f15" fmla="+- 0 0 -90"/>
                <a:gd name="f16" fmla="*/ f3 1 46"/>
                <a:gd name="f17" fmla="*/ f4 1 190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6"/>
                <a:gd name="f26" fmla="*/ f22 1 1906"/>
                <a:gd name="f27" fmla="*/ 47 f23 1"/>
                <a:gd name="f28" fmla="*/ 890 f22 1"/>
                <a:gd name="f29" fmla="*/ 1907 f22 1"/>
                <a:gd name="f30" fmla="*/ 0 f22 1"/>
                <a:gd name="f31" fmla="+- f24 0 f1"/>
                <a:gd name="f32" fmla="*/ f27 1 46"/>
                <a:gd name="f33" fmla="*/ f28 1 1906"/>
                <a:gd name="f34" fmla="*/ f29 1 1906"/>
                <a:gd name="f35" fmla="*/ f30 1 1906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0"/>
                </a:cxn>
                <a:cxn ang="f31">
                  <a:pos x="f48" y="f51"/>
                </a:cxn>
                <a:cxn ang="f31">
                  <a:pos x="f48" y="f49"/>
                </a:cxn>
              </a:cxnLst>
              <a:rect l="f44" t="f47" r="f45" b="f46"/>
              <a:pathLst>
                <a:path w="46" h="1906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cubicBezTo>
                    <a:pt x="f11" y="f12"/>
                    <a:pt x="f11" y="f13"/>
                    <a:pt x="f8" y="f5"/>
                  </a:cubicBezTo>
                  <a:cubicBezTo>
                    <a:pt x="f8" y="f5"/>
                    <a:pt x="f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9" name="Freeform: Shape 525">
              <a:extLst>
                <a:ext uri="{FF2B5EF4-FFF2-40B4-BE49-F238E27FC236}">
                  <a16:creationId xmlns:a16="http://schemas.microsoft.com/office/drawing/2014/main" id="{2369487E-9C34-5B81-BCAE-96036207F0EA}"/>
                </a:ext>
              </a:extLst>
            </p:cNvPr>
            <p:cNvSpPr/>
            <p:nvPr/>
          </p:nvSpPr>
          <p:spPr>
            <a:xfrm>
              <a:off x="1041199" y="3754270"/>
              <a:ext cx="1527" cy="12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5"/>
                <a:gd name="f7" fmla="val 12712"/>
                <a:gd name="f8" fmla="val 1526"/>
                <a:gd name="f9" fmla="+- 0 0 -90"/>
                <a:gd name="f10" fmla="*/ f3 1 1525"/>
                <a:gd name="f11" fmla="*/ f4 1 1271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525"/>
                <a:gd name="f20" fmla="*/ f16 1 12712"/>
                <a:gd name="f21" fmla="*/ 0 f17 1"/>
                <a:gd name="f22" fmla="*/ 0 f16 1"/>
                <a:gd name="f23" fmla="*/ 1526 f17 1"/>
                <a:gd name="f24" fmla="+- f18 0 f1"/>
                <a:gd name="f25" fmla="*/ f21 1 1525"/>
                <a:gd name="f26" fmla="*/ f22 1 12712"/>
                <a:gd name="f27" fmla="*/ f23 1 152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525" h="12712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0" name="Freeform: Shape 526">
              <a:extLst>
                <a:ext uri="{FF2B5EF4-FFF2-40B4-BE49-F238E27FC236}">
                  <a16:creationId xmlns:a16="http://schemas.microsoft.com/office/drawing/2014/main" id="{358E68ED-3B66-5307-9EF4-B0462704227A}"/>
                </a:ext>
              </a:extLst>
            </p:cNvPr>
            <p:cNvSpPr/>
            <p:nvPr/>
          </p:nvSpPr>
          <p:spPr>
            <a:xfrm>
              <a:off x="1028334" y="3763926"/>
              <a:ext cx="18836" cy="609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841"/>
                <a:gd name="f7" fmla="val 60906"/>
                <a:gd name="f8" fmla="val 8543"/>
                <a:gd name="f9" fmla="val 60892"/>
                <a:gd name="f10" fmla="val 10466"/>
                <a:gd name="f11" fmla="val 61007"/>
                <a:gd name="f12" fmla="val 12365"/>
                <a:gd name="f13" fmla="val 60422"/>
                <a:gd name="f14" fmla="val 13883"/>
                <a:gd name="f15" fmla="val 59240"/>
                <a:gd name="f16" fmla="val 15028"/>
                <a:gd name="f17" fmla="val 58350"/>
                <a:gd name="f18" fmla="val 15334"/>
                <a:gd name="f19" fmla="val 57867"/>
                <a:gd name="f20" fmla="val 15675"/>
                <a:gd name="f21" fmla="val 57396"/>
                <a:gd name="f22" fmla="val 16045"/>
                <a:gd name="f23" fmla="val 56951"/>
                <a:gd name="f24" fmla="val 16935"/>
                <a:gd name="f25" fmla="val 55553"/>
                <a:gd name="f26" fmla="val 16994"/>
                <a:gd name="f27" fmla="val 54917"/>
                <a:gd name="f28" fmla="val 54282"/>
                <a:gd name="f29" fmla="val 53646"/>
                <a:gd name="f30" fmla="val 16988"/>
                <a:gd name="f31" fmla="val 53265"/>
                <a:gd name="f32" fmla="val 52884"/>
                <a:gd name="f33" fmla="val 52502"/>
                <a:gd name="f34" fmla="val 18842"/>
                <a:gd name="f35" fmla="val 20467"/>
                <a:gd name="f36" fmla="val 5110"/>
                <a:gd name="f37" fmla="val 6610"/>
                <a:gd name="f38" fmla="val 3376"/>
                <a:gd name="f39" fmla="val 4856"/>
                <a:gd name="f40" fmla="val 2415"/>
                <a:gd name="f41" fmla="val 2466"/>
                <a:gd name="f42" fmla="val 2440"/>
                <a:gd name="f43" fmla="val 4322"/>
                <a:gd name="f44" fmla="val 24"/>
                <a:gd name="f45" fmla="val 45510"/>
                <a:gd name="f46" fmla="val 50977"/>
                <a:gd name="f47" fmla="val -341"/>
                <a:gd name="f48" fmla="val 56062"/>
                <a:gd name="f49" fmla="val 3462"/>
                <a:gd name="f50" fmla="val 60485"/>
                <a:gd name="f51" fmla="+- 0 0 -90"/>
                <a:gd name="f52" fmla="*/ f3 1 18841"/>
                <a:gd name="f53" fmla="*/ f4 1 60906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8841"/>
                <a:gd name="f62" fmla="*/ f58 1 60906"/>
                <a:gd name="f63" fmla="*/ 8543 f59 1"/>
                <a:gd name="f64" fmla="*/ 60892 f58 1"/>
                <a:gd name="f65" fmla="*/ 13883 f59 1"/>
                <a:gd name="f66" fmla="*/ 59240 f58 1"/>
                <a:gd name="f67" fmla="*/ 15028 f59 1"/>
                <a:gd name="f68" fmla="*/ 58350 f58 1"/>
                <a:gd name="f69" fmla="*/ 16045 f59 1"/>
                <a:gd name="f70" fmla="*/ 56951 f58 1"/>
                <a:gd name="f71" fmla="*/ 16935 f59 1"/>
                <a:gd name="f72" fmla="*/ 55553 f58 1"/>
                <a:gd name="f73" fmla="*/ 53646 f58 1"/>
                <a:gd name="f74" fmla="*/ 52502 f58 1"/>
                <a:gd name="f75" fmla="*/ 18842 f59 1"/>
                <a:gd name="f76" fmla="*/ 20467 f58 1"/>
                <a:gd name="f77" fmla="*/ 5110 f59 1"/>
                <a:gd name="f78" fmla="*/ 6610 f58 1"/>
                <a:gd name="f79" fmla="*/ 2440 f59 1"/>
                <a:gd name="f80" fmla="*/ 0 f58 1"/>
                <a:gd name="f81" fmla="*/ 4322 f58 1"/>
                <a:gd name="f82" fmla="*/ 24 f59 1"/>
                <a:gd name="f83" fmla="*/ 45510 f58 1"/>
                <a:gd name="f84" fmla="*/ 50977 f58 1"/>
                <a:gd name="f85" fmla="+- f60 0 f1"/>
                <a:gd name="f86" fmla="*/ f63 1 18841"/>
                <a:gd name="f87" fmla="*/ f64 1 60906"/>
                <a:gd name="f88" fmla="*/ f65 1 18841"/>
                <a:gd name="f89" fmla="*/ f66 1 60906"/>
                <a:gd name="f90" fmla="*/ f67 1 18841"/>
                <a:gd name="f91" fmla="*/ f68 1 60906"/>
                <a:gd name="f92" fmla="*/ f69 1 18841"/>
                <a:gd name="f93" fmla="*/ f70 1 60906"/>
                <a:gd name="f94" fmla="*/ f71 1 18841"/>
                <a:gd name="f95" fmla="*/ f72 1 60906"/>
                <a:gd name="f96" fmla="*/ f73 1 60906"/>
                <a:gd name="f97" fmla="*/ f74 1 60906"/>
                <a:gd name="f98" fmla="*/ f75 1 18841"/>
                <a:gd name="f99" fmla="*/ f76 1 60906"/>
                <a:gd name="f100" fmla="*/ f77 1 18841"/>
                <a:gd name="f101" fmla="*/ f78 1 60906"/>
                <a:gd name="f102" fmla="*/ f79 1 18841"/>
                <a:gd name="f103" fmla="*/ f80 1 60906"/>
                <a:gd name="f104" fmla="*/ f81 1 60906"/>
                <a:gd name="f105" fmla="*/ f82 1 18841"/>
                <a:gd name="f106" fmla="*/ f83 1 60906"/>
                <a:gd name="f107" fmla="*/ f84 1 60906"/>
                <a:gd name="f108" fmla="*/ f54 1 f61"/>
                <a:gd name="f109" fmla="*/ f55 1 f61"/>
                <a:gd name="f110" fmla="*/ f54 1 f62"/>
                <a:gd name="f111" fmla="*/ f56 1 f62"/>
                <a:gd name="f112" fmla="*/ f86 1 f61"/>
                <a:gd name="f113" fmla="*/ f87 1 f62"/>
                <a:gd name="f114" fmla="*/ f88 1 f61"/>
                <a:gd name="f115" fmla="*/ f89 1 f62"/>
                <a:gd name="f116" fmla="*/ f90 1 f61"/>
                <a:gd name="f117" fmla="*/ f91 1 f62"/>
                <a:gd name="f118" fmla="*/ f92 1 f61"/>
                <a:gd name="f119" fmla="*/ f93 1 f62"/>
                <a:gd name="f120" fmla="*/ f94 1 f61"/>
                <a:gd name="f121" fmla="*/ f95 1 f62"/>
                <a:gd name="f122" fmla="*/ f96 1 f62"/>
                <a:gd name="f123" fmla="*/ f97 1 f62"/>
                <a:gd name="f124" fmla="*/ f98 1 f61"/>
                <a:gd name="f125" fmla="*/ f99 1 f62"/>
                <a:gd name="f126" fmla="*/ f100 1 f61"/>
                <a:gd name="f127" fmla="*/ f101 1 f62"/>
                <a:gd name="f128" fmla="*/ f102 1 f61"/>
                <a:gd name="f129" fmla="*/ f103 1 f62"/>
                <a:gd name="f130" fmla="*/ f104 1 f62"/>
                <a:gd name="f131" fmla="*/ f105 1 f61"/>
                <a:gd name="f132" fmla="*/ f106 1 f62"/>
                <a:gd name="f133" fmla="*/ f107 1 f62"/>
                <a:gd name="f134" fmla="*/ f108 f52 1"/>
                <a:gd name="f135" fmla="*/ f109 f52 1"/>
                <a:gd name="f136" fmla="*/ f111 f53 1"/>
                <a:gd name="f137" fmla="*/ f110 f53 1"/>
                <a:gd name="f138" fmla="*/ f112 f52 1"/>
                <a:gd name="f139" fmla="*/ f113 f53 1"/>
                <a:gd name="f140" fmla="*/ f114 f52 1"/>
                <a:gd name="f141" fmla="*/ f115 f53 1"/>
                <a:gd name="f142" fmla="*/ f116 f52 1"/>
                <a:gd name="f143" fmla="*/ f117 f53 1"/>
                <a:gd name="f144" fmla="*/ f118 f52 1"/>
                <a:gd name="f145" fmla="*/ f119 f53 1"/>
                <a:gd name="f146" fmla="*/ f120 f52 1"/>
                <a:gd name="f147" fmla="*/ f121 f53 1"/>
                <a:gd name="f148" fmla="*/ f122 f53 1"/>
                <a:gd name="f149" fmla="*/ f123 f53 1"/>
                <a:gd name="f150" fmla="*/ f124 f52 1"/>
                <a:gd name="f151" fmla="*/ f125 f53 1"/>
                <a:gd name="f152" fmla="*/ f126 f52 1"/>
                <a:gd name="f153" fmla="*/ f127 f53 1"/>
                <a:gd name="f154" fmla="*/ f128 f52 1"/>
                <a:gd name="f155" fmla="*/ f129 f53 1"/>
                <a:gd name="f156" fmla="*/ f130 f53 1"/>
                <a:gd name="f157" fmla="*/ f131 f52 1"/>
                <a:gd name="f158" fmla="*/ f132 f53 1"/>
                <a:gd name="f159" fmla="*/ f133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46" y="f148"/>
                </a:cxn>
                <a:cxn ang="f85">
                  <a:pos x="f146" y="f149"/>
                </a:cxn>
                <a:cxn ang="f85">
                  <a:pos x="f150" y="f151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4" y="f155"/>
                </a:cxn>
                <a:cxn ang="f85">
                  <a:pos x="f154" y="f156"/>
                </a:cxn>
                <a:cxn ang="f85">
                  <a:pos x="f157" y="f158"/>
                </a:cxn>
                <a:cxn ang="f85">
                  <a:pos x="f157" y="f159"/>
                </a:cxn>
                <a:cxn ang="f85">
                  <a:pos x="f138" y="f139"/>
                </a:cxn>
              </a:cxnLst>
              <a:rect l="f134" t="f137" r="f135" b="f136"/>
              <a:pathLst>
                <a:path w="18841" h="6090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5"/>
                  </a:cubicBezTo>
                  <a:lnTo>
                    <a:pt x="f42" y="f5"/>
                  </a:lnTo>
                  <a:lnTo>
                    <a:pt x="f42" y="f43"/>
                  </a:lnTo>
                  <a:lnTo>
                    <a:pt x="f44" y="f45"/>
                  </a:lnTo>
                  <a:lnTo>
                    <a:pt x="f44" y="f46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1" name="Freeform: Shape 527">
              <a:extLst>
                <a:ext uri="{FF2B5EF4-FFF2-40B4-BE49-F238E27FC236}">
                  <a16:creationId xmlns:a16="http://schemas.microsoft.com/office/drawing/2014/main" id="{D129EA18-9771-676F-4A43-EDA50CE84945}"/>
                </a:ext>
              </a:extLst>
            </p:cNvPr>
            <p:cNvSpPr/>
            <p:nvPr/>
          </p:nvSpPr>
          <p:spPr>
            <a:xfrm>
              <a:off x="485445" y="3425150"/>
              <a:ext cx="44119" cy="9146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119"/>
                <a:gd name="f7" fmla="val 914656"/>
                <a:gd name="f8" fmla="val 16148"/>
                <a:gd name="f9" fmla="val 909190"/>
                <a:gd name="f10" fmla="val 16705"/>
                <a:gd name="f11" fmla="val 910970"/>
                <a:gd name="f12" fmla="val 912877"/>
                <a:gd name="f13" fmla="val 913894"/>
                <a:gd name="f14" fmla="val 913385"/>
                <a:gd name="f15" fmla="val 44120"/>
                <a:gd name="f16" fmla="val 508"/>
                <a:gd name="f17" fmla="val 5492"/>
                <a:gd name="f18" fmla="val 40078"/>
                <a:gd name="f19" fmla="val 9534"/>
                <a:gd name="f20" fmla="val 35092"/>
                <a:gd name="f21" fmla="val 30085"/>
                <a:gd name="f22" fmla="val 9255"/>
                <a:gd name="f23" fmla="val 26230"/>
                <a:gd name="f24" fmla="val 5009"/>
                <a:gd name="f25" fmla="val 26446"/>
                <a:gd name="f26" fmla="val 14873"/>
                <a:gd name="f27" fmla="val 907410"/>
                <a:gd name="f28" fmla="val 4832"/>
                <a:gd name="f29" fmla="val 904995"/>
                <a:gd name="f30" fmla="val 9104"/>
                <a:gd name="f31" fmla="val 903025"/>
                <a:gd name="f32" fmla="val 14164"/>
                <a:gd name="f33" fmla="val 904893"/>
                <a:gd name="f34" fmla="val 16135"/>
                <a:gd name="f35" fmla="val 909165"/>
                <a:gd name="f36" fmla="val 16139"/>
                <a:gd name="f37" fmla="val 909177"/>
                <a:gd name="f38" fmla="val 16144"/>
                <a:gd name="f39" fmla="+- 0 0 -90"/>
                <a:gd name="f40" fmla="*/ f3 1 44119"/>
                <a:gd name="f41" fmla="*/ f4 1 914656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44119"/>
                <a:gd name="f50" fmla="*/ f46 1 914656"/>
                <a:gd name="f51" fmla="*/ 16148 f47 1"/>
                <a:gd name="f52" fmla="*/ 909190 f46 1"/>
                <a:gd name="f53" fmla="*/ 914656 f46 1"/>
                <a:gd name="f54" fmla="*/ 913385 f46 1"/>
                <a:gd name="f55" fmla="*/ 44120 f47 1"/>
                <a:gd name="f56" fmla="*/ 508 f46 1"/>
                <a:gd name="f57" fmla="*/ 35092 f47 1"/>
                <a:gd name="f58" fmla="*/ 9534 f46 1"/>
                <a:gd name="f59" fmla="*/ 26446 f47 1"/>
                <a:gd name="f60" fmla="*/ 0 f46 1"/>
                <a:gd name="f61" fmla="*/ 14873 f46 1"/>
                <a:gd name="f62" fmla="*/ 0 f47 1"/>
                <a:gd name="f63" fmla="*/ 907410 f46 1"/>
                <a:gd name="f64" fmla="*/ 4832 f47 1"/>
                <a:gd name="f65" fmla="*/ 904995 f46 1"/>
                <a:gd name="f66" fmla="*/ 16135 f47 1"/>
                <a:gd name="f67" fmla="*/ 909165 f46 1"/>
                <a:gd name="f68" fmla="+- f48 0 f1"/>
                <a:gd name="f69" fmla="*/ f51 1 44119"/>
                <a:gd name="f70" fmla="*/ f52 1 914656"/>
                <a:gd name="f71" fmla="*/ f53 1 914656"/>
                <a:gd name="f72" fmla="*/ f54 1 914656"/>
                <a:gd name="f73" fmla="*/ f55 1 44119"/>
                <a:gd name="f74" fmla="*/ f56 1 914656"/>
                <a:gd name="f75" fmla="*/ f57 1 44119"/>
                <a:gd name="f76" fmla="*/ f58 1 914656"/>
                <a:gd name="f77" fmla="*/ f59 1 44119"/>
                <a:gd name="f78" fmla="*/ f60 1 914656"/>
                <a:gd name="f79" fmla="*/ f61 1 914656"/>
                <a:gd name="f80" fmla="*/ f62 1 44119"/>
                <a:gd name="f81" fmla="*/ f63 1 914656"/>
                <a:gd name="f82" fmla="*/ f64 1 44119"/>
                <a:gd name="f83" fmla="*/ f65 1 914656"/>
                <a:gd name="f84" fmla="*/ f66 1 44119"/>
                <a:gd name="f85" fmla="*/ f67 1 914656"/>
                <a:gd name="f86" fmla="*/ f42 1 f49"/>
                <a:gd name="f87" fmla="*/ f43 1 f49"/>
                <a:gd name="f88" fmla="*/ f42 1 f50"/>
                <a:gd name="f89" fmla="*/ f44 1 f50"/>
                <a:gd name="f90" fmla="*/ f69 1 f49"/>
                <a:gd name="f91" fmla="*/ f70 1 f50"/>
                <a:gd name="f92" fmla="*/ f71 1 f50"/>
                <a:gd name="f93" fmla="*/ f72 1 f50"/>
                <a:gd name="f94" fmla="*/ f73 1 f49"/>
                <a:gd name="f95" fmla="*/ f74 1 f50"/>
                <a:gd name="f96" fmla="*/ f75 1 f49"/>
                <a:gd name="f97" fmla="*/ f76 1 f50"/>
                <a:gd name="f98" fmla="*/ f77 1 f49"/>
                <a:gd name="f99" fmla="*/ f78 1 f50"/>
                <a:gd name="f100" fmla="*/ f79 1 f50"/>
                <a:gd name="f101" fmla="*/ f80 1 f49"/>
                <a:gd name="f102" fmla="*/ f81 1 f50"/>
                <a:gd name="f103" fmla="*/ f82 1 f49"/>
                <a:gd name="f104" fmla="*/ f83 1 f50"/>
                <a:gd name="f105" fmla="*/ f84 1 f49"/>
                <a:gd name="f106" fmla="*/ f85 1 f50"/>
                <a:gd name="f107" fmla="*/ f86 f40 1"/>
                <a:gd name="f108" fmla="*/ f87 f40 1"/>
                <a:gd name="f109" fmla="*/ f89 f41 1"/>
                <a:gd name="f110" fmla="*/ f88 f41 1"/>
                <a:gd name="f111" fmla="*/ f90 f40 1"/>
                <a:gd name="f112" fmla="*/ f91 f41 1"/>
                <a:gd name="f113" fmla="*/ f92 f41 1"/>
                <a:gd name="f114" fmla="*/ f93 f41 1"/>
                <a:gd name="f115" fmla="*/ f94 f40 1"/>
                <a:gd name="f116" fmla="*/ f95 f41 1"/>
                <a:gd name="f117" fmla="*/ f96 f40 1"/>
                <a:gd name="f118" fmla="*/ f97 f41 1"/>
                <a:gd name="f119" fmla="*/ f98 f40 1"/>
                <a:gd name="f120" fmla="*/ f99 f41 1"/>
                <a:gd name="f121" fmla="*/ f100 f41 1"/>
                <a:gd name="f122" fmla="*/ f101 f40 1"/>
                <a:gd name="f123" fmla="*/ f102 f41 1"/>
                <a:gd name="f124" fmla="*/ f103 f40 1"/>
                <a:gd name="f125" fmla="*/ f104 f41 1"/>
                <a:gd name="f126" fmla="*/ f105 f40 1"/>
                <a:gd name="f127" fmla="*/ f106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1" y="f112"/>
                </a:cxn>
                <a:cxn ang="f68">
                  <a:pos x="f111" y="f113"/>
                </a:cxn>
                <a:cxn ang="f68">
                  <a:pos x="f111" y="f114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19" y="f121"/>
                </a:cxn>
                <a:cxn ang="f68">
                  <a:pos x="f122" y="f123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11" y="f112"/>
                </a:cxn>
              </a:cxnLst>
              <a:rect l="f107" t="f110" r="f108" b="f109"/>
              <a:pathLst>
                <a:path w="44119" h="914656">
                  <a:moveTo>
                    <a:pt x="f8" y="f9"/>
                  </a:moveTo>
                  <a:cubicBezTo>
                    <a:pt x="f10" y="f11"/>
                    <a:pt x="f10" y="f12"/>
                    <a:pt x="f8" y="f7"/>
                  </a:cubicBezTo>
                  <a:cubicBezTo>
                    <a:pt x="f8" y="f7"/>
                    <a:pt x="f8" y="f13"/>
                    <a:pt x="f8" y="f14"/>
                  </a:cubicBezTo>
                  <a:lnTo>
                    <a:pt x="f15" y="f16"/>
                  </a:lnTo>
                  <a:cubicBezTo>
                    <a:pt x="f15" y="f17"/>
                    <a:pt x="f18" y="f19"/>
                    <a:pt x="f20" y="f19"/>
                  </a:cubicBezTo>
                  <a:cubicBezTo>
                    <a:pt x="f21" y="f22"/>
                    <a:pt x="f23" y="f24"/>
                    <a:pt x="f25" y="f5"/>
                  </a:cubicBezTo>
                  <a:lnTo>
                    <a:pt x="f25" y="f26"/>
                  </a:lnTo>
                  <a:lnTo>
                    <a:pt x="f5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2" name="Freeform: Shape 528">
              <a:extLst>
                <a:ext uri="{FF2B5EF4-FFF2-40B4-BE49-F238E27FC236}">
                  <a16:creationId xmlns:a16="http://schemas.microsoft.com/office/drawing/2014/main" id="{E3354272-309F-12C6-9392-0190E25C6CB4}"/>
                </a:ext>
              </a:extLst>
            </p:cNvPr>
            <p:cNvSpPr/>
            <p:nvPr/>
          </p:nvSpPr>
          <p:spPr>
            <a:xfrm>
              <a:off x="498412" y="4344762"/>
              <a:ext cx="1527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5"/>
                <a:gd name="f7" fmla="val 1144"/>
                <a:gd name="f8" fmla="val 1526"/>
                <a:gd name="f9" fmla="+- 0 0 -90"/>
                <a:gd name="f10" fmla="*/ f3 1 1525"/>
                <a:gd name="f11" fmla="*/ f4 1 114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525"/>
                <a:gd name="f20" fmla="*/ f16 1 1144"/>
                <a:gd name="f21" fmla="*/ 1526 f17 1"/>
                <a:gd name="f22" fmla="*/ 0 f16 1"/>
                <a:gd name="f23" fmla="*/ 0 f17 1"/>
                <a:gd name="f24" fmla="*/ 1144 f16 1"/>
                <a:gd name="f25" fmla="+- f18 0 f1"/>
                <a:gd name="f26" fmla="*/ f21 1 1525"/>
                <a:gd name="f27" fmla="*/ f22 1 1144"/>
                <a:gd name="f28" fmla="*/ f23 1 1525"/>
                <a:gd name="f29" fmla="*/ f24 1 1144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4" y="f45"/>
                </a:cxn>
              </a:cxnLst>
              <a:rect l="f38" t="f41" r="f39" b="f40"/>
              <a:pathLst>
                <a:path w="1525" h="1144">
                  <a:moveTo>
                    <a:pt x="f8" y="f5"/>
                  </a:moveTo>
                  <a:lnTo>
                    <a:pt x="f5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3" name="Freeform: Shape 529">
              <a:extLst>
                <a:ext uri="{FF2B5EF4-FFF2-40B4-BE49-F238E27FC236}">
                  <a16:creationId xmlns:a16="http://schemas.microsoft.com/office/drawing/2014/main" id="{E4ED43E4-2153-5715-D023-BC5CAFD4B40A}"/>
                </a:ext>
              </a:extLst>
            </p:cNvPr>
            <p:cNvSpPr/>
            <p:nvPr/>
          </p:nvSpPr>
          <p:spPr>
            <a:xfrm>
              <a:off x="77742" y="4519559"/>
              <a:ext cx="41010" cy="31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010"/>
                <a:gd name="f7" fmla="val 31362"/>
                <a:gd name="f8" fmla="val 451"/>
                <a:gd name="f9" fmla="val 26061"/>
                <a:gd name="f10" fmla="val 2369"/>
                <a:gd name="f11" fmla="val 30510"/>
                <a:gd name="f12" fmla="val 7530"/>
                <a:gd name="f13" fmla="val 32556"/>
                <a:gd name="f14" fmla="val 11980"/>
                <a:gd name="f15" fmla="val 30650"/>
                <a:gd name="f16" fmla="val 12079"/>
                <a:gd name="f17" fmla="val 30599"/>
                <a:gd name="f18" fmla="val 12178"/>
                <a:gd name="f19" fmla="val 30561"/>
                <a:gd name="f20" fmla="val 12275"/>
                <a:gd name="f21" fmla="val 13293"/>
                <a:gd name="f22" fmla="val 16217"/>
                <a:gd name="f23" fmla="val 28984"/>
                <a:gd name="f24" fmla="val 17234"/>
                <a:gd name="f25" fmla="val 41011"/>
                <a:gd name="f26" fmla="val 17162"/>
                <a:gd name="f27" fmla="val 36635"/>
                <a:gd name="f28" fmla="val 19247"/>
                <a:gd name="f29" fmla="val 31401"/>
                <a:gd name="f30" fmla="val 17378"/>
                <a:gd name="f31" fmla="val 29320"/>
                <a:gd name="f32" fmla="val 13005"/>
                <a:gd name="f33" fmla="val 29273"/>
                <a:gd name="f34" fmla="val 12916"/>
                <a:gd name="f35" fmla="val 29229"/>
                <a:gd name="f36" fmla="val 12814"/>
                <a:gd name="f37" fmla="val 29186"/>
                <a:gd name="f38" fmla="val 12712"/>
                <a:gd name="f39" fmla="val 26874"/>
                <a:gd name="f40" fmla="val 8047"/>
                <a:gd name="f41" fmla="val 28743"/>
                <a:gd name="f42" fmla="val 2377"/>
                <a:gd name="f43" fmla="val 33382"/>
                <a:gd name="f44" fmla="val 30839"/>
                <a:gd name="f45" fmla="val 1271"/>
                <a:gd name="f46" fmla="val 4647"/>
                <a:gd name="f47" fmla="val 13984"/>
                <a:gd name="f48" fmla="val 4011"/>
                <a:gd name="f49" fmla="val 3630"/>
                <a:gd name="f50" fmla="val 14746"/>
                <a:gd name="f51" fmla="val 3066"/>
                <a:gd name="f52" fmla="val 15103"/>
                <a:gd name="f53" fmla="val 2553"/>
                <a:gd name="f54" fmla="val 15522"/>
                <a:gd name="f55" fmla="val 2104"/>
                <a:gd name="f56" fmla="val 16018"/>
                <a:gd name="f57" fmla="val 1765"/>
                <a:gd name="f58" fmla="val 16412"/>
                <a:gd name="f59" fmla="val 1467"/>
                <a:gd name="f60" fmla="val 16831"/>
                <a:gd name="f61" fmla="val 1214"/>
                <a:gd name="f62" fmla="val 17289"/>
                <a:gd name="f63" fmla="val 845"/>
                <a:gd name="f64" fmla="val 17798"/>
                <a:gd name="f65" fmla="val 546"/>
                <a:gd name="f66" fmla="val 18357"/>
                <a:gd name="f67" fmla="val 324"/>
                <a:gd name="f68" fmla="val 18942"/>
                <a:gd name="f69" fmla="val 264"/>
                <a:gd name="f70" fmla="val 19577"/>
                <a:gd name="f71" fmla="val 20213"/>
                <a:gd name="f72" fmla="val 20849"/>
                <a:gd name="f73" fmla="val -148"/>
                <a:gd name="f74" fmla="val 22565"/>
                <a:gd name="f75" fmla="val -103"/>
                <a:gd name="f76" fmla="val 24370"/>
                <a:gd name="f77" fmla="+- 0 0 -90"/>
                <a:gd name="f78" fmla="*/ f3 1 41010"/>
                <a:gd name="f79" fmla="*/ f4 1 31362"/>
                <a:gd name="f80" fmla="val f5"/>
                <a:gd name="f81" fmla="val f6"/>
                <a:gd name="f82" fmla="val f7"/>
                <a:gd name="f83" fmla="*/ f77 f0 1"/>
                <a:gd name="f84" fmla="+- f82 0 f80"/>
                <a:gd name="f85" fmla="+- f81 0 f80"/>
                <a:gd name="f86" fmla="*/ f83 1 f2"/>
                <a:gd name="f87" fmla="*/ f85 1 41010"/>
                <a:gd name="f88" fmla="*/ f84 1 31362"/>
                <a:gd name="f89" fmla="*/ 451 f85 1"/>
                <a:gd name="f90" fmla="*/ 26061 f84 1"/>
                <a:gd name="f91" fmla="*/ 11980 f85 1"/>
                <a:gd name="f92" fmla="*/ 30650 f84 1"/>
                <a:gd name="f93" fmla="*/ 12275 f85 1"/>
                <a:gd name="f94" fmla="*/ 30510 f84 1"/>
                <a:gd name="f95" fmla="*/ 13293 f85 1"/>
                <a:gd name="f96" fmla="*/ 16217 f85 1"/>
                <a:gd name="f97" fmla="*/ 28984 f84 1"/>
                <a:gd name="f98" fmla="*/ 17234 f85 1"/>
                <a:gd name="f99" fmla="*/ 41011 f85 1"/>
                <a:gd name="f100" fmla="*/ 17162 f84 1"/>
                <a:gd name="f101" fmla="*/ 29320 f85 1"/>
                <a:gd name="f102" fmla="*/ 13005 f84 1"/>
                <a:gd name="f103" fmla="*/ 29186 f85 1"/>
                <a:gd name="f104" fmla="*/ 12712 f84 1"/>
                <a:gd name="f105" fmla="*/ 33382 f85 1"/>
                <a:gd name="f106" fmla="*/ 0 f84 1"/>
                <a:gd name="f107" fmla="*/ 30839 f85 1"/>
                <a:gd name="f108" fmla="*/ 1271 f84 1"/>
                <a:gd name="f109" fmla="*/ 4647 f85 1"/>
                <a:gd name="f110" fmla="*/ 13984 f84 1"/>
                <a:gd name="f111" fmla="*/ 3630 f85 1"/>
                <a:gd name="f112" fmla="*/ 14746 f84 1"/>
                <a:gd name="f113" fmla="*/ 2104 f85 1"/>
                <a:gd name="f114" fmla="*/ 16018 f84 1"/>
                <a:gd name="f115" fmla="*/ 1214 f85 1"/>
                <a:gd name="f116" fmla="*/ 17289 f84 1"/>
                <a:gd name="f117" fmla="*/ 324 f85 1"/>
                <a:gd name="f118" fmla="*/ 18942 f84 1"/>
                <a:gd name="f119" fmla="*/ 20849 f84 1"/>
                <a:gd name="f120" fmla="+- f86 0 f1"/>
                <a:gd name="f121" fmla="*/ f89 1 41010"/>
                <a:gd name="f122" fmla="*/ f90 1 31362"/>
                <a:gd name="f123" fmla="*/ f91 1 41010"/>
                <a:gd name="f124" fmla="*/ f92 1 31362"/>
                <a:gd name="f125" fmla="*/ f93 1 41010"/>
                <a:gd name="f126" fmla="*/ f94 1 31362"/>
                <a:gd name="f127" fmla="*/ f95 1 41010"/>
                <a:gd name="f128" fmla="*/ f96 1 41010"/>
                <a:gd name="f129" fmla="*/ f97 1 31362"/>
                <a:gd name="f130" fmla="*/ f98 1 41010"/>
                <a:gd name="f131" fmla="*/ f99 1 41010"/>
                <a:gd name="f132" fmla="*/ f100 1 31362"/>
                <a:gd name="f133" fmla="*/ f101 1 41010"/>
                <a:gd name="f134" fmla="*/ f102 1 31362"/>
                <a:gd name="f135" fmla="*/ f103 1 41010"/>
                <a:gd name="f136" fmla="*/ f104 1 31362"/>
                <a:gd name="f137" fmla="*/ f105 1 41010"/>
                <a:gd name="f138" fmla="*/ f106 1 31362"/>
                <a:gd name="f139" fmla="*/ f107 1 41010"/>
                <a:gd name="f140" fmla="*/ f108 1 31362"/>
                <a:gd name="f141" fmla="*/ f109 1 41010"/>
                <a:gd name="f142" fmla="*/ f110 1 31362"/>
                <a:gd name="f143" fmla="*/ f111 1 41010"/>
                <a:gd name="f144" fmla="*/ f112 1 31362"/>
                <a:gd name="f145" fmla="*/ f113 1 41010"/>
                <a:gd name="f146" fmla="*/ f114 1 31362"/>
                <a:gd name="f147" fmla="*/ f115 1 41010"/>
                <a:gd name="f148" fmla="*/ f116 1 31362"/>
                <a:gd name="f149" fmla="*/ f117 1 41010"/>
                <a:gd name="f150" fmla="*/ f118 1 31362"/>
                <a:gd name="f151" fmla="*/ f119 1 31362"/>
                <a:gd name="f152" fmla="*/ f80 1 f87"/>
                <a:gd name="f153" fmla="*/ f81 1 f87"/>
                <a:gd name="f154" fmla="*/ f80 1 f88"/>
                <a:gd name="f155" fmla="*/ f82 1 f88"/>
                <a:gd name="f156" fmla="*/ f121 1 f87"/>
                <a:gd name="f157" fmla="*/ f122 1 f88"/>
                <a:gd name="f158" fmla="*/ f123 1 f87"/>
                <a:gd name="f159" fmla="*/ f124 1 f88"/>
                <a:gd name="f160" fmla="*/ f125 1 f87"/>
                <a:gd name="f161" fmla="*/ f126 1 f88"/>
                <a:gd name="f162" fmla="*/ f127 1 f87"/>
                <a:gd name="f163" fmla="*/ f128 1 f87"/>
                <a:gd name="f164" fmla="*/ f129 1 f88"/>
                <a:gd name="f165" fmla="*/ f130 1 f87"/>
                <a:gd name="f166" fmla="*/ f131 1 f87"/>
                <a:gd name="f167" fmla="*/ f132 1 f88"/>
                <a:gd name="f168" fmla="*/ f133 1 f87"/>
                <a:gd name="f169" fmla="*/ f134 1 f88"/>
                <a:gd name="f170" fmla="*/ f135 1 f87"/>
                <a:gd name="f171" fmla="*/ f136 1 f88"/>
                <a:gd name="f172" fmla="*/ f137 1 f87"/>
                <a:gd name="f173" fmla="*/ f138 1 f88"/>
                <a:gd name="f174" fmla="*/ f139 1 f87"/>
                <a:gd name="f175" fmla="*/ f140 1 f88"/>
                <a:gd name="f176" fmla="*/ f141 1 f87"/>
                <a:gd name="f177" fmla="*/ f142 1 f88"/>
                <a:gd name="f178" fmla="*/ f143 1 f87"/>
                <a:gd name="f179" fmla="*/ f144 1 f88"/>
                <a:gd name="f180" fmla="*/ f145 1 f87"/>
                <a:gd name="f181" fmla="*/ f146 1 f88"/>
                <a:gd name="f182" fmla="*/ f147 1 f87"/>
                <a:gd name="f183" fmla="*/ f148 1 f88"/>
                <a:gd name="f184" fmla="*/ f149 1 f87"/>
                <a:gd name="f185" fmla="*/ f150 1 f88"/>
                <a:gd name="f186" fmla="*/ f151 1 f88"/>
                <a:gd name="f187" fmla="*/ f152 f78 1"/>
                <a:gd name="f188" fmla="*/ f153 f78 1"/>
                <a:gd name="f189" fmla="*/ f155 f79 1"/>
                <a:gd name="f190" fmla="*/ f154 f79 1"/>
                <a:gd name="f191" fmla="*/ f156 f78 1"/>
                <a:gd name="f192" fmla="*/ f157 f79 1"/>
                <a:gd name="f193" fmla="*/ f158 f78 1"/>
                <a:gd name="f194" fmla="*/ f159 f79 1"/>
                <a:gd name="f195" fmla="*/ f160 f78 1"/>
                <a:gd name="f196" fmla="*/ f161 f79 1"/>
                <a:gd name="f197" fmla="*/ f162 f78 1"/>
                <a:gd name="f198" fmla="*/ f163 f78 1"/>
                <a:gd name="f199" fmla="*/ f164 f79 1"/>
                <a:gd name="f200" fmla="*/ f165 f78 1"/>
                <a:gd name="f201" fmla="*/ f166 f78 1"/>
                <a:gd name="f202" fmla="*/ f167 f79 1"/>
                <a:gd name="f203" fmla="*/ f168 f78 1"/>
                <a:gd name="f204" fmla="*/ f169 f79 1"/>
                <a:gd name="f205" fmla="*/ f170 f78 1"/>
                <a:gd name="f206" fmla="*/ f171 f79 1"/>
                <a:gd name="f207" fmla="*/ f172 f78 1"/>
                <a:gd name="f208" fmla="*/ f173 f79 1"/>
                <a:gd name="f209" fmla="*/ f174 f78 1"/>
                <a:gd name="f210" fmla="*/ f175 f79 1"/>
                <a:gd name="f211" fmla="*/ f176 f78 1"/>
                <a:gd name="f212" fmla="*/ f177 f79 1"/>
                <a:gd name="f213" fmla="*/ f178 f78 1"/>
                <a:gd name="f214" fmla="*/ f179 f79 1"/>
                <a:gd name="f215" fmla="*/ f180 f78 1"/>
                <a:gd name="f216" fmla="*/ f181 f79 1"/>
                <a:gd name="f217" fmla="*/ f182 f78 1"/>
                <a:gd name="f218" fmla="*/ f183 f79 1"/>
                <a:gd name="f219" fmla="*/ f184 f78 1"/>
                <a:gd name="f220" fmla="*/ f185 f79 1"/>
                <a:gd name="f221" fmla="*/ f186 f7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0">
                  <a:pos x="f191" y="f192"/>
                </a:cxn>
                <a:cxn ang="f120">
                  <a:pos x="f193" y="f194"/>
                </a:cxn>
                <a:cxn ang="f120">
                  <a:pos x="f195" y="f196"/>
                </a:cxn>
                <a:cxn ang="f120">
                  <a:pos x="f197" y="f196"/>
                </a:cxn>
                <a:cxn ang="f120">
                  <a:pos x="f198" y="f199"/>
                </a:cxn>
                <a:cxn ang="f120">
                  <a:pos x="f200" y="f199"/>
                </a:cxn>
                <a:cxn ang="f120">
                  <a:pos x="f201" y="f202"/>
                </a:cxn>
                <a:cxn ang="f120">
                  <a:pos x="f203" y="f204"/>
                </a:cxn>
                <a:cxn ang="f120">
                  <a:pos x="f205" y="f206"/>
                </a:cxn>
                <a:cxn ang="f120">
                  <a:pos x="f207" y="f208"/>
                </a:cxn>
                <a:cxn ang="f120">
                  <a:pos x="f209" y="f210"/>
                </a:cxn>
                <a:cxn ang="f120">
                  <a:pos x="f211" y="f212"/>
                </a:cxn>
                <a:cxn ang="f120">
                  <a:pos x="f213" y="f214"/>
                </a:cxn>
                <a:cxn ang="f120">
                  <a:pos x="f215" y="f216"/>
                </a:cxn>
                <a:cxn ang="f120">
                  <a:pos x="f217" y="f218"/>
                </a:cxn>
                <a:cxn ang="f120">
                  <a:pos x="f219" y="f220"/>
                </a:cxn>
                <a:cxn ang="f120">
                  <a:pos x="f219" y="f221"/>
                </a:cxn>
                <a:cxn ang="f120">
                  <a:pos x="f191" y="f192"/>
                </a:cxn>
              </a:cxnLst>
              <a:rect l="f187" t="f190" r="f188" b="f189"/>
              <a:pathLst>
                <a:path w="41010" h="3136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1"/>
                  </a:cubicBezTo>
                  <a:lnTo>
                    <a:pt x="f21" y="f11"/>
                  </a:lnTo>
                  <a:lnTo>
                    <a:pt x="f22" y="f23"/>
                  </a:lnTo>
                  <a:lnTo>
                    <a:pt x="f24" y="f23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5"/>
                  </a:cubicBezTo>
                  <a:lnTo>
                    <a:pt x="f44" y="f45"/>
                  </a:lnTo>
                  <a:lnTo>
                    <a:pt x="f46" y="f47"/>
                  </a:lnTo>
                  <a:cubicBezTo>
                    <a:pt x="f46" y="f47"/>
                    <a:pt x="f48" y="f47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67" y="f68"/>
                  </a:cubicBezTo>
                  <a:cubicBezTo>
                    <a:pt x="f69" y="f70"/>
                    <a:pt x="f69" y="f71"/>
                    <a:pt x="f67" y="f72"/>
                  </a:cubicBezTo>
                  <a:cubicBezTo>
                    <a:pt x="f73" y="f74"/>
                    <a:pt x="f75" y="f7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4" name="Freeform: Shape 530">
              <a:extLst>
                <a:ext uri="{FF2B5EF4-FFF2-40B4-BE49-F238E27FC236}">
                  <a16:creationId xmlns:a16="http://schemas.microsoft.com/office/drawing/2014/main" id="{47BA63CB-EB9E-5356-1803-44F90CC7FFE9}"/>
                </a:ext>
              </a:extLst>
            </p:cNvPr>
            <p:cNvSpPr/>
            <p:nvPr/>
          </p:nvSpPr>
          <p:spPr>
            <a:xfrm>
              <a:off x="3300" y="3215387"/>
              <a:ext cx="531851" cy="2656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1854"/>
                <a:gd name="f7" fmla="val 265688"/>
                <a:gd name="f8" fmla="val 514690"/>
                <a:gd name="f9" fmla="val 25298"/>
                <a:gd name="f10" fmla="val 515025"/>
                <a:gd name="f11" fmla="val 24675"/>
                <a:gd name="f12" fmla="val 515408"/>
                <a:gd name="f13" fmla="val 24077"/>
                <a:gd name="f14" fmla="val 515834"/>
                <a:gd name="f15" fmla="val 23518"/>
                <a:gd name="f16" fmla="val 516470"/>
                <a:gd name="f17" fmla="val 22374"/>
                <a:gd name="f18" fmla="val 516990"/>
                <a:gd name="f19" fmla="val 21954"/>
                <a:gd name="f20" fmla="val 517543"/>
                <a:gd name="f21" fmla="val 21573"/>
                <a:gd name="f22" fmla="val 518122"/>
                <a:gd name="f23" fmla="val 21230"/>
                <a:gd name="f24" fmla="val 519394"/>
                <a:gd name="f25" fmla="val 20340"/>
                <a:gd name="f26" fmla="val 520793"/>
                <a:gd name="f27" fmla="val 522700"/>
                <a:gd name="f28" fmla="val 523971"/>
                <a:gd name="f29" fmla="val 524521"/>
                <a:gd name="f30" fmla="val 20276"/>
                <a:gd name="f31" fmla="val 525075"/>
                <a:gd name="f32" fmla="val 525624"/>
                <a:gd name="f33" fmla="val 17416"/>
                <a:gd name="f34" fmla="val 527428"/>
                <a:gd name="f35" fmla="val 19386"/>
                <a:gd name="f36" fmla="val 522242"/>
                <a:gd name="f37" fmla="val 17403"/>
                <a:gd name="f38" fmla="val 520269"/>
                <a:gd name="f39" fmla="val 12979"/>
                <a:gd name="f40" fmla="val 520231"/>
                <a:gd name="f41" fmla="val 12890"/>
                <a:gd name="f42" fmla="val 520192"/>
                <a:gd name="f43" fmla="val 12801"/>
                <a:gd name="f44" fmla="val 520157"/>
                <a:gd name="f45" fmla="val 12712"/>
                <a:gd name="f46" fmla="val 517881"/>
                <a:gd name="f47" fmla="val 7971"/>
                <a:gd name="f48" fmla="val 519872"/>
                <a:gd name="f49" fmla="val 2288"/>
                <a:gd name="f50" fmla="val 524607"/>
                <a:gd name="f51" fmla="val 245349"/>
                <a:gd name="f52" fmla="val 265689"/>
                <a:gd name="f53" fmla="val 514562"/>
                <a:gd name="f54" fmla="val 25552"/>
                <a:gd name="f55" fmla="+- 0 0 -90"/>
                <a:gd name="f56" fmla="*/ f3 1 531854"/>
                <a:gd name="f57" fmla="*/ f4 1 265688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531854"/>
                <a:gd name="f66" fmla="*/ f62 1 265688"/>
                <a:gd name="f67" fmla="*/ 514690 f63 1"/>
                <a:gd name="f68" fmla="*/ 25298 f62 1"/>
                <a:gd name="f69" fmla="*/ 515834 f63 1"/>
                <a:gd name="f70" fmla="*/ 23518 f62 1"/>
                <a:gd name="f71" fmla="*/ 516470 f63 1"/>
                <a:gd name="f72" fmla="*/ 22374 f62 1"/>
                <a:gd name="f73" fmla="*/ 518122 f63 1"/>
                <a:gd name="f74" fmla="*/ 21230 f62 1"/>
                <a:gd name="f75" fmla="*/ 519394 f63 1"/>
                <a:gd name="f76" fmla="*/ 20340 f62 1"/>
                <a:gd name="f77" fmla="*/ 520793 f63 1"/>
                <a:gd name="f78" fmla="*/ 522700 f63 1"/>
                <a:gd name="f79" fmla="*/ 523971 f63 1"/>
                <a:gd name="f80" fmla="*/ 525624 f63 1"/>
                <a:gd name="f81" fmla="*/ 531854 f63 1"/>
                <a:gd name="f82" fmla="*/ 17416 f62 1"/>
                <a:gd name="f83" fmla="*/ 520269 f63 1"/>
                <a:gd name="f84" fmla="*/ 12979 f62 1"/>
                <a:gd name="f85" fmla="*/ 520157 f63 1"/>
                <a:gd name="f86" fmla="*/ 12712 f62 1"/>
                <a:gd name="f87" fmla="*/ 524607 f63 1"/>
                <a:gd name="f88" fmla="*/ 0 f62 1"/>
                <a:gd name="f89" fmla="*/ 0 f63 1"/>
                <a:gd name="f90" fmla="*/ 245349 f62 1"/>
                <a:gd name="f91" fmla="*/ 265689 f62 1"/>
                <a:gd name="f92" fmla="*/ 514562 f63 1"/>
                <a:gd name="f93" fmla="*/ 25552 f62 1"/>
                <a:gd name="f94" fmla="+- f64 0 f1"/>
                <a:gd name="f95" fmla="*/ f67 1 531854"/>
                <a:gd name="f96" fmla="*/ f68 1 265688"/>
                <a:gd name="f97" fmla="*/ f69 1 531854"/>
                <a:gd name="f98" fmla="*/ f70 1 265688"/>
                <a:gd name="f99" fmla="*/ f71 1 531854"/>
                <a:gd name="f100" fmla="*/ f72 1 265688"/>
                <a:gd name="f101" fmla="*/ f73 1 531854"/>
                <a:gd name="f102" fmla="*/ f74 1 265688"/>
                <a:gd name="f103" fmla="*/ f75 1 531854"/>
                <a:gd name="f104" fmla="*/ f76 1 265688"/>
                <a:gd name="f105" fmla="*/ f77 1 531854"/>
                <a:gd name="f106" fmla="*/ f78 1 531854"/>
                <a:gd name="f107" fmla="*/ f79 1 531854"/>
                <a:gd name="f108" fmla="*/ f80 1 531854"/>
                <a:gd name="f109" fmla="*/ f81 1 531854"/>
                <a:gd name="f110" fmla="*/ f82 1 265688"/>
                <a:gd name="f111" fmla="*/ f83 1 531854"/>
                <a:gd name="f112" fmla="*/ f84 1 265688"/>
                <a:gd name="f113" fmla="*/ f85 1 531854"/>
                <a:gd name="f114" fmla="*/ f86 1 265688"/>
                <a:gd name="f115" fmla="*/ f87 1 531854"/>
                <a:gd name="f116" fmla="*/ f88 1 265688"/>
                <a:gd name="f117" fmla="*/ f89 1 531854"/>
                <a:gd name="f118" fmla="*/ f90 1 265688"/>
                <a:gd name="f119" fmla="*/ f91 1 265688"/>
                <a:gd name="f120" fmla="*/ f92 1 531854"/>
                <a:gd name="f121" fmla="*/ f93 1 265688"/>
                <a:gd name="f122" fmla="*/ f58 1 f65"/>
                <a:gd name="f123" fmla="*/ f59 1 f65"/>
                <a:gd name="f124" fmla="*/ f58 1 f66"/>
                <a:gd name="f125" fmla="*/ f60 1 f66"/>
                <a:gd name="f126" fmla="*/ f95 1 f65"/>
                <a:gd name="f127" fmla="*/ f96 1 f66"/>
                <a:gd name="f128" fmla="*/ f97 1 f65"/>
                <a:gd name="f129" fmla="*/ f98 1 f66"/>
                <a:gd name="f130" fmla="*/ f99 1 f65"/>
                <a:gd name="f131" fmla="*/ f100 1 f66"/>
                <a:gd name="f132" fmla="*/ f101 1 f65"/>
                <a:gd name="f133" fmla="*/ f102 1 f66"/>
                <a:gd name="f134" fmla="*/ f103 1 f65"/>
                <a:gd name="f135" fmla="*/ f104 1 f66"/>
                <a:gd name="f136" fmla="*/ f105 1 f65"/>
                <a:gd name="f137" fmla="*/ f106 1 f65"/>
                <a:gd name="f138" fmla="*/ f107 1 f65"/>
                <a:gd name="f139" fmla="*/ f108 1 f65"/>
                <a:gd name="f140" fmla="*/ f109 1 f65"/>
                <a:gd name="f141" fmla="*/ f110 1 f66"/>
                <a:gd name="f142" fmla="*/ f111 1 f65"/>
                <a:gd name="f143" fmla="*/ f112 1 f66"/>
                <a:gd name="f144" fmla="*/ f113 1 f65"/>
                <a:gd name="f145" fmla="*/ f114 1 f66"/>
                <a:gd name="f146" fmla="*/ f115 1 f65"/>
                <a:gd name="f147" fmla="*/ f116 1 f66"/>
                <a:gd name="f148" fmla="*/ f117 1 f65"/>
                <a:gd name="f149" fmla="*/ f118 1 f66"/>
                <a:gd name="f150" fmla="*/ f119 1 f66"/>
                <a:gd name="f151" fmla="*/ f120 1 f65"/>
                <a:gd name="f152" fmla="*/ f121 1 f66"/>
                <a:gd name="f153" fmla="*/ f122 f56 1"/>
                <a:gd name="f154" fmla="*/ f123 f56 1"/>
                <a:gd name="f155" fmla="*/ f125 f57 1"/>
                <a:gd name="f156" fmla="*/ f124 f57 1"/>
                <a:gd name="f157" fmla="*/ f126 f56 1"/>
                <a:gd name="f158" fmla="*/ f127 f57 1"/>
                <a:gd name="f159" fmla="*/ f128 f56 1"/>
                <a:gd name="f160" fmla="*/ f129 f57 1"/>
                <a:gd name="f161" fmla="*/ f130 f56 1"/>
                <a:gd name="f162" fmla="*/ f131 f57 1"/>
                <a:gd name="f163" fmla="*/ f132 f56 1"/>
                <a:gd name="f164" fmla="*/ f133 f57 1"/>
                <a:gd name="f165" fmla="*/ f134 f56 1"/>
                <a:gd name="f166" fmla="*/ f135 f57 1"/>
                <a:gd name="f167" fmla="*/ f136 f56 1"/>
                <a:gd name="f168" fmla="*/ f137 f56 1"/>
                <a:gd name="f169" fmla="*/ f138 f56 1"/>
                <a:gd name="f170" fmla="*/ f139 f56 1"/>
                <a:gd name="f171" fmla="*/ f140 f56 1"/>
                <a:gd name="f172" fmla="*/ f141 f57 1"/>
                <a:gd name="f173" fmla="*/ f142 f56 1"/>
                <a:gd name="f174" fmla="*/ f143 f57 1"/>
                <a:gd name="f175" fmla="*/ f144 f56 1"/>
                <a:gd name="f176" fmla="*/ f145 f57 1"/>
                <a:gd name="f177" fmla="*/ f146 f56 1"/>
                <a:gd name="f178" fmla="*/ f147 f57 1"/>
                <a:gd name="f179" fmla="*/ f148 f56 1"/>
                <a:gd name="f180" fmla="*/ f149 f57 1"/>
                <a:gd name="f181" fmla="*/ f150 f57 1"/>
                <a:gd name="f182" fmla="*/ f151 f56 1"/>
                <a:gd name="f183" fmla="*/ f152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57" y="f158"/>
                </a:cxn>
                <a:cxn ang="f94">
                  <a:pos x="f159" y="f160"/>
                </a:cxn>
                <a:cxn ang="f94">
                  <a:pos x="f161" y="f162"/>
                </a:cxn>
                <a:cxn ang="f94">
                  <a:pos x="f161" y="f162"/>
                </a:cxn>
                <a:cxn ang="f94">
                  <a:pos x="f163" y="f164"/>
                </a:cxn>
                <a:cxn ang="f94">
                  <a:pos x="f165" y="f166"/>
                </a:cxn>
                <a:cxn ang="f94">
                  <a:pos x="f167" y="f166"/>
                </a:cxn>
                <a:cxn ang="f94">
                  <a:pos x="f168" y="f166"/>
                </a:cxn>
                <a:cxn ang="f94">
                  <a:pos x="f168" y="f166"/>
                </a:cxn>
                <a:cxn ang="f94">
                  <a:pos x="f169" y="f166"/>
                </a:cxn>
                <a:cxn ang="f94">
                  <a:pos x="f170" y="f166"/>
                </a:cxn>
                <a:cxn ang="f94">
                  <a:pos x="f171" y="f172"/>
                </a:cxn>
                <a:cxn ang="f94">
                  <a:pos x="f173" y="f174"/>
                </a:cxn>
                <a:cxn ang="f94">
                  <a:pos x="f175" y="f176"/>
                </a:cxn>
                <a:cxn ang="f94">
                  <a:pos x="f177" y="f178"/>
                </a:cxn>
                <a:cxn ang="f94">
                  <a:pos x="f179" y="f180"/>
                </a:cxn>
                <a:cxn ang="f94">
                  <a:pos x="f179" y="f181"/>
                </a:cxn>
                <a:cxn ang="f94">
                  <a:pos x="f182" y="f183"/>
                </a:cxn>
              </a:cxnLst>
              <a:rect l="f153" t="f156" r="f154" b="f155"/>
              <a:pathLst>
                <a:path w="531854" h="2656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5"/>
                  </a:lnTo>
                  <a:lnTo>
                    <a:pt x="f27" y="f25"/>
                  </a:lnTo>
                  <a:lnTo>
                    <a:pt x="f27" y="f25"/>
                  </a:lnTo>
                  <a:lnTo>
                    <a:pt x="f28" y="f25"/>
                  </a:lnTo>
                  <a:cubicBezTo>
                    <a:pt x="f29" y="f30"/>
                    <a:pt x="f31" y="f30"/>
                    <a:pt x="f32" y="f25"/>
                  </a:cubicBezTo>
                  <a:lnTo>
                    <a:pt x="f6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"/>
                  </a:cubicBezTo>
                  <a:lnTo>
                    <a:pt x="f5" y="f51"/>
                  </a:lnTo>
                  <a:lnTo>
                    <a:pt x="f5" y="f52"/>
                  </a:lnTo>
                  <a:lnTo>
                    <a:pt x="f53" y="f5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5" name="Freeform: Shape 531">
              <a:extLst>
                <a:ext uri="{FF2B5EF4-FFF2-40B4-BE49-F238E27FC236}">
                  <a16:creationId xmlns:a16="http://schemas.microsoft.com/office/drawing/2014/main" id="{4AF4FA45-363B-BDD3-021E-A647F136E28B}"/>
                </a:ext>
              </a:extLst>
            </p:cNvPr>
            <p:cNvSpPr/>
            <p:nvPr/>
          </p:nvSpPr>
          <p:spPr>
            <a:xfrm>
              <a:off x="1121813" y="2975119"/>
              <a:ext cx="16952" cy="249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57"/>
                <a:gd name="f7" fmla="val 24925"/>
                <a:gd name="f8" fmla="val 16910"/>
                <a:gd name="f9" fmla="val 19332"/>
                <a:gd name="f10" fmla="val 15137"/>
                <a:gd name="f11" fmla="val 9925"/>
                <a:gd name="f12" fmla="val 17418"/>
                <a:gd name="f13" fmla="val 4967"/>
                <a:gd name="f14" fmla="val 13808"/>
                <a:gd name="f15" fmla="val 531"/>
                <a:gd name="f16" fmla="val 8848"/>
                <a:gd name="f17" fmla="val 22"/>
                <a:gd name="f18" fmla="val 8781"/>
                <a:gd name="f19" fmla="val 8713"/>
                <a:gd name="f20" fmla="val 10"/>
                <a:gd name="f21" fmla="val 8646"/>
                <a:gd name="f22" fmla="val 4825"/>
                <a:gd name="f23" fmla="val -168"/>
                <a:gd name="f24" fmla="val 1326"/>
                <a:gd name="f25" fmla="val 2145"/>
                <a:gd name="f26" fmla="val 5730"/>
                <a:gd name="f27" fmla="val 12715"/>
                <a:gd name="f28" fmla="val 18443"/>
                <a:gd name="f29" fmla="val 13859"/>
                <a:gd name="f30" fmla="val 19968"/>
                <a:gd name="f31" fmla="val 14622"/>
                <a:gd name="f32" fmla="val 21366"/>
                <a:gd name="f33" fmla="val 23019"/>
                <a:gd name="f34" fmla="val 14684"/>
                <a:gd name="f35" fmla="val 23655"/>
                <a:gd name="f36" fmla="val 24290"/>
                <a:gd name="f37" fmla="val 24926"/>
                <a:gd name="f38" fmla="+- 0 0 -90"/>
                <a:gd name="f39" fmla="*/ f3 1 16957"/>
                <a:gd name="f40" fmla="*/ f4 1 24925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6957"/>
                <a:gd name="f49" fmla="*/ f45 1 24925"/>
                <a:gd name="f50" fmla="*/ 16910 f46 1"/>
                <a:gd name="f51" fmla="*/ 19332 f45 1"/>
                <a:gd name="f52" fmla="*/ 15137 f45 1"/>
                <a:gd name="f53" fmla="*/ 9925 f45 1"/>
                <a:gd name="f54" fmla="*/ 8848 f46 1"/>
                <a:gd name="f55" fmla="*/ 22 f45 1"/>
                <a:gd name="f56" fmla="*/ 8646 f46 1"/>
                <a:gd name="f57" fmla="*/ 10 f45 1"/>
                <a:gd name="f58" fmla="*/ 0 f46 1"/>
                <a:gd name="f59" fmla="*/ 5730 f45 1"/>
                <a:gd name="f60" fmla="*/ 12715 f46 1"/>
                <a:gd name="f61" fmla="*/ 18443 f45 1"/>
                <a:gd name="f62" fmla="*/ 13859 f46 1"/>
                <a:gd name="f63" fmla="*/ 19968 f45 1"/>
                <a:gd name="f64" fmla="*/ 14622 f46 1"/>
                <a:gd name="f65" fmla="*/ 21366 f45 1"/>
                <a:gd name="f66" fmla="*/ 23019 f45 1"/>
                <a:gd name="f67" fmla="*/ 24926 f45 1"/>
                <a:gd name="f68" fmla="+- f47 0 f1"/>
                <a:gd name="f69" fmla="*/ f50 1 16957"/>
                <a:gd name="f70" fmla="*/ f51 1 24925"/>
                <a:gd name="f71" fmla="*/ f52 1 24925"/>
                <a:gd name="f72" fmla="*/ f53 1 24925"/>
                <a:gd name="f73" fmla="*/ f54 1 16957"/>
                <a:gd name="f74" fmla="*/ f55 1 24925"/>
                <a:gd name="f75" fmla="*/ f56 1 16957"/>
                <a:gd name="f76" fmla="*/ f57 1 24925"/>
                <a:gd name="f77" fmla="*/ f58 1 16957"/>
                <a:gd name="f78" fmla="*/ f59 1 24925"/>
                <a:gd name="f79" fmla="*/ f60 1 16957"/>
                <a:gd name="f80" fmla="*/ f61 1 24925"/>
                <a:gd name="f81" fmla="*/ f62 1 16957"/>
                <a:gd name="f82" fmla="*/ f63 1 24925"/>
                <a:gd name="f83" fmla="*/ f64 1 16957"/>
                <a:gd name="f84" fmla="*/ f65 1 24925"/>
                <a:gd name="f85" fmla="*/ f66 1 24925"/>
                <a:gd name="f86" fmla="*/ f67 1 24925"/>
                <a:gd name="f87" fmla="*/ f41 1 f48"/>
                <a:gd name="f88" fmla="*/ f42 1 f48"/>
                <a:gd name="f89" fmla="*/ f41 1 f49"/>
                <a:gd name="f90" fmla="*/ f43 1 f49"/>
                <a:gd name="f91" fmla="*/ f69 1 f48"/>
                <a:gd name="f92" fmla="*/ f70 1 f49"/>
                <a:gd name="f93" fmla="*/ f71 1 f49"/>
                <a:gd name="f94" fmla="*/ f72 1 f49"/>
                <a:gd name="f95" fmla="*/ f73 1 f48"/>
                <a:gd name="f96" fmla="*/ f74 1 f49"/>
                <a:gd name="f97" fmla="*/ f75 1 f48"/>
                <a:gd name="f98" fmla="*/ f76 1 f49"/>
                <a:gd name="f99" fmla="*/ f77 1 f48"/>
                <a:gd name="f100" fmla="*/ f78 1 f49"/>
                <a:gd name="f101" fmla="*/ f79 1 f48"/>
                <a:gd name="f102" fmla="*/ f80 1 f49"/>
                <a:gd name="f103" fmla="*/ f81 1 f48"/>
                <a:gd name="f104" fmla="*/ f82 1 f49"/>
                <a:gd name="f105" fmla="*/ f83 1 f48"/>
                <a:gd name="f106" fmla="*/ f84 1 f49"/>
                <a:gd name="f107" fmla="*/ f85 1 f49"/>
                <a:gd name="f108" fmla="*/ f86 1 f49"/>
                <a:gd name="f109" fmla="*/ f87 f39 1"/>
                <a:gd name="f110" fmla="*/ f88 f39 1"/>
                <a:gd name="f111" fmla="*/ f90 f40 1"/>
                <a:gd name="f112" fmla="*/ f89 f40 1"/>
                <a:gd name="f113" fmla="*/ f91 f39 1"/>
                <a:gd name="f114" fmla="*/ f92 f40 1"/>
                <a:gd name="f115" fmla="*/ f93 f40 1"/>
                <a:gd name="f116" fmla="*/ f94 f40 1"/>
                <a:gd name="f117" fmla="*/ f95 f39 1"/>
                <a:gd name="f118" fmla="*/ f96 f40 1"/>
                <a:gd name="f119" fmla="*/ f97 f39 1"/>
                <a:gd name="f120" fmla="*/ f98 f40 1"/>
                <a:gd name="f121" fmla="*/ f99 f39 1"/>
                <a:gd name="f122" fmla="*/ f100 f40 1"/>
                <a:gd name="f123" fmla="*/ f101 f39 1"/>
                <a:gd name="f124" fmla="*/ f102 f40 1"/>
                <a:gd name="f125" fmla="*/ f103 f39 1"/>
                <a:gd name="f126" fmla="*/ f104 f40 1"/>
                <a:gd name="f127" fmla="*/ f105 f39 1"/>
                <a:gd name="f128" fmla="*/ f106 f40 1"/>
                <a:gd name="f129" fmla="*/ f107 f40 1"/>
                <a:gd name="f130" fmla="*/ f108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3" y="f114"/>
                </a:cxn>
                <a:cxn ang="f68">
                  <a:pos x="f113" y="f115"/>
                </a:cxn>
                <a:cxn ang="f68">
                  <a:pos x="f113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21" y="f122"/>
                </a:cxn>
                <a:cxn ang="f68">
                  <a:pos x="f123" y="f124"/>
                </a:cxn>
                <a:cxn ang="f68">
                  <a:pos x="f123" y="f124"/>
                </a:cxn>
                <a:cxn ang="f68">
                  <a:pos x="f125" y="f126"/>
                </a:cxn>
                <a:cxn ang="f68">
                  <a:pos x="f127" y="f128"/>
                </a:cxn>
                <a:cxn ang="f68">
                  <a:pos x="f127" y="f129"/>
                </a:cxn>
                <a:cxn ang="f68">
                  <a:pos x="f127" y="f130"/>
                </a:cxn>
                <a:cxn ang="f68">
                  <a:pos x="f127" y="f130"/>
                </a:cxn>
              </a:cxnLst>
              <a:rect l="f109" t="f112" r="f110" b="f111"/>
              <a:pathLst>
                <a:path w="16957" h="24925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7"/>
                    <a:pt x="f19" y="f20"/>
                    <a:pt x="f21" y="f20"/>
                  </a:cubicBezTo>
                  <a:cubicBezTo>
                    <a:pt x="f22" y="f23"/>
                    <a:pt x="f24" y="f25"/>
                    <a:pt x="f5" y="f26"/>
                  </a:cubicBezTo>
                  <a:lnTo>
                    <a:pt x="f27" y="f28"/>
                  </a:lnTo>
                  <a:cubicBezTo>
                    <a:pt x="f27" y="f28"/>
                    <a:pt x="f27" y="f28"/>
                    <a:pt x="f27" y="f28"/>
                  </a:cubicBezTo>
                  <a:lnTo>
                    <a:pt x="f29" y="f30"/>
                  </a:lnTo>
                  <a:lnTo>
                    <a:pt x="f31" y="f32"/>
                  </a:lnTo>
                  <a:lnTo>
                    <a:pt x="f31" y="f33"/>
                  </a:lnTo>
                  <a:cubicBezTo>
                    <a:pt x="f34" y="f35"/>
                    <a:pt x="f34" y="f36"/>
                    <a:pt x="f31" y="f37"/>
                  </a:cubicBezTo>
                  <a:lnTo>
                    <a:pt x="f31" y="f3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6" name="Freeform: Shape 532">
              <a:extLst>
                <a:ext uri="{FF2B5EF4-FFF2-40B4-BE49-F238E27FC236}">
                  <a16:creationId xmlns:a16="http://schemas.microsoft.com/office/drawing/2014/main" id="{ABC39F90-D71C-5165-FF48-0CDF190C6AAA}"/>
                </a:ext>
              </a:extLst>
            </p:cNvPr>
            <p:cNvSpPr/>
            <p:nvPr/>
          </p:nvSpPr>
          <p:spPr>
            <a:xfrm>
              <a:off x="1100306" y="3001060"/>
              <a:ext cx="38029" cy="3340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34"/>
                <a:gd name="f7" fmla="val 334090"/>
                <a:gd name="f8" fmla="val 8155"/>
                <a:gd name="f9" fmla="val 334082"/>
                <a:gd name="f10" fmla="val 10014"/>
                <a:gd name="f11" fmla="val 334170"/>
                <a:gd name="f12" fmla="val 11847"/>
                <a:gd name="f13" fmla="val 333624"/>
                <a:gd name="f14" fmla="val 13368"/>
                <a:gd name="f15" fmla="val 332556"/>
                <a:gd name="f16" fmla="val 14894"/>
                <a:gd name="f17" fmla="val 331412"/>
                <a:gd name="f18" fmla="val 15911"/>
                <a:gd name="f19" fmla="val 330014"/>
                <a:gd name="f20" fmla="val 16801"/>
                <a:gd name="f21" fmla="val 328488"/>
                <a:gd name="f22" fmla="val 16858"/>
                <a:gd name="f23" fmla="val 327852"/>
                <a:gd name="f24" fmla="val 327217"/>
                <a:gd name="f25" fmla="val 326581"/>
                <a:gd name="f26" fmla="val 325818"/>
                <a:gd name="f27" fmla="val 325437"/>
                <a:gd name="f28" fmla="val 18581"/>
                <a:gd name="f29" fmla="val 310182"/>
                <a:gd name="f30" fmla="val 38053"/>
                <a:gd name="f31" fmla="val 2288"/>
                <a:gd name="f32" fmla="val 37240"/>
                <a:gd name="f33" fmla="val 4500"/>
                <a:gd name="f34" fmla="val 35746"/>
                <a:gd name="f35" fmla="val 6229"/>
                <a:gd name="f36" fmla="val 32721"/>
                <a:gd name="f37" fmla="val 9738"/>
                <a:gd name="f38" fmla="val 27421"/>
                <a:gd name="f39" fmla="val 10132"/>
                <a:gd name="f40" fmla="val 23911"/>
                <a:gd name="f41" fmla="val 7106"/>
                <a:gd name="f42" fmla="val 23596"/>
                <a:gd name="f43" fmla="val 6839"/>
                <a:gd name="f44" fmla="val 23302"/>
                <a:gd name="f45" fmla="val 6547"/>
                <a:gd name="f46" fmla="val 23031"/>
                <a:gd name="f47" fmla="val 19852"/>
                <a:gd name="f48" fmla="val 3305"/>
                <a:gd name="f49" fmla="val 18"/>
                <a:gd name="f50" fmla="val 318827"/>
                <a:gd name="f51" fmla="val 324420"/>
                <a:gd name="f52" fmla="val -282"/>
                <a:gd name="f53" fmla="val 329302"/>
                <a:gd name="f54" fmla="val 3298"/>
                <a:gd name="f55" fmla="val 333548"/>
                <a:gd name="f56" fmla="+- 0 0 -90"/>
                <a:gd name="f57" fmla="*/ f3 1 38034"/>
                <a:gd name="f58" fmla="*/ f4 1 334090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38034"/>
                <a:gd name="f67" fmla="*/ f63 1 334090"/>
                <a:gd name="f68" fmla="*/ 8155 f64 1"/>
                <a:gd name="f69" fmla="*/ 334082 f63 1"/>
                <a:gd name="f70" fmla="*/ 13368 f64 1"/>
                <a:gd name="f71" fmla="*/ 332556 f63 1"/>
                <a:gd name="f72" fmla="*/ 14894 f64 1"/>
                <a:gd name="f73" fmla="*/ 331412 f63 1"/>
                <a:gd name="f74" fmla="*/ 15911 f64 1"/>
                <a:gd name="f75" fmla="*/ 330014 f63 1"/>
                <a:gd name="f76" fmla="*/ 16801 f64 1"/>
                <a:gd name="f77" fmla="*/ 328488 f63 1"/>
                <a:gd name="f78" fmla="*/ 326581 f63 1"/>
                <a:gd name="f79" fmla="*/ 325437 f63 1"/>
                <a:gd name="f80" fmla="*/ 18581 f64 1"/>
                <a:gd name="f81" fmla="*/ 310182 f63 1"/>
                <a:gd name="f82" fmla="*/ 38034 f64 1"/>
                <a:gd name="f83" fmla="*/ 0 f63 1"/>
                <a:gd name="f84" fmla="*/ 35746 f64 1"/>
                <a:gd name="f85" fmla="*/ 6229 f63 1"/>
                <a:gd name="f86" fmla="*/ 23911 f64 1"/>
                <a:gd name="f87" fmla="*/ 7106 f63 1"/>
                <a:gd name="f88" fmla="*/ 23031 f64 1"/>
                <a:gd name="f89" fmla="*/ 19852 f64 1"/>
                <a:gd name="f90" fmla="*/ 3305 f63 1"/>
                <a:gd name="f91" fmla="*/ 18 f64 1"/>
                <a:gd name="f92" fmla="*/ 318827 f63 1"/>
                <a:gd name="f93" fmla="*/ 324420 f63 1"/>
                <a:gd name="f94" fmla="+- f65 0 f1"/>
                <a:gd name="f95" fmla="*/ f68 1 38034"/>
                <a:gd name="f96" fmla="*/ f69 1 334090"/>
                <a:gd name="f97" fmla="*/ f70 1 38034"/>
                <a:gd name="f98" fmla="*/ f71 1 334090"/>
                <a:gd name="f99" fmla="*/ f72 1 38034"/>
                <a:gd name="f100" fmla="*/ f73 1 334090"/>
                <a:gd name="f101" fmla="*/ f74 1 38034"/>
                <a:gd name="f102" fmla="*/ f75 1 334090"/>
                <a:gd name="f103" fmla="*/ f76 1 38034"/>
                <a:gd name="f104" fmla="*/ f77 1 334090"/>
                <a:gd name="f105" fmla="*/ f78 1 334090"/>
                <a:gd name="f106" fmla="*/ f79 1 334090"/>
                <a:gd name="f107" fmla="*/ f80 1 38034"/>
                <a:gd name="f108" fmla="*/ f81 1 334090"/>
                <a:gd name="f109" fmla="*/ f82 1 38034"/>
                <a:gd name="f110" fmla="*/ f83 1 334090"/>
                <a:gd name="f111" fmla="*/ f84 1 38034"/>
                <a:gd name="f112" fmla="*/ f85 1 334090"/>
                <a:gd name="f113" fmla="*/ f86 1 38034"/>
                <a:gd name="f114" fmla="*/ f87 1 334090"/>
                <a:gd name="f115" fmla="*/ f88 1 38034"/>
                <a:gd name="f116" fmla="*/ f89 1 38034"/>
                <a:gd name="f117" fmla="*/ f90 1 334090"/>
                <a:gd name="f118" fmla="*/ f91 1 38034"/>
                <a:gd name="f119" fmla="*/ f92 1 334090"/>
                <a:gd name="f120" fmla="*/ f93 1 334090"/>
                <a:gd name="f121" fmla="*/ f59 1 f66"/>
                <a:gd name="f122" fmla="*/ f60 1 f66"/>
                <a:gd name="f123" fmla="*/ f59 1 f67"/>
                <a:gd name="f124" fmla="*/ f61 1 f67"/>
                <a:gd name="f125" fmla="*/ f95 1 f66"/>
                <a:gd name="f126" fmla="*/ f96 1 f67"/>
                <a:gd name="f127" fmla="*/ f97 1 f66"/>
                <a:gd name="f128" fmla="*/ f98 1 f67"/>
                <a:gd name="f129" fmla="*/ f99 1 f66"/>
                <a:gd name="f130" fmla="*/ f100 1 f67"/>
                <a:gd name="f131" fmla="*/ f101 1 f66"/>
                <a:gd name="f132" fmla="*/ f102 1 f67"/>
                <a:gd name="f133" fmla="*/ f103 1 f66"/>
                <a:gd name="f134" fmla="*/ f104 1 f67"/>
                <a:gd name="f135" fmla="*/ f105 1 f67"/>
                <a:gd name="f136" fmla="*/ f106 1 f67"/>
                <a:gd name="f137" fmla="*/ f107 1 f66"/>
                <a:gd name="f138" fmla="*/ f108 1 f67"/>
                <a:gd name="f139" fmla="*/ f109 1 f66"/>
                <a:gd name="f140" fmla="*/ f110 1 f67"/>
                <a:gd name="f141" fmla="*/ f111 1 f66"/>
                <a:gd name="f142" fmla="*/ f112 1 f67"/>
                <a:gd name="f143" fmla="*/ f113 1 f66"/>
                <a:gd name="f144" fmla="*/ f114 1 f67"/>
                <a:gd name="f145" fmla="*/ f115 1 f66"/>
                <a:gd name="f146" fmla="*/ f116 1 f66"/>
                <a:gd name="f147" fmla="*/ f117 1 f67"/>
                <a:gd name="f148" fmla="*/ f118 1 f66"/>
                <a:gd name="f149" fmla="*/ f119 1 f67"/>
                <a:gd name="f150" fmla="*/ f120 1 f67"/>
                <a:gd name="f151" fmla="*/ f121 f57 1"/>
                <a:gd name="f152" fmla="*/ f122 f57 1"/>
                <a:gd name="f153" fmla="*/ f124 f58 1"/>
                <a:gd name="f154" fmla="*/ f123 f58 1"/>
                <a:gd name="f155" fmla="*/ f125 f57 1"/>
                <a:gd name="f156" fmla="*/ f126 f58 1"/>
                <a:gd name="f157" fmla="*/ f127 f57 1"/>
                <a:gd name="f158" fmla="*/ f128 f58 1"/>
                <a:gd name="f159" fmla="*/ f129 f57 1"/>
                <a:gd name="f160" fmla="*/ f130 f58 1"/>
                <a:gd name="f161" fmla="*/ f131 f57 1"/>
                <a:gd name="f162" fmla="*/ f132 f58 1"/>
                <a:gd name="f163" fmla="*/ f133 f57 1"/>
                <a:gd name="f164" fmla="*/ f134 f58 1"/>
                <a:gd name="f165" fmla="*/ f135 f58 1"/>
                <a:gd name="f166" fmla="*/ f136 f58 1"/>
                <a:gd name="f167" fmla="*/ f137 f57 1"/>
                <a:gd name="f168" fmla="*/ f138 f58 1"/>
                <a:gd name="f169" fmla="*/ f139 f57 1"/>
                <a:gd name="f170" fmla="*/ f140 f58 1"/>
                <a:gd name="f171" fmla="*/ f141 f57 1"/>
                <a:gd name="f172" fmla="*/ f142 f58 1"/>
                <a:gd name="f173" fmla="*/ f143 f57 1"/>
                <a:gd name="f174" fmla="*/ f144 f58 1"/>
                <a:gd name="f175" fmla="*/ f145 f57 1"/>
                <a:gd name="f176" fmla="*/ f146 f57 1"/>
                <a:gd name="f177" fmla="*/ f147 f58 1"/>
                <a:gd name="f178" fmla="*/ f148 f57 1"/>
                <a:gd name="f179" fmla="*/ f149 f58 1"/>
                <a:gd name="f180" fmla="*/ f150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55" y="f156"/>
                </a:cxn>
                <a:cxn ang="f94">
                  <a:pos x="f157" y="f158"/>
                </a:cxn>
                <a:cxn ang="f94">
                  <a:pos x="f159" y="f160"/>
                </a:cxn>
                <a:cxn ang="f94">
                  <a:pos x="f161" y="f162"/>
                </a:cxn>
                <a:cxn ang="f94">
                  <a:pos x="f163" y="f164"/>
                </a:cxn>
                <a:cxn ang="f94">
                  <a:pos x="f163" y="f165"/>
                </a:cxn>
                <a:cxn ang="f94">
                  <a:pos x="f163" y="f166"/>
                </a:cxn>
                <a:cxn ang="f94">
                  <a:pos x="f167" y="f168"/>
                </a:cxn>
                <a:cxn ang="f94">
                  <a:pos x="f169" y="f170"/>
                </a:cxn>
                <a:cxn ang="f94">
                  <a:pos x="f169" y="f170"/>
                </a:cxn>
                <a:cxn ang="f94">
                  <a:pos x="f171" y="f172"/>
                </a:cxn>
                <a:cxn ang="f94">
                  <a:pos x="f173" y="f174"/>
                </a:cxn>
                <a:cxn ang="f94">
                  <a:pos x="f175" y="f172"/>
                </a:cxn>
                <a:cxn ang="f94">
                  <a:pos x="f176" y="f177"/>
                </a:cxn>
                <a:cxn ang="f94">
                  <a:pos x="f178" y="f179"/>
                </a:cxn>
                <a:cxn ang="f94">
                  <a:pos x="f178" y="f180"/>
                </a:cxn>
                <a:cxn ang="f94">
                  <a:pos x="f155" y="f156"/>
                </a:cxn>
              </a:cxnLst>
              <a:rect l="f151" t="f154" r="f152" b="f153"/>
              <a:pathLst>
                <a:path w="38034" h="33409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2" y="f24"/>
                    <a:pt x="f20" y="f25"/>
                  </a:cubicBezTo>
                  <a:cubicBezTo>
                    <a:pt x="f20" y="f25"/>
                    <a:pt x="f20" y="f26"/>
                    <a:pt x="f20" y="f27"/>
                  </a:cubicBezTo>
                  <a:lnTo>
                    <a:pt x="f28" y="f29"/>
                  </a:lnTo>
                  <a:lnTo>
                    <a:pt x="f6" y="f5"/>
                  </a:lnTo>
                  <a:lnTo>
                    <a:pt x="f6" y="f5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35"/>
                  </a:cubicBezTo>
                  <a:lnTo>
                    <a:pt x="f47" y="f48"/>
                  </a:lnTo>
                  <a:lnTo>
                    <a:pt x="f49" y="f50"/>
                  </a:lnTo>
                  <a:lnTo>
                    <a:pt x="f49" y="f51"/>
                  </a:ln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7" name="Freeform: Shape 533">
              <a:extLst>
                <a:ext uri="{FF2B5EF4-FFF2-40B4-BE49-F238E27FC236}">
                  <a16:creationId xmlns:a16="http://schemas.microsoft.com/office/drawing/2014/main" id="{A7F97DC1-789F-FE7C-2257-DC29F8538809}"/>
                </a:ext>
              </a:extLst>
            </p:cNvPr>
            <p:cNvSpPr/>
            <p:nvPr/>
          </p:nvSpPr>
          <p:spPr>
            <a:xfrm>
              <a:off x="2408026" y="3169758"/>
              <a:ext cx="258619" cy="1390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8616"/>
                <a:gd name="f7" fmla="val 139073"/>
                <a:gd name="f8" fmla="val 124963"/>
                <a:gd name="f9" fmla="val 1640"/>
                <a:gd name="f10" fmla="val 123857"/>
                <a:gd name="f11" fmla="val 3636"/>
                <a:gd name="f12" fmla="val 123399"/>
                <a:gd name="f13" fmla="val 5594"/>
                <a:gd name="f14" fmla="val 123692"/>
                <a:gd name="f15" fmla="val 10540"/>
                <a:gd name="f16" fmla="val 124594"/>
                <a:gd name="f17" fmla="val 13872"/>
                <a:gd name="f18" fmla="val 129272"/>
                <a:gd name="f19" fmla="val 13096"/>
                <a:gd name="f20" fmla="val 134243"/>
                <a:gd name="f21" fmla="val 139074"/>
                <a:gd name="f22" fmla="val 17162"/>
                <a:gd name="f23" fmla="val 254306"/>
                <a:gd name="f24" fmla="val 19221"/>
                <a:gd name="f25" fmla="val 249144"/>
                <a:gd name="f26" fmla="val 17391"/>
                <a:gd name="f27" fmla="val 247084"/>
                <a:gd name="f28" fmla="val 13094"/>
                <a:gd name="f29" fmla="val 247033"/>
                <a:gd name="f30" fmla="val 12967"/>
                <a:gd name="f31" fmla="val 246970"/>
                <a:gd name="f32" fmla="val 12840"/>
                <a:gd name="f33" fmla="val 246919"/>
                <a:gd name="f34" fmla="val 12712"/>
                <a:gd name="f35" fmla="val 244554"/>
                <a:gd name="f36" fmla="val 8085"/>
                <a:gd name="f37" fmla="val 246385"/>
                <a:gd name="f38" fmla="val 2415"/>
                <a:gd name="f39" fmla="val 251013"/>
                <a:gd name="f40" fmla="val 51"/>
                <a:gd name="f41" fmla="val 251038"/>
                <a:gd name="f42" fmla="val 38"/>
                <a:gd name="f43" fmla="val 251076"/>
                <a:gd name="f44" fmla="val 13"/>
                <a:gd name="f45" fmla="val 251115"/>
                <a:gd name="f46" fmla="val 2034"/>
                <a:gd name="f47" fmla="val 12333"/>
                <a:gd name="f48" fmla="val 118607"/>
                <a:gd name="f49" fmla="val 1272"/>
                <a:gd name="f50" fmla="val 124073"/>
                <a:gd name="f51" fmla="+- 0 0 -90"/>
                <a:gd name="f52" fmla="*/ f3 1 258616"/>
                <a:gd name="f53" fmla="*/ f4 1 139073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258616"/>
                <a:gd name="f62" fmla="*/ f58 1 139073"/>
                <a:gd name="f63" fmla="*/ 0 f59 1"/>
                <a:gd name="f64" fmla="*/ 124963 f58 1"/>
                <a:gd name="f65" fmla="*/ 5594 f59 1"/>
                <a:gd name="f66" fmla="*/ 123692 f58 1"/>
                <a:gd name="f67" fmla="*/ 13096 f59 1"/>
                <a:gd name="f68" fmla="*/ 134243 f58 1"/>
                <a:gd name="f69" fmla="*/ 139074 f58 1"/>
                <a:gd name="f70" fmla="*/ 258616 f59 1"/>
                <a:gd name="f71" fmla="*/ 17162 f58 1"/>
                <a:gd name="f72" fmla="*/ 247084 f59 1"/>
                <a:gd name="f73" fmla="*/ 13094 f58 1"/>
                <a:gd name="f74" fmla="*/ 246919 f59 1"/>
                <a:gd name="f75" fmla="*/ 12712 f58 1"/>
                <a:gd name="f76" fmla="*/ 251013 f59 1"/>
                <a:gd name="f77" fmla="*/ 51 f58 1"/>
                <a:gd name="f78" fmla="*/ 251115 f59 1"/>
                <a:gd name="f79" fmla="*/ 0 f58 1"/>
                <a:gd name="f80" fmla="*/ 2034 f58 1"/>
                <a:gd name="f81" fmla="*/ 12333 f59 1"/>
                <a:gd name="f82" fmla="*/ 118607 f58 1"/>
                <a:gd name="f83" fmla="*/ 1272 f59 1"/>
                <a:gd name="f84" fmla="*/ 124073 f58 1"/>
                <a:gd name="f85" fmla="+- f60 0 f1"/>
                <a:gd name="f86" fmla="*/ f63 1 258616"/>
                <a:gd name="f87" fmla="*/ f64 1 139073"/>
                <a:gd name="f88" fmla="*/ f65 1 258616"/>
                <a:gd name="f89" fmla="*/ f66 1 139073"/>
                <a:gd name="f90" fmla="*/ f67 1 258616"/>
                <a:gd name="f91" fmla="*/ f68 1 139073"/>
                <a:gd name="f92" fmla="*/ f69 1 139073"/>
                <a:gd name="f93" fmla="*/ f70 1 258616"/>
                <a:gd name="f94" fmla="*/ f71 1 139073"/>
                <a:gd name="f95" fmla="*/ f72 1 258616"/>
                <a:gd name="f96" fmla="*/ f73 1 139073"/>
                <a:gd name="f97" fmla="*/ f74 1 258616"/>
                <a:gd name="f98" fmla="*/ f75 1 139073"/>
                <a:gd name="f99" fmla="*/ f76 1 258616"/>
                <a:gd name="f100" fmla="*/ f77 1 139073"/>
                <a:gd name="f101" fmla="*/ f78 1 258616"/>
                <a:gd name="f102" fmla="*/ f79 1 139073"/>
                <a:gd name="f103" fmla="*/ f80 1 139073"/>
                <a:gd name="f104" fmla="*/ f81 1 258616"/>
                <a:gd name="f105" fmla="*/ f82 1 139073"/>
                <a:gd name="f106" fmla="*/ f83 1 258616"/>
                <a:gd name="f107" fmla="*/ f84 1 139073"/>
                <a:gd name="f108" fmla="*/ f54 1 f61"/>
                <a:gd name="f109" fmla="*/ f55 1 f61"/>
                <a:gd name="f110" fmla="*/ f54 1 f62"/>
                <a:gd name="f111" fmla="*/ f56 1 f62"/>
                <a:gd name="f112" fmla="*/ f86 1 f61"/>
                <a:gd name="f113" fmla="*/ f87 1 f62"/>
                <a:gd name="f114" fmla="*/ f88 1 f61"/>
                <a:gd name="f115" fmla="*/ f89 1 f62"/>
                <a:gd name="f116" fmla="*/ f90 1 f61"/>
                <a:gd name="f117" fmla="*/ f91 1 f62"/>
                <a:gd name="f118" fmla="*/ f92 1 f62"/>
                <a:gd name="f119" fmla="*/ f93 1 f61"/>
                <a:gd name="f120" fmla="*/ f94 1 f62"/>
                <a:gd name="f121" fmla="*/ f95 1 f61"/>
                <a:gd name="f122" fmla="*/ f96 1 f62"/>
                <a:gd name="f123" fmla="*/ f97 1 f61"/>
                <a:gd name="f124" fmla="*/ f98 1 f62"/>
                <a:gd name="f125" fmla="*/ f99 1 f61"/>
                <a:gd name="f126" fmla="*/ f100 1 f62"/>
                <a:gd name="f127" fmla="*/ f101 1 f61"/>
                <a:gd name="f128" fmla="*/ f102 1 f62"/>
                <a:gd name="f129" fmla="*/ f103 1 f62"/>
                <a:gd name="f130" fmla="*/ f104 1 f61"/>
                <a:gd name="f131" fmla="*/ f105 1 f62"/>
                <a:gd name="f132" fmla="*/ f106 1 f61"/>
                <a:gd name="f133" fmla="*/ f107 1 f62"/>
                <a:gd name="f134" fmla="*/ f108 f52 1"/>
                <a:gd name="f135" fmla="*/ f109 f52 1"/>
                <a:gd name="f136" fmla="*/ f111 f53 1"/>
                <a:gd name="f137" fmla="*/ f110 f53 1"/>
                <a:gd name="f138" fmla="*/ f112 f52 1"/>
                <a:gd name="f139" fmla="*/ f113 f53 1"/>
                <a:gd name="f140" fmla="*/ f114 f52 1"/>
                <a:gd name="f141" fmla="*/ f115 f53 1"/>
                <a:gd name="f142" fmla="*/ f116 f52 1"/>
                <a:gd name="f143" fmla="*/ f117 f53 1"/>
                <a:gd name="f144" fmla="*/ f118 f53 1"/>
                <a:gd name="f145" fmla="*/ f119 f52 1"/>
                <a:gd name="f146" fmla="*/ f120 f53 1"/>
                <a:gd name="f147" fmla="*/ f121 f52 1"/>
                <a:gd name="f148" fmla="*/ f122 f53 1"/>
                <a:gd name="f149" fmla="*/ f123 f52 1"/>
                <a:gd name="f150" fmla="*/ f124 f53 1"/>
                <a:gd name="f151" fmla="*/ f125 f52 1"/>
                <a:gd name="f152" fmla="*/ f126 f53 1"/>
                <a:gd name="f153" fmla="*/ f127 f52 1"/>
                <a:gd name="f154" fmla="*/ f128 f53 1"/>
                <a:gd name="f155" fmla="*/ f129 f53 1"/>
                <a:gd name="f156" fmla="*/ f130 f52 1"/>
                <a:gd name="f157" fmla="*/ f131 f53 1"/>
                <a:gd name="f158" fmla="*/ f132 f52 1"/>
                <a:gd name="f159" fmla="*/ f133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2" y="f144"/>
                </a:cxn>
                <a:cxn ang="f85">
                  <a:pos x="f145" y="f146"/>
                </a:cxn>
                <a:cxn ang="f85">
                  <a:pos x="f147" y="f148"/>
                </a:cxn>
                <a:cxn ang="f85">
                  <a:pos x="f149" y="f150"/>
                </a:cxn>
                <a:cxn ang="f85">
                  <a:pos x="f151" y="f152"/>
                </a:cxn>
                <a:cxn ang="f85">
                  <a:pos x="f153" y="f154"/>
                </a:cxn>
                <a:cxn ang="f85">
                  <a:pos x="f149" y="f155"/>
                </a:cxn>
                <a:cxn ang="f85">
                  <a:pos x="f156" y="f157"/>
                </a:cxn>
                <a:cxn ang="f85">
                  <a:pos x="f158" y="f159"/>
                </a:cxn>
              </a:cxnLst>
              <a:rect l="f134" t="f137" r="f135" b="f136"/>
              <a:pathLst>
                <a:path w="258616" h="139073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9" y="f21"/>
                  </a:lnTo>
                  <a:lnTo>
                    <a:pt x="f6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5"/>
                  </a:cubicBezTo>
                  <a:lnTo>
                    <a:pt x="f33" y="f46"/>
                  </a:lnTo>
                  <a:lnTo>
                    <a:pt x="f47" y="f48"/>
                  </a:ln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8" name="Freeform: Shape 534">
              <a:extLst>
                <a:ext uri="{FF2B5EF4-FFF2-40B4-BE49-F238E27FC236}">
                  <a16:creationId xmlns:a16="http://schemas.microsoft.com/office/drawing/2014/main" id="{36FC2C1B-822F-04B2-6D10-4D13C60C0B13}"/>
                </a:ext>
              </a:extLst>
            </p:cNvPr>
            <p:cNvSpPr/>
            <p:nvPr/>
          </p:nvSpPr>
          <p:spPr>
            <a:xfrm>
              <a:off x="2311758" y="4514548"/>
              <a:ext cx="46296" cy="464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300"/>
                <a:gd name="f7" fmla="val 46449"/>
                <a:gd name="f8" fmla="val 33586"/>
                <a:gd name="f9" fmla="val 34245"/>
                <a:gd name="f10" fmla="val 36714"/>
                <a:gd name="f11" fmla="val 30737"/>
                <a:gd name="f12" fmla="val 42105"/>
                <a:gd name="f13" fmla="val 30431"/>
                <a:gd name="f14" fmla="val 45614"/>
                <a:gd name="f15" fmla="val 33559"/>
                <a:gd name="f16" fmla="val 45856"/>
                <a:gd name="f17" fmla="val 33775"/>
                <a:gd name="f18" fmla="val 46084"/>
                <a:gd name="f19" fmla="val 34004"/>
                <a:gd name="f20" fmla="val 46301"/>
                <a:gd name="f21" fmla="val 41850"/>
                <a:gd name="f22" fmla="val 29796"/>
                <a:gd name="f23" fmla="val 15022"/>
                <a:gd name="f24" fmla="val 2846"/>
                <a:gd name="f25" fmla="val 11895"/>
                <a:gd name="f26" fmla="val -663"/>
                <a:gd name="f27" fmla="val 6504"/>
                <a:gd name="f28" fmla="val -968"/>
                <a:gd name="f29" fmla="val 2994"/>
                <a:gd name="f30" fmla="val 2159"/>
                <a:gd name="f31" fmla="val 2753"/>
                <a:gd name="f32" fmla="val 2375"/>
                <a:gd name="f33" fmla="val 2524"/>
                <a:gd name="f34" fmla="val 2604"/>
                <a:gd name="f35" fmla="val 2308"/>
                <a:gd name="f36" fmla="val -769"/>
                <a:gd name="f37" fmla="val 6520"/>
                <a:gd name="f38" fmla="val 11884"/>
                <a:gd name="f39" fmla="val 15558"/>
                <a:gd name="f40" fmla="val 33840"/>
                <a:gd name="f41" fmla="val 30865"/>
                <a:gd name="f42" fmla="val 42953"/>
                <a:gd name="f43" fmla="val 30763"/>
                <a:gd name="f44" fmla="val 37856"/>
                <a:gd name="f45" fmla="+- 0 0 -90"/>
                <a:gd name="f46" fmla="*/ f3 1 46300"/>
                <a:gd name="f47" fmla="*/ f4 1 46449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46300"/>
                <a:gd name="f56" fmla="*/ f52 1 46449"/>
                <a:gd name="f57" fmla="*/ 33586 f53 1"/>
                <a:gd name="f58" fmla="*/ 34245 f52 1"/>
                <a:gd name="f59" fmla="*/ 45614 f53 1"/>
                <a:gd name="f60" fmla="*/ 33559 f52 1"/>
                <a:gd name="f61" fmla="*/ 46301 f53 1"/>
                <a:gd name="f62" fmla="*/ 41850 f53 1"/>
                <a:gd name="f63" fmla="*/ 29796 f52 1"/>
                <a:gd name="f64" fmla="*/ 15022 f53 1"/>
                <a:gd name="f65" fmla="*/ 2846 f52 1"/>
                <a:gd name="f66" fmla="*/ 2994 f53 1"/>
                <a:gd name="f67" fmla="*/ 2159 f52 1"/>
                <a:gd name="f68" fmla="*/ 2308 f53 1"/>
                <a:gd name="f69" fmla="*/ 15558 f52 1"/>
                <a:gd name="f70" fmla="*/ 33840 f53 1"/>
                <a:gd name="f71" fmla="*/ 46449 f52 1"/>
                <a:gd name="f72" fmla="+- f54 0 f1"/>
                <a:gd name="f73" fmla="*/ f57 1 46300"/>
                <a:gd name="f74" fmla="*/ f58 1 46449"/>
                <a:gd name="f75" fmla="*/ f59 1 46300"/>
                <a:gd name="f76" fmla="*/ f60 1 46449"/>
                <a:gd name="f77" fmla="*/ f61 1 46300"/>
                <a:gd name="f78" fmla="*/ f62 1 46300"/>
                <a:gd name="f79" fmla="*/ f63 1 46449"/>
                <a:gd name="f80" fmla="*/ f64 1 46300"/>
                <a:gd name="f81" fmla="*/ f65 1 46449"/>
                <a:gd name="f82" fmla="*/ f66 1 46300"/>
                <a:gd name="f83" fmla="*/ f67 1 46449"/>
                <a:gd name="f84" fmla="*/ f68 1 46300"/>
                <a:gd name="f85" fmla="*/ f69 1 46449"/>
                <a:gd name="f86" fmla="*/ f70 1 46300"/>
                <a:gd name="f87" fmla="*/ f71 1 46449"/>
                <a:gd name="f88" fmla="*/ f48 1 f55"/>
                <a:gd name="f89" fmla="*/ f49 1 f55"/>
                <a:gd name="f90" fmla="*/ f48 1 f56"/>
                <a:gd name="f91" fmla="*/ f50 1 f56"/>
                <a:gd name="f92" fmla="*/ f73 1 f55"/>
                <a:gd name="f93" fmla="*/ f74 1 f56"/>
                <a:gd name="f94" fmla="*/ f75 1 f55"/>
                <a:gd name="f95" fmla="*/ f76 1 f56"/>
                <a:gd name="f96" fmla="*/ f77 1 f55"/>
                <a:gd name="f97" fmla="*/ f78 1 f55"/>
                <a:gd name="f98" fmla="*/ f79 1 f56"/>
                <a:gd name="f99" fmla="*/ f80 1 f55"/>
                <a:gd name="f100" fmla="*/ f81 1 f56"/>
                <a:gd name="f101" fmla="*/ f82 1 f55"/>
                <a:gd name="f102" fmla="*/ f83 1 f56"/>
                <a:gd name="f103" fmla="*/ f84 1 f55"/>
                <a:gd name="f104" fmla="*/ f85 1 f56"/>
                <a:gd name="f105" fmla="*/ f86 1 f55"/>
                <a:gd name="f106" fmla="*/ f87 1 f56"/>
                <a:gd name="f107" fmla="*/ f88 f46 1"/>
                <a:gd name="f108" fmla="*/ f89 f46 1"/>
                <a:gd name="f109" fmla="*/ f91 f47 1"/>
                <a:gd name="f110" fmla="*/ f90 f47 1"/>
                <a:gd name="f111" fmla="*/ f92 f46 1"/>
                <a:gd name="f112" fmla="*/ f93 f47 1"/>
                <a:gd name="f113" fmla="*/ f94 f46 1"/>
                <a:gd name="f114" fmla="*/ f95 f47 1"/>
                <a:gd name="f115" fmla="*/ f96 f46 1"/>
                <a:gd name="f116" fmla="*/ f97 f46 1"/>
                <a:gd name="f117" fmla="*/ f98 f47 1"/>
                <a:gd name="f118" fmla="*/ f99 f46 1"/>
                <a:gd name="f119" fmla="*/ f100 f47 1"/>
                <a:gd name="f120" fmla="*/ f101 f46 1"/>
                <a:gd name="f121" fmla="*/ f102 f47 1"/>
                <a:gd name="f122" fmla="*/ f103 f46 1"/>
                <a:gd name="f123" fmla="*/ f104 f47 1"/>
                <a:gd name="f124" fmla="*/ f105 f46 1"/>
                <a:gd name="f125" fmla="*/ f106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1" y="f112"/>
                </a:cxn>
                <a:cxn ang="f72">
                  <a:pos x="f113" y="f114"/>
                </a:cxn>
                <a:cxn ang="f72">
                  <a:pos x="f115" y="f112"/>
                </a:cxn>
                <a:cxn ang="f72">
                  <a:pos x="f116" y="f117"/>
                </a:cxn>
                <a:cxn ang="f72">
                  <a:pos x="f118" y="f119"/>
                </a:cxn>
                <a:cxn ang="f72">
                  <a:pos x="f120" y="f121"/>
                </a:cxn>
                <a:cxn ang="f72">
                  <a:pos x="f122" y="f119"/>
                </a:cxn>
                <a:cxn ang="f72">
                  <a:pos x="f122" y="f123"/>
                </a:cxn>
                <a:cxn ang="f72">
                  <a:pos x="f124" y="f125"/>
                </a:cxn>
                <a:cxn ang="f72">
                  <a:pos x="f111" y="f112"/>
                </a:cxn>
              </a:cxnLst>
              <a:rect l="f107" t="f110" r="f108" b="f109"/>
              <a:pathLst>
                <a:path w="46300" h="4644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24"/>
                  </a:cubicBezTo>
                  <a:cubicBezTo>
                    <a:pt x="f36" y="f37"/>
                    <a:pt x="f36" y="f38"/>
                    <a:pt x="f35" y="f39"/>
                  </a:cubicBezTo>
                  <a:lnTo>
                    <a:pt x="f40" y="f7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9" name="Freeform: Shape 535">
              <a:extLst>
                <a:ext uri="{FF2B5EF4-FFF2-40B4-BE49-F238E27FC236}">
                  <a16:creationId xmlns:a16="http://schemas.microsoft.com/office/drawing/2014/main" id="{F7112E82-78FC-3A45-6120-E3AB3488C284}"/>
                </a:ext>
              </a:extLst>
            </p:cNvPr>
            <p:cNvSpPr/>
            <p:nvPr/>
          </p:nvSpPr>
          <p:spPr>
            <a:xfrm>
              <a:off x="2342957" y="4545610"/>
              <a:ext cx="251560" cy="2483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1559"/>
                <a:gd name="f7" fmla="val 248328"/>
                <a:gd name="f8" fmla="val 2384"/>
                <a:gd name="f9" fmla="val 3185"/>
                <a:gd name="f10" fmla="val -795"/>
                <a:gd name="f11" fmla="val 6820"/>
                <a:gd name="f12" fmla="val 12261"/>
                <a:gd name="f13" fmla="val 15897"/>
                <a:gd name="f14" fmla="val 233028"/>
                <a:gd name="f15" fmla="val 241923"/>
                <a:gd name="f16" fmla="val 235444"/>
                <a:gd name="f17" fmla="val 244339"/>
                <a:gd name="f18" fmla="val 236461"/>
                <a:gd name="f19" fmla="val 245483"/>
                <a:gd name="f20" fmla="val 239589"/>
                <a:gd name="f21" fmla="val 248992"/>
                <a:gd name="f22" fmla="val 244980"/>
                <a:gd name="f23" fmla="val 249296"/>
                <a:gd name="f24" fmla="val 248489"/>
                <a:gd name="f25" fmla="val 246169"/>
                <a:gd name="f26" fmla="val 248731"/>
                <a:gd name="f27" fmla="val 245953"/>
                <a:gd name="f28" fmla="val 248959"/>
                <a:gd name="f29" fmla="val 245724"/>
                <a:gd name="f30" fmla="val 249175"/>
                <a:gd name="f31" fmla="val 250587"/>
                <a:gd name="f32" fmla="val 243907"/>
                <a:gd name="f33" fmla="val 251401"/>
                <a:gd name="f34" fmla="val 241873"/>
                <a:gd name="f35" fmla="val 251464"/>
                <a:gd name="f36" fmla="val 239762"/>
                <a:gd name="f37" fmla="val 251528"/>
                <a:gd name="f38" fmla="val 239165"/>
                <a:gd name="f39" fmla="val 238580"/>
                <a:gd name="f40" fmla="val 237983"/>
                <a:gd name="f41" fmla="val 251591"/>
                <a:gd name="f42" fmla="val 237398"/>
                <a:gd name="f43" fmla="val 236788"/>
                <a:gd name="f44" fmla="val 236203"/>
                <a:gd name="f45" fmla="val 251337"/>
                <a:gd name="f46" fmla="val 235669"/>
                <a:gd name="f47" fmla="val 251121"/>
                <a:gd name="f48" fmla="val 235148"/>
                <a:gd name="f49" fmla="val 250828"/>
                <a:gd name="f50" fmla="val 234677"/>
                <a:gd name="f51" fmla="val 250561"/>
                <a:gd name="f52" fmla="val 234080"/>
                <a:gd name="f53" fmla="val 250218"/>
                <a:gd name="f54" fmla="val 233533"/>
                <a:gd name="f55" fmla="val 249811"/>
                <a:gd name="f56" fmla="val 233025"/>
                <a:gd name="f57" fmla="val 232389"/>
                <a:gd name="f58" fmla="val 24126"/>
                <a:gd name="f59" fmla="val 11448"/>
                <a:gd name="f60" fmla="val 14844"/>
                <a:gd name="f61" fmla="val 2295"/>
                <a:gd name="f62" fmla="val 11411"/>
                <a:gd name="f63" fmla="val -921"/>
                <a:gd name="f64" fmla="val 6020"/>
                <a:gd name="f65" fmla="val -731"/>
                <a:gd name="f66" fmla="val 2803"/>
                <a:gd name="f67" fmla="val 2702"/>
                <a:gd name="f68" fmla="val 2664"/>
                <a:gd name="f69" fmla="val 2854"/>
                <a:gd name="f70" fmla="val 2524"/>
                <a:gd name="f71" fmla="val 3020"/>
                <a:gd name="f72" fmla="+- 0 0 -90"/>
                <a:gd name="f73" fmla="*/ f3 1 251559"/>
                <a:gd name="f74" fmla="*/ f4 1 248328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251559"/>
                <a:gd name="f83" fmla="*/ f79 1 248328"/>
                <a:gd name="f84" fmla="*/ 2384 f80 1"/>
                <a:gd name="f85" fmla="*/ 3185 f79 1"/>
                <a:gd name="f86" fmla="*/ 15897 f79 1"/>
                <a:gd name="f87" fmla="*/ 233028 f80 1"/>
                <a:gd name="f88" fmla="*/ 241923 f79 1"/>
                <a:gd name="f89" fmla="*/ 235444 f80 1"/>
                <a:gd name="f90" fmla="*/ 244339 f79 1"/>
                <a:gd name="f91" fmla="*/ 236461 f80 1"/>
                <a:gd name="f92" fmla="*/ 245483 f79 1"/>
                <a:gd name="f93" fmla="*/ 248489 f80 1"/>
                <a:gd name="f94" fmla="*/ 246169 f79 1"/>
                <a:gd name="f95" fmla="*/ 249175 f80 1"/>
                <a:gd name="f96" fmla="*/ 251464 f80 1"/>
                <a:gd name="f97" fmla="*/ 239762 f79 1"/>
                <a:gd name="f98" fmla="*/ 237983 f79 1"/>
                <a:gd name="f99" fmla="*/ 236203 f79 1"/>
                <a:gd name="f100" fmla="*/ 250828 f80 1"/>
                <a:gd name="f101" fmla="*/ 234677 f79 1"/>
                <a:gd name="f102" fmla="*/ 249811 f80 1"/>
                <a:gd name="f103" fmla="*/ 233025 f79 1"/>
                <a:gd name="f104" fmla="*/ 232389 f79 1"/>
                <a:gd name="f105" fmla="*/ 24126 f80 1"/>
                <a:gd name="f106" fmla="*/ 11448 f79 1"/>
                <a:gd name="f107" fmla="*/ 14844 f80 1"/>
                <a:gd name="f108" fmla="*/ 2295 f79 1"/>
                <a:gd name="f109" fmla="*/ 2803 f80 1"/>
                <a:gd name="f110" fmla="*/ 2702 f79 1"/>
                <a:gd name="f111" fmla="+- f81 0 f1"/>
                <a:gd name="f112" fmla="*/ f84 1 251559"/>
                <a:gd name="f113" fmla="*/ f85 1 248328"/>
                <a:gd name="f114" fmla="*/ f86 1 248328"/>
                <a:gd name="f115" fmla="*/ f87 1 251559"/>
                <a:gd name="f116" fmla="*/ f88 1 248328"/>
                <a:gd name="f117" fmla="*/ f89 1 251559"/>
                <a:gd name="f118" fmla="*/ f90 1 248328"/>
                <a:gd name="f119" fmla="*/ f91 1 251559"/>
                <a:gd name="f120" fmla="*/ f92 1 248328"/>
                <a:gd name="f121" fmla="*/ f93 1 251559"/>
                <a:gd name="f122" fmla="*/ f94 1 248328"/>
                <a:gd name="f123" fmla="*/ f95 1 251559"/>
                <a:gd name="f124" fmla="*/ f96 1 251559"/>
                <a:gd name="f125" fmla="*/ f97 1 248328"/>
                <a:gd name="f126" fmla="*/ f98 1 248328"/>
                <a:gd name="f127" fmla="*/ f99 1 248328"/>
                <a:gd name="f128" fmla="*/ f100 1 251559"/>
                <a:gd name="f129" fmla="*/ f101 1 248328"/>
                <a:gd name="f130" fmla="*/ f102 1 251559"/>
                <a:gd name="f131" fmla="*/ f103 1 248328"/>
                <a:gd name="f132" fmla="*/ f104 1 248328"/>
                <a:gd name="f133" fmla="*/ f105 1 251559"/>
                <a:gd name="f134" fmla="*/ f106 1 248328"/>
                <a:gd name="f135" fmla="*/ f107 1 251559"/>
                <a:gd name="f136" fmla="*/ f108 1 248328"/>
                <a:gd name="f137" fmla="*/ f109 1 251559"/>
                <a:gd name="f138" fmla="*/ f110 1 248328"/>
                <a:gd name="f139" fmla="*/ f75 1 f82"/>
                <a:gd name="f140" fmla="*/ f76 1 f82"/>
                <a:gd name="f141" fmla="*/ f75 1 f83"/>
                <a:gd name="f142" fmla="*/ f77 1 f83"/>
                <a:gd name="f143" fmla="*/ f112 1 f82"/>
                <a:gd name="f144" fmla="*/ f113 1 f83"/>
                <a:gd name="f145" fmla="*/ f114 1 f83"/>
                <a:gd name="f146" fmla="*/ f115 1 f82"/>
                <a:gd name="f147" fmla="*/ f116 1 f83"/>
                <a:gd name="f148" fmla="*/ f117 1 f82"/>
                <a:gd name="f149" fmla="*/ f118 1 f83"/>
                <a:gd name="f150" fmla="*/ f119 1 f82"/>
                <a:gd name="f151" fmla="*/ f120 1 f83"/>
                <a:gd name="f152" fmla="*/ f121 1 f82"/>
                <a:gd name="f153" fmla="*/ f122 1 f83"/>
                <a:gd name="f154" fmla="*/ f123 1 f82"/>
                <a:gd name="f155" fmla="*/ f124 1 f82"/>
                <a:gd name="f156" fmla="*/ f125 1 f83"/>
                <a:gd name="f157" fmla="*/ f126 1 f83"/>
                <a:gd name="f158" fmla="*/ f127 1 f83"/>
                <a:gd name="f159" fmla="*/ f128 1 f82"/>
                <a:gd name="f160" fmla="*/ f129 1 f83"/>
                <a:gd name="f161" fmla="*/ f130 1 f82"/>
                <a:gd name="f162" fmla="*/ f131 1 f83"/>
                <a:gd name="f163" fmla="*/ f132 1 f83"/>
                <a:gd name="f164" fmla="*/ f133 1 f82"/>
                <a:gd name="f165" fmla="*/ f134 1 f83"/>
                <a:gd name="f166" fmla="*/ f135 1 f82"/>
                <a:gd name="f167" fmla="*/ f136 1 f83"/>
                <a:gd name="f168" fmla="*/ f137 1 f82"/>
                <a:gd name="f169" fmla="*/ f138 1 f83"/>
                <a:gd name="f170" fmla="*/ f139 f73 1"/>
                <a:gd name="f171" fmla="*/ f140 f73 1"/>
                <a:gd name="f172" fmla="*/ f142 f74 1"/>
                <a:gd name="f173" fmla="*/ f141 f74 1"/>
                <a:gd name="f174" fmla="*/ f143 f73 1"/>
                <a:gd name="f175" fmla="*/ f144 f74 1"/>
                <a:gd name="f176" fmla="*/ f145 f74 1"/>
                <a:gd name="f177" fmla="*/ f146 f73 1"/>
                <a:gd name="f178" fmla="*/ f147 f74 1"/>
                <a:gd name="f179" fmla="*/ f148 f73 1"/>
                <a:gd name="f180" fmla="*/ f149 f74 1"/>
                <a:gd name="f181" fmla="*/ f150 f73 1"/>
                <a:gd name="f182" fmla="*/ f151 f74 1"/>
                <a:gd name="f183" fmla="*/ f152 f73 1"/>
                <a:gd name="f184" fmla="*/ f153 f74 1"/>
                <a:gd name="f185" fmla="*/ f154 f73 1"/>
                <a:gd name="f186" fmla="*/ f155 f73 1"/>
                <a:gd name="f187" fmla="*/ f156 f74 1"/>
                <a:gd name="f188" fmla="*/ f157 f74 1"/>
                <a:gd name="f189" fmla="*/ f158 f74 1"/>
                <a:gd name="f190" fmla="*/ f159 f73 1"/>
                <a:gd name="f191" fmla="*/ f160 f74 1"/>
                <a:gd name="f192" fmla="*/ f161 f73 1"/>
                <a:gd name="f193" fmla="*/ f162 f74 1"/>
                <a:gd name="f194" fmla="*/ f163 f74 1"/>
                <a:gd name="f195" fmla="*/ f164 f73 1"/>
                <a:gd name="f196" fmla="*/ f165 f74 1"/>
                <a:gd name="f197" fmla="*/ f166 f73 1"/>
                <a:gd name="f198" fmla="*/ f167 f74 1"/>
                <a:gd name="f199" fmla="*/ f168 f73 1"/>
                <a:gd name="f200" fmla="*/ f169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74" y="f175"/>
                </a:cxn>
                <a:cxn ang="f111">
                  <a:pos x="f174" y="f176"/>
                </a:cxn>
                <a:cxn ang="f111">
                  <a:pos x="f177" y="f178"/>
                </a:cxn>
                <a:cxn ang="f111">
                  <a:pos x="f179" y="f180"/>
                </a:cxn>
                <a:cxn ang="f111">
                  <a:pos x="f181" y="f182"/>
                </a:cxn>
                <a:cxn ang="f111">
                  <a:pos x="f183" y="f184"/>
                </a:cxn>
                <a:cxn ang="f111">
                  <a:pos x="f185" y="f182"/>
                </a:cxn>
                <a:cxn ang="f111">
                  <a:pos x="f186" y="f187"/>
                </a:cxn>
                <a:cxn ang="f111">
                  <a:pos x="f186" y="f188"/>
                </a:cxn>
                <a:cxn ang="f111">
                  <a:pos x="f186" y="f189"/>
                </a:cxn>
                <a:cxn ang="f111">
                  <a:pos x="f190" y="f191"/>
                </a:cxn>
                <a:cxn ang="f111">
                  <a:pos x="f192" y="f193"/>
                </a:cxn>
                <a:cxn ang="f111">
                  <a:pos x="f192" y="f194"/>
                </a:cxn>
                <a:cxn ang="f111">
                  <a:pos x="f195" y="f196"/>
                </a:cxn>
                <a:cxn ang="f111">
                  <a:pos x="f197" y="f198"/>
                </a:cxn>
                <a:cxn ang="f111">
                  <a:pos x="f199" y="f200"/>
                </a:cxn>
                <a:cxn ang="f111">
                  <a:pos x="f174" y="f175"/>
                </a:cxn>
              </a:cxnLst>
              <a:rect l="f170" t="f173" r="f171" b="f172"/>
              <a:pathLst>
                <a:path w="251559" h="24832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19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7" y="f39"/>
                    <a:pt x="f35" y="f40"/>
                  </a:cubicBezTo>
                  <a:cubicBezTo>
                    <a:pt x="f41" y="f42"/>
                    <a:pt x="f41" y="f43"/>
                    <a:pt x="f35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5" y="f56"/>
                    <a:pt x="f55" y="f56"/>
                    <a:pt x="f55" y="f57"/>
                  </a:cubicBezTo>
                  <a:lnTo>
                    <a:pt x="f58" y="f59"/>
                  </a:lnTo>
                  <a:lnTo>
                    <a:pt x="f60" y="f61"/>
                  </a:ln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0" name="Freeform: Shape 536">
              <a:extLst>
                <a:ext uri="{FF2B5EF4-FFF2-40B4-BE49-F238E27FC236}">
                  <a16:creationId xmlns:a16="http://schemas.microsoft.com/office/drawing/2014/main" id="{87A8D44D-1792-9155-66BD-3D991DBD949D}"/>
                </a:ext>
              </a:extLst>
            </p:cNvPr>
            <p:cNvSpPr/>
            <p:nvPr/>
          </p:nvSpPr>
          <p:spPr>
            <a:xfrm>
              <a:off x="2265361" y="3715243"/>
              <a:ext cx="99559" cy="6097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562"/>
                <a:gd name="f7" fmla="val 609767"/>
                <a:gd name="f8" fmla="val 89137"/>
                <a:gd name="f9" fmla="val 10551"/>
                <a:gd name="f10" fmla="val 84191"/>
                <a:gd name="f11" fmla="val 9649"/>
                <a:gd name="f12" fmla="val 80860"/>
                <a:gd name="f13" fmla="val 4971"/>
                <a:gd name="f14" fmla="val 81635"/>
                <a:gd name="f15" fmla="val 80999"/>
                <a:gd name="f16" fmla="val 4704"/>
                <a:gd name="f17" fmla="val 134"/>
                <a:gd name="f18" fmla="val 595830"/>
                <a:gd name="f19" fmla="val 599135"/>
                <a:gd name="f20" fmla="val -718"/>
                <a:gd name="f21" fmla="val 604080"/>
                <a:gd name="f22" fmla="val 2575"/>
                <a:gd name="f23" fmla="val 608784"/>
                <a:gd name="f24" fmla="val 7509"/>
                <a:gd name="f25" fmla="val 609686"/>
                <a:gd name="f26" fmla="val 12378"/>
                <a:gd name="f27" fmla="val 610347"/>
                <a:gd name="f28" fmla="val 16867"/>
                <a:gd name="f29" fmla="val 606928"/>
                <a:gd name="f30" fmla="val 17528"/>
                <a:gd name="f31" fmla="val 602059"/>
                <a:gd name="f32" fmla="val 601970"/>
                <a:gd name="f33" fmla="val 17541"/>
                <a:gd name="f34" fmla="val 601894"/>
                <a:gd name="f35" fmla="val 17553"/>
                <a:gd name="f36" fmla="val 601805"/>
                <a:gd name="f37" fmla="val 18443"/>
                <a:gd name="f38" fmla="val 595448"/>
                <a:gd name="f39" fmla="val 99563"/>
                <a:gd name="f40" fmla="val 2797"/>
                <a:gd name="f41" fmla="val 98927"/>
                <a:gd name="f42" fmla="val 7742"/>
                <a:gd name="f43" fmla="val 94401"/>
                <a:gd name="f44" fmla="val 11238"/>
                <a:gd name="f45" fmla="val 89455"/>
                <a:gd name="f46" fmla="val 10602"/>
                <a:gd name="f47" fmla="val 89353"/>
                <a:gd name="f48" fmla="val 10590"/>
                <a:gd name="f49" fmla="val 89239"/>
                <a:gd name="f50" fmla="val 10564"/>
                <a:gd name="f51" fmla="+- 0 0 -90"/>
                <a:gd name="f52" fmla="*/ f3 1 99562"/>
                <a:gd name="f53" fmla="*/ f4 1 609767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99562"/>
                <a:gd name="f62" fmla="*/ f58 1 609767"/>
                <a:gd name="f63" fmla="*/ 89137 f59 1"/>
                <a:gd name="f64" fmla="*/ 10551 f58 1"/>
                <a:gd name="f65" fmla="*/ 81635 f59 1"/>
                <a:gd name="f66" fmla="*/ 0 f58 1"/>
                <a:gd name="f67" fmla="*/ 80999 f59 1"/>
                <a:gd name="f68" fmla="*/ 4704 f58 1"/>
                <a:gd name="f69" fmla="*/ 134 f59 1"/>
                <a:gd name="f70" fmla="*/ 595830 f58 1"/>
                <a:gd name="f71" fmla="*/ 599135 f58 1"/>
                <a:gd name="f72" fmla="*/ 7509 f59 1"/>
                <a:gd name="f73" fmla="*/ 609686 f58 1"/>
                <a:gd name="f74" fmla="*/ 17528 f59 1"/>
                <a:gd name="f75" fmla="*/ 602059 f58 1"/>
                <a:gd name="f76" fmla="*/ 17553 f59 1"/>
                <a:gd name="f77" fmla="*/ 601805 f58 1"/>
                <a:gd name="f78" fmla="*/ 18443 f59 1"/>
                <a:gd name="f79" fmla="*/ 595448 f58 1"/>
                <a:gd name="f80" fmla="*/ 99563 f59 1"/>
                <a:gd name="f81" fmla="*/ 2797 f58 1"/>
                <a:gd name="f82" fmla="*/ 89455 f59 1"/>
                <a:gd name="f83" fmla="*/ 10602 f58 1"/>
                <a:gd name="f84" fmla="+- f60 0 f1"/>
                <a:gd name="f85" fmla="*/ f63 1 99562"/>
                <a:gd name="f86" fmla="*/ f64 1 609767"/>
                <a:gd name="f87" fmla="*/ f65 1 99562"/>
                <a:gd name="f88" fmla="*/ f66 1 609767"/>
                <a:gd name="f89" fmla="*/ f67 1 99562"/>
                <a:gd name="f90" fmla="*/ f68 1 609767"/>
                <a:gd name="f91" fmla="*/ f69 1 99562"/>
                <a:gd name="f92" fmla="*/ f70 1 609767"/>
                <a:gd name="f93" fmla="*/ f71 1 609767"/>
                <a:gd name="f94" fmla="*/ f72 1 99562"/>
                <a:gd name="f95" fmla="*/ f73 1 609767"/>
                <a:gd name="f96" fmla="*/ f74 1 99562"/>
                <a:gd name="f97" fmla="*/ f75 1 609767"/>
                <a:gd name="f98" fmla="*/ f76 1 99562"/>
                <a:gd name="f99" fmla="*/ f77 1 609767"/>
                <a:gd name="f100" fmla="*/ f78 1 99562"/>
                <a:gd name="f101" fmla="*/ f79 1 609767"/>
                <a:gd name="f102" fmla="*/ f80 1 99562"/>
                <a:gd name="f103" fmla="*/ f81 1 609767"/>
                <a:gd name="f104" fmla="*/ f82 1 99562"/>
                <a:gd name="f105" fmla="*/ f83 1 609767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2"/>
                <a:gd name="f114" fmla="*/ f89 1 f61"/>
                <a:gd name="f115" fmla="*/ f90 1 f62"/>
                <a:gd name="f116" fmla="*/ f91 1 f61"/>
                <a:gd name="f117" fmla="*/ f92 1 f62"/>
                <a:gd name="f118" fmla="*/ f93 1 f62"/>
                <a:gd name="f119" fmla="*/ f94 1 f61"/>
                <a:gd name="f120" fmla="*/ f95 1 f62"/>
                <a:gd name="f121" fmla="*/ f96 1 f61"/>
                <a:gd name="f122" fmla="*/ f97 1 f62"/>
                <a:gd name="f123" fmla="*/ f98 1 f61"/>
                <a:gd name="f124" fmla="*/ f99 1 f62"/>
                <a:gd name="f125" fmla="*/ f100 1 f61"/>
                <a:gd name="f126" fmla="*/ f101 1 f62"/>
                <a:gd name="f127" fmla="*/ f102 1 f61"/>
                <a:gd name="f128" fmla="*/ f103 1 f62"/>
                <a:gd name="f129" fmla="*/ f104 1 f61"/>
                <a:gd name="f130" fmla="*/ f105 1 f62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3 1"/>
                <a:gd name="f139" fmla="*/ f114 f52 1"/>
                <a:gd name="f140" fmla="*/ f115 f53 1"/>
                <a:gd name="f141" fmla="*/ f116 f52 1"/>
                <a:gd name="f142" fmla="*/ f117 f53 1"/>
                <a:gd name="f143" fmla="*/ f118 f53 1"/>
                <a:gd name="f144" fmla="*/ f119 f52 1"/>
                <a:gd name="f145" fmla="*/ f120 f53 1"/>
                <a:gd name="f146" fmla="*/ f121 f52 1"/>
                <a:gd name="f147" fmla="*/ f122 f53 1"/>
                <a:gd name="f148" fmla="*/ f123 f52 1"/>
                <a:gd name="f149" fmla="*/ f124 f53 1"/>
                <a:gd name="f150" fmla="*/ f125 f52 1"/>
                <a:gd name="f151" fmla="*/ f126 f53 1"/>
                <a:gd name="f152" fmla="*/ f127 f52 1"/>
                <a:gd name="f153" fmla="*/ f128 f53 1"/>
                <a:gd name="f154" fmla="*/ f129 f52 1"/>
                <a:gd name="f155" fmla="*/ f13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1" y="f143"/>
                </a:cxn>
                <a:cxn ang="f84">
                  <a:pos x="f144" y="f145"/>
                </a:cxn>
                <a:cxn ang="f84">
                  <a:pos x="f146" y="f147"/>
                </a:cxn>
                <a:cxn ang="f84">
                  <a:pos x="f148" y="f149"/>
                </a:cxn>
                <a:cxn ang="f84">
                  <a:pos x="f150" y="f151"/>
                </a:cxn>
                <a:cxn ang="f84">
                  <a:pos x="f152" y="f153"/>
                </a:cxn>
                <a:cxn ang="f84">
                  <a:pos x="f154" y="f155"/>
                </a:cxn>
                <a:cxn ang="f84">
                  <a:pos x="f135" y="f136"/>
                </a:cxn>
              </a:cxnLst>
              <a:rect l="f131" t="f134" r="f132" b="f133"/>
              <a:pathLst>
                <a:path w="99562" h="609767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7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0" y="f32"/>
                    <a:pt x="f33" y="f34"/>
                    <a:pt x="f35" y="f36"/>
                  </a:cubicBezTo>
                  <a:lnTo>
                    <a:pt x="f37" y="f38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1" name="Freeform: Shape 537">
              <a:extLst>
                <a:ext uri="{FF2B5EF4-FFF2-40B4-BE49-F238E27FC236}">
                  <a16:creationId xmlns:a16="http://schemas.microsoft.com/office/drawing/2014/main" id="{E8EB6DA3-2B08-0D4E-25E9-E0DEA0C6109D}"/>
                </a:ext>
              </a:extLst>
            </p:cNvPr>
            <p:cNvSpPr/>
            <p:nvPr/>
          </p:nvSpPr>
          <p:spPr>
            <a:xfrm>
              <a:off x="1767334" y="3357265"/>
              <a:ext cx="43991" cy="2552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992"/>
                <a:gd name="f7" fmla="val 255264"/>
                <a:gd name="f8" fmla="val 34330"/>
                <a:gd name="f9" fmla="val 10170"/>
                <a:gd name="f10" fmla="val 29384"/>
                <a:gd name="f11" fmla="val 9509"/>
                <a:gd name="f12" fmla="val 25912"/>
                <a:gd name="f13" fmla="val 4971"/>
                <a:gd name="f14" fmla="val 26574"/>
                <a:gd name="f15" fmla="val 38"/>
                <a:gd name="f16" fmla="val 25"/>
                <a:gd name="f17" fmla="val 13"/>
                <a:gd name="f18" fmla="val 255265"/>
                <a:gd name="f19" fmla="val 4450"/>
                <a:gd name="f20" fmla="val 253104"/>
                <a:gd name="f21" fmla="val 15766"/>
                <a:gd name="f22" fmla="val 247510"/>
                <a:gd name="f23" fmla="val 16644"/>
                <a:gd name="f24" fmla="val 247078"/>
                <a:gd name="f25" fmla="val 17597"/>
                <a:gd name="f26" fmla="val 246824"/>
                <a:gd name="f27" fmla="val 18563"/>
                <a:gd name="f28" fmla="val 246748"/>
                <a:gd name="f29" fmla="val 43993"/>
                <a:gd name="f30" fmla="val 1907"/>
                <a:gd name="f31" fmla="val 43586"/>
                <a:gd name="f32" fmla="val 6852"/>
                <a:gd name="f33" fmla="val 39276"/>
                <a:gd name="f34" fmla="val 10539"/>
                <a:gd name="f35" fmla="+- 0 0 -90"/>
                <a:gd name="f36" fmla="*/ f3 1 43992"/>
                <a:gd name="f37" fmla="*/ f4 1 255264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3992"/>
                <a:gd name="f46" fmla="*/ f42 1 255264"/>
                <a:gd name="f47" fmla="*/ 34330 f43 1"/>
                <a:gd name="f48" fmla="*/ 10170 f42 1"/>
                <a:gd name="f49" fmla="*/ 26574 f43 1"/>
                <a:gd name="f50" fmla="*/ 38 f42 1"/>
                <a:gd name="f51" fmla="*/ 0 f42 1"/>
                <a:gd name="f52" fmla="*/ 0 f43 1"/>
                <a:gd name="f53" fmla="*/ 255265 f42 1"/>
                <a:gd name="f54" fmla="*/ 4450 f43 1"/>
                <a:gd name="f55" fmla="*/ 253104 f42 1"/>
                <a:gd name="f56" fmla="*/ 15766 f43 1"/>
                <a:gd name="f57" fmla="*/ 247510 f42 1"/>
                <a:gd name="f58" fmla="*/ 18563 f43 1"/>
                <a:gd name="f59" fmla="*/ 246748 f42 1"/>
                <a:gd name="f60" fmla="*/ 43993 f43 1"/>
                <a:gd name="f61" fmla="*/ 1907 f42 1"/>
                <a:gd name="f62" fmla="+- f44 0 f1"/>
                <a:gd name="f63" fmla="*/ f47 1 43992"/>
                <a:gd name="f64" fmla="*/ f48 1 255264"/>
                <a:gd name="f65" fmla="*/ f49 1 43992"/>
                <a:gd name="f66" fmla="*/ f50 1 255264"/>
                <a:gd name="f67" fmla="*/ f51 1 255264"/>
                <a:gd name="f68" fmla="*/ f52 1 43992"/>
                <a:gd name="f69" fmla="*/ f53 1 255264"/>
                <a:gd name="f70" fmla="*/ f54 1 43992"/>
                <a:gd name="f71" fmla="*/ f55 1 255264"/>
                <a:gd name="f72" fmla="*/ f56 1 43992"/>
                <a:gd name="f73" fmla="*/ f57 1 255264"/>
                <a:gd name="f74" fmla="*/ f58 1 43992"/>
                <a:gd name="f75" fmla="*/ f59 1 255264"/>
                <a:gd name="f76" fmla="*/ f60 1 43992"/>
                <a:gd name="f77" fmla="*/ f61 1 255264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5"/>
                <a:gd name="f85" fmla="*/ f66 1 f46"/>
                <a:gd name="f86" fmla="*/ f67 1 f46"/>
                <a:gd name="f87" fmla="*/ f68 1 f45"/>
                <a:gd name="f88" fmla="*/ f69 1 f46"/>
                <a:gd name="f89" fmla="*/ f70 1 f45"/>
                <a:gd name="f90" fmla="*/ f71 1 f46"/>
                <a:gd name="f91" fmla="*/ f72 1 f45"/>
                <a:gd name="f92" fmla="*/ f73 1 f46"/>
                <a:gd name="f93" fmla="*/ f74 1 f45"/>
                <a:gd name="f94" fmla="*/ f75 1 f46"/>
                <a:gd name="f95" fmla="*/ f76 1 f45"/>
                <a:gd name="f96" fmla="*/ f77 1 f46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6 1"/>
                <a:gd name="f104" fmla="*/ f85 f37 1"/>
                <a:gd name="f105" fmla="*/ f86 f37 1"/>
                <a:gd name="f106" fmla="*/ f87 f36 1"/>
                <a:gd name="f107" fmla="*/ f88 f37 1"/>
                <a:gd name="f108" fmla="*/ f89 f36 1"/>
                <a:gd name="f109" fmla="*/ f90 f37 1"/>
                <a:gd name="f110" fmla="*/ f91 f36 1"/>
                <a:gd name="f111" fmla="*/ f92 f37 1"/>
                <a:gd name="f112" fmla="*/ f93 f36 1"/>
                <a:gd name="f113" fmla="*/ f94 f37 1"/>
                <a:gd name="f114" fmla="*/ f95 f36 1"/>
                <a:gd name="f115" fmla="*/ f9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3" y="f104"/>
                </a:cxn>
                <a:cxn ang="f62">
                  <a:pos x="f103" y="f105"/>
                </a:cxn>
                <a:cxn ang="f62">
                  <a:pos x="f106" y="f107"/>
                </a:cxn>
                <a:cxn ang="f62">
                  <a:pos x="f108" y="f109"/>
                </a:cxn>
                <a:cxn ang="f62">
                  <a:pos x="f110" y="f111"/>
                </a:cxn>
                <a:cxn ang="f62">
                  <a:pos x="f112" y="f113"/>
                </a:cxn>
                <a:cxn ang="f62">
                  <a:pos x="f114" y="f115"/>
                </a:cxn>
                <a:cxn ang="f62">
                  <a:pos x="f101" y="f102"/>
                </a:cxn>
              </a:cxnLst>
              <a:rect l="f97" t="f100" r="f98" b="f99"/>
              <a:pathLst>
                <a:path w="43992" h="25526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5"/>
                  </a:cubicBezTo>
                  <a:lnTo>
                    <a:pt x="f5" y="f18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2" name="Freeform: Shape 538">
              <a:extLst>
                <a:ext uri="{FF2B5EF4-FFF2-40B4-BE49-F238E27FC236}">
                  <a16:creationId xmlns:a16="http://schemas.microsoft.com/office/drawing/2014/main" id="{4B862516-25CD-0838-0FF9-3934D1F57160}"/>
                </a:ext>
              </a:extLst>
            </p:cNvPr>
            <p:cNvSpPr/>
            <p:nvPr/>
          </p:nvSpPr>
          <p:spPr>
            <a:xfrm>
              <a:off x="3613891" y="3430362"/>
              <a:ext cx="114812" cy="983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813"/>
                <a:gd name="f7" fmla="val 98393"/>
                <a:gd name="f8" fmla="val 16147"/>
                <a:gd name="f9" fmla="val 15003"/>
                <a:gd name="f10" fmla="val 5466"/>
                <a:gd name="f11" fmla="val 14278"/>
                <a:gd name="f12" fmla="val 10183"/>
                <a:gd name="f13" fmla="val 9854"/>
                <a:gd name="f14" fmla="val 13424"/>
                <a:gd name="f15" fmla="val 5137"/>
                <a:gd name="f16" fmla="val 12687"/>
                <a:gd name="f17" fmla="val 4946"/>
                <a:gd name="f18" fmla="val 12662"/>
                <a:gd name="f19" fmla="val 4768"/>
                <a:gd name="f20" fmla="val 12624"/>
                <a:gd name="f21" fmla="val 4577"/>
                <a:gd name="f22" fmla="val 12585"/>
                <a:gd name="f23" fmla="val 2797"/>
                <a:gd name="f24" fmla="val 12140"/>
                <a:gd name="f25" fmla="val 1208"/>
                <a:gd name="f26" fmla="val 11162"/>
                <a:gd name="f27" fmla="val 9789"/>
                <a:gd name="f28" fmla="val 890"/>
                <a:gd name="f29" fmla="val 10806"/>
                <a:gd name="f30" fmla="val 103370"/>
                <a:gd name="f31" fmla="val 98394"/>
                <a:gd name="f32" fmla="val 99861"/>
                <a:gd name="f33" fmla="val 95051"/>
                <a:gd name="f34" fmla="val 99314"/>
                <a:gd name="f35" fmla="val 89648"/>
                <a:gd name="f36" fmla="val 102099"/>
                <a:gd name="f37" fmla="val 85682"/>
                <a:gd name="f38" fmla="val 104845"/>
                <a:gd name="f39" fmla="val 81868"/>
                <a:gd name="f40" fmla="val 110172"/>
                <a:gd name="f41" fmla="val 80991"/>
                <a:gd name="f42" fmla="val 113987"/>
                <a:gd name="f43" fmla="val 83737"/>
                <a:gd name="f44" fmla="val 114279"/>
                <a:gd name="f45" fmla="val 83940"/>
                <a:gd name="f46" fmla="val 114546"/>
                <a:gd name="f47" fmla="val 84169"/>
                <a:gd name="f48" fmla="val 84410"/>
                <a:gd name="f49" fmla="val 103752"/>
                <a:gd name="f50" fmla="val 74876"/>
                <a:gd name="f51" fmla="val 16656"/>
                <a:gd name="f52" fmla="val 509"/>
                <a:gd name="f53" fmla="+- 0 0 -90"/>
                <a:gd name="f54" fmla="*/ f3 1 114813"/>
                <a:gd name="f55" fmla="*/ f4 1 98393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14813"/>
                <a:gd name="f64" fmla="*/ f60 1 98393"/>
                <a:gd name="f65" fmla="*/ 16147 f61 1"/>
                <a:gd name="f66" fmla="*/ 0 f60 1"/>
                <a:gd name="f67" fmla="*/ 15003 f61 1"/>
                <a:gd name="f68" fmla="*/ 5466 f60 1"/>
                <a:gd name="f69" fmla="*/ 5137 f61 1"/>
                <a:gd name="f70" fmla="*/ 12687 f60 1"/>
                <a:gd name="f71" fmla="*/ 4577 f61 1"/>
                <a:gd name="f72" fmla="*/ 12585 f60 1"/>
                <a:gd name="f73" fmla="*/ 0 f61 1"/>
                <a:gd name="f74" fmla="*/ 9789 f60 1"/>
                <a:gd name="f75" fmla="*/ 890 f61 1"/>
                <a:gd name="f76" fmla="*/ 10806 f60 1"/>
                <a:gd name="f77" fmla="*/ 103370 f61 1"/>
                <a:gd name="f78" fmla="*/ 98394 f60 1"/>
                <a:gd name="f79" fmla="*/ 102099 f61 1"/>
                <a:gd name="f80" fmla="*/ 85682 f60 1"/>
                <a:gd name="f81" fmla="*/ 113987 f61 1"/>
                <a:gd name="f82" fmla="*/ 83737 f60 1"/>
                <a:gd name="f83" fmla="*/ 114813 f61 1"/>
                <a:gd name="f84" fmla="*/ 84410 f60 1"/>
                <a:gd name="f85" fmla="*/ 103752 f61 1"/>
                <a:gd name="f86" fmla="*/ 74876 f60 1"/>
                <a:gd name="f87" fmla="*/ 16656 f61 1"/>
                <a:gd name="f88" fmla="*/ 509 f60 1"/>
                <a:gd name="f89" fmla="+- f62 0 f1"/>
                <a:gd name="f90" fmla="*/ f65 1 114813"/>
                <a:gd name="f91" fmla="*/ f66 1 98393"/>
                <a:gd name="f92" fmla="*/ f67 1 114813"/>
                <a:gd name="f93" fmla="*/ f68 1 98393"/>
                <a:gd name="f94" fmla="*/ f69 1 114813"/>
                <a:gd name="f95" fmla="*/ f70 1 98393"/>
                <a:gd name="f96" fmla="*/ f71 1 114813"/>
                <a:gd name="f97" fmla="*/ f72 1 98393"/>
                <a:gd name="f98" fmla="*/ f73 1 114813"/>
                <a:gd name="f99" fmla="*/ f74 1 98393"/>
                <a:gd name="f100" fmla="*/ f75 1 114813"/>
                <a:gd name="f101" fmla="*/ f76 1 98393"/>
                <a:gd name="f102" fmla="*/ f77 1 114813"/>
                <a:gd name="f103" fmla="*/ f78 1 98393"/>
                <a:gd name="f104" fmla="*/ f79 1 114813"/>
                <a:gd name="f105" fmla="*/ f80 1 98393"/>
                <a:gd name="f106" fmla="*/ f81 1 114813"/>
                <a:gd name="f107" fmla="*/ f82 1 98393"/>
                <a:gd name="f108" fmla="*/ f83 1 114813"/>
                <a:gd name="f109" fmla="*/ f84 1 98393"/>
                <a:gd name="f110" fmla="*/ f85 1 114813"/>
                <a:gd name="f111" fmla="*/ f86 1 98393"/>
                <a:gd name="f112" fmla="*/ f87 1 114813"/>
                <a:gd name="f113" fmla="*/ f88 1 98393"/>
                <a:gd name="f114" fmla="*/ f56 1 f63"/>
                <a:gd name="f115" fmla="*/ f57 1 f63"/>
                <a:gd name="f116" fmla="*/ f56 1 f64"/>
                <a:gd name="f117" fmla="*/ f58 1 f64"/>
                <a:gd name="f118" fmla="*/ f90 1 f63"/>
                <a:gd name="f119" fmla="*/ f91 1 f64"/>
                <a:gd name="f120" fmla="*/ f92 1 f63"/>
                <a:gd name="f121" fmla="*/ f93 1 f64"/>
                <a:gd name="f122" fmla="*/ f94 1 f63"/>
                <a:gd name="f123" fmla="*/ f95 1 f64"/>
                <a:gd name="f124" fmla="*/ f96 1 f63"/>
                <a:gd name="f125" fmla="*/ f97 1 f64"/>
                <a:gd name="f126" fmla="*/ f98 1 f63"/>
                <a:gd name="f127" fmla="*/ f99 1 f64"/>
                <a:gd name="f128" fmla="*/ f100 1 f63"/>
                <a:gd name="f129" fmla="*/ f101 1 f64"/>
                <a:gd name="f130" fmla="*/ f102 1 f63"/>
                <a:gd name="f131" fmla="*/ f103 1 f64"/>
                <a:gd name="f132" fmla="*/ f104 1 f63"/>
                <a:gd name="f133" fmla="*/ f105 1 f64"/>
                <a:gd name="f134" fmla="*/ f106 1 f63"/>
                <a:gd name="f135" fmla="*/ f107 1 f64"/>
                <a:gd name="f136" fmla="*/ f108 1 f63"/>
                <a:gd name="f137" fmla="*/ f109 1 f64"/>
                <a:gd name="f138" fmla="*/ f110 1 f63"/>
                <a:gd name="f139" fmla="*/ f111 1 f64"/>
                <a:gd name="f140" fmla="*/ f112 1 f63"/>
                <a:gd name="f141" fmla="*/ f113 1 f64"/>
                <a:gd name="f142" fmla="*/ f114 f54 1"/>
                <a:gd name="f143" fmla="*/ f115 f54 1"/>
                <a:gd name="f144" fmla="*/ f117 f55 1"/>
                <a:gd name="f145" fmla="*/ f116 f55 1"/>
                <a:gd name="f146" fmla="*/ f118 f54 1"/>
                <a:gd name="f147" fmla="*/ f119 f55 1"/>
                <a:gd name="f148" fmla="*/ f120 f54 1"/>
                <a:gd name="f149" fmla="*/ f121 f55 1"/>
                <a:gd name="f150" fmla="*/ f122 f54 1"/>
                <a:gd name="f151" fmla="*/ f123 f55 1"/>
                <a:gd name="f152" fmla="*/ f124 f54 1"/>
                <a:gd name="f153" fmla="*/ f125 f55 1"/>
                <a:gd name="f154" fmla="*/ f126 f54 1"/>
                <a:gd name="f155" fmla="*/ f127 f55 1"/>
                <a:gd name="f156" fmla="*/ f128 f54 1"/>
                <a:gd name="f157" fmla="*/ f129 f55 1"/>
                <a:gd name="f158" fmla="*/ f130 f54 1"/>
                <a:gd name="f159" fmla="*/ f131 f55 1"/>
                <a:gd name="f160" fmla="*/ f132 f54 1"/>
                <a:gd name="f161" fmla="*/ f133 f55 1"/>
                <a:gd name="f162" fmla="*/ f134 f54 1"/>
                <a:gd name="f163" fmla="*/ f135 f55 1"/>
                <a:gd name="f164" fmla="*/ f136 f54 1"/>
                <a:gd name="f165" fmla="*/ f137 f55 1"/>
                <a:gd name="f166" fmla="*/ f138 f54 1"/>
                <a:gd name="f167" fmla="*/ f139 f55 1"/>
                <a:gd name="f168" fmla="*/ f140 f54 1"/>
                <a:gd name="f169" fmla="*/ f141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50" y="f151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6" y="f157"/>
                </a:cxn>
                <a:cxn ang="f89">
                  <a:pos x="f158" y="f159"/>
                </a:cxn>
                <a:cxn ang="f89">
                  <a:pos x="f160" y="f161"/>
                </a:cxn>
                <a:cxn ang="f89">
                  <a:pos x="f162" y="f163"/>
                </a:cxn>
                <a:cxn ang="f89">
                  <a:pos x="f164" y="f165"/>
                </a:cxn>
                <a:cxn ang="f89">
                  <a:pos x="f166" y="f167"/>
                </a:cxn>
                <a:cxn ang="f89">
                  <a:pos x="f168" y="f169"/>
                </a:cxn>
              </a:cxnLst>
              <a:rect l="f142" t="f145" r="f143" b="f144"/>
              <a:pathLst>
                <a:path w="114813" h="98393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5" y="f27"/>
                  </a:cubicBez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6" y="f48"/>
                  </a:cubicBezTo>
                  <a:lnTo>
                    <a:pt x="f49" y="f50"/>
                  </a:lnTo>
                  <a:lnTo>
                    <a:pt x="f51" y="f5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3" name="Freeform: Shape 539">
              <a:extLst>
                <a:ext uri="{FF2B5EF4-FFF2-40B4-BE49-F238E27FC236}">
                  <a16:creationId xmlns:a16="http://schemas.microsoft.com/office/drawing/2014/main" id="{301E77FB-4B8D-E1D5-E091-84E0F74C5D69}"/>
                </a:ext>
              </a:extLst>
            </p:cNvPr>
            <p:cNvSpPr/>
            <p:nvPr/>
          </p:nvSpPr>
          <p:spPr>
            <a:xfrm>
              <a:off x="3714210" y="3512036"/>
              <a:ext cx="208035" cy="1812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8036"/>
                <a:gd name="f7" fmla="val 181205"/>
                <a:gd name="f8" fmla="val 1774"/>
                <a:gd name="f9" fmla="val 3625"/>
                <a:gd name="f10" fmla="val -1011"/>
                <a:gd name="f11" fmla="val 7591"/>
                <a:gd name="f12" fmla="val -464"/>
                <a:gd name="f13" fmla="val 12994"/>
                <a:gd name="f14" fmla="val 3045"/>
                <a:gd name="f15" fmla="val 16337"/>
                <a:gd name="f16" fmla="val 189188"/>
                <a:gd name="f17" fmla="val 175242"/>
                <a:gd name="f18" fmla="val 191858"/>
                <a:gd name="f19" fmla="val 177530"/>
                <a:gd name="f20" fmla="val 193511"/>
                <a:gd name="f21" fmla="val 178928"/>
                <a:gd name="f22" fmla="val 196956"/>
                <a:gd name="f23" fmla="val 182132"/>
                <a:gd name="f24" fmla="val 202347"/>
                <a:gd name="f25" fmla="val 181929"/>
                <a:gd name="f26" fmla="val 205551"/>
                <a:gd name="f27" fmla="val 178484"/>
                <a:gd name="f28" fmla="val 205793"/>
                <a:gd name="f29" fmla="val 178217"/>
                <a:gd name="f30" fmla="val 206022"/>
                <a:gd name="f31" fmla="val 177950"/>
                <a:gd name="f32" fmla="val 206225"/>
                <a:gd name="f33" fmla="val 177657"/>
                <a:gd name="f34" fmla="val 209061"/>
                <a:gd name="f35" fmla="val 173704"/>
                <a:gd name="f36" fmla="val 208514"/>
                <a:gd name="f37" fmla="val 168263"/>
                <a:gd name="f38" fmla="val 204954"/>
                <a:gd name="f39" fmla="val 164945"/>
                <a:gd name="f40" fmla="val 19193"/>
                <a:gd name="f41" fmla="val 6294"/>
                <a:gd name="f42" fmla="val 14997"/>
                <a:gd name="f43" fmla="val 2735"/>
                <a:gd name="f44" fmla="val 11806"/>
                <a:gd name="f45" fmla="val -723"/>
                <a:gd name="f46" fmla="val 6414"/>
                <a:gd name="f47" fmla="val -926"/>
                <a:gd name="f48" fmla="val 2956"/>
                <a:gd name="f49" fmla="val 2264"/>
                <a:gd name="f50" fmla="val 2511"/>
                <a:gd name="f51" fmla="val 2684"/>
                <a:gd name="f52" fmla="val 2117"/>
                <a:gd name="f53" fmla="val 3129"/>
                <a:gd name="f54" fmla="+- 0 0 -90"/>
                <a:gd name="f55" fmla="*/ f3 1 208036"/>
                <a:gd name="f56" fmla="*/ f4 1 181205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08036"/>
                <a:gd name="f65" fmla="*/ f61 1 181205"/>
                <a:gd name="f66" fmla="*/ 1774 f62 1"/>
                <a:gd name="f67" fmla="*/ 3625 f61 1"/>
                <a:gd name="f68" fmla="*/ 3045 f62 1"/>
                <a:gd name="f69" fmla="*/ 16337 f61 1"/>
                <a:gd name="f70" fmla="*/ 189188 f62 1"/>
                <a:gd name="f71" fmla="*/ 175242 f61 1"/>
                <a:gd name="f72" fmla="*/ 191858 f62 1"/>
                <a:gd name="f73" fmla="*/ 177530 f61 1"/>
                <a:gd name="f74" fmla="*/ 193511 f62 1"/>
                <a:gd name="f75" fmla="*/ 178928 f61 1"/>
                <a:gd name="f76" fmla="*/ 205551 f62 1"/>
                <a:gd name="f77" fmla="*/ 178484 f61 1"/>
                <a:gd name="f78" fmla="*/ 206225 f62 1"/>
                <a:gd name="f79" fmla="*/ 177657 f61 1"/>
                <a:gd name="f80" fmla="*/ 204954 f62 1"/>
                <a:gd name="f81" fmla="*/ 164945 f61 1"/>
                <a:gd name="f82" fmla="*/ 19193 f62 1"/>
                <a:gd name="f83" fmla="*/ 6294 f61 1"/>
                <a:gd name="f84" fmla="*/ 14997 f62 1"/>
                <a:gd name="f85" fmla="*/ 2735 f61 1"/>
                <a:gd name="f86" fmla="*/ 2956 f62 1"/>
                <a:gd name="f87" fmla="*/ 2264 f61 1"/>
                <a:gd name="f88" fmla="+- f63 0 f1"/>
                <a:gd name="f89" fmla="*/ f66 1 208036"/>
                <a:gd name="f90" fmla="*/ f67 1 181205"/>
                <a:gd name="f91" fmla="*/ f68 1 208036"/>
                <a:gd name="f92" fmla="*/ f69 1 181205"/>
                <a:gd name="f93" fmla="*/ f70 1 208036"/>
                <a:gd name="f94" fmla="*/ f71 1 181205"/>
                <a:gd name="f95" fmla="*/ f72 1 208036"/>
                <a:gd name="f96" fmla="*/ f73 1 181205"/>
                <a:gd name="f97" fmla="*/ f74 1 208036"/>
                <a:gd name="f98" fmla="*/ f75 1 181205"/>
                <a:gd name="f99" fmla="*/ f76 1 208036"/>
                <a:gd name="f100" fmla="*/ f77 1 181205"/>
                <a:gd name="f101" fmla="*/ f78 1 208036"/>
                <a:gd name="f102" fmla="*/ f79 1 181205"/>
                <a:gd name="f103" fmla="*/ f80 1 208036"/>
                <a:gd name="f104" fmla="*/ f81 1 181205"/>
                <a:gd name="f105" fmla="*/ f82 1 208036"/>
                <a:gd name="f106" fmla="*/ f83 1 181205"/>
                <a:gd name="f107" fmla="*/ f84 1 208036"/>
                <a:gd name="f108" fmla="*/ f85 1 181205"/>
                <a:gd name="f109" fmla="*/ f86 1 208036"/>
                <a:gd name="f110" fmla="*/ f87 1 181205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4"/>
                <a:gd name="f118" fmla="*/ f92 1 f65"/>
                <a:gd name="f119" fmla="*/ f93 1 f64"/>
                <a:gd name="f120" fmla="*/ f94 1 f65"/>
                <a:gd name="f121" fmla="*/ f95 1 f64"/>
                <a:gd name="f122" fmla="*/ f96 1 f65"/>
                <a:gd name="f123" fmla="*/ f97 1 f64"/>
                <a:gd name="f124" fmla="*/ f98 1 f65"/>
                <a:gd name="f125" fmla="*/ f99 1 f64"/>
                <a:gd name="f126" fmla="*/ f100 1 f65"/>
                <a:gd name="f127" fmla="*/ f101 1 f64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5"/>
                <a:gd name="f135" fmla="*/ f109 1 f64"/>
                <a:gd name="f136" fmla="*/ f110 1 f65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5 1"/>
                <a:gd name="f144" fmla="*/ f118 f56 1"/>
                <a:gd name="f145" fmla="*/ f119 f55 1"/>
                <a:gd name="f146" fmla="*/ f120 f56 1"/>
                <a:gd name="f147" fmla="*/ f121 f55 1"/>
                <a:gd name="f148" fmla="*/ f122 f56 1"/>
                <a:gd name="f149" fmla="*/ f123 f55 1"/>
                <a:gd name="f150" fmla="*/ f124 f56 1"/>
                <a:gd name="f151" fmla="*/ f125 f55 1"/>
                <a:gd name="f152" fmla="*/ f126 f56 1"/>
                <a:gd name="f153" fmla="*/ f127 f55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6 1"/>
                <a:gd name="f161" fmla="*/ f135 f55 1"/>
                <a:gd name="f162" fmla="*/ f13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41" y="f142"/>
                </a:cxn>
              </a:cxnLst>
              <a:rect l="f137" t="f140" r="f138" b="f139"/>
              <a:pathLst>
                <a:path w="208036" h="18120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4" name="Freeform: Shape 540">
              <a:extLst>
                <a:ext uri="{FF2B5EF4-FFF2-40B4-BE49-F238E27FC236}">
                  <a16:creationId xmlns:a16="http://schemas.microsoft.com/office/drawing/2014/main" id="{DA84D407-8B25-42F6-71E4-812DC4864725}"/>
                </a:ext>
              </a:extLst>
            </p:cNvPr>
            <p:cNvSpPr/>
            <p:nvPr/>
          </p:nvSpPr>
          <p:spPr>
            <a:xfrm>
              <a:off x="651875" y="5899992"/>
              <a:ext cx="2926" cy="1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4"/>
                <a:gd name="f7" fmla="val 1652"/>
                <a:gd name="f8" fmla="val 2017"/>
                <a:gd name="f9" fmla="val 483"/>
                <a:gd name="f10" fmla="val 1024"/>
                <a:gd name="f11" fmla="val 788"/>
                <a:gd name="f12" fmla="val 890"/>
                <a:gd name="f13" fmla="+- 0 0 -90"/>
                <a:gd name="f14" fmla="*/ f3 1 2924"/>
                <a:gd name="f15" fmla="*/ f4 1 165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924"/>
                <a:gd name="f24" fmla="*/ f20 1 1652"/>
                <a:gd name="f25" fmla="*/ 0 f21 1"/>
                <a:gd name="f26" fmla="*/ 1652 f20 1"/>
                <a:gd name="f27" fmla="*/ 2924 f21 1"/>
                <a:gd name="f28" fmla="*/ 0 f20 1"/>
                <a:gd name="f29" fmla="*/ 890 f20 1"/>
                <a:gd name="f30" fmla="+- f22 0 f1"/>
                <a:gd name="f31" fmla="*/ f25 1 2924"/>
                <a:gd name="f32" fmla="*/ f26 1 1652"/>
                <a:gd name="f33" fmla="*/ f27 1 2924"/>
                <a:gd name="f34" fmla="*/ f28 1 1652"/>
                <a:gd name="f35" fmla="*/ f29 1 1652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2"/>
                </a:cxn>
                <a:cxn ang="f30">
                  <a:pos x="f49" y="f53"/>
                </a:cxn>
              </a:cxnLst>
              <a:rect l="f45" t="f48" r="f46" b="f47"/>
              <a:pathLst>
                <a:path w="2924" h="1652">
                  <a:moveTo>
                    <a:pt x="f5" y="f7"/>
                  </a:moveTo>
                  <a:lnTo>
                    <a:pt x="f6" y="f5"/>
                  </a:lnTo>
                  <a:cubicBezTo>
                    <a:pt x="f8" y="f9"/>
                    <a:pt x="f10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5" name="Freeform: Shape 541">
              <a:extLst>
                <a:ext uri="{FF2B5EF4-FFF2-40B4-BE49-F238E27FC236}">
                  <a16:creationId xmlns:a16="http://schemas.microsoft.com/office/drawing/2014/main" id="{79F80D0B-0183-744D-8B66-7C382D78FFAD}"/>
                </a:ext>
              </a:extLst>
            </p:cNvPr>
            <p:cNvSpPr/>
            <p:nvPr/>
          </p:nvSpPr>
          <p:spPr>
            <a:xfrm>
              <a:off x="3300" y="5883341"/>
              <a:ext cx="645136" cy="3734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5141"/>
                <a:gd name="f7" fmla="val 373490"/>
                <a:gd name="f8" fmla="val 645142"/>
                <a:gd name="f9" fmla="val 17416"/>
                <a:gd name="f10" fmla="val 642562"/>
                <a:gd name="f11" fmla="val 16793"/>
                <a:gd name="f12" fmla="val 640382"/>
                <a:gd name="f13" fmla="val 15077"/>
                <a:gd name="f14" fmla="val 639166"/>
                <a:gd name="f15" fmla="val 12712"/>
                <a:gd name="f16" fmla="val 636795"/>
                <a:gd name="f17" fmla="val 8136"/>
                <a:gd name="f18" fmla="val 638483"/>
                <a:gd name="f19" fmla="val 2517"/>
                <a:gd name="f20" fmla="val 642981"/>
                <a:gd name="f21" fmla="val 352515"/>
                <a:gd name="f22" fmla="val 20086"/>
                <a:gd name="f23" fmla="+- 0 0 -90"/>
                <a:gd name="f24" fmla="*/ f3 1 645141"/>
                <a:gd name="f25" fmla="*/ f4 1 37349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45141"/>
                <a:gd name="f34" fmla="*/ f30 1 373490"/>
                <a:gd name="f35" fmla="*/ 645142 f31 1"/>
                <a:gd name="f36" fmla="*/ 17416 f30 1"/>
                <a:gd name="f37" fmla="*/ 639166 f31 1"/>
                <a:gd name="f38" fmla="*/ 12712 f30 1"/>
                <a:gd name="f39" fmla="*/ 642981 f31 1"/>
                <a:gd name="f40" fmla="*/ 0 f30 1"/>
                <a:gd name="f41" fmla="*/ 0 f31 1"/>
                <a:gd name="f42" fmla="*/ 352515 f30 1"/>
                <a:gd name="f43" fmla="*/ 373490 f30 1"/>
                <a:gd name="f44" fmla="*/ 20086 f30 1"/>
                <a:gd name="f45" fmla="+- f32 0 f1"/>
                <a:gd name="f46" fmla="*/ f35 1 645141"/>
                <a:gd name="f47" fmla="*/ f36 1 373490"/>
                <a:gd name="f48" fmla="*/ f37 1 645141"/>
                <a:gd name="f49" fmla="*/ f38 1 373490"/>
                <a:gd name="f50" fmla="*/ f39 1 645141"/>
                <a:gd name="f51" fmla="*/ f40 1 373490"/>
                <a:gd name="f52" fmla="*/ f41 1 645141"/>
                <a:gd name="f53" fmla="*/ f42 1 373490"/>
                <a:gd name="f54" fmla="*/ f43 1 373490"/>
                <a:gd name="f55" fmla="*/ f44 1 373490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3"/>
                <a:gd name="f63" fmla="*/ f49 1 f34"/>
                <a:gd name="f64" fmla="*/ f50 1 f33"/>
                <a:gd name="f65" fmla="*/ f51 1 f34"/>
                <a:gd name="f66" fmla="*/ f52 1 f33"/>
                <a:gd name="f67" fmla="*/ f53 1 f34"/>
                <a:gd name="f68" fmla="*/ f54 1 f34"/>
                <a:gd name="f69" fmla="*/ f55 1 f34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4 1"/>
                <a:gd name="f77" fmla="*/ f63 f25 1"/>
                <a:gd name="f78" fmla="*/ f64 f24 1"/>
                <a:gd name="f79" fmla="*/ f65 f25 1"/>
                <a:gd name="f80" fmla="*/ f66 f24 1"/>
                <a:gd name="f81" fmla="*/ f67 f25 1"/>
                <a:gd name="f82" fmla="*/ f68 f25 1"/>
                <a:gd name="f83" fmla="*/ f6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6" y="f77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0" y="f82"/>
                </a:cxn>
                <a:cxn ang="f45">
                  <a:pos x="f74" y="f83"/>
                </a:cxn>
              </a:cxnLst>
              <a:rect l="f70" t="f73" r="f71" b="f72"/>
              <a:pathLst>
                <a:path w="645141" h="37349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5" y="f21"/>
                  </a:lnTo>
                  <a:lnTo>
                    <a:pt x="f5" y="f7"/>
                  </a:lnTo>
                  <a:lnTo>
                    <a:pt x="f8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6" name="Freeform: Shape 542">
              <a:extLst>
                <a:ext uri="{FF2B5EF4-FFF2-40B4-BE49-F238E27FC236}">
                  <a16:creationId xmlns:a16="http://schemas.microsoft.com/office/drawing/2014/main" id="{3BF12317-F62B-28ED-8487-924415B6105D}"/>
                </a:ext>
              </a:extLst>
            </p:cNvPr>
            <p:cNvSpPr/>
            <p:nvPr/>
          </p:nvSpPr>
          <p:spPr>
            <a:xfrm>
              <a:off x="641268" y="5773192"/>
              <a:ext cx="219218" cy="128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9222"/>
                <a:gd name="f7" fmla="val 128839"/>
                <a:gd name="f8" fmla="val 9591"/>
                <a:gd name="f9" fmla="val 117017"/>
                <a:gd name="f10" fmla="val 10432"/>
                <a:gd name="f11" fmla="val 117081"/>
                <a:gd name="f12" fmla="val 11057"/>
                <a:gd name="f13" fmla="val 117819"/>
                <a:gd name="f14" fmla="val 10991"/>
                <a:gd name="f15" fmla="val 118657"/>
                <a:gd name="f16" fmla="val 10990"/>
                <a:gd name="f17" fmla="val 118670"/>
                <a:gd name="f18" fmla="val 127696"/>
                <a:gd name="f19" fmla="val 12013"/>
                <a:gd name="f20" fmla="val 127594"/>
                <a:gd name="f21" fmla="val 13006"/>
                <a:gd name="f22" fmla="val 127289"/>
                <a:gd name="f23" fmla="val 13914"/>
                <a:gd name="f24" fmla="val 126806"/>
                <a:gd name="f25" fmla="val 215060"/>
                <a:gd name="f26" fmla="val 16971"/>
                <a:gd name="f27" fmla="val 215984"/>
                <a:gd name="f28" fmla="val 16348"/>
                <a:gd name="f29" fmla="val 216799"/>
                <a:gd name="f30" fmla="val 15573"/>
                <a:gd name="f31" fmla="val 217476"/>
                <a:gd name="f32" fmla="val 14683"/>
                <a:gd name="f33" fmla="val 219492"/>
                <a:gd name="f34" fmla="val 11797"/>
                <a:gd name="f35" fmla="val 219785"/>
                <a:gd name="f36" fmla="val 8047"/>
                <a:gd name="f37" fmla="val 218239"/>
                <a:gd name="f38" fmla="val 4894"/>
                <a:gd name="f39" fmla="val 217164"/>
                <a:gd name="f40" fmla="val 2530"/>
                <a:gd name="f41" fmla="val 215051"/>
                <a:gd name="f42" fmla="val 788"/>
                <a:gd name="f43" fmla="val 212517"/>
                <a:gd name="f44" fmla="val 191"/>
                <a:gd name="f45" fmla="val 211473"/>
                <a:gd name="f46" fmla="val -64"/>
                <a:gd name="f47" fmla="val 210382"/>
                <a:gd name="f48" fmla="val 209338"/>
                <a:gd name="f49" fmla="val 208315"/>
                <a:gd name="f50" fmla="val 292"/>
                <a:gd name="f51" fmla="val 207322"/>
                <a:gd name="f52" fmla="val 598"/>
                <a:gd name="f53" fmla="val 206414"/>
                <a:gd name="f54" fmla="val 1081"/>
                <a:gd name="f55" fmla="val 4887"/>
                <a:gd name="f56" fmla="val 111424"/>
                <a:gd name="f57" fmla="val 389"/>
                <a:gd name="f58" fmla="val 113941"/>
                <a:gd name="f59" fmla="val -1299"/>
                <a:gd name="f60" fmla="val 119560"/>
                <a:gd name="f61" fmla="val 1072"/>
                <a:gd name="f62" fmla="val 124136"/>
                <a:gd name="f63" fmla="val 2288"/>
                <a:gd name="f64" fmla="val 126501"/>
                <a:gd name="f65" fmla="val 4468"/>
                <a:gd name="f66" fmla="val 128217"/>
                <a:gd name="f67" fmla="val 7048"/>
                <a:gd name="f68" fmla="val 128840"/>
                <a:gd name="f69" fmla="val 119814"/>
                <a:gd name="f70" fmla="val 6275"/>
                <a:gd name="f71" fmla="val 119115"/>
                <a:gd name="f72" fmla="val 6219"/>
                <a:gd name="f73" fmla="val 117920"/>
                <a:gd name="f74" fmla="val 6921"/>
                <a:gd name="f75" fmla="val 117145"/>
                <a:gd name="f76" fmla="val 7623"/>
                <a:gd name="f77" fmla="val 116369"/>
                <a:gd name="f78" fmla="val 8819"/>
                <a:gd name="f79" fmla="val 116318"/>
                <a:gd name="f80" fmla="+- 0 0 -90"/>
                <a:gd name="f81" fmla="*/ f3 1 219222"/>
                <a:gd name="f82" fmla="*/ f4 1 128839"/>
                <a:gd name="f83" fmla="val f5"/>
                <a:gd name="f84" fmla="val f6"/>
                <a:gd name="f85" fmla="val f7"/>
                <a:gd name="f86" fmla="*/ f80 f0 1"/>
                <a:gd name="f87" fmla="+- f85 0 f83"/>
                <a:gd name="f88" fmla="+- f84 0 f83"/>
                <a:gd name="f89" fmla="*/ f86 1 f2"/>
                <a:gd name="f90" fmla="*/ f88 1 219222"/>
                <a:gd name="f91" fmla="*/ f87 1 128839"/>
                <a:gd name="f92" fmla="*/ 9591 f88 1"/>
                <a:gd name="f93" fmla="*/ 117017 f87 1"/>
                <a:gd name="f94" fmla="*/ 10991 f88 1"/>
                <a:gd name="f95" fmla="*/ 118657 f87 1"/>
                <a:gd name="f96" fmla="*/ 10990 f88 1"/>
                <a:gd name="f97" fmla="*/ 118670 f87 1"/>
                <a:gd name="f98" fmla="*/ 127696 f87 1"/>
                <a:gd name="f99" fmla="*/ 13914 f88 1"/>
                <a:gd name="f100" fmla="*/ 126806 f87 1"/>
                <a:gd name="f101" fmla="*/ 215060 f88 1"/>
                <a:gd name="f102" fmla="*/ 16971 f87 1"/>
                <a:gd name="f103" fmla="*/ 217476 f88 1"/>
                <a:gd name="f104" fmla="*/ 14683 f87 1"/>
                <a:gd name="f105" fmla="*/ 218239 f88 1"/>
                <a:gd name="f106" fmla="*/ 4894 f87 1"/>
                <a:gd name="f107" fmla="*/ 212517 f88 1"/>
                <a:gd name="f108" fmla="*/ 191 f87 1"/>
                <a:gd name="f109" fmla="*/ 209338 f88 1"/>
                <a:gd name="f110" fmla="*/ 206414 f88 1"/>
                <a:gd name="f111" fmla="*/ 1081 f87 1"/>
                <a:gd name="f112" fmla="*/ 4887 f88 1"/>
                <a:gd name="f113" fmla="*/ 111424 f87 1"/>
                <a:gd name="f114" fmla="*/ 1072 f88 1"/>
                <a:gd name="f115" fmla="*/ 124136 f87 1"/>
                <a:gd name="f116" fmla="*/ 7048 f88 1"/>
                <a:gd name="f117" fmla="*/ 128840 f87 1"/>
                <a:gd name="f118" fmla="*/ 119814 f87 1"/>
                <a:gd name="f119" fmla="*/ 6921 f88 1"/>
                <a:gd name="f120" fmla="*/ 117145 f87 1"/>
                <a:gd name="f121" fmla="+- f89 0 f1"/>
                <a:gd name="f122" fmla="*/ f92 1 219222"/>
                <a:gd name="f123" fmla="*/ f93 1 128839"/>
                <a:gd name="f124" fmla="*/ f94 1 219222"/>
                <a:gd name="f125" fmla="*/ f95 1 128839"/>
                <a:gd name="f126" fmla="*/ f96 1 219222"/>
                <a:gd name="f127" fmla="*/ f97 1 128839"/>
                <a:gd name="f128" fmla="*/ f98 1 128839"/>
                <a:gd name="f129" fmla="*/ f99 1 219222"/>
                <a:gd name="f130" fmla="*/ f100 1 128839"/>
                <a:gd name="f131" fmla="*/ f101 1 219222"/>
                <a:gd name="f132" fmla="*/ f102 1 128839"/>
                <a:gd name="f133" fmla="*/ f103 1 219222"/>
                <a:gd name="f134" fmla="*/ f104 1 128839"/>
                <a:gd name="f135" fmla="*/ f105 1 219222"/>
                <a:gd name="f136" fmla="*/ f106 1 128839"/>
                <a:gd name="f137" fmla="*/ f107 1 219222"/>
                <a:gd name="f138" fmla="*/ f108 1 128839"/>
                <a:gd name="f139" fmla="*/ f109 1 219222"/>
                <a:gd name="f140" fmla="*/ f110 1 219222"/>
                <a:gd name="f141" fmla="*/ f111 1 128839"/>
                <a:gd name="f142" fmla="*/ f112 1 219222"/>
                <a:gd name="f143" fmla="*/ f113 1 128839"/>
                <a:gd name="f144" fmla="*/ f114 1 219222"/>
                <a:gd name="f145" fmla="*/ f115 1 128839"/>
                <a:gd name="f146" fmla="*/ f116 1 219222"/>
                <a:gd name="f147" fmla="*/ f117 1 128839"/>
                <a:gd name="f148" fmla="*/ f118 1 128839"/>
                <a:gd name="f149" fmla="*/ f119 1 219222"/>
                <a:gd name="f150" fmla="*/ f120 1 128839"/>
                <a:gd name="f151" fmla="*/ f83 1 f90"/>
                <a:gd name="f152" fmla="*/ f84 1 f90"/>
                <a:gd name="f153" fmla="*/ f83 1 f91"/>
                <a:gd name="f154" fmla="*/ f85 1 f91"/>
                <a:gd name="f155" fmla="*/ f122 1 f90"/>
                <a:gd name="f156" fmla="*/ f123 1 f91"/>
                <a:gd name="f157" fmla="*/ f124 1 f90"/>
                <a:gd name="f158" fmla="*/ f125 1 f91"/>
                <a:gd name="f159" fmla="*/ f126 1 f90"/>
                <a:gd name="f160" fmla="*/ f127 1 f91"/>
                <a:gd name="f161" fmla="*/ f128 1 f91"/>
                <a:gd name="f162" fmla="*/ f129 1 f90"/>
                <a:gd name="f163" fmla="*/ f130 1 f91"/>
                <a:gd name="f164" fmla="*/ f131 1 f90"/>
                <a:gd name="f165" fmla="*/ f132 1 f91"/>
                <a:gd name="f166" fmla="*/ f133 1 f90"/>
                <a:gd name="f167" fmla="*/ f134 1 f91"/>
                <a:gd name="f168" fmla="*/ f135 1 f90"/>
                <a:gd name="f169" fmla="*/ f136 1 f91"/>
                <a:gd name="f170" fmla="*/ f137 1 f90"/>
                <a:gd name="f171" fmla="*/ f138 1 f91"/>
                <a:gd name="f172" fmla="*/ f139 1 f90"/>
                <a:gd name="f173" fmla="*/ f140 1 f90"/>
                <a:gd name="f174" fmla="*/ f141 1 f91"/>
                <a:gd name="f175" fmla="*/ f142 1 f90"/>
                <a:gd name="f176" fmla="*/ f143 1 f91"/>
                <a:gd name="f177" fmla="*/ f144 1 f90"/>
                <a:gd name="f178" fmla="*/ f145 1 f91"/>
                <a:gd name="f179" fmla="*/ f146 1 f90"/>
                <a:gd name="f180" fmla="*/ f147 1 f91"/>
                <a:gd name="f181" fmla="*/ f148 1 f91"/>
                <a:gd name="f182" fmla="*/ f149 1 f90"/>
                <a:gd name="f183" fmla="*/ f150 1 f91"/>
                <a:gd name="f184" fmla="*/ f151 f81 1"/>
                <a:gd name="f185" fmla="*/ f152 f81 1"/>
                <a:gd name="f186" fmla="*/ f154 f82 1"/>
                <a:gd name="f187" fmla="*/ f153 f82 1"/>
                <a:gd name="f188" fmla="*/ f155 f81 1"/>
                <a:gd name="f189" fmla="*/ f156 f82 1"/>
                <a:gd name="f190" fmla="*/ f157 f81 1"/>
                <a:gd name="f191" fmla="*/ f158 f82 1"/>
                <a:gd name="f192" fmla="*/ f159 f81 1"/>
                <a:gd name="f193" fmla="*/ f160 f82 1"/>
                <a:gd name="f194" fmla="*/ f161 f82 1"/>
                <a:gd name="f195" fmla="*/ f162 f81 1"/>
                <a:gd name="f196" fmla="*/ f163 f82 1"/>
                <a:gd name="f197" fmla="*/ f164 f81 1"/>
                <a:gd name="f198" fmla="*/ f165 f82 1"/>
                <a:gd name="f199" fmla="*/ f166 f81 1"/>
                <a:gd name="f200" fmla="*/ f167 f82 1"/>
                <a:gd name="f201" fmla="*/ f168 f81 1"/>
                <a:gd name="f202" fmla="*/ f169 f82 1"/>
                <a:gd name="f203" fmla="*/ f170 f81 1"/>
                <a:gd name="f204" fmla="*/ f171 f82 1"/>
                <a:gd name="f205" fmla="*/ f172 f81 1"/>
                <a:gd name="f206" fmla="*/ f173 f81 1"/>
                <a:gd name="f207" fmla="*/ f174 f82 1"/>
                <a:gd name="f208" fmla="*/ f175 f81 1"/>
                <a:gd name="f209" fmla="*/ f176 f82 1"/>
                <a:gd name="f210" fmla="*/ f177 f81 1"/>
                <a:gd name="f211" fmla="*/ f178 f82 1"/>
                <a:gd name="f212" fmla="*/ f179 f81 1"/>
                <a:gd name="f213" fmla="*/ f180 f82 1"/>
                <a:gd name="f214" fmla="*/ f181 f82 1"/>
                <a:gd name="f215" fmla="*/ f182 f81 1"/>
                <a:gd name="f216" fmla="*/ f183 f8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1">
                  <a:pos x="f188" y="f189"/>
                </a:cxn>
                <a:cxn ang="f121">
                  <a:pos x="f190" y="f191"/>
                </a:cxn>
                <a:cxn ang="f121">
                  <a:pos x="f192" y="f193"/>
                </a:cxn>
                <a:cxn ang="f121">
                  <a:pos x="f192" y="f194"/>
                </a:cxn>
                <a:cxn ang="f121">
                  <a:pos x="f195" y="f196"/>
                </a:cxn>
                <a:cxn ang="f121">
                  <a:pos x="f197" y="f198"/>
                </a:cxn>
                <a:cxn ang="f121">
                  <a:pos x="f197" y="f198"/>
                </a:cxn>
                <a:cxn ang="f121">
                  <a:pos x="f199" y="f200"/>
                </a:cxn>
                <a:cxn ang="f121">
                  <a:pos x="f201" y="f202"/>
                </a:cxn>
                <a:cxn ang="f121">
                  <a:pos x="f203" y="f204"/>
                </a:cxn>
                <a:cxn ang="f121">
                  <a:pos x="f205" y="f204"/>
                </a:cxn>
                <a:cxn ang="f121">
                  <a:pos x="f206" y="f207"/>
                </a:cxn>
                <a:cxn ang="f121">
                  <a:pos x="f208" y="f209"/>
                </a:cxn>
                <a:cxn ang="f121">
                  <a:pos x="f210" y="f211"/>
                </a:cxn>
                <a:cxn ang="f121">
                  <a:pos x="f212" y="f213"/>
                </a:cxn>
                <a:cxn ang="f121">
                  <a:pos x="f212" y="f214"/>
                </a:cxn>
                <a:cxn ang="f121">
                  <a:pos x="f215" y="f216"/>
                </a:cxn>
                <a:cxn ang="f121">
                  <a:pos x="f188" y="f189"/>
                </a:cxn>
              </a:cxnLst>
              <a:rect l="f184" t="f187" r="f185" b="f186"/>
              <a:pathLst>
                <a:path w="219222" h="1288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6" y="f17"/>
                    <a:pt x="f16" y="f17"/>
                  </a:cubicBezTo>
                  <a:lnTo>
                    <a:pt x="f16" y="f18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6"/>
                    <a:pt x="f48" y="f44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5" y="f56"/>
                  </a:ln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67" y="f68"/>
                  </a:cubicBezTo>
                  <a:lnTo>
                    <a:pt x="f67" y="f69"/>
                  </a:lnTo>
                  <a:cubicBezTo>
                    <a:pt x="f70" y="f71"/>
                    <a:pt x="f72" y="f73"/>
                    <a:pt x="f74" y="f75"/>
                  </a:cubicBezTo>
                  <a:cubicBezTo>
                    <a:pt x="f76" y="f77"/>
                    <a:pt x="f78" y="f7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7" name="Freeform: Shape 543">
              <a:extLst>
                <a:ext uri="{FF2B5EF4-FFF2-40B4-BE49-F238E27FC236}">
                  <a16:creationId xmlns:a16="http://schemas.microsoft.com/office/drawing/2014/main" id="{B455E3D6-5CB7-4EA5-FAC2-37074CE12931}"/>
                </a:ext>
              </a:extLst>
            </p:cNvPr>
            <p:cNvSpPr/>
            <p:nvPr/>
          </p:nvSpPr>
          <p:spPr>
            <a:xfrm>
              <a:off x="1112788" y="4051349"/>
              <a:ext cx="59152" cy="6191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149"/>
                <a:gd name="f7" fmla="val 619102"/>
                <a:gd name="f8" fmla="val 8900"/>
                <a:gd name="f9" fmla="val 609059"/>
                <a:gd name="f10" fmla="val 13918"/>
                <a:gd name="f11" fmla="val 609593"/>
                <a:gd name="f12" fmla="val 17556"/>
                <a:gd name="f13" fmla="val 614081"/>
                <a:gd name="f14" fmla="val 17038"/>
                <a:gd name="f15" fmla="val 59123"/>
                <a:gd name="f16" fmla="val 9924"/>
                <a:gd name="f17" fmla="val 59495"/>
                <a:gd name="f18" fmla="val 4928"/>
                <a:gd name="f19" fmla="val 55838"/>
                <a:gd name="f20" fmla="val 542"/>
                <a:gd name="f21" fmla="val 50859"/>
                <a:gd name="f22" fmla="val 9"/>
                <a:gd name="f23" fmla="val 45877"/>
                <a:gd name="f24" fmla="val -207"/>
                <a:gd name="f25" fmla="val 41666"/>
                <a:gd name="f26" fmla="val 3657"/>
                <a:gd name="f27" fmla="val 41451"/>
                <a:gd name="f28" fmla="val 8640"/>
                <a:gd name="f29" fmla="val 41450"/>
                <a:gd name="f30" fmla="val 8653"/>
                <a:gd name="f31" fmla="val 11958"/>
                <a:gd name="f32" fmla="val 15772"/>
                <a:gd name="f33" fmla="val 618085"/>
                <a:gd name="f34" fmla="val 613153"/>
                <a:gd name="f35" fmla="val 3965"/>
                <a:gd name="f36" fmla="val 609123"/>
                <a:gd name="f37" fmla="+- 0 0 -90"/>
                <a:gd name="f38" fmla="*/ f3 1 59149"/>
                <a:gd name="f39" fmla="*/ f4 1 619102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59149"/>
                <a:gd name="f48" fmla="*/ f44 1 619102"/>
                <a:gd name="f49" fmla="*/ 8900 f45 1"/>
                <a:gd name="f50" fmla="*/ 609059 f44 1"/>
                <a:gd name="f51" fmla="*/ 17038 f45 1"/>
                <a:gd name="f52" fmla="*/ 619102 f44 1"/>
                <a:gd name="f53" fmla="*/ 59123 f45 1"/>
                <a:gd name="f54" fmla="*/ 9924 f44 1"/>
                <a:gd name="f55" fmla="*/ 50859 f45 1"/>
                <a:gd name="f56" fmla="*/ 9 f44 1"/>
                <a:gd name="f57" fmla="*/ 41451 f45 1"/>
                <a:gd name="f58" fmla="*/ 8640 f44 1"/>
                <a:gd name="f59" fmla="*/ 41450 f45 1"/>
                <a:gd name="f60" fmla="*/ 8653 f44 1"/>
                <a:gd name="f61" fmla="*/ 11958 f44 1"/>
                <a:gd name="f62" fmla="*/ 15772 f44 1"/>
                <a:gd name="f63" fmla="*/ 0 f45 1"/>
                <a:gd name="f64" fmla="*/ 618085 f44 1"/>
                <a:gd name="f65" fmla="+- f46 0 f1"/>
                <a:gd name="f66" fmla="*/ f49 1 59149"/>
                <a:gd name="f67" fmla="*/ f50 1 619102"/>
                <a:gd name="f68" fmla="*/ f51 1 59149"/>
                <a:gd name="f69" fmla="*/ f52 1 619102"/>
                <a:gd name="f70" fmla="*/ f53 1 59149"/>
                <a:gd name="f71" fmla="*/ f54 1 619102"/>
                <a:gd name="f72" fmla="*/ f55 1 59149"/>
                <a:gd name="f73" fmla="*/ f56 1 619102"/>
                <a:gd name="f74" fmla="*/ f57 1 59149"/>
                <a:gd name="f75" fmla="*/ f58 1 619102"/>
                <a:gd name="f76" fmla="*/ f59 1 59149"/>
                <a:gd name="f77" fmla="*/ f60 1 619102"/>
                <a:gd name="f78" fmla="*/ f61 1 619102"/>
                <a:gd name="f79" fmla="*/ f62 1 619102"/>
                <a:gd name="f80" fmla="*/ f63 1 59149"/>
                <a:gd name="f81" fmla="*/ f64 1 619102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7"/>
                <a:gd name="f89" fmla="*/ f69 1 f48"/>
                <a:gd name="f90" fmla="*/ f70 1 f47"/>
                <a:gd name="f91" fmla="*/ f71 1 f48"/>
                <a:gd name="f92" fmla="*/ f72 1 f47"/>
                <a:gd name="f93" fmla="*/ f73 1 f48"/>
                <a:gd name="f94" fmla="*/ f74 1 f47"/>
                <a:gd name="f95" fmla="*/ f75 1 f48"/>
                <a:gd name="f96" fmla="*/ f76 1 f47"/>
                <a:gd name="f97" fmla="*/ f77 1 f48"/>
                <a:gd name="f98" fmla="*/ f78 1 f48"/>
                <a:gd name="f99" fmla="*/ f79 1 f48"/>
                <a:gd name="f100" fmla="*/ f80 1 f47"/>
                <a:gd name="f101" fmla="*/ f81 1 f48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8 1"/>
                <a:gd name="f109" fmla="*/ f89 f39 1"/>
                <a:gd name="f110" fmla="*/ f90 f38 1"/>
                <a:gd name="f111" fmla="*/ f91 f39 1"/>
                <a:gd name="f112" fmla="*/ f92 f38 1"/>
                <a:gd name="f113" fmla="*/ f93 f39 1"/>
                <a:gd name="f114" fmla="*/ f94 f38 1"/>
                <a:gd name="f115" fmla="*/ f95 f39 1"/>
                <a:gd name="f116" fmla="*/ f96 f38 1"/>
                <a:gd name="f117" fmla="*/ f97 f39 1"/>
                <a:gd name="f118" fmla="*/ f98 f39 1"/>
                <a:gd name="f119" fmla="*/ f99 f39 1"/>
                <a:gd name="f120" fmla="*/ f100 f38 1"/>
                <a:gd name="f121" fmla="*/ f101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8" y="f109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6" y="f118"/>
                </a:cxn>
                <a:cxn ang="f65">
                  <a:pos x="f116" y="f119"/>
                </a:cxn>
                <a:cxn ang="f65">
                  <a:pos x="f120" y="f121"/>
                </a:cxn>
                <a:cxn ang="f65">
                  <a:pos x="f106" y="f107"/>
                </a:cxn>
              </a:cxnLst>
              <a:rect l="f102" t="f105" r="f103" b="f104"/>
              <a:pathLst>
                <a:path w="59149" h="619102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28"/>
                    <a:pt x="f29" y="f30"/>
                    <a:pt x="f29" y="f30"/>
                  </a:cubicBezTo>
                  <a:lnTo>
                    <a:pt x="f29" y="f31"/>
                  </a:lnTo>
                  <a:lnTo>
                    <a:pt x="f29" y="f32"/>
                  </a:lnTo>
                  <a:lnTo>
                    <a:pt x="f5" y="f33"/>
                  </a:lnTo>
                  <a:cubicBezTo>
                    <a:pt x="f5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8" name="Freeform: Shape 544">
              <a:extLst>
                <a:ext uri="{FF2B5EF4-FFF2-40B4-BE49-F238E27FC236}">
                  <a16:creationId xmlns:a16="http://schemas.microsoft.com/office/drawing/2014/main" id="{54527DD9-CC85-CAB0-F27A-80A64E9F7F96}"/>
                </a:ext>
              </a:extLst>
            </p:cNvPr>
            <p:cNvSpPr/>
            <p:nvPr/>
          </p:nvSpPr>
          <p:spPr>
            <a:xfrm>
              <a:off x="1110227" y="4660404"/>
              <a:ext cx="19650" cy="464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47"/>
                <a:gd name="f7" fmla="val 46423"/>
                <a:gd name="f8" fmla="val 19598"/>
                <a:gd name="f9" fmla="val 10052"/>
                <a:gd name="f10" fmla="val 20117"/>
                <a:gd name="f11" fmla="val 5030"/>
                <a:gd name="f12" fmla="val 16478"/>
                <a:gd name="f13" fmla="val 542"/>
                <a:gd name="f14" fmla="val 11461"/>
                <a:gd name="f15" fmla="val 9"/>
                <a:gd name="f16" fmla="val 6479"/>
                <a:gd name="f17" fmla="val -207"/>
                <a:gd name="f18" fmla="val 2268"/>
                <a:gd name="f19" fmla="val 3657"/>
                <a:gd name="f20" fmla="val 2053"/>
                <a:gd name="f21" fmla="val 8640"/>
                <a:gd name="f22" fmla="val 2052"/>
                <a:gd name="f23" fmla="val 8653"/>
                <a:gd name="f24" fmla="val 145"/>
                <a:gd name="f25" fmla="val 36493"/>
                <a:gd name="f26" fmla="val -48"/>
                <a:gd name="f27" fmla="val 37548"/>
                <a:gd name="f28" fmla="val 38616"/>
                <a:gd name="f29" fmla="val 39671"/>
                <a:gd name="f30" fmla="val 401"/>
                <a:gd name="f31" fmla="val 40739"/>
                <a:gd name="f32" fmla="val 876"/>
                <a:gd name="f33" fmla="val 41730"/>
                <a:gd name="f34" fmla="val 1544"/>
                <a:gd name="f35" fmla="val 42595"/>
                <a:gd name="f36" fmla="val 2941"/>
                <a:gd name="f37" fmla="val 44795"/>
                <a:gd name="f38" fmla="val 5298"/>
                <a:gd name="f39" fmla="val 46218"/>
                <a:gd name="f40" fmla="val 7901"/>
                <a:gd name="f41" fmla="val 46409"/>
                <a:gd name="f42" fmla="val 12809"/>
                <a:gd name="f43" fmla="val 46689"/>
                <a:gd name="f44" fmla="val 17017"/>
                <a:gd name="f45" fmla="val 42951"/>
                <a:gd name="f46" fmla="val 17302"/>
                <a:gd name="f47" fmla="val 38044"/>
                <a:gd name="f48" fmla="val 17305"/>
                <a:gd name="f49" fmla="val 37993"/>
                <a:gd name="f50" fmla="val 17307"/>
                <a:gd name="f51" fmla="val 37943"/>
                <a:gd name="f52" fmla="val 17310"/>
                <a:gd name="f53" fmla="val 37891"/>
                <a:gd name="f54" fmla="val 18581"/>
                <a:gd name="f55" fmla="val 20349"/>
                <a:gd name="f56" fmla="val 16026"/>
                <a:gd name="f57" fmla="+- 0 0 -90"/>
                <a:gd name="f58" fmla="*/ f3 1 19647"/>
                <a:gd name="f59" fmla="*/ f4 1 46423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9647"/>
                <a:gd name="f68" fmla="*/ f64 1 46423"/>
                <a:gd name="f69" fmla="*/ 19598 f65 1"/>
                <a:gd name="f70" fmla="*/ 10052 f64 1"/>
                <a:gd name="f71" fmla="*/ 11461 f65 1"/>
                <a:gd name="f72" fmla="*/ 9 f64 1"/>
                <a:gd name="f73" fmla="*/ 2053 f65 1"/>
                <a:gd name="f74" fmla="*/ 8640 f64 1"/>
                <a:gd name="f75" fmla="*/ 2052 f65 1"/>
                <a:gd name="f76" fmla="*/ 8653 f64 1"/>
                <a:gd name="f77" fmla="*/ 145 f65 1"/>
                <a:gd name="f78" fmla="*/ 36493 f64 1"/>
                <a:gd name="f79" fmla="*/ 39671 f64 1"/>
                <a:gd name="f80" fmla="*/ 1544 f65 1"/>
                <a:gd name="f81" fmla="*/ 42595 f64 1"/>
                <a:gd name="f82" fmla="*/ 7901 f65 1"/>
                <a:gd name="f83" fmla="*/ 46409 f64 1"/>
                <a:gd name="f84" fmla="*/ 17302 f65 1"/>
                <a:gd name="f85" fmla="*/ 38044 f64 1"/>
                <a:gd name="f86" fmla="*/ 17310 f65 1"/>
                <a:gd name="f87" fmla="*/ 37891 f64 1"/>
                <a:gd name="f88" fmla="*/ 18581 f65 1"/>
                <a:gd name="f89" fmla="*/ 20349 f64 1"/>
                <a:gd name="f90" fmla="*/ 16026 f64 1"/>
                <a:gd name="f91" fmla="+- f66 0 f1"/>
                <a:gd name="f92" fmla="*/ f69 1 19647"/>
                <a:gd name="f93" fmla="*/ f70 1 46423"/>
                <a:gd name="f94" fmla="*/ f71 1 19647"/>
                <a:gd name="f95" fmla="*/ f72 1 46423"/>
                <a:gd name="f96" fmla="*/ f73 1 19647"/>
                <a:gd name="f97" fmla="*/ f74 1 46423"/>
                <a:gd name="f98" fmla="*/ f75 1 19647"/>
                <a:gd name="f99" fmla="*/ f76 1 46423"/>
                <a:gd name="f100" fmla="*/ f77 1 19647"/>
                <a:gd name="f101" fmla="*/ f78 1 46423"/>
                <a:gd name="f102" fmla="*/ f79 1 46423"/>
                <a:gd name="f103" fmla="*/ f80 1 19647"/>
                <a:gd name="f104" fmla="*/ f81 1 46423"/>
                <a:gd name="f105" fmla="*/ f82 1 19647"/>
                <a:gd name="f106" fmla="*/ f83 1 46423"/>
                <a:gd name="f107" fmla="*/ f84 1 19647"/>
                <a:gd name="f108" fmla="*/ f85 1 46423"/>
                <a:gd name="f109" fmla="*/ f86 1 19647"/>
                <a:gd name="f110" fmla="*/ f87 1 46423"/>
                <a:gd name="f111" fmla="*/ f88 1 19647"/>
                <a:gd name="f112" fmla="*/ f89 1 46423"/>
                <a:gd name="f113" fmla="*/ f90 1 46423"/>
                <a:gd name="f114" fmla="*/ f60 1 f67"/>
                <a:gd name="f115" fmla="*/ f61 1 f67"/>
                <a:gd name="f116" fmla="*/ f60 1 f68"/>
                <a:gd name="f117" fmla="*/ f62 1 f68"/>
                <a:gd name="f118" fmla="*/ f92 1 f67"/>
                <a:gd name="f119" fmla="*/ f93 1 f68"/>
                <a:gd name="f120" fmla="*/ f94 1 f67"/>
                <a:gd name="f121" fmla="*/ f95 1 f68"/>
                <a:gd name="f122" fmla="*/ f96 1 f67"/>
                <a:gd name="f123" fmla="*/ f97 1 f68"/>
                <a:gd name="f124" fmla="*/ f98 1 f67"/>
                <a:gd name="f125" fmla="*/ f99 1 f68"/>
                <a:gd name="f126" fmla="*/ f100 1 f67"/>
                <a:gd name="f127" fmla="*/ f101 1 f68"/>
                <a:gd name="f128" fmla="*/ f102 1 f68"/>
                <a:gd name="f129" fmla="*/ f103 1 f67"/>
                <a:gd name="f130" fmla="*/ f104 1 f68"/>
                <a:gd name="f131" fmla="*/ f105 1 f67"/>
                <a:gd name="f132" fmla="*/ f106 1 f68"/>
                <a:gd name="f133" fmla="*/ f107 1 f67"/>
                <a:gd name="f134" fmla="*/ f108 1 f68"/>
                <a:gd name="f135" fmla="*/ f109 1 f67"/>
                <a:gd name="f136" fmla="*/ f110 1 f68"/>
                <a:gd name="f137" fmla="*/ f111 1 f67"/>
                <a:gd name="f138" fmla="*/ f112 1 f68"/>
                <a:gd name="f139" fmla="*/ f113 1 f68"/>
                <a:gd name="f140" fmla="*/ f114 f58 1"/>
                <a:gd name="f141" fmla="*/ f115 f58 1"/>
                <a:gd name="f142" fmla="*/ f117 f59 1"/>
                <a:gd name="f143" fmla="*/ f116 f59 1"/>
                <a:gd name="f144" fmla="*/ f118 f58 1"/>
                <a:gd name="f145" fmla="*/ f119 f59 1"/>
                <a:gd name="f146" fmla="*/ f120 f58 1"/>
                <a:gd name="f147" fmla="*/ f121 f59 1"/>
                <a:gd name="f148" fmla="*/ f122 f58 1"/>
                <a:gd name="f149" fmla="*/ f123 f59 1"/>
                <a:gd name="f150" fmla="*/ f124 f58 1"/>
                <a:gd name="f151" fmla="*/ f125 f59 1"/>
                <a:gd name="f152" fmla="*/ f126 f58 1"/>
                <a:gd name="f153" fmla="*/ f127 f59 1"/>
                <a:gd name="f154" fmla="*/ f128 f59 1"/>
                <a:gd name="f155" fmla="*/ f129 f58 1"/>
                <a:gd name="f156" fmla="*/ f130 f59 1"/>
                <a:gd name="f157" fmla="*/ f131 f58 1"/>
                <a:gd name="f158" fmla="*/ f132 f59 1"/>
                <a:gd name="f159" fmla="*/ f133 f58 1"/>
                <a:gd name="f160" fmla="*/ f134 f59 1"/>
                <a:gd name="f161" fmla="*/ f135 f58 1"/>
                <a:gd name="f162" fmla="*/ f136 f59 1"/>
                <a:gd name="f163" fmla="*/ f137 f58 1"/>
                <a:gd name="f164" fmla="*/ f138 f59 1"/>
                <a:gd name="f165" fmla="*/ f139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4" y="f145"/>
                </a:cxn>
                <a:cxn ang="f91">
                  <a:pos x="f146" y="f147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2" y="f154"/>
                </a:cxn>
                <a:cxn ang="f91">
                  <a:pos x="f155" y="f156"/>
                </a:cxn>
                <a:cxn ang="f91">
                  <a:pos x="f157" y="f158"/>
                </a:cxn>
                <a:cxn ang="f91">
                  <a:pos x="f159" y="f160"/>
                </a:cxn>
                <a:cxn ang="f91">
                  <a:pos x="f161" y="f162"/>
                </a:cxn>
                <a:cxn ang="f91">
                  <a:pos x="f163" y="f164"/>
                </a:cxn>
                <a:cxn ang="f91">
                  <a:pos x="f163" y="f165"/>
                </a:cxn>
              </a:cxnLst>
              <a:rect l="f140" t="f143" r="f141" b="f142"/>
              <a:pathLst>
                <a:path w="19647" h="4642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1"/>
                    <a:pt x="f22" y="f23"/>
                    <a:pt x="f22" y="f23"/>
                  </a:cubicBezTo>
                  <a:lnTo>
                    <a:pt x="f24" y="f25"/>
                  </a:ln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4" y="f55"/>
                  </a:lnTo>
                  <a:lnTo>
                    <a:pt x="f54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9" name="Freeform: Shape 545">
              <a:extLst>
                <a:ext uri="{FF2B5EF4-FFF2-40B4-BE49-F238E27FC236}">
                  <a16:creationId xmlns:a16="http://schemas.microsoft.com/office/drawing/2014/main" id="{C428DDBD-6FCF-5D2C-B7C6-4ED0AC64A8A2}"/>
                </a:ext>
              </a:extLst>
            </p:cNvPr>
            <p:cNvSpPr/>
            <p:nvPr/>
          </p:nvSpPr>
          <p:spPr>
            <a:xfrm>
              <a:off x="3610581" y="3272975"/>
              <a:ext cx="50090" cy="1697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095"/>
                <a:gd name="f7" fmla="val 169793"/>
                <a:gd name="f8" fmla="val 1017"/>
                <a:gd name="f9" fmla="val 160176"/>
                <a:gd name="f10" fmla="val 954"/>
                <a:gd name="f11" fmla="val 160901"/>
                <a:gd name="f12" fmla="val 161613"/>
                <a:gd name="f13" fmla="val 162337"/>
                <a:gd name="f14" fmla="val 163481"/>
                <a:gd name="f15" fmla="val 1170"/>
                <a:gd name="f16" fmla="val 164091"/>
                <a:gd name="f17" fmla="val 1386"/>
                <a:gd name="f18" fmla="val 164689"/>
                <a:gd name="f19" fmla="val 1653"/>
                <a:gd name="f20" fmla="val 165261"/>
                <a:gd name="f21" fmla="val 166024"/>
                <a:gd name="f22" fmla="val 2289"/>
                <a:gd name="f23" fmla="val 166787"/>
                <a:gd name="f24" fmla="val 3496"/>
                <a:gd name="f25" fmla="val 168159"/>
                <a:gd name="f26" fmla="val 5086"/>
                <a:gd name="f27" fmla="val 169138"/>
                <a:gd name="f28" fmla="val 6866"/>
                <a:gd name="f29" fmla="val 169583"/>
                <a:gd name="f30" fmla="val 11532"/>
                <a:gd name="f31" fmla="val 170626"/>
                <a:gd name="f32" fmla="val 16147"/>
                <a:gd name="f33" fmla="val 167689"/>
                <a:gd name="f34" fmla="val 17190"/>
                <a:gd name="f35" fmla="val 163024"/>
                <a:gd name="f36" fmla="val 17229"/>
                <a:gd name="f37" fmla="val 162846"/>
                <a:gd name="f38" fmla="val 17267"/>
                <a:gd name="f39" fmla="val 162655"/>
                <a:gd name="f40" fmla="val 17292"/>
                <a:gd name="f41" fmla="val 162464"/>
                <a:gd name="f42" fmla="val 18436"/>
                <a:gd name="f43" fmla="val 156998"/>
                <a:gd name="f44" fmla="val 19199"/>
                <a:gd name="f45" fmla="val 153184"/>
                <a:gd name="f46" fmla="val 47044"/>
                <a:gd name="f47" fmla="val 18560"/>
                <a:gd name="f48" fmla="val 50096"/>
                <a:gd name="f49" fmla="val 3941"/>
                <a:gd name="f50" fmla="val 49206"/>
                <a:gd name="f51" fmla="val 8771"/>
                <a:gd name="f52" fmla="val 44552"/>
                <a:gd name="f53" fmla="val 11962"/>
                <a:gd name="f54" fmla="val 39721"/>
                <a:gd name="f55" fmla="val 11072"/>
                <a:gd name="f56" fmla="val 39708"/>
                <a:gd name="f57" fmla="val 39682"/>
                <a:gd name="f58" fmla="val 11060"/>
                <a:gd name="f59" fmla="val 39670"/>
                <a:gd name="f60" fmla="val 34800"/>
                <a:gd name="f61" fmla="val 9814"/>
                <a:gd name="f62" fmla="val 31812"/>
                <a:gd name="f63" fmla="val 4907"/>
                <a:gd name="f64" fmla="val 32931"/>
                <a:gd name="f65" fmla="val 158651"/>
                <a:gd name="f66" fmla="val 470"/>
                <a:gd name="f67" fmla="val 159057"/>
                <a:gd name="f68" fmla="val 826"/>
                <a:gd name="f69" fmla="val 159579"/>
                <a:gd name="f70" fmla="+- 0 0 -90"/>
                <a:gd name="f71" fmla="*/ f3 1 50095"/>
                <a:gd name="f72" fmla="*/ f4 1 169793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50095"/>
                <a:gd name="f81" fmla="*/ f77 1 169793"/>
                <a:gd name="f82" fmla="*/ 1017 f78 1"/>
                <a:gd name="f83" fmla="*/ 160176 f77 1"/>
                <a:gd name="f84" fmla="*/ 162337 f77 1"/>
                <a:gd name="f85" fmla="*/ 163481 f77 1"/>
                <a:gd name="f86" fmla="*/ 1653 f78 1"/>
                <a:gd name="f87" fmla="*/ 165261 f77 1"/>
                <a:gd name="f88" fmla="*/ 166024 f77 1"/>
                <a:gd name="f89" fmla="*/ 2289 f78 1"/>
                <a:gd name="f90" fmla="*/ 166787 f77 1"/>
                <a:gd name="f91" fmla="*/ 6866 f78 1"/>
                <a:gd name="f92" fmla="*/ 169583 f77 1"/>
                <a:gd name="f93" fmla="*/ 17190 f78 1"/>
                <a:gd name="f94" fmla="*/ 163024 f77 1"/>
                <a:gd name="f95" fmla="*/ 17292 f78 1"/>
                <a:gd name="f96" fmla="*/ 162464 f77 1"/>
                <a:gd name="f97" fmla="*/ 18436 f78 1"/>
                <a:gd name="f98" fmla="*/ 156998 f77 1"/>
                <a:gd name="f99" fmla="*/ 19199 f78 1"/>
                <a:gd name="f100" fmla="*/ 153184 f77 1"/>
                <a:gd name="f101" fmla="*/ 47044 f78 1"/>
                <a:gd name="f102" fmla="*/ 18560 f77 1"/>
                <a:gd name="f103" fmla="*/ 50096 f78 1"/>
                <a:gd name="f104" fmla="*/ 3941 f77 1"/>
                <a:gd name="f105" fmla="*/ 39721 f78 1"/>
                <a:gd name="f106" fmla="*/ 11072 f77 1"/>
                <a:gd name="f107" fmla="*/ 39670 f78 1"/>
                <a:gd name="f108" fmla="*/ 11060 f77 1"/>
                <a:gd name="f109" fmla="*/ 32931 f78 1"/>
                <a:gd name="f110" fmla="*/ 0 f77 1"/>
                <a:gd name="f111" fmla="*/ 0 f78 1"/>
                <a:gd name="f112" fmla="*/ 158651 f77 1"/>
                <a:gd name="f113" fmla="+- f79 0 f1"/>
                <a:gd name="f114" fmla="*/ f82 1 50095"/>
                <a:gd name="f115" fmla="*/ f83 1 169793"/>
                <a:gd name="f116" fmla="*/ f84 1 169793"/>
                <a:gd name="f117" fmla="*/ f85 1 169793"/>
                <a:gd name="f118" fmla="*/ f86 1 50095"/>
                <a:gd name="f119" fmla="*/ f87 1 169793"/>
                <a:gd name="f120" fmla="*/ f88 1 169793"/>
                <a:gd name="f121" fmla="*/ f89 1 50095"/>
                <a:gd name="f122" fmla="*/ f90 1 169793"/>
                <a:gd name="f123" fmla="*/ f91 1 50095"/>
                <a:gd name="f124" fmla="*/ f92 1 169793"/>
                <a:gd name="f125" fmla="*/ f93 1 50095"/>
                <a:gd name="f126" fmla="*/ f94 1 169793"/>
                <a:gd name="f127" fmla="*/ f95 1 50095"/>
                <a:gd name="f128" fmla="*/ f96 1 169793"/>
                <a:gd name="f129" fmla="*/ f97 1 50095"/>
                <a:gd name="f130" fmla="*/ f98 1 169793"/>
                <a:gd name="f131" fmla="*/ f99 1 50095"/>
                <a:gd name="f132" fmla="*/ f100 1 169793"/>
                <a:gd name="f133" fmla="*/ f101 1 50095"/>
                <a:gd name="f134" fmla="*/ f102 1 169793"/>
                <a:gd name="f135" fmla="*/ f103 1 50095"/>
                <a:gd name="f136" fmla="*/ f104 1 169793"/>
                <a:gd name="f137" fmla="*/ f105 1 50095"/>
                <a:gd name="f138" fmla="*/ f106 1 169793"/>
                <a:gd name="f139" fmla="*/ f107 1 50095"/>
                <a:gd name="f140" fmla="*/ f108 1 169793"/>
                <a:gd name="f141" fmla="*/ f109 1 50095"/>
                <a:gd name="f142" fmla="*/ f110 1 169793"/>
                <a:gd name="f143" fmla="*/ f111 1 50095"/>
                <a:gd name="f144" fmla="*/ f112 1 169793"/>
                <a:gd name="f145" fmla="*/ f73 1 f80"/>
                <a:gd name="f146" fmla="*/ f74 1 f80"/>
                <a:gd name="f147" fmla="*/ f73 1 f81"/>
                <a:gd name="f148" fmla="*/ f75 1 f81"/>
                <a:gd name="f149" fmla="*/ f114 1 f80"/>
                <a:gd name="f150" fmla="*/ f115 1 f81"/>
                <a:gd name="f151" fmla="*/ f116 1 f81"/>
                <a:gd name="f152" fmla="*/ f117 1 f81"/>
                <a:gd name="f153" fmla="*/ f118 1 f80"/>
                <a:gd name="f154" fmla="*/ f119 1 f81"/>
                <a:gd name="f155" fmla="*/ f120 1 f81"/>
                <a:gd name="f156" fmla="*/ f121 1 f80"/>
                <a:gd name="f157" fmla="*/ f122 1 f81"/>
                <a:gd name="f158" fmla="*/ f123 1 f80"/>
                <a:gd name="f159" fmla="*/ f124 1 f81"/>
                <a:gd name="f160" fmla="*/ f125 1 f80"/>
                <a:gd name="f161" fmla="*/ f126 1 f81"/>
                <a:gd name="f162" fmla="*/ f127 1 f80"/>
                <a:gd name="f163" fmla="*/ f128 1 f81"/>
                <a:gd name="f164" fmla="*/ f129 1 f80"/>
                <a:gd name="f165" fmla="*/ f130 1 f81"/>
                <a:gd name="f166" fmla="*/ f131 1 f80"/>
                <a:gd name="f167" fmla="*/ f132 1 f81"/>
                <a:gd name="f168" fmla="*/ f133 1 f80"/>
                <a:gd name="f169" fmla="*/ f134 1 f81"/>
                <a:gd name="f170" fmla="*/ f135 1 f80"/>
                <a:gd name="f171" fmla="*/ f136 1 f81"/>
                <a:gd name="f172" fmla="*/ f137 1 f80"/>
                <a:gd name="f173" fmla="*/ f138 1 f81"/>
                <a:gd name="f174" fmla="*/ f139 1 f80"/>
                <a:gd name="f175" fmla="*/ f140 1 f81"/>
                <a:gd name="f176" fmla="*/ f141 1 f80"/>
                <a:gd name="f177" fmla="*/ f142 1 f81"/>
                <a:gd name="f178" fmla="*/ f143 1 f80"/>
                <a:gd name="f179" fmla="*/ f144 1 f81"/>
                <a:gd name="f180" fmla="*/ f145 f71 1"/>
                <a:gd name="f181" fmla="*/ f146 f71 1"/>
                <a:gd name="f182" fmla="*/ f148 f72 1"/>
                <a:gd name="f183" fmla="*/ f147 f72 1"/>
                <a:gd name="f184" fmla="*/ f149 f71 1"/>
                <a:gd name="f185" fmla="*/ f150 f72 1"/>
                <a:gd name="f186" fmla="*/ f151 f72 1"/>
                <a:gd name="f187" fmla="*/ f152 f72 1"/>
                <a:gd name="f188" fmla="*/ f153 f71 1"/>
                <a:gd name="f189" fmla="*/ f154 f72 1"/>
                <a:gd name="f190" fmla="*/ f155 f72 1"/>
                <a:gd name="f191" fmla="*/ f156 f71 1"/>
                <a:gd name="f192" fmla="*/ f157 f72 1"/>
                <a:gd name="f193" fmla="*/ f158 f71 1"/>
                <a:gd name="f194" fmla="*/ f159 f72 1"/>
                <a:gd name="f195" fmla="*/ f160 f71 1"/>
                <a:gd name="f196" fmla="*/ f161 f72 1"/>
                <a:gd name="f197" fmla="*/ f162 f71 1"/>
                <a:gd name="f198" fmla="*/ f163 f72 1"/>
                <a:gd name="f199" fmla="*/ f164 f71 1"/>
                <a:gd name="f200" fmla="*/ f165 f72 1"/>
                <a:gd name="f201" fmla="*/ f166 f71 1"/>
                <a:gd name="f202" fmla="*/ f167 f72 1"/>
                <a:gd name="f203" fmla="*/ f168 f71 1"/>
                <a:gd name="f204" fmla="*/ f169 f72 1"/>
                <a:gd name="f205" fmla="*/ f170 f71 1"/>
                <a:gd name="f206" fmla="*/ f171 f72 1"/>
                <a:gd name="f207" fmla="*/ f172 f71 1"/>
                <a:gd name="f208" fmla="*/ f173 f72 1"/>
                <a:gd name="f209" fmla="*/ f174 f71 1"/>
                <a:gd name="f210" fmla="*/ f175 f72 1"/>
                <a:gd name="f211" fmla="*/ f176 f71 1"/>
                <a:gd name="f212" fmla="*/ f177 f72 1"/>
                <a:gd name="f213" fmla="*/ f178 f71 1"/>
                <a:gd name="f214" fmla="*/ f179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84" y="f185"/>
                </a:cxn>
                <a:cxn ang="f113">
                  <a:pos x="f184" y="f186"/>
                </a:cxn>
                <a:cxn ang="f113">
                  <a:pos x="f184" y="f187"/>
                </a:cxn>
                <a:cxn ang="f113">
                  <a:pos x="f184" y="f187"/>
                </a:cxn>
                <a:cxn ang="f113">
                  <a:pos x="f188" y="f189"/>
                </a:cxn>
                <a:cxn ang="f113">
                  <a:pos x="f188" y="f190"/>
                </a:cxn>
                <a:cxn ang="f113">
                  <a:pos x="f191" y="f192"/>
                </a:cxn>
                <a:cxn ang="f113">
                  <a:pos x="f193" y="f194"/>
                </a:cxn>
                <a:cxn ang="f113">
                  <a:pos x="f195" y="f196"/>
                </a:cxn>
                <a:cxn ang="f113">
                  <a:pos x="f197" y="f198"/>
                </a:cxn>
                <a:cxn ang="f113">
                  <a:pos x="f199" y="f200"/>
                </a:cxn>
                <a:cxn ang="f113">
                  <a:pos x="f201" y="f202"/>
                </a:cxn>
                <a:cxn ang="f113">
                  <a:pos x="f203" y="f204"/>
                </a:cxn>
                <a:cxn ang="f113">
                  <a:pos x="f205" y="f206"/>
                </a:cxn>
                <a:cxn ang="f113">
                  <a:pos x="f207" y="f208"/>
                </a:cxn>
                <a:cxn ang="f113">
                  <a:pos x="f209" y="f210"/>
                </a:cxn>
                <a:cxn ang="f113">
                  <a:pos x="f211" y="f212"/>
                </a:cxn>
                <a:cxn ang="f113">
                  <a:pos x="f213" y="f214"/>
                </a:cxn>
                <a:cxn ang="f113">
                  <a:pos x="f184" y="f185"/>
                </a:cxn>
              </a:cxnLst>
              <a:rect l="f180" t="f183" r="f181" b="f182"/>
              <a:pathLst>
                <a:path w="50095" h="169793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lnTo>
                    <a:pt x="f8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19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lnTo>
                    <a:pt x="f44" y="f45"/>
                  </a:lnTo>
                  <a:lnTo>
                    <a:pt x="f46" y="f47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5"/>
                    <a:pt x="f57" y="f58"/>
                    <a:pt x="f59" y="f58"/>
                  </a:cubicBezTo>
                  <a:cubicBezTo>
                    <a:pt x="f60" y="f61"/>
                    <a:pt x="f62" y="f63"/>
                    <a:pt x="f64" y="f5"/>
                  </a:cubicBezTo>
                  <a:lnTo>
                    <a:pt x="f5" y="f65"/>
                  </a:lnTo>
                  <a:cubicBezTo>
                    <a:pt x="f66" y="f67"/>
                    <a:pt x="f68" y="f6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0" name="Freeform: Shape 546">
              <a:extLst>
                <a:ext uri="{FF2B5EF4-FFF2-40B4-BE49-F238E27FC236}">
                  <a16:creationId xmlns:a16="http://schemas.microsoft.com/office/drawing/2014/main" id="{C323D679-DFD7-627D-F063-B13F621581EA}"/>
                </a:ext>
              </a:extLst>
            </p:cNvPr>
            <p:cNvSpPr/>
            <p:nvPr/>
          </p:nvSpPr>
          <p:spPr>
            <a:xfrm>
              <a:off x="3644295" y="3157816"/>
              <a:ext cx="39822" cy="1267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824"/>
                <a:gd name="f7" fmla="val 126765"/>
                <a:gd name="f8" fmla="val 22485"/>
                <a:gd name="f9" fmla="val 7361"/>
                <a:gd name="f10" fmla="val 21468"/>
                <a:gd name="f11" fmla="val 12447"/>
                <a:gd name="f12" fmla="val 20578"/>
                <a:gd name="f13" fmla="val 16642"/>
                <a:gd name="f14" fmla="val 235"/>
                <a:gd name="f15" fmla="val 115544"/>
                <a:gd name="f16" fmla="val -884"/>
                <a:gd name="f17" fmla="val 120451"/>
                <a:gd name="f18" fmla="val 2103"/>
                <a:gd name="f19" fmla="val 125358"/>
                <a:gd name="f20" fmla="val 6973"/>
                <a:gd name="f21" fmla="val 126604"/>
                <a:gd name="f22" fmla="val 11805"/>
                <a:gd name="f23" fmla="val 127532"/>
                <a:gd name="f24" fmla="val 16458"/>
                <a:gd name="f25" fmla="val 124366"/>
                <a:gd name="f26" fmla="val 17387"/>
                <a:gd name="f27" fmla="val 119536"/>
                <a:gd name="f28" fmla="val 17399"/>
                <a:gd name="f29" fmla="val 119523"/>
                <a:gd name="f30" fmla="val 119497"/>
                <a:gd name="f31" fmla="val 119485"/>
                <a:gd name="f32" fmla="val 18543"/>
                <a:gd name="f33" fmla="val 113891"/>
                <a:gd name="f34" fmla="val 39777"/>
                <a:gd name="f35" fmla="val 11302"/>
                <a:gd name="f36" fmla="val 39841"/>
                <a:gd name="f37" fmla="val 10883"/>
                <a:gd name="f38" fmla="val 10451"/>
                <a:gd name="f39" fmla="val 10031"/>
                <a:gd name="f40" fmla="val 9357"/>
                <a:gd name="f41" fmla="val 8671"/>
                <a:gd name="f42" fmla="val 7997"/>
                <a:gd name="f43" fmla="val 6853"/>
                <a:gd name="f44" fmla="val 6344"/>
                <a:gd name="f45" fmla="val 5836"/>
                <a:gd name="f46" fmla="val 5200"/>
                <a:gd name="f47" fmla="val 39141"/>
                <a:gd name="f48" fmla="val 4692"/>
                <a:gd name="f49" fmla="val 38785"/>
                <a:gd name="f50" fmla="val 4133"/>
                <a:gd name="f51" fmla="val 38366"/>
                <a:gd name="f52" fmla="val 3611"/>
                <a:gd name="f53" fmla="val 37870"/>
                <a:gd name="f54" fmla="val 3166"/>
                <a:gd name="f55" fmla="val 36726"/>
                <a:gd name="f56" fmla="val 1755"/>
                <a:gd name="f57" fmla="val 35162"/>
                <a:gd name="f58" fmla="val 738"/>
                <a:gd name="f59" fmla="val 33420"/>
                <a:gd name="f60" fmla="val 243"/>
                <a:gd name="f61" fmla="val 28563"/>
                <a:gd name="f62" fmla="val -902"/>
                <a:gd name="f63" fmla="val 23706"/>
                <a:gd name="f64" fmla="val 2111"/>
                <a:gd name="f65" fmla="val 22574"/>
                <a:gd name="f66" fmla="val 6968"/>
                <a:gd name="f67" fmla="val 22536"/>
                <a:gd name="f68" fmla="val 7095"/>
                <a:gd name="f69" fmla="val 22511"/>
                <a:gd name="f70" fmla="val 7234"/>
                <a:gd name="f71" fmla="+- 0 0 -90"/>
                <a:gd name="f72" fmla="*/ f3 1 39824"/>
                <a:gd name="f73" fmla="*/ f4 1 126765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39824"/>
                <a:gd name="f82" fmla="*/ f78 1 126765"/>
                <a:gd name="f83" fmla="*/ 22485 f79 1"/>
                <a:gd name="f84" fmla="*/ 7361 f78 1"/>
                <a:gd name="f85" fmla="*/ 21468 f79 1"/>
                <a:gd name="f86" fmla="*/ 12447 f78 1"/>
                <a:gd name="f87" fmla="*/ 20578 f79 1"/>
                <a:gd name="f88" fmla="*/ 16642 f78 1"/>
                <a:gd name="f89" fmla="*/ 235 f79 1"/>
                <a:gd name="f90" fmla="*/ 115544 f78 1"/>
                <a:gd name="f91" fmla="*/ 6973 f79 1"/>
                <a:gd name="f92" fmla="*/ 126604 f78 1"/>
                <a:gd name="f93" fmla="*/ 17387 f79 1"/>
                <a:gd name="f94" fmla="*/ 119536 f78 1"/>
                <a:gd name="f95" fmla="*/ 17399 f79 1"/>
                <a:gd name="f96" fmla="*/ 119485 f78 1"/>
                <a:gd name="f97" fmla="*/ 18543 f79 1"/>
                <a:gd name="f98" fmla="*/ 113891 f78 1"/>
                <a:gd name="f99" fmla="*/ 39777 f79 1"/>
                <a:gd name="f100" fmla="*/ 11302 f78 1"/>
                <a:gd name="f101" fmla="*/ 10031 f78 1"/>
                <a:gd name="f102" fmla="*/ 7997 f78 1"/>
                <a:gd name="f103" fmla="*/ 6344 f78 1"/>
                <a:gd name="f104" fmla="*/ 39141 f79 1"/>
                <a:gd name="f105" fmla="*/ 4692 f78 1"/>
                <a:gd name="f106" fmla="*/ 37870 f79 1"/>
                <a:gd name="f107" fmla="*/ 3166 f78 1"/>
                <a:gd name="f108" fmla="*/ 33420 f79 1"/>
                <a:gd name="f109" fmla="*/ 243 f78 1"/>
                <a:gd name="f110" fmla="*/ 22574 f79 1"/>
                <a:gd name="f111" fmla="*/ 6968 f78 1"/>
                <a:gd name="f112" fmla="+- f80 0 f1"/>
                <a:gd name="f113" fmla="*/ f83 1 39824"/>
                <a:gd name="f114" fmla="*/ f84 1 126765"/>
                <a:gd name="f115" fmla="*/ f85 1 39824"/>
                <a:gd name="f116" fmla="*/ f86 1 126765"/>
                <a:gd name="f117" fmla="*/ f87 1 39824"/>
                <a:gd name="f118" fmla="*/ f88 1 126765"/>
                <a:gd name="f119" fmla="*/ f89 1 39824"/>
                <a:gd name="f120" fmla="*/ f90 1 126765"/>
                <a:gd name="f121" fmla="*/ f91 1 39824"/>
                <a:gd name="f122" fmla="*/ f92 1 126765"/>
                <a:gd name="f123" fmla="*/ f93 1 39824"/>
                <a:gd name="f124" fmla="*/ f94 1 126765"/>
                <a:gd name="f125" fmla="*/ f95 1 39824"/>
                <a:gd name="f126" fmla="*/ f96 1 126765"/>
                <a:gd name="f127" fmla="*/ f97 1 39824"/>
                <a:gd name="f128" fmla="*/ f98 1 126765"/>
                <a:gd name="f129" fmla="*/ f99 1 39824"/>
                <a:gd name="f130" fmla="*/ f100 1 126765"/>
                <a:gd name="f131" fmla="*/ f101 1 126765"/>
                <a:gd name="f132" fmla="*/ f102 1 126765"/>
                <a:gd name="f133" fmla="*/ f103 1 126765"/>
                <a:gd name="f134" fmla="*/ f104 1 39824"/>
                <a:gd name="f135" fmla="*/ f105 1 126765"/>
                <a:gd name="f136" fmla="*/ f106 1 39824"/>
                <a:gd name="f137" fmla="*/ f107 1 126765"/>
                <a:gd name="f138" fmla="*/ f108 1 39824"/>
                <a:gd name="f139" fmla="*/ f109 1 126765"/>
                <a:gd name="f140" fmla="*/ f110 1 39824"/>
                <a:gd name="f141" fmla="*/ f111 1 126765"/>
                <a:gd name="f142" fmla="*/ f74 1 f81"/>
                <a:gd name="f143" fmla="*/ f75 1 f81"/>
                <a:gd name="f144" fmla="*/ f74 1 f82"/>
                <a:gd name="f145" fmla="*/ f76 1 f82"/>
                <a:gd name="f146" fmla="*/ f113 1 f81"/>
                <a:gd name="f147" fmla="*/ f114 1 f82"/>
                <a:gd name="f148" fmla="*/ f115 1 f81"/>
                <a:gd name="f149" fmla="*/ f116 1 f82"/>
                <a:gd name="f150" fmla="*/ f117 1 f81"/>
                <a:gd name="f151" fmla="*/ f118 1 f82"/>
                <a:gd name="f152" fmla="*/ f119 1 f81"/>
                <a:gd name="f153" fmla="*/ f120 1 f82"/>
                <a:gd name="f154" fmla="*/ f121 1 f81"/>
                <a:gd name="f155" fmla="*/ f122 1 f82"/>
                <a:gd name="f156" fmla="*/ f123 1 f81"/>
                <a:gd name="f157" fmla="*/ f124 1 f82"/>
                <a:gd name="f158" fmla="*/ f125 1 f81"/>
                <a:gd name="f159" fmla="*/ f126 1 f82"/>
                <a:gd name="f160" fmla="*/ f127 1 f81"/>
                <a:gd name="f161" fmla="*/ f128 1 f82"/>
                <a:gd name="f162" fmla="*/ f129 1 f81"/>
                <a:gd name="f163" fmla="*/ f130 1 f82"/>
                <a:gd name="f164" fmla="*/ f131 1 f82"/>
                <a:gd name="f165" fmla="*/ f132 1 f82"/>
                <a:gd name="f166" fmla="*/ f133 1 f82"/>
                <a:gd name="f167" fmla="*/ f134 1 f81"/>
                <a:gd name="f168" fmla="*/ f135 1 f82"/>
                <a:gd name="f169" fmla="*/ f136 1 f81"/>
                <a:gd name="f170" fmla="*/ f137 1 f82"/>
                <a:gd name="f171" fmla="*/ f138 1 f81"/>
                <a:gd name="f172" fmla="*/ f139 1 f82"/>
                <a:gd name="f173" fmla="*/ f140 1 f81"/>
                <a:gd name="f174" fmla="*/ f141 1 f82"/>
                <a:gd name="f175" fmla="*/ f142 f72 1"/>
                <a:gd name="f176" fmla="*/ f143 f72 1"/>
                <a:gd name="f177" fmla="*/ f145 f73 1"/>
                <a:gd name="f178" fmla="*/ f144 f73 1"/>
                <a:gd name="f179" fmla="*/ f146 f72 1"/>
                <a:gd name="f180" fmla="*/ f147 f73 1"/>
                <a:gd name="f181" fmla="*/ f148 f72 1"/>
                <a:gd name="f182" fmla="*/ f149 f73 1"/>
                <a:gd name="f183" fmla="*/ f150 f72 1"/>
                <a:gd name="f184" fmla="*/ f151 f73 1"/>
                <a:gd name="f185" fmla="*/ f152 f72 1"/>
                <a:gd name="f186" fmla="*/ f153 f73 1"/>
                <a:gd name="f187" fmla="*/ f154 f72 1"/>
                <a:gd name="f188" fmla="*/ f155 f73 1"/>
                <a:gd name="f189" fmla="*/ f156 f72 1"/>
                <a:gd name="f190" fmla="*/ f157 f73 1"/>
                <a:gd name="f191" fmla="*/ f158 f72 1"/>
                <a:gd name="f192" fmla="*/ f159 f73 1"/>
                <a:gd name="f193" fmla="*/ f160 f72 1"/>
                <a:gd name="f194" fmla="*/ f161 f73 1"/>
                <a:gd name="f195" fmla="*/ f162 f72 1"/>
                <a:gd name="f196" fmla="*/ f163 f73 1"/>
                <a:gd name="f197" fmla="*/ f164 f73 1"/>
                <a:gd name="f198" fmla="*/ f165 f73 1"/>
                <a:gd name="f199" fmla="*/ f166 f73 1"/>
                <a:gd name="f200" fmla="*/ f167 f72 1"/>
                <a:gd name="f201" fmla="*/ f168 f73 1"/>
                <a:gd name="f202" fmla="*/ f169 f72 1"/>
                <a:gd name="f203" fmla="*/ f170 f73 1"/>
                <a:gd name="f204" fmla="*/ f171 f72 1"/>
                <a:gd name="f205" fmla="*/ f172 f73 1"/>
                <a:gd name="f206" fmla="*/ f173 f72 1"/>
                <a:gd name="f207" fmla="*/ f174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2">
                  <a:pos x="f179" y="f180"/>
                </a:cxn>
                <a:cxn ang="f112">
                  <a:pos x="f181" y="f182"/>
                </a:cxn>
                <a:cxn ang="f112">
                  <a:pos x="f183" y="f184"/>
                </a:cxn>
                <a:cxn ang="f112">
                  <a:pos x="f185" y="f186"/>
                </a:cxn>
                <a:cxn ang="f112">
                  <a:pos x="f187" y="f188"/>
                </a:cxn>
                <a:cxn ang="f112">
                  <a:pos x="f189" y="f190"/>
                </a:cxn>
                <a:cxn ang="f112">
                  <a:pos x="f191" y="f192"/>
                </a:cxn>
                <a:cxn ang="f112">
                  <a:pos x="f193" y="f194"/>
                </a:cxn>
                <a:cxn ang="f112">
                  <a:pos x="f195" y="f196"/>
                </a:cxn>
                <a:cxn ang="f112">
                  <a:pos x="f195" y="f197"/>
                </a:cxn>
                <a:cxn ang="f112">
                  <a:pos x="f195" y="f198"/>
                </a:cxn>
                <a:cxn ang="f112">
                  <a:pos x="f195" y="f199"/>
                </a:cxn>
                <a:cxn ang="f112">
                  <a:pos x="f200" y="f201"/>
                </a:cxn>
                <a:cxn ang="f112">
                  <a:pos x="f202" y="f203"/>
                </a:cxn>
                <a:cxn ang="f112">
                  <a:pos x="f204" y="f205"/>
                </a:cxn>
                <a:cxn ang="f112">
                  <a:pos x="f206" y="f207"/>
                </a:cxn>
                <a:cxn ang="f112">
                  <a:pos x="f179" y="f180"/>
                </a:cxn>
              </a:cxnLst>
              <a:rect l="f175" t="f178" r="f176" b="f177"/>
              <a:pathLst>
                <a:path w="39824" h="12676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8" y="f31"/>
                  </a:cubicBez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6" y="f38"/>
                    <a:pt x="f34" y="f39"/>
                  </a:cubicBezTo>
                  <a:cubicBezTo>
                    <a:pt x="f36" y="f40"/>
                    <a:pt x="f36" y="f41"/>
                    <a:pt x="f34" y="f42"/>
                  </a:cubicBezTo>
                  <a:cubicBezTo>
                    <a:pt x="f34" y="f9"/>
                    <a:pt x="f34" y="f43"/>
                    <a:pt x="f34" y="f44"/>
                  </a:cubicBezTo>
                  <a:cubicBezTo>
                    <a:pt x="f34" y="f45"/>
                    <a:pt x="f34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1" name="Freeform: Shape 547">
              <a:extLst>
                <a:ext uri="{FF2B5EF4-FFF2-40B4-BE49-F238E27FC236}">
                  <a16:creationId xmlns:a16="http://schemas.microsoft.com/office/drawing/2014/main" id="{6B08096E-F5F3-CDCF-8BE5-A30F885C48D2}"/>
                </a:ext>
              </a:extLst>
            </p:cNvPr>
            <p:cNvSpPr/>
            <p:nvPr/>
          </p:nvSpPr>
          <p:spPr>
            <a:xfrm>
              <a:off x="838020" y="2069534"/>
              <a:ext cx="312825" cy="149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2828"/>
                <a:gd name="f7" fmla="val 149710"/>
                <a:gd name="f8" fmla="val 312781"/>
                <a:gd name="f9" fmla="val 8603"/>
                <a:gd name="f10" fmla="val 312844"/>
                <a:gd name="f11" fmla="val 8006"/>
                <a:gd name="f12" fmla="val 7421"/>
                <a:gd name="f13" fmla="val 6823"/>
                <a:gd name="f14" fmla="val 312840"/>
                <a:gd name="f15" fmla="val 6188"/>
                <a:gd name="f16" fmla="val 5552"/>
                <a:gd name="f17" fmla="val 4917"/>
                <a:gd name="f18" fmla="val 312820"/>
                <a:gd name="f19" fmla="val 4573"/>
                <a:gd name="f20" fmla="val 4243"/>
                <a:gd name="f21" fmla="val 3899"/>
                <a:gd name="f22" fmla="val 312474"/>
                <a:gd name="f23" fmla="val 3264"/>
                <a:gd name="f24" fmla="val 312090"/>
                <a:gd name="f25" fmla="val 2666"/>
                <a:gd name="f26" fmla="val 311636"/>
                <a:gd name="f27" fmla="val 2120"/>
                <a:gd name="f28" fmla="val 310365"/>
                <a:gd name="f29" fmla="val 1103"/>
                <a:gd name="f30" fmla="val 308966"/>
                <a:gd name="f31" fmla="val 86"/>
                <a:gd name="f32" fmla="val 307186"/>
                <a:gd name="f33" fmla="val 305660"/>
                <a:gd name="f34" fmla="val 304008"/>
                <a:gd name="f35" fmla="val 303377"/>
                <a:gd name="f36" fmla="val -29"/>
                <a:gd name="f37" fmla="val 302731"/>
                <a:gd name="f38" fmla="val 302100"/>
                <a:gd name="f39" fmla="val 297142"/>
                <a:gd name="f40" fmla="val 2374"/>
                <a:gd name="f41" fmla="val 132040"/>
                <a:gd name="f42" fmla="val 4379"/>
                <a:gd name="f43" fmla="val 130134"/>
                <a:gd name="f44" fmla="val 9472"/>
                <a:gd name="f45" fmla="val 132142"/>
                <a:gd name="f46" fmla="val 11378"/>
                <a:gd name="f47" fmla="val 136515"/>
                <a:gd name="f48" fmla="val 11447"/>
                <a:gd name="f49" fmla="val 136680"/>
                <a:gd name="f50" fmla="val 11511"/>
                <a:gd name="f51" fmla="val 136833"/>
                <a:gd name="f52" fmla="val 11570"/>
                <a:gd name="f53" fmla="val 136998"/>
                <a:gd name="f54" fmla="val 13831"/>
                <a:gd name="f55" fmla="val 141676"/>
                <a:gd name="f56" fmla="val 11870"/>
                <a:gd name="f57" fmla="val 147295"/>
                <a:gd name="f58" fmla="val 7191"/>
                <a:gd name="f59" fmla="val 149558"/>
                <a:gd name="f60" fmla="val 7083"/>
                <a:gd name="f61" fmla="val 149609"/>
                <a:gd name="f62" fmla="val 6975"/>
                <a:gd name="f63" fmla="val 149660"/>
                <a:gd name="f64" fmla="val 6866"/>
                <a:gd name="f65" fmla="val 149711"/>
                <a:gd name="f66" fmla="val 294344"/>
                <a:gd name="f67" fmla="val 22587"/>
                <a:gd name="f68" fmla="val 307059"/>
                <a:gd name="f69" fmla="val 16866"/>
                <a:gd name="f70" fmla="val 310402"/>
                <a:gd name="f71" fmla="val 15442"/>
                <a:gd name="f72" fmla="val 312628"/>
                <a:gd name="f73" fmla="val 12226"/>
                <a:gd name="f74" fmla="+- 0 0 -90"/>
                <a:gd name="f75" fmla="*/ f3 1 312828"/>
                <a:gd name="f76" fmla="*/ f4 1 149710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312828"/>
                <a:gd name="f85" fmla="*/ f81 1 149710"/>
                <a:gd name="f86" fmla="*/ 312781 f82 1"/>
                <a:gd name="f87" fmla="*/ 8603 f81 1"/>
                <a:gd name="f88" fmla="*/ 6823 f81 1"/>
                <a:gd name="f89" fmla="*/ 4917 f81 1"/>
                <a:gd name="f90" fmla="*/ 3899 f81 1"/>
                <a:gd name="f91" fmla="*/ 311636 f82 1"/>
                <a:gd name="f92" fmla="*/ 2120 f81 1"/>
                <a:gd name="f93" fmla="*/ 310365 f82 1"/>
                <a:gd name="f94" fmla="*/ 1103 f81 1"/>
                <a:gd name="f95" fmla="*/ 308966 f82 1"/>
                <a:gd name="f96" fmla="*/ 86 f81 1"/>
                <a:gd name="f97" fmla="*/ 307186 f82 1"/>
                <a:gd name="f98" fmla="*/ 305660 f82 1"/>
                <a:gd name="f99" fmla="*/ 304008 f82 1"/>
                <a:gd name="f100" fmla="*/ 302100 f82 1"/>
                <a:gd name="f101" fmla="*/ 297142 f82 1"/>
                <a:gd name="f102" fmla="*/ 2374 f81 1"/>
                <a:gd name="f103" fmla="*/ 0 f82 1"/>
                <a:gd name="f104" fmla="*/ 132040 f81 1"/>
                <a:gd name="f105" fmla="*/ 11378 f82 1"/>
                <a:gd name="f106" fmla="*/ 136515 f81 1"/>
                <a:gd name="f107" fmla="*/ 11570 f82 1"/>
                <a:gd name="f108" fmla="*/ 136998 f81 1"/>
                <a:gd name="f109" fmla="*/ 7191 f82 1"/>
                <a:gd name="f110" fmla="*/ 149558 f81 1"/>
                <a:gd name="f111" fmla="*/ 6866 f82 1"/>
                <a:gd name="f112" fmla="*/ 149711 f81 1"/>
                <a:gd name="f113" fmla="*/ 294344 f82 1"/>
                <a:gd name="f114" fmla="*/ 22587 f81 1"/>
                <a:gd name="f115" fmla="*/ 307059 f82 1"/>
                <a:gd name="f116" fmla="*/ 16866 f81 1"/>
                <a:gd name="f117" fmla="+- f83 0 f1"/>
                <a:gd name="f118" fmla="*/ f86 1 312828"/>
                <a:gd name="f119" fmla="*/ f87 1 149710"/>
                <a:gd name="f120" fmla="*/ f88 1 149710"/>
                <a:gd name="f121" fmla="*/ f89 1 149710"/>
                <a:gd name="f122" fmla="*/ f90 1 149710"/>
                <a:gd name="f123" fmla="*/ f91 1 312828"/>
                <a:gd name="f124" fmla="*/ f92 1 149710"/>
                <a:gd name="f125" fmla="*/ f93 1 312828"/>
                <a:gd name="f126" fmla="*/ f94 1 149710"/>
                <a:gd name="f127" fmla="*/ f95 1 312828"/>
                <a:gd name="f128" fmla="*/ f96 1 149710"/>
                <a:gd name="f129" fmla="*/ f97 1 312828"/>
                <a:gd name="f130" fmla="*/ f98 1 312828"/>
                <a:gd name="f131" fmla="*/ f99 1 312828"/>
                <a:gd name="f132" fmla="*/ f100 1 312828"/>
                <a:gd name="f133" fmla="*/ f101 1 312828"/>
                <a:gd name="f134" fmla="*/ f102 1 149710"/>
                <a:gd name="f135" fmla="*/ f103 1 312828"/>
                <a:gd name="f136" fmla="*/ f104 1 149710"/>
                <a:gd name="f137" fmla="*/ f105 1 312828"/>
                <a:gd name="f138" fmla="*/ f106 1 149710"/>
                <a:gd name="f139" fmla="*/ f107 1 312828"/>
                <a:gd name="f140" fmla="*/ f108 1 149710"/>
                <a:gd name="f141" fmla="*/ f109 1 312828"/>
                <a:gd name="f142" fmla="*/ f110 1 149710"/>
                <a:gd name="f143" fmla="*/ f111 1 312828"/>
                <a:gd name="f144" fmla="*/ f112 1 149710"/>
                <a:gd name="f145" fmla="*/ f113 1 312828"/>
                <a:gd name="f146" fmla="*/ f114 1 149710"/>
                <a:gd name="f147" fmla="*/ f115 1 312828"/>
                <a:gd name="f148" fmla="*/ f116 1 149710"/>
                <a:gd name="f149" fmla="*/ f77 1 f84"/>
                <a:gd name="f150" fmla="*/ f78 1 f84"/>
                <a:gd name="f151" fmla="*/ f77 1 f85"/>
                <a:gd name="f152" fmla="*/ f79 1 f85"/>
                <a:gd name="f153" fmla="*/ f118 1 f84"/>
                <a:gd name="f154" fmla="*/ f119 1 f85"/>
                <a:gd name="f155" fmla="*/ f120 1 f85"/>
                <a:gd name="f156" fmla="*/ f121 1 f85"/>
                <a:gd name="f157" fmla="*/ f122 1 f85"/>
                <a:gd name="f158" fmla="*/ f123 1 f84"/>
                <a:gd name="f159" fmla="*/ f124 1 f85"/>
                <a:gd name="f160" fmla="*/ f125 1 f84"/>
                <a:gd name="f161" fmla="*/ f126 1 f85"/>
                <a:gd name="f162" fmla="*/ f127 1 f84"/>
                <a:gd name="f163" fmla="*/ f128 1 f85"/>
                <a:gd name="f164" fmla="*/ f129 1 f84"/>
                <a:gd name="f165" fmla="*/ f130 1 f84"/>
                <a:gd name="f166" fmla="*/ f131 1 f84"/>
                <a:gd name="f167" fmla="*/ f132 1 f84"/>
                <a:gd name="f168" fmla="*/ f133 1 f84"/>
                <a:gd name="f169" fmla="*/ f134 1 f85"/>
                <a:gd name="f170" fmla="*/ f135 1 f84"/>
                <a:gd name="f171" fmla="*/ f136 1 f85"/>
                <a:gd name="f172" fmla="*/ f137 1 f84"/>
                <a:gd name="f173" fmla="*/ f138 1 f85"/>
                <a:gd name="f174" fmla="*/ f139 1 f84"/>
                <a:gd name="f175" fmla="*/ f140 1 f85"/>
                <a:gd name="f176" fmla="*/ f141 1 f84"/>
                <a:gd name="f177" fmla="*/ f142 1 f85"/>
                <a:gd name="f178" fmla="*/ f143 1 f84"/>
                <a:gd name="f179" fmla="*/ f144 1 f85"/>
                <a:gd name="f180" fmla="*/ f145 1 f84"/>
                <a:gd name="f181" fmla="*/ f146 1 f85"/>
                <a:gd name="f182" fmla="*/ f147 1 f84"/>
                <a:gd name="f183" fmla="*/ f148 1 f85"/>
                <a:gd name="f184" fmla="*/ f149 f75 1"/>
                <a:gd name="f185" fmla="*/ f150 f75 1"/>
                <a:gd name="f186" fmla="*/ f152 f76 1"/>
                <a:gd name="f187" fmla="*/ f151 f76 1"/>
                <a:gd name="f188" fmla="*/ f153 f75 1"/>
                <a:gd name="f189" fmla="*/ f154 f76 1"/>
                <a:gd name="f190" fmla="*/ f155 f76 1"/>
                <a:gd name="f191" fmla="*/ f156 f76 1"/>
                <a:gd name="f192" fmla="*/ f157 f76 1"/>
                <a:gd name="f193" fmla="*/ f158 f75 1"/>
                <a:gd name="f194" fmla="*/ f159 f76 1"/>
                <a:gd name="f195" fmla="*/ f160 f75 1"/>
                <a:gd name="f196" fmla="*/ f161 f76 1"/>
                <a:gd name="f197" fmla="*/ f162 f75 1"/>
                <a:gd name="f198" fmla="*/ f163 f76 1"/>
                <a:gd name="f199" fmla="*/ f164 f75 1"/>
                <a:gd name="f200" fmla="*/ f165 f75 1"/>
                <a:gd name="f201" fmla="*/ f166 f75 1"/>
                <a:gd name="f202" fmla="*/ f167 f75 1"/>
                <a:gd name="f203" fmla="*/ f168 f75 1"/>
                <a:gd name="f204" fmla="*/ f169 f76 1"/>
                <a:gd name="f205" fmla="*/ f170 f75 1"/>
                <a:gd name="f206" fmla="*/ f171 f76 1"/>
                <a:gd name="f207" fmla="*/ f172 f75 1"/>
                <a:gd name="f208" fmla="*/ f173 f76 1"/>
                <a:gd name="f209" fmla="*/ f174 f75 1"/>
                <a:gd name="f210" fmla="*/ f175 f76 1"/>
                <a:gd name="f211" fmla="*/ f176 f75 1"/>
                <a:gd name="f212" fmla="*/ f177 f76 1"/>
                <a:gd name="f213" fmla="*/ f178 f75 1"/>
                <a:gd name="f214" fmla="*/ f179 f76 1"/>
                <a:gd name="f215" fmla="*/ f180 f75 1"/>
                <a:gd name="f216" fmla="*/ f181 f76 1"/>
                <a:gd name="f217" fmla="*/ f182 f75 1"/>
                <a:gd name="f218" fmla="*/ f183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88" y="f189"/>
                </a:cxn>
                <a:cxn ang="f117">
                  <a:pos x="f188" y="f190"/>
                </a:cxn>
                <a:cxn ang="f117">
                  <a:pos x="f188" y="f191"/>
                </a:cxn>
                <a:cxn ang="f117">
                  <a:pos x="f188" y="f191"/>
                </a:cxn>
                <a:cxn ang="f117">
                  <a:pos x="f188" y="f192"/>
                </a:cxn>
                <a:cxn ang="f117">
                  <a:pos x="f193" y="f194"/>
                </a:cxn>
                <a:cxn ang="f117">
                  <a:pos x="f195" y="f196"/>
                </a:cxn>
                <a:cxn ang="f117">
                  <a:pos x="f197" y="f198"/>
                </a:cxn>
                <a:cxn ang="f117">
                  <a:pos x="f199" y="f198"/>
                </a:cxn>
                <a:cxn ang="f117">
                  <a:pos x="f200" y="f198"/>
                </a:cxn>
                <a:cxn ang="f117">
                  <a:pos x="f201" y="f198"/>
                </a:cxn>
                <a:cxn ang="f117">
                  <a:pos x="f202" y="f198"/>
                </a:cxn>
                <a:cxn ang="f117">
                  <a:pos x="f202" y="f198"/>
                </a:cxn>
                <a:cxn ang="f117">
                  <a:pos x="f203" y="f204"/>
                </a:cxn>
                <a:cxn ang="f117">
                  <a:pos x="f205" y="f206"/>
                </a:cxn>
                <a:cxn ang="f117">
                  <a:pos x="f207" y="f208"/>
                </a:cxn>
                <a:cxn ang="f117">
                  <a:pos x="f209" y="f210"/>
                </a:cxn>
                <a:cxn ang="f117">
                  <a:pos x="f211" y="f212"/>
                </a:cxn>
                <a:cxn ang="f117">
                  <a:pos x="f213" y="f214"/>
                </a:cxn>
                <a:cxn ang="f117">
                  <a:pos x="f215" y="f216"/>
                </a:cxn>
                <a:cxn ang="f117">
                  <a:pos x="f217" y="f218"/>
                </a:cxn>
                <a:cxn ang="f117">
                  <a:pos x="f188" y="f189"/>
                </a:cxn>
              </a:cxnLst>
              <a:rect l="f184" t="f187" r="f185" b="f186"/>
              <a:pathLst>
                <a:path w="312828" h="149710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8" y="f17"/>
                  </a:lnTo>
                  <a:cubicBezTo>
                    <a:pt x="f18" y="f19"/>
                    <a:pt x="f18" y="f20"/>
                    <a:pt x="f8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31"/>
                  </a:lnTo>
                  <a:lnTo>
                    <a:pt x="f32" y="f31"/>
                  </a:lnTo>
                  <a:lnTo>
                    <a:pt x="f33" y="f31"/>
                  </a:lnTo>
                  <a:lnTo>
                    <a:pt x="f34" y="f31"/>
                  </a:lnTo>
                  <a:cubicBezTo>
                    <a:pt x="f35" y="f36"/>
                    <a:pt x="f37" y="f36"/>
                    <a:pt x="f38" y="f31"/>
                  </a:cubicBezTo>
                  <a:lnTo>
                    <a:pt x="f38" y="f31"/>
                  </a:lnTo>
                  <a:lnTo>
                    <a:pt x="f39" y="f40"/>
                  </a:lnTo>
                  <a:lnTo>
                    <a:pt x="f5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64" y="f65"/>
                  </a:cubicBezTo>
                  <a:lnTo>
                    <a:pt x="f66" y="f67"/>
                  </a:lnTo>
                  <a:lnTo>
                    <a:pt x="f68" y="f69"/>
                  </a:ln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2" name="Freeform: Shape 548">
              <a:extLst>
                <a:ext uri="{FF2B5EF4-FFF2-40B4-BE49-F238E27FC236}">
                  <a16:creationId xmlns:a16="http://schemas.microsoft.com/office/drawing/2014/main" id="{6CCC545A-22E8-A160-044B-6F1A78853793}"/>
                </a:ext>
              </a:extLst>
            </p:cNvPr>
            <p:cNvSpPr/>
            <p:nvPr/>
          </p:nvSpPr>
          <p:spPr>
            <a:xfrm>
              <a:off x="702359" y="2265544"/>
              <a:ext cx="12710" cy="16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14"/>
                <a:gd name="f7" fmla="val 1627"/>
                <a:gd name="f8" fmla="val 1628"/>
                <a:gd name="f9" fmla="val 611"/>
                <a:gd name="f10" fmla="val 102"/>
                <a:gd name="f11" fmla="val -406"/>
                <a:gd name="f12" fmla="val 1119"/>
                <a:gd name="f13" fmla="+- 0 0 -90"/>
                <a:gd name="f14" fmla="*/ f3 1 12714"/>
                <a:gd name="f15" fmla="*/ f4 1 162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714"/>
                <a:gd name="f24" fmla="*/ f20 1 1627"/>
                <a:gd name="f25" fmla="*/ 0 f21 1"/>
                <a:gd name="f26" fmla="*/ 1628 f20 1"/>
                <a:gd name="f27" fmla="*/ 102 f20 1"/>
                <a:gd name="f28" fmla="+- f22 0 f1"/>
                <a:gd name="f29" fmla="*/ f25 1 12714"/>
                <a:gd name="f30" fmla="*/ f26 1 1627"/>
                <a:gd name="f31" fmla="*/ f27 1 1627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12714" h="1627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9"/>
                    <a:pt x="f5" y="f10"/>
                  </a:cubicBezTo>
                  <a:cubicBezTo>
                    <a:pt x="f5" y="f11"/>
                    <a:pt x="f5" y="f1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3" name="Freeform: Shape 549">
              <a:extLst>
                <a:ext uri="{FF2B5EF4-FFF2-40B4-BE49-F238E27FC236}">
                  <a16:creationId xmlns:a16="http://schemas.microsoft.com/office/drawing/2014/main" id="{43494358-54D1-2DA5-0D00-50493661C174}"/>
                </a:ext>
              </a:extLst>
            </p:cNvPr>
            <p:cNvSpPr/>
            <p:nvPr/>
          </p:nvSpPr>
          <p:spPr>
            <a:xfrm>
              <a:off x="692420" y="2267428"/>
              <a:ext cx="27230" cy="2609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230"/>
                <a:gd name="f7" fmla="val 260985"/>
                <a:gd name="f8" fmla="val 22272"/>
                <a:gd name="f9" fmla="val 8645"/>
                <a:gd name="f10" fmla="val 17893"/>
                <a:gd name="f11" fmla="val 10551"/>
                <a:gd name="f12" fmla="val 12799"/>
                <a:gd name="f13" fmla="val 8543"/>
                <a:gd name="f14" fmla="val 10893"/>
                <a:gd name="f15" fmla="val 4170"/>
                <a:gd name="f16" fmla="val 10825"/>
                <a:gd name="f17" fmla="val 4004"/>
                <a:gd name="f18" fmla="val 10761"/>
                <a:gd name="f19" fmla="val 3852"/>
                <a:gd name="f20" fmla="val 10701"/>
                <a:gd name="f21" fmla="val 3687"/>
                <a:gd name="f22" fmla="val 10204"/>
                <a:gd name="f23" fmla="val 2517"/>
                <a:gd name="f24" fmla="val 9945"/>
                <a:gd name="f25" fmla="val 1271"/>
                <a:gd name="f26" fmla="val 9939"/>
                <a:gd name="f27" fmla="val 21"/>
                <a:gd name="f28" fmla="val 260223"/>
                <a:gd name="f29" fmla="val -315"/>
                <a:gd name="f30" fmla="val 255316"/>
                <a:gd name="f31" fmla="val 3388"/>
                <a:gd name="f32" fmla="val 251070"/>
                <a:gd name="f33" fmla="val 8292"/>
                <a:gd name="f34" fmla="val 250739"/>
                <a:gd name="f35" fmla="val 13196"/>
                <a:gd name="f36" fmla="val 250396"/>
                <a:gd name="f37" fmla="val 17444"/>
                <a:gd name="f38" fmla="val 254108"/>
                <a:gd name="f39" fmla="val 17780"/>
                <a:gd name="f40" fmla="val 259002"/>
                <a:gd name="f41" fmla="val 17825"/>
                <a:gd name="f42" fmla="val 259663"/>
                <a:gd name="f43" fmla="val 17796"/>
                <a:gd name="f44" fmla="val 260324"/>
                <a:gd name="f45" fmla="val 17695"/>
                <a:gd name="f46" fmla="val 27231"/>
                <a:gd name="f47" fmla="val 10170"/>
                <a:gd name="f48" fmla="val 6356"/>
                <a:gd name="f49" fmla="+- 0 0 -90"/>
                <a:gd name="f50" fmla="*/ f3 1 27230"/>
                <a:gd name="f51" fmla="*/ f4 1 260985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7230"/>
                <a:gd name="f60" fmla="*/ f56 1 260985"/>
                <a:gd name="f61" fmla="*/ 22272 f57 1"/>
                <a:gd name="f62" fmla="*/ 8645 f56 1"/>
                <a:gd name="f63" fmla="*/ 10893 f57 1"/>
                <a:gd name="f64" fmla="*/ 4170 f56 1"/>
                <a:gd name="f65" fmla="*/ 10701 f57 1"/>
                <a:gd name="f66" fmla="*/ 3687 f56 1"/>
                <a:gd name="f67" fmla="*/ 9939 f57 1"/>
                <a:gd name="f68" fmla="*/ 0 f56 1"/>
                <a:gd name="f69" fmla="*/ 21 f57 1"/>
                <a:gd name="f70" fmla="*/ 260223 f56 1"/>
                <a:gd name="f71" fmla="*/ 8292 f57 1"/>
                <a:gd name="f72" fmla="*/ 250739 f56 1"/>
                <a:gd name="f73" fmla="*/ 17780 f57 1"/>
                <a:gd name="f74" fmla="*/ 259002 f56 1"/>
                <a:gd name="f75" fmla="*/ 17695 f57 1"/>
                <a:gd name="f76" fmla="*/ 260985 f56 1"/>
                <a:gd name="f77" fmla="*/ 27231 f57 1"/>
                <a:gd name="f78" fmla="*/ 10170 f56 1"/>
                <a:gd name="f79" fmla="*/ 6356 f56 1"/>
                <a:gd name="f80" fmla="+- f58 0 f1"/>
                <a:gd name="f81" fmla="*/ f61 1 27230"/>
                <a:gd name="f82" fmla="*/ f62 1 260985"/>
                <a:gd name="f83" fmla="*/ f63 1 27230"/>
                <a:gd name="f84" fmla="*/ f64 1 260985"/>
                <a:gd name="f85" fmla="*/ f65 1 27230"/>
                <a:gd name="f86" fmla="*/ f66 1 260985"/>
                <a:gd name="f87" fmla="*/ f67 1 27230"/>
                <a:gd name="f88" fmla="*/ f68 1 260985"/>
                <a:gd name="f89" fmla="*/ f69 1 27230"/>
                <a:gd name="f90" fmla="*/ f70 1 260985"/>
                <a:gd name="f91" fmla="*/ f71 1 27230"/>
                <a:gd name="f92" fmla="*/ f72 1 260985"/>
                <a:gd name="f93" fmla="*/ f73 1 27230"/>
                <a:gd name="f94" fmla="*/ f74 1 260985"/>
                <a:gd name="f95" fmla="*/ f75 1 27230"/>
                <a:gd name="f96" fmla="*/ f76 1 260985"/>
                <a:gd name="f97" fmla="*/ f77 1 27230"/>
                <a:gd name="f98" fmla="*/ f78 1 260985"/>
                <a:gd name="f99" fmla="*/ f79 1 260985"/>
                <a:gd name="f100" fmla="*/ f52 1 f59"/>
                <a:gd name="f101" fmla="*/ f53 1 f59"/>
                <a:gd name="f102" fmla="*/ f52 1 f60"/>
                <a:gd name="f103" fmla="*/ f54 1 f60"/>
                <a:gd name="f104" fmla="*/ f81 1 f59"/>
                <a:gd name="f105" fmla="*/ f82 1 f60"/>
                <a:gd name="f106" fmla="*/ f83 1 f59"/>
                <a:gd name="f107" fmla="*/ f84 1 f60"/>
                <a:gd name="f108" fmla="*/ f85 1 f59"/>
                <a:gd name="f109" fmla="*/ f86 1 f60"/>
                <a:gd name="f110" fmla="*/ f87 1 f59"/>
                <a:gd name="f111" fmla="*/ f88 1 f60"/>
                <a:gd name="f112" fmla="*/ f89 1 f59"/>
                <a:gd name="f113" fmla="*/ f90 1 f60"/>
                <a:gd name="f114" fmla="*/ f91 1 f59"/>
                <a:gd name="f115" fmla="*/ f92 1 f60"/>
                <a:gd name="f116" fmla="*/ f93 1 f59"/>
                <a:gd name="f117" fmla="*/ f94 1 f60"/>
                <a:gd name="f118" fmla="*/ f95 1 f59"/>
                <a:gd name="f119" fmla="*/ f96 1 f60"/>
                <a:gd name="f120" fmla="*/ f97 1 f59"/>
                <a:gd name="f121" fmla="*/ f98 1 f60"/>
                <a:gd name="f122" fmla="*/ f99 1 f60"/>
                <a:gd name="f123" fmla="*/ f100 f50 1"/>
                <a:gd name="f124" fmla="*/ f101 f50 1"/>
                <a:gd name="f125" fmla="*/ f103 f51 1"/>
                <a:gd name="f126" fmla="*/ f102 f51 1"/>
                <a:gd name="f127" fmla="*/ f104 f50 1"/>
                <a:gd name="f128" fmla="*/ f105 f51 1"/>
                <a:gd name="f129" fmla="*/ f106 f50 1"/>
                <a:gd name="f130" fmla="*/ f107 f51 1"/>
                <a:gd name="f131" fmla="*/ f108 f50 1"/>
                <a:gd name="f132" fmla="*/ f109 f51 1"/>
                <a:gd name="f133" fmla="*/ f110 f50 1"/>
                <a:gd name="f134" fmla="*/ f111 f51 1"/>
                <a:gd name="f135" fmla="*/ f112 f50 1"/>
                <a:gd name="f136" fmla="*/ f113 f51 1"/>
                <a:gd name="f137" fmla="*/ f114 f50 1"/>
                <a:gd name="f138" fmla="*/ f115 f51 1"/>
                <a:gd name="f139" fmla="*/ f116 f50 1"/>
                <a:gd name="f140" fmla="*/ f117 f51 1"/>
                <a:gd name="f141" fmla="*/ f118 f50 1"/>
                <a:gd name="f142" fmla="*/ f119 f51 1"/>
                <a:gd name="f143" fmla="*/ f120 f50 1"/>
                <a:gd name="f144" fmla="*/ f121 f51 1"/>
                <a:gd name="f145" fmla="*/ f122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3" y="f145"/>
                </a:cxn>
              </a:cxnLst>
              <a:rect l="f123" t="f126" r="f124" b="f125"/>
              <a:pathLst>
                <a:path w="27230" h="26098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5"/>
                  </a:cubicBez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7"/>
                  </a:cubicBezTo>
                  <a:lnTo>
                    <a:pt x="f46" y="f47"/>
                  </a:lnTo>
                  <a:lnTo>
                    <a:pt x="f46" y="f4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4" name="Freeform: Shape 550">
              <a:extLst>
                <a:ext uri="{FF2B5EF4-FFF2-40B4-BE49-F238E27FC236}">
                  <a16:creationId xmlns:a16="http://schemas.microsoft.com/office/drawing/2014/main" id="{9F68A52B-DC80-09AB-5F9B-41ED727B00C3}"/>
                </a:ext>
              </a:extLst>
            </p:cNvPr>
            <p:cNvSpPr/>
            <p:nvPr/>
          </p:nvSpPr>
          <p:spPr>
            <a:xfrm>
              <a:off x="690271" y="2518751"/>
              <a:ext cx="20098" cy="678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94"/>
                <a:gd name="f7" fmla="val 67887"/>
                <a:gd name="f8" fmla="val 11449"/>
                <a:gd name="f9" fmla="val 4"/>
                <a:gd name="f10" fmla="val 6465"/>
                <a:gd name="f11" fmla="val -136"/>
                <a:gd name="f12" fmla="val 2311"/>
                <a:gd name="f13" fmla="val 3792"/>
                <a:gd name="f14" fmla="val 2170"/>
                <a:gd name="f15" fmla="val 8775"/>
                <a:gd name="f16" fmla="val 2168"/>
                <a:gd name="f17" fmla="val 8813"/>
                <a:gd name="f18" fmla="val 2167"/>
                <a:gd name="f19" fmla="val 8864"/>
                <a:gd name="f20" fmla="val 8902"/>
                <a:gd name="f21" fmla="val 11445"/>
                <a:gd name="f22" fmla="val 15131"/>
                <a:gd name="f23" fmla="val 6"/>
                <a:gd name="f24" fmla="val 67888"/>
                <a:gd name="f25" fmla="val -77"/>
                <a:gd name="f26" fmla="val 65587"/>
                <a:gd name="f27" fmla="val 744"/>
                <a:gd name="f28" fmla="val 63349"/>
                <a:gd name="f29" fmla="val 2294"/>
                <a:gd name="f30" fmla="val 61659"/>
                <a:gd name="f31" fmla="val 5242"/>
                <a:gd name="f32" fmla="val 57998"/>
                <a:gd name="f33" fmla="val 10603"/>
                <a:gd name="f34" fmla="val 57413"/>
                <a:gd name="f35" fmla="val 14272"/>
                <a:gd name="f36" fmla="val 60349"/>
                <a:gd name="f37" fmla="val 14530"/>
                <a:gd name="f38" fmla="val 60565"/>
                <a:gd name="f39" fmla="val 14776"/>
                <a:gd name="f40" fmla="val 60781"/>
                <a:gd name="f41" fmla="val 15009"/>
                <a:gd name="f42" fmla="val 61023"/>
                <a:gd name="f43" fmla="val 18060"/>
                <a:gd name="f44" fmla="val 63947"/>
                <a:gd name="f45" fmla="val 20095"/>
                <a:gd name="f46" fmla="val 19905"/>
                <a:gd name="f47" fmla="val 4059"/>
                <a:gd name="f48" fmla="val 16161"/>
                <a:gd name="f49" fmla="val 258"/>
                <a:gd name="f50" fmla="+- 0 0 -90"/>
                <a:gd name="f51" fmla="*/ f3 1 20094"/>
                <a:gd name="f52" fmla="*/ f4 1 67887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0094"/>
                <a:gd name="f61" fmla="*/ f57 1 67887"/>
                <a:gd name="f62" fmla="*/ 11449 f58 1"/>
                <a:gd name="f63" fmla="*/ 4 f57 1"/>
                <a:gd name="f64" fmla="*/ 2170 f58 1"/>
                <a:gd name="f65" fmla="*/ 8775 f57 1"/>
                <a:gd name="f66" fmla="*/ 2167 f58 1"/>
                <a:gd name="f67" fmla="*/ 8902 f57 1"/>
                <a:gd name="f68" fmla="*/ 11445 f57 1"/>
                <a:gd name="f69" fmla="*/ 15131 f57 1"/>
                <a:gd name="f70" fmla="*/ 6 f58 1"/>
                <a:gd name="f71" fmla="*/ 67888 f57 1"/>
                <a:gd name="f72" fmla="*/ 2294 f58 1"/>
                <a:gd name="f73" fmla="*/ 61659 f57 1"/>
                <a:gd name="f74" fmla="*/ 14272 f58 1"/>
                <a:gd name="f75" fmla="*/ 60349 f57 1"/>
                <a:gd name="f76" fmla="*/ 15009 f58 1"/>
                <a:gd name="f77" fmla="*/ 61023 f57 1"/>
                <a:gd name="f78" fmla="*/ 18060 f58 1"/>
                <a:gd name="f79" fmla="*/ 63947 f57 1"/>
                <a:gd name="f80" fmla="*/ 20095 f58 1"/>
                <a:gd name="f81" fmla="+- f59 0 f1"/>
                <a:gd name="f82" fmla="*/ f62 1 20094"/>
                <a:gd name="f83" fmla="*/ f63 1 67887"/>
                <a:gd name="f84" fmla="*/ f64 1 20094"/>
                <a:gd name="f85" fmla="*/ f65 1 67887"/>
                <a:gd name="f86" fmla="*/ f66 1 20094"/>
                <a:gd name="f87" fmla="*/ f67 1 67887"/>
                <a:gd name="f88" fmla="*/ f68 1 67887"/>
                <a:gd name="f89" fmla="*/ f69 1 67887"/>
                <a:gd name="f90" fmla="*/ f70 1 20094"/>
                <a:gd name="f91" fmla="*/ f71 1 67887"/>
                <a:gd name="f92" fmla="*/ f72 1 20094"/>
                <a:gd name="f93" fmla="*/ f73 1 67887"/>
                <a:gd name="f94" fmla="*/ f74 1 20094"/>
                <a:gd name="f95" fmla="*/ f75 1 67887"/>
                <a:gd name="f96" fmla="*/ f76 1 20094"/>
                <a:gd name="f97" fmla="*/ f77 1 67887"/>
                <a:gd name="f98" fmla="*/ f78 1 20094"/>
                <a:gd name="f99" fmla="*/ f79 1 67887"/>
                <a:gd name="f100" fmla="*/ f80 1 20094"/>
                <a:gd name="f101" fmla="*/ f53 1 f60"/>
                <a:gd name="f102" fmla="*/ f54 1 f60"/>
                <a:gd name="f103" fmla="*/ f53 1 f61"/>
                <a:gd name="f104" fmla="*/ f55 1 f61"/>
                <a:gd name="f105" fmla="*/ f82 1 f60"/>
                <a:gd name="f106" fmla="*/ f83 1 f61"/>
                <a:gd name="f107" fmla="*/ f84 1 f60"/>
                <a:gd name="f108" fmla="*/ f85 1 f61"/>
                <a:gd name="f109" fmla="*/ f86 1 f60"/>
                <a:gd name="f110" fmla="*/ f87 1 f61"/>
                <a:gd name="f111" fmla="*/ f88 1 f61"/>
                <a:gd name="f112" fmla="*/ f89 1 f61"/>
                <a:gd name="f113" fmla="*/ f90 1 f60"/>
                <a:gd name="f114" fmla="*/ f91 1 f61"/>
                <a:gd name="f115" fmla="*/ f92 1 f60"/>
                <a:gd name="f116" fmla="*/ f93 1 f61"/>
                <a:gd name="f117" fmla="*/ f94 1 f60"/>
                <a:gd name="f118" fmla="*/ f95 1 f61"/>
                <a:gd name="f119" fmla="*/ f96 1 f60"/>
                <a:gd name="f120" fmla="*/ f97 1 f61"/>
                <a:gd name="f121" fmla="*/ f98 1 f60"/>
                <a:gd name="f122" fmla="*/ f99 1 f61"/>
                <a:gd name="f123" fmla="*/ f100 1 f60"/>
                <a:gd name="f124" fmla="*/ f101 f51 1"/>
                <a:gd name="f125" fmla="*/ f102 f51 1"/>
                <a:gd name="f126" fmla="*/ f104 f52 1"/>
                <a:gd name="f127" fmla="*/ f103 f52 1"/>
                <a:gd name="f128" fmla="*/ f105 f51 1"/>
                <a:gd name="f129" fmla="*/ f106 f52 1"/>
                <a:gd name="f130" fmla="*/ f107 f51 1"/>
                <a:gd name="f131" fmla="*/ f108 f52 1"/>
                <a:gd name="f132" fmla="*/ f109 f51 1"/>
                <a:gd name="f133" fmla="*/ f110 f52 1"/>
                <a:gd name="f134" fmla="*/ f111 f52 1"/>
                <a:gd name="f135" fmla="*/ f112 f52 1"/>
                <a:gd name="f136" fmla="*/ f113 f51 1"/>
                <a:gd name="f137" fmla="*/ f114 f52 1"/>
                <a:gd name="f138" fmla="*/ f115 f51 1"/>
                <a:gd name="f139" fmla="*/ f116 f52 1"/>
                <a:gd name="f140" fmla="*/ f117 f51 1"/>
                <a:gd name="f141" fmla="*/ f118 f52 1"/>
                <a:gd name="f142" fmla="*/ f119 f51 1"/>
                <a:gd name="f143" fmla="*/ f120 f52 1"/>
                <a:gd name="f144" fmla="*/ f121 f51 1"/>
                <a:gd name="f145" fmla="*/ f122 f52 1"/>
                <a:gd name="f146" fmla="*/ f123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28" y="f129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2" y="f134"/>
                </a:cxn>
                <a:cxn ang="f81">
                  <a:pos x="f132" y="f135"/>
                </a:cxn>
                <a:cxn ang="f81">
                  <a:pos x="f136" y="f137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31"/>
                </a:cxn>
                <a:cxn ang="f81">
                  <a:pos x="f128" y="f129"/>
                </a:cxn>
              </a:cxnLst>
              <a:rect l="f124" t="f127" r="f125" b="f126"/>
              <a:pathLst>
                <a:path w="20094" h="6788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18" y="f20"/>
                  </a:cubicBezTo>
                  <a:lnTo>
                    <a:pt x="f18" y="f21"/>
                  </a:lnTo>
                  <a:lnTo>
                    <a:pt x="f18" y="f22"/>
                  </a:lnTo>
                  <a:lnTo>
                    <a:pt x="f23" y="f24"/>
                  </a:lnTo>
                  <a:cubicBezTo>
                    <a:pt x="f23" y="f24"/>
                    <a:pt x="f23" y="f24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lnTo>
                    <a:pt x="f45" y="f1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5" name="Freeform: Shape 551">
              <a:extLst>
                <a:ext uri="{FF2B5EF4-FFF2-40B4-BE49-F238E27FC236}">
                  <a16:creationId xmlns:a16="http://schemas.microsoft.com/office/drawing/2014/main" id="{23ECFB87-90A5-C534-CD96-8003B907E7E0}"/>
                </a:ext>
              </a:extLst>
            </p:cNvPr>
            <p:cNvSpPr/>
            <p:nvPr/>
          </p:nvSpPr>
          <p:spPr>
            <a:xfrm>
              <a:off x="775594" y="2660748"/>
              <a:ext cx="363053" cy="3492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3050"/>
                <a:gd name="f7" fmla="val 349197"/>
                <a:gd name="f8" fmla="val 348000"/>
                <a:gd name="f9" fmla="val 346286"/>
                <a:gd name="f10" fmla="val 351025"/>
                <a:gd name="f11" fmla="val 349794"/>
                <a:gd name="f12" fmla="val 356325"/>
                <a:gd name="f13" fmla="val 350188"/>
                <a:gd name="f14" fmla="val 359835"/>
                <a:gd name="f15" fmla="val 347163"/>
                <a:gd name="f16" fmla="val 360150"/>
                <a:gd name="f17" fmla="val 346896"/>
                <a:gd name="f18" fmla="val 360444"/>
                <a:gd name="f19" fmla="val 346603"/>
                <a:gd name="f20" fmla="val 360715"/>
                <a:gd name="f21" fmla="val 362209"/>
                <a:gd name="f22" fmla="val 344557"/>
                <a:gd name="f23" fmla="val 363023"/>
                <a:gd name="f24" fmla="val 342345"/>
                <a:gd name="f25" fmla="val 363004"/>
                <a:gd name="f26" fmla="val 340056"/>
                <a:gd name="f27" fmla="val 363066"/>
                <a:gd name="f28" fmla="val 339421"/>
                <a:gd name="f29" fmla="val 338785"/>
                <a:gd name="f30" fmla="val 338149"/>
                <a:gd name="f31" fmla="val 336497"/>
                <a:gd name="f32" fmla="val 362241"/>
                <a:gd name="f33" fmla="val 335099"/>
                <a:gd name="f34" fmla="val 361096"/>
                <a:gd name="f35" fmla="val 333573"/>
                <a:gd name="f36" fmla="val 348382"/>
                <a:gd name="f37" fmla="val 320861"/>
                <a:gd name="f38" fmla="val 12715"/>
                <a:gd name="f39" fmla="val 15896"/>
                <a:gd name="f40" fmla="val 3636"/>
                <a:gd name="f41" fmla="val 9077"/>
                <a:gd name="f42" fmla="val 12712"/>
                <a:gd name="f43" fmla="val 9583"/>
                <a:gd name="f44" fmla="val 16221"/>
                <a:gd name="f45" fmla="val 4198"/>
                <a:gd name="f46" fmla="val 16526"/>
                <a:gd name="f47" fmla="val 687"/>
                <a:gd name="f48" fmla="val 13399"/>
                <a:gd name="f49" fmla="val 445"/>
                <a:gd name="f50" fmla="val 13183"/>
                <a:gd name="f51" fmla="val 216"/>
                <a:gd name="f52" fmla="val 12954"/>
                <a:gd name="f53" fmla="val 13986"/>
                <a:gd name="f54" fmla="val 26060"/>
                <a:gd name="f55" fmla="val 343805"/>
                <a:gd name="f56" fmla="+- 0 0 -90"/>
                <a:gd name="f57" fmla="*/ f3 1 363050"/>
                <a:gd name="f58" fmla="*/ f4 1 349197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363050"/>
                <a:gd name="f67" fmla="*/ f63 1 349197"/>
                <a:gd name="f68" fmla="*/ 348000 f64 1"/>
                <a:gd name="f69" fmla="*/ 346286 f63 1"/>
                <a:gd name="f70" fmla="*/ 359835 f64 1"/>
                <a:gd name="f71" fmla="*/ 347163 f63 1"/>
                <a:gd name="f72" fmla="*/ 360715 f64 1"/>
                <a:gd name="f73" fmla="*/ 363004 f64 1"/>
                <a:gd name="f74" fmla="*/ 340056 f63 1"/>
                <a:gd name="f75" fmla="*/ 338149 f63 1"/>
                <a:gd name="f76" fmla="*/ 336497 f63 1"/>
                <a:gd name="f77" fmla="*/ 362241 f64 1"/>
                <a:gd name="f78" fmla="*/ 335099 f63 1"/>
                <a:gd name="f79" fmla="*/ 361096 f64 1"/>
                <a:gd name="f80" fmla="*/ 333573 f63 1"/>
                <a:gd name="f81" fmla="*/ 348382 f64 1"/>
                <a:gd name="f82" fmla="*/ 320861 f63 1"/>
                <a:gd name="f83" fmla="*/ 12715 f64 1"/>
                <a:gd name="f84" fmla="*/ 0 f63 1"/>
                <a:gd name="f85" fmla="*/ 12712 f63 1"/>
                <a:gd name="f86" fmla="*/ 687 f64 1"/>
                <a:gd name="f87" fmla="*/ 13399 f63 1"/>
                <a:gd name="f88" fmla="*/ 0 f64 1"/>
                <a:gd name="f89" fmla="*/ 13986 f64 1"/>
                <a:gd name="f90" fmla="*/ 26060 f63 1"/>
                <a:gd name="f91" fmla="*/ 343805 f64 1"/>
                <a:gd name="f92" fmla="*/ 342345 f63 1"/>
                <a:gd name="f93" fmla="+- f65 0 f1"/>
                <a:gd name="f94" fmla="*/ f68 1 363050"/>
                <a:gd name="f95" fmla="*/ f69 1 349197"/>
                <a:gd name="f96" fmla="*/ f70 1 363050"/>
                <a:gd name="f97" fmla="*/ f71 1 349197"/>
                <a:gd name="f98" fmla="*/ f72 1 363050"/>
                <a:gd name="f99" fmla="*/ f73 1 363050"/>
                <a:gd name="f100" fmla="*/ f74 1 349197"/>
                <a:gd name="f101" fmla="*/ f75 1 349197"/>
                <a:gd name="f102" fmla="*/ f76 1 349197"/>
                <a:gd name="f103" fmla="*/ f77 1 363050"/>
                <a:gd name="f104" fmla="*/ f78 1 349197"/>
                <a:gd name="f105" fmla="*/ f79 1 363050"/>
                <a:gd name="f106" fmla="*/ f80 1 349197"/>
                <a:gd name="f107" fmla="*/ f81 1 363050"/>
                <a:gd name="f108" fmla="*/ f82 1 349197"/>
                <a:gd name="f109" fmla="*/ f83 1 363050"/>
                <a:gd name="f110" fmla="*/ f84 1 349197"/>
                <a:gd name="f111" fmla="*/ f85 1 349197"/>
                <a:gd name="f112" fmla="*/ f86 1 363050"/>
                <a:gd name="f113" fmla="*/ f87 1 349197"/>
                <a:gd name="f114" fmla="*/ f88 1 363050"/>
                <a:gd name="f115" fmla="*/ f89 1 363050"/>
                <a:gd name="f116" fmla="*/ f90 1 349197"/>
                <a:gd name="f117" fmla="*/ f91 1 363050"/>
                <a:gd name="f118" fmla="*/ f92 1 349197"/>
                <a:gd name="f119" fmla="*/ f59 1 f66"/>
                <a:gd name="f120" fmla="*/ f60 1 f66"/>
                <a:gd name="f121" fmla="*/ f59 1 f67"/>
                <a:gd name="f122" fmla="*/ f61 1 f67"/>
                <a:gd name="f123" fmla="*/ f94 1 f66"/>
                <a:gd name="f124" fmla="*/ f95 1 f67"/>
                <a:gd name="f125" fmla="*/ f96 1 f66"/>
                <a:gd name="f126" fmla="*/ f97 1 f67"/>
                <a:gd name="f127" fmla="*/ f98 1 f66"/>
                <a:gd name="f128" fmla="*/ f99 1 f66"/>
                <a:gd name="f129" fmla="*/ f100 1 f67"/>
                <a:gd name="f130" fmla="*/ f101 1 f67"/>
                <a:gd name="f131" fmla="*/ f102 1 f67"/>
                <a:gd name="f132" fmla="*/ f103 1 f66"/>
                <a:gd name="f133" fmla="*/ f104 1 f67"/>
                <a:gd name="f134" fmla="*/ f105 1 f66"/>
                <a:gd name="f135" fmla="*/ f106 1 f67"/>
                <a:gd name="f136" fmla="*/ f107 1 f66"/>
                <a:gd name="f137" fmla="*/ f108 1 f67"/>
                <a:gd name="f138" fmla="*/ f109 1 f66"/>
                <a:gd name="f139" fmla="*/ f110 1 f67"/>
                <a:gd name="f140" fmla="*/ f111 1 f67"/>
                <a:gd name="f141" fmla="*/ f112 1 f66"/>
                <a:gd name="f142" fmla="*/ f113 1 f67"/>
                <a:gd name="f143" fmla="*/ f114 1 f66"/>
                <a:gd name="f144" fmla="*/ f115 1 f66"/>
                <a:gd name="f145" fmla="*/ f116 1 f67"/>
                <a:gd name="f146" fmla="*/ f117 1 f66"/>
                <a:gd name="f147" fmla="*/ f118 1 f67"/>
                <a:gd name="f148" fmla="*/ f119 f57 1"/>
                <a:gd name="f149" fmla="*/ f120 f57 1"/>
                <a:gd name="f150" fmla="*/ f122 f58 1"/>
                <a:gd name="f151" fmla="*/ f121 f58 1"/>
                <a:gd name="f152" fmla="*/ f123 f57 1"/>
                <a:gd name="f153" fmla="*/ f124 f58 1"/>
                <a:gd name="f154" fmla="*/ f125 f57 1"/>
                <a:gd name="f155" fmla="*/ f126 f58 1"/>
                <a:gd name="f156" fmla="*/ f127 f57 1"/>
                <a:gd name="f157" fmla="*/ f128 f57 1"/>
                <a:gd name="f158" fmla="*/ f129 f58 1"/>
                <a:gd name="f159" fmla="*/ f130 f58 1"/>
                <a:gd name="f160" fmla="*/ f131 f58 1"/>
                <a:gd name="f161" fmla="*/ f132 f57 1"/>
                <a:gd name="f162" fmla="*/ f133 f58 1"/>
                <a:gd name="f163" fmla="*/ f134 f57 1"/>
                <a:gd name="f164" fmla="*/ f135 f58 1"/>
                <a:gd name="f165" fmla="*/ f136 f57 1"/>
                <a:gd name="f166" fmla="*/ f137 f58 1"/>
                <a:gd name="f167" fmla="*/ f138 f57 1"/>
                <a:gd name="f168" fmla="*/ f139 f58 1"/>
                <a:gd name="f169" fmla="*/ f140 f58 1"/>
                <a:gd name="f170" fmla="*/ f141 f57 1"/>
                <a:gd name="f171" fmla="*/ f142 f58 1"/>
                <a:gd name="f172" fmla="*/ f143 f57 1"/>
                <a:gd name="f173" fmla="*/ f144 f57 1"/>
                <a:gd name="f174" fmla="*/ f145 f58 1"/>
                <a:gd name="f175" fmla="*/ f146 f57 1"/>
                <a:gd name="f176" fmla="*/ f147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52" y="f153"/>
                </a:cxn>
                <a:cxn ang="f93">
                  <a:pos x="f154" y="f155"/>
                </a:cxn>
                <a:cxn ang="f93">
                  <a:pos x="f156" y="f153"/>
                </a:cxn>
                <a:cxn ang="f93">
                  <a:pos x="f157" y="f158"/>
                </a:cxn>
                <a:cxn ang="f93">
                  <a:pos x="f157" y="f159"/>
                </a:cxn>
                <a:cxn ang="f93">
                  <a:pos x="f157" y="f160"/>
                </a:cxn>
                <a:cxn ang="f93">
                  <a:pos x="f161" y="f162"/>
                </a:cxn>
                <a:cxn ang="f93">
                  <a:pos x="f163" y="f164"/>
                </a:cxn>
                <a:cxn ang="f93">
                  <a:pos x="f163" y="f164"/>
                </a:cxn>
                <a:cxn ang="f93">
                  <a:pos x="f165" y="f166"/>
                </a:cxn>
                <a:cxn ang="f93">
                  <a:pos x="f165" y="f166"/>
                </a:cxn>
                <a:cxn ang="f93">
                  <a:pos x="f167" y="f168"/>
                </a:cxn>
                <a:cxn ang="f93">
                  <a:pos x="f167" y="f169"/>
                </a:cxn>
                <a:cxn ang="f93">
                  <a:pos x="f170" y="f171"/>
                </a:cxn>
                <a:cxn ang="f93">
                  <a:pos x="f172" y="f169"/>
                </a:cxn>
                <a:cxn ang="f93">
                  <a:pos x="f173" y="f174"/>
                </a:cxn>
                <a:cxn ang="f93">
                  <a:pos x="f175" y="f176"/>
                </a:cxn>
              </a:cxnLst>
              <a:rect l="f148" t="f151" r="f149" b="f150"/>
              <a:pathLst>
                <a:path w="363050" h="34919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lnTo>
                    <a:pt x="f25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4" y="f35"/>
                    <a:pt x="f34" y="f35"/>
                    <a:pt x="f34" y="f35"/>
                  </a:cubicBezTo>
                  <a:lnTo>
                    <a:pt x="f36" y="f37"/>
                  </a:lnTo>
                  <a:lnTo>
                    <a:pt x="f36" y="f37"/>
                  </a:lnTo>
                  <a:lnTo>
                    <a:pt x="f38" y="f5"/>
                  </a:lnTo>
                  <a:cubicBezTo>
                    <a:pt x="f39" y="f40"/>
                    <a:pt x="f39" y="f41"/>
                    <a:pt x="f38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" y="f42"/>
                  </a:cubicBezTo>
                  <a:lnTo>
                    <a:pt x="f53" y="f54"/>
                  </a:lnTo>
                  <a:lnTo>
                    <a:pt x="f55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6" name="Freeform: Shape 552">
              <a:extLst>
                <a:ext uri="{FF2B5EF4-FFF2-40B4-BE49-F238E27FC236}">
                  <a16:creationId xmlns:a16="http://schemas.microsoft.com/office/drawing/2014/main" id="{68833F38-2565-77E7-98CC-91339C2E2178}"/>
                </a:ext>
              </a:extLst>
            </p:cNvPr>
            <p:cNvSpPr/>
            <p:nvPr/>
          </p:nvSpPr>
          <p:spPr>
            <a:xfrm>
              <a:off x="690481" y="2578498"/>
              <a:ext cx="100968" cy="986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971"/>
                <a:gd name="f7" fmla="val 98673"/>
                <a:gd name="f8" fmla="val 98585"/>
                <a:gd name="f9" fmla="val 95345"/>
                <a:gd name="f10" fmla="val 101767"/>
                <a:gd name="f11" fmla="val 91709"/>
                <a:gd name="f12" fmla="val 86268"/>
                <a:gd name="f13" fmla="val 82632"/>
                <a:gd name="f14" fmla="val 18102"/>
                <a:gd name="f15" fmla="val 5468"/>
                <a:gd name="f16" fmla="val 15050"/>
                <a:gd name="f17" fmla="val 2544"/>
                <a:gd name="f18" fmla="val 11752"/>
                <a:gd name="f19" fmla="val -812"/>
                <a:gd name="f20" fmla="val 6358"/>
                <a:gd name="f21" fmla="val -850"/>
                <a:gd name="f22" fmla="val 3003"/>
                <a:gd name="f23" fmla="val 2443"/>
                <a:gd name="f24" fmla="val 2766"/>
                <a:gd name="f25" fmla="val 2672"/>
                <a:gd name="f26" fmla="val 2926"/>
                <a:gd name="f27" fmla="val 2335"/>
                <a:gd name="f28" fmla="val 3180"/>
                <a:gd name="f29" fmla="val 785"/>
                <a:gd name="f30" fmla="val 4871"/>
                <a:gd name="f31" fmla="val -36"/>
                <a:gd name="f32" fmla="val 7108"/>
                <a:gd name="f33" fmla="val 47"/>
                <a:gd name="f34" fmla="val 9409"/>
                <a:gd name="f35" fmla="val -16"/>
                <a:gd name="f36" fmla="val 10045"/>
                <a:gd name="f37" fmla="val 10680"/>
                <a:gd name="f38" fmla="val 11316"/>
                <a:gd name="f39" fmla="val 12969"/>
                <a:gd name="f40" fmla="val 937"/>
                <a:gd name="f41" fmla="val 14367"/>
                <a:gd name="f42" fmla="val 1200"/>
                <a:gd name="f43" fmla="val 14952"/>
                <a:gd name="f44" fmla="val 1590"/>
                <a:gd name="f45" fmla="val 15473"/>
                <a:gd name="f46" fmla="val 2081"/>
                <a:gd name="f47" fmla="val 15892"/>
                <a:gd name="f48" fmla="val 82565"/>
                <a:gd name="f49" fmla="val 93056"/>
                <a:gd name="f50" fmla="val 85616"/>
                <a:gd name="f51" fmla="val 95980"/>
                <a:gd name="f52" fmla="val 88834"/>
                <a:gd name="f53" fmla="val 99413"/>
                <a:gd name="f54" fmla="val 94225"/>
                <a:gd name="f55" fmla="val 99591"/>
                <a:gd name="f56" fmla="val 97657"/>
                <a:gd name="f57" fmla="val 96362"/>
                <a:gd name="f58" fmla="val 97994"/>
                <a:gd name="f59" fmla="val 96057"/>
                <a:gd name="f60" fmla="val 98304"/>
                <a:gd name="f61" fmla="val 95714"/>
                <a:gd name="f62" fmla="+- 0 0 -90"/>
                <a:gd name="f63" fmla="*/ f3 1 100971"/>
                <a:gd name="f64" fmla="*/ f4 1 98673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100971"/>
                <a:gd name="f73" fmla="*/ f69 1 98673"/>
                <a:gd name="f74" fmla="*/ 98585 f70 1"/>
                <a:gd name="f75" fmla="*/ 95345 f69 1"/>
                <a:gd name="f76" fmla="*/ 82632 f69 1"/>
                <a:gd name="f77" fmla="*/ 18102 f70 1"/>
                <a:gd name="f78" fmla="*/ 5468 f69 1"/>
                <a:gd name="f79" fmla="*/ 15050 f70 1"/>
                <a:gd name="f80" fmla="*/ 2544 f69 1"/>
                <a:gd name="f81" fmla="*/ 3003 f70 1"/>
                <a:gd name="f82" fmla="*/ 2443 f69 1"/>
                <a:gd name="f83" fmla="*/ 2335 f70 1"/>
                <a:gd name="f84" fmla="*/ 3180 f69 1"/>
                <a:gd name="f85" fmla="*/ 47 f70 1"/>
                <a:gd name="f86" fmla="*/ 9409 f69 1"/>
                <a:gd name="f87" fmla="*/ 11316 f69 1"/>
                <a:gd name="f88" fmla="*/ 12969 f69 1"/>
                <a:gd name="f89" fmla="*/ 937 f70 1"/>
                <a:gd name="f90" fmla="*/ 14367 f69 1"/>
                <a:gd name="f91" fmla="*/ 2081 f70 1"/>
                <a:gd name="f92" fmla="*/ 15892 f69 1"/>
                <a:gd name="f93" fmla="*/ 82565 f70 1"/>
                <a:gd name="f94" fmla="*/ 93056 f69 1"/>
                <a:gd name="f95" fmla="*/ 85616 f70 1"/>
                <a:gd name="f96" fmla="*/ 95980 f69 1"/>
                <a:gd name="f97" fmla="*/ 97657 f70 1"/>
                <a:gd name="f98" fmla="*/ 96362 f69 1"/>
                <a:gd name="f99" fmla="+- f71 0 f1"/>
                <a:gd name="f100" fmla="*/ f74 1 100971"/>
                <a:gd name="f101" fmla="*/ f75 1 98673"/>
                <a:gd name="f102" fmla="*/ f76 1 98673"/>
                <a:gd name="f103" fmla="*/ f77 1 100971"/>
                <a:gd name="f104" fmla="*/ f78 1 98673"/>
                <a:gd name="f105" fmla="*/ f79 1 100971"/>
                <a:gd name="f106" fmla="*/ f80 1 98673"/>
                <a:gd name="f107" fmla="*/ f81 1 100971"/>
                <a:gd name="f108" fmla="*/ f82 1 98673"/>
                <a:gd name="f109" fmla="*/ f83 1 100971"/>
                <a:gd name="f110" fmla="*/ f84 1 98673"/>
                <a:gd name="f111" fmla="*/ f85 1 100971"/>
                <a:gd name="f112" fmla="*/ f86 1 98673"/>
                <a:gd name="f113" fmla="*/ f87 1 98673"/>
                <a:gd name="f114" fmla="*/ f88 1 98673"/>
                <a:gd name="f115" fmla="*/ f89 1 100971"/>
                <a:gd name="f116" fmla="*/ f90 1 98673"/>
                <a:gd name="f117" fmla="*/ f91 1 100971"/>
                <a:gd name="f118" fmla="*/ f92 1 98673"/>
                <a:gd name="f119" fmla="*/ f93 1 100971"/>
                <a:gd name="f120" fmla="*/ f94 1 98673"/>
                <a:gd name="f121" fmla="*/ f95 1 100971"/>
                <a:gd name="f122" fmla="*/ f96 1 98673"/>
                <a:gd name="f123" fmla="*/ f97 1 100971"/>
                <a:gd name="f124" fmla="*/ f98 1 98673"/>
                <a:gd name="f125" fmla="*/ f65 1 f72"/>
                <a:gd name="f126" fmla="*/ f66 1 f72"/>
                <a:gd name="f127" fmla="*/ f65 1 f73"/>
                <a:gd name="f128" fmla="*/ f67 1 f73"/>
                <a:gd name="f129" fmla="*/ f100 1 f72"/>
                <a:gd name="f130" fmla="*/ f101 1 f73"/>
                <a:gd name="f131" fmla="*/ f102 1 f73"/>
                <a:gd name="f132" fmla="*/ f103 1 f72"/>
                <a:gd name="f133" fmla="*/ f104 1 f73"/>
                <a:gd name="f134" fmla="*/ f105 1 f72"/>
                <a:gd name="f135" fmla="*/ f106 1 f73"/>
                <a:gd name="f136" fmla="*/ f107 1 f72"/>
                <a:gd name="f137" fmla="*/ f108 1 f73"/>
                <a:gd name="f138" fmla="*/ f109 1 f72"/>
                <a:gd name="f139" fmla="*/ f110 1 f73"/>
                <a:gd name="f140" fmla="*/ f111 1 f72"/>
                <a:gd name="f141" fmla="*/ f112 1 f73"/>
                <a:gd name="f142" fmla="*/ f113 1 f73"/>
                <a:gd name="f143" fmla="*/ f114 1 f73"/>
                <a:gd name="f144" fmla="*/ f115 1 f72"/>
                <a:gd name="f145" fmla="*/ f116 1 f73"/>
                <a:gd name="f146" fmla="*/ f117 1 f72"/>
                <a:gd name="f147" fmla="*/ f118 1 f73"/>
                <a:gd name="f148" fmla="*/ f119 1 f72"/>
                <a:gd name="f149" fmla="*/ f120 1 f73"/>
                <a:gd name="f150" fmla="*/ f121 1 f72"/>
                <a:gd name="f151" fmla="*/ f122 1 f73"/>
                <a:gd name="f152" fmla="*/ f123 1 f72"/>
                <a:gd name="f153" fmla="*/ f124 1 f73"/>
                <a:gd name="f154" fmla="*/ f125 f63 1"/>
                <a:gd name="f155" fmla="*/ f126 f63 1"/>
                <a:gd name="f156" fmla="*/ f128 f64 1"/>
                <a:gd name="f157" fmla="*/ f127 f64 1"/>
                <a:gd name="f158" fmla="*/ f129 f63 1"/>
                <a:gd name="f159" fmla="*/ f130 f64 1"/>
                <a:gd name="f160" fmla="*/ f131 f64 1"/>
                <a:gd name="f161" fmla="*/ f132 f63 1"/>
                <a:gd name="f162" fmla="*/ f133 f64 1"/>
                <a:gd name="f163" fmla="*/ f134 f63 1"/>
                <a:gd name="f164" fmla="*/ f135 f64 1"/>
                <a:gd name="f165" fmla="*/ f136 f63 1"/>
                <a:gd name="f166" fmla="*/ f137 f64 1"/>
                <a:gd name="f167" fmla="*/ f138 f63 1"/>
                <a:gd name="f168" fmla="*/ f139 f64 1"/>
                <a:gd name="f169" fmla="*/ f140 f63 1"/>
                <a:gd name="f170" fmla="*/ f141 f64 1"/>
                <a:gd name="f171" fmla="*/ f142 f64 1"/>
                <a:gd name="f172" fmla="*/ f143 f64 1"/>
                <a:gd name="f173" fmla="*/ f144 f63 1"/>
                <a:gd name="f174" fmla="*/ f145 f64 1"/>
                <a:gd name="f175" fmla="*/ f146 f63 1"/>
                <a:gd name="f176" fmla="*/ f147 f64 1"/>
                <a:gd name="f177" fmla="*/ f148 f63 1"/>
                <a:gd name="f178" fmla="*/ f149 f64 1"/>
                <a:gd name="f179" fmla="*/ f150 f63 1"/>
                <a:gd name="f180" fmla="*/ f151 f64 1"/>
                <a:gd name="f181" fmla="*/ f152 f63 1"/>
                <a:gd name="f182" fmla="*/ f153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58" y="f159"/>
                </a:cxn>
                <a:cxn ang="f99">
                  <a:pos x="f158" y="f160"/>
                </a:cxn>
                <a:cxn ang="f99">
                  <a:pos x="f161" y="f162"/>
                </a:cxn>
                <a:cxn ang="f99">
                  <a:pos x="f163" y="f164"/>
                </a:cxn>
                <a:cxn ang="f99">
                  <a:pos x="f165" y="f166"/>
                </a:cxn>
                <a:cxn ang="f99">
                  <a:pos x="f167" y="f168"/>
                </a:cxn>
                <a:cxn ang="f99">
                  <a:pos x="f169" y="f170"/>
                </a:cxn>
                <a:cxn ang="f99">
                  <a:pos x="f169" y="f171"/>
                </a:cxn>
                <a:cxn ang="f99">
                  <a:pos x="f169" y="f172"/>
                </a:cxn>
                <a:cxn ang="f99">
                  <a:pos x="f173" y="f174"/>
                </a:cxn>
                <a:cxn ang="f99">
                  <a:pos x="f175" y="f176"/>
                </a:cxn>
                <a:cxn ang="f99">
                  <a:pos x="f175" y="f176"/>
                </a:cxn>
                <a:cxn ang="f99">
                  <a:pos x="f177" y="f178"/>
                </a:cxn>
                <a:cxn ang="f99">
                  <a:pos x="f179" y="f180"/>
                </a:cxn>
                <a:cxn ang="f99">
                  <a:pos x="f181" y="f182"/>
                </a:cxn>
                <a:cxn ang="f99">
                  <a:pos x="f158" y="f159"/>
                </a:cxn>
              </a:cxnLst>
              <a:rect l="f154" t="f157" r="f155" b="f156"/>
              <a:pathLst>
                <a:path w="100971" h="98673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17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38"/>
                  </a:cubicBezTo>
                  <a:lnTo>
                    <a:pt x="f33" y="f39"/>
                  </a:ln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50" y="f51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7" name="Freeform: Shape 553">
              <a:extLst>
                <a:ext uri="{FF2B5EF4-FFF2-40B4-BE49-F238E27FC236}">
                  <a16:creationId xmlns:a16="http://schemas.microsoft.com/office/drawing/2014/main" id="{2CD736A5-E400-8AD9-47D4-49D4CBF3F051}"/>
                </a:ext>
              </a:extLst>
            </p:cNvPr>
            <p:cNvSpPr/>
            <p:nvPr/>
          </p:nvSpPr>
          <p:spPr>
            <a:xfrm>
              <a:off x="591333" y="4123313"/>
              <a:ext cx="29023" cy="3303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019"/>
                <a:gd name="f7" fmla="val 330395"/>
                <a:gd name="f8" fmla="val 29011"/>
                <a:gd name="f9" fmla="val 9663"/>
                <a:gd name="f10" fmla="val 29232"/>
                <a:gd name="f11" fmla="val 4679"/>
                <a:gd name="f12" fmla="val 25468"/>
                <a:gd name="f13" fmla="val 408"/>
                <a:gd name="f14" fmla="val 20492"/>
                <a:gd name="f15" fmla="val 1"/>
                <a:gd name="f16" fmla="val 15506"/>
                <a:gd name="f17" fmla="val -75"/>
                <a:gd name="f18" fmla="val 11408"/>
                <a:gd name="f19" fmla="val 3916"/>
                <a:gd name="f20" fmla="val 11338"/>
                <a:gd name="f21" fmla="val 8900"/>
                <a:gd name="f22" fmla="val 11337"/>
                <a:gd name="f23" fmla="val 8938"/>
                <a:gd name="f24" fmla="val 8989"/>
                <a:gd name="f25" fmla="val 9027"/>
                <a:gd name="f26" fmla="val 21"/>
                <a:gd name="f27" fmla="val 318446"/>
                <a:gd name="f28" fmla="val 323023"/>
                <a:gd name="f29" fmla="val 329633"/>
                <a:gd name="f30" fmla="val -315"/>
                <a:gd name="f31" fmla="val 324726"/>
                <a:gd name="f32" fmla="val 3388"/>
                <a:gd name="f33" fmla="val 320480"/>
                <a:gd name="f34" fmla="val 8292"/>
                <a:gd name="f35" fmla="val 320150"/>
                <a:gd name="f36" fmla="val 13196"/>
                <a:gd name="f37" fmla="val 319806"/>
                <a:gd name="f38" fmla="val 17444"/>
                <a:gd name="f39" fmla="val 323519"/>
                <a:gd name="f40" fmla="val 17780"/>
                <a:gd name="f41" fmla="val 328413"/>
                <a:gd name="f42" fmla="val 17826"/>
                <a:gd name="f43" fmla="val 329074"/>
                <a:gd name="f44" fmla="val 17796"/>
                <a:gd name="f45" fmla="val 329748"/>
                <a:gd name="f46" fmla="val 17695"/>
                <a:gd name="f47" fmla="val 330396"/>
                <a:gd name="f48" fmla="val 28883"/>
                <a:gd name="f49" fmla="val 20595"/>
                <a:gd name="f50" fmla="val 16146"/>
                <a:gd name="f51" fmla="+- 0 0 -90"/>
                <a:gd name="f52" fmla="*/ f3 1 29019"/>
                <a:gd name="f53" fmla="*/ f4 1 330395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29019"/>
                <a:gd name="f62" fmla="*/ f58 1 330395"/>
                <a:gd name="f63" fmla="*/ 29011 f59 1"/>
                <a:gd name="f64" fmla="*/ 9663 f58 1"/>
                <a:gd name="f65" fmla="*/ 20492 f59 1"/>
                <a:gd name="f66" fmla="*/ 1 f58 1"/>
                <a:gd name="f67" fmla="*/ 11338 f59 1"/>
                <a:gd name="f68" fmla="*/ 8900 f58 1"/>
                <a:gd name="f69" fmla="*/ 11337 f59 1"/>
                <a:gd name="f70" fmla="*/ 9027 f58 1"/>
                <a:gd name="f71" fmla="*/ 21 f59 1"/>
                <a:gd name="f72" fmla="*/ 318446 f58 1"/>
                <a:gd name="f73" fmla="*/ 323023 f58 1"/>
                <a:gd name="f74" fmla="*/ 329633 f58 1"/>
                <a:gd name="f75" fmla="*/ 8292 f59 1"/>
                <a:gd name="f76" fmla="*/ 320150 f58 1"/>
                <a:gd name="f77" fmla="*/ 17780 f59 1"/>
                <a:gd name="f78" fmla="*/ 328413 f58 1"/>
                <a:gd name="f79" fmla="*/ 17695 f59 1"/>
                <a:gd name="f80" fmla="*/ 330396 f58 1"/>
                <a:gd name="f81" fmla="*/ 28883 f59 1"/>
                <a:gd name="f82" fmla="*/ 20595 f58 1"/>
                <a:gd name="f83" fmla="*/ 16146 f58 1"/>
                <a:gd name="f84" fmla="+- f60 0 f1"/>
                <a:gd name="f85" fmla="*/ f63 1 29019"/>
                <a:gd name="f86" fmla="*/ f64 1 330395"/>
                <a:gd name="f87" fmla="*/ f65 1 29019"/>
                <a:gd name="f88" fmla="*/ f66 1 330395"/>
                <a:gd name="f89" fmla="*/ f67 1 29019"/>
                <a:gd name="f90" fmla="*/ f68 1 330395"/>
                <a:gd name="f91" fmla="*/ f69 1 29019"/>
                <a:gd name="f92" fmla="*/ f70 1 330395"/>
                <a:gd name="f93" fmla="*/ f71 1 29019"/>
                <a:gd name="f94" fmla="*/ f72 1 330395"/>
                <a:gd name="f95" fmla="*/ f73 1 330395"/>
                <a:gd name="f96" fmla="*/ f74 1 330395"/>
                <a:gd name="f97" fmla="*/ f75 1 29019"/>
                <a:gd name="f98" fmla="*/ f76 1 330395"/>
                <a:gd name="f99" fmla="*/ f77 1 29019"/>
                <a:gd name="f100" fmla="*/ f78 1 330395"/>
                <a:gd name="f101" fmla="*/ f79 1 29019"/>
                <a:gd name="f102" fmla="*/ f80 1 330395"/>
                <a:gd name="f103" fmla="*/ f81 1 29019"/>
                <a:gd name="f104" fmla="*/ f82 1 330395"/>
                <a:gd name="f105" fmla="*/ f83 1 330395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2"/>
                <a:gd name="f114" fmla="*/ f89 1 f61"/>
                <a:gd name="f115" fmla="*/ f90 1 f62"/>
                <a:gd name="f116" fmla="*/ f91 1 f61"/>
                <a:gd name="f117" fmla="*/ f92 1 f62"/>
                <a:gd name="f118" fmla="*/ f93 1 f61"/>
                <a:gd name="f119" fmla="*/ f94 1 f62"/>
                <a:gd name="f120" fmla="*/ f95 1 f62"/>
                <a:gd name="f121" fmla="*/ f96 1 f62"/>
                <a:gd name="f122" fmla="*/ f97 1 f61"/>
                <a:gd name="f123" fmla="*/ f98 1 f62"/>
                <a:gd name="f124" fmla="*/ f99 1 f61"/>
                <a:gd name="f125" fmla="*/ f100 1 f62"/>
                <a:gd name="f126" fmla="*/ f101 1 f61"/>
                <a:gd name="f127" fmla="*/ f102 1 f62"/>
                <a:gd name="f128" fmla="*/ f103 1 f61"/>
                <a:gd name="f129" fmla="*/ f104 1 f62"/>
                <a:gd name="f130" fmla="*/ f105 1 f62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3 1"/>
                <a:gd name="f139" fmla="*/ f114 f52 1"/>
                <a:gd name="f140" fmla="*/ f115 f53 1"/>
                <a:gd name="f141" fmla="*/ f116 f52 1"/>
                <a:gd name="f142" fmla="*/ f117 f53 1"/>
                <a:gd name="f143" fmla="*/ f118 f52 1"/>
                <a:gd name="f144" fmla="*/ f119 f53 1"/>
                <a:gd name="f145" fmla="*/ f120 f53 1"/>
                <a:gd name="f146" fmla="*/ f121 f53 1"/>
                <a:gd name="f147" fmla="*/ f122 f52 1"/>
                <a:gd name="f148" fmla="*/ f123 f53 1"/>
                <a:gd name="f149" fmla="*/ f124 f52 1"/>
                <a:gd name="f150" fmla="*/ f125 f53 1"/>
                <a:gd name="f151" fmla="*/ f126 f52 1"/>
                <a:gd name="f152" fmla="*/ f127 f53 1"/>
                <a:gd name="f153" fmla="*/ f128 f52 1"/>
                <a:gd name="f154" fmla="*/ f129 f53 1"/>
                <a:gd name="f155" fmla="*/ f13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3" y="f145"/>
                </a:cxn>
                <a:cxn ang="f84">
                  <a:pos x="f143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  <a:cxn ang="f84">
                  <a:pos x="f153" y="f154"/>
                </a:cxn>
                <a:cxn ang="f84">
                  <a:pos x="f153" y="f155"/>
                </a:cxn>
              </a:cxnLst>
              <a:rect l="f131" t="f134" r="f132" b="f133"/>
              <a:pathLst>
                <a:path w="29019" h="33039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2" y="f25"/>
                  </a:cubicBezTo>
                  <a:lnTo>
                    <a:pt x="f26" y="f27"/>
                  </a:lnTo>
                  <a:lnTo>
                    <a:pt x="f26" y="f28"/>
                  </a:lnTo>
                  <a:lnTo>
                    <a:pt x="f26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48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8" name="Freeform: Shape 554">
              <a:extLst>
                <a:ext uri="{FF2B5EF4-FFF2-40B4-BE49-F238E27FC236}">
                  <a16:creationId xmlns:a16="http://schemas.microsoft.com/office/drawing/2014/main" id="{F47059B3-D0A1-F8DE-8D8B-1281BBAA61C3}"/>
                </a:ext>
              </a:extLst>
            </p:cNvPr>
            <p:cNvSpPr/>
            <p:nvPr/>
          </p:nvSpPr>
          <p:spPr>
            <a:xfrm>
              <a:off x="579656" y="4443426"/>
              <a:ext cx="29096" cy="3279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097"/>
                <a:gd name="f7" fmla="val 327958"/>
                <a:gd name="f8" fmla="val 28989"/>
                <a:gd name="f9" fmla="val 10276"/>
                <a:gd name="f10" fmla="val 29747"/>
                <a:gd name="f11" fmla="val 5420"/>
                <a:gd name="f12" fmla="val 26424"/>
                <a:gd name="f13" fmla="val 869"/>
                <a:gd name="f14" fmla="val 21567"/>
                <a:gd name="f15" fmla="val 106"/>
                <a:gd name="f16" fmla="val 16710"/>
                <a:gd name="f17" fmla="val -644"/>
                <a:gd name="f18" fmla="val 12159"/>
                <a:gd name="f19" fmla="val 2674"/>
                <a:gd name="f20" fmla="val 11401"/>
                <a:gd name="f21" fmla="val 7530"/>
                <a:gd name="f22" fmla="val 11300"/>
                <a:gd name="f23" fmla="val 8191"/>
                <a:gd name="f24" fmla="val 11270"/>
                <a:gd name="f25" fmla="val 8852"/>
                <a:gd name="f26" fmla="val 11316"/>
                <a:gd name="f27" fmla="val 9513"/>
                <a:gd name="f28" fmla="val 320458"/>
                <a:gd name="f29" fmla="val 4832"/>
                <a:gd name="f30" fmla="val 317916"/>
                <a:gd name="f31" fmla="val 9195"/>
                <a:gd name="f32" fmla="val 315805"/>
                <a:gd name="f33" fmla="val 14440"/>
                <a:gd name="f34" fmla="val 317636"/>
                <a:gd name="f35" fmla="val 16547"/>
                <a:gd name="f36" fmla="val 321996"/>
                <a:gd name="f37" fmla="val 16584"/>
                <a:gd name="f38" fmla="val 322085"/>
                <a:gd name="f39" fmla="val 16621"/>
                <a:gd name="f40" fmla="val 322161"/>
                <a:gd name="f41" fmla="val 16656"/>
                <a:gd name="f42" fmla="val 322238"/>
                <a:gd name="f43" fmla="val 17218"/>
                <a:gd name="f44" fmla="val 324107"/>
                <a:gd name="f45" fmla="val 326090"/>
                <a:gd name="f46" fmla="val 326687"/>
                <a:gd name="f47" fmla="+- 0 0 -90"/>
                <a:gd name="f48" fmla="*/ f3 1 29097"/>
                <a:gd name="f49" fmla="*/ f4 1 327958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9097"/>
                <a:gd name="f58" fmla="*/ f54 1 327958"/>
                <a:gd name="f59" fmla="*/ 28989 f55 1"/>
                <a:gd name="f60" fmla="*/ 10276 f54 1"/>
                <a:gd name="f61" fmla="*/ 21567 f55 1"/>
                <a:gd name="f62" fmla="*/ 106 f54 1"/>
                <a:gd name="f63" fmla="*/ 11401 f55 1"/>
                <a:gd name="f64" fmla="*/ 7530 f54 1"/>
                <a:gd name="f65" fmla="*/ 11316 f55 1"/>
                <a:gd name="f66" fmla="*/ 9513 f54 1"/>
                <a:gd name="f67" fmla="*/ 0 f55 1"/>
                <a:gd name="f68" fmla="*/ 320458 f54 1"/>
                <a:gd name="f69" fmla="*/ 4832 f55 1"/>
                <a:gd name="f70" fmla="*/ 317916 f54 1"/>
                <a:gd name="f71" fmla="*/ 16547 f55 1"/>
                <a:gd name="f72" fmla="*/ 321996 f54 1"/>
                <a:gd name="f73" fmla="*/ 16656 f55 1"/>
                <a:gd name="f74" fmla="*/ 322238 f54 1"/>
                <a:gd name="f75" fmla="*/ 327958 f54 1"/>
                <a:gd name="f76" fmla="*/ 326687 f54 1"/>
                <a:gd name="f77" fmla="+- f56 0 f1"/>
                <a:gd name="f78" fmla="*/ f59 1 29097"/>
                <a:gd name="f79" fmla="*/ f60 1 327958"/>
                <a:gd name="f80" fmla="*/ f61 1 29097"/>
                <a:gd name="f81" fmla="*/ f62 1 327958"/>
                <a:gd name="f82" fmla="*/ f63 1 29097"/>
                <a:gd name="f83" fmla="*/ f64 1 327958"/>
                <a:gd name="f84" fmla="*/ f65 1 29097"/>
                <a:gd name="f85" fmla="*/ f66 1 327958"/>
                <a:gd name="f86" fmla="*/ f67 1 29097"/>
                <a:gd name="f87" fmla="*/ f68 1 327958"/>
                <a:gd name="f88" fmla="*/ f69 1 29097"/>
                <a:gd name="f89" fmla="*/ f70 1 327958"/>
                <a:gd name="f90" fmla="*/ f71 1 29097"/>
                <a:gd name="f91" fmla="*/ f72 1 327958"/>
                <a:gd name="f92" fmla="*/ f73 1 29097"/>
                <a:gd name="f93" fmla="*/ f74 1 327958"/>
                <a:gd name="f94" fmla="*/ f75 1 327958"/>
                <a:gd name="f95" fmla="*/ f76 1 327958"/>
                <a:gd name="f96" fmla="*/ f50 1 f57"/>
                <a:gd name="f97" fmla="*/ f51 1 f57"/>
                <a:gd name="f98" fmla="*/ f50 1 f58"/>
                <a:gd name="f99" fmla="*/ f52 1 f58"/>
                <a:gd name="f100" fmla="*/ f78 1 f57"/>
                <a:gd name="f101" fmla="*/ f79 1 f58"/>
                <a:gd name="f102" fmla="*/ f80 1 f57"/>
                <a:gd name="f103" fmla="*/ f81 1 f58"/>
                <a:gd name="f104" fmla="*/ f82 1 f57"/>
                <a:gd name="f105" fmla="*/ f83 1 f58"/>
                <a:gd name="f106" fmla="*/ f84 1 f57"/>
                <a:gd name="f107" fmla="*/ f85 1 f58"/>
                <a:gd name="f108" fmla="*/ f86 1 f57"/>
                <a:gd name="f109" fmla="*/ f87 1 f58"/>
                <a:gd name="f110" fmla="*/ f88 1 f57"/>
                <a:gd name="f111" fmla="*/ f89 1 f58"/>
                <a:gd name="f112" fmla="*/ f90 1 f57"/>
                <a:gd name="f113" fmla="*/ f91 1 f58"/>
                <a:gd name="f114" fmla="*/ f92 1 f57"/>
                <a:gd name="f115" fmla="*/ f93 1 f58"/>
                <a:gd name="f116" fmla="*/ f94 1 f58"/>
                <a:gd name="f117" fmla="*/ f95 1 f58"/>
                <a:gd name="f118" fmla="*/ f96 f48 1"/>
                <a:gd name="f119" fmla="*/ f97 f48 1"/>
                <a:gd name="f120" fmla="*/ f99 f49 1"/>
                <a:gd name="f121" fmla="*/ f98 f49 1"/>
                <a:gd name="f122" fmla="*/ f100 f48 1"/>
                <a:gd name="f123" fmla="*/ f101 f49 1"/>
                <a:gd name="f124" fmla="*/ f102 f48 1"/>
                <a:gd name="f125" fmla="*/ f103 f49 1"/>
                <a:gd name="f126" fmla="*/ f104 f48 1"/>
                <a:gd name="f127" fmla="*/ f105 f49 1"/>
                <a:gd name="f128" fmla="*/ f106 f48 1"/>
                <a:gd name="f129" fmla="*/ f107 f49 1"/>
                <a:gd name="f130" fmla="*/ f108 f48 1"/>
                <a:gd name="f131" fmla="*/ f109 f49 1"/>
                <a:gd name="f132" fmla="*/ f110 f48 1"/>
                <a:gd name="f133" fmla="*/ f111 f49 1"/>
                <a:gd name="f134" fmla="*/ f112 f48 1"/>
                <a:gd name="f135" fmla="*/ f113 f49 1"/>
                <a:gd name="f136" fmla="*/ f114 f48 1"/>
                <a:gd name="f137" fmla="*/ f115 f49 1"/>
                <a:gd name="f138" fmla="*/ f116 f49 1"/>
                <a:gd name="f139" fmla="*/ f11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2" y="f123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4" y="f135"/>
                </a:cxn>
                <a:cxn ang="f77">
                  <a:pos x="f136" y="f137"/>
                </a:cxn>
                <a:cxn ang="f77">
                  <a:pos x="f136" y="f138"/>
                </a:cxn>
                <a:cxn ang="f77">
                  <a:pos x="f136" y="f139"/>
                </a:cxn>
              </a:cxnLst>
              <a:rect l="f118" t="f121" r="f119" b="f120"/>
              <a:pathLst>
                <a:path w="29097" h="32795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5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3" y="f45"/>
                    <a:pt x="f41" y="f7"/>
                  </a:cubicBezTo>
                  <a:lnTo>
                    <a:pt x="f41" y="f4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9" name="Freeform: Shape 555">
              <a:extLst>
                <a:ext uri="{FF2B5EF4-FFF2-40B4-BE49-F238E27FC236}">
                  <a16:creationId xmlns:a16="http://schemas.microsoft.com/office/drawing/2014/main" id="{95F16E50-6E28-F219-B111-A5066C0DF518}"/>
                </a:ext>
              </a:extLst>
            </p:cNvPr>
            <p:cNvSpPr/>
            <p:nvPr/>
          </p:nvSpPr>
          <p:spPr>
            <a:xfrm>
              <a:off x="1142542" y="3934407"/>
              <a:ext cx="1014" cy="1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7"/>
                <a:gd name="f7" fmla="val 1652"/>
                <a:gd name="f8" fmla="val 1653"/>
                <a:gd name="f9" fmla="val 636"/>
                <a:gd name="f10" fmla="val 304"/>
                <a:gd name="f11" fmla="val 1004"/>
                <a:gd name="f12" fmla="val 645"/>
                <a:gd name="f13" fmla="val 1348"/>
                <a:gd name="f14" fmla="+- 0 0 -90"/>
                <a:gd name="f15" fmla="*/ f3 1 1017"/>
                <a:gd name="f16" fmla="*/ f4 1 165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17"/>
                <a:gd name="f25" fmla="*/ f21 1 1652"/>
                <a:gd name="f26" fmla="*/ 1017 f22 1"/>
                <a:gd name="f27" fmla="*/ 1653 f21 1"/>
                <a:gd name="f28" fmla="*/ 0 f22 1"/>
                <a:gd name="f29" fmla="*/ 0 f21 1"/>
                <a:gd name="f30" fmla="*/ 636 f21 1"/>
                <a:gd name="f31" fmla="+- f23 0 f1"/>
                <a:gd name="f32" fmla="*/ f26 1 1017"/>
                <a:gd name="f33" fmla="*/ f27 1 1652"/>
                <a:gd name="f34" fmla="*/ f28 1 1017"/>
                <a:gd name="f35" fmla="*/ f29 1 1652"/>
                <a:gd name="f36" fmla="*/ f30 1 1652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0" y="f51"/>
                </a:cxn>
              </a:cxnLst>
              <a:rect l="f46" t="f49" r="f47" b="f48"/>
              <a:pathLst>
                <a:path w="1017" h="1652">
                  <a:moveTo>
                    <a:pt x="f6" y="f8"/>
                  </a:move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2" y="f13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0" name="Freeform: Shape 556">
              <a:extLst>
                <a:ext uri="{FF2B5EF4-FFF2-40B4-BE49-F238E27FC236}">
                  <a16:creationId xmlns:a16="http://schemas.microsoft.com/office/drawing/2014/main" id="{521EFB8B-F818-53D3-6F9A-65611D44F7D9}"/>
                </a:ext>
              </a:extLst>
            </p:cNvPr>
            <p:cNvSpPr/>
            <p:nvPr/>
          </p:nvSpPr>
          <p:spPr>
            <a:xfrm>
              <a:off x="1141143" y="3901351"/>
              <a:ext cx="18818" cy="277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817"/>
                <a:gd name="f7" fmla="val 27712"/>
                <a:gd name="f8" fmla="val 15003"/>
                <a:gd name="f9" fmla="val 21611"/>
                <a:gd name="f10" fmla="val 17928"/>
                <a:gd name="f11" fmla="val 24662"/>
                <a:gd name="f12" fmla="val 18818"/>
                <a:gd name="f13" fmla="val 11187"/>
                <a:gd name="f14" fmla="val 6864"/>
                <a:gd name="f15" fmla="val 1271"/>
                <a:gd name="f16" fmla="val 18612"/>
                <a:gd name="f17" fmla="val 6254"/>
                <a:gd name="f18" fmla="val 14407"/>
                <a:gd name="f19" fmla="val 10119"/>
                <a:gd name="f20" fmla="val 9425"/>
                <a:gd name="f21" fmla="val 9916"/>
                <a:gd name="f22" fmla="val 9420"/>
                <a:gd name="f23" fmla="val 9414"/>
                <a:gd name="f24" fmla="val 9409"/>
                <a:gd name="f25" fmla="val 4446"/>
                <a:gd name="f26" fmla="val 9381"/>
                <a:gd name="f27" fmla="val 826"/>
                <a:gd name="f28" fmla="val 4970"/>
                <a:gd name="f29" fmla="val 17797"/>
                <a:gd name="f30" fmla="val 22119"/>
                <a:gd name="f31" fmla="val 27713"/>
                <a:gd name="f32" fmla="val 109"/>
                <a:gd name="f33" fmla="val 25425"/>
                <a:gd name="f34" fmla="val 957"/>
                <a:gd name="f35" fmla="val 23238"/>
                <a:gd name="f36" fmla="val 2416"/>
                <a:gd name="f37" fmla="val 21484"/>
                <a:gd name="f38" fmla="val 5724"/>
                <a:gd name="f39" fmla="val 18039"/>
                <a:gd name="f40" fmla="val 11198"/>
                <a:gd name="f41" fmla="val 17937"/>
                <a:gd name="f42" fmla="val 14641"/>
                <a:gd name="f43" fmla="val 21242"/>
                <a:gd name="f44" fmla="val 14766"/>
                <a:gd name="f45" fmla="val 21357"/>
                <a:gd name="f46" fmla="val 14886"/>
                <a:gd name="f47" fmla="+- 0 0 -90"/>
                <a:gd name="f48" fmla="*/ f3 1 18817"/>
                <a:gd name="f49" fmla="*/ f4 1 27712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8817"/>
                <a:gd name="f58" fmla="*/ f54 1 27712"/>
                <a:gd name="f59" fmla="*/ 15003 f55 1"/>
                <a:gd name="f60" fmla="*/ 21611 f54 1"/>
                <a:gd name="f61" fmla="*/ 17928 f55 1"/>
                <a:gd name="f62" fmla="*/ 24662 f54 1"/>
                <a:gd name="f63" fmla="*/ 18818 f55 1"/>
                <a:gd name="f64" fmla="*/ 11187 f54 1"/>
                <a:gd name="f65" fmla="*/ 6864 f54 1"/>
                <a:gd name="f66" fmla="*/ 1271 f54 1"/>
                <a:gd name="f67" fmla="*/ 9425 f55 1"/>
                <a:gd name="f68" fmla="*/ 9916 f54 1"/>
                <a:gd name="f69" fmla="*/ 9409 f55 1"/>
                <a:gd name="f70" fmla="*/ 1271 f55 1"/>
                <a:gd name="f71" fmla="*/ 0 f54 1"/>
                <a:gd name="f72" fmla="*/ 0 f55 1"/>
                <a:gd name="f73" fmla="*/ 17797 f54 1"/>
                <a:gd name="f74" fmla="*/ 22119 f54 1"/>
                <a:gd name="f75" fmla="*/ 27713 f54 1"/>
                <a:gd name="f76" fmla="*/ 2416 f55 1"/>
                <a:gd name="f77" fmla="*/ 21484 f54 1"/>
                <a:gd name="f78" fmla="*/ 14641 f55 1"/>
                <a:gd name="f79" fmla="*/ 21242 f54 1"/>
                <a:gd name="f80" fmla="+- f56 0 f1"/>
                <a:gd name="f81" fmla="*/ f59 1 18817"/>
                <a:gd name="f82" fmla="*/ f60 1 27712"/>
                <a:gd name="f83" fmla="*/ f61 1 18817"/>
                <a:gd name="f84" fmla="*/ f62 1 27712"/>
                <a:gd name="f85" fmla="*/ f63 1 18817"/>
                <a:gd name="f86" fmla="*/ f64 1 27712"/>
                <a:gd name="f87" fmla="*/ f65 1 27712"/>
                <a:gd name="f88" fmla="*/ f66 1 27712"/>
                <a:gd name="f89" fmla="*/ f67 1 18817"/>
                <a:gd name="f90" fmla="*/ f68 1 27712"/>
                <a:gd name="f91" fmla="*/ f69 1 18817"/>
                <a:gd name="f92" fmla="*/ f70 1 18817"/>
                <a:gd name="f93" fmla="*/ f71 1 27712"/>
                <a:gd name="f94" fmla="*/ f72 1 18817"/>
                <a:gd name="f95" fmla="*/ f73 1 27712"/>
                <a:gd name="f96" fmla="*/ f74 1 27712"/>
                <a:gd name="f97" fmla="*/ f75 1 27712"/>
                <a:gd name="f98" fmla="*/ f76 1 18817"/>
                <a:gd name="f99" fmla="*/ f77 1 27712"/>
                <a:gd name="f100" fmla="*/ f78 1 18817"/>
                <a:gd name="f101" fmla="*/ f79 1 27712"/>
                <a:gd name="f102" fmla="*/ f50 1 f57"/>
                <a:gd name="f103" fmla="*/ f51 1 f57"/>
                <a:gd name="f104" fmla="*/ f50 1 f58"/>
                <a:gd name="f105" fmla="*/ f52 1 f58"/>
                <a:gd name="f106" fmla="*/ f81 1 f57"/>
                <a:gd name="f107" fmla="*/ f82 1 f58"/>
                <a:gd name="f108" fmla="*/ f83 1 f57"/>
                <a:gd name="f109" fmla="*/ f84 1 f58"/>
                <a:gd name="f110" fmla="*/ f85 1 f57"/>
                <a:gd name="f111" fmla="*/ f86 1 f58"/>
                <a:gd name="f112" fmla="*/ f87 1 f58"/>
                <a:gd name="f113" fmla="*/ f88 1 f58"/>
                <a:gd name="f114" fmla="*/ f89 1 f57"/>
                <a:gd name="f115" fmla="*/ f90 1 f58"/>
                <a:gd name="f116" fmla="*/ f91 1 f57"/>
                <a:gd name="f117" fmla="*/ f92 1 f57"/>
                <a:gd name="f118" fmla="*/ f93 1 f58"/>
                <a:gd name="f119" fmla="*/ f94 1 f57"/>
                <a:gd name="f120" fmla="*/ f95 1 f58"/>
                <a:gd name="f121" fmla="*/ f96 1 f58"/>
                <a:gd name="f122" fmla="*/ f97 1 f58"/>
                <a:gd name="f123" fmla="*/ f98 1 f57"/>
                <a:gd name="f124" fmla="*/ f99 1 f58"/>
                <a:gd name="f125" fmla="*/ f100 1 f57"/>
                <a:gd name="f126" fmla="*/ f101 1 f58"/>
                <a:gd name="f127" fmla="*/ f102 f48 1"/>
                <a:gd name="f128" fmla="*/ f103 f48 1"/>
                <a:gd name="f129" fmla="*/ f105 f49 1"/>
                <a:gd name="f130" fmla="*/ f104 f49 1"/>
                <a:gd name="f131" fmla="*/ f106 f48 1"/>
                <a:gd name="f132" fmla="*/ f107 f49 1"/>
                <a:gd name="f133" fmla="*/ f108 f48 1"/>
                <a:gd name="f134" fmla="*/ f109 f49 1"/>
                <a:gd name="f135" fmla="*/ f110 f48 1"/>
                <a:gd name="f136" fmla="*/ f111 f49 1"/>
                <a:gd name="f137" fmla="*/ f112 f49 1"/>
                <a:gd name="f138" fmla="*/ f113 f49 1"/>
                <a:gd name="f139" fmla="*/ f114 f48 1"/>
                <a:gd name="f140" fmla="*/ f115 f49 1"/>
                <a:gd name="f141" fmla="*/ f116 f48 1"/>
                <a:gd name="f142" fmla="*/ f117 f48 1"/>
                <a:gd name="f143" fmla="*/ f118 f49 1"/>
                <a:gd name="f144" fmla="*/ f119 f48 1"/>
                <a:gd name="f145" fmla="*/ f120 f49 1"/>
                <a:gd name="f146" fmla="*/ f121 f49 1"/>
                <a:gd name="f147" fmla="*/ f122 f49 1"/>
                <a:gd name="f148" fmla="*/ f123 f48 1"/>
                <a:gd name="f149" fmla="*/ f124 f49 1"/>
                <a:gd name="f150" fmla="*/ f125 f48 1"/>
                <a:gd name="f151" fmla="*/ f126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5" y="f137"/>
                </a:cxn>
                <a:cxn ang="f80">
                  <a:pos x="f135" y="f138"/>
                </a:cxn>
                <a:cxn ang="f80">
                  <a:pos x="f139" y="f140"/>
                </a:cxn>
                <a:cxn ang="f80">
                  <a:pos x="f141" y="f140"/>
                </a:cxn>
                <a:cxn ang="f80">
                  <a:pos x="f142" y="f143"/>
                </a:cxn>
                <a:cxn ang="f80">
                  <a:pos x="f144" y="f145"/>
                </a:cxn>
                <a:cxn ang="f80">
                  <a:pos x="f144" y="f146"/>
                </a:cxn>
                <a:cxn ang="f80">
                  <a:pos x="f144" y="f147"/>
                </a:cxn>
                <a:cxn ang="f80">
                  <a:pos x="f144" y="f147"/>
                </a:cxn>
                <a:cxn ang="f80">
                  <a:pos x="f148" y="f149"/>
                </a:cxn>
                <a:cxn ang="f80">
                  <a:pos x="f150" y="f151"/>
                </a:cxn>
                <a:cxn ang="f80">
                  <a:pos x="f131" y="f132"/>
                </a:cxn>
              </a:cxnLst>
              <a:rect l="f127" t="f130" r="f128" b="f129"/>
              <a:pathLst>
                <a:path w="18817" h="2771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lnTo>
                    <a:pt x="f12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1"/>
                    <a:pt x="f23" y="f21"/>
                    <a:pt x="f24" y="f21"/>
                  </a:cubicBezTo>
                  <a:cubicBezTo>
                    <a:pt x="f25" y="f26"/>
                    <a:pt x="f27" y="f28"/>
                    <a:pt x="f15" y="f5"/>
                  </a:cubicBezTo>
                  <a:lnTo>
                    <a:pt x="f5" y="f29"/>
                  </a:lnTo>
                  <a:lnTo>
                    <a:pt x="f5" y="f30"/>
                  </a:lnTo>
                  <a:lnTo>
                    <a:pt x="f5" y="f31"/>
                  </a:lnTo>
                  <a:cubicBezTo>
                    <a:pt x="f5" y="f31"/>
                    <a:pt x="f5" y="f31"/>
                    <a:pt x="f5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1" name="Freeform: Shape 557">
              <a:extLst>
                <a:ext uri="{FF2B5EF4-FFF2-40B4-BE49-F238E27FC236}">
                  <a16:creationId xmlns:a16="http://schemas.microsoft.com/office/drawing/2014/main" id="{E2A935B7-F88C-1839-BC5C-3278A2E7D331}"/>
                </a:ext>
              </a:extLst>
            </p:cNvPr>
            <p:cNvSpPr/>
            <p:nvPr/>
          </p:nvSpPr>
          <p:spPr>
            <a:xfrm>
              <a:off x="1141354" y="3931353"/>
              <a:ext cx="91" cy="1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"/>
                <a:gd name="f7" fmla="val 1652"/>
                <a:gd name="f8" fmla="val 44"/>
                <a:gd name="f9" fmla="val 104"/>
                <a:gd name="f10" fmla="val 254"/>
                <a:gd name="f11" fmla="val 509"/>
                <a:gd name="f12" fmla="val 763"/>
                <a:gd name="f13" fmla="val 1399"/>
                <a:gd name="f14" fmla="val 1653"/>
                <a:gd name="f15" fmla="val -15"/>
                <a:gd name="f16" fmla="val 1106"/>
                <a:gd name="f17" fmla="val 547"/>
                <a:gd name="f18" fmla="+- 0 0 -90"/>
                <a:gd name="f19" fmla="*/ f3 1 88"/>
                <a:gd name="f20" fmla="*/ f4 1 165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88"/>
                <a:gd name="f29" fmla="*/ f25 1 1652"/>
                <a:gd name="f30" fmla="*/ 44 f26 1"/>
                <a:gd name="f31" fmla="*/ 0 f25 1"/>
                <a:gd name="f32" fmla="*/ 763 f25 1"/>
                <a:gd name="f33" fmla="*/ 1653 f25 1"/>
                <a:gd name="f34" fmla="+- f27 0 f1"/>
                <a:gd name="f35" fmla="*/ f30 1 88"/>
                <a:gd name="f36" fmla="*/ f31 1 1652"/>
                <a:gd name="f37" fmla="*/ f32 1 1652"/>
                <a:gd name="f38" fmla="*/ f33 1 1652"/>
                <a:gd name="f39" fmla="*/ f21 1 f28"/>
                <a:gd name="f40" fmla="*/ f22 1 f28"/>
                <a:gd name="f41" fmla="*/ f21 1 f29"/>
                <a:gd name="f42" fmla="*/ f23 1 f29"/>
                <a:gd name="f43" fmla="*/ f35 1 f28"/>
                <a:gd name="f44" fmla="*/ f36 1 f29"/>
                <a:gd name="f45" fmla="*/ f37 1 f29"/>
                <a:gd name="f46" fmla="*/ f38 1 f29"/>
                <a:gd name="f47" fmla="*/ f39 f19 1"/>
                <a:gd name="f48" fmla="*/ f40 f19 1"/>
                <a:gd name="f49" fmla="*/ f42 f20 1"/>
                <a:gd name="f50" fmla="*/ f41 f20 1"/>
                <a:gd name="f51" fmla="*/ f43 f19 1"/>
                <a:gd name="f52" fmla="*/ f44 f20 1"/>
                <a:gd name="f53" fmla="*/ f45 f20 1"/>
                <a:gd name="f54" fmla="*/ f4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1" y="f52"/>
                </a:cxn>
                <a:cxn ang="f34">
                  <a:pos x="f51" y="f53"/>
                </a:cxn>
                <a:cxn ang="f34">
                  <a:pos x="f51" y="f54"/>
                </a:cxn>
                <a:cxn ang="f34">
                  <a:pos x="f51" y="f52"/>
                </a:cxn>
              </a:cxnLst>
              <a:rect l="f47" t="f50" r="f48" b="f49"/>
              <a:pathLst>
                <a:path w="88" h="1652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cubicBezTo>
                    <a:pt x="f8" y="f12"/>
                    <a:pt x="f8" y="f13"/>
                    <a:pt x="f8" y="f14"/>
                  </a:cubicBezTo>
                  <a:cubicBezTo>
                    <a:pt x="f15" y="f16"/>
                    <a:pt x="f15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2" name="Freeform: Shape 558">
              <a:extLst>
                <a:ext uri="{FF2B5EF4-FFF2-40B4-BE49-F238E27FC236}">
                  <a16:creationId xmlns:a16="http://schemas.microsoft.com/office/drawing/2014/main" id="{841B6303-E110-94C0-261E-0817255B637F}"/>
                </a:ext>
              </a:extLst>
            </p:cNvPr>
            <p:cNvSpPr/>
            <p:nvPr/>
          </p:nvSpPr>
          <p:spPr>
            <a:xfrm>
              <a:off x="1034040" y="3755321"/>
              <a:ext cx="30815" cy="334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816"/>
                <a:gd name="f7" fmla="val 33401"/>
                <a:gd name="f8" fmla="val 18102"/>
                <a:gd name="f9" fmla="val 19927"/>
                <a:gd name="f10" fmla="val 21233"/>
                <a:gd name="f11" fmla="val 16418"/>
                <a:gd name="f12" fmla="val 26618"/>
                <a:gd name="f13" fmla="val 16113"/>
                <a:gd name="f14" fmla="val 30130"/>
                <a:gd name="f15" fmla="val 19240"/>
                <a:gd name="f16" fmla="val 30371"/>
                <a:gd name="f17" fmla="val 19456"/>
                <a:gd name="f18" fmla="val 30600"/>
                <a:gd name="f19" fmla="val 19685"/>
                <a:gd name="f20" fmla="val 27002"/>
                <a:gd name="f21" fmla="val 15986"/>
                <a:gd name="f22" fmla="val 23950"/>
                <a:gd name="f23" fmla="val 12935"/>
                <a:gd name="f24" fmla="val 22170"/>
                <a:gd name="f25" fmla="val 11155"/>
                <a:gd name="f26" fmla="val 12888"/>
                <a:gd name="f27" fmla="val 1748"/>
                <a:gd name="f28" fmla="val 11871"/>
                <a:gd name="f29" fmla="val 1112"/>
                <a:gd name="f30" fmla="val 11415"/>
                <a:gd name="f31" fmla="val 706"/>
                <a:gd name="f32" fmla="val 10901"/>
                <a:gd name="f33" fmla="val 362"/>
                <a:gd name="f34" fmla="val 10346"/>
                <a:gd name="f35" fmla="val 95"/>
                <a:gd name="f36" fmla="val 8820"/>
                <a:gd name="f37" fmla="val 7294"/>
                <a:gd name="f38" fmla="val 6665"/>
                <a:gd name="f39" fmla="val -32"/>
                <a:gd name="f40" fmla="val 6016"/>
                <a:gd name="f41" fmla="val 5387"/>
                <a:gd name="f42" fmla="val 3861"/>
                <a:gd name="f43" fmla="val 2590"/>
                <a:gd name="f44" fmla="val 985"/>
                <a:gd name="f45" fmla="val 2010"/>
                <a:gd name="f46" fmla="val 1265"/>
                <a:gd name="f47" fmla="val 1491"/>
                <a:gd name="f48" fmla="val 1646"/>
                <a:gd name="f49" fmla="val 1064"/>
                <a:gd name="f50" fmla="val 2129"/>
                <a:gd name="f51" fmla="val 3274"/>
                <a:gd name="f52" fmla="val 652"/>
                <a:gd name="f53" fmla="val 3782"/>
                <a:gd name="f54" fmla="val 310"/>
                <a:gd name="f55" fmla="val 4329"/>
                <a:gd name="f56" fmla="val 47"/>
                <a:gd name="f57" fmla="val 4926"/>
                <a:gd name="f58" fmla="val -11"/>
                <a:gd name="f59" fmla="val 5562"/>
                <a:gd name="f60" fmla="val 6197"/>
                <a:gd name="f61" fmla="val 6833"/>
                <a:gd name="f62" fmla="val -16"/>
                <a:gd name="f63" fmla="val 7469"/>
                <a:gd name="f64" fmla="val 8104"/>
                <a:gd name="f65" fmla="val 8740"/>
                <a:gd name="f66" fmla="val 21"/>
                <a:gd name="f67" fmla="val 11206"/>
                <a:gd name="f68" fmla="val 983"/>
                <a:gd name="f69" fmla="val 13596"/>
                <a:gd name="f70" fmla="val 2717"/>
                <a:gd name="f71" fmla="val 15350"/>
                <a:gd name="f72" fmla="val 16449"/>
                <a:gd name="f73" fmla="val 29207"/>
                <a:gd name="f74" fmla="val 20644"/>
                <a:gd name="f75" fmla="val 33402"/>
                <a:gd name="f76" fmla="val 16244"/>
                <a:gd name="f77" fmla="val 30503"/>
                <a:gd name="f78" fmla="val 15023"/>
                <a:gd name="f79" fmla="val 24592"/>
                <a:gd name="f80" fmla="val 17917"/>
                <a:gd name="f81" fmla="val 20194"/>
                <a:gd name="f82" fmla="val 17977"/>
                <a:gd name="f83" fmla="val 20105"/>
                <a:gd name="f84" fmla="val 18038"/>
                <a:gd name="f85" fmla="val 20016"/>
                <a:gd name="f86" fmla="+- 0 0 -90"/>
                <a:gd name="f87" fmla="*/ f3 1 30816"/>
                <a:gd name="f88" fmla="*/ f4 1 33401"/>
                <a:gd name="f89" fmla="val f5"/>
                <a:gd name="f90" fmla="val f6"/>
                <a:gd name="f91" fmla="val f7"/>
                <a:gd name="f92" fmla="*/ f86 f0 1"/>
                <a:gd name="f93" fmla="+- f91 0 f89"/>
                <a:gd name="f94" fmla="+- f90 0 f89"/>
                <a:gd name="f95" fmla="*/ f92 1 f2"/>
                <a:gd name="f96" fmla="*/ f94 1 30816"/>
                <a:gd name="f97" fmla="*/ f93 1 33401"/>
                <a:gd name="f98" fmla="*/ 18102 f94 1"/>
                <a:gd name="f99" fmla="*/ 19927 f93 1"/>
                <a:gd name="f100" fmla="*/ 30130 f94 1"/>
                <a:gd name="f101" fmla="*/ 19240 f93 1"/>
                <a:gd name="f102" fmla="*/ 30816 f94 1"/>
                <a:gd name="f103" fmla="*/ 27002 f94 1"/>
                <a:gd name="f104" fmla="*/ 15986 f93 1"/>
                <a:gd name="f105" fmla="*/ 23950 f94 1"/>
                <a:gd name="f106" fmla="*/ 12935 f93 1"/>
                <a:gd name="f107" fmla="*/ 22170 f94 1"/>
                <a:gd name="f108" fmla="*/ 11155 f93 1"/>
                <a:gd name="f109" fmla="*/ 12888 f94 1"/>
                <a:gd name="f110" fmla="*/ 1748 f93 1"/>
                <a:gd name="f111" fmla="*/ 11871 f94 1"/>
                <a:gd name="f112" fmla="*/ 1112 f93 1"/>
                <a:gd name="f113" fmla="*/ 10346 f94 1"/>
                <a:gd name="f114" fmla="*/ 95 f93 1"/>
                <a:gd name="f115" fmla="*/ 8820 f94 1"/>
                <a:gd name="f116" fmla="*/ 7294 f94 1"/>
                <a:gd name="f117" fmla="*/ 5387 f94 1"/>
                <a:gd name="f118" fmla="*/ 3861 f94 1"/>
                <a:gd name="f119" fmla="*/ 2590 f94 1"/>
                <a:gd name="f120" fmla="*/ 985 f93 1"/>
                <a:gd name="f121" fmla="*/ 1064 f94 1"/>
                <a:gd name="f122" fmla="*/ 2129 f93 1"/>
                <a:gd name="f123" fmla="*/ 3274 f93 1"/>
                <a:gd name="f124" fmla="*/ 47 f94 1"/>
                <a:gd name="f125" fmla="*/ 4926 f93 1"/>
                <a:gd name="f126" fmla="*/ 6833 f93 1"/>
                <a:gd name="f127" fmla="*/ 8740 f93 1"/>
                <a:gd name="f128" fmla="*/ 2717 f94 1"/>
                <a:gd name="f129" fmla="*/ 15350 f93 1"/>
                <a:gd name="f130" fmla="*/ 16449 f94 1"/>
                <a:gd name="f131" fmla="*/ 29207 f93 1"/>
                <a:gd name="f132" fmla="*/ 20644 f94 1"/>
                <a:gd name="f133" fmla="*/ 33402 f93 1"/>
                <a:gd name="f134" fmla="*/ 17917 f94 1"/>
                <a:gd name="f135" fmla="*/ 20194 f93 1"/>
                <a:gd name="f136" fmla="+- f95 0 f1"/>
                <a:gd name="f137" fmla="*/ f98 1 30816"/>
                <a:gd name="f138" fmla="*/ f99 1 33401"/>
                <a:gd name="f139" fmla="*/ f100 1 30816"/>
                <a:gd name="f140" fmla="*/ f101 1 33401"/>
                <a:gd name="f141" fmla="*/ f102 1 30816"/>
                <a:gd name="f142" fmla="*/ f103 1 30816"/>
                <a:gd name="f143" fmla="*/ f104 1 33401"/>
                <a:gd name="f144" fmla="*/ f105 1 30816"/>
                <a:gd name="f145" fmla="*/ f106 1 33401"/>
                <a:gd name="f146" fmla="*/ f107 1 30816"/>
                <a:gd name="f147" fmla="*/ f108 1 33401"/>
                <a:gd name="f148" fmla="*/ f109 1 30816"/>
                <a:gd name="f149" fmla="*/ f110 1 33401"/>
                <a:gd name="f150" fmla="*/ f111 1 30816"/>
                <a:gd name="f151" fmla="*/ f112 1 33401"/>
                <a:gd name="f152" fmla="*/ f113 1 30816"/>
                <a:gd name="f153" fmla="*/ f114 1 33401"/>
                <a:gd name="f154" fmla="*/ f115 1 30816"/>
                <a:gd name="f155" fmla="*/ f116 1 30816"/>
                <a:gd name="f156" fmla="*/ f117 1 30816"/>
                <a:gd name="f157" fmla="*/ f118 1 30816"/>
                <a:gd name="f158" fmla="*/ f119 1 30816"/>
                <a:gd name="f159" fmla="*/ f120 1 33401"/>
                <a:gd name="f160" fmla="*/ f121 1 30816"/>
                <a:gd name="f161" fmla="*/ f122 1 33401"/>
                <a:gd name="f162" fmla="*/ f123 1 33401"/>
                <a:gd name="f163" fmla="*/ f124 1 30816"/>
                <a:gd name="f164" fmla="*/ f125 1 33401"/>
                <a:gd name="f165" fmla="*/ f126 1 33401"/>
                <a:gd name="f166" fmla="*/ f127 1 33401"/>
                <a:gd name="f167" fmla="*/ f128 1 30816"/>
                <a:gd name="f168" fmla="*/ f129 1 33401"/>
                <a:gd name="f169" fmla="*/ f130 1 30816"/>
                <a:gd name="f170" fmla="*/ f131 1 33401"/>
                <a:gd name="f171" fmla="*/ f132 1 30816"/>
                <a:gd name="f172" fmla="*/ f133 1 33401"/>
                <a:gd name="f173" fmla="*/ f134 1 30816"/>
                <a:gd name="f174" fmla="*/ f135 1 33401"/>
                <a:gd name="f175" fmla="*/ f89 1 f96"/>
                <a:gd name="f176" fmla="*/ f90 1 f96"/>
                <a:gd name="f177" fmla="*/ f89 1 f97"/>
                <a:gd name="f178" fmla="*/ f91 1 f97"/>
                <a:gd name="f179" fmla="*/ f137 1 f96"/>
                <a:gd name="f180" fmla="*/ f138 1 f97"/>
                <a:gd name="f181" fmla="*/ f139 1 f96"/>
                <a:gd name="f182" fmla="*/ f140 1 f97"/>
                <a:gd name="f183" fmla="*/ f141 1 f96"/>
                <a:gd name="f184" fmla="*/ f142 1 f96"/>
                <a:gd name="f185" fmla="*/ f143 1 f97"/>
                <a:gd name="f186" fmla="*/ f144 1 f96"/>
                <a:gd name="f187" fmla="*/ f145 1 f97"/>
                <a:gd name="f188" fmla="*/ f146 1 f96"/>
                <a:gd name="f189" fmla="*/ f147 1 f97"/>
                <a:gd name="f190" fmla="*/ f148 1 f96"/>
                <a:gd name="f191" fmla="*/ f149 1 f97"/>
                <a:gd name="f192" fmla="*/ f150 1 f96"/>
                <a:gd name="f193" fmla="*/ f151 1 f97"/>
                <a:gd name="f194" fmla="*/ f152 1 f96"/>
                <a:gd name="f195" fmla="*/ f153 1 f97"/>
                <a:gd name="f196" fmla="*/ f154 1 f96"/>
                <a:gd name="f197" fmla="*/ f155 1 f96"/>
                <a:gd name="f198" fmla="*/ f156 1 f96"/>
                <a:gd name="f199" fmla="*/ f157 1 f96"/>
                <a:gd name="f200" fmla="*/ f158 1 f96"/>
                <a:gd name="f201" fmla="*/ f159 1 f97"/>
                <a:gd name="f202" fmla="*/ f160 1 f96"/>
                <a:gd name="f203" fmla="*/ f161 1 f97"/>
                <a:gd name="f204" fmla="*/ f162 1 f97"/>
                <a:gd name="f205" fmla="*/ f163 1 f96"/>
                <a:gd name="f206" fmla="*/ f164 1 f97"/>
                <a:gd name="f207" fmla="*/ f165 1 f97"/>
                <a:gd name="f208" fmla="*/ f166 1 f97"/>
                <a:gd name="f209" fmla="*/ f167 1 f96"/>
                <a:gd name="f210" fmla="*/ f168 1 f97"/>
                <a:gd name="f211" fmla="*/ f169 1 f96"/>
                <a:gd name="f212" fmla="*/ f170 1 f97"/>
                <a:gd name="f213" fmla="*/ f171 1 f96"/>
                <a:gd name="f214" fmla="*/ f172 1 f97"/>
                <a:gd name="f215" fmla="*/ f173 1 f96"/>
                <a:gd name="f216" fmla="*/ f174 1 f97"/>
                <a:gd name="f217" fmla="*/ f175 f87 1"/>
                <a:gd name="f218" fmla="*/ f176 f87 1"/>
                <a:gd name="f219" fmla="*/ f178 f88 1"/>
                <a:gd name="f220" fmla="*/ f177 f88 1"/>
                <a:gd name="f221" fmla="*/ f179 f87 1"/>
                <a:gd name="f222" fmla="*/ f180 f88 1"/>
                <a:gd name="f223" fmla="*/ f181 f87 1"/>
                <a:gd name="f224" fmla="*/ f182 f88 1"/>
                <a:gd name="f225" fmla="*/ f183 f87 1"/>
                <a:gd name="f226" fmla="*/ f184 f87 1"/>
                <a:gd name="f227" fmla="*/ f185 f88 1"/>
                <a:gd name="f228" fmla="*/ f186 f87 1"/>
                <a:gd name="f229" fmla="*/ f187 f88 1"/>
                <a:gd name="f230" fmla="*/ f188 f87 1"/>
                <a:gd name="f231" fmla="*/ f189 f88 1"/>
                <a:gd name="f232" fmla="*/ f190 f87 1"/>
                <a:gd name="f233" fmla="*/ f191 f88 1"/>
                <a:gd name="f234" fmla="*/ f192 f87 1"/>
                <a:gd name="f235" fmla="*/ f193 f88 1"/>
                <a:gd name="f236" fmla="*/ f194 f87 1"/>
                <a:gd name="f237" fmla="*/ f195 f88 1"/>
                <a:gd name="f238" fmla="*/ f196 f87 1"/>
                <a:gd name="f239" fmla="*/ f197 f87 1"/>
                <a:gd name="f240" fmla="*/ f198 f87 1"/>
                <a:gd name="f241" fmla="*/ f199 f87 1"/>
                <a:gd name="f242" fmla="*/ f200 f87 1"/>
                <a:gd name="f243" fmla="*/ f201 f88 1"/>
                <a:gd name="f244" fmla="*/ f202 f87 1"/>
                <a:gd name="f245" fmla="*/ f203 f88 1"/>
                <a:gd name="f246" fmla="*/ f204 f88 1"/>
                <a:gd name="f247" fmla="*/ f205 f87 1"/>
                <a:gd name="f248" fmla="*/ f206 f88 1"/>
                <a:gd name="f249" fmla="*/ f207 f88 1"/>
                <a:gd name="f250" fmla="*/ f208 f88 1"/>
                <a:gd name="f251" fmla="*/ f209 f87 1"/>
                <a:gd name="f252" fmla="*/ f210 f88 1"/>
                <a:gd name="f253" fmla="*/ f211 f87 1"/>
                <a:gd name="f254" fmla="*/ f212 f88 1"/>
                <a:gd name="f255" fmla="*/ f213 f87 1"/>
                <a:gd name="f256" fmla="*/ f214 f88 1"/>
                <a:gd name="f257" fmla="*/ f215 f87 1"/>
                <a:gd name="f258" fmla="*/ f216 f8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6">
                  <a:pos x="f221" y="f222"/>
                </a:cxn>
                <a:cxn ang="f136">
                  <a:pos x="f223" y="f224"/>
                </a:cxn>
                <a:cxn ang="f136">
                  <a:pos x="f225" y="f222"/>
                </a:cxn>
                <a:cxn ang="f136">
                  <a:pos x="f226" y="f227"/>
                </a:cxn>
                <a:cxn ang="f136">
                  <a:pos x="f228" y="f229"/>
                </a:cxn>
                <a:cxn ang="f136">
                  <a:pos x="f230" y="f231"/>
                </a:cxn>
                <a:cxn ang="f136">
                  <a:pos x="f232" y="f233"/>
                </a:cxn>
                <a:cxn ang="f136">
                  <a:pos x="f234" y="f235"/>
                </a:cxn>
                <a:cxn ang="f136">
                  <a:pos x="f236" y="f237"/>
                </a:cxn>
                <a:cxn ang="f136">
                  <a:pos x="f236" y="f237"/>
                </a:cxn>
                <a:cxn ang="f136">
                  <a:pos x="f238" y="f237"/>
                </a:cxn>
                <a:cxn ang="f136">
                  <a:pos x="f239" y="f237"/>
                </a:cxn>
                <a:cxn ang="f136">
                  <a:pos x="f240" y="f237"/>
                </a:cxn>
                <a:cxn ang="f136">
                  <a:pos x="f241" y="f237"/>
                </a:cxn>
                <a:cxn ang="f136">
                  <a:pos x="f242" y="f243"/>
                </a:cxn>
                <a:cxn ang="f136">
                  <a:pos x="f244" y="f245"/>
                </a:cxn>
                <a:cxn ang="f136">
                  <a:pos x="f244" y="f245"/>
                </a:cxn>
                <a:cxn ang="f136">
                  <a:pos x="f244" y="f246"/>
                </a:cxn>
                <a:cxn ang="f136">
                  <a:pos x="f247" y="f248"/>
                </a:cxn>
                <a:cxn ang="f136">
                  <a:pos x="f247" y="f249"/>
                </a:cxn>
                <a:cxn ang="f136">
                  <a:pos x="f247" y="f250"/>
                </a:cxn>
                <a:cxn ang="f136">
                  <a:pos x="f251" y="f252"/>
                </a:cxn>
                <a:cxn ang="f136">
                  <a:pos x="f253" y="f254"/>
                </a:cxn>
                <a:cxn ang="f136">
                  <a:pos x="f255" y="f256"/>
                </a:cxn>
                <a:cxn ang="f136">
                  <a:pos x="f257" y="f258"/>
                </a:cxn>
                <a:cxn ang="f136">
                  <a:pos x="f221" y="f222"/>
                </a:cxn>
              </a:cxnLst>
              <a:rect l="f217" t="f220" r="f218" b="f219"/>
              <a:pathLst>
                <a:path w="30816" h="3340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36" y="f35"/>
                  </a:lnTo>
                  <a:lnTo>
                    <a:pt x="f37" y="f35"/>
                  </a:lnTo>
                  <a:cubicBezTo>
                    <a:pt x="f38" y="f39"/>
                    <a:pt x="f40" y="f39"/>
                    <a:pt x="f41" y="f35"/>
                  </a:cubicBezTo>
                  <a:lnTo>
                    <a:pt x="f42" y="f35"/>
                  </a:lnTo>
                  <a:lnTo>
                    <a:pt x="f43" y="f44"/>
                  </a:lnTo>
                  <a:cubicBezTo>
                    <a:pt x="f45" y="f46"/>
                    <a:pt x="f47" y="f48"/>
                    <a:pt x="f49" y="f50"/>
                  </a:cubicBezTo>
                  <a:lnTo>
                    <a:pt x="f49" y="f50"/>
                  </a:lnTo>
                  <a:lnTo>
                    <a:pt x="f49" y="f51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58" y="f60"/>
                    <a:pt x="f56" y="f61"/>
                  </a:cubicBezTo>
                  <a:cubicBezTo>
                    <a:pt x="f62" y="f63"/>
                    <a:pt x="f62" y="f64"/>
                    <a:pt x="f56" y="f65"/>
                  </a:cubicBezTo>
                  <a:cubicBezTo>
                    <a:pt x="f66" y="f67"/>
                    <a:pt x="f68" y="f69"/>
                    <a:pt x="f70" y="f71"/>
                  </a:cubicBezTo>
                  <a:lnTo>
                    <a:pt x="f72" y="f73"/>
                  </a:lnTo>
                  <a:lnTo>
                    <a:pt x="f74" y="f75"/>
                  </a:lnTo>
                  <a:cubicBezTo>
                    <a:pt x="f76" y="f77"/>
                    <a:pt x="f78" y="f79"/>
                    <a:pt x="f80" y="f81"/>
                  </a:cubicBezTo>
                  <a:cubicBezTo>
                    <a:pt x="f82" y="f83"/>
                    <a:pt x="f84" y="f8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3" name="Freeform: Shape 559">
              <a:extLst>
                <a:ext uri="{FF2B5EF4-FFF2-40B4-BE49-F238E27FC236}">
                  <a16:creationId xmlns:a16="http://schemas.microsoft.com/office/drawing/2014/main" id="{A5F2B4F5-298B-3CEB-2856-A8CF3F1F921C}"/>
                </a:ext>
              </a:extLst>
            </p:cNvPr>
            <p:cNvSpPr/>
            <p:nvPr/>
          </p:nvSpPr>
          <p:spPr>
            <a:xfrm>
              <a:off x="1049328" y="3772521"/>
              <a:ext cx="110121" cy="1088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121"/>
                <a:gd name="f7" fmla="val 108866"/>
                <a:gd name="f8" fmla="val 94991"/>
                <a:gd name="f9" fmla="val 104545"/>
                <a:gd name="f10" fmla="val 95197"/>
                <a:gd name="f11" fmla="val 99562"/>
                <a:gd name="f12" fmla="val 99401"/>
                <a:gd name="f13" fmla="val 95697"/>
                <a:gd name="f14" fmla="val 104383"/>
                <a:gd name="f15" fmla="val 95900"/>
                <a:gd name="f16" fmla="val 104389"/>
                <a:gd name="f17" fmla="val 104394"/>
                <a:gd name="f18" fmla="val 104399"/>
                <a:gd name="f19" fmla="val 106619"/>
                <a:gd name="f20" fmla="val 96078"/>
                <a:gd name="f21" fmla="val 108678"/>
                <a:gd name="f22" fmla="val 97133"/>
                <a:gd name="f23" fmla="val 98824"/>
                <a:gd name="f24" fmla="val 15143"/>
                <a:gd name="f25" fmla="val 2846"/>
                <a:gd name="f26" fmla="val 12011"/>
                <a:gd name="f27" fmla="val -663"/>
                <a:gd name="f28" fmla="val 6626"/>
                <a:gd name="f29" fmla="val -968"/>
                <a:gd name="f30" fmla="val 3114"/>
                <a:gd name="f31" fmla="val 2159"/>
                <a:gd name="f32" fmla="val 2873"/>
                <a:gd name="f33" fmla="val 2375"/>
                <a:gd name="f34" fmla="val 2644"/>
                <a:gd name="f35" fmla="val 2604"/>
                <a:gd name="f36" fmla="val 2428"/>
                <a:gd name="f37" fmla="val -809"/>
                <a:gd name="f38" fmla="val 6469"/>
                <a:gd name="f39" fmla="val 11935"/>
                <a:gd name="f40" fmla="val 15558"/>
                <a:gd name="f41" fmla="val 108867"/>
                <a:gd name="f42" fmla="val 105434"/>
                <a:gd name="f43" fmla="+- 0 0 -90"/>
                <a:gd name="f44" fmla="*/ f3 1 110121"/>
                <a:gd name="f45" fmla="*/ f4 1 10886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10121"/>
                <a:gd name="f54" fmla="*/ f50 1 108866"/>
                <a:gd name="f55" fmla="*/ 94991 f51 1"/>
                <a:gd name="f56" fmla="*/ 104545 f50 1"/>
                <a:gd name="f57" fmla="*/ 104383 f51 1"/>
                <a:gd name="f58" fmla="*/ 95900 f50 1"/>
                <a:gd name="f59" fmla="*/ 104399 f51 1"/>
                <a:gd name="f60" fmla="*/ 110121 f51 1"/>
                <a:gd name="f61" fmla="*/ 98824 f50 1"/>
                <a:gd name="f62" fmla="*/ 15143 f51 1"/>
                <a:gd name="f63" fmla="*/ 2846 f50 1"/>
                <a:gd name="f64" fmla="*/ 3114 f51 1"/>
                <a:gd name="f65" fmla="*/ 2159 f50 1"/>
                <a:gd name="f66" fmla="*/ 2428 f51 1"/>
                <a:gd name="f67" fmla="*/ 15558 f50 1"/>
                <a:gd name="f68" fmla="*/ 108867 f50 1"/>
                <a:gd name="f69" fmla="*/ 105434 f50 1"/>
                <a:gd name="f70" fmla="+- f52 0 f1"/>
                <a:gd name="f71" fmla="*/ f55 1 110121"/>
                <a:gd name="f72" fmla="*/ f56 1 108866"/>
                <a:gd name="f73" fmla="*/ f57 1 110121"/>
                <a:gd name="f74" fmla="*/ f58 1 108866"/>
                <a:gd name="f75" fmla="*/ f59 1 110121"/>
                <a:gd name="f76" fmla="*/ f60 1 110121"/>
                <a:gd name="f77" fmla="*/ f61 1 108866"/>
                <a:gd name="f78" fmla="*/ f62 1 110121"/>
                <a:gd name="f79" fmla="*/ f63 1 108866"/>
                <a:gd name="f80" fmla="*/ f64 1 110121"/>
                <a:gd name="f81" fmla="*/ f65 1 108866"/>
                <a:gd name="f82" fmla="*/ f66 1 110121"/>
                <a:gd name="f83" fmla="*/ f67 1 108866"/>
                <a:gd name="f84" fmla="*/ f68 1 108866"/>
                <a:gd name="f85" fmla="*/ f69 1 108866"/>
                <a:gd name="f86" fmla="*/ f46 1 f53"/>
                <a:gd name="f87" fmla="*/ f47 1 f53"/>
                <a:gd name="f88" fmla="*/ f46 1 f54"/>
                <a:gd name="f89" fmla="*/ f48 1 f54"/>
                <a:gd name="f90" fmla="*/ f71 1 f53"/>
                <a:gd name="f91" fmla="*/ f72 1 f54"/>
                <a:gd name="f92" fmla="*/ f73 1 f53"/>
                <a:gd name="f93" fmla="*/ f74 1 f54"/>
                <a:gd name="f94" fmla="*/ f75 1 f53"/>
                <a:gd name="f95" fmla="*/ f76 1 f53"/>
                <a:gd name="f96" fmla="*/ f77 1 f54"/>
                <a:gd name="f97" fmla="*/ f78 1 f53"/>
                <a:gd name="f98" fmla="*/ f79 1 f54"/>
                <a:gd name="f99" fmla="*/ f80 1 f53"/>
                <a:gd name="f100" fmla="*/ f81 1 f54"/>
                <a:gd name="f101" fmla="*/ f82 1 f53"/>
                <a:gd name="f102" fmla="*/ f83 1 f54"/>
                <a:gd name="f103" fmla="*/ f84 1 f54"/>
                <a:gd name="f104" fmla="*/ f85 1 f54"/>
                <a:gd name="f105" fmla="*/ f86 f44 1"/>
                <a:gd name="f106" fmla="*/ f87 f44 1"/>
                <a:gd name="f107" fmla="*/ f89 f45 1"/>
                <a:gd name="f108" fmla="*/ f88 f45 1"/>
                <a:gd name="f109" fmla="*/ f90 f44 1"/>
                <a:gd name="f110" fmla="*/ f91 f45 1"/>
                <a:gd name="f111" fmla="*/ f92 f44 1"/>
                <a:gd name="f112" fmla="*/ f93 f45 1"/>
                <a:gd name="f113" fmla="*/ f94 f44 1"/>
                <a:gd name="f114" fmla="*/ f95 f44 1"/>
                <a:gd name="f115" fmla="*/ f96 f45 1"/>
                <a:gd name="f116" fmla="*/ f97 f44 1"/>
                <a:gd name="f117" fmla="*/ f98 f45 1"/>
                <a:gd name="f118" fmla="*/ f99 f44 1"/>
                <a:gd name="f119" fmla="*/ f100 f45 1"/>
                <a:gd name="f120" fmla="*/ f101 f44 1"/>
                <a:gd name="f121" fmla="*/ f102 f45 1"/>
                <a:gd name="f122" fmla="*/ f103 f45 1"/>
                <a:gd name="f123" fmla="*/ f104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09" y="f110"/>
                </a:cxn>
                <a:cxn ang="f70">
                  <a:pos x="f111" y="f112"/>
                </a:cxn>
                <a:cxn ang="f70">
                  <a:pos x="f113" y="f112"/>
                </a:cxn>
                <a:cxn ang="f70">
                  <a:pos x="f114" y="f115"/>
                </a:cxn>
                <a:cxn ang="f70">
                  <a:pos x="f114" y="f115"/>
                </a:cxn>
                <a:cxn ang="f70">
                  <a:pos x="f116" y="f117"/>
                </a:cxn>
                <a:cxn ang="f70">
                  <a:pos x="f118" y="f119"/>
                </a:cxn>
                <a:cxn ang="f70">
                  <a:pos x="f120" y="f117"/>
                </a:cxn>
                <a:cxn ang="f70">
                  <a:pos x="f120" y="f121"/>
                </a:cxn>
                <a:cxn ang="f70">
                  <a:pos x="f109" y="f122"/>
                </a:cxn>
                <a:cxn ang="f70">
                  <a:pos x="f109" y="f123"/>
                </a:cxn>
              </a:cxnLst>
              <a:rect l="f105" t="f108" r="f106" b="f107"/>
              <a:pathLst>
                <a:path w="110121" h="10886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cubicBezTo>
                    <a:pt x="f19" y="f20"/>
                    <a:pt x="f21" y="f22"/>
                    <a:pt x="f6" y="f23"/>
                  </a:cubicBezTo>
                  <a:lnTo>
                    <a:pt x="f6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25"/>
                  </a:cubicBezTo>
                  <a:cubicBezTo>
                    <a:pt x="f37" y="f38"/>
                    <a:pt x="f37" y="f39"/>
                    <a:pt x="f36" y="f40"/>
                  </a:cubicBezTo>
                  <a:lnTo>
                    <a:pt x="f8" y="f41"/>
                  </a:lnTo>
                  <a:lnTo>
                    <a:pt x="f8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4" name="Freeform: Shape 560">
              <a:extLst>
                <a:ext uri="{FF2B5EF4-FFF2-40B4-BE49-F238E27FC236}">
                  <a16:creationId xmlns:a16="http://schemas.microsoft.com/office/drawing/2014/main" id="{032E449D-7012-8179-A3C7-515579565CFD}"/>
                </a:ext>
              </a:extLst>
            </p:cNvPr>
            <p:cNvSpPr/>
            <p:nvPr/>
          </p:nvSpPr>
          <p:spPr>
            <a:xfrm>
              <a:off x="1140970" y="3920179"/>
              <a:ext cx="32342" cy="329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341"/>
                <a:gd name="f7" fmla="val 32914"/>
                <a:gd name="f8" fmla="val 18102"/>
                <a:gd name="f9" fmla="val 5837"/>
                <a:gd name="f10" fmla="val 15177"/>
                <a:gd name="f11" fmla="val 2787"/>
                <a:gd name="f12" fmla="val 11941"/>
                <a:gd name="f13" fmla="val -722"/>
                <a:gd name="f14" fmla="val 6471"/>
                <a:gd name="f15" fmla="val -951"/>
                <a:gd name="f16" fmla="val 2960"/>
                <a:gd name="f17" fmla="val 2291"/>
                <a:gd name="f18" fmla="val 2788"/>
                <a:gd name="f19" fmla="val 2443"/>
                <a:gd name="f20" fmla="val 2621"/>
                <a:gd name="f21" fmla="val 2609"/>
                <a:gd name="f22" fmla="val 2463"/>
                <a:gd name="f23" fmla="val 1004"/>
                <a:gd name="f24" fmla="val 4541"/>
                <a:gd name="f25" fmla="val 156"/>
                <a:gd name="f26" fmla="val 6727"/>
                <a:gd name="f27" fmla="val 47"/>
                <a:gd name="f28" fmla="val 9016"/>
                <a:gd name="f29" fmla="val -16"/>
                <a:gd name="f30" fmla="val 9651"/>
                <a:gd name="f31" fmla="val 10287"/>
                <a:gd name="f32" fmla="val 10923"/>
                <a:gd name="f33" fmla="val -12"/>
                <a:gd name="f34" fmla="val 11469"/>
                <a:gd name="f35" fmla="val 12028"/>
                <a:gd name="f36" fmla="val 12575"/>
                <a:gd name="f37" fmla="val 223"/>
                <a:gd name="f38" fmla="val 13084"/>
                <a:gd name="f39" fmla="val 482"/>
                <a:gd name="f40" fmla="val 13554"/>
                <a:gd name="f41" fmla="val 810"/>
                <a:gd name="f42" fmla="val 13974"/>
                <a:gd name="f43" fmla="val 1827"/>
                <a:gd name="f44" fmla="val 15626"/>
                <a:gd name="f45" fmla="val 18864"/>
                <a:gd name="f46" fmla="val 32915"/>
                <a:gd name="f47" fmla="val 19627"/>
                <a:gd name="f48" fmla="val 16390"/>
                <a:gd name="f49" fmla="val 29292"/>
                <a:gd name="f50" fmla="val 23826"/>
                <a:gd name="f51" fmla="val 20202"/>
                <a:gd name="f52" fmla="val 22759"/>
                <a:gd name="f53" fmla="val 16694"/>
                <a:gd name="f54" fmla="val 28144"/>
                <a:gd name="f55" fmla="val 16389"/>
                <a:gd name="f56" fmla="val 31655"/>
                <a:gd name="f57" fmla="val 19516"/>
                <a:gd name="f58" fmla="val 31897"/>
                <a:gd name="f59" fmla="val 19732"/>
                <a:gd name="f60" fmla="val 32126"/>
                <a:gd name="f61" fmla="val 19961"/>
                <a:gd name="f62" fmla="val 32342"/>
                <a:gd name="f63" fmla="val 28528"/>
                <a:gd name="f64" fmla="val 16262"/>
                <a:gd name="f65" fmla="val 25603"/>
                <a:gd name="f66" fmla="val 13338"/>
                <a:gd name="f67" fmla="+- 0 0 -90"/>
                <a:gd name="f68" fmla="*/ f3 1 32341"/>
                <a:gd name="f69" fmla="*/ f4 1 32914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32341"/>
                <a:gd name="f78" fmla="*/ f74 1 32914"/>
                <a:gd name="f79" fmla="*/ 18102 f75 1"/>
                <a:gd name="f80" fmla="*/ 5837 f74 1"/>
                <a:gd name="f81" fmla="*/ 15177 f75 1"/>
                <a:gd name="f82" fmla="*/ 2787 f74 1"/>
                <a:gd name="f83" fmla="*/ 2960 f75 1"/>
                <a:gd name="f84" fmla="*/ 2291 f74 1"/>
                <a:gd name="f85" fmla="*/ 2463 f75 1"/>
                <a:gd name="f86" fmla="*/ 47 f75 1"/>
                <a:gd name="f87" fmla="*/ 9016 f74 1"/>
                <a:gd name="f88" fmla="*/ 10923 f74 1"/>
                <a:gd name="f89" fmla="*/ 12575 f74 1"/>
                <a:gd name="f90" fmla="*/ 810 f75 1"/>
                <a:gd name="f91" fmla="*/ 13974 f74 1"/>
                <a:gd name="f92" fmla="*/ 1827 f75 1"/>
                <a:gd name="f93" fmla="*/ 15626 f74 1"/>
                <a:gd name="f94" fmla="*/ 18864 f75 1"/>
                <a:gd name="f95" fmla="*/ 32915 f74 1"/>
                <a:gd name="f96" fmla="*/ 19627 f75 1"/>
                <a:gd name="f97" fmla="*/ 20202 f74 1"/>
                <a:gd name="f98" fmla="*/ 31655 f75 1"/>
                <a:gd name="f99" fmla="*/ 19516 f74 1"/>
                <a:gd name="f100" fmla="*/ 32342 f75 1"/>
                <a:gd name="f101" fmla="*/ 28528 f75 1"/>
                <a:gd name="f102" fmla="*/ 16262 f74 1"/>
                <a:gd name="f103" fmla="*/ 25603 f75 1"/>
                <a:gd name="f104" fmla="*/ 13338 f74 1"/>
                <a:gd name="f105" fmla="+- f76 0 f1"/>
                <a:gd name="f106" fmla="*/ f79 1 32341"/>
                <a:gd name="f107" fmla="*/ f80 1 32914"/>
                <a:gd name="f108" fmla="*/ f81 1 32341"/>
                <a:gd name="f109" fmla="*/ f82 1 32914"/>
                <a:gd name="f110" fmla="*/ f83 1 32341"/>
                <a:gd name="f111" fmla="*/ f84 1 32914"/>
                <a:gd name="f112" fmla="*/ f85 1 32341"/>
                <a:gd name="f113" fmla="*/ f86 1 32341"/>
                <a:gd name="f114" fmla="*/ f87 1 32914"/>
                <a:gd name="f115" fmla="*/ f88 1 32914"/>
                <a:gd name="f116" fmla="*/ f89 1 32914"/>
                <a:gd name="f117" fmla="*/ f90 1 32341"/>
                <a:gd name="f118" fmla="*/ f91 1 32914"/>
                <a:gd name="f119" fmla="*/ f92 1 32341"/>
                <a:gd name="f120" fmla="*/ f93 1 32914"/>
                <a:gd name="f121" fmla="*/ f94 1 32341"/>
                <a:gd name="f122" fmla="*/ f95 1 32914"/>
                <a:gd name="f123" fmla="*/ f96 1 32341"/>
                <a:gd name="f124" fmla="*/ f97 1 32914"/>
                <a:gd name="f125" fmla="*/ f98 1 32341"/>
                <a:gd name="f126" fmla="*/ f99 1 32914"/>
                <a:gd name="f127" fmla="*/ f100 1 32341"/>
                <a:gd name="f128" fmla="*/ f101 1 32341"/>
                <a:gd name="f129" fmla="*/ f102 1 32914"/>
                <a:gd name="f130" fmla="*/ f103 1 32341"/>
                <a:gd name="f131" fmla="*/ f104 1 32914"/>
                <a:gd name="f132" fmla="*/ f70 1 f77"/>
                <a:gd name="f133" fmla="*/ f71 1 f77"/>
                <a:gd name="f134" fmla="*/ f70 1 f78"/>
                <a:gd name="f135" fmla="*/ f72 1 f78"/>
                <a:gd name="f136" fmla="*/ f106 1 f77"/>
                <a:gd name="f137" fmla="*/ f107 1 f78"/>
                <a:gd name="f138" fmla="*/ f108 1 f77"/>
                <a:gd name="f139" fmla="*/ f109 1 f78"/>
                <a:gd name="f140" fmla="*/ f110 1 f77"/>
                <a:gd name="f141" fmla="*/ f111 1 f78"/>
                <a:gd name="f142" fmla="*/ f112 1 f77"/>
                <a:gd name="f143" fmla="*/ f113 1 f77"/>
                <a:gd name="f144" fmla="*/ f114 1 f78"/>
                <a:gd name="f145" fmla="*/ f115 1 f78"/>
                <a:gd name="f146" fmla="*/ f116 1 f78"/>
                <a:gd name="f147" fmla="*/ f117 1 f77"/>
                <a:gd name="f148" fmla="*/ f118 1 f78"/>
                <a:gd name="f149" fmla="*/ f119 1 f77"/>
                <a:gd name="f150" fmla="*/ f120 1 f78"/>
                <a:gd name="f151" fmla="*/ f121 1 f77"/>
                <a:gd name="f152" fmla="*/ f122 1 f78"/>
                <a:gd name="f153" fmla="*/ f123 1 f77"/>
                <a:gd name="f154" fmla="*/ f124 1 f78"/>
                <a:gd name="f155" fmla="*/ f125 1 f77"/>
                <a:gd name="f156" fmla="*/ f126 1 f78"/>
                <a:gd name="f157" fmla="*/ f127 1 f77"/>
                <a:gd name="f158" fmla="*/ f128 1 f77"/>
                <a:gd name="f159" fmla="*/ f129 1 f78"/>
                <a:gd name="f160" fmla="*/ f130 1 f77"/>
                <a:gd name="f161" fmla="*/ f131 1 f78"/>
                <a:gd name="f162" fmla="*/ f132 f68 1"/>
                <a:gd name="f163" fmla="*/ f133 f68 1"/>
                <a:gd name="f164" fmla="*/ f135 f69 1"/>
                <a:gd name="f165" fmla="*/ f134 f69 1"/>
                <a:gd name="f166" fmla="*/ f136 f68 1"/>
                <a:gd name="f167" fmla="*/ f137 f69 1"/>
                <a:gd name="f168" fmla="*/ f138 f68 1"/>
                <a:gd name="f169" fmla="*/ f139 f69 1"/>
                <a:gd name="f170" fmla="*/ f140 f68 1"/>
                <a:gd name="f171" fmla="*/ f141 f69 1"/>
                <a:gd name="f172" fmla="*/ f142 f68 1"/>
                <a:gd name="f173" fmla="*/ f143 f68 1"/>
                <a:gd name="f174" fmla="*/ f144 f69 1"/>
                <a:gd name="f175" fmla="*/ f145 f69 1"/>
                <a:gd name="f176" fmla="*/ f146 f69 1"/>
                <a:gd name="f177" fmla="*/ f147 f68 1"/>
                <a:gd name="f178" fmla="*/ f148 f69 1"/>
                <a:gd name="f179" fmla="*/ f149 f68 1"/>
                <a:gd name="f180" fmla="*/ f150 f69 1"/>
                <a:gd name="f181" fmla="*/ f151 f68 1"/>
                <a:gd name="f182" fmla="*/ f152 f69 1"/>
                <a:gd name="f183" fmla="*/ f153 f68 1"/>
                <a:gd name="f184" fmla="*/ f154 f69 1"/>
                <a:gd name="f185" fmla="*/ f155 f68 1"/>
                <a:gd name="f186" fmla="*/ f156 f69 1"/>
                <a:gd name="f187" fmla="*/ f157 f68 1"/>
                <a:gd name="f188" fmla="*/ f158 f68 1"/>
                <a:gd name="f189" fmla="*/ f159 f69 1"/>
                <a:gd name="f190" fmla="*/ f160 f68 1"/>
                <a:gd name="f191" fmla="*/ f161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5">
                  <a:pos x="f166" y="f167"/>
                </a:cxn>
                <a:cxn ang="f105">
                  <a:pos x="f168" y="f169"/>
                </a:cxn>
                <a:cxn ang="f105">
                  <a:pos x="f170" y="f171"/>
                </a:cxn>
                <a:cxn ang="f105">
                  <a:pos x="f172" y="f169"/>
                </a:cxn>
                <a:cxn ang="f105">
                  <a:pos x="f173" y="f174"/>
                </a:cxn>
                <a:cxn ang="f105">
                  <a:pos x="f173" y="f175"/>
                </a:cxn>
                <a:cxn ang="f105">
                  <a:pos x="f173" y="f176"/>
                </a:cxn>
                <a:cxn ang="f105">
                  <a:pos x="f177" y="f178"/>
                </a:cxn>
                <a:cxn ang="f105">
                  <a:pos x="f179" y="f180"/>
                </a:cxn>
                <a:cxn ang="f105">
                  <a:pos x="f179" y="f180"/>
                </a:cxn>
                <a:cxn ang="f105">
                  <a:pos x="f181" y="f182"/>
                </a:cxn>
                <a:cxn ang="f105">
                  <a:pos x="f183" y="f182"/>
                </a:cxn>
                <a:cxn ang="f105">
                  <a:pos x="f183" y="f184"/>
                </a:cxn>
                <a:cxn ang="f105">
                  <a:pos x="f185" y="f186"/>
                </a:cxn>
                <a:cxn ang="f105">
                  <a:pos x="f187" y="f184"/>
                </a:cxn>
                <a:cxn ang="f105">
                  <a:pos x="f188" y="f189"/>
                </a:cxn>
                <a:cxn ang="f105">
                  <a:pos x="f190" y="f191"/>
                </a:cxn>
              </a:cxnLst>
              <a:rect l="f162" t="f165" r="f163" b="f164"/>
              <a:pathLst>
                <a:path w="32341" h="32914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32"/>
                  </a:cubicBezTo>
                  <a:cubicBezTo>
                    <a:pt x="f33" y="f34"/>
                    <a:pt x="f33" y="f35"/>
                    <a:pt x="f27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lnTo>
                    <a:pt x="f43" y="f44"/>
                  </a:lnTo>
                  <a:lnTo>
                    <a:pt x="f45" y="f46"/>
                  </a:lnTo>
                  <a:lnTo>
                    <a:pt x="f47" y="f46"/>
                  </a:lnTo>
                  <a:cubicBezTo>
                    <a:pt x="f48" y="f49"/>
                    <a:pt x="f48" y="f50"/>
                    <a:pt x="f47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51"/>
                  </a:cubicBezTo>
                  <a:lnTo>
                    <a:pt x="f63" y="f64"/>
                  </a:lnTo>
                  <a:lnTo>
                    <a:pt x="f65" y="f6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5" name="Freeform: Shape 561">
              <a:extLst>
                <a:ext uri="{FF2B5EF4-FFF2-40B4-BE49-F238E27FC236}">
                  <a16:creationId xmlns:a16="http://schemas.microsoft.com/office/drawing/2014/main" id="{65064751-AE9C-4989-D5DF-3C053FF20B08}"/>
                </a:ext>
              </a:extLst>
            </p:cNvPr>
            <p:cNvSpPr/>
            <p:nvPr/>
          </p:nvSpPr>
          <p:spPr>
            <a:xfrm>
              <a:off x="1158928" y="3938201"/>
              <a:ext cx="20327" cy="215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23"/>
                <a:gd name="f7" fmla="val 21547"/>
                <a:gd name="f8" fmla="val 2428"/>
                <a:gd name="f9" fmla="val 3066"/>
                <a:gd name="f10" fmla="val -809"/>
                <a:gd name="f11" fmla="val 6689"/>
                <a:gd name="f12" fmla="val 12155"/>
                <a:gd name="f13" fmla="val 15778"/>
                <a:gd name="f14" fmla="val 4081"/>
                <a:gd name="f15" fmla="val 17558"/>
                <a:gd name="f16" fmla="val 5225"/>
                <a:gd name="f17" fmla="val 18702"/>
                <a:gd name="f18" fmla="val 8357"/>
                <a:gd name="f19" fmla="val 22211"/>
                <a:gd name="f20" fmla="val 13741"/>
                <a:gd name="f21" fmla="val 22516"/>
                <a:gd name="f22" fmla="val 17253"/>
                <a:gd name="f23" fmla="val 19389"/>
                <a:gd name="f24" fmla="val 17495"/>
                <a:gd name="f25" fmla="val 19173"/>
                <a:gd name="f26" fmla="val 17724"/>
                <a:gd name="f27" fmla="val 18944"/>
                <a:gd name="f28" fmla="val 17940"/>
                <a:gd name="f29" fmla="val 19426"/>
                <a:gd name="f30" fmla="val 17024"/>
                <a:gd name="f31" fmla="val 20240"/>
                <a:gd name="f32" fmla="val 14850"/>
                <a:gd name="f33" fmla="val 20228"/>
                <a:gd name="f34" fmla="val 12600"/>
                <a:gd name="f35" fmla="val 20356"/>
                <a:gd name="f36" fmla="val 11965"/>
                <a:gd name="f37" fmla="val 11329"/>
                <a:gd name="f38" fmla="val 10693"/>
                <a:gd name="f39" fmla="val 20301"/>
                <a:gd name="f40" fmla="val 10147"/>
                <a:gd name="f41" fmla="val 9587"/>
                <a:gd name="f42" fmla="val 9041"/>
                <a:gd name="f43" fmla="val 20026"/>
                <a:gd name="f44" fmla="val 8507"/>
                <a:gd name="f45" fmla="val 19771"/>
                <a:gd name="f46" fmla="val 7998"/>
                <a:gd name="f47" fmla="val 19465"/>
                <a:gd name="f48" fmla="val 7515"/>
                <a:gd name="f49" fmla="val 18448"/>
                <a:gd name="f50" fmla="val 5990"/>
                <a:gd name="f51" fmla="val 15524"/>
                <a:gd name="f52" fmla="val 12514"/>
                <a:gd name="f53" fmla="val -544"/>
                <a:gd name="f54" fmla="val 7144"/>
                <a:gd name="f55" fmla="val -1040"/>
                <a:gd name="f56" fmla="val 3526"/>
                <a:gd name="f57" fmla="val 1973"/>
                <a:gd name="f58" fmla="val 3128"/>
                <a:gd name="f59" fmla="val 2303"/>
                <a:gd name="f60" fmla="val 2760"/>
                <a:gd name="f61" fmla="val 2672"/>
                <a:gd name="f62" fmla="+- 0 0 -90"/>
                <a:gd name="f63" fmla="*/ f3 1 20323"/>
                <a:gd name="f64" fmla="*/ f4 1 21547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20323"/>
                <a:gd name="f73" fmla="*/ f69 1 21547"/>
                <a:gd name="f74" fmla="*/ 2428 f70 1"/>
                <a:gd name="f75" fmla="*/ 3066 f69 1"/>
                <a:gd name="f76" fmla="*/ 15778 f69 1"/>
                <a:gd name="f77" fmla="*/ 4081 f70 1"/>
                <a:gd name="f78" fmla="*/ 17558 f69 1"/>
                <a:gd name="f79" fmla="*/ 5225 f70 1"/>
                <a:gd name="f80" fmla="*/ 18702 f69 1"/>
                <a:gd name="f81" fmla="*/ 17253 f70 1"/>
                <a:gd name="f82" fmla="*/ 19389 f69 1"/>
                <a:gd name="f83" fmla="*/ 17940 f70 1"/>
                <a:gd name="f84" fmla="*/ 20228 f70 1"/>
                <a:gd name="f85" fmla="*/ 12600 f69 1"/>
                <a:gd name="f86" fmla="*/ 10693 f69 1"/>
                <a:gd name="f87" fmla="*/ 9041 f69 1"/>
                <a:gd name="f88" fmla="*/ 19465 f70 1"/>
                <a:gd name="f89" fmla="*/ 7515 f69 1"/>
                <a:gd name="f90" fmla="*/ 18448 f70 1"/>
                <a:gd name="f91" fmla="*/ 5990 f69 1"/>
                <a:gd name="f92" fmla="*/ 15524 f70 1"/>
                <a:gd name="f93" fmla="*/ 3526 f70 1"/>
                <a:gd name="f94" fmla="*/ 1973 f69 1"/>
                <a:gd name="f95" fmla="+- f71 0 f1"/>
                <a:gd name="f96" fmla="*/ f74 1 20323"/>
                <a:gd name="f97" fmla="*/ f75 1 21547"/>
                <a:gd name="f98" fmla="*/ f76 1 21547"/>
                <a:gd name="f99" fmla="*/ f77 1 20323"/>
                <a:gd name="f100" fmla="*/ f78 1 21547"/>
                <a:gd name="f101" fmla="*/ f79 1 20323"/>
                <a:gd name="f102" fmla="*/ f80 1 21547"/>
                <a:gd name="f103" fmla="*/ f81 1 20323"/>
                <a:gd name="f104" fmla="*/ f82 1 21547"/>
                <a:gd name="f105" fmla="*/ f83 1 20323"/>
                <a:gd name="f106" fmla="*/ f84 1 20323"/>
                <a:gd name="f107" fmla="*/ f85 1 21547"/>
                <a:gd name="f108" fmla="*/ f86 1 21547"/>
                <a:gd name="f109" fmla="*/ f87 1 21547"/>
                <a:gd name="f110" fmla="*/ f88 1 20323"/>
                <a:gd name="f111" fmla="*/ f89 1 21547"/>
                <a:gd name="f112" fmla="*/ f90 1 20323"/>
                <a:gd name="f113" fmla="*/ f91 1 21547"/>
                <a:gd name="f114" fmla="*/ f92 1 20323"/>
                <a:gd name="f115" fmla="*/ f93 1 20323"/>
                <a:gd name="f116" fmla="*/ f94 1 21547"/>
                <a:gd name="f117" fmla="*/ f65 1 f72"/>
                <a:gd name="f118" fmla="*/ f66 1 f72"/>
                <a:gd name="f119" fmla="*/ f65 1 f73"/>
                <a:gd name="f120" fmla="*/ f67 1 f73"/>
                <a:gd name="f121" fmla="*/ f96 1 f72"/>
                <a:gd name="f122" fmla="*/ f97 1 f73"/>
                <a:gd name="f123" fmla="*/ f98 1 f73"/>
                <a:gd name="f124" fmla="*/ f99 1 f72"/>
                <a:gd name="f125" fmla="*/ f100 1 f73"/>
                <a:gd name="f126" fmla="*/ f101 1 f72"/>
                <a:gd name="f127" fmla="*/ f102 1 f73"/>
                <a:gd name="f128" fmla="*/ f103 1 f72"/>
                <a:gd name="f129" fmla="*/ f104 1 f73"/>
                <a:gd name="f130" fmla="*/ f105 1 f72"/>
                <a:gd name="f131" fmla="*/ f106 1 f72"/>
                <a:gd name="f132" fmla="*/ f107 1 f73"/>
                <a:gd name="f133" fmla="*/ f108 1 f73"/>
                <a:gd name="f134" fmla="*/ f109 1 f73"/>
                <a:gd name="f135" fmla="*/ f110 1 f72"/>
                <a:gd name="f136" fmla="*/ f111 1 f73"/>
                <a:gd name="f137" fmla="*/ f112 1 f72"/>
                <a:gd name="f138" fmla="*/ f113 1 f73"/>
                <a:gd name="f139" fmla="*/ f114 1 f72"/>
                <a:gd name="f140" fmla="*/ f115 1 f72"/>
                <a:gd name="f141" fmla="*/ f116 1 f73"/>
                <a:gd name="f142" fmla="*/ f117 f63 1"/>
                <a:gd name="f143" fmla="*/ f118 f63 1"/>
                <a:gd name="f144" fmla="*/ f120 f64 1"/>
                <a:gd name="f145" fmla="*/ f119 f64 1"/>
                <a:gd name="f146" fmla="*/ f121 f63 1"/>
                <a:gd name="f147" fmla="*/ f122 f64 1"/>
                <a:gd name="f148" fmla="*/ f123 f64 1"/>
                <a:gd name="f149" fmla="*/ f124 f63 1"/>
                <a:gd name="f150" fmla="*/ f125 f64 1"/>
                <a:gd name="f151" fmla="*/ f126 f63 1"/>
                <a:gd name="f152" fmla="*/ f127 f64 1"/>
                <a:gd name="f153" fmla="*/ f128 f63 1"/>
                <a:gd name="f154" fmla="*/ f129 f64 1"/>
                <a:gd name="f155" fmla="*/ f130 f63 1"/>
                <a:gd name="f156" fmla="*/ f131 f63 1"/>
                <a:gd name="f157" fmla="*/ f132 f64 1"/>
                <a:gd name="f158" fmla="*/ f133 f64 1"/>
                <a:gd name="f159" fmla="*/ f134 f64 1"/>
                <a:gd name="f160" fmla="*/ f135 f63 1"/>
                <a:gd name="f161" fmla="*/ f136 f64 1"/>
                <a:gd name="f162" fmla="*/ f137 f63 1"/>
                <a:gd name="f163" fmla="*/ f138 f64 1"/>
                <a:gd name="f164" fmla="*/ f139 f63 1"/>
                <a:gd name="f165" fmla="*/ f140 f63 1"/>
                <a:gd name="f166" fmla="*/ f141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46" y="f147"/>
                </a:cxn>
                <a:cxn ang="f95">
                  <a:pos x="f146" y="f148"/>
                </a:cxn>
                <a:cxn ang="f95">
                  <a:pos x="f149" y="f150"/>
                </a:cxn>
                <a:cxn ang="f95">
                  <a:pos x="f151" y="f152"/>
                </a:cxn>
                <a:cxn ang="f95">
                  <a:pos x="f153" y="f154"/>
                </a:cxn>
                <a:cxn ang="f95">
                  <a:pos x="f155" y="f152"/>
                </a:cxn>
                <a:cxn ang="f95">
                  <a:pos x="f156" y="f157"/>
                </a:cxn>
                <a:cxn ang="f95">
                  <a:pos x="f156" y="f158"/>
                </a:cxn>
                <a:cxn ang="f95">
                  <a:pos x="f156" y="f159"/>
                </a:cxn>
                <a:cxn ang="f95">
                  <a:pos x="f160" y="f161"/>
                </a:cxn>
                <a:cxn ang="f95">
                  <a:pos x="f162" y="f163"/>
                </a:cxn>
                <a:cxn ang="f95">
                  <a:pos x="f162" y="f163"/>
                </a:cxn>
                <a:cxn ang="f95">
                  <a:pos x="f164" y="f147"/>
                </a:cxn>
                <a:cxn ang="f95">
                  <a:pos x="f165" y="f166"/>
                </a:cxn>
                <a:cxn ang="f95">
                  <a:pos x="f146" y="f147"/>
                </a:cxn>
              </a:cxnLst>
              <a:rect l="f142" t="f145" r="f143" b="f144"/>
              <a:pathLst>
                <a:path w="20323" h="2154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17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38"/>
                  </a:cubicBezTo>
                  <a:cubicBezTo>
                    <a:pt x="f39" y="f40"/>
                    <a:pt x="f39" y="f41"/>
                    <a:pt x="f33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lnTo>
                    <a:pt x="f49" y="f50"/>
                  </a:lnTo>
                  <a:lnTo>
                    <a:pt x="f51" y="f9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6" name="Freeform: Shape 562">
              <a:extLst>
                <a:ext uri="{FF2B5EF4-FFF2-40B4-BE49-F238E27FC236}">
                  <a16:creationId xmlns:a16="http://schemas.microsoft.com/office/drawing/2014/main" id="{513C4F68-00E1-5EA9-3051-2E31E8DFEEBC}"/>
                </a:ext>
              </a:extLst>
            </p:cNvPr>
            <p:cNvSpPr/>
            <p:nvPr/>
          </p:nvSpPr>
          <p:spPr>
            <a:xfrm>
              <a:off x="296439" y="679764"/>
              <a:ext cx="25466" cy="5161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64"/>
                <a:gd name="f7" fmla="val 516133"/>
                <a:gd name="f8" fmla="val 7948"/>
                <a:gd name="f9" fmla="val 9163"/>
                <a:gd name="f10" fmla="val 14503"/>
                <a:gd name="f11" fmla="val 64"/>
                <a:gd name="f12" fmla="val -522"/>
                <a:gd name="f13" fmla="val 511255"/>
                <a:gd name="f14" fmla="val 2958"/>
                <a:gd name="f15" fmla="val 506823"/>
                <a:gd name="f16" fmla="val 7839"/>
                <a:gd name="f17" fmla="val 506237"/>
                <a:gd name="f18" fmla="val 12719"/>
                <a:gd name="f19" fmla="val 505651"/>
                <a:gd name="f20" fmla="val 17152"/>
                <a:gd name="f21" fmla="val 509130"/>
                <a:gd name="f22" fmla="val 17738"/>
                <a:gd name="f23" fmla="val 514011"/>
                <a:gd name="f24" fmla="val 17823"/>
                <a:gd name="f25" fmla="val 514715"/>
                <a:gd name="f26" fmla="val 515428"/>
                <a:gd name="f27" fmla="val 502404"/>
                <a:gd name="f28" fmla="val 25367"/>
                <a:gd name="f29" fmla="val 8909"/>
                <a:gd name="f30" fmla="val 25498"/>
                <a:gd name="f31" fmla="val 8323"/>
                <a:gd name="f32" fmla="val 7715"/>
                <a:gd name="f33" fmla="val 7129"/>
                <a:gd name="f34" fmla="val 5350"/>
                <a:gd name="f35" fmla="val 24477"/>
                <a:gd name="f36" fmla="val 3951"/>
                <a:gd name="f37" fmla="val 23332"/>
                <a:gd name="f38" fmla="val 2426"/>
                <a:gd name="f39" fmla="val 21593"/>
                <a:gd name="f40" fmla="val 766"/>
                <a:gd name="f41" fmla="val 19250"/>
                <a:gd name="f42" fmla="val -107"/>
                <a:gd name="f43" fmla="val 16848"/>
                <a:gd name="f44" fmla="val 10"/>
                <a:gd name="f45" fmla="val 11932"/>
                <a:gd name="f46" fmla="val 8"/>
                <a:gd name="f47" fmla="val 7946"/>
                <a:gd name="f48" fmla="val 3991"/>
                <a:gd name="f49" fmla="val 7944"/>
                <a:gd name="f50" fmla="val 8905"/>
                <a:gd name="f51" fmla="val 8991"/>
                <a:gd name="f52" fmla="val 7945"/>
                <a:gd name="f53" fmla="val 9077"/>
                <a:gd name="f54" fmla="+- 0 0 -90"/>
                <a:gd name="f55" fmla="*/ f3 1 25464"/>
                <a:gd name="f56" fmla="*/ f4 1 516133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5464"/>
                <a:gd name="f65" fmla="*/ f61 1 516133"/>
                <a:gd name="f66" fmla="*/ 7948 f62 1"/>
                <a:gd name="f67" fmla="*/ 9163 f61 1"/>
                <a:gd name="f68" fmla="*/ 14503 f61 1"/>
                <a:gd name="f69" fmla="*/ 64 f62 1"/>
                <a:gd name="f70" fmla="*/ 516133 f61 1"/>
                <a:gd name="f71" fmla="*/ 7839 f62 1"/>
                <a:gd name="f72" fmla="*/ 506237 f61 1"/>
                <a:gd name="f73" fmla="*/ 17738 f62 1"/>
                <a:gd name="f74" fmla="*/ 514011 f61 1"/>
                <a:gd name="f75" fmla="*/ 502404 f61 1"/>
                <a:gd name="f76" fmla="*/ 25367 f62 1"/>
                <a:gd name="f77" fmla="*/ 8909 f61 1"/>
                <a:gd name="f78" fmla="*/ 7129 f61 1"/>
                <a:gd name="f79" fmla="*/ 5350 f61 1"/>
                <a:gd name="f80" fmla="*/ 24477 f62 1"/>
                <a:gd name="f81" fmla="*/ 3951 f61 1"/>
                <a:gd name="f82" fmla="*/ 23332 f62 1"/>
                <a:gd name="f83" fmla="*/ 2426 f61 1"/>
                <a:gd name="f84" fmla="*/ 16848 f62 1"/>
                <a:gd name="f85" fmla="*/ 10 f61 1"/>
                <a:gd name="f86" fmla="*/ 7944 f62 1"/>
                <a:gd name="f87" fmla="*/ 8905 f61 1"/>
                <a:gd name="f88" fmla="+- f63 0 f1"/>
                <a:gd name="f89" fmla="*/ f66 1 25464"/>
                <a:gd name="f90" fmla="*/ f67 1 516133"/>
                <a:gd name="f91" fmla="*/ f68 1 516133"/>
                <a:gd name="f92" fmla="*/ f69 1 25464"/>
                <a:gd name="f93" fmla="*/ f70 1 516133"/>
                <a:gd name="f94" fmla="*/ f71 1 25464"/>
                <a:gd name="f95" fmla="*/ f72 1 516133"/>
                <a:gd name="f96" fmla="*/ f73 1 25464"/>
                <a:gd name="f97" fmla="*/ f74 1 516133"/>
                <a:gd name="f98" fmla="*/ f75 1 516133"/>
                <a:gd name="f99" fmla="*/ f76 1 25464"/>
                <a:gd name="f100" fmla="*/ f77 1 516133"/>
                <a:gd name="f101" fmla="*/ f78 1 516133"/>
                <a:gd name="f102" fmla="*/ f79 1 516133"/>
                <a:gd name="f103" fmla="*/ f80 1 25464"/>
                <a:gd name="f104" fmla="*/ f81 1 516133"/>
                <a:gd name="f105" fmla="*/ f82 1 25464"/>
                <a:gd name="f106" fmla="*/ f83 1 516133"/>
                <a:gd name="f107" fmla="*/ f84 1 25464"/>
                <a:gd name="f108" fmla="*/ f85 1 516133"/>
                <a:gd name="f109" fmla="*/ f86 1 25464"/>
                <a:gd name="f110" fmla="*/ f87 1 516133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5"/>
                <a:gd name="f118" fmla="*/ f92 1 f64"/>
                <a:gd name="f119" fmla="*/ f93 1 f65"/>
                <a:gd name="f120" fmla="*/ f94 1 f64"/>
                <a:gd name="f121" fmla="*/ f95 1 f65"/>
                <a:gd name="f122" fmla="*/ f96 1 f64"/>
                <a:gd name="f123" fmla="*/ f97 1 f65"/>
                <a:gd name="f124" fmla="*/ f98 1 f65"/>
                <a:gd name="f125" fmla="*/ f99 1 f64"/>
                <a:gd name="f126" fmla="*/ f100 1 f65"/>
                <a:gd name="f127" fmla="*/ f101 1 f65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5"/>
                <a:gd name="f135" fmla="*/ f109 1 f64"/>
                <a:gd name="f136" fmla="*/ f110 1 f65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6 1"/>
                <a:gd name="f144" fmla="*/ f118 f55 1"/>
                <a:gd name="f145" fmla="*/ f119 f56 1"/>
                <a:gd name="f146" fmla="*/ f120 f55 1"/>
                <a:gd name="f147" fmla="*/ f121 f56 1"/>
                <a:gd name="f148" fmla="*/ f122 f55 1"/>
                <a:gd name="f149" fmla="*/ f123 f56 1"/>
                <a:gd name="f150" fmla="*/ f124 f56 1"/>
                <a:gd name="f151" fmla="*/ f125 f55 1"/>
                <a:gd name="f152" fmla="*/ f126 f56 1"/>
                <a:gd name="f153" fmla="*/ f127 f56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6 1"/>
                <a:gd name="f161" fmla="*/ f135 f55 1"/>
                <a:gd name="f162" fmla="*/ f13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1" y="f143"/>
                </a:cxn>
                <a:cxn ang="f88">
                  <a:pos x="f144" y="f145"/>
                </a:cxn>
                <a:cxn ang="f88">
                  <a:pos x="f144" y="f145"/>
                </a:cxn>
                <a:cxn ang="f88">
                  <a:pos x="f146" y="f147"/>
                </a:cxn>
                <a:cxn ang="f88">
                  <a:pos x="f148" y="f149"/>
                </a:cxn>
                <a:cxn ang="f88">
                  <a:pos x="f148" y="f145"/>
                </a:cxn>
                <a:cxn ang="f88">
                  <a:pos x="f148" y="f150"/>
                </a:cxn>
                <a:cxn ang="f88">
                  <a:pos x="f151" y="f152"/>
                </a:cxn>
                <a:cxn ang="f88">
                  <a:pos x="f151" y="f152"/>
                </a:cxn>
                <a:cxn ang="f88">
                  <a:pos x="f151" y="f153"/>
                </a:cxn>
                <a:cxn ang="f88">
                  <a:pos x="f151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41" y="f142"/>
                </a:cxn>
              </a:cxnLst>
              <a:rect l="f137" t="f140" r="f138" b="f139"/>
              <a:pathLst>
                <a:path w="25464" h="516133">
                  <a:moveTo>
                    <a:pt x="f8" y="f9"/>
                  </a:moveTo>
                  <a:lnTo>
                    <a:pt x="f8" y="f10"/>
                  </a:lnTo>
                  <a:lnTo>
                    <a:pt x="f11" y="f7"/>
                  </a:lnTo>
                  <a:lnTo>
                    <a:pt x="f11" y="f7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7"/>
                  </a:cubicBezTo>
                  <a:lnTo>
                    <a:pt x="f22" y="f27"/>
                  </a:lnTo>
                  <a:lnTo>
                    <a:pt x="f28" y="f29"/>
                  </a:lnTo>
                  <a:cubicBezTo>
                    <a:pt x="f28" y="f29"/>
                    <a:pt x="f28" y="f29"/>
                    <a:pt x="f28" y="f29"/>
                  </a:cubicBezTo>
                  <a:cubicBezTo>
                    <a:pt x="f30" y="f31"/>
                    <a:pt x="f30" y="f32"/>
                    <a:pt x="f28" y="f33"/>
                  </a:cubicBezTo>
                  <a:lnTo>
                    <a:pt x="f28" y="f34"/>
                  </a:ln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49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7" name="Freeform: Shape 563">
              <a:extLst>
                <a:ext uri="{FF2B5EF4-FFF2-40B4-BE49-F238E27FC236}">
                  <a16:creationId xmlns:a16="http://schemas.microsoft.com/office/drawing/2014/main" id="{A7B5BEB8-BB2C-5DD7-F932-0CAA447EDA06}"/>
                </a:ext>
              </a:extLst>
            </p:cNvPr>
            <p:cNvSpPr/>
            <p:nvPr/>
          </p:nvSpPr>
          <p:spPr>
            <a:xfrm>
              <a:off x="2730471" y="5475399"/>
              <a:ext cx="145325" cy="6882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328"/>
                <a:gd name="f7" fmla="val 688248"/>
                <a:gd name="f8" fmla="val 145329"/>
                <a:gd name="f9" fmla="val 636"/>
                <a:gd name="f10" fmla="val 144426"/>
                <a:gd name="f11" fmla="val 5517"/>
                <a:gd name="f12" fmla="val 139798"/>
                <a:gd name="f13" fmla="val 8784"/>
                <a:gd name="f14" fmla="val 134903"/>
                <a:gd name="f15" fmla="val 8009"/>
                <a:gd name="f16" fmla="val 131126"/>
                <a:gd name="f17" fmla="val 7068"/>
                <a:gd name="f18" fmla="val 128329"/>
                <a:gd name="f19" fmla="val 3878"/>
                <a:gd name="f20" fmla="val 127909"/>
                <a:gd name="f21" fmla="val 127147"/>
                <a:gd name="f22" fmla="val 4195"/>
                <a:gd name="f23" fmla="val 688249"/>
                <a:gd name="f24" fmla="val 3560"/>
                <a:gd name="f25" fmla="val 686088"/>
                <a:gd name="f26" fmla="val 20216"/>
                <a:gd name="f27" fmla="val 676172"/>
                <a:gd name="f28" fmla="+- 0 0 -90"/>
                <a:gd name="f29" fmla="*/ f3 1 145328"/>
                <a:gd name="f30" fmla="*/ f4 1 68824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5328"/>
                <a:gd name="f39" fmla="*/ f35 1 688248"/>
                <a:gd name="f40" fmla="*/ 145329 f36 1"/>
                <a:gd name="f41" fmla="*/ 636 f35 1"/>
                <a:gd name="f42" fmla="*/ 134903 f36 1"/>
                <a:gd name="f43" fmla="*/ 8009 f35 1"/>
                <a:gd name="f44" fmla="*/ 127909 f36 1"/>
                <a:gd name="f45" fmla="*/ 0 f35 1"/>
                <a:gd name="f46" fmla="*/ 127147 f36 1"/>
                <a:gd name="f47" fmla="*/ 4195 f35 1"/>
                <a:gd name="f48" fmla="*/ 0 f36 1"/>
                <a:gd name="f49" fmla="*/ 688249 f35 1"/>
                <a:gd name="f50" fmla="*/ 3560 f36 1"/>
                <a:gd name="f51" fmla="*/ 686088 f35 1"/>
                <a:gd name="f52" fmla="*/ 20216 f36 1"/>
                <a:gd name="f53" fmla="*/ 676172 f35 1"/>
                <a:gd name="f54" fmla="+- f37 0 f1"/>
                <a:gd name="f55" fmla="*/ f40 1 145328"/>
                <a:gd name="f56" fmla="*/ f41 1 688248"/>
                <a:gd name="f57" fmla="*/ f42 1 145328"/>
                <a:gd name="f58" fmla="*/ f43 1 688248"/>
                <a:gd name="f59" fmla="*/ f44 1 145328"/>
                <a:gd name="f60" fmla="*/ f45 1 688248"/>
                <a:gd name="f61" fmla="*/ f46 1 145328"/>
                <a:gd name="f62" fmla="*/ f47 1 688248"/>
                <a:gd name="f63" fmla="*/ f48 1 145328"/>
                <a:gd name="f64" fmla="*/ f49 1 688248"/>
                <a:gd name="f65" fmla="*/ f50 1 145328"/>
                <a:gd name="f66" fmla="*/ f51 1 688248"/>
                <a:gd name="f67" fmla="*/ f52 1 145328"/>
                <a:gd name="f68" fmla="*/ f53 1 688248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8"/>
                <a:gd name="f78" fmla="*/ f60 1 f39"/>
                <a:gd name="f79" fmla="*/ f61 1 f38"/>
                <a:gd name="f80" fmla="*/ f62 1 f39"/>
                <a:gd name="f81" fmla="*/ f63 1 f38"/>
                <a:gd name="f82" fmla="*/ f64 1 f39"/>
                <a:gd name="f83" fmla="*/ f65 1 f38"/>
                <a:gd name="f84" fmla="*/ f66 1 f39"/>
                <a:gd name="f85" fmla="*/ f67 1 f38"/>
                <a:gd name="f86" fmla="*/ f68 1 f39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29 1"/>
                <a:gd name="f96" fmla="*/ f78 f30 1"/>
                <a:gd name="f97" fmla="*/ f79 f29 1"/>
                <a:gd name="f98" fmla="*/ f80 f30 1"/>
                <a:gd name="f99" fmla="*/ f81 f29 1"/>
                <a:gd name="f100" fmla="*/ f82 f30 1"/>
                <a:gd name="f101" fmla="*/ f83 f29 1"/>
                <a:gd name="f102" fmla="*/ f84 f30 1"/>
                <a:gd name="f103" fmla="*/ f85 f29 1"/>
                <a:gd name="f104" fmla="*/ f86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5" y="f96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4"/>
                </a:cxn>
              </a:cxnLst>
              <a:rect l="f87" t="f90" r="f88" b="f89"/>
              <a:pathLst>
                <a:path w="145328" h="68824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0" y="f5"/>
                  </a:lnTo>
                  <a:lnTo>
                    <a:pt x="f20" y="f5"/>
                  </a:lnTo>
                  <a:lnTo>
                    <a:pt x="f21" y="f22"/>
                  </a:lnTo>
                  <a:lnTo>
                    <a:pt x="f5" y="f23"/>
                  </a:lnTo>
                  <a:lnTo>
                    <a:pt x="f24" y="f25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8" name="Freeform: Shape 564">
              <a:extLst>
                <a:ext uri="{FF2B5EF4-FFF2-40B4-BE49-F238E27FC236}">
                  <a16:creationId xmlns:a16="http://schemas.microsoft.com/office/drawing/2014/main" id="{C0FDD014-5EC4-B1D3-33E6-25F55DE41566}"/>
                </a:ext>
              </a:extLst>
            </p:cNvPr>
            <p:cNvSpPr/>
            <p:nvPr/>
          </p:nvSpPr>
          <p:spPr>
            <a:xfrm>
              <a:off x="2858130" y="5472345"/>
              <a:ext cx="18050" cy="10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54"/>
                <a:gd name="f7" fmla="val 10792"/>
                <a:gd name="f8" fmla="val 18055"/>
                <a:gd name="f9" fmla="val 17991"/>
                <a:gd name="f10" fmla="val 2110"/>
                <a:gd name="f11" fmla="val 17178"/>
                <a:gd name="f12" fmla="val 4144"/>
                <a:gd name="f13" fmla="val 15766"/>
                <a:gd name="f14" fmla="val 5721"/>
                <a:gd name="f15" fmla="val 12638"/>
                <a:gd name="f16" fmla="val 9229"/>
                <a:gd name="f17" fmla="val 7247"/>
                <a:gd name="f18" fmla="val 9534"/>
                <a:gd name="f19" fmla="val 3738"/>
                <a:gd name="f20" fmla="val 6407"/>
                <a:gd name="f21" fmla="val 3497"/>
                <a:gd name="f22" fmla="val 6191"/>
                <a:gd name="f23" fmla="val 3268"/>
                <a:gd name="f24" fmla="val 5962"/>
                <a:gd name="f25" fmla="val 3052"/>
                <a:gd name="f26" fmla="val 2669"/>
                <a:gd name="f27" fmla="val 420"/>
                <a:gd name="f28" fmla="val 6547"/>
                <a:gd name="f29" fmla="val 3217"/>
                <a:gd name="f30" fmla="val 9738"/>
                <a:gd name="f31" fmla="val 6993"/>
                <a:gd name="f32" fmla="val 10678"/>
                <a:gd name="f33" fmla="val 11888"/>
                <a:gd name="f34" fmla="val 11454"/>
                <a:gd name="f35" fmla="val 16516"/>
                <a:gd name="f36" fmla="val 8187"/>
                <a:gd name="f37" fmla="val 17419"/>
                <a:gd name="f38" fmla="val 3305"/>
                <a:gd name="f39" fmla="val 763"/>
                <a:gd name="f40" fmla="+- 0 0 -90"/>
                <a:gd name="f41" fmla="*/ f3 1 18054"/>
                <a:gd name="f42" fmla="*/ f4 1 10792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8054"/>
                <a:gd name="f51" fmla="*/ f47 1 10792"/>
                <a:gd name="f52" fmla="*/ 18055 f48 1"/>
                <a:gd name="f53" fmla="*/ 0 f47 1"/>
                <a:gd name="f54" fmla="*/ 15766 f48 1"/>
                <a:gd name="f55" fmla="*/ 5721 f47 1"/>
                <a:gd name="f56" fmla="*/ 3738 f48 1"/>
                <a:gd name="f57" fmla="*/ 6407 f47 1"/>
                <a:gd name="f58" fmla="*/ 3052 f48 1"/>
                <a:gd name="f59" fmla="*/ 0 f48 1"/>
                <a:gd name="f60" fmla="*/ 2669 f47 1"/>
                <a:gd name="f61" fmla="*/ 6993 f48 1"/>
                <a:gd name="f62" fmla="*/ 10678 f47 1"/>
                <a:gd name="f63" fmla="*/ 17419 f48 1"/>
                <a:gd name="f64" fmla="*/ 3305 f47 1"/>
                <a:gd name="f65" fmla="*/ 763 f47 1"/>
                <a:gd name="f66" fmla="+- f49 0 f1"/>
                <a:gd name="f67" fmla="*/ f52 1 18054"/>
                <a:gd name="f68" fmla="*/ f53 1 10792"/>
                <a:gd name="f69" fmla="*/ f54 1 18054"/>
                <a:gd name="f70" fmla="*/ f55 1 10792"/>
                <a:gd name="f71" fmla="*/ f56 1 18054"/>
                <a:gd name="f72" fmla="*/ f57 1 10792"/>
                <a:gd name="f73" fmla="*/ f58 1 18054"/>
                <a:gd name="f74" fmla="*/ f59 1 18054"/>
                <a:gd name="f75" fmla="*/ f60 1 10792"/>
                <a:gd name="f76" fmla="*/ f61 1 18054"/>
                <a:gd name="f77" fmla="*/ f62 1 10792"/>
                <a:gd name="f78" fmla="*/ f63 1 18054"/>
                <a:gd name="f79" fmla="*/ f64 1 10792"/>
                <a:gd name="f80" fmla="*/ f65 1 10792"/>
                <a:gd name="f81" fmla="*/ f43 1 f50"/>
                <a:gd name="f82" fmla="*/ f44 1 f50"/>
                <a:gd name="f83" fmla="*/ f43 1 f51"/>
                <a:gd name="f84" fmla="*/ f45 1 f51"/>
                <a:gd name="f85" fmla="*/ f67 1 f50"/>
                <a:gd name="f86" fmla="*/ f68 1 f51"/>
                <a:gd name="f87" fmla="*/ f69 1 f50"/>
                <a:gd name="f88" fmla="*/ f70 1 f51"/>
                <a:gd name="f89" fmla="*/ f71 1 f50"/>
                <a:gd name="f90" fmla="*/ f72 1 f51"/>
                <a:gd name="f91" fmla="*/ f73 1 f50"/>
                <a:gd name="f92" fmla="*/ f74 1 f50"/>
                <a:gd name="f93" fmla="*/ f75 1 f51"/>
                <a:gd name="f94" fmla="*/ f76 1 f50"/>
                <a:gd name="f95" fmla="*/ f77 1 f51"/>
                <a:gd name="f96" fmla="*/ f78 1 f50"/>
                <a:gd name="f97" fmla="*/ f79 1 f51"/>
                <a:gd name="f98" fmla="*/ f80 1 f51"/>
                <a:gd name="f99" fmla="*/ f81 f41 1"/>
                <a:gd name="f100" fmla="*/ f82 f41 1"/>
                <a:gd name="f101" fmla="*/ f84 f42 1"/>
                <a:gd name="f102" fmla="*/ f83 f42 1"/>
                <a:gd name="f103" fmla="*/ f85 f41 1"/>
                <a:gd name="f104" fmla="*/ f86 f42 1"/>
                <a:gd name="f105" fmla="*/ f87 f41 1"/>
                <a:gd name="f106" fmla="*/ f88 f42 1"/>
                <a:gd name="f107" fmla="*/ f89 f41 1"/>
                <a:gd name="f108" fmla="*/ f90 f42 1"/>
                <a:gd name="f109" fmla="*/ f91 f41 1"/>
                <a:gd name="f110" fmla="*/ f92 f41 1"/>
                <a:gd name="f111" fmla="*/ f93 f42 1"/>
                <a:gd name="f112" fmla="*/ f94 f41 1"/>
                <a:gd name="f113" fmla="*/ f95 f42 1"/>
                <a:gd name="f114" fmla="*/ f96 f41 1"/>
                <a:gd name="f115" fmla="*/ f97 f42 1"/>
                <a:gd name="f116" fmla="*/ f98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3" y="f104"/>
                </a:cxn>
                <a:cxn ang="f66">
                  <a:pos x="f105" y="f106"/>
                </a:cxn>
                <a:cxn ang="f66">
                  <a:pos x="f107" y="f108"/>
                </a:cxn>
                <a:cxn ang="f66">
                  <a:pos x="f109" y="f106"/>
                </a:cxn>
                <a:cxn ang="f66">
                  <a:pos x="f110" y="f111"/>
                </a:cxn>
                <a:cxn ang="f66">
                  <a:pos x="f112" y="f113"/>
                </a:cxn>
                <a:cxn ang="f66">
                  <a:pos x="f114" y="f115"/>
                </a:cxn>
                <a:cxn ang="f66">
                  <a:pos x="f114" y="f116"/>
                </a:cxn>
                <a:cxn ang="f66">
                  <a:pos x="f103" y="f104"/>
                </a:cxn>
              </a:cxnLst>
              <a:rect l="f99" t="f102" r="f100" b="f101"/>
              <a:pathLst>
                <a:path w="18054" h="10792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14"/>
                  </a:cubicBezTo>
                  <a:lnTo>
                    <a:pt x="f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7" y="f39"/>
                  </a:lnTo>
                  <a:cubicBezTo>
                    <a:pt x="f37" y="f39"/>
                    <a:pt x="f8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9" name="Freeform: Shape 565">
              <a:extLst>
                <a:ext uri="{FF2B5EF4-FFF2-40B4-BE49-F238E27FC236}">
                  <a16:creationId xmlns:a16="http://schemas.microsoft.com/office/drawing/2014/main" id="{F6651B33-618F-9E94-0DE3-B765B30BFE40}"/>
                </a:ext>
              </a:extLst>
            </p:cNvPr>
            <p:cNvSpPr/>
            <p:nvPr/>
          </p:nvSpPr>
          <p:spPr>
            <a:xfrm>
              <a:off x="3735634" y="4693587"/>
              <a:ext cx="53967" cy="1684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970"/>
                <a:gd name="f7" fmla="val 168468"/>
                <a:gd name="f8" fmla="val 43291"/>
                <a:gd name="f9" fmla="val 11187"/>
                <a:gd name="f10" fmla="val 38459"/>
                <a:gd name="f11" fmla="val 9827"/>
                <a:gd name="f12" fmla="val 35586"/>
                <a:gd name="f13" fmla="val 4869"/>
                <a:gd name="f14" fmla="val 36806"/>
                <a:gd name="f15" fmla="val 315"/>
                <a:gd name="f16" fmla="val 156998"/>
                <a:gd name="f17" fmla="val -982"/>
                <a:gd name="f18" fmla="val 161842"/>
                <a:gd name="f19" fmla="val 1841"/>
                <a:gd name="f20" fmla="val 166825"/>
                <a:gd name="f21" fmla="val 6672"/>
                <a:gd name="f22" fmla="val 168185"/>
                <a:gd name="f23" fmla="val 11288"/>
                <a:gd name="f24" fmla="val 169393"/>
                <a:gd name="f25" fmla="val 16018"/>
                <a:gd name="f26" fmla="val 166634"/>
                <a:gd name="f27" fmla="val 17226"/>
                <a:gd name="f28" fmla="val 162007"/>
                <a:gd name="f29" fmla="val 17276"/>
                <a:gd name="f30" fmla="val 161829"/>
                <a:gd name="f31" fmla="val 17314"/>
                <a:gd name="f32" fmla="val 161638"/>
                <a:gd name="f33" fmla="val 17353"/>
                <a:gd name="f34" fmla="val 161448"/>
                <a:gd name="f35" fmla="val 19260"/>
                <a:gd name="f36" fmla="val 153185"/>
                <a:gd name="f37" fmla="val 53971"/>
                <a:gd name="f38" fmla="val 4449"/>
                <a:gd name="f39" fmla="val 52992"/>
                <a:gd name="f40" fmla="val 9191"/>
                <a:gd name="f41" fmla="val 48338"/>
                <a:gd name="f42" fmla="val 12242"/>
                <a:gd name="f43" fmla="val 43596"/>
                <a:gd name="f44" fmla="val 11251"/>
                <a:gd name="f45" fmla="val 43494"/>
                <a:gd name="f46" fmla="val 11238"/>
                <a:gd name="f47" fmla="val 43392"/>
                <a:gd name="f48" fmla="val 11213"/>
                <a:gd name="f49" fmla="+- 0 0 -90"/>
                <a:gd name="f50" fmla="*/ f3 1 53970"/>
                <a:gd name="f51" fmla="*/ f4 1 168468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53970"/>
                <a:gd name="f60" fmla="*/ f56 1 168468"/>
                <a:gd name="f61" fmla="*/ 43291 f57 1"/>
                <a:gd name="f62" fmla="*/ 11187 f56 1"/>
                <a:gd name="f63" fmla="*/ 36806 f57 1"/>
                <a:gd name="f64" fmla="*/ 0 f56 1"/>
                <a:gd name="f65" fmla="*/ 315 f57 1"/>
                <a:gd name="f66" fmla="*/ 156998 f56 1"/>
                <a:gd name="f67" fmla="*/ 6672 f57 1"/>
                <a:gd name="f68" fmla="*/ 168185 f56 1"/>
                <a:gd name="f69" fmla="*/ 17226 f57 1"/>
                <a:gd name="f70" fmla="*/ 162007 f56 1"/>
                <a:gd name="f71" fmla="*/ 17353 f57 1"/>
                <a:gd name="f72" fmla="*/ 161448 f56 1"/>
                <a:gd name="f73" fmla="*/ 19260 f57 1"/>
                <a:gd name="f74" fmla="*/ 153185 f56 1"/>
                <a:gd name="f75" fmla="*/ 53971 f57 1"/>
                <a:gd name="f76" fmla="*/ 4449 f56 1"/>
                <a:gd name="f77" fmla="*/ 43596 f57 1"/>
                <a:gd name="f78" fmla="*/ 11251 f56 1"/>
                <a:gd name="f79" fmla="+- f58 0 f1"/>
                <a:gd name="f80" fmla="*/ f61 1 53970"/>
                <a:gd name="f81" fmla="*/ f62 1 168468"/>
                <a:gd name="f82" fmla="*/ f63 1 53970"/>
                <a:gd name="f83" fmla="*/ f64 1 168468"/>
                <a:gd name="f84" fmla="*/ f65 1 53970"/>
                <a:gd name="f85" fmla="*/ f66 1 168468"/>
                <a:gd name="f86" fmla="*/ f67 1 53970"/>
                <a:gd name="f87" fmla="*/ f68 1 168468"/>
                <a:gd name="f88" fmla="*/ f69 1 53970"/>
                <a:gd name="f89" fmla="*/ f70 1 168468"/>
                <a:gd name="f90" fmla="*/ f71 1 53970"/>
                <a:gd name="f91" fmla="*/ f72 1 168468"/>
                <a:gd name="f92" fmla="*/ f73 1 53970"/>
                <a:gd name="f93" fmla="*/ f74 1 168468"/>
                <a:gd name="f94" fmla="*/ f75 1 53970"/>
                <a:gd name="f95" fmla="*/ f76 1 168468"/>
                <a:gd name="f96" fmla="*/ f77 1 53970"/>
                <a:gd name="f97" fmla="*/ f78 1 168468"/>
                <a:gd name="f98" fmla="*/ f52 1 f59"/>
                <a:gd name="f99" fmla="*/ f53 1 f59"/>
                <a:gd name="f100" fmla="*/ f52 1 f60"/>
                <a:gd name="f101" fmla="*/ f54 1 f60"/>
                <a:gd name="f102" fmla="*/ f80 1 f59"/>
                <a:gd name="f103" fmla="*/ f81 1 f60"/>
                <a:gd name="f104" fmla="*/ f82 1 f59"/>
                <a:gd name="f105" fmla="*/ f83 1 f60"/>
                <a:gd name="f106" fmla="*/ f84 1 f59"/>
                <a:gd name="f107" fmla="*/ f85 1 f60"/>
                <a:gd name="f108" fmla="*/ f86 1 f59"/>
                <a:gd name="f109" fmla="*/ f87 1 f60"/>
                <a:gd name="f110" fmla="*/ f88 1 f59"/>
                <a:gd name="f111" fmla="*/ f89 1 f60"/>
                <a:gd name="f112" fmla="*/ f90 1 f59"/>
                <a:gd name="f113" fmla="*/ f91 1 f60"/>
                <a:gd name="f114" fmla="*/ f92 1 f59"/>
                <a:gd name="f115" fmla="*/ f93 1 f60"/>
                <a:gd name="f116" fmla="*/ f94 1 f59"/>
                <a:gd name="f117" fmla="*/ f95 1 f60"/>
                <a:gd name="f118" fmla="*/ f96 1 f59"/>
                <a:gd name="f119" fmla="*/ f97 1 f60"/>
                <a:gd name="f120" fmla="*/ f98 f50 1"/>
                <a:gd name="f121" fmla="*/ f99 f50 1"/>
                <a:gd name="f122" fmla="*/ f101 f51 1"/>
                <a:gd name="f123" fmla="*/ f100 f51 1"/>
                <a:gd name="f124" fmla="*/ f102 f50 1"/>
                <a:gd name="f125" fmla="*/ f103 f51 1"/>
                <a:gd name="f126" fmla="*/ f104 f50 1"/>
                <a:gd name="f127" fmla="*/ f105 f51 1"/>
                <a:gd name="f128" fmla="*/ f106 f50 1"/>
                <a:gd name="f129" fmla="*/ f107 f51 1"/>
                <a:gd name="f130" fmla="*/ f108 f50 1"/>
                <a:gd name="f131" fmla="*/ f109 f51 1"/>
                <a:gd name="f132" fmla="*/ f110 f50 1"/>
                <a:gd name="f133" fmla="*/ f111 f51 1"/>
                <a:gd name="f134" fmla="*/ f112 f50 1"/>
                <a:gd name="f135" fmla="*/ f113 f51 1"/>
                <a:gd name="f136" fmla="*/ f114 f50 1"/>
                <a:gd name="f137" fmla="*/ f115 f51 1"/>
                <a:gd name="f138" fmla="*/ f116 f50 1"/>
                <a:gd name="f139" fmla="*/ f117 f51 1"/>
                <a:gd name="f140" fmla="*/ f118 f50 1"/>
                <a:gd name="f141" fmla="*/ f119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4" y="f125"/>
                </a:cxn>
                <a:cxn ang="f79">
                  <a:pos x="f126" y="f127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33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8" y="f139"/>
                </a:cxn>
                <a:cxn ang="f79">
                  <a:pos x="f140" y="f141"/>
                </a:cxn>
                <a:cxn ang="f79">
                  <a:pos x="f124" y="f125"/>
                </a:cxn>
              </a:cxnLst>
              <a:rect l="f120" t="f123" r="f121" b="f122"/>
              <a:pathLst>
                <a:path w="53970" h="168468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0" name="Freeform: Shape 566">
              <a:extLst>
                <a:ext uri="{FF2B5EF4-FFF2-40B4-BE49-F238E27FC236}">
                  <a16:creationId xmlns:a16="http://schemas.microsoft.com/office/drawing/2014/main" id="{762CA87F-686A-4F24-3EF4-0E15F3ECAF48}"/>
                </a:ext>
              </a:extLst>
            </p:cNvPr>
            <p:cNvSpPr/>
            <p:nvPr/>
          </p:nvSpPr>
          <p:spPr>
            <a:xfrm>
              <a:off x="1579671" y="1800316"/>
              <a:ext cx="131975" cy="703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979"/>
                <a:gd name="f7" fmla="val 70353"/>
                <a:gd name="f8" fmla="val 126384"/>
                <a:gd name="f9" fmla="val 17852"/>
                <a:gd name="f10" fmla="val 131177"/>
                <a:gd name="f11" fmla="val 15677"/>
                <a:gd name="f12" fmla="val 133301"/>
                <a:gd name="f13" fmla="val 10026"/>
                <a:gd name="f14" fmla="val 131126"/>
                <a:gd name="f15" fmla="val 5231"/>
                <a:gd name="f16" fmla="val 131114"/>
                <a:gd name="f17" fmla="val 5200"/>
                <a:gd name="f18" fmla="val 131101"/>
                <a:gd name="f19" fmla="val 5170"/>
                <a:gd name="f20" fmla="val 131088"/>
                <a:gd name="f21" fmla="val 5139"/>
                <a:gd name="f22" fmla="val 130414"/>
                <a:gd name="f23" fmla="val 3375"/>
                <a:gd name="f24" fmla="val 129156"/>
                <a:gd name="f25" fmla="val 1895"/>
                <a:gd name="f26" fmla="val 127528"/>
                <a:gd name="f27" fmla="val 944"/>
                <a:gd name="f28" fmla="val 125875"/>
                <a:gd name="f29" fmla="val 54"/>
                <a:gd name="f30" fmla="val 125328"/>
                <a:gd name="f31" fmla="val -18"/>
                <a:gd name="f32" fmla="val 124769"/>
                <a:gd name="f33" fmla="val 124222"/>
                <a:gd name="f34" fmla="val 122569"/>
                <a:gd name="f35" fmla="val 121984"/>
                <a:gd name="f36" fmla="val 121374"/>
                <a:gd name="f37" fmla="val 120789"/>
                <a:gd name="f38" fmla="val 119518"/>
                <a:gd name="f39" fmla="val 13478"/>
                <a:gd name="f40" fmla="val 46709"/>
                <a:gd name="f41" fmla="val 52684"/>
                <a:gd name="f42" fmla="val 4374"/>
                <a:gd name="f43" fmla="val 50778"/>
                <a:gd name="f44" fmla="val 9472"/>
                <a:gd name="f45" fmla="val 52783"/>
                <a:gd name="f46" fmla="val 11380"/>
                <a:gd name="f47" fmla="val 57161"/>
                <a:gd name="f48" fmla="val 11443"/>
                <a:gd name="f49" fmla="val 57319"/>
                <a:gd name="f50" fmla="val 11507"/>
                <a:gd name="f51" fmla="val 57479"/>
                <a:gd name="f52" fmla="val 11570"/>
                <a:gd name="f53" fmla="val 57641"/>
                <a:gd name="f54" fmla="val 13770"/>
                <a:gd name="f55" fmla="val 62426"/>
                <a:gd name="f56" fmla="val 11672"/>
                <a:gd name="f57" fmla="val 68087"/>
                <a:gd name="f58" fmla="val 6891"/>
                <a:gd name="f59" fmla="val 70286"/>
                <a:gd name="f60" fmla="val 6841"/>
                <a:gd name="f61" fmla="val 70309"/>
                <a:gd name="f62" fmla="val 6790"/>
                <a:gd name="f63" fmla="val 70332"/>
                <a:gd name="f64" fmla="val 6739"/>
                <a:gd name="f65" fmla="val 70354"/>
                <a:gd name="f66" fmla="val 121171"/>
                <a:gd name="f67" fmla="val 19504"/>
                <a:gd name="f68" fmla="+- 0 0 -90"/>
                <a:gd name="f69" fmla="*/ f3 1 131979"/>
                <a:gd name="f70" fmla="*/ f4 1 70353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131979"/>
                <a:gd name="f79" fmla="*/ f75 1 70353"/>
                <a:gd name="f80" fmla="*/ 126384 f76 1"/>
                <a:gd name="f81" fmla="*/ 17852 f75 1"/>
                <a:gd name="f82" fmla="*/ 131126 f76 1"/>
                <a:gd name="f83" fmla="*/ 5231 f75 1"/>
                <a:gd name="f84" fmla="*/ 131088 f76 1"/>
                <a:gd name="f85" fmla="*/ 5139 f75 1"/>
                <a:gd name="f86" fmla="*/ 127528 f76 1"/>
                <a:gd name="f87" fmla="*/ 944 f75 1"/>
                <a:gd name="f88" fmla="*/ 125875 f76 1"/>
                <a:gd name="f89" fmla="*/ 54 f75 1"/>
                <a:gd name="f90" fmla="*/ 124222 f76 1"/>
                <a:gd name="f91" fmla="*/ 122569 f76 1"/>
                <a:gd name="f92" fmla="*/ 120789 f76 1"/>
                <a:gd name="f93" fmla="*/ 119518 f76 1"/>
                <a:gd name="f94" fmla="*/ 13478 f76 1"/>
                <a:gd name="f95" fmla="*/ 46709 f75 1"/>
                <a:gd name="f96" fmla="*/ 0 f76 1"/>
                <a:gd name="f97" fmla="*/ 52684 f75 1"/>
                <a:gd name="f98" fmla="*/ 11380 f76 1"/>
                <a:gd name="f99" fmla="*/ 57161 f75 1"/>
                <a:gd name="f100" fmla="*/ 11570 f76 1"/>
                <a:gd name="f101" fmla="*/ 57641 f75 1"/>
                <a:gd name="f102" fmla="*/ 6891 f76 1"/>
                <a:gd name="f103" fmla="*/ 70286 f75 1"/>
                <a:gd name="f104" fmla="*/ 6739 f76 1"/>
                <a:gd name="f105" fmla="*/ 70354 f75 1"/>
                <a:gd name="f106" fmla="*/ 121171 f76 1"/>
                <a:gd name="f107" fmla="*/ 19504 f75 1"/>
                <a:gd name="f108" fmla="+- f77 0 f1"/>
                <a:gd name="f109" fmla="*/ f80 1 131979"/>
                <a:gd name="f110" fmla="*/ f81 1 70353"/>
                <a:gd name="f111" fmla="*/ f82 1 131979"/>
                <a:gd name="f112" fmla="*/ f83 1 70353"/>
                <a:gd name="f113" fmla="*/ f84 1 131979"/>
                <a:gd name="f114" fmla="*/ f85 1 70353"/>
                <a:gd name="f115" fmla="*/ f86 1 131979"/>
                <a:gd name="f116" fmla="*/ f87 1 70353"/>
                <a:gd name="f117" fmla="*/ f88 1 131979"/>
                <a:gd name="f118" fmla="*/ f89 1 70353"/>
                <a:gd name="f119" fmla="*/ f90 1 131979"/>
                <a:gd name="f120" fmla="*/ f91 1 131979"/>
                <a:gd name="f121" fmla="*/ f92 1 131979"/>
                <a:gd name="f122" fmla="*/ f93 1 131979"/>
                <a:gd name="f123" fmla="*/ f94 1 131979"/>
                <a:gd name="f124" fmla="*/ f95 1 70353"/>
                <a:gd name="f125" fmla="*/ f96 1 131979"/>
                <a:gd name="f126" fmla="*/ f97 1 70353"/>
                <a:gd name="f127" fmla="*/ f98 1 131979"/>
                <a:gd name="f128" fmla="*/ f99 1 70353"/>
                <a:gd name="f129" fmla="*/ f100 1 131979"/>
                <a:gd name="f130" fmla="*/ f101 1 70353"/>
                <a:gd name="f131" fmla="*/ f102 1 131979"/>
                <a:gd name="f132" fmla="*/ f103 1 70353"/>
                <a:gd name="f133" fmla="*/ f104 1 131979"/>
                <a:gd name="f134" fmla="*/ f105 1 70353"/>
                <a:gd name="f135" fmla="*/ f106 1 131979"/>
                <a:gd name="f136" fmla="*/ f107 1 70353"/>
                <a:gd name="f137" fmla="*/ f71 1 f78"/>
                <a:gd name="f138" fmla="*/ f72 1 f78"/>
                <a:gd name="f139" fmla="*/ f71 1 f79"/>
                <a:gd name="f140" fmla="*/ f73 1 f79"/>
                <a:gd name="f141" fmla="*/ f109 1 f78"/>
                <a:gd name="f142" fmla="*/ f110 1 f79"/>
                <a:gd name="f143" fmla="*/ f111 1 f78"/>
                <a:gd name="f144" fmla="*/ f112 1 f79"/>
                <a:gd name="f145" fmla="*/ f113 1 f78"/>
                <a:gd name="f146" fmla="*/ f114 1 f79"/>
                <a:gd name="f147" fmla="*/ f115 1 f78"/>
                <a:gd name="f148" fmla="*/ f116 1 f79"/>
                <a:gd name="f149" fmla="*/ f117 1 f78"/>
                <a:gd name="f150" fmla="*/ f118 1 f79"/>
                <a:gd name="f151" fmla="*/ f119 1 f78"/>
                <a:gd name="f152" fmla="*/ f120 1 f78"/>
                <a:gd name="f153" fmla="*/ f121 1 f78"/>
                <a:gd name="f154" fmla="*/ f122 1 f78"/>
                <a:gd name="f155" fmla="*/ f123 1 f78"/>
                <a:gd name="f156" fmla="*/ f124 1 f79"/>
                <a:gd name="f157" fmla="*/ f125 1 f78"/>
                <a:gd name="f158" fmla="*/ f126 1 f79"/>
                <a:gd name="f159" fmla="*/ f127 1 f78"/>
                <a:gd name="f160" fmla="*/ f128 1 f79"/>
                <a:gd name="f161" fmla="*/ f129 1 f78"/>
                <a:gd name="f162" fmla="*/ f130 1 f79"/>
                <a:gd name="f163" fmla="*/ f131 1 f78"/>
                <a:gd name="f164" fmla="*/ f132 1 f79"/>
                <a:gd name="f165" fmla="*/ f133 1 f78"/>
                <a:gd name="f166" fmla="*/ f134 1 f79"/>
                <a:gd name="f167" fmla="*/ f135 1 f78"/>
                <a:gd name="f168" fmla="*/ f136 1 f79"/>
                <a:gd name="f169" fmla="*/ f137 f69 1"/>
                <a:gd name="f170" fmla="*/ f138 f69 1"/>
                <a:gd name="f171" fmla="*/ f140 f70 1"/>
                <a:gd name="f172" fmla="*/ f139 f70 1"/>
                <a:gd name="f173" fmla="*/ f141 f69 1"/>
                <a:gd name="f174" fmla="*/ f142 f70 1"/>
                <a:gd name="f175" fmla="*/ f143 f69 1"/>
                <a:gd name="f176" fmla="*/ f144 f70 1"/>
                <a:gd name="f177" fmla="*/ f145 f69 1"/>
                <a:gd name="f178" fmla="*/ f146 f70 1"/>
                <a:gd name="f179" fmla="*/ f147 f69 1"/>
                <a:gd name="f180" fmla="*/ f148 f70 1"/>
                <a:gd name="f181" fmla="*/ f149 f69 1"/>
                <a:gd name="f182" fmla="*/ f150 f70 1"/>
                <a:gd name="f183" fmla="*/ f151 f69 1"/>
                <a:gd name="f184" fmla="*/ f152 f69 1"/>
                <a:gd name="f185" fmla="*/ f153 f69 1"/>
                <a:gd name="f186" fmla="*/ f154 f69 1"/>
                <a:gd name="f187" fmla="*/ f155 f69 1"/>
                <a:gd name="f188" fmla="*/ f156 f70 1"/>
                <a:gd name="f189" fmla="*/ f157 f69 1"/>
                <a:gd name="f190" fmla="*/ f158 f70 1"/>
                <a:gd name="f191" fmla="*/ f159 f69 1"/>
                <a:gd name="f192" fmla="*/ f160 f70 1"/>
                <a:gd name="f193" fmla="*/ f161 f69 1"/>
                <a:gd name="f194" fmla="*/ f162 f70 1"/>
                <a:gd name="f195" fmla="*/ f163 f69 1"/>
                <a:gd name="f196" fmla="*/ f164 f70 1"/>
                <a:gd name="f197" fmla="*/ f165 f69 1"/>
                <a:gd name="f198" fmla="*/ f166 f70 1"/>
                <a:gd name="f199" fmla="*/ f167 f69 1"/>
                <a:gd name="f200" fmla="*/ f168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73" y="f174"/>
                </a:cxn>
                <a:cxn ang="f108">
                  <a:pos x="f175" y="f176"/>
                </a:cxn>
                <a:cxn ang="f108">
                  <a:pos x="f177" y="f178"/>
                </a:cxn>
                <a:cxn ang="f108">
                  <a:pos x="f179" y="f180"/>
                </a:cxn>
                <a:cxn ang="f108">
                  <a:pos x="f181" y="f182"/>
                </a:cxn>
                <a:cxn ang="f108">
                  <a:pos x="f183" y="f182"/>
                </a:cxn>
                <a:cxn ang="f108">
                  <a:pos x="f184" y="f182"/>
                </a:cxn>
                <a:cxn ang="f108">
                  <a:pos x="f185" y="f182"/>
                </a:cxn>
                <a:cxn ang="f108">
                  <a:pos x="f186" y="f182"/>
                </a:cxn>
                <a:cxn ang="f108">
                  <a:pos x="f187" y="f188"/>
                </a:cxn>
                <a:cxn ang="f108">
                  <a:pos x="f189" y="f190"/>
                </a:cxn>
                <a:cxn ang="f108">
                  <a:pos x="f191" y="f192"/>
                </a:cxn>
                <a:cxn ang="f108">
                  <a:pos x="f193" y="f194"/>
                </a:cxn>
                <a:cxn ang="f108">
                  <a:pos x="f195" y="f196"/>
                </a:cxn>
                <a:cxn ang="f108">
                  <a:pos x="f197" y="f198"/>
                </a:cxn>
                <a:cxn ang="f108">
                  <a:pos x="f199" y="f200"/>
                </a:cxn>
              </a:cxnLst>
              <a:rect l="f169" t="f172" r="f170" b="f171"/>
              <a:pathLst>
                <a:path w="131979" h="7035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30" y="f31"/>
                    <a:pt x="f32" y="f31"/>
                    <a:pt x="f33" y="f29"/>
                  </a:cubicBezTo>
                  <a:lnTo>
                    <a:pt x="f34" y="f29"/>
                  </a:lnTo>
                  <a:cubicBezTo>
                    <a:pt x="f35" y="f31"/>
                    <a:pt x="f36" y="f31"/>
                    <a:pt x="f37" y="f29"/>
                  </a:cubicBezTo>
                  <a:lnTo>
                    <a:pt x="f38" y="f29"/>
                  </a:lnTo>
                  <a:lnTo>
                    <a:pt x="f39" y="f40"/>
                  </a:lnTo>
                  <a:lnTo>
                    <a:pt x="f5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64" y="f65"/>
                  </a:cubicBezTo>
                  <a:lnTo>
                    <a:pt x="f66" y="f6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1" name="Freeform: Shape 567">
              <a:extLst>
                <a:ext uri="{FF2B5EF4-FFF2-40B4-BE49-F238E27FC236}">
                  <a16:creationId xmlns:a16="http://schemas.microsoft.com/office/drawing/2014/main" id="{57A39F6B-1E39-D0EA-7FCB-DF0217ECF609}"/>
                </a:ext>
              </a:extLst>
            </p:cNvPr>
            <p:cNvSpPr/>
            <p:nvPr/>
          </p:nvSpPr>
          <p:spPr>
            <a:xfrm>
              <a:off x="1277572" y="1976951"/>
              <a:ext cx="28986" cy="273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989"/>
                <a:gd name="f7" fmla="val 27331"/>
                <a:gd name="f8" fmla="val 9661"/>
                <a:gd name="f9" fmla="val 4374"/>
                <a:gd name="f10" fmla="val 7755"/>
                <a:gd name="f11" fmla="val 9472"/>
                <a:gd name="f12" fmla="val 9763"/>
                <a:gd name="f13" fmla="val 11380"/>
                <a:gd name="f14" fmla="val 14136"/>
                <a:gd name="f15" fmla="val 11443"/>
                <a:gd name="f16" fmla="val 14301"/>
                <a:gd name="f17" fmla="val 11507"/>
                <a:gd name="f18" fmla="val 14454"/>
                <a:gd name="f19" fmla="val 11570"/>
                <a:gd name="f20" fmla="val 14619"/>
                <a:gd name="f21" fmla="val 13834"/>
                <a:gd name="f22" fmla="val 19297"/>
                <a:gd name="f23" fmla="val 11875"/>
                <a:gd name="f24" fmla="val 24916"/>
                <a:gd name="f25" fmla="val 7196"/>
                <a:gd name="f26" fmla="val 27179"/>
                <a:gd name="f27" fmla="val 7082"/>
                <a:gd name="f28" fmla="val 27230"/>
                <a:gd name="f29" fmla="val 6980"/>
                <a:gd name="f30" fmla="val 27281"/>
                <a:gd name="f31" fmla="val 6866"/>
                <a:gd name="f32" fmla="val 27332"/>
                <a:gd name="f33" fmla="val 17670"/>
                <a:gd name="f34" fmla="val 24514"/>
                <a:gd name="f35" fmla="val 19539"/>
                <a:gd name="f36" fmla="val 19377"/>
                <a:gd name="f37" fmla="val 17429"/>
                <a:gd name="f38" fmla="val 17521"/>
                <a:gd name="f39" fmla="val 12954"/>
                <a:gd name="f40" fmla="val 17483"/>
                <a:gd name="f41" fmla="val 12878"/>
                <a:gd name="f42" fmla="val 17444"/>
                <a:gd name="f43" fmla="val 12789"/>
                <a:gd name="f44" fmla="val 17419"/>
                <a:gd name="f45" fmla="val 12712"/>
                <a:gd name="f46" fmla="val 15219"/>
                <a:gd name="f47" fmla="val 7933"/>
                <a:gd name="f48" fmla="val 17317"/>
                <a:gd name="f49" fmla="val 2263"/>
                <a:gd name="f50" fmla="val 22098"/>
                <a:gd name="f51" fmla="val 64"/>
                <a:gd name="f52" fmla="val 22149"/>
                <a:gd name="f53" fmla="val 51"/>
                <a:gd name="f54" fmla="val 22200"/>
                <a:gd name="f55" fmla="val 25"/>
                <a:gd name="f56" fmla="val 22251"/>
                <a:gd name="f57" fmla="val 16148"/>
                <a:gd name="f58" fmla="val 2670"/>
                <a:gd name="f59" fmla="val 8900"/>
                <a:gd name="f60" fmla="val 5848"/>
                <a:gd name="f61" fmla="val 5086"/>
                <a:gd name="f62" fmla="val 7500"/>
                <a:gd name="f63" fmla="+- 0 0 -90"/>
                <a:gd name="f64" fmla="*/ f3 1 28989"/>
                <a:gd name="f65" fmla="*/ f4 1 27331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28989"/>
                <a:gd name="f74" fmla="*/ f70 1 27331"/>
                <a:gd name="f75" fmla="*/ 0 f71 1"/>
                <a:gd name="f76" fmla="*/ 9661 f70 1"/>
                <a:gd name="f77" fmla="*/ 11380 f71 1"/>
                <a:gd name="f78" fmla="*/ 14136 f70 1"/>
                <a:gd name="f79" fmla="*/ 11570 f71 1"/>
                <a:gd name="f80" fmla="*/ 14619 f70 1"/>
                <a:gd name="f81" fmla="*/ 7196 f71 1"/>
                <a:gd name="f82" fmla="*/ 27179 f70 1"/>
                <a:gd name="f83" fmla="*/ 6866 f71 1"/>
                <a:gd name="f84" fmla="*/ 27332 f70 1"/>
                <a:gd name="f85" fmla="*/ 28989 f71 1"/>
                <a:gd name="f86" fmla="*/ 17670 f70 1"/>
                <a:gd name="f87" fmla="*/ 17521 f71 1"/>
                <a:gd name="f88" fmla="*/ 12954 f70 1"/>
                <a:gd name="f89" fmla="*/ 17419 f71 1"/>
                <a:gd name="f90" fmla="*/ 12712 f70 1"/>
                <a:gd name="f91" fmla="*/ 22098 f71 1"/>
                <a:gd name="f92" fmla="*/ 64 f70 1"/>
                <a:gd name="f93" fmla="*/ 22251 f71 1"/>
                <a:gd name="f94" fmla="*/ 0 f70 1"/>
                <a:gd name="f95" fmla="*/ 16148 f71 1"/>
                <a:gd name="f96" fmla="*/ 2670 f70 1"/>
                <a:gd name="f97" fmla="*/ 8900 f71 1"/>
                <a:gd name="f98" fmla="*/ 5848 f70 1"/>
                <a:gd name="f99" fmla="*/ 5086 f71 1"/>
                <a:gd name="f100" fmla="*/ 7500 f70 1"/>
                <a:gd name="f101" fmla="+- f72 0 f1"/>
                <a:gd name="f102" fmla="*/ f75 1 28989"/>
                <a:gd name="f103" fmla="*/ f76 1 27331"/>
                <a:gd name="f104" fmla="*/ f77 1 28989"/>
                <a:gd name="f105" fmla="*/ f78 1 27331"/>
                <a:gd name="f106" fmla="*/ f79 1 28989"/>
                <a:gd name="f107" fmla="*/ f80 1 27331"/>
                <a:gd name="f108" fmla="*/ f81 1 28989"/>
                <a:gd name="f109" fmla="*/ f82 1 27331"/>
                <a:gd name="f110" fmla="*/ f83 1 28989"/>
                <a:gd name="f111" fmla="*/ f84 1 27331"/>
                <a:gd name="f112" fmla="*/ f85 1 28989"/>
                <a:gd name="f113" fmla="*/ f86 1 27331"/>
                <a:gd name="f114" fmla="*/ f87 1 28989"/>
                <a:gd name="f115" fmla="*/ f88 1 27331"/>
                <a:gd name="f116" fmla="*/ f89 1 28989"/>
                <a:gd name="f117" fmla="*/ f90 1 27331"/>
                <a:gd name="f118" fmla="*/ f91 1 28989"/>
                <a:gd name="f119" fmla="*/ f92 1 27331"/>
                <a:gd name="f120" fmla="*/ f93 1 28989"/>
                <a:gd name="f121" fmla="*/ f94 1 27331"/>
                <a:gd name="f122" fmla="*/ f95 1 28989"/>
                <a:gd name="f123" fmla="*/ f96 1 27331"/>
                <a:gd name="f124" fmla="*/ f97 1 28989"/>
                <a:gd name="f125" fmla="*/ f98 1 27331"/>
                <a:gd name="f126" fmla="*/ f99 1 28989"/>
                <a:gd name="f127" fmla="*/ f100 1 27331"/>
                <a:gd name="f128" fmla="*/ f66 1 f73"/>
                <a:gd name="f129" fmla="*/ f67 1 f73"/>
                <a:gd name="f130" fmla="*/ f66 1 f74"/>
                <a:gd name="f131" fmla="*/ f68 1 f74"/>
                <a:gd name="f132" fmla="*/ f102 1 f73"/>
                <a:gd name="f133" fmla="*/ f103 1 f74"/>
                <a:gd name="f134" fmla="*/ f104 1 f73"/>
                <a:gd name="f135" fmla="*/ f105 1 f74"/>
                <a:gd name="f136" fmla="*/ f106 1 f73"/>
                <a:gd name="f137" fmla="*/ f107 1 f74"/>
                <a:gd name="f138" fmla="*/ f108 1 f73"/>
                <a:gd name="f139" fmla="*/ f109 1 f74"/>
                <a:gd name="f140" fmla="*/ f110 1 f73"/>
                <a:gd name="f141" fmla="*/ f111 1 f74"/>
                <a:gd name="f142" fmla="*/ f112 1 f73"/>
                <a:gd name="f143" fmla="*/ f113 1 f74"/>
                <a:gd name="f144" fmla="*/ f114 1 f73"/>
                <a:gd name="f145" fmla="*/ f115 1 f74"/>
                <a:gd name="f146" fmla="*/ f116 1 f73"/>
                <a:gd name="f147" fmla="*/ f117 1 f74"/>
                <a:gd name="f148" fmla="*/ f118 1 f73"/>
                <a:gd name="f149" fmla="*/ f119 1 f74"/>
                <a:gd name="f150" fmla="*/ f120 1 f73"/>
                <a:gd name="f151" fmla="*/ f121 1 f74"/>
                <a:gd name="f152" fmla="*/ f122 1 f73"/>
                <a:gd name="f153" fmla="*/ f123 1 f74"/>
                <a:gd name="f154" fmla="*/ f124 1 f73"/>
                <a:gd name="f155" fmla="*/ f125 1 f74"/>
                <a:gd name="f156" fmla="*/ f126 1 f73"/>
                <a:gd name="f157" fmla="*/ f127 1 f74"/>
                <a:gd name="f158" fmla="*/ f128 f64 1"/>
                <a:gd name="f159" fmla="*/ f129 f64 1"/>
                <a:gd name="f160" fmla="*/ f131 f65 1"/>
                <a:gd name="f161" fmla="*/ f130 f65 1"/>
                <a:gd name="f162" fmla="*/ f132 f64 1"/>
                <a:gd name="f163" fmla="*/ f133 f65 1"/>
                <a:gd name="f164" fmla="*/ f134 f64 1"/>
                <a:gd name="f165" fmla="*/ f135 f65 1"/>
                <a:gd name="f166" fmla="*/ f136 f64 1"/>
                <a:gd name="f167" fmla="*/ f137 f65 1"/>
                <a:gd name="f168" fmla="*/ f138 f64 1"/>
                <a:gd name="f169" fmla="*/ f139 f65 1"/>
                <a:gd name="f170" fmla="*/ f140 f64 1"/>
                <a:gd name="f171" fmla="*/ f141 f65 1"/>
                <a:gd name="f172" fmla="*/ f142 f64 1"/>
                <a:gd name="f173" fmla="*/ f143 f65 1"/>
                <a:gd name="f174" fmla="*/ f144 f64 1"/>
                <a:gd name="f175" fmla="*/ f145 f65 1"/>
                <a:gd name="f176" fmla="*/ f146 f64 1"/>
                <a:gd name="f177" fmla="*/ f147 f65 1"/>
                <a:gd name="f178" fmla="*/ f148 f64 1"/>
                <a:gd name="f179" fmla="*/ f149 f65 1"/>
                <a:gd name="f180" fmla="*/ f150 f64 1"/>
                <a:gd name="f181" fmla="*/ f151 f65 1"/>
                <a:gd name="f182" fmla="*/ f152 f64 1"/>
                <a:gd name="f183" fmla="*/ f153 f65 1"/>
                <a:gd name="f184" fmla="*/ f154 f64 1"/>
                <a:gd name="f185" fmla="*/ f155 f65 1"/>
                <a:gd name="f186" fmla="*/ f156 f64 1"/>
                <a:gd name="f187" fmla="*/ f157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62" y="f163"/>
                </a:cxn>
                <a:cxn ang="f101">
                  <a:pos x="f164" y="f165"/>
                </a:cxn>
                <a:cxn ang="f101">
                  <a:pos x="f166" y="f167"/>
                </a:cxn>
                <a:cxn ang="f101">
                  <a:pos x="f168" y="f169"/>
                </a:cxn>
                <a:cxn ang="f101">
                  <a:pos x="f170" y="f171"/>
                </a:cxn>
                <a:cxn ang="f101">
                  <a:pos x="f172" y="f173"/>
                </a:cxn>
                <a:cxn ang="f101">
                  <a:pos x="f174" y="f175"/>
                </a:cxn>
                <a:cxn ang="f101">
                  <a:pos x="f176" y="f177"/>
                </a:cxn>
                <a:cxn ang="f101">
                  <a:pos x="f178" y="f179"/>
                </a:cxn>
                <a:cxn ang="f101">
                  <a:pos x="f180" y="f181"/>
                </a:cxn>
                <a:cxn ang="f101">
                  <a:pos x="f182" y="f183"/>
                </a:cxn>
                <a:cxn ang="f101">
                  <a:pos x="f184" y="f185"/>
                </a:cxn>
                <a:cxn ang="f101">
                  <a:pos x="f186" y="f187"/>
                </a:cxn>
              </a:cxnLst>
              <a:rect l="f158" t="f161" r="f159" b="f160"/>
              <a:pathLst>
                <a:path w="28989" h="27331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6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"/>
                  </a:cubicBezTo>
                  <a:lnTo>
                    <a:pt x="f57" y="f58"/>
                  </a:lnTo>
                  <a:lnTo>
                    <a:pt x="f59" y="f60"/>
                  </a:lnTo>
                  <a:lnTo>
                    <a:pt x="f61" y="f6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2" name="Freeform: Shape 568">
              <a:extLst>
                <a:ext uri="{FF2B5EF4-FFF2-40B4-BE49-F238E27FC236}">
                  <a16:creationId xmlns:a16="http://schemas.microsoft.com/office/drawing/2014/main" id="{4F0A91B7-8668-C166-B7F5-A54E51B1119E}"/>
                </a:ext>
              </a:extLst>
            </p:cNvPr>
            <p:cNvSpPr/>
            <p:nvPr/>
          </p:nvSpPr>
          <p:spPr>
            <a:xfrm>
              <a:off x="1134999" y="1985253"/>
              <a:ext cx="154826" cy="797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826"/>
                <a:gd name="f7" fmla="val 79745"/>
                <a:gd name="f8" fmla="val 3984"/>
                <a:gd name="f9" fmla="val 62629"/>
                <a:gd name="f10" fmla="val 3385"/>
                <a:gd name="f11" fmla="val 62934"/>
                <a:gd name="f12" fmla="val 2829"/>
                <a:gd name="f13" fmla="val 63315"/>
                <a:gd name="f14" fmla="val 2331"/>
                <a:gd name="f15" fmla="val 63773"/>
                <a:gd name="f16" fmla="val 1961"/>
                <a:gd name="f17" fmla="val 64218"/>
                <a:gd name="f18" fmla="val 1620"/>
                <a:gd name="f19" fmla="val 64688"/>
                <a:gd name="f20" fmla="val 1313"/>
                <a:gd name="f21" fmla="val 65171"/>
                <a:gd name="f22" fmla="val 989"/>
                <a:gd name="f23" fmla="val 65667"/>
                <a:gd name="f24" fmla="val 692"/>
                <a:gd name="f25" fmla="val 66176"/>
                <a:gd name="f26" fmla="val 423"/>
                <a:gd name="f27" fmla="val 66697"/>
                <a:gd name="f28" fmla="val 334"/>
                <a:gd name="f29" fmla="val 67332"/>
                <a:gd name="f30" fmla="val 67968"/>
                <a:gd name="f31" fmla="val 68604"/>
                <a:gd name="f32" fmla="val -141"/>
                <a:gd name="f33" fmla="val 70383"/>
                <a:gd name="f34" fmla="val 72290"/>
                <a:gd name="f35" fmla="val 74070"/>
                <a:gd name="f36" fmla="val 1995"/>
                <a:gd name="f37" fmla="val 78507"/>
                <a:gd name="f38" fmla="val 6865"/>
                <a:gd name="f39" fmla="val 80820"/>
                <a:gd name="f40" fmla="val 11298"/>
                <a:gd name="f41" fmla="val 79257"/>
                <a:gd name="f42" fmla="val 11490"/>
                <a:gd name="f43" fmla="val 79180"/>
                <a:gd name="f44" fmla="val 11680"/>
                <a:gd name="f45" fmla="val 79104"/>
                <a:gd name="f46" fmla="val 11867"/>
                <a:gd name="f47" fmla="val 79028"/>
                <a:gd name="f48" fmla="val 16952"/>
                <a:gd name="f49" fmla="val 76867"/>
                <a:gd name="f50" fmla="val 17715"/>
                <a:gd name="f51" fmla="val 149185"/>
                <a:gd name="f52" fmla="val 18390"/>
                <a:gd name="f53" fmla="val 153940"/>
                <a:gd name="f54" fmla="val 16305"/>
                <a:gd name="f55" fmla="val 156114"/>
                <a:gd name="f56" fmla="val 10762"/>
                <a:gd name="f57" fmla="val 154042"/>
                <a:gd name="f58" fmla="val 6008"/>
                <a:gd name="f59" fmla="val 153991"/>
                <a:gd name="f60" fmla="val 5893"/>
                <a:gd name="f61" fmla="val 5779"/>
                <a:gd name="f62" fmla="val 153889"/>
                <a:gd name="f63" fmla="val 5677"/>
                <a:gd name="f64" fmla="val 152249"/>
                <a:gd name="f65" fmla="val 1190"/>
                <a:gd name="f66" fmla="val 147290"/>
                <a:gd name="f67" fmla="val -1111"/>
                <a:gd name="f68" fmla="val 142802"/>
                <a:gd name="f69" fmla="val 529"/>
                <a:gd name="f70" fmla="val 142637"/>
                <a:gd name="f71" fmla="val 592"/>
                <a:gd name="f72" fmla="val 142472"/>
                <a:gd name="f73" fmla="val 656"/>
                <a:gd name="f74" fmla="val 142319"/>
                <a:gd name="f75" fmla="val 719"/>
                <a:gd name="f76" fmla="val 129604"/>
                <a:gd name="f77" fmla="val 6567"/>
                <a:gd name="f78" fmla="val 5255"/>
                <a:gd name="f79" fmla="val 61230"/>
                <a:gd name="f80" fmla="+- 0 0 -90"/>
                <a:gd name="f81" fmla="*/ f3 1 154826"/>
                <a:gd name="f82" fmla="*/ f4 1 79745"/>
                <a:gd name="f83" fmla="val f5"/>
                <a:gd name="f84" fmla="val f6"/>
                <a:gd name="f85" fmla="val f7"/>
                <a:gd name="f86" fmla="*/ f80 f0 1"/>
                <a:gd name="f87" fmla="+- f85 0 f83"/>
                <a:gd name="f88" fmla="+- f84 0 f83"/>
                <a:gd name="f89" fmla="*/ f86 1 f2"/>
                <a:gd name="f90" fmla="*/ f88 1 154826"/>
                <a:gd name="f91" fmla="*/ f87 1 79745"/>
                <a:gd name="f92" fmla="*/ 3984 f88 1"/>
                <a:gd name="f93" fmla="*/ 62629 f87 1"/>
                <a:gd name="f94" fmla="*/ 2331 f88 1"/>
                <a:gd name="f95" fmla="*/ 63773 f87 1"/>
                <a:gd name="f96" fmla="*/ 1313 f88 1"/>
                <a:gd name="f97" fmla="*/ 65171 f87 1"/>
                <a:gd name="f98" fmla="*/ 423 f88 1"/>
                <a:gd name="f99" fmla="*/ 66697 f87 1"/>
                <a:gd name="f100" fmla="*/ 68604 f87 1"/>
                <a:gd name="f101" fmla="*/ 74070 f87 1"/>
                <a:gd name="f102" fmla="*/ 11298 f88 1"/>
                <a:gd name="f103" fmla="*/ 79257 f87 1"/>
                <a:gd name="f104" fmla="*/ 11867 f88 1"/>
                <a:gd name="f105" fmla="*/ 79028 f87 1"/>
                <a:gd name="f106" fmla="*/ 16952 f88 1"/>
                <a:gd name="f107" fmla="*/ 76867 f87 1"/>
                <a:gd name="f108" fmla="*/ 17715 f88 1"/>
                <a:gd name="f109" fmla="*/ 149185 f88 1"/>
                <a:gd name="f110" fmla="*/ 18390 f87 1"/>
                <a:gd name="f111" fmla="*/ 154042 f88 1"/>
                <a:gd name="f112" fmla="*/ 6008 f87 1"/>
                <a:gd name="f113" fmla="*/ 153889 f88 1"/>
                <a:gd name="f114" fmla="*/ 5677 f87 1"/>
                <a:gd name="f115" fmla="*/ 142802 f88 1"/>
                <a:gd name="f116" fmla="*/ 529 f87 1"/>
                <a:gd name="f117" fmla="*/ 142319 f88 1"/>
                <a:gd name="f118" fmla="*/ 719 f87 1"/>
                <a:gd name="f119" fmla="*/ 129604 f88 1"/>
                <a:gd name="f120" fmla="*/ 6567 f87 1"/>
                <a:gd name="f121" fmla="*/ 5255 f88 1"/>
                <a:gd name="f122" fmla="*/ 61230 f87 1"/>
                <a:gd name="f123" fmla="+- f89 0 f1"/>
                <a:gd name="f124" fmla="*/ f92 1 154826"/>
                <a:gd name="f125" fmla="*/ f93 1 79745"/>
                <a:gd name="f126" fmla="*/ f94 1 154826"/>
                <a:gd name="f127" fmla="*/ f95 1 79745"/>
                <a:gd name="f128" fmla="*/ f96 1 154826"/>
                <a:gd name="f129" fmla="*/ f97 1 79745"/>
                <a:gd name="f130" fmla="*/ f98 1 154826"/>
                <a:gd name="f131" fmla="*/ f99 1 79745"/>
                <a:gd name="f132" fmla="*/ f100 1 79745"/>
                <a:gd name="f133" fmla="*/ f101 1 79745"/>
                <a:gd name="f134" fmla="*/ f102 1 154826"/>
                <a:gd name="f135" fmla="*/ f103 1 79745"/>
                <a:gd name="f136" fmla="*/ f104 1 154826"/>
                <a:gd name="f137" fmla="*/ f105 1 79745"/>
                <a:gd name="f138" fmla="*/ f106 1 154826"/>
                <a:gd name="f139" fmla="*/ f107 1 79745"/>
                <a:gd name="f140" fmla="*/ f108 1 154826"/>
                <a:gd name="f141" fmla="*/ f109 1 154826"/>
                <a:gd name="f142" fmla="*/ f110 1 79745"/>
                <a:gd name="f143" fmla="*/ f111 1 154826"/>
                <a:gd name="f144" fmla="*/ f112 1 79745"/>
                <a:gd name="f145" fmla="*/ f113 1 154826"/>
                <a:gd name="f146" fmla="*/ f114 1 79745"/>
                <a:gd name="f147" fmla="*/ f115 1 154826"/>
                <a:gd name="f148" fmla="*/ f116 1 79745"/>
                <a:gd name="f149" fmla="*/ f117 1 154826"/>
                <a:gd name="f150" fmla="*/ f118 1 79745"/>
                <a:gd name="f151" fmla="*/ f119 1 154826"/>
                <a:gd name="f152" fmla="*/ f120 1 79745"/>
                <a:gd name="f153" fmla="*/ f121 1 154826"/>
                <a:gd name="f154" fmla="*/ f122 1 79745"/>
                <a:gd name="f155" fmla="*/ f83 1 f90"/>
                <a:gd name="f156" fmla="*/ f84 1 f90"/>
                <a:gd name="f157" fmla="*/ f83 1 f91"/>
                <a:gd name="f158" fmla="*/ f85 1 f91"/>
                <a:gd name="f159" fmla="*/ f124 1 f90"/>
                <a:gd name="f160" fmla="*/ f125 1 f91"/>
                <a:gd name="f161" fmla="*/ f126 1 f90"/>
                <a:gd name="f162" fmla="*/ f127 1 f91"/>
                <a:gd name="f163" fmla="*/ f128 1 f90"/>
                <a:gd name="f164" fmla="*/ f129 1 f91"/>
                <a:gd name="f165" fmla="*/ f130 1 f90"/>
                <a:gd name="f166" fmla="*/ f131 1 f91"/>
                <a:gd name="f167" fmla="*/ f132 1 f91"/>
                <a:gd name="f168" fmla="*/ f133 1 f91"/>
                <a:gd name="f169" fmla="*/ f134 1 f90"/>
                <a:gd name="f170" fmla="*/ f135 1 f91"/>
                <a:gd name="f171" fmla="*/ f136 1 f90"/>
                <a:gd name="f172" fmla="*/ f137 1 f91"/>
                <a:gd name="f173" fmla="*/ f138 1 f90"/>
                <a:gd name="f174" fmla="*/ f139 1 f91"/>
                <a:gd name="f175" fmla="*/ f140 1 f90"/>
                <a:gd name="f176" fmla="*/ f141 1 f90"/>
                <a:gd name="f177" fmla="*/ f142 1 f91"/>
                <a:gd name="f178" fmla="*/ f143 1 f90"/>
                <a:gd name="f179" fmla="*/ f144 1 f91"/>
                <a:gd name="f180" fmla="*/ f145 1 f90"/>
                <a:gd name="f181" fmla="*/ f146 1 f91"/>
                <a:gd name="f182" fmla="*/ f147 1 f90"/>
                <a:gd name="f183" fmla="*/ f148 1 f91"/>
                <a:gd name="f184" fmla="*/ f149 1 f90"/>
                <a:gd name="f185" fmla="*/ f150 1 f91"/>
                <a:gd name="f186" fmla="*/ f151 1 f90"/>
                <a:gd name="f187" fmla="*/ f152 1 f91"/>
                <a:gd name="f188" fmla="*/ f153 1 f90"/>
                <a:gd name="f189" fmla="*/ f154 1 f91"/>
                <a:gd name="f190" fmla="*/ f155 f81 1"/>
                <a:gd name="f191" fmla="*/ f156 f81 1"/>
                <a:gd name="f192" fmla="*/ f158 f82 1"/>
                <a:gd name="f193" fmla="*/ f157 f82 1"/>
                <a:gd name="f194" fmla="*/ f159 f81 1"/>
                <a:gd name="f195" fmla="*/ f160 f82 1"/>
                <a:gd name="f196" fmla="*/ f161 f81 1"/>
                <a:gd name="f197" fmla="*/ f162 f82 1"/>
                <a:gd name="f198" fmla="*/ f163 f81 1"/>
                <a:gd name="f199" fmla="*/ f164 f82 1"/>
                <a:gd name="f200" fmla="*/ f165 f81 1"/>
                <a:gd name="f201" fmla="*/ f166 f82 1"/>
                <a:gd name="f202" fmla="*/ f167 f82 1"/>
                <a:gd name="f203" fmla="*/ f168 f82 1"/>
                <a:gd name="f204" fmla="*/ f169 f81 1"/>
                <a:gd name="f205" fmla="*/ f170 f82 1"/>
                <a:gd name="f206" fmla="*/ f171 f81 1"/>
                <a:gd name="f207" fmla="*/ f172 f82 1"/>
                <a:gd name="f208" fmla="*/ f173 f81 1"/>
                <a:gd name="f209" fmla="*/ f174 f82 1"/>
                <a:gd name="f210" fmla="*/ f175 f81 1"/>
                <a:gd name="f211" fmla="*/ f176 f81 1"/>
                <a:gd name="f212" fmla="*/ f177 f82 1"/>
                <a:gd name="f213" fmla="*/ f178 f81 1"/>
                <a:gd name="f214" fmla="*/ f179 f82 1"/>
                <a:gd name="f215" fmla="*/ f180 f81 1"/>
                <a:gd name="f216" fmla="*/ f181 f82 1"/>
                <a:gd name="f217" fmla="*/ f182 f81 1"/>
                <a:gd name="f218" fmla="*/ f183 f82 1"/>
                <a:gd name="f219" fmla="*/ f184 f81 1"/>
                <a:gd name="f220" fmla="*/ f185 f82 1"/>
                <a:gd name="f221" fmla="*/ f186 f81 1"/>
                <a:gd name="f222" fmla="*/ f187 f82 1"/>
                <a:gd name="f223" fmla="*/ f188 f81 1"/>
                <a:gd name="f224" fmla="*/ f189 f8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94" y="f195"/>
                </a:cxn>
                <a:cxn ang="f123">
                  <a:pos x="f196" y="f197"/>
                </a:cxn>
                <a:cxn ang="f123">
                  <a:pos x="f198" y="f199"/>
                </a:cxn>
                <a:cxn ang="f123">
                  <a:pos x="f200" y="f201"/>
                </a:cxn>
                <a:cxn ang="f123">
                  <a:pos x="f200" y="f202"/>
                </a:cxn>
                <a:cxn ang="f123">
                  <a:pos x="f200" y="f203"/>
                </a:cxn>
                <a:cxn ang="f123">
                  <a:pos x="f204" y="f205"/>
                </a:cxn>
                <a:cxn ang="f123">
                  <a:pos x="f206" y="f207"/>
                </a:cxn>
                <a:cxn ang="f123">
                  <a:pos x="f208" y="f209"/>
                </a:cxn>
                <a:cxn ang="f123">
                  <a:pos x="f210" y="f209"/>
                </a:cxn>
                <a:cxn ang="f123">
                  <a:pos x="f211" y="f212"/>
                </a:cxn>
                <a:cxn ang="f123">
                  <a:pos x="f213" y="f214"/>
                </a:cxn>
                <a:cxn ang="f123">
                  <a:pos x="f215" y="f216"/>
                </a:cxn>
                <a:cxn ang="f123">
                  <a:pos x="f217" y="f218"/>
                </a:cxn>
                <a:cxn ang="f123">
                  <a:pos x="f219" y="f220"/>
                </a:cxn>
                <a:cxn ang="f123">
                  <a:pos x="f221" y="f222"/>
                </a:cxn>
                <a:cxn ang="f123">
                  <a:pos x="f223" y="f224"/>
                </a:cxn>
              </a:cxnLst>
              <a:rect l="f190" t="f193" r="f191" b="f192"/>
              <a:pathLst>
                <a:path w="154826" h="7974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31"/>
                  </a:cubicBezTo>
                  <a:cubicBezTo>
                    <a:pt x="f32" y="f33"/>
                    <a:pt x="f32" y="f34"/>
                    <a:pt x="f26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49"/>
                  </a:lnTo>
                  <a:lnTo>
                    <a:pt x="f51" y="f52"/>
                  </a:ln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53" y="f61"/>
                    <a:pt x="f62" y="f63"/>
                  </a:cubicBez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74" y="f75"/>
                  </a:cubicBezTo>
                  <a:lnTo>
                    <a:pt x="f76" y="f77"/>
                  </a:lnTo>
                  <a:lnTo>
                    <a:pt x="f78" y="f7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3" name="Freeform: Shape 569">
              <a:extLst>
                <a:ext uri="{FF2B5EF4-FFF2-40B4-BE49-F238E27FC236}">
                  <a16:creationId xmlns:a16="http://schemas.microsoft.com/office/drawing/2014/main" id="{D45F7D94-0B05-37B0-5C22-27DB6F00DD39}"/>
                </a:ext>
              </a:extLst>
            </p:cNvPr>
            <p:cNvSpPr/>
            <p:nvPr/>
          </p:nvSpPr>
          <p:spPr>
            <a:xfrm>
              <a:off x="797283" y="2057418"/>
              <a:ext cx="255876" cy="1253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5873"/>
                <a:gd name="f7" fmla="val 125302"/>
                <a:gd name="f8" fmla="val 18236"/>
                <a:gd name="f9" fmla="val 102843"/>
                <a:gd name="f10" fmla="val 18098"/>
                <a:gd name="f11" fmla="val 107852"/>
                <a:gd name="f12" fmla="val 13962"/>
                <a:gd name="f13" fmla="val 111818"/>
                <a:gd name="f14" fmla="val 8955"/>
                <a:gd name="f15" fmla="val 111742"/>
                <a:gd name="f16" fmla="val 7051"/>
                <a:gd name="f17" fmla="val 111602"/>
                <a:gd name="f18" fmla="val 5233"/>
                <a:gd name="f19" fmla="val 110903"/>
                <a:gd name="f20" fmla="val 3742"/>
                <a:gd name="f21" fmla="val 109708"/>
                <a:gd name="f22" fmla="val 1511"/>
                <a:gd name="f23" fmla="val 111411"/>
                <a:gd name="f24" fmla="val 160"/>
                <a:gd name="f25" fmla="val 114017"/>
                <a:gd name="f26" fmla="val 54"/>
                <a:gd name="f27" fmla="val 116827"/>
                <a:gd name="f28" fmla="val 117971"/>
                <a:gd name="f29" fmla="val 118607"/>
                <a:gd name="f30" fmla="val -18"/>
                <a:gd name="f31" fmla="val 119191"/>
                <a:gd name="f32" fmla="val 119802"/>
                <a:gd name="f33" fmla="val 120386"/>
                <a:gd name="f34" fmla="val 817"/>
                <a:gd name="f35" fmla="val 121403"/>
                <a:gd name="f36" fmla="val 1124"/>
                <a:gd name="f37" fmla="val 122039"/>
                <a:gd name="f38" fmla="val 1508"/>
                <a:gd name="f39" fmla="val 122636"/>
                <a:gd name="f40" fmla="val 1962"/>
                <a:gd name="f41" fmla="val 123183"/>
                <a:gd name="f42" fmla="val 2368"/>
                <a:gd name="f43" fmla="val 123628"/>
                <a:gd name="f44" fmla="val 2840"/>
                <a:gd name="f45" fmla="val 124022"/>
                <a:gd name="f46" fmla="val 3360"/>
                <a:gd name="f47" fmla="val 124327"/>
                <a:gd name="f48" fmla="val 4632"/>
                <a:gd name="f49" fmla="val 125217"/>
                <a:gd name="f50" fmla="val 6666"/>
                <a:gd name="f51" fmla="val 8065"/>
                <a:gd name="f52" fmla="val 8652"/>
                <a:gd name="f53" fmla="val 125331"/>
                <a:gd name="f54" fmla="val 9257"/>
                <a:gd name="f55" fmla="val 9845"/>
                <a:gd name="f56" fmla="val 10394"/>
                <a:gd name="f57" fmla="val 125281"/>
                <a:gd name="f58" fmla="val 10948"/>
                <a:gd name="f59" fmla="val 11498"/>
                <a:gd name="f60" fmla="val 14295"/>
                <a:gd name="f61" fmla="val 123946"/>
                <a:gd name="f62" fmla="val 17670"/>
                <a:gd name="f63" fmla="val 251494"/>
                <a:gd name="f64" fmla="val 19577"/>
                <a:gd name="f65" fmla="val 246401"/>
                <a:gd name="f66" fmla="val 17568"/>
                <a:gd name="f67" fmla="val 244495"/>
                <a:gd name="f68" fmla="val 13195"/>
                <a:gd name="f69" fmla="val 244426"/>
                <a:gd name="f70" fmla="val 13030"/>
                <a:gd name="f71" fmla="val 244363"/>
                <a:gd name="f72" fmla="val 12878"/>
                <a:gd name="f73" fmla="val 244303"/>
                <a:gd name="f74" fmla="val 12712"/>
                <a:gd name="f75" fmla="val 242153"/>
                <a:gd name="f76" fmla="val 7869"/>
                <a:gd name="f77" fmla="val 244309"/>
                <a:gd name="f78" fmla="val 2199"/>
                <a:gd name="f79" fmla="val 249135"/>
                <a:gd name="f80" fmla="val 229045"/>
                <a:gd name="f81" fmla="val 8899"/>
                <a:gd name="f82" fmla="val 16965"/>
                <a:gd name="f83" fmla="val 102080"/>
                <a:gd name="f84" fmla="+- 0 0 -90"/>
                <a:gd name="f85" fmla="*/ f3 1 255873"/>
                <a:gd name="f86" fmla="*/ f4 1 125302"/>
                <a:gd name="f87" fmla="val f5"/>
                <a:gd name="f88" fmla="val f6"/>
                <a:gd name="f89" fmla="val f7"/>
                <a:gd name="f90" fmla="*/ f84 f0 1"/>
                <a:gd name="f91" fmla="+- f89 0 f87"/>
                <a:gd name="f92" fmla="+- f88 0 f87"/>
                <a:gd name="f93" fmla="*/ f90 1 f2"/>
                <a:gd name="f94" fmla="*/ f92 1 255873"/>
                <a:gd name="f95" fmla="*/ f91 1 125302"/>
                <a:gd name="f96" fmla="*/ 18236 f92 1"/>
                <a:gd name="f97" fmla="*/ 102843 f91 1"/>
                <a:gd name="f98" fmla="*/ 8955 f92 1"/>
                <a:gd name="f99" fmla="*/ 111742 f91 1"/>
                <a:gd name="f100" fmla="*/ 3742 f92 1"/>
                <a:gd name="f101" fmla="*/ 109708 f91 1"/>
                <a:gd name="f102" fmla="*/ 54 f92 1"/>
                <a:gd name="f103" fmla="*/ 116827 f91 1"/>
                <a:gd name="f104" fmla="*/ 118607 f91 1"/>
                <a:gd name="f105" fmla="*/ 120386 f91 1"/>
                <a:gd name="f106" fmla="*/ 817 f92 1"/>
                <a:gd name="f107" fmla="*/ 121403 f91 1"/>
                <a:gd name="f108" fmla="*/ 1962 f92 1"/>
                <a:gd name="f109" fmla="*/ 123183 f91 1"/>
                <a:gd name="f110" fmla="*/ 3360 f92 1"/>
                <a:gd name="f111" fmla="*/ 124327 f91 1"/>
                <a:gd name="f112" fmla="*/ 4632 f92 1"/>
                <a:gd name="f113" fmla="*/ 125217 f91 1"/>
                <a:gd name="f114" fmla="*/ 6666 f92 1"/>
                <a:gd name="f115" fmla="*/ 8065 f92 1"/>
                <a:gd name="f116" fmla="*/ 9845 f92 1"/>
                <a:gd name="f117" fmla="*/ 11498 f92 1"/>
                <a:gd name="f118" fmla="*/ 14295 f92 1"/>
                <a:gd name="f119" fmla="*/ 123946 f91 1"/>
                <a:gd name="f120" fmla="*/ 255873 f92 1"/>
                <a:gd name="f121" fmla="*/ 17670 f91 1"/>
                <a:gd name="f122" fmla="*/ 244495 f92 1"/>
                <a:gd name="f123" fmla="*/ 13195 f91 1"/>
                <a:gd name="f124" fmla="*/ 244303 f92 1"/>
                <a:gd name="f125" fmla="*/ 12712 f91 1"/>
                <a:gd name="f126" fmla="*/ 249135 f92 1"/>
                <a:gd name="f127" fmla="*/ 0 f91 1"/>
                <a:gd name="f128" fmla="*/ 229045 f92 1"/>
                <a:gd name="f129" fmla="*/ 8899 f91 1"/>
                <a:gd name="f130" fmla="*/ 16965 f92 1"/>
                <a:gd name="f131" fmla="*/ 102080 f91 1"/>
                <a:gd name="f132" fmla="+- f93 0 f1"/>
                <a:gd name="f133" fmla="*/ f96 1 255873"/>
                <a:gd name="f134" fmla="*/ f97 1 125302"/>
                <a:gd name="f135" fmla="*/ f98 1 255873"/>
                <a:gd name="f136" fmla="*/ f99 1 125302"/>
                <a:gd name="f137" fmla="*/ f100 1 255873"/>
                <a:gd name="f138" fmla="*/ f101 1 125302"/>
                <a:gd name="f139" fmla="*/ f102 1 255873"/>
                <a:gd name="f140" fmla="*/ f103 1 125302"/>
                <a:gd name="f141" fmla="*/ f104 1 125302"/>
                <a:gd name="f142" fmla="*/ f105 1 125302"/>
                <a:gd name="f143" fmla="*/ f106 1 255873"/>
                <a:gd name="f144" fmla="*/ f107 1 125302"/>
                <a:gd name="f145" fmla="*/ f108 1 255873"/>
                <a:gd name="f146" fmla="*/ f109 1 125302"/>
                <a:gd name="f147" fmla="*/ f110 1 255873"/>
                <a:gd name="f148" fmla="*/ f111 1 125302"/>
                <a:gd name="f149" fmla="*/ f112 1 255873"/>
                <a:gd name="f150" fmla="*/ f113 1 125302"/>
                <a:gd name="f151" fmla="*/ f114 1 255873"/>
                <a:gd name="f152" fmla="*/ f115 1 255873"/>
                <a:gd name="f153" fmla="*/ f116 1 255873"/>
                <a:gd name="f154" fmla="*/ f117 1 255873"/>
                <a:gd name="f155" fmla="*/ f118 1 255873"/>
                <a:gd name="f156" fmla="*/ f119 1 125302"/>
                <a:gd name="f157" fmla="*/ f120 1 255873"/>
                <a:gd name="f158" fmla="*/ f121 1 125302"/>
                <a:gd name="f159" fmla="*/ f122 1 255873"/>
                <a:gd name="f160" fmla="*/ f123 1 125302"/>
                <a:gd name="f161" fmla="*/ f124 1 255873"/>
                <a:gd name="f162" fmla="*/ f125 1 125302"/>
                <a:gd name="f163" fmla="*/ f126 1 255873"/>
                <a:gd name="f164" fmla="*/ f127 1 125302"/>
                <a:gd name="f165" fmla="*/ f128 1 255873"/>
                <a:gd name="f166" fmla="*/ f129 1 125302"/>
                <a:gd name="f167" fmla="*/ f130 1 255873"/>
                <a:gd name="f168" fmla="*/ f131 1 125302"/>
                <a:gd name="f169" fmla="*/ f87 1 f94"/>
                <a:gd name="f170" fmla="*/ f88 1 f94"/>
                <a:gd name="f171" fmla="*/ f87 1 f95"/>
                <a:gd name="f172" fmla="*/ f89 1 f95"/>
                <a:gd name="f173" fmla="*/ f133 1 f94"/>
                <a:gd name="f174" fmla="*/ f134 1 f95"/>
                <a:gd name="f175" fmla="*/ f135 1 f94"/>
                <a:gd name="f176" fmla="*/ f136 1 f95"/>
                <a:gd name="f177" fmla="*/ f137 1 f94"/>
                <a:gd name="f178" fmla="*/ f138 1 f95"/>
                <a:gd name="f179" fmla="*/ f139 1 f94"/>
                <a:gd name="f180" fmla="*/ f140 1 f95"/>
                <a:gd name="f181" fmla="*/ f141 1 f95"/>
                <a:gd name="f182" fmla="*/ f142 1 f95"/>
                <a:gd name="f183" fmla="*/ f143 1 f94"/>
                <a:gd name="f184" fmla="*/ f144 1 f95"/>
                <a:gd name="f185" fmla="*/ f145 1 f94"/>
                <a:gd name="f186" fmla="*/ f146 1 f95"/>
                <a:gd name="f187" fmla="*/ f147 1 f94"/>
                <a:gd name="f188" fmla="*/ f148 1 f95"/>
                <a:gd name="f189" fmla="*/ f149 1 f94"/>
                <a:gd name="f190" fmla="*/ f150 1 f95"/>
                <a:gd name="f191" fmla="*/ f151 1 f94"/>
                <a:gd name="f192" fmla="*/ f152 1 f94"/>
                <a:gd name="f193" fmla="*/ f153 1 f94"/>
                <a:gd name="f194" fmla="*/ f154 1 f94"/>
                <a:gd name="f195" fmla="*/ f155 1 f94"/>
                <a:gd name="f196" fmla="*/ f156 1 f95"/>
                <a:gd name="f197" fmla="*/ f157 1 f94"/>
                <a:gd name="f198" fmla="*/ f158 1 f95"/>
                <a:gd name="f199" fmla="*/ f159 1 f94"/>
                <a:gd name="f200" fmla="*/ f160 1 f95"/>
                <a:gd name="f201" fmla="*/ f161 1 f94"/>
                <a:gd name="f202" fmla="*/ f162 1 f95"/>
                <a:gd name="f203" fmla="*/ f163 1 f94"/>
                <a:gd name="f204" fmla="*/ f164 1 f95"/>
                <a:gd name="f205" fmla="*/ f165 1 f94"/>
                <a:gd name="f206" fmla="*/ f166 1 f95"/>
                <a:gd name="f207" fmla="*/ f167 1 f94"/>
                <a:gd name="f208" fmla="*/ f168 1 f95"/>
                <a:gd name="f209" fmla="*/ f169 f85 1"/>
                <a:gd name="f210" fmla="*/ f170 f85 1"/>
                <a:gd name="f211" fmla="*/ f172 f86 1"/>
                <a:gd name="f212" fmla="*/ f171 f86 1"/>
                <a:gd name="f213" fmla="*/ f173 f85 1"/>
                <a:gd name="f214" fmla="*/ f174 f86 1"/>
                <a:gd name="f215" fmla="*/ f175 f85 1"/>
                <a:gd name="f216" fmla="*/ f176 f86 1"/>
                <a:gd name="f217" fmla="*/ f177 f85 1"/>
                <a:gd name="f218" fmla="*/ f178 f86 1"/>
                <a:gd name="f219" fmla="*/ f179 f85 1"/>
                <a:gd name="f220" fmla="*/ f180 f86 1"/>
                <a:gd name="f221" fmla="*/ f181 f86 1"/>
                <a:gd name="f222" fmla="*/ f182 f86 1"/>
                <a:gd name="f223" fmla="*/ f183 f85 1"/>
                <a:gd name="f224" fmla="*/ f184 f86 1"/>
                <a:gd name="f225" fmla="*/ f185 f85 1"/>
                <a:gd name="f226" fmla="*/ f186 f86 1"/>
                <a:gd name="f227" fmla="*/ f187 f85 1"/>
                <a:gd name="f228" fmla="*/ f188 f86 1"/>
                <a:gd name="f229" fmla="*/ f189 f85 1"/>
                <a:gd name="f230" fmla="*/ f190 f86 1"/>
                <a:gd name="f231" fmla="*/ f191 f85 1"/>
                <a:gd name="f232" fmla="*/ f192 f85 1"/>
                <a:gd name="f233" fmla="*/ f193 f85 1"/>
                <a:gd name="f234" fmla="*/ f194 f85 1"/>
                <a:gd name="f235" fmla="*/ f195 f85 1"/>
                <a:gd name="f236" fmla="*/ f196 f86 1"/>
                <a:gd name="f237" fmla="*/ f197 f85 1"/>
                <a:gd name="f238" fmla="*/ f198 f86 1"/>
                <a:gd name="f239" fmla="*/ f199 f85 1"/>
                <a:gd name="f240" fmla="*/ f200 f86 1"/>
                <a:gd name="f241" fmla="*/ f201 f85 1"/>
                <a:gd name="f242" fmla="*/ f202 f86 1"/>
                <a:gd name="f243" fmla="*/ f203 f85 1"/>
                <a:gd name="f244" fmla="*/ f204 f86 1"/>
                <a:gd name="f245" fmla="*/ f205 f85 1"/>
                <a:gd name="f246" fmla="*/ f206 f86 1"/>
                <a:gd name="f247" fmla="*/ f207 f85 1"/>
                <a:gd name="f248" fmla="*/ f208 f8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2">
                  <a:pos x="f213" y="f214"/>
                </a:cxn>
                <a:cxn ang="f132">
                  <a:pos x="f215" y="f216"/>
                </a:cxn>
                <a:cxn ang="f132">
                  <a:pos x="f217" y="f218"/>
                </a:cxn>
                <a:cxn ang="f132">
                  <a:pos x="f219" y="f220"/>
                </a:cxn>
                <a:cxn ang="f132">
                  <a:pos x="f219" y="f221"/>
                </a:cxn>
                <a:cxn ang="f132">
                  <a:pos x="f219" y="f222"/>
                </a:cxn>
                <a:cxn ang="f132">
                  <a:pos x="f219" y="f222"/>
                </a:cxn>
                <a:cxn ang="f132">
                  <a:pos x="f223" y="f224"/>
                </a:cxn>
                <a:cxn ang="f132">
                  <a:pos x="f225" y="f226"/>
                </a:cxn>
                <a:cxn ang="f132">
                  <a:pos x="f227" y="f228"/>
                </a:cxn>
                <a:cxn ang="f132">
                  <a:pos x="f229" y="f230"/>
                </a:cxn>
                <a:cxn ang="f132">
                  <a:pos x="f231" y="f230"/>
                </a:cxn>
                <a:cxn ang="f132">
                  <a:pos x="f232" y="f230"/>
                </a:cxn>
                <a:cxn ang="f132">
                  <a:pos x="f233" y="f230"/>
                </a:cxn>
                <a:cxn ang="f132">
                  <a:pos x="f234" y="f230"/>
                </a:cxn>
                <a:cxn ang="f132">
                  <a:pos x="f234" y="f230"/>
                </a:cxn>
                <a:cxn ang="f132">
                  <a:pos x="f235" y="f236"/>
                </a:cxn>
                <a:cxn ang="f132">
                  <a:pos x="f235" y="f236"/>
                </a:cxn>
                <a:cxn ang="f132">
                  <a:pos x="f237" y="f238"/>
                </a:cxn>
                <a:cxn ang="f132">
                  <a:pos x="f239" y="f240"/>
                </a:cxn>
                <a:cxn ang="f132">
                  <a:pos x="f241" y="f242"/>
                </a:cxn>
                <a:cxn ang="f132">
                  <a:pos x="f243" y="f244"/>
                </a:cxn>
                <a:cxn ang="f132">
                  <a:pos x="f245" y="f246"/>
                </a:cxn>
                <a:cxn ang="f132">
                  <a:pos x="f247" y="f248"/>
                </a:cxn>
              </a:cxnLst>
              <a:rect l="f209" t="f212" r="f210" b="f211"/>
              <a:pathLst>
                <a:path w="255873" h="12530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6" y="f27"/>
                    <a:pt x="f26" y="f28"/>
                    <a:pt x="f26" y="f29"/>
                  </a:cubicBezTo>
                  <a:cubicBezTo>
                    <a:pt x="f30" y="f31"/>
                    <a:pt x="f30" y="f32"/>
                    <a:pt x="f26" y="f33"/>
                  </a:cubicBezTo>
                  <a:lnTo>
                    <a:pt x="f26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49"/>
                  </a:lnTo>
                  <a:lnTo>
                    <a:pt x="f51" y="f49"/>
                  </a:lnTo>
                  <a:cubicBezTo>
                    <a:pt x="f52" y="f53"/>
                    <a:pt x="f54" y="f53"/>
                    <a:pt x="f55" y="f49"/>
                  </a:cubicBezTo>
                  <a:cubicBezTo>
                    <a:pt x="f56" y="f57"/>
                    <a:pt x="f58" y="f57"/>
                    <a:pt x="f59" y="f49"/>
                  </a:cubicBezTo>
                  <a:lnTo>
                    <a:pt x="f59" y="f49"/>
                  </a:lnTo>
                  <a:lnTo>
                    <a:pt x="f60" y="f61"/>
                  </a:lnTo>
                  <a:lnTo>
                    <a:pt x="f60" y="f61"/>
                  </a:lnTo>
                  <a:lnTo>
                    <a:pt x="f6" y="f62"/>
                  </a:lnTo>
                  <a:cubicBezTo>
                    <a:pt x="f63" y="f64"/>
                    <a:pt x="f65" y="f66"/>
                    <a:pt x="f67" y="f68"/>
                  </a:cubicBezTo>
                  <a:cubicBezTo>
                    <a:pt x="f69" y="f70"/>
                    <a:pt x="f71" y="f72"/>
                    <a:pt x="f73" y="f74"/>
                  </a:cubicBezTo>
                  <a:cubicBezTo>
                    <a:pt x="f75" y="f76"/>
                    <a:pt x="f77" y="f78"/>
                    <a:pt x="f79" y="f5"/>
                  </a:cubicBezTo>
                  <a:lnTo>
                    <a:pt x="f80" y="f81"/>
                  </a:lnTo>
                  <a:lnTo>
                    <a:pt x="f82" y="f8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4" name="Freeform: Shape 570">
              <a:extLst>
                <a:ext uri="{FF2B5EF4-FFF2-40B4-BE49-F238E27FC236}">
                  <a16:creationId xmlns:a16="http://schemas.microsoft.com/office/drawing/2014/main" id="{BC166977-6AA6-14B5-138B-038E7C4524D6}"/>
                </a:ext>
              </a:extLst>
            </p:cNvPr>
            <p:cNvSpPr/>
            <p:nvPr/>
          </p:nvSpPr>
          <p:spPr>
            <a:xfrm>
              <a:off x="1276721" y="2815574"/>
              <a:ext cx="88824" cy="853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27"/>
                <a:gd name="f7" fmla="val 85309"/>
                <a:gd name="f8" fmla="val 76113"/>
                <a:gd name="f9" fmla="val 72851"/>
                <a:gd name="f10" fmla="val 79127"/>
                <a:gd name="f11" fmla="val 69152"/>
                <a:gd name="f12" fmla="val 84568"/>
                <a:gd name="f13" fmla="val 68593"/>
                <a:gd name="f14" fmla="val 88281"/>
                <a:gd name="f15" fmla="val 71606"/>
                <a:gd name="f16" fmla="val 88472"/>
                <a:gd name="f17" fmla="val 71758"/>
                <a:gd name="f18" fmla="val 88650"/>
                <a:gd name="f19" fmla="val 71923"/>
                <a:gd name="f20" fmla="val 88828"/>
                <a:gd name="f21" fmla="val 72089"/>
                <a:gd name="f22" fmla="val 85268"/>
                <a:gd name="f23" fmla="val 68783"/>
                <a:gd name="f24" fmla="val 82343"/>
                <a:gd name="f25" fmla="val 65987"/>
                <a:gd name="f26" fmla="val 14701"/>
                <a:gd name="f27" fmla="val 2425"/>
                <a:gd name="f28" fmla="val 11268"/>
                <a:gd name="f29" fmla="val -893"/>
                <a:gd name="f30" fmla="val 5788"/>
                <a:gd name="f31" fmla="val -791"/>
                <a:gd name="f32" fmla="val 2470"/>
                <a:gd name="f33" fmla="val 2641"/>
                <a:gd name="f34" fmla="val 2305"/>
                <a:gd name="f35" fmla="val 2819"/>
                <a:gd name="f36" fmla="val 2139"/>
                <a:gd name="f37" fmla="val 2997"/>
                <a:gd name="f38" fmla="val 1987"/>
                <a:gd name="f39" fmla="val 3187"/>
                <a:gd name="f40" fmla="val -925"/>
                <a:gd name="f41" fmla="val 7039"/>
                <a:gd name="f42" fmla="val -607"/>
                <a:gd name="f43" fmla="val 12429"/>
                <a:gd name="f44" fmla="val 2749"/>
                <a:gd name="f45" fmla="val 15900"/>
                <a:gd name="f46" fmla="val 76749"/>
                <a:gd name="f47" fmla="val 85310"/>
                <a:gd name="f48" fmla="val 73519"/>
                <a:gd name="f49" fmla="val 81865"/>
                <a:gd name="f50" fmla="val 73252"/>
                <a:gd name="f51" fmla="val 76602"/>
                <a:gd name="f52" fmla="+- 0 0 -90"/>
                <a:gd name="f53" fmla="*/ f3 1 88827"/>
                <a:gd name="f54" fmla="*/ f4 1 85309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88827"/>
                <a:gd name="f63" fmla="*/ f59 1 85309"/>
                <a:gd name="f64" fmla="*/ 76113 f60 1"/>
                <a:gd name="f65" fmla="*/ 72851 f59 1"/>
                <a:gd name="f66" fmla="*/ 88281 f60 1"/>
                <a:gd name="f67" fmla="*/ 71606 f59 1"/>
                <a:gd name="f68" fmla="*/ 88828 f60 1"/>
                <a:gd name="f69" fmla="*/ 72089 f59 1"/>
                <a:gd name="f70" fmla="*/ 85268 f60 1"/>
                <a:gd name="f71" fmla="*/ 68783 f59 1"/>
                <a:gd name="f72" fmla="*/ 82343 f60 1"/>
                <a:gd name="f73" fmla="*/ 65987 f59 1"/>
                <a:gd name="f74" fmla="*/ 14701 f60 1"/>
                <a:gd name="f75" fmla="*/ 2425 f59 1"/>
                <a:gd name="f76" fmla="*/ 2470 f60 1"/>
                <a:gd name="f77" fmla="*/ 2641 f59 1"/>
                <a:gd name="f78" fmla="*/ 1987 f60 1"/>
                <a:gd name="f79" fmla="*/ 3187 f59 1"/>
                <a:gd name="f80" fmla="*/ 2749 f60 1"/>
                <a:gd name="f81" fmla="*/ 15900 f59 1"/>
                <a:gd name="f82" fmla="*/ 76749 f60 1"/>
                <a:gd name="f83" fmla="*/ 85310 f59 1"/>
                <a:gd name="f84" fmla="+- f61 0 f1"/>
                <a:gd name="f85" fmla="*/ f64 1 88827"/>
                <a:gd name="f86" fmla="*/ f65 1 85309"/>
                <a:gd name="f87" fmla="*/ f66 1 88827"/>
                <a:gd name="f88" fmla="*/ f67 1 85309"/>
                <a:gd name="f89" fmla="*/ f68 1 88827"/>
                <a:gd name="f90" fmla="*/ f69 1 85309"/>
                <a:gd name="f91" fmla="*/ f70 1 88827"/>
                <a:gd name="f92" fmla="*/ f71 1 85309"/>
                <a:gd name="f93" fmla="*/ f72 1 88827"/>
                <a:gd name="f94" fmla="*/ f73 1 85309"/>
                <a:gd name="f95" fmla="*/ f74 1 88827"/>
                <a:gd name="f96" fmla="*/ f75 1 85309"/>
                <a:gd name="f97" fmla="*/ f76 1 88827"/>
                <a:gd name="f98" fmla="*/ f77 1 85309"/>
                <a:gd name="f99" fmla="*/ f78 1 88827"/>
                <a:gd name="f100" fmla="*/ f79 1 85309"/>
                <a:gd name="f101" fmla="*/ f80 1 88827"/>
                <a:gd name="f102" fmla="*/ f81 1 85309"/>
                <a:gd name="f103" fmla="*/ f82 1 88827"/>
                <a:gd name="f104" fmla="*/ f83 1 85309"/>
                <a:gd name="f105" fmla="*/ f55 1 f62"/>
                <a:gd name="f106" fmla="*/ f56 1 f62"/>
                <a:gd name="f107" fmla="*/ f55 1 f63"/>
                <a:gd name="f108" fmla="*/ f57 1 f63"/>
                <a:gd name="f109" fmla="*/ f85 1 f62"/>
                <a:gd name="f110" fmla="*/ f86 1 f63"/>
                <a:gd name="f111" fmla="*/ f87 1 f62"/>
                <a:gd name="f112" fmla="*/ f88 1 f63"/>
                <a:gd name="f113" fmla="*/ f89 1 f62"/>
                <a:gd name="f114" fmla="*/ f90 1 f63"/>
                <a:gd name="f115" fmla="*/ f91 1 f62"/>
                <a:gd name="f116" fmla="*/ f92 1 f63"/>
                <a:gd name="f117" fmla="*/ f93 1 f62"/>
                <a:gd name="f118" fmla="*/ f94 1 f63"/>
                <a:gd name="f119" fmla="*/ f95 1 f62"/>
                <a:gd name="f120" fmla="*/ f96 1 f63"/>
                <a:gd name="f121" fmla="*/ f97 1 f62"/>
                <a:gd name="f122" fmla="*/ f98 1 f63"/>
                <a:gd name="f123" fmla="*/ f99 1 f62"/>
                <a:gd name="f124" fmla="*/ f100 1 f63"/>
                <a:gd name="f125" fmla="*/ f101 1 f62"/>
                <a:gd name="f126" fmla="*/ f102 1 f63"/>
                <a:gd name="f127" fmla="*/ f103 1 f62"/>
                <a:gd name="f128" fmla="*/ f104 1 f63"/>
                <a:gd name="f129" fmla="*/ f105 f53 1"/>
                <a:gd name="f130" fmla="*/ f106 f53 1"/>
                <a:gd name="f131" fmla="*/ f108 f54 1"/>
                <a:gd name="f132" fmla="*/ f107 f54 1"/>
                <a:gd name="f133" fmla="*/ f109 f53 1"/>
                <a:gd name="f134" fmla="*/ f110 f54 1"/>
                <a:gd name="f135" fmla="*/ f111 f53 1"/>
                <a:gd name="f136" fmla="*/ f112 f54 1"/>
                <a:gd name="f137" fmla="*/ f113 f53 1"/>
                <a:gd name="f138" fmla="*/ f114 f54 1"/>
                <a:gd name="f139" fmla="*/ f115 f53 1"/>
                <a:gd name="f140" fmla="*/ f116 f54 1"/>
                <a:gd name="f141" fmla="*/ f117 f53 1"/>
                <a:gd name="f142" fmla="*/ f118 f54 1"/>
                <a:gd name="f143" fmla="*/ f119 f53 1"/>
                <a:gd name="f144" fmla="*/ f120 f54 1"/>
                <a:gd name="f145" fmla="*/ f121 f53 1"/>
                <a:gd name="f146" fmla="*/ f122 f54 1"/>
                <a:gd name="f147" fmla="*/ f123 f53 1"/>
                <a:gd name="f148" fmla="*/ f124 f54 1"/>
                <a:gd name="f149" fmla="*/ f125 f53 1"/>
                <a:gd name="f150" fmla="*/ f126 f54 1"/>
                <a:gd name="f151" fmla="*/ f127 f53 1"/>
                <a:gd name="f152" fmla="*/ f128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3" y="f134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  <a:cxn ang="f84">
                  <a:pos x="f133" y="f134"/>
                </a:cxn>
              </a:cxnLst>
              <a:rect l="f129" t="f132" r="f130" b="f131"/>
              <a:pathLst>
                <a:path w="88827" h="8530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5" name="Freeform: Shape 571">
              <a:extLst>
                <a:ext uri="{FF2B5EF4-FFF2-40B4-BE49-F238E27FC236}">
                  <a16:creationId xmlns:a16="http://schemas.microsoft.com/office/drawing/2014/main" id="{8E4A125B-02F9-96DA-5D9F-98C7C41BC659}"/>
                </a:ext>
              </a:extLst>
            </p:cNvPr>
            <p:cNvSpPr/>
            <p:nvPr/>
          </p:nvSpPr>
          <p:spPr>
            <a:xfrm>
              <a:off x="1350303" y="2886632"/>
              <a:ext cx="81445" cy="778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448"/>
                <a:gd name="f7" fmla="val 77813"/>
                <a:gd name="f8" fmla="val 73740"/>
                <a:gd name="f9" fmla="val 77432"/>
                <a:gd name="f10" fmla="val 75393"/>
                <a:gd name="f11" fmla="val 75813"/>
                <a:gd name="f12" fmla="val 77483"/>
                <a:gd name="f13" fmla="val 76245"/>
                <a:gd name="f14" fmla="val 76665"/>
                <a:gd name="f15" fmla="val 77733"/>
                <a:gd name="f16" fmla="val 76898"/>
                <a:gd name="f17" fmla="val 78674"/>
                <a:gd name="f18" fmla="val 76161"/>
                <a:gd name="f19" fmla="val 79462"/>
                <a:gd name="f20" fmla="val 75271"/>
                <a:gd name="f21" fmla="val 82374"/>
                <a:gd name="f22" fmla="val 71419"/>
                <a:gd name="f23" fmla="val 82056"/>
                <a:gd name="f24" fmla="val 66029"/>
                <a:gd name="f25" fmla="val 78699"/>
                <a:gd name="f26" fmla="val 62559"/>
                <a:gd name="f27" fmla="val 74503"/>
                <a:gd name="f28" fmla="val 58618"/>
                <a:gd name="f29" fmla="val 14744"/>
                <a:gd name="f30" fmla="val 2429"/>
                <a:gd name="f31" fmla="val 11311"/>
                <a:gd name="f32" fmla="val -889"/>
                <a:gd name="f33" fmla="val 5831"/>
                <a:gd name="f34" fmla="val -800"/>
                <a:gd name="f35" fmla="val 2513"/>
                <a:gd name="f36" fmla="val 2646"/>
                <a:gd name="f37" fmla="val 2348"/>
                <a:gd name="f38" fmla="val 2823"/>
                <a:gd name="f39" fmla="val 2182"/>
                <a:gd name="f40" fmla="val 3001"/>
                <a:gd name="f41" fmla="val 2030"/>
                <a:gd name="f42" fmla="val 3192"/>
                <a:gd name="f43" fmla="val -946"/>
                <a:gd name="f44" fmla="val 7019"/>
                <a:gd name="f45" fmla="val -615"/>
                <a:gd name="f46" fmla="val 12459"/>
                <a:gd name="f47" fmla="val 2792"/>
                <a:gd name="f48" fmla="val 15905"/>
                <a:gd name="f49" fmla="val 62679"/>
                <a:gd name="f50" fmla="val 72093"/>
                <a:gd name="f51" fmla="val 65222"/>
                <a:gd name="f52" fmla="val 74509"/>
                <a:gd name="f53" fmla="val 66874"/>
                <a:gd name="f54" fmla="val 67892"/>
                <a:gd name="f55" fmla="val 76797"/>
                <a:gd name="f56" fmla="val 68489"/>
                <a:gd name="f57" fmla="val 77216"/>
                <a:gd name="f58" fmla="val 69125"/>
                <a:gd name="f59" fmla="val 77547"/>
                <a:gd name="f60" fmla="val 69799"/>
                <a:gd name="f61" fmla="val 77814"/>
                <a:gd name="f62" fmla="val 70816"/>
                <a:gd name="f63" fmla="+- 0 0 -90"/>
                <a:gd name="f64" fmla="*/ f3 1 81448"/>
                <a:gd name="f65" fmla="*/ f4 1 77813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81448"/>
                <a:gd name="f74" fmla="*/ f70 1 77813"/>
                <a:gd name="f75" fmla="*/ 73740 f71 1"/>
                <a:gd name="f76" fmla="*/ 77432 f70 1"/>
                <a:gd name="f77" fmla="*/ 75393 f71 1"/>
                <a:gd name="f78" fmla="*/ 76665 f71 1"/>
                <a:gd name="f79" fmla="*/ 79462 f71 1"/>
                <a:gd name="f80" fmla="*/ 75271 f70 1"/>
                <a:gd name="f81" fmla="*/ 78699 f71 1"/>
                <a:gd name="f82" fmla="*/ 62559 f70 1"/>
                <a:gd name="f83" fmla="*/ 74503 f71 1"/>
                <a:gd name="f84" fmla="*/ 58618 f70 1"/>
                <a:gd name="f85" fmla="*/ 14744 f71 1"/>
                <a:gd name="f86" fmla="*/ 2429 f70 1"/>
                <a:gd name="f87" fmla="*/ 2513 f71 1"/>
                <a:gd name="f88" fmla="*/ 2646 f70 1"/>
                <a:gd name="f89" fmla="*/ 2030 f71 1"/>
                <a:gd name="f90" fmla="*/ 3192 f70 1"/>
                <a:gd name="f91" fmla="*/ 2792 f71 1"/>
                <a:gd name="f92" fmla="*/ 15905 f70 1"/>
                <a:gd name="f93" fmla="*/ 62679 f71 1"/>
                <a:gd name="f94" fmla="*/ 72093 f70 1"/>
                <a:gd name="f95" fmla="*/ 65222 f71 1"/>
                <a:gd name="f96" fmla="*/ 74509 f70 1"/>
                <a:gd name="f97" fmla="*/ 66874 f71 1"/>
                <a:gd name="f98" fmla="*/ 76161 f70 1"/>
                <a:gd name="f99" fmla="*/ 67892 f71 1"/>
                <a:gd name="f100" fmla="*/ 76797 f70 1"/>
                <a:gd name="f101" fmla="*/ 69799 f71 1"/>
                <a:gd name="f102" fmla="*/ 77814 f70 1"/>
                <a:gd name="f103" fmla="*/ 70816 f71 1"/>
                <a:gd name="f104" fmla="+- f72 0 f1"/>
                <a:gd name="f105" fmla="*/ f75 1 81448"/>
                <a:gd name="f106" fmla="*/ f76 1 77813"/>
                <a:gd name="f107" fmla="*/ f77 1 81448"/>
                <a:gd name="f108" fmla="*/ f78 1 81448"/>
                <a:gd name="f109" fmla="*/ f79 1 81448"/>
                <a:gd name="f110" fmla="*/ f80 1 77813"/>
                <a:gd name="f111" fmla="*/ f81 1 81448"/>
                <a:gd name="f112" fmla="*/ f82 1 77813"/>
                <a:gd name="f113" fmla="*/ f83 1 81448"/>
                <a:gd name="f114" fmla="*/ f84 1 77813"/>
                <a:gd name="f115" fmla="*/ f85 1 81448"/>
                <a:gd name="f116" fmla="*/ f86 1 77813"/>
                <a:gd name="f117" fmla="*/ f87 1 81448"/>
                <a:gd name="f118" fmla="*/ f88 1 77813"/>
                <a:gd name="f119" fmla="*/ f89 1 81448"/>
                <a:gd name="f120" fmla="*/ f90 1 77813"/>
                <a:gd name="f121" fmla="*/ f91 1 81448"/>
                <a:gd name="f122" fmla="*/ f92 1 77813"/>
                <a:gd name="f123" fmla="*/ f93 1 81448"/>
                <a:gd name="f124" fmla="*/ f94 1 77813"/>
                <a:gd name="f125" fmla="*/ f95 1 81448"/>
                <a:gd name="f126" fmla="*/ f96 1 77813"/>
                <a:gd name="f127" fmla="*/ f97 1 81448"/>
                <a:gd name="f128" fmla="*/ f98 1 77813"/>
                <a:gd name="f129" fmla="*/ f99 1 81448"/>
                <a:gd name="f130" fmla="*/ f100 1 77813"/>
                <a:gd name="f131" fmla="*/ f101 1 81448"/>
                <a:gd name="f132" fmla="*/ f102 1 77813"/>
                <a:gd name="f133" fmla="*/ f103 1 81448"/>
                <a:gd name="f134" fmla="*/ f66 1 f73"/>
                <a:gd name="f135" fmla="*/ f67 1 f73"/>
                <a:gd name="f136" fmla="*/ f66 1 f74"/>
                <a:gd name="f137" fmla="*/ f68 1 f74"/>
                <a:gd name="f138" fmla="*/ f105 1 f73"/>
                <a:gd name="f139" fmla="*/ f106 1 f74"/>
                <a:gd name="f140" fmla="*/ f107 1 f73"/>
                <a:gd name="f141" fmla="*/ f108 1 f73"/>
                <a:gd name="f142" fmla="*/ f109 1 f73"/>
                <a:gd name="f143" fmla="*/ f110 1 f74"/>
                <a:gd name="f144" fmla="*/ f111 1 f73"/>
                <a:gd name="f145" fmla="*/ f112 1 f74"/>
                <a:gd name="f146" fmla="*/ f113 1 f73"/>
                <a:gd name="f147" fmla="*/ f114 1 f74"/>
                <a:gd name="f148" fmla="*/ f115 1 f73"/>
                <a:gd name="f149" fmla="*/ f116 1 f74"/>
                <a:gd name="f150" fmla="*/ f117 1 f73"/>
                <a:gd name="f151" fmla="*/ f118 1 f74"/>
                <a:gd name="f152" fmla="*/ f119 1 f73"/>
                <a:gd name="f153" fmla="*/ f120 1 f74"/>
                <a:gd name="f154" fmla="*/ f121 1 f73"/>
                <a:gd name="f155" fmla="*/ f122 1 f74"/>
                <a:gd name="f156" fmla="*/ f123 1 f73"/>
                <a:gd name="f157" fmla="*/ f124 1 f74"/>
                <a:gd name="f158" fmla="*/ f125 1 f73"/>
                <a:gd name="f159" fmla="*/ f126 1 f74"/>
                <a:gd name="f160" fmla="*/ f127 1 f73"/>
                <a:gd name="f161" fmla="*/ f128 1 f74"/>
                <a:gd name="f162" fmla="*/ f129 1 f73"/>
                <a:gd name="f163" fmla="*/ f130 1 f74"/>
                <a:gd name="f164" fmla="*/ f131 1 f73"/>
                <a:gd name="f165" fmla="*/ f132 1 f74"/>
                <a:gd name="f166" fmla="*/ f133 1 f73"/>
                <a:gd name="f167" fmla="*/ f134 f64 1"/>
                <a:gd name="f168" fmla="*/ f135 f64 1"/>
                <a:gd name="f169" fmla="*/ f137 f65 1"/>
                <a:gd name="f170" fmla="*/ f136 f65 1"/>
                <a:gd name="f171" fmla="*/ f138 f64 1"/>
                <a:gd name="f172" fmla="*/ f139 f65 1"/>
                <a:gd name="f173" fmla="*/ f140 f64 1"/>
                <a:gd name="f174" fmla="*/ f141 f64 1"/>
                <a:gd name="f175" fmla="*/ f142 f64 1"/>
                <a:gd name="f176" fmla="*/ f143 f65 1"/>
                <a:gd name="f177" fmla="*/ f144 f64 1"/>
                <a:gd name="f178" fmla="*/ f145 f65 1"/>
                <a:gd name="f179" fmla="*/ f146 f64 1"/>
                <a:gd name="f180" fmla="*/ f147 f65 1"/>
                <a:gd name="f181" fmla="*/ f148 f64 1"/>
                <a:gd name="f182" fmla="*/ f149 f65 1"/>
                <a:gd name="f183" fmla="*/ f150 f64 1"/>
                <a:gd name="f184" fmla="*/ f151 f65 1"/>
                <a:gd name="f185" fmla="*/ f152 f64 1"/>
                <a:gd name="f186" fmla="*/ f153 f65 1"/>
                <a:gd name="f187" fmla="*/ f154 f64 1"/>
                <a:gd name="f188" fmla="*/ f155 f65 1"/>
                <a:gd name="f189" fmla="*/ f156 f64 1"/>
                <a:gd name="f190" fmla="*/ f157 f65 1"/>
                <a:gd name="f191" fmla="*/ f158 f64 1"/>
                <a:gd name="f192" fmla="*/ f159 f65 1"/>
                <a:gd name="f193" fmla="*/ f160 f64 1"/>
                <a:gd name="f194" fmla="*/ f161 f65 1"/>
                <a:gd name="f195" fmla="*/ f162 f64 1"/>
                <a:gd name="f196" fmla="*/ f163 f65 1"/>
                <a:gd name="f197" fmla="*/ f164 f64 1"/>
                <a:gd name="f198" fmla="*/ f165 f65 1"/>
                <a:gd name="f199" fmla="*/ f166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71" y="f172"/>
                </a:cxn>
                <a:cxn ang="f104">
                  <a:pos x="f171" y="f172"/>
                </a:cxn>
                <a:cxn ang="f104">
                  <a:pos x="f173" y="f172"/>
                </a:cxn>
                <a:cxn ang="f104">
                  <a:pos x="f174" y="f172"/>
                </a:cxn>
                <a:cxn ang="f104">
                  <a:pos x="f174" y="f172"/>
                </a:cxn>
                <a:cxn ang="f104">
                  <a:pos x="f175" y="f176"/>
                </a:cxn>
                <a:cxn ang="f104">
                  <a:pos x="f177" y="f178"/>
                </a:cxn>
                <a:cxn ang="f104">
                  <a:pos x="f179" y="f180"/>
                </a:cxn>
                <a:cxn ang="f104">
                  <a:pos x="f181" y="f182"/>
                </a:cxn>
                <a:cxn ang="f104">
                  <a:pos x="f183" y="f184"/>
                </a:cxn>
                <a:cxn ang="f104">
                  <a:pos x="f185" y="f186"/>
                </a:cxn>
                <a:cxn ang="f104">
                  <a:pos x="f187" y="f188"/>
                </a:cxn>
                <a:cxn ang="f104">
                  <a:pos x="f189" y="f190"/>
                </a:cxn>
                <a:cxn ang="f104">
                  <a:pos x="f191" y="f192"/>
                </a:cxn>
                <a:cxn ang="f104">
                  <a:pos x="f193" y="f194"/>
                </a:cxn>
                <a:cxn ang="f104">
                  <a:pos x="f195" y="f196"/>
                </a:cxn>
                <a:cxn ang="f104">
                  <a:pos x="f197" y="f198"/>
                </a:cxn>
                <a:cxn ang="f104">
                  <a:pos x="f197" y="f198"/>
                </a:cxn>
                <a:cxn ang="f104">
                  <a:pos x="f199" y="f198"/>
                </a:cxn>
              </a:cxnLst>
              <a:rect l="f167" t="f170" r="f168" b="f169"/>
              <a:pathLst>
                <a:path w="81448" h="77813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lnTo>
                    <a:pt x="f14" y="f9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lnTo>
                    <a:pt x="f51" y="f52"/>
                  </a:lnTo>
                  <a:lnTo>
                    <a:pt x="f53" y="f18"/>
                  </a:lnTo>
                  <a:lnTo>
                    <a:pt x="f54" y="f55"/>
                  </a:lnTo>
                  <a:cubicBezTo>
                    <a:pt x="f56" y="f57"/>
                    <a:pt x="f58" y="f59"/>
                    <a:pt x="f60" y="f61"/>
                  </a:cubicBezTo>
                  <a:lnTo>
                    <a:pt x="f60" y="f61"/>
                  </a:lnTo>
                  <a:lnTo>
                    <a:pt x="f62" y="f6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6" name="Freeform: Shape 572">
              <a:extLst>
                <a:ext uri="{FF2B5EF4-FFF2-40B4-BE49-F238E27FC236}">
                  <a16:creationId xmlns:a16="http://schemas.microsoft.com/office/drawing/2014/main" id="{E6E48ECF-85F2-F497-D1F9-47D06A5585AF}"/>
                </a:ext>
              </a:extLst>
            </p:cNvPr>
            <p:cNvSpPr/>
            <p:nvPr/>
          </p:nvSpPr>
          <p:spPr>
            <a:xfrm>
              <a:off x="2150559" y="1789343"/>
              <a:ext cx="216859" cy="1096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855"/>
                <a:gd name="f7" fmla="val 109678"/>
                <a:gd name="f8" fmla="val 11697"/>
                <a:gd name="f9" fmla="val 96966"/>
                <a:gd name="f10" fmla="val 13923"/>
                <a:gd name="f11" fmla="val 101733"/>
                <a:gd name="f12" fmla="val 11863"/>
                <a:gd name="f13" fmla="val 107415"/>
                <a:gd name="f14" fmla="val 7082"/>
                <a:gd name="f15" fmla="val 109640"/>
                <a:gd name="f16" fmla="val 7057"/>
                <a:gd name="f17" fmla="val 109653"/>
                <a:gd name="f18" fmla="val 7019"/>
                <a:gd name="f19" fmla="val 109665"/>
                <a:gd name="f20" fmla="val 6993"/>
                <a:gd name="f21" fmla="val 206486"/>
                <a:gd name="f22" fmla="val 20056"/>
                <a:gd name="f23" fmla="val 211318"/>
                <a:gd name="f24" fmla="val 17895"/>
                <a:gd name="f25" fmla="val 216048"/>
                <a:gd name="f26" fmla="val 15756"/>
                <a:gd name="f27" fmla="val 218158"/>
                <a:gd name="f28" fmla="val 10185"/>
                <a:gd name="f29" fmla="val 216022"/>
                <a:gd name="f30" fmla="val 5449"/>
                <a:gd name="f31" fmla="val 215984"/>
                <a:gd name="f32" fmla="val 5360"/>
                <a:gd name="f33" fmla="val 215933"/>
                <a:gd name="f34" fmla="val 5271"/>
                <a:gd name="f35" fmla="val 215895"/>
                <a:gd name="f36" fmla="val 5182"/>
                <a:gd name="f37" fmla="val 215132"/>
                <a:gd name="f38" fmla="val 3434"/>
                <a:gd name="f39" fmla="val 213848"/>
                <a:gd name="f40" fmla="val 1967"/>
                <a:gd name="f41" fmla="val 212208"/>
                <a:gd name="f42" fmla="val 987"/>
                <a:gd name="f43" fmla="val 210555"/>
                <a:gd name="f44" fmla="val 97"/>
                <a:gd name="f45" fmla="val 209029"/>
                <a:gd name="f46" fmla="val 207249"/>
                <a:gd name="f47" fmla="val 206702"/>
                <a:gd name="f48" fmla="val -32"/>
                <a:gd name="f49" fmla="val 206143"/>
                <a:gd name="f50" fmla="val 205596"/>
                <a:gd name="f51" fmla="val 204706"/>
                <a:gd name="f52" fmla="val 204325"/>
                <a:gd name="f53" fmla="val 91754"/>
                <a:gd name="f54" fmla="val 4463"/>
                <a:gd name="f55" fmla="val 89872"/>
                <a:gd name="f56" fmla="val 9612"/>
                <a:gd name="f57" fmla="val 91970"/>
                <a:gd name="f58" fmla="val 11494"/>
                <a:gd name="f59" fmla="val 96432"/>
                <a:gd name="f60" fmla="val 11570"/>
                <a:gd name="f61" fmla="val 96610"/>
                <a:gd name="f62" fmla="val 11634"/>
                <a:gd name="f63" fmla="val 96788"/>
                <a:gd name="f64" fmla="+- 0 0 -90"/>
                <a:gd name="f65" fmla="*/ f3 1 216855"/>
                <a:gd name="f66" fmla="*/ f4 1 109678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216855"/>
                <a:gd name="f75" fmla="*/ f71 1 109678"/>
                <a:gd name="f76" fmla="*/ 11697 f72 1"/>
                <a:gd name="f77" fmla="*/ 96966 f71 1"/>
                <a:gd name="f78" fmla="*/ 7082 f72 1"/>
                <a:gd name="f79" fmla="*/ 109640 f71 1"/>
                <a:gd name="f80" fmla="*/ 6993 f72 1"/>
                <a:gd name="f81" fmla="*/ 109678 f71 1"/>
                <a:gd name="f82" fmla="*/ 206486 f72 1"/>
                <a:gd name="f83" fmla="*/ 20056 f71 1"/>
                <a:gd name="f84" fmla="*/ 211318 f72 1"/>
                <a:gd name="f85" fmla="*/ 17895 f71 1"/>
                <a:gd name="f86" fmla="*/ 216022 f72 1"/>
                <a:gd name="f87" fmla="*/ 5449 f71 1"/>
                <a:gd name="f88" fmla="*/ 215895 f72 1"/>
                <a:gd name="f89" fmla="*/ 5182 f71 1"/>
                <a:gd name="f90" fmla="*/ 212208 f72 1"/>
                <a:gd name="f91" fmla="*/ 987 f71 1"/>
                <a:gd name="f92" fmla="*/ 210555 f72 1"/>
                <a:gd name="f93" fmla="*/ 97 f71 1"/>
                <a:gd name="f94" fmla="*/ 209029 f72 1"/>
                <a:gd name="f95" fmla="*/ 207249 f72 1"/>
                <a:gd name="f96" fmla="*/ 205596 f72 1"/>
                <a:gd name="f97" fmla="*/ 204325 f72 1"/>
                <a:gd name="f98" fmla="*/ 0 f72 1"/>
                <a:gd name="f99" fmla="*/ 91754 f71 1"/>
                <a:gd name="f100" fmla="*/ 11494 f72 1"/>
                <a:gd name="f101" fmla="*/ 96432 f71 1"/>
                <a:gd name="f102" fmla="+- f73 0 f1"/>
                <a:gd name="f103" fmla="*/ f76 1 216855"/>
                <a:gd name="f104" fmla="*/ f77 1 109678"/>
                <a:gd name="f105" fmla="*/ f78 1 216855"/>
                <a:gd name="f106" fmla="*/ f79 1 109678"/>
                <a:gd name="f107" fmla="*/ f80 1 216855"/>
                <a:gd name="f108" fmla="*/ f81 1 109678"/>
                <a:gd name="f109" fmla="*/ f82 1 216855"/>
                <a:gd name="f110" fmla="*/ f83 1 109678"/>
                <a:gd name="f111" fmla="*/ f84 1 216855"/>
                <a:gd name="f112" fmla="*/ f85 1 109678"/>
                <a:gd name="f113" fmla="*/ f86 1 216855"/>
                <a:gd name="f114" fmla="*/ f87 1 109678"/>
                <a:gd name="f115" fmla="*/ f88 1 216855"/>
                <a:gd name="f116" fmla="*/ f89 1 109678"/>
                <a:gd name="f117" fmla="*/ f90 1 216855"/>
                <a:gd name="f118" fmla="*/ f91 1 109678"/>
                <a:gd name="f119" fmla="*/ f92 1 216855"/>
                <a:gd name="f120" fmla="*/ f93 1 109678"/>
                <a:gd name="f121" fmla="*/ f94 1 216855"/>
                <a:gd name="f122" fmla="*/ f95 1 216855"/>
                <a:gd name="f123" fmla="*/ f96 1 216855"/>
                <a:gd name="f124" fmla="*/ f97 1 216855"/>
                <a:gd name="f125" fmla="*/ f98 1 216855"/>
                <a:gd name="f126" fmla="*/ f99 1 109678"/>
                <a:gd name="f127" fmla="*/ f100 1 216855"/>
                <a:gd name="f128" fmla="*/ f101 1 109678"/>
                <a:gd name="f129" fmla="*/ f67 1 f74"/>
                <a:gd name="f130" fmla="*/ f68 1 f74"/>
                <a:gd name="f131" fmla="*/ f67 1 f75"/>
                <a:gd name="f132" fmla="*/ f69 1 f75"/>
                <a:gd name="f133" fmla="*/ f103 1 f74"/>
                <a:gd name="f134" fmla="*/ f104 1 f75"/>
                <a:gd name="f135" fmla="*/ f105 1 f74"/>
                <a:gd name="f136" fmla="*/ f106 1 f75"/>
                <a:gd name="f137" fmla="*/ f107 1 f74"/>
                <a:gd name="f138" fmla="*/ f108 1 f75"/>
                <a:gd name="f139" fmla="*/ f109 1 f74"/>
                <a:gd name="f140" fmla="*/ f110 1 f75"/>
                <a:gd name="f141" fmla="*/ f111 1 f74"/>
                <a:gd name="f142" fmla="*/ f112 1 f75"/>
                <a:gd name="f143" fmla="*/ f113 1 f74"/>
                <a:gd name="f144" fmla="*/ f114 1 f75"/>
                <a:gd name="f145" fmla="*/ f115 1 f74"/>
                <a:gd name="f146" fmla="*/ f116 1 f75"/>
                <a:gd name="f147" fmla="*/ f117 1 f74"/>
                <a:gd name="f148" fmla="*/ f118 1 f75"/>
                <a:gd name="f149" fmla="*/ f119 1 f74"/>
                <a:gd name="f150" fmla="*/ f120 1 f75"/>
                <a:gd name="f151" fmla="*/ f121 1 f74"/>
                <a:gd name="f152" fmla="*/ f122 1 f74"/>
                <a:gd name="f153" fmla="*/ f123 1 f74"/>
                <a:gd name="f154" fmla="*/ f124 1 f74"/>
                <a:gd name="f155" fmla="*/ f125 1 f74"/>
                <a:gd name="f156" fmla="*/ f126 1 f75"/>
                <a:gd name="f157" fmla="*/ f127 1 f74"/>
                <a:gd name="f158" fmla="*/ f128 1 f75"/>
                <a:gd name="f159" fmla="*/ f129 f65 1"/>
                <a:gd name="f160" fmla="*/ f130 f65 1"/>
                <a:gd name="f161" fmla="*/ f132 f66 1"/>
                <a:gd name="f162" fmla="*/ f131 f66 1"/>
                <a:gd name="f163" fmla="*/ f133 f65 1"/>
                <a:gd name="f164" fmla="*/ f134 f66 1"/>
                <a:gd name="f165" fmla="*/ f135 f65 1"/>
                <a:gd name="f166" fmla="*/ f136 f66 1"/>
                <a:gd name="f167" fmla="*/ f137 f65 1"/>
                <a:gd name="f168" fmla="*/ f138 f66 1"/>
                <a:gd name="f169" fmla="*/ f139 f65 1"/>
                <a:gd name="f170" fmla="*/ f140 f66 1"/>
                <a:gd name="f171" fmla="*/ f141 f65 1"/>
                <a:gd name="f172" fmla="*/ f142 f66 1"/>
                <a:gd name="f173" fmla="*/ f143 f65 1"/>
                <a:gd name="f174" fmla="*/ f144 f66 1"/>
                <a:gd name="f175" fmla="*/ f145 f65 1"/>
                <a:gd name="f176" fmla="*/ f146 f66 1"/>
                <a:gd name="f177" fmla="*/ f147 f65 1"/>
                <a:gd name="f178" fmla="*/ f148 f66 1"/>
                <a:gd name="f179" fmla="*/ f149 f65 1"/>
                <a:gd name="f180" fmla="*/ f150 f66 1"/>
                <a:gd name="f181" fmla="*/ f151 f65 1"/>
                <a:gd name="f182" fmla="*/ f152 f65 1"/>
                <a:gd name="f183" fmla="*/ f153 f65 1"/>
                <a:gd name="f184" fmla="*/ f154 f65 1"/>
                <a:gd name="f185" fmla="*/ f155 f65 1"/>
                <a:gd name="f186" fmla="*/ f156 f66 1"/>
                <a:gd name="f187" fmla="*/ f157 f65 1"/>
                <a:gd name="f188" fmla="*/ f158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63" y="f164"/>
                </a:cxn>
                <a:cxn ang="f102">
                  <a:pos x="f165" y="f166"/>
                </a:cxn>
                <a:cxn ang="f102">
                  <a:pos x="f167" y="f168"/>
                </a:cxn>
                <a:cxn ang="f102">
                  <a:pos x="f169" y="f170"/>
                </a:cxn>
                <a:cxn ang="f102">
                  <a:pos x="f171" y="f172"/>
                </a:cxn>
                <a:cxn ang="f102">
                  <a:pos x="f173" y="f174"/>
                </a:cxn>
                <a:cxn ang="f102">
                  <a:pos x="f175" y="f176"/>
                </a:cxn>
                <a:cxn ang="f102">
                  <a:pos x="f177" y="f178"/>
                </a:cxn>
                <a:cxn ang="f102">
                  <a:pos x="f179" y="f180"/>
                </a:cxn>
                <a:cxn ang="f102">
                  <a:pos x="f181" y="f180"/>
                </a:cxn>
                <a:cxn ang="f102">
                  <a:pos x="f182" y="f180"/>
                </a:cxn>
                <a:cxn ang="f102">
                  <a:pos x="f183" y="f180"/>
                </a:cxn>
                <a:cxn ang="f102">
                  <a:pos x="f184" y="f180"/>
                </a:cxn>
                <a:cxn ang="f102">
                  <a:pos x="f185" y="f186"/>
                </a:cxn>
                <a:cxn ang="f102">
                  <a:pos x="f187" y="f188"/>
                </a:cxn>
                <a:cxn ang="f102">
                  <a:pos x="f163" y="f164"/>
                </a:cxn>
              </a:cxnLst>
              <a:rect l="f159" t="f162" r="f160" b="f161"/>
              <a:pathLst>
                <a:path w="216855" h="10967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lnTo>
                    <a:pt x="f45" y="f44"/>
                  </a:lnTo>
                  <a:lnTo>
                    <a:pt x="f46" y="f44"/>
                  </a:lnTo>
                  <a:cubicBezTo>
                    <a:pt x="f47" y="f48"/>
                    <a:pt x="f49" y="f48"/>
                    <a:pt x="f50" y="f44"/>
                  </a:cubicBezTo>
                  <a:cubicBezTo>
                    <a:pt x="f50" y="f44"/>
                    <a:pt x="f51" y="f44"/>
                    <a:pt x="f52" y="f44"/>
                  </a:cubicBezTo>
                  <a:lnTo>
                    <a:pt x="f5" y="f53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7" name="Freeform: Shape 573">
              <a:extLst>
                <a:ext uri="{FF2B5EF4-FFF2-40B4-BE49-F238E27FC236}">
                  <a16:creationId xmlns:a16="http://schemas.microsoft.com/office/drawing/2014/main" id="{214D8BFE-F5A4-E3E2-2B54-1207F0C91200}"/>
                </a:ext>
              </a:extLst>
            </p:cNvPr>
            <p:cNvSpPr/>
            <p:nvPr/>
          </p:nvSpPr>
          <p:spPr>
            <a:xfrm>
              <a:off x="2070512" y="1880628"/>
              <a:ext cx="92637" cy="525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635"/>
                <a:gd name="f7" fmla="val 52551"/>
                <a:gd name="f8" fmla="val 19524"/>
                <a:gd name="f9" fmla="val 27933"/>
                <a:gd name="f10" fmla="val 5538"/>
                <a:gd name="f11" fmla="val 34162"/>
                <a:gd name="f12" fmla="val 808"/>
                <a:gd name="f13" fmla="val 36298"/>
                <a:gd name="f14" fmla="val -1302"/>
                <a:gd name="f15" fmla="val 41866"/>
                <a:gd name="f16" fmla="val 834"/>
                <a:gd name="f17" fmla="val 46608"/>
                <a:gd name="f18" fmla="val 872"/>
                <a:gd name="f19" fmla="val 46697"/>
                <a:gd name="f20" fmla="val 923"/>
                <a:gd name="f21" fmla="val 46786"/>
                <a:gd name="f22" fmla="val 961"/>
                <a:gd name="f23" fmla="val 46875"/>
                <a:gd name="f24" fmla="val 2601"/>
                <a:gd name="f25" fmla="val 51362"/>
                <a:gd name="f26" fmla="val 7560"/>
                <a:gd name="f27" fmla="val 53663"/>
                <a:gd name="f28" fmla="val 12048"/>
                <a:gd name="f29" fmla="val 52023"/>
                <a:gd name="f30" fmla="val 12213"/>
                <a:gd name="f31" fmla="val 51960"/>
                <a:gd name="f32" fmla="val 12379"/>
                <a:gd name="f33" fmla="val 51896"/>
                <a:gd name="f34" fmla="val 12531"/>
                <a:gd name="f35" fmla="val 51832"/>
                <a:gd name="f36" fmla="val 87039"/>
                <a:gd name="f37" fmla="val 18399"/>
                <a:gd name="f38" fmla="val 91833"/>
                <a:gd name="f39" fmla="val 16225"/>
                <a:gd name="f40" fmla="val 93956"/>
                <a:gd name="f41" fmla="val 10568"/>
                <a:gd name="f42" fmla="val 91782"/>
                <a:gd name="f43" fmla="val 5775"/>
                <a:gd name="f44" fmla="val 91769"/>
                <a:gd name="f45" fmla="val 5750"/>
                <a:gd name="f46" fmla="val 91756"/>
                <a:gd name="f47" fmla="val 5712"/>
                <a:gd name="f48" fmla="val 91744"/>
                <a:gd name="f49" fmla="val 5687"/>
                <a:gd name="f50" fmla="val 90040"/>
                <a:gd name="f51" fmla="val 1148"/>
                <a:gd name="f52" fmla="val 84979"/>
                <a:gd name="f53" fmla="val -1140"/>
                <a:gd name="f54" fmla="val 80440"/>
                <a:gd name="f55" fmla="val 563"/>
                <a:gd name="f56" fmla="val 80313"/>
                <a:gd name="f57" fmla="val 614"/>
                <a:gd name="f58" fmla="val 80173"/>
                <a:gd name="f59" fmla="val 678"/>
                <a:gd name="f60" fmla="val 80046"/>
                <a:gd name="f61" fmla="val 729"/>
                <a:gd name="f62" fmla="val 77376"/>
                <a:gd name="f63" fmla="val 2000"/>
                <a:gd name="f64" fmla="val 74070"/>
                <a:gd name="f65" fmla="val 3398"/>
                <a:gd name="f66" fmla="+- 0 0 -90"/>
                <a:gd name="f67" fmla="*/ f3 1 92635"/>
                <a:gd name="f68" fmla="*/ f4 1 52551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92635"/>
                <a:gd name="f77" fmla="*/ f73 1 52551"/>
                <a:gd name="f78" fmla="*/ 19524 f74 1"/>
                <a:gd name="f79" fmla="*/ 27933 f73 1"/>
                <a:gd name="f80" fmla="*/ 5538 f74 1"/>
                <a:gd name="f81" fmla="*/ 34162 f73 1"/>
                <a:gd name="f82" fmla="*/ 834 f74 1"/>
                <a:gd name="f83" fmla="*/ 46608 f73 1"/>
                <a:gd name="f84" fmla="*/ 961 f74 1"/>
                <a:gd name="f85" fmla="*/ 46875 f73 1"/>
                <a:gd name="f86" fmla="*/ 12048 f74 1"/>
                <a:gd name="f87" fmla="*/ 52023 f73 1"/>
                <a:gd name="f88" fmla="*/ 12531 f74 1"/>
                <a:gd name="f89" fmla="*/ 51832 f73 1"/>
                <a:gd name="f90" fmla="*/ 87039 f74 1"/>
                <a:gd name="f91" fmla="*/ 18399 f73 1"/>
                <a:gd name="f92" fmla="*/ 91782 f74 1"/>
                <a:gd name="f93" fmla="*/ 5775 f73 1"/>
                <a:gd name="f94" fmla="*/ 91744 f74 1"/>
                <a:gd name="f95" fmla="*/ 5687 f73 1"/>
                <a:gd name="f96" fmla="*/ 80440 f74 1"/>
                <a:gd name="f97" fmla="*/ 563 f73 1"/>
                <a:gd name="f98" fmla="*/ 80046 f74 1"/>
                <a:gd name="f99" fmla="*/ 729 f73 1"/>
                <a:gd name="f100" fmla="*/ 77376 f74 1"/>
                <a:gd name="f101" fmla="*/ 2000 f73 1"/>
                <a:gd name="f102" fmla="*/ 74070 f74 1"/>
                <a:gd name="f103" fmla="*/ 3398 f73 1"/>
                <a:gd name="f104" fmla="+- f75 0 f1"/>
                <a:gd name="f105" fmla="*/ f78 1 92635"/>
                <a:gd name="f106" fmla="*/ f79 1 52551"/>
                <a:gd name="f107" fmla="*/ f80 1 92635"/>
                <a:gd name="f108" fmla="*/ f81 1 52551"/>
                <a:gd name="f109" fmla="*/ f82 1 92635"/>
                <a:gd name="f110" fmla="*/ f83 1 52551"/>
                <a:gd name="f111" fmla="*/ f84 1 92635"/>
                <a:gd name="f112" fmla="*/ f85 1 52551"/>
                <a:gd name="f113" fmla="*/ f86 1 92635"/>
                <a:gd name="f114" fmla="*/ f87 1 52551"/>
                <a:gd name="f115" fmla="*/ f88 1 92635"/>
                <a:gd name="f116" fmla="*/ f89 1 52551"/>
                <a:gd name="f117" fmla="*/ f90 1 92635"/>
                <a:gd name="f118" fmla="*/ f91 1 52551"/>
                <a:gd name="f119" fmla="*/ f92 1 92635"/>
                <a:gd name="f120" fmla="*/ f93 1 52551"/>
                <a:gd name="f121" fmla="*/ f94 1 92635"/>
                <a:gd name="f122" fmla="*/ f95 1 52551"/>
                <a:gd name="f123" fmla="*/ f96 1 92635"/>
                <a:gd name="f124" fmla="*/ f97 1 52551"/>
                <a:gd name="f125" fmla="*/ f98 1 92635"/>
                <a:gd name="f126" fmla="*/ f99 1 52551"/>
                <a:gd name="f127" fmla="*/ f100 1 92635"/>
                <a:gd name="f128" fmla="*/ f101 1 52551"/>
                <a:gd name="f129" fmla="*/ f102 1 92635"/>
                <a:gd name="f130" fmla="*/ f103 1 52551"/>
                <a:gd name="f131" fmla="*/ f69 1 f76"/>
                <a:gd name="f132" fmla="*/ f70 1 f76"/>
                <a:gd name="f133" fmla="*/ f69 1 f77"/>
                <a:gd name="f134" fmla="*/ f71 1 f77"/>
                <a:gd name="f135" fmla="*/ f105 1 f76"/>
                <a:gd name="f136" fmla="*/ f106 1 f77"/>
                <a:gd name="f137" fmla="*/ f107 1 f76"/>
                <a:gd name="f138" fmla="*/ f108 1 f77"/>
                <a:gd name="f139" fmla="*/ f109 1 f76"/>
                <a:gd name="f140" fmla="*/ f110 1 f77"/>
                <a:gd name="f141" fmla="*/ f111 1 f76"/>
                <a:gd name="f142" fmla="*/ f112 1 f77"/>
                <a:gd name="f143" fmla="*/ f113 1 f76"/>
                <a:gd name="f144" fmla="*/ f114 1 f77"/>
                <a:gd name="f145" fmla="*/ f115 1 f76"/>
                <a:gd name="f146" fmla="*/ f116 1 f77"/>
                <a:gd name="f147" fmla="*/ f117 1 f76"/>
                <a:gd name="f148" fmla="*/ f118 1 f77"/>
                <a:gd name="f149" fmla="*/ f119 1 f76"/>
                <a:gd name="f150" fmla="*/ f120 1 f77"/>
                <a:gd name="f151" fmla="*/ f121 1 f76"/>
                <a:gd name="f152" fmla="*/ f122 1 f77"/>
                <a:gd name="f153" fmla="*/ f123 1 f76"/>
                <a:gd name="f154" fmla="*/ f124 1 f77"/>
                <a:gd name="f155" fmla="*/ f125 1 f76"/>
                <a:gd name="f156" fmla="*/ f126 1 f77"/>
                <a:gd name="f157" fmla="*/ f127 1 f76"/>
                <a:gd name="f158" fmla="*/ f128 1 f77"/>
                <a:gd name="f159" fmla="*/ f129 1 f76"/>
                <a:gd name="f160" fmla="*/ f130 1 f77"/>
                <a:gd name="f161" fmla="*/ f131 f67 1"/>
                <a:gd name="f162" fmla="*/ f132 f67 1"/>
                <a:gd name="f163" fmla="*/ f134 f68 1"/>
                <a:gd name="f164" fmla="*/ f133 f68 1"/>
                <a:gd name="f165" fmla="*/ f135 f67 1"/>
                <a:gd name="f166" fmla="*/ f136 f68 1"/>
                <a:gd name="f167" fmla="*/ f137 f67 1"/>
                <a:gd name="f168" fmla="*/ f138 f68 1"/>
                <a:gd name="f169" fmla="*/ f139 f67 1"/>
                <a:gd name="f170" fmla="*/ f140 f68 1"/>
                <a:gd name="f171" fmla="*/ f141 f67 1"/>
                <a:gd name="f172" fmla="*/ f142 f68 1"/>
                <a:gd name="f173" fmla="*/ f143 f67 1"/>
                <a:gd name="f174" fmla="*/ f144 f68 1"/>
                <a:gd name="f175" fmla="*/ f145 f67 1"/>
                <a:gd name="f176" fmla="*/ f146 f68 1"/>
                <a:gd name="f177" fmla="*/ f147 f67 1"/>
                <a:gd name="f178" fmla="*/ f148 f68 1"/>
                <a:gd name="f179" fmla="*/ f149 f67 1"/>
                <a:gd name="f180" fmla="*/ f150 f68 1"/>
                <a:gd name="f181" fmla="*/ f151 f67 1"/>
                <a:gd name="f182" fmla="*/ f152 f68 1"/>
                <a:gd name="f183" fmla="*/ f153 f67 1"/>
                <a:gd name="f184" fmla="*/ f154 f68 1"/>
                <a:gd name="f185" fmla="*/ f155 f67 1"/>
                <a:gd name="f186" fmla="*/ f156 f68 1"/>
                <a:gd name="f187" fmla="*/ f157 f67 1"/>
                <a:gd name="f188" fmla="*/ f158 f68 1"/>
                <a:gd name="f189" fmla="*/ f159 f67 1"/>
                <a:gd name="f190" fmla="*/ f160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65" y="f166"/>
                </a:cxn>
                <a:cxn ang="f104">
                  <a:pos x="f167" y="f168"/>
                </a:cxn>
                <a:cxn ang="f104">
                  <a:pos x="f169" y="f170"/>
                </a:cxn>
                <a:cxn ang="f104">
                  <a:pos x="f171" y="f172"/>
                </a:cxn>
                <a:cxn ang="f104">
                  <a:pos x="f173" y="f174"/>
                </a:cxn>
                <a:cxn ang="f104">
                  <a:pos x="f175" y="f176"/>
                </a:cxn>
                <a:cxn ang="f104">
                  <a:pos x="f177" y="f178"/>
                </a:cxn>
                <a:cxn ang="f104">
                  <a:pos x="f179" y="f180"/>
                </a:cxn>
                <a:cxn ang="f104">
                  <a:pos x="f181" y="f182"/>
                </a:cxn>
                <a:cxn ang="f104">
                  <a:pos x="f183" y="f184"/>
                </a:cxn>
                <a:cxn ang="f104">
                  <a:pos x="f185" y="f186"/>
                </a:cxn>
                <a:cxn ang="f104">
                  <a:pos x="f187" y="f188"/>
                </a:cxn>
                <a:cxn ang="f104">
                  <a:pos x="f189" y="f190"/>
                </a:cxn>
              </a:cxnLst>
              <a:rect l="f161" t="f164" r="f162" b="f163"/>
              <a:pathLst>
                <a:path w="92635" h="52551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2" y="f63"/>
                  </a:lnTo>
                  <a:lnTo>
                    <a:pt x="f64" y="f6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8" name="Freeform: Shape 574">
              <a:extLst>
                <a:ext uri="{FF2B5EF4-FFF2-40B4-BE49-F238E27FC236}">
                  <a16:creationId xmlns:a16="http://schemas.microsoft.com/office/drawing/2014/main" id="{27D1EC9A-699A-0B37-7647-1F1EBB02363D}"/>
                </a:ext>
              </a:extLst>
            </p:cNvPr>
            <p:cNvSpPr/>
            <p:nvPr/>
          </p:nvSpPr>
          <p:spPr>
            <a:xfrm>
              <a:off x="1887531" y="3250984"/>
              <a:ext cx="24112" cy="706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13"/>
                <a:gd name="f7" fmla="val 70602"/>
                <a:gd name="f8" fmla="val 14450"/>
                <a:gd name="f9" fmla="val 10297"/>
                <a:gd name="f10" fmla="val 9441"/>
                <a:gd name="f11" fmla="val 9636"/>
                <a:gd name="f12" fmla="val 5906"/>
                <a:gd name="f13" fmla="val 5047"/>
                <a:gd name="f14" fmla="val 6567"/>
                <a:gd name="f15" fmla="val 38"/>
                <a:gd name="f16" fmla="val 25"/>
                <a:gd name="f17" fmla="val 13"/>
                <a:gd name="f18" fmla="val 4787"/>
                <a:gd name="f19" fmla="val 16526"/>
                <a:gd name="f20" fmla="val 83"/>
                <a:gd name="f21" fmla="val 60257"/>
                <a:gd name="f22" fmla="val -591"/>
                <a:gd name="f23" fmla="val 65265"/>
                <a:gd name="f24" fmla="val 2918"/>
                <a:gd name="f25" fmla="val 69880"/>
                <a:gd name="f26" fmla="val 7928"/>
                <a:gd name="f27" fmla="val 70554"/>
                <a:gd name="f28" fmla="val 7941"/>
                <a:gd name="f29" fmla="val 7953"/>
                <a:gd name="f30" fmla="val 7966"/>
                <a:gd name="f31" fmla="val 12785"/>
                <a:gd name="f32" fmla="val 71062"/>
                <a:gd name="f33" fmla="val 17095"/>
                <a:gd name="f34" fmla="val 67554"/>
                <a:gd name="f35" fmla="val 17604"/>
                <a:gd name="f36" fmla="val 62736"/>
                <a:gd name="f37" fmla="val 17616"/>
                <a:gd name="f38" fmla="val 62634"/>
                <a:gd name="f39" fmla="val 62520"/>
                <a:gd name="f40" fmla="val 17629"/>
                <a:gd name="f41" fmla="val 62418"/>
                <a:gd name="f42" fmla="val 24114"/>
                <a:gd name="f43" fmla="val 2161"/>
                <a:gd name="f44" fmla="val 23783"/>
                <a:gd name="f45" fmla="val 6992"/>
                <a:gd name="f46" fmla="val 19600"/>
                <a:gd name="f47" fmla="val 10653"/>
                <a:gd name="f48" fmla="val 14768"/>
                <a:gd name="f49" fmla="val 10323"/>
                <a:gd name="f50" fmla="val 14666"/>
                <a:gd name="f51" fmla="val 14552"/>
                <a:gd name="f52" fmla="val 10310"/>
                <a:gd name="f53" fmla="+- 0 0 -90"/>
                <a:gd name="f54" fmla="*/ f3 1 24113"/>
                <a:gd name="f55" fmla="*/ f4 1 70602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24113"/>
                <a:gd name="f64" fmla="*/ f60 1 70602"/>
                <a:gd name="f65" fmla="*/ 14450 f61 1"/>
                <a:gd name="f66" fmla="*/ 10297 f60 1"/>
                <a:gd name="f67" fmla="*/ 6567 f61 1"/>
                <a:gd name="f68" fmla="*/ 38 f60 1"/>
                <a:gd name="f69" fmla="*/ 0 f60 1"/>
                <a:gd name="f70" fmla="*/ 4787 f61 1"/>
                <a:gd name="f71" fmla="*/ 16526 f60 1"/>
                <a:gd name="f72" fmla="*/ 83 f61 1"/>
                <a:gd name="f73" fmla="*/ 60257 f60 1"/>
                <a:gd name="f74" fmla="*/ 7928 f61 1"/>
                <a:gd name="f75" fmla="*/ 70554 f60 1"/>
                <a:gd name="f76" fmla="*/ 7966 f61 1"/>
                <a:gd name="f77" fmla="*/ 17604 f61 1"/>
                <a:gd name="f78" fmla="*/ 62736 f60 1"/>
                <a:gd name="f79" fmla="*/ 17629 f61 1"/>
                <a:gd name="f80" fmla="*/ 62418 f60 1"/>
                <a:gd name="f81" fmla="*/ 24114 f61 1"/>
                <a:gd name="f82" fmla="*/ 2161 f60 1"/>
                <a:gd name="f83" fmla="*/ 14768 f61 1"/>
                <a:gd name="f84" fmla="*/ 10323 f60 1"/>
                <a:gd name="f85" fmla="+- f62 0 f1"/>
                <a:gd name="f86" fmla="*/ f65 1 24113"/>
                <a:gd name="f87" fmla="*/ f66 1 70602"/>
                <a:gd name="f88" fmla="*/ f67 1 24113"/>
                <a:gd name="f89" fmla="*/ f68 1 70602"/>
                <a:gd name="f90" fmla="*/ f69 1 70602"/>
                <a:gd name="f91" fmla="*/ f70 1 24113"/>
                <a:gd name="f92" fmla="*/ f71 1 70602"/>
                <a:gd name="f93" fmla="*/ f72 1 24113"/>
                <a:gd name="f94" fmla="*/ f73 1 70602"/>
                <a:gd name="f95" fmla="*/ f74 1 24113"/>
                <a:gd name="f96" fmla="*/ f75 1 70602"/>
                <a:gd name="f97" fmla="*/ f76 1 24113"/>
                <a:gd name="f98" fmla="*/ f77 1 24113"/>
                <a:gd name="f99" fmla="*/ f78 1 70602"/>
                <a:gd name="f100" fmla="*/ f79 1 24113"/>
                <a:gd name="f101" fmla="*/ f80 1 70602"/>
                <a:gd name="f102" fmla="*/ f81 1 24113"/>
                <a:gd name="f103" fmla="*/ f82 1 70602"/>
                <a:gd name="f104" fmla="*/ f83 1 24113"/>
                <a:gd name="f105" fmla="*/ f84 1 70602"/>
                <a:gd name="f106" fmla="*/ f56 1 f63"/>
                <a:gd name="f107" fmla="*/ f57 1 f63"/>
                <a:gd name="f108" fmla="*/ f56 1 f64"/>
                <a:gd name="f109" fmla="*/ f58 1 f64"/>
                <a:gd name="f110" fmla="*/ f86 1 f63"/>
                <a:gd name="f111" fmla="*/ f87 1 f64"/>
                <a:gd name="f112" fmla="*/ f88 1 f63"/>
                <a:gd name="f113" fmla="*/ f89 1 f64"/>
                <a:gd name="f114" fmla="*/ f90 1 f64"/>
                <a:gd name="f115" fmla="*/ f91 1 f63"/>
                <a:gd name="f116" fmla="*/ f92 1 f64"/>
                <a:gd name="f117" fmla="*/ f93 1 f63"/>
                <a:gd name="f118" fmla="*/ f94 1 f64"/>
                <a:gd name="f119" fmla="*/ f95 1 f63"/>
                <a:gd name="f120" fmla="*/ f96 1 f64"/>
                <a:gd name="f121" fmla="*/ f97 1 f63"/>
                <a:gd name="f122" fmla="*/ f98 1 f63"/>
                <a:gd name="f123" fmla="*/ f99 1 f64"/>
                <a:gd name="f124" fmla="*/ f100 1 f63"/>
                <a:gd name="f125" fmla="*/ f101 1 f64"/>
                <a:gd name="f126" fmla="*/ f102 1 f63"/>
                <a:gd name="f127" fmla="*/ f103 1 f64"/>
                <a:gd name="f128" fmla="*/ f104 1 f63"/>
                <a:gd name="f129" fmla="*/ f105 1 f64"/>
                <a:gd name="f130" fmla="*/ f106 f54 1"/>
                <a:gd name="f131" fmla="*/ f107 f54 1"/>
                <a:gd name="f132" fmla="*/ f109 f55 1"/>
                <a:gd name="f133" fmla="*/ f108 f55 1"/>
                <a:gd name="f134" fmla="*/ f110 f54 1"/>
                <a:gd name="f135" fmla="*/ f111 f55 1"/>
                <a:gd name="f136" fmla="*/ f112 f54 1"/>
                <a:gd name="f137" fmla="*/ f113 f55 1"/>
                <a:gd name="f138" fmla="*/ f114 f55 1"/>
                <a:gd name="f139" fmla="*/ f115 f54 1"/>
                <a:gd name="f140" fmla="*/ f116 f55 1"/>
                <a:gd name="f141" fmla="*/ f117 f54 1"/>
                <a:gd name="f142" fmla="*/ f118 f55 1"/>
                <a:gd name="f143" fmla="*/ f119 f54 1"/>
                <a:gd name="f144" fmla="*/ f120 f55 1"/>
                <a:gd name="f145" fmla="*/ f121 f54 1"/>
                <a:gd name="f146" fmla="*/ f122 f54 1"/>
                <a:gd name="f147" fmla="*/ f123 f55 1"/>
                <a:gd name="f148" fmla="*/ f124 f54 1"/>
                <a:gd name="f149" fmla="*/ f125 f55 1"/>
                <a:gd name="f150" fmla="*/ f126 f54 1"/>
                <a:gd name="f151" fmla="*/ f127 f55 1"/>
                <a:gd name="f152" fmla="*/ f128 f54 1"/>
                <a:gd name="f153" fmla="*/ f129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4" y="f135"/>
                </a:cxn>
                <a:cxn ang="f85">
                  <a:pos x="f136" y="f137"/>
                </a:cxn>
                <a:cxn ang="f85">
                  <a:pos x="f136" y="f138"/>
                </a:cxn>
                <a:cxn ang="f85">
                  <a:pos x="f139" y="f140"/>
                </a:cxn>
                <a:cxn ang="f85">
                  <a:pos x="f141" y="f142"/>
                </a:cxn>
                <a:cxn ang="f85">
                  <a:pos x="f143" y="f144"/>
                </a:cxn>
                <a:cxn ang="f85">
                  <a:pos x="f145" y="f144"/>
                </a:cxn>
                <a:cxn ang="f85">
                  <a:pos x="f146" y="f147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3"/>
                </a:cxn>
                <a:cxn ang="f85">
                  <a:pos x="f134" y="f135"/>
                </a:cxn>
              </a:cxnLst>
              <a:rect l="f130" t="f133" r="f131" b="f132"/>
              <a:pathLst>
                <a:path w="24113" h="7060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5"/>
                  </a:cubicBez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7"/>
                    <a:pt x="f29" y="f27"/>
                    <a:pt x="f30" y="f27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7" y="f39"/>
                    <a:pt x="f40" y="f41"/>
                  </a:cubicBez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49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9" name="Freeform: Shape 575">
              <a:extLst>
                <a:ext uri="{FF2B5EF4-FFF2-40B4-BE49-F238E27FC236}">
                  <a16:creationId xmlns:a16="http://schemas.microsoft.com/office/drawing/2014/main" id="{230FC77F-5623-5CEC-E3A3-F5A60BE2F9D9}"/>
                </a:ext>
              </a:extLst>
            </p:cNvPr>
            <p:cNvSpPr/>
            <p:nvPr/>
          </p:nvSpPr>
          <p:spPr>
            <a:xfrm>
              <a:off x="2333082" y="3590281"/>
              <a:ext cx="29297" cy="123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300"/>
                <a:gd name="f7" fmla="val 123188"/>
                <a:gd name="f8" fmla="val 10992"/>
                <a:gd name="f9" fmla="val 122929"/>
                <a:gd name="f10" fmla="val 12238"/>
                <a:gd name="f11" fmla="val 122687"/>
                <a:gd name="f12" fmla="val 13408"/>
                <a:gd name="f13" fmla="val 122166"/>
                <a:gd name="f14" fmla="val 14425"/>
                <a:gd name="f15" fmla="val 121403"/>
                <a:gd name="f16" fmla="val 29301"/>
                <a:gd name="f17" fmla="val 12458"/>
                <a:gd name="f18" fmla="val 8772"/>
                <a:gd name="f19" fmla="val 27483"/>
                <a:gd name="f20" fmla="val 10246"/>
                <a:gd name="f21" fmla="val 25131"/>
                <a:gd name="f22" fmla="val 10882"/>
                <a:gd name="f23" fmla="val 22816"/>
                <a:gd name="f24" fmla="val 10551"/>
                <a:gd name="f25" fmla="val 17883"/>
                <a:gd name="f26" fmla="val 9649"/>
                <a:gd name="f27" fmla="val 14590"/>
                <a:gd name="f28" fmla="val 4945"/>
                <a:gd name="f29" fmla="val 15442"/>
                <a:gd name="f30" fmla="val 57"/>
                <a:gd name="f31" fmla="val 112505"/>
                <a:gd name="f32" fmla="val 113522"/>
                <a:gd name="f33" fmla="val -6"/>
                <a:gd name="f34" fmla="val 114119"/>
                <a:gd name="f35" fmla="val 114704"/>
                <a:gd name="f36" fmla="val 115301"/>
                <a:gd name="f37" fmla="val -19"/>
                <a:gd name="f38" fmla="val 115848"/>
                <a:gd name="f39" fmla="val 116407"/>
                <a:gd name="f40" fmla="val 116954"/>
                <a:gd name="f41" fmla="val 184"/>
                <a:gd name="f42" fmla="val 117552"/>
                <a:gd name="f43" fmla="val 439"/>
                <a:gd name="f44" fmla="val 118124"/>
                <a:gd name="f45" fmla="val 820"/>
                <a:gd name="f46" fmla="val 118607"/>
                <a:gd name="f47" fmla="val 1036"/>
                <a:gd name="f48" fmla="val 119115"/>
                <a:gd name="f49" fmla="val 1341"/>
                <a:gd name="f50" fmla="val 119585"/>
                <a:gd name="f51" fmla="val 1710"/>
                <a:gd name="f52" fmla="val 120005"/>
                <a:gd name="f53" fmla="val 3045"/>
                <a:gd name="f54" fmla="val 121594"/>
                <a:gd name="f55" fmla="val 4889"/>
                <a:gd name="f56" fmla="val 122675"/>
                <a:gd name="f57" fmla="val 6923"/>
                <a:gd name="f58" fmla="val 123056"/>
                <a:gd name="f59" fmla="val 8271"/>
                <a:gd name="f60" fmla="val 123272"/>
                <a:gd name="f61" fmla="val 9657"/>
                <a:gd name="f62" fmla="val 123221"/>
                <a:gd name="f63" fmla="+- 0 0 -90"/>
                <a:gd name="f64" fmla="*/ f3 1 29300"/>
                <a:gd name="f65" fmla="*/ f4 1 123188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29300"/>
                <a:gd name="f74" fmla="*/ f70 1 123188"/>
                <a:gd name="f75" fmla="*/ 10992 f71 1"/>
                <a:gd name="f76" fmla="*/ 122929 f70 1"/>
                <a:gd name="f77" fmla="*/ 14425 f71 1"/>
                <a:gd name="f78" fmla="*/ 121403 f70 1"/>
                <a:gd name="f79" fmla="*/ 29301 f71 1"/>
                <a:gd name="f80" fmla="*/ 12458 f70 1"/>
                <a:gd name="f81" fmla="*/ 8772 f70 1"/>
                <a:gd name="f82" fmla="*/ 22816 f71 1"/>
                <a:gd name="f83" fmla="*/ 10551 f70 1"/>
                <a:gd name="f84" fmla="*/ 15442 f71 1"/>
                <a:gd name="f85" fmla="*/ 0 f70 1"/>
                <a:gd name="f86" fmla="*/ 57 f71 1"/>
                <a:gd name="f87" fmla="*/ 112505 f70 1"/>
                <a:gd name="f88" fmla="*/ 113522 f70 1"/>
                <a:gd name="f89" fmla="*/ 115301 f70 1"/>
                <a:gd name="f90" fmla="*/ 116954 f70 1"/>
                <a:gd name="f91" fmla="*/ 820 f71 1"/>
                <a:gd name="f92" fmla="*/ 118607 f70 1"/>
                <a:gd name="f93" fmla="*/ 1710 f71 1"/>
                <a:gd name="f94" fmla="*/ 120005 f70 1"/>
                <a:gd name="f95" fmla="*/ 6923 f71 1"/>
                <a:gd name="f96" fmla="*/ 123056 f70 1"/>
                <a:gd name="f97" fmla="+- f72 0 f1"/>
                <a:gd name="f98" fmla="*/ f75 1 29300"/>
                <a:gd name="f99" fmla="*/ f76 1 123188"/>
                <a:gd name="f100" fmla="*/ f77 1 29300"/>
                <a:gd name="f101" fmla="*/ f78 1 123188"/>
                <a:gd name="f102" fmla="*/ f79 1 29300"/>
                <a:gd name="f103" fmla="*/ f80 1 123188"/>
                <a:gd name="f104" fmla="*/ f81 1 123188"/>
                <a:gd name="f105" fmla="*/ f82 1 29300"/>
                <a:gd name="f106" fmla="*/ f83 1 123188"/>
                <a:gd name="f107" fmla="*/ f84 1 29300"/>
                <a:gd name="f108" fmla="*/ f85 1 123188"/>
                <a:gd name="f109" fmla="*/ f86 1 29300"/>
                <a:gd name="f110" fmla="*/ f87 1 123188"/>
                <a:gd name="f111" fmla="*/ f88 1 123188"/>
                <a:gd name="f112" fmla="*/ f89 1 123188"/>
                <a:gd name="f113" fmla="*/ f90 1 123188"/>
                <a:gd name="f114" fmla="*/ f91 1 29300"/>
                <a:gd name="f115" fmla="*/ f92 1 123188"/>
                <a:gd name="f116" fmla="*/ f93 1 29300"/>
                <a:gd name="f117" fmla="*/ f94 1 123188"/>
                <a:gd name="f118" fmla="*/ f95 1 29300"/>
                <a:gd name="f119" fmla="*/ f96 1 123188"/>
                <a:gd name="f120" fmla="*/ f66 1 f73"/>
                <a:gd name="f121" fmla="*/ f67 1 f73"/>
                <a:gd name="f122" fmla="*/ f66 1 f74"/>
                <a:gd name="f123" fmla="*/ f68 1 f74"/>
                <a:gd name="f124" fmla="*/ f98 1 f73"/>
                <a:gd name="f125" fmla="*/ f99 1 f74"/>
                <a:gd name="f126" fmla="*/ f100 1 f73"/>
                <a:gd name="f127" fmla="*/ f101 1 f74"/>
                <a:gd name="f128" fmla="*/ f102 1 f73"/>
                <a:gd name="f129" fmla="*/ f103 1 f74"/>
                <a:gd name="f130" fmla="*/ f104 1 f74"/>
                <a:gd name="f131" fmla="*/ f105 1 f73"/>
                <a:gd name="f132" fmla="*/ f106 1 f74"/>
                <a:gd name="f133" fmla="*/ f107 1 f73"/>
                <a:gd name="f134" fmla="*/ f108 1 f74"/>
                <a:gd name="f135" fmla="*/ f109 1 f73"/>
                <a:gd name="f136" fmla="*/ f110 1 f74"/>
                <a:gd name="f137" fmla="*/ f111 1 f74"/>
                <a:gd name="f138" fmla="*/ f112 1 f74"/>
                <a:gd name="f139" fmla="*/ f113 1 f74"/>
                <a:gd name="f140" fmla="*/ f114 1 f73"/>
                <a:gd name="f141" fmla="*/ f115 1 f74"/>
                <a:gd name="f142" fmla="*/ f116 1 f73"/>
                <a:gd name="f143" fmla="*/ f117 1 f74"/>
                <a:gd name="f144" fmla="*/ f118 1 f73"/>
                <a:gd name="f145" fmla="*/ f119 1 f74"/>
                <a:gd name="f146" fmla="*/ f120 f64 1"/>
                <a:gd name="f147" fmla="*/ f121 f64 1"/>
                <a:gd name="f148" fmla="*/ f123 f65 1"/>
                <a:gd name="f149" fmla="*/ f122 f65 1"/>
                <a:gd name="f150" fmla="*/ f124 f64 1"/>
                <a:gd name="f151" fmla="*/ f125 f65 1"/>
                <a:gd name="f152" fmla="*/ f126 f64 1"/>
                <a:gd name="f153" fmla="*/ f127 f65 1"/>
                <a:gd name="f154" fmla="*/ f128 f64 1"/>
                <a:gd name="f155" fmla="*/ f129 f65 1"/>
                <a:gd name="f156" fmla="*/ f130 f65 1"/>
                <a:gd name="f157" fmla="*/ f131 f64 1"/>
                <a:gd name="f158" fmla="*/ f132 f65 1"/>
                <a:gd name="f159" fmla="*/ f133 f64 1"/>
                <a:gd name="f160" fmla="*/ f134 f65 1"/>
                <a:gd name="f161" fmla="*/ f135 f64 1"/>
                <a:gd name="f162" fmla="*/ f136 f65 1"/>
                <a:gd name="f163" fmla="*/ f137 f65 1"/>
                <a:gd name="f164" fmla="*/ f138 f65 1"/>
                <a:gd name="f165" fmla="*/ f139 f65 1"/>
                <a:gd name="f166" fmla="*/ f140 f64 1"/>
                <a:gd name="f167" fmla="*/ f141 f65 1"/>
                <a:gd name="f168" fmla="*/ f142 f64 1"/>
                <a:gd name="f169" fmla="*/ f143 f65 1"/>
                <a:gd name="f170" fmla="*/ f144 f64 1"/>
                <a:gd name="f171" fmla="*/ f145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0" y="f151"/>
                </a:cxn>
                <a:cxn ang="f97">
                  <a:pos x="f152" y="f153"/>
                </a:cxn>
                <a:cxn ang="f97">
                  <a:pos x="f154" y="f155"/>
                </a:cxn>
                <a:cxn ang="f97">
                  <a:pos x="f154" y="f156"/>
                </a:cxn>
                <a:cxn ang="f97">
                  <a:pos x="f157" y="f158"/>
                </a:cxn>
                <a:cxn ang="f97">
                  <a:pos x="f159" y="f160"/>
                </a:cxn>
                <a:cxn ang="f97">
                  <a:pos x="f161" y="f162"/>
                </a:cxn>
                <a:cxn ang="f97">
                  <a:pos x="f161" y="f163"/>
                </a:cxn>
                <a:cxn ang="f97">
                  <a:pos x="f161" y="f164"/>
                </a:cxn>
                <a:cxn ang="f97">
                  <a:pos x="f161" y="f165"/>
                </a:cxn>
                <a:cxn ang="f97">
                  <a:pos x="f166" y="f167"/>
                </a:cxn>
                <a:cxn ang="f97">
                  <a:pos x="f168" y="f169"/>
                </a:cxn>
                <a:cxn ang="f97">
                  <a:pos x="f170" y="f171"/>
                </a:cxn>
                <a:cxn ang="f97">
                  <a:pos x="f150" y="f151"/>
                </a:cxn>
              </a:cxnLst>
              <a:rect l="f146" t="f149" r="f147" b="f148"/>
              <a:pathLst>
                <a:path w="29300" h="1231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5"/>
                  </a:cubicBezTo>
                  <a:lnTo>
                    <a:pt x="f30" y="f31"/>
                  </a:lnTo>
                  <a:cubicBezTo>
                    <a:pt x="f30" y="f31"/>
                    <a:pt x="f30" y="f31"/>
                    <a:pt x="f30" y="f32"/>
                  </a:cubicBezTo>
                  <a:cubicBezTo>
                    <a:pt x="f33" y="f34"/>
                    <a:pt x="f33" y="f35"/>
                    <a:pt x="f30" y="f36"/>
                  </a:cubicBezTo>
                  <a:cubicBezTo>
                    <a:pt x="f37" y="f38"/>
                    <a:pt x="f37" y="f39"/>
                    <a:pt x="f30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0" name="Freeform: Shape 576">
              <a:extLst>
                <a:ext uri="{FF2B5EF4-FFF2-40B4-BE49-F238E27FC236}">
                  <a16:creationId xmlns:a16="http://schemas.microsoft.com/office/drawing/2014/main" id="{F8C2CBD4-94CE-D79A-BE38-F0000B1061C6}"/>
                </a:ext>
              </a:extLst>
            </p:cNvPr>
            <p:cNvSpPr/>
            <p:nvPr/>
          </p:nvSpPr>
          <p:spPr>
            <a:xfrm>
              <a:off x="1774073" y="1235080"/>
              <a:ext cx="206700" cy="1002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6703"/>
                <a:gd name="f7" fmla="val 100271"/>
                <a:gd name="f8" fmla="val 205978"/>
                <a:gd name="f9" fmla="val 5310"/>
                <a:gd name="f10" fmla="val 205215"/>
                <a:gd name="f11" fmla="val 3491"/>
                <a:gd name="f12" fmla="val 203867"/>
                <a:gd name="f13" fmla="val 1973"/>
                <a:gd name="f14" fmla="val 202163"/>
                <a:gd name="f15" fmla="val 988"/>
                <a:gd name="f16" fmla="val 200637"/>
                <a:gd name="f17" fmla="val 98"/>
                <a:gd name="f18" fmla="val 198984"/>
                <a:gd name="f19" fmla="val 197332"/>
                <a:gd name="f20" fmla="val 196747"/>
                <a:gd name="f21" fmla="val -33"/>
                <a:gd name="f22" fmla="val 196136"/>
                <a:gd name="f23" fmla="val 195552"/>
                <a:gd name="f24" fmla="val 194534"/>
                <a:gd name="f25" fmla="val 82983"/>
                <a:gd name="f26" fmla="val 4488"/>
                <a:gd name="f27" fmla="val 81163"/>
                <a:gd name="f28" fmla="val 9612"/>
                <a:gd name="f29" fmla="val 83326"/>
                <a:gd name="f30" fmla="val 11431"/>
                <a:gd name="f31" fmla="val 87816"/>
                <a:gd name="f32" fmla="val 11481"/>
                <a:gd name="f33" fmla="val 87941"/>
                <a:gd name="f34" fmla="val 11520"/>
                <a:gd name="f35" fmla="val 88068"/>
                <a:gd name="f36" fmla="val 11570"/>
                <a:gd name="f37" fmla="val 88195"/>
                <a:gd name="f38" fmla="val 13363"/>
                <a:gd name="f39" fmla="val 92899"/>
                <a:gd name="f40" fmla="val 11189"/>
                <a:gd name="f41" fmla="val 98186"/>
                <a:gd name="f42" fmla="val 6612"/>
                <a:gd name="f43" fmla="val 100272"/>
                <a:gd name="f44" fmla="val 196696"/>
                <a:gd name="f45" fmla="val 19421"/>
                <a:gd name="f46" fmla="val 201400"/>
                <a:gd name="f47" fmla="val 17387"/>
                <a:gd name="f48" fmla="val 205889"/>
                <a:gd name="f49" fmla="val 15209"/>
                <a:gd name="f50" fmla="val 207897"/>
                <a:gd name="f51" fmla="val 9912"/>
                <a:gd name="f52" fmla="+- 0 0 -90"/>
                <a:gd name="f53" fmla="*/ f3 1 206703"/>
                <a:gd name="f54" fmla="*/ f4 1 100271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06703"/>
                <a:gd name="f63" fmla="*/ f59 1 100271"/>
                <a:gd name="f64" fmla="*/ 205978 f60 1"/>
                <a:gd name="f65" fmla="*/ 5310 f59 1"/>
                <a:gd name="f66" fmla="*/ 202163 f60 1"/>
                <a:gd name="f67" fmla="*/ 988 f59 1"/>
                <a:gd name="f68" fmla="*/ 200637 f60 1"/>
                <a:gd name="f69" fmla="*/ 98 f59 1"/>
                <a:gd name="f70" fmla="*/ 198984 f60 1"/>
                <a:gd name="f71" fmla="*/ 197332 f60 1"/>
                <a:gd name="f72" fmla="*/ 195552 f60 1"/>
                <a:gd name="f73" fmla="*/ 194534 f60 1"/>
                <a:gd name="f74" fmla="*/ 0 f60 1"/>
                <a:gd name="f75" fmla="*/ 82983 f59 1"/>
                <a:gd name="f76" fmla="*/ 11431 f60 1"/>
                <a:gd name="f77" fmla="*/ 87816 f59 1"/>
                <a:gd name="f78" fmla="*/ 11570 f60 1"/>
                <a:gd name="f79" fmla="*/ 88195 f59 1"/>
                <a:gd name="f80" fmla="*/ 6612 f60 1"/>
                <a:gd name="f81" fmla="*/ 100272 f59 1"/>
                <a:gd name="f82" fmla="*/ 196696 f60 1"/>
                <a:gd name="f83" fmla="*/ 19421 f59 1"/>
                <a:gd name="f84" fmla="*/ 201400 f60 1"/>
                <a:gd name="f85" fmla="*/ 17387 f59 1"/>
                <a:gd name="f86" fmla="+- f61 0 f1"/>
                <a:gd name="f87" fmla="*/ f64 1 206703"/>
                <a:gd name="f88" fmla="*/ f65 1 100271"/>
                <a:gd name="f89" fmla="*/ f66 1 206703"/>
                <a:gd name="f90" fmla="*/ f67 1 100271"/>
                <a:gd name="f91" fmla="*/ f68 1 206703"/>
                <a:gd name="f92" fmla="*/ f69 1 100271"/>
                <a:gd name="f93" fmla="*/ f70 1 206703"/>
                <a:gd name="f94" fmla="*/ f71 1 206703"/>
                <a:gd name="f95" fmla="*/ f72 1 206703"/>
                <a:gd name="f96" fmla="*/ f73 1 206703"/>
                <a:gd name="f97" fmla="*/ f74 1 206703"/>
                <a:gd name="f98" fmla="*/ f75 1 100271"/>
                <a:gd name="f99" fmla="*/ f76 1 206703"/>
                <a:gd name="f100" fmla="*/ f77 1 100271"/>
                <a:gd name="f101" fmla="*/ f78 1 206703"/>
                <a:gd name="f102" fmla="*/ f79 1 100271"/>
                <a:gd name="f103" fmla="*/ f80 1 206703"/>
                <a:gd name="f104" fmla="*/ f81 1 100271"/>
                <a:gd name="f105" fmla="*/ f82 1 206703"/>
                <a:gd name="f106" fmla="*/ f83 1 100271"/>
                <a:gd name="f107" fmla="*/ f84 1 206703"/>
                <a:gd name="f108" fmla="*/ f85 1 100271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2"/>
                <a:gd name="f116" fmla="*/ f90 1 f63"/>
                <a:gd name="f117" fmla="*/ f91 1 f62"/>
                <a:gd name="f118" fmla="*/ f92 1 f63"/>
                <a:gd name="f119" fmla="*/ f93 1 f62"/>
                <a:gd name="f120" fmla="*/ f94 1 f62"/>
                <a:gd name="f121" fmla="*/ f95 1 f62"/>
                <a:gd name="f122" fmla="*/ f96 1 f62"/>
                <a:gd name="f123" fmla="*/ f97 1 f62"/>
                <a:gd name="f124" fmla="*/ f98 1 f63"/>
                <a:gd name="f125" fmla="*/ f99 1 f62"/>
                <a:gd name="f126" fmla="*/ f100 1 f63"/>
                <a:gd name="f127" fmla="*/ f101 1 f62"/>
                <a:gd name="f128" fmla="*/ f102 1 f63"/>
                <a:gd name="f129" fmla="*/ f103 1 f62"/>
                <a:gd name="f130" fmla="*/ f104 1 f63"/>
                <a:gd name="f131" fmla="*/ f105 1 f62"/>
                <a:gd name="f132" fmla="*/ f106 1 f63"/>
                <a:gd name="f133" fmla="*/ f107 1 f62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3 1"/>
                <a:gd name="f142" fmla="*/ f116 f54 1"/>
                <a:gd name="f143" fmla="*/ f117 f53 1"/>
                <a:gd name="f144" fmla="*/ f118 f54 1"/>
                <a:gd name="f145" fmla="*/ f119 f53 1"/>
                <a:gd name="f146" fmla="*/ f120 f53 1"/>
                <a:gd name="f147" fmla="*/ f121 f53 1"/>
                <a:gd name="f148" fmla="*/ f122 f53 1"/>
                <a:gd name="f149" fmla="*/ f123 f53 1"/>
                <a:gd name="f150" fmla="*/ f124 f54 1"/>
                <a:gd name="f151" fmla="*/ f125 f53 1"/>
                <a:gd name="f152" fmla="*/ f126 f54 1"/>
                <a:gd name="f153" fmla="*/ f127 f53 1"/>
                <a:gd name="f154" fmla="*/ f128 f54 1"/>
                <a:gd name="f155" fmla="*/ f129 f53 1"/>
                <a:gd name="f156" fmla="*/ f130 f54 1"/>
                <a:gd name="f157" fmla="*/ f131 f53 1"/>
                <a:gd name="f158" fmla="*/ f132 f54 1"/>
                <a:gd name="f159" fmla="*/ f133 f53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4"/>
                </a:cxn>
                <a:cxn ang="f86">
                  <a:pos x="f146" y="f144"/>
                </a:cxn>
                <a:cxn ang="f86">
                  <a:pos x="f147" y="f144"/>
                </a:cxn>
                <a:cxn ang="f86">
                  <a:pos x="f148" y="f144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39" y="f140"/>
                </a:cxn>
              </a:cxnLst>
              <a:rect l="f135" t="f138" r="f136" b="f137"/>
              <a:pathLst>
                <a:path w="206703" h="10027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7"/>
                  </a:lnTo>
                  <a:lnTo>
                    <a:pt x="f19" y="f17"/>
                  </a:lnTo>
                  <a:cubicBezTo>
                    <a:pt x="f20" y="f21"/>
                    <a:pt x="f22" y="f21"/>
                    <a:pt x="f23" y="f17"/>
                  </a:cubicBezTo>
                  <a:lnTo>
                    <a:pt x="f24" y="f17"/>
                  </a:lnTo>
                  <a:lnTo>
                    <a:pt x="f5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1" name="Freeform: Shape 577">
              <a:extLst>
                <a:ext uri="{FF2B5EF4-FFF2-40B4-BE49-F238E27FC236}">
                  <a16:creationId xmlns:a16="http://schemas.microsoft.com/office/drawing/2014/main" id="{C856611B-CC6B-0914-7AFB-DC868B362D43}"/>
                </a:ext>
              </a:extLst>
            </p:cNvPr>
            <p:cNvSpPr/>
            <p:nvPr/>
          </p:nvSpPr>
          <p:spPr>
            <a:xfrm>
              <a:off x="1740368" y="1317549"/>
              <a:ext cx="45902" cy="305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906"/>
                <a:gd name="f7" fmla="val 30539"/>
                <a:gd name="f8" fmla="val 45280"/>
                <a:gd name="f9" fmla="val 5857"/>
                <a:gd name="f10" fmla="val 43665"/>
                <a:gd name="f11" fmla="val 1288"/>
                <a:gd name="f12" fmla="val 38655"/>
                <a:gd name="f13" fmla="val -1109"/>
                <a:gd name="f14" fmla="val 34091"/>
                <a:gd name="f15" fmla="val 501"/>
                <a:gd name="f16" fmla="val 33963"/>
                <a:gd name="f17" fmla="val 546"/>
                <a:gd name="f18" fmla="val 33836"/>
                <a:gd name="f19" fmla="val 594"/>
                <a:gd name="f20" fmla="val 33709"/>
                <a:gd name="f21" fmla="val 645"/>
                <a:gd name="f22" fmla="val 30658"/>
                <a:gd name="f23" fmla="val 1916"/>
                <a:gd name="f24" fmla="val 27352"/>
                <a:gd name="f25" fmla="val 3442"/>
                <a:gd name="f26" fmla="val 18960"/>
                <a:gd name="f27" fmla="val 7001"/>
                <a:gd name="f28" fmla="val 5483"/>
                <a:gd name="f29" fmla="val 12722"/>
                <a:gd name="f30" fmla="val 944"/>
                <a:gd name="f31" fmla="val 14854"/>
                <a:gd name="f32" fmla="val -1167"/>
                <a:gd name="f33" fmla="val 20129"/>
                <a:gd name="f34" fmla="val 651"/>
                <a:gd name="f35" fmla="val 24799"/>
                <a:gd name="f36" fmla="val 2253"/>
                <a:gd name="f37" fmla="val 29295"/>
                <a:gd name="f38" fmla="val 7199"/>
                <a:gd name="f39" fmla="val 31639"/>
                <a:gd name="f40" fmla="val 11700"/>
                <a:gd name="f41" fmla="val 30035"/>
                <a:gd name="f42" fmla="val 11827"/>
                <a:gd name="f43" fmla="val 29988"/>
                <a:gd name="f44" fmla="val 11967"/>
                <a:gd name="f45" fmla="val 29937"/>
                <a:gd name="f46" fmla="val 12094"/>
                <a:gd name="f47" fmla="val 29884"/>
                <a:gd name="f48" fmla="val 40321"/>
                <a:gd name="f49" fmla="val 17934"/>
                <a:gd name="f50" fmla="val 44898"/>
                <a:gd name="f51" fmla="val 15848"/>
                <a:gd name="f52" fmla="val 47072"/>
                <a:gd name="f53" fmla="val 10561"/>
                <a:gd name="f54" fmla="+- 0 0 -90"/>
                <a:gd name="f55" fmla="*/ f3 1 45906"/>
                <a:gd name="f56" fmla="*/ f4 1 30539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45906"/>
                <a:gd name="f65" fmla="*/ f61 1 30539"/>
                <a:gd name="f66" fmla="*/ 45280 f62 1"/>
                <a:gd name="f67" fmla="*/ 5857 f61 1"/>
                <a:gd name="f68" fmla="*/ 34091 f62 1"/>
                <a:gd name="f69" fmla="*/ 501 f61 1"/>
                <a:gd name="f70" fmla="*/ 33709 f62 1"/>
                <a:gd name="f71" fmla="*/ 645 f61 1"/>
                <a:gd name="f72" fmla="*/ 30658 f62 1"/>
                <a:gd name="f73" fmla="*/ 1916 f61 1"/>
                <a:gd name="f74" fmla="*/ 27352 f62 1"/>
                <a:gd name="f75" fmla="*/ 3442 f61 1"/>
                <a:gd name="f76" fmla="*/ 18960 f62 1"/>
                <a:gd name="f77" fmla="*/ 7001 f61 1"/>
                <a:gd name="f78" fmla="*/ 5483 f62 1"/>
                <a:gd name="f79" fmla="*/ 12722 f61 1"/>
                <a:gd name="f80" fmla="*/ 651 f62 1"/>
                <a:gd name="f81" fmla="*/ 24799 f61 1"/>
                <a:gd name="f82" fmla="*/ 11700 f62 1"/>
                <a:gd name="f83" fmla="*/ 30035 f61 1"/>
                <a:gd name="f84" fmla="*/ 12094 f62 1"/>
                <a:gd name="f85" fmla="*/ 29884 f61 1"/>
                <a:gd name="f86" fmla="*/ 40321 f62 1"/>
                <a:gd name="f87" fmla="*/ 17934 f61 1"/>
                <a:gd name="f88" fmla="+- f63 0 f1"/>
                <a:gd name="f89" fmla="*/ f66 1 45906"/>
                <a:gd name="f90" fmla="*/ f67 1 30539"/>
                <a:gd name="f91" fmla="*/ f68 1 45906"/>
                <a:gd name="f92" fmla="*/ f69 1 30539"/>
                <a:gd name="f93" fmla="*/ f70 1 45906"/>
                <a:gd name="f94" fmla="*/ f71 1 30539"/>
                <a:gd name="f95" fmla="*/ f72 1 45906"/>
                <a:gd name="f96" fmla="*/ f73 1 30539"/>
                <a:gd name="f97" fmla="*/ f74 1 45906"/>
                <a:gd name="f98" fmla="*/ f75 1 30539"/>
                <a:gd name="f99" fmla="*/ f76 1 45906"/>
                <a:gd name="f100" fmla="*/ f77 1 30539"/>
                <a:gd name="f101" fmla="*/ f78 1 45906"/>
                <a:gd name="f102" fmla="*/ f79 1 30539"/>
                <a:gd name="f103" fmla="*/ f80 1 45906"/>
                <a:gd name="f104" fmla="*/ f81 1 30539"/>
                <a:gd name="f105" fmla="*/ f82 1 45906"/>
                <a:gd name="f106" fmla="*/ f83 1 30539"/>
                <a:gd name="f107" fmla="*/ f84 1 45906"/>
                <a:gd name="f108" fmla="*/ f85 1 30539"/>
                <a:gd name="f109" fmla="*/ f86 1 45906"/>
                <a:gd name="f110" fmla="*/ f87 1 30539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4"/>
                <a:gd name="f118" fmla="*/ f92 1 f65"/>
                <a:gd name="f119" fmla="*/ f93 1 f64"/>
                <a:gd name="f120" fmla="*/ f94 1 f65"/>
                <a:gd name="f121" fmla="*/ f95 1 f64"/>
                <a:gd name="f122" fmla="*/ f96 1 f65"/>
                <a:gd name="f123" fmla="*/ f97 1 f64"/>
                <a:gd name="f124" fmla="*/ f98 1 f65"/>
                <a:gd name="f125" fmla="*/ f99 1 f64"/>
                <a:gd name="f126" fmla="*/ f100 1 f65"/>
                <a:gd name="f127" fmla="*/ f101 1 f64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5"/>
                <a:gd name="f135" fmla="*/ f109 1 f64"/>
                <a:gd name="f136" fmla="*/ f110 1 f65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5 1"/>
                <a:gd name="f144" fmla="*/ f118 f56 1"/>
                <a:gd name="f145" fmla="*/ f119 f55 1"/>
                <a:gd name="f146" fmla="*/ f120 f56 1"/>
                <a:gd name="f147" fmla="*/ f121 f55 1"/>
                <a:gd name="f148" fmla="*/ f122 f56 1"/>
                <a:gd name="f149" fmla="*/ f123 f55 1"/>
                <a:gd name="f150" fmla="*/ f124 f56 1"/>
                <a:gd name="f151" fmla="*/ f125 f55 1"/>
                <a:gd name="f152" fmla="*/ f126 f56 1"/>
                <a:gd name="f153" fmla="*/ f127 f55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6 1"/>
                <a:gd name="f161" fmla="*/ f135 f55 1"/>
                <a:gd name="f162" fmla="*/ f13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41" y="f142"/>
                </a:cxn>
              </a:cxnLst>
              <a:rect l="f137" t="f140" r="f138" b="f139"/>
              <a:pathLst>
                <a:path w="45906" h="305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2" name="Freeform: Shape 578">
              <a:extLst>
                <a:ext uri="{FF2B5EF4-FFF2-40B4-BE49-F238E27FC236}">
                  <a16:creationId xmlns:a16="http://schemas.microsoft.com/office/drawing/2014/main" id="{18040C4E-3E8C-D2B2-5C7A-72B275ACA9B7}"/>
                </a:ext>
              </a:extLst>
            </p:cNvPr>
            <p:cNvSpPr/>
            <p:nvPr/>
          </p:nvSpPr>
          <p:spPr>
            <a:xfrm>
              <a:off x="2306436" y="1672775"/>
              <a:ext cx="136602" cy="733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602"/>
                <a:gd name="f7" fmla="val 73316"/>
                <a:gd name="f8" fmla="val 11570"/>
                <a:gd name="f9" fmla="val 60604"/>
                <a:gd name="f10" fmla="val 13834"/>
                <a:gd name="f11" fmla="val 65283"/>
                <a:gd name="f12" fmla="val 11876"/>
                <a:gd name="f13" fmla="val 70907"/>
                <a:gd name="f14" fmla="val 7197"/>
                <a:gd name="f15" fmla="val 73167"/>
                <a:gd name="f16" fmla="val 7082"/>
                <a:gd name="f17" fmla="val 73219"/>
                <a:gd name="f18" fmla="val 6980"/>
                <a:gd name="f19" fmla="val 73268"/>
                <a:gd name="f20" fmla="val 6866"/>
                <a:gd name="f21" fmla="val 73317"/>
                <a:gd name="f22" fmla="val 126257"/>
                <a:gd name="f23" fmla="val 20052"/>
                <a:gd name="f24" fmla="val 130961"/>
                <a:gd name="f25" fmla="val 17891"/>
                <a:gd name="f26" fmla="val 135716"/>
                <a:gd name="f27" fmla="val 15810"/>
                <a:gd name="f28" fmla="val 137891"/>
                <a:gd name="f29" fmla="val 10265"/>
                <a:gd name="f30" fmla="val 135818"/>
                <a:gd name="f31" fmla="val 5504"/>
                <a:gd name="f32" fmla="val 135767"/>
                <a:gd name="f33" fmla="val 5395"/>
                <a:gd name="f34" fmla="val 5286"/>
                <a:gd name="f35" fmla="val 135666"/>
                <a:gd name="f36" fmla="val 5178"/>
                <a:gd name="f37" fmla="val 134903"/>
                <a:gd name="f38" fmla="val 3430"/>
                <a:gd name="f39" fmla="val 133618"/>
                <a:gd name="f40" fmla="val 1963"/>
                <a:gd name="f41" fmla="val 131978"/>
                <a:gd name="f42" fmla="val 983"/>
                <a:gd name="f43" fmla="val 130325"/>
                <a:gd name="f44" fmla="val 93"/>
                <a:gd name="f45" fmla="val 128673"/>
                <a:gd name="f46" fmla="val 128126"/>
                <a:gd name="f47" fmla="val -31"/>
                <a:gd name="f48" fmla="val 127566"/>
                <a:gd name="f49" fmla="val 127020"/>
                <a:gd name="f50" fmla="val 126435"/>
                <a:gd name="f51" fmla="val -26"/>
                <a:gd name="f52" fmla="val 125824"/>
                <a:gd name="f53" fmla="val 125240"/>
                <a:gd name="f54" fmla="val 124477"/>
                <a:gd name="f55" fmla="val 124095"/>
                <a:gd name="f56" fmla="val 14113"/>
                <a:gd name="f57" fmla="val 49418"/>
                <a:gd name="f58" fmla="val 55647"/>
                <a:gd name="f59" fmla="val 4476"/>
                <a:gd name="f60" fmla="val 53782"/>
                <a:gd name="f61" fmla="val 9612"/>
                <a:gd name="f62" fmla="val 55894"/>
                <a:gd name="f63" fmla="val 11469"/>
                <a:gd name="f64" fmla="val 60365"/>
                <a:gd name="f65" fmla="val 11507"/>
                <a:gd name="f66" fmla="val 60444"/>
                <a:gd name="f67" fmla="val 11545"/>
                <a:gd name="f68" fmla="val 60524"/>
                <a:gd name="f69" fmla="+- 0 0 -90"/>
                <a:gd name="f70" fmla="*/ f3 1 136602"/>
                <a:gd name="f71" fmla="*/ f4 1 73316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136602"/>
                <a:gd name="f80" fmla="*/ f76 1 73316"/>
                <a:gd name="f81" fmla="*/ 11570 f77 1"/>
                <a:gd name="f82" fmla="*/ 60604 f76 1"/>
                <a:gd name="f83" fmla="*/ 7197 f77 1"/>
                <a:gd name="f84" fmla="*/ 73167 f76 1"/>
                <a:gd name="f85" fmla="*/ 6866 f77 1"/>
                <a:gd name="f86" fmla="*/ 73317 f76 1"/>
                <a:gd name="f87" fmla="*/ 126257 f77 1"/>
                <a:gd name="f88" fmla="*/ 20052 f76 1"/>
                <a:gd name="f89" fmla="*/ 130961 f77 1"/>
                <a:gd name="f90" fmla="*/ 17891 f76 1"/>
                <a:gd name="f91" fmla="*/ 135818 f77 1"/>
                <a:gd name="f92" fmla="*/ 5504 f76 1"/>
                <a:gd name="f93" fmla="*/ 135666 f77 1"/>
                <a:gd name="f94" fmla="*/ 5178 f76 1"/>
                <a:gd name="f95" fmla="*/ 131978 f77 1"/>
                <a:gd name="f96" fmla="*/ 983 f76 1"/>
                <a:gd name="f97" fmla="*/ 130325 f77 1"/>
                <a:gd name="f98" fmla="*/ 93 f76 1"/>
                <a:gd name="f99" fmla="*/ 128673 f77 1"/>
                <a:gd name="f100" fmla="*/ 127020 f77 1"/>
                <a:gd name="f101" fmla="*/ 125240 f77 1"/>
                <a:gd name="f102" fmla="*/ 124095 f77 1"/>
                <a:gd name="f103" fmla="*/ 14113 f77 1"/>
                <a:gd name="f104" fmla="*/ 49418 f76 1"/>
                <a:gd name="f105" fmla="*/ 0 f77 1"/>
                <a:gd name="f106" fmla="*/ 55647 f76 1"/>
                <a:gd name="f107" fmla="*/ 11469 f77 1"/>
                <a:gd name="f108" fmla="*/ 60365 f76 1"/>
                <a:gd name="f109" fmla="+- f78 0 f1"/>
                <a:gd name="f110" fmla="*/ f81 1 136602"/>
                <a:gd name="f111" fmla="*/ f82 1 73316"/>
                <a:gd name="f112" fmla="*/ f83 1 136602"/>
                <a:gd name="f113" fmla="*/ f84 1 73316"/>
                <a:gd name="f114" fmla="*/ f85 1 136602"/>
                <a:gd name="f115" fmla="*/ f86 1 73316"/>
                <a:gd name="f116" fmla="*/ f87 1 136602"/>
                <a:gd name="f117" fmla="*/ f88 1 73316"/>
                <a:gd name="f118" fmla="*/ f89 1 136602"/>
                <a:gd name="f119" fmla="*/ f90 1 73316"/>
                <a:gd name="f120" fmla="*/ f91 1 136602"/>
                <a:gd name="f121" fmla="*/ f92 1 73316"/>
                <a:gd name="f122" fmla="*/ f93 1 136602"/>
                <a:gd name="f123" fmla="*/ f94 1 73316"/>
                <a:gd name="f124" fmla="*/ f95 1 136602"/>
                <a:gd name="f125" fmla="*/ f96 1 73316"/>
                <a:gd name="f126" fmla="*/ f97 1 136602"/>
                <a:gd name="f127" fmla="*/ f98 1 73316"/>
                <a:gd name="f128" fmla="*/ f99 1 136602"/>
                <a:gd name="f129" fmla="*/ f100 1 136602"/>
                <a:gd name="f130" fmla="*/ f101 1 136602"/>
                <a:gd name="f131" fmla="*/ f102 1 136602"/>
                <a:gd name="f132" fmla="*/ f103 1 136602"/>
                <a:gd name="f133" fmla="*/ f104 1 73316"/>
                <a:gd name="f134" fmla="*/ f105 1 136602"/>
                <a:gd name="f135" fmla="*/ f106 1 73316"/>
                <a:gd name="f136" fmla="*/ f107 1 136602"/>
                <a:gd name="f137" fmla="*/ f108 1 73316"/>
                <a:gd name="f138" fmla="*/ f72 1 f79"/>
                <a:gd name="f139" fmla="*/ f73 1 f79"/>
                <a:gd name="f140" fmla="*/ f72 1 f80"/>
                <a:gd name="f141" fmla="*/ f74 1 f80"/>
                <a:gd name="f142" fmla="*/ f110 1 f79"/>
                <a:gd name="f143" fmla="*/ f111 1 f80"/>
                <a:gd name="f144" fmla="*/ f112 1 f79"/>
                <a:gd name="f145" fmla="*/ f113 1 f80"/>
                <a:gd name="f146" fmla="*/ f114 1 f79"/>
                <a:gd name="f147" fmla="*/ f115 1 f80"/>
                <a:gd name="f148" fmla="*/ f116 1 f79"/>
                <a:gd name="f149" fmla="*/ f117 1 f80"/>
                <a:gd name="f150" fmla="*/ f118 1 f79"/>
                <a:gd name="f151" fmla="*/ f119 1 f80"/>
                <a:gd name="f152" fmla="*/ f120 1 f79"/>
                <a:gd name="f153" fmla="*/ f121 1 f80"/>
                <a:gd name="f154" fmla="*/ f122 1 f79"/>
                <a:gd name="f155" fmla="*/ f123 1 f80"/>
                <a:gd name="f156" fmla="*/ f124 1 f79"/>
                <a:gd name="f157" fmla="*/ f125 1 f80"/>
                <a:gd name="f158" fmla="*/ f126 1 f79"/>
                <a:gd name="f159" fmla="*/ f127 1 f80"/>
                <a:gd name="f160" fmla="*/ f128 1 f79"/>
                <a:gd name="f161" fmla="*/ f129 1 f79"/>
                <a:gd name="f162" fmla="*/ f130 1 f79"/>
                <a:gd name="f163" fmla="*/ f131 1 f79"/>
                <a:gd name="f164" fmla="*/ f132 1 f79"/>
                <a:gd name="f165" fmla="*/ f133 1 f80"/>
                <a:gd name="f166" fmla="*/ f134 1 f79"/>
                <a:gd name="f167" fmla="*/ f135 1 f80"/>
                <a:gd name="f168" fmla="*/ f136 1 f79"/>
                <a:gd name="f169" fmla="*/ f137 1 f80"/>
                <a:gd name="f170" fmla="*/ f138 f70 1"/>
                <a:gd name="f171" fmla="*/ f139 f70 1"/>
                <a:gd name="f172" fmla="*/ f141 f71 1"/>
                <a:gd name="f173" fmla="*/ f140 f71 1"/>
                <a:gd name="f174" fmla="*/ f142 f70 1"/>
                <a:gd name="f175" fmla="*/ f143 f71 1"/>
                <a:gd name="f176" fmla="*/ f144 f70 1"/>
                <a:gd name="f177" fmla="*/ f145 f71 1"/>
                <a:gd name="f178" fmla="*/ f146 f70 1"/>
                <a:gd name="f179" fmla="*/ f147 f71 1"/>
                <a:gd name="f180" fmla="*/ f148 f70 1"/>
                <a:gd name="f181" fmla="*/ f149 f71 1"/>
                <a:gd name="f182" fmla="*/ f150 f70 1"/>
                <a:gd name="f183" fmla="*/ f151 f71 1"/>
                <a:gd name="f184" fmla="*/ f152 f70 1"/>
                <a:gd name="f185" fmla="*/ f153 f71 1"/>
                <a:gd name="f186" fmla="*/ f154 f70 1"/>
                <a:gd name="f187" fmla="*/ f155 f71 1"/>
                <a:gd name="f188" fmla="*/ f156 f70 1"/>
                <a:gd name="f189" fmla="*/ f157 f71 1"/>
                <a:gd name="f190" fmla="*/ f158 f70 1"/>
                <a:gd name="f191" fmla="*/ f159 f71 1"/>
                <a:gd name="f192" fmla="*/ f160 f70 1"/>
                <a:gd name="f193" fmla="*/ f161 f70 1"/>
                <a:gd name="f194" fmla="*/ f162 f70 1"/>
                <a:gd name="f195" fmla="*/ f163 f70 1"/>
                <a:gd name="f196" fmla="*/ f164 f70 1"/>
                <a:gd name="f197" fmla="*/ f165 f71 1"/>
                <a:gd name="f198" fmla="*/ f166 f70 1"/>
                <a:gd name="f199" fmla="*/ f167 f71 1"/>
                <a:gd name="f200" fmla="*/ f168 f70 1"/>
                <a:gd name="f201" fmla="*/ f169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4" y="f175"/>
                </a:cxn>
                <a:cxn ang="f109">
                  <a:pos x="f176" y="f177"/>
                </a:cxn>
                <a:cxn ang="f109">
                  <a:pos x="f178" y="f179"/>
                </a:cxn>
                <a:cxn ang="f109">
                  <a:pos x="f180" y="f181"/>
                </a:cxn>
                <a:cxn ang="f109">
                  <a:pos x="f182" y="f183"/>
                </a:cxn>
                <a:cxn ang="f109">
                  <a:pos x="f184" y="f185"/>
                </a:cxn>
                <a:cxn ang="f109">
                  <a:pos x="f186" y="f187"/>
                </a:cxn>
                <a:cxn ang="f109">
                  <a:pos x="f188" y="f189"/>
                </a:cxn>
                <a:cxn ang="f109">
                  <a:pos x="f190" y="f191"/>
                </a:cxn>
                <a:cxn ang="f109">
                  <a:pos x="f192" y="f191"/>
                </a:cxn>
                <a:cxn ang="f109">
                  <a:pos x="f193" y="f191"/>
                </a:cxn>
                <a:cxn ang="f109">
                  <a:pos x="f194" y="f191"/>
                </a:cxn>
                <a:cxn ang="f109">
                  <a:pos x="f195" y="f191"/>
                </a:cxn>
                <a:cxn ang="f109">
                  <a:pos x="f196" y="f197"/>
                </a:cxn>
                <a:cxn ang="f109">
                  <a:pos x="f198" y="f199"/>
                </a:cxn>
                <a:cxn ang="f109">
                  <a:pos x="f200" y="f201"/>
                </a:cxn>
                <a:cxn ang="f109">
                  <a:pos x="f174" y="f175"/>
                </a:cxn>
              </a:cxnLst>
              <a:rect l="f170" t="f173" r="f171" b="f172"/>
              <a:pathLst>
                <a:path w="136602" h="7331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26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lnTo>
                    <a:pt x="f45" y="f44"/>
                  </a:lnTo>
                  <a:cubicBezTo>
                    <a:pt x="f46" y="f47"/>
                    <a:pt x="f48" y="f47"/>
                    <a:pt x="f49" y="f44"/>
                  </a:cubicBezTo>
                  <a:cubicBezTo>
                    <a:pt x="f50" y="f51"/>
                    <a:pt x="f52" y="f51"/>
                    <a:pt x="f53" y="f44"/>
                  </a:cubicBezTo>
                  <a:cubicBezTo>
                    <a:pt x="f53" y="f44"/>
                    <a:pt x="f54" y="f44"/>
                    <a:pt x="f55" y="f44"/>
                  </a:cubicBezTo>
                  <a:lnTo>
                    <a:pt x="f56" y="f57"/>
                  </a:lnTo>
                  <a:lnTo>
                    <a:pt x="f5" y="f58"/>
                  </a:lnTo>
                  <a:cubicBezTo>
                    <a:pt x="f59" y="f60"/>
                    <a:pt x="f61" y="f62"/>
                    <a:pt x="f63" y="f64"/>
                  </a:cubicBezTo>
                  <a:cubicBezTo>
                    <a:pt x="f65" y="f66"/>
                    <a:pt x="f67" y="f6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3" name="Freeform: Shape 579">
              <a:extLst>
                <a:ext uri="{FF2B5EF4-FFF2-40B4-BE49-F238E27FC236}">
                  <a16:creationId xmlns:a16="http://schemas.microsoft.com/office/drawing/2014/main" id="{86CB94EE-6CC5-1AC6-FB5D-B8C45BB3B145}"/>
                </a:ext>
              </a:extLst>
            </p:cNvPr>
            <p:cNvSpPr/>
            <p:nvPr/>
          </p:nvSpPr>
          <p:spPr>
            <a:xfrm>
              <a:off x="2291687" y="1727740"/>
              <a:ext cx="27258" cy="249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256"/>
                <a:gd name="f7" fmla="val 24958"/>
                <a:gd name="f8" fmla="val 5340"/>
                <a:gd name="f9" fmla="val 5000"/>
                <a:gd name="f10" fmla="val 7289"/>
                <a:gd name="f11" fmla="val 4374"/>
                <a:gd name="f12" fmla="val 5383"/>
                <a:gd name="f13" fmla="val 9472"/>
                <a:gd name="f14" fmla="val 7388"/>
                <a:gd name="f15" fmla="val 11379"/>
                <a:gd name="f16" fmla="val 11766"/>
                <a:gd name="f17" fmla="val 11443"/>
                <a:gd name="f18" fmla="val 11924"/>
                <a:gd name="f19" fmla="val 11507"/>
                <a:gd name="f20" fmla="val 12084"/>
                <a:gd name="f21" fmla="val 11570"/>
                <a:gd name="f22" fmla="val 12246"/>
                <a:gd name="f23" fmla="val 13795"/>
                <a:gd name="f24" fmla="val 17019"/>
                <a:gd name="f25" fmla="val 11735"/>
                <a:gd name="f26" fmla="val 22691"/>
                <a:gd name="f27" fmla="val 6955"/>
                <a:gd name="f28" fmla="val 24917"/>
                <a:gd name="f29" fmla="val 6929"/>
                <a:gd name="f30" fmla="val 24931"/>
                <a:gd name="f31" fmla="val 6891"/>
                <a:gd name="f32" fmla="val 24945"/>
                <a:gd name="f33" fmla="val 6866"/>
                <a:gd name="f34" fmla="val 24959"/>
                <a:gd name="f35" fmla="val 21615"/>
                <a:gd name="f36" fmla="val 18348"/>
                <a:gd name="f37" fmla="val 26370"/>
                <a:gd name="f38" fmla="val 16267"/>
                <a:gd name="f39" fmla="val 28544"/>
                <a:gd name="f40" fmla="val 10722"/>
                <a:gd name="f41" fmla="val 26472"/>
                <a:gd name="f42" fmla="val 5961"/>
                <a:gd name="f43" fmla="val 26421"/>
                <a:gd name="f44" fmla="val 5852"/>
                <a:gd name="f45" fmla="val 5744"/>
                <a:gd name="f46" fmla="val 26319"/>
                <a:gd name="f47" fmla="val 5636"/>
                <a:gd name="f48" fmla="val 24590"/>
                <a:gd name="f49" fmla="val 1112"/>
                <a:gd name="f50" fmla="val 19517"/>
                <a:gd name="f51" fmla="val -1150"/>
                <a:gd name="f52" fmla="val 14991"/>
                <a:gd name="f53" fmla="val 583"/>
                <a:gd name="f54" fmla="val 14914"/>
                <a:gd name="f55" fmla="val 613"/>
                <a:gd name="f56" fmla="val 14825"/>
                <a:gd name="f57" fmla="val 645"/>
                <a:gd name="f58" fmla="val 14749"/>
                <a:gd name="f59" fmla="val 678"/>
                <a:gd name="f60" fmla="val 10044"/>
                <a:gd name="f61" fmla="val 2839"/>
                <a:gd name="f62" fmla="val 6357"/>
                <a:gd name="f63" fmla="val 4492"/>
                <a:gd name="f64" fmla="+- 0 0 -90"/>
                <a:gd name="f65" fmla="*/ f3 1 27256"/>
                <a:gd name="f66" fmla="*/ f4 1 24958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27256"/>
                <a:gd name="f75" fmla="*/ f71 1 24958"/>
                <a:gd name="f76" fmla="*/ 5340 f72 1"/>
                <a:gd name="f77" fmla="*/ 5000 f71 1"/>
                <a:gd name="f78" fmla="*/ 0 f72 1"/>
                <a:gd name="f79" fmla="*/ 7289 f71 1"/>
                <a:gd name="f80" fmla="*/ 11379 f72 1"/>
                <a:gd name="f81" fmla="*/ 11766 f71 1"/>
                <a:gd name="f82" fmla="*/ 11570 f72 1"/>
                <a:gd name="f83" fmla="*/ 12246 f71 1"/>
                <a:gd name="f84" fmla="*/ 6955 f72 1"/>
                <a:gd name="f85" fmla="*/ 24917 f71 1"/>
                <a:gd name="f86" fmla="*/ 6866 f72 1"/>
                <a:gd name="f87" fmla="*/ 24959 f71 1"/>
                <a:gd name="f88" fmla="*/ 21615 f72 1"/>
                <a:gd name="f89" fmla="*/ 18348 f71 1"/>
                <a:gd name="f90" fmla="*/ 26472 f72 1"/>
                <a:gd name="f91" fmla="*/ 5961 f71 1"/>
                <a:gd name="f92" fmla="*/ 26319 f72 1"/>
                <a:gd name="f93" fmla="*/ 5636 f71 1"/>
                <a:gd name="f94" fmla="*/ 14991 f72 1"/>
                <a:gd name="f95" fmla="*/ 583 f71 1"/>
                <a:gd name="f96" fmla="*/ 14749 f72 1"/>
                <a:gd name="f97" fmla="*/ 678 f71 1"/>
                <a:gd name="f98" fmla="*/ 10044 f72 1"/>
                <a:gd name="f99" fmla="*/ 2839 f71 1"/>
                <a:gd name="f100" fmla="*/ 6357 f72 1"/>
                <a:gd name="f101" fmla="*/ 4492 f71 1"/>
                <a:gd name="f102" fmla="+- f73 0 f1"/>
                <a:gd name="f103" fmla="*/ f76 1 27256"/>
                <a:gd name="f104" fmla="*/ f77 1 24958"/>
                <a:gd name="f105" fmla="*/ f78 1 27256"/>
                <a:gd name="f106" fmla="*/ f79 1 24958"/>
                <a:gd name="f107" fmla="*/ f80 1 27256"/>
                <a:gd name="f108" fmla="*/ f81 1 24958"/>
                <a:gd name="f109" fmla="*/ f82 1 27256"/>
                <a:gd name="f110" fmla="*/ f83 1 24958"/>
                <a:gd name="f111" fmla="*/ f84 1 27256"/>
                <a:gd name="f112" fmla="*/ f85 1 24958"/>
                <a:gd name="f113" fmla="*/ f86 1 27256"/>
                <a:gd name="f114" fmla="*/ f87 1 24958"/>
                <a:gd name="f115" fmla="*/ f88 1 27256"/>
                <a:gd name="f116" fmla="*/ f89 1 24958"/>
                <a:gd name="f117" fmla="*/ f90 1 27256"/>
                <a:gd name="f118" fmla="*/ f91 1 24958"/>
                <a:gd name="f119" fmla="*/ f92 1 27256"/>
                <a:gd name="f120" fmla="*/ f93 1 24958"/>
                <a:gd name="f121" fmla="*/ f94 1 27256"/>
                <a:gd name="f122" fmla="*/ f95 1 24958"/>
                <a:gd name="f123" fmla="*/ f96 1 27256"/>
                <a:gd name="f124" fmla="*/ f97 1 24958"/>
                <a:gd name="f125" fmla="*/ f98 1 27256"/>
                <a:gd name="f126" fmla="*/ f99 1 24958"/>
                <a:gd name="f127" fmla="*/ f100 1 27256"/>
                <a:gd name="f128" fmla="*/ f101 1 24958"/>
                <a:gd name="f129" fmla="*/ f67 1 f74"/>
                <a:gd name="f130" fmla="*/ f68 1 f74"/>
                <a:gd name="f131" fmla="*/ f67 1 f75"/>
                <a:gd name="f132" fmla="*/ f69 1 f75"/>
                <a:gd name="f133" fmla="*/ f103 1 f74"/>
                <a:gd name="f134" fmla="*/ f104 1 f75"/>
                <a:gd name="f135" fmla="*/ f105 1 f74"/>
                <a:gd name="f136" fmla="*/ f106 1 f75"/>
                <a:gd name="f137" fmla="*/ f107 1 f74"/>
                <a:gd name="f138" fmla="*/ f108 1 f75"/>
                <a:gd name="f139" fmla="*/ f109 1 f74"/>
                <a:gd name="f140" fmla="*/ f110 1 f75"/>
                <a:gd name="f141" fmla="*/ f111 1 f74"/>
                <a:gd name="f142" fmla="*/ f112 1 f75"/>
                <a:gd name="f143" fmla="*/ f113 1 f74"/>
                <a:gd name="f144" fmla="*/ f114 1 f75"/>
                <a:gd name="f145" fmla="*/ f115 1 f74"/>
                <a:gd name="f146" fmla="*/ f116 1 f75"/>
                <a:gd name="f147" fmla="*/ f117 1 f74"/>
                <a:gd name="f148" fmla="*/ f118 1 f75"/>
                <a:gd name="f149" fmla="*/ f119 1 f74"/>
                <a:gd name="f150" fmla="*/ f120 1 f75"/>
                <a:gd name="f151" fmla="*/ f121 1 f74"/>
                <a:gd name="f152" fmla="*/ f122 1 f75"/>
                <a:gd name="f153" fmla="*/ f123 1 f74"/>
                <a:gd name="f154" fmla="*/ f124 1 f75"/>
                <a:gd name="f155" fmla="*/ f125 1 f74"/>
                <a:gd name="f156" fmla="*/ f126 1 f75"/>
                <a:gd name="f157" fmla="*/ f127 1 f74"/>
                <a:gd name="f158" fmla="*/ f128 1 f75"/>
                <a:gd name="f159" fmla="*/ f129 f65 1"/>
                <a:gd name="f160" fmla="*/ f130 f65 1"/>
                <a:gd name="f161" fmla="*/ f132 f66 1"/>
                <a:gd name="f162" fmla="*/ f131 f66 1"/>
                <a:gd name="f163" fmla="*/ f133 f65 1"/>
                <a:gd name="f164" fmla="*/ f134 f66 1"/>
                <a:gd name="f165" fmla="*/ f135 f65 1"/>
                <a:gd name="f166" fmla="*/ f136 f66 1"/>
                <a:gd name="f167" fmla="*/ f137 f65 1"/>
                <a:gd name="f168" fmla="*/ f138 f66 1"/>
                <a:gd name="f169" fmla="*/ f139 f65 1"/>
                <a:gd name="f170" fmla="*/ f140 f66 1"/>
                <a:gd name="f171" fmla="*/ f141 f65 1"/>
                <a:gd name="f172" fmla="*/ f142 f66 1"/>
                <a:gd name="f173" fmla="*/ f143 f65 1"/>
                <a:gd name="f174" fmla="*/ f144 f66 1"/>
                <a:gd name="f175" fmla="*/ f145 f65 1"/>
                <a:gd name="f176" fmla="*/ f146 f66 1"/>
                <a:gd name="f177" fmla="*/ f147 f65 1"/>
                <a:gd name="f178" fmla="*/ f148 f66 1"/>
                <a:gd name="f179" fmla="*/ f149 f65 1"/>
                <a:gd name="f180" fmla="*/ f150 f66 1"/>
                <a:gd name="f181" fmla="*/ f151 f65 1"/>
                <a:gd name="f182" fmla="*/ f152 f66 1"/>
                <a:gd name="f183" fmla="*/ f153 f65 1"/>
                <a:gd name="f184" fmla="*/ f154 f66 1"/>
                <a:gd name="f185" fmla="*/ f155 f65 1"/>
                <a:gd name="f186" fmla="*/ f156 f66 1"/>
                <a:gd name="f187" fmla="*/ f157 f65 1"/>
                <a:gd name="f188" fmla="*/ f158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63" y="f164"/>
                </a:cxn>
                <a:cxn ang="f102">
                  <a:pos x="f165" y="f166"/>
                </a:cxn>
                <a:cxn ang="f102">
                  <a:pos x="f167" y="f168"/>
                </a:cxn>
                <a:cxn ang="f102">
                  <a:pos x="f169" y="f170"/>
                </a:cxn>
                <a:cxn ang="f102">
                  <a:pos x="f171" y="f172"/>
                </a:cxn>
                <a:cxn ang="f102">
                  <a:pos x="f173" y="f174"/>
                </a:cxn>
                <a:cxn ang="f102">
                  <a:pos x="f175" y="f176"/>
                </a:cxn>
                <a:cxn ang="f102">
                  <a:pos x="f177" y="f178"/>
                </a:cxn>
                <a:cxn ang="f102">
                  <a:pos x="f179" y="f180"/>
                </a:cxn>
                <a:cxn ang="f102">
                  <a:pos x="f181" y="f182"/>
                </a:cxn>
                <a:cxn ang="f102">
                  <a:pos x="f183" y="f184"/>
                </a:cxn>
                <a:cxn ang="f102">
                  <a:pos x="f185" y="f186"/>
                </a:cxn>
                <a:cxn ang="f102">
                  <a:pos x="f187" y="f188"/>
                </a:cxn>
              </a:cxnLst>
              <a:rect l="f159" t="f162" r="f160" b="f161"/>
              <a:pathLst>
                <a:path w="27256" h="24958">
                  <a:moveTo>
                    <a:pt x="f8" y="f9"/>
                  </a:move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37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9"/>
                  </a:cubicBezTo>
                  <a:lnTo>
                    <a:pt x="f60" y="f61"/>
                  </a:lnTo>
                  <a:lnTo>
                    <a:pt x="f62" y="f6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4" name="Freeform: Shape 580">
              <a:extLst>
                <a:ext uri="{FF2B5EF4-FFF2-40B4-BE49-F238E27FC236}">
                  <a16:creationId xmlns:a16="http://schemas.microsoft.com/office/drawing/2014/main" id="{2C904118-0BBB-3C97-0657-73E674785C11}"/>
                </a:ext>
              </a:extLst>
            </p:cNvPr>
            <p:cNvSpPr/>
            <p:nvPr/>
          </p:nvSpPr>
          <p:spPr>
            <a:xfrm>
              <a:off x="2080278" y="1824401"/>
              <a:ext cx="17382" cy="204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87"/>
                <a:gd name="f7" fmla="val 20424"/>
                <a:gd name="f8" fmla="val 4927"/>
                <a:gd name="f9" fmla="val 2542"/>
                <a:gd name="f10" fmla="val 4037"/>
                <a:gd name="f11" fmla="val 3305"/>
                <a:gd name="f12" fmla="val 3465"/>
                <a:gd name="f13" fmla="val 3538"/>
                <a:gd name="f14" fmla="val 2943"/>
                <a:gd name="f15" fmla="val 3884"/>
                <a:gd name="f16" fmla="val 2511"/>
                <a:gd name="f17" fmla="val 4322"/>
                <a:gd name="f18" fmla="val 2066"/>
                <a:gd name="f19" fmla="val 4729"/>
                <a:gd name="f20" fmla="val 1672"/>
                <a:gd name="f21" fmla="val 5201"/>
                <a:gd name="f22" fmla="val 1367"/>
                <a:gd name="f23" fmla="val 5721"/>
                <a:gd name="f24" fmla="val 477"/>
                <a:gd name="f25" fmla="val 7119"/>
                <a:gd name="f26" fmla="val 413"/>
                <a:gd name="f27" fmla="val 7753"/>
                <a:gd name="f28" fmla="val 8391"/>
                <a:gd name="f29" fmla="val 9026"/>
                <a:gd name="f30" fmla="val -159"/>
                <a:gd name="f31" fmla="val 10880"/>
                <a:gd name="f32" fmla="val 12892"/>
                <a:gd name="f33" fmla="val 14746"/>
                <a:gd name="f34" fmla="val 2117"/>
                <a:gd name="f35" fmla="val 19230"/>
                <a:gd name="f36" fmla="val 7076"/>
                <a:gd name="f37" fmla="val 21536"/>
                <a:gd name="f38" fmla="val 11564"/>
                <a:gd name="f39" fmla="val 19896"/>
                <a:gd name="f40" fmla="val 11729"/>
                <a:gd name="f41" fmla="val 19838"/>
                <a:gd name="f42" fmla="val 11895"/>
                <a:gd name="f43" fmla="val 19773"/>
                <a:gd name="f44" fmla="val 12047"/>
                <a:gd name="f45" fmla="val 19704"/>
                <a:gd name="f46" fmla="val 16751"/>
                <a:gd name="f47" fmla="val 17543"/>
                <a:gd name="f48" fmla="val 13115"/>
                <a:gd name="f49" fmla="val 19511"/>
                <a:gd name="f50" fmla="val 8055"/>
                <a:gd name="f51" fmla="val 17641"/>
                <a:gd name="f52" fmla="val 6084"/>
                <a:gd name="f53" fmla="val 13368"/>
                <a:gd name="f54" fmla="val 5982"/>
                <a:gd name="f55" fmla="val 13153"/>
                <a:gd name="f56" fmla="val 5893"/>
                <a:gd name="f57" fmla="val 12935"/>
                <a:gd name="f58" fmla="val 5817"/>
                <a:gd name="f59" fmla="val 12712"/>
                <a:gd name="f60" fmla="val 3528"/>
                <a:gd name="f61" fmla="val 8047"/>
                <a:gd name="f62" fmla="val 5461"/>
                <a:gd name="f63" fmla="val 2412"/>
                <a:gd name="f64" fmla="val 10127"/>
                <a:gd name="f65" fmla="val 126"/>
                <a:gd name="f66" fmla="val 10216"/>
                <a:gd name="f67" fmla="val 83"/>
                <a:gd name="f68" fmla="val 10305"/>
                <a:gd name="f69" fmla="val 41"/>
                <a:gd name="f70" fmla="val 10394"/>
                <a:gd name="f71" fmla="val 5690"/>
                <a:gd name="f72" fmla="val 2034"/>
                <a:gd name="f73" fmla="+- 0 0 -90"/>
                <a:gd name="f74" fmla="*/ f3 1 17387"/>
                <a:gd name="f75" fmla="*/ f4 1 20424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17387"/>
                <a:gd name="f84" fmla="*/ f80 1 20424"/>
                <a:gd name="f85" fmla="*/ 4927 f81 1"/>
                <a:gd name="f86" fmla="*/ 2542 f80 1"/>
                <a:gd name="f87" fmla="*/ 4037 f81 1"/>
                <a:gd name="f88" fmla="*/ 3305 f80 1"/>
                <a:gd name="f89" fmla="*/ 2511 f81 1"/>
                <a:gd name="f90" fmla="*/ 4322 f80 1"/>
                <a:gd name="f91" fmla="*/ 1367 f81 1"/>
                <a:gd name="f92" fmla="*/ 5721 f80 1"/>
                <a:gd name="f93" fmla="*/ 477 f81 1"/>
                <a:gd name="f94" fmla="*/ 7119 f80 1"/>
                <a:gd name="f95" fmla="*/ 9026 f80 1"/>
                <a:gd name="f96" fmla="*/ 14746 f80 1"/>
                <a:gd name="f97" fmla="*/ 11564 f81 1"/>
                <a:gd name="f98" fmla="*/ 19896 f80 1"/>
                <a:gd name="f99" fmla="*/ 12047 f81 1"/>
                <a:gd name="f100" fmla="*/ 19704 f80 1"/>
                <a:gd name="f101" fmla="*/ 16751 f81 1"/>
                <a:gd name="f102" fmla="*/ 17543 f80 1"/>
                <a:gd name="f103" fmla="*/ 17387 f81 1"/>
                <a:gd name="f104" fmla="*/ 6084 f81 1"/>
                <a:gd name="f105" fmla="*/ 13368 f80 1"/>
                <a:gd name="f106" fmla="*/ 5817 f81 1"/>
                <a:gd name="f107" fmla="*/ 12712 f80 1"/>
                <a:gd name="f108" fmla="*/ 10127 f81 1"/>
                <a:gd name="f109" fmla="*/ 126 f80 1"/>
                <a:gd name="f110" fmla="*/ 10394 f81 1"/>
                <a:gd name="f111" fmla="*/ 0 f80 1"/>
                <a:gd name="f112" fmla="*/ 5690 f81 1"/>
                <a:gd name="f113" fmla="*/ 2034 f80 1"/>
                <a:gd name="f114" fmla="+- f82 0 f1"/>
                <a:gd name="f115" fmla="*/ f85 1 17387"/>
                <a:gd name="f116" fmla="*/ f86 1 20424"/>
                <a:gd name="f117" fmla="*/ f87 1 17387"/>
                <a:gd name="f118" fmla="*/ f88 1 20424"/>
                <a:gd name="f119" fmla="*/ f89 1 17387"/>
                <a:gd name="f120" fmla="*/ f90 1 20424"/>
                <a:gd name="f121" fmla="*/ f91 1 17387"/>
                <a:gd name="f122" fmla="*/ f92 1 20424"/>
                <a:gd name="f123" fmla="*/ f93 1 17387"/>
                <a:gd name="f124" fmla="*/ f94 1 20424"/>
                <a:gd name="f125" fmla="*/ f95 1 20424"/>
                <a:gd name="f126" fmla="*/ f96 1 20424"/>
                <a:gd name="f127" fmla="*/ f97 1 17387"/>
                <a:gd name="f128" fmla="*/ f98 1 20424"/>
                <a:gd name="f129" fmla="*/ f99 1 17387"/>
                <a:gd name="f130" fmla="*/ f100 1 20424"/>
                <a:gd name="f131" fmla="*/ f101 1 17387"/>
                <a:gd name="f132" fmla="*/ f102 1 20424"/>
                <a:gd name="f133" fmla="*/ f103 1 17387"/>
                <a:gd name="f134" fmla="*/ f104 1 17387"/>
                <a:gd name="f135" fmla="*/ f105 1 20424"/>
                <a:gd name="f136" fmla="*/ f106 1 17387"/>
                <a:gd name="f137" fmla="*/ f107 1 20424"/>
                <a:gd name="f138" fmla="*/ f108 1 17387"/>
                <a:gd name="f139" fmla="*/ f109 1 20424"/>
                <a:gd name="f140" fmla="*/ f110 1 17387"/>
                <a:gd name="f141" fmla="*/ f111 1 20424"/>
                <a:gd name="f142" fmla="*/ f112 1 17387"/>
                <a:gd name="f143" fmla="*/ f113 1 20424"/>
                <a:gd name="f144" fmla="*/ f76 1 f83"/>
                <a:gd name="f145" fmla="*/ f77 1 f83"/>
                <a:gd name="f146" fmla="*/ f76 1 f84"/>
                <a:gd name="f147" fmla="*/ f78 1 f84"/>
                <a:gd name="f148" fmla="*/ f115 1 f83"/>
                <a:gd name="f149" fmla="*/ f116 1 f84"/>
                <a:gd name="f150" fmla="*/ f117 1 f83"/>
                <a:gd name="f151" fmla="*/ f118 1 f84"/>
                <a:gd name="f152" fmla="*/ f119 1 f83"/>
                <a:gd name="f153" fmla="*/ f120 1 f84"/>
                <a:gd name="f154" fmla="*/ f121 1 f83"/>
                <a:gd name="f155" fmla="*/ f122 1 f84"/>
                <a:gd name="f156" fmla="*/ f123 1 f83"/>
                <a:gd name="f157" fmla="*/ f124 1 f84"/>
                <a:gd name="f158" fmla="*/ f125 1 f84"/>
                <a:gd name="f159" fmla="*/ f126 1 f84"/>
                <a:gd name="f160" fmla="*/ f127 1 f83"/>
                <a:gd name="f161" fmla="*/ f128 1 f84"/>
                <a:gd name="f162" fmla="*/ f129 1 f83"/>
                <a:gd name="f163" fmla="*/ f130 1 f84"/>
                <a:gd name="f164" fmla="*/ f131 1 f83"/>
                <a:gd name="f165" fmla="*/ f132 1 f84"/>
                <a:gd name="f166" fmla="*/ f133 1 f83"/>
                <a:gd name="f167" fmla="*/ f134 1 f83"/>
                <a:gd name="f168" fmla="*/ f135 1 f84"/>
                <a:gd name="f169" fmla="*/ f136 1 f83"/>
                <a:gd name="f170" fmla="*/ f137 1 f84"/>
                <a:gd name="f171" fmla="*/ f138 1 f83"/>
                <a:gd name="f172" fmla="*/ f139 1 f84"/>
                <a:gd name="f173" fmla="*/ f140 1 f83"/>
                <a:gd name="f174" fmla="*/ f141 1 f84"/>
                <a:gd name="f175" fmla="*/ f142 1 f83"/>
                <a:gd name="f176" fmla="*/ f143 1 f84"/>
                <a:gd name="f177" fmla="*/ f144 f74 1"/>
                <a:gd name="f178" fmla="*/ f145 f74 1"/>
                <a:gd name="f179" fmla="*/ f147 f75 1"/>
                <a:gd name="f180" fmla="*/ f146 f75 1"/>
                <a:gd name="f181" fmla="*/ f148 f74 1"/>
                <a:gd name="f182" fmla="*/ f149 f75 1"/>
                <a:gd name="f183" fmla="*/ f150 f74 1"/>
                <a:gd name="f184" fmla="*/ f151 f75 1"/>
                <a:gd name="f185" fmla="*/ f152 f74 1"/>
                <a:gd name="f186" fmla="*/ f153 f75 1"/>
                <a:gd name="f187" fmla="*/ f154 f74 1"/>
                <a:gd name="f188" fmla="*/ f155 f75 1"/>
                <a:gd name="f189" fmla="*/ f156 f74 1"/>
                <a:gd name="f190" fmla="*/ f157 f75 1"/>
                <a:gd name="f191" fmla="*/ f158 f75 1"/>
                <a:gd name="f192" fmla="*/ f159 f75 1"/>
                <a:gd name="f193" fmla="*/ f160 f74 1"/>
                <a:gd name="f194" fmla="*/ f161 f75 1"/>
                <a:gd name="f195" fmla="*/ f162 f74 1"/>
                <a:gd name="f196" fmla="*/ f163 f75 1"/>
                <a:gd name="f197" fmla="*/ f164 f74 1"/>
                <a:gd name="f198" fmla="*/ f165 f75 1"/>
                <a:gd name="f199" fmla="*/ f166 f74 1"/>
                <a:gd name="f200" fmla="*/ f167 f74 1"/>
                <a:gd name="f201" fmla="*/ f168 f75 1"/>
                <a:gd name="f202" fmla="*/ f169 f74 1"/>
                <a:gd name="f203" fmla="*/ f170 f75 1"/>
                <a:gd name="f204" fmla="*/ f171 f74 1"/>
                <a:gd name="f205" fmla="*/ f172 f75 1"/>
                <a:gd name="f206" fmla="*/ f173 f74 1"/>
                <a:gd name="f207" fmla="*/ f174 f75 1"/>
                <a:gd name="f208" fmla="*/ f175 f74 1"/>
                <a:gd name="f209" fmla="*/ f176 f7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81" y="f182"/>
                </a:cxn>
                <a:cxn ang="f114">
                  <a:pos x="f183" y="f184"/>
                </a:cxn>
                <a:cxn ang="f114">
                  <a:pos x="f185" y="f186"/>
                </a:cxn>
                <a:cxn ang="f114">
                  <a:pos x="f187" y="f188"/>
                </a:cxn>
                <a:cxn ang="f114">
                  <a:pos x="f189" y="f190"/>
                </a:cxn>
                <a:cxn ang="f114">
                  <a:pos x="f189" y="f191"/>
                </a:cxn>
                <a:cxn ang="f114">
                  <a:pos x="f189" y="f192"/>
                </a:cxn>
                <a:cxn ang="f114">
                  <a:pos x="f193" y="f194"/>
                </a:cxn>
                <a:cxn ang="f114">
                  <a:pos x="f195" y="f196"/>
                </a:cxn>
                <a:cxn ang="f114">
                  <a:pos x="f197" y="f198"/>
                </a:cxn>
                <a:cxn ang="f114">
                  <a:pos x="f199" y="f198"/>
                </a:cxn>
                <a:cxn ang="f114">
                  <a:pos x="f200" y="f201"/>
                </a:cxn>
                <a:cxn ang="f114">
                  <a:pos x="f202" y="f203"/>
                </a:cxn>
                <a:cxn ang="f114">
                  <a:pos x="f204" y="f205"/>
                </a:cxn>
                <a:cxn ang="f114">
                  <a:pos x="f206" y="f207"/>
                </a:cxn>
                <a:cxn ang="f114">
                  <a:pos x="f208" y="f209"/>
                </a:cxn>
              </a:cxnLst>
              <a:rect l="f177" t="f180" r="f178" b="f179"/>
              <a:pathLst>
                <a:path w="17387" h="20424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6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70" y="f5"/>
                  </a:cubicBezTo>
                  <a:lnTo>
                    <a:pt x="f71" y="f7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5" name="Freeform: Shape 581">
              <a:extLst>
                <a:ext uri="{FF2B5EF4-FFF2-40B4-BE49-F238E27FC236}">
                  <a16:creationId xmlns:a16="http://schemas.microsoft.com/office/drawing/2014/main" id="{6DB52AD6-0F88-BCA1-A50B-14AE6D2D25FB}"/>
                </a:ext>
              </a:extLst>
            </p:cNvPr>
            <p:cNvSpPr/>
            <p:nvPr/>
          </p:nvSpPr>
          <p:spPr>
            <a:xfrm>
              <a:off x="796570" y="2128485"/>
              <a:ext cx="18946" cy="406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44"/>
                <a:gd name="f7" fmla="val 40680"/>
                <a:gd name="f8" fmla="val 9663"/>
                <a:gd name="f9" fmla="val 14670"/>
                <a:gd name="f10" fmla="val 40756"/>
                <a:gd name="f11" fmla="val 18806"/>
                <a:gd name="f12" fmla="val 36790"/>
                <a:gd name="f13" fmla="val 18945"/>
                <a:gd name="f14" fmla="val 31781"/>
                <a:gd name="f15" fmla="val 17543"/>
                <a:gd name="f16" fmla="val 6738"/>
                <a:gd name="f17" fmla="val 763"/>
                <a:gd name="f18" fmla="val 18875"/>
                <a:gd name="f19" fmla="val 5746"/>
                <a:gd name="f20" fmla="val 14777"/>
                <a:gd name="f21" fmla="val 9725"/>
                <a:gd name="f22" fmla="val 9792"/>
                <a:gd name="f23" fmla="val 9661"/>
                <a:gd name="f24" fmla="val 9790"/>
                <a:gd name="f25" fmla="val 4782"/>
                <a:gd name="f26" fmla="val 9318"/>
                <a:gd name="f27" fmla="val 982"/>
                <a:gd name="f28" fmla="val 5009"/>
                <a:gd name="f29" fmla="val 1271"/>
                <a:gd name="f30" fmla="val 31272"/>
                <a:gd name="f31" fmla="val 225"/>
                <a:gd name="f32" fmla="val 34298"/>
                <a:gd name="f33" fmla="val 1878"/>
                <a:gd name="f34" fmla="val 37031"/>
                <a:gd name="f35" fmla="val 4450"/>
                <a:gd name="f36" fmla="val 38646"/>
                <a:gd name="f37" fmla="val 5942"/>
                <a:gd name="f38" fmla="val 39841"/>
                <a:gd name="f39" fmla="val 7760"/>
                <a:gd name="f40" fmla="val 40540"/>
                <a:gd name="f41" fmla="+- 0 0 -90"/>
                <a:gd name="f42" fmla="*/ f3 1 18944"/>
                <a:gd name="f43" fmla="*/ f4 1 4068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8944"/>
                <a:gd name="f52" fmla="*/ f48 1 40680"/>
                <a:gd name="f53" fmla="*/ 9663 f49 1"/>
                <a:gd name="f54" fmla="*/ 40680 f48 1"/>
                <a:gd name="f55" fmla="*/ 18945 f49 1"/>
                <a:gd name="f56" fmla="*/ 31781 f48 1"/>
                <a:gd name="f57" fmla="*/ 17543 f48 1"/>
                <a:gd name="f58" fmla="*/ 6738 f48 1"/>
                <a:gd name="f59" fmla="*/ 763 f48 1"/>
                <a:gd name="f60" fmla="*/ 9792 f49 1"/>
                <a:gd name="f61" fmla="*/ 9661 f48 1"/>
                <a:gd name="f62" fmla="*/ 9790 f49 1"/>
                <a:gd name="f63" fmla="*/ 1271 f49 1"/>
                <a:gd name="f64" fmla="*/ 0 f48 1"/>
                <a:gd name="f65" fmla="*/ 0 f49 1"/>
                <a:gd name="f66" fmla="*/ 31272 f48 1"/>
                <a:gd name="f67" fmla="*/ 4450 f49 1"/>
                <a:gd name="f68" fmla="*/ 38646 f48 1"/>
                <a:gd name="f69" fmla="+- f50 0 f1"/>
                <a:gd name="f70" fmla="*/ f53 1 18944"/>
                <a:gd name="f71" fmla="*/ f54 1 40680"/>
                <a:gd name="f72" fmla="*/ f55 1 18944"/>
                <a:gd name="f73" fmla="*/ f56 1 40680"/>
                <a:gd name="f74" fmla="*/ f57 1 40680"/>
                <a:gd name="f75" fmla="*/ f58 1 40680"/>
                <a:gd name="f76" fmla="*/ f59 1 40680"/>
                <a:gd name="f77" fmla="*/ f60 1 18944"/>
                <a:gd name="f78" fmla="*/ f61 1 40680"/>
                <a:gd name="f79" fmla="*/ f62 1 18944"/>
                <a:gd name="f80" fmla="*/ f63 1 18944"/>
                <a:gd name="f81" fmla="*/ f64 1 40680"/>
                <a:gd name="f82" fmla="*/ f65 1 18944"/>
                <a:gd name="f83" fmla="*/ f66 1 40680"/>
                <a:gd name="f84" fmla="*/ f67 1 18944"/>
                <a:gd name="f85" fmla="*/ f68 1 40680"/>
                <a:gd name="f86" fmla="*/ f44 1 f51"/>
                <a:gd name="f87" fmla="*/ f45 1 f51"/>
                <a:gd name="f88" fmla="*/ f44 1 f52"/>
                <a:gd name="f89" fmla="*/ f46 1 f52"/>
                <a:gd name="f90" fmla="*/ f70 1 f51"/>
                <a:gd name="f91" fmla="*/ f71 1 f52"/>
                <a:gd name="f92" fmla="*/ f72 1 f51"/>
                <a:gd name="f93" fmla="*/ f73 1 f52"/>
                <a:gd name="f94" fmla="*/ f74 1 f52"/>
                <a:gd name="f95" fmla="*/ f75 1 f52"/>
                <a:gd name="f96" fmla="*/ f76 1 f52"/>
                <a:gd name="f97" fmla="*/ f77 1 f51"/>
                <a:gd name="f98" fmla="*/ f78 1 f52"/>
                <a:gd name="f99" fmla="*/ f79 1 f51"/>
                <a:gd name="f100" fmla="*/ f80 1 f51"/>
                <a:gd name="f101" fmla="*/ f81 1 f52"/>
                <a:gd name="f102" fmla="*/ f82 1 f51"/>
                <a:gd name="f103" fmla="*/ f83 1 f52"/>
                <a:gd name="f104" fmla="*/ f84 1 f51"/>
                <a:gd name="f105" fmla="*/ f85 1 f52"/>
                <a:gd name="f106" fmla="*/ f86 f42 1"/>
                <a:gd name="f107" fmla="*/ f87 f42 1"/>
                <a:gd name="f108" fmla="*/ f89 f43 1"/>
                <a:gd name="f109" fmla="*/ f88 f43 1"/>
                <a:gd name="f110" fmla="*/ f90 f42 1"/>
                <a:gd name="f111" fmla="*/ f91 f43 1"/>
                <a:gd name="f112" fmla="*/ f92 f42 1"/>
                <a:gd name="f113" fmla="*/ f93 f43 1"/>
                <a:gd name="f114" fmla="*/ f94 f43 1"/>
                <a:gd name="f115" fmla="*/ f95 f43 1"/>
                <a:gd name="f116" fmla="*/ f96 f43 1"/>
                <a:gd name="f117" fmla="*/ f97 f42 1"/>
                <a:gd name="f118" fmla="*/ f98 f43 1"/>
                <a:gd name="f119" fmla="*/ f99 f42 1"/>
                <a:gd name="f120" fmla="*/ f100 f42 1"/>
                <a:gd name="f121" fmla="*/ f101 f43 1"/>
                <a:gd name="f122" fmla="*/ f102 f42 1"/>
                <a:gd name="f123" fmla="*/ f103 f43 1"/>
                <a:gd name="f124" fmla="*/ f104 f42 1"/>
                <a:gd name="f125" fmla="*/ f105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0" y="f111"/>
                </a:cxn>
                <a:cxn ang="f69">
                  <a:pos x="f112" y="f113"/>
                </a:cxn>
                <a:cxn ang="f69">
                  <a:pos x="f112" y="f113"/>
                </a:cxn>
                <a:cxn ang="f69">
                  <a:pos x="f112" y="f114"/>
                </a:cxn>
                <a:cxn ang="f69">
                  <a:pos x="f112" y="f115"/>
                </a:cxn>
                <a:cxn ang="f69">
                  <a:pos x="f112" y="f116"/>
                </a:cxn>
                <a:cxn ang="f69">
                  <a:pos x="f117" y="f118"/>
                </a:cxn>
                <a:cxn ang="f69">
                  <a:pos x="f119" y="f118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10" y="f111"/>
                </a:cxn>
              </a:cxnLst>
              <a:rect l="f106" t="f109" r="f107" b="f108"/>
              <a:pathLst>
                <a:path w="18944" h="40680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4"/>
                  </a:lnTo>
                  <a:lnTo>
                    <a:pt x="f13" y="f15"/>
                  </a:lnTo>
                  <a:lnTo>
                    <a:pt x="f13" y="f16"/>
                  </a:lnTo>
                  <a:lnTo>
                    <a:pt x="f13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4" y="f23"/>
                    <a:pt x="f24" y="f23"/>
                  </a:cubicBezTo>
                  <a:cubicBezTo>
                    <a:pt x="f25" y="f26"/>
                    <a:pt x="f27" y="f28"/>
                    <a:pt x="f29" y="f5"/>
                  </a:cubicBezTo>
                  <a:lnTo>
                    <a:pt x="f5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6" name="Freeform: Shape 582">
              <a:extLst>
                <a:ext uri="{FF2B5EF4-FFF2-40B4-BE49-F238E27FC236}">
                  <a16:creationId xmlns:a16="http://schemas.microsoft.com/office/drawing/2014/main" id="{2E8566A9-50EF-1E33-9302-F9D09B421263}"/>
                </a:ext>
              </a:extLst>
            </p:cNvPr>
            <p:cNvSpPr/>
            <p:nvPr/>
          </p:nvSpPr>
          <p:spPr>
            <a:xfrm>
              <a:off x="799478" y="2079446"/>
              <a:ext cx="19522" cy="583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21"/>
                <a:gd name="f7" fmla="val 58317"/>
                <a:gd name="f8" fmla="val 1541"/>
                <a:gd name="f9" fmla="val 8611"/>
                <a:gd name="f10" fmla="val 14713"/>
                <a:gd name="f11" fmla="val 16"/>
                <a:gd name="f12" fmla="val 48655"/>
                <a:gd name="f13" fmla="val -274"/>
                <a:gd name="f14" fmla="val 53663"/>
                <a:gd name="f15" fmla="val 3526"/>
                <a:gd name="f16" fmla="val 57973"/>
                <a:gd name="f17" fmla="val 8534"/>
                <a:gd name="f18" fmla="val 58316"/>
                <a:gd name="f19" fmla="val 13520"/>
                <a:gd name="f20" fmla="val 58392"/>
                <a:gd name="f21" fmla="val 17618"/>
                <a:gd name="f22" fmla="val 54401"/>
                <a:gd name="f23" fmla="val 17689"/>
                <a:gd name="f24" fmla="val 49418"/>
                <a:gd name="f25" fmla="val 18325"/>
                <a:gd name="f26" fmla="val 34798"/>
                <a:gd name="f27" fmla="val 19469"/>
                <a:gd name="f28" fmla="val 9373"/>
                <a:gd name="f29" fmla="val 19539"/>
                <a:gd name="f30" fmla="val 8700"/>
                <a:gd name="f31" fmla="val 8013"/>
                <a:gd name="f32" fmla="val 7340"/>
                <a:gd name="f33" fmla="val 5814"/>
                <a:gd name="f34" fmla="val 19220"/>
                <a:gd name="f35" fmla="val 5280"/>
                <a:gd name="f36" fmla="val 18922"/>
                <a:gd name="f37" fmla="val 4772"/>
                <a:gd name="f38" fmla="val 18579"/>
                <a:gd name="f39" fmla="val 4289"/>
                <a:gd name="f40" fmla="val 18238"/>
                <a:gd name="f41" fmla="val 3755"/>
                <a:gd name="f42" fmla="val 17855"/>
                <a:gd name="f43" fmla="val 3246"/>
                <a:gd name="f44" fmla="val 17435"/>
                <a:gd name="f45" fmla="val 2763"/>
                <a:gd name="f46" fmla="val 15979"/>
                <a:gd name="f47" fmla="val 1187"/>
                <a:gd name="f48" fmla="val 13977"/>
                <a:gd name="f49" fmla="val 233"/>
                <a:gd name="f50" fmla="val 11840"/>
                <a:gd name="f51" fmla="val 93"/>
                <a:gd name="f52" fmla="val 6906"/>
                <a:gd name="f53" fmla="val -618"/>
                <a:gd name="f54" fmla="val 2331"/>
                <a:gd name="f55" fmla="val 2814"/>
                <a:gd name="f56" fmla="val 1623"/>
                <a:gd name="f57" fmla="val 7746"/>
                <a:gd name="f58" fmla="val 1582"/>
                <a:gd name="f59" fmla="val 8039"/>
                <a:gd name="f60" fmla="val 1555"/>
                <a:gd name="f61" fmla="val 8318"/>
                <a:gd name="f62" fmla="+- 0 0 -90"/>
                <a:gd name="f63" fmla="*/ f3 1 19521"/>
                <a:gd name="f64" fmla="*/ f4 1 58317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19521"/>
                <a:gd name="f73" fmla="*/ f69 1 58317"/>
                <a:gd name="f74" fmla="*/ 1541 f70 1"/>
                <a:gd name="f75" fmla="*/ 8611 f69 1"/>
                <a:gd name="f76" fmla="*/ 14713 f69 1"/>
                <a:gd name="f77" fmla="*/ 16 f70 1"/>
                <a:gd name="f78" fmla="*/ 48655 f69 1"/>
                <a:gd name="f79" fmla="*/ 8534 f70 1"/>
                <a:gd name="f80" fmla="*/ 58316 f69 1"/>
                <a:gd name="f81" fmla="*/ 17689 f70 1"/>
                <a:gd name="f82" fmla="*/ 49418 f69 1"/>
                <a:gd name="f83" fmla="*/ 18325 f70 1"/>
                <a:gd name="f84" fmla="*/ 34798 f69 1"/>
                <a:gd name="f85" fmla="*/ 19469 f70 1"/>
                <a:gd name="f86" fmla="*/ 9373 f69 1"/>
                <a:gd name="f87" fmla="*/ 7340 f69 1"/>
                <a:gd name="f88" fmla="*/ 5814 f69 1"/>
                <a:gd name="f89" fmla="*/ 18579 f70 1"/>
                <a:gd name="f90" fmla="*/ 4289 f69 1"/>
                <a:gd name="f91" fmla="*/ 17435 f70 1"/>
                <a:gd name="f92" fmla="*/ 2763 f69 1"/>
                <a:gd name="f93" fmla="*/ 11840 f70 1"/>
                <a:gd name="f94" fmla="*/ 93 f69 1"/>
                <a:gd name="f95" fmla="*/ 1623 f70 1"/>
                <a:gd name="f96" fmla="*/ 7746 f69 1"/>
                <a:gd name="f97" fmla="+- f71 0 f1"/>
                <a:gd name="f98" fmla="*/ f74 1 19521"/>
                <a:gd name="f99" fmla="*/ f75 1 58317"/>
                <a:gd name="f100" fmla="*/ f76 1 58317"/>
                <a:gd name="f101" fmla="*/ f77 1 19521"/>
                <a:gd name="f102" fmla="*/ f78 1 58317"/>
                <a:gd name="f103" fmla="*/ f79 1 19521"/>
                <a:gd name="f104" fmla="*/ f80 1 58317"/>
                <a:gd name="f105" fmla="*/ f81 1 19521"/>
                <a:gd name="f106" fmla="*/ f82 1 58317"/>
                <a:gd name="f107" fmla="*/ f83 1 19521"/>
                <a:gd name="f108" fmla="*/ f84 1 58317"/>
                <a:gd name="f109" fmla="*/ f85 1 19521"/>
                <a:gd name="f110" fmla="*/ f86 1 58317"/>
                <a:gd name="f111" fmla="*/ f87 1 58317"/>
                <a:gd name="f112" fmla="*/ f88 1 58317"/>
                <a:gd name="f113" fmla="*/ f89 1 19521"/>
                <a:gd name="f114" fmla="*/ f90 1 58317"/>
                <a:gd name="f115" fmla="*/ f91 1 19521"/>
                <a:gd name="f116" fmla="*/ f92 1 58317"/>
                <a:gd name="f117" fmla="*/ f93 1 19521"/>
                <a:gd name="f118" fmla="*/ f94 1 58317"/>
                <a:gd name="f119" fmla="*/ f95 1 19521"/>
                <a:gd name="f120" fmla="*/ f96 1 58317"/>
                <a:gd name="f121" fmla="*/ f65 1 f72"/>
                <a:gd name="f122" fmla="*/ f66 1 f72"/>
                <a:gd name="f123" fmla="*/ f65 1 f73"/>
                <a:gd name="f124" fmla="*/ f67 1 f73"/>
                <a:gd name="f125" fmla="*/ f98 1 f72"/>
                <a:gd name="f126" fmla="*/ f99 1 f73"/>
                <a:gd name="f127" fmla="*/ f100 1 f73"/>
                <a:gd name="f128" fmla="*/ f101 1 f72"/>
                <a:gd name="f129" fmla="*/ f102 1 f73"/>
                <a:gd name="f130" fmla="*/ f103 1 f72"/>
                <a:gd name="f131" fmla="*/ f104 1 f73"/>
                <a:gd name="f132" fmla="*/ f105 1 f72"/>
                <a:gd name="f133" fmla="*/ f106 1 f73"/>
                <a:gd name="f134" fmla="*/ f107 1 f72"/>
                <a:gd name="f135" fmla="*/ f108 1 f73"/>
                <a:gd name="f136" fmla="*/ f109 1 f72"/>
                <a:gd name="f137" fmla="*/ f110 1 f73"/>
                <a:gd name="f138" fmla="*/ f111 1 f73"/>
                <a:gd name="f139" fmla="*/ f112 1 f73"/>
                <a:gd name="f140" fmla="*/ f113 1 f72"/>
                <a:gd name="f141" fmla="*/ f114 1 f73"/>
                <a:gd name="f142" fmla="*/ f115 1 f72"/>
                <a:gd name="f143" fmla="*/ f116 1 f73"/>
                <a:gd name="f144" fmla="*/ f117 1 f72"/>
                <a:gd name="f145" fmla="*/ f118 1 f73"/>
                <a:gd name="f146" fmla="*/ f119 1 f72"/>
                <a:gd name="f147" fmla="*/ f120 1 f73"/>
                <a:gd name="f148" fmla="*/ f121 f63 1"/>
                <a:gd name="f149" fmla="*/ f122 f63 1"/>
                <a:gd name="f150" fmla="*/ f124 f64 1"/>
                <a:gd name="f151" fmla="*/ f123 f64 1"/>
                <a:gd name="f152" fmla="*/ f125 f63 1"/>
                <a:gd name="f153" fmla="*/ f126 f64 1"/>
                <a:gd name="f154" fmla="*/ f127 f64 1"/>
                <a:gd name="f155" fmla="*/ f128 f63 1"/>
                <a:gd name="f156" fmla="*/ f129 f64 1"/>
                <a:gd name="f157" fmla="*/ f130 f63 1"/>
                <a:gd name="f158" fmla="*/ f131 f64 1"/>
                <a:gd name="f159" fmla="*/ f132 f63 1"/>
                <a:gd name="f160" fmla="*/ f133 f64 1"/>
                <a:gd name="f161" fmla="*/ f134 f63 1"/>
                <a:gd name="f162" fmla="*/ f135 f64 1"/>
                <a:gd name="f163" fmla="*/ f136 f63 1"/>
                <a:gd name="f164" fmla="*/ f137 f64 1"/>
                <a:gd name="f165" fmla="*/ f138 f64 1"/>
                <a:gd name="f166" fmla="*/ f139 f64 1"/>
                <a:gd name="f167" fmla="*/ f140 f63 1"/>
                <a:gd name="f168" fmla="*/ f141 f64 1"/>
                <a:gd name="f169" fmla="*/ f142 f63 1"/>
                <a:gd name="f170" fmla="*/ f143 f64 1"/>
                <a:gd name="f171" fmla="*/ f144 f63 1"/>
                <a:gd name="f172" fmla="*/ f145 f64 1"/>
                <a:gd name="f173" fmla="*/ f146 f63 1"/>
                <a:gd name="f174" fmla="*/ f147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2" y="f153"/>
                </a:cxn>
                <a:cxn ang="f97">
                  <a:pos x="f152" y="f154"/>
                </a:cxn>
                <a:cxn ang="f97">
                  <a:pos x="f155" y="f156"/>
                </a:cxn>
                <a:cxn ang="f97">
                  <a:pos x="f157" y="f158"/>
                </a:cxn>
                <a:cxn ang="f97">
                  <a:pos x="f159" y="f160"/>
                </a:cxn>
                <a:cxn ang="f97">
                  <a:pos x="f159" y="f160"/>
                </a:cxn>
                <a:cxn ang="f97">
                  <a:pos x="f161" y="f162"/>
                </a:cxn>
                <a:cxn ang="f97">
                  <a:pos x="f163" y="f164"/>
                </a:cxn>
                <a:cxn ang="f97">
                  <a:pos x="f163" y="f164"/>
                </a:cxn>
                <a:cxn ang="f97">
                  <a:pos x="f163" y="f165"/>
                </a:cxn>
                <a:cxn ang="f97">
                  <a:pos x="f163" y="f166"/>
                </a:cxn>
                <a:cxn ang="f97">
                  <a:pos x="f167" y="f168"/>
                </a:cxn>
                <a:cxn ang="f97">
                  <a:pos x="f169" y="f170"/>
                </a:cxn>
                <a:cxn ang="f97">
                  <a:pos x="f171" y="f172"/>
                </a:cxn>
                <a:cxn ang="f97">
                  <a:pos x="f173" y="f174"/>
                </a:cxn>
                <a:cxn ang="f97">
                  <a:pos x="f152" y="f153"/>
                </a:cxn>
              </a:cxnLst>
              <a:rect l="f148" t="f151" r="f149" b="f150"/>
              <a:pathLst>
                <a:path w="19521" h="58317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3" y="f24"/>
                    <a:pt x="f23" y="f24"/>
                    <a:pt x="f23" y="f24"/>
                  </a:cubicBezTo>
                  <a:lnTo>
                    <a:pt x="f25" y="f26"/>
                  </a:lnTo>
                  <a:lnTo>
                    <a:pt x="f27" y="f28"/>
                  </a:lnTo>
                  <a:cubicBezTo>
                    <a:pt x="f27" y="f28"/>
                    <a:pt x="f27" y="f28"/>
                    <a:pt x="f27" y="f28"/>
                  </a:cubicBezTo>
                  <a:cubicBezTo>
                    <a:pt x="f29" y="f30"/>
                    <a:pt x="f29" y="f31"/>
                    <a:pt x="f27" y="f32"/>
                  </a:cubicBezTo>
                  <a:lnTo>
                    <a:pt x="f27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7" name="Freeform: Shape 583">
              <a:extLst>
                <a:ext uri="{FF2B5EF4-FFF2-40B4-BE49-F238E27FC236}">
                  <a16:creationId xmlns:a16="http://schemas.microsoft.com/office/drawing/2014/main" id="{4DB09E58-61EC-1E5D-905C-37E630048FC2}"/>
                </a:ext>
              </a:extLst>
            </p:cNvPr>
            <p:cNvSpPr/>
            <p:nvPr/>
          </p:nvSpPr>
          <p:spPr>
            <a:xfrm>
              <a:off x="2847697" y="5450994"/>
              <a:ext cx="28190" cy="293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94"/>
                <a:gd name="f7" fmla="val 29346"/>
                <a:gd name="f8" fmla="val 25811"/>
                <a:gd name="f9" fmla="val 27204"/>
                <a:gd name="f10" fmla="val 27222"/>
                <a:gd name="f11" fmla="val 25628"/>
                <a:gd name="f12" fmla="val 28036"/>
                <a:gd name="f13" fmla="val 23594"/>
                <a:gd name="f14" fmla="val 28099"/>
                <a:gd name="f15" fmla="val 21484"/>
                <a:gd name="f16" fmla="val 28227"/>
                <a:gd name="f17" fmla="val 20937"/>
                <a:gd name="f18" fmla="val 20378"/>
                <a:gd name="f19" fmla="val 19831"/>
                <a:gd name="f20" fmla="val 28214"/>
                <a:gd name="f21" fmla="val 19247"/>
                <a:gd name="f22" fmla="val 18636"/>
                <a:gd name="f23" fmla="val 18051"/>
                <a:gd name="f24" fmla="val 16780"/>
                <a:gd name="f25" fmla="val 27871"/>
                <a:gd name="f26" fmla="val 16208"/>
                <a:gd name="f27" fmla="val 27515"/>
                <a:gd name="f28" fmla="val 15687"/>
                <a:gd name="f29" fmla="val 27082"/>
                <a:gd name="f30" fmla="val 15255"/>
                <a:gd name="f31" fmla="val 27120"/>
                <a:gd name="f32" fmla="val 14963"/>
                <a:gd name="f33" fmla="val 14657"/>
                <a:gd name="f34" fmla="val 14365"/>
                <a:gd name="f35" fmla="val 12715"/>
                <a:gd name="f36" fmla="val 15957"/>
                <a:gd name="f37" fmla="val 3623"/>
                <a:gd name="f38" fmla="val 9089"/>
                <a:gd name="f39" fmla="val 12712"/>
                <a:gd name="f40" fmla="val 9472"/>
                <a:gd name="f41" fmla="val 16221"/>
                <a:gd name="f42" fmla="val 4005"/>
                <a:gd name="f43" fmla="val 16450"/>
                <a:gd name="f44" fmla="val 496"/>
                <a:gd name="f45" fmla="val 13208"/>
                <a:gd name="f46" fmla="val 331"/>
                <a:gd name="f47" fmla="val 13055"/>
                <a:gd name="f48" fmla="val 165"/>
                <a:gd name="f49" fmla="val 12890"/>
                <a:gd name="f50" fmla="val 10935"/>
                <a:gd name="f51" fmla="val 23645"/>
                <a:gd name="f52" fmla="val 13986"/>
                <a:gd name="f53" fmla="val 26696"/>
                <a:gd name="f54" fmla="val 17152"/>
                <a:gd name="f55" fmla="val 30027"/>
                <a:gd name="f56" fmla="val 22378"/>
                <a:gd name="f57" fmla="val 30243"/>
                <a:gd name="f58" fmla="+- 0 0 -90"/>
                <a:gd name="f59" fmla="*/ f3 1 28194"/>
                <a:gd name="f60" fmla="*/ f4 1 29346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28194"/>
                <a:gd name="f69" fmla="*/ f65 1 29346"/>
                <a:gd name="f70" fmla="*/ 25811 f66 1"/>
                <a:gd name="f71" fmla="*/ 27204 f65 1"/>
                <a:gd name="f72" fmla="*/ 28099 f66 1"/>
                <a:gd name="f73" fmla="*/ 21484 f65 1"/>
                <a:gd name="f74" fmla="*/ 19831 f65 1"/>
                <a:gd name="f75" fmla="*/ 18051 f65 1"/>
                <a:gd name="f76" fmla="*/ 16780 f65 1"/>
                <a:gd name="f77" fmla="*/ 27082 f66 1"/>
                <a:gd name="f78" fmla="*/ 15255 f65 1"/>
                <a:gd name="f79" fmla="*/ 14365 f65 1"/>
                <a:gd name="f80" fmla="*/ 12715 f66 1"/>
                <a:gd name="f81" fmla="*/ 0 f65 1"/>
                <a:gd name="f82" fmla="*/ 12712 f65 1"/>
                <a:gd name="f83" fmla="*/ 496 f66 1"/>
                <a:gd name="f84" fmla="*/ 13208 f65 1"/>
                <a:gd name="f85" fmla="*/ 0 f66 1"/>
                <a:gd name="f86" fmla="*/ 10935 f66 1"/>
                <a:gd name="f87" fmla="*/ 23645 f65 1"/>
                <a:gd name="f88" fmla="*/ 13986 f66 1"/>
                <a:gd name="f89" fmla="*/ 26696 f65 1"/>
                <a:gd name="f90" fmla="+- f67 0 f1"/>
                <a:gd name="f91" fmla="*/ f70 1 28194"/>
                <a:gd name="f92" fmla="*/ f71 1 29346"/>
                <a:gd name="f93" fmla="*/ f72 1 28194"/>
                <a:gd name="f94" fmla="*/ f73 1 29346"/>
                <a:gd name="f95" fmla="*/ f74 1 29346"/>
                <a:gd name="f96" fmla="*/ f75 1 29346"/>
                <a:gd name="f97" fmla="*/ f76 1 29346"/>
                <a:gd name="f98" fmla="*/ f77 1 28194"/>
                <a:gd name="f99" fmla="*/ f78 1 29346"/>
                <a:gd name="f100" fmla="*/ f79 1 29346"/>
                <a:gd name="f101" fmla="*/ f80 1 28194"/>
                <a:gd name="f102" fmla="*/ f81 1 29346"/>
                <a:gd name="f103" fmla="*/ f82 1 29346"/>
                <a:gd name="f104" fmla="*/ f83 1 28194"/>
                <a:gd name="f105" fmla="*/ f84 1 29346"/>
                <a:gd name="f106" fmla="*/ f85 1 28194"/>
                <a:gd name="f107" fmla="*/ f86 1 28194"/>
                <a:gd name="f108" fmla="*/ f87 1 29346"/>
                <a:gd name="f109" fmla="*/ f88 1 28194"/>
                <a:gd name="f110" fmla="*/ f89 1 29346"/>
                <a:gd name="f111" fmla="*/ f61 1 f68"/>
                <a:gd name="f112" fmla="*/ f62 1 f68"/>
                <a:gd name="f113" fmla="*/ f61 1 f69"/>
                <a:gd name="f114" fmla="*/ f63 1 f69"/>
                <a:gd name="f115" fmla="*/ f91 1 f68"/>
                <a:gd name="f116" fmla="*/ f92 1 f69"/>
                <a:gd name="f117" fmla="*/ f93 1 f68"/>
                <a:gd name="f118" fmla="*/ f94 1 f69"/>
                <a:gd name="f119" fmla="*/ f95 1 f69"/>
                <a:gd name="f120" fmla="*/ f96 1 f69"/>
                <a:gd name="f121" fmla="*/ f97 1 f69"/>
                <a:gd name="f122" fmla="*/ f98 1 f68"/>
                <a:gd name="f123" fmla="*/ f99 1 f69"/>
                <a:gd name="f124" fmla="*/ f100 1 f69"/>
                <a:gd name="f125" fmla="*/ f101 1 f68"/>
                <a:gd name="f126" fmla="*/ f102 1 f69"/>
                <a:gd name="f127" fmla="*/ f103 1 f69"/>
                <a:gd name="f128" fmla="*/ f104 1 f68"/>
                <a:gd name="f129" fmla="*/ f105 1 f69"/>
                <a:gd name="f130" fmla="*/ f106 1 f68"/>
                <a:gd name="f131" fmla="*/ f107 1 f68"/>
                <a:gd name="f132" fmla="*/ f108 1 f69"/>
                <a:gd name="f133" fmla="*/ f109 1 f68"/>
                <a:gd name="f134" fmla="*/ f110 1 f69"/>
                <a:gd name="f135" fmla="*/ f111 f59 1"/>
                <a:gd name="f136" fmla="*/ f112 f59 1"/>
                <a:gd name="f137" fmla="*/ f114 f60 1"/>
                <a:gd name="f138" fmla="*/ f113 f60 1"/>
                <a:gd name="f139" fmla="*/ f115 f59 1"/>
                <a:gd name="f140" fmla="*/ f116 f60 1"/>
                <a:gd name="f141" fmla="*/ f117 f59 1"/>
                <a:gd name="f142" fmla="*/ f118 f60 1"/>
                <a:gd name="f143" fmla="*/ f119 f60 1"/>
                <a:gd name="f144" fmla="*/ f120 f60 1"/>
                <a:gd name="f145" fmla="*/ f121 f60 1"/>
                <a:gd name="f146" fmla="*/ f122 f59 1"/>
                <a:gd name="f147" fmla="*/ f123 f60 1"/>
                <a:gd name="f148" fmla="*/ f124 f60 1"/>
                <a:gd name="f149" fmla="*/ f125 f59 1"/>
                <a:gd name="f150" fmla="*/ f126 f60 1"/>
                <a:gd name="f151" fmla="*/ f127 f60 1"/>
                <a:gd name="f152" fmla="*/ f128 f59 1"/>
                <a:gd name="f153" fmla="*/ f129 f60 1"/>
                <a:gd name="f154" fmla="*/ f130 f59 1"/>
                <a:gd name="f155" fmla="*/ f131 f59 1"/>
                <a:gd name="f156" fmla="*/ f132 f60 1"/>
                <a:gd name="f157" fmla="*/ f133 f59 1"/>
                <a:gd name="f158" fmla="*/ f134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39" y="f140"/>
                </a:cxn>
                <a:cxn ang="f90">
                  <a:pos x="f141" y="f142"/>
                </a:cxn>
                <a:cxn ang="f90">
                  <a:pos x="f141" y="f143"/>
                </a:cxn>
                <a:cxn ang="f90">
                  <a:pos x="f141" y="f143"/>
                </a:cxn>
                <a:cxn ang="f90">
                  <a:pos x="f141" y="f144"/>
                </a:cxn>
                <a:cxn ang="f90">
                  <a:pos x="f141" y="f145"/>
                </a:cxn>
                <a:cxn ang="f90">
                  <a:pos x="f141" y="f145"/>
                </a:cxn>
                <a:cxn ang="f90">
                  <a:pos x="f146" y="f147"/>
                </a:cxn>
                <a:cxn ang="f90">
                  <a:pos x="f146" y="f148"/>
                </a:cxn>
                <a:cxn ang="f90">
                  <a:pos x="f149" y="f150"/>
                </a:cxn>
                <a:cxn ang="f90">
                  <a:pos x="f149" y="f151"/>
                </a:cxn>
                <a:cxn ang="f90">
                  <a:pos x="f152" y="f153"/>
                </a:cxn>
                <a:cxn ang="f90">
                  <a:pos x="f154" y="f151"/>
                </a:cxn>
                <a:cxn ang="f90">
                  <a:pos x="f155" y="f156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39" y="f140"/>
                </a:cxn>
              </a:cxnLst>
              <a:rect l="f135" t="f138" r="f136" b="f137"/>
              <a:pathLst>
                <a:path w="28194" h="2934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lnTo>
                    <a:pt x="f14" y="f19"/>
                  </a:lnTo>
                  <a:cubicBezTo>
                    <a:pt x="f20" y="f21"/>
                    <a:pt x="f20" y="f22"/>
                    <a:pt x="f14" y="f23"/>
                  </a:cubicBezTo>
                  <a:lnTo>
                    <a:pt x="f14" y="f24"/>
                  </a:lnTo>
                  <a:lnTo>
                    <a:pt x="f14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29" y="f34"/>
                  </a:cubicBezTo>
                  <a:lnTo>
                    <a:pt x="f35" y="f5"/>
                  </a:lnTo>
                  <a:cubicBezTo>
                    <a:pt x="f36" y="f37"/>
                    <a:pt x="f36" y="f38"/>
                    <a:pt x="f35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" y="f39"/>
                  </a:cubicBezTo>
                  <a:lnTo>
                    <a:pt x="f50" y="f51"/>
                  </a:lnTo>
                  <a:lnTo>
                    <a:pt x="f50" y="f51"/>
                  </a:lnTo>
                  <a:lnTo>
                    <a:pt x="f52" y="f53"/>
                  </a:ln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8" name="Freeform: Shape 584">
              <a:extLst>
                <a:ext uri="{FF2B5EF4-FFF2-40B4-BE49-F238E27FC236}">
                  <a16:creationId xmlns:a16="http://schemas.microsoft.com/office/drawing/2014/main" id="{11D1336F-7C02-88DE-208D-30A587DDE702}"/>
                </a:ext>
              </a:extLst>
            </p:cNvPr>
            <p:cNvSpPr/>
            <p:nvPr/>
          </p:nvSpPr>
          <p:spPr>
            <a:xfrm>
              <a:off x="2768748" y="5372557"/>
              <a:ext cx="92957" cy="936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960"/>
                <a:gd name="f7" fmla="val 93680"/>
                <a:gd name="f8" fmla="val 85061"/>
                <a:gd name="f9" fmla="val 72588"/>
                <a:gd name="f10" fmla="val 12715"/>
                <a:gd name="f11" fmla="val 15957"/>
                <a:gd name="f12" fmla="val 3623"/>
                <a:gd name="f13" fmla="val 9089"/>
                <a:gd name="f14" fmla="val 12712"/>
                <a:gd name="f15" fmla="val 9587"/>
                <a:gd name="f16" fmla="val 16221"/>
                <a:gd name="f17" fmla="val 4196"/>
                <a:gd name="f18" fmla="val 16526"/>
                <a:gd name="f19" fmla="val 687"/>
                <a:gd name="f20" fmla="val 13399"/>
                <a:gd name="f21" fmla="val 445"/>
                <a:gd name="f22" fmla="val 13183"/>
                <a:gd name="f23" fmla="val 216"/>
                <a:gd name="f24" fmla="val 12954"/>
                <a:gd name="f25" fmla="val 77814"/>
                <a:gd name="f26" fmla="val 90894"/>
                <a:gd name="f27" fmla="val 81056"/>
                <a:gd name="f28" fmla="val 94402"/>
                <a:gd name="f29" fmla="val 86523"/>
                <a:gd name="f30" fmla="val 94631"/>
                <a:gd name="f31" fmla="val 90033"/>
                <a:gd name="f32" fmla="val 91389"/>
                <a:gd name="f33" fmla="val 90198"/>
                <a:gd name="f34" fmla="val 91237"/>
                <a:gd name="f35" fmla="val 90363"/>
                <a:gd name="f36" fmla="val 91072"/>
                <a:gd name="f37" fmla="val 90529"/>
                <a:gd name="f38" fmla="val 93771"/>
                <a:gd name="f39" fmla="val 87271"/>
                <a:gd name="f40" fmla="val 81804"/>
                <a:gd name="f41" fmla="val 78181"/>
                <a:gd name="f42" fmla="val 87731"/>
                <a:gd name="f43" fmla="val 75384"/>
                <a:gd name="f44" fmla="+- 0 0 -90"/>
                <a:gd name="f45" fmla="*/ f3 1 92960"/>
                <a:gd name="f46" fmla="*/ f4 1 9368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92960"/>
                <a:gd name="f55" fmla="*/ f51 1 93680"/>
                <a:gd name="f56" fmla="*/ 85061 f52 1"/>
                <a:gd name="f57" fmla="*/ 72588 f51 1"/>
                <a:gd name="f58" fmla="*/ 12715 f52 1"/>
                <a:gd name="f59" fmla="*/ 0 f51 1"/>
                <a:gd name="f60" fmla="*/ 12712 f51 1"/>
                <a:gd name="f61" fmla="*/ 687 f52 1"/>
                <a:gd name="f62" fmla="*/ 13399 f51 1"/>
                <a:gd name="f63" fmla="*/ 0 f52 1"/>
                <a:gd name="f64" fmla="*/ 77814 f52 1"/>
                <a:gd name="f65" fmla="*/ 90894 f51 1"/>
                <a:gd name="f66" fmla="*/ 90033 f52 1"/>
                <a:gd name="f67" fmla="*/ 91389 f51 1"/>
                <a:gd name="f68" fmla="*/ 90529 f52 1"/>
                <a:gd name="f69" fmla="*/ 78181 f51 1"/>
                <a:gd name="f70" fmla="*/ 87731 f52 1"/>
                <a:gd name="f71" fmla="*/ 75384 f51 1"/>
                <a:gd name="f72" fmla="+- f53 0 f1"/>
                <a:gd name="f73" fmla="*/ f56 1 92960"/>
                <a:gd name="f74" fmla="*/ f57 1 93680"/>
                <a:gd name="f75" fmla="*/ f58 1 92960"/>
                <a:gd name="f76" fmla="*/ f59 1 93680"/>
                <a:gd name="f77" fmla="*/ f60 1 93680"/>
                <a:gd name="f78" fmla="*/ f61 1 92960"/>
                <a:gd name="f79" fmla="*/ f62 1 93680"/>
                <a:gd name="f80" fmla="*/ f63 1 92960"/>
                <a:gd name="f81" fmla="*/ f64 1 92960"/>
                <a:gd name="f82" fmla="*/ f65 1 93680"/>
                <a:gd name="f83" fmla="*/ f66 1 92960"/>
                <a:gd name="f84" fmla="*/ f67 1 93680"/>
                <a:gd name="f85" fmla="*/ f68 1 92960"/>
                <a:gd name="f86" fmla="*/ f69 1 93680"/>
                <a:gd name="f87" fmla="*/ f70 1 92960"/>
                <a:gd name="f88" fmla="*/ f71 1 93680"/>
                <a:gd name="f89" fmla="*/ f47 1 f54"/>
                <a:gd name="f90" fmla="*/ f48 1 f54"/>
                <a:gd name="f91" fmla="*/ f47 1 f55"/>
                <a:gd name="f92" fmla="*/ f49 1 f55"/>
                <a:gd name="f93" fmla="*/ f73 1 f54"/>
                <a:gd name="f94" fmla="*/ f74 1 f55"/>
                <a:gd name="f95" fmla="*/ f75 1 f54"/>
                <a:gd name="f96" fmla="*/ f76 1 f55"/>
                <a:gd name="f97" fmla="*/ f77 1 f55"/>
                <a:gd name="f98" fmla="*/ f78 1 f54"/>
                <a:gd name="f99" fmla="*/ f79 1 f55"/>
                <a:gd name="f100" fmla="*/ f80 1 f54"/>
                <a:gd name="f101" fmla="*/ f81 1 f54"/>
                <a:gd name="f102" fmla="*/ f82 1 f55"/>
                <a:gd name="f103" fmla="*/ f83 1 f54"/>
                <a:gd name="f104" fmla="*/ f84 1 f55"/>
                <a:gd name="f105" fmla="*/ f85 1 f54"/>
                <a:gd name="f106" fmla="*/ f86 1 f55"/>
                <a:gd name="f107" fmla="*/ f87 1 f54"/>
                <a:gd name="f108" fmla="*/ f88 1 f55"/>
                <a:gd name="f109" fmla="*/ f89 f45 1"/>
                <a:gd name="f110" fmla="*/ f90 f45 1"/>
                <a:gd name="f111" fmla="*/ f92 f46 1"/>
                <a:gd name="f112" fmla="*/ f91 f46 1"/>
                <a:gd name="f113" fmla="*/ f93 f45 1"/>
                <a:gd name="f114" fmla="*/ f94 f46 1"/>
                <a:gd name="f115" fmla="*/ f95 f45 1"/>
                <a:gd name="f116" fmla="*/ f96 f46 1"/>
                <a:gd name="f117" fmla="*/ f97 f46 1"/>
                <a:gd name="f118" fmla="*/ f98 f45 1"/>
                <a:gd name="f119" fmla="*/ f99 f46 1"/>
                <a:gd name="f120" fmla="*/ f100 f45 1"/>
                <a:gd name="f121" fmla="*/ f101 f45 1"/>
                <a:gd name="f122" fmla="*/ f102 f46 1"/>
                <a:gd name="f123" fmla="*/ f103 f45 1"/>
                <a:gd name="f124" fmla="*/ f104 f46 1"/>
                <a:gd name="f125" fmla="*/ f105 f45 1"/>
                <a:gd name="f126" fmla="*/ f106 f46 1"/>
                <a:gd name="f127" fmla="*/ f107 f45 1"/>
                <a:gd name="f128" fmla="*/ f108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3" y="f114"/>
                </a:cxn>
                <a:cxn ang="f72">
                  <a:pos x="f115" y="f116"/>
                </a:cxn>
                <a:cxn ang="f72">
                  <a:pos x="f115" y="f117"/>
                </a:cxn>
                <a:cxn ang="f72">
                  <a:pos x="f118" y="f119"/>
                </a:cxn>
                <a:cxn ang="f72">
                  <a:pos x="f120" y="f117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2"/>
                </a:cxn>
                <a:cxn ang="f72">
                  <a:pos x="f125" y="f126"/>
                </a:cxn>
                <a:cxn ang="f72">
                  <a:pos x="f127" y="f128"/>
                </a:cxn>
              </a:cxnLst>
              <a:rect l="f109" t="f112" r="f110" b="f111"/>
              <a:pathLst>
                <a:path w="92960" h="93680">
                  <a:moveTo>
                    <a:pt x="f8" y="f9"/>
                  </a:moveTo>
                  <a:lnTo>
                    <a:pt x="f10" y="f5"/>
                  </a:lnTo>
                  <a:cubicBezTo>
                    <a:pt x="f11" y="f12"/>
                    <a:pt x="f11" y="f13"/>
                    <a:pt x="f10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5" y="f14"/>
                  </a:cubicBez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26"/>
                  </a:cubicBezTo>
                  <a:cubicBezTo>
                    <a:pt x="f38" y="f39"/>
                    <a:pt x="f38" y="f40"/>
                    <a:pt x="f37" y="f41"/>
                  </a:cubicBezTo>
                  <a:lnTo>
                    <a:pt x="f42" y="f4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9" name="Freeform: Shape 585">
              <a:extLst>
                <a:ext uri="{FF2B5EF4-FFF2-40B4-BE49-F238E27FC236}">
                  <a16:creationId xmlns:a16="http://schemas.microsoft.com/office/drawing/2014/main" id="{B864048C-7D2C-EF58-CA97-C2C427115A75}"/>
                </a:ext>
              </a:extLst>
            </p:cNvPr>
            <p:cNvSpPr/>
            <p:nvPr/>
          </p:nvSpPr>
          <p:spPr>
            <a:xfrm>
              <a:off x="2694233" y="5297805"/>
              <a:ext cx="89903" cy="90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908"/>
                <a:gd name="f7" fmla="val 90630"/>
                <a:gd name="f8" fmla="val 87477"/>
                <a:gd name="f9" fmla="val 87843"/>
                <a:gd name="f10" fmla="val 90719"/>
                <a:gd name="f11" fmla="val 84220"/>
                <a:gd name="f12" fmla="val 78753"/>
                <a:gd name="f13" fmla="val 75130"/>
                <a:gd name="f14" fmla="val 84680"/>
                <a:gd name="f15" fmla="val 72207"/>
                <a:gd name="f16" fmla="val 82010"/>
                <a:gd name="f17" fmla="val 69537"/>
                <a:gd name="f18" fmla="val 16021"/>
                <a:gd name="f19" fmla="val 3305"/>
                <a:gd name="f20" fmla="val 13605"/>
                <a:gd name="f21" fmla="val 890"/>
                <a:gd name="f22" fmla="val 12715"/>
                <a:gd name="f23" fmla="val 15893"/>
                <a:gd name="f24" fmla="val 3636"/>
                <a:gd name="f25" fmla="val 9077"/>
                <a:gd name="f26" fmla="val 12712"/>
                <a:gd name="f27" fmla="val 9587"/>
                <a:gd name="f28" fmla="val 16221"/>
                <a:gd name="f29" fmla="val 4196"/>
                <a:gd name="f30" fmla="val 16526"/>
                <a:gd name="f31" fmla="val 687"/>
                <a:gd name="f32" fmla="val 13399"/>
                <a:gd name="f33" fmla="val 445"/>
                <a:gd name="f34" fmla="val 13183"/>
                <a:gd name="f35" fmla="val 216"/>
                <a:gd name="f36" fmla="val 12954"/>
                <a:gd name="f37" fmla="val 74762"/>
                <a:gd name="f38" fmla="val 87716"/>
                <a:gd name="f39" fmla="val 77865"/>
                <a:gd name="f40" fmla="val 91262"/>
                <a:gd name="f41" fmla="val 83243"/>
                <a:gd name="f42" fmla="val 91618"/>
                <a:gd name="f43" fmla="val 86778"/>
                <a:gd name="f44" fmla="val 88529"/>
                <a:gd name="f45" fmla="val 87032"/>
                <a:gd name="f46" fmla="val 88313"/>
                <a:gd name="f47" fmla="val 87261"/>
                <a:gd name="f48" fmla="val 88084"/>
                <a:gd name="f49" fmla="+- 0 0 -90"/>
                <a:gd name="f50" fmla="*/ f3 1 89908"/>
                <a:gd name="f51" fmla="*/ f4 1 90630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89908"/>
                <a:gd name="f60" fmla="*/ f56 1 90630"/>
                <a:gd name="f61" fmla="*/ 87477 f57 1"/>
                <a:gd name="f62" fmla="*/ 87843 f56 1"/>
                <a:gd name="f63" fmla="*/ 75130 f56 1"/>
                <a:gd name="f64" fmla="*/ 84680 f57 1"/>
                <a:gd name="f65" fmla="*/ 72207 f56 1"/>
                <a:gd name="f66" fmla="*/ 82010 f57 1"/>
                <a:gd name="f67" fmla="*/ 69537 f56 1"/>
                <a:gd name="f68" fmla="*/ 16021 f57 1"/>
                <a:gd name="f69" fmla="*/ 3305 f56 1"/>
                <a:gd name="f70" fmla="*/ 13605 f57 1"/>
                <a:gd name="f71" fmla="*/ 890 f56 1"/>
                <a:gd name="f72" fmla="*/ 12715 f57 1"/>
                <a:gd name="f73" fmla="*/ 0 f56 1"/>
                <a:gd name="f74" fmla="*/ 12712 f56 1"/>
                <a:gd name="f75" fmla="*/ 687 f57 1"/>
                <a:gd name="f76" fmla="*/ 13399 f56 1"/>
                <a:gd name="f77" fmla="*/ 0 f57 1"/>
                <a:gd name="f78" fmla="*/ 74762 f57 1"/>
                <a:gd name="f79" fmla="*/ 87716 f56 1"/>
                <a:gd name="f80" fmla="*/ 86778 f57 1"/>
                <a:gd name="f81" fmla="*/ 88529 f56 1"/>
                <a:gd name="f82" fmla="+- f58 0 f1"/>
                <a:gd name="f83" fmla="*/ f61 1 89908"/>
                <a:gd name="f84" fmla="*/ f62 1 90630"/>
                <a:gd name="f85" fmla="*/ f63 1 90630"/>
                <a:gd name="f86" fmla="*/ f64 1 89908"/>
                <a:gd name="f87" fmla="*/ f65 1 90630"/>
                <a:gd name="f88" fmla="*/ f66 1 89908"/>
                <a:gd name="f89" fmla="*/ f67 1 90630"/>
                <a:gd name="f90" fmla="*/ f68 1 89908"/>
                <a:gd name="f91" fmla="*/ f69 1 90630"/>
                <a:gd name="f92" fmla="*/ f70 1 89908"/>
                <a:gd name="f93" fmla="*/ f71 1 90630"/>
                <a:gd name="f94" fmla="*/ f72 1 89908"/>
                <a:gd name="f95" fmla="*/ f73 1 90630"/>
                <a:gd name="f96" fmla="*/ f74 1 90630"/>
                <a:gd name="f97" fmla="*/ f75 1 89908"/>
                <a:gd name="f98" fmla="*/ f76 1 90630"/>
                <a:gd name="f99" fmla="*/ f77 1 89908"/>
                <a:gd name="f100" fmla="*/ f78 1 89908"/>
                <a:gd name="f101" fmla="*/ f79 1 90630"/>
                <a:gd name="f102" fmla="*/ f80 1 89908"/>
                <a:gd name="f103" fmla="*/ f81 1 90630"/>
                <a:gd name="f104" fmla="*/ f52 1 f59"/>
                <a:gd name="f105" fmla="*/ f53 1 f59"/>
                <a:gd name="f106" fmla="*/ f52 1 f60"/>
                <a:gd name="f107" fmla="*/ f54 1 f60"/>
                <a:gd name="f108" fmla="*/ f83 1 f59"/>
                <a:gd name="f109" fmla="*/ f84 1 f60"/>
                <a:gd name="f110" fmla="*/ f85 1 f60"/>
                <a:gd name="f111" fmla="*/ f86 1 f59"/>
                <a:gd name="f112" fmla="*/ f87 1 f60"/>
                <a:gd name="f113" fmla="*/ f88 1 f59"/>
                <a:gd name="f114" fmla="*/ f89 1 f60"/>
                <a:gd name="f115" fmla="*/ f90 1 f59"/>
                <a:gd name="f116" fmla="*/ f91 1 f60"/>
                <a:gd name="f117" fmla="*/ f92 1 f59"/>
                <a:gd name="f118" fmla="*/ f93 1 f60"/>
                <a:gd name="f119" fmla="*/ f94 1 f59"/>
                <a:gd name="f120" fmla="*/ f95 1 f60"/>
                <a:gd name="f121" fmla="*/ f96 1 f60"/>
                <a:gd name="f122" fmla="*/ f97 1 f59"/>
                <a:gd name="f123" fmla="*/ f98 1 f60"/>
                <a:gd name="f124" fmla="*/ f99 1 f59"/>
                <a:gd name="f125" fmla="*/ f100 1 f59"/>
                <a:gd name="f126" fmla="*/ f101 1 f60"/>
                <a:gd name="f127" fmla="*/ f102 1 f59"/>
                <a:gd name="f128" fmla="*/ f103 1 f60"/>
                <a:gd name="f129" fmla="*/ f104 f50 1"/>
                <a:gd name="f130" fmla="*/ f105 f50 1"/>
                <a:gd name="f131" fmla="*/ f107 f51 1"/>
                <a:gd name="f132" fmla="*/ f106 f51 1"/>
                <a:gd name="f133" fmla="*/ f108 f50 1"/>
                <a:gd name="f134" fmla="*/ f109 f51 1"/>
                <a:gd name="f135" fmla="*/ f110 f51 1"/>
                <a:gd name="f136" fmla="*/ f111 f50 1"/>
                <a:gd name="f137" fmla="*/ f112 f51 1"/>
                <a:gd name="f138" fmla="*/ f113 f50 1"/>
                <a:gd name="f139" fmla="*/ f114 f51 1"/>
                <a:gd name="f140" fmla="*/ f115 f50 1"/>
                <a:gd name="f141" fmla="*/ f116 f51 1"/>
                <a:gd name="f142" fmla="*/ f117 f50 1"/>
                <a:gd name="f143" fmla="*/ f118 f51 1"/>
                <a:gd name="f144" fmla="*/ f119 f50 1"/>
                <a:gd name="f145" fmla="*/ f120 f51 1"/>
                <a:gd name="f146" fmla="*/ f121 f51 1"/>
                <a:gd name="f147" fmla="*/ f122 f50 1"/>
                <a:gd name="f148" fmla="*/ f123 f51 1"/>
                <a:gd name="f149" fmla="*/ f124 f50 1"/>
                <a:gd name="f150" fmla="*/ f125 f50 1"/>
                <a:gd name="f151" fmla="*/ f126 f51 1"/>
                <a:gd name="f152" fmla="*/ f127 f50 1"/>
                <a:gd name="f153" fmla="*/ f128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3" y="f134"/>
                </a:cxn>
                <a:cxn ang="f82">
                  <a:pos x="f133" y="f135"/>
                </a:cxn>
                <a:cxn ang="f82">
                  <a:pos x="f136" y="f137"/>
                </a:cxn>
                <a:cxn ang="f82">
                  <a:pos x="f138" y="f139"/>
                </a:cxn>
                <a:cxn ang="f82">
                  <a:pos x="f140" y="f141"/>
                </a:cxn>
                <a:cxn ang="f82">
                  <a:pos x="f142" y="f143"/>
                </a:cxn>
                <a:cxn ang="f82">
                  <a:pos x="f144" y="f145"/>
                </a:cxn>
                <a:cxn ang="f82">
                  <a:pos x="f144" y="f145"/>
                </a:cxn>
                <a:cxn ang="f82">
                  <a:pos x="f144" y="f146"/>
                </a:cxn>
                <a:cxn ang="f82">
                  <a:pos x="f147" y="f148"/>
                </a:cxn>
                <a:cxn ang="f82">
                  <a:pos x="f149" y="f146"/>
                </a:cxn>
                <a:cxn ang="f82">
                  <a:pos x="f150" y="f151"/>
                </a:cxn>
                <a:cxn ang="f82">
                  <a:pos x="f152" y="f153"/>
                </a:cxn>
                <a:cxn ang="f82">
                  <a:pos x="f133" y="f134"/>
                </a:cxn>
              </a:cxnLst>
              <a:rect l="f129" t="f132" r="f130" b="f131"/>
              <a:pathLst>
                <a:path w="89908" h="90630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5"/>
                  </a:lnTo>
                  <a:lnTo>
                    <a:pt x="f22" y="f5"/>
                  </a:lnTo>
                  <a:cubicBezTo>
                    <a:pt x="f23" y="f24"/>
                    <a:pt x="f23" y="f25"/>
                    <a:pt x="f22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5" y="f26"/>
                  </a:cubicBez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0" name="Freeform: Shape 586">
              <a:extLst>
                <a:ext uri="{FF2B5EF4-FFF2-40B4-BE49-F238E27FC236}">
                  <a16:creationId xmlns:a16="http://schemas.microsoft.com/office/drawing/2014/main" id="{89C42404-FF7B-93D7-7E88-F9F53E9D0419}"/>
                </a:ext>
              </a:extLst>
            </p:cNvPr>
            <p:cNvSpPr/>
            <p:nvPr/>
          </p:nvSpPr>
          <p:spPr>
            <a:xfrm>
              <a:off x="2632859" y="5235991"/>
              <a:ext cx="76480" cy="779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478"/>
                <a:gd name="f7" fmla="val 77990"/>
                <a:gd name="f8" fmla="val 74095"/>
                <a:gd name="f9" fmla="val 74653"/>
                <a:gd name="f10" fmla="val 77273"/>
                <a:gd name="f11" fmla="val 71018"/>
                <a:gd name="f12" fmla="val 65577"/>
                <a:gd name="f13" fmla="val 61941"/>
                <a:gd name="f14" fmla="val 23236"/>
                <a:gd name="f15" fmla="val 11092"/>
                <a:gd name="f16" fmla="val 14463"/>
                <a:gd name="f17" fmla="val 2193"/>
                <a:gd name="f18" fmla="val 11259"/>
                <a:gd name="f19" fmla="val -731"/>
                <a:gd name="f20" fmla="val 6351"/>
                <a:gd name="f21" fmla="val 3147"/>
                <a:gd name="f22" fmla="val 1875"/>
                <a:gd name="f23" fmla="val 3083"/>
                <a:gd name="f24" fmla="val 858"/>
                <a:gd name="f25" fmla="val 4735"/>
                <a:gd name="f26" fmla="val 95"/>
                <a:gd name="f27" fmla="val 6261"/>
                <a:gd name="f28" fmla="val 7278"/>
                <a:gd name="f29" fmla="val 7913"/>
                <a:gd name="f30" fmla="val -32"/>
                <a:gd name="f31" fmla="val 8498"/>
                <a:gd name="f32" fmla="val 9108"/>
                <a:gd name="f33" fmla="val 9693"/>
                <a:gd name="f34" fmla="val 32"/>
                <a:gd name="f35" fmla="val 10202"/>
                <a:gd name="f36" fmla="val 10710"/>
                <a:gd name="f37" fmla="val 11219"/>
                <a:gd name="f38" fmla="val 159"/>
                <a:gd name="f39" fmla="val 11473"/>
                <a:gd name="f40" fmla="val 11727"/>
                <a:gd name="f41" fmla="val 11981"/>
                <a:gd name="f42" fmla="val 19"/>
                <a:gd name="f43" fmla="val 12401"/>
                <a:gd name="f44" fmla="val 12833"/>
                <a:gd name="f45" fmla="val 13253"/>
                <a:gd name="f46" fmla="val 299"/>
                <a:gd name="f47" fmla="val 13774"/>
                <a:gd name="f48" fmla="val 604"/>
                <a:gd name="f49" fmla="val 14244"/>
                <a:gd name="f50" fmla="val 985"/>
                <a:gd name="f51" fmla="val 14651"/>
                <a:gd name="f52" fmla="val 1163"/>
                <a:gd name="f53" fmla="val 15045"/>
                <a:gd name="f54" fmla="val 1430"/>
                <a:gd name="f55" fmla="val 15388"/>
                <a:gd name="f56" fmla="val 1748"/>
                <a:gd name="f57" fmla="val 15668"/>
                <a:gd name="f58" fmla="val 61634"/>
                <a:gd name="f59" fmla="val 75798"/>
                <a:gd name="f60" fmla="val 65131"/>
                <a:gd name="f61" fmla="val 78950"/>
                <a:gd name="f62" fmla="val 70522"/>
                <a:gd name="f63" fmla="val 78671"/>
                <a:gd name="f64" fmla="val 73662"/>
                <a:gd name="f65" fmla="val 75175"/>
                <a:gd name="f66" fmla="val 73815"/>
                <a:gd name="f67" fmla="val 74997"/>
                <a:gd name="f68" fmla="val 73955"/>
                <a:gd name="f69" fmla="val 74832"/>
                <a:gd name="f70" fmla="+- 0 0 -90"/>
                <a:gd name="f71" fmla="*/ f3 1 76478"/>
                <a:gd name="f72" fmla="*/ f4 1 77990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76478"/>
                <a:gd name="f81" fmla="*/ f77 1 77990"/>
                <a:gd name="f82" fmla="*/ 74095 f78 1"/>
                <a:gd name="f83" fmla="*/ 74653 f77 1"/>
                <a:gd name="f84" fmla="*/ 61941 f77 1"/>
                <a:gd name="f85" fmla="*/ 23236 f78 1"/>
                <a:gd name="f86" fmla="*/ 11092 f77 1"/>
                <a:gd name="f87" fmla="*/ 14463 f78 1"/>
                <a:gd name="f88" fmla="*/ 2193 f77 1"/>
                <a:gd name="f89" fmla="*/ 3147 f78 1"/>
                <a:gd name="f90" fmla="*/ 1875 f78 1"/>
                <a:gd name="f91" fmla="*/ 3083 f77 1"/>
                <a:gd name="f92" fmla="*/ 858 f78 1"/>
                <a:gd name="f93" fmla="*/ 4735 f77 1"/>
                <a:gd name="f94" fmla="*/ 95 f78 1"/>
                <a:gd name="f95" fmla="*/ 6261 f77 1"/>
                <a:gd name="f96" fmla="*/ 7913 f77 1"/>
                <a:gd name="f97" fmla="*/ 9693 f77 1"/>
                <a:gd name="f98" fmla="*/ 11219 f77 1"/>
                <a:gd name="f99" fmla="*/ 11981 f77 1"/>
                <a:gd name="f100" fmla="*/ 13253 f77 1"/>
                <a:gd name="f101" fmla="*/ 985 f78 1"/>
                <a:gd name="f102" fmla="*/ 14651 f77 1"/>
                <a:gd name="f103" fmla="*/ 1748 f78 1"/>
                <a:gd name="f104" fmla="*/ 15668 f77 1"/>
                <a:gd name="f105" fmla="*/ 61634 f78 1"/>
                <a:gd name="f106" fmla="*/ 75798 f77 1"/>
                <a:gd name="f107" fmla="*/ 73662 f78 1"/>
                <a:gd name="f108" fmla="*/ 75175 f77 1"/>
                <a:gd name="f109" fmla="+- f79 0 f1"/>
                <a:gd name="f110" fmla="*/ f82 1 76478"/>
                <a:gd name="f111" fmla="*/ f83 1 77990"/>
                <a:gd name="f112" fmla="*/ f84 1 77990"/>
                <a:gd name="f113" fmla="*/ f85 1 76478"/>
                <a:gd name="f114" fmla="*/ f86 1 77990"/>
                <a:gd name="f115" fmla="*/ f87 1 76478"/>
                <a:gd name="f116" fmla="*/ f88 1 77990"/>
                <a:gd name="f117" fmla="*/ f89 1 76478"/>
                <a:gd name="f118" fmla="*/ f90 1 76478"/>
                <a:gd name="f119" fmla="*/ f91 1 77990"/>
                <a:gd name="f120" fmla="*/ f92 1 76478"/>
                <a:gd name="f121" fmla="*/ f93 1 77990"/>
                <a:gd name="f122" fmla="*/ f94 1 76478"/>
                <a:gd name="f123" fmla="*/ f95 1 77990"/>
                <a:gd name="f124" fmla="*/ f96 1 77990"/>
                <a:gd name="f125" fmla="*/ f97 1 77990"/>
                <a:gd name="f126" fmla="*/ f98 1 77990"/>
                <a:gd name="f127" fmla="*/ f99 1 77990"/>
                <a:gd name="f128" fmla="*/ f100 1 77990"/>
                <a:gd name="f129" fmla="*/ f101 1 76478"/>
                <a:gd name="f130" fmla="*/ f102 1 77990"/>
                <a:gd name="f131" fmla="*/ f103 1 76478"/>
                <a:gd name="f132" fmla="*/ f104 1 77990"/>
                <a:gd name="f133" fmla="*/ f105 1 76478"/>
                <a:gd name="f134" fmla="*/ f106 1 77990"/>
                <a:gd name="f135" fmla="*/ f107 1 76478"/>
                <a:gd name="f136" fmla="*/ f108 1 77990"/>
                <a:gd name="f137" fmla="*/ f73 1 f80"/>
                <a:gd name="f138" fmla="*/ f74 1 f80"/>
                <a:gd name="f139" fmla="*/ f73 1 f81"/>
                <a:gd name="f140" fmla="*/ f75 1 f81"/>
                <a:gd name="f141" fmla="*/ f110 1 f80"/>
                <a:gd name="f142" fmla="*/ f111 1 f81"/>
                <a:gd name="f143" fmla="*/ f112 1 f81"/>
                <a:gd name="f144" fmla="*/ f113 1 f80"/>
                <a:gd name="f145" fmla="*/ f114 1 f81"/>
                <a:gd name="f146" fmla="*/ f115 1 f80"/>
                <a:gd name="f147" fmla="*/ f116 1 f81"/>
                <a:gd name="f148" fmla="*/ f117 1 f80"/>
                <a:gd name="f149" fmla="*/ f118 1 f80"/>
                <a:gd name="f150" fmla="*/ f119 1 f81"/>
                <a:gd name="f151" fmla="*/ f120 1 f80"/>
                <a:gd name="f152" fmla="*/ f121 1 f81"/>
                <a:gd name="f153" fmla="*/ f122 1 f80"/>
                <a:gd name="f154" fmla="*/ f123 1 f81"/>
                <a:gd name="f155" fmla="*/ f124 1 f81"/>
                <a:gd name="f156" fmla="*/ f125 1 f81"/>
                <a:gd name="f157" fmla="*/ f126 1 f81"/>
                <a:gd name="f158" fmla="*/ f127 1 f81"/>
                <a:gd name="f159" fmla="*/ f128 1 f81"/>
                <a:gd name="f160" fmla="*/ f129 1 f80"/>
                <a:gd name="f161" fmla="*/ f130 1 f81"/>
                <a:gd name="f162" fmla="*/ f131 1 f80"/>
                <a:gd name="f163" fmla="*/ f132 1 f81"/>
                <a:gd name="f164" fmla="*/ f133 1 f80"/>
                <a:gd name="f165" fmla="*/ f134 1 f81"/>
                <a:gd name="f166" fmla="*/ f135 1 f80"/>
                <a:gd name="f167" fmla="*/ f136 1 f81"/>
                <a:gd name="f168" fmla="*/ f137 f71 1"/>
                <a:gd name="f169" fmla="*/ f138 f71 1"/>
                <a:gd name="f170" fmla="*/ f140 f72 1"/>
                <a:gd name="f171" fmla="*/ f139 f72 1"/>
                <a:gd name="f172" fmla="*/ f141 f71 1"/>
                <a:gd name="f173" fmla="*/ f142 f72 1"/>
                <a:gd name="f174" fmla="*/ f143 f72 1"/>
                <a:gd name="f175" fmla="*/ f144 f71 1"/>
                <a:gd name="f176" fmla="*/ f145 f72 1"/>
                <a:gd name="f177" fmla="*/ f146 f71 1"/>
                <a:gd name="f178" fmla="*/ f147 f72 1"/>
                <a:gd name="f179" fmla="*/ f148 f71 1"/>
                <a:gd name="f180" fmla="*/ f149 f71 1"/>
                <a:gd name="f181" fmla="*/ f150 f72 1"/>
                <a:gd name="f182" fmla="*/ f151 f71 1"/>
                <a:gd name="f183" fmla="*/ f152 f72 1"/>
                <a:gd name="f184" fmla="*/ f153 f71 1"/>
                <a:gd name="f185" fmla="*/ f154 f72 1"/>
                <a:gd name="f186" fmla="*/ f155 f72 1"/>
                <a:gd name="f187" fmla="*/ f156 f72 1"/>
                <a:gd name="f188" fmla="*/ f157 f72 1"/>
                <a:gd name="f189" fmla="*/ f158 f72 1"/>
                <a:gd name="f190" fmla="*/ f159 f72 1"/>
                <a:gd name="f191" fmla="*/ f160 f71 1"/>
                <a:gd name="f192" fmla="*/ f161 f72 1"/>
                <a:gd name="f193" fmla="*/ f162 f71 1"/>
                <a:gd name="f194" fmla="*/ f163 f72 1"/>
                <a:gd name="f195" fmla="*/ f164 f71 1"/>
                <a:gd name="f196" fmla="*/ f165 f72 1"/>
                <a:gd name="f197" fmla="*/ f166 f71 1"/>
                <a:gd name="f198" fmla="*/ f167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2" y="f173"/>
                </a:cxn>
                <a:cxn ang="f109">
                  <a:pos x="f172" y="f174"/>
                </a:cxn>
                <a:cxn ang="f109">
                  <a:pos x="f172" y="f174"/>
                </a:cxn>
                <a:cxn ang="f109">
                  <a:pos x="f175" y="f176"/>
                </a:cxn>
                <a:cxn ang="f109">
                  <a:pos x="f177" y="f178"/>
                </a:cxn>
                <a:cxn ang="f109">
                  <a:pos x="f179" y="f178"/>
                </a:cxn>
                <a:cxn ang="f109">
                  <a:pos x="f180" y="f181"/>
                </a:cxn>
                <a:cxn ang="f109">
                  <a:pos x="f180" y="f181"/>
                </a:cxn>
                <a:cxn ang="f109">
                  <a:pos x="f182" y="f183"/>
                </a:cxn>
                <a:cxn ang="f109">
                  <a:pos x="f184" y="f185"/>
                </a:cxn>
                <a:cxn ang="f109">
                  <a:pos x="f184" y="f186"/>
                </a:cxn>
                <a:cxn ang="f109">
                  <a:pos x="f184" y="f187"/>
                </a:cxn>
                <a:cxn ang="f109">
                  <a:pos x="f184" y="f188"/>
                </a:cxn>
                <a:cxn ang="f109">
                  <a:pos x="f184" y="f189"/>
                </a:cxn>
                <a:cxn ang="f109">
                  <a:pos x="f184" y="f190"/>
                </a:cxn>
                <a:cxn ang="f109">
                  <a:pos x="f191" y="f192"/>
                </a:cxn>
                <a:cxn ang="f109">
                  <a:pos x="f191" y="f192"/>
                </a:cxn>
                <a:cxn ang="f109">
                  <a:pos x="f193" y="f194"/>
                </a:cxn>
                <a:cxn ang="f109">
                  <a:pos x="f195" y="f196"/>
                </a:cxn>
                <a:cxn ang="f109">
                  <a:pos x="f197" y="f198"/>
                </a:cxn>
                <a:cxn ang="f109">
                  <a:pos x="f172" y="f173"/>
                </a:cxn>
              </a:cxnLst>
              <a:rect l="f168" t="f171" r="f169" b="f170"/>
              <a:pathLst>
                <a:path w="76478" h="77990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19"/>
                    <a:pt x="f21" y="f17"/>
                  </a:cubicBezTo>
                  <a:lnTo>
                    <a:pt x="f22" y="f23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6" y="f27"/>
                    <a:pt x="f26" y="f28"/>
                    <a:pt x="f26" y="f29"/>
                  </a:cubicBezTo>
                  <a:cubicBezTo>
                    <a:pt x="f30" y="f31"/>
                    <a:pt x="f30" y="f32"/>
                    <a:pt x="f26" y="f33"/>
                  </a:cubicBezTo>
                  <a:cubicBezTo>
                    <a:pt x="f34" y="f35"/>
                    <a:pt x="f34" y="f36"/>
                    <a:pt x="f26" y="f37"/>
                  </a:cubicBezTo>
                  <a:cubicBezTo>
                    <a:pt x="f38" y="f39"/>
                    <a:pt x="f38" y="f40"/>
                    <a:pt x="f26" y="f41"/>
                  </a:cubicBezTo>
                  <a:cubicBezTo>
                    <a:pt x="f42" y="f43"/>
                    <a:pt x="f42" y="f44"/>
                    <a:pt x="f26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0" y="f51"/>
                  </a:lnTo>
                  <a:cubicBezTo>
                    <a:pt x="f52" y="f53"/>
                    <a:pt x="f54" y="f55"/>
                    <a:pt x="f56" y="f57"/>
                  </a:cubicBezTo>
                  <a:lnTo>
                    <a:pt x="f58" y="f59"/>
                  </a:ln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1" name="Freeform: Shape 587">
              <a:extLst>
                <a:ext uri="{FF2B5EF4-FFF2-40B4-BE49-F238E27FC236}">
                  <a16:creationId xmlns:a16="http://schemas.microsoft.com/office/drawing/2014/main" id="{A4FF3605-7B05-F100-2BA0-12817C46D02B}"/>
                </a:ext>
              </a:extLst>
            </p:cNvPr>
            <p:cNvSpPr/>
            <p:nvPr/>
          </p:nvSpPr>
          <p:spPr>
            <a:xfrm>
              <a:off x="1151567" y="3453496"/>
              <a:ext cx="162699" cy="905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695"/>
                <a:gd name="f7" fmla="val 90512"/>
                <a:gd name="f8" fmla="val 11189"/>
                <a:gd name="f9" fmla="val 77800"/>
                <a:gd name="f10" fmla="val 13409"/>
                <a:gd name="f11" fmla="val 82503"/>
                <a:gd name="f12" fmla="val 11498"/>
                <a:gd name="f13" fmla="val 88135"/>
                <a:gd name="f14" fmla="val 6866"/>
                <a:gd name="f15" fmla="val 152067"/>
                <a:gd name="f16" fmla="val 20086"/>
                <a:gd name="f17" fmla="val 157407"/>
                <a:gd name="f18" fmla="val 17543"/>
                <a:gd name="f19" fmla="val 162099"/>
                <a:gd name="f20" fmla="val 15217"/>
                <a:gd name="f21" fmla="val 164019"/>
                <a:gd name="f22" fmla="val 9534"/>
                <a:gd name="f23" fmla="val 161731"/>
                <a:gd name="f24" fmla="val 4831"/>
                <a:gd name="f25" fmla="val 161235"/>
                <a:gd name="f26" fmla="val 3737"/>
                <a:gd name="f27" fmla="val 160548"/>
                <a:gd name="f28" fmla="val 2759"/>
                <a:gd name="f29" fmla="val 159696"/>
                <a:gd name="f30" fmla="val 1907"/>
                <a:gd name="f31" fmla="val 158870"/>
                <a:gd name="f32" fmla="val 1068"/>
                <a:gd name="f33" fmla="val 157865"/>
                <a:gd name="f34" fmla="val 420"/>
                <a:gd name="f35" fmla="val 156772"/>
                <a:gd name="f36" fmla="val 154610"/>
                <a:gd name="f37" fmla="val 153339"/>
                <a:gd name="f38" fmla="val 152195"/>
                <a:gd name="f39" fmla="val 102"/>
                <a:gd name="f40" fmla="val 151076"/>
                <a:gd name="f41" fmla="val 407"/>
                <a:gd name="f42" fmla="val 150033"/>
                <a:gd name="f43" fmla="val 890"/>
                <a:gd name="f44" fmla="val 5467"/>
                <a:gd name="f45" fmla="val 70681"/>
                <a:gd name="f46" fmla="val 73223"/>
                <a:gd name="f47" fmla="val 4353"/>
                <a:gd name="f48" fmla="val 71520"/>
                <a:gd name="f49" fmla="val 9273"/>
                <a:gd name="f50" fmla="val 73541"/>
                <a:gd name="f51" fmla="+- 0 0 -90"/>
                <a:gd name="f52" fmla="*/ f3 1 162695"/>
                <a:gd name="f53" fmla="*/ f4 1 90512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62695"/>
                <a:gd name="f62" fmla="*/ f58 1 90512"/>
                <a:gd name="f63" fmla="*/ 11189 f59 1"/>
                <a:gd name="f64" fmla="*/ 77800 f58 1"/>
                <a:gd name="f65" fmla="*/ 6866 f59 1"/>
                <a:gd name="f66" fmla="*/ 90512 f58 1"/>
                <a:gd name="f67" fmla="*/ 152067 f59 1"/>
                <a:gd name="f68" fmla="*/ 20086 f58 1"/>
                <a:gd name="f69" fmla="*/ 157407 f59 1"/>
                <a:gd name="f70" fmla="*/ 17543 f58 1"/>
                <a:gd name="f71" fmla="*/ 161731 f59 1"/>
                <a:gd name="f72" fmla="*/ 4831 f58 1"/>
                <a:gd name="f73" fmla="*/ 159696 f59 1"/>
                <a:gd name="f74" fmla="*/ 1907 f58 1"/>
                <a:gd name="f75" fmla="*/ 156772 f59 1"/>
                <a:gd name="f76" fmla="*/ 0 f58 1"/>
                <a:gd name="f77" fmla="*/ 154610 f59 1"/>
                <a:gd name="f78" fmla="*/ 153339 f59 1"/>
                <a:gd name="f79" fmla="*/ 150033 f59 1"/>
                <a:gd name="f80" fmla="*/ 890 f58 1"/>
                <a:gd name="f81" fmla="*/ 5467 f59 1"/>
                <a:gd name="f82" fmla="*/ 70681 f58 1"/>
                <a:gd name="f83" fmla="*/ 0 f59 1"/>
                <a:gd name="f84" fmla="*/ 73223 f58 1"/>
                <a:gd name="f85" fmla="+- f60 0 f1"/>
                <a:gd name="f86" fmla="*/ f63 1 162695"/>
                <a:gd name="f87" fmla="*/ f64 1 90512"/>
                <a:gd name="f88" fmla="*/ f65 1 162695"/>
                <a:gd name="f89" fmla="*/ f66 1 90512"/>
                <a:gd name="f90" fmla="*/ f67 1 162695"/>
                <a:gd name="f91" fmla="*/ f68 1 90512"/>
                <a:gd name="f92" fmla="*/ f69 1 162695"/>
                <a:gd name="f93" fmla="*/ f70 1 90512"/>
                <a:gd name="f94" fmla="*/ f71 1 162695"/>
                <a:gd name="f95" fmla="*/ f72 1 90512"/>
                <a:gd name="f96" fmla="*/ f73 1 162695"/>
                <a:gd name="f97" fmla="*/ f74 1 90512"/>
                <a:gd name="f98" fmla="*/ f75 1 162695"/>
                <a:gd name="f99" fmla="*/ f76 1 90512"/>
                <a:gd name="f100" fmla="*/ f77 1 162695"/>
                <a:gd name="f101" fmla="*/ f78 1 162695"/>
                <a:gd name="f102" fmla="*/ f79 1 162695"/>
                <a:gd name="f103" fmla="*/ f80 1 90512"/>
                <a:gd name="f104" fmla="*/ f81 1 162695"/>
                <a:gd name="f105" fmla="*/ f82 1 90512"/>
                <a:gd name="f106" fmla="*/ f83 1 162695"/>
                <a:gd name="f107" fmla="*/ f84 1 90512"/>
                <a:gd name="f108" fmla="*/ f54 1 f61"/>
                <a:gd name="f109" fmla="*/ f55 1 f61"/>
                <a:gd name="f110" fmla="*/ f54 1 f62"/>
                <a:gd name="f111" fmla="*/ f56 1 f62"/>
                <a:gd name="f112" fmla="*/ f86 1 f61"/>
                <a:gd name="f113" fmla="*/ f87 1 f62"/>
                <a:gd name="f114" fmla="*/ f88 1 f61"/>
                <a:gd name="f115" fmla="*/ f89 1 f62"/>
                <a:gd name="f116" fmla="*/ f90 1 f61"/>
                <a:gd name="f117" fmla="*/ f91 1 f62"/>
                <a:gd name="f118" fmla="*/ f92 1 f61"/>
                <a:gd name="f119" fmla="*/ f93 1 f62"/>
                <a:gd name="f120" fmla="*/ f94 1 f61"/>
                <a:gd name="f121" fmla="*/ f95 1 f62"/>
                <a:gd name="f122" fmla="*/ f96 1 f61"/>
                <a:gd name="f123" fmla="*/ f97 1 f62"/>
                <a:gd name="f124" fmla="*/ f98 1 f61"/>
                <a:gd name="f125" fmla="*/ f99 1 f62"/>
                <a:gd name="f126" fmla="*/ f100 1 f61"/>
                <a:gd name="f127" fmla="*/ f101 1 f61"/>
                <a:gd name="f128" fmla="*/ f102 1 f61"/>
                <a:gd name="f129" fmla="*/ f103 1 f62"/>
                <a:gd name="f130" fmla="*/ f104 1 f61"/>
                <a:gd name="f131" fmla="*/ f105 1 f62"/>
                <a:gd name="f132" fmla="*/ f106 1 f61"/>
                <a:gd name="f133" fmla="*/ f107 1 f62"/>
                <a:gd name="f134" fmla="*/ f108 f52 1"/>
                <a:gd name="f135" fmla="*/ f109 f52 1"/>
                <a:gd name="f136" fmla="*/ f111 f53 1"/>
                <a:gd name="f137" fmla="*/ f110 f53 1"/>
                <a:gd name="f138" fmla="*/ f112 f52 1"/>
                <a:gd name="f139" fmla="*/ f113 f53 1"/>
                <a:gd name="f140" fmla="*/ f114 f52 1"/>
                <a:gd name="f141" fmla="*/ f115 f53 1"/>
                <a:gd name="f142" fmla="*/ f116 f52 1"/>
                <a:gd name="f143" fmla="*/ f117 f53 1"/>
                <a:gd name="f144" fmla="*/ f118 f52 1"/>
                <a:gd name="f145" fmla="*/ f119 f53 1"/>
                <a:gd name="f146" fmla="*/ f120 f52 1"/>
                <a:gd name="f147" fmla="*/ f121 f53 1"/>
                <a:gd name="f148" fmla="*/ f122 f52 1"/>
                <a:gd name="f149" fmla="*/ f123 f53 1"/>
                <a:gd name="f150" fmla="*/ f124 f52 1"/>
                <a:gd name="f151" fmla="*/ f125 f53 1"/>
                <a:gd name="f152" fmla="*/ f126 f52 1"/>
                <a:gd name="f153" fmla="*/ f127 f52 1"/>
                <a:gd name="f154" fmla="*/ f128 f52 1"/>
                <a:gd name="f155" fmla="*/ f129 f53 1"/>
                <a:gd name="f156" fmla="*/ f130 f52 1"/>
                <a:gd name="f157" fmla="*/ f131 f53 1"/>
                <a:gd name="f158" fmla="*/ f132 f52 1"/>
                <a:gd name="f159" fmla="*/ f133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48" y="f149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1"/>
                </a:cxn>
                <a:cxn ang="f85">
                  <a:pos x="f153" y="f151"/>
                </a:cxn>
                <a:cxn ang="f85">
                  <a:pos x="f154" y="f155"/>
                </a:cxn>
                <a:cxn ang="f85">
                  <a:pos x="f154" y="f155"/>
                </a:cxn>
                <a:cxn ang="f85">
                  <a:pos x="f156" y="f157"/>
                </a:cxn>
                <a:cxn ang="f85">
                  <a:pos x="f158" y="f159"/>
                </a:cxn>
                <a:cxn ang="f85">
                  <a:pos x="f138" y="f139"/>
                </a:cxn>
              </a:cxnLst>
              <a:rect l="f134" t="f137" r="f135" b="f136"/>
              <a:pathLst>
                <a:path w="162695" h="90512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29" y="f30"/>
                  </a:lnTo>
                  <a:cubicBezTo>
                    <a:pt x="f31" y="f32"/>
                    <a:pt x="f33" y="f34"/>
                    <a:pt x="f35" y="f5"/>
                  </a:cubicBezTo>
                  <a:lnTo>
                    <a:pt x="f36" y="f5"/>
                  </a:lnTo>
                  <a:lnTo>
                    <a:pt x="f37" y="f5"/>
                  </a:lnTo>
                  <a:cubicBezTo>
                    <a:pt x="f38" y="f39"/>
                    <a:pt x="f40" y="f41"/>
                    <a:pt x="f42" y="f43"/>
                  </a:cubicBezTo>
                  <a:lnTo>
                    <a:pt x="f42" y="f43"/>
                  </a:lnTo>
                  <a:lnTo>
                    <a:pt x="f44" y="f45"/>
                  </a:lnTo>
                  <a:lnTo>
                    <a:pt x="f5" y="f46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2" name="Freeform: Shape 588">
              <a:extLst>
                <a:ext uri="{FF2B5EF4-FFF2-40B4-BE49-F238E27FC236}">
                  <a16:creationId xmlns:a16="http://schemas.microsoft.com/office/drawing/2014/main" id="{0AFC3F0A-C406-50A4-441C-DBB7851CBA89}"/>
                </a:ext>
              </a:extLst>
            </p:cNvPr>
            <p:cNvSpPr/>
            <p:nvPr/>
          </p:nvSpPr>
          <p:spPr>
            <a:xfrm>
              <a:off x="1128817" y="3525505"/>
              <a:ext cx="34866" cy="271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865"/>
                <a:gd name="f7" fmla="val 27101"/>
                <a:gd name="f8" fmla="val 1009"/>
                <a:gd name="f9" fmla="val 21807"/>
                <a:gd name="f10" fmla="val 2861"/>
                <a:gd name="f11" fmla="val 26205"/>
                <a:gd name="f12" fmla="val 7929"/>
                <a:gd name="f13" fmla="val 28277"/>
                <a:gd name="f14" fmla="val 12330"/>
                <a:gd name="f15" fmla="val 26421"/>
                <a:gd name="f16" fmla="val 12458"/>
                <a:gd name="f17" fmla="val 26371"/>
                <a:gd name="f18" fmla="val 12582"/>
                <a:gd name="f19" fmla="val 26320"/>
                <a:gd name="f20" fmla="val 12707"/>
                <a:gd name="f21" fmla="val 26256"/>
                <a:gd name="f22" fmla="val 29617"/>
                <a:gd name="f23" fmla="val 18120"/>
                <a:gd name="f24" fmla="val 34249"/>
                <a:gd name="f25" fmla="val 15743"/>
                <a:gd name="f26" fmla="val 36162"/>
                <a:gd name="f27" fmla="val 10111"/>
                <a:gd name="f28" fmla="val 33940"/>
                <a:gd name="f29" fmla="val 5408"/>
                <a:gd name="f30" fmla="val 32081"/>
                <a:gd name="f31" fmla="val 933"/>
                <a:gd name="f32" fmla="val 26946"/>
                <a:gd name="f33" fmla="val -1190"/>
                <a:gd name="f34" fmla="val 22472"/>
                <a:gd name="f35" fmla="val 679"/>
                <a:gd name="f36" fmla="val 22352"/>
                <a:gd name="f37" fmla="val 730"/>
                <a:gd name="f38" fmla="val 22234"/>
                <a:gd name="f39" fmla="val 781"/>
                <a:gd name="f40" fmla="val 22116"/>
                <a:gd name="f41" fmla="val 831"/>
                <a:gd name="f42" fmla="val 10291"/>
                <a:gd name="f43" fmla="val 6679"/>
                <a:gd name="f44" fmla="val 5332"/>
                <a:gd name="f45" fmla="val 9095"/>
                <a:gd name="f46" fmla="val 650"/>
                <a:gd name="f47" fmla="val 11344"/>
                <a:gd name="f48" fmla="val -1320"/>
                <a:gd name="f49" fmla="val 16963"/>
                <a:gd name="f50" fmla="val 932"/>
                <a:gd name="f51" fmla="val 21654"/>
                <a:gd name="f52" fmla="val 957"/>
                <a:gd name="f53" fmla="val 21705"/>
                <a:gd name="f54" fmla="val 983"/>
                <a:gd name="f55" fmla="val 21756"/>
                <a:gd name="f56" fmla="+- 0 0 -90"/>
                <a:gd name="f57" fmla="*/ f3 1 34865"/>
                <a:gd name="f58" fmla="*/ f4 1 27101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34865"/>
                <a:gd name="f67" fmla="*/ f63 1 27101"/>
                <a:gd name="f68" fmla="*/ 1009 f64 1"/>
                <a:gd name="f69" fmla="*/ 21807 f63 1"/>
                <a:gd name="f70" fmla="*/ 12330 f64 1"/>
                <a:gd name="f71" fmla="*/ 26421 f63 1"/>
                <a:gd name="f72" fmla="*/ 12707 f64 1"/>
                <a:gd name="f73" fmla="*/ 26256 f63 1"/>
                <a:gd name="f74" fmla="*/ 29617 f64 1"/>
                <a:gd name="f75" fmla="*/ 18120 f63 1"/>
                <a:gd name="f76" fmla="*/ 33940 f64 1"/>
                <a:gd name="f77" fmla="*/ 5408 f63 1"/>
                <a:gd name="f78" fmla="*/ 22472 f64 1"/>
                <a:gd name="f79" fmla="*/ 679 f63 1"/>
                <a:gd name="f80" fmla="*/ 22116 f64 1"/>
                <a:gd name="f81" fmla="*/ 831 f63 1"/>
                <a:gd name="f82" fmla="*/ 10291 f64 1"/>
                <a:gd name="f83" fmla="*/ 6679 f63 1"/>
                <a:gd name="f84" fmla="*/ 5332 f64 1"/>
                <a:gd name="f85" fmla="*/ 9095 f63 1"/>
                <a:gd name="f86" fmla="*/ 932 f64 1"/>
                <a:gd name="f87" fmla="*/ 21654 f63 1"/>
                <a:gd name="f88" fmla="+- f65 0 f1"/>
                <a:gd name="f89" fmla="*/ f68 1 34865"/>
                <a:gd name="f90" fmla="*/ f69 1 27101"/>
                <a:gd name="f91" fmla="*/ f70 1 34865"/>
                <a:gd name="f92" fmla="*/ f71 1 27101"/>
                <a:gd name="f93" fmla="*/ f72 1 34865"/>
                <a:gd name="f94" fmla="*/ f73 1 27101"/>
                <a:gd name="f95" fmla="*/ f74 1 34865"/>
                <a:gd name="f96" fmla="*/ f75 1 27101"/>
                <a:gd name="f97" fmla="*/ f76 1 34865"/>
                <a:gd name="f98" fmla="*/ f77 1 27101"/>
                <a:gd name="f99" fmla="*/ f78 1 34865"/>
                <a:gd name="f100" fmla="*/ f79 1 27101"/>
                <a:gd name="f101" fmla="*/ f80 1 34865"/>
                <a:gd name="f102" fmla="*/ f81 1 27101"/>
                <a:gd name="f103" fmla="*/ f82 1 34865"/>
                <a:gd name="f104" fmla="*/ f83 1 27101"/>
                <a:gd name="f105" fmla="*/ f84 1 34865"/>
                <a:gd name="f106" fmla="*/ f85 1 27101"/>
                <a:gd name="f107" fmla="*/ f86 1 34865"/>
                <a:gd name="f108" fmla="*/ f87 1 27101"/>
                <a:gd name="f109" fmla="*/ f59 1 f66"/>
                <a:gd name="f110" fmla="*/ f60 1 f66"/>
                <a:gd name="f111" fmla="*/ f59 1 f67"/>
                <a:gd name="f112" fmla="*/ f61 1 f67"/>
                <a:gd name="f113" fmla="*/ f89 1 f66"/>
                <a:gd name="f114" fmla="*/ f90 1 f67"/>
                <a:gd name="f115" fmla="*/ f91 1 f66"/>
                <a:gd name="f116" fmla="*/ f92 1 f67"/>
                <a:gd name="f117" fmla="*/ f93 1 f66"/>
                <a:gd name="f118" fmla="*/ f94 1 f67"/>
                <a:gd name="f119" fmla="*/ f95 1 f66"/>
                <a:gd name="f120" fmla="*/ f96 1 f67"/>
                <a:gd name="f121" fmla="*/ f97 1 f66"/>
                <a:gd name="f122" fmla="*/ f98 1 f67"/>
                <a:gd name="f123" fmla="*/ f99 1 f66"/>
                <a:gd name="f124" fmla="*/ f100 1 f67"/>
                <a:gd name="f125" fmla="*/ f101 1 f66"/>
                <a:gd name="f126" fmla="*/ f102 1 f67"/>
                <a:gd name="f127" fmla="*/ f103 1 f66"/>
                <a:gd name="f128" fmla="*/ f104 1 f67"/>
                <a:gd name="f129" fmla="*/ f105 1 f66"/>
                <a:gd name="f130" fmla="*/ f106 1 f67"/>
                <a:gd name="f131" fmla="*/ f107 1 f66"/>
                <a:gd name="f132" fmla="*/ f108 1 f67"/>
                <a:gd name="f133" fmla="*/ f109 f57 1"/>
                <a:gd name="f134" fmla="*/ f110 f57 1"/>
                <a:gd name="f135" fmla="*/ f112 f58 1"/>
                <a:gd name="f136" fmla="*/ f111 f58 1"/>
                <a:gd name="f137" fmla="*/ f113 f57 1"/>
                <a:gd name="f138" fmla="*/ f114 f58 1"/>
                <a:gd name="f139" fmla="*/ f115 f57 1"/>
                <a:gd name="f140" fmla="*/ f116 f58 1"/>
                <a:gd name="f141" fmla="*/ f117 f57 1"/>
                <a:gd name="f142" fmla="*/ f118 f58 1"/>
                <a:gd name="f143" fmla="*/ f119 f57 1"/>
                <a:gd name="f144" fmla="*/ f120 f58 1"/>
                <a:gd name="f145" fmla="*/ f121 f57 1"/>
                <a:gd name="f146" fmla="*/ f122 f58 1"/>
                <a:gd name="f147" fmla="*/ f123 f57 1"/>
                <a:gd name="f148" fmla="*/ f124 f58 1"/>
                <a:gd name="f149" fmla="*/ f125 f57 1"/>
                <a:gd name="f150" fmla="*/ f126 f58 1"/>
                <a:gd name="f151" fmla="*/ f127 f57 1"/>
                <a:gd name="f152" fmla="*/ f128 f58 1"/>
                <a:gd name="f153" fmla="*/ f129 f57 1"/>
                <a:gd name="f154" fmla="*/ f130 f58 1"/>
                <a:gd name="f155" fmla="*/ f131 f57 1"/>
                <a:gd name="f156" fmla="*/ f132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37" y="f138"/>
                </a:cxn>
                <a:cxn ang="f88">
                  <a:pos x="f139" y="f140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37" y="f138"/>
                </a:cxn>
              </a:cxnLst>
              <a:rect l="f133" t="f136" r="f134" b="f135"/>
              <a:pathLst>
                <a:path w="34865" h="2710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3" name="Freeform: Shape 589">
              <a:extLst>
                <a:ext uri="{FF2B5EF4-FFF2-40B4-BE49-F238E27FC236}">
                  <a16:creationId xmlns:a16="http://schemas.microsoft.com/office/drawing/2014/main" id="{D7880CD8-622E-1E28-8B1D-4F35CE6B2664}"/>
                </a:ext>
              </a:extLst>
            </p:cNvPr>
            <p:cNvSpPr/>
            <p:nvPr/>
          </p:nvSpPr>
          <p:spPr>
            <a:xfrm>
              <a:off x="3248972" y="4452177"/>
              <a:ext cx="44759" cy="1478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757"/>
                <a:gd name="f7" fmla="val 147879"/>
                <a:gd name="f8" fmla="val 6995"/>
                <a:gd name="f9" fmla="val 147718"/>
                <a:gd name="f10" fmla="val 11827"/>
                <a:gd name="f11" fmla="val 148646"/>
                <a:gd name="f12" fmla="val 16480"/>
                <a:gd name="f13" fmla="val 145481"/>
                <a:gd name="f14" fmla="val 17408"/>
                <a:gd name="f15" fmla="val 140650"/>
                <a:gd name="f16" fmla="val 140637"/>
                <a:gd name="f17" fmla="val 17421"/>
                <a:gd name="f18" fmla="val 140612"/>
                <a:gd name="f19" fmla="val 140599"/>
                <a:gd name="f20" fmla="val 18438"/>
                <a:gd name="f21" fmla="val 135133"/>
                <a:gd name="f22" fmla="val 19328"/>
                <a:gd name="f23" fmla="val 130937"/>
                <a:gd name="f24" fmla="val 44758"/>
                <a:gd name="f25" fmla="val 3814"/>
                <a:gd name="f26" fmla="val 43944"/>
                <a:gd name="f27" fmla="val 8594"/>
                <a:gd name="f28" fmla="val 39418"/>
                <a:gd name="f29" fmla="val 11797"/>
                <a:gd name="f30" fmla="val 34637"/>
                <a:gd name="f31" fmla="val 10996"/>
                <a:gd name="f32" fmla="val 34535"/>
                <a:gd name="f33" fmla="val 10971"/>
                <a:gd name="f34" fmla="val 34433"/>
                <a:gd name="f35" fmla="val 10958"/>
                <a:gd name="f36" fmla="val 34332"/>
                <a:gd name="f37" fmla="val 10932"/>
                <a:gd name="f38" fmla="val 29424"/>
                <a:gd name="f39" fmla="val 9801"/>
                <a:gd name="f40" fmla="val 26360"/>
                <a:gd name="f41" fmla="val 4907"/>
                <a:gd name="f42" fmla="val 27466"/>
                <a:gd name="f43" fmla="val 129"/>
                <a:gd name="f44" fmla="val 137294"/>
                <a:gd name="f45" fmla="val -672"/>
                <a:gd name="f46" fmla="val 142036"/>
                <a:gd name="f47" fmla="val 2329"/>
                <a:gd name="f48" fmla="val 146587"/>
                <a:gd name="f49" fmla="+- 0 0 -90"/>
                <a:gd name="f50" fmla="*/ f3 1 44757"/>
                <a:gd name="f51" fmla="*/ f4 1 147879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44757"/>
                <a:gd name="f60" fmla="*/ f56 1 147879"/>
                <a:gd name="f61" fmla="*/ 6995 f57 1"/>
                <a:gd name="f62" fmla="*/ 147718 f56 1"/>
                <a:gd name="f63" fmla="*/ 17408 f57 1"/>
                <a:gd name="f64" fmla="*/ 140650 f56 1"/>
                <a:gd name="f65" fmla="*/ 17421 f57 1"/>
                <a:gd name="f66" fmla="*/ 140599 f56 1"/>
                <a:gd name="f67" fmla="*/ 18438 f57 1"/>
                <a:gd name="f68" fmla="*/ 135133 f56 1"/>
                <a:gd name="f69" fmla="*/ 19328 f57 1"/>
                <a:gd name="f70" fmla="*/ 130937 f56 1"/>
                <a:gd name="f71" fmla="*/ 44758 f57 1"/>
                <a:gd name="f72" fmla="*/ 3814 f56 1"/>
                <a:gd name="f73" fmla="*/ 34637 f57 1"/>
                <a:gd name="f74" fmla="*/ 10996 f56 1"/>
                <a:gd name="f75" fmla="*/ 34332 f57 1"/>
                <a:gd name="f76" fmla="*/ 10932 f56 1"/>
                <a:gd name="f77" fmla="*/ 27466 f57 1"/>
                <a:gd name="f78" fmla="*/ 0 f56 1"/>
                <a:gd name="f79" fmla="*/ 129 f57 1"/>
                <a:gd name="f80" fmla="*/ 137294 f56 1"/>
                <a:gd name="f81" fmla="+- f58 0 f1"/>
                <a:gd name="f82" fmla="*/ f61 1 44757"/>
                <a:gd name="f83" fmla="*/ f62 1 147879"/>
                <a:gd name="f84" fmla="*/ f63 1 44757"/>
                <a:gd name="f85" fmla="*/ f64 1 147879"/>
                <a:gd name="f86" fmla="*/ f65 1 44757"/>
                <a:gd name="f87" fmla="*/ f66 1 147879"/>
                <a:gd name="f88" fmla="*/ f67 1 44757"/>
                <a:gd name="f89" fmla="*/ f68 1 147879"/>
                <a:gd name="f90" fmla="*/ f69 1 44757"/>
                <a:gd name="f91" fmla="*/ f70 1 147879"/>
                <a:gd name="f92" fmla="*/ f71 1 44757"/>
                <a:gd name="f93" fmla="*/ f72 1 147879"/>
                <a:gd name="f94" fmla="*/ f73 1 44757"/>
                <a:gd name="f95" fmla="*/ f74 1 147879"/>
                <a:gd name="f96" fmla="*/ f75 1 44757"/>
                <a:gd name="f97" fmla="*/ f76 1 147879"/>
                <a:gd name="f98" fmla="*/ f77 1 44757"/>
                <a:gd name="f99" fmla="*/ f78 1 147879"/>
                <a:gd name="f100" fmla="*/ f79 1 44757"/>
                <a:gd name="f101" fmla="*/ f80 1 147879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59"/>
                <a:gd name="f109" fmla="*/ f85 1 f60"/>
                <a:gd name="f110" fmla="*/ f86 1 f59"/>
                <a:gd name="f111" fmla="*/ f87 1 f60"/>
                <a:gd name="f112" fmla="*/ f88 1 f59"/>
                <a:gd name="f113" fmla="*/ f89 1 f60"/>
                <a:gd name="f114" fmla="*/ f90 1 f59"/>
                <a:gd name="f115" fmla="*/ f91 1 f60"/>
                <a:gd name="f116" fmla="*/ f92 1 f59"/>
                <a:gd name="f117" fmla="*/ f93 1 f60"/>
                <a:gd name="f118" fmla="*/ f94 1 f59"/>
                <a:gd name="f119" fmla="*/ f95 1 f60"/>
                <a:gd name="f120" fmla="*/ f96 1 f59"/>
                <a:gd name="f121" fmla="*/ f97 1 f60"/>
                <a:gd name="f122" fmla="*/ f98 1 f59"/>
                <a:gd name="f123" fmla="*/ f99 1 f60"/>
                <a:gd name="f124" fmla="*/ f100 1 f59"/>
                <a:gd name="f125" fmla="*/ f101 1 f60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0 1"/>
                <a:gd name="f133" fmla="*/ f109 f51 1"/>
                <a:gd name="f134" fmla="*/ f110 f50 1"/>
                <a:gd name="f135" fmla="*/ f111 f51 1"/>
                <a:gd name="f136" fmla="*/ f112 f50 1"/>
                <a:gd name="f137" fmla="*/ f113 f51 1"/>
                <a:gd name="f138" fmla="*/ f114 f50 1"/>
                <a:gd name="f139" fmla="*/ f115 f51 1"/>
                <a:gd name="f140" fmla="*/ f116 f50 1"/>
                <a:gd name="f141" fmla="*/ f117 f51 1"/>
                <a:gd name="f142" fmla="*/ f118 f50 1"/>
                <a:gd name="f143" fmla="*/ f119 f51 1"/>
                <a:gd name="f144" fmla="*/ f120 f50 1"/>
                <a:gd name="f145" fmla="*/ f121 f51 1"/>
                <a:gd name="f146" fmla="*/ f122 f50 1"/>
                <a:gd name="f147" fmla="*/ f123 f51 1"/>
                <a:gd name="f148" fmla="*/ f124 f50 1"/>
                <a:gd name="f149" fmla="*/ f12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8" y="f149"/>
                </a:cxn>
                <a:cxn ang="f81">
                  <a:pos x="f130" y="f131"/>
                </a:cxn>
              </a:cxnLst>
              <a:rect l="f126" t="f129" r="f127" b="f128"/>
              <a:pathLst>
                <a:path w="44757" h="14787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7" y="f1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5"/>
                  </a:cubicBezTo>
                  <a:lnTo>
                    <a:pt x="f43" y="f44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4" name="Freeform: Shape 590">
              <a:extLst>
                <a:ext uri="{FF2B5EF4-FFF2-40B4-BE49-F238E27FC236}">
                  <a16:creationId xmlns:a16="http://schemas.microsoft.com/office/drawing/2014/main" id="{22FF715D-17EA-A88F-2256-20F9F1ACED38}"/>
                </a:ext>
              </a:extLst>
            </p:cNvPr>
            <p:cNvSpPr/>
            <p:nvPr/>
          </p:nvSpPr>
          <p:spPr>
            <a:xfrm>
              <a:off x="2808204" y="5078010"/>
              <a:ext cx="117436" cy="762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439"/>
                <a:gd name="f7" fmla="val 76255"/>
                <a:gd name="f8" fmla="val 112862"/>
                <a:gd name="f9" fmla="val 19069"/>
                <a:gd name="f10" fmla="val 117440"/>
                <a:gd name="f11" fmla="val 16526"/>
                <a:gd name="f12" fmla="val 113358"/>
                <a:gd name="f13" fmla="val 18852"/>
                <a:gd name="f14" fmla="val 108145"/>
                <a:gd name="f15" fmla="val 17441"/>
                <a:gd name="f16" fmla="val 105818"/>
                <a:gd name="f17" fmla="val 13348"/>
                <a:gd name="f18" fmla="val 105704"/>
                <a:gd name="f19" fmla="val 13145"/>
                <a:gd name="f20" fmla="val 105589"/>
                <a:gd name="f21" fmla="val 12928"/>
                <a:gd name="f22" fmla="val 105488"/>
                <a:gd name="f23" fmla="val 12712"/>
                <a:gd name="f24" fmla="val 103097"/>
                <a:gd name="f25" fmla="val 8174"/>
                <a:gd name="f26" fmla="val 104725"/>
                <a:gd name="f27" fmla="val 2555"/>
                <a:gd name="f28" fmla="val 109175"/>
                <a:gd name="f29" fmla="val 4788"/>
                <a:gd name="f30" fmla="val 58604"/>
                <a:gd name="f31" fmla="val 337"/>
                <a:gd name="f32" fmla="val 61159"/>
                <a:gd name="f33" fmla="val -1290"/>
                <a:gd name="f34" fmla="val 66778"/>
                <a:gd name="f35" fmla="val 1100"/>
                <a:gd name="f36" fmla="val 71316"/>
                <a:gd name="f37" fmla="val 3084"/>
                <a:gd name="f38" fmla="val 75588"/>
                <a:gd name="f39" fmla="val 8144"/>
                <a:gd name="f40" fmla="val 77444"/>
                <a:gd name="f41" fmla="val 12416"/>
                <a:gd name="f42" fmla="val 75460"/>
                <a:gd name="f43" fmla="val 12633"/>
                <a:gd name="f44" fmla="val 75359"/>
                <a:gd name="f45" fmla="val 12849"/>
                <a:gd name="f46" fmla="val 75244"/>
                <a:gd name="f47" fmla="val 13052"/>
                <a:gd name="f48" fmla="val 75130"/>
                <a:gd name="f49" fmla="val 109429"/>
                <a:gd name="f50" fmla="val 21103"/>
                <a:gd name="f51" fmla="+- 0 0 -90"/>
                <a:gd name="f52" fmla="*/ f3 1 117439"/>
                <a:gd name="f53" fmla="*/ f4 1 76255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17439"/>
                <a:gd name="f62" fmla="*/ f58 1 76255"/>
                <a:gd name="f63" fmla="*/ 112862 f59 1"/>
                <a:gd name="f64" fmla="*/ 19069 f58 1"/>
                <a:gd name="f65" fmla="*/ 117440 f59 1"/>
                <a:gd name="f66" fmla="*/ 16526 f58 1"/>
                <a:gd name="f67" fmla="*/ 105818 f59 1"/>
                <a:gd name="f68" fmla="*/ 13348 f58 1"/>
                <a:gd name="f69" fmla="*/ 105488 f59 1"/>
                <a:gd name="f70" fmla="*/ 12712 f58 1"/>
                <a:gd name="f71" fmla="*/ 109175 f59 1"/>
                <a:gd name="f72" fmla="*/ 0 f58 1"/>
                <a:gd name="f73" fmla="*/ 4788 f59 1"/>
                <a:gd name="f74" fmla="*/ 58604 f58 1"/>
                <a:gd name="f75" fmla="*/ 1100 f59 1"/>
                <a:gd name="f76" fmla="*/ 71316 f58 1"/>
                <a:gd name="f77" fmla="*/ 12416 f59 1"/>
                <a:gd name="f78" fmla="*/ 75460 f58 1"/>
                <a:gd name="f79" fmla="*/ 13052 f59 1"/>
                <a:gd name="f80" fmla="*/ 75130 f58 1"/>
                <a:gd name="f81" fmla="*/ 109429 f59 1"/>
                <a:gd name="f82" fmla="*/ 21103 f58 1"/>
                <a:gd name="f83" fmla="+- f60 0 f1"/>
                <a:gd name="f84" fmla="*/ f63 1 117439"/>
                <a:gd name="f85" fmla="*/ f64 1 76255"/>
                <a:gd name="f86" fmla="*/ f65 1 117439"/>
                <a:gd name="f87" fmla="*/ f66 1 76255"/>
                <a:gd name="f88" fmla="*/ f67 1 117439"/>
                <a:gd name="f89" fmla="*/ f68 1 76255"/>
                <a:gd name="f90" fmla="*/ f69 1 117439"/>
                <a:gd name="f91" fmla="*/ f70 1 76255"/>
                <a:gd name="f92" fmla="*/ f71 1 117439"/>
                <a:gd name="f93" fmla="*/ f72 1 76255"/>
                <a:gd name="f94" fmla="*/ f73 1 117439"/>
                <a:gd name="f95" fmla="*/ f74 1 76255"/>
                <a:gd name="f96" fmla="*/ f75 1 117439"/>
                <a:gd name="f97" fmla="*/ f76 1 76255"/>
                <a:gd name="f98" fmla="*/ f77 1 117439"/>
                <a:gd name="f99" fmla="*/ f78 1 76255"/>
                <a:gd name="f100" fmla="*/ f79 1 117439"/>
                <a:gd name="f101" fmla="*/ f80 1 76255"/>
                <a:gd name="f102" fmla="*/ f81 1 117439"/>
                <a:gd name="f103" fmla="*/ f82 1 76255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</a:cxnLst>
              <a:rect l="f128" t="f131" r="f129" b="f130"/>
              <a:pathLst>
                <a:path w="117439" h="76255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5"/>
                  </a:cubicBez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5" name="Freeform: Shape 591">
              <a:extLst>
                <a:ext uri="{FF2B5EF4-FFF2-40B4-BE49-F238E27FC236}">
                  <a16:creationId xmlns:a16="http://schemas.microsoft.com/office/drawing/2014/main" id="{4372F5B9-3CE2-3B9D-7C9F-1BF644E8792F}"/>
                </a:ext>
              </a:extLst>
            </p:cNvPr>
            <p:cNvSpPr/>
            <p:nvPr/>
          </p:nvSpPr>
          <p:spPr>
            <a:xfrm>
              <a:off x="2912592" y="4927390"/>
              <a:ext cx="284332" cy="1685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4336"/>
                <a:gd name="f7" fmla="val 168528"/>
                <a:gd name="f8" fmla="val 1100"/>
                <a:gd name="f9" fmla="val 163590"/>
                <a:gd name="f10" fmla="val 3084"/>
                <a:gd name="f11" fmla="val 167861"/>
                <a:gd name="f12" fmla="val 8144"/>
                <a:gd name="f13" fmla="val 169717"/>
                <a:gd name="f14" fmla="val 12416"/>
                <a:gd name="f15" fmla="val 167734"/>
                <a:gd name="f16" fmla="val 12633"/>
                <a:gd name="f17" fmla="val 167632"/>
                <a:gd name="f18" fmla="val 12849"/>
                <a:gd name="f19" fmla="val 167518"/>
                <a:gd name="f20" fmla="val 13052"/>
                <a:gd name="f21" fmla="val 167403"/>
                <a:gd name="f22" fmla="val 280060"/>
                <a:gd name="f23" fmla="val 17270"/>
                <a:gd name="f24" fmla="val 281459"/>
                <a:gd name="f25" fmla="val 15999"/>
                <a:gd name="f26" fmla="val 282603"/>
                <a:gd name="f27" fmla="val 14855"/>
                <a:gd name="f28" fmla="val 283366"/>
                <a:gd name="f29" fmla="val 13329"/>
                <a:gd name="f30" fmla="val 283633"/>
                <a:gd name="f31" fmla="val 12757"/>
                <a:gd name="f32" fmla="val 283849"/>
                <a:gd name="f33" fmla="val 12160"/>
                <a:gd name="f34" fmla="val 284002"/>
                <a:gd name="f35" fmla="val 11550"/>
                <a:gd name="f36" fmla="val 284612"/>
                <a:gd name="f37" fmla="val 9338"/>
                <a:gd name="f38" fmla="val 284383"/>
                <a:gd name="f39" fmla="val 6986"/>
                <a:gd name="f40" fmla="val 4939"/>
                <a:gd name="f41" fmla="val 281382"/>
                <a:gd name="f42" fmla="val 668"/>
                <a:gd name="f43" fmla="val 276322"/>
                <a:gd name="f44" fmla="val -1188"/>
                <a:gd name="f45" fmla="val 272050"/>
                <a:gd name="f46" fmla="val 795"/>
                <a:gd name="f47" fmla="val 271834"/>
                <a:gd name="f48" fmla="val 896"/>
                <a:gd name="f49" fmla="val 271618"/>
                <a:gd name="f50" fmla="val 1011"/>
                <a:gd name="f51" fmla="val 271414"/>
                <a:gd name="f52" fmla="val 1125"/>
                <a:gd name="f53" fmla="val 267727"/>
                <a:gd name="f54" fmla="val 3159"/>
                <a:gd name="f55" fmla="val 4788"/>
                <a:gd name="f56" fmla="val 150877"/>
                <a:gd name="f57" fmla="val 338"/>
                <a:gd name="f58" fmla="val 153432"/>
                <a:gd name="f59" fmla="val -1290"/>
                <a:gd name="f60" fmla="val 159051"/>
                <a:gd name="f61" fmla="+- 0 0 -90"/>
                <a:gd name="f62" fmla="*/ f3 1 284336"/>
                <a:gd name="f63" fmla="*/ f4 1 168528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284336"/>
                <a:gd name="f72" fmla="*/ f68 1 168528"/>
                <a:gd name="f73" fmla="*/ 1100 f69 1"/>
                <a:gd name="f74" fmla="*/ 163590 f68 1"/>
                <a:gd name="f75" fmla="*/ 12416 f69 1"/>
                <a:gd name="f76" fmla="*/ 167734 f68 1"/>
                <a:gd name="f77" fmla="*/ 13052 f69 1"/>
                <a:gd name="f78" fmla="*/ 167403 f68 1"/>
                <a:gd name="f79" fmla="*/ 280060 f69 1"/>
                <a:gd name="f80" fmla="*/ 17270 f68 1"/>
                <a:gd name="f81" fmla="*/ 281459 f69 1"/>
                <a:gd name="f82" fmla="*/ 15999 f68 1"/>
                <a:gd name="f83" fmla="*/ 282603 f69 1"/>
                <a:gd name="f84" fmla="*/ 14855 f68 1"/>
                <a:gd name="f85" fmla="*/ 283366 f69 1"/>
                <a:gd name="f86" fmla="*/ 13329 f68 1"/>
                <a:gd name="f87" fmla="*/ 284002 f69 1"/>
                <a:gd name="f88" fmla="*/ 11550 f68 1"/>
                <a:gd name="f89" fmla="*/ 4939 f68 1"/>
                <a:gd name="f90" fmla="*/ 272050 f69 1"/>
                <a:gd name="f91" fmla="*/ 795 f68 1"/>
                <a:gd name="f92" fmla="*/ 271414 f69 1"/>
                <a:gd name="f93" fmla="*/ 1125 f68 1"/>
                <a:gd name="f94" fmla="*/ 267727 f69 1"/>
                <a:gd name="f95" fmla="*/ 3159 f68 1"/>
                <a:gd name="f96" fmla="*/ 4788 f69 1"/>
                <a:gd name="f97" fmla="*/ 150877 f68 1"/>
                <a:gd name="f98" fmla="+- f70 0 f1"/>
                <a:gd name="f99" fmla="*/ f73 1 284336"/>
                <a:gd name="f100" fmla="*/ f74 1 168528"/>
                <a:gd name="f101" fmla="*/ f75 1 284336"/>
                <a:gd name="f102" fmla="*/ f76 1 168528"/>
                <a:gd name="f103" fmla="*/ f77 1 284336"/>
                <a:gd name="f104" fmla="*/ f78 1 168528"/>
                <a:gd name="f105" fmla="*/ f79 1 284336"/>
                <a:gd name="f106" fmla="*/ f80 1 168528"/>
                <a:gd name="f107" fmla="*/ f81 1 284336"/>
                <a:gd name="f108" fmla="*/ f82 1 168528"/>
                <a:gd name="f109" fmla="*/ f83 1 284336"/>
                <a:gd name="f110" fmla="*/ f84 1 168528"/>
                <a:gd name="f111" fmla="*/ f85 1 284336"/>
                <a:gd name="f112" fmla="*/ f86 1 168528"/>
                <a:gd name="f113" fmla="*/ f87 1 284336"/>
                <a:gd name="f114" fmla="*/ f88 1 168528"/>
                <a:gd name="f115" fmla="*/ f89 1 168528"/>
                <a:gd name="f116" fmla="*/ f90 1 284336"/>
                <a:gd name="f117" fmla="*/ f91 1 168528"/>
                <a:gd name="f118" fmla="*/ f92 1 284336"/>
                <a:gd name="f119" fmla="*/ f93 1 168528"/>
                <a:gd name="f120" fmla="*/ f94 1 284336"/>
                <a:gd name="f121" fmla="*/ f95 1 168528"/>
                <a:gd name="f122" fmla="*/ f96 1 284336"/>
                <a:gd name="f123" fmla="*/ f97 1 168528"/>
                <a:gd name="f124" fmla="*/ f64 1 f71"/>
                <a:gd name="f125" fmla="*/ f65 1 f71"/>
                <a:gd name="f126" fmla="*/ f64 1 f72"/>
                <a:gd name="f127" fmla="*/ f66 1 f72"/>
                <a:gd name="f128" fmla="*/ f99 1 f71"/>
                <a:gd name="f129" fmla="*/ f100 1 f72"/>
                <a:gd name="f130" fmla="*/ f101 1 f71"/>
                <a:gd name="f131" fmla="*/ f102 1 f72"/>
                <a:gd name="f132" fmla="*/ f103 1 f71"/>
                <a:gd name="f133" fmla="*/ f104 1 f72"/>
                <a:gd name="f134" fmla="*/ f105 1 f71"/>
                <a:gd name="f135" fmla="*/ f106 1 f72"/>
                <a:gd name="f136" fmla="*/ f107 1 f71"/>
                <a:gd name="f137" fmla="*/ f108 1 f72"/>
                <a:gd name="f138" fmla="*/ f109 1 f71"/>
                <a:gd name="f139" fmla="*/ f110 1 f72"/>
                <a:gd name="f140" fmla="*/ f111 1 f71"/>
                <a:gd name="f141" fmla="*/ f112 1 f72"/>
                <a:gd name="f142" fmla="*/ f113 1 f71"/>
                <a:gd name="f143" fmla="*/ f114 1 f72"/>
                <a:gd name="f144" fmla="*/ f115 1 f72"/>
                <a:gd name="f145" fmla="*/ f116 1 f71"/>
                <a:gd name="f146" fmla="*/ f117 1 f72"/>
                <a:gd name="f147" fmla="*/ f118 1 f71"/>
                <a:gd name="f148" fmla="*/ f119 1 f72"/>
                <a:gd name="f149" fmla="*/ f120 1 f71"/>
                <a:gd name="f150" fmla="*/ f121 1 f72"/>
                <a:gd name="f151" fmla="*/ f122 1 f71"/>
                <a:gd name="f152" fmla="*/ f123 1 f72"/>
                <a:gd name="f153" fmla="*/ f124 f62 1"/>
                <a:gd name="f154" fmla="*/ f125 f62 1"/>
                <a:gd name="f155" fmla="*/ f127 f63 1"/>
                <a:gd name="f156" fmla="*/ f126 f63 1"/>
                <a:gd name="f157" fmla="*/ f128 f62 1"/>
                <a:gd name="f158" fmla="*/ f129 f63 1"/>
                <a:gd name="f159" fmla="*/ f130 f62 1"/>
                <a:gd name="f160" fmla="*/ f131 f63 1"/>
                <a:gd name="f161" fmla="*/ f132 f62 1"/>
                <a:gd name="f162" fmla="*/ f133 f63 1"/>
                <a:gd name="f163" fmla="*/ f134 f62 1"/>
                <a:gd name="f164" fmla="*/ f135 f63 1"/>
                <a:gd name="f165" fmla="*/ f136 f62 1"/>
                <a:gd name="f166" fmla="*/ f137 f63 1"/>
                <a:gd name="f167" fmla="*/ f138 f62 1"/>
                <a:gd name="f168" fmla="*/ f139 f63 1"/>
                <a:gd name="f169" fmla="*/ f140 f62 1"/>
                <a:gd name="f170" fmla="*/ f141 f63 1"/>
                <a:gd name="f171" fmla="*/ f142 f62 1"/>
                <a:gd name="f172" fmla="*/ f143 f63 1"/>
                <a:gd name="f173" fmla="*/ f144 f63 1"/>
                <a:gd name="f174" fmla="*/ f145 f62 1"/>
                <a:gd name="f175" fmla="*/ f146 f63 1"/>
                <a:gd name="f176" fmla="*/ f147 f62 1"/>
                <a:gd name="f177" fmla="*/ f148 f63 1"/>
                <a:gd name="f178" fmla="*/ f149 f62 1"/>
                <a:gd name="f179" fmla="*/ f150 f63 1"/>
                <a:gd name="f180" fmla="*/ f151 f62 1"/>
                <a:gd name="f181" fmla="*/ f152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7" y="f158"/>
                </a:cxn>
                <a:cxn ang="f98">
                  <a:pos x="f159" y="f160"/>
                </a:cxn>
                <a:cxn ang="f98">
                  <a:pos x="f161" y="f162"/>
                </a:cxn>
                <a:cxn ang="f98">
                  <a:pos x="f163" y="f164"/>
                </a:cxn>
                <a:cxn ang="f98">
                  <a:pos x="f163" y="f164"/>
                </a:cxn>
                <a:cxn ang="f98">
                  <a:pos x="f165" y="f166"/>
                </a:cxn>
                <a:cxn ang="f98">
                  <a:pos x="f167" y="f168"/>
                </a:cxn>
                <a:cxn ang="f98">
                  <a:pos x="f169" y="f170"/>
                </a:cxn>
                <a:cxn ang="f98">
                  <a:pos x="f171" y="f172"/>
                </a:cxn>
                <a:cxn ang="f98">
                  <a:pos x="f169" y="f173"/>
                </a:cxn>
                <a:cxn ang="f98">
                  <a:pos x="f174" y="f175"/>
                </a:cxn>
                <a:cxn ang="f98">
                  <a:pos x="f176" y="f177"/>
                </a:cxn>
                <a:cxn ang="f98">
                  <a:pos x="f178" y="f179"/>
                </a:cxn>
                <a:cxn ang="f98">
                  <a:pos x="f180" y="f181"/>
                </a:cxn>
                <a:cxn ang="f98">
                  <a:pos x="f157" y="f158"/>
                </a:cxn>
              </a:cxnLst>
              <a:rect l="f153" t="f156" r="f154" b="f155"/>
              <a:pathLst>
                <a:path w="284336" h="16852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28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53" y="f54"/>
                  </a:lnTo>
                  <a:lnTo>
                    <a:pt x="f55" y="f56"/>
                  </a:ln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6" name="Freeform: Shape 592">
              <a:extLst>
                <a:ext uri="{FF2B5EF4-FFF2-40B4-BE49-F238E27FC236}">
                  <a16:creationId xmlns:a16="http://schemas.microsoft.com/office/drawing/2014/main" id="{7BA63D20-00E0-A58E-32EF-E43B84330A4E}"/>
                </a:ext>
              </a:extLst>
            </p:cNvPr>
            <p:cNvSpPr/>
            <p:nvPr/>
          </p:nvSpPr>
          <p:spPr>
            <a:xfrm>
              <a:off x="2983513" y="2690914"/>
              <a:ext cx="85798" cy="758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800"/>
                <a:gd name="f7" fmla="val 75851"/>
                <a:gd name="f8" fmla="val 2901"/>
                <a:gd name="f9" fmla="val 15468"/>
                <a:gd name="f10" fmla="val 7097"/>
                <a:gd name="f11" fmla="val 19027"/>
                <a:gd name="f12" fmla="val 74485"/>
                <a:gd name="f13" fmla="val 75852"/>
                <a:gd name="f14" fmla="val 70874"/>
                <a:gd name="f15" fmla="val 72572"/>
                <a:gd name="f16" fmla="val 70276"/>
                <a:gd name="f17" fmla="val 67118"/>
                <a:gd name="f18" fmla="val 73086"/>
                <a:gd name="f19" fmla="val 63139"/>
                <a:gd name="f20" fmla="val 75795"/>
                <a:gd name="f21" fmla="val 59287"/>
                <a:gd name="f22" fmla="val 81097"/>
                <a:gd name="f23" fmla="val 58359"/>
                <a:gd name="f24" fmla="val 84949"/>
                <a:gd name="f25" fmla="val 61067"/>
                <a:gd name="f26" fmla="val 85254"/>
                <a:gd name="f27" fmla="val 61270"/>
                <a:gd name="f28" fmla="val 85534"/>
                <a:gd name="f29" fmla="val 61499"/>
                <a:gd name="f30" fmla="val 85801"/>
                <a:gd name="f31" fmla="val 61741"/>
                <a:gd name="f32" fmla="val 74231"/>
                <a:gd name="f33" fmla="val 51952"/>
                <a:gd name="f34" fmla="val 14217"/>
                <a:gd name="f35" fmla="val 1103"/>
                <a:gd name="f36" fmla="val 13073"/>
                <a:gd name="f37" fmla="val 11293"/>
                <a:gd name="f38" fmla="val 86"/>
                <a:gd name="f39" fmla="val 9767"/>
                <a:gd name="f40" fmla="val 7987"/>
                <a:gd name="f41" fmla="val 7402"/>
                <a:gd name="f42" fmla="val -29"/>
                <a:gd name="f43" fmla="val 6792"/>
                <a:gd name="f44" fmla="val 6207"/>
                <a:gd name="f45" fmla="val 4427"/>
                <a:gd name="f46" fmla="val 518"/>
                <a:gd name="f47" fmla="val 2851"/>
                <a:gd name="f48" fmla="val 1548"/>
                <a:gd name="f49" fmla="val 1757"/>
                <a:gd name="f50" fmla="val 3010"/>
                <a:gd name="f51" fmla="val -964"/>
                <a:gd name="f52" fmla="val 6887"/>
                <a:gd name="f53" fmla="val -481"/>
                <a:gd name="f54" fmla="val 12150"/>
                <a:gd name="f55" fmla="+- 0 0 -90"/>
                <a:gd name="f56" fmla="*/ f3 1 85800"/>
                <a:gd name="f57" fmla="*/ f4 1 75851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85800"/>
                <a:gd name="f66" fmla="*/ f62 1 75851"/>
                <a:gd name="f67" fmla="*/ 2901 f63 1"/>
                <a:gd name="f68" fmla="*/ 15468 f62 1"/>
                <a:gd name="f69" fmla="*/ 7097 f63 1"/>
                <a:gd name="f70" fmla="*/ 19027 f62 1"/>
                <a:gd name="f71" fmla="*/ 74485 f63 1"/>
                <a:gd name="f72" fmla="*/ 75852 f62 1"/>
                <a:gd name="f73" fmla="*/ 73086 f63 1"/>
                <a:gd name="f74" fmla="*/ 63139 f62 1"/>
                <a:gd name="f75" fmla="*/ 84949 f63 1"/>
                <a:gd name="f76" fmla="*/ 61067 f62 1"/>
                <a:gd name="f77" fmla="*/ 85801 f63 1"/>
                <a:gd name="f78" fmla="*/ 61741 f62 1"/>
                <a:gd name="f79" fmla="*/ 74231 f63 1"/>
                <a:gd name="f80" fmla="*/ 51952 f62 1"/>
                <a:gd name="f81" fmla="*/ 14217 f63 1"/>
                <a:gd name="f82" fmla="*/ 1103 f62 1"/>
                <a:gd name="f83" fmla="*/ 13073 f63 1"/>
                <a:gd name="f84" fmla="*/ 11293 f63 1"/>
                <a:gd name="f85" fmla="*/ 86 f62 1"/>
                <a:gd name="f86" fmla="*/ 9767 f63 1"/>
                <a:gd name="f87" fmla="*/ 7987 f63 1"/>
                <a:gd name="f88" fmla="*/ 6207 f63 1"/>
                <a:gd name="f89" fmla="*/ 1757 f63 1"/>
                <a:gd name="f90" fmla="*/ 3010 f62 1"/>
                <a:gd name="f91" fmla="+- f64 0 f1"/>
                <a:gd name="f92" fmla="*/ f67 1 85800"/>
                <a:gd name="f93" fmla="*/ f68 1 75851"/>
                <a:gd name="f94" fmla="*/ f69 1 85800"/>
                <a:gd name="f95" fmla="*/ f70 1 75851"/>
                <a:gd name="f96" fmla="*/ f71 1 85800"/>
                <a:gd name="f97" fmla="*/ f72 1 75851"/>
                <a:gd name="f98" fmla="*/ f73 1 85800"/>
                <a:gd name="f99" fmla="*/ f74 1 75851"/>
                <a:gd name="f100" fmla="*/ f75 1 85800"/>
                <a:gd name="f101" fmla="*/ f76 1 75851"/>
                <a:gd name="f102" fmla="*/ f77 1 85800"/>
                <a:gd name="f103" fmla="*/ f78 1 75851"/>
                <a:gd name="f104" fmla="*/ f79 1 85800"/>
                <a:gd name="f105" fmla="*/ f80 1 75851"/>
                <a:gd name="f106" fmla="*/ f81 1 85800"/>
                <a:gd name="f107" fmla="*/ f82 1 75851"/>
                <a:gd name="f108" fmla="*/ f83 1 85800"/>
                <a:gd name="f109" fmla="*/ f84 1 85800"/>
                <a:gd name="f110" fmla="*/ f85 1 75851"/>
                <a:gd name="f111" fmla="*/ f86 1 85800"/>
                <a:gd name="f112" fmla="*/ f87 1 85800"/>
                <a:gd name="f113" fmla="*/ f88 1 85800"/>
                <a:gd name="f114" fmla="*/ f89 1 85800"/>
                <a:gd name="f115" fmla="*/ f90 1 75851"/>
                <a:gd name="f116" fmla="*/ f58 1 f65"/>
                <a:gd name="f117" fmla="*/ f59 1 f65"/>
                <a:gd name="f118" fmla="*/ f58 1 f66"/>
                <a:gd name="f119" fmla="*/ f60 1 f66"/>
                <a:gd name="f120" fmla="*/ f92 1 f65"/>
                <a:gd name="f121" fmla="*/ f93 1 f66"/>
                <a:gd name="f122" fmla="*/ f94 1 f65"/>
                <a:gd name="f123" fmla="*/ f95 1 f66"/>
                <a:gd name="f124" fmla="*/ f96 1 f65"/>
                <a:gd name="f125" fmla="*/ f97 1 f66"/>
                <a:gd name="f126" fmla="*/ f98 1 f65"/>
                <a:gd name="f127" fmla="*/ f99 1 f66"/>
                <a:gd name="f128" fmla="*/ f100 1 f65"/>
                <a:gd name="f129" fmla="*/ f101 1 f66"/>
                <a:gd name="f130" fmla="*/ f102 1 f65"/>
                <a:gd name="f131" fmla="*/ f103 1 f66"/>
                <a:gd name="f132" fmla="*/ f104 1 f65"/>
                <a:gd name="f133" fmla="*/ f105 1 f66"/>
                <a:gd name="f134" fmla="*/ f106 1 f65"/>
                <a:gd name="f135" fmla="*/ f107 1 f66"/>
                <a:gd name="f136" fmla="*/ f108 1 f65"/>
                <a:gd name="f137" fmla="*/ f109 1 f65"/>
                <a:gd name="f138" fmla="*/ f110 1 f66"/>
                <a:gd name="f139" fmla="*/ f111 1 f65"/>
                <a:gd name="f140" fmla="*/ f112 1 f65"/>
                <a:gd name="f141" fmla="*/ f113 1 f65"/>
                <a:gd name="f142" fmla="*/ f114 1 f65"/>
                <a:gd name="f143" fmla="*/ f115 1 f66"/>
                <a:gd name="f144" fmla="*/ f116 f56 1"/>
                <a:gd name="f145" fmla="*/ f117 f56 1"/>
                <a:gd name="f146" fmla="*/ f119 f57 1"/>
                <a:gd name="f147" fmla="*/ f118 f57 1"/>
                <a:gd name="f148" fmla="*/ f120 f56 1"/>
                <a:gd name="f149" fmla="*/ f121 f57 1"/>
                <a:gd name="f150" fmla="*/ f122 f56 1"/>
                <a:gd name="f151" fmla="*/ f123 f57 1"/>
                <a:gd name="f152" fmla="*/ f124 f56 1"/>
                <a:gd name="f153" fmla="*/ f125 f57 1"/>
                <a:gd name="f154" fmla="*/ f126 f56 1"/>
                <a:gd name="f155" fmla="*/ f127 f57 1"/>
                <a:gd name="f156" fmla="*/ f128 f56 1"/>
                <a:gd name="f157" fmla="*/ f129 f57 1"/>
                <a:gd name="f158" fmla="*/ f130 f56 1"/>
                <a:gd name="f159" fmla="*/ f131 f57 1"/>
                <a:gd name="f160" fmla="*/ f132 f56 1"/>
                <a:gd name="f161" fmla="*/ f133 f57 1"/>
                <a:gd name="f162" fmla="*/ f134 f56 1"/>
                <a:gd name="f163" fmla="*/ f135 f57 1"/>
                <a:gd name="f164" fmla="*/ f136 f56 1"/>
                <a:gd name="f165" fmla="*/ f137 f56 1"/>
                <a:gd name="f166" fmla="*/ f138 f57 1"/>
                <a:gd name="f167" fmla="*/ f139 f56 1"/>
                <a:gd name="f168" fmla="*/ f140 f56 1"/>
                <a:gd name="f169" fmla="*/ f141 f56 1"/>
                <a:gd name="f170" fmla="*/ f142 f56 1"/>
                <a:gd name="f171" fmla="*/ f143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3"/>
                </a:cxn>
                <a:cxn ang="f91">
                  <a:pos x="f164" y="f163"/>
                </a:cxn>
                <a:cxn ang="f91">
                  <a:pos x="f165" y="f166"/>
                </a:cxn>
                <a:cxn ang="f91">
                  <a:pos x="f167" y="f166"/>
                </a:cxn>
                <a:cxn ang="f91">
                  <a:pos x="f168" y="f166"/>
                </a:cxn>
                <a:cxn ang="f91">
                  <a:pos x="f169" y="f166"/>
                </a:cxn>
                <a:cxn ang="f91">
                  <a:pos x="f170" y="f171"/>
                </a:cxn>
                <a:cxn ang="f91">
                  <a:pos x="f148" y="f149"/>
                </a:cxn>
              </a:cxnLst>
              <a:rect l="f144" t="f147" r="f145" b="f146"/>
              <a:pathLst>
                <a:path w="85800" h="7585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6" y="f35"/>
                  </a:lnTo>
                  <a:lnTo>
                    <a:pt x="f37" y="f38"/>
                  </a:lnTo>
                  <a:lnTo>
                    <a:pt x="f39" y="f38"/>
                  </a:lnTo>
                  <a:lnTo>
                    <a:pt x="f40" y="f38"/>
                  </a:lnTo>
                  <a:cubicBezTo>
                    <a:pt x="f41" y="f42"/>
                    <a:pt x="f43" y="f42"/>
                    <a:pt x="f44" y="f38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7" name="Freeform: Shape 593">
              <a:extLst>
                <a:ext uri="{FF2B5EF4-FFF2-40B4-BE49-F238E27FC236}">
                  <a16:creationId xmlns:a16="http://schemas.microsoft.com/office/drawing/2014/main" id="{5726B14B-8C44-2ACD-07C0-CFDAE43040B5}"/>
                </a:ext>
              </a:extLst>
            </p:cNvPr>
            <p:cNvSpPr/>
            <p:nvPr/>
          </p:nvSpPr>
          <p:spPr>
            <a:xfrm>
              <a:off x="3054836" y="2749929"/>
              <a:ext cx="219565" cy="1892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9568"/>
                <a:gd name="f7" fmla="val 189223"/>
                <a:gd name="f8" fmla="val 206854"/>
                <a:gd name="f9" fmla="val 176638"/>
                <a:gd name="f10" fmla="val 209562"/>
                <a:gd name="f11" fmla="val 172786"/>
                <a:gd name="f12" fmla="val 214864"/>
                <a:gd name="f13" fmla="val 171858"/>
                <a:gd name="f14" fmla="val 218717"/>
                <a:gd name="f15" fmla="val 174566"/>
                <a:gd name="f16" fmla="val 219022"/>
                <a:gd name="f17" fmla="val 174769"/>
                <a:gd name="f18" fmla="val 219302"/>
                <a:gd name="f19" fmla="val 174998"/>
                <a:gd name="f20" fmla="val 219569"/>
                <a:gd name="f21" fmla="val 175240"/>
                <a:gd name="f22" fmla="val 217280"/>
                <a:gd name="f23" fmla="val 173206"/>
                <a:gd name="f24" fmla="val 214483"/>
                <a:gd name="f25" fmla="val 170917"/>
                <a:gd name="f26" fmla="val 18550"/>
                <a:gd name="f27" fmla="val 5656"/>
                <a:gd name="f28" fmla="val 14481"/>
                <a:gd name="f29" fmla="val 2224"/>
                <a:gd name="f30" fmla="val 11010"/>
                <a:gd name="f31" fmla="val -941"/>
                <a:gd name="f32" fmla="val 5619"/>
                <a:gd name="f33" fmla="val -700"/>
                <a:gd name="f34" fmla="val 2440"/>
                <a:gd name="f35" fmla="val 2771"/>
                <a:gd name="f36" fmla="val 2199"/>
                <a:gd name="f37" fmla="val 3038"/>
                <a:gd name="f38" fmla="val 1970"/>
                <a:gd name="f39" fmla="val 3330"/>
                <a:gd name="f40" fmla="val 1766"/>
                <a:gd name="f41" fmla="val 3622"/>
                <a:gd name="f42" fmla="val -1043"/>
                <a:gd name="f43" fmla="val 7601"/>
                <a:gd name="f44" fmla="val -446"/>
                <a:gd name="f45" fmla="val 13055"/>
                <a:gd name="f46" fmla="val 3165"/>
                <a:gd name="f47" fmla="val 16335"/>
                <a:gd name="f48" fmla="val 208253"/>
                <a:gd name="f49" fmla="val 204718"/>
                <a:gd name="f50" fmla="val 185956"/>
                <a:gd name="f51" fmla="val 204120"/>
                <a:gd name="f52" fmla="val 180591"/>
                <a:gd name="f53" fmla="+- 0 0 -90"/>
                <a:gd name="f54" fmla="*/ f3 1 219568"/>
                <a:gd name="f55" fmla="*/ f4 1 189223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219568"/>
                <a:gd name="f64" fmla="*/ f60 1 189223"/>
                <a:gd name="f65" fmla="*/ 206854 f61 1"/>
                <a:gd name="f66" fmla="*/ 176638 f60 1"/>
                <a:gd name="f67" fmla="*/ 218717 f61 1"/>
                <a:gd name="f68" fmla="*/ 174566 f60 1"/>
                <a:gd name="f69" fmla="*/ 219569 f61 1"/>
                <a:gd name="f70" fmla="*/ 175240 f60 1"/>
                <a:gd name="f71" fmla="*/ 217280 f61 1"/>
                <a:gd name="f72" fmla="*/ 173206 f60 1"/>
                <a:gd name="f73" fmla="*/ 214483 f61 1"/>
                <a:gd name="f74" fmla="*/ 170917 f60 1"/>
                <a:gd name="f75" fmla="*/ 18550 f61 1"/>
                <a:gd name="f76" fmla="*/ 5656 f60 1"/>
                <a:gd name="f77" fmla="*/ 14481 f61 1"/>
                <a:gd name="f78" fmla="*/ 2224 f60 1"/>
                <a:gd name="f79" fmla="*/ 2440 f61 1"/>
                <a:gd name="f80" fmla="*/ 2771 f60 1"/>
                <a:gd name="f81" fmla="*/ 1766 f61 1"/>
                <a:gd name="f82" fmla="*/ 3622 f60 1"/>
                <a:gd name="f83" fmla="*/ 3165 f61 1"/>
                <a:gd name="f84" fmla="*/ 16335 f60 1"/>
                <a:gd name="f85" fmla="*/ 208253 f61 1"/>
                <a:gd name="f86" fmla="*/ 189223 f60 1"/>
                <a:gd name="f87" fmla="+- f62 0 f1"/>
                <a:gd name="f88" fmla="*/ f65 1 219568"/>
                <a:gd name="f89" fmla="*/ f66 1 189223"/>
                <a:gd name="f90" fmla="*/ f67 1 219568"/>
                <a:gd name="f91" fmla="*/ f68 1 189223"/>
                <a:gd name="f92" fmla="*/ f69 1 219568"/>
                <a:gd name="f93" fmla="*/ f70 1 189223"/>
                <a:gd name="f94" fmla="*/ f71 1 219568"/>
                <a:gd name="f95" fmla="*/ f72 1 189223"/>
                <a:gd name="f96" fmla="*/ f73 1 219568"/>
                <a:gd name="f97" fmla="*/ f74 1 189223"/>
                <a:gd name="f98" fmla="*/ f75 1 219568"/>
                <a:gd name="f99" fmla="*/ f76 1 189223"/>
                <a:gd name="f100" fmla="*/ f77 1 219568"/>
                <a:gd name="f101" fmla="*/ f78 1 189223"/>
                <a:gd name="f102" fmla="*/ f79 1 219568"/>
                <a:gd name="f103" fmla="*/ f80 1 189223"/>
                <a:gd name="f104" fmla="*/ f81 1 219568"/>
                <a:gd name="f105" fmla="*/ f82 1 189223"/>
                <a:gd name="f106" fmla="*/ f83 1 219568"/>
                <a:gd name="f107" fmla="*/ f84 1 189223"/>
                <a:gd name="f108" fmla="*/ f85 1 219568"/>
                <a:gd name="f109" fmla="*/ f86 1 189223"/>
                <a:gd name="f110" fmla="*/ f56 1 f63"/>
                <a:gd name="f111" fmla="*/ f57 1 f63"/>
                <a:gd name="f112" fmla="*/ f56 1 f64"/>
                <a:gd name="f113" fmla="*/ f58 1 f64"/>
                <a:gd name="f114" fmla="*/ f88 1 f63"/>
                <a:gd name="f115" fmla="*/ f89 1 f64"/>
                <a:gd name="f116" fmla="*/ f90 1 f63"/>
                <a:gd name="f117" fmla="*/ f91 1 f64"/>
                <a:gd name="f118" fmla="*/ f92 1 f63"/>
                <a:gd name="f119" fmla="*/ f93 1 f64"/>
                <a:gd name="f120" fmla="*/ f94 1 f63"/>
                <a:gd name="f121" fmla="*/ f95 1 f64"/>
                <a:gd name="f122" fmla="*/ f96 1 f63"/>
                <a:gd name="f123" fmla="*/ f97 1 f64"/>
                <a:gd name="f124" fmla="*/ f98 1 f63"/>
                <a:gd name="f125" fmla="*/ f99 1 f64"/>
                <a:gd name="f126" fmla="*/ f100 1 f63"/>
                <a:gd name="f127" fmla="*/ f101 1 f64"/>
                <a:gd name="f128" fmla="*/ f102 1 f63"/>
                <a:gd name="f129" fmla="*/ f103 1 f64"/>
                <a:gd name="f130" fmla="*/ f104 1 f63"/>
                <a:gd name="f131" fmla="*/ f105 1 f64"/>
                <a:gd name="f132" fmla="*/ f106 1 f63"/>
                <a:gd name="f133" fmla="*/ f107 1 f64"/>
                <a:gd name="f134" fmla="*/ f108 1 f63"/>
                <a:gd name="f135" fmla="*/ f109 1 f64"/>
                <a:gd name="f136" fmla="*/ f110 f54 1"/>
                <a:gd name="f137" fmla="*/ f111 f54 1"/>
                <a:gd name="f138" fmla="*/ f113 f55 1"/>
                <a:gd name="f139" fmla="*/ f112 f55 1"/>
                <a:gd name="f140" fmla="*/ f114 f54 1"/>
                <a:gd name="f141" fmla="*/ f115 f55 1"/>
                <a:gd name="f142" fmla="*/ f116 f54 1"/>
                <a:gd name="f143" fmla="*/ f117 f55 1"/>
                <a:gd name="f144" fmla="*/ f118 f54 1"/>
                <a:gd name="f145" fmla="*/ f119 f55 1"/>
                <a:gd name="f146" fmla="*/ f120 f54 1"/>
                <a:gd name="f147" fmla="*/ f121 f55 1"/>
                <a:gd name="f148" fmla="*/ f122 f54 1"/>
                <a:gd name="f149" fmla="*/ f123 f55 1"/>
                <a:gd name="f150" fmla="*/ f124 f54 1"/>
                <a:gd name="f151" fmla="*/ f125 f55 1"/>
                <a:gd name="f152" fmla="*/ f126 f54 1"/>
                <a:gd name="f153" fmla="*/ f127 f55 1"/>
                <a:gd name="f154" fmla="*/ f128 f54 1"/>
                <a:gd name="f155" fmla="*/ f129 f55 1"/>
                <a:gd name="f156" fmla="*/ f130 f54 1"/>
                <a:gd name="f157" fmla="*/ f131 f55 1"/>
                <a:gd name="f158" fmla="*/ f132 f54 1"/>
                <a:gd name="f159" fmla="*/ f133 f55 1"/>
                <a:gd name="f160" fmla="*/ f134 f54 1"/>
                <a:gd name="f161" fmla="*/ f135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0" y="f141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8" y="f159"/>
                </a:cxn>
                <a:cxn ang="f87">
                  <a:pos x="f160" y="f161"/>
                </a:cxn>
                <a:cxn ang="f87">
                  <a:pos x="f140" y="f141"/>
                </a:cxn>
              </a:cxnLst>
              <a:rect l="f136" t="f139" r="f137" b="f138"/>
              <a:pathLst>
                <a:path w="219568" h="18922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7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8" name="Freeform: Shape 594">
              <a:extLst>
                <a:ext uri="{FF2B5EF4-FFF2-40B4-BE49-F238E27FC236}">
                  <a16:creationId xmlns:a16="http://schemas.microsoft.com/office/drawing/2014/main" id="{5AE3D80E-2F45-4598-DDC8-1517590C4317}"/>
                </a:ext>
              </a:extLst>
            </p:cNvPr>
            <p:cNvSpPr/>
            <p:nvPr/>
          </p:nvSpPr>
          <p:spPr>
            <a:xfrm>
              <a:off x="3259927" y="2922943"/>
              <a:ext cx="248561" cy="2137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8558"/>
                <a:gd name="f7" fmla="val 213758"/>
                <a:gd name="f8" fmla="val 235844"/>
                <a:gd name="f9" fmla="val 201046"/>
                <a:gd name="f10" fmla="val 238552"/>
                <a:gd name="f11" fmla="val 197194"/>
                <a:gd name="f12" fmla="val 243854"/>
                <a:gd name="f13" fmla="val 196266"/>
                <a:gd name="f14" fmla="val 247706"/>
                <a:gd name="f15" fmla="val 198974"/>
                <a:gd name="f16" fmla="val 248012"/>
                <a:gd name="f17" fmla="val 199177"/>
                <a:gd name="f18" fmla="val 248291"/>
                <a:gd name="f19" fmla="val 199406"/>
                <a:gd name="f20" fmla="val 199647"/>
                <a:gd name="f21" fmla="val 237369"/>
                <a:gd name="f22" fmla="val 190113"/>
                <a:gd name="f23" fmla="val 14481"/>
                <a:gd name="f24" fmla="val 2224"/>
                <a:gd name="f25" fmla="val 11010"/>
                <a:gd name="f26" fmla="val -941"/>
                <a:gd name="f27" fmla="val 5619"/>
                <a:gd name="f28" fmla="val -700"/>
                <a:gd name="f29" fmla="val 2441"/>
                <a:gd name="f30" fmla="val 2771"/>
                <a:gd name="f31" fmla="val 2199"/>
                <a:gd name="f32" fmla="val 3038"/>
                <a:gd name="f33" fmla="val 1970"/>
                <a:gd name="f34" fmla="val 3330"/>
                <a:gd name="f35" fmla="val 1767"/>
                <a:gd name="f36" fmla="val 3622"/>
                <a:gd name="f37" fmla="val -1043"/>
                <a:gd name="f38" fmla="val 7601"/>
                <a:gd name="f39" fmla="val -446"/>
                <a:gd name="f40" fmla="val 13055"/>
                <a:gd name="f41" fmla="val 3165"/>
                <a:gd name="f42" fmla="val 16335"/>
                <a:gd name="f43" fmla="val 237242"/>
                <a:gd name="f44" fmla="val 233631"/>
                <a:gd name="f45" fmla="val 210478"/>
                <a:gd name="f46" fmla="val 233034"/>
                <a:gd name="f47" fmla="val 205025"/>
                <a:gd name="f48" fmla="+- 0 0 -90"/>
                <a:gd name="f49" fmla="*/ f3 1 248558"/>
                <a:gd name="f50" fmla="*/ f4 1 213758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48558"/>
                <a:gd name="f59" fmla="*/ f55 1 213758"/>
                <a:gd name="f60" fmla="*/ 235844 f56 1"/>
                <a:gd name="f61" fmla="*/ 201046 f55 1"/>
                <a:gd name="f62" fmla="*/ 247706 f56 1"/>
                <a:gd name="f63" fmla="*/ 198974 f55 1"/>
                <a:gd name="f64" fmla="*/ 248558 f56 1"/>
                <a:gd name="f65" fmla="*/ 199647 f55 1"/>
                <a:gd name="f66" fmla="*/ 237369 f56 1"/>
                <a:gd name="f67" fmla="*/ 190113 f55 1"/>
                <a:gd name="f68" fmla="*/ 14481 f56 1"/>
                <a:gd name="f69" fmla="*/ 2224 f55 1"/>
                <a:gd name="f70" fmla="*/ 2441 f56 1"/>
                <a:gd name="f71" fmla="*/ 2771 f55 1"/>
                <a:gd name="f72" fmla="*/ 1767 f56 1"/>
                <a:gd name="f73" fmla="*/ 3622 f55 1"/>
                <a:gd name="f74" fmla="*/ 3165 f56 1"/>
                <a:gd name="f75" fmla="*/ 16335 f55 1"/>
                <a:gd name="f76" fmla="*/ 237242 f56 1"/>
                <a:gd name="f77" fmla="*/ 213758 f55 1"/>
                <a:gd name="f78" fmla="+- f57 0 f1"/>
                <a:gd name="f79" fmla="*/ f60 1 248558"/>
                <a:gd name="f80" fmla="*/ f61 1 213758"/>
                <a:gd name="f81" fmla="*/ f62 1 248558"/>
                <a:gd name="f82" fmla="*/ f63 1 213758"/>
                <a:gd name="f83" fmla="*/ f64 1 248558"/>
                <a:gd name="f84" fmla="*/ f65 1 213758"/>
                <a:gd name="f85" fmla="*/ f66 1 248558"/>
                <a:gd name="f86" fmla="*/ f67 1 213758"/>
                <a:gd name="f87" fmla="*/ f68 1 248558"/>
                <a:gd name="f88" fmla="*/ f69 1 213758"/>
                <a:gd name="f89" fmla="*/ f70 1 248558"/>
                <a:gd name="f90" fmla="*/ f71 1 213758"/>
                <a:gd name="f91" fmla="*/ f72 1 248558"/>
                <a:gd name="f92" fmla="*/ f73 1 213758"/>
                <a:gd name="f93" fmla="*/ f74 1 248558"/>
                <a:gd name="f94" fmla="*/ f75 1 213758"/>
                <a:gd name="f95" fmla="*/ f76 1 248558"/>
                <a:gd name="f96" fmla="*/ f77 1 213758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248558" h="21375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20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7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9" name="Freeform: Shape 595">
              <a:extLst>
                <a:ext uri="{FF2B5EF4-FFF2-40B4-BE49-F238E27FC236}">
                  <a16:creationId xmlns:a16="http://schemas.microsoft.com/office/drawing/2014/main" id="{ADB6109A-22C0-505D-D131-A83535374F14}"/>
                </a:ext>
              </a:extLst>
            </p:cNvPr>
            <p:cNvSpPr/>
            <p:nvPr/>
          </p:nvSpPr>
          <p:spPr>
            <a:xfrm>
              <a:off x="3493748" y="3120362"/>
              <a:ext cx="54909" cy="45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913"/>
                <a:gd name="f7" fmla="val 45700"/>
                <a:gd name="f8" fmla="val 39783"/>
                <a:gd name="f9" fmla="val 40870"/>
                <a:gd name="f10" fmla="val 40610"/>
                <a:gd name="f11" fmla="val 36026"/>
                <a:gd name="f12" fmla="val 45213"/>
                <a:gd name="f13" fmla="val 32772"/>
                <a:gd name="f14" fmla="val 50057"/>
                <a:gd name="f15" fmla="val 33598"/>
                <a:gd name="f16" fmla="val 50107"/>
                <a:gd name="f17" fmla="val 50159"/>
                <a:gd name="f18" fmla="val 33611"/>
                <a:gd name="f19" fmla="val 50209"/>
                <a:gd name="f20" fmla="val 33624"/>
                <a:gd name="f21" fmla="val 52027"/>
                <a:gd name="f22" fmla="val 34107"/>
                <a:gd name="f23" fmla="val 53668"/>
                <a:gd name="f24" fmla="val 35124"/>
                <a:gd name="f25" fmla="val 54914"/>
                <a:gd name="f26" fmla="val 36547"/>
                <a:gd name="f27" fmla="val 35785"/>
                <a:gd name="f28" fmla="val 54024"/>
                <a:gd name="f29" fmla="val 35530"/>
                <a:gd name="f30" fmla="val 18677"/>
                <a:gd name="f31" fmla="val 5783"/>
                <a:gd name="f32" fmla="val 14481"/>
                <a:gd name="f33" fmla="val 2224"/>
                <a:gd name="f34" fmla="val 11010"/>
                <a:gd name="f35" fmla="val -941"/>
                <a:gd name="f36" fmla="val 5619"/>
                <a:gd name="f37" fmla="val -700"/>
                <a:gd name="f38" fmla="val 2440"/>
                <a:gd name="f39" fmla="val 2771"/>
                <a:gd name="f40" fmla="val 2199"/>
                <a:gd name="f41" fmla="val 3038"/>
                <a:gd name="f42" fmla="val 1970"/>
                <a:gd name="f43" fmla="val 3330"/>
                <a:gd name="f44" fmla="val 1767"/>
                <a:gd name="f45" fmla="val 3622"/>
                <a:gd name="f46" fmla="val -1043"/>
                <a:gd name="f47" fmla="val 7601"/>
                <a:gd name="f48" fmla="val -446"/>
                <a:gd name="f49" fmla="val 13055"/>
                <a:gd name="f50" fmla="val 3165"/>
                <a:gd name="f51" fmla="val 16335"/>
                <a:gd name="f52" fmla="val 38003"/>
                <a:gd name="f53" fmla="+- 0 0 -90"/>
                <a:gd name="f54" fmla="*/ f3 1 54913"/>
                <a:gd name="f55" fmla="*/ f4 1 45700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54913"/>
                <a:gd name="f64" fmla="*/ f60 1 45700"/>
                <a:gd name="f65" fmla="*/ 39783 f61 1"/>
                <a:gd name="f66" fmla="*/ 40870 f60 1"/>
                <a:gd name="f67" fmla="*/ 50057 f61 1"/>
                <a:gd name="f68" fmla="*/ 33598 f60 1"/>
                <a:gd name="f69" fmla="*/ 50209 f61 1"/>
                <a:gd name="f70" fmla="*/ 33624 f60 1"/>
                <a:gd name="f71" fmla="*/ 54914 f61 1"/>
                <a:gd name="f72" fmla="*/ 36547 f60 1"/>
                <a:gd name="f73" fmla="*/ 54024 f61 1"/>
                <a:gd name="f74" fmla="*/ 35530 f60 1"/>
                <a:gd name="f75" fmla="*/ 18677 f61 1"/>
                <a:gd name="f76" fmla="*/ 5783 f60 1"/>
                <a:gd name="f77" fmla="*/ 14481 f61 1"/>
                <a:gd name="f78" fmla="*/ 2224 f60 1"/>
                <a:gd name="f79" fmla="*/ 2440 f61 1"/>
                <a:gd name="f80" fmla="*/ 2771 f60 1"/>
                <a:gd name="f81" fmla="*/ 1767 f61 1"/>
                <a:gd name="f82" fmla="*/ 3622 f60 1"/>
                <a:gd name="f83" fmla="*/ 3165 f61 1"/>
                <a:gd name="f84" fmla="*/ 16335 f60 1"/>
                <a:gd name="f85" fmla="*/ 38003 f61 1"/>
                <a:gd name="f86" fmla="*/ 45700 f60 1"/>
                <a:gd name="f87" fmla="+- f62 0 f1"/>
                <a:gd name="f88" fmla="*/ f65 1 54913"/>
                <a:gd name="f89" fmla="*/ f66 1 45700"/>
                <a:gd name="f90" fmla="*/ f67 1 54913"/>
                <a:gd name="f91" fmla="*/ f68 1 45700"/>
                <a:gd name="f92" fmla="*/ f69 1 54913"/>
                <a:gd name="f93" fmla="*/ f70 1 45700"/>
                <a:gd name="f94" fmla="*/ f71 1 54913"/>
                <a:gd name="f95" fmla="*/ f72 1 45700"/>
                <a:gd name="f96" fmla="*/ f73 1 54913"/>
                <a:gd name="f97" fmla="*/ f74 1 45700"/>
                <a:gd name="f98" fmla="*/ f75 1 54913"/>
                <a:gd name="f99" fmla="*/ f76 1 45700"/>
                <a:gd name="f100" fmla="*/ f77 1 54913"/>
                <a:gd name="f101" fmla="*/ f78 1 45700"/>
                <a:gd name="f102" fmla="*/ f79 1 54913"/>
                <a:gd name="f103" fmla="*/ f80 1 45700"/>
                <a:gd name="f104" fmla="*/ f81 1 54913"/>
                <a:gd name="f105" fmla="*/ f82 1 45700"/>
                <a:gd name="f106" fmla="*/ f83 1 54913"/>
                <a:gd name="f107" fmla="*/ f84 1 45700"/>
                <a:gd name="f108" fmla="*/ f85 1 54913"/>
                <a:gd name="f109" fmla="*/ f86 1 45700"/>
                <a:gd name="f110" fmla="*/ f56 1 f63"/>
                <a:gd name="f111" fmla="*/ f57 1 f63"/>
                <a:gd name="f112" fmla="*/ f56 1 f64"/>
                <a:gd name="f113" fmla="*/ f58 1 f64"/>
                <a:gd name="f114" fmla="*/ f88 1 f63"/>
                <a:gd name="f115" fmla="*/ f89 1 f64"/>
                <a:gd name="f116" fmla="*/ f90 1 f63"/>
                <a:gd name="f117" fmla="*/ f91 1 f64"/>
                <a:gd name="f118" fmla="*/ f92 1 f63"/>
                <a:gd name="f119" fmla="*/ f93 1 f64"/>
                <a:gd name="f120" fmla="*/ f94 1 f63"/>
                <a:gd name="f121" fmla="*/ f95 1 f64"/>
                <a:gd name="f122" fmla="*/ f96 1 f63"/>
                <a:gd name="f123" fmla="*/ f97 1 f64"/>
                <a:gd name="f124" fmla="*/ f98 1 f63"/>
                <a:gd name="f125" fmla="*/ f99 1 f64"/>
                <a:gd name="f126" fmla="*/ f100 1 f63"/>
                <a:gd name="f127" fmla="*/ f101 1 f64"/>
                <a:gd name="f128" fmla="*/ f102 1 f63"/>
                <a:gd name="f129" fmla="*/ f103 1 f64"/>
                <a:gd name="f130" fmla="*/ f104 1 f63"/>
                <a:gd name="f131" fmla="*/ f105 1 f64"/>
                <a:gd name="f132" fmla="*/ f106 1 f63"/>
                <a:gd name="f133" fmla="*/ f107 1 f64"/>
                <a:gd name="f134" fmla="*/ f108 1 f63"/>
                <a:gd name="f135" fmla="*/ f109 1 f64"/>
                <a:gd name="f136" fmla="*/ f110 f54 1"/>
                <a:gd name="f137" fmla="*/ f111 f54 1"/>
                <a:gd name="f138" fmla="*/ f113 f55 1"/>
                <a:gd name="f139" fmla="*/ f112 f55 1"/>
                <a:gd name="f140" fmla="*/ f114 f54 1"/>
                <a:gd name="f141" fmla="*/ f115 f55 1"/>
                <a:gd name="f142" fmla="*/ f116 f54 1"/>
                <a:gd name="f143" fmla="*/ f117 f55 1"/>
                <a:gd name="f144" fmla="*/ f118 f54 1"/>
                <a:gd name="f145" fmla="*/ f119 f55 1"/>
                <a:gd name="f146" fmla="*/ f120 f54 1"/>
                <a:gd name="f147" fmla="*/ f121 f55 1"/>
                <a:gd name="f148" fmla="*/ f122 f54 1"/>
                <a:gd name="f149" fmla="*/ f123 f55 1"/>
                <a:gd name="f150" fmla="*/ f124 f54 1"/>
                <a:gd name="f151" fmla="*/ f125 f55 1"/>
                <a:gd name="f152" fmla="*/ f126 f54 1"/>
                <a:gd name="f153" fmla="*/ f127 f55 1"/>
                <a:gd name="f154" fmla="*/ f128 f54 1"/>
                <a:gd name="f155" fmla="*/ f129 f55 1"/>
                <a:gd name="f156" fmla="*/ f130 f54 1"/>
                <a:gd name="f157" fmla="*/ f131 f55 1"/>
                <a:gd name="f158" fmla="*/ f132 f54 1"/>
                <a:gd name="f159" fmla="*/ f133 f55 1"/>
                <a:gd name="f160" fmla="*/ f134 f54 1"/>
                <a:gd name="f161" fmla="*/ f135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0" y="f141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8" y="f159"/>
                </a:cxn>
                <a:cxn ang="f87">
                  <a:pos x="f160" y="f161"/>
                </a:cxn>
                <a:cxn ang="f87">
                  <a:pos x="f160" y="f161"/>
                </a:cxn>
              </a:cxnLst>
              <a:rect l="f136" t="f139" r="f137" b="f138"/>
              <a:pathLst>
                <a:path w="54913" h="4570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5" y="f26"/>
                    <a:pt x="f25" y="f27"/>
                    <a:pt x="f28" y="f29"/>
                  </a:cubicBezTo>
                  <a:lnTo>
                    <a:pt x="f30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2" y="f7"/>
                  </a:lnTo>
                  <a:lnTo>
                    <a:pt x="f52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0" name="Freeform: Shape 596">
              <a:extLst>
                <a:ext uri="{FF2B5EF4-FFF2-40B4-BE49-F238E27FC236}">
                  <a16:creationId xmlns:a16="http://schemas.microsoft.com/office/drawing/2014/main" id="{386C21D3-97F9-DECD-7547-A8070F017B59}"/>
                </a:ext>
              </a:extLst>
            </p:cNvPr>
            <p:cNvSpPr/>
            <p:nvPr/>
          </p:nvSpPr>
          <p:spPr>
            <a:xfrm>
              <a:off x="1537481" y="3702277"/>
              <a:ext cx="56427" cy="396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428"/>
                <a:gd name="f7" fmla="val 39625"/>
                <a:gd name="f8" fmla="val 992"/>
                <a:gd name="f9" fmla="val 34324"/>
                <a:gd name="f10" fmla="val 2912"/>
                <a:gd name="f11" fmla="val 38773"/>
                <a:gd name="f12" fmla="val 8074"/>
                <a:gd name="f13" fmla="val 40819"/>
                <a:gd name="f14" fmla="val 12524"/>
                <a:gd name="f15" fmla="val 38913"/>
                <a:gd name="f16" fmla="val 12626"/>
                <a:gd name="f17" fmla="val 38862"/>
                <a:gd name="f18" fmla="val 12715"/>
                <a:gd name="f19" fmla="val 38824"/>
                <a:gd name="f20" fmla="val 12817"/>
                <a:gd name="f21" fmla="val 17162"/>
                <a:gd name="f22" fmla="val 52054"/>
                <a:gd name="f23" fmla="val 19247"/>
                <a:gd name="f24" fmla="val 46816"/>
                <a:gd name="f25" fmla="val 17378"/>
                <a:gd name="f26" fmla="val 44743"/>
                <a:gd name="f27" fmla="val 13005"/>
                <a:gd name="f28" fmla="val 44693"/>
                <a:gd name="f29" fmla="val 12916"/>
                <a:gd name="f30" fmla="val 44642"/>
                <a:gd name="f31" fmla="val 12814"/>
                <a:gd name="f32" fmla="val 44604"/>
                <a:gd name="f33" fmla="val 12712"/>
                <a:gd name="f34" fmla="val 42315"/>
                <a:gd name="f35" fmla="val 8009"/>
                <a:gd name="f36" fmla="val 44235"/>
                <a:gd name="f37" fmla="val 2326"/>
                <a:gd name="f38" fmla="val 48927"/>
                <a:gd name="f39" fmla="val 11673"/>
                <a:gd name="f40" fmla="val 18433"/>
                <a:gd name="f41" fmla="val 8367"/>
                <a:gd name="f42" fmla="val 20086"/>
                <a:gd name="f43" fmla="val 5188"/>
                <a:gd name="f44" fmla="val 21611"/>
                <a:gd name="f45" fmla="val 547"/>
                <a:gd name="f46" fmla="val 23988"/>
                <a:gd name="f47" fmla="val -1322"/>
                <a:gd name="f48" fmla="val 29658"/>
                <a:gd name="f49" fmla="+- 0 0 -90"/>
                <a:gd name="f50" fmla="*/ f3 1 56428"/>
                <a:gd name="f51" fmla="*/ f4 1 39625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56428"/>
                <a:gd name="f60" fmla="*/ f56 1 39625"/>
                <a:gd name="f61" fmla="*/ 992 f57 1"/>
                <a:gd name="f62" fmla="*/ 34324 f56 1"/>
                <a:gd name="f63" fmla="*/ 12524 f57 1"/>
                <a:gd name="f64" fmla="*/ 38913 f56 1"/>
                <a:gd name="f65" fmla="*/ 12817 f57 1"/>
                <a:gd name="f66" fmla="*/ 38773 f56 1"/>
                <a:gd name="f67" fmla="*/ 56428 f57 1"/>
                <a:gd name="f68" fmla="*/ 17162 f56 1"/>
                <a:gd name="f69" fmla="*/ 44743 f57 1"/>
                <a:gd name="f70" fmla="*/ 13005 f56 1"/>
                <a:gd name="f71" fmla="*/ 44604 f57 1"/>
                <a:gd name="f72" fmla="*/ 12712 f56 1"/>
                <a:gd name="f73" fmla="*/ 48927 f57 1"/>
                <a:gd name="f74" fmla="*/ 0 f56 1"/>
                <a:gd name="f75" fmla="*/ 11673 f57 1"/>
                <a:gd name="f76" fmla="*/ 18433 f56 1"/>
                <a:gd name="f77" fmla="*/ 8367 f57 1"/>
                <a:gd name="f78" fmla="*/ 20086 f56 1"/>
                <a:gd name="f79" fmla="*/ 5188 f57 1"/>
                <a:gd name="f80" fmla="*/ 21611 f56 1"/>
                <a:gd name="f81" fmla="+- f58 0 f1"/>
                <a:gd name="f82" fmla="*/ f61 1 56428"/>
                <a:gd name="f83" fmla="*/ f62 1 39625"/>
                <a:gd name="f84" fmla="*/ f63 1 56428"/>
                <a:gd name="f85" fmla="*/ f64 1 39625"/>
                <a:gd name="f86" fmla="*/ f65 1 56428"/>
                <a:gd name="f87" fmla="*/ f66 1 39625"/>
                <a:gd name="f88" fmla="*/ f67 1 56428"/>
                <a:gd name="f89" fmla="*/ f68 1 39625"/>
                <a:gd name="f90" fmla="*/ f69 1 56428"/>
                <a:gd name="f91" fmla="*/ f70 1 39625"/>
                <a:gd name="f92" fmla="*/ f71 1 56428"/>
                <a:gd name="f93" fmla="*/ f72 1 39625"/>
                <a:gd name="f94" fmla="*/ f73 1 56428"/>
                <a:gd name="f95" fmla="*/ f74 1 39625"/>
                <a:gd name="f96" fmla="*/ f75 1 56428"/>
                <a:gd name="f97" fmla="*/ f76 1 39625"/>
                <a:gd name="f98" fmla="*/ f77 1 56428"/>
                <a:gd name="f99" fmla="*/ f78 1 39625"/>
                <a:gd name="f100" fmla="*/ f79 1 56428"/>
                <a:gd name="f101" fmla="*/ f80 1 39625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59"/>
                <a:gd name="f109" fmla="*/ f85 1 f60"/>
                <a:gd name="f110" fmla="*/ f86 1 f59"/>
                <a:gd name="f111" fmla="*/ f87 1 f60"/>
                <a:gd name="f112" fmla="*/ f88 1 f59"/>
                <a:gd name="f113" fmla="*/ f89 1 f60"/>
                <a:gd name="f114" fmla="*/ f90 1 f59"/>
                <a:gd name="f115" fmla="*/ f91 1 f60"/>
                <a:gd name="f116" fmla="*/ f92 1 f59"/>
                <a:gd name="f117" fmla="*/ f93 1 f60"/>
                <a:gd name="f118" fmla="*/ f94 1 f59"/>
                <a:gd name="f119" fmla="*/ f95 1 f60"/>
                <a:gd name="f120" fmla="*/ f96 1 f59"/>
                <a:gd name="f121" fmla="*/ f97 1 f60"/>
                <a:gd name="f122" fmla="*/ f98 1 f59"/>
                <a:gd name="f123" fmla="*/ f99 1 f60"/>
                <a:gd name="f124" fmla="*/ f100 1 f59"/>
                <a:gd name="f125" fmla="*/ f101 1 f60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0 1"/>
                <a:gd name="f133" fmla="*/ f109 f51 1"/>
                <a:gd name="f134" fmla="*/ f110 f50 1"/>
                <a:gd name="f135" fmla="*/ f111 f51 1"/>
                <a:gd name="f136" fmla="*/ f112 f50 1"/>
                <a:gd name="f137" fmla="*/ f113 f51 1"/>
                <a:gd name="f138" fmla="*/ f114 f50 1"/>
                <a:gd name="f139" fmla="*/ f115 f51 1"/>
                <a:gd name="f140" fmla="*/ f116 f50 1"/>
                <a:gd name="f141" fmla="*/ f117 f51 1"/>
                <a:gd name="f142" fmla="*/ f118 f50 1"/>
                <a:gd name="f143" fmla="*/ f119 f51 1"/>
                <a:gd name="f144" fmla="*/ f120 f50 1"/>
                <a:gd name="f145" fmla="*/ f121 f51 1"/>
                <a:gd name="f146" fmla="*/ f122 f50 1"/>
                <a:gd name="f147" fmla="*/ f123 f51 1"/>
                <a:gd name="f148" fmla="*/ f124 f50 1"/>
                <a:gd name="f149" fmla="*/ f12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8" y="f149"/>
                </a:cxn>
                <a:cxn ang="f81">
                  <a:pos x="f130" y="f131"/>
                </a:cxn>
              </a:cxnLst>
              <a:rect l="f126" t="f129" r="f127" b="f128"/>
              <a:pathLst>
                <a:path w="56428" h="3962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1"/>
                  </a:cubicBezTo>
                  <a:lnTo>
                    <a:pt x="f6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5"/>
                  </a:cubicBezTo>
                  <a:lnTo>
                    <a:pt x="f39" y="f40"/>
                  </a:lnTo>
                  <a:lnTo>
                    <a:pt x="f41" y="f42"/>
                  </a:lnTo>
                  <a:lnTo>
                    <a:pt x="f43" y="f44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1" name="Freeform: Shape 597">
              <a:extLst>
                <a:ext uri="{FF2B5EF4-FFF2-40B4-BE49-F238E27FC236}">
                  <a16:creationId xmlns:a16="http://schemas.microsoft.com/office/drawing/2014/main" id="{C04F19C5-E464-3C8B-46FD-191E0CAE043B}"/>
                </a:ext>
              </a:extLst>
            </p:cNvPr>
            <p:cNvSpPr/>
            <p:nvPr/>
          </p:nvSpPr>
          <p:spPr>
            <a:xfrm>
              <a:off x="1764581" y="5046738"/>
              <a:ext cx="76370" cy="5290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370"/>
                <a:gd name="f7" fmla="val 529090"/>
                <a:gd name="f8" fmla="val 18519"/>
                <a:gd name="f9" fmla="val 520954"/>
                <a:gd name="f10" fmla="val 516504"/>
                <a:gd name="f11" fmla="val 512564"/>
                <a:gd name="f12" fmla="val 76371"/>
                <a:gd name="f13" fmla="val 11441"/>
                <a:gd name="f14" fmla="val 73701"/>
                <a:gd name="f15" fmla="val 8645"/>
                <a:gd name="f16" fmla="val 71946"/>
                <a:gd name="f17" fmla="val 9941"/>
                <a:gd name="f18" fmla="val 69772"/>
                <a:gd name="f19" fmla="val 10539"/>
                <a:gd name="f20" fmla="val 67598"/>
                <a:gd name="f21" fmla="val 10297"/>
                <a:gd name="f22" fmla="val 62665"/>
                <a:gd name="f23" fmla="val 9509"/>
                <a:gd name="f24" fmla="val 59232"/>
                <a:gd name="f25" fmla="val 4958"/>
                <a:gd name="f26" fmla="val 59842"/>
                <a:gd name="f27" fmla="val 83"/>
                <a:gd name="f28" fmla="val 518666"/>
                <a:gd name="f29" fmla="val -502"/>
                <a:gd name="f30" fmla="val 522975"/>
                <a:gd name="f31" fmla="val 2054"/>
                <a:gd name="f32" fmla="val 527081"/>
                <a:gd name="f33" fmla="val 6186"/>
                <a:gd name="f34" fmla="val 528454"/>
                <a:gd name="f35" fmla="val 7712"/>
                <a:gd name="f36" fmla="val 9365"/>
                <a:gd name="f37" fmla="val 14044"/>
                <a:gd name="f38" fmla="val 529115"/>
                <a:gd name="f39" fmla="val 17998"/>
                <a:gd name="f40" fmla="val 525607"/>
                <a:gd name="f41" fmla="+- 0 0 -90"/>
                <a:gd name="f42" fmla="*/ f3 1 76370"/>
                <a:gd name="f43" fmla="*/ f4 1 52909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76370"/>
                <a:gd name="f52" fmla="*/ f48 1 529090"/>
                <a:gd name="f53" fmla="*/ 18519 f49 1"/>
                <a:gd name="f54" fmla="*/ 520954 f48 1"/>
                <a:gd name="f55" fmla="*/ 516504 f48 1"/>
                <a:gd name="f56" fmla="*/ 512564 f48 1"/>
                <a:gd name="f57" fmla="*/ 76371 f49 1"/>
                <a:gd name="f58" fmla="*/ 11441 f48 1"/>
                <a:gd name="f59" fmla="*/ 73701 f49 1"/>
                <a:gd name="f60" fmla="*/ 8645 f48 1"/>
                <a:gd name="f61" fmla="*/ 67598 f49 1"/>
                <a:gd name="f62" fmla="*/ 10297 f48 1"/>
                <a:gd name="f63" fmla="*/ 59842 f49 1"/>
                <a:gd name="f64" fmla="*/ 0 f48 1"/>
                <a:gd name="f65" fmla="*/ 83 f49 1"/>
                <a:gd name="f66" fmla="*/ 518666 f48 1"/>
                <a:gd name="f67" fmla="*/ 6186 f49 1"/>
                <a:gd name="f68" fmla="*/ 528454 f48 1"/>
                <a:gd name="f69" fmla="*/ 7712 f49 1"/>
                <a:gd name="f70" fmla="*/ 529090 f48 1"/>
                <a:gd name="f71" fmla="*/ 9365 f49 1"/>
                <a:gd name="f72" fmla="+- f50 0 f1"/>
                <a:gd name="f73" fmla="*/ f53 1 76370"/>
                <a:gd name="f74" fmla="*/ f54 1 529090"/>
                <a:gd name="f75" fmla="*/ f55 1 529090"/>
                <a:gd name="f76" fmla="*/ f56 1 529090"/>
                <a:gd name="f77" fmla="*/ f57 1 76370"/>
                <a:gd name="f78" fmla="*/ f58 1 529090"/>
                <a:gd name="f79" fmla="*/ f59 1 76370"/>
                <a:gd name="f80" fmla="*/ f60 1 529090"/>
                <a:gd name="f81" fmla="*/ f61 1 76370"/>
                <a:gd name="f82" fmla="*/ f62 1 529090"/>
                <a:gd name="f83" fmla="*/ f63 1 76370"/>
                <a:gd name="f84" fmla="*/ f64 1 529090"/>
                <a:gd name="f85" fmla="*/ f65 1 76370"/>
                <a:gd name="f86" fmla="*/ f66 1 529090"/>
                <a:gd name="f87" fmla="*/ f67 1 76370"/>
                <a:gd name="f88" fmla="*/ f68 1 529090"/>
                <a:gd name="f89" fmla="*/ f69 1 76370"/>
                <a:gd name="f90" fmla="*/ f70 1 529090"/>
                <a:gd name="f91" fmla="*/ f71 1 76370"/>
                <a:gd name="f92" fmla="*/ f44 1 f51"/>
                <a:gd name="f93" fmla="*/ f45 1 f51"/>
                <a:gd name="f94" fmla="*/ f44 1 f52"/>
                <a:gd name="f95" fmla="*/ f46 1 f52"/>
                <a:gd name="f96" fmla="*/ f73 1 f51"/>
                <a:gd name="f97" fmla="*/ f74 1 f52"/>
                <a:gd name="f98" fmla="*/ f75 1 f52"/>
                <a:gd name="f99" fmla="*/ f76 1 f52"/>
                <a:gd name="f100" fmla="*/ f77 1 f51"/>
                <a:gd name="f101" fmla="*/ f78 1 f52"/>
                <a:gd name="f102" fmla="*/ f79 1 f51"/>
                <a:gd name="f103" fmla="*/ f80 1 f52"/>
                <a:gd name="f104" fmla="*/ f81 1 f51"/>
                <a:gd name="f105" fmla="*/ f82 1 f52"/>
                <a:gd name="f106" fmla="*/ f83 1 f51"/>
                <a:gd name="f107" fmla="*/ f84 1 f52"/>
                <a:gd name="f108" fmla="*/ f85 1 f51"/>
                <a:gd name="f109" fmla="*/ f86 1 f52"/>
                <a:gd name="f110" fmla="*/ f87 1 f51"/>
                <a:gd name="f111" fmla="*/ f88 1 f52"/>
                <a:gd name="f112" fmla="*/ f89 1 f51"/>
                <a:gd name="f113" fmla="*/ f90 1 f52"/>
                <a:gd name="f114" fmla="*/ f91 1 f51"/>
                <a:gd name="f115" fmla="*/ f92 f42 1"/>
                <a:gd name="f116" fmla="*/ f93 f42 1"/>
                <a:gd name="f117" fmla="*/ f95 f43 1"/>
                <a:gd name="f118" fmla="*/ f94 f43 1"/>
                <a:gd name="f119" fmla="*/ f96 f42 1"/>
                <a:gd name="f120" fmla="*/ f97 f43 1"/>
                <a:gd name="f121" fmla="*/ f98 f43 1"/>
                <a:gd name="f122" fmla="*/ f99 f43 1"/>
                <a:gd name="f123" fmla="*/ f100 f42 1"/>
                <a:gd name="f124" fmla="*/ f101 f43 1"/>
                <a:gd name="f125" fmla="*/ f102 f42 1"/>
                <a:gd name="f126" fmla="*/ f103 f43 1"/>
                <a:gd name="f127" fmla="*/ f104 f42 1"/>
                <a:gd name="f128" fmla="*/ f105 f43 1"/>
                <a:gd name="f129" fmla="*/ f106 f42 1"/>
                <a:gd name="f130" fmla="*/ f107 f43 1"/>
                <a:gd name="f131" fmla="*/ f108 f42 1"/>
                <a:gd name="f132" fmla="*/ f109 f43 1"/>
                <a:gd name="f133" fmla="*/ f110 f42 1"/>
                <a:gd name="f134" fmla="*/ f111 f43 1"/>
                <a:gd name="f135" fmla="*/ f112 f42 1"/>
                <a:gd name="f136" fmla="*/ f113 f43 1"/>
                <a:gd name="f137" fmla="*/ f114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9" y="f120"/>
                </a:cxn>
                <a:cxn ang="f72">
                  <a:pos x="f119" y="f121"/>
                </a:cxn>
                <a:cxn ang="f72">
                  <a:pos x="f119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31" y="f132"/>
                </a:cxn>
                <a:cxn ang="f72">
                  <a:pos x="f133" y="f134"/>
                </a:cxn>
                <a:cxn ang="f72">
                  <a:pos x="f135" y="f136"/>
                </a:cxn>
                <a:cxn ang="f72">
                  <a:pos x="f137" y="f136"/>
                </a:cxn>
                <a:cxn ang="f72">
                  <a:pos x="f119" y="f120"/>
                </a:cxn>
              </a:cxnLst>
              <a:rect l="f115" t="f118" r="f116" b="f117"/>
              <a:pathLst>
                <a:path w="76370" h="529090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5"/>
                  </a:cubicBez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lnTo>
                    <a:pt x="f35" y="f7"/>
                  </a:lnTo>
                  <a:lnTo>
                    <a:pt x="f36" y="f7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2" name="Freeform: Shape 598">
              <a:extLst>
                <a:ext uri="{FF2B5EF4-FFF2-40B4-BE49-F238E27FC236}">
                  <a16:creationId xmlns:a16="http://schemas.microsoft.com/office/drawing/2014/main" id="{C06D9E5C-DCD9-C326-D846-FE59C703E18E}"/>
                </a:ext>
              </a:extLst>
            </p:cNvPr>
            <p:cNvSpPr/>
            <p:nvPr/>
          </p:nvSpPr>
          <p:spPr>
            <a:xfrm>
              <a:off x="1841336" y="5048896"/>
              <a:ext cx="1527" cy="5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5"/>
                <a:gd name="f7" fmla="val 5084"/>
                <a:gd name="f8" fmla="val 1526"/>
                <a:gd name="f9" fmla="val 1360"/>
                <a:gd name="f10" fmla="val 1462"/>
                <a:gd name="f11" fmla="val 839"/>
                <a:gd name="f12" fmla="val 2860"/>
                <a:gd name="f13" fmla="val 4068"/>
                <a:gd name="f14" fmla="val 1017"/>
                <a:gd name="f15" fmla="val 5085"/>
                <a:gd name="f16" fmla="+- 0 0 -90"/>
                <a:gd name="f17" fmla="*/ f3 1 1525"/>
                <a:gd name="f18" fmla="*/ f4 1 508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525"/>
                <a:gd name="f27" fmla="*/ f23 1 5084"/>
                <a:gd name="f28" fmla="*/ 1526 f24 1"/>
                <a:gd name="f29" fmla="*/ 0 f23 1"/>
                <a:gd name="f30" fmla="*/ 0 f24 1"/>
                <a:gd name="f31" fmla="*/ 4068 f23 1"/>
                <a:gd name="f32" fmla="*/ 1017 f24 1"/>
                <a:gd name="f33" fmla="*/ 5085 f23 1"/>
                <a:gd name="f34" fmla="+- f25 0 f1"/>
                <a:gd name="f35" fmla="*/ f28 1 1525"/>
                <a:gd name="f36" fmla="*/ f29 1 5084"/>
                <a:gd name="f37" fmla="*/ f30 1 1525"/>
                <a:gd name="f38" fmla="*/ f31 1 5084"/>
                <a:gd name="f39" fmla="*/ f32 1 1525"/>
                <a:gd name="f40" fmla="*/ f33 1 5084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9" y="f60"/>
                </a:cxn>
              </a:cxnLst>
              <a:rect l="f51" t="f54" r="f52" b="f53"/>
              <a:pathLst>
                <a:path w="1525" h="5084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1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3" name="Freeform: Shape 599">
              <a:extLst>
                <a:ext uri="{FF2B5EF4-FFF2-40B4-BE49-F238E27FC236}">
                  <a16:creationId xmlns:a16="http://schemas.microsoft.com/office/drawing/2014/main" id="{26CA9B08-7BB4-D141-4BBD-07CDC98D3AE7}"/>
                </a:ext>
              </a:extLst>
            </p:cNvPr>
            <p:cNvSpPr/>
            <p:nvPr/>
          </p:nvSpPr>
          <p:spPr>
            <a:xfrm>
              <a:off x="1857868" y="4621761"/>
              <a:ext cx="34070" cy="1455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075"/>
                <a:gd name="f7" fmla="val 145557"/>
                <a:gd name="f8" fmla="val 9790"/>
                <a:gd name="f9" fmla="val 135260"/>
                <a:gd name="f10" fmla="val 14762"/>
                <a:gd name="f11" fmla="val 135984"/>
                <a:gd name="f12" fmla="val 18233"/>
                <a:gd name="f13" fmla="val 140574"/>
                <a:gd name="f14" fmla="val 17546"/>
                <a:gd name="f15" fmla="val 18182"/>
                <a:gd name="f16" fmla="val 139328"/>
                <a:gd name="f17" fmla="val 2288"/>
                <a:gd name="f18" fmla="val 33605"/>
                <a:gd name="f19" fmla="val 7183"/>
                <a:gd name="f20" fmla="val 29269"/>
                <a:gd name="f21" fmla="val 10768"/>
                <a:gd name="f22" fmla="val 24374"/>
                <a:gd name="f23" fmla="val 10310"/>
                <a:gd name="f24" fmla="val 24349"/>
                <a:gd name="f25" fmla="val 10297"/>
                <a:gd name="f26" fmla="val 24310"/>
                <a:gd name="f27" fmla="val 24285"/>
                <a:gd name="f28" fmla="val 19314"/>
                <a:gd name="f29" fmla="val 9572"/>
                <a:gd name="f30" fmla="val 15855"/>
                <a:gd name="f31" fmla="val 4983"/>
                <a:gd name="f32" fmla="val 16529"/>
                <a:gd name="f33" fmla="val 143269"/>
                <a:gd name="f34" fmla="val 470"/>
                <a:gd name="f35" fmla="val 138374"/>
                <a:gd name="f36" fmla="val 4806"/>
                <a:gd name="f37" fmla="val 134789"/>
                <a:gd name="f38" fmla="val 9701"/>
                <a:gd name="f39" fmla="val 135247"/>
                <a:gd name="f40" fmla="val 9727"/>
                <a:gd name="f41" fmla="val 9765"/>
                <a:gd name="f42" fmla="+- 0 0 -90"/>
                <a:gd name="f43" fmla="*/ f3 1 34075"/>
                <a:gd name="f44" fmla="*/ f4 1 145557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34075"/>
                <a:gd name="f53" fmla="*/ f49 1 145557"/>
                <a:gd name="f54" fmla="*/ 9790 f50 1"/>
                <a:gd name="f55" fmla="*/ 135260 f49 1"/>
                <a:gd name="f56" fmla="*/ 17546 f50 1"/>
                <a:gd name="f57" fmla="*/ 145557 f49 1"/>
                <a:gd name="f58" fmla="*/ 18182 f50 1"/>
                <a:gd name="f59" fmla="*/ 139328 f49 1"/>
                <a:gd name="f60" fmla="*/ 34075 f50 1"/>
                <a:gd name="f61" fmla="*/ 2288 f49 1"/>
                <a:gd name="f62" fmla="*/ 24374 f50 1"/>
                <a:gd name="f63" fmla="*/ 10310 f49 1"/>
                <a:gd name="f64" fmla="*/ 24285 f50 1"/>
                <a:gd name="f65" fmla="*/ 10297 f49 1"/>
                <a:gd name="f66" fmla="*/ 16529 f50 1"/>
                <a:gd name="f67" fmla="*/ 0 f49 1"/>
                <a:gd name="f68" fmla="*/ 0 f50 1"/>
                <a:gd name="f69" fmla="*/ 143269 f49 1"/>
                <a:gd name="f70" fmla="*/ 9701 f50 1"/>
                <a:gd name="f71" fmla="*/ 135247 f49 1"/>
                <a:gd name="f72" fmla="+- f51 0 f1"/>
                <a:gd name="f73" fmla="*/ f54 1 34075"/>
                <a:gd name="f74" fmla="*/ f55 1 145557"/>
                <a:gd name="f75" fmla="*/ f56 1 34075"/>
                <a:gd name="f76" fmla="*/ f57 1 145557"/>
                <a:gd name="f77" fmla="*/ f58 1 34075"/>
                <a:gd name="f78" fmla="*/ f59 1 145557"/>
                <a:gd name="f79" fmla="*/ f60 1 34075"/>
                <a:gd name="f80" fmla="*/ f61 1 145557"/>
                <a:gd name="f81" fmla="*/ f62 1 34075"/>
                <a:gd name="f82" fmla="*/ f63 1 145557"/>
                <a:gd name="f83" fmla="*/ f64 1 34075"/>
                <a:gd name="f84" fmla="*/ f65 1 145557"/>
                <a:gd name="f85" fmla="*/ f66 1 34075"/>
                <a:gd name="f86" fmla="*/ f67 1 145557"/>
                <a:gd name="f87" fmla="*/ f68 1 34075"/>
                <a:gd name="f88" fmla="*/ f69 1 145557"/>
                <a:gd name="f89" fmla="*/ f70 1 34075"/>
                <a:gd name="f90" fmla="*/ f71 1 145557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2"/>
                <a:gd name="f98" fmla="*/ f76 1 f53"/>
                <a:gd name="f99" fmla="*/ f77 1 f52"/>
                <a:gd name="f100" fmla="*/ f78 1 f53"/>
                <a:gd name="f101" fmla="*/ f79 1 f52"/>
                <a:gd name="f102" fmla="*/ f80 1 f53"/>
                <a:gd name="f103" fmla="*/ f81 1 f52"/>
                <a:gd name="f104" fmla="*/ f82 1 f53"/>
                <a:gd name="f105" fmla="*/ f83 1 f52"/>
                <a:gd name="f106" fmla="*/ f84 1 f53"/>
                <a:gd name="f107" fmla="*/ f85 1 f52"/>
                <a:gd name="f108" fmla="*/ f86 1 f53"/>
                <a:gd name="f109" fmla="*/ f87 1 f52"/>
                <a:gd name="f110" fmla="*/ f88 1 f53"/>
                <a:gd name="f111" fmla="*/ f89 1 f52"/>
                <a:gd name="f112" fmla="*/ f90 1 f53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3 1"/>
                <a:gd name="f120" fmla="*/ f98 f44 1"/>
                <a:gd name="f121" fmla="*/ f99 f43 1"/>
                <a:gd name="f122" fmla="*/ f100 f44 1"/>
                <a:gd name="f123" fmla="*/ f101 f43 1"/>
                <a:gd name="f124" fmla="*/ f102 f44 1"/>
                <a:gd name="f125" fmla="*/ f103 f43 1"/>
                <a:gd name="f126" fmla="*/ f104 f44 1"/>
                <a:gd name="f127" fmla="*/ f105 f43 1"/>
                <a:gd name="f128" fmla="*/ f106 f44 1"/>
                <a:gd name="f129" fmla="*/ f107 f43 1"/>
                <a:gd name="f130" fmla="*/ f108 f44 1"/>
                <a:gd name="f131" fmla="*/ f109 f43 1"/>
                <a:gd name="f132" fmla="*/ f110 f44 1"/>
                <a:gd name="f133" fmla="*/ f111 f43 1"/>
                <a:gd name="f134" fmla="*/ f11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31" y="f132"/>
                </a:cxn>
                <a:cxn ang="f72">
                  <a:pos x="f133" y="f134"/>
                </a:cxn>
                <a:cxn ang="f72">
                  <a:pos x="f117" y="f118"/>
                </a:cxn>
              </a:cxnLst>
              <a:rect l="f113" t="f116" r="f114" b="f115"/>
              <a:pathLst>
                <a:path w="34075" h="145557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5"/>
                    <a:pt x="f27" y="f25"/>
                  </a:cubicBezTo>
                  <a:cubicBezTo>
                    <a:pt x="f28" y="f29"/>
                    <a:pt x="f30" y="f31"/>
                    <a:pt x="f32" y="f5"/>
                  </a:cubicBezTo>
                  <a:lnTo>
                    <a:pt x="f5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39"/>
                    <a:pt x="f4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4" name="Freeform: Shape 600">
              <a:extLst>
                <a:ext uri="{FF2B5EF4-FFF2-40B4-BE49-F238E27FC236}">
                  <a16:creationId xmlns:a16="http://schemas.microsoft.com/office/drawing/2014/main" id="{D4680500-95F6-3A76-B937-BD8D87F4401A}"/>
                </a:ext>
              </a:extLst>
            </p:cNvPr>
            <p:cNvSpPr/>
            <p:nvPr/>
          </p:nvSpPr>
          <p:spPr>
            <a:xfrm>
              <a:off x="1393115" y="3795098"/>
              <a:ext cx="346630" cy="3437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6629"/>
                <a:gd name="f7" fmla="val 343723"/>
                <a:gd name="f8" fmla="val 333915"/>
                <a:gd name="f9" fmla="val 332536"/>
                <a:gd name="f10" fmla="val 337158"/>
                <a:gd name="f11" fmla="val 329028"/>
                <a:gd name="f12" fmla="val 342625"/>
                <a:gd name="f13" fmla="val 328799"/>
                <a:gd name="f14" fmla="val 346134"/>
                <a:gd name="f15" fmla="val 332041"/>
                <a:gd name="f16" fmla="val 346299"/>
                <a:gd name="f17" fmla="val 332193"/>
                <a:gd name="f18" fmla="val 346465"/>
                <a:gd name="f19" fmla="val 332358"/>
                <a:gd name="f20" fmla="val 346630"/>
                <a:gd name="f21" fmla="val 319824"/>
                <a:gd name="f22" fmla="val 23805"/>
                <a:gd name="f23" fmla="val 11930"/>
                <a:gd name="f24" fmla="val 14396"/>
                <a:gd name="f25" fmla="val 2523"/>
                <a:gd name="f26" fmla="val 11904"/>
                <a:gd name="f27" fmla="val 6"/>
                <a:gd name="f28" fmla="val 8102"/>
                <a:gd name="f29" fmla="val -706"/>
                <a:gd name="f30" fmla="val 4860"/>
                <a:gd name="f31" fmla="val 743"/>
                <a:gd name="f32" fmla="val 3970"/>
                <a:gd name="f33" fmla="val 1379"/>
                <a:gd name="f34" fmla="val 3588"/>
                <a:gd name="f35" fmla="val 1633"/>
                <a:gd name="f36" fmla="val 3029"/>
                <a:gd name="f37" fmla="val 1938"/>
                <a:gd name="f38" fmla="val 2520"/>
                <a:gd name="f39" fmla="val 2332"/>
                <a:gd name="f40" fmla="val 2063"/>
                <a:gd name="f41" fmla="val 2777"/>
                <a:gd name="f42" fmla="val 1605"/>
                <a:gd name="f43" fmla="val 3413"/>
                <a:gd name="f44" fmla="val 1223"/>
                <a:gd name="f45" fmla="val 4086"/>
                <a:gd name="f46" fmla="val 918"/>
                <a:gd name="f47" fmla="val 4811"/>
                <a:gd name="f48" fmla="val 283"/>
                <a:gd name="f49" fmla="val 5828"/>
                <a:gd name="f50" fmla="val -353"/>
                <a:gd name="f51" fmla="val 6845"/>
                <a:gd name="f52" fmla="val 6972"/>
                <a:gd name="f53" fmla="val 7608"/>
                <a:gd name="f54" fmla="val 8243"/>
                <a:gd name="f55" fmla="val 8370"/>
                <a:gd name="f56" fmla="val 8752"/>
                <a:gd name="f57" fmla="val 9133"/>
                <a:gd name="f58" fmla="val 9514"/>
                <a:gd name="f59" fmla="val 9896"/>
                <a:gd name="f60" fmla="val 10659"/>
                <a:gd name="f61" fmla="val 219"/>
                <a:gd name="f62" fmla="val 11167"/>
                <a:gd name="f63" fmla="val 11676"/>
                <a:gd name="f64" fmla="val 12184"/>
                <a:gd name="f65" fmla="val 1045"/>
                <a:gd name="f66" fmla="val 13201"/>
                <a:gd name="f67" fmla="val 1427"/>
                <a:gd name="f68" fmla="val 13837"/>
                <a:gd name="f69" fmla="val 14600"/>
                <a:gd name="f70" fmla="val 333280"/>
                <a:gd name="f71" fmla="val 331131"/>
                <a:gd name="f72" fmla="val 340227"/>
                <a:gd name="f73" fmla="val 331372"/>
                <a:gd name="f74" fmla="val 335765"/>
                <a:gd name="f75" fmla="+- 0 0 -90"/>
                <a:gd name="f76" fmla="*/ f3 1 346629"/>
                <a:gd name="f77" fmla="*/ f4 1 343723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346629"/>
                <a:gd name="f86" fmla="*/ f82 1 343723"/>
                <a:gd name="f87" fmla="*/ 333915 f83 1"/>
                <a:gd name="f88" fmla="*/ 332536 f82 1"/>
                <a:gd name="f89" fmla="*/ 346134 f83 1"/>
                <a:gd name="f90" fmla="*/ 332041 f82 1"/>
                <a:gd name="f91" fmla="*/ 346630 f83 1"/>
                <a:gd name="f92" fmla="*/ 319824 f82 1"/>
                <a:gd name="f93" fmla="*/ 23805 f83 1"/>
                <a:gd name="f94" fmla="*/ 11930 f82 1"/>
                <a:gd name="f95" fmla="*/ 14396 f83 1"/>
                <a:gd name="f96" fmla="*/ 2523 f82 1"/>
                <a:gd name="f97" fmla="*/ 4860 f83 1"/>
                <a:gd name="f98" fmla="*/ 743 f82 1"/>
                <a:gd name="f99" fmla="*/ 3588 f83 1"/>
                <a:gd name="f100" fmla="*/ 1633 f82 1"/>
                <a:gd name="f101" fmla="*/ 2063 f83 1"/>
                <a:gd name="f102" fmla="*/ 2777 f82 1"/>
                <a:gd name="f103" fmla="*/ 918 f83 1"/>
                <a:gd name="f104" fmla="*/ 4811 f82 1"/>
                <a:gd name="f105" fmla="*/ 283 f83 1"/>
                <a:gd name="f106" fmla="*/ 5828 f82 1"/>
                <a:gd name="f107" fmla="*/ 7608 f82 1"/>
                <a:gd name="f108" fmla="*/ 8752 f82 1"/>
                <a:gd name="f109" fmla="*/ 9896 f82 1"/>
                <a:gd name="f110" fmla="*/ 10659 f82 1"/>
                <a:gd name="f111" fmla="*/ 12184 f82 1"/>
                <a:gd name="f112" fmla="*/ 1427 f83 1"/>
                <a:gd name="f113" fmla="*/ 13837 f82 1"/>
                <a:gd name="f114" fmla="*/ 14600 f82 1"/>
                <a:gd name="f115" fmla="*/ 333280 f83 1"/>
                <a:gd name="f116" fmla="*/ 343723 f82 1"/>
                <a:gd name="f117" fmla="+- f84 0 f1"/>
                <a:gd name="f118" fmla="*/ f87 1 346629"/>
                <a:gd name="f119" fmla="*/ f88 1 343723"/>
                <a:gd name="f120" fmla="*/ f89 1 346629"/>
                <a:gd name="f121" fmla="*/ f90 1 343723"/>
                <a:gd name="f122" fmla="*/ f91 1 346629"/>
                <a:gd name="f123" fmla="*/ f92 1 343723"/>
                <a:gd name="f124" fmla="*/ f93 1 346629"/>
                <a:gd name="f125" fmla="*/ f94 1 343723"/>
                <a:gd name="f126" fmla="*/ f95 1 346629"/>
                <a:gd name="f127" fmla="*/ f96 1 343723"/>
                <a:gd name="f128" fmla="*/ f97 1 346629"/>
                <a:gd name="f129" fmla="*/ f98 1 343723"/>
                <a:gd name="f130" fmla="*/ f99 1 346629"/>
                <a:gd name="f131" fmla="*/ f100 1 343723"/>
                <a:gd name="f132" fmla="*/ f101 1 346629"/>
                <a:gd name="f133" fmla="*/ f102 1 343723"/>
                <a:gd name="f134" fmla="*/ f103 1 346629"/>
                <a:gd name="f135" fmla="*/ f104 1 343723"/>
                <a:gd name="f136" fmla="*/ f105 1 346629"/>
                <a:gd name="f137" fmla="*/ f106 1 343723"/>
                <a:gd name="f138" fmla="*/ f107 1 343723"/>
                <a:gd name="f139" fmla="*/ f108 1 343723"/>
                <a:gd name="f140" fmla="*/ f109 1 343723"/>
                <a:gd name="f141" fmla="*/ f110 1 343723"/>
                <a:gd name="f142" fmla="*/ f111 1 343723"/>
                <a:gd name="f143" fmla="*/ f112 1 346629"/>
                <a:gd name="f144" fmla="*/ f113 1 343723"/>
                <a:gd name="f145" fmla="*/ f114 1 343723"/>
                <a:gd name="f146" fmla="*/ f115 1 346629"/>
                <a:gd name="f147" fmla="*/ f116 1 343723"/>
                <a:gd name="f148" fmla="*/ f78 1 f85"/>
                <a:gd name="f149" fmla="*/ f79 1 f85"/>
                <a:gd name="f150" fmla="*/ f78 1 f86"/>
                <a:gd name="f151" fmla="*/ f80 1 f86"/>
                <a:gd name="f152" fmla="*/ f118 1 f85"/>
                <a:gd name="f153" fmla="*/ f119 1 f86"/>
                <a:gd name="f154" fmla="*/ f120 1 f85"/>
                <a:gd name="f155" fmla="*/ f121 1 f86"/>
                <a:gd name="f156" fmla="*/ f122 1 f85"/>
                <a:gd name="f157" fmla="*/ f123 1 f86"/>
                <a:gd name="f158" fmla="*/ f124 1 f85"/>
                <a:gd name="f159" fmla="*/ f125 1 f86"/>
                <a:gd name="f160" fmla="*/ f126 1 f85"/>
                <a:gd name="f161" fmla="*/ f127 1 f86"/>
                <a:gd name="f162" fmla="*/ f128 1 f85"/>
                <a:gd name="f163" fmla="*/ f129 1 f86"/>
                <a:gd name="f164" fmla="*/ f130 1 f85"/>
                <a:gd name="f165" fmla="*/ f131 1 f86"/>
                <a:gd name="f166" fmla="*/ f132 1 f85"/>
                <a:gd name="f167" fmla="*/ f133 1 f86"/>
                <a:gd name="f168" fmla="*/ f134 1 f85"/>
                <a:gd name="f169" fmla="*/ f135 1 f86"/>
                <a:gd name="f170" fmla="*/ f136 1 f85"/>
                <a:gd name="f171" fmla="*/ f137 1 f86"/>
                <a:gd name="f172" fmla="*/ f138 1 f86"/>
                <a:gd name="f173" fmla="*/ f139 1 f86"/>
                <a:gd name="f174" fmla="*/ f140 1 f86"/>
                <a:gd name="f175" fmla="*/ f141 1 f86"/>
                <a:gd name="f176" fmla="*/ f142 1 f86"/>
                <a:gd name="f177" fmla="*/ f143 1 f85"/>
                <a:gd name="f178" fmla="*/ f144 1 f86"/>
                <a:gd name="f179" fmla="*/ f145 1 f86"/>
                <a:gd name="f180" fmla="*/ f146 1 f85"/>
                <a:gd name="f181" fmla="*/ f147 1 f86"/>
                <a:gd name="f182" fmla="*/ f148 f76 1"/>
                <a:gd name="f183" fmla="*/ f149 f76 1"/>
                <a:gd name="f184" fmla="*/ f151 f77 1"/>
                <a:gd name="f185" fmla="*/ f150 f77 1"/>
                <a:gd name="f186" fmla="*/ f152 f76 1"/>
                <a:gd name="f187" fmla="*/ f153 f77 1"/>
                <a:gd name="f188" fmla="*/ f154 f76 1"/>
                <a:gd name="f189" fmla="*/ f155 f77 1"/>
                <a:gd name="f190" fmla="*/ f156 f76 1"/>
                <a:gd name="f191" fmla="*/ f157 f77 1"/>
                <a:gd name="f192" fmla="*/ f158 f76 1"/>
                <a:gd name="f193" fmla="*/ f159 f77 1"/>
                <a:gd name="f194" fmla="*/ f160 f76 1"/>
                <a:gd name="f195" fmla="*/ f161 f77 1"/>
                <a:gd name="f196" fmla="*/ f162 f76 1"/>
                <a:gd name="f197" fmla="*/ f163 f77 1"/>
                <a:gd name="f198" fmla="*/ f164 f76 1"/>
                <a:gd name="f199" fmla="*/ f165 f77 1"/>
                <a:gd name="f200" fmla="*/ f166 f76 1"/>
                <a:gd name="f201" fmla="*/ f167 f77 1"/>
                <a:gd name="f202" fmla="*/ f168 f76 1"/>
                <a:gd name="f203" fmla="*/ f169 f77 1"/>
                <a:gd name="f204" fmla="*/ f170 f76 1"/>
                <a:gd name="f205" fmla="*/ f171 f77 1"/>
                <a:gd name="f206" fmla="*/ f172 f77 1"/>
                <a:gd name="f207" fmla="*/ f173 f77 1"/>
                <a:gd name="f208" fmla="*/ f174 f77 1"/>
                <a:gd name="f209" fmla="*/ f175 f77 1"/>
                <a:gd name="f210" fmla="*/ f176 f77 1"/>
                <a:gd name="f211" fmla="*/ f177 f76 1"/>
                <a:gd name="f212" fmla="*/ f178 f77 1"/>
                <a:gd name="f213" fmla="*/ f179 f77 1"/>
                <a:gd name="f214" fmla="*/ f180 f76 1"/>
                <a:gd name="f215" fmla="*/ f181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86" y="f187"/>
                </a:cxn>
                <a:cxn ang="f117">
                  <a:pos x="f188" y="f189"/>
                </a:cxn>
                <a:cxn ang="f117">
                  <a:pos x="f190" y="f187"/>
                </a:cxn>
                <a:cxn ang="f117">
                  <a:pos x="f186" y="f191"/>
                </a:cxn>
                <a:cxn ang="f117">
                  <a:pos x="f192" y="f193"/>
                </a:cxn>
                <a:cxn ang="f117">
                  <a:pos x="f194" y="f195"/>
                </a:cxn>
                <a:cxn ang="f117">
                  <a:pos x="f196" y="f197"/>
                </a:cxn>
                <a:cxn ang="f117">
                  <a:pos x="f196" y="f197"/>
                </a:cxn>
                <a:cxn ang="f117">
                  <a:pos x="f198" y="f199"/>
                </a:cxn>
                <a:cxn ang="f117">
                  <a:pos x="f200" y="f201"/>
                </a:cxn>
                <a:cxn ang="f117">
                  <a:pos x="f200" y="f201"/>
                </a:cxn>
                <a:cxn ang="f117">
                  <a:pos x="f202" y="f203"/>
                </a:cxn>
                <a:cxn ang="f117">
                  <a:pos x="f204" y="f205"/>
                </a:cxn>
                <a:cxn ang="f117">
                  <a:pos x="f204" y="f206"/>
                </a:cxn>
                <a:cxn ang="f117">
                  <a:pos x="f204" y="f207"/>
                </a:cxn>
                <a:cxn ang="f117">
                  <a:pos x="f204" y="f207"/>
                </a:cxn>
                <a:cxn ang="f117">
                  <a:pos x="f204" y="f208"/>
                </a:cxn>
                <a:cxn ang="f117">
                  <a:pos x="f204" y="f208"/>
                </a:cxn>
                <a:cxn ang="f117">
                  <a:pos x="f204" y="f209"/>
                </a:cxn>
                <a:cxn ang="f117">
                  <a:pos x="f204" y="f210"/>
                </a:cxn>
                <a:cxn ang="f117">
                  <a:pos x="f211" y="f212"/>
                </a:cxn>
                <a:cxn ang="f117">
                  <a:pos x="f211" y="f213"/>
                </a:cxn>
                <a:cxn ang="f117">
                  <a:pos x="f211" y="f213"/>
                </a:cxn>
                <a:cxn ang="f117">
                  <a:pos x="f211" y="f213"/>
                </a:cxn>
                <a:cxn ang="f117">
                  <a:pos x="f211" y="f213"/>
                </a:cxn>
                <a:cxn ang="f117">
                  <a:pos x="f214" y="f215"/>
                </a:cxn>
                <a:cxn ang="f117">
                  <a:pos x="f186" y="f187"/>
                </a:cxn>
              </a:cxnLst>
              <a:rect l="f182" t="f185" r="f183" b="f184"/>
              <a:pathLst>
                <a:path w="346629" h="34372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lnTo>
                    <a:pt x="f8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6" y="f47"/>
                    <a:pt x="f46" y="f47"/>
                    <a:pt x="f48" y="f49"/>
                  </a:cubicBezTo>
                  <a:cubicBezTo>
                    <a:pt x="f50" y="f51"/>
                    <a:pt x="f48" y="f52"/>
                    <a:pt x="f48" y="f53"/>
                  </a:cubicBezTo>
                  <a:cubicBezTo>
                    <a:pt x="f48" y="f54"/>
                    <a:pt x="f48" y="f55"/>
                    <a:pt x="f48" y="f56"/>
                  </a:cubicBezTo>
                  <a:cubicBezTo>
                    <a:pt x="f48" y="f57"/>
                    <a:pt x="f48" y="f56"/>
                    <a:pt x="f48" y="f56"/>
                  </a:cubicBezTo>
                  <a:cubicBezTo>
                    <a:pt x="f48" y="f56"/>
                    <a:pt x="f48" y="f58"/>
                    <a:pt x="f48" y="f59"/>
                  </a:cubicBezTo>
                  <a:lnTo>
                    <a:pt x="f48" y="f59"/>
                  </a:lnTo>
                  <a:cubicBezTo>
                    <a:pt x="f48" y="f59"/>
                    <a:pt x="f48" y="f59"/>
                    <a:pt x="f48" y="f60"/>
                  </a:cubicBezTo>
                  <a:cubicBezTo>
                    <a:pt x="f61" y="f62"/>
                    <a:pt x="f61" y="f63"/>
                    <a:pt x="f48" y="f64"/>
                  </a:cubicBezTo>
                  <a:cubicBezTo>
                    <a:pt x="f48" y="f64"/>
                    <a:pt x="f65" y="f66"/>
                    <a:pt x="f67" y="f68"/>
                  </a:cubicBezTo>
                  <a:lnTo>
                    <a:pt x="f67" y="f69"/>
                  </a:lnTo>
                  <a:lnTo>
                    <a:pt x="f67" y="f69"/>
                  </a:lnTo>
                  <a:lnTo>
                    <a:pt x="f67" y="f69"/>
                  </a:lnTo>
                  <a:lnTo>
                    <a:pt x="f67" y="f69"/>
                  </a:lnTo>
                  <a:lnTo>
                    <a:pt x="f70" y="f7"/>
                  </a:ln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5" name="Freeform: Shape 601">
              <a:extLst>
                <a:ext uri="{FF2B5EF4-FFF2-40B4-BE49-F238E27FC236}">
                  <a16:creationId xmlns:a16="http://schemas.microsoft.com/office/drawing/2014/main" id="{5363EA3A-ACB3-1B7D-E49E-9749152405A6}"/>
                </a:ext>
              </a:extLst>
            </p:cNvPr>
            <p:cNvSpPr/>
            <p:nvPr/>
          </p:nvSpPr>
          <p:spPr>
            <a:xfrm>
              <a:off x="1724558" y="4124465"/>
              <a:ext cx="84874" cy="85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879"/>
                <a:gd name="f7" fmla="val 85084"/>
                <a:gd name="f8" fmla="val 18239"/>
                <a:gd name="f9" fmla="val 5965"/>
                <a:gd name="f10" fmla="val 15061"/>
                <a:gd name="f11" fmla="val 2787"/>
                <a:gd name="f12" fmla="val 11818"/>
                <a:gd name="f13" fmla="val -722"/>
                <a:gd name="f14" fmla="val 6351"/>
                <a:gd name="f15" fmla="val -951"/>
                <a:gd name="f16" fmla="val 2842"/>
                <a:gd name="f17" fmla="val 2291"/>
                <a:gd name="f18" fmla="val 2676"/>
                <a:gd name="f19" fmla="val 2443"/>
                <a:gd name="f20" fmla="val 2511"/>
                <a:gd name="f21" fmla="val 2609"/>
                <a:gd name="f22" fmla="val 2346"/>
                <a:gd name="f23" fmla="val -782"/>
                <a:gd name="f24" fmla="val 6448"/>
                <a:gd name="f25" fmla="val 11838"/>
                <a:gd name="f26" fmla="val 15499"/>
                <a:gd name="f27" fmla="val 69733"/>
                <a:gd name="f28" fmla="val 82239"/>
                <a:gd name="f29" fmla="val 72861"/>
                <a:gd name="f30" fmla="val 85748"/>
                <a:gd name="f31" fmla="val 78252"/>
                <a:gd name="f32" fmla="val 86053"/>
                <a:gd name="f33" fmla="val 81761"/>
                <a:gd name="f34" fmla="val 82925"/>
                <a:gd name="f35" fmla="val 82003"/>
                <a:gd name="f36" fmla="val 82709"/>
                <a:gd name="f37" fmla="val 82232"/>
                <a:gd name="f38" fmla="val 82481"/>
                <a:gd name="f39" fmla="val 82448"/>
                <a:gd name="f40" fmla="val 85690"/>
                <a:gd name="f41" fmla="val 78616"/>
                <a:gd name="f42" fmla="val 73150"/>
                <a:gd name="f43" fmla="val 69527"/>
                <a:gd name="f44" fmla="val 56814"/>
                <a:gd name="f45" fmla="+- 0 0 -90"/>
                <a:gd name="f46" fmla="*/ f3 1 84879"/>
                <a:gd name="f47" fmla="*/ f4 1 85084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84879"/>
                <a:gd name="f56" fmla="*/ f52 1 85084"/>
                <a:gd name="f57" fmla="*/ 18239 f53 1"/>
                <a:gd name="f58" fmla="*/ 5965 f52 1"/>
                <a:gd name="f59" fmla="*/ 15061 f53 1"/>
                <a:gd name="f60" fmla="*/ 2787 f52 1"/>
                <a:gd name="f61" fmla="*/ 2842 f53 1"/>
                <a:gd name="f62" fmla="*/ 2291 f52 1"/>
                <a:gd name="f63" fmla="*/ 2346 f53 1"/>
                <a:gd name="f64" fmla="*/ 15499 f52 1"/>
                <a:gd name="f65" fmla="*/ 69733 f53 1"/>
                <a:gd name="f66" fmla="*/ 82239 f52 1"/>
                <a:gd name="f67" fmla="*/ 81761 f53 1"/>
                <a:gd name="f68" fmla="*/ 82925 f52 1"/>
                <a:gd name="f69" fmla="*/ 82448 f53 1"/>
                <a:gd name="f70" fmla="*/ 69527 f52 1"/>
                <a:gd name="f71" fmla="*/ 56814 f52 1"/>
                <a:gd name="f72" fmla="+- f54 0 f1"/>
                <a:gd name="f73" fmla="*/ f57 1 84879"/>
                <a:gd name="f74" fmla="*/ f58 1 85084"/>
                <a:gd name="f75" fmla="*/ f59 1 84879"/>
                <a:gd name="f76" fmla="*/ f60 1 85084"/>
                <a:gd name="f77" fmla="*/ f61 1 84879"/>
                <a:gd name="f78" fmla="*/ f62 1 85084"/>
                <a:gd name="f79" fmla="*/ f63 1 84879"/>
                <a:gd name="f80" fmla="*/ f64 1 85084"/>
                <a:gd name="f81" fmla="*/ f65 1 84879"/>
                <a:gd name="f82" fmla="*/ f66 1 85084"/>
                <a:gd name="f83" fmla="*/ f67 1 84879"/>
                <a:gd name="f84" fmla="*/ f68 1 85084"/>
                <a:gd name="f85" fmla="*/ f69 1 84879"/>
                <a:gd name="f86" fmla="*/ f70 1 85084"/>
                <a:gd name="f87" fmla="*/ f71 1 85084"/>
                <a:gd name="f88" fmla="*/ f48 1 f55"/>
                <a:gd name="f89" fmla="*/ f49 1 f55"/>
                <a:gd name="f90" fmla="*/ f48 1 f56"/>
                <a:gd name="f91" fmla="*/ f50 1 f56"/>
                <a:gd name="f92" fmla="*/ f73 1 f55"/>
                <a:gd name="f93" fmla="*/ f74 1 f56"/>
                <a:gd name="f94" fmla="*/ f75 1 f55"/>
                <a:gd name="f95" fmla="*/ f76 1 f56"/>
                <a:gd name="f96" fmla="*/ f77 1 f55"/>
                <a:gd name="f97" fmla="*/ f78 1 f56"/>
                <a:gd name="f98" fmla="*/ f79 1 f55"/>
                <a:gd name="f99" fmla="*/ f80 1 f56"/>
                <a:gd name="f100" fmla="*/ f81 1 f55"/>
                <a:gd name="f101" fmla="*/ f82 1 f56"/>
                <a:gd name="f102" fmla="*/ f83 1 f55"/>
                <a:gd name="f103" fmla="*/ f84 1 f56"/>
                <a:gd name="f104" fmla="*/ f85 1 f55"/>
                <a:gd name="f105" fmla="*/ f86 1 f56"/>
                <a:gd name="f106" fmla="*/ f87 1 f56"/>
                <a:gd name="f107" fmla="*/ f88 f46 1"/>
                <a:gd name="f108" fmla="*/ f89 f46 1"/>
                <a:gd name="f109" fmla="*/ f91 f47 1"/>
                <a:gd name="f110" fmla="*/ f90 f47 1"/>
                <a:gd name="f111" fmla="*/ f92 f46 1"/>
                <a:gd name="f112" fmla="*/ f93 f47 1"/>
                <a:gd name="f113" fmla="*/ f94 f46 1"/>
                <a:gd name="f114" fmla="*/ f95 f47 1"/>
                <a:gd name="f115" fmla="*/ f96 f46 1"/>
                <a:gd name="f116" fmla="*/ f97 f47 1"/>
                <a:gd name="f117" fmla="*/ f98 f46 1"/>
                <a:gd name="f118" fmla="*/ f99 f47 1"/>
                <a:gd name="f119" fmla="*/ f100 f46 1"/>
                <a:gd name="f120" fmla="*/ f101 f47 1"/>
                <a:gd name="f121" fmla="*/ f102 f46 1"/>
                <a:gd name="f122" fmla="*/ f103 f47 1"/>
                <a:gd name="f123" fmla="*/ f104 f46 1"/>
                <a:gd name="f124" fmla="*/ f105 f47 1"/>
                <a:gd name="f125" fmla="*/ f106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1" y="f112"/>
                </a:cxn>
                <a:cxn ang="f72">
                  <a:pos x="f113" y="f114"/>
                </a:cxn>
                <a:cxn ang="f72">
                  <a:pos x="f115" y="f116"/>
                </a:cxn>
                <a:cxn ang="f72">
                  <a:pos x="f117" y="f114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0"/>
                </a:cxn>
                <a:cxn ang="f72">
                  <a:pos x="f123" y="f124"/>
                </a:cxn>
                <a:cxn ang="f72">
                  <a:pos x="f119" y="f125"/>
                </a:cxn>
              </a:cxnLst>
              <a:rect l="f107" t="f110" r="f108" b="f109"/>
              <a:pathLst>
                <a:path w="84879" h="85084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11"/>
                  </a:cubicBezTo>
                  <a:cubicBezTo>
                    <a:pt x="f23" y="f24"/>
                    <a:pt x="f23" y="f25"/>
                    <a:pt x="f22" y="f26"/>
                  </a:cubicBez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28"/>
                  </a:cubicBezTo>
                  <a:cubicBezTo>
                    <a:pt x="f40" y="f41"/>
                    <a:pt x="f40" y="f42"/>
                    <a:pt x="f39" y="f43"/>
                  </a:cubicBezTo>
                  <a:lnTo>
                    <a:pt x="f27" y="f4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6" name="Freeform: Shape 602">
              <a:extLst>
                <a:ext uri="{FF2B5EF4-FFF2-40B4-BE49-F238E27FC236}">
                  <a16:creationId xmlns:a16="http://schemas.microsoft.com/office/drawing/2014/main" id="{34DA8AF5-A7D2-602C-CB3F-382663A359E7}"/>
                </a:ext>
              </a:extLst>
            </p:cNvPr>
            <p:cNvSpPr/>
            <p:nvPr/>
          </p:nvSpPr>
          <p:spPr>
            <a:xfrm>
              <a:off x="56327" y="4712781"/>
              <a:ext cx="37508" cy="30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508"/>
                <a:gd name="f7" fmla="val 30896"/>
                <a:gd name="f8" fmla="val 36237"/>
                <a:gd name="f9" fmla="val 14243"/>
                <a:gd name="f10" fmla="val 36580"/>
                <a:gd name="f11" fmla="val 13760"/>
                <a:gd name="f12" fmla="val 36878"/>
                <a:gd name="f13" fmla="val 13252"/>
                <a:gd name="f14" fmla="val 37127"/>
                <a:gd name="f15" fmla="val 12718"/>
                <a:gd name="f16" fmla="val 37187"/>
                <a:gd name="f17" fmla="val 12044"/>
                <a:gd name="f18" fmla="val 11358"/>
                <a:gd name="f19" fmla="val 10684"/>
                <a:gd name="f20" fmla="val 37635"/>
                <a:gd name="f21" fmla="val 8942"/>
                <a:gd name="f22" fmla="val 7086"/>
                <a:gd name="f23" fmla="val 5345"/>
                <a:gd name="f24" fmla="val 35372"/>
                <a:gd name="f25" fmla="val 984"/>
                <a:gd name="f26" fmla="val 30411"/>
                <a:gd name="f27" fmla="val -1138"/>
                <a:gd name="f28" fmla="val 26045"/>
                <a:gd name="f29" fmla="val 616"/>
                <a:gd name="f30" fmla="val 25836"/>
                <a:gd name="f31" fmla="val 705"/>
                <a:gd name="f32" fmla="val 25631"/>
                <a:gd name="f33" fmla="val 794"/>
                <a:gd name="f34" fmla="val 25429"/>
                <a:gd name="f35" fmla="val 896"/>
                <a:gd name="f36" fmla="val 20343"/>
                <a:gd name="f37" fmla="val 3438"/>
                <a:gd name="f38" fmla="val 13735"/>
                <a:gd name="f39" fmla="val 4213"/>
                <a:gd name="f40" fmla="val 11638"/>
                <a:gd name="f41" fmla="val 9326"/>
                <a:gd name="f42" fmla="val 13353"/>
                <a:gd name="f43" fmla="val 11421"/>
                <a:gd name="f44" fmla="val 17574"/>
                <a:gd name="f45" fmla="val 11521"/>
                <a:gd name="f46" fmla="val 17765"/>
                <a:gd name="f47" fmla="val 11614"/>
                <a:gd name="f48" fmla="val 17981"/>
                <a:gd name="f49" fmla="val 11697"/>
                <a:gd name="f50" fmla="val 18184"/>
                <a:gd name="f51" fmla="val 14092"/>
                <a:gd name="f52" fmla="val 22799"/>
                <a:gd name="f53" fmla="val 12295"/>
                <a:gd name="f54" fmla="val 28469"/>
                <a:gd name="f55" fmla="val 7684"/>
                <a:gd name="f56" fmla="val 30871"/>
                <a:gd name="f57" fmla="val 7666"/>
                <a:gd name="f58" fmla="val 7647"/>
                <a:gd name="f59" fmla="val 30884"/>
                <a:gd name="f60" fmla="val 7629"/>
                <a:gd name="f61" fmla="val 30897"/>
                <a:gd name="f62" fmla="val 33058"/>
                <a:gd name="f63" fmla="val 33821"/>
                <a:gd name="f64" fmla="val 17549"/>
                <a:gd name="f65" fmla="val 34741"/>
                <a:gd name="f66" fmla="val 16964"/>
                <a:gd name="f67" fmla="val 35557"/>
                <a:gd name="f68" fmla="val 16239"/>
                <a:gd name="f69" fmla="val 15387"/>
                <a:gd name="f70" fmla="val 36110"/>
                <a:gd name="f71" fmla="val 14371"/>
                <a:gd name="f72" fmla="+- 0 0 -90"/>
                <a:gd name="f73" fmla="*/ f3 1 37508"/>
                <a:gd name="f74" fmla="*/ f4 1 30896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37508"/>
                <a:gd name="f83" fmla="*/ f79 1 30896"/>
                <a:gd name="f84" fmla="*/ 36237 f80 1"/>
                <a:gd name="f85" fmla="*/ 14243 f79 1"/>
                <a:gd name="f86" fmla="*/ 37127 f80 1"/>
                <a:gd name="f87" fmla="*/ 12718 f79 1"/>
                <a:gd name="f88" fmla="*/ 10684 f79 1"/>
                <a:gd name="f89" fmla="*/ 5345 f79 1"/>
                <a:gd name="f90" fmla="*/ 26045 f80 1"/>
                <a:gd name="f91" fmla="*/ 616 f79 1"/>
                <a:gd name="f92" fmla="*/ 25429 f80 1"/>
                <a:gd name="f93" fmla="*/ 896 f79 1"/>
                <a:gd name="f94" fmla="*/ 20343 f80 1"/>
                <a:gd name="f95" fmla="*/ 3438 f79 1"/>
                <a:gd name="f96" fmla="*/ 0 f80 1"/>
                <a:gd name="f97" fmla="*/ 13735 f79 1"/>
                <a:gd name="f98" fmla="*/ 11421 f80 1"/>
                <a:gd name="f99" fmla="*/ 17574 f79 1"/>
                <a:gd name="f100" fmla="*/ 11697 f80 1"/>
                <a:gd name="f101" fmla="*/ 18184 f79 1"/>
                <a:gd name="f102" fmla="*/ 7684 f80 1"/>
                <a:gd name="f103" fmla="*/ 30871 f79 1"/>
                <a:gd name="f104" fmla="*/ 7629 f80 1"/>
                <a:gd name="f105" fmla="*/ 30897 f79 1"/>
                <a:gd name="f106" fmla="*/ 33058 f80 1"/>
                <a:gd name="f107" fmla="*/ 33821 f80 1"/>
                <a:gd name="f108" fmla="*/ 17549 f79 1"/>
                <a:gd name="f109" fmla="*/ 15387 f79 1"/>
                <a:gd name="f110" fmla="+- f81 0 f1"/>
                <a:gd name="f111" fmla="*/ f84 1 37508"/>
                <a:gd name="f112" fmla="*/ f85 1 30896"/>
                <a:gd name="f113" fmla="*/ f86 1 37508"/>
                <a:gd name="f114" fmla="*/ f87 1 30896"/>
                <a:gd name="f115" fmla="*/ f88 1 30896"/>
                <a:gd name="f116" fmla="*/ f89 1 30896"/>
                <a:gd name="f117" fmla="*/ f90 1 37508"/>
                <a:gd name="f118" fmla="*/ f91 1 30896"/>
                <a:gd name="f119" fmla="*/ f92 1 37508"/>
                <a:gd name="f120" fmla="*/ f93 1 30896"/>
                <a:gd name="f121" fmla="*/ f94 1 37508"/>
                <a:gd name="f122" fmla="*/ f95 1 30896"/>
                <a:gd name="f123" fmla="*/ f96 1 37508"/>
                <a:gd name="f124" fmla="*/ f97 1 30896"/>
                <a:gd name="f125" fmla="*/ f98 1 37508"/>
                <a:gd name="f126" fmla="*/ f99 1 30896"/>
                <a:gd name="f127" fmla="*/ f100 1 37508"/>
                <a:gd name="f128" fmla="*/ f101 1 30896"/>
                <a:gd name="f129" fmla="*/ f102 1 37508"/>
                <a:gd name="f130" fmla="*/ f103 1 30896"/>
                <a:gd name="f131" fmla="*/ f104 1 37508"/>
                <a:gd name="f132" fmla="*/ f105 1 30896"/>
                <a:gd name="f133" fmla="*/ f106 1 37508"/>
                <a:gd name="f134" fmla="*/ f107 1 37508"/>
                <a:gd name="f135" fmla="*/ f108 1 30896"/>
                <a:gd name="f136" fmla="*/ f109 1 30896"/>
                <a:gd name="f137" fmla="*/ f75 1 f82"/>
                <a:gd name="f138" fmla="*/ f76 1 f82"/>
                <a:gd name="f139" fmla="*/ f75 1 f83"/>
                <a:gd name="f140" fmla="*/ f77 1 f83"/>
                <a:gd name="f141" fmla="*/ f111 1 f82"/>
                <a:gd name="f142" fmla="*/ f112 1 f83"/>
                <a:gd name="f143" fmla="*/ f113 1 f82"/>
                <a:gd name="f144" fmla="*/ f114 1 f83"/>
                <a:gd name="f145" fmla="*/ f115 1 f83"/>
                <a:gd name="f146" fmla="*/ f116 1 f83"/>
                <a:gd name="f147" fmla="*/ f117 1 f82"/>
                <a:gd name="f148" fmla="*/ f118 1 f83"/>
                <a:gd name="f149" fmla="*/ f119 1 f82"/>
                <a:gd name="f150" fmla="*/ f120 1 f83"/>
                <a:gd name="f151" fmla="*/ f121 1 f82"/>
                <a:gd name="f152" fmla="*/ f122 1 f83"/>
                <a:gd name="f153" fmla="*/ f123 1 f82"/>
                <a:gd name="f154" fmla="*/ f124 1 f83"/>
                <a:gd name="f155" fmla="*/ f125 1 f82"/>
                <a:gd name="f156" fmla="*/ f126 1 f83"/>
                <a:gd name="f157" fmla="*/ f127 1 f82"/>
                <a:gd name="f158" fmla="*/ f128 1 f83"/>
                <a:gd name="f159" fmla="*/ f129 1 f82"/>
                <a:gd name="f160" fmla="*/ f130 1 f83"/>
                <a:gd name="f161" fmla="*/ f131 1 f82"/>
                <a:gd name="f162" fmla="*/ f132 1 f83"/>
                <a:gd name="f163" fmla="*/ f133 1 f82"/>
                <a:gd name="f164" fmla="*/ f134 1 f82"/>
                <a:gd name="f165" fmla="*/ f135 1 f83"/>
                <a:gd name="f166" fmla="*/ f136 1 f83"/>
                <a:gd name="f167" fmla="*/ f137 f73 1"/>
                <a:gd name="f168" fmla="*/ f138 f73 1"/>
                <a:gd name="f169" fmla="*/ f140 f74 1"/>
                <a:gd name="f170" fmla="*/ f139 f74 1"/>
                <a:gd name="f171" fmla="*/ f141 f73 1"/>
                <a:gd name="f172" fmla="*/ f142 f74 1"/>
                <a:gd name="f173" fmla="*/ f143 f73 1"/>
                <a:gd name="f174" fmla="*/ f144 f74 1"/>
                <a:gd name="f175" fmla="*/ f145 f74 1"/>
                <a:gd name="f176" fmla="*/ f146 f74 1"/>
                <a:gd name="f177" fmla="*/ f147 f73 1"/>
                <a:gd name="f178" fmla="*/ f148 f74 1"/>
                <a:gd name="f179" fmla="*/ f149 f73 1"/>
                <a:gd name="f180" fmla="*/ f150 f74 1"/>
                <a:gd name="f181" fmla="*/ f151 f73 1"/>
                <a:gd name="f182" fmla="*/ f152 f74 1"/>
                <a:gd name="f183" fmla="*/ f153 f73 1"/>
                <a:gd name="f184" fmla="*/ f154 f74 1"/>
                <a:gd name="f185" fmla="*/ f155 f73 1"/>
                <a:gd name="f186" fmla="*/ f156 f74 1"/>
                <a:gd name="f187" fmla="*/ f157 f73 1"/>
                <a:gd name="f188" fmla="*/ f158 f74 1"/>
                <a:gd name="f189" fmla="*/ f159 f73 1"/>
                <a:gd name="f190" fmla="*/ f160 f74 1"/>
                <a:gd name="f191" fmla="*/ f161 f73 1"/>
                <a:gd name="f192" fmla="*/ f162 f74 1"/>
                <a:gd name="f193" fmla="*/ f163 f73 1"/>
                <a:gd name="f194" fmla="*/ f164 f73 1"/>
                <a:gd name="f195" fmla="*/ f165 f74 1"/>
                <a:gd name="f196" fmla="*/ f166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0">
                  <a:pos x="f171" y="f172"/>
                </a:cxn>
                <a:cxn ang="f110">
                  <a:pos x="f173" y="f174"/>
                </a:cxn>
                <a:cxn ang="f110">
                  <a:pos x="f173" y="f175"/>
                </a:cxn>
                <a:cxn ang="f110">
                  <a:pos x="f173" y="f176"/>
                </a:cxn>
                <a:cxn ang="f110">
                  <a:pos x="f177" y="f178"/>
                </a:cxn>
                <a:cxn ang="f110">
                  <a:pos x="f179" y="f180"/>
                </a:cxn>
                <a:cxn ang="f110">
                  <a:pos x="f181" y="f182"/>
                </a:cxn>
                <a:cxn ang="f110">
                  <a:pos x="f183" y="f184"/>
                </a:cxn>
                <a:cxn ang="f110">
                  <a:pos x="f185" y="f186"/>
                </a:cxn>
                <a:cxn ang="f110">
                  <a:pos x="f187" y="f188"/>
                </a:cxn>
                <a:cxn ang="f110">
                  <a:pos x="f189" y="f190"/>
                </a:cxn>
                <a:cxn ang="f110">
                  <a:pos x="f191" y="f192"/>
                </a:cxn>
                <a:cxn ang="f110">
                  <a:pos x="f193" y="f188"/>
                </a:cxn>
                <a:cxn ang="f110">
                  <a:pos x="f194" y="f195"/>
                </a:cxn>
                <a:cxn ang="f110">
                  <a:pos x="f171" y="f196"/>
                </a:cxn>
                <a:cxn ang="f110">
                  <a:pos x="f171" y="f172"/>
                </a:cxn>
              </a:cxnLst>
              <a:rect l="f167" t="f170" r="f168" b="f169"/>
              <a:pathLst>
                <a:path w="37508" h="3089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0" y="f22"/>
                    <a:pt x="f14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lnTo>
                    <a:pt x="f5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6"/>
                    <a:pt x="f58" y="f59"/>
                    <a:pt x="f60" y="f61"/>
                  </a:cubicBezTo>
                  <a:lnTo>
                    <a:pt x="f62" y="f50"/>
                  </a:lnTo>
                  <a:lnTo>
                    <a:pt x="f63" y="f64"/>
                  </a:lnTo>
                  <a:cubicBezTo>
                    <a:pt x="f65" y="f66"/>
                    <a:pt x="f67" y="f68"/>
                    <a:pt x="f8" y="f69"/>
                  </a:cubicBezTo>
                  <a:cubicBezTo>
                    <a:pt x="f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7" name="Freeform: Shape 603">
              <a:extLst>
                <a:ext uri="{FF2B5EF4-FFF2-40B4-BE49-F238E27FC236}">
                  <a16:creationId xmlns:a16="http://schemas.microsoft.com/office/drawing/2014/main" id="{6AC00459-C4A1-D55C-4FCC-B888112C68E1}"/>
                </a:ext>
              </a:extLst>
            </p:cNvPr>
            <p:cNvSpPr/>
            <p:nvPr/>
          </p:nvSpPr>
          <p:spPr>
            <a:xfrm>
              <a:off x="36813" y="4725619"/>
              <a:ext cx="31839" cy="254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841"/>
                <a:gd name="f7" fmla="val 25416"/>
                <a:gd name="f8" fmla="val 30956"/>
                <a:gd name="f9" fmla="val 5345"/>
                <a:gd name="f10" fmla="val 29201"/>
                <a:gd name="f11" fmla="val 984"/>
                <a:gd name="f12" fmla="val 24240"/>
                <a:gd name="f13" fmla="val -1138"/>
                <a:gd name="f14" fmla="val 19875"/>
                <a:gd name="f15" fmla="val 616"/>
                <a:gd name="f16" fmla="val 19666"/>
                <a:gd name="f17" fmla="val 705"/>
                <a:gd name="f18" fmla="val 19460"/>
                <a:gd name="f19" fmla="val 794"/>
                <a:gd name="f20" fmla="val 19259"/>
                <a:gd name="f21" fmla="val 895"/>
                <a:gd name="f22" fmla="val 18242"/>
                <a:gd name="f23" fmla="val 15317"/>
                <a:gd name="f24" fmla="val 2421"/>
                <a:gd name="f25" fmla="val 10994"/>
                <a:gd name="f26" fmla="val 4582"/>
                <a:gd name="f27" fmla="val 5145"/>
                <a:gd name="f28" fmla="val 7506"/>
                <a:gd name="f29" fmla="val 562"/>
                <a:gd name="f30" fmla="val 9934"/>
                <a:gd name="f31" fmla="val -1290"/>
                <a:gd name="f32" fmla="val 15540"/>
                <a:gd name="f33" fmla="val 950"/>
                <a:gd name="f34" fmla="val 20218"/>
                <a:gd name="f35" fmla="val 2925"/>
                <a:gd name="f36" fmla="val 24642"/>
                <a:gd name="f37" fmla="val 8114"/>
                <a:gd name="f38" fmla="val 26625"/>
                <a:gd name="f39" fmla="val 12538"/>
                <a:gd name="f40" fmla="val 24655"/>
                <a:gd name="f41" fmla="val 12617"/>
                <a:gd name="f42" fmla="val 24617"/>
                <a:gd name="f43" fmla="val 12696"/>
                <a:gd name="f44" fmla="val 24578"/>
                <a:gd name="f45" fmla="val 12774"/>
                <a:gd name="f46" fmla="val 24540"/>
                <a:gd name="f47" fmla="val 26760"/>
                <a:gd name="f48" fmla="val 17676"/>
                <a:gd name="f49" fmla="val 31239"/>
                <a:gd name="f50" fmla="val 15349"/>
                <a:gd name="f51" fmla="val 33090"/>
                <a:gd name="f52" fmla="val 9921"/>
                <a:gd name="f53" fmla="+- 0 0 -90"/>
                <a:gd name="f54" fmla="*/ f3 1 31841"/>
                <a:gd name="f55" fmla="*/ f4 1 25416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31841"/>
                <a:gd name="f64" fmla="*/ f60 1 25416"/>
                <a:gd name="f65" fmla="*/ 30956 f61 1"/>
                <a:gd name="f66" fmla="*/ 5345 f60 1"/>
                <a:gd name="f67" fmla="*/ 19875 f61 1"/>
                <a:gd name="f68" fmla="*/ 616 f60 1"/>
                <a:gd name="f69" fmla="*/ 19259 f61 1"/>
                <a:gd name="f70" fmla="*/ 895 f60 1"/>
                <a:gd name="f71" fmla="*/ 18242 f61 1"/>
                <a:gd name="f72" fmla="*/ 15317 f61 1"/>
                <a:gd name="f73" fmla="*/ 2421 f60 1"/>
                <a:gd name="f74" fmla="*/ 10994 f61 1"/>
                <a:gd name="f75" fmla="*/ 4582 f60 1"/>
                <a:gd name="f76" fmla="*/ 5145 f61 1"/>
                <a:gd name="f77" fmla="*/ 7506 f60 1"/>
                <a:gd name="f78" fmla="*/ 950 f61 1"/>
                <a:gd name="f79" fmla="*/ 20218 f60 1"/>
                <a:gd name="f80" fmla="*/ 12538 f61 1"/>
                <a:gd name="f81" fmla="*/ 24655 f60 1"/>
                <a:gd name="f82" fmla="*/ 12774 f61 1"/>
                <a:gd name="f83" fmla="*/ 24540 f60 1"/>
                <a:gd name="f84" fmla="*/ 26760 f61 1"/>
                <a:gd name="f85" fmla="*/ 17676 f60 1"/>
                <a:gd name="f86" fmla="+- f62 0 f1"/>
                <a:gd name="f87" fmla="*/ f65 1 31841"/>
                <a:gd name="f88" fmla="*/ f66 1 25416"/>
                <a:gd name="f89" fmla="*/ f67 1 31841"/>
                <a:gd name="f90" fmla="*/ f68 1 25416"/>
                <a:gd name="f91" fmla="*/ f69 1 31841"/>
                <a:gd name="f92" fmla="*/ f70 1 25416"/>
                <a:gd name="f93" fmla="*/ f71 1 31841"/>
                <a:gd name="f94" fmla="*/ f72 1 31841"/>
                <a:gd name="f95" fmla="*/ f73 1 25416"/>
                <a:gd name="f96" fmla="*/ f74 1 31841"/>
                <a:gd name="f97" fmla="*/ f75 1 25416"/>
                <a:gd name="f98" fmla="*/ f76 1 31841"/>
                <a:gd name="f99" fmla="*/ f77 1 25416"/>
                <a:gd name="f100" fmla="*/ f78 1 31841"/>
                <a:gd name="f101" fmla="*/ f79 1 25416"/>
                <a:gd name="f102" fmla="*/ f80 1 31841"/>
                <a:gd name="f103" fmla="*/ f81 1 25416"/>
                <a:gd name="f104" fmla="*/ f82 1 31841"/>
                <a:gd name="f105" fmla="*/ f83 1 25416"/>
                <a:gd name="f106" fmla="*/ f84 1 31841"/>
                <a:gd name="f107" fmla="*/ f85 1 25416"/>
                <a:gd name="f108" fmla="*/ f56 1 f63"/>
                <a:gd name="f109" fmla="*/ f57 1 f63"/>
                <a:gd name="f110" fmla="*/ f56 1 f64"/>
                <a:gd name="f111" fmla="*/ f58 1 f64"/>
                <a:gd name="f112" fmla="*/ f87 1 f63"/>
                <a:gd name="f113" fmla="*/ f88 1 f64"/>
                <a:gd name="f114" fmla="*/ f89 1 f63"/>
                <a:gd name="f115" fmla="*/ f90 1 f64"/>
                <a:gd name="f116" fmla="*/ f91 1 f63"/>
                <a:gd name="f117" fmla="*/ f92 1 f64"/>
                <a:gd name="f118" fmla="*/ f93 1 f63"/>
                <a:gd name="f119" fmla="*/ f94 1 f63"/>
                <a:gd name="f120" fmla="*/ f95 1 f64"/>
                <a:gd name="f121" fmla="*/ f96 1 f63"/>
                <a:gd name="f122" fmla="*/ f97 1 f64"/>
                <a:gd name="f123" fmla="*/ f98 1 f63"/>
                <a:gd name="f124" fmla="*/ f99 1 f64"/>
                <a:gd name="f125" fmla="*/ f100 1 f63"/>
                <a:gd name="f126" fmla="*/ f101 1 f64"/>
                <a:gd name="f127" fmla="*/ f102 1 f63"/>
                <a:gd name="f128" fmla="*/ f103 1 f64"/>
                <a:gd name="f129" fmla="*/ f104 1 f63"/>
                <a:gd name="f130" fmla="*/ f105 1 f64"/>
                <a:gd name="f131" fmla="*/ f106 1 f63"/>
                <a:gd name="f132" fmla="*/ f107 1 f64"/>
                <a:gd name="f133" fmla="*/ f108 f54 1"/>
                <a:gd name="f134" fmla="*/ f109 f54 1"/>
                <a:gd name="f135" fmla="*/ f111 f55 1"/>
                <a:gd name="f136" fmla="*/ f110 f55 1"/>
                <a:gd name="f137" fmla="*/ f112 f54 1"/>
                <a:gd name="f138" fmla="*/ f113 f55 1"/>
                <a:gd name="f139" fmla="*/ f114 f54 1"/>
                <a:gd name="f140" fmla="*/ f115 f55 1"/>
                <a:gd name="f141" fmla="*/ f116 f54 1"/>
                <a:gd name="f142" fmla="*/ f117 f55 1"/>
                <a:gd name="f143" fmla="*/ f118 f54 1"/>
                <a:gd name="f144" fmla="*/ f119 f54 1"/>
                <a:gd name="f145" fmla="*/ f120 f55 1"/>
                <a:gd name="f146" fmla="*/ f121 f54 1"/>
                <a:gd name="f147" fmla="*/ f122 f55 1"/>
                <a:gd name="f148" fmla="*/ f123 f54 1"/>
                <a:gd name="f149" fmla="*/ f124 f55 1"/>
                <a:gd name="f150" fmla="*/ f125 f54 1"/>
                <a:gd name="f151" fmla="*/ f126 f55 1"/>
                <a:gd name="f152" fmla="*/ f127 f54 1"/>
                <a:gd name="f153" fmla="*/ f128 f55 1"/>
                <a:gd name="f154" fmla="*/ f129 f54 1"/>
                <a:gd name="f155" fmla="*/ f130 f55 1"/>
                <a:gd name="f156" fmla="*/ f131 f54 1"/>
                <a:gd name="f157" fmla="*/ f132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2"/>
                </a:cxn>
                <a:cxn ang="f86">
                  <a:pos x="f144" y="f145"/>
                </a:cxn>
                <a:cxn ang="f86">
                  <a:pos x="f146" y="f147"/>
                </a:cxn>
                <a:cxn ang="f86">
                  <a:pos x="f148" y="f149"/>
                </a:cxn>
                <a:cxn ang="f86">
                  <a:pos x="f150" y="f151"/>
                </a:cxn>
                <a:cxn ang="f86">
                  <a:pos x="f152" y="f153"/>
                </a:cxn>
                <a:cxn ang="f86">
                  <a:pos x="f154" y="f155"/>
                </a:cxn>
                <a:cxn ang="f86">
                  <a:pos x="f156" y="f157"/>
                </a:cxn>
                <a:cxn ang="f86">
                  <a:pos x="f137" y="f138"/>
                </a:cxn>
              </a:cxnLst>
              <a:rect l="f133" t="f136" r="f134" b="f135"/>
              <a:pathLst>
                <a:path w="31841" h="2541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7" y="f48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8" name="Freeform: Shape 604">
              <a:extLst>
                <a:ext uri="{FF2B5EF4-FFF2-40B4-BE49-F238E27FC236}">
                  <a16:creationId xmlns:a16="http://schemas.microsoft.com/office/drawing/2014/main" id="{0C187D8C-D5C0-C32E-01B3-C694B86E4286}"/>
                </a:ext>
              </a:extLst>
            </p:cNvPr>
            <p:cNvSpPr/>
            <p:nvPr/>
          </p:nvSpPr>
          <p:spPr>
            <a:xfrm>
              <a:off x="733257" y="3453752"/>
              <a:ext cx="239298" cy="2423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9302"/>
                <a:gd name="f7" fmla="val 242311"/>
                <a:gd name="f8" fmla="val 236874"/>
                <a:gd name="f9" fmla="val 239501"/>
                <a:gd name="f10" fmla="val 240111"/>
                <a:gd name="f11" fmla="val 235878"/>
                <a:gd name="f12" fmla="val 230412"/>
                <a:gd name="f13" fmla="val 226789"/>
                <a:gd name="f14" fmla="val 233060"/>
                <a:gd name="f15" fmla="val 222340"/>
                <a:gd name="f16" fmla="val 230008"/>
                <a:gd name="f17" fmla="val 219289"/>
                <a:gd name="f18" fmla="val 12715"/>
                <a:gd name="f19" fmla="val 15952"/>
                <a:gd name="f20" fmla="val 3623"/>
                <a:gd name="f21" fmla="val 9089"/>
                <a:gd name="f22" fmla="val 12712"/>
                <a:gd name="f23" fmla="val 9583"/>
                <a:gd name="f24" fmla="val 16221"/>
                <a:gd name="f25" fmla="val 4198"/>
                <a:gd name="f26" fmla="val 16526"/>
                <a:gd name="f27" fmla="val 687"/>
                <a:gd name="f28" fmla="val 13399"/>
                <a:gd name="f29" fmla="val 445"/>
                <a:gd name="f30" fmla="val 13183"/>
                <a:gd name="f31" fmla="val 216"/>
                <a:gd name="f32" fmla="val 12954"/>
                <a:gd name="f33" fmla="val 223905"/>
                <a:gd name="f34" fmla="val 239120"/>
                <a:gd name="f35" fmla="val 226847"/>
                <a:gd name="f36" fmla="val 242794"/>
                <a:gd name="f37" fmla="val 232209"/>
                <a:gd name="f38" fmla="val 243379"/>
                <a:gd name="f39" fmla="val 235880"/>
                <a:gd name="f40" fmla="val 240442"/>
                <a:gd name="f41" fmla="val 236236"/>
                <a:gd name="f42" fmla="val 240150"/>
                <a:gd name="f43" fmla="val 236569"/>
                <a:gd name="f44" fmla="val 239845"/>
                <a:gd name="f45" fmla="+- 0 0 -90"/>
                <a:gd name="f46" fmla="*/ f3 1 239302"/>
                <a:gd name="f47" fmla="*/ f4 1 242311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39302"/>
                <a:gd name="f56" fmla="*/ f52 1 242311"/>
                <a:gd name="f57" fmla="*/ 236874 f53 1"/>
                <a:gd name="f58" fmla="*/ 239501 f52 1"/>
                <a:gd name="f59" fmla="*/ 226789 f52 1"/>
                <a:gd name="f60" fmla="*/ 233060 f53 1"/>
                <a:gd name="f61" fmla="*/ 222340 f52 1"/>
                <a:gd name="f62" fmla="*/ 230008 f53 1"/>
                <a:gd name="f63" fmla="*/ 219289 f52 1"/>
                <a:gd name="f64" fmla="*/ 12715 f53 1"/>
                <a:gd name="f65" fmla="*/ 0 f52 1"/>
                <a:gd name="f66" fmla="*/ 12712 f52 1"/>
                <a:gd name="f67" fmla="*/ 687 f53 1"/>
                <a:gd name="f68" fmla="*/ 13399 f52 1"/>
                <a:gd name="f69" fmla="*/ 0 f53 1"/>
                <a:gd name="f70" fmla="*/ 223905 f53 1"/>
                <a:gd name="f71" fmla="*/ 239120 f52 1"/>
                <a:gd name="f72" fmla="*/ 235880 f53 1"/>
                <a:gd name="f73" fmla="*/ 240442 f52 1"/>
                <a:gd name="f74" fmla="+- f54 0 f1"/>
                <a:gd name="f75" fmla="*/ f57 1 239302"/>
                <a:gd name="f76" fmla="*/ f58 1 242311"/>
                <a:gd name="f77" fmla="*/ f59 1 242311"/>
                <a:gd name="f78" fmla="*/ f60 1 239302"/>
                <a:gd name="f79" fmla="*/ f61 1 242311"/>
                <a:gd name="f80" fmla="*/ f62 1 239302"/>
                <a:gd name="f81" fmla="*/ f63 1 242311"/>
                <a:gd name="f82" fmla="*/ f64 1 239302"/>
                <a:gd name="f83" fmla="*/ f65 1 242311"/>
                <a:gd name="f84" fmla="*/ f66 1 242311"/>
                <a:gd name="f85" fmla="*/ f67 1 239302"/>
                <a:gd name="f86" fmla="*/ f68 1 242311"/>
                <a:gd name="f87" fmla="*/ f69 1 239302"/>
                <a:gd name="f88" fmla="*/ f70 1 239302"/>
                <a:gd name="f89" fmla="*/ f71 1 242311"/>
                <a:gd name="f90" fmla="*/ f72 1 239302"/>
                <a:gd name="f91" fmla="*/ f73 1 242311"/>
                <a:gd name="f92" fmla="*/ f48 1 f55"/>
                <a:gd name="f93" fmla="*/ f49 1 f55"/>
                <a:gd name="f94" fmla="*/ f48 1 f56"/>
                <a:gd name="f95" fmla="*/ f50 1 f56"/>
                <a:gd name="f96" fmla="*/ f75 1 f55"/>
                <a:gd name="f97" fmla="*/ f76 1 f56"/>
                <a:gd name="f98" fmla="*/ f77 1 f56"/>
                <a:gd name="f99" fmla="*/ f78 1 f55"/>
                <a:gd name="f100" fmla="*/ f79 1 f56"/>
                <a:gd name="f101" fmla="*/ f80 1 f55"/>
                <a:gd name="f102" fmla="*/ f81 1 f56"/>
                <a:gd name="f103" fmla="*/ f82 1 f55"/>
                <a:gd name="f104" fmla="*/ f83 1 f56"/>
                <a:gd name="f105" fmla="*/ f84 1 f56"/>
                <a:gd name="f106" fmla="*/ f85 1 f55"/>
                <a:gd name="f107" fmla="*/ f86 1 f56"/>
                <a:gd name="f108" fmla="*/ f87 1 f55"/>
                <a:gd name="f109" fmla="*/ f88 1 f55"/>
                <a:gd name="f110" fmla="*/ f89 1 f56"/>
                <a:gd name="f111" fmla="*/ f90 1 f55"/>
                <a:gd name="f112" fmla="*/ f91 1 f56"/>
                <a:gd name="f113" fmla="*/ f92 f46 1"/>
                <a:gd name="f114" fmla="*/ f93 f46 1"/>
                <a:gd name="f115" fmla="*/ f95 f47 1"/>
                <a:gd name="f116" fmla="*/ f94 f47 1"/>
                <a:gd name="f117" fmla="*/ f96 f46 1"/>
                <a:gd name="f118" fmla="*/ f97 f47 1"/>
                <a:gd name="f119" fmla="*/ f98 f47 1"/>
                <a:gd name="f120" fmla="*/ f99 f46 1"/>
                <a:gd name="f121" fmla="*/ f100 f47 1"/>
                <a:gd name="f122" fmla="*/ f101 f46 1"/>
                <a:gd name="f123" fmla="*/ f102 f47 1"/>
                <a:gd name="f124" fmla="*/ f103 f46 1"/>
                <a:gd name="f125" fmla="*/ f104 f47 1"/>
                <a:gd name="f126" fmla="*/ f105 f47 1"/>
                <a:gd name="f127" fmla="*/ f106 f46 1"/>
                <a:gd name="f128" fmla="*/ f107 f47 1"/>
                <a:gd name="f129" fmla="*/ f108 f46 1"/>
                <a:gd name="f130" fmla="*/ f109 f46 1"/>
                <a:gd name="f131" fmla="*/ f110 f47 1"/>
                <a:gd name="f132" fmla="*/ f111 f46 1"/>
                <a:gd name="f133" fmla="*/ f112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7" y="f118"/>
                </a:cxn>
                <a:cxn ang="f74">
                  <a:pos x="f117" y="f119"/>
                </a:cxn>
                <a:cxn ang="f74">
                  <a:pos x="f120" y="f121"/>
                </a:cxn>
                <a:cxn ang="f74">
                  <a:pos x="f122" y="f123"/>
                </a:cxn>
                <a:cxn ang="f74">
                  <a:pos x="f124" y="f125"/>
                </a:cxn>
                <a:cxn ang="f74">
                  <a:pos x="f124" y="f126"/>
                </a:cxn>
                <a:cxn ang="f74">
                  <a:pos x="f127" y="f128"/>
                </a:cxn>
                <a:cxn ang="f74">
                  <a:pos x="f129" y="f126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17" y="f118"/>
                </a:cxn>
              </a:cxnLst>
              <a:rect l="f113" t="f116" r="f114" b="f115"/>
              <a:pathLst>
                <a:path w="239302" h="24231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5"/>
                  </a:lnTo>
                  <a:cubicBezTo>
                    <a:pt x="f19" y="f20"/>
                    <a:pt x="f19" y="f21"/>
                    <a:pt x="f18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5" y="f22"/>
                  </a:cubicBez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9" name="Freeform: Shape 605">
              <a:extLst>
                <a:ext uri="{FF2B5EF4-FFF2-40B4-BE49-F238E27FC236}">
                  <a16:creationId xmlns:a16="http://schemas.microsoft.com/office/drawing/2014/main" id="{C2C8ECC6-B5F6-B004-57E9-894052A5658C}"/>
                </a:ext>
              </a:extLst>
            </p:cNvPr>
            <p:cNvSpPr/>
            <p:nvPr/>
          </p:nvSpPr>
          <p:spPr>
            <a:xfrm>
              <a:off x="517824" y="3240688"/>
              <a:ext cx="45" cy="19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"/>
                <a:gd name="f7" fmla="val 1906"/>
                <a:gd name="f8" fmla="val 45"/>
                <a:gd name="f9" fmla="val 254"/>
                <a:gd name="f10" fmla="val 1398"/>
                <a:gd name="f11" fmla="val 1907"/>
                <a:gd name="f12" fmla="val -15"/>
                <a:gd name="f13" fmla="val 1271"/>
                <a:gd name="f14" fmla="val 636"/>
                <a:gd name="f15" fmla="+- 0 0 -90"/>
                <a:gd name="f16" fmla="*/ f3 1 44"/>
                <a:gd name="f17" fmla="*/ f4 1 190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4"/>
                <a:gd name="f26" fmla="*/ f22 1 1906"/>
                <a:gd name="f27" fmla="*/ 45 f23 1"/>
                <a:gd name="f28" fmla="*/ 254 f22 1"/>
                <a:gd name="f29" fmla="*/ 1907 f22 1"/>
                <a:gd name="f30" fmla="*/ 0 f22 1"/>
                <a:gd name="f31" fmla="+- f24 0 f1"/>
                <a:gd name="f32" fmla="*/ f27 1 44"/>
                <a:gd name="f33" fmla="*/ f28 1 1906"/>
                <a:gd name="f34" fmla="*/ f29 1 1906"/>
                <a:gd name="f35" fmla="*/ f30 1 1906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1"/>
                </a:cxn>
              </a:cxnLst>
              <a:rect l="f44" t="f47" r="f45" b="f46"/>
              <a:pathLst>
                <a:path w="44" h="1906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10"/>
                    <a:pt x="f8" y="f11"/>
                  </a:cubicBezTo>
                  <a:cubicBezTo>
                    <a:pt x="f12" y="f13"/>
                    <a:pt x="f12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0" name="Freeform: Shape 606">
              <a:extLst>
                <a:ext uri="{FF2B5EF4-FFF2-40B4-BE49-F238E27FC236}">
                  <a16:creationId xmlns:a16="http://schemas.microsoft.com/office/drawing/2014/main" id="{88926675-203E-02CF-72F5-323CD0261428}"/>
                </a:ext>
              </a:extLst>
            </p:cNvPr>
            <p:cNvSpPr/>
            <p:nvPr/>
          </p:nvSpPr>
          <p:spPr>
            <a:xfrm>
              <a:off x="519141" y="3237634"/>
              <a:ext cx="758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"/>
                <a:gd name="f7" fmla="val 1271"/>
                <a:gd name="f8" fmla="val 636"/>
                <a:gd name="f9" fmla="val 127"/>
                <a:gd name="f10" fmla="val 763"/>
                <a:gd name="f11" fmla="+- 0 0 -90"/>
                <a:gd name="f12" fmla="*/ f3 1 762"/>
                <a:gd name="f13" fmla="*/ f4 1 127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62"/>
                <a:gd name="f22" fmla="*/ f18 1 1271"/>
                <a:gd name="f23" fmla="*/ 636 f19 1"/>
                <a:gd name="f24" fmla="*/ 127 f18 1"/>
                <a:gd name="f25" fmla="*/ 0 f19 1"/>
                <a:gd name="f26" fmla="*/ 1271 f18 1"/>
                <a:gd name="f27" fmla="*/ 763 f19 1"/>
                <a:gd name="f28" fmla="*/ 0 f18 1"/>
                <a:gd name="f29" fmla="+- f20 0 f1"/>
                <a:gd name="f30" fmla="*/ f23 1 762"/>
                <a:gd name="f31" fmla="*/ f24 1 1271"/>
                <a:gd name="f32" fmla="*/ f25 1 762"/>
                <a:gd name="f33" fmla="*/ f26 1 1271"/>
                <a:gd name="f34" fmla="*/ f27 1 762"/>
                <a:gd name="f35" fmla="*/ f28 1 1271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</a:cxnLst>
              <a:rect l="f46" t="f49" r="f47" b="f48"/>
              <a:pathLst>
                <a:path w="762" h="1271">
                  <a:moveTo>
                    <a:pt x="f8" y="f9"/>
                  </a:moveTo>
                  <a:lnTo>
                    <a:pt x="f5" y="f7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1" name="Freeform: Shape 607">
              <a:extLst>
                <a:ext uri="{FF2B5EF4-FFF2-40B4-BE49-F238E27FC236}">
                  <a16:creationId xmlns:a16="http://schemas.microsoft.com/office/drawing/2014/main" id="{BFAB764E-05EF-883B-BDBF-36DECE6BF05B}"/>
                </a:ext>
              </a:extLst>
            </p:cNvPr>
            <p:cNvSpPr/>
            <p:nvPr/>
          </p:nvSpPr>
          <p:spPr>
            <a:xfrm>
              <a:off x="527654" y="3235558"/>
              <a:ext cx="1911" cy="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7"/>
                <a:gd name="f7" fmla="val 47"/>
                <a:gd name="f8" fmla="val 1653"/>
                <a:gd name="f9" fmla="val 48"/>
                <a:gd name="f10" fmla="val 1104"/>
                <a:gd name="f11" fmla="val -16"/>
                <a:gd name="f12" fmla="val 549"/>
                <a:gd name="f13" fmla="+- 0 0 -90"/>
                <a:gd name="f14" fmla="*/ f3 1 1907"/>
                <a:gd name="f15" fmla="*/ f4 1 4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907"/>
                <a:gd name="f24" fmla="*/ f20 1 47"/>
                <a:gd name="f25" fmla="*/ 1653 f21 1"/>
                <a:gd name="f26" fmla="*/ 48 f20 1"/>
                <a:gd name="f27" fmla="*/ 0 f21 1"/>
                <a:gd name="f28" fmla="*/ 1907 f21 1"/>
                <a:gd name="f29" fmla="+- f22 0 f1"/>
                <a:gd name="f30" fmla="*/ f25 1 1907"/>
                <a:gd name="f31" fmla="*/ f26 1 47"/>
                <a:gd name="f32" fmla="*/ f27 1 1907"/>
                <a:gd name="f33" fmla="*/ f28 1 1907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9" y="f47"/>
                </a:cxn>
              </a:cxnLst>
              <a:rect l="f42" t="f45" r="f43" b="f44"/>
              <a:pathLst>
                <a:path w="1907" h="47">
                  <a:moveTo>
                    <a:pt x="f8" y="f9"/>
                  </a:moveTo>
                  <a:cubicBezTo>
                    <a:pt x="f10" y="f11"/>
                    <a:pt x="f12" y="f11"/>
                    <a:pt x="f5" y="f9"/>
                  </a:cubicBezTo>
                  <a:lnTo>
                    <a:pt x="f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2" name="Freeform: Shape 608">
              <a:extLst>
                <a:ext uri="{FF2B5EF4-FFF2-40B4-BE49-F238E27FC236}">
                  <a16:creationId xmlns:a16="http://schemas.microsoft.com/office/drawing/2014/main" id="{179D1169-D40F-0FF0-BE46-729E7D7229CA}"/>
                </a:ext>
              </a:extLst>
            </p:cNvPr>
            <p:cNvSpPr/>
            <p:nvPr/>
          </p:nvSpPr>
          <p:spPr>
            <a:xfrm>
              <a:off x="531092" y="3237259"/>
              <a:ext cx="217563" cy="2324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7559"/>
                <a:gd name="f7" fmla="val 232439"/>
                <a:gd name="f8" fmla="val 215132"/>
                <a:gd name="f9" fmla="val 229586"/>
                <a:gd name="f10" fmla="val 218369"/>
                <a:gd name="f11" fmla="val 225963"/>
                <a:gd name="f12" fmla="val 220496"/>
                <a:gd name="f13" fmla="val 216874"/>
                <a:gd name="f14" fmla="val 211063"/>
                <a:gd name="f15" fmla="val 212678"/>
                <a:gd name="f16" fmla="val 208012"/>
                <a:gd name="f17" fmla="val 209627"/>
                <a:gd name="f18" fmla="val 10680"/>
                <a:gd name="f19" fmla="val 10424"/>
                <a:gd name="f20" fmla="val 1144"/>
                <a:gd name="f21" fmla="val 763"/>
                <a:gd name="f22" fmla="val 2488"/>
                <a:gd name="f23" fmla="val 1780"/>
                <a:gd name="f24" fmla="val 3920"/>
                <a:gd name="f25" fmla="val 4691"/>
                <a:gd name="f26" fmla="val 3814"/>
                <a:gd name="f27" fmla="val 7755"/>
                <a:gd name="f28" fmla="val 28730"/>
                <a:gd name="f29" fmla="val 203180"/>
                <a:gd name="f30" fmla="val 230349"/>
                <a:gd name="f31" fmla="val 206701"/>
                <a:gd name="f32" fmla="val 233412"/>
                <a:gd name="f33" fmla="val 212030"/>
                <a:gd name="f34" fmla="val 233069"/>
                <a:gd name="f35" fmla="+- 0 0 -90"/>
                <a:gd name="f36" fmla="*/ f3 1 217559"/>
                <a:gd name="f37" fmla="*/ f4 1 23243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17559"/>
                <a:gd name="f46" fmla="*/ f42 1 232439"/>
                <a:gd name="f47" fmla="*/ 215132 f43 1"/>
                <a:gd name="f48" fmla="*/ 229586 f42 1"/>
                <a:gd name="f49" fmla="*/ 216874 f42 1"/>
                <a:gd name="f50" fmla="*/ 211063 f43 1"/>
                <a:gd name="f51" fmla="*/ 212678 f42 1"/>
                <a:gd name="f52" fmla="*/ 208012 f43 1"/>
                <a:gd name="f53" fmla="*/ 209627 f42 1"/>
                <a:gd name="f54" fmla="*/ 10680 f43 1"/>
                <a:gd name="f55" fmla="*/ 10424 f42 1"/>
                <a:gd name="f56" fmla="*/ 1144 f43 1"/>
                <a:gd name="f57" fmla="*/ 763 f42 1"/>
                <a:gd name="f58" fmla="*/ 0 f43 1"/>
                <a:gd name="f59" fmla="*/ 0 f42 1"/>
                <a:gd name="f60" fmla="*/ 3814 f43 1"/>
                <a:gd name="f61" fmla="*/ 7755 f42 1"/>
                <a:gd name="f62" fmla="*/ 28730 f42 1"/>
                <a:gd name="f63" fmla="*/ 203180 f43 1"/>
                <a:gd name="f64" fmla="*/ 230349 f42 1"/>
                <a:gd name="f65" fmla="+- f44 0 f1"/>
                <a:gd name="f66" fmla="*/ f47 1 217559"/>
                <a:gd name="f67" fmla="*/ f48 1 232439"/>
                <a:gd name="f68" fmla="*/ f49 1 232439"/>
                <a:gd name="f69" fmla="*/ f50 1 217559"/>
                <a:gd name="f70" fmla="*/ f51 1 232439"/>
                <a:gd name="f71" fmla="*/ f52 1 217559"/>
                <a:gd name="f72" fmla="*/ f53 1 232439"/>
                <a:gd name="f73" fmla="*/ f54 1 217559"/>
                <a:gd name="f74" fmla="*/ f55 1 232439"/>
                <a:gd name="f75" fmla="*/ f56 1 217559"/>
                <a:gd name="f76" fmla="*/ f57 1 232439"/>
                <a:gd name="f77" fmla="*/ f58 1 217559"/>
                <a:gd name="f78" fmla="*/ f59 1 232439"/>
                <a:gd name="f79" fmla="*/ f60 1 217559"/>
                <a:gd name="f80" fmla="*/ f61 1 232439"/>
                <a:gd name="f81" fmla="*/ f62 1 232439"/>
                <a:gd name="f82" fmla="*/ f63 1 217559"/>
                <a:gd name="f83" fmla="*/ f64 1 232439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6"/>
                <a:gd name="f91" fmla="*/ f69 1 f45"/>
                <a:gd name="f92" fmla="*/ f70 1 f46"/>
                <a:gd name="f93" fmla="*/ f71 1 f45"/>
                <a:gd name="f94" fmla="*/ f72 1 f46"/>
                <a:gd name="f95" fmla="*/ f73 1 f45"/>
                <a:gd name="f96" fmla="*/ f74 1 f46"/>
                <a:gd name="f97" fmla="*/ f75 1 f45"/>
                <a:gd name="f98" fmla="*/ f76 1 f46"/>
                <a:gd name="f99" fmla="*/ f77 1 f45"/>
                <a:gd name="f100" fmla="*/ f78 1 f46"/>
                <a:gd name="f101" fmla="*/ f79 1 f45"/>
                <a:gd name="f102" fmla="*/ f80 1 f46"/>
                <a:gd name="f103" fmla="*/ f81 1 f46"/>
                <a:gd name="f104" fmla="*/ f82 1 f45"/>
                <a:gd name="f105" fmla="*/ f83 1 f46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7 1"/>
                <a:gd name="f113" fmla="*/ f91 f36 1"/>
                <a:gd name="f114" fmla="*/ f92 f37 1"/>
                <a:gd name="f115" fmla="*/ f93 f36 1"/>
                <a:gd name="f116" fmla="*/ f94 f37 1"/>
                <a:gd name="f117" fmla="*/ f95 f36 1"/>
                <a:gd name="f118" fmla="*/ f96 f37 1"/>
                <a:gd name="f119" fmla="*/ f97 f36 1"/>
                <a:gd name="f120" fmla="*/ f98 f37 1"/>
                <a:gd name="f121" fmla="*/ f99 f36 1"/>
                <a:gd name="f122" fmla="*/ f100 f37 1"/>
                <a:gd name="f123" fmla="*/ f101 f36 1"/>
                <a:gd name="f124" fmla="*/ f102 f37 1"/>
                <a:gd name="f125" fmla="*/ f103 f37 1"/>
                <a:gd name="f126" fmla="*/ f104 f36 1"/>
                <a:gd name="f127" fmla="*/ f10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0" y="f112"/>
                </a:cxn>
                <a:cxn ang="f65">
                  <a:pos x="f113" y="f114"/>
                </a:cxn>
                <a:cxn ang="f65">
                  <a:pos x="f115" y="f116"/>
                </a:cxn>
                <a:cxn ang="f65">
                  <a:pos x="f117" y="f118"/>
                </a:cxn>
                <a:cxn ang="f65">
                  <a:pos x="f119" y="f120"/>
                </a:cxn>
                <a:cxn ang="f65">
                  <a:pos x="f121" y="f122"/>
                </a:cxn>
                <a:cxn ang="f65">
                  <a:pos x="f123" y="f124"/>
                </a:cxn>
                <a:cxn ang="f65">
                  <a:pos x="f123" y="f125"/>
                </a:cxn>
                <a:cxn ang="f65">
                  <a:pos x="f126" y="f127"/>
                </a:cxn>
                <a:cxn ang="f65">
                  <a:pos x="f110" y="f111"/>
                </a:cxn>
              </a:cxnLst>
              <a:rect l="f106" t="f109" r="f107" b="f108"/>
              <a:pathLst>
                <a:path w="217559" h="23243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5" y="f5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6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3" name="Freeform: Shape 609">
              <a:extLst>
                <a:ext uri="{FF2B5EF4-FFF2-40B4-BE49-F238E27FC236}">
                  <a16:creationId xmlns:a16="http://schemas.microsoft.com/office/drawing/2014/main" id="{9E1BCD74-9D94-0852-ABBF-714FE06443CC}"/>
                </a:ext>
              </a:extLst>
            </p:cNvPr>
            <p:cNvSpPr/>
            <p:nvPr/>
          </p:nvSpPr>
          <p:spPr>
            <a:xfrm>
              <a:off x="514048" y="3235732"/>
              <a:ext cx="19970" cy="1203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968"/>
                <a:gd name="f7" fmla="val 120386"/>
                <a:gd name="f8" fmla="val 9028"/>
                <a:gd name="f9" fmla="val 110852"/>
                <a:gd name="f10" fmla="val 14006"/>
                <a:gd name="f11" fmla="val 111119"/>
                <a:gd name="f12" fmla="val 17822"/>
                <a:gd name="f13" fmla="val 115378"/>
                <a:gd name="f14" fmla="val 17548"/>
                <a:gd name="f15" fmla="val 120361"/>
                <a:gd name="f16" fmla="val 120374"/>
                <a:gd name="f17" fmla="val 17547"/>
                <a:gd name="f18" fmla="val 19963"/>
                <a:gd name="f19" fmla="val 29747"/>
                <a:gd name="f20" fmla="val 8772"/>
                <a:gd name="f21" fmla="val 20069"/>
                <a:gd name="f22" fmla="val 5708"/>
                <a:gd name="f23" fmla="val 18637"/>
                <a:gd name="f24" fmla="val 2797"/>
                <a:gd name="f25" fmla="val 16149"/>
                <a:gd name="f26" fmla="val 1017"/>
                <a:gd name="f27" fmla="val 14623"/>
                <a:gd name="f28" fmla="val 12716"/>
                <a:gd name="f29" fmla="val 11444"/>
                <a:gd name="f30" fmla="val 9537"/>
                <a:gd name="f31" fmla="val 8138"/>
                <a:gd name="f32" fmla="val 6867"/>
                <a:gd name="f33" fmla="val 890"/>
                <a:gd name="f34" fmla="val 6287"/>
                <a:gd name="f35" fmla="val 1233"/>
                <a:gd name="f36" fmla="val 5734"/>
                <a:gd name="f37" fmla="val 1614"/>
                <a:gd name="f38" fmla="val 5214"/>
                <a:gd name="f39" fmla="val 2034"/>
                <a:gd name="f40" fmla="val 4451"/>
                <a:gd name="f41" fmla="val 3305"/>
                <a:gd name="f42" fmla="val 4025"/>
                <a:gd name="f43" fmla="val 3865"/>
                <a:gd name="f44" fmla="val 3642"/>
                <a:gd name="f45" fmla="val 4462"/>
                <a:gd name="f46" fmla="val 3307"/>
                <a:gd name="f47" fmla="val 5085"/>
                <a:gd name="f48" fmla="val 3247"/>
                <a:gd name="f49" fmla="val 5721"/>
                <a:gd name="f50" fmla="val 6356"/>
                <a:gd name="f51" fmla="val 6992"/>
                <a:gd name="f52" fmla="val 7462"/>
                <a:gd name="f53" fmla="val 7920"/>
                <a:gd name="f54" fmla="val 8390"/>
                <a:gd name="f55" fmla="val 1"/>
                <a:gd name="f56" fmla="val 119878"/>
                <a:gd name="f57" fmla="val -70"/>
                <a:gd name="f58" fmla="val 114958"/>
                <a:gd name="f59" fmla="val 3857"/>
                <a:gd name="f60" fmla="val 110928"/>
                <a:gd name="f61" fmla="val 8773"/>
                <a:gd name="f62" fmla="val 8858"/>
                <a:gd name="f63" fmla="val 8943"/>
                <a:gd name="f64" fmla="+- 0 0 -90"/>
                <a:gd name="f65" fmla="*/ f3 1 19968"/>
                <a:gd name="f66" fmla="*/ f4 1 120386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19968"/>
                <a:gd name="f75" fmla="*/ f71 1 120386"/>
                <a:gd name="f76" fmla="*/ 9028 f72 1"/>
                <a:gd name="f77" fmla="*/ 110852 f71 1"/>
                <a:gd name="f78" fmla="*/ 17548 f72 1"/>
                <a:gd name="f79" fmla="*/ 120361 f71 1"/>
                <a:gd name="f80" fmla="*/ 17547 f72 1"/>
                <a:gd name="f81" fmla="*/ 120386 f71 1"/>
                <a:gd name="f82" fmla="*/ 19963 f72 1"/>
                <a:gd name="f83" fmla="*/ 29747 f71 1"/>
                <a:gd name="f84" fmla="*/ 8772 f71 1"/>
                <a:gd name="f85" fmla="*/ 16149 f72 1"/>
                <a:gd name="f86" fmla="*/ 1017 f71 1"/>
                <a:gd name="f87" fmla="*/ 14623 f72 1"/>
                <a:gd name="f88" fmla="*/ 0 f71 1"/>
                <a:gd name="f89" fmla="*/ 12716 f72 1"/>
                <a:gd name="f90" fmla="*/ 11444 f72 1"/>
                <a:gd name="f91" fmla="*/ 9537 f72 1"/>
                <a:gd name="f92" fmla="*/ 8138 f72 1"/>
                <a:gd name="f93" fmla="*/ 6867 f72 1"/>
                <a:gd name="f94" fmla="*/ 890 f71 1"/>
                <a:gd name="f95" fmla="*/ 5214 f72 1"/>
                <a:gd name="f96" fmla="*/ 2034 f71 1"/>
                <a:gd name="f97" fmla="*/ 4451 f72 1"/>
                <a:gd name="f98" fmla="*/ 3305 f71 1"/>
                <a:gd name="f99" fmla="*/ 3307 f72 1"/>
                <a:gd name="f100" fmla="*/ 5085 f71 1"/>
                <a:gd name="f101" fmla="*/ 6992 f71 1"/>
                <a:gd name="f102" fmla="*/ 8390 f71 1"/>
                <a:gd name="f103" fmla="*/ 1 f72 1"/>
                <a:gd name="f104" fmla="*/ 119878 f71 1"/>
                <a:gd name="f105" fmla="*/ 8773 f72 1"/>
                <a:gd name="f106" fmla="+- f73 0 f1"/>
                <a:gd name="f107" fmla="*/ f76 1 19968"/>
                <a:gd name="f108" fmla="*/ f77 1 120386"/>
                <a:gd name="f109" fmla="*/ f78 1 19968"/>
                <a:gd name="f110" fmla="*/ f79 1 120386"/>
                <a:gd name="f111" fmla="*/ f80 1 19968"/>
                <a:gd name="f112" fmla="*/ f81 1 120386"/>
                <a:gd name="f113" fmla="*/ f82 1 19968"/>
                <a:gd name="f114" fmla="*/ f83 1 120386"/>
                <a:gd name="f115" fmla="*/ f84 1 120386"/>
                <a:gd name="f116" fmla="*/ f85 1 19968"/>
                <a:gd name="f117" fmla="*/ f86 1 120386"/>
                <a:gd name="f118" fmla="*/ f87 1 19968"/>
                <a:gd name="f119" fmla="*/ f88 1 120386"/>
                <a:gd name="f120" fmla="*/ f89 1 19968"/>
                <a:gd name="f121" fmla="*/ f90 1 19968"/>
                <a:gd name="f122" fmla="*/ f91 1 19968"/>
                <a:gd name="f123" fmla="*/ f92 1 19968"/>
                <a:gd name="f124" fmla="*/ f93 1 19968"/>
                <a:gd name="f125" fmla="*/ f94 1 120386"/>
                <a:gd name="f126" fmla="*/ f95 1 19968"/>
                <a:gd name="f127" fmla="*/ f96 1 120386"/>
                <a:gd name="f128" fmla="*/ f97 1 19968"/>
                <a:gd name="f129" fmla="*/ f98 1 120386"/>
                <a:gd name="f130" fmla="*/ f99 1 19968"/>
                <a:gd name="f131" fmla="*/ f100 1 120386"/>
                <a:gd name="f132" fmla="*/ f101 1 120386"/>
                <a:gd name="f133" fmla="*/ f102 1 120386"/>
                <a:gd name="f134" fmla="*/ f103 1 19968"/>
                <a:gd name="f135" fmla="*/ f104 1 120386"/>
                <a:gd name="f136" fmla="*/ f105 1 19968"/>
                <a:gd name="f137" fmla="*/ f67 1 f74"/>
                <a:gd name="f138" fmla="*/ f68 1 f74"/>
                <a:gd name="f139" fmla="*/ f67 1 f75"/>
                <a:gd name="f140" fmla="*/ f69 1 f75"/>
                <a:gd name="f141" fmla="*/ f107 1 f74"/>
                <a:gd name="f142" fmla="*/ f108 1 f75"/>
                <a:gd name="f143" fmla="*/ f109 1 f74"/>
                <a:gd name="f144" fmla="*/ f110 1 f75"/>
                <a:gd name="f145" fmla="*/ f111 1 f74"/>
                <a:gd name="f146" fmla="*/ f112 1 f75"/>
                <a:gd name="f147" fmla="*/ f113 1 f74"/>
                <a:gd name="f148" fmla="*/ f114 1 f75"/>
                <a:gd name="f149" fmla="*/ f115 1 f75"/>
                <a:gd name="f150" fmla="*/ f116 1 f74"/>
                <a:gd name="f151" fmla="*/ f117 1 f75"/>
                <a:gd name="f152" fmla="*/ f118 1 f74"/>
                <a:gd name="f153" fmla="*/ f119 1 f75"/>
                <a:gd name="f154" fmla="*/ f120 1 f74"/>
                <a:gd name="f155" fmla="*/ f121 1 f74"/>
                <a:gd name="f156" fmla="*/ f122 1 f74"/>
                <a:gd name="f157" fmla="*/ f123 1 f74"/>
                <a:gd name="f158" fmla="*/ f124 1 f74"/>
                <a:gd name="f159" fmla="*/ f125 1 f75"/>
                <a:gd name="f160" fmla="*/ f126 1 f74"/>
                <a:gd name="f161" fmla="*/ f127 1 f75"/>
                <a:gd name="f162" fmla="*/ f128 1 f74"/>
                <a:gd name="f163" fmla="*/ f129 1 f75"/>
                <a:gd name="f164" fmla="*/ f130 1 f74"/>
                <a:gd name="f165" fmla="*/ f131 1 f75"/>
                <a:gd name="f166" fmla="*/ f132 1 f75"/>
                <a:gd name="f167" fmla="*/ f133 1 f75"/>
                <a:gd name="f168" fmla="*/ f134 1 f74"/>
                <a:gd name="f169" fmla="*/ f135 1 f75"/>
                <a:gd name="f170" fmla="*/ f136 1 f74"/>
                <a:gd name="f171" fmla="*/ f137 f65 1"/>
                <a:gd name="f172" fmla="*/ f138 f65 1"/>
                <a:gd name="f173" fmla="*/ f140 f66 1"/>
                <a:gd name="f174" fmla="*/ f139 f66 1"/>
                <a:gd name="f175" fmla="*/ f141 f65 1"/>
                <a:gd name="f176" fmla="*/ f142 f66 1"/>
                <a:gd name="f177" fmla="*/ f143 f65 1"/>
                <a:gd name="f178" fmla="*/ f144 f66 1"/>
                <a:gd name="f179" fmla="*/ f145 f65 1"/>
                <a:gd name="f180" fmla="*/ f146 f66 1"/>
                <a:gd name="f181" fmla="*/ f147 f65 1"/>
                <a:gd name="f182" fmla="*/ f148 f66 1"/>
                <a:gd name="f183" fmla="*/ f149 f66 1"/>
                <a:gd name="f184" fmla="*/ f150 f65 1"/>
                <a:gd name="f185" fmla="*/ f151 f66 1"/>
                <a:gd name="f186" fmla="*/ f152 f65 1"/>
                <a:gd name="f187" fmla="*/ f153 f66 1"/>
                <a:gd name="f188" fmla="*/ f154 f65 1"/>
                <a:gd name="f189" fmla="*/ f155 f65 1"/>
                <a:gd name="f190" fmla="*/ f156 f65 1"/>
                <a:gd name="f191" fmla="*/ f157 f65 1"/>
                <a:gd name="f192" fmla="*/ f158 f65 1"/>
                <a:gd name="f193" fmla="*/ f159 f66 1"/>
                <a:gd name="f194" fmla="*/ f160 f65 1"/>
                <a:gd name="f195" fmla="*/ f161 f66 1"/>
                <a:gd name="f196" fmla="*/ f162 f65 1"/>
                <a:gd name="f197" fmla="*/ f163 f66 1"/>
                <a:gd name="f198" fmla="*/ f164 f65 1"/>
                <a:gd name="f199" fmla="*/ f165 f66 1"/>
                <a:gd name="f200" fmla="*/ f166 f66 1"/>
                <a:gd name="f201" fmla="*/ f167 f66 1"/>
                <a:gd name="f202" fmla="*/ f168 f65 1"/>
                <a:gd name="f203" fmla="*/ f169 f66 1"/>
                <a:gd name="f204" fmla="*/ f170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75" y="f176"/>
                </a:cxn>
                <a:cxn ang="f106">
                  <a:pos x="f177" y="f178"/>
                </a:cxn>
                <a:cxn ang="f106">
                  <a:pos x="f179" y="f180"/>
                </a:cxn>
                <a:cxn ang="f106">
                  <a:pos x="f181" y="f182"/>
                </a:cxn>
                <a:cxn ang="f106">
                  <a:pos x="f181" y="f183"/>
                </a:cxn>
                <a:cxn ang="f106">
                  <a:pos x="f184" y="f185"/>
                </a:cxn>
                <a:cxn ang="f106">
                  <a:pos x="f186" y="f187"/>
                </a:cxn>
                <a:cxn ang="f106">
                  <a:pos x="f188" y="f187"/>
                </a:cxn>
                <a:cxn ang="f106">
                  <a:pos x="f189" y="f187"/>
                </a:cxn>
                <a:cxn ang="f106">
                  <a:pos x="f189" y="f187"/>
                </a:cxn>
                <a:cxn ang="f106">
                  <a:pos x="f190" y="f187"/>
                </a:cxn>
                <a:cxn ang="f106">
                  <a:pos x="f191" y="f187"/>
                </a:cxn>
                <a:cxn ang="f106">
                  <a:pos x="f192" y="f193"/>
                </a:cxn>
                <a:cxn ang="f106">
                  <a:pos x="f194" y="f195"/>
                </a:cxn>
                <a:cxn ang="f106">
                  <a:pos x="f196" y="f197"/>
                </a:cxn>
                <a:cxn ang="f106">
                  <a:pos x="f198" y="f199"/>
                </a:cxn>
                <a:cxn ang="f106">
                  <a:pos x="f198" y="f200"/>
                </a:cxn>
                <a:cxn ang="f106">
                  <a:pos x="f198" y="f201"/>
                </a:cxn>
                <a:cxn ang="f106">
                  <a:pos x="f202" y="f203"/>
                </a:cxn>
                <a:cxn ang="f106">
                  <a:pos x="f204" y="f176"/>
                </a:cxn>
                <a:cxn ang="f106">
                  <a:pos x="f175" y="f176"/>
                </a:cxn>
              </a:cxnLst>
              <a:rect l="f171" t="f174" r="f172" b="f173"/>
              <a:pathLst>
                <a:path w="19968" h="12038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6"/>
                    <a:pt x="f17" y="f7"/>
                  </a:cubicBezTo>
                  <a:lnTo>
                    <a:pt x="f18" y="f19"/>
                  </a:lnTo>
                  <a:lnTo>
                    <a:pt x="f18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5"/>
                  </a:lnTo>
                  <a:lnTo>
                    <a:pt x="f28" y="f5"/>
                  </a:lnTo>
                  <a:lnTo>
                    <a:pt x="f29" y="f5"/>
                  </a:lnTo>
                  <a:lnTo>
                    <a:pt x="f29" y="f5"/>
                  </a:lnTo>
                  <a:lnTo>
                    <a:pt x="f30" y="f5"/>
                  </a:lnTo>
                  <a:lnTo>
                    <a:pt x="f31" y="f5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48" y="f50"/>
                    <a:pt x="f46" y="f51"/>
                  </a:cubicBezTo>
                  <a:cubicBezTo>
                    <a:pt x="f48" y="f52"/>
                    <a:pt x="f48" y="f53"/>
                    <a:pt x="f46" y="f54"/>
                  </a:cubicBezTo>
                  <a:lnTo>
                    <a:pt x="f55" y="f56"/>
                  </a:lnTo>
                  <a:cubicBezTo>
                    <a:pt x="f57" y="f58"/>
                    <a:pt x="f59" y="f60"/>
                    <a:pt x="f61" y="f9"/>
                  </a:cubicBezTo>
                  <a:cubicBezTo>
                    <a:pt x="f62" y="f9"/>
                    <a:pt x="f63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4" name="Freeform: Shape 610">
              <a:extLst>
                <a:ext uri="{FF2B5EF4-FFF2-40B4-BE49-F238E27FC236}">
                  <a16:creationId xmlns:a16="http://schemas.microsoft.com/office/drawing/2014/main" id="{2D4FC16C-DE4F-9DA6-924A-8A32C022F2AA}"/>
                </a:ext>
              </a:extLst>
            </p:cNvPr>
            <p:cNvSpPr/>
            <p:nvPr/>
          </p:nvSpPr>
          <p:spPr>
            <a:xfrm>
              <a:off x="512393" y="3346585"/>
              <a:ext cx="19220" cy="878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225"/>
                <a:gd name="f7" fmla="val 87843"/>
                <a:gd name="f8" fmla="val 8148"/>
                <a:gd name="f9" fmla="val 87844"/>
                <a:gd name="f10" fmla="val 13133"/>
                <a:gd name="f11" fmla="val 17175"/>
                <a:gd name="f12" fmla="val 83801"/>
                <a:gd name="f13" fmla="val 78818"/>
                <a:gd name="f14" fmla="val 19210"/>
                <a:gd name="f15" fmla="val 9535"/>
                <a:gd name="f16" fmla="val 19498"/>
                <a:gd name="f17" fmla="val 4565"/>
                <a:gd name="f18" fmla="val 15697"/>
                <a:gd name="f19" fmla="val 293"/>
                <a:gd name="f20" fmla="val 10720"/>
                <a:gd name="f21" fmla="val 1"/>
                <a:gd name="f22" fmla="val 10710"/>
                <a:gd name="f23" fmla="val 10701"/>
                <a:gd name="f24" fmla="val 10691"/>
                <a:gd name="f25" fmla="val 5775"/>
                <a:gd name="f26" fmla="val -75"/>
                <a:gd name="f27" fmla="val 1735"/>
                <a:gd name="f28" fmla="val 3853"/>
                <a:gd name="f29" fmla="val 1665"/>
                <a:gd name="f30" fmla="val 8773"/>
                <a:gd name="f31" fmla="val 1663"/>
                <a:gd name="f32" fmla="val 8811"/>
                <a:gd name="f33" fmla="val 8862"/>
                <a:gd name="f34" fmla="val 8900"/>
                <a:gd name="f35" fmla="val 15256"/>
                <a:gd name="f36" fmla="val 11"/>
                <a:gd name="f37" fmla="val 72462"/>
                <a:gd name="f38" fmla="val 78309"/>
                <a:gd name="f39" fmla="val -220"/>
                <a:gd name="f40" fmla="val 83140"/>
                <a:gd name="f41" fmla="val 3343"/>
                <a:gd name="f42" fmla="val 87310"/>
                <a:gd name="f43" fmla="+- 0 0 -90"/>
                <a:gd name="f44" fmla="*/ f3 1 19225"/>
                <a:gd name="f45" fmla="*/ f4 1 87843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9225"/>
                <a:gd name="f54" fmla="*/ f50 1 87843"/>
                <a:gd name="f55" fmla="*/ 8148 f51 1"/>
                <a:gd name="f56" fmla="*/ 87844 f50 1"/>
                <a:gd name="f57" fmla="*/ 17175 f51 1"/>
                <a:gd name="f58" fmla="*/ 78818 f50 1"/>
                <a:gd name="f59" fmla="*/ 19210 f51 1"/>
                <a:gd name="f60" fmla="*/ 9535 f50 1"/>
                <a:gd name="f61" fmla="*/ 10720 f51 1"/>
                <a:gd name="f62" fmla="*/ 1 f50 1"/>
                <a:gd name="f63" fmla="*/ 10691 f51 1"/>
                <a:gd name="f64" fmla="*/ 1665 f51 1"/>
                <a:gd name="f65" fmla="*/ 8773 f50 1"/>
                <a:gd name="f66" fmla="*/ 1663 f51 1"/>
                <a:gd name="f67" fmla="*/ 8900 f50 1"/>
                <a:gd name="f68" fmla="*/ 15256 f50 1"/>
                <a:gd name="f69" fmla="*/ 11 f51 1"/>
                <a:gd name="f70" fmla="*/ 72462 f50 1"/>
                <a:gd name="f71" fmla="*/ 78309 f50 1"/>
                <a:gd name="f72" fmla="+- f52 0 f1"/>
                <a:gd name="f73" fmla="*/ f55 1 19225"/>
                <a:gd name="f74" fmla="*/ f56 1 87843"/>
                <a:gd name="f75" fmla="*/ f57 1 19225"/>
                <a:gd name="f76" fmla="*/ f58 1 87843"/>
                <a:gd name="f77" fmla="*/ f59 1 19225"/>
                <a:gd name="f78" fmla="*/ f60 1 87843"/>
                <a:gd name="f79" fmla="*/ f61 1 19225"/>
                <a:gd name="f80" fmla="*/ f62 1 87843"/>
                <a:gd name="f81" fmla="*/ f63 1 19225"/>
                <a:gd name="f82" fmla="*/ f64 1 19225"/>
                <a:gd name="f83" fmla="*/ f65 1 87843"/>
                <a:gd name="f84" fmla="*/ f66 1 19225"/>
                <a:gd name="f85" fmla="*/ f67 1 87843"/>
                <a:gd name="f86" fmla="*/ f68 1 87843"/>
                <a:gd name="f87" fmla="*/ f69 1 19225"/>
                <a:gd name="f88" fmla="*/ f70 1 87843"/>
                <a:gd name="f89" fmla="*/ f71 1 87843"/>
                <a:gd name="f90" fmla="*/ f46 1 f53"/>
                <a:gd name="f91" fmla="*/ f47 1 f53"/>
                <a:gd name="f92" fmla="*/ f46 1 f54"/>
                <a:gd name="f93" fmla="*/ f48 1 f54"/>
                <a:gd name="f94" fmla="*/ f73 1 f53"/>
                <a:gd name="f95" fmla="*/ f74 1 f54"/>
                <a:gd name="f96" fmla="*/ f75 1 f53"/>
                <a:gd name="f97" fmla="*/ f76 1 f54"/>
                <a:gd name="f98" fmla="*/ f77 1 f53"/>
                <a:gd name="f99" fmla="*/ f78 1 f54"/>
                <a:gd name="f100" fmla="*/ f79 1 f53"/>
                <a:gd name="f101" fmla="*/ f80 1 f54"/>
                <a:gd name="f102" fmla="*/ f81 1 f53"/>
                <a:gd name="f103" fmla="*/ f82 1 f53"/>
                <a:gd name="f104" fmla="*/ f83 1 f54"/>
                <a:gd name="f105" fmla="*/ f84 1 f53"/>
                <a:gd name="f106" fmla="*/ f85 1 f54"/>
                <a:gd name="f107" fmla="*/ f86 1 f54"/>
                <a:gd name="f108" fmla="*/ f87 1 f53"/>
                <a:gd name="f109" fmla="*/ f88 1 f54"/>
                <a:gd name="f110" fmla="*/ f89 1 f54"/>
                <a:gd name="f111" fmla="*/ f90 f44 1"/>
                <a:gd name="f112" fmla="*/ f91 f44 1"/>
                <a:gd name="f113" fmla="*/ f93 f45 1"/>
                <a:gd name="f114" fmla="*/ f92 f45 1"/>
                <a:gd name="f115" fmla="*/ f94 f44 1"/>
                <a:gd name="f116" fmla="*/ f95 f45 1"/>
                <a:gd name="f117" fmla="*/ f96 f44 1"/>
                <a:gd name="f118" fmla="*/ f97 f45 1"/>
                <a:gd name="f119" fmla="*/ f98 f44 1"/>
                <a:gd name="f120" fmla="*/ f99 f45 1"/>
                <a:gd name="f121" fmla="*/ f100 f44 1"/>
                <a:gd name="f122" fmla="*/ f101 f45 1"/>
                <a:gd name="f123" fmla="*/ f102 f44 1"/>
                <a:gd name="f124" fmla="*/ f103 f44 1"/>
                <a:gd name="f125" fmla="*/ f104 f45 1"/>
                <a:gd name="f126" fmla="*/ f105 f44 1"/>
                <a:gd name="f127" fmla="*/ f106 f45 1"/>
                <a:gd name="f128" fmla="*/ f107 f45 1"/>
                <a:gd name="f129" fmla="*/ f108 f44 1"/>
                <a:gd name="f130" fmla="*/ f109 f45 1"/>
                <a:gd name="f131" fmla="*/ f110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5" y="f116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2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6" y="f128"/>
                </a:cxn>
                <a:cxn ang="f72">
                  <a:pos x="f129" y="f130"/>
                </a:cxn>
                <a:cxn ang="f72">
                  <a:pos x="f129" y="f131"/>
                </a:cxn>
                <a:cxn ang="f72">
                  <a:pos x="f115" y="f116"/>
                </a:cxn>
              </a:cxnLst>
              <a:rect l="f111" t="f114" r="f112" b="f113"/>
              <a:pathLst>
                <a:path w="19225" h="87843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1"/>
                    <a:pt x="f23" y="f21"/>
                    <a:pt x="f24" y="f21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31" y="f34"/>
                  </a:cubicBezTo>
                  <a:lnTo>
                    <a:pt x="f31" y="f35"/>
                  </a:lnTo>
                  <a:lnTo>
                    <a:pt x="f36" y="f37"/>
                  </a:lnTo>
                  <a:lnTo>
                    <a:pt x="f36" y="f38"/>
                  </a:lnTo>
                  <a:cubicBezTo>
                    <a:pt x="f39" y="f40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5" name="Freeform: Shape 611">
              <a:extLst>
                <a:ext uri="{FF2B5EF4-FFF2-40B4-BE49-F238E27FC236}">
                  <a16:creationId xmlns:a16="http://schemas.microsoft.com/office/drawing/2014/main" id="{FF1F93AE-4A89-10E3-4933-3B5FD4F3436A}"/>
                </a:ext>
              </a:extLst>
            </p:cNvPr>
            <p:cNvSpPr/>
            <p:nvPr/>
          </p:nvSpPr>
          <p:spPr>
            <a:xfrm>
              <a:off x="750036" y="3108548"/>
              <a:ext cx="21799" cy="215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796"/>
                <a:gd name="f7" fmla="val 21541"/>
                <a:gd name="f8" fmla="val 10807"/>
                <a:gd name="f9" fmla="val 8829"/>
                <a:gd name="f10" fmla="val 13153"/>
                <a:gd name="f11" fmla="val 13380"/>
                <a:gd name="f12" fmla="val 11361"/>
                <a:gd name="f13" fmla="val 18986"/>
                <a:gd name="f14" fmla="val 6802"/>
                <a:gd name="f15" fmla="val 21325"/>
                <a:gd name="f16" fmla="val 6656"/>
                <a:gd name="f17" fmla="val 21401"/>
                <a:gd name="f18" fmla="val 6507"/>
                <a:gd name="f19" fmla="val 21478"/>
                <a:gd name="f20" fmla="val 6357"/>
                <a:gd name="f21" fmla="val 16529"/>
                <a:gd name="f22" fmla="val 16710"/>
                <a:gd name="f23" fmla="val 16963"/>
                <a:gd name="f24" fmla="val 16482"/>
                <a:gd name="f25" fmla="val 17350"/>
                <a:gd name="f26" fmla="val 16189"/>
                <a:gd name="f27" fmla="val 17673"/>
                <a:gd name="f28" fmla="val 15821"/>
                <a:gd name="f29" fmla="val 20218"/>
                <a:gd name="f30" fmla="val 14181"/>
                <a:gd name="f31" fmla="val 21751"/>
                <a:gd name="f32" fmla="val 11346"/>
                <a:gd name="f33" fmla="val 21742"/>
                <a:gd name="f34" fmla="val 8320"/>
                <a:gd name="f35" fmla="val 21795"/>
                <a:gd name="f36" fmla="val 7723"/>
                <a:gd name="f37" fmla="val 7138"/>
                <a:gd name="f38" fmla="val 6541"/>
                <a:gd name="f39" fmla="val 21815"/>
                <a:gd name="f40" fmla="val 5943"/>
                <a:gd name="f41" fmla="val 5346"/>
                <a:gd name="f42" fmla="val 4761"/>
                <a:gd name="f43" fmla="val 21518"/>
                <a:gd name="f44" fmla="val 4354"/>
                <a:gd name="f45" fmla="val 21263"/>
                <a:gd name="f46" fmla="val 3973"/>
                <a:gd name="f47" fmla="val 20979"/>
                <a:gd name="f48" fmla="val 3617"/>
                <a:gd name="f49" fmla="val 20642"/>
                <a:gd name="f50" fmla="val 3032"/>
                <a:gd name="f51" fmla="val 20260"/>
                <a:gd name="f52" fmla="val 2485"/>
                <a:gd name="f53" fmla="val 19835"/>
                <a:gd name="f54" fmla="val 1964"/>
                <a:gd name="f55" fmla="val 18563"/>
                <a:gd name="f56" fmla="val 947"/>
                <a:gd name="f57" fmla="val 17038"/>
                <a:gd name="f58" fmla="val 57"/>
                <a:gd name="f59" fmla="val 15512"/>
                <a:gd name="f60" fmla="val 13986"/>
                <a:gd name="f61" fmla="val 12333"/>
                <a:gd name="f62" fmla="val 11742"/>
                <a:gd name="f63" fmla="val -19"/>
                <a:gd name="f64" fmla="val 11144"/>
                <a:gd name="f65" fmla="val 10553"/>
                <a:gd name="f66" fmla="val 4888"/>
                <a:gd name="f67" fmla="val 4080"/>
                <a:gd name="f68" fmla="val 3261"/>
                <a:gd name="f69" fmla="val 8729"/>
                <a:gd name="f70" fmla="val 4964"/>
                <a:gd name="f71" fmla="+- 0 0 -90"/>
                <a:gd name="f72" fmla="*/ f3 1 21796"/>
                <a:gd name="f73" fmla="*/ f4 1 21541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21796"/>
                <a:gd name="f82" fmla="*/ f78 1 21541"/>
                <a:gd name="f83" fmla="*/ 10807 f79 1"/>
                <a:gd name="f84" fmla="*/ 8829 f78 1"/>
                <a:gd name="f85" fmla="*/ 6802 f79 1"/>
                <a:gd name="f86" fmla="*/ 21325 f78 1"/>
                <a:gd name="f87" fmla="*/ 6357 f79 1"/>
                <a:gd name="f88" fmla="*/ 21541 f78 1"/>
                <a:gd name="f89" fmla="*/ 16529 f79 1"/>
                <a:gd name="f90" fmla="*/ 16710 f78 1"/>
                <a:gd name="f91" fmla="*/ 17673 f79 1"/>
                <a:gd name="f92" fmla="*/ 15821 f78 1"/>
                <a:gd name="f93" fmla="*/ 21742 f79 1"/>
                <a:gd name="f94" fmla="*/ 8320 f78 1"/>
                <a:gd name="f95" fmla="*/ 6541 f78 1"/>
                <a:gd name="f96" fmla="*/ 4761 f78 1"/>
                <a:gd name="f97" fmla="*/ 20979 f79 1"/>
                <a:gd name="f98" fmla="*/ 3617 f78 1"/>
                <a:gd name="f99" fmla="*/ 19835 f79 1"/>
                <a:gd name="f100" fmla="*/ 1964 f78 1"/>
                <a:gd name="f101" fmla="*/ 18563 f79 1"/>
                <a:gd name="f102" fmla="*/ 947 f78 1"/>
                <a:gd name="f103" fmla="*/ 17038 f79 1"/>
                <a:gd name="f104" fmla="*/ 57 f78 1"/>
                <a:gd name="f105" fmla="*/ 15512 f79 1"/>
                <a:gd name="f106" fmla="*/ 13986 f79 1"/>
                <a:gd name="f107" fmla="*/ 12333 f79 1"/>
                <a:gd name="f108" fmla="*/ 10553 f79 1"/>
                <a:gd name="f109" fmla="*/ 0 f79 1"/>
                <a:gd name="f110" fmla="*/ 4888 f78 1"/>
                <a:gd name="f111" fmla="+- f80 0 f1"/>
                <a:gd name="f112" fmla="*/ f83 1 21796"/>
                <a:gd name="f113" fmla="*/ f84 1 21541"/>
                <a:gd name="f114" fmla="*/ f85 1 21796"/>
                <a:gd name="f115" fmla="*/ f86 1 21541"/>
                <a:gd name="f116" fmla="*/ f87 1 21796"/>
                <a:gd name="f117" fmla="*/ f88 1 21541"/>
                <a:gd name="f118" fmla="*/ f89 1 21796"/>
                <a:gd name="f119" fmla="*/ f90 1 21541"/>
                <a:gd name="f120" fmla="*/ f91 1 21796"/>
                <a:gd name="f121" fmla="*/ f92 1 21541"/>
                <a:gd name="f122" fmla="*/ f93 1 21796"/>
                <a:gd name="f123" fmla="*/ f94 1 21541"/>
                <a:gd name="f124" fmla="*/ f95 1 21541"/>
                <a:gd name="f125" fmla="*/ f96 1 21541"/>
                <a:gd name="f126" fmla="*/ f97 1 21796"/>
                <a:gd name="f127" fmla="*/ f98 1 21541"/>
                <a:gd name="f128" fmla="*/ f99 1 21796"/>
                <a:gd name="f129" fmla="*/ f100 1 21541"/>
                <a:gd name="f130" fmla="*/ f101 1 21796"/>
                <a:gd name="f131" fmla="*/ f102 1 21541"/>
                <a:gd name="f132" fmla="*/ f103 1 21796"/>
                <a:gd name="f133" fmla="*/ f104 1 21541"/>
                <a:gd name="f134" fmla="*/ f105 1 21796"/>
                <a:gd name="f135" fmla="*/ f106 1 21796"/>
                <a:gd name="f136" fmla="*/ f107 1 21796"/>
                <a:gd name="f137" fmla="*/ f108 1 21796"/>
                <a:gd name="f138" fmla="*/ f109 1 21796"/>
                <a:gd name="f139" fmla="*/ f110 1 21541"/>
                <a:gd name="f140" fmla="*/ f74 1 f81"/>
                <a:gd name="f141" fmla="*/ f75 1 f81"/>
                <a:gd name="f142" fmla="*/ f74 1 f82"/>
                <a:gd name="f143" fmla="*/ f76 1 f82"/>
                <a:gd name="f144" fmla="*/ f112 1 f81"/>
                <a:gd name="f145" fmla="*/ f113 1 f82"/>
                <a:gd name="f146" fmla="*/ f114 1 f81"/>
                <a:gd name="f147" fmla="*/ f115 1 f82"/>
                <a:gd name="f148" fmla="*/ f116 1 f81"/>
                <a:gd name="f149" fmla="*/ f117 1 f82"/>
                <a:gd name="f150" fmla="*/ f118 1 f81"/>
                <a:gd name="f151" fmla="*/ f119 1 f82"/>
                <a:gd name="f152" fmla="*/ f120 1 f81"/>
                <a:gd name="f153" fmla="*/ f121 1 f82"/>
                <a:gd name="f154" fmla="*/ f122 1 f81"/>
                <a:gd name="f155" fmla="*/ f123 1 f82"/>
                <a:gd name="f156" fmla="*/ f124 1 f82"/>
                <a:gd name="f157" fmla="*/ f125 1 f82"/>
                <a:gd name="f158" fmla="*/ f126 1 f81"/>
                <a:gd name="f159" fmla="*/ f127 1 f82"/>
                <a:gd name="f160" fmla="*/ f128 1 f81"/>
                <a:gd name="f161" fmla="*/ f129 1 f82"/>
                <a:gd name="f162" fmla="*/ f130 1 f81"/>
                <a:gd name="f163" fmla="*/ f131 1 f82"/>
                <a:gd name="f164" fmla="*/ f132 1 f81"/>
                <a:gd name="f165" fmla="*/ f133 1 f82"/>
                <a:gd name="f166" fmla="*/ f134 1 f81"/>
                <a:gd name="f167" fmla="*/ f135 1 f81"/>
                <a:gd name="f168" fmla="*/ f136 1 f81"/>
                <a:gd name="f169" fmla="*/ f137 1 f81"/>
                <a:gd name="f170" fmla="*/ f138 1 f81"/>
                <a:gd name="f171" fmla="*/ f139 1 f82"/>
                <a:gd name="f172" fmla="*/ f140 f72 1"/>
                <a:gd name="f173" fmla="*/ f141 f72 1"/>
                <a:gd name="f174" fmla="*/ f143 f73 1"/>
                <a:gd name="f175" fmla="*/ f142 f73 1"/>
                <a:gd name="f176" fmla="*/ f144 f72 1"/>
                <a:gd name="f177" fmla="*/ f145 f73 1"/>
                <a:gd name="f178" fmla="*/ f146 f72 1"/>
                <a:gd name="f179" fmla="*/ f147 f73 1"/>
                <a:gd name="f180" fmla="*/ f148 f72 1"/>
                <a:gd name="f181" fmla="*/ f149 f73 1"/>
                <a:gd name="f182" fmla="*/ f150 f72 1"/>
                <a:gd name="f183" fmla="*/ f151 f73 1"/>
                <a:gd name="f184" fmla="*/ f152 f72 1"/>
                <a:gd name="f185" fmla="*/ f153 f73 1"/>
                <a:gd name="f186" fmla="*/ f154 f72 1"/>
                <a:gd name="f187" fmla="*/ f155 f73 1"/>
                <a:gd name="f188" fmla="*/ f156 f73 1"/>
                <a:gd name="f189" fmla="*/ f157 f73 1"/>
                <a:gd name="f190" fmla="*/ f158 f72 1"/>
                <a:gd name="f191" fmla="*/ f159 f73 1"/>
                <a:gd name="f192" fmla="*/ f160 f72 1"/>
                <a:gd name="f193" fmla="*/ f161 f73 1"/>
                <a:gd name="f194" fmla="*/ f162 f72 1"/>
                <a:gd name="f195" fmla="*/ f163 f73 1"/>
                <a:gd name="f196" fmla="*/ f164 f72 1"/>
                <a:gd name="f197" fmla="*/ f165 f73 1"/>
                <a:gd name="f198" fmla="*/ f166 f72 1"/>
                <a:gd name="f199" fmla="*/ f167 f72 1"/>
                <a:gd name="f200" fmla="*/ f168 f72 1"/>
                <a:gd name="f201" fmla="*/ f169 f72 1"/>
                <a:gd name="f202" fmla="*/ f170 f72 1"/>
                <a:gd name="f203" fmla="*/ f171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76" y="f177"/>
                </a:cxn>
                <a:cxn ang="f111">
                  <a:pos x="f178" y="f179"/>
                </a:cxn>
                <a:cxn ang="f111">
                  <a:pos x="f180" y="f181"/>
                </a:cxn>
                <a:cxn ang="f111">
                  <a:pos x="f180" y="f181"/>
                </a:cxn>
                <a:cxn ang="f111">
                  <a:pos x="f182" y="f183"/>
                </a:cxn>
                <a:cxn ang="f111">
                  <a:pos x="f184" y="f185"/>
                </a:cxn>
                <a:cxn ang="f111">
                  <a:pos x="f186" y="f187"/>
                </a:cxn>
                <a:cxn ang="f111">
                  <a:pos x="f186" y="f188"/>
                </a:cxn>
                <a:cxn ang="f111">
                  <a:pos x="f186" y="f189"/>
                </a:cxn>
                <a:cxn ang="f111">
                  <a:pos x="f186" y="f189"/>
                </a:cxn>
                <a:cxn ang="f111">
                  <a:pos x="f190" y="f191"/>
                </a:cxn>
                <a:cxn ang="f111">
                  <a:pos x="f192" y="f193"/>
                </a:cxn>
                <a:cxn ang="f111">
                  <a:pos x="f194" y="f195"/>
                </a:cxn>
                <a:cxn ang="f111">
                  <a:pos x="f196" y="f197"/>
                </a:cxn>
                <a:cxn ang="f111">
                  <a:pos x="f198" y="f197"/>
                </a:cxn>
                <a:cxn ang="f111">
                  <a:pos x="f198" y="f197"/>
                </a:cxn>
                <a:cxn ang="f111">
                  <a:pos x="f199" y="f197"/>
                </a:cxn>
                <a:cxn ang="f111">
                  <a:pos x="f200" y="f197"/>
                </a:cxn>
                <a:cxn ang="f111">
                  <a:pos x="f201" y="f197"/>
                </a:cxn>
                <a:cxn ang="f111">
                  <a:pos x="f201" y="f197"/>
                </a:cxn>
                <a:cxn ang="f111">
                  <a:pos x="f202" y="f203"/>
                </a:cxn>
                <a:cxn ang="f111">
                  <a:pos x="f202" y="f203"/>
                </a:cxn>
                <a:cxn ang="f111">
                  <a:pos x="f176" y="f177"/>
                </a:cxn>
              </a:cxnLst>
              <a:rect l="f172" t="f175" r="f173" b="f174"/>
              <a:pathLst>
                <a:path w="21796" h="2154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0" y="f7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38"/>
                  </a:cubicBezTo>
                  <a:cubicBezTo>
                    <a:pt x="f39" y="f40"/>
                    <a:pt x="f39" y="f41"/>
                    <a:pt x="f33" y="f42"/>
                  </a:cubicBezTo>
                  <a:lnTo>
                    <a:pt x="f33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lnTo>
                    <a:pt x="f55" y="f56"/>
                  </a:lnTo>
                  <a:lnTo>
                    <a:pt x="f57" y="f58"/>
                  </a:lnTo>
                  <a:lnTo>
                    <a:pt x="f59" y="f58"/>
                  </a:lnTo>
                  <a:lnTo>
                    <a:pt x="f59" y="f58"/>
                  </a:lnTo>
                  <a:lnTo>
                    <a:pt x="f60" y="f58"/>
                  </a:lnTo>
                  <a:lnTo>
                    <a:pt x="f61" y="f58"/>
                  </a:lnTo>
                  <a:cubicBezTo>
                    <a:pt x="f62" y="f63"/>
                    <a:pt x="f64" y="f63"/>
                    <a:pt x="f65" y="f58"/>
                  </a:cubicBezTo>
                  <a:lnTo>
                    <a:pt x="f65" y="f58"/>
                  </a:lnTo>
                  <a:lnTo>
                    <a:pt x="f5" y="f66"/>
                  </a:lnTo>
                  <a:lnTo>
                    <a:pt x="f5" y="f66"/>
                  </a:ln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6" name="Freeform: Shape 612">
              <a:extLst>
                <a:ext uri="{FF2B5EF4-FFF2-40B4-BE49-F238E27FC236}">
                  <a16:creationId xmlns:a16="http://schemas.microsoft.com/office/drawing/2014/main" id="{568866EC-40D8-DE71-4A58-133304A2705D}"/>
                </a:ext>
              </a:extLst>
            </p:cNvPr>
            <p:cNvSpPr/>
            <p:nvPr/>
          </p:nvSpPr>
          <p:spPr>
            <a:xfrm>
              <a:off x="523027" y="3111300"/>
              <a:ext cx="238850" cy="1218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8847"/>
                <a:gd name="f7" fmla="val 121888"/>
                <a:gd name="f8" fmla="val 233366"/>
                <a:gd name="f9" fmla="val 18279"/>
                <a:gd name="f10" fmla="val 238042"/>
                <a:gd name="f11" fmla="val 16182"/>
                <a:gd name="f12" fmla="val 240130"/>
                <a:gd name="f13" fmla="val 10690"/>
                <a:gd name="f14" fmla="val 238031"/>
                <a:gd name="f15" fmla="val 6012"/>
                <a:gd name="f16" fmla="val 237962"/>
                <a:gd name="f17" fmla="val 5859"/>
                <a:gd name="f18" fmla="val 237891"/>
                <a:gd name="f19" fmla="val 5719"/>
                <a:gd name="f20" fmla="val 237816"/>
                <a:gd name="f21" fmla="val 5567"/>
                <a:gd name="f22" fmla="val 236116"/>
                <a:gd name="f23" fmla="val 1105"/>
                <a:gd name="f24" fmla="val 231120"/>
                <a:gd name="f25" fmla="val -1133"/>
                <a:gd name="f26" fmla="val 226659"/>
                <a:gd name="f27" fmla="val 571"/>
                <a:gd name="f28" fmla="val 226519"/>
                <a:gd name="f29" fmla="val 622"/>
                <a:gd name="f30" fmla="val 226382"/>
                <a:gd name="f31" fmla="val 673"/>
                <a:gd name="f32" fmla="val 226245"/>
                <a:gd name="f33" fmla="val 736"/>
                <a:gd name="f34" fmla="val 5392"/>
                <a:gd name="f35" fmla="val 103706"/>
                <a:gd name="f36" fmla="val 657"/>
                <a:gd name="f37" fmla="val 105995"/>
                <a:gd name="f38" fmla="val -1334"/>
                <a:gd name="f39" fmla="val 111677"/>
                <a:gd name="f40" fmla="val 942"/>
                <a:gd name="f41" fmla="val 116419"/>
                <a:gd name="f42" fmla="val 2769"/>
                <a:gd name="f43" fmla="val 120906"/>
                <a:gd name="f44" fmla="val 7888"/>
                <a:gd name="f45" fmla="val 123068"/>
                <a:gd name="f46" fmla="val 12376"/>
                <a:gd name="f47" fmla="val 121237"/>
                <a:gd name="f48" fmla="val 12464"/>
                <a:gd name="f49" fmla="val 121199"/>
                <a:gd name="f50" fmla="val 12551"/>
                <a:gd name="f51" fmla="val 121161"/>
                <a:gd name="f52" fmla="val 12639"/>
                <a:gd name="f53" fmla="val 121123"/>
                <a:gd name="f54" fmla="val 23955"/>
                <a:gd name="f55" fmla="val 115783"/>
                <a:gd name="f56" fmla="+- 0 0 -90"/>
                <a:gd name="f57" fmla="*/ f3 1 238847"/>
                <a:gd name="f58" fmla="*/ f4 1 121888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238847"/>
                <a:gd name="f67" fmla="*/ f63 1 121888"/>
                <a:gd name="f68" fmla="*/ 233366 f64 1"/>
                <a:gd name="f69" fmla="*/ 18279 f63 1"/>
                <a:gd name="f70" fmla="*/ 238031 f64 1"/>
                <a:gd name="f71" fmla="*/ 6012 f63 1"/>
                <a:gd name="f72" fmla="*/ 237816 f64 1"/>
                <a:gd name="f73" fmla="*/ 5567 f63 1"/>
                <a:gd name="f74" fmla="*/ 226659 f64 1"/>
                <a:gd name="f75" fmla="*/ 571 f63 1"/>
                <a:gd name="f76" fmla="*/ 226245 f64 1"/>
                <a:gd name="f77" fmla="*/ 736 f63 1"/>
                <a:gd name="f78" fmla="*/ 5392 f64 1"/>
                <a:gd name="f79" fmla="*/ 103706 f63 1"/>
                <a:gd name="f80" fmla="*/ 942 f64 1"/>
                <a:gd name="f81" fmla="*/ 116419 f63 1"/>
                <a:gd name="f82" fmla="*/ 12376 f64 1"/>
                <a:gd name="f83" fmla="*/ 121237 f63 1"/>
                <a:gd name="f84" fmla="*/ 12639 f64 1"/>
                <a:gd name="f85" fmla="*/ 121123 f63 1"/>
                <a:gd name="f86" fmla="*/ 23955 f64 1"/>
                <a:gd name="f87" fmla="*/ 115783 f63 1"/>
                <a:gd name="f88" fmla="+- f65 0 f1"/>
                <a:gd name="f89" fmla="*/ f68 1 238847"/>
                <a:gd name="f90" fmla="*/ f69 1 121888"/>
                <a:gd name="f91" fmla="*/ f70 1 238847"/>
                <a:gd name="f92" fmla="*/ f71 1 121888"/>
                <a:gd name="f93" fmla="*/ f72 1 238847"/>
                <a:gd name="f94" fmla="*/ f73 1 121888"/>
                <a:gd name="f95" fmla="*/ f74 1 238847"/>
                <a:gd name="f96" fmla="*/ f75 1 121888"/>
                <a:gd name="f97" fmla="*/ f76 1 238847"/>
                <a:gd name="f98" fmla="*/ f77 1 121888"/>
                <a:gd name="f99" fmla="*/ f78 1 238847"/>
                <a:gd name="f100" fmla="*/ f79 1 121888"/>
                <a:gd name="f101" fmla="*/ f80 1 238847"/>
                <a:gd name="f102" fmla="*/ f81 1 121888"/>
                <a:gd name="f103" fmla="*/ f82 1 238847"/>
                <a:gd name="f104" fmla="*/ f83 1 121888"/>
                <a:gd name="f105" fmla="*/ f84 1 238847"/>
                <a:gd name="f106" fmla="*/ f85 1 121888"/>
                <a:gd name="f107" fmla="*/ f86 1 238847"/>
                <a:gd name="f108" fmla="*/ f87 1 121888"/>
                <a:gd name="f109" fmla="*/ f59 1 f66"/>
                <a:gd name="f110" fmla="*/ f60 1 f66"/>
                <a:gd name="f111" fmla="*/ f59 1 f67"/>
                <a:gd name="f112" fmla="*/ f61 1 f67"/>
                <a:gd name="f113" fmla="*/ f89 1 f66"/>
                <a:gd name="f114" fmla="*/ f90 1 f67"/>
                <a:gd name="f115" fmla="*/ f91 1 f66"/>
                <a:gd name="f116" fmla="*/ f92 1 f67"/>
                <a:gd name="f117" fmla="*/ f93 1 f66"/>
                <a:gd name="f118" fmla="*/ f94 1 f67"/>
                <a:gd name="f119" fmla="*/ f95 1 f66"/>
                <a:gd name="f120" fmla="*/ f96 1 f67"/>
                <a:gd name="f121" fmla="*/ f97 1 f66"/>
                <a:gd name="f122" fmla="*/ f98 1 f67"/>
                <a:gd name="f123" fmla="*/ f99 1 f66"/>
                <a:gd name="f124" fmla="*/ f100 1 f67"/>
                <a:gd name="f125" fmla="*/ f101 1 f66"/>
                <a:gd name="f126" fmla="*/ f102 1 f67"/>
                <a:gd name="f127" fmla="*/ f103 1 f66"/>
                <a:gd name="f128" fmla="*/ f104 1 f67"/>
                <a:gd name="f129" fmla="*/ f105 1 f66"/>
                <a:gd name="f130" fmla="*/ f106 1 f67"/>
                <a:gd name="f131" fmla="*/ f107 1 f66"/>
                <a:gd name="f132" fmla="*/ f108 1 f67"/>
                <a:gd name="f133" fmla="*/ f109 f57 1"/>
                <a:gd name="f134" fmla="*/ f110 f57 1"/>
                <a:gd name="f135" fmla="*/ f112 f58 1"/>
                <a:gd name="f136" fmla="*/ f111 f58 1"/>
                <a:gd name="f137" fmla="*/ f113 f57 1"/>
                <a:gd name="f138" fmla="*/ f114 f58 1"/>
                <a:gd name="f139" fmla="*/ f115 f57 1"/>
                <a:gd name="f140" fmla="*/ f116 f58 1"/>
                <a:gd name="f141" fmla="*/ f117 f57 1"/>
                <a:gd name="f142" fmla="*/ f118 f58 1"/>
                <a:gd name="f143" fmla="*/ f119 f57 1"/>
                <a:gd name="f144" fmla="*/ f120 f58 1"/>
                <a:gd name="f145" fmla="*/ f121 f57 1"/>
                <a:gd name="f146" fmla="*/ f122 f58 1"/>
                <a:gd name="f147" fmla="*/ f123 f57 1"/>
                <a:gd name="f148" fmla="*/ f124 f58 1"/>
                <a:gd name="f149" fmla="*/ f125 f57 1"/>
                <a:gd name="f150" fmla="*/ f126 f58 1"/>
                <a:gd name="f151" fmla="*/ f127 f57 1"/>
                <a:gd name="f152" fmla="*/ f128 f58 1"/>
                <a:gd name="f153" fmla="*/ f129 f57 1"/>
                <a:gd name="f154" fmla="*/ f130 f58 1"/>
                <a:gd name="f155" fmla="*/ f131 f57 1"/>
                <a:gd name="f156" fmla="*/ f132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37" y="f138"/>
                </a:cxn>
                <a:cxn ang="f88">
                  <a:pos x="f139" y="f140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</a:cxnLst>
              <a:rect l="f133" t="f136" r="f134" b="f135"/>
              <a:pathLst>
                <a:path w="238847" h="1218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4" y="f5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7" name="Freeform: Shape 613">
              <a:extLst>
                <a:ext uri="{FF2B5EF4-FFF2-40B4-BE49-F238E27FC236}">
                  <a16:creationId xmlns:a16="http://schemas.microsoft.com/office/drawing/2014/main" id="{DC7877D1-AD55-B6E5-1C54-0E7EFD5B933E}"/>
                </a:ext>
              </a:extLst>
            </p:cNvPr>
            <p:cNvSpPr/>
            <p:nvPr/>
          </p:nvSpPr>
          <p:spPr>
            <a:xfrm>
              <a:off x="2653277" y="3151324"/>
              <a:ext cx="49862" cy="364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859"/>
                <a:gd name="f7" fmla="val 36440"/>
                <a:gd name="f8" fmla="val 38162"/>
                <a:gd name="f9" fmla="val 12712"/>
                <a:gd name="f10" fmla="val 35759"/>
                <a:gd name="f11" fmla="val 8187"/>
                <a:gd name="f12" fmla="val 37488"/>
                <a:gd name="f13" fmla="val 2568"/>
                <a:gd name="f14" fmla="val 42027"/>
                <a:gd name="f15" fmla="val 165"/>
                <a:gd name="f16" fmla="val 42129"/>
                <a:gd name="f17" fmla="val 114"/>
                <a:gd name="f18" fmla="val 42243"/>
                <a:gd name="f19" fmla="val 51"/>
                <a:gd name="f20" fmla="val 42358"/>
                <a:gd name="f21" fmla="val 40196"/>
                <a:gd name="f22" fmla="val 1017"/>
                <a:gd name="f23" fmla="val 37145"/>
                <a:gd name="f24" fmla="val 2542"/>
                <a:gd name="f25" fmla="val 20361"/>
                <a:gd name="f26" fmla="val 10933"/>
                <a:gd name="f27" fmla="val 5231"/>
                <a:gd name="f28" fmla="val 18433"/>
                <a:gd name="f29" fmla="val 577"/>
                <a:gd name="f30" fmla="val 20747"/>
                <a:gd name="f31" fmla="val -1330"/>
                <a:gd name="f32" fmla="val 26391"/>
                <a:gd name="f33" fmla="val 984"/>
                <a:gd name="f34" fmla="val 31044"/>
                <a:gd name="f35" fmla="val 997"/>
                <a:gd name="f36" fmla="val 31069"/>
                <a:gd name="f37" fmla="val 1022"/>
                <a:gd name="f38" fmla="val 31107"/>
                <a:gd name="f39" fmla="val 1035"/>
                <a:gd name="f40" fmla="val 31145"/>
                <a:gd name="f41" fmla="val 2891"/>
                <a:gd name="f42" fmla="val 35544"/>
                <a:gd name="f43" fmla="val 7952"/>
                <a:gd name="f44" fmla="val 37616"/>
                <a:gd name="f45" fmla="val 12351"/>
                <a:gd name="f46" fmla="val 35760"/>
                <a:gd name="f47" fmla="val 12478"/>
                <a:gd name="f48" fmla="val 35709"/>
                <a:gd name="f49" fmla="val 12605"/>
                <a:gd name="f50" fmla="val 35658"/>
                <a:gd name="f51" fmla="val 12732"/>
                <a:gd name="f52" fmla="val 35595"/>
                <a:gd name="f53" fmla="val 17162"/>
                <a:gd name="f54" fmla="val 45549"/>
                <a:gd name="f55" fmla="val 19221"/>
                <a:gd name="f56" fmla="val 40387"/>
                <a:gd name="f57" fmla="val 17391"/>
                <a:gd name="f58" fmla="val 38327"/>
                <a:gd name="f59" fmla="val 13094"/>
                <a:gd name="f60" fmla="val 38276"/>
                <a:gd name="f61" fmla="val 12967"/>
                <a:gd name="f62" fmla="val 38213"/>
                <a:gd name="f63" fmla="val 12839"/>
                <a:gd name="f64" fmla="+- 0 0 -90"/>
                <a:gd name="f65" fmla="*/ f3 1 49859"/>
                <a:gd name="f66" fmla="*/ f4 1 36440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49859"/>
                <a:gd name="f75" fmla="*/ f71 1 36440"/>
                <a:gd name="f76" fmla="*/ 38162 f72 1"/>
                <a:gd name="f77" fmla="*/ 12712 f71 1"/>
                <a:gd name="f78" fmla="*/ 42027 f72 1"/>
                <a:gd name="f79" fmla="*/ 165 f71 1"/>
                <a:gd name="f80" fmla="*/ 42358 f72 1"/>
                <a:gd name="f81" fmla="*/ 0 f71 1"/>
                <a:gd name="f82" fmla="*/ 40196 f72 1"/>
                <a:gd name="f83" fmla="*/ 1017 f71 1"/>
                <a:gd name="f84" fmla="*/ 37145 f72 1"/>
                <a:gd name="f85" fmla="*/ 2542 f71 1"/>
                <a:gd name="f86" fmla="*/ 20361 f72 1"/>
                <a:gd name="f87" fmla="*/ 10933 f71 1"/>
                <a:gd name="f88" fmla="*/ 5231 f72 1"/>
                <a:gd name="f89" fmla="*/ 18433 f71 1"/>
                <a:gd name="f90" fmla="*/ 984 f72 1"/>
                <a:gd name="f91" fmla="*/ 31044 f71 1"/>
                <a:gd name="f92" fmla="*/ 1035 f72 1"/>
                <a:gd name="f93" fmla="*/ 31145 f71 1"/>
                <a:gd name="f94" fmla="*/ 12351 f72 1"/>
                <a:gd name="f95" fmla="*/ 35760 f71 1"/>
                <a:gd name="f96" fmla="*/ 12732 f72 1"/>
                <a:gd name="f97" fmla="*/ 35595 f71 1"/>
                <a:gd name="f98" fmla="*/ 49859 f72 1"/>
                <a:gd name="f99" fmla="*/ 17162 f71 1"/>
                <a:gd name="f100" fmla="*/ 38327 f72 1"/>
                <a:gd name="f101" fmla="*/ 13094 f71 1"/>
                <a:gd name="f102" fmla="+- f73 0 f1"/>
                <a:gd name="f103" fmla="*/ f76 1 49859"/>
                <a:gd name="f104" fmla="*/ f77 1 36440"/>
                <a:gd name="f105" fmla="*/ f78 1 49859"/>
                <a:gd name="f106" fmla="*/ f79 1 36440"/>
                <a:gd name="f107" fmla="*/ f80 1 49859"/>
                <a:gd name="f108" fmla="*/ f81 1 36440"/>
                <a:gd name="f109" fmla="*/ f82 1 49859"/>
                <a:gd name="f110" fmla="*/ f83 1 36440"/>
                <a:gd name="f111" fmla="*/ f84 1 49859"/>
                <a:gd name="f112" fmla="*/ f85 1 36440"/>
                <a:gd name="f113" fmla="*/ f86 1 49859"/>
                <a:gd name="f114" fmla="*/ f87 1 36440"/>
                <a:gd name="f115" fmla="*/ f88 1 49859"/>
                <a:gd name="f116" fmla="*/ f89 1 36440"/>
                <a:gd name="f117" fmla="*/ f90 1 49859"/>
                <a:gd name="f118" fmla="*/ f91 1 36440"/>
                <a:gd name="f119" fmla="*/ f92 1 49859"/>
                <a:gd name="f120" fmla="*/ f93 1 36440"/>
                <a:gd name="f121" fmla="*/ f94 1 49859"/>
                <a:gd name="f122" fmla="*/ f95 1 36440"/>
                <a:gd name="f123" fmla="*/ f96 1 49859"/>
                <a:gd name="f124" fmla="*/ f97 1 36440"/>
                <a:gd name="f125" fmla="*/ f98 1 49859"/>
                <a:gd name="f126" fmla="*/ f99 1 36440"/>
                <a:gd name="f127" fmla="*/ f100 1 49859"/>
                <a:gd name="f128" fmla="*/ f101 1 36440"/>
                <a:gd name="f129" fmla="*/ f67 1 f74"/>
                <a:gd name="f130" fmla="*/ f68 1 f74"/>
                <a:gd name="f131" fmla="*/ f67 1 f75"/>
                <a:gd name="f132" fmla="*/ f69 1 f75"/>
                <a:gd name="f133" fmla="*/ f103 1 f74"/>
                <a:gd name="f134" fmla="*/ f104 1 f75"/>
                <a:gd name="f135" fmla="*/ f105 1 f74"/>
                <a:gd name="f136" fmla="*/ f106 1 f75"/>
                <a:gd name="f137" fmla="*/ f107 1 f74"/>
                <a:gd name="f138" fmla="*/ f108 1 f75"/>
                <a:gd name="f139" fmla="*/ f109 1 f74"/>
                <a:gd name="f140" fmla="*/ f110 1 f75"/>
                <a:gd name="f141" fmla="*/ f111 1 f74"/>
                <a:gd name="f142" fmla="*/ f112 1 f75"/>
                <a:gd name="f143" fmla="*/ f113 1 f74"/>
                <a:gd name="f144" fmla="*/ f114 1 f75"/>
                <a:gd name="f145" fmla="*/ f115 1 f74"/>
                <a:gd name="f146" fmla="*/ f116 1 f75"/>
                <a:gd name="f147" fmla="*/ f117 1 f74"/>
                <a:gd name="f148" fmla="*/ f118 1 f75"/>
                <a:gd name="f149" fmla="*/ f119 1 f74"/>
                <a:gd name="f150" fmla="*/ f120 1 f75"/>
                <a:gd name="f151" fmla="*/ f121 1 f74"/>
                <a:gd name="f152" fmla="*/ f122 1 f75"/>
                <a:gd name="f153" fmla="*/ f123 1 f74"/>
                <a:gd name="f154" fmla="*/ f124 1 f75"/>
                <a:gd name="f155" fmla="*/ f125 1 f74"/>
                <a:gd name="f156" fmla="*/ f126 1 f75"/>
                <a:gd name="f157" fmla="*/ f127 1 f74"/>
                <a:gd name="f158" fmla="*/ f128 1 f75"/>
                <a:gd name="f159" fmla="*/ f129 f65 1"/>
                <a:gd name="f160" fmla="*/ f130 f65 1"/>
                <a:gd name="f161" fmla="*/ f132 f66 1"/>
                <a:gd name="f162" fmla="*/ f131 f66 1"/>
                <a:gd name="f163" fmla="*/ f133 f65 1"/>
                <a:gd name="f164" fmla="*/ f134 f66 1"/>
                <a:gd name="f165" fmla="*/ f135 f65 1"/>
                <a:gd name="f166" fmla="*/ f136 f66 1"/>
                <a:gd name="f167" fmla="*/ f137 f65 1"/>
                <a:gd name="f168" fmla="*/ f138 f66 1"/>
                <a:gd name="f169" fmla="*/ f139 f65 1"/>
                <a:gd name="f170" fmla="*/ f140 f66 1"/>
                <a:gd name="f171" fmla="*/ f141 f65 1"/>
                <a:gd name="f172" fmla="*/ f142 f66 1"/>
                <a:gd name="f173" fmla="*/ f143 f65 1"/>
                <a:gd name="f174" fmla="*/ f144 f66 1"/>
                <a:gd name="f175" fmla="*/ f145 f65 1"/>
                <a:gd name="f176" fmla="*/ f146 f66 1"/>
                <a:gd name="f177" fmla="*/ f147 f65 1"/>
                <a:gd name="f178" fmla="*/ f148 f66 1"/>
                <a:gd name="f179" fmla="*/ f149 f65 1"/>
                <a:gd name="f180" fmla="*/ f150 f66 1"/>
                <a:gd name="f181" fmla="*/ f151 f65 1"/>
                <a:gd name="f182" fmla="*/ f152 f66 1"/>
                <a:gd name="f183" fmla="*/ f153 f65 1"/>
                <a:gd name="f184" fmla="*/ f154 f66 1"/>
                <a:gd name="f185" fmla="*/ f155 f65 1"/>
                <a:gd name="f186" fmla="*/ f156 f66 1"/>
                <a:gd name="f187" fmla="*/ f157 f65 1"/>
                <a:gd name="f188" fmla="*/ f158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63" y="f164"/>
                </a:cxn>
                <a:cxn ang="f102">
                  <a:pos x="f165" y="f166"/>
                </a:cxn>
                <a:cxn ang="f102">
                  <a:pos x="f167" y="f168"/>
                </a:cxn>
                <a:cxn ang="f102">
                  <a:pos x="f169" y="f170"/>
                </a:cxn>
                <a:cxn ang="f102">
                  <a:pos x="f171" y="f172"/>
                </a:cxn>
                <a:cxn ang="f102">
                  <a:pos x="f173" y="f174"/>
                </a:cxn>
                <a:cxn ang="f102">
                  <a:pos x="f175" y="f176"/>
                </a:cxn>
                <a:cxn ang="f102">
                  <a:pos x="f177" y="f178"/>
                </a:cxn>
                <a:cxn ang="f102">
                  <a:pos x="f179" y="f180"/>
                </a:cxn>
                <a:cxn ang="f102">
                  <a:pos x="f181" y="f182"/>
                </a:cxn>
                <a:cxn ang="f102">
                  <a:pos x="f183" y="f184"/>
                </a:cxn>
                <a:cxn ang="f102">
                  <a:pos x="f185" y="f186"/>
                </a:cxn>
                <a:cxn ang="f102">
                  <a:pos x="f187" y="f188"/>
                </a:cxn>
                <a:cxn ang="f102">
                  <a:pos x="f163" y="f164"/>
                </a:cxn>
              </a:cxnLst>
              <a:rect l="f159" t="f162" r="f160" b="f161"/>
              <a:pathLst>
                <a:path w="49859" h="3644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6" y="f53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8" name="Freeform: Shape 614">
              <a:extLst>
                <a:ext uri="{FF2B5EF4-FFF2-40B4-BE49-F238E27FC236}">
                  <a16:creationId xmlns:a16="http://schemas.microsoft.com/office/drawing/2014/main" id="{315FE881-4F74-7C40-65C9-A1017E741521}"/>
                </a:ext>
              </a:extLst>
            </p:cNvPr>
            <p:cNvSpPr/>
            <p:nvPr/>
          </p:nvSpPr>
          <p:spPr>
            <a:xfrm>
              <a:off x="2690237" y="3125675"/>
              <a:ext cx="68241" cy="440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244"/>
                <a:gd name="f7" fmla="val 44031"/>
                <a:gd name="f8" fmla="val 67703"/>
                <a:gd name="f9" fmla="val 5302"/>
                <a:gd name="f10" fmla="val 65783"/>
                <a:gd name="f11" fmla="val 853"/>
                <a:gd name="f12" fmla="val 60621"/>
                <a:gd name="f13" fmla="val -1194"/>
                <a:gd name="f14" fmla="val 56171"/>
                <a:gd name="f15" fmla="val 713"/>
                <a:gd name="f16" fmla="val 56069"/>
                <a:gd name="f17" fmla="val 764"/>
                <a:gd name="f18" fmla="val 55980"/>
                <a:gd name="f19" fmla="val 802"/>
                <a:gd name="f20" fmla="val 55878"/>
                <a:gd name="f21" fmla="val 51682"/>
                <a:gd name="f22" fmla="val 3014"/>
                <a:gd name="f23" fmla="val 5274"/>
                <a:gd name="f24" fmla="val 26024"/>
                <a:gd name="f25" fmla="val 646"/>
                <a:gd name="f26" fmla="val 28235"/>
                <a:gd name="f27" fmla="val -1299"/>
                <a:gd name="f28" fmla="val 33778"/>
                <a:gd name="f29" fmla="val 913"/>
                <a:gd name="f30" fmla="val 38405"/>
                <a:gd name="f31" fmla="val 964"/>
                <a:gd name="f32" fmla="val 38520"/>
                <a:gd name="f33" fmla="val 1014"/>
                <a:gd name="f34" fmla="val 38621"/>
                <a:gd name="f35" fmla="val 1078"/>
                <a:gd name="f36" fmla="val 38736"/>
                <a:gd name="f37" fmla="val 2934"/>
                <a:gd name="f38" fmla="val 43135"/>
                <a:gd name="f39" fmla="val 7995"/>
                <a:gd name="f40" fmla="val 45207"/>
                <a:gd name="f41" fmla="val 12394"/>
                <a:gd name="f42" fmla="val 43351"/>
                <a:gd name="f43" fmla="val 12521"/>
                <a:gd name="f44" fmla="val 43300"/>
                <a:gd name="f45" fmla="val 12649"/>
                <a:gd name="f46" fmla="val 43249"/>
                <a:gd name="f47" fmla="val 12776"/>
                <a:gd name="f48" fmla="val 43185"/>
                <a:gd name="f49" fmla="val 56133"/>
                <a:gd name="f50" fmla="val 21701"/>
                <a:gd name="f51" fmla="val 59566"/>
                <a:gd name="f52" fmla="val 19922"/>
                <a:gd name="f53" fmla="val 63380"/>
                <a:gd name="f54" fmla="val 18015"/>
                <a:gd name="f55" fmla="val 64906"/>
                <a:gd name="f56" fmla="val 16871"/>
                <a:gd name="f57" fmla="val 66050"/>
                <a:gd name="f58" fmla="val 15599"/>
                <a:gd name="f59" fmla="val 66813"/>
                <a:gd name="f60" fmla="val 14074"/>
                <a:gd name="f61" fmla="val 67105"/>
                <a:gd name="f62" fmla="val 13515"/>
                <a:gd name="f63" fmla="val 67309"/>
                <a:gd name="f64" fmla="val 12917"/>
                <a:gd name="f65" fmla="val 67449"/>
                <a:gd name="f66" fmla="val 12294"/>
                <a:gd name="f67" fmla="val 68415"/>
                <a:gd name="f68" fmla="val 10082"/>
                <a:gd name="f69" fmla="val 68504"/>
                <a:gd name="f70" fmla="val 7578"/>
                <a:gd name="f71" fmla="+- 0 0 -90"/>
                <a:gd name="f72" fmla="*/ f3 1 68244"/>
                <a:gd name="f73" fmla="*/ f4 1 44031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68244"/>
                <a:gd name="f82" fmla="*/ f78 1 44031"/>
                <a:gd name="f83" fmla="*/ 67703 f79 1"/>
                <a:gd name="f84" fmla="*/ 5302 f78 1"/>
                <a:gd name="f85" fmla="*/ 56171 f79 1"/>
                <a:gd name="f86" fmla="*/ 713 f78 1"/>
                <a:gd name="f87" fmla="*/ 55878 f79 1"/>
                <a:gd name="f88" fmla="*/ 853 f78 1"/>
                <a:gd name="f89" fmla="*/ 51682 f79 1"/>
                <a:gd name="f90" fmla="*/ 3014 f78 1"/>
                <a:gd name="f91" fmla="*/ 5274 f79 1"/>
                <a:gd name="f92" fmla="*/ 26024 f78 1"/>
                <a:gd name="f93" fmla="*/ 913 f79 1"/>
                <a:gd name="f94" fmla="*/ 38405 f78 1"/>
                <a:gd name="f95" fmla="*/ 1078 f79 1"/>
                <a:gd name="f96" fmla="*/ 38736 f78 1"/>
                <a:gd name="f97" fmla="*/ 12394 f79 1"/>
                <a:gd name="f98" fmla="*/ 43351 f78 1"/>
                <a:gd name="f99" fmla="*/ 12776 f79 1"/>
                <a:gd name="f100" fmla="*/ 43185 f78 1"/>
                <a:gd name="f101" fmla="*/ 56133 f79 1"/>
                <a:gd name="f102" fmla="*/ 21701 f78 1"/>
                <a:gd name="f103" fmla="*/ 59566 f79 1"/>
                <a:gd name="f104" fmla="*/ 19922 f78 1"/>
                <a:gd name="f105" fmla="*/ 63380 f79 1"/>
                <a:gd name="f106" fmla="*/ 18015 f78 1"/>
                <a:gd name="f107" fmla="*/ 64906 f79 1"/>
                <a:gd name="f108" fmla="*/ 16871 f78 1"/>
                <a:gd name="f109" fmla="*/ 66050 f79 1"/>
                <a:gd name="f110" fmla="*/ 15599 f78 1"/>
                <a:gd name="f111" fmla="*/ 66813 f79 1"/>
                <a:gd name="f112" fmla="*/ 14074 f78 1"/>
                <a:gd name="f113" fmla="*/ 67449 f79 1"/>
                <a:gd name="f114" fmla="*/ 12294 f78 1"/>
                <a:gd name="f115" fmla="+- f80 0 f1"/>
                <a:gd name="f116" fmla="*/ f83 1 68244"/>
                <a:gd name="f117" fmla="*/ f84 1 44031"/>
                <a:gd name="f118" fmla="*/ f85 1 68244"/>
                <a:gd name="f119" fmla="*/ f86 1 44031"/>
                <a:gd name="f120" fmla="*/ f87 1 68244"/>
                <a:gd name="f121" fmla="*/ f88 1 44031"/>
                <a:gd name="f122" fmla="*/ f89 1 68244"/>
                <a:gd name="f123" fmla="*/ f90 1 44031"/>
                <a:gd name="f124" fmla="*/ f91 1 68244"/>
                <a:gd name="f125" fmla="*/ f92 1 44031"/>
                <a:gd name="f126" fmla="*/ f93 1 68244"/>
                <a:gd name="f127" fmla="*/ f94 1 44031"/>
                <a:gd name="f128" fmla="*/ f95 1 68244"/>
                <a:gd name="f129" fmla="*/ f96 1 44031"/>
                <a:gd name="f130" fmla="*/ f97 1 68244"/>
                <a:gd name="f131" fmla="*/ f98 1 44031"/>
                <a:gd name="f132" fmla="*/ f99 1 68244"/>
                <a:gd name="f133" fmla="*/ f100 1 44031"/>
                <a:gd name="f134" fmla="*/ f101 1 68244"/>
                <a:gd name="f135" fmla="*/ f102 1 44031"/>
                <a:gd name="f136" fmla="*/ f103 1 68244"/>
                <a:gd name="f137" fmla="*/ f104 1 44031"/>
                <a:gd name="f138" fmla="*/ f105 1 68244"/>
                <a:gd name="f139" fmla="*/ f106 1 44031"/>
                <a:gd name="f140" fmla="*/ f107 1 68244"/>
                <a:gd name="f141" fmla="*/ f108 1 44031"/>
                <a:gd name="f142" fmla="*/ f109 1 68244"/>
                <a:gd name="f143" fmla="*/ f110 1 44031"/>
                <a:gd name="f144" fmla="*/ f111 1 68244"/>
                <a:gd name="f145" fmla="*/ f112 1 44031"/>
                <a:gd name="f146" fmla="*/ f113 1 68244"/>
                <a:gd name="f147" fmla="*/ f114 1 44031"/>
                <a:gd name="f148" fmla="*/ f74 1 f81"/>
                <a:gd name="f149" fmla="*/ f75 1 f81"/>
                <a:gd name="f150" fmla="*/ f74 1 f82"/>
                <a:gd name="f151" fmla="*/ f76 1 f82"/>
                <a:gd name="f152" fmla="*/ f116 1 f81"/>
                <a:gd name="f153" fmla="*/ f117 1 f82"/>
                <a:gd name="f154" fmla="*/ f118 1 f81"/>
                <a:gd name="f155" fmla="*/ f119 1 f82"/>
                <a:gd name="f156" fmla="*/ f120 1 f81"/>
                <a:gd name="f157" fmla="*/ f121 1 f82"/>
                <a:gd name="f158" fmla="*/ f122 1 f81"/>
                <a:gd name="f159" fmla="*/ f123 1 f82"/>
                <a:gd name="f160" fmla="*/ f124 1 f81"/>
                <a:gd name="f161" fmla="*/ f125 1 f82"/>
                <a:gd name="f162" fmla="*/ f126 1 f81"/>
                <a:gd name="f163" fmla="*/ f127 1 f82"/>
                <a:gd name="f164" fmla="*/ f128 1 f81"/>
                <a:gd name="f165" fmla="*/ f129 1 f82"/>
                <a:gd name="f166" fmla="*/ f130 1 f81"/>
                <a:gd name="f167" fmla="*/ f131 1 f82"/>
                <a:gd name="f168" fmla="*/ f132 1 f81"/>
                <a:gd name="f169" fmla="*/ f133 1 f82"/>
                <a:gd name="f170" fmla="*/ f134 1 f81"/>
                <a:gd name="f171" fmla="*/ f135 1 f82"/>
                <a:gd name="f172" fmla="*/ f136 1 f81"/>
                <a:gd name="f173" fmla="*/ f137 1 f82"/>
                <a:gd name="f174" fmla="*/ f138 1 f81"/>
                <a:gd name="f175" fmla="*/ f139 1 f82"/>
                <a:gd name="f176" fmla="*/ f140 1 f81"/>
                <a:gd name="f177" fmla="*/ f141 1 f82"/>
                <a:gd name="f178" fmla="*/ f142 1 f81"/>
                <a:gd name="f179" fmla="*/ f143 1 f82"/>
                <a:gd name="f180" fmla="*/ f144 1 f81"/>
                <a:gd name="f181" fmla="*/ f145 1 f82"/>
                <a:gd name="f182" fmla="*/ f146 1 f81"/>
                <a:gd name="f183" fmla="*/ f147 1 f82"/>
                <a:gd name="f184" fmla="*/ f148 f72 1"/>
                <a:gd name="f185" fmla="*/ f149 f72 1"/>
                <a:gd name="f186" fmla="*/ f151 f73 1"/>
                <a:gd name="f187" fmla="*/ f150 f73 1"/>
                <a:gd name="f188" fmla="*/ f152 f72 1"/>
                <a:gd name="f189" fmla="*/ f153 f73 1"/>
                <a:gd name="f190" fmla="*/ f154 f72 1"/>
                <a:gd name="f191" fmla="*/ f155 f73 1"/>
                <a:gd name="f192" fmla="*/ f156 f72 1"/>
                <a:gd name="f193" fmla="*/ f157 f73 1"/>
                <a:gd name="f194" fmla="*/ f158 f72 1"/>
                <a:gd name="f195" fmla="*/ f159 f73 1"/>
                <a:gd name="f196" fmla="*/ f160 f72 1"/>
                <a:gd name="f197" fmla="*/ f161 f73 1"/>
                <a:gd name="f198" fmla="*/ f162 f72 1"/>
                <a:gd name="f199" fmla="*/ f163 f73 1"/>
                <a:gd name="f200" fmla="*/ f164 f72 1"/>
                <a:gd name="f201" fmla="*/ f165 f73 1"/>
                <a:gd name="f202" fmla="*/ f166 f72 1"/>
                <a:gd name="f203" fmla="*/ f167 f73 1"/>
                <a:gd name="f204" fmla="*/ f168 f72 1"/>
                <a:gd name="f205" fmla="*/ f169 f73 1"/>
                <a:gd name="f206" fmla="*/ f170 f72 1"/>
                <a:gd name="f207" fmla="*/ f171 f73 1"/>
                <a:gd name="f208" fmla="*/ f172 f72 1"/>
                <a:gd name="f209" fmla="*/ f173 f73 1"/>
                <a:gd name="f210" fmla="*/ f174 f72 1"/>
                <a:gd name="f211" fmla="*/ f175 f73 1"/>
                <a:gd name="f212" fmla="*/ f176 f72 1"/>
                <a:gd name="f213" fmla="*/ f177 f73 1"/>
                <a:gd name="f214" fmla="*/ f178 f72 1"/>
                <a:gd name="f215" fmla="*/ f179 f73 1"/>
                <a:gd name="f216" fmla="*/ f180 f72 1"/>
                <a:gd name="f217" fmla="*/ f181 f73 1"/>
                <a:gd name="f218" fmla="*/ f182 f72 1"/>
                <a:gd name="f219" fmla="*/ f183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5">
                  <a:pos x="f188" y="f189"/>
                </a:cxn>
                <a:cxn ang="f115">
                  <a:pos x="f190" y="f191"/>
                </a:cxn>
                <a:cxn ang="f115">
                  <a:pos x="f192" y="f193"/>
                </a:cxn>
                <a:cxn ang="f115">
                  <a:pos x="f194" y="f195"/>
                </a:cxn>
                <a:cxn ang="f115">
                  <a:pos x="f196" y="f197"/>
                </a:cxn>
                <a:cxn ang="f115">
                  <a:pos x="f198" y="f199"/>
                </a:cxn>
                <a:cxn ang="f115">
                  <a:pos x="f200" y="f201"/>
                </a:cxn>
                <a:cxn ang="f115">
                  <a:pos x="f202" y="f203"/>
                </a:cxn>
                <a:cxn ang="f115">
                  <a:pos x="f204" y="f205"/>
                </a:cxn>
                <a:cxn ang="f115">
                  <a:pos x="f206" y="f207"/>
                </a:cxn>
                <a:cxn ang="f115">
                  <a:pos x="f208" y="f209"/>
                </a:cxn>
                <a:cxn ang="f115">
                  <a:pos x="f210" y="f211"/>
                </a:cxn>
                <a:cxn ang="f115">
                  <a:pos x="f210" y="f211"/>
                </a:cxn>
                <a:cxn ang="f115">
                  <a:pos x="f212" y="f213"/>
                </a:cxn>
                <a:cxn ang="f115">
                  <a:pos x="f214" y="f215"/>
                </a:cxn>
                <a:cxn ang="f115">
                  <a:pos x="f216" y="f217"/>
                </a:cxn>
                <a:cxn ang="f115">
                  <a:pos x="f218" y="f219"/>
                </a:cxn>
                <a:cxn ang="f115">
                  <a:pos x="f188" y="f189"/>
                </a:cxn>
              </a:cxnLst>
              <a:rect l="f184" t="f187" r="f185" b="f186"/>
              <a:pathLst>
                <a:path w="68244" h="4403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1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lnTo>
                    <a:pt x="f51" y="f52"/>
                  </a:lnTo>
                  <a:lnTo>
                    <a:pt x="f53" y="f54"/>
                  </a:lnTo>
                  <a:lnTo>
                    <a:pt x="f53" y="f54"/>
                  </a:lnTo>
                  <a:lnTo>
                    <a:pt x="f55" y="f56"/>
                  </a:lnTo>
                  <a:lnTo>
                    <a:pt x="f57" y="f58"/>
                  </a:lnTo>
                  <a:lnTo>
                    <a:pt x="f59" y="f60"/>
                  </a:ln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9" name="Freeform: Shape 615">
              <a:extLst>
                <a:ext uri="{FF2B5EF4-FFF2-40B4-BE49-F238E27FC236}">
                  <a16:creationId xmlns:a16="http://schemas.microsoft.com/office/drawing/2014/main" id="{802F1198-5891-B246-F010-867B0DEFB134}"/>
                </a:ext>
              </a:extLst>
            </p:cNvPr>
            <p:cNvSpPr/>
            <p:nvPr/>
          </p:nvSpPr>
          <p:spPr>
            <a:xfrm>
              <a:off x="2347392" y="3602736"/>
              <a:ext cx="32918" cy="1231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915"/>
                <a:gd name="f7" fmla="val 123108"/>
                <a:gd name="f8" fmla="val 22490"/>
                <a:gd name="f9" fmla="val 10551"/>
                <a:gd name="f10" fmla="val 17544"/>
                <a:gd name="f11" fmla="val 9649"/>
                <a:gd name="f12" fmla="val 14213"/>
                <a:gd name="f13" fmla="val 4971"/>
                <a:gd name="f14" fmla="val 14988"/>
                <a:gd name="f15" fmla="val 112"/>
                <a:gd name="f16" fmla="val 108945"/>
                <a:gd name="f17" fmla="val 112505"/>
                <a:gd name="f18" fmla="val -664"/>
                <a:gd name="f19" fmla="val 117475"/>
                <a:gd name="f20" fmla="val 2668"/>
                <a:gd name="f21" fmla="val 122153"/>
                <a:gd name="f22" fmla="val 7614"/>
                <a:gd name="f23" fmla="val 123056"/>
                <a:gd name="f24" fmla="val 12471"/>
                <a:gd name="f25" fmla="val 123577"/>
                <a:gd name="f26" fmla="val 16870"/>
                <a:gd name="f27" fmla="val 120145"/>
                <a:gd name="f28" fmla="val 17531"/>
                <a:gd name="f29" fmla="val 115301"/>
                <a:gd name="f30" fmla="val 32916"/>
                <a:gd name="f31" fmla="val 2797"/>
                <a:gd name="f32" fmla="val 32280"/>
                <a:gd name="f33" fmla="val 7742"/>
                <a:gd name="f34" fmla="val 27754"/>
                <a:gd name="f35" fmla="val 11238"/>
                <a:gd name="f36" fmla="val 22808"/>
                <a:gd name="f37" fmla="val 10602"/>
                <a:gd name="f38" fmla="val 22706"/>
                <a:gd name="f39" fmla="val 10590"/>
                <a:gd name="f40" fmla="val 22591"/>
                <a:gd name="f41" fmla="val 10564"/>
                <a:gd name="f42" fmla="+- 0 0 -90"/>
                <a:gd name="f43" fmla="*/ f3 1 32915"/>
                <a:gd name="f44" fmla="*/ f4 1 123108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32915"/>
                <a:gd name="f53" fmla="*/ f49 1 123108"/>
                <a:gd name="f54" fmla="*/ 22490 f50 1"/>
                <a:gd name="f55" fmla="*/ 10551 f49 1"/>
                <a:gd name="f56" fmla="*/ 14988 f50 1"/>
                <a:gd name="f57" fmla="*/ 0 f49 1"/>
                <a:gd name="f58" fmla="*/ 112 f50 1"/>
                <a:gd name="f59" fmla="*/ 108945 f49 1"/>
                <a:gd name="f60" fmla="*/ 112505 f49 1"/>
                <a:gd name="f61" fmla="*/ 7614 f50 1"/>
                <a:gd name="f62" fmla="*/ 123056 f49 1"/>
                <a:gd name="f63" fmla="*/ 17531 f50 1"/>
                <a:gd name="f64" fmla="*/ 115301 f49 1"/>
                <a:gd name="f65" fmla="*/ 32916 f50 1"/>
                <a:gd name="f66" fmla="*/ 2797 f49 1"/>
                <a:gd name="f67" fmla="*/ 22808 f50 1"/>
                <a:gd name="f68" fmla="*/ 10602 f49 1"/>
                <a:gd name="f69" fmla="+- f51 0 f1"/>
                <a:gd name="f70" fmla="*/ f54 1 32915"/>
                <a:gd name="f71" fmla="*/ f55 1 123108"/>
                <a:gd name="f72" fmla="*/ f56 1 32915"/>
                <a:gd name="f73" fmla="*/ f57 1 123108"/>
                <a:gd name="f74" fmla="*/ f58 1 32915"/>
                <a:gd name="f75" fmla="*/ f59 1 123108"/>
                <a:gd name="f76" fmla="*/ f60 1 123108"/>
                <a:gd name="f77" fmla="*/ f61 1 32915"/>
                <a:gd name="f78" fmla="*/ f62 1 123108"/>
                <a:gd name="f79" fmla="*/ f63 1 32915"/>
                <a:gd name="f80" fmla="*/ f64 1 123108"/>
                <a:gd name="f81" fmla="*/ f65 1 32915"/>
                <a:gd name="f82" fmla="*/ f66 1 123108"/>
                <a:gd name="f83" fmla="*/ f67 1 32915"/>
                <a:gd name="f84" fmla="*/ f68 1 123108"/>
                <a:gd name="f85" fmla="*/ f45 1 f52"/>
                <a:gd name="f86" fmla="*/ f46 1 f52"/>
                <a:gd name="f87" fmla="*/ f45 1 f53"/>
                <a:gd name="f88" fmla="*/ f47 1 f53"/>
                <a:gd name="f89" fmla="*/ f70 1 f52"/>
                <a:gd name="f90" fmla="*/ f71 1 f53"/>
                <a:gd name="f91" fmla="*/ f72 1 f52"/>
                <a:gd name="f92" fmla="*/ f73 1 f53"/>
                <a:gd name="f93" fmla="*/ f74 1 f52"/>
                <a:gd name="f94" fmla="*/ f75 1 f53"/>
                <a:gd name="f95" fmla="*/ f76 1 f53"/>
                <a:gd name="f96" fmla="*/ f77 1 f52"/>
                <a:gd name="f97" fmla="*/ f78 1 f53"/>
                <a:gd name="f98" fmla="*/ f79 1 f52"/>
                <a:gd name="f99" fmla="*/ f80 1 f53"/>
                <a:gd name="f100" fmla="*/ f81 1 f52"/>
                <a:gd name="f101" fmla="*/ f82 1 f53"/>
                <a:gd name="f102" fmla="*/ f83 1 f52"/>
                <a:gd name="f103" fmla="*/ f84 1 f53"/>
                <a:gd name="f104" fmla="*/ f85 f43 1"/>
                <a:gd name="f105" fmla="*/ f86 f43 1"/>
                <a:gd name="f106" fmla="*/ f88 f44 1"/>
                <a:gd name="f107" fmla="*/ f87 f44 1"/>
                <a:gd name="f108" fmla="*/ f89 f43 1"/>
                <a:gd name="f109" fmla="*/ f90 f44 1"/>
                <a:gd name="f110" fmla="*/ f91 f43 1"/>
                <a:gd name="f111" fmla="*/ f92 f44 1"/>
                <a:gd name="f112" fmla="*/ f93 f43 1"/>
                <a:gd name="f113" fmla="*/ f94 f44 1"/>
                <a:gd name="f114" fmla="*/ f95 f44 1"/>
                <a:gd name="f115" fmla="*/ f96 f43 1"/>
                <a:gd name="f116" fmla="*/ f97 f44 1"/>
                <a:gd name="f117" fmla="*/ f98 f43 1"/>
                <a:gd name="f118" fmla="*/ f99 f44 1"/>
                <a:gd name="f119" fmla="*/ f100 f43 1"/>
                <a:gd name="f120" fmla="*/ f101 f44 1"/>
                <a:gd name="f121" fmla="*/ f102 f43 1"/>
                <a:gd name="f122" fmla="*/ f103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08" y="f109"/>
                </a:cxn>
                <a:cxn ang="f69">
                  <a:pos x="f110" y="f111"/>
                </a:cxn>
                <a:cxn ang="f69">
                  <a:pos x="f112" y="f113"/>
                </a:cxn>
                <a:cxn ang="f69">
                  <a:pos x="f112" y="f114"/>
                </a:cxn>
                <a:cxn ang="f69">
                  <a:pos x="f115" y="f116"/>
                </a:cxn>
                <a:cxn ang="f69">
                  <a:pos x="f117" y="f118"/>
                </a:cxn>
                <a:cxn ang="f69">
                  <a:pos x="f119" y="f120"/>
                </a:cxn>
                <a:cxn ang="f69">
                  <a:pos x="f121" y="f122"/>
                </a:cxn>
                <a:cxn ang="f69">
                  <a:pos x="f108" y="f109"/>
                </a:cxn>
              </a:cxnLst>
              <a:rect l="f104" t="f107" r="f105" b="f106"/>
              <a:pathLst>
                <a:path w="32915" h="123108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0" name="Freeform: Shape 616">
              <a:extLst>
                <a:ext uri="{FF2B5EF4-FFF2-40B4-BE49-F238E27FC236}">
                  <a16:creationId xmlns:a16="http://schemas.microsoft.com/office/drawing/2014/main" id="{C4C98226-D45B-D0B4-BBCE-3FA29896A0C1}"/>
                </a:ext>
              </a:extLst>
            </p:cNvPr>
            <p:cNvSpPr/>
            <p:nvPr/>
          </p:nvSpPr>
          <p:spPr>
            <a:xfrm>
              <a:off x="1793860" y="3296878"/>
              <a:ext cx="22430" cy="701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29"/>
                <a:gd name="f7" fmla="val 70160"/>
                <a:gd name="f8" fmla="val 14038"/>
                <a:gd name="f9" fmla="val 10297"/>
                <a:gd name="f10" fmla="val 9054"/>
                <a:gd name="f11" fmla="val 9573"/>
                <a:gd name="f12" fmla="val 5544"/>
                <a:gd name="f13" fmla="val 5009"/>
                <a:gd name="f14" fmla="val 6155"/>
                <a:gd name="f15" fmla="val 51"/>
                <a:gd name="f16" fmla="val 60384"/>
                <a:gd name="f17" fmla="val -470"/>
                <a:gd name="f18" fmla="val 65227"/>
                <a:gd name="f19" fmla="val 3027"/>
                <a:gd name="f20" fmla="val 69588"/>
                <a:gd name="f21" fmla="val 7871"/>
                <a:gd name="f22" fmla="val 70109"/>
                <a:gd name="f23" fmla="val 12715"/>
                <a:gd name="f24" fmla="val 70630"/>
                <a:gd name="f25" fmla="val 17076"/>
                <a:gd name="f26" fmla="val 67134"/>
                <a:gd name="f27" fmla="val 17598"/>
                <a:gd name="f28" fmla="val 62291"/>
                <a:gd name="f29" fmla="val 58731"/>
                <a:gd name="f30" fmla="val 54790"/>
                <a:gd name="f31" fmla="val 7246"/>
                <a:gd name="f32" fmla="val 2034"/>
                <a:gd name="f33" fmla="val 22111"/>
                <a:gd name="f34" fmla="val 6509"/>
                <a:gd name="f35" fmla="val 18513"/>
                <a:gd name="f36" fmla="val 10056"/>
                <a:gd name="f37" fmla="+- 0 0 -90"/>
                <a:gd name="f38" fmla="*/ f3 1 22429"/>
                <a:gd name="f39" fmla="*/ f4 1 70160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2429"/>
                <a:gd name="f48" fmla="*/ f44 1 70160"/>
                <a:gd name="f49" fmla="*/ 14038 f45 1"/>
                <a:gd name="f50" fmla="*/ 10297 f44 1"/>
                <a:gd name="f51" fmla="*/ 6155 f45 1"/>
                <a:gd name="f52" fmla="*/ 0 f44 1"/>
                <a:gd name="f53" fmla="*/ 51 f45 1"/>
                <a:gd name="f54" fmla="*/ 60384 f44 1"/>
                <a:gd name="f55" fmla="*/ 7871 f45 1"/>
                <a:gd name="f56" fmla="*/ 70109 f44 1"/>
                <a:gd name="f57" fmla="*/ 17598 f45 1"/>
                <a:gd name="f58" fmla="*/ 62291 f44 1"/>
                <a:gd name="f59" fmla="*/ 58731 f44 1"/>
                <a:gd name="f60" fmla="*/ 54790 f44 1"/>
                <a:gd name="f61" fmla="*/ 22429 f45 1"/>
                <a:gd name="f62" fmla="*/ 7246 f44 1"/>
                <a:gd name="f63" fmla="*/ 2034 f44 1"/>
                <a:gd name="f64" fmla="+- f46 0 f1"/>
                <a:gd name="f65" fmla="*/ f49 1 22429"/>
                <a:gd name="f66" fmla="*/ f50 1 70160"/>
                <a:gd name="f67" fmla="*/ f51 1 22429"/>
                <a:gd name="f68" fmla="*/ f52 1 70160"/>
                <a:gd name="f69" fmla="*/ f53 1 22429"/>
                <a:gd name="f70" fmla="*/ f54 1 70160"/>
                <a:gd name="f71" fmla="*/ f55 1 22429"/>
                <a:gd name="f72" fmla="*/ f56 1 70160"/>
                <a:gd name="f73" fmla="*/ f57 1 22429"/>
                <a:gd name="f74" fmla="*/ f58 1 70160"/>
                <a:gd name="f75" fmla="*/ f59 1 70160"/>
                <a:gd name="f76" fmla="*/ f60 1 70160"/>
                <a:gd name="f77" fmla="*/ f61 1 22429"/>
                <a:gd name="f78" fmla="*/ f62 1 70160"/>
                <a:gd name="f79" fmla="*/ f63 1 70160"/>
                <a:gd name="f80" fmla="*/ f40 1 f47"/>
                <a:gd name="f81" fmla="*/ f41 1 f47"/>
                <a:gd name="f82" fmla="*/ f40 1 f48"/>
                <a:gd name="f83" fmla="*/ f42 1 f48"/>
                <a:gd name="f84" fmla="*/ f65 1 f47"/>
                <a:gd name="f85" fmla="*/ f66 1 f48"/>
                <a:gd name="f86" fmla="*/ f67 1 f47"/>
                <a:gd name="f87" fmla="*/ f68 1 f48"/>
                <a:gd name="f88" fmla="*/ f69 1 f47"/>
                <a:gd name="f89" fmla="*/ f70 1 f48"/>
                <a:gd name="f90" fmla="*/ f71 1 f47"/>
                <a:gd name="f91" fmla="*/ f72 1 f48"/>
                <a:gd name="f92" fmla="*/ f73 1 f47"/>
                <a:gd name="f93" fmla="*/ f74 1 f48"/>
                <a:gd name="f94" fmla="*/ f75 1 f48"/>
                <a:gd name="f95" fmla="*/ f76 1 f48"/>
                <a:gd name="f96" fmla="*/ f77 1 f47"/>
                <a:gd name="f97" fmla="*/ f78 1 f48"/>
                <a:gd name="f98" fmla="*/ f79 1 f48"/>
                <a:gd name="f99" fmla="*/ f80 f38 1"/>
                <a:gd name="f100" fmla="*/ f81 f38 1"/>
                <a:gd name="f101" fmla="*/ f83 f39 1"/>
                <a:gd name="f102" fmla="*/ f82 f39 1"/>
                <a:gd name="f103" fmla="*/ f84 f38 1"/>
                <a:gd name="f104" fmla="*/ f85 f39 1"/>
                <a:gd name="f105" fmla="*/ f86 f38 1"/>
                <a:gd name="f106" fmla="*/ f87 f39 1"/>
                <a:gd name="f107" fmla="*/ f88 f38 1"/>
                <a:gd name="f108" fmla="*/ f89 f39 1"/>
                <a:gd name="f109" fmla="*/ f90 f38 1"/>
                <a:gd name="f110" fmla="*/ f91 f39 1"/>
                <a:gd name="f111" fmla="*/ f92 f38 1"/>
                <a:gd name="f112" fmla="*/ f93 f39 1"/>
                <a:gd name="f113" fmla="*/ f94 f39 1"/>
                <a:gd name="f114" fmla="*/ f95 f39 1"/>
                <a:gd name="f115" fmla="*/ f96 f38 1"/>
                <a:gd name="f116" fmla="*/ f97 f39 1"/>
                <a:gd name="f117" fmla="*/ f98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3" y="f104"/>
                </a:cxn>
                <a:cxn ang="f64">
                  <a:pos x="f105" y="f106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1" y="f113"/>
                </a:cxn>
                <a:cxn ang="f64">
                  <a:pos x="f111" y="f114"/>
                </a:cxn>
                <a:cxn ang="f64">
                  <a:pos x="f115" y="f116"/>
                </a:cxn>
                <a:cxn ang="f64">
                  <a:pos x="f115" y="f117"/>
                </a:cxn>
                <a:cxn ang="f64">
                  <a:pos x="f103" y="f104"/>
                </a:cxn>
              </a:cxnLst>
              <a:rect l="f99" t="f102" r="f100" b="f101"/>
              <a:pathLst>
                <a:path w="22429" h="70160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7" y="f29"/>
                  </a:lnTo>
                  <a:lnTo>
                    <a:pt x="f27" y="f30"/>
                  </a:lnTo>
                  <a:lnTo>
                    <a:pt x="f6" y="f31"/>
                  </a:lnTo>
                  <a:lnTo>
                    <a:pt x="f6" y="f32"/>
                  </a:ln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1" name="Freeform: Shape 617">
              <a:extLst>
                <a:ext uri="{FF2B5EF4-FFF2-40B4-BE49-F238E27FC236}">
                  <a16:creationId xmlns:a16="http://schemas.microsoft.com/office/drawing/2014/main" id="{CE2734C5-993A-9698-D999-0D08C84B4605}"/>
                </a:ext>
              </a:extLst>
            </p:cNvPr>
            <p:cNvSpPr/>
            <p:nvPr/>
          </p:nvSpPr>
          <p:spPr>
            <a:xfrm>
              <a:off x="798097" y="2200860"/>
              <a:ext cx="52404" cy="35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405"/>
                <a:gd name="f7" fmla="val 35932"/>
                <a:gd name="f8" fmla="val 51494"/>
                <a:gd name="f9" fmla="val 5677"/>
                <a:gd name="f10" fmla="val 49854"/>
                <a:gd name="f11" fmla="val 1190"/>
                <a:gd name="f12" fmla="val 44890"/>
                <a:gd name="f13" fmla="val -1111"/>
                <a:gd name="f14" fmla="val 40405"/>
                <a:gd name="f15" fmla="val 529"/>
                <a:gd name="f16" fmla="val 40243"/>
                <a:gd name="f17" fmla="val 592"/>
                <a:gd name="f18" fmla="val 40083"/>
                <a:gd name="f19" fmla="val 656"/>
                <a:gd name="f20" fmla="val 39924"/>
                <a:gd name="f21" fmla="val 719"/>
                <a:gd name="f22" fmla="val 37508"/>
                <a:gd name="f23" fmla="val 1736"/>
                <a:gd name="f24" fmla="val 34330"/>
                <a:gd name="f25" fmla="val 3135"/>
                <a:gd name="f26" fmla="val 12715"/>
                <a:gd name="f27" fmla="val 12669"/>
                <a:gd name="f28" fmla="val 18263"/>
                <a:gd name="f29" fmla="val 4472"/>
                <a:gd name="f30" fmla="val 16394"/>
                <a:gd name="f31" fmla="val 9608"/>
                <a:gd name="f32" fmla="val 18504"/>
                <a:gd name="f33" fmla="val 11475"/>
                <a:gd name="f34" fmla="val 22979"/>
                <a:gd name="f35" fmla="val 11508"/>
                <a:gd name="f36" fmla="val 23055"/>
                <a:gd name="f37" fmla="val 11540"/>
                <a:gd name="f38" fmla="val 23144"/>
                <a:gd name="f39" fmla="val 11570"/>
                <a:gd name="f40" fmla="val 23220"/>
                <a:gd name="f41" fmla="val 13795"/>
                <a:gd name="f42" fmla="val 27988"/>
                <a:gd name="f43" fmla="val 11731"/>
                <a:gd name="f44" fmla="val 33670"/>
                <a:gd name="f45" fmla="val 6957"/>
                <a:gd name="f46" fmla="val 35895"/>
                <a:gd name="f47" fmla="val 6927"/>
                <a:gd name="f48" fmla="val 35907"/>
                <a:gd name="f49" fmla="val 6896"/>
                <a:gd name="f50" fmla="val 35920"/>
                <a:gd name="f51" fmla="val 6866"/>
                <a:gd name="f52" fmla="val 35933"/>
                <a:gd name="f53" fmla="val 46917"/>
                <a:gd name="f54" fmla="val 51641"/>
                <a:gd name="f55" fmla="val 16101"/>
                <a:gd name="f56" fmla="val 53713"/>
                <a:gd name="f57" fmla="val 10508"/>
                <a:gd name="f58" fmla="val 51546"/>
                <a:gd name="f59" fmla="val 5792"/>
                <a:gd name="f60" fmla="val 51530"/>
                <a:gd name="f61" fmla="val 5754"/>
                <a:gd name="f62" fmla="val 51512"/>
                <a:gd name="f63" fmla="val 5715"/>
                <a:gd name="f64" fmla="+- 0 0 -90"/>
                <a:gd name="f65" fmla="*/ f3 1 52405"/>
                <a:gd name="f66" fmla="*/ f4 1 35932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52405"/>
                <a:gd name="f75" fmla="*/ f71 1 35932"/>
                <a:gd name="f76" fmla="*/ 51494 f72 1"/>
                <a:gd name="f77" fmla="*/ 5677 f71 1"/>
                <a:gd name="f78" fmla="*/ 40405 f72 1"/>
                <a:gd name="f79" fmla="*/ 529 f71 1"/>
                <a:gd name="f80" fmla="*/ 39924 f72 1"/>
                <a:gd name="f81" fmla="*/ 719 f71 1"/>
                <a:gd name="f82" fmla="*/ 37508 f72 1"/>
                <a:gd name="f83" fmla="*/ 1736 f71 1"/>
                <a:gd name="f84" fmla="*/ 34330 f72 1"/>
                <a:gd name="f85" fmla="*/ 3135 f71 1"/>
                <a:gd name="f86" fmla="*/ 12715 f72 1"/>
                <a:gd name="f87" fmla="*/ 12669 f71 1"/>
                <a:gd name="f88" fmla="*/ 0 f72 1"/>
                <a:gd name="f89" fmla="*/ 18263 f71 1"/>
                <a:gd name="f90" fmla="*/ 11475 f72 1"/>
                <a:gd name="f91" fmla="*/ 22979 f71 1"/>
                <a:gd name="f92" fmla="*/ 11570 f72 1"/>
                <a:gd name="f93" fmla="*/ 23220 f71 1"/>
                <a:gd name="f94" fmla="*/ 6957 f72 1"/>
                <a:gd name="f95" fmla="*/ 35895 f71 1"/>
                <a:gd name="f96" fmla="*/ 6866 f72 1"/>
                <a:gd name="f97" fmla="*/ 35933 f71 1"/>
                <a:gd name="f98" fmla="*/ 46917 f72 1"/>
                <a:gd name="f99" fmla="*/ 51546 f72 1"/>
                <a:gd name="f100" fmla="*/ 5792 f71 1"/>
                <a:gd name="f101" fmla="+- f73 0 f1"/>
                <a:gd name="f102" fmla="*/ f76 1 52405"/>
                <a:gd name="f103" fmla="*/ f77 1 35932"/>
                <a:gd name="f104" fmla="*/ f78 1 52405"/>
                <a:gd name="f105" fmla="*/ f79 1 35932"/>
                <a:gd name="f106" fmla="*/ f80 1 52405"/>
                <a:gd name="f107" fmla="*/ f81 1 35932"/>
                <a:gd name="f108" fmla="*/ f82 1 52405"/>
                <a:gd name="f109" fmla="*/ f83 1 35932"/>
                <a:gd name="f110" fmla="*/ f84 1 52405"/>
                <a:gd name="f111" fmla="*/ f85 1 35932"/>
                <a:gd name="f112" fmla="*/ f86 1 52405"/>
                <a:gd name="f113" fmla="*/ f87 1 35932"/>
                <a:gd name="f114" fmla="*/ f88 1 52405"/>
                <a:gd name="f115" fmla="*/ f89 1 35932"/>
                <a:gd name="f116" fmla="*/ f90 1 52405"/>
                <a:gd name="f117" fmla="*/ f91 1 35932"/>
                <a:gd name="f118" fmla="*/ f92 1 52405"/>
                <a:gd name="f119" fmla="*/ f93 1 35932"/>
                <a:gd name="f120" fmla="*/ f94 1 52405"/>
                <a:gd name="f121" fmla="*/ f95 1 35932"/>
                <a:gd name="f122" fmla="*/ f96 1 52405"/>
                <a:gd name="f123" fmla="*/ f97 1 35932"/>
                <a:gd name="f124" fmla="*/ f98 1 52405"/>
                <a:gd name="f125" fmla="*/ f99 1 52405"/>
                <a:gd name="f126" fmla="*/ f100 1 35932"/>
                <a:gd name="f127" fmla="*/ f67 1 f74"/>
                <a:gd name="f128" fmla="*/ f68 1 f74"/>
                <a:gd name="f129" fmla="*/ f67 1 f75"/>
                <a:gd name="f130" fmla="*/ f69 1 f75"/>
                <a:gd name="f131" fmla="*/ f102 1 f74"/>
                <a:gd name="f132" fmla="*/ f103 1 f75"/>
                <a:gd name="f133" fmla="*/ f104 1 f74"/>
                <a:gd name="f134" fmla="*/ f105 1 f75"/>
                <a:gd name="f135" fmla="*/ f106 1 f74"/>
                <a:gd name="f136" fmla="*/ f107 1 f75"/>
                <a:gd name="f137" fmla="*/ f108 1 f74"/>
                <a:gd name="f138" fmla="*/ f109 1 f75"/>
                <a:gd name="f139" fmla="*/ f110 1 f74"/>
                <a:gd name="f140" fmla="*/ f111 1 f75"/>
                <a:gd name="f141" fmla="*/ f112 1 f74"/>
                <a:gd name="f142" fmla="*/ f113 1 f75"/>
                <a:gd name="f143" fmla="*/ f114 1 f74"/>
                <a:gd name="f144" fmla="*/ f115 1 f75"/>
                <a:gd name="f145" fmla="*/ f116 1 f74"/>
                <a:gd name="f146" fmla="*/ f117 1 f75"/>
                <a:gd name="f147" fmla="*/ f118 1 f74"/>
                <a:gd name="f148" fmla="*/ f119 1 f75"/>
                <a:gd name="f149" fmla="*/ f120 1 f74"/>
                <a:gd name="f150" fmla="*/ f121 1 f75"/>
                <a:gd name="f151" fmla="*/ f122 1 f74"/>
                <a:gd name="f152" fmla="*/ f123 1 f75"/>
                <a:gd name="f153" fmla="*/ f124 1 f74"/>
                <a:gd name="f154" fmla="*/ f125 1 f74"/>
                <a:gd name="f155" fmla="*/ f126 1 f75"/>
                <a:gd name="f156" fmla="*/ f127 f65 1"/>
                <a:gd name="f157" fmla="*/ f128 f65 1"/>
                <a:gd name="f158" fmla="*/ f130 f66 1"/>
                <a:gd name="f159" fmla="*/ f129 f66 1"/>
                <a:gd name="f160" fmla="*/ f131 f65 1"/>
                <a:gd name="f161" fmla="*/ f132 f66 1"/>
                <a:gd name="f162" fmla="*/ f133 f65 1"/>
                <a:gd name="f163" fmla="*/ f134 f66 1"/>
                <a:gd name="f164" fmla="*/ f135 f65 1"/>
                <a:gd name="f165" fmla="*/ f136 f66 1"/>
                <a:gd name="f166" fmla="*/ f137 f65 1"/>
                <a:gd name="f167" fmla="*/ f138 f66 1"/>
                <a:gd name="f168" fmla="*/ f139 f65 1"/>
                <a:gd name="f169" fmla="*/ f140 f66 1"/>
                <a:gd name="f170" fmla="*/ f141 f65 1"/>
                <a:gd name="f171" fmla="*/ f142 f66 1"/>
                <a:gd name="f172" fmla="*/ f143 f65 1"/>
                <a:gd name="f173" fmla="*/ f144 f66 1"/>
                <a:gd name="f174" fmla="*/ f145 f65 1"/>
                <a:gd name="f175" fmla="*/ f146 f66 1"/>
                <a:gd name="f176" fmla="*/ f147 f65 1"/>
                <a:gd name="f177" fmla="*/ f148 f66 1"/>
                <a:gd name="f178" fmla="*/ f149 f65 1"/>
                <a:gd name="f179" fmla="*/ f150 f66 1"/>
                <a:gd name="f180" fmla="*/ f151 f65 1"/>
                <a:gd name="f181" fmla="*/ f152 f66 1"/>
                <a:gd name="f182" fmla="*/ f153 f65 1"/>
                <a:gd name="f183" fmla="*/ f154 f65 1"/>
                <a:gd name="f184" fmla="*/ f155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60" y="f161"/>
                </a:cxn>
                <a:cxn ang="f101">
                  <a:pos x="f162" y="f163"/>
                </a:cxn>
                <a:cxn ang="f101">
                  <a:pos x="f164" y="f165"/>
                </a:cxn>
                <a:cxn ang="f101">
                  <a:pos x="f166" y="f167"/>
                </a:cxn>
                <a:cxn ang="f101">
                  <a:pos x="f168" y="f169"/>
                </a:cxn>
                <a:cxn ang="f101">
                  <a:pos x="f170" y="f171"/>
                </a:cxn>
                <a:cxn ang="f101">
                  <a:pos x="f172" y="f173"/>
                </a:cxn>
                <a:cxn ang="f101">
                  <a:pos x="f174" y="f175"/>
                </a:cxn>
                <a:cxn ang="f101">
                  <a:pos x="f176" y="f177"/>
                </a:cxn>
                <a:cxn ang="f101">
                  <a:pos x="f178" y="f179"/>
                </a:cxn>
                <a:cxn ang="f101">
                  <a:pos x="f180" y="f181"/>
                </a:cxn>
                <a:cxn ang="f101">
                  <a:pos x="f182" y="f173"/>
                </a:cxn>
                <a:cxn ang="f101">
                  <a:pos x="f183" y="f184"/>
                </a:cxn>
                <a:cxn ang="f101">
                  <a:pos x="f160" y="f161"/>
                </a:cxn>
              </a:cxnLst>
              <a:rect l="f156" t="f159" r="f157" b="f158"/>
              <a:pathLst>
                <a:path w="52405" h="3593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5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53" y="f28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2" name="Freeform: Shape 618">
              <a:extLst>
                <a:ext uri="{FF2B5EF4-FFF2-40B4-BE49-F238E27FC236}">
                  <a16:creationId xmlns:a16="http://schemas.microsoft.com/office/drawing/2014/main" id="{CA1D476B-2C18-EA67-7407-991B06FE5C7E}"/>
                </a:ext>
              </a:extLst>
            </p:cNvPr>
            <p:cNvSpPr/>
            <p:nvPr/>
          </p:nvSpPr>
          <p:spPr>
            <a:xfrm>
              <a:off x="702945" y="2218060"/>
              <a:ext cx="107103" cy="584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108"/>
                <a:gd name="f7" fmla="val 58461"/>
                <a:gd name="f8" fmla="val 11743"/>
                <a:gd name="f9" fmla="val 58015"/>
                <a:gd name="f10" fmla="val 16829"/>
                <a:gd name="f11" fmla="val 55727"/>
                <a:gd name="f12" fmla="val 101509"/>
                <a:gd name="f13" fmla="val 18352"/>
                <a:gd name="f14" fmla="val 106305"/>
                <a:gd name="f15" fmla="val 16179"/>
                <a:gd name="f16" fmla="val 108431"/>
                <a:gd name="f17" fmla="val 10522"/>
                <a:gd name="f18" fmla="val 106255"/>
                <a:gd name="f19" fmla="val 5729"/>
                <a:gd name="f20" fmla="val 106241"/>
                <a:gd name="f21" fmla="val 5704"/>
                <a:gd name="f22" fmla="val 106227"/>
                <a:gd name="f23" fmla="val 5666"/>
                <a:gd name="f24" fmla="val 106213"/>
                <a:gd name="f25" fmla="val 5640"/>
                <a:gd name="f26" fmla="val 104480"/>
                <a:gd name="f27" fmla="val 1114"/>
                <a:gd name="f28" fmla="val 99407"/>
                <a:gd name="f29" fmla="val -1148"/>
                <a:gd name="f30" fmla="val 94882"/>
                <a:gd name="f31" fmla="val 581"/>
                <a:gd name="f32" fmla="val 94802"/>
                <a:gd name="f33" fmla="val 619"/>
                <a:gd name="f34" fmla="val 94722"/>
                <a:gd name="f35" fmla="val 644"/>
                <a:gd name="f36" fmla="val 94643"/>
                <a:gd name="f37" fmla="val 682"/>
                <a:gd name="f38" fmla="val 89557"/>
                <a:gd name="f39" fmla="val 2970"/>
                <a:gd name="f40" fmla="val 4750"/>
                <a:gd name="f41" fmla="val 40345"/>
                <a:gd name="f42" fmla="val 4114"/>
                <a:gd name="f43" fmla="val 3733"/>
                <a:gd name="f44" fmla="val 41108"/>
                <a:gd name="f45" fmla="val 3116"/>
                <a:gd name="f46" fmla="val 41387"/>
                <a:gd name="f47" fmla="val 2556"/>
                <a:gd name="f48" fmla="val 41769"/>
                <a:gd name="f49" fmla="val 2080"/>
                <a:gd name="f50" fmla="val 42252"/>
                <a:gd name="f51" fmla="val 1655"/>
                <a:gd name="f52" fmla="val 42697"/>
                <a:gd name="f53" fmla="val 1311"/>
                <a:gd name="f54" fmla="val 43218"/>
                <a:gd name="f55" fmla="val 1063"/>
                <a:gd name="f56" fmla="val 43777"/>
                <a:gd name="f57" fmla="val 654"/>
                <a:gd name="f58" fmla="val 44184"/>
                <a:gd name="f59" fmla="val 310"/>
                <a:gd name="f60" fmla="val 44654"/>
                <a:gd name="f61" fmla="val 46"/>
                <a:gd name="f62" fmla="val 45176"/>
                <a:gd name="f63" fmla="val -15"/>
                <a:gd name="f64" fmla="val 45900"/>
                <a:gd name="f65" fmla="val 46612"/>
                <a:gd name="f66" fmla="val 47337"/>
                <a:gd name="f67" fmla="val 48354"/>
                <a:gd name="f68" fmla="val 48862"/>
                <a:gd name="f69" fmla="val 52"/>
                <a:gd name="f70" fmla="val 50133"/>
                <a:gd name="f71" fmla="val 312"/>
                <a:gd name="f72" fmla="val 51379"/>
                <a:gd name="f73" fmla="val 809"/>
                <a:gd name="f74" fmla="val 52549"/>
                <a:gd name="f75" fmla="val 2319"/>
                <a:gd name="f76" fmla="val 57074"/>
                <a:gd name="f77" fmla="val 7214"/>
                <a:gd name="f78" fmla="val 59528"/>
                <a:gd name="f79" fmla="+- 0 0 -90"/>
                <a:gd name="f80" fmla="*/ f3 1 107108"/>
                <a:gd name="f81" fmla="*/ f4 1 58461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107108"/>
                <a:gd name="f90" fmla="*/ f86 1 58461"/>
                <a:gd name="f91" fmla="*/ 11743 f87 1"/>
                <a:gd name="f92" fmla="*/ 58015 f86 1"/>
                <a:gd name="f93" fmla="*/ 16829 f87 1"/>
                <a:gd name="f94" fmla="*/ 55727 f86 1"/>
                <a:gd name="f95" fmla="*/ 101509 f87 1"/>
                <a:gd name="f96" fmla="*/ 18352 f86 1"/>
                <a:gd name="f97" fmla="*/ 106255 f87 1"/>
                <a:gd name="f98" fmla="*/ 5729 f86 1"/>
                <a:gd name="f99" fmla="*/ 106213 f87 1"/>
                <a:gd name="f100" fmla="*/ 5640 f86 1"/>
                <a:gd name="f101" fmla="*/ 94882 f87 1"/>
                <a:gd name="f102" fmla="*/ 581 f86 1"/>
                <a:gd name="f103" fmla="*/ 94643 f87 1"/>
                <a:gd name="f104" fmla="*/ 682 f86 1"/>
                <a:gd name="f105" fmla="*/ 89557 f87 1"/>
                <a:gd name="f106" fmla="*/ 2970 f86 1"/>
                <a:gd name="f107" fmla="*/ 4750 f87 1"/>
                <a:gd name="f108" fmla="*/ 40345 f86 1"/>
                <a:gd name="f109" fmla="*/ 3733 f87 1"/>
                <a:gd name="f110" fmla="*/ 41108 f86 1"/>
                <a:gd name="f111" fmla="*/ 2080 f87 1"/>
                <a:gd name="f112" fmla="*/ 42252 f86 1"/>
                <a:gd name="f113" fmla="*/ 1063 f87 1"/>
                <a:gd name="f114" fmla="*/ 43777 f86 1"/>
                <a:gd name="f115" fmla="*/ 46 f87 1"/>
                <a:gd name="f116" fmla="*/ 45176 f86 1"/>
                <a:gd name="f117" fmla="*/ 47337 f86 1"/>
                <a:gd name="f118" fmla="*/ 48862 f86 1"/>
                <a:gd name="f119" fmla="*/ 809 f87 1"/>
                <a:gd name="f120" fmla="*/ 52549 f86 1"/>
                <a:gd name="f121" fmla="+- f88 0 f1"/>
                <a:gd name="f122" fmla="*/ f91 1 107108"/>
                <a:gd name="f123" fmla="*/ f92 1 58461"/>
                <a:gd name="f124" fmla="*/ f93 1 107108"/>
                <a:gd name="f125" fmla="*/ f94 1 58461"/>
                <a:gd name="f126" fmla="*/ f95 1 107108"/>
                <a:gd name="f127" fmla="*/ f96 1 58461"/>
                <a:gd name="f128" fmla="*/ f97 1 107108"/>
                <a:gd name="f129" fmla="*/ f98 1 58461"/>
                <a:gd name="f130" fmla="*/ f99 1 107108"/>
                <a:gd name="f131" fmla="*/ f100 1 58461"/>
                <a:gd name="f132" fmla="*/ f101 1 107108"/>
                <a:gd name="f133" fmla="*/ f102 1 58461"/>
                <a:gd name="f134" fmla="*/ f103 1 107108"/>
                <a:gd name="f135" fmla="*/ f104 1 58461"/>
                <a:gd name="f136" fmla="*/ f105 1 107108"/>
                <a:gd name="f137" fmla="*/ f106 1 58461"/>
                <a:gd name="f138" fmla="*/ f107 1 107108"/>
                <a:gd name="f139" fmla="*/ f108 1 58461"/>
                <a:gd name="f140" fmla="*/ f109 1 107108"/>
                <a:gd name="f141" fmla="*/ f110 1 58461"/>
                <a:gd name="f142" fmla="*/ f111 1 107108"/>
                <a:gd name="f143" fmla="*/ f112 1 58461"/>
                <a:gd name="f144" fmla="*/ f113 1 107108"/>
                <a:gd name="f145" fmla="*/ f114 1 58461"/>
                <a:gd name="f146" fmla="*/ f115 1 107108"/>
                <a:gd name="f147" fmla="*/ f116 1 58461"/>
                <a:gd name="f148" fmla="*/ f117 1 58461"/>
                <a:gd name="f149" fmla="*/ f118 1 58461"/>
                <a:gd name="f150" fmla="*/ f119 1 107108"/>
                <a:gd name="f151" fmla="*/ f120 1 58461"/>
                <a:gd name="f152" fmla="*/ f82 1 f89"/>
                <a:gd name="f153" fmla="*/ f83 1 f89"/>
                <a:gd name="f154" fmla="*/ f82 1 f90"/>
                <a:gd name="f155" fmla="*/ f84 1 f90"/>
                <a:gd name="f156" fmla="*/ f122 1 f89"/>
                <a:gd name="f157" fmla="*/ f123 1 f90"/>
                <a:gd name="f158" fmla="*/ f124 1 f89"/>
                <a:gd name="f159" fmla="*/ f125 1 f90"/>
                <a:gd name="f160" fmla="*/ f126 1 f89"/>
                <a:gd name="f161" fmla="*/ f127 1 f90"/>
                <a:gd name="f162" fmla="*/ f128 1 f89"/>
                <a:gd name="f163" fmla="*/ f129 1 f90"/>
                <a:gd name="f164" fmla="*/ f130 1 f89"/>
                <a:gd name="f165" fmla="*/ f131 1 f90"/>
                <a:gd name="f166" fmla="*/ f132 1 f89"/>
                <a:gd name="f167" fmla="*/ f133 1 f90"/>
                <a:gd name="f168" fmla="*/ f134 1 f89"/>
                <a:gd name="f169" fmla="*/ f135 1 f90"/>
                <a:gd name="f170" fmla="*/ f136 1 f89"/>
                <a:gd name="f171" fmla="*/ f137 1 f90"/>
                <a:gd name="f172" fmla="*/ f138 1 f89"/>
                <a:gd name="f173" fmla="*/ f139 1 f90"/>
                <a:gd name="f174" fmla="*/ f140 1 f89"/>
                <a:gd name="f175" fmla="*/ f141 1 f90"/>
                <a:gd name="f176" fmla="*/ f142 1 f89"/>
                <a:gd name="f177" fmla="*/ f143 1 f90"/>
                <a:gd name="f178" fmla="*/ f144 1 f89"/>
                <a:gd name="f179" fmla="*/ f145 1 f90"/>
                <a:gd name="f180" fmla="*/ f146 1 f89"/>
                <a:gd name="f181" fmla="*/ f147 1 f90"/>
                <a:gd name="f182" fmla="*/ f148 1 f90"/>
                <a:gd name="f183" fmla="*/ f149 1 f90"/>
                <a:gd name="f184" fmla="*/ f150 1 f89"/>
                <a:gd name="f185" fmla="*/ f151 1 f90"/>
                <a:gd name="f186" fmla="*/ f152 f80 1"/>
                <a:gd name="f187" fmla="*/ f153 f80 1"/>
                <a:gd name="f188" fmla="*/ f155 f81 1"/>
                <a:gd name="f189" fmla="*/ f154 f81 1"/>
                <a:gd name="f190" fmla="*/ f156 f80 1"/>
                <a:gd name="f191" fmla="*/ f157 f81 1"/>
                <a:gd name="f192" fmla="*/ f158 f80 1"/>
                <a:gd name="f193" fmla="*/ f159 f81 1"/>
                <a:gd name="f194" fmla="*/ f160 f80 1"/>
                <a:gd name="f195" fmla="*/ f161 f81 1"/>
                <a:gd name="f196" fmla="*/ f162 f80 1"/>
                <a:gd name="f197" fmla="*/ f163 f81 1"/>
                <a:gd name="f198" fmla="*/ f164 f80 1"/>
                <a:gd name="f199" fmla="*/ f165 f81 1"/>
                <a:gd name="f200" fmla="*/ f166 f80 1"/>
                <a:gd name="f201" fmla="*/ f167 f81 1"/>
                <a:gd name="f202" fmla="*/ f168 f80 1"/>
                <a:gd name="f203" fmla="*/ f169 f81 1"/>
                <a:gd name="f204" fmla="*/ f170 f80 1"/>
                <a:gd name="f205" fmla="*/ f171 f81 1"/>
                <a:gd name="f206" fmla="*/ f172 f80 1"/>
                <a:gd name="f207" fmla="*/ f173 f81 1"/>
                <a:gd name="f208" fmla="*/ f174 f80 1"/>
                <a:gd name="f209" fmla="*/ f175 f81 1"/>
                <a:gd name="f210" fmla="*/ f176 f80 1"/>
                <a:gd name="f211" fmla="*/ f177 f81 1"/>
                <a:gd name="f212" fmla="*/ f178 f80 1"/>
                <a:gd name="f213" fmla="*/ f179 f81 1"/>
                <a:gd name="f214" fmla="*/ f180 f80 1"/>
                <a:gd name="f215" fmla="*/ f181 f81 1"/>
                <a:gd name="f216" fmla="*/ f182 f81 1"/>
                <a:gd name="f217" fmla="*/ f183 f81 1"/>
                <a:gd name="f218" fmla="*/ f184 f80 1"/>
                <a:gd name="f219" fmla="*/ f185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1">
                  <a:pos x="f190" y="f191"/>
                </a:cxn>
                <a:cxn ang="f121">
                  <a:pos x="f192" y="f193"/>
                </a:cxn>
                <a:cxn ang="f121">
                  <a:pos x="f192" y="f193"/>
                </a:cxn>
                <a:cxn ang="f121">
                  <a:pos x="f194" y="f195"/>
                </a:cxn>
                <a:cxn ang="f121">
                  <a:pos x="f196" y="f197"/>
                </a:cxn>
                <a:cxn ang="f121">
                  <a:pos x="f198" y="f199"/>
                </a:cxn>
                <a:cxn ang="f121">
                  <a:pos x="f200" y="f201"/>
                </a:cxn>
                <a:cxn ang="f121">
                  <a:pos x="f202" y="f203"/>
                </a:cxn>
                <a:cxn ang="f121">
                  <a:pos x="f204" y="f205"/>
                </a:cxn>
                <a:cxn ang="f121">
                  <a:pos x="f206" y="f207"/>
                </a:cxn>
                <a:cxn ang="f121">
                  <a:pos x="f206" y="f207"/>
                </a:cxn>
                <a:cxn ang="f121">
                  <a:pos x="f208" y="f209"/>
                </a:cxn>
                <a:cxn ang="f121">
                  <a:pos x="f210" y="f211"/>
                </a:cxn>
                <a:cxn ang="f121">
                  <a:pos x="f212" y="f213"/>
                </a:cxn>
                <a:cxn ang="f121">
                  <a:pos x="f214" y="f215"/>
                </a:cxn>
                <a:cxn ang="f121">
                  <a:pos x="f214" y="f216"/>
                </a:cxn>
                <a:cxn ang="f121">
                  <a:pos x="f214" y="f217"/>
                </a:cxn>
                <a:cxn ang="f121">
                  <a:pos x="f214" y="f217"/>
                </a:cxn>
                <a:cxn ang="f121">
                  <a:pos x="f218" y="f219"/>
                </a:cxn>
                <a:cxn ang="f121">
                  <a:pos x="f190" y="f191"/>
                </a:cxn>
              </a:cxnLst>
              <a:rect l="f186" t="f189" r="f187" b="f188"/>
              <a:pathLst>
                <a:path w="107108" h="58461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40" y="f41"/>
                  </a:lnTo>
                  <a:cubicBezTo>
                    <a:pt x="f40" y="f41"/>
                    <a:pt x="f42" y="f41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3" y="f65"/>
                    <a:pt x="f61" y="f66"/>
                  </a:cubicBezTo>
                  <a:cubicBezTo>
                    <a:pt x="f61" y="f66"/>
                    <a:pt x="f61" y="f67"/>
                    <a:pt x="f61" y="f68"/>
                  </a:cubicBezTo>
                  <a:lnTo>
                    <a:pt x="f61" y="f68"/>
                  </a:lnTo>
                  <a:cubicBezTo>
                    <a:pt x="f69" y="f70"/>
                    <a:pt x="f71" y="f72"/>
                    <a:pt x="f73" y="f74"/>
                  </a:cubicBezTo>
                  <a:cubicBezTo>
                    <a:pt x="f75" y="f76"/>
                    <a:pt x="f77" y="f7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3" name="Freeform: Shape 619">
              <a:extLst>
                <a:ext uri="{FF2B5EF4-FFF2-40B4-BE49-F238E27FC236}">
                  <a16:creationId xmlns:a16="http://schemas.microsoft.com/office/drawing/2014/main" id="{45086902-DCD5-50D3-FCCB-3B7DDDDC931A}"/>
                </a:ext>
              </a:extLst>
            </p:cNvPr>
            <p:cNvSpPr/>
            <p:nvPr/>
          </p:nvSpPr>
          <p:spPr>
            <a:xfrm>
              <a:off x="1145331" y="3868414"/>
              <a:ext cx="17711" cy="108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09"/>
                <a:gd name="f7" fmla="val 10814"/>
                <a:gd name="f8" fmla="val 16911"/>
                <a:gd name="f9" fmla="val 9543"/>
                <a:gd name="f10" fmla="val 16965"/>
                <a:gd name="f11" fmla="val 8869"/>
                <a:gd name="f12" fmla="val 8183"/>
                <a:gd name="f13" fmla="val 7509"/>
                <a:gd name="f14" fmla="val 16968"/>
                <a:gd name="f15" fmla="val 7001"/>
                <a:gd name="f16" fmla="val 6492"/>
                <a:gd name="f17" fmla="val 5983"/>
                <a:gd name="f18" fmla="val 16708"/>
                <a:gd name="f19" fmla="val 5450"/>
                <a:gd name="f20" fmla="val 16453"/>
                <a:gd name="f21" fmla="val 4941"/>
                <a:gd name="f22" fmla="val 16148"/>
                <a:gd name="f23" fmla="val 4458"/>
                <a:gd name="f24" fmla="val 15854"/>
                <a:gd name="f25" fmla="val 3924"/>
                <a:gd name="f26" fmla="val 15513"/>
                <a:gd name="f27" fmla="val 3416"/>
                <a:gd name="f28" fmla="val 15130"/>
                <a:gd name="f29" fmla="val 2933"/>
                <a:gd name="f30" fmla="val 13687"/>
                <a:gd name="f31" fmla="val 1242"/>
                <a:gd name="f32" fmla="val 11629"/>
                <a:gd name="f33" fmla="val 187"/>
                <a:gd name="f34" fmla="val 9409"/>
                <a:gd name="f35" fmla="val 9"/>
                <a:gd name="f36" fmla="val 4428"/>
                <a:gd name="f37" fmla="val -207"/>
                <a:gd name="f38" fmla="val 216"/>
                <a:gd name="f39" fmla="val 3657"/>
                <a:gd name="f40" fmla="val 1"/>
                <a:gd name="f41" fmla="val 8641"/>
                <a:gd name="f42" fmla="val 8653"/>
                <a:gd name="f43" fmla="val 206"/>
                <a:gd name="f44" fmla="val 4560"/>
                <a:gd name="f45" fmla="val 4411"/>
                <a:gd name="f46" fmla="val 695"/>
                <a:gd name="f47" fmla="val 9392"/>
                <a:gd name="f48" fmla="val 899"/>
                <a:gd name="f49" fmla="val 9399"/>
                <a:gd name="f50" fmla="val 9404"/>
                <a:gd name="f51" fmla="val 14422"/>
                <a:gd name="f52" fmla="val 1369"/>
                <a:gd name="f53" fmla="val 18115"/>
                <a:gd name="f54" fmla="val 5793"/>
                <a:gd name="f55" fmla="val 17673"/>
                <a:gd name="f56" fmla="+- 0 0 -90"/>
                <a:gd name="f57" fmla="*/ f3 1 17709"/>
                <a:gd name="f58" fmla="*/ f4 1 10814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7709"/>
                <a:gd name="f67" fmla="*/ f63 1 10814"/>
                <a:gd name="f68" fmla="*/ 16911 f64 1"/>
                <a:gd name="f69" fmla="*/ 9543 f63 1"/>
                <a:gd name="f70" fmla="*/ 7509 f63 1"/>
                <a:gd name="f71" fmla="*/ 5983 f63 1"/>
                <a:gd name="f72" fmla="*/ 16148 f64 1"/>
                <a:gd name="f73" fmla="*/ 4458 f63 1"/>
                <a:gd name="f74" fmla="*/ 15130 f64 1"/>
                <a:gd name="f75" fmla="*/ 2933 f63 1"/>
                <a:gd name="f76" fmla="*/ 9409 f64 1"/>
                <a:gd name="f77" fmla="*/ 9 f63 1"/>
                <a:gd name="f78" fmla="*/ 1 f64 1"/>
                <a:gd name="f79" fmla="*/ 8641 f63 1"/>
                <a:gd name="f80" fmla="*/ 0 f64 1"/>
                <a:gd name="f81" fmla="*/ 8653 f63 1"/>
                <a:gd name="f82" fmla="*/ 9392 f64 1"/>
                <a:gd name="f83" fmla="*/ 899 f63 1"/>
                <a:gd name="f84" fmla="*/ 17673 f64 1"/>
                <a:gd name="f85" fmla="*/ 10814 f63 1"/>
                <a:gd name="f86" fmla="+- f65 0 f1"/>
                <a:gd name="f87" fmla="*/ f68 1 17709"/>
                <a:gd name="f88" fmla="*/ f69 1 10814"/>
                <a:gd name="f89" fmla="*/ f70 1 10814"/>
                <a:gd name="f90" fmla="*/ f71 1 10814"/>
                <a:gd name="f91" fmla="*/ f72 1 17709"/>
                <a:gd name="f92" fmla="*/ f73 1 10814"/>
                <a:gd name="f93" fmla="*/ f74 1 17709"/>
                <a:gd name="f94" fmla="*/ f75 1 10814"/>
                <a:gd name="f95" fmla="*/ f76 1 17709"/>
                <a:gd name="f96" fmla="*/ f77 1 10814"/>
                <a:gd name="f97" fmla="*/ f78 1 17709"/>
                <a:gd name="f98" fmla="*/ f79 1 10814"/>
                <a:gd name="f99" fmla="*/ f80 1 17709"/>
                <a:gd name="f100" fmla="*/ f81 1 10814"/>
                <a:gd name="f101" fmla="*/ f82 1 17709"/>
                <a:gd name="f102" fmla="*/ f83 1 10814"/>
                <a:gd name="f103" fmla="*/ f84 1 17709"/>
                <a:gd name="f104" fmla="*/ f85 1 10814"/>
                <a:gd name="f105" fmla="*/ f59 1 f66"/>
                <a:gd name="f106" fmla="*/ f60 1 f66"/>
                <a:gd name="f107" fmla="*/ f59 1 f67"/>
                <a:gd name="f108" fmla="*/ f61 1 f67"/>
                <a:gd name="f109" fmla="*/ f87 1 f66"/>
                <a:gd name="f110" fmla="*/ f88 1 f67"/>
                <a:gd name="f111" fmla="*/ f89 1 f67"/>
                <a:gd name="f112" fmla="*/ f90 1 f67"/>
                <a:gd name="f113" fmla="*/ f91 1 f66"/>
                <a:gd name="f114" fmla="*/ f92 1 f67"/>
                <a:gd name="f115" fmla="*/ f93 1 f66"/>
                <a:gd name="f116" fmla="*/ f94 1 f67"/>
                <a:gd name="f117" fmla="*/ f95 1 f66"/>
                <a:gd name="f118" fmla="*/ f96 1 f67"/>
                <a:gd name="f119" fmla="*/ f97 1 f66"/>
                <a:gd name="f120" fmla="*/ f98 1 f67"/>
                <a:gd name="f121" fmla="*/ f99 1 f66"/>
                <a:gd name="f122" fmla="*/ f100 1 f67"/>
                <a:gd name="f123" fmla="*/ f101 1 f66"/>
                <a:gd name="f124" fmla="*/ f102 1 f67"/>
                <a:gd name="f125" fmla="*/ f103 1 f66"/>
                <a:gd name="f126" fmla="*/ f104 1 f67"/>
                <a:gd name="f127" fmla="*/ f105 f57 1"/>
                <a:gd name="f128" fmla="*/ f106 f57 1"/>
                <a:gd name="f129" fmla="*/ f108 f58 1"/>
                <a:gd name="f130" fmla="*/ f107 f58 1"/>
                <a:gd name="f131" fmla="*/ f109 f57 1"/>
                <a:gd name="f132" fmla="*/ f110 f58 1"/>
                <a:gd name="f133" fmla="*/ f111 f58 1"/>
                <a:gd name="f134" fmla="*/ f112 f58 1"/>
                <a:gd name="f135" fmla="*/ f113 f57 1"/>
                <a:gd name="f136" fmla="*/ f114 f58 1"/>
                <a:gd name="f137" fmla="*/ f115 f57 1"/>
                <a:gd name="f138" fmla="*/ f116 f58 1"/>
                <a:gd name="f139" fmla="*/ f117 f57 1"/>
                <a:gd name="f140" fmla="*/ f118 f58 1"/>
                <a:gd name="f141" fmla="*/ f119 f57 1"/>
                <a:gd name="f142" fmla="*/ f120 f58 1"/>
                <a:gd name="f143" fmla="*/ f121 f57 1"/>
                <a:gd name="f144" fmla="*/ f122 f58 1"/>
                <a:gd name="f145" fmla="*/ f123 f57 1"/>
                <a:gd name="f146" fmla="*/ f124 f58 1"/>
                <a:gd name="f147" fmla="*/ f125 f57 1"/>
                <a:gd name="f148" fmla="*/ f126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1" y="f132"/>
                </a:cxn>
                <a:cxn ang="f86">
                  <a:pos x="f131" y="f133"/>
                </a:cxn>
                <a:cxn ang="f86">
                  <a:pos x="f131" y="f134"/>
                </a:cxn>
                <a:cxn ang="f86">
                  <a:pos x="f135" y="f136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3" y="f132"/>
                </a:cxn>
                <a:cxn ang="f86">
                  <a:pos x="f145" y="f146"/>
                </a:cxn>
                <a:cxn ang="f86">
                  <a:pos x="f139" y="f146"/>
                </a:cxn>
                <a:cxn ang="f86">
                  <a:pos x="f147" y="f148"/>
                </a:cxn>
                <a:cxn ang="f86">
                  <a:pos x="f147" y="f132"/>
                </a:cxn>
              </a:cxnLst>
              <a:rect l="f127" t="f130" r="f128" b="f129"/>
              <a:pathLst>
                <a:path w="17709" h="1081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5" y="f41"/>
                    <a:pt x="f5" y="f42"/>
                    <a:pt x="f5" y="f42"/>
                  </a:cubicBezTo>
                  <a:lnTo>
                    <a:pt x="f5" y="f9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48"/>
                    <a:pt x="f50" y="f48"/>
                    <a:pt x="f34" y="f48"/>
                  </a:cubicBezTo>
                  <a:cubicBezTo>
                    <a:pt x="f51" y="f52"/>
                    <a:pt x="f53" y="f54"/>
                    <a:pt x="f55" y="f7"/>
                  </a:cubicBezTo>
                  <a:lnTo>
                    <a:pt x="f5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4" name="Freeform: Shape 620">
              <a:extLst>
                <a:ext uri="{FF2B5EF4-FFF2-40B4-BE49-F238E27FC236}">
                  <a16:creationId xmlns:a16="http://schemas.microsoft.com/office/drawing/2014/main" id="{9D37CF60-2DC4-44D7-3290-91C80D0C4F4D}"/>
                </a:ext>
              </a:extLst>
            </p:cNvPr>
            <p:cNvSpPr/>
            <p:nvPr/>
          </p:nvSpPr>
          <p:spPr>
            <a:xfrm>
              <a:off x="1142634" y="3869311"/>
              <a:ext cx="19010" cy="419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14"/>
                <a:gd name="f7" fmla="val 41968"/>
                <a:gd name="f8" fmla="val 8553"/>
                <a:gd name="f9" fmla="val 41960"/>
                <a:gd name="f10" fmla="val 13534"/>
                <a:gd name="f11" fmla="val 42176"/>
                <a:gd name="f12" fmla="val 17746"/>
                <a:gd name="f13" fmla="val 38311"/>
                <a:gd name="f14" fmla="val 17960"/>
                <a:gd name="f15" fmla="val 33328"/>
                <a:gd name="f16" fmla="val 17962"/>
                <a:gd name="f17" fmla="val 33315"/>
                <a:gd name="f18" fmla="val 18979"/>
                <a:gd name="f19" fmla="val 19840"/>
                <a:gd name="f20" fmla="val 15518"/>
                <a:gd name="f21" fmla="val 9924"/>
                <a:gd name="f22" fmla="val 19420"/>
                <a:gd name="f23" fmla="val 4903"/>
                <a:gd name="f24" fmla="val 15728"/>
                <a:gd name="f25" fmla="val 479"/>
                <a:gd name="f26" fmla="val 10714"/>
                <a:gd name="f27" fmla="val 9"/>
                <a:gd name="f28" fmla="val 5733"/>
                <a:gd name="f29" fmla="val -207"/>
                <a:gd name="f30" fmla="val 1522"/>
                <a:gd name="f31" fmla="val 3657"/>
                <a:gd name="f32" fmla="val 1307"/>
                <a:gd name="f33" fmla="val 8641"/>
                <a:gd name="f34" fmla="val 1306"/>
                <a:gd name="f35" fmla="val 8653"/>
                <a:gd name="f36" fmla="val 12086"/>
                <a:gd name="f37" fmla="val 34"/>
                <a:gd name="f38" fmla="val 32044"/>
                <a:gd name="f39" fmla="val -398"/>
                <a:gd name="f40" fmla="val 37078"/>
                <a:gd name="f41" fmla="val 3335"/>
                <a:gd name="f42" fmla="val 41515"/>
                <a:gd name="f43" fmla="val 8372"/>
                <a:gd name="f44" fmla="val 41947"/>
                <a:gd name="f45" fmla="val 8432"/>
                <a:gd name="f46" fmla="val 8493"/>
                <a:gd name="f47" fmla="+- 0 0 -90"/>
                <a:gd name="f48" fmla="*/ f3 1 19014"/>
                <a:gd name="f49" fmla="*/ f4 1 41968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9014"/>
                <a:gd name="f58" fmla="*/ f54 1 41968"/>
                <a:gd name="f59" fmla="*/ 8553 f55 1"/>
                <a:gd name="f60" fmla="*/ 41960 f54 1"/>
                <a:gd name="f61" fmla="*/ 17960 f55 1"/>
                <a:gd name="f62" fmla="*/ 33328 f54 1"/>
                <a:gd name="f63" fmla="*/ 17962 f55 1"/>
                <a:gd name="f64" fmla="*/ 33315 f54 1"/>
                <a:gd name="f65" fmla="*/ 18979 f55 1"/>
                <a:gd name="f66" fmla="*/ 19840 f54 1"/>
                <a:gd name="f67" fmla="*/ 15518 f54 1"/>
                <a:gd name="f68" fmla="*/ 9924 f54 1"/>
                <a:gd name="f69" fmla="*/ 10714 f55 1"/>
                <a:gd name="f70" fmla="*/ 9 f54 1"/>
                <a:gd name="f71" fmla="*/ 1307 f55 1"/>
                <a:gd name="f72" fmla="*/ 8641 f54 1"/>
                <a:gd name="f73" fmla="*/ 1306 f55 1"/>
                <a:gd name="f74" fmla="*/ 8653 f54 1"/>
                <a:gd name="f75" fmla="*/ 12086 f54 1"/>
                <a:gd name="f76" fmla="*/ 34 f55 1"/>
                <a:gd name="f77" fmla="*/ 32044 f54 1"/>
                <a:gd name="f78" fmla="*/ 8372 f55 1"/>
                <a:gd name="f79" fmla="*/ 41947 f54 1"/>
                <a:gd name="f80" fmla="+- f56 0 f1"/>
                <a:gd name="f81" fmla="*/ f59 1 19014"/>
                <a:gd name="f82" fmla="*/ f60 1 41968"/>
                <a:gd name="f83" fmla="*/ f61 1 19014"/>
                <a:gd name="f84" fmla="*/ f62 1 41968"/>
                <a:gd name="f85" fmla="*/ f63 1 19014"/>
                <a:gd name="f86" fmla="*/ f64 1 41968"/>
                <a:gd name="f87" fmla="*/ f65 1 19014"/>
                <a:gd name="f88" fmla="*/ f66 1 41968"/>
                <a:gd name="f89" fmla="*/ f67 1 41968"/>
                <a:gd name="f90" fmla="*/ f68 1 41968"/>
                <a:gd name="f91" fmla="*/ f69 1 19014"/>
                <a:gd name="f92" fmla="*/ f70 1 41968"/>
                <a:gd name="f93" fmla="*/ f71 1 19014"/>
                <a:gd name="f94" fmla="*/ f72 1 41968"/>
                <a:gd name="f95" fmla="*/ f73 1 19014"/>
                <a:gd name="f96" fmla="*/ f74 1 41968"/>
                <a:gd name="f97" fmla="*/ f75 1 41968"/>
                <a:gd name="f98" fmla="*/ f76 1 19014"/>
                <a:gd name="f99" fmla="*/ f77 1 41968"/>
                <a:gd name="f100" fmla="*/ f78 1 19014"/>
                <a:gd name="f101" fmla="*/ f79 1 41968"/>
                <a:gd name="f102" fmla="*/ f50 1 f57"/>
                <a:gd name="f103" fmla="*/ f51 1 f57"/>
                <a:gd name="f104" fmla="*/ f50 1 f58"/>
                <a:gd name="f105" fmla="*/ f52 1 f58"/>
                <a:gd name="f106" fmla="*/ f81 1 f57"/>
                <a:gd name="f107" fmla="*/ f82 1 f58"/>
                <a:gd name="f108" fmla="*/ f83 1 f57"/>
                <a:gd name="f109" fmla="*/ f84 1 f58"/>
                <a:gd name="f110" fmla="*/ f85 1 f57"/>
                <a:gd name="f111" fmla="*/ f86 1 f58"/>
                <a:gd name="f112" fmla="*/ f87 1 f57"/>
                <a:gd name="f113" fmla="*/ f88 1 f58"/>
                <a:gd name="f114" fmla="*/ f89 1 f58"/>
                <a:gd name="f115" fmla="*/ f90 1 f58"/>
                <a:gd name="f116" fmla="*/ f91 1 f57"/>
                <a:gd name="f117" fmla="*/ f92 1 f58"/>
                <a:gd name="f118" fmla="*/ f93 1 f57"/>
                <a:gd name="f119" fmla="*/ f94 1 f58"/>
                <a:gd name="f120" fmla="*/ f95 1 f57"/>
                <a:gd name="f121" fmla="*/ f96 1 f58"/>
                <a:gd name="f122" fmla="*/ f97 1 f58"/>
                <a:gd name="f123" fmla="*/ f98 1 f57"/>
                <a:gd name="f124" fmla="*/ f99 1 f58"/>
                <a:gd name="f125" fmla="*/ f100 1 f57"/>
                <a:gd name="f126" fmla="*/ f101 1 f58"/>
                <a:gd name="f127" fmla="*/ f102 f48 1"/>
                <a:gd name="f128" fmla="*/ f103 f48 1"/>
                <a:gd name="f129" fmla="*/ f105 f49 1"/>
                <a:gd name="f130" fmla="*/ f104 f49 1"/>
                <a:gd name="f131" fmla="*/ f106 f48 1"/>
                <a:gd name="f132" fmla="*/ f107 f49 1"/>
                <a:gd name="f133" fmla="*/ f108 f48 1"/>
                <a:gd name="f134" fmla="*/ f109 f49 1"/>
                <a:gd name="f135" fmla="*/ f110 f48 1"/>
                <a:gd name="f136" fmla="*/ f111 f49 1"/>
                <a:gd name="f137" fmla="*/ f112 f48 1"/>
                <a:gd name="f138" fmla="*/ f113 f49 1"/>
                <a:gd name="f139" fmla="*/ f114 f49 1"/>
                <a:gd name="f140" fmla="*/ f115 f49 1"/>
                <a:gd name="f141" fmla="*/ f116 f48 1"/>
                <a:gd name="f142" fmla="*/ f117 f49 1"/>
                <a:gd name="f143" fmla="*/ f118 f48 1"/>
                <a:gd name="f144" fmla="*/ f119 f49 1"/>
                <a:gd name="f145" fmla="*/ f120 f48 1"/>
                <a:gd name="f146" fmla="*/ f121 f49 1"/>
                <a:gd name="f147" fmla="*/ f122 f49 1"/>
                <a:gd name="f148" fmla="*/ f123 f48 1"/>
                <a:gd name="f149" fmla="*/ f124 f49 1"/>
                <a:gd name="f150" fmla="*/ f125 f48 1"/>
                <a:gd name="f151" fmla="*/ f126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7" y="f139"/>
                </a:cxn>
                <a:cxn ang="f80">
                  <a:pos x="f137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5" y="f147"/>
                </a:cxn>
                <a:cxn ang="f80">
                  <a:pos x="f148" y="f149"/>
                </a:cxn>
                <a:cxn ang="f80">
                  <a:pos x="f150" y="f151"/>
                </a:cxn>
                <a:cxn ang="f80">
                  <a:pos x="f131" y="f132"/>
                </a:cxn>
              </a:cxnLst>
              <a:rect l="f127" t="f130" r="f128" b="f129"/>
              <a:pathLst>
                <a:path w="19014" h="4196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6" y="f17"/>
                    <a:pt x="f16" y="f17"/>
                  </a:cubicBezTo>
                  <a:lnTo>
                    <a:pt x="f18" y="f19"/>
                  </a:lnTo>
                  <a:lnTo>
                    <a:pt x="f18" y="f20"/>
                  </a:lnTo>
                  <a:lnTo>
                    <a:pt x="f18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3"/>
                    <a:pt x="f34" y="f35"/>
                    <a:pt x="f34" y="f35"/>
                  </a:cubicBezTo>
                  <a:lnTo>
                    <a:pt x="f34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4"/>
                    <a:pt x="f4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5" name="Freeform: Shape 621">
              <a:extLst>
                <a:ext uri="{FF2B5EF4-FFF2-40B4-BE49-F238E27FC236}">
                  <a16:creationId xmlns:a16="http://schemas.microsoft.com/office/drawing/2014/main" id="{D35DBE74-FFFA-80A5-D48A-A10246B87344}"/>
                </a:ext>
              </a:extLst>
            </p:cNvPr>
            <p:cNvSpPr/>
            <p:nvPr/>
          </p:nvSpPr>
          <p:spPr>
            <a:xfrm>
              <a:off x="294473" y="1186452"/>
              <a:ext cx="19513" cy="124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17"/>
                <a:gd name="f7" fmla="val 124881"/>
                <a:gd name="f8" fmla="val 9282"/>
                <a:gd name="f9" fmla="val 115474"/>
                <a:gd name="f10" fmla="val 14263"/>
                <a:gd name="f11" fmla="val 115680"/>
                <a:gd name="f12" fmla="val 18135"/>
                <a:gd name="f13" fmla="val 119884"/>
                <a:gd name="f14" fmla="val 17929"/>
                <a:gd name="f15" fmla="val 124864"/>
                <a:gd name="f16" fmla="val 17928"/>
                <a:gd name="f17" fmla="val 124871"/>
                <a:gd name="f18" fmla="val 124876"/>
                <a:gd name="f19" fmla="val 119288"/>
                <a:gd name="f20" fmla="val 19453"/>
                <a:gd name="f21" fmla="val 16190"/>
                <a:gd name="f22" fmla="val 9961"/>
                <a:gd name="f23" fmla="val 20040"/>
                <a:gd name="f24" fmla="val 5082"/>
                <a:gd name="f25" fmla="val 16560"/>
                <a:gd name="f26" fmla="val 650"/>
                <a:gd name="f27" fmla="val 11678"/>
                <a:gd name="f28" fmla="val 64"/>
                <a:gd name="f29" fmla="val 6799"/>
                <a:gd name="f30" fmla="val -522"/>
                <a:gd name="f31" fmla="val 2366"/>
                <a:gd name="f32" fmla="val 2958"/>
                <a:gd name="f33" fmla="val 1780"/>
                <a:gd name="f34" fmla="val 7838"/>
                <a:gd name="f35" fmla="val 1695"/>
                <a:gd name="f36" fmla="val 8542"/>
                <a:gd name="f37" fmla="val 9255"/>
                <a:gd name="f38" fmla="val 124373"/>
                <a:gd name="f39" fmla="val 69"/>
                <a:gd name="f40" fmla="val 119388"/>
                <a:gd name="f41" fmla="val 4165"/>
                <a:gd name="f42" fmla="val 115403"/>
                <a:gd name="f43" fmla="val 9151"/>
                <a:gd name="f44" fmla="val 115471"/>
                <a:gd name="f45" fmla="val 9194"/>
                <a:gd name="f46" fmla="val 9238"/>
                <a:gd name="f47" fmla="val 115473"/>
                <a:gd name="f48" fmla="+- 0 0 -90"/>
                <a:gd name="f49" fmla="*/ f3 1 19517"/>
                <a:gd name="f50" fmla="*/ f4 1 124881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9517"/>
                <a:gd name="f59" fmla="*/ f55 1 124881"/>
                <a:gd name="f60" fmla="*/ 9282 f56 1"/>
                <a:gd name="f61" fmla="*/ 115474 f55 1"/>
                <a:gd name="f62" fmla="*/ 17929 f56 1"/>
                <a:gd name="f63" fmla="*/ 124864 f55 1"/>
                <a:gd name="f64" fmla="*/ 17928 f56 1"/>
                <a:gd name="f65" fmla="*/ 124881 f55 1"/>
                <a:gd name="f66" fmla="*/ 119288 f55 1"/>
                <a:gd name="f67" fmla="*/ 19453 f56 1"/>
                <a:gd name="f68" fmla="*/ 16190 f55 1"/>
                <a:gd name="f69" fmla="*/ 9961 f55 1"/>
                <a:gd name="f70" fmla="*/ 11678 f56 1"/>
                <a:gd name="f71" fmla="*/ 64 f55 1"/>
                <a:gd name="f72" fmla="*/ 1780 f56 1"/>
                <a:gd name="f73" fmla="*/ 7838 f55 1"/>
                <a:gd name="f74" fmla="*/ 0 f56 1"/>
                <a:gd name="f75" fmla="*/ 124373 f55 1"/>
                <a:gd name="f76" fmla="*/ 9151 f56 1"/>
                <a:gd name="f77" fmla="*/ 115471 f55 1"/>
                <a:gd name="f78" fmla="+- f57 0 f1"/>
                <a:gd name="f79" fmla="*/ f60 1 19517"/>
                <a:gd name="f80" fmla="*/ f61 1 124881"/>
                <a:gd name="f81" fmla="*/ f62 1 19517"/>
                <a:gd name="f82" fmla="*/ f63 1 124881"/>
                <a:gd name="f83" fmla="*/ f64 1 19517"/>
                <a:gd name="f84" fmla="*/ f65 1 124881"/>
                <a:gd name="f85" fmla="*/ f66 1 124881"/>
                <a:gd name="f86" fmla="*/ f67 1 19517"/>
                <a:gd name="f87" fmla="*/ f68 1 124881"/>
                <a:gd name="f88" fmla="*/ f69 1 124881"/>
                <a:gd name="f89" fmla="*/ f70 1 19517"/>
                <a:gd name="f90" fmla="*/ f71 1 124881"/>
                <a:gd name="f91" fmla="*/ f72 1 19517"/>
                <a:gd name="f92" fmla="*/ f73 1 124881"/>
                <a:gd name="f93" fmla="*/ f74 1 19517"/>
                <a:gd name="f94" fmla="*/ f75 1 124881"/>
                <a:gd name="f95" fmla="*/ f76 1 19517"/>
                <a:gd name="f96" fmla="*/ f77 1 124881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9"/>
                <a:gd name="f108" fmla="*/ f86 1 f58"/>
                <a:gd name="f109" fmla="*/ f87 1 f59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50 1"/>
                <a:gd name="f130" fmla="*/ f108 f49 1"/>
                <a:gd name="f131" fmla="*/ f109 f50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7" y="f129"/>
                </a:cxn>
                <a:cxn ang="f78">
                  <a:pos x="f130" y="f131"/>
                </a:cxn>
                <a:cxn ang="f78">
                  <a:pos x="f130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5" y="f132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19517" h="12488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6" y="f7"/>
                  </a:cubicBezTo>
                  <a:lnTo>
                    <a:pt x="f16" y="f19"/>
                  </a:lnTo>
                  <a:lnTo>
                    <a:pt x="f20" y="f21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22"/>
                  </a:cubicBezTo>
                  <a:lnTo>
                    <a:pt x="f5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4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6" name="Freeform: Shape 622">
              <a:extLst>
                <a:ext uri="{FF2B5EF4-FFF2-40B4-BE49-F238E27FC236}">
                  <a16:creationId xmlns:a16="http://schemas.microsoft.com/office/drawing/2014/main" id="{41A0F581-F2ED-7BFE-7EA4-E31C0DF9FC6D}"/>
                </a:ext>
              </a:extLst>
            </p:cNvPr>
            <p:cNvSpPr/>
            <p:nvPr/>
          </p:nvSpPr>
          <p:spPr>
            <a:xfrm>
              <a:off x="289389" y="1301118"/>
              <a:ext cx="22951" cy="3606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950"/>
                <a:gd name="f7" fmla="val 360695"/>
                <a:gd name="f8" fmla="val 1653"/>
                <a:gd name="f9" fmla="val 356501"/>
                <a:gd name="f10" fmla="val 1916"/>
                <a:gd name="f11" fmla="val 357088"/>
                <a:gd name="f12" fmla="val 2306"/>
                <a:gd name="f13" fmla="val 357609"/>
                <a:gd name="f14" fmla="val 2797"/>
                <a:gd name="f15" fmla="val 358026"/>
                <a:gd name="f16" fmla="val 4353"/>
                <a:gd name="f17" fmla="val 359604"/>
                <a:gd name="f18" fmla="val 6435"/>
                <a:gd name="f19" fmla="val 360553"/>
                <a:gd name="f20" fmla="val 8646"/>
                <a:gd name="f21" fmla="val 360696"/>
                <a:gd name="f22" fmla="val 13652"/>
                <a:gd name="f23" fmla="val 360626"/>
                <a:gd name="f24" fmla="val 17673"/>
                <a:gd name="f25" fmla="val 356549"/>
                <a:gd name="f26" fmla="val 351543"/>
                <a:gd name="f27" fmla="val 347221"/>
                <a:gd name="f28" fmla="val 22886"/>
                <a:gd name="f29" fmla="val 9961"/>
                <a:gd name="f30" fmla="val 23473"/>
                <a:gd name="f31" fmla="val 5082"/>
                <a:gd name="f32" fmla="val 19993"/>
                <a:gd name="f33" fmla="val 650"/>
                <a:gd name="f34" fmla="val 15111"/>
                <a:gd name="f35" fmla="val 64"/>
                <a:gd name="f36" fmla="val 10231"/>
                <a:gd name="f37" fmla="val -522"/>
                <a:gd name="f38" fmla="val 5799"/>
                <a:gd name="f39" fmla="val 2958"/>
                <a:gd name="f40" fmla="val 5213"/>
                <a:gd name="f41" fmla="val 7838"/>
                <a:gd name="f42" fmla="val 5128"/>
                <a:gd name="f43" fmla="val 8542"/>
                <a:gd name="f44" fmla="val 9255"/>
                <a:gd name="f45" fmla="val 351416"/>
                <a:gd name="f46" fmla="val 352433"/>
                <a:gd name="f47" fmla="val 352941"/>
                <a:gd name="f48" fmla="val 320"/>
                <a:gd name="f49" fmla="val 354221"/>
                <a:gd name="f50" fmla="val 881"/>
                <a:gd name="f51" fmla="val 355429"/>
                <a:gd name="f52" fmla="+- 0 0 -90"/>
                <a:gd name="f53" fmla="*/ f3 1 22950"/>
                <a:gd name="f54" fmla="*/ f4 1 360695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2950"/>
                <a:gd name="f63" fmla="*/ f59 1 360695"/>
                <a:gd name="f64" fmla="*/ 1653 f60 1"/>
                <a:gd name="f65" fmla="*/ 356501 f59 1"/>
                <a:gd name="f66" fmla="*/ 2797 f60 1"/>
                <a:gd name="f67" fmla="*/ 358026 f59 1"/>
                <a:gd name="f68" fmla="*/ 8646 f60 1"/>
                <a:gd name="f69" fmla="*/ 360696 f59 1"/>
                <a:gd name="f70" fmla="*/ 17673 f60 1"/>
                <a:gd name="f71" fmla="*/ 351543 f59 1"/>
                <a:gd name="f72" fmla="*/ 347221 f59 1"/>
                <a:gd name="f73" fmla="*/ 22886 f60 1"/>
                <a:gd name="f74" fmla="*/ 9961 f59 1"/>
                <a:gd name="f75" fmla="*/ 15111 f60 1"/>
                <a:gd name="f76" fmla="*/ 64 f59 1"/>
                <a:gd name="f77" fmla="*/ 5213 f60 1"/>
                <a:gd name="f78" fmla="*/ 7838 f59 1"/>
                <a:gd name="f79" fmla="*/ 0 f60 1"/>
                <a:gd name="f80" fmla="*/ 351416 f59 1"/>
                <a:gd name="f81" fmla="*/ 352941 f59 1"/>
                <a:gd name="f82" fmla="+- f61 0 f1"/>
                <a:gd name="f83" fmla="*/ f64 1 22950"/>
                <a:gd name="f84" fmla="*/ f65 1 360695"/>
                <a:gd name="f85" fmla="*/ f66 1 22950"/>
                <a:gd name="f86" fmla="*/ f67 1 360695"/>
                <a:gd name="f87" fmla="*/ f68 1 22950"/>
                <a:gd name="f88" fmla="*/ f69 1 360695"/>
                <a:gd name="f89" fmla="*/ f70 1 22950"/>
                <a:gd name="f90" fmla="*/ f71 1 360695"/>
                <a:gd name="f91" fmla="*/ f72 1 360695"/>
                <a:gd name="f92" fmla="*/ f73 1 22950"/>
                <a:gd name="f93" fmla="*/ f74 1 360695"/>
                <a:gd name="f94" fmla="*/ f75 1 22950"/>
                <a:gd name="f95" fmla="*/ f76 1 360695"/>
                <a:gd name="f96" fmla="*/ f77 1 22950"/>
                <a:gd name="f97" fmla="*/ f78 1 360695"/>
                <a:gd name="f98" fmla="*/ f79 1 22950"/>
                <a:gd name="f99" fmla="*/ f80 1 360695"/>
                <a:gd name="f100" fmla="*/ f81 1 360695"/>
                <a:gd name="f101" fmla="*/ f55 1 f62"/>
                <a:gd name="f102" fmla="*/ f56 1 f62"/>
                <a:gd name="f103" fmla="*/ f55 1 f63"/>
                <a:gd name="f104" fmla="*/ f57 1 f63"/>
                <a:gd name="f105" fmla="*/ f83 1 f62"/>
                <a:gd name="f106" fmla="*/ f84 1 f63"/>
                <a:gd name="f107" fmla="*/ f85 1 f62"/>
                <a:gd name="f108" fmla="*/ f86 1 f63"/>
                <a:gd name="f109" fmla="*/ f87 1 f62"/>
                <a:gd name="f110" fmla="*/ f88 1 f63"/>
                <a:gd name="f111" fmla="*/ f89 1 f62"/>
                <a:gd name="f112" fmla="*/ f90 1 f63"/>
                <a:gd name="f113" fmla="*/ f91 1 f63"/>
                <a:gd name="f114" fmla="*/ f92 1 f62"/>
                <a:gd name="f115" fmla="*/ f93 1 f63"/>
                <a:gd name="f116" fmla="*/ f94 1 f62"/>
                <a:gd name="f117" fmla="*/ f95 1 f63"/>
                <a:gd name="f118" fmla="*/ f96 1 f62"/>
                <a:gd name="f119" fmla="*/ f97 1 f63"/>
                <a:gd name="f120" fmla="*/ f98 1 f62"/>
                <a:gd name="f121" fmla="*/ f99 1 f63"/>
                <a:gd name="f122" fmla="*/ f100 1 f63"/>
                <a:gd name="f123" fmla="*/ f101 f53 1"/>
                <a:gd name="f124" fmla="*/ f102 f53 1"/>
                <a:gd name="f125" fmla="*/ f104 f54 1"/>
                <a:gd name="f126" fmla="*/ f103 f54 1"/>
                <a:gd name="f127" fmla="*/ f105 f53 1"/>
                <a:gd name="f128" fmla="*/ f106 f54 1"/>
                <a:gd name="f129" fmla="*/ f107 f53 1"/>
                <a:gd name="f130" fmla="*/ f108 f54 1"/>
                <a:gd name="f131" fmla="*/ f109 f53 1"/>
                <a:gd name="f132" fmla="*/ f110 f54 1"/>
                <a:gd name="f133" fmla="*/ f111 f53 1"/>
                <a:gd name="f134" fmla="*/ f112 f54 1"/>
                <a:gd name="f135" fmla="*/ f113 f54 1"/>
                <a:gd name="f136" fmla="*/ f114 f53 1"/>
                <a:gd name="f137" fmla="*/ f115 f54 1"/>
                <a:gd name="f138" fmla="*/ f116 f53 1"/>
                <a:gd name="f139" fmla="*/ f117 f54 1"/>
                <a:gd name="f140" fmla="*/ f118 f53 1"/>
                <a:gd name="f141" fmla="*/ f119 f54 1"/>
                <a:gd name="f142" fmla="*/ f120 f53 1"/>
                <a:gd name="f143" fmla="*/ f121 f54 1"/>
                <a:gd name="f144" fmla="*/ f122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27" y="f128"/>
                </a:cxn>
                <a:cxn ang="f82">
                  <a:pos x="f127" y="f128"/>
                </a:cxn>
                <a:cxn ang="f82">
                  <a:pos x="f129" y="f130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3" y="f135"/>
                </a:cxn>
                <a:cxn ang="f82">
                  <a:pos x="f136" y="f137"/>
                </a:cxn>
                <a:cxn ang="f82">
                  <a:pos x="f138" y="f139"/>
                </a:cxn>
                <a:cxn ang="f82">
                  <a:pos x="f140" y="f141"/>
                </a:cxn>
                <a:cxn ang="f82">
                  <a:pos x="f140" y="f137"/>
                </a:cxn>
                <a:cxn ang="f82">
                  <a:pos x="f142" y="f143"/>
                </a:cxn>
                <a:cxn ang="f82">
                  <a:pos x="f142" y="f143"/>
                </a:cxn>
                <a:cxn ang="f82">
                  <a:pos x="f142" y="f144"/>
                </a:cxn>
                <a:cxn ang="f82">
                  <a:pos x="f127" y="f128"/>
                </a:cxn>
              </a:cxnLst>
              <a:rect l="f123" t="f126" r="f124" b="f125"/>
              <a:pathLst>
                <a:path w="22950" h="360695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4" y="f26"/>
                  </a:cubicBezTo>
                  <a:lnTo>
                    <a:pt x="f24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2" y="f44"/>
                    <a:pt x="f40" y="f29"/>
                  </a:cubicBezTo>
                  <a:lnTo>
                    <a:pt x="f5" y="f45"/>
                  </a:lnTo>
                  <a:lnTo>
                    <a:pt x="f5" y="f45"/>
                  </a:lnTo>
                  <a:cubicBezTo>
                    <a:pt x="f5" y="f45"/>
                    <a:pt x="f5" y="f46"/>
                    <a:pt x="f5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7" name="Freeform: Shape 623">
              <a:extLst>
                <a:ext uri="{FF2B5EF4-FFF2-40B4-BE49-F238E27FC236}">
                  <a16:creationId xmlns:a16="http://schemas.microsoft.com/office/drawing/2014/main" id="{E2A7165C-A4DC-61B3-CC8C-8E2C401F8FE6}"/>
                </a:ext>
              </a:extLst>
            </p:cNvPr>
            <p:cNvSpPr/>
            <p:nvPr/>
          </p:nvSpPr>
          <p:spPr>
            <a:xfrm>
              <a:off x="3772156" y="4234796"/>
              <a:ext cx="124248" cy="4702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248"/>
                <a:gd name="f7" fmla="val 470232"/>
                <a:gd name="f8" fmla="val 6765"/>
                <a:gd name="f9" fmla="val 469977"/>
                <a:gd name="f10" fmla="val 11469"/>
                <a:gd name="f11" fmla="val 471134"/>
                <a:gd name="f12" fmla="val 16225"/>
                <a:gd name="f13" fmla="val 468248"/>
                <a:gd name="f14" fmla="val 17369"/>
                <a:gd name="f15" fmla="val 463545"/>
                <a:gd name="f16" fmla="val 17394"/>
                <a:gd name="f17" fmla="val 463443"/>
                <a:gd name="f18" fmla="val 17420"/>
                <a:gd name="f19" fmla="val 463341"/>
                <a:gd name="f20" fmla="val 17445"/>
                <a:gd name="f21" fmla="val 463240"/>
                <a:gd name="f22" fmla="val 18844"/>
                <a:gd name="f23" fmla="val 457265"/>
                <a:gd name="f24" fmla="val 19861"/>
                <a:gd name="f25" fmla="val 452943"/>
                <a:gd name="f26" fmla="val 120815"/>
                <a:gd name="f27" fmla="val 18942"/>
                <a:gd name="f28" fmla="val 4449"/>
                <a:gd name="f29" fmla="val 123269"/>
                <a:gd name="f30" fmla="val 9191"/>
                <a:gd name="f31" fmla="val 118616"/>
                <a:gd name="f32" fmla="val 12242"/>
                <a:gd name="f33" fmla="val 113873"/>
                <a:gd name="f34" fmla="val 11251"/>
                <a:gd name="f35" fmla="val 113772"/>
                <a:gd name="f36" fmla="val 11238"/>
                <a:gd name="f37" fmla="val 113670"/>
                <a:gd name="f38" fmla="val 11213"/>
                <a:gd name="f39" fmla="val 113568"/>
                <a:gd name="f40" fmla="val 11187"/>
                <a:gd name="f41" fmla="val 108737"/>
                <a:gd name="f42" fmla="val 9827"/>
                <a:gd name="f43" fmla="val 105863"/>
                <a:gd name="f44" fmla="val 4869"/>
                <a:gd name="f45" fmla="val 107084"/>
                <a:gd name="f46" fmla="val 281"/>
                <a:gd name="f47" fmla="val 458790"/>
                <a:gd name="f48" fmla="val -940"/>
                <a:gd name="f49" fmla="val 463659"/>
                <a:gd name="f50" fmla="val 1933"/>
                <a:gd name="f51" fmla="val 468617"/>
                <a:gd name="f52" fmla="+- 0 0 -90"/>
                <a:gd name="f53" fmla="*/ f3 1 124248"/>
                <a:gd name="f54" fmla="*/ f4 1 470232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24248"/>
                <a:gd name="f63" fmla="*/ f59 1 470232"/>
                <a:gd name="f64" fmla="*/ 6765 f60 1"/>
                <a:gd name="f65" fmla="*/ 469977 f59 1"/>
                <a:gd name="f66" fmla="*/ 17369 f60 1"/>
                <a:gd name="f67" fmla="*/ 463545 f59 1"/>
                <a:gd name="f68" fmla="*/ 17445 f60 1"/>
                <a:gd name="f69" fmla="*/ 463240 f59 1"/>
                <a:gd name="f70" fmla="*/ 18844 f60 1"/>
                <a:gd name="f71" fmla="*/ 457265 f59 1"/>
                <a:gd name="f72" fmla="*/ 19861 f60 1"/>
                <a:gd name="f73" fmla="*/ 452943 f59 1"/>
                <a:gd name="f74" fmla="*/ 120815 f60 1"/>
                <a:gd name="f75" fmla="*/ 18942 f59 1"/>
                <a:gd name="f76" fmla="*/ 124248 f60 1"/>
                <a:gd name="f77" fmla="*/ 4449 f59 1"/>
                <a:gd name="f78" fmla="*/ 113873 f60 1"/>
                <a:gd name="f79" fmla="*/ 11251 f59 1"/>
                <a:gd name="f80" fmla="*/ 113568 f60 1"/>
                <a:gd name="f81" fmla="*/ 11187 f59 1"/>
                <a:gd name="f82" fmla="*/ 107084 f60 1"/>
                <a:gd name="f83" fmla="*/ 0 f59 1"/>
                <a:gd name="f84" fmla="*/ 281 f60 1"/>
                <a:gd name="f85" fmla="*/ 458790 f59 1"/>
                <a:gd name="f86" fmla="+- f61 0 f1"/>
                <a:gd name="f87" fmla="*/ f64 1 124248"/>
                <a:gd name="f88" fmla="*/ f65 1 470232"/>
                <a:gd name="f89" fmla="*/ f66 1 124248"/>
                <a:gd name="f90" fmla="*/ f67 1 470232"/>
                <a:gd name="f91" fmla="*/ f68 1 124248"/>
                <a:gd name="f92" fmla="*/ f69 1 470232"/>
                <a:gd name="f93" fmla="*/ f70 1 124248"/>
                <a:gd name="f94" fmla="*/ f71 1 470232"/>
                <a:gd name="f95" fmla="*/ f72 1 124248"/>
                <a:gd name="f96" fmla="*/ f73 1 470232"/>
                <a:gd name="f97" fmla="*/ f74 1 124248"/>
                <a:gd name="f98" fmla="*/ f75 1 470232"/>
                <a:gd name="f99" fmla="*/ f76 1 124248"/>
                <a:gd name="f100" fmla="*/ f77 1 470232"/>
                <a:gd name="f101" fmla="*/ f78 1 124248"/>
                <a:gd name="f102" fmla="*/ f79 1 470232"/>
                <a:gd name="f103" fmla="*/ f80 1 124248"/>
                <a:gd name="f104" fmla="*/ f81 1 470232"/>
                <a:gd name="f105" fmla="*/ f82 1 124248"/>
                <a:gd name="f106" fmla="*/ f83 1 470232"/>
                <a:gd name="f107" fmla="*/ f84 1 124248"/>
                <a:gd name="f108" fmla="*/ f85 1 470232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2"/>
                <a:gd name="f116" fmla="*/ f90 1 f63"/>
                <a:gd name="f117" fmla="*/ f91 1 f62"/>
                <a:gd name="f118" fmla="*/ f92 1 f63"/>
                <a:gd name="f119" fmla="*/ f93 1 f62"/>
                <a:gd name="f120" fmla="*/ f94 1 f63"/>
                <a:gd name="f121" fmla="*/ f95 1 f62"/>
                <a:gd name="f122" fmla="*/ f96 1 f63"/>
                <a:gd name="f123" fmla="*/ f97 1 f62"/>
                <a:gd name="f124" fmla="*/ f98 1 f63"/>
                <a:gd name="f125" fmla="*/ f99 1 f62"/>
                <a:gd name="f126" fmla="*/ f100 1 f63"/>
                <a:gd name="f127" fmla="*/ f101 1 f62"/>
                <a:gd name="f128" fmla="*/ f102 1 f63"/>
                <a:gd name="f129" fmla="*/ f103 1 f62"/>
                <a:gd name="f130" fmla="*/ f104 1 f63"/>
                <a:gd name="f131" fmla="*/ f105 1 f62"/>
                <a:gd name="f132" fmla="*/ f106 1 f63"/>
                <a:gd name="f133" fmla="*/ f107 1 f62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3 1"/>
                <a:gd name="f142" fmla="*/ f116 f54 1"/>
                <a:gd name="f143" fmla="*/ f117 f53 1"/>
                <a:gd name="f144" fmla="*/ f118 f54 1"/>
                <a:gd name="f145" fmla="*/ f119 f53 1"/>
                <a:gd name="f146" fmla="*/ f120 f54 1"/>
                <a:gd name="f147" fmla="*/ f121 f53 1"/>
                <a:gd name="f148" fmla="*/ f122 f54 1"/>
                <a:gd name="f149" fmla="*/ f123 f53 1"/>
                <a:gd name="f150" fmla="*/ f124 f54 1"/>
                <a:gd name="f151" fmla="*/ f125 f53 1"/>
                <a:gd name="f152" fmla="*/ f126 f54 1"/>
                <a:gd name="f153" fmla="*/ f127 f53 1"/>
                <a:gd name="f154" fmla="*/ f128 f54 1"/>
                <a:gd name="f155" fmla="*/ f129 f53 1"/>
                <a:gd name="f156" fmla="*/ f130 f54 1"/>
                <a:gd name="f157" fmla="*/ f131 f53 1"/>
                <a:gd name="f158" fmla="*/ f132 f54 1"/>
                <a:gd name="f159" fmla="*/ f133 f53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39" y="f140"/>
                </a:cxn>
              </a:cxnLst>
              <a:rect l="f135" t="f138" r="f136" b="f137"/>
              <a:pathLst>
                <a:path w="124248" h="47023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6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5"/>
                  </a:cubicBezTo>
                  <a:lnTo>
                    <a:pt x="f46" y="f47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8" name="Freeform: Shape 624">
              <a:extLst>
                <a:ext uri="{FF2B5EF4-FFF2-40B4-BE49-F238E27FC236}">
                  <a16:creationId xmlns:a16="http://schemas.microsoft.com/office/drawing/2014/main" id="{960696B2-0502-8C94-147B-8CD3E4A7CF51}"/>
                </a:ext>
              </a:extLst>
            </p:cNvPr>
            <p:cNvSpPr/>
            <p:nvPr/>
          </p:nvSpPr>
          <p:spPr>
            <a:xfrm>
              <a:off x="1462189" y="1853049"/>
              <a:ext cx="129927" cy="702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926"/>
                <a:gd name="f7" fmla="val 70256"/>
                <a:gd name="f8" fmla="val 11062"/>
                <a:gd name="f9" fmla="val 57545"/>
                <a:gd name="f10" fmla="val 13325"/>
                <a:gd name="f11" fmla="val 62223"/>
                <a:gd name="f12" fmla="val 11367"/>
                <a:gd name="f13" fmla="val 67842"/>
                <a:gd name="f14" fmla="val 6688"/>
                <a:gd name="f15" fmla="val 70104"/>
                <a:gd name="f16" fmla="val 6573"/>
                <a:gd name="f17" fmla="val 70155"/>
                <a:gd name="f18" fmla="val 6472"/>
                <a:gd name="f19" fmla="val 70206"/>
                <a:gd name="f20" fmla="val 6357"/>
                <a:gd name="f21" fmla="val 70257"/>
                <a:gd name="f22" fmla="val 124222"/>
                <a:gd name="f23" fmla="val 18390"/>
                <a:gd name="f24" fmla="val 129041"/>
                <a:gd name="f25" fmla="val 16274"/>
                <a:gd name="f26" fmla="val 131241"/>
                <a:gd name="f27" fmla="val 10650"/>
                <a:gd name="f28" fmla="val 129117"/>
                <a:gd name="f29" fmla="val 5828"/>
                <a:gd name="f30" fmla="val 129105"/>
                <a:gd name="f31" fmla="val 5777"/>
                <a:gd name="f32" fmla="val 129079"/>
                <a:gd name="f33" fmla="val 5728"/>
                <a:gd name="f34" fmla="val 129054"/>
                <a:gd name="f35" fmla="val 5678"/>
                <a:gd name="f36" fmla="val 127414"/>
                <a:gd name="f37" fmla="val 1194"/>
                <a:gd name="f38" fmla="val 122455"/>
                <a:gd name="f39" fmla="val -1112"/>
                <a:gd name="f40" fmla="val 117967"/>
                <a:gd name="f41" fmla="val 528"/>
                <a:gd name="f42" fmla="val 117801"/>
                <a:gd name="f43" fmla="val 587"/>
                <a:gd name="f44" fmla="val 117636"/>
                <a:gd name="f45" fmla="val 652"/>
                <a:gd name="f46" fmla="val 117483"/>
                <a:gd name="f47" fmla="val 720"/>
                <a:gd name="f48" fmla="val 112525"/>
                <a:gd name="f49" fmla="val 2881"/>
                <a:gd name="f50" fmla="val 3306"/>
                <a:gd name="f51" fmla="val 50934"/>
                <a:gd name="f52" fmla="val 52460"/>
                <a:gd name="f53" fmla="val 4450"/>
                <a:gd name="f54" fmla="val 50909"/>
                <a:gd name="f55" fmla="val 9345"/>
                <a:gd name="f56" fmla="val 53146"/>
                <a:gd name="f57" fmla="+- 0 0 -90"/>
                <a:gd name="f58" fmla="*/ f3 1 129926"/>
                <a:gd name="f59" fmla="*/ f4 1 70256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29926"/>
                <a:gd name="f68" fmla="*/ f64 1 70256"/>
                <a:gd name="f69" fmla="*/ 11062 f65 1"/>
                <a:gd name="f70" fmla="*/ 57545 f64 1"/>
                <a:gd name="f71" fmla="*/ 6688 f65 1"/>
                <a:gd name="f72" fmla="*/ 70104 f64 1"/>
                <a:gd name="f73" fmla="*/ 6357 f65 1"/>
                <a:gd name="f74" fmla="*/ 70257 f64 1"/>
                <a:gd name="f75" fmla="*/ 124222 f65 1"/>
                <a:gd name="f76" fmla="*/ 18390 f64 1"/>
                <a:gd name="f77" fmla="*/ 129117 f65 1"/>
                <a:gd name="f78" fmla="*/ 5828 f64 1"/>
                <a:gd name="f79" fmla="*/ 129054 f65 1"/>
                <a:gd name="f80" fmla="*/ 5678 f64 1"/>
                <a:gd name="f81" fmla="*/ 117967 f65 1"/>
                <a:gd name="f82" fmla="*/ 528 f64 1"/>
                <a:gd name="f83" fmla="*/ 117483 f65 1"/>
                <a:gd name="f84" fmla="*/ 720 f64 1"/>
                <a:gd name="f85" fmla="*/ 112525 f65 1"/>
                <a:gd name="f86" fmla="*/ 2881 f64 1"/>
                <a:gd name="f87" fmla="*/ 3306 f65 1"/>
                <a:gd name="f88" fmla="*/ 50934 f64 1"/>
                <a:gd name="f89" fmla="*/ 0 f65 1"/>
                <a:gd name="f90" fmla="*/ 52460 f64 1"/>
                <a:gd name="f91" fmla="+- f66 0 f1"/>
                <a:gd name="f92" fmla="*/ f69 1 129926"/>
                <a:gd name="f93" fmla="*/ f70 1 70256"/>
                <a:gd name="f94" fmla="*/ f71 1 129926"/>
                <a:gd name="f95" fmla="*/ f72 1 70256"/>
                <a:gd name="f96" fmla="*/ f73 1 129926"/>
                <a:gd name="f97" fmla="*/ f74 1 70256"/>
                <a:gd name="f98" fmla="*/ f75 1 129926"/>
                <a:gd name="f99" fmla="*/ f76 1 70256"/>
                <a:gd name="f100" fmla="*/ f77 1 129926"/>
                <a:gd name="f101" fmla="*/ f78 1 70256"/>
                <a:gd name="f102" fmla="*/ f79 1 129926"/>
                <a:gd name="f103" fmla="*/ f80 1 70256"/>
                <a:gd name="f104" fmla="*/ f81 1 129926"/>
                <a:gd name="f105" fmla="*/ f82 1 70256"/>
                <a:gd name="f106" fmla="*/ f83 1 129926"/>
                <a:gd name="f107" fmla="*/ f84 1 70256"/>
                <a:gd name="f108" fmla="*/ f85 1 129926"/>
                <a:gd name="f109" fmla="*/ f86 1 70256"/>
                <a:gd name="f110" fmla="*/ f87 1 129926"/>
                <a:gd name="f111" fmla="*/ f88 1 70256"/>
                <a:gd name="f112" fmla="*/ f89 1 129926"/>
                <a:gd name="f113" fmla="*/ f90 1 70256"/>
                <a:gd name="f114" fmla="*/ f60 1 f67"/>
                <a:gd name="f115" fmla="*/ f61 1 f67"/>
                <a:gd name="f116" fmla="*/ f60 1 f68"/>
                <a:gd name="f117" fmla="*/ f62 1 f68"/>
                <a:gd name="f118" fmla="*/ f92 1 f67"/>
                <a:gd name="f119" fmla="*/ f93 1 f68"/>
                <a:gd name="f120" fmla="*/ f94 1 f67"/>
                <a:gd name="f121" fmla="*/ f95 1 f68"/>
                <a:gd name="f122" fmla="*/ f96 1 f67"/>
                <a:gd name="f123" fmla="*/ f97 1 f68"/>
                <a:gd name="f124" fmla="*/ f98 1 f67"/>
                <a:gd name="f125" fmla="*/ f99 1 f68"/>
                <a:gd name="f126" fmla="*/ f100 1 f67"/>
                <a:gd name="f127" fmla="*/ f101 1 f68"/>
                <a:gd name="f128" fmla="*/ f102 1 f67"/>
                <a:gd name="f129" fmla="*/ f103 1 f68"/>
                <a:gd name="f130" fmla="*/ f104 1 f67"/>
                <a:gd name="f131" fmla="*/ f105 1 f68"/>
                <a:gd name="f132" fmla="*/ f106 1 f67"/>
                <a:gd name="f133" fmla="*/ f107 1 f68"/>
                <a:gd name="f134" fmla="*/ f108 1 f67"/>
                <a:gd name="f135" fmla="*/ f109 1 f68"/>
                <a:gd name="f136" fmla="*/ f110 1 f67"/>
                <a:gd name="f137" fmla="*/ f111 1 f68"/>
                <a:gd name="f138" fmla="*/ f112 1 f67"/>
                <a:gd name="f139" fmla="*/ f113 1 f68"/>
                <a:gd name="f140" fmla="*/ f114 f58 1"/>
                <a:gd name="f141" fmla="*/ f115 f58 1"/>
                <a:gd name="f142" fmla="*/ f117 f59 1"/>
                <a:gd name="f143" fmla="*/ f116 f59 1"/>
                <a:gd name="f144" fmla="*/ f118 f58 1"/>
                <a:gd name="f145" fmla="*/ f119 f59 1"/>
                <a:gd name="f146" fmla="*/ f120 f58 1"/>
                <a:gd name="f147" fmla="*/ f121 f59 1"/>
                <a:gd name="f148" fmla="*/ f122 f58 1"/>
                <a:gd name="f149" fmla="*/ f123 f59 1"/>
                <a:gd name="f150" fmla="*/ f124 f58 1"/>
                <a:gd name="f151" fmla="*/ f125 f59 1"/>
                <a:gd name="f152" fmla="*/ f126 f58 1"/>
                <a:gd name="f153" fmla="*/ f127 f59 1"/>
                <a:gd name="f154" fmla="*/ f128 f58 1"/>
                <a:gd name="f155" fmla="*/ f129 f59 1"/>
                <a:gd name="f156" fmla="*/ f130 f58 1"/>
                <a:gd name="f157" fmla="*/ f131 f59 1"/>
                <a:gd name="f158" fmla="*/ f132 f58 1"/>
                <a:gd name="f159" fmla="*/ f133 f59 1"/>
                <a:gd name="f160" fmla="*/ f134 f58 1"/>
                <a:gd name="f161" fmla="*/ f135 f59 1"/>
                <a:gd name="f162" fmla="*/ f136 f58 1"/>
                <a:gd name="f163" fmla="*/ f137 f59 1"/>
                <a:gd name="f164" fmla="*/ f138 f58 1"/>
                <a:gd name="f165" fmla="*/ f139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4" y="f145"/>
                </a:cxn>
                <a:cxn ang="f91">
                  <a:pos x="f146" y="f147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3"/>
                </a:cxn>
                <a:cxn ang="f91">
                  <a:pos x="f164" y="f165"/>
                </a:cxn>
                <a:cxn ang="f91">
                  <a:pos x="f164" y="f165"/>
                </a:cxn>
                <a:cxn ang="f91">
                  <a:pos x="f144" y="f145"/>
                </a:cxn>
              </a:cxnLst>
              <a:rect l="f140" t="f143" r="f141" b="f142"/>
              <a:pathLst>
                <a:path w="129926" h="7025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51"/>
                  </a:lnTo>
                  <a:lnTo>
                    <a:pt x="f5" y="f52"/>
                  </a:lnTo>
                  <a:lnTo>
                    <a:pt x="f5" y="f52"/>
                  </a:ln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9" name="Freeform: Shape 625">
              <a:extLst>
                <a:ext uri="{FF2B5EF4-FFF2-40B4-BE49-F238E27FC236}">
                  <a16:creationId xmlns:a16="http://schemas.microsoft.com/office/drawing/2014/main" id="{E19F06D3-F428-41EC-D0C9-2F1A00EBB4A3}"/>
                </a:ext>
              </a:extLst>
            </p:cNvPr>
            <p:cNvSpPr/>
            <p:nvPr/>
          </p:nvSpPr>
          <p:spPr>
            <a:xfrm>
              <a:off x="1294113" y="1904338"/>
              <a:ext cx="180072" cy="904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069"/>
                <a:gd name="f7" fmla="val 90455"/>
                <a:gd name="f8" fmla="val 5705"/>
                <a:gd name="f9" fmla="val 72103"/>
                <a:gd name="f10" fmla="val 886"/>
                <a:gd name="f11" fmla="val 74213"/>
                <a:gd name="f12" fmla="val -1314"/>
                <a:gd name="f13" fmla="val 79845"/>
                <a:gd name="f14" fmla="val 809"/>
                <a:gd name="f15" fmla="val 84663"/>
                <a:gd name="f16" fmla="val 822"/>
                <a:gd name="f17" fmla="val 84714"/>
                <a:gd name="f18" fmla="val 848"/>
                <a:gd name="f19" fmla="val 84765"/>
                <a:gd name="f20" fmla="val 873"/>
                <a:gd name="f21" fmla="val 84815"/>
                <a:gd name="f22" fmla="val 2602"/>
                <a:gd name="f23" fmla="val 89341"/>
                <a:gd name="f24" fmla="val 7675"/>
                <a:gd name="f25" fmla="val 91604"/>
                <a:gd name="f26" fmla="val 12202"/>
                <a:gd name="f27" fmla="val 89875"/>
                <a:gd name="f28" fmla="val 12278"/>
                <a:gd name="f29" fmla="val 89837"/>
                <a:gd name="f30" fmla="val 12367"/>
                <a:gd name="f31" fmla="val 89811"/>
                <a:gd name="f32" fmla="val 12443"/>
                <a:gd name="f33" fmla="val 89773"/>
                <a:gd name="f34" fmla="val 174428"/>
                <a:gd name="f35" fmla="val 18457"/>
                <a:gd name="f36" fmla="val 179183"/>
                <a:gd name="f37" fmla="val 16372"/>
                <a:gd name="f38" fmla="val 181358"/>
                <a:gd name="f39" fmla="val 10829"/>
                <a:gd name="f40" fmla="val 179285"/>
                <a:gd name="f41" fmla="val 6075"/>
                <a:gd name="f42" fmla="val 179234"/>
                <a:gd name="f43" fmla="val 5960"/>
                <a:gd name="f44" fmla="val 5846"/>
                <a:gd name="f45" fmla="val 179133"/>
                <a:gd name="f46" fmla="val 5744"/>
                <a:gd name="f47" fmla="val 177454"/>
                <a:gd name="f48" fmla="val 1193"/>
                <a:gd name="f49" fmla="val 172419"/>
                <a:gd name="f50" fmla="val -1133"/>
                <a:gd name="f51" fmla="val 167867"/>
                <a:gd name="f52" fmla="val 545"/>
                <a:gd name="f53" fmla="val 167766"/>
                <a:gd name="f54" fmla="val 583"/>
                <a:gd name="f55" fmla="val 167664"/>
                <a:gd name="f56" fmla="val 621"/>
                <a:gd name="f57" fmla="val 167562"/>
                <a:gd name="f58" fmla="val 659"/>
                <a:gd name="f59" fmla="val 10663"/>
                <a:gd name="f60" fmla="val 69815"/>
                <a:gd name="f61" fmla="val 9900"/>
                <a:gd name="f62" fmla="+- 0 0 -90"/>
                <a:gd name="f63" fmla="*/ f3 1 180069"/>
                <a:gd name="f64" fmla="*/ f4 1 90455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180069"/>
                <a:gd name="f73" fmla="*/ f69 1 90455"/>
                <a:gd name="f74" fmla="*/ 5705 f70 1"/>
                <a:gd name="f75" fmla="*/ 72103 f69 1"/>
                <a:gd name="f76" fmla="*/ 809 f70 1"/>
                <a:gd name="f77" fmla="*/ 84663 f69 1"/>
                <a:gd name="f78" fmla="*/ 873 f70 1"/>
                <a:gd name="f79" fmla="*/ 84815 f69 1"/>
                <a:gd name="f80" fmla="*/ 12202 f70 1"/>
                <a:gd name="f81" fmla="*/ 89875 f69 1"/>
                <a:gd name="f82" fmla="*/ 12443 f70 1"/>
                <a:gd name="f83" fmla="*/ 89773 f69 1"/>
                <a:gd name="f84" fmla="*/ 174428 f70 1"/>
                <a:gd name="f85" fmla="*/ 18457 f69 1"/>
                <a:gd name="f86" fmla="*/ 179285 f70 1"/>
                <a:gd name="f87" fmla="*/ 6075 f69 1"/>
                <a:gd name="f88" fmla="*/ 179133 f70 1"/>
                <a:gd name="f89" fmla="*/ 5744 f69 1"/>
                <a:gd name="f90" fmla="*/ 167867 f70 1"/>
                <a:gd name="f91" fmla="*/ 545 f69 1"/>
                <a:gd name="f92" fmla="*/ 167562 f70 1"/>
                <a:gd name="f93" fmla="*/ 659 f69 1"/>
                <a:gd name="f94" fmla="*/ 10663 f70 1"/>
                <a:gd name="f95" fmla="*/ 69815 f69 1"/>
                <a:gd name="f96" fmla="*/ 9900 f70 1"/>
                <a:gd name="f97" fmla="+- f71 0 f1"/>
                <a:gd name="f98" fmla="*/ f74 1 180069"/>
                <a:gd name="f99" fmla="*/ f75 1 90455"/>
                <a:gd name="f100" fmla="*/ f76 1 180069"/>
                <a:gd name="f101" fmla="*/ f77 1 90455"/>
                <a:gd name="f102" fmla="*/ f78 1 180069"/>
                <a:gd name="f103" fmla="*/ f79 1 90455"/>
                <a:gd name="f104" fmla="*/ f80 1 180069"/>
                <a:gd name="f105" fmla="*/ f81 1 90455"/>
                <a:gd name="f106" fmla="*/ f82 1 180069"/>
                <a:gd name="f107" fmla="*/ f83 1 90455"/>
                <a:gd name="f108" fmla="*/ f84 1 180069"/>
                <a:gd name="f109" fmla="*/ f85 1 90455"/>
                <a:gd name="f110" fmla="*/ f86 1 180069"/>
                <a:gd name="f111" fmla="*/ f87 1 90455"/>
                <a:gd name="f112" fmla="*/ f88 1 180069"/>
                <a:gd name="f113" fmla="*/ f89 1 90455"/>
                <a:gd name="f114" fmla="*/ f90 1 180069"/>
                <a:gd name="f115" fmla="*/ f91 1 90455"/>
                <a:gd name="f116" fmla="*/ f92 1 180069"/>
                <a:gd name="f117" fmla="*/ f93 1 90455"/>
                <a:gd name="f118" fmla="*/ f94 1 180069"/>
                <a:gd name="f119" fmla="*/ f95 1 90455"/>
                <a:gd name="f120" fmla="*/ f96 1 180069"/>
                <a:gd name="f121" fmla="*/ f65 1 f72"/>
                <a:gd name="f122" fmla="*/ f66 1 f72"/>
                <a:gd name="f123" fmla="*/ f65 1 f73"/>
                <a:gd name="f124" fmla="*/ f67 1 f73"/>
                <a:gd name="f125" fmla="*/ f98 1 f72"/>
                <a:gd name="f126" fmla="*/ f99 1 f73"/>
                <a:gd name="f127" fmla="*/ f100 1 f72"/>
                <a:gd name="f128" fmla="*/ f101 1 f73"/>
                <a:gd name="f129" fmla="*/ f102 1 f72"/>
                <a:gd name="f130" fmla="*/ f103 1 f73"/>
                <a:gd name="f131" fmla="*/ f104 1 f72"/>
                <a:gd name="f132" fmla="*/ f105 1 f73"/>
                <a:gd name="f133" fmla="*/ f106 1 f72"/>
                <a:gd name="f134" fmla="*/ f107 1 f73"/>
                <a:gd name="f135" fmla="*/ f108 1 f72"/>
                <a:gd name="f136" fmla="*/ f109 1 f73"/>
                <a:gd name="f137" fmla="*/ f110 1 f72"/>
                <a:gd name="f138" fmla="*/ f111 1 f73"/>
                <a:gd name="f139" fmla="*/ f112 1 f72"/>
                <a:gd name="f140" fmla="*/ f113 1 f73"/>
                <a:gd name="f141" fmla="*/ f114 1 f72"/>
                <a:gd name="f142" fmla="*/ f115 1 f73"/>
                <a:gd name="f143" fmla="*/ f116 1 f72"/>
                <a:gd name="f144" fmla="*/ f117 1 f73"/>
                <a:gd name="f145" fmla="*/ f118 1 f72"/>
                <a:gd name="f146" fmla="*/ f119 1 f73"/>
                <a:gd name="f147" fmla="*/ f120 1 f72"/>
                <a:gd name="f148" fmla="*/ f121 f63 1"/>
                <a:gd name="f149" fmla="*/ f122 f63 1"/>
                <a:gd name="f150" fmla="*/ f124 f64 1"/>
                <a:gd name="f151" fmla="*/ f123 f64 1"/>
                <a:gd name="f152" fmla="*/ f125 f63 1"/>
                <a:gd name="f153" fmla="*/ f126 f64 1"/>
                <a:gd name="f154" fmla="*/ f127 f63 1"/>
                <a:gd name="f155" fmla="*/ f128 f64 1"/>
                <a:gd name="f156" fmla="*/ f129 f63 1"/>
                <a:gd name="f157" fmla="*/ f130 f64 1"/>
                <a:gd name="f158" fmla="*/ f131 f63 1"/>
                <a:gd name="f159" fmla="*/ f132 f64 1"/>
                <a:gd name="f160" fmla="*/ f133 f63 1"/>
                <a:gd name="f161" fmla="*/ f134 f64 1"/>
                <a:gd name="f162" fmla="*/ f135 f63 1"/>
                <a:gd name="f163" fmla="*/ f136 f64 1"/>
                <a:gd name="f164" fmla="*/ f137 f63 1"/>
                <a:gd name="f165" fmla="*/ f138 f64 1"/>
                <a:gd name="f166" fmla="*/ f139 f63 1"/>
                <a:gd name="f167" fmla="*/ f140 f64 1"/>
                <a:gd name="f168" fmla="*/ f141 f63 1"/>
                <a:gd name="f169" fmla="*/ f142 f64 1"/>
                <a:gd name="f170" fmla="*/ f143 f63 1"/>
                <a:gd name="f171" fmla="*/ f144 f64 1"/>
                <a:gd name="f172" fmla="*/ f145 f63 1"/>
                <a:gd name="f173" fmla="*/ f146 f64 1"/>
                <a:gd name="f174" fmla="*/ f147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2" y="f153"/>
                </a:cxn>
                <a:cxn ang="f97">
                  <a:pos x="f154" y="f155"/>
                </a:cxn>
                <a:cxn ang="f97">
                  <a:pos x="f156" y="f157"/>
                </a:cxn>
                <a:cxn ang="f97">
                  <a:pos x="f158" y="f159"/>
                </a:cxn>
                <a:cxn ang="f97">
                  <a:pos x="f160" y="f161"/>
                </a:cxn>
                <a:cxn ang="f97">
                  <a:pos x="f162" y="f163"/>
                </a:cxn>
                <a:cxn ang="f97">
                  <a:pos x="f164" y="f165"/>
                </a:cxn>
                <a:cxn ang="f97">
                  <a:pos x="f166" y="f167"/>
                </a:cxn>
                <a:cxn ang="f97">
                  <a:pos x="f168" y="f169"/>
                </a:cxn>
                <a:cxn ang="f97">
                  <a:pos x="f170" y="f171"/>
                </a:cxn>
                <a:cxn ang="f97">
                  <a:pos x="f172" y="f173"/>
                </a:cxn>
                <a:cxn ang="f97">
                  <a:pos x="f174" y="f173"/>
                </a:cxn>
              </a:cxnLst>
              <a:rect l="f148" t="f151" r="f149" b="f150"/>
              <a:pathLst>
                <a:path w="180069" h="9045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36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lnTo>
                    <a:pt x="f59" y="f60"/>
                  </a:lnTo>
                  <a:lnTo>
                    <a:pt x="f61" y="f6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0" name="Freeform: Shape 626">
              <a:extLst>
                <a:ext uri="{FF2B5EF4-FFF2-40B4-BE49-F238E27FC236}">
                  <a16:creationId xmlns:a16="http://schemas.microsoft.com/office/drawing/2014/main" id="{8DFDCE71-0581-A905-F52C-1B6C655C549C}"/>
                </a:ext>
              </a:extLst>
            </p:cNvPr>
            <p:cNvSpPr/>
            <p:nvPr/>
          </p:nvSpPr>
          <p:spPr>
            <a:xfrm>
              <a:off x="1058747" y="1966984"/>
              <a:ext cx="208720" cy="1036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8725"/>
                <a:gd name="f7" fmla="val 103653"/>
                <a:gd name="f8" fmla="val 11570"/>
                <a:gd name="f9" fmla="val 90941"/>
                <a:gd name="f10" fmla="val 13806"/>
                <a:gd name="f11" fmla="val 95632"/>
                <a:gd name="f12" fmla="val 11816"/>
                <a:gd name="f13" fmla="val 101251"/>
                <a:gd name="f14" fmla="val 7124"/>
                <a:gd name="f15" fmla="val 103476"/>
                <a:gd name="f16" fmla="val 6997"/>
                <a:gd name="f17" fmla="val 103539"/>
                <a:gd name="f18" fmla="val 6869"/>
                <a:gd name="f19" fmla="val 103603"/>
                <a:gd name="f20" fmla="val 6739"/>
                <a:gd name="f21" fmla="val 103654"/>
                <a:gd name="f22" fmla="val 198349"/>
                <a:gd name="f23" fmla="val 19498"/>
                <a:gd name="f24" fmla="val 203308"/>
                <a:gd name="f25" fmla="val 17337"/>
                <a:gd name="f26" fmla="val 208013"/>
                <a:gd name="f27" fmla="val 15137"/>
                <a:gd name="f28" fmla="val 210039"/>
                <a:gd name="f29" fmla="val 9531"/>
                <a:gd name="f30" fmla="val 207834"/>
                <a:gd name="f31" fmla="val 4828"/>
                <a:gd name="f32" fmla="val 207090"/>
                <a:gd name="f33" fmla="val 3239"/>
                <a:gd name="f34" fmla="val 205919"/>
                <a:gd name="f35" fmla="val 1891"/>
                <a:gd name="f36" fmla="val 204452"/>
                <a:gd name="f37" fmla="val 938"/>
                <a:gd name="f38" fmla="val 202926"/>
                <a:gd name="f39" fmla="val 48"/>
                <a:gd name="f40" fmla="val 201273"/>
                <a:gd name="f41" fmla="val 199493"/>
                <a:gd name="f42" fmla="val 198902"/>
                <a:gd name="f43" fmla="val -16"/>
                <a:gd name="f44" fmla="val 198304"/>
                <a:gd name="f45" fmla="val 197713"/>
                <a:gd name="f46" fmla="val 196442"/>
                <a:gd name="f47" fmla="val 1907"/>
                <a:gd name="f48" fmla="val 85729"/>
                <a:gd name="f49" fmla="val 86619"/>
                <a:gd name="f50" fmla="val 4389"/>
                <a:gd name="f51" fmla="val 84636"/>
                <a:gd name="f52" fmla="val 9553"/>
                <a:gd name="f53" fmla="val 86568"/>
                <a:gd name="f54" fmla="+- 0 0 -90"/>
                <a:gd name="f55" fmla="*/ f3 1 208725"/>
                <a:gd name="f56" fmla="*/ f4 1 103653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08725"/>
                <a:gd name="f65" fmla="*/ f61 1 103653"/>
                <a:gd name="f66" fmla="*/ 11570 f62 1"/>
                <a:gd name="f67" fmla="*/ 90941 f61 1"/>
                <a:gd name="f68" fmla="*/ 7124 f62 1"/>
                <a:gd name="f69" fmla="*/ 103476 f61 1"/>
                <a:gd name="f70" fmla="*/ 6739 f62 1"/>
                <a:gd name="f71" fmla="*/ 103654 f61 1"/>
                <a:gd name="f72" fmla="*/ 198349 f62 1"/>
                <a:gd name="f73" fmla="*/ 19498 f61 1"/>
                <a:gd name="f74" fmla="*/ 203308 f62 1"/>
                <a:gd name="f75" fmla="*/ 17337 f61 1"/>
                <a:gd name="f76" fmla="*/ 207834 f62 1"/>
                <a:gd name="f77" fmla="*/ 4828 f61 1"/>
                <a:gd name="f78" fmla="*/ 204452 f62 1"/>
                <a:gd name="f79" fmla="*/ 938 f61 1"/>
                <a:gd name="f80" fmla="*/ 202926 f62 1"/>
                <a:gd name="f81" fmla="*/ 48 f61 1"/>
                <a:gd name="f82" fmla="*/ 201273 f62 1"/>
                <a:gd name="f83" fmla="*/ 199493 f62 1"/>
                <a:gd name="f84" fmla="*/ 197713 f62 1"/>
                <a:gd name="f85" fmla="*/ 196442 f62 1"/>
                <a:gd name="f86" fmla="*/ 1907 f62 1"/>
                <a:gd name="f87" fmla="*/ 85729 f61 1"/>
                <a:gd name="f88" fmla="*/ 0 f62 1"/>
                <a:gd name="f89" fmla="*/ 86619 f61 1"/>
                <a:gd name="f90" fmla="+- f63 0 f1"/>
                <a:gd name="f91" fmla="*/ f66 1 208725"/>
                <a:gd name="f92" fmla="*/ f67 1 103653"/>
                <a:gd name="f93" fmla="*/ f68 1 208725"/>
                <a:gd name="f94" fmla="*/ f69 1 103653"/>
                <a:gd name="f95" fmla="*/ f70 1 208725"/>
                <a:gd name="f96" fmla="*/ f71 1 103653"/>
                <a:gd name="f97" fmla="*/ f72 1 208725"/>
                <a:gd name="f98" fmla="*/ f73 1 103653"/>
                <a:gd name="f99" fmla="*/ f74 1 208725"/>
                <a:gd name="f100" fmla="*/ f75 1 103653"/>
                <a:gd name="f101" fmla="*/ f76 1 208725"/>
                <a:gd name="f102" fmla="*/ f77 1 103653"/>
                <a:gd name="f103" fmla="*/ f78 1 208725"/>
                <a:gd name="f104" fmla="*/ f79 1 103653"/>
                <a:gd name="f105" fmla="*/ f80 1 208725"/>
                <a:gd name="f106" fmla="*/ f81 1 103653"/>
                <a:gd name="f107" fmla="*/ f82 1 208725"/>
                <a:gd name="f108" fmla="*/ f83 1 208725"/>
                <a:gd name="f109" fmla="*/ f84 1 208725"/>
                <a:gd name="f110" fmla="*/ f85 1 208725"/>
                <a:gd name="f111" fmla="*/ f86 1 208725"/>
                <a:gd name="f112" fmla="*/ f87 1 103653"/>
                <a:gd name="f113" fmla="*/ f88 1 208725"/>
                <a:gd name="f114" fmla="*/ f89 1 103653"/>
                <a:gd name="f115" fmla="*/ f57 1 f64"/>
                <a:gd name="f116" fmla="*/ f58 1 f64"/>
                <a:gd name="f117" fmla="*/ f57 1 f65"/>
                <a:gd name="f118" fmla="*/ f59 1 f65"/>
                <a:gd name="f119" fmla="*/ f91 1 f64"/>
                <a:gd name="f120" fmla="*/ f92 1 f65"/>
                <a:gd name="f121" fmla="*/ f93 1 f64"/>
                <a:gd name="f122" fmla="*/ f94 1 f65"/>
                <a:gd name="f123" fmla="*/ f95 1 f64"/>
                <a:gd name="f124" fmla="*/ f96 1 f65"/>
                <a:gd name="f125" fmla="*/ f97 1 f64"/>
                <a:gd name="f126" fmla="*/ f98 1 f65"/>
                <a:gd name="f127" fmla="*/ f99 1 f64"/>
                <a:gd name="f128" fmla="*/ f100 1 f65"/>
                <a:gd name="f129" fmla="*/ f101 1 f64"/>
                <a:gd name="f130" fmla="*/ f102 1 f65"/>
                <a:gd name="f131" fmla="*/ f103 1 f64"/>
                <a:gd name="f132" fmla="*/ f104 1 f65"/>
                <a:gd name="f133" fmla="*/ f105 1 f64"/>
                <a:gd name="f134" fmla="*/ f106 1 f65"/>
                <a:gd name="f135" fmla="*/ f107 1 f64"/>
                <a:gd name="f136" fmla="*/ f108 1 f64"/>
                <a:gd name="f137" fmla="*/ f109 1 f64"/>
                <a:gd name="f138" fmla="*/ f110 1 f64"/>
                <a:gd name="f139" fmla="*/ f111 1 f64"/>
                <a:gd name="f140" fmla="*/ f112 1 f65"/>
                <a:gd name="f141" fmla="*/ f113 1 f64"/>
                <a:gd name="f142" fmla="*/ f114 1 f65"/>
                <a:gd name="f143" fmla="*/ f115 f55 1"/>
                <a:gd name="f144" fmla="*/ f116 f55 1"/>
                <a:gd name="f145" fmla="*/ f118 f56 1"/>
                <a:gd name="f146" fmla="*/ f117 f56 1"/>
                <a:gd name="f147" fmla="*/ f119 f55 1"/>
                <a:gd name="f148" fmla="*/ f120 f56 1"/>
                <a:gd name="f149" fmla="*/ f121 f55 1"/>
                <a:gd name="f150" fmla="*/ f122 f56 1"/>
                <a:gd name="f151" fmla="*/ f123 f55 1"/>
                <a:gd name="f152" fmla="*/ f124 f56 1"/>
                <a:gd name="f153" fmla="*/ f125 f55 1"/>
                <a:gd name="f154" fmla="*/ f126 f56 1"/>
                <a:gd name="f155" fmla="*/ f127 f55 1"/>
                <a:gd name="f156" fmla="*/ f128 f56 1"/>
                <a:gd name="f157" fmla="*/ f129 f55 1"/>
                <a:gd name="f158" fmla="*/ f130 f56 1"/>
                <a:gd name="f159" fmla="*/ f131 f55 1"/>
                <a:gd name="f160" fmla="*/ f132 f56 1"/>
                <a:gd name="f161" fmla="*/ f133 f55 1"/>
                <a:gd name="f162" fmla="*/ f134 f56 1"/>
                <a:gd name="f163" fmla="*/ f135 f55 1"/>
                <a:gd name="f164" fmla="*/ f136 f55 1"/>
                <a:gd name="f165" fmla="*/ f137 f55 1"/>
                <a:gd name="f166" fmla="*/ f138 f55 1"/>
                <a:gd name="f167" fmla="*/ f139 f55 1"/>
                <a:gd name="f168" fmla="*/ f140 f56 1"/>
                <a:gd name="f169" fmla="*/ f141 f55 1"/>
                <a:gd name="f170" fmla="*/ f142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7" y="f148"/>
                </a:cxn>
                <a:cxn ang="f90">
                  <a:pos x="f149" y="f150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61" y="f162"/>
                </a:cxn>
                <a:cxn ang="f90">
                  <a:pos x="f163" y="f162"/>
                </a:cxn>
                <a:cxn ang="f90">
                  <a:pos x="f164" y="f162"/>
                </a:cxn>
                <a:cxn ang="f90">
                  <a:pos x="f165" y="f162"/>
                </a:cxn>
                <a:cxn ang="f90">
                  <a:pos x="f166" y="f162"/>
                </a:cxn>
                <a:cxn ang="f90">
                  <a:pos x="f167" y="f168"/>
                </a:cxn>
                <a:cxn ang="f90">
                  <a:pos x="f169" y="f170"/>
                </a:cxn>
                <a:cxn ang="f90">
                  <a:pos x="f147" y="f148"/>
                </a:cxn>
              </a:cxnLst>
              <a:rect l="f143" t="f146" r="f144" b="f145"/>
              <a:pathLst>
                <a:path w="208725" h="10365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39"/>
                  </a:lnTo>
                  <a:lnTo>
                    <a:pt x="f41" y="f39"/>
                  </a:lnTo>
                  <a:cubicBezTo>
                    <a:pt x="f42" y="f43"/>
                    <a:pt x="f44" y="f43"/>
                    <a:pt x="f45" y="f39"/>
                  </a:cubicBezTo>
                  <a:lnTo>
                    <a:pt x="f46" y="f39"/>
                  </a:lnTo>
                  <a:lnTo>
                    <a:pt x="f47" y="f48"/>
                  </a:lnTo>
                  <a:lnTo>
                    <a:pt x="f5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1" name="Freeform: Shape 627">
              <a:extLst>
                <a:ext uri="{FF2B5EF4-FFF2-40B4-BE49-F238E27FC236}">
                  <a16:creationId xmlns:a16="http://schemas.microsoft.com/office/drawing/2014/main" id="{21947B77-816D-2182-98AA-BD3329222A3A}"/>
                </a:ext>
              </a:extLst>
            </p:cNvPr>
            <p:cNvSpPr/>
            <p:nvPr/>
          </p:nvSpPr>
          <p:spPr>
            <a:xfrm>
              <a:off x="1041766" y="2051776"/>
              <a:ext cx="29215" cy="239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13"/>
                <a:gd name="f7" fmla="val 23902"/>
                <a:gd name="f8" fmla="val 833"/>
                <a:gd name="f9" fmla="val 18225"/>
                <a:gd name="f10" fmla="val 2473"/>
                <a:gd name="f11" fmla="val 22713"/>
                <a:gd name="f12" fmla="val 7437"/>
                <a:gd name="f13" fmla="val 25014"/>
                <a:gd name="f14" fmla="val 11922"/>
                <a:gd name="f15" fmla="val 23374"/>
                <a:gd name="f16" fmla="val 12084"/>
                <a:gd name="f17" fmla="val 23310"/>
                <a:gd name="f18" fmla="val 12244"/>
                <a:gd name="f19" fmla="val 23247"/>
                <a:gd name="f20" fmla="val 12403"/>
                <a:gd name="f21" fmla="val 23183"/>
                <a:gd name="f22" fmla="val 23465"/>
                <a:gd name="f23" fmla="val 18353"/>
                <a:gd name="f24" fmla="val 28252"/>
                <a:gd name="f25" fmla="val 16331"/>
                <a:gd name="f26" fmla="val 30492"/>
                <a:gd name="f27" fmla="val 10814"/>
                <a:gd name="f28" fmla="val 28469"/>
                <a:gd name="f29" fmla="val 6021"/>
                <a:gd name="f30" fmla="val 28414"/>
                <a:gd name="f31" fmla="val 5894"/>
                <a:gd name="f32" fmla="val 28357"/>
                <a:gd name="f33" fmla="val 5767"/>
                <a:gd name="f34" fmla="val 28296"/>
                <a:gd name="f35" fmla="val 5640"/>
                <a:gd name="f36" fmla="val 26563"/>
                <a:gd name="f37" fmla="val 1114"/>
                <a:gd name="f38" fmla="val 21490"/>
                <a:gd name="f39" fmla="val -1148"/>
                <a:gd name="f40" fmla="val 16965"/>
                <a:gd name="f41" fmla="val 581"/>
                <a:gd name="f42" fmla="val 16885"/>
                <a:gd name="f43" fmla="val 619"/>
                <a:gd name="f44" fmla="val 16805"/>
                <a:gd name="f45" fmla="val 644"/>
                <a:gd name="f46" fmla="val 16726"/>
                <a:gd name="f47" fmla="val 682"/>
                <a:gd name="f48" fmla="val 5664"/>
                <a:gd name="f49" fmla="val 5513"/>
                <a:gd name="f50" fmla="val 839"/>
                <a:gd name="f51" fmla="val 7712"/>
                <a:gd name="f52" fmla="val -1317"/>
                <a:gd name="f53" fmla="val 13382"/>
                <a:gd name="f54" fmla="+- 0 0 -90"/>
                <a:gd name="f55" fmla="*/ f3 1 29213"/>
                <a:gd name="f56" fmla="*/ f4 1 23902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9213"/>
                <a:gd name="f65" fmla="*/ f61 1 23902"/>
                <a:gd name="f66" fmla="*/ 833 f62 1"/>
                <a:gd name="f67" fmla="*/ 18225 f61 1"/>
                <a:gd name="f68" fmla="*/ 11922 f62 1"/>
                <a:gd name="f69" fmla="*/ 23374 f61 1"/>
                <a:gd name="f70" fmla="*/ 12403 f62 1"/>
                <a:gd name="f71" fmla="*/ 23183 f61 1"/>
                <a:gd name="f72" fmla="*/ 23465 f62 1"/>
                <a:gd name="f73" fmla="*/ 18353 f61 1"/>
                <a:gd name="f74" fmla="*/ 28469 f62 1"/>
                <a:gd name="f75" fmla="*/ 6021 f61 1"/>
                <a:gd name="f76" fmla="*/ 28296 f62 1"/>
                <a:gd name="f77" fmla="*/ 5640 f61 1"/>
                <a:gd name="f78" fmla="*/ 16965 f62 1"/>
                <a:gd name="f79" fmla="*/ 581 f61 1"/>
                <a:gd name="f80" fmla="*/ 16726 f62 1"/>
                <a:gd name="f81" fmla="*/ 682 f61 1"/>
                <a:gd name="f82" fmla="*/ 5664 f62 1"/>
                <a:gd name="f83" fmla="*/ 5513 f61 1"/>
                <a:gd name="f84" fmla="+- f63 0 f1"/>
                <a:gd name="f85" fmla="*/ f66 1 29213"/>
                <a:gd name="f86" fmla="*/ f67 1 23902"/>
                <a:gd name="f87" fmla="*/ f68 1 29213"/>
                <a:gd name="f88" fmla="*/ f69 1 23902"/>
                <a:gd name="f89" fmla="*/ f70 1 29213"/>
                <a:gd name="f90" fmla="*/ f71 1 23902"/>
                <a:gd name="f91" fmla="*/ f72 1 29213"/>
                <a:gd name="f92" fmla="*/ f73 1 23902"/>
                <a:gd name="f93" fmla="*/ f74 1 29213"/>
                <a:gd name="f94" fmla="*/ f75 1 23902"/>
                <a:gd name="f95" fmla="*/ f76 1 29213"/>
                <a:gd name="f96" fmla="*/ f77 1 23902"/>
                <a:gd name="f97" fmla="*/ f78 1 29213"/>
                <a:gd name="f98" fmla="*/ f79 1 23902"/>
                <a:gd name="f99" fmla="*/ f80 1 29213"/>
                <a:gd name="f100" fmla="*/ f81 1 23902"/>
                <a:gd name="f101" fmla="*/ f82 1 29213"/>
                <a:gd name="f102" fmla="*/ f83 1 23902"/>
                <a:gd name="f103" fmla="*/ f57 1 f64"/>
                <a:gd name="f104" fmla="*/ f58 1 f64"/>
                <a:gd name="f105" fmla="*/ f57 1 f65"/>
                <a:gd name="f106" fmla="*/ f59 1 f65"/>
                <a:gd name="f107" fmla="*/ f85 1 f64"/>
                <a:gd name="f108" fmla="*/ f86 1 f65"/>
                <a:gd name="f109" fmla="*/ f87 1 f64"/>
                <a:gd name="f110" fmla="*/ f88 1 f65"/>
                <a:gd name="f111" fmla="*/ f89 1 f64"/>
                <a:gd name="f112" fmla="*/ f90 1 f65"/>
                <a:gd name="f113" fmla="*/ f91 1 f64"/>
                <a:gd name="f114" fmla="*/ f92 1 f65"/>
                <a:gd name="f115" fmla="*/ f93 1 f64"/>
                <a:gd name="f116" fmla="*/ f94 1 f65"/>
                <a:gd name="f117" fmla="*/ f95 1 f64"/>
                <a:gd name="f118" fmla="*/ f96 1 f65"/>
                <a:gd name="f119" fmla="*/ f97 1 f64"/>
                <a:gd name="f120" fmla="*/ f98 1 f65"/>
                <a:gd name="f121" fmla="*/ f99 1 f64"/>
                <a:gd name="f122" fmla="*/ f100 1 f65"/>
                <a:gd name="f123" fmla="*/ f101 1 f64"/>
                <a:gd name="f124" fmla="*/ f102 1 f65"/>
                <a:gd name="f125" fmla="*/ f103 f55 1"/>
                <a:gd name="f126" fmla="*/ f104 f55 1"/>
                <a:gd name="f127" fmla="*/ f106 f56 1"/>
                <a:gd name="f128" fmla="*/ f105 f56 1"/>
                <a:gd name="f129" fmla="*/ f107 f55 1"/>
                <a:gd name="f130" fmla="*/ f108 f56 1"/>
                <a:gd name="f131" fmla="*/ f109 f55 1"/>
                <a:gd name="f132" fmla="*/ f110 f56 1"/>
                <a:gd name="f133" fmla="*/ f111 f55 1"/>
                <a:gd name="f134" fmla="*/ f112 f56 1"/>
                <a:gd name="f135" fmla="*/ f113 f55 1"/>
                <a:gd name="f136" fmla="*/ f114 f56 1"/>
                <a:gd name="f137" fmla="*/ f115 f55 1"/>
                <a:gd name="f138" fmla="*/ f116 f56 1"/>
                <a:gd name="f139" fmla="*/ f117 f55 1"/>
                <a:gd name="f140" fmla="*/ f118 f56 1"/>
                <a:gd name="f141" fmla="*/ f119 f55 1"/>
                <a:gd name="f142" fmla="*/ f120 f56 1"/>
                <a:gd name="f143" fmla="*/ f121 f55 1"/>
                <a:gd name="f144" fmla="*/ f122 f56 1"/>
                <a:gd name="f145" fmla="*/ f123 f55 1"/>
                <a:gd name="f146" fmla="*/ f124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29" y="f130"/>
                </a:cxn>
                <a:cxn ang="f84">
                  <a:pos x="f131" y="f132"/>
                </a:cxn>
                <a:cxn ang="f84">
                  <a:pos x="f133" y="f134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29" y="f130"/>
                </a:cxn>
              </a:cxnLst>
              <a:rect l="f125" t="f128" r="f126" b="f127"/>
              <a:pathLst>
                <a:path w="29213" h="2390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2" name="Freeform: Shape 628">
              <a:extLst>
                <a:ext uri="{FF2B5EF4-FFF2-40B4-BE49-F238E27FC236}">
                  <a16:creationId xmlns:a16="http://schemas.microsoft.com/office/drawing/2014/main" id="{2E153D71-3C74-754A-26CE-391B977AB870}"/>
                </a:ext>
              </a:extLst>
            </p:cNvPr>
            <p:cNvSpPr/>
            <p:nvPr/>
          </p:nvSpPr>
          <p:spPr>
            <a:xfrm>
              <a:off x="1893768" y="2928850"/>
              <a:ext cx="52340" cy="3324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340"/>
                <a:gd name="f7" fmla="val 332478"/>
                <a:gd name="f8" fmla="val 42804"/>
                <a:gd name="f9" fmla="val 10297"/>
                <a:gd name="f10" fmla="val 37871"/>
                <a:gd name="f11" fmla="val 9509"/>
                <a:gd name="f12" fmla="val 34438"/>
                <a:gd name="f13" fmla="val 4958"/>
                <a:gd name="f14" fmla="val 35048"/>
                <a:gd name="f15" fmla="val 3559"/>
                <a:gd name="f16" fmla="val 7373"/>
                <a:gd name="f17" fmla="val 719"/>
                <a:gd name="f18" fmla="val 317047"/>
                <a:gd name="f19" fmla="val 83"/>
                <a:gd name="f20" fmla="val 322132"/>
                <a:gd name="f21" fmla="val -591"/>
                <a:gd name="f22" fmla="val 327141"/>
                <a:gd name="f23" fmla="val 2918"/>
                <a:gd name="f24" fmla="val 331755"/>
                <a:gd name="f25" fmla="val 7928"/>
                <a:gd name="f26" fmla="val 332429"/>
                <a:gd name="f27" fmla="val 7940"/>
                <a:gd name="f28" fmla="val 7953"/>
                <a:gd name="f29" fmla="val 7966"/>
                <a:gd name="f30" fmla="val 12785"/>
                <a:gd name="f31" fmla="val 332938"/>
                <a:gd name="f32" fmla="val 17095"/>
                <a:gd name="f33" fmla="val 329429"/>
                <a:gd name="f34" fmla="val 17604"/>
                <a:gd name="f35" fmla="val 324611"/>
                <a:gd name="f36" fmla="val 17616"/>
                <a:gd name="f37" fmla="val 324509"/>
                <a:gd name="f38" fmla="val 324395"/>
                <a:gd name="f39" fmla="val 17629"/>
                <a:gd name="f40" fmla="val 324293"/>
                <a:gd name="f41" fmla="val 2034"/>
                <a:gd name="f42" fmla="val 51933"/>
                <a:gd name="f43" fmla="val 6916"/>
                <a:gd name="f44" fmla="val 47699"/>
                <a:gd name="f45" fmla="val 10590"/>
                <a:gd name="f46" fmla="+- 0 0 -90"/>
                <a:gd name="f47" fmla="*/ f3 1 52340"/>
                <a:gd name="f48" fmla="*/ f4 1 332478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52340"/>
                <a:gd name="f57" fmla="*/ f53 1 332478"/>
                <a:gd name="f58" fmla="*/ 42804 f54 1"/>
                <a:gd name="f59" fmla="*/ 10297 f53 1"/>
                <a:gd name="f60" fmla="*/ 35048 f54 1"/>
                <a:gd name="f61" fmla="*/ 0 f53 1"/>
                <a:gd name="f62" fmla="*/ 3559 f53 1"/>
                <a:gd name="f63" fmla="*/ 7373 f53 1"/>
                <a:gd name="f64" fmla="*/ 719 f54 1"/>
                <a:gd name="f65" fmla="*/ 317047 f53 1"/>
                <a:gd name="f66" fmla="*/ 83 f54 1"/>
                <a:gd name="f67" fmla="*/ 322132 f53 1"/>
                <a:gd name="f68" fmla="*/ 7928 f54 1"/>
                <a:gd name="f69" fmla="*/ 332429 f53 1"/>
                <a:gd name="f70" fmla="*/ 7966 f54 1"/>
                <a:gd name="f71" fmla="*/ 17604 f54 1"/>
                <a:gd name="f72" fmla="*/ 324611 f53 1"/>
                <a:gd name="f73" fmla="*/ 17629 f54 1"/>
                <a:gd name="f74" fmla="*/ 324293 f53 1"/>
                <a:gd name="f75" fmla="*/ 52340 f54 1"/>
                <a:gd name="f76" fmla="*/ 2034 f53 1"/>
                <a:gd name="f77" fmla="+- f55 0 f1"/>
                <a:gd name="f78" fmla="*/ f58 1 52340"/>
                <a:gd name="f79" fmla="*/ f59 1 332478"/>
                <a:gd name="f80" fmla="*/ f60 1 52340"/>
                <a:gd name="f81" fmla="*/ f61 1 332478"/>
                <a:gd name="f82" fmla="*/ f62 1 332478"/>
                <a:gd name="f83" fmla="*/ f63 1 332478"/>
                <a:gd name="f84" fmla="*/ f64 1 52340"/>
                <a:gd name="f85" fmla="*/ f65 1 332478"/>
                <a:gd name="f86" fmla="*/ f66 1 52340"/>
                <a:gd name="f87" fmla="*/ f67 1 332478"/>
                <a:gd name="f88" fmla="*/ f68 1 52340"/>
                <a:gd name="f89" fmla="*/ f69 1 332478"/>
                <a:gd name="f90" fmla="*/ f70 1 52340"/>
                <a:gd name="f91" fmla="*/ f71 1 52340"/>
                <a:gd name="f92" fmla="*/ f72 1 332478"/>
                <a:gd name="f93" fmla="*/ f73 1 52340"/>
                <a:gd name="f94" fmla="*/ f74 1 332478"/>
                <a:gd name="f95" fmla="*/ f75 1 52340"/>
                <a:gd name="f96" fmla="*/ f76 1 332478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7"/>
                <a:gd name="f105" fmla="*/ f82 1 f57"/>
                <a:gd name="f106" fmla="*/ f83 1 f57"/>
                <a:gd name="f107" fmla="*/ f84 1 f56"/>
                <a:gd name="f108" fmla="*/ f85 1 f57"/>
                <a:gd name="f109" fmla="*/ f86 1 f56"/>
                <a:gd name="f110" fmla="*/ f87 1 f57"/>
                <a:gd name="f111" fmla="*/ f88 1 f56"/>
                <a:gd name="f112" fmla="*/ f89 1 f57"/>
                <a:gd name="f113" fmla="*/ f90 1 f56"/>
                <a:gd name="f114" fmla="*/ f91 1 f56"/>
                <a:gd name="f115" fmla="*/ f92 1 f57"/>
                <a:gd name="f116" fmla="*/ f93 1 f56"/>
                <a:gd name="f117" fmla="*/ f94 1 f57"/>
                <a:gd name="f118" fmla="*/ f95 1 f56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8 1"/>
                <a:gd name="f128" fmla="*/ f105 f48 1"/>
                <a:gd name="f129" fmla="*/ f106 f48 1"/>
                <a:gd name="f130" fmla="*/ f107 f47 1"/>
                <a:gd name="f131" fmla="*/ f108 f48 1"/>
                <a:gd name="f132" fmla="*/ f109 f47 1"/>
                <a:gd name="f133" fmla="*/ f110 f48 1"/>
                <a:gd name="f134" fmla="*/ f111 f47 1"/>
                <a:gd name="f135" fmla="*/ f112 f48 1"/>
                <a:gd name="f136" fmla="*/ f113 f47 1"/>
                <a:gd name="f137" fmla="*/ f114 f47 1"/>
                <a:gd name="f138" fmla="*/ f115 f48 1"/>
                <a:gd name="f139" fmla="*/ f116 f47 1"/>
                <a:gd name="f140" fmla="*/ f117 f48 1"/>
                <a:gd name="f141" fmla="*/ f118 f47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6" y="f128"/>
                </a:cxn>
                <a:cxn ang="f77">
                  <a:pos x="f126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4" y="f135"/>
                </a:cxn>
                <a:cxn ang="f77">
                  <a:pos x="f136" y="f135"/>
                </a:cxn>
                <a:cxn ang="f77">
                  <a:pos x="f137" y="f138"/>
                </a:cxn>
                <a:cxn ang="f77">
                  <a:pos x="f139" y="f140"/>
                </a:cxn>
                <a:cxn ang="f77">
                  <a:pos x="f141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52340" h="332478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6"/>
                    <a:pt x="f28" y="f26"/>
                    <a:pt x="f29" y="f26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6" y="f38"/>
                    <a:pt x="f39" y="f40"/>
                  </a:cubicBezTo>
                  <a:lnTo>
                    <a:pt x="f6" y="f41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3" name="Freeform: Shape 629">
              <a:extLst>
                <a:ext uri="{FF2B5EF4-FFF2-40B4-BE49-F238E27FC236}">
                  <a16:creationId xmlns:a16="http://schemas.microsoft.com/office/drawing/2014/main" id="{D4011626-B544-4990-3CB4-01CFD3D143A3}"/>
                </a:ext>
              </a:extLst>
            </p:cNvPr>
            <p:cNvSpPr/>
            <p:nvPr/>
          </p:nvSpPr>
          <p:spPr>
            <a:xfrm>
              <a:off x="2348901" y="2989365"/>
              <a:ext cx="99056" cy="6121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054"/>
                <a:gd name="f7" fmla="val 612187"/>
                <a:gd name="f8" fmla="val 89264"/>
                <a:gd name="f9" fmla="val 10424"/>
                <a:gd name="f10" fmla="val 84343"/>
                <a:gd name="f11" fmla="val 9649"/>
                <a:gd name="f12" fmla="val 80974"/>
                <a:gd name="f13" fmla="val 5034"/>
                <a:gd name="f14" fmla="val 81750"/>
                <a:gd name="f15" fmla="val 114"/>
                <a:gd name="f16" fmla="val 76"/>
                <a:gd name="f17" fmla="val 81762"/>
                <a:gd name="f18" fmla="val 38"/>
                <a:gd name="f19" fmla="val 134"/>
                <a:gd name="f20" fmla="val 601550"/>
                <a:gd name="f21" fmla="val -718"/>
                <a:gd name="f22" fmla="val 606496"/>
                <a:gd name="f23" fmla="val 2575"/>
                <a:gd name="f24" fmla="val 611199"/>
                <a:gd name="f25" fmla="val 7509"/>
                <a:gd name="f26" fmla="val 612102"/>
                <a:gd name="f27" fmla="val 9823"/>
                <a:gd name="f28" fmla="val 612432"/>
                <a:gd name="f29" fmla="val 12175"/>
                <a:gd name="f30" fmla="val 611797"/>
                <a:gd name="f31" fmla="val 13993"/>
                <a:gd name="f32" fmla="val 610322"/>
                <a:gd name="f33" fmla="val 609432"/>
                <a:gd name="f34" fmla="val 33701"/>
                <a:gd name="f35" fmla="val 466036"/>
                <a:gd name="f36" fmla="val 54680"/>
                <a:gd name="f37" fmla="val 312598"/>
                <a:gd name="f38" fmla="val 54947"/>
                <a:gd name="f39" fmla="val 310310"/>
                <a:gd name="f40" fmla="val 56079"/>
                <a:gd name="f41" fmla="val 308212"/>
                <a:gd name="f42" fmla="val 57859"/>
                <a:gd name="f43" fmla="val 306750"/>
                <a:gd name="f44" fmla="val 3178"/>
                <a:gd name="f45" fmla="val 98279"/>
                <a:gd name="f46" fmla="val 7831"/>
                <a:gd name="f47" fmla="val 93943"/>
                <a:gd name="f48" fmla="val 11035"/>
                <a:gd name="f49" fmla="+- 0 0 -90"/>
                <a:gd name="f50" fmla="*/ f3 1 99054"/>
                <a:gd name="f51" fmla="*/ f4 1 612187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99054"/>
                <a:gd name="f60" fmla="*/ f56 1 612187"/>
                <a:gd name="f61" fmla="*/ 89264 f57 1"/>
                <a:gd name="f62" fmla="*/ 10424 f56 1"/>
                <a:gd name="f63" fmla="*/ 81750 f57 1"/>
                <a:gd name="f64" fmla="*/ 114 f56 1"/>
                <a:gd name="f65" fmla="*/ 81762 f57 1"/>
                <a:gd name="f66" fmla="*/ 0 f56 1"/>
                <a:gd name="f67" fmla="*/ 134 f57 1"/>
                <a:gd name="f68" fmla="*/ 601550 f56 1"/>
                <a:gd name="f69" fmla="*/ 7509 f57 1"/>
                <a:gd name="f70" fmla="*/ 612102 f56 1"/>
                <a:gd name="f71" fmla="*/ 13993 f57 1"/>
                <a:gd name="f72" fmla="*/ 610322 f56 1"/>
                <a:gd name="f73" fmla="*/ 609432 f56 1"/>
                <a:gd name="f74" fmla="*/ 33701 f57 1"/>
                <a:gd name="f75" fmla="*/ 466036 f56 1"/>
                <a:gd name="f76" fmla="*/ 54680 f57 1"/>
                <a:gd name="f77" fmla="*/ 312598 f56 1"/>
                <a:gd name="f78" fmla="*/ 57859 f57 1"/>
                <a:gd name="f79" fmla="*/ 306750 f56 1"/>
                <a:gd name="f80" fmla="*/ 99054 f57 1"/>
                <a:gd name="f81" fmla="*/ 3178 f56 1"/>
                <a:gd name="f82" fmla="+- f58 0 f1"/>
                <a:gd name="f83" fmla="*/ f61 1 99054"/>
                <a:gd name="f84" fmla="*/ f62 1 612187"/>
                <a:gd name="f85" fmla="*/ f63 1 99054"/>
                <a:gd name="f86" fmla="*/ f64 1 612187"/>
                <a:gd name="f87" fmla="*/ f65 1 99054"/>
                <a:gd name="f88" fmla="*/ f66 1 612187"/>
                <a:gd name="f89" fmla="*/ f67 1 99054"/>
                <a:gd name="f90" fmla="*/ f68 1 612187"/>
                <a:gd name="f91" fmla="*/ f69 1 99054"/>
                <a:gd name="f92" fmla="*/ f70 1 612187"/>
                <a:gd name="f93" fmla="*/ f71 1 99054"/>
                <a:gd name="f94" fmla="*/ f72 1 612187"/>
                <a:gd name="f95" fmla="*/ f73 1 612187"/>
                <a:gd name="f96" fmla="*/ f74 1 99054"/>
                <a:gd name="f97" fmla="*/ f75 1 612187"/>
                <a:gd name="f98" fmla="*/ f76 1 99054"/>
                <a:gd name="f99" fmla="*/ f77 1 612187"/>
                <a:gd name="f100" fmla="*/ f78 1 99054"/>
                <a:gd name="f101" fmla="*/ f79 1 612187"/>
                <a:gd name="f102" fmla="*/ f80 1 99054"/>
                <a:gd name="f103" fmla="*/ f81 1 612187"/>
                <a:gd name="f104" fmla="*/ f52 1 f59"/>
                <a:gd name="f105" fmla="*/ f53 1 f59"/>
                <a:gd name="f106" fmla="*/ f52 1 f60"/>
                <a:gd name="f107" fmla="*/ f54 1 f60"/>
                <a:gd name="f108" fmla="*/ f83 1 f59"/>
                <a:gd name="f109" fmla="*/ f84 1 f60"/>
                <a:gd name="f110" fmla="*/ f85 1 f59"/>
                <a:gd name="f111" fmla="*/ f86 1 f60"/>
                <a:gd name="f112" fmla="*/ f87 1 f59"/>
                <a:gd name="f113" fmla="*/ f88 1 f60"/>
                <a:gd name="f114" fmla="*/ f89 1 f59"/>
                <a:gd name="f115" fmla="*/ f90 1 f60"/>
                <a:gd name="f116" fmla="*/ f91 1 f59"/>
                <a:gd name="f117" fmla="*/ f92 1 f60"/>
                <a:gd name="f118" fmla="*/ f93 1 f59"/>
                <a:gd name="f119" fmla="*/ f94 1 f60"/>
                <a:gd name="f120" fmla="*/ f95 1 f60"/>
                <a:gd name="f121" fmla="*/ f96 1 f59"/>
                <a:gd name="f122" fmla="*/ f97 1 f60"/>
                <a:gd name="f123" fmla="*/ f98 1 f59"/>
                <a:gd name="f124" fmla="*/ f99 1 f60"/>
                <a:gd name="f125" fmla="*/ f100 1 f59"/>
                <a:gd name="f126" fmla="*/ f101 1 f60"/>
                <a:gd name="f127" fmla="*/ f102 1 f59"/>
                <a:gd name="f128" fmla="*/ f103 1 f60"/>
                <a:gd name="f129" fmla="*/ f104 f50 1"/>
                <a:gd name="f130" fmla="*/ f105 f50 1"/>
                <a:gd name="f131" fmla="*/ f107 f51 1"/>
                <a:gd name="f132" fmla="*/ f106 f51 1"/>
                <a:gd name="f133" fmla="*/ f108 f50 1"/>
                <a:gd name="f134" fmla="*/ f109 f51 1"/>
                <a:gd name="f135" fmla="*/ f110 f50 1"/>
                <a:gd name="f136" fmla="*/ f111 f51 1"/>
                <a:gd name="f137" fmla="*/ f112 f50 1"/>
                <a:gd name="f138" fmla="*/ f113 f51 1"/>
                <a:gd name="f139" fmla="*/ f114 f50 1"/>
                <a:gd name="f140" fmla="*/ f115 f51 1"/>
                <a:gd name="f141" fmla="*/ f116 f50 1"/>
                <a:gd name="f142" fmla="*/ f117 f51 1"/>
                <a:gd name="f143" fmla="*/ f118 f50 1"/>
                <a:gd name="f144" fmla="*/ f119 f51 1"/>
                <a:gd name="f145" fmla="*/ f120 f51 1"/>
                <a:gd name="f146" fmla="*/ f121 f50 1"/>
                <a:gd name="f147" fmla="*/ f122 f51 1"/>
                <a:gd name="f148" fmla="*/ f123 f50 1"/>
                <a:gd name="f149" fmla="*/ f124 f51 1"/>
                <a:gd name="f150" fmla="*/ f125 f50 1"/>
                <a:gd name="f151" fmla="*/ f126 f51 1"/>
                <a:gd name="f152" fmla="*/ f127 f50 1"/>
                <a:gd name="f153" fmla="*/ f128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3" y="f145"/>
                </a:cxn>
                <a:cxn ang="f82">
                  <a:pos x="f143" y="f145"/>
                </a:cxn>
                <a:cxn ang="f82">
                  <a:pos x="f146" y="f147"/>
                </a:cxn>
                <a:cxn ang="f82">
                  <a:pos x="f148" y="f149"/>
                </a:cxn>
                <a:cxn ang="f82">
                  <a:pos x="f150" y="f151"/>
                </a:cxn>
                <a:cxn ang="f82">
                  <a:pos x="f152" y="f153"/>
                </a:cxn>
                <a:cxn ang="f82">
                  <a:pos x="f133" y="f134"/>
                </a:cxn>
              </a:cxnLst>
              <a:rect l="f129" t="f132" r="f130" b="f131"/>
              <a:pathLst>
                <a:path w="99054" h="61218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7" y="f5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3"/>
                  </a:lnTo>
                  <a:lnTo>
                    <a:pt x="f31" y="f33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lnTo>
                    <a:pt x="f6" y="f44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4" name="Freeform: Shape 630">
              <a:extLst>
                <a:ext uri="{FF2B5EF4-FFF2-40B4-BE49-F238E27FC236}">
                  <a16:creationId xmlns:a16="http://schemas.microsoft.com/office/drawing/2014/main" id="{C3D69D12-3F59-FF5A-F637-56C68CDBC6D4}"/>
                </a:ext>
              </a:extLst>
            </p:cNvPr>
            <p:cNvSpPr/>
            <p:nvPr/>
          </p:nvSpPr>
          <p:spPr>
            <a:xfrm>
              <a:off x="2282918" y="1734315"/>
              <a:ext cx="21232" cy="223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35"/>
                <a:gd name="f7" fmla="val 22331"/>
                <a:gd name="f8" fmla="val 11570"/>
                <a:gd name="f9" fmla="val 9619"/>
                <a:gd name="f10" fmla="val 13795"/>
                <a:gd name="f11" fmla="val 14391"/>
                <a:gd name="f12" fmla="val 11736"/>
                <a:gd name="f13" fmla="val 20063"/>
                <a:gd name="f14" fmla="val 6955"/>
                <a:gd name="f15" fmla="val 22289"/>
                <a:gd name="f16" fmla="val 6929"/>
                <a:gd name="f17" fmla="val 22303"/>
                <a:gd name="f18" fmla="val 6891"/>
                <a:gd name="f19" fmla="val 22317"/>
                <a:gd name="f20" fmla="val 6866"/>
                <a:gd name="f21" fmla="val 15639"/>
                <a:gd name="f22" fmla="val 18390"/>
                <a:gd name="f23" fmla="val 20432"/>
                <a:gd name="f24" fmla="val 16215"/>
                <a:gd name="f25" fmla="val 22556"/>
                <a:gd name="f26" fmla="val 10565"/>
                <a:gd name="f27" fmla="val 20382"/>
                <a:gd name="f28" fmla="val 5770"/>
                <a:gd name="f29" fmla="val 20369"/>
                <a:gd name="f30" fmla="val 5739"/>
                <a:gd name="f31" fmla="val 20356"/>
                <a:gd name="f32" fmla="val 5708"/>
                <a:gd name="f33" fmla="val 20343"/>
                <a:gd name="f34" fmla="val 5678"/>
                <a:gd name="f35" fmla="val 18703"/>
                <a:gd name="f36" fmla="val 1194"/>
                <a:gd name="f37" fmla="val 13744"/>
                <a:gd name="f38" fmla="val -1112"/>
                <a:gd name="f39" fmla="val 9256"/>
                <a:gd name="f40" fmla="val 528"/>
                <a:gd name="f41" fmla="val 9091"/>
                <a:gd name="f42" fmla="val 587"/>
                <a:gd name="f43" fmla="val 8926"/>
                <a:gd name="f44" fmla="val 652"/>
                <a:gd name="f45" fmla="val 8773"/>
                <a:gd name="f46" fmla="val 720"/>
                <a:gd name="f47" fmla="val 4661"/>
                <a:gd name="f48" fmla="val 4374"/>
                <a:gd name="f49" fmla="val 2755"/>
                <a:gd name="f50" fmla="val 9472"/>
                <a:gd name="f51" fmla="val 4760"/>
                <a:gd name="f52" fmla="val 11380"/>
                <a:gd name="f53" fmla="val 9138"/>
                <a:gd name="f54" fmla="val 11443"/>
                <a:gd name="f55" fmla="val 9296"/>
                <a:gd name="f56" fmla="val 11507"/>
                <a:gd name="f57" fmla="val 9456"/>
                <a:gd name="f58" fmla="+- 0 0 -90"/>
                <a:gd name="f59" fmla="*/ f3 1 21235"/>
                <a:gd name="f60" fmla="*/ f4 1 22331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21235"/>
                <a:gd name="f69" fmla="*/ f65 1 22331"/>
                <a:gd name="f70" fmla="*/ 11570 f66 1"/>
                <a:gd name="f71" fmla="*/ 9619 f65 1"/>
                <a:gd name="f72" fmla="*/ 6955 f66 1"/>
                <a:gd name="f73" fmla="*/ 22289 f65 1"/>
                <a:gd name="f74" fmla="*/ 6866 f66 1"/>
                <a:gd name="f75" fmla="*/ 22331 f65 1"/>
                <a:gd name="f76" fmla="*/ 15639 f66 1"/>
                <a:gd name="f77" fmla="*/ 18390 f65 1"/>
                <a:gd name="f78" fmla="*/ 20382 f66 1"/>
                <a:gd name="f79" fmla="*/ 5770 f65 1"/>
                <a:gd name="f80" fmla="*/ 20343 f66 1"/>
                <a:gd name="f81" fmla="*/ 5678 f65 1"/>
                <a:gd name="f82" fmla="*/ 9256 f66 1"/>
                <a:gd name="f83" fmla="*/ 528 f65 1"/>
                <a:gd name="f84" fmla="*/ 8773 f66 1"/>
                <a:gd name="f85" fmla="*/ 720 f65 1"/>
                <a:gd name="f86" fmla="*/ 0 f66 1"/>
                <a:gd name="f87" fmla="*/ 4661 f65 1"/>
                <a:gd name="f88" fmla="*/ 11380 f66 1"/>
                <a:gd name="f89" fmla="*/ 9138 f65 1"/>
                <a:gd name="f90" fmla="+- f67 0 f1"/>
                <a:gd name="f91" fmla="*/ f70 1 21235"/>
                <a:gd name="f92" fmla="*/ f71 1 22331"/>
                <a:gd name="f93" fmla="*/ f72 1 21235"/>
                <a:gd name="f94" fmla="*/ f73 1 22331"/>
                <a:gd name="f95" fmla="*/ f74 1 21235"/>
                <a:gd name="f96" fmla="*/ f75 1 22331"/>
                <a:gd name="f97" fmla="*/ f76 1 21235"/>
                <a:gd name="f98" fmla="*/ f77 1 22331"/>
                <a:gd name="f99" fmla="*/ f78 1 21235"/>
                <a:gd name="f100" fmla="*/ f79 1 22331"/>
                <a:gd name="f101" fmla="*/ f80 1 21235"/>
                <a:gd name="f102" fmla="*/ f81 1 22331"/>
                <a:gd name="f103" fmla="*/ f82 1 21235"/>
                <a:gd name="f104" fmla="*/ f83 1 22331"/>
                <a:gd name="f105" fmla="*/ f84 1 21235"/>
                <a:gd name="f106" fmla="*/ f85 1 22331"/>
                <a:gd name="f107" fmla="*/ f86 1 21235"/>
                <a:gd name="f108" fmla="*/ f87 1 22331"/>
                <a:gd name="f109" fmla="*/ f88 1 21235"/>
                <a:gd name="f110" fmla="*/ f89 1 22331"/>
                <a:gd name="f111" fmla="*/ f61 1 f68"/>
                <a:gd name="f112" fmla="*/ f62 1 f68"/>
                <a:gd name="f113" fmla="*/ f61 1 f69"/>
                <a:gd name="f114" fmla="*/ f63 1 f69"/>
                <a:gd name="f115" fmla="*/ f91 1 f68"/>
                <a:gd name="f116" fmla="*/ f92 1 f69"/>
                <a:gd name="f117" fmla="*/ f93 1 f68"/>
                <a:gd name="f118" fmla="*/ f94 1 f69"/>
                <a:gd name="f119" fmla="*/ f95 1 f68"/>
                <a:gd name="f120" fmla="*/ f96 1 f69"/>
                <a:gd name="f121" fmla="*/ f97 1 f68"/>
                <a:gd name="f122" fmla="*/ f98 1 f69"/>
                <a:gd name="f123" fmla="*/ f99 1 f68"/>
                <a:gd name="f124" fmla="*/ f100 1 f69"/>
                <a:gd name="f125" fmla="*/ f101 1 f68"/>
                <a:gd name="f126" fmla="*/ f102 1 f69"/>
                <a:gd name="f127" fmla="*/ f103 1 f68"/>
                <a:gd name="f128" fmla="*/ f104 1 f69"/>
                <a:gd name="f129" fmla="*/ f105 1 f68"/>
                <a:gd name="f130" fmla="*/ f106 1 f69"/>
                <a:gd name="f131" fmla="*/ f107 1 f68"/>
                <a:gd name="f132" fmla="*/ f108 1 f69"/>
                <a:gd name="f133" fmla="*/ f109 1 f68"/>
                <a:gd name="f134" fmla="*/ f110 1 f69"/>
                <a:gd name="f135" fmla="*/ f111 f59 1"/>
                <a:gd name="f136" fmla="*/ f112 f59 1"/>
                <a:gd name="f137" fmla="*/ f114 f60 1"/>
                <a:gd name="f138" fmla="*/ f113 f60 1"/>
                <a:gd name="f139" fmla="*/ f115 f59 1"/>
                <a:gd name="f140" fmla="*/ f116 f60 1"/>
                <a:gd name="f141" fmla="*/ f117 f59 1"/>
                <a:gd name="f142" fmla="*/ f118 f60 1"/>
                <a:gd name="f143" fmla="*/ f119 f59 1"/>
                <a:gd name="f144" fmla="*/ f120 f60 1"/>
                <a:gd name="f145" fmla="*/ f121 f59 1"/>
                <a:gd name="f146" fmla="*/ f122 f60 1"/>
                <a:gd name="f147" fmla="*/ f123 f59 1"/>
                <a:gd name="f148" fmla="*/ f124 f60 1"/>
                <a:gd name="f149" fmla="*/ f125 f59 1"/>
                <a:gd name="f150" fmla="*/ f126 f60 1"/>
                <a:gd name="f151" fmla="*/ f127 f59 1"/>
                <a:gd name="f152" fmla="*/ f128 f60 1"/>
                <a:gd name="f153" fmla="*/ f129 f59 1"/>
                <a:gd name="f154" fmla="*/ f130 f60 1"/>
                <a:gd name="f155" fmla="*/ f131 f59 1"/>
                <a:gd name="f156" fmla="*/ f132 f60 1"/>
                <a:gd name="f157" fmla="*/ f133 f59 1"/>
                <a:gd name="f158" fmla="*/ f134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39" y="f140"/>
                </a:cxn>
                <a:cxn ang="f90">
                  <a:pos x="f141" y="f142"/>
                </a:cxn>
                <a:cxn ang="f90">
                  <a:pos x="f143" y="f144"/>
                </a:cxn>
                <a:cxn ang="f90">
                  <a:pos x="f145" y="f146"/>
                </a:cxn>
                <a:cxn ang="f90">
                  <a:pos x="f147" y="f148"/>
                </a:cxn>
                <a:cxn ang="f90">
                  <a:pos x="f149" y="f150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39" y="f140"/>
                </a:cxn>
              </a:cxnLst>
              <a:rect l="f135" t="f138" r="f136" b="f137"/>
              <a:pathLst>
                <a:path w="21235" h="2233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5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5" name="Freeform: Shape 631">
              <a:extLst>
                <a:ext uri="{FF2B5EF4-FFF2-40B4-BE49-F238E27FC236}">
                  <a16:creationId xmlns:a16="http://schemas.microsoft.com/office/drawing/2014/main" id="{75C1D200-0060-8E7A-AD25-DF1CD2771D5A}"/>
                </a:ext>
              </a:extLst>
            </p:cNvPr>
            <p:cNvSpPr/>
            <p:nvPr/>
          </p:nvSpPr>
          <p:spPr>
            <a:xfrm>
              <a:off x="2085389" y="1738256"/>
              <a:ext cx="210028" cy="1047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0031"/>
                <a:gd name="f7" fmla="val 104727"/>
                <a:gd name="f8" fmla="val 209100"/>
                <a:gd name="f9" fmla="val 5678"/>
                <a:gd name="f10" fmla="val 207460"/>
                <a:gd name="f11" fmla="val 1194"/>
                <a:gd name="f12" fmla="val 202501"/>
                <a:gd name="f13" fmla="val -1112"/>
                <a:gd name="f14" fmla="val 198013"/>
                <a:gd name="f15" fmla="val 528"/>
                <a:gd name="f16" fmla="val 197847"/>
                <a:gd name="f17" fmla="val 587"/>
                <a:gd name="f18" fmla="val 197682"/>
                <a:gd name="f19" fmla="val 652"/>
                <a:gd name="f20" fmla="val 197530"/>
                <a:gd name="f21" fmla="val 720"/>
                <a:gd name="f22" fmla="val 192825"/>
                <a:gd name="f23" fmla="val 2881"/>
                <a:gd name="f24" fmla="val 19524"/>
                <a:gd name="f25" fmla="val 80173"/>
                <a:gd name="f26" fmla="val 5538"/>
                <a:gd name="f27" fmla="val 86402"/>
                <a:gd name="f28" fmla="val 808"/>
                <a:gd name="f29" fmla="val 88540"/>
                <a:gd name="f30" fmla="val -1302"/>
                <a:gd name="f31" fmla="val 94112"/>
                <a:gd name="f32" fmla="val 834"/>
                <a:gd name="f33" fmla="val 98847"/>
                <a:gd name="f34" fmla="val 872"/>
                <a:gd name="f35" fmla="val 98936"/>
                <a:gd name="f36" fmla="val 923"/>
                <a:gd name="f37" fmla="val 99025"/>
                <a:gd name="f38" fmla="val 961"/>
                <a:gd name="f39" fmla="val 99114"/>
                <a:gd name="f40" fmla="val 2563"/>
                <a:gd name="f41" fmla="val 103535"/>
                <a:gd name="f42" fmla="val 7458"/>
                <a:gd name="f43" fmla="val 105819"/>
                <a:gd name="f44" fmla="val 11870"/>
                <a:gd name="f45" fmla="val 104214"/>
                <a:gd name="f46" fmla="val 12099"/>
                <a:gd name="f47" fmla="val 104134"/>
                <a:gd name="f48" fmla="val 12315"/>
                <a:gd name="f49" fmla="val 104044"/>
                <a:gd name="f50" fmla="val 12531"/>
                <a:gd name="f51" fmla="val 103945"/>
                <a:gd name="f52" fmla="val 13294"/>
                <a:gd name="f53" fmla="val 204014"/>
                <a:gd name="f54" fmla="val 18645"/>
                <a:gd name="f55" fmla="val 208909"/>
                <a:gd name="f56" fmla="val 16701"/>
                <a:gd name="f57" fmla="val 211300"/>
                <a:gd name="f58" fmla="val 11157"/>
                <a:gd name="f59" fmla="val 209354"/>
                <a:gd name="f60" fmla="val 6264"/>
                <a:gd name="f61" fmla="val 209278"/>
                <a:gd name="f62" fmla="val 6066"/>
                <a:gd name="f63" fmla="val 209189"/>
                <a:gd name="f64" fmla="val 5870"/>
                <a:gd name="f65" fmla="+- 0 0 -90"/>
                <a:gd name="f66" fmla="*/ f3 1 210031"/>
                <a:gd name="f67" fmla="*/ f4 1 104727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210031"/>
                <a:gd name="f76" fmla="*/ f72 1 104727"/>
                <a:gd name="f77" fmla="*/ 209100 f73 1"/>
                <a:gd name="f78" fmla="*/ 5678 f72 1"/>
                <a:gd name="f79" fmla="*/ 198013 f73 1"/>
                <a:gd name="f80" fmla="*/ 528 f72 1"/>
                <a:gd name="f81" fmla="*/ 197530 f73 1"/>
                <a:gd name="f82" fmla="*/ 720 f72 1"/>
                <a:gd name="f83" fmla="*/ 192825 f73 1"/>
                <a:gd name="f84" fmla="*/ 2881 f72 1"/>
                <a:gd name="f85" fmla="*/ 19524 f73 1"/>
                <a:gd name="f86" fmla="*/ 80173 f72 1"/>
                <a:gd name="f87" fmla="*/ 5538 f73 1"/>
                <a:gd name="f88" fmla="*/ 86402 f72 1"/>
                <a:gd name="f89" fmla="*/ 834 f73 1"/>
                <a:gd name="f90" fmla="*/ 98847 f72 1"/>
                <a:gd name="f91" fmla="*/ 961 f73 1"/>
                <a:gd name="f92" fmla="*/ 99114 f72 1"/>
                <a:gd name="f93" fmla="*/ 11870 f73 1"/>
                <a:gd name="f94" fmla="*/ 104214 f72 1"/>
                <a:gd name="f95" fmla="*/ 12531 f73 1"/>
                <a:gd name="f96" fmla="*/ 103945 f72 1"/>
                <a:gd name="f97" fmla="*/ 13294 f73 1"/>
                <a:gd name="f98" fmla="*/ 204014 f73 1"/>
                <a:gd name="f99" fmla="*/ 18645 f72 1"/>
                <a:gd name="f100" fmla="*/ 209354 f73 1"/>
                <a:gd name="f101" fmla="*/ 6264 f72 1"/>
                <a:gd name="f102" fmla="+- f74 0 f1"/>
                <a:gd name="f103" fmla="*/ f77 1 210031"/>
                <a:gd name="f104" fmla="*/ f78 1 104727"/>
                <a:gd name="f105" fmla="*/ f79 1 210031"/>
                <a:gd name="f106" fmla="*/ f80 1 104727"/>
                <a:gd name="f107" fmla="*/ f81 1 210031"/>
                <a:gd name="f108" fmla="*/ f82 1 104727"/>
                <a:gd name="f109" fmla="*/ f83 1 210031"/>
                <a:gd name="f110" fmla="*/ f84 1 104727"/>
                <a:gd name="f111" fmla="*/ f85 1 210031"/>
                <a:gd name="f112" fmla="*/ f86 1 104727"/>
                <a:gd name="f113" fmla="*/ f87 1 210031"/>
                <a:gd name="f114" fmla="*/ f88 1 104727"/>
                <a:gd name="f115" fmla="*/ f89 1 210031"/>
                <a:gd name="f116" fmla="*/ f90 1 104727"/>
                <a:gd name="f117" fmla="*/ f91 1 210031"/>
                <a:gd name="f118" fmla="*/ f92 1 104727"/>
                <a:gd name="f119" fmla="*/ f93 1 210031"/>
                <a:gd name="f120" fmla="*/ f94 1 104727"/>
                <a:gd name="f121" fmla="*/ f95 1 210031"/>
                <a:gd name="f122" fmla="*/ f96 1 104727"/>
                <a:gd name="f123" fmla="*/ f97 1 210031"/>
                <a:gd name="f124" fmla="*/ f98 1 210031"/>
                <a:gd name="f125" fmla="*/ f99 1 104727"/>
                <a:gd name="f126" fmla="*/ f100 1 210031"/>
                <a:gd name="f127" fmla="*/ f101 1 104727"/>
                <a:gd name="f128" fmla="*/ f68 1 f75"/>
                <a:gd name="f129" fmla="*/ f69 1 f75"/>
                <a:gd name="f130" fmla="*/ f68 1 f76"/>
                <a:gd name="f131" fmla="*/ f70 1 f76"/>
                <a:gd name="f132" fmla="*/ f103 1 f75"/>
                <a:gd name="f133" fmla="*/ f104 1 f76"/>
                <a:gd name="f134" fmla="*/ f105 1 f75"/>
                <a:gd name="f135" fmla="*/ f106 1 f76"/>
                <a:gd name="f136" fmla="*/ f107 1 f75"/>
                <a:gd name="f137" fmla="*/ f108 1 f76"/>
                <a:gd name="f138" fmla="*/ f109 1 f75"/>
                <a:gd name="f139" fmla="*/ f110 1 f76"/>
                <a:gd name="f140" fmla="*/ f111 1 f75"/>
                <a:gd name="f141" fmla="*/ f112 1 f76"/>
                <a:gd name="f142" fmla="*/ f113 1 f75"/>
                <a:gd name="f143" fmla="*/ f114 1 f76"/>
                <a:gd name="f144" fmla="*/ f115 1 f75"/>
                <a:gd name="f145" fmla="*/ f116 1 f76"/>
                <a:gd name="f146" fmla="*/ f117 1 f75"/>
                <a:gd name="f147" fmla="*/ f118 1 f76"/>
                <a:gd name="f148" fmla="*/ f119 1 f75"/>
                <a:gd name="f149" fmla="*/ f120 1 f76"/>
                <a:gd name="f150" fmla="*/ f121 1 f75"/>
                <a:gd name="f151" fmla="*/ f122 1 f76"/>
                <a:gd name="f152" fmla="*/ f123 1 f75"/>
                <a:gd name="f153" fmla="*/ f124 1 f75"/>
                <a:gd name="f154" fmla="*/ f125 1 f76"/>
                <a:gd name="f155" fmla="*/ f126 1 f75"/>
                <a:gd name="f156" fmla="*/ f127 1 f76"/>
                <a:gd name="f157" fmla="*/ f128 f66 1"/>
                <a:gd name="f158" fmla="*/ f129 f66 1"/>
                <a:gd name="f159" fmla="*/ f131 f67 1"/>
                <a:gd name="f160" fmla="*/ f130 f67 1"/>
                <a:gd name="f161" fmla="*/ f132 f66 1"/>
                <a:gd name="f162" fmla="*/ f133 f67 1"/>
                <a:gd name="f163" fmla="*/ f134 f66 1"/>
                <a:gd name="f164" fmla="*/ f135 f67 1"/>
                <a:gd name="f165" fmla="*/ f136 f66 1"/>
                <a:gd name="f166" fmla="*/ f137 f67 1"/>
                <a:gd name="f167" fmla="*/ f138 f66 1"/>
                <a:gd name="f168" fmla="*/ f139 f67 1"/>
                <a:gd name="f169" fmla="*/ f140 f66 1"/>
                <a:gd name="f170" fmla="*/ f141 f67 1"/>
                <a:gd name="f171" fmla="*/ f142 f66 1"/>
                <a:gd name="f172" fmla="*/ f143 f67 1"/>
                <a:gd name="f173" fmla="*/ f144 f66 1"/>
                <a:gd name="f174" fmla="*/ f145 f67 1"/>
                <a:gd name="f175" fmla="*/ f146 f66 1"/>
                <a:gd name="f176" fmla="*/ f147 f67 1"/>
                <a:gd name="f177" fmla="*/ f148 f66 1"/>
                <a:gd name="f178" fmla="*/ f149 f67 1"/>
                <a:gd name="f179" fmla="*/ f150 f66 1"/>
                <a:gd name="f180" fmla="*/ f151 f67 1"/>
                <a:gd name="f181" fmla="*/ f152 f66 1"/>
                <a:gd name="f182" fmla="*/ f153 f66 1"/>
                <a:gd name="f183" fmla="*/ f154 f67 1"/>
                <a:gd name="f184" fmla="*/ f155 f66 1"/>
                <a:gd name="f185" fmla="*/ f156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61" y="f162"/>
                </a:cxn>
                <a:cxn ang="f102">
                  <a:pos x="f163" y="f164"/>
                </a:cxn>
                <a:cxn ang="f102">
                  <a:pos x="f165" y="f166"/>
                </a:cxn>
                <a:cxn ang="f102">
                  <a:pos x="f167" y="f168"/>
                </a:cxn>
                <a:cxn ang="f102">
                  <a:pos x="f169" y="f170"/>
                </a:cxn>
                <a:cxn ang="f102">
                  <a:pos x="f171" y="f172"/>
                </a:cxn>
                <a:cxn ang="f102">
                  <a:pos x="f173" y="f174"/>
                </a:cxn>
                <a:cxn ang="f102">
                  <a:pos x="f175" y="f176"/>
                </a:cxn>
                <a:cxn ang="f102">
                  <a:pos x="f177" y="f178"/>
                </a:cxn>
                <a:cxn ang="f102">
                  <a:pos x="f179" y="f180"/>
                </a:cxn>
                <a:cxn ang="f102">
                  <a:pos x="f181" y="f180"/>
                </a:cxn>
                <a:cxn ang="f102">
                  <a:pos x="f182" y="f183"/>
                </a:cxn>
                <a:cxn ang="f102">
                  <a:pos x="f184" y="f185"/>
                </a:cxn>
                <a:cxn ang="f102">
                  <a:pos x="f161" y="f162"/>
                </a:cxn>
              </a:cxnLst>
              <a:rect l="f157" t="f160" r="f158" b="f159"/>
              <a:pathLst>
                <a:path w="210031" h="1047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2" y="f51"/>
                  </a:lnTo>
                  <a:lnTo>
                    <a:pt x="f53" y="f54"/>
                  </a:ln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6" name="Freeform: Shape 632">
              <a:extLst>
                <a:ext uri="{FF2B5EF4-FFF2-40B4-BE49-F238E27FC236}">
                  <a16:creationId xmlns:a16="http://schemas.microsoft.com/office/drawing/2014/main" id="{721B5B80-5503-BE53-90A6-F09F13BD542D}"/>
                </a:ext>
              </a:extLst>
            </p:cNvPr>
            <p:cNvSpPr/>
            <p:nvPr/>
          </p:nvSpPr>
          <p:spPr>
            <a:xfrm>
              <a:off x="3276212" y="3965167"/>
              <a:ext cx="114400" cy="4976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403"/>
                <a:gd name="f7" fmla="val 497618"/>
                <a:gd name="f8" fmla="val 7092"/>
                <a:gd name="f9" fmla="val 497436"/>
                <a:gd name="f10" fmla="val 11834"/>
                <a:gd name="f11" fmla="val 498415"/>
                <a:gd name="f12" fmla="val 16475"/>
                <a:gd name="f13" fmla="val 495364"/>
                <a:gd name="f14" fmla="val 17454"/>
                <a:gd name="f15" fmla="val 490622"/>
                <a:gd name="f16" fmla="val 17480"/>
                <a:gd name="f17" fmla="val 490520"/>
                <a:gd name="f18" fmla="val 17505"/>
                <a:gd name="f19" fmla="val 490419"/>
                <a:gd name="f20" fmla="val 17518"/>
                <a:gd name="f21" fmla="val 490317"/>
                <a:gd name="f22" fmla="val 18535"/>
                <a:gd name="f23" fmla="val 484978"/>
                <a:gd name="f24" fmla="val 19425"/>
                <a:gd name="f25" fmla="val 480783"/>
                <a:gd name="f26" fmla="val 114404"/>
                <a:gd name="f27" fmla="val 3814"/>
                <a:gd name="f28" fmla="val 113653"/>
                <a:gd name="f29" fmla="val 8606"/>
                <a:gd name="f30" fmla="val 109178"/>
                <a:gd name="f31" fmla="val 11873"/>
                <a:gd name="f32" fmla="val 104384"/>
                <a:gd name="f33" fmla="val 11136"/>
                <a:gd name="f34" fmla="val 104244"/>
                <a:gd name="f35" fmla="val 11111"/>
                <a:gd name="f36" fmla="val 104117"/>
                <a:gd name="f37" fmla="val 11085"/>
                <a:gd name="f38" fmla="val 103978"/>
                <a:gd name="f39" fmla="val 11060"/>
                <a:gd name="f40" fmla="val 99095"/>
                <a:gd name="f41" fmla="val 9801"/>
                <a:gd name="f42" fmla="val 96069"/>
                <a:gd name="f43" fmla="val 4932"/>
                <a:gd name="f44" fmla="val 97112"/>
                <a:gd name="f45" fmla="val 226"/>
                <a:gd name="f46" fmla="val 486503"/>
                <a:gd name="f47" fmla="val -880"/>
                <a:gd name="f48" fmla="val 491410"/>
                <a:gd name="f49" fmla="val 2184"/>
                <a:gd name="f50" fmla="val 496304"/>
                <a:gd name="f51" fmla="+- 0 0 -90"/>
                <a:gd name="f52" fmla="*/ f3 1 114403"/>
                <a:gd name="f53" fmla="*/ f4 1 497618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14403"/>
                <a:gd name="f62" fmla="*/ f58 1 497618"/>
                <a:gd name="f63" fmla="*/ 7092 f59 1"/>
                <a:gd name="f64" fmla="*/ 497436 f58 1"/>
                <a:gd name="f65" fmla="*/ 17454 f59 1"/>
                <a:gd name="f66" fmla="*/ 490622 f58 1"/>
                <a:gd name="f67" fmla="*/ 17518 f59 1"/>
                <a:gd name="f68" fmla="*/ 490317 f58 1"/>
                <a:gd name="f69" fmla="*/ 18535 f59 1"/>
                <a:gd name="f70" fmla="*/ 484978 f58 1"/>
                <a:gd name="f71" fmla="*/ 19425 f59 1"/>
                <a:gd name="f72" fmla="*/ 480783 f58 1"/>
                <a:gd name="f73" fmla="*/ 114404 f59 1"/>
                <a:gd name="f74" fmla="*/ 3814 f58 1"/>
                <a:gd name="f75" fmla="*/ 104384 f59 1"/>
                <a:gd name="f76" fmla="*/ 11136 f58 1"/>
                <a:gd name="f77" fmla="*/ 103978 f59 1"/>
                <a:gd name="f78" fmla="*/ 11060 f58 1"/>
                <a:gd name="f79" fmla="*/ 97112 f59 1"/>
                <a:gd name="f80" fmla="*/ 0 f58 1"/>
                <a:gd name="f81" fmla="*/ 226 f59 1"/>
                <a:gd name="f82" fmla="*/ 486503 f58 1"/>
                <a:gd name="f83" fmla="+- f60 0 f1"/>
                <a:gd name="f84" fmla="*/ f63 1 114403"/>
                <a:gd name="f85" fmla="*/ f64 1 497618"/>
                <a:gd name="f86" fmla="*/ f65 1 114403"/>
                <a:gd name="f87" fmla="*/ f66 1 497618"/>
                <a:gd name="f88" fmla="*/ f67 1 114403"/>
                <a:gd name="f89" fmla="*/ f68 1 497618"/>
                <a:gd name="f90" fmla="*/ f69 1 114403"/>
                <a:gd name="f91" fmla="*/ f70 1 497618"/>
                <a:gd name="f92" fmla="*/ f71 1 114403"/>
                <a:gd name="f93" fmla="*/ f72 1 497618"/>
                <a:gd name="f94" fmla="*/ f73 1 114403"/>
                <a:gd name="f95" fmla="*/ f74 1 497618"/>
                <a:gd name="f96" fmla="*/ f75 1 114403"/>
                <a:gd name="f97" fmla="*/ f76 1 497618"/>
                <a:gd name="f98" fmla="*/ f77 1 114403"/>
                <a:gd name="f99" fmla="*/ f78 1 497618"/>
                <a:gd name="f100" fmla="*/ f79 1 114403"/>
                <a:gd name="f101" fmla="*/ f80 1 497618"/>
                <a:gd name="f102" fmla="*/ f81 1 114403"/>
                <a:gd name="f103" fmla="*/ f82 1 497618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32" y="f133"/>
                </a:cxn>
              </a:cxnLst>
              <a:rect l="f128" t="f131" r="f129" b="f130"/>
              <a:pathLst>
                <a:path w="114403" h="49761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5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7" name="Freeform: Shape 633">
              <a:extLst>
                <a:ext uri="{FF2B5EF4-FFF2-40B4-BE49-F238E27FC236}">
                  <a16:creationId xmlns:a16="http://schemas.microsoft.com/office/drawing/2014/main" id="{1E04F956-C066-8BDA-909B-7A8C51CC1D8F}"/>
                </a:ext>
              </a:extLst>
            </p:cNvPr>
            <p:cNvSpPr/>
            <p:nvPr/>
          </p:nvSpPr>
          <p:spPr>
            <a:xfrm>
              <a:off x="1581628" y="3609987"/>
              <a:ext cx="198424" cy="1103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423"/>
                <a:gd name="f7" fmla="val 110306"/>
                <a:gd name="f8" fmla="val 17162"/>
                <a:gd name="f9" fmla="val 194215"/>
                <a:gd name="f10" fmla="val 19259"/>
                <a:gd name="f11" fmla="val 189103"/>
                <a:gd name="f12" fmla="val 17543"/>
                <a:gd name="f13" fmla="val 187006"/>
                <a:gd name="f14" fmla="val 13323"/>
                <a:gd name="f15" fmla="val 186904"/>
                <a:gd name="f16" fmla="val 13132"/>
                <a:gd name="f17" fmla="val 186815"/>
                <a:gd name="f18" fmla="val 12916"/>
                <a:gd name="f19" fmla="val 186726"/>
                <a:gd name="f20" fmla="val 12712"/>
                <a:gd name="f21" fmla="val 184412"/>
                <a:gd name="f22" fmla="val 8047"/>
                <a:gd name="f23" fmla="val 186281"/>
                <a:gd name="f24" fmla="val 2377"/>
                <a:gd name="f25" fmla="val 190922"/>
                <a:gd name="f26" fmla="val 186471"/>
                <a:gd name="f27" fmla="val 2161"/>
                <a:gd name="f28" fmla="val 11645"/>
                <a:gd name="f29" fmla="val 89114"/>
                <a:gd name="f30" fmla="val 8339"/>
                <a:gd name="f31" fmla="val 90639"/>
                <a:gd name="f32" fmla="val 5287"/>
                <a:gd name="f33" fmla="val 92292"/>
                <a:gd name="f34" fmla="val 596"/>
                <a:gd name="f35" fmla="val 94618"/>
                <a:gd name="f36" fmla="val -1324"/>
                <a:gd name="f37" fmla="val 100301"/>
                <a:gd name="f38" fmla="val 965"/>
                <a:gd name="f39" fmla="val 105004"/>
                <a:gd name="f40" fmla="val 2884"/>
                <a:gd name="f41" fmla="val 109454"/>
                <a:gd name="f42" fmla="val 111500"/>
                <a:gd name="f43" fmla="val 12497"/>
                <a:gd name="f44" fmla="val 109594"/>
                <a:gd name="f45" fmla="val 12598"/>
                <a:gd name="f46" fmla="val 109543"/>
                <a:gd name="f47" fmla="val 12687"/>
                <a:gd name="f48" fmla="val 109505"/>
                <a:gd name="f49" fmla="val 12789"/>
                <a:gd name="f50" fmla="val 195117"/>
                <a:gd name="f51" fmla="val 19069"/>
                <a:gd name="f52" fmla="+- 0 0 -90"/>
                <a:gd name="f53" fmla="*/ f3 1 198423"/>
                <a:gd name="f54" fmla="*/ f4 1 110306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98423"/>
                <a:gd name="f63" fmla="*/ f59 1 110306"/>
                <a:gd name="f64" fmla="*/ 198423 f60 1"/>
                <a:gd name="f65" fmla="*/ 17162 f59 1"/>
                <a:gd name="f66" fmla="*/ 187006 f60 1"/>
                <a:gd name="f67" fmla="*/ 13323 f59 1"/>
                <a:gd name="f68" fmla="*/ 186726 f60 1"/>
                <a:gd name="f69" fmla="*/ 12712 f59 1"/>
                <a:gd name="f70" fmla="*/ 190922 f60 1"/>
                <a:gd name="f71" fmla="*/ 0 f59 1"/>
                <a:gd name="f72" fmla="*/ 186471 f60 1"/>
                <a:gd name="f73" fmla="*/ 2161 f59 1"/>
                <a:gd name="f74" fmla="*/ 11645 f60 1"/>
                <a:gd name="f75" fmla="*/ 89114 f59 1"/>
                <a:gd name="f76" fmla="*/ 8339 f60 1"/>
                <a:gd name="f77" fmla="*/ 90639 f59 1"/>
                <a:gd name="f78" fmla="*/ 5287 f60 1"/>
                <a:gd name="f79" fmla="*/ 92292 f59 1"/>
                <a:gd name="f80" fmla="*/ 965 f60 1"/>
                <a:gd name="f81" fmla="*/ 105004 f59 1"/>
                <a:gd name="f82" fmla="*/ 12497 f60 1"/>
                <a:gd name="f83" fmla="*/ 109594 f59 1"/>
                <a:gd name="f84" fmla="*/ 12789 f60 1"/>
                <a:gd name="f85" fmla="*/ 109454 f59 1"/>
                <a:gd name="f86" fmla="*/ 195117 f60 1"/>
                <a:gd name="f87" fmla="*/ 19069 f59 1"/>
                <a:gd name="f88" fmla="+- f61 0 f1"/>
                <a:gd name="f89" fmla="*/ f64 1 198423"/>
                <a:gd name="f90" fmla="*/ f65 1 110306"/>
                <a:gd name="f91" fmla="*/ f66 1 198423"/>
                <a:gd name="f92" fmla="*/ f67 1 110306"/>
                <a:gd name="f93" fmla="*/ f68 1 198423"/>
                <a:gd name="f94" fmla="*/ f69 1 110306"/>
                <a:gd name="f95" fmla="*/ f70 1 198423"/>
                <a:gd name="f96" fmla="*/ f71 1 110306"/>
                <a:gd name="f97" fmla="*/ f72 1 198423"/>
                <a:gd name="f98" fmla="*/ f73 1 110306"/>
                <a:gd name="f99" fmla="*/ f74 1 198423"/>
                <a:gd name="f100" fmla="*/ f75 1 110306"/>
                <a:gd name="f101" fmla="*/ f76 1 198423"/>
                <a:gd name="f102" fmla="*/ f77 1 110306"/>
                <a:gd name="f103" fmla="*/ f78 1 198423"/>
                <a:gd name="f104" fmla="*/ f79 1 110306"/>
                <a:gd name="f105" fmla="*/ f80 1 198423"/>
                <a:gd name="f106" fmla="*/ f81 1 110306"/>
                <a:gd name="f107" fmla="*/ f82 1 198423"/>
                <a:gd name="f108" fmla="*/ f83 1 110306"/>
                <a:gd name="f109" fmla="*/ f84 1 198423"/>
                <a:gd name="f110" fmla="*/ f85 1 110306"/>
                <a:gd name="f111" fmla="*/ f86 1 198423"/>
                <a:gd name="f112" fmla="*/ f87 1 110306"/>
                <a:gd name="f113" fmla="*/ f55 1 f62"/>
                <a:gd name="f114" fmla="*/ f56 1 f62"/>
                <a:gd name="f115" fmla="*/ f55 1 f63"/>
                <a:gd name="f116" fmla="*/ f57 1 f63"/>
                <a:gd name="f117" fmla="*/ f89 1 f62"/>
                <a:gd name="f118" fmla="*/ f90 1 f63"/>
                <a:gd name="f119" fmla="*/ f91 1 f62"/>
                <a:gd name="f120" fmla="*/ f92 1 f63"/>
                <a:gd name="f121" fmla="*/ f93 1 f62"/>
                <a:gd name="f122" fmla="*/ f94 1 f63"/>
                <a:gd name="f123" fmla="*/ f95 1 f62"/>
                <a:gd name="f124" fmla="*/ f96 1 f63"/>
                <a:gd name="f125" fmla="*/ f97 1 f62"/>
                <a:gd name="f126" fmla="*/ f98 1 f63"/>
                <a:gd name="f127" fmla="*/ f99 1 f62"/>
                <a:gd name="f128" fmla="*/ f100 1 f63"/>
                <a:gd name="f129" fmla="*/ f101 1 f62"/>
                <a:gd name="f130" fmla="*/ f102 1 f63"/>
                <a:gd name="f131" fmla="*/ f103 1 f62"/>
                <a:gd name="f132" fmla="*/ f104 1 f63"/>
                <a:gd name="f133" fmla="*/ f105 1 f62"/>
                <a:gd name="f134" fmla="*/ f106 1 f63"/>
                <a:gd name="f135" fmla="*/ f107 1 f62"/>
                <a:gd name="f136" fmla="*/ f108 1 f63"/>
                <a:gd name="f137" fmla="*/ f109 1 f62"/>
                <a:gd name="f138" fmla="*/ f110 1 f63"/>
                <a:gd name="f139" fmla="*/ f111 1 f62"/>
                <a:gd name="f140" fmla="*/ f112 1 f63"/>
                <a:gd name="f141" fmla="*/ f113 f53 1"/>
                <a:gd name="f142" fmla="*/ f114 f53 1"/>
                <a:gd name="f143" fmla="*/ f116 f54 1"/>
                <a:gd name="f144" fmla="*/ f115 f54 1"/>
                <a:gd name="f145" fmla="*/ f117 f53 1"/>
                <a:gd name="f146" fmla="*/ f118 f54 1"/>
                <a:gd name="f147" fmla="*/ f119 f53 1"/>
                <a:gd name="f148" fmla="*/ f120 f54 1"/>
                <a:gd name="f149" fmla="*/ f121 f53 1"/>
                <a:gd name="f150" fmla="*/ f122 f54 1"/>
                <a:gd name="f151" fmla="*/ f123 f53 1"/>
                <a:gd name="f152" fmla="*/ f124 f54 1"/>
                <a:gd name="f153" fmla="*/ f125 f53 1"/>
                <a:gd name="f154" fmla="*/ f126 f54 1"/>
                <a:gd name="f155" fmla="*/ f127 f53 1"/>
                <a:gd name="f156" fmla="*/ f128 f54 1"/>
                <a:gd name="f157" fmla="*/ f129 f53 1"/>
                <a:gd name="f158" fmla="*/ f130 f54 1"/>
                <a:gd name="f159" fmla="*/ f131 f53 1"/>
                <a:gd name="f160" fmla="*/ f132 f54 1"/>
                <a:gd name="f161" fmla="*/ f133 f53 1"/>
                <a:gd name="f162" fmla="*/ f134 f54 1"/>
                <a:gd name="f163" fmla="*/ f135 f53 1"/>
                <a:gd name="f164" fmla="*/ f136 f54 1"/>
                <a:gd name="f165" fmla="*/ f137 f53 1"/>
                <a:gd name="f166" fmla="*/ f138 f54 1"/>
                <a:gd name="f167" fmla="*/ f139 f53 1"/>
                <a:gd name="f168" fmla="*/ f140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63" y="f164"/>
                </a:cxn>
                <a:cxn ang="f88">
                  <a:pos x="f165" y="f166"/>
                </a:cxn>
                <a:cxn ang="f88">
                  <a:pos x="f167" y="f168"/>
                </a:cxn>
              </a:cxnLst>
              <a:rect l="f141" t="f144" r="f142" b="f143"/>
              <a:pathLst>
                <a:path w="198423" h="110306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5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22" y="f42"/>
                    <a:pt x="f43" y="f44"/>
                  </a:cubicBezTo>
                  <a:cubicBezTo>
                    <a:pt x="f45" y="f46"/>
                    <a:pt x="f47" y="f48"/>
                    <a:pt x="f49" y="f41"/>
                  </a:cubicBez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8" name="Freeform: Shape 634">
              <a:extLst>
                <a:ext uri="{FF2B5EF4-FFF2-40B4-BE49-F238E27FC236}">
                  <a16:creationId xmlns:a16="http://schemas.microsoft.com/office/drawing/2014/main" id="{BAC87152-CC3D-C621-3849-F9522933CFC4}"/>
                </a:ext>
              </a:extLst>
            </p:cNvPr>
            <p:cNvSpPr/>
            <p:nvPr/>
          </p:nvSpPr>
          <p:spPr>
            <a:xfrm>
              <a:off x="1766977" y="3605150"/>
              <a:ext cx="29013" cy="23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012"/>
                <a:gd name="f7" fmla="val 23269"/>
                <a:gd name="f8" fmla="val 5188"/>
                <a:gd name="f9" fmla="val 5212"/>
                <a:gd name="f10" fmla="val 547"/>
                <a:gd name="f11" fmla="val 7589"/>
                <a:gd name="f12" fmla="val -1322"/>
                <a:gd name="f13" fmla="val 13259"/>
                <a:gd name="f14" fmla="val 992"/>
                <a:gd name="f15" fmla="val 17925"/>
                <a:gd name="f16" fmla="val 2747"/>
                <a:gd name="f17" fmla="val 22285"/>
                <a:gd name="f18" fmla="val 7706"/>
                <a:gd name="f19" fmla="val 24408"/>
                <a:gd name="f20" fmla="val 12079"/>
                <a:gd name="f21" fmla="val 22653"/>
                <a:gd name="f22" fmla="val 12283"/>
                <a:gd name="f23" fmla="val 22565"/>
                <a:gd name="f24" fmla="val 12486"/>
                <a:gd name="f25" fmla="val 22476"/>
                <a:gd name="f26" fmla="val 12690"/>
                <a:gd name="f27" fmla="val 22374"/>
                <a:gd name="f28" fmla="val 24006"/>
                <a:gd name="f29" fmla="val 16780"/>
                <a:gd name="f30" fmla="val 27032"/>
                <a:gd name="f31" fmla="val 15191"/>
                <a:gd name="f32" fmla="val 28939"/>
                <a:gd name="f33" fmla="val 12064"/>
                <a:gd name="f34" fmla="val 28965"/>
                <a:gd name="f35" fmla="val 8645"/>
                <a:gd name="f36" fmla="val 7500"/>
                <a:gd name="f37" fmla="val 6865"/>
                <a:gd name="f38" fmla="val 29015"/>
                <a:gd name="f39" fmla="val 6267"/>
                <a:gd name="f40" fmla="val 5683"/>
                <a:gd name="f41" fmla="val 5085"/>
                <a:gd name="f42" fmla="val 29028"/>
                <a:gd name="f43" fmla="val 4882"/>
                <a:gd name="f44" fmla="val 4653"/>
                <a:gd name="f45" fmla="val 4449"/>
                <a:gd name="f46" fmla="val 28329"/>
                <a:gd name="f47" fmla="val 3559"/>
                <a:gd name="f48" fmla="val 28036"/>
                <a:gd name="f49" fmla="val 3026"/>
                <a:gd name="f50" fmla="val 27693"/>
                <a:gd name="f51" fmla="val 2517"/>
                <a:gd name="f52" fmla="val 27312"/>
                <a:gd name="f53" fmla="val 2034"/>
                <a:gd name="f54" fmla="val 26040"/>
                <a:gd name="f55" fmla="val 890"/>
                <a:gd name="f56" fmla="val 24642"/>
                <a:gd name="f57" fmla="val 22862"/>
                <a:gd name="f58" fmla="val 21336"/>
                <a:gd name="f59" fmla="val 20064"/>
                <a:gd name="f60" fmla="val 19098"/>
                <a:gd name="f61" fmla="val 76"/>
                <a:gd name="f62" fmla="val 18144"/>
                <a:gd name="f63" fmla="val 331"/>
                <a:gd name="f64" fmla="val 17267"/>
                <a:gd name="f65" fmla="val 763"/>
                <a:gd name="f66" fmla="+- 0 0 -90"/>
                <a:gd name="f67" fmla="*/ f3 1 29012"/>
                <a:gd name="f68" fmla="*/ f4 1 23269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29012"/>
                <a:gd name="f77" fmla="*/ f73 1 23269"/>
                <a:gd name="f78" fmla="*/ 5188 f74 1"/>
                <a:gd name="f79" fmla="*/ 5212 f73 1"/>
                <a:gd name="f80" fmla="*/ 992 f74 1"/>
                <a:gd name="f81" fmla="*/ 17925 f73 1"/>
                <a:gd name="f82" fmla="*/ 12079 f74 1"/>
                <a:gd name="f83" fmla="*/ 22653 f73 1"/>
                <a:gd name="f84" fmla="*/ 12690 f74 1"/>
                <a:gd name="f85" fmla="*/ 22374 f73 1"/>
                <a:gd name="f86" fmla="*/ 24006 f74 1"/>
                <a:gd name="f87" fmla="*/ 16780 f73 1"/>
                <a:gd name="f88" fmla="*/ 28965 f74 1"/>
                <a:gd name="f89" fmla="*/ 8645 f73 1"/>
                <a:gd name="f90" fmla="*/ 6865 f73 1"/>
                <a:gd name="f91" fmla="*/ 5085 f73 1"/>
                <a:gd name="f92" fmla="*/ 4449 f73 1"/>
                <a:gd name="f93" fmla="*/ 28329 f74 1"/>
                <a:gd name="f94" fmla="*/ 3559 f73 1"/>
                <a:gd name="f95" fmla="*/ 27312 f74 1"/>
                <a:gd name="f96" fmla="*/ 2034 f73 1"/>
                <a:gd name="f97" fmla="*/ 26040 f74 1"/>
                <a:gd name="f98" fmla="*/ 890 f73 1"/>
                <a:gd name="f99" fmla="*/ 24642 f74 1"/>
                <a:gd name="f100" fmla="*/ 0 f73 1"/>
                <a:gd name="f101" fmla="*/ 22862 f74 1"/>
                <a:gd name="f102" fmla="*/ 21336 f74 1"/>
                <a:gd name="f103" fmla="*/ 20064 f74 1"/>
                <a:gd name="f104" fmla="*/ 17267 f74 1"/>
                <a:gd name="f105" fmla="*/ 763 f73 1"/>
                <a:gd name="f106" fmla="+- f75 0 f1"/>
                <a:gd name="f107" fmla="*/ f78 1 29012"/>
                <a:gd name="f108" fmla="*/ f79 1 23269"/>
                <a:gd name="f109" fmla="*/ f80 1 29012"/>
                <a:gd name="f110" fmla="*/ f81 1 23269"/>
                <a:gd name="f111" fmla="*/ f82 1 29012"/>
                <a:gd name="f112" fmla="*/ f83 1 23269"/>
                <a:gd name="f113" fmla="*/ f84 1 29012"/>
                <a:gd name="f114" fmla="*/ f85 1 23269"/>
                <a:gd name="f115" fmla="*/ f86 1 29012"/>
                <a:gd name="f116" fmla="*/ f87 1 23269"/>
                <a:gd name="f117" fmla="*/ f88 1 29012"/>
                <a:gd name="f118" fmla="*/ f89 1 23269"/>
                <a:gd name="f119" fmla="*/ f90 1 23269"/>
                <a:gd name="f120" fmla="*/ f91 1 23269"/>
                <a:gd name="f121" fmla="*/ f92 1 23269"/>
                <a:gd name="f122" fmla="*/ f93 1 29012"/>
                <a:gd name="f123" fmla="*/ f94 1 23269"/>
                <a:gd name="f124" fmla="*/ f95 1 29012"/>
                <a:gd name="f125" fmla="*/ f96 1 23269"/>
                <a:gd name="f126" fmla="*/ f97 1 29012"/>
                <a:gd name="f127" fmla="*/ f98 1 23269"/>
                <a:gd name="f128" fmla="*/ f99 1 29012"/>
                <a:gd name="f129" fmla="*/ f100 1 23269"/>
                <a:gd name="f130" fmla="*/ f101 1 29012"/>
                <a:gd name="f131" fmla="*/ f102 1 29012"/>
                <a:gd name="f132" fmla="*/ f103 1 29012"/>
                <a:gd name="f133" fmla="*/ f104 1 29012"/>
                <a:gd name="f134" fmla="*/ f105 1 23269"/>
                <a:gd name="f135" fmla="*/ f69 1 f76"/>
                <a:gd name="f136" fmla="*/ f70 1 f76"/>
                <a:gd name="f137" fmla="*/ f69 1 f77"/>
                <a:gd name="f138" fmla="*/ f71 1 f77"/>
                <a:gd name="f139" fmla="*/ f107 1 f76"/>
                <a:gd name="f140" fmla="*/ f108 1 f77"/>
                <a:gd name="f141" fmla="*/ f109 1 f76"/>
                <a:gd name="f142" fmla="*/ f110 1 f77"/>
                <a:gd name="f143" fmla="*/ f111 1 f76"/>
                <a:gd name="f144" fmla="*/ f112 1 f77"/>
                <a:gd name="f145" fmla="*/ f113 1 f76"/>
                <a:gd name="f146" fmla="*/ f114 1 f77"/>
                <a:gd name="f147" fmla="*/ f115 1 f76"/>
                <a:gd name="f148" fmla="*/ f116 1 f77"/>
                <a:gd name="f149" fmla="*/ f117 1 f76"/>
                <a:gd name="f150" fmla="*/ f118 1 f77"/>
                <a:gd name="f151" fmla="*/ f119 1 f77"/>
                <a:gd name="f152" fmla="*/ f120 1 f77"/>
                <a:gd name="f153" fmla="*/ f121 1 f77"/>
                <a:gd name="f154" fmla="*/ f122 1 f76"/>
                <a:gd name="f155" fmla="*/ f123 1 f77"/>
                <a:gd name="f156" fmla="*/ f124 1 f76"/>
                <a:gd name="f157" fmla="*/ f125 1 f77"/>
                <a:gd name="f158" fmla="*/ f126 1 f76"/>
                <a:gd name="f159" fmla="*/ f127 1 f77"/>
                <a:gd name="f160" fmla="*/ f128 1 f76"/>
                <a:gd name="f161" fmla="*/ f129 1 f77"/>
                <a:gd name="f162" fmla="*/ f130 1 f76"/>
                <a:gd name="f163" fmla="*/ f131 1 f76"/>
                <a:gd name="f164" fmla="*/ f132 1 f76"/>
                <a:gd name="f165" fmla="*/ f133 1 f76"/>
                <a:gd name="f166" fmla="*/ f134 1 f77"/>
                <a:gd name="f167" fmla="*/ f135 f67 1"/>
                <a:gd name="f168" fmla="*/ f136 f67 1"/>
                <a:gd name="f169" fmla="*/ f138 f68 1"/>
                <a:gd name="f170" fmla="*/ f137 f68 1"/>
                <a:gd name="f171" fmla="*/ f139 f67 1"/>
                <a:gd name="f172" fmla="*/ f140 f68 1"/>
                <a:gd name="f173" fmla="*/ f141 f67 1"/>
                <a:gd name="f174" fmla="*/ f142 f68 1"/>
                <a:gd name="f175" fmla="*/ f143 f67 1"/>
                <a:gd name="f176" fmla="*/ f144 f68 1"/>
                <a:gd name="f177" fmla="*/ f145 f67 1"/>
                <a:gd name="f178" fmla="*/ f146 f68 1"/>
                <a:gd name="f179" fmla="*/ f147 f67 1"/>
                <a:gd name="f180" fmla="*/ f148 f68 1"/>
                <a:gd name="f181" fmla="*/ f149 f67 1"/>
                <a:gd name="f182" fmla="*/ f150 f68 1"/>
                <a:gd name="f183" fmla="*/ f151 f68 1"/>
                <a:gd name="f184" fmla="*/ f152 f68 1"/>
                <a:gd name="f185" fmla="*/ f153 f68 1"/>
                <a:gd name="f186" fmla="*/ f154 f67 1"/>
                <a:gd name="f187" fmla="*/ f155 f68 1"/>
                <a:gd name="f188" fmla="*/ f156 f67 1"/>
                <a:gd name="f189" fmla="*/ f157 f68 1"/>
                <a:gd name="f190" fmla="*/ f158 f67 1"/>
                <a:gd name="f191" fmla="*/ f159 f68 1"/>
                <a:gd name="f192" fmla="*/ f160 f67 1"/>
                <a:gd name="f193" fmla="*/ f161 f68 1"/>
                <a:gd name="f194" fmla="*/ f162 f67 1"/>
                <a:gd name="f195" fmla="*/ f163 f67 1"/>
                <a:gd name="f196" fmla="*/ f164 f67 1"/>
                <a:gd name="f197" fmla="*/ f165 f67 1"/>
                <a:gd name="f198" fmla="*/ f166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71" y="f172"/>
                </a:cxn>
                <a:cxn ang="f106">
                  <a:pos x="f173" y="f174"/>
                </a:cxn>
                <a:cxn ang="f106">
                  <a:pos x="f175" y="f176"/>
                </a:cxn>
                <a:cxn ang="f106">
                  <a:pos x="f177" y="f178"/>
                </a:cxn>
                <a:cxn ang="f106">
                  <a:pos x="f179" y="f180"/>
                </a:cxn>
                <a:cxn ang="f106">
                  <a:pos x="f181" y="f182"/>
                </a:cxn>
                <a:cxn ang="f106">
                  <a:pos x="f181" y="f183"/>
                </a:cxn>
                <a:cxn ang="f106">
                  <a:pos x="f181" y="f184"/>
                </a:cxn>
                <a:cxn ang="f106">
                  <a:pos x="f181" y="f185"/>
                </a:cxn>
                <a:cxn ang="f106">
                  <a:pos x="f186" y="f187"/>
                </a:cxn>
                <a:cxn ang="f106">
                  <a:pos x="f188" y="f189"/>
                </a:cxn>
                <a:cxn ang="f106">
                  <a:pos x="f190" y="f191"/>
                </a:cxn>
                <a:cxn ang="f106">
                  <a:pos x="f192" y="f193"/>
                </a:cxn>
                <a:cxn ang="f106">
                  <a:pos x="f194" y="f193"/>
                </a:cxn>
                <a:cxn ang="f106">
                  <a:pos x="f195" y="f193"/>
                </a:cxn>
                <a:cxn ang="f106">
                  <a:pos x="f196" y="f193"/>
                </a:cxn>
                <a:cxn ang="f106">
                  <a:pos x="f197" y="f198"/>
                </a:cxn>
              </a:cxnLst>
              <a:rect l="f167" t="f170" r="f168" b="f169"/>
              <a:pathLst>
                <a:path w="29012" h="2326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4" y="f35"/>
                    <a:pt x="f34" y="f36"/>
                    <a:pt x="f34" y="f37"/>
                  </a:cubicBezTo>
                  <a:cubicBezTo>
                    <a:pt x="f38" y="f39"/>
                    <a:pt x="f38" y="f40"/>
                    <a:pt x="f34" y="f41"/>
                  </a:cubicBezTo>
                  <a:cubicBezTo>
                    <a:pt x="f42" y="f43"/>
                    <a:pt x="f42" y="f44"/>
                    <a:pt x="f34" y="f45"/>
                  </a:cubicBezTo>
                  <a:cubicBezTo>
                    <a:pt x="f34" y="f45"/>
                    <a:pt x="f3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4" y="f55"/>
                  </a:lnTo>
                  <a:lnTo>
                    <a:pt x="f56" y="f5"/>
                  </a:lnTo>
                  <a:lnTo>
                    <a:pt x="f57" y="f5"/>
                  </a:lnTo>
                  <a:lnTo>
                    <a:pt x="f58" y="f5"/>
                  </a:lnTo>
                  <a:lnTo>
                    <a:pt x="f59" y="f5"/>
                  </a:lnTo>
                  <a:cubicBezTo>
                    <a:pt x="f60" y="f61"/>
                    <a:pt x="f62" y="f63"/>
                    <a:pt x="f64" y="f6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9" name="Freeform: Shape 635">
              <a:extLst>
                <a:ext uri="{FF2B5EF4-FFF2-40B4-BE49-F238E27FC236}">
                  <a16:creationId xmlns:a16="http://schemas.microsoft.com/office/drawing/2014/main" id="{838BD3E1-348C-732F-C93E-DB3E12A6CD4E}"/>
                </a:ext>
              </a:extLst>
            </p:cNvPr>
            <p:cNvSpPr/>
            <p:nvPr/>
          </p:nvSpPr>
          <p:spPr>
            <a:xfrm>
              <a:off x="1824237" y="4952280"/>
              <a:ext cx="28538" cy="104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539"/>
                <a:gd name="f7" fmla="val 104802"/>
                <a:gd name="f8" fmla="val 8832"/>
                <a:gd name="f9" fmla="val 104750"/>
                <a:gd name="f10" fmla="val 11006"/>
                <a:gd name="f11" fmla="val 104992"/>
                <a:gd name="f12" fmla="val 13180"/>
                <a:gd name="f13" fmla="val 104394"/>
                <a:gd name="f14" fmla="val 14935"/>
                <a:gd name="f15" fmla="val 103098"/>
                <a:gd name="f16" fmla="val 96741"/>
                <a:gd name="f17" fmla="val 8196"/>
                <a:gd name="f18" fmla="val 96055"/>
                <a:gd name="f19" fmla="val 95012"/>
                <a:gd name="f20" fmla="val 94326"/>
                <a:gd name="f21" fmla="val 9328"/>
                <a:gd name="f22" fmla="val 93729"/>
                <a:gd name="f23" fmla="val 10205"/>
                <a:gd name="f24" fmla="val 93639"/>
                <a:gd name="f25" fmla="val 10803"/>
                <a:gd name="f26" fmla="val 94135"/>
                <a:gd name="f27" fmla="val 10866"/>
                <a:gd name="f28" fmla="val 94186"/>
                <a:gd name="f29" fmla="val 10930"/>
                <a:gd name="f30" fmla="val 94250"/>
                <a:gd name="f31" fmla="val 10993"/>
                <a:gd name="f32" fmla="val 17097"/>
                <a:gd name="f33" fmla="val 100682"/>
                <a:gd name="f34" fmla="val 17936"/>
                <a:gd name="f35" fmla="val 99475"/>
                <a:gd name="f36" fmla="val 18457"/>
                <a:gd name="f37" fmla="val 98076"/>
                <a:gd name="f38" fmla="val 18622"/>
                <a:gd name="f39" fmla="val 96614"/>
                <a:gd name="f40" fmla="val 28540"/>
                <a:gd name="f41" fmla="val 11441"/>
                <a:gd name="f42" fmla="val 7246"/>
                <a:gd name="f43" fmla="val 2288"/>
                <a:gd name="f44" fmla="val 28069"/>
                <a:gd name="f45" fmla="val 7183"/>
                <a:gd name="f46" fmla="val 23733"/>
                <a:gd name="f47" fmla="val 10768"/>
                <a:gd name="f48" fmla="val 18838"/>
                <a:gd name="f49" fmla="val 10310"/>
                <a:gd name="f50" fmla="val 18813"/>
                <a:gd name="f51" fmla="val 10297"/>
                <a:gd name="f52" fmla="val 18775"/>
                <a:gd name="f53" fmla="val 18749"/>
                <a:gd name="f54" fmla="val 13778"/>
                <a:gd name="f55" fmla="val 9572"/>
                <a:gd name="f56" fmla="val 10307"/>
                <a:gd name="f57" fmla="val 4983"/>
                <a:gd name="f58" fmla="val 59"/>
                <a:gd name="f59" fmla="val 94453"/>
                <a:gd name="f60" fmla="val -513"/>
                <a:gd name="f61" fmla="val 99551"/>
                <a:gd name="f62" fmla="val 3161"/>
                <a:gd name="f63" fmla="val 104140"/>
                <a:gd name="f64" fmla="val 8260"/>
                <a:gd name="f65" fmla="val 104699"/>
                <a:gd name="f66" fmla="val 8450"/>
                <a:gd name="f67" fmla="val 104725"/>
                <a:gd name="f68" fmla="val 8641"/>
                <a:gd name="f69" fmla="val 104738"/>
                <a:gd name="f70" fmla="+- 0 0 -90"/>
                <a:gd name="f71" fmla="*/ f3 1 28539"/>
                <a:gd name="f72" fmla="*/ f4 1 104802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28539"/>
                <a:gd name="f81" fmla="*/ f77 1 104802"/>
                <a:gd name="f82" fmla="*/ 8832 f78 1"/>
                <a:gd name="f83" fmla="*/ 104750 f77 1"/>
                <a:gd name="f84" fmla="*/ 14935 f78 1"/>
                <a:gd name="f85" fmla="*/ 103098 f77 1"/>
                <a:gd name="f86" fmla="*/ 96741 f77 1"/>
                <a:gd name="f87" fmla="*/ 94326 f77 1"/>
                <a:gd name="f88" fmla="*/ 10803 f78 1"/>
                <a:gd name="f89" fmla="*/ 94135 f77 1"/>
                <a:gd name="f90" fmla="*/ 10993 f78 1"/>
                <a:gd name="f91" fmla="*/ 17097 f78 1"/>
                <a:gd name="f92" fmla="*/ 100682 f77 1"/>
                <a:gd name="f93" fmla="*/ 18622 f78 1"/>
                <a:gd name="f94" fmla="*/ 96614 f77 1"/>
                <a:gd name="f95" fmla="*/ 28540 f78 1"/>
                <a:gd name="f96" fmla="*/ 11441 f77 1"/>
                <a:gd name="f97" fmla="*/ 7246 f77 1"/>
                <a:gd name="f98" fmla="*/ 2288 f77 1"/>
                <a:gd name="f99" fmla="*/ 18838 f78 1"/>
                <a:gd name="f100" fmla="*/ 10310 f77 1"/>
                <a:gd name="f101" fmla="*/ 18749 f78 1"/>
                <a:gd name="f102" fmla="*/ 10297 f77 1"/>
                <a:gd name="f103" fmla="*/ 0 f77 1"/>
                <a:gd name="f104" fmla="*/ 59 f78 1"/>
                <a:gd name="f105" fmla="*/ 94453 f77 1"/>
                <a:gd name="f106" fmla="*/ 8260 f78 1"/>
                <a:gd name="f107" fmla="*/ 104699 f77 1"/>
                <a:gd name="f108" fmla="+- f79 0 f1"/>
                <a:gd name="f109" fmla="*/ f82 1 28539"/>
                <a:gd name="f110" fmla="*/ f83 1 104802"/>
                <a:gd name="f111" fmla="*/ f84 1 28539"/>
                <a:gd name="f112" fmla="*/ f85 1 104802"/>
                <a:gd name="f113" fmla="*/ f86 1 104802"/>
                <a:gd name="f114" fmla="*/ f87 1 104802"/>
                <a:gd name="f115" fmla="*/ f88 1 28539"/>
                <a:gd name="f116" fmla="*/ f89 1 104802"/>
                <a:gd name="f117" fmla="*/ f90 1 28539"/>
                <a:gd name="f118" fmla="*/ f91 1 28539"/>
                <a:gd name="f119" fmla="*/ f92 1 104802"/>
                <a:gd name="f120" fmla="*/ f93 1 28539"/>
                <a:gd name="f121" fmla="*/ f94 1 104802"/>
                <a:gd name="f122" fmla="*/ f95 1 28539"/>
                <a:gd name="f123" fmla="*/ f96 1 104802"/>
                <a:gd name="f124" fmla="*/ f97 1 104802"/>
                <a:gd name="f125" fmla="*/ f98 1 104802"/>
                <a:gd name="f126" fmla="*/ f99 1 28539"/>
                <a:gd name="f127" fmla="*/ f100 1 104802"/>
                <a:gd name="f128" fmla="*/ f101 1 28539"/>
                <a:gd name="f129" fmla="*/ f102 1 104802"/>
                <a:gd name="f130" fmla="*/ f103 1 104802"/>
                <a:gd name="f131" fmla="*/ f104 1 28539"/>
                <a:gd name="f132" fmla="*/ f105 1 104802"/>
                <a:gd name="f133" fmla="*/ f106 1 28539"/>
                <a:gd name="f134" fmla="*/ f107 1 104802"/>
                <a:gd name="f135" fmla="*/ f73 1 f80"/>
                <a:gd name="f136" fmla="*/ f74 1 f80"/>
                <a:gd name="f137" fmla="*/ f73 1 f81"/>
                <a:gd name="f138" fmla="*/ f75 1 f81"/>
                <a:gd name="f139" fmla="*/ f109 1 f80"/>
                <a:gd name="f140" fmla="*/ f110 1 f81"/>
                <a:gd name="f141" fmla="*/ f111 1 f80"/>
                <a:gd name="f142" fmla="*/ f112 1 f81"/>
                <a:gd name="f143" fmla="*/ f113 1 f81"/>
                <a:gd name="f144" fmla="*/ f114 1 f81"/>
                <a:gd name="f145" fmla="*/ f115 1 f80"/>
                <a:gd name="f146" fmla="*/ f116 1 f81"/>
                <a:gd name="f147" fmla="*/ f117 1 f80"/>
                <a:gd name="f148" fmla="*/ f118 1 f80"/>
                <a:gd name="f149" fmla="*/ f119 1 f81"/>
                <a:gd name="f150" fmla="*/ f120 1 f80"/>
                <a:gd name="f151" fmla="*/ f121 1 f81"/>
                <a:gd name="f152" fmla="*/ f122 1 f80"/>
                <a:gd name="f153" fmla="*/ f123 1 f81"/>
                <a:gd name="f154" fmla="*/ f124 1 f81"/>
                <a:gd name="f155" fmla="*/ f125 1 f81"/>
                <a:gd name="f156" fmla="*/ f126 1 f80"/>
                <a:gd name="f157" fmla="*/ f127 1 f81"/>
                <a:gd name="f158" fmla="*/ f128 1 f80"/>
                <a:gd name="f159" fmla="*/ f129 1 f81"/>
                <a:gd name="f160" fmla="*/ f130 1 f81"/>
                <a:gd name="f161" fmla="*/ f131 1 f80"/>
                <a:gd name="f162" fmla="*/ f132 1 f81"/>
                <a:gd name="f163" fmla="*/ f133 1 f80"/>
                <a:gd name="f164" fmla="*/ f134 1 f81"/>
                <a:gd name="f165" fmla="*/ f135 f71 1"/>
                <a:gd name="f166" fmla="*/ f136 f71 1"/>
                <a:gd name="f167" fmla="*/ f138 f72 1"/>
                <a:gd name="f168" fmla="*/ f137 f72 1"/>
                <a:gd name="f169" fmla="*/ f139 f71 1"/>
                <a:gd name="f170" fmla="*/ f140 f72 1"/>
                <a:gd name="f171" fmla="*/ f141 f71 1"/>
                <a:gd name="f172" fmla="*/ f142 f72 1"/>
                <a:gd name="f173" fmla="*/ f143 f72 1"/>
                <a:gd name="f174" fmla="*/ f144 f72 1"/>
                <a:gd name="f175" fmla="*/ f145 f71 1"/>
                <a:gd name="f176" fmla="*/ f146 f72 1"/>
                <a:gd name="f177" fmla="*/ f147 f71 1"/>
                <a:gd name="f178" fmla="*/ f148 f71 1"/>
                <a:gd name="f179" fmla="*/ f149 f72 1"/>
                <a:gd name="f180" fmla="*/ f150 f71 1"/>
                <a:gd name="f181" fmla="*/ f151 f72 1"/>
                <a:gd name="f182" fmla="*/ f152 f71 1"/>
                <a:gd name="f183" fmla="*/ f153 f72 1"/>
                <a:gd name="f184" fmla="*/ f154 f72 1"/>
                <a:gd name="f185" fmla="*/ f155 f72 1"/>
                <a:gd name="f186" fmla="*/ f156 f71 1"/>
                <a:gd name="f187" fmla="*/ f157 f72 1"/>
                <a:gd name="f188" fmla="*/ f158 f71 1"/>
                <a:gd name="f189" fmla="*/ f159 f72 1"/>
                <a:gd name="f190" fmla="*/ f160 f72 1"/>
                <a:gd name="f191" fmla="*/ f161 f71 1"/>
                <a:gd name="f192" fmla="*/ f162 f72 1"/>
                <a:gd name="f193" fmla="*/ f163 f71 1"/>
                <a:gd name="f194" fmla="*/ f164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69" y="f170"/>
                </a:cxn>
                <a:cxn ang="f108">
                  <a:pos x="f171" y="f172"/>
                </a:cxn>
                <a:cxn ang="f108">
                  <a:pos x="f169" y="f173"/>
                </a:cxn>
                <a:cxn ang="f108">
                  <a:pos x="f169" y="f174"/>
                </a:cxn>
                <a:cxn ang="f108">
                  <a:pos x="f175" y="f176"/>
                </a:cxn>
                <a:cxn ang="f108">
                  <a:pos x="f177" y="f174"/>
                </a:cxn>
                <a:cxn ang="f108">
                  <a:pos x="f178" y="f179"/>
                </a:cxn>
                <a:cxn ang="f108">
                  <a:pos x="f180" y="f181"/>
                </a:cxn>
                <a:cxn ang="f108">
                  <a:pos x="f182" y="f183"/>
                </a:cxn>
                <a:cxn ang="f108">
                  <a:pos x="f182" y="f184"/>
                </a:cxn>
                <a:cxn ang="f108">
                  <a:pos x="f182" y="f185"/>
                </a:cxn>
                <a:cxn ang="f108">
                  <a:pos x="f186" y="f187"/>
                </a:cxn>
                <a:cxn ang="f108">
                  <a:pos x="f188" y="f189"/>
                </a:cxn>
                <a:cxn ang="f108">
                  <a:pos x="f177" y="f190"/>
                </a:cxn>
                <a:cxn ang="f108">
                  <a:pos x="f191" y="f192"/>
                </a:cxn>
                <a:cxn ang="f108">
                  <a:pos x="f193" y="f194"/>
                </a:cxn>
                <a:cxn ang="f108">
                  <a:pos x="f169" y="f170"/>
                </a:cxn>
              </a:cxnLst>
              <a:rect l="f165" t="f168" r="f166" b="f167"/>
              <a:pathLst>
                <a:path w="28539" h="10480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8" y="f16"/>
                  </a:lnTo>
                  <a:cubicBezTo>
                    <a:pt x="f17" y="f18"/>
                    <a:pt x="f17" y="f19"/>
                    <a:pt x="f8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20"/>
                  </a:cubicBez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0" y="f42"/>
                  </a:lnTo>
                  <a:lnTo>
                    <a:pt x="f40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1"/>
                    <a:pt x="f53" y="f51"/>
                  </a:cubicBezTo>
                  <a:cubicBezTo>
                    <a:pt x="f54" y="f55"/>
                    <a:pt x="f56" y="f57"/>
                    <a:pt x="f31" y="f5"/>
                  </a:cubicBezTo>
                  <a:lnTo>
                    <a:pt x="f58" y="f59"/>
                  </a:ln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0" name="Freeform: Shape 636">
              <a:extLst>
                <a:ext uri="{FF2B5EF4-FFF2-40B4-BE49-F238E27FC236}">
                  <a16:creationId xmlns:a16="http://schemas.microsoft.com/office/drawing/2014/main" id="{5C62E249-0F93-BDCC-DFF3-3DD7BCDB11D9}"/>
                </a:ext>
              </a:extLst>
            </p:cNvPr>
            <p:cNvSpPr/>
            <p:nvPr/>
          </p:nvSpPr>
          <p:spPr>
            <a:xfrm>
              <a:off x="1835786" y="4756973"/>
              <a:ext cx="39337" cy="2056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34"/>
                <a:gd name="f7" fmla="val 205656"/>
                <a:gd name="f8" fmla="val 7843"/>
                <a:gd name="f9" fmla="val 205608"/>
                <a:gd name="f10" fmla="val 12725"/>
                <a:gd name="f11" fmla="val 206116"/>
                <a:gd name="f12" fmla="val 17112"/>
                <a:gd name="f13" fmla="val 202570"/>
                <a:gd name="f14" fmla="val 17620"/>
                <a:gd name="f15" fmla="val 197688"/>
                <a:gd name="f16" fmla="val 17633"/>
                <a:gd name="f17" fmla="val 197662"/>
                <a:gd name="f18" fmla="val 197624"/>
                <a:gd name="f19" fmla="val 197599"/>
                <a:gd name="f20" fmla="val 39248"/>
                <a:gd name="f21" fmla="val 10346"/>
                <a:gd name="f22" fmla="val 39934"/>
                <a:gd name="f23" fmla="val 5362"/>
                <a:gd name="f24" fmla="val 36463"/>
                <a:gd name="f25" fmla="val 773"/>
                <a:gd name="f26" fmla="val 31492"/>
                <a:gd name="f27" fmla="val 49"/>
                <a:gd name="f28" fmla="val 26609"/>
                <a:gd name="f29" fmla="val -460"/>
                <a:gd name="f30" fmla="val 22223"/>
                <a:gd name="f31" fmla="val 3087"/>
                <a:gd name="f32" fmla="val 21714"/>
                <a:gd name="f33" fmla="val 7968"/>
                <a:gd name="f34" fmla="val 21701"/>
                <a:gd name="f35" fmla="val 7994"/>
                <a:gd name="f36" fmla="val 8032"/>
                <a:gd name="f37" fmla="val 8057"/>
                <a:gd name="f38" fmla="val 87"/>
                <a:gd name="f39" fmla="val 195311"/>
                <a:gd name="f40" fmla="val -600"/>
                <a:gd name="f41" fmla="val 200294"/>
                <a:gd name="f42" fmla="val 2871"/>
                <a:gd name="f43" fmla="val 204883"/>
                <a:gd name="f44" fmla="+- 0 0 -90"/>
                <a:gd name="f45" fmla="*/ f3 1 39334"/>
                <a:gd name="f46" fmla="*/ f4 1 205656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39334"/>
                <a:gd name="f55" fmla="*/ f51 1 205656"/>
                <a:gd name="f56" fmla="*/ 7843 f52 1"/>
                <a:gd name="f57" fmla="*/ 205608 f51 1"/>
                <a:gd name="f58" fmla="*/ 17620 f52 1"/>
                <a:gd name="f59" fmla="*/ 197688 f51 1"/>
                <a:gd name="f60" fmla="*/ 17633 f52 1"/>
                <a:gd name="f61" fmla="*/ 197599 f51 1"/>
                <a:gd name="f62" fmla="*/ 39248 f52 1"/>
                <a:gd name="f63" fmla="*/ 10346 f51 1"/>
                <a:gd name="f64" fmla="*/ 31492 f52 1"/>
                <a:gd name="f65" fmla="*/ 49 f51 1"/>
                <a:gd name="f66" fmla="*/ 21714 f52 1"/>
                <a:gd name="f67" fmla="*/ 7968 f51 1"/>
                <a:gd name="f68" fmla="*/ 21701 f52 1"/>
                <a:gd name="f69" fmla="*/ 8057 f51 1"/>
                <a:gd name="f70" fmla="*/ 87 f52 1"/>
                <a:gd name="f71" fmla="*/ 195311 f51 1"/>
                <a:gd name="f72" fmla="+- f53 0 f1"/>
                <a:gd name="f73" fmla="*/ f56 1 39334"/>
                <a:gd name="f74" fmla="*/ f57 1 205656"/>
                <a:gd name="f75" fmla="*/ f58 1 39334"/>
                <a:gd name="f76" fmla="*/ f59 1 205656"/>
                <a:gd name="f77" fmla="*/ f60 1 39334"/>
                <a:gd name="f78" fmla="*/ f61 1 205656"/>
                <a:gd name="f79" fmla="*/ f62 1 39334"/>
                <a:gd name="f80" fmla="*/ f63 1 205656"/>
                <a:gd name="f81" fmla="*/ f64 1 39334"/>
                <a:gd name="f82" fmla="*/ f65 1 205656"/>
                <a:gd name="f83" fmla="*/ f66 1 39334"/>
                <a:gd name="f84" fmla="*/ f67 1 205656"/>
                <a:gd name="f85" fmla="*/ f68 1 39334"/>
                <a:gd name="f86" fmla="*/ f69 1 205656"/>
                <a:gd name="f87" fmla="*/ f70 1 39334"/>
                <a:gd name="f88" fmla="*/ f71 1 205656"/>
                <a:gd name="f89" fmla="*/ f47 1 f54"/>
                <a:gd name="f90" fmla="*/ f48 1 f54"/>
                <a:gd name="f91" fmla="*/ f47 1 f55"/>
                <a:gd name="f92" fmla="*/ f49 1 f55"/>
                <a:gd name="f93" fmla="*/ f73 1 f54"/>
                <a:gd name="f94" fmla="*/ f74 1 f55"/>
                <a:gd name="f95" fmla="*/ f75 1 f54"/>
                <a:gd name="f96" fmla="*/ f76 1 f55"/>
                <a:gd name="f97" fmla="*/ f77 1 f54"/>
                <a:gd name="f98" fmla="*/ f78 1 f55"/>
                <a:gd name="f99" fmla="*/ f79 1 f54"/>
                <a:gd name="f100" fmla="*/ f80 1 f55"/>
                <a:gd name="f101" fmla="*/ f81 1 f54"/>
                <a:gd name="f102" fmla="*/ f82 1 f55"/>
                <a:gd name="f103" fmla="*/ f83 1 f54"/>
                <a:gd name="f104" fmla="*/ f84 1 f55"/>
                <a:gd name="f105" fmla="*/ f85 1 f54"/>
                <a:gd name="f106" fmla="*/ f86 1 f55"/>
                <a:gd name="f107" fmla="*/ f87 1 f54"/>
                <a:gd name="f108" fmla="*/ f88 1 f55"/>
                <a:gd name="f109" fmla="*/ f89 f45 1"/>
                <a:gd name="f110" fmla="*/ f90 f45 1"/>
                <a:gd name="f111" fmla="*/ f92 f46 1"/>
                <a:gd name="f112" fmla="*/ f91 f46 1"/>
                <a:gd name="f113" fmla="*/ f93 f45 1"/>
                <a:gd name="f114" fmla="*/ f94 f46 1"/>
                <a:gd name="f115" fmla="*/ f95 f45 1"/>
                <a:gd name="f116" fmla="*/ f96 f46 1"/>
                <a:gd name="f117" fmla="*/ f97 f45 1"/>
                <a:gd name="f118" fmla="*/ f98 f46 1"/>
                <a:gd name="f119" fmla="*/ f99 f45 1"/>
                <a:gd name="f120" fmla="*/ f100 f46 1"/>
                <a:gd name="f121" fmla="*/ f101 f45 1"/>
                <a:gd name="f122" fmla="*/ f102 f46 1"/>
                <a:gd name="f123" fmla="*/ f103 f45 1"/>
                <a:gd name="f124" fmla="*/ f104 f46 1"/>
                <a:gd name="f125" fmla="*/ f105 f45 1"/>
                <a:gd name="f126" fmla="*/ f106 f46 1"/>
                <a:gd name="f127" fmla="*/ f107 f45 1"/>
                <a:gd name="f128" fmla="*/ f108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3" y="f114"/>
                </a:cxn>
                <a:cxn ang="f72">
                  <a:pos x="f115" y="f116"/>
                </a:cxn>
                <a:cxn ang="f72">
                  <a:pos x="f117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13" y="f114"/>
                </a:cxn>
              </a:cxnLst>
              <a:rect l="f109" t="f112" r="f110" b="f111"/>
              <a:pathLst>
                <a:path w="39334" h="20565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6" y="f19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4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1" name="Freeform: Shape 637">
              <a:extLst>
                <a:ext uri="{FF2B5EF4-FFF2-40B4-BE49-F238E27FC236}">
                  <a16:creationId xmlns:a16="http://schemas.microsoft.com/office/drawing/2014/main" id="{5A2FC51F-337F-7EC6-EEBB-5D43405F555B}"/>
                </a:ext>
              </a:extLst>
            </p:cNvPr>
            <p:cNvSpPr/>
            <p:nvPr/>
          </p:nvSpPr>
          <p:spPr>
            <a:xfrm>
              <a:off x="1872947" y="4379591"/>
              <a:ext cx="45692" cy="2525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697"/>
                <a:gd name="f7" fmla="val 252516"/>
                <a:gd name="f8" fmla="val 8825"/>
                <a:gd name="f9" fmla="val 252468"/>
                <a:gd name="f10" fmla="val 13707"/>
                <a:gd name="f11" fmla="val 252976"/>
                <a:gd name="f12" fmla="val 18094"/>
                <a:gd name="f13" fmla="val 249430"/>
                <a:gd name="f14" fmla="val 18602"/>
                <a:gd name="f15" fmla="val 244548"/>
                <a:gd name="f16" fmla="val 18615"/>
                <a:gd name="f17" fmla="val 244523"/>
                <a:gd name="f18" fmla="val 244485"/>
                <a:gd name="f19" fmla="val 244459"/>
                <a:gd name="f20" fmla="val 240264"/>
                <a:gd name="f21" fmla="val 236323"/>
                <a:gd name="f22" fmla="val 44935"/>
                <a:gd name="f23" fmla="val 9026"/>
                <a:gd name="f24" fmla="val 2161"/>
                <a:gd name="f25" fmla="val 45227"/>
                <a:gd name="f26" fmla="val 7119"/>
                <a:gd name="f27" fmla="val 40828"/>
                <a:gd name="f28" fmla="val 10767"/>
                <a:gd name="f29" fmla="val 35869"/>
                <a:gd name="f30" fmla="val 10310"/>
                <a:gd name="f31" fmla="val 35844"/>
                <a:gd name="f32" fmla="val 10297"/>
                <a:gd name="f33" fmla="val 35805"/>
                <a:gd name="f34" fmla="val 35780"/>
                <a:gd name="f35" fmla="val 30859"/>
                <a:gd name="f36" fmla="val 9509"/>
                <a:gd name="f37" fmla="val 27465"/>
                <a:gd name="f38" fmla="val 4932"/>
                <a:gd name="f39" fmla="val 28151"/>
                <a:gd name="f40" fmla="val 179"/>
                <a:gd name="f41" fmla="val 241535"/>
                <a:gd name="f42" fmla="val -813"/>
                <a:gd name="f43" fmla="val 246493"/>
                <a:gd name="f44" fmla="val 2417"/>
                <a:gd name="f45" fmla="val 251311"/>
                <a:gd name="f46" fmla="val 7375"/>
                <a:gd name="f47" fmla="val 252303"/>
                <a:gd name="f48" fmla="val 7846"/>
                <a:gd name="f49" fmla="val 252392"/>
                <a:gd name="f50" fmla="val 8342"/>
                <a:gd name="f51" fmla="val 252455"/>
                <a:gd name="f52" fmla="+- 0 0 -90"/>
                <a:gd name="f53" fmla="*/ f3 1 45697"/>
                <a:gd name="f54" fmla="*/ f4 1 252516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45697"/>
                <a:gd name="f63" fmla="*/ f59 1 252516"/>
                <a:gd name="f64" fmla="*/ 8825 f60 1"/>
                <a:gd name="f65" fmla="*/ 252468 f59 1"/>
                <a:gd name="f66" fmla="*/ 18602 f60 1"/>
                <a:gd name="f67" fmla="*/ 244548 f59 1"/>
                <a:gd name="f68" fmla="*/ 18615 f60 1"/>
                <a:gd name="f69" fmla="*/ 244459 f59 1"/>
                <a:gd name="f70" fmla="*/ 240264 f59 1"/>
                <a:gd name="f71" fmla="*/ 236323 f59 1"/>
                <a:gd name="f72" fmla="*/ 44935 f60 1"/>
                <a:gd name="f73" fmla="*/ 9026 f59 1"/>
                <a:gd name="f74" fmla="*/ 45697 f60 1"/>
                <a:gd name="f75" fmla="*/ 2161 f59 1"/>
                <a:gd name="f76" fmla="*/ 35869 f60 1"/>
                <a:gd name="f77" fmla="*/ 10310 f59 1"/>
                <a:gd name="f78" fmla="*/ 35780 f60 1"/>
                <a:gd name="f79" fmla="*/ 10297 f59 1"/>
                <a:gd name="f80" fmla="*/ 28151 f60 1"/>
                <a:gd name="f81" fmla="*/ 0 f59 1"/>
                <a:gd name="f82" fmla="*/ 179 f60 1"/>
                <a:gd name="f83" fmla="*/ 241535 f59 1"/>
                <a:gd name="f84" fmla="*/ 7375 f60 1"/>
                <a:gd name="f85" fmla="*/ 252303 f59 1"/>
                <a:gd name="f86" fmla="+- f61 0 f1"/>
                <a:gd name="f87" fmla="*/ f64 1 45697"/>
                <a:gd name="f88" fmla="*/ f65 1 252516"/>
                <a:gd name="f89" fmla="*/ f66 1 45697"/>
                <a:gd name="f90" fmla="*/ f67 1 252516"/>
                <a:gd name="f91" fmla="*/ f68 1 45697"/>
                <a:gd name="f92" fmla="*/ f69 1 252516"/>
                <a:gd name="f93" fmla="*/ f70 1 252516"/>
                <a:gd name="f94" fmla="*/ f71 1 252516"/>
                <a:gd name="f95" fmla="*/ f72 1 45697"/>
                <a:gd name="f96" fmla="*/ f73 1 252516"/>
                <a:gd name="f97" fmla="*/ f74 1 45697"/>
                <a:gd name="f98" fmla="*/ f75 1 252516"/>
                <a:gd name="f99" fmla="*/ f76 1 45697"/>
                <a:gd name="f100" fmla="*/ f77 1 252516"/>
                <a:gd name="f101" fmla="*/ f78 1 45697"/>
                <a:gd name="f102" fmla="*/ f79 1 252516"/>
                <a:gd name="f103" fmla="*/ f80 1 45697"/>
                <a:gd name="f104" fmla="*/ f81 1 252516"/>
                <a:gd name="f105" fmla="*/ f82 1 45697"/>
                <a:gd name="f106" fmla="*/ f83 1 252516"/>
                <a:gd name="f107" fmla="*/ f84 1 45697"/>
                <a:gd name="f108" fmla="*/ f85 1 252516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2"/>
                <a:gd name="f116" fmla="*/ f90 1 f63"/>
                <a:gd name="f117" fmla="*/ f91 1 f62"/>
                <a:gd name="f118" fmla="*/ f92 1 f63"/>
                <a:gd name="f119" fmla="*/ f93 1 f63"/>
                <a:gd name="f120" fmla="*/ f94 1 f63"/>
                <a:gd name="f121" fmla="*/ f95 1 f62"/>
                <a:gd name="f122" fmla="*/ f96 1 f63"/>
                <a:gd name="f123" fmla="*/ f97 1 f62"/>
                <a:gd name="f124" fmla="*/ f98 1 f63"/>
                <a:gd name="f125" fmla="*/ f99 1 f62"/>
                <a:gd name="f126" fmla="*/ f100 1 f63"/>
                <a:gd name="f127" fmla="*/ f101 1 f62"/>
                <a:gd name="f128" fmla="*/ f102 1 f63"/>
                <a:gd name="f129" fmla="*/ f103 1 f62"/>
                <a:gd name="f130" fmla="*/ f104 1 f63"/>
                <a:gd name="f131" fmla="*/ f105 1 f62"/>
                <a:gd name="f132" fmla="*/ f106 1 f63"/>
                <a:gd name="f133" fmla="*/ f107 1 f62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3 1"/>
                <a:gd name="f142" fmla="*/ f116 f54 1"/>
                <a:gd name="f143" fmla="*/ f117 f53 1"/>
                <a:gd name="f144" fmla="*/ f118 f54 1"/>
                <a:gd name="f145" fmla="*/ f119 f54 1"/>
                <a:gd name="f146" fmla="*/ f120 f54 1"/>
                <a:gd name="f147" fmla="*/ f121 f53 1"/>
                <a:gd name="f148" fmla="*/ f122 f54 1"/>
                <a:gd name="f149" fmla="*/ f123 f53 1"/>
                <a:gd name="f150" fmla="*/ f124 f54 1"/>
                <a:gd name="f151" fmla="*/ f125 f53 1"/>
                <a:gd name="f152" fmla="*/ f126 f54 1"/>
                <a:gd name="f153" fmla="*/ f127 f53 1"/>
                <a:gd name="f154" fmla="*/ f128 f54 1"/>
                <a:gd name="f155" fmla="*/ f129 f53 1"/>
                <a:gd name="f156" fmla="*/ f130 f54 1"/>
                <a:gd name="f157" fmla="*/ f131 f53 1"/>
                <a:gd name="f158" fmla="*/ f132 f54 1"/>
                <a:gd name="f159" fmla="*/ f133 f53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3" y="f145"/>
                </a:cxn>
                <a:cxn ang="f86">
                  <a:pos x="f143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39" y="f140"/>
                </a:cxn>
              </a:cxnLst>
              <a:rect l="f135" t="f138" r="f136" b="f137"/>
              <a:pathLst>
                <a:path w="45697" h="25251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6" y="f19"/>
                  </a:cubicBezTo>
                  <a:lnTo>
                    <a:pt x="f16" y="f20"/>
                  </a:lnTo>
                  <a:lnTo>
                    <a:pt x="f16" y="f21"/>
                  </a:lnTo>
                  <a:lnTo>
                    <a:pt x="f22" y="f23"/>
                  </a:lnTo>
                  <a:lnTo>
                    <a:pt x="f6" y="f24"/>
                  </a:lnTo>
                  <a:lnTo>
                    <a:pt x="f6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2"/>
                    <a:pt x="f34" y="f32"/>
                  </a:cubicBezTo>
                  <a:cubicBezTo>
                    <a:pt x="f35" y="f36"/>
                    <a:pt x="f37" y="f38"/>
                    <a:pt x="f39" y="f5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2" name="Freeform: Shape 638">
              <a:extLst>
                <a:ext uri="{FF2B5EF4-FFF2-40B4-BE49-F238E27FC236}">
                  <a16:creationId xmlns:a16="http://schemas.microsoft.com/office/drawing/2014/main" id="{A11333E5-194A-9000-C227-844227EF984F}"/>
                </a:ext>
              </a:extLst>
            </p:cNvPr>
            <p:cNvSpPr/>
            <p:nvPr/>
          </p:nvSpPr>
          <p:spPr>
            <a:xfrm>
              <a:off x="1903561" y="4307720"/>
              <a:ext cx="23600" cy="822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03"/>
                <a:gd name="f7" fmla="val 82217"/>
                <a:gd name="f8" fmla="val 6439"/>
                <a:gd name="f9" fmla="val 82170"/>
                <a:gd name="f10" fmla="val 11398"/>
                <a:gd name="f11" fmla="val 82678"/>
                <a:gd name="f12" fmla="val 15835"/>
                <a:gd name="f13" fmla="val 79081"/>
                <a:gd name="f14" fmla="val 16344"/>
                <a:gd name="f15" fmla="val 74123"/>
                <a:gd name="f16" fmla="val 16356"/>
                <a:gd name="f17" fmla="val 74097"/>
                <a:gd name="f18" fmla="val 74059"/>
                <a:gd name="f19" fmla="val 74034"/>
                <a:gd name="f20" fmla="val 23604"/>
                <a:gd name="f21" fmla="val 10472"/>
                <a:gd name="f22" fmla="val 9709"/>
                <a:gd name="f23" fmla="val 9074"/>
                <a:gd name="f24" fmla="val 8438"/>
                <a:gd name="f25" fmla="val 7802"/>
                <a:gd name="f26" fmla="val 6150"/>
                <a:gd name="f27" fmla="val 22841"/>
                <a:gd name="f28" fmla="val 4624"/>
                <a:gd name="f29" fmla="val 21824"/>
                <a:gd name="f30" fmla="val 3099"/>
                <a:gd name="f31" fmla="val 20476"/>
                <a:gd name="f32" fmla="val 1472"/>
                <a:gd name="f33" fmla="val 18569"/>
                <a:gd name="f34" fmla="val 391"/>
                <a:gd name="f35" fmla="val 16483"/>
                <a:gd name="f36" fmla="val 48"/>
                <a:gd name="f37" fmla="val 11525"/>
                <a:gd name="f38" fmla="val -461"/>
                <a:gd name="f39" fmla="val 7087"/>
                <a:gd name="f40" fmla="val 3137"/>
                <a:gd name="f41" fmla="val 6579"/>
                <a:gd name="f42" fmla="val 8095"/>
                <a:gd name="f43" fmla="val 6566"/>
                <a:gd name="f44" fmla="val 8120"/>
                <a:gd name="f45" fmla="val 8158"/>
                <a:gd name="f46" fmla="val 8184"/>
                <a:gd name="f47" fmla="val 12887"/>
                <a:gd name="f48" fmla="val 16193"/>
                <a:gd name="f49" fmla="val 209"/>
                <a:gd name="f50" fmla="val 71491"/>
                <a:gd name="f51" fmla="val -796"/>
                <a:gd name="f52" fmla="val 76131"/>
                <a:gd name="f53" fmla="val 1913"/>
                <a:gd name="f54" fmla="val 80759"/>
                <a:gd name="f55" fmla="+- 0 0 -90"/>
                <a:gd name="f56" fmla="*/ f3 1 23603"/>
                <a:gd name="f57" fmla="*/ f4 1 82217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23603"/>
                <a:gd name="f66" fmla="*/ f62 1 82217"/>
                <a:gd name="f67" fmla="*/ 6439 f63 1"/>
                <a:gd name="f68" fmla="*/ 82170 f62 1"/>
                <a:gd name="f69" fmla="*/ 16344 f63 1"/>
                <a:gd name="f70" fmla="*/ 74123 f62 1"/>
                <a:gd name="f71" fmla="*/ 16356 f63 1"/>
                <a:gd name="f72" fmla="*/ 74034 f62 1"/>
                <a:gd name="f73" fmla="*/ 23604 f63 1"/>
                <a:gd name="f74" fmla="*/ 10472 f62 1"/>
                <a:gd name="f75" fmla="*/ 9709 f62 1"/>
                <a:gd name="f76" fmla="*/ 7802 f62 1"/>
                <a:gd name="f77" fmla="*/ 6150 f62 1"/>
                <a:gd name="f78" fmla="*/ 22841 f63 1"/>
                <a:gd name="f79" fmla="*/ 4624 f62 1"/>
                <a:gd name="f80" fmla="*/ 21824 f63 1"/>
                <a:gd name="f81" fmla="*/ 3099 f62 1"/>
                <a:gd name="f82" fmla="*/ 16483 f63 1"/>
                <a:gd name="f83" fmla="*/ 48 f62 1"/>
                <a:gd name="f84" fmla="*/ 6579 f63 1"/>
                <a:gd name="f85" fmla="*/ 8095 f62 1"/>
                <a:gd name="f86" fmla="*/ 6566 f63 1"/>
                <a:gd name="f87" fmla="*/ 8184 f62 1"/>
                <a:gd name="f88" fmla="*/ 12887 f62 1"/>
                <a:gd name="f89" fmla="*/ 16193 f62 1"/>
                <a:gd name="f90" fmla="*/ 209 f63 1"/>
                <a:gd name="f91" fmla="*/ 71491 f62 1"/>
                <a:gd name="f92" fmla="+- f64 0 f1"/>
                <a:gd name="f93" fmla="*/ f67 1 23603"/>
                <a:gd name="f94" fmla="*/ f68 1 82217"/>
                <a:gd name="f95" fmla="*/ f69 1 23603"/>
                <a:gd name="f96" fmla="*/ f70 1 82217"/>
                <a:gd name="f97" fmla="*/ f71 1 23603"/>
                <a:gd name="f98" fmla="*/ f72 1 82217"/>
                <a:gd name="f99" fmla="*/ f73 1 23603"/>
                <a:gd name="f100" fmla="*/ f74 1 82217"/>
                <a:gd name="f101" fmla="*/ f75 1 82217"/>
                <a:gd name="f102" fmla="*/ f76 1 82217"/>
                <a:gd name="f103" fmla="*/ f77 1 82217"/>
                <a:gd name="f104" fmla="*/ f78 1 23603"/>
                <a:gd name="f105" fmla="*/ f79 1 82217"/>
                <a:gd name="f106" fmla="*/ f80 1 23603"/>
                <a:gd name="f107" fmla="*/ f81 1 82217"/>
                <a:gd name="f108" fmla="*/ f82 1 23603"/>
                <a:gd name="f109" fmla="*/ f83 1 82217"/>
                <a:gd name="f110" fmla="*/ f84 1 23603"/>
                <a:gd name="f111" fmla="*/ f85 1 82217"/>
                <a:gd name="f112" fmla="*/ f86 1 23603"/>
                <a:gd name="f113" fmla="*/ f87 1 82217"/>
                <a:gd name="f114" fmla="*/ f88 1 82217"/>
                <a:gd name="f115" fmla="*/ f89 1 82217"/>
                <a:gd name="f116" fmla="*/ f90 1 23603"/>
                <a:gd name="f117" fmla="*/ f91 1 82217"/>
                <a:gd name="f118" fmla="*/ f58 1 f65"/>
                <a:gd name="f119" fmla="*/ f59 1 f65"/>
                <a:gd name="f120" fmla="*/ f58 1 f66"/>
                <a:gd name="f121" fmla="*/ f60 1 f66"/>
                <a:gd name="f122" fmla="*/ f93 1 f65"/>
                <a:gd name="f123" fmla="*/ f94 1 f66"/>
                <a:gd name="f124" fmla="*/ f95 1 f65"/>
                <a:gd name="f125" fmla="*/ f96 1 f66"/>
                <a:gd name="f126" fmla="*/ f97 1 f65"/>
                <a:gd name="f127" fmla="*/ f98 1 f66"/>
                <a:gd name="f128" fmla="*/ f99 1 f65"/>
                <a:gd name="f129" fmla="*/ f100 1 f66"/>
                <a:gd name="f130" fmla="*/ f101 1 f66"/>
                <a:gd name="f131" fmla="*/ f102 1 f66"/>
                <a:gd name="f132" fmla="*/ f103 1 f66"/>
                <a:gd name="f133" fmla="*/ f104 1 f65"/>
                <a:gd name="f134" fmla="*/ f105 1 f66"/>
                <a:gd name="f135" fmla="*/ f106 1 f65"/>
                <a:gd name="f136" fmla="*/ f107 1 f66"/>
                <a:gd name="f137" fmla="*/ f108 1 f65"/>
                <a:gd name="f138" fmla="*/ f109 1 f66"/>
                <a:gd name="f139" fmla="*/ f110 1 f65"/>
                <a:gd name="f140" fmla="*/ f111 1 f66"/>
                <a:gd name="f141" fmla="*/ f112 1 f65"/>
                <a:gd name="f142" fmla="*/ f113 1 f66"/>
                <a:gd name="f143" fmla="*/ f114 1 f66"/>
                <a:gd name="f144" fmla="*/ f115 1 f66"/>
                <a:gd name="f145" fmla="*/ f116 1 f65"/>
                <a:gd name="f146" fmla="*/ f117 1 f66"/>
                <a:gd name="f147" fmla="*/ f118 f56 1"/>
                <a:gd name="f148" fmla="*/ f119 f56 1"/>
                <a:gd name="f149" fmla="*/ f121 f57 1"/>
                <a:gd name="f150" fmla="*/ f120 f57 1"/>
                <a:gd name="f151" fmla="*/ f122 f56 1"/>
                <a:gd name="f152" fmla="*/ f123 f57 1"/>
                <a:gd name="f153" fmla="*/ f124 f56 1"/>
                <a:gd name="f154" fmla="*/ f125 f57 1"/>
                <a:gd name="f155" fmla="*/ f126 f56 1"/>
                <a:gd name="f156" fmla="*/ f127 f57 1"/>
                <a:gd name="f157" fmla="*/ f128 f56 1"/>
                <a:gd name="f158" fmla="*/ f129 f57 1"/>
                <a:gd name="f159" fmla="*/ f130 f57 1"/>
                <a:gd name="f160" fmla="*/ f131 f57 1"/>
                <a:gd name="f161" fmla="*/ f132 f57 1"/>
                <a:gd name="f162" fmla="*/ f133 f56 1"/>
                <a:gd name="f163" fmla="*/ f134 f57 1"/>
                <a:gd name="f164" fmla="*/ f135 f56 1"/>
                <a:gd name="f165" fmla="*/ f136 f57 1"/>
                <a:gd name="f166" fmla="*/ f137 f56 1"/>
                <a:gd name="f167" fmla="*/ f138 f57 1"/>
                <a:gd name="f168" fmla="*/ f139 f56 1"/>
                <a:gd name="f169" fmla="*/ f140 f57 1"/>
                <a:gd name="f170" fmla="*/ f141 f56 1"/>
                <a:gd name="f171" fmla="*/ f142 f57 1"/>
                <a:gd name="f172" fmla="*/ f143 f57 1"/>
                <a:gd name="f173" fmla="*/ f144 f57 1"/>
                <a:gd name="f174" fmla="*/ f145 f56 1"/>
                <a:gd name="f175" fmla="*/ f146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51" y="f152"/>
                </a:cxn>
                <a:cxn ang="f92">
                  <a:pos x="f153" y="f154"/>
                </a:cxn>
                <a:cxn ang="f92">
                  <a:pos x="f155" y="f156"/>
                </a:cxn>
                <a:cxn ang="f92">
                  <a:pos x="f155" y="f156"/>
                </a:cxn>
                <a:cxn ang="f92">
                  <a:pos x="f157" y="f158"/>
                </a:cxn>
                <a:cxn ang="f92">
                  <a:pos x="f157" y="f159"/>
                </a:cxn>
                <a:cxn ang="f92">
                  <a:pos x="f157" y="f160"/>
                </a:cxn>
                <a:cxn ang="f92">
                  <a:pos x="f157" y="f161"/>
                </a:cxn>
                <a:cxn ang="f92">
                  <a:pos x="f162" y="f163"/>
                </a:cxn>
                <a:cxn ang="f92">
                  <a:pos x="f164" y="f165"/>
                </a:cxn>
                <a:cxn ang="f92">
                  <a:pos x="f166" y="f167"/>
                </a:cxn>
                <a:cxn ang="f92">
                  <a:pos x="f168" y="f169"/>
                </a:cxn>
                <a:cxn ang="f92">
                  <a:pos x="f170" y="f171"/>
                </a:cxn>
                <a:cxn ang="f92">
                  <a:pos x="f170" y="f172"/>
                </a:cxn>
                <a:cxn ang="f92">
                  <a:pos x="f170" y="f173"/>
                </a:cxn>
                <a:cxn ang="f92">
                  <a:pos x="f174" y="f175"/>
                </a:cxn>
                <a:cxn ang="f92">
                  <a:pos x="f151" y="f152"/>
                </a:cxn>
              </a:cxnLst>
              <a:rect l="f147" t="f150" r="f148" b="f149"/>
              <a:pathLst>
                <a:path w="23603" h="8221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6" y="f19"/>
                  </a:cubicBezTo>
                  <a:lnTo>
                    <a:pt x="f16" y="f19"/>
                  </a:lnTo>
                  <a:lnTo>
                    <a:pt x="f20" y="f21"/>
                  </a:lnTo>
                  <a:lnTo>
                    <a:pt x="f20" y="f22"/>
                  </a:lnTo>
                  <a:cubicBezTo>
                    <a:pt x="f20" y="f23"/>
                    <a:pt x="f20" y="f24"/>
                    <a:pt x="f20" y="f25"/>
                  </a:cubicBezTo>
                  <a:lnTo>
                    <a:pt x="f20" y="f26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3" y="f45"/>
                    <a:pt x="f43" y="f46"/>
                  </a:cubicBezTo>
                  <a:lnTo>
                    <a:pt x="f43" y="f47"/>
                  </a:lnTo>
                  <a:lnTo>
                    <a:pt x="f43" y="f48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3" name="Freeform: Shape 639">
              <a:extLst>
                <a:ext uri="{FF2B5EF4-FFF2-40B4-BE49-F238E27FC236}">
                  <a16:creationId xmlns:a16="http://schemas.microsoft.com/office/drawing/2014/main" id="{B7A20DAC-15CE-A365-4ADA-2BFCEE64D08B}"/>
                </a:ext>
              </a:extLst>
            </p:cNvPr>
            <p:cNvSpPr/>
            <p:nvPr/>
          </p:nvSpPr>
          <p:spPr>
            <a:xfrm>
              <a:off x="3300" y="4924318"/>
              <a:ext cx="271073" cy="1561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1076"/>
                <a:gd name="f7" fmla="val 156108"/>
                <a:gd name="f8" fmla="val 259252"/>
                <a:gd name="f9" fmla="val 12712"/>
                <a:gd name="f10" fmla="val 256921"/>
                <a:gd name="f11" fmla="val 8072"/>
                <a:gd name="f12" fmla="val 258729"/>
                <a:gd name="f13" fmla="val 2428"/>
                <a:gd name="f14" fmla="val 263321"/>
                <a:gd name="f15" fmla="val 262431"/>
                <a:gd name="f16" fmla="val 259506"/>
                <a:gd name="f17" fmla="val 1525"/>
                <a:gd name="f18" fmla="val 135387"/>
                <a:gd name="f19" fmla="val 271077"/>
                <a:gd name="f20" fmla="val 16907"/>
                <a:gd name="f21" fmla="val 266821"/>
                <a:gd name="f22" fmla="val 19069"/>
                <a:gd name="f23" fmla="val 261616"/>
                <a:gd name="f24" fmla="val 17378"/>
                <a:gd name="f25" fmla="val 259449"/>
                <a:gd name="f26" fmla="val 13132"/>
                <a:gd name="f27" fmla="val 259379"/>
                <a:gd name="f28" fmla="val 12992"/>
                <a:gd name="f29" fmla="val 259314"/>
                <a:gd name="f30" fmla="val 12852"/>
                <a:gd name="f31" fmla="+- 0 0 -90"/>
                <a:gd name="f32" fmla="*/ f3 1 271076"/>
                <a:gd name="f33" fmla="*/ f4 1 156108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71076"/>
                <a:gd name="f42" fmla="*/ f38 1 156108"/>
                <a:gd name="f43" fmla="*/ 259252 f39 1"/>
                <a:gd name="f44" fmla="*/ 12712 f38 1"/>
                <a:gd name="f45" fmla="*/ 263321 f39 1"/>
                <a:gd name="f46" fmla="*/ 0 f38 1"/>
                <a:gd name="f47" fmla="*/ 262431 f39 1"/>
                <a:gd name="f48" fmla="*/ 259506 f39 1"/>
                <a:gd name="f49" fmla="*/ 1525 f38 1"/>
                <a:gd name="f50" fmla="*/ 0 f39 1"/>
                <a:gd name="f51" fmla="*/ 135387 f38 1"/>
                <a:gd name="f52" fmla="*/ 156108 f38 1"/>
                <a:gd name="f53" fmla="*/ 271077 f39 1"/>
                <a:gd name="f54" fmla="*/ 16907 f38 1"/>
                <a:gd name="f55" fmla="*/ 259449 f39 1"/>
                <a:gd name="f56" fmla="*/ 13132 f38 1"/>
                <a:gd name="f57" fmla="+- f40 0 f1"/>
                <a:gd name="f58" fmla="*/ f43 1 271076"/>
                <a:gd name="f59" fmla="*/ f44 1 156108"/>
                <a:gd name="f60" fmla="*/ f45 1 271076"/>
                <a:gd name="f61" fmla="*/ f46 1 156108"/>
                <a:gd name="f62" fmla="*/ f47 1 271076"/>
                <a:gd name="f63" fmla="*/ f48 1 271076"/>
                <a:gd name="f64" fmla="*/ f49 1 156108"/>
                <a:gd name="f65" fmla="*/ f50 1 271076"/>
                <a:gd name="f66" fmla="*/ f51 1 156108"/>
                <a:gd name="f67" fmla="*/ f52 1 156108"/>
                <a:gd name="f68" fmla="*/ f53 1 271076"/>
                <a:gd name="f69" fmla="*/ f54 1 156108"/>
                <a:gd name="f70" fmla="*/ f55 1 271076"/>
                <a:gd name="f71" fmla="*/ f56 1 156108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1"/>
                <a:gd name="f79" fmla="*/ f61 1 f42"/>
                <a:gd name="f80" fmla="*/ f62 1 f41"/>
                <a:gd name="f81" fmla="*/ f63 1 f41"/>
                <a:gd name="f82" fmla="*/ f64 1 f42"/>
                <a:gd name="f83" fmla="*/ f65 1 f41"/>
                <a:gd name="f84" fmla="*/ f66 1 f42"/>
                <a:gd name="f85" fmla="*/ f67 1 f42"/>
                <a:gd name="f86" fmla="*/ f68 1 f41"/>
                <a:gd name="f87" fmla="*/ f69 1 f42"/>
                <a:gd name="f88" fmla="*/ f70 1 f41"/>
                <a:gd name="f89" fmla="*/ f71 1 f42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2 1"/>
                <a:gd name="f97" fmla="*/ f79 f33 1"/>
                <a:gd name="f98" fmla="*/ f80 f32 1"/>
                <a:gd name="f99" fmla="*/ f81 f32 1"/>
                <a:gd name="f100" fmla="*/ f82 f33 1"/>
                <a:gd name="f101" fmla="*/ f83 f32 1"/>
                <a:gd name="f102" fmla="*/ f84 f33 1"/>
                <a:gd name="f103" fmla="*/ f85 f33 1"/>
                <a:gd name="f104" fmla="*/ f86 f32 1"/>
                <a:gd name="f105" fmla="*/ f87 f33 1"/>
                <a:gd name="f106" fmla="*/ f88 f32 1"/>
                <a:gd name="f107" fmla="*/ f8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7"/>
                </a:cxn>
                <a:cxn ang="f57">
                  <a:pos x="f99" y="f100"/>
                </a:cxn>
                <a:cxn ang="f57">
                  <a:pos x="f101" y="f102"/>
                </a:cxn>
                <a:cxn ang="f57">
                  <a:pos x="f101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94" y="f95"/>
                </a:cxn>
              </a:cxnLst>
              <a:rect l="f90" t="f93" r="f91" b="f92"/>
              <a:pathLst>
                <a:path w="271076" h="156108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lnTo>
                    <a:pt x="f16" y="f17"/>
                  </a:lnTo>
                  <a:lnTo>
                    <a:pt x="f5" y="f18"/>
                  </a:lnTo>
                  <a:lnTo>
                    <a:pt x="f5" y="f7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4" name="Freeform: Shape 640">
              <a:extLst>
                <a:ext uri="{FF2B5EF4-FFF2-40B4-BE49-F238E27FC236}">
                  <a16:creationId xmlns:a16="http://schemas.microsoft.com/office/drawing/2014/main" id="{74B2BE6A-2450-CB47-6373-D19D92C51D76}"/>
                </a:ext>
              </a:extLst>
            </p:cNvPr>
            <p:cNvSpPr/>
            <p:nvPr/>
          </p:nvSpPr>
          <p:spPr>
            <a:xfrm>
              <a:off x="407758" y="4329629"/>
              <a:ext cx="94000" cy="582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997"/>
                <a:gd name="f7" fmla="val 58228"/>
                <a:gd name="f8" fmla="val 11825"/>
                <a:gd name="f9" fmla="val 45516"/>
                <a:gd name="f10" fmla="val 14136"/>
                <a:gd name="f11" fmla="val 50182"/>
                <a:gd name="f12" fmla="val 12268"/>
                <a:gd name="f13" fmla="val 55851"/>
                <a:gd name="f14" fmla="val 7629"/>
                <a:gd name="f15" fmla="val 89511"/>
                <a:gd name="f16" fmla="val 17295"/>
                <a:gd name="f17" fmla="val 90528"/>
                <a:gd name="f18" fmla="val 16532"/>
                <a:gd name="f19" fmla="val 92054"/>
                <a:gd name="f20" fmla="val 15388"/>
                <a:gd name="f21" fmla="val 92817"/>
                <a:gd name="f22" fmla="val 14244"/>
                <a:gd name="f23" fmla="val 93146"/>
                <a:gd name="f24" fmla="val 13773"/>
                <a:gd name="f25" fmla="val 93403"/>
                <a:gd name="f26" fmla="val 13265"/>
                <a:gd name="f27" fmla="val 93580"/>
                <a:gd name="f28" fmla="val 12718"/>
                <a:gd name="f29" fmla="val 93637"/>
                <a:gd name="f30" fmla="val 12082"/>
                <a:gd name="f31" fmla="val 11447"/>
                <a:gd name="f32" fmla="val 10811"/>
                <a:gd name="f33" fmla="val 94137"/>
                <a:gd name="f34" fmla="val 9032"/>
                <a:gd name="f35" fmla="val 7125"/>
                <a:gd name="f36" fmla="val 5345"/>
                <a:gd name="f37" fmla="val 91825"/>
                <a:gd name="f38" fmla="val 985"/>
                <a:gd name="f39" fmla="val 86864"/>
                <a:gd name="f40" fmla="val -1139"/>
                <a:gd name="f41" fmla="val 82498"/>
                <a:gd name="f42" fmla="val 616"/>
                <a:gd name="f43" fmla="val 82289"/>
                <a:gd name="f44" fmla="val 705"/>
                <a:gd name="f45" fmla="val 82085"/>
                <a:gd name="f46" fmla="val 794"/>
                <a:gd name="f47" fmla="val 81882"/>
                <a:gd name="f48" fmla="val 895"/>
                <a:gd name="f49" fmla="val 77051"/>
                <a:gd name="f50" fmla="val 3311"/>
                <a:gd name="f51" fmla="val 41448"/>
                <a:gd name="f52" fmla="val 4242"/>
                <a:gd name="f53" fmla="val 39262"/>
                <a:gd name="f54" fmla="val 9458"/>
                <a:gd name="f55" fmla="val 40914"/>
                <a:gd name="f56" fmla="val 11650"/>
                <a:gd name="f57" fmla="val 45160"/>
                <a:gd name="f58" fmla="val 11711"/>
                <a:gd name="f59" fmla="val 45274"/>
                <a:gd name="f60" fmla="val 11769"/>
                <a:gd name="f61" fmla="val 45402"/>
                <a:gd name="f62" fmla="+- 0 0 -90"/>
                <a:gd name="f63" fmla="*/ f3 1 93997"/>
                <a:gd name="f64" fmla="*/ f4 1 58228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93997"/>
                <a:gd name="f73" fmla="*/ f69 1 58228"/>
                <a:gd name="f74" fmla="*/ 11825 f70 1"/>
                <a:gd name="f75" fmla="*/ 45516 f69 1"/>
                <a:gd name="f76" fmla="*/ 7629 f70 1"/>
                <a:gd name="f77" fmla="*/ 58228 f69 1"/>
                <a:gd name="f78" fmla="*/ 89511 f70 1"/>
                <a:gd name="f79" fmla="*/ 17295 f69 1"/>
                <a:gd name="f80" fmla="*/ 90528 f70 1"/>
                <a:gd name="f81" fmla="*/ 16532 f69 1"/>
                <a:gd name="f82" fmla="*/ 92054 f70 1"/>
                <a:gd name="f83" fmla="*/ 15388 f69 1"/>
                <a:gd name="f84" fmla="*/ 92817 f70 1"/>
                <a:gd name="f85" fmla="*/ 14244 f69 1"/>
                <a:gd name="f86" fmla="*/ 93580 f70 1"/>
                <a:gd name="f87" fmla="*/ 12718 f69 1"/>
                <a:gd name="f88" fmla="*/ 10811 f69 1"/>
                <a:gd name="f89" fmla="*/ 5345 f69 1"/>
                <a:gd name="f90" fmla="*/ 82498 f70 1"/>
                <a:gd name="f91" fmla="*/ 616 f69 1"/>
                <a:gd name="f92" fmla="*/ 81882 f70 1"/>
                <a:gd name="f93" fmla="*/ 895 f69 1"/>
                <a:gd name="f94" fmla="*/ 77051 f70 1"/>
                <a:gd name="f95" fmla="*/ 3311 f69 1"/>
                <a:gd name="f96" fmla="*/ 0 f70 1"/>
                <a:gd name="f97" fmla="*/ 41448 f69 1"/>
                <a:gd name="f98" fmla="*/ 11650 f70 1"/>
                <a:gd name="f99" fmla="*/ 45160 f69 1"/>
                <a:gd name="f100" fmla="+- f71 0 f1"/>
                <a:gd name="f101" fmla="*/ f74 1 93997"/>
                <a:gd name="f102" fmla="*/ f75 1 58228"/>
                <a:gd name="f103" fmla="*/ f76 1 93997"/>
                <a:gd name="f104" fmla="*/ f77 1 58228"/>
                <a:gd name="f105" fmla="*/ f78 1 93997"/>
                <a:gd name="f106" fmla="*/ f79 1 58228"/>
                <a:gd name="f107" fmla="*/ f80 1 93997"/>
                <a:gd name="f108" fmla="*/ f81 1 58228"/>
                <a:gd name="f109" fmla="*/ f82 1 93997"/>
                <a:gd name="f110" fmla="*/ f83 1 58228"/>
                <a:gd name="f111" fmla="*/ f84 1 93997"/>
                <a:gd name="f112" fmla="*/ f85 1 58228"/>
                <a:gd name="f113" fmla="*/ f86 1 93997"/>
                <a:gd name="f114" fmla="*/ f87 1 58228"/>
                <a:gd name="f115" fmla="*/ f88 1 58228"/>
                <a:gd name="f116" fmla="*/ f89 1 58228"/>
                <a:gd name="f117" fmla="*/ f90 1 93997"/>
                <a:gd name="f118" fmla="*/ f91 1 58228"/>
                <a:gd name="f119" fmla="*/ f92 1 93997"/>
                <a:gd name="f120" fmla="*/ f93 1 58228"/>
                <a:gd name="f121" fmla="*/ f94 1 93997"/>
                <a:gd name="f122" fmla="*/ f95 1 58228"/>
                <a:gd name="f123" fmla="*/ f96 1 93997"/>
                <a:gd name="f124" fmla="*/ f97 1 58228"/>
                <a:gd name="f125" fmla="*/ f98 1 93997"/>
                <a:gd name="f126" fmla="*/ f99 1 58228"/>
                <a:gd name="f127" fmla="*/ f65 1 f72"/>
                <a:gd name="f128" fmla="*/ f66 1 f72"/>
                <a:gd name="f129" fmla="*/ f65 1 f73"/>
                <a:gd name="f130" fmla="*/ f67 1 f73"/>
                <a:gd name="f131" fmla="*/ f101 1 f72"/>
                <a:gd name="f132" fmla="*/ f102 1 f73"/>
                <a:gd name="f133" fmla="*/ f103 1 f72"/>
                <a:gd name="f134" fmla="*/ f104 1 f73"/>
                <a:gd name="f135" fmla="*/ f105 1 f72"/>
                <a:gd name="f136" fmla="*/ f106 1 f73"/>
                <a:gd name="f137" fmla="*/ f107 1 f72"/>
                <a:gd name="f138" fmla="*/ f108 1 f73"/>
                <a:gd name="f139" fmla="*/ f109 1 f72"/>
                <a:gd name="f140" fmla="*/ f110 1 f73"/>
                <a:gd name="f141" fmla="*/ f111 1 f72"/>
                <a:gd name="f142" fmla="*/ f112 1 f73"/>
                <a:gd name="f143" fmla="*/ f113 1 f72"/>
                <a:gd name="f144" fmla="*/ f114 1 f73"/>
                <a:gd name="f145" fmla="*/ f115 1 f73"/>
                <a:gd name="f146" fmla="*/ f116 1 f73"/>
                <a:gd name="f147" fmla="*/ f117 1 f72"/>
                <a:gd name="f148" fmla="*/ f118 1 f73"/>
                <a:gd name="f149" fmla="*/ f119 1 f72"/>
                <a:gd name="f150" fmla="*/ f120 1 f73"/>
                <a:gd name="f151" fmla="*/ f121 1 f72"/>
                <a:gd name="f152" fmla="*/ f122 1 f73"/>
                <a:gd name="f153" fmla="*/ f123 1 f72"/>
                <a:gd name="f154" fmla="*/ f124 1 f73"/>
                <a:gd name="f155" fmla="*/ f125 1 f72"/>
                <a:gd name="f156" fmla="*/ f126 1 f73"/>
                <a:gd name="f157" fmla="*/ f127 f63 1"/>
                <a:gd name="f158" fmla="*/ f128 f63 1"/>
                <a:gd name="f159" fmla="*/ f130 f64 1"/>
                <a:gd name="f160" fmla="*/ f129 f64 1"/>
                <a:gd name="f161" fmla="*/ f131 f63 1"/>
                <a:gd name="f162" fmla="*/ f132 f64 1"/>
                <a:gd name="f163" fmla="*/ f133 f63 1"/>
                <a:gd name="f164" fmla="*/ f134 f64 1"/>
                <a:gd name="f165" fmla="*/ f135 f63 1"/>
                <a:gd name="f166" fmla="*/ f136 f64 1"/>
                <a:gd name="f167" fmla="*/ f137 f63 1"/>
                <a:gd name="f168" fmla="*/ f138 f64 1"/>
                <a:gd name="f169" fmla="*/ f139 f63 1"/>
                <a:gd name="f170" fmla="*/ f140 f64 1"/>
                <a:gd name="f171" fmla="*/ f141 f63 1"/>
                <a:gd name="f172" fmla="*/ f142 f64 1"/>
                <a:gd name="f173" fmla="*/ f143 f63 1"/>
                <a:gd name="f174" fmla="*/ f144 f64 1"/>
                <a:gd name="f175" fmla="*/ f145 f64 1"/>
                <a:gd name="f176" fmla="*/ f146 f64 1"/>
                <a:gd name="f177" fmla="*/ f147 f63 1"/>
                <a:gd name="f178" fmla="*/ f148 f64 1"/>
                <a:gd name="f179" fmla="*/ f149 f63 1"/>
                <a:gd name="f180" fmla="*/ f150 f64 1"/>
                <a:gd name="f181" fmla="*/ f151 f63 1"/>
                <a:gd name="f182" fmla="*/ f152 f64 1"/>
                <a:gd name="f183" fmla="*/ f153 f63 1"/>
                <a:gd name="f184" fmla="*/ f154 f64 1"/>
                <a:gd name="f185" fmla="*/ f155 f63 1"/>
                <a:gd name="f186" fmla="*/ f156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61" y="f162"/>
                </a:cxn>
                <a:cxn ang="f100">
                  <a:pos x="f163" y="f164"/>
                </a:cxn>
                <a:cxn ang="f100">
                  <a:pos x="f165" y="f166"/>
                </a:cxn>
                <a:cxn ang="f100">
                  <a:pos x="f167" y="f168"/>
                </a:cxn>
                <a:cxn ang="f100">
                  <a:pos x="f169" y="f170"/>
                </a:cxn>
                <a:cxn ang="f100">
                  <a:pos x="f171" y="f172"/>
                </a:cxn>
                <a:cxn ang="f100">
                  <a:pos x="f171" y="f172"/>
                </a:cxn>
                <a:cxn ang="f100">
                  <a:pos x="f173" y="f174"/>
                </a:cxn>
                <a:cxn ang="f100">
                  <a:pos x="f173" y="f175"/>
                </a:cxn>
                <a:cxn ang="f100">
                  <a:pos x="f173" y="f176"/>
                </a:cxn>
                <a:cxn ang="f100">
                  <a:pos x="f177" y="f178"/>
                </a:cxn>
                <a:cxn ang="f100">
                  <a:pos x="f179" y="f180"/>
                </a:cxn>
                <a:cxn ang="f100">
                  <a:pos x="f181" y="f182"/>
                </a:cxn>
                <a:cxn ang="f100">
                  <a:pos x="f183" y="f184"/>
                </a:cxn>
                <a:cxn ang="f100">
                  <a:pos x="f185" y="f186"/>
                </a:cxn>
                <a:cxn ang="f100">
                  <a:pos x="f161" y="f162"/>
                </a:cxn>
              </a:cxnLst>
              <a:rect l="f157" t="f160" r="f158" b="f159"/>
              <a:pathLst>
                <a:path w="93997" h="58228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32"/>
                  </a:cubicBezTo>
                  <a:cubicBezTo>
                    <a:pt x="f33" y="f34"/>
                    <a:pt x="f33" y="f35"/>
                    <a:pt x="f27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lnTo>
                    <a:pt x="f5" y="f51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5" name="Freeform: Shape 641">
              <a:extLst>
                <a:ext uri="{FF2B5EF4-FFF2-40B4-BE49-F238E27FC236}">
                  <a16:creationId xmlns:a16="http://schemas.microsoft.com/office/drawing/2014/main" id="{083F08AD-B009-1790-C0F1-68684F9C142D}"/>
                </a:ext>
              </a:extLst>
            </p:cNvPr>
            <p:cNvSpPr/>
            <p:nvPr/>
          </p:nvSpPr>
          <p:spPr>
            <a:xfrm>
              <a:off x="344317" y="4369972"/>
              <a:ext cx="76260" cy="496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61"/>
                <a:gd name="f7" fmla="val 49661"/>
                <a:gd name="f8" fmla="val 11697"/>
                <a:gd name="f9" fmla="val 36949"/>
                <a:gd name="f10" fmla="val 14064"/>
                <a:gd name="f11" fmla="val 41576"/>
                <a:gd name="f12" fmla="val 12233"/>
                <a:gd name="f13" fmla="val 47246"/>
                <a:gd name="f14" fmla="val 7607"/>
                <a:gd name="f15" fmla="val 49610"/>
                <a:gd name="f16" fmla="val 7572"/>
                <a:gd name="f17" fmla="val 49623"/>
                <a:gd name="f18" fmla="val 7537"/>
                <a:gd name="f19" fmla="val 49649"/>
                <a:gd name="f20" fmla="val 7502"/>
                <a:gd name="f21" fmla="val 71075"/>
                <a:gd name="f22" fmla="val 18008"/>
                <a:gd name="f23" fmla="val 75715"/>
                <a:gd name="f24" fmla="val 15630"/>
                <a:gd name="f25" fmla="val 77582"/>
                <a:gd name="f26" fmla="val 9973"/>
                <a:gd name="f27" fmla="val 75271"/>
                <a:gd name="f28" fmla="val 5295"/>
                <a:gd name="f29" fmla="val 73420"/>
                <a:gd name="f30" fmla="val 897"/>
                <a:gd name="f31" fmla="val 68351"/>
                <a:gd name="f32" fmla="val -1175"/>
                <a:gd name="f33" fmla="val 63950"/>
                <a:gd name="f34" fmla="val 681"/>
                <a:gd name="f35" fmla="val 63823"/>
                <a:gd name="f36" fmla="val 731"/>
                <a:gd name="f37" fmla="val 63698"/>
                <a:gd name="f38" fmla="val 782"/>
                <a:gd name="f39" fmla="val 63573"/>
                <a:gd name="f40" fmla="val 846"/>
                <a:gd name="f41" fmla="val 62302"/>
                <a:gd name="f42" fmla="val 1481"/>
                <a:gd name="f43" fmla="val 59377"/>
                <a:gd name="f44" fmla="val 3007"/>
                <a:gd name="f45" fmla="val 32627"/>
                <a:gd name="f46" fmla="val 4201"/>
                <a:gd name="f47" fmla="val 30504"/>
                <a:gd name="f48" fmla="val 9324"/>
                <a:gd name="f49" fmla="val 32195"/>
                <a:gd name="f50" fmla="val 11443"/>
                <a:gd name="f51" fmla="val 36389"/>
                <a:gd name="f52" fmla="val 11535"/>
                <a:gd name="f53" fmla="val 36580"/>
                <a:gd name="f54" fmla="val 11619"/>
                <a:gd name="f55" fmla="val 36758"/>
                <a:gd name="f56" fmla="+- 0 0 -90"/>
                <a:gd name="f57" fmla="*/ f3 1 76261"/>
                <a:gd name="f58" fmla="*/ f4 1 49661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76261"/>
                <a:gd name="f67" fmla="*/ f63 1 49661"/>
                <a:gd name="f68" fmla="*/ 11697 f64 1"/>
                <a:gd name="f69" fmla="*/ 36949 f63 1"/>
                <a:gd name="f70" fmla="*/ 7607 f64 1"/>
                <a:gd name="f71" fmla="*/ 49610 f63 1"/>
                <a:gd name="f72" fmla="*/ 7502 f64 1"/>
                <a:gd name="f73" fmla="*/ 49661 f63 1"/>
                <a:gd name="f74" fmla="*/ 71075 f64 1"/>
                <a:gd name="f75" fmla="*/ 18008 f63 1"/>
                <a:gd name="f76" fmla="*/ 75271 f64 1"/>
                <a:gd name="f77" fmla="*/ 5295 f63 1"/>
                <a:gd name="f78" fmla="*/ 63950 f64 1"/>
                <a:gd name="f79" fmla="*/ 681 f63 1"/>
                <a:gd name="f80" fmla="*/ 63573 f64 1"/>
                <a:gd name="f81" fmla="*/ 846 f63 1"/>
                <a:gd name="f82" fmla="*/ 62302 f64 1"/>
                <a:gd name="f83" fmla="*/ 1481 f63 1"/>
                <a:gd name="f84" fmla="*/ 59377 f64 1"/>
                <a:gd name="f85" fmla="*/ 3007 f63 1"/>
                <a:gd name="f86" fmla="*/ 0 f64 1"/>
                <a:gd name="f87" fmla="*/ 32627 f63 1"/>
                <a:gd name="f88" fmla="*/ 11443 f64 1"/>
                <a:gd name="f89" fmla="*/ 36389 f63 1"/>
                <a:gd name="f90" fmla="+- f65 0 f1"/>
                <a:gd name="f91" fmla="*/ f68 1 76261"/>
                <a:gd name="f92" fmla="*/ f69 1 49661"/>
                <a:gd name="f93" fmla="*/ f70 1 76261"/>
                <a:gd name="f94" fmla="*/ f71 1 49661"/>
                <a:gd name="f95" fmla="*/ f72 1 76261"/>
                <a:gd name="f96" fmla="*/ f73 1 49661"/>
                <a:gd name="f97" fmla="*/ f74 1 76261"/>
                <a:gd name="f98" fmla="*/ f75 1 49661"/>
                <a:gd name="f99" fmla="*/ f76 1 76261"/>
                <a:gd name="f100" fmla="*/ f77 1 49661"/>
                <a:gd name="f101" fmla="*/ f78 1 76261"/>
                <a:gd name="f102" fmla="*/ f79 1 49661"/>
                <a:gd name="f103" fmla="*/ f80 1 76261"/>
                <a:gd name="f104" fmla="*/ f81 1 49661"/>
                <a:gd name="f105" fmla="*/ f82 1 76261"/>
                <a:gd name="f106" fmla="*/ f83 1 49661"/>
                <a:gd name="f107" fmla="*/ f84 1 76261"/>
                <a:gd name="f108" fmla="*/ f85 1 49661"/>
                <a:gd name="f109" fmla="*/ f86 1 76261"/>
                <a:gd name="f110" fmla="*/ f87 1 49661"/>
                <a:gd name="f111" fmla="*/ f88 1 76261"/>
                <a:gd name="f112" fmla="*/ f89 1 49661"/>
                <a:gd name="f113" fmla="*/ f59 1 f66"/>
                <a:gd name="f114" fmla="*/ f60 1 f66"/>
                <a:gd name="f115" fmla="*/ f59 1 f67"/>
                <a:gd name="f116" fmla="*/ f61 1 f67"/>
                <a:gd name="f117" fmla="*/ f91 1 f66"/>
                <a:gd name="f118" fmla="*/ f92 1 f67"/>
                <a:gd name="f119" fmla="*/ f93 1 f66"/>
                <a:gd name="f120" fmla="*/ f94 1 f67"/>
                <a:gd name="f121" fmla="*/ f95 1 f66"/>
                <a:gd name="f122" fmla="*/ f96 1 f67"/>
                <a:gd name="f123" fmla="*/ f97 1 f66"/>
                <a:gd name="f124" fmla="*/ f98 1 f67"/>
                <a:gd name="f125" fmla="*/ f99 1 f66"/>
                <a:gd name="f126" fmla="*/ f100 1 f67"/>
                <a:gd name="f127" fmla="*/ f101 1 f66"/>
                <a:gd name="f128" fmla="*/ f102 1 f67"/>
                <a:gd name="f129" fmla="*/ f103 1 f66"/>
                <a:gd name="f130" fmla="*/ f104 1 f67"/>
                <a:gd name="f131" fmla="*/ f105 1 f66"/>
                <a:gd name="f132" fmla="*/ f106 1 f67"/>
                <a:gd name="f133" fmla="*/ f107 1 f66"/>
                <a:gd name="f134" fmla="*/ f108 1 f67"/>
                <a:gd name="f135" fmla="*/ f109 1 f66"/>
                <a:gd name="f136" fmla="*/ f110 1 f67"/>
                <a:gd name="f137" fmla="*/ f111 1 f66"/>
                <a:gd name="f138" fmla="*/ f112 1 f67"/>
                <a:gd name="f139" fmla="*/ f113 f57 1"/>
                <a:gd name="f140" fmla="*/ f114 f57 1"/>
                <a:gd name="f141" fmla="*/ f116 f58 1"/>
                <a:gd name="f142" fmla="*/ f115 f58 1"/>
                <a:gd name="f143" fmla="*/ f117 f57 1"/>
                <a:gd name="f144" fmla="*/ f118 f58 1"/>
                <a:gd name="f145" fmla="*/ f119 f57 1"/>
                <a:gd name="f146" fmla="*/ f120 f58 1"/>
                <a:gd name="f147" fmla="*/ f121 f57 1"/>
                <a:gd name="f148" fmla="*/ f122 f58 1"/>
                <a:gd name="f149" fmla="*/ f123 f57 1"/>
                <a:gd name="f150" fmla="*/ f124 f58 1"/>
                <a:gd name="f151" fmla="*/ f125 f57 1"/>
                <a:gd name="f152" fmla="*/ f126 f58 1"/>
                <a:gd name="f153" fmla="*/ f127 f57 1"/>
                <a:gd name="f154" fmla="*/ f128 f58 1"/>
                <a:gd name="f155" fmla="*/ f129 f57 1"/>
                <a:gd name="f156" fmla="*/ f130 f58 1"/>
                <a:gd name="f157" fmla="*/ f131 f57 1"/>
                <a:gd name="f158" fmla="*/ f132 f58 1"/>
                <a:gd name="f159" fmla="*/ f133 f57 1"/>
                <a:gd name="f160" fmla="*/ f134 f58 1"/>
                <a:gd name="f161" fmla="*/ f135 f57 1"/>
                <a:gd name="f162" fmla="*/ f136 f58 1"/>
                <a:gd name="f163" fmla="*/ f137 f57 1"/>
                <a:gd name="f164" fmla="*/ f138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3" y="f144"/>
                </a:cxn>
                <a:cxn ang="f90">
                  <a:pos x="f145" y="f146"/>
                </a:cxn>
                <a:cxn ang="f90">
                  <a:pos x="f147" y="f148"/>
                </a:cxn>
                <a:cxn ang="f90">
                  <a:pos x="f149" y="f150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60"/>
                </a:cxn>
                <a:cxn ang="f90">
                  <a:pos x="f161" y="f162"/>
                </a:cxn>
                <a:cxn ang="f90">
                  <a:pos x="f163" y="f164"/>
                </a:cxn>
                <a:cxn ang="f90">
                  <a:pos x="f143" y="f144"/>
                </a:cxn>
              </a:cxnLst>
              <a:rect l="f139" t="f142" r="f140" b="f141"/>
              <a:pathLst>
                <a:path w="76261" h="4966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42"/>
                  </a:lnTo>
                  <a:lnTo>
                    <a:pt x="f43" y="f44"/>
                  </a:lnTo>
                  <a:lnTo>
                    <a:pt x="f5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6" name="Freeform: Shape 642">
              <a:extLst>
                <a:ext uri="{FF2B5EF4-FFF2-40B4-BE49-F238E27FC236}">
                  <a16:creationId xmlns:a16="http://schemas.microsoft.com/office/drawing/2014/main" id="{9E1F3635-8984-EDBB-6223-B3ACFB2E0B9C}"/>
                </a:ext>
              </a:extLst>
            </p:cNvPr>
            <p:cNvSpPr/>
            <p:nvPr/>
          </p:nvSpPr>
          <p:spPr>
            <a:xfrm>
              <a:off x="202539" y="4401583"/>
              <a:ext cx="154625" cy="888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627"/>
                <a:gd name="f7" fmla="val 88865"/>
                <a:gd name="f8" fmla="val 11697"/>
                <a:gd name="f9" fmla="val 76153"/>
                <a:gd name="f10" fmla="val 14064"/>
                <a:gd name="f11" fmla="val 80780"/>
                <a:gd name="f12" fmla="val 12233"/>
                <a:gd name="f13" fmla="val 86450"/>
                <a:gd name="f14" fmla="val 7607"/>
                <a:gd name="f15" fmla="val 88815"/>
                <a:gd name="f16" fmla="val 7572"/>
                <a:gd name="f17" fmla="val 88827"/>
                <a:gd name="f18" fmla="val 7537"/>
                <a:gd name="f19" fmla="val 88853"/>
                <a:gd name="f20" fmla="val 7502"/>
                <a:gd name="f21" fmla="val 149397"/>
                <a:gd name="f22" fmla="val 18057"/>
                <a:gd name="f23" fmla="val 154052"/>
                <a:gd name="f24" fmla="val 15744"/>
                <a:gd name="f25" fmla="val 155954"/>
                <a:gd name="f26" fmla="val 10099"/>
                <a:gd name="f27" fmla="val 153647"/>
                <a:gd name="f28" fmla="val 5447"/>
                <a:gd name="f29" fmla="val 153629"/>
                <a:gd name="f30" fmla="val 5409"/>
                <a:gd name="f31" fmla="val 153611"/>
                <a:gd name="f32" fmla="val 5383"/>
                <a:gd name="f33" fmla="val 153593"/>
                <a:gd name="f34" fmla="val 5345"/>
                <a:gd name="f35" fmla="val 151839"/>
                <a:gd name="f36" fmla="val 984"/>
                <a:gd name="f37" fmla="val 146877"/>
                <a:gd name="f38" fmla="val -1138"/>
                <a:gd name="f39" fmla="val 142511"/>
                <a:gd name="f40" fmla="val 616"/>
                <a:gd name="f41" fmla="val 142303"/>
                <a:gd name="f42" fmla="val 705"/>
                <a:gd name="f43" fmla="val 142098"/>
                <a:gd name="f44" fmla="val 794"/>
                <a:gd name="f45" fmla="val 141896"/>
                <a:gd name="f46" fmla="val 896"/>
                <a:gd name="f47" fmla="val 139226"/>
                <a:gd name="f48" fmla="val 2167"/>
                <a:gd name="f49" fmla="val 71704"/>
                <a:gd name="f50" fmla="val 4309"/>
                <a:gd name="f51" fmla="val 69644"/>
                <a:gd name="f52" fmla="val 9470"/>
                <a:gd name="f53" fmla="val 71475"/>
                <a:gd name="f54" fmla="val 11528"/>
                <a:gd name="f55" fmla="val 75772"/>
                <a:gd name="f56" fmla="val 11588"/>
                <a:gd name="f57" fmla="val 75899"/>
                <a:gd name="f58" fmla="val 11644"/>
                <a:gd name="f59" fmla="val 76026"/>
                <a:gd name="f60" fmla="+- 0 0 -90"/>
                <a:gd name="f61" fmla="*/ f3 1 154627"/>
                <a:gd name="f62" fmla="*/ f4 1 88865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54627"/>
                <a:gd name="f71" fmla="*/ f67 1 88865"/>
                <a:gd name="f72" fmla="*/ 11697 f68 1"/>
                <a:gd name="f73" fmla="*/ 76153 f67 1"/>
                <a:gd name="f74" fmla="*/ 7607 f68 1"/>
                <a:gd name="f75" fmla="*/ 88815 f67 1"/>
                <a:gd name="f76" fmla="*/ 7502 f68 1"/>
                <a:gd name="f77" fmla="*/ 88865 f67 1"/>
                <a:gd name="f78" fmla="*/ 149397 f68 1"/>
                <a:gd name="f79" fmla="*/ 18057 f67 1"/>
                <a:gd name="f80" fmla="*/ 153647 f68 1"/>
                <a:gd name="f81" fmla="*/ 5447 f67 1"/>
                <a:gd name="f82" fmla="*/ 153593 f68 1"/>
                <a:gd name="f83" fmla="*/ 5345 f67 1"/>
                <a:gd name="f84" fmla="*/ 142511 f68 1"/>
                <a:gd name="f85" fmla="*/ 616 f67 1"/>
                <a:gd name="f86" fmla="*/ 141896 f68 1"/>
                <a:gd name="f87" fmla="*/ 896 f67 1"/>
                <a:gd name="f88" fmla="*/ 139226 f68 1"/>
                <a:gd name="f89" fmla="*/ 2167 f67 1"/>
                <a:gd name="f90" fmla="*/ 0 f68 1"/>
                <a:gd name="f91" fmla="*/ 71704 f67 1"/>
                <a:gd name="f92" fmla="*/ 11528 f68 1"/>
                <a:gd name="f93" fmla="*/ 75772 f67 1"/>
                <a:gd name="f94" fmla="+- f69 0 f1"/>
                <a:gd name="f95" fmla="*/ f72 1 154627"/>
                <a:gd name="f96" fmla="*/ f73 1 88865"/>
                <a:gd name="f97" fmla="*/ f74 1 154627"/>
                <a:gd name="f98" fmla="*/ f75 1 88865"/>
                <a:gd name="f99" fmla="*/ f76 1 154627"/>
                <a:gd name="f100" fmla="*/ f77 1 88865"/>
                <a:gd name="f101" fmla="*/ f78 1 154627"/>
                <a:gd name="f102" fmla="*/ f79 1 88865"/>
                <a:gd name="f103" fmla="*/ f80 1 154627"/>
                <a:gd name="f104" fmla="*/ f81 1 88865"/>
                <a:gd name="f105" fmla="*/ f82 1 154627"/>
                <a:gd name="f106" fmla="*/ f83 1 88865"/>
                <a:gd name="f107" fmla="*/ f84 1 154627"/>
                <a:gd name="f108" fmla="*/ f85 1 88865"/>
                <a:gd name="f109" fmla="*/ f86 1 154627"/>
                <a:gd name="f110" fmla="*/ f87 1 88865"/>
                <a:gd name="f111" fmla="*/ f88 1 154627"/>
                <a:gd name="f112" fmla="*/ f89 1 88865"/>
                <a:gd name="f113" fmla="*/ f90 1 154627"/>
                <a:gd name="f114" fmla="*/ f91 1 88865"/>
                <a:gd name="f115" fmla="*/ f92 1 154627"/>
                <a:gd name="f116" fmla="*/ f93 1 88865"/>
                <a:gd name="f117" fmla="*/ f63 1 f70"/>
                <a:gd name="f118" fmla="*/ f64 1 f70"/>
                <a:gd name="f119" fmla="*/ f63 1 f71"/>
                <a:gd name="f120" fmla="*/ f65 1 f71"/>
                <a:gd name="f121" fmla="*/ f95 1 f70"/>
                <a:gd name="f122" fmla="*/ f96 1 f71"/>
                <a:gd name="f123" fmla="*/ f97 1 f70"/>
                <a:gd name="f124" fmla="*/ f98 1 f71"/>
                <a:gd name="f125" fmla="*/ f99 1 f70"/>
                <a:gd name="f126" fmla="*/ f100 1 f71"/>
                <a:gd name="f127" fmla="*/ f101 1 f70"/>
                <a:gd name="f128" fmla="*/ f102 1 f71"/>
                <a:gd name="f129" fmla="*/ f103 1 f70"/>
                <a:gd name="f130" fmla="*/ f104 1 f71"/>
                <a:gd name="f131" fmla="*/ f105 1 f70"/>
                <a:gd name="f132" fmla="*/ f106 1 f71"/>
                <a:gd name="f133" fmla="*/ f107 1 f70"/>
                <a:gd name="f134" fmla="*/ f108 1 f71"/>
                <a:gd name="f135" fmla="*/ f109 1 f70"/>
                <a:gd name="f136" fmla="*/ f110 1 f71"/>
                <a:gd name="f137" fmla="*/ f111 1 f70"/>
                <a:gd name="f138" fmla="*/ f112 1 f71"/>
                <a:gd name="f139" fmla="*/ f113 1 f70"/>
                <a:gd name="f140" fmla="*/ f114 1 f71"/>
                <a:gd name="f141" fmla="*/ f115 1 f70"/>
                <a:gd name="f142" fmla="*/ f116 1 f71"/>
                <a:gd name="f143" fmla="*/ f117 f61 1"/>
                <a:gd name="f144" fmla="*/ f118 f61 1"/>
                <a:gd name="f145" fmla="*/ f120 f62 1"/>
                <a:gd name="f146" fmla="*/ f119 f62 1"/>
                <a:gd name="f147" fmla="*/ f121 f61 1"/>
                <a:gd name="f148" fmla="*/ f122 f62 1"/>
                <a:gd name="f149" fmla="*/ f123 f61 1"/>
                <a:gd name="f150" fmla="*/ f124 f62 1"/>
                <a:gd name="f151" fmla="*/ f125 f61 1"/>
                <a:gd name="f152" fmla="*/ f126 f62 1"/>
                <a:gd name="f153" fmla="*/ f127 f61 1"/>
                <a:gd name="f154" fmla="*/ f128 f62 1"/>
                <a:gd name="f155" fmla="*/ f129 f61 1"/>
                <a:gd name="f156" fmla="*/ f130 f62 1"/>
                <a:gd name="f157" fmla="*/ f131 f61 1"/>
                <a:gd name="f158" fmla="*/ f132 f62 1"/>
                <a:gd name="f159" fmla="*/ f133 f61 1"/>
                <a:gd name="f160" fmla="*/ f134 f62 1"/>
                <a:gd name="f161" fmla="*/ f135 f61 1"/>
                <a:gd name="f162" fmla="*/ f136 f62 1"/>
                <a:gd name="f163" fmla="*/ f137 f61 1"/>
                <a:gd name="f164" fmla="*/ f138 f62 1"/>
                <a:gd name="f165" fmla="*/ f139 f61 1"/>
                <a:gd name="f166" fmla="*/ f140 f62 1"/>
                <a:gd name="f167" fmla="*/ f141 f61 1"/>
                <a:gd name="f168" fmla="*/ f142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47" y="f148"/>
                </a:cxn>
                <a:cxn ang="f94">
                  <a:pos x="f149" y="f150"/>
                </a:cxn>
                <a:cxn ang="f94">
                  <a:pos x="f151" y="f152"/>
                </a:cxn>
                <a:cxn ang="f94">
                  <a:pos x="f153" y="f154"/>
                </a:cxn>
                <a:cxn ang="f94">
                  <a:pos x="f155" y="f156"/>
                </a:cxn>
                <a:cxn ang="f94">
                  <a:pos x="f157" y="f158"/>
                </a:cxn>
                <a:cxn ang="f94">
                  <a:pos x="f159" y="f160"/>
                </a:cxn>
                <a:cxn ang="f94">
                  <a:pos x="f161" y="f162"/>
                </a:cxn>
                <a:cxn ang="f94">
                  <a:pos x="f163" y="f164"/>
                </a:cxn>
                <a:cxn ang="f94">
                  <a:pos x="f165" y="f166"/>
                </a:cxn>
                <a:cxn ang="f94">
                  <a:pos x="f167" y="f168"/>
                </a:cxn>
                <a:cxn ang="f94">
                  <a:pos x="f147" y="f148"/>
                </a:cxn>
              </a:cxnLst>
              <a:rect l="f143" t="f146" r="f144" b="f145"/>
              <a:pathLst>
                <a:path w="154627" h="8886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7" y="f48"/>
                  </a:lnTo>
                  <a:lnTo>
                    <a:pt x="f5" y="f49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7" name="Freeform: Shape 643">
              <a:extLst>
                <a:ext uri="{FF2B5EF4-FFF2-40B4-BE49-F238E27FC236}">
                  <a16:creationId xmlns:a16="http://schemas.microsoft.com/office/drawing/2014/main" id="{C687F7D3-81EA-73CD-4E18-8F0A2328C55B}"/>
                </a:ext>
              </a:extLst>
            </p:cNvPr>
            <p:cNvSpPr/>
            <p:nvPr/>
          </p:nvSpPr>
          <p:spPr>
            <a:xfrm>
              <a:off x="105942" y="4472440"/>
              <a:ext cx="109334" cy="644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337"/>
                <a:gd name="f7" fmla="val 64497"/>
                <a:gd name="f8" fmla="val 991"/>
                <a:gd name="f9" fmla="val 59196"/>
                <a:gd name="f10" fmla="val 2909"/>
                <a:gd name="f11" fmla="val 63645"/>
                <a:gd name="f12" fmla="val 8071"/>
                <a:gd name="f13" fmla="val 65691"/>
                <a:gd name="f14" fmla="val 12520"/>
                <a:gd name="f15" fmla="val 63785"/>
                <a:gd name="f16" fmla="val 12620"/>
                <a:gd name="f17" fmla="val 63734"/>
                <a:gd name="f18" fmla="val 12718"/>
                <a:gd name="f19" fmla="val 63696"/>
                <a:gd name="f20" fmla="val 12816"/>
                <a:gd name="f21" fmla="val 104107"/>
                <a:gd name="f22" fmla="val 18008"/>
                <a:gd name="f23" fmla="val 108762"/>
                <a:gd name="f24" fmla="val 15694"/>
                <a:gd name="f25" fmla="val 110664"/>
                <a:gd name="f26" fmla="val 10050"/>
                <a:gd name="f27" fmla="val 108356"/>
                <a:gd name="f28" fmla="val 5397"/>
                <a:gd name="f29" fmla="val 108338"/>
                <a:gd name="f30" fmla="val 5371"/>
                <a:gd name="f31" fmla="val 108321"/>
                <a:gd name="f32" fmla="val 5333"/>
                <a:gd name="f33" fmla="val 108303"/>
                <a:gd name="f34" fmla="val 5295"/>
                <a:gd name="f35" fmla="val 106452"/>
                <a:gd name="f36" fmla="val 897"/>
                <a:gd name="f37" fmla="val 101384"/>
                <a:gd name="f38" fmla="val -1175"/>
                <a:gd name="f39" fmla="val 96982"/>
                <a:gd name="f40" fmla="val 681"/>
                <a:gd name="f41" fmla="val 96855"/>
                <a:gd name="f42" fmla="val 731"/>
                <a:gd name="f43" fmla="val 96730"/>
                <a:gd name="f44" fmla="val 782"/>
                <a:gd name="f45" fmla="val 96605"/>
                <a:gd name="f46" fmla="val 846"/>
                <a:gd name="f47" fmla="val 95461"/>
                <a:gd name="f48" fmla="val 92537"/>
                <a:gd name="f49" fmla="val 2244"/>
                <a:gd name="f50" fmla="val 5187"/>
                <a:gd name="f51" fmla="val 46483"/>
                <a:gd name="f52" fmla="val 548"/>
                <a:gd name="f53" fmla="val 48861"/>
                <a:gd name="f54" fmla="val -1321"/>
                <a:gd name="f55" fmla="val 54530"/>
                <a:gd name="f56" fmla="+- 0 0 -90"/>
                <a:gd name="f57" fmla="*/ f3 1 109337"/>
                <a:gd name="f58" fmla="*/ f4 1 64497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09337"/>
                <a:gd name="f67" fmla="*/ f63 1 64497"/>
                <a:gd name="f68" fmla="*/ 991 f64 1"/>
                <a:gd name="f69" fmla="*/ 59196 f63 1"/>
                <a:gd name="f70" fmla="*/ 12520 f64 1"/>
                <a:gd name="f71" fmla="*/ 63785 f63 1"/>
                <a:gd name="f72" fmla="*/ 12816 f64 1"/>
                <a:gd name="f73" fmla="*/ 63645 f63 1"/>
                <a:gd name="f74" fmla="*/ 104107 f64 1"/>
                <a:gd name="f75" fmla="*/ 18008 f63 1"/>
                <a:gd name="f76" fmla="*/ 108356 f64 1"/>
                <a:gd name="f77" fmla="*/ 5397 f63 1"/>
                <a:gd name="f78" fmla="*/ 108303 f64 1"/>
                <a:gd name="f79" fmla="*/ 5295 f63 1"/>
                <a:gd name="f80" fmla="*/ 96982 f64 1"/>
                <a:gd name="f81" fmla="*/ 681 f63 1"/>
                <a:gd name="f82" fmla="*/ 96605 f64 1"/>
                <a:gd name="f83" fmla="*/ 846 f63 1"/>
                <a:gd name="f84" fmla="*/ 95461 f64 1"/>
                <a:gd name="f85" fmla="*/ 92537 f64 1"/>
                <a:gd name="f86" fmla="*/ 2244 f63 1"/>
                <a:gd name="f87" fmla="*/ 5187 f64 1"/>
                <a:gd name="f88" fmla="*/ 46483 f63 1"/>
                <a:gd name="f89" fmla="+- f65 0 f1"/>
                <a:gd name="f90" fmla="*/ f68 1 109337"/>
                <a:gd name="f91" fmla="*/ f69 1 64497"/>
                <a:gd name="f92" fmla="*/ f70 1 109337"/>
                <a:gd name="f93" fmla="*/ f71 1 64497"/>
                <a:gd name="f94" fmla="*/ f72 1 109337"/>
                <a:gd name="f95" fmla="*/ f73 1 64497"/>
                <a:gd name="f96" fmla="*/ f74 1 109337"/>
                <a:gd name="f97" fmla="*/ f75 1 64497"/>
                <a:gd name="f98" fmla="*/ f76 1 109337"/>
                <a:gd name="f99" fmla="*/ f77 1 64497"/>
                <a:gd name="f100" fmla="*/ f78 1 109337"/>
                <a:gd name="f101" fmla="*/ f79 1 64497"/>
                <a:gd name="f102" fmla="*/ f80 1 109337"/>
                <a:gd name="f103" fmla="*/ f81 1 64497"/>
                <a:gd name="f104" fmla="*/ f82 1 109337"/>
                <a:gd name="f105" fmla="*/ f83 1 64497"/>
                <a:gd name="f106" fmla="*/ f84 1 109337"/>
                <a:gd name="f107" fmla="*/ f85 1 109337"/>
                <a:gd name="f108" fmla="*/ f86 1 64497"/>
                <a:gd name="f109" fmla="*/ f87 1 109337"/>
                <a:gd name="f110" fmla="*/ f88 1 64497"/>
                <a:gd name="f111" fmla="*/ f59 1 f66"/>
                <a:gd name="f112" fmla="*/ f60 1 f66"/>
                <a:gd name="f113" fmla="*/ f59 1 f67"/>
                <a:gd name="f114" fmla="*/ f61 1 f67"/>
                <a:gd name="f115" fmla="*/ f90 1 f66"/>
                <a:gd name="f116" fmla="*/ f91 1 f67"/>
                <a:gd name="f117" fmla="*/ f92 1 f66"/>
                <a:gd name="f118" fmla="*/ f93 1 f67"/>
                <a:gd name="f119" fmla="*/ f94 1 f66"/>
                <a:gd name="f120" fmla="*/ f95 1 f67"/>
                <a:gd name="f121" fmla="*/ f96 1 f66"/>
                <a:gd name="f122" fmla="*/ f97 1 f67"/>
                <a:gd name="f123" fmla="*/ f98 1 f66"/>
                <a:gd name="f124" fmla="*/ f99 1 f67"/>
                <a:gd name="f125" fmla="*/ f100 1 f66"/>
                <a:gd name="f126" fmla="*/ f101 1 f67"/>
                <a:gd name="f127" fmla="*/ f102 1 f66"/>
                <a:gd name="f128" fmla="*/ f103 1 f67"/>
                <a:gd name="f129" fmla="*/ f104 1 f66"/>
                <a:gd name="f130" fmla="*/ f105 1 f67"/>
                <a:gd name="f131" fmla="*/ f106 1 f66"/>
                <a:gd name="f132" fmla="*/ f107 1 f66"/>
                <a:gd name="f133" fmla="*/ f108 1 f67"/>
                <a:gd name="f134" fmla="*/ f109 1 f66"/>
                <a:gd name="f135" fmla="*/ f110 1 f67"/>
                <a:gd name="f136" fmla="*/ f111 f57 1"/>
                <a:gd name="f137" fmla="*/ f112 f57 1"/>
                <a:gd name="f138" fmla="*/ f114 f58 1"/>
                <a:gd name="f139" fmla="*/ f113 f58 1"/>
                <a:gd name="f140" fmla="*/ f115 f57 1"/>
                <a:gd name="f141" fmla="*/ f116 f58 1"/>
                <a:gd name="f142" fmla="*/ f117 f57 1"/>
                <a:gd name="f143" fmla="*/ f118 f58 1"/>
                <a:gd name="f144" fmla="*/ f119 f57 1"/>
                <a:gd name="f145" fmla="*/ f120 f58 1"/>
                <a:gd name="f146" fmla="*/ f121 f57 1"/>
                <a:gd name="f147" fmla="*/ f122 f58 1"/>
                <a:gd name="f148" fmla="*/ f123 f57 1"/>
                <a:gd name="f149" fmla="*/ f124 f58 1"/>
                <a:gd name="f150" fmla="*/ f125 f57 1"/>
                <a:gd name="f151" fmla="*/ f126 f58 1"/>
                <a:gd name="f152" fmla="*/ f127 f57 1"/>
                <a:gd name="f153" fmla="*/ f128 f58 1"/>
                <a:gd name="f154" fmla="*/ f129 f57 1"/>
                <a:gd name="f155" fmla="*/ f130 f58 1"/>
                <a:gd name="f156" fmla="*/ f131 f57 1"/>
                <a:gd name="f157" fmla="*/ f132 f57 1"/>
                <a:gd name="f158" fmla="*/ f133 f58 1"/>
                <a:gd name="f159" fmla="*/ f134 f57 1"/>
                <a:gd name="f160" fmla="*/ f135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0" y="f141"/>
                </a:cxn>
                <a:cxn ang="f89">
                  <a:pos x="f142" y="f143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50" y="f151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6" y="f155"/>
                </a:cxn>
                <a:cxn ang="f89">
                  <a:pos x="f157" y="f158"/>
                </a:cxn>
                <a:cxn ang="f89">
                  <a:pos x="f159" y="f160"/>
                </a:cxn>
                <a:cxn ang="f89">
                  <a:pos x="f140" y="f141"/>
                </a:cxn>
              </a:cxnLst>
              <a:rect l="f136" t="f139" r="f137" b="f138"/>
              <a:pathLst>
                <a:path w="109337" h="6449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1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7" y="f46"/>
                  </a:lnTo>
                  <a:lnTo>
                    <a:pt x="f48" y="f49"/>
                  </a:lnTo>
                  <a:lnTo>
                    <a:pt x="f50" y="f51"/>
                  </a:ln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8" name="Freeform: Shape 644">
              <a:extLst>
                <a:ext uri="{FF2B5EF4-FFF2-40B4-BE49-F238E27FC236}">
                  <a16:creationId xmlns:a16="http://schemas.microsoft.com/office/drawing/2014/main" id="{AE1EEA8E-48FE-A741-E66E-5B7C8453F8E7}"/>
                </a:ext>
              </a:extLst>
            </p:cNvPr>
            <p:cNvSpPr/>
            <p:nvPr/>
          </p:nvSpPr>
          <p:spPr>
            <a:xfrm>
              <a:off x="2362910" y="3598163"/>
              <a:ext cx="17657" cy="15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58"/>
                <a:gd name="f7" fmla="val 15193"/>
                <a:gd name="f8" fmla="val 7614"/>
                <a:gd name="f9" fmla="val 10551"/>
                <a:gd name="f10" fmla="val 2668"/>
                <a:gd name="f11" fmla="val 9649"/>
                <a:gd name="f12" fmla="val -664"/>
                <a:gd name="f13" fmla="val 4970"/>
                <a:gd name="f14" fmla="val 112"/>
                <a:gd name="f15" fmla="val 890"/>
                <a:gd name="f16" fmla="val 4576"/>
                <a:gd name="f17" fmla="val 9547"/>
                <a:gd name="f18" fmla="val 14225"/>
                <a:gd name="f19" fmla="val 15128"/>
                <a:gd name="f20" fmla="val 12560"/>
                <a:gd name="f21" fmla="val 15725"/>
                <a:gd name="f22" fmla="val 17061"/>
                <a:gd name="f23" fmla="val 12191"/>
                <a:gd name="f24" fmla="val 7246"/>
                <a:gd name="f25" fmla="val 2669"/>
                <a:gd name="f26" fmla="val 7615"/>
                <a:gd name="f27" fmla="val 12572"/>
                <a:gd name="f28" fmla="val 11149"/>
                <a:gd name="f29" fmla="+- 0 0 -90"/>
                <a:gd name="f30" fmla="*/ f3 1 17658"/>
                <a:gd name="f31" fmla="*/ f4 1 1519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7658"/>
                <a:gd name="f40" fmla="*/ f36 1 15193"/>
                <a:gd name="f41" fmla="*/ 7614 f37 1"/>
                <a:gd name="f42" fmla="*/ 10551 f36 1"/>
                <a:gd name="f43" fmla="*/ 112 f37 1"/>
                <a:gd name="f44" fmla="*/ 0 f36 1"/>
                <a:gd name="f45" fmla="*/ 890 f36 1"/>
                <a:gd name="f46" fmla="*/ 4576 f36 1"/>
                <a:gd name="f47" fmla="*/ 15128 f36 1"/>
                <a:gd name="f48" fmla="*/ 17658 f37 1"/>
                <a:gd name="f49" fmla="*/ 7246 f36 1"/>
                <a:gd name="f50" fmla="*/ 2669 f36 1"/>
                <a:gd name="f51" fmla="+- f38 0 f1"/>
                <a:gd name="f52" fmla="*/ f41 1 17658"/>
                <a:gd name="f53" fmla="*/ f42 1 15193"/>
                <a:gd name="f54" fmla="*/ f43 1 17658"/>
                <a:gd name="f55" fmla="*/ f44 1 15193"/>
                <a:gd name="f56" fmla="*/ f45 1 15193"/>
                <a:gd name="f57" fmla="*/ f46 1 15193"/>
                <a:gd name="f58" fmla="*/ f47 1 15193"/>
                <a:gd name="f59" fmla="*/ f48 1 17658"/>
                <a:gd name="f60" fmla="*/ f49 1 15193"/>
                <a:gd name="f61" fmla="*/ f50 1 15193"/>
                <a:gd name="f62" fmla="*/ f32 1 f39"/>
                <a:gd name="f63" fmla="*/ f33 1 f39"/>
                <a:gd name="f64" fmla="*/ f32 1 f40"/>
                <a:gd name="f65" fmla="*/ f34 1 f40"/>
                <a:gd name="f66" fmla="*/ f52 1 f39"/>
                <a:gd name="f67" fmla="*/ f53 1 f40"/>
                <a:gd name="f68" fmla="*/ f54 1 f39"/>
                <a:gd name="f69" fmla="*/ f55 1 f40"/>
                <a:gd name="f70" fmla="*/ f56 1 f40"/>
                <a:gd name="f71" fmla="*/ f57 1 f40"/>
                <a:gd name="f72" fmla="*/ f58 1 f40"/>
                <a:gd name="f73" fmla="*/ f59 1 f39"/>
                <a:gd name="f74" fmla="*/ f60 1 f40"/>
                <a:gd name="f75" fmla="*/ f61 1 f40"/>
                <a:gd name="f76" fmla="*/ f62 f30 1"/>
                <a:gd name="f77" fmla="*/ f63 f30 1"/>
                <a:gd name="f78" fmla="*/ f65 f31 1"/>
                <a:gd name="f79" fmla="*/ f64 f31 1"/>
                <a:gd name="f80" fmla="*/ f66 f30 1"/>
                <a:gd name="f81" fmla="*/ f67 f31 1"/>
                <a:gd name="f82" fmla="*/ f68 f30 1"/>
                <a:gd name="f83" fmla="*/ f69 f31 1"/>
                <a:gd name="f84" fmla="*/ f70 f31 1"/>
                <a:gd name="f85" fmla="*/ f71 f31 1"/>
                <a:gd name="f86" fmla="*/ f72 f31 1"/>
                <a:gd name="f87" fmla="*/ f73 f30 1"/>
                <a:gd name="f88" fmla="*/ f74 f31 1"/>
                <a:gd name="f89" fmla="*/ f75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0" y="f81"/>
                </a:cxn>
                <a:cxn ang="f51">
                  <a:pos x="f82" y="f83"/>
                </a:cxn>
                <a:cxn ang="f51">
                  <a:pos x="f82" y="f83"/>
                </a:cxn>
                <a:cxn ang="f51">
                  <a:pos x="f82" y="f84"/>
                </a:cxn>
                <a:cxn ang="f51">
                  <a:pos x="f82" y="f85"/>
                </a:cxn>
                <a:cxn ang="f51">
                  <a:pos x="f80" y="f86"/>
                </a:cxn>
                <a:cxn ang="f51">
                  <a:pos x="f87" y="f88"/>
                </a:cxn>
                <a:cxn ang="f51">
                  <a:pos x="f87" y="f88"/>
                </a:cxn>
                <a:cxn ang="f51">
                  <a:pos x="f87" y="f89"/>
                </a:cxn>
                <a:cxn ang="f51">
                  <a:pos x="f80" y="f81"/>
                </a:cxn>
                <a:cxn ang="f51">
                  <a:pos x="f80" y="f81"/>
                </a:cxn>
              </a:cxnLst>
              <a:rect l="f76" t="f79" r="f77" b="f78"/>
              <a:pathLst>
                <a:path w="17658" h="1519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2" y="f17"/>
                    <a:pt x="f10" y="f18"/>
                    <a:pt x="f8" y="f19"/>
                  </a:cubicBezTo>
                  <a:cubicBezTo>
                    <a:pt x="f20" y="f21"/>
                    <a:pt x="f22" y="f23"/>
                    <a:pt x="f6" y="f24"/>
                  </a:cubicBezTo>
                  <a:cubicBezTo>
                    <a:pt x="f6" y="f24"/>
                    <a:pt x="f6" y="f24"/>
                    <a:pt x="f6" y="f24"/>
                  </a:cubicBezTo>
                  <a:lnTo>
                    <a:pt x="f6" y="f25"/>
                  </a:lnTo>
                  <a:cubicBezTo>
                    <a:pt x="f22" y="f26"/>
                    <a:pt x="f27" y="f28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9" name="Freeform: Shape 645">
              <a:extLst>
                <a:ext uri="{FF2B5EF4-FFF2-40B4-BE49-F238E27FC236}">
                  <a16:creationId xmlns:a16="http://schemas.microsoft.com/office/drawing/2014/main" id="{DA5E3949-402B-C86F-0615-8308B1306597}"/>
                </a:ext>
              </a:extLst>
            </p:cNvPr>
            <p:cNvSpPr/>
            <p:nvPr/>
          </p:nvSpPr>
          <p:spPr>
            <a:xfrm>
              <a:off x="1547878" y="6161364"/>
              <a:ext cx="1194416" cy="7026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94415"/>
                <a:gd name="f7" fmla="val 702613"/>
                <a:gd name="f8" fmla="val 1182591"/>
                <a:gd name="f9" fmla="val 12712"/>
                <a:gd name="f10" fmla="val 1180086"/>
                <a:gd name="f11" fmla="val 8250"/>
                <a:gd name="f12" fmla="val 1181612"/>
                <a:gd name="f13" fmla="val 2593"/>
                <a:gd name="f14" fmla="val 1186024"/>
                <a:gd name="f15" fmla="val 1182464"/>
                <a:gd name="f16" fmla="val 2161"/>
                <a:gd name="f17" fmla="val 702614"/>
                <a:gd name="f18" fmla="val 35983"/>
                <a:gd name="f19" fmla="val 16145"/>
                <a:gd name="f20" fmla="val 1190347"/>
                <a:gd name="f21" fmla="val 18509"/>
                <a:gd name="f22" fmla="val 1185134"/>
                <a:gd name="f23" fmla="val 17111"/>
                <a:gd name="f24" fmla="val 1182769"/>
                <a:gd name="f25" fmla="val 13043"/>
                <a:gd name="f26" fmla="val 1182705"/>
                <a:gd name="f27" fmla="val 12941"/>
                <a:gd name="f28" fmla="val 1182654"/>
                <a:gd name="f29" fmla="val 12827"/>
                <a:gd name="f30" fmla="+- 0 0 -90"/>
                <a:gd name="f31" fmla="*/ f3 1 1194415"/>
                <a:gd name="f32" fmla="*/ f4 1 70261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194415"/>
                <a:gd name="f41" fmla="*/ f37 1 702613"/>
                <a:gd name="f42" fmla="*/ 1182591 f38 1"/>
                <a:gd name="f43" fmla="*/ 12712 f37 1"/>
                <a:gd name="f44" fmla="*/ 1186024 f38 1"/>
                <a:gd name="f45" fmla="*/ 0 f37 1"/>
                <a:gd name="f46" fmla="*/ 1182464 f38 1"/>
                <a:gd name="f47" fmla="*/ 2161 f37 1"/>
                <a:gd name="f48" fmla="*/ 0 f38 1"/>
                <a:gd name="f49" fmla="*/ 702614 f37 1"/>
                <a:gd name="f50" fmla="*/ 35983 f38 1"/>
                <a:gd name="f51" fmla="*/ 1194415 f38 1"/>
                <a:gd name="f52" fmla="*/ 16145 f37 1"/>
                <a:gd name="f53" fmla="*/ 1182769 f38 1"/>
                <a:gd name="f54" fmla="*/ 13043 f37 1"/>
                <a:gd name="f55" fmla="+- f39 0 f1"/>
                <a:gd name="f56" fmla="*/ f42 1 1194415"/>
                <a:gd name="f57" fmla="*/ f43 1 702613"/>
                <a:gd name="f58" fmla="*/ f44 1 1194415"/>
                <a:gd name="f59" fmla="*/ f45 1 702613"/>
                <a:gd name="f60" fmla="*/ f46 1 1194415"/>
                <a:gd name="f61" fmla="*/ f47 1 702613"/>
                <a:gd name="f62" fmla="*/ f48 1 1194415"/>
                <a:gd name="f63" fmla="*/ f49 1 702613"/>
                <a:gd name="f64" fmla="*/ f50 1 1194415"/>
                <a:gd name="f65" fmla="*/ f51 1 1194415"/>
                <a:gd name="f66" fmla="*/ f52 1 702613"/>
                <a:gd name="f67" fmla="*/ f53 1 1194415"/>
                <a:gd name="f68" fmla="*/ f54 1 702613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0"/>
                <a:gd name="f76" fmla="*/ f59 1 f41"/>
                <a:gd name="f77" fmla="*/ f60 1 f40"/>
                <a:gd name="f78" fmla="*/ f61 1 f41"/>
                <a:gd name="f79" fmla="*/ f62 1 f40"/>
                <a:gd name="f80" fmla="*/ f63 1 f41"/>
                <a:gd name="f81" fmla="*/ f64 1 f40"/>
                <a:gd name="f82" fmla="*/ f65 1 f40"/>
                <a:gd name="f83" fmla="*/ f66 1 f41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1 1"/>
                <a:gd name="f93" fmla="*/ f76 f32 1"/>
                <a:gd name="f94" fmla="*/ f77 f31 1"/>
                <a:gd name="f95" fmla="*/ f78 f32 1"/>
                <a:gd name="f96" fmla="*/ f79 f31 1"/>
                <a:gd name="f97" fmla="*/ f80 f32 1"/>
                <a:gd name="f98" fmla="*/ f81 f31 1"/>
                <a:gd name="f99" fmla="*/ f82 f31 1"/>
                <a:gd name="f100" fmla="*/ f83 f32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7"/>
                </a:cxn>
                <a:cxn ang="f55">
                  <a:pos x="f99" y="f100"/>
                </a:cxn>
                <a:cxn ang="f55">
                  <a:pos x="f101" y="f102"/>
                </a:cxn>
                <a:cxn ang="f55">
                  <a:pos x="f90" y="f91"/>
                </a:cxn>
              </a:cxnLst>
              <a:rect l="f86" t="f89" r="f87" b="f88"/>
              <a:pathLst>
                <a:path w="1194415" h="70261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5" y="f17"/>
                  </a:lnTo>
                  <a:lnTo>
                    <a:pt x="f18" y="f17"/>
                  </a:lnTo>
                  <a:lnTo>
                    <a:pt x="f6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0" name="Freeform: Shape 646">
              <a:extLst>
                <a:ext uri="{FF2B5EF4-FFF2-40B4-BE49-F238E27FC236}">
                  <a16:creationId xmlns:a16="http://schemas.microsoft.com/office/drawing/2014/main" id="{C9D48207-6099-8A09-C28F-5D0E4C5BE2E2}"/>
                </a:ext>
              </a:extLst>
            </p:cNvPr>
            <p:cNvSpPr/>
            <p:nvPr/>
          </p:nvSpPr>
          <p:spPr>
            <a:xfrm>
              <a:off x="3919164" y="3749030"/>
              <a:ext cx="88806" cy="319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05"/>
                <a:gd name="f7" fmla="val 319361"/>
                <a:gd name="f8" fmla="val 71584"/>
                <a:gd name="f9" fmla="val 7145"/>
                <a:gd name="f10" fmla="val 70312"/>
                <a:gd name="f11" fmla="val 12866"/>
                <a:gd name="f12" fmla="val 69295"/>
                <a:gd name="f13" fmla="val 17061"/>
                <a:gd name="f14" fmla="val 315039"/>
                <a:gd name="f15" fmla="val 826"/>
                <a:gd name="f16" fmla="val 310336"/>
                <a:gd name="f17" fmla="val 5315"/>
                <a:gd name="f18" fmla="val 307196"/>
                <a:gd name="f19" fmla="val 10019"/>
                <a:gd name="f20" fmla="val 308035"/>
                <a:gd name="f21" fmla="val 10236"/>
                <a:gd name="f22" fmla="val 308073"/>
                <a:gd name="f23" fmla="val 10464"/>
                <a:gd name="f24" fmla="val 308124"/>
                <a:gd name="f25" fmla="val 10680"/>
                <a:gd name="f26" fmla="val 308175"/>
                <a:gd name="f27" fmla="val 15474"/>
                <a:gd name="f28" fmla="val 309598"/>
                <a:gd name="f29" fmla="val 18309"/>
                <a:gd name="f30" fmla="val 314506"/>
                <a:gd name="f31" fmla="val 17165"/>
                <a:gd name="f32" fmla="val 319362"/>
                <a:gd name="f33" fmla="val 88748"/>
                <a:gd name="f34" fmla="val 11595"/>
                <a:gd name="f35" fmla="val 10705"/>
                <a:gd name="f36" fmla="val 10196"/>
                <a:gd name="f37" fmla="val 88812"/>
                <a:gd name="f38" fmla="val 9523"/>
                <a:gd name="f39" fmla="val 8836"/>
                <a:gd name="f40" fmla="val 8162"/>
                <a:gd name="f41" fmla="val 88825"/>
                <a:gd name="f42" fmla="val 7616"/>
                <a:gd name="f43" fmla="val 7056"/>
                <a:gd name="f44" fmla="val 6510"/>
                <a:gd name="f45" fmla="val 5874"/>
                <a:gd name="f46" fmla="val 5239"/>
                <a:gd name="f47" fmla="val 88113"/>
                <a:gd name="f48" fmla="val 4730"/>
                <a:gd name="f49" fmla="val 86841"/>
                <a:gd name="f50" fmla="val 3205"/>
                <a:gd name="f51" fmla="val 85710"/>
                <a:gd name="f52" fmla="val 1844"/>
                <a:gd name="f53" fmla="val 84209"/>
                <a:gd name="f54" fmla="val 827"/>
                <a:gd name="f55" fmla="val 82518"/>
                <a:gd name="f56" fmla="val 281"/>
                <a:gd name="f57" fmla="val 77750"/>
                <a:gd name="f58" fmla="val -940"/>
                <a:gd name="f59" fmla="val 72906"/>
                <a:gd name="f60" fmla="val 1933"/>
                <a:gd name="f61" fmla="val 71685"/>
                <a:gd name="f62" fmla="val 6688"/>
                <a:gd name="f63" fmla="val 71647"/>
                <a:gd name="f64" fmla="val 6840"/>
                <a:gd name="f65" fmla="val 71609"/>
                <a:gd name="f66" fmla="val 6993"/>
                <a:gd name="f67" fmla="+- 0 0 -90"/>
                <a:gd name="f68" fmla="*/ f3 1 88805"/>
                <a:gd name="f69" fmla="*/ f4 1 319361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88805"/>
                <a:gd name="f78" fmla="*/ f74 1 319361"/>
                <a:gd name="f79" fmla="*/ 71584 f75 1"/>
                <a:gd name="f80" fmla="*/ 7145 f74 1"/>
                <a:gd name="f81" fmla="*/ 70312 f75 1"/>
                <a:gd name="f82" fmla="*/ 12866 f74 1"/>
                <a:gd name="f83" fmla="*/ 69295 f75 1"/>
                <a:gd name="f84" fmla="*/ 17061 f74 1"/>
                <a:gd name="f85" fmla="*/ 0 f75 1"/>
                <a:gd name="f86" fmla="*/ 315039 f74 1"/>
                <a:gd name="f87" fmla="*/ 10019 f75 1"/>
                <a:gd name="f88" fmla="*/ 308035 f74 1"/>
                <a:gd name="f89" fmla="*/ 10680 f75 1"/>
                <a:gd name="f90" fmla="*/ 308175 f74 1"/>
                <a:gd name="f91" fmla="*/ 17165 f75 1"/>
                <a:gd name="f92" fmla="*/ 319362 f74 1"/>
                <a:gd name="f93" fmla="*/ 88748 f75 1"/>
                <a:gd name="f94" fmla="*/ 11595 f74 1"/>
                <a:gd name="f95" fmla="*/ 10196 f74 1"/>
                <a:gd name="f96" fmla="*/ 8162 f74 1"/>
                <a:gd name="f97" fmla="*/ 6510 f74 1"/>
                <a:gd name="f98" fmla="*/ 88113 f75 1"/>
                <a:gd name="f99" fmla="*/ 4730 f74 1"/>
                <a:gd name="f100" fmla="*/ 86841 f75 1"/>
                <a:gd name="f101" fmla="*/ 3205 f74 1"/>
                <a:gd name="f102" fmla="*/ 82518 f75 1"/>
                <a:gd name="f103" fmla="*/ 281 f74 1"/>
                <a:gd name="f104" fmla="*/ 71685 f75 1"/>
                <a:gd name="f105" fmla="*/ 6688 f74 1"/>
                <a:gd name="f106" fmla="+- f76 0 f1"/>
                <a:gd name="f107" fmla="*/ f79 1 88805"/>
                <a:gd name="f108" fmla="*/ f80 1 319361"/>
                <a:gd name="f109" fmla="*/ f81 1 88805"/>
                <a:gd name="f110" fmla="*/ f82 1 319361"/>
                <a:gd name="f111" fmla="*/ f83 1 88805"/>
                <a:gd name="f112" fmla="*/ f84 1 319361"/>
                <a:gd name="f113" fmla="*/ f85 1 88805"/>
                <a:gd name="f114" fmla="*/ f86 1 319361"/>
                <a:gd name="f115" fmla="*/ f87 1 88805"/>
                <a:gd name="f116" fmla="*/ f88 1 319361"/>
                <a:gd name="f117" fmla="*/ f89 1 88805"/>
                <a:gd name="f118" fmla="*/ f90 1 319361"/>
                <a:gd name="f119" fmla="*/ f91 1 88805"/>
                <a:gd name="f120" fmla="*/ f92 1 319361"/>
                <a:gd name="f121" fmla="*/ f93 1 88805"/>
                <a:gd name="f122" fmla="*/ f94 1 319361"/>
                <a:gd name="f123" fmla="*/ f95 1 319361"/>
                <a:gd name="f124" fmla="*/ f96 1 319361"/>
                <a:gd name="f125" fmla="*/ f97 1 319361"/>
                <a:gd name="f126" fmla="*/ f98 1 88805"/>
                <a:gd name="f127" fmla="*/ f99 1 319361"/>
                <a:gd name="f128" fmla="*/ f100 1 88805"/>
                <a:gd name="f129" fmla="*/ f101 1 319361"/>
                <a:gd name="f130" fmla="*/ f102 1 88805"/>
                <a:gd name="f131" fmla="*/ f103 1 319361"/>
                <a:gd name="f132" fmla="*/ f104 1 88805"/>
                <a:gd name="f133" fmla="*/ f105 1 319361"/>
                <a:gd name="f134" fmla="*/ f70 1 f77"/>
                <a:gd name="f135" fmla="*/ f71 1 f77"/>
                <a:gd name="f136" fmla="*/ f70 1 f78"/>
                <a:gd name="f137" fmla="*/ f72 1 f78"/>
                <a:gd name="f138" fmla="*/ f107 1 f77"/>
                <a:gd name="f139" fmla="*/ f108 1 f78"/>
                <a:gd name="f140" fmla="*/ f109 1 f77"/>
                <a:gd name="f141" fmla="*/ f110 1 f78"/>
                <a:gd name="f142" fmla="*/ f111 1 f77"/>
                <a:gd name="f143" fmla="*/ f112 1 f78"/>
                <a:gd name="f144" fmla="*/ f113 1 f77"/>
                <a:gd name="f145" fmla="*/ f114 1 f78"/>
                <a:gd name="f146" fmla="*/ f115 1 f77"/>
                <a:gd name="f147" fmla="*/ f116 1 f78"/>
                <a:gd name="f148" fmla="*/ f117 1 f77"/>
                <a:gd name="f149" fmla="*/ f118 1 f78"/>
                <a:gd name="f150" fmla="*/ f119 1 f77"/>
                <a:gd name="f151" fmla="*/ f120 1 f78"/>
                <a:gd name="f152" fmla="*/ f121 1 f77"/>
                <a:gd name="f153" fmla="*/ f122 1 f78"/>
                <a:gd name="f154" fmla="*/ f123 1 f78"/>
                <a:gd name="f155" fmla="*/ f124 1 f78"/>
                <a:gd name="f156" fmla="*/ f125 1 f78"/>
                <a:gd name="f157" fmla="*/ f126 1 f77"/>
                <a:gd name="f158" fmla="*/ f127 1 f78"/>
                <a:gd name="f159" fmla="*/ f128 1 f77"/>
                <a:gd name="f160" fmla="*/ f129 1 f78"/>
                <a:gd name="f161" fmla="*/ f130 1 f77"/>
                <a:gd name="f162" fmla="*/ f131 1 f78"/>
                <a:gd name="f163" fmla="*/ f132 1 f77"/>
                <a:gd name="f164" fmla="*/ f133 1 f78"/>
                <a:gd name="f165" fmla="*/ f134 f68 1"/>
                <a:gd name="f166" fmla="*/ f135 f68 1"/>
                <a:gd name="f167" fmla="*/ f137 f69 1"/>
                <a:gd name="f168" fmla="*/ f136 f69 1"/>
                <a:gd name="f169" fmla="*/ f138 f68 1"/>
                <a:gd name="f170" fmla="*/ f139 f69 1"/>
                <a:gd name="f171" fmla="*/ f140 f68 1"/>
                <a:gd name="f172" fmla="*/ f141 f69 1"/>
                <a:gd name="f173" fmla="*/ f142 f68 1"/>
                <a:gd name="f174" fmla="*/ f143 f69 1"/>
                <a:gd name="f175" fmla="*/ f144 f68 1"/>
                <a:gd name="f176" fmla="*/ f145 f69 1"/>
                <a:gd name="f177" fmla="*/ f146 f68 1"/>
                <a:gd name="f178" fmla="*/ f147 f69 1"/>
                <a:gd name="f179" fmla="*/ f148 f68 1"/>
                <a:gd name="f180" fmla="*/ f149 f69 1"/>
                <a:gd name="f181" fmla="*/ f150 f68 1"/>
                <a:gd name="f182" fmla="*/ f151 f69 1"/>
                <a:gd name="f183" fmla="*/ f152 f68 1"/>
                <a:gd name="f184" fmla="*/ f153 f69 1"/>
                <a:gd name="f185" fmla="*/ f154 f69 1"/>
                <a:gd name="f186" fmla="*/ f155 f69 1"/>
                <a:gd name="f187" fmla="*/ f156 f69 1"/>
                <a:gd name="f188" fmla="*/ f157 f68 1"/>
                <a:gd name="f189" fmla="*/ f158 f69 1"/>
                <a:gd name="f190" fmla="*/ f159 f68 1"/>
                <a:gd name="f191" fmla="*/ f160 f69 1"/>
                <a:gd name="f192" fmla="*/ f161 f68 1"/>
                <a:gd name="f193" fmla="*/ f162 f69 1"/>
                <a:gd name="f194" fmla="*/ f163 f68 1"/>
                <a:gd name="f195" fmla="*/ f164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69" y="f170"/>
                </a:cxn>
                <a:cxn ang="f106">
                  <a:pos x="f171" y="f172"/>
                </a:cxn>
                <a:cxn ang="f106">
                  <a:pos x="f173" y="f174"/>
                </a:cxn>
                <a:cxn ang="f106">
                  <a:pos x="f175" y="f176"/>
                </a:cxn>
                <a:cxn ang="f106">
                  <a:pos x="f177" y="f178"/>
                </a:cxn>
                <a:cxn ang="f106">
                  <a:pos x="f179" y="f180"/>
                </a:cxn>
                <a:cxn ang="f106">
                  <a:pos x="f181" y="f182"/>
                </a:cxn>
                <a:cxn ang="f106">
                  <a:pos x="f183" y="f184"/>
                </a:cxn>
                <a:cxn ang="f106">
                  <a:pos x="f183" y="f185"/>
                </a:cxn>
                <a:cxn ang="f106">
                  <a:pos x="f183" y="f186"/>
                </a:cxn>
                <a:cxn ang="f106">
                  <a:pos x="f183" y="f187"/>
                </a:cxn>
                <a:cxn ang="f106">
                  <a:pos x="f188" y="f189"/>
                </a:cxn>
                <a:cxn ang="f106">
                  <a:pos x="f190" y="f191"/>
                </a:cxn>
                <a:cxn ang="f106">
                  <a:pos x="f192" y="f193"/>
                </a:cxn>
                <a:cxn ang="f106">
                  <a:pos x="f194" y="f195"/>
                </a:cxn>
                <a:cxn ang="f106">
                  <a:pos x="f169" y="f170"/>
                </a:cxn>
              </a:cxnLst>
              <a:rect l="f165" t="f168" r="f166" b="f167"/>
              <a:pathLst>
                <a:path w="88805" h="31936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3" y="f34"/>
                  </a:lnTo>
                  <a:cubicBezTo>
                    <a:pt x="f33" y="f34"/>
                    <a:pt x="f33" y="f35"/>
                    <a:pt x="f33" y="f36"/>
                  </a:cubicBezTo>
                  <a:cubicBezTo>
                    <a:pt x="f37" y="f38"/>
                    <a:pt x="f37" y="f39"/>
                    <a:pt x="f33" y="f40"/>
                  </a:cubicBezTo>
                  <a:cubicBezTo>
                    <a:pt x="f41" y="f42"/>
                    <a:pt x="f41" y="f43"/>
                    <a:pt x="f33" y="f44"/>
                  </a:cubicBezTo>
                  <a:cubicBezTo>
                    <a:pt x="f33" y="f45"/>
                    <a:pt x="f33" y="f46"/>
                    <a:pt x="f47" y="f48"/>
                  </a:cubicBez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1" name="Freeform: Shape 647">
              <a:extLst>
                <a:ext uri="{FF2B5EF4-FFF2-40B4-BE49-F238E27FC236}">
                  <a16:creationId xmlns:a16="http://schemas.microsoft.com/office/drawing/2014/main" id="{DDB797CE-DF8D-5101-9C65-0ECABA8483B1}"/>
                </a:ext>
              </a:extLst>
            </p:cNvPr>
            <p:cNvSpPr/>
            <p:nvPr/>
          </p:nvSpPr>
          <p:spPr>
            <a:xfrm>
              <a:off x="3878967" y="4056287"/>
              <a:ext cx="57625" cy="1899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622"/>
                <a:gd name="f7" fmla="val 189947"/>
                <a:gd name="f8" fmla="val 57369"/>
                <a:gd name="f9" fmla="val 11465"/>
                <a:gd name="f10" fmla="val 58513"/>
                <a:gd name="f11" fmla="val 6608"/>
                <a:gd name="f12" fmla="val 55678"/>
                <a:gd name="f13" fmla="val 1701"/>
                <a:gd name="f14" fmla="val 50885"/>
                <a:gd name="f15" fmla="val 278"/>
                <a:gd name="f16" fmla="val 46257"/>
                <a:gd name="f17" fmla="val -917"/>
                <a:gd name="f18" fmla="val 41540"/>
                <a:gd name="f19" fmla="val 1854"/>
                <a:gd name="f20" fmla="val 40344"/>
                <a:gd name="f21" fmla="val 6481"/>
                <a:gd name="f22" fmla="val 40294"/>
                <a:gd name="f23" fmla="val 6698"/>
                <a:gd name="f24" fmla="val 40243"/>
                <a:gd name="f25" fmla="val 6926"/>
                <a:gd name="f26" fmla="val 40204"/>
                <a:gd name="f27" fmla="val 7142"/>
                <a:gd name="f28" fmla="val 280"/>
                <a:gd name="f29" fmla="val 178505"/>
                <a:gd name="f30" fmla="val -940"/>
                <a:gd name="f31" fmla="val 183374"/>
                <a:gd name="f32" fmla="val 1933"/>
                <a:gd name="f33" fmla="val 188332"/>
                <a:gd name="f34" fmla="val 6765"/>
                <a:gd name="f35" fmla="val 189692"/>
                <a:gd name="f36" fmla="val 11469"/>
                <a:gd name="f37" fmla="val 190849"/>
                <a:gd name="f38" fmla="val 16225"/>
                <a:gd name="f39" fmla="val 187964"/>
                <a:gd name="f40" fmla="val 17382"/>
                <a:gd name="f41" fmla="val 183260"/>
                <a:gd name="f42" fmla="val 17407"/>
                <a:gd name="f43" fmla="val 183158"/>
                <a:gd name="f44" fmla="val 17420"/>
                <a:gd name="f45" fmla="val 183056"/>
                <a:gd name="f46" fmla="val 17445"/>
                <a:gd name="f47" fmla="val 182955"/>
                <a:gd name="f48" fmla="val 18717"/>
                <a:gd name="f49" fmla="val 177234"/>
                <a:gd name="f50" fmla="val 55844"/>
                <a:gd name="f51" fmla="val 17694"/>
                <a:gd name="f52" fmla="val 56734"/>
                <a:gd name="f53" fmla="val 14134"/>
                <a:gd name="f54" fmla="+- 0 0 -90"/>
                <a:gd name="f55" fmla="*/ f3 1 57622"/>
                <a:gd name="f56" fmla="*/ f4 1 189947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57622"/>
                <a:gd name="f65" fmla="*/ f61 1 189947"/>
                <a:gd name="f66" fmla="*/ 57369 f62 1"/>
                <a:gd name="f67" fmla="*/ 11465 f61 1"/>
                <a:gd name="f68" fmla="*/ 50885 f62 1"/>
                <a:gd name="f69" fmla="*/ 278 f61 1"/>
                <a:gd name="f70" fmla="*/ 40344 f62 1"/>
                <a:gd name="f71" fmla="*/ 6481 f61 1"/>
                <a:gd name="f72" fmla="*/ 40204 f62 1"/>
                <a:gd name="f73" fmla="*/ 7142 f61 1"/>
                <a:gd name="f74" fmla="*/ 280 f62 1"/>
                <a:gd name="f75" fmla="*/ 178505 f61 1"/>
                <a:gd name="f76" fmla="*/ 6765 f62 1"/>
                <a:gd name="f77" fmla="*/ 189692 f61 1"/>
                <a:gd name="f78" fmla="*/ 17382 f62 1"/>
                <a:gd name="f79" fmla="*/ 183260 f61 1"/>
                <a:gd name="f80" fmla="*/ 17445 f62 1"/>
                <a:gd name="f81" fmla="*/ 182955 f61 1"/>
                <a:gd name="f82" fmla="*/ 18717 f62 1"/>
                <a:gd name="f83" fmla="*/ 177234 f61 1"/>
                <a:gd name="f84" fmla="*/ 55844 f62 1"/>
                <a:gd name="f85" fmla="*/ 17694 f61 1"/>
                <a:gd name="f86" fmla="*/ 56734 f62 1"/>
                <a:gd name="f87" fmla="*/ 14134 f61 1"/>
                <a:gd name="f88" fmla="+- f63 0 f1"/>
                <a:gd name="f89" fmla="*/ f66 1 57622"/>
                <a:gd name="f90" fmla="*/ f67 1 189947"/>
                <a:gd name="f91" fmla="*/ f68 1 57622"/>
                <a:gd name="f92" fmla="*/ f69 1 189947"/>
                <a:gd name="f93" fmla="*/ f70 1 57622"/>
                <a:gd name="f94" fmla="*/ f71 1 189947"/>
                <a:gd name="f95" fmla="*/ f72 1 57622"/>
                <a:gd name="f96" fmla="*/ f73 1 189947"/>
                <a:gd name="f97" fmla="*/ f74 1 57622"/>
                <a:gd name="f98" fmla="*/ f75 1 189947"/>
                <a:gd name="f99" fmla="*/ f76 1 57622"/>
                <a:gd name="f100" fmla="*/ f77 1 189947"/>
                <a:gd name="f101" fmla="*/ f78 1 57622"/>
                <a:gd name="f102" fmla="*/ f79 1 189947"/>
                <a:gd name="f103" fmla="*/ f80 1 57622"/>
                <a:gd name="f104" fmla="*/ f81 1 189947"/>
                <a:gd name="f105" fmla="*/ f82 1 57622"/>
                <a:gd name="f106" fmla="*/ f83 1 189947"/>
                <a:gd name="f107" fmla="*/ f84 1 57622"/>
                <a:gd name="f108" fmla="*/ f85 1 189947"/>
                <a:gd name="f109" fmla="*/ f86 1 57622"/>
                <a:gd name="f110" fmla="*/ f87 1 189947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4"/>
                <a:gd name="f118" fmla="*/ f92 1 f65"/>
                <a:gd name="f119" fmla="*/ f93 1 f64"/>
                <a:gd name="f120" fmla="*/ f94 1 f65"/>
                <a:gd name="f121" fmla="*/ f95 1 f64"/>
                <a:gd name="f122" fmla="*/ f96 1 f65"/>
                <a:gd name="f123" fmla="*/ f97 1 f64"/>
                <a:gd name="f124" fmla="*/ f98 1 f65"/>
                <a:gd name="f125" fmla="*/ f99 1 f64"/>
                <a:gd name="f126" fmla="*/ f100 1 f65"/>
                <a:gd name="f127" fmla="*/ f101 1 f64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5"/>
                <a:gd name="f135" fmla="*/ f109 1 f64"/>
                <a:gd name="f136" fmla="*/ f110 1 f65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5 1"/>
                <a:gd name="f144" fmla="*/ f118 f56 1"/>
                <a:gd name="f145" fmla="*/ f119 f55 1"/>
                <a:gd name="f146" fmla="*/ f120 f56 1"/>
                <a:gd name="f147" fmla="*/ f121 f55 1"/>
                <a:gd name="f148" fmla="*/ f122 f56 1"/>
                <a:gd name="f149" fmla="*/ f123 f55 1"/>
                <a:gd name="f150" fmla="*/ f124 f56 1"/>
                <a:gd name="f151" fmla="*/ f125 f55 1"/>
                <a:gd name="f152" fmla="*/ f126 f56 1"/>
                <a:gd name="f153" fmla="*/ f127 f55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6 1"/>
                <a:gd name="f161" fmla="*/ f135 f55 1"/>
                <a:gd name="f162" fmla="*/ f136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</a:cxnLst>
              <a:rect l="f137" t="f140" r="f138" b="f139"/>
              <a:pathLst>
                <a:path w="57622" h="18994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51"/>
                  </a:lnTo>
                  <a:lnTo>
                    <a:pt x="f52" y="f5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2" name="Freeform: Shape 648">
              <a:extLst>
                <a:ext uri="{FF2B5EF4-FFF2-40B4-BE49-F238E27FC236}">
                  <a16:creationId xmlns:a16="http://schemas.microsoft.com/office/drawing/2014/main" id="{3FEFA8F5-F546-28AA-73E1-B83C5B88B3AE}"/>
                </a:ext>
              </a:extLst>
            </p:cNvPr>
            <p:cNvSpPr/>
            <p:nvPr/>
          </p:nvSpPr>
          <p:spPr>
            <a:xfrm>
              <a:off x="1929502" y="2589050"/>
              <a:ext cx="53977" cy="3506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980"/>
                <a:gd name="f7" fmla="val 350642"/>
                <a:gd name="f8" fmla="val 43682"/>
                <a:gd name="f9" fmla="val 10297"/>
                <a:gd name="f10" fmla="val 38710"/>
                <a:gd name="f11" fmla="val 9572"/>
                <a:gd name="f12" fmla="val 35239"/>
                <a:gd name="f13" fmla="val 4983"/>
                <a:gd name="f14" fmla="val 35926"/>
                <a:gd name="f15" fmla="val 3559"/>
                <a:gd name="f16" fmla="val 7373"/>
                <a:gd name="f17" fmla="val 70"/>
                <a:gd name="f18" fmla="val 340311"/>
                <a:gd name="f19" fmla="val -540"/>
                <a:gd name="f20" fmla="val 345269"/>
                <a:gd name="f21" fmla="val 2893"/>
                <a:gd name="f22" fmla="val 349819"/>
                <a:gd name="f23" fmla="val 7826"/>
                <a:gd name="f24" fmla="val 350608"/>
                <a:gd name="f25" fmla="val 12798"/>
                <a:gd name="f26" fmla="val 351040"/>
                <a:gd name="f27" fmla="val 17171"/>
                <a:gd name="f28" fmla="val 347379"/>
                <a:gd name="f29" fmla="val 17616"/>
                <a:gd name="f30" fmla="val 342408"/>
                <a:gd name="f31" fmla="val 342383"/>
                <a:gd name="f32" fmla="val 342370"/>
                <a:gd name="f33" fmla="val 342345"/>
                <a:gd name="f34" fmla="val 1525"/>
                <a:gd name="f35" fmla="val 53891"/>
                <a:gd name="f36" fmla="val 6509"/>
                <a:gd name="f37" fmla="val 49772"/>
                <a:gd name="f38" fmla="val 10475"/>
                <a:gd name="f39" fmla="val 44788"/>
                <a:gd name="f40" fmla="val 10386"/>
                <a:gd name="f41" fmla="val 44419"/>
                <a:gd name="f42" fmla="val 10373"/>
                <a:gd name="f43" fmla="val 44050"/>
                <a:gd name="f44" fmla="val 10348"/>
                <a:gd name="f45" fmla="+- 0 0 -90"/>
                <a:gd name="f46" fmla="*/ f3 1 53980"/>
                <a:gd name="f47" fmla="*/ f4 1 350642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53980"/>
                <a:gd name="f56" fmla="*/ f52 1 350642"/>
                <a:gd name="f57" fmla="*/ 43682 f53 1"/>
                <a:gd name="f58" fmla="*/ 10297 f52 1"/>
                <a:gd name="f59" fmla="*/ 35926 f53 1"/>
                <a:gd name="f60" fmla="*/ 0 f52 1"/>
                <a:gd name="f61" fmla="*/ 3559 f52 1"/>
                <a:gd name="f62" fmla="*/ 7373 f52 1"/>
                <a:gd name="f63" fmla="*/ 70 f53 1"/>
                <a:gd name="f64" fmla="*/ 340311 f52 1"/>
                <a:gd name="f65" fmla="*/ 7826 f53 1"/>
                <a:gd name="f66" fmla="*/ 350608 f52 1"/>
                <a:gd name="f67" fmla="*/ 17616 f53 1"/>
                <a:gd name="f68" fmla="*/ 342408 f52 1"/>
                <a:gd name="f69" fmla="*/ 342345 f52 1"/>
                <a:gd name="f70" fmla="*/ 53980 f53 1"/>
                <a:gd name="f71" fmla="*/ 1525 f52 1"/>
                <a:gd name="f72" fmla="*/ 44788 f53 1"/>
                <a:gd name="f73" fmla="*/ 10386 f52 1"/>
                <a:gd name="f74" fmla="+- f54 0 f1"/>
                <a:gd name="f75" fmla="*/ f57 1 53980"/>
                <a:gd name="f76" fmla="*/ f58 1 350642"/>
                <a:gd name="f77" fmla="*/ f59 1 53980"/>
                <a:gd name="f78" fmla="*/ f60 1 350642"/>
                <a:gd name="f79" fmla="*/ f61 1 350642"/>
                <a:gd name="f80" fmla="*/ f62 1 350642"/>
                <a:gd name="f81" fmla="*/ f63 1 53980"/>
                <a:gd name="f82" fmla="*/ f64 1 350642"/>
                <a:gd name="f83" fmla="*/ f65 1 53980"/>
                <a:gd name="f84" fmla="*/ f66 1 350642"/>
                <a:gd name="f85" fmla="*/ f67 1 53980"/>
                <a:gd name="f86" fmla="*/ f68 1 350642"/>
                <a:gd name="f87" fmla="*/ f69 1 350642"/>
                <a:gd name="f88" fmla="*/ f70 1 53980"/>
                <a:gd name="f89" fmla="*/ f71 1 350642"/>
                <a:gd name="f90" fmla="*/ f72 1 53980"/>
                <a:gd name="f91" fmla="*/ f73 1 350642"/>
                <a:gd name="f92" fmla="*/ f48 1 f55"/>
                <a:gd name="f93" fmla="*/ f49 1 f55"/>
                <a:gd name="f94" fmla="*/ f48 1 f56"/>
                <a:gd name="f95" fmla="*/ f50 1 f56"/>
                <a:gd name="f96" fmla="*/ f75 1 f55"/>
                <a:gd name="f97" fmla="*/ f76 1 f56"/>
                <a:gd name="f98" fmla="*/ f77 1 f55"/>
                <a:gd name="f99" fmla="*/ f78 1 f56"/>
                <a:gd name="f100" fmla="*/ f79 1 f56"/>
                <a:gd name="f101" fmla="*/ f80 1 f56"/>
                <a:gd name="f102" fmla="*/ f81 1 f55"/>
                <a:gd name="f103" fmla="*/ f82 1 f56"/>
                <a:gd name="f104" fmla="*/ f83 1 f55"/>
                <a:gd name="f105" fmla="*/ f84 1 f56"/>
                <a:gd name="f106" fmla="*/ f85 1 f55"/>
                <a:gd name="f107" fmla="*/ f86 1 f56"/>
                <a:gd name="f108" fmla="*/ f87 1 f56"/>
                <a:gd name="f109" fmla="*/ f88 1 f55"/>
                <a:gd name="f110" fmla="*/ f89 1 f56"/>
                <a:gd name="f111" fmla="*/ f90 1 f55"/>
                <a:gd name="f112" fmla="*/ f91 1 f56"/>
                <a:gd name="f113" fmla="*/ f92 f46 1"/>
                <a:gd name="f114" fmla="*/ f93 f46 1"/>
                <a:gd name="f115" fmla="*/ f95 f47 1"/>
                <a:gd name="f116" fmla="*/ f94 f47 1"/>
                <a:gd name="f117" fmla="*/ f96 f46 1"/>
                <a:gd name="f118" fmla="*/ f97 f47 1"/>
                <a:gd name="f119" fmla="*/ f98 f46 1"/>
                <a:gd name="f120" fmla="*/ f99 f47 1"/>
                <a:gd name="f121" fmla="*/ f100 f47 1"/>
                <a:gd name="f122" fmla="*/ f101 f47 1"/>
                <a:gd name="f123" fmla="*/ f102 f46 1"/>
                <a:gd name="f124" fmla="*/ f103 f47 1"/>
                <a:gd name="f125" fmla="*/ f104 f46 1"/>
                <a:gd name="f126" fmla="*/ f105 f47 1"/>
                <a:gd name="f127" fmla="*/ f106 f46 1"/>
                <a:gd name="f128" fmla="*/ f107 f47 1"/>
                <a:gd name="f129" fmla="*/ f108 f47 1"/>
                <a:gd name="f130" fmla="*/ f109 f46 1"/>
                <a:gd name="f131" fmla="*/ f110 f47 1"/>
                <a:gd name="f132" fmla="*/ f111 f46 1"/>
                <a:gd name="f133" fmla="*/ f112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7" y="f118"/>
                </a:cxn>
                <a:cxn ang="f74">
                  <a:pos x="f119" y="f120"/>
                </a:cxn>
                <a:cxn ang="f74">
                  <a:pos x="f119" y="f121"/>
                </a:cxn>
                <a:cxn ang="f74">
                  <a:pos x="f119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7" y="f129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17" y="f118"/>
                </a:cxn>
              </a:cxnLst>
              <a:rect l="f113" t="f116" r="f114" b="f115"/>
              <a:pathLst>
                <a:path w="53980" h="35064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29" y="f31"/>
                    <a:pt x="f29" y="f32"/>
                    <a:pt x="f29" y="f33"/>
                  </a:cubicBezTo>
                  <a:lnTo>
                    <a:pt x="f6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3" name="Freeform: Shape 649">
              <a:extLst>
                <a:ext uri="{FF2B5EF4-FFF2-40B4-BE49-F238E27FC236}">
                  <a16:creationId xmlns:a16="http://schemas.microsoft.com/office/drawing/2014/main" id="{0B1CBC29-2346-263A-BC6B-4DCB18CDF425}"/>
                </a:ext>
              </a:extLst>
            </p:cNvPr>
            <p:cNvSpPr/>
            <p:nvPr/>
          </p:nvSpPr>
          <p:spPr>
            <a:xfrm>
              <a:off x="2430539" y="2667871"/>
              <a:ext cx="61283" cy="332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284"/>
                <a:gd name="f7" fmla="val 332000"/>
                <a:gd name="f8" fmla="val 51240"/>
                <a:gd name="f9" fmla="val 10551"/>
                <a:gd name="f10" fmla="val 46294"/>
                <a:gd name="f11" fmla="val 9649"/>
                <a:gd name="f12" fmla="val 42962"/>
                <a:gd name="f13" fmla="val 4971"/>
                <a:gd name="f14" fmla="val 43738"/>
                <a:gd name="f15" fmla="val 127"/>
                <a:gd name="f16" fmla="val 321496"/>
                <a:gd name="f17" fmla="val -700"/>
                <a:gd name="f18" fmla="val 326416"/>
                <a:gd name="f19" fmla="val 2606"/>
                <a:gd name="f20" fmla="val 331069"/>
                <a:gd name="f21" fmla="val 7514"/>
                <a:gd name="f22" fmla="val 331908"/>
                <a:gd name="f23" fmla="val 7552"/>
                <a:gd name="f24" fmla="val 7590"/>
                <a:gd name="f25" fmla="val 331921"/>
                <a:gd name="f26" fmla="val 7628"/>
                <a:gd name="f27" fmla="val 12434"/>
                <a:gd name="f28" fmla="val 332569"/>
                <a:gd name="f29" fmla="val 16846"/>
                <a:gd name="f30" fmla="val 329213"/>
                <a:gd name="f31" fmla="val 17508"/>
                <a:gd name="f32" fmla="val 324407"/>
                <a:gd name="f33" fmla="val 17520"/>
                <a:gd name="f34" fmla="val 324293"/>
                <a:gd name="f35" fmla="val 17533"/>
                <a:gd name="f36" fmla="val 324166"/>
                <a:gd name="f37" fmla="val 17546"/>
                <a:gd name="f38" fmla="val 324039"/>
                <a:gd name="f39" fmla="val 19834"/>
                <a:gd name="f40" fmla="val 307386"/>
                <a:gd name="f41" fmla="val 2288"/>
                <a:gd name="f42" fmla="val 60814"/>
                <a:gd name="f43" fmla="val 7322"/>
                <a:gd name="f44" fmla="val 56364"/>
                <a:gd name="f45" fmla="val 11022"/>
                <a:gd name="f46" fmla="val 51329"/>
                <a:gd name="f47" fmla="val 10564"/>
                <a:gd name="f48" fmla="val 51303"/>
                <a:gd name="f49" fmla="val 51265"/>
                <a:gd name="f50" fmla="+- 0 0 -90"/>
                <a:gd name="f51" fmla="*/ f3 1 61284"/>
                <a:gd name="f52" fmla="*/ f4 1 332000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61284"/>
                <a:gd name="f61" fmla="*/ f57 1 332000"/>
                <a:gd name="f62" fmla="*/ 51240 f58 1"/>
                <a:gd name="f63" fmla="*/ 10551 f57 1"/>
                <a:gd name="f64" fmla="*/ 43738 f58 1"/>
                <a:gd name="f65" fmla="*/ 0 f57 1"/>
                <a:gd name="f66" fmla="*/ 127 f58 1"/>
                <a:gd name="f67" fmla="*/ 321496 f57 1"/>
                <a:gd name="f68" fmla="*/ 7514 f58 1"/>
                <a:gd name="f69" fmla="*/ 331908 f57 1"/>
                <a:gd name="f70" fmla="*/ 7628 f58 1"/>
                <a:gd name="f71" fmla="*/ 331921 f57 1"/>
                <a:gd name="f72" fmla="*/ 17508 f58 1"/>
                <a:gd name="f73" fmla="*/ 324407 f57 1"/>
                <a:gd name="f74" fmla="*/ 17546 f58 1"/>
                <a:gd name="f75" fmla="*/ 324039 f57 1"/>
                <a:gd name="f76" fmla="*/ 19834 f58 1"/>
                <a:gd name="f77" fmla="*/ 307386 f57 1"/>
                <a:gd name="f78" fmla="*/ 61284 f58 1"/>
                <a:gd name="f79" fmla="*/ 2288 f57 1"/>
                <a:gd name="f80" fmla="*/ 51329 f58 1"/>
                <a:gd name="f81" fmla="*/ 10564 f57 1"/>
                <a:gd name="f82" fmla="+- f59 0 f1"/>
                <a:gd name="f83" fmla="*/ f62 1 61284"/>
                <a:gd name="f84" fmla="*/ f63 1 332000"/>
                <a:gd name="f85" fmla="*/ f64 1 61284"/>
                <a:gd name="f86" fmla="*/ f65 1 332000"/>
                <a:gd name="f87" fmla="*/ f66 1 61284"/>
                <a:gd name="f88" fmla="*/ f67 1 332000"/>
                <a:gd name="f89" fmla="*/ f68 1 61284"/>
                <a:gd name="f90" fmla="*/ f69 1 332000"/>
                <a:gd name="f91" fmla="*/ f70 1 61284"/>
                <a:gd name="f92" fmla="*/ f71 1 332000"/>
                <a:gd name="f93" fmla="*/ f72 1 61284"/>
                <a:gd name="f94" fmla="*/ f73 1 332000"/>
                <a:gd name="f95" fmla="*/ f74 1 61284"/>
                <a:gd name="f96" fmla="*/ f75 1 332000"/>
                <a:gd name="f97" fmla="*/ f76 1 61284"/>
                <a:gd name="f98" fmla="*/ f77 1 332000"/>
                <a:gd name="f99" fmla="*/ f78 1 61284"/>
                <a:gd name="f100" fmla="*/ f79 1 332000"/>
                <a:gd name="f101" fmla="*/ f80 1 61284"/>
                <a:gd name="f102" fmla="*/ f81 1 332000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61284" h="332000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2"/>
                    <a:pt x="f24" y="f25"/>
                    <a:pt x="f26" y="f25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9" y="f40"/>
                  </a:lnTo>
                  <a:lnTo>
                    <a:pt x="f6" y="f41"/>
                  </a:lnTo>
                  <a:lnTo>
                    <a:pt x="f6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9"/>
                    <a:pt x="f49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4" name="Freeform: Shape 650">
              <a:extLst>
                <a:ext uri="{FF2B5EF4-FFF2-40B4-BE49-F238E27FC236}">
                  <a16:creationId xmlns:a16="http://schemas.microsoft.com/office/drawing/2014/main" id="{70BDE067-080E-7CE2-4986-006A6E0EFBFB}"/>
                </a:ext>
              </a:extLst>
            </p:cNvPr>
            <p:cNvSpPr/>
            <p:nvPr/>
          </p:nvSpPr>
          <p:spPr>
            <a:xfrm>
              <a:off x="3372636" y="3791513"/>
              <a:ext cx="52056" cy="1848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059"/>
                <a:gd name="f7" fmla="val 184889"/>
                <a:gd name="f8" fmla="val 7559"/>
                <a:gd name="f9" fmla="val 184711"/>
                <a:gd name="f10" fmla="val 12301"/>
                <a:gd name="f11" fmla="val 185677"/>
                <a:gd name="f12" fmla="val 16942"/>
                <a:gd name="f13" fmla="val 182626"/>
                <a:gd name="f14" fmla="val 17908"/>
                <a:gd name="f15" fmla="val 177872"/>
                <a:gd name="f16" fmla="val 17933"/>
                <a:gd name="f17" fmla="val 177745"/>
                <a:gd name="f18" fmla="val 17959"/>
                <a:gd name="f19" fmla="val 177605"/>
                <a:gd name="f20" fmla="val 17985"/>
                <a:gd name="f21" fmla="val 177465"/>
                <a:gd name="f22" fmla="val 19129"/>
                <a:gd name="f23" fmla="val 172253"/>
                <a:gd name="f24" fmla="val 19892"/>
                <a:gd name="f25" fmla="val 168058"/>
                <a:gd name="f26" fmla="val 51297"/>
                <a:gd name="f27" fmla="val 10551"/>
                <a:gd name="f28" fmla="val 52060"/>
                <a:gd name="f29" fmla="val 6865"/>
                <a:gd name="f30" fmla="val 3814"/>
                <a:gd name="f31" fmla="val 51233"/>
                <a:gd name="f32" fmla="val 8657"/>
                <a:gd name="f33" fmla="val 46631"/>
                <a:gd name="f34" fmla="val 11911"/>
                <a:gd name="f35" fmla="val 41786"/>
                <a:gd name="f36" fmla="val 11085"/>
                <a:gd name="f37" fmla="val 41735"/>
                <a:gd name="f38" fmla="val 41685"/>
                <a:gd name="f39" fmla="val 11073"/>
                <a:gd name="f40" fmla="val 41634"/>
                <a:gd name="f41" fmla="val 11060"/>
                <a:gd name="f42" fmla="val 36802"/>
                <a:gd name="f43" fmla="val 9750"/>
                <a:gd name="f44" fmla="val 33840"/>
                <a:gd name="f45" fmla="val 4894"/>
                <a:gd name="f46" fmla="val 34895"/>
                <a:gd name="f47" fmla="val 184"/>
                <a:gd name="f48" fmla="val 173651"/>
                <a:gd name="f49" fmla="val -833"/>
                <a:gd name="f50" fmla="val 178736"/>
                <a:gd name="f51" fmla="val 2473"/>
                <a:gd name="f52" fmla="val 183694"/>
                <a:gd name="f53" fmla="+- 0 0 -90"/>
                <a:gd name="f54" fmla="*/ f3 1 52059"/>
                <a:gd name="f55" fmla="*/ f4 1 184889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52059"/>
                <a:gd name="f64" fmla="*/ f60 1 184889"/>
                <a:gd name="f65" fmla="*/ 7559 f61 1"/>
                <a:gd name="f66" fmla="*/ 184711 f60 1"/>
                <a:gd name="f67" fmla="*/ 17908 f61 1"/>
                <a:gd name="f68" fmla="*/ 177872 f60 1"/>
                <a:gd name="f69" fmla="*/ 17985 f61 1"/>
                <a:gd name="f70" fmla="*/ 177465 f60 1"/>
                <a:gd name="f71" fmla="*/ 19129 f61 1"/>
                <a:gd name="f72" fmla="*/ 172253 f60 1"/>
                <a:gd name="f73" fmla="*/ 19892 f61 1"/>
                <a:gd name="f74" fmla="*/ 168058 f60 1"/>
                <a:gd name="f75" fmla="*/ 51297 f61 1"/>
                <a:gd name="f76" fmla="*/ 10551 f60 1"/>
                <a:gd name="f77" fmla="*/ 52060 f61 1"/>
                <a:gd name="f78" fmla="*/ 6865 f60 1"/>
                <a:gd name="f79" fmla="*/ 3814 f60 1"/>
                <a:gd name="f80" fmla="*/ 41786 f61 1"/>
                <a:gd name="f81" fmla="*/ 11085 f60 1"/>
                <a:gd name="f82" fmla="*/ 41634 f61 1"/>
                <a:gd name="f83" fmla="*/ 11060 f60 1"/>
                <a:gd name="f84" fmla="*/ 34895 f61 1"/>
                <a:gd name="f85" fmla="*/ 0 f60 1"/>
                <a:gd name="f86" fmla="*/ 184 f61 1"/>
                <a:gd name="f87" fmla="*/ 173651 f60 1"/>
                <a:gd name="f88" fmla="+- f62 0 f1"/>
                <a:gd name="f89" fmla="*/ f65 1 52059"/>
                <a:gd name="f90" fmla="*/ f66 1 184889"/>
                <a:gd name="f91" fmla="*/ f67 1 52059"/>
                <a:gd name="f92" fmla="*/ f68 1 184889"/>
                <a:gd name="f93" fmla="*/ f69 1 52059"/>
                <a:gd name="f94" fmla="*/ f70 1 184889"/>
                <a:gd name="f95" fmla="*/ f71 1 52059"/>
                <a:gd name="f96" fmla="*/ f72 1 184889"/>
                <a:gd name="f97" fmla="*/ f73 1 52059"/>
                <a:gd name="f98" fmla="*/ f74 1 184889"/>
                <a:gd name="f99" fmla="*/ f75 1 52059"/>
                <a:gd name="f100" fmla="*/ f76 1 184889"/>
                <a:gd name="f101" fmla="*/ f77 1 52059"/>
                <a:gd name="f102" fmla="*/ f78 1 184889"/>
                <a:gd name="f103" fmla="*/ f79 1 184889"/>
                <a:gd name="f104" fmla="*/ f80 1 52059"/>
                <a:gd name="f105" fmla="*/ f81 1 184889"/>
                <a:gd name="f106" fmla="*/ f82 1 52059"/>
                <a:gd name="f107" fmla="*/ f83 1 184889"/>
                <a:gd name="f108" fmla="*/ f84 1 52059"/>
                <a:gd name="f109" fmla="*/ f85 1 184889"/>
                <a:gd name="f110" fmla="*/ f86 1 52059"/>
                <a:gd name="f111" fmla="*/ f87 1 184889"/>
                <a:gd name="f112" fmla="*/ f56 1 f63"/>
                <a:gd name="f113" fmla="*/ f57 1 f63"/>
                <a:gd name="f114" fmla="*/ f56 1 f64"/>
                <a:gd name="f115" fmla="*/ f58 1 f64"/>
                <a:gd name="f116" fmla="*/ f89 1 f63"/>
                <a:gd name="f117" fmla="*/ f90 1 f64"/>
                <a:gd name="f118" fmla="*/ f91 1 f63"/>
                <a:gd name="f119" fmla="*/ f92 1 f64"/>
                <a:gd name="f120" fmla="*/ f93 1 f63"/>
                <a:gd name="f121" fmla="*/ f94 1 f64"/>
                <a:gd name="f122" fmla="*/ f95 1 f63"/>
                <a:gd name="f123" fmla="*/ f96 1 f64"/>
                <a:gd name="f124" fmla="*/ f97 1 f63"/>
                <a:gd name="f125" fmla="*/ f98 1 f64"/>
                <a:gd name="f126" fmla="*/ f99 1 f63"/>
                <a:gd name="f127" fmla="*/ f100 1 f64"/>
                <a:gd name="f128" fmla="*/ f101 1 f63"/>
                <a:gd name="f129" fmla="*/ f102 1 f64"/>
                <a:gd name="f130" fmla="*/ f103 1 f64"/>
                <a:gd name="f131" fmla="*/ f104 1 f63"/>
                <a:gd name="f132" fmla="*/ f105 1 f64"/>
                <a:gd name="f133" fmla="*/ f106 1 f63"/>
                <a:gd name="f134" fmla="*/ f107 1 f64"/>
                <a:gd name="f135" fmla="*/ f108 1 f63"/>
                <a:gd name="f136" fmla="*/ f109 1 f64"/>
                <a:gd name="f137" fmla="*/ f110 1 f63"/>
                <a:gd name="f138" fmla="*/ f111 1 f64"/>
                <a:gd name="f139" fmla="*/ f112 f54 1"/>
                <a:gd name="f140" fmla="*/ f113 f54 1"/>
                <a:gd name="f141" fmla="*/ f115 f55 1"/>
                <a:gd name="f142" fmla="*/ f114 f55 1"/>
                <a:gd name="f143" fmla="*/ f116 f54 1"/>
                <a:gd name="f144" fmla="*/ f117 f55 1"/>
                <a:gd name="f145" fmla="*/ f118 f54 1"/>
                <a:gd name="f146" fmla="*/ f119 f55 1"/>
                <a:gd name="f147" fmla="*/ f120 f54 1"/>
                <a:gd name="f148" fmla="*/ f121 f55 1"/>
                <a:gd name="f149" fmla="*/ f122 f54 1"/>
                <a:gd name="f150" fmla="*/ f123 f55 1"/>
                <a:gd name="f151" fmla="*/ f124 f54 1"/>
                <a:gd name="f152" fmla="*/ f125 f55 1"/>
                <a:gd name="f153" fmla="*/ f126 f54 1"/>
                <a:gd name="f154" fmla="*/ f127 f55 1"/>
                <a:gd name="f155" fmla="*/ f128 f54 1"/>
                <a:gd name="f156" fmla="*/ f129 f55 1"/>
                <a:gd name="f157" fmla="*/ f130 f55 1"/>
                <a:gd name="f158" fmla="*/ f131 f54 1"/>
                <a:gd name="f159" fmla="*/ f132 f55 1"/>
                <a:gd name="f160" fmla="*/ f133 f54 1"/>
                <a:gd name="f161" fmla="*/ f134 f55 1"/>
                <a:gd name="f162" fmla="*/ f135 f54 1"/>
                <a:gd name="f163" fmla="*/ f136 f55 1"/>
                <a:gd name="f164" fmla="*/ f137 f54 1"/>
                <a:gd name="f165" fmla="*/ f138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5" y="f157"/>
                </a:cxn>
                <a:cxn ang="f88">
                  <a:pos x="f158" y="f159"/>
                </a:cxn>
                <a:cxn ang="f88">
                  <a:pos x="f160" y="f161"/>
                </a:cxn>
                <a:cxn ang="f88">
                  <a:pos x="f162" y="f163"/>
                </a:cxn>
                <a:cxn ang="f88">
                  <a:pos x="f164" y="f165"/>
                </a:cxn>
                <a:cxn ang="f88">
                  <a:pos x="f143" y="f144"/>
                </a:cxn>
              </a:cxnLst>
              <a:rect l="f139" t="f142" r="f140" b="f141"/>
              <a:pathLst>
                <a:path w="52059" h="18488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28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6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5"/>
                  </a:cubicBezTo>
                  <a:lnTo>
                    <a:pt x="f47" y="f48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5" name="Freeform: Shape 651">
              <a:extLst>
                <a:ext uri="{FF2B5EF4-FFF2-40B4-BE49-F238E27FC236}">
                  <a16:creationId xmlns:a16="http://schemas.microsoft.com/office/drawing/2014/main" id="{792D5A12-522E-FCD8-5721-8019CDEB94D6}"/>
                </a:ext>
              </a:extLst>
            </p:cNvPr>
            <p:cNvSpPr/>
            <p:nvPr/>
          </p:nvSpPr>
          <p:spPr>
            <a:xfrm>
              <a:off x="261920" y="4866729"/>
              <a:ext cx="124861" cy="756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857"/>
                <a:gd name="f7" fmla="val 75689"/>
                <a:gd name="f8" fmla="val 112652"/>
                <a:gd name="f9" fmla="val 12712"/>
                <a:gd name="f10" fmla="val 110460"/>
                <a:gd name="f11" fmla="val 8060"/>
                <a:gd name="f12" fmla="val 112237"/>
                <a:gd name="f13" fmla="val 2517"/>
                <a:gd name="f14" fmla="val 116720"/>
                <a:gd name="f15" fmla="val 115830"/>
                <a:gd name="f16" fmla="val 112906"/>
                <a:gd name="f17" fmla="val 1526"/>
                <a:gd name="f18" fmla="val 5086"/>
                <a:gd name="f19" fmla="val 57842"/>
                <a:gd name="f20" fmla="val 494"/>
                <a:gd name="f21" fmla="val 60270"/>
                <a:gd name="f22" fmla="val -1314"/>
                <a:gd name="f23" fmla="val 65914"/>
                <a:gd name="f24" fmla="val 1017"/>
                <a:gd name="f25" fmla="val 70554"/>
                <a:gd name="f26" fmla="val 2955"/>
                <a:gd name="f27" fmla="val 74914"/>
                <a:gd name="f28" fmla="val 8063"/>
                <a:gd name="f29" fmla="val 76885"/>
                <a:gd name="f30" fmla="val 12428"/>
                <a:gd name="f31" fmla="val 74940"/>
                <a:gd name="f32" fmla="val 12567"/>
                <a:gd name="f33" fmla="val 74889"/>
                <a:gd name="f34" fmla="val 12705"/>
                <a:gd name="f35" fmla="val 74813"/>
                <a:gd name="f36" fmla="val 12842"/>
                <a:gd name="f37" fmla="val 74749"/>
                <a:gd name="f38" fmla="val 124858"/>
                <a:gd name="f39" fmla="val 17289"/>
                <a:gd name="f40" fmla="val 120558"/>
                <a:gd name="f41" fmla="val 19526"/>
                <a:gd name="f42" fmla="val 115262"/>
                <a:gd name="f43" fmla="val 17848"/>
                <a:gd name="f44" fmla="val 113029"/>
                <a:gd name="f45" fmla="val 13539"/>
                <a:gd name="f46" fmla="val 112889"/>
                <a:gd name="f47" fmla="val 13272"/>
                <a:gd name="f48" fmla="val 112764"/>
                <a:gd name="f49" fmla="val 12992"/>
                <a:gd name="f50" fmla="+- 0 0 -90"/>
                <a:gd name="f51" fmla="*/ f3 1 124857"/>
                <a:gd name="f52" fmla="*/ f4 1 75689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24857"/>
                <a:gd name="f61" fmla="*/ f57 1 75689"/>
                <a:gd name="f62" fmla="*/ 112652 f58 1"/>
                <a:gd name="f63" fmla="*/ 12712 f57 1"/>
                <a:gd name="f64" fmla="*/ 116720 f58 1"/>
                <a:gd name="f65" fmla="*/ 0 f57 1"/>
                <a:gd name="f66" fmla="*/ 115830 f58 1"/>
                <a:gd name="f67" fmla="*/ 112906 f58 1"/>
                <a:gd name="f68" fmla="*/ 1526 f57 1"/>
                <a:gd name="f69" fmla="*/ 5086 f58 1"/>
                <a:gd name="f70" fmla="*/ 57842 f57 1"/>
                <a:gd name="f71" fmla="*/ 1017 f58 1"/>
                <a:gd name="f72" fmla="*/ 70554 f57 1"/>
                <a:gd name="f73" fmla="*/ 12428 f58 1"/>
                <a:gd name="f74" fmla="*/ 74940 f57 1"/>
                <a:gd name="f75" fmla="*/ 12842 f58 1"/>
                <a:gd name="f76" fmla="*/ 74749 f57 1"/>
                <a:gd name="f77" fmla="*/ 124858 f58 1"/>
                <a:gd name="f78" fmla="*/ 17289 f57 1"/>
                <a:gd name="f79" fmla="*/ 113029 f58 1"/>
                <a:gd name="f80" fmla="*/ 13539 f57 1"/>
                <a:gd name="f81" fmla="+- f59 0 f1"/>
                <a:gd name="f82" fmla="*/ f62 1 124857"/>
                <a:gd name="f83" fmla="*/ f63 1 75689"/>
                <a:gd name="f84" fmla="*/ f64 1 124857"/>
                <a:gd name="f85" fmla="*/ f65 1 75689"/>
                <a:gd name="f86" fmla="*/ f66 1 124857"/>
                <a:gd name="f87" fmla="*/ f67 1 124857"/>
                <a:gd name="f88" fmla="*/ f68 1 75689"/>
                <a:gd name="f89" fmla="*/ f69 1 124857"/>
                <a:gd name="f90" fmla="*/ f70 1 75689"/>
                <a:gd name="f91" fmla="*/ f71 1 124857"/>
                <a:gd name="f92" fmla="*/ f72 1 75689"/>
                <a:gd name="f93" fmla="*/ f73 1 124857"/>
                <a:gd name="f94" fmla="*/ f74 1 75689"/>
                <a:gd name="f95" fmla="*/ f75 1 124857"/>
                <a:gd name="f96" fmla="*/ f76 1 75689"/>
                <a:gd name="f97" fmla="*/ f77 1 124857"/>
                <a:gd name="f98" fmla="*/ f78 1 75689"/>
                <a:gd name="f99" fmla="*/ f79 1 124857"/>
                <a:gd name="f100" fmla="*/ f80 1 75689"/>
                <a:gd name="f101" fmla="*/ f53 1 f60"/>
                <a:gd name="f102" fmla="*/ f54 1 f60"/>
                <a:gd name="f103" fmla="*/ f53 1 f61"/>
                <a:gd name="f104" fmla="*/ f55 1 f61"/>
                <a:gd name="f105" fmla="*/ f82 1 f60"/>
                <a:gd name="f106" fmla="*/ f83 1 f61"/>
                <a:gd name="f107" fmla="*/ f84 1 f60"/>
                <a:gd name="f108" fmla="*/ f85 1 f61"/>
                <a:gd name="f109" fmla="*/ f86 1 f60"/>
                <a:gd name="f110" fmla="*/ f87 1 f60"/>
                <a:gd name="f111" fmla="*/ f88 1 f61"/>
                <a:gd name="f112" fmla="*/ f89 1 f60"/>
                <a:gd name="f113" fmla="*/ f90 1 f61"/>
                <a:gd name="f114" fmla="*/ f91 1 f60"/>
                <a:gd name="f115" fmla="*/ f92 1 f61"/>
                <a:gd name="f116" fmla="*/ f93 1 f60"/>
                <a:gd name="f117" fmla="*/ f94 1 f61"/>
                <a:gd name="f118" fmla="*/ f95 1 f60"/>
                <a:gd name="f119" fmla="*/ f96 1 f61"/>
                <a:gd name="f120" fmla="*/ f97 1 f60"/>
                <a:gd name="f121" fmla="*/ f98 1 f61"/>
                <a:gd name="f122" fmla="*/ f99 1 f60"/>
                <a:gd name="f123" fmla="*/ f100 1 f61"/>
                <a:gd name="f124" fmla="*/ f101 f51 1"/>
                <a:gd name="f125" fmla="*/ f102 f51 1"/>
                <a:gd name="f126" fmla="*/ f104 f52 1"/>
                <a:gd name="f127" fmla="*/ f103 f52 1"/>
                <a:gd name="f128" fmla="*/ f105 f51 1"/>
                <a:gd name="f129" fmla="*/ f106 f52 1"/>
                <a:gd name="f130" fmla="*/ f107 f51 1"/>
                <a:gd name="f131" fmla="*/ f108 f52 1"/>
                <a:gd name="f132" fmla="*/ f109 f51 1"/>
                <a:gd name="f133" fmla="*/ f110 f51 1"/>
                <a:gd name="f134" fmla="*/ f111 f52 1"/>
                <a:gd name="f135" fmla="*/ f112 f51 1"/>
                <a:gd name="f136" fmla="*/ f113 f52 1"/>
                <a:gd name="f137" fmla="*/ f114 f51 1"/>
                <a:gd name="f138" fmla="*/ f115 f52 1"/>
                <a:gd name="f139" fmla="*/ f116 f51 1"/>
                <a:gd name="f140" fmla="*/ f117 f52 1"/>
                <a:gd name="f141" fmla="*/ f118 f51 1"/>
                <a:gd name="f142" fmla="*/ f119 f52 1"/>
                <a:gd name="f143" fmla="*/ f120 f51 1"/>
                <a:gd name="f144" fmla="*/ f121 f52 1"/>
                <a:gd name="f145" fmla="*/ f122 f51 1"/>
                <a:gd name="f146" fmla="*/ f123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28" y="f129"/>
                </a:cxn>
                <a:cxn ang="f81">
                  <a:pos x="f130" y="f131"/>
                </a:cxn>
                <a:cxn ang="f81">
                  <a:pos x="f132" y="f131"/>
                </a:cxn>
                <a:cxn ang="f81">
                  <a:pos x="f133" y="f134"/>
                </a:cxn>
                <a:cxn ang="f81">
                  <a:pos x="f135" y="f136"/>
                </a:cxn>
                <a:cxn ang="f81">
                  <a:pos x="f137" y="f138"/>
                </a:cxn>
                <a:cxn ang="f81">
                  <a:pos x="f139" y="f140"/>
                </a:cxn>
                <a:cxn ang="f81">
                  <a:pos x="f141" y="f142"/>
                </a:cxn>
                <a:cxn ang="f81">
                  <a:pos x="f143" y="f144"/>
                </a:cxn>
                <a:cxn ang="f81">
                  <a:pos x="f145" y="f146"/>
                </a:cxn>
                <a:cxn ang="f81">
                  <a:pos x="f128" y="f129"/>
                </a:cxn>
              </a:cxnLst>
              <a:rect l="f124" t="f127" r="f125" b="f126"/>
              <a:pathLst>
                <a:path w="124857" h="75689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6" name="Freeform: Shape 652">
              <a:extLst>
                <a:ext uri="{FF2B5EF4-FFF2-40B4-BE49-F238E27FC236}">
                  <a16:creationId xmlns:a16="http://schemas.microsoft.com/office/drawing/2014/main" id="{4AF716F7-6B04-EEB3-5D58-A53AAB9ABE4A}"/>
                </a:ext>
              </a:extLst>
            </p:cNvPr>
            <p:cNvSpPr/>
            <p:nvPr/>
          </p:nvSpPr>
          <p:spPr>
            <a:xfrm>
              <a:off x="373632" y="4760979"/>
              <a:ext cx="223104" cy="1244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3101"/>
                <a:gd name="f7" fmla="val 124426"/>
                <a:gd name="f8" fmla="val 220900"/>
                <a:gd name="f9" fmla="val 15241"/>
                <a:gd name="f10" fmla="val 221790"/>
                <a:gd name="f11" fmla="val 14224"/>
                <a:gd name="f12" fmla="val 222160"/>
                <a:gd name="f13" fmla="val 13766"/>
                <a:gd name="f14" fmla="val 222460"/>
                <a:gd name="f15" fmla="val 13245"/>
                <a:gd name="f16" fmla="val 222680"/>
                <a:gd name="f17" fmla="val 12699"/>
                <a:gd name="f18" fmla="val 222753"/>
                <a:gd name="f19" fmla="val 12101"/>
                <a:gd name="f20" fmla="val 11516"/>
                <a:gd name="f21" fmla="val 10919"/>
                <a:gd name="f22" fmla="val 223242"/>
                <a:gd name="f23" fmla="val 9050"/>
                <a:gd name="f24" fmla="val 7067"/>
                <a:gd name="f25" fmla="val 5198"/>
                <a:gd name="f26" fmla="val 220704"/>
                <a:gd name="f27" fmla="val 774"/>
                <a:gd name="f28" fmla="val 215517"/>
                <a:gd name="f29" fmla="val -1209"/>
                <a:gd name="f30" fmla="val 211092"/>
                <a:gd name="f31" fmla="val 762"/>
                <a:gd name="f32" fmla="val 211013"/>
                <a:gd name="f33" fmla="val 800"/>
                <a:gd name="f34" fmla="val 210934"/>
                <a:gd name="f35" fmla="val 838"/>
                <a:gd name="f36" fmla="val 210855"/>
                <a:gd name="f37" fmla="val 876"/>
                <a:gd name="f38" fmla="val 206024"/>
                <a:gd name="f39" fmla="val 3419"/>
                <a:gd name="f40" fmla="val 5005"/>
                <a:gd name="f41" fmla="val 106516"/>
                <a:gd name="f42" fmla="val 522"/>
                <a:gd name="f43" fmla="val 109033"/>
                <a:gd name="f44" fmla="val -1256"/>
                <a:gd name="f45" fmla="val 114576"/>
                <a:gd name="f46" fmla="val 936"/>
                <a:gd name="f47" fmla="val 119229"/>
                <a:gd name="f48" fmla="val 2912"/>
                <a:gd name="f49" fmla="val 123652"/>
                <a:gd name="f50" fmla="val 8101"/>
                <a:gd name="f51" fmla="val 125636"/>
                <a:gd name="f52" fmla="val 12525"/>
                <a:gd name="f53" fmla="val 123665"/>
                <a:gd name="f54" fmla="val 12603"/>
                <a:gd name="f55" fmla="val 123627"/>
                <a:gd name="f56" fmla="val 12682"/>
                <a:gd name="f57" fmla="val 123589"/>
                <a:gd name="f58" fmla="val 12761"/>
                <a:gd name="f59" fmla="val 123551"/>
                <a:gd name="f60" fmla="val 218611"/>
                <a:gd name="f61" fmla="val 17911"/>
                <a:gd name="f62" fmla="val 219501"/>
                <a:gd name="f63" fmla="val 17148"/>
                <a:gd name="f64" fmla="val 220114"/>
                <a:gd name="f65" fmla="val 16640"/>
                <a:gd name="f66" fmla="val 220595"/>
                <a:gd name="f67" fmla="val 15978"/>
                <a:gd name="f68" fmla="+- 0 0 -90"/>
                <a:gd name="f69" fmla="*/ f3 1 223101"/>
                <a:gd name="f70" fmla="*/ f4 1 124426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223101"/>
                <a:gd name="f79" fmla="*/ f75 1 124426"/>
                <a:gd name="f80" fmla="*/ 220900 f76 1"/>
                <a:gd name="f81" fmla="*/ 15241 f75 1"/>
                <a:gd name="f82" fmla="*/ 221790 f76 1"/>
                <a:gd name="f83" fmla="*/ 14224 f75 1"/>
                <a:gd name="f84" fmla="*/ 222680 f76 1"/>
                <a:gd name="f85" fmla="*/ 12699 f75 1"/>
                <a:gd name="f86" fmla="*/ 10919 f75 1"/>
                <a:gd name="f87" fmla="*/ 5198 f75 1"/>
                <a:gd name="f88" fmla="*/ 211092 f76 1"/>
                <a:gd name="f89" fmla="*/ 762 f75 1"/>
                <a:gd name="f90" fmla="*/ 210855 f76 1"/>
                <a:gd name="f91" fmla="*/ 876 f75 1"/>
                <a:gd name="f92" fmla="*/ 206024 f76 1"/>
                <a:gd name="f93" fmla="*/ 3419 f75 1"/>
                <a:gd name="f94" fmla="*/ 5005 f76 1"/>
                <a:gd name="f95" fmla="*/ 106516 f75 1"/>
                <a:gd name="f96" fmla="*/ 936 f76 1"/>
                <a:gd name="f97" fmla="*/ 119229 f75 1"/>
                <a:gd name="f98" fmla="*/ 12525 f76 1"/>
                <a:gd name="f99" fmla="*/ 123665 f75 1"/>
                <a:gd name="f100" fmla="*/ 12761 f76 1"/>
                <a:gd name="f101" fmla="*/ 123551 f75 1"/>
                <a:gd name="f102" fmla="*/ 218611 f76 1"/>
                <a:gd name="f103" fmla="*/ 17911 f75 1"/>
                <a:gd name="f104" fmla="*/ 219501 f76 1"/>
                <a:gd name="f105" fmla="*/ 17148 f75 1"/>
                <a:gd name="f106" fmla="+- f77 0 f1"/>
                <a:gd name="f107" fmla="*/ f80 1 223101"/>
                <a:gd name="f108" fmla="*/ f81 1 124426"/>
                <a:gd name="f109" fmla="*/ f82 1 223101"/>
                <a:gd name="f110" fmla="*/ f83 1 124426"/>
                <a:gd name="f111" fmla="*/ f84 1 223101"/>
                <a:gd name="f112" fmla="*/ f85 1 124426"/>
                <a:gd name="f113" fmla="*/ f86 1 124426"/>
                <a:gd name="f114" fmla="*/ f87 1 124426"/>
                <a:gd name="f115" fmla="*/ f88 1 223101"/>
                <a:gd name="f116" fmla="*/ f89 1 124426"/>
                <a:gd name="f117" fmla="*/ f90 1 223101"/>
                <a:gd name="f118" fmla="*/ f91 1 124426"/>
                <a:gd name="f119" fmla="*/ f92 1 223101"/>
                <a:gd name="f120" fmla="*/ f93 1 124426"/>
                <a:gd name="f121" fmla="*/ f94 1 223101"/>
                <a:gd name="f122" fmla="*/ f95 1 124426"/>
                <a:gd name="f123" fmla="*/ f96 1 223101"/>
                <a:gd name="f124" fmla="*/ f97 1 124426"/>
                <a:gd name="f125" fmla="*/ f98 1 223101"/>
                <a:gd name="f126" fmla="*/ f99 1 124426"/>
                <a:gd name="f127" fmla="*/ f100 1 223101"/>
                <a:gd name="f128" fmla="*/ f101 1 124426"/>
                <a:gd name="f129" fmla="*/ f102 1 223101"/>
                <a:gd name="f130" fmla="*/ f103 1 124426"/>
                <a:gd name="f131" fmla="*/ f104 1 223101"/>
                <a:gd name="f132" fmla="*/ f105 1 124426"/>
                <a:gd name="f133" fmla="*/ f71 1 f78"/>
                <a:gd name="f134" fmla="*/ f72 1 f78"/>
                <a:gd name="f135" fmla="*/ f71 1 f79"/>
                <a:gd name="f136" fmla="*/ f73 1 f79"/>
                <a:gd name="f137" fmla="*/ f107 1 f78"/>
                <a:gd name="f138" fmla="*/ f108 1 f79"/>
                <a:gd name="f139" fmla="*/ f109 1 f78"/>
                <a:gd name="f140" fmla="*/ f110 1 f79"/>
                <a:gd name="f141" fmla="*/ f111 1 f78"/>
                <a:gd name="f142" fmla="*/ f112 1 f79"/>
                <a:gd name="f143" fmla="*/ f113 1 f79"/>
                <a:gd name="f144" fmla="*/ f114 1 f79"/>
                <a:gd name="f145" fmla="*/ f115 1 f78"/>
                <a:gd name="f146" fmla="*/ f116 1 f79"/>
                <a:gd name="f147" fmla="*/ f117 1 f78"/>
                <a:gd name="f148" fmla="*/ f118 1 f79"/>
                <a:gd name="f149" fmla="*/ f119 1 f78"/>
                <a:gd name="f150" fmla="*/ f120 1 f79"/>
                <a:gd name="f151" fmla="*/ f121 1 f78"/>
                <a:gd name="f152" fmla="*/ f122 1 f79"/>
                <a:gd name="f153" fmla="*/ f123 1 f78"/>
                <a:gd name="f154" fmla="*/ f124 1 f79"/>
                <a:gd name="f155" fmla="*/ f125 1 f78"/>
                <a:gd name="f156" fmla="*/ f126 1 f79"/>
                <a:gd name="f157" fmla="*/ f127 1 f78"/>
                <a:gd name="f158" fmla="*/ f128 1 f79"/>
                <a:gd name="f159" fmla="*/ f129 1 f78"/>
                <a:gd name="f160" fmla="*/ f130 1 f79"/>
                <a:gd name="f161" fmla="*/ f131 1 f78"/>
                <a:gd name="f162" fmla="*/ f132 1 f79"/>
                <a:gd name="f163" fmla="*/ f133 f69 1"/>
                <a:gd name="f164" fmla="*/ f134 f69 1"/>
                <a:gd name="f165" fmla="*/ f136 f70 1"/>
                <a:gd name="f166" fmla="*/ f135 f70 1"/>
                <a:gd name="f167" fmla="*/ f137 f69 1"/>
                <a:gd name="f168" fmla="*/ f138 f70 1"/>
                <a:gd name="f169" fmla="*/ f139 f69 1"/>
                <a:gd name="f170" fmla="*/ f140 f70 1"/>
                <a:gd name="f171" fmla="*/ f141 f69 1"/>
                <a:gd name="f172" fmla="*/ f142 f70 1"/>
                <a:gd name="f173" fmla="*/ f143 f70 1"/>
                <a:gd name="f174" fmla="*/ f144 f70 1"/>
                <a:gd name="f175" fmla="*/ f145 f69 1"/>
                <a:gd name="f176" fmla="*/ f146 f70 1"/>
                <a:gd name="f177" fmla="*/ f147 f69 1"/>
                <a:gd name="f178" fmla="*/ f148 f70 1"/>
                <a:gd name="f179" fmla="*/ f149 f69 1"/>
                <a:gd name="f180" fmla="*/ f150 f70 1"/>
                <a:gd name="f181" fmla="*/ f151 f69 1"/>
                <a:gd name="f182" fmla="*/ f152 f70 1"/>
                <a:gd name="f183" fmla="*/ f153 f69 1"/>
                <a:gd name="f184" fmla="*/ f154 f70 1"/>
                <a:gd name="f185" fmla="*/ f155 f69 1"/>
                <a:gd name="f186" fmla="*/ f156 f70 1"/>
                <a:gd name="f187" fmla="*/ f157 f69 1"/>
                <a:gd name="f188" fmla="*/ f158 f70 1"/>
                <a:gd name="f189" fmla="*/ f159 f69 1"/>
                <a:gd name="f190" fmla="*/ f160 f70 1"/>
                <a:gd name="f191" fmla="*/ f161 f69 1"/>
                <a:gd name="f192" fmla="*/ f162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67" y="f168"/>
                </a:cxn>
                <a:cxn ang="f106">
                  <a:pos x="f169" y="f170"/>
                </a:cxn>
                <a:cxn ang="f106">
                  <a:pos x="f169" y="f170"/>
                </a:cxn>
                <a:cxn ang="f106">
                  <a:pos x="f171" y="f172"/>
                </a:cxn>
                <a:cxn ang="f106">
                  <a:pos x="f171" y="f173"/>
                </a:cxn>
                <a:cxn ang="f106">
                  <a:pos x="f171" y="f174"/>
                </a:cxn>
                <a:cxn ang="f106">
                  <a:pos x="f175" y="f176"/>
                </a:cxn>
                <a:cxn ang="f106">
                  <a:pos x="f177" y="f178"/>
                </a:cxn>
                <a:cxn ang="f106">
                  <a:pos x="f179" y="f180"/>
                </a:cxn>
                <a:cxn ang="f106">
                  <a:pos x="f181" y="f182"/>
                </a:cxn>
                <a:cxn ang="f106">
                  <a:pos x="f183" y="f184"/>
                </a:cxn>
                <a:cxn ang="f106">
                  <a:pos x="f185" y="f186"/>
                </a:cxn>
                <a:cxn ang="f106">
                  <a:pos x="f187" y="f188"/>
                </a:cxn>
                <a:cxn ang="f106">
                  <a:pos x="f189" y="f190"/>
                </a:cxn>
                <a:cxn ang="f106">
                  <a:pos x="f191" y="f192"/>
                </a:cxn>
                <a:cxn ang="f106">
                  <a:pos x="f191" y="f192"/>
                </a:cxn>
                <a:cxn ang="f106">
                  <a:pos x="f167" y="f168"/>
                </a:cxn>
              </a:cxnLst>
              <a:rect l="f163" t="f166" r="f164" b="f165"/>
              <a:pathLst>
                <a:path w="223101" h="124426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0" y="f11"/>
                    <a:pt x="f10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2" y="f24"/>
                    <a:pt x="f16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9"/>
                  </a:cubicBezTo>
                  <a:lnTo>
                    <a:pt x="f60" y="f61"/>
                  </a:lnTo>
                  <a:lnTo>
                    <a:pt x="f62" y="f63"/>
                  </a:lnTo>
                  <a:lnTo>
                    <a:pt x="f62" y="f63"/>
                  </a:lnTo>
                  <a:cubicBezTo>
                    <a:pt x="f64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7" name="Freeform: Shape 653">
              <a:extLst>
                <a:ext uri="{FF2B5EF4-FFF2-40B4-BE49-F238E27FC236}">
                  <a16:creationId xmlns:a16="http://schemas.microsoft.com/office/drawing/2014/main" id="{5F77773F-0BEA-F4D2-E604-AA751C05B8F6}"/>
                </a:ext>
              </a:extLst>
            </p:cNvPr>
            <p:cNvSpPr/>
            <p:nvPr/>
          </p:nvSpPr>
          <p:spPr>
            <a:xfrm>
              <a:off x="2382725" y="3293357"/>
              <a:ext cx="37874" cy="1640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874"/>
                <a:gd name="f7" fmla="val 164076"/>
                <a:gd name="f8" fmla="val 161406"/>
                <a:gd name="f9" fmla="val 445"/>
                <a:gd name="f10" fmla="val 156588"/>
                <a:gd name="f11" fmla="val 4717"/>
                <a:gd name="f12" fmla="val 153029"/>
                <a:gd name="f13" fmla="val 9549"/>
                <a:gd name="f14" fmla="val 153487"/>
                <a:gd name="f15" fmla="val 9676"/>
                <a:gd name="f16" fmla="val 153499"/>
                <a:gd name="f17" fmla="val 9790"/>
                <a:gd name="f18" fmla="val 153512"/>
                <a:gd name="f19" fmla="val 9917"/>
                <a:gd name="f20" fmla="val 153525"/>
                <a:gd name="f21" fmla="val 14864"/>
                <a:gd name="f22" fmla="val 154427"/>
                <a:gd name="f23" fmla="val 18195"/>
                <a:gd name="f24" fmla="val 159105"/>
                <a:gd name="f25" fmla="val 17419"/>
                <a:gd name="f26" fmla="val 37763"/>
                <a:gd name="f27" fmla="val 15468"/>
                <a:gd name="f28" fmla="val 10637"/>
                <a:gd name="f29" fmla="val 38538"/>
                <a:gd name="f30" fmla="val 5667"/>
                <a:gd name="f31" fmla="val 35207"/>
                <a:gd name="f32" fmla="val 989"/>
                <a:gd name="f33" fmla="val 30261"/>
                <a:gd name="f34" fmla="val 86"/>
                <a:gd name="f35" fmla="val 28303"/>
                <a:gd name="f36" fmla="val -206"/>
                <a:gd name="f37" fmla="val 26307"/>
                <a:gd name="f38" fmla="val 252"/>
                <a:gd name="f39" fmla="val 24666"/>
                <a:gd name="f40" fmla="val 1357"/>
                <a:gd name="f41" fmla="val 23522"/>
                <a:gd name="f42" fmla="val 2120"/>
                <a:gd name="f43" fmla="val 21742"/>
                <a:gd name="f44" fmla="val 3582"/>
                <a:gd name="f45" fmla="val 20610"/>
                <a:gd name="f46" fmla="val 5680"/>
                <a:gd name="f47" fmla="val 20344"/>
                <a:gd name="f48" fmla="val 7968"/>
                <a:gd name="f49" fmla="+- 0 0 -90"/>
                <a:gd name="f50" fmla="*/ f3 1 37874"/>
                <a:gd name="f51" fmla="*/ f4 1 164076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37874"/>
                <a:gd name="f60" fmla="*/ f56 1 164076"/>
                <a:gd name="f61" fmla="*/ 0 f57 1"/>
                <a:gd name="f62" fmla="*/ 161406 f56 1"/>
                <a:gd name="f63" fmla="*/ 9549 f57 1"/>
                <a:gd name="f64" fmla="*/ 153487 f56 1"/>
                <a:gd name="f65" fmla="*/ 9917 f57 1"/>
                <a:gd name="f66" fmla="*/ 153525 f56 1"/>
                <a:gd name="f67" fmla="*/ 17419 f57 1"/>
                <a:gd name="f68" fmla="*/ 164076 f56 1"/>
                <a:gd name="f69" fmla="*/ 37763 f57 1"/>
                <a:gd name="f70" fmla="*/ 15468 f56 1"/>
                <a:gd name="f71" fmla="*/ 10637 f56 1"/>
                <a:gd name="f72" fmla="*/ 30261 f57 1"/>
                <a:gd name="f73" fmla="*/ 86 f56 1"/>
                <a:gd name="f74" fmla="*/ 24666 f57 1"/>
                <a:gd name="f75" fmla="*/ 1357 f56 1"/>
                <a:gd name="f76" fmla="*/ 23522 f57 1"/>
                <a:gd name="f77" fmla="*/ 2120 f56 1"/>
                <a:gd name="f78" fmla="*/ 20344 f57 1"/>
                <a:gd name="f79" fmla="*/ 7968 f56 1"/>
                <a:gd name="f80" fmla="+- f58 0 f1"/>
                <a:gd name="f81" fmla="*/ f61 1 37874"/>
                <a:gd name="f82" fmla="*/ f62 1 164076"/>
                <a:gd name="f83" fmla="*/ f63 1 37874"/>
                <a:gd name="f84" fmla="*/ f64 1 164076"/>
                <a:gd name="f85" fmla="*/ f65 1 37874"/>
                <a:gd name="f86" fmla="*/ f66 1 164076"/>
                <a:gd name="f87" fmla="*/ f67 1 37874"/>
                <a:gd name="f88" fmla="*/ f68 1 164076"/>
                <a:gd name="f89" fmla="*/ f69 1 37874"/>
                <a:gd name="f90" fmla="*/ f70 1 164076"/>
                <a:gd name="f91" fmla="*/ f71 1 164076"/>
                <a:gd name="f92" fmla="*/ f72 1 37874"/>
                <a:gd name="f93" fmla="*/ f73 1 164076"/>
                <a:gd name="f94" fmla="*/ f74 1 37874"/>
                <a:gd name="f95" fmla="*/ f75 1 164076"/>
                <a:gd name="f96" fmla="*/ f76 1 37874"/>
                <a:gd name="f97" fmla="*/ f77 1 164076"/>
                <a:gd name="f98" fmla="*/ f78 1 37874"/>
                <a:gd name="f99" fmla="*/ f79 1 164076"/>
                <a:gd name="f100" fmla="*/ f52 1 f59"/>
                <a:gd name="f101" fmla="*/ f53 1 f59"/>
                <a:gd name="f102" fmla="*/ f52 1 f60"/>
                <a:gd name="f103" fmla="*/ f54 1 f60"/>
                <a:gd name="f104" fmla="*/ f81 1 f59"/>
                <a:gd name="f105" fmla="*/ f82 1 f60"/>
                <a:gd name="f106" fmla="*/ f83 1 f59"/>
                <a:gd name="f107" fmla="*/ f84 1 f60"/>
                <a:gd name="f108" fmla="*/ f85 1 f59"/>
                <a:gd name="f109" fmla="*/ f86 1 f60"/>
                <a:gd name="f110" fmla="*/ f87 1 f59"/>
                <a:gd name="f111" fmla="*/ f88 1 f60"/>
                <a:gd name="f112" fmla="*/ f89 1 f59"/>
                <a:gd name="f113" fmla="*/ f90 1 f60"/>
                <a:gd name="f114" fmla="*/ f91 1 f60"/>
                <a:gd name="f115" fmla="*/ f92 1 f59"/>
                <a:gd name="f116" fmla="*/ f93 1 f60"/>
                <a:gd name="f117" fmla="*/ f94 1 f59"/>
                <a:gd name="f118" fmla="*/ f95 1 f60"/>
                <a:gd name="f119" fmla="*/ f96 1 f59"/>
                <a:gd name="f120" fmla="*/ f97 1 f60"/>
                <a:gd name="f121" fmla="*/ f98 1 f59"/>
                <a:gd name="f122" fmla="*/ f99 1 f60"/>
                <a:gd name="f123" fmla="*/ f100 f50 1"/>
                <a:gd name="f124" fmla="*/ f101 f50 1"/>
                <a:gd name="f125" fmla="*/ f103 f51 1"/>
                <a:gd name="f126" fmla="*/ f102 f51 1"/>
                <a:gd name="f127" fmla="*/ f104 f50 1"/>
                <a:gd name="f128" fmla="*/ f105 f51 1"/>
                <a:gd name="f129" fmla="*/ f106 f50 1"/>
                <a:gd name="f130" fmla="*/ f107 f51 1"/>
                <a:gd name="f131" fmla="*/ f108 f50 1"/>
                <a:gd name="f132" fmla="*/ f109 f51 1"/>
                <a:gd name="f133" fmla="*/ f110 f50 1"/>
                <a:gd name="f134" fmla="*/ f111 f51 1"/>
                <a:gd name="f135" fmla="*/ f112 f50 1"/>
                <a:gd name="f136" fmla="*/ f113 f51 1"/>
                <a:gd name="f137" fmla="*/ f114 f51 1"/>
                <a:gd name="f138" fmla="*/ f115 f50 1"/>
                <a:gd name="f139" fmla="*/ f116 f51 1"/>
                <a:gd name="f140" fmla="*/ f117 f50 1"/>
                <a:gd name="f141" fmla="*/ f118 f51 1"/>
                <a:gd name="f142" fmla="*/ f119 f50 1"/>
                <a:gd name="f143" fmla="*/ f120 f51 1"/>
                <a:gd name="f144" fmla="*/ f121 f50 1"/>
                <a:gd name="f145" fmla="*/ f122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5" y="f137"/>
                </a:cxn>
                <a:cxn ang="f80">
                  <a:pos x="f138" y="f139"/>
                </a:cxn>
                <a:cxn ang="f80">
                  <a:pos x="f140" y="f141"/>
                </a:cxn>
                <a:cxn ang="f80">
                  <a:pos x="f142" y="f143"/>
                </a:cxn>
                <a:cxn ang="f80">
                  <a:pos x="f144" y="f145"/>
                </a:cxn>
              </a:cxnLst>
              <a:rect l="f123" t="f126" r="f124" b="f125"/>
              <a:pathLst>
                <a:path w="37874" h="164076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7"/>
                  </a:cubicBezTo>
                  <a:lnTo>
                    <a:pt x="f26" y="f27"/>
                  </a:lnTo>
                  <a:lnTo>
                    <a:pt x="f26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42"/>
                  </a:lnTo>
                  <a:cubicBezTo>
                    <a:pt x="f43" y="f44"/>
                    <a:pt x="f45" y="f46"/>
                    <a:pt x="f47" y="f4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8" name="Freeform: Shape 654">
              <a:extLst>
                <a:ext uri="{FF2B5EF4-FFF2-40B4-BE49-F238E27FC236}">
                  <a16:creationId xmlns:a16="http://schemas.microsoft.com/office/drawing/2014/main" id="{EE0B6951-F2F0-E6F1-B2D3-AC58B43EDF18}"/>
                </a:ext>
              </a:extLst>
            </p:cNvPr>
            <p:cNvSpPr/>
            <p:nvPr/>
          </p:nvSpPr>
          <p:spPr>
            <a:xfrm>
              <a:off x="2362910" y="3446803"/>
              <a:ext cx="37353" cy="1619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350"/>
                <a:gd name="f7" fmla="val 161974"/>
                <a:gd name="f8" fmla="val 29737"/>
                <a:gd name="f9" fmla="val 80"/>
                <a:gd name="f10" fmla="val 24931"/>
                <a:gd name="f11" fmla="val -568"/>
                <a:gd name="f12" fmla="val 20519"/>
                <a:gd name="f13" fmla="val 2788"/>
                <a:gd name="f14" fmla="val 19858"/>
                <a:gd name="f15" fmla="val 7593"/>
                <a:gd name="f16" fmla="val 19845"/>
                <a:gd name="f17" fmla="val 7708"/>
                <a:gd name="f18" fmla="val 19832"/>
                <a:gd name="f19" fmla="val 7835"/>
                <a:gd name="f20" fmla="val 19820"/>
                <a:gd name="f21" fmla="val 7962"/>
                <a:gd name="f22" fmla="val 112"/>
                <a:gd name="f23" fmla="val 151358"/>
                <a:gd name="f24" fmla="val -664"/>
                <a:gd name="f25" fmla="val 156328"/>
                <a:gd name="f26" fmla="val 2668"/>
                <a:gd name="f27" fmla="val 161006"/>
                <a:gd name="f28" fmla="val 7614"/>
                <a:gd name="f29" fmla="val 161909"/>
                <a:gd name="f30" fmla="val 12560"/>
                <a:gd name="f31" fmla="val 162506"/>
                <a:gd name="f32" fmla="val 17061"/>
                <a:gd name="f33" fmla="val 158985"/>
                <a:gd name="f34" fmla="val 17658"/>
                <a:gd name="f35" fmla="val 154027"/>
                <a:gd name="f36" fmla="val 37239"/>
                <a:gd name="f37" fmla="val 10631"/>
                <a:gd name="f38" fmla="val 38014"/>
                <a:gd name="f39" fmla="val 5661"/>
                <a:gd name="f40" fmla="val 34683"/>
                <a:gd name="f41" fmla="val 983"/>
                <a:gd name="f42" fmla="+- 0 0 -90"/>
                <a:gd name="f43" fmla="*/ f3 1 37350"/>
                <a:gd name="f44" fmla="*/ f4 1 161974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37350"/>
                <a:gd name="f53" fmla="*/ f49 1 161974"/>
                <a:gd name="f54" fmla="*/ 29737 f50 1"/>
                <a:gd name="f55" fmla="*/ 80 f49 1"/>
                <a:gd name="f56" fmla="*/ 19858 f50 1"/>
                <a:gd name="f57" fmla="*/ 7593 f49 1"/>
                <a:gd name="f58" fmla="*/ 19820 f50 1"/>
                <a:gd name="f59" fmla="*/ 7962 f49 1"/>
                <a:gd name="f60" fmla="*/ 112 f50 1"/>
                <a:gd name="f61" fmla="*/ 151358 f49 1"/>
                <a:gd name="f62" fmla="*/ 7614 f50 1"/>
                <a:gd name="f63" fmla="*/ 161909 f49 1"/>
                <a:gd name="f64" fmla="*/ 17658 f50 1"/>
                <a:gd name="f65" fmla="*/ 154027 f49 1"/>
                <a:gd name="f66" fmla="*/ 37239 f50 1"/>
                <a:gd name="f67" fmla="*/ 10631 f49 1"/>
                <a:gd name="f68" fmla="+- f51 0 f1"/>
                <a:gd name="f69" fmla="*/ f54 1 37350"/>
                <a:gd name="f70" fmla="*/ f55 1 161974"/>
                <a:gd name="f71" fmla="*/ f56 1 37350"/>
                <a:gd name="f72" fmla="*/ f57 1 161974"/>
                <a:gd name="f73" fmla="*/ f58 1 37350"/>
                <a:gd name="f74" fmla="*/ f59 1 161974"/>
                <a:gd name="f75" fmla="*/ f60 1 37350"/>
                <a:gd name="f76" fmla="*/ f61 1 161974"/>
                <a:gd name="f77" fmla="*/ f62 1 37350"/>
                <a:gd name="f78" fmla="*/ f63 1 161974"/>
                <a:gd name="f79" fmla="*/ f64 1 37350"/>
                <a:gd name="f80" fmla="*/ f65 1 161974"/>
                <a:gd name="f81" fmla="*/ f66 1 37350"/>
                <a:gd name="f82" fmla="*/ f67 1 161974"/>
                <a:gd name="f83" fmla="*/ f45 1 f52"/>
                <a:gd name="f84" fmla="*/ f46 1 f52"/>
                <a:gd name="f85" fmla="*/ f45 1 f53"/>
                <a:gd name="f86" fmla="*/ f47 1 f53"/>
                <a:gd name="f87" fmla="*/ f69 1 f52"/>
                <a:gd name="f88" fmla="*/ f70 1 f53"/>
                <a:gd name="f89" fmla="*/ f71 1 f52"/>
                <a:gd name="f90" fmla="*/ f72 1 f53"/>
                <a:gd name="f91" fmla="*/ f73 1 f52"/>
                <a:gd name="f92" fmla="*/ f74 1 f53"/>
                <a:gd name="f93" fmla="*/ f75 1 f52"/>
                <a:gd name="f94" fmla="*/ f76 1 f53"/>
                <a:gd name="f95" fmla="*/ f77 1 f52"/>
                <a:gd name="f96" fmla="*/ f78 1 f53"/>
                <a:gd name="f97" fmla="*/ f79 1 f52"/>
                <a:gd name="f98" fmla="*/ f80 1 f53"/>
                <a:gd name="f99" fmla="*/ f81 1 f52"/>
                <a:gd name="f100" fmla="*/ f82 1 f53"/>
                <a:gd name="f101" fmla="*/ f83 f43 1"/>
                <a:gd name="f102" fmla="*/ f84 f43 1"/>
                <a:gd name="f103" fmla="*/ f86 f44 1"/>
                <a:gd name="f104" fmla="*/ f85 f44 1"/>
                <a:gd name="f105" fmla="*/ f87 f43 1"/>
                <a:gd name="f106" fmla="*/ f88 f44 1"/>
                <a:gd name="f107" fmla="*/ f89 f43 1"/>
                <a:gd name="f108" fmla="*/ f90 f44 1"/>
                <a:gd name="f109" fmla="*/ f91 f43 1"/>
                <a:gd name="f110" fmla="*/ f92 f44 1"/>
                <a:gd name="f111" fmla="*/ f93 f43 1"/>
                <a:gd name="f112" fmla="*/ f94 f44 1"/>
                <a:gd name="f113" fmla="*/ f95 f43 1"/>
                <a:gd name="f114" fmla="*/ f96 f44 1"/>
                <a:gd name="f115" fmla="*/ f97 f43 1"/>
                <a:gd name="f116" fmla="*/ f98 f44 1"/>
                <a:gd name="f117" fmla="*/ f99 f43 1"/>
                <a:gd name="f118" fmla="*/ f100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5" y="f106"/>
                </a:cxn>
                <a:cxn ang="f68">
                  <a:pos x="f107" y="f108"/>
                </a:cxn>
                <a:cxn ang="f68">
                  <a:pos x="f109" y="f110"/>
                </a:cxn>
                <a:cxn ang="f68">
                  <a:pos x="f111" y="f112"/>
                </a:cxn>
                <a:cxn ang="f68">
                  <a:pos x="f111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05" y="f106"/>
                </a:cxn>
              </a:cxnLst>
              <a:rect l="f101" t="f104" r="f102" b="f103"/>
              <a:pathLst>
                <a:path w="37350" h="16197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4" y="f35"/>
                    <a:pt x="f34" y="f35"/>
                    <a:pt x="f34" y="f35"/>
                  </a:cubicBezTo>
                  <a:lnTo>
                    <a:pt x="f36" y="f37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9" name="Freeform: Shape 655">
              <a:extLst>
                <a:ext uri="{FF2B5EF4-FFF2-40B4-BE49-F238E27FC236}">
                  <a16:creationId xmlns:a16="http://schemas.microsoft.com/office/drawing/2014/main" id="{25CAA5D2-19ED-D712-2E4A-E391E0A32125}"/>
                </a:ext>
              </a:extLst>
            </p:cNvPr>
            <p:cNvSpPr/>
            <p:nvPr/>
          </p:nvSpPr>
          <p:spPr>
            <a:xfrm>
              <a:off x="2729264" y="4891006"/>
              <a:ext cx="2156978" cy="12879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6975"/>
                <a:gd name="f7" fmla="val 1287983"/>
                <a:gd name="f8" fmla="val 2144897"/>
                <a:gd name="f9" fmla="val 12712"/>
                <a:gd name="f10" fmla="val 2142455"/>
                <a:gd name="f11" fmla="val 8238"/>
                <a:gd name="f12" fmla="val 2143968"/>
                <a:gd name="f13" fmla="val 2644"/>
                <a:gd name="f14" fmla="val 2148329"/>
                <a:gd name="f15" fmla="val 2146804"/>
                <a:gd name="f16" fmla="val 890"/>
                <a:gd name="f17" fmla="val 2143879"/>
                <a:gd name="f18" fmla="val 2543"/>
                <a:gd name="f19" fmla="val 21293"/>
                <a:gd name="f20" fmla="val 1260561"/>
                <a:gd name="f21" fmla="val 4637"/>
                <a:gd name="f22" fmla="val 1270476"/>
                <a:gd name="f23" fmla="val 225"/>
                <a:gd name="f24" fmla="val 1273070"/>
                <a:gd name="f25" fmla="val -1301"/>
                <a:gd name="f26" fmla="val 1278727"/>
                <a:gd name="f27" fmla="val 1204"/>
                <a:gd name="f28" fmla="val 1283189"/>
                <a:gd name="f29" fmla="val 3264"/>
                <a:gd name="f30" fmla="val 1287422"/>
                <a:gd name="f31" fmla="val 8363"/>
                <a:gd name="f32" fmla="val 1289176"/>
                <a:gd name="f33" fmla="val 12584"/>
                <a:gd name="f34" fmla="val 1287130"/>
                <a:gd name="f35" fmla="val 12826"/>
                <a:gd name="f36" fmla="val 1287015"/>
                <a:gd name="f37" fmla="val 13054"/>
                <a:gd name="f38" fmla="val 1286888"/>
                <a:gd name="f39" fmla="val 13283"/>
                <a:gd name="f40" fmla="val 1286748"/>
                <a:gd name="f41" fmla="val 16399"/>
                <a:gd name="f42" fmla="val 2152932"/>
                <a:gd name="f43" fmla="val 18814"/>
                <a:gd name="f44" fmla="val 2147707"/>
                <a:gd name="f45" fmla="val 17492"/>
                <a:gd name="f46" fmla="val 2145291"/>
                <a:gd name="f47" fmla="val 13463"/>
                <a:gd name="f48" fmla="val 2145151"/>
                <a:gd name="f49" fmla="val 13221"/>
                <a:gd name="f50" fmla="val 2145011"/>
                <a:gd name="f51" fmla="val 12967"/>
                <a:gd name="f52" fmla="+- 0 0 -90"/>
                <a:gd name="f53" fmla="*/ f3 1 2156975"/>
                <a:gd name="f54" fmla="*/ f4 1 1287983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156975"/>
                <a:gd name="f63" fmla="*/ f59 1 1287983"/>
                <a:gd name="f64" fmla="*/ 2144897 f60 1"/>
                <a:gd name="f65" fmla="*/ 12712 f59 1"/>
                <a:gd name="f66" fmla="*/ 2148329 f60 1"/>
                <a:gd name="f67" fmla="*/ 0 f59 1"/>
                <a:gd name="f68" fmla="*/ 2146804 f60 1"/>
                <a:gd name="f69" fmla="*/ 890 f59 1"/>
                <a:gd name="f70" fmla="*/ 2143879 f60 1"/>
                <a:gd name="f71" fmla="*/ 2543 f59 1"/>
                <a:gd name="f72" fmla="*/ 21293 f60 1"/>
                <a:gd name="f73" fmla="*/ 1260561 f59 1"/>
                <a:gd name="f74" fmla="*/ 4637 f60 1"/>
                <a:gd name="f75" fmla="*/ 1270476 f59 1"/>
                <a:gd name="f76" fmla="*/ 1204 f60 1"/>
                <a:gd name="f77" fmla="*/ 1283189 f59 1"/>
                <a:gd name="f78" fmla="*/ 12584 f60 1"/>
                <a:gd name="f79" fmla="*/ 1287130 f59 1"/>
                <a:gd name="f80" fmla="*/ 13283 f60 1"/>
                <a:gd name="f81" fmla="*/ 1286748 f59 1"/>
                <a:gd name="f82" fmla="*/ 2156975 f60 1"/>
                <a:gd name="f83" fmla="*/ 16399 f59 1"/>
                <a:gd name="f84" fmla="*/ 2145291 f60 1"/>
                <a:gd name="f85" fmla="*/ 13463 f59 1"/>
                <a:gd name="f86" fmla="+- f61 0 f1"/>
                <a:gd name="f87" fmla="*/ f64 1 2156975"/>
                <a:gd name="f88" fmla="*/ f65 1 1287983"/>
                <a:gd name="f89" fmla="*/ f66 1 2156975"/>
                <a:gd name="f90" fmla="*/ f67 1 1287983"/>
                <a:gd name="f91" fmla="*/ f68 1 2156975"/>
                <a:gd name="f92" fmla="*/ f69 1 1287983"/>
                <a:gd name="f93" fmla="*/ f70 1 2156975"/>
                <a:gd name="f94" fmla="*/ f71 1 1287983"/>
                <a:gd name="f95" fmla="*/ f72 1 2156975"/>
                <a:gd name="f96" fmla="*/ f73 1 1287983"/>
                <a:gd name="f97" fmla="*/ f74 1 2156975"/>
                <a:gd name="f98" fmla="*/ f75 1 1287983"/>
                <a:gd name="f99" fmla="*/ f76 1 2156975"/>
                <a:gd name="f100" fmla="*/ f77 1 1287983"/>
                <a:gd name="f101" fmla="*/ f78 1 2156975"/>
                <a:gd name="f102" fmla="*/ f79 1 1287983"/>
                <a:gd name="f103" fmla="*/ f80 1 2156975"/>
                <a:gd name="f104" fmla="*/ f81 1 1287983"/>
                <a:gd name="f105" fmla="*/ f82 1 2156975"/>
                <a:gd name="f106" fmla="*/ f83 1 1287983"/>
                <a:gd name="f107" fmla="*/ f84 1 2156975"/>
                <a:gd name="f108" fmla="*/ f85 1 1287983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2"/>
                <a:gd name="f116" fmla="*/ f90 1 f63"/>
                <a:gd name="f117" fmla="*/ f91 1 f62"/>
                <a:gd name="f118" fmla="*/ f92 1 f63"/>
                <a:gd name="f119" fmla="*/ f93 1 f62"/>
                <a:gd name="f120" fmla="*/ f94 1 f63"/>
                <a:gd name="f121" fmla="*/ f95 1 f62"/>
                <a:gd name="f122" fmla="*/ f96 1 f63"/>
                <a:gd name="f123" fmla="*/ f97 1 f62"/>
                <a:gd name="f124" fmla="*/ f98 1 f63"/>
                <a:gd name="f125" fmla="*/ f99 1 f62"/>
                <a:gd name="f126" fmla="*/ f100 1 f63"/>
                <a:gd name="f127" fmla="*/ f101 1 f62"/>
                <a:gd name="f128" fmla="*/ f102 1 f63"/>
                <a:gd name="f129" fmla="*/ f103 1 f62"/>
                <a:gd name="f130" fmla="*/ f104 1 f63"/>
                <a:gd name="f131" fmla="*/ f105 1 f62"/>
                <a:gd name="f132" fmla="*/ f106 1 f63"/>
                <a:gd name="f133" fmla="*/ f107 1 f62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3 1"/>
                <a:gd name="f142" fmla="*/ f116 f54 1"/>
                <a:gd name="f143" fmla="*/ f117 f53 1"/>
                <a:gd name="f144" fmla="*/ f118 f54 1"/>
                <a:gd name="f145" fmla="*/ f119 f53 1"/>
                <a:gd name="f146" fmla="*/ f120 f54 1"/>
                <a:gd name="f147" fmla="*/ f121 f53 1"/>
                <a:gd name="f148" fmla="*/ f122 f54 1"/>
                <a:gd name="f149" fmla="*/ f123 f53 1"/>
                <a:gd name="f150" fmla="*/ f124 f54 1"/>
                <a:gd name="f151" fmla="*/ f125 f53 1"/>
                <a:gd name="f152" fmla="*/ f126 f54 1"/>
                <a:gd name="f153" fmla="*/ f127 f53 1"/>
                <a:gd name="f154" fmla="*/ f128 f54 1"/>
                <a:gd name="f155" fmla="*/ f129 f53 1"/>
                <a:gd name="f156" fmla="*/ f130 f54 1"/>
                <a:gd name="f157" fmla="*/ f131 f53 1"/>
                <a:gd name="f158" fmla="*/ f132 f54 1"/>
                <a:gd name="f159" fmla="*/ f133 f53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39" y="f140"/>
                </a:cxn>
              </a:cxnLst>
              <a:rect l="f135" t="f138" r="f136" b="f137"/>
              <a:pathLst>
                <a:path w="2156975" h="128798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6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0" name="Freeform: Shape 656">
              <a:extLst>
                <a:ext uri="{FF2B5EF4-FFF2-40B4-BE49-F238E27FC236}">
                  <a16:creationId xmlns:a16="http://schemas.microsoft.com/office/drawing/2014/main" id="{96DEA268-6EDD-47E4-823D-C7BE8E105EF3}"/>
                </a:ext>
              </a:extLst>
            </p:cNvPr>
            <p:cNvSpPr/>
            <p:nvPr/>
          </p:nvSpPr>
          <p:spPr>
            <a:xfrm>
              <a:off x="4873002" y="4718413"/>
              <a:ext cx="307265" cy="1902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7267"/>
                <a:gd name="f7" fmla="val 190233"/>
                <a:gd name="f8" fmla="val 4598"/>
                <a:gd name="f9" fmla="val 172726"/>
                <a:gd name="f10" fmla="val 237"/>
                <a:gd name="f11" fmla="val 175370"/>
                <a:gd name="f12" fmla="val -1276"/>
                <a:gd name="f13" fmla="val 180964"/>
                <a:gd name="f14" fmla="val 1165"/>
                <a:gd name="f15" fmla="val 185438"/>
                <a:gd name="f16" fmla="val 3225"/>
                <a:gd name="f17" fmla="val 189672"/>
                <a:gd name="f18" fmla="val 8323"/>
                <a:gd name="f19" fmla="val 191426"/>
                <a:gd name="f20" fmla="val 12545"/>
                <a:gd name="f21" fmla="val 189379"/>
                <a:gd name="f22" fmla="val 12786"/>
                <a:gd name="f23" fmla="val 189265"/>
                <a:gd name="f24" fmla="val 13015"/>
                <a:gd name="f25" fmla="val 189138"/>
                <a:gd name="f26" fmla="val 13244"/>
                <a:gd name="f27" fmla="val 188998"/>
                <a:gd name="f28" fmla="val 302630"/>
                <a:gd name="f29" fmla="val 17508"/>
                <a:gd name="f30" fmla="val 307042"/>
                <a:gd name="f31" fmla="val 14914"/>
                <a:gd name="f32" fmla="val 308568"/>
                <a:gd name="f33" fmla="val 9257"/>
                <a:gd name="f34" fmla="val 306063"/>
                <a:gd name="f35" fmla="val 4795"/>
                <a:gd name="f36" fmla="val 304003"/>
                <a:gd name="f37" fmla="val 562"/>
                <a:gd name="f38" fmla="val 298904"/>
                <a:gd name="f39" fmla="val -1192"/>
                <a:gd name="f40" fmla="val 294683"/>
                <a:gd name="f41" fmla="val 854"/>
                <a:gd name="f42" fmla="val 294441"/>
                <a:gd name="f43" fmla="val 969"/>
                <a:gd name="f44" fmla="val 294213"/>
                <a:gd name="f45" fmla="val 1096"/>
                <a:gd name="f46" fmla="val 293984"/>
                <a:gd name="f47" fmla="val 1236"/>
                <a:gd name="f48" fmla="val 292458"/>
                <a:gd name="f49" fmla="val 2125"/>
                <a:gd name="f50" fmla="val 289152"/>
                <a:gd name="f51" fmla="val 3905"/>
                <a:gd name="f52" fmla="+- 0 0 -90"/>
                <a:gd name="f53" fmla="*/ f3 1 307267"/>
                <a:gd name="f54" fmla="*/ f4 1 190233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307267"/>
                <a:gd name="f63" fmla="*/ f59 1 190233"/>
                <a:gd name="f64" fmla="*/ 4598 f60 1"/>
                <a:gd name="f65" fmla="*/ 172726 f59 1"/>
                <a:gd name="f66" fmla="*/ 1165 f60 1"/>
                <a:gd name="f67" fmla="*/ 185438 f59 1"/>
                <a:gd name="f68" fmla="*/ 12545 f60 1"/>
                <a:gd name="f69" fmla="*/ 189379 f59 1"/>
                <a:gd name="f70" fmla="*/ 13244 f60 1"/>
                <a:gd name="f71" fmla="*/ 188998 f59 1"/>
                <a:gd name="f72" fmla="*/ 302630 f60 1"/>
                <a:gd name="f73" fmla="*/ 17508 f59 1"/>
                <a:gd name="f74" fmla="*/ 306063 f60 1"/>
                <a:gd name="f75" fmla="*/ 4795 f59 1"/>
                <a:gd name="f76" fmla="*/ 294683 f60 1"/>
                <a:gd name="f77" fmla="*/ 854 f59 1"/>
                <a:gd name="f78" fmla="*/ 293984 f60 1"/>
                <a:gd name="f79" fmla="*/ 1236 f59 1"/>
                <a:gd name="f80" fmla="*/ 292458 f60 1"/>
                <a:gd name="f81" fmla="*/ 2125 f59 1"/>
                <a:gd name="f82" fmla="*/ 289152 f60 1"/>
                <a:gd name="f83" fmla="*/ 3905 f59 1"/>
                <a:gd name="f84" fmla="+- f61 0 f1"/>
                <a:gd name="f85" fmla="*/ f64 1 307267"/>
                <a:gd name="f86" fmla="*/ f65 1 190233"/>
                <a:gd name="f87" fmla="*/ f66 1 307267"/>
                <a:gd name="f88" fmla="*/ f67 1 190233"/>
                <a:gd name="f89" fmla="*/ f68 1 307267"/>
                <a:gd name="f90" fmla="*/ f69 1 190233"/>
                <a:gd name="f91" fmla="*/ f70 1 307267"/>
                <a:gd name="f92" fmla="*/ f71 1 190233"/>
                <a:gd name="f93" fmla="*/ f72 1 307267"/>
                <a:gd name="f94" fmla="*/ f73 1 190233"/>
                <a:gd name="f95" fmla="*/ f74 1 307267"/>
                <a:gd name="f96" fmla="*/ f75 1 190233"/>
                <a:gd name="f97" fmla="*/ f76 1 307267"/>
                <a:gd name="f98" fmla="*/ f77 1 190233"/>
                <a:gd name="f99" fmla="*/ f78 1 307267"/>
                <a:gd name="f100" fmla="*/ f79 1 190233"/>
                <a:gd name="f101" fmla="*/ f80 1 307267"/>
                <a:gd name="f102" fmla="*/ f81 1 190233"/>
                <a:gd name="f103" fmla="*/ f82 1 307267"/>
                <a:gd name="f104" fmla="*/ f83 1 190233"/>
                <a:gd name="f105" fmla="*/ f55 1 f62"/>
                <a:gd name="f106" fmla="*/ f56 1 f62"/>
                <a:gd name="f107" fmla="*/ f55 1 f63"/>
                <a:gd name="f108" fmla="*/ f57 1 f63"/>
                <a:gd name="f109" fmla="*/ f85 1 f62"/>
                <a:gd name="f110" fmla="*/ f86 1 f63"/>
                <a:gd name="f111" fmla="*/ f87 1 f62"/>
                <a:gd name="f112" fmla="*/ f88 1 f63"/>
                <a:gd name="f113" fmla="*/ f89 1 f62"/>
                <a:gd name="f114" fmla="*/ f90 1 f63"/>
                <a:gd name="f115" fmla="*/ f91 1 f62"/>
                <a:gd name="f116" fmla="*/ f92 1 f63"/>
                <a:gd name="f117" fmla="*/ f93 1 f62"/>
                <a:gd name="f118" fmla="*/ f94 1 f63"/>
                <a:gd name="f119" fmla="*/ f95 1 f62"/>
                <a:gd name="f120" fmla="*/ f96 1 f63"/>
                <a:gd name="f121" fmla="*/ f97 1 f62"/>
                <a:gd name="f122" fmla="*/ f98 1 f63"/>
                <a:gd name="f123" fmla="*/ f99 1 f62"/>
                <a:gd name="f124" fmla="*/ f100 1 f63"/>
                <a:gd name="f125" fmla="*/ f101 1 f62"/>
                <a:gd name="f126" fmla="*/ f102 1 f63"/>
                <a:gd name="f127" fmla="*/ f103 1 f62"/>
                <a:gd name="f128" fmla="*/ f104 1 f63"/>
                <a:gd name="f129" fmla="*/ f105 f53 1"/>
                <a:gd name="f130" fmla="*/ f106 f53 1"/>
                <a:gd name="f131" fmla="*/ f108 f54 1"/>
                <a:gd name="f132" fmla="*/ f107 f54 1"/>
                <a:gd name="f133" fmla="*/ f109 f53 1"/>
                <a:gd name="f134" fmla="*/ f110 f54 1"/>
                <a:gd name="f135" fmla="*/ f111 f53 1"/>
                <a:gd name="f136" fmla="*/ f112 f54 1"/>
                <a:gd name="f137" fmla="*/ f113 f53 1"/>
                <a:gd name="f138" fmla="*/ f114 f54 1"/>
                <a:gd name="f139" fmla="*/ f115 f53 1"/>
                <a:gd name="f140" fmla="*/ f116 f54 1"/>
                <a:gd name="f141" fmla="*/ f117 f53 1"/>
                <a:gd name="f142" fmla="*/ f118 f54 1"/>
                <a:gd name="f143" fmla="*/ f119 f53 1"/>
                <a:gd name="f144" fmla="*/ f120 f54 1"/>
                <a:gd name="f145" fmla="*/ f121 f53 1"/>
                <a:gd name="f146" fmla="*/ f122 f54 1"/>
                <a:gd name="f147" fmla="*/ f123 f53 1"/>
                <a:gd name="f148" fmla="*/ f124 f54 1"/>
                <a:gd name="f149" fmla="*/ f125 f53 1"/>
                <a:gd name="f150" fmla="*/ f126 f54 1"/>
                <a:gd name="f151" fmla="*/ f127 f53 1"/>
                <a:gd name="f152" fmla="*/ f128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3" y="f134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</a:cxnLst>
              <a:rect l="f129" t="f132" r="f130" b="f131"/>
              <a:pathLst>
                <a:path w="307267" h="19023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1" name="Freeform: Shape 657">
              <a:extLst>
                <a:ext uri="{FF2B5EF4-FFF2-40B4-BE49-F238E27FC236}">
                  <a16:creationId xmlns:a16="http://schemas.microsoft.com/office/drawing/2014/main" id="{6AEDE476-464E-7EF9-9092-829671F6837B}"/>
                </a:ext>
              </a:extLst>
            </p:cNvPr>
            <p:cNvSpPr/>
            <p:nvPr/>
          </p:nvSpPr>
          <p:spPr>
            <a:xfrm>
              <a:off x="1966234" y="2481123"/>
              <a:ext cx="29205" cy="1177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03"/>
                <a:gd name="f7" fmla="val 117751"/>
                <a:gd name="f8" fmla="val 18523"/>
                <a:gd name="f9" fmla="val 10297"/>
                <a:gd name="f10" fmla="val 13551"/>
                <a:gd name="f11" fmla="val 9573"/>
                <a:gd name="f12" fmla="val 10080"/>
                <a:gd name="f13" fmla="val 4983"/>
                <a:gd name="f14" fmla="val 10767"/>
                <a:gd name="f15" fmla="val 3559"/>
                <a:gd name="f16" fmla="val 7373"/>
                <a:gd name="f17" fmla="val 87"/>
                <a:gd name="f18" fmla="val 107420"/>
                <a:gd name="f19" fmla="val -600"/>
                <a:gd name="f20" fmla="val 112403"/>
                <a:gd name="f21" fmla="val 2871"/>
                <a:gd name="f22" fmla="val 116992"/>
                <a:gd name="f23" fmla="val 7843"/>
                <a:gd name="f24" fmla="val 117717"/>
                <a:gd name="f25" fmla="val 12814"/>
                <a:gd name="f26" fmla="val 118149"/>
                <a:gd name="f27" fmla="val 17188"/>
                <a:gd name="f28" fmla="val 114488"/>
                <a:gd name="f29" fmla="val 17633"/>
                <a:gd name="f30" fmla="val 109517"/>
                <a:gd name="f31" fmla="val 109492"/>
                <a:gd name="f32" fmla="val 109479"/>
                <a:gd name="f33" fmla="val 109454"/>
                <a:gd name="f34" fmla="val 2161"/>
                <a:gd name="f35" fmla="val 28885"/>
                <a:gd name="f36" fmla="val 7068"/>
                <a:gd name="f37" fmla="val 24651"/>
                <a:gd name="f38" fmla="val 10780"/>
                <a:gd name="f39" fmla="val 19744"/>
                <a:gd name="f40" fmla="val 10462"/>
                <a:gd name="f41" fmla="val 19337"/>
                <a:gd name="f42" fmla="val 10437"/>
                <a:gd name="f43" fmla="val 18930"/>
                <a:gd name="f44" fmla="val 10386"/>
                <a:gd name="f45" fmla="+- 0 0 -90"/>
                <a:gd name="f46" fmla="*/ f3 1 29203"/>
                <a:gd name="f47" fmla="*/ f4 1 117751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9203"/>
                <a:gd name="f56" fmla="*/ f52 1 117751"/>
                <a:gd name="f57" fmla="*/ 18523 f53 1"/>
                <a:gd name="f58" fmla="*/ 10297 f52 1"/>
                <a:gd name="f59" fmla="*/ 10767 f53 1"/>
                <a:gd name="f60" fmla="*/ 0 f52 1"/>
                <a:gd name="f61" fmla="*/ 3559 f52 1"/>
                <a:gd name="f62" fmla="*/ 7373 f52 1"/>
                <a:gd name="f63" fmla="*/ 87 f53 1"/>
                <a:gd name="f64" fmla="*/ 107420 f52 1"/>
                <a:gd name="f65" fmla="*/ 7843 f53 1"/>
                <a:gd name="f66" fmla="*/ 117717 f52 1"/>
                <a:gd name="f67" fmla="*/ 17633 f53 1"/>
                <a:gd name="f68" fmla="*/ 109517 f52 1"/>
                <a:gd name="f69" fmla="*/ 109454 f52 1"/>
                <a:gd name="f70" fmla="*/ 29203 f53 1"/>
                <a:gd name="f71" fmla="*/ 2161 f52 1"/>
                <a:gd name="f72" fmla="*/ 19744 f53 1"/>
                <a:gd name="f73" fmla="*/ 10462 f52 1"/>
                <a:gd name="f74" fmla="+- f54 0 f1"/>
                <a:gd name="f75" fmla="*/ f57 1 29203"/>
                <a:gd name="f76" fmla="*/ f58 1 117751"/>
                <a:gd name="f77" fmla="*/ f59 1 29203"/>
                <a:gd name="f78" fmla="*/ f60 1 117751"/>
                <a:gd name="f79" fmla="*/ f61 1 117751"/>
                <a:gd name="f80" fmla="*/ f62 1 117751"/>
                <a:gd name="f81" fmla="*/ f63 1 29203"/>
                <a:gd name="f82" fmla="*/ f64 1 117751"/>
                <a:gd name="f83" fmla="*/ f65 1 29203"/>
                <a:gd name="f84" fmla="*/ f66 1 117751"/>
                <a:gd name="f85" fmla="*/ f67 1 29203"/>
                <a:gd name="f86" fmla="*/ f68 1 117751"/>
                <a:gd name="f87" fmla="*/ f69 1 117751"/>
                <a:gd name="f88" fmla="*/ f70 1 29203"/>
                <a:gd name="f89" fmla="*/ f71 1 117751"/>
                <a:gd name="f90" fmla="*/ f72 1 29203"/>
                <a:gd name="f91" fmla="*/ f73 1 117751"/>
                <a:gd name="f92" fmla="*/ f48 1 f55"/>
                <a:gd name="f93" fmla="*/ f49 1 f55"/>
                <a:gd name="f94" fmla="*/ f48 1 f56"/>
                <a:gd name="f95" fmla="*/ f50 1 f56"/>
                <a:gd name="f96" fmla="*/ f75 1 f55"/>
                <a:gd name="f97" fmla="*/ f76 1 f56"/>
                <a:gd name="f98" fmla="*/ f77 1 f55"/>
                <a:gd name="f99" fmla="*/ f78 1 f56"/>
                <a:gd name="f100" fmla="*/ f79 1 f56"/>
                <a:gd name="f101" fmla="*/ f80 1 f56"/>
                <a:gd name="f102" fmla="*/ f81 1 f55"/>
                <a:gd name="f103" fmla="*/ f82 1 f56"/>
                <a:gd name="f104" fmla="*/ f83 1 f55"/>
                <a:gd name="f105" fmla="*/ f84 1 f56"/>
                <a:gd name="f106" fmla="*/ f85 1 f55"/>
                <a:gd name="f107" fmla="*/ f86 1 f56"/>
                <a:gd name="f108" fmla="*/ f87 1 f56"/>
                <a:gd name="f109" fmla="*/ f88 1 f55"/>
                <a:gd name="f110" fmla="*/ f89 1 f56"/>
                <a:gd name="f111" fmla="*/ f90 1 f55"/>
                <a:gd name="f112" fmla="*/ f91 1 f56"/>
                <a:gd name="f113" fmla="*/ f92 f46 1"/>
                <a:gd name="f114" fmla="*/ f93 f46 1"/>
                <a:gd name="f115" fmla="*/ f95 f47 1"/>
                <a:gd name="f116" fmla="*/ f94 f47 1"/>
                <a:gd name="f117" fmla="*/ f96 f46 1"/>
                <a:gd name="f118" fmla="*/ f97 f47 1"/>
                <a:gd name="f119" fmla="*/ f98 f46 1"/>
                <a:gd name="f120" fmla="*/ f99 f47 1"/>
                <a:gd name="f121" fmla="*/ f100 f47 1"/>
                <a:gd name="f122" fmla="*/ f101 f47 1"/>
                <a:gd name="f123" fmla="*/ f102 f46 1"/>
                <a:gd name="f124" fmla="*/ f103 f47 1"/>
                <a:gd name="f125" fmla="*/ f104 f46 1"/>
                <a:gd name="f126" fmla="*/ f105 f47 1"/>
                <a:gd name="f127" fmla="*/ f106 f46 1"/>
                <a:gd name="f128" fmla="*/ f107 f47 1"/>
                <a:gd name="f129" fmla="*/ f108 f47 1"/>
                <a:gd name="f130" fmla="*/ f109 f46 1"/>
                <a:gd name="f131" fmla="*/ f110 f47 1"/>
                <a:gd name="f132" fmla="*/ f111 f46 1"/>
                <a:gd name="f133" fmla="*/ f112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7" y="f118"/>
                </a:cxn>
                <a:cxn ang="f74">
                  <a:pos x="f119" y="f120"/>
                </a:cxn>
                <a:cxn ang="f74">
                  <a:pos x="f119" y="f121"/>
                </a:cxn>
                <a:cxn ang="f74">
                  <a:pos x="f119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7" y="f129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17" y="f118"/>
                </a:cxn>
              </a:cxnLst>
              <a:rect l="f113" t="f116" r="f114" b="f115"/>
              <a:pathLst>
                <a:path w="29203" h="11775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29" y="f31"/>
                    <a:pt x="f29" y="f32"/>
                    <a:pt x="f29" y="f33"/>
                  </a:cubicBezTo>
                  <a:lnTo>
                    <a:pt x="f6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2" name="Freeform: Shape 658">
              <a:extLst>
                <a:ext uri="{FF2B5EF4-FFF2-40B4-BE49-F238E27FC236}">
                  <a16:creationId xmlns:a16="http://schemas.microsoft.com/office/drawing/2014/main" id="{D9039A1D-34D2-926E-A4E0-7B2CAFC15008}"/>
                </a:ext>
              </a:extLst>
            </p:cNvPr>
            <p:cNvSpPr/>
            <p:nvPr/>
          </p:nvSpPr>
          <p:spPr>
            <a:xfrm>
              <a:off x="2474165" y="2651851"/>
              <a:ext cx="19815" cy="266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19"/>
                <a:gd name="f7" fmla="val 26619"/>
                <a:gd name="f8" fmla="val 7614"/>
                <a:gd name="f9" fmla="val 26569"/>
                <a:gd name="f10" fmla="val 12585"/>
                <a:gd name="f11" fmla="val 27090"/>
                <a:gd name="f12" fmla="val 17061"/>
                <a:gd name="f13" fmla="val 23531"/>
                <a:gd name="f14" fmla="val 17658"/>
                <a:gd name="f15" fmla="val 18560"/>
                <a:gd name="f16" fmla="val 19820"/>
                <a:gd name="f17" fmla="val 2669"/>
                <a:gd name="f18" fmla="val 19222"/>
                <a:gd name="f19" fmla="val 7615"/>
                <a:gd name="f20" fmla="val 14734"/>
                <a:gd name="f21" fmla="val 11149"/>
                <a:gd name="f22" fmla="val 9775"/>
                <a:gd name="f23" fmla="val 10551"/>
                <a:gd name="f24" fmla="val 4829"/>
                <a:gd name="f25" fmla="val 9649"/>
                <a:gd name="f26" fmla="val 1498"/>
                <a:gd name="f27" fmla="val 4970"/>
                <a:gd name="f28" fmla="val 2274"/>
                <a:gd name="f29" fmla="val 112"/>
                <a:gd name="f30" fmla="val 16018"/>
                <a:gd name="f31" fmla="val -664"/>
                <a:gd name="f32" fmla="val 20988"/>
                <a:gd name="f33" fmla="val 2668"/>
                <a:gd name="f34" fmla="val 25666"/>
                <a:gd name="f35" fmla="+- 0 0 -90"/>
                <a:gd name="f36" fmla="*/ f3 1 19819"/>
                <a:gd name="f37" fmla="*/ f4 1 2661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9819"/>
                <a:gd name="f46" fmla="*/ f42 1 26619"/>
                <a:gd name="f47" fmla="*/ 7614 f43 1"/>
                <a:gd name="f48" fmla="*/ 26569 f42 1"/>
                <a:gd name="f49" fmla="*/ 17658 f43 1"/>
                <a:gd name="f50" fmla="*/ 18560 f42 1"/>
                <a:gd name="f51" fmla="*/ 19820 f43 1"/>
                <a:gd name="f52" fmla="*/ 2669 f42 1"/>
                <a:gd name="f53" fmla="*/ 9775 f43 1"/>
                <a:gd name="f54" fmla="*/ 10551 f42 1"/>
                <a:gd name="f55" fmla="*/ 2274 f43 1"/>
                <a:gd name="f56" fmla="*/ 0 f42 1"/>
                <a:gd name="f57" fmla="*/ 112 f43 1"/>
                <a:gd name="f58" fmla="*/ 16018 f42 1"/>
                <a:gd name="f59" fmla="+- f44 0 f1"/>
                <a:gd name="f60" fmla="*/ f47 1 19819"/>
                <a:gd name="f61" fmla="*/ f48 1 26619"/>
                <a:gd name="f62" fmla="*/ f49 1 19819"/>
                <a:gd name="f63" fmla="*/ f50 1 26619"/>
                <a:gd name="f64" fmla="*/ f51 1 19819"/>
                <a:gd name="f65" fmla="*/ f52 1 26619"/>
                <a:gd name="f66" fmla="*/ f53 1 19819"/>
                <a:gd name="f67" fmla="*/ f54 1 26619"/>
                <a:gd name="f68" fmla="*/ f55 1 19819"/>
                <a:gd name="f69" fmla="*/ f56 1 26619"/>
                <a:gd name="f70" fmla="*/ f57 1 19819"/>
                <a:gd name="f71" fmla="*/ f58 1 26619"/>
                <a:gd name="f72" fmla="*/ f38 1 f45"/>
                <a:gd name="f73" fmla="*/ f39 1 f45"/>
                <a:gd name="f74" fmla="*/ f38 1 f46"/>
                <a:gd name="f75" fmla="*/ f40 1 f46"/>
                <a:gd name="f76" fmla="*/ f60 1 f45"/>
                <a:gd name="f77" fmla="*/ f61 1 f46"/>
                <a:gd name="f78" fmla="*/ f62 1 f45"/>
                <a:gd name="f79" fmla="*/ f63 1 f46"/>
                <a:gd name="f80" fmla="*/ f64 1 f45"/>
                <a:gd name="f81" fmla="*/ f65 1 f46"/>
                <a:gd name="f82" fmla="*/ f66 1 f45"/>
                <a:gd name="f83" fmla="*/ f67 1 f46"/>
                <a:gd name="f84" fmla="*/ f68 1 f45"/>
                <a:gd name="f85" fmla="*/ f69 1 f46"/>
                <a:gd name="f86" fmla="*/ f70 1 f45"/>
                <a:gd name="f87" fmla="*/ f71 1 f46"/>
                <a:gd name="f88" fmla="*/ f72 f36 1"/>
                <a:gd name="f89" fmla="*/ f73 f36 1"/>
                <a:gd name="f90" fmla="*/ f75 f37 1"/>
                <a:gd name="f91" fmla="*/ f74 f37 1"/>
                <a:gd name="f92" fmla="*/ f76 f36 1"/>
                <a:gd name="f93" fmla="*/ f77 f37 1"/>
                <a:gd name="f94" fmla="*/ f78 f36 1"/>
                <a:gd name="f95" fmla="*/ f79 f37 1"/>
                <a:gd name="f96" fmla="*/ f80 f36 1"/>
                <a:gd name="f97" fmla="*/ f81 f37 1"/>
                <a:gd name="f98" fmla="*/ f82 f36 1"/>
                <a:gd name="f99" fmla="*/ f83 f37 1"/>
                <a:gd name="f100" fmla="*/ f84 f36 1"/>
                <a:gd name="f101" fmla="*/ f85 f37 1"/>
                <a:gd name="f102" fmla="*/ f86 f36 1"/>
                <a:gd name="f103" fmla="*/ f87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2" y="f93"/>
                </a:cxn>
                <a:cxn ang="f59">
                  <a:pos x="f94" y="f95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92" y="f93"/>
                </a:cxn>
              </a:cxnLst>
              <a:rect l="f88" t="f91" r="f89" b="f90"/>
              <a:pathLst>
                <a:path w="19819" h="2661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3"/>
                    <a:pt x="f22" y="f23"/>
                  </a:cubicBezTo>
                  <a:cubicBezTo>
                    <a:pt x="f24" y="f25"/>
                    <a:pt x="f26" y="f27"/>
                    <a:pt x="f28" y="f5"/>
                  </a:cubicBezTo>
                  <a:lnTo>
                    <a:pt x="f29" y="f30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3" name="Freeform: Shape 659">
              <a:extLst>
                <a:ext uri="{FF2B5EF4-FFF2-40B4-BE49-F238E27FC236}">
                  <a16:creationId xmlns:a16="http://schemas.microsoft.com/office/drawing/2014/main" id="{BDB24EA5-3B60-AD97-7DBB-EE09E9463D8A}"/>
                </a:ext>
              </a:extLst>
            </p:cNvPr>
            <p:cNvSpPr/>
            <p:nvPr/>
          </p:nvSpPr>
          <p:spPr>
            <a:xfrm>
              <a:off x="3407337" y="3508662"/>
              <a:ext cx="74313" cy="2940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313"/>
                <a:gd name="f7" fmla="val 294067"/>
                <a:gd name="f8" fmla="val 7435"/>
                <a:gd name="f9" fmla="val 293910"/>
                <a:gd name="f10" fmla="val 12266"/>
                <a:gd name="f11" fmla="val 294826"/>
                <a:gd name="f12" fmla="val 16920"/>
                <a:gd name="f13" fmla="val 291648"/>
                <a:gd name="f14" fmla="val 17835"/>
                <a:gd name="f15" fmla="val 286817"/>
                <a:gd name="f16" fmla="val 17848"/>
                <a:gd name="f17" fmla="val 286766"/>
                <a:gd name="f18" fmla="val 286715"/>
                <a:gd name="f19" fmla="val 17861"/>
                <a:gd name="f20" fmla="val 286664"/>
                <a:gd name="f21" fmla="val 3814"/>
                <a:gd name="f22" fmla="val 73500"/>
                <a:gd name="f23" fmla="val 8657"/>
                <a:gd name="f24" fmla="val 68910"/>
                <a:gd name="f25" fmla="val 11924"/>
                <a:gd name="f26" fmla="val 64065"/>
                <a:gd name="f27" fmla="val 11111"/>
                <a:gd name="f28" fmla="val 63964"/>
                <a:gd name="f29" fmla="val 11098"/>
                <a:gd name="f30" fmla="val 63862"/>
                <a:gd name="f31" fmla="val 11085"/>
                <a:gd name="f32" fmla="val 63760"/>
                <a:gd name="f33" fmla="val 11060"/>
                <a:gd name="f34" fmla="val 58891"/>
                <a:gd name="f35" fmla="val 9814"/>
                <a:gd name="f36" fmla="val 55903"/>
                <a:gd name="f37" fmla="val 4907"/>
                <a:gd name="f38" fmla="val 57022"/>
                <a:gd name="f39" fmla="val 187"/>
                <a:gd name="f40" fmla="val 282851"/>
                <a:gd name="f41" fmla="val -830"/>
                <a:gd name="f42" fmla="val 287898"/>
                <a:gd name="f43" fmla="val 2400"/>
                <a:gd name="f44" fmla="val 292830"/>
                <a:gd name="f45" fmla="+- 0 0 -90"/>
                <a:gd name="f46" fmla="*/ f3 1 74313"/>
                <a:gd name="f47" fmla="*/ f4 1 294067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74313"/>
                <a:gd name="f56" fmla="*/ f52 1 294067"/>
                <a:gd name="f57" fmla="*/ 7435 f53 1"/>
                <a:gd name="f58" fmla="*/ 293910 f52 1"/>
                <a:gd name="f59" fmla="*/ 17835 f53 1"/>
                <a:gd name="f60" fmla="*/ 286817 f52 1"/>
                <a:gd name="f61" fmla="*/ 17861 f53 1"/>
                <a:gd name="f62" fmla="*/ 286664 f52 1"/>
                <a:gd name="f63" fmla="*/ 74313 f53 1"/>
                <a:gd name="f64" fmla="*/ 3814 f52 1"/>
                <a:gd name="f65" fmla="*/ 64065 f53 1"/>
                <a:gd name="f66" fmla="*/ 11111 f52 1"/>
                <a:gd name="f67" fmla="*/ 63760 f53 1"/>
                <a:gd name="f68" fmla="*/ 11060 f52 1"/>
                <a:gd name="f69" fmla="*/ 57022 f53 1"/>
                <a:gd name="f70" fmla="*/ 0 f52 1"/>
                <a:gd name="f71" fmla="*/ 187 f53 1"/>
                <a:gd name="f72" fmla="*/ 282851 f52 1"/>
                <a:gd name="f73" fmla="+- f54 0 f1"/>
                <a:gd name="f74" fmla="*/ f57 1 74313"/>
                <a:gd name="f75" fmla="*/ f58 1 294067"/>
                <a:gd name="f76" fmla="*/ f59 1 74313"/>
                <a:gd name="f77" fmla="*/ f60 1 294067"/>
                <a:gd name="f78" fmla="*/ f61 1 74313"/>
                <a:gd name="f79" fmla="*/ f62 1 294067"/>
                <a:gd name="f80" fmla="*/ f63 1 74313"/>
                <a:gd name="f81" fmla="*/ f64 1 294067"/>
                <a:gd name="f82" fmla="*/ f65 1 74313"/>
                <a:gd name="f83" fmla="*/ f66 1 294067"/>
                <a:gd name="f84" fmla="*/ f67 1 74313"/>
                <a:gd name="f85" fmla="*/ f68 1 294067"/>
                <a:gd name="f86" fmla="*/ f69 1 74313"/>
                <a:gd name="f87" fmla="*/ f70 1 294067"/>
                <a:gd name="f88" fmla="*/ f71 1 74313"/>
                <a:gd name="f89" fmla="*/ f72 1 294067"/>
                <a:gd name="f90" fmla="*/ f48 1 f55"/>
                <a:gd name="f91" fmla="*/ f49 1 f55"/>
                <a:gd name="f92" fmla="*/ f48 1 f56"/>
                <a:gd name="f93" fmla="*/ f50 1 f56"/>
                <a:gd name="f94" fmla="*/ f74 1 f55"/>
                <a:gd name="f95" fmla="*/ f75 1 f56"/>
                <a:gd name="f96" fmla="*/ f76 1 f55"/>
                <a:gd name="f97" fmla="*/ f77 1 f56"/>
                <a:gd name="f98" fmla="*/ f78 1 f55"/>
                <a:gd name="f99" fmla="*/ f79 1 f56"/>
                <a:gd name="f100" fmla="*/ f80 1 f55"/>
                <a:gd name="f101" fmla="*/ f81 1 f56"/>
                <a:gd name="f102" fmla="*/ f82 1 f55"/>
                <a:gd name="f103" fmla="*/ f83 1 f56"/>
                <a:gd name="f104" fmla="*/ f84 1 f55"/>
                <a:gd name="f105" fmla="*/ f85 1 f56"/>
                <a:gd name="f106" fmla="*/ f86 1 f55"/>
                <a:gd name="f107" fmla="*/ f87 1 f56"/>
                <a:gd name="f108" fmla="*/ f88 1 f55"/>
                <a:gd name="f109" fmla="*/ f89 1 f56"/>
                <a:gd name="f110" fmla="*/ f90 f46 1"/>
                <a:gd name="f111" fmla="*/ f91 f46 1"/>
                <a:gd name="f112" fmla="*/ f93 f47 1"/>
                <a:gd name="f113" fmla="*/ f92 f47 1"/>
                <a:gd name="f114" fmla="*/ f94 f46 1"/>
                <a:gd name="f115" fmla="*/ f95 f47 1"/>
                <a:gd name="f116" fmla="*/ f96 f46 1"/>
                <a:gd name="f117" fmla="*/ f97 f47 1"/>
                <a:gd name="f118" fmla="*/ f98 f46 1"/>
                <a:gd name="f119" fmla="*/ f99 f47 1"/>
                <a:gd name="f120" fmla="*/ f100 f46 1"/>
                <a:gd name="f121" fmla="*/ f101 f47 1"/>
                <a:gd name="f122" fmla="*/ f102 f46 1"/>
                <a:gd name="f123" fmla="*/ f103 f47 1"/>
                <a:gd name="f124" fmla="*/ f104 f46 1"/>
                <a:gd name="f125" fmla="*/ f105 f47 1"/>
                <a:gd name="f126" fmla="*/ f106 f46 1"/>
                <a:gd name="f127" fmla="*/ f107 f47 1"/>
                <a:gd name="f128" fmla="*/ f108 f46 1"/>
                <a:gd name="f129" fmla="*/ f109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4" y="f115"/>
                </a:cxn>
                <a:cxn ang="f73">
                  <a:pos x="f116" y="f117"/>
                </a:cxn>
                <a:cxn ang="f73">
                  <a:pos x="f118" y="f119"/>
                </a:cxn>
                <a:cxn ang="f73">
                  <a:pos x="f120" y="f121"/>
                </a:cxn>
                <a:cxn ang="f73">
                  <a:pos x="f122" y="f123"/>
                </a:cxn>
                <a:cxn ang="f73">
                  <a:pos x="f124" y="f125"/>
                </a:cxn>
                <a:cxn ang="f73">
                  <a:pos x="f126" y="f127"/>
                </a:cxn>
                <a:cxn ang="f73">
                  <a:pos x="f128" y="f129"/>
                </a:cxn>
                <a:cxn ang="f73">
                  <a:pos x="f114" y="f115"/>
                </a:cxn>
              </a:cxnLst>
              <a:rect l="f110" t="f113" r="f111" b="f112"/>
              <a:pathLst>
                <a:path w="74313" h="2940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9" y="f20"/>
                  </a:cubicBezTo>
                  <a:lnTo>
                    <a:pt x="f6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5"/>
                  </a:cubicBezTo>
                  <a:lnTo>
                    <a:pt x="f39" y="f40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4" name="Freeform: Shape 660">
              <a:extLst>
                <a:ext uri="{FF2B5EF4-FFF2-40B4-BE49-F238E27FC236}">
                  <a16:creationId xmlns:a16="http://schemas.microsoft.com/office/drawing/2014/main" id="{F0A326CC-9BF9-9F07-6305-C1C8DFF31A68}"/>
                </a:ext>
              </a:extLst>
            </p:cNvPr>
            <p:cNvSpPr/>
            <p:nvPr/>
          </p:nvSpPr>
          <p:spPr>
            <a:xfrm>
              <a:off x="1977170" y="2242383"/>
              <a:ext cx="43059" cy="2490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062"/>
                <a:gd name="f7" fmla="val 249084"/>
                <a:gd name="f8" fmla="val 33272"/>
                <a:gd name="f9" fmla="val 10170"/>
                <a:gd name="f10" fmla="val 28326"/>
                <a:gd name="f11" fmla="val 9509"/>
                <a:gd name="f12" fmla="val 24855"/>
                <a:gd name="f13" fmla="val 4971"/>
                <a:gd name="f14" fmla="val 25516"/>
                <a:gd name="f15" fmla="val 38"/>
                <a:gd name="f16" fmla="val 25"/>
                <a:gd name="f17" fmla="val 13"/>
                <a:gd name="f18" fmla="val 4958"/>
                <a:gd name="f19" fmla="val 87"/>
                <a:gd name="f20" fmla="val 238739"/>
                <a:gd name="f21" fmla="val -600"/>
                <a:gd name="f22" fmla="val 243722"/>
                <a:gd name="f23" fmla="val 2871"/>
                <a:gd name="f24" fmla="val 248311"/>
                <a:gd name="f25" fmla="val 7843"/>
                <a:gd name="f26" fmla="val 249036"/>
                <a:gd name="f27" fmla="val 12738"/>
                <a:gd name="f28" fmla="val 249544"/>
                <a:gd name="f29" fmla="val 17112"/>
                <a:gd name="f30" fmla="val 245997"/>
                <a:gd name="f31" fmla="val 17620"/>
                <a:gd name="f32" fmla="val 241103"/>
                <a:gd name="f33" fmla="val 241040"/>
                <a:gd name="f34" fmla="val 17633"/>
                <a:gd name="f35" fmla="val 240963"/>
                <a:gd name="f36" fmla="val 240900"/>
                <a:gd name="f37" fmla="val 2034"/>
                <a:gd name="f38" fmla="val 42668"/>
                <a:gd name="f39" fmla="val 6928"/>
                <a:gd name="f40" fmla="val 38370"/>
                <a:gd name="f41" fmla="val 10590"/>
                <a:gd name="f42" fmla="val 33475"/>
                <a:gd name="f43" fmla="val 10183"/>
                <a:gd name="f44" fmla="val 33412"/>
                <a:gd name="f45" fmla="val 33336"/>
                <a:gd name="f46" fmla="+- 0 0 -90"/>
                <a:gd name="f47" fmla="*/ f3 1 43062"/>
                <a:gd name="f48" fmla="*/ f4 1 249084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43062"/>
                <a:gd name="f57" fmla="*/ f53 1 249084"/>
                <a:gd name="f58" fmla="*/ 33272 f54 1"/>
                <a:gd name="f59" fmla="*/ 10170 f53 1"/>
                <a:gd name="f60" fmla="*/ 25516 f54 1"/>
                <a:gd name="f61" fmla="*/ 38 f53 1"/>
                <a:gd name="f62" fmla="*/ 0 f53 1"/>
                <a:gd name="f63" fmla="*/ 4958 f53 1"/>
                <a:gd name="f64" fmla="*/ 87 f54 1"/>
                <a:gd name="f65" fmla="*/ 238739 f53 1"/>
                <a:gd name="f66" fmla="*/ 7843 f54 1"/>
                <a:gd name="f67" fmla="*/ 249036 f53 1"/>
                <a:gd name="f68" fmla="*/ 17620 f54 1"/>
                <a:gd name="f69" fmla="*/ 241103 f53 1"/>
                <a:gd name="f70" fmla="*/ 17633 f54 1"/>
                <a:gd name="f71" fmla="*/ 240900 f53 1"/>
                <a:gd name="f72" fmla="*/ 43062 f54 1"/>
                <a:gd name="f73" fmla="*/ 2034 f53 1"/>
                <a:gd name="f74" fmla="*/ 33475 f54 1"/>
                <a:gd name="f75" fmla="*/ 10183 f53 1"/>
                <a:gd name="f76" fmla="+- f55 0 f1"/>
                <a:gd name="f77" fmla="*/ f58 1 43062"/>
                <a:gd name="f78" fmla="*/ f59 1 249084"/>
                <a:gd name="f79" fmla="*/ f60 1 43062"/>
                <a:gd name="f80" fmla="*/ f61 1 249084"/>
                <a:gd name="f81" fmla="*/ f62 1 249084"/>
                <a:gd name="f82" fmla="*/ f63 1 249084"/>
                <a:gd name="f83" fmla="*/ f64 1 43062"/>
                <a:gd name="f84" fmla="*/ f65 1 249084"/>
                <a:gd name="f85" fmla="*/ f66 1 43062"/>
                <a:gd name="f86" fmla="*/ f67 1 249084"/>
                <a:gd name="f87" fmla="*/ f68 1 43062"/>
                <a:gd name="f88" fmla="*/ f69 1 249084"/>
                <a:gd name="f89" fmla="*/ f70 1 43062"/>
                <a:gd name="f90" fmla="*/ f71 1 249084"/>
                <a:gd name="f91" fmla="*/ f72 1 43062"/>
                <a:gd name="f92" fmla="*/ f73 1 249084"/>
                <a:gd name="f93" fmla="*/ f74 1 43062"/>
                <a:gd name="f94" fmla="*/ f75 1 249084"/>
                <a:gd name="f95" fmla="*/ f49 1 f56"/>
                <a:gd name="f96" fmla="*/ f50 1 f56"/>
                <a:gd name="f97" fmla="*/ f49 1 f57"/>
                <a:gd name="f98" fmla="*/ f51 1 f57"/>
                <a:gd name="f99" fmla="*/ f77 1 f56"/>
                <a:gd name="f100" fmla="*/ f78 1 f57"/>
                <a:gd name="f101" fmla="*/ f79 1 f56"/>
                <a:gd name="f102" fmla="*/ f80 1 f57"/>
                <a:gd name="f103" fmla="*/ f81 1 f57"/>
                <a:gd name="f104" fmla="*/ f82 1 f57"/>
                <a:gd name="f105" fmla="*/ f83 1 f56"/>
                <a:gd name="f106" fmla="*/ f84 1 f57"/>
                <a:gd name="f107" fmla="*/ f85 1 f56"/>
                <a:gd name="f108" fmla="*/ f86 1 f57"/>
                <a:gd name="f109" fmla="*/ f87 1 f56"/>
                <a:gd name="f110" fmla="*/ f88 1 f57"/>
                <a:gd name="f111" fmla="*/ f89 1 f56"/>
                <a:gd name="f112" fmla="*/ f90 1 f57"/>
                <a:gd name="f113" fmla="*/ f91 1 f56"/>
                <a:gd name="f114" fmla="*/ f92 1 f57"/>
                <a:gd name="f115" fmla="*/ f93 1 f56"/>
                <a:gd name="f116" fmla="*/ f94 1 f57"/>
                <a:gd name="f117" fmla="*/ f95 f47 1"/>
                <a:gd name="f118" fmla="*/ f96 f47 1"/>
                <a:gd name="f119" fmla="*/ f98 f48 1"/>
                <a:gd name="f120" fmla="*/ f97 f48 1"/>
                <a:gd name="f121" fmla="*/ f99 f47 1"/>
                <a:gd name="f122" fmla="*/ f100 f48 1"/>
                <a:gd name="f123" fmla="*/ f101 f47 1"/>
                <a:gd name="f124" fmla="*/ f102 f48 1"/>
                <a:gd name="f125" fmla="*/ f103 f48 1"/>
                <a:gd name="f126" fmla="*/ f104 f48 1"/>
                <a:gd name="f127" fmla="*/ f105 f47 1"/>
                <a:gd name="f128" fmla="*/ f106 f48 1"/>
                <a:gd name="f129" fmla="*/ f107 f47 1"/>
                <a:gd name="f130" fmla="*/ f108 f48 1"/>
                <a:gd name="f131" fmla="*/ f109 f47 1"/>
                <a:gd name="f132" fmla="*/ f110 f48 1"/>
                <a:gd name="f133" fmla="*/ f111 f47 1"/>
                <a:gd name="f134" fmla="*/ f112 f48 1"/>
                <a:gd name="f135" fmla="*/ f113 f47 1"/>
                <a:gd name="f136" fmla="*/ f114 f48 1"/>
                <a:gd name="f137" fmla="*/ f115 f47 1"/>
                <a:gd name="f138" fmla="*/ f116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1" y="f122"/>
                </a:cxn>
                <a:cxn ang="f76">
                  <a:pos x="f123" y="f124"/>
                </a:cxn>
                <a:cxn ang="f76">
                  <a:pos x="f123" y="f125"/>
                </a:cxn>
                <a:cxn ang="f76">
                  <a:pos x="f123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21" y="f122"/>
                </a:cxn>
              </a:cxnLst>
              <a:rect l="f117" t="f120" r="f118" b="f119"/>
              <a:pathLst>
                <a:path w="43062" h="24908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5"/>
                  </a:cubicBezTo>
                  <a:lnTo>
                    <a:pt x="f14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1" y="f33"/>
                    <a:pt x="f34" y="f35"/>
                    <a:pt x="f34" y="f36"/>
                  </a:cubicBezTo>
                  <a:lnTo>
                    <a:pt x="f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3"/>
                    <a:pt x="f45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5" name="Freeform: Shape 661">
              <a:extLst>
                <a:ext uri="{FF2B5EF4-FFF2-40B4-BE49-F238E27FC236}">
                  <a16:creationId xmlns:a16="http://schemas.microsoft.com/office/drawing/2014/main" id="{E6181F60-8EBF-7A61-CDF2-E8968C29CDEA}"/>
                </a:ext>
              </a:extLst>
            </p:cNvPr>
            <p:cNvSpPr/>
            <p:nvPr/>
          </p:nvSpPr>
          <p:spPr>
            <a:xfrm>
              <a:off x="2003322" y="1929996"/>
              <a:ext cx="49661" cy="323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660"/>
                <a:gd name="f7" fmla="val 323395"/>
                <a:gd name="f8" fmla="val 49591"/>
                <a:gd name="f9" fmla="val 10337"/>
                <a:gd name="f10" fmla="val 50201"/>
                <a:gd name="f11" fmla="val 5379"/>
                <a:gd name="f12" fmla="val 46768"/>
                <a:gd name="f13" fmla="val 828"/>
                <a:gd name="f14" fmla="val 41835"/>
                <a:gd name="f15" fmla="val 40"/>
                <a:gd name="f16" fmla="val 39902"/>
                <a:gd name="f17" fmla="val -151"/>
                <a:gd name="f18" fmla="val 37969"/>
                <a:gd name="f19" fmla="val 345"/>
                <a:gd name="f20" fmla="val 36367"/>
                <a:gd name="f21" fmla="val 1438"/>
                <a:gd name="f22" fmla="val 34969"/>
                <a:gd name="f23" fmla="val 2455"/>
                <a:gd name="f24" fmla="val 34523"/>
                <a:gd name="f25" fmla="val 2862"/>
                <a:gd name="f26" fmla="val 34129"/>
                <a:gd name="f27" fmla="val 3333"/>
                <a:gd name="f28" fmla="val 33824"/>
                <a:gd name="f29" fmla="val 3854"/>
                <a:gd name="f30" fmla="val 33455"/>
                <a:gd name="f31" fmla="val 4273"/>
                <a:gd name="f32" fmla="val 33150"/>
                <a:gd name="f33" fmla="val 4744"/>
                <a:gd name="f34" fmla="val 32934"/>
                <a:gd name="f35" fmla="val 5252"/>
                <a:gd name="f36" fmla="val 32883"/>
                <a:gd name="f37" fmla="val 5850"/>
                <a:gd name="f38" fmla="val 6434"/>
                <a:gd name="f39" fmla="val 7032"/>
                <a:gd name="f40" fmla="val 7413"/>
                <a:gd name="f41" fmla="val 7795"/>
                <a:gd name="f42" fmla="val 8176"/>
                <a:gd name="f43" fmla="val 2038"/>
                <a:gd name="f44" fmla="val 295349"/>
                <a:gd name="f45" fmla="val 258"/>
                <a:gd name="f46" fmla="val 312383"/>
                <a:gd name="f47" fmla="val -912"/>
                <a:gd name="f48" fmla="val 317163"/>
                <a:gd name="f49" fmla="val 2012"/>
                <a:gd name="f50" fmla="val 321969"/>
                <a:gd name="f51" fmla="val 6793"/>
                <a:gd name="f52" fmla="val 323138"/>
                <a:gd name="f53" fmla="val 11574"/>
                <a:gd name="f54" fmla="val 324308"/>
                <a:gd name="f55" fmla="val 16380"/>
                <a:gd name="f56" fmla="val 321384"/>
                <a:gd name="f57" fmla="val 17550"/>
                <a:gd name="f58" fmla="val 316604"/>
                <a:gd name="f59" fmla="val 17727"/>
                <a:gd name="f60" fmla="val 315892"/>
                <a:gd name="f61" fmla="val 17804"/>
                <a:gd name="f62" fmla="val 315155"/>
                <a:gd name="f63" fmla="val 314417"/>
                <a:gd name="f64" fmla="val 18092"/>
                <a:gd name="f65" fmla="val 15676"/>
                <a:gd name="f66" fmla="+- 0 0 -90"/>
                <a:gd name="f67" fmla="*/ f3 1 49660"/>
                <a:gd name="f68" fmla="*/ f4 1 323395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49660"/>
                <a:gd name="f77" fmla="*/ f73 1 323395"/>
                <a:gd name="f78" fmla="*/ 49591 f74 1"/>
                <a:gd name="f79" fmla="*/ 10337 f73 1"/>
                <a:gd name="f80" fmla="*/ 41835 f74 1"/>
                <a:gd name="f81" fmla="*/ 40 f73 1"/>
                <a:gd name="f82" fmla="*/ 36367 f74 1"/>
                <a:gd name="f83" fmla="*/ 1438 f73 1"/>
                <a:gd name="f84" fmla="*/ 34969 f74 1"/>
                <a:gd name="f85" fmla="*/ 2455 f73 1"/>
                <a:gd name="f86" fmla="*/ 33824 f74 1"/>
                <a:gd name="f87" fmla="*/ 3854 f73 1"/>
                <a:gd name="f88" fmla="*/ 32934 f74 1"/>
                <a:gd name="f89" fmla="*/ 5252 f73 1"/>
                <a:gd name="f90" fmla="*/ 7032 f73 1"/>
                <a:gd name="f91" fmla="*/ 8176 f73 1"/>
                <a:gd name="f92" fmla="*/ 2038 f74 1"/>
                <a:gd name="f93" fmla="*/ 295349 f73 1"/>
                <a:gd name="f94" fmla="*/ 258 f74 1"/>
                <a:gd name="f95" fmla="*/ 312383 f73 1"/>
                <a:gd name="f96" fmla="*/ 6793 f74 1"/>
                <a:gd name="f97" fmla="*/ 323138 f73 1"/>
                <a:gd name="f98" fmla="*/ 17550 f74 1"/>
                <a:gd name="f99" fmla="*/ 316604 f73 1"/>
                <a:gd name="f100" fmla="*/ 17804 f74 1"/>
                <a:gd name="f101" fmla="*/ 314417 f73 1"/>
                <a:gd name="f102" fmla="*/ 18092 f73 1"/>
                <a:gd name="f103" fmla="*/ 15676 f73 1"/>
                <a:gd name="f104" fmla="+- f75 0 f1"/>
                <a:gd name="f105" fmla="*/ f78 1 49660"/>
                <a:gd name="f106" fmla="*/ f79 1 323395"/>
                <a:gd name="f107" fmla="*/ f80 1 49660"/>
                <a:gd name="f108" fmla="*/ f81 1 323395"/>
                <a:gd name="f109" fmla="*/ f82 1 49660"/>
                <a:gd name="f110" fmla="*/ f83 1 323395"/>
                <a:gd name="f111" fmla="*/ f84 1 49660"/>
                <a:gd name="f112" fmla="*/ f85 1 323395"/>
                <a:gd name="f113" fmla="*/ f86 1 49660"/>
                <a:gd name="f114" fmla="*/ f87 1 323395"/>
                <a:gd name="f115" fmla="*/ f88 1 49660"/>
                <a:gd name="f116" fmla="*/ f89 1 323395"/>
                <a:gd name="f117" fmla="*/ f90 1 323395"/>
                <a:gd name="f118" fmla="*/ f91 1 323395"/>
                <a:gd name="f119" fmla="*/ f92 1 49660"/>
                <a:gd name="f120" fmla="*/ f93 1 323395"/>
                <a:gd name="f121" fmla="*/ f94 1 49660"/>
                <a:gd name="f122" fmla="*/ f95 1 323395"/>
                <a:gd name="f123" fmla="*/ f96 1 49660"/>
                <a:gd name="f124" fmla="*/ f97 1 323395"/>
                <a:gd name="f125" fmla="*/ f98 1 49660"/>
                <a:gd name="f126" fmla="*/ f99 1 323395"/>
                <a:gd name="f127" fmla="*/ f100 1 49660"/>
                <a:gd name="f128" fmla="*/ f101 1 323395"/>
                <a:gd name="f129" fmla="*/ f102 1 323395"/>
                <a:gd name="f130" fmla="*/ f103 1 323395"/>
                <a:gd name="f131" fmla="*/ f69 1 f76"/>
                <a:gd name="f132" fmla="*/ f70 1 f76"/>
                <a:gd name="f133" fmla="*/ f69 1 f77"/>
                <a:gd name="f134" fmla="*/ f71 1 f77"/>
                <a:gd name="f135" fmla="*/ f105 1 f76"/>
                <a:gd name="f136" fmla="*/ f106 1 f77"/>
                <a:gd name="f137" fmla="*/ f107 1 f76"/>
                <a:gd name="f138" fmla="*/ f108 1 f77"/>
                <a:gd name="f139" fmla="*/ f109 1 f76"/>
                <a:gd name="f140" fmla="*/ f110 1 f77"/>
                <a:gd name="f141" fmla="*/ f111 1 f76"/>
                <a:gd name="f142" fmla="*/ f112 1 f77"/>
                <a:gd name="f143" fmla="*/ f113 1 f76"/>
                <a:gd name="f144" fmla="*/ f114 1 f77"/>
                <a:gd name="f145" fmla="*/ f115 1 f76"/>
                <a:gd name="f146" fmla="*/ f116 1 f77"/>
                <a:gd name="f147" fmla="*/ f117 1 f77"/>
                <a:gd name="f148" fmla="*/ f118 1 f77"/>
                <a:gd name="f149" fmla="*/ f119 1 f76"/>
                <a:gd name="f150" fmla="*/ f120 1 f77"/>
                <a:gd name="f151" fmla="*/ f121 1 f76"/>
                <a:gd name="f152" fmla="*/ f122 1 f77"/>
                <a:gd name="f153" fmla="*/ f123 1 f76"/>
                <a:gd name="f154" fmla="*/ f124 1 f77"/>
                <a:gd name="f155" fmla="*/ f125 1 f76"/>
                <a:gd name="f156" fmla="*/ f126 1 f77"/>
                <a:gd name="f157" fmla="*/ f127 1 f76"/>
                <a:gd name="f158" fmla="*/ f128 1 f77"/>
                <a:gd name="f159" fmla="*/ f129 1 f77"/>
                <a:gd name="f160" fmla="*/ f130 1 f77"/>
                <a:gd name="f161" fmla="*/ f131 f67 1"/>
                <a:gd name="f162" fmla="*/ f132 f67 1"/>
                <a:gd name="f163" fmla="*/ f134 f68 1"/>
                <a:gd name="f164" fmla="*/ f133 f68 1"/>
                <a:gd name="f165" fmla="*/ f135 f67 1"/>
                <a:gd name="f166" fmla="*/ f136 f68 1"/>
                <a:gd name="f167" fmla="*/ f137 f67 1"/>
                <a:gd name="f168" fmla="*/ f138 f68 1"/>
                <a:gd name="f169" fmla="*/ f139 f67 1"/>
                <a:gd name="f170" fmla="*/ f140 f68 1"/>
                <a:gd name="f171" fmla="*/ f141 f67 1"/>
                <a:gd name="f172" fmla="*/ f142 f68 1"/>
                <a:gd name="f173" fmla="*/ f143 f67 1"/>
                <a:gd name="f174" fmla="*/ f144 f68 1"/>
                <a:gd name="f175" fmla="*/ f145 f67 1"/>
                <a:gd name="f176" fmla="*/ f146 f68 1"/>
                <a:gd name="f177" fmla="*/ f147 f68 1"/>
                <a:gd name="f178" fmla="*/ f148 f68 1"/>
                <a:gd name="f179" fmla="*/ f149 f67 1"/>
                <a:gd name="f180" fmla="*/ f150 f68 1"/>
                <a:gd name="f181" fmla="*/ f151 f67 1"/>
                <a:gd name="f182" fmla="*/ f152 f68 1"/>
                <a:gd name="f183" fmla="*/ f153 f67 1"/>
                <a:gd name="f184" fmla="*/ f154 f68 1"/>
                <a:gd name="f185" fmla="*/ f155 f67 1"/>
                <a:gd name="f186" fmla="*/ f156 f68 1"/>
                <a:gd name="f187" fmla="*/ f157 f67 1"/>
                <a:gd name="f188" fmla="*/ f158 f68 1"/>
                <a:gd name="f189" fmla="*/ f159 f68 1"/>
                <a:gd name="f190" fmla="*/ f160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65" y="f166"/>
                </a:cxn>
                <a:cxn ang="f104">
                  <a:pos x="f167" y="f168"/>
                </a:cxn>
                <a:cxn ang="f104">
                  <a:pos x="f169" y="f170"/>
                </a:cxn>
                <a:cxn ang="f104">
                  <a:pos x="f171" y="f172"/>
                </a:cxn>
                <a:cxn ang="f104">
                  <a:pos x="f173" y="f174"/>
                </a:cxn>
                <a:cxn ang="f104">
                  <a:pos x="f175" y="f176"/>
                </a:cxn>
                <a:cxn ang="f104">
                  <a:pos x="f175" y="f177"/>
                </a:cxn>
                <a:cxn ang="f104">
                  <a:pos x="f175" y="f178"/>
                </a:cxn>
                <a:cxn ang="f104">
                  <a:pos x="f179" y="f180"/>
                </a:cxn>
                <a:cxn ang="f104">
                  <a:pos x="f181" y="f182"/>
                </a:cxn>
                <a:cxn ang="f104">
                  <a:pos x="f183" y="f184"/>
                </a:cxn>
                <a:cxn ang="f104">
                  <a:pos x="f185" y="f186"/>
                </a:cxn>
                <a:cxn ang="f104">
                  <a:pos x="f187" y="f188"/>
                </a:cxn>
                <a:cxn ang="f104">
                  <a:pos x="f165" y="f189"/>
                </a:cxn>
                <a:cxn ang="f104">
                  <a:pos x="f165" y="f190"/>
                </a:cxn>
              </a:cxnLst>
              <a:rect l="f161" t="f164" r="f162" b="f163"/>
              <a:pathLst>
                <a:path w="49660" h="32339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6" y="f38"/>
                    <a:pt x="f34" y="f39"/>
                  </a:cubicBezTo>
                  <a:cubicBezTo>
                    <a:pt x="f36" y="f40"/>
                    <a:pt x="f36" y="f41"/>
                    <a:pt x="f34" y="f42"/>
                  </a:cubicBezTo>
                  <a:lnTo>
                    <a:pt x="f43" y="f44"/>
                  </a:ln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61" y="f63"/>
                  </a:cubicBezTo>
                  <a:lnTo>
                    <a:pt x="f8" y="f64"/>
                  </a:lnTo>
                  <a:lnTo>
                    <a:pt x="f8" y="f6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6" name="Freeform: Shape 662">
              <a:extLst>
                <a:ext uri="{FF2B5EF4-FFF2-40B4-BE49-F238E27FC236}">
                  <a16:creationId xmlns:a16="http://schemas.microsoft.com/office/drawing/2014/main" id="{0B1C5E2B-C7F4-9BAE-1BE6-B0CEA8DF2A9F}"/>
                </a:ext>
              </a:extLst>
            </p:cNvPr>
            <p:cNvSpPr/>
            <p:nvPr/>
          </p:nvSpPr>
          <p:spPr>
            <a:xfrm>
              <a:off x="2476835" y="1980005"/>
              <a:ext cx="108310" cy="6824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313"/>
                <a:gd name="f7" fmla="val 682467"/>
                <a:gd name="f8" fmla="val 98396"/>
                <a:gd name="f9" fmla="val 10551"/>
                <a:gd name="f10" fmla="val 93450"/>
                <a:gd name="f11" fmla="val 9649"/>
                <a:gd name="f12" fmla="val 90119"/>
                <a:gd name="f13" fmla="val 4971"/>
                <a:gd name="f14" fmla="val 90895"/>
                <a:gd name="f15" fmla="val 2034"/>
                <a:gd name="f16" fmla="val 4195"/>
                <a:gd name="f17" fmla="val 112"/>
                <a:gd name="f18" fmla="val 671850"/>
                <a:gd name="f19" fmla="val -664"/>
                <a:gd name="f20" fmla="val 676820"/>
                <a:gd name="f21" fmla="val 2668"/>
                <a:gd name="f22" fmla="val 681499"/>
                <a:gd name="f23" fmla="val 7614"/>
                <a:gd name="f24" fmla="val 682401"/>
                <a:gd name="f25" fmla="val 12560"/>
                <a:gd name="f26" fmla="val 682999"/>
                <a:gd name="f27" fmla="val 17061"/>
                <a:gd name="f28" fmla="val 679477"/>
                <a:gd name="f29" fmla="val 17658"/>
                <a:gd name="f30" fmla="val 674519"/>
                <a:gd name="f31" fmla="val 669307"/>
                <a:gd name="f32" fmla="val 108314"/>
                <a:gd name="f33" fmla="val 2670"/>
                <a:gd name="f34" fmla="val 107716"/>
                <a:gd name="f35" fmla="val 7564"/>
                <a:gd name="f36" fmla="val 103304"/>
                <a:gd name="f37" fmla="val 11073"/>
                <a:gd name="f38" fmla="+- 0 0 -90"/>
                <a:gd name="f39" fmla="*/ f3 1 108313"/>
                <a:gd name="f40" fmla="*/ f4 1 682467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08313"/>
                <a:gd name="f49" fmla="*/ f45 1 682467"/>
                <a:gd name="f50" fmla="*/ 98396 f46 1"/>
                <a:gd name="f51" fmla="*/ 10551 f45 1"/>
                <a:gd name="f52" fmla="*/ 90895 f46 1"/>
                <a:gd name="f53" fmla="*/ 0 f45 1"/>
                <a:gd name="f54" fmla="*/ 2034 f45 1"/>
                <a:gd name="f55" fmla="*/ 4195 f45 1"/>
                <a:gd name="f56" fmla="*/ 112 f46 1"/>
                <a:gd name="f57" fmla="*/ 671850 f45 1"/>
                <a:gd name="f58" fmla="*/ 7614 f46 1"/>
                <a:gd name="f59" fmla="*/ 682401 f45 1"/>
                <a:gd name="f60" fmla="*/ 17658 f46 1"/>
                <a:gd name="f61" fmla="*/ 674519 f45 1"/>
                <a:gd name="f62" fmla="*/ 669307 f45 1"/>
                <a:gd name="f63" fmla="*/ 108314 f46 1"/>
                <a:gd name="f64" fmla="*/ 2670 f45 1"/>
                <a:gd name="f65" fmla="+- f47 0 f1"/>
                <a:gd name="f66" fmla="*/ f50 1 108313"/>
                <a:gd name="f67" fmla="*/ f51 1 682467"/>
                <a:gd name="f68" fmla="*/ f52 1 108313"/>
                <a:gd name="f69" fmla="*/ f53 1 682467"/>
                <a:gd name="f70" fmla="*/ f54 1 682467"/>
                <a:gd name="f71" fmla="*/ f55 1 682467"/>
                <a:gd name="f72" fmla="*/ f56 1 108313"/>
                <a:gd name="f73" fmla="*/ f57 1 682467"/>
                <a:gd name="f74" fmla="*/ f58 1 108313"/>
                <a:gd name="f75" fmla="*/ f59 1 682467"/>
                <a:gd name="f76" fmla="*/ f60 1 108313"/>
                <a:gd name="f77" fmla="*/ f61 1 682467"/>
                <a:gd name="f78" fmla="*/ f62 1 682467"/>
                <a:gd name="f79" fmla="*/ f63 1 108313"/>
                <a:gd name="f80" fmla="*/ f64 1 682467"/>
                <a:gd name="f81" fmla="*/ f41 1 f48"/>
                <a:gd name="f82" fmla="*/ f42 1 f48"/>
                <a:gd name="f83" fmla="*/ f41 1 f49"/>
                <a:gd name="f84" fmla="*/ f43 1 f49"/>
                <a:gd name="f85" fmla="*/ f66 1 f48"/>
                <a:gd name="f86" fmla="*/ f67 1 f49"/>
                <a:gd name="f87" fmla="*/ f68 1 f48"/>
                <a:gd name="f88" fmla="*/ f69 1 f49"/>
                <a:gd name="f89" fmla="*/ f70 1 f49"/>
                <a:gd name="f90" fmla="*/ f71 1 f49"/>
                <a:gd name="f91" fmla="*/ f72 1 f48"/>
                <a:gd name="f92" fmla="*/ f73 1 f49"/>
                <a:gd name="f93" fmla="*/ f74 1 f48"/>
                <a:gd name="f94" fmla="*/ f75 1 f49"/>
                <a:gd name="f95" fmla="*/ f76 1 f48"/>
                <a:gd name="f96" fmla="*/ f77 1 f49"/>
                <a:gd name="f97" fmla="*/ f78 1 f49"/>
                <a:gd name="f98" fmla="*/ f79 1 f48"/>
                <a:gd name="f99" fmla="*/ f80 1 f49"/>
                <a:gd name="f100" fmla="*/ f81 f39 1"/>
                <a:gd name="f101" fmla="*/ f82 f39 1"/>
                <a:gd name="f102" fmla="*/ f84 f40 1"/>
                <a:gd name="f103" fmla="*/ f83 f40 1"/>
                <a:gd name="f104" fmla="*/ f85 f39 1"/>
                <a:gd name="f105" fmla="*/ f86 f40 1"/>
                <a:gd name="f106" fmla="*/ f87 f39 1"/>
                <a:gd name="f107" fmla="*/ f88 f40 1"/>
                <a:gd name="f108" fmla="*/ f89 f40 1"/>
                <a:gd name="f109" fmla="*/ f90 f40 1"/>
                <a:gd name="f110" fmla="*/ f91 f39 1"/>
                <a:gd name="f111" fmla="*/ f92 f40 1"/>
                <a:gd name="f112" fmla="*/ f93 f39 1"/>
                <a:gd name="f113" fmla="*/ f94 f40 1"/>
                <a:gd name="f114" fmla="*/ f95 f39 1"/>
                <a:gd name="f115" fmla="*/ f96 f40 1"/>
                <a:gd name="f116" fmla="*/ f97 f40 1"/>
                <a:gd name="f117" fmla="*/ f98 f39 1"/>
                <a:gd name="f118" fmla="*/ f99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4" y="f105"/>
                </a:cxn>
                <a:cxn ang="f65">
                  <a:pos x="f106" y="f107"/>
                </a:cxn>
                <a:cxn ang="f65">
                  <a:pos x="f106" y="f108"/>
                </a:cxn>
                <a:cxn ang="f65">
                  <a:pos x="f106" y="f109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4" y="f115"/>
                </a:cxn>
                <a:cxn ang="f65">
                  <a:pos x="f114" y="f116"/>
                </a:cxn>
                <a:cxn ang="f65">
                  <a:pos x="f117" y="f118"/>
                </a:cxn>
                <a:cxn ang="f65">
                  <a:pos x="f104" y="f105"/>
                </a:cxn>
              </a:cxnLst>
              <a:rect l="f100" t="f103" r="f101" b="f102"/>
              <a:pathLst>
                <a:path w="108313" h="682467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29" y="f30"/>
                    <a:pt x="f29" y="f30"/>
                    <a:pt x="f29" y="f30"/>
                  </a:cubicBezTo>
                  <a:lnTo>
                    <a:pt x="f29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7" name="Freeform: Shape 663">
              <a:extLst>
                <a:ext uri="{FF2B5EF4-FFF2-40B4-BE49-F238E27FC236}">
                  <a16:creationId xmlns:a16="http://schemas.microsoft.com/office/drawing/2014/main" id="{E481C595-C945-59E2-39DE-3E380BC59250}"/>
                </a:ext>
              </a:extLst>
            </p:cNvPr>
            <p:cNvSpPr/>
            <p:nvPr/>
          </p:nvSpPr>
          <p:spPr>
            <a:xfrm>
              <a:off x="2568247" y="1968712"/>
              <a:ext cx="17849" cy="216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848"/>
                <a:gd name="f7" fmla="val 21648"/>
                <a:gd name="f8" fmla="val 112"/>
                <a:gd name="f9" fmla="val 7726"/>
                <a:gd name="f10" fmla="val 11031"/>
                <a:gd name="f11" fmla="val -664"/>
                <a:gd name="f12" fmla="val 16002"/>
                <a:gd name="f13" fmla="val 2668"/>
                <a:gd name="f14" fmla="val 20680"/>
                <a:gd name="f15" fmla="val 7614"/>
                <a:gd name="f16" fmla="val 21582"/>
                <a:gd name="f17" fmla="val 12560"/>
                <a:gd name="f18" fmla="val 22180"/>
                <a:gd name="f19" fmla="val 17061"/>
                <a:gd name="f20" fmla="val 18658"/>
                <a:gd name="f21" fmla="val 17658"/>
                <a:gd name="f22" fmla="val 13701"/>
                <a:gd name="f23" fmla="val 10268"/>
                <a:gd name="f24" fmla="val 17913"/>
                <a:gd name="f25" fmla="val 9137"/>
                <a:gd name="f26" fmla="val 7967"/>
                <a:gd name="f27" fmla="val 6836"/>
                <a:gd name="f28" fmla="val 17735"/>
                <a:gd name="f29" fmla="val 6543"/>
                <a:gd name="f30" fmla="val 6238"/>
                <a:gd name="f31" fmla="val 5946"/>
                <a:gd name="f32" fmla="val 17506"/>
                <a:gd name="f33" fmla="val 5412"/>
                <a:gd name="f34" fmla="val 17290"/>
                <a:gd name="f35" fmla="val 4904"/>
                <a:gd name="f36" fmla="val 17023"/>
                <a:gd name="f37" fmla="val 4421"/>
                <a:gd name="f38" fmla="val 15751"/>
                <a:gd name="f39" fmla="val 2895"/>
                <a:gd name="f40" fmla="val 14505"/>
                <a:gd name="f41" fmla="val 1459"/>
                <a:gd name="f42" fmla="val 12801"/>
                <a:gd name="f43" fmla="val 518"/>
                <a:gd name="f44" fmla="val 10920"/>
                <a:gd name="f45" fmla="val 226"/>
                <a:gd name="f46" fmla="val 6126"/>
                <a:gd name="f47" fmla="val -868"/>
                <a:gd name="f48" fmla="val 1358"/>
                <a:gd name="f49" fmla="val 2120"/>
                <a:gd name="f50" fmla="val 265"/>
                <a:gd name="f51" fmla="val 6912"/>
                <a:gd name="f52" fmla="val 201"/>
                <a:gd name="f53" fmla="val 7179"/>
                <a:gd name="f54" fmla="val 150"/>
                <a:gd name="f55" fmla="val 7459"/>
                <a:gd name="f56" fmla="+- 0 0 -90"/>
                <a:gd name="f57" fmla="*/ f3 1 17848"/>
                <a:gd name="f58" fmla="*/ f4 1 21648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7848"/>
                <a:gd name="f67" fmla="*/ f63 1 21648"/>
                <a:gd name="f68" fmla="*/ 112 f64 1"/>
                <a:gd name="f69" fmla="*/ 7726 f63 1"/>
                <a:gd name="f70" fmla="*/ 11031 f63 1"/>
                <a:gd name="f71" fmla="*/ 7614 f64 1"/>
                <a:gd name="f72" fmla="*/ 21582 f63 1"/>
                <a:gd name="f73" fmla="*/ 17658 f64 1"/>
                <a:gd name="f74" fmla="*/ 13701 f63 1"/>
                <a:gd name="f75" fmla="*/ 10268 f63 1"/>
                <a:gd name="f76" fmla="*/ 6836 f63 1"/>
                <a:gd name="f77" fmla="*/ 5946 f63 1"/>
                <a:gd name="f78" fmla="*/ 17023 f64 1"/>
                <a:gd name="f79" fmla="*/ 4421 f63 1"/>
                <a:gd name="f80" fmla="*/ 15751 f64 1"/>
                <a:gd name="f81" fmla="*/ 2895 f63 1"/>
                <a:gd name="f82" fmla="*/ 10920 f64 1"/>
                <a:gd name="f83" fmla="*/ 226 f63 1"/>
                <a:gd name="f84" fmla="*/ 265 f64 1"/>
                <a:gd name="f85" fmla="*/ 6912 f63 1"/>
                <a:gd name="f86" fmla="+- f65 0 f1"/>
                <a:gd name="f87" fmla="*/ f68 1 17848"/>
                <a:gd name="f88" fmla="*/ f69 1 21648"/>
                <a:gd name="f89" fmla="*/ f70 1 21648"/>
                <a:gd name="f90" fmla="*/ f71 1 17848"/>
                <a:gd name="f91" fmla="*/ f72 1 21648"/>
                <a:gd name="f92" fmla="*/ f73 1 17848"/>
                <a:gd name="f93" fmla="*/ f74 1 21648"/>
                <a:gd name="f94" fmla="*/ f75 1 21648"/>
                <a:gd name="f95" fmla="*/ f76 1 21648"/>
                <a:gd name="f96" fmla="*/ f77 1 21648"/>
                <a:gd name="f97" fmla="*/ f78 1 17848"/>
                <a:gd name="f98" fmla="*/ f79 1 21648"/>
                <a:gd name="f99" fmla="*/ f80 1 17848"/>
                <a:gd name="f100" fmla="*/ f81 1 21648"/>
                <a:gd name="f101" fmla="*/ f82 1 17848"/>
                <a:gd name="f102" fmla="*/ f83 1 21648"/>
                <a:gd name="f103" fmla="*/ f84 1 17848"/>
                <a:gd name="f104" fmla="*/ f85 1 21648"/>
                <a:gd name="f105" fmla="*/ f59 1 f66"/>
                <a:gd name="f106" fmla="*/ f60 1 f66"/>
                <a:gd name="f107" fmla="*/ f59 1 f67"/>
                <a:gd name="f108" fmla="*/ f61 1 f67"/>
                <a:gd name="f109" fmla="*/ f87 1 f66"/>
                <a:gd name="f110" fmla="*/ f88 1 f67"/>
                <a:gd name="f111" fmla="*/ f89 1 f67"/>
                <a:gd name="f112" fmla="*/ f90 1 f66"/>
                <a:gd name="f113" fmla="*/ f91 1 f67"/>
                <a:gd name="f114" fmla="*/ f92 1 f66"/>
                <a:gd name="f115" fmla="*/ f93 1 f67"/>
                <a:gd name="f116" fmla="*/ f94 1 f67"/>
                <a:gd name="f117" fmla="*/ f95 1 f67"/>
                <a:gd name="f118" fmla="*/ f96 1 f67"/>
                <a:gd name="f119" fmla="*/ f97 1 f66"/>
                <a:gd name="f120" fmla="*/ f98 1 f67"/>
                <a:gd name="f121" fmla="*/ f99 1 f66"/>
                <a:gd name="f122" fmla="*/ f100 1 f67"/>
                <a:gd name="f123" fmla="*/ f101 1 f66"/>
                <a:gd name="f124" fmla="*/ f102 1 f67"/>
                <a:gd name="f125" fmla="*/ f103 1 f66"/>
                <a:gd name="f126" fmla="*/ f104 1 f67"/>
                <a:gd name="f127" fmla="*/ f105 f57 1"/>
                <a:gd name="f128" fmla="*/ f106 f57 1"/>
                <a:gd name="f129" fmla="*/ f108 f58 1"/>
                <a:gd name="f130" fmla="*/ f107 f58 1"/>
                <a:gd name="f131" fmla="*/ f109 f57 1"/>
                <a:gd name="f132" fmla="*/ f110 f58 1"/>
                <a:gd name="f133" fmla="*/ f111 f58 1"/>
                <a:gd name="f134" fmla="*/ f112 f57 1"/>
                <a:gd name="f135" fmla="*/ f113 f58 1"/>
                <a:gd name="f136" fmla="*/ f114 f57 1"/>
                <a:gd name="f137" fmla="*/ f115 f58 1"/>
                <a:gd name="f138" fmla="*/ f116 f58 1"/>
                <a:gd name="f139" fmla="*/ f117 f58 1"/>
                <a:gd name="f140" fmla="*/ f118 f58 1"/>
                <a:gd name="f141" fmla="*/ f119 f57 1"/>
                <a:gd name="f142" fmla="*/ f120 f58 1"/>
                <a:gd name="f143" fmla="*/ f121 f57 1"/>
                <a:gd name="f144" fmla="*/ f122 f58 1"/>
                <a:gd name="f145" fmla="*/ f123 f57 1"/>
                <a:gd name="f146" fmla="*/ f124 f58 1"/>
                <a:gd name="f147" fmla="*/ f125 f57 1"/>
                <a:gd name="f148" fmla="*/ f126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1" y="f132"/>
                </a:cxn>
                <a:cxn ang="f86">
                  <a:pos x="f131" y="f133"/>
                </a:cxn>
                <a:cxn ang="f86">
                  <a:pos x="f134" y="f135"/>
                </a:cxn>
                <a:cxn ang="f86">
                  <a:pos x="f136" y="f137"/>
                </a:cxn>
                <a:cxn ang="f86">
                  <a:pos x="f136" y="f137"/>
                </a:cxn>
                <a:cxn ang="f86">
                  <a:pos x="f136" y="f138"/>
                </a:cxn>
                <a:cxn ang="f86">
                  <a:pos x="f136" y="f138"/>
                </a:cxn>
                <a:cxn ang="f86">
                  <a:pos x="f136" y="f139"/>
                </a:cxn>
                <a:cxn ang="f86">
                  <a:pos x="f136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31" y="f132"/>
                </a:cxn>
              </a:cxnLst>
              <a:rect l="f127" t="f130" r="f128" b="f129"/>
              <a:pathLst>
                <a:path w="17848" h="21648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1" y="f22"/>
                    <a:pt x="f21" y="f22"/>
                    <a:pt x="f21" y="f22"/>
                  </a:cubicBezTo>
                  <a:lnTo>
                    <a:pt x="f21" y="f23"/>
                  </a:lnTo>
                  <a:cubicBezTo>
                    <a:pt x="f21" y="f23"/>
                    <a:pt x="f21" y="f23"/>
                    <a:pt x="f21" y="f23"/>
                  </a:cubicBezTo>
                  <a:cubicBezTo>
                    <a:pt x="f24" y="f25"/>
                    <a:pt x="f24" y="f26"/>
                    <a:pt x="f21" y="f27"/>
                  </a:cubicBezTo>
                  <a:cubicBezTo>
                    <a:pt x="f28" y="f29"/>
                    <a:pt x="f28" y="f30"/>
                    <a:pt x="f21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8" name="Freeform: Shape 664">
              <a:extLst>
                <a:ext uri="{FF2B5EF4-FFF2-40B4-BE49-F238E27FC236}">
                  <a16:creationId xmlns:a16="http://schemas.microsoft.com/office/drawing/2014/main" id="{D634994B-33D1-DA6B-A667-A0B187F66C42}"/>
                </a:ext>
              </a:extLst>
            </p:cNvPr>
            <p:cNvSpPr/>
            <p:nvPr/>
          </p:nvSpPr>
          <p:spPr>
            <a:xfrm>
              <a:off x="3463664" y="3241831"/>
              <a:ext cx="70628" cy="278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625"/>
                <a:gd name="f7" fmla="val 278073"/>
                <a:gd name="f8" fmla="val 7434"/>
                <a:gd name="f9" fmla="val 277893"/>
                <a:gd name="f10" fmla="val 12253"/>
                <a:gd name="f11" fmla="val 278872"/>
                <a:gd name="f12" fmla="val 16944"/>
                <a:gd name="f13" fmla="val 275770"/>
                <a:gd name="f14" fmla="val 17936"/>
                <a:gd name="f15" fmla="val 270952"/>
                <a:gd name="f16" fmla="val 17949"/>
                <a:gd name="f17" fmla="val 270850"/>
                <a:gd name="f18" fmla="val 17975"/>
                <a:gd name="f19" fmla="val 270749"/>
                <a:gd name="f20" fmla="val 17987"/>
                <a:gd name="f21" fmla="val 270647"/>
                <a:gd name="f22" fmla="val 19004"/>
                <a:gd name="f23" fmla="val 265562"/>
                <a:gd name="f24" fmla="val 19767"/>
                <a:gd name="f25" fmla="val 261494"/>
                <a:gd name="f26" fmla="val 70626"/>
                <a:gd name="f27" fmla="val 3814"/>
                <a:gd name="f28" fmla="val 69812"/>
                <a:gd name="f29" fmla="val 8594"/>
                <a:gd name="f30" fmla="val 65286"/>
                <a:gd name="f31" fmla="val 11797"/>
                <a:gd name="f32" fmla="val 60505"/>
                <a:gd name="f33" fmla="val 10996"/>
                <a:gd name="f34" fmla="val 60403"/>
                <a:gd name="f35" fmla="val 10971"/>
                <a:gd name="f36" fmla="val 60301"/>
                <a:gd name="f37" fmla="val 10958"/>
                <a:gd name="f38" fmla="val 60200"/>
                <a:gd name="f39" fmla="val 10933"/>
                <a:gd name="f40" fmla="val 55292"/>
                <a:gd name="f41" fmla="val 9801"/>
                <a:gd name="f42" fmla="val 52228"/>
                <a:gd name="f43" fmla="val 4907"/>
                <a:gd name="f44" fmla="val 53334"/>
                <a:gd name="f45" fmla="val 187"/>
                <a:gd name="f46" fmla="val 266960"/>
                <a:gd name="f47" fmla="val -830"/>
                <a:gd name="f48" fmla="val 271982"/>
                <a:gd name="f49" fmla="val 2412"/>
                <a:gd name="f50" fmla="val 276876"/>
                <a:gd name="f51" fmla="+- 0 0 -90"/>
                <a:gd name="f52" fmla="*/ f3 1 70625"/>
                <a:gd name="f53" fmla="*/ f4 1 278073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70625"/>
                <a:gd name="f62" fmla="*/ f58 1 278073"/>
                <a:gd name="f63" fmla="*/ 7434 f59 1"/>
                <a:gd name="f64" fmla="*/ 277893 f58 1"/>
                <a:gd name="f65" fmla="*/ 17936 f59 1"/>
                <a:gd name="f66" fmla="*/ 270952 f58 1"/>
                <a:gd name="f67" fmla="*/ 17987 f59 1"/>
                <a:gd name="f68" fmla="*/ 270647 f58 1"/>
                <a:gd name="f69" fmla="*/ 19004 f59 1"/>
                <a:gd name="f70" fmla="*/ 265562 f58 1"/>
                <a:gd name="f71" fmla="*/ 19767 f59 1"/>
                <a:gd name="f72" fmla="*/ 261494 f58 1"/>
                <a:gd name="f73" fmla="*/ 70626 f59 1"/>
                <a:gd name="f74" fmla="*/ 3814 f58 1"/>
                <a:gd name="f75" fmla="*/ 60505 f59 1"/>
                <a:gd name="f76" fmla="*/ 10996 f58 1"/>
                <a:gd name="f77" fmla="*/ 60200 f59 1"/>
                <a:gd name="f78" fmla="*/ 10933 f58 1"/>
                <a:gd name="f79" fmla="*/ 53334 f59 1"/>
                <a:gd name="f80" fmla="*/ 0 f58 1"/>
                <a:gd name="f81" fmla="*/ 187 f59 1"/>
                <a:gd name="f82" fmla="*/ 266960 f58 1"/>
                <a:gd name="f83" fmla="+- f60 0 f1"/>
                <a:gd name="f84" fmla="*/ f63 1 70625"/>
                <a:gd name="f85" fmla="*/ f64 1 278073"/>
                <a:gd name="f86" fmla="*/ f65 1 70625"/>
                <a:gd name="f87" fmla="*/ f66 1 278073"/>
                <a:gd name="f88" fmla="*/ f67 1 70625"/>
                <a:gd name="f89" fmla="*/ f68 1 278073"/>
                <a:gd name="f90" fmla="*/ f69 1 70625"/>
                <a:gd name="f91" fmla="*/ f70 1 278073"/>
                <a:gd name="f92" fmla="*/ f71 1 70625"/>
                <a:gd name="f93" fmla="*/ f72 1 278073"/>
                <a:gd name="f94" fmla="*/ f73 1 70625"/>
                <a:gd name="f95" fmla="*/ f74 1 278073"/>
                <a:gd name="f96" fmla="*/ f75 1 70625"/>
                <a:gd name="f97" fmla="*/ f76 1 278073"/>
                <a:gd name="f98" fmla="*/ f77 1 70625"/>
                <a:gd name="f99" fmla="*/ f78 1 278073"/>
                <a:gd name="f100" fmla="*/ f79 1 70625"/>
                <a:gd name="f101" fmla="*/ f80 1 278073"/>
                <a:gd name="f102" fmla="*/ f81 1 70625"/>
                <a:gd name="f103" fmla="*/ f82 1 278073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32" y="f133"/>
                </a:cxn>
              </a:cxnLst>
              <a:rect l="f128" t="f131" r="f129" b="f130"/>
              <a:pathLst>
                <a:path w="70625" h="27807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5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9" name="Freeform: Shape 665">
              <a:extLst>
                <a:ext uri="{FF2B5EF4-FFF2-40B4-BE49-F238E27FC236}">
                  <a16:creationId xmlns:a16="http://schemas.microsoft.com/office/drawing/2014/main" id="{F5A99434-5FE0-8BFD-FF49-1ADC54BBC520}"/>
                </a:ext>
              </a:extLst>
            </p:cNvPr>
            <p:cNvSpPr/>
            <p:nvPr/>
          </p:nvSpPr>
          <p:spPr>
            <a:xfrm>
              <a:off x="3517641" y="3153829"/>
              <a:ext cx="33275" cy="991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273"/>
                <a:gd name="f7" fmla="val 99115"/>
                <a:gd name="f8" fmla="val 6731"/>
                <a:gd name="f9" fmla="val 98932"/>
                <a:gd name="f10" fmla="val 11474"/>
                <a:gd name="f11" fmla="val 99911"/>
                <a:gd name="f12" fmla="val 16115"/>
                <a:gd name="f13" fmla="val 96860"/>
                <a:gd name="f14" fmla="val 17094"/>
                <a:gd name="f15" fmla="val 92118"/>
                <a:gd name="f16" fmla="val 17119"/>
                <a:gd name="f17" fmla="val 92017"/>
                <a:gd name="f18" fmla="val 17145"/>
                <a:gd name="f19" fmla="val 91915"/>
                <a:gd name="f20" fmla="val 17158"/>
                <a:gd name="f21" fmla="val 91813"/>
                <a:gd name="f22" fmla="val 18175"/>
                <a:gd name="f23" fmla="val 86856"/>
                <a:gd name="f24" fmla="val 18937"/>
                <a:gd name="f25" fmla="val 82660"/>
                <a:gd name="f26" fmla="val 33178"/>
                <a:gd name="f27" fmla="val 11217"/>
                <a:gd name="f28" fmla="val 33241"/>
                <a:gd name="f29" fmla="val 10759"/>
                <a:gd name="f30" fmla="val 10276"/>
                <a:gd name="f31" fmla="val 9818"/>
                <a:gd name="f32" fmla="val 33305"/>
                <a:gd name="f33" fmla="val 9183"/>
                <a:gd name="f34" fmla="val 8547"/>
                <a:gd name="f35" fmla="val 7912"/>
                <a:gd name="f36" fmla="val 33254"/>
                <a:gd name="f37" fmla="val 7365"/>
                <a:gd name="f38" fmla="val 6806"/>
                <a:gd name="f39" fmla="val 6259"/>
                <a:gd name="f40" fmla="val 33000"/>
                <a:gd name="f41" fmla="val 5674"/>
                <a:gd name="f42" fmla="val 32746"/>
                <a:gd name="f43" fmla="val 5115"/>
                <a:gd name="f44" fmla="val 32415"/>
                <a:gd name="f45" fmla="val 4606"/>
                <a:gd name="f46" fmla="val 32148"/>
                <a:gd name="f47" fmla="val 4047"/>
                <a:gd name="f48" fmla="val 31805"/>
                <a:gd name="f49" fmla="val 3538"/>
                <a:gd name="f50" fmla="val 31398"/>
                <a:gd name="f51" fmla="val 3081"/>
                <a:gd name="f52" fmla="val 30152"/>
                <a:gd name="f53" fmla="val 1657"/>
                <a:gd name="f54" fmla="val 28512"/>
                <a:gd name="f55" fmla="val 640"/>
                <a:gd name="f56" fmla="val 26694"/>
                <a:gd name="f57" fmla="val 157"/>
                <a:gd name="f58" fmla="val 21862"/>
                <a:gd name="f59" fmla="val -758"/>
                <a:gd name="f60" fmla="val 17208"/>
                <a:gd name="f61" fmla="val 2420"/>
                <a:gd name="f62" fmla="val 16293"/>
                <a:gd name="f63" fmla="val 7251"/>
                <a:gd name="f64" fmla="val 16280"/>
                <a:gd name="f65" fmla="val 7301"/>
                <a:gd name="f66" fmla="val 7352"/>
                <a:gd name="f67" fmla="val 16267"/>
                <a:gd name="f68" fmla="val 7403"/>
                <a:gd name="f69" fmla="val 15250"/>
                <a:gd name="f70" fmla="val 12997"/>
                <a:gd name="f71" fmla="val 14487"/>
                <a:gd name="f72" fmla="val 16429"/>
                <a:gd name="f73" fmla="val 247"/>
                <a:gd name="f74" fmla="val 88000"/>
                <a:gd name="f75" fmla="val -885"/>
                <a:gd name="f76" fmla="val 92792"/>
                <a:gd name="f77" fmla="val 1976"/>
                <a:gd name="f78" fmla="val 97623"/>
                <a:gd name="f79" fmla="+- 0 0 -90"/>
                <a:gd name="f80" fmla="*/ f3 1 33273"/>
                <a:gd name="f81" fmla="*/ f4 1 99115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33273"/>
                <a:gd name="f90" fmla="*/ f86 1 99115"/>
                <a:gd name="f91" fmla="*/ 6731 f87 1"/>
                <a:gd name="f92" fmla="*/ 98932 f86 1"/>
                <a:gd name="f93" fmla="*/ 17094 f87 1"/>
                <a:gd name="f94" fmla="*/ 92118 f86 1"/>
                <a:gd name="f95" fmla="*/ 17158 f87 1"/>
                <a:gd name="f96" fmla="*/ 91813 f86 1"/>
                <a:gd name="f97" fmla="*/ 18175 f87 1"/>
                <a:gd name="f98" fmla="*/ 86856 f86 1"/>
                <a:gd name="f99" fmla="*/ 18937 f87 1"/>
                <a:gd name="f100" fmla="*/ 82660 f86 1"/>
                <a:gd name="f101" fmla="*/ 33178 f87 1"/>
                <a:gd name="f102" fmla="*/ 11217 f86 1"/>
                <a:gd name="f103" fmla="*/ 9818 f86 1"/>
                <a:gd name="f104" fmla="*/ 7912 f86 1"/>
                <a:gd name="f105" fmla="*/ 6259 f86 1"/>
                <a:gd name="f106" fmla="*/ 32415 f87 1"/>
                <a:gd name="f107" fmla="*/ 4606 f86 1"/>
                <a:gd name="f108" fmla="*/ 31398 f87 1"/>
                <a:gd name="f109" fmla="*/ 3081 f86 1"/>
                <a:gd name="f110" fmla="*/ 26694 f87 1"/>
                <a:gd name="f111" fmla="*/ 157 f86 1"/>
                <a:gd name="f112" fmla="*/ 16293 f87 1"/>
                <a:gd name="f113" fmla="*/ 7251 f86 1"/>
                <a:gd name="f114" fmla="*/ 16267 f87 1"/>
                <a:gd name="f115" fmla="*/ 7403 f86 1"/>
                <a:gd name="f116" fmla="*/ 15250 f87 1"/>
                <a:gd name="f117" fmla="*/ 12997 f86 1"/>
                <a:gd name="f118" fmla="*/ 14487 f87 1"/>
                <a:gd name="f119" fmla="*/ 16429 f86 1"/>
                <a:gd name="f120" fmla="*/ 247 f87 1"/>
                <a:gd name="f121" fmla="*/ 88000 f86 1"/>
                <a:gd name="f122" fmla="+- f88 0 f1"/>
                <a:gd name="f123" fmla="*/ f91 1 33273"/>
                <a:gd name="f124" fmla="*/ f92 1 99115"/>
                <a:gd name="f125" fmla="*/ f93 1 33273"/>
                <a:gd name="f126" fmla="*/ f94 1 99115"/>
                <a:gd name="f127" fmla="*/ f95 1 33273"/>
                <a:gd name="f128" fmla="*/ f96 1 99115"/>
                <a:gd name="f129" fmla="*/ f97 1 33273"/>
                <a:gd name="f130" fmla="*/ f98 1 99115"/>
                <a:gd name="f131" fmla="*/ f99 1 33273"/>
                <a:gd name="f132" fmla="*/ f100 1 99115"/>
                <a:gd name="f133" fmla="*/ f101 1 33273"/>
                <a:gd name="f134" fmla="*/ f102 1 99115"/>
                <a:gd name="f135" fmla="*/ f103 1 99115"/>
                <a:gd name="f136" fmla="*/ f104 1 99115"/>
                <a:gd name="f137" fmla="*/ f105 1 99115"/>
                <a:gd name="f138" fmla="*/ f106 1 33273"/>
                <a:gd name="f139" fmla="*/ f107 1 99115"/>
                <a:gd name="f140" fmla="*/ f108 1 33273"/>
                <a:gd name="f141" fmla="*/ f109 1 99115"/>
                <a:gd name="f142" fmla="*/ f110 1 33273"/>
                <a:gd name="f143" fmla="*/ f111 1 99115"/>
                <a:gd name="f144" fmla="*/ f112 1 33273"/>
                <a:gd name="f145" fmla="*/ f113 1 99115"/>
                <a:gd name="f146" fmla="*/ f114 1 33273"/>
                <a:gd name="f147" fmla="*/ f115 1 99115"/>
                <a:gd name="f148" fmla="*/ f116 1 33273"/>
                <a:gd name="f149" fmla="*/ f117 1 99115"/>
                <a:gd name="f150" fmla="*/ f118 1 33273"/>
                <a:gd name="f151" fmla="*/ f119 1 99115"/>
                <a:gd name="f152" fmla="*/ f120 1 33273"/>
                <a:gd name="f153" fmla="*/ f121 1 99115"/>
                <a:gd name="f154" fmla="*/ f82 1 f89"/>
                <a:gd name="f155" fmla="*/ f83 1 f89"/>
                <a:gd name="f156" fmla="*/ f82 1 f90"/>
                <a:gd name="f157" fmla="*/ f84 1 f90"/>
                <a:gd name="f158" fmla="*/ f123 1 f89"/>
                <a:gd name="f159" fmla="*/ f124 1 f90"/>
                <a:gd name="f160" fmla="*/ f125 1 f89"/>
                <a:gd name="f161" fmla="*/ f126 1 f90"/>
                <a:gd name="f162" fmla="*/ f127 1 f89"/>
                <a:gd name="f163" fmla="*/ f128 1 f90"/>
                <a:gd name="f164" fmla="*/ f129 1 f89"/>
                <a:gd name="f165" fmla="*/ f130 1 f90"/>
                <a:gd name="f166" fmla="*/ f131 1 f89"/>
                <a:gd name="f167" fmla="*/ f132 1 f90"/>
                <a:gd name="f168" fmla="*/ f133 1 f89"/>
                <a:gd name="f169" fmla="*/ f134 1 f90"/>
                <a:gd name="f170" fmla="*/ f135 1 f90"/>
                <a:gd name="f171" fmla="*/ f136 1 f90"/>
                <a:gd name="f172" fmla="*/ f137 1 f90"/>
                <a:gd name="f173" fmla="*/ f138 1 f89"/>
                <a:gd name="f174" fmla="*/ f139 1 f90"/>
                <a:gd name="f175" fmla="*/ f140 1 f89"/>
                <a:gd name="f176" fmla="*/ f141 1 f90"/>
                <a:gd name="f177" fmla="*/ f142 1 f89"/>
                <a:gd name="f178" fmla="*/ f143 1 f90"/>
                <a:gd name="f179" fmla="*/ f144 1 f89"/>
                <a:gd name="f180" fmla="*/ f145 1 f90"/>
                <a:gd name="f181" fmla="*/ f146 1 f89"/>
                <a:gd name="f182" fmla="*/ f147 1 f90"/>
                <a:gd name="f183" fmla="*/ f148 1 f89"/>
                <a:gd name="f184" fmla="*/ f149 1 f90"/>
                <a:gd name="f185" fmla="*/ f150 1 f89"/>
                <a:gd name="f186" fmla="*/ f151 1 f90"/>
                <a:gd name="f187" fmla="*/ f152 1 f89"/>
                <a:gd name="f188" fmla="*/ f153 1 f90"/>
                <a:gd name="f189" fmla="*/ f154 f80 1"/>
                <a:gd name="f190" fmla="*/ f155 f80 1"/>
                <a:gd name="f191" fmla="*/ f157 f81 1"/>
                <a:gd name="f192" fmla="*/ f156 f81 1"/>
                <a:gd name="f193" fmla="*/ f158 f80 1"/>
                <a:gd name="f194" fmla="*/ f159 f81 1"/>
                <a:gd name="f195" fmla="*/ f160 f80 1"/>
                <a:gd name="f196" fmla="*/ f161 f81 1"/>
                <a:gd name="f197" fmla="*/ f162 f80 1"/>
                <a:gd name="f198" fmla="*/ f163 f81 1"/>
                <a:gd name="f199" fmla="*/ f164 f80 1"/>
                <a:gd name="f200" fmla="*/ f165 f81 1"/>
                <a:gd name="f201" fmla="*/ f166 f80 1"/>
                <a:gd name="f202" fmla="*/ f167 f81 1"/>
                <a:gd name="f203" fmla="*/ f168 f80 1"/>
                <a:gd name="f204" fmla="*/ f169 f81 1"/>
                <a:gd name="f205" fmla="*/ f170 f81 1"/>
                <a:gd name="f206" fmla="*/ f171 f81 1"/>
                <a:gd name="f207" fmla="*/ f172 f81 1"/>
                <a:gd name="f208" fmla="*/ f173 f80 1"/>
                <a:gd name="f209" fmla="*/ f174 f81 1"/>
                <a:gd name="f210" fmla="*/ f175 f80 1"/>
                <a:gd name="f211" fmla="*/ f176 f81 1"/>
                <a:gd name="f212" fmla="*/ f177 f80 1"/>
                <a:gd name="f213" fmla="*/ f178 f81 1"/>
                <a:gd name="f214" fmla="*/ f179 f80 1"/>
                <a:gd name="f215" fmla="*/ f180 f81 1"/>
                <a:gd name="f216" fmla="*/ f181 f80 1"/>
                <a:gd name="f217" fmla="*/ f182 f81 1"/>
                <a:gd name="f218" fmla="*/ f183 f80 1"/>
                <a:gd name="f219" fmla="*/ f184 f81 1"/>
                <a:gd name="f220" fmla="*/ f185 f80 1"/>
                <a:gd name="f221" fmla="*/ f186 f81 1"/>
                <a:gd name="f222" fmla="*/ f187 f80 1"/>
                <a:gd name="f223" fmla="*/ f188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2">
                  <a:pos x="f193" y="f194"/>
                </a:cxn>
                <a:cxn ang="f122">
                  <a:pos x="f195" y="f196"/>
                </a:cxn>
                <a:cxn ang="f122">
                  <a:pos x="f197" y="f198"/>
                </a:cxn>
                <a:cxn ang="f122">
                  <a:pos x="f199" y="f200"/>
                </a:cxn>
                <a:cxn ang="f122">
                  <a:pos x="f201" y="f202"/>
                </a:cxn>
                <a:cxn ang="f122">
                  <a:pos x="f203" y="f204"/>
                </a:cxn>
                <a:cxn ang="f122">
                  <a:pos x="f203" y="f205"/>
                </a:cxn>
                <a:cxn ang="f122">
                  <a:pos x="f203" y="f206"/>
                </a:cxn>
                <a:cxn ang="f122">
                  <a:pos x="f203" y="f207"/>
                </a:cxn>
                <a:cxn ang="f122">
                  <a:pos x="f208" y="f209"/>
                </a:cxn>
                <a:cxn ang="f122">
                  <a:pos x="f210" y="f211"/>
                </a:cxn>
                <a:cxn ang="f122">
                  <a:pos x="f212" y="f213"/>
                </a:cxn>
                <a:cxn ang="f122">
                  <a:pos x="f214" y="f215"/>
                </a:cxn>
                <a:cxn ang="f122">
                  <a:pos x="f216" y="f217"/>
                </a:cxn>
                <a:cxn ang="f122">
                  <a:pos x="f218" y="f219"/>
                </a:cxn>
                <a:cxn ang="f122">
                  <a:pos x="f220" y="f221"/>
                </a:cxn>
                <a:cxn ang="f122">
                  <a:pos x="f222" y="f223"/>
                </a:cxn>
                <a:cxn ang="f122">
                  <a:pos x="f193" y="f194"/>
                </a:cxn>
              </a:cxnLst>
              <a:rect l="f189" t="f192" r="f190" b="f191"/>
              <a:pathLst>
                <a:path w="33273" h="9911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28" y="f30"/>
                    <a:pt x="f26" y="f31"/>
                  </a:cubicBezTo>
                  <a:cubicBezTo>
                    <a:pt x="f32" y="f33"/>
                    <a:pt x="f32" y="f34"/>
                    <a:pt x="f26" y="f35"/>
                  </a:cubicBezTo>
                  <a:cubicBezTo>
                    <a:pt x="f36" y="f37"/>
                    <a:pt x="f36" y="f38"/>
                    <a:pt x="f26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4" y="f66"/>
                    <a:pt x="f67" y="f68"/>
                  </a:cubicBezTo>
                  <a:lnTo>
                    <a:pt x="f69" y="f70"/>
                  </a:lnTo>
                  <a:lnTo>
                    <a:pt x="f71" y="f72"/>
                  </a:lnTo>
                  <a:lnTo>
                    <a:pt x="f73" y="f74"/>
                  </a:lnTo>
                  <a:cubicBezTo>
                    <a:pt x="f75" y="f76"/>
                    <a:pt x="f77" y="f7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0" name="Freeform: Shape 666">
              <a:extLst>
                <a:ext uri="{FF2B5EF4-FFF2-40B4-BE49-F238E27FC236}">
                  <a16:creationId xmlns:a16="http://schemas.microsoft.com/office/drawing/2014/main" id="{DC5C9FE3-108D-A038-4E01-5D99FA3B271D}"/>
                </a:ext>
              </a:extLst>
            </p:cNvPr>
            <p:cNvSpPr/>
            <p:nvPr/>
          </p:nvSpPr>
          <p:spPr>
            <a:xfrm>
              <a:off x="1800709" y="3057268"/>
              <a:ext cx="41184" cy="2499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184"/>
                <a:gd name="f7" fmla="val 249927"/>
                <a:gd name="f8" fmla="val 22955"/>
                <a:gd name="f9" fmla="val 8877"/>
                <a:gd name="f10" fmla="val 13708"/>
                <a:gd name="f11" fmla="val 16250"/>
                <a:gd name="f12" fmla="val 69"/>
                <a:gd name="f13" fmla="val 239607"/>
                <a:gd name="f14" fmla="val -541"/>
                <a:gd name="f15" fmla="val 244616"/>
                <a:gd name="f16" fmla="val 2968"/>
                <a:gd name="f17" fmla="val 249179"/>
                <a:gd name="f18" fmla="val 7952"/>
                <a:gd name="f19" fmla="val 249904"/>
                <a:gd name="f20" fmla="val 12860"/>
                <a:gd name="f21" fmla="val 250260"/>
                <a:gd name="f22" fmla="val 17119"/>
                <a:gd name="f23" fmla="val 246573"/>
                <a:gd name="f24" fmla="val 17463"/>
                <a:gd name="f25" fmla="val 241666"/>
                <a:gd name="f26" fmla="val 17475"/>
                <a:gd name="f27" fmla="val 241526"/>
                <a:gd name="f28" fmla="val 17488"/>
                <a:gd name="f29" fmla="val 241399"/>
                <a:gd name="f30" fmla="val 241260"/>
                <a:gd name="f31" fmla="val 19268"/>
                <a:gd name="f32" fmla="val 224988"/>
                <a:gd name="f33" fmla="val 41137"/>
                <a:gd name="f34" fmla="val 10530"/>
                <a:gd name="f35" fmla="val 41201"/>
                <a:gd name="f36" fmla="val 10237"/>
                <a:gd name="f37" fmla="val 9932"/>
                <a:gd name="f38" fmla="val 9640"/>
                <a:gd name="f39" fmla="val 9004"/>
                <a:gd name="f40" fmla="val 8496"/>
                <a:gd name="f41" fmla="val 7860"/>
                <a:gd name="f42" fmla="val 41188"/>
                <a:gd name="f43" fmla="val 7263"/>
                <a:gd name="f44" fmla="val 6678"/>
                <a:gd name="f45" fmla="val 6080"/>
                <a:gd name="f46" fmla="val 40985"/>
                <a:gd name="f47" fmla="val 5572"/>
                <a:gd name="f48" fmla="val 40730"/>
                <a:gd name="f49" fmla="val 5089"/>
                <a:gd name="f50" fmla="val 40374"/>
                <a:gd name="f51" fmla="val 4682"/>
                <a:gd name="f52" fmla="val 40145"/>
                <a:gd name="f53" fmla="val 4110"/>
                <a:gd name="f54" fmla="val 39789"/>
                <a:gd name="f55" fmla="val 3589"/>
                <a:gd name="f56" fmla="val 39357"/>
                <a:gd name="f57" fmla="val 3156"/>
                <a:gd name="f58" fmla="val 37997"/>
                <a:gd name="f59" fmla="val 1567"/>
                <a:gd name="f60" fmla="val 36089"/>
                <a:gd name="f61" fmla="val 525"/>
                <a:gd name="f62" fmla="val 34017"/>
                <a:gd name="f63" fmla="val 233"/>
                <a:gd name="f64" fmla="val 29160"/>
                <a:gd name="f65" fmla="val -886"/>
                <a:gd name="f66" fmla="val 24316"/>
                <a:gd name="f67" fmla="val 2139"/>
                <a:gd name="f68" fmla="val 23184"/>
                <a:gd name="f69" fmla="val 6996"/>
                <a:gd name="f70" fmla="val 23044"/>
                <a:gd name="f71" fmla="val 7606"/>
                <a:gd name="f72" fmla="val 22968"/>
                <a:gd name="f73" fmla="val 8241"/>
                <a:gd name="f74" fmla="+- 0 0 -90"/>
                <a:gd name="f75" fmla="*/ f3 1 41184"/>
                <a:gd name="f76" fmla="*/ f4 1 249927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41184"/>
                <a:gd name="f85" fmla="*/ f81 1 249927"/>
                <a:gd name="f86" fmla="*/ 22955 f82 1"/>
                <a:gd name="f87" fmla="*/ 8877 f81 1"/>
                <a:gd name="f88" fmla="*/ 13708 f81 1"/>
                <a:gd name="f89" fmla="*/ 16250 f81 1"/>
                <a:gd name="f90" fmla="*/ 69 f82 1"/>
                <a:gd name="f91" fmla="*/ 239607 f81 1"/>
                <a:gd name="f92" fmla="*/ 7952 f82 1"/>
                <a:gd name="f93" fmla="*/ 249904 f81 1"/>
                <a:gd name="f94" fmla="*/ 17463 f82 1"/>
                <a:gd name="f95" fmla="*/ 241666 f81 1"/>
                <a:gd name="f96" fmla="*/ 17488 f82 1"/>
                <a:gd name="f97" fmla="*/ 241260 f81 1"/>
                <a:gd name="f98" fmla="*/ 19268 f82 1"/>
                <a:gd name="f99" fmla="*/ 224988 f81 1"/>
                <a:gd name="f100" fmla="*/ 41137 f82 1"/>
                <a:gd name="f101" fmla="*/ 10530 f81 1"/>
                <a:gd name="f102" fmla="*/ 9640 f81 1"/>
                <a:gd name="f103" fmla="*/ 7860 f81 1"/>
                <a:gd name="f104" fmla="*/ 6080 f81 1"/>
                <a:gd name="f105" fmla="*/ 40374 f82 1"/>
                <a:gd name="f106" fmla="*/ 4682 f81 1"/>
                <a:gd name="f107" fmla="*/ 39357 f82 1"/>
                <a:gd name="f108" fmla="*/ 3156 f81 1"/>
                <a:gd name="f109" fmla="*/ 34017 f82 1"/>
                <a:gd name="f110" fmla="*/ 233 f81 1"/>
                <a:gd name="f111" fmla="*/ 23184 f82 1"/>
                <a:gd name="f112" fmla="*/ 6996 f81 1"/>
                <a:gd name="f113" fmla="+- f83 0 f1"/>
                <a:gd name="f114" fmla="*/ f86 1 41184"/>
                <a:gd name="f115" fmla="*/ f87 1 249927"/>
                <a:gd name="f116" fmla="*/ f88 1 249927"/>
                <a:gd name="f117" fmla="*/ f89 1 249927"/>
                <a:gd name="f118" fmla="*/ f90 1 41184"/>
                <a:gd name="f119" fmla="*/ f91 1 249927"/>
                <a:gd name="f120" fmla="*/ f92 1 41184"/>
                <a:gd name="f121" fmla="*/ f93 1 249927"/>
                <a:gd name="f122" fmla="*/ f94 1 41184"/>
                <a:gd name="f123" fmla="*/ f95 1 249927"/>
                <a:gd name="f124" fmla="*/ f96 1 41184"/>
                <a:gd name="f125" fmla="*/ f97 1 249927"/>
                <a:gd name="f126" fmla="*/ f98 1 41184"/>
                <a:gd name="f127" fmla="*/ f99 1 249927"/>
                <a:gd name="f128" fmla="*/ f100 1 41184"/>
                <a:gd name="f129" fmla="*/ f101 1 249927"/>
                <a:gd name="f130" fmla="*/ f102 1 249927"/>
                <a:gd name="f131" fmla="*/ f103 1 249927"/>
                <a:gd name="f132" fmla="*/ f104 1 249927"/>
                <a:gd name="f133" fmla="*/ f105 1 41184"/>
                <a:gd name="f134" fmla="*/ f106 1 249927"/>
                <a:gd name="f135" fmla="*/ f107 1 41184"/>
                <a:gd name="f136" fmla="*/ f108 1 249927"/>
                <a:gd name="f137" fmla="*/ f109 1 41184"/>
                <a:gd name="f138" fmla="*/ f110 1 249927"/>
                <a:gd name="f139" fmla="*/ f111 1 41184"/>
                <a:gd name="f140" fmla="*/ f112 1 249927"/>
                <a:gd name="f141" fmla="*/ f77 1 f84"/>
                <a:gd name="f142" fmla="*/ f78 1 f84"/>
                <a:gd name="f143" fmla="*/ f77 1 f85"/>
                <a:gd name="f144" fmla="*/ f79 1 f85"/>
                <a:gd name="f145" fmla="*/ f114 1 f84"/>
                <a:gd name="f146" fmla="*/ f115 1 f85"/>
                <a:gd name="f147" fmla="*/ f116 1 f85"/>
                <a:gd name="f148" fmla="*/ f117 1 f85"/>
                <a:gd name="f149" fmla="*/ f118 1 f84"/>
                <a:gd name="f150" fmla="*/ f119 1 f85"/>
                <a:gd name="f151" fmla="*/ f120 1 f84"/>
                <a:gd name="f152" fmla="*/ f121 1 f85"/>
                <a:gd name="f153" fmla="*/ f122 1 f84"/>
                <a:gd name="f154" fmla="*/ f123 1 f85"/>
                <a:gd name="f155" fmla="*/ f124 1 f84"/>
                <a:gd name="f156" fmla="*/ f125 1 f85"/>
                <a:gd name="f157" fmla="*/ f126 1 f84"/>
                <a:gd name="f158" fmla="*/ f127 1 f85"/>
                <a:gd name="f159" fmla="*/ f128 1 f84"/>
                <a:gd name="f160" fmla="*/ f129 1 f85"/>
                <a:gd name="f161" fmla="*/ f130 1 f85"/>
                <a:gd name="f162" fmla="*/ f131 1 f85"/>
                <a:gd name="f163" fmla="*/ f132 1 f85"/>
                <a:gd name="f164" fmla="*/ f133 1 f84"/>
                <a:gd name="f165" fmla="*/ f134 1 f85"/>
                <a:gd name="f166" fmla="*/ f135 1 f84"/>
                <a:gd name="f167" fmla="*/ f136 1 f85"/>
                <a:gd name="f168" fmla="*/ f137 1 f84"/>
                <a:gd name="f169" fmla="*/ f138 1 f85"/>
                <a:gd name="f170" fmla="*/ f139 1 f84"/>
                <a:gd name="f171" fmla="*/ f140 1 f85"/>
                <a:gd name="f172" fmla="*/ f141 f75 1"/>
                <a:gd name="f173" fmla="*/ f142 f75 1"/>
                <a:gd name="f174" fmla="*/ f144 f76 1"/>
                <a:gd name="f175" fmla="*/ f143 f76 1"/>
                <a:gd name="f176" fmla="*/ f145 f75 1"/>
                <a:gd name="f177" fmla="*/ f146 f76 1"/>
                <a:gd name="f178" fmla="*/ f147 f76 1"/>
                <a:gd name="f179" fmla="*/ f148 f76 1"/>
                <a:gd name="f180" fmla="*/ f149 f75 1"/>
                <a:gd name="f181" fmla="*/ f150 f76 1"/>
                <a:gd name="f182" fmla="*/ f151 f75 1"/>
                <a:gd name="f183" fmla="*/ f152 f76 1"/>
                <a:gd name="f184" fmla="*/ f153 f75 1"/>
                <a:gd name="f185" fmla="*/ f154 f76 1"/>
                <a:gd name="f186" fmla="*/ f155 f75 1"/>
                <a:gd name="f187" fmla="*/ f156 f76 1"/>
                <a:gd name="f188" fmla="*/ f157 f75 1"/>
                <a:gd name="f189" fmla="*/ f158 f76 1"/>
                <a:gd name="f190" fmla="*/ f159 f75 1"/>
                <a:gd name="f191" fmla="*/ f160 f76 1"/>
                <a:gd name="f192" fmla="*/ f161 f76 1"/>
                <a:gd name="f193" fmla="*/ f162 f76 1"/>
                <a:gd name="f194" fmla="*/ f163 f76 1"/>
                <a:gd name="f195" fmla="*/ f164 f75 1"/>
                <a:gd name="f196" fmla="*/ f165 f76 1"/>
                <a:gd name="f197" fmla="*/ f166 f75 1"/>
                <a:gd name="f198" fmla="*/ f167 f76 1"/>
                <a:gd name="f199" fmla="*/ f168 f75 1"/>
                <a:gd name="f200" fmla="*/ f169 f76 1"/>
                <a:gd name="f201" fmla="*/ f170 f75 1"/>
                <a:gd name="f202" fmla="*/ f171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76" y="f177"/>
                </a:cxn>
                <a:cxn ang="f113">
                  <a:pos x="f176" y="f178"/>
                </a:cxn>
                <a:cxn ang="f113">
                  <a:pos x="f176" y="f179"/>
                </a:cxn>
                <a:cxn ang="f113">
                  <a:pos x="f180" y="f181"/>
                </a:cxn>
                <a:cxn ang="f113">
                  <a:pos x="f182" y="f183"/>
                </a:cxn>
                <a:cxn ang="f113">
                  <a:pos x="f184" y="f185"/>
                </a:cxn>
                <a:cxn ang="f113">
                  <a:pos x="f186" y="f187"/>
                </a:cxn>
                <a:cxn ang="f113">
                  <a:pos x="f188" y="f189"/>
                </a:cxn>
                <a:cxn ang="f113">
                  <a:pos x="f190" y="f191"/>
                </a:cxn>
                <a:cxn ang="f113">
                  <a:pos x="f190" y="f192"/>
                </a:cxn>
                <a:cxn ang="f113">
                  <a:pos x="f190" y="f193"/>
                </a:cxn>
                <a:cxn ang="f113">
                  <a:pos x="f190" y="f194"/>
                </a:cxn>
                <a:cxn ang="f113">
                  <a:pos x="f195" y="f196"/>
                </a:cxn>
                <a:cxn ang="f113">
                  <a:pos x="f197" y="f198"/>
                </a:cxn>
                <a:cxn ang="f113">
                  <a:pos x="f199" y="f200"/>
                </a:cxn>
                <a:cxn ang="f113">
                  <a:pos x="f201" y="f202"/>
                </a:cxn>
                <a:cxn ang="f113">
                  <a:pos x="f176" y="f177"/>
                </a:cxn>
              </a:cxnLst>
              <a:rect l="f172" t="f175" r="f173" b="f174"/>
              <a:pathLst>
                <a:path w="41184" h="249927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28" y="f30"/>
                  </a:cubicBezTo>
                  <a:lnTo>
                    <a:pt x="f31" y="f32"/>
                  </a:lnTo>
                  <a:lnTo>
                    <a:pt x="f33" y="f34"/>
                  </a:lnTo>
                  <a:cubicBezTo>
                    <a:pt x="f35" y="f36"/>
                    <a:pt x="f35" y="f37"/>
                    <a:pt x="f33" y="f38"/>
                  </a:cubicBezTo>
                  <a:cubicBezTo>
                    <a:pt x="f33" y="f39"/>
                    <a:pt x="f33" y="f40"/>
                    <a:pt x="f33" y="f41"/>
                  </a:cubicBezTo>
                  <a:cubicBezTo>
                    <a:pt x="f42" y="f43"/>
                    <a:pt x="f42" y="f44"/>
                    <a:pt x="f33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1" name="Freeform: Shape 667">
              <a:extLst>
                <a:ext uri="{FF2B5EF4-FFF2-40B4-BE49-F238E27FC236}">
                  <a16:creationId xmlns:a16="http://schemas.microsoft.com/office/drawing/2014/main" id="{8C52087A-0D76-819E-BB42-6574E414BEFD}"/>
                </a:ext>
              </a:extLst>
            </p:cNvPr>
            <p:cNvSpPr/>
            <p:nvPr/>
          </p:nvSpPr>
          <p:spPr>
            <a:xfrm>
              <a:off x="636614" y="5890957"/>
              <a:ext cx="15773" cy="2948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77"/>
                <a:gd name="f7" fmla="val 294882"/>
                <a:gd name="f8" fmla="val 3057"/>
                <a:gd name="f9" fmla="val 293281"/>
                <a:gd name="f10" fmla="val 292518"/>
                <a:gd name="f11" fmla="val 15772"/>
                <a:gd name="f12" fmla="val 11447"/>
                <a:gd name="f13" fmla="val 10685"/>
                <a:gd name="f14" fmla="val 1659"/>
                <a:gd name="f15" fmla="val 15844"/>
                <a:gd name="f16" fmla="val 820"/>
                <a:gd name="f17" fmla="val 15223"/>
                <a:gd name="f18" fmla="val 83"/>
                <a:gd name="f19" fmla="val 14383"/>
                <a:gd name="f20" fmla="val 6"/>
                <a:gd name="f21" fmla="val 14380"/>
                <a:gd name="f22" fmla="val 14377"/>
                <a:gd name="f23" fmla="val 14373"/>
                <a:gd name="f24" fmla="val 13534"/>
                <a:gd name="f25" fmla="val -70"/>
                <a:gd name="f26" fmla="val 12795"/>
                <a:gd name="f27" fmla="val 566"/>
                <a:gd name="f28" fmla="val 12725"/>
                <a:gd name="f29" fmla="val 1405"/>
                <a:gd name="f30" fmla="val 12721"/>
                <a:gd name="f31" fmla="val 1443"/>
                <a:gd name="f32" fmla="val 12720"/>
                <a:gd name="f33" fmla="val 1494"/>
                <a:gd name="f34" fmla="val 1532"/>
                <a:gd name="f35" fmla="val 10558"/>
                <a:gd name="f36" fmla="val 13227"/>
                <a:gd name="f37" fmla="val 5"/>
                <a:gd name="f38" fmla="val 292137"/>
                <a:gd name="f39" fmla="val 293027"/>
                <a:gd name="f40" fmla="val -67"/>
                <a:gd name="f41" fmla="val 293942"/>
                <a:gd name="f42" fmla="val 612"/>
                <a:gd name="f43" fmla="val 294731"/>
                <a:gd name="f44" fmla="val 1521"/>
                <a:gd name="f45" fmla="val 294807"/>
                <a:gd name="f46" fmla="val 1525"/>
                <a:gd name="f47" fmla="val 1527"/>
                <a:gd name="f48" fmla="val 1531"/>
                <a:gd name="f49" fmla="val 1820"/>
                <a:gd name="f50" fmla="val 294908"/>
                <a:gd name="f51" fmla="val 2132"/>
                <a:gd name="f52" fmla="val 2421"/>
                <a:gd name="f53" fmla="+- 0 0 -90"/>
                <a:gd name="f54" fmla="*/ f3 1 15777"/>
                <a:gd name="f55" fmla="*/ f4 1 294882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5777"/>
                <a:gd name="f64" fmla="*/ f60 1 294882"/>
                <a:gd name="f65" fmla="*/ 3057 f61 1"/>
                <a:gd name="f66" fmla="*/ 293281 f60 1"/>
                <a:gd name="f67" fmla="*/ 292518 f60 1"/>
                <a:gd name="f68" fmla="*/ 15772 f61 1"/>
                <a:gd name="f69" fmla="*/ 11447 f60 1"/>
                <a:gd name="f70" fmla="*/ 10685 f60 1"/>
                <a:gd name="f71" fmla="*/ 1659 f60 1"/>
                <a:gd name="f72" fmla="*/ 14383 f61 1"/>
                <a:gd name="f73" fmla="*/ 6 f60 1"/>
                <a:gd name="f74" fmla="*/ 14373 f61 1"/>
                <a:gd name="f75" fmla="*/ 12725 f61 1"/>
                <a:gd name="f76" fmla="*/ 1405 f60 1"/>
                <a:gd name="f77" fmla="*/ 12720 f61 1"/>
                <a:gd name="f78" fmla="*/ 1532 f60 1"/>
                <a:gd name="f79" fmla="*/ 10558 f60 1"/>
                <a:gd name="f80" fmla="*/ 13227 f60 1"/>
                <a:gd name="f81" fmla="*/ 5 f61 1"/>
                <a:gd name="f82" fmla="*/ 292137 f60 1"/>
                <a:gd name="f83" fmla="*/ 293027 f60 1"/>
                <a:gd name="f84" fmla="*/ 1521 f61 1"/>
                <a:gd name="f85" fmla="*/ 294807 f60 1"/>
                <a:gd name="f86" fmla="*/ 1531 f61 1"/>
                <a:gd name="f87" fmla="*/ 2421 f61 1"/>
                <a:gd name="f88" fmla="+- f62 0 f1"/>
                <a:gd name="f89" fmla="*/ f65 1 15777"/>
                <a:gd name="f90" fmla="*/ f66 1 294882"/>
                <a:gd name="f91" fmla="*/ f67 1 294882"/>
                <a:gd name="f92" fmla="*/ f68 1 15777"/>
                <a:gd name="f93" fmla="*/ f69 1 294882"/>
                <a:gd name="f94" fmla="*/ f70 1 294882"/>
                <a:gd name="f95" fmla="*/ f71 1 294882"/>
                <a:gd name="f96" fmla="*/ f72 1 15777"/>
                <a:gd name="f97" fmla="*/ f73 1 294882"/>
                <a:gd name="f98" fmla="*/ f74 1 15777"/>
                <a:gd name="f99" fmla="*/ f75 1 15777"/>
                <a:gd name="f100" fmla="*/ f76 1 294882"/>
                <a:gd name="f101" fmla="*/ f77 1 15777"/>
                <a:gd name="f102" fmla="*/ f78 1 294882"/>
                <a:gd name="f103" fmla="*/ f79 1 294882"/>
                <a:gd name="f104" fmla="*/ f80 1 294882"/>
                <a:gd name="f105" fmla="*/ f81 1 15777"/>
                <a:gd name="f106" fmla="*/ f82 1 294882"/>
                <a:gd name="f107" fmla="*/ f83 1 294882"/>
                <a:gd name="f108" fmla="*/ f84 1 15777"/>
                <a:gd name="f109" fmla="*/ f85 1 294882"/>
                <a:gd name="f110" fmla="*/ f86 1 15777"/>
                <a:gd name="f111" fmla="*/ f87 1 15777"/>
                <a:gd name="f112" fmla="*/ f56 1 f63"/>
                <a:gd name="f113" fmla="*/ f57 1 f63"/>
                <a:gd name="f114" fmla="*/ f56 1 f64"/>
                <a:gd name="f115" fmla="*/ f58 1 f64"/>
                <a:gd name="f116" fmla="*/ f89 1 f63"/>
                <a:gd name="f117" fmla="*/ f90 1 f64"/>
                <a:gd name="f118" fmla="*/ f91 1 f64"/>
                <a:gd name="f119" fmla="*/ f92 1 f63"/>
                <a:gd name="f120" fmla="*/ f93 1 f64"/>
                <a:gd name="f121" fmla="*/ f94 1 f64"/>
                <a:gd name="f122" fmla="*/ f95 1 f64"/>
                <a:gd name="f123" fmla="*/ f96 1 f63"/>
                <a:gd name="f124" fmla="*/ f97 1 f64"/>
                <a:gd name="f125" fmla="*/ f98 1 f63"/>
                <a:gd name="f126" fmla="*/ f99 1 f63"/>
                <a:gd name="f127" fmla="*/ f100 1 f64"/>
                <a:gd name="f128" fmla="*/ f101 1 f63"/>
                <a:gd name="f129" fmla="*/ f102 1 f64"/>
                <a:gd name="f130" fmla="*/ f103 1 f64"/>
                <a:gd name="f131" fmla="*/ f104 1 f64"/>
                <a:gd name="f132" fmla="*/ f105 1 f63"/>
                <a:gd name="f133" fmla="*/ f106 1 f64"/>
                <a:gd name="f134" fmla="*/ f107 1 f64"/>
                <a:gd name="f135" fmla="*/ f108 1 f63"/>
                <a:gd name="f136" fmla="*/ f109 1 f64"/>
                <a:gd name="f137" fmla="*/ f110 1 f63"/>
                <a:gd name="f138" fmla="*/ f111 1 f63"/>
                <a:gd name="f139" fmla="*/ f112 f54 1"/>
                <a:gd name="f140" fmla="*/ f113 f54 1"/>
                <a:gd name="f141" fmla="*/ f115 f55 1"/>
                <a:gd name="f142" fmla="*/ f114 f55 1"/>
                <a:gd name="f143" fmla="*/ f116 f54 1"/>
                <a:gd name="f144" fmla="*/ f117 f55 1"/>
                <a:gd name="f145" fmla="*/ f118 f55 1"/>
                <a:gd name="f146" fmla="*/ f119 f54 1"/>
                <a:gd name="f147" fmla="*/ f120 f55 1"/>
                <a:gd name="f148" fmla="*/ f121 f55 1"/>
                <a:gd name="f149" fmla="*/ f122 f55 1"/>
                <a:gd name="f150" fmla="*/ f123 f54 1"/>
                <a:gd name="f151" fmla="*/ f124 f55 1"/>
                <a:gd name="f152" fmla="*/ f125 f54 1"/>
                <a:gd name="f153" fmla="*/ f126 f54 1"/>
                <a:gd name="f154" fmla="*/ f127 f55 1"/>
                <a:gd name="f155" fmla="*/ f128 f54 1"/>
                <a:gd name="f156" fmla="*/ f129 f55 1"/>
                <a:gd name="f157" fmla="*/ f130 f55 1"/>
                <a:gd name="f158" fmla="*/ f131 f55 1"/>
                <a:gd name="f159" fmla="*/ f132 f54 1"/>
                <a:gd name="f160" fmla="*/ f133 f55 1"/>
                <a:gd name="f161" fmla="*/ f134 f55 1"/>
                <a:gd name="f162" fmla="*/ f135 f54 1"/>
                <a:gd name="f163" fmla="*/ f136 f55 1"/>
                <a:gd name="f164" fmla="*/ f137 f54 1"/>
                <a:gd name="f165" fmla="*/ f138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3" y="f144"/>
                </a:cxn>
                <a:cxn ang="f88">
                  <a:pos x="f143" y="f144"/>
                </a:cxn>
                <a:cxn ang="f88">
                  <a:pos x="f143" y="f145"/>
                </a:cxn>
                <a:cxn ang="f88">
                  <a:pos x="f146" y="f147"/>
                </a:cxn>
                <a:cxn ang="f88">
                  <a:pos x="f146" y="f148"/>
                </a:cxn>
                <a:cxn ang="f88">
                  <a:pos x="f146" y="f149"/>
                </a:cxn>
                <a:cxn ang="f88">
                  <a:pos x="f150" y="f151"/>
                </a:cxn>
                <a:cxn ang="f88">
                  <a:pos x="f152" y="f151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5" y="f157"/>
                </a:cxn>
                <a:cxn ang="f88">
                  <a:pos x="f155" y="f158"/>
                </a:cxn>
                <a:cxn ang="f88">
                  <a:pos x="f159" y="f160"/>
                </a:cxn>
                <a:cxn ang="f88">
                  <a:pos x="f159" y="f161"/>
                </a:cxn>
                <a:cxn ang="f88">
                  <a:pos x="f162" y="f163"/>
                </a:cxn>
                <a:cxn ang="f88">
                  <a:pos x="f164" y="f163"/>
                </a:cxn>
                <a:cxn ang="f88">
                  <a:pos x="f165" y="f163"/>
                </a:cxn>
                <a:cxn ang="f88">
                  <a:pos x="f165" y="f163"/>
                </a:cxn>
              </a:cxnLst>
              <a:rect l="f139" t="f142" r="f140" b="f141"/>
              <a:pathLst>
                <a:path w="15777" h="294882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lnTo>
                    <a:pt x="f11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0"/>
                    <a:pt x="f22" y="f20"/>
                    <a:pt x="f23" y="f20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2" y="f34"/>
                  </a:cubicBezTo>
                  <a:lnTo>
                    <a:pt x="f32" y="f35"/>
                  </a:lnTo>
                  <a:lnTo>
                    <a:pt x="f32" y="f36"/>
                  </a:lnTo>
                  <a:lnTo>
                    <a:pt x="f37" y="f38"/>
                  </a:lnTo>
                  <a:lnTo>
                    <a:pt x="f37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5"/>
                    <a:pt x="f47" y="f45"/>
                    <a:pt x="f48" y="f45"/>
                  </a:cubicBezTo>
                  <a:cubicBezTo>
                    <a:pt x="f49" y="f50"/>
                    <a:pt x="f51" y="f50"/>
                    <a:pt x="f52" y="f45"/>
                  </a:cubicBezTo>
                  <a:lnTo>
                    <a:pt x="f52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2" name="Freeform: Shape 668">
              <a:extLst>
                <a:ext uri="{FF2B5EF4-FFF2-40B4-BE49-F238E27FC236}">
                  <a16:creationId xmlns:a16="http://schemas.microsoft.com/office/drawing/2014/main" id="{E03F5EE5-6094-B57B-89C7-2E3A1E1F35B5}"/>
                </a:ext>
              </a:extLst>
            </p:cNvPr>
            <p:cNvSpPr/>
            <p:nvPr/>
          </p:nvSpPr>
          <p:spPr>
            <a:xfrm>
              <a:off x="1832594" y="5046098"/>
              <a:ext cx="150025" cy="1572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023"/>
                <a:gd name="f7" fmla="val 157255"/>
                <a:gd name="f8" fmla="val 149111"/>
                <a:gd name="f9" fmla="val 157256"/>
                <a:gd name="f10" fmla="val 149747"/>
                <a:gd name="f11" fmla="val 150116"/>
                <a:gd name="f12" fmla="val 156671"/>
                <a:gd name="f13" fmla="val 155934"/>
                <a:gd name="f14" fmla="val 155349"/>
                <a:gd name="f15" fmla="val 147586"/>
                <a:gd name="f16" fmla="val 153061"/>
                <a:gd name="f17" fmla="val 9758"/>
                <a:gd name="f18" fmla="val 7885"/>
                <a:gd name="f19" fmla="val 8741"/>
                <a:gd name="f20" fmla="val 6868"/>
                <a:gd name="f21" fmla="val 2638"/>
                <a:gd name="f22" fmla="val 512"/>
                <a:gd name="f23" fmla="val 2142"/>
                <a:gd name="f24" fmla="val -85"/>
                <a:gd name="f25" fmla="val 1265"/>
                <a:gd name="f26" fmla="val -175"/>
                <a:gd name="f27" fmla="val 668"/>
                <a:gd name="f28" fmla="val 321"/>
                <a:gd name="f29" fmla="val 604"/>
                <a:gd name="f30" fmla="val 372"/>
                <a:gd name="f31" fmla="val 540"/>
                <a:gd name="f32" fmla="val 436"/>
                <a:gd name="f33" fmla="val 477"/>
                <a:gd name="f34" fmla="val -159"/>
                <a:gd name="f35" fmla="val 1198"/>
                <a:gd name="f36" fmla="val 2241"/>
                <a:gd name="f37" fmla="val 2927"/>
                <a:gd name="f38" fmla="val 6580"/>
                <a:gd name="f39" fmla="val 9284"/>
                <a:gd name="f40" fmla="val 9250"/>
                <a:gd name="f41" fmla="val 12080"/>
                <a:gd name="f42" fmla="val 157002"/>
                <a:gd name="f43" fmla="+- 0 0 -90"/>
                <a:gd name="f44" fmla="*/ f3 1 150023"/>
                <a:gd name="f45" fmla="*/ f4 1 157255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50023"/>
                <a:gd name="f54" fmla="*/ f50 1 157255"/>
                <a:gd name="f55" fmla="*/ 149111 f51 1"/>
                <a:gd name="f56" fmla="*/ 157256 f50 1"/>
                <a:gd name="f57" fmla="*/ 149747 f51 1"/>
                <a:gd name="f58" fmla="*/ 155349 f50 1"/>
                <a:gd name="f59" fmla="*/ 147586 f51 1"/>
                <a:gd name="f60" fmla="*/ 153061 f50 1"/>
                <a:gd name="f61" fmla="*/ 9758 f51 1"/>
                <a:gd name="f62" fmla="*/ 7885 f50 1"/>
                <a:gd name="f63" fmla="*/ 8741 f51 1"/>
                <a:gd name="f64" fmla="*/ 6868 f50 1"/>
                <a:gd name="f65" fmla="*/ 2638 f51 1"/>
                <a:gd name="f66" fmla="*/ 512 f50 1"/>
                <a:gd name="f67" fmla="*/ 668 f51 1"/>
                <a:gd name="f68" fmla="*/ 321 f50 1"/>
                <a:gd name="f69" fmla="*/ 477 f51 1"/>
                <a:gd name="f70" fmla="*/ 2927 f50 1"/>
                <a:gd name="f71" fmla="*/ 6580 f51 1"/>
                <a:gd name="f72" fmla="*/ 9284 f50 1"/>
                <a:gd name="f73" fmla="*/ 9250 f51 1"/>
                <a:gd name="f74" fmla="*/ 12080 f50 1"/>
                <a:gd name="f75" fmla="*/ 157002 f50 1"/>
                <a:gd name="f76" fmla="+- f52 0 f1"/>
                <a:gd name="f77" fmla="*/ f55 1 150023"/>
                <a:gd name="f78" fmla="*/ f56 1 157255"/>
                <a:gd name="f79" fmla="*/ f57 1 150023"/>
                <a:gd name="f80" fmla="*/ f58 1 157255"/>
                <a:gd name="f81" fmla="*/ f59 1 150023"/>
                <a:gd name="f82" fmla="*/ f60 1 157255"/>
                <a:gd name="f83" fmla="*/ f61 1 150023"/>
                <a:gd name="f84" fmla="*/ f62 1 157255"/>
                <a:gd name="f85" fmla="*/ f63 1 150023"/>
                <a:gd name="f86" fmla="*/ f64 1 157255"/>
                <a:gd name="f87" fmla="*/ f65 1 150023"/>
                <a:gd name="f88" fmla="*/ f66 1 157255"/>
                <a:gd name="f89" fmla="*/ f67 1 150023"/>
                <a:gd name="f90" fmla="*/ f68 1 157255"/>
                <a:gd name="f91" fmla="*/ f69 1 150023"/>
                <a:gd name="f92" fmla="*/ f70 1 157255"/>
                <a:gd name="f93" fmla="*/ f71 1 150023"/>
                <a:gd name="f94" fmla="*/ f72 1 157255"/>
                <a:gd name="f95" fmla="*/ f73 1 150023"/>
                <a:gd name="f96" fmla="*/ f74 1 157255"/>
                <a:gd name="f97" fmla="*/ f75 1 157255"/>
                <a:gd name="f98" fmla="*/ f46 1 f53"/>
                <a:gd name="f99" fmla="*/ f47 1 f53"/>
                <a:gd name="f100" fmla="*/ f46 1 f54"/>
                <a:gd name="f101" fmla="*/ f48 1 f54"/>
                <a:gd name="f102" fmla="*/ f77 1 f53"/>
                <a:gd name="f103" fmla="*/ f78 1 f54"/>
                <a:gd name="f104" fmla="*/ f79 1 f53"/>
                <a:gd name="f105" fmla="*/ f80 1 f54"/>
                <a:gd name="f106" fmla="*/ f81 1 f53"/>
                <a:gd name="f107" fmla="*/ f82 1 f54"/>
                <a:gd name="f108" fmla="*/ f83 1 f53"/>
                <a:gd name="f109" fmla="*/ f84 1 f54"/>
                <a:gd name="f110" fmla="*/ f85 1 f53"/>
                <a:gd name="f111" fmla="*/ f86 1 f54"/>
                <a:gd name="f112" fmla="*/ f87 1 f53"/>
                <a:gd name="f113" fmla="*/ f88 1 f54"/>
                <a:gd name="f114" fmla="*/ f89 1 f53"/>
                <a:gd name="f115" fmla="*/ f90 1 f54"/>
                <a:gd name="f116" fmla="*/ f91 1 f53"/>
                <a:gd name="f117" fmla="*/ f92 1 f54"/>
                <a:gd name="f118" fmla="*/ f93 1 f53"/>
                <a:gd name="f119" fmla="*/ f94 1 f54"/>
                <a:gd name="f120" fmla="*/ f95 1 f53"/>
                <a:gd name="f121" fmla="*/ f96 1 f54"/>
                <a:gd name="f122" fmla="*/ f97 1 f54"/>
                <a:gd name="f123" fmla="*/ f98 f44 1"/>
                <a:gd name="f124" fmla="*/ f99 f44 1"/>
                <a:gd name="f125" fmla="*/ f101 f45 1"/>
                <a:gd name="f126" fmla="*/ f100 f45 1"/>
                <a:gd name="f127" fmla="*/ f102 f44 1"/>
                <a:gd name="f128" fmla="*/ f103 f45 1"/>
                <a:gd name="f129" fmla="*/ f104 f44 1"/>
                <a:gd name="f130" fmla="*/ f105 f45 1"/>
                <a:gd name="f131" fmla="*/ f106 f44 1"/>
                <a:gd name="f132" fmla="*/ f107 f45 1"/>
                <a:gd name="f133" fmla="*/ f108 f44 1"/>
                <a:gd name="f134" fmla="*/ f109 f45 1"/>
                <a:gd name="f135" fmla="*/ f110 f44 1"/>
                <a:gd name="f136" fmla="*/ f111 f45 1"/>
                <a:gd name="f137" fmla="*/ f112 f44 1"/>
                <a:gd name="f138" fmla="*/ f113 f45 1"/>
                <a:gd name="f139" fmla="*/ f114 f44 1"/>
                <a:gd name="f140" fmla="*/ f115 f45 1"/>
                <a:gd name="f141" fmla="*/ f116 f44 1"/>
                <a:gd name="f142" fmla="*/ f117 f45 1"/>
                <a:gd name="f143" fmla="*/ f118 f44 1"/>
                <a:gd name="f144" fmla="*/ f119 f45 1"/>
                <a:gd name="f145" fmla="*/ f120 f44 1"/>
                <a:gd name="f146" fmla="*/ f121 f45 1"/>
                <a:gd name="f147" fmla="*/ f122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7" y="f128"/>
                </a:cxn>
                <a:cxn ang="f76">
                  <a:pos x="f127" y="f128"/>
                </a:cxn>
                <a:cxn ang="f76">
                  <a:pos x="f127" y="f128"/>
                </a:cxn>
                <a:cxn ang="f76">
                  <a:pos x="f127" y="f128"/>
                </a:cxn>
                <a:cxn ang="f76">
                  <a:pos x="f129" y="f128"/>
                </a:cxn>
                <a:cxn ang="f76">
                  <a:pos x="f129" y="f128"/>
                </a:cxn>
                <a:cxn ang="f76">
                  <a:pos x="f129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41" y="f138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45" y="f146"/>
                </a:cxn>
                <a:cxn ang="f76">
                  <a:pos x="f127" y="f147"/>
                </a:cxn>
              </a:cxnLst>
              <a:rect l="f123" t="f126" r="f124" b="f125"/>
              <a:pathLst>
                <a:path w="150023" h="157255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cubicBezTo>
                    <a:pt x="f11" y="f12"/>
                    <a:pt x="f11" y="f13"/>
                    <a:pt x="f10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22"/>
                  </a:cubicBezTo>
                  <a:cubicBezTo>
                    <a:pt x="f34" y="f35"/>
                    <a:pt x="f34" y="f36"/>
                    <a:pt x="f33" y="f37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8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</p:grpSp>
      <p:sp>
        <p:nvSpPr>
          <p:cNvPr id="663" name="Titel 1">
            <a:extLst>
              <a:ext uri="{FF2B5EF4-FFF2-40B4-BE49-F238E27FC236}">
                <a16:creationId xmlns:a16="http://schemas.microsoft.com/office/drawing/2014/main" id="{297A8196-84C5-B7DD-48D4-5CC2600661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17866" y="1289304"/>
            <a:ext cx="54864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664" name="Datumsplatzhalter 3">
            <a:extLst>
              <a:ext uri="{FF2B5EF4-FFF2-40B4-BE49-F238E27FC236}">
                <a16:creationId xmlns:a16="http://schemas.microsoft.com/office/drawing/2014/main" id="{AAE17F1F-3764-37AD-CC36-9E28FA93A05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665" name="Fußzeilenplatzhalter 4">
            <a:extLst>
              <a:ext uri="{FF2B5EF4-FFF2-40B4-BE49-F238E27FC236}">
                <a16:creationId xmlns:a16="http://schemas.microsoft.com/office/drawing/2014/main" id="{8349EAB6-E7B7-378E-1E6E-42345CFED1E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666" name="Foliennummernplatzhalter 5">
            <a:extLst>
              <a:ext uri="{FF2B5EF4-FFF2-40B4-BE49-F238E27FC236}">
                <a16:creationId xmlns:a16="http://schemas.microsoft.com/office/drawing/2014/main" id="{ED6663E1-7F7D-77AD-AB22-857410A3614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C02373-FD05-4B11-991F-4C0CD254AAEF}" type="slidenum">
              <a:t>‹Nr.›</a:t>
            </a:fld>
            <a:endParaRPr lang="de-DE"/>
          </a:p>
        </p:txBody>
      </p:sp>
      <p:sp>
        <p:nvSpPr>
          <p:cNvPr id="667" name="Textplatzhalter 7">
            <a:extLst>
              <a:ext uri="{FF2B5EF4-FFF2-40B4-BE49-F238E27FC236}">
                <a16:creationId xmlns:a16="http://schemas.microsoft.com/office/drawing/2014/main" id="{5299679B-ABBE-C03D-6821-233C80E7C03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17336" y="2816352"/>
            <a:ext cx="4114800" cy="2779776"/>
          </a:xfrm>
        </p:spPr>
        <p:txBody>
          <a:bodyPr/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58621272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Vielen Dank">
    <p:bg>
      <p:bgPr>
        <a:solidFill>
          <a:srgbClr val="F9C9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7">
            <a:extLst>
              <a:ext uri="{FF2B5EF4-FFF2-40B4-BE49-F238E27FC236}">
                <a16:creationId xmlns:a16="http://schemas.microsoft.com/office/drawing/2014/main" id="{FF1CA5BD-C794-2E37-8C78-FEC180824A1B}"/>
              </a:ext>
            </a:extLst>
          </p:cNvPr>
          <p:cNvSpPr/>
          <p:nvPr/>
        </p:nvSpPr>
        <p:spPr>
          <a:xfrm>
            <a:off x="896112" y="1552578"/>
            <a:ext cx="6601968" cy="3812563"/>
          </a:xfrm>
          <a:prstGeom prst="rect">
            <a:avLst/>
          </a:prstGeom>
          <a:solidFill>
            <a:srgbClr val="FFFFFF"/>
          </a:solidFill>
          <a:ln w="22229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0A073611-DC0A-A546-8CA0-F5C1D376E1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53312" y="1755648"/>
            <a:ext cx="4306824" cy="1325559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4" name="Textplatzhalter 13">
            <a:extLst>
              <a:ext uri="{FF2B5EF4-FFF2-40B4-BE49-F238E27FC236}">
                <a16:creationId xmlns:a16="http://schemas.microsoft.com/office/drawing/2014/main" id="{FA1C253D-3FB5-BD3A-C947-BBA8090714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53312" y="3191256"/>
            <a:ext cx="3505196" cy="1798643"/>
          </a:xfr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grpSp>
        <p:nvGrpSpPr>
          <p:cNvPr id="5" name="Bildplatzhalter 44" descr="abstrakte farbige Abbildung von Gebäuden">
            <a:extLst>
              <a:ext uri="{FF2B5EF4-FFF2-40B4-BE49-F238E27FC236}">
                <a16:creationId xmlns:a16="http://schemas.microsoft.com/office/drawing/2014/main" id="{A4075754-4183-662C-4C16-2E02F5E64BF2}"/>
              </a:ext>
            </a:extLst>
          </p:cNvPr>
          <p:cNvGrpSpPr/>
          <p:nvPr/>
        </p:nvGrpSpPr>
        <p:grpSpPr>
          <a:xfrm>
            <a:off x="2861989" y="447909"/>
            <a:ext cx="9332047" cy="6412952"/>
            <a:chOff x="2861989" y="447909"/>
            <a:chExt cx="9332047" cy="6412952"/>
          </a:xfrm>
        </p:grpSpPr>
        <p:sp>
          <p:nvSpPr>
            <p:cNvPr id="6" name="Freeform: Shape 10">
              <a:extLst>
                <a:ext uri="{FF2B5EF4-FFF2-40B4-BE49-F238E27FC236}">
                  <a16:creationId xmlns:a16="http://schemas.microsoft.com/office/drawing/2014/main" id="{5F851BF5-C5FE-B6E3-7F72-E45C27855EFA}"/>
                </a:ext>
              </a:extLst>
            </p:cNvPr>
            <p:cNvSpPr/>
            <p:nvPr/>
          </p:nvSpPr>
          <p:spPr>
            <a:xfrm>
              <a:off x="6400315" y="4755273"/>
              <a:ext cx="2209729" cy="7219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09733"/>
                <a:gd name="f7" fmla="val 721935"/>
                <a:gd name="f8" fmla="val 508"/>
                <a:gd name="f9" fmla="val 164411"/>
                <a:gd name="f10" fmla="val 2176060"/>
                <a:gd name="f11" fmla="val 2182604"/>
                <a:gd name="f12" fmla="val 164551"/>
                <a:gd name="f13" fmla="val 2187827"/>
                <a:gd name="f14" fmla="val 169938"/>
                <a:gd name="f15" fmla="val 2187750"/>
                <a:gd name="f16" fmla="val 176482"/>
                <a:gd name="f17" fmla="val 721936"/>
                <a:gd name="f18" fmla="val 2209734"/>
                <a:gd name="f19" fmla="val 116638"/>
                <a:gd name="f20" fmla="val 1613652"/>
                <a:gd name="f21" fmla="val 1607120"/>
                <a:gd name="f22" fmla="val 116562"/>
                <a:gd name="f23" fmla="val 1601885"/>
                <a:gd name="f24" fmla="val 111225"/>
                <a:gd name="f25" fmla="val 1601961"/>
                <a:gd name="f26" fmla="val 104695"/>
                <a:gd name="f27" fmla="val 226183"/>
                <a:gd name="f28" fmla="val 106357"/>
                <a:gd name="f29" fmla="val 53491"/>
                <a:gd name="f30" fmla="val 4701"/>
                <a:gd name="f31" fmla="val 98596"/>
                <a:gd name="f32" fmla="val 100629"/>
                <a:gd name="f33" fmla="+- 0 0 -90"/>
                <a:gd name="f34" fmla="*/ f3 1 2209733"/>
                <a:gd name="f35" fmla="*/ f4 1 721935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2209733"/>
                <a:gd name="f44" fmla="*/ f40 1 721935"/>
                <a:gd name="f45" fmla="*/ 508 f41 1"/>
                <a:gd name="f46" fmla="*/ 164411 f40 1"/>
                <a:gd name="f47" fmla="*/ 2176060 f41 1"/>
                <a:gd name="f48" fmla="*/ 2187750 f41 1"/>
                <a:gd name="f49" fmla="*/ 176482 f40 1"/>
                <a:gd name="f50" fmla="*/ 721936 f40 1"/>
                <a:gd name="f51" fmla="*/ 2209734 f41 1"/>
                <a:gd name="f52" fmla="*/ 116638 f40 1"/>
                <a:gd name="f53" fmla="*/ 1613652 f41 1"/>
                <a:gd name="f54" fmla="*/ 1601961 f41 1"/>
                <a:gd name="f55" fmla="*/ 104695 f40 1"/>
                <a:gd name="f56" fmla="*/ 0 f40 1"/>
                <a:gd name="f57" fmla="*/ 226183 f41 1"/>
                <a:gd name="f58" fmla="*/ 106357 f41 1"/>
                <a:gd name="f59" fmla="*/ 53491 f40 1"/>
                <a:gd name="f60" fmla="*/ 4701 f41 1"/>
                <a:gd name="f61" fmla="*/ 98596 f40 1"/>
                <a:gd name="f62" fmla="*/ 0 f41 1"/>
                <a:gd name="f63" fmla="*/ 100629 f40 1"/>
                <a:gd name="f64" fmla="+- f42 0 f1"/>
                <a:gd name="f65" fmla="*/ f45 1 2209733"/>
                <a:gd name="f66" fmla="*/ f46 1 721935"/>
                <a:gd name="f67" fmla="*/ f47 1 2209733"/>
                <a:gd name="f68" fmla="*/ f48 1 2209733"/>
                <a:gd name="f69" fmla="*/ f49 1 721935"/>
                <a:gd name="f70" fmla="*/ f50 1 721935"/>
                <a:gd name="f71" fmla="*/ f51 1 2209733"/>
                <a:gd name="f72" fmla="*/ f52 1 721935"/>
                <a:gd name="f73" fmla="*/ f53 1 2209733"/>
                <a:gd name="f74" fmla="*/ f54 1 2209733"/>
                <a:gd name="f75" fmla="*/ f55 1 721935"/>
                <a:gd name="f76" fmla="*/ f56 1 721935"/>
                <a:gd name="f77" fmla="*/ f57 1 2209733"/>
                <a:gd name="f78" fmla="*/ f58 1 2209733"/>
                <a:gd name="f79" fmla="*/ f59 1 721935"/>
                <a:gd name="f80" fmla="*/ f60 1 2209733"/>
                <a:gd name="f81" fmla="*/ f61 1 721935"/>
                <a:gd name="f82" fmla="*/ f62 1 2209733"/>
                <a:gd name="f83" fmla="*/ f63 1 721935"/>
                <a:gd name="f84" fmla="*/ f36 1 f43"/>
                <a:gd name="f85" fmla="*/ f37 1 f43"/>
                <a:gd name="f86" fmla="*/ f36 1 f44"/>
                <a:gd name="f87" fmla="*/ f38 1 f44"/>
                <a:gd name="f88" fmla="*/ f65 1 f43"/>
                <a:gd name="f89" fmla="*/ f66 1 f44"/>
                <a:gd name="f90" fmla="*/ f67 1 f43"/>
                <a:gd name="f91" fmla="*/ f68 1 f43"/>
                <a:gd name="f92" fmla="*/ f69 1 f44"/>
                <a:gd name="f93" fmla="*/ f70 1 f44"/>
                <a:gd name="f94" fmla="*/ f71 1 f43"/>
                <a:gd name="f95" fmla="*/ f72 1 f44"/>
                <a:gd name="f96" fmla="*/ f73 1 f43"/>
                <a:gd name="f97" fmla="*/ f74 1 f43"/>
                <a:gd name="f98" fmla="*/ f75 1 f44"/>
                <a:gd name="f99" fmla="*/ f76 1 f44"/>
                <a:gd name="f100" fmla="*/ f77 1 f43"/>
                <a:gd name="f101" fmla="*/ f78 1 f43"/>
                <a:gd name="f102" fmla="*/ f79 1 f44"/>
                <a:gd name="f103" fmla="*/ f80 1 f43"/>
                <a:gd name="f104" fmla="*/ f81 1 f44"/>
                <a:gd name="f105" fmla="*/ f82 1 f43"/>
                <a:gd name="f106" fmla="*/ f83 1 f44"/>
                <a:gd name="f107" fmla="*/ f84 f34 1"/>
                <a:gd name="f108" fmla="*/ f85 f34 1"/>
                <a:gd name="f109" fmla="*/ f87 f35 1"/>
                <a:gd name="f110" fmla="*/ f86 f35 1"/>
                <a:gd name="f111" fmla="*/ f88 f34 1"/>
                <a:gd name="f112" fmla="*/ f89 f35 1"/>
                <a:gd name="f113" fmla="*/ f90 f34 1"/>
                <a:gd name="f114" fmla="*/ f91 f34 1"/>
                <a:gd name="f115" fmla="*/ f92 f35 1"/>
                <a:gd name="f116" fmla="*/ f93 f35 1"/>
                <a:gd name="f117" fmla="*/ f94 f34 1"/>
                <a:gd name="f118" fmla="*/ f95 f35 1"/>
                <a:gd name="f119" fmla="*/ f96 f34 1"/>
                <a:gd name="f120" fmla="*/ f97 f34 1"/>
                <a:gd name="f121" fmla="*/ f98 f35 1"/>
                <a:gd name="f122" fmla="*/ f99 f35 1"/>
                <a:gd name="f123" fmla="*/ f100 f34 1"/>
                <a:gd name="f124" fmla="*/ f101 f34 1"/>
                <a:gd name="f125" fmla="*/ f102 f35 1"/>
                <a:gd name="f126" fmla="*/ f103 f34 1"/>
                <a:gd name="f127" fmla="*/ f104 f35 1"/>
                <a:gd name="f128" fmla="*/ f105 f34 1"/>
                <a:gd name="f129" fmla="*/ f106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11" y="f112"/>
                </a:cxn>
                <a:cxn ang="f64">
                  <a:pos x="f113" y="f112"/>
                </a:cxn>
                <a:cxn ang="f64">
                  <a:pos x="f114" y="f115"/>
                </a:cxn>
                <a:cxn ang="f64">
                  <a:pos x="f114" y="f116"/>
                </a:cxn>
                <a:cxn ang="f64">
                  <a:pos x="f117" y="f116"/>
                </a:cxn>
                <a:cxn ang="f64">
                  <a:pos x="f117" y="f118"/>
                </a:cxn>
                <a:cxn ang="f64">
                  <a:pos x="f119" y="f118"/>
                </a:cxn>
                <a:cxn ang="f64">
                  <a:pos x="f120" y="f121"/>
                </a:cxn>
                <a:cxn ang="f64">
                  <a:pos x="f120" y="f121"/>
                </a:cxn>
                <a:cxn ang="f64">
                  <a:pos x="f120" y="f122"/>
                </a:cxn>
                <a:cxn ang="f64">
                  <a:pos x="f123" y="f122"/>
                </a:cxn>
                <a:cxn ang="f64">
                  <a:pos x="f124" y="f125"/>
                </a:cxn>
                <a:cxn ang="f64">
                  <a:pos x="f126" y="f127"/>
                </a:cxn>
                <a:cxn ang="f64">
                  <a:pos x="f128" y="f129"/>
                </a:cxn>
              </a:cxnLst>
              <a:rect l="f107" t="f110" r="f108" b="f109"/>
              <a:pathLst>
                <a:path w="2209733" h="721935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17"/>
                  </a:lnTo>
                  <a:lnTo>
                    <a:pt x="f18" y="f17"/>
                  </a:lnTo>
                  <a:lnTo>
                    <a:pt x="f18" y="f19"/>
                  </a:lnTo>
                  <a:lnTo>
                    <a:pt x="f20" y="f19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5" y="f26"/>
                    <a:pt x="f25" y="f26"/>
                    <a:pt x="f25" y="f26"/>
                  </a:cubicBezTo>
                  <a:lnTo>
                    <a:pt x="f25" y="f5"/>
                  </a:lnTo>
                  <a:lnTo>
                    <a:pt x="f27" y="f5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5" y="f32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" name="Freeform: Shape 11">
              <a:extLst>
                <a:ext uri="{FF2B5EF4-FFF2-40B4-BE49-F238E27FC236}">
                  <a16:creationId xmlns:a16="http://schemas.microsoft.com/office/drawing/2014/main" id="{FA217A5B-3842-B533-02B3-123D2A9B7694}"/>
                </a:ext>
              </a:extLst>
            </p:cNvPr>
            <p:cNvSpPr/>
            <p:nvPr/>
          </p:nvSpPr>
          <p:spPr>
            <a:xfrm>
              <a:off x="6256727" y="4855518"/>
              <a:ext cx="144100" cy="641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096"/>
                <a:gd name="f7" fmla="val 64163"/>
                <a:gd name="f8" fmla="+- 0 0 -90"/>
                <a:gd name="f9" fmla="*/ f3 1 144096"/>
                <a:gd name="f10" fmla="*/ f4 1 64163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44096"/>
                <a:gd name="f19" fmla="*/ f15 1 64163"/>
                <a:gd name="f20" fmla="*/ 144096 f16 1"/>
                <a:gd name="f21" fmla="*/ 0 f15 1"/>
                <a:gd name="f22" fmla="*/ 0 f16 1"/>
                <a:gd name="f23" fmla="*/ 64163 f15 1"/>
                <a:gd name="f24" fmla="+- f17 0 f1"/>
                <a:gd name="f25" fmla="*/ f20 1 144096"/>
                <a:gd name="f26" fmla="*/ f21 1 64163"/>
                <a:gd name="f27" fmla="*/ f22 1 144096"/>
                <a:gd name="f28" fmla="*/ f23 1 64163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1" y="f44"/>
                </a:cxn>
                <a:cxn ang="f24">
                  <a:pos x="f41" y="f42"/>
                </a:cxn>
              </a:cxnLst>
              <a:rect l="f37" t="f40" r="f38" b="f39"/>
              <a:pathLst>
                <a:path w="144096" h="64163">
                  <a:moveTo>
                    <a:pt x="f6" y="f5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" name="Freeform: Shape 12">
              <a:extLst>
                <a:ext uri="{FF2B5EF4-FFF2-40B4-BE49-F238E27FC236}">
                  <a16:creationId xmlns:a16="http://schemas.microsoft.com/office/drawing/2014/main" id="{FB8188DF-C855-83E3-3087-9501F6D0CA73}"/>
                </a:ext>
              </a:extLst>
            </p:cNvPr>
            <p:cNvSpPr/>
            <p:nvPr/>
          </p:nvSpPr>
          <p:spPr>
            <a:xfrm>
              <a:off x="8588063" y="5481535"/>
              <a:ext cx="21982" cy="620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982"/>
                <a:gd name="f7" fmla="val 62003"/>
                <a:gd name="f8" fmla="val 21983"/>
                <a:gd name="f9" fmla="val 62004"/>
                <a:gd name="f10" fmla="+- 0 0 -90"/>
                <a:gd name="f11" fmla="*/ f3 1 21982"/>
                <a:gd name="f12" fmla="*/ f4 1 6200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1982"/>
                <a:gd name="f21" fmla="*/ f17 1 62003"/>
                <a:gd name="f22" fmla="*/ 0 f18 1"/>
                <a:gd name="f23" fmla="*/ 0 f17 1"/>
                <a:gd name="f24" fmla="*/ 21983 f18 1"/>
                <a:gd name="f25" fmla="*/ 62004 f17 1"/>
                <a:gd name="f26" fmla="+- f19 0 f1"/>
                <a:gd name="f27" fmla="*/ f22 1 21982"/>
                <a:gd name="f28" fmla="*/ f23 1 62003"/>
                <a:gd name="f29" fmla="*/ f24 1 21982"/>
                <a:gd name="f30" fmla="*/ f25 1 62003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21982" h="62003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466A3E0A-88DD-4128-164C-DB2EAECF923D}"/>
                </a:ext>
              </a:extLst>
            </p:cNvPr>
            <p:cNvSpPr/>
            <p:nvPr/>
          </p:nvSpPr>
          <p:spPr>
            <a:xfrm>
              <a:off x="6626117" y="3298569"/>
              <a:ext cx="1376162" cy="14323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6159"/>
                <a:gd name="f7" fmla="val 1432309"/>
                <a:gd name="f8" fmla="val 1121259"/>
                <a:gd name="f9" fmla="val 4320"/>
                <a:gd name="f10" fmla="val 1119175"/>
                <a:gd name="f11" fmla="val 6416"/>
                <a:gd name="f12" fmla="val 1116341"/>
                <a:gd name="f13" fmla="val 7611"/>
                <a:gd name="f14" fmla="val 1113380"/>
                <a:gd name="f15" fmla="val 7623"/>
                <a:gd name="f16" fmla="val 1108539"/>
                <a:gd name="f17" fmla="val 7598"/>
                <a:gd name="f18" fmla="val 1104231"/>
                <a:gd name="f19" fmla="val 4548"/>
                <a:gd name="f20" fmla="val 1102579"/>
                <a:gd name="f21" fmla="val 461388"/>
                <a:gd name="f22" fmla="val 460245"/>
                <a:gd name="f23" fmla="val 6137"/>
                <a:gd name="f24" fmla="val 454349"/>
                <a:gd name="f25" fmla="val 10190"/>
                <a:gd name="f26" fmla="val 448199"/>
                <a:gd name="f27" fmla="val 9046"/>
                <a:gd name="f28" fmla="val 443599"/>
                <a:gd name="f29" fmla="val 8195"/>
                <a:gd name="f30" fmla="val 440002"/>
                <a:gd name="f31" fmla="val 4599"/>
                <a:gd name="f32" fmla="val 439151"/>
                <a:gd name="f33" fmla="val 202930"/>
                <a:gd name="f34" fmla="val 201036"/>
                <a:gd name="f35" fmla="val 3990"/>
                <a:gd name="f36" fmla="val 197046"/>
                <a:gd name="f37" fmla="val 6543"/>
                <a:gd name="f38" fmla="val 192637"/>
                <a:gd name="f39" fmla="val 6607"/>
                <a:gd name="f40" fmla="val 190337"/>
                <a:gd name="f41" fmla="val 6531"/>
                <a:gd name="f42" fmla="val 188113"/>
                <a:gd name="f43" fmla="val 5730"/>
                <a:gd name="f44" fmla="val 186284"/>
                <a:gd name="f45" fmla="val 17027"/>
                <a:gd name="f46" fmla="val 14956"/>
                <a:gd name="f47" fmla="val 11373"/>
                <a:gd name="f48" fmla="val 9605"/>
                <a:gd name="f49" fmla="val 7497"/>
                <a:gd name="f50" fmla="val 9656"/>
                <a:gd name="f51" fmla="val 4727"/>
                <a:gd name="f52" fmla="val 9631"/>
                <a:gd name="f53" fmla="val 2058"/>
                <a:gd name="f54" fmla="val 8589"/>
                <a:gd name="f55" fmla="val 6734"/>
                <a:gd name="f56" fmla="val 5844"/>
                <a:gd name="f57" fmla="val 1374546"/>
                <a:gd name="f58" fmla="val 1372830"/>
                <a:gd name="f59" fmla="val 6925"/>
                <a:gd name="f60" fmla="val 1371077"/>
                <a:gd name="f61" fmla="val 6988"/>
                <a:gd name="f62" fmla="val 1368472"/>
                <a:gd name="f63" fmla="val 6963"/>
                <a:gd name="f64" fmla="val 1365943"/>
                <a:gd name="f65" fmla="val 6010"/>
                <a:gd name="f66" fmla="val 1363961"/>
                <a:gd name="f67" fmla="+- 0 0 -90"/>
                <a:gd name="f68" fmla="*/ f3 1 1376159"/>
                <a:gd name="f69" fmla="*/ f4 1 1432309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1376159"/>
                <a:gd name="f78" fmla="*/ f74 1 1432309"/>
                <a:gd name="f79" fmla="*/ 1121259 f75 1"/>
                <a:gd name="f80" fmla="*/ 4320 f74 1"/>
                <a:gd name="f81" fmla="*/ 1113380 f75 1"/>
                <a:gd name="f82" fmla="*/ 7623 f74 1"/>
                <a:gd name="f83" fmla="*/ 1102579 f75 1"/>
                <a:gd name="f84" fmla="*/ 0 f74 1"/>
                <a:gd name="f85" fmla="*/ 461388 f75 1"/>
                <a:gd name="f86" fmla="*/ 448199 f75 1"/>
                <a:gd name="f87" fmla="*/ 9046 f74 1"/>
                <a:gd name="f88" fmla="*/ 439151 f75 1"/>
                <a:gd name="f89" fmla="*/ 202930 f75 1"/>
                <a:gd name="f90" fmla="*/ 192637 f75 1"/>
                <a:gd name="f91" fmla="*/ 6607 f74 1"/>
                <a:gd name="f92" fmla="*/ 186284 f75 1"/>
                <a:gd name="f93" fmla="*/ 17027 f75 1"/>
                <a:gd name="f94" fmla="*/ 7497 f75 1"/>
                <a:gd name="f95" fmla="*/ 9656 f74 1"/>
                <a:gd name="f96" fmla="*/ 0 f75 1"/>
                <a:gd name="f97" fmla="*/ 6734 f74 1"/>
                <a:gd name="f98" fmla="*/ 1432309 f74 1"/>
                <a:gd name="f99" fmla="*/ 1376159 f75 1"/>
                <a:gd name="f100" fmla="*/ 5844 f74 1"/>
                <a:gd name="f101" fmla="*/ 1371077 f75 1"/>
                <a:gd name="f102" fmla="*/ 6988 f74 1"/>
                <a:gd name="f103" fmla="*/ 1363961 f75 1"/>
                <a:gd name="f104" fmla="+- f76 0 f1"/>
                <a:gd name="f105" fmla="*/ f79 1 1376159"/>
                <a:gd name="f106" fmla="*/ f80 1 1432309"/>
                <a:gd name="f107" fmla="*/ f81 1 1376159"/>
                <a:gd name="f108" fmla="*/ f82 1 1432309"/>
                <a:gd name="f109" fmla="*/ f83 1 1376159"/>
                <a:gd name="f110" fmla="*/ f84 1 1432309"/>
                <a:gd name="f111" fmla="*/ f85 1 1376159"/>
                <a:gd name="f112" fmla="*/ f86 1 1376159"/>
                <a:gd name="f113" fmla="*/ f87 1 1432309"/>
                <a:gd name="f114" fmla="*/ f88 1 1376159"/>
                <a:gd name="f115" fmla="*/ f89 1 1376159"/>
                <a:gd name="f116" fmla="*/ f90 1 1376159"/>
                <a:gd name="f117" fmla="*/ f91 1 1432309"/>
                <a:gd name="f118" fmla="*/ f92 1 1376159"/>
                <a:gd name="f119" fmla="*/ f93 1 1376159"/>
                <a:gd name="f120" fmla="*/ f94 1 1376159"/>
                <a:gd name="f121" fmla="*/ f95 1 1432309"/>
                <a:gd name="f122" fmla="*/ f96 1 1376159"/>
                <a:gd name="f123" fmla="*/ f97 1 1432309"/>
                <a:gd name="f124" fmla="*/ f98 1 1432309"/>
                <a:gd name="f125" fmla="*/ f99 1 1376159"/>
                <a:gd name="f126" fmla="*/ f100 1 1432309"/>
                <a:gd name="f127" fmla="*/ f101 1 1376159"/>
                <a:gd name="f128" fmla="*/ f102 1 1432309"/>
                <a:gd name="f129" fmla="*/ f103 1 1376159"/>
                <a:gd name="f130" fmla="*/ f70 1 f77"/>
                <a:gd name="f131" fmla="*/ f71 1 f77"/>
                <a:gd name="f132" fmla="*/ f70 1 f78"/>
                <a:gd name="f133" fmla="*/ f72 1 f78"/>
                <a:gd name="f134" fmla="*/ f105 1 f77"/>
                <a:gd name="f135" fmla="*/ f106 1 f78"/>
                <a:gd name="f136" fmla="*/ f107 1 f77"/>
                <a:gd name="f137" fmla="*/ f108 1 f78"/>
                <a:gd name="f138" fmla="*/ f109 1 f77"/>
                <a:gd name="f139" fmla="*/ f110 1 f78"/>
                <a:gd name="f140" fmla="*/ f111 1 f77"/>
                <a:gd name="f141" fmla="*/ f112 1 f77"/>
                <a:gd name="f142" fmla="*/ f113 1 f78"/>
                <a:gd name="f143" fmla="*/ f114 1 f77"/>
                <a:gd name="f144" fmla="*/ f115 1 f77"/>
                <a:gd name="f145" fmla="*/ f116 1 f77"/>
                <a:gd name="f146" fmla="*/ f117 1 f78"/>
                <a:gd name="f147" fmla="*/ f118 1 f77"/>
                <a:gd name="f148" fmla="*/ f119 1 f77"/>
                <a:gd name="f149" fmla="*/ f120 1 f77"/>
                <a:gd name="f150" fmla="*/ f121 1 f78"/>
                <a:gd name="f151" fmla="*/ f122 1 f77"/>
                <a:gd name="f152" fmla="*/ f123 1 f78"/>
                <a:gd name="f153" fmla="*/ f124 1 f78"/>
                <a:gd name="f154" fmla="*/ f125 1 f77"/>
                <a:gd name="f155" fmla="*/ f126 1 f78"/>
                <a:gd name="f156" fmla="*/ f127 1 f77"/>
                <a:gd name="f157" fmla="*/ f128 1 f78"/>
                <a:gd name="f158" fmla="*/ f129 1 f77"/>
                <a:gd name="f159" fmla="*/ f130 f68 1"/>
                <a:gd name="f160" fmla="*/ f131 f68 1"/>
                <a:gd name="f161" fmla="*/ f133 f69 1"/>
                <a:gd name="f162" fmla="*/ f132 f69 1"/>
                <a:gd name="f163" fmla="*/ f134 f68 1"/>
                <a:gd name="f164" fmla="*/ f135 f69 1"/>
                <a:gd name="f165" fmla="*/ f136 f68 1"/>
                <a:gd name="f166" fmla="*/ f137 f69 1"/>
                <a:gd name="f167" fmla="*/ f138 f68 1"/>
                <a:gd name="f168" fmla="*/ f139 f69 1"/>
                <a:gd name="f169" fmla="*/ f140 f68 1"/>
                <a:gd name="f170" fmla="*/ f141 f68 1"/>
                <a:gd name="f171" fmla="*/ f142 f69 1"/>
                <a:gd name="f172" fmla="*/ f143 f68 1"/>
                <a:gd name="f173" fmla="*/ f144 f68 1"/>
                <a:gd name="f174" fmla="*/ f145 f68 1"/>
                <a:gd name="f175" fmla="*/ f146 f69 1"/>
                <a:gd name="f176" fmla="*/ f147 f68 1"/>
                <a:gd name="f177" fmla="*/ f148 f68 1"/>
                <a:gd name="f178" fmla="*/ f149 f68 1"/>
                <a:gd name="f179" fmla="*/ f150 f69 1"/>
                <a:gd name="f180" fmla="*/ f151 f68 1"/>
                <a:gd name="f181" fmla="*/ f152 f69 1"/>
                <a:gd name="f182" fmla="*/ f153 f69 1"/>
                <a:gd name="f183" fmla="*/ f154 f68 1"/>
                <a:gd name="f184" fmla="*/ f155 f69 1"/>
                <a:gd name="f185" fmla="*/ f156 f68 1"/>
                <a:gd name="f186" fmla="*/ f157 f69 1"/>
                <a:gd name="f187" fmla="*/ f158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63" y="f164"/>
                </a:cxn>
                <a:cxn ang="f104">
                  <a:pos x="f165" y="f166"/>
                </a:cxn>
                <a:cxn ang="f104">
                  <a:pos x="f167" y="f168"/>
                </a:cxn>
                <a:cxn ang="f104">
                  <a:pos x="f169" y="f168"/>
                </a:cxn>
                <a:cxn ang="f104">
                  <a:pos x="f170" y="f171"/>
                </a:cxn>
                <a:cxn ang="f104">
                  <a:pos x="f172" y="f168"/>
                </a:cxn>
                <a:cxn ang="f104">
                  <a:pos x="f173" y="f168"/>
                </a:cxn>
                <a:cxn ang="f104">
                  <a:pos x="f174" y="f175"/>
                </a:cxn>
                <a:cxn ang="f104">
                  <a:pos x="f176" y="f164"/>
                </a:cxn>
                <a:cxn ang="f104">
                  <a:pos x="f177" y="f164"/>
                </a:cxn>
                <a:cxn ang="f104">
                  <a:pos x="f178" y="f179"/>
                </a:cxn>
                <a:cxn ang="f104">
                  <a:pos x="f180" y="f181"/>
                </a:cxn>
                <a:cxn ang="f104">
                  <a:pos x="f180" y="f182"/>
                </a:cxn>
                <a:cxn ang="f104">
                  <a:pos x="f183" y="f182"/>
                </a:cxn>
                <a:cxn ang="f104">
                  <a:pos x="f183" y="f184"/>
                </a:cxn>
                <a:cxn ang="f104">
                  <a:pos x="f185" y="f186"/>
                </a:cxn>
                <a:cxn ang="f104">
                  <a:pos x="f187" y="f164"/>
                </a:cxn>
                <a:cxn ang="f104">
                  <a:pos x="f163" y="f164"/>
                </a:cxn>
              </a:cxnLst>
              <a:rect l="f159" t="f162" r="f160" b="f161"/>
              <a:pathLst>
                <a:path w="1376159" h="143230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1" y="f5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5"/>
                  </a:cubicBezTo>
                  <a:lnTo>
                    <a:pt x="f33" y="f5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9"/>
                  </a:cubicBezTo>
                  <a:lnTo>
                    <a:pt x="f45" y="f9"/>
                  </a:lnTo>
                  <a:cubicBezTo>
                    <a:pt x="f46" y="f17"/>
                    <a:pt x="f47" y="f48"/>
                    <a:pt x="f49" y="f50"/>
                  </a:cubicBezTo>
                  <a:cubicBezTo>
                    <a:pt x="f51" y="f52"/>
                    <a:pt x="f53" y="f54"/>
                    <a:pt x="f5" y="f55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56"/>
                  </a:lnTo>
                  <a:cubicBezTo>
                    <a:pt x="f57" y="f37"/>
                    <a:pt x="f58" y="f59"/>
                    <a:pt x="f60" y="f61"/>
                  </a:cubicBezTo>
                  <a:cubicBezTo>
                    <a:pt x="f62" y="f63"/>
                    <a:pt x="f64" y="f65"/>
                    <a:pt x="f66" y="f9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7D64E6B1-88D2-A74B-A263-B2FFAF95A9B5}"/>
                </a:ext>
              </a:extLst>
            </p:cNvPr>
            <p:cNvSpPr/>
            <p:nvPr/>
          </p:nvSpPr>
          <p:spPr>
            <a:xfrm>
              <a:off x="6503871" y="2341705"/>
              <a:ext cx="117793" cy="24415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793"/>
                <a:gd name="f7" fmla="val 2441520"/>
                <a:gd name="f8" fmla="val 115506"/>
                <a:gd name="f9" fmla="val 2390190"/>
                <a:gd name="f10" fmla="val 29223"/>
                <a:gd name="f11" fmla="val 2441521"/>
                <a:gd name="f12" fmla="+- 0 0 -90"/>
                <a:gd name="f13" fmla="*/ f3 1 117793"/>
                <a:gd name="f14" fmla="*/ f4 1 244152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17793"/>
                <a:gd name="f23" fmla="*/ f19 1 2441520"/>
                <a:gd name="f24" fmla="*/ 115506 f20 1"/>
                <a:gd name="f25" fmla="*/ 2390190 f19 1"/>
                <a:gd name="f26" fmla="*/ 117793 f20 1"/>
                <a:gd name="f27" fmla="*/ 29223 f19 1"/>
                <a:gd name="f28" fmla="*/ 0 f20 1"/>
                <a:gd name="f29" fmla="*/ 0 f19 1"/>
                <a:gd name="f30" fmla="*/ 2441521 f19 1"/>
                <a:gd name="f31" fmla="+- f21 0 f1"/>
                <a:gd name="f32" fmla="*/ f24 1 117793"/>
                <a:gd name="f33" fmla="*/ f25 1 2441520"/>
                <a:gd name="f34" fmla="*/ f26 1 117793"/>
                <a:gd name="f35" fmla="*/ f27 1 2441520"/>
                <a:gd name="f36" fmla="*/ f28 1 117793"/>
                <a:gd name="f37" fmla="*/ f29 1 2441520"/>
                <a:gd name="f38" fmla="*/ f30 1 2441520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6" y="f55"/>
                </a:cxn>
                <a:cxn ang="f31">
                  <a:pos x="f56" y="f57"/>
                </a:cxn>
                <a:cxn ang="f31">
                  <a:pos x="f58" y="f59"/>
                </a:cxn>
                <a:cxn ang="f31">
                  <a:pos x="f58" y="f60"/>
                </a:cxn>
              </a:cxnLst>
              <a:rect l="f50" t="f53" r="f51" b="f52"/>
              <a:pathLst>
                <a:path w="117793" h="2441520">
                  <a:moveTo>
                    <a:pt x="f8" y="f9"/>
                  </a:moveTo>
                  <a:lnTo>
                    <a:pt x="f8" y="f9"/>
                  </a:lnTo>
                  <a:lnTo>
                    <a:pt x="f6" y="f9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" name="Freeform: Shape 16">
              <a:extLst>
                <a:ext uri="{FF2B5EF4-FFF2-40B4-BE49-F238E27FC236}">
                  <a16:creationId xmlns:a16="http://schemas.microsoft.com/office/drawing/2014/main" id="{4A0C925B-7D11-827E-53E7-ED8178FA373B}"/>
                </a:ext>
              </a:extLst>
            </p:cNvPr>
            <p:cNvSpPr/>
            <p:nvPr/>
          </p:nvSpPr>
          <p:spPr>
            <a:xfrm>
              <a:off x="5993187" y="2341202"/>
              <a:ext cx="506367" cy="24584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6370"/>
                <a:gd name="f7" fmla="val 2458418"/>
                <a:gd name="f8" fmla="val 2245218"/>
                <a:gd name="f9" fmla="val 2458419"/>
                <a:gd name="f10" fmla="val 34182"/>
                <a:gd name="f11" fmla="val 2444951"/>
                <a:gd name="f12" fmla="val 40192"/>
                <a:gd name="f13" fmla="val 2442588"/>
                <a:gd name="f14" fmla="val 46977"/>
                <a:gd name="f15" fmla="val 2445548"/>
                <a:gd name="f16" fmla="val 49341"/>
                <a:gd name="f17" fmla="val 2451558"/>
                <a:gd name="f18" fmla="val 49366"/>
                <a:gd name="f19" fmla="val 2451647"/>
                <a:gd name="f20" fmla="val 49405"/>
                <a:gd name="f21" fmla="val 2451723"/>
                <a:gd name="f22" fmla="val 49430"/>
                <a:gd name="f23" fmla="val 2451812"/>
                <a:gd name="f24" fmla="val 49493"/>
                <a:gd name="f25" fmla="val 2452536"/>
                <a:gd name="f26" fmla="val 2453248"/>
                <a:gd name="f27" fmla="val 2453972"/>
                <a:gd name="f28" fmla="val 483879"/>
                <a:gd name="f29" fmla="val 503702"/>
                <a:gd name="f30" fmla="val 2445078"/>
                <a:gd name="f31" fmla="val 506371"/>
                <a:gd name="f32" fmla="val 2443935"/>
                <a:gd name="f33" fmla="+- 0 0 -90"/>
                <a:gd name="f34" fmla="*/ f3 1 506370"/>
                <a:gd name="f35" fmla="*/ f4 1 2458418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506370"/>
                <a:gd name="f44" fmla="*/ f40 1 2458418"/>
                <a:gd name="f45" fmla="*/ 0 f41 1"/>
                <a:gd name="f46" fmla="*/ 2245218 f40 1"/>
                <a:gd name="f47" fmla="*/ 2458419 f40 1"/>
                <a:gd name="f48" fmla="*/ 34182 f41 1"/>
                <a:gd name="f49" fmla="*/ 2444951 f40 1"/>
                <a:gd name="f50" fmla="*/ 49341 f41 1"/>
                <a:gd name="f51" fmla="*/ 2451558 f40 1"/>
                <a:gd name="f52" fmla="*/ 49430 f41 1"/>
                <a:gd name="f53" fmla="*/ 2451812 f40 1"/>
                <a:gd name="f54" fmla="*/ 2453972 f40 1"/>
                <a:gd name="f55" fmla="*/ 483879 f41 1"/>
                <a:gd name="f56" fmla="*/ 503702 f41 1"/>
                <a:gd name="f57" fmla="*/ 2445078 f40 1"/>
                <a:gd name="f58" fmla="*/ 506371 f41 1"/>
                <a:gd name="f59" fmla="*/ 2443935 f40 1"/>
                <a:gd name="f60" fmla="*/ 0 f40 1"/>
                <a:gd name="f61" fmla="+- f42 0 f1"/>
                <a:gd name="f62" fmla="*/ f45 1 506370"/>
                <a:gd name="f63" fmla="*/ f46 1 2458418"/>
                <a:gd name="f64" fmla="*/ f47 1 2458418"/>
                <a:gd name="f65" fmla="*/ f48 1 506370"/>
                <a:gd name="f66" fmla="*/ f49 1 2458418"/>
                <a:gd name="f67" fmla="*/ f50 1 506370"/>
                <a:gd name="f68" fmla="*/ f51 1 2458418"/>
                <a:gd name="f69" fmla="*/ f52 1 506370"/>
                <a:gd name="f70" fmla="*/ f53 1 2458418"/>
                <a:gd name="f71" fmla="*/ f54 1 2458418"/>
                <a:gd name="f72" fmla="*/ f55 1 506370"/>
                <a:gd name="f73" fmla="*/ f56 1 506370"/>
                <a:gd name="f74" fmla="*/ f57 1 2458418"/>
                <a:gd name="f75" fmla="*/ f58 1 506370"/>
                <a:gd name="f76" fmla="*/ f59 1 2458418"/>
                <a:gd name="f77" fmla="*/ f60 1 2458418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4"/>
                <a:gd name="f85" fmla="*/ f65 1 f43"/>
                <a:gd name="f86" fmla="*/ f66 1 f44"/>
                <a:gd name="f87" fmla="*/ f67 1 f43"/>
                <a:gd name="f88" fmla="*/ f68 1 f44"/>
                <a:gd name="f89" fmla="*/ f69 1 f43"/>
                <a:gd name="f90" fmla="*/ f70 1 f44"/>
                <a:gd name="f91" fmla="*/ f71 1 f44"/>
                <a:gd name="f92" fmla="*/ f72 1 f43"/>
                <a:gd name="f93" fmla="*/ f73 1 f43"/>
                <a:gd name="f94" fmla="*/ f74 1 f44"/>
                <a:gd name="f95" fmla="*/ f75 1 f43"/>
                <a:gd name="f96" fmla="*/ f76 1 f44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5 1"/>
                <a:gd name="f105" fmla="*/ f85 f34 1"/>
                <a:gd name="f106" fmla="*/ f86 f35 1"/>
                <a:gd name="f107" fmla="*/ f87 f34 1"/>
                <a:gd name="f108" fmla="*/ f88 f35 1"/>
                <a:gd name="f109" fmla="*/ f89 f34 1"/>
                <a:gd name="f110" fmla="*/ f90 f35 1"/>
                <a:gd name="f111" fmla="*/ f91 f35 1"/>
                <a:gd name="f112" fmla="*/ f92 f34 1"/>
                <a:gd name="f113" fmla="*/ f93 f34 1"/>
                <a:gd name="f114" fmla="*/ f94 f35 1"/>
                <a:gd name="f115" fmla="*/ f95 f34 1"/>
                <a:gd name="f116" fmla="*/ f96 f35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2" y="f104"/>
                </a:cxn>
                <a:cxn ang="f61">
                  <a:pos x="f105" y="f106"/>
                </a:cxn>
                <a:cxn ang="f61">
                  <a:pos x="f107" y="f108"/>
                </a:cxn>
                <a:cxn ang="f61">
                  <a:pos x="f109" y="f110"/>
                </a:cxn>
                <a:cxn ang="f61">
                  <a:pos x="f109" y="f111"/>
                </a:cxn>
                <a:cxn ang="f61">
                  <a:pos x="f112" y="f111"/>
                </a:cxn>
                <a:cxn ang="f61">
                  <a:pos x="f113" y="f114"/>
                </a:cxn>
                <a:cxn ang="f61">
                  <a:pos x="f115" y="f116"/>
                </a:cxn>
                <a:cxn ang="f61">
                  <a:pos x="f115" y="f117"/>
                </a:cxn>
                <a:cxn ang="f61">
                  <a:pos x="f102" y="f117"/>
                </a:cxn>
                <a:cxn ang="f61">
                  <a:pos x="f102" y="f103"/>
                </a:cxn>
              </a:cxnLst>
              <a:rect l="f98" t="f101" r="f99" b="f100"/>
              <a:pathLst>
                <a:path w="506370" h="2458418">
                  <a:moveTo>
                    <a:pt x="f5" y="f8"/>
                  </a:moveTo>
                  <a:lnTo>
                    <a:pt x="f5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lnTo>
                    <a:pt x="f28" y="f27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31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93D8776F-57D2-46E9-987A-8182AD9F986D}"/>
                </a:ext>
              </a:extLst>
            </p:cNvPr>
            <p:cNvSpPr/>
            <p:nvPr/>
          </p:nvSpPr>
          <p:spPr>
            <a:xfrm>
              <a:off x="2885581" y="6397864"/>
              <a:ext cx="9308454" cy="4629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08455"/>
                <a:gd name="f7" fmla="val 462994"/>
                <a:gd name="f8" fmla="val 5718"/>
                <a:gd name="f9" fmla="val 12961"/>
                <a:gd name="f10" fmla="+- 0 0 -90"/>
                <a:gd name="f11" fmla="*/ f3 1 9308455"/>
                <a:gd name="f12" fmla="*/ f4 1 46299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9308455"/>
                <a:gd name="f21" fmla="*/ f17 1 462994"/>
                <a:gd name="f22" fmla="*/ 0 f18 1"/>
                <a:gd name="f23" fmla="*/ 5718 f17 1"/>
                <a:gd name="f24" fmla="*/ 462994 f17 1"/>
                <a:gd name="f25" fmla="*/ 9308455 f18 1"/>
                <a:gd name="f26" fmla="*/ 0 f17 1"/>
                <a:gd name="f27" fmla="*/ 12961 f18 1"/>
                <a:gd name="f28" fmla="+- f19 0 f1"/>
                <a:gd name="f29" fmla="*/ f22 1 9308455"/>
                <a:gd name="f30" fmla="*/ f23 1 462994"/>
                <a:gd name="f31" fmla="*/ f24 1 462994"/>
                <a:gd name="f32" fmla="*/ f25 1 9308455"/>
                <a:gd name="f33" fmla="*/ f26 1 462994"/>
                <a:gd name="f34" fmla="*/ f27 1 9308455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1"/>
                <a:gd name="f42" fmla="*/ f32 1 f20"/>
                <a:gd name="f43" fmla="*/ f33 1 f21"/>
                <a:gd name="f44" fmla="*/ f34 1 f20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2 1"/>
                <a:gd name="f52" fmla="*/ f42 f11 1"/>
                <a:gd name="f53" fmla="*/ f43 f12 1"/>
                <a:gd name="f54" fmla="*/ f4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49" y="f51"/>
                </a:cxn>
                <a:cxn ang="f28">
                  <a:pos x="f52" y="f51"/>
                </a:cxn>
                <a:cxn ang="f28">
                  <a:pos x="f52" y="f53"/>
                </a:cxn>
                <a:cxn ang="f28">
                  <a:pos x="f54" y="f53"/>
                </a:cxn>
                <a:cxn ang="f28">
                  <a:pos x="f49" y="f50"/>
                </a:cxn>
              </a:cxnLst>
              <a:rect l="f45" t="f48" r="f46" b="f47"/>
              <a:pathLst>
                <a:path w="9308455" h="462994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9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" name="Freeform: Shape 18">
              <a:extLst>
                <a:ext uri="{FF2B5EF4-FFF2-40B4-BE49-F238E27FC236}">
                  <a16:creationId xmlns:a16="http://schemas.microsoft.com/office/drawing/2014/main" id="{1809E06B-7050-86AD-9BE7-48F5585FBD89}"/>
                </a:ext>
              </a:extLst>
            </p:cNvPr>
            <p:cNvSpPr/>
            <p:nvPr/>
          </p:nvSpPr>
          <p:spPr>
            <a:xfrm>
              <a:off x="12016770" y="3267187"/>
              <a:ext cx="38249" cy="1381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247"/>
                <a:gd name="f7" fmla="val 1381740"/>
                <a:gd name="f8" fmla="val 1143"/>
                <a:gd name="f9" fmla="val 125405"/>
                <a:gd name="f10" fmla="val 1355949"/>
                <a:gd name="f11" fmla="val 1118"/>
                <a:gd name="f12" fmla="val 1357702"/>
                <a:gd name="f13" fmla="val 724"/>
                <a:gd name="f14" fmla="val 1359430"/>
                <a:gd name="f15" fmla="val 1361031"/>
                <a:gd name="f16" fmla="val 28591"/>
                <a:gd name="f17" fmla="val 1381741"/>
                <a:gd name="f18" fmla="val 130614"/>
                <a:gd name="f19" fmla="val 28565"/>
                <a:gd name="f20" fmla="val 124922"/>
                <a:gd name="f21" fmla="val 32644"/>
                <a:gd name="f22" fmla="val 120043"/>
                <a:gd name="f23" fmla="val 38248"/>
                <a:gd name="f24" fmla="val 119052"/>
                <a:gd name="f25" fmla="+- 0 0 -90"/>
                <a:gd name="f26" fmla="*/ f3 1 38247"/>
                <a:gd name="f27" fmla="*/ f4 1 138174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8247"/>
                <a:gd name="f36" fmla="*/ f32 1 1381740"/>
                <a:gd name="f37" fmla="*/ 1143 f33 1"/>
                <a:gd name="f38" fmla="*/ 125405 f32 1"/>
                <a:gd name="f39" fmla="*/ 1355949 f32 1"/>
                <a:gd name="f40" fmla="*/ 0 f33 1"/>
                <a:gd name="f41" fmla="*/ 1361031 f32 1"/>
                <a:gd name="f42" fmla="*/ 28591 f33 1"/>
                <a:gd name="f43" fmla="*/ 1381741 f32 1"/>
                <a:gd name="f44" fmla="*/ 130614 f32 1"/>
                <a:gd name="f45" fmla="*/ 38248 f33 1"/>
                <a:gd name="f46" fmla="*/ 119052 f32 1"/>
                <a:gd name="f47" fmla="*/ 0 f32 1"/>
                <a:gd name="f48" fmla="+- f34 0 f1"/>
                <a:gd name="f49" fmla="*/ f37 1 38247"/>
                <a:gd name="f50" fmla="*/ f38 1 1381740"/>
                <a:gd name="f51" fmla="*/ f39 1 1381740"/>
                <a:gd name="f52" fmla="*/ f40 1 38247"/>
                <a:gd name="f53" fmla="*/ f41 1 1381740"/>
                <a:gd name="f54" fmla="*/ f42 1 38247"/>
                <a:gd name="f55" fmla="*/ f43 1 1381740"/>
                <a:gd name="f56" fmla="*/ f44 1 1381740"/>
                <a:gd name="f57" fmla="*/ f45 1 38247"/>
                <a:gd name="f58" fmla="*/ f46 1 1381740"/>
                <a:gd name="f59" fmla="*/ f47 1 1381740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6"/>
                <a:gd name="f67" fmla="*/ f52 1 f35"/>
                <a:gd name="f68" fmla="*/ f53 1 f36"/>
                <a:gd name="f69" fmla="*/ f54 1 f35"/>
                <a:gd name="f70" fmla="*/ f55 1 f36"/>
                <a:gd name="f71" fmla="*/ f56 1 f36"/>
                <a:gd name="f72" fmla="*/ f57 1 f35"/>
                <a:gd name="f73" fmla="*/ f58 1 f36"/>
                <a:gd name="f74" fmla="*/ f59 1 f36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7 1"/>
                <a:gd name="f82" fmla="*/ f67 f26 1"/>
                <a:gd name="f83" fmla="*/ f68 f27 1"/>
                <a:gd name="f84" fmla="*/ f69 f26 1"/>
                <a:gd name="f85" fmla="*/ f70 f27 1"/>
                <a:gd name="f86" fmla="*/ f71 f27 1"/>
                <a:gd name="f87" fmla="*/ f72 f26 1"/>
                <a:gd name="f88" fmla="*/ f73 f27 1"/>
                <a:gd name="f89" fmla="*/ f7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79" y="f81"/>
                </a:cxn>
                <a:cxn ang="f48">
                  <a:pos x="f82" y="f83"/>
                </a:cxn>
                <a:cxn ang="f48">
                  <a:pos x="f84" y="f85"/>
                </a:cxn>
                <a:cxn ang="f48">
                  <a:pos x="f84" y="f86"/>
                </a:cxn>
                <a:cxn ang="f48">
                  <a:pos x="f87" y="f88"/>
                </a:cxn>
                <a:cxn ang="f48">
                  <a:pos x="f87" y="f89"/>
                </a:cxn>
                <a:cxn ang="f48">
                  <a:pos x="f79" y="f89"/>
                </a:cxn>
                <a:cxn ang="f48">
                  <a:pos x="f79" y="f80"/>
                </a:cxn>
              </a:cxnLst>
              <a:rect l="f75" t="f78" r="f76" b="f77"/>
              <a:pathLst>
                <a:path w="38247" h="1381740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16" y="f17"/>
                  </a:lnTo>
                  <a:lnTo>
                    <a:pt x="f16" y="f18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3" y="f5"/>
                  </a:lnTo>
                  <a:lnTo>
                    <a:pt x="f8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" name="Freeform: Shape 19">
              <a:extLst>
                <a:ext uri="{FF2B5EF4-FFF2-40B4-BE49-F238E27FC236}">
                  <a16:creationId xmlns:a16="http://schemas.microsoft.com/office/drawing/2014/main" id="{85A396E6-B65D-E8BA-E523-B4DEA6CEEF2A}"/>
                </a:ext>
              </a:extLst>
            </p:cNvPr>
            <p:cNvSpPr/>
            <p:nvPr/>
          </p:nvSpPr>
          <p:spPr>
            <a:xfrm>
              <a:off x="12059216" y="3267187"/>
              <a:ext cx="134819" cy="1186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820"/>
                <a:gd name="f7" fmla="val 118670"/>
                <a:gd name="f8" fmla="val 118671"/>
                <a:gd name="f9" fmla="+- 0 0 -90"/>
                <a:gd name="f10" fmla="*/ f3 1 134820"/>
                <a:gd name="f11" fmla="*/ f4 1 11867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4820"/>
                <a:gd name="f20" fmla="*/ f16 1 118670"/>
                <a:gd name="f21" fmla="*/ 0 f17 1"/>
                <a:gd name="f22" fmla="*/ 0 f16 1"/>
                <a:gd name="f23" fmla="*/ 134820 f17 1"/>
                <a:gd name="f24" fmla="*/ 118671 f16 1"/>
                <a:gd name="f25" fmla="+- f18 0 f1"/>
                <a:gd name="f26" fmla="*/ f21 1 134820"/>
                <a:gd name="f27" fmla="*/ f22 1 118670"/>
                <a:gd name="f28" fmla="*/ f23 1 134820"/>
                <a:gd name="f29" fmla="*/ f24 1 11867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134820" h="118670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" name="Freeform: Shape 20">
              <a:extLst>
                <a:ext uri="{FF2B5EF4-FFF2-40B4-BE49-F238E27FC236}">
                  <a16:creationId xmlns:a16="http://schemas.microsoft.com/office/drawing/2014/main" id="{39212B73-A1EE-CD07-E36F-AEC76263D2EB}"/>
                </a:ext>
              </a:extLst>
            </p:cNvPr>
            <p:cNvSpPr/>
            <p:nvPr/>
          </p:nvSpPr>
          <p:spPr>
            <a:xfrm>
              <a:off x="7046713" y="4943703"/>
              <a:ext cx="1516568" cy="11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6571"/>
                <a:gd name="f7" fmla="val 11562"/>
                <a:gd name="f8" fmla="val 1506660"/>
                <a:gd name="f9" fmla="val 19950"/>
                <a:gd name="f10" fmla="+- 0 0 -90"/>
                <a:gd name="f11" fmla="*/ f3 1 1516571"/>
                <a:gd name="f12" fmla="*/ f4 1 1156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516571"/>
                <a:gd name="f21" fmla="*/ f17 1 11562"/>
                <a:gd name="f22" fmla="*/ 1506660 f18 1"/>
                <a:gd name="f23" fmla="*/ 11562 f17 1"/>
                <a:gd name="f24" fmla="*/ 1516571 f18 1"/>
                <a:gd name="f25" fmla="*/ 0 f17 1"/>
                <a:gd name="f26" fmla="*/ 19950 f18 1"/>
                <a:gd name="f27" fmla="*/ 0 f18 1"/>
                <a:gd name="f28" fmla="+- f19 0 f1"/>
                <a:gd name="f29" fmla="*/ f22 1 1516571"/>
                <a:gd name="f30" fmla="*/ f23 1 11562"/>
                <a:gd name="f31" fmla="*/ f24 1 1516571"/>
                <a:gd name="f32" fmla="*/ f25 1 11562"/>
                <a:gd name="f33" fmla="*/ f26 1 1516571"/>
                <a:gd name="f34" fmla="*/ f27 1 1516571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0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2"/>
                </a:cxn>
                <a:cxn ang="f28">
                  <a:pos x="f54" y="f50"/>
                </a:cxn>
                <a:cxn ang="f28">
                  <a:pos x="f49" y="f50"/>
                </a:cxn>
              </a:cxnLst>
              <a:rect l="f45" t="f48" r="f46" b="f47"/>
              <a:pathLst>
                <a:path w="1516571" h="11562">
                  <a:moveTo>
                    <a:pt x="f8" y="f7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" name="Freeform: Shape 21">
              <a:extLst>
                <a:ext uri="{FF2B5EF4-FFF2-40B4-BE49-F238E27FC236}">
                  <a16:creationId xmlns:a16="http://schemas.microsoft.com/office/drawing/2014/main" id="{EF23B37F-8532-E518-9470-C8C80AFD3A9F}"/>
                </a:ext>
              </a:extLst>
            </p:cNvPr>
            <p:cNvSpPr/>
            <p:nvPr/>
          </p:nvSpPr>
          <p:spPr>
            <a:xfrm>
              <a:off x="9745410" y="1878205"/>
              <a:ext cx="47905" cy="3323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904"/>
                <a:gd name="f7" fmla="val 332380"/>
                <a:gd name="f8" fmla="val 47905"/>
                <a:gd name="f9" fmla="val 18042"/>
                <a:gd name="f10" fmla="val 44347"/>
                <a:gd name="f11" fmla="val 16771"/>
                <a:gd name="f12" fmla="+- 0 0 -90"/>
                <a:gd name="f13" fmla="*/ f3 1 47904"/>
                <a:gd name="f14" fmla="*/ f4 1 33238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904"/>
                <a:gd name="f23" fmla="*/ f19 1 332380"/>
                <a:gd name="f24" fmla="*/ 47905 f20 1"/>
                <a:gd name="f25" fmla="*/ 332380 f19 1"/>
                <a:gd name="f26" fmla="*/ 18042 f19 1"/>
                <a:gd name="f27" fmla="*/ 44347 f20 1"/>
                <a:gd name="f28" fmla="*/ 0 f19 1"/>
                <a:gd name="f29" fmla="*/ 0 f20 1"/>
                <a:gd name="f30" fmla="*/ 16771 f19 1"/>
                <a:gd name="f31" fmla="+- f21 0 f1"/>
                <a:gd name="f32" fmla="*/ f24 1 47904"/>
                <a:gd name="f33" fmla="*/ f25 1 332380"/>
                <a:gd name="f34" fmla="*/ f26 1 332380"/>
                <a:gd name="f35" fmla="*/ f27 1 47904"/>
                <a:gd name="f36" fmla="*/ f28 1 332380"/>
                <a:gd name="f37" fmla="*/ f29 1 47904"/>
                <a:gd name="f38" fmla="*/ f30 1 332380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9" y="f60"/>
                </a:cxn>
                <a:cxn ang="f31">
                  <a:pos x="f59" y="f55"/>
                </a:cxn>
                <a:cxn ang="f31">
                  <a:pos x="f54" y="f55"/>
                </a:cxn>
              </a:cxnLst>
              <a:rect l="f50" t="f53" r="f51" b="f52"/>
              <a:pathLst>
                <a:path w="47904" h="332380">
                  <a:moveTo>
                    <a:pt x="f8" y="f7"/>
                  </a:moveTo>
                  <a:lnTo>
                    <a:pt x="f8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" name="Freeform: Shape 22">
              <a:extLst>
                <a:ext uri="{FF2B5EF4-FFF2-40B4-BE49-F238E27FC236}">
                  <a16:creationId xmlns:a16="http://schemas.microsoft.com/office/drawing/2014/main" id="{ACA49A9B-C53A-6055-7ECA-B6D3B1B9EF16}"/>
                </a:ext>
              </a:extLst>
            </p:cNvPr>
            <p:cNvSpPr/>
            <p:nvPr/>
          </p:nvSpPr>
          <p:spPr>
            <a:xfrm>
              <a:off x="8922258" y="472196"/>
              <a:ext cx="415009" cy="16594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5007"/>
                <a:gd name="f7" fmla="val 1659486"/>
                <a:gd name="f8" fmla="val 147273"/>
                <a:gd name="f9" fmla="val 289943"/>
                <a:gd name="f10" fmla="val 148798"/>
                <a:gd name="f11" fmla="val 289971"/>
                <a:gd name="f12" fmla="val 150297"/>
                <a:gd name="f13" fmla="val 290272"/>
                <a:gd name="f14" fmla="val 151720"/>
                <a:gd name="f15" fmla="val 290833"/>
                <a:gd name="f16" fmla="val 152483"/>
                <a:gd name="f17" fmla="val 152991"/>
                <a:gd name="f18" fmla="val 291722"/>
                <a:gd name="f19" fmla="val 153627"/>
                <a:gd name="f20" fmla="val 292103"/>
                <a:gd name="f21" fmla="val 155533"/>
                <a:gd name="f22" fmla="val 293374"/>
                <a:gd name="f23" fmla="val 156562"/>
                <a:gd name="f24" fmla="val 294555"/>
                <a:gd name="f25" fmla="val 157426"/>
                <a:gd name="f26" fmla="val 295883"/>
                <a:gd name="f27" fmla="val 158074"/>
                <a:gd name="f28" fmla="val 297313"/>
                <a:gd name="f29" fmla="val 169383"/>
                <a:gd name="f30" fmla="val 325265"/>
                <a:gd name="f31" fmla="val 169447"/>
                <a:gd name="f32" fmla="val 325941"/>
                <a:gd name="f33" fmla="val 326622"/>
                <a:gd name="f34" fmla="val 327298"/>
                <a:gd name="f35" fmla="val 169510"/>
                <a:gd name="f36" fmla="val 328182"/>
                <a:gd name="f37" fmla="val 329082"/>
                <a:gd name="f38" fmla="val 329966"/>
                <a:gd name="f39" fmla="val 1659487"/>
                <a:gd name="f40" fmla="val 415008"/>
                <a:gd name="f41" fmla="val 26682"/>
                <a:gd name="f42" fmla="val 408146"/>
                <a:gd name="f43" fmla="+- 0 0 -90"/>
                <a:gd name="f44" fmla="*/ f3 1 415007"/>
                <a:gd name="f45" fmla="*/ f4 1 165948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415007"/>
                <a:gd name="f54" fmla="*/ f50 1 1659486"/>
                <a:gd name="f55" fmla="*/ 147273 f51 1"/>
                <a:gd name="f56" fmla="*/ 289943 f50 1"/>
                <a:gd name="f57" fmla="*/ 151720 f51 1"/>
                <a:gd name="f58" fmla="*/ 290833 f50 1"/>
                <a:gd name="f59" fmla="*/ 153627 f51 1"/>
                <a:gd name="f60" fmla="*/ 292103 f50 1"/>
                <a:gd name="f61" fmla="*/ 155533 f51 1"/>
                <a:gd name="f62" fmla="*/ 293374 f50 1"/>
                <a:gd name="f63" fmla="*/ 158074 f51 1"/>
                <a:gd name="f64" fmla="*/ 297313 f50 1"/>
                <a:gd name="f65" fmla="*/ 169383 f51 1"/>
                <a:gd name="f66" fmla="*/ 325265 f50 1"/>
                <a:gd name="f67" fmla="*/ 327298 f50 1"/>
                <a:gd name="f68" fmla="*/ 329966 f50 1"/>
                <a:gd name="f69" fmla="*/ 1659487 f50 1"/>
                <a:gd name="f70" fmla="*/ 415008 f51 1"/>
                <a:gd name="f71" fmla="*/ 26682 f50 1"/>
                <a:gd name="f72" fmla="*/ 408146 f51 1"/>
                <a:gd name="f73" fmla="*/ 0 f50 1"/>
                <a:gd name="f74" fmla="*/ 0 f51 1"/>
                <a:gd name="f75" fmla="+- f52 0 f1"/>
                <a:gd name="f76" fmla="*/ f55 1 415007"/>
                <a:gd name="f77" fmla="*/ f56 1 1659486"/>
                <a:gd name="f78" fmla="*/ f57 1 415007"/>
                <a:gd name="f79" fmla="*/ f58 1 1659486"/>
                <a:gd name="f80" fmla="*/ f59 1 415007"/>
                <a:gd name="f81" fmla="*/ f60 1 1659486"/>
                <a:gd name="f82" fmla="*/ f61 1 415007"/>
                <a:gd name="f83" fmla="*/ f62 1 1659486"/>
                <a:gd name="f84" fmla="*/ f63 1 415007"/>
                <a:gd name="f85" fmla="*/ f64 1 1659486"/>
                <a:gd name="f86" fmla="*/ f65 1 415007"/>
                <a:gd name="f87" fmla="*/ f66 1 1659486"/>
                <a:gd name="f88" fmla="*/ f67 1 1659486"/>
                <a:gd name="f89" fmla="*/ f68 1 1659486"/>
                <a:gd name="f90" fmla="*/ f69 1 1659486"/>
                <a:gd name="f91" fmla="*/ f70 1 415007"/>
                <a:gd name="f92" fmla="*/ f71 1 1659486"/>
                <a:gd name="f93" fmla="*/ f72 1 415007"/>
                <a:gd name="f94" fmla="*/ f73 1 1659486"/>
                <a:gd name="f95" fmla="*/ f74 1 415007"/>
                <a:gd name="f96" fmla="*/ f46 1 f53"/>
                <a:gd name="f97" fmla="*/ f47 1 f53"/>
                <a:gd name="f98" fmla="*/ f46 1 f54"/>
                <a:gd name="f99" fmla="*/ f48 1 f54"/>
                <a:gd name="f100" fmla="*/ f76 1 f53"/>
                <a:gd name="f101" fmla="*/ f77 1 f54"/>
                <a:gd name="f102" fmla="*/ f78 1 f53"/>
                <a:gd name="f103" fmla="*/ f79 1 f54"/>
                <a:gd name="f104" fmla="*/ f80 1 f53"/>
                <a:gd name="f105" fmla="*/ f81 1 f54"/>
                <a:gd name="f106" fmla="*/ f82 1 f53"/>
                <a:gd name="f107" fmla="*/ f83 1 f54"/>
                <a:gd name="f108" fmla="*/ f84 1 f53"/>
                <a:gd name="f109" fmla="*/ f85 1 f54"/>
                <a:gd name="f110" fmla="*/ f86 1 f53"/>
                <a:gd name="f111" fmla="*/ f87 1 f54"/>
                <a:gd name="f112" fmla="*/ f88 1 f54"/>
                <a:gd name="f113" fmla="*/ f89 1 f54"/>
                <a:gd name="f114" fmla="*/ f90 1 f54"/>
                <a:gd name="f115" fmla="*/ f91 1 f53"/>
                <a:gd name="f116" fmla="*/ f92 1 f54"/>
                <a:gd name="f117" fmla="*/ f93 1 f53"/>
                <a:gd name="f118" fmla="*/ f94 1 f54"/>
                <a:gd name="f119" fmla="*/ f95 1 f53"/>
                <a:gd name="f120" fmla="*/ f96 f44 1"/>
                <a:gd name="f121" fmla="*/ f97 f44 1"/>
                <a:gd name="f122" fmla="*/ f99 f45 1"/>
                <a:gd name="f123" fmla="*/ f98 f45 1"/>
                <a:gd name="f124" fmla="*/ f100 f44 1"/>
                <a:gd name="f125" fmla="*/ f101 f45 1"/>
                <a:gd name="f126" fmla="*/ f102 f44 1"/>
                <a:gd name="f127" fmla="*/ f103 f45 1"/>
                <a:gd name="f128" fmla="*/ f104 f44 1"/>
                <a:gd name="f129" fmla="*/ f105 f45 1"/>
                <a:gd name="f130" fmla="*/ f106 f44 1"/>
                <a:gd name="f131" fmla="*/ f107 f45 1"/>
                <a:gd name="f132" fmla="*/ f108 f44 1"/>
                <a:gd name="f133" fmla="*/ f109 f45 1"/>
                <a:gd name="f134" fmla="*/ f110 f44 1"/>
                <a:gd name="f135" fmla="*/ f111 f45 1"/>
                <a:gd name="f136" fmla="*/ f112 f45 1"/>
                <a:gd name="f137" fmla="*/ f113 f45 1"/>
                <a:gd name="f138" fmla="*/ f114 f45 1"/>
                <a:gd name="f139" fmla="*/ f115 f44 1"/>
                <a:gd name="f140" fmla="*/ f116 f45 1"/>
                <a:gd name="f141" fmla="*/ f117 f44 1"/>
                <a:gd name="f142" fmla="*/ f118 f45 1"/>
                <a:gd name="f143" fmla="*/ f119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2" y="f133"/>
                </a:cxn>
                <a:cxn ang="f75">
                  <a:pos x="f132" y="f133"/>
                </a:cxn>
                <a:cxn ang="f75">
                  <a:pos x="f134" y="f135"/>
                </a:cxn>
                <a:cxn ang="f75">
                  <a:pos x="f134" y="f135"/>
                </a:cxn>
                <a:cxn ang="f75">
                  <a:pos x="f134" y="f136"/>
                </a:cxn>
                <a:cxn ang="f75">
                  <a:pos x="f134" y="f137"/>
                </a:cxn>
                <a:cxn ang="f75">
                  <a:pos x="f134" y="f137"/>
                </a:cxn>
                <a:cxn ang="f75">
                  <a:pos x="f134" y="f138"/>
                </a:cxn>
                <a:cxn ang="f75">
                  <a:pos x="f139" y="f138"/>
                </a:cxn>
                <a:cxn ang="f75">
                  <a:pos x="f139" y="f140"/>
                </a:cxn>
                <a:cxn ang="f75">
                  <a:pos x="f141" y="f142"/>
                </a:cxn>
                <a:cxn ang="f75">
                  <a:pos x="f143" y="f142"/>
                </a:cxn>
                <a:cxn ang="f75">
                  <a:pos x="f143" y="f125"/>
                </a:cxn>
              </a:cxnLst>
              <a:rect l="f120" t="f123" r="f121" b="f122"/>
              <a:pathLst>
                <a:path w="415007" h="165948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8"/>
                    <a:pt x="f19" y="f20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29" y="f30"/>
                  </a:lnTo>
                  <a:cubicBezTo>
                    <a:pt x="f31" y="f32"/>
                    <a:pt x="f31" y="f33"/>
                    <a:pt x="f29" y="f34"/>
                  </a:cubicBezTo>
                  <a:cubicBezTo>
                    <a:pt x="f35" y="f36"/>
                    <a:pt x="f35" y="f37"/>
                    <a:pt x="f29" y="f38"/>
                  </a:cubicBezTo>
                  <a:lnTo>
                    <a:pt x="f29" y="f38"/>
                  </a:lnTo>
                  <a:lnTo>
                    <a:pt x="f29" y="f39"/>
                  </a:lnTo>
                  <a:lnTo>
                    <a:pt x="f40" y="f39"/>
                  </a:lnTo>
                  <a:lnTo>
                    <a:pt x="f40" y="f41"/>
                  </a:lnTo>
                  <a:lnTo>
                    <a:pt x="f42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" name="Freeform: Shape 23">
              <a:extLst>
                <a:ext uri="{FF2B5EF4-FFF2-40B4-BE49-F238E27FC236}">
                  <a16:creationId xmlns:a16="http://schemas.microsoft.com/office/drawing/2014/main" id="{D80FBE9F-CA45-7CC3-D6DA-31D3E8734A46}"/>
                </a:ext>
              </a:extLst>
            </p:cNvPr>
            <p:cNvSpPr/>
            <p:nvPr/>
          </p:nvSpPr>
          <p:spPr>
            <a:xfrm>
              <a:off x="6830568" y="2070311"/>
              <a:ext cx="234058" cy="12206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061"/>
                <a:gd name="f7" fmla="val 1220633"/>
                <a:gd name="f8" fmla="val 234062"/>
                <a:gd name="f9" fmla="val 1210469"/>
                <a:gd name="f10" fmla="val 1212502"/>
                <a:gd name="f11" fmla="+- 0 0 -90"/>
                <a:gd name="f12" fmla="*/ f3 1 234061"/>
                <a:gd name="f13" fmla="*/ f4 1 122063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34061"/>
                <a:gd name="f22" fmla="*/ f18 1 1220633"/>
                <a:gd name="f23" fmla="*/ 0 f19 1"/>
                <a:gd name="f24" fmla="*/ 1220633 f18 1"/>
                <a:gd name="f25" fmla="*/ 234062 f19 1"/>
                <a:gd name="f26" fmla="*/ 0 f18 1"/>
                <a:gd name="f27" fmla="*/ 1210469 f18 1"/>
                <a:gd name="f28" fmla="*/ 1212502 f18 1"/>
                <a:gd name="f29" fmla="+- f20 0 f1"/>
                <a:gd name="f30" fmla="*/ f23 1 234061"/>
                <a:gd name="f31" fmla="*/ f24 1 1220633"/>
                <a:gd name="f32" fmla="*/ f25 1 234061"/>
                <a:gd name="f33" fmla="*/ f26 1 1220633"/>
                <a:gd name="f34" fmla="*/ f27 1 1220633"/>
                <a:gd name="f35" fmla="*/ f28 1 122063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0" y="f53"/>
                </a:cxn>
                <a:cxn ang="f29">
                  <a:pos x="f50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234061" h="1220633">
                  <a:moveTo>
                    <a:pt x="f5" y="f7"/>
                  </a:moveTo>
                  <a:lnTo>
                    <a:pt x="f5" y="f7"/>
                  </a:lnTo>
                  <a:lnTo>
                    <a:pt x="f8" y="f7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" name="Freeform: Shape 24">
              <a:extLst>
                <a:ext uri="{FF2B5EF4-FFF2-40B4-BE49-F238E27FC236}">
                  <a16:creationId xmlns:a16="http://schemas.microsoft.com/office/drawing/2014/main" id="{E3EC0CF3-0169-FE59-F13F-E305D97D8CBB}"/>
                </a:ext>
              </a:extLst>
            </p:cNvPr>
            <p:cNvSpPr/>
            <p:nvPr/>
          </p:nvSpPr>
          <p:spPr>
            <a:xfrm>
              <a:off x="7699467" y="1569073"/>
              <a:ext cx="28337" cy="17242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336"/>
                <a:gd name="f7" fmla="val 1724285"/>
                <a:gd name="f8" fmla="val 28337"/>
                <a:gd name="f9" fmla="val 1723396"/>
                <a:gd name="f10" fmla="val 1721872"/>
                <a:gd name="f11" fmla="val 271139"/>
                <a:gd name="f12" fmla="val 19821"/>
                <a:gd name="f13" fmla="val 1724286"/>
                <a:gd name="f14" fmla="+- 0 0 -90"/>
                <a:gd name="f15" fmla="*/ f3 1 28336"/>
                <a:gd name="f16" fmla="*/ f4 1 172428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8336"/>
                <a:gd name="f25" fmla="*/ f21 1 1724285"/>
                <a:gd name="f26" fmla="*/ 28337 f22 1"/>
                <a:gd name="f27" fmla="*/ 1723396 f21 1"/>
                <a:gd name="f28" fmla="*/ 1721872 f21 1"/>
                <a:gd name="f29" fmla="*/ 271139 f21 1"/>
                <a:gd name="f30" fmla="*/ 19821 f21 1"/>
                <a:gd name="f31" fmla="*/ 0 f22 1"/>
                <a:gd name="f32" fmla="*/ 0 f21 1"/>
                <a:gd name="f33" fmla="*/ 1724286 f21 1"/>
                <a:gd name="f34" fmla="+- f23 0 f1"/>
                <a:gd name="f35" fmla="*/ f26 1 28336"/>
                <a:gd name="f36" fmla="*/ f27 1 1724285"/>
                <a:gd name="f37" fmla="*/ f28 1 1724285"/>
                <a:gd name="f38" fmla="*/ f29 1 1724285"/>
                <a:gd name="f39" fmla="*/ f30 1 1724285"/>
                <a:gd name="f40" fmla="*/ f31 1 28336"/>
                <a:gd name="f41" fmla="*/ f32 1 1724285"/>
                <a:gd name="f42" fmla="*/ f33 1 1724285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5"/>
                <a:gd name="f51" fmla="*/ f39 1 f25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6 1"/>
                <a:gd name="f63" fmla="*/ f51 f16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59" y="f62"/>
                </a:cxn>
                <a:cxn ang="f34">
                  <a:pos x="f59" y="f63"/>
                </a:cxn>
                <a:cxn ang="f34">
                  <a:pos x="f64" y="f65"/>
                </a:cxn>
                <a:cxn ang="f34">
                  <a:pos x="f64" y="f66"/>
                </a:cxn>
                <a:cxn ang="f34">
                  <a:pos x="f59" y="f60"/>
                </a:cxn>
              </a:cxnLst>
              <a:rect l="f55" t="f58" r="f56" b="f57"/>
              <a:pathLst>
                <a:path w="28336" h="1724285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8" y="f12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B9A08410-4FF2-99A3-CDD8-561174CFA084}"/>
                </a:ext>
              </a:extLst>
            </p:cNvPr>
            <p:cNvSpPr/>
            <p:nvPr/>
          </p:nvSpPr>
          <p:spPr>
            <a:xfrm>
              <a:off x="7088136" y="1565013"/>
              <a:ext cx="607262" cy="17284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7263"/>
                <a:gd name="f7" fmla="val 1728478"/>
                <a:gd name="f8" fmla="val 1728479"/>
                <a:gd name="f9" fmla="val 607264"/>
                <a:gd name="f10" fmla="val 1143"/>
                <a:gd name="f11" fmla="val 605612"/>
                <a:gd name="f12" fmla="val 493361"/>
                <a:gd name="f13" fmla="val 1728097"/>
                <a:gd name="f14" fmla="+- 0 0 -90"/>
                <a:gd name="f15" fmla="*/ f3 1 607263"/>
                <a:gd name="f16" fmla="*/ f4 1 172847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07263"/>
                <a:gd name="f25" fmla="*/ f21 1 1728478"/>
                <a:gd name="f26" fmla="*/ 0 f22 1"/>
                <a:gd name="f27" fmla="*/ 1728479 f21 1"/>
                <a:gd name="f28" fmla="*/ 607264 f22 1"/>
                <a:gd name="f29" fmla="*/ 1143 f21 1"/>
                <a:gd name="f30" fmla="*/ 605612 f22 1"/>
                <a:gd name="f31" fmla="*/ 0 f21 1"/>
                <a:gd name="f32" fmla="*/ 493361 f21 1"/>
                <a:gd name="f33" fmla="*/ 1728097 f21 1"/>
                <a:gd name="f34" fmla="+- f23 0 f1"/>
                <a:gd name="f35" fmla="*/ f26 1 607263"/>
                <a:gd name="f36" fmla="*/ f27 1 1728478"/>
                <a:gd name="f37" fmla="*/ f28 1 607263"/>
                <a:gd name="f38" fmla="*/ f29 1 1728478"/>
                <a:gd name="f39" fmla="*/ f30 1 607263"/>
                <a:gd name="f40" fmla="*/ f31 1 1728478"/>
                <a:gd name="f41" fmla="*/ f32 1 1728478"/>
                <a:gd name="f42" fmla="*/ f33 1 1728478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59" y="f64"/>
                </a:cxn>
                <a:cxn ang="f34">
                  <a:pos x="f59" y="f65"/>
                </a:cxn>
                <a:cxn ang="f34">
                  <a:pos x="f59" y="f66"/>
                </a:cxn>
                <a:cxn ang="f34">
                  <a:pos x="f59" y="f60"/>
                </a:cxn>
              </a:cxnLst>
              <a:rect l="f55" t="f58" r="f56" b="f57"/>
              <a:pathLst>
                <a:path w="607263" h="1728478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5" y="f13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" name="Freeform: Shape 26">
              <a:extLst>
                <a:ext uri="{FF2B5EF4-FFF2-40B4-BE49-F238E27FC236}">
                  <a16:creationId xmlns:a16="http://schemas.microsoft.com/office/drawing/2014/main" id="{5F167DDD-4206-68A7-ED69-33AE83E4859E}"/>
                </a:ext>
              </a:extLst>
            </p:cNvPr>
            <p:cNvSpPr/>
            <p:nvPr/>
          </p:nvSpPr>
          <p:spPr>
            <a:xfrm>
              <a:off x="7774311" y="1855463"/>
              <a:ext cx="23765" cy="14234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62"/>
                <a:gd name="f7" fmla="val 1423415"/>
                <a:gd name="f8" fmla="val 1423416"/>
                <a:gd name="f9" fmla="val 14230"/>
                <a:gd name="f10" fmla="+- 0 0 -90"/>
                <a:gd name="f11" fmla="*/ f3 1 23762"/>
                <a:gd name="f12" fmla="*/ f4 1 142341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3762"/>
                <a:gd name="f21" fmla="*/ f17 1 1423415"/>
                <a:gd name="f22" fmla="*/ 23762 f18 1"/>
                <a:gd name="f23" fmla="*/ 1423416 f17 1"/>
                <a:gd name="f24" fmla="*/ 14230 f17 1"/>
                <a:gd name="f25" fmla="*/ 0 f18 1"/>
                <a:gd name="f26" fmla="*/ 0 f17 1"/>
                <a:gd name="f27" fmla="+- f19 0 f1"/>
                <a:gd name="f28" fmla="*/ f22 1 23762"/>
                <a:gd name="f29" fmla="*/ f23 1 1423415"/>
                <a:gd name="f30" fmla="*/ f24 1 1423415"/>
                <a:gd name="f31" fmla="*/ f25 1 23762"/>
                <a:gd name="f32" fmla="*/ f26 1 1423415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  <a:cxn ang="f27">
                  <a:pos x="f49" y="f47"/>
                </a:cxn>
                <a:cxn ang="f27">
                  <a:pos x="f46" y="f47"/>
                </a:cxn>
              </a:cxnLst>
              <a:rect l="f42" t="f45" r="f43" b="f44"/>
              <a:pathLst>
                <a:path w="23762" h="1423415">
                  <a:moveTo>
                    <a:pt x="f6" y="f8"/>
                  </a:moveTo>
                  <a:lnTo>
                    <a:pt x="f6" y="f9"/>
                  </a:lnTo>
                  <a:lnTo>
                    <a:pt x="f5" y="f5"/>
                  </a:ln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" name="Freeform: Shape 27">
              <a:extLst>
                <a:ext uri="{FF2B5EF4-FFF2-40B4-BE49-F238E27FC236}">
                  <a16:creationId xmlns:a16="http://schemas.microsoft.com/office/drawing/2014/main" id="{F8A4CF49-5A16-8069-C909-4B187CB75655}"/>
                </a:ext>
              </a:extLst>
            </p:cNvPr>
            <p:cNvSpPr/>
            <p:nvPr/>
          </p:nvSpPr>
          <p:spPr>
            <a:xfrm>
              <a:off x="7751185" y="1852281"/>
              <a:ext cx="18937" cy="14265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33"/>
                <a:gd name="f7" fmla="val 1426592"/>
                <a:gd name="f8" fmla="val 635"/>
                <a:gd name="f9" fmla="val 17790"/>
                <a:gd name="f10" fmla="+- 0 0 -90"/>
                <a:gd name="f11" fmla="*/ f3 1 18933"/>
                <a:gd name="f12" fmla="*/ f4 1 142659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8933"/>
                <a:gd name="f21" fmla="*/ f17 1 1426592"/>
                <a:gd name="f22" fmla="*/ 18933 f18 1"/>
                <a:gd name="f23" fmla="*/ 1426592 f17 1"/>
                <a:gd name="f24" fmla="*/ 635 f17 1"/>
                <a:gd name="f25" fmla="*/ 17790 f18 1"/>
                <a:gd name="f26" fmla="*/ 0 f17 1"/>
                <a:gd name="f27" fmla="*/ 0 f18 1"/>
                <a:gd name="f28" fmla="+- f19 0 f1"/>
                <a:gd name="f29" fmla="*/ f22 1 18933"/>
                <a:gd name="f30" fmla="*/ f23 1 1426592"/>
                <a:gd name="f31" fmla="*/ f24 1 1426592"/>
                <a:gd name="f32" fmla="*/ f25 1 18933"/>
                <a:gd name="f33" fmla="*/ f26 1 1426592"/>
                <a:gd name="f34" fmla="*/ f27 1 18933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1"/>
                <a:gd name="f42" fmla="*/ f32 1 f20"/>
                <a:gd name="f43" fmla="*/ f33 1 f21"/>
                <a:gd name="f44" fmla="*/ f34 1 f20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2 1"/>
                <a:gd name="f52" fmla="*/ f42 f11 1"/>
                <a:gd name="f53" fmla="*/ f43 f12 1"/>
                <a:gd name="f54" fmla="*/ f4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49" y="f51"/>
                </a:cxn>
                <a:cxn ang="f28">
                  <a:pos x="f52" y="f53"/>
                </a:cxn>
                <a:cxn ang="f28">
                  <a:pos x="f54" y="f53"/>
                </a:cxn>
                <a:cxn ang="f28">
                  <a:pos x="f54" y="f50"/>
                </a:cxn>
                <a:cxn ang="f28">
                  <a:pos x="f49" y="f50"/>
                </a:cxn>
              </a:cxnLst>
              <a:rect l="f45" t="f48" r="f46" b="f47"/>
              <a:pathLst>
                <a:path w="18933" h="1426592">
                  <a:moveTo>
                    <a:pt x="f6" y="f7"/>
                  </a:moveTo>
                  <a:lnTo>
                    <a:pt x="f6" y="f8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" name="Freeform: Shape 28">
              <a:extLst>
                <a:ext uri="{FF2B5EF4-FFF2-40B4-BE49-F238E27FC236}">
                  <a16:creationId xmlns:a16="http://schemas.microsoft.com/office/drawing/2014/main" id="{BD387618-BFD0-BACB-DA3E-230A2EBFAD71}"/>
                </a:ext>
              </a:extLst>
            </p:cNvPr>
            <p:cNvSpPr/>
            <p:nvPr/>
          </p:nvSpPr>
          <p:spPr>
            <a:xfrm>
              <a:off x="8025652" y="3289425"/>
              <a:ext cx="584393" cy="15584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4391"/>
                <a:gd name="f7" fmla="val 1558476"/>
                <a:gd name="f8" fmla="val 584392"/>
                <a:gd name="f9" fmla="val 1558477"/>
                <a:gd name="f10" fmla="val 55656"/>
                <a:gd name="f11" fmla="val 43331"/>
                <a:gd name="f12" fmla="val 1398"/>
                <a:gd name="f13" fmla="val 4193"/>
                <a:gd name="f14" fmla="val 7115"/>
                <a:gd name="f15" fmla="val 1453528"/>
                <a:gd name="f16" fmla="+- 0 0 -90"/>
                <a:gd name="f17" fmla="*/ f3 1 584391"/>
                <a:gd name="f18" fmla="*/ f4 1 155847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84391"/>
                <a:gd name="f27" fmla="*/ f23 1 1558476"/>
                <a:gd name="f28" fmla="*/ 584392 f24 1"/>
                <a:gd name="f29" fmla="*/ 1558477 f23 1"/>
                <a:gd name="f30" fmla="*/ 0 f23 1"/>
                <a:gd name="f31" fmla="*/ 55656 f24 1"/>
                <a:gd name="f32" fmla="*/ 43331 f24 1"/>
                <a:gd name="f33" fmla="*/ 0 f24 1"/>
                <a:gd name="f34" fmla="*/ 1398 f23 1"/>
                <a:gd name="f35" fmla="*/ 4193 f23 1"/>
                <a:gd name="f36" fmla="*/ 7115 f23 1"/>
                <a:gd name="f37" fmla="*/ 1453528 f23 1"/>
                <a:gd name="f38" fmla="+- f25 0 f1"/>
                <a:gd name="f39" fmla="*/ f28 1 584391"/>
                <a:gd name="f40" fmla="*/ f29 1 1558476"/>
                <a:gd name="f41" fmla="*/ f30 1 1558476"/>
                <a:gd name="f42" fmla="*/ f31 1 584391"/>
                <a:gd name="f43" fmla="*/ f32 1 584391"/>
                <a:gd name="f44" fmla="*/ f33 1 584391"/>
                <a:gd name="f45" fmla="*/ f34 1 1558476"/>
                <a:gd name="f46" fmla="*/ f35 1 1558476"/>
                <a:gd name="f47" fmla="*/ f36 1 1558476"/>
                <a:gd name="f48" fmla="*/ f37 1 1558476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7"/>
                <a:gd name="f56" fmla="*/ f42 1 f26"/>
                <a:gd name="f57" fmla="*/ f43 1 f26"/>
                <a:gd name="f58" fmla="*/ f44 1 f26"/>
                <a:gd name="f59" fmla="*/ f45 1 f27"/>
                <a:gd name="f60" fmla="*/ f46 1 f27"/>
                <a:gd name="f61" fmla="*/ f47 1 f27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8 1"/>
                <a:gd name="f70" fmla="*/ f56 f17 1"/>
                <a:gd name="f71" fmla="*/ f57 f17 1"/>
                <a:gd name="f72" fmla="*/ f58 f17 1"/>
                <a:gd name="f73" fmla="*/ f59 f18 1"/>
                <a:gd name="f74" fmla="*/ f60 f18 1"/>
                <a:gd name="f75" fmla="*/ f61 f18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7" y="f69"/>
                </a:cxn>
                <a:cxn ang="f38">
                  <a:pos x="f70" y="f69"/>
                </a:cxn>
                <a:cxn ang="f38">
                  <a:pos x="f71" y="f69"/>
                </a:cxn>
                <a:cxn ang="f38">
                  <a:pos x="f72" y="f73"/>
                </a:cxn>
                <a:cxn ang="f38">
                  <a:pos x="f72" y="f74"/>
                </a:cxn>
                <a:cxn ang="f38">
                  <a:pos x="f72" y="f75"/>
                </a:cxn>
                <a:cxn ang="f38">
                  <a:pos x="f72" y="f76"/>
                </a:cxn>
                <a:cxn ang="f38">
                  <a:pos x="f72" y="f68"/>
                </a:cxn>
                <a:cxn ang="f38">
                  <a:pos x="f67" y="f68"/>
                </a:cxn>
              </a:cxnLst>
              <a:rect l="f63" t="f66" r="f64" b="f65"/>
              <a:pathLst>
                <a:path w="584391" h="1558476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5" y="f1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" name="Freeform: Shape 29">
              <a:extLst>
                <a:ext uri="{FF2B5EF4-FFF2-40B4-BE49-F238E27FC236}">
                  <a16:creationId xmlns:a16="http://schemas.microsoft.com/office/drawing/2014/main" id="{3F954AE7-6833-6032-F586-31A10B41EC80}"/>
                </a:ext>
              </a:extLst>
            </p:cNvPr>
            <p:cNvSpPr/>
            <p:nvPr/>
          </p:nvSpPr>
          <p:spPr>
            <a:xfrm>
              <a:off x="8008882" y="1854192"/>
              <a:ext cx="601163" cy="2774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1164"/>
                <a:gd name="f7" fmla="val 277491"/>
                <a:gd name="f8" fmla="val 496841"/>
                <a:gd name="f9" fmla="val 430892"/>
                <a:gd name="f10" fmla="val 233299"/>
                <a:gd name="f11" fmla="val 156168"/>
                <a:gd name="f12" fmla="val 277492"/>
                <a:gd name="f13" fmla="+- 0 0 -90"/>
                <a:gd name="f14" fmla="*/ f3 1 601164"/>
                <a:gd name="f15" fmla="*/ f4 1 27749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01164"/>
                <a:gd name="f24" fmla="*/ f20 1 277491"/>
                <a:gd name="f25" fmla="*/ 601164 f21 1"/>
                <a:gd name="f26" fmla="*/ 0 f20 1"/>
                <a:gd name="f27" fmla="*/ 496841 f21 1"/>
                <a:gd name="f28" fmla="*/ 430892 f21 1"/>
                <a:gd name="f29" fmla="*/ 233299 f21 1"/>
                <a:gd name="f30" fmla="*/ 156168 f21 1"/>
                <a:gd name="f31" fmla="*/ 0 f21 1"/>
                <a:gd name="f32" fmla="*/ 277492 f20 1"/>
                <a:gd name="f33" fmla="+- f22 0 f1"/>
                <a:gd name="f34" fmla="*/ f25 1 601164"/>
                <a:gd name="f35" fmla="*/ f26 1 277491"/>
                <a:gd name="f36" fmla="*/ f27 1 601164"/>
                <a:gd name="f37" fmla="*/ f28 1 601164"/>
                <a:gd name="f38" fmla="*/ f29 1 601164"/>
                <a:gd name="f39" fmla="*/ f30 1 601164"/>
                <a:gd name="f40" fmla="*/ f31 1 601164"/>
                <a:gd name="f41" fmla="*/ f32 1 277491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3"/>
                <a:gd name="f50" fmla="*/ f38 1 f23"/>
                <a:gd name="f51" fmla="*/ f39 1 f23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4 1"/>
                <a:gd name="f62" fmla="*/ f50 f14 1"/>
                <a:gd name="f63" fmla="*/ f51 f14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59"/>
                </a:cxn>
                <a:cxn ang="f33">
                  <a:pos x="f61" y="f59"/>
                </a:cxn>
                <a:cxn ang="f33">
                  <a:pos x="f62" y="f59"/>
                </a:cxn>
                <a:cxn ang="f33">
                  <a:pos x="f63" y="f59"/>
                </a:cxn>
                <a:cxn ang="f33">
                  <a:pos x="f64" y="f59"/>
                </a:cxn>
                <a:cxn ang="f33">
                  <a:pos x="f64" y="f65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601164" h="277491">
                  <a:moveTo>
                    <a:pt x="f6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6" y="f12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" name="Freeform: Shape 30">
              <a:extLst>
                <a:ext uri="{FF2B5EF4-FFF2-40B4-BE49-F238E27FC236}">
                  <a16:creationId xmlns:a16="http://schemas.microsoft.com/office/drawing/2014/main" id="{314D55CE-2C77-B172-E1DA-BD271ABA0834}"/>
                </a:ext>
              </a:extLst>
            </p:cNvPr>
            <p:cNvSpPr/>
            <p:nvPr/>
          </p:nvSpPr>
          <p:spPr>
            <a:xfrm>
              <a:off x="8008370" y="2684001"/>
              <a:ext cx="61246" cy="5847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247"/>
                <a:gd name="f7" fmla="val 584714"/>
                <a:gd name="f8" fmla="val 3177"/>
                <a:gd name="f9" fmla="val 583698"/>
                <a:gd name="f10" fmla="val 3850"/>
                <a:gd name="f11" fmla="val 583571"/>
                <a:gd name="f12" fmla="val 4536"/>
                <a:gd name="f13" fmla="val 5210"/>
                <a:gd name="f14" fmla="val 60104"/>
                <a:gd name="f15" fmla="val 581919"/>
                <a:gd name="f16" fmla="val 648"/>
                <a:gd name="f17" fmla="val 1614"/>
                <a:gd name="f18" fmla="val 991"/>
                <a:gd name="f19" fmla="val 3342"/>
                <a:gd name="f20" fmla="val 1016"/>
                <a:gd name="f21" fmla="val 5082"/>
                <a:gd name="f22" fmla="val 584715"/>
                <a:gd name="f23" fmla="val 1665"/>
                <a:gd name="f24" fmla="val 584245"/>
                <a:gd name="f25" fmla="val 2402"/>
                <a:gd name="f26" fmla="val 583902"/>
                <a:gd name="f27" fmla="+- 0 0 -90"/>
                <a:gd name="f28" fmla="*/ f3 1 61247"/>
                <a:gd name="f29" fmla="*/ f4 1 58471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61247"/>
                <a:gd name="f38" fmla="*/ f34 1 584714"/>
                <a:gd name="f39" fmla="*/ 3177 f35 1"/>
                <a:gd name="f40" fmla="*/ 583698 f34 1"/>
                <a:gd name="f41" fmla="*/ 5210 f35 1"/>
                <a:gd name="f42" fmla="*/ 60104 f35 1"/>
                <a:gd name="f43" fmla="*/ 581919 f34 1"/>
                <a:gd name="f44" fmla="*/ 61247 f35 1"/>
                <a:gd name="f45" fmla="*/ 0 f34 1"/>
                <a:gd name="f46" fmla="*/ 0 f35 1"/>
                <a:gd name="f47" fmla="*/ 1016 f35 1"/>
                <a:gd name="f48" fmla="*/ 5082 f34 1"/>
                <a:gd name="f49" fmla="*/ 584715 f34 1"/>
                <a:gd name="f50" fmla="+- f36 0 f1"/>
                <a:gd name="f51" fmla="*/ f39 1 61247"/>
                <a:gd name="f52" fmla="*/ f40 1 584714"/>
                <a:gd name="f53" fmla="*/ f41 1 61247"/>
                <a:gd name="f54" fmla="*/ f42 1 61247"/>
                <a:gd name="f55" fmla="*/ f43 1 584714"/>
                <a:gd name="f56" fmla="*/ f44 1 61247"/>
                <a:gd name="f57" fmla="*/ f45 1 584714"/>
                <a:gd name="f58" fmla="*/ f46 1 61247"/>
                <a:gd name="f59" fmla="*/ f47 1 61247"/>
                <a:gd name="f60" fmla="*/ f48 1 584714"/>
                <a:gd name="f61" fmla="*/ f49 1 584714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7"/>
                <a:gd name="f69" fmla="*/ f54 1 f37"/>
                <a:gd name="f70" fmla="*/ f55 1 f38"/>
                <a:gd name="f71" fmla="*/ f56 1 f37"/>
                <a:gd name="f72" fmla="*/ f57 1 f38"/>
                <a:gd name="f73" fmla="*/ f58 1 f37"/>
                <a:gd name="f74" fmla="*/ f59 1 f37"/>
                <a:gd name="f75" fmla="*/ f60 1 f38"/>
                <a:gd name="f76" fmla="*/ f61 1 f38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8 1"/>
                <a:gd name="f84" fmla="*/ f69 f28 1"/>
                <a:gd name="f85" fmla="*/ f70 f29 1"/>
                <a:gd name="f86" fmla="*/ f71 f28 1"/>
                <a:gd name="f87" fmla="*/ f72 f29 1"/>
                <a:gd name="f88" fmla="*/ f73 f28 1"/>
                <a:gd name="f89" fmla="*/ f74 f28 1"/>
                <a:gd name="f90" fmla="*/ f75 f29 1"/>
                <a:gd name="f91" fmla="*/ f76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4" y="f85"/>
                </a:cxn>
                <a:cxn ang="f50">
                  <a:pos x="f86" y="f85"/>
                </a:cxn>
                <a:cxn ang="f50">
                  <a:pos x="f86" y="f87"/>
                </a:cxn>
                <a:cxn ang="f50">
                  <a:pos x="f88" y="f87"/>
                </a:cxn>
                <a:cxn ang="f50">
                  <a:pos x="f89" y="f90"/>
                </a:cxn>
                <a:cxn ang="f50">
                  <a:pos x="f89" y="f91"/>
                </a:cxn>
                <a:cxn ang="f50">
                  <a:pos x="f89" y="f91"/>
                </a:cxn>
                <a:cxn ang="f50">
                  <a:pos x="f81" y="f82"/>
                </a:cxn>
              </a:cxnLst>
              <a:rect l="f77" t="f80" r="f78" b="f79"/>
              <a:pathLst>
                <a:path w="61247" h="584714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15"/>
                  </a:lnTo>
                  <a:lnTo>
                    <a:pt x="f6" y="f15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" name="Freeform: Shape 31">
              <a:extLst>
                <a:ext uri="{FF2B5EF4-FFF2-40B4-BE49-F238E27FC236}">
                  <a16:creationId xmlns:a16="http://schemas.microsoft.com/office/drawing/2014/main" id="{AC2E6C36-6C94-D45B-731F-39D07414D420}"/>
                </a:ext>
              </a:extLst>
            </p:cNvPr>
            <p:cNvSpPr/>
            <p:nvPr/>
          </p:nvSpPr>
          <p:spPr>
            <a:xfrm>
              <a:off x="7970257" y="2683489"/>
              <a:ext cx="16514" cy="3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8"/>
                <a:gd name="f7" fmla="val 3938"/>
                <a:gd name="f8" fmla="val 15502"/>
                <a:gd name="f9" fmla="val 3939"/>
                <a:gd name="f10" fmla="val 15642"/>
                <a:gd name="f11" fmla="val 2579"/>
                <a:gd name="f12" fmla="val 15985"/>
                <a:gd name="f13" fmla="val 1258"/>
                <a:gd name="f14" fmla="val 16519"/>
                <a:gd name="f15" fmla="+- 0 0 -90"/>
                <a:gd name="f16" fmla="*/ f3 1 16518"/>
                <a:gd name="f17" fmla="*/ f4 1 393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6518"/>
                <a:gd name="f26" fmla="*/ f22 1 3938"/>
                <a:gd name="f27" fmla="*/ 0 f23 1"/>
                <a:gd name="f28" fmla="*/ 0 f22 1"/>
                <a:gd name="f29" fmla="*/ 15502 f23 1"/>
                <a:gd name="f30" fmla="*/ 3939 f22 1"/>
                <a:gd name="f31" fmla="*/ 16519 f23 1"/>
                <a:gd name="f32" fmla="+- f24 0 f1"/>
                <a:gd name="f33" fmla="*/ f27 1 16518"/>
                <a:gd name="f34" fmla="*/ f28 1 3938"/>
                <a:gd name="f35" fmla="*/ f29 1 16518"/>
                <a:gd name="f36" fmla="*/ f30 1 3938"/>
                <a:gd name="f37" fmla="*/ f31 1 16518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5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3" y="f54"/>
                </a:cxn>
                <a:cxn ang="f32">
                  <a:pos x="f55" y="f52"/>
                </a:cxn>
              </a:cxnLst>
              <a:rect l="f47" t="f50" r="f48" b="f49"/>
              <a:pathLst>
                <a:path w="16518" h="3938">
                  <a:moveTo>
                    <a:pt x="f5" y="f5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5"/>
                  </a:cubicBez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" name="Freeform: Shape 32">
              <a:extLst>
                <a:ext uri="{FF2B5EF4-FFF2-40B4-BE49-F238E27FC236}">
                  <a16:creationId xmlns:a16="http://schemas.microsoft.com/office/drawing/2014/main" id="{BA517F01-62EA-783D-BD12-AD6AD6AD785A}"/>
                </a:ext>
              </a:extLst>
            </p:cNvPr>
            <p:cNvSpPr/>
            <p:nvPr/>
          </p:nvSpPr>
          <p:spPr>
            <a:xfrm>
              <a:off x="2909090" y="5377092"/>
              <a:ext cx="9284945" cy="10164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84947"/>
                <a:gd name="f7" fmla="val 1016453"/>
                <a:gd name="f8" fmla="val 2542020"/>
                <a:gd name="f9" fmla="val 982783"/>
                <a:gd name="f10" fmla="val 435847"/>
                <a:gd name="f11" fmla="val 429216"/>
                <a:gd name="f12" fmla="val 982097"/>
                <a:gd name="f13" fmla="val 424393"/>
                <a:gd name="f14" fmla="val 976176"/>
                <a:gd name="f15" fmla="val 425076"/>
                <a:gd name="f16" fmla="val 969544"/>
                <a:gd name="f17" fmla="val 425663"/>
                <a:gd name="f18" fmla="val 963852"/>
                <a:gd name="f19" fmla="val 430159"/>
                <a:gd name="f20" fmla="val 959354"/>
                <a:gd name="f21" fmla="val 958769"/>
                <a:gd name="f22" fmla="val 456560"/>
                <a:gd name="f23" fmla="val 2500341"/>
                <a:gd name="f24" fmla="val 4193"/>
                <a:gd name="f25" fmla="val 2280638"/>
                <a:gd name="f26" fmla="val 2280689"/>
                <a:gd name="f27" fmla="val 724"/>
                <a:gd name="f28" fmla="val 1436"/>
                <a:gd name="f29" fmla="val 2160"/>
                <a:gd name="f30" fmla="val 2280333"/>
                <a:gd name="f31" fmla="val 2833"/>
                <a:gd name="f32" fmla="val 2279952"/>
                <a:gd name="f33" fmla="val 3481"/>
                <a:gd name="f34" fmla="val 2279495"/>
                <a:gd name="f35" fmla="val 4066"/>
                <a:gd name="f36" fmla="val 2279152"/>
                <a:gd name="f37" fmla="val 4752"/>
                <a:gd name="f38" fmla="val 2278720"/>
                <a:gd name="f39" fmla="val 5387"/>
                <a:gd name="f40" fmla="val 2278224"/>
                <a:gd name="f41" fmla="val 5972"/>
                <a:gd name="f42" fmla="val 2277449"/>
                <a:gd name="f43" fmla="val 6759"/>
                <a:gd name="f44" fmla="val 2276547"/>
                <a:gd name="f45" fmla="val 7408"/>
                <a:gd name="f46" fmla="val 2275556"/>
                <a:gd name="f47" fmla="val 7877"/>
                <a:gd name="f48" fmla="val 2274920"/>
                <a:gd name="f49" fmla="val 8513"/>
                <a:gd name="f50" fmla="val 2274539"/>
                <a:gd name="f51" fmla="val 8640"/>
                <a:gd name="f52" fmla="+- 0 0 -90"/>
                <a:gd name="f53" fmla="*/ f3 1 9284947"/>
                <a:gd name="f54" fmla="*/ f4 1 1016453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9284947"/>
                <a:gd name="f63" fmla="*/ f59 1 1016453"/>
                <a:gd name="f64" fmla="*/ 2542020 f60 1"/>
                <a:gd name="f65" fmla="*/ 982783 f59 1"/>
                <a:gd name="f66" fmla="*/ 435847 f60 1"/>
                <a:gd name="f67" fmla="*/ 425076 f60 1"/>
                <a:gd name="f68" fmla="*/ 969544 f59 1"/>
                <a:gd name="f69" fmla="*/ 958769 f59 1"/>
                <a:gd name="f70" fmla="*/ 456560 f60 1"/>
                <a:gd name="f71" fmla="*/ 2500341 f60 1"/>
                <a:gd name="f72" fmla="*/ 4193 f59 1"/>
                <a:gd name="f73" fmla="*/ 2280638 f60 1"/>
                <a:gd name="f74" fmla="*/ 0 f59 1"/>
                <a:gd name="f75" fmla="*/ 2160 f59 1"/>
                <a:gd name="f76" fmla="*/ 2279495 f60 1"/>
                <a:gd name="f77" fmla="*/ 4066 f59 1"/>
                <a:gd name="f78" fmla="*/ 2278224 f60 1"/>
                <a:gd name="f79" fmla="*/ 5972 f59 1"/>
                <a:gd name="f80" fmla="*/ 2275556 f60 1"/>
                <a:gd name="f81" fmla="*/ 7877 f59 1"/>
                <a:gd name="f82" fmla="*/ 2274539 f60 1"/>
                <a:gd name="f83" fmla="*/ 8640 f59 1"/>
                <a:gd name="f84" fmla="*/ 0 f60 1"/>
                <a:gd name="f85" fmla="*/ 1016453 f59 1"/>
                <a:gd name="f86" fmla="*/ 9284947 f60 1"/>
                <a:gd name="f87" fmla="+- f61 0 f1"/>
                <a:gd name="f88" fmla="*/ f64 1 9284947"/>
                <a:gd name="f89" fmla="*/ f65 1 1016453"/>
                <a:gd name="f90" fmla="*/ f66 1 9284947"/>
                <a:gd name="f91" fmla="*/ f67 1 9284947"/>
                <a:gd name="f92" fmla="*/ f68 1 1016453"/>
                <a:gd name="f93" fmla="*/ f69 1 1016453"/>
                <a:gd name="f94" fmla="*/ f70 1 9284947"/>
                <a:gd name="f95" fmla="*/ f71 1 9284947"/>
                <a:gd name="f96" fmla="*/ f72 1 1016453"/>
                <a:gd name="f97" fmla="*/ f73 1 9284947"/>
                <a:gd name="f98" fmla="*/ f74 1 1016453"/>
                <a:gd name="f99" fmla="*/ f75 1 1016453"/>
                <a:gd name="f100" fmla="*/ f76 1 9284947"/>
                <a:gd name="f101" fmla="*/ f77 1 1016453"/>
                <a:gd name="f102" fmla="*/ f78 1 9284947"/>
                <a:gd name="f103" fmla="*/ f79 1 1016453"/>
                <a:gd name="f104" fmla="*/ f80 1 9284947"/>
                <a:gd name="f105" fmla="*/ f81 1 1016453"/>
                <a:gd name="f106" fmla="*/ f82 1 9284947"/>
                <a:gd name="f107" fmla="*/ f83 1 1016453"/>
                <a:gd name="f108" fmla="*/ f84 1 9284947"/>
                <a:gd name="f109" fmla="*/ f85 1 1016453"/>
                <a:gd name="f110" fmla="*/ f86 1 9284947"/>
                <a:gd name="f111" fmla="*/ f55 1 f62"/>
                <a:gd name="f112" fmla="*/ f56 1 f62"/>
                <a:gd name="f113" fmla="*/ f55 1 f63"/>
                <a:gd name="f114" fmla="*/ f57 1 f63"/>
                <a:gd name="f115" fmla="*/ f88 1 f62"/>
                <a:gd name="f116" fmla="*/ f89 1 f63"/>
                <a:gd name="f117" fmla="*/ f90 1 f62"/>
                <a:gd name="f118" fmla="*/ f91 1 f62"/>
                <a:gd name="f119" fmla="*/ f92 1 f63"/>
                <a:gd name="f120" fmla="*/ f93 1 f63"/>
                <a:gd name="f121" fmla="*/ f94 1 f62"/>
                <a:gd name="f122" fmla="*/ f95 1 f62"/>
                <a:gd name="f123" fmla="*/ f96 1 f63"/>
                <a:gd name="f124" fmla="*/ f97 1 f62"/>
                <a:gd name="f125" fmla="*/ f98 1 f63"/>
                <a:gd name="f126" fmla="*/ f99 1 f63"/>
                <a:gd name="f127" fmla="*/ f100 1 f62"/>
                <a:gd name="f128" fmla="*/ f101 1 f63"/>
                <a:gd name="f129" fmla="*/ f102 1 f62"/>
                <a:gd name="f130" fmla="*/ f103 1 f63"/>
                <a:gd name="f131" fmla="*/ f104 1 f62"/>
                <a:gd name="f132" fmla="*/ f105 1 f63"/>
                <a:gd name="f133" fmla="*/ f106 1 f62"/>
                <a:gd name="f134" fmla="*/ f107 1 f63"/>
                <a:gd name="f135" fmla="*/ f108 1 f62"/>
                <a:gd name="f136" fmla="*/ f109 1 f63"/>
                <a:gd name="f137" fmla="*/ f110 1 f62"/>
                <a:gd name="f138" fmla="*/ f111 f53 1"/>
                <a:gd name="f139" fmla="*/ f112 f53 1"/>
                <a:gd name="f140" fmla="*/ f114 f54 1"/>
                <a:gd name="f141" fmla="*/ f113 f54 1"/>
                <a:gd name="f142" fmla="*/ f115 f53 1"/>
                <a:gd name="f143" fmla="*/ f116 f54 1"/>
                <a:gd name="f144" fmla="*/ f117 f53 1"/>
                <a:gd name="f145" fmla="*/ f118 f53 1"/>
                <a:gd name="f146" fmla="*/ f119 f54 1"/>
                <a:gd name="f147" fmla="*/ f120 f54 1"/>
                <a:gd name="f148" fmla="*/ f121 f53 1"/>
                <a:gd name="f149" fmla="*/ f122 f53 1"/>
                <a:gd name="f150" fmla="*/ f123 f54 1"/>
                <a:gd name="f151" fmla="*/ f124 f53 1"/>
                <a:gd name="f152" fmla="*/ f125 f54 1"/>
                <a:gd name="f153" fmla="*/ f126 f54 1"/>
                <a:gd name="f154" fmla="*/ f127 f53 1"/>
                <a:gd name="f155" fmla="*/ f128 f54 1"/>
                <a:gd name="f156" fmla="*/ f129 f53 1"/>
                <a:gd name="f157" fmla="*/ f130 f54 1"/>
                <a:gd name="f158" fmla="*/ f131 f53 1"/>
                <a:gd name="f159" fmla="*/ f132 f54 1"/>
                <a:gd name="f160" fmla="*/ f133 f53 1"/>
                <a:gd name="f161" fmla="*/ f134 f54 1"/>
                <a:gd name="f162" fmla="*/ f135 f53 1"/>
                <a:gd name="f163" fmla="*/ f136 f54 1"/>
                <a:gd name="f164" fmla="*/ f13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2" y="f143"/>
                </a:cxn>
                <a:cxn ang="f87">
                  <a:pos x="f144" y="f143"/>
                </a:cxn>
                <a:cxn ang="f87">
                  <a:pos x="f145" y="f146"/>
                </a:cxn>
                <a:cxn ang="f87">
                  <a:pos x="f144" y="f147"/>
                </a:cxn>
                <a:cxn ang="f87">
                  <a:pos x="f148" y="f147"/>
                </a:cxn>
                <a:cxn ang="f87">
                  <a:pos x="f149" y="f150"/>
                </a:cxn>
                <a:cxn ang="f87">
                  <a:pos x="f151" y="f152"/>
                </a:cxn>
                <a:cxn ang="f87">
                  <a:pos x="f151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8" y="f159"/>
                </a:cxn>
                <a:cxn ang="f87">
                  <a:pos x="f160" y="f161"/>
                </a:cxn>
                <a:cxn ang="f87">
                  <a:pos x="f160" y="f161"/>
                </a:cxn>
                <a:cxn ang="f87">
                  <a:pos x="f162" y="f163"/>
                </a:cxn>
                <a:cxn ang="f87">
                  <a:pos x="f164" y="f163"/>
                </a:cxn>
                <a:cxn ang="f87">
                  <a:pos x="f164" y="f143"/>
                </a:cxn>
                <a:cxn ang="f87">
                  <a:pos x="f142" y="f143"/>
                </a:cxn>
              </a:cxnLst>
              <a:rect l="f138" t="f141" r="f139" b="f140"/>
              <a:pathLst>
                <a:path w="9284947" h="1016453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10" y="f21"/>
                  </a:cubicBezTo>
                  <a:lnTo>
                    <a:pt x="f22" y="f21"/>
                  </a:lnTo>
                  <a:lnTo>
                    <a:pt x="f23" y="f24"/>
                  </a:lnTo>
                  <a:lnTo>
                    <a:pt x="f25" y="f5"/>
                  </a:lnTo>
                  <a:cubicBezTo>
                    <a:pt x="f26" y="f27"/>
                    <a:pt x="f26" y="f28"/>
                    <a:pt x="f25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0" y="f51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" name="Freeform: Shape 33">
              <a:extLst>
                <a:ext uri="{FF2B5EF4-FFF2-40B4-BE49-F238E27FC236}">
                  <a16:creationId xmlns:a16="http://schemas.microsoft.com/office/drawing/2014/main" id="{2911340A-73E3-8EFF-FCB7-D591D2C95C6E}"/>
                </a:ext>
              </a:extLst>
            </p:cNvPr>
            <p:cNvSpPr/>
            <p:nvPr/>
          </p:nvSpPr>
          <p:spPr>
            <a:xfrm>
              <a:off x="9801572" y="2245775"/>
              <a:ext cx="1271" cy="4765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476589"/>
                <a:gd name="f8" fmla="val 852"/>
                <a:gd name="f9" fmla="val 51"/>
                <a:gd name="f10" fmla="val 420"/>
                <a:gd name="f11" fmla="+- 0 0 -90"/>
                <a:gd name="f12" fmla="*/ f3 1 1270"/>
                <a:gd name="f13" fmla="*/ f4 1 47658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70"/>
                <a:gd name="f22" fmla="*/ f18 1 476589"/>
                <a:gd name="f23" fmla="*/ 1270 f19 1"/>
                <a:gd name="f24" fmla="*/ 476589 f18 1"/>
                <a:gd name="f25" fmla="*/ 0 f18 1"/>
                <a:gd name="f26" fmla="*/ 0 f19 1"/>
                <a:gd name="f27" fmla="+- f20 0 f1"/>
                <a:gd name="f28" fmla="*/ f23 1 1270"/>
                <a:gd name="f29" fmla="*/ f24 1 476589"/>
                <a:gd name="f30" fmla="*/ f25 1 476589"/>
                <a:gd name="f31" fmla="*/ f26 1 1270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2"/>
                <a:gd name="f39" fmla="*/ f31 1 f21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3 1"/>
                <a:gd name="f47" fmla="*/ f3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4" y="f46"/>
                </a:cxn>
                <a:cxn ang="f27">
                  <a:pos x="f47" y="f46"/>
                </a:cxn>
                <a:cxn ang="f27">
                  <a:pos x="f47" y="f45"/>
                </a:cxn>
              </a:cxnLst>
              <a:rect l="f40" t="f43" r="f41" b="f42"/>
              <a:pathLst>
                <a:path w="1270" h="476589">
                  <a:moveTo>
                    <a:pt x="f6" y="f7"/>
                  </a:moveTo>
                  <a:lnTo>
                    <a:pt x="f6" y="f5"/>
                  </a:lnTo>
                  <a:cubicBezTo>
                    <a:pt x="f8" y="f9"/>
                    <a:pt x="f10" y="f9"/>
                    <a:pt x="f5" y="f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" name="Freeform: Shape 34">
              <a:extLst>
                <a:ext uri="{FF2B5EF4-FFF2-40B4-BE49-F238E27FC236}">
                  <a16:creationId xmlns:a16="http://schemas.microsoft.com/office/drawing/2014/main" id="{3B5E6B6C-4F87-C7DE-5E53-91E601836D25}"/>
                </a:ext>
              </a:extLst>
            </p:cNvPr>
            <p:cNvSpPr/>
            <p:nvPr/>
          </p:nvSpPr>
          <p:spPr>
            <a:xfrm>
              <a:off x="9807040" y="2246159"/>
              <a:ext cx="543473" cy="10200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3475"/>
                <a:gd name="f7" fmla="val 1020010"/>
                <a:gd name="f8" fmla="val 11437"/>
                <a:gd name="f9" fmla="val 476208"/>
                <a:gd name="f10" fmla="val 13089"/>
                <a:gd name="f11" fmla="val 15503"/>
                <a:gd name="f12" fmla="val 16227"/>
                <a:gd name="f13" fmla="val 476513"/>
                <a:gd name="f14" fmla="val 16900"/>
                <a:gd name="f15" fmla="val 476894"/>
                <a:gd name="f16" fmla="val 17536"/>
                <a:gd name="f17" fmla="val 477352"/>
                <a:gd name="f18" fmla="val 18184"/>
                <a:gd name="f19" fmla="val 477707"/>
                <a:gd name="f20" fmla="val 18781"/>
                <a:gd name="f21" fmla="val 478127"/>
                <a:gd name="f22" fmla="val 19315"/>
                <a:gd name="f23" fmla="val 478622"/>
                <a:gd name="f24" fmla="val 19938"/>
                <a:gd name="f25" fmla="val 479245"/>
                <a:gd name="f26" fmla="val 20484"/>
                <a:gd name="f27" fmla="val 479918"/>
                <a:gd name="f28" fmla="val 20967"/>
                <a:gd name="f29" fmla="val 480655"/>
                <a:gd name="f30" fmla="val 21335"/>
                <a:gd name="f31" fmla="val 481049"/>
                <a:gd name="f32" fmla="val 21678"/>
                <a:gd name="f33" fmla="val 481481"/>
                <a:gd name="f34" fmla="val 21984"/>
                <a:gd name="f35" fmla="val 481926"/>
                <a:gd name="f36" fmla="val 23635"/>
                <a:gd name="f37" fmla="val 485356"/>
                <a:gd name="f38" fmla="val 23991"/>
                <a:gd name="f39" fmla="val 486068"/>
                <a:gd name="f40" fmla="val 24207"/>
                <a:gd name="f41" fmla="val 486843"/>
                <a:gd name="f42" fmla="val 24271"/>
                <a:gd name="f43" fmla="val 487643"/>
                <a:gd name="f44" fmla="val 488406"/>
                <a:gd name="f45" fmla="val 489168"/>
                <a:gd name="f46" fmla="val 489930"/>
                <a:gd name="f47" fmla="val 1020011"/>
                <a:gd name="f48" fmla="+- 0 0 -90"/>
                <a:gd name="f49" fmla="*/ f3 1 543475"/>
                <a:gd name="f50" fmla="*/ f4 1 1020010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543475"/>
                <a:gd name="f59" fmla="*/ f55 1 1020010"/>
                <a:gd name="f60" fmla="*/ 11437 f56 1"/>
                <a:gd name="f61" fmla="*/ 476208 f55 1"/>
                <a:gd name="f62" fmla="*/ 13089 f56 1"/>
                <a:gd name="f63" fmla="*/ 15503 f56 1"/>
                <a:gd name="f64" fmla="*/ 17536 f56 1"/>
                <a:gd name="f65" fmla="*/ 477352 f55 1"/>
                <a:gd name="f66" fmla="*/ 19315 f56 1"/>
                <a:gd name="f67" fmla="*/ 478622 f55 1"/>
                <a:gd name="f68" fmla="*/ 20967 f56 1"/>
                <a:gd name="f69" fmla="*/ 480655 f55 1"/>
                <a:gd name="f70" fmla="*/ 21984 f56 1"/>
                <a:gd name="f71" fmla="*/ 481926 f55 1"/>
                <a:gd name="f72" fmla="*/ 23635 f56 1"/>
                <a:gd name="f73" fmla="*/ 485356 f55 1"/>
                <a:gd name="f74" fmla="*/ 24271 f56 1"/>
                <a:gd name="f75" fmla="*/ 487643 f55 1"/>
                <a:gd name="f76" fmla="*/ 489930 f55 1"/>
                <a:gd name="f77" fmla="*/ 1020011 f55 1"/>
                <a:gd name="f78" fmla="*/ 543475 f56 1"/>
                <a:gd name="f79" fmla="*/ 0 f55 1"/>
                <a:gd name="f80" fmla="*/ 0 f56 1"/>
                <a:gd name="f81" fmla="+- f57 0 f1"/>
                <a:gd name="f82" fmla="*/ f60 1 543475"/>
                <a:gd name="f83" fmla="*/ f61 1 1020010"/>
                <a:gd name="f84" fmla="*/ f62 1 543475"/>
                <a:gd name="f85" fmla="*/ f63 1 543475"/>
                <a:gd name="f86" fmla="*/ f64 1 543475"/>
                <a:gd name="f87" fmla="*/ f65 1 1020010"/>
                <a:gd name="f88" fmla="*/ f66 1 543475"/>
                <a:gd name="f89" fmla="*/ f67 1 1020010"/>
                <a:gd name="f90" fmla="*/ f68 1 543475"/>
                <a:gd name="f91" fmla="*/ f69 1 1020010"/>
                <a:gd name="f92" fmla="*/ f70 1 543475"/>
                <a:gd name="f93" fmla="*/ f71 1 1020010"/>
                <a:gd name="f94" fmla="*/ f72 1 543475"/>
                <a:gd name="f95" fmla="*/ f73 1 1020010"/>
                <a:gd name="f96" fmla="*/ f74 1 543475"/>
                <a:gd name="f97" fmla="*/ f75 1 1020010"/>
                <a:gd name="f98" fmla="*/ f76 1 1020010"/>
                <a:gd name="f99" fmla="*/ f77 1 1020010"/>
                <a:gd name="f100" fmla="*/ f78 1 543475"/>
                <a:gd name="f101" fmla="*/ f79 1 1020010"/>
                <a:gd name="f102" fmla="*/ f80 1 543475"/>
                <a:gd name="f103" fmla="*/ f51 1 f58"/>
                <a:gd name="f104" fmla="*/ f52 1 f58"/>
                <a:gd name="f105" fmla="*/ f51 1 f59"/>
                <a:gd name="f106" fmla="*/ f53 1 f59"/>
                <a:gd name="f107" fmla="*/ f82 1 f58"/>
                <a:gd name="f108" fmla="*/ f83 1 f59"/>
                <a:gd name="f109" fmla="*/ f84 1 f58"/>
                <a:gd name="f110" fmla="*/ f85 1 f58"/>
                <a:gd name="f111" fmla="*/ f86 1 f58"/>
                <a:gd name="f112" fmla="*/ f87 1 f59"/>
                <a:gd name="f113" fmla="*/ f88 1 f58"/>
                <a:gd name="f114" fmla="*/ f89 1 f59"/>
                <a:gd name="f115" fmla="*/ f90 1 f58"/>
                <a:gd name="f116" fmla="*/ f91 1 f59"/>
                <a:gd name="f117" fmla="*/ f92 1 f58"/>
                <a:gd name="f118" fmla="*/ f93 1 f59"/>
                <a:gd name="f119" fmla="*/ f94 1 f58"/>
                <a:gd name="f120" fmla="*/ f95 1 f59"/>
                <a:gd name="f121" fmla="*/ f96 1 f58"/>
                <a:gd name="f122" fmla="*/ f97 1 f59"/>
                <a:gd name="f123" fmla="*/ f98 1 f59"/>
                <a:gd name="f124" fmla="*/ f99 1 f59"/>
                <a:gd name="f125" fmla="*/ f100 1 f58"/>
                <a:gd name="f126" fmla="*/ f101 1 f59"/>
                <a:gd name="f127" fmla="*/ f102 1 f58"/>
                <a:gd name="f128" fmla="*/ f103 f49 1"/>
                <a:gd name="f129" fmla="*/ f104 f49 1"/>
                <a:gd name="f130" fmla="*/ f106 f50 1"/>
                <a:gd name="f131" fmla="*/ f105 f50 1"/>
                <a:gd name="f132" fmla="*/ f107 f49 1"/>
                <a:gd name="f133" fmla="*/ f108 f50 1"/>
                <a:gd name="f134" fmla="*/ f109 f49 1"/>
                <a:gd name="f135" fmla="*/ f110 f49 1"/>
                <a:gd name="f136" fmla="*/ f111 f49 1"/>
                <a:gd name="f137" fmla="*/ f112 f50 1"/>
                <a:gd name="f138" fmla="*/ f113 f49 1"/>
                <a:gd name="f139" fmla="*/ f114 f50 1"/>
                <a:gd name="f140" fmla="*/ f115 f49 1"/>
                <a:gd name="f141" fmla="*/ f116 f50 1"/>
                <a:gd name="f142" fmla="*/ f117 f49 1"/>
                <a:gd name="f143" fmla="*/ f118 f50 1"/>
                <a:gd name="f144" fmla="*/ f119 f49 1"/>
                <a:gd name="f145" fmla="*/ f120 f50 1"/>
                <a:gd name="f146" fmla="*/ f121 f49 1"/>
                <a:gd name="f147" fmla="*/ f122 f50 1"/>
                <a:gd name="f148" fmla="*/ f123 f50 1"/>
                <a:gd name="f149" fmla="*/ f124 f50 1"/>
                <a:gd name="f150" fmla="*/ f125 f49 1"/>
                <a:gd name="f151" fmla="*/ f126 f50 1"/>
                <a:gd name="f152" fmla="*/ f12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2" y="f133"/>
                </a:cxn>
                <a:cxn ang="f81">
                  <a:pos x="f134" y="f133"/>
                </a:cxn>
                <a:cxn ang="f81">
                  <a:pos x="f135" y="f133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6" y="f148"/>
                </a:cxn>
                <a:cxn ang="f81">
                  <a:pos x="f146" y="f149"/>
                </a:cxn>
                <a:cxn ang="f81">
                  <a:pos x="f150" y="f149"/>
                </a:cxn>
                <a:cxn ang="f81">
                  <a:pos x="f150" y="f151"/>
                </a:cxn>
                <a:cxn ang="f81">
                  <a:pos x="f152" y="f151"/>
                </a:cxn>
                <a:cxn ang="f81">
                  <a:pos x="f152" y="f133"/>
                </a:cxn>
              </a:cxnLst>
              <a:rect l="f128" t="f131" r="f129" b="f130"/>
              <a:pathLst>
                <a:path w="543475" h="1020010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2" y="f44"/>
                    <a:pt x="f42" y="f45"/>
                    <a:pt x="f42" y="f46"/>
                  </a:cubicBezTo>
                  <a:lnTo>
                    <a:pt x="f42" y="f47"/>
                  </a:lnTo>
                  <a:lnTo>
                    <a:pt x="f6" y="f4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" name="Freeform: Shape 35">
              <a:extLst>
                <a:ext uri="{FF2B5EF4-FFF2-40B4-BE49-F238E27FC236}">
                  <a16:creationId xmlns:a16="http://schemas.microsoft.com/office/drawing/2014/main" id="{6EA8DCD8-3593-8B30-E080-1B478574B34A}"/>
                </a:ext>
              </a:extLst>
            </p:cNvPr>
            <p:cNvSpPr/>
            <p:nvPr/>
          </p:nvSpPr>
          <p:spPr>
            <a:xfrm>
              <a:off x="10354583" y="1942880"/>
              <a:ext cx="293531" cy="2237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3529"/>
                <a:gd name="f7" fmla="val 223746"/>
                <a:gd name="f8" fmla="val 127"/>
                <a:gd name="f9" fmla="val 223493"/>
                <a:gd name="f10" fmla="val 2033"/>
                <a:gd name="f11" fmla="val 222857"/>
                <a:gd name="f12" fmla="val 4447"/>
                <a:gd name="f13" fmla="val 293530"/>
                <a:gd name="f14" fmla="val 1779"/>
                <a:gd name="f15" fmla="val 223747"/>
                <a:gd name="f16" fmla="+- 0 0 -90"/>
                <a:gd name="f17" fmla="*/ f3 1 293529"/>
                <a:gd name="f18" fmla="*/ f4 1 22374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93529"/>
                <a:gd name="f27" fmla="*/ f23 1 223746"/>
                <a:gd name="f28" fmla="*/ 127 f24 1"/>
                <a:gd name="f29" fmla="*/ 223493 f23 1"/>
                <a:gd name="f30" fmla="*/ 2033 f24 1"/>
                <a:gd name="f31" fmla="*/ 222857 f23 1"/>
                <a:gd name="f32" fmla="*/ 4447 f24 1"/>
                <a:gd name="f33" fmla="*/ 293530 f24 1"/>
                <a:gd name="f34" fmla="*/ 0 f23 1"/>
                <a:gd name="f35" fmla="*/ 0 f24 1"/>
                <a:gd name="f36" fmla="*/ 1779 f23 1"/>
                <a:gd name="f37" fmla="*/ 223747 f23 1"/>
                <a:gd name="f38" fmla="+- f25 0 f1"/>
                <a:gd name="f39" fmla="*/ f28 1 293529"/>
                <a:gd name="f40" fmla="*/ f29 1 223746"/>
                <a:gd name="f41" fmla="*/ f30 1 293529"/>
                <a:gd name="f42" fmla="*/ f31 1 223746"/>
                <a:gd name="f43" fmla="*/ f32 1 293529"/>
                <a:gd name="f44" fmla="*/ f33 1 293529"/>
                <a:gd name="f45" fmla="*/ f34 1 223746"/>
                <a:gd name="f46" fmla="*/ f35 1 293529"/>
                <a:gd name="f47" fmla="*/ f36 1 223746"/>
                <a:gd name="f48" fmla="*/ f37 1 223746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6"/>
                <a:gd name="f59" fmla="*/ f45 1 f27"/>
                <a:gd name="f60" fmla="*/ f46 1 f26"/>
                <a:gd name="f61" fmla="*/ f47 1 f27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7 1"/>
                <a:gd name="f73" fmla="*/ f59 f18 1"/>
                <a:gd name="f74" fmla="*/ f60 f17 1"/>
                <a:gd name="f75" fmla="*/ f61 f18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0"/>
                </a:cxn>
                <a:cxn ang="f38">
                  <a:pos x="f72" y="f70"/>
                </a:cxn>
                <a:cxn ang="f38">
                  <a:pos x="f72" y="f73"/>
                </a:cxn>
                <a:cxn ang="f38">
                  <a:pos x="f74" y="f73"/>
                </a:cxn>
                <a:cxn ang="f38">
                  <a:pos x="f74" y="f75"/>
                </a:cxn>
                <a:cxn ang="f38">
                  <a:pos x="f74" y="f76"/>
                </a:cxn>
              </a:cxnLst>
              <a:rect l="f63" t="f66" r="f64" b="f65"/>
              <a:pathLst>
                <a:path w="293529" h="223746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3" y="f11"/>
                  </a:lnTo>
                  <a:lnTo>
                    <a:pt x="f13" y="f5"/>
                  </a:lnTo>
                  <a:lnTo>
                    <a:pt x="f5" y="f5"/>
                  </a:lnTo>
                  <a:lnTo>
                    <a:pt x="f5" y="f14"/>
                  </a:lnTo>
                  <a:lnTo>
                    <a:pt x="f5" y="f15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" name="Freeform: Shape 36">
              <a:extLst>
                <a:ext uri="{FF2B5EF4-FFF2-40B4-BE49-F238E27FC236}">
                  <a16:creationId xmlns:a16="http://schemas.microsoft.com/office/drawing/2014/main" id="{57B68199-BBCA-2BB9-A620-B3667A0228F4}"/>
                </a:ext>
              </a:extLst>
            </p:cNvPr>
            <p:cNvSpPr/>
            <p:nvPr/>
          </p:nvSpPr>
          <p:spPr>
            <a:xfrm>
              <a:off x="9467002" y="1907045"/>
              <a:ext cx="255026" cy="8153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5027"/>
                <a:gd name="f7" fmla="val 815322"/>
                <a:gd name="f8" fmla="val 8005"/>
                <a:gd name="f9" fmla="val 332507"/>
                <a:gd name="f10" fmla="val 6735"/>
                <a:gd name="f11" fmla="val 334413"/>
                <a:gd name="f12" fmla="val 5083"/>
                <a:gd name="f13" fmla="val 336065"/>
                <a:gd name="f14" fmla="val 4066"/>
                <a:gd name="f15" fmla="val 336954"/>
                <a:gd name="f16" fmla="val 3050"/>
                <a:gd name="f17" fmla="val 1906"/>
                <a:gd name="f18" fmla="val 337589"/>
                <a:gd name="f19" fmla="val 255028"/>
                <a:gd name="f20" fmla="val 9657"/>
                <a:gd name="f21" fmla="val 327044"/>
                <a:gd name="f22" fmla="val 327933"/>
                <a:gd name="f23" fmla="val 328441"/>
                <a:gd name="f24" fmla="val 9709"/>
                <a:gd name="f25" fmla="val 329242"/>
                <a:gd name="f26" fmla="val 330055"/>
                <a:gd name="f27" fmla="val 330855"/>
                <a:gd name="f28" fmla="val 9149"/>
                <a:gd name="f29" fmla="val 331453"/>
                <a:gd name="f30" fmla="val 8603"/>
                <a:gd name="f31" fmla="val 331999"/>
                <a:gd name="f32" fmla="+- 0 0 -90"/>
                <a:gd name="f33" fmla="*/ f3 1 255027"/>
                <a:gd name="f34" fmla="*/ f4 1 81532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55027"/>
                <a:gd name="f43" fmla="*/ f39 1 815322"/>
                <a:gd name="f44" fmla="*/ 8005 f40 1"/>
                <a:gd name="f45" fmla="*/ 332507 f39 1"/>
                <a:gd name="f46" fmla="*/ 6735 f40 1"/>
                <a:gd name="f47" fmla="*/ 334413 f39 1"/>
                <a:gd name="f48" fmla="*/ 5083 f40 1"/>
                <a:gd name="f49" fmla="*/ 336065 f39 1"/>
                <a:gd name="f50" fmla="*/ 4066 f40 1"/>
                <a:gd name="f51" fmla="*/ 336954 f39 1"/>
                <a:gd name="f52" fmla="*/ 3050 f40 1"/>
                <a:gd name="f53" fmla="*/ 1906 f40 1"/>
                <a:gd name="f54" fmla="*/ 0 f40 1"/>
                <a:gd name="f55" fmla="*/ 337589 f39 1"/>
                <a:gd name="f56" fmla="*/ 815322 f39 1"/>
                <a:gd name="f57" fmla="*/ 255028 f40 1"/>
                <a:gd name="f58" fmla="*/ 0 f39 1"/>
                <a:gd name="f59" fmla="*/ 9657 f40 1"/>
                <a:gd name="f60" fmla="*/ 327044 f39 1"/>
                <a:gd name="f61" fmla="*/ 328441 f39 1"/>
                <a:gd name="f62" fmla="*/ 330855 f39 1"/>
                <a:gd name="f63" fmla="+- f41 0 f1"/>
                <a:gd name="f64" fmla="*/ f44 1 255027"/>
                <a:gd name="f65" fmla="*/ f45 1 815322"/>
                <a:gd name="f66" fmla="*/ f46 1 255027"/>
                <a:gd name="f67" fmla="*/ f47 1 815322"/>
                <a:gd name="f68" fmla="*/ f48 1 255027"/>
                <a:gd name="f69" fmla="*/ f49 1 815322"/>
                <a:gd name="f70" fmla="*/ f50 1 255027"/>
                <a:gd name="f71" fmla="*/ f51 1 815322"/>
                <a:gd name="f72" fmla="*/ f52 1 255027"/>
                <a:gd name="f73" fmla="*/ f53 1 255027"/>
                <a:gd name="f74" fmla="*/ f54 1 255027"/>
                <a:gd name="f75" fmla="*/ f55 1 815322"/>
                <a:gd name="f76" fmla="*/ f56 1 815322"/>
                <a:gd name="f77" fmla="*/ f57 1 255027"/>
                <a:gd name="f78" fmla="*/ f58 1 815322"/>
                <a:gd name="f79" fmla="*/ f59 1 255027"/>
                <a:gd name="f80" fmla="*/ f60 1 815322"/>
                <a:gd name="f81" fmla="*/ f61 1 815322"/>
                <a:gd name="f82" fmla="*/ f62 1 815322"/>
                <a:gd name="f83" fmla="*/ f35 1 f42"/>
                <a:gd name="f84" fmla="*/ f36 1 f42"/>
                <a:gd name="f85" fmla="*/ f35 1 f43"/>
                <a:gd name="f86" fmla="*/ f37 1 f43"/>
                <a:gd name="f87" fmla="*/ f64 1 f42"/>
                <a:gd name="f88" fmla="*/ f65 1 f43"/>
                <a:gd name="f89" fmla="*/ f66 1 f42"/>
                <a:gd name="f90" fmla="*/ f67 1 f43"/>
                <a:gd name="f91" fmla="*/ f68 1 f42"/>
                <a:gd name="f92" fmla="*/ f69 1 f43"/>
                <a:gd name="f93" fmla="*/ f70 1 f42"/>
                <a:gd name="f94" fmla="*/ f71 1 f43"/>
                <a:gd name="f95" fmla="*/ f72 1 f42"/>
                <a:gd name="f96" fmla="*/ f73 1 f42"/>
                <a:gd name="f97" fmla="*/ f74 1 f42"/>
                <a:gd name="f98" fmla="*/ f75 1 f43"/>
                <a:gd name="f99" fmla="*/ f76 1 f43"/>
                <a:gd name="f100" fmla="*/ f77 1 f42"/>
                <a:gd name="f101" fmla="*/ f78 1 f43"/>
                <a:gd name="f102" fmla="*/ f79 1 f42"/>
                <a:gd name="f103" fmla="*/ f80 1 f43"/>
                <a:gd name="f104" fmla="*/ f81 1 f43"/>
                <a:gd name="f105" fmla="*/ f82 1 f43"/>
                <a:gd name="f106" fmla="*/ f83 f33 1"/>
                <a:gd name="f107" fmla="*/ f84 f33 1"/>
                <a:gd name="f108" fmla="*/ f86 f34 1"/>
                <a:gd name="f109" fmla="*/ f85 f34 1"/>
                <a:gd name="f110" fmla="*/ f87 f33 1"/>
                <a:gd name="f111" fmla="*/ f88 f34 1"/>
                <a:gd name="f112" fmla="*/ f89 f33 1"/>
                <a:gd name="f113" fmla="*/ f90 f34 1"/>
                <a:gd name="f114" fmla="*/ f91 f33 1"/>
                <a:gd name="f115" fmla="*/ f92 f34 1"/>
                <a:gd name="f116" fmla="*/ f93 f33 1"/>
                <a:gd name="f117" fmla="*/ f94 f34 1"/>
                <a:gd name="f118" fmla="*/ f95 f33 1"/>
                <a:gd name="f119" fmla="*/ f96 f33 1"/>
                <a:gd name="f120" fmla="*/ f97 f33 1"/>
                <a:gd name="f121" fmla="*/ f98 f34 1"/>
                <a:gd name="f122" fmla="*/ f99 f34 1"/>
                <a:gd name="f123" fmla="*/ f100 f33 1"/>
                <a:gd name="f124" fmla="*/ f101 f34 1"/>
                <a:gd name="f125" fmla="*/ f102 f33 1"/>
                <a:gd name="f126" fmla="*/ f103 f34 1"/>
                <a:gd name="f127" fmla="*/ f104 f34 1"/>
                <a:gd name="f128" fmla="*/ f10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7"/>
                </a:cxn>
                <a:cxn ang="f63">
                  <a:pos x="f119" y="f117"/>
                </a:cxn>
                <a:cxn ang="f63">
                  <a:pos x="f120" y="f121"/>
                </a:cxn>
                <a:cxn ang="f63">
                  <a:pos x="f120" y="f122"/>
                </a:cxn>
                <a:cxn ang="f63">
                  <a:pos x="f123" y="f122"/>
                </a:cxn>
                <a:cxn ang="f63">
                  <a:pos x="f123" y="f124"/>
                </a:cxn>
                <a:cxn ang="f63">
                  <a:pos x="f125" y="f124"/>
                </a:cxn>
                <a:cxn ang="f63">
                  <a:pos x="f125" y="f126"/>
                </a:cxn>
                <a:cxn ang="f63">
                  <a:pos x="f125" y="f127"/>
                </a:cxn>
                <a:cxn ang="f63">
                  <a:pos x="f125" y="f128"/>
                </a:cxn>
                <a:cxn ang="f63">
                  <a:pos x="f110" y="f111"/>
                </a:cxn>
              </a:cxnLst>
              <a:rect l="f106" t="f109" r="f107" b="f108"/>
              <a:pathLst>
                <a:path w="255027" h="81532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lnTo>
                    <a:pt x="f5" y="f18"/>
                  </a:lnTo>
                  <a:lnTo>
                    <a:pt x="f5" y="f7"/>
                  </a:lnTo>
                  <a:lnTo>
                    <a:pt x="f19" y="f7"/>
                  </a:lnTo>
                  <a:lnTo>
                    <a:pt x="f19" y="f5"/>
                  </a:lnTo>
                  <a:lnTo>
                    <a:pt x="f20" y="f5"/>
                  </a:lnTo>
                  <a:lnTo>
                    <a:pt x="f20" y="f21"/>
                  </a:lnTo>
                  <a:cubicBezTo>
                    <a:pt x="f20" y="f21"/>
                    <a:pt x="f20" y="f22"/>
                    <a:pt x="f20" y="f23"/>
                  </a:cubicBezTo>
                  <a:cubicBezTo>
                    <a:pt x="f24" y="f25"/>
                    <a:pt x="f24" y="f26"/>
                    <a:pt x="f20" y="f27"/>
                  </a:cubicBez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" name="Freeform: Shape 37">
              <a:extLst>
                <a:ext uri="{FF2B5EF4-FFF2-40B4-BE49-F238E27FC236}">
                  <a16:creationId xmlns:a16="http://schemas.microsoft.com/office/drawing/2014/main" id="{6558162E-D9E2-28E1-8239-65A287FD9417}"/>
                </a:ext>
              </a:extLst>
            </p:cNvPr>
            <p:cNvSpPr/>
            <p:nvPr/>
          </p:nvSpPr>
          <p:spPr>
            <a:xfrm>
              <a:off x="8184492" y="1795113"/>
              <a:ext cx="243587" cy="350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591"/>
                <a:gd name="f7" fmla="val 35067"/>
                <a:gd name="f8" fmla="val 57690"/>
                <a:gd name="f9" fmla="val 35068"/>
                <a:gd name="f10" fmla="val 243592"/>
                <a:gd name="f11" fmla="val 46381"/>
                <a:gd name="f12" fmla="+- 0 0 -90"/>
                <a:gd name="f13" fmla="*/ f3 1 243591"/>
                <a:gd name="f14" fmla="*/ f4 1 3506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3591"/>
                <a:gd name="f23" fmla="*/ f19 1 35067"/>
                <a:gd name="f24" fmla="*/ 57690 f20 1"/>
                <a:gd name="f25" fmla="*/ 35068 f19 1"/>
                <a:gd name="f26" fmla="*/ 243592 f20 1"/>
                <a:gd name="f27" fmla="*/ 0 f19 1"/>
                <a:gd name="f28" fmla="*/ 0 f20 1"/>
                <a:gd name="f29" fmla="*/ 46381 f20 1"/>
                <a:gd name="f30" fmla="+- f21 0 f1"/>
                <a:gd name="f31" fmla="*/ f24 1 243591"/>
                <a:gd name="f32" fmla="*/ f25 1 35067"/>
                <a:gd name="f33" fmla="*/ f26 1 243591"/>
                <a:gd name="f34" fmla="*/ f27 1 35067"/>
                <a:gd name="f35" fmla="*/ f28 1 243591"/>
                <a:gd name="f36" fmla="*/ f29 1 243591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6" y="f52"/>
                </a:cxn>
                <a:cxn ang="f30">
                  <a:pos x="f51" y="f52"/>
                </a:cxn>
              </a:cxnLst>
              <a:rect l="f47" t="f50" r="f48" b="f49"/>
              <a:pathLst>
                <a:path w="243591" h="35067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11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" name="Freeform: Shape 38">
              <a:extLst>
                <a:ext uri="{FF2B5EF4-FFF2-40B4-BE49-F238E27FC236}">
                  <a16:creationId xmlns:a16="http://schemas.microsoft.com/office/drawing/2014/main" id="{E6A1E895-5E47-472B-DC0E-FD478A6C1BDB}"/>
                </a:ext>
              </a:extLst>
            </p:cNvPr>
            <p:cNvSpPr/>
            <p:nvPr/>
          </p:nvSpPr>
          <p:spPr>
            <a:xfrm>
              <a:off x="8176738" y="1795113"/>
              <a:ext cx="47146" cy="350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142"/>
                <a:gd name="f7" fmla="val 35067"/>
                <a:gd name="f8" fmla="val 762"/>
                <a:gd name="f9" fmla="val 35068"/>
                <a:gd name="f10" fmla="val 47143"/>
                <a:gd name="f11" fmla="+- 0 0 -90"/>
                <a:gd name="f12" fmla="*/ f3 1 47142"/>
                <a:gd name="f13" fmla="*/ f4 1 3506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7142"/>
                <a:gd name="f22" fmla="*/ f18 1 35067"/>
                <a:gd name="f23" fmla="*/ 762 f19 1"/>
                <a:gd name="f24" fmla="*/ 0 f18 1"/>
                <a:gd name="f25" fmla="*/ 0 f19 1"/>
                <a:gd name="f26" fmla="*/ 35068 f18 1"/>
                <a:gd name="f27" fmla="*/ 47143 f19 1"/>
                <a:gd name="f28" fmla="+- f20 0 f1"/>
                <a:gd name="f29" fmla="*/ f23 1 47142"/>
                <a:gd name="f30" fmla="*/ f24 1 35067"/>
                <a:gd name="f31" fmla="*/ f25 1 47142"/>
                <a:gd name="f32" fmla="*/ f26 1 35067"/>
                <a:gd name="f33" fmla="*/ f27 1 47142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47" y="f48"/>
                </a:cxn>
              </a:cxnLst>
              <a:rect l="f43" t="f46" r="f44" b="f45"/>
              <a:pathLst>
                <a:path w="47142" h="35067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" name="Freeform: Shape 39">
              <a:extLst>
                <a:ext uri="{FF2B5EF4-FFF2-40B4-BE49-F238E27FC236}">
                  <a16:creationId xmlns:a16="http://schemas.microsoft.com/office/drawing/2014/main" id="{7310AE11-FD36-A8BF-AE20-FFF8B04DB0F7}"/>
                </a:ext>
              </a:extLst>
            </p:cNvPr>
            <p:cNvSpPr/>
            <p:nvPr/>
          </p:nvSpPr>
          <p:spPr>
            <a:xfrm>
              <a:off x="8451588" y="1809341"/>
              <a:ext cx="23637" cy="208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4"/>
                <a:gd name="f7" fmla="val 20837"/>
                <a:gd name="f8" fmla="val 23635"/>
                <a:gd name="f9" fmla="+- 0 0 -90"/>
                <a:gd name="f10" fmla="*/ f3 1 23634"/>
                <a:gd name="f11" fmla="*/ f4 1 2083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3634"/>
                <a:gd name="f20" fmla="*/ f16 1 20837"/>
                <a:gd name="f21" fmla="*/ 0 f17 1"/>
                <a:gd name="f22" fmla="*/ 0 f16 1"/>
                <a:gd name="f23" fmla="*/ 20837 f16 1"/>
                <a:gd name="f24" fmla="*/ 23635 f17 1"/>
                <a:gd name="f25" fmla="+- f18 0 f1"/>
                <a:gd name="f26" fmla="*/ f21 1 23634"/>
                <a:gd name="f27" fmla="*/ f22 1 20837"/>
                <a:gd name="f28" fmla="*/ f23 1 20837"/>
                <a:gd name="f29" fmla="*/ f24 1 23634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5" y="f44"/>
                </a:cxn>
                <a:cxn ang="f25">
                  <a:pos x="f42" y="f43"/>
                </a:cxn>
              </a:cxnLst>
              <a:rect l="f38" t="f41" r="f39" b="f40"/>
              <a:pathLst>
                <a:path w="23634" h="20837">
                  <a:moveTo>
                    <a:pt x="f5" y="f5"/>
                  </a:moveTo>
                  <a:lnTo>
                    <a:pt x="f5" y="f7"/>
                  </a:lnTo>
                  <a:lnTo>
                    <a:pt x="f8" y="f7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" name="Freeform: Shape 40">
              <a:extLst>
                <a:ext uri="{FF2B5EF4-FFF2-40B4-BE49-F238E27FC236}">
                  <a16:creationId xmlns:a16="http://schemas.microsoft.com/office/drawing/2014/main" id="{672A13C1-4361-FAF5-9DC6-F16B6A666F1D}"/>
                </a:ext>
              </a:extLst>
            </p:cNvPr>
            <p:cNvSpPr/>
            <p:nvPr/>
          </p:nvSpPr>
          <p:spPr>
            <a:xfrm>
              <a:off x="5727609" y="4799868"/>
              <a:ext cx="739539" cy="1304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9542"/>
                <a:gd name="f7" fmla="val 130487"/>
                <a:gd name="f8" fmla="val 461388"/>
                <a:gd name="f9" fmla="val 129725"/>
                <a:gd name="f10" fmla="val 128962"/>
                <a:gd name="f11" fmla="val 128073"/>
                <a:gd name="f12" fmla="val 127311"/>
                <a:gd name="f13" fmla="val 126548"/>
                <a:gd name="f14" fmla="val 462278"/>
                <a:gd name="f15" fmla="val 126040"/>
                <a:gd name="f16" fmla="val 462659"/>
                <a:gd name="f17" fmla="val 125405"/>
                <a:gd name="f18" fmla="val 463002"/>
                <a:gd name="f19" fmla="val 124719"/>
                <a:gd name="f20" fmla="val 463434"/>
                <a:gd name="f21" fmla="val 124083"/>
                <a:gd name="f22" fmla="val 463930"/>
                <a:gd name="f23" fmla="val 123499"/>
                <a:gd name="f24" fmla="val 464705"/>
                <a:gd name="f25" fmla="val 122724"/>
                <a:gd name="f26" fmla="val 465607"/>
                <a:gd name="f27" fmla="val 122076"/>
                <a:gd name="f28" fmla="val 466598"/>
                <a:gd name="f29" fmla="val 121593"/>
                <a:gd name="f30" fmla="val 467615"/>
                <a:gd name="f31" fmla="val 120831"/>
                <a:gd name="f32" fmla="val 667876"/>
                <a:gd name="f33" fmla="val 31891"/>
                <a:gd name="f34" fmla="val 739543"/>
                <a:gd name="f35" fmla="val 315386"/>
                <a:gd name="f36" fmla="val 314738"/>
                <a:gd name="f37" fmla="val 4040"/>
                <a:gd name="f38" fmla="val 312044"/>
                <a:gd name="f39" fmla="val 7446"/>
                <a:gd name="f40" fmla="val 308270"/>
                <a:gd name="f41" fmla="val 9021"/>
                <a:gd name="f42" fmla="val 257442"/>
                <a:gd name="f43" fmla="val 28842"/>
                <a:gd name="f44" fmla="+- 0 0 -90"/>
                <a:gd name="f45" fmla="*/ f3 1 739542"/>
                <a:gd name="f46" fmla="*/ f4 1 130487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739542"/>
                <a:gd name="f55" fmla="*/ f51 1 130487"/>
                <a:gd name="f56" fmla="*/ 461388 f52 1"/>
                <a:gd name="f57" fmla="*/ 129725 f51 1"/>
                <a:gd name="f58" fmla="*/ 127311 f51 1"/>
                <a:gd name="f59" fmla="*/ 462659 f52 1"/>
                <a:gd name="f60" fmla="*/ 125405 f51 1"/>
                <a:gd name="f61" fmla="*/ 463930 f52 1"/>
                <a:gd name="f62" fmla="*/ 123499 f51 1"/>
                <a:gd name="f63" fmla="*/ 466598 f52 1"/>
                <a:gd name="f64" fmla="*/ 121593 f51 1"/>
                <a:gd name="f65" fmla="*/ 467615 f52 1"/>
                <a:gd name="f66" fmla="*/ 120831 f51 1"/>
                <a:gd name="f67" fmla="*/ 667876 f52 1"/>
                <a:gd name="f68" fmla="*/ 31891 f51 1"/>
                <a:gd name="f69" fmla="*/ 739543 f52 1"/>
                <a:gd name="f70" fmla="*/ 0 f51 1"/>
                <a:gd name="f71" fmla="*/ 315386 f52 1"/>
                <a:gd name="f72" fmla="*/ 308270 f52 1"/>
                <a:gd name="f73" fmla="*/ 9021 f51 1"/>
                <a:gd name="f74" fmla="*/ 257442 f52 1"/>
                <a:gd name="f75" fmla="*/ 28842 f51 1"/>
                <a:gd name="f76" fmla="*/ 0 f52 1"/>
                <a:gd name="f77" fmla="*/ 130487 f51 1"/>
                <a:gd name="f78" fmla="+- f53 0 f1"/>
                <a:gd name="f79" fmla="*/ f56 1 739542"/>
                <a:gd name="f80" fmla="*/ f57 1 130487"/>
                <a:gd name="f81" fmla="*/ f58 1 130487"/>
                <a:gd name="f82" fmla="*/ f59 1 739542"/>
                <a:gd name="f83" fmla="*/ f60 1 130487"/>
                <a:gd name="f84" fmla="*/ f61 1 739542"/>
                <a:gd name="f85" fmla="*/ f62 1 130487"/>
                <a:gd name="f86" fmla="*/ f63 1 739542"/>
                <a:gd name="f87" fmla="*/ f64 1 130487"/>
                <a:gd name="f88" fmla="*/ f65 1 739542"/>
                <a:gd name="f89" fmla="*/ f66 1 130487"/>
                <a:gd name="f90" fmla="*/ f67 1 739542"/>
                <a:gd name="f91" fmla="*/ f68 1 130487"/>
                <a:gd name="f92" fmla="*/ f69 1 739542"/>
                <a:gd name="f93" fmla="*/ f70 1 130487"/>
                <a:gd name="f94" fmla="*/ f71 1 739542"/>
                <a:gd name="f95" fmla="*/ f72 1 739542"/>
                <a:gd name="f96" fmla="*/ f73 1 130487"/>
                <a:gd name="f97" fmla="*/ f74 1 739542"/>
                <a:gd name="f98" fmla="*/ f75 1 130487"/>
                <a:gd name="f99" fmla="*/ f76 1 739542"/>
                <a:gd name="f100" fmla="*/ f77 1 130487"/>
                <a:gd name="f101" fmla="*/ f47 1 f54"/>
                <a:gd name="f102" fmla="*/ f48 1 f54"/>
                <a:gd name="f103" fmla="*/ f47 1 f55"/>
                <a:gd name="f104" fmla="*/ f49 1 f55"/>
                <a:gd name="f105" fmla="*/ f79 1 f54"/>
                <a:gd name="f106" fmla="*/ f80 1 f55"/>
                <a:gd name="f107" fmla="*/ f81 1 f55"/>
                <a:gd name="f108" fmla="*/ f82 1 f54"/>
                <a:gd name="f109" fmla="*/ f83 1 f55"/>
                <a:gd name="f110" fmla="*/ f84 1 f54"/>
                <a:gd name="f111" fmla="*/ f85 1 f55"/>
                <a:gd name="f112" fmla="*/ f86 1 f54"/>
                <a:gd name="f113" fmla="*/ f87 1 f55"/>
                <a:gd name="f114" fmla="*/ f88 1 f54"/>
                <a:gd name="f115" fmla="*/ f89 1 f55"/>
                <a:gd name="f116" fmla="*/ f90 1 f54"/>
                <a:gd name="f117" fmla="*/ f91 1 f55"/>
                <a:gd name="f118" fmla="*/ f92 1 f54"/>
                <a:gd name="f119" fmla="*/ f93 1 f55"/>
                <a:gd name="f120" fmla="*/ f94 1 f54"/>
                <a:gd name="f121" fmla="*/ f95 1 f54"/>
                <a:gd name="f122" fmla="*/ f96 1 f55"/>
                <a:gd name="f123" fmla="*/ f97 1 f54"/>
                <a:gd name="f124" fmla="*/ f98 1 f55"/>
                <a:gd name="f125" fmla="*/ f99 1 f54"/>
                <a:gd name="f126" fmla="*/ f100 1 f55"/>
                <a:gd name="f127" fmla="*/ f101 f45 1"/>
                <a:gd name="f128" fmla="*/ f102 f45 1"/>
                <a:gd name="f129" fmla="*/ f104 f46 1"/>
                <a:gd name="f130" fmla="*/ f103 f46 1"/>
                <a:gd name="f131" fmla="*/ f105 f45 1"/>
                <a:gd name="f132" fmla="*/ f106 f46 1"/>
                <a:gd name="f133" fmla="*/ f107 f46 1"/>
                <a:gd name="f134" fmla="*/ f108 f45 1"/>
                <a:gd name="f135" fmla="*/ f109 f46 1"/>
                <a:gd name="f136" fmla="*/ f110 f45 1"/>
                <a:gd name="f137" fmla="*/ f111 f46 1"/>
                <a:gd name="f138" fmla="*/ f112 f45 1"/>
                <a:gd name="f139" fmla="*/ f113 f46 1"/>
                <a:gd name="f140" fmla="*/ f114 f45 1"/>
                <a:gd name="f141" fmla="*/ f115 f46 1"/>
                <a:gd name="f142" fmla="*/ f116 f45 1"/>
                <a:gd name="f143" fmla="*/ f117 f46 1"/>
                <a:gd name="f144" fmla="*/ f118 f45 1"/>
                <a:gd name="f145" fmla="*/ f119 f46 1"/>
                <a:gd name="f146" fmla="*/ f120 f45 1"/>
                <a:gd name="f147" fmla="*/ f121 f45 1"/>
                <a:gd name="f148" fmla="*/ f122 f46 1"/>
                <a:gd name="f149" fmla="*/ f123 f45 1"/>
                <a:gd name="f150" fmla="*/ f124 f46 1"/>
                <a:gd name="f151" fmla="*/ f125 f45 1"/>
                <a:gd name="f152" fmla="*/ f126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31" y="f132"/>
                </a:cxn>
                <a:cxn ang="f78">
                  <a:pos x="f131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38" y="f139"/>
                </a:cxn>
                <a:cxn ang="f78">
                  <a:pos x="f140" y="f141"/>
                </a:cxn>
                <a:cxn ang="f78">
                  <a:pos x="f140" y="f141"/>
                </a:cxn>
                <a:cxn ang="f78">
                  <a:pos x="f142" y="f143"/>
                </a:cxn>
                <a:cxn ang="f78">
                  <a:pos x="f144" y="f145"/>
                </a:cxn>
                <a:cxn ang="f78">
                  <a:pos x="f146" y="f145"/>
                </a:cxn>
                <a:cxn ang="f78">
                  <a:pos x="f147" y="f148"/>
                </a:cxn>
                <a:cxn ang="f78">
                  <a:pos x="f149" y="f150"/>
                </a:cxn>
                <a:cxn ang="f78">
                  <a:pos x="f151" y="f152"/>
                </a:cxn>
              </a:cxnLst>
              <a:rect l="f127" t="f130" r="f128" b="f129"/>
              <a:pathLst>
                <a:path w="739542" h="130487">
                  <a:moveTo>
                    <a:pt x="f8" y="f9"/>
                  </a:moveTo>
                  <a:cubicBezTo>
                    <a:pt x="f8" y="f10"/>
                    <a:pt x="f8" y="f11"/>
                    <a:pt x="f8" y="f12"/>
                  </a:cubicBezTo>
                  <a:cubicBezTo>
                    <a:pt x="f8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4" y="f5"/>
                  </a:lnTo>
                  <a:lnTo>
                    <a:pt x="f35" y="f5"/>
                  </a:ln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" name="Freeform: Shape 41">
              <a:extLst>
                <a:ext uri="{FF2B5EF4-FFF2-40B4-BE49-F238E27FC236}">
                  <a16:creationId xmlns:a16="http://schemas.microsoft.com/office/drawing/2014/main" id="{34A00C95-F10C-11D3-9115-5E8E26C914DA}"/>
                </a:ext>
              </a:extLst>
            </p:cNvPr>
            <p:cNvSpPr/>
            <p:nvPr/>
          </p:nvSpPr>
          <p:spPr>
            <a:xfrm>
              <a:off x="5701814" y="4935318"/>
              <a:ext cx="496455" cy="7534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6459"/>
                <a:gd name="f7" fmla="val 753445"/>
                <a:gd name="f8" fmla="val 752048"/>
                <a:gd name="f9" fmla="val 8131"/>
                <a:gd name="f10" fmla="val 494553"/>
                <a:gd name="f11" fmla="val 493410"/>
                <a:gd name="f12" fmla="val 492482"/>
                <a:gd name="f13" fmla="val 7661"/>
                <a:gd name="f14" fmla="val 491631"/>
                <a:gd name="f15" fmla="val 7064"/>
                <a:gd name="f16" fmla="val 490868"/>
                <a:gd name="f17" fmla="val 6353"/>
                <a:gd name="f18" fmla="val 490106"/>
                <a:gd name="f19" fmla="val 5590"/>
                <a:gd name="f20" fmla="val 489127"/>
                <a:gd name="f21" fmla="val 4650"/>
                <a:gd name="f22" fmla="val 488352"/>
                <a:gd name="f23" fmla="val 3532"/>
                <a:gd name="f24" fmla="val 487819"/>
                <a:gd name="f25" fmla="val 2287"/>
                <a:gd name="f26" fmla="val 487704"/>
                <a:gd name="f27" fmla="val 1525"/>
                <a:gd name="f28" fmla="val 762"/>
                <a:gd name="f29" fmla="val 15502"/>
                <a:gd name="f30" fmla="val 6098"/>
                <a:gd name="f31" fmla="val 753446"/>
                <a:gd name="f32" fmla="+- 0 0 -90"/>
                <a:gd name="f33" fmla="*/ f3 1 496459"/>
                <a:gd name="f34" fmla="*/ f4 1 753445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496459"/>
                <a:gd name="f43" fmla="*/ f39 1 753445"/>
                <a:gd name="f44" fmla="*/ 0 f40 1"/>
                <a:gd name="f45" fmla="*/ 752048 f39 1"/>
                <a:gd name="f46" fmla="*/ 496459 f40 1"/>
                <a:gd name="f47" fmla="*/ 8131 f39 1"/>
                <a:gd name="f48" fmla="*/ 494553 f40 1"/>
                <a:gd name="f49" fmla="*/ 493410 f40 1"/>
                <a:gd name="f50" fmla="*/ 490868 f40 1"/>
                <a:gd name="f51" fmla="*/ 6353 f39 1"/>
                <a:gd name="f52" fmla="*/ 490106 f40 1"/>
                <a:gd name="f53" fmla="*/ 5590 f39 1"/>
                <a:gd name="f54" fmla="*/ 487819 f40 1"/>
                <a:gd name="f55" fmla="*/ 2287 f39 1"/>
                <a:gd name="f56" fmla="*/ 0 f39 1"/>
                <a:gd name="f57" fmla="*/ 15502 f40 1"/>
                <a:gd name="f58" fmla="*/ 6098 f39 1"/>
                <a:gd name="f59" fmla="*/ 753446 f39 1"/>
                <a:gd name="f60" fmla="+- f41 0 f1"/>
                <a:gd name="f61" fmla="*/ f44 1 496459"/>
                <a:gd name="f62" fmla="*/ f45 1 753445"/>
                <a:gd name="f63" fmla="*/ f46 1 496459"/>
                <a:gd name="f64" fmla="*/ f47 1 753445"/>
                <a:gd name="f65" fmla="*/ f48 1 496459"/>
                <a:gd name="f66" fmla="*/ f49 1 496459"/>
                <a:gd name="f67" fmla="*/ f50 1 496459"/>
                <a:gd name="f68" fmla="*/ f51 1 753445"/>
                <a:gd name="f69" fmla="*/ f52 1 496459"/>
                <a:gd name="f70" fmla="*/ f53 1 753445"/>
                <a:gd name="f71" fmla="*/ f54 1 496459"/>
                <a:gd name="f72" fmla="*/ f55 1 753445"/>
                <a:gd name="f73" fmla="*/ f56 1 753445"/>
                <a:gd name="f74" fmla="*/ f57 1 496459"/>
                <a:gd name="f75" fmla="*/ f58 1 753445"/>
                <a:gd name="f76" fmla="*/ f59 1 753445"/>
                <a:gd name="f77" fmla="*/ f35 1 f42"/>
                <a:gd name="f78" fmla="*/ f36 1 f42"/>
                <a:gd name="f79" fmla="*/ f35 1 f43"/>
                <a:gd name="f80" fmla="*/ f37 1 f43"/>
                <a:gd name="f81" fmla="*/ f61 1 f42"/>
                <a:gd name="f82" fmla="*/ f62 1 f43"/>
                <a:gd name="f83" fmla="*/ f63 1 f42"/>
                <a:gd name="f84" fmla="*/ f64 1 f43"/>
                <a:gd name="f85" fmla="*/ f65 1 f42"/>
                <a:gd name="f86" fmla="*/ f66 1 f42"/>
                <a:gd name="f87" fmla="*/ f67 1 f42"/>
                <a:gd name="f88" fmla="*/ f68 1 f43"/>
                <a:gd name="f89" fmla="*/ f69 1 f42"/>
                <a:gd name="f90" fmla="*/ f70 1 f43"/>
                <a:gd name="f91" fmla="*/ f71 1 f42"/>
                <a:gd name="f92" fmla="*/ f72 1 f43"/>
                <a:gd name="f93" fmla="*/ f73 1 f43"/>
                <a:gd name="f94" fmla="*/ f74 1 f42"/>
                <a:gd name="f95" fmla="*/ f75 1 f43"/>
                <a:gd name="f96" fmla="*/ f76 1 f43"/>
                <a:gd name="f97" fmla="*/ f77 f33 1"/>
                <a:gd name="f98" fmla="*/ f78 f33 1"/>
                <a:gd name="f99" fmla="*/ f80 f34 1"/>
                <a:gd name="f100" fmla="*/ f79 f34 1"/>
                <a:gd name="f101" fmla="*/ f81 f33 1"/>
                <a:gd name="f102" fmla="*/ f82 f34 1"/>
                <a:gd name="f103" fmla="*/ f83 f33 1"/>
                <a:gd name="f104" fmla="*/ f84 f34 1"/>
                <a:gd name="f105" fmla="*/ f85 f33 1"/>
                <a:gd name="f106" fmla="*/ f86 f33 1"/>
                <a:gd name="f107" fmla="*/ f87 f33 1"/>
                <a:gd name="f108" fmla="*/ f88 f34 1"/>
                <a:gd name="f109" fmla="*/ f89 f33 1"/>
                <a:gd name="f110" fmla="*/ f90 f34 1"/>
                <a:gd name="f111" fmla="*/ f91 f33 1"/>
                <a:gd name="f112" fmla="*/ f92 f34 1"/>
                <a:gd name="f113" fmla="*/ f93 f34 1"/>
                <a:gd name="f114" fmla="*/ f94 f33 1"/>
                <a:gd name="f115" fmla="*/ f95 f34 1"/>
                <a:gd name="f116" fmla="*/ f96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1" y="f102"/>
                </a:cxn>
                <a:cxn ang="f60">
                  <a:pos x="f103" y="f102"/>
                </a:cxn>
                <a:cxn ang="f60">
                  <a:pos x="f103" y="f104"/>
                </a:cxn>
                <a:cxn ang="f60">
                  <a:pos x="f105" y="f104"/>
                </a:cxn>
                <a:cxn ang="f60">
                  <a:pos x="f106" y="f104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1" y="f112"/>
                </a:cxn>
                <a:cxn ang="f60">
                  <a:pos x="f111" y="f113"/>
                </a:cxn>
                <a:cxn ang="f60">
                  <a:pos x="f111" y="f113"/>
                </a:cxn>
                <a:cxn ang="f60">
                  <a:pos x="f114" y="f113"/>
                </a:cxn>
                <a:cxn ang="f60">
                  <a:pos x="f101" y="f115"/>
                </a:cxn>
                <a:cxn ang="f60">
                  <a:pos x="f101" y="f116"/>
                </a:cxn>
              </a:cxnLst>
              <a:rect l="f97" t="f100" r="f98" b="f99"/>
              <a:pathLst>
                <a:path w="496459" h="753445">
                  <a:moveTo>
                    <a:pt x="f5" y="f8"/>
                  </a:moveTo>
                  <a:lnTo>
                    <a:pt x="f6" y="f8"/>
                  </a:lnTo>
                  <a:lnTo>
                    <a:pt x="f6" y="f9"/>
                  </a:ln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cubicBezTo>
                    <a:pt x="f26" y="f27"/>
                    <a:pt x="f26" y="f28"/>
                    <a:pt x="f24" y="f5"/>
                  </a:cubicBezTo>
                  <a:lnTo>
                    <a:pt x="f24" y="f5"/>
                  </a:lnTo>
                  <a:lnTo>
                    <a:pt x="f29" y="f5"/>
                  </a:lnTo>
                  <a:lnTo>
                    <a:pt x="f5" y="f30"/>
                  </a:lnTo>
                  <a:lnTo>
                    <a:pt x="f5" y="f31"/>
                  </a:ln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" name="Freeform: Shape 42">
              <a:extLst>
                <a:ext uri="{FF2B5EF4-FFF2-40B4-BE49-F238E27FC236}">
                  <a16:creationId xmlns:a16="http://schemas.microsoft.com/office/drawing/2014/main" id="{8DA71367-F06D-AA07-9D9C-541F28183DF3}"/>
                </a:ext>
              </a:extLst>
            </p:cNvPr>
            <p:cNvSpPr/>
            <p:nvPr/>
          </p:nvSpPr>
          <p:spPr>
            <a:xfrm>
              <a:off x="5479697" y="5679228"/>
              <a:ext cx="1447321" cy="1115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7318"/>
                <a:gd name="f7" fmla="val 111555"/>
                <a:gd name="f8" fmla="val 12452"/>
                <a:gd name="f9" fmla="val 221736"/>
                <a:gd name="f10" fmla="val 220821"/>
                <a:gd name="f11" fmla="val 18017"/>
                <a:gd name="f12" fmla="val 216056"/>
                <a:gd name="f13" fmla="val 22121"/>
                <a:gd name="f14" fmla="val 210427"/>
                <a:gd name="f15" fmla="val 22235"/>
                <a:gd name="f16" fmla="val 203883"/>
                <a:gd name="f17" fmla="val 22171"/>
                <a:gd name="f18" fmla="val 198609"/>
                <a:gd name="f19" fmla="val 16835"/>
                <a:gd name="f20" fmla="val 10292"/>
                <a:gd name="f21" fmla="val 115125"/>
                <a:gd name="f22" fmla="val 46757"/>
                <a:gd name="f23" fmla="val 111556"/>
                <a:gd name="f24" fmla="+- 0 0 -90"/>
                <a:gd name="f25" fmla="*/ f3 1 1447318"/>
                <a:gd name="f26" fmla="*/ f4 1 111555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447318"/>
                <a:gd name="f35" fmla="*/ f31 1 111555"/>
                <a:gd name="f36" fmla="*/ 1447318 f32 1"/>
                <a:gd name="f37" fmla="*/ 12452 f31 1"/>
                <a:gd name="f38" fmla="*/ 221736 f32 1"/>
                <a:gd name="f39" fmla="*/ 210427 f32 1"/>
                <a:gd name="f40" fmla="*/ 22235 f31 1"/>
                <a:gd name="f41" fmla="*/ 198609 f32 1"/>
                <a:gd name="f42" fmla="*/ 10292 f31 1"/>
                <a:gd name="f43" fmla="*/ 0 f31 1"/>
                <a:gd name="f44" fmla="*/ 115125 f32 1"/>
                <a:gd name="f45" fmla="*/ 46757 f31 1"/>
                <a:gd name="f46" fmla="*/ 0 f32 1"/>
                <a:gd name="f47" fmla="*/ 111556 f31 1"/>
                <a:gd name="f48" fmla="+- f33 0 f1"/>
                <a:gd name="f49" fmla="*/ f36 1 1447318"/>
                <a:gd name="f50" fmla="*/ f37 1 111555"/>
                <a:gd name="f51" fmla="*/ f38 1 1447318"/>
                <a:gd name="f52" fmla="*/ f39 1 1447318"/>
                <a:gd name="f53" fmla="*/ f40 1 111555"/>
                <a:gd name="f54" fmla="*/ f41 1 1447318"/>
                <a:gd name="f55" fmla="*/ f42 1 111555"/>
                <a:gd name="f56" fmla="*/ f43 1 111555"/>
                <a:gd name="f57" fmla="*/ f44 1 1447318"/>
                <a:gd name="f58" fmla="*/ f45 1 111555"/>
                <a:gd name="f59" fmla="*/ f46 1 1447318"/>
                <a:gd name="f60" fmla="*/ f47 1 111555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4"/>
                <a:gd name="f69" fmla="*/ f53 1 f35"/>
                <a:gd name="f70" fmla="*/ f54 1 f34"/>
                <a:gd name="f71" fmla="*/ f55 1 f35"/>
                <a:gd name="f72" fmla="*/ f56 1 f35"/>
                <a:gd name="f73" fmla="*/ f57 1 f34"/>
                <a:gd name="f74" fmla="*/ f58 1 f35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5 1"/>
                <a:gd name="f85" fmla="*/ f69 f26 1"/>
                <a:gd name="f86" fmla="*/ f70 f25 1"/>
                <a:gd name="f87" fmla="*/ f71 f26 1"/>
                <a:gd name="f88" fmla="*/ f72 f26 1"/>
                <a:gd name="f89" fmla="*/ f73 f25 1"/>
                <a:gd name="f90" fmla="*/ f74 f26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4" y="f85"/>
                </a:cxn>
                <a:cxn ang="f48">
                  <a:pos x="f86" y="f87"/>
                </a:cxn>
                <a:cxn ang="f48">
                  <a:pos x="f86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81" y="f92"/>
                </a:cxn>
              </a:cxnLst>
              <a:rect l="f77" t="f80" r="f78" b="f79"/>
              <a:pathLst>
                <a:path w="1447318" h="111555">
                  <a:moveTo>
                    <a:pt x="f6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18" y="f20"/>
                  </a:cubicBezTo>
                  <a:lnTo>
                    <a:pt x="f18" y="f5"/>
                  </a:lnTo>
                  <a:lnTo>
                    <a:pt x="f21" y="f22"/>
                  </a:lnTo>
                  <a:lnTo>
                    <a:pt x="f5" y="f23"/>
                  </a:lnTo>
                  <a:lnTo>
                    <a:pt x="f6" y="f23"/>
                  </a:ln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" name="Freeform: Shape 43">
              <a:extLst>
                <a:ext uri="{FF2B5EF4-FFF2-40B4-BE49-F238E27FC236}">
                  <a16:creationId xmlns:a16="http://schemas.microsoft.com/office/drawing/2014/main" id="{8F3F36BB-1BDD-9801-E273-E6C4FE0F72DA}"/>
                </a:ext>
              </a:extLst>
            </p:cNvPr>
            <p:cNvSpPr/>
            <p:nvPr/>
          </p:nvSpPr>
          <p:spPr>
            <a:xfrm>
              <a:off x="6202466" y="4943703"/>
              <a:ext cx="815781" cy="7436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5784"/>
                <a:gd name="f7" fmla="val 743662"/>
                <a:gd name="f8" fmla="val 805110"/>
                <a:gd name="f9" fmla="val 12198"/>
                <a:gd name="f10" fmla="val 805034"/>
                <a:gd name="f11" fmla="val 11397"/>
                <a:gd name="f12" fmla="val 10584"/>
                <a:gd name="f13" fmla="val 9784"/>
                <a:gd name="f14" fmla="val 805403"/>
                <a:gd name="f15" fmla="val 9034"/>
                <a:gd name="f16" fmla="val 805733"/>
                <a:gd name="f17" fmla="val 8322"/>
                <a:gd name="f18" fmla="val 806127"/>
                <a:gd name="f19" fmla="val 7623"/>
                <a:gd name="f20" fmla="val 806432"/>
                <a:gd name="f21" fmla="val 6988"/>
                <a:gd name="f22" fmla="val 806813"/>
                <a:gd name="f23" fmla="val 6391"/>
                <a:gd name="f24" fmla="val 807271"/>
                <a:gd name="f25" fmla="val 5845"/>
                <a:gd name="f26" fmla="val 809177"/>
                <a:gd name="f27" fmla="val 4193"/>
                <a:gd name="f28" fmla="val 3431"/>
                <a:gd name="f29" fmla="val 810320"/>
                <a:gd name="f30" fmla="val 3176"/>
                <a:gd name="f31" fmla="val 743663"/>
                <a:gd name="f32" fmla="val 724295"/>
                <a:gd name="f33" fmla="val 655612"/>
                <a:gd name="f34" fmla="val 654977"/>
                <a:gd name="f35" fmla="val 654723"/>
                <a:gd name="f36" fmla="val 724193"/>
                <a:gd name="f37" fmla="val 653923"/>
                <a:gd name="f38" fmla="val 653109"/>
                <a:gd name="f39" fmla="val 652309"/>
                <a:gd name="f40" fmla="val 724701"/>
                <a:gd name="f41" fmla="val 651521"/>
                <a:gd name="f42" fmla="val 725209"/>
                <a:gd name="f43" fmla="val 650797"/>
                <a:gd name="f44" fmla="val 725819"/>
                <a:gd name="f45" fmla="val 650149"/>
                <a:gd name="f46" fmla="val 727090"/>
                <a:gd name="f47" fmla="val 648243"/>
                <a:gd name="f48" fmla="val 727535"/>
                <a:gd name="f49" fmla="val 647595"/>
                <a:gd name="f50" fmla="val 728043"/>
                <a:gd name="f51" fmla="val 646998"/>
                <a:gd name="f52" fmla="val 728615"/>
                <a:gd name="f53" fmla="val 646464"/>
                <a:gd name="f54" fmla="val 645829"/>
                <a:gd name="f55" fmla="val 804856"/>
                <a:gd name="f56" fmla="val 588018"/>
                <a:gd name="f57" fmla="val 13722"/>
                <a:gd name="f58" fmla="val 804869"/>
                <a:gd name="f59" fmla="val 13201"/>
                <a:gd name="f60" fmla="val 804958"/>
                <a:gd name="f61" fmla="val 12693"/>
                <a:gd name="f62" fmla="+- 0 0 -90"/>
                <a:gd name="f63" fmla="*/ f3 1 815784"/>
                <a:gd name="f64" fmla="*/ f4 1 743662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815784"/>
                <a:gd name="f73" fmla="*/ f69 1 743662"/>
                <a:gd name="f74" fmla="*/ 805110 f70 1"/>
                <a:gd name="f75" fmla="*/ 12198 f69 1"/>
                <a:gd name="f76" fmla="*/ 9784 f69 1"/>
                <a:gd name="f77" fmla="*/ 806127 f70 1"/>
                <a:gd name="f78" fmla="*/ 7623 f69 1"/>
                <a:gd name="f79" fmla="*/ 807271 f70 1"/>
                <a:gd name="f80" fmla="*/ 5845 f69 1"/>
                <a:gd name="f81" fmla="*/ 809177 f70 1"/>
                <a:gd name="f82" fmla="*/ 4193 f69 1"/>
                <a:gd name="f83" fmla="*/ 810320 f70 1"/>
                <a:gd name="f84" fmla="*/ 3176 f69 1"/>
                <a:gd name="f85" fmla="*/ 815784 f70 1"/>
                <a:gd name="f86" fmla="*/ 0 f69 1"/>
                <a:gd name="f87" fmla="*/ 0 f70 1"/>
                <a:gd name="f88" fmla="*/ 743663 f69 1"/>
                <a:gd name="f89" fmla="*/ 724295 f70 1"/>
                <a:gd name="f90" fmla="*/ 655612 f69 1"/>
                <a:gd name="f91" fmla="*/ 654723 f69 1"/>
                <a:gd name="f92" fmla="*/ 652309 f69 1"/>
                <a:gd name="f93" fmla="*/ 725819 f70 1"/>
                <a:gd name="f94" fmla="*/ 650149 f69 1"/>
                <a:gd name="f95" fmla="*/ 727090 f70 1"/>
                <a:gd name="f96" fmla="*/ 648243 f69 1"/>
                <a:gd name="f97" fmla="*/ 728615 f70 1"/>
                <a:gd name="f98" fmla="*/ 646464 f69 1"/>
                <a:gd name="f99" fmla="*/ 645829 f69 1"/>
                <a:gd name="f100" fmla="*/ 804856 f70 1"/>
                <a:gd name="f101" fmla="*/ 588018 f69 1"/>
                <a:gd name="f102" fmla="*/ 13722 f69 1"/>
                <a:gd name="f103" fmla="+- f71 0 f1"/>
                <a:gd name="f104" fmla="*/ f74 1 815784"/>
                <a:gd name="f105" fmla="*/ f75 1 743662"/>
                <a:gd name="f106" fmla="*/ f76 1 743662"/>
                <a:gd name="f107" fmla="*/ f77 1 815784"/>
                <a:gd name="f108" fmla="*/ f78 1 743662"/>
                <a:gd name="f109" fmla="*/ f79 1 815784"/>
                <a:gd name="f110" fmla="*/ f80 1 743662"/>
                <a:gd name="f111" fmla="*/ f81 1 815784"/>
                <a:gd name="f112" fmla="*/ f82 1 743662"/>
                <a:gd name="f113" fmla="*/ f83 1 815784"/>
                <a:gd name="f114" fmla="*/ f84 1 743662"/>
                <a:gd name="f115" fmla="*/ f85 1 815784"/>
                <a:gd name="f116" fmla="*/ f86 1 743662"/>
                <a:gd name="f117" fmla="*/ f87 1 815784"/>
                <a:gd name="f118" fmla="*/ f88 1 743662"/>
                <a:gd name="f119" fmla="*/ f89 1 815784"/>
                <a:gd name="f120" fmla="*/ f90 1 743662"/>
                <a:gd name="f121" fmla="*/ f91 1 743662"/>
                <a:gd name="f122" fmla="*/ f92 1 743662"/>
                <a:gd name="f123" fmla="*/ f93 1 815784"/>
                <a:gd name="f124" fmla="*/ f94 1 743662"/>
                <a:gd name="f125" fmla="*/ f95 1 815784"/>
                <a:gd name="f126" fmla="*/ f96 1 743662"/>
                <a:gd name="f127" fmla="*/ f97 1 815784"/>
                <a:gd name="f128" fmla="*/ f98 1 743662"/>
                <a:gd name="f129" fmla="*/ f99 1 743662"/>
                <a:gd name="f130" fmla="*/ f100 1 815784"/>
                <a:gd name="f131" fmla="*/ f101 1 743662"/>
                <a:gd name="f132" fmla="*/ f102 1 743662"/>
                <a:gd name="f133" fmla="*/ f65 1 f72"/>
                <a:gd name="f134" fmla="*/ f66 1 f72"/>
                <a:gd name="f135" fmla="*/ f65 1 f73"/>
                <a:gd name="f136" fmla="*/ f67 1 f73"/>
                <a:gd name="f137" fmla="*/ f104 1 f72"/>
                <a:gd name="f138" fmla="*/ f105 1 f73"/>
                <a:gd name="f139" fmla="*/ f106 1 f73"/>
                <a:gd name="f140" fmla="*/ f107 1 f72"/>
                <a:gd name="f141" fmla="*/ f108 1 f73"/>
                <a:gd name="f142" fmla="*/ f109 1 f72"/>
                <a:gd name="f143" fmla="*/ f110 1 f73"/>
                <a:gd name="f144" fmla="*/ f111 1 f72"/>
                <a:gd name="f145" fmla="*/ f112 1 f73"/>
                <a:gd name="f146" fmla="*/ f113 1 f72"/>
                <a:gd name="f147" fmla="*/ f114 1 f73"/>
                <a:gd name="f148" fmla="*/ f115 1 f72"/>
                <a:gd name="f149" fmla="*/ f116 1 f73"/>
                <a:gd name="f150" fmla="*/ f117 1 f72"/>
                <a:gd name="f151" fmla="*/ f118 1 f73"/>
                <a:gd name="f152" fmla="*/ f119 1 f72"/>
                <a:gd name="f153" fmla="*/ f120 1 f73"/>
                <a:gd name="f154" fmla="*/ f121 1 f73"/>
                <a:gd name="f155" fmla="*/ f122 1 f73"/>
                <a:gd name="f156" fmla="*/ f123 1 f72"/>
                <a:gd name="f157" fmla="*/ f124 1 f73"/>
                <a:gd name="f158" fmla="*/ f125 1 f72"/>
                <a:gd name="f159" fmla="*/ f126 1 f73"/>
                <a:gd name="f160" fmla="*/ f127 1 f72"/>
                <a:gd name="f161" fmla="*/ f128 1 f73"/>
                <a:gd name="f162" fmla="*/ f129 1 f73"/>
                <a:gd name="f163" fmla="*/ f130 1 f72"/>
                <a:gd name="f164" fmla="*/ f131 1 f73"/>
                <a:gd name="f165" fmla="*/ f132 1 f73"/>
                <a:gd name="f166" fmla="*/ f133 f63 1"/>
                <a:gd name="f167" fmla="*/ f134 f63 1"/>
                <a:gd name="f168" fmla="*/ f136 f64 1"/>
                <a:gd name="f169" fmla="*/ f135 f64 1"/>
                <a:gd name="f170" fmla="*/ f137 f63 1"/>
                <a:gd name="f171" fmla="*/ f138 f64 1"/>
                <a:gd name="f172" fmla="*/ f139 f64 1"/>
                <a:gd name="f173" fmla="*/ f140 f63 1"/>
                <a:gd name="f174" fmla="*/ f141 f64 1"/>
                <a:gd name="f175" fmla="*/ f142 f63 1"/>
                <a:gd name="f176" fmla="*/ f143 f64 1"/>
                <a:gd name="f177" fmla="*/ f144 f63 1"/>
                <a:gd name="f178" fmla="*/ f145 f64 1"/>
                <a:gd name="f179" fmla="*/ f146 f63 1"/>
                <a:gd name="f180" fmla="*/ f147 f64 1"/>
                <a:gd name="f181" fmla="*/ f148 f63 1"/>
                <a:gd name="f182" fmla="*/ f149 f64 1"/>
                <a:gd name="f183" fmla="*/ f150 f63 1"/>
                <a:gd name="f184" fmla="*/ f151 f64 1"/>
                <a:gd name="f185" fmla="*/ f152 f63 1"/>
                <a:gd name="f186" fmla="*/ f153 f64 1"/>
                <a:gd name="f187" fmla="*/ f154 f64 1"/>
                <a:gd name="f188" fmla="*/ f155 f64 1"/>
                <a:gd name="f189" fmla="*/ f156 f63 1"/>
                <a:gd name="f190" fmla="*/ f157 f64 1"/>
                <a:gd name="f191" fmla="*/ f158 f63 1"/>
                <a:gd name="f192" fmla="*/ f159 f64 1"/>
                <a:gd name="f193" fmla="*/ f160 f63 1"/>
                <a:gd name="f194" fmla="*/ f161 f64 1"/>
                <a:gd name="f195" fmla="*/ f162 f64 1"/>
                <a:gd name="f196" fmla="*/ f163 f63 1"/>
                <a:gd name="f197" fmla="*/ f164 f64 1"/>
                <a:gd name="f198" fmla="*/ f165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3">
                  <a:pos x="f170" y="f171"/>
                </a:cxn>
                <a:cxn ang="f103">
                  <a:pos x="f170" y="f172"/>
                </a:cxn>
                <a:cxn ang="f103">
                  <a:pos x="f173" y="f174"/>
                </a:cxn>
                <a:cxn ang="f103">
                  <a:pos x="f175" y="f176"/>
                </a:cxn>
                <a:cxn ang="f103">
                  <a:pos x="f177" y="f178"/>
                </a:cxn>
                <a:cxn ang="f103">
                  <a:pos x="f179" y="f180"/>
                </a:cxn>
                <a:cxn ang="f103">
                  <a:pos x="f181" y="f182"/>
                </a:cxn>
                <a:cxn ang="f103">
                  <a:pos x="f183" y="f182"/>
                </a:cxn>
                <a:cxn ang="f103">
                  <a:pos x="f183" y="f184"/>
                </a:cxn>
                <a:cxn ang="f103">
                  <a:pos x="f185" y="f184"/>
                </a:cxn>
                <a:cxn ang="f103">
                  <a:pos x="f185" y="f186"/>
                </a:cxn>
                <a:cxn ang="f103">
                  <a:pos x="f185" y="f187"/>
                </a:cxn>
                <a:cxn ang="f103">
                  <a:pos x="f185" y="f188"/>
                </a:cxn>
                <a:cxn ang="f103">
                  <a:pos x="f189" y="f190"/>
                </a:cxn>
                <a:cxn ang="f103">
                  <a:pos x="f191" y="f192"/>
                </a:cxn>
                <a:cxn ang="f103">
                  <a:pos x="f193" y="f194"/>
                </a:cxn>
                <a:cxn ang="f103">
                  <a:pos x="f193" y="f195"/>
                </a:cxn>
                <a:cxn ang="f103">
                  <a:pos x="f196" y="f197"/>
                </a:cxn>
                <a:cxn ang="f103">
                  <a:pos x="f196" y="f198"/>
                </a:cxn>
                <a:cxn ang="f103">
                  <a:pos x="f170" y="f171"/>
                </a:cxn>
              </a:cxnLst>
              <a:rect l="f166" t="f169" r="f167" b="f168"/>
              <a:pathLst>
                <a:path w="815784" h="74366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cubicBezTo>
                    <a:pt x="f26" y="f27"/>
                    <a:pt x="f26" y="f28"/>
                    <a:pt x="f29" y="f30"/>
                  </a:cubicBezTo>
                  <a:lnTo>
                    <a:pt x="f6" y="f5"/>
                  </a:lnTo>
                  <a:lnTo>
                    <a:pt x="f5" y="f5"/>
                  </a:lnTo>
                  <a:lnTo>
                    <a:pt x="f5" y="f31"/>
                  </a:lnTo>
                  <a:lnTo>
                    <a:pt x="f32" y="f31"/>
                  </a:lnTo>
                  <a:lnTo>
                    <a:pt x="f32" y="f33"/>
                  </a:lnTo>
                  <a:cubicBezTo>
                    <a:pt x="f32" y="f33"/>
                    <a:pt x="f32" y="f34"/>
                    <a:pt x="f32" y="f35"/>
                  </a:cubicBezTo>
                  <a:cubicBezTo>
                    <a:pt x="f36" y="f37"/>
                    <a:pt x="f36" y="f38"/>
                    <a:pt x="f32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cubicBezTo>
                    <a:pt x="f48" y="f49"/>
                    <a:pt x="f50" y="f51"/>
                    <a:pt x="f52" y="f53"/>
                  </a:cubicBezTo>
                  <a:lnTo>
                    <a:pt x="f52" y="f54"/>
                  </a:lnTo>
                  <a:lnTo>
                    <a:pt x="f55" y="f56"/>
                  </a:lnTo>
                  <a:lnTo>
                    <a:pt x="f55" y="f57"/>
                  </a:lnTo>
                  <a:cubicBezTo>
                    <a:pt x="f58" y="f59"/>
                    <a:pt x="f60" y="f61"/>
                    <a:pt x="f8" y="f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" name="Freeform: Shape 44">
              <a:extLst>
                <a:ext uri="{FF2B5EF4-FFF2-40B4-BE49-F238E27FC236}">
                  <a16:creationId xmlns:a16="http://schemas.microsoft.com/office/drawing/2014/main" id="{87586ABA-2608-B68E-3514-DD818F7E5B16}"/>
                </a:ext>
              </a:extLst>
            </p:cNvPr>
            <p:cNvSpPr/>
            <p:nvPr/>
          </p:nvSpPr>
          <p:spPr>
            <a:xfrm>
              <a:off x="10944691" y="6212232"/>
              <a:ext cx="701417" cy="123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1422"/>
                <a:gd name="f7" fmla="val 123625"/>
                <a:gd name="f8" fmla="val 2542"/>
                <a:gd name="f9" fmla="val 116638"/>
                <a:gd name="f10" fmla="val 2490"/>
                <a:gd name="f11" fmla="val 119192"/>
                <a:gd name="f12" fmla="val 1601"/>
                <a:gd name="f13" fmla="val 121644"/>
                <a:gd name="f14" fmla="val 123626"/>
                <a:gd name="f15" fmla="val 1016"/>
                <a:gd name="f16" fmla="+- 0 0 -90"/>
                <a:gd name="f17" fmla="*/ f3 1 701422"/>
                <a:gd name="f18" fmla="*/ f4 1 12362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701422"/>
                <a:gd name="f27" fmla="*/ f23 1 123625"/>
                <a:gd name="f28" fmla="*/ 2542 f24 1"/>
                <a:gd name="f29" fmla="*/ 116638 f23 1"/>
                <a:gd name="f30" fmla="*/ 0 f24 1"/>
                <a:gd name="f31" fmla="*/ 123626 f23 1"/>
                <a:gd name="f32" fmla="*/ 701422 f24 1"/>
                <a:gd name="f33" fmla="*/ 1016 f23 1"/>
                <a:gd name="f34" fmla="*/ 0 f23 1"/>
                <a:gd name="f35" fmla="+- f25 0 f1"/>
                <a:gd name="f36" fmla="*/ f28 1 701422"/>
                <a:gd name="f37" fmla="*/ f29 1 123625"/>
                <a:gd name="f38" fmla="*/ f30 1 701422"/>
                <a:gd name="f39" fmla="*/ f31 1 123625"/>
                <a:gd name="f40" fmla="*/ f32 1 701422"/>
                <a:gd name="f41" fmla="*/ f33 1 123625"/>
                <a:gd name="f42" fmla="*/ f34 1 123625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2" y="f63"/>
                </a:cxn>
                <a:cxn ang="f35">
                  <a:pos x="f62" y="f64"/>
                </a:cxn>
                <a:cxn ang="f35">
                  <a:pos x="f58" y="f64"/>
                </a:cxn>
              </a:cxnLst>
              <a:rect l="f54" t="f57" r="f55" b="f56"/>
              <a:pathLst>
                <a:path w="701422" h="123625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6" y="f14"/>
                  </a:lnTo>
                  <a:lnTo>
                    <a:pt x="f6" y="f15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" name="Freeform: Shape 45">
              <a:extLst>
                <a:ext uri="{FF2B5EF4-FFF2-40B4-BE49-F238E27FC236}">
                  <a16:creationId xmlns:a16="http://schemas.microsoft.com/office/drawing/2014/main" id="{2FB7C493-CB76-7033-A0F0-C1BF6C1B5195}"/>
                </a:ext>
              </a:extLst>
            </p:cNvPr>
            <p:cNvSpPr/>
            <p:nvPr/>
          </p:nvSpPr>
          <p:spPr>
            <a:xfrm>
              <a:off x="5462799" y="5601349"/>
              <a:ext cx="3048774" cy="7345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8771"/>
                <a:gd name="f7" fmla="val 734514"/>
                <a:gd name="f8" fmla="val 2978884"/>
                <a:gd name="f9" fmla="val 376469"/>
                <a:gd name="f10" fmla="val 375707"/>
                <a:gd name="f11" fmla="val 2978807"/>
                <a:gd name="f12" fmla="val 374906"/>
                <a:gd name="f13" fmla="val 374093"/>
                <a:gd name="f14" fmla="val 373292"/>
                <a:gd name="f15" fmla="val 2979074"/>
                <a:gd name="f16" fmla="val 372517"/>
                <a:gd name="f17" fmla="val 2979341"/>
                <a:gd name="f18" fmla="val 371742"/>
                <a:gd name="f19" fmla="val 2979646"/>
                <a:gd name="f20" fmla="val 371006"/>
                <a:gd name="f21" fmla="val 370243"/>
                <a:gd name="f22" fmla="val 3040766"/>
                <a:gd name="f23" fmla="val 264913"/>
                <a:gd name="f24" fmla="val 3042494"/>
                <a:gd name="f25" fmla="val 261991"/>
                <a:gd name="f26" fmla="val 3045430"/>
                <a:gd name="f27" fmla="val 259996"/>
                <a:gd name="f28" fmla="val 3048772"/>
                <a:gd name="f29" fmla="val 259450"/>
                <a:gd name="f30" fmla="val 1492682"/>
                <a:gd name="f31" fmla="val 1487599"/>
                <a:gd name="f32" fmla="val 3939"/>
                <a:gd name="f33" fmla="val 191474"/>
                <a:gd name="f34" fmla="val 1487739"/>
                <a:gd name="f35" fmla="val 198005"/>
                <a:gd name="f36" fmla="val 1482567"/>
                <a:gd name="f37" fmla="val 203405"/>
                <a:gd name="f38" fmla="val 1476036"/>
                <a:gd name="f39" fmla="val 203545"/>
                <a:gd name="f40" fmla="val 1475998"/>
                <a:gd name="f41" fmla="val 1475947"/>
                <a:gd name="f42" fmla="val 1475909"/>
                <a:gd name="f43" fmla="val 1470229"/>
                <a:gd name="f44" fmla="val 203431"/>
                <a:gd name="f45" fmla="val 1465464"/>
                <a:gd name="f46" fmla="val 199250"/>
                <a:gd name="f47" fmla="val 1464600"/>
                <a:gd name="f48" fmla="val 193634"/>
                <a:gd name="f49" fmla="val 8895"/>
                <a:gd name="f50" fmla="val 198590"/>
                <a:gd name="f51" fmla="val 2981298"/>
                <a:gd name="f52" fmla="val 2979824"/>
                <a:gd name="f53" fmla="val 732481"/>
                <a:gd name="f54" fmla="val 2978973"/>
                <a:gd name="f55" fmla="val 730042"/>
                <a:gd name="f56" fmla="val 727526"/>
                <a:gd name="f57" fmla="+- 0 0 -90"/>
                <a:gd name="f58" fmla="*/ f3 1 3048771"/>
                <a:gd name="f59" fmla="*/ f4 1 734514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3048771"/>
                <a:gd name="f68" fmla="*/ f64 1 734514"/>
                <a:gd name="f69" fmla="*/ 2978884 f65 1"/>
                <a:gd name="f70" fmla="*/ 376469 f64 1"/>
                <a:gd name="f71" fmla="*/ 375707 f64 1"/>
                <a:gd name="f72" fmla="*/ 373292 f64 1"/>
                <a:gd name="f73" fmla="*/ 2979646 f65 1"/>
                <a:gd name="f74" fmla="*/ 371006 f64 1"/>
                <a:gd name="f75" fmla="*/ 370243 f64 1"/>
                <a:gd name="f76" fmla="*/ 3040766 f65 1"/>
                <a:gd name="f77" fmla="*/ 264913 f64 1"/>
                <a:gd name="f78" fmla="*/ 3048772 f65 1"/>
                <a:gd name="f79" fmla="*/ 259450 f64 1"/>
                <a:gd name="f80" fmla="*/ 0 f64 1"/>
                <a:gd name="f81" fmla="*/ 1492682 f65 1"/>
                <a:gd name="f82" fmla="*/ 1487599 f65 1"/>
                <a:gd name="f83" fmla="*/ 3939 f64 1"/>
                <a:gd name="f84" fmla="*/ 191474 f64 1"/>
                <a:gd name="f85" fmla="*/ 1476036 f65 1"/>
                <a:gd name="f86" fmla="*/ 203545 f64 1"/>
                <a:gd name="f87" fmla="*/ 1475909 f65 1"/>
                <a:gd name="f88" fmla="*/ 1464600 f65 1"/>
                <a:gd name="f89" fmla="*/ 193634 f64 1"/>
                <a:gd name="f90" fmla="*/ 8895 f65 1"/>
                <a:gd name="f91" fmla="*/ 0 f65 1"/>
                <a:gd name="f92" fmla="*/ 198590 f64 1"/>
                <a:gd name="f93" fmla="*/ 734514 f64 1"/>
                <a:gd name="f94" fmla="*/ 2981298 f65 1"/>
                <a:gd name="f95" fmla="*/ 727526 f64 1"/>
                <a:gd name="f96" fmla="+- f66 0 f1"/>
                <a:gd name="f97" fmla="*/ f69 1 3048771"/>
                <a:gd name="f98" fmla="*/ f70 1 734514"/>
                <a:gd name="f99" fmla="*/ f71 1 734514"/>
                <a:gd name="f100" fmla="*/ f72 1 734514"/>
                <a:gd name="f101" fmla="*/ f73 1 3048771"/>
                <a:gd name="f102" fmla="*/ f74 1 734514"/>
                <a:gd name="f103" fmla="*/ f75 1 734514"/>
                <a:gd name="f104" fmla="*/ f76 1 3048771"/>
                <a:gd name="f105" fmla="*/ f77 1 734514"/>
                <a:gd name="f106" fmla="*/ f78 1 3048771"/>
                <a:gd name="f107" fmla="*/ f79 1 734514"/>
                <a:gd name="f108" fmla="*/ f80 1 734514"/>
                <a:gd name="f109" fmla="*/ f81 1 3048771"/>
                <a:gd name="f110" fmla="*/ f82 1 3048771"/>
                <a:gd name="f111" fmla="*/ f83 1 734514"/>
                <a:gd name="f112" fmla="*/ f84 1 734514"/>
                <a:gd name="f113" fmla="*/ f85 1 3048771"/>
                <a:gd name="f114" fmla="*/ f86 1 734514"/>
                <a:gd name="f115" fmla="*/ f87 1 3048771"/>
                <a:gd name="f116" fmla="*/ f88 1 3048771"/>
                <a:gd name="f117" fmla="*/ f89 1 734514"/>
                <a:gd name="f118" fmla="*/ f90 1 3048771"/>
                <a:gd name="f119" fmla="*/ f91 1 3048771"/>
                <a:gd name="f120" fmla="*/ f92 1 734514"/>
                <a:gd name="f121" fmla="*/ f93 1 734514"/>
                <a:gd name="f122" fmla="*/ f94 1 3048771"/>
                <a:gd name="f123" fmla="*/ f95 1 734514"/>
                <a:gd name="f124" fmla="*/ f60 1 f67"/>
                <a:gd name="f125" fmla="*/ f61 1 f67"/>
                <a:gd name="f126" fmla="*/ f60 1 f68"/>
                <a:gd name="f127" fmla="*/ f62 1 f68"/>
                <a:gd name="f128" fmla="*/ f97 1 f67"/>
                <a:gd name="f129" fmla="*/ f98 1 f68"/>
                <a:gd name="f130" fmla="*/ f99 1 f68"/>
                <a:gd name="f131" fmla="*/ f100 1 f68"/>
                <a:gd name="f132" fmla="*/ f101 1 f67"/>
                <a:gd name="f133" fmla="*/ f102 1 f68"/>
                <a:gd name="f134" fmla="*/ f103 1 f68"/>
                <a:gd name="f135" fmla="*/ f104 1 f67"/>
                <a:gd name="f136" fmla="*/ f105 1 f68"/>
                <a:gd name="f137" fmla="*/ f106 1 f67"/>
                <a:gd name="f138" fmla="*/ f107 1 f68"/>
                <a:gd name="f139" fmla="*/ f108 1 f68"/>
                <a:gd name="f140" fmla="*/ f109 1 f67"/>
                <a:gd name="f141" fmla="*/ f110 1 f67"/>
                <a:gd name="f142" fmla="*/ f111 1 f68"/>
                <a:gd name="f143" fmla="*/ f112 1 f68"/>
                <a:gd name="f144" fmla="*/ f113 1 f67"/>
                <a:gd name="f145" fmla="*/ f114 1 f68"/>
                <a:gd name="f146" fmla="*/ f115 1 f67"/>
                <a:gd name="f147" fmla="*/ f116 1 f67"/>
                <a:gd name="f148" fmla="*/ f117 1 f68"/>
                <a:gd name="f149" fmla="*/ f118 1 f67"/>
                <a:gd name="f150" fmla="*/ f119 1 f67"/>
                <a:gd name="f151" fmla="*/ f120 1 f68"/>
                <a:gd name="f152" fmla="*/ f121 1 f68"/>
                <a:gd name="f153" fmla="*/ f122 1 f67"/>
                <a:gd name="f154" fmla="*/ f123 1 f68"/>
                <a:gd name="f155" fmla="*/ f124 f58 1"/>
                <a:gd name="f156" fmla="*/ f125 f58 1"/>
                <a:gd name="f157" fmla="*/ f127 f59 1"/>
                <a:gd name="f158" fmla="*/ f126 f59 1"/>
                <a:gd name="f159" fmla="*/ f128 f58 1"/>
                <a:gd name="f160" fmla="*/ f129 f59 1"/>
                <a:gd name="f161" fmla="*/ f130 f59 1"/>
                <a:gd name="f162" fmla="*/ f131 f59 1"/>
                <a:gd name="f163" fmla="*/ f132 f58 1"/>
                <a:gd name="f164" fmla="*/ f133 f59 1"/>
                <a:gd name="f165" fmla="*/ f134 f59 1"/>
                <a:gd name="f166" fmla="*/ f135 f58 1"/>
                <a:gd name="f167" fmla="*/ f136 f59 1"/>
                <a:gd name="f168" fmla="*/ f137 f58 1"/>
                <a:gd name="f169" fmla="*/ f138 f59 1"/>
                <a:gd name="f170" fmla="*/ f139 f59 1"/>
                <a:gd name="f171" fmla="*/ f140 f58 1"/>
                <a:gd name="f172" fmla="*/ f141 f58 1"/>
                <a:gd name="f173" fmla="*/ f142 f59 1"/>
                <a:gd name="f174" fmla="*/ f143 f59 1"/>
                <a:gd name="f175" fmla="*/ f144 f58 1"/>
                <a:gd name="f176" fmla="*/ f145 f59 1"/>
                <a:gd name="f177" fmla="*/ f146 f58 1"/>
                <a:gd name="f178" fmla="*/ f147 f58 1"/>
                <a:gd name="f179" fmla="*/ f148 f59 1"/>
                <a:gd name="f180" fmla="*/ f149 f58 1"/>
                <a:gd name="f181" fmla="*/ f150 f58 1"/>
                <a:gd name="f182" fmla="*/ f151 f59 1"/>
                <a:gd name="f183" fmla="*/ f152 f59 1"/>
                <a:gd name="f184" fmla="*/ f153 f58 1"/>
                <a:gd name="f185" fmla="*/ f154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9" y="f160"/>
                </a:cxn>
                <a:cxn ang="f96">
                  <a:pos x="f159" y="f161"/>
                </a:cxn>
                <a:cxn ang="f96">
                  <a:pos x="f159" y="f162"/>
                </a:cxn>
                <a:cxn ang="f96">
                  <a:pos x="f163" y="f164"/>
                </a:cxn>
                <a:cxn ang="f96">
                  <a:pos x="f163" y="f165"/>
                </a:cxn>
                <a:cxn ang="f96">
                  <a:pos x="f166" y="f167"/>
                </a:cxn>
                <a:cxn ang="f96">
                  <a:pos x="f168" y="f169"/>
                </a:cxn>
                <a:cxn ang="f96">
                  <a:pos x="f168" y="f170"/>
                </a:cxn>
                <a:cxn ang="f96">
                  <a:pos x="f171" y="f170"/>
                </a:cxn>
                <a:cxn ang="f96">
                  <a:pos x="f172" y="f173"/>
                </a:cxn>
                <a:cxn ang="f96">
                  <a:pos x="f172" y="f174"/>
                </a:cxn>
                <a:cxn ang="f96">
                  <a:pos x="f175" y="f176"/>
                </a:cxn>
                <a:cxn ang="f96">
                  <a:pos x="f177" y="f176"/>
                </a:cxn>
                <a:cxn ang="f96">
                  <a:pos x="f178" y="f179"/>
                </a:cxn>
                <a:cxn ang="f96">
                  <a:pos x="f180" y="f179"/>
                </a:cxn>
                <a:cxn ang="f96">
                  <a:pos x="f181" y="f182"/>
                </a:cxn>
                <a:cxn ang="f96">
                  <a:pos x="f181" y="f183"/>
                </a:cxn>
                <a:cxn ang="f96">
                  <a:pos x="f184" y="f183"/>
                </a:cxn>
                <a:cxn ang="f96">
                  <a:pos x="f159" y="f185"/>
                </a:cxn>
              </a:cxnLst>
              <a:rect l="f155" t="f158" r="f156" b="f157"/>
              <a:pathLst>
                <a:path w="3048771" h="734514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0"/>
                    <a:pt x="f19" y="f20"/>
                    <a:pt x="f19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lnTo>
                    <a:pt x="f28" y="f5"/>
                  </a:lnTo>
                  <a:lnTo>
                    <a:pt x="f30" y="f5"/>
                  </a:lnTo>
                  <a:lnTo>
                    <a:pt x="f31" y="f32"/>
                  </a:lnTo>
                  <a:lnTo>
                    <a:pt x="f31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39"/>
                    <a:pt x="f41" y="f39"/>
                    <a:pt x="f42" y="f39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48"/>
                  </a:lnTo>
                  <a:lnTo>
                    <a:pt x="f5" y="f50"/>
                  </a:lnTo>
                  <a:lnTo>
                    <a:pt x="f5" y="f7"/>
                  </a:lnTo>
                  <a:lnTo>
                    <a:pt x="f51" y="f7"/>
                  </a:lnTo>
                  <a:cubicBezTo>
                    <a:pt x="f52" y="f53"/>
                    <a:pt x="f54" y="f55"/>
                    <a:pt x="f8" y="f56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" name="Freeform: Shape 46">
              <a:extLst>
                <a:ext uri="{FF2B5EF4-FFF2-40B4-BE49-F238E27FC236}">
                  <a16:creationId xmlns:a16="http://schemas.microsoft.com/office/drawing/2014/main" id="{9503F780-9597-EA86-499A-909075237FC6}"/>
                </a:ext>
              </a:extLst>
            </p:cNvPr>
            <p:cNvSpPr/>
            <p:nvPr/>
          </p:nvSpPr>
          <p:spPr>
            <a:xfrm>
              <a:off x="4404180" y="5687997"/>
              <a:ext cx="1173358" cy="6477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73357"/>
                <a:gd name="f7" fmla="val 647734"/>
                <a:gd name="f8" fmla="val 1035487"/>
                <a:gd name="f9" fmla="val 103297"/>
                <a:gd name="f10" fmla="val 1035360"/>
                <a:gd name="f11" fmla="val 102496"/>
                <a:gd name="f12" fmla="val 101683"/>
                <a:gd name="f13" fmla="val 100883"/>
                <a:gd name="f14" fmla="val 1035754"/>
                <a:gd name="f15" fmla="val 100171"/>
                <a:gd name="f16" fmla="val 1036084"/>
                <a:gd name="f17" fmla="val 99485"/>
                <a:gd name="f18" fmla="val 1036503"/>
                <a:gd name="f19" fmla="val 98850"/>
                <a:gd name="f20" fmla="val 1036834"/>
                <a:gd name="f21" fmla="val 98189"/>
                <a:gd name="f22" fmla="val 1037215"/>
                <a:gd name="f23" fmla="val 97554"/>
                <a:gd name="f24" fmla="val 1037647"/>
                <a:gd name="f25" fmla="val 96944"/>
                <a:gd name="f26" fmla="val 1039553"/>
                <a:gd name="f27" fmla="val 95292"/>
                <a:gd name="f28" fmla="val 1040697"/>
                <a:gd name="f29" fmla="val 94276"/>
                <a:gd name="f30" fmla="val 20202"/>
                <a:gd name="f31" fmla="val 1015283"/>
                <a:gd name="f32" fmla="val 87288"/>
                <a:gd name="f33" fmla="val 647735"/>
                <a:gd name="f34" fmla="val 1035106"/>
                <a:gd name="f35" fmla="val 104822"/>
                <a:gd name="f36" fmla="val 1035169"/>
                <a:gd name="f37" fmla="val 104301"/>
                <a:gd name="f38" fmla="val 1035296"/>
                <a:gd name="f39" fmla="val 103793"/>
                <a:gd name="f40" fmla="+- 0 0 -90"/>
                <a:gd name="f41" fmla="*/ f3 1 1173357"/>
                <a:gd name="f42" fmla="*/ f4 1 647734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173357"/>
                <a:gd name="f51" fmla="*/ f47 1 647734"/>
                <a:gd name="f52" fmla="*/ 1035487 f48 1"/>
                <a:gd name="f53" fmla="*/ 103297 f47 1"/>
                <a:gd name="f54" fmla="*/ 100883 f47 1"/>
                <a:gd name="f55" fmla="*/ 1036503 f48 1"/>
                <a:gd name="f56" fmla="*/ 98850 f47 1"/>
                <a:gd name="f57" fmla="*/ 1037647 f48 1"/>
                <a:gd name="f58" fmla="*/ 96944 f47 1"/>
                <a:gd name="f59" fmla="*/ 1039553 f48 1"/>
                <a:gd name="f60" fmla="*/ 95292 f47 1"/>
                <a:gd name="f61" fmla="*/ 1040697 f48 1"/>
                <a:gd name="f62" fmla="*/ 94276 f47 1"/>
                <a:gd name="f63" fmla="*/ 1173357 f48 1"/>
                <a:gd name="f64" fmla="*/ 20202 f47 1"/>
                <a:gd name="f65" fmla="*/ 0 f47 1"/>
                <a:gd name="f66" fmla="*/ 1015283 f48 1"/>
                <a:gd name="f67" fmla="*/ 87288 f47 1"/>
                <a:gd name="f68" fmla="*/ 0 f48 1"/>
                <a:gd name="f69" fmla="*/ 647735 f47 1"/>
                <a:gd name="f70" fmla="*/ 1035106 f48 1"/>
                <a:gd name="f71" fmla="*/ 104822 f47 1"/>
                <a:gd name="f72" fmla="+- f49 0 f1"/>
                <a:gd name="f73" fmla="*/ f52 1 1173357"/>
                <a:gd name="f74" fmla="*/ f53 1 647734"/>
                <a:gd name="f75" fmla="*/ f54 1 647734"/>
                <a:gd name="f76" fmla="*/ f55 1 1173357"/>
                <a:gd name="f77" fmla="*/ f56 1 647734"/>
                <a:gd name="f78" fmla="*/ f57 1 1173357"/>
                <a:gd name="f79" fmla="*/ f58 1 647734"/>
                <a:gd name="f80" fmla="*/ f59 1 1173357"/>
                <a:gd name="f81" fmla="*/ f60 1 647734"/>
                <a:gd name="f82" fmla="*/ f61 1 1173357"/>
                <a:gd name="f83" fmla="*/ f62 1 647734"/>
                <a:gd name="f84" fmla="*/ f63 1 1173357"/>
                <a:gd name="f85" fmla="*/ f64 1 647734"/>
                <a:gd name="f86" fmla="*/ f65 1 647734"/>
                <a:gd name="f87" fmla="*/ f66 1 1173357"/>
                <a:gd name="f88" fmla="*/ f67 1 647734"/>
                <a:gd name="f89" fmla="*/ f68 1 1173357"/>
                <a:gd name="f90" fmla="*/ f69 1 647734"/>
                <a:gd name="f91" fmla="*/ f70 1 1173357"/>
                <a:gd name="f92" fmla="*/ f71 1 647734"/>
                <a:gd name="f93" fmla="*/ f43 1 f50"/>
                <a:gd name="f94" fmla="*/ f44 1 f50"/>
                <a:gd name="f95" fmla="*/ f43 1 f51"/>
                <a:gd name="f96" fmla="*/ f45 1 f51"/>
                <a:gd name="f97" fmla="*/ f73 1 f50"/>
                <a:gd name="f98" fmla="*/ f74 1 f51"/>
                <a:gd name="f99" fmla="*/ f75 1 f51"/>
                <a:gd name="f100" fmla="*/ f76 1 f50"/>
                <a:gd name="f101" fmla="*/ f77 1 f51"/>
                <a:gd name="f102" fmla="*/ f78 1 f50"/>
                <a:gd name="f103" fmla="*/ f79 1 f51"/>
                <a:gd name="f104" fmla="*/ f80 1 f50"/>
                <a:gd name="f105" fmla="*/ f81 1 f51"/>
                <a:gd name="f106" fmla="*/ f82 1 f50"/>
                <a:gd name="f107" fmla="*/ f83 1 f51"/>
                <a:gd name="f108" fmla="*/ f84 1 f50"/>
                <a:gd name="f109" fmla="*/ f85 1 f51"/>
                <a:gd name="f110" fmla="*/ f86 1 f51"/>
                <a:gd name="f111" fmla="*/ f87 1 f50"/>
                <a:gd name="f112" fmla="*/ f88 1 f51"/>
                <a:gd name="f113" fmla="*/ f89 1 f50"/>
                <a:gd name="f114" fmla="*/ f90 1 f51"/>
                <a:gd name="f115" fmla="*/ f91 1 f50"/>
                <a:gd name="f116" fmla="*/ f92 1 f51"/>
                <a:gd name="f117" fmla="*/ f93 f41 1"/>
                <a:gd name="f118" fmla="*/ f94 f41 1"/>
                <a:gd name="f119" fmla="*/ f96 f42 1"/>
                <a:gd name="f120" fmla="*/ f95 f42 1"/>
                <a:gd name="f121" fmla="*/ f97 f41 1"/>
                <a:gd name="f122" fmla="*/ f98 f42 1"/>
                <a:gd name="f123" fmla="*/ f99 f42 1"/>
                <a:gd name="f124" fmla="*/ f100 f41 1"/>
                <a:gd name="f125" fmla="*/ f101 f42 1"/>
                <a:gd name="f126" fmla="*/ f102 f41 1"/>
                <a:gd name="f127" fmla="*/ f103 f42 1"/>
                <a:gd name="f128" fmla="*/ f104 f41 1"/>
                <a:gd name="f129" fmla="*/ f105 f42 1"/>
                <a:gd name="f130" fmla="*/ f106 f41 1"/>
                <a:gd name="f131" fmla="*/ f107 f42 1"/>
                <a:gd name="f132" fmla="*/ f108 f41 1"/>
                <a:gd name="f133" fmla="*/ f109 f42 1"/>
                <a:gd name="f134" fmla="*/ f110 f42 1"/>
                <a:gd name="f135" fmla="*/ f111 f41 1"/>
                <a:gd name="f136" fmla="*/ f112 f42 1"/>
                <a:gd name="f137" fmla="*/ f113 f41 1"/>
                <a:gd name="f138" fmla="*/ f114 f42 1"/>
                <a:gd name="f139" fmla="*/ f115 f41 1"/>
                <a:gd name="f140" fmla="*/ f11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21" y="f122"/>
                </a:cxn>
                <a:cxn ang="f72">
                  <a:pos x="f121" y="f123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30" y="f131"/>
                </a:cxn>
                <a:cxn ang="f72">
                  <a:pos x="f132" y="f133"/>
                </a:cxn>
                <a:cxn ang="f72">
                  <a:pos x="f132" y="f134"/>
                </a:cxn>
                <a:cxn ang="f72">
                  <a:pos x="f135" y="f136"/>
                </a:cxn>
                <a:cxn ang="f72">
                  <a:pos x="f137" y="f138"/>
                </a:cxn>
                <a:cxn ang="f72">
                  <a:pos x="f139" y="f138"/>
                </a:cxn>
                <a:cxn ang="f72">
                  <a:pos x="f139" y="f140"/>
                </a:cxn>
                <a:cxn ang="f72">
                  <a:pos x="f121" y="f122"/>
                </a:cxn>
              </a:cxnLst>
              <a:rect l="f117" t="f120" r="f118" b="f119"/>
              <a:pathLst>
                <a:path w="1173357" h="64773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6" y="f30"/>
                  </a:lnTo>
                  <a:lnTo>
                    <a:pt x="f6" y="f5"/>
                  </a:lnTo>
                  <a:lnTo>
                    <a:pt x="f31" y="f32"/>
                  </a:lnTo>
                  <a:lnTo>
                    <a:pt x="f5" y="f33"/>
                  </a:lnTo>
                  <a:lnTo>
                    <a:pt x="f34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" name="Freeform: Shape 47">
              <a:extLst>
                <a:ext uri="{FF2B5EF4-FFF2-40B4-BE49-F238E27FC236}">
                  <a16:creationId xmlns:a16="http://schemas.microsoft.com/office/drawing/2014/main" id="{426B8FEE-E4AF-50BC-FC8D-92C2B57DB56A}"/>
                </a:ext>
              </a:extLst>
            </p:cNvPr>
            <p:cNvSpPr/>
            <p:nvPr/>
          </p:nvSpPr>
          <p:spPr>
            <a:xfrm>
              <a:off x="11619811" y="6113760"/>
              <a:ext cx="574224" cy="2210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4225"/>
                <a:gd name="f7" fmla="val 221078"/>
                <a:gd name="f8" fmla="val 48159"/>
                <a:gd name="f9" fmla="val 90591"/>
                <a:gd name="f10" fmla="val 48451"/>
                <a:gd name="f11" fmla="val 91379"/>
                <a:gd name="f12" fmla="val 48655"/>
                <a:gd name="f13" fmla="val 92179"/>
                <a:gd name="f14" fmla="val 48794"/>
                <a:gd name="f15" fmla="val 93005"/>
                <a:gd name="f16" fmla="val 48909"/>
                <a:gd name="f17" fmla="val 93767"/>
                <a:gd name="f18" fmla="val 94530"/>
                <a:gd name="f19" fmla="val 95292"/>
                <a:gd name="f20" fmla="val 574226"/>
                <a:gd name="f21" fmla="+- 0 0 -90"/>
                <a:gd name="f22" fmla="*/ f3 1 574225"/>
                <a:gd name="f23" fmla="*/ f4 1 22107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74225"/>
                <a:gd name="f32" fmla="*/ f28 1 221078"/>
                <a:gd name="f33" fmla="*/ 48159 f29 1"/>
                <a:gd name="f34" fmla="*/ 90591 f28 1"/>
                <a:gd name="f35" fmla="*/ 48794 f29 1"/>
                <a:gd name="f36" fmla="*/ 93005 f28 1"/>
                <a:gd name="f37" fmla="*/ 95292 f28 1"/>
                <a:gd name="f38" fmla="*/ 221078 f28 1"/>
                <a:gd name="f39" fmla="*/ 574226 f29 1"/>
                <a:gd name="f40" fmla="*/ 0 f28 1"/>
                <a:gd name="f41" fmla="*/ 0 f29 1"/>
                <a:gd name="f42" fmla="+- f30 0 f1"/>
                <a:gd name="f43" fmla="*/ f33 1 574225"/>
                <a:gd name="f44" fmla="*/ f34 1 221078"/>
                <a:gd name="f45" fmla="*/ f35 1 574225"/>
                <a:gd name="f46" fmla="*/ f36 1 221078"/>
                <a:gd name="f47" fmla="*/ f37 1 221078"/>
                <a:gd name="f48" fmla="*/ f38 1 221078"/>
                <a:gd name="f49" fmla="*/ f39 1 574225"/>
                <a:gd name="f50" fmla="*/ f40 1 221078"/>
                <a:gd name="f51" fmla="*/ f41 1 574225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1"/>
                <a:gd name="f59" fmla="*/ f46 1 f32"/>
                <a:gd name="f60" fmla="*/ f47 1 f32"/>
                <a:gd name="f61" fmla="*/ f48 1 f32"/>
                <a:gd name="f62" fmla="*/ f49 1 f31"/>
                <a:gd name="f63" fmla="*/ f50 1 f32"/>
                <a:gd name="f64" fmla="*/ f51 1 f31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2 1"/>
                <a:gd name="f72" fmla="*/ f59 f23 1"/>
                <a:gd name="f73" fmla="*/ f60 f23 1"/>
                <a:gd name="f74" fmla="*/ f61 f23 1"/>
                <a:gd name="f75" fmla="*/ f62 f22 1"/>
                <a:gd name="f76" fmla="*/ f63 f23 1"/>
                <a:gd name="f77" fmla="*/ f6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69" y="f70"/>
                </a:cxn>
                <a:cxn ang="f42">
                  <a:pos x="f71" y="f72"/>
                </a:cxn>
                <a:cxn ang="f42">
                  <a:pos x="f71" y="f73"/>
                </a:cxn>
                <a:cxn ang="f42">
                  <a:pos x="f71" y="f73"/>
                </a:cxn>
                <a:cxn ang="f42">
                  <a:pos x="f71" y="f74"/>
                </a:cxn>
                <a:cxn ang="f42">
                  <a:pos x="f75" y="f74"/>
                </a:cxn>
                <a:cxn ang="f42">
                  <a:pos x="f75" y="f76"/>
                </a:cxn>
                <a:cxn ang="f42">
                  <a:pos x="f77" y="f76"/>
                </a:cxn>
              </a:cxnLst>
              <a:rect l="f65" t="f68" r="f66" b="f67"/>
              <a:pathLst>
                <a:path w="574225" h="22107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14" y="f19"/>
                    <a:pt x="f14" y="f19"/>
                    <a:pt x="f14" y="f19"/>
                  </a:cubicBezTo>
                  <a:lnTo>
                    <a:pt x="f14" y="f7"/>
                  </a:lnTo>
                  <a:lnTo>
                    <a:pt x="f20" y="f7"/>
                  </a:lnTo>
                  <a:lnTo>
                    <a:pt x="f20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" name="Freeform: Shape 48">
              <a:extLst>
                <a:ext uri="{FF2B5EF4-FFF2-40B4-BE49-F238E27FC236}">
                  <a16:creationId xmlns:a16="http://schemas.microsoft.com/office/drawing/2014/main" id="{66A58241-E161-E837-3D09-AEE84E907F3D}"/>
                </a:ext>
              </a:extLst>
            </p:cNvPr>
            <p:cNvSpPr/>
            <p:nvPr/>
          </p:nvSpPr>
          <p:spPr>
            <a:xfrm>
              <a:off x="11612313" y="6102074"/>
              <a:ext cx="581722" cy="7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1723"/>
                <a:gd name="f7" fmla="val 7369"/>
                <a:gd name="f8" fmla="val 3177"/>
                <a:gd name="f9" fmla="val 3812"/>
                <a:gd name="f10" fmla="val 5210"/>
                <a:gd name="f11" fmla="val 1322"/>
                <a:gd name="f12" fmla="val 1029"/>
                <a:gd name="f13" fmla="val 2402"/>
                <a:gd name="f14" fmla="val 2325"/>
                <a:gd name="f15" fmla="+- 0 0 -90"/>
                <a:gd name="f16" fmla="*/ f3 1 581723"/>
                <a:gd name="f17" fmla="*/ f4 1 736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81723"/>
                <a:gd name="f26" fmla="*/ f22 1 7369"/>
                <a:gd name="f27" fmla="*/ 3177 f23 1"/>
                <a:gd name="f28" fmla="*/ 3812 f22 1"/>
                <a:gd name="f29" fmla="*/ 5210 f23 1"/>
                <a:gd name="f30" fmla="*/ 7369 f22 1"/>
                <a:gd name="f31" fmla="*/ 581723 f23 1"/>
                <a:gd name="f32" fmla="*/ 0 f22 1"/>
                <a:gd name="f33" fmla="*/ 0 f23 1"/>
                <a:gd name="f34" fmla="+- f24 0 f1"/>
                <a:gd name="f35" fmla="*/ f27 1 581723"/>
                <a:gd name="f36" fmla="*/ f28 1 7369"/>
                <a:gd name="f37" fmla="*/ f29 1 581723"/>
                <a:gd name="f38" fmla="*/ f30 1 7369"/>
                <a:gd name="f39" fmla="*/ f31 1 581723"/>
                <a:gd name="f40" fmla="*/ f32 1 7369"/>
                <a:gd name="f41" fmla="*/ f33 1 58172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57" y="f58"/>
                </a:cxn>
              </a:cxnLst>
              <a:rect l="f53" t="f56" r="f54" b="f55"/>
              <a:pathLst>
                <a:path w="581723" h="7369">
                  <a:moveTo>
                    <a:pt x="f8" y="f9"/>
                  </a:moveTo>
                  <a:lnTo>
                    <a:pt x="f10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1" y="f12"/>
                    <a:pt x="f13" y="f14"/>
                    <a:pt x="f8" y="f9"/>
                  </a:cubicBez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" name="Freeform: Shape 49">
              <a:extLst>
                <a:ext uri="{FF2B5EF4-FFF2-40B4-BE49-F238E27FC236}">
                  <a16:creationId xmlns:a16="http://schemas.microsoft.com/office/drawing/2014/main" id="{C265D4D9-05F9-D83F-6372-DF706A3A06CB}"/>
                </a:ext>
              </a:extLst>
            </p:cNvPr>
            <p:cNvSpPr/>
            <p:nvPr/>
          </p:nvSpPr>
          <p:spPr>
            <a:xfrm>
              <a:off x="11387526" y="4862129"/>
              <a:ext cx="191493" cy="12254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1493"/>
                <a:gd name="f7" fmla="val 1225461"/>
                <a:gd name="f8" fmla="val 26303"/>
                <a:gd name="f9" fmla="val 1109840"/>
                <a:gd name="f10" fmla="val 25185"/>
                <a:gd name="f11" fmla="val 24271"/>
                <a:gd name="f12" fmla="val 1108938"/>
                <a:gd name="f13" fmla="val 1107807"/>
                <a:gd name="f14" fmla="val 1107769"/>
                <a:gd name="f15" fmla="val 1107718"/>
                <a:gd name="f16" fmla="val 1107680"/>
                <a:gd name="f17" fmla="val 1103487"/>
                <a:gd name="f18" fmla="val 4829"/>
                <a:gd name="f19" fmla="val 1064227"/>
                <a:gd name="f20" fmla="val 1139698"/>
                <a:gd name="f21" fmla="val 1143459"/>
                <a:gd name="f22" fmla="val 3037"/>
                <a:gd name="f23" fmla="val 1147004"/>
                <a:gd name="f24" fmla="val 1149227"/>
                <a:gd name="f25" fmla="val 36342"/>
                <a:gd name="f26" fmla="val 131517"/>
                <a:gd name="f27" fmla="val 1113143"/>
                <a:gd name="f28" fmla="val 1112508"/>
                <a:gd name="f29" fmla="val 131454"/>
                <a:gd name="f30" fmla="val 1111746"/>
                <a:gd name="f31" fmla="val 1110983"/>
                <a:gd name="f32" fmla="val 1110221"/>
                <a:gd name="f33" fmla="val 131402"/>
                <a:gd name="f34" fmla="val 1109459"/>
                <a:gd name="f35" fmla="val 1108696"/>
                <a:gd name="f36" fmla="val 1107934"/>
                <a:gd name="f37" fmla="val 1107299"/>
                <a:gd name="f38" fmla="val 29862"/>
                <a:gd name="f39" fmla="val 30179"/>
                <a:gd name="f40" fmla="val 1108823"/>
                <a:gd name="f41" fmla="val 29518"/>
                <a:gd name="f42" fmla="val 1110017"/>
                <a:gd name="f43" fmla="val 28362"/>
                <a:gd name="f44" fmla="val 1110348"/>
                <a:gd name="f45" fmla="val 27637"/>
                <a:gd name="f46" fmla="val 1110551"/>
                <a:gd name="f47" fmla="val 26863"/>
                <a:gd name="f48" fmla="val 1110361"/>
                <a:gd name="f49" fmla="+- 0 0 -90"/>
                <a:gd name="f50" fmla="*/ f3 1 191493"/>
                <a:gd name="f51" fmla="*/ f4 1 1225461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91493"/>
                <a:gd name="f60" fmla="*/ f56 1 1225461"/>
                <a:gd name="f61" fmla="*/ 26303 f57 1"/>
                <a:gd name="f62" fmla="*/ 1109840 f56 1"/>
                <a:gd name="f63" fmla="*/ 24271 f57 1"/>
                <a:gd name="f64" fmla="*/ 1107807 f56 1"/>
                <a:gd name="f65" fmla="*/ 1107680 f56 1"/>
                <a:gd name="f66" fmla="*/ 1103487 f56 1"/>
                <a:gd name="f67" fmla="*/ 4829 f57 1"/>
                <a:gd name="f68" fmla="*/ 1064227 f56 1"/>
                <a:gd name="f69" fmla="*/ 1139698 f56 1"/>
                <a:gd name="f70" fmla="*/ 0 f57 1"/>
                <a:gd name="f71" fmla="*/ 1149227 f56 1"/>
                <a:gd name="f72" fmla="*/ 36342 f57 1"/>
                <a:gd name="f73" fmla="*/ 1225461 f56 1"/>
                <a:gd name="f74" fmla="*/ 191493 f57 1"/>
                <a:gd name="f75" fmla="*/ 131517 f57 1"/>
                <a:gd name="f76" fmla="*/ 1113143 f56 1"/>
                <a:gd name="f77" fmla="*/ 1112508 f56 1"/>
                <a:gd name="f78" fmla="*/ 1110221 f56 1"/>
                <a:gd name="f79" fmla="*/ 1107934 f56 1"/>
                <a:gd name="f80" fmla="*/ 1107299 f56 1"/>
                <a:gd name="f81" fmla="*/ 0 f56 1"/>
                <a:gd name="f82" fmla="*/ 29862 f57 1"/>
                <a:gd name="f83" fmla="*/ 28362 f57 1"/>
                <a:gd name="f84" fmla="*/ 1110348 f56 1"/>
                <a:gd name="f85" fmla="+- f58 0 f1"/>
                <a:gd name="f86" fmla="*/ f61 1 191493"/>
                <a:gd name="f87" fmla="*/ f62 1 1225461"/>
                <a:gd name="f88" fmla="*/ f63 1 191493"/>
                <a:gd name="f89" fmla="*/ f64 1 1225461"/>
                <a:gd name="f90" fmla="*/ f65 1 1225461"/>
                <a:gd name="f91" fmla="*/ f66 1 1225461"/>
                <a:gd name="f92" fmla="*/ f67 1 191493"/>
                <a:gd name="f93" fmla="*/ f68 1 1225461"/>
                <a:gd name="f94" fmla="*/ f69 1 1225461"/>
                <a:gd name="f95" fmla="*/ f70 1 191493"/>
                <a:gd name="f96" fmla="*/ f71 1 1225461"/>
                <a:gd name="f97" fmla="*/ f72 1 191493"/>
                <a:gd name="f98" fmla="*/ f73 1 1225461"/>
                <a:gd name="f99" fmla="*/ f74 1 191493"/>
                <a:gd name="f100" fmla="*/ f75 1 191493"/>
                <a:gd name="f101" fmla="*/ f76 1 1225461"/>
                <a:gd name="f102" fmla="*/ f77 1 1225461"/>
                <a:gd name="f103" fmla="*/ f78 1 1225461"/>
                <a:gd name="f104" fmla="*/ f79 1 1225461"/>
                <a:gd name="f105" fmla="*/ f80 1 1225461"/>
                <a:gd name="f106" fmla="*/ f81 1 1225461"/>
                <a:gd name="f107" fmla="*/ f82 1 191493"/>
                <a:gd name="f108" fmla="*/ f83 1 191493"/>
                <a:gd name="f109" fmla="*/ f84 1 1225461"/>
                <a:gd name="f110" fmla="*/ f52 1 f59"/>
                <a:gd name="f111" fmla="*/ f53 1 f59"/>
                <a:gd name="f112" fmla="*/ f52 1 f60"/>
                <a:gd name="f113" fmla="*/ f54 1 f60"/>
                <a:gd name="f114" fmla="*/ f86 1 f59"/>
                <a:gd name="f115" fmla="*/ f87 1 f60"/>
                <a:gd name="f116" fmla="*/ f88 1 f59"/>
                <a:gd name="f117" fmla="*/ f89 1 f60"/>
                <a:gd name="f118" fmla="*/ f90 1 f60"/>
                <a:gd name="f119" fmla="*/ f91 1 f60"/>
                <a:gd name="f120" fmla="*/ f92 1 f59"/>
                <a:gd name="f121" fmla="*/ f93 1 f60"/>
                <a:gd name="f122" fmla="*/ f94 1 f60"/>
                <a:gd name="f123" fmla="*/ f95 1 f59"/>
                <a:gd name="f124" fmla="*/ f96 1 f60"/>
                <a:gd name="f125" fmla="*/ f97 1 f59"/>
                <a:gd name="f126" fmla="*/ f98 1 f60"/>
                <a:gd name="f127" fmla="*/ f99 1 f59"/>
                <a:gd name="f128" fmla="*/ f100 1 f59"/>
                <a:gd name="f129" fmla="*/ f101 1 f60"/>
                <a:gd name="f130" fmla="*/ f102 1 f60"/>
                <a:gd name="f131" fmla="*/ f103 1 f60"/>
                <a:gd name="f132" fmla="*/ f104 1 f60"/>
                <a:gd name="f133" fmla="*/ f105 1 f60"/>
                <a:gd name="f134" fmla="*/ f106 1 f60"/>
                <a:gd name="f135" fmla="*/ f107 1 f59"/>
                <a:gd name="f136" fmla="*/ f108 1 f59"/>
                <a:gd name="f137" fmla="*/ f109 1 f60"/>
                <a:gd name="f138" fmla="*/ f110 f50 1"/>
                <a:gd name="f139" fmla="*/ f111 f50 1"/>
                <a:gd name="f140" fmla="*/ f113 f51 1"/>
                <a:gd name="f141" fmla="*/ f112 f51 1"/>
                <a:gd name="f142" fmla="*/ f114 f50 1"/>
                <a:gd name="f143" fmla="*/ f115 f51 1"/>
                <a:gd name="f144" fmla="*/ f116 f50 1"/>
                <a:gd name="f145" fmla="*/ f117 f51 1"/>
                <a:gd name="f146" fmla="*/ f118 f51 1"/>
                <a:gd name="f147" fmla="*/ f119 f51 1"/>
                <a:gd name="f148" fmla="*/ f120 f50 1"/>
                <a:gd name="f149" fmla="*/ f121 f51 1"/>
                <a:gd name="f150" fmla="*/ f122 f51 1"/>
                <a:gd name="f151" fmla="*/ f123 f50 1"/>
                <a:gd name="f152" fmla="*/ f124 f51 1"/>
                <a:gd name="f153" fmla="*/ f125 f50 1"/>
                <a:gd name="f154" fmla="*/ f126 f51 1"/>
                <a:gd name="f155" fmla="*/ f127 f50 1"/>
                <a:gd name="f156" fmla="*/ f128 f50 1"/>
                <a:gd name="f157" fmla="*/ f129 f51 1"/>
                <a:gd name="f158" fmla="*/ f130 f51 1"/>
                <a:gd name="f159" fmla="*/ f131 f51 1"/>
                <a:gd name="f160" fmla="*/ f132 f51 1"/>
                <a:gd name="f161" fmla="*/ f133 f51 1"/>
                <a:gd name="f162" fmla="*/ f134 f51 1"/>
                <a:gd name="f163" fmla="*/ f135 f50 1"/>
                <a:gd name="f164" fmla="*/ f136 f50 1"/>
                <a:gd name="f165" fmla="*/ f137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4" y="f146"/>
                </a:cxn>
                <a:cxn ang="f85">
                  <a:pos x="f144" y="f147"/>
                </a:cxn>
                <a:cxn ang="f85">
                  <a:pos x="f148" y="f149"/>
                </a:cxn>
                <a:cxn ang="f85">
                  <a:pos x="f148" y="f150"/>
                </a:cxn>
                <a:cxn ang="f85">
                  <a:pos x="f151" y="f152"/>
                </a:cxn>
                <a:cxn ang="f85">
                  <a:pos x="f153" y="f154"/>
                </a:cxn>
                <a:cxn ang="f85">
                  <a:pos x="f155" y="f154"/>
                </a:cxn>
                <a:cxn ang="f85">
                  <a:pos x="f156" y="f157"/>
                </a:cxn>
                <a:cxn ang="f85">
                  <a:pos x="f156" y="f158"/>
                </a:cxn>
                <a:cxn ang="f85">
                  <a:pos x="f156" y="f159"/>
                </a:cxn>
                <a:cxn ang="f85">
                  <a:pos x="f156" y="f160"/>
                </a:cxn>
                <a:cxn ang="f85">
                  <a:pos x="f156" y="f161"/>
                </a:cxn>
                <a:cxn ang="f85">
                  <a:pos x="f156" y="f162"/>
                </a:cxn>
                <a:cxn ang="f85">
                  <a:pos x="f163" y="f162"/>
                </a:cxn>
                <a:cxn ang="f85">
                  <a:pos x="f163" y="f146"/>
                </a:cxn>
                <a:cxn ang="f85">
                  <a:pos x="f164" y="f165"/>
                </a:cxn>
                <a:cxn ang="f85">
                  <a:pos x="f142" y="f143"/>
                </a:cxn>
              </a:cxnLst>
              <a:rect l="f138" t="f141" r="f139" b="f140"/>
              <a:pathLst>
                <a:path w="191493" h="1225461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cubicBezTo>
                    <a:pt x="f11" y="f14"/>
                    <a:pt x="f11" y="f15"/>
                    <a:pt x="f11" y="f16"/>
                  </a:cubicBezTo>
                  <a:lnTo>
                    <a:pt x="f11" y="f17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18" y="f21"/>
                    <a:pt x="f22" y="f23"/>
                    <a:pt x="f5" y="f24"/>
                  </a:cubicBezTo>
                  <a:lnTo>
                    <a:pt x="f25" y="f7"/>
                  </a:lnTo>
                  <a:lnTo>
                    <a:pt x="f6" y="f7"/>
                  </a:lnTo>
                  <a:lnTo>
                    <a:pt x="f26" y="f27"/>
                  </a:lnTo>
                  <a:lnTo>
                    <a:pt x="f26" y="f28"/>
                  </a:lnTo>
                  <a:cubicBezTo>
                    <a:pt x="f29" y="f30"/>
                    <a:pt x="f29" y="f31"/>
                    <a:pt x="f26" y="f32"/>
                  </a:cubicBezTo>
                  <a:cubicBezTo>
                    <a:pt x="f33" y="f34"/>
                    <a:pt x="f33" y="f35"/>
                    <a:pt x="f26" y="f36"/>
                  </a:cubicBezTo>
                  <a:cubicBezTo>
                    <a:pt x="f26" y="f36"/>
                    <a:pt x="f26" y="f36"/>
                    <a:pt x="f26" y="f37"/>
                  </a:cubicBezTo>
                  <a:lnTo>
                    <a:pt x="f26" y="f5"/>
                  </a:lnTo>
                  <a:lnTo>
                    <a:pt x="f38" y="f5"/>
                  </a:lnTo>
                  <a:lnTo>
                    <a:pt x="f38" y="f16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" name="Freeform: Shape 50">
              <a:extLst>
                <a:ext uri="{FF2B5EF4-FFF2-40B4-BE49-F238E27FC236}">
                  <a16:creationId xmlns:a16="http://schemas.microsoft.com/office/drawing/2014/main" id="{BC8552F8-27D5-1539-4AAF-1D0583D5575F}"/>
                </a:ext>
              </a:extLst>
            </p:cNvPr>
            <p:cNvSpPr/>
            <p:nvPr/>
          </p:nvSpPr>
          <p:spPr>
            <a:xfrm>
              <a:off x="11541282" y="4862001"/>
              <a:ext cx="652753" cy="12160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2754"/>
                <a:gd name="f7" fmla="val 1216059"/>
                <a:gd name="f8" fmla="val 1104758"/>
                <a:gd name="f9" fmla="val 59468"/>
                <a:gd name="f10" fmla="+- 0 0 -90"/>
                <a:gd name="f11" fmla="*/ f3 1 652754"/>
                <a:gd name="f12" fmla="*/ f4 1 121605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52754"/>
                <a:gd name="f21" fmla="*/ f17 1 1216059"/>
                <a:gd name="f22" fmla="*/ 0 f18 1"/>
                <a:gd name="f23" fmla="*/ 1104758 f17 1"/>
                <a:gd name="f24" fmla="*/ 59468 f18 1"/>
                <a:gd name="f25" fmla="*/ 1216059 f17 1"/>
                <a:gd name="f26" fmla="*/ 652754 f18 1"/>
                <a:gd name="f27" fmla="*/ 0 f17 1"/>
                <a:gd name="f28" fmla="+- f19 0 f1"/>
                <a:gd name="f29" fmla="*/ f22 1 652754"/>
                <a:gd name="f30" fmla="*/ f23 1 1216059"/>
                <a:gd name="f31" fmla="*/ f24 1 652754"/>
                <a:gd name="f32" fmla="*/ f25 1 1216059"/>
                <a:gd name="f33" fmla="*/ f26 1 652754"/>
                <a:gd name="f34" fmla="*/ f27 1 1216059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2"/>
                </a:cxn>
                <a:cxn ang="f28">
                  <a:pos x="f53" y="f54"/>
                </a:cxn>
                <a:cxn ang="f28">
                  <a:pos x="f49" y="f54"/>
                </a:cxn>
                <a:cxn ang="f28">
                  <a:pos x="f49" y="f50"/>
                </a:cxn>
              </a:cxnLst>
              <a:rect l="f45" t="f48" r="f46" b="f47"/>
              <a:pathLst>
                <a:path w="652754" h="1216059">
                  <a:moveTo>
                    <a:pt x="f5" y="f8"/>
                  </a:moveTo>
                  <a:lnTo>
                    <a:pt x="f9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" name="Freeform: Shape 51">
              <a:extLst>
                <a:ext uri="{FF2B5EF4-FFF2-40B4-BE49-F238E27FC236}">
                  <a16:creationId xmlns:a16="http://schemas.microsoft.com/office/drawing/2014/main" id="{5DF33324-5B1C-E14A-2A8C-8B436C4E0C29}"/>
                </a:ext>
              </a:extLst>
            </p:cNvPr>
            <p:cNvSpPr/>
            <p:nvPr/>
          </p:nvSpPr>
          <p:spPr>
            <a:xfrm>
              <a:off x="11232251" y="4619073"/>
              <a:ext cx="177896" cy="1346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896"/>
                <a:gd name="f7" fmla="val 1346546"/>
                <a:gd name="f8" fmla="val 157312"/>
                <a:gd name="f9" fmla="val 252335"/>
                <a:gd name="f10" fmla="val 157286"/>
                <a:gd name="f11" fmla="val 252805"/>
                <a:gd name="f12" fmla="val 253262"/>
                <a:gd name="f13" fmla="val 253732"/>
                <a:gd name="f14" fmla="val 157820"/>
                <a:gd name="f15" fmla="val 254431"/>
                <a:gd name="f16" fmla="val 158201"/>
                <a:gd name="f17" fmla="val 255193"/>
                <a:gd name="f18" fmla="val 158455"/>
                <a:gd name="f19" fmla="val 256019"/>
                <a:gd name="f20" fmla="val 158531"/>
                <a:gd name="f21" fmla="val 256820"/>
                <a:gd name="f22" fmla="val 257633"/>
                <a:gd name="f23" fmla="val 258433"/>
                <a:gd name="f24" fmla="val 158519"/>
                <a:gd name="f25" fmla="val 258942"/>
                <a:gd name="f26" fmla="val 259450"/>
                <a:gd name="f27" fmla="val 259958"/>
                <a:gd name="f28" fmla="val 1307286"/>
                <a:gd name="f29" fmla="val 177897"/>
                <a:gd name="f30" fmla="val 212439"/>
                <a:gd name="f31" fmla="val 56286"/>
                <a:gd name="f32" fmla="+- 0 0 -90"/>
                <a:gd name="f33" fmla="*/ f3 1 177896"/>
                <a:gd name="f34" fmla="*/ f4 1 134654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77896"/>
                <a:gd name="f43" fmla="*/ f39 1 1346546"/>
                <a:gd name="f44" fmla="*/ 157312 f40 1"/>
                <a:gd name="f45" fmla="*/ 252335 f39 1"/>
                <a:gd name="f46" fmla="*/ 253732 f39 1"/>
                <a:gd name="f47" fmla="*/ 158455 f40 1"/>
                <a:gd name="f48" fmla="*/ 256019 f39 1"/>
                <a:gd name="f49" fmla="*/ 258433 f39 1"/>
                <a:gd name="f50" fmla="*/ 259958 f39 1"/>
                <a:gd name="f51" fmla="*/ 1307286 f39 1"/>
                <a:gd name="f52" fmla="*/ 177897 f40 1"/>
                <a:gd name="f53" fmla="*/ 1346546 f39 1"/>
                <a:gd name="f54" fmla="*/ 212439 f39 1"/>
                <a:gd name="f55" fmla="*/ 0 f40 1"/>
                <a:gd name="f56" fmla="*/ 0 f39 1"/>
                <a:gd name="f57" fmla="*/ 56286 f39 1"/>
                <a:gd name="f58" fmla="+- f41 0 f1"/>
                <a:gd name="f59" fmla="*/ f44 1 177896"/>
                <a:gd name="f60" fmla="*/ f45 1 1346546"/>
                <a:gd name="f61" fmla="*/ f46 1 1346546"/>
                <a:gd name="f62" fmla="*/ f47 1 177896"/>
                <a:gd name="f63" fmla="*/ f48 1 1346546"/>
                <a:gd name="f64" fmla="*/ f49 1 1346546"/>
                <a:gd name="f65" fmla="*/ f50 1 1346546"/>
                <a:gd name="f66" fmla="*/ f51 1 1346546"/>
                <a:gd name="f67" fmla="*/ f52 1 177896"/>
                <a:gd name="f68" fmla="*/ f53 1 1346546"/>
                <a:gd name="f69" fmla="*/ f54 1 1346546"/>
                <a:gd name="f70" fmla="*/ f55 1 177896"/>
                <a:gd name="f71" fmla="*/ f56 1 1346546"/>
                <a:gd name="f72" fmla="*/ f57 1 1346546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3"/>
                <a:gd name="f80" fmla="*/ f62 1 f42"/>
                <a:gd name="f81" fmla="*/ f63 1 f43"/>
                <a:gd name="f82" fmla="*/ f64 1 f43"/>
                <a:gd name="f83" fmla="*/ f65 1 f43"/>
                <a:gd name="f84" fmla="*/ f66 1 f43"/>
                <a:gd name="f85" fmla="*/ f67 1 f42"/>
                <a:gd name="f86" fmla="*/ f68 1 f43"/>
                <a:gd name="f87" fmla="*/ f69 1 f43"/>
                <a:gd name="f88" fmla="*/ f70 1 f42"/>
                <a:gd name="f89" fmla="*/ f71 1 f43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4 1"/>
                <a:gd name="f98" fmla="*/ f80 f33 1"/>
                <a:gd name="f99" fmla="*/ f81 f34 1"/>
                <a:gd name="f100" fmla="*/ f82 f34 1"/>
                <a:gd name="f101" fmla="*/ f83 f34 1"/>
                <a:gd name="f102" fmla="*/ f84 f34 1"/>
                <a:gd name="f103" fmla="*/ f85 f33 1"/>
                <a:gd name="f104" fmla="*/ f86 f34 1"/>
                <a:gd name="f105" fmla="*/ f87 f34 1"/>
                <a:gd name="f106" fmla="*/ f88 f33 1"/>
                <a:gd name="f107" fmla="*/ f89 f34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5" y="f97"/>
                </a:cxn>
                <a:cxn ang="f58">
                  <a:pos x="f98" y="f99"/>
                </a:cxn>
                <a:cxn ang="f58">
                  <a:pos x="f98" y="f100"/>
                </a:cxn>
                <a:cxn ang="f58">
                  <a:pos x="f98" y="f101"/>
                </a:cxn>
                <a:cxn ang="f58">
                  <a:pos x="f98" y="f102"/>
                </a:cxn>
                <a:cxn ang="f58">
                  <a:pos x="f103" y="f104"/>
                </a:cxn>
                <a:cxn ang="f58">
                  <a:pos x="f103" y="f105"/>
                </a:cxn>
                <a:cxn ang="f58">
                  <a:pos x="f106" y="f107"/>
                </a:cxn>
                <a:cxn ang="f58">
                  <a:pos x="f106" y="f108"/>
                </a:cxn>
              </a:cxnLst>
              <a:rect l="f91" t="f94" r="f92" b="f93"/>
              <a:pathLst>
                <a:path w="177896" h="1346546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0" y="f22"/>
                    <a:pt x="f18" y="f23"/>
                  </a:cubicBezTo>
                  <a:cubicBezTo>
                    <a:pt x="f24" y="f25"/>
                    <a:pt x="f24" y="f26"/>
                    <a:pt x="f18" y="f27"/>
                  </a:cubicBezTo>
                  <a:lnTo>
                    <a:pt x="f18" y="f28"/>
                  </a:lnTo>
                  <a:lnTo>
                    <a:pt x="f29" y="f7"/>
                  </a:lnTo>
                  <a:lnTo>
                    <a:pt x="f29" y="f30"/>
                  </a:lnTo>
                  <a:lnTo>
                    <a:pt x="f5" y="f5"/>
                  </a:lnTo>
                  <a:lnTo>
                    <a:pt x="f5" y="f31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" name="Freeform: Shape 52">
              <a:extLst>
                <a:ext uri="{FF2B5EF4-FFF2-40B4-BE49-F238E27FC236}">
                  <a16:creationId xmlns:a16="http://schemas.microsoft.com/office/drawing/2014/main" id="{9748E552-6F4E-1C02-25CF-E8A2D3AD92B3}"/>
                </a:ext>
              </a:extLst>
            </p:cNvPr>
            <p:cNvSpPr/>
            <p:nvPr/>
          </p:nvSpPr>
          <p:spPr>
            <a:xfrm>
              <a:off x="11415735" y="4832402"/>
              <a:ext cx="778300" cy="25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8298"/>
                <a:gd name="f7" fmla="val 25411"/>
                <a:gd name="f8" fmla="val 102544"/>
                <a:gd name="f9" fmla="val 103485"/>
                <a:gd name="f10" fmla="val 19160"/>
                <a:gd name="f11" fmla="val 109305"/>
                <a:gd name="f12" fmla="val 14865"/>
                <a:gd name="f13" fmla="val 115557"/>
                <a:gd name="f14" fmla="val 15806"/>
                <a:gd name="f15" fmla="val 120525"/>
                <a:gd name="f16" fmla="val 16555"/>
                <a:gd name="f17" fmla="val 124413"/>
                <a:gd name="f18" fmla="val 20443"/>
                <a:gd name="f19" fmla="val 125163"/>
                <a:gd name="f20" fmla="val 778299"/>
                <a:gd name="f21" fmla="+- 0 0 -90"/>
                <a:gd name="f22" fmla="*/ f3 1 778298"/>
                <a:gd name="f23" fmla="*/ f4 1 2541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78298"/>
                <a:gd name="f32" fmla="*/ f28 1 25411"/>
                <a:gd name="f33" fmla="*/ 0 f29 1"/>
                <a:gd name="f34" fmla="*/ 25411 f28 1"/>
                <a:gd name="f35" fmla="*/ 102544 f29 1"/>
                <a:gd name="f36" fmla="*/ 115557 f29 1"/>
                <a:gd name="f37" fmla="*/ 15806 f28 1"/>
                <a:gd name="f38" fmla="*/ 125163 f29 1"/>
                <a:gd name="f39" fmla="*/ 778299 f29 1"/>
                <a:gd name="f40" fmla="*/ 0 f28 1"/>
                <a:gd name="f41" fmla="+- f30 0 f1"/>
                <a:gd name="f42" fmla="*/ f33 1 778298"/>
                <a:gd name="f43" fmla="*/ f34 1 25411"/>
                <a:gd name="f44" fmla="*/ f35 1 778298"/>
                <a:gd name="f45" fmla="*/ f36 1 778298"/>
                <a:gd name="f46" fmla="*/ f37 1 25411"/>
                <a:gd name="f47" fmla="*/ f38 1 778298"/>
                <a:gd name="f48" fmla="*/ f39 1 778298"/>
                <a:gd name="f49" fmla="*/ f40 1 25411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1"/>
                <a:gd name="f58" fmla="*/ f46 1 f32"/>
                <a:gd name="f59" fmla="*/ f47 1 f31"/>
                <a:gd name="f60" fmla="*/ f48 1 f31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2 1"/>
                <a:gd name="f70" fmla="*/ f58 f23 1"/>
                <a:gd name="f71" fmla="*/ f59 f22 1"/>
                <a:gd name="f72" fmla="*/ f60 f22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7"/>
                </a:cxn>
                <a:cxn ang="f41">
                  <a:pos x="f69" y="f70"/>
                </a:cxn>
                <a:cxn ang="f41">
                  <a:pos x="f71" y="f67"/>
                </a:cxn>
                <a:cxn ang="f41">
                  <a:pos x="f72" y="f67"/>
                </a:cxn>
                <a:cxn ang="f41">
                  <a:pos x="f72" y="f73"/>
                </a:cxn>
                <a:cxn ang="f41">
                  <a:pos x="f66" y="f73"/>
                </a:cxn>
              </a:cxnLst>
              <a:rect l="f62" t="f65" r="f63" b="f64"/>
              <a:pathLst>
                <a:path w="778298" h="25411">
                  <a:moveTo>
                    <a:pt x="f5" y="f7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7"/>
                  </a:cubicBezTo>
                  <a:lnTo>
                    <a:pt x="f20" y="f7"/>
                  </a:lnTo>
                  <a:lnTo>
                    <a:pt x="f20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" name="Freeform: Shape 53">
              <a:extLst>
                <a:ext uri="{FF2B5EF4-FFF2-40B4-BE49-F238E27FC236}">
                  <a16:creationId xmlns:a16="http://schemas.microsoft.com/office/drawing/2014/main" id="{5C1E47BE-4D0C-04E3-F31F-AF0786A2935E}"/>
                </a:ext>
              </a:extLst>
            </p:cNvPr>
            <p:cNvSpPr/>
            <p:nvPr/>
          </p:nvSpPr>
          <p:spPr>
            <a:xfrm>
              <a:off x="11085225" y="4590105"/>
              <a:ext cx="124651" cy="551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654"/>
                <a:gd name="f7" fmla="val 55142"/>
                <a:gd name="f8" fmla="val 21091"/>
                <a:gd name="f9" fmla="val 72810"/>
                <a:gd name="f10" fmla="val 73280"/>
                <a:gd name="f11" fmla="val 18309"/>
                <a:gd name="f12" fmla="val 74729"/>
                <a:gd name="f13" fmla="val 15793"/>
                <a:gd name="f14" fmla="val 76877"/>
                <a:gd name="f15" fmla="val 13976"/>
                <a:gd name="f16" fmla="val 81781"/>
                <a:gd name="f17" fmla="val 9885"/>
                <a:gd name="f18" fmla="val 89076"/>
                <a:gd name="f19" fmla="val 10558"/>
                <a:gd name="f20" fmla="val 93167"/>
                <a:gd name="f21" fmla="val 15463"/>
                <a:gd name="f22" fmla="val 93244"/>
                <a:gd name="f23" fmla="val 15565"/>
                <a:gd name="f24" fmla="val 93320"/>
                <a:gd name="f25" fmla="val 15653"/>
                <a:gd name="f26" fmla="val 93396"/>
                <a:gd name="f27" fmla="val 15755"/>
                <a:gd name="f28" fmla="val 124655"/>
                <a:gd name="f29" fmla="val 55143"/>
                <a:gd name="f30" fmla="+- 0 0 -90"/>
                <a:gd name="f31" fmla="*/ f3 1 124654"/>
                <a:gd name="f32" fmla="*/ f4 1 5514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24654"/>
                <a:gd name="f41" fmla="*/ f37 1 55142"/>
                <a:gd name="f42" fmla="*/ 0 f38 1"/>
                <a:gd name="f43" fmla="*/ 21091 f37 1"/>
                <a:gd name="f44" fmla="*/ 72810 f38 1"/>
                <a:gd name="f45" fmla="*/ 76877 f38 1"/>
                <a:gd name="f46" fmla="*/ 13976 f37 1"/>
                <a:gd name="f47" fmla="*/ 93167 f38 1"/>
                <a:gd name="f48" fmla="*/ 15463 f37 1"/>
                <a:gd name="f49" fmla="*/ 93396 f38 1"/>
                <a:gd name="f50" fmla="*/ 15755 f37 1"/>
                <a:gd name="f51" fmla="*/ 124655 f38 1"/>
                <a:gd name="f52" fmla="*/ 55143 f37 1"/>
                <a:gd name="f53" fmla="*/ 0 f37 1"/>
                <a:gd name="f54" fmla="+- f39 0 f1"/>
                <a:gd name="f55" fmla="*/ f42 1 124654"/>
                <a:gd name="f56" fmla="*/ f43 1 55142"/>
                <a:gd name="f57" fmla="*/ f44 1 124654"/>
                <a:gd name="f58" fmla="*/ f45 1 124654"/>
                <a:gd name="f59" fmla="*/ f46 1 55142"/>
                <a:gd name="f60" fmla="*/ f47 1 124654"/>
                <a:gd name="f61" fmla="*/ f48 1 55142"/>
                <a:gd name="f62" fmla="*/ f49 1 124654"/>
                <a:gd name="f63" fmla="*/ f50 1 55142"/>
                <a:gd name="f64" fmla="*/ f51 1 124654"/>
                <a:gd name="f65" fmla="*/ f52 1 55142"/>
                <a:gd name="f66" fmla="*/ f53 1 55142"/>
                <a:gd name="f67" fmla="*/ f33 1 f40"/>
                <a:gd name="f68" fmla="*/ f34 1 f40"/>
                <a:gd name="f69" fmla="*/ f33 1 f41"/>
                <a:gd name="f70" fmla="*/ f35 1 f41"/>
                <a:gd name="f71" fmla="*/ f55 1 f40"/>
                <a:gd name="f72" fmla="*/ f56 1 f41"/>
                <a:gd name="f73" fmla="*/ f57 1 f40"/>
                <a:gd name="f74" fmla="*/ f58 1 f40"/>
                <a:gd name="f75" fmla="*/ f59 1 f41"/>
                <a:gd name="f76" fmla="*/ f60 1 f40"/>
                <a:gd name="f77" fmla="*/ f61 1 f41"/>
                <a:gd name="f78" fmla="*/ f62 1 f40"/>
                <a:gd name="f79" fmla="*/ f63 1 f41"/>
                <a:gd name="f80" fmla="*/ f64 1 f40"/>
                <a:gd name="f81" fmla="*/ f65 1 f41"/>
                <a:gd name="f82" fmla="*/ f66 1 f41"/>
                <a:gd name="f83" fmla="*/ f67 f31 1"/>
                <a:gd name="f84" fmla="*/ f68 f31 1"/>
                <a:gd name="f85" fmla="*/ f70 f32 1"/>
                <a:gd name="f86" fmla="*/ f69 f32 1"/>
                <a:gd name="f87" fmla="*/ f71 f31 1"/>
                <a:gd name="f88" fmla="*/ f72 f32 1"/>
                <a:gd name="f89" fmla="*/ f73 f31 1"/>
                <a:gd name="f90" fmla="*/ f74 f31 1"/>
                <a:gd name="f91" fmla="*/ f75 f32 1"/>
                <a:gd name="f92" fmla="*/ f76 f31 1"/>
                <a:gd name="f93" fmla="*/ f77 f32 1"/>
                <a:gd name="f94" fmla="*/ f78 f31 1"/>
                <a:gd name="f95" fmla="*/ f79 f32 1"/>
                <a:gd name="f96" fmla="*/ f80 f31 1"/>
                <a:gd name="f97" fmla="*/ f81 f32 1"/>
                <a:gd name="f98" fmla="*/ f82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7" y="f88"/>
                </a:cxn>
                <a:cxn ang="f54">
                  <a:pos x="f89" y="f88"/>
                </a:cxn>
                <a:cxn ang="f54">
                  <a:pos x="f90" y="f91"/>
                </a:cxn>
                <a:cxn ang="f54">
                  <a:pos x="f92" y="f93"/>
                </a:cxn>
                <a:cxn ang="f54">
                  <a:pos x="f94" y="f95"/>
                </a:cxn>
                <a:cxn ang="f54">
                  <a:pos x="f96" y="f97"/>
                </a:cxn>
                <a:cxn ang="f54">
                  <a:pos x="f96" y="f98"/>
                </a:cxn>
                <a:cxn ang="f54">
                  <a:pos x="f87" y="f98"/>
                </a:cxn>
              </a:cxnLst>
              <a:rect l="f83" t="f86" r="f84" b="f85"/>
              <a:pathLst>
                <a:path w="124654" h="55142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2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" name="Freeform: Shape 54">
              <a:extLst>
                <a:ext uri="{FF2B5EF4-FFF2-40B4-BE49-F238E27FC236}">
                  <a16:creationId xmlns:a16="http://schemas.microsoft.com/office/drawing/2014/main" id="{E50A3962-AFF8-E327-6282-DF535DFEFC44}"/>
                </a:ext>
              </a:extLst>
            </p:cNvPr>
            <p:cNvSpPr/>
            <p:nvPr/>
          </p:nvSpPr>
          <p:spPr>
            <a:xfrm>
              <a:off x="11954765" y="4619704"/>
              <a:ext cx="60615" cy="473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612"/>
                <a:gd name="f7" fmla="val 47392"/>
                <a:gd name="f8" fmla="val 4574"/>
                <a:gd name="f9" fmla="val 3253"/>
                <a:gd name="f10" fmla="val 1195"/>
                <a:gd name="f11" fmla="val 1690"/>
                <a:gd name="f12" fmla="val 2109"/>
                <a:gd name="f13" fmla="val 2668"/>
                <a:gd name="f14" fmla="val 3304"/>
                <a:gd name="f15" fmla="val 5209"/>
                <a:gd name="f16" fmla="val 59468"/>
                <a:gd name="f17" fmla="val 59367"/>
                <a:gd name="f18" fmla="val 45334"/>
                <a:gd name="f19" fmla="val 59748"/>
                <a:gd name="f20" fmla="val 43288"/>
                <a:gd name="f21" fmla="val 41421"/>
                <a:gd name="f22" fmla="+- 0 0 -90"/>
                <a:gd name="f23" fmla="*/ f3 1 60612"/>
                <a:gd name="f24" fmla="*/ f4 1 4739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60612"/>
                <a:gd name="f33" fmla="*/ f29 1 47392"/>
                <a:gd name="f34" fmla="*/ 4574 f30 1"/>
                <a:gd name="f35" fmla="*/ 0 f29 1"/>
                <a:gd name="f36" fmla="*/ 0 f30 1"/>
                <a:gd name="f37" fmla="*/ 2668 f29 1"/>
                <a:gd name="f38" fmla="*/ 3304 f30 1"/>
                <a:gd name="f39" fmla="*/ 5209 f29 1"/>
                <a:gd name="f40" fmla="*/ 59468 f30 1"/>
                <a:gd name="f41" fmla="*/ 47392 f29 1"/>
                <a:gd name="f42" fmla="*/ 60612 f30 1"/>
                <a:gd name="f43" fmla="*/ 41421 f29 1"/>
                <a:gd name="f44" fmla="+- f31 0 f1"/>
                <a:gd name="f45" fmla="*/ f34 1 60612"/>
                <a:gd name="f46" fmla="*/ f35 1 47392"/>
                <a:gd name="f47" fmla="*/ f36 1 60612"/>
                <a:gd name="f48" fmla="*/ f37 1 47392"/>
                <a:gd name="f49" fmla="*/ f38 1 60612"/>
                <a:gd name="f50" fmla="*/ f39 1 47392"/>
                <a:gd name="f51" fmla="*/ f40 1 60612"/>
                <a:gd name="f52" fmla="*/ f41 1 47392"/>
                <a:gd name="f53" fmla="*/ f42 1 60612"/>
                <a:gd name="f54" fmla="*/ f43 1 47392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2"/>
                <a:gd name="f62" fmla="*/ f48 1 f33"/>
                <a:gd name="f63" fmla="*/ f49 1 f32"/>
                <a:gd name="f64" fmla="*/ f50 1 f33"/>
                <a:gd name="f65" fmla="*/ f51 1 f32"/>
                <a:gd name="f66" fmla="*/ f52 1 f33"/>
                <a:gd name="f67" fmla="*/ f53 1 f32"/>
                <a:gd name="f68" fmla="*/ f54 1 f33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3 1"/>
                <a:gd name="f76" fmla="*/ f62 f24 1"/>
                <a:gd name="f77" fmla="*/ f63 f23 1"/>
                <a:gd name="f78" fmla="*/ f64 f24 1"/>
                <a:gd name="f79" fmla="*/ f65 f23 1"/>
                <a:gd name="f80" fmla="*/ f66 f24 1"/>
                <a:gd name="f81" fmla="*/ f67 f23 1"/>
                <a:gd name="f82" fmla="*/ f6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</a:cxnLst>
              <a:rect l="f69" t="f72" r="f70" b="f71"/>
              <a:pathLst>
                <a:path w="60612" h="47392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14" y="f15"/>
                  </a:lnTo>
                  <a:lnTo>
                    <a:pt x="f16" y="f7"/>
                  </a:lnTo>
                  <a:cubicBezTo>
                    <a:pt x="f17" y="f18"/>
                    <a:pt x="f19" y="f20"/>
                    <a:pt x="f6" y="f21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" name="Freeform: Shape 55">
              <a:extLst>
                <a:ext uri="{FF2B5EF4-FFF2-40B4-BE49-F238E27FC236}">
                  <a16:creationId xmlns:a16="http://schemas.microsoft.com/office/drawing/2014/main" id="{1D95EFE6-82FD-2DBF-376B-437CB8ABA06C}"/>
                </a:ext>
              </a:extLst>
            </p:cNvPr>
            <p:cNvSpPr/>
            <p:nvPr/>
          </p:nvSpPr>
          <p:spPr>
            <a:xfrm>
              <a:off x="11961623" y="4596707"/>
              <a:ext cx="83923" cy="673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923"/>
                <a:gd name="f7" fmla="val 67340"/>
                <a:gd name="f8" fmla="val 44474"/>
                <a:gd name="f9" fmla="val 38498"/>
                <a:gd name="f10" fmla="val 37930"/>
                <a:gd name="f11" fmla="val 38359"/>
                <a:gd name="f12" fmla="val 32708"/>
                <a:gd name="f13" fmla="val 32971"/>
                <a:gd name="f14" fmla="val 32784"/>
                <a:gd name="f15" fmla="val 26428"/>
                <a:gd name="f16" fmla="val 20584"/>
                <a:gd name="f17" fmla="val 4321"/>
                <a:gd name="f18" fmla="val 3419"/>
                <a:gd name="f19" fmla="val 864"/>
                <a:gd name="f20" fmla="val 2389"/>
                <a:gd name="f21" fmla="val 1588"/>
                <a:gd name="f22" fmla="val 1271"/>
                <a:gd name="f23" fmla="val 2160"/>
                <a:gd name="f24" fmla="val 14866"/>
                <a:gd name="f25" fmla="val 1220"/>
                <a:gd name="f26" fmla="val 16670"/>
                <a:gd name="f27" fmla="val 788"/>
                <a:gd name="f28" fmla="val 18449"/>
                <a:gd name="f29" fmla="val 20075"/>
                <a:gd name="f30" fmla="val 56165"/>
                <a:gd name="f31" fmla="val 61495"/>
                <a:gd name="f32" fmla="val 60129"/>
                <a:gd name="f33" fmla="val 57455"/>
                <a:gd name="f34" fmla="val 66445"/>
                <a:gd name="f35" fmla="val 56909"/>
                <a:gd name="f36" fmla="val 71032"/>
                <a:gd name="f37" fmla="val 60225"/>
                <a:gd name="f38" fmla="val 80689"/>
                <a:gd name="f39" fmla="val 83866"/>
                <a:gd name="f40" fmla="val 83942"/>
                <a:gd name="f41" fmla="val 67137"/>
                <a:gd name="f42" fmla="val 66908"/>
                <a:gd name="f43" fmla="val 66705"/>
                <a:gd name="f44" fmla="val 83803"/>
                <a:gd name="f45" fmla="val 65904"/>
                <a:gd name="f46" fmla="val 65091"/>
                <a:gd name="f47" fmla="val 64291"/>
                <a:gd name="f48" fmla="val 63656"/>
                <a:gd name="f49" fmla="val 63274"/>
                <a:gd name="f50" fmla="val 56922"/>
                <a:gd name="f51" fmla="val 52861"/>
                <a:gd name="f52" fmla="val 34559"/>
                <a:gd name="f53" fmla="val 50714"/>
                <a:gd name="f54" fmla="val 36948"/>
                <a:gd name="f55" fmla="val 47689"/>
                <a:gd name="f56" fmla="val 38371"/>
                <a:gd name="f57" fmla="+- 0 0 -90"/>
                <a:gd name="f58" fmla="*/ f3 1 83923"/>
                <a:gd name="f59" fmla="*/ f4 1 67340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83923"/>
                <a:gd name="f68" fmla="*/ f64 1 67340"/>
                <a:gd name="f69" fmla="*/ 44474 f65 1"/>
                <a:gd name="f70" fmla="*/ 38498 f64 1"/>
                <a:gd name="f71" fmla="*/ 32784 f65 1"/>
                <a:gd name="f72" fmla="*/ 26428 f64 1"/>
                <a:gd name="f73" fmla="*/ 20584 f64 1"/>
                <a:gd name="f74" fmla="*/ 4321 f65 1"/>
                <a:gd name="f75" fmla="*/ 0 f64 1"/>
                <a:gd name="f76" fmla="*/ 1271 f65 1"/>
                <a:gd name="f77" fmla="*/ 2160 f64 1"/>
                <a:gd name="f78" fmla="*/ 14866 f64 1"/>
                <a:gd name="f79" fmla="*/ 0 f65 1"/>
                <a:gd name="f80" fmla="*/ 20075 f64 1"/>
                <a:gd name="f81" fmla="*/ 56165 f65 1"/>
                <a:gd name="f82" fmla="*/ 61495 f64 1"/>
                <a:gd name="f83" fmla="*/ 71032 f65 1"/>
                <a:gd name="f84" fmla="*/ 60225 f64 1"/>
                <a:gd name="f85" fmla="*/ 80689 f65 1"/>
                <a:gd name="f86" fmla="*/ 67340 f64 1"/>
                <a:gd name="f87" fmla="*/ 83866 f65 1"/>
                <a:gd name="f88" fmla="*/ 66705 f64 1"/>
                <a:gd name="f89" fmla="*/ 64291 f64 1"/>
                <a:gd name="f90" fmla="*/ 63274 f64 1"/>
                <a:gd name="f91" fmla="*/ 56922 f64 1"/>
                <a:gd name="f92" fmla="*/ 52861 f65 1"/>
                <a:gd name="f93" fmla="*/ 34559 f64 1"/>
                <a:gd name="f94" fmla="+- f66 0 f1"/>
                <a:gd name="f95" fmla="*/ f69 1 83923"/>
                <a:gd name="f96" fmla="*/ f70 1 67340"/>
                <a:gd name="f97" fmla="*/ f71 1 83923"/>
                <a:gd name="f98" fmla="*/ f72 1 67340"/>
                <a:gd name="f99" fmla="*/ f73 1 67340"/>
                <a:gd name="f100" fmla="*/ f74 1 83923"/>
                <a:gd name="f101" fmla="*/ f75 1 67340"/>
                <a:gd name="f102" fmla="*/ f76 1 83923"/>
                <a:gd name="f103" fmla="*/ f77 1 67340"/>
                <a:gd name="f104" fmla="*/ f78 1 67340"/>
                <a:gd name="f105" fmla="*/ f79 1 83923"/>
                <a:gd name="f106" fmla="*/ f80 1 67340"/>
                <a:gd name="f107" fmla="*/ f81 1 83923"/>
                <a:gd name="f108" fmla="*/ f82 1 67340"/>
                <a:gd name="f109" fmla="*/ f83 1 83923"/>
                <a:gd name="f110" fmla="*/ f84 1 67340"/>
                <a:gd name="f111" fmla="*/ f85 1 83923"/>
                <a:gd name="f112" fmla="*/ f86 1 67340"/>
                <a:gd name="f113" fmla="*/ f87 1 83923"/>
                <a:gd name="f114" fmla="*/ f88 1 67340"/>
                <a:gd name="f115" fmla="*/ f89 1 67340"/>
                <a:gd name="f116" fmla="*/ f90 1 67340"/>
                <a:gd name="f117" fmla="*/ f91 1 67340"/>
                <a:gd name="f118" fmla="*/ f92 1 83923"/>
                <a:gd name="f119" fmla="*/ f93 1 67340"/>
                <a:gd name="f120" fmla="*/ f60 1 f67"/>
                <a:gd name="f121" fmla="*/ f61 1 f67"/>
                <a:gd name="f122" fmla="*/ f60 1 f68"/>
                <a:gd name="f123" fmla="*/ f62 1 f68"/>
                <a:gd name="f124" fmla="*/ f95 1 f67"/>
                <a:gd name="f125" fmla="*/ f96 1 f68"/>
                <a:gd name="f126" fmla="*/ f97 1 f67"/>
                <a:gd name="f127" fmla="*/ f98 1 f68"/>
                <a:gd name="f128" fmla="*/ f99 1 f68"/>
                <a:gd name="f129" fmla="*/ f100 1 f67"/>
                <a:gd name="f130" fmla="*/ f101 1 f68"/>
                <a:gd name="f131" fmla="*/ f102 1 f67"/>
                <a:gd name="f132" fmla="*/ f103 1 f68"/>
                <a:gd name="f133" fmla="*/ f104 1 f68"/>
                <a:gd name="f134" fmla="*/ f105 1 f67"/>
                <a:gd name="f135" fmla="*/ f106 1 f68"/>
                <a:gd name="f136" fmla="*/ f107 1 f67"/>
                <a:gd name="f137" fmla="*/ f108 1 f68"/>
                <a:gd name="f138" fmla="*/ f109 1 f67"/>
                <a:gd name="f139" fmla="*/ f110 1 f68"/>
                <a:gd name="f140" fmla="*/ f111 1 f67"/>
                <a:gd name="f141" fmla="*/ f112 1 f68"/>
                <a:gd name="f142" fmla="*/ f113 1 f67"/>
                <a:gd name="f143" fmla="*/ f114 1 f68"/>
                <a:gd name="f144" fmla="*/ f115 1 f68"/>
                <a:gd name="f145" fmla="*/ f116 1 f68"/>
                <a:gd name="f146" fmla="*/ f117 1 f68"/>
                <a:gd name="f147" fmla="*/ f118 1 f67"/>
                <a:gd name="f148" fmla="*/ f119 1 f68"/>
                <a:gd name="f149" fmla="*/ f120 f58 1"/>
                <a:gd name="f150" fmla="*/ f121 f58 1"/>
                <a:gd name="f151" fmla="*/ f123 f59 1"/>
                <a:gd name="f152" fmla="*/ f122 f59 1"/>
                <a:gd name="f153" fmla="*/ f124 f58 1"/>
                <a:gd name="f154" fmla="*/ f125 f59 1"/>
                <a:gd name="f155" fmla="*/ f126 f58 1"/>
                <a:gd name="f156" fmla="*/ f127 f59 1"/>
                <a:gd name="f157" fmla="*/ f128 f59 1"/>
                <a:gd name="f158" fmla="*/ f129 f58 1"/>
                <a:gd name="f159" fmla="*/ f130 f59 1"/>
                <a:gd name="f160" fmla="*/ f131 f58 1"/>
                <a:gd name="f161" fmla="*/ f132 f59 1"/>
                <a:gd name="f162" fmla="*/ f133 f59 1"/>
                <a:gd name="f163" fmla="*/ f134 f58 1"/>
                <a:gd name="f164" fmla="*/ f135 f59 1"/>
                <a:gd name="f165" fmla="*/ f136 f58 1"/>
                <a:gd name="f166" fmla="*/ f137 f59 1"/>
                <a:gd name="f167" fmla="*/ f138 f58 1"/>
                <a:gd name="f168" fmla="*/ f139 f59 1"/>
                <a:gd name="f169" fmla="*/ f140 f58 1"/>
                <a:gd name="f170" fmla="*/ f141 f59 1"/>
                <a:gd name="f171" fmla="*/ f142 f58 1"/>
                <a:gd name="f172" fmla="*/ f143 f59 1"/>
                <a:gd name="f173" fmla="*/ f144 f59 1"/>
                <a:gd name="f174" fmla="*/ f145 f59 1"/>
                <a:gd name="f175" fmla="*/ f146 f59 1"/>
                <a:gd name="f176" fmla="*/ f147 f58 1"/>
                <a:gd name="f177" fmla="*/ f148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53" y="f154"/>
                </a:cxn>
                <a:cxn ang="f94">
                  <a:pos x="f155" y="f156"/>
                </a:cxn>
                <a:cxn ang="f94">
                  <a:pos x="f155" y="f157"/>
                </a:cxn>
                <a:cxn ang="f94">
                  <a:pos x="f158" y="f159"/>
                </a:cxn>
                <a:cxn ang="f94">
                  <a:pos x="f160" y="f161"/>
                </a:cxn>
                <a:cxn ang="f94">
                  <a:pos x="f160" y="f162"/>
                </a:cxn>
                <a:cxn ang="f94">
                  <a:pos x="f163" y="f164"/>
                </a:cxn>
                <a:cxn ang="f94">
                  <a:pos x="f165" y="f166"/>
                </a:cxn>
                <a:cxn ang="f94">
                  <a:pos x="f167" y="f168"/>
                </a:cxn>
                <a:cxn ang="f94">
                  <a:pos x="f169" y="f170"/>
                </a:cxn>
                <a:cxn ang="f94">
                  <a:pos x="f169" y="f170"/>
                </a:cxn>
                <a:cxn ang="f94">
                  <a:pos x="f169" y="f170"/>
                </a:cxn>
                <a:cxn ang="f94">
                  <a:pos x="f171" y="f170"/>
                </a:cxn>
                <a:cxn ang="f94">
                  <a:pos x="f171" y="f172"/>
                </a:cxn>
                <a:cxn ang="f94">
                  <a:pos x="f171" y="f173"/>
                </a:cxn>
                <a:cxn ang="f94">
                  <a:pos x="f171" y="f174"/>
                </a:cxn>
                <a:cxn ang="f94">
                  <a:pos x="f171" y="f175"/>
                </a:cxn>
                <a:cxn ang="f94">
                  <a:pos x="f176" y="f177"/>
                </a:cxn>
                <a:cxn ang="f94">
                  <a:pos x="f153" y="f154"/>
                </a:cxn>
              </a:cxnLst>
              <a:rect l="f149" t="f152" r="f150" b="f151"/>
              <a:pathLst>
                <a:path w="83923" h="6734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7" y="f5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2" y="f24"/>
                  </a:lnTo>
                  <a:cubicBezTo>
                    <a:pt x="f25" y="f26"/>
                    <a:pt x="f27" y="f28"/>
                    <a:pt x="f5" y="f29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8" y="f7"/>
                  </a:lnTo>
                  <a:lnTo>
                    <a:pt x="f38" y="f7"/>
                  </a:lnTo>
                  <a:lnTo>
                    <a:pt x="f38" y="f7"/>
                  </a:lnTo>
                  <a:lnTo>
                    <a:pt x="f39" y="f7"/>
                  </a:lnTo>
                  <a:cubicBezTo>
                    <a:pt x="f40" y="f41"/>
                    <a:pt x="f40" y="f42"/>
                    <a:pt x="f39" y="f43"/>
                  </a:cubicBezTo>
                  <a:cubicBezTo>
                    <a:pt x="f44" y="f45"/>
                    <a:pt x="f44" y="f46"/>
                    <a:pt x="f39" y="f47"/>
                  </a:cubicBezTo>
                  <a:cubicBezTo>
                    <a:pt x="f39" y="f47"/>
                    <a:pt x="f39" y="f48"/>
                    <a:pt x="f39" y="f49"/>
                  </a:cubicBezTo>
                  <a:lnTo>
                    <a:pt x="f39" y="f50"/>
                  </a:lnTo>
                  <a:lnTo>
                    <a:pt x="f51" y="f52"/>
                  </a:ln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" name="Freeform: Shape 56">
              <a:extLst>
                <a:ext uri="{FF2B5EF4-FFF2-40B4-BE49-F238E27FC236}">
                  <a16:creationId xmlns:a16="http://schemas.microsoft.com/office/drawing/2014/main" id="{F3252FEC-514D-8EA1-8F0D-B1CA7D98B887}"/>
                </a:ext>
              </a:extLst>
            </p:cNvPr>
            <p:cNvSpPr/>
            <p:nvPr/>
          </p:nvSpPr>
          <p:spPr>
            <a:xfrm>
              <a:off x="11968362" y="4561255"/>
              <a:ext cx="26051" cy="508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049"/>
                <a:gd name="f7" fmla="val 50822"/>
                <a:gd name="f8" fmla="val 1143"/>
                <a:gd name="f9" fmla="val 26936"/>
                <a:gd name="f10" fmla="val 1105"/>
                <a:gd name="f11" fmla="val 28651"/>
                <a:gd name="f12" fmla="val 711"/>
                <a:gd name="f13" fmla="val 30328"/>
                <a:gd name="f14" fmla="val 31891"/>
                <a:gd name="f15" fmla="val 50823"/>
                <a:gd name="f16" fmla="val 635"/>
                <a:gd name="f17" fmla="+- 0 0 -90"/>
                <a:gd name="f18" fmla="*/ f3 1 26049"/>
                <a:gd name="f19" fmla="*/ f4 1 5082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6049"/>
                <a:gd name="f28" fmla="*/ f24 1 50822"/>
                <a:gd name="f29" fmla="*/ 1143 f25 1"/>
                <a:gd name="f30" fmla="*/ 26936 f24 1"/>
                <a:gd name="f31" fmla="*/ 0 f25 1"/>
                <a:gd name="f32" fmla="*/ 31891 f24 1"/>
                <a:gd name="f33" fmla="*/ 26049 f25 1"/>
                <a:gd name="f34" fmla="*/ 50823 f24 1"/>
                <a:gd name="f35" fmla="*/ 0 f24 1"/>
                <a:gd name="f36" fmla="*/ 635 f25 1"/>
                <a:gd name="f37" fmla="+- f26 0 f1"/>
                <a:gd name="f38" fmla="*/ f29 1 26049"/>
                <a:gd name="f39" fmla="*/ f30 1 50822"/>
                <a:gd name="f40" fmla="*/ f31 1 26049"/>
                <a:gd name="f41" fmla="*/ f32 1 50822"/>
                <a:gd name="f42" fmla="*/ f33 1 26049"/>
                <a:gd name="f43" fmla="*/ f34 1 50822"/>
                <a:gd name="f44" fmla="*/ f35 1 50822"/>
                <a:gd name="f45" fmla="*/ f36 1 26049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8"/>
                <a:gd name="f57" fmla="*/ f45 1 f27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9 1"/>
                <a:gd name="f69" fmla="*/ f57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6" y="f67"/>
                </a:cxn>
                <a:cxn ang="f37">
                  <a:pos x="f66" y="f68"/>
                </a:cxn>
                <a:cxn ang="f37">
                  <a:pos x="f69" y="f68"/>
                </a:cxn>
              </a:cxnLst>
              <a:rect l="f58" t="f61" r="f59" b="f60"/>
              <a:pathLst>
                <a:path w="26049" h="50822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6" y="f15"/>
                  </a:lnTo>
                  <a:lnTo>
                    <a:pt x="f6" y="f5"/>
                  </a:lnTo>
                  <a:lnTo>
                    <a:pt x="f16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" name="Freeform: Shape 57">
              <a:extLst>
                <a:ext uri="{FF2B5EF4-FFF2-40B4-BE49-F238E27FC236}">
                  <a16:creationId xmlns:a16="http://schemas.microsoft.com/office/drawing/2014/main" id="{2B71FD69-5FBA-ECB5-21D9-052EFAB2CD29}"/>
                </a:ext>
              </a:extLst>
            </p:cNvPr>
            <p:cNvSpPr/>
            <p:nvPr/>
          </p:nvSpPr>
          <p:spPr>
            <a:xfrm>
              <a:off x="12067858" y="4633941"/>
              <a:ext cx="125163" cy="260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163"/>
                <a:gd name="f7" fmla="val 26046"/>
                <a:gd name="f8" fmla="val 1017"/>
                <a:gd name="f9" fmla="val 19694"/>
                <a:gd name="f10" fmla="val 4575"/>
                <a:gd name="f11" fmla="val 22362"/>
                <a:gd name="f12" fmla="val 5185"/>
                <a:gd name="f13" fmla="val 22896"/>
                <a:gd name="f14" fmla="val 5744"/>
                <a:gd name="f15" fmla="val 23493"/>
                <a:gd name="f16" fmla="val 6227"/>
                <a:gd name="f17" fmla="val 24141"/>
                <a:gd name="f18" fmla="val 6659"/>
                <a:gd name="f19" fmla="val 24751"/>
                <a:gd name="f20" fmla="val 7040"/>
                <a:gd name="f21" fmla="val 25386"/>
                <a:gd name="f22" fmla="val 7370"/>
                <a:gd name="f23" fmla="val 125164"/>
                <a:gd name="f24" fmla="+- 0 0 -90"/>
                <a:gd name="f25" fmla="*/ f3 1 125163"/>
                <a:gd name="f26" fmla="*/ f4 1 26046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25163"/>
                <a:gd name="f35" fmla="*/ f31 1 26046"/>
                <a:gd name="f36" fmla="*/ 1017 f32 1"/>
                <a:gd name="f37" fmla="*/ 19694 f31 1"/>
                <a:gd name="f38" fmla="*/ 4575 f32 1"/>
                <a:gd name="f39" fmla="*/ 22362 f31 1"/>
                <a:gd name="f40" fmla="*/ 6227 f32 1"/>
                <a:gd name="f41" fmla="*/ 24141 f31 1"/>
                <a:gd name="f42" fmla="*/ 7370 f32 1"/>
                <a:gd name="f43" fmla="*/ 26046 f31 1"/>
                <a:gd name="f44" fmla="*/ 125164 f32 1"/>
                <a:gd name="f45" fmla="*/ 0 f31 1"/>
                <a:gd name="f46" fmla="*/ 0 f32 1"/>
                <a:gd name="f47" fmla="+- f33 0 f1"/>
                <a:gd name="f48" fmla="*/ f36 1 125163"/>
                <a:gd name="f49" fmla="*/ f37 1 26046"/>
                <a:gd name="f50" fmla="*/ f38 1 125163"/>
                <a:gd name="f51" fmla="*/ f39 1 26046"/>
                <a:gd name="f52" fmla="*/ f40 1 125163"/>
                <a:gd name="f53" fmla="*/ f41 1 26046"/>
                <a:gd name="f54" fmla="*/ f42 1 125163"/>
                <a:gd name="f55" fmla="*/ f43 1 26046"/>
                <a:gd name="f56" fmla="*/ f44 1 125163"/>
                <a:gd name="f57" fmla="*/ f45 1 26046"/>
                <a:gd name="f58" fmla="*/ f46 1 125163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4"/>
                <a:gd name="f66" fmla="*/ f51 1 f35"/>
                <a:gd name="f67" fmla="*/ f52 1 f34"/>
                <a:gd name="f68" fmla="*/ f53 1 f35"/>
                <a:gd name="f69" fmla="*/ f54 1 f34"/>
                <a:gd name="f70" fmla="*/ f55 1 f35"/>
                <a:gd name="f71" fmla="*/ f56 1 f34"/>
                <a:gd name="f72" fmla="*/ f57 1 f35"/>
                <a:gd name="f73" fmla="*/ f58 1 f34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5 1"/>
                <a:gd name="f81" fmla="*/ f66 f26 1"/>
                <a:gd name="f82" fmla="*/ f67 f25 1"/>
                <a:gd name="f83" fmla="*/ f68 f26 1"/>
                <a:gd name="f84" fmla="*/ f69 f25 1"/>
                <a:gd name="f85" fmla="*/ f70 f26 1"/>
                <a:gd name="f86" fmla="*/ f71 f25 1"/>
                <a:gd name="f87" fmla="*/ f72 f26 1"/>
                <a:gd name="f88" fmla="*/ f7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80" y="f81"/>
                </a:cxn>
                <a:cxn ang="f47">
                  <a:pos x="f80" y="f81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4" y="f85"/>
                </a:cxn>
                <a:cxn ang="f47">
                  <a:pos x="f86" y="f85"/>
                </a:cxn>
                <a:cxn ang="f47">
                  <a:pos x="f86" y="f87"/>
                </a:cxn>
                <a:cxn ang="f47">
                  <a:pos x="f88" y="f87"/>
                </a:cxn>
              </a:cxnLst>
              <a:rect l="f74" t="f77" r="f75" b="f76"/>
              <a:pathLst>
                <a:path w="125163" h="26046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7"/>
                  </a:cubicBezTo>
                  <a:lnTo>
                    <a:pt x="f22" y="f7"/>
                  </a:lnTo>
                  <a:lnTo>
                    <a:pt x="f23" y="f7"/>
                  </a:lnTo>
                  <a:lnTo>
                    <a:pt x="f23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" name="Freeform: Shape 58">
              <a:extLst>
                <a:ext uri="{FF2B5EF4-FFF2-40B4-BE49-F238E27FC236}">
                  <a16:creationId xmlns:a16="http://schemas.microsoft.com/office/drawing/2014/main" id="{87F407E8-919E-B015-A4F5-3D4FEC115E87}"/>
                </a:ext>
              </a:extLst>
            </p:cNvPr>
            <p:cNvSpPr/>
            <p:nvPr/>
          </p:nvSpPr>
          <p:spPr>
            <a:xfrm>
              <a:off x="12071789" y="4685266"/>
              <a:ext cx="122236" cy="903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2240"/>
                <a:gd name="f7" fmla="val 90337"/>
                <a:gd name="f8" fmla="val 635"/>
                <a:gd name="f9" fmla="val 508"/>
                <a:gd name="f10" fmla="val 122241"/>
                <a:gd name="f11" fmla="+- 0 0 -90"/>
                <a:gd name="f12" fmla="*/ f3 1 122240"/>
                <a:gd name="f13" fmla="*/ f4 1 9033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2240"/>
                <a:gd name="f22" fmla="*/ f18 1 90337"/>
                <a:gd name="f23" fmla="*/ 635 f19 1"/>
                <a:gd name="f24" fmla="*/ 508 f18 1"/>
                <a:gd name="f25" fmla="*/ 122241 f19 1"/>
                <a:gd name="f26" fmla="*/ 90337 f18 1"/>
                <a:gd name="f27" fmla="*/ 0 f18 1"/>
                <a:gd name="f28" fmla="*/ 0 f19 1"/>
                <a:gd name="f29" fmla="+- f20 0 f1"/>
                <a:gd name="f30" fmla="*/ f23 1 122240"/>
                <a:gd name="f31" fmla="*/ f24 1 90337"/>
                <a:gd name="f32" fmla="*/ f25 1 122240"/>
                <a:gd name="f33" fmla="*/ f26 1 90337"/>
                <a:gd name="f34" fmla="*/ f27 1 90337"/>
                <a:gd name="f35" fmla="*/ f28 1 12224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5" y="f54"/>
                </a:cxn>
                <a:cxn ang="f29">
                  <a:pos x="f50" y="f51"/>
                </a:cxn>
              </a:cxnLst>
              <a:rect l="f46" t="f49" r="f47" b="f48"/>
              <a:pathLst>
                <a:path w="122240" h="90337">
                  <a:moveTo>
                    <a:pt x="f8" y="f9"/>
                  </a:moveTo>
                  <a:lnTo>
                    <a:pt x="f10" y="f7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" name="Freeform: Shape 59">
              <a:extLst>
                <a:ext uri="{FF2B5EF4-FFF2-40B4-BE49-F238E27FC236}">
                  <a16:creationId xmlns:a16="http://schemas.microsoft.com/office/drawing/2014/main" id="{5AE6B09C-6C4D-D928-798C-C5EE7A4C0B40}"/>
                </a:ext>
              </a:extLst>
            </p:cNvPr>
            <p:cNvSpPr/>
            <p:nvPr/>
          </p:nvSpPr>
          <p:spPr>
            <a:xfrm>
              <a:off x="12068872" y="3409870"/>
              <a:ext cx="125163" cy="12013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163"/>
                <a:gd name="f7" fmla="val 1201320"/>
                <a:gd name="f8" fmla="val 1201321"/>
                <a:gd name="f9" fmla="+- 0 0 -90"/>
                <a:gd name="f10" fmla="*/ f3 1 125163"/>
                <a:gd name="f11" fmla="*/ f4 1 120132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5163"/>
                <a:gd name="f20" fmla="*/ f16 1 1201320"/>
                <a:gd name="f21" fmla="*/ 0 f17 1"/>
                <a:gd name="f22" fmla="*/ 0 f16 1"/>
                <a:gd name="f23" fmla="*/ 125163 f17 1"/>
                <a:gd name="f24" fmla="*/ 1201321 f16 1"/>
                <a:gd name="f25" fmla="+- f18 0 f1"/>
                <a:gd name="f26" fmla="*/ f21 1 125163"/>
                <a:gd name="f27" fmla="*/ f22 1 1201320"/>
                <a:gd name="f28" fmla="*/ f23 1 125163"/>
                <a:gd name="f29" fmla="*/ f24 1 120132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125163" h="1201320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" name="Freeform: Shape 60">
              <a:extLst>
                <a:ext uri="{FF2B5EF4-FFF2-40B4-BE49-F238E27FC236}">
                  <a16:creationId xmlns:a16="http://schemas.microsoft.com/office/drawing/2014/main" id="{52FFFB3A-5CE5-A680-8910-A71551787785}"/>
                </a:ext>
              </a:extLst>
            </p:cNvPr>
            <p:cNvSpPr/>
            <p:nvPr/>
          </p:nvSpPr>
          <p:spPr>
            <a:xfrm>
              <a:off x="11233394" y="4601407"/>
              <a:ext cx="678292" cy="74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8295"/>
                <a:gd name="f7" fmla="val 7496"/>
                <a:gd name="f8" fmla="val 674992"/>
                <a:gd name="f9" fmla="val 674941"/>
                <a:gd name="f10" fmla="val 6988"/>
                <a:gd name="f11" fmla="val 6480"/>
                <a:gd name="f12" fmla="val 5971"/>
                <a:gd name="f13" fmla="val 675208"/>
                <a:gd name="f14" fmla="val 5222"/>
                <a:gd name="f15" fmla="val 675513"/>
                <a:gd name="f16" fmla="val 4497"/>
                <a:gd name="f17" fmla="val 675881"/>
                <a:gd name="f18" fmla="val 3812"/>
                <a:gd name="f19" fmla="val 2922"/>
                <a:gd name="f20" fmla="val 676516"/>
                <a:gd name="f21" fmla="val 2541"/>
                <a:gd name="f22" fmla="val 678296"/>
                <a:gd name="f23" fmla="val 1016"/>
                <a:gd name="f24" fmla="+- 0 0 -90"/>
                <a:gd name="f25" fmla="*/ f3 1 678295"/>
                <a:gd name="f26" fmla="*/ f4 1 7496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678295"/>
                <a:gd name="f35" fmla="*/ f31 1 7496"/>
                <a:gd name="f36" fmla="*/ 0 f32 1"/>
                <a:gd name="f37" fmla="*/ 0 f31 1"/>
                <a:gd name="f38" fmla="*/ 7496 f31 1"/>
                <a:gd name="f39" fmla="*/ 674992 f32 1"/>
                <a:gd name="f40" fmla="*/ 5971 f31 1"/>
                <a:gd name="f41" fmla="*/ 675881 f32 1"/>
                <a:gd name="f42" fmla="*/ 3812 f31 1"/>
                <a:gd name="f43" fmla="*/ 676516 f32 1"/>
                <a:gd name="f44" fmla="*/ 2541 f31 1"/>
                <a:gd name="f45" fmla="*/ 678296 f32 1"/>
                <a:gd name="f46" fmla="*/ 1016 f31 1"/>
                <a:gd name="f47" fmla="+- f33 0 f1"/>
                <a:gd name="f48" fmla="*/ f36 1 678295"/>
                <a:gd name="f49" fmla="*/ f37 1 7496"/>
                <a:gd name="f50" fmla="*/ f38 1 7496"/>
                <a:gd name="f51" fmla="*/ f39 1 678295"/>
                <a:gd name="f52" fmla="*/ f40 1 7496"/>
                <a:gd name="f53" fmla="*/ f41 1 678295"/>
                <a:gd name="f54" fmla="*/ f42 1 7496"/>
                <a:gd name="f55" fmla="*/ f43 1 678295"/>
                <a:gd name="f56" fmla="*/ f44 1 7496"/>
                <a:gd name="f57" fmla="*/ f45 1 678295"/>
                <a:gd name="f58" fmla="*/ f46 1 7496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5"/>
                <a:gd name="f66" fmla="*/ f51 1 f34"/>
                <a:gd name="f67" fmla="*/ f52 1 f35"/>
                <a:gd name="f68" fmla="*/ f53 1 f34"/>
                <a:gd name="f69" fmla="*/ f54 1 f35"/>
                <a:gd name="f70" fmla="*/ f55 1 f34"/>
                <a:gd name="f71" fmla="*/ f56 1 f35"/>
                <a:gd name="f72" fmla="*/ f57 1 f34"/>
                <a:gd name="f73" fmla="*/ f58 1 f35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6 1"/>
                <a:gd name="f81" fmla="*/ f66 f25 1"/>
                <a:gd name="f82" fmla="*/ f67 f26 1"/>
                <a:gd name="f83" fmla="*/ f68 f25 1"/>
                <a:gd name="f84" fmla="*/ f69 f26 1"/>
                <a:gd name="f85" fmla="*/ f70 f25 1"/>
                <a:gd name="f86" fmla="*/ f71 f26 1"/>
                <a:gd name="f87" fmla="*/ f72 f25 1"/>
                <a:gd name="f88" fmla="*/ f7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78" y="f80"/>
                </a:cxn>
                <a:cxn ang="f47">
                  <a:pos x="f81" y="f80"/>
                </a:cxn>
                <a:cxn ang="f47">
                  <a:pos x="f81" y="f82"/>
                </a:cxn>
                <a:cxn ang="f47">
                  <a:pos x="f83" y="f84"/>
                </a:cxn>
                <a:cxn ang="f47">
                  <a:pos x="f85" y="f86"/>
                </a:cxn>
                <a:cxn ang="f47">
                  <a:pos x="f85" y="f86"/>
                </a:cxn>
                <a:cxn ang="f47">
                  <a:pos x="f87" y="f88"/>
                </a:cxn>
                <a:cxn ang="f47">
                  <a:pos x="f87" y="f88"/>
                </a:cxn>
                <a:cxn ang="f47">
                  <a:pos x="f78" y="f88"/>
                </a:cxn>
              </a:cxnLst>
              <a:rect l="f74" t="f77" r="f75" b="f76"/>
              <a:pathLst>
                <a:path w="678295" h="7496">
                  <a:moveTo>
                    <a:pt x="f5" y="f5"/>
                  </a:moveTo>
                  <a:lnTo>
                    <a:pt x="f5" y="f7"/>
                  </a:lnTo>
                  <a:lnTo>
                    <a:pt x="f8" y="f7"/>
                  </a:ln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7" y="f19"/>
                    <a:pt x="f20" y="f21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5" y="f23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" name="Freeform: Shape 61">
              <a:extLst>
                <a:ext uri="{FF2B5EF4-FFF2-40B4-BE49-F238E27FC236}">
                  <a16:creationId xmlns:a16="http://schemas.microsoft.com/office/drawing/2014/main" id="{5D7A3223-0E11-3D82-EFB7-09197404EC86}"/>
                </a:ext>
              </a:extLst>
            </p:cNvPr>
            <p:cNvSpPr/>
            <p:nvPr/>
          </p:nvSpPr>
          <p:spPr>
            <a:xfrm>
              <a:off x="11235927" y="4613230"/>
              <a:ext cx="955429" cy="2148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5433"/>
                <a:gd name="f7" fmla="val 214852"/>
                <a:gd name="f8" fmla="val 695069"/>
                <a:gd name="f9" fmla="val 21218"/>
                <a:gd name="f10" fmla="val 677025"/>
                <a:gd name="f11" fmla="val 7496"/>
                <a:gd name="f12" fmla="val 6861"/>
                <a:gd name="f13" fmla="val 676415"/>
                <a:gd name="f14" fmla="val 6327"/>
                <a:gd name="f15" fmla="val 675856"/>
                <a:gd name="f16" fmla="val 5730"/>
                <a:gd name="f17" fmla="val 675373"/>
                <a:gd name="f18" fmla="val 5082"/>
                <a:gd name="f19" fmla="val 674916"/>
                <a:gd name="f20" fmla="val 4498"/>
                <a:gd name="f21" fmla="val 674534"/>
                <a:gd name="f22" fmla="val 3850"/>
                <a:gd name="f23" fmla="val 674229"/>
                <a:gd name="f24" fmla="val 3176"/>
                <a:gd name="f25" fmla="val 673899"/>
                <a:gd name="f26" fmla="val 2528"/>
                <a:gd name="f27" fmla="val 673644"/>
                <a:gd name="f28" fmla="val 1842"/>
                <a:gd name="f29" fmla="val 673467"/>
                <a:gd name="f30" fmla="val 1143"/>
                <a:gd name="f31" fmla="val 673416"/>
                <a:gd name="f32" fmla="val 762"/>
                <a:gd name="f33" fmla="val 381"/>
                <a:gd name="f34" fmla="val 180311"/>
                <a:gd name="f35" fmla="val 214853"/>
                <a:gd name="f36" fmla="val 785160"/>
                <a:gd name="f37" fmla="val 87034"/>
                <a:gd name="f38" fmla="val 710571"/>
                <a:gd name="f39" fmla="val 31129"/>
                <a:gd name="f40" fmla="+- 0 0 -90"/>
                <a:gd name="f41" fmla="*/ f3 1 955433"/>
                <a:gd name="f42" fmla="*/ f4 1 214852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955433"/>
                <a:gd name="f51" fmla="*/ f47 1 214852"/>
                <a:gd name="f52" fmla="*/ 695069 f48 1"/>
                <a:gd name="f53" fmla="*/ 21218 f47 1"/>
                <a:gd name="f54" fmla="*/ 677025 f48 1"/>
                <a:gd name="f55" fmla="*/ 7496 f47 1"/>
                <a:gd name="f56" fmla="*/ 6861 f47 1"/>
                <a:gd name="f57" fmla="*/ 675373 f48 1"/>
                <a:gd name="f58" fmla="*/ 5082 f47 1"/>
                <a:gd name="f59" fmla="*/ 674229 f48 1"/>
                <a:gd name="f60" fmla="*/ 3176 f47 1"/>
                <a:gd name="f61" fmla="*/ 673467 f48 1"/>
                <a:gd name="f62" fmla="*/ 1143 f47 1"/>
                <a:gd name="f63" fmla="*/ 0 f47 1"/>
                <a:gd name="f64" fmla="*/ 0 f48 1"/>
                <a:gd name="f65" fmla="*/ 180311 f48 1"/>
                <a:gd name="f66" fmla="*/ 214853 f47 1"/>
                <a:gd name="f67" fmla="*/ 955433 f48 1"/>
                <a:gd name="f68" fmla="*/ 785160 f48 1"/>
                <a:gd name="f69" fmla="*/ 87034 f47 1"/>
                <a:gd name="f70" fmla="*/ 710571 f48 1"/>
                <a:gd name="f71" fmla="*/ 31129 f47 1"/>
                <a:gd name="f72" fmla="+- f49 0 f1"/>
                <a:gd name="f73" fmla="*/ f52 1 955433"/>
                <a:gd name="f74" fmla="*/ f53 1 214852"/>
                <a:gd name="f75" fmla="*/ f54 1 955433"/>
                <a:gd name="f76" fmla="*/ f55 1 214852"/>
                <a:gd name="f77" fmla="*/ f56 1 214852"/>
                <a:gd name="f78" fmla="*/ f57 1 955433"/>
                <a:gd name="f79" fmla="*/ f58 1 214852"/>
                <a:gd name="f80" fmla="*/ f59 1 955433"/>
                <a:gd name="f81" fmla="*/ f60 1 214852"/>
                <a:gd name="f82" fmla="*/ f61 1 955433"/>
                <a:gd name="f83" fmla="*/ f62 1 214852"/>
                <a:gd name="f84" fmla="*/ f63 1 214852"/>
                <a:gd name="f85" fmla="*/ f64 1 955433"/>
                <a:gd name="f86" fmla="*/ f65 1 955433"/>
                <a:gd name="f87" fmla="*/ f66 1 214852"/>
                <a:gd name="f88" fmla="*/ f67 1 955433"/>
                <a:gd name="f89" fmla="*/ f68 1 955433"/>
                <a:gd name="f90" fmla="*/ f69 1 214852"/>
                <a:gd name="f91" fmla="*/ f70 1 955433"/>
                <a:gd name="f92" fmla="*/ f71 1 214852"/>
                <a:gd name="f93" fmla="*/ f43 1 f50"/>
                <a:gd name="f94" fmla="*/ f44 1 f50"/>
                <a:gd name="f95" fmla="*/ f43 1 f51"/>
                <a:gd name="f96" fmla="*/ f45 1 f51"/>
                <a:gd name="f97" fmla="*/ f73 1 f50"/>
                <a:gd name="f98" fmla="*/ f74 1 f51"/>
                <a:gd name="f99" fmla="*/ f75 1 f50"/>
                <a:gd name="f100" fmla="*/ f76 1 f51"/>
                <a:gd name="f101" fmla="*/ f77 1 f51"/>
                <a:gd name="f102" fmla="*/ f78 1 f50"/>
                <a:gd name="f103" fmla="*/ f79 1 f51"/>
                <a:gd name="f104" fmla="*/ f80 1 f50"/>
                <a:gd name="f105" fmla="*/ f81 1 f51"/>
                <a:gd name="f106" fmla="*/ f82 1 f50"/>
                <a:gd name="f107" fmla="*/ f83 1 f51"/>
                <a:gd name="f108" fmla="*/ f84 1 f51"/>
                <a:gd name="f109" fmla="*/ f85 1 f50"/>
                <a:gd name="f110" fmla="*/ f86 1 f50"/>
                <a:gd name="f111" fmla="*/ f87 1 f51"/>
                <a:gd name="f112" fmla="*/ f88 1 f50"/>
                <a:gd name="f113" fmla="*/ f89 1 f50"/>
                <a:gd name="f114" fmla="*/ f90 1 f51"/>
                <a:gd name="f115" fmla="*/ f91 1 f50"/>
                <a:gd name="f116" fmla="*/ f92 1 f51"/>
                <a:gd name="f117" fmla="*/ f93 f41 1"/>
                <a:gd name="f118" fmla="*/ f94 f41 1"/>
                <a:gd name="f119" fmla="*/ f96 f42 1"/>
                <a:gd name="f120" fmla="*/ f95 f42 1"/>
                <a:gd name="f121" fmla="*/ f97 f41 1"/>
                <a:gd name="f122" fmla="*/ f98 f42 1"/>
                <a:gd name="f123" fmla="*/ f99 f41 1"/>
                <a:gd name="f124" fmla="*/ f100 f42 1"/>
                <a:gd name="f125" fmla="*/ f101 f42 1"/>
                <a:gd name="f126" fmla="*/ f102 f41 1"/>
                <a:gd name="f127" fmla="*/ f103 f42 1"/>
                <a:gd name="f128" fmla="*/ f104 f41 1"/>
                <a:gd name="f129" fmla="*/ f105 f42 1"/>
                <a:gd name="f130" fmla="*/ f106 f41 1"/>
                <a:gd name="f131" fmla="*/ f107 f42 1"/>
                <a:gd name="f132" fmla="*/ f108 f42 1"/>
                <a:gd name="f133" fmla="*/ f109 f41 1"/>
                <a:gd name="f134" fmla="*/ f110 f41 1"/>
                <a:gd name="f135" fmla="*/ f111 f42 1"/>
                <a:gd name="f136" fmla="*/ f112 f41 1"/>
                <a:gd name="f137" fmla="*/ f113 f41 1"/>
                <a:gd name="f138" fmla="*/ f114 f42 1"/>
                <a:gd name="f139" fmla="*/ f115 f41 1"/>
                <a:gd name="f140" fmla="*/ f11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3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30" y="f131"/>
                </a:cxn>
                <a:cxn ang="f72">
                  <a:pos x="f130" y="f132"/>
                </a:cxn>
                <a:cxn ang="f72">
                  <a:pos x="f133" y="f132"/>
                </a:cxn>
                <a:cxn ang="f72">
                  <a:pos x="f134" y="f135"/>
                </a:cxn>
                <a:cxn ang="f72">
                  <a:pos x="f136" y="f135"/>
                </a:cxn>
                <a:cxn ang="f72">
                  <a:pos x="f137" y="f138"/>
                </a:cxn>
                <a:cxn ang="f72">
                  <a:pos x="f139" y="f140"/>
                </a:cxn>
              </a:cxnLst>
              <a:rect l="f117" t="f120" r="f118" b="f119"/>
              <a:pathLst>
                <a:path w="955433" h="214852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29" y="f5"/>
                  </a:cubicBezTo>
                  <a:lnTo>
                    <a:pt x="f5" y="f5"/>
                  </a:lnTo>
                  <a:lnTo>
                    <a:pt x="f34" y="f35"/>
                  </a:lnTo>
                  <a:lnTo>
                    <a:pt x="f6" y="f35"/>
                  </a:lnTo>
                  <a:lnTo>
                    <a:pt x="f36" y="f37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" name="Freeform: Shape 62">
              <a:extLst>
                <a:ext uri="{FF2B5EF4-FFF2-40B4-BE49-F238E27FC236}">
                  <a16:creationId xmlns:a16="http://schemas.microsoft.com/office/drawing/2014/main" id="{99B7CCBA-787B-2A27-9C9B-7728277B4C45}"/>
                </a:ext>
              </a:extLst>
            </p:cNvPr>
            <p:cNvSpPr/>
            <p:nvPr/>
          </p:nvSpPr>
          <p:spPr>
            <a:xfrm>
              <a:off x="10947233" y="6003986"/>
              <a:ext cx="696087" cy="2040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6084"/>
                <a:gd name="f7" fmla="val 204052"/>
                <a:gd name="f8" fmla="val 642462"/>
                <a:gd name="f9" fmla="val 97198"/>
                <a:gd name="f10" fmla="val 641445"/>
                <a:gd name="f11" fmla="val 640289"/>
                <a:gd name="f12" fmla="val 96639"/>
                <a:gd name="f13" fmla="val 639208"/>
                <a:gd name="f14" fmla="val 95915"/>
                <a:gd name="f15" fmla="val 638268"/>
                <a:gd name="f16" fmla="val 95039"/>
                <a:gd name="f17" fmla="val 637493"/>
                <a:gd name="f18" fmla="val 94263"/>
                <a:gd name="f19" fmla="val 636845"/>
                <a:gd name="f20" fmla="val 93361"/>
                <a:gd name="f21" fmla="val 636362"/>
                <a:gd name="f22" fmla="val 92370"/>
                <a:gd name="f23" fmla="val 634329"/>
                <a:gd name="f24" fmla="val 88686"/>
                <a:gd name="f25" fmla="val 474984"/>
                <a:gd name="f26" fmla="val 474336"/>
                <a:gd name="f27" fmla="val 88635"/>
                <a:gd name="f28" fmla="val 473765"/>
                <a:gd name="f29" fmla="val 88241"/>
                <a:gd name="f30" fmla="val 473459"/>
                <a:gd name="f31" fmla="val 87669"/>
                <a:gd name="f32" fmla="val 436228"/>
                <a:gd name="f33" fmla="val 9148"/>
                <a:gd name="f34" fmla="val 435275"/>
                <a:gd name="f35" fmla="val 9593"/>
                <a:gd name="f36" fmla="val 434233"/>
                <a:gd name="f37" fmla="val 9860"/>
                <a:gd name="f38" fmla="val 433179"/>
                <a:gd name="f39" fmla="val 9910"/>
                <a:gd name="f40" fmla="val 427498"/>
                <a:gd name="f41" fmla="val 9796"/>
                <a:gd name="f42" fmla="val 422733"/>
                <a:gd name="f43" fmla="val 5616"/>
                <a:gd name="f44" fmla="val 421869"/>
                <a:gd name="f45" fmla="val 204053"/>
                <a:gd name="f46" fmla="val 696085"/>
                <a:gd name="f47" fmla="val 647671"/>
                <a:gd name="f48" fmla="val 113335"/>
                <a:gd name="f49" fmla="val 645295"/>
                <a:gd name="f50" fmla="val 108252"/>
                <a:gd name="f51" fmla="val 646527"/>
                <a:gd name="f52" fmla="val 102204"/>
                <a:gd name="f53" fmla="val 650721"/>
                <a:gd name="f54" fmla="val 98469"/>
                <a:gd name="f55" fmla="val 646655"/>
                <a:gd name="f56" fmla="val 645181"/>
                <a:gd name="f57" fmla="val 98329"/>
                <a:gd name="f58" fmla="val 643758"/>
                <a:gd name="f59" fmla="val 97897"/>
                <a:gd name="f60" fmla="+- 0 0 -90"/>
                <a:gd name="f61" fmla="*/ f3 1 696084"/>
                <a:gd name="f62" fmla="*/ f4 1 204052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696084"/>
                <a:gd name="f71" fmla="*/ f67 1 204052"/>
                <a:gd name="f72" fmla="*/ 642462 f68 1"/>
                <a:gd name="f73" fmla="*/ 97198 f67 1"/>
                <a:gd name="f74" fmla="*/ 641445 f68 1"/>
                <a:gd name="f75" fmla="*/ 638268 f68 1"/>
                <a:gd name="f76" fmla="*/ 95039 f67 1"/>
                <a:gd name="f77" fmla="*/ 636362 f68 1"/>
                <a:gd name="f78" fmla="*/ 92370 f67 1"/>
                <a:gd name="f79" fmla="*/ 634329 f68 1"/>
                <a:gd name="f80" fmla="*/ 88686 f67 1"/>
                <a:gd name="f81" fmla="*/ 474984 f68 1"/>
                <a:gd name="f82" fmla="*/ 473459 f68 1"/>
                <a:gd name="f83" fmla="*/ 87669 f67 1"/>
                <a:gd name="f84" fmla="*/ 436228 f68 1"/>
                <a:gd name="f85" fmla="*/ 9148 f67 1"/>
                <a:gd name="f86" fmla="*/ 433179 f68 1"/>
                <a:gd name="f87" fmla="*/ 9910 f67 1"/>
                <a:gd name="f88" fmla="*/ 421869 f68 1"/>
                <a:gd name="f89" fmla="*/ 0 f67 1"/>
                <a:gd name="f90" fmla="*/ 0 f68 1"/>
                <a:gd name="f91" fmla="*/ 204053 f67 1"/>
                <a:gd name="f92" fmla="*/ 696085 f68 1"/>
                <a:gd name="f93" fmla="*/ 647671 f68 1"/>
                <a:gd name="f94" fmla="*/ 113335 f67 1"/>
                <a:gd name="f95" fmla="*/ 650721 f68 1"/>
                <a:gd name="f96" fmla="*/ 98469 f67 1"/>
                <a:gd name="f97" fmla="*/ 646655 f68 1"/>
                <a:gd name="f98" fmla="+- f69 0 f1"/>
                <a:gd name="f99" fmla="*/ f72 1 696084"/>
                <a:gd name="f100" fmla="*/ f73 1 204052"/>
                <a:gd name="f101" fmla="*/ f74 1 696084"/>
                <a:gd name="f102" fmla="*/ f75 1 696084"/>
                <a:gd name="f103" fmla="*/ f76 1 204052"/>
                <a:gd name="f104" fmla="*/ f77 1 696084"/>
                <a:gd name="f105" fmla="*/ f78 1 204052"/>
                <a:gd name="f106" fmla="*/ f79 1 696084"/>
                <a:gd name="f107" fmla="*/ f80 1 204052"/>
                <a:gd name="f108" fmla="*/ f81 1 696084"/>
                <a:gd name="f109" fmla="*/ f82 1 696084"/>
                <a:gd name="f110" fmla="*/ f83 1 204052"/>
                <a:gd name="f111" fmla="*/ f84 1 696084"/>
                <a:gd name="f112" fmla="*/ f85 1 204052"/>
                <a:gd name="f113" fmla="*/ f86 1 696084"/>
                <a:gd name="f114" fmla="*/ f87 1 204052"/>
                <a:gd name="f115" fmla="*/ f88 1 696084"/>
                <a:gd name="f116" fmla="*/ f89 1 204052"/>
                <a:gd name="f117" fmla="*/ f90 1 696084"/>
                <a:gd name="f118" fmla="*/ f91 1 204052"/>
                <a:gd name="f119" fmla="*/ f92 1 696084"/>
                <a:gd name="f120" fmla="*/ f93 1 696084"/>
                <a:gd name="f121" fmla="*/ f94 1 204052"/>
                <a:gd name="f122" fmla="*/ f95 1 696084"/>
                <a:gd name="f123" fmla="*/ f96 1 204052"/>
                <a:gd name="f124" fmla="*/ f97 1 696084"/>
                <a:gd name="f125" fmla="*/ f63 1 f70"/>
                <a:gd name="f126" fmla="*/ f64 1 f70"/>
                <a:gd name="f127" fmla="*/ f63 1 f71"/>
                <a:gd name="f128" fmla="*/ f65 1 f71"/>
                <a:gd name="f129" fmla="*/ f99 1 f70"/>
                <a:gd name="f130" fmla="*/ f100 1 f71"/>
                <a:gd name="f131" fmla="*/ f101 1 f70"/>
                <a:gd name="f132" fmla="*/ f102 1 f70"/>
                <a:gd name="f133" fmla="*/ f103 1 f71"/>
                <a:gd name="f134" fmla="*/ f104 1 f70"/>
                <a:gd name="f135" fmla="*/ f105 1 f71"/>
                <a:gd name="f136" fmla="*/ f106 1 f70"/>
                <a:gd name="f137" fmla="*/ f107 1 f71"/>
                <a:gd name="f138" fmla="*/ f108 1 f70"/>
                <a:gd name="f139" fmla="*/ f109 1 f70"/>
                <a:gd name="f140" fmla="*/ f110 1 f71"/>
                <a:gd name="f141" fmla="*/ f111 1 f70"/>
                <a:gd name="f142" fmla="*/ f112 1 f71"/>
                <a:gd name="f143" fmla="*/ f113 1 f70"/>
                <a:gd name="f144" fmla="*/ f114 1 f71"/>
                <a:gd name="f145" fmla="*/ f115 1 f70"/>
                <a:gd name="f146" fmla="*/ f116 1 f71"/>
                <a:gd name="f147" fmla="*/ f117 1 f70"/>
                <a:gd name="f148" fmla="*/ f118 1 f71"/>
                <a:gd name="f149" fmla="*/ f119 1 f70"/>
                <a:gd name="f150" fmla="*/ f120 1 f70"/>
                <a:gd name="f151" fmla="*/ f121 1 f71"/>
                <a:gd name="f152" fmla="*/ f122 1 f70"/>
                <a:gd name="f153" fmla="*/ f123 1 f71"/>
                <a:gd name="f154" fmla="*/ f124 1 f70"/>
                <a:gd name="f155" fmla="*/ f125 f61 1"/>
                <a:gd name="f156" fmla="*/ f126 f61 1"/>
                <a:gd name="f157" fmla="*/ f128 f62 1"/>
                <a:gd name="f158" fmla="*/ f127 f62 1"/>
                <a:gd name="f159" fmla="*/ f129 f61 1"/>
                <a:gd name="f160" fmla="*/ f130 f62 1"/>
                <a:gd name="f161" fmla="*/ f131 f61 1"/>
                <a:gd name="f162" fmla="*/ f132 f61 1"/>
                <a:gd name="f163" fmla="*/ f133 f62 1"/>
                <a:gd name="f164" fmla="*/ f134 f61 1"/>
                <a:gd name="f165" fmla="*/ f135 f62 1"/>
                <a:gd name="f166" fmla="*/ f136 f61 1"/>
                <a:gd name="f167" fmla="*/ f137 f62 1"/>
                <a:gd name="f168" fmla="*/ f138 f61 1"/>
                <a:gd name="f169" fmla="*/ f139 f61 1"/>
                <a:gd name="f170" fmla="*/ f140 f62 1"/>
                <a:gd name="f171" fmla="*/ f141 f61 1"/>
                <a:gd name="f172" fmla="*/ f142 f62 1"/>
                <a:gd name="f173" fmla="*/ f143 f61 1"/>
                <a:gd name="f174" fmla="*/ f144 f62 1"/>
                <a:gd name="f175" fmla="*/ f145 f61 1"/>
                <a:gd name="f176" fmla="*/ f146 f62 1"/>
                <a:gd name="f177" fmla="*/ f147 f61 1"/>
                <a:gd name="f178" fmla="*/ f148 f62 1"/>
                <a:gd name="f179" fmla="*/ f149 f61 1"/>
                <a:gd name="f180" fmla="*/ f150 f61 1"/>
                <a:gd name="f181" fmla="*/ f151 f62 1"/>
                <a:gd name="f182" fmla="*/ f152 f61 1"/>
                <a:gd name="f183" fmla="*/ f153 f62 1"/>
                <a:gd name="f184" fmla="*/ f154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9" y="f160"/>
                </a:cxn>
                <a:cxn ang="f98">
                  <a:pos x="f161" y="f160"/>
                </a:cxn>
                <a:cxn ang="f98">
                  <a:pos x="f162" y="f163"/>
                </a:cxn>
                <a:cxn ang="f98">
                  <a:pos x="f162" y="f163"/>
                </a:cxn>
                <a:cxn ang="f98">
                  <a:pos x="f164" y="f165"/>
                </a:cxn>
                <a:cxn ang="f98">
                  <a:pos x="f166" y="f167"/>
                </a:cxn>
                <a:cxn ang="f98">
                  <a:pos x="f168" y="f167"/>
                </a:cxn>
                <a:cxn ang="f98">
                  <a:pos x="f169" y="f170"/>
                </a:cxn>
                <a:cxn ang="f98">
                  <a:pos x="f169" y="f170"/>
                </a:cxn>
                <a:cxn ang="f98">
                  <a:pos x="f171" y="f172"/>
                </a:cxn>
                <a:cxn ang="f98">
                  <a:pos x="f173" y="f174"/>
                </a:cxn>
                <a:cxn ang="f98">
                  <a:pos x="f175" y="f176"/>
                </a:cxn>
                <a:cxn ang="f98">
                  <a:pos x="f177" y="f176"/>
                </a:cxn>
                <a:cxn ang="f98">
                  <a:pos x="f177" y="f178"/>
                </a:cxn>
                <a:cxn ang="f98">
                  <a:pos x="f179" y="f178"/>
                </a:cxn>
                <a:cxn ang="f98">
                  <a:pos x="f180" y="f181"/>
                </a:cxn>
                <a:cxn ang="f98">
                  <a:pos x="f182" y="f183"/>
                </a:cxn>
                <a:cxn ang="f98">
                  <a:pos x="f182" y="f183"/>
                </a:cxn>
                <a:cxn ang="f98">
                  <a:pos x="f184" y="f183"/>
                </a:cxn>
                <a:cxn ang="f98">
                  <a:pos x="f159" y="f160"/>
                </a:cxn>
              </a:cxnLst>
              <a:rect l="f155" t="f158" r="f156" b="f157"/>
              <a:pathLst>
                <a:path w="696084" h="204052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lnTo>
                    <a:pt x="f23" y="f24"/>
                  </a:lnTo>
                  <a:lnTo>
                    <a:pt x="f25" y="f24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5"/>
                  </a:cubicBezTo>
                  <a:lnTo>
                    <a:pt x="f5" y="f5"/>
                  </a:lnTo>
                  <a:lnTo>
                    <a:pt x="f5" y="f45"/>
                  </a:lnTo>
                  <a:lnTo>
                    <a:pt x="f46" y="f45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53" y="f54"/>
                  </a:cubicBezTo>
                  <a:lnTo>
                    <a:pt x="f53" y="f54"/>
                  </a:lnTo>
                  <a:lnTo>
                    <a:pt x="f55" y="f54"/>
                  </a:ln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" name="Freeform: Shape 63">
              <a:extLst>
                <a:ext uri="{FF2B5EF4-FFF2-40B4-BE49-F238E27FC236}">
                  <a16:creationId xmlns:a16="http://schemas.microsoft.com/office/drawing/2014/main" id="{657CF660-575C-D199-74D9-23286E31EDF6}"/>
                </a:ext>
              </a:extLst>
            </p:cNvPr>
            <p:cNvSpPr/>
            <p:nvPr/>
          </p:nvSpPr>
          <p:spPr>
            <a:xfrm>
              <a:off x="11922102" y="4273987"/>
              <a:ext cx="23893" cy="3053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889"/>
                <a:gd name="f7" fmla="val 305317"/>
                <a:gd name="f8" fmla="val 5082"/>
                <a:gd name="f9" fmla="val 14867"/>
                <a:gd name="f10" fmla="val 302522"/>
                <a:gd name="f11" fmla="val 2922"/>
                <a:gd name="f12" fmla="val 303411"/>
                <a:gd name="f13" fmla="val 15629"/>
                <a:gd name="f14" fmla="val 16900"/>
                <a:gd name="f15" fmla="val 19188"/>
                <a:gd name="f16" fmla="val 21348"/>
                <a:gd name="f17" fmla="val 304428"/>
                <a:gd name="f18" fmla="val 22491"/>
                <a:gd name="f19" fmla="val 23635"/>
                <a:gd name="f20" fmla="+- 0 0 -90"/>
                <a:gd name="f21" fmla="*/ f3 1 23889"/>
                <a:gd name="f22" fmla="*/ f4 1 30531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3889"/>
                <a:gd name="f31" fmla="*/ f27 1 305317"/>
                <a:gd name="f32" fmla="*/ 23889 f28 1"/>
                <a:gd name="f33" fmla="*/ 5082 f27 1"/>
                <a:gd name="f34" fmla="*/ 14867 f28 1"/>
                <a:gd name="f35" fmla="*/ 0 f27 1"/>
                <a:gd name="f36" fmla="*/ 0 f28 1"/>
                <a:gd name="f37" fmla="*/ 302522 f27 1"/>
                <a:gd name="f38" fmla="*/ 2922 f28 1"/>
                <a:gd name="f39" fmla="*/ 303411 f27 1"/>
                <a:gd name="f40" fmla="*/ 15629 f28 1"/>
                <a:gd name="f41" fmla="*/ 16900 f28 1"/>
                <a:gd name="f42" fmla="*/ 19188 f28 1"/>
                <a:gd name="f43" fmla="*/ 21348 f28 1"/>
                <a:gd name="f44" fmla="*/ 304428 f27 1"/>
                <a:gd name="f45" fmla="*/ 22491 f28 1"/>
                <a:gd name="f46" fmla="*/ 23635 f28 1"/>
                <a:gd name="f47" fmla="*/ 305317 f27 1"/>
                <a:gd name="f48" fmla="+- f29 0 f1"/>
                <a:gd name="f49" fmla="*/ f32 1 23889"/>
                <a:gd name="f50" fmla="*/ f33 1 305317"/>
                <a:gd name="f51" fmla="*/ f34 1 23889"/>
                <a:gd name="f52" fmla="*/ f35 1 305317"/>
                <a:gd name="f53" fmla="*/ f36 1 23889"/>
                <a:gd name="f54" fmla="*/ f37 1 305317"/>
                <a:gd name="f55" fmla="*/ f38 1 23889"/>
                <a:gd name="f56" fmla="*/ f39 1 305317"/>
                <a:gd name="f57" fmla="*/ f40 1 23889"/>
                <a:gd name="f58" fmla="*/ f41 1 23889"/>
                <a:gd name="f59" fmla="*/ f42 1 23889"/>
                <a:gd name="f60" fmla="*/ f43 1 23889"/>
                <a:gd name="f61" fmla="*/ f44 1 305317"/>
                <a:gd name="f62" fmla="*/ f45 1 23889"/>
                <a:gd name="f63" fmla="*/ f46 1 23889"/>
                <a:gd name="f64" fmla="*/ f47 1 305317"/>
                <a:gd name="f65" fmla="*/ f23 1 f30"/>
                <a:gd name="f66" fmla="*/ f24 1 f30"/>
                <a:gd name="f67" fmla="*/ f23 1 f31"/>
                <a:gd name="f68" fmla="*/ f25 1 f31"/>
                <a:gd name="f69" fmla="*/ f49 1 f30"/>
                <a:gd name="f70" fmla="*/ f50 1 f31"/>
                <a:gd name="f71" fmla="*/ f51 1 f30"/>
                <a:gd name="f72" fmla="*/ f52 1 f31"/>
                <a:gd name="f73" fmla="*/ f53 1 f30"/>
                <a:gd name="f74" fmla="*/ f54 1 f31"/>
                <a:gd name="f75" fmla="*/ f55 1 f30"/>
                <a:gd name="f76" fmla="*/ f56 1 f31"/>
                <a:gd name="f77" fmla="*/ f57 1 f30"/>
                <a:gd name="f78" fmla="*/ f58 1 f30"/>
                <a:gd name="f79" fmla="*/ f59 1 f30"/>
                <a:gd name="f80" fmla="*/ f60 1 f30"/>
                <a:gd name="f81" fmla="*/ f61 1 f31"/>
                <a:gd name="f82" fmla="*/ f62 1 f30"/>
                <a:gd name="f83" fmla="*/ f63 1 f30"/>
                <a:gd name="f84" fmla="*/ f64 1 f31"/>
                <a:gd name="f85" fmla="*/ f65 f21 1"/>
                <a:gd name="f86" fmla="*/ f66 f21 1"/>
                <a:gd name="f87" fmla="*/ f68 f22 1"/>
                <a:gd name="f88" fmla="*/ f67 f22 1"/>
                <a:gd name="f89" fmla="*/ f69 f21 1"/>
                <a:gd name="f90" fmla="*/ f70 f22 1"/>
                <a:gd name="f91" fmla="*/ f71 f21 1"/>
                <a:gd name="f92" fmla="*/ f72 f22 1"/>
                <a:gd name="f93" fmla="*/ f73 f21 1"/>
                <a:gd name="f94" fmla="*/ f74 f22 1"/>
                <a:gd name="f95" fmla="*/ f75 f21 1"/>
                <a:gd name="f96" fmla="*/ f76 f22 1"/>
                <a:gd name="f97" fmla="*/ f77 f21 1"/>
                <a:gd name="f98" fmla="*/ f78 f21 1"/>
                <a:gd name="f99" fmla="*/ f79 f21 1"/>
                <a:gd name="f100" fmla="*/ f80 f21 1"/>
                <a:gd name="f101" fmla="*/ f81 f22 1"/>
                <a:gd name="f102" fmla="*/ f82 f21 1"/>
                <a:gd name="f103" fmla="*/ f83 f21 1"/>
                <a:gd name="f104" fmla="*/ f8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6"/>
                </a:cxn>
                <a:cxn ang="f48">
                  <a:pos x="f98" y="f96"/>
                </a:cxn>
                <a:cxn ang="f48">
                  <a:pos x="f99" y="f96"/>
                </a:cxn>
                <a:cxn ang="f48">
                  <a:pos x="f100" y="f101"/>
                </a:cxn>
                <a:cxn ang="f48">
                  <a:pos x="f102" y="f101"/>
                </a:cxn>
                <a:cxn ang="f48">
                  <a:pos x="f103" y="f104"/>
                </a:cxn>
                <a:cxn ang="f48">
                  <a:pos x="f103" y="f90"/>
                </a:cxn>
              </a:cxnLst>
              <a:rect l="f85" t="f88" r="f86" b="f87"/>
              <a:pathLst>
                <a:path w="23889" h="305317">
                  <a:moveTo>
                    <a:pt x="f6" y="f8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12"/>
                  </a:lnTo>
                  <a:lnTo>
                    <a:pt x="f15" y="f12"/>
                  </a:lnTo>
                  <a:lnTo>
                    <a:pt x="f16" y="f17"/>
                  </a:lnTo>
                  <a:lnTo>
                    <a:pt x="f18" y="f17"/>
                  </a:lnTo>
                  <a:lnTo>
                    <a:pt x="f19" y="f7"/>
                  </a:lnTo>
                  <a:lnTo>
                    <a:pt x="f19" y="f8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" name="Freeform: Shape 64">
              <a:extLst>
                <a:ext uri="{FF2B5EF4-FFF2-40B4-BE49-F238E27FC236}">
                  <a16:creationId xmlns:a16="http://schemas.microsoft.com/office/drawing/2014/main" id="{A4643A3E-050D-20DC-E035-7AF479EA2508}"/>
                </a:ext>
              </a:extLst>
            </p:cNvPr>
            <p:cNvSpPr/>
            <p:nvPr/>
          </p:nvSpPr>
          <p:spPr>
            <a:xfrm>
              <a:off x="11838745" y="4223293"/>
              <a:ext cx="90598" cy="466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600"/>
                <a:gd name="f7" fmla="val 46629"/>
                <a:gd name="f8" fmla="val 46503"/>
                <a:gd name="f9" fmla="val 22110"/>
                <a:gd name="f10" fmla="val 8386"/>
                <a:gd name="f11" fmla="val 19048"/>
                <a:gd name="f12" fmla="val 6582"/>
                <a:gd name="f13" fmla="val 16951"/>
                <a:gd name="f14" fmla="val 3507"/>
                <a:gd name="f15" fmla="val 16392"/>
                <a:gd name="f16" fmla="val 81833"/>
                <a:gd name="f17" fmla="val 46630"/>
                <a:gd name="f18" fmla="+- 0 0 -90"/>
                <a:gd name="f19" fmla="*/ f3 1 90600"/>
                <a:gd name="f20" fmla="*/ f4 1 4662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90600"/>
                <a:gd name="f29" fmla="*/ f25 1 46629"/>
                <a:gd name="f30" fmla="*/ 90600 f26 1"/>
                <a:gd name="f31" fmla="*/ 46503 f25 1"/>
                <a:gd name="f32" fmla="*/ 22110 f26 1"/>
                <a:gd name="f33" fmla="*/ 8386 f25 1"/>
                <a:gd name="f34" fmla="*/ 16392 f26 1"/>
                <a:gd name="f35" fmla="*/ 0 f25 1"/>
                <a:gd name="f36" fmla="*/ 0 f26 1"/>
                <a:gd name="f37" fmla="*/ 81833 f26 1"/>
                <a:gd name="f38" fmla="*/ 46630 f25 1"/>
                <a:gd name="f39" fmla="+- f27 0 f1"/>
                <a:gd name="f40" fmla="*/ f30 1 90600"/>
                <a:gd name="f41" fmla="*/ f31 1 46629"/>
                <a:gd name="f42" fmla="*/ f32 1 90600"/>
                <a:gd name="f43" fmla="*/ f33 1 46629"/>
                <a:gd name="f44" fmla="*/ f34 1 90600"/>
                <a:gd name="f45" fmla="*/ f35 1 46629"/>
                <a:gd name="f46" fmla="*/ f36 1 90600"/>
                <a:gd name="f47" fmla="*/ f37 1 90600"/>
                <a:gd name="f48" fmla="*/ f38 1 46629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8"/>
                <a:gd name="f58" fmla="*/ f45 1 f29"/>
                <a:gd name="f59" fmla="*/ f46 1 f28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19 1"/>
                <a:gd name="f71" fmla="*/ f58 f20 1"/>
                <a:gd name="f72" fmla="*/ f59 f19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70" y="f71"/>
                </a:cxn>
                <a:cxn ang="f39">
                  <a:pos x="f72" y="f71"/>
                </a:cxn>
                <a:cxn ang="f39">
                  <a:pos x="f73" y="f74"/>
                </a:cxn>
              </a:cxnLst>
              <a:rect l="f62" t="f65" r="f63" b="f64"/>
              <a:pathLst>
                <a:path w="90600" h="46629">
                  <a:moveTo>
                    <a:pt x="f6" y="f8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5"/>
                  </a:cubicBezTo>
                  <a:lnTo>
                    <a:pt x="f5" y="f5"/>
                  </a:lnTo>
                  <a:lnTo>
                    <a:pt x="f16" y="f17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" name="Freeform: Shape 65">
              <a:extLst>
                <a:ext uri="{FF2B5EF4-FFF2-40B4-BE49-F238E27FC236}">
                  <a16:creationId xmlns:a16="http://schemas.microsoft.com/office/drawing/2014/main" id="{9EB98672-C1A8-7CB0-F9BB-07E12128A335}"/>
                </a:ext>
              </a:extLst>
            </p:cNvPr>
            <p:cNvSpPr/>
            <p:nvPr/>
          </p:nvSpPr>
          <p:spPr>
            <a:xfrm>
              <a:off x="11311283" y="4273987"/>
              <a:ext cx="606759" cy="3017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6755"/>
                <a:gd name="f7" fmla="val 301759"/>
                <a:gd name="f8" fmla="val 9149"/>
                <a:gd name="f9" fmla="val 8323"/>
                <a:gd name="f10" fmla="val 4739"/>
                <a:gd name="f11" fmla="val 4701"/>
                <a:gd name="f12" fmla="val 8513"/>
                <a:gd name="f13" fmla="val 9529"/>
                <a:gd name="f14" fmla="val 301760"/>
                <a:gd name="f15" fmla="val 606756"/>
                <a:gd name="f16" fmla="+- 0 0 -90"/>
                <a:gd name="f17" fmla="*/ f3 1 606755"/>
                <a:gd name="f18" fmla="*/ f4 1 30175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06755"/>
                <a:gd name="f27" fmla="*/ f23 1 301759"/>
                <a:gd name="f28" fmla="*/ 9149 f24 1"/>
                <a:gd name="f29" fmla="*/ 0 f23 1"/>
                <a:gd name="f30" fmla="*/ 0 f24 1"/>
                <a:gd name="f31" fmla="*/ 9529 f23 1"/>
                <a:gd name="f32" fmla="*/ 301760 f23 1"/>
                <a:gd name="f33" fmla="*/ 606756 f24 1"/>
                <a:gd name="f34" fmla="+- f25 0 f1"/>
                <a:gd name="f35" fmla="*/ f28 1 606755"/>
                <a:gd name="f36" fmla="*/ f29 1 301759"/>
                <a:gd name="f37" fmla="*/ f30 1 606755"/>
                <a:gd name="f38" fmla="*/ f31 1 301759"/>
                <a:gd name="f39" fmla="*/ f32 1 301759"/>
                <a:gd name="f40" fmla="*/ f33 1 606755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56"/>
                </a:cxn>
              </a:cxnLst>
              <a:rect l="f51" t="f54" r="f52" b="f53"/>
              <a:pathLst>
                <a:path w="606755" h="301759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lnTo>
                    <a:pt x="f15" y="f14"/>
                  </a:lnTo>
                  <a:lnTo>
                    <a:pt x="f15" y="f5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" name="Freeform: Shape 66">
              <a:extLst>
                <a:ext uri="{FF2B5EF4-FFF2-40B4-BE49-F238E27FC236}">
                  <a16:creationId xmlns:a16="http://schemas.microsoft.com/office/drawing/2014/main" id="{0A47A7BF-B621-4CF3-F9C2-F7D6607340D3}"/>
                </a:ext>
              </a:extLst>
            </p:cNvPr>
            <p:cNvSpPr/>
            <p:nvPr/>
          </p:nvSpPr>
          <p:spPr>
            <a:xfrm>
              <a:off x="10845323" y="4881186"/>
              <a:ext cx="225417" cy="11183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5420"/>
                <a:gd name="f7" fmla="val 1118352"/>
                <a:gd name="f8" fmla="val 216780"/>
                <a:gd name="f9" fmla="val 15375"/>
                <a:gd name="f10" fmla="val 749634"/>
                <a:gd name="f11" fmla="val 15515"/>
                <a:gd name="f12" fmla="val 756165"/>
                <a:gd name="f13" fmla="val 10343"/>
                <a:gd name="f14" fmla="val 761565"/>
                <a:gd name="f15" fmla="val 3812"/>
                <a:gd name="f16" fmla="val 761704"/>
                <a:gd name="f17" fmla="val 3774"/>
                <a:gd name="f18" fmla="val 3723"/>
                <a:gd name="f19" fmla="val 3685"/>
                <a:gd name="f20" fmla="val 794612"/>
                <a:gd name="f21" fmla="val 4308"/>
                <a:gd name="f22" fmla="val 795362"/>
                <a:gd name="f23" fmla="val 7840"/>
                <a:gd name="f24" fmla="val 798450"/>
                <a:gd name="f25" fmla="val 9149"/>
                <a:gd name="f26" fmla="val 802617"/>
                <a:gd name="f27" fmla="val 101274"/>
                <a:gd name="f28" fmla="val 1092687"/>
                <a:gd name="f29" fmla="val 101337"/>
                <a:gd name="f30" fmla="val 1093322"/>
                <a:gd name="f31" fmla="val 1093958"/>
                <a:gd name="f32" fmla="val 1094593"/>
                <a:gd name="f33" fmla="val 1095228"/>
                <a:gd name="f34" fmla="val 1095864"/>
                <a:gd name="f35" fmla="val 1096499"/>
                <a:gd name="f36" fmla="val 225421"/>
                <a:gd name="f37" fmla="val 9402"/>
                <a:gd name="f38" fmla="val 220935"/>
                <a:gd name="f39" fmla="val 8259"/>
                <a:gd name="f40" fmla="val 217542"/>
                <a:gd name="f41" fmla="val 4574"/>
                <a:gd name="f42" fmla="+- 0 0 -90"/>
                <a:gd name="f43" fmla="*/ f3 1 225420"/>
                <a:gd name="f44" fmla="*/ f4 1 1118352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225420"/>
                <a:gd name="f53" fmla="*/ f49 1 1118352"/>
                <a:gd name="f54" fmla="*/ 216780 f50 1"/>
                <a:gd name="f55" fmla="*/ 0 f49 1"/>
                <a:gd name="f56" fmla="*/ 15375 f50 1"/>
                <a:gd name="f57" fmla="*/ 749634 f49 1"/>
                <a:gd name="f58" fmla="*/ 3812 f50 1"/>
                <a:gd name="f59" fmla="*/ 761704 f49 1"/>
                <a:gd name="f60" fmla="*/ 3685 f50 1"/>
                <a:gd name="f61" fmla="*/ 0 f50 1"/>
                <a:gd name="f62" fmla="*/ 794612 f49 1"/>
                <a:gd name="f63" fmla="*/ 9149 f50 1"/>
                <a:gd name="f64" fmla="*/ 802617 f49 1"/>
                <a:gd name="f65" fmla="*/ 101274 f50 1"/>
                <a:gd name="f66" fmla="*/ 1092687 f49 1"/>
                <a:gd name="f67" fmla="*/ 1094593 f49 1"/>
                <a:gd name="f68" fmla="*/ 1096499 f49 1"/>
                <a:gd name="f69" fmla="*/ 1118352 f49 1"/>
                <a:gd name="f70" fmla="*/ 225421 f50 1"/>
                <a:gd name="f71" fmla="*/ 9402 f49 1"/>
                <a:gd name="f72" fmla="+- f51 0 f1"/>
                <a:gd name="f73" fmla="*/ f54 1 225420"/>
                <a:gd name="f74" fmla="*/ f55 1 1118352"/>
                <a:gd name="f75" fmla="*/ f56 1 225420"/>
                <a:gd name="f76" fmla="*/ f57 1 1118352"/>
                <a:gd name="f77" fmla="*/ f58 1 225420"/>
                <a:gd name="f78" fmla="*/ f59 1 1118352"/>
                <a:gd name="f79" fmla="*/ f60 1 225420"/>
                <a:gd name="f80" fmla="*/ f61 1 225420"/>
                <a:gd name="f81" fmla="*/ f62 1 1118352"/>
                <a:gd name="f82" fmla="*/ f63 1 225420"/>
                <a:gd name="f83" fmla="*/ f64 1 1118352"/>
                <a:gd name="f84" fmla="*/ f65 1 225420"/>
                <a:gd name="f85" fmla="*/ f66 1 1118352"/>
                <a:gd name="f86" fmla="*/ f67 1 1118352"/>
                <a:gd name="f87" fmla="*/ f68 1 1118352"/>
                <a:gd name="f88" fmla="*/ f69 1 1118352"/>
                <a:gd name="f89" fmla="*/ f70 1 225420"/>
                <a:gd name="f90" fmla="*/ f71 1 1118352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2"/>
                <a:gd name="f98" fmla="*/ f76 1 f53"/>
                <a:gd name="f99" fmla="*/ f77 1 f52"/>
                <a:gd name="f100" fmla="*/ f78 1 f53"/>
                <a:gd name="f101" fmla="*/ f79 1 f52"/>
                <a:gd name="f102" fmla="*/ f80 1 f52"/>
                <a:gd name="f103" fmla="*/ f81 1 f53"/>
                <a:gd name="f104" fmla="*/ f82 1 f52"/>
                <a:gd name="f105" fmla="*/ f83 1 f53"/>
                <a:gd name="f106" fmla="*/ f84 1 f52"/>
                <a:gd name="f107" fmla="*/ f85 1 f53"/>
                <a:gd name="f108" fmla="*/ f86 1 f53"/>
                <a:gd name="f109" fmla="*/ f87 1 f53"/>
                <a:gd name="f110" fmla="*/ f88 1 f53"/>
                <a:gd name="f111" fmla="*/ f89 1 f52"/>
                <a:gd name="f112" fmla="*/ f90 1 f53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3 1"/>
                <a:gd name="f120" fmla="*/ f98 f44 1"/>
                <a:gd name="f121" fmla="*/ f99 f43 1"/>
                <a:gd name="f122" fmla="*/ f100 f44 1"/>
                <a:gd name="f123" fmla="*/ f101 f43 1"/>
                <a:gd name="f124" fmla="*/ f102 f43 1"/>
                <a:gd name="f125" fmla="*/ f103 f44 1"/>
                <a:gd name="f126" fmla="*/ f104 f43 1"/>
                <a:gd name="f127" fmla="*/ f105 f44 1"/>
                <a:gd name="f128" fmla="*/ f106 f43 1"/>
                <a:gd name="f129" fmla="*/ f107 f44 1"/>
                <a:gd name="f130" fmla="*/ f108 f44 1"/>
                <a:gd name="f131" fmla="*/ f109 f44 1"/>
                <a:gd name="f132" fmla="*/ f110 f44 1"/>
                <a:gd name="f133" fmla="*/ f111 f43 1"/>
                <a:gd name="f134" fmla="*/ f11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9" y="f118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2"/>
                </a:cxn>
                <a:cxn ang="f72">
                  <a:pos x="f124" y="f122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28" y="f130"/>
                </a:cxn>
                <a:cxn ang="f72">
                  <a:pos x="f128" y="f131"/>
                </a:cxn>
                <a:cxn ang="f72">
                  <a:pos x="f128" y="f132"/>
                </a:cxn>
                <a:cxn ang="f72">
                  <a:pos x="f133" y="f132"/>
                </a:cxn>
                <a:cxn ang="f72">
                  <a:pos x="f133" y="f134"/>
                </a:cxn>
                <a:cxn ang="f72">
                  <a:pos x="f117" y="f118"/>
                </a:cxn>
              </a:cxnLst>
              <a:rect l="f113" t="f116" r="f114" b="f115"/>
              <a:pathLst>
                <a:path w="225420" h="1118352">
                  <a:moveTo>
                    <a:pt x="f8" y="f5"/>
                  </a:moveTo>
                  <a:lnTo>
                    <a:pt x="f9" y="f5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6"/>
                    <a:pt x="f18" y="f16"/>
                    <a:pt x="f19" y="f16"/>
                  </a:cubicBezTo>
                  <a:lnTo>
                    <a:pt x="f5" y="f16"/>
                  </a:lnTo>
                  <a:lnTo>
                    <a:pt x="f5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cubicBezTo>
                    <a:pt x="f29" y="f30"/>
                    <a:pt x="f29" y="f31"/>
                    <a:pt x="f27" y="f32"/>
                  </a:cubicBezTo>
                  <a:cubicBezTo>
                    <a:pt x="f27" y="f33"/>
                    <a:pt x="f27" y="f34"/>
                    <a:pt x="f27" y="f35"/>
                  </a:cubicBezTo>
                  <a:lnTo>
                    <a:pt x="f27" y="f7"/>
                  </a:lnTo>
                  <a:lnTo>
                    <a:pt x="f36" y="f7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8" y="f5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" name="Freeform: Shape 67">
              <a:extLst>
                <a:ext uri="{FF2B5EF4-FFF2-40B4-BE49-F238E27FC236}">
                  <a16:creationId xmlns:a16="http://schemas.microsoft.com/office/drawing/2014/main" id="{B7723832-DF6F-B2F7-C25D-887D72EF5618}"/>
                </a:ext>
              </a:extLst>
            </p:cNvPr>
            <p:cNvSpPr/>
            <p:nvPr/>
          </p:nvSpPr>
          <p:spPr>
            <a:xfrm>
              <a:off x="10861206" y="3291968"/>
              <a:ext cx="201021" cy="15849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023"/>
                <a:gd name="f7" fmla="val 1584904"/>
                <a:gd name="f8" fmla="val 107882"/>
                <a:gd name="f9" fmla="val 508"/>
                <a:gd name="f10" fmla="val 890"/>
                <a:gd name="f11" fmla="val 807826"/>
                <a:gd name="f12" fmla="val 864"/>
                <a:gd name="f13" fmla="val 809351"/>
                <a:gd name="f14" fmla="val 559"/>
                <a:gd name="f15" fmla="val 810850"/>
                <a:gd name="f16" fmla="val 812273"/>
                <a:gd name="f17" fmla="val 1584905"/>
                <a:gd name="f18" fmla="val 201024"/>
                <a:gd name="f19" fmla="val 110423"/>
                <a:gd name="f20" fmla="val 109572"/>
                <a:gd name="f21" fmla="val 76"/>
                <a:gd name="f22" fmla="val 108733"/>
                <a:gd name="f23" fmla="+- 0 0 -90"/>
                <a:gd name="f24" fmla="*/ f3 1 201023"/>
                <a:gd name="f25" fmla="*/ f4 1 158490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01023"/>
                <a:gd name="f34" fmla="*/ f30 1 1584904"/>
                <a:gd name="f35" fmla="*/ 107882 f31 1"/>
                <a:gd name="f36" fmla="*/ 508 f30 1"/>
                <a:gd name="f37" fmla="*/ 890 f31 1"/>
                <a:gd name="f38" fmla="*/ 807826 f30 1"/>
                <a:gd name="f39" fmla="*/ 0 f31 1"/>
                <a:gd name="f40" fmla="*/ 812273 f30 1"/>
                <a:gd name="f41" fmla="*/ 1584905 f30 1"/>
                <a:gd name="f42" fmla="*/ 201024 f31 1"/>
                <a:gd name="f43" fmla="*/ 0 f30 1"/>
                <a:gd name="f44" fmla="*/ 110423 f31 1"/>
                <a:gd name="f45" fmla="+- f32 0 f1"/>
                <a:gd name="f46" fmla="*/ f35 1 201023"/>
                <a:gd name="f47" fmla="*/ f36 1 1584904"/>
                <a:gd name="f48" fmla="*/ f37 1 201023"/>
                <a:gd name="f49" fmla="*/ f38 1 1584904"/>
                <a:gd name="f50" fmla="*/ f39 1 201023"/>
                <a:gd name="f51" fmla="*/ f40 1 1584904"/>
                <a:gd name="f52" fmla="*/ f41 1 1584904"/>
                <a:gd name="f53" fmla="*/ f42 1 201023"/>
                <a:gd name="f54" fmla="*/ f43 1 1584904"/>
                <a:gd name="f55" fmla="*/ f44 1 201023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3"/>
                <a:gd name="f63" fmla="*/ f49 1 f34"/>
                <a:gd name="f64" fmla="*/ f50 1 f33"/>
                <a:gd name="f65" fmla="*/ f51 1 f34"/>
                <a:gd name="f66" fmla="*/ f52 1 f34"/>
                <a:gd name="f67" fmla="*/ f53 1 f33"/>
                <a:gd name="f68" fmla="*/ f54 1 f34"/>
                <a:gd name="f69" fmla="*/ f55 1 f33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4 1"/>
                <a:gd name="f77" fmla="*/ f63 f25 1"/>
                <a:gd name="f78" fmla="*/ f64 f24 1"/>
                <a:gd name="f79" fmla="*/ f65 f25 1"/>
                <a:gd name="f80" fmla="*/ f66 f25 1"/>
                <a:gd name="f81" fmla="*/ f67 f24 1"/>
                <a:gd name="f82" fmla="*/ f68 f25 1"/>
                <a:gd name="f83" fmla="*/ f6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6" y="f75"/>
                </a:cxn>
                <a:cxn ang="f45">
                  <a:pos x="f76" y="f77"/>
                </a:cxn>
                <a:cxn ang="f45">
                  <a:pos x="f78" y="f79"/>
                </a:cxn>
                <a:cxn ang="f45">
                  <a:pos x="f78" y="f80"/>
                </a:cxn>
                <a:cxn ang="f45">
                  <a:pos x="f81" y="f80"/>
                </a:cxn>
                <a:cxn ang="f45">
                  <a:pos x="f81" y="f82"/>
                </a:cxn>
                <a:cxn ang="f45">
                  <a:pos x="f83" y="f82"/>
                </a:cxn>
                <a:cxn ang="f45">
                  <a:pos x="f74" y="f82"/>
                </a:cxn>
              </a:cxnLst>
              <a:rect l="f70" t="f73" r="f71" b="f72"/>
              <a:pathLst>
                <a:path w="201023" h="1584904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5" y="f16"/>
                  </a:cubicBezTo>
                  <a:lnTo>
                    <a:pt x="f5" y="f17"/>
                  </a:lnTo>
                  <a:lnTo>
                    <a:pt x="f18" y="f17"/>
                  </a:lnTo>
                  <a:lnTo>
                    <a:pt x="f18" y="f5"/>
                  </a:lnTo>
                  <a:lnTo>
                    <a:pt x="f19" y="f5"/>
                  </a:lnTo>
                  <a:cubicBezTo>
                    <a:pt x="f20" y="f21"/>
                    <a:pt x="f22" y="f21"/>
                    <a:pt x="f8" y="f5"/>
                  </a:cubicBez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" name="Freeform: Shape 68">
              <a:extLst>
                <a:ext uri="{FF2B5EF4-FFF2-40B4-BE49-F238E27FC236}">
                  <a16:creationId xmlns:a16="http://schemas.microsoft.com/office/drawing/2014/main" id="{E97C1163-265A-4938-C89B-75CDB0B21ACA}"/>
                </a:ext>
              </a:extLst>
            </p:cNvPr>
            <p:cNvSpPr/>
            <p:nvPr/>
          </p:nvSpPr>
          <p:spPr>
            <a:xfrm>
              <a:off x="10702238" y="2272713"/>
              <a:ext cx="535472" cy="11197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5469"/>
                <a:gd name="f7" fmla="val 1119750"/>
                <a:gd name="f8" fmla="val 132025"/>
                <a:gd name="f9" fmla="val 994472"/>
                <a:gd name="f10" fmla="val 133041"/>
                <a:gd name="f11" fmla="val 141555"/>
                <a:gd name="f12" fmla="val 995235"/>
                <a:gd name="f13" fmla="val 371169"/>
                <a:gd name="f14" fmla="val 377713"/>
                <a:gd name="f15" fmla="val 995298"/>
                <a:gd name="f16" fmla="val 382987"/>
                <a:gd name="f17" fmla="val 1000635"/>
                <a:gd name="f18" fmla="val 1007178"/>
                <a:gd name="f19" fmla="val 535470"/>
                <a:gd name="f20" fmla="+- 0 0 -90"/>
                <a:gd name="f21" fmla="*/ f3 1 535469"/>
                <a:gd name="f22" fmla="*/ f4 1 111975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35469"/>
                <a:gd name="f31" fmla="*/ f27 1 1119750"/>
                <a:gd name="f32" fmla="*/ 132025 f28 1"/>
                <a:gd name="f33" fmla="*/ 994472 f27 1"/>
                <a:gd name="f34" fmla="*/ 133041 f28 1"/>
                <a:gd name="f35" fmla="*/ 141555 f28 1"/>
                <a:gd name="f36" fmla="*/ 995235 f27 1"/>
                <a:gd name="f37" fmla="*/ 371169 f28 1"/>
                <a:gd name="f38" fmla="*/ 382987 f28 1"/>
                <a:gd name="f39" fmla="*/ 1007178 f27 1"/>
                <a:gd name="f40" fmla="*/ 1119750 f27 1"/>
                <a:gd name="f41" fmla="*/ 535470 f28 1"/>
                <a:gd name="f42" fmla="*/ 0 f27 1"/>
                <a:gd name="f43" fmla="*/ 0 f28 1"/>
                <a:gd name="f44" fmla="+- f29 0 f1"/>
                <a:gd name="f45" fmla="*/ f32 1 535469"/>
                <a:gd name="f46" fmla="*/ f33 1 1119750"/>
                <a:gd name="f47" fmla="*/ f34 1 535469"/>
                <a:gd name="f48" fmla="*/ f35 1 535469"/>
                <a:gd name="f49" fmla="*/ f36 1 1119750"/>
                <a:gd name="f50" fmla="*/ f37 1 535469"/>
                <a:gd name="f51" fmla="*/ f38 1 535469"/>
                <a:gd name="f52" fmla="*/ f39 1 1119750"/>
                <a:gd name="f53" fmla="*/ f40 1 1119750"/>
                <a:gd name="f54" fmla="*/ f41 1 535469"/>
                <a:gd name="f55" fmla="*/ f42 1 1119750"/>
                <a:gd name="f56" fmla="*/ f43 1 535469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0"/>
                <a:gd name="f65" fmla="*/ f49 1 f31"/>
                <a:gd name="f66" fmla="*/ f50 1 f30"/>
                <a:gd name="f67" fmla="*/ f51 1 f30"/>
                <a:gd name="f68" fmla="*/ f52 1 f31"/>
                <a:gd name="f69" fmla="*/ f53 1 f31"/>
                <a:gd name="f70" fmla="*/ f54 1 f30"/>
                <a:gd name="f71" fmla="*/ f55 1 f31"/>
                <a:gd name="f72" fmla="*/ f56 1 f30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1 1"/>
                <a:gd name="f81" fmla="*/ f65 f22 1"/>
                <a:gd name="f82" fmla="*/ f66 f21 1"/>
                <a:gd name="f83" fmla="*/ f67 f21 1"/>
                <a:gd name="f84" fmla="*/ f68 f22 1"/>
                <a:gd name="f85" fmla="*/ f69 f22 1"/>
                <a:gd name="f86" fmla="*/ f70 f21 1"/>
                <a:gd name="f87" fmla="*/ f71 f22 1"/>
                <a:gd name="f88" fmla="*/ f72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78"/>
                </a:cxn>
                <a:cxn ang="f44">
                  <a:pos x="f80" y="f81"/>
                </a:cxn>
                <a:cxn ang="f44">
                  <a:pos x="f82" y="f81"/>
                </a:cxn>
                <a:cxn ang="f44">
                  <a:pos x="f83" y="f84"/>
                </a:cxn>
                <a:cxn ang="f44">
                  <a:pos x="f83" y="f85"/>
                </a:cxn>
                <a:cxn ang="f44">
                  <a:pos x="f86" y="f85"/>
                </a:cxn>
                <a:cxn ang="f44">
                  <a:pos x="f86" y="f87"/>
                </a:cxn>
                <a:cxn ang="f44">
                  <a:pos x="f88" y="f87"/>
                </a:cxn>
                <a:cxn ang="f44">
                  <a:pos x="f88" y="f78"/>
                </a:cxn>
              </a:cxnLst>
              <a:rect l="f73" t="f76" r="f74" b="f75"/>
              <a:pathLst>
                <a:path w="535469" h="1119750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13" y="f12"/>
                  </a:lnTo>
                  <a:cubicBezTo>
                    <a:pt x="f14" y="f15"/>
                    <a:pt x="f16" y="f17"/>
                    <a:pt x="f16" y="f18"/>
                  </a:cubicBezTo>
                  <a:lnTo>
                    <a:pt x="f16" y="f7"/>
                  </a:lnTo>
                  <a:lnTo>
                    <a:pt x="f19" y="f7"/>
                  </a:lnTo>
                  <a:lnTo>
                    <a:pt x="f19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" name="Freeform: Shape 69">
              <a:extLst>
                <a:ext uri="{FF2B5EF4-FFF2-40B4-BE49-F238E27FC236}">
                  <a16:creationId xmlns:a16="http://schemas.microsoft.com/office/drawing/2014/main" id="{5E6F9709-45BC-E30E-9397-8D372EAF7095}"/>
                </a:ext>
              </a:extLst>
            </p:cNvPr>
            <p:cNvSpPr/>
            <p:nvPr/>
          </p:nvSpPr>
          <p:spPr>
            <a:xfrm>
              <a:off x="8465186" y="5979846"/>
              <a:ext cx="2458538" cy="3369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8534"/>
                <a:gd name="f7" fmla="val 336954"/>
                <a:gd name="f8" fmla="val 635"/>
                <a:gd name="f9" fmla="val 1271"/>
                <a:gd name="f10" fmla="val 2458535"/>
                <a:gd name="f11" fmla="val 230227"/>
                <a:gd name="f12" fmla="val 21981"/>
                <a:gd name="f13" fmla="+- 0 0 -90"/>
                <a:gd name="f14" fmla="*/ f3 1 2458534"/>
                <a:gd name="f15" fmla="*/ f4 1 33695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458534"/>
                <a:gd name="f24" fmla="*/ f20 1 336954"/>
                <a:gd name="f25" fmla="*/ 635 f21 1"/>
                <a:gd name="f26" fmla="*/ 0 f20 1"/>
                <a:gd name="f27" fmla="*/ 0 f21 1"/>
                <a:gd name="f28" fmla="*/ 1271 f20 1"/>
                <a:gd name="f29" fmla="*/ 336954 f20 1"/>
                <a:gd name="f30" fmla="*/ 2458535 f21 1"/>
                <a:gd name="f31" fmla="*/ 230227 f20 1"/>
                <a:gd name="f32" fmla="*/ 21981 f20 1"/>
                <a:gd name="f33" fmla="+- f22 0 f1"/>
                <a:gd name="f34" fmla="*/ f25 1 2458534"/>
                <a:gd name="f35" fmla="*/ f26 1 336954"/>
                <a:gd name="f36" fmla="*/ f27 1 2458534"/>
                <a:gd name="f37" fmla="*/ f28 1 336954"/>
                <a:gd name="f38" fmla="*/ f29 1 336954"/>
                <a:gd name="f39" fmla="*/ f30 1 2458534"/>
                <a:gd name="f40" fmla="*/ f31 1 336954"/>
                <a:gd name="f41" fmla="*/ f32 1 336954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4"/>
                <a:gd name="f51" fmla="*/ f39 1 f23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5 1"/>
                <a:gd name="f63" fmla="*/ f51 f14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0" y="f62"/>
                </a:cxn>
                <a:cxn ang="f33">
                  <a:pos x="f63" y="f62"/>
                </a:cxn>
                <a:cxn ang="f33">
                  <a:pos x="f63" y="f64"/>
                </a:cxn>
                <a:cxn ang="f33">
                  <a:pos x="f63" y="f65"/>
                </a:cxn>
                <a:cxn ang="f33">
                  <a:pos x="f63" y="f59"/>
                </a:cxn>
                <a:cxn ang="f33">
                  <a:pos x="f58" y="f59"/>
                </a:cxn>
              </a:cxnLst>
              <a:rect l="f54" t="f57" r="f55" b="f56"/>
              <a:pathLst>
                <a:path w="2458534" h="336954">
                  <a:moveTo>
                    <a:pt x="f8" y="f5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10" y="f12"/>
                  </a:lnTo>
                  <a:lnTo>
                    <a:pt x="f10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" name="Freeform: Shape 70">
              <a:extLst>
                <a:ext uri="{FF2B5EF4-FFF2-40B4-BE49-F238E27FC236}">
                  <a16:creationId xmlns:a16="http://schemas.microsoft.com/office/drawing/2014/main" id="{13CB2CED-2004-B4E6-B77E-1F40EBE3A62B}"/>
                </a:ext>
              </a:extLst>
            </p:cNvPr>
            <p:cNvSpPr/>
            <p:nvPr/>
          </p:nvSpPr>
          <p:spPr>
            <a:xfrm>
              <a:off x="8518687" y="5545817"/>
              <a:ext cx="41047" cy="3156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043"/>
                <a:gd name="f7" fmla="val 315608"/>
                <a:gd name="f8" fmla="val 37740"/>
                <a:gd name="f9" fmla="val 246871"/>
                <a:gd name="f10" fmla="val 37244"/>
                <a:gd name="f11" fmla="val 246337"/>
                <a:gd name="f12" fmla="val 36825"/>
                <a:gd name="f13" fmla="val 245740"/>
                <a:gd name="f14" fmla="val 36469"/>
                <a:gd name="f15" fmla="val 245092"/>
                <a:gd name="f16" fmla="val 244330"/>
                <a:gd name="f17" fmla="val 243695"/>
                <a:gd name="f18" fmla="val 35579"/>
                <a:gd name="f19" fmla="val 243059"/>
                <a:gd name="f20" fmla="val 35528"/>
                <a:gd name="f21" fmla="val 242259"/>
                <a:gd name="f22" fmla="val 241446"/>
                <a:gd name="f23" fmla="val 240645"/>
                <a:gd name="f24" fmla="val 239756"/>
                <a:gd name="f25" fmla="val 239247"/>
                <a:gd name="f26" fmla="val 121720"/>
                <a:gd name="f27" fmla="val 120958"/>
                <a:gd name="f28" fmla="val 55015"/>
                <a:gd name="f29" fmla="val 314846"/>
                <a:gd name="f30" fmla="val 1906"/>
                <a:gd name="f31" fmla="val 315609"/>
                <a:gd name="f32" fmla="val 248142"/>
                <a:gd name="f33" fmla="val 39836"/>
                <a:gd name="f34" fmla="val 248065"/>
                <a:gd name="f35" fmla="val 38692"/>
                <a:gd name="f36" fmla="val 247621"/>
                <a:gd name="f37" fmla="+- 0 0 -90"/>
                <a:gd name="f38" fmla="*/ f3 1 41043"/>
                <a:gd name="f39" fmla="*/ f4 1 315608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41043"/>
                <a:gd name="f48" fmla="*/ f44 1 315608"/>
                <a:gd name="f49" fmla="*/ 37740 f45 1"/>
                <a:gd name="f50" fmla="*/ 246871 f44 1"/>
                <a:gd name="f51" fmla="*/ 36469 f45 1"/>
                <a:gd name="f52" fmla="*/ 245092 f44 1"/>
                <a:gd name="f53" fmla="*/ 35579 f45 1"/>
                <a:gd name="f54" fmla="*/ 243059 f44 1"/>
                <a:gd name="f55" fmla="*/ 240645 f44 1"/>
                <a:gd name="f56" fmla="*/ 239247 f44 1"/>
                <a:gd name="f57" fmla="*/ 121720 f44 1"/>
                <a:gd name="f58" fmla="*/ 120958 f44 1"/>
                <a:gd name="f59" fmla="*/ 0 f44 1"/>
                <a:gd name="f60" fmla="*/ 0 f45 1"/>
                <a:gd name="f61" fmla="*/ 55015 f44 1"/>
                <a:gd name="f62" fmla="*/ 314846 f44 1"/>
                <a:gd name="f63" fmla="*/ 1906 f45 1"/>
                <a:gd name="f64" fmla="*/ 315609 f44 1"/>
                <a:gd name="f65" fmla="*/ 41043 f45 1"/>
                <a:gd name="f66" fmla="*/ 248142 f44 1"/>
                <a:gd name="f67" fmla="+- f46 0 f1"/>
                <a:gd name="f68" fmla="*/ f49 1 41043"/>
                <a:gd name="f69" fmla="*/ f50 1 315608"/>
                <a:gd name="f70" fmla="*/ f51 1 41043"/>
                <a:gd name="f71" fmla="*/ f52 1 315608"/>
                <a:gd name="f72" fmla="*/ f53 1 41043"/>
                <a:gd name="f73" fmla="*/ f54 1 315608"/>
                <a:gd name="f74" fmla="*/ f55 1 315608"/>
                <a:gd name="f75" fmla="*/ f56 1 315608"/>
                <a:gd name="f76" fmla="*/ f57 1 315608"/>
                <a:gd name="f77" fmla="*/ f58 1 315608"/>
                <a:gd name="f78" fmla="*/ f59 1 315608"/>
                <a:gd name="f79" fmla="*/ f60 1 41043"/>
                <a:gd name="f80" fmla="*/ f61 1 315608"/>
                <a:gd name="f81" fmla="*/ f62 1 315608"/>
                <a:gd name="f82" fmla="*/ f63 1 41043"/>
                <a:gd name="f83" fmla="*/ f64 1 315608"/>
                <a:gd name="f84" fmla="*/ f65 1 41043"/>
                <a:gd name="f85" fmla="*/ f66 1 315608"/>
                <a:gd name="f86" fmla="*/ f40 1 f47"/>
                <a:gd name="f87" fmla="*/ f41 1 f47"/>
                <a:gd name="f88" fmla="*/ f40 1 f48"/>
                <a:gd name="f89" fmla="*/ f42 1 f48"/>
                <a:gd name="f90" fmla="*/ f68 1 f47"/>
                <a:gd name="f91" fmla="*/ f69 1 f48"/>
                <a:gd name="f92" fmla="*/ f70 1 f47"/>
                <a:gd name="f93" fmla="*/ f71 1 f48"/>
                <a:gd name="f94" fmla="*/ f72 1 f47"/>
                <a:gd name="f95" fmla="*/ f73 1 f48"/>
                <a:gd name="f96" fmla="*/ f74 1 f48"/>
                <a:gd name="f97" fmla="*/ f75 1 f48"/>
                <a:gd name="f98" fmla="*/ f76 1 f48"/>
                <a:gd name="f99" fmla="*/ f77 1 f48"/>
                <a:gd name="f100" fmla="*/ f78 1 f48"/>
                <a:gd name="f101" fmla="*/ f79 1 f47"/>
                <a:gd name="f102" fmla="*/ f80 1 f48"/>
                <a:gd name="f103" fmla="*/ f81 1 f48"/>
                <a:gd name="f104" fmla="*/ f82 1 f47"/>
                <a:gd name="f105" fmla="*/ f83 1 f48"/>
                <a:gd name="f106" fmla="*/ f84 1 f47"/>
                <a:gd name="f107" fmla="*/ f85 1 f48"/>
                <a:gd name="f108" fmla="*/ f86 f38 1"/>
                <a:gd name="f109" fmla="*/ f87 f38 1"/>
                <a:gd name="f110" fmla="*/ f89 f39 1"/>
                <a:gd name="f111" fmla="*/ f88 f39 1"/>
                <a:gd name="f112" fmla="*/ f90 f38 1"/>
                <a:gd name="f113" fmla="*/ f91 f39 1"/>
                <a:gd name="f114" fmla="*/ f92 f38 1"/>
                <a:gd name="f115" fmla="*/ f93 f39 1"/>
                <a:gd name="f116" fmla="*/ f94 f38 1"/>
                <a:gd name="f117" fmla="*/ f95 f39 1"/>
                <a:gd name="f118" fmla="*/ f96 f39 1"/>
                <a:gd name="f119" fmla="*/ f97 f39 1"/>
                <a:gd name="f120" fmla="*/ f98 f39 1"/>
                <a:gd name="f121" fmla="*/ f99 f39 1"/>
                <a:gd name="f122" fmla="*/ f100 f39 1"/>
                <a:gd name="f123" fmla="*/ f101 f38 1"/>
                <a:gd name="f124" fmla="*/ f102 f39 1"/>
                <a:gd name="f125" fmla="*/ f103 f39 1"/>
                <a:gd name="f126" fmla="*/ f104 f38 1"/>
                <a:gd name="f127" fmla="*/ f105 f39 1"/>
                <a:gd name="f128" fmla="*/ f106 f38 1"/>
                <a:gd name="f129" fmla="*/ f107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6" y="f118"/>
                </a:cxn>
                <a:cxn ang="f67">
                  <a:pos x="f116" y="f119"/>
                </a:cxn>
                <a:cxn ang="f67">
                  <a:pos x="f116" y="f120"/>
                </a:cxn>
                <a:cxn ang="f67">
                  <a:pos x="f116" y="f120"/>
                </a:cxn>
                <a:cxn ang="f67">
                  <a:pos x="f116" y="f120"/>
                </a:cxn>
                <a:cxn ang="f67">
                  <a:pos x="f116" y="f120"/>
                </a:cxn>
                <a:cxn ang="f67">
                  <a:pos x="f116" y="f121"/>
                </a:cxn>
                <a:cxn ang="f67">
                  <a:pos x="f116" y="f122"/>
                </a:cxn>
                <a:cxn ang="f67">
                  <a:pos x="f123" y="f124"/>
                </a:cxn>
                <a:cxn ang="f67">
                  <a:pos x="f123" y="f125"/>
                </a:cxn>
                <a:cxn ang="f67">
                  <a:pos x="f126" y="f127"/>
                </a:cxn>
                <a:cxn ang="f67">
                  <a:pos x="f128" y="f129"/>
                </a:cxn>
                <a:cxn ang="f67">
                  <a:pos x="f112" y="f113"/>
                </a:cxn>
              </a:cxnLst>
              <a:rect l="f108" t="f111" r="f109" b="f110"/>
              <a:pathLst>
                <a:path w="41043" h="31560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8" y="f19"/>
                  </a:cubicBezTo>
                  <a:cubicBezTo>
                    <a:pt x="f20" y="f21"/>
                    <a:pt x="f20" y="f22"/>
                    <a:pt x="f18" y="f23"/>
                  </a:cubicBezTo>
                  <a:cubicBezTo>
                    <a:pt x="f18" y="f23"/>
                    <a:pt x="f18" y="f24"/>
                    <a:pt x="f18" y="f25"/>
                  </a:cubicBezTo>
                  <a:lnTo>
                    <a:pt x="f18" y="f26"/>
                  </a:lnTo>
                  <a:lnTo>
                    <a:pt x="f18" y="f26"/>
                  </a:lnTo>
                  <a:lnTo>
                    <a:pt x="f18" y="f26"/>
                  </a:lnTo>
                  <a:lnTo>
                    <a:pt x="f18" y="f26"/>
                  </a:lnTo>
                  <a:lnTo>
                    <a:pt x="f18" y="f27"/>
                  </a:lnTo>
                  <a:lnTo>
                    <a:pt x="f18" y="f5"/>
                  </a:lnTo>
                  <a:lnTo>
                    <a:pt x="f5" y="f28"/>
                  </a:lnTo>
                  <a:lnTo>
                    <a:pt x="f5" y="f29"/>
                  </a:lnTo>
                  <a:lnTo>
                    <a:pt x="f30" y="f31"/>
                  </a:lnTo>
                  <a:lnTo>
                    <a:pt x="f6" y="f32"/>
                  </a:ln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" name="Freeform: Shape 71">
              <a:extLst>
                <a:ext uri="{FF2B5EF4-FFF2-40B4-BE49-F238E27FC236}">
                  <a16:creationId xmlns:a16="http://schemas.microsoft.com/office/drawing/2014/main" id="{4B219FAD-C36A-0FBF-46A5-D00E2C2E1991}"/>
                </a:ext>
              </a:extLst>
            </p:cNvPr>
            <p:cNvSpPr/>
            <p:nvPr/>
          </p:nvSpPr>
          <p:spPr>
            <a:xfrm>
              <a:off x="11969505" y="4524286"/>
              <a:ext cx="24908" cy="322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905"/>
                <a:gd name="f7" fmla="val 32272"/>
                <a:gd name="f8" fmla="val 24906"/>
                <a:gd name="f9" fmla="val 32273"/>
                <a:gd name="f10" fmla="+- 0 0 -90"/>
                <a:gd name="f11" fmla="*/ f3 1 24905"/>
                <a:gd name="f12" fmla="*/ f4 1 3227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4905"/>
                <a:gd name="f21" fmla="*/ f17 1 32272"/>
                <a:gd name="f22" fmla="*/ 0 f18 1"/>
                <a:gd name="f23" fmla="*/ 0 f17 1"/>
                <a:gd name="f24" fmla="*/ 24906 f18 1"/>
                <a:gd name="f25" fmla="*/ 32273 f17 1"/>
                <a:gd name="f26" fmla="+- f19 0 f1"/>
                <a:gd name="f27" fmla="*/ f22 1 24905"/>
                <a:gd name="f28" fmla="*/ f23 1 32272"/>
                <a:gd name="f29" fmla="*/ f24 1 24905"/>
                <a:gd name="f30" fmla="*/ f25 1 32272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24905" h="32272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" name="Freeform: Shape 72">
              <a:extLst>
                <a:ext uri="{FF2B5EF4-FFF2-40B4-BE49-F238E27FC236}">
                  <a16:creationId xmlns:a16="http://schemas.microsoft.com/office/drawing/2014/main" id="{C0C308BF-A356-EFB6-D137-CD1B487D49FE}"/>
                </a:ext>
              </a:extLst>
            </p:cNvPr>
            <p:cNvSpPr/>
            <p:nvPr/>
          </p:nvSpPr>
          <p:spPr>
            <a:xfrm>
              <a:off x="11320939" y="4223165"/>
              <a:ext cx="591123" cy="466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1126"/>
                <a:gd name="f7" fmla="val 46629"/>
                <a:gd name="f8" fmla="val 46630"/>
                <a:gd name="f9" fmla="val 509166"/>
                <a:gd name="f10" fmla="+- 0 0 -90"/>
                <a:gd name="f11" fmla="*/ f3 1 591126"/>
                <a:gd name="f12" fmla="*/ f4 1 4662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591126"/>
                <a:gd name="f21" fmla="*/ f17 1 46629"/>
                <a:gd name="f22" fmla="*/ 591126 f18 1"/>
                <a:gd name="f23" fmla="*/ 46630 f17 1"/>
                <a:gd name="f24" fmla="*/ 509166 f18 1"/>
                <a:gd name="f25" fmla="*/ 0 f17 1"/>
                <a:gd name="f26" fmla="*/ 0 f18 1"/>
                <a:gd name="f27" fmla="+- f19 0 f1"/>
                <a:gd name="f28" fmla="*/ f22 1 591126"/>
                <a:gd name="f29" fmla="*/ f23 1 46629"/>
                <a:gd name="f30" fmla="*/ f24 1 591126"/>
                <a:gd name="f31" fmla="*/ f25 1 46629"/>
                <a:gd name="f32" fmla="*/ f26 1 591126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591126" h="46629">
                  <a:moveTo>
                    <a:pt x="f6" y="f8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" name="Freeform: Shape 73">
              <a:extLst>
                <a:ext uri="{FF2B5EF4-FFF2-40B4-BE49-F238E27FC236}">
                  <a16:creationId xmlns:a16="http://schemas.microsoft.com/office/drawing/2014/main" id="{53B6A84A-BE9C-75E7-D886-109B0E4FFD99}"/>
                </a:ext>
              </a:extLst>
            </p:cNvPr>
            <p:cNvSpPr/>
            <p:nvPr/>
          </p:nvSpPr>
          <p:spPr>
            <a:xfrm>
              <a:off x="11251051" y="3401869"/>
              <a:ext cx="741834" cy="11181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1830"/>
                <a:gd name="f7" fmla="val 1118098"/>
                <a:gd name="f8" fmla="val 3812"/>
                <a:gd name="f9" fmla="val 507718"/>
                <a:gd name="f10" fmla="val 63915"/>
                <a:gd name="f11" fmla="val 543294"/>
                <a:gd name="f12" fmla="val 64679"/>
                <a:gd name="f13" fmla="val 544056"/>
                <a:gd name="f14" fmla="val 65059"/>
                <a:gd name="f15" fmla="val 544311"/>
                <a:gd name="f16" fmla="val 65708"/>
                <a:gd name="f17" fmla="val 544794"/>
                <a:gd name="f18" fmla="val 66305"/>
                <a:gd name="f19" fmla="val 545353"/>
                <a:gd name="f20" fmla="val 66839"/>
                <a:gd name="f21" fmla="val 545963"/>
                <a:gd name="f22" fmla="val 67360"/>
                <a:gd name="f23" fmla="val 546521"/>
                <a:gd name="f24" fmla="val 67792"/>
                <a:gd name="f25" fmla="val 547170"/>
                <a:gd name="f26" fmla="val 68109"/>
                <a:gd name="f27" fmla="val 547868"/>
                <a:gd name="f28" fmla="val 68528"/>
                <a:gd name="f29" fmla="val 548504"/>
                <a:gd name="f30" fmla="val 68859"/>
                <a:gd name="f31" fmla="val 549190"/>
                <a:gd name="f32" fmla="val 69126"/>
                <a:gd name="f33" fmla="val 549901"/>
                <a:gd name="f34" fmla="val 69202"/>
                <a:gd name="f35" fmla="val 550702"/>
                <a:gd name="f36" fmla="val 551515"/>
                <a:gd name="f37" fmla="val 552315"/>
                <a:gd name="f38" fmla="val 69189"/>
                <a:gd name="f39" fmla="val 552785"/>
                <a:gd name="f40" fmla="val 553243"/>
                <a:gd name="f41" fmla="val 553713"/>
                <a:gd name="f42" fmla="val 816974"/>
                <a:gd name="f43" fmla="val 602816"/>
                <a:gd name="f44" fmla="val 602918"/>
                <a:gd name="f45" fmla="val 815729"/>
                <a:gd name="f46" fmla="val 603261"/>
                <a:gd name="f47" fmla="val 814522"/>
                <a:gd name="f48" fmla="val 603833"/>
                <a:gd name="f49" fmla="val 813417"/>
                <a:gd name="f50" fmla="val 606819"/>
                <a:gd name="f51" fmla="val 807699"/>
                <a:gd name="f52" fmla="val 613884"/>
                <a:gd name="f53" fmla="val 805476"/>
                <a:gd name="f54" fmla="val 619602"/>
                <a:gd name="f55" fmla="val 808461"/>
                <a:gd name="f56" fmla="val 619691"/>
                <a:gd name="f57" fmla="val 808500"/>
                <a:gd name="f58" fmla="val 619767"/>
                <a:gd name="f59" fmla="val 808550"/>
                <a:gd name="f60" fmla="val 619843"/>
                <a:gd name="f61" fmla="val 808588"/>
                <a:gd name="f62" fmla="val 711080"/>
                <a:gd name="f63" fmla="val 859411"/>
                <a:gd name="f64" fmla="val 712223"/>
                <a:gd name="f65" fmla="val 860428"/>
                <a:gd name="f66" fmla="val 712909"/>
                <a:gd name="f67" fmla="val 860911"/>
                <a:gd name="f68" fmla="val 713557"/>
                <a:gd name="f69" fmla="val 861457"/>
                <a:gd name="f70" fmla="val 714129"/>
                <a:gd name="f71" fmla="val 862079"/>
                <a:gd name="f72" fmla="val 715400"/>
                <a:gd name="f73" fmla="val 863985"/>
                <a:gd name="f74" fmla="val 715819"/>
                <a:gd name="f75" fmla="val 864621"/>
                <a:gd name="f76" fmla="val 716150"/>
                <a:gd name="f77" fmla="val 865307"/>
                <a:gd name="f78" fmla="val 716416"/>
                <a:gd name="f79" fmla="val 866018"/>
                <a:gd name="f80" fmla="val 716492"/>
                <a:gd name="f81" fmla="val 866819"/>
                <a:gd name="f82" fmla="val 867632"/>
                <a:gd name="f83" fmla="val 868432"/>
                <a:gd name="f84" fmla="val 869449"/>
                <a:gd name="f85" fmla="val 869957"/>
                <a:gd name="f86" fmla="val 1118099"/>
                <a:gd name="f87" fmla="val 7116"/>
                <a:gd name="f88" fmla="val 5451"/>
                <a:gd name="f89" fmla="val 2389"/>
                <a:gd name="f90" fmla="val 2884"/>
                <a:gd name="f91" fmla="val 4002"/>
                <a:gd name="f92" fmla="val 4447"/>
                <a:gd name="f93" fmla="val 506448"/>
                <a:gd name="f94" fmla="val 1347"/>
                <a:gd name="f95" fmla="val 506600"/>
                <a:gd name="f96" fmla="val 2643"/>
                <a:gd name="f97" fmla="val 507032"/>
                <a:gd name="f98" fmla="+- 0 0 -90"/>
                <a:gd name="f99" fmla="*/ f3 1 741830"/>
                <a:gd name="f100" fmla="*/ f4 1 1118098"/>
                <a:gd name="f101" fmla="val f5"/>
                <a:gd name="f102" fmla="val f6"/>
                <a:gd name="f103" fmla="val f7"/>
                <a:gd name="f104" fmla="*/ f98 f0 1"/>
                <a:gd name="f105" fmla="+- f103 0 f101"/>
                <a:gd name="f106" fmla="+- f102 0 f101"/>
                <a:gd name="f107" fmla="*/ f104 1 f2"/>
                <a:gd name="f108" fmla="*/ f106 1 741830"/>
                <a:gd name="f109" fmla="*/ f105 1 1118098"/>
                <a:gd name="f110" fmla="*/ 3812 f106 1"/>
                <a:gd name="f111" fmla="*/ 507718 f105 1"/>
                <a:gd name="f112" fmla="*/ 63915 f106 1"/>
                <a:gd name="f113" fmla="*/ 543294 f105 1"/>
                <a:gd name="f114" fmla="*/ 65059 f106 1"/>
                <a:gd name="f115" fmla="*/ 544311 f105 1"/>
                <a:gd name="f116" fmla="*/ 66839 f106 1"/>
                <a:gd name="f117" fmla="*/ 545963 f105 1"/>
                <a:gd name="f118" fmla="*/ 68109 f106 1"/>
                <a:gd name="f119" fmla="*/ 547868 f105 1"/>
                <a:gd name="f120" fmla="*/ 69126 f106 1"/>
                <a:gd name="f121" fmla="*/ 549901 f105 1"/>
                <a:gd name="f122" fmla="*/ 552315 f105 1"/>
                <a:gd name="f123" fmla="*/ 553713 f105 1"/>
                <a:gd name="f124" fmla="*/ 816974 f105 1"/>
                <a:gd name="f125" fmla="*/ 602816 f106 1"/>
                <a:gd name="f126" fmla="*/ 603833 f106 1"/>
                <a:gd name="f127" fmla="*/ 813417 f105 1"/>
                <a:gd name="f128" fmla="*/ 619602 f106 1"/>
                <a:gd name="f129" fmla="*/ 808461 f105 1"/>
                <a:gd name="f130" fmla="*/ 619843 f106 1"/>
                <a:gd name="f131" fmla="*/ 808588 f105 1"/>
                <a:gd name="f132" fmla="*/ 711080 f106 1"/>
                <a:gd name="f133" fmla="*/ 859411 f105 1"/>
                <a:gd name="f134" fmla="*/ 712223 f106 1"/>
                <a:gd name="f135" fmla="*/ 860428 f105 1"/>
                <a:gd name="f136" fmla="*/ 714129 f106 1"/>
                <a:gd name="f137" fmla="*/ 862079 f105 1"/>
                <a:gd name="f138" fmla="*/ 715400 f106 1"/>
                <a:gd name="f139" fmla="*/ 863985 f105 1"/>
                <a:gd name="f140" fmla="*/ 716416 f106 1"/>
                <a:gd name="f141" fmla="*/ 866018 f105 1"/>
                <a:gd name="f142" fmla="*/ 868432 f105 1"/>
                <a:gd name="f143" fmla="*/ 869957 f105 1"/>
                <a:gd name="f144" fmla="*/ 1118099 f105 1"/>
                <a:gd name="f145" fmla="*/ 741830 f106 1"/>
                <a:gd name="f146" fmla="*/ 0 f105 1"/>
                <a:gd name="f147" fmla="*/ 7116 f106 1"/>
                <a:gd name="f148" fmla="*/ 0 f106 1"/>
                <a:gd name="f149" fmla="*/ 4447 f105 1"/>
                <a:gd name="f150" fmla="*/ 506448 f105 1"/>
                <a:gd name="f151" fmla="+- f107 0 f1"/>
                <a:gd name="f152" fmla="*/ f110 1 741830"/>
                <a:gd name="f153" fmla="*/ f111 1 1118098"/>
                <a:gd name="f154" fmla="*/ f112 1 741830"/>
                <a:gd name="f155" fmla="*/ f113 1 1118098"/>
                <a:gd name="f156" fmla="*/ f114 1 741830"/>
                <a:gd name="f157" fmla="*/ f115 1 1118098"/>
                <a:gd name="f158" fmla="*/ f116 1 741830"/>
                <a:gd name="f159" fmla="*/ f117 1 1118098"/>
                <a:gd name="f160" fmla="*/ f118 1 741830"/>
                <a:gd name="f161" fmla="*/ f119 1 1118098"/>
                <a:gd name="f162" fmla="*/ f120 1 741830"/>
                <a:gd name="f163" fmla="*/ f121 1 1118098"/>
                <a:gd name="f164" fmla="*/ f122 1 1118098"/>
                <a:gd name="f165" fmla="*/ f123 1 1118098"/>
                <a:gd name="f166" fmla="*/ f124 1 1118098"/>
                <a:gd name="f167" fmla="*/ f125 1 741830"/>
                <a:gd name="f168" fmla="*/ f126 1 741830"/>
                <a:gd name="f169" fmla="*/ f127 1 1118098"/>
                <a:gd name="f170" fmla="*/ f128 1 741830"/>
                <a:gd name="f171" fmla="*/ f129 1 1118098"/>
                <a:gd name="f172" fmla="*/ f130 1 741830"/>
                <a:gd name="f173" fmla="*/ f131 1 1118098"/>
                <a:gd name="f174" fmla="*/ f132 1 741830"/>
                <a:gd name="f175" fmla="*/ f133 1 1118098"/>
                <a:gd name="f176" fmla="*/ f134 1 741830"/>
                <a:gd name="f177" fmla="*/ f135 1 1118098"/>
                <a:gd name="f178" fmla="*/ f136 1 741830"/>
                <a:gd name="f179" fmla="*/ f137 1 1118098"/>
                <a:gd name="f180" fmla="*/ f138 1 741830"/>
                <a:gd name="f181" fmla="*/ f139 1 1118098"/>
                <a:gd name="f182" fmla="*/ f140 1 741830"/>
                <a:gd name="f183" fmla="*/ f141 1 1118098"/>
                <a:gd name="f184" fmla="*/ f142 1 1118098"/>
                <a:gd name="f185" fmla="*/ f143 1 1118098"/>
                <a:gd name="f186" fmla="*/ f144 1 1118098"/>
                <a:gd name="f187" fmla="*/ f145 1 741830"/>
                <a:gd name="f188" fmla="*/ f146 1 1118098"/>
                <a:gd name="f189" fmla="*/ f147 1 741830"/>
                <a:gd name="f190" fmla="*/ f148 1 741830"/>
                <a:gd name="f191" fmla="*/ f149 1 1118098"/>
                <a:gd name="f192" fmla="*/ f150 1 1118098"/>
                <a:gd name="f193" fmla="*/ f101 1 f108"/>
                <a:gd name="f194" fmla="*/ f102 1 f108"/>
                <a:gd name="f195" fmla="*/ f101 1 f109"/>
                <a:gd name="f196" fmla="*/ f103 1 f109"/>
                <a:gd name="f197" fmla="*/ f152 1 f108"/>
                <a:gd name="f198" fmla="*/ f153 1 f109"/>
                <a:gd name="f199" fmla="*/ f154 1 f108"/>
                <a:gd name="f200" fmla="*/ f155 1 f109"/>
                <a:gd name="f201" fmla="*/ f156 1 f108"/>
                <a:gd name="f202" fmla="*/ f157 1 f109"/>
                <a:gd name="f203" fmla="*/ f158 1 f108"/>
                <a:gd name="f204" fmla="*/ f159 1 f109"/>
                <a:gd name="f205" fmla="*/ f160 1 f108"/>
                <a:gd name="f206" fmla="*/ f161 1 f109"/>
                <a:gd name="f207" fmla="*/ f162 1 f108"/>
                <a:gd name="f208" fmla="*/ f163 1 f109"/>
                <a:gd name="f209" fmla="*/ f164 1 f109"/>
                <a:gd name="f210" fmla="*/ f165 1 f109"/>
                <a:gd name="f211" fmla="*/ f166 1 f109"/>
                <a:gd name="f212" fmla="*/ f167 1 f108"/>
                <a:gd name="f213" fmla="*/ f168 1 f108"/>
                <a:gd name="f214" fmla="*/ f169 1 f109"/>
                <a:gd name="f215" fmla="*/ f170 1 f108"/>
                <a:gd name="f216" fmla="*/ f171 1 f109"/>
                <a:gd name="f217" fmla="*/ f172 1 f108"/>
                <a:gd name="f218" fmla="*/ f173 1 f109"/>
                <a:gd name="f219" fmla="*/ f174 1 f108"/>
                <a:gd name="f220" fmla="*/ f175 1 f109"/>
                <a:gd name="f221" fmla="*/ f176 1 f108"/>
                <a:gd name="f222" fmla="*/ f177 1 f109"/>
                <a:gd name="f223" fmla="*/ f178 1 f108"/>
                <a:gd name="f224" fmla="*/ f179 1 f109"/>
                <a:gd name="f225" fmla="*/ f180 1 f108"/>
                <a:gd name="f226" fmla="*/ f181 1 f109"/>
                <a:gd name="f227" fmla="*/ f182 1 f108"/>
                <a:gd name="f228" fmla="*/ f183 1 f109"/>
                <a:gd name="f229" fmla="*/ f184 1 f109"/>
                <a:gd name="f230" fmla="*/ f185 1 f109"/>
                <a:gd name="f231" fmla="*/ f186 1 f109"/>
                <a:gd name="f232" fmla="*/ f187 1 f108"/>
                <a:gd name="f233" fmla="*/ f188 1 f109"/>
                <a:gd name="f234" fmla="*/ f189 1 f108"/>
                <a:gd name="f235" fmla="*/ f190 1 f108"/>
                <a:gd name="f236" fmla="*/ f191 1 f109"/>
                <a:gd name="f237" fmla="*/ f192 1 f109"/>
                <a:gd name="f238" fmla="*/ f193 f99 1"/>
                <a:gd name="f239" fmla="*/ f194 f99 1"/>
                <a:gd name="f240" fmla="*/ f196 f100 1"/>
                <a:gd name="f241" fmla="*/ f195 f100 1"/>
                <a:gd name="f242" fmla="*/ f197 f99 1"/>
                <a:gd name="f243" fmla="*/ f198 f100 1"/>
                <a:gd name="f244" fmla="*/ f199 f99 1"/>
                <a:gd name="f245" fmla="*/ f200 f100 1"/>
                <a:gd name="f246" fmla="*/ f201 f99 1"/>
                <a:gd name="f247" fmla="*/ f202 f100 1"/>
                <a:gd name="f248" fmla="*/ f203 f99 1"/>
                <a:gd name="f249" fmla="*/ f204 f100 1"/>
                <a:gd name="f250" fmla="*/ f205 f99 1"/>
                <a:gd name="f251" fmla="*/ f206 f100 1"/>
                <a:gd name="f252" fmla="*/ f207 f99 1"/>
                <a:gd name="f253" fmla="*/ f208 f100 1"/>
                <a:gd name="f254" fmla="*/ f209 f100 1"/>
                <a:gd name="f255" fmla="*/ f210 f100 1"/>
                <a:gd name="f256" fmla="*/ f211 f100 1"/>
                <a:gd name="f257" fmla="*/ f212 f99 1"/>
                <a:gd name="f258" fmla="*/ f213 f99 1"/>
                <a:gd name="f259" fmla="*/ f214 f100 1"/>
                <a:gd name="f260" fmla="*/ f215 f99 1"/>
                <a:gd name="f261" fmla="*/ f216 f100 1"/>
                <a:gd name="f262" fmla="*/ f217 f99 1"/>
                <a:gd name="f263" fmla="*/ f218 f100 1"/>
                <a:gd name="f264" fmla="*/ f219 f99 1"/>
                <a:gd name="f265" fmla="*/ f220 f100 1"/>
                <a:gd name="f266" fmla="*/ f221 f99 1"/>
                <a:gd name="f267" fmla="*/ f222 f100 1"/>
                <a:gd name="f268" fmla="*/ f223 f99 1"/>
                <a:gd name="f269" fmla="*/ f224 f100 1"/>
                <a:gd name="f270" fmla="*/ f225 f99 1"/>
                <a:gd name="f271" fmla="*/ f226 f100 1"/>
                <a:gd name="f272" fmla="*/ f227 f99 1"/>
                <a:gd name="f273" fmla="*/ f228 f100 1"/>
                <a:gd name="f274" fmla="*/ f229 f100 1"/>
                <a:gd name="f275" fmla="*/ f230 f100 1"/>
                <a:gd name="f276" fmla="*/ f231 f100 1"/>
                <a:gd name="f277" fmla="*/ f232 f99 1"/>
                <a:gd name="f278" fmla="*/ f233 f100 1"/>
                <a:gd name="f279" fmla="*/ f234 f99 1"/>
                <a:gd name="f280" fmla="*/ f235 f99 1"/>
                <a:gd name="f281" fmla="*/ f236 f100 1"/>
                <a:gd name="f282" fmla="*/ f237 f10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51">
                  <a:pos x="f242" y="f243"/>
                </a:cxn>
                <a:cxn ang="f151">
                  <a:pos x="f244" y="f245"/>
                </a:cxn>
                <a:cxn ang="f151">
                  <a:pos x="f246" y="f247"/>
                </a:cxn>
                <a:cxn ang="f151">
                  <a:pos x="f248" y="f249"/>
                </a:cxn>
                <a:cxn ang="f151">
                  <a:pos x="f250" y="f251"/>
                </a:cxn>
                <a:cxn ang="f151">
                  <a:pos x="f252" y="f253"/>
                </a:cxn>
                <a:cxn ang="f151">
                  <a:pos x="f252" y="f254"/>
                </a:cxn>
                <a:cxn ang="f151">
                  <a:pos x="f252" y="f255"/>
                </a:cxn>
                <a:cxn ang="f151">
                  <a:pos x="f252" y="f256"/>
                </a:cxn>
                <a:cxn ang="f151">
                  <a:pos x="f257" y="f256"/>
                </a:cxn>
                <a:cxn ang="f151">
                  <a:pos x="f258" y="f259"/>
                </a:cxn>
                <a:cxn ang="f151">
                  <a:pos x="f260" y="f261"/>
                </a:cxn>
                <a:cxn ang="f151">
                  <a:pos x="f262" y="f263"/>
                </a:cxn>
                <a:cxn ang="f151">
                  <a:pos x="f264" y="f265"/>
                </a:cxn>
                <a:cxn ang="f151">
                  <a:pos x="f266" y="f267"/>
                </a:cxn>
                <a:cxn ang="f151">
                  <a:pos x="f268" y="f269"/>
                </a:cxn>
                <a:cxn ang="f151">
                  <a:pos x="f270" y="f271"/>
                </a:cxn>
                <a:cxn ang="f151">
                  <a:pos x="f272" y="f273"/>
                </a:cxn>
                <a:cxn ang="f151">
                  <a:pos x="f272" y="f274"/>
                </a:cxn>
                <a:cxn ang="f151">
                  <a:pos x="f272" y="f275"/>
                </a:cxn>
                <a:cxn ang="f151">
                  <a:pos x="f272" y="f276"/>
                </a:cxn>
                <a:cxn ang="f151">
                  <a:pos x="f277" y="f276"/>
                </a:cxn>
                <a:cxn ang="f151">
                  <a:pos x="f277" y="f278"/>
                </a:cxn>
                <a:cxn ang="f151">
                  <a:pos x="f279" y="f278"/>
                </a:cxn>
                <a:cxn ang="f151">
                  <a:pos x="f280" y="f281"/>
                </a:cxn>
                <a:cxn ang="f151">
                  <a:pos x="f280" y="f282"/>
                </a:cxn>
                <a:cxn ang="f151">
                  <a:pos x="f242" y="f243"/>
                </a:cxn>
              </a:cxnLst>
              <a:rect l="f238" t="f241" r="f239" b="f240"/>
              <a:pathLst>
                <a:path w="741830" h="1118098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37"/>
                  </a:cubicBezTo>
                  <a:cubicBezTo>
                    <a:pt x="f38" y="f39"/>
                    <a:pt x="f38" y="f40"/>
                    <a:pt x="f32" y="f41"/>
                  </a:cubicBezTo>
                  <a:lnTo>
                    <a:pt x="f32" y="f42"/>
                  </a:lnTo>
                  <a:lnTo>
                    <a:pt x="f43" y="f42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lnTo>
                    <a:pt x="f62" y="f63"/>
                  </a:lnTo>
                  <a:lnTo>
                    <a:pt x="f64" y="f65"/>
                  </a:lnTo>
                  <a:cubicBezTo>
                    <a:pt x="f66" y="f67"/>
                    <a:pt x="f68" y="f69"/>
                    <a:pt x="f70" y="f71"/>
                  </a:cubicBezTo>
                  <a:lnTo>
                    <a:pt x="f72" y="f73"/>
                  </a:lnTo>
                  <a:cubicBezTo>
                    <a:pt x="f74" y="f75"/>
                    <a:pt x="f76" y="f77"/>
                    <a:pt x="f78" y="f79"/>
                  </a:cubicBezTo>
                  <a:cubicBezTo>
                    <a:pt x="f80" y="f81"/>
                    <a:pt x="f80" y="f82"/>
                    <a:pt x="f78" y="f83"/>
                  </a:cubicBezTo>
                  <a:cubicBezTo>
                    <a:pt x="f78" y="f83"/>
                    <a:pt x="f78" y="f84"/>
                    <a:pt x="f78" y="f85"/>
                  </a:cubicBezTo>
                  <a:lnTo>
                    <a:pt x="f78" y="f86"/>
                  </a:lnTo>
                  <a:lnTo>
                    <a:pt x="f6" y="f86"/>
                  </a:lnTo>
                  <a:lnTo>
                    <a:pt x="f6" y="f5"/>
                  </a:lnTo>
                  <a:lnTo>
                    <a:pt x="f87" y="f5"/>
                  </a:lnTo>
                  <a:cubicBezTo>
                    <a:pt x="f88" y="f89"/>
                    <a:pt x="f90" y="f91"/>
                    <a:pt x="f5" y="f92"/>
                  </a:cubicBezTo>
                  <a:lnTo>
                    <a:pt x="f5" y="f93"/>
                  </a:lnTo>
                  <a:cubicBezTo>
                    <a:pt x="f94" y="f95"/>
                    <a:pt x="f96" y="f97"/>
                    <a:pt x="f8" y="f9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" name="Freeform: Shape 74">
              <a:extLst>
                <a:ext uri="{FF2B5EF4-FFF2-40B4-BE49-F238E27FC236}">
                  <a16:creationId xmlns:a16="http://schemas.microsoft.com/office/drawing/2014/main" id="{339F86E7-338B-1114-C0A1-CBD87615264B}"/>
                </a:ext>
              </a:extLst>
            </p:cNvPr>
            <p:cNvSpPr/>
            <p:nvPr/>
          </p:nvSpPr>
          <p:spPr>
            <a:xfrm>
              <a:off x="11085225" y="3396785"/>
              <a:ext cx="161757" cy="5210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1758"/>
                <a:gd name="f7" fmla="val 521059"/>
                <a:gd name="f8" fmla="val 152356"/>
                <a:gd name="f9" fmla="val 152585"/>
                <a:gd name="f10" fmla="val 519687"/>
                <a:gd name="f11" fmla="val 153017"/>
                <a:gd name="f12" fmla="val 518366"/>
                <a:gd name="f13" fmla="val 153626"/>
                <a:gd name="f14" fmla="val 517121"/>
                <a:gd name="f15" fmla="val 155329"/>
                <a:gd name="f16" fmla="val 514096"/>
                <a:gd name="f17" fmla="val 158328"/>
                <a:gd name="f18" fmla="val 512026"/>
                <a:gd name="f19" fmla="val 161759"/>
                <a:gd name="f20" fmla="val 511530"/>
                <a:gd name="f21" fmla="val 9402"/>
                <a:gd name="f22" fmla="val 156981"/>
                <a:gd name="f23" fmla="val 8551"/>
                <a:gd name="f24" fmla="val 153271"/>
                <a:gd name="f25" fmla="val 4777"/>
                <a:gd name="f26" fmla="val 152483"/>
                <a:gd name="f27" fmla="val 520932"/>
                <a:gd name="f28" fmla="+- 0 0 -90"/>
                <a:gd name="f29" fmla="*/ f3 1 161758"/>
                <a:gd name="f30" fmla="*/ f4 1 521059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61758"/>
                <a:gd name="f39" fmla="*/ f35 1 521059"/>
                <a:gd name="f40" fmla="*/ 152356 f36 1"/>
                <a:gd name="f41" fmla="*/ 521059 f35 1"/>
                <a:gd name="f42" fmla="*/ 153626 f36 1"/>
                <a:gd name="f43" fmla="*/ 517121 f35 1"/>
                <a:gd name="f44" fmla="*/ 161759 f36 1"/>
                <a:gd name="f45" fmla="*/ 511530 f35 1"/>
                <a:gd name="f46" fmla="*/ 9402 f35 1"/>
                <a:gd name="f47" fmla="*/ 152483 f36 1"/>
                <a:gd name="f48" fmla="*/ 0 f35 1"/>
                <a:gd name="f49" fmla="*/ 0 f36 1"/>
                <a:gd name="f50" fmla="*/ 520932 f35 1"/>
                <a:gd name="f51" fmla="+- f37 0 f1"/>
                <a:gd name="f52" fmla="*/ f40 1 161758"/>
                <a:gd name="f53" fmla="*/ f41 1 521059"/>
                <a:gd name="f54" fmla="*/ f42 1 161758"/>
                <a:gd name="f55" fmla="*/ f43 1 521059"/>
                <a:gd name="f56" fmla="*/ f44 1 161758"/>
                <a:gd name="f57" fmla="*/ f45 1 521059"/>
                <a:gd name="f58" fmla="*/ f46 1 521059"/>
                <a:gd name="f59" fmla="*/ f47 1 161758"/>
                <a:gd name="f60" fmla="*/ f48 1 521059"/>
                <a:gd name="f61" fmla="*/ f49 1 161758"/>
                <a:gd name="f62" fmla="*/ f50 1 521059"/>
                <a:gd name="f63" fmla="*/ f31 1 f38"/>
                <a:gd name="f64" fmla="*/ f32 1 f38"/>
                <a:gd name="f65" fmla="*/ f31 1 f39"/>
                <a:gd name="f66" fmla="*/ f33 1 f39"/>
                <a:gd name="f67" fmla="*/ f52 1 f38"/>
                <a:gd name="f68" fmla="*/ f53 1 f39"/>
                <a:gd name="f69" fmla="*/ f54 1 f38"/>
                <a:gd name="f70" fmla="*/ f55 1 f39"/>
                <a:gd name="f71" fmla="*/ f56 1 f38"/>
                <a:gd name="f72" fmla="*/ f57 1 f39"/>
                <a:gd name="f73" fmla="*/ f58 1 f39"/>
                <a:gd name="f74" fmla="*/ f59 1 f38"/>
                <a:gd name="f75" fmla="*/ f60 1 f39"/>
                <a:gd name="f76" fmla="*/ f61 1 f38"/>
                <a:gd name="f77" fmla="*/ f62 1 f39"/>
                <a:gd name="f78" fmla="*/ f63 f29 1"/>
                <a:gd name="f79" fmla="*/ f64 f29 1"/>
                <a:gd name="f80" fmla="*/ f66 f30 1"/>
                <a:gd name="f81" fmla="*/ f65 f30 1"/>
                <a:gd name="f82" fmla="*/ f67 f29 1"/>
                <a:gd name="f83" fmla="*/ f68 f30 1"/>
                <a:gd name="f84" fmla="*/ f69 f29 1"/>
                <a:gd name="f85" fmla="*/ f70 f30 1"/>
                <a:gd name="f86" fmla="*/ f71 f29 1"/>
                <a:gd name="f87" fmla="*/ f72 f30 1"/>
                <a:gd name="f88" fmla="*/ f73 f30 1"/>
                <a:gd name="f89" fmla="*/ f74 f29 1"/>
                <a:gd name="f90" fmla="*/ f75 f30 1"/>
                <a:gd name="f91" fmla="*/ f76 f29 1"/>
                <a:gd name="f92" fmla="*/ f7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2" y="f83"/>
                </a:cxn>
                <a:cxn ang="f51">
                  <a:pos x="f84" y="f85"/>
                </a:cxn>
                <a:cxn ang="f51">
                  <a:pos x="f86" y="f87"/>
                </a:cxn>
                <a:cxn ang="f51">
                  <a:pos x="f86" y="f88"/>
                </a:cxn>
                <a:cxn ang="f51">
                  <a:pos x="f89" y="f90"/>
                </a:cxn>
                <a:cxn ang="f51">
                  <a:pos x="f91" y="f90"/>
                </a:cxn>
                <a:cxn ang="f51">
                  <a:pos x="f91" y="f92"/>
                </a:cxn>
              </a:cxnLst>
              <a:rect l="f78" t="f81" r="f79" b="f80"/>
              <a:pathLst>
                <a:path w="161758" h="521059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9" y="f21"/>
                  </a:lnTo>
                  <a:cubicBezTo>
                    <a:pt x="f22" y="f23"/>
                    <a:pt x="f24" y="f25"/>
                    <a:pt x="f26" y="f5"/>
                  </a:cubicBezTo>
                  <a:lnTo>
                    <a:pt x="f5" y="f5"/>
                  </a:lnTo>
                  <a:lnTo>
                    <a:pt x="f5" y="f27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" name="Freeform: Shape 75">
              <a:extLst>
                <a:ext uri="{FF2B5EF4-FFF2-40B4-BE49-F238E27FC236}">
                  <a16:creationId xmlns:a16="http://schemas.microsoft.com/office/drawing/2014/main" id="{578D8444-498C-2D4F-E1E7-E873538B3B57}"/>
                </a:ext>
              </a:extLst>
            </p:cNvPr>
            <p:cNvSpPr/>
            <p:nvPr/>
          </p:nvSpPr>
          <p:spPr>
            <a:xfrm>
              <a:off x="11085225" y="4615132"/>
              <a:ext cx="278407" cy="2617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8408"/>
                <a:gd name="f7" fmla="val 261736"/>
                <a:gd name="f8" fmla="val 261737"/>
                <a:gd name="f9" fmla="val 127323"/>
                <a:gd name="f10" fmla="val 71152"/>
                <a:gd name="f11" fmla="val 75098"/>
                <a:gd name="f12" fmla="val 5463"/>
                <a:gd name="f13" fmla="val 73916"/>
                <a:gd name="f14" fmla="val 3850"/>
                <a:gd name="f15" fmla="val 73128"/>
                <a:gd name="f16" fmla="val 1982"/>
                <a:gd name="f17" fmla="val 72810"/>
                <a:gd name="f18" fmla="+- 0 0 -90"/>
                <a:gd name="f19" fmla="*/ f3 1 278408"/>
                <a:gd name="f20" fmla="*/ f4 1 26173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78408"/>
                <a:gd name="f29" fmla="*/ f25 1 261736"/>
                <a:gd name="f30" fmla="*/ 0 f26 1"/>
                <a:gd name="f31" fmla="*/ 261737 f25 1"/>
                <a:gd name="f32" fmla="*/ 278408 f26 1"/>
                <a:gd name="f33" fmla="*/ 127323 f26 1"/>
                <a:gd name="f34" fmla="*/ 71152 f25 1"/>
                <a:gd name="f35" fmla="*/ 75098 f26 1"/>
                <a:gd name="f36" fmla="*/ 5463 f25 1"/>
                <a:gd name="f37" fmla="*/ 72810 f26 1"/>
                <a:gd name="f38" fmla="*/ 0 f25 1"/>
                <a:gd name="f39" fmla="+- f27 0 f1"/>
                <a:gd name="f40" fmla="*/ f30 1 278408"/>
                <a:gd name="f41" fmla="*/ f31 1 261736"/>
                <a:gd name="f42" fmla="*/ f32 1 278408"/>
                <a:gd name="f43" fmla="*/ f33 1 278408"/>
                <a:gd name="f44" fmla="*/ f34 1 261736"/>
                <a:gd name="f45" fmla="*/ f35 1 278408"/>
                <a:gd name="f46" fmla="*/ f36 1 261736"/>
                <a:gd name="f47" fmla="*/ f37 1 278408"/>
                <a:gd name="f48" fmla="*/ f38 1 261736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8"/>
                <a:gd name="f57" fmla="*/ f44 1 f29"/>
                <a:gd name="f58" fmla="*/ f45 1 f28"/>
                <a:gd name="f59" fmla="*/ f46 1 f29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19 1"/>
                <a:gd name="f70" fmla="*/ f57 f20 1"/>
                <a:gd name="f71" fmla="*/ f58 f19 1"/>
                <a:gd name="f72" fmla="*/ f59 f20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7"/>
                </a:cxn>
                <a:cxn ang="f39">
                  <a:pos x="f69" y="f70"/>
                </a:cxn>
                <a:cxn ang="f39">
                  <a:pos x="f69" y="f70"/>
                </a:cxn>
                <a:cxn ang="f39">
                  <a:pos x="f71" y="f72"/>
                </a:cxn>
                <a:cxn ang="f39">
                  <a:pos x="f73" y="f74"/>
                </a:cxn>
                <a:cxn ang="f39">
                  <a:pos x="f66" y="f74"/>
                </a:cxn>
              </a:cxnLst>
              <a:rect l="f62" t="f65" r="f63" b="f64"/>
              <a:pathLst>
                <a:path w="278408" h="261736">
                  <a:moveTo>
                    <a:pt x="f5" y="f8"/>
                  </a:moveTo>
                  <a:lnTo>
                    <a:pt x="f6" y="f8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" name="Freeform: Shape 76">
              <a:extLst>
                <a:ext uri="{FF2B5EF4-FFF2-40B4-BE49-F238E27FC236}">
                  <a16:creationId xmlns:a16="http://schemas.microsoft.com/office/drawing/2014/main" id="{D556D803-6776-1833-8823-F9282D8EACF8}"/>
                </a:ext>
              </a:extLst>
            </p:cNvPr>
            <p:cNvSpPr/>
            <p:nvPr/>
          </p:nvSpPr>
          <p:spPr>
            <a:xfrm>
              <a:off x="11075569" y="4881186"/>
              <a:ext cx="293147" cy="11184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3148"/>
                <a:gd name="f7" fmla="val 1118479"/>
                <a:gd name="f8" fmla="val 291370"/>
                <a:gd name="f9" fmla="val 9276"/>
                <a:gd name="f10" fmla="val 8425"/>
                <a:gd name="f11" fmla="val 4752"/>
                <a:gd name="f12" fmla="val 4740"/>
                <a:gd name="f13" fmla="val 8487"/>
                <a:gd name="f14" fmla="val 9402"/>
                <a:gd name="f15" fmla="val 1118480"/>
                <a:gd name="f16" fmla="val 293149"/>
                <a:gd name="f17" fmla="val 2160"/>
                <a:gd name="f18" fmla="+- 0 0 -90"/>
                <a:gd name="f19" fmla="*/ f3 1 293148"/>
                <a:gd name="f20" fmla="*/ f4 1 111847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93148"/>
                <a:gd name="f29" fmla="*/ f25 1 1118479"/>
                <a:gd name="f30" fmla="*/ 291370 f26 1"/>
                <a:gd name="f31" fmla="*/ 0 f25 1"/>
                <a:gd name="f32" fmla="*/ 9276 f26 1"/>
                <a:gd name="f33" fmla="*/ 0 f26 1"/>
                <a:gd name="f34" fmla="*/ 9402 f25 1"/>
                <a:gd name="f35" fmla="*/ 1118480 f25 1"/>
                <a:gd name="f36" fmla="*/ 293149 f26 1"/>
                <a:gd name="f37" fmla="*/ 2160 f25 1"/>
                <a:gd name="f38" fmla="+- f27 0 f1"/>
                <a:gd name="f39" fmla="*/ f30 1 293148"/>
                <a:gd name="f40" fmla="*/ f31 1 1118479"/>
                <a:gd name="f41" fmla="*/ f32 1 293148"/>
                <a:gd name="f42" fmla="*/ f33 1 293148"/>
                <a:gd name="f43" fmla="*/ f34 1 1118479"/>
                <a:gd name="f44" fmla="*/ f35 1 1118479"/>
                <a:gd name="f45" fmla="*/ f36 1 293148"/>
                <a:gd name="f46" fmla="*/ f37 1 1118479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8"/>
                <a:gd name="f55" fmla="*/ f43 1 f29"/>
                <a:gd name="f56" fmla="*/ f44 1 f29"/>
                <a:gd name="f57" fmla="*/ f45 1 f28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19 1"/>
                <a:gd name="f67" fmla="*/ f55 f20 1"/>
                <a:gd name="f68" fmla="*/ f56 f20 1"/>
                <a:gd name="f69" fmla="*/ f57 f19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7"/>
                </a:cxn>
                <a:cxn ang="f38">
                  <a:pos x="f66" y="f68"/>
                </a:cxn>
                <a:cxn ang="f38">
                  <a:pos x="f69" y="f68"/>
                </a:cxn>
                <a:cxn ang="f38">
                  <a:pos x="f69" y="f70"/>
                </a:cxn>
              </a:cxnLst>
              <a:rect l="f59" t="f62" r="f60" b="f61"/>
              <a:pathLst>
                <a:path w="293148" h="1118479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5" y="f15"/>
                  </a:lnTo>
                  <a:lnTo>
                    <a:pt x="f16" y="f15"/>
                  </a:lnTo>
                  <a:lnTo>
                    <a:pt x="f16" y="f17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" name="Freeform: Shape 77">
              <a:extLst>
                <a:ext uri="{FF2B5EF4-FFF2-40B4-BE49-F238E27FC236}">
                  <a16:creationId xmlns:a16="http://schemas.microsoft.com/office/drawing/2014/main" id="{DAB61B34-1E8C-3A9B-E97B-9EAB0BC3B882}"/>
                </a:ext>
              </a:extLst>
            </p:cNvPr>
            <p:cNvSpPr/>
            <p:nvPr/>
          </p:nvSpPr>
          <p:spPr>
            <a:xfrm>
              <a:off x="8469511" y="5487634"/>
              <a:ext cx="2452942" cy="4873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2944"/>
                <a:gd name="f7" fmla="val 487389"/>
                <a:gd name="f8" fmla="val 2362597"/>
                <a:gd name="f9" fmla="val 203672"/>
                <a:gd name="f10" fmla="val 2360869"/>
                <a:gd name="f11" fmla="val 198208"/>
                <a:gd name="f12" fmla="val 2363271"/>
                <a:gd name="f13" fmla="val 192287"/>
                <a:gd name="f14" fmla="val 2368316"/>
                <a:gd name="f15" fmla="val 189568"/>
                <a:gd name="f16" fmla="val 2357388"/>
                <a:gd name="f17" fmla="val 155390"/>
                <a:gd name="f18" fmla="val 592778"/>
                <a:gd name="f19" fmla="val 586246"/>
                <a:gd name="f20" fmla="val 155326"/>
                <a:gd name="f21" fmla="val 581011"/>
                <a:gd name="f22" fmla="val 149977"/>
                <a:gd name="f23" fmla="val 581087"/>
                <a:gd name="f24" fmla="val 143447"/>
                <a:gd name="f25" fmla="val 143409"/>
                <a:gd name="f26" fmla="val 143358"/>
                <a:gd name="f27" fmla="val 143320"/>
                <a:gd name="f28" fmla="val 9783"/>
                <a:gd name="f29" fmla="val 476636"/>
                <a:gd name="f30" fmla="val 470982"/>
                <a:gd name="f31" fmla="val 9732"/>
                <a:gd name="f32" fmla="val 466191"/>
                <a:gd name="f33" fmla="val 5590"/>
                <a:gd name="f34" fmla="val 465327"/>
                <a:gd name="f35" fmla="val 270657"/>
                <a:gd name="f36" fmla="val 170527"/>
                <a:gd name="f37" fmla="val 172670"/>
                <a:gd name="f38" fmla="val 154008"/>
                <a:gd name="f39" fmla="val 201003"/>
                <a:gd name="f40" fmla="val 118555"/>
                <a:gd name="f41" fmla="val 262245"/>
                <a:gd name="f42" fmla="val 278254"/>
                <a:gd name="f43" fmla="val 279016"/>
                <a:gd name="f44" fmla="val 118657"/>
                <a:gd name="f45" fmla="val 279817"/>
                <a:gd name="f46" fmla="val 280630"/>
                <a:gd name="f47" fmla="val 281430"/>
                <a:gd name="f48" fmla="val 118441"/>
                <a:gd name="f49" fmla="val 282193"/>
                <a:gd name="f50" fmla="val 118174"/>
                <a:gd name="f51" fmla="val 282929"/>
                <a:gd name="f52" fmla="val 117793"/>
                <a:gd name="f53" fmla="val 283590"/>
                <a:gd name="f54" fmla="val 284352"/>
                <a:gd name="f55" fmla="val 106738"/>
                <a:gd name="f56" fmla="val 303538"/>
                <a:gd name="f57" fmla="val 106255"/>
                <a:gd name="f58" fmla="val 304313"/>
                <a:gd name="f59" fmla="val 105709"/>
                <a:gd name="f60" fmla="val 305038"/>
                <a:gd name="f61" fmla="val 105086"/>
                <a:gd name="f62" fmla="val 305698"/>
                <a:gd name="f63" fmla="val 104146"/>
                <a:gd name="f64" fmla="val 306677"/>
                <a:gd name="f65" fmla="val 103028"/>
                <a:gd name="f66" fmla="val 307452"/>
                <a:gd name="f67" fmla="val 101782"/>
                <a:gd name="f68" fmla="val 307985"/>
                <a:gd name="f69" fmla="val 100893"/>
                <a:gd name="f70" fmla="val 99597"/>
                <a:gd name="f71" fmla="val 308494"/>
                <a:gd name="f72" fmla="val 98224"/>
                <a:gd name="f73" fmla="val 308747"/>
                <a:gd name="f74" fmla="val 96827"/>
                <a:gd name="f75" fmla="val 95480"/>
                <a:gd name="f76" fmla="val 94146"/>
                <a:gd name="f77" fmla="val 308481"/>
                <a:gd name="f78" fmla="val 92888"/>
                <a:gd name="f79" fmla="val 53750"/>
                <a:gd name="f80" fmla="val 375325"/>
                <a:gd name="f81" fmla="val 58083"/>
                <a:gd name="f82" fmla="val 379073"/>
                <a:gd name="f83" fmla="val 59151"/>
                <a:gd name="f84" fmla="val 385363"/>
                <a:gd name="f85" fmla="val 56292"/>
                <a:gd name="f86" fmla="val 390318"/>
                <a:gd name="f87" fmla="+- 0 0 -90"/>
                <a:gd name="f88" fmla="*/ f3 1 2452944"/>
                <a:gd name="f89" fmla="*/ f4 1 487389"/>
                <a:gd name="f90" fmla="val f5"/>
                <a:gd name="f91" fmla="val f6"/>
                <a:gd name="f92" fmla="val f7"/>
                <a:gd name="f93" fmla="*/ f87 f0 1"/>
                <a:gd name="f94" fmla="+- f92 0 f90"/>
                <a:gd name="f95" fmla="+- f91 0 f90"/>
                <a:gd name="f96" fmla="*/ f93 1 f2"/>
                <a:gd name="f97" fmla="*/ f95 1 2452944"/>
                <a:gd name="f98" fmla="*/ f94 1 487389"/>
                <a:gd name="f99" fmla="*/ 2362597 f95 1"/>
                <a:gd name="f100" fmla="*/ 203672 f94 1"/>
                <a:gd name="f101" fmla="*/ 2368316 f95 1"/>
                <a:gd name="f102" fmla="*/ 189568 f94 1"/>
                <a:gd name="f103" fmla="*/ 2357388 f95 1"/>
                <a:gd name="f104" fmla="*/ 155390 f94 1"/>
                <a:gd name="f105" fmla="*/ 592778 f95 1"/>
                <a:gd name="f106" fmla="*/ 581087 f95 1"/>
                <a:gd name="f107" fmla="*/ 143447 f94 1"/>
                <a:gd name="f108" fmla="*/ 143320 f94 1"/>
                <a:gd name="f109" fmla="*/ 9783 f94 1"/>
                <a:gd name="f110" fmla="*/ 476636 f95 1"/>
                <a:gd name="f111" fmla="*/ 465327 f95 1"/>
                <a:gd name="f112" fmla="*/ 0 f94 1"/>
                <a:gd name="f113" fmla="*/ 270657 f95 1"/>
                <a:gd name="f114" fmla="*/ 170527 f95 1"/>
                <a:gd name="f115" fmla="*/ 172670 f94 1"/>
                <a:gd name="f116" fmla="*/ 154008 f95 1"/>
                <a:gd name="f117" fmla="*/ 201003 f94 1"/>
                <a:gd name="f118" fmla="*/ 118555 f95 1"/>
                <a:gd name="f119" fmla="*/ 262245 f94 1"/>
                <a:gd name="f120" fmla="*/ 278254 f94 1"/>
                <a:gd name="f121" fmla="*/ 279016 f94 1"/>
                <a:gd name="f122" fmla="*/ 281430 f94 1"/>
                <a:gd name="f123" fmla="*/ 117793 f95 1"/>
                <a:gd name="f124" fmla="*/ 283590 f94 1"/>
                <a:gd name="f125" fmla="*/ 284352 f94 1"/>
                <a:gd name="f126" fmla="*/ 106738 f95 1"/>
                <a:gd name="f127" fmla="*/ 303538 f94 1"/>
                <a:gd name="f128" fmla="*/ 105086 f95 1"/>
                <a:gd name="f129" fmla="*/ 305698 f94 1"/>
                <a:gd name="f130" fmla="*/ 101782 f95 1"/>
                <a:gd name="f131" fmla="*/ 307985 f94 1"/>
                <a:gd name="f132" fmla="*/ 100893 f95 1"/>
                <a:gd name="f133" fmla="*/ 96827 f95 1"/>
                <a:gd name="f134" fmla="*/ 308747 f94 1"/>
                <a:gd name="f135" fmla="*/ 92888 f95 1"/>
                <a:gd name="f136" fmla="*/ 53750 f95 1"/>
                <a:gd name="f137" fmla="*/ 375325 f94 1"/>
                <a:gd name="f138" fmla="*/ 56292 f95 1"/>
                <a:gd name="f139" fmla="*/ 390318 f94 1"/>
                <a:gd name="f140" fmla="*/ 0 f95 1"/>
                <a:gd name="f141" fmla="*/ 487389 f94 1"/>
                <a:gd name="f142" fmla="*/ 2452944 f95 1"/>
                <a:gd name="f143" fmla="+- f96 0 f1"/>
                <a:gd name="f144" fmla="*/ f99 1 2452944"/>
                <a:gd name="f145" fmla="*/ f100 1 487389"/>
                <a:gd name="f146" fmla="*/ f101 1 2452944"/>
                <a:gd name="f147" fmla="*/ f102 1 487389"/>
                <a:gd name="f148" fmla="*/ f103 1 2452944"/>
                <a:gd name="f149" fmla="*/ f104 1 487389"/>
                <a:gd name="f150" fmla="*/ f105 1 2452944"/>
                <a:gd name="f151" fmla="*/ f106 1 2452944"/>
                <a:gd name="f152" fmla="*/ f107 1 487389"/>
                <a:gd name="f153" fmla="*/ f108 1 487389"/>
                <a:gd name="f154" fmla="*/ f109 1 487389"/>
                <a:gd name="f155" fmla="*/ f110 1 2452944"/>
                <a:gd name="f156" fmla="*/ f111 1 2452944"/>
                <a:gd name="f157" fmla="*/ f112 1 487389"/>
                <a:gd name="f158" fmla="*/ f113 1 2452944"/>
                <a:gd name="f159" fmla="*/ f114 1 2452944"/>
                <a:gd name="f160" fmla="*/ f115 1 487389"/>
                <a:gd name="f161" fmla="*/ f116 1 2452944"/>
                <a:gd name="f162" fmla="*/ f117 1 487389"/>
                <a:gd name="f163" fmla="*/ f118 1 2452944"/>
                <a:gd name="f164" fmla="*/ f119 1 487389"/>
                <a:gd name="f165" fmla="*/ f120 1 487389"/>
                <a:gd name="f166" fmla="*/ f121 1 487389"/>
                <a:gd name="f167" fmla="*/ f122 1 487389"/>
                <a:gd name="f168" fmla="*/ f123 1 2452944"/>
                <a:gd name="f169" fmla="*/ f124 1 487389"/>
                <a:gd name="f170" fmla="*/ f125 1 487389"/>
                <a:gd name="f171" fmla="*/ f126 1 2452944"/>
                <a:gd name="f172" fmla="*/ f127 1 487389"/>
                <a:gd name="f173" fmla="*/ f128 1 2452944"/>
                <a:gd name="f174" fmla="*/ f129 1 487389"/>
                <a:gd name="f175" fmla="*/ f130 1 2452944"/>
                <a:gd name="f176" fmla="*/ f131 1 487389"/>
                <a:gd name="f177" fmla="*/ f132 1 2452944"/>
                <a:gd name="f178" fmla="*/ f133 1 2452944"/>
                <a:gd name="f179" fmla="*/ f134 1 487389"/>
                <a:gd name="f180" fmla="*/ f135 1 2452944"/>
                <a:gd name="f181" fmla="*/ f136 1 2452944"/>
                <a:gd name="f182" fmla="*/ f137 1 487389"/>
                <a:gd name="f183" fmla="*/ f138 1 2452944"/>
                <a:gd name="f184" fmla="*/ f139 1 487389"/>
                <a:gd name="f185" fmla="*/ f140 1 2452944"/>
                <a:gd name="f186" fmla="*/ f141 1 487389"/>
                <a:gd name="f187" fmla="*/ f142 1 2452944"/>
                <a:gd name="f188" fmla="*/ f90 1 f97"/>
                <a:gd name="f189" fmla="*/ f91 1 f97"/>
                <a:gd name="f190" fmla="*/ f90 1 f98"/>
                <a:gd name="f191" fmla="*/ f92 1 f98"/>
                <a:gd name="f192" fmla="*/ f144 1 f97"/>
                <a:gd name="f193" fmla="*/ f145 1 f98"/>
                <a:gd name="f194" fmla="*/ f146 1 f97"/>
                <a:gd name="f195" fmla="*/ f147 1 f98"/>
                <a:gd name="f196" fmla="*/ f148 1 f97"/>
                <a:gd name="f197" fmla="*/ f149 1 f98"/>
                <a:gd name="f198" fmla="*/ f150 1 f97"/>
                <a:gd name="f199" fmla="*/ f151 1 f97"/>
                <a:gd name="f200" fmla="*/ f152 1 f98"/>
                <a:gd name="f201" fmla="*/ f153 1 f98"/>
                <a:gd name="f202" fmla="*/ f154 1 f98"/>
                <a:gd name="f203" fmla="*/ f155 1 f97"/>
                <a:gd name="f204" fmla="*/ f156 1 f97"/>
                <a:gd name="f205" fmla="*/ f157 1 f98"/>
                <a:gd name="f206" fmla="*/ f158 1 f97"/>
                <a:gd name="f207" fmla="*/ f159 1 f97"/>
                <a:gd name="f208" fmla="*/ f160 1 f98"/>
                <a:gd name="f209" fmla="*/ f161 1 f97"/>
                <a:gd name="f210" fmla="*/ f162 1 f98"/>
                <a:gd name="f211" fmla="*/ f163 1 f97"/>
                <a:gd name="f212" fmla="*/ f164 1 f98"/>
                <a:gd name="f213" fmla="*/ f165 1 f98"/>
                <a:gd name="f214" fmla="*/ f166 1 f98"/>
                <a:gd name="f215" fmla="*/ f167 1 f98"/>
                <a:gd name="f216" fmla="*/ f168 1 f97"/>
                <a:gd name="f217" fmla="*/ f169 1 f98"/>
                <a:gd name="f218" fmla="*/ f170 1 f98"/>
                <a:gd name="f219" fmla="*/ f171 1 f97"/>
                <a:gd name="f220" fmla="*/ f172 1 f98"/>
                <a:gd name="f221" fmla="*/ f173 1 f97"/>
                <a:gd name="f222" fmla="*/ f174 1 f98"/>
                <a:gd name="f223" fmla="*/ f175 1 f97"/>
                <a:gd name="f224" fmla="*/ f176 1 f98"/>
                <a:gd name="f225" fmla="*/ f177 1 f97"/>
                <a:gd name="f226" fmla="*/ f178 1 f97"/>
                <a:gd name="f227" fmla="*/ f179 1 f98"/>
                <a:gd name="f228" fmla="*/ f180 1 f97"/>
                <a:gd name="f229" fmla="*/ f181 1 f97"/>
                <a:gd name="f230" fmla="*/ f182 1 f98"/>
                <a:gd name="f231" fmla="*/ f183 1 f97"/>
                <a:gd name="f232" fmla="*/ f184 1 f98"/>
                <a:gd name="f233" fmla="*/ f185 1 f97"/>
                <a:gd name="f234" fmla="*/ f186 1 f98"/>
                <a:gd name="f235" fmla="*/ f187 1 f97"/>
                <a:gd name="f236" fmla="*/ f188 f88 1"/>
                <a:gd name="f237" fmla="*/ f189 f88 1"/>
                <a:gd name="f238" fmla="*/ f191 f89 1"/>
                <a:gd name="f239" fmla="*/ f190 f89 1"/>
                <a:gd name="f240" fmla="*/ f192 f88 1"/>
                <a:gd name="f241" fmla="*/ f193 f89 1"/>
                <a:gd name="f242" fmla="*/ f194 f88 1"/>
                <a:gd name="f243" fmla="*/ f195 f89 1"/>
                <a:gd name="f244" fmla="*/ f196 f88 1"/>
                <a:gd name="f245" fmla="*/ f197 f89 1"/>
                <a:gd name="f246" fmla="*/ f198 f88 1"/>
                <a:gd name="f247" fmla="*/ f199 f88 1"/>
                <a:gd name="f248" fmla="*/ f200 f89 1"/>
                <a:gd name="f249" fmla="*/ f201 f89 1"/>
                <a:gd name="f250" fmla="*/ f202 f89 1"/>
                <a:gd name="f251" fmla="*/ f203 f88 1"/>
                <a:gd name="f252" fmla="*/ f204 f88 1"/>
                <a:gd name="f253" fmla="*/ f205 f89 1"/>
                <a:gd name="f254" fmla="*/ f206 f88 1"/>
                <a:gd name="f255" fmla="*/ f207 f88 1"/>
                <a:gd name="f256" fmla="*/ f208 f89 1"/>
                <a:gd name="f257" fmla="*/ f209 f88 1"/>
                <a:gd name="f258" fmla="*/ f210 f89 1"/>
                <a:gd name="f259" fmla="*/ f211 f88 1"/>
                <a:gd name="f260" fmla="*/ f212 f89 1"/>
                <a:gd name="f261" fmla="*/ f213 f89 1"/>
                <a:gd name="f262" fmla="*/ f214 f89 1"/>
                <a:gd name="f263" fmla="*/ f215 f89 1"/>
                <a:gd name="f264" fmla="*/ f216 f88 1"/>
                <a:gd name="f265" fmla="*/ f217 f89 1"/>
                <a:gd name="f266" fmla="*/ f218 f89 1"/>
                <a:gd name="f267" fmla="*/ f219 f88 1"/>
                <a:gd name="f268" fmla="*/ f220 f89 1"/>
                <a:gd name="f269" fmla="*/ f221 f88 1"/>
                <a:gd name="f270" fmla="*/ f222 f89 1"/>
                <a:gd name="f271" fmla="*/ f223 f88 1"/>
                <a:gd name="f272" fmla="*/ f224 f89 1"/>
                <a:gd name="f273" fmla="*/ f225 f88 1"/>
                <a:gd name="f274" fmla="*/ f226 f88 1"/>
                <a:gd name="f275" fmla="*/ f227 f89 1"/>
                <a:gd name="f276" fmla="*/ f228 f88 1"/>
                <a:gd name="f277" fmla="*/ f229 f88 1"/>
                <a:gd name="f278" fmla="*/ f230 f89 1"/>
                <a:gd name="f279" fmla="*/ f231 f88 1"/>
                <a:gd name="f280" fmla="*/ f232 f89 1"/>
                <a:gd name="f281" fmla="*/ f233 f88 1"/>
                <a:gd name="f282" fmla="*/ f234 f89 1"/>
                <a:gd name="f283" fmla="*/ f235 f8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43">
                  <a:pos x="f240" y="f241"/>
                </a:cxn>
                <a:cxn ang="f143">
                  <a:pos x="f242" y="f243"/>
                </a:cxn>
                <a:cxn ang="f143">
                  <a:pos x="f244" y="f245"/>
                </a:cxn>
                <a:cxn ang="f143">
                  <a:pos x="f246" y="f245"/>
                </a:cxn>
                <a:cxn ang="f143">
                  <a:pos x="f247" y="f248"/>
                </a:cxn>
                <a:cxn ang="f143">
                  <a:pos x="f247" y="f249"/>
                </a:cxn>
                <a:cxn ang="f143">
                  <a:pos x="f247" y="f250"/>
                </a:cxn>
                <a:cxn ang="f143">
                  <a:pos x="f251" y="f250"/>
                </a:cxn>
                <a:cxn ang="f143">
                  <a:pos x="f252" y="f253"/>
                </a:cxn>
                <a:cxn ang="f143">
                  <a:pos x="f254" y="f253"/>
                </a:cxn>
                <a:cxn ang="f143">
                  <a:pos x="f255" y="f256"/>
                </a:cxn>
                <a:cxn ang="f143">
                  <a:pos x="f257" y="f258"/>
                </a:cxn>
                <a:cxn ang="f143">
                  <a:pos x="f259" y="f260"/>
                </a:cxn>
                <a:cxn ang="f143">
                  <a:pos x="f259" y="f261"/>
                </a:cxn>
                <a:cxn ang="f143">
                  <a:pos x="f259" y="f262"/>
                </a:cxn>
                <a:cxn ang="f143">
                  <a:pos x="f259" y="f263"/>
                </a:cxn>
                <a:cxn ang="f143">
                  <a:pos x="f264" y="f265"/>
                </a:cxn>
                <a:cxn ang="f143">
                  <a:pos x="f264" y="f266"/>
                </a:cxn>
                <a:cxn ang="f143">
                  <a:pos x="f267" y="f268"/>
                </a:cxn>
                <a:cxn ang="f143">
                  <a:pos x="f269" y="f270"/>
                </a:cxn>
                <a:cxn ang="f143">
                  <a:pos x="f269" y="f270"/>
                </a:cxn>
                <a:cxn ang="f143">
                  <a:pos x="f271" y="f272"/>
                </a:cxn>
                <a:cxn ang="f143">
                  <a:pos x="f273" y="f272"/>
                </a:cxn>
                <a:cxn ang="f143">
                  <a:pos x="f274" y="f275"/>
                </a:cxn>
                <a:cxn ang="f143">
                  <a:pos x="f276" y="f272"/>
                </a:cxn>
                <a:cxn ang="f143">
                  <a:pos x="f276" y="f272"/>
                </a:cxn>
                <a:cxn ang="f143">
                  <a:pos x="f277" y="f278"/>
                </a:cxn>
                <a:cxn ang="f143">
                  <a:pos x="f279" y="f280"/>
                </a:cxn>
                <a:cxn ang="f143">
                  <a:pos x="f281" y="f282"/>
                </a:cxn>
                <a:cxn ang="f143">
                  <a:pos x="f283" y="f282"/>
                </a:cxn>
              </a:cxnLst>
              <a:rect l="f236" t="f239" r="f237" b="f238"/>
              <a:pathLst>
                <a:path w="2452944" h="48738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7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3" y="f25"/>
                    <a:pt x="f23" y="f26"/>
                    <a:pt x="f23" y="f27"/>
                  </a:cubicBezTo>
                  <a:lnTo>
                    <a:pt x="f23" y="f28"/>
                  </a:lnTo>
                  <a:lnTo>
                    <a:pt x="f29" y="f28"/>
                  </a:lnTo>
                  <a:cubicBezTo>
                    <a:pt x="f30" y="f31"/>
                    <a:pt x="f32" y="f33"/>
                    <a:pt x="f34" y="f5"/>
                  </a:cubicBezTo>
                  <a:lnTo>
                    <a:pt x="f35" y="f5"/>
                  </a:lnTo>
                  <a:lnTo>
                    <a:pt x="f36" y="f37"/>
                  </a:lnTo>
                  <a:lnTo>
                    <a:pt x="f38" y="f39"/>
                  </a:lnTo>
                  <a:lnTo>
                    <a:pt x="f40" y="f41"/>
                  </a:lnTo>
                  <a:lnTo>
                    <a:pt x="f40" y="f42"/>
                  </a:lnTo>
                  <a:cubicBezTo>
                    <a:pt x="f40" y="f42"/>
                    <a:pt x="f40" y="f42"/>
                    <a:pt x="f40" y="f43"/>
                  </a:cubicBezTo>
                  <a:cubicBezTo>
                    <a:pt x="f44" y="f45"/>
                    <a:pt x="f44" y="f46"/>
                    <a:pt x="f40" y="f47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2" y="f54"/>
                  </a:lnTo>
                  <a:lnTo>
                    <a:pt x="f55" y="f56"/>
                  </a:lnTo>
                  <a:cubicBezTo>
                    <a:pt x="f57" y="f58"/>
                    <a:pt x="f59" y="f60"/>
                    <a:pt x="f61" y="f62"/>
                  </a:cubicBezTo>
                  <a:cubicBezTo>
                    <a:pt x="f61" y="f62"/>
                    <a:pt x="f61" y="f62"/>
                    <a:pt x="f61" y="f62"/>
                  </a:cubicBezTo>
                  <a:cubicBezTo>
                    <a:pt x="f63" y="f64"/>
                    <a:pt x="f65" y="f66"/>
                    <a:pt x="f67" y="f68"/>
                  </a:cubicBezTo>
                  <a:lnTo>
                    <a:pt x="f69" y="f68"/>
                  </a:lnTo>
                  <a:cubicBezTo>
                    <a:pt x="f70" y="f71"/>
                    <a:pt x="f72" y="f73"/>
                    <a:pt x="f74" y="f73"/>
                  </a:cubicBezTo>
                  <a:cubicBezTo>
                    <a:pt x="f75" y="f73"/>
                    <a:pt x="f76" y="f77"/>
                    <a:pt x="f78" y="f68"/>
                  </a:cubicBezTo>
                  <a:lnTo>
                    <a:pt x="f78" y="f68"/>
                  </a:lnTo>
                  <a:lnTo>
                    <a:pt x="f79" y="f80"/>
                  </a:lnTo>
                  <a:cubicBezTo>
                    <a:pt x="f81" y="f82"/>
                    <a:pt x="f83" y="f84"/>
                    <a:pt x="f85" y="f86"/>
                  </a:cubicBez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" name="Freeform: Shape 78">
              <a:extLst>
                <a:ext uri="{FF2B5EF4-FFF2-40B4-BE49-F238E27FC236}">
                  <a16:creationId xmlns:a16="http://schemas.microsoft.com/office/drawing/2014/main" id="{6D49DB71-DC5B-6FA8-A2A3-33C8937EFD9A}"/>
                </a:ext>
              </a:extLst>
            </p:cNvPr>
            <p:cNvSpPr/>
            <p:nvPr/>
          </p:nvSpPr>
          <p:spPr>
            <a:xfrm>
              <a:off x="8741060" y="4871914"/>
              <a:ext cx="147904" cy="611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908"/>
                <a:gd name="f7" fmla="val 611396"/>
                <a:gd name="f8" fmla="val 147909"/>
                <a:gd name="f9" fmla="+- 0 0 -90"/>
                <a:gd name="f10" fmla="*/ f3 1 147908"/>
                <a:gd name="f11" fmla="*/ f4 1 6113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47908"/>
                <a:gd name="f20" fmla="*/ f16 1 611396"/>
                <a:gd name="f21" fmla="*/ 0 f17 1"/>
                <a:gd name="f22" fmla="*/ 0 f16 1"/>
                <a:gd name="f23" fmla="*/ 147909 f17 1"/>
                <a:gd name="f24" fmla="*/ 611396 f16 1"/>
                <a:gd name="f25" fmla="+- f18 0 f1"/>
                <a:gd name="f26" fmla="*/ f21 1 147908"/>
                <a:gd name="f27" fmla="*/ f22 1 611396"/>
                <a:gd name="f28" fmla="*/ f23 1 147908"/>
                <a:gd name="f29" fmla="*/ f24 1 611396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147908" h="611396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" name="Freeform: Shape 79">
              <a:extLst>
                <a:ext uri="{FF2B5EF4-FFF2-40B4-BE49-F238E27FC236}">
                  <a16:creationId xmlns:a16="http://schemas.microsoft.com/office/drawing/2014/main" id="{C821AB75-8E88-D987-3124-8BEDED536F74}"/>
                </a:ext>
              </a:extLst>
            </p:cNvPr>
            <p:cNvSpPr/>
            <p:nvPr/>
          </p:nvSpPr>
          <p:spPr>
            <a:xfrm>
              <a:off x="8893152" y="4871914"/>
              <a:ext cx="50950" cy="611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954"/>
                <a:gd name="f7" fmla="val 611396"/>
                <a:gd name="f8" fmla="val 611397"/>
                <a:gd name="f9" fmla="val 41679"/>
                <a:gd name="f10" fmla="val 42466"/>
                <a:gd name="f11" fmla="val 606619"/>
                <a:gd name="f12" fmla="val 46177"/>
                <a:gd name="f13" fmla="val 602846"/>
                <a:gd name="f14" fmla="val 50955"/>
                <a:gd name="f15" fmla="val 601994"/>
                <a:gd name="f16" fmla="+- 0 0 -90"/>
                <a:gd name="f17" fmla="*/ f3 1 50954"/>
                <a:gd name="f18" fmla="*/ f4 1 61139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0954"/>
                <a:gd name="f27" fmla="*/ f23 1 611396"/>
                <a:gd name="f28" fmla="*/ 0 f24 1"/>
                <a:gd name="f29" fmla="*/ 0 f23 1"/>
                <a:gd name="f30" fmla="*/ 611397 f23 1"/>
                <a:gd name="f31" fmla="*/ 41679 f24 1"/>
                <a:gd name="f32" fmla="*/ 50955 f24 1"/>
                <a:gd name="f33" fmla="*/ 601994 f23 1"/>
                <a:gd name="f34" fmla="+- f25 0 f1"/>
                <a:gd name="f35" fmla="*/ f28 1 50954"/>
                <a:gd name="f36" fmla="*/ f29 1 611396"/>
                <a:gd name="f37" fmla="*/ f30 1 611396"/>
                <a:gd name="f38" fmla="*/ f31 1 50954"/>
                <a:gd name="f39" fmla="*/ f32 1 50954"/>
                <a:gd name="f40" fmla="*/ f33 1 611396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7"/>
                </a:cxn>
                <a:cxn ang="f34">
                  <a:pos x="f59" y="f60"/>
                </a:cxn>
                <a:cxn ang="f34">
                  <a:pos x="f59" y="f56"/>
                </a:cxn>
              </a:cxnLst>
              <a:rect l="f51" t="f54" r="f52" b="f53"/>
              <a:pathLst>
                <a:path w="50954" h="611396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" name="Freeform: Shape 80">
              <a:extLst>
                <a:ext uri="{FF2B5EF4-FFF2-40B4-BE49-F238E27FC236}">
                  <a16:creationId xmlns:a16="http://schemas.microsoft.com/office/drawing/2014/main" id="{A7D4394B-DF35-1A1C-A2E7-C53B9A3C91CC}"/>
                </a:ext>
              </a:extLst>
            </p:cNvPr>
            <p:cNvSpPr/>
            <p:nvPr/>
          </p:nvSpPr>
          <p:spPr>
            <a:xfrm>
              <a:off x="8640293" y="4871914"/>
              <a:ext cx="96697" cy="7796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699"/>
                <a:gd name="f7" fmla="val 779619"/>
                <a:gd name="f8" fmla="val 612922"/>
                <a:gd name="f9" fmla="val 779620"/>
                <a:gd name="f10" fmla="+- 0 0 -90"/>
                <a:gd name="f11" fmla="*/ f3 1 96699"/>
                <a:gd name="f12" fmla="*/ f4 1 77961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96699"/>
                <a:gd name="f21" fmla="*/ f17 1 779619"/>
                <a:gd name="f22" fmla="*/ 96699 f18 1"/>
                <a:gd name="f23" fmla="*/ 612922 f17 1"/>
                <a:gd name="f24" fmla="*/ 0 f17 1"/>
                <a:gd name="f25" fmla="*/ 0 f18 1"/>
                <a:gd name="f26" fmla="*/ 779620 f17 1"/>
                <a:gd name="f27" fmla="+- f19 0 f1"/>
                <a:gd name="f28" fmla="*/ f22 1 96699"/>
                <a:gd name="f29" fmla="*/ f23 1 779619"/>
                <a:gd name="f30" fmla="*/ f24 1 779619"/>
                <a:gd name="f31" fmla="*/ f25 1 96699"/>
                <a:gd name="f32" fmla="*/ f26 1 77961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48"/>
                </a:cxn>
                <a:cxn ang="f27">
                  <a:pos x="f49" y="f50"/>
                </a:cxn>
                <a:cxn ang="f27">
                  <a:pos x="f46" y="f47"/>
                </a:cxn>
              </a:cxnLst>
              <a:rect l="f42" t="f45" r="f43" b="f44"/>
              <a:pathLst>
                <a:path w="96699" h="779619">
                  <a:moveTo>
                    <a:pt x="f6" y="f8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" name="Freeform: Shape 81">
              <a:extLst>
                <a:ext uri="{FF2B5EF4-FFF2-40B4-BE49-F238E27FC236}">
                  <a16:creationId xmlns:a16="http://schemas.microsoft.com/office/drawing/2014/main" id="{E5DB7FD1-7CDC-FA30-474F-650FF42ACEA8}"/>
                </a:ext>
              </a:extLst>
            </p:cNvPr>
            <p:cNvSpPr/>
            <p:nvPr/>
          </p:nvSpPr>
          <p:spPr>
            <a:xfrm>
              <a:off x="8948181" y="4871914"/>
              <a:ext cx="82725" cy="6014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722"/>
                <a:gd name="f7" fmla="val 601486"/>
                <a:gd name="f8" fmla="+- 0 0 -90"/>
                <a:gd name="f9" fmla="*/ f3 1 82722"/>
                <a:gd name="f10" fmla="*/ f4 1 60148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82722"/>
                <a:gd name="f19" fmla="*/ f15 1 601486"/>
                <a:gd name="f20" fmla="*/ 0 f16 1"/>
                <a:gd name="f21" fmla="*/ 0 f15 1"/>
                <a:gd name="f22" fmla="*/ 82722 f16 1"/>
                <a:gd name="f23" fmla="*/ 601486 f15 1"/>
                <a:gd name="f24" fmla="+- f17 0 f1"/>
                <a:gd name="f25" fmla="*/ f20 1 82722"/>
                <a:gd name="f26" fmla="*/ f21 1 601486"/>
                <a:gd name="f27" fmla="*/ f22 1 82722"/>
                <a:gd name="f28" fmla="*/ f23 1 601486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82722" h="601486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" name="Freeform: Shape 82">
              <a:extLst>
                <a:ext uri="{FF2B5EF4-FFF2-40B4-BE49-F238E27FC236}">
                  <a16:creationId xmlns:a16="http://schemas.microsoft.com/office/drawing/2014/main" id="{F567CA2E-26BA-D215-2A25-60AA00079188}"/>
                </a:ext>
              </a:extLst>
            </p:cNvPr>
            <p:cNvSpPr/>
            <p:nvPr/>
          </p:nvSpPr>
          <p:spPr>
            <a:xfrm>
              <a:off x="10831342" y="5643018"/>
              <a:ext cx="9784" cy="311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84"/>
                <a:gd name="f7" fmla="val 31129"/>
                <a:gd name="f8" fmla="val 9785"/>
                <a:gd name="f9" fmla="+- 0 0 -90"/>
                <a:gd name="f10" fmla="*/ f3 1 9784"/>
                <a:gd name="f11" fmla="*/ f4 1 3112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784"/>
                <a:gd name="f20" fmla="*/ f16 1 31129"/>
                <a:gd name="f21" fmla="*/ 9785 f17 1"/>
                <a:gd name="f22" fmla="*/ 31129 f16 1"/>
                <a:gd name="f23" fmla="*/ 0 f16 1"/>
                <a:gd name="f24" fmla="*/ 0 f17 1"/>
                <a:gd name="f25" fmla="+- f18 0 f1"/>
                <a:gd name="f26" fmla="*/ f21 1 9784"/>
                <a:gd name="f27" fmla="*/ f22 1 31129"/>
                <a:gd name="f28" fmla="*/ f23 1 31129"/>
                <a:gd name="f29" fmla="*/ f24 1 9784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5" y="f44"/>
                </a:cxn>
                <a:cxn ang="f25">
                  <a:pos x="f42" y="f43"/>
                </a:cxn>
              </a:cxnLst>
              <a:rect l="f38" t="f41" r="f39" b="f40"/>
              <a:pathLst>
                <a:path w="9784" h="31129">
                  <a:moveTo>
                    <a:pt x="f8" y="f7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" name="Freeform: Shape 83">
              <a:extLst>
                <a:ext uri="{FF2B5EF4-FFF2-40B4-BE49-F238E27FC236}">
                  <a16:creationId xmlns:a16="http://schemas.microsoft.com/office/drawing/2014/main" id="{CCC96C8E-A30E-80CB-BC53-55D605065808}"/>
                </a:ext>
              </a:extLst>
            </p:cNvPr>
            <p:cNvSpPr/>
            <p:nvPr/>
          </p:nvSpPr>
          <p:spPr>
            <a:xfrm>
              <a:off x="8633554" y="3291968"/>
              <a:ext cx="2542" cy="15569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1"/>
                <a:gd name="f7" fmla="val 1556951"/>
                <a:gd name="f8" fmla="val 1556952"/>
                <a:gd name="f9" fmla="+- 0 0 -90"/>
                <a:gd name="f10" fmla="*/ f3 1 2541"/>
                <a:gd name="f11" fmla="*/ f4 1 155695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41"/>
                <a:gd name="f20" fmla="*/ f16 1 1556951"/>
                <a:gd name="f21" fmla="*/ 2541 f17 1"/>
                <a:gd name="f22" fmla="*/ 0 f16 1"/>
                <a:gd name="f23" fmla="*/ 0 f17 1"/>
                <a:gd name="f24" fmla="*/ 1556952 f16 1"/>
                <a:gd name="f25" fmla="+- f18 0 f1"/>
                <a:gd name="f26" fmla="*/ f21 1 2541"/>
                <a:gd name="f27" fmla="*/ f22 1 1556951"/>
                <a:gd name="f28" fmla="*/ f23 1 2541"/>
                <a:gd name="f29" fmla="*/ f24 1 1556951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541" h="1556951">
                  <a:moveTo>
                    <a:pt x="f6" y="f5"/>
                  </a:moveTo>
                  <a:lnTo>
                    <a:pt x="f5" y="f5"/>
                  </a:ln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" name="Freeform: Shape 84">
              <a:extLst>
                <a:ext uri="{FF2B5EF4-FFF2-40B4-BE49-F238E27FC236}">
                  <a16:creationId xmlns:a16="http://schemas.microsoft.com/office/drawing/2014/main" id="{19F8D58B-E8AF-F45A-F4AD-46B99599B1D0}"/>
                </a:ext>
              </a:extLst>
            </p:cNvPr>
            <p:cNvSpPr/>
            <p:nvPr/>
          </p:nvSpPr>
          <p:spPr>
            <a:xfrm>
              <a:off x="8623898" y="4870899"/>
              <a:ext cx="12710" cy="8089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808969"/>
                <a:gd name="f8" fmla="val 696143"/>
                <a:gd name="f9" fmla="val 12707"/>
                <a:gd name="f10" fmla="val 787751"/>
                <a:gd name="f11" fmla="val 11868"/>
                <a:gd name="f12" fmla="val 127"/>
                <a:gd name="f13" fmla="val 11004"/>
                <a:gd name="f14" fmla="val 10165"/>
                <a:gd name="f15" fmla="val 684835"/>
                <a:gd name="f16" fmla="val 9975"/>
                <a:gd name="f17" fmla="val 690578"/>
                <a:gd name="f18" fmla="val 5680"/>
                <a:gd name="f19" fmla="val 695343"/>
                <a:gd name="f20" fmla="+- 0 0 -90"/>
                <a:gd name="f21" fmla="*/ f3 1 12706"/>
                <a:gd name="f22" fmla="*/ f4 1 80896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2706"/>
                <a:gd name="f31" fmla="*/ f27 1 808969"/>
                <a:gd name="f32" fmla="*/ 0 f28 1"/>
                <a:gd name="f33" fmla="*/ 696143 f27 1"/>
                <a:gd name="f34" fmla="*/ 808969 f27 1"/>
                <a:gd name="f35" fmla="*/ 12707 f28 1"/>
                <a:gd name="f36" fmla="*/ 787751 f27 1"/>
                <a:gd name="f37" fmla="*/ 0 f27 1"/>
                <a:gd name="f38" fmla="*/ 10165 f28 1"/>
                <a:gd name="f39" fmla="*/ 684835 f27 1"/>
                <a:gd name="f40" fmla="+- f29 0 f1"/>
                <a:gd name="f41" fmla="*/ f32 1 12706"/>
                <a:gd name="f42" fmla="*/ f33 1 808969"/>
                <a:gd name="f43" fmla="*/ f34 1 808969"/>
                <a:gd name="f44" fmla="*/ f35 1 12706"/>
                <a:gd name="f45" fmla="*/ f36 1 808969"/>
                <a:gd name="f46" fmla="*/ f37 1 808969"/>
                <a:gd name="f47" fmla="*/ f38 1 12706"/>
                <a:gd name="f48" fmla="*/ f39 1 808969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1"/>
                <a:gd name="f56" fmla="*/ f44 1 f30"/>
                <a:gd name="f57" fmla="*/ f45 1 f31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2 1"/>
                <a:gd name="f68" fmla="*/ f56 f21 1"/>
                <a:gd name="f69" fmla="*/ f57 f22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8" y="f69"/>
                </a:cxn>
                <a:cxn ang="f40">
                  <a:pos x="f68" y="f70"/>
                </a:cxn>
                <a:cxn ang="f40">
                  <a:pos x="f71" y="f70"/>
                </a:cxn>
                <a:cxn ang="f40">
                  <a:pos x="f71" y="f72"/>
                </a:cxn>
                <a:cxn ang="f40">
                  <a:pos x="f65" y="f66"/>
                </a:cxn>
              </a:cxnLst>
              <a:rect l="f61" t="f64" r="f62" b="f63"/>
              <a:pathLst>
                <a:path w="12706" h="808969">
                  <a:moveTo>
                    <a:pt x="f5" y="f8"/>
                  </a:moveTo>
                  <a:lnTo>
                    <a:pt x="f5" y="f7"/>
                  </a:lnTo>
                  <a:lnTo>
                    <a:pt x="f9" y="f10"/>
                  </a:lnTo>
                  <a:lnTo>
                    <a:pt x="f9" y="f5"/>
                  </a:lnTo>
                  <a:cubicBezTo>
                    <a:pt x="f11" y="f12"/>
                    <a:pt x="f13" y="f12"/>
                    <a:pt x="f14" y="f5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5" y="f8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" name="Freeform: Shape 85">
              <a:extLst>
                <a:ext uri="{FF2B5EF4-FFF2-40B4-BE49-F238E27FC236}">
                  <a16:creationId xmlns:a16="http://schemas.microsoft.com/office/drawing/2014/main" id="{75C6F58E-6400-0705-59FE-2803BBAE2C5C}"/>
                </a:ext>
              </a:extLst>
            </p:cNvPr>
            <p:cNvSpPr/>
            <p:nvPr/>
          </p:nvSpPr>
          <p:spPr>
            <a:xfrm>
              <a:off x="8640037" y="3291968"/>
              <a:ext cx="410309" cy="15559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0306"/>
                <a:gd name="f7" fmla="val 1555935"/>
                <a:gd name="f8" fmla="val 306110"/>
                <a:gd name="f9" fmla="val 1555936"/>
                <a:gd name="f10" fmla="val 410307"/>
                <a:gd name="f11" fmla="val 812781"/>
                <a:gd name="f12" fmla="val 409595"/>
                <a:gd name="f13" fmla="val 811219"/>
                <a:gd name="f14" fmla="val 409201"/>
                <a:gd name="f15" fmla="val 809542"/>
                <a:gd name="f16" fmla="val 409163"/>
                <a:gd name="f17" fmla="val 807826"/>
                <a:gd name="f18" fmla="+- 0 0 -90"/>
                <a:gd name="f19" fmla="*/ f3 1 410306"/>
                <a:gd name="f20" fmla="*/ f4 1 155593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10306"/>
                <a:gd name="f29" fmla="*/ f25 1 1555935"/>
                <a:gd name="f30" fmla="*/ 306110 f26 1"/>
                <a:gd name="f31" fmla="*/ 1555936 f25 1"/>
                <a:gd name="f32" fmla="*/ 410307 f26 1"/>
                <a:gd name="f33" fmla="*/ 812781 f25 1"/>
                <a:gd name="f34" fmla="*/ 409163 f26 1"/>
                <a:gd name="f35" fmla="*/ 807826 f25 1"/>
                <a:gd name="f36" fmla="*/ 0 f25 1"/>
                <a:gd name="f37" fmla="*/ 0 f26 1"/>
                <a:gd name="f38" fmla="+- f27 0 f1"/>
                <a:gd name="f39" fmla="*/ f30 1 410306"/>
                <a:gd name="f40" fmla="*/ f31 1 1555935"/>
                <a:gd name="f41" fmla="*/ f32 1 410306"/>
                <a:gd name="f42" fmla="*/ f33 1 1555935"/>
                <a:gd name="f43" fmla="*/ f34 1 410306"/>
                <a:gd name="f44" fmla="*/ f35 1 1555935"/>
                <a:gd name="f45" fmla="*/ f36 1 1555935"/>
                <a:gd name="f46" fmla="*/ f37 1 410306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8"/>
                <a:gd name="f56" fmla="*/ f44 1 f29"/>
                <a:gd name="f57" fmla="*/ f45 1 f29"/>
                <a:gd name="f58" fmla="*/ f46 1 f28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19 1"/>
                <a:gd name="f68" fmla="*/ f56 f20 1"/>
                <a:gd name="f69" fmla="*/ f57 f20 1"/>
                <a:gd name="f70" fmla="*/ f5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7" y="f69"/>
                </a:cxn>
                <a:cxn ang="f38">
                  <a:pos x="f70" y="f69"/>
                </a:cxn>
                <a:cxn ang="f38">
                  <a:pos x="f70" y="f64"/>
                </a:cxn>
                <a:cxn ang="f38">
                  <a:pos x="f63" y="f64"/>
                </a:cxn>
              </a:cxnLst>
              <a:rect l="f59" t="f62" r="f60" b="f61"/>
              <a:pathLst>
                <a:path w="410306" h="1555935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" name="Freeform: Shape 86">
              <a:extLst>
                <a:ext uri="{FF2B5EF4-FFF2-40B4-BE49-F238E27FC236}">
                  <a16:creationId xmlns:a16="http://schemas.microsoft.com/office/drawing/2014/main" id="{1AFECDBA-3A46-80B5-6BEA-ECCCA70D6BFF}"/>
                </a:ext>
              </a:extLst>
            </p:cNvPr>
            <p:cNvSpPr/>
            <p:nvPr/>
          </p:nvSpPr>
          <p:spPr>
            <a:xfrm>
              <a:off x="8588063" y="5567553"/>
              <a:ext cx="31638" cy="1739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640"/>
                <a:gd name="f7" fmla="val 173940"/>
                <a:gd name="f8" fmla="val 28845"/>
                <a:gd name="f9" fmla="val 46884"/>
                <a:gd name="f10" fmla="val 62004"/>
                <a:gd name="f11" fmla="val 173941"/>
                <a:gd name="f12" fmla="val 119433"/>
                <a:gd name="f13" fmla="+- 0 0 -90"/>
                <a:gd name="f14" fmla="*/ f3 1 31640"/>
                <a:gd name="f15" fmla="*/ f4 1 17394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1640"/>
                <a:gd name="f24" fmla="*/ f20 1 173940"/>
                <a:gd name="f25" fmla="*/ 28845 f21 1"/>
                <a:gd name="f26" fmla="*/ 0 f20 1"/>
                <a:gd name="f27" fmla="*/ 0 f21 1"/>
                <a:gd name="f28" fmla="*/ 46884 f20 1"/>
                <a:gd name="f29" fmla="*/ 62004 f20 1"/>
                <a:gd name="f30" fmla="*/ 173941 f20 1"/>
                <a:gd name="f31" fmla="*/ 31640 f21 1"/>
                <a:gd name="f32" fmla="*/ 119433 f20 1"/>
                <a:gd name="f33" fmla="+- f22 0 f1"/>
                <a:gd name="f34" fmla="*/ f25 1 31640"/>
                <a:gd name="f35" fmla="*/ f26 1 173940"/>
                <a:gd name="f36" fmla="*/ f27 1 31640"/>
                <a:gd name="f37" fmla="*/ f28 1 173940"/>
                <a:gd name="f38" fmla="*/ f29 1 173940"/>
                <a:gd name="f39" fmla="*/ f30 1 173940"/>
                <a:gd name="f40" fmla="*/ f31 1 31640"/>
                <a:gd name="f41" fmla="*/ f32 1 17394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4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5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0" y="f62"/>
                </a:cxn>
                <a:cxn ang="f33">
                  <a:pos x="f60" y="f63"/>
                </a:cxn>
                <a:cxn ang="f33">
                  <a:pos x="f64" y="f65"/>
                </a:cxn>
                <a:cxn ang="f33">
                  <a:pos x="f64" y="f59"/>
                </a:cxn>
                <a:cxn ang="f33">
                  <a:pos x="f58" y="f59"/>
                </a:cxn>
              </a:cxnLst>
              <a:rect l="f54" t="f57" r="f55" b="f56"/>
              <a:pathLst>
                <a:path w="31640" h="173940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6" y="f12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" name="Freeform: Shape 87">
              <a:extLst>
                <a:ext uri="{FF2B5EF4-FFF2-40B4-BE49-F238E27FC236}">
                  <a16:creationId xmlns:a16="http://schemas.microsoft.com/office/drawing/2014/main" id="{D00DB54B-E371-9FE7-4398-30369703812B}"/>
                </a:ext>
              </a:extLst>
            </p:cNvPr>
            <p:cNvSpPr/>
            <p:nvPr/>
          </p:nvSpPr>
          <p:spPr>
            <a:xfrm>
              <a:off x="9745410" y="2214905"/>
              <a:ext cx="51974" cy="5074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970"/>
                <a:gd name="f7" fmla="val 507464"/>
                <a:gd name="f8" fmla="val 51971"/>
                <a:gd name="f9" fmla="val 28461"/>
                <a:gd name="f10" fmla="val 49303"/>
                <a:gd name="f11" fmla="val 26224"/>
                <a:gd name="f12" fmla="val 47765"/>
                <a:gd name="f13" fmla="val 22921"/>
                <a:gd name="f14" fmla="val 47778"/>
                <a:gd name="f15" fmla="val 19440"/>
                <a:gd name="f16" fmla="val 254"/>
                <a:gd name="f17" fmla="+- 0 0 -90"/>
                <a:gd name="f18" fmla="*/ f3 1 51970"/>
                <a:gd name="f19" fmla="*/ f4 1 50746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1970"/>
                <a:gd name="f28" fmla="*/ f24 1 507464"/>
                <a:gd name="f29" fmla="*/ 0 f25 1"/>
                <a:gd name="f30" fmla="*/ 0 f24 1"/>
                <a:gd name="f31" fmla="*/ 507464 f24 1"/>
                <a:gd name="f32" fmla="*/ 51971 f25 1"/>
                <a:gd name="f33" fmla="*/ 28461 f24 1"/>
                <a:gd name="f34" fmla="*/ 47778 f25 1"/>
                <a:gd name="f35" fmla="*/ 19440 f24 1"/>
                <a:gd name="f36" fmla="*/ 254 f24 1"/>
                <a:gd name="f37" fmla="+- f26 0 f1"/>
                <a:gd name="f38" fmla="*/ f29 1 51970"/>
                <a:gd name="f39" fmla="*/ f30 1 507464"/>
                <a:gd name="f40" fmla="*/ f31 1 507464"/>
                <a:gd name="f41" fmla="*/ f32 1 51970"/>
                <a:gd name="f42" fmla="*/ f33 1 507464"/>
                <a:gd name="f43" fmla="*/ f34 1 51970"/>
                <a:gd name="f44" fmla="*/ f35 1 507464"/>
                <a:gd name="f45" fmla="*/ f36 1 507464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8"/>
                <a:gd name="f53" fmla="*/ f41 1 f27"/>
                <a:gd name="f54" fmla="*/ f42 1 f28"/>
                <a:gd name="f55" fmla="*/ f43 1 f27"/>
                <a:gd name="f56" fmla="*/ f44 1 f28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9 1"/>
                <a:gd name="f65" fmla="*/ f53 f18 1"/>
                <a:gd name="f66" fmla="*/ f54 f19 1"/>
                <a:gd name="f67" fmla="*/ f55 f18 1"/>
                <a:gd name="f68" fmla="*/ f56 f19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5" y="f64"/>
                </a:cxn>
                <a:cxn ang="f37">
                  <a:pos x="f65" y="f66"/>
                </a:cxn>
                <a:cxn ang="f37">
                  <a:pos x="f67" y="f68"/>
                </a:cxn>
                <a:cxn ang="f37">
                  <a:pos x="f67" y="f69"/>
                </a:cxn>
              </a:cxnLst>
              <a:rect l="f58" t="f61" r="f59" b="f60"/>
              <a:pathLst>
                <a:path w="51970" h="507464">
                  <a:moveTo>
                    <a:pt x="f5" y="f5"/>
                  </a:moveTo>
                  <a:lnTo>
                    <a:pt x="f5" y="f7"/>
                  </a:lnTo>
                  <a:lnTo>
                    <a:pt x="f8" y="f7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" name="Freeform: Shape 88">
              <a:extLst>
                <a:ext uri="{FF2B5EF4-FFF2-40B4-BE49-F238E27FC236}">
                  <a16:creationId xmlns:a16="http://schemas.microsoft.com/office/drawing/2014/main" id="{5928C296-5C7B-BFD9-C955-4B36FB2CD962}"/>
                </a:ext>
              </a:extLst>
            </p:cNvPr>
            <p:cNvSpPr/>
            <p:nvPr/>
          </p:nvSpPr>
          <p:spPr>
            <a:xfrm>
              <a:off x="10355342" y="2245272"/>
              <a:ext cx="2286" cy="10214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7"/>
                <a:gd name="f7" fmla="val 1021408"/>
                <a:gd name="f8" fmla="+- 0 0 -90"/>
                <a:gd name="f9" fmla="*/ f3 1 2287"/>
                <a:gd name="f10" fmla="*/ f4 1 1021408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287"/>
                <a:gd name="f19" fmla="*/ f15 1 1021408"/>
                <a:gd name="f20" fmla="*/ 2287 f16 1"/>
                <a:gd name="f21" fmla="*/ 0 f15 1"/>
                <a:gd name="f22" fmla="*/ 0 f16 1"/>
                <a:gd name="f23" fmla="*/ 1021408 f15 1"/>
                <a:gd name="f24" fmla="+- f17 0 f1"/>
                <a:gd name="f25" fmla="*/ f20 1 2287"/>
                <a:gd name="f26" fmla="*/ f21 1 1021408"/>
                <a:gd name="f27" fmla="*/ f22 1 2287"/>
                <a:gd name="f28" fmla="*/ f23 1 1021408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2287" h="1021408">
                  <a:moveTo>
                    <a:pt x="f6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" name="Freeform: Shape 89">
              <a:extLst>
                <a:ext uri="{FF2B5EF4-FFF2-40B4-BE49-F238E27FC236}">
                  <a16:creationId xmlns:a16="http://schemas.microsoft.com/office/drawing/2014/main" id="{4E309382-1522-CCD5-2A7D-4B6BF61BE5BA}"/>
                </a:ext>
              </a:extLst>
            </p:cNvPr>
            <p:cNvSpPr/>
            <p:nvPr/>
          </p:nvSpPr>
          <p:spPr>
            <a:xfrm>
              <a:off x="10361825" y="2188735"/>
              <a:ext cx="316656" cy="10784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6656"/>
                <a:gd name="f7" fmla="val 1078456"/>
                <a:gd name="f8" fmla="val 2668"/>
                <a:gd name="f9" fmla="val 14103"/>
                <a:gd name="f10" fmla="val 23251"/>
                <a:gd name="f11" fmla="val 37355"/>
                <a:gd name="f12" fmla="val 4244"/>
                <a:gd name="f13" fmla="val 41891"/>
                <a:gd name="f14" fmla="val 48955"/>
                <a:gd name="f15" fmla="val 53491"/>
                <a:gd name="f16" fmla="val 1078457"/>
                <a:gd name="f17" fmla="val 6607"/>
                <a:gd name="f18" fmla="+- 0 0 -90"/>
                <a:gd name="f19" fmla="*/ f3 1 316656"/>
                <a:gd name="f20" fmla="*/ f4 1 107845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16656"/>
                <a:gd name="f29" fmla="*/ f25 1 1078456"/>
                <a:gd name="f30" fmla="*/ 2668 f26 1"/>
                <a:gd name="f31" fmla="*/ 14103 f25 1"/>
                <a:gd name="f32" fmla="*/ 0 f26 1"/>
                <a:gd name="f33" fmla="*/ 23251 f25 1"/>
                <a:gd name="f34" fmla="*/ 37355 f25 1"/>
                <a:gd name="f35" fmla="*/ 53491 f25 1"/>
                <a:gd name="f36" fmla="*/ 1078457 f25 1"/>
                <a:gd name="f37" fmla="*/ 316656 f26 1"/>
                <a:gd name="f38" fmla="*/ 0 f25 1"/>
                <a:gd name="f39" fmla="*/ 6607 f26 1"/>
                <a:gd name="f40" fmla="+- f27 0 f1"/>
                <a:gd name="f41" fmla="*/ f30 1 316656"/>
                <a:gd name="f42" fmla="*/ f31 1 1078456"/>
                <a:gd name="f43" fmla="*/ f32 1 316656"/>
                <a:gd name="f44" fmla="*/ f33 1 1078456"/>
                <a:gd name="f45" fmla="*/ f34 1 1078456"/>
                <a:gd name="f46" fmla="*/ f35 1 1078456"/>
                <a:gd name="f47" fmla="*/ f36 1 1078456"/>
                <a:gd name="f48" fmla="*/ f37 1 316656"/>
                <a:gd name="f49" fmla="*/ f38 1 1078456"/>
                <a:gd name="f50" fmla="*/ f39 1 316656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9"/>
                <a:gd name="f60" fmla="*/ f46 1 f29"/>
                <a:gd name="f61" fmla="*/ f47 1 f29"/>
                <a:gd name="f62" fmla="*/ f48 1 f28"/>
                <a:gd name="f63" fmla="*/ f49 1 f29"/>
                <a:gd name="f64" fmla="*/ f50 1 f28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20 1"/>
                <a:gd name="f74" fmla="*/ f60 f20 1"/>
                <a:gd name="f75" fmla="*/ f61 f20 1"/>
                <a:gd name="f76" fmla="*/ f62 f19 1"/>
                <a:gd name="f77" fmla="*/ f63 f20 1"/>
                <a:gd name="f78" fmla="*/ f6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1" y="f73"/>
                </a:cxn>
                <a:cxn ang="f40">
                  <a:pos x="f71" y="f74"/>
                </a:cxn>
                <a:cxn ang="f40">
                  <a:pos x="f71" y="f75"/>
                </a:cxn>
                <a:cxn ang="f40">
                  <a:pos x="f76" y="f75"/>
                </a:cxn>
                <a:cxn ang="f40">
                  <a:pos x="f76" y="f77"/>
                </a:cxn>
                <a:cxn ang="f40">
                  <a:pos x="f78" y="f77"/>
                </a:cxn>
              </a:cxnLst>
              <a:rect l="f65" t="f68" r="f66" b="f67"/>
              <a:pathLst>
                <a:path w="316656" h="1078456">
                  <a:moveTo>
                    <a:pt x="f8" y="f9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5" y="f11"/>
                  </a:lnTo>
                  <a:cubicBezTo>
                    <a:pt x="f12" y="f13"/>
                    <a:pt x="f12" y="f14"/>
                    <a:pt x="f5" y="f15"/>
                  </a:cubicBezTo>
                  <a:lnTo>
                    <a:pt x="f5" y="f16"/>
                  </a:lnTo>
                  <a:lnTo>
                    <a:pt x="f6" y="f16"/>
                  </a:lnTo>
                  <a:lnTo>
                    <a:pt x="f6" y="f5"/>
                  </a:lnTo>
                  <a:lnTo>
                    <a:pt x="f17" y="f5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" name="Freeform: Shape 90">
              <a:extLst>
                <a:ext uri="{FF2B5EF4-FFF2-40B4-BE49-F238E27FC236}">
                  <a16:creationId xmlns:a16="http://schemas.microsoft.com/office/drawing/2014/main" id="{0E159646-B550-3A4E-8878-992F4B95DF21}"/>
                </a:ext>
              </a:extLst>
            </p:cNvPr>
            <p:cNvSpPr/>
            <p:nvPr/>
          </p:nvSpPr>
          <p:spPr>
            <a:xfrm>
              <a:off x="11085097" y="3922035"/>
              <a:ext cx="196952" cy="313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957"/>
                <a:gd name="f7" fmla="val 31383"/>
                <a:gd name="f8" fmla="val 158074"/>
                <a:gd name="f9" fmla="val 8259"/>
                <a:gd name="f10" fmla="val 155063"/>
                <a:gd name="f11" fmla="val 6492"/>
                <a:gd name="f12" fmla="val 153004"/>
                <a:gd name="f13" fmla="val 3456"/>
                <a:gd name="f14" fmla="val 152483"/>
                <a:gd name="f15" fmla="+- 0 0 -90"/>
                <a:gd name="f16" fmla="*/ f3 1 196957"/>
                <a:gd name="f17" fmla="*/ f4 1 3138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96957"/>
                <a:gd name="f26" fmla="*/ f22 1 31383"/>
                <a:gd name="f27" fmla="*/ 158074 f23 1"/>
                <a:gd name="f28" fmla="*/ 8259 f22 1"/>
                <a:gd name="f29" fmla="*/ 152483 f23 1"/>
                <a:gd name="f30" fmla="*/ 0 f22 1"/>
                <a:gd name="f31" fmla="*/ 0 f23 1"/>
                <a:gd name="f32" fmla="*/ 31383 f22 1"/>
                <a:gd name="f33" fmla="*/ 196957 f23 1"/>
                <a:gd name="f34" fmla="+- f24 0 f1"/>
                <a:gd name="f35" fmla="*/ f27 1 196957"/>
                <a:gd name="f36" fmla="*/ f28 1 31383"/>
                <a:gd name="f37" fmla="*/ f29 1 196957"/>
                <a:gd name="f38" fmla="*/ f30 1 31383"/>
                <a:gd name="f39" fmla="*/ f31 1 196957"/>
                <a:gd name="f40" fmla="*/ f32 1 31383"/>
                <a:gd name="f41" fmla="*/ f33 1 19695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3" y="f62"/>
                </a:cxn>
              </a:cxnLst>
              <a:rect l="f53" t="f56" r="f54" b="f55"/>
              <a:pathLst>
                <a:path w="196957" h="3138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" name="Freeform: Shape 91">
              <a:extLst>
                <a:ext uri="{FF2B5EF4-FFF2-40B4-BE49-F238E27FC236}">
                  <a16:creationId xmlns:a16="http://schemas.microsoft.com/office/drawing/2014/main" id="{03226A0B-C057-534C-7B2C-130BAF2949C8}"/>
                </a:ext>
              </a:extLst>
            </p:cNvPr>
            <p:cNvSpPr/>
            <p:nvPr/>
          </p:nvSpPr>
          <p:spPr>
            <a:xfrm>
              <a:off x="11085225" y="3957742"/>
              <a:ext cx="221860" cy="6282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862"/>
                <a:gd name="f7" fmla="val 628294"/>
                <a:gd name="f8" fmla="val 325773"/>
                <a:gd name="f9" fmla="val 216259"/>
                <a:gd name="f10" fmla="val 324680"/>
                <a:gd name="f11" fmla="val 212218"/>
                <a:gd name="f12" fmla="val 319789"/>
                <a:gd name="f13" fmla="val 212206"/>
                <a:gd name="f14" fmla="val 314084"/>
                <a:gd name="f15" fmla="val 4828"/>
                <a:gd name="f16" fmla="val 204073"/>
                <a:gd name="f17" fmla="val 628295"/>
                <a:gd name="f18" fmla="val 125290"/>
                <a:gd name="f19" fmla="val 126675"/>
                <a:gd name="f20" fmla="val 623301"/>
                <a:gd name="f21" fmla="val 131160"/>
                <a:gd name="f22" fmla="val 619795"/>
                <a:gd name="f23" fmla="val 136345"/>
                <a:gd name="f24" fmla="val 619655"/>
                <a:gd name="f25" fmla="val 218813"/>
                <a:gd name="f26" fmla="val 618766"/>
                <a:gd name="f27" fmla="+- 0 0 -90"/>
                <a:gd name="f28" fmla="*/ f3 1 221862"/>
                <a:gd name="f29" fmla="*/ f4 1 62829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21862"/>
                <a:gd name="f38" fmla="*/ f34 1 628294"/>
                <a:gd name="f39" fmla="*/ 221862 f35 1"/>
                <a:gd name="f40" fmla="*/ 325773 f34 1"/>
                <a:gd name="f41" fmla="*/ 212206 f35 1"/>
                <a:gd name="f42" fmla="*/ 314084 f34 1"/>
                <a:gd name="f43" fmla="*/ 4828 f34 1"/>
                <a:gd name="f44" fmla="*/ 204073 f35 1"/>
                <a:gd name="f45" fmla="*/ 0 f34 1"/>
                <a:gd name="f46" fmla="*/ 0 f35 1"/>
                <a:gd name="f47" fmla="*/ 628295 f34 1"/>
                <a:gd name="f48" fmla="*/ 125290 f35 1"/>
                <a:gd name="f49" fmla="*/ 136345 f35 1"/>
                <a:gd name="f50" fmla="*/ 619655 f34 1"/>
                <a:gd name="f51" fmla="*/ 218813 f35 1"/>
                <a:gd name="f52" fmla="*/ 618766 f34 1"/>
                <a:gd name="f53" fmla="+- f36 0 f1"/>
                <a:gd name="f54" fmla="*/ f39 1 221862"/>
                <a:gd name="f55" fmla="*/ f40 1 628294"/>
                <a:gd name="f56" fmla="*/ f41 1 221862"/>
                <a:gd name="f57" fmla="*/ f42 1 628294"/>
                <a:gd name="f58" fmla="*/ f43 1 628294"/>
                <a:gd name="f59" fmla="*/ f44 1 221862"/>
                <a:gd name="f60" fmla="*/ f45 1 628294"/>
                <a:gd name="f61" fmla="*/ f46 1 221862"/>
                <a:gd name="f62" fmla="*/ f47 1 628294"/>
                <a:gd name="f63" fmla="*/ f48 1 221862"/>
                <a:gd name="f64" fmla="*/ f49 1 221862"/>
                <a:gd name="f65" fmla="*/ f50 1 628294"/>
                <a:gd name="f66" fmla="*/ f51 1 221862"/>
                <a:gd name="f67" fmla="*/ f52 1 628294"/>
                <a:gd name="f68" fmla="*/ f30 1 f37"/>
                <a:gd name="f69" fmla="*/ f31 1 f37"/>
                <a:gd name="f70" fmla="*/ f30 1 f38"/>
                <a:gd name="f71" fmla="*/ f32 1 f38"/>
                <a:gd name="f72" fmla="*/ f54 1 f37"/>
                <a:gd name="f73" fmla="*/ f55 1 f38"/>
                <a:gd name="f74" fmla="*/ f56 1 f37"/>
                <a:gd name="f75" fmla="*/ f57 1 f38"/>
                <a:gd name="f76" fmla="*/ f58 1 f38"/>
                <a:gd name="f77" fmla="*/ f59 1 f37"/>
                <a:gd name="f78" fmla="*/ f60 1 f38"/>
                <a:gd name="f79" fmla="*/ f61 1 f37"/>
                <a:gd name="f80" fmla="*/ f62 1 f38"/>
                <a:gd name="f81" fmla="*/ f63 1 f37"/>
                <a:gd name="f82" fmla="*/ f64 1 f37"/>
                <a:gd name="f83" fmla="*/ f65 1 f38"/>
                <a:gd name="f84" fmla="*/ f66 1 f37"/>
                <a:gd name="f85" fmla="*/ f67 1 f38"/>
                <a:gd name="f86" fmla="*/ f68 f28 1"/>
                <a:gd name="f87" fmla="*/ f69 f28 1"/>
                <a:gd name="f88" fmla="*/ f71 f29 1"/>
                <a:gd name="f89" fmla="*/ f70 f29 1"/>
                <a:gd name="f90" fmla="*/ f72 f28 1"/>
                <a:gd name="f91" fmla="*/ f73 f29 1"/>
                <a:gd name="f92" fmla="*/ f74 f28 1"/>
                <a:gd name="f93" fmla="*/ f75 f29 1"/>
                <a:gd name="f94" fmla="*/ f76 f29 1"/>
                <a:gd name="f95" fmla="*/ f77 f28 1"/>
                <a:gd name="f96" fmla="*/ f78 f29 1"/>
                <a:gd name="f97" fmla="*/ f79 f28 1"/>
                <a:gd name="f98" fmla="*/ f80 f29 1"/>
                <a:gd name="f99" fmla="*/ f81 f28 1"/>
                <a:gd name="f100" fmla="*/ f82 f28 1"/>
                <a:gd name="f101" fmla="*/ f83 f29 1"/>
                <a:gd name="f102" fmla="*/ f84 f28 1"/>
                <a:gd name="f103" fmla="*/ f85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0" y="f91"/>
                </a:cxn>
                <a:cxn ang="f53">
                  <a:pos x="f92" y="f93"/>
                </a:cxn>
                <a:cxn ang="f53">
                  <a:pos x="f92" y="f94"/>
                </a:cxn>
                <a:cxn ang="f53">
                  <a:pos x="f95" y="f96"/>
                </a:cxn>
                <a:cxn ang="f53">
                  <a:pos x="f97" y="f96"/>
                </a:cxn>
                <a:cxn ang="f53">
                  <a:pos x="f97" y="f98"/>
                </a:cxn>
                <a:cxn ang="f53">
                  <a:pos x="f99" y="f98"/>
                </a:cxn>
                <a:cxn ang="f53">
                  <a:pos x="f100" y="f101"/>
                </a:cxn>
                <a:cxn ang="f53">
                  <a:pos x="f102" y="f101"/>
                </a:cxn>
                <a:cxn ang="f53">
                  <a:pos x="f90" y="f103"/>
                </a:cxn>
              </a:cxnLst>
              <a:rect l="f86" t="f89" r="f87" b="f88"/>
              <a:pathLst>
                <a:path w="221862" h="628294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lnTo>
                    <a:pt x="f16" y="f5"/>
                  </a:lnTo>
                  <a:lnTo>
                    <a:pt x="f5" y="f5"/>
                  </a:lnTo>
                  <a:lnTo>
                    <a:pt x="f5" y="f17"/>
                  </a:lnTo>
                  <a:lnTo>
                    <a:pt x="f18" y="f17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4"/>
                  </a:lnTo>
                  <a:lnTo>
                    <a:pt x="f6" y="f26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" name="Freeform: Shape 92">
              <a:extLst>
                <a:ext uri="{FF2B5EF4-FFF2-40B4-BE49-F238E27FC236}">
                  <a16:creationId xmlns:a16="http://schemas.microsoft.com/office/drawing/2014/main" id="{F26261B4-6043-2713-70FB-D8364069AF4C}"/>
                </a:ext>
              </a:extLst>
            </p:cNvPr>
            <p:cNvSpPr/>
            <p:nvPr/>
          </p:nvSpPr>
          <p:spPr>
            <a:xfrm>
              <a:off x="8588063" y="5567553"/>
              <a:ext cx="23893" cy="388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889"/>
                <a:gd name="f7" fmla="val 38879"/>
                <a:gd name="f8" fmla="+- 0 0 -90"/>
                <a:gd name="f9" fmla="*/ f3 1 23889"/>
                <a:gd name="f10" fmla="*/ f4 1 3887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3889"/>
                <a:gd name="f19" fmla="*/ f15 1 38879"/>
                <a:gd name="f20" fmla="*/ 0 f16 1"/>
                <a:gd name="f21" fmla="*/ 0 f15 1"/>
                <a:gd name="f22" fmla="*/ 38879 f15 1"/>
                <a:gd name="f23" fmla="*/ 23889 f16 1"/>
                <a:gd name="f24" fmla="+- f17 0 f1"/>
                <a:gd name="f25" fmla="*/ f20 1 23889"/>
                <a:gd name="f26" fmla="*/ f21 1 38879"/>
                <a:gd name="f27" fmla="*/ f22 1 38879"/>
                <a:gd name="f28" fmla="*/ f23 1 2388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9"/>
                <a:gd name="f36" fmla="*/ f28 1 f18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10 1"/>
                <a:gd name="f44" fmla="*/ f36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1" y="f43"/>
                </a:cxn>
                <a:cxn ang="f24">
                  <a:pos x="f44" y="f42"/>
                </a:cxn>
                <a:cxn ang="f24">
                  <a:pos x="f41" y="f42"/>
                </a:cxn>
              </a:cxnLst>
              <a:rect l="f37" t="f40" r="f38" b="f39"/>
              <a:pathLst>
                <a:path w="23889" h="38879">
                  <a:moveTo>
                    <a:pt x="f5" y="f5"/>
                  </a:moveTo>
                  <a:lnTo>
                    <a:pt x="f5" y="f7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" name="Freeform: Shape 93">
              <a:extLst>
                <a:ext uri="{FF2B5EF4-FFF2-40B4-BE49-F238E27FC236}">
                  <a16:creationId xmlns:a16="http://schemas.microsoft.com/office/drawing/2014/main" id="{AC2E4337-4964-BBE7-88DE-9879EF8F453F}"/>
                </a:ext>
              </a:extLst>
            </p:cNvPr>
            <p:cNvSpPr/>
            <p:nvPr/>
          </p:nvSpPr>
          <p:spPr>
            <a:xfrm>
              <a:off x="9453661" y="2239804"/>
              <a:ext cx="8385" cy="4711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87"/>
                <a:gd name="f7" fmla="val 471126"/>
                <a:gd name="f8" fmla="val 1271"/>
                <a:gd name="f9" fmla="val 462994"/>
                <a:gd name="f10" fmla="val 5591"/>
                <a:gd name="f11" fmla="val 466552"/>
                <a:gd name="f12" fmla="val 6214"/>
                <a:gd name="f13" fmla="val 467124"/>
                <a:gd name="f14" fmla="val 6760"/>
                <a:gd name="f15" fmla="val 467772"/>
                <a:gd name="f16" fmla="val 7243"/>
                <a:gd name="f17" fmla="val 468458"/>
                <a:gd name="f18" fmla="val 7675"/>
                <a:gd name="f19" fmla="val 469017"/>
                <a:gd name="f20" fmla="val 8057"/>
                <a:gd name="f21" fmla="val 469614"/>
                <a:gd name="f22" fmla="val 470237"/>
                <a:gd name="f23" fmla="val 6099"/>
                <a:gd name="f24" fmla="val 6353"/>
                <a:gd name="f25" fmla="val 5463"/>
                <a:gd name="f26" fmla="val 4371"/>
                <a:gd name="f27" fmla="val 4892"/>
                <a:gd name="f28" fmla="val 3253"/>
                <a:gd name="f29" fmla="val 4117"/>
                <a:gd name="f30" fmla="val 2287"/>
                <a:gd name="f31" fmla="val 3176"/>
                <a:gd name="f32" fmla="val 1728"/>
                <a:gd name="f33" fmla="val 2668"/>
                <a:gd name="f34" fmla="val 1258"/>
                <a:gd name="f35" fmla="val 2071"/>
                <a:gd name="f36" fmla="val 890"/>
                <a:gd name="f37" fmla="val 1398"/>
                <a:gd name="f38" fmla="val 463248"/>
                <a:gd name="f39" fmla="+- 0 0 -90"/>
                <a:gd name="f40" fmla="*/ f3 1 8387"/>
                <a:gd name="f41" fmla="*/ f4 1 471126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8387"/>
                <a:gd name="f50" fmla="*/ f46 1 471126"/>
                <a:gd name="f51" fmla="*/ 1271 f47 1"/>
                <a:gd name="f52" fmla="*/ 462994 f46 1"/>
                <a:gd name="f53" fmla="*/ 5591 f47 1"/>
                <a:gd name="f54" fmla="*/ 466552 f46 1"/>
                <a:gd name="f55" fmla="*/ 7243 f47 1"/>
                <a:gd name="f56" fmla="*/ 468458 f46 1"/>
                <a:gd name="f57" fmla="*/ 8387 f47 1"/>
                <a:gd name="f58" fmla="*/ 470237 f46 1"/>
                <a:gd name="f59" fmla="*/ 471126 f46 1"/>
                <a:gd name="f60" fmla="*/ 6099 f46 1"/>
                <a:gd name="f61" fmla="*/ 6353 f47 1"/>
                <a:gd name="f62" fmla="*/ 5463 f46 1"/>
                <a:gd name="f63" fmla="*/ 2287 f47 1"/>
                <a:gd name="f64" fmla="*/ 3176 f46 1"/>
                <a:gd name="f65" fmla="*/ 890 f47 1"/>
                <a:gd name="f66" fmla="*/ 1398 f46 1"/>
                <a:gd name="f67" fmla="*/ 0 f47 1"/>
                <a:gd name="f68" fmla="*/ 0 f46 1"/>
                <a:gd name="f69" fmla="*/ 463248 f46 1"/>
                <a:gd name="f70" fmla="+- f48 0 f1"/>
                <a:gd name="f71" fmla="*/ f51 1 8387"/>
                <a:gd name="f72" fmla="*/ f52 1 471126"/>
                <a:gd name="f73" fmla="*/ f53 1 8387"/>
                <a:gd name="f74" fmla="*/ f54 1 471126"/>
                <a:gd name="f75" fmla="*/ f55 1 8387"/>
                <a:gd name="f76" fmla="*/ f56 1 471126"/>
                <a:gd name="f77" fmla="*/ f57 1 8387"/>
                <a:gd name="f78" fmla="*/ f58 1 471126"/>
                <a:gd name="f79" fmla="*/ f59 1 471126"/>
                <a:gd name="f80" fmla="*/ f60 1 471126"/>
                <a:gd name="f81" fmla="*/ f61 1 8387"/>
                <a:gd name="f82" fmla="*/ f62 1 471126"/>
                <a:gd name="f83" fmla="*/ f63 1 8387"/>
                <a:gd name="f84" fmla="*/ f64 1 471126"/>
                <a:gd name="f85" fmla="*/ f65 1 8387"/>
                <a:gd name="f86" fmla="*/ f66 1 471126"/>
                <a:gd name="f87" fmla="*/ f67 1 8387"/>
                <a:gd name="f88" fmla="*/ f68 1 471126"/>
                <a:gd name="f89" fmla="*/ f69 1 471126"/>
                <a:gd name="f90" fmla="*/ f42 1 f49"/>
                <a:gd name="f91" fmla="*/ f43 1 f49"/>
                <a:gd name="f92" fmla="*/ f42 1 f50"/>
                <a:gd name="f93" fmla="*/ f44 1 f50"/>
                <a:gd name="f94" fmla="*/ f71 1 f49"/>
                <a:gd name="f95" fmla="*/ f72 1 f50"/>
                <a:gd name="f96" fmla="*/ f73 1 f49"/>
                <a:gd name="f97" fmla="*/ f74 1 f50"/>
                <a:gd name="f98" fmla="*/ f75 1 f49"/>
                <a:gd name="f99" fmla="*/ f76 1 f50"/>
                <a:gd name="f100" fmla="*/ f77 1 f49"/>
                <a:gd name="f101" fmla="*/ f78 1 f50"/>
                <a:gd name="f102" fmla="*/ f79 1 f50"/>
                <a:gd name="f103" fmla="*/ f80 1 f50"/>
                <a:gd name="f104" fmla="*/ f81 1 f49"/>
                <a:gd name="f105" fmla="*/ f82 1 f50"/>
                <a:gd name="f106" fmla="*/ f83 1 f49"/>
                <a:gd name="f107" fmla="*/ f84 1 f50"/>
                <a:gd name="f108" fmla="*/ f85 1 f49"/>
                <a:gd name="f109" fmla="*/ f86 1 f50"/>
                <a:gd name="f110" fmla="*/ f87 1 f49"/>
                <a:gd name="f111" fmla="*/ f88 1 f50"/>
                <a:gd name="f112" fmla="*/ f89 1 f50"/>
                <a:gd name="f113" fmla="*/ f90 f40 1"/>
                <a:gd name="f114" fmla="*/ f91 f40 1"/>
                <a:gd name="f115" fmla="*/ f93 f41 1"/>
                <a:gd name="f116" fmla="*/ f92 f41 1"/>
                <a:gd name="f117" fmla="*/ f94 f40 1"/>
                <a:gd name="f118" fmla="*/ f95 f41 1"/>
                <a:gd name="f119" fmla="*/ f96 f40 1"/>
                <a:gd name="f120" fmla="*/ f97 f41 1"/>
                <a:gd name="f121" fmla="*/ f98 f40 1"/>
                <a:gd name="f122" fmla="*/ f99 f41 1"/>
                <a:gd name="f123" fmla="*/ f100 f40 1"/>
                <a:gd name="f124" fmla="*/ f101 f41 1"/>
                <a:gd name="f125" fmla="*/ f102 f41 1"/>
                <a:gd name="f126" fmla="*/ f103 f41 1"/>
                <a:gd name="f127" fmla="*/ f104 f40 1"/>
                <a:gd name="f128" fmla="*/ f105 f41 1"/>
                <a:gd name="f129" fmla="*/ f106 f40 1"/>
                <a:gd name="f130" fmla="*/ f107 f41 1"/>
                <a:gd name="f131" fmla="*/ f108 f40 1"/>
                <a:gd name="f132" fmla="*/ f109 f41 1"/>
                <a:gd name="f133" fmla="*/ f110 f40 1"/>
                <a:gd name="f134" fmla="*/ f111 f41 1"/>
                <a:gd name="f135" fmla="*/ f112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7" y="f118"/>
                </a:cxn>
                <a:cxn ang="f70">
                  <a:pos x="f119" y="f120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3" y="f125"/>
                </a:cxn>
                <a:cxn ang="f70">
                  <a:pos x="f123" y="f126"/>
                </a:cxn>
                <a:cxn ang="f70">
                  <a:pos x="f127" y="f128"/>
                </a:cxn>
                <a:cxn ang="f70">
                  <a:pos x="f119" y="f128"/>
                </a:cxn>
                <a:cxn ang="f70">
                  <a:pos x="f129" y="f130"/>
                </a:cxn>
                <a:cxn ang="f70">
                  <a:pos x="f129" y="f130"/>
                </a:cxn>
                <a:cxn ang="f70">
                  <a:pos x="f131" y="f132"/>
                </a:cxn>
                <a:cxn ang="f70">
                  <a:pos x="f133" y="f134"/>
                </a:cxn>
                <a:cxn ang="f70">
                  <a:pos x="f133" y="f135"/>
                </a:cxn>
              </a:cxnLst>
              <a:rect l="f113" t="f116" r="f114" b="f115"/>
              <a:pathLst>
                <a:path w="8387" h="471126">
                  <a:moveTo>
                    <a:pt x="f8" y="f9"/>
                  </a:moveTo>
                  <a:lnTo>
                    <a:pt x="f10" y="f11"/>
                  </a:lnTo>
                  <a:cubicBezTo>
                    <a:pt x="f10" y="f11"/>
                    <a:pt x="f10" y="f11"/>
                    <a:pt x="f10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6" y="f22"/>
                  </a:cubicBezTo>
                  <a:lnTo>
                    <a:pt x="f6" y="f7"/>
                  </a:lnTo>
                  <a:lnTo>
                    <a:pt x="f6" y="f23"/>
                  </a:lnTo>
                  <a:lnTo>
                    <a:pt x="f24" y="f25"/>
                  </a:lnTo>
                  <a:lnTo>
                    <a:pt x="f10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5" y="f5"/>
                  </a:lnTo>
                  <a:lnTo>
                    <a:pt x="f5" y="f38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" name="Freeform: Shape 94">
              <a:extLst>
                <a:ext uri="{FF2B5EF4-FFF2-40B4-BE49-F238E27FC236}">
                  <a16:creationId xmlns:a16="http://schemas.microsoft.com/office/drawing/2014/main" id="{81C1804A-4388-3F2A-9C45-11F926A4C3AC}"/>
                </a:ext>
              </a:extLst>
            </p:cNvPr>
            <p:cNvSpPr/>
            <p:nvPr/>
          </p:nvSpPr>
          <p:spPr>
            <a:xfrm>
              <a:off x="9449848" y="2700515"/>
              <a:ext cx="12710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12705"/>
                <a:gd name="f8" fmla="+- 0 0 -90"/>
                <a:gd name="f9" fmla="*/ f3 1 12706"/>
                <a:gd name="f10" fmla="*/ f4 1 1270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6"/>
                <a:gd name="f19" fmla="*/ f15 1 12705"/>
                <a:gd name="f20" fmla="*/ 0 f16 1"/>
                <a:gd name="f21" fmla="*/ 0 f15 1"/>
                <a:gd name="f22" fmla="+- f17 0 f1"/>
                <a:gd name="f23" fmla="*/ f20 1 12706"/>
                <a:gd name="f24" fmla="*/ f21 1 1270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6" h="1270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" name="Freeform: Shape 95">
              <a:extLst>
                <a:ext uri="{FF2B5EF4-FFF2-40B4-BE49-F238E27FC236}">
                  <a16:creationId xmlns:a16="http://schemas.microsoft.com/office/drawing/2014/main" id="{5FFFD9F9-3469-E143-7419-ABEA3874558D}"/>
                </a:ext>
              </a:extLst>
            </p:cNvPr>
            <p:cNvSpPr/>
            <p:nvPr/>
          </p:nvSpPr>
          <p:spPr>
            <a:xfrm>
              <a:off x="7923870" y="2155698"/>
              <a:ext cx="686174" cy="5236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6173"/>
                <a:gd name="f7" fmla="val 523600"/>
                <a:gd name="f8" fmla="val 73319"/>
                <a:gd name="f9" fmla="val 520805"/>
                <a:gd name="f10" fmla="val 75987"/>
                <a:gd name="f11" fmla="val 520869"/>
                <a:gd name="f12" fmla="val 78541"/>
                <a:gd name="f13" fmla="val 521847"/>
                <a:gd name="f14" fmla="val 80562"/>
                <a:gd name="f15" fmla="val 523601"/>
                <a:gd name="f16" fmla="val 145748"/>
                <a:gd name="f17" fmla="val 332126"/>
                <a:gd name="f18" fmla="val 145672"/>
                <a:gd name="f19" fmla="val 325583"/>
                <a:gd name="f20" fmla="val 150895"/>
                <a:gd name="f21" fmla="val 320196"/>
                <a:gd name="f22" fmla="val 157439"/>
                <a:gd name="f23" fmla="val 320056"/>
                <a:gd name="f24" fmla="val 686174"/>
                <a:gd name="f25" fmla="val 515850"/>
                <a:gd name="f26" fmla="val 29607"/>
                <a:gd name="f27" fmla="val 523219"/>
                <a:gd name="f28" fmla="val 66711"/>
                <a:gd name="f29" fmla="val 68579"/>
                <a:gd name="f30" fmla="val 521695"/>
                <a:gd name="f31" fmla="val 70904"/>
                <a:gd name="f32" fmla="val 520856"/>
                <a:gd name="f33" fmla="+- 0 0 -90"/>
                <a:gd name="f34" fmla="*/ f3 1 686173"/>
                <a:gd name="f35" fmla="*/ f4 1 523600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686173"/>
                <a:gd name="f44" fmla="*/ f40 1 523600"/>
                <a:gd name="f45" fmla="*/ 73319 f41 1"/>
                <a:gd name="f46" fmla="*/ 520805 f40 1"/>
                <a:gd name="f47" fmla="*/ 80562 f41 1"/>
                <a:gd name="f48" fmla="*/ 523601 f40 1"/>
                <a:gd name="f49" fmla="*/ 145748 f41 1"/>
                <a:gd name="f50" fmla="*/ 332126 f40 1"/>
                <a:gd name="f51" fmla="*/ 157439 f41 1"/>
                <a:gd name="f52" fmla="*/ 320056 f40 1"/>
                <a:gd name="f53" fmla="*/ 686174 f41 1"/>
                <a:gd name="f54" fmla="*/ 0 f40 1"/>
                <a:gd name="f55" fmla="*/ 0 f41 1"/>
                <a:gd name="f56" fmla="*/ 515850 f40 1"/>
                <a:gd name="f57" fmla="*/ 29607 f41 1"/>
                <a:gd name="f58" fmla="*/ 523219 f40 1"/>
                <a:gd name="f59" fmla="*/ 66711 f41 1"/>
                <a:gd name="f60" fmla="+- f42 0 f1"/>
                <a:gd name="f61" fmla="*/ f45 1 686173"/>
                <a:gd name="f62" fmla="*/ f46 1 523600"/>
                <a:gd name="f63" fmla="*/ f47 1 686173"/>
                <a:gd name="f64" fmla="*/ f48 1 523600"/>
                <a:gd name="f65" fmla="*/ f49 1 686173"/>
                <a:gd name="f66" fmla="*/ f50 1 523600"/>
                <a:gd name="f67" fmla="*/ f51 1 686173"/>
                <a:gd name="f68" fmla="*/ f52 1 523600"/>
                <a:gd name="f69" fmla="*/ f53 1 686173"/>
                <a:gd name="f70" fmla="*/ f54 1 523600"/>
                <a:gd name="f71" fmla="*/ f55 1 686173"/>
                <a:gd name="f72" fmla="*/ f56 1 523600"/>
                <a:gd name="f73" fmla="*/ f57 1 686173"/>
                <a:gd name="f74" fmla="*/ f58 1 523600"/>
                <a:gd name="f75" fmla="*/ f59 1 686173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3"/>
                <a:gd name="f83" fmla="*/ f64 1 f44"/>
                <a:gd name="f84" fmla="*/ f65 1 f43"/>
                <a:gd name="f85" fmla="*/ f66 1 f44"/>
                <a:gd name="f86" fmla="*/ f67 1 f43"/>
                <a:gd name="f87" fmla="*/ f68 1 f44"/>
                <a:gd name="f88" fmla="*/ f69 1 f43"/>
                <a:gd name="f89" fmla="*/ f70 1 f44"/>
                <a:gd name="f90" fmla="*/ f71 1 f43"/>
                <a:gd name="f91" fmla="*/ f72 1 f44"/>
                <a:gd name="f92" fmla="*/ f73 1 f43"/>
                <a:gd name="f93" fmla="*/ f74 1 f44"/>
                <a:gd name="f94" fmla="*/ f75 1 f43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4 1"/>
                <a:gd name="f102" fmla="*/ f83 f35 1"/>
                <a:gd name="f103" fmla="*/ f84 f34 1"/>
                <a:gd name="f104" fmla="*/ f85 f35 1"/>
                <a:gd name="f105" fmla="*/ f86 f34 1"/>
                <a:gd name="f106" fmla="*/ f87 f35 1"/>
                <a:gd name="f107" fmla="*/ f88 f34 1"/>
                <a:gd name="f108" fmla="*/ f89 f35 1"/>
                <a:gd name="f109" fmla="*/ f90 f34 1"/>
                <a:gd name="f110" fmla="*/ f91 f35 1"/>
                <a:gd name="f111" fmla="*/ f92 f34 1"/>
                <a:gd name="f112" fmla="*/ f93 f35 1"/>
                <a:gd name="f113" fmla="*/ f9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101" y="f102"/>
                </a:cxn>
                <a:cxn ang="f60">
                  <a:pos x="f103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6"/>
                </a:cxn>
                <a:cxn ang="f60">
                  <a:pos x="f107" y="f108"/>
                </a:cxn>
                <a:cxn ang="f60">
                  <a:pos x="f109" y="f108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3" y="f112"/>
                </a:cxn>
                <a:cxn ang="f60">
                  <a:pos x="f99" y="f100"/>
                </a:cxn>
              </a:cxnLst>
              <a:rect l="f95" t="f98" r="f96" b="f97"/>
              <a:pathLst>
                <a:path w="686173" h="52360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3"/>
                  </a:lnTo>
                  <a:lnTo>
                    <a:pt x="f24" y="f5"/>
                  </a:lnTo>
                  <a:lnTo>
                    <a:pt x="f5" y="f5"/>
                  </a:lnTo>
                  <a:lnTo>
                    <a:pt x="f5" y="f25"/>
                  </a:lnTo>
                  <a:lnTo>
                    <a:pt x="f26" y="f27"/>
                  </a:lnTo>
                  <a:lnTo>
                    <a:pt x="f28" y="f27"/>
                  </a:ln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" name="Freeform: Shape 96">
              <a:extLst>
                <a:ext uri="{FF2B5EF4-FFF2-40B4-BE49-F238E27FC236}">
                  <a16:creationId xmlns:a16="http://schemas.microsoft.com/office/drawing/2014/main" id="{16D61E0C-EB75-FC10-ECD9-3253DD7F333D}"/>
                </a:ext>
              </a:extLst>
            </p:cNvPr>
            <p:cNvSpPr/>
            <p:nvPr/>
          </p:nvSpPr>
          <p:spPr>
            <a:xfrm>
              <a:off x="8093125" y="2499768"/>
              <a:ext cx="517550" cy="7656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7552"/>
                <a:gd name="f7" fmla="val 765643"/>
                <a:gd name="f8" fmla="val 516917"/>
                <a:gd name="f9" fmla="val 445842"/>
                <a:gd name="f10" fmla="val 516028"/>
                <a:gd name="f11" fmla="val 514884"/>
                <a:gd name="f12" fmla="val 512724"/>
                <a:gd name="f13" fmla="val 444952"/>
                <a:gd name="f14" fmla="val 510818"/>
                <a:gd name="f15" fmla="val 443682"/>
                <a:gd name="f16" fmla="val 509293"/>
                <a:gd name="f17" fmla="val 442030"/>
                <a:gd name="f18" fmla="val 508798"/>
                <a:gd name="f19" fmla="val 441496"/>
                <a:gd name="f20" fmla="val 508378"/>
                <a:gd name="f21" fmla="val 440899"/>
                <a:gd name="f22" fmla="val 508022"/>
                <a:gd name="f23" fmla="val 440251"/>
                <a:gd name="f24" fmla="val 507667"/>
                <a:gd name="f25" fmla="val 439552"/>
                <a:gd name="f26" fmla="val 507374"/>
                <a:gd name="f27" fmla="val 438828"/>
                <a:gd name="f28" fmla="val 507133"/>
                <a:gd name="f29" fmla="val 438091"/>
                <a:gd name="f30" fmla="val 507070"/>
                <a:gd name="f31" fmla="val 437329"/>
                <a:gd name="f32" fmla="val 436567"/>
                <a:gd name="f33" fmla="val 435804"/>
                <a:gd name="f34" fmla="val 507082"/>
                <a:gd name="f35" fmla="val 435385"/>
                <a:gd name="f36" fmla="val 434953"/>
                <a:gd name="f37" fmla="val 434534"/>
                <a:gd name="f38" fmla="val 234292"/>
                <a:gd name="f39" fmla="val 507095"/>
                <a:gd name="f40" fmla="val 228308"/>
                <a:gd name="f41" fmla="val 511593"/>
                <a:gd name="f42" fmla="val 223251"/>
                <a:gd name="f43" fmla="val 517553"/>
                <a:gd name="f44" fmla="val 222603"/>
                <a:gd name="f45" fmla="+- 0 0 -90"/>
                <a:gd name="f46" fmla="*/ f3 1 517552"/>
                <a:gd name="f47" fmla="*/ f4 1 765643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517552"/>
                <a:gd name="f56" fmla="*/ f52 1 765643"/>
                <a:gd name="f57" fmla="*/ 516917 f53 1"/>
                <a:gd name="f58" fmla="*/ 445842 f52 1"/>
                <a:gd name="f59" fmla="*/ 516028 f53 1"/>
                <a:gd name="f60" fmla="*/ 514884 f53 1"/>
                <a:gd name="f61" fmla="*/ 512724 f53 1"/>
                <a:gd name="f62" fmla="*/ 444952 f52 1"/>
                <a:gd name="f63" fmla="*/ 510818 f53 1"/>
                <a:gd name="f64" fmla="*/ 443682 f52 1"/>
                <a:gd name="f65" fmla="*/ 509293 f53 1"/>
                <a:gd name="f66" fmla="*/ 442030 f52 1"/>
                <a:gd name="f67" fmla="*/ 508022 f53 1"/>
                <a:gd name="f68" fmla="*/ 440251 f52 1"/>
                <a:gd name="f69" fmla="*/ 507133 f53 1"/>
                <a:gd name="f70" fmla="*/ 438091 f52 1"/>
                <a:gd name="f71" fmla="*/ 435804 f52 1"/>
                <a:gd name="f72" fmla="*/ 434534 f52 1"/>
                <a:gd name="f73" fmla="*/ 234292 f52 1"/>
                <a:gd name="f74" fmla="*/ 517553 f53 1"/>
                <a:gd name="f75" fmla="*/ 222603 f52 1"/>
                <a:gd name="f76" fmla="*/ 0 f52 1"/>
                <a:gd name="f77" fmla="*/ 0 f53 1"/>
                <a:gd name="f78" fmla="*/ 765643 f52 1"/>
                <a:gd name="f79" fmla="+- f54 0 f1"/>
                <a:gd name="f80" fmla="*/ f57 1 517552"/>
                <a:gd name="f81" fmla="*/ f58 1 765643"/>
                <a:gd name="f82" fmla="*/ f59 1 517552"/>
                <a:gd name="f83" fmla="*/ f60 1 517552"/>
                <a:gd name="f84" fmla="*/ f61 1 517552"/>
                <a:gd name="f85" fmla="*/ f62 1 765643"/>
                <a:gd name="f86" fmla="*/ f63 1 517552"/>
                <a:gd name="f87" fmla="*/ f64 1 765643"/>
                <a:gd name="f88" fmla="*/ f65 1 517552"/>
                <a:gd name="f89" fmla="*/ f66 1 765643"/>
                <a:gd name="f90" fmla="*/ f67 1 517552"/>
                <a:gd name="f91" fmla="*/ f68 1 765643"/>
                <a:gd name="f92" fmla="*/ f69 1 517552"/>
                <a:gd name="f93" fmla="*/ f70 1 765643"/>
                <a:gd name="f94" fmla="*/ f71 1 765643"/>
                <a:gd name="f95" fmla="*/ f72 1 765643"/>
                <a:gd name="f96" fmla="*/ f73 1 765643"/>
                <a:gd name="f97" fmla="*/ f74 1 517552"/>
                <a:gd name="f98" fmla="*/ f75 1 765643"/>
                <a:gd name="f99" fmla="*/ f76 1 765643"/>
                <a:gd name="f100" fmla="*/ f77 1 517552"/>
                <a:gd name="f101" fmla="*/ f78 1 765643"/>
                <a:gd name="f102" fmla="*/ f48 1 f55"/>
                <a:gd name="f103" fmla="*/ f49 1 f55"/>
                <a:gd name="f104" fmla="*/ f48 1 f56"/>
                <a:gd name="f105" fmla="*/ f50 1 f56"/>
                <a:gd name="f106" fmla="*/ f80 1 f55"/>
                <a:gd name="f107" fmla="*/ f81 1 f56"/>
                <a:gd name="f108" fmla="*/ f82 1 f55"/>
                <a:gd name="f109" fmla="*/ f83 1 f55"/>
                <a:gd name="f110" fmla="*/ f84 1 f55"/>
                <a:gd name="f111" fmla="*/ f85 1 f56"/>
                <a:gd name="f112" fmla="*/ f86 1 f55"/>
                <a:gd name="f113" fmla="*/ f87 1 f56"/>
                <a:gd name="f114" fmla="*/ f88 1 f55"/>
                <a:gd name="f115" fmla="*/ f89 1 f56"/>
                <a:gd name="f116" fmla="*/ f90 1 f55"/>
                <a:gd name="f117" fmla="*/ f91 1 f56"/>
                <a:gd name="f118" fmla="*/ f92 1 f55"/>
                <a:gd name="f119" fmla="*/ f93 1 f56"/>
                <a:gd name="f120" fmla="*/ f94 1 f56"/>
                <a:gd name="f121" fmla="*/ f95 1 f56"/>
                <a:gd name="f122" fmla="*/ f96 1 f56"/>
                <a:gd name="f123" fmla="*/ f97 1 f55"/>
                <a:gd name="f124" fmla="*/ f98 1 f56"/>
                <a:gd name="f125" fmla="*/ f99 1 f56"/>
                <a:gd name="f126" fmla="*/ f100 1 f55"/>
                <a:gd name="f127" fmla="*/ f101 1 f56"/>
                <a:gd name="f128" fmla="*/ f102 f46 1"/>
                <a:gd name="f129" fmla="*/ f103 f46 1"/>
                <a:gd name="f130" fmla="*/ f105 f47 1"/>
                <a:gd name="f131" fmla="*/ f104 f47 1"/>
                <a:gd name="f132" fmla="*/ f106 f46 1"/>
                <a:gd name="f133" fmla="*/ f107 f47 1"/>
                <a:gd name="f134" fmla="*/ f108 f46 1"/>
                <a:gd name="f135" fmla="*/ f109 f46 1"/>
                <a:gd name="f136" fmla="*/ f110 f46 1"/>
                <a:gd name="f137" fmla="*/ f111 f47 1"/>
                <a:gd name="f138" fmla="*/ f112 f46 1"/>
                <a:gd name="f139" fmla="*/ f113 f47 1"/>
                <a:gd name="f140" fmla="*/ f114 f46 1"/>
                <a:gd name="f141" fmla="*/ f115 f47 1"/>
                <a:gd name="f142" fmla="*/ f116 f46 1"/>
                <a:gd name="f143" fmla="*/ f117 f47 1"/>
                <a:gd name="f144" fmla="*/ f118 f46 1"/>
                <a:gd name="f145" fmla="*/ f119 f47 1"/>
                <a:gd name="f146" fmla="*/ f120 f47 1"/>
                <a:gd name="f147" fmla="*/ f121 f47 1"/>
                <a:gd name="f148" fmla="*/ f122 f47 1"/>
                <a:gd name="f149" fmla="*/ f123 f46 1"/>
                <a:gd name="f150" fmla="*/ f124 f47 1"/>
                <a:gd name="f151" fmla="*/ f125 f47 1"/>
                <a:gd name="f152" fmla="*/ f126 f46 1"/>
                <a:gd name="f153" fmla="*/ f127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32" y="f133"/>
                </a:cxn>
                <a:cxn ang="f79">
                  <a:pos x="f134" y="f133"/>
                </a:cxn>
                <a:cxn ang="f79">
                  <a:pos x="f135" y="f133"/>
                </a:cxn>
                <a:cxn ang="f79">
                  <a:pos x="f136" y="f137"/>
                </a:cxn>
                <a:cxn ang="f79">
                  <a:pos x="f138" y="f139"/>
                </a:cxn>
                <a:cxn ang="f79">
                  <a:pos x="f140" y="f141"/>
                </a:cxn>
                <a:cxn ang="f79">
                  <a:pos x="f142" y="f143"/>
                </a:cxn>
                <a:cxn ang="f79">
                  <a:pos x="f144" y="f145"/>
                </a:cxn>
                <a:cxn ang="f79">
                  <a:pos x="f144" y="f146"/>
                </a:cxn>
                <a:cxn ang="f79">
                  <a:pos x="f144" y="f147"/>
                </a:cxn>
                <a:cxn ang="f79">
                  <a:pos x="f144" y="f148"/>
                </a:cxn>
                <a:cxn ang="f79">
                  <a:pos x="f149" y="f150"/>
                </a:cxn>
                <a:cxn ang="f79">
                  <a:pos x="f149" y="f151"/>
                </a:cxn>
                <a:cxn ang="f79">
                  <a:pos x="f152" y="f151"/>
                </a:cxn>
                <a:cxn ang="f79">
                  <a:pos x="f152" y="f153"/>
                </a:cxn>
                <a:cxn ang="f79">
                  <a:pos x="f132" y="f153"/>
                </a:cxn>
              </a:cxnLst>
              <a:rect l="f128" t="f131" r="f129" b="f130"/>
              <a:pathLst>
                <a:path w="517552" h="765643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0" y="f32"/>
                    <a:pt x="f28" y="f33"/>
                  </a:cubicBezTo>
                  <a:cubicBezTo>
                    <a:pt x="f34" y="f35"/>
                    <a:pt x="f34" y="f36"/>
                    <a:pt x="f28" y="f37"/>
                  </a:cubicBezTo>
                  <a:lnTo>
                    <a:pt x="f28" y="f38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3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" name="Freeform: Shape 97">
              <a:extLst>
                <a:ext uri="{FF2B5EF4-FFF2-40B4-BE49-F238E27FC236}">
                  <a16:creationId xmlns:a16="http://schemas.microsoft.com/office/drawing/2014/main" id="{87648EEA-E21F-1D28-4D1B-FC77899527AF}"/>
                </a:ext>
              </a:extLst>
            </p:cNvPr>
            <p:cNvSpPr/>
            <p:nvPr/>
          </p:nvSpPr>
          <p:spPr>
            <a:xfrm>
              <a:off x="9412239" y="2169926"/>
              <a:ext cx="33293" cy="5302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292"/>
                <a:gd name="f7" fmla="val 530207"/>
                <a:gd name="f8" fmla="val 24016"/>
                <a:gd name="f9" fmla="val 55016"/>
                <a:gd name="f10" fmla="val 29735"/>
                <a:gd name="f11" fmla="val 49171"/>
                <a:gd name="f12" fmla="val 25414"/>
                <a:gd name="f13" fmla="val 41929"/>
                <a:gd name="f14" fmla="val 510514"/>
                <a:gd name="f15" fmla="+- 0 0 -90"/>
                <a:gd name="f16" fmla="*/ f3 1 33292"/>
                <a:gd name="f17" fmla="*/ f4 1 53020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3292"/>
                <a:gd name="f26" fmla="*/ f22 1 530207"/>
                <a:gd name="f27" fmla="*/ 24016 f23 1"/>
                <a:gd name="f28" fmla="*/ 530207 f22 1"/>
                <a:gd name="f29" fmla="*/ 33292 f23 1"/>
                <a:gd name="f30" fmla="*/ 55016 f22 1"/>
                <a:gd name="f31" fmla="*/ 29735 f23 1"/>
                <a:gd name="f32" fmla="*/ 49171 f22 1"/>
                <a:gd name="f33" fmla="*/ 25414 f23 1"/>
                <a:gd name="f34" fmla="*/ 41929 f22 1"/>
                <a:gd name="f35" fmla="*/ 0 f23 1"/>
                <a:gd name="f36" fmla="*/ 0 f22 1"/>
                <a:gd name="f37" fmla="*/ 510514 f22 1"/>
                <a:gd name="f38" fmla="+- f24 0 f1"/>
                <a:gd name="f39" fmla="*/ f27 1 33292"/>
                <a:gd name="f40" fmla="*/ f28 1 530207"/>
                <a:gd name="f41" fmla="*/ f29 1 33292"/>
                <a:gd name="f42" fmla="*/ f30 1 530207"/>
                <a:gd name="f43" fmla="*/ f31 1 33292"/>
                <a:gd name="f44" fmla="*/ f32 1 530207"/>
                <a:gd name="f45" fmla="*/ f33 1 33292"/>
                <a:gd name="f46" fmla="*/ f34 1 530207"/>
                <a:gd name="f47" fmla="*/ f35 1 33292"/>
                <a:gd name="f48" fmla="*/ f36 1 530207"/>
                <a:gd name="f49" fmla="*/ f37 1 530207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5"/>
                <a:gd name="f57" fmla="*/ f42 1 f26"/>
                <a:gd name="f58" fmla="*/ f43 1 f25"/>
                <a:gd name="f59" fmla="*/ f44 1 f26"/>
                <a:gd name="f60" fmla="*/ f45 1 f25"/>
                <a:gd name="f61" fmla="*/ f46 1 f26"/>
                <a:gd name="f62" fmla="*/ f47 1 f25"/>
                <a:gd name="f63" fmla="*/ f48 1 f26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6 1"/>
                <a:gd name="f72" fmla="*/ f57 f17 1"/>
                <a:gd name="f73" fmla="*/ f58 f16 1"/>
                <a:gd name="f74" fmla="*/ f59 f17 1"/>
                <a:gd name="f75" fmla="*/ f60 f16 1"/>
                <a:gd name="f76" fmla="*/ f61 f17 1"/>
                <a:gd name="f77" fmla="*/ f62 f16 1"/>
                <a:gd name="f78" fmla="*/ f63 f17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71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77" y="f78"/>
                </a:cxn>
                <a:cxn ang="f38">
                  <a:pos x="f77" y="f79"/>
                </a:cxn>
                <a:cxn ang="f38">
                  <a:pos x="f69" y="f70"/>
                </a:cxn>
              </a:cxnLst>
              <a:rect l="f65" t="f68" r="f66" b="f67"/>
              <a:pathLst>
                <a:path w="33292" h="530207">
                  <a:moveTo>
                    <a:pt x="f8" y="f7"/>
                  </a:moveTo>
                  <a:lnTo>
                    <a:pt x="f6" y="f7"/>
                  </a:lnTo>
                  <a:lnTo>
                    <a:pt x="f6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5"/>
                  </a:lnTo>
                  <a:lnTo>
                    <a:pt x="f5" y="f14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" name="Freeform: Shape 98">
              <a:extLst>
                <a:ext uri="{FF2B5EF4-FFF2-40B4-BE49-F238E27FC236}">
                  <a16:creationId xmlns:a16="http://schemas.microsoft.com/office/drawing/2014/main" id="{B6C7E23B-C943-439F-4DA8-DF27B2D3CA75}"/>
                </a:ext>
              </a:extLst>
            </p:cNvPr>
            <p:cNvSpPr/>
            <p:nvPr/>
          </p:nvSpPr>
          <p:spPr>
            <a:xfrm>
              <a:off x="9092528" y="2155698"/>
              <a:ext cx="314745" cy="5237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4750"/>
                <a:gd name="f7" fmla="val 523727"/>
                <a:gd name="f8" fmla="val 381170"/>
                <a:gd name="f9" fmla="val 16265"/>
                <a:gd name="f10" fmla="val 392351"/>
                <a:gd name="f11" fmla="val 17027"/>
                <a:gd name="f12" fmla="val 393113"/>
                <a:gd name="f13" fmla="val 17637"/>
                <a:gd name="f14" fmla="val 393647"/>
                <a:gd name="f15" fmla="val 18196"/>
                <a:gd name="f16" fmla="val 394244"/>
                <a:gd name="f17" fmla="val 18679"/>
                <a:gd name="f18" fmla="val 394892"/>
                <a:gd name="f19" fmla="val 19175"/>
                <a:gd name="f20" fmla="val 395426"/>
                <a:gd name="f21" fmla="val 19594"/>
                <a:gd name="f22" fmla="val 396023"/>
                <a:gd name="f23" fmla="val 19950"/>
                <a:gd name="f24" fmla="val 396671"/>
                <a:gd name="f25" fmla="val 20318"/>
                <a:gd name="f26" fmla="val 397344"/>
                <a:gd name="f27" fmla="val 20572"/>
                <a:gd name="f28" fmla="val 398081"/>
                <a:gd name="f29" fmla="val 20712"/>
                <a:gd name="f30" fmla="val 398831"/>
                <a:gd name="f31" fmla="val 20839"/>
                <a:gd name="f32" fmla="val 399631"/>
                <a:gd name="f33" fmla="val 400445"/>
                <a:gd name="f34" fmla="val 401245"/>
                <a:gd name="f35" fmla="val 20763"/>
                <a:gd name="f36" fmla="val 401575"/>
                <a:gd name="f37" fmla="val 401931"/>
                <a:gd name="f38" fmla="val 402261"/>
                <a:gd name="f39" fmla="val 523728"/>
                <a:gd name="f40" fmla="val 314751"/>
                <a:gd name="f41" fmla="val 7623"/>
                <a:gd name="f42" fmla="val 310303"/>
                <a:gd name="f43" fmla="val 254"/>
                <a:gd name="f44" fmla="+- 0 0 -90"/>
                <a:gd name="f45" fmla="*/ f3 1 314750"/>
                <a:gd name="f46" fmla="*/ f4 1 523727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314750"/>
                <a:gd name="f55" fmla="*/ f51 1 523727"/>
                <a:gd name="f56" fmla="*/ 0 f52 1"/>
                <a:gd name="f57" fmla="*/ 0 f51 1"/>
                <a:gd name="f58" fmla="*/ 381170 f51 1"/>
                <a:gd name="f59" fmla="*/ 16265 f52 1"/>
                <a:gd name="f60" fmla="*/ 392351 f51 1"/>
                <a:gd name="f61" fmla="*/ 17027 f52 1"/>
                <a:gd name="f62" fmla="*/ 393113 f51 1"/>
                <a:gd name="f63" fmla="*/ 18679 f52 1"/>
                <a:gd name="f64" fmla="*/ 394892 f51 1"/>
                <a:gd name="f65" fmla="*/ 19950 f52 1"/>
                <a:gd name="f66" fmla="*/ 396671 f51 1"/>
                <a:gd name="f67" fmla="*/ 20712 f52 1"/>
                <a:gd name="f68" fmla="*/ 398831 f51 1"/>
                <a:gd name="f69" fmla="*/ 401245 f51 1"/>
                <a:gd name="f70" fmla="*/ 402261 f51 1"/>
                <a:gd name="f71" fmla="*/ 523728 f51 1"/>
                <a:gd name="f72" fmla="*/ 314751 f52 1"/>
                <a:gd name="f73" fmla="*/ 7623 f51 1"/>
                <a:gd name="f74" fmla="*/ 310303 f52 1"/>
                <a:gd name="f75" fmla="*/ 254 f51 1"/>
                <a:gd name="f76" fmla="+- f53 0 f1"/>
                <a:gd name="f77" fmla="*/ f56 1 314750"/>
                <a:gd name="f78" fmla="*/ f57 1 523727"/>
                <a:gd name="f79" fmla="*/ f58 1 523727"/>
                <a:gd name="f80" fmla="*/ f59 1 314750"/>
                <a:gd name="f81" fmla="*/ f60 1 523727"/>
                <a:gd name="f82" fmla="*/ f61 1 314750"/>
                <a:gd name="f83" fmla="*/ f62 1 523727"/>
                <a:gd name="f84" fmla="*/ f63 1 314750"/>
                <a:gd name="f85" fmla="*/ f64 1 523727"/>
                <a:gd name="f86" fmla="*/ f65 1 314750"/>
                <a:gd name="f87" fmla="*/ f66 1 523727"/>
                <a:gd name="f88" fmla="*/ f67 1 314750"/>
                <a:gd name="f89" fmla="*/ f68 1 523727"/>
                <a:gd name="f90" fmla="*/ f69 1 523727"/>
                <a:gd name="f91" fmla="*/ f70 1 523727"/>
                <a:gd name="f92" fmla="*/ f71 1 523727"/>
                <a:gd name="f93" fmla="*/ f72 1 314750"/>
                <a:gd name="f94" fmla="*/ f73 1 523727"/>
                <a:gd name="f95" fmla="*/ f74 1 314750"/>
                <a:gd name="f96" fmla="*/ f75 1 523727"/>
                <a:gd name="f97" fmla="*/ f47 1 f54"/>
                <a:gd name="f98" fmla="*/ f48 1 f54"/>
                <a:gd name="f99" fmla="*/ f47 1 f55"/>
                <a:gd name="f100" fmla="*/ f49 1 f55"/>
                <a:gd name="f101" fmla="*/ f77 1 f54"/>
                <a:gd name="f102" fmla="*/ f78 1 f55"/>
                <a:gd name="f103" fmla="*/ f79 1 f55"/>
                <a:gd name="f104" fmla="*/ f80 1 f54"/>
                <a:gd name="f105" fmla="*/ f81 1 f55"/>
                <a:gd name="f106" fmla="*/ f82 1 f54"/>
                <a:gd name="f107" fmla="*/ f83 1 f55"/>
                <a:gd name="f108" fmla="*/ f84 1 f54"/>
                <a:gd name="f109" fmla="*/ f85 1 f55"/>
                <a:gd name="f110" fmla="*/ f86 1 f54"/>
                <a:gd name="f111" fmla="*/ f87 1 f55"/>
                <a:gd name="f112" fmla="*/ f88 1 f54"/>
                <a:gd name="f113" fmla="*/ f89 1 f55"/>
                <a:gd name="f114" fmla="*/ f90 1 f55"/>
                <a:gd name="f115" fmla="*/ f91 1 f55"/>
                <a:gd name="f116" fmla="*/ f92 1 f55"/>
                <a:gd name="f117" fmla="*/ f93 1 f54"/>
                <a:gd name="f118" fmla="*/ f94 1 f55"/>
                <a:gd name="f119" fmla="*/ f95 1 f54"/>
                <a:gd name="f120" fmla="*/ f96 1 f55"/>
                <a:gd name="f121" fmla="*/ f97 f45 1"/>
                <a:gd name="f122" fmla="*/ f98 f45 1"/>
                <a:gd name="f123" fmla="*/ f100 f46 1"/>
                <a:gd name="f124" fmla="*/ f99 f46 1"/>
                <a:gd name="f125" fmla="*/ f101 f45 1"/>
                <a:gd name="f126" fmla="*/ f102 f46 1"/>
                <a:gd name="f127" fmla="*/ f103 f46 1"/>
                <a:gd name="f128" fmla="*/ f104 f45 1"/>
                <a:gd name="f129" fmla="*/ f105 f46 1"/>
                <a:gd name="f130" fmla="*/ f106 f45 1"/>
                <a:gd name="f131" fmla="*/ f107 f46 1"/>
                <a:gd name="f132" fmla="*/ f108 f45 1"/>
                <a:gd name="f133" fmla="*/ f109 f46 1"/>
                <a:gd name="f134" fmla="*/ f110 f45 1"/>
                <a:gd name="f135" fmla="*/ f111 f46 1"/>
                <a:gd name="f136" fmla="*/ f112 f45 1"/>
                <a:gd name="f137" fmla="*/ f113 f46 1"/>
                <a:gd name="f138" fmla="*/ f114 f46 1"/>
                <a:gd name="f139" fmla="*/ f115 f46 1"/>
                <a:gd name="f140" fmla="*/ f116 f46 1"/>
                <a:gd name="f141" fmla="*/ f117 f45 1"/>
                <a:gd name="f142" fmla="*/ f118 f46 1"/>
                <a:gd name="f143" fmla="*/ f119 f45 1"/>
                <a:gd name="f144" fmla="*/ f120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5" y="f126"/>
                </a:cxn>
                <a:cxn ang="f76">
                  <a:pos x="f125" y="f127"/>
                </a:cxn>
                <a:cxn ang="f76">
                  <a:pos x="f128" y="f129"/>
                </a:cxn>
                <a:cxn ang="f76">
                  <a:pos x="f130" y="f131"/>
                </a:cxn>
                <a:cxn ang="f76">
                  <a:pos x="f132" y="f133"/>
                </a:cxn>
                <a:cxn ang="f76">
                  <a:pos x="f134" y="f135"/>
                </a:cxn>
                <a:cxn ang="f76">
                  <a:pos x="f136" y="f137"/>
                </a:cxn>
                <a:cxn ang="f76">
                  <a:pos x="f136" y="f138"/>
                </a:cxn>
                <a:cxn ang="f76">
                  <a:pos x="f136" y="f139"/>
                </a:cxn>
                <a:cxn ang="f76">
                  <a:pos x="f136" y="f140"/>
                </a:cxn>
                <a:cxn ang="f76">
                  <a:pos x="f141" y="f140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25" y="f144"/>
                </a:cxn>
              </a:cxnLst>
              <a:rect l="f121" t="f124" r="f122" b="f123"/>
              <a:pathLst>
                <a:path w="314750" h="523727">
                  <a:moveTo>
                    <a:pt x="f5" y="f5"/>
                  </a:moveTo>
                  <a:lnTo>
                    <a:pt x="f5" y="f8"/>
                  </a:lnTo>
                  <a:lnTo>
                    <a:pt x="f9" y="f10"/>
                  </a:lnTo>
                  <a:cubicBezTo>
                    <a:pt x="f9" y="f10"/>
                    <a:pt x="f9" y="f10"/>
                    <a:pt x="f11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29" y="f34"/>
                  </a:cubicBezTo>
                  <a:cubicBezTo>
                    <a:pt x="f35" y="f36"/>
                    <a:pt x="f35" y="f37"/>
                    <a:pt x="f29" y="f38"/>
                  </a:cubicBezTo>
                  <a:lnTo>
                    <a:pt x="f29" y="f39"/>
                  </a:lnTo>
                  <a:lnTo>
                    <a:pt x="f40" y="f39"/>
                  </a:lnTo>
                  <a:lnTo>
                    <a:pt x="f40" y="f41"/>
                  </a:lnTo>
                  <a:lnTo>
                    <a:pt x="f42" y="f43"/>
                  </a:lnTo>
                  <a:lnTo>
                    <a:pt x="f5" y="f43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" name="Freeform: Shape 99">
              <a:extLst>
                <a:ext uri="{FF2B5EF4-FFF2-40B4-BE49-F238E27FC236}">
                  <a16:creationId xmlns:a16="http://schemas.microsoft.com/office/drawing/2014/main" id="{94A41707-9406-44B2-FE57-49F8598CF815}"/>
                </a:ext>
              </a:extLst>
            </p:cNvPr>
            <p:cNvSpPr/>
            <p:nvPr/>
          </p:nvSpPr>
          <p:spPr>
            <a:xfrm>
              <a:off x="9114007" y="2683489"/>
              <a:ext cx="315641" cy="166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5639"/>
                <a:gd name="f7" fmla="val 16644"/>
                <a:gd name="f8" fmla="val 295436"/>
                <a:gd name="f9" fmla="+- 0 0 -90"/>
                <a:gd name="f10" fmla="*/ f3 1 315639"/>
                <a:gd name="f11" fmla="*/ f4 1 1664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15639"/>
                <a:gd name="f20" fmla="*/ f16 1 16644"/>
                <a:gd name="f21" fmla="*/ 315639 f17 1"/>
                <a:gd name="f22" fmla="*/ 16644 f16 1"/>
                <a:gd name="f23" fmla="*/ 295436 f17 1"/>
                <a:gd name="f24" fmla="*/ 0 f16 1"/>
                <a:gd name="f25" fmla="*/ 0 f17 1"/>
                <a:gd name="f26" fmla="+- f18 0 f1"/>
                <a:gd name="f27" fmla="*/ f21 1 315639"/>
                <a:gd name="f28" fmla="*/ f22 1 16644"/>
                <a:gd name="f29" fmla="*/ f23 1 315639"/>
                <a:gd name="f30" fmla="*/ f24 1 16644"/>
                <a:gd name="f31" fmla="*/ f25 1 315639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8"/>
                </a:cxn>
                <a:cxn ang="f26">
                  <a:pos x="f49" y="f48"/>
                </a:cxn>
                <a:cxn ang="f26">
                  <a:pos x="f49" y="f46"/>
                </a:cxn>
                <a:cxn ang="f26">
                  <a:pos x="f45" y="f46"/>
                </a:cxn>
              </a:cxnLst>
              <a:rect l="f41" t="f44" r="f42" b="f43"/>
              <a:pathLst>
                <a:path w="315639" h="16644">
                  <a:moveTo>
                    <a:pt x="f6" y="f7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" name="Freeform: Shape 100">
              <a:extLst>
                <a:ext uri="{FF2B5EF4-FFF2-40B4-BE49-F238E27FC236}">
                  <a16:creationId xmlns:a16="http://schemas.microsoft.com/office/drawing/2014/main" id="{F851EFBD-3908-8169-17AA-C29938ED657E}"/>
                </a:ext>
              </a:extLst>
            </p:cNvPr>
            <p:cNvSpPr/>
            <p:nvPr/>
          </p:nvSpPr>
          <p:spPr>
            <a:xfrm>
              <a:off x="9082872" y="2559103"/>
              <a:ext cx="7626" cy="1630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4"/>
                <a:gd name="f7" fmla="val 163013"/>
                <a:gd name="f8" fmla="val 163014"/>
                <a:gd name="f9" fmla="val 156661"/>
                <a:gd name="f10" fmla="val 153103"/>
                <a:gd name="f11" fmla="val 122356"/>
                <a:gd name="f12" fmla="val 5209"/>
                <a:gd name="f13" fmla="+- 0 0 -90"/>
                <a:gd name="f14" fmla="*/ f3 1 7624"/>
                <a:gd name="f15" fmla="*/ f4 1 16301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624"/>
                <a:gd name="f24" fmla="*/ f20 1 163013"/>
                <a:gd name="f25" fmla="*/ 7624 f21 1"/>
                <a:gd name="f26" fmla="*/ 163014 f20 1"/>
                <a:gd name="f27" fmla="*/ 156661 f20 1"/>
                <a:gd name="f28" fmla="*/ 153103 f20 1"/>
                <a:gd name="f29" fmla="*/ 122356 f20 1"/>
                <a:gd name="f30" fmla="*/ 5209 f20 1"/>
                <a:gd name="f31" fmla="*/ 0 f21 1"/>
                <a:gd name="f32" fmla="*/ 0 f20 1"/>
                <a:gd name="f33" fmla="+- f22 0 f1"/>
                <a:gd name="f34" fmla="*/ f25 1 7624"/>
                <a:gd name="f35" fmla="*/ f26 1 163013"/>
                <a:gd name="f36" fmla="*/ f27 1 163013"/>
                <a:gd name="f37" fmla="*/ f28 1 163013"/>
                <a:gd name="f38" fmla="*/ f29 1 163013"/>
                <a:gd name="f39" fmla="*/ f30 1 163013"/>
                <a:gd name="f40" fmla="*/ f31 1 7624"/>
                <a:gd name="f41" fmla="*/ f32 1 163013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4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5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58" y="f62"/>
                </a:cxn>
                <a:cxn ang="f33">
                  <a:pos x="f58" y="f63"/>
                </a:cxn>
                <a:cxn ang="f33">
                  <a:pos x="f64" y="f65"/>
                </a:cxn>
                <a:cxn ang="f33">
                  <a:pos x="f64" y="f59"/>
                </a:cxn>
                <a:cxn ang="f33">
                  <a:pos x="f58" y="f59"/>
                </a:cxn>
              </a:cxnLst>
              <a:rect l="f54" t="f57" r="f55" b="f56"/>
              <a:pathLst>
                <a:path w="7624" h="163013">
                  <a:moveTo>
                    <a:pt x="f6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6" y="f12"/>
                  </a:lnTo>
                  <a:lnTo>
                    <a:pt x="f5" y="f5"/>
                  </a:ln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" name="Freeform: Shape 101">
              <a:extLst>
                <a:ext uri="{FF2B5EF4-FFF2-40B4-BE49-F238E27FC236}">
                  <a16:creationId xmlns:a16="http://schemas.microsoft.com/office/drawing/2014/main" id="{E43A7F89-7969-B50F-8921-81DDA8D797FE}"/>
                </a:ext>
              </a:extLst>
            </p:cNvPr>
            <p:cNvSpPr/>
            <p:nvPr/>
          </p:nvSpPr>
          <p:spPr>
            <a:xfrm>
              <a:off x="5418953" y="4139561"/>
              <a:ext cx="208135" cy="16303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8139"/>
                <a:gd name="f7" fmla="val 1630390"/>
                <a:gd name="f8" fmla="val 1525"/>
                <a:gd name="f9" fmla="val 1239819"/>
                <a:gd name="f10" fmla="val 1630391"/>
                <a:gd name="f11" fmla="val 158582"/>
                <a:gd name="f12" fmla="val 1543230"/>
                <a:gd name="f13" fmla="val 569468"/>
                <a:gd name="f14" fmla="val 568578"/>
                <a:gd name="f15" fmla="val 567816"/>
                <a:gd name="f16" fmla="val 567054"/>
                <a:gd name="f17" fmla="val 158506"/>
                <a:gd name="f18" fmla="val 566330"/>
                <a:gd name="f19" fmla="val 565618"/>
                <a:gd name="f20" fmla="val 564894"/>
                <a:gd name="f21" fmla="val 158887"/>
                <a:gd name="f22" fmla="val 564220"/>
                <a:gd name="f23" fmla="val 159319"/>
                <a:gd name="f24" fmla="val 563623"/>
                <a:gd name="f25" fmla="val 159853"/>
                <a:gd name="f26" fmla="val 563115"/>
                <a:gd name="f27" fmla="val 160196"/>
                <a:gd name="f28" fmla="val 562429"/>
                <a:gd name="f29" fmla="val 160628"/>
                <a:gd name="f30" fmla="val 561794"/>
                <a:gd name="f31" fmla="val 161124"/>
                <a:gd name="f32" fmla="val 561209"/>
                <a:gd name="f33" fmla="val 161670"/>
                <a:gd name="f34" fmla="val 560752"/>
                <a:gd name="f35" fmla="val 162267"/>
                <a:gd name="f36" fmla="val 560371"/>
                <a:gd name="f37" fmla="val 162903"/>
                <a:gd name="f38" fmla="val 560066"/>
                <a:gd name="f39" fmla="val 163551"/>
                <a:gd name="f40" fmla="val 559519"/>
                <a:gd name="f41" fmla="val 164275"/>
                <a:gd name="f42" fmla="val 559100"/>
                <a:gd name="f43" fmla="val 165063"/>
                <a:gd name="f44" fmla="val 558795"/>
                <a:gd name="f45" fmla="val 206614"/>
                <a:gd name="f46" fmla="val 544946"/>
                <a:gd name="f47" fmla="val 201151"/>
                <a:gd name="f48" fmla="val 41929"/>
                <a:gd name="f49" fmla="+- 0 0 -90"/>
                <a:gd name="f50" fmla="*/ f3 1 208139"/>
                <a:gd name="f51" fmla="*/ f4 1 1630390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08139"/>
                <a:gd name="f60" fmla="*/ f56 1 1630390"/>
                <a:gd name="f61" fmla="*/ 1525 f57 1"/>
                <a:gd name="f62" fmla="*/ 1239819 f56 1"/>
                <a:gd name="f63" fmla="*/ 1630391 f56 1"/>
                <a:gd name="f64" fmla="*/ 158582 f57 1"/>
                <a:gd name="f65" fmla="*/ 1543230 f56 1"/>
                <a:gd name="f66" fmla="*/ 569468 f56 1"/>
                <a:gd name="f67" fmla="*/ 567054 f56 1"/>
                <a:gd name="f68" fmla="*/ 564894 f56 1"/>
                <a:gd name="f69" fmla="*/ 159853 f57 1"/>
                <a:gd name="f70" fmla="*/ 563115 f56 1"/>
                <a:gd name="f71" fmla="*/ 161124 f57 1"/>
                <a:gd name="f72" fmla="*/ 561209 f56 1"/>
                <a:gd name="f73" fmla="*/ 162903 f57 1"/>
                <a:gd name="f74" fmla="*/ 560066 f56 1"/>
                <a:gd name="f75" fmla="*/ 165063 f57 1"/>
                <a:gd name="f76" fmla="*/ 558795 f56 1"/>
                <a:gd name="f77" fmla="*/ 206614 f57 1"/>
                <a:gd name="f78" fmla="*/ 544946 f56 1"/>
                <a:gd name="f79" fmla="*/ 208139 f57 1"/>
                <a:gd name="f80" fmla="*/ 0 f56 1"/>
                <a:gd name="f81" fmla="*/ 201151 f57 1"/>
                <a:gd name="f82" fmla="*/ 0 f57 1"/>
                <a:gd name="f83" fmla="*/ 41929 f56 1"/>
                <a:gd name="f84" fmla="+- f58 0 f1"/>
                <a:gd name="f85" fmla="*/ f61 1 208139"/>
                <a:gd name="f86" fmla="*/ f62 1 1630390"/>
                <a:gd name="f87" fmla="*/ f63 1 1630390"/>
                <a:gd name="f88" fmla="*/ f64 1 208139"/>
                <a:gd name="f89" fmla="*/ f65 1 1630390"/>
                <a:gd name="f90" fmla="*/ f66 1 1630390"/>
                <a:gd name="f91" fmla="*/ f67 1 1630390"/>
                <a:gd name="f92" fmla="*/ f68 1 1630390"/>
                <a:gd name="f93" fmla="*/ f69 1 208139"/>
                <a:gd name="f94" fmla="*/ f70 1 1630390"/>
                <a:gd name="f95" fmla="*/ f71 1 208139"/>
                <a:gd name="f96" fmla="*/ f72 1 1630390"/>
                <a:gd name="f97" fmla="*/ f73 1 208139"/>
                <a:gd name="f98" fmla="*/ f74 1 1630390"/>
                <a:gd name="f99" fmla="*/ f75 1 208139"/>
                <a:gd name="f100" fmla="*/ f76 1 1630390"/>
                <a:gd name="f101" fmla="*/ f77 1 208139"/>
                <a:gd name="f102" fmla="*/ f78 1 1630390"/>
                <a:gd name="f103" fmla="*/ f79 1 208139"/>
                <a:gd name="f104" fmla="*/ f80 1 1630390"/>
                <a:gd name="f105" fmla="*/ f81 1 208139"/>
                <a:gd name="f106" fmla="*/ f82 1 208139"/>
                <a:gd name="f107" fmla="*/ f83 1 1630390"/>
                <a:gd name="f108" fmla="*/ f52 1 f59"/>
                <a:gd name="f109" fmla="*/ f53 1 f59"/>
                <a:gd name="f110" fmla="*/ f52 1 f60"/>
                <a:gd name="f111" fmla="*/ f54 1 f60"/>
                <a:gd name="f112" fmla="*/ f85 1 f59"/>
                <a:gd name="f113" fmla="*/ f86 1 f60"/>
                <a:gd name="f114" fmla="*/ f87 1 f60"/>
                <a:gd name="f115" fmla="*/ f88 1 f59"/>
                <a:gd name="f116" fmla="*/ f89 1 f60"/>
                <a:gd name="f117" fmla="*/ f90 1 f60"/>
                <a:gd name="f118" fmla="*/ f91 1 f60"/>
                <a:gd name="f119" fmla="*/ f92 1 f60"/>
                <a:gd name="f120" fmla="*/ f93 1 f59"/>
                <a:gd name="f121" fmla="*/ f94 1 f60"/>
                <a:gd name="f122" fmla="*/ f95 1 f59"/>
                <a:gd name="f123" fmla="*/ f96 1 f60"/>
                <a:gd name="f124" fmla="*/ f97 1 f59"/>
                <a:gd name="f125" fmla="*/ f98 1 f60"/>
                <a:gd name="f126" fmla="*/ f99 1 f59"/>
                <a:gd name="f127" fmla="*/ f100 1 f60"/>
                <a:gd name="f128" fmla="*/ f101 1 f59"/>
                <a:gd name="f129" fmla="*/ f102 1 f60"/>
                <a:gd name="f130" fmla="*/ f103 1 f59"/>
                <a:gd name="f131" fmla="*/ f104 1 f60"/>
                <a:gd name="f132" fmla="*/ f105 1 f59"/>
                <a:gd name="f133" fmla="*/ f106 1 f59"/>
                <a:gd name="f134" fmla="*/ f107 1 f60"/>
                <a:gd name="f135" fmla="*/ f108 f50 1"/>
                <a:gd name="f136" fmla="*/ f109 f50 1"/>
                <a:gd name="f137" fmla="*/ f111 f51 1"/>
                <a:gd name="f138" fmla="*/ f110 f51 1"/>
                <a:gd name="f139" fmla="*/ f112 f50 1"/>
                <a:gd name="f140" fmla="*/ f113 f51 1"/>
                <a:gd name="f141" fmla="*/ f114 f51 1"/>
                <a:gd name="f142" fmla="*/ f115 f50 1"/>
                <a:gd name="f143" fmla="*/ f116 f51 1"/>
                <a:gd name="f144" fmla="*/ f117 f51 1"/>
                <a:gd name="f145" fmla="*/ f118 f51 1"/>
                <a:gd name="f146" fmla="*/ f119 f51 1"/>
                <a:gd name="f147" fmla="*/ f120 f50 1"/>
                <a:gd name="f148" fmla="*/ f121 f51 1"/>
                <a:gd name="f149" fmla="*/ f122 f50 1"/>
                <a:gd name="f150" fmla="*/ f123 f51 1"/>
                <a:gd name="f151" fmla="*/ f124 f50 1"/>
                <a:gd name="f152" fmla="*/ f125 f51 1"/>
                <a:gd name="f153" fmla="*/ f126 f50 1"/>
                <a:gd name="f154" fmla="*/ f127 f51 1"/>
                <a:gd name="f155" fmla="*/ f128 f50 1"/>
                <a:gd name="f156" fmla="*/ f129 f51 1"/>
                <a:gd name="f157" fmla="*/ f130 f50 1"/>
                <a:gd name="f158" fmla="*/ f131 f51 1"/>
                <a:gd name="f159" fmla="*/ f132 f50 1"/>
                <a:gd name="f160" fmla="*/ f133 f50 1"/>
                <a:gd name="f161" fmla="*/ f134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9" y="f140"/>
                </a:cxn>
                <a:cxn ang="f84">
                  <a:pos x="f139" y="f141"/>
                </a:cxn>
                <a:cxn ang="f84">
                  <a:pos x="f142" y="f143"/>
                </a:cxn>
                <a:cxn ang="f84">
                  <a:pos x="f142" y="f144"/>
                </a:cxn>
                <a:cxn ang="f84">
                  <a:pos x="f142" y="f145"/>
                </a:cxn>
                <a:cxn ang="f84">
                  <a:pos x="f142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  <a:cxn ang="f84">
                  <a:pos x="f153" y="f154"/>
                </a:cxn>
                <a:cxn ang="f84">
                  <a:pos x="f153" y="f154"/>
                </a:cxn>
                <a:cxn ang="f84">
                  <a:pos x="f155" y="f156"/>
                </a:cxn>
                <a:cxn ang="f84">
                  <a:pos x="f157" y="f156"/>
                </a:cxn>
                <a:cxn ang="f84">
                  <a:pos x="f157" y="f158"/>
                </a:cxn>
                <a:cxn ang="f84">
                  <a:pos x="f159" y="f158"/>
                </a:cxn>
                <a:cxn ang="f84">
                  <a:pos x="f160" y="f161"/>
                </a:cxn>
              </a:cxnLst>
              <a:rect l="f135" t="f138" r="f136" b="f137"/>
              <a:pathLst>
                <a:path w="208139" h="1630390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1" y="f14"/>
                    <a:pt x="f11" y="f15"/>
                    <a:pt x="f11" y="f16"/>
                  </a:cubicBezTo>
                  <a:cubicBezTo>
                    <a:pt x="f17" y="f18"/>
                    <a:pt x="f17" y="f19"/>
                    <a:pt x="f11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3" y="f44"/>
                  </a:lnTo>
                  <a:lnTo>
                    <a:pt x="f45" y="f46"/>
                  </a:lnTo>
                  <a:lnTo>
                    <a:pt x="f6" y="f46"/>
                  </a:lnTo>
                  <a:lnTo>
                    <a:pt x="f6" y="f5"/>
                  </a:lnTo>
                  <a:lnTo>
                    <a:pt x="f47" y="f5"/>
                  </a:lnTo>
                  <a:lnTo>
                    <a:pt x="f5" y="f4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" name="Freeform: Shape 102">
              <a:extLst>
                <a:ext uri="{FF2B5EF4-FFF2-40B4-BE49-F238E27FC236}">
                  <a16:creationId xmlns:a16="http://schemas.microsoft.com/office/drawing/2014/main" id="{562C1DC3-35EE-730B-2302-221D923651EF}"/>
                </a:ext>
              </a:extLst>
            </p:cNvPr>
            <p:cNvSpPr/>
            <p:nvPr/>
          </p:nvSpPr>
          <p:spPr>
            <a:xfrm>
              <a:off x="3375434" y="5382679"/>
              <a:ext cx="2040858" cy="9531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40858"/>
                <a:gd name="f7" fmla="val 953178"/>
                <a:gd name="f8" fmla="val 2040859"/>
                <a:gd name="f9" fmla="val 953179"/>
                <a:gd name="f10" fmla="val 1002576"/>
                <a:gd name="f11" fmla="val 1019985"/>
                <a:gd name="f12" fmla="val 389556"/>
                <a:gd name="f13" fmla="+- 0 0 -90"/>
                <a:gd name="f14" fmla="*/ f3 1 2040858"/>
                <a:gd name="f15" fmla="*/ f4 1 95317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040858"/>
                <a:gd name="f24" fmla="*/ f20 1 953178"/>
                <a:gd name="f25" fmla="*/ 2040859 f21 1"/>
                <a:gd name="f26" fmla="*/ 0 f20 1"/>
                <a:gd name="f27" fmla="*/ 0 f21 1"/>
                <a:gd name="f28" fmla="*/ 953179 f20 1"/>
                <a:gd name="f29" fmla="*/ 1002576 f21 1"/>
                <a:gd name="f30" fmla="*/ 1019985 f21 1"/>
                <a:gd name="f31" fmla="*/ 389556 f20 1"/>
                <a:gd name="f32" fmla="+- f22 0 f1"/>
                <a:gd name="f33" fmla="*/ f25 1 2040858"/>
                <a:gd name="f34" fmla="*/ f26 1 953178"/>
                <a:gd name="f35" fmla="*/ f27 1 2040858"/>
                <a:gd name="f36" fmla="*/ f28 1 953178"/>
                <a:gd name="f37" fmla="*/ f29 1 2040858"/>
                <a:gd name="f38" fmla="*/ f30 1 2040858"/>
                <a:gd name="f39" fmla="*/ f31 1 953178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3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4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9" y="f58"/>
                </a:cxn>
                <a:cxn ang="f32">
                  <a:pos x="f60" y="f58"/>
                </a:cxn>
                <a:cxn ang="f32">
                  <a:pos x="f55" y="f61"/>
                </a:cxn>
                <a:cxn ang="f32">
                  <a:pos x="f55" y="f56"/>
                </a:cxn>
              </a:cxnLst>
              <a:rect l="f51" t="f54" r="f52" b="f53"/>
              <a:pathLst>
                <a:path w="2040858" h="953178">
                  <a:moveTo>
                    <a:pt x="f8" y="f5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8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" name="Freeform: Shape 103">
              <a:extLst>
                <a:ext uri="{FF2B5EF4-FFF2-40B4-BE49-F238E27FC236}">
                  <a16:creationId xmlns:a16="http://schemas.microsoft.com/office/drawing/2014/main" id="{89AB66E6-AD28-93EA-AA36-5A22362AFA21}"/>
                </a:ext>
              </a:extLst>
            </p:cNvPr>
            <p:cNvSpPr/>
            <p:nvPr/>
          </p:nvSpPr>
          <p:spPr>
            <a:xfrm>
              <a:off x="5189850" y="4180216"/>
              <a:ext cx="226432" cy="11970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437"/>
                <a:gd name="f7" fmla="val 1197000"/>
                <a:gd name="f8" fmla="val 1652"/>
                <a:gd name="f9" fmla="val 37231"/>
                <a:gd name="f10" fmla="val 7370"/>
                <a:gd name="f11" fmla="val 1192554"/>
                <a:gd name="f12" fmla="val 1197001"/>
                <a:gd name="f13" fmla="+- 0 0 -90"/>
                <a:gd name="f14" fmla="*/ f3 1 226437"/>
                <a:gd name="f15" fmla="*/ f4 1 119700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26437"/>
                <a:gd name="f24" fmla="*/ f20 1 1197000"/>
                <a:gd name="f25" fmla="*/ 226437 f21 1"/>
                <a:gd name="f26" fmla="*/ 1652 f20 1"/>
                <a:gd name="f27" fmla="*/ 37231 f21 1"/>
                <a:gd name="f28" fmla="*/ 0 f20 1"/>
                <a:gd name="f29" fmla="*/ 0 f21 1"/>
                <a:gd name="f30" fmla="*/ 7370 f20 1"/>
                <a:gd name="f31" fmla="*/ 1192554 f20 1"/>
                <a:gd name="f32" fmla="*/ 1197001 f20 1"/>
                <a:gd name="f33" fmla="+- f22 0 f1"/>
                <a:gd name="f34" fmla="*/ f25 1 226437"/>
                <a:gd name="f35" fmla="*/ f26 1 1197000"/>
                <a:gd name="f36" fmla="*/ f27 1 226437"/>
                <a:gd name="f37" fmla="*/ f28 1 1197000"/>
                <a:gd name="f38" fmla="*/ f29 1 226437"/>
                <a:gd name="f39" fmla="*/ f30 1 1197000"/>
                <a:gd name="f40" fmla="*/ f31 1 1197000"/>
                <a:gd name="f41" fmla="*/ f32 1 119700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2" y="f64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226437" h="1197000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6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" name="Freeform: Shape 104">
              <a:extLst>
                <a:ext uri="{FF2B5EF4-FFF2-40B4-BE49-F238E27FC236}">
                  <a16:creationId xmlns:a16="http://schemas.microsoft.com/office/drawing/2014/main" id="{EC00DEB0-66CE-3001-B08C-2A5C44DFB20D}"/>
                </a:ext>
              </a:extLst>
            </p:cNvPr>
            <p:cNvSpPr/>
            <p:nvPr/>
          </p:nvSpPr>
          <p:spPr>
            <a:xfrm>
              <a:off x="5247796" y="4139561"/>
              <a:ext cx="352994" cy="38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2998"/>
                <a:gd name="f7" fmla="val 38116"/>
                <a:gd name="f8" fmla="val 184886"/>
                <a:gd name="f9" fmla="val 36592"/>
                <a:gd name="f10" fmla="val 170400"/>
                <a:gd name="f11" fmla="val 38117"/>
                <a:gd name="f12" fmla="+- 0 0 -90"/>
                <a:gd name="f13" fmla="*/ f3 1 352998"/>
                <a:gd name="f14" fmla="*/ f4 1 3811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52998"/>
                <a:gd name="f23" fmla="*/ f19 1 38116"/>
                <a:gd name="f24" fmla="*/ 352998 f20 1"/>
                <a:gd name="f25" fmla="*/ 0 f19 1"/>
                <a:gd name="f26" fmla="*/ 184886 f20 1"/>
                <a:gd name="f27" fmla="*/ 0 f20 1"/>
                <a:gd name="f28" fmla="*/ 36592 f19 1"/>
                <a:gd name="f29" fmla="*/ 170400 f20 1"/>
                <a:gd name="f30" fmla="*/ 38117 f19 1"/>
                <a:gd name="f31" fmla="+- f21 0 f1"/>
                <a:gd name="f32" fmla="*/ f24 1 352998"/>
                <a:gd name="f33" fmla="*/ f25 1 38116"/>
                <a:gd name="f34" fmla="*/ f26 1 352998"/>
                <a:gd name="f35" fmla="*/ f27 1 352998"/>
                <a:gd name="f36" fmla="*/ f28 1 38116"/>
                <a:gd name="f37" fmla="*/ f29 1 352998"/>
                <a:gd name="f38" fmla="*/ f30 1 38116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352998" h="38116">
                  <a:moveTo>
                    <a:pt x="f6" y="f5"/>
                  </a:moveTo>
                  <a:lnTo>
                    <a:pt x="f8" y="f5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" name="Freeform: Shape 105">
              <a:extLst>
                <a:ext uri="{FF2B5EF4-FFF2-40B4-BE49-F238E27FC236}">
                  <a16:creationId xmlns:a16="http://schemas.microsoft.com/office/drawing/2014/main" id="{756D22C2-45BF-1A10-DB61-6D12AEFE7D30}"/>
                </a:ext>
              </a:extLst>
            </p:cNvPr>
            <p:cNvSpPr/>
            <p:nvPr/>
          </p:nvSpPr>
          <p:spPr>
            <a:xfrm>
              <a:off x="5632813" y="4139561"/>
              <a:ext cx="336608" cy="5427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6606"/>
                <a:gd name="f7" fmla="val 542785"/>
                <a:gd name="f8" fmla="val 320214"/>
                <a:gd name="f9" fmla="val 435423"/>
                <a:gd name="f10" fmla="val 321993"/>
                <a:gd name="f11" fmla="val 322629"/>
                <a:gd name="f12" fmla="val 435347"/>
                <a:gd name="f13" fmla="val 323264"/>
                <a:gd name="f14" fmla="val 323899"/>
                <a:gd name="f15" fmla="val 542786"/>
                <a:gd name="f16" fmla="+- 0 0 -90"/>
                <a:gd name="f17" fmla="*/ f3 1 336606"/>
                <a:gd name="f18" fmla="*/ f4 1 54278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36606"/>
                <a:gd name="f27" fmla="*/ f23 1 542785"/>
                <a:gd name="f28" fmla="*/ 320214 f24 1"/>
                <a:gd name="f29" fmla="*/ 435423 f23 1"/>
                <a:gd name="f30" fmla="*/ 321993 f24 1"/>
                <a:gd name="f31" fmla="*/ 323899 f24 1"/>
                <a:gd name="f32" fmla="*/ 336606 f24 1"/>
                <a:gd name="f33" fmla="*/ 0 f23 1"/>
                <a:gd name="f34" fmla="*/ 0 f24 1"/>
                <a:gd name="f35" fmla="*/ 542786 f23 1"/>
                <a:gd name="f36" fmla="+- f25 0 f1"/>
                <a:gd name="f37" fmla="*/ f28 1 336606"/>
                <a:gd name="f38" fmla="*/ f29 1 542785"/>
                <a:gd name="f39" fmla="*/ f30 1 336606"/>
                <a:gd name="f40" fmla="*/ f31 1 336606"/>
                <a:gd name="f41" fmla="*/ f32 1 336606"/>
                <a:gd name="f42" fmla="*/ f33 1 542785"/>
                <a:gd name="f43" fmla="*/ f34 1 336606"/>
                <a:gd name="f44" fmla="*/ f35 1 542785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6"/>
                <a:gd name="f52" fmla="*/ f40 1 f26"/>
                <a:gd name="f53" fmla="*/ f41 1 f26"/>
                <a:gd name="f54" fmla="*/ f42 1 f27"/>
                <a:gd name="f55" fmla="*/ f43 1 f26"/>
                <a:gd name="f56" fmla="*/ f44 1 f27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7 1"/>
                <a:gd name="f64" fmla="*/ f52 f17 1"/>
                <a:gd name="f65" fmla="*/ f53 f17 1"/>
                <a:gd name="f66" fmla="*/ f54 f18 1"/>
                <a:gd name="f67" fmla="*/ f55 f17 1"/>
                <a:gd name="f68" fmla="*/ f56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3" y="f62"/>
                </a:cxn>
                <a:cxn ang="f36">
                  <a:pos x="f64" y="f62"/>
                </a:cxn>
                <a:cxn ang="f36">
                  <a:pos x="f65" y="f62"/>
                </a:cxn>
                <a:cxn ang="f36">
                  <a:pos x="f65" y="f66"/>
                </a:cxn>
                <a:cxn ang="f36">
                  <a:pos x="f67" y="f66"/>
                </a:cxn>
                <a:cxn ang="f36">
                  <a:pos x="f67" y="f68"/>
                </a:cxn>
              </a:cxnLst>
              <a:rect l="f57" t="f60" r="f58" b="f59"/>
              <a:pathLst>
                <a:path w="336606" h="542785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lnTo>
                    <a:pt x="f6" y="f9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" name="Freeform: Shape 106">
              <a:extLst>
                <a:ext uri="{FF2B5EF4-FFF2-40B4-BE49-F238E27FC236}">
                  <a16:creationId xmlns:a16="http://schemas.microsoft.com/office/drawing/2014/main" id="{E8A05865-536E-F6BE-2108-2F440E7780F3}"/>
                </a:ext>
              </a:extLst>
            </p:cNvPr>
            <p:cNvSpPr/>
            <p:nvPr/>
          </p:nvSpPr>
          <p:spPr>
            <a:xfrm>
              <a:off x="5633325" y="4598490"/>
              <a:ext cx="336352" cy="108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6352"/>
                <a:gd name="f7" fmla="val 108887"/>
                <a:gd name="f8" fmla="val 325170"/>
                <a:gd name="f9" fmla="val 1017"/>
                <a:gd name="f10" fmla="val 108506"/>
                <a:gd name="f11" fmla="val 108888"/>
                <a:gd name="f12" fmla="+- 0 0 -90"/>
                <a:gd name="f13" fmla="*/ f3 1 336352"/>
                <a:gd name="f14" fmla="*/ f4 1 10888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36352"/>
                <a:gd name="f23" fmla="*/ f19 1 108887"/>
                <a:gd name="f24" fmla="*/ 336352 f20 1"/>
                <a:gd name="f25" fmla="*/ 0 f19 1"/>
                <a:gd name="f26" fmla="*/ 325170 f20 1"/>
                <a:gd name="f27" fmla="*/ 1017 f20 1"/>
                <a:gd name="f28" fmla="*/ 108506 f19 1"/>
                <a:gd name="f29" fmla="*/ 0 f20 1"/>
                <a:gd name="f30" fmla="*/ 108888 f19 1"/>
                <a:gd name="f31" fmla="+- f21 0 f1"/>
                <a:gd name="f32" fmla="*/ f24 1 336352"/>
                <a:gd name="f33" fmla="*/ f25 1 108887"/>
                <a:gd name="f34" fmla="*/ f26 1 336352"/>
                <a:gd name="f35" fmla="*/ f27 1 336352"/>
                <a:gd name="f36" fmla="*/ f28 1 108887"/>
                <a:gd name="f37" fmla="*/ f29 1 336352"/>
                <a:gd name="f38" fmla="*/ f30 1 108887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8"/>
                </a:cxn>
                <a:cxn ang="f31">
                  <a:pos x="f59" y="f60"/>
                </a:cxn>
                <a:cxn ang="f31">
                  <a:pos x="f54" y="f60"/>
                </a:cxn>
                <a:cxn ang="f31">
                  <a:pos x="f54" y="f55"/>
                </a:cxn>
              </a:cxnLst>
              <a:rect l="f50" t="f53" r="f51" b="f52"/>
              <a:pathLst>
                <a:path w="336352" h="108887">
                  <a:moveTo>
                    <a:pt x="f6" y="f5"/>
                  </a:moveTo>
                  <a:lnTo>
                    <a:pt x="f8" y="f5"/>
                  </a:lnTo>
                  <a:lnTo>
                    <a:pt x="f9" y="f10"/>
                  </a:lnTo>
                  <a:lnTo>
                    <a:pt x="f5" y="f11"/>
                  </a:lnTo>
                  <a:lnTo>
                    <a:pt x="f6" y="f11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" name="Freeform: Shape 107">
              <a:extLst>
                <a:ext uri="{FF2B5EF4-FFF2-40B4-BE49-F238E27FC236}">
                  <a16:creationId xmlns:a16="http://schemas.microsoft.com/office/drawing/2014/main" id="{4DE2ED01-591A-0564-B1C6-EBC94E612DBE}"/>
                </a:ext>
              </a:extLst>
            </p:cNvPr>
            <p:cNvSpPr/>
            <p:nvPr/>
          </p:nvSpPr>
          <p:spPr>
            <a:xfrm>
              <a:off x="5600919" y="4711948"/>
              <a:ext cx="367488" cy="9835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7484"/>
                <a:gd name="f7" fmla="val 983545"/>
                <a:gd name="f8" fmla="val 77385"/>
                <a:gd name="f9" fmla="val 219808"/>
                <a:gd name="f10" fmla="val 77258"/>
                <a:gd name="f11" fmla="val 218880"/>
                <a:gd name="f12" fmla="val 217940"/>
                <a:gd name="f13" fmla="val 217013"/>
                <a:gd name="f14" fmla="val 77309"/>
                <a:gd name="f15" fmla="val 216428"/>
                <a:gd name="f16" fmla="val 215831"/>
                <a:gd name="f17" fmla="val 215234"/>
                <a:gd name="f18" fmla="val 78656"/>
                <a:gd name="f19" fmla="val 213328"/>
                <a:gd name="f20" fmla="val 79012"/>
                <a:gd name="f21" fmla="val 212680"/>
                <a:gd name="f22" fmla="val 79431"/>
                <a:gd name="f23" fmla="val 212083"/>
                <a:gd name="f24" fmla="val 79927"/>
                <a:gd name="f25" fmla="val 211549"/>
                <a:gd name="f26" fmla="val 80346"/>
                <a:gd name="f27" fmla="val 211104"/>
                <a:gd name="f28" fmla="val 80867"/>
                <a:gd name="f29" fmla="val 210749"/>
                <a:gd name="f30" fmla="val 81451"/>
                <a:gd name="f31" fmla="val 210533"/>
                <a:gd name="f32" fmla="val 82125"/>
                <a:gd name="f33" fmla="val 209872"/>
                <a:gd name="f34" fmla="val 82900"/>
                <a:gd name="f35" fmla="val 209313"/>
                <a:gd name="f36" fmla="val 83739"/>
                <a:gd name="f37" fmla="val 208881"/>
                <a:gd name="f38" fmla="val 97071"/>
                <a:gd name="f39" fmla="val 19696"/>
                <a:gd name="f40" fmla="val 6607"/>
                <a:gd name="f41" fmla="val 983546"/>
                <a:gd name="f42" fmla="val 940219"/>
                <a:gd name="f43" fmla="+- 0 0 -90"/>
                <a:gd name="f44" fmla="*/ f3 1 367484"/>
                <a:gd name="f45" fmla="*/ f4 1 983545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367484"/>
                <a:gd name="f54" fmla="*/ f50 1 983545"/>
                <a:gd name="f55" fmla="*/ 77385 f51 1"/>
                <a:gd name="f56" fmla="*/ 219808 f50 1"/>
                <a:gd name="f57" fmla="*/ 217013 f50 1"/>
                <a:gd name="f58" fmla="*/ 215234 f50 1"/>
                <a:gd name="f59" fmla="*/ 78656 f51 1"/>
                <a:gd name="f60" fmla="*/ 213328 f50 1"/>
                <a:gd name="f61" fmla="*/ 79927 f51 1"/>
                <a:gd name="f62" fmla="*/ 211549 f50 1"/>
                <a:gd name="f63" fmla="*/ 81451 f51 1"/>
                <a:gd name="f64" fmla="*/ 210533 f50 1"/>
                <a:gd name="f65" fmla="*/ 83739 f51 1"/>
                <a:gd name="f66" fmla="*/ 208881 f50 1"/>
                <a:gd name="f67" fmla="*/ 367484 f51 1"/>
                <a:gd name="f68" fmla="*/ 97071 f50 1"/>
                <a:gd name="f69" fmla="*/ 0 f50 1"/>
                <a:gd name="f70" fmla="*/ 19696 f51 1"/>
                <a:gd name="f71" fmla="*/ 0 f51 1"/>
                <a:gd name="f72" fmla="*/ 6607 f50 1"/>
                <a:gd name="f73" fmla="*/ 983546 f50 1"/>
                <a:gd name="f74" fmla="*/ 940219 f50 1"/>
                <a:gd name="f75" fmla="+- f52 0 f1"/>
                <a:gd name="f76" fmla="*/ f55 1 367484"/>
                <a:gd name="f77" fmla="*/ f56 1 983545"/>
                <a:gd name="f78" fmla="*/ f57 1 983545"/>
                <a:gd name="f79" fmla="*/ f58 1 983545"/>
                <a:gd name="f80" fmla="*/ f59 1 367484"/>
                <a:gd name="f81" fmla="*/ f60 1 983545"/>
                <a:gd name="f82" fmla="*/ f61 1 367484"/>
                <a:gd name="f83" fmla="*/ f62 1 983545"/>
                <a:gd name="f84" fmla="*/ f63 1 367484"/>
                <a:gd name="f85" fmla="*/ f64 1 983545"/>
                <a:gd name="f86" fmla="*/ f65 1 367484"/>
                <a:gd name="f87" fmla="*/ f66 1 983545"/>
                <a:gd name="f88" fmla="*/ f67 1 367484"/>
                <a:gd name="f89" fmla="*/ f68 1 983545"/>
                <a:gd name="f90" fmla="*/ f69 1 983545"/>
                <a:gd name="f91" fmla="*/ f70 1 367484"/>
                <a:gd name="f92" fmla="*/ f71 1 367484"/>
                <a:gd name="f93" fmla="*/ f72 1 983545"/>
                <a:gd name="f94" fmla="*/ f73 1 983545"/>
                <a:gd name="f95" fmla="*/ f74 1 983545"/>
                <a:gd name="f96" fmla="*/ f46 1 f53"/>
                <a:gd name="f97" fmla="*/ f47 1 f53"/>
                <a:gd name="f98" fmla="*/ f46 1 f54"/>
                <a:gd name="f99" fmla="*/ f48 1 f54"/>
                <a:gd name="f100" fmla="*/ f76 1 f53"/>
                <a:gd name="f101" fmla="*/ f77 1 f54"/>
                <a:gd name="f102" fmla="*/ f78 1 f54"/>
                <a:gd name="f103" fmla="*/ f79 1 f54"/>
                <a:gd name="f104" fmla="*/ f80 1 f53"/>
                <a:gd name="f105" fmla="*/ f81 1 f54"/>
                <a:gd name="f106" fmla="*/ f82 1 f53"/>
                <a:gd name="f107" fmla="*/ f83 1 f54"/>
                <a:gd name="f108" fmla="*/ f84 1 f53"/>
                <a:gd name="f109" fmla="*/ f85 1 f54"/>
                <a:gd name="f110" fmla="*/ f86 1 f53"/>
                <a:gd name="f111" fmla="*/ f87 1 f54"/>
                <a:gd name="f112" fmla="*/ f88 1 f53"/>
                <a:gd name="f113" fmla="*/ f89 1 f54"/>
                <a:gd name="f114" fmla="*/ f90 1 f54"/>
                <a:gd name="f115" fmla="*/ f91 1 f53"/>
                <a:gd name="f116" fmla="*/ f92 1 f53"/>
                <a:gd name="f117" fmla="*/ f93 1 f54"/>
                <a:gd name="f118" fmla="*/ f94 1 f54"/>
                <a:gd name="f119" fmla="*/ f95 1 f54"/>
                <a:gd name="f120" fmla="*/ f96 f44 1"/>
                <a:gd name="f121" fmla="*/ f97 f44 1"/>
                <a:gd name="f122" fmla="*/ f99 f45 1"/>
                <a:gd name="f123" fmla="*/ f98 f45 1"/>
                <a:gd name="f124" fmla="*/ f100 f44 1"/>
                <a:gd name="f125" fmla="*/ f101 f45 1"/>
                <a:gd name="f126" fmla="*/ f102 f45 1"/>
                <a:gd name="f127" fmla="*/ f103 f45 1"/>
                <a:gd name="f128" fmla="*/ f104 f44 1"/>
                <a:gd name="f129" fmla="*/ f105 f45 1"/>
                <a:gd name="f130" fmla="*/ f106 f44 1"/>
                <a:gd name="f131" fmla="*/ f107 f45 1"/>
                <a:gd name="f132" fmla="*/ f108 f44 1"/>
                <a:gd name="f133" fmla="*/ f109 f45 1"/>
                <a:gd name="f134" fmla="*/ f110 f44 1"/>
                <a:gd name="f135" fmla="*/ f111 f45 1"/>
                <a:gd name="f136" fmla="*/ f112 f44 1"/>
                <a:gd name="f137" fmla="*/ f113 f45 1"/>
                <a:gd name="f138" fmla="*/ f114 f45 1"/>
                <a:gd name="f139" fmla="*/ f115 f44 1"/>
                <a:gd name="f140" fmla="*/ f116 f44 1"/>
                <a:gd name="f141" fmla="*/ f117 f45 1"/>
                <a:gd name="f142" fmla="*/ f118 f45 1"/>
                <a:gd name="f143" fmla="*/ f119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4" y="f125"/>
                </a:cxn>
                <a:cxn ang="f75">
                  <a:pos x="f124" y="f125"/>
                </a:cxn>
                <a:cxn ang="f75">
                  <a:pos x="f124" y="f126"/>
                </a:cxn>
                <a:cxn ang="f75">
                  <a:pos x="f124" y="f127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2" y="f133"/>
                </a:cxn>
                <a:cxn ang="f75">
                  <a:pos x="f134" y="f135"/>
                </a:cxn>
                <a:cxn ang="f75">
                  <a:pos x="f134" y="f135"/>
                </a:cxn>
                <a:cxn ang="f75">
                  <a:pos x="f136" y="f137"/>
                </a:cxn>
                <a:cxn ang="f75">
                  <a:pos x="f136" y="f138"/>
                </a:cxn>
                <a:cxn ang="f75">
                  <a:pos x="f139" y="f138"/>
                </a:cxn>
                <a:cxn ang="f75">
                  <a:pos x="f140" y="f141"/>
                </a:cxn>
                <a:cxn ang="f75">
                  <a:pos x="f140" y="f142"/>
                </a:cxn>
                <a:cxn ang="f75">
                  <a:pos x="f124" y="f143"/>
                </a:cxn>
              </a:cxnLst>
              <a:rect l="f120" t="f123" r="f121" b="f122"/>
              <a:pathLst>
                <a:path w="367484" h="983545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6" y="f37"/>
                  </a:lnTo>
                  <a:lnTo>
                    <a:pt x="f6" y="f38"/>
                  </a:lnTo>
                  <a:lnTo>
                    <a:pt x="f6" y="f5"/>
                  </a:lnTo>
                  <a:lnTo>
                    <a:pt x="f39" y="f5"/>
                  </a:lnTo>
                  <a:lnTo>
                    <a:pt x="f5" y="f40"/>
                  </a:lnTo>
                  <a:lnTo>
                    <a:pt x="f5" y="f41"/>
                  </a:lnTo>
                  <a:lnTo>
                    <a:pt x="f8" y="f42"/>
                  </a:ln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" name="Freeform: Shape 108">
              <a:extLst>
                <a:ext uri="{FF2B5EF4-FFF2-40B4-BE49-F238E27FC236}">
                  <a16:creationId xmlns:a16="http://schemas.microsoft.com/office/drawing/2014/main" id="{366B48E1-DBDF-2F84-5B6F-AA68CAEC462A}"/>
                </a:ext>
              </a:extLst>
            </p:cNvPr>
            <p:cNvSpPr/>
            <p:nvPr/>
          </p:nvSpPr>
          <p:spPr>
            <a:xfrm>
              <a:off x="8623139" y="2746126"/>
              <a:ext cx="1185428" cy="5317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5428"/>
                <a:gd name="f7" fmla="val 531732"/>
                <a:gd name="f8" fmla="val 762"/>
                <a:gd name="f9" fmla="val 177752"/>
                <a:gd name="f10" fmla="val 1525"/>
                <a:gd name="f11" fmla="val 2033"/>
                <a:gd name="f12" fmla="val 4193"/>
                <a:gd name="f13" fmla="val 178642"/>
                <a:gd name="f14" fmla="val 5972"/>
                <a:gd name="f15" fmla="val 179912"/>
                <a:gd name="f16" fmla="val 7497"/>
                <a:gd name="f17" fmla="val 181437"/>
                <a:gd name="f18" fmla="val 8768"/>
                <a:gd name="f19" fmla="val 183343"/>
                <a:gd name="f20" fmla="val 9073"/>
                <a:gd name="f21" fmla="val 183826"/>
                <a:gd name="f22" fmla="val 9327"/>
                <a:gd name="f23" fmla="val 184334"/>
                <a:gd name="f24" fmla="val 9530"/>
                <a:gd name="f25" fmla="val 184867"/>
                <a:gd name="f26" fmla="val 427842"/>
                <a:gd name="f27" fmla="val 428706"/>
                <a:gd name="f28" fmla="val 179252"/>
                <a:gd name="f29" fmla="val 433471"/>
                <a:gd name="f30" fmla="val 175071"/>
                <a:gd name="f31" fmla="val 439151"/>
                <a:gd name="f32" fmla="val 174957"/>
                <a:gd name="f33" fmla="val 445581"/>
                <a:gd name="f34" fmla="val 175402"/>
                <a:gd name="f35" fmla="val 450664"/>
                <a:gd name="f36" fmla="val 180586"/>
                <a:gd name="f37" fmla="val 450969"/>
                <a:gd name="f38" fmla="val 187027"/>
                <a:gd name="f39" fmla="val 177879"/>
                <a:gd name="f40" fmla="+- 0 0 -90"/>
                <a:gd name="f41" fmla="*/ f3 1 1185428"/>
                <a:gd name="f42" fmla="*/ f4 1 531732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185428"/>
                <a:gd name="f51" fmla="*/ f47 1 531732"/>
                <a:gd name="f52" fmla="*/ 762 f48 1"/>
                <a:gd name="f53" fmla="*/ 177752 f47 1"/>
                <a:gd name="f54" fmla="*/ 2033 f48 1"/>
                <a:gd name="f55" fmla="*/ 4193 f48 1"/>
                <a:gd name="f56" fmla="*/ 178642 f47 1"/>
                <a:gd name="f57" fmla="*/ 5972 f48 1"/>
                <a:gd name="f58" fmla="*/ 179912 f47 1"/>
                <a:gd name="f59" fmla="*/ 7497 f48 1"/>
                <a:gd name="f60" fmla="*/ 181437 f47 1"/>
                <a:gd name="f61" fmla="*/ 8768 f48 1"/>
                <a:gd name="f62" fmla="*/ 183343 f47 1"/>
                <a:gd name="f63" fmla="*/ 9530 f48 1"/>
                <a:gd name="f64" fmla="*/ 184867 f47 1"/>
                <a:gd name="f65" fmla="*/ 427842 f48 1"/>
                <a:gd name="f66" fmla="*/ 439151 f48 1"/>
                <a:gd name="f67" fmla="*/ 174957 f47 1"/>
                <a:gd name="f68" fmla="*/ 450969 f48 1"/>
                <a:gd name="f69" fmla="*/ 187027 f47 1"/>
                <a:gd name="f70" fmla="*/ 531732 f47 1"/>
                <a:gd name="f71" fmla="*/ 1185428 f48 1"/>
                <a:gd name="f72" fmla="*/ 0 f47 1"/>
                <a:gd name="f73" fmla="*/ 0 f48 1"/>
                <a:gd name="f74" fmla="*/ 177879 f47 1"/>
                <a:gd name="f75" fmla="+- f49 0 f1"/>
                <a:gd name="f76" fmla="*/ f52 1 1185428"/>
                <a:gd name="f77" fmla="*/ f53 1 531732"/>
                <a:gd name="f78" fmla="*/ f54 1 1185428"/>
                <a:gd name="f79" fmla="*/ f55 1 1185428"/>
                <a:gd name="f80" fmla="*/ f56 1 531732"/>
                <a:gd name="f81" fmla="*/ f57 1 1185428"/>
                <a:gd name="f82" fmla="*/ f58 1 531732"/>
                <a:gd name="f83" fmla="*/ f59 1 1185428"/>
                <a:gd name="f84" fmla="*/ f60 1 531732"/>
                <a:gd name="f85" fmla="*/ f61 1 1185428"/>
                <a:gd name="f86" fmla="*/ f62 1 531732"/>
                <a:gd name="f87" fmla="*/ f63 1 1185428"/>
                <a:gd name="f88" fmla="*/ f64 1 531732"/>
                <a:gd name="f89" fmla="*/ f65 1 1185428"/>
                <a:gd name="f90" fmla="*/ f66 1 1185428"/>
                <a:gd name="f91" fmla="*/ f67 1 531732"/>
                <a:gd name="f92" fmla="*/ f68 1 1185428"/>
                <a:gd name="f93" fmla="*/ f69 1 531732"/>
                <a:gd name="f94" fmla="*/ f70 1 531732"/>
                <a:gd name="f95" fmla="*/ f71 1 1185428"/>
                <a:gd name="f96" fmla="*/ f72 1 531732"/>
                <a:gd name="f97" fmla="*/ f73 1 1185428"/>
                <a:gd name="f98" fmla="*/ f74 1 531732"/>
                <a:gd name="f99" fmla="*/ f43 1 f50"/>
                <a:gd name="f100" fmla="*/ f44 1 f50"/>
                <a:gd name="f101" fmla="*/ f43 1 f51"/>
                <a:gd name="f102" fmla="*/ f45 1 f51"/>
                <a:gd name="f103" fmla="*/ f76 1 f50"/>
                <a:gd name="f104" fmla="*/ f77 1 f51"/>
                <a:gd name="f105" fmla="*/ f78 1 f50"/>
                <a:gd name="f106" fmla="*/ f79 1 f50"/>
                <a:gd name="f107" fmla="*/ f80 1 f51"/>
                <a:gd name="f108" fmla="*/ f81 1 f50"/>
                <a:gd name="f109" fmla="*/ f82 1 f51"/>
                <a:gd name="f110" fmla="*/ f83 1 f50"/>
                <a:gd name="f111" fmla="*/ f84 1 f51"/>
                <a:gd name="f112" fmla="*/ f85 1 f50"/>
                <a:gd name="f113" fmla="*/ f86 1 f51"/>
                <a:gd name="f114" fmla="*/ f87 1 f50"/>
                <a:gd name="f115" fmla="*/ f88 1 f51"/>
                <a:gd name="f116" fmla="*/ f89 1 f50"/>
                <a:gd name="f117" fmla="*/ f90 1 f50"/>
                <a:gd name="f118" fmla="*/ f91 1 f51"/>
                <a:gd name="f119" fmla="*/ f92 1 f50"/>
                <a:gd name="f120" fmla="*/ f93 1 f51"/>
                <a:gd name="f121" fmla="*/ f94 1 f51"/>
                <a:gd name="f122" fmla="*/ f95 1 f50"/>
                <a:gd name="f123" fmla="*/ f96 1 f51"/>
                <a:gd name="f124" fmla="*/ f97 1 f50"/>
                <a:gd name="f125" fmla="*/ f98 1 f51"/>
                <a:gd name="f126" fmla="*/ f99 f41 1"/>
                <a:gd name="f127" fmla="*/ f100 f41 1"/>
                <a:gd name="f128" fmla="*/ f102 f42 1"/>
                <a:gd name="f129" fmla="*/ f101 f42 1"/>
                <a:gd name="f130" fmla="*/ f103 f41 1"/>
                <a:gd name="f131" fmla="*/ f104 f42 1"/>
                <a:gd name="f132" fmla="*/ f105 f41 1"/>
                <a:gd name="f133" fmla="*/ f106 f41 1"/>
                <a:gd name="f134" fmla="*/ f107 f42 1"/>
                <a:gd name="f135" fmla="*/ f108 f41 1"/>
                <a:gd name="f136" fmla="*/ f109 f42 1"/>
                <a:gd name="f137" fmla="*/ f110 f41 1"/>
                <a:gd name="f138" fmla="*/ f111 f42 1"/>
                <a:gd name="f139" fmla="*/ f112 f41 1"/>
                <a:gd name="f140" fmla="*/ f113 f42 1"/>
                <a:gd name="f141" fmla="*/ f114 f41 1"/>
                <a:gd name="f142" fmla="*/ f115 f42 1"/>
                <a:gd name="f143" fmla="*/ f116 f41 1"/>
                <a:gd name="f144" fmla="*/ f117 f41 1"/>
                <a:gd name="f145" fmla="*/ f118 f42 1"/>
                <a:gd name="f146" fmla="*/ f119 f41 1"/>
                <a:gd name="f147" fmla="*/ f120 f42 1"/>
                <a:gd name="f148" fmla="*/ f121 f42 1"/>
                <a:gd name="f149" fmla="*/ f122 f41 1"/>
                <a:gd name="f150" fmla="*/ f123 f42 1"/>
                <a:gd name="f151" fmla="*/ f124 f41 1"/>
                <a:gd name="f152" fmla="*/ f125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30" y="f131"/>
                </a:cxn>
                <a:cxn ang="f75">
                  <a:pos x="f132" y="f131"/>
                </a:cxn>
                <a:cxn ang="f75">
                  <a:pos x="f133" y="f134"/>
                </a:cxn>
                <a:cxn ang="f75">
                  <a:pos x="f135" y="f136"/>
                </a:cxn>
                <a:cxn ang="f75">
                  <a:pos x="f137" y="f138"/>
                </a:cxn>
                <a:cxn ang="f75">
                  <a:pos x="f139" y="f140"/>
                </a:cxn>
                <a:cxn ang="f75">
                  <a:pos x="f141" y="f142"/>
                </a:cxn>
                <a:cxn ang="f75">
                  <a:pos x="f143" y="f142"/>
                </a:cxn>
                <a:cxn ang="f75">
                  <a:pos x="f144" y="f145"/>
                </a:cxn>
                <a:cxn ang="f75">
                  <a:pos x="f146" y="f147"/>
                </a:cxn>
                <a:cxn ang="f75">
                  <a:pos x="f146" y="f148"/>
                </a:cxn>
                <a:cxn ang="f75">
                  <a:pos x="f149" y="f148"/>
                </a:cxn>
                <a:cxn ang="f75">
                  <a:pos x="f149" y="f150"/>
                </a:cxn>
                <a:cxn ang="f75">
                  <a:pos x="f151" y="f150"/>
                </a:cxn>
                <a:cxn ang="f75">
                  <a:pos x="f151" y="f152"/>
                </a:cxn>
              </a:cxnLst>
              <a:rect l="f126" t="f129" r="f127" b="f128"/>
              <a:pathLst>
                <a:path w="1185428" h="531732">
                  <a:moveTo>
                    <a:pt x="f8" y="f9"/>
                  </a:moveTo>
                  <a:cubicBezTo>
                    <a:pt x="f8" y="f9"/>
                    <a:pt x="f10" y="f9"/>
                    <a:pt x="f11" y="f9"/>
                  </a:cubicBez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6" y="f2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7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3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" name="Freeform: Shape 109">
              <a:extLst>
                <a:ext uri="{FF2B5EF4-FFF2-40B4-BE49-F238E27FC236}">
                  <a16:creationId xmlns:a16="http://schemas.microsoft.com/office/drawing/2014/main" id="{BDE1A7A3-F26E-5766-5300-AB778C3939DD}"/>
                </a:ext>
              </a:extLst>
            </p:cNvPr>
            <p:cNvSpPr/>
            <p:nvPr/>
          </p:nvSpPr>
          <p:spPr>
            <a:xfrm>
              <a:off x="8633554" y="2937857"/>
              <a:ext cx="417039" cy="3300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7040"/>
                <a:gd name="f7" fmla="val 330093"/>
                <a:gd name="f8" fmla="val 4701"/>
                <a:gd name="f9" fmla="val 417041"/>
                <a:gd name="f10" fmla="+- 0 0 -90"/>
                <a:gd name="f11" fmla="*/ f3 1 417040"/>
                <a:gd name="f12" fmla="*/ f4 1 33009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17040"/>
                <a:gd name="f21" fmla="*/ f17 1 330093"/>
                <a:gd name="f22" fmla="*/ 0 f18 1"/>
                <a:gd name="f23" fmla="*/ 0 f17 1"/>
                <a:gd name="f24" fmla="*/ 330093 f17 1"/>
                <a:gd name="f25" fmla="*/ 4701 f18 1"/>
                <a:gd name="f26" fmla="*/ 417041 f18 1"/>
                <a:gd name="f27" fmla="+- f19 0 f1"/>
                <a:gd name="f28" fmla="*/ f22 1 417040"/>
                <a:gd name="f29" fmla="*/ f23 1 330093"/>
                <a:gd name="f30" fmla="*/ f24 1 330093"/>
                <a:gd name="f31" fmla="*/ f25 1 417040"/>
                <a:gd name="f32" fmla="*/ f26 1 417040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48"/>
                </a:cxn>
                <a:cxn ang="f27">
                  <a:pos x="f50" y="f48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417040" h="330093">
                  <a:moveTo>
                    <a:pt x="f5" y="f5"/>
                  </a:moveTo>
                  <a:lnTo>
                    <a:pt x="f5" y="f7"/>
                  </a:lnTo>
                  <a:lnTo>
                    <a:pt x="f8" y="f7"/>
                  </a:lnTo>
                  <a:lnTo>
                    <a:pt x="f9" y="f7"/>
                  </a:lnTo>
                  <a:lnTo>
                    <a:pt x="f9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" name="Freeform: Shape 110">
              <a:extLst>
                <a:ext uri="{FF2B5EF4-FFF2-40B4-BE49-F238E27FC236}">
                  <a16:creationId xmlns:a16="http://schemas.microsoft.com/office/drawing/2014/main" id="{9C4FEBD0-E442-6CDA-70A9-BE7E34AB816C}"/>
                </a:ext>
              </a:extLst>
            </p:cNvPr>
            <p:cNvSpPr/>
            <p:nvPr/>
          </p:nvSpPr>
          <p:spPr>
            <a:xfrm>
              <a:off x="9071817" y="2550590"/>
              <a:ext cx="7114" cy="1717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5"/>
                <a:gd name="f7" fmla="val 171780"/>
                <a:gd name="f8" fmla="val 6862"/>
                <a:gd name="f9" fmla="val 5591"/>
                <a:gd name="f10" fmla="val 2414"/>
                <a:gd name="f11" fmla="val 2541"/>
                <a:gd name="f12" fmla="val 1652"/>
                <a:gd name="f13" fmla="val 1779"/>
                <a:gd name="f14" fmla="val 1042"/>
                <a:gd name="f15" fmla="val 1245"/>
                <a:gd name="f16" fmla="val 483"/>
                <a:gd name="f17" fmla="val 648"/>
                <a:gd name="f18" fmla="val 171781"/>
                <a:gd name="f19" fmla="val 7116"/>
                <a:gd name="f20" fmla="+- 0 0 -90"/>
                <a:gd name="f21" fmla="*/ f3 1 7115"/>
                <a:gd name="f22" fmla="*/ f4 1 17178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115"/>
                <a:gd name="f31" fmla="*/ f27 1 171780"/>
                <a:gd name="f32" fmla="*/ 6862 f28 1"/>
                <a:gd name="f33" fmla="*/ 5591 f27 1"/>
                <a:gd name="f34" fmla="*/ 2414 f28 1"/>
                <a:gd name="f35" fmla="*/ 2541 f27 1"/>
                <a:gd name="f36" fmla="*/ 1652 f28 1"/>
                <a:gd name="f37" fmla="*/ 1779 f27 1"/>
                <a:gd name="f38" fmla="*/ 0 f28 1"/>
                <a:gd name="f39" fmla="*/ 0 f27 1"/>
                <a:gd name="f40" fmla="*/ 171781 f27 1"/>
                <a:gd name="f41" fmla="*/ 7116 f28 1"/>
                <a:gd name="f42" fmla="+- f29 0 f1"/>
                <a:gd name="f43" fmla="*/ f32 1 7115"/>
                <a:gd name="f44" fmla="*/ f33 1 171780"/>
                <a:gd name="f45" fmla="*/ f34 1 7115"/>
                <a:gd name="f46" fmla="*/ f35 1 171780"/>
                <a:gd name="f47" fmla="*/ f36 1 7115"/>
                <a:gd name="f48" fmla="*/ f37 1 171780"/>
                <a:gd name="f49" fmla="*/ f38 1 7115"/>
                <a:gd name="f50" fmla="*/ f39 1 171780"/>
                <a:gd name="f51" fmla="*/ f40 1 171780"/>
                <a:gd name="f52" fmla="*/ f41 1 7115"/>
                <a:gd name="f53" fmla="*/ f23 1 f30"/>
                <a:gd name="f54" fmla="*/ f24 1 f30"/>
                <a:gd name="f55" fmla="*/ f23 1 f31"/>
                <a:gd name="f56" fmla="*/ f25 1 f31"/>
                <a:gd name="f57" fmla="*/ f43 1 f30"/>
                <a:gd name="f58" fmla="*/ f44 1 f31"/>
                <a:gd name="f59" fmla="*/ f45 1 f30"/>
                <a:gd name="f60" fmla="*/ f46 1 f31"/>
                <a:gd name="f61" fmla="*/ f47 1 f30"/>
                <a:gd name="f62" fmla="*/ f48 1 f31"/>
                <a:gd name="f63" fmla="*/ f49 1 f30"/>
                <a:gd name="f64" fmla="*/ f50 1 f31"/>
                <a:gd name="f65" fmla="*/ f51 1 f31"/>
                <a:gd name="f66" fmla="*/ f52 1 f30"/>
                <a:gd name="f67" fmla="*/ f53 f21 1"/>
                <a:gd name="f68" fmla="*/ f54 f21 1"/>
                <a:gd name="f69" fmla="*/ f56 f22 1"/>
                <a:gd name="f70" fmla="*/ f55 f22 1"/>
                <a:gd name="f71" fmla="*/ f57 f21 1"/>
                <a:gd name="f72" fmla="*/ f58 f22 1"/>
                <a:gd name="f73" fmla="*/ f59 f21 1"/>
                <a:gd name="f74" fmla="*/ f60 f22 1"/>
                <a:gd name="f75" fmla="*/ f61 f21 1"/>
                <a:gd name="f76" fmla="*/ f62 f22 1"/>
                <a:gd name="f77" fmla="*/ f63 f21 1"/>
                <a:gd name="f78" fmla="*/ f64 f22 1"/>
                <a:gd name="f79" fmla="*/ f65 f22 1"/>
                <a:gd name="f80" fmla="*/ f6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1" y="f72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7" y="f78"/>
                </a:cxn>
                <a:cxn ang="f42">
                  <a:pos x="f77" y="f79"/>
                </a:cxn>
                <a:cxn ang="f42">
                  <a:pos x="f80" y="f79"/>
                </a:cxn>
              </a:cxnLst>
              <a:rect l="f67" t="f70" r="f68" b="f69"/>
              <a:pathLst>
                <a:path w="7115" h="17178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5" y="f5"/>
                  </a:cubicBezTo>
                  <a:lnTo>
                    <a:pt x="f5" y="f5"/>
                  </a:lnTo>
                  <a:lnTo>
                    <a:pt x="f5" y="f18"/>
                  </a:lnTo>
                  <a:lnTo>
                    <a:pt x="f19" y="f18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6" name="Freeform: Shape 111">
              <a:extLst>
                <a:ext uri="{FF2B5EF4-FFF2-40B4-BE49-F238E27FC236}">
                  <a16:creationId xmlns:a16="http://schemas.microsoft.com/office/drawing/2014/main" id="{CC1B003C-1C49-D5FF-197A-E23280D1EFE0}"/>
                </a:ext>
              </a:extLst>
            </p:cNvPr>
            <p:cNvSpPr/>
            <p:nvPr/>
          </p:nvSpPr>
          <p:spPr>
            <a:xfrm>
              <a:off x="8633554" y="786155"/>
              <a:ext cx="433809" cy="19359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3814"/>
                <a:gd name="f7" fmla="val 1935961"/>
                <a:gd name="f8" fmla="val 1701670"/>
                <a:gd name="f9" fmla="val 1935962"/>
                <a:gd name="f10" fmla="val 14230"/>
                <a:gd name="f11" fmla="val 428096"/>
                <a:gd name="f12" fmla="val 277011"/>
                <a:gd name="f13" fmla="val 1056095"/>
                <a:gd name="f14" fmla="val 1357473"/>
                <a:gd name="f15" fmla="+- 0 0 -90"/>
                <a:gd name="f16" fmla="*/ f3 1 433814"/>
                <a:gd name="f17" fmla="*/ f4 1 193596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33814"/>
                <a:gd name="f26" fmla="*/ f22 1 1935961"/>
                <a:gd name="f27" fmla="*/ 0 f23 1"/>
                <a:gd name="f28" fmla="*/ 1701670 f22 1"/>
                <a:gd name="f29" fmla="*/ 1935962 f22 1"/>
                <a:gd name="f30" fmla="*/ 433814 f23 1"/>
                <a:gd name="f31" fmla="*/ 14230 f22 1"/>
                <a:gd name="f32" fmla="*/ 428096 f23 1"/>
                <a:gd name="f33" fmla="*/ 0 f22 1"/>
                <a:gd name="f34" fmla="*/ 277011 f23 1"/>
                <a:gd name="f35" fmla="*/ 1056095 f22 1"/>
                <a:gd name="f36" fmla="*/ 1357473 f22 1"/>
                <a:gd name="f37" fmla="+- f24 0 f1"/>
                <a:gd name="f38" fmla="*/ f27 1 433814"/>
                <a:gd name="f39" fmla="*/ f28 1 1935961"/>
                <a:gd name="f40" fmla="*/ f29 1 1935961"/>
                <a:gd name="f41" fmla="*/ f30 1 433814"/>
                <a:gd name="f42" fmla="*/ f31 1 1935961"/>
                <a:gd name="f43" fmla="*/ f32 1 433814"/>
                <a:gd name="f44" fmla="*/ f33 1 1935961"/>
                <a:gd name="f45" fmla="*/ f34 1 433814"/>
                <a:gd name="f46" fmla="*/ f35 1 1935961"/>
                <a:gd name="f47" fmla="*/ f36 1 1935961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6"/>
                <a:gd name="f55" fmla="*/ f41 1 f25"/>
                <a:gd name="f56" fmla="*/ f42 1 f26"/>
                <a:gd name="f57" fmla="*/ f43 1 f25"/>
                <a:gd name="f58" fmla="*/ f44 1 f26"/>
                <a:gd name="f59" fmla="*/ f45 1 f25"/>
                <a:gd name="f60" fmla="*/ f46 1 f26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7 1"/>
                <a:gd name="f69" fmla="*/ f55 f16 1"/>
                <a:gd name="f70" fmla="*/ f56 f17 1"/>
                <a:gd name="f71" fmla="*/ f57 f16 1"/>
                <a:gd name="f72" fmla="*/ f58 f17 1"/>
                <a:gd name="f73" fmla="*/ f59 f16 1"/>
                <a:gd name="f74" fmla="*/ f60 f17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6" y="f68"/>
                </a:cxn>
                <a:cxn ang="f37">
                  <a:pos x="f69" y="f68"/>
                </a:cxn>
                <a:cxn ang="f37">
                  <a:pos x="f69" y="f70"/>
                </a:cxn>
                <a:cxn ang="f37">
                  <a:pos x="f71" y="f72"/>
                </a:cxn>
                <a:cxn ang="f37">
                  <a:pos x="f73" y="f72"/>
                </a:cxn>
                <a:cxn ang="f37">
                  <a:pos x="f66" y="f72"/>
                </a:cxn>
                <a:cxn ang="f37">
                  <a:pos x="f66" y="f74"/>
                </a:cxn>
                <a:cxn ang="f37">
                  <a:pos x="f66" y="f75"/>
                </a:cxn>
                <a:cxn ang="f37">
                  <a:pos x="f66" y="f67"/>
                </a:cxn>
              </a:cxnLst>
              <a:rect l="f62" t="f65" r="f63" b="f64"/>
              <a:pathLst>
                <a:path w="433814" h="1935961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7" name="Freeform: Shape 112">
              <a:extLst>
                <a:ext uri="{FF2B5EF4-FFF2-40B4-BE49-F238E27FC236}">
                  <a16:creationId xmlns:a16="http://schemas.microsoft.com/office/drawing/2014/main" id="{194E346B-4D50-D198-9D6A-2ACD7D036FCC}"/>
                </a:ext>
              </a:extLst>
            </p:cNvPr>
            <p:cNvSpPr/>
            <p:nvPr/>
          </p:nvSpPr>
          <p:spPr>
            <a:xfrm>
              <a:off x="9073600" y="3282558"/>
              <a:ext cx="1764481" cy="8052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4483"/>
                <a:gd name="f7" fmla="val 805285"/>
                <a:gd name="f8" fmla="val 76"/>
                <a:gd name="f9" fmla="val 724"/>
                <a:gd name="f10" fmla="val 1436"/>
                <a:gd name="f11" fmla="val 2160"/>
                <a:gd name="f12" fmla="val 2795"/>
                <a:gd name="f13" fmla="val 9021"/>
                <a:gd name="f14" fmla="val 1760163"/>
                <a:gd name="f15" fmla="val 750344"/>
                <a:gd name="f16" fmla="val 749162"/>
                <a:gd name="f17" fmla="val 9466"/>
                <a:gd name="f18" fmla="val 747917"/>
                <a:gd name="f19" fmla="val 9720"/>
                <a:gd name="f20" fmla="val 746659"/>
                <a:gd name="f21" fmla="val 9783"/>
                <a:gd name="f22" fmla="val 741855"/>
                <a:gd name="f23" fmla="val 9707"/>
                <a:gd name="f24" fmla="val 737625"/>
                <a:gd name="f25" fmla="val 6594"/>
                <a:gd name="f26" fmla="val 736112"/>
                <a:gd name="f27" fmla="val 2033"/>
                <a:gd name="f28" fmla="val 1143"/>
                <a:gd name="f29" fmla="val 736061"/>
                <a:gd name="f30" fmla="val 889"/>
                <a:gd name="f31" fmla="val 635"/>
                <a:gd name="f32" fmla="val 381"/>
                <a:gd name="f33" fmla="+- 0 0 -90"/>
                <a:gd name="f34" fmla="*/ f3 1 1764483"/>
                <a:gd name="f35" fmla="*/ f4 1 805285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764483"/>
                <a:gd name="f44" fmla="*/ f40 1 805285"/>
                <a:gd name="f45" fmla="*/ 0 f41 1"/>
                <a:gd name="f46" fmla="*/ 0 f40 1"/>
                <a:gd name="f47" fmla="*/ 2160 f40 1"/>
                <a:gd name="f48" fmla="*/ 2795 f40 1"/>
                <a:gd name="f49" fmla="*/ 805285 f40 1"/>
                <a:gd name="f50" fmla="*/ 1764483 f41 1"/>
                <a:gd name="f51" fmla="*/ 9021 f40 1"/>
                <a:gd name="f52" fmla="*/ 1760163 f41 1"/>
                <a:gd name="f53" fmla="*/ 750344 f41 1"/>
                <a:gd name="f54" fmla="*/ 746659 f41 1"/>
                <a:gd name="f55" fmla="*/ 9783 f40 1"/>
                <a:gd name="f56" fmla="*/ 736112 f41 1"/>
                <a:gd name="f57" fmla="*/ 2033 f40 1"/>
                <a:gd name="f58" fmla="*/ 1143 f40 1"/>
                <a:gd name="f59" fmla="*/ 381 f40 1"/>
                <a:gd name="f60" fmla="+- f42 0 f1"/>
                <a:gd name="f61" fmla="*/ f45 1 1764483"/>
                <a:gd name="f62" fmla="*/ f46 1 805285"/>
                <a:gd name="f63" fmla="*/ f47 1 805285"/>
                <a:gd name="f64" fmla="*/ f48 1 805285"/>
                <a:gd name="f65" fmla="*/ f49 1 805285"/>
                <a:gd name="f66" fmla="*/ f50 1 1764483"/>
                <a:gd name="f67" fmla="*/ f51 1 805285"/>
                <a:gd name="f68" fmla="*/ f52 1 1764483"/>
                <a:gd name="f69" fmla="*/ f53 1 1764483"/>
                <a:gd name="f70" fmla="*/ f54 1 1764483"/>
                <a:gd name="f71" fmla="*/ f55 1 805285"/>
                <a:gd name="f72" fmla="*/ f56 1 1764483"/>
                <a:gd name="f73" fmla="*/ f57 1 805285"/>
                <a:gd name="f74" fmla="*/ f58 1 805285"/>
                <a:gd name="f75" fmla="*/ f59 1 805285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4"/>
                <a:gd name="f83" fmla="*/ f64 1 f44"/>
                <a:gd name="f84" fmla="*/ f65 1 f44"/>
                <a:gd name="f85" fmla="*/ f66 1 f43"/>
                <a:gd name="f86" fmla="*/ f67 1 f44"/>
                <a:gd name="f87" fmla="*/ f68 1 f43"/>
                <a:gd name="f88" fmla="*/ f69 1 f43"/>
                <a:gd name="f89" fmla="*/ f70 1 f43"/>
                <a:gd name="f90" fmla="*/ f71 1 f44"/>
                <a:gd name="f91" fmla="*/ f72 1 f43"/>
                <a:gd name="f92" fmla="*/ f73 1 f44"/>
                <a:gd name="f93" fmla="*/ f74 1 f44"/>
                <a:gd name="f94" fmla="*/ f75 1 f44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5 1"/>
                <a:gd name="f102" fmla="*/ f83 f35 1"/>
                <a:gd name="f103" fmla="*/ f84 f35 1"/>
                <a:gd name="f104" fmla="*/ f85 f34 1"/>
                <a:gd name="f105" fmla="*/ f86 f35 1"/>
                <a:gd name="f106" fmla="*/ f87 f34 1"/>
                <a:gd name="f107" fmla="*/ f88 f34 1"/>
                <a:gd name="f108" fmla="*/ f89 f34 1"/>
                <a:gd name="f109" fmla="*/ f90 f35 1"/>
                <a:gd name="f110" fmla="*/ f91 f34 1"/>
                <a:gd name="f111" fmla="*/ f92 f35 1"/>
                <a:gd name="f112" fmla="*/ f93 f35 1"/>
                <a:gd name="f113" fmla="*/ f94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99" y="f101"/>
                </a:cxn>
                <a:cxn ang="f60">
                  <a:pos x="f99" y="f102"/>
                </a:cxn>
                <a:cxn ang="f60">
                  <a:pos x="f99" y="f103"/>
                </a:cxn>
                <a:cxn ang="f60">
                  <a:pos x="f104" y="f103"/>
                </a:cxn>
                <a:cxn ang="f60">
                  <a:pos x="f104" y="f105"/>
                </a:cxn>
                <a:cxn ang="f60">
                  <a:pos x="f106" y="f105"/>
                </a:cxn>
                <a:cxn ang="f60">
                  <a:pos x="f107" y="f105"/>
                </a:cxn>
                <a:cxn ang="f60">
                  <a:pos x="f108" y="f109"/>
                </a:cxn>
                <a:cxn ang="f60">
                  <a:pos x="f110" y="f111"/>
                </a:cxn>
                <a:cxn ang="f60">
                  <a:pos x="f110" y="f112"/>
                </a:cxn>
                <a:cxn ang="f60">
                  <a:pos x="f110" y="f113"/>
                </a:cxn>
              </a:cxnLst>
              <a:rect l="f95" t="f98" r="f96" b="f97"/>
              <a:pathLst>
                <a:path w="1764483" h="805285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5" y="f11"/>
                    <a:pt x="f5" y="f11"/>
                    <a:pt x="f5" y="f12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13"/>
                  </a:lnTo>
                  <a:lnTo>
                    <a:pt x="f14" y="f13"/>
                  </a:lnTo>
                  <a:lnTo>
                    <a:pt x="f15" y="f13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8"/>
                  </a:lnTo>
                  <a:cubicBezTo>
                    <a:pt x="f29" y="f30"/>
                    <a:pt x="f29" y="f31"/>
                    <a:pt x="f26" y="f32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8" name="Freeform: Shape 113">
              <a:extLst>
                <a:ext uri="{FF2B5EF4-FFF2-40B4-BE49-F238E27FC236}">
                  <a16:creationId xmlns:a16="http://schemas.microsoft.com/office/drawing/2014/main" id="{EB9DD35A-B605-73D3-0110-AA4FD291D934}"/>
                </a:ext>
              </a:extLst>
            </p:cNvPr>
            <p:cNvSpPr/>
            <p:nvPr/>
          </p:nvSpPr>
          <p:spPr>
            <a:xfrm>
              <a:off x="7030702" y="4959458"/>
              <a:ext cx="1521525" cy="5783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1526"/>
                <a:gd name="f7" fmla="val 578361"/>
                <a:gd name="f8" fmla="val 8641"/>
                <a:gd name="f9" fmla="val 4955"/>
                <a:gd name="f10" fmla="val 578362"/>
                <a:gd name="f11" fmla="val 1521019"/>
                <a:gd name="f12" fmla="val 1521527"/>
                <a:gd name="f13" fmla="val 577727"/>
                <a:gd name="f14" fmla="+- 0 0 -90"/>
                <a:gd name="f15" fmla="*/ f3 1 1521526"/>
                <a:gd name="f16" fmla="*/ f4 1 5783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521526"/>
                <a:gd name="f25" fmla="*/ f21 1 578361"/>
                <a:gd name="f26" fmla="*/ 8641 f22 1"/>
                <a:gd name="f27" fmla="*/ 0 f21 1"/>
                <a:gd name="f28" fmla="*/ 0 f22 1"/>
                <a:gd name="f29" fmla="*/ 4955 f21 1"/>
                <a:gd name="f30" fmla="*/ 578362 f21 1"/>
                <a:gd name="f31" fmla="*/ 1521019 f22 1"/>
                <a:gd name="f32" fmla="*/ 1521527 f22 1"/>
                <a:gd name="f33" fmla="*/ 577727 f21 1"/>
                <a:gd name="f34" fmla="+- f23 0 f1"/>
                <a:gd name="f35" fmla="*/ f26 1 1521526"/>
                <a:gd name="f36" fmla="*/ f27 1 578361"/>
                <a:gd name="f37" fmla="*/ f28 1 1521526"/>
                <a:gd name="f38" fmla="*/ f29 1 578361"/>
                <a:gd name="f39" fmla="*/ f30 1 578361"/>
                <a:gd name="f40" fmla="*/ f31 1 1521526"/>
                <a:gd name="f41" fmla="*/ f32 1 1521526"/>
                <a:gd name="f42" fmla="*/ f33 1 57836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5"/>
                <a:gd name="f52" fmla="*/ f40 1 f24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6 1"/>
                <a:gd name="f64" fmla="*/ f52 f15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64" y="f63"/>
                </a:cxn>
                <a:cxn ang="f34">
                  <a:pos x="f65" y="f66"/>
                </a:cxn>
                <a:cxn ang="f34">
                  <a:pos x="f65" y="f60"/>
                </a:cxn>
                <a:cxn ang="f34">
                  <a:pos x="f59" y="f60"/>
                </a:cxn>
              </a:cxnLst>
              <a:rect l="f55" t="f58" r="f56" b="f57"/>
              <a:pathLst>
                <a:path w="1521526" h="578361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10"/>
                  </a:lnTo>
                  <a:lnTo>
                    <a:pt x="f12" y="f13"/>
                  </a:lnTo>
                  <a:lnTo>
                    <a:pt x="f12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9" name="Freeform: Shape 114">
              <a:extLst>
                <a:ext uri="{FF2B5EF4-FFF2-40B4-BE49-F238E27FC236}">
                  <a16:creationId xmlns:a16="http://schemas.microsoft.com/office/drawing/2014/main" id="{808AFC53-804A-ECE6-625F-7FBAC03E8B0C}"/>
                </a:ext>
              </a:extLst>
            </p:cNvPr>
            <p:cNvSpPr/>
            <p:nvPr/>
          </p:nvSpPr>
          <p:spPr>
            <a:xfrm>
              <a:off x="6961702" y="5537816"/>
              <a:ext cx="1589885" cy="593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9889"/>
                <a:gd name="f7" fmla="val 59335"/>
                <a:gd name="f8" fmla="val 68998"/>
                <a:gd name="f9" fmla="val 889"/>
                <a:gd name="f10" fmla="val 69113"/>
                <a:gd name="f11" fmla="val 1652"/>
                <a:gd name="f12" fmla="val 2414"/>
                <a:gd name="f13" fmla="val 3176"/>
                <a:gd name="f14" fmla="val 68859"/>
                <a:gd name="f15" fmla="val 3914"/>
                <a:gd name="f16" fmla="val 68655"/>
                <a:gd name="f17" fmla="val 4637"/>
                <a:gd name="f18" fmla="val 68363"/>
                <a:gd name="f19" fmla="val 5337"/>
                <a:gd name="f20" fmla="val 68007"/>
                <a:gd name="f21" fmla="val 5984"/>
                <a:gd name="f22" fmla="val 67588"/>
                <a:gd name="f23" fmla="val 6582"/>
                <a:gd name="f24" fmla="val 67093"/>
                <a:gd name="f25" fmla="val 7115"/>
                <a:gd name="f26" fmla="val 65568"/>
                <a:gd name="f27" fmla="val 9021"/>
                <a:gd name="f28" fmla="val 64932"/>
                <a:gd name="f29" fmla="val 9656"/>
                <a:gd name="f30" fmla="val 59336"/>
                <a:gd name="f31" fmla="val 1551769"/>
                <a:gd name="f32" fmla="val 1589890"/>
                <a:gd name="f33" fmla="+- 0 0 -90"/>
                <a:gd name="f34" fmla="*/ f3 1 1589889"/>
                <a:gd name="f35" fmla="*/ f4 1 59335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589889"/>
                <a:gd name="f44" fmla="*/ f40 1 59335"/>
                <a:gd name="f45" fmla="*/ 68998 f41 1"/>
                <a:gd name="f46" fmla="*/ 0 f40 1"/>
                <a:gd name="f47" fmla="*/ 889 f40 1"/>
                <a:gd name="f48" fmla="*/ 3176 f40 1"/>
                <a:gd name="f49" fmla="*/ 68363 f41 1"/>
                <a:gd name="f50" fmla="*/ 5337 f40 1"/>
                <a:gd name="f51" fmla="*/ 67093 f41 1"/>
                <a:gd name="f52" fmla="*/ 7115 f40 1"/>
                <a:gd name="f53" fmla="*/ 65568 f41 1"/>
                <a:gd name="f54" fmla="*/ 9021 f40 1"/>
                <a:gd name="f55" fmla="*/ 64932 f41 1"/>
                <a:gd name="f56" fmla="*/ 9656 f40 1"/>
                <a:gd name="f57" fmla="*/ 0 f41 1"/>
                <a:gd name="f58" fmla="*/ 59336 f40 1"/>
                <a:gd name="f59" fmla="*/ 1551769 f41 1"/>
                <a:gd name="f60" fmla="*/ 1589890 f41 1"/>
                <a:gd name="f61" fmla="+- f42 0 f1"/>
                <a:gd name="f62" fmla="*/ f45 1 1589889"/>
                <a:gd name="f63" fmla="*/ f46 1 59335"/>
                <a:gd name="f64" fmla="*/ f47 1 59335"/>
                <a:gd name="f65" fmla="*/ f48 1 59335"/>
                <a:gd name="f66" fmla="*/ f49 1 1589889"/>
                <a:gd name="f67" fmla="*/ f50 1 59335"/>
                <a:gd name="f68" fmla="*/ f51 1 1589889"/>
                <a:gd name="f69" fmla="*/ f52 1 59335"/>
                <a:gd name="f70" fmla="*/ f53 1 1589889"/>
                <a:gd name="f71" fmla="*/ f54 1 59335"/>
                <a:gd name="f72" fmla="*/ f55 1 1589889"/>
                <a:gd name="f73" fmla="*/ f56 1 59335"/>
                <a:gd name="f74" fmla="*/ f57 1 1589889"/>
                <a:gd name="f75" fmla="*/ f58 1 59335"/>
                <a:gd name="f76" fmla="*/ f59 1 1589889"/>
                <a:gd name="f77" fmla="*/ f60 1 1589889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4"/>
                <a:gd name="f85" fmla="*/ f65 1 f44"/>
                <a:gd name="f86" fmla="*/ f66 1 f43"/>
                <a:gd name="f87" fmla="*/ f67 1 f44"/>
                <a:gd name="f88" fmla="*/ f68 1 f43"/>
                <a:gd name="f89" fmla="*/ f69 1 f44"/>
                <a:gd name="f90" fmla="*/ f70 1 f43"/>
                <a:gd name="f91" fmla="*/ f71 1 f44"/>
                <a:gd name="f92" fmla="*/ f72 1 f43"/>
                <a:gd name="f93" fmla="*/ f73 1 f44"/>
                <a:gd name="f94" fmla="*/ f74 1 f43"/>
                <a:gd name="f95" fmla="*/ f75 1 f44"/>
                <a:gd name="f96" fmla="*/ f76 1 f43"/>
                <a:gd name="f97" fmla="*/ f77 1 f43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5 1"/>
                <a:gd name="f105" fmla="*/ f85 f35 1"/>
                <a:gd name="f106" fmla="*/ f86 f34 1"/>
                <a:gd name="f107" fmla="*/ f87 f35 1"/>
                <a:gd name="f108" fmla="*/ f88 f34 1"/>
                <a:gd name="f109" fmla="*/ f89 f35 1"/>
                <a:gd name="f110" fmla="*/ f90 f34 1"/>
                <a:gd name="f111" fmla="*/ f91 f35 1"/>
                <a:gd name="f112" fmla="*/ f92 f34 1"/>
                <a:gd name="f113" fmla="*/ f93 f35 1"/>
                <a:gd name="f114" fmla="*/ f94 f34 1"/>
                <a:gd name="f115" fmla="*/ f95 f35 1"/>
                <a:gd name="f116" fmla="*/ f96 f34 1"/>
                <a:gd name="f117" fmla="*/ f97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2" y="f104"/>
                </a:cxn>
                <a:cxn ang="f61">
                  <a:pos x="f102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5"/>
                </a:cxn>
                <a:cxn ang="f61">
                  <a:pos x="f117" y="f103"/>
                </a:cxn>
              </a:cxnLst>
              <a:rect l="f98" t="f101" r="f99" b="f100"/>
              <a:pathLst>
                <a:path w="1589889" h="59335">
                  <a:moveTo>
                    <a:pt x="f8" y="f5"/>
                  </a:moveTo>
                  <a:cubicBezTo>
                    <a:pt x="f8" y="f5"/>
                    <a:pt x="f8" y="f5"/>
                    <a:pt x="f8" y="f9"/>
                  </a:cubicBez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5" y="f30"/>
                  </a:lnTo>
                  <a:lnTo>
                    <a:pt x="f31" y="f30"/>
                  </a:lnTo>
                  <a:lnTo>
                    <a:pt x="f32" y="f5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0" name="Freeform: Shape 115">
              <a:extLst>
                <a:ext uri="{FF2B5EF4-FFF2-40B4-BE49-F238E27FC236}">
                  <a16:creationId xmlns:a16="http://schemas.microsoft.com/office/drawing/2014/main" id="{A5317A2B-DDAC-C4CF-67A6-4DACCA5DFB3E}"/>
                </a:ext>
              </a:extLst>
            </p:cNvPr>
            <p:cNvSpPr/>
            <p:nvPr/>
          </p:nvSpPr>
          <p:spPr>
            <a:xfrm>
              <a:off x="8555912" y="4948531"/>
              <a:ext cx="8257" cy="5817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59"/>
                <a:gd name="f7" fmla="val 581792"/>
                <a:gd name="f8" fmla="val 381"/>
                <a:gd name="f9" fmla="val 7624"/>
                <a:gd name="f10" fmla="val 570739"/>
                <a:gd name="f11" fmla="val 9656"/>
                <a:gd name="f12" fmla="+- 0 0 -90"/>
                <a:gd name="f13" fmla="*/ f3 1 8259"/>
                <a:gd name="f14" fmla="*/ f4 1 58179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259"/>
                <a:gd name="f23" fmla="*/ f19 1 581792"/>
                <a:gd name="f24" fmla="*/ 381 f20 1"/>
                <a:gd name="f25" fmla="*/ 581792 f19 1"/>
                <a:gd name="f26" fmla="*/ 7624 f20 1"/>
                <a:gd name="f27" fmla="*/ 570739 f19 1"/>
                <a:gd name="f28" fmla="*/ 8259 f20 1"/>
                <a:gd name="f29" fmla="*/ 0 f19 1"/>
                <a:gd name="f30" fmla="*/ 0 f20 1"/>
                <a:gd name="f31" fmla="*/ 9656 f19 1"/>
                <a:gd name="f32" fmla="+- f21 0 f1"/>
                <a:gd name="f33" fmla="*/ f24 1 8259"/>
                <a:gd name="f34" fmla="*/ f25 1 581792"/>
                <a:gd name="f35" fmla="*/ f26 1 8259"/>
                <a:gd name="f36" fmla="*/ f27 1 581792"/>
                <a:gd name="f37" fmla="*/ f28 1 8259"/>
                <a:gd name="f38" fmla="*/ f29 1 581792"/>
                <a:gd name="f39" fmla="*/ f30 1 8259"/>
                <a:gd name="f40" fmla="*/ f31 1 581792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0"/>
                </a:cxn>
                <a:cxn ang="f32">
                  <a:pos x="f61" y="f60"/>
                </a:cxn>
                <a:cxn ang="f32">
                  <a:pos x="f61" y="f60"/>
                </a:cxn>
                <a:cxn ang="f32">
                  <a:pos x="f61" y="f62"/>
                </a:cxn>
                <a:cxn ang="f32">
                  <a:pos x="f63" y="f64"/>
                </a:cxn>
              </a:cxnLst>
              <a:rect l="f53" t="f56" r="f54" b="f55"/>
              <a:pathLst>
                <a:path w="8259" h="581792">
                  <a:moveTo>
                    <a:pt x="f8" y="f7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6" y="f10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1" name="Freeform: Shape 116">
              <a:extLst>
                <a:ext uri="{FF2B5EF4-FFF2-40B4-BE49-F238E27FC236}">
                  <a16:creationId xmlns:a16="http://schemas.microsoft.com/office/drawing/2014/main" id="{C872A9AF-DE34-C958-C072-1004334C0F63}"/>
                </a:ext>
              </a:extLst>
            </p:cNvPr>
            <p:cNvSpPr/>
            <p:nvPr/>
          </p:nvSpPr>
          <p:spPr>
            <a:xfrm>
              <a:off x="8556424" y="5527904"/>
              <a:ext cx="6729" cy="1116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34"/>
                <a:gd name="f7" fmla="val 111682"/>
                <a:gd name="f8" fmla="val 6735"/>
                <a:gd name="f9" fmla="val 10546"/>
                <a:gd name="f10" fmla="val 111683"/>
                <a:gd name="f11" fmla="val 100629"/>
                <a:gd name="f12" fmla="+- 0 0 -90"/>
                <a:gd name="f13" fmla="*/ f3 1 6734"/>
                <a:gd name="f14" fmla="*/ f4 1 11168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734"/>
                <a:gd name="f23" fmla="*/ f19 1 111682"/>
                <a:gd name="f24" fmla="*/ 6735 f20 1"/>
                <a:gd name="f25" fmla="*/ 0 f19 1"/>
                <a:gd name="f26" fmla="*/ 0 f20 1"/>
                <a:gd name="f27" fmla="*/ 10546 f19 1"/>
                <a:gd name="f28" fmla="*/ 111683 f19 1"/>
                <a:gd name="f29" fmla="*/ 100629 f19 1"/>
                <a:gd name="f30" fmla="+- f21 0 f1"/>
                <a:gd name="f31" fmla="*/ f24 1 6734"/>
                <a:gd name="f32" fmla="*/ f25 1 111682"/>
                <a:gd name="f33" fmla="*/ f26 1 6734"/>
                <a:gd name="f34" fmla="*/ f27 1 111682"/>
                <a:gd name="f35" fmla="*/ f28 1 111682"/>
                <a:gd name="f36" fmla="*/ f29 1 11168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6734" h="111682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8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2" name="Freeform: Shape 117">
              <a:extLst>
                <a:ext uri="{FF2B5EF4-FFF2-40B4-BE49-F238E27FC236}">
                  <a16:creationId xmlns:a16="http://schemas.microsoft.com/office/drawing/2014/main" id="{C5401424-607C-5859-2635-8A8A30C67341}"/>
                </a:ext>
              </a:extLst>
            </p:cNvPr>
            <p:cNvSpPr/>
            <p:nvPr/>
          </p:nvSpPr>
          <p:spPr>
            <a:xfrm>
              <a:off x="9074103" y="4111864"/>
              <a:ext cx="1763082" cy="15071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3085"/>
                <a:gd name="f7" fmla="val 1507146"/>
                <a:gd name="f8" fmla="val 1361158"/>
                <a:gd name="f9" fmla="val 1373610"/>
                <a:gd name="f10" fmla="val 1751141"/>
                <a:gd name="f11" fmla="val 767168"/>
                <a:gd name="f12" fmla="val 748110"/>
                <a:gd name="f13" fmla="+- 0 0 -90"/>
                <a:gd name="f14" fmla="*/ f3 1 1763085"/>
                <a:gd name="f15" fmla="*/ f4 1 150714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763085"/>
                <a:gd name="f24" fmla="*/ f20 1 1507146"/>
                <a:gd name="f25" fmla="*/ 0 f21 1"/>
                <a:gd name="f26" fmla="*/ 1361158 f20 1"/>
                <a:gd name="f27" fmla="*/ 1373610 f20 1"/>
                <a:gd name="f28" fmla="*/ 1507146 f20 1"/>
                <a:gd name="f29" fmla="*/ 1751141 f21 1"/>
                <a:gd name="f30" fmla="*/ 1763085 f21 1"/>
                <a:gd name="f31" fmla="*/ 767168 f20 1"/>
                <a:gd name="f32" fmla="*/ 0 f20 1"/>
                <a:gd name="f33" fmla="*/ 748110 f20 1"/>
                <a:gd name="f34" fmla="+- f22 0 f1"/>
                <a:gd name="f35" fmla="*/ f25 1 1763085"/>
                <a:gd name="f36" fmla="*/ f26 1 1507146"/>
                <a:gd name="f37" fmla="*/ f27 1 1507146"/>
                <a:gd name="f38" fmla="*/ f28 1 1507146"/>
                <a:gd name="f39" fmla="*/ f29 1 1763085"/>
                <a:gd name="f40" fmla="*/ f30 1 1763085"/>
                <a:gd name="f41" fmla="*/ f31 1 1507146"/>
                <a:gd name="f42" fmla="*/ f32 1 1507146"/>
                <a:gd name="f43" fmla="*/ f33 1 1507146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4"/>
                <a:gd name="f51" fmla="*/ f38 1 f24"/>
                <a:gd name="f52" fmla="*/ f39 1 f23"/>
                <a:gd name="f53" fmla="*/ f40 1 f23"/>
                <a:gd name="f54" fmla="*/ f41 1 f24"/>
                <a:gd name="f55" fmla="*/ f42 1 f24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5 1"/>
                <a:gd name="f64" fmla="*/ f51 f15 1"/>
                <a:gd name="f65" fmla="*/ f52 f14 1"/>
                <a:gd name="f66" fmla="*/ f53 f14 1"/>
                <a:gd name="f67" fmla="*/ f54 f15 1"/>
                <a:gd name="f68" fmla="*/ f55 f15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61" y="f64"/>
                </a:cxn>
                <a:cxn ang="f34">
                  <a:pos x="f65" y="f64"/>
                </a:cxn>
                <a:cxn ang="f34">
                  <a:pos x="f66" y="f64"/>
                </a:cxn>
                <a:cxn ang="f34">
                  <a:pos x="f66" y="f67"/>
                </a:cxn>
                <a:cxn ang="f34">
                  <a:pos x="f66" y="f68"/>
                </a:cxn>
                <a:cxn ang="f34">
                  <a:pos x="f61" y="f68"/>
                </a:cxn>
                <a:cxn ang="f34">
                  <a:pos x="f61" y="f69"/>
                </a:cxn>
                <a:cxn ang="f34">
                  <a:pos x="f61" y="f62"/>
                </a:cxn>
              </a:cxnLst>
              <a:rect l="f57" t="f60" r="f58" b="f59"/>
              <a:pathLst>
                <a:path w="1763085" h="1507146">
                  <a:moveTo>
                    <a:pt x="f5" y="f8"/>
                  </a:moveTo>
                  <a:lnTo>
                    <a:pt x="f5" y="f9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6" y="f11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3" name="Freeform: Shape 118">
              <a:extLst>
                <a:ext uri="{FF2B5EF4-FFF2-40B4-BE49-F238E27FC236}">
                  <a16:creationId xmlns:a16="http://schemas.microsoft.com/office/drawing/2014/main" id="{F996CCBB-6510-8A52-088C-32C97DE1F9BB}"/>
                </a:ext>
              </a:extLst>
            </p:cNvPr>
            <p:cNvSpPr/>
            <p:nvPr/>
          </p:nvSpPr>
          <p:spPr>
            <a:xfrm>
              <a:off x="5955066" y="4574350"/>
              <a:ext cx="14612" cy="24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12"/>
                <a:gd name="f7" fmla="val 24139"/>
                <a:gd name="f8" fmla="val 12707"/>
                <a:gd name="f9" fmla="val 8385"/>
                <a:gd name="f10" fmla="val 14803"/>
                <a:gd name="f11" fmla="val 14636"/>
                <a:gd name="f12" fmla="val 11449"/>
                <a:gd name="f13" fmla="val 21395"/>
                <a:gd name="f14" fmla="val 5210"/>
                <a:gd name="f15" fmla="val 23504"/>
                <a:gd name="f16" fmla="val 3431"/>
                <a:gd name="f17" fmla="val 24140"/>
                <a:gd name="f18" fmla="val 14613"/>
                <a:gd name="f19" fmla="val 126"/>
                <a:gd name="f20" fmla="val 1906"/>
                <a:gd name="f21" fmla="val 1271"/>
                <a:gd name="f22" fmla="val 50"/>
                <a:gd name="f23" fmla="val 635"/>
                <a:gd name="f24" fmla="val 5718"/>
                <a:gd name="f25" fmla="val -725"/>
                <a:gd name="f26" fmla="val 11169"/>
                <a:gd name="f27" fmla="val 2820"/>
                <a:gd name="f28" fmla="+- 0 0 -90"/>
                <a:gd name="f29" fmla="*/ f3 1 14612"/>
                <a:gd name="f30" fmla="*/ f4 1 24139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612"/>
                <a:gd name="f39" fmla="*/ f35 1 24139"/>
                <a:gd name="f40" fmla="*/ 12707 f36 1"/>
                <a:gd name="f41" fmla="*/ 8385 f35 1"/>
                <a:gd name="f42" fmla="*/ 5210 f36 1"/>
                <a:gd name="f43" fmla="*/ 23504 f35 1"/>
                <a:gd name="f44" fmla="*/ 3431 f36 1"/>
                <a:gd name="f45" fmla="*/ 24140 f35 1"/>
                <a:gd name="f46" fmla="*/ 14613 f36 1"/>
                <a:gd name="f47" fmla="*/ 126 f35 1"/>
                <a:gd name="f48" fmla="*/ 1906 f36 1"/>
                <a:gd name="f49" fmla="*/ 0 f36 1"/>
                <a:gd name="f50" fmla="+- f37 0 f1"/>
                <a:gd name="f51" fmla="*/ f40 1 14612"/>
                <a:gd name="f52" fmla="*/ f41 1 24139"/>
                <a:gd name="f53" fmla="*/ f42 1 14612"/>
                <a:gd name="f54" fmla="*/ f43 1 24139"/>
                <a:gd name="f55" fmla="*/ f44 1 14612"/>
                <a:gd name="f56" fmla="*/ f45 1 24139"/>
                <a:gd name="f57" fmla="*/ f46 1 14612"/>
                <a:gd name="f58" fmla="*/ f47 1 24139"/>
                <a:gd name="f59" fmla="*/ f48 1 14612"/>
                <a:gd name="f60" fmla="*/ f49 1 14612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8"/>
                <a:gd name="f70" fmla="*/ f56 1 f39"/>
                <a:gd name="f71" fmla="*/ f57 1 f38"/>
                <a:gd name="f72" fmla="*/ f58 1 f39"/>
                <a:gd name="f73" fmla="*/ f59 1 f38"/>
                <a:gd name="f74" fmla="*/ f60 1 f38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29 1"/>
                <a:gd name="f84" fmla="*/ f70 f30 1"/>
                <a:gd name="f85" fmla="*/ f71 f29 1"/>
                <a:gd name="f86" fmla="*/ f72 f30 1"/>
                <a:gd name="f87" fmla="*/ f73 f29 1"/>
                <a:gd name="f88" fmla="*/ f74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3" y="f84"/>
                </a:cxn>
                <a:cxn ang="f50">
                  <a:pos x="f85" y="f84"/>
                </a:cxn>
                <a:cxn ang="f50">
                  <a:pos x="f85" y="f86"/>
                </a:cxn>
                <a:cxn ang="f50">
                  <a:pos x="f87" y="f86"/>
                </a:cxn>
                <a:cxn ang="f50">
                  <a:pos x="f88" y="f86"/>
                </a:cxn>
                <a:cxn ang="f50">
                  <a:pos x="f79" y="f80"/>
                </a:cxn>
              </a:cxnLst>
              <a:rect l="f75" t="f78" r="f76" b="f77"/>
              <a:pathLst>
                <a:path w="14612" h="241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7"/>
                  </a:lnTo>
                  <a:lnTo>
                    <a:pt x="f18" y="f19"/>
                  </a:lnTo>
                  <a:lnTo>
                    <a:pt x="f20" y="f19"/>
                  </a:lnTo>
                  <a:cubicBezTo>
                    <a:pt x="f21" y="f22"/>
                    <a:pt x="f23" y="f22"/>
                    <a:pt x="f5" y="f19"/>
                  </a:cubicBez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4" name="Freeform: Shape 119">
              <a:extLst>
                <a:ext uri="{FF2B5EF4-FFF2-40B4-BE49-F238E27FC236}">
                  <a16:creationId xmlns:a16="http://schemas.microsoft.com/office/drawing/2014/main" id="{AF9A7CB8-F64C-5524-0A98-40977CBD2204}"/>
                </a:ext>
              </a:extLst>
            </p:cNvPr>
            <p:cNvSpPr/>
            <p:nvPr/>
          </p:nvSpPr>
          <p:spPr>
            <a:xfrm>
              <a:off x="11965948" y="4593150"/>
              <a:ext cx="28465" cy="24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463"/>
                <a:gd name="f7" fmla="val 24141"/>
                <a:gd name="f8" fmla="val 3558"/>
                <a:gd name="f9" fmla="val 18932"/>
                <a:gd name="f10" fmla="val 2414"/>
                <a:gd name="f11" fmla="val 1842"/>
                <a:gd name="f12" fmla="val 1321"/>
                <a:gd name="f13" fmla="val 1017"/>
                <a:gd name="f14" fmla="val 2528"/>
                <a:gd name="f15" fmla="+- 0 0 -90"/>
                <a:gd name="f16" fmla="*/ f3 1 28463"/>
                <a:gd name="f17" fmla="*/ f4 1 2414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8463"/>
                <a:gd name="f26" fmla="*/ f22 1 24141"/>
                <a:gd name="f27" fmla="*/ 0 f23 1"/>
                <a:gd name="f28" fmla="*/ 3558 f22 1"/>
                <a:gd name="f29" fmla="*/ 28463 f23 1"/>
                <a:gd name="f30" fmla="*/ 24141 f22 1"/>
                <a:gd name="f31" fmla="*/ 18932 f22 1"/>
                <a:gd name="f32" fmla="*/ 2414 f23 1"/>
                <a:gd name="f33" fmla="*/ 0 f22 1"/>
                <a:gd name="f34" fmla="+- f24 0 f1"/>
                <a:gd name="f35" fmla="*/ f27 1 28463"/>
                <a:gd name="f36" fmla="*/ f28 1 24141"/>
                <a:gd name="f37" fmla="*/ f29 1 28463"/>
                <a:gd name="f38" fmla="*/ f30 1 24141"/>
                <a:gd name="f39" fmla="*/ f31 1 24141"/>
                <a:gd name="f40" fmla="*/ f32 1 28463"/>
                <a:gd name="f41" fmla="*/ f33 1 24141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62" y="f63"/>
                </a:cxn>
                <a:cxn ang="f34">
                  <a:pos x="f57" y="f58"/>
                </a:cxn>
              </a:cxnLst>
              <a:rect l="f53" t="f56" r="f54" b="f55"/>
              <a:pathLst>
                <a:path w="28463" h="24141">
                  <a:moveTo>
                    <a:pt x="f5" y="f8"/>
                  </a:moveTo>
                  <a:lnTo>
                    <a:pt x="f6" y="f7"/>
                  </a:lnTo>
                  <a:lnTo>
                    <a:pt x="f6" y="f9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5" name="Freeform: Shape 120">
              <a:extLst>
                <a:ext uri="{FF2B5EF4-FFF2-40B4-BE49-F238E27FC236}">
                  <a16:creationId xmlns:a16="http://schemas.microsoft.com/office/drawing/2014/main" id="{77C32703-7C8A-DF63-07F8-377BA0DC2F0D}"/>
                </a:ext>
              </a:extLst>
            </p:cNvPr>
            <p:cNvSpPr/>
            <p:nvPr/>
          </p:nvSpPr>
          <p:spPr>
            <a:xfrm>
              <a:off x="5439491" y="5791297"/>
              <a:ext cx="23682" cy="5445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85"/>
                <a:gd name="f7" fmla="val 544564"/>
                <a:gd name="f8" fmla="val 17205"/>
                <a:gd name="f9" fmla="val 12070"/>
                <a:gd name="f10" fmla="val 15502"/>
                <a:gd name="f11" fmla="val 13061"/>
                <a:gd name="f12" fmla="val 13584"/>
                <a:gd name="f13" fmla="val 13582"/>
                <a:gd name="f14" fmla="val 11614"/>
                <a:gd name="f15" fmla="val 13595"/>
                <a:gd name="f16" fmla="val 5222"/>
                <a:gd name="f17" fmla="val 13620"/>
                <a:gd name="f18" fmla="val 25"/>
                <a:gd name="f19" fmla="val 8475"/>
                <a:gd name="f20" fmla="val 2084"/>
                <a:gd name="f21" fmla="val 1385"/>
                <a:gd name="f22" fmla="val 51"/>
                <a:gd name="f23" fmla="val 686"/>
                <a:gd name="f24" fmla="val 178"/>
                <a:gd name="f25" fmla="val 114"/>
                <a:gd name="f26" fmla="val 508"/>
                <a:gd name="f27" fmla="val 1016"/>
                <a:gd name="f28" fmla="val 1525"/>
                <a:gd name="f29" fmla="val 544565"/>
                <a:gd name="f30" fmla="val 23686"/>
                <a:gd name="f31" fmla="val 8640"/>
                <a:gd name="f32" fmla="+- 0 0 -90"/>
                <a:gd name="f33" fmla="*/ f3 1 23685"/>
                <a:gd name="f34" fmla="*/ f4 1 544564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3685"/>
                <a:gd name="f43" fmla="*/ f39 1 544564"/>
                <a:gd name="f44" fmla="*/ 17205 f40 1"/>
                <a:gd name="f45" fmla="*/ 12070 f39 1"/>
                <a:gd name="f46" fmla="*/ 11614 f40 1"/>
                <a:gd name="f47" fmla="*/ 13595 f39 1"/>
                <a:gd name="f48" fmla="*/ 0 f40 1"/>
                <a:gd name="f49" fmla="*/ 2084 f39 1"/>
                <a:gd name="f50" fmla="*/ 178 f40 1"/>
                <a:gd name="f51" fmla="*/ 0 f39 1"/>
                <a:gd name="f52" fmla="*/ 1525 f39 1"/>
                <a:gd name="f53" fmla="*/ 544565 f39 1"/>
                <a:gd name="f54" fmla="*/ 23686 f40 1"/>
                <a:gd name="f55" fmla="*/ 8640 f39 1"/>
                <a:gd name="f56" fmla="+- f41 0 f1"/>
                <a:gd name="f57" fmla="*/ f44 1 23685"/>
                <a:gd name="f58" fmla="*/ f45 1 544564"/>
                <a:gd name="f59" fmla="*/ f46 1 23685"/>
                <a:gd name="f60" fmla="*/ f47 1 544564"/>
                <a:gd name="f61" fmla="*/ f48 1 23685"/>
                <a:gd name="f62" fmla="*/ f49 1 544564"/>
                <a:gd name="f63" fmla="*/ f50 1 23685"/>
                <a:gd name="f64" fmla="*/ f51 1 544564"/>
                <a:gd name="f65" fmla="*/ f52 1 544564"/>
                <a:gd name="f66" fmla="*/ f53 1 544564"/>
                <a:gd name="f67" fmla="*/ f54 1 23685"/>
                <a:gd name="f68" fmla="*/ f55 1 544564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2"/>
                <a:gd name="f76" fmla="*/ f60 1 f43"/>
                <a:gd name="f77" fmla="*/ f61 1 f42"/>
                <a:gd name="f78" fmla="*/ f62 1 f43"/>
                <a:gd name="f79" fmla="*/ f63 1 f42"/>
                <a:gd name="f80" fmla="*/ f64 1 f43"/>
                <a:gd name="f81" fmla="*/ f65 1 f43"/>
                <a:gd name="f82" fmla="*/ f66 1 f43"/>
                <a:gd name="f83" fmla="*/ f67 1 f42"/>
                <a:gd name="f84" fmla="*/ f68 1 f43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3 1"/>
                <a:gd name="f92" fmla="*/ f76 f34 1"/>
                <a:gd name="f93" fmla="*/ f77 f33 1"/>
                <a:gd name="f94" fmla="*/ f78 f34 1"/>
                <a:gd name="f95" fmla="*/ f79 f33 1"/>
                <a:gd name="f96" fmla="*/ f80 f34 1"/>
                <a:gd name="f97" fmla="*/ f81 f34 1"/>
                <a:gd name="f98" fmla="*/ f82 f34 1"/>
                <a:gd name="f99" fmla="*/ f83 f33 1"/>
                <a:gd name="f100" fmla="*/ f8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5" y="f98"/>
                </a:cxn>
                <a:cxn ang="f56">
                  <a:pos x="f99" y="f98"/>
                </a:cxn>
                <a:cxn ang="f56">
                  <a:pos x="f99" y="f100"/>
                </a:cxn>
              </a:cxnLst>
              <a:rect l="f85" t="f88" r="f86" b="f87"/>
              <a:pathLst>
                <a:path w="23685" h="54456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cubicBezTo>
                    <a:pt x="f5" y="f21"/>
                    <a:pt x="f22" y="f23"/>
                    <a:pt x="f24" y="f5"/>
                  </a:cubicBezTo>
                  <a:cubicBezTo>
                    <a:pt x="f25" y="f26"/>
                    <a:pt x="f25" y="f27"/>
                    <a:pt x="f24" y="f28"/>
                  </a:cubicBezTo>
                  <a:lnTo>
                    <a:pt x="f24" y="f29"/>
                  </a:lnTo>
                  <a:lnTo>
                    <a:pt x="f30" y="f29"/>
                  </a:lnTo>
                  <a:lnTo>
                    <a:pt x="f30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6" name="Freeform: Shape 121">
              <a:extLst>
                <a:ext uri="{FF2B5EF4-FFF2-40B4-BE49-F238E27FC236}">
                  <a16:creationId xmlns:a16="http://schemas.microsoft.com/office/drawing/2014/main" id="{13478952-CD0D-7D37-21D4-7AC31E7CDCD4}"/>
                </a:ext>
              </a:extLst>
            </p:cNvPr>
            <p:cNvSpPr/>
            <p:nvPr/>
          </p:nvSpPr>
          <p:spPr>
            <a:xfrm>
              <a:off x="11919432" y="4269031"/>
              <a:ext cx="16395" cy="4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92"/>
                <a:gd name="f7" fmla="val 4192"/>
                <a:gd name="f8" fmla="val 1652"/>
                <a:gd name="f9" fmla="val 1016"/>
                <a:gd name="f10" fmla="val 1779"/>
                <a:gd name="f11" fmla="val 4193"/>
                <a:gd name="f12" fmla="val 8768"/>
                <a:gd name="f13" fmla="+- 0 0 -90"/>
                <a:gd name="f14" fmla="*/ f3 1 16392"/>
                <a:gd name="f15" fmla="*/ f4 1 419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6392"/>
                <a:gd name="f24" fmla="*/ f20 1 4192"/>
                <a:gd name="f25" fmla="*/ 1652 f21 1"/>
                <a:gd name="f26" fmla="*/ 1016 f20 1"/>
                <a:gd name="f27" fmla="*/ 1779 f20 1"/>
                <a:gd name="f28" fmla="*/ 4193 f20 1"/>
                <a:gd name="f29" fmla="*/ 16392 f21 1"/>
                <a:gd name="f30" fmla="*/ 8768 f21 1"/>
                <a:gd name="f31" fmla="*/ 0 f20 1"/>
                <a:gd name="f32" fmla="*/ 0 f21 1"/>
                <a:gd name="f33" fmla="+- f22 0 f1"/>
                <a:gd name="f34" fmla="*/ f25 1 16392"/>
                <a:gd name="f35" fmla="*/ f26 1 4192"/>
                <a:gd name="f36" fmla="*/ f27 1 4192"/>
                <a:gd name="f37" fmla="*/ f28 1 4192"/>
                <a:gd name="f38" fmla="*/ f29 1 16392"/>
                <a:gd name="f39" fmla="*/ f30 1 16392"/>
                <a:gd name="f40" fmla="*/ f31 1 4192"/>
                <a:gd name="f41" fmla="*/ f32 1 16392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3"/>
                <a:gd name="f51" fmla="*/ f39 1 f23"/>
                <a:gd name="f52" fmla="*/ f40 1 f24"/>
                <a:gd name="f53" fmla="*/ f41 1 f23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4 1"/>
                <a:gd name="f63" fmla="*/ f51 f14 1"/>
                <a:gd name="f64" fmla="*/ f52 f15 1"/>
                <a:gd name="f65" fmla="*/ f5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59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62" y="f61"/>
                </a:cxn>
                <a:cxn ang="f33">
                  <a:pos x="f63" y="f64"/>
                </a:cxn>
                <a:cxn ang="f33">
                  <a:pos x="f65" y="f64"/>
                </a:cxn>
              </a:cxnLst>
              <a:rect l="f54" t="f57" r="f55" b="f56"/>
              <a:pathLst>
                <a:path w="16392" h="4192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10"/>
                  </a:lnTo>
                  <a:lnTo>
                    <a:pt x="f8" y="f11"/>
                  </a:lnTo>
                  <a:lnTo>
                    <a:pt x="f6" y="f11"/>
                  </a:lnTo>
                  <a:lnTo>
                    <a:pt x="f12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7" name="Freeform: Shape 122">
              <a:extLst>
                <a:ext uri="{FF2B5EF4-FFF2-40B4-BE49-F238E27FC236}">
                  <a16:creationId xmlns:a16="http://schemas.microsoft.com/office/drawing/2014/main" id="{B12EFEC1-AE47-2737-08DA-C6B6AF1AA7E4}"/>
                </a:ext>
              </a:extLst>
            </p:cNvPr>
            <p:cNvSpPr/>
            <p:nvPr/>
          </p:nvSpPr>
          <p:spPr>
            <a:xfrm>
              <a:off x="11918417" y="4272460"/>
              <a:ext cx="4187" cy="3036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2"/>
                <a:gd name="f7" fmla="val 303665"/>
                <a:gd name="f8" fmla="val 3685"/>
                <a:gd name="f9" fmla="val 3380"/>
                <a:gd name="f10" fmla="val 635"/>
                <a:gd name="f11" fmla="val 2732"/>
                <a:gd name="f12" fmla="val 1029"/>
                <a:gd name="f13" fmla="val 2033"/>
                <a:gd name="f14" fmla="val 1016"/>
                <a:gd name="f15" fmla="val 2757"/>
                <a:gd name="f16" fmla="val 303602"/>
                <a:gd name="f17" fmla="val 3468"/>
                <a:gd name="f18" fmla="val 4193"/>
                <a:gd name="f19" fmla="+- 0 0 -90"/>
                <a:gd name="f20" fmla="*/ f3 1 4192"/>
                <a:gd name="f21" fmla="*/ f4 1 30366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192"/>
                <a:gd name="f30" fmla="*/ f26 1 303665"/>
                <a:gd name="f31" fmla="*/ 3685 f27 1"/>
                <a:gd name="f32" fmla="*/ 0 f26 1"/>
                <a:gd name="f33" fmla="*/ 2033 f27 1"/>
                <a:gd name="f34" fmla="*/ 1016 f26 1"/>
                <a:gd name="f35" fmla="*/ 0 f27 1"/>
                <a:gd name="f36" fmla="*/ 303665 f26 1"/>
                <a:gd name="f37" fmla="*/ 4193 f27 1"/>
                <a:gd name="f38" fmla="+- f28 0 f1"/>
                <a:gd name="f39" fmla="*/ f31 1 4192"/>
                <a:gd name="f40" fmla="*/ f32 1 303665"/>
                <a:gd name="f41" fmla="*/ f33 1 4192"/>
                <a:gd name="f42" fmla="*/ f34 1 303665"/>
                <a:gd name="f43" fmla="*/ f35 1 4192"/>
                <a:gd name="f44" fmla="*/ f36 1 303665"/>
                <a:gd name="f45" fmla="*/ f37 1 4192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1" y="f62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5" y="f66"/>
                </a:cxn>
                <a:cxn ang="f38">
                  <a:pos x="f63" y="f66"/>
                </a:cxn>
                <a:cxn ang="f38">
                  <a:pos x="f67" y="f66"/>
                </a:cxn>
                <a:cxn ang="f38">
                  <a:pos x="f67" y="f62"/>
                </a:cxn>
                <a:cxn ang="f38">
                  <a:pos x="f61" y="f62"/>
                </a:cxn>
              </a:cxnLst>
              <a:rect l="f57" t="f60" r="f58" b="f59"/>
              <a:pathLst>
                <a:path w="4192" h="303665">
                  <a:moveTo>
                    <a:pt x="f8" y="f5"/>
                  </a:moveTo>
                  <a:lnTo>
                    <a:pt x="f8" y="f5"/>
                  </a:lnTo>
                  <a:lnTo>
                    <a:pt x="f8" y="f5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5" y="f14"/>
                  </a:lnTo>
                  <a:lnTo>
                    <a:pt x="f5" y="f7"/>
                  </a:lnTo>
                  <a:lnTo>
                    <a:pt x="f13" y="f7"/>
                  </a:lnTo>
                  <a:cubicBezTo>
                    <a:pt x="f15" y="f16"/>
                    <a:pt x="f17" y="f16"/>
                    <a:pt x="f18" y="f7"/>
                  </a:cubicBezTo>
                  <a:lnTo>
                    <a:pt x="f18" y="f5"/>
                  </a:lnTo>
                  <a:cubicBezTo>
                    <a:pt x="f18" y="f5"/>
                    <a:pt x="f8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8" name="Freeform: Shape 123">
              <a:extLst>
                <a:ext uri="{FF2B5EF4-FFF2-40B4-BE49-F238E27FC236}">
                  <a16:creationId xmlns:a16="http://schemas.microsoft.com/office/drawing/2014/main" id="{83BE7F5A-659B-10DE-C567-49FC524344B4}"/>
                </a:ext>
              </a:extLst>
            </p:cNvPr>
            <p:cNvSpPr/>
            <p:nvPr/>
          </p:nvSpPr>
          <p:spPr>
            <a:xfrm>
              <a:off x="8588063" y="5477210"/>
              <a:ext cx="21982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983"/>
                <a:gd name="f7" fmla="val 4319"/>
                <a:gd name="f8" fmla="val 4320"/>
                <a:gd name="f9" fmla="val 2160"/>
                <a:gd name="f10" fmla="+- 0 0 -90"/>
                <a:gd name="f11" fmla="*/ f3 1 21983"/>
                <a:gd name="f12" fmla="*/ f4 1 431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1983"/>
                <a:gd name="f21" fmla="*/ f17 1 4319"/>
                <a:gd name="f22" fmla="*/ 0 f18 1"/>
                <a:gd name="f23" fmla="*/ 4320 f17 1"/>
                <a:gd name="f24" fmla="*/ 21983 f18 1"/>
                <a:gd name="f25" fmla="*/ 2160 f17 1"/>
                <a:gd name="f26" fmla="*/ 0 f17 1"/>
                <a:gd name="f27" fmla="+- f19 0 f1"/>
                <a:gd name="f28" fmla="*/ f22 1 21983"/>
                <a:gd name="f29" fmla="*/ f23 1 4319"/>
                <a:gd name="f30" fmla="*/ f24 1 21983"/>
                <a:gd name="f31" fmla="*/ f25 1 4319"/>
                <a:gd name="f32" fmla="*/ f26 1 431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48" y="f50"/>
                </a:cxn>
                <a:cxn ang="f27">
                  <a:pos x="f46" y="f50"/>
                </a:cxn>
                <a:cxn ang="f27">
                  <a:pos x="f46" y="f49"/>
                </a:cxn>
                <a:cxn ang="f27">
                  <a:pos x="f46" y="f47"/>
                </a:cxn>
              </a:cxnLst>
              <a:rect l="f42" t="f45" r="f43" b="f44"/>
              <a:pathLst>
                <a:path w="21983" h="4319">
                  <a:moveTo>
                    <a:pt x="f5" y="f8"/>
                  </a:moveTo>
                  <a:lnTo>
                    <a:pt x="f6" y="f8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9" name="Freeform: Shape 124">
              <a:extLst>
                <a:ext uri="{FF2B5EF4-FFF2-40B4-BE49-F238E27FC236}">
                  <a16:creationId xmlns:a16="http://schemas.microsoft.com/office/drawing/2014/main" id="{EF9BA3CA-AD90-89CD-B996-7ABF3DCDBD3C}"/>
                </a:ext>
              </a:extLst>
            </p:cNvPr>
            <p:cNvSpPr/>
            <p:nvPr/>
          </p:nvSpPr>
          <p:spPr>
            <a:xfrm>
              <a:off x="8740420" y="5483309"/>
              <a:ext cx="150958" cy="33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958"/>
                <a:gd name="f7" fmla="val 3336"/>
                <a:gd name="f8" fmla="val 148671"/>
                <a:gd name="f9" fmla="val 2160"/>
                <a:gd name="f10" fmla="val 636"/>
                <a:gd name="f11" fmla="val 3304"/>
                <a:gd name="f12" fmla="val 150031"/>
                <a:gd name="f13" fmla="val 3469"/>
                <a:gd name="f14" fmla="val 149103"/>
                <a:gd name="f15" fmla="val 2999"/>
                <a:gd name="f16" fmla="+- 0 0 -90"/>
                <a:gd name="f17" fmla="*/ f3 1 150958"/>
                <a:gd name="f18" fmla="*/ f4 1 333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50958"/>
                <a:gd name="f27" fmla="*/ f23 1 3336"/>
                <a:gd name="f28" fmla="*/ 148671 f24 1"/>
                <a:gd name="f29" fmla="*/ 2160 f23 1"/>
                <a:gd name="f30" fmla="*/ 0 f23 1"/>
                <a:gd name="f31" fmla="*/ 636 f24 1"/>
                <a:gd name="f32" fmla="*/ 0 f24 1"/>
                <a:gd name="f33" fmla="*/ 3304 f23 1"/>
                <a:gd name="f34" fmla="*/ 150958 f24 1"/>
                <a:gd name="f35" fmla="+- f25 0 f1"/>
                <a:gd name="f36" fmla="*/ f28 1 150958"/>
                <a:gd name="f37" fmla="*/ f29 1 3336"/>
                <a:gd name="f38" fmla="*/ f30 1 3336"/>
                <a:gd name="f39" fmla="*/ f31 1 150958"/>
                <a:gd name="f40" fmla="*/ f32 1 150958"/>
                <a:gd name="f41" fmla="*/ f33 1 3336"/>
                <a:gd name="f42" fmla="*/ f34 1 150958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6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7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59"/>
                </a:cxn>
                <a:cxn ang="f35">
                  <a:pos x="f61" y="f59"/>
                </a:cxn>
                <a:cxn ang="f35">
                  <a:pos x="f61" y="f59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58" y="f59"/>
                </a:cxn>
              </a:cxnLst>
              <a:rect l="f54" t="f57" r="f55" b="f56"/>
              <a:pathLst>
                <a:path w="150958" h="3336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10" y="f9"/>
                  </a:lnTo>
                  <a:cubicBezTo>
                    <a:pt x="f10" y="f9"/>
                    <a:pt x="f10" y="f9"/>
                    <a:pt x="f10" y="f9"/>
                  </a:cubicBezTo>
                  <a:cubicBezTo>
                    <a:pt x="f10" y="f9"/>
                    <a:pt x="f10" y="f9"/>
                    <a:pt x="f10" y="f9"/>
                  </a:cubicBezTo>
                  <a:lnTo>
                    <a:pt x="f5" y="f11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0" name="Freeform: Shape 125">
              <a:extLst>
                <a:ext uri="{FF2B5EF4-FFF2-40B4-BE49-F238E27FC236}">
                  <a16:creationId xmlns:a16="http://schemas.microsoft.com/office/drawing/2014/main" id="{976BEAF7-6B51-2E62-4C87-A8D365EDA8C1}"/>
                </a:ext>
              </a:extLst>
            </p:cNvPr>
            <p:cNvSpPr/>
            <p:nvPr/>
          </p:nvSpPr>
          <p:spPr>
            <a:xfrm>
              <a:off x="11959337" y="4616275"/>
              <a:ext cx="58448" cy="448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452"/>
                <a:gd name="f7" fmla="val 44850"/>
                <a:gd name="f8" fmla="val 56038"/>
                <a:gd name="f9" fmla="val 44851"/>
                <a:gd name="f10" fmla="val 43454"/>
                <a:gd name="f11" fmla="val 56927"/>
                <a:gd name="f12" fmla="val 42818"/>
                <a:gd name="f13" fmla="val 41421"/>
                <a:gd name="f14" fmla="val 2287"/>
                <a:gd name="f15" fmla="val 1766"/>
                <a:gd name="f16" fmla="val 1283"/>
                <a:gd name="f17" fmla="val 991"/>
                <a:gd name="f18" fmla="val 2452"/>
                <a:gd name="f19" fmla="val 3430"/>
                <a:gd name="f20" fmla="+- 0 0 -90"/>
                <a:gd name="f21" fmla="*/ f3 1 58452"/>
                <a:gd name="f22" fmla="*/ f4 1 4485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8452"/>
                <a:gd name="f31" fmla="*/ f27 1 44850"/>
                <a:gd name="f32" fmla="*/ 56038 f28 1"/>
                <a:gd name="f33" fmla="*/ 44851 f27 1"/>
                <a:gd name="f34" fmla="*/ 56927 f28 1"/>
                <a:gd name="f35" fmla="*/ 42818 f27 1"/>
                <a:gd name="f36" fmla="*/ 58452 f28 1"/>
                <a:gd name="f37" fmla="*/ 41421 f27 1"/>
                <a:gd name="f38" fmla="*/ 2287 f28 1"/>
                <a:gd name="f39" fmla="*/ 0 f27 1"/>
                <a:gd name="f40" fmla="*/ 0 f28 1"/>
                <a:gd name="f41" fmla="*/ 3430 f27 1"/>
                <a:gd name="f42" fmla="+- f29 0 f1"/>
                <a:gd name="f43" fmla="*/ f32 1 58452"/>
                <a:gd name="f44" fmla="*/ f33 1 44850"/>
                <a:gd name="f45" fmla="*/ f34 1 58452"/>
                <a:gd name="f46" fmla="*/ f35 1 44850"/>
                <a:gd name="f47" fmla="*/ f36 1 58452"/>
                <a:gd name="f48" fmla="*/ f37 1 44850"/>
                <a:gd name="f49" fmla="*/ f38 1 58452"/>
                <a:gd name="f50" fmla="*/ f39 1 44850"/>
                <a:gd name="f51" fmla="*/ f40 1 58452"/>
                <a:gd name="f52" fmla="*/ f41 1 44850"/>
                <a:gd name="f53" fmla="*/ f23 1 f30"/>
                <a:gd name="f54" fmla="*/ f24 1 f30"/>
                <a:gd name="f55" fmla="*/ f23 1 f31"/>
                <a:gd name="f56" fmla="*/ f25 1 f31"/>
                <a:gd name="f57" fmla="*/ f43 1 f30"/>
                <a:gd name="f58" fmla="*/ f44 1 f31"/>
                <a:gd name="f59" fmla="*/ f45 1 f30"/>
                <a:gd name="f60" fmla="*/ f46 1 f31"/>
                <a:gd name="f61" fmla="*/ f47 1 f30"/>
                <a:gd name="f62" fmla="*/ f48 1 f31"/>
                <a:gd name="f63" fmla="*/ f49 1 f30"/>
                <a:gd name="f64" fmla="*/ f50 1 f31"/>
                <a:gd name="f65" fmla="*/ f51 1 f30"/>
                <a:gd name="f66" fmla="*/ f52 1 f31"/>
                <a:gd name="f67" fmla="*/ f53 f21 1"/>
                <a:gd name="f68" fmla="*/ f54 f21 1"/>
                <a:gd name="f69" fmla="*/ f56 f22 1"/>
                <a:gd name="f70" fmla="*/ f55 f22 1"/>
                <a:gd name="f71" fmla="*/ f57 f21 1"/>
                <a:gd name="f72" fmla="*/ f58 f22 1"/>
                <a:gd name="f73" fmla="*/ f59 f21 1"/>
                <a:gd name="f74" fmla="*/ f60 f22 1"/>
                <a:gd name="f75" fmla="*/ f61 f21 1"/>
                <a:gd name="f76" fmla="*/ f62 f22 1"/>
                <a:gd name="f77" fmla="*/ f63 f21 1"/>
                <a:gd name="f78" fmla="*/ f64 f22 1"/>
                <a:gd name="f79" fmla="*/ f65 f21 1"/>
                <a:gd name="f80" fmla="*/ f66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1" y="f72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</a:cxnLst>
              <a:rect l="f67" t="f70" r="f68" b="f69"/>
              <a:pathLst>
                <a:path w="58452" h="44850">
                  <a:moveTo>
                    <a:pt x="f8" y="f9"/>
                  </a:moveTo>
                  <a:cubicBezTo>
                    <a:pt x="f8" y="f9"/>
                    <a:pt x="f8" y="f10"/>
                    <a:pt x="f11" y="f12"/>
                  </a:cubicBezTo>
                  <a:lnTo>
                    <a:pt x="f6" y="f13"/>
                  </a:lnTo>
                  <a:lnTo>
                    <a:pt x="f14" y="f5"/>
                  </a:lnTo>
                  <a:cubicBezTo>
                    <a:pt x="f15" y="f16"/>
                    <a:pt x="f17" y="f18"/>
                    <a:pt x="f5" y="f1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1" name="Freeform: Shape 126">
              <a:extLst>
                <a:ext uri="{FF2B5EF4-FFF2-40B4-BE49-F238E27FC236}">
                  <a16:creationId xmlns:a16="http://schemas.microsoft.com/office/drawing/2014/main" id="{C4367BE9-C492-9826-B28A-3423609EC91D}"/>
                </a:ext>
              </a:extLst>
            </p:cNvPr>
            <p:cNvSpPr/>
            <p:nvPr/>
          </p:nvSpPr>
          <p:spPr>
            <a:xfrm>
              <a:off x="12069503" y="4654396"/>
              <a:ext cx="3557" cy="26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58"/>
                <a:gd name="f7" fmla="val 2668"/>
                <a:gd name="f8" fmla="val 1017"/>
                <a:gd name="f9" fmla="val 1258"/>
                <a:gd name="f10" fmla="val 1385"/>
                <a:gd name="f11" fmla="val 2453"/>
                <a:gd name="f12" fmla="val 1944"/>
                <a:gd name="f13" fmla="+- 0 0 -90"/>
                <a:gd name="f14" fmla="*/ f3 1 3558"/>
                <a:gd name="f15" fmla="*/ f4 1 266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558"/>
                <a:gd name="f24" fmla="*/ f20 1 2668"/>
                <a:gd name="f25" fmla="*/ 3558 f21 1"/>
                <a:gd name="f26" fmla="*/ 2668 f20 1"/>
                <a:gd name="f27" fmla="*/ 0 f21 1"/>
                <a:gd name="f28" fmla="*/ 0 f20 1"/>
                <a:gd name="f29" fmla="*/ 1017 f20 1"/>
                <a:gd name="f30" fmla="+- f22 0 f1"/>
                <a:gd name="f31" fmla="*/ f25 1 3558"/>
                <a:gd name="f32" fmla="*/ f26 1 2668"/>
                <a:gd name="f33" fmla="*/ f27 1 3558"/>
                <a:gd name="f34" fmla="*/ f28 1 2668"/>
                <a:gd name="f35" fmla="*/ f29 1 2668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0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49" y="f50"/>
                </a:cxn>
              </a:cxnLst>
              <a:rect l="f45" t="f48" r="f46" b="f47"/>
              <a:pathLst>
                <a:path w="3558" h="2668">
                  <a:moveTo>
                    <a:pt x="f6" y="f7"/>
                  </a:moveTo>
                  <a:lnTo>
                    <a:pt x="f6" y="f7"/>
                  </a:lnTo>
                  <a:lnTo>
                    <a:pt x="f5" y="f5"/>
                  </a:lnTo>
                  <a:lnTo>
                    <a:pt x="f5" y="f8"/>
                  </a:lnTo>
                  <a:cubicBezTo>
                    <a:pt x="f9" y="f10"/>
                    <a:pt x="f11" y="f12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2" name="Freeform: Shape 127">
              <a:extLst>
                <a:ext uri="{FF2B5EF4-FFF2-40B4-BE49-F238E27FC236}">
                  <a16:creationId xmlns:a16="http://schemas.microsoft.com/office/drawing/2014/main" id="{9DCD419D-335A-FF12-520D-8312DAA33633}"/>
                </a:ext>
              </a:extLst>
            </p:cNvPr>
            <p:cNvSpPr/>
            <p:nvPr/>
          </p:nvSpPr>
          <p:spPr>
            <a:xfrm>
              <a:off x="12052861" y="4671166"/>
              <a:ext cx="12710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12705"/>
                <a:gd name="f8" fmla="+- 0 0 -90"/>
                <a:gd name="f9" fmla="*/ f3 1 12706"/>
                <a:gd name="f10" fmla="*/ f4 1 1270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6"/>
                <a:gd name="f19" fmla="*/ f15 1 12705"/>
                <a:gd name="f20" fmla="*/ 0 f16 1"/>
                <a:gd name="f21" fmla="*/ 0 f15 1"/>
                <a:gd name="f22" fmla="+- f17 0 f1"/>
                <a:gd name="f23" fmla="*/ f20 1 12706"/>
                <a:gd name="f24" fmla="*/ f21 1 1270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6" h="1270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3" name="Freeform: Shape 128">
              <a:extLst>
                <a:ext uri="{FF2B5EF4-FFF2-40B4-BE49-F238E27FC236}">
                  <a16:creationId xmlns:a16="http://schemas.microsoft.com/office/drawing/2014/main" id="{A0A93245-63EC-64AA-60EE-EE6F9EBA12BA}"/>
                </a:ext>
              </a:extLst>
            </p:cNvPr>
            <p:cNvSpPr/>
            <p:nvPr/>
          </p:nvSpPr>
          <p:spPr>
            <a:xfrm>
              <a:off x="8889092" y="4871914"/>
              <a:ext cx="4069" cy="6135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6"/>
                <a:gd name="f7" fmla="val 613556"/>
                <a:gd name="f8" fmla="val 613557"/>
                <a:gd name="f9" fmla="val 612413"/>
                <a:gd name="f10" fmla="val 890"/>
                <a:gd name="f11" fmla="val 611460"/>
                <a:gd name="f12" fmla="val 2033"/>
                <a:gd name="f13" fmla="val 611397"/>
                <a:gd name="f14" fmla="+- 0 0 -90"/>
                <a:gd name="f15" fmla="*/ f3 1 4066"/>
                <a:gd name="f16" fmla="*/ f4 1 61355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066"/>
                <a:gd name="f25" fmla="*/ f21 1 613556"/>
                <a:gd name="f26" fmla="*/ 0 f22 1"/>
                <a:gd name="f27" fmla="*/ 613557 f21 1"/>
                <a:gd name="f28" fmla="*/ 2033 f22 1"/>
                <a:gd name="f29" fmla="*/ 611397 f21 1"/>
                <a:gd name="f30" fmla="*/ 4066 f22 1"/>
                <a:gd name="f31" fmla="*/ 0 f21 1"/>
                <a:gd name="f32" fmla="+- f23 0 f1"/>
                <a:gd name="f33" fmla="*/ f26 1 4066"/>
                <a:gd name="f34" fmla="*/ f27 1 613556"/>
                <a:gd name="f35" fmla="*/ f28 1 4066"/>
                <a:gd name="f36" fmla="*/ f29 1 613556"/>
                <a:gd name="f37" fmla="*/ f30 1 4066"/>
                <a:gd name="f38" fmla="*/ f31 1 613556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6"/>
                </a:cxn>
                <a:cxn ang="f32">
                  <a:pos x="f57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4066" h="613556">
                  <a:moveTo>
                    <a:pt x="f5" y="f8"/>
                  </a:moveTo>
                  <a:cubicBezTo>
                    <a:pt x="f5" y="f9"/>
                    <a:pt x="f10" y="f11"/>
                    <a:pt x="f12" y="f13"/>
                  </a:cubicBezTo>
                  <a:lnTo>
                    <a:pt x="f6" y="f13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4" name="Freeform: Shape 129">
              <a:extLst>
                <a:ext uri="{FF2B5EF4-FFF2-40B4-BE49-F238E27FC236}">
                  <a16:creationId xmlns:a16="http://schemas.microsoft.com/office/drawing/2014/main" id="{D5B7DD4E-4457-0A0E-96E8-229A6A3A6417}"/>
                </a:ext>
              </a:extLst>
            </p:cNvPr>
            <p:cNvSpPr/>
            <p:nvPr/>
          </p:nvSpPr>
          <p:spPr>
            <a:xfrm>
              <a:off x="8636096" y="3291968"/>
              <a:ext cx="4197" cy="15564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556443"/>
                <a:gd name="f8" fmla="val 2160"/>
                <a:gd name="f9" fmla="val 1556444"/>
                <a:gd name="f10" fmla="val 724"/>
                <a:gd name="f11" fmla="val 1556381"/>
                <a:gd name="f12" fmla="val 1436"/>
                <a:gd name="f13" fmla="val 4194"/>
                <a:gd name="f14" fmla="+- 0 0 -90"/>
                <a:gd name="f15" fmla="*/ f3 1 4193"/>
                <a:gd name="f16" fmla="*/ f4 1 155644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193"/>
                <a:gd name="f25" fmla="*/ f21 1 1556443"/>
                <a:gd name="f26" fmla="*/ 2160 f22 1"/>
                <a:gd name="f27" fmla="*/ 0 f21 1"/>
                <a:gd name="f28" fmla="*/ 0 f22 1"/>
                <a:gd name="f29" fmla="*/ 1556444 f21 1"/>
                <a:gd name="f30" fmla="*/ 4194 f22 1"/>
                <a:gd name="f31" fmla="+- f23 0 f1"/>
                <a:gd name="f32" fmla="*/ f26 1 4193"/>
                <a:gd name="f33" fmla="*/ f27 1 1556443"/>
                <a:gd name="f34" fmla="*/ f28 1 4193"/>
                <a:gd name="f35" fmla="*/ f29 1 1556443"/>
                <a:gd name="f36" fmla="*/ f30 1 4193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3"/>
                </a:cxn>
                <a:cxn ang="f31">
                  <a:pos x="f50" y="f53"/>
                </a:cxn>
                <a:cxn ang="f31">
                  <a:pos x="f54" y="f53"/>
                </a:cxn>
                <a:cxn ang="f31">
                  <a:pos x="f54" y="f51"/>
                </a:cxn>
              </a:cxnLst>
              <a:rect l="f46" t="f49" r="f47" b="f48"/>
              <a:pathLst>
                <a:path w="4193" h="1556443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2" y="f11"/>
                    <a:pt x="f8" y="f9"/>
                  </a:cubicBezTo>
                  <a:lnTo>
                    <a:pt x="f13" y="f9"/>
                  </a:lnTo>
                  <a:lnTo>
                    <a:pt x="f1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5" name="Freeform: Shape 130">
              <a:extLst>
                <a:ext uri="{FF2B5EF4-FFF2-40B4-BE49-F238E27FC236}">
                  <a16:creationId xmlns:a16="http://schemas.microsoft.com/office/drawing/2014/main" id="{CD6798C8-7B01-68BC-5684-DB7B9AC66725}"/>
                </a:ext>
              </a:extLst>
            </p:cNvPr>
            <p:cNvSpPr/>
            <p:nvPr/>
          </p:nvSpPr>
          <p:spPr>
            <a:xfrm>
              <a:off x="6621920" y="3296540"/>
              <a:ext cx="4197" cy="14348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434850"/>
                <a:gd name="f8" fmla="val 2160"/>
                <a:gd name="f9" fmla="val 1434342"/>
                <a:gd name="f10" fmla="val 8767"/>
                <a:gd name="f11" fmla="val 1690"/>
                <a:gd name="f12" fmla="val 6518"/>
                <a:gd name="f13" fmla="val 178"/>
                <a:gd name="f14" fmla="val 3367"/>
                <a:gd name="f15" fmla="val 1434851"/>
                <a:gd name="f16" fmla="val 673"/>
                <a:gd name="f17" fmla="val 1434813"/>
                <a:gd name="f18" fmla="val 1360"/>
                <a:gd name="f19" fmla="val 2033"/>
                <a:gd name="f20" fmla="+- 0 0 -90"/>
                <a:gd name="f21" fmla="*/ f3 1 4193"/>
                <a:gd name="f22" fmla="*/ f4 1 143485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193"/>
                <a:gd name="f31" fmla="*/ f27 1 1434850"/>
                <a:gd name="f32" fmla="*/ 2160 f28 1"/>
                <a:gd name="f33" fmla="*/ 1434342 f27 1"/>
                <a:gd name="f34" fmla="*/ 4193 f28 1"/>
                <a:gd name="f35" fmla="*/ 8767 f27 1"/>
                <a:gd name="f36" fmla="*/ 0 f28 1"/>
                <a:gd name="f37" fmla="*/ 0 f27 1"/>
                <a:gd name="f38" fmla="*/ 1434851 f27 1"/>
                <a:gd name="f39" fmla="*/ 2033 f28 1"/>
                <a:gd name="f40" fmla="+- f29 0 f1"/>
                <a:gd name="f41" fmla="*/ f32 1 4193"/>
                <a:gd name="f42" fmla="*/ f33 1 1434850"/>
                <a:gd name="f43" fmla="*/ f34 1 4193"/>
                <a:gd name="f44" fmla="*/ f35 1 1434850"/>
                <a:gd name="f45" fmla="*/ f36 1 4193"/>
                <a:gd name="f46" fmla="*/ f37 1 1434850"/>
                <a:gd name="f47" fmla="*/ f38 1 1434850"/>
                <a:gd name="f48" fmla="*/ f39 1 4193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1"/>
                <a:gd name="f59" fmla="*/ f47 1 f31"/>
                <a:gd name="f60" fmla="*/ f48 1 f30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2 1"/>
                <a:gd name="f71" fmla="*/ f59 f22 1"/>
                <a:gd name="f72" fmla="*/ f6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69" y="f71"/>
                </a:cxn>
                <a:cxn ang="f40">
                  <a:pos x="f72" y="f71"/>
                </a:cxn>
              </a:cxnLst>
              <a:rect l="f61" t="f64" r="f62" b="f63"/>
              <a:pathLst>
                <a:path w="4193" h="1434850">
                  <a:moveTo>
                    <a:pt x="f8" y="f9"/>
                  </a:moveTo>
                  <a:lnTo>
                    <a:pt x="f6" y="f9"/>
                  </a:lnTo>
                  <a:lnTo>
                    <a:pt x="f6" y="f10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15"/>
                  </a:lnTo>
                  <a:cubicBezTo>
                    <a:pt x="f16" y="f17"/>
                    <a:pt x="f18" y="f17"/>
                    <a:pt x="f19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6" name="Freeform: Shape 131">
              <a:extLst>
                <a:ext uri="{FF2B5EF4-FFF2-40B4-BE49-F238E27FC236}">
                  <a16:creationId xmlns:a16="http://schemas.microsoft.com/office/drawing/2014/main" id="{FDD9D738-02AE-FEC8-1C94-B9E487C6B390}"/>
                </a:ext>
              </a:extLst>
            </p:cNvPr>
            <p:cNvSpPr/>
            <p:nvPr/>
          </p:nvSpPr>
          <p:spPr>
            <a:xfrm>
              <a:off x="5717313" y="4929594"/>
              <a:ext cx="471684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1681"/>
                <a:gd name="f7" fmla="val 4319"/>
                <a:gd name="f8" fmla="val 471300"/>
                <a:gd name="f9" fmla="val 2160"/>
                <a:gd name="f10" fmla="val 1271"/>
                <a:gd name="f11" fmla="val 889"/>
                <a:gd name="f12" fmla="val 508"/>
                <a:gd name="f13" fmla="val 254"/>
                <a:gd name="f14" fmla="val 10928"/>
                <a:gd name="f15" fmla="val 4320"/>
                <a:gd name="f16" fmla="val 3558"/>
                <a:gd name="f17" fmla="+- 0 0 -90"/>
                <a:gd name="f18" fmla="*/ f3 1 471681"/>
                <a:gd name="f19" fmla="*/ f4 1 431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71681"/>
                <a:gd name="f28" fmla="*/ f24 1 4319"/>
                <a:gd name="f29" fmla="*/ 471300 f25 1"/>
                <a:gd name="f30" fmla="*/ 2160 f24 1"/>
                <a:gd name="f31" fmla="*/ 889 f24 1"/>
                <a:gd name="f32" fmla="*/ 0 f24 1"/>
                <a:gd name="f33" fmla="*/ 10928 f25 1"/>
                <a:gd name="f34" fmla="*/ 0 f25 1"/>
                <a:gd name="f35" fmla="*/ 4320 f24 1"/>
                <a:gd name="f36" fmla="*/ 471681 f25 1"/>
                <a:gd name="f37" fmla="+- f26 0 f1"/>
                <a:gd name="f38" fmla="*/ f29 1 471681"/>
                <a:gd name="f39" fmla="*/ f30 1 4319"/>
                <a:gd name="f40" fmla="*/ f31 1 4319"/>
                <a:gd name="f41" fmla="*/ f32 1 4319"/>
                <a:gd name="f42" fmla="*/ f33 1 471681"/>
                <a:gd name="f43" fmla="*/ f34 1 471681"/>
                <a:gd name="f44" fmla="*/ f35 1 4319"/>
                <a:gd name="f45" fmla="*/ f36 1 471681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8"/>
                <a:gd name="f53" fmla="*/ f41 1 f28"/>
                <a:gd name="f54" fmla="*/ f42 1 f27"/>
                <a:gd name="f55" fmla="*/ f43 1 f27"/>
                <a:gd name="f56" fmla="*/ f44 1 f28"/>
                <a:gd name="f57" fmla="*/ f45 1 f27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9 1"/>
                <a:gd name="f65" fmla="*/ f53 f19 1"/>
                <a:gd name="f66" fmla="*/ f54 f18 1"/>
                <a:gd name="f67" fmla="*/ f55 f18 1"/>
                <a:gd name="f68" fmla="*/ f56 f19 1"/>
                <a:gd name="f69" fmla="*/ f57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2" y="f65"/>
                </a:cxn>
                <a:cxn ang="f37">
                  <a:pos x="f66" y="f65"/>
                </a:cxn>
                <a:cxn ang="f37">
                  <a:pos x="f67" y="f68"/>
                </a:cxn>
                <a:cxn ang="f37">
                  <a:pos x="f69" y="f68"/>
                </a:cxn>
                <a:cxn ang="f37">
                  <a:pos x="f62" y="f63"/>
                </a:cxn>
              </a:cxnLst>
              <a:rect l="f58" t="f61" r="f59" b="f60"/>
              <a:pathLst>
                <a:path w="471681" h="4319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10"/>
                    <a:pt x="f8" y="f11"/>
                  </a:cubicBezTo>
                  <a:cubicBezTo>
                    <a:pt x="f8" y="f12"/>
                    <a:pt x="f8" y="f13"/>
                    <a:pt x="f8" y="f5"/>
                  </a:cubicBezTo>
                  <a:lnTo>
                    <a:pt x="f14" y="f5"/>
                  </a:lnTo>
                  <a:lnTo>
                    <a:pt x="f5" y="f15"/>
                  </a:lnTo>
                  <a:lnTo>
                    <a:pt x="f6" y="f15"/>
                  </a:lnTo>
                  <a:cubicBezTo>
                    <a:pt x="f6" y="f16"/>
                    <a:pt x="f8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7" name="Freeform: Shape 132">
              <a:extLst>
                <a:ext uri="{FF2B5EF4-FFF2-40B4-BE49-F238E27FC236}">
                  <a16:creationId xmlns:a16="http://schemas.microsoft.com/office/drawing/2014/main" id="{1436DF3D-99F1-35EC-6B3A-B7B72CC9D239}"/>
                </a:ext>
              </a:extLst>
            </p:cNvPr>
            <p:cNvSpPr/>
            <p:nvPr/>
          </p:nvSpPr>
          <p:spPr>
            <a:xfrm>
              <a:off x="6623959" y="4730877"/>
              <a:ext cx="1378320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8319"/>
                <a:gd name="f7" fmla="val 24013"/>
                <a:gd name="f8" fmla="val 4740"/>
                <a:gd name="f9" fmla="val 8997"/>
                <a:gd name="f10" fmla="val 2859"/>
                <a:gd name="f11" fmla="val 10801"/>
                <a:gd name="f12" fmla="val 7242"/>
                <a:gd name="f13" fmla="val 13139"/>
                <a:gd name="f14" fmla="val 13316"/>
                <a:gd name="f15" fmla="val 10496"/>
                <a:gd name="f16" fmla="val 20177"/>
                <a:gd name="f17" fmla="val 4702"/>
                <a:gd name="f18" fmla="val 23124"/>
                <a:gd name="f19" fmla="val 2542"/>
                <a:gd name="f20" fmla="val 24014"/>
                <a:gd name="f21" fmla="val 1378320"/>
                <a:gd name="f22" fmla="+- 0 0 -90"/>
                <a:gd name="f23" fmla="*/ f3 1 1378319"/>
                <a:gd name="f24" fmla="*/ f4 1 2401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78319"/>
                <a:gd name="f33" fmla="*/ f29 1 24013"/>
                <a:gd name="f34" fmla="*/ 0 f30 1"/>
                <a:gd name="f35" fmla="*/ 0 f29 1"/>
                <a:gd name="f36" fmla="*/ 10801 f30 1"/>
                <a:gd name="f37" fmla="*/ 7242 f29 1"/>
                <a:gd name="f38" fmla="*/ 4702 f30 1"/>
                <a:gd name="f39" fmla="*/ 23124 f29 1"/>
                <a:gd name="f40" fmla="*/ 2542 f30 1"/>
                <a:gd name="f41" fmla="*/ 24014 f29 1"/>
                <a:gd name="f42" fmla="*/ 1378320 f30 1"/>
                <a:gd name="f43" fmla="+- f31 0 f1"/>
                <a:gd name="f44" fmla="*/ f34 1 1378319"/>
                <a:gd name="f45" fmla="*/ f35 1 24013"/>
                <a:gd name="f46" fmla="*/ f36 1 1378319"/>
                <a:gd name="f47" fmla="*/ f37 1 24013"/>
                <a:gd name="f48" fmla="*/ f38 1 1378319"/>
                <a:gd name="f49" fmla="*/ f39 1 24013"/>
                <a:gd name="f50" fmla="*/ f40 1 1378319"/>
                <a:gd name="f51" fmla="*/ f41 1 24013"/>
                <a:gd name="f52" fmla="*/ f42 1 1378319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2"/>
                <a:gd name="f60" fmla="*/ f47 1 f33"/>
                <a:gd name="f61" fmla="*/ f48 1 f32"/>
                <a:gd name="f62" fmla="*/ f49 1 f33"/>
                <a:gd name="f63" fmla="*/ f50 1 f32"/>
                <a:gd name="f64" fmla="*/ f51 1 f33"/>
                <a:gd name="f65" fmla="*/ f52 1 f32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3 1"/>
                <a:gd name="f73" fmla="*/ f60 f24 1"/>
                <a:gd name="f74" fmla="*/ f61 f23 1"/>
                <a:gd name="f75" fmla="*/ f62 f24 1"/>
                <a:gd name="f76" fmla="*/ f63 f23 1"/>
                <a:gd name="f77" fmla="*/ f64 f24 1"/>
                <a:gd name="f78" fmla="*/ f6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8" y="f77"/>
                </a:cxn>
                <a:cxn ang="f43">
                  <a:pos x="f78" y="f71"/>
                </a:cxn>
                <a:cxn ang="f43">
                  <a:pos x="f70" y="f71"/>
                </a:cxn>
              </a:cxnLst>
              <a:rect l="f66" t="f69" r="f67" b="f68"/>
              <a:pathLst>
                <a:path w="1378319" h="24013">
                  <a:moveTo>
                    <a:pt x="f5" y="f5"/>
                  </a:moveTo>
                  <a:cubicBezTo>
                    <a:pt x="f8" y="f5"/>
                    <a:pt x="f9" y="f10"/>
                    <a:pt x="f11" y="f12"/>
                  </a:cubicBezTo>
                  <a:cubicBezTo>
                    <a:pt x="f13" y="f14"/>
                    <a:pt x="f15" y="f16"/>
                    <a:pt x="f17" y="f18"/>
                  </a:cubicBezTo>
                  <a:lnTo>
                    <a:pt x="f19" y="f20"/>
                  </a:lnTo>
                  <a:lnTo>
                    <a:pt x="f21" y="f20"/>
                  </a:lnTo>
                  <a:lnTo>
                    <a:pt x="f21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8" name="Freeform: Shape 133">
              <a:extLst>
                <a:ext uri="{FF2B5EF4-FFF2-40B4-BE49-F238E27FC236}">
                  <a16:creationId xmlns:a16="http://schemas.microsoft.com/office/drawing/2014/main" id="{F9917811-DE43-0D3C-6F3E-0D04D539D38B}"/>
                </a:ext>
              </a:extLst>
            </p:cNvPr>
            <p:cNvSpPr/>
            <p:nvPr/>
          </p:nvSpPr>
          <p:spPr>
            <a:xfrm>
              <a:off x="11646109" y="6210074"/>
              <a:ext cx="23509" cy="1257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8"/>
                <a:gd name="f7" fmla="val 125785"/>
                <a:gd name="f8" fmla="val 17408"/>
                <a:gd name="f9" fmla="val 10546"/>
                <a:gd name="f10" fmla="val 15667"/>
                <a:gd name="f11" fmla="val 11537"/>
                <a:gd name="f12" fmla="val 13697"/>
                <a:gd name="f13" fmla="val 12058"/>
                <a:gd name="f14" fmla="val 11690"/>
                <a:gd name="f15" fmla="val 12071"/>
                <a:gd name="f16" fmla="val 7383"/>
                <a:gd name="f17" fmla="val 11994"/>
                <a:gd name="f18" fmla="val 3456"/>
                <a:gd name="f19" fmla="val 9618"/>
                <a:gd name="f20" fmla="val 1398"/>
                <a:gd name="f21" fmla="val 5844"/>
                <a:gd name="f22" fmla="val 3176"/>
                <a:gd name="f23" fmla="val 125786"/>
                <a:gd name="f24" fmla="val 23507"/>
                <a:gd name="f25" fmla="val 23558"/>
                <a:gd name="f26" fmla="val 4371"/>
                <a:gd name="f27" fmla="val 21220"/>
                <a:gd name="f28" fmla="val 8411"/>
                <a:gd name="f29" fmla="+- 0 0 -90"/>
                <a:gd name="f30" fmla="*/ f3 1 23508"/>
                <a:gd name="f31" fmla="*/ f4 1 125785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3508"/>
                <a:gd name="f40" fmla="*/ f36 1 125785"/>
                <a:gd name="f41" fmla="*/ 17408 f37 1"/>
                <a:gd name="f42" fmla="*/ 10546 f36 1"/>
                <a:gd name="f43" fmla="*/ 11690 f37 1"/>
                <a:gd name="f44" fmla="*/ 12071 f36 1"/>
                <a:gd name="f45" fmla="*/ 1398 f37 1"/>
                <a:gd name="f46" fmla="*/ 5844 f36 1"/>
                <a:gd name="f47" fmla="*/ 0 f37 1"/>
                <a:gd name="f48" fmla="*/ 3176 f36 1"/>
                <a:gd name="f49" fmla="*/ 125786 f36 1"/>
                <a:gd name="f50" fmla="*/ 23507 f37 1"/>
                <a:gd name="f51" fmla="*/ 0 f36 1"/>
                <a:gd name="f52" fmla="+- f38 0 f1"/>
                <a:gd name="f53" fmla="*/ f41 1 23508"/>
                <a:gd name="f54" fmla="*/ f42 1 125785"/>
                <a:gd name="f55" fmla="*/ f43 1 23508"/>
                <a:gd name="f56" fmla="*/ f44 1 125785"/>
                <a:gd name="f57" fmla="*/ f45 1 23508"/>
                <a:gd name="f58" fmla="*/ f46 1 125785"/>
                <a:gd name="f59" fmla="*/ f47 1 23508"/>
                <a:gd name="f60" fmla="*/ f48 1 125785"/>
                <a:gd name="f61" fmla="*/ f49 1 125785"/>
                <a:gd name="f62" fmla="*/ f50 1 23508"/>
                <a:gd name="f63" fmla="*/ f51 1 125785"/>
                <a:gd name="f64" fmla="*/ f32 1 f39"/>
                <a:gd name="f65" fmla="*/ f33 1 f39"/>
                <a:gd name="f66" fmla="*/ f32 1 f40"/>
                <a:gd name="f67" fmla="*/ f34 1 f40"/>
                <a:gd name="f68" fmla="*/ f53 1 f39"/>
                <a:gd name="f69" fmla="*/ f54 1 f40"/>
                <a:gd name="f70" fmla="*/ f55 1 f39"/>
                <a:gd name="f71" fmla="*/ f56 1 f40"/>
                <a:gd name="f72" fmla="*/ f57 1 f39"/>
                <a:gd name="f73" fmla="*/ f58 1 f40"/>
                <a:gd name="f74" fmla="*/ f59 1 f39"/>
                <a:gd name="f75" fmla="*/ f60 1 f40"/>
                <a:gd name="f76" fmla="*/ f61 1 f40"/>
                <a:gd name="f77" fmla="*/ f62 1 f39"/>
                <a:gd name="f78" fmla="*/ f63 1 f40"/>
                <a:gd name="f79" fmla="*/ f64 f30 1"/>
                <a:gd name="f80" fmla="*/ f65 f30 1"/>
                <a:gd name="f81" fmla="*/ f67 f31 1"/>
                <a:gd name="f82" fmla="*/ f66 f31 1"/>
                <a:gd name="f83" fmla="*/ f68 f30 1"/>
                <a:gd name="f84" fmla="*/ f69 f31 1"/>
                <a:gd name="f85" fmla="*/ f70 f30 1"/>
                <a:gd name="f86" fmla="*/ f71 f31 1"/>
                <a:gd name="f87" fmla="*/ f72 f30 1"/>
                <a:gd name="f88" fmla="*/ f73 f31 1"/>
                <a:gd name="f89" fmla="*/ f74 f30 1"/>
                <a:gd name="f90" fmla="*/ f75 f31 1"/>
                <a:gd name="f91" fmla="*/ f76 f31 1"/>
                <a:gd name="f92" fmla="*/ f77 f30 1"/>
                <a:gd name="f93" fmla="*/ f78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3" y="f84"/>
                </a:cxn>
                <a:cxn ang="f52">
                  <a:pos x="f85" y="f86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89" y="f91"/>
                </a:cxn>
                <a:cxn ang="f52">
                  <a:pos x="f92" y="f91"/>
                </a:cxn>
                <a:cxn ang="f52">
                  <a:pos x="f92" y="f93"/>
                </a:cxn>
                <a:cxn ang="f52">
                  <a:pos x="f92" y="f93"/>
                </a:cxn>
                <a:cxn ang="f52">
                  <a:pos x="f83" y="f84"/>
                </a:cxn>
              </a:cxnLst>
              <a:rect l="f79" t="f82" r="f80" b="f81"/>
              <a:pathLst>
                <a:path w="23508" h="12578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lnTo>
                    <a:pt x="f5" y="f23"/>
                  </a:lnTo>
                  <a:lnTo>
                    <a:pt x="f24" y="f23"/>
                  </a:lnTo>
                  <a:lnTo>
                    <a:pt x="f24" y="f5"/>
                  </a:lnTo>
                  <a:cubicBezTo>
                    <a:pt x="f24" y="f5"/>
                    <a:pt x="f24" y="f5"/>
                    <a:pt x="f24" y="f5"/>
                  </a:cubicBez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9" name="Freeform: Shape 134">
              <a:extLst>
                <a:ext uri="{FF2B5EF4-FFF2-40B4-BE49-F238E27FC236}">
                  <a16:creationId xmlns:a16="http://schemas.microsoft.com/office/drawing/2014/main" id="{F2BD15E8-A06B-2BC7-BA75-E5ADB1DCCB85}"/>
                </a:ext>
              </a:extLst>
            </p:cNvPr>
            <p:cNvSpPr/>
            <p:nvPr/>
          </p:nvSpPr>
          <p:spPr>
            <a:xfrm>
              <a:off x="6643143" y="3298569"/>
              <a:ext cx="169255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256"/>
                <a:gd name="f7" fmla="val 4319"/>
                <a:gd name="f8" fmla="val 165317"/>
                <a:gd name="f9" fmla="val 1779"/>
                <a:gd name="f10" fmla="val 1474"/>
                <a:gd name="f11" fmla="val 1537"/>
                <a:gd name="f12" fmla="val 877"/>
                <a:gd name="f13" fmla="val 3011"/>
                <a:gd name="f14" fmla="val 4320"/>
                <a:gd name="f15" fmla="val 167630"/>
                <a:gd name="f16" fmla="val 3202"/>
                <a:gd name="f17" fmla="val 166283"/>
                <a:gd name="f18" fmla="val 1728"/>
                <a:gd name="f19" fmla="+- 0 0 -90"/>
                <a:gd name="f20" fmla="*/ f3 1 169256"/>
                <a:gd name="f21" fmla="*/ f4 1 431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69256"/>
                <a:gd name="f30" fmla="*/ f26 1 4319"/>
                <a:gd name="f31" fmla="*/ 165317 f27 1"/>
                <a:gd name="f32" fmla="*/ 0 f26 1"/>
                <a:gd name="f33" fmla="*/ 1779 f27 1"/>
                <a:gd name="f34" fmla="*/ 0 f27 1"/>
                <a:gd name="f35" fmla="*/ 4320 f26 1"/>
                <a:gd name="f36" fmla="*/ 169256 f27 1"/>
                <a:gd name="f37" fmla="+- f28 0 f1"/>
                <a:gd name="f38" fmla="*/ f31 1 169256"/>
                <a:gd name="f39" fmla="*/ f32 1 4319"/>
                <a:gd name="f40" fmla="*/ f33 1 169256"/>
                <a:gd name="f41" fmla="*/ f34 1 169256"/>
                <a:gd name="f42" fmla="*/ f35 1 4319"/>
                <a:gd name="f43" fmla="*/ f36 1 169256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29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0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59"/>
                </a:cxn>
                <a:cxn ang="f37">
                  <a:pos x="f61" y="f62"/>
                </a:cxn>
                <a:cxn ang="f37">
                  <a:pos x="f63" y="f62"/>
                </a:cxn>
                <a:cxn ang="f37">
                  <a:pos x="f58" y="f59"/>
                </a:cxn>
              </a:cxnLst>
              <a:rect l="f54" t="f57" r="f55" b="f56"/>
              <a:pathLst>
                <a:path w="169256" h="4319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6" y="f14"/>
                  </a:lnTo>
                  <a:cubicBezTo>
                    <a:pt x="f15" y="f16"/>
                    <a:pt x="f17" y="f18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0" name="Freeform: Shape 135">
              <a:extLst>
                <a:ext uri="{FF2B5EF4-FFF2-40B4-BE49-F238E27FC236}">
                  <a16:creationId xmlns:a16="http://schemas.microsoft.com/office/drawing/2014/main" id="{6124AB72-3E9D-B6ED-3780-617CC4656594}"/>
                </a:ext>
              </a:extLst>
            </p:cNvPr>
            <p:cNvSpPr/>
            <p:nvPr/>
          </p:nvSpPr>
          <p:spPr>
            <a:xfrm>
              <a:off x="6645429" y="3292854"/>
              <a:ext cx="161885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1886"/>
                <a:gd name="f7" fmla="val 1270"/>
                <a:gd name="f8" fmla="val 1271"/>
                <a:gd name="f9" fmla="val 161823"/>
                <a:gd name="f10" fmla="val 851"/>
                <a:gd name="f11" fmla="val 419"/>
                <a:gd name="f12" fmla="val 17282"/>
                <a:gd name="f13" fmla="+- 0 0 -90"/>
                <a:gd name="f14" fmla="*/ f3 1 161886"/>
                <a:gd name="f15" fmla="*/ f4 1 127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61886"/>
                <a:gd name="f24" fmla="*/ f20 1 1270"/>
                <a:gd name="f25" fmla="*/ 161886 f21 1"/>
                <a:gd name="f26" fmla="*/ 1271 f20 1"/>
                <a:gd name="f27" fmla="*/ 0 f20 1"/>
                <a:gd name="f28" fmla="*/ 17282 f21 1"/>
                <a:gd name="f29" fmla="*/ 0 f21 1"/>
                <a:gd name="f30" fmla="+- f22 0 f1"/>
                <a:gd name="f31" fmla="*/ f25 1 161886"/>
                <a:gd name="f32" fmla="*/ f26 1 1270"/>
                <a:gd name="f33" fmla="*/ f27 1 1270"/>
                <a:gd name="f34" fmla="*/ f28 1 161886"/>
                <a:gd name="f35" fmla="*/ f29 1 161886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49" y="f51"/>
                </a:cxn>
                <a:cxn ang="f30">
                  <a:pos x="f52" y="f51"/>
                </a:cxn>
                <a:cxn ang="f30">
                  <a:pos x="f53" y="f51"/>
                </a:cxn>
                <a:cxn ang="f30">
                  <a:pos x="f53" y="f50"/>
                </a:cxn>
              </a:cxnLst>
              <a:rect l="f45" t="f48" r="f46" b="f47"/>
              <a:pathLst>
                <a:path w="161886" h="1270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lnTo>
                    <a:pt x="f6" y="f5"/>
                  </a:lnTo>
                  <a:lnTo>
                    <a:pt x="f12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1" name="Freeform: Shape 136">
              <a:extLst>
                <a:ext uri="{FF2B5EF4-FFF2-40B4-BE49-F238E27FC236}">
                  <a16:creationId xmlns:a16="http://schemas.microsoft.com/office/drawing/2014/main" id="{BF77861E-4A9C-367E-A455-63CFDCF62BE7}"/>
                </a:ext>
              </a:extLst>
            </p:cNvPr>
            <p:cNvSpPr/>
            <p:nvPr/>
          </p:nvSpPr>
          <p:spPr>
            <a:xfrm>
              <a:off x="8081311" y="2475756"/>
              <a:ext cx="528733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8735"/>
                <a:gd name="f7" fmla="val 24013"/>
                <a:gd name="f8" fmla="val 11818"/>
                <a:gd name="f9" fmla="val 12070"/>
                <a:gd name="f10" fmla="val 24014"/>
                <a:gd name="f11" fmla="val 6430"/>
                <a:gd name="f12" fmla="val 445"/>
                <a:gd name="f13" fmla="val 11513"/>
                <a:gd name="f14" fmla="val 5629"/>
                <a:gd name="f15" fmla="+- 0 0 -90"/>
                <a:gd name="f16" fmla="*/ f3 1 528735"/>
                <a:gd name="f17" fmla="*/ f4 1 2401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28735"/>
                <a:gd name="f26" fmla="*/ f22 1 24013"/>
                <a:gd name="f27" fmla="*/ 11818 f23 1"/>
                <a:gd name="f28" fmla="*/ 12070 f22 1"/>
                <a:gd name="f29" fmla="*/ 24014 f22 1"/>
                <a:gd name="f30" fmla="*/ 528735 f23 1"/>
                <a:gd name="f31" fmla="*/ 0 f22 1"/>
                <a:gd name="f32" fmla="*/ 0 f23 1"/>
                <a:gd name="f33" fmla="+- f24 0 f1"/>
                <a:gd name="f34" fmla="*/ f27 1 528735"/>
                <a:gd name="f35" fmla="*/ f28 1 24013"/>
                <a:gd name="f36" fmla="*/ f29 1 24013"/>
                <a:gd name="f37" fmla="*/ f30 1 528735"/>
                <a:gd name="f38" fmla="*/ f31 1 24013"/>
                <a:gd name="f39" fmla="*/ f32 1 528735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528735" h="24013">
                  <a:moveTo>
                    <a:pt x="f8" y="f9"/>
                  </a:moveTo>
                  <a:lnTo>
                    <a:pt x="f8" y="f10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1" y="f12"/>
                    <a:pt x="f13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2" name="Freeform: Shape 137">
              <a:extLst>
                <a:ext uri="{FF2B5EF4-FFF2-40B4-BE49-F238E27FC236}">
                  <a16:creationId xmlns:a16="http://schemas.microsoft.com/office/drawing/2014/main" id="{0221D068-C539-B657-EFED-539A60B865E0}"/>
                </a:ext>
              </a:extLst>
            </p:cNvPr>
            <p:cNvSpPr/>
            <p:nvPr/>
          </p:nvSpPr>
          <p:spPr>
            <a:xfrm>
              <a:off x="6499939" y="2340818"/>
              <a:ext cx="4197" cy="24443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2444315"/>
                <a:gd name="f8" fmla="val 2442410"/>
                <a:gd name="f9" fmla="val 889"/>
                <a:gd name="f10" fmla="val 635"/>
                <a:gd name="f11" fmla="val 2444316"/>
                <a:gd name="f12" fmla="+- 0 0 -90"/>
                <a:gd name="f13" fmla="*/ f3 1 4193"/>
                <a:gd name="f14" fmla="*/ f4 1 244431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193"/>
                <a:gd name="f23" fmla="*/ f19 1 2444315"/>
                <a:gd name="f24" fmla="*/ 4193 f20 1"/>
                <a:gd name="f25" fmla="*/ 2442410 f19 1"/>
                <a:gd name="f26" fmla="*/ 889 f19 1"/>
                <a:gd name="f27" fmla="*/ 635 f20 1"/>
                <a:gd name="f28" fmla="*/ 0 f19 1"/>
                <a:gd name="f29" fmla="*/ 0 f20 1"/>
                <a:gd name="f30" fmla="*/ 2444316 f19 1"/>
                <a:gd name="f31" fmla="+- f21 0 f1"/>
                <a:gd name="f32" fmla="*/ f24 1 4193"/>
                <a:gd name="f33" fmla="*/ f25 1 2444315"/>
                <a:gd name="f34" fmla="*/ f26 1 2444315"/>
                <a:gd name="f35" fmla="*/ f27 1 4193"/>
                <a:gd name="f36" fmla="*/ f28 1 2444315"/>
                <a:gd name="f37" fmla="*/ f29 1 4193"/>
                <a:gd name="f38" fmla="*/ f30 1 2444315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4193" h="2444315">
                  <a:moveTo>
                    <a:pt x="f6" y="f8"/>
                  </a:moveTo>
                  <a:lnTo>
                    <a:pt x="f6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3" name="Freeform: Shape 138">
              <a:extLst>
                <a:ext uri="{FF2B5EF4-FFF2-40B4-BE49-F238E27FC236}">
                  <a16:creationId xmlns:a16="http://schemas.microsoft.com/office/drawing/2014/main" id="{8E3182B7-246E-EE10-B9FE-F8820332F3D1}"/>
                </a:ext>
              </a:extLst>
            </p:cNvPr>
            <p:cNvSpPr/>
            <p:nvPr/>
          </p:nvSpPr>
          <p:spPr>
            <a:xfrm>
              <a:off x="6829040" y="3295653"/>
              <a:ext cx="236216" cy="33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221"/>
                <a:gd name="f7" fmla="val 3303"/>
                <a:gd name="f8" fmla="val 235586"/>
                <a:gd name="f9" fmla="val 1016"/>
                <a:gd name="f10" fmla="val 877"/>
                <a:gd name="f11" fmla="val 1156"/>
                <a:gd name="f12" fmla="val 521"/>
                <a:gd name="f13" fmla="val 2274"/>
                <a:gd name="f14" fmla="val 3304"/>
                <a:gd name="f15" fmla="val 236222"/>
                <a:gd name="f16" fmla="val 235840"/>
                <a:gd name="f17" fmla="val 2236"/>
                <a:gd name="f18" fmla="val 235624"/>
                <a:gd name="f19" fmla="val 1131"/>
                <a:gd name="f20" fmla="+- 0 0 -90"/>
                <a:gd name="f21" fmla="*/ f3 1 236221"/>
                <a:gd name="f22" fmla="*/ f4 1 330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36221"/>
                <a:gd name="f31" fmla="*/ f27 1 3303"/>
                <a:gd name="f32" fmla="*/ 235586 f28 1"/>
                <a:gd name="f33" fmla="*/ 0 f27 1"/>
                <a:gd name="f34" fmla="*/ 1016 f28 1"/>
                <a:gd name="f35" fmla="*/ 0 f28 1"/>
                <a:gd name="f36" fmla="*/ 3304 f27 1"/>
                <a:gd name="f37" fmla="*/ 236222 f28 1"/>
                <a:gd name="f38" fmla="+- f29 0 f1"/>
                <a:gd name="f39" fmla="*/ f32 1 236221"/>
                <a:gd name="f40" fmla="*/ f33 1 3303"/>
                <a:gd name="f41" fmla="*/ f34 1 236221"/>
                <a:gd name="f42" fmla="*/ f35 1 236221"/>
                <a:gd name="f43" fmla="*/ f36 1 3303"/>
                <a:gd name="f44" fmla="*/ f37 1 236221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0"/>
                <a:gd name="f53" fmla="*/ f43 1 f31"/>
                <a:gd name="f54" fmla="*/ f44 1 f30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1 1"/>
                <a:gd name="f63" fmla="*/ f53 f22 1"/>
                <a:gd name="f64" fmla="*/ f54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59" y="f60"/>
                </a:cxn>
                <a:cxn ang="f38">
                  <a:pos x="f61" y="f60"/>
                </a:cxn>
                <a:cxn ang="f38">
                  <a:pos x="f62" y="f63"/>
                </a:cxn>
                <a:cxn ang="f38">
                  <a:pos x="f64" y="f63"/>
                </a:cxn>
                <a:cxn ang="f38">
                  <a:pos x="f59" y="f60"/>
                </a:cxn>
              </a:cxnLst>
              <a:rect l="f55" t="f58" r="f56" b="f57"/>
              <a:pathLst>
                <a:path w="236221" h="3303">
                  <a:moveTo>
                    <a:pt x="f8" y="f5"/>
                  </a:moveTo>
                  <a:lnTo>
                    <a:pt x="f8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15" y="f14"/>
                  </a:lnTo>
                  <a:cubicBezTo>
                    <a:pt x="f16" y="f17"/>
                    <a:pt x="f18" y="f19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4" name="Freeform: Shape 139">
              <a:extLst>
                <a:ext uri="{FF2B5EF4-FFF2-40B4-BE49-F238E27FC236}">
                  <a16:creationId xmlns:a16="http://schemas.microsoft.com/office/drawing/2014/main" id="{552AC9CC-2B47-6994-3C1C-BD1B33FD7A4D}"/>
                </a:ext>
              </a:extLst>
            </p:cNvPr>
            <p:cNvSpPr/>
            <p:nvPr/>
          </p:nvSpPr>
          <p:spPr>
            <a:xfrm>
              <a:off x="7087505" y="3296668"/>
              <a:ext cx="641314" cy="19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1318"/>
                <a:gd name="f7" fmla="val 1905"/>
                <a:gd name="f8" fmla="val 1906"/>
                <a:gd name="f9" fmla="val 641242"/>
                <a:gd name="f10" fmla="val 1271"/>
                <a:gd name="f11" fmla="val 635"/>
                <a:gd name="f12" fmla="val 610441"/>
                <a:gd name="f13" fmla="val 1143"/>
                <a:gd name="f14" fmla="val 508"/>
                <a:gd name="f15" fmla="val 127"/>
                <a:gd name="f16" fmla="val 1652"/>
                <a:gd name="f17" fmla="+- 0 0 -90"/>
                <a:gd name="f18" fmla="*/ f3 1 641318"/>
                <a:gd name="f19" fmla="*/ f4 1 190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641318"/>
                <a:gd name="f28" fmla="*/ f24 1 1905"/>
                <a:gd name="f29" fmla="*/ 0 f25 1"/>
                <a:gd name="f30" fmla="*/ 1906 f24 1"/>
                <a:gd name="f31" fmla="*/ 641318 f25 1"/>
                <a:gd name="f32" fmla="*/ 0 f24 1"/>
                <a:gd name="f33" fmla="*/ 610441 f25 1"/>
                <a:gd name="f34" fmla="*/ 1143 f24 1"/>
                <a:gd name="f35" fmla="*/ 508 f25 1"/>
                <a:gd name="f36" fmla="+- f26 0 f1"/>
                <a:gd name="f37" fmla="*/ f29 1 641318"/>
                <a:gd name="f38" fmla="*/ f30 1 1905"/>
                <a:gd name="f39" fmla="*/ f31 1 641318"/>
                <a:gd name="f40" fmla="*/ f32 1 1905"/>
                <a:gd name="f41" fmla="*/ f33 1 641318"/>
                <a:gd name="f42" fmla="*/ f34 1 1905"/>
                <a:gd name="f43" fmla="*/ f35 1 641318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8"/>
                <a:gd name="f54" fmla="*/ f43 1 f27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9 1"/>
                <a:gd name="f65" fmla="*/ f5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0"/>
                </a:cxn>
                <a:cxn ang="f36">
                  <a:pos x="f61" y="f62"/>
                </a:cxn>
                <a:cxn ang="f36">
                  <a:pos x="f63" y="f64"/>
                </a:cxn>
                <a:cxn ang="f36">
                  <a:pos x="f65" y="f64"/>
                </a:cxn>
                <a:cxn ang="f36">
                  <a:pos x="f59" y="f60"/>
                </a:cxn>
              </a:cxnLst>
              <a:rect l="f55" t="f58" r="f56" b="f57"/>
              <a:pathLst>
                <a:path w="641318" h="1905">
                  <a:moveTo>
                    <a:pt x="f5" y="f8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lnTo>
                    <a:pt x="f12" y="f13"/>
                  </a:lnTo>
                  <a:lnTo>
                    <a:pt x="f14" y="f13"/>
                  </a:lnTo>
                  <a:cubicBezTo>
                    <a:pt x="f14" y="f13"/>
                    <a:pt x="f1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5" name="Freeform: Shape 140">
              <a:extLst>
                <a:ext uri="{FF2B5EF4-FFF2-40B4-BE49-F238E27FC236}">
                  <a16:creationId xmlns:a16="http://schemas.microsoft.com/office/drawing/2014/main" id="{951AABFC-4F2B-6B3B-A427-2CF82FA356AB}"/>
                </a:ext>
              </a:extLst>
            </p:cNvPr>
            <p:cNvSpPr/>
            <p:nvPr/>
          </p:nvSpPr>
          <p:spPr>
            <a:xfrm>
              <a:off x="6645429" y="3294126"/>
              <a:ext cx="163540" cy="4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538"/>
                <a:gd name="f7" fmla="val 4192"/>
                <a:gd name="f8" fmla="val 161886"/>
                <a:gd name="f9" fmla="val 1906"/>
                <a:gd name="f10" fmla="val 64"/>
                <a:gd name="f11" fmla="val 2668"/>
                <a:gd name="f12" fmla="val 3431"/>
                <a:gd name="f13" fmla="val 4193"/>
                <a:gd name="f14" fmla="val 162712"/>
                <a:gd name="f15" fmla="val 2922"/>
                <a:gd name="f16" fmla="val 162153"/>
                <a:gd name="f17" fmla="val 1499"/>
                <a:gd name="f18" fmla="+- 0 0 -90"/>
                <a:gd name="f19" fmla="*/ f3 1 163538"/>
                <a:gd name="f20" fmla="*/ f4 1 419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63538"/>
                <a:gd name="f29" fmla="*/ f25 1 4192"/>
                <a:gd name="f30" fmla="*/ 161886 f26 1"/>
                <a:gd name="f31" fmla="*/ 0 f25 1"/>
                <a:gd name="f32" fmla="*/ 0 f26 1"/>
                <a:gd name="f33" fmla="*/ 1906 f25 1"/>
                <a:gd name="f34" fmla="*/ 4193 f25 1"/>
                <a:gd name="f35" fmla="*/ 163538 f26 1"/>
                <a:gd name="f36" fmla="+- f27 0 f1"/>
                <a:gd name="f37" fmla="*/ f30 1 163538"/>
                <a:gd name="f38" fmla="*/ f31 1 4192"/>
                <a:gd name="f39" fmla="*/ f32 1 163538"/>
                <a:gd name="f40" fmla="*/ f33 1 4192"/>
                <a:gd name="f41" fmla="*/ f34 1 4192"/>
                <a:gd name="f42" fmla="*/ f35 1 163538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9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20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163538" h="4192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0" y="f12"/>
                    <a:pt x="f5" y="f13"/>
                  </a:cubicBezTo>
                  <a:lnTo>
                    <a:pt x="f6" y="f13"/>
                  </a:lnTo>
                  <a:cubicBezTo>
                    <a:pt x="f14" y="f15"/>
                    <a:pt x="f16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6" name="Freeform: Shape 141">
              <a:extLst>
                <a:ext uri="{FF2B5EF4-FFF2-40B4-BE49-F238E27FC236}">
                  <a16:creationId xmlns:a16="http://schemas.microsoft.com/office/drawing/2014/main" id="{CA14D3E3-0E1D-CE8C-DC0C-5FA327C5F004}"/>
                </a:ext>
              </a:extLst>
            </p:cNvPr>
            <p:cNvSpPr/>
            <p:nvPr/>
          </p:nvSpPr>
          <p:spPr>
            <a:xfrm>
              <a:off x="6500570" y="2317309"/>
              <a:ext cx="136730" cy="533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726"/>
                <a:gd name="f7" fmla="val 53363"/>
                <a:gd name="f8" fmla="val 13215"/>
                <a:gd name="f9" fmla="val 11181"/>
                <a:gd name="f10" fmla="val 13291"/>
                <a:gd name="f11" fmla="val 17775"/>
                <a:gd name="f12" fmla="val 7993"/>
                <a:gd name="f13" fmla="val 23175"/>
                <a:gd name="f14" fmla="val 1398"/>
                <a:gd name="f15" fmla="val 23251"/>
                <a:gd name="f16" fmla="val 3558"/>
                <a:gd name="f17" fmla="val 24141"/>
                <a:gd name="f18" fmla="val 121351"/>
                <a:gd name="f19" fmla="val 53364"/>
                <a:gd name="f20" fmla="val 43962"/>
                <a:gd name="f21" fmla="val 120932"/>
                <a:gd name="f22" fmla="val 37736"/>
                <a:gd name="f23" fmla="val 125633"/>
                <a:gd name="f24" fmla="val 32336"/>
                <a:gd name="f25" fmla="val 131872"/>
                <a:gd name="f26" fmla="val 31917"/>
                <a:gd name="f27" fmla="val 133524"/>
                <a:gd name="f28" fmla="val 31802"/>
                <a:gd name="f29" fmla="val 135176"/>
                <a:gd name="f30" fmla="val 32057"/>
                <a:gd name="f31" fmla="val 136727"/>
                <a:gd name="f32" fmla="val 32654"/>
                <a:gd name="f33" fmla="val 136434"/>
                <a:gd name="f34" fmla="val 32730"/>
                <a:gd name="f35" fmla="val 136129"/>
                <a:gd name="f36" fmla="val 135837"/>
                <a:gd name="f37" fmla="val 4194"/>
                <a:gd name="f38" fmla="val 2796"/>
                <a:gd name="f39" fmla="val 8539"/>
                <a:gd name="f40" fmla="val 674"/>
                <a:gd name="f41" fmla="val 12949"/>
                <a:gd name="f42" fmla="val 5413"/>
                <a:gd name="f43" fmla="+- 0 0 -90"/>
                <a:gd name="f44" fmla="*/ f3 1 136726"/>
                <a:gd name="f45" fmla="*/ f4 1 53363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36726"/>
                <a:gd name="f54" fmla="*/ f50 1 53363"/>
                <a:gd name="f55" fmla="*/ 13215 f51 1"/>
                <a:gd name="f56" fmla="*/ 11181 f50 1"/>
                <a:gd name="f57" fmla="*/ 1398 f51 1"/>
                <a:gd name="f58" fmla="*/ 23251 f50 1"/>
                <a:gd name="f59" fmla="*/ 0 f51 1"/>
                <a:gd name="f60" fmla="*/ 3558 f51 1"/>
                <a:gd name="f61" fmla="*/ 24141 f50 1"/>
                <a:gd name="f62" fmla="*/ 121351 f51 1"/>
                <a:gd name="f63" fmla="*/ 53364 f50 1"/>
                <a:gd name="f64" fmla="*/ 43962 f50 1"/>
                <a:gd name="f65" fmla="*/ 131872 f51 1"/>
                <a:gd name="f66" fmla="*/ 31917 f50 1"/>
                <a:gd name="f67" fmla="*/ 136727 f51 1"/>
                <a:gd name="f68" fmla="*/ 32654 f50 1"/>
                <a:gd name="f69" fmla="*/ 135837 f51 1"/>
                <a:gd name="f70" fmla="*/ 4194 f51 1"/>
                <a:gd name="f71" fmla="*/ 0 f50 1"/>
                <a:gd name="f72" fmla="*/ 2796 f51 1"/>
                <a:gd name="f73" fmla="+- f52 0 f1"/>
                <a:gd name="f74" fmla="*/ f55 1 136726"/>
                <a:gd name="f75" fmla="*/ f56 1 53363"/>
                <a:gd name="f76" fmla="*/ f57 1 136726"/>
                <a:gd name="f77" fmla="*/ f58 1 53363"/>
                <a:gd name="f78" fmla="*/ f59 1 136726"/>
                <a:gd name="f79" fmla="*/ f60 1 136726"/>
                <a:gd name="f80" fmla="*/ f61 1 53363"/>
                <a:gd name="f81" fmla="*/ f62 1 136726"/>
                <a:gd name="f82" fmla="*/ f63 1 53363"/>
                <a:gd name="f83" fmla="*/ f64 1 53363"/>
                <a:gd name="f84" fmla="*/ f65 1 136726"/>
                <a:gd name="f85" fmla="*/ f66 1 53363"/>
                <a:gd name="f86" fmla="*/ f67 1 136726"/>
                <a:gd name="f87" fmla="*/ f68 1 53363"/>
                <a:gd name="f88" fmla="*/ f69 1 136726"/>
                <a:gd name="f89" fmla="*/ f70 1 136726"/>
                <a:gd name="f90" fmla="*/ f71 1 53363"/>
                <a:gd name="f91" fmla="*/ f72 1 136726"/>
                <a:gd name="f92" fmla="*/ f46 1 f53"/>
                <a:gd name="f93" fmla="*/ f47 1 f53"/>
                <a:gd name="f94" fmla="*/ f46 1 f54"/>
                <a:gd name="f95" fmla="*/ f48 1 f54"/>
                <a:gd name="f96" fmla="*/ f74 1 f53"/>
                <a:gd name="f97" fmla="*/ f75 1 f54"/>
                <a:gd name="f98" fmla="*/ f76 1 f53"/>
                <a:gd name="f99" fmla="*/ f77 1 f54"/>
                <a:gd name="f100" fmla="*/ f78 1 f53"/>
                <a:gd name="f101" fmla="*/ f79 1 f53"/>
                <a:gd name="f102" fmla="*/ f80 1 f54"/>
                <a:gd name="f103" fmla="*/ f81 1 f53"/>
                <a:gd name="f104" fmla="*/ f82 1 f54"/>
                <a:gd name="f105" fmla="*/ f83 1 f54"/>
                <a:gd name="f106" fmla="*/ f84 1 f53"/>
                <a:gd name="f107" fmla="*/ f85 1 f54"/>
                <a:gd name="f108" fmla="*/ f86 1 f53"/>
                <a:gd name="f109" fmla="*/ f87 1 f54"/>
                <a:gd name="f110" fmla="*/ f88 1 f53"/>
                <a:gd name="f111" fmla="*/ f89 1 f53"/>
                <a:gd name="f112" fmla="*/ f90 1 f54"/>
                <a:gd name="f113" fmla="*/ f91 1 f53"/>
                <a:gd name="f114" fmla="*/ f92 f44 1"/>
                <a:gd name="f115" fmla="*/ f93 f44 1"/>
                <a:gd name="f116" fmla="*/ f95 f45 1"/>
                <a:gd name="f117" fmla="*/ f94 f45 1"/>
                <a:gd name="f118" fmla="*/ f96 f44 1"/>
                <a:gd name="f119" fmla="*/ f97 f45 1"/>
                <a:gd name="f120" fmla="*/ f98 f44 1"/>
                <a:gd name="f121" fmla="*/ f99 f45 1"/>
                <a:gd name="f122" fmla="*/ f100 f44 1"/>
                <a:gd name="f123" fmla="*/ f101 f44 1"/>
                <a:gd name="f124" fmla="*/ f102 f45 1"/>
                <a:gd name="f125" fmla="*/ f103 f44 1"/>
                <a:gd name="f126" fmla="*/ f104 f45 1"/>
                <a:gd name="f127" fmla="*/ f105 f45 1"/>
                <a:gd name="f128" fmla="*/ f106 f44 1"/>
                <a:gd name="f129" fmla="*/ f107 f45 1"/>
                <a:gd name="f130" fmla="*/ f108 f44 1"/>
                <a:gd name="f131" fmla="*/ f109 f45 1"/>
                <a:gd name="f132" fmla="*/ f110 f44 1"/>
                <a:gd name="f133" fmla="*/ f111 f44 1"/>
                <a:gd name="f134" fmla="*/ f112 f45 1"/>
                <a:gd name="f135" fmla="*/ f113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8" y="f119"/>
                </a:cxn>
                <a:cxn ang="f73">
                  <a:pos x="f120" y="f121"/>
                </a:cxn>
                <a:cxn ang="f73">
                  <a:pos x="f120" y="f121"/>
                </a:cxn>
                <a:cxn ang="f73">
                  <a:pos x="f122" y="f121"/>
                </a:cxn>
                <a:cxn ang="f73">
                  <a:pos x="f123" y="f124"/>
                </a:cxn>
                <a:cxn ang="f73">
                  <a:pos x="f125" y="f126"/>
                </a:cxn>
                <a:cxn ang="f73">
                  <a:pos x="f125" y="f127"/>
                </a:cxn>
                <a:cxn ang="f73">
                  <a:pos x="f128" y="f129"/>
                </a:cxn>
                <a:cxn ang="f73">
                  <a:pos x="f130" y="f131"/>
                </a:cxn>
                <a:cxn ang="f73">
                  <a:pos x="f132" y="f131"/>
                </a:cxn>
                <a:cxn ang="f73">
                  <a:pos x="f133" y="f134"/>
                </a:cxn>
                <a:cxn ang="f73">
                  <a:pos x="f135" y="f134"/>
                </a:cxn>
                <a:cxn ang="f73">
                  <a:pos x="f118" y="f119"/>
                </a:cxn>
              </a:cxnLst>
              <a:rect l="f114" t="f117" r="f115" b="f116"/>
              <a:pathLst>
                <a:path w="136726" h="5336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4"/>
                    <a:pt x="f36" y="f32"/>
                  </a:cubicBezTo>
                  <a:lnTo>
                    <a:pt x="f37" y="f5"/>
                  </a:lnTo>
                  <a:lnTo>
                    <a:pt x="f38" y="f5"/>
                  </a:lnTo>
                  <a:cubicBezTo>
                    <a:pt x="f39" y="f40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7" name="Freeform: Shape 142">
              <a:extLst>
                <a:ext uri="{FF2B5EF4-FFF2-40B4-BE49-F238E27FC236}">
                  <a16:creationId xmlns:a16="http://schemas.microsoft.com/office/drawing/2014/main" id="{95FD9F26-5F4E-D413-4F21-09D555FE91E0}"/>
                </a:ext>
              </a:extLst>
            </p:cNvPr>
            <p:cNvSpPr/>
            <p:nvPr/>
          </p:nvSpPr>
          <p:spPr>
            <a:xfrm>
              <a:off x="5980477" y="2317409"/>
              <a:ext cx="532802" cy="237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2801"/>
                <a:gd name="f7" fmla="val 23785"/>
                <a:gd name="f8" fmla="val 12707"/>
                <a:gd name="f9" fmla="val 11080"/>
                <a:gd name="f10" fmla="val 23786"/>
                <a:gd name="f11" fmla="val 520984"/>
                <a:gd name="f12" fmla="val 527578"/>
                <a:gd name="f13" fmla="val 23722"/>
                <a:gd name="f14" fmla="val 532865"/>
                <a:gd name="f15" fmla="val 18310"/>
                <a:gd name="f16" fmla="val 11716"/>
                <a:gd name="f17" fmla="val 532776"/>
                <a:gd name="f18" fmla="val 5744"/>
                <a:gd name="f19" fmla="val 528303"/>
                <a:gd name="f20" fmla="val 738"/>
                <a:gd name="f21" fmla="val 522381"/>
                <a:gd name="f22" fmla="val 26"/>
                <a:gd name="f23" fmla="val 6557"/>
                <a:gd name="f24" fmla="val -406"/>
                <a:gd name="f25" fmla="val 12237"/>
                <a:gd name="f26" fmla="val 4524"/>
                <a:gd name="f27" fmla="+- 0 0 -90"/>
                <a:gd name="f28" fmla="*/ f3 1 532801"/>
                <a:gd name="f29" fmla="*/ f4 1 2378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32801"/>
                <a:gd name="f38" fmla="*/ f34 1 23785"/>
                <a:gd name="f39" fmla="*/ 12707 f35 1"/>
                <a:gd name="f40" fmla="*/ 11080 f34 1"/>
                <a:gd name="f41" fmla="*/ 23786 f34 1"/>
                <a:gd name="f42" fmla="*/ 520984 f35 1"/>
                <a:gd name="f43" fmla="*/ 532801 f35 1"/>
                <a:gd name="f44" fmla="*/ 11716 f34 1"/>
                <a:gd name="f45" fmla="*/ 522381 f35 1"/>
                <a:gd name="f46" fmla="*/ 26 f34 1"/>
                <a:gd name="f47" fmla="*/ 0 f35 1"/>
                <a:gd name="f48" fmla="+- f36 0 f1"/>
                <a:gd name="f49" fmla="*/ f39 1 532801"/>
                <a:gd name="f50" fmla="*/ f40 1 23785"/>
                <a:gd name="f51" fmla="*/ f41 1 23785"/>
                <a:gd name="f52" fmla="*/ f42 1 532801"/>
                <a:gd name="f53" fmla="*/ f43 1 532801"/>
                <a:gd name="f54" fmla="*/ f44 1 23785"/>
                <a:gd name="f55" fmla="*/ f45 1 532801"/>
                <a:gd name="f56" fmla="*/ f46 1 23785"/>
                <a:gd name="f57" fmla="*/ f47 1 532801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8"/>
                <a:gd name="f65" fmla="*/ f52 1 f37"/>
                <a:gd name="f66" fmla="*/ f53 1 f37"/>
                <a:gd name="f67" fmla="*/ f54 1 f38"/>
                <a:gd name="f68" fmla="*/ f55 1 f37"/>
                <a:gd name="f69" fmla="*/ f56 1 f38"/>
                <a:gd name="f70" fmla="*/ f57 1 f37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9 1"/>
                <a:gd name="f78" fmla="*/ f65 f28 1"/>
                <a:gd name="f79" fmla="*/ f66 f28 1"/>
                <a:gd name="f80" fmla="*/ f67 f29 1"/>
                <a:gd name="f81" fmla="*/ f68 f28 1"/>
                <a:gd name="f82" fmla="*/ f69 f29 1"/>
                <a:gd name="f83" fmla="*/ f7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5" y="f77"/>
                </a:cxn>
                <a:cxn ang="f48">
                  <a:pos x="f78" y="f77"/>
                </a:cxn>
                <a:cxn ang="f48">
                  <a:pos x="f79" y="f80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78" y="f82"/>
                </a:cxn>
                <a:cxn ang="f48">
                  <a:pos x="f83" y="f82"/>
                </a:cxn>
                <a:cxn ang="f48">
                  <a:pos x="f75" y="f76"/>
                </a:cxn>
              </a:cxnLst>
              <a:rect l="f71" t="f74" r="f72" b="f73"/>
              <a:pathLst>
                <a:path w="532801" h="23785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6" y="f16"/>
                  </a:cubicBezTo>
                  <a:cubicBezTo>
                    <a:pt x="f6" y="f16"/>
                    <a:pt x="f6" y="f16"/>
                    <a:pt x="f6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11" y="f22"/>
                  </a:lnTo>
                  <a:lnTo>
                    <a:pt x="f5" y="f22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8" name="Freeform: Shape 143">
              <a:extLst>
                <a:ext uri="{FF2B5EF4-FFF2-40B4-BE49-F238E27FC236}">
                  <a16:creationId xmlns:a16="http://schemas.microsoft.com/office/drawing/2014/main" id="{47EF53E5-50B3-5B3C-129A-8E08286C5889}"/>
                </a:ext>
              </a:extLst>
            </p:cNvPr>
            <p:cNvSpPr/>
            <p:nvPr/>
          </p:nvSpPr>
          <p:spPr>
            <a:xfrm>
              <a:off x="12006099" y="3243303"/>
              <a:ext cx="187936" cy="10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7935"/>
                <a:gd name="f7" fmla="val 10799"/>
                <a:gd name="f8" fmla="val 11437"/>
                <a:gd name="f9" fmla="val 9910"/>
                <a:gd name="f10" fmla="val 51082"/>
                <a:gd name="f11" fmla="val 10800"/>
                <a:gd name="f12" fmla="val 187936"/>
                <a:gd name="f13" fmla="val 5744"/>
                <a:gd name="f14" fmla="val 10611"/>
                <a:gd name="f15" fmla="val 4231"/>
                <a:gd name="f16" fmla="+- 0 0 -90"/>
                <a:gd name="f17" fmla="*/ f3 1 187935"/>
                <a:gd name="f18" fmla="*/ f4 1 1079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87935"/>
                <a:gd name="f27" fmla="*/ f23 1 10799"/>
                <a:gd name="f28" fmla="*/ 11437 f24 1"/>
                <a:gd name="f29" fmla="*/ 9910 f23 1"/>
                <a:gd name="f30" fmla="*/ 51082 f24 1"/>
                <a:gd name="f31" fmla="*/ 10800 f23 1"/>
                <a:gd name="f32" fmla="*/ 187936 f24 1"/>
                <a:gd name="f33" fmla="*/ 0 f23 1"/>
                <a:gd name="f34" fmla="*/ 0 f24 1"/>
                <a:gd name="f35" fmla="+- f25 0 f1"/>
                <a:gd name="f36" fmla="*/ f28 1 187935"/>
                <a:gd name="f37" fmla="*/ f29 1 10799"/>
                <a:gd name="f38" fmla="*/ f30 1 187935"/>
                <a:gd name="f39" fmla="*/ f31 1 10799"/>
                <a:gd name="f40" fmla="*/ f32 1 187935"/>
                <a:gd name="f41" fmla="*/ f33 1 10799"/>
                <a:gd name="f42" fmla="*/ f34 1 187935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58" y="f59"/>
                </a:cxn>
              </a:cxnLst>
              <a:rect l="f54" t="f57" r="f55" b="f56"/>
              <a:pathLst>
                <a:path w="187935" h="10799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2" y="f5"/>
                  </a:lnTo>
                  <a:lnTo>
                    <a:pt x="f5" y="f5"/>
                  </a:lnTo>
                  <a:cubicBezTo>
                    <a:pt x="f13" y="f5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9" name="Freeform: Shape 144">
              <a:extLst>
                <a:ext uri="{FF2B5EF4-FFF2-40B4-BE49-F238E27FC236}">
                  <a16:creationId xmlns:a16="http://schemas.microsoft.com/office/drawing/2014/main" id="{F897AB86-6750-BB77-70D8-B30529258763}"/>
                </a:ext>
              </a:extLst>
            </p:cNvPr>
            <p:cNvSpPr/>
            <p:nvPr/>
          </p:nvSpPr>
          <p:spPr>
            <a:xfrm>
              <a:off x="12017913" y="3257531"/>
              <a:ext cx="37106" cy="96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104"/>
                <a:gd name="f7" fmla="val 9656"/>
                <a:gd name="f8" fmla="val 37105"/>
                <a:gd name="f9" fmla="val 762"/>
                <a:gd name="f10" fmla="+- 0 0 -90"/>
                <a:gd name="f11" fmla="*/ f3 1 37104"/>
                <a:gd name="f12" fmla="*/ f4 1 965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7104"/>
                <a:gd name="f21" fmla="*/ f17 1 9656"/>
                <a:gd name="f22" fmla="*/ 37105 f18 1"/>
                <a:gd name="f23" fmla="*/ 762 f17 1"/>
                <a:gd name="f24" fmla="*/ 0 f18 1"/>
                <a:gd name="f25" fmla="*/ 0 f17 1"/>
                <a:gd name="f26" fmla="*/ 9656 f17 1"/>
                <a:gd name="f27" fmla="+- f19 0 f1"/>
                <a:gd name="f28" fmla="*/ f22 1 37104"/>
                <a:gd name="f29" fmla="*/ f23 1 9656"/>
                <a:gd name="f30" fmla="*/ f24 1 37104"/>
                <a:gd name="f31" fmla="*/ f25 1 9656"/>
                <a:gd name="f32" fmla="*/ f26 1 9656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48" y="f50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37104" h="9656">
                  <a:moveTo>
                    <a:pt x="f8" y="f9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0" name="Freeform: Shape 145">
              <a:extLst>
                <a:ext uri="{FF2B5EF4-FFF2-40B4-BE49-F238E27FC236}">
                  <a16:creationId xmlns:a16="http://schemas.microsoft.com/office/drawing/2014/main" id="{8ED06002-1739-3F6D-84B4-9C94E5553353}"/>
                </a:ext>
              </a:extLst>
            </p:cNvPr>
            <p:cNvSpPr/>
            <p:nvPr/>
          </p:nvSpPr>
          <p:spPr>
            <a:xfrm>
              <a:off x="12059216" y="3258418"/>
              <a:ext cx="134819" cy="87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820"/>
                <a:gd name="f7" fmla="val 8766"/>
                <a:gd name="f8" fmla="val 8767"/>
                <a:gd name="f9" fmla="+- 0 0 -90"/>
                <a:gd name="f10" fmla="*/ f3 1 134820"/>
                <a:gd name="f11" fmla="*/ f4 1 876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4820"/>
                <a:gd name="f20" fmla="*/ f16 1 8766"/>
                <a:gd name="f21" fmla="*/ 0 f17 1"/>
                <a:gd name="f22" fmla="*/ 0 f16 1"/>
                <a:gd name="f23" fmla="*/ 134820 f17 1"/>
                <a:gd name="f24" fmla="*/ 8767 f16 1"/>
                <a:gd name="f25" fmla="+- f18 0 f1"/>
                <a:gd name="f26" fmla="*/ f21 1 134820"/>
                <a:gd name="f27" fmla="*/ f22 1 8766"/>
                <a:gd name="f28" fmla="*/ f23 1 134820"/>
                <a:gd name="f29" fmla="*/ f24 1 8766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134820" h="8766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1" name="Freeform: Shape 146">
              <a:extLst>
                <a:ext uri="{FF2B5EF4-FFF2-40B4-BE49-F238E27FC236}">
                  <a16:creationId xmlns:a16="http://schemas.microsoft.com/office/drawing/2014/main" id="{BF73DE77-138A-B4BC-0888-4A5DBAF569FA}"/>
                </a:ext>
              </a:extLst>
            </p:cNvPr>
            <p:cNvSpPr/>
            <p:nvPr/>
          </p:nvSpPr>
          <p:spPr>
            <a:xfrm>
              <a:off x="12017410" y="3252959"/>
              <a:ext cx="39648" cy="5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45"/>
                <a:gd name="f7" fmla="val 5082"/>
                <a:gd name="f8" fmla="val 37613"/>
                <a:gd name="f9" fmla="val 3049"/>
                <a:gd name="f10" fmla="val 37549"/>
                <a:gd name="f11" fmla="val 1931"/>
                <a:gd name="f12" fmla="val 38400"/>
                <a:gd name="f13" fmla="val 966"/>
                <a:gd name="f14" fmla="val 39518"/>
                <a:gd name="f15" fmla="val 889"/>
                <a:gd name="f16" fmla="val 39556"/>
                <a:gd name="f17" fmla="val 39608"/>
                <a:gd name="f18" fmla="val 39646"/>
                <a:gd name="f19" fmla="val 64"/>
                <a:gd name="f20" fmla="val 635"/>
                <a:gd name="f21" fmla="val 1271"/>
                <a:gd name="f22" fmla="val 1906"/>
                <a:gd name="f23" fmla="val 4320"/>
                <a:gd name="f24" fmla="val 37104"/>
                <a:gd name="f25" fmla="+- 0 0 -90"/>
                <a:gd name="f26" fmla="*/ f3 1 39645"/>
                <a:gd name="f27" fmla="*/ f4 1 508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9645"/>
                <a:gd name="f36" fmla="*/ f32 1 5082"/>
                <a:gd name="f37" fmla="*/ 37613 f33 1"/>
                <a:gd name="f38" fmla="*/ 3049 f32 1"/>
                <a:gd name="f39" fmla="*/ 39518 f33 1"/>
                <a:gd name="f40" fmla="*/ 889 f32 1"/>
                <a:gd name="f41" fmla="*/ 39646 f33 1"/>
                <a:gd name="f42" fmla="*/ 0 f33 1"/>
                <a:gd name="f43" fmla="*/ 0 f32 1"/>
                <a:gd name="f44" fmla="*/ 1906 f32 1"/>
                <a:gd name="f45" fmla="*/ 4320 f32 1"/>
                <a:gd name="f46" fmla="*/ 37104 f33 1"/>
                <a:gd name="f47" fmla="*/ 5082 f32 1"/>
                <a:gd name="f48" fmla="+- f34 0 f1"/>
                <a:gd name="f49" fmla="*/ f37 1 39645"/>
                <a:gd name="f50" fmla="*/ f38 1 5082"/>
                <a:gd name="f51" fmla="*/ f39 1 39645"/>
                <a:gd name="f52" fmla="*/ f40 1 5082"/>
                <a:gd name="f53" fmla="*/ f41 1 39645"/>
                <a:gd name="f54" fmla="*/ f42 1 39645"/>
                <a:gd name="f55" fmla="*/ f43 1 5082"/>
                <a:gd name="f56" fmla="*/ f44 1 5082"/>
                <a:gd name="f57" fmla="*/ f45 1 5082"/>
                <a:gd name="f58" fmla="*/ f46 1 39645"/>
                <a:gd name="f59" fmla="*/ f47 1 5082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5"/>
                <a:gd name="f67" fmla="*/ f52 1 f36"/>
                <a:gd name="f68" fmla="*/ f53 1 f35"/>
                <a:gd name="f69" fmla="*/ f54 1 f35"/>
                <a:gd name="f70" fmla="*/ f55 1 f36"/>
                <a:gd name="f71" fmla="*/ f56 1 f36"/>
                <a:gd name="f72" fmla="*/ f57 1 f36"/>
                <a:gd name="f73" fmla="*/ f58 1 f35"/>
                <a:gd name="f74" fmla="*/ f59 1 f36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6 1"/>
                <a:gd name="f82" fmla="*/ f67 f27 1"/>
                <a:gd name="f83" fmla="*/ f68 f26 1"/>
                <a:gd name="f84" fmla="*/ f69 f26 1"/>
                <a:gd name="f85" fmla="*/ f70 f27 1"/>
                <a:gd name="f86" fmla="*/ f71 f27 1"/>
                <a:gd name="f87" fmla="*/ f72 f27 1"/>
                <a:gd name="f88" fmla="*/ f73 f26 1"/>
                <a:gd name="f89" fmla="*/ f7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3" y="f82"/>
                </a:cxn>
                <a:cxn ang="f48">
                  <a:pos x="f84" y="f85"/>
                </a:cxn>
                <a:cxn ang="f48">
                  <a:pos x="f84" y="f86"/>
                </a:cxn>
                <a:cxn ang="f48">
                  <a:pos x="f84" y="f87"/>
                </a:cxn>
                <a:cxn ang="f48">
                  <a:pos x="f88" y="f89"/>
                </a:cxn>
              </a:cxnLst>
              <a:rect l="f75" t="f78" r="f76" b="f77"/>
              <a:pathLst>
                <a:path w="39645" h="508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lnTo>
                    <a:pt x="f18" y="f15"/>
                  </a:lnTo>
                  <a:lnTo>
                    <a:pt x="f5" y="f5"/>
                  </a:lnTo>
                  <a:cubicBezTo>
                    <a:pt x="f19" y="f20"/>
                    <a:pt x="f19" y="f21"/>
                    <a:pt x="f5" y="f22"/>
                  </a:cubicBezTo>
                  <a:lnTo>
                    <a:pt x="f5" y="f23"/>
                  </a:lnTo>
                  <a:lnTo>
                    <a:pt x="f24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2" name="Freeform: Shape 147">
              <a:extLst>
                <a:ext uri="{FF2B5EF4-FFF2-40B4-BE49-F238E27FC236}">
                  <a16:creationId xmlns:a16="http://schemas.microsoft.com/office/drawing/2014/main" id="{6482856A-F7B2-B1F4-0FD5-5E6474A5A3E2}"/>
                </a:ext>
              </a:extLst>
            </p:cNvPr>
            <p:cNvSpPr/>
            <p:nvPr/>
          </p:nvSpPr>
          <p:spPr>
            <a:xfrm>
              <a:off x="12057049" y="3254102"/>
              <a:ext cx="136977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980"/>
                <a:gd name="f7" fmla="val 4319"/>
                <a:gd name="f8" fmla="val 1194"/>
                <a:gd name="f9" fmla="val 2160"/>
                <a:gd name="f10" fmla="val 965"/>
                <a:gd name="f11" fmla="val 4320"/>
                <a:gd name="f12" fmla="val 136981"/>
                <a:gd name="f13" fmla="+- 0 0 -90"/>
                <a:gd name="f14" fmla="*/ f3 1 136980"/>
                <a:gd name="f15" fmla="*/ f4 1 431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6980"/>
                <a:gd name="f24" fmla="*/ f20 1 4319"/>
                <a:gd name="f25" fmla="*/ 0 f21 1"/>
                <a:gd name="f26" fmla="*/ 0 f20 1"/>
                <a:gd name="f27" fmla="*/ 2160 f21 1"/>
                <a:gd name="f28" fmla="*/ 2160 f20 1"/>
                <a:gd name="f29" fmla="*/ 4320 f20 1"/>
                <a:gd name="f30" fmla="*/ 136981 f21 1"/>
                <a:gd name="f31" fmla="+- f22 0 f1"/>
                <a:gd name="f32" fmla="*/ f25 1 136980"/>
                <a:gd name="f33" fmla="*/ f26 1 4319"/>
                <a:gd name="f34" fmla="*/ f27 1 136980"/>
                <a:gd name="f35" fmla="*/ f28 1 4319"/>
                <a:gd name="f36" fmla="*/ f29 1 4319"/>
                <a:gd name="f37" fmla="*/ f30 1 136980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7" y="f53"/>
                </a:cxn>
                <a:cxn ang="f31">
                  <a:pos x="f52" y="f53"/>
                </a:cxn>
              </a:cxnLst>
              <a:rect l="f48" t="f51" r="f49" b="f50"/>
              <a:pathLst>
                <a:path w="136980" h="4319">
                  <a:moveTo>
                    <a:pt x="f5" y="f5"/>
                  </a:moveTo>
                  <a:cubicBezTo>
                    <a:pt x="f8" y="f5"/>
                    <a:pt x="f9" y="f10"/>
                    <a:pt x="f9" y="f9"/>
                  </a:cubicBezTo>
                  <a:lnTo>
                    <a:pt x="f9" y="f11"/>
                  </a:lnTo>
                  <a:lnTo>
                    <a:pt x="f12" y="f11"/>
                  </a:lnTo>
                  <a:lnTo>
                    <a:pt x="f12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3" name="Freeform: Shape 148">
              <a:extLst>
                <a:ext uri="{FF2B5EF4-FFF2-40B4-BE49-F238E27FC236}">
                  <a16:creationId xmlns:a16="http://schemas.microsoft.com/office/drawing/2014/main" id="{63E6BC17-ADEE-15FE-41F6-9AC527AAD84C}"/>
                </a:ext>
              </a:extLst>
            </p:cNvPr>
            <p:cNvSpPr/>
            <p:nvPr/>
          </p:nvSpPr>
          <p:spPr>
            <a:xfrm>
              <a:off x="12055019" y="3253846"/>
              <a:ext cx="4187" cy="132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2"/>
                <a:gd name="f7" fmla="val 132138"/>
                <a:gd name="f8" fmla="val 2160"/>
                <a:gd name="f9" fmla="val 132139"/>
                <a:gd name="f10" fmla="val 673"/>
                <a:gd name="f11" fmla="val 132063"/>
                <a:gd name="f12" fmla="val 1360"/>
                <a:gd name="f13" fmla="val 2033"/>
                <a:gd name="f14" fmla="val 4193"/>
                <a:gd name="f15" fmla="val 966"/>
                <a:gd name="f16" fmla="val 3227"/>
                <a:gd name="f17" fmla="val 914"/>
                <a:gd name="f18" fmla="val 902"/>
                <a:gd name="f19" fmla="val 2071"/>
                <a:gd name="f20" fmla="val 2122"/>
                <a:gd name="f21" fmla="+- 0 0 -90"/>
                <a:gd name="f22" fmla="*/ f3 1 4192"/>
                <a:gd name="f23" fmla="*/ f4 1 13213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192"/>
                <a:gd name="f32" fmla="*/ f28 1 132138"/>
                <a:gd name="f33" fmla="*/ 0 f29 1"/>
                <a:gd name="f34" fmla="*/ 2160 f28 1"/>
                <a:gd name="f35" fmla="*/ 132139 f28 1"/>
                <a:gd name="f36" fmla="*/ 2033 f29 1"/>
                <a:gd name="f37" fmla="*/ 4193 f29 1"/>
                <a:gd name="f38" fmla="*/ 0 f28 1"/>
                <a:gd name="f39" fmla="*/ 2033 f28 1"/>
                <a:gd name="f40" fmla="+- f30 0 f1"/>
                <a:gd name="f41" fmla="*/ f33 1 4192"/>
                <a:gd name="f42" fmla="*/ f34 1 132138"/>
                <a:gd name="f43" fmla="*/ f35 1 132138"/>
                <a:gd name="f44" fmla="*/ f36 1 4192"/>
                <a:gd name="f45" fmla="*/ f37 1 4192"/>
                <a:gd name="f46" fmla="*/ f38 1 132138"/>
                <a:gd name="f47" fmla="*/ f39 1 132138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2"/>
                <a:gd name="f55" fmla="*/ f44 1 f31"/>
                <a:gd name="f56" fmla="*/ f45 1 f31"/>
                <a:gd name="f57" fmla="*/ f46 1 f32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3 1"/>
                <a:gd name="f66" fmla="*/ f55 f22 1"/>
                <a:gd name="f67" fmla="*/ f56 f22 1"/>
                <a:gd name="f68" fmla="*/ f57 f23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3" y="f65"/>
                </a:cxn>
                <a:cxn ang="f40">
                  <a:pos x="f66" y="f65"/>
                </a:cxn>
                <a:cxn ang="f40">
                  <a:pos x="f67" y="f65"/>
                </a:cxn>
                <a:cxn ang="f40">
                  <a:pos x="f67" y="f64"/>
                </a:cxn>
                <a:cxn ang="f40">
                  <a:pos x="f66" y="f68"/>
                </a:cxn>
                <a:cxn ang="f40">
                  <a:pos x="f63" y="f69"/>
                </a:cxn>
                <a:cxn ang="f40">
                  <a:pos x="f63" y="f64"/>
                </a:cxn>
              </a:cxnLst>
              <a:rect l="f59" t="f62" r="f60" b="f61"/>
              <a:pathLst>
                <a:path w="4192" h="132138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lnTo>
                    <a:pt x="f14" y="f8"/>
                  </a:lnTo>
                  <a:cubicBezTo>
                    <a:pt x="f14" y="f15"/>
                    <a:pt x="f16" y="f5"/>
                    <a:pt x="f13" y="f5"/>
                  </a:cubicBezTo>
                  <a:cubicBezTo>
                    <a:pt x="f17" y="f5"/>
                    <a:pt x="f5" y="f18"/>
                    <a:pt x="f5" y="f13"/>
                  </a:cubicBezTo>
                  <a:cubicBezTo>
                    <a:pt x="f5" y="f19"/>
                    <a:pt x="f5" y="f2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4" name="Freeform: Shape 149">
              <a:extLst>
                <a:ext uri="{FF2B5EF4-FFF2-40B4-BE49-F238E27FC236}">
                  <a16:creationId xmlns:a16="http://schemas.microsoft.com/office/drawing/2014/main" id="{18E436FE-98B1-A336-883B-A3452AE44771}"/>
                </a:ext>
              </a:extLst>
            </p:cNvPr>
            <p:cNvSpPr/>
            <p:nvPr/>
          </p:nvSpPr>
          <p:spPr>
            <a:xfrm>
              <a:off x="11411538" y="4859971"/>
              <a:ext cx="4197" cy="11120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6"/>
                <a:gd name="f7" fmla="val 1111999"/>
                <a:gd name="f8" fmla="val 3"/>
                <a:gd name="f9" fmla="val 1109840"/>
                <a:gd name="f10" fmla="val -60"/>
                <a:gd name="f11" fmla="val 1110958"/>
                <a:gd name="f12" fmla="val 791"/>
                <a:gd name="f13" fmla="val 1111924"/>
                <a:gd name="f14" fmla="val 1909"/>
                <a:gd name="f15" fmla="val 1112000"/>
                <a:gd name="f16" fmla="val 1948"/>
                <a:gd name="f17" fmla="val 1998"/>
                <a:gd name="f18" fmla="val 2036"/>
                <a:gd name="f19" fmla="val 3230"/>
                <a:gd name="f20" fmla="val 4197"/>
                <a:gd name="f21" fmla="val 1111034"/>
                <a:gd name="f22" fmla="val 2160"/>
                <a:gd name="f23" fmla="val 2290"/>
                <a:gd name="f24" fmla="val 1147"/>
                <a:gd name="f25" fmla="val 2097"/>
                <a:gd name="f26" fmla="val 258"/>
                <a:gd name="f27" fmla="val 1143"/>
                <a:gd name="f28" fmla="+- 0 0 -90"/>
                <a:gd name="f29" fmla="*/ f3 1 4196"/>
                <a:gd name="f30" fmla="*/ f4 1 1111999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196"/>
                <a:gd name="f39" fmla="*/ f35 1 1111999"/>
                <a:gd name="f40" fmla="*/ 3 f36 1"/>
                <a:gd name="f41" fmla="*/ 1109840 f35 1"/>
                <a:gd name="f42" fmla="*/ 1909 f36 1"/>
                <a:gd name="f43" fmla="*/ 1112000 f35 1"/>
                <a:gd name="f44" fmla="*/ 2036 f36 1"/>
                <a:gd name="f45" fmla="*/ 4197 f36 1"/>
                <a:gd name="f46" fmla="*/ 2160 f35 1"/>
                <a:gd name="f47" fmla="*/ 2290 f36 1"/>
                <a:gd name="f48" fmla="*/ 258 f36 1"/>
                <a:gd name="f49" fmla="*/ 0 f35 1"/>
                <a:gd name="f50" fmla="+- f37 0 f1"/>
                <a:gd name="f51" fmla="*/ f40 1 4196"/>
                <a:gd name="f52" fmla="*/ f41 1 1111999"/>
                <a:gd name="f53" fmla="*/ f42 1 4196"/>
                <a:gd name="f54" fmla="*/ f43 1 1111999"/>
                <a:gd name="f55" fmla="*/ f44 1 4196"/>
                <a:gd name="f56" fmla="*/ f45 1 4196"/>
                <a:gd name="f57" fmla="*/ f46 1 1111999"/>
                <a:gd name="f58" fmla="*/ f47 1 4196"/>
                <a:gd name="f59" fmla="*/ f48 1 4196"/>
                <a:gd name="f60" fmla="*/ f49 1 1111999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8"/>
                <a:gd name="f70" fmla="*/ f56 1 f38"/>
                <a:gd name="f71" fmla="*/ f57 1 f39"/>
                <a:gd name="f72" fmla="*/ f58 1 f38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29 1"/>
                <a:gd name="f84" fmla="*/ f70 f29 1"/>
                <a:gd name="f85" fmla="*/ f71 f30 1"/>
                <a:gd name="f86" fmla="*/ f72 f29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4" y="f80"/>
                </a:cxn>
                <a:cxn ang="f50">
                  <a:pos x="f84" y="f85"/>
                </a:cxn>
                <a:cxn ang="f50">
                  <a:pos x="f86" y="f85"/>
                </a:cxn>
                <a:cxn ang="f50">
                  <a:pos x="f87" y="f88"/>
                </a:cxn>
                <a:cxn ang="f50">
                  <a:pos x="f87" y="f80"/>
                </a:cxn>
              </a:cxnLst>
              <a:rect l="f75" t="f78" r="f76" b="f77"/>
              <a:pathLst>
                <a:path w="4196" h="111199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cubicBezTo>
                    <a:pt x="f19" y="f15"/>
                    <a:pt x="f20" y="f21"/>
                    <a:pt x="f20" y="f9"/>
                  </a:cubicBezTo>
                  <a:lnTo>
                    <a:pt x="f20" y="f22"/>
                  </a:lnTo>
                  <a:lnTo>
                    <a:pt x="f23" y="f22"/>
                  </a:lnTo>
                  <a:cubicBezTo>
                    <a:pt x="f24" y="f25"/>
                    <a:pt x="f26" y="f27"/>
                    <a:pt x="f26" y="f5"/>
                  </a:cubicBezTo>
                  <a:lnTo>
                    <a:pt x="f2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5" name="Freeform: Shape 150">
              <a:extLst>
                <a:ext uri="{FF2B5EF4-FFF2-40B4-BE49-F238E27FC236}">
                  <a16:creationId xmlns:a16="http://schemas.microsoft.com/office/drawing/2014/main" id="{4CF03241-A39C-7CF7-9646-B5838B738DE4}"/>
                </a:ext>
              </a:extLst>
            </p:cNvPr>
            <p:cNvSpPr/>
            <p:nvPr/>
          </p:nvSpPr>
          <p:spPr>
            <a:xfrm>
              <a:off x="11411538" y="4831506"/>
              <a:ext cx="4197" cy="289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6"/>
                <a:gd name="f7" fmla="val 28968"/>
                <a:gd name="f8" fmla="val 3"/>
                <a:gd name="f9" fmla="val 28969"/>
                <a:gd name="f10" fmla="val -60"/>
                <a:gd name="f11" fmla="val 27851"/>
                <a:gd name="f12" fmla="val 791"/>
                <a:gd name="f13" fmla="val 26885"/>
                <a:gd name="f14" fmla="val 1909"/>
                <a:gd name="f15" fmla="val 26809"/>
                <a:gd name="f16" fmla="val 1948"/>
                <a:gd name="f17" fmla="val 1998"/>
                <a:gd name="f18" fmla="val 2036"/>
                <a:gd name="f19" fmla="val 4197"/>
                <a:gd name="f20" fmla="val 1397"/>
                <a:gd name="f21" fmla="val 2290"/>
                <a:gd name="f22" fmla="val 1681"/>
                <a:gd name="f23" fmla="val 1423"/>
                <a:gd name="f24" fmla="val 1109"/>
                <a:gd name="f25" fmla="val 1131"/>
                <a:gd name="f26" fmla="val 766"/>
                <a:gd name="f27" fmla="val 635"/>
                <a:gd name="f28" fmla="+- 0 0 -90"/>
                <a:gd name="f29" fmla="*/ f3 1 4196"/>
                <a:gd name="f30" fmla="*/ f4 1 2896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196"/>
                <a:gd name="f39" fmla="*/ f35 1 28968"/>
                <a:gd name="f40" fmla="*/ 3 f36 1"/>
                <a:gd name="f41" fmla="*/ 0 f35 1"/>
                <a:gd name="f42" fmla="*/ 28969 f35 1"/>
                <a:gd name="f43" fmla="*/ 1909 f36 1"/>
                <a:gd name="f44" fmla="*/ 26809 f35 1"/>
                <a:gd name="f45" fmla="*/ 2036 f36 1"/>
                <a:gd name="f46" fmla="*/ 4197 f36 1"/>
                <a:gd name="f47" fmla="*/ 1397 f35 1"/>
                <a:gd name="f48" fmla="*/ 2290 f36 1"/>
                <a:gd name="f49" fmla="*/ 766 f36 1"/>
                <a:gd name="f50" fmla="*/ 635 f35 1"/>
                <a:gd name="f51" fmla="+- f37 0 f1"/>
                <a:gd name="f52" fmla="*/ f40 1 4196"/>
                <a:gd name="f53" fmla="*/ f41 1 28968"/>
                <a:gd name="f54" fmla="*/ f42 1 28968"/>
                <a:gd name="f55" fmla="*/ f43 1 4196"/>
                <a:gd name="f56" fmla="*/ f44 1 28968"/>
                <a:gd name="f57" fmla="*/ f45 1 4196"/>
                <a:gd name="f58" fmla="*/ f46 1 4196"/>
                <a:gd name="f59" fmla="*/ f47 1 28968"/>
                <a:gd name="f60" fmla="*/ f48 1 4196"/>
                <a:gd name="f61" fmla="*/ f49 1 4196"/>
                <a:gd name="f62" fmla="*/ f50 1 28968"/>
                <a:gd name="f63" fmla="*/ f31 1 f38"/>
                <a:gd name="f64" fmla="*/ f32 1 f38"/>
                <a:gd name="f65" fmla="*/ f31 1 f39"/>
                <a:gd name="f66" fmla="*/ f33 1 f39"/>
                <a:gd name="f67" fmla="*/ f52 1 f38"/>
                <a:gd name="f68" fmla="*/ f53 1 f39"/>
                <a:gd name="f69" fmla="*/ f54 1 f39"/>
                <a:gd name="f70" fmla="*/ f55 1 f38"/>
                <a:gd name="f71" fmla="*/ f56 1 f39"/>
                <a:gd name="f72" fmla="*/ f57 1 f38"/>
                <a:gd name="f73" fmla="*/ f58 1 f38"/>
                <a:gd name="f74" fmla="*/ f59 1 f39"/>
                <a:gd name="f75" fmla="*/ f60 1 f38"/>
                <a:gd name="f76" fmla="*/ f61 1 f38"/>
                <a:gd name="f77" fmla="*/ f62 1 f39"/>
                <a:gd name="f78" fmla="*/ f63 f29 1"/>
                <a:gd name="f79" fmla="*/ f64 f29 1"/>
                <a:gd name="f80" fmla="*/ f66 f30 1"/>
                <a:gd name="f81" fmla="*/ f65 f30 1"/>
                <a:gd name="f82" fmla="*/ f67 f29 1"/>
                <a:gd name="f83" fmla="*/ f68 f30 1"/>
                <a:gd name="f84" fmla="*/ f69 f30 1"/>
                <a:gd name="f85" fmla="*/ f70 f29 1"/>
                <a:gd name="f86" fmla="*/ f71 f30 1"/>
                <a:gd name="f87" fmla="*/ f72 f29 1"/>
                <a:gd name="f88" fmla="*/ f73 f29 1"/>
                <a:gd name="f89" fmla="*/ f74 f30 1"/>
                <a:gd name="f90" fmla="*/ f75 f29 1"/>
                <a:gd name="f91" fmla="*/ f76 f29 1"/>
                <a:gd name="f92" fmla="*/ f7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2" y="f83"/>
                </a:cxn>
                <a:cxn ang="f51">
                  <a:pos x="f82" y="f84"/>
                </a:cxn>
                <a:cxn ang="f51">
                  <a:pos x="f85" y="f86"/>
                </a:cxn>
                <a:cxn ang="f51">
                  <a:pos x="f87" y="f86"/>
                </a:cxn>
                <a:cxn ang="f51">
                  <a:pos x="f88" y="f86"/>
                </a:cxn>
                <a:cxn ang="f51">
                  <a:pos x="f88" y="f89"/>
                </a:cxn>
                <a:cxn ang="f51">
                  <a:pos x="f90" y="f89"/>
                </a:cxn>
                <a:cxn ang="f51">
                  <a:pos x="f91" y="f92"/>
                </a:cxn>
                <a:cxn ang="f51">
                  <a:pos x="f91" y="f92"/>
                </a:cxn>
              </a:cxnLst>
              <a:rect l="f78" t="f81" r="f79" b="f80"/>
              <a:pathLst>
                <a:path w="4196" h="28968">
                  <a:moveTo>
                    <a:pt x="f8" y="f5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lnTo>
                    <a:pt x="f19" y="f15"/>
                  </a:lnTo>
                  <a:lnTo>
                    <a:pt x="f19" y="f20"/>
                  </a:lnTo>
                  <a:lnTo>
                    <a:pt x="f21" y="f20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6" name="Freeform: Shape 151">
              <a:extLst>
                <a:ext uri="{FF2B5EF4-FFF2-40B4-BE49-F238E27FC236}">
                  <a16:creationId xmlns:a16="http://schemas.microsoft.com/office/drawing/2014/main" id="{FCBA82A1-FEC0-9CAB-552B-3D37E226E966}"/>
                </a:ext>
              </a:extLst>
            </p:cNvPr>
            <p:cNvSpPr/>
            <p:nvPr/>
          </p:nvSpPr>
          <p:spPr>
            <a:xfrm>
              <a:off x="11210516" y="4590105"/>
              <a:ext cx="23509" cy="846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7"/>
                <a:gd name="f7" fmla="val 84619"/>
                <a:gd name="f8" fmla="val 17154"/>
                <a:gd name="f9" fmla="val 11308"/>
                <a:gd name="f10" fmla="val 11055"/>
                <a:gd name="f11" fmla="val 5019"/>
                <a:gd name="f12" fmla="val 10927"/>
                <a:gd name="f13" fmla="val 254"/>
                <a:gd name="f14" fmla="val 6048"/>
                <a:gd name="f15" fmla="val 55015"/>
                <a:gd name="f16" fmla="val 20840"/>
                <a:gd name="f17" fmla="val 81316"/>
                <a:gd name="f18" fmla="val 84620"/>
                <a:gd name="f19" fmla="val 28334"/>
                <a:gd name="f20" fmla="val 18298"/>
                <a:gd name="f21" fmla="val 22235"/>
                <a:gd name="f22" fmla="val 21600"/>
                <a:gd name="f23" fmla="val 20964"/>
                <a:gd name="f24" fmla="val 20837"/>
                <a:gd name="f25" fmla="+- 0 0 -90"/>
                <a:gd name="f26" fmla="*/ f3 1 23507"/>
                <a:gd name="f27" fmla="*/ f4 1 8461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3507"/>
                <a:gd name="f36" fmla="*/ f32 1 84619"/>
                <a:gd name="f37" fmla="*/ 17154 f33 1"/>
                <a:gd name="f38" fmla="*/ 11308 f32 1"/>
                <a:gd name="f39" fmla="*/ 11055 f33 1"/>
                <a:gd name="f40" fmla="*/ 0 f33 1"/>
                <a:gd name="f41" fmla="*/ 0 f32 1"/>
                <a:gd name="f42" fmla="*/ 55015 f32 1"/>
                <a:gd name="f43" fmla="*/ 20840 f33 1"/>
                <a:gd name="f44" fmla="*/ 81316 f32 1"/>
                <a:gd name="f45" fmla="*/ 23507 f33 1"/>
                <a:gd name="f46" fmla="*/ 84620 f32 1"/>
                <a:gd name="f47" fmla="*/ 28334 f32 1"/>
                <a:gd name="f48" fmla="*/ 18298 f33 1"/>
                <a:gd name="f49" fmla="*/ 22235 f32 1"/>
                <a:gd name="f50" fmla="*/ 21600 f32 1"/>
                <a:gd name="f51" fmla="*/ 20837 f32 1"/>
                <a:gd name="f52" fmla="+- f34 0 f1"/>
                <a:gd name="f53" fmla="*/ f37 1 23507"/>
                <a:gd name="f54" fmla="*/ f38 1 84619"/>
                <a:gd name="f55" fmla="*/ f39 1 23507"/>
                <a:gd name="f56" fmla="*/ f40 1 23507"/>
                <a:gd name="f57" fmla="*/ f41 1 84619"/>
                <a:gd name="f58" fmla="*/ f42 1 84619"/>
                <a:gd name="f59" fmla="*/ f43 1 23507"/>
                <a:gd name="f60" fmla="*/ f44 1 84619"/>
                <a:gd name="f61" fmla="*/ f45 1 23507"/>
                <a:gd name="f62" fmla="*/ f46 1 84619"/>
                <a:gd name="f63" fmla="*/ f47 1 84619"/>
                <a:gd name="f64" fmla="*/ f48 1 23507"/>
                <a:gd name="f65" fmla="*/ f49 1 84619"/>
                <a:gd name="f66" fmla="*/ f50 1 84619"/>
                <a:gd name="f67" fmla="*/ f51 1 84619"/>
                <a:gd name="f68" fmla="*/ f28 1 f35"/>
                <a:gd name="f69" fmla="*/ f29 1 f35"/>
                <a:gd name="f70" fmla="*/ f28 1 f36"/>
                <a:gd name="f71" fmla="*/ f30 1 f36"/>
                <a:gd name="f72" fmla="*/ f53 1 f35"/>
                <a:gd name="f73" fmla="*/ f54 1 f36"/>
                <a:gd name="f74" fmla="*/ f55 1 f35"/>
                <a:gd name="f75" fmla="*/ f56 1 f35"/>
                <a:gd name="f76" fmla="*/ f57 1 f36"/>
                <a:gd name="f77" fmla="*/ f58 1 f36"/>
                <a:gd name="f78" fmla="*/ f59 1 f35"/>
                <a:gd name="f79" fmla="*/ f60 1 f36"/>
                <a:gd name="f80" fmla="*/ f61 1 f35"/>
                <a:gd name="f81" fmla="*/ f62 1 f36"/>
                <a:gd name="f82" fmla="*/ f63 1 f36"/>
                <a:gd name="f83" fmla="*/ f64 1 f35"/>
                <a:gd name="f84" fmla="*/ f65 1 f36"/>
                <a:gd name="f85" fmla="*/ f66 1 f36"/>
                <a:gd name="f86" fmla="*/ f67 1 f36"/>
                <a:gd name="f87" fmla="*/ f68 f26 1"/>
                <a:gd name="f88" fmla="*/ f69 f26 1"/>
                <a:gd name="f89" fmla="*/ f71 f27 1"/>
                <a:gd name="f90" fmla="*/ f70 f27 1"/>
                <a:gd name="f91" fmla="*/ f72 f26 1"/>
                <a:gd name="f92" fmla="*/ f73 f27 1"/>
                <a:gd name="f93" fmla="*/ f74 f26 1"/>
                <a:gd name="f94" fmla="*/ f75 f26 1"/>
                <a:gd name="f95" fmla="*/ f76 f27 1"/>
                <a:gd name="f96" fmla="*/ f77 f27 1"/>
                <a:gd name="f97" fmla="*/ f78 f26 1"/>
                <a:gd name="f98" fmla="*/ f79 f27 1"/>
                <a:gd name="f99" fmla="*/ f80 f26 1"/>
                <a:gd name="f100" fmla="*/ f81 f27 1"/>
                <a:gd name="f101" fmla="*/ f82 f27 1"/>
                <a:gd name="f102" fmla="*/ f83 f26 1"/>
                <a:gd name="f103" fmla="*/ f84 f27 1"/>
                <a:gd name="f104" fmla="*/ f85 f27 1"/>
                <a:gd name="f105" fmla="*/ f86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1" y="f92"/>
                </a:cxn>
                <a:cxn ang="f52">
                  <a:pos x="f93" y="f92"/>
                </a:cxn>
                <a:cxn ang="f52">
                  <a:pos x="f94" y="f95"/>
                </a:cxn>
                <a:cxn ang="f52">
                  <a:pos x="f94" y="f95"/>
                </a:cxn>
                <a:cxn ang="f52">
                  <a:pos x="f94" y="f96"/>
                </a:cxn>
                <a:cxn ang="f52">
                  <a:pos x="f97" y="f98"/>
                </a:cxn>
                <a:cxn ang="f52">
                  <a:pos x="f97" y="f98"/>
                </a:cxn>
                <a:cxn ang="f52">
                  <a:pos x="f99" y="f100"/>
                </a:cxn>
                <a:cxn ang="f52">
                  <a:pos x="f99" y="f101"/>
                </a:cxn>
                <a:cxn ang="f52">
                  <a:pos x="f102" y="f103"/>
                </a:cxn>
                <a:cxn ang="f52">
                  <a:pos x="f102" y="f104"/>
                </a:cxn>
                <a:cxn ang="f52">
                  <a:pos x="f102" y="f105"/>
                </a:cxn>
              </a:cxnLst>
              <a:rect l="f87" t="f90" r="f88" b="f89"/>
              <a:pathLst>
                <a:path w="23507" h="84619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5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6" y="f18"/>
                  </a:lnTo>
                  <a:lnTo>
                    <a:pt x="f6" y="f19"/>
                  </a:lnTo>
                  <a:lnTo>
                    <a:pt x="f20" y="f21"/>
                  </a:lnTo>
                  <a:cubicBezTo>
                    <a:pt x="f20" y="f21"/>
                    <a:pt x="f20" y="f21"/>
                    <a:pt x="f20" y="f22"/>
                  </a:cubicBezTo>
                  <a:cubicBezTo>
                    <a:pt x="f20" y="f23"/>
                    <a:pt x="f20" y="f22"/>
                    <a:pt x="f20" y="f2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7" name="Freeform: Shape 152">
              <a:extLst>
                <a:ext uri="{FF2B5EF4-FFF2-40B4-BE49-F238E27FC236}">
                  <a16:creationId xmlns:a16="http://schemas.microsoft.com/office/drawing/2014/main" id="{363DEF9B-9936-0A98-B2C0-AED8AE46562B}"/>
                </a:ext>
              </a:extLst>
            </p:cNvPr>
            <p:cNvSpPr/>
            <p:nvPr/>
          </p:nvSpPr>
          <p:spPr>
            <a:xfrm>
              <a:off x="11231867" y="4601407"/>
              <a:ext cx="1527" cy="74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"/>
                <a:gd name="f7" fmla="val 7496"/>
                <a:gd name="f8" fmla="val 1525"/>
                <a:gd name="f9" fmla="+- 0 0 -90"/>
                <a:gd name="f10" fmla="*/ f3 1 1524"/>
                <a:gd name="f11" fmla="*/ f4 1 74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524"/>
                <a:gd name="f20" fmla="*/ f16 1 7496"/>
                <a:gd name="f21" fmla="*/ 0 f17 1"/>
                <a:gd name="f22" fmla="*/ 0 f16 1"/>
                <a:gd name="f23" fmla="*/ 1525 f17 1"/>
                <a:gd name="f24" fmla="*/ 7496 f16 1"/>
                <a:gd name="f25" fmla="+- f18 0 f1"/>
                <a:gd name="f26" fmla="*/ f21 1 1524"/>
                <a:gd name="f27" fmla="*/ f22 1 7496"/>
                <a:gd name="f28" fmla="*/ f23 1 1524"/>
                <a:gd name="f29" fmla="*/ f24 1 7496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1524" h="7496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8" name="Freeform: Shape 153">
              <a:extLst>
                <a:ext uri="{FF2B5EF4-FFF2-40B4-BE49-F238E27FC236}">
                  <a16:creationId xmlns:a16="http://schemas.microsoft.com/office/drawing/2014/main" id="{5F4635EB-3693-F753-9DE5-185856DB38F5}"/>
                </a:ext>
              </a:extLst>
            </p:cNvPr>
            <p:cNvSpPr/>
            <p:nvPr/>
          </p:nvSpPr>
          <p:spPr>
            <a:xfrm>
              <a:off x="12043580" y="4664052"/>
              <a:ext cx="5586" cy="4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91"/>
                <a:gd name="f7" fmla="val 4065"/>
                <a:gd name="f8" fmla="val 4066"/>
                <a:gd name="f9" fmla="val 4524"/>
                <a:gd name="f10" fmla="val 2884"/>
                <a:gd name="f11" fmla="val 3698"/>
                <a:gd name="f12" fmla="val 1499"/>
                <a:gd name="f13" fmla="val 3177"/>
                <a:gd name="f14" fmla="+- 0 0 -90"/>
                <a:gd name="f15" fmla="*/ f3 1 5591"/>
                <a:gd name="f16" fmla="*/ f4 1 406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591"/>
                <a:gd name="f25" fmla="*/ f21 1 4065"/>
                <a:gd name="f26" fmla="*/ 5591 f22 1"/>
                <a:gd name="f27" fmla="*/ 4066 f21 1"/>
                <a:gd name="f28" fmla="*/ 3177 f22 1"/>
                <a:gd name="f29" fmla="*/ 0 f21 1"/>
                <a:gd name="f30" fmla="*/ 0 f22 1"/>
                <a:gd name="f31" fmla="+- f23 0 f1"/>
                <a:gd name="f32" fmla="*/ f26 1 5591"/>
                <a:gd name="f33" fmla="*/ f27 1 4065"/>
                <a:gd name="f34" fmla="*/ f28 1 5591"/>
                <a:gd name="f35" fmla="*/ f29 1 4065"/>
                <a:gd name="f36" fmla="*/ f30 1 5591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4" y="f53"/>
                </a:cxn>
              </a:cxnLst>
              <a:rect l="f46" t="f49" r="f47" b="f48"/>
              <a:pathLst>
                <a:path w="5591" h="4065">
                  <a:moveTo>
                    <a:pt x="f6" y="f8"/>
                  </a:moveTo>
                  <a:cubicBezTo>
                    <a:pt x="f9" y="f10"/>
                    <a:pt x="f11" y="f12"/>
                    <a:pt x="f13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9" name="Freeform: Shape 154">
              <a:extLst>
                <a:ext uri="{FF2B5EF4-FFF2-40B4-BE49-F238E27FC236}">
                  <a16:creationId xmlns:a16="http://schemas.microsoft.com/office/drawing/2014/main" id="{045985E8-FECF-BD67-5E90-79117AC0DAE4}"/>
                </a:ext>
              </a:extLst>
            </p:cNvPr>
            <p:cNvSpPr/>
            <p:nvPr/>
          </p:nvSpPr>
          <p:spPr>
            <a:xfrm>
              <a:off x="12070272" y="4661254"/>
              <a:ext cx="123764" cy="24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766"/>
                <a:gd name="f7" fmla="val 24140"/>
                <a:gd name="f8" fmla="val 7116"/>
                <a:gd name="f9" fmla="val 5082"/>
                <a:gd name="f10" fmla="val 12197"/>
                <a:gd name="f11" fmla="val 6938"/>
                <a:gd name="f12" fmla="val 16873"/>
                <a:gd name="f13" fmla="val 4207"/>
                <a:gd name="f14" fmla="val 21066"/>
                <a:gd name="f15" fmla="val 23124"/>
                <a:gd name="f16" fmla="val 1526"/>
                <a:gd name="f17" fmla="val 24141"/>
                <a:gd name="f18" fmla="val 5973"/>
                <a:gd name="f19" fmla="val 6697"/>
                <a:gd name="f20" fmla="val 1601"/>
                <a:gd name="f21" fmla="val 7091"/>
                <a:gd name="f22" fmla="val 3329"/>
                <a:gd name="f23" fmla="+- 0 0 -90"/>
                <a:gd name="f24" fmla="*/ f3 1 123766"/>
                <a:gd name="f25" fmla="*/ f4 1 2414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23766"/>
                <a:gd name="f34" fmla="*/ f30 1 24140"/>
                <a:gd name="f35" fmla="*/ 7116 f31 1"/>
                <a:gd name="f36" fmla="*/ 5082 f30 1"/>
                <a:gd name="f37" fmla="*/ 12197 f30 1"/>
                <a:gd name="f38" fmla="*/ 0 f31 1"/>
                <a:gd name="f39" fmla="*/ 23124 f30 1"/>
                <a:gd name="f40" fmla="*/ 1526 f31 1"/>
                <a:gd name="f41" fmla="*/ 24141 f30 1"/>
                <a:gd name="f42" fmla="*/ 123766 f31 1"/>
                <a:gd name="f43" fmla="*/ 0 f30 1"/>
                <a:gd name="f44" fmla="*/ 5973 f31 1"/>
                <a:gd name="f45" fmla="+- f32 0 f1"/>
                <a:gd name="f46" fmla="*/ f35 1 123766"/>
                <a:gd name="f47" fmla="*/ f36 1 24140"/>
                <a:gd name="f48" fmla="*/ f37 1 24140"/>
                <a:gd name="f49" fmla="*/ f38 1 123766"/>
                <a:gd name="f50" fmla="*/ f39 1 24140"/>
                <a:gd name="f51" fmla="*/ f40 1 123766"/>
                <a:gd name="f52" fmla="*/ f41 1 24140"/>
                <a:gd name="f53" fmla="*/ f42 1 123766"/>
                <a:gd name="f54" fmla="*/ f43 1 24140"/>
                <a:gd name="f55" fmla="*/ f44 1 123766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4"/>
                <a:gd name="f63" fmla="*/ f49 1 f33"/>
                <a:gd name="f64" fmla="*/ f50 1 f34"/>
                <a:gd name="f65" fmla="*/ f51 1 f33"/>
                <a:gd name="f66" fmla="*/ f52 1 f34"/>
                <a:gd name="f67" fmla="*/ f53 1 f33"/>
                <a:gd name="f68" fmla="*/ f54 1 f34"/>
                <a:gd name="f69" fmla="*/ f55 1 f33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5 1"/>
                <a:gd name="f77" fmla="*/ f63 f24 1"/>
                <a:gd name="f78" fmla="*/ f64 f25 1"/>
                <a:gd name="f79" fmla="*/ f65 f24 1"/>
                <a:gd name="f80" fmla="*/ f66 f25 1"/>
                <a:gd name="f81" fmla="*/ f67 f24 1"/>
                <a:gd name="f82" fmla="*/ f68 f25 1"/>
                <a:gd name="f83" fmla="*/ f6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4" y="f76"/>
                </a:cxn>
                <a:cxn ang="f45">
                  <a:pos x="f77" y="f78"/>
                </a:cxn>
                <a:cxn ang="f45">
                  <a:pos x="f79" y="f80"/>
                </a:cxn>
                <a:cxn ang="f45">
                  <a:pos x="f81" y="f80"/>
                </a:cxn>
                <a:cxn ang="f45">
                  <a:pos x="f81" y="f82"/>
                </a:cxn>
                <a:cxn ang="f45">
                  <a:pos x="f83" y="f82"/>
                </a:cxn>
                <a:cxn ang="f45">
                  <a:pos x="f74" y="f75"/>
                </a:cxn>
              </a:cxnLst>
              <a:rect l="f70" t="f73" r="f71" b="f72"/>
              <a:pathLst>
                <a:path w="123766" h="24140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16" y="f17"/>
                  </a:lnTo>
                  <a:lnTo>
                    <a:pt x="f6" y="f17"/>
                  </a:lnTo>
                  <a:lnTo>
                    <a:pt x="f6" y="f5"/>
                  </a:lnTo>
                  <a:lnTo>
                    <a:pt x="f18" y="f5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0" name="Freeform: Shape 155">
              <a:extLst>
                <a:ext uri="{FF2B5EF4-FFF2-40B4-BE49-F238E27FC236}">
                  <a16:creationId xmlns:a16="http://schemas.microsoft.com/office/drawing/2014/main" id="{A82EDD12-5267-0ED4-C11C-97A1635B2579}"/>
                </a:ext>
              </a:extLst>
            </p:cNvPr>
            <p:cNvSpPr/>
            <p:nvPr/>
          </p:nvSpPr>
          <p:spPr>
            <a:xfrm>
              <a:off x="12052861" y="4671413"/>
              <a:ext cx="1014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6"/>
                <a:gd name="f7" fmla="val 635"/>
                <a:gd name="f8" fmla="val 1017"/>
                <a:gd name="f9" fmla="val 636"/>
                <a:gd name="f10" fmla="+- 0 0 -90"/>
                <a:gd name="f11" fmla="*/ f3 1 1016"/>
                <a:gd name="f12" fmla="*/ f4 1 63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16"/>
                <a:gd name="f21" fmla="*/ f17 1 635"/>
                <a:gd name="f22" fmla="*/ 1017 f18 1"/>
                <a:gd name="f23" fmla="*/ 636 f17 1"/>
                <a:gd name="f24" fmla="*/ 0 f17 1"/>
                <a:gd name="f25" fmla="*/ 0 f18 1"/>
                <a:gd name="f26" fmla="+- f19 0 f1"/>
                <a:gd name="f27" fmla="*/ f22 1 1016"/>
                <a:gd name="f28" fmla="*/ f23 1 635"/>
                <a:gd name="f29" fmla="*/ f24 1 635"/>
                <a:gd name="f30" fmla="*/ f25 1 1016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  <a:cxn ang="f26">
                  <a:pos x="f46" y="f45"/>
                </a:cxn>
              </a:cxnLst>
              <a:rect l="f39" t="f42" r="f40" b="f41"/>
              <a:pathLst>
                <a:path w="1016" h="635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1" name="Freeform: Shape 156">
              <a:extLst>
                <a:ext uri="{FF2B5EF4-FFF2-40B4-BE49-F238E27FC236}">
                  <a16:creationId xmlns:a16="http://schemas.microsoft.com/office/drawing/2014/main" id="{0A1B2CF5-A51E-2D0A-4CD1-EB528A348025}"/>
                </a:ext>
              </a:extLst>
            </p:cNvPr>
            <p:cNvSpPr/>
            <p:nvPr/>
          </p:nvSpPr>
          <p:spPr>
            <a:xfrm>
              <a:off x="12053876" y="4655411"/>
              <a:ext cx="23509" cy="293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7"/>
                <a:gd name="f7" fmla="val 29350"/>
                <a:gd name="f8" fmla="val 14994"/>
                <a:gd name="f9" fmla="val 4574"/>
                <a:gd name="f10" fmla="val 14689"/>
                <a:gd name="f11" fmla="val 11015"/>
                <a:gd name="f12" fmla="val 9606"/>
                <a:gd name="f13" fmla="val 16200"/>
                <a:gd name="f14" fmla="val 3177"/>
                <a:gd name="f15" fmla="val 16644"/>
                <a:gd name="f16" fmla="val 2096"/>
                <a:gd name="f17" fmla="val 16568"/>
                <a:gd name="f18" fmla="val 1029"/>
                <a:gd name="f19" fmla="val 16352"/>
                <a:gd name="f20" fmla="val 16009"/>
                <a:gd name="f21" fmla="val 16392"/>
                <a:gd name="f22" fmla="val 20598"/>
                <a:gd name="f23" fmla="val 27292"/>
                <a:gd name="f24" fmla="val 23330"/>
                <a:gd name="f25" fmla="val 23099"/>
                <a:gd name="f26" fmla="val 18423"/>
                <a:gd name="f27" fmla="val 10927"/>
                <a:gd name="f28" fmla="val 23469"/>
                <a:gd name="f29" fmla="val 9211"/>
                <a:gd name="f30" fmla="val 23076"/>
                <a:gd name="f31" fmla="val 7534"/>
                <a:gd name="f32" fmla="val 22364"/>
                <a:gd name="f33" fmla="val 5971"/>
                <a:gd name="f34" fmla="val 22034"/>
                <a:gd name="f35" fmla="val 5311"/>
                <a:gd name="f36" fmla="val 21652"/>
                <a:gd name="f37" fmla="val 4675"/>
                <a:gd name="f38" fmla="val 21220"/>
                <a:gd name="f39" fmla="val 4066"/>
                <a:gd name="f40" fmla="val 20738"/>
                <a:gd name="f41" fmla="val 3418"/>
                <a:gd name="f42" fmla="val 20179"/>
                <a:gd name="f43" fmla="val 2820"/>
                <a:gd name="f44" fmla="val 19568"/>
                <a:gd name="f45" fmla="val 2287"/>
                <a:gd name="f46" fmla="val 18324"/>
                <a:gd name="f47" fmla="val 1283"/>
                <a:gd name="f48" fmla="val 16900"/>
                <a:gd name="f49" fmla="val 508"/>
                <a:gd name="f50" fmla="val 15376"/>
                <a:gd name="f51" fmla="+- 0 0 -90"/>
                <a:gd name="f52" fmla="*/ f3 1 23507"/>
                <a:gd name="f53" fmla="*/ f4 1 29350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23507"/>
                <a:gd name="f62" fmla="*/ f58 1 29350"/>
                <a:gd name="f63" fmla="*/ 14994 f59 1"/>
                <a:gd name="f64" fmla="*/ 4574 f58 1"/>
                <a:gd name="f65" fmla="*/ 3177 f59 1"/>
                <a:gd name="f66" fmla="*/ 16644 f58 1"/>
                <a:gd name="f67" fmla="*/ 0 f59 1"/>
                <a:gd name="f68" fmla="*/ 16009 f58 1"/>
                <a:gd name="f69" fmla="*/ 16392 f59 1"/>
                <a:gd name="f70" fmla="*/ 29350 f58 1"/>
                <a:gd name="f71" fmla="*/ 23507 f59 1"/>
                <a:gd name="f72" fmla="*/ 18423 f58 1"/>
                <a:gd name="f73" fmla="*/ 10927 f58 1"/>
                <a:gd name="f74" fmla="*/ 22364 f59 1"/>
                <a:gd name="f75" fmla="*/ 5971 f58 1"/>
                <a:gd name="f76" fmla="*/ 21220 f59 1"/>
                <a:gd name="f77" fmla="*/ 4066 f58 1"/>
                <a:gd name="f78" fmla="*/ 19568 f59 1"/>
                <a:gd name="f79" fmla="*/ 2287 f58 1"/>
                <a:gd name="f80" fmla="*/ 15376 f59 1"/>
                <a:gd name="f81" fmla="*/ 0 f58 1"/>
                <a:gd name="f82" fmla="+- f60 0 f1"/>
                <a:gd name="f83" fmla="*/ f63 1 23507"/>
                <a:gd name="f84" fmla="*/ f64 1 29350"/>
                <a:gd name="f85" fmla="*/ f65 1 23507"/>
                <a:gd name="f86" fmla="*/ f66 1 29350"/>
                <a:gd name="f87" fmla="*/ f67 1 23507"/>
                <a:gd name="f88" fmla="*/ f68 1 29350"/>
                <a:gd name="f89" fmla="*/ f69 1 23507"/>
                <a:gd name="f90" fmla="*/ f70 1 29350"/>
                <a:gd name="f91" fmla="*/ f71 1 23507"/>
                <a:gd name="f92" fmla="*/ f72 1 29350"/>
                <a:gd name="f93" fmla="*/ f73 1 29350"/>
                <a:gd name="f94" fmla="*/ f74 1 23507"/>
                <a:gd name="f95" fmla="*/ f75 1 29350"/>
                <a:gd name="f96" fmla="*/ f76 1 23507"/>
                <a:gd name="f97" fmla="*/ f77 1 29350"/>
                <a:gd name="f98" fmla="*/ f78 1 23507"/>
                <a:gd name="f99" fmla="*/ f79 1 29350"/>
                <a:gd name="f100" fmla="*/ f80 1 23507"/>
                <a:gd name="f101" fmla="*/ f81 1 29350"/>
                <a:gd name="f102" fmla="*/ f54 1 f61"/>
                <a:gd name="f103" fmla="*/ f55 1 f61"/>
                <a:gd name="f104" fmla="*/ f54 1 f62"/>
                <a:gd name="f105" fmla="*/ f56 1 f62"/>
                <a:gd name="f106" fmla="*/ f83 1 f61"/>
                <a:gd name="f107" fmla="*/ f84 1 f62"/>
                <a:gd name="f108" fmla="*/ f85 1 f61"/>
                <a:gd name="f109" fmla="*/ f86 1 f62"/>
                <a:gd name="f110" fmla="*/ f87 1 f61"/>
                <a:gd name="f111" fmla="*/ f88 1 f62"/>
                <a:gd name="f112" fmla="*/ f89 1 f61"/>
                <a:gd name="f113" fmla="*/ f90 1 f62"/>
                <a:gd name="f114" fmla="*/ f91 1 f61"/>
                <a:gd name="f115" fmla="*/ f92 1 f62"/>
                <a:gd name="f116" fmla="*/ f93 1 f62"/>
                <a:gd name="f117" fmla="*/ f94 1 f61"/>
                <a:gd name="f118" fmla="*/ f95 1 f62"/>
                <a:gd name="f119" fmla="*/ f96 1 f61"/>
                <a:gd name="f120" fmla="*/ f97 1 f62"/>
                <a:gd name="f121" fmla="*/ f98 1 f61"/>
                <a:gd name="f122" fmla="*/ f99 1 f62"/>
                <a:gd name="f123" fmla="*/ f100 1 f61"/>
                <a:gd name="f124" fmla="*/ f101 1 f62"/>
                <a:gd name="f125" fmla="*/ f102 f52 1"/>
                <a:gd name="f126" fmla="*/ f103 f52 1"/>
                <a:gd name="f127" fmla="*/ f105 f53 1"/>
                <a:gd name="f128" fmla="*/ f104 f53 1"/>
                <a:gd name="f129" fmla="*/ f106 f52 1"/>
                <a:gd name="f130" fmla="*/ f107 f53 1"/>
                <a:gd name="f131" fmla="*/ f108 f52 1"/>
                <a:gd name="f132" fmla="*/ f109 f53 1"/>
                <a:gd name="f133" fmla="*/ f110 f52 1"/>
                <a:gd name="f134" fmla="*/ f111 f53 1"/>
                <a:gd name="f135" fmla="*/ f112 f52 1"/>
                <a:gd name="f136" fmla="*/ f113 f53 1"/>
                <a:gd name="f137" fmla="*/ f114 f52 1"/>
                <a:gd name="f138" fmla="*/ f115 f53 1"/>
                <a:gd name="f139" fmla="*/ f116 f53 1"/>
                <a:gd name="f140" fmla="*/ f117 f52 1"/>
                <a:gd name="f141" fmla="*/ f118 f53 1"/>
                <a:gd name="f142" fmla="*/ f119 f52 1"/>
                <a:gd name="f143" fmla="*/ f120 f53 1"/>
                <a:gd name="f144" fmla="*/ f121 f52 1"/>
                <a:gd name="f145" fmla="*/ f122 f53 1"/>
                <a:gd name="f146" fmla="*/ f123 f52 1"/>
                <a:gd name="f147" fmla="*/ f124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29" y="f130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3" y="f132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7" y="f139"/>
                </a:cxn>
                <a:cxn ang="f82">
                  <a:pos x="f140" y="f141"/>
                </a:cxn>
                <a:cxn ang="f82">
                  <a:pos x="f140" y="f141"/>
                </a:cxn>
                <a:cxn ang="f82">
                  <a:pos x="f142" y="f143"/>
                </a:cxn>
                <a:cxn ang="f82">
                  <a:pos x="f144" y="f145"/>
                </a:cxn>
                <a:cxn ang="f82">
                  <a:pos x="f146" y="f147"/>
                </a:cxn>
              </a:cxnLst>
              <a:rect l="f125" t="f128" r="f126" b="f127"/>
              <a:pathLst>
                <a:path w="23507" h="2935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5" y="f15"/>
                  </a:lnTo>
                  <a:lnTo>
                    <a:pt x="f21" y="f7"/>
                  </a:lnTo>
                  <a:cubicBezTo>
                    <a:pt x="f22" y="f23"/>
                    <a:pt x="f24" y="f25"/>
                    <a:pt x="f6" y="f26"/>
                  </a:cubicBezTo>
                  <a:lnTo>
                    <a:pt x="f6" y="f27"/>
                  </a:lnTo>
                  <a:cubicBezTo>
                    <a:pt x="f28" y="f29"/>
                    <a:pt x="f30" y="f31"/>
                    <a:pt x="f32" y="f33"/>
                  </a:cubicBez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2" name="Freeform: Shape 157">
              <a:extLst>
                <a:ext uri="{FF2B5EF4-FFF2-40B4-BE49-F238E27FC236}">
                  <a16:creationId xmlns:a16="http://schemas.microsoft.com/office/drawing/2014/main" id="{162FB5B3-A038-16B0-F482-EA6D9EE07A3B}"/>
                </a:ext>
              </a:extLst>
            </p:cNvPr>
            <p:cNvSpPr/>
            <p:nvPr/>
          </p:nvSpPr>
          <p:spPr>
            <a:xfrm>
              <a:off x="8888964" y="5483309"/>
              <a:ext cx="45875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872"/>
                <a:gd name="f7" fmla="val 4320"/>
                <a:gd name="f8" fmla="val 2160"/>
                <a:gd name="f9" fmla="val 966"/>
                <a:gd name="f10" fmla="val 3354"/>
                <a:gd name="f11" fmla="val 45364"/>
                <a:gd name="f12" fmla="val 2922"/>
                <a:gd name="f13" fmla="val 1398"/>
                <a:gd name="f14" fmla="+- 0 0 -90"/>
                <a:gd name="f15" fmla="*/ f3 1 45872"/>
                <a:gd name="f16" fmla="*/ f4 1 432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5872"/>
                <a:gd name="f25" fmla="*/ f21 1 4320"/>
                <a:gd name="f26" fmla="*/ 45872 f22 1"/>
                <a:gd name="f27" fmla="*/ 0 f21 1"/>
                <a:gd name="f28" fmla="*/ 2160 f22 1"/>
                <a:gd name="f29" fmla="*/ 0 f22 1"/>
                <a:gd name="f30" fmla="*/ 2160 f21 1"/>
                <a:gd name="f31" fmla="*/ 4320 f21 1"/>
                <a:gd name="f32" fmla="+- f23 0 f1"/>
                <a:gd name="f33" fmla="*/ f26 1 45872"/>
                <a:gd name="f34" fmla="*/ f27 1 4320"/>
                <a:gd name="f35" fmla="*/ f28 1 45872"/>
                <a:gd name="f36" fmla="*/ f29 1 45872"/>
                <a:gd name="f37" fmla="*/ f30 1 4320"/>
                <a:gd name="f38" fmla="*/ f31 1 4320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4"/>
                <a:gd name="f47" fmla="*/ f37 1 f25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5 1"/>
                <a:gd name="f57" fmla="*/ f47 f16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6" y="f57"/>
                </a:cxn>
                <a:cxn ang="f32">
                  <a:pos x="f55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45872" h="4320">
                  <a:moveTo>
                    <a:pt x="f6" y="f5"/>
                  </a:moveTo>
                  <a:lnTo>
                    <a:pt x="f8" y="f5"/>
                  </a:lnTo>
                  <a:cubicBezTo>
                    <a:pt x="f9" y="f5"/>
                    <a:pt x="f5" y="f9"/>
                    <a:pt x="f5" y="f8"/>
                  </a:cubicBezTo>
                  <a:cubicBezTo>
                    <a:pt x="f5" y="f10"/>
                    <a:pt x="f9" y="f7"/>
                    <a:pt x="f8" y="f7"/>
                  </a:cubicBezTo>
                  <a:lnTo>
                    <a:pt x="f6" y="f7"/>
                  </a:lnTo>
                  <a:cubicBezTo>
                    <a:pt x="f11" y="f12"/>
                    <a:pt x="f11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3" name="Freeform: Shape 158">
              <a:extLst>
                <a:ext uri="{FF2B5EF4-FFF2-40B4-BE49-F238E27FC236}">
                  <a16:creationId xmlns:a16="http://schemas.microsoft.com/office/drawing/2014/main" id="{40EE0E59-35A4-7233-4E90-F9C42AE0EE5C}"/>
                </a:ext>
              </a:extLst>
            </p:cNvPr>
            <p:cNvSpPr/>
            <p:nvPr/>
          </p:nvSpPr>
          <p:spPr>
            <a:xfrm>
              <a:off x="7064252" y="4919051"/>
              <a:ext cx="1512124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2123"/>
                <a:gd name="f7" fmla="val 24013"/>
                <a:gd name="f8" fmla="val 3812"/>
                <a:gd name="f9" fmla="val 1397"/>
                <a:gd name="f10" fmla="val 5718"/>
                <a:gd name="f11" fmla="val 2287"/>
                <a:gd name="f12" fmla="val 7624"/>
                <a:gd name="f13" fmla="val 3684"/>
                <a:gd name="f14" fmla="val 9149"/>
                <a:gd name="f15" fmla="val 5463"/>
                <a:gd name="f16" fmla="val 9911"/>
                <a:gd name="f17" fmla="val 6226"/>
                <a:gd name="f18" fmla="val 10165"/>
                <a:gd name="f19" fmla="val 6734"/>
                <a:gd name="f20" fmla="val 10470"/>
                <a:gd name="f21" fmla="val 7471"/>
                <a:gd name="f22" fmla="val 10737"/>
                <a:gd name="f23" fmla="val 8246"/>
                <a:gd name="f24" fmla="val 10928"/>
                <a:gd name="f25" fmla="val 9021"/>
                <a:gd name="f26" fmla="val 9910"/>
                <a:gd name="f27" fmla="val 10673"/>
                <a:gd name="f28" fmla="val 11435"/>
                <a:gd name="f29" fmla="val 12197"/>
                <a:gd name="f30" fmla="val 12070"/>
                <a:gd name="f31" fmla="val 10991"/>
                <a:gd name="f32" fmla="val 12578"/>
                <a:gd name="f33" fmla="val 13087"/>
                <a:gd name="f34" fmla="val 13595"/>
                <a:gd name="f35" fmla="val 11042"/>
                <a:gd name="f36" fmla="val 14395"/>
                <a:gd name="f37" fmla="val 15209"/>
                <a:gd name="f38" fmla="val 16009"/>
                <a:gd name="f39" fmla="val 10712"/>
                <a:gd name="f40" fmla="val 16720"/>
                <a:gd name="f41" fmla="val 10407"/>
                <a:gd name="f42" fmla="val 17394"/>
                <a:gd name="f43" fmla="val 10038"/>
                <a:gd name="f44" fmla="val 18042"/>
                <a:gd name="f45" fmla="val 8768"/>
                <a:gd name="f46" fmla="val 19948"/>
                <a:gd name="f47" fmla="val 8221"/>
                <a:gd name="f48" fmla="val 20558"/>
                <a:gd name="f49" fmla="val 7573"/>
                <a:gd name="f50" fmla="val 21066"/>
                <a:gd name="f51" fmla="val 6861"/>
                <a:gd name="f52" fmla="val 21472"/>
                <a:gd name="f53" fmla="val 6544"/>
                <a:gd name="f54" fmla="val 21879"/>
                <a:gd name="f55" fmla="val 6163"/>
                <a:gd name="f56" fmla="val 22222"/>
                <a:gd name="f57" fmla="val 22489"/>
                <a:gd name="f58" fmla="val 3050"/>
                <a:gd name="f59" fmla="val 24014"/>
                <a:gd name="f60" fmla="val 1498908"/>
                <a:gd name="f61" fmla="val 1500306"/>
                <a:gd name="f62" fmla="val 1500611"/>
                <a:gd name="f63" fmla="val 5629"/>
                <a:gd name="f64" fmla="val 1505694"/>
                <a:gd name="f65" fmla="val 444"/>
                <a:gd name="f66" fmla="val 1512124"/>
                <a:gd name="f67" fmla="val 1525"/>
                <a:gd name="f68" fmla="val 2389"/>
                <a:gd name="f69" fmla="val 279"/>
                <a:gd name="f70" fmla="val 3164"/>
                <a:gd name="f71" fmla="val 762"/>
                <a:gd name="f72" fmla="+- 0 0 -90"/>
                <a:gd name="f73" fmla="*/ f3 1 1512123"/>
                <a:gd name="f74" fmla="*/ f4 1 24013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1512123"/>
                <a:gd name="f83" fmla="*/ f79 1 24013"/>
                <a:gd name="f84" fmla="*/ 3812 f80 1"/>
                <a:gd name="f85" fmla="*/ 1397 f79 1"/>
                <a:gd name="f86" fmla="*/ 5718 f80 1"/>
                <a:gd name="f87" fmla="*/ 2287 f79 1"/>
                <a:gd name="f88" fmla="*/ 7624 f80 1"/>
                <a:gd name="f89" fmla="*/ 3684 f79 1"/>
                <a:gd name="f90" fmla="*/ 9149 f80 1"/>
                <a:gd name="f91" fmla="*/ 5463 f79 1"/>
                <a:gd name="f92" fmla="*/ 10165 f80 1"/>
                <a:gd name="f93" fmla="*/ 6734 f79 1"/>
                <a:gd name="f94" fmla="*/ 10928 f80 1"/>
                <a:gd name="f95" fmla="*/ 9021 f79 1"/>
                <a:gd name="f96" fmla="*/ 11435 f79 1"/>
                <a:gd name="f97" fmla="*/ 12070 f79 1"/>
                <a:gd name="f98" fmla="*/ 13595 f79 1"/>
                <a:gd name="f99" fmla="*/ 16009 f79 1"/>
                <a:gd name="f100" fmla="*/ 10038 f80 1"/>
                <a:gd name="f101" fmla="*/ 18042 f79 1"/>
                <a:gd name="f102" fmla="*/ 8768 f80 1"/>
                <a:gd name="f103" fmla="*/ 19948 f79 1"/>
                <a:gd name="f104" fmla="*/ 6861 f80 1"/>
                <a:gd name="f105" fmla="*/ 21472 f79 1"/>
                <a:gd name="f106" fmla="*/ 22489 f79 1"/>
                <a:gd name="f107" fmla="*/ 3050 f80 1"/>
                <a:gd name="f108" fmla="*/ 24014 f79 1"/>
                <a:gd name="f109" fmla="*/ 1498908 f80 1"/>
                <a:gd name="f110" fmla="*/ 1500306 f80 1"/>
                <a:gd name="f111" fmla="*/ 1512124 f80 1"/>
                <a:gd name="f112" fmla="*/ 0 f79 1"/>
                <a:gd name="f113" fmla="*/ 0 f80 1"/>
                <a:gd name="f114" fmla="*/ 1525 f80 1"/>
                <a:gd name="f115" fmla="+- f81 0 f1"/>
                <a:gd name="f116" fmla="*/ f84 1 1512123"/>
                <a:gd name="f117" fmla="*/ f85 1 24013"/>
                <a:gd name="f118" fmla="*/ f86 1 1512123"/>
                <a:gd name="f119" fmla="*/ f87 1 24013"/>
                <a:gd name="f120" fmla="*/ f88 1 1512123"/>
                <a:gd name="f121" fmla="*/ f89 1 24013"/>
                <a:gd name="f122" fmla="*/ f90 1 1512123"/>
                <a:gd name="f123" fmla="*/ f91 1 24013"/>
                <a:gd name="f124" fmla="*/ f92 1 1512123"/>
                <a:gd name="f125" fmla="*/ f93 1 24013"/>
                <a:gd name="f126" fmla="*/ f94 1 1512123"/>
                <a:gd name="f127" fmla="*/ f95 1 24013"/>
                <a:gd name="f128" fmla="*/ f96 1 24013"/>
                <a:gd name="f129" fmla="*/ f97 1 24013"/>
                <a:gd name="f130" fmla="*/ f98 1 24013"/>
                <a:gd name="f131" fmla="*/ f99 1 24013"/>
                <a:gd name="f132" fmla="*/ f100 1 1512123"/>
                <a:gd name="f133" fmla="*/ f101 1 24013"/>
                <a:gd name="f134" fmla="*/ f102 1 1512123"/>
                <a:gd name="f135" fmla="*/ f103 1 24013"/>
                <a:gd name="f136" fmla="*/ f104 1 1512123"/>
                <a:gd name="f137" fmla="*/ f105 1 24013"/>
                <a:gd name="f138" fmla="*/ f106 1 24013"/>
                <a:gd name="f139" fmla="*/ f107 1 1512123"/>
                <a:gd name="f140" fmla="*/ f108 1 24013"/>
                <a:gd name="f141" fmla="*/ f109 1 1512123"/>
                <a:gd name="f142" fmla="*/ f110 1 1512123"/>
                <a:gd name="f143" fmla="*/ f111 1 1512123"/>
                <a:gd name="f144" fmla="*/ f112 1 24013"/>
                <a:gd name="f145" fmla="*/ f113 1 1512123"/>
                <a:gd name="f146" fmla="*/ f114 1 1512123"/>
                <a:gd name="f147" fmla="*/ f75 1 f82"/>
                <a:gd name="f148" fmla="*/ f76 1 f82"/>
                <a:gd name="f149" fmla="*/ f75 1 f83"/>
                <a:gd name="f150" fmla="*/ f77 1 f83"/>
                <a:gd name="f151" fmla="*/ f116 1 f82"/>
                <a:gd name="f152" fmla="*/ f117 1 f83"/>
                <a:gd name="f153" fmla="*/ f118 1 f82"/>
                <a:gd name="f154" fmla="*/ f119 1 f83"/>
                <a:gd name="f155" fmla="*/ f120 1 f82"/>
                <a:gd name="f156" fmla="*/ f121 1 f83"/>
                <a:gd name="f157" fmla="*/ f122 1 f82"/>
                <a:gd name="f158" fmla="*/ f123 1 f83"/>
                <a:gd name="f159" fmla="*/ f124 1 f82"/>
                <a:gd name="f160" fmla="*/ f125 1 f83"/>
                <a:gd name="f161" fmla="*/ f126 1 f82"/>
                <a:gd name="f162" fmla="*/ f127 1 f83"/>
                <a:gd name="f163" fmla="*/ f128 1 f83"/>
                <a:gd name="f164" fmla="*/ f129 1 f83"/>
                <a:gd name="f165" fmla="*/ f130 1 f83"/>
                <a:gd name="f166" fmla="*/ f131 1 f83"/>
                <a:gd name="f167" fmla="*/ f132 1 f82"/>
                <a:gd name="f168" fmla="*/ f133 1 f83"/>
                <a:gd name="f169" fmla="*/ f134 1 f82"/>
                <a:gd name="f170" fmla="*/ f135 1 f83"/>
                <a:gd name="f171" fmla="*/ f136 1 f82"/>
                <a:gd name="f172" fmla="*/ f137 1 f83"/>
                <a:gd name="f173" fmla="*/ f138 1 f83"/>
                <a:gd name="f174" fmla="*/ f139 1 f82"/>
                <a:gd name="f175" fmla="*/ f140 1 f83"/>
                <a:gd name="f176" fmla="*/ f141 1 f82"/>
                <a:gd name="f177" fmla="*/ f142 1 f82"/>
                <a:gd name="f178" fmla="*/ f143 1 f82"/>
                <a:gd name="f179" fmla="*/ f144 1 f83"/>
                <a:gd name="f180" fmla="*/ f145 1 f82"/>
                <a:gd name="f181" fmla="*/ f146 1 f82"/>
                <a:gd name="f182" fmla="*/ f147 f73 1"/>
                <a:gd name="f183" fmla="*/ f148 f73 1"/>
                <a:gd name="f184" fmla="*/ f150 f74 1"/>
                <a:gd name="f185" fmla="*/ f149 f74 1"/>
                <a:gd name="f186" fmla="*/ f151 f73 1"/>
                <a:gd name="f187" fmla="*/ f152 f74 1"/>
                <a:gd name="f188" fmla="*/ f153 f73 1"/>
                <a:gd name="f189" fmla="*/ f154 f74 1"/>
                <a:gd name="f190" fmla="*/ f155 f73 1"/>
                <a:gd name="f191" fmla="*/ f156 f74 1"/>
                <a:gd name="f192" fmla="*/ f157 f73 1"/>
                <a:gd name="f193" fmla="*/ f158 f74 1"/>
                <a:gd name="f194" fmla="*/ f159 f73 1"/>
                <a:gd name="f195" fmla="*/ f160 f74 1"/>
                <a:gd name="f196" fmla="*/ f161 f73 1"/>
                <a:gd name="f197" fmla="*/ f162 f74 1"/>
                <a:gd name="f198" fmla="*/ f163 f74 1"/>
                <a:gd name="f199" fmla="*/ f164 f74 1"/>
                <a:gd name="f200" fmla="*/ f165 f74 1"/>
                <a:gd name="f201" fmla="*/ f166 f74 1"/>
                <a:gd name="f202" fmla="*/ f167 f73 1"/>
                <a:gd name="f203" fmla="*/ f168 f74 1"/>
                <a:gd name="f204" fmla="*/ f169 f73 1"/>
                <a:gd name="f205" fmla="*/ f170 f74 1"/>
                <a:gd name="f206" fmla="*/ f171 f73 1"/>
                <a:gd name="f207" fmla="*/ f172 f74 1"/>
                <a:gd name="f208" fmla="*/ f173 f74 1"/>
                <a:gd name="f209" fmla="*/ f174 f73 1"/>
                <a:gd name="f210" fmla="*/ f175 f74 1"/>
                <a:gd name="f211" fmla="*/ f176 f73 1"/>
                <a:gd name="f212" fmla="*/ f177 f73 1"/>
                <a:gd name="f213" fmla="*/ f178 f73 1"/>
                <a:gd name="f214" fmla="*/ f179 f74 1"/>
                <a:gd name="f215" fmla="*/ f180 f73 1"/>
                <a:gd name="f216" fmla="*/ f181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5">
                  <a:pos x="f186" y="f187"/>
                </a:cxn>
                <a:cxn ang="f115">
                  <a:pos x="f188" y="f189"/>
                </a:cxn>
                <a:cxn ang="f115">
                  <a:pos x="f190" y="f191"/>
                </a:cxn>
                <a:cxn ang="f115">
                  <a:pos x="f192" y="f193"/>
                </a:cxn>
                <a:cxn ang="f115">
                  <a:pos x="f194" y="f195"/>
                </a:cxn>
                <a:cxn ang="f115">
                  <a:pos x="f196" y="f197"/>
                </a:cxn>
                <a:cxn ang="f115">
                  <a:pos x="f196" y="f198"/>
                </a:cxn>
                <a:cxn ang="f115">
                  <a:pos x="f196" y="f199"/>
                </a:cxn>
                <a:cxn ang="f115">
                  <a:pos x="f196" y="f200"/>
                </a:cxn>
                <a:cxn ang="f115">
                  <a:pos x="f196" y="f201"/>
                </a:cxn>
                <a:cxn ang="f115">
                  <a:pos x="f202" y="f203"/>
                </a:cxn>
                <a:cxn ang="f115">
                  <a:pos x="f204" y="f205"/>
                </a:cxn>
                <a:cxn ang="f115">
                  <a:pos x="f206" y="f207"/>
                </a:cxn>
                <a:cxn ang="f115">
                  <a:pos x="f188" y="f208"/>
                </a:cxn>
                <a:cxn ang="f115">
                  <a:pos x="f209" y="f210"/>
                </a:cxn>
                <a:cxn ang="f115">
                  <a:pos x="f211" y="f210"/>
                </a:cxn>
                <a:cxn ang="f115">
                  <a:pos x="f212" y="f208"/>
                </a:cxn>
                <a:cxn ang="f115">
                  <a:pos x="f212" y="f199"/>
                </a:cxn>
                <a:cxn ang="f115">
                  <a:pos x="f213" y="f214"/>
                </a:cxn>
                <a:cxn ang="f115">
                  <a:pos x="f215" y="f214"/>
                </a:cxn>
                <a:cxn ang="f115">
                  <a:pos x="f216" y="f214"/>
                </a:cxn>
                <a:cxn ang="f115">
                  <a:pos x="f186" y="f187"/>
                </a:cxn>
              </a:cxnLst>
              <a:rect l="f182" t="f185" r="f183" b="f184"/>
              <a:pathLst>
                <a:path w="1512123" h="2401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4" y="f26"/>
                    <a:pt x="f24" y="f27"/>
                    <a:pt x="f24" y="f28"/>
                  </a:cubicBezTo>
                  <a:cubicBezTo>
                    <a:pt x="f24" y="f29"/>
                    <a:pt x="f24" y="f28"/>
                    <a:pt x="f24" y="f30"/>
                  </a:cubicBezTo>
                  <a:cubicBezTo>
                    <a:pt x="f31" y="f32"/>
                    <a:pt x="f31" y="f33"/>
                    <a:pt x="f24" y="f34"/>
                  </a:cubicBezTo>
                  <a:cubicBezTo>
                    <a:pt x="f35" y="f36"/>
                    <a:pt x="f35" y="f37"/>
                    <a:pt x="f24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10" y="f57"/>
                  </a:cubicBezTo>
                  <a:lnTo>
                    <a:pt x="f58" y="f59"/>
                  </a:lnTo>
                  <a:lnTo>
                    <a:pt x="f60" y="f59"/>
                  </a:lnTo>
                  <a:lnTo>
                    <a:pt x="f61" y="f57"/>
                  </a:lnTo>
                  <a:lnTo>
                    <a:pt x="f61" y="f30"/>
                  </a:lnTo>
                  <a:cubicBezTo>
                    <a:pt x="f62" y="f63"/>
                    <a:pt x="f64" y="f65"/>
                    <a:pt x="f66" y="f5"/>
                  </a:cubicBezTo>
                  <a:lnTo>
                    <a:pt x="f5" y="f5"/>
                  </a:lnTo>
                  <a:lnTo>
                    <a:pt x="f67" y="f5"/>
                  </a:ln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4" name="Freeform: Shape 159">
              <a:extLst>
                <a:ext uri="{FF2B5EF4-FFF2-40B4-BE49-F238E27FC236}">
                  <a16:creationId xmlns:a16="http://schemas.microsoft.com/office/drawing/2014/main" id="{28F020D0-C238-1D0C-6B88-09BD044C155E}"/>
                </a:ext>
              </a:extLst>
            </p:cNvPr>
            <p:cNvSpPr/>
            <p:nvPr/>
          </p:nvSpPr>
          <p:spPr>
            <a:xfrm>
              <a:off x="11617525" y="6109444"/>
              <a:ext cx="576510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6512"/>
                <a:gd name="f7" fmla="val 4320"/>
                <a:gd name="f8" fmla="val 2287"/>
                <a:gd name="f9" fmla="val 576513"/>
                <a:gd name="f10" fmla="+- 0 0 -90"/>
                <a:gd name="f11" fmla="*/ f3 1 576512"/>
                <a:gd name="f12" fmla="*/ f4 1 432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576512"/>
                <a:gd name="f21" fmla="*/ f17 1 4320"/>
                <a:gd name="f22" fmla="*/ 2287 f18 1"/>
                <a:gd name="f23" fmla="*/ 4320 f17 1"/>
                <a:gd name="f24" fmla="*/ 576513 f18 1"/>
                <a:gd name="f25" fmla="*/ 0 f17 1"/>
                <a:gd name="f26" fmla="*/ 0 f18 1"/>
                <a:gd name="f27" fmla="+- f19 0 f1"/>
                <a:gd name="f28" fmla="*/ f22 1 576512"/>
                <a:gd name="f29" fmla="*/ f23 1 4320"/>
                <a:gd name="f30" fmla="*/ f24 1 576512"/>
                <a:gd name="f31" fmla="*/ f25 1 4320"/>
                <a:gd name="f32" fmla="*/ f26 1 576512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46" y="f47"/>
                </a:cxn>
              </a:cxnLst>
              <a:rect l="f42" t="f45" r="f43" b="f44"/>
              <a:pathLst>
                <a:path w="576512" h="4320">
                  <a:moveTo>
                    <a:pt x="f8" y="f7"/>
                  </a:moveTo>
                  <a:lnTo>
                    <a:pt x="f9" y="f7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5" name="Freeform: Shape 160">
              <a:extLst>
                <a:ext uri="{FF2B5EF4-FFF2-40B4-BE49-F238E27FC236}">
                  <a16:creationId xmlns:a16="http://schemas.microsoft.com/office/drawing/2014/main" id="{781AB902-7CBD-444D-6AAF-F05970285C63}"/>
                </a:ext>
              </a:extLst>
            </p:cNvPr>
            <p:cNvSpPr/>
            <p:nvPr/>
          </p:nvSpPr>
          <p:spPr>
            <a:xfrm>
              <a:off x="8563154" y="5525746"/>
              <a:ext cx="1399" cy="1027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7"/>
                <a:gd name="f7" fmla="val 102788"/>
                <a:gd name="f8" fmla="val 102789"/>
                <a:gd name="f9" fmla="val 1398"/>
                <a:gd name="f10" fmla="val 100375"/>
                <a:gd name="f11" fmla="val 29731"/>
                <a:gd name="f12" fmla="val 2160"/>
                <a:gd name="f13" fmla="+- 0 0 -90"/>
                <a:gd name="f14" fmla="*/ f3 1 1397"/>
                <a:gd name="f15" fmla="*/ f4 1 1027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97"/>
                <a:gd name="f24" fmla="*/ f20 1 102788"/>
                <a:gd name="f25" fmla="*/ 0 f21 1"/>
                <a:gd name="f26" fmla="*/ 102789 f20 1"/>
                <a:gd name="f27" fmla="*/ 1398 f21 1"/>
                <a:gd name="f28" fmla="*/ 100375 f20 1"/>
                <a:gd name="f29" fmla="*/ 29731 f20 1"/>
                <a:gd name="f30" fmla="*/ 0 f20 1"/>
                <a:gd name="f31" fmla="*/ 2160 f20 1"/>
                <a:gd name="f32" fmla="+- f22 0 f1"/>
                <a:gd name="f33" fmla="*/ f25 1 1397"/>
                <a:gd name="f34" fmla="*/ f26 1 102788"/>
                <a:gd name="f35" fmla="*/ f27 1 1397"/>
                <a:gd name="f36" fmla="*/ f28 1 102788"/>
                <a:gd name="f37" fmla="*/ f29 1 102788"/>
                <a:gd name="f38" fmla="*/ f30 1 102788"/>
                <a:gd name="f39" fmla="*/ f31 1 102788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4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5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57" y="f60"/>
                </a:cxn>
                <a:cxn ang="f32">
                  <a:pos x="f55" y="f61"/>
                </a:cxn>
                <a:cxn ang="f32">
                  <a:pos x="f55" y="f56"/>
                </a:cxn>
              </a:cxnLst>
              <a:rect l="f51" t="f54" r="f52" b="f53"/>
              <a:pathLst>
                <a:path w="1397" h="102788">
                  <a:moveTo>
                    <a:pt x="f5" y="f8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9" y="f5"/>
                  </a:lnTo>
                  <a:lnTo>
                    <a:pt x="f5" y="f1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6" name="Freeform: Shape 161">
              <a:extLst>
                <a:ext uri="{FF2B5EF4-FFF2-40B4-BE49-F238E27FC236}">
                  <a16:creationId xmlns:a16="http://schemas.microsoft.com/office/drawing/2014/main" id="{6444BB8C-E041-0AAF-F43D-6285021BAFA9}"/>
                </a:ext>
              </a:extLst>
            </p:cNvPr>
            <p:cNvSpPr/>
            <p:nvPr/>
          </p:nvSpPr>
          <p:spPr>
            <a:xfrm>
              <a:off x="9733723" y="1854933"/>
              <a:ext cx="66961" cy="239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964"/>
                <a:gd name="f7" fmla="val 23902"/>
                <a:gd name="f8" fmla="val 11690"/>
                <a:gd name="f9" fmla="val 11197"/>
                <a:gd name="f10" fmla="val 23903"/>
                <a:gd name="f11" fmla="val 56037"/>
                <a:gd name="f12" fmla="val 54258"/>
                <a:gd name="f13" fmla="val 14246"/>
                <a:gd name="f14" fmla="val 52924"/>
                <a:gd name="f15" fmla="val 7792"/>
                <a:gd name="f16" fmla="val 57079"/>
                <a:gd name="f17" fmla="val 1477"/>
                <a:gd name="f18" fmla="val 63535"/>
                <a:gd name="f19" fmla="val 143"/>
                <a:gd name="f20" fmla="val 64665"/>
                <a:gd name="f21" fmla="val -48"/>
                <a:gd name="f22" fmla="val 65834"/>
                <a:gd name="f23" fmla="val 66965"/>
                <a:gd name="f24" fmla="val 65695"/>
                <a:gd name="f25" fmla="val 6188"/>
                <a:gd name="f26" fmla="val 194"/>
                <a:gd name="f27" fmla="val 11296"/>
                <a:gd name="f28" fmla="val 5022"/>
                <a:gd name="f29" fmla="+- 0 0 -90"/>
                <a:gd name="f30" fmla="*/ f3 1 66964"/>
                <a:gd name="f31" fmla="*/ f4 1 23902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66964"/>
                <a:gd name="f40" fmla="*/ f36 1 23902"/>
                <a:gd name="f41" fmla="*/ 11690 f37 1"/>
                <a:gd name="f42" fmla="*/ 11197 f36 1"/>
                <a:gd name="f43" fmla="*/ 23903 f36 1"/>
                <a:gd name="f44" fmla="*/ 56037 f37 1"/>
                <a:gd name="f45" fmla="*/ 54258 f37 1"/>
                <a:gd name="f46" fmla="*/ 14246 f36 1"/>
                <a:gd name="f47" fmla="*/ 63535 f37 1"/>
                <a:gd name="f48" fmla="*/ 143 f36 1"/>
                <a:gd name="f49" fmla="*/ 66965 f37 1"/>
                <a:gd name="f50" fmla="*/ 65695 f37 1"/>
                <a:gd name="f51" fmla="*/ 0 f37 1"/>
                <a:gd name="f52" fmla="+- f38 0 f1"/>
                <a:gd name="f53" fmla="*/ f41 1 66964"/>
                <a:gd name="f54" fmla="*/ f42 1 23902"/>
                <a:gd name="f55" fmla="*/ f43 1 23902"/>
                <a:gd name="f56" fmla="*/ f44 1 66964"/>
                <a:gd name="f57" fmla="*/ f45 1 66964"/>
                <a:gd name="f58" fmla="*/ f46 1 23902"/>
                <a:gd name="f59" fmla="*/ f47 1 66964"/>
                <a:gd name="f60" fmla="*/ f48 1 23902"/>
                <a:gd name="f61" fmla="*/ f49 1 66964"/>
                <a:gd name="f62" fmla="*/ f50 1 66964"/>
                <a:gd name="f63" fmla="*/ f51 1 66964"/>
                <a:gd name="f64" fmla="*/ f32 1 f39"/>
                <a:gd name="f65" fmla="*/ f33 1 f39"/>
                <a:gd name="f66" fmla="*/ f32 1 f40"/>
                <a:gd name="f67" fmla="*/ f34 1 f40"/>
                <a:gd name="f68" fmla="*/ f53 1 f39"/>
                <a:gd name="f69" fmla="*/ f54 1 f40"/>
                <a:gd name="f70" fmla="*/ f55 1 f40"/>
                <a:gd name="f71" fmla="*/ f56 1 f39"/>
                <a:gd name="f72" fmla="*/ f57 1 f39"/>
                <a:gd name="f73" fmla="*/ f58 1 f40"/>
                <a:gd name="f74" fmla="*/ f59 1 f39"/>
                <a:gd name="f75" fmla="*/ f60 1 f40"/>
                <a:gd name="f76" fmla="*/ f61 1 f39"/>
                <a:gd name="f77" fmla="*/ f62 1 f39"/>
                <a:gd name="f78" fmla="*/ f63 1 f39"/>
                <a:gd name="f79" fmla="*/ f64 f30 1"/>
                <a:gd name="f80" fmla="*/ f65 f30 1"/>
                <a:gd name="f81" fmla="*/ f67 f31 1"/>
                <a:gd name="f82" fmla="*/ f66 f31 1"/>
                <a:gd name="f83" fmla="*/ f68 f30 1"/>
                <a:gd name="f84" fmla="*/ f69 f31 1"/>
                <a:gd name="f85" fmla="*/ f70 f31 1"/>
                <a:gd name="f86" fmla="*/ f71 f30 1"/>
                <a:gd name="f87" fmla="*/ f72 f30 1"/>
                <a:gd name="f88" fmla="*/ f73 f31 1"/>
                <a:gd name="f89" fmla="*/ f74 f30 1"/>
                <a:gd name="f90" fmla="*/ f75 f31 1"/>
                <a:gd name="f91" fmla="*/ f76 f30 1"/>
                <a:gd name="f92" fmla="*/ f77 f30 1"/>
                <a:gd name="f93" fmla="*/ f7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3" y="f84"/>
                </a:cxn>
                <a:cxn ang="f52">
                  <a:pos x="f83" y="f85"/>
                </a:cxn>
                <a:cxn ang="f52">
                  <a:pos x="f86" y="f85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0"/>
                </a:cxn>
                <a:cxn ang="f52">
                  <a:pos x="f92" y="f90"/>
                </a:cxn>
                <a:cxn ang="f52">
                  <a:pos x="f93" y="f90"/>
                </a:cxn>
                <a:cxn ang="f52">
                  <a:pos x="f83" y="f84"/>
                </a:cxn>
              </a:cxnLst>
              <a:rect l="f79" t="f82" r="f80" b="f81"/>
              <a:pathLst>
                <a:path w="66964" h="23902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1"/>
                    <a:pt x="f23" y="f19"/>
                  </a:cubicBezTo>
                  <a:lnTo>
                    <a:pt x="f24" y="f19"/>
                  </a:lnTo>
                  <a:lnTo>
                    <a:pt x="f5" y="f19"/>
                  </a:ln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7" name="Freeform: Shape 162">
              <a:extLst>
                <a:ext uri="{FF2B5EF4-FFF2-40B4-BE49-F238E27FC236}">
                  <a16:creationId xmlns:a16="http://schemas.microsoft.com/office/drawing/2014/main" id="{44B4A7C9-E5B8-396B-3934-85CFEA2FD2FC}"/>
                </a:ext>
              </a:extLst>
            </p:cNvPr>
            <p:cNvSpPr/>
            <p:nvPr/>
          </p:nvSpPr>
          <p:spPr>
            <a:xfrm>
              <a:off x="5620615" y="4707376"/>
              <a:ext cx="349063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9059"/>
                <a:gd name="f7" fmla="val 4319"/>
                <a:gd name="f8" fmla="val 2160"/>
                <a:gd name="f9" fmla="val 12707"/>
                <a:gd name="f10" fmla="val 4320"/>
                <a:gd name="f11" fmla="+- 0 0 -90"/>
                <a:gd name="f12" fmla="*/ f3 1 349059"/>
                <a:gd name="f13" fmla="*/ f4 1 431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49059"/>
                <a:gd name="f22" fmla="*/ f18 1 4319"/>
                <a:gd name="f23" fmla="*/ 349059 f19 1"/>
                <a:gd name="f24" fmla="*/ 2160 f18 1"/>
                <a:gd name="f25" fmla="*/ 0 f18 1"/>
                <a:gd name="f26" fmla="*/ 12707 f19 1"/>
                <a:gd name="f27" fmla="*/ 0 f19 1"/>
                <a:gd name="f28" fmla="*/ 4320 f18 1"/>
                <a:gd name="f29" fmla="+- f20 0 f1"/>
                <a:gd name="f30" fmla="*/ f23 1 349059"/>
                <a:gd name="f31" fmla="*/ f24 1 4319"/>
                <a:gd name="f32" fmla="*/ f25 1 4319"/>
                <a:gd name="f33" fmla="*/ f26 1 349059"/>
                <a:gd name="f34" fmla="*/ f27 1 349059"/>
                <a:gd name="f35" fmla="*/ f28 1 431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2"/>
                </a:cxn>
                <a:cxn ang="f29">
                  <a:pos x="f54" y="f55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349059" h="4319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5" y="f10"/>
                  </a:lnTo>
                  <a:lnTo>
                    <a:pt x="f6" y="f10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8" name="Freeform: Shape 163">
              <a:extLst>
                <a:ext uri="{FF2B5EF4-FFF2-40B4-BE49-F238E27FC236}">
                  <a16:creationId xmlns:a16="http://schemas.microsoft.com/office/drawing/2014/main" id="{EE40B3BB-AD9A-63E0-D50A-65E6628ABB3A}"/>
                </a:ext>
              </a:extLst>
            </p:cNvPr>
            <p:cNvSpPr/>
            <p:nvPr/>
          </p:nvSpPr>
          <p:spPr>
            <a:xfrm>
              <a:off x="8898748" y="460126"/>
              <a:ext cx="23509" cy="3020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7"/>
                <a:gd name="f7" fmla="val 302013"/>
                <a:gd name="f8" fmla="val 23508"/>
                <a:gd name="f9" fmla="val 302014"/>
                <a:gd name="f10" fmla="val 11943"/>
                <a:gd name="f11" fmla="val 11817"/>
                <a:gd name="f12" fmla="val 5273"/>
                <a:gd name="f13" fmla="val 11874"/>
                <a:gd name="f14" fmla="val 6547"/>
                <a:gd name="f15" fmla="+- 0 0 -90"/>
                <a:gd name="f16" fmla="*/ f3 1 23507"/>
                <a:gd name="f17" fmla="*/ f4 1 30201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3507"/>
                <a:gd name="f26" fmla="*/ f22 1 302013"/>
                <a:gd name="f27" fmla="*/ 23508 f23 1"/>
                <a:gd name="f28" fmla="*/ 302014 f22 1"/>
                <a:gd name="f29" fmla="*/ 11943 f22 1"/>
                <a:gd name="f30" fmla="*/ 11817 f23 1"/>
                <a:gd name="f31" fmla="*/ 0 f23 1"/>
                <a:gd name="f32" fmla="*/ 0 f22 1"/>
                <a:gd name="f33" fmla="+- f24 0 f1"/>
                <a:gd name="f34" fmla="*/ f27 1 23507"/>
                <a:gd name="f35" fmla="*/ f28 1 302013"/>
                <a:gd name="f36" fmla="*/ f29 1 302013"/>
                <a:gd name="f37" fmla="*/ f30 1 23507"/>
                <a:gd name="f38" fmla="*/ f31 1 23507"/>
                <a:gd name="f39" fmla="*/ f32 1 302013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8" y="f59"/>
                </a:cxn>
                <a:cxn ang="f33">
                  <a:pos x="f58" y="f55"/>
                </a:cxn>
                <a:cxn ang="f33">
                  <a:pos x="f54" y="f55"/>
                </a:cxn>
              </a:cxnLst>
              <a:rect l="f50" t="f53" r="f51" b="f52"/>
              <a:pathLst>
                <a:path w="23507" h="302013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5" y="f14"/>
                    <a:pt x="f5" y="f5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9" name="Freeform: Shape 164">
              <a:extLst>
                <a:ext uri="{FF2B5EF4-FFF2-40B4-BE49-F238E27FC236}">
                  <a16:creationId xmlns:a16="http://schemas.microsoft.com/office/drawing/2014/main" id="{5DADAD4A-C2B3-900C-8876-C745FCD5D251}"/>
                </a:ext>
              </a:extLst>
            </p:cNvPr>
            <p:cNvSpPr/>
            <p:nvPr/>
          </p:nvSpPr>
          <p:spPr>
            <a:xfrm>
              <a:off x="6830568" y="3290943"/>
              <a:ext cx="234571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569"/>
                <a:gd name="f7" fmla="val 4319"/>
                <a:gd name="f8" fmla="val 234062"/>
                <a:gd name="f9" fmla="val 2160"/>
                <a:gd name="f10" fmla="val 64"/>
                <a:gd name="f11" fmla="val 2884"/>
                <a:gd name="f12" fmla="val 3596"/>
                <a:gd name="f13" fmla="val 4320"/>
                <a:gd name="f14" fmla="val 234570"/>
                <a:gd name="f15" fmla="+- 0 0 -90"/>
                <a:gd name="f16" fmla="*/ f3 1 234569"/>
                <a:gd name="f17" fmla="*/ f4 1 431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34569"/>
                <a:gd name="f26" fmla="*/ f22 1 4319"/>
                <a:gd name="f27" fmla="*/ 234062 f23 1"/>
                <a:gd name="f28" fmla="*/ 2160 f22 1"/>
                <a:gd name="f29" fmla="*/ 0 f22 1"/>
                <a:gd name="f30" fmla="*/ 0 f23 1"/>
                <a:gd name="f31" fmla="*/ 4320 f22 1"/>
                <a:gd name="f32" fmla="*/ 234570 f23 1"/>
                <a:gd name="f33" fmla="+- f24 0 f1"/>
                <a:gd name="f34" fmla="*/ f27 1 234569"/>
                <a:gd name="f35" fmla="*/ f28 1 4319"/>
                <a:gd name="f36" fmla="*/ f29 1 4319"/>
                <a:gd name="f37" fmla="*/ f30 1 234569"/>
                <a:gd name="f38" fmla="*/ f31 1 4319"/>
                <a:gd name="f39" fmla="*/ f32 1 23456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7" y="f55"/>
                </a:cxn>
                <a:cxn ang="f33">
                  <a:pos x="f57" y="f58"/>
                </a:cxn>
                <a:cxn ang="f33">
                  <a:pos x="f59" y="f58"/>
                </a:cxn>
              </a:cxnLst>
              <a:rect l="f50" t="f53" r="f51" b="f52"/>
              <a:pathLst>
                <a:path w="234569" h="4319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0" y="f12"/>
                    <a:pt x="f5" y="f13"/>
                  </a:cubicBezTo>
                  <a:lnTo>
                    <a:pt x="f14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0" name="Freeform: Shape 165">
              <a:extLst>
                <a:ext uri="{FF2B5EF4-FFF2-40B4-BE49-F238E27FC236}">
                  <a16:creationId xmlns:a16="http://schemas.microsoft.com/office/drawing/2014/main" id="{9D809A73-5A63-367F-E1CC-EE42CC951895}"/>
                </a:ext>
              </a:extLst>
            </p:cNvPr>
            <p:cNvSpPr/>
            <p:nvPr/>
          </p:nvSpPr>
          <p:spPr>
            <a:xfrm>
              <a:off x="7698452" y="3292470"/>
              <a:ext cx="30367" cy="53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369"/>
                <a:gd name="f7" fmla="val 5336"/>
                <a:gd name="f8" fmla="val 30370"/>
                <a:gd name="f9" fmla="val 4193"/>
                <a:gd name="f10" fmla="val 30243"/>
                <a:gd name="f11" fmla="val 3354"/>
                <a:gd name="f12" fmla="val 2490"/>
                <a:gd name="f13" fmla="val 1652"/>
                <a:gd name="f14" fmla="val 2033"/>
                <a:gd name="f15" fmla="val 889"/>
                <a:gd name="f16" fmla="val 3176"/>
                <a:gd name="f17" fmla="val 4320"/>
                <a:gd name="f18" fmla="val 1144"/>
                <a:gd name="f19" fmla="val 5273"/>
                <a:gd name="f20" fmla="+- 0 0 -90"/>
                <a:gd name="f21" fmla="*/ f3 1 30369"/>
                <a:gd name="f22" fmla="*/ f4 1 533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0369"/>
                <a:gd name="f31" fmla="*/ f27 1 5336"/>
                <a:gd name="f32" fmla="*/ 30370 f28 1"/>
                <a:gd name="f33" fmla="*/ 4193 f27 1"/>
                <a:gd name="f34" fmla="*/ 1652 f27 1"/>
                <a:gd name="f35" fmla="*/ 0 f27 1"/>
                <a:gd name="f36" fmla="*/ 2033 f28 1"/>
                <a:gd name="f37" fmla="*/ 889 f27 1"/>
                <a:gd name="f38" fmla="*/ 3176 f27 1"/>
                <a:gd name="f39" fmla="*/ 0 f28 1"/>
                <a:gd name="f40" fmla="*/ 5336 f27 1"/>
                <a:gd name="f41" fmla="+- f29 0 f1"/>
                <a:gd name="f42" fmla="*/ f32 1 30369"/>
                <a:gd name="f43" fmla="*/ f33 1 5336"/>
                <a:gd name="f44" fmla="*/ f34 1 5336"/>
                <a:gd name="f45" fmla="*/ f35 1 5336"/>
                <a:gd name="f46" fmla="*/ f36 1 30369"/>
                <a:gd name="f47" fmla="*/ f37 1 5336"/>
                <a:gd name="f48" fmla="*/ f38 1 5336"/>
                <a:gd name="f49" fmla="*/ f39 1 30369"/>
                <a:gd name="f50" fmla="*/ f40 1 5336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1"/>
                <a:gd name="f58" fmla="*/ f45 1 f31"/>
                <a:gd name="f59" fmla="*/ f46 1 f30"/>
                <a:gd name="f60" fmla="*/ f47 1 f31"/>
                <a:gd name="f61" fmla="*/ f48 1 f31"/>
                <a:gd name="f62" fmla="*/ f49 1 f30"/>
                <a:gd name="f63" fmla="*/ f50 1 f31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2 1"/>
                <a:gd name="f71" fmla="*/ f58 f22 1"/>
                <a:gd name="f72" fmla="*/ f59 f21 1"/>
                <a:gd name="f73" fmla="*/ f60 f22 1"/>
                <a:gd name="f74" fmla="*/ f61 f22 1"/>
                <a:gd name="f75" fmla="*/ f62 f21 1"/>
                <a:gd name="f76" fmla="*/ f63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68" y="f71"/>
                </a:cxn>
                <a:cxn ang="f41">
                  <a:pos x="f72" y="f73"/>
                </a:cxn>
                <a:cxn ang="f41">
                  <a:pos x="f72" y="f74"/>
                </a:cxn>
                <a:cxn ang="f41">
                  <a:pos x="f75" y="f76"/>
                </a:cxn>
                <a:cxn ang="f41">
                  <a:pos x="f75" y="f76"/>
                </a:cxn>
              </a:cxnLst>
              <a:rect l="f64" t="f67" r="f65" b="f66"/>
              <a:pathLst>
                <a:path w="30369" h="5336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5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4" y="f17"/>
                    <a:pt x="f18" y="f19"/>
                    <a:pt x="f5" y="f7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1" name="Freeform: Shape 166">
              <a:extLst>
                <a:ext uri="{FF2B5EF4-FFF2-40B4-BE49-F238E27FC236}">
                  <a16:creationId xmlns:a16="http://schemas.microsoft.com/office/drawing/2014/main" id="{498081F1-A32B-3809-8B25-C037EC9EDA2B}"/>
                </a:ext>
              </a:extLst>
            </p:cNvPr>
            <p:cNvSpPr/>
            <p:nvPr/>
          </p:nvSpPr>
          <p:spPr>
            <a:xfrm>
              <a:off x="7087761" y="3294126"/>
              <a:ext cx="609932" cy="36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9932"/>
                <a:gd name="f7" fmla="val 3684"/>
                <a:gd name="f8" fmla="val 3685"/>
                <a:gd name="f9" fmla="val 608789"/>
                <a:gd name="f10" fmla="val 3621"/>
                <a:gd name="f11" fmla="val 607899"/>
                <a:gd name="f12" fmla="val 2668"/>
                <a:gd name="f13" fmla="val 1525"/>
                <a:gd name="f14" fmla="val 381"/>
                <a:gd name="f15" fmla="val 2160"/>
                <a:gd name="f16" fmla="val 280"/>
                <a:gd name="f17" fmla="val 2681"/>
                <a:gd name="f18" fmla="val 153"/>
                <a:gd name="f19" fmla="val 3189"/>
                <a:gd name="f20" fmla="+- 0 0 -90"/>
                <a:gd name="f21" fmla="*/ f3 1 609932"/>
                <a:gd name="f22" fmla="*/ f4 1 368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609932"/>
                <a:gd name="f31" fmla="*/ f27 1 3684"/>
                <a:gd name="f32" fmla="*/ 0 f28 1"/>
                <a:gd name="f33" fmla="*/ 3685 f27 1"/>
                <a:gd name="f34" fmla="*/ 609932 f28 1"/>
                <a:gd name="f35" fmla="*/ 607899 f28 1"/>
                <a:gd name="f36" fmla="*/ 1525 f27 1"/>
                <a:gd name="f37" fmla="*/ 0 f27 1"/>
                <a:gd name="f38" fmla="*/ 381 f28 1"/>
                <a:gd name="f39" fmla="*/ 2160 f27 1"/>
                <a:gd name="f40" fmla="+- f29 0 f1"/>
                <a:gd name="f41" fmla="*/ f32 1 609932"/>
                <a:gd name="f42" fmla="*/ f33 1 3684"/>
                <a:gd name="f43" fmla="*/ f34 1 609932"/>
                <a:gd name="f44" fmla="*/ f35 1 609932"/>
                <a:gd name="f45" fmla="*/ f36 1 3684"/>
                <a:gd name="f46" fmla="*/ f37 1 3684"/>
                <a:gd name="f47" fmla="*/ f38 1 609932"/>
                <a:gd name="f48" fmla="*/ f39 1 3684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0"/>
                <a:gd name="f57" fmla="*/ f45 1 f31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1 1"/>
                <a:gd name="f69" fmla="*/ f57 f22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8" y="f69"/>
                </a:cxn>
                <a:cxn ang="f40">
                  <a:pos x="f68" y="f70"/>
                </a:cxn>
                <a:cxn ang="f40">
                  <a:pos x="f71" y="f70"/>
                </a:cxn>
                <a:cxn ang="f40">
                  <a:pos x="f71" y="f72"/>
                </a:cxn>
                <a:cxn ang="f40">
                  <a:pos x="f65" y="f66"/>
                </a:cxn>
              </a:cxnLst>
              <a:rect l="f61" t="f64" r="f62" b="f63"/>
              <a:pathLst>
                <a:path w="609932" h="3684">
                  <a:moveTo>
                    <a:pt x="f5" y="f8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11" y="f13"/>
                  </a:cubicBezTo>
                  <a:lnTo>
                    <a:pt x="f11" y="f5"/>
                  </a:lnTo>
                  <a:lnTo>
                    <a:pt x="f14" y="f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2" name="Freeform: Shape 167">
              <a:extLst>
                <a:ext uri="{FF2B5EF4-FFF2-40B4-BE49-F238E27FC236}">
                  <a16:creationId xmlns:a16="http://schemas.microsoft.com/office/drawing/2014/main" id="{85A91B59-077C-1A46-02CE-DC8B24F469A1}"/>
                </a:ext>
              </a:extLst>
            </p:cNvPr>
            <p:cNvSpPr/>
            <p:nvPr/>
          </p:nvSpPr>
          <p:spPr>
            <a:xfrm>
              <a:off x="8898721" y="447909"/>
              <a:ext cx="442350" cy="241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2353"/>
                <a:gd name="f7" fmla="val 24157"/>
                <a:gd name="f8" fmla="val 11843"/>
                <a:gd name="f9" fmla="val 432569"/>
                <a:gd name="f10" fmla="val 430155"/>
                <a:gd name="f11" fmla="val 15263"/>
                <a:gd name="f12" fmla="val 428567"/>
                <a:gd name="f13" fmla="val 8806"/>
                <a:gd name="f14" fmla="val 432214"/>
                <a:gd name="f15" fmla="val 2212"/>
                <a:gd name="f16" fmla="val 438542"/>
                <a:gd name="f17" fmla="val 144"/>
                <a:gd name="f18" fmla="val 439800"/>
                <a:gd name="f19" fmla="val -48"/>
                <a:gd name="f20" fmla="val 441096"/>
                <a:gd name="f21" fmla="val 442354"/>
                <a:gd name="f22" fmla="val 5248"/>
                <a:gd name="f23" fmla="val 200"/>
                <a:gd name="f24" fmla="val -50"/>
                <a:gd name="f25" fmla="val 5593"/>
                <a:gd name="f26" fmla="val 12189"/>
                <a:gd name="f27" fmla="val 12410"/>
                <a:gd name="f28" fmla="val 13"/>
                <a:gd name="f29" fmla="val 12630"/>
                <a:gd name="f30" fmla="val 26"/>
                <a:gd name="f31" fmla="val 12849"/>
                <a:gd name="f32" fmla="val 356"/>
                <a:gd name="f33" fmla="val 19147"/>
                <a:gd name="f34" fmla="val 5541"/>
                <a:gd name="f35" fmla="val 24099"/>
                <a:gd name="f36" fmla="+- 0 0 -90"/>
                <a:gd name="f37" fmla="*/ f3 1 442353"/>
                <a:gd name="f38" fmla="*/ f4 1 24157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442353"/>
                <a:gd name="f47" fmla="*/ f43 1 24157"/>
                <a:gd name="f48" fmla="*/ 11843 f44 1"/>
                <a:gd name="f49" fmla="*/ 24157 f43 1"/>
                <a:gd name="f50" fmla="*/ 432569 f44 1"/>
                <a:gd name="f51" fmla="*/ 430155 f44 1"/>
                <a:gd name="f52" fmla="*/ 15263 f43 1"/>
                <a:gd name="f53" fmla="*/ 438542 f44 1"/>
                <a:gd name="f54" fmla="*/ 144 f43 1"/>
                <a:gd name="f55" fmla="*/ 442354 f44 1"/>
                <a:gd name="f56" fmla="*/ 0 f44 1"/>
                <a:gd name="f57" fmla="*/ 12189 f43 1"/>
                <a:gd name="f58" fmla="*/ 26 f44 1"/>
                <a:gd name="f59" fmla="*/ 12849 f43 1"/>
                <a:gd name="f60" fmla="+- f45 0 f1"/>
                <a:gd name="f61" fmla="*/ f48 1 442353"/>
                <a:gd name="f62" fmla="*/ f49 1 24157"/>
                <a:gd name="f63" fmla="*/ f50 1 442353"/>
                <a:gd name="f64" fmla="*/ f51 1 442353"/>
                <a:gd name="f65" fmla="*/ f52 1 24157"/>
                <a:gd name="f66" fmla="*/ f53 1 442353"/>
                <a:gd name="f67" fmla="*/ f54 1 24157"/>
                <a:gd name="f68" fmla="*/ f55 1 442353"/>
                <a:gd name="f69" fmla="*/ f56 1 442353"/>
                <a:gd name="f70" fmla="*/ f57 1 24157"/>
                <a:gd name="f71" fmla="*/ f58 1 442353"/>
                <a:gd name="f72" fmla="*/ f59 1 24157"/>
                <a:gd name="f73" fmla="*/ f39 1 f46"/>
                <a:gd name="f74" fmla="*/ f40 1 f46"/>
                <a:gd name="f75" fmla="*/ f39 1 f47"/>
                <a:gd name="f76" fmla="*/ f41 1 f47"/>
                <a:gd name="f77" fmla="*/ f61 1 f46"/>
                <a:gd name="f78" fmla="*/ f62 1 f47"/>
                <a:gd name="f79" fmla="*/ f63 1 f46"/>
                <a:gd name="f80" fmla="*/ f64 1 f46"/>
                <a:gd name="f81" fmla="*/ f65 1 f47"/>
                <a:gd name="f82" fmla="*/ f66 1 f46"/>
                <a:gd name="f83" fmla="*/ f67 1 f47"/>
                <a:gd name="f84" fmla="*/ f68 1 f46"/>
                <a:gd name="f85" fmla="*/ f69 1 f46"/>
                <a:gd name="f86" fmla="*/ f70 1 f47"/>
                <a:gd name="f87" fmla="*/ f71 1 f46"/>
                <a:gd name="f88" fmla="*/ f72 1 f47"/>
                <a:gd name="f89" fmla="*/ f73 f37 1"/>
                <a:gd name="f90" fmla="*/ f74 f37 1"/>
                <a:gd name="f91" fmla="*/ f76 f38 1"/>
                <a:gd name="f92" fmla="*/ f75 f38 1"/>
                <a:gd name="f93" fmla="*/ f77 f37 1"/>
                <a:gd name="f94" fmla="*/ f78 f38 1"/>
                <a:gd name="f95" fmla="*/ f79 f37 1"/>
                <a:gd name="f96" fmla="*/ f80 f37 1"/>
                <a:gd name="f97" fmla="*/ f81 f38 1"/>
                <a:gd name="f98" fmla="*/ f82 f37 1"/>
                <a:gd name="f99" fmla="*/ f83 f38 1"/>
                <a:gd name="f100" fmla="*/ f84 f37 1"/>
                <a:gd name="f101" fmla="*/ f85 f37 1"/>
                <a:gd name="f102" fmla="*/ f86 f38 1"/>
                <a:gd name="f103" fmla="*/ f87 f37 1"/>
                <a:gd name="f104" fmla="*/ f88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3" y="f94"/>
                </a:cxn>
                <a:cxn ang="f60">
                  <a:pos x="f95" y="f94"/>
                </a:cxn>
                <a:cxn ang="f60">
                  <a:pos x="f96" y="f97"/>
                </a:cxn>
                <a:cxn ang="f60">
                  <a:pos x="f98" y="f99"/>
                </a:cxn>
                <a:cxn ang="f60">
                  <a:pos x="f100" y="f99"/>
                </a:cxn>
                <a:cxn ang="f60">
                  <a:pos x="f93" y="f99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93" y="f94"/>
                </a:cxn>
              </a:cxnLst>
              <a:rect l="f89" t="f92" r="f90" b="f91"/>
              <a:pathLst>
                <a:path w="442353" h="24157">
                  <a:moveTo>
                    <a:pt x="f8" y="f7"/>
                  </a:moveTo>
                  <a:lnTo>
                    <a:pt x="f9" y="f7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19"/>
                    <a:pt x="f21" y="f17"/>
                  </a:cubicBezTo>
                  <a:lnTo>
                    <a:pt x="f8" y="f17"/>
                  </a:lnTo>
                  <a:cubicBezTo>
                    <a:pt x="f22" y="f23"/>
                    <a:pt x="f24" y="f25"/>
                    <a:pt x="f5" y="f26"/>
                  </a:cubicBezTo>
                  <a:cubicBezTo>
                    <a:pt x="f5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3" name="Freeform: Shape 168">
              <a:extLst>
                <a:ext uri="{FF2B5EF4-FFF2-40B4-BE49-F238E27FC236}">
                  <a16:creationId xmlns:a16="http://schemas.microsoft.com/office/drawing/2014/main" id="{013EE391-8198-B76A-437C-14D8B1531B36}"/>
                </a:ext>
              </a:extLst>
            </p:cNvPr>
            <p:cNvSpPr/>
            <p:nvPr/>
          </p:nvSpPr>
          <p:spPr>
            <a:xfrm>
              <a:off x="9328635" y="448549"/>
              <a:ext cx="35359" cy="56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360"/>
                <a:gd name="f7" fmla="val 56302"/>
                <a:gd name="f8" fmla="val 242"/>
                <a:gd name="f9" fmla="val 14628"/>
                <a:gd name="f10" fmla="val 2656"/>
                <a:gd name="f11" fmla="val 23522"/>
                <a:gd name="f12" fmla="val 9518"/>
                <a:gd name="f13" fmla="val 50204"/>
                <a:gd name="f14" fmla="val 12214"/>
                <a:gd name="f15" fmla="val 9442"/>
                <a:gd name="f16" fmla="val 11094"/>
                <a:gd name="f17" fmla="val 10293"/>
                <a:gd name="f18" fmla="val 10128"/>
                <a:gd name="f19" fmla="val 11424"/>
                <a:gd name="f20" fmla="val 10058"/>
                <a:gd name="f21" fmla="val 11462"/>
                <a:gd name="f22" fmla="val 10055"/>
                <a:gd name="f23" fmla="val 11513"/>
                <a:gd name="f24" fmla="val 10054"/>
                <a:gd name="f25" fmla="val 11551"/>
                <a:gd name="f26" fmla="val 12656"/>
                <a:gd name="f27" fmla="val 9840"/>
                <a:gd name="f28" fmla="val 13724"/>
                <a:gd name="f29" fmla="val 10560"/>
                <a:gd name="f30" fmla="val 13940"/>
                <a:gd name="f31" fmla="val 11662"/>
                <a:gd name="f32" fmla="val 13965"/>
                <a:gd name="f33" fmla="val 11844"/>
                <a:gd name="f34" fmla="val 13978"/>
                <a:gd name="f35" fmla="val 12030"/>
                <a:gd name="f36" fmla="val 51983"/>
                <a:gd name="f37" fmla="val 15948"/>
                <a:gd name="f38" fmla="val 48275"/>
                <a:gd name="f39" fmla="val 19798"/>
                <a:gd name="f40" fmla="val 45940"/>
                <a:gd name="f41" fmla="val 24004"/>
                <a:gd name="f42" fmla="val 45884"/>
                <a:gd name="f43" fmla="val 29849"/>
                <a:gd name="f44" fmla="val 46040"/>
                <a:gd name="f45" fmla="val 34678"/>
                <a:gd name="f46" fmla="val 50491"/>
                <a:gd name="f47" fmla="val 35313"/>
                <a:gd name="f48" fmla="val 56303"/>
                <a:gd name="f49" fmla="val 35376"/>
                <a:gd name="f50" fmla="val 55797"/>
                <a:gd name="f51" fmla="val 55284"/>
                <a:gd name="f52" fmla="val 54778"/>
                <a:gd name="f53" fmla="val 22606"/>
                <a:gd name="f54" fmla="val 8402"/>
                <a:gd name="f55" fmla="val 7640"/>
                <a:gd name="f56" fmla="val 22352"/>
                <a:gd name="f57" fmla="val 6860"/>
                <a:gd name="f58" fmla="val 21971"/>
                <a:gd name="f59" fmla="val 6129"/>
                <a:gd name="f60" fmla="val 21462"/>
                <a:gd name="f61" fmla="val 5480"/>
                <a:gd name="f62" fmla="val 21208"/>
                <a:gd name="f63" fmla="val 4817"/>
                <a:gd name="f64" fmla="val 20814"/>
                <a:gd name="f65" fmla="val 4212"/>
                <a:gd name="f66" fmla="val 20319"/>
                <a:gd name="f67" fmla="val 3701"/>
                <a:gd name="f68" fmla="val 19836"/>
                <a:gd name="f69" fmla="val 3126"/>
                <a:gd name="f70" fmla="val 19277"/>
                <a:gd name="f71" fmla="val 2614"/>
                <a:gd name="f72" fmla="val 18667"/>
                <a:gd name="f73" fmla="val 2177"/>
                <a:gd name="f74" fmla="val 16761"/>
                <a:gd name="f75" fmla="val 906"/>
                <a:gd name="f76" fmla="val 16113"/>
                <a:gd name="f77" fmla="val 576"/>
                <a:gd name="f78" fmla="val 15426"/>
                <a:gd name="f79" fmla="val 321"/>
                <a:gd name="f80" fmla="val 14728"/>
                <a:gd name="f81" fmla="val 144"/>
                <a:gd name="f82" fmla="val 12440"/>
                <a:gd name="f83" fmla="val 11182"/>
                <a:gd name="f84" fmla="val -48"/>
                <a:gd name="f85" fmla="val 9886"/>
                <a:gd name="f86" fmla="val 8628"/>
                <a:gd name="f87" fmla="val 2593"/>
                <a:gd name="f88" fmla="val 2189"/>
                <a:gd name="f89" fmla="val -991"/>
                <a:gd name="f90" fmla="val 8381"/>
                <a:gd name="f91" fmla="+- 0 0 -90"/>
                <a:gd name="f92" fmla="*/ f3 1 35360"/>
                <a:gd name="f93" fmla="*/ f4 1 56302"/>
                <a:gd name="f94" fmla="val f5"/>
                <a:gd name="f95" fmla="val f6"/>
                <a:gd name="f96" fmla="val f7"/>
                <a:gd name="f97" fmla="*/ f91 f0 1"/>
                <a:gd name="f98" fmla="+- f96 0 f94"/>
                <a:gd name="f99" fmla="+- f95 0 f94"/>
                <a:gd name="f100" fmla="*/ f97 1 f2"/>
                <a:gd name="f101" fmla="*/ f99 1 35360"/>
                <a:gd name="f102" fmla="*/ f98 1 56302"/>
                <a:gd name="f103" fmla="*/ 242 f99 1"/>
                <a:gd name="f104" fmla="*/ 14628 f98 1"/>
                <a:gd name="f105" fmla="*/ 2656 f99 1"/>
                <a:gd name="f106" fmla="*/ 23522 f98 1"/>
                <a:gd name="f107" fmla="*/ 9518 f99 1"/>
                <a:gd name="f108" fmla="*/ 50204 f98 1"/>
                <a:gd name="f109" fmla="*/ 12214 f98 1"/>
                <a:gd name="f110" fmla="*/ 11424 f99 1"/>
                <a:gd name="f111" fmla="*/ 10058 f98 1"/>
                <a:gd name="f112" fmla="*/ 11551 f99 1"/>
                <a:gd name="f113" fmla="*/ 10054 f98 1"/>
                <a:gd name="f114" fmla="*/ 13940 f99 1"/>
                <a:gd name="f115" fmla="*/ 11662 f98 1"/>
                <a:gd name="f116" fmla="*/ 13965 f99 1"/>
                <a:gd name="f117" fmla="*/ 51983 f98 1"/>
                <a:gd name="f118" fmla="*/ 24004 f99 1"/>
                <a:gd name="f119" fmla="*/ 45884 f98 1"/>
                <a:gd name="f120" fmla="*/ 35313 f99 1"/>
                <a:gd name="f121" fmla="*/ 56303 f98 1"/>
                <a:gd name="f122" fmla="*/ 54778 f98 1"/>
                <a:gd name="f123" fmla="*/ 22606 f99 1"/>
                <a:gd name="f124" fmla="*/ 8402 f98 1"/>
                <a:gd name="f125" fmla="*/ 7640 f98 1"/>
                <a:gd name="f126" fmla="*/ 21462 f99 1"/>
                <a:gd name="f127" fmla="*/ 5480 f98 1"/>
                <a:gd name="f128" fmla="*/ 20319 f99 1"/>
                <a:gd name="f129" fmla="*/ 3701 f98 1"/>
                <a:gd name="f130" fmla="*/ 18667 f99 1"/>
                <a:gd name="f131" fmla="*/ 2177 f98 1"/>
                <a:gd name="f132" fmla="*/ 16761 f99 1"/>
                <a:gd name="f133" fmla="*/ 906 f98 1"/>
                <a:gd name="f134" fmla="*/ 14728 f99 1"/>
                <a:gd name="f135" fmla="*/ 144 f98 1"/>
                <a:gd name="f136" fmla="*/ 12440 f99 1"/>
                <a:gd name="f137" fmla="*/ 8628 f99 1"/>
                <a:gd name="f138" fmla="+- f100 0 f1"/>
                <a:gd name="f139" fmla="*/ f103 1 35360"/>
                <a:gd name="f140" fmla="*/ f104 1 56302"/>
                <a:gd name="f141" fmla="*/ f105 1 35360"/>
                <a:gd name="f142" fmla="*/ f106 1 56302"/>
                <a:gd name="f143" fmla="*/ f107 1 35360"/>
                <a:gd name="f144" fmla="*/ f108 1 56302"/>
                <a:gd name="f145" fmla="*/ f109 1 56302"/>
                <a:gd name="f146" fmla="*/ f110 1 35360"/>
                <a:gd name="f147" fmla="*/ f111 1 56302"/>
                <a:gd name="f148" fmla="*/ f112 1 35360"/>
                <a:gd name="f149" fmla="*/ f113 1 56302"/>
                <a:gd name="f150" fmla="*/ f114 1 35360"/>
                <a:gd name="f151" fmla="*/ f115 1 56302"/>
                <a:gd name="f152" fmla="*/ f116 1 35360"/>
                <a:gd name="f153" fmla="*/ f117 1 56302"/>
                <a:gd name="f154" fmla="*/ f118 1 35360"/>
                <a:gd name="f155" fmla="*/ f119 1 56302"/>
                <a:gd name="f156" fmla="*/ f120 1 35360"/>
                <a:gd name="f157" fmla="*/ f121 1 56302"/>
                <a:gd name="f158" fmla="*/ f122 1 56302"/>
                <a:gd name="f159" fmla="*/ f123 1 35360"/>
                <a:gd name="f160" fmla="*/ f124 1 56302"/>
                <a:gd name="f161" fmla="*/ f125 1 56302"/>
                <a:gd name="f162" fmla="*/ f126 1 35360"/>
                <a:gd name="f163" fmla="*/ f127 1 56302"/>
                <a:gd name="f164" fmla="*/ f128 1 35360"/>
                <a:gd name="f165" fmla="*/ f129 1 56302"/>
                <a:gd name="f166" fmla="*/ f130 1 35360"/>
                <a:gd name="f167" fmla="*/ f131 1 56302"/>
                <a:gd name="f168" fmla="*/ f132 1 35360"/>
                <a:gd name="f169" fmla="*/ f133 1 56302"/>
                <a:gd name="f170" fmla="*/ f134 1 35360"/>
                <a:gd name="f171" fmla="*/ f135 1 56302"/>
                <a:gd name="f172" fmla="*/ f136 1 35360"/>
                <a:gd name="f173" fmla="*/ f137 1 35360"/>
                <a:gd name="f174" fmla="*/ f94 1 f101"/>
                <a:gd name="f175" fmla="*/ f95 1 f101"/>
                <a:gd name="f176" fmla="*/ f94 1 f102"/>
                <a:gd name="f177" fmla="*/ f96 1 f102"/>
                <a:gd name="f178" fmla="*/ f139 1 f101"/>
                <a:gd name="f179" fmla="*/ f140 1 f102"/>
                <a:gd name="f180" fmla="*/ f141 1 f101"/>
                <a:gd name="f181" fmla="*/ f142 1 f102"/>
                <a:gd name="f182" fmla="*/ f143 1 f101"/>
                <a:gd name="f183" fmla="*/ f144 1 f102"/>
                <a:gd name="f184" fmla="*/ f145 1 f102"/>
                <a:gd name="f185" fmla="*/ f146 1 f101"/>
                <a:gd name="f186" fmla="*/ f147 1 f102"/>
                <a:gd name="f187" fmla="*/ f148 1 f101"/>
                <a:gd name="f188" fmla="*/ f149 1 f102"/>
                <a:gd name="f189" fmla="*/ f150 1 f101"/>
                <a:gd name="f190" fmla="*/ f151 1 f102"/>
                <a:gd name="f191" fmla="*/ f152 1 f101"/>
                <a:gd name="f192" fmla="*/ f153 1 f102"/>
                <a:gd name="f193" fmla="*/ f154 1 f101"/>
                <a:gd name="f194" fmla="*/ f155 1 f102"/>
                <a:gd name="f195" fmla="*/ f156 1 f101"/>
                <a:gd name="f196" fmla="*/ f157 1 f102"/>
                <a:gd name="f197" fmla="*/ f158 1 f102"/>
                <a:gd name="f198" fmla="*/ f159 1 f101"/>
                <a:gd name="f199" fmla="*/ f160 1 f102"/>
                <a:gd name="f200" fmla="*/ f161 1 f102"/>
                <a:gd name="f201" fmla="*/ f162 1 f101"/>
                <a:gd name="f202" fmla="*/ f163 1 f102"/>
                <a:gd name="f203" fmla="*/ f164 1 f101"/>
                <a:gd name="f204" fmla="*/ f165 1 f102"/>
                <a:gd name="f205" fmla="*/ f166 1 f101"/>
                <a:gd name="f206" fmla="*/ f167 1 f102"/>
                <a:gd name="f207" fmla="*/ f168 1 f101"/>
                <a:gd name="f208" fmla="*/ f169 1 f102"/>
                <a:gd name="f209" fmla="*/ f170 1 f101"/>
                <a:gd name="f210" fmla="*/ f171 1 f102"/>
                <a:gd name="f211" fmla="*/ f172 1 f101"/>
                <a:gd name="f212" fmla="*/ f173 1 f101"/>
                <a:gd name="f213" fmla="*/ f174 f92 1"/>
                <a:gd name="f214" fmla="*/ f175 f92 1"/>
                <a:gd name="f215" fmla="*/ f177 f93 1"/>
                <a:gd name="f216" fmla="*/ f176 f93 1"/>
                <a:gd name="f217" fmla="*/ f178 f92 1"/>
                <a:gd name="f218" fmla="*/ f179 f93 1"/>
                <a:gd name="f219" fmla="*/ f180 f92 1"/>
                <a:gd name="f220" fmla="*/ f181 f93 1"/>
                <a:gd name="f221" fmla="*/ f182 f92 1"/>
                <a:gd name="f222" fmla="*/ f183 f93 1"/>
                <a:gd name="f223" fmla="*/ f184 f93 1"/>
                <a:gd name="f224" fmla="*/ f185 f92 1"/>
                <a:gd name="f225" fmla="*/ f186 f93 1"/>
                <a:gd name="f226" fmla="*/ f187 f92 1"/>
                <a:gd name="f227" fmla="*/ f188 f93 1"/>
                <a:gd name="f228" fmla="*/ f189 f92 1"/>
                <a:gd name="f229" fmla="*/ f190 f93 1"/>
                <a:gd name="f230" fmla="*/ f191 f92 1"/>
                <a:gd name="f231" fmla="*/ f192 f93 1"/>
                <a:gd name="f232" fmla="*/ f193 f92 1"/>
                <a:gd name="f233" fmla="*/ f194 f93 1"/>
                <a:gd name="f234" fmla="*/ f195 f92 1"/>
                <a:gd name="f235" fmla="*/ f196 f93 1"/>
                <a:gd name="f236" fmla="*/ f197 f93 1"/>
                <a:gd name="f237" fmla="*/ f198 f92 1"/>
                <a:gd name="f238" fmla="*/ f199 f93 1"/>
                <a:gd name="f239" fmla="*/ f200 f93 1"/>
                <a:gd name="f240" fmla="*/ f201 f92 1"/>
                <a:gd name="f241" fmla="*/ f202 f93 1"/>
                <a:gd name="f242" fmla="*/ f203 f92 1"/>
                <a:gd name="f243" fmla="*/ f204 f93 1"/>
                <a:gd name="f244" fmla="*/ f205 f92 1"/>
                <a:gd name="f245" fmla="*/ f206 f93 1"/>
                <a:gd name="f246" fmla="*/ f207 f92 1"/>
                <a:gd name="f247" fmla="*/ f208 f93 1"/>
                <a:gd name="f248" fmla="*/ f209 f92 1"/>
                <a:gd name="f249" fmla="*/ f210 f93 1"/>
                <a:gd name="f250" fmla="*/ f211 f92 1"/>
                <a:gd name="f251" fmla="*/ f212 f9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8">
                  <a:pos x="f217" y="f218"/>
                </a:cxn>
                <a:cxn ang="f138">
                  <a:pos x="f219" y="f220"/>
                </a:cxn>
                <a:cxn ang="f138">
                  <a:pos x="f221" y="f222"/>
                </a:cxn>
                <a:cxn ang="f138">
                  <a:pos x="f221" y="f223"/>
                </a:cxn>
                <a:cxn ang="f138">
                  <a:pos x="f224" y="f225"/>
                </a:cxn>
                <a:cxn ang="f138">
                  <a:pos x="f226" y="f227"/>
                </a:cxn>
                <a:cxn ang="f138">
                  <a:pos x="f228" y="f229"/>
                </a:cxn>
                <a:cxn ang="f138">
                  <a:pos x="f230" y="f223"/>
                </a:cxn>
                <a:cxn ang="f138">
                  <a:pos x="f230" y="f231"/>
                </a:cxn>
                <a:cxn ang="f138">
                  <a:pos x="f232" y="f233"/>
                </a:cxn>
                <a:cxn ang="f138">
                  <a:pos x="f234" y="f235"/>
                </a:cxn>
                <a:cxn ang="f138">
                  <a:pos x="f234" y="f236"/>
                </a:cxn>
                <a:cxn ang="f138">
                  <a:pos x="f237" y="f238"/>
                </a:cxn>
                <a:cxn ang="f138">
                  <a:pos x="f237" y="f239"/>
                </a:cxn>
                <a:cxn ang="f138">
                  <a:pos x="f240" y="f241"/>
                </a:cxn>
                <a:cxn ang="f138">
                  <a:pos x="f242" y="f243"/>
                </a:cxn>
                <a:cxn ang="f138">
                  <a:pos x="f244" y="f245"/>
                </a:cxn>
                <a:cxn ang="f138">
                  <a:pos x="f246" y="f247"/>
                </a:cxn>
                <a:cxn ang="f138">
                  <a:pos x="f248" y="f249"/>
                </a:cxn>
                <a:cxn ang="f138">
                  <a:pos x="f250" y="f249"/>
                </a:cxn>
                <a:cxn ang="f138">
                  <a:pos x="f251" y="f249"/>
                </a:cxn>
                <a:cxn ang="f138">
                  <a:pos x="f217" y="f218"/>
                </a:cxn>
              </a:cxnLst>
              <a:rect l="f213" t="f216" r="f214" b="f215"/>
              <a:pathLst>
                <a:path w="35360" h="5630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4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2" y="f14"/>
                  </a:cubicBezTo>
                  <a:lnTo>
                    <a:pt x="f32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49" y="f51"/>
                    <a:pt x="f47" y="f52"/>
                  </a:cubicBezTo>
                  <a:lnTo>
                    <a:pt x="f53" y="f54"/>
                  </a:lnTo>
                  <a:lnTo>
                    <a:pt x="f53" y="f55"/>
                  </a:ln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70" y="f71"/>
                    <a:pt x="f72" y="f73"/>
                  </a:cubicBezTo>
                  <a:lnTo>
                    <a:pt x="f74" y="f75"/>
                  </a:lnTo>
                  <a:cubicBezTo>
                    <a:pt x="f76" y="f77"/>
                    <a:pt x="f78" y="f79"/>
                    <a:pt x="f80" y="f81"/>
                  </a:cubicBezTo>
                  <a:lnTo>
                    <a:pt x="f82" y="f81"/>
                  </a:lnTo>
                  <a:cubicBezTo>
                    <a:pt x="f83" y="f84"/>
                    <a:pt x="f85" y="f84"/>
                    <a:pt x="f86" y="f81"/>
                  </a:cubicBezTo>
                  <a:cubicBezTo>
                    <a:pt x="f87" y="f88"/>
                    <a:pt x="f89" y="f9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4" name="Freeform: Shape 169">
              <a:extLst>
                <a:ext uri="{FF2B5EF4-FFF2-40B4-BE49-F238E27FC236}">
                  <a16:creationId xmlns:a16="http://schemas.microsoft.com/office/drawing/2014/main" id="{B1648151-5D02-3966-7DDE-BACF95B74E60}"/>
                </a:ext>
              </a:extLst>
            </p:cNvPr>
            <p:cNvSpPr/>
            <p:nvPr/>
          </p:nvSpPr>
          <p:spPr>
            <a:xfrm>
              <a:off x="9337770" y="458599"/>
              <a:ext cx="4197" cy="16730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8"/>
                <a:gd name="f7" fmla="val 1673086"/>
                <a:gd name="f8" fmla="val 2414"/>
                <a:gd name="f9" fmla="val 47778"/>
                <a:gd name="f10" fmla="val 2478"/>
                <a:gd name="f11" fmla="val 45706"/>
                <a:gd name="f12" fmla="val 3088"/>
                <a:gd name="f13" fmla="val 43689"/>
                <a:gd name="f14" fmla="val 4194"/>
                <a:gd name="f15" fmla="val 41933"/>
                <a:gd name="f16" fmla="val 2164"/>
                <a:gd name="f17" fmla="val 4270"/>
                <a:gd name="f18" fmla="val 1044"/>
                <a:gd name="f19" fmla="val 3418"/>
                <a:gd name="f20" fmla="val 77"/>
                <a:gd name="f21" fmla="val 2300"/>
                <a:gd name="f22" fmla="val 4"/>
                <a:gd name="f23" fmla="val 2211"/>
                <a:gd name="f24" fmla="val -1"/>
                <a:gd name="f25" fmla="val 2122"/>
                <a:gd name="f26" fmla="val 2033"/>
                <a:gd name="f27" fmla="val 915"/>
                <a:gd name="f28" fmla="val 2"/>
                <a:gd name="f29" fmla="val 910"/>
                <a:gd name="f30" fmla="val 2077"/>
                <a:gd name="f31" fmla="val 2121"/>
                <a:gd name="f32" fmla="+- 0 0 -90"/>
                <a:gd name="f33" fmla="*/ f3 1 4198"/>
                <a:gd name="f34" fmla="*/ f4 1 167308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4198"/>
                <a:gd name="f43" fmla="*/ f39 1 1673086"/>
                <a:gd name="f44" fmla="*/ 2414 f40 1"/>
                <a:gd name="f45" fmla="*/ 1673086 f39 1"/>
                <a:gd name="f46" fmla="*/ 47778 f39 1"/>
                <a:gd name="f47" fmla="*/ 4194 f40 1"/>
                <a:gd name="f48" fmla="*/ 41933 f39 1"/>
                <a:gd name="f49" fmla="*/ 2164 f39 1"/>
                <a:gd name="f50" fmla="*/ 2300 f40 1"/>
                <a:gd name="f51" fmla="*/ 4 f39 1"/>
                <a:gd name="f52" fmla="*/ 2033 f40 1"/>
                <a:gd name="f53" fmla="*/ 0 f40 1"/>
                <a:gd name="f54" fmla="*/ 2033 f39 1"/>
                <a:gd name="f55" fmla="+- f41 0 f1"/>
                <a:gd name="f56" fmla="*/ f44 1 4198"/>
                <a:gd name="f57" fmla="*/ f45 1 1673086"/>
                <a:gd name="f58" fmla="*/ f46 1 1673086"/>
                <a:gd name="f59" fmla="*/ f47 1 4198"/>
                <a:gd name="f60" fmla="*/ f48 1 1673086"/>
                <a:gd name="f61" fmla="*/ f49 1 1673086"/>
                <a:gd name="f62" fmla="*/ f50 1 4198"/>
                <a:gd name="f63" fmla="*/ f51 1 1673086"/>
                <a:gd name="f64" fmla="*/ f52 1 4198"/>
                <a:gd name="f65" fmla="*/ f53 1 4198"/>
                <a:gd name="f66" fmla="*/ f54 1 1673086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3"/>
                <a:gd name="f74" fmla="*/ f59 1 f42"/>
                <a:gd name="f75" fmla="*/ f60 1 f43"/>
                <a:gd name="f76" fmla="*/ f61 1 f43"/>
                <a:gd name="f77" fmla="*/ f62 1 f42"/>
                <a:gd name="f78" fmla="*/ f63 1 f43"/>
                <a:gd name="f79" fmla="*/ f64 1 f42"/>
                <a:gd name="f80" fmla="*/ f65 1 f42"/>
                <a:gd name="f81" fmla="*/ f66 1 f43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4 1"/>
                <a:gd name="f89" fmla="*/ f74 f33 1"/>
                <a:gd name="f90" fmla="*/ f75 f34 1"/>
                <a:gd name="f91" fmla="*/ f76 f34 1"/>
                <a:gd name="f92" fmla="*/ f77 f33 1"/>
                <a:gd name="f93" fmla="*/ f78 f34 1"/>
                <a:gd name="f94" fmla="*/ f79 f33 1"/>
                <a:gd name="f95" fmla="*/ f80 f33 1"/>
                <a:gd name="f96" fmla="*/ f8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6" y="f87"/>
                </a:cxn>
                <a:cxn ang="f55">
                  <a:pos x="f86" y="f88"/>
                </a:cxn>
                <a:cxn ang="f55">
                  <a:pos x="f89" y="f90"/>
                </a:cxn>
                <a:cxn ang="f55">
                  <a:pos x="f89" y="f91"/>
                </a:cxn>
                <a:cxn ang="f55">
                  <a:pos x="f92" y="f93"/>
                </a:cxn>
                <a:cxn ang="f55">
                  <a:pos x="f94" y="f93"/>
                </a:cxn>
                <a:cxn ang="f55">
                  <a:pos x="f95" y="f96"/>
                </a:cxn>
                <a:cxn ang="f55">
                  <a:pos x="f95" y="f91"/>
                </a:cxn>
                <a:cxn ang="f55">
                  <a:pos x="f95" y="f87"/>
                </a:cxn>
              </a:cxnLst>
              <a:rect l="f82" t="f85" r="f83" b="f84"/>
              <a:pathLst>
                <a:path w="4198" h="1673086">
                  <a:moveTo>
                    <a:pt x="f8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4"/>
                    <a:pt x="f26" y="f22"/>
                  </a:cubicBezTo>
                  <a:cubicBezTo>
                    <a:pt x="f27" y="f28"/>
                    <a:pt x="f5" y="f29"/>
                    <a:pt x="f5" y="f26"/>
                  </a:cubicBezTo>
                  <a:cubicBezTo>
                    <a:pt x="f5" y="f30"/>
                    <a:pt x="f5" y="f31"/>
                    <a:pt x="f5" y="f16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5" name="Freeform: Shape 170">
              <a:extLst>
                <a:ext uri="{FF2B5EF4-FFF2-40B4-BE49-F238E27FC236}">
                  <a16:creationId xmlns:a16="http://schemas.microsoft.com/office/drawing/2014/main" id="{30F61195-7D61-1FC0-9F5A-D8399D3AEBC7}"/>
                </a:ext>
              </a:extLst>
            </p:cNvPr>
            <p:cNvSpPr/>
            <p:nvPr/>
          </p:nvSpPr>
          <p:spPr>
            <a:xfrm>
              <a:off x="9340568" y="494434"/>
              <a:ext cx="23554" cy="16372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55"/>
                <a:gd name="f7" fmla="val 1637252"/>
                <a:gd name="f8" fmla="val 11817"/>
                <a:gd name="f9" fmla="val 7611"/>
                <a:gd name="f10" fmla="val 56"/>
                <a:gd name="f11" fmla="val 3761"/>
                <a:gd name="f12" fmla="val 2392"/>
                <a:gd name="f13" fmla="val 1779"/>
                <a:gd name="f14" fmla="val 6099"/>
                <a:gd name="f15" fmla="val 674"/>
                <a:gd name="f16" fmla="val 7855"/>
                <a:gd name="f17" fmla="val 64"/>
                <a:gd name="f18" fmla="val 9872"/>
                <a:gd name="f19" fmla="val 11944"/>
                <a:gd name="f20" fmla="val 23508"/>
                <a:gd name="f21" fmla="val 23571"/>
                <a:gd name="f22" fmla="val 11437"/>
                <a:gd name="f23" fmla="val 10925"/>
                <a:gd name="f24" fmla="val 10419"/>
                <a:gd name="f25" fmla="val 22860"/>
                <a:gd name="f26" fmla="val 4464"/>
                <a:gd name="f27" fmla="val 17802"/>
                <a:gd name="f28" fmla="val -35"/>
                <a:gd name="f29" fmla="+- 0 0 -90"/>
                <a:gd name="f30" fmla="*/ f3 1 23555"/>
                <a:gd name="f31" fmla="*/ f4 1 1637252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3555"/>
                <a:gd name="f40" fmla="*/ f36 1 1637252"/>
                <a:gd name="f41" fmla="*/ 11817 f37 1"/>
                <a:gd name="f42" fmla="*/ 0 f36 1"/>
                <a:gd name="f43" fmla="*/ 1779 f37 1"/>
                <a:gd name="f44" fmla="*/ 6099 f36 1"/>
                <a:gd name="f45" fmla="*/ 0 f37 1"/>
                <a:gd name="f46" fmla="*/ 11944 f36 1"/>
                <a:gd name="f47" fmla="*/ 1637252 f36 1"/>
                <a:gd name="f48" fmla="*/ 23508 f37 1"/>
                <a:gd name="f49" fmla="*/ 10419 f36 1"/>
                <a:gd name="f50" fmla="+- f38 0 f1"/>
                <a:gd name="f51" fmla="*/ f41 1 23555"/>
                <a:gd name="f52" fmla="*/ f42 1 1637252"/>
                <a:gd name="f53" fmla="*/ f43 1 23555"/>
                <a:gd name="f54" fmla="*/ f44 1 1637252"/>
                <a:gd name="f55" fmla="*/ f45 1 23555"/>
                <a:gd name="f56" fmla="*/ f46 1 1637252"/>
                <a:gd name="f57" fmla="*/ f47 1 1637252"/>
                <a:gd name="f58" fmla="*/ f48 1 23555"/>
                <a:gd name="f59" fmla="*/ f49 1 1637252"/>
                <a:gd name="f60" fmla="*/ f32 1 f39"/>
                <a:gd name="f61" fmla="*/ f33 1 f39"/>
                <a:gd name="f62" fmla="*/ f32 1 f40"/>
                <a:gd name="f63" fmla="*/ f34 1 f40"/>
                <a:gd name="f64" fmla="*/ f51 1 f39"/>
                <a:gd name="f65" fmla="*/ f52 1 f40"/>
                <a:gd name="f66" fmla="*/ f53 1 f39"/>
                <a:gd name="f67" fmla="*/ f54 1 f40"/>
                <a:gd name="f68" fmla="*/ f55 1 f39"/>
                <a:gd name="f69" fmla="*/ f56 1 f40"/>
                <a:gd name="f70" fmla="*/ f57 1 f40"/>
                <a:gd name="f71" fmla="*/ f58 1 f39"/>
                <a:gd name="f72" fmla="*/ f59 1 f40"/>
                <a:gd name="f73" fmla="*/ f60 f30 1"/>
                <a:gd name="f74" fmla="*/ f61 f30 1"/>
                <a:gd name="f75" fmla="*/ f63 f31 1"/>
                <a:gd name="f76" fmla="*/ f62 f31 1"/>
                <a:gd name="f77" fmla="*/ f64 f30 1"/>
                <a:gd name="f78" fmla="*/ f65 f31 1"/>
                <a:gd name="f79" fmla="*/ f66 f30 1"/>
                <a:gd name="f80" fmla="*/ f67 f31 1"/>
                <a:gd name="f81" fmla="*/ f68 f30 1"/>
                <a:gd name="f82" fmla="*/ f69 f31 1"/>
                <a:gd name="f83" fmla="*/ f70 f31 1"/>
                <a:gd name="f84" fmla="*/ f71 f30 1"/>
                <a:gd name="f85" fmla="*/ f7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7" y="f78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1" y="f83"/>
                </a:cxn>
                <a:cxn ang="f50">
                  <a:pos x="f84" y="f83"/>
                </a:cxn>
                <a:cxn ang="f50">
                  <a:pos x="f84" y="f82"/>
                </a:cxn>
                <a:cxn ang="f50">
                  <a:pos x="f84" y="f85"/>
                </a:cxn>
                <a:cxn ang="f50">
                  <a:pos x="f77" y="f78"/>
                </a:cxn>
              </a:cxnLst>
              <a:rect l="f73" t="f76" r="f74" b="f75"/>
              <a:pathLst>
                <a:path w="23555" h="1637252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5" y="f19"/>
                  </a:cubicBezTo>
                  <a:lnTo>
                    <a:pt x="f5" y="f7"/>
                  </a:lnTo>
                  <a:lnTo>
                    <a:pt x="f20" y="f7"/>
                  </a:lnTo>
                  <a:lnTo>
                    <a:pt x="f20" y="f19"/>
                  </a:lnTo>
                  <a:cubicBezTo>
                    <a:pt x="f21" y="f22"/>
                    <a:pt x="f21" y="f23"/>
                    <a:pt x="f20" y="f24"/>
                  </a:cubicBezTo>
                  <a:cubicBezTo>
                    <a:pt x="f25" y="f26"/>
                    <a:pt x="f27" y="f28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6" name="Freeform: Shape 171">
              <a:extLst>
                <a:ext uri="{FF2B5EF4-FFF2-40B4-BE49-F238E27FC236}">
                  <a16:creationId xmlns:a16="http://schemas.microsoft.com/office/drawing/2014/main" id="{2111F9D9-F4A8-17A8-9C56-2D0D475653C7}"/>
                </a:ext>
              </a:extLst>
            </p:cNvPr>
            <p:cNvSpPr/>
            <p:nvPr/>
          </p:nvSpPr>
          <p:spPr>
            <a:xfrm>
              <a:off x="7076450" y="1542281"/>
              <a:ext cx="622130" cy="23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2130"/>
                <a:gd name="f7" fmla="val 23874"/>
                <a:gd name="f8" fmla="val 11690"/>
                <a:gd name="f9" fmla="val 11169"/>
                <a:gd name="f10" fmla="val 617302"/>
                <a:gd name="f11" fmla="val 614380"/>
                <a:gd name="f12" fmla="val 21714"/>
                <a:gd name="f13" fmla="val 609284"/>
                <a:gd name="f14" fmla="val 17749"/>
                <a:gd name="f15" fmla="val 607963"/>
                <a:gd name="f16" fmla="val 10587"/>
                <a:gd name="f17" fmla="val 611330"/>
                <a:gd name="f18" fmla="val 5070"/>
                <a:gd name="f19" fmla="val 613643"/>
                <a:gd name="f20" fmla="val 1434"/>
                <a:gd name="f21" fmla="val 617874"/>
                <a:gd name="f22" fmla="val -507"/>
                <a:gd name="f23" fmla="val 622131"/>
                <a:gd name="f24" fmla="val 115"/>
                <a:gd name="f25" fmla="val 620987"/>
                <a:gd name="f26" fmla="val 6188"/>
                <a:gd name="f27" fmla="val 168"/>
                <a:gd name="f28" fmla="val 11297"/>
                <a:gd name="f29" fmla="val 4991"/>
                <a:gd name="f30" fmla="+- 0 0 -90"/>
                <a:gd name="f31" fmla="*/ f3 1 622130"/>
                <a:gd name="f32" fmla="*/ f4 1 23874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622130"/>
                <a:gd name="f41" fmla="*/ f37 1 23874"/>
                <a:gd name="f42" fmla="*/ 11690 f38 1"/>
                <a:gd name="f43" fmla="*/ 11169 f37 1"/>
                <a:gd name="f44" fmla="*/ 23874 f37 1"/>
                <a:gd name="f45" fmla="*/ 617302 f38 1"/>
                <a:gd name="f46" fmla="*/ 614380 f38 1"/>
                <a:gd name="f47" fmla="*/ 21714 f37 1"/>
                <a:gd name="f48" fmla="*/ 611330 f38 1"/>
                <a:gd name="f49" fmla="*/ 5070 f37 1"/>
                <a:gd name="f50" fmla="*/ 622131 f38 1"/>
                <a:gd name="f51" fmla="*/ 115 f37 1"/>
                <a:gd name="f52" fmla="*/ 620987 f38 1"/>
                <a:gd name="f53" fmla="*/ 0 f38 1"/>
                <a:gd name="f54" fmla="+- f39 0 f1"/>
                <a:gd name="f55" fmla="*/ f42 1 622130"/>
                <a:gd name="f56" fmla="*/ f43 1 23874"/>
                <a:gd name="f57" fmla="*/ f44 1 23874"/>
                <a:gd name="f58" fmla="*/ f45 1 622130"/>
                <a:gd name="f59" fmla="*/ f46 1 622130"/>
                <a:gd name="f60" fmla="*/ f47 1 23874"/>
                <a:gd name="f61" fmla="*/ f48 1 622130"/>
                <a:gd name="f62" fmla="*/ f49 1 23874"/>
                <a:gd name="f63" fmla="*/ f50 1 622130"/>
                <a:gd name="f64" fmla="*/ f51 1 23874"/>
                <a:gd name="f65" fmla="*/ f52 1 622130"/>
                <a:gd name="f66" fmla="*/ f53 1 622130"/>
                <a:gd name="f67" fmla="*/ f33 1 f40"/>
                <a:gd name="f68" fmla="*/ f34 1 f40"/>
                <a:gd name="f69" fmla="*/ f33 1 f41"/>
                <a:gd name="f70" fmla="*/ f35 1 f41"/>
                <a:gd name="f71" fmla="*/ f55 1 f40"/>
                <a:gd name="f72" fmla="*/ f56 1 f41"/>
                <a:gd name="f73" fmla="*/ f57 1 f41"/>
                <a:gd name="f74" fmla="*/ f58 1 f40"/>
                <a:gd name="f75" fmla="*/ f59 1 f40"/>
                <a:gd name="f76" fmla="*/ f60 1 f41"/>
                <a:gd name="f77" fmla="*/ f61 1 f40"/>
                <a:gd name="f78" fmla="*/ f62 1 f41"/>
                <a:gd name="f79" fmla="*/ f63 1 f40"/>
                <a:gd name="f80" fmla="*/ f64 1 f41"/>
                <a:gd name="f81" fmla="*/ f65 1 f40"/>
                <a:gd name="f82" fmla="*/ f66 1 f40"/>
                <a:gd name="f83" fmla="*/ f67 f31 1"/>
                <a:gd name="f84" fmla="*/ f68 f31 1"/>
                <a:gd name="f85" fmla="*/ f70 f32 1"/>
                <a:gd name="f86" fmla="*/ f69 f32 1"/>
                <a:gd name="f87" fmla="*/ f71 f31 1"/>
                <a:gd name="f88" fmla="*/ f72 f32 1"/>
                <a:gd name="f89" fmla="*/ f73 f32 1"/>
                <a:gd name="f90" fmla="*/ f74 f31 1"/>
                <a:gd name="f91" fmla="*/ f75 f31 1"/>
                <a:gd name="f92" fmla="*/ f76 f32 1"/>
                <a:gd name="f93" fmla="*/ f77 f31 1"/>
                <a:gd name="f94" fmla="*/ f78 f32 1"/>
                <a:gd name="f95" fmla="*/ f79 f31 1"/>
                <a:gd name="f96" fmla="*/ f80 f32 1"/>
                <a:gd name="f97" fmla="*/ f81 f31 1"/>
                <a:gd name="f98" fmla="*/ f8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7" y="f88"/>
                </a:cxn>
                <a:cxn ang="f54">
                  <a:pos x="f87" y="f89"/>
                </a:cxn>
                <a:cxn ang="f54">
                  <a:pos x="f90" y="f89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6"/>
                </a:cxn>
                <a:cxn ang="f54">
                  <a:pos x="f98" y="f96"/>
                </a:cxn>
                <a:cxn ang="f54">
                  <a:pos x="f87" y="f88"/>
                </a:cxn>
              </a:cxnLst>
              <a:rect l="f83" t="f86" r="f84" b="f85"/>
              <a:pathLst>
                <a:path w="622130" h="23874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4"/>
                  </a:lnTo>
                  <a:lnTo>
                    <a:pt x="f5" y="f24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7" name="Freeform: Shape 172">
              <a:extLst>
                <a:ext uri="{FF2B5EF4-FFF2-40B4-BE49-F238E27FC236}">
                  <a16:creationId xmlns:a16="http://schemas.microsoft.com/office/drawing/2014/main" id="{903C76E8-991F-68B5-4D29-4B63A10F9A9B}"/>
                </a:ext>
              </a:extLst>
            </p:cNvPr>
            <p:cNvSpPr/>
            <p:nvPr/>
          </p:nvSpPr>
          <p:spPr>
            <a:xfrm>
              <a:off x="7685916" y="1542254"/>
              <a:ext cx="60944" cy="47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945"/>
                <a:gd name="f7" fmla="val 47149"/>
                <a:gd name="f8" fmla="val 1858"/>
                <a:gd name="f9" fmla="val 3950"/>
                <a:gd name="f10" fmla="val -1509"/>
                <a:gd name="f11" fmla="val 9467"/>
                <a:gd name="f12" fmla="val -187"/>
                <a:gd name="f13" fmla="val 16629"/>
                <a:gd name="f14" fmla="val 4908"/>
                <a:gd name="f15" fmla="val 20594"/>
                <a:gd name="f16" fmla="val 7831"/>
                <a:gd name="f17" fmla="val 22754"/>
                <a:gd name="f18" fmla="val 9483"/>
                <a:gd name="f19" fmla="val 23898"/>
                <a:gd name="f20" fmla="val 11192"/>
                <a:gd name="f21" fmla="val 10069"/>
                <a:gd name="f22" fmla="val 10397"/>
                <a:gd name="f23" fmla="val 9159"/>
                <a:gd name="f24" fmla="val 11516"/>
                <a:gd name="f25" fmla="val 12634"/>
                <a:gd name="f26" fmla="val 13549"/>
                <a:gd name="f27" fmla="val 27328"/>
                <a:gd name="f28" fmla="val 41885"/>
                <a:gd name="f29" fmla="val 40796"/>
                <a:gd name="f30" fmla="val 41695"/>
                <a:gd name="f31" fmla="val 34414"/>
                <a:gd name="f32" fmla="val 46714"/>
                <a:gd name="f33" fmla="val 29083"/>
                <a:gd name="f34" fmla="val 53093"/>
                <a:gd name="f35" fmla="val 28890"/>
                <a:gd name="f36" fmla="val 55965"/>
                <a:gd name="f37" fmla="val 28802"/>
                <a:gd name="f38" fmla="val 58760"/>
                <a:gd name="f39" fmla="val 29785"/>
                <a:gd name="f40" fmla="val 60946"/>
                <a:gd name="f41" fmla="val 31648"/>
                <a:gd name="f42" fmla="val 60183"/>
                <a:gd name="f43" fmla="val 30886"/>
                <a:gd name="f44" fmla="val 18123"/>
                <a:gd name="f45" fmla="val 1282"/>
                <a:gd name="f46" fmla="val 17107"/>
                <a:gd name="f47" fmla="val 14946"/>
                <a:gd name="f48" fmla="val 265"/>
                <a:gd name="f49" fmla="val 14184"/>
                <a:gd name="f50" fmla="val 144"/>
                <a:gd name="f51" fmla="val 13422"/>
                <a:gd name="f52" fmla="val 12659"/>
                <a:gd name="f53" fmla="val 8657"/>
                <a:gd name="f54" fmla="val -633"/>
                <a:gd name="f55" fmla="val 4476"/>
                <a:gd name="f56" fmla="val 790"/>
                <a:gd name="f57" fmla="+- 0 0 -90"/>
                <a:gd name="f58" fmla="*/ f3 1 60945"/>
                <a:gd name="f59" fmla="*/ f4 1 47149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60945"/>
                <a:gd name="f68" fmla="*/ f64 1 47149"/>
                <a:gd name="f69" fmla="*/ 1858 f65 1"/>
                <a:gd name="f70" fmla="*/ 3950 f64 1"/>
                <a:gd name="f71" fmla="*/ 4908 f65 1"/>
                <a:gd name="f72" fmla="*/ 20594 f64 1"/>
                <a:gd name="f73" fmla="*/ 7831 f65 1"/>
                <a:gd name="f74" fmla="*/ 22754 f64 1"/>
                <a:gd name="f75" fmla="*/ 9483 f65 1"/>
                <a:gd name="f76" fmla="*/ 23898 f64 1"/>
                <a:gd name="f77" fmla="*/ 11192 f64 1"/>
                <a:gd name="f78" fmla="*/ 11516 f65 1"/>
                <a:gd name="f79" fmla="*/ 9159 f64 1"/>
                <a:gd name="f80" fmla="*/ 13549 f65 1"/>
                <a:gd name="f81" fmla="*/ 27328 f64 1"/>
                <a:gd name="f82" fmla="*/ 41885 f65 1"/>
                <a:gd name="f83" fmla="*/ 47149 f64 1"/>
                <a:gd name="f84" fmla="*/ 40796 f64 1"/>
                <a:gd name="f85" fmla="*/ 53093 f65 1"/>
                <a:gd name="f86" fmla="*/ 28890 f64 1"/>
                <a:gd name="f87" fmla="*/ 60946 f65 1"/>
                <a:gd name="f88" fmla="*/ 31648 f64 1"/>
                <a:gd name="f89" fmla="*/ 60183 f65 1"/>
                <a:gd name="f90" fmla="*/ 30886 f64 1"/>
                <a:gd name="f91" fmla="*/ 18123 f65 1"/>
                <a:gd name="f92" fmla="*/ 1282 f64 1"/>
                <a:gd name="f93" fmla="*/ 17107 f65 1"/>
                <a:gd name="f94" fmla="*/ 14946 f65 1"/>
                <a:gd name="f95" fmla="*/ 265 f64 1"/>
                <a:gd name="f96" fmla="*/ 12659 f65 1"/>
                <a:gd name="f97" fmla="+- f66 0 f1"/>
                <a:gd name="f98" fmla="*/ f69 1 60945"/>
                <a:gd name="f99" fmla="*/ f70 1 47149"/>
                <a:gd name="f100" fmla="*/ f71 1 60945"/>
                <a:gd name="f101" fmla="*/ f72 1 47149"/>
                <a:gd name="f102" fmla="*/ f73 1 60945"/>
                <a:gd name="f103" fmla="*/ f74 1 47149"/>
                <a:gd name="f104" fmla="*/ f75 1 60945"/>
                <a:gd name="f105" fmla="*/ f76 1 47149"/>
                <a:gd name="f106" fmla="*/ f77 1 47149"/>
                <a:gd name="f107" fmla="*/ f78 1 60945"/>
                <a:gd name="f108" fmla="*/ f79 1 47149"/>
                <a:gd name="f109" fmla="*/ f80 1 60945"/>
                <a:gd name="f110" fmla="*/ f81 1 47149"/>
                <a:gd name="f111" fmla="*/ f82 1 60945"/>
                <a:gd name="f112" fmla="*/ f83 1 47149"/>
                <a:gd name="f113" fmla="*/ f84 1 47149"/>
                <a:gd name="f114" fmla="*/ f85 1 60945"/>
                <a:gd name="f115" fmla="*/ f86 1 47149"/>
                <a:gd name="f116" fmla="*/ f87 1 60945"/>
                <a:gd name="f117" fmla="*/ f88 1 47149"/>
                <a:gd name="f118" fmla="*/ f89 1 60945"/>
                <a:gd name="f119" fmla="*/ f90 1 47149"/>
                <a:gd name="f120" fmla="*/ f91 1 60945"/>
                <a:gd name="f121" fmla="*/ f92 1 47149"/>
                <a:gd name="f122" fmla="*/ f93 1 60945"/>
                <a:gd name="f123" fmla="*/ f94 1 60945"/>
                <a:gd name="f124" fmla="*/ f95 1 47149"/>
                <a:gd name="f125" fmla="*/ f96 1 60945"/>
                <a:gd name="f126" fmla="*/ f60 1 f67"/>
                <a:gd name="f127" fmla="*/ f61 1 f67"/>
                <a:gd name="f128" fmla="*/ f60 1 f68"/>
                <a:gd name="f129" fmla="*/ f62 1 f68"/>
                <a:gd name="f130" fmla="*/ f98 1 f67"/>
                <a:gd name="f131" fmla="*/ f99 1 f68"/>
                <a:gd name="f132" fmla="*/ f100 1 f67"/>
                <a:gd name="f133" fmla="*/ f101 1 f68"/>
                <a:gd name="f134" fmla="*/ f102 1 f67"/>
                <a:gd name="f135" fmla="*/ f103 1 f68"/>
                <a:gd name="f136" fmla="*/ f104 1 f67"/>
                <a:gd name="f137" fmla="*/ f105 1 f68"/>
                <a:gd name="f138" fmla="*/ f106 1 f68"/>
                <a:gd name="f139" fmla="*/ f107 1 f67"/>
                <a:gd name="f140" fmla="*/ f108 1 f68"/>
                <a:gd name="f141" fmla="*/ f109 1 f67"/>
                <a:gd name="f142" fmla="*/ f110 1 f68"/>
                <a:gd name="f143" fmla="*/ f111 1 f67"/>
                <a:gd name="f144" fmla="*/ f112 1 f68"/>
                <a:gd name="f145" fmla="*/ f113 1 f68"/>
                <a:gd name="f146" fmla="*/ f114 1 f67"/>
                <a:gd name="f147" fmla="*/ f115 1 f68"/>
                <a:gd name="f148" fmla="*/ f116 1 f67"/>
                <a:gd name="f149" fmla="*/ f117 1 f68"/>
                <a:gd name="f150" fmla="*/ f118 1 f67"/>
                <a:gd name="f151" fmla="*/ f119 1 f68"/>
                <a:gd name="f152" fmla="*/ f120 1 f67"/>
                <a:gd name="f153" fmla="*/ f121 1 f68"/>
                <a:gd name="f154" fmla="*/ f122 1 f67"/>
                <a:gd name="f155" fmla="*/ f123 1 f67"/>
                <a:gd name="f156" fmla="*/ f124 1 f68"/>
                <a:gd name="f157" fmla="*/ f125 1 f67"/>
                <a:gd name="f158" fmla="*/ f126 f58 1"/>
                <a:gd name="f159" fmla="*/ f127 f58 1"/>
                <a:gd name="f160" fmla="*/ f129 f59 1"/>
                <a:gd name="f161" fmla="*/ f128 f59 1"/>
                <a:gd name="f162" fmla="*/ f130 f58 1"/>
                <a:gd name="f163" fmla="*/ f131 f59 1"/>
                <a:gd name="f164" fmla="*/ f132 f58 1"/>
                <a:gd name="f165" fmla="*/ f133 f59 1"/>
                <a:gd name="f166" fmla="*/ f134 f58 1"/>
                <a:gd name="f167" fmla="*/ f135 f59 1"/>
                <a:gd name="f168" fmla="*/ f136 f58 1"/>
                <a:gd name="f169" fmla="*/ f137 f59 1"/>
                <a:gd name="f170" fmla="*/ f138 f59 1"/>
                <a:gd name="f171" fmla="*/ f139 f58 1"/>
                <a:gd name="f172" fmla="*/ f140 f59 1"/>
                <a:gd name="f173" fmla="*/ f141 f58 1"/>
                <a:gd name="f174" fmla="*/ f142 f59 1"/>
                <a:gd name="f175" fmla="*/ f143 f58 1"/>
                <a:gd name="f176" fmla="*/ f144 f59 1"/>
                <a:gd name="f177" fmla="*/ f145 f59 1"/>
                <a:gd name="f178" fmla="*/ f146 f58 1"/>
                <a:gd name="f179" fmla="*/ f147 f59 1"/>
                <a:gd name="f180" fmla="*/ f148 f58 1"/>
                <a:gd name="f181" fmla="*/ f149 f59 1"/>
                <a:gd name="f182" fmla="*/ f150 f58 1"/>
                <a:gd name="f183" fmla="*/ f151 f59 1"/>
                <a:gd name="f184" fmla="*/ f152 f58 1"/>
                <a:gd name="f185" fmla="*/ f153 f59 1"/>
                <a:gd name="f186" fmla="*/ f154 f58 1"/>
                <a:gd name="f187" fmla="*/ f155 f58 1"/>
                <a:gd name="f188" fmla="*/ f156 f59 1"/>
                <a:gd name="f189" fmla="*/ f157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62" y="f163"/>
                </a:cxn>
                <a:cxn ang="f97">
                  <a:pos x="f164" y="f165"/>
                </a:cxn>
                <a:cxn ang="f97">
                  <a:pos x="f166" y="f167"/>
                </a:cxn>
                <a:cxn ang="f97">
                  <a:pos x="f168" y="f169"/>
                </a:cxn>
                <a:cxn ang="f97">
                  <a:pos x="f168" y="f170"/>
                </a:cxn>
                <a:cxn ang="f97">
                  <a:pos x="f171" y="f172"/>
                </a:cxn>
                <a:cxn ang="f97">
                  <a:pos x="f173" y="f170"/>
                </a:cxn>
                <a:cxn ang="f97">
                  <a:pos x="f173" y="f174"/>
                </a:cxn>
                <a:cxn ang="f97">
                  <a:pos x="f175" y="f176"/>
                </a:cxn>
                <a:cxn ang="f97">
                  <a:pos x="f175" y="f177"/>
                </a:cxn>
                <a:cxn ang="f97">
                  <a:pos x="f178" y="f179"/>
                </a:cxn>
                <a:cxn ang="f97">
                  <a:pos x="f180" y="f181"/>
                </a:cxn>
                <a:cxn ang="f97">
                  <a:pos x="f182" y="f183"/>
                </a:cxn>
                <a:cxn ang="f97">
                  <a:pos x="f184" y="f185"/>
                </a:cxn>
                <a:cxn ang="f97">
                  <a:pos x="f186" y="f185"/>
                </a:cxn>
                <a:cxn ang="f97">
                  <a:pos x="f187" y="f188"/>
                </a:cxn>
                <a:cxn ang="f97">
                  <a:pos x="f189" y="f188"/>
                </a:cxn>
                <a:cxn ang="f97">
                  <a:pos x="f162" y="f163"/>
                </a:cxn>
              </a:cxnLst>
              <a:rect l="f158" t="f161" r="f159" b="f160"/>
              <a:pathLst>
                <a:path w="60945" h="4714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18" y="f21"/>
                    <a:pt x="f22" y="f23"/>
                    <a:pt x="f24" y="f23"/>
                  </a:cubicBezTo>
                  <a:cubicBezTo>
                    <a:pt x="f25" y="f23"/>
                    <a:pt x="f26" y="f21"/>
                    <a:pt x="f26" y="f20"/>
                  </a:cubicBezTo>
                  <a:lnTo>
                    <a:pt x="f26" y="f27"/>
                  </a:lnTo>
                  <a:lnTo>
                    <a:pt x="f28" y="f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0" y="f41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5"/>
                  </a:lnTo>
                  <a:lnTo>
                    <a:pt x="f47" y="f48"/>
                  </a:lnTo>
                  <a:cubicBezTo>
                    <a:pt x="f49" y="f50"/>
                    <a:pt x="f51" y="f50"/>
                    <a:pt x="f52" y="f48"/>
                  </a:cubicBez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8" name="Freeform: Shape 173">
              <a:extLst>
                <a:ext uri="{FF2B5EF4-FFF2-40B4-BE49-F238E27FC236}">
                  <a16:creationId xmlns:a16="http://schemas.microsoft.com/office/drawing/2014/main" id="{39246A62-E6E6-8AA3-9E6B-F6A5696C6935}"/>
                </a:ext>
              </a:extLst>
            </p:cNvPr>
            <p:cNvSpPr/>
            <p:nvPr/>
          </p:nvSpPr>
          <p:spPr>
            <a:xfrm>
              <a:off x="7695407" y="1551416"/>
              <a:ext cx="4069" cy="17462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6"/>
                <a:gd name="f7" fmla="val 1746266"/>
                <a:gd name="f8" fmla="val 1744234"/>
                <a:gd name="f9" fmla="val 1745352"/>
                <a:gd name="f10" fmla="val 915"/>
                <a:gd name="f11" fmla="val 1746267"/>
                <a:gd name="f12" fmla="val 2033"/>
                <a:gd name="f13" fmla="val 3152"/>
                <a:gd name="f14" fmla="val 910"/>
                <a:gd name="f15" fmla="+- 0 0 -90"/>
                <a:gd name="f16" fmla="*/ f3 1 4066"/>
                <a:gd name="f17" fmla="*/ f4 1 174626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066"/>
                <a:gd name="f26" fmla="*/ f22 1 1746266"/>
                <a:gd name="f27" fmla="*/ 0 f23 1"/>
                <a:gd name="f28" fmla="*/ 1744234 f22 1"/>
                <a:gd name="f29" fmla="*/ 2033 f23 1"/>
                <a:gd name="f30" fmla="*/ 1746267 f22 1"/>
                <a:gd name="f31" fmla="*/ 4066 f23 1"/>
                <a:gd name="f32" fmla="*/ 2033 f22 1"/>
                <a:gd name="f33" fmla="*/ 0 f22 1"/>
                <a:gd name="f34" fmla="+- f24 0 f1"/>
                <a:gd name="f35" fmla="*/ f27 1 4066"/>
                <a:gd name="f36" fmla="*/ f28 1 1746266"/>
                <a:gd name="f37" fmla="*/ f29 1 4066"/>
                <a:gd name="f38" fmla="*/ f30 1 1746266"/>
                <a:gd name="f39" fmla="*/ f31 1 4066"/>
                <a:gd name="f40" fmla="*/ f32 1 1746266"/>
                <a:gd name="f41" fmla="*/ f33 1 1746266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58"/>
                </a:cxn>
                <a:cxn ang="f34">
                  <a:pos x="f61" y="f62"/>
                </a:cxn>
                <a:cxn ang="f34">
                  <a:pos x="f59" y="f63"/>
                </a:cxn>
                <a:cxn ang="f34">
                  <a:pos x="f57" y="f62"/>
                </a:cxn>
                <a:cxn ang="f34">
                  <a:pos x="f57" y="f58"/>
                </a:cxn>
              </a:cxnLst>
              <a:rect l="f53" t="f56" r="f54" b="f55"/>
              <a:pathLst>
                <a:path w="4066" h="1746266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4"/>
                    <a:pt x="f13" y="f5"/>
                    <a:pt x="f12" y="f5"/>
                  </a:cubicBezTo>
                  <a:cubicBezTo>
                    <a:pt x="f10" y="f5"/>
                    <a:pt x="f5" y="f14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9" name="Freeform: Shape 174">
              <a:extLst>
                <a:ext uri="{FF2B5EF4-FFF2-40B4-BE49-F238E27FC236}">
                  <a16:creationId xmlns:a16="http://schemas.microsoft.com/office/drawing/2014/main" id="{088A5CE0-7461-8133-DC01-EFBC5E2D109D}"/>
                </a:ext>
              </a:extLst>
            </p:cNvPr>
            <p:cNvSpPr/>
            <p:nvPr/>
          </p:nvSpPr>
          <p:spPr>
            <a:xfrm>
              <a:off x="6818753" y="2046299"/>
              <a:ext cx="245882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878"/>
                <a:gd name="f7" fmla="val 24013"/>
                <a:gd name="f8" fmla="val 11817"/>
                <a:gd name="f9" fmla="val 12070"/>
                <a:gd name="f10" fmla="val 24014"/>
                <a:gd name="f11" fmla="val 245879"/>
                <a:gd name="f12" fmla="val 6429"/>
                <a:gd name="f13" fmla="val 445"/>
                <a:gd name="f14" fmla="val 11513"/>
                <a:gd name="f15" fmla="val 5629"/>
                <a:gd name="f16" fmla="+- 0 0 -90"/>
                <a:gd name="f17" fmla="*/ f3 1 245878"/>
                <a:gd name="f18" fmla="*/ f4 1 2401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45878"/>
                <a:gd name="f27" fmla="*/ f23 1 24013"/>
                <a:gd name="f28" fmla="*/ 11817 f24 1"/>
                <a:gd name="f29" fmla="*/ 12070 f23 1"/>
                <a:gd name="f30" fmla="*/ 24014 f23 1"/>
                <a:gd name="f31" fmla="*/ 245879 f24 1"/>
                <a:gd name="f32" fmla="*/ 0 f23 1"/>
                <a:gd name="f33" fmla="*/ 0 f24 1"/>
                <a:gd name="f34" fmla="+- f25 0 f1"/>
                <a:gd name="f35" fmla="*/ f28 1 245878"/>
                <a:gd name="f36" fmla="*/ f29 1 24013"/>
                <a:gd name="f37" fmla="*/ f30 1 24013"/>
                <a:gd name="f38" fmla="*/ f31 1 245878"/>
                <a:gd name="f39" fmla="*/ f32 1 24013"/>
                <a:gd name="f40" fmla="*/ f33 1 245878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7"/>
                </a:cxn>
                <a:cxn ang="f34">
                  <a:pos x="f58" y="f59"/>
                </a:cxn>
                <a:cxn ang="f34">
                  <a:pos x="f60" y="f59"/>
                </a:cxn>
                <a:cxn ang="f34">
                  <a:pos x="f55" y="f56"/>
                </a:cxn>
              </a:cxnLst>
              <a:rect l="f51" t="f54" r="f52" b="f53"/>
              <a:pathLst>
                <a:path w="245878" h="24013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lnTo>
                    <a:pt x="f11" y="f5"/>
                  </a:lnTo>
                  <a:lnTo>
                    <a:pt x="f5" y="f5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0" name="Freeform: Shape 175">
              <a:extLst>
                <a:ext uri="{FF2B5EF4-FFF2-40B4-BE49-F238E27FC236}">
                  <a16:creationId xmlns:a16="http://schemas.microsoft.com/office/drawing/2014/main" id="{00B728FD-85E3-D6E8-84C1-987E779AA046}"/>
                </a:ext>
              </a:extLst>
            </p:cNvPr>
            <p:cNvSpPr/>
            <p:nvPr/>
          </p:nvSpPr>
          <p:spPr>
            <a:xfrm>
              <a:off x="7774311" y="1829924"/>
              <a:ext cx="42437" cy="397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441"/>
                <a:gd name="f7" fmla="val 39768"/>
                <a:gd name="f8" fmla="val 9657"/>
                <a:gd name="f9" fmla="val 10292"/>
                <a:gd name="f10" fmla="val 9683"/>
                <a:gd name="f11" fmla="val 15984"/>
                <a:gd name="f12" fmla="val 5604"/>
                <a:gd name="f13" fmla="val 20863"/>
                <a:gd name="f14" fmla="val 21854"/>
                <a:gd name="f15" fmla="val 25538"/>
                <a:gd name="f16" fmla="val 23762"/>
                <a:gd name="f17" fmla="val 39769"/>
                <a:gd name="f18" fmla="val 32908"/>
                <a:gd name="f19" fmla="val 23686"/>
                <a:gd name="f20" fmla="val 26364"/>
                <a:gd name="f21" fmla="val 28909"/>
                <a:gd name="f22" fmla="val 20977"/>
                <a:gd name="f23" fmla="val 35452"/>
                <a:gd name="f24" fmla="val 20837"/>
                <a:gd name="f25" fmla="val 38019"/>
                <a:gd name="f26" fmla="val 20913"/>
                <a:gd name="f27" fmla="val 40484"/>
                <a:gd name="f28" fmla="val 23505"/>
                <a:gd name="f29" fmla="val 41806"/>
                <a:gd name="f30" fmla="val 22743"/>
                <a:gd name="f31" fmla="val 41425"/>
                <a:gd name="f32" fmla="val 22489"/>
                <a:gd name="f33" fmla="val 3304"/>
                <a:gd name="f34" fmla="val 2669"/>
                <a:gd name="f35" fmla="val 6786"/>
                <a:gd name="f36" fmla="val 1804"/>
                <a:gd name="f37" fmla="val 9492"/>
                <a:gd name="f38" fmla="val 5806"/>
                <a:gd name="f39" fmla="+- 0 0 -90"/>
                <a:gd name="f40" fmla="*/ f3 1 42441"/>
                <a:gd name="f41" fmla="*/ f4 1 39768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42441"/>
                <a:gd name="f50" fmla="*/ f46 1 39768"/>
                <a:gd name="f51" fmla="*/ 9657 f47 1"/>
                <a:gd name="f52" fmla="*/ 10292 f46 1"/>
                <a:gd name="f53" fmla="*/ 0 f47 1"/>
                <a:gd name="f54" fmla="*/ 21854 f46 1"/>
                <a:gd name="f55" fmla="*/ 25538 f46 1"/>
                <a:gd name="f56" fmla="*/ 23762 f47 1"/>
                <a:gd name="f57" fmla="*/ 39769 f46 1"/>
                <a:gd name="f58" fmla="*/ 32908 f46 1"/>
                <a:gd name="f59" fmla="*/ 35452 f47 1"/>
                <a:gd name="f60" fmla="*/ 20837 f46 1"/>
                <a:gd name="f61" fmla="*/ 42441 f47 1"/>
                <a:gd name="f62" fmla="*/ 23505 f46 1"/>
                <a:gd name="f63" fmla="*/ 41425 f47 1"/>
                <a:gd name="f64" fmla="*/ 22489 f46 1"/>
                <a:gd name="f65" fmla="*/ 3304 f47 1"/>
                <a:gd name="f66" fmla="*/ 0 f46 1"/>
                <a:gd name="f67" fmla="*/ 2669 f47 1"/>
                <a:gd name="f68" fmla="+- f48 0 f1"/>
                <a:gd name="f69" fmla="*/ f51 1 42441"/>
                <a:gd name="f70" fmla="*/ f52 1 39768"/>
                <a:gd name="f71" fmla="*/ f53 1 42441"/>
                <a:gd name="f72" fmla="*/ f54 1 39768"/>
                <a:gd name="f73" fmla="*/ f55 1 39768"/>
                <a:gd name="f74" fmla="*/ f56 1 42441"/>
                <a:gd name="f75" fmla="*/ f57 1 39768"/>
                <a:gd name="f76" fmla="*/ f58 1 39768"/>
                <a:gd name="f77" fmla="*/ f59 1 42441"/>
                <a:gd name="f78" fmla="*/ f60 1 39768"/>
                <a:gd name="f79" fmla="*/ f61 1 42441"/>
                <a:gd name="f80" fmla="*/ f62 1 39768"/>
                <a:gd name="f81" fmla="*/ f63 1 42441"/>
                <a:gd name="f82" fmla="*/ f64 1 39768"/>
                <a:gd name="f83" fmla="*/ f65 1 42441"/>
                <a:gd name="f84" fmla="*/ f66 1 39768"/>
                <a:gd name="f85" fmla="*/ f67 1 42441"/>
                <a:gd name="f86" fmla="*/ f42 1 f49"/>
                <a:gd name="f87" fmla="*/ f43 1 f49"/>
                <a:gd name="f88" fmla="*/ f42 1 f50"/>
                <a:gd name="f89" fmla="*/ f44 1 f50"/>
                <a:gd name="f90" fmla="*/ f69 1 f49"/>
                <a:gd name="f91" fmla="*/ f70 1 f50"/>
                <a:gd name="f92" fmla="*/ f71 1 f49"/>
                <a:gd name="f93" fmla="*/ f72 1 f50"/>
                <a:gd name="f94" fmla="*/ f73 1 f50"/>
                <a:gd name="f95" fmla="*/ f74 1 f49"/>
                <a:gd name="f96" fmla="*/ f75 1 f50"/>
                <a:gd name="f97" fmla="*/ f76 1 f50"/>
                <a:gd name="f98" fmla="*/ f77 1 f49"/>
                <a:gd name="f99" fmla="*/ f78 1 f50"/>
                <a:gd name="f100" fmla="*/ f79 1 f49"/>
                <a:gd name="f101" fmla="*/ f80 1 f50"/>
                <a:gd name="f102" fmla="*/ f81 1 f49"/>
                <a:gd name="f103" fmla="*/ f82 1 f50"/>
                <a:gd name="f104" fmla="*/ f83 1 f49"/>
                <a:gd name="f105" fmla="*/ f84 1 f50"/>
                <a:gd name="f106" fmla="*/ f85 1 f49"/>
                <a:gd name="f107" fmla="*/ f86 f40 1"/>
                <a:gd name="f108" fmla="*/ f87 f40 1"/>
                <a:gd name="f109" fmla="*/ f89 f41 1"/>
                <a:gd name="f110" fmla="*/ f88 f41 1"/>
                <a:gd name="f111" fmla="*/ f90 f40 1"/>
                <a:gd name="f112" fmla="*/ f91 f41 1"/>
                <a:gd name="f113" fmla="*/ f92 f40 1"/>
                <a:gd name="f114" fmla="*/ f93 f41 1"/>
                <a:gd name="f115" fmla="*/ f94 f41 1"/>
                <a:gd name="f116" fmla="*/ f95 f40 1"/>
                <a:gd name="f117" fmla="*/ f96 f41 1"/>
                <a:gd name="f118" fmla="*/ f97 f41 1"/>
                <a:gd name="f119" fmla="*/ f98 f40 1"/>
                <a:gd name="f120" fmla="*/ f99 f41 1"/>
                <a:gd name="f121" fmla="*/ f100 f40 1"/>
                <a:gd name="f122" fmla="*/ f101 f41 1"/>
                <a:gd name="f123" fmla="*/ f102 f40 1"/>
                <a:gd name="f124" fmla="*/ f103 f41 1"/>
                <a:gd name="f125" fmla="*/ f104 f40 1"/>
                <a:gd name="f126" fmla="*/ f105 f41 1"/>
                <a:gd name="f127" fmla="*/ f106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1" y="f112"/>
                </a:cxn>
                <a:cxn ang="f68">
                  <a:pos x="f113" y="f114"/>
                </a:cxn>
                <a:cxn ang="f68">
                  <a:pos x="f113" y="f115"/>
                </a:cxn>
                <a:cxn ang="f68">
                  <a:pos x="f116" y="f117"/>
                </a:cxn>
                <a:cxn ang="f68">
                  <a:pos x="f116" y="f118"/>
                </a:cxn>
                <a:cxn ang="f68">
                  <a:pos x="f119" y="f120"/>
                </a:cxn>
                <a:cxn ang="f68">
                  <a:pos x="f121" y="f122"/>
                </a:cxn>
                <a:cxn ang="f68">
                  <a:pos x="f123" y="f124"/>
                </a:cxn>
                <a:cxn ang="f68">
                  <a:pos x="f125" y="f126"/>
                </a:cxn>
                <a:cxn ang="f68">
                  <a:pos x="f127" y="f126"/>
                </a:cxn>
                <a:cxn ang="f68">
                  <a:pos x="f111" y="f112"/>
                </a:cxn>
              </a:cxnLst>
              <a:rect l="f107" t="f110" r="f108" b="f109"/>
              <a:pathLst>
                <a:path w="42441" h="39768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16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14"/>
                    <a:pt x="f6" y="f28"/>
                  </a:cubicBezTo>
                  <a:cubicBezTo>
                    <a:pt x="f6" y="f28"/>
                    <a:pt x="f29" y="f30"/>
                    <a:pt x="f31" y="f32"/>
                  </a:cubicBezTo>
                  <a:lnTo>
                    <a:pt x="f33" y="f5"/>
                  </a:lnTo>
                  <a:lnTo>
                    <a:pt x="f34" y="f5"/>
                  </a:ln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1" name="Freeform: Shape 176">
              <a:extLst>
                <a:ext uri="{FF2B5EF4-FFF2-40B4-BE49-F238E27FC236}">
                  <a16:creationId xmlns:a16="http://schemas.microsoft.com/office/drawing/2014/main" id="{FD3E2F81-996F-F14B-AEF9-8F0E43F4725C}"/>
                </a:ext>
              </a:extLst>
            </p:cNvPr>
            <p:cNvSpPr/>
            <p:nvPr/>
          </p:nvSpPr>
          <p:spPr>
            <a:xfrm>
              <a:off x="7768980" y="1852281"/>
              <a:ext cx="1143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635"/>
                <a:gd name="f8" fmla="val 1144"/>
                <a:gd name="f9" fmla="+- 0 0 -90"/>
                <a:gd name="f10" fmla="*/ f3 1 1143"/>
                <a:gd name="f11" fmla="*/ f4 1 63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143"/>
                <a:gd name="f20" fmla="*/ f16 1 635"/>
                <a:gd name="f21" fmla="*/ 1144 f17 1"/>
                <a:gd name="f22" fmla="*/ 0 f16 1"/>
                <a:gd name="f23" fmla="*/ 0 f17 1"/>
                <a:gd name="f24" fmla="*/ 635 f16 1"/>
                <a:gd name="f25" fmla="+- f18 0 f1"/>
                <a:gd name="f26" fmla="*/ f21 1 1143"/>
                <a:gd name="f27" fmla="*/ f22 1 635"/>
                <a:gd name="f28" fmla="*/ f23 1 1143"/>
                <a:gd name="f29" fmla="*/ f24 1 63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2" y="f45"/>
                </a:cxn>
                <a:cxn ang="f25">
                  <a:pos x="f42" y="f43"/>
                </a:cxn>
              </a:cxnLst>
              <a:rect l="f38" t="f41" r="f39" b="f40"/>
              <a:pathLst>
                <a:path w="1143" h="635">
                  <a:moveTo>
                    <a:pt x="f8" y="f5"/>
                  </a:moveTo>
                  <a:lnTo>
                    <a:pt x="f5" y="f5"/>
                  </a:lnTo>
                  <a:lnTo>
                    <a:pt x="f8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2" name="Freeform: Shape 177">
              <a:extLst>
                <a:ext uri="{FF2B5EF4-FFF2-40B4-BE49-F238E27FC236}">
                  <a16:creationId xmlns:a16="http://schemas.microsoft.com/office/drawing/2014/main" id="{6CB2A438-67D0-DE1A-16ED-2C85F2E246D3}"/>
                </a:ext>
              </a:extLst>
            </p:cNvPr>
            <p:cNvSpPr/>
            <p:nvPr/>
          </p:nvSpPr>
          <p:spPr>
            <a:xfrm>
              <a:off x="7751185" y="1828141"/>
              <a:ext cx="32708" cy="24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706"/>
                <a:gd name="f7" fmla="val 24140"/>
                <a:gd name="f8" fmla="val 24141"/>
                <a:gd name="f9" fmla="val 18933"/>
                <a:gd name="f10" fmla="val 11435"/>
                <a:gd name="f11" fmla="val 10292"/>
                <a:gd name="f12" fmla="val 19823"/>
                <a:gd name="f13" fmla="val 9339"/>
                <a:gd name="f14" fmla="val 20966"/>
                <a:gd name="f15" fmla="val 9275"/>
                <a:gd name="f16" fmla="val 22136"/>
                <a:gd name="f17" fmla="val 23063"/>
                <a:gd name="f18" fmla="val 10266"/>
                <a:gd name="f19" fmla="val 23126"/>
                <a:gd name="f20" fmla="val 22997"/>
                <a:gd name="f21" fmla="val 29531"/>
                <a:gd name="f22" fmla="val 21765"/>
                <a:gd name="f23" fmla="val 33724"/>
                <a:gd name="f24" fmla="val 15564"/>
                <a:gd name="f25" fmla="val 32491"/>
                <a:gd name="f26" fmla="val 9161"/>
                <a:gd name="f27" fmla="val 31805"/>
                <a:gd name="f28" fmla="val 5603"/>
                <a:gd name="f29" fmla="val 2554"/>
                <a:gd name="f30" fmla="val 26303"/>
                <a:gd name="f31" fmla="val 889"/>
                <a:gd name="f32" fmla="val 24016"/>
                <a:gd name="f33" fmla="val 21729"/>
                <a:gd name="f34" fmla="val 24014"/>
                <a:gd name="f35" fmla="+- 0 0 -90"/>
                <a:gd name="f36" fmla="*/ f3 1 32706"/>
                <a:gd name="f37" fmla="*/ f4 1 24140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2706"/>
                <a:gd name="f46" fmla="*/ f42 1 24140"/>
                <a:gd name="f47" fmla="*/ 0 f43 1"/>
                <a:gd name="f48" fmla="*/ 24141 f42 1"/>
                <a:gd name="f49" fmla="*/ 18933 f43 1"/>
                <a:gd name="f50" fmla="*/ 11435 f42 1"/>
                <a:gd name="f51" fmla="*/ 20966 f43 1"/>
                <a:gd name="f52" fmla="*/ 9275 f42 1"/>
                <a:gd name="f53" fmla="*/ 23126 f43 1"/>
                <a:gd name="f54" fmla="*/ 22997 f42 1"/>
                <a:gd name="f55" fmla="*/ 32491 f43 1"/>
                <a:gd name="f56" fmla="*/ 9161 f42 1"/>
                <a:gd name="f57" fmla="*/ 26303 f43 1"/>
                <a:gd name="f58" fmla="*/ 889 f42 1"/>
                <a:gd name="f59" fmla="*/ 24016 f43 1"/>
                <a:gd name="f60" fmla="*/ 0 f42 1"/>
                <a:gd name="f61" fmla="*/ 21729 f43 1"/>
                <a:gd name="f62" fmla="*/ 24014 f42 1"/>
                <a:gd name="f63" fmla="+- f44 0 f1"/>
                <a:gd name="f64" fmla="*/ f47 1 32706"/>
                <a:gd name="f65" fmla="*/ f48 1 24140"/>
                <a:gd name="f66" fmla="*/ f49 1 32706"/>
                <a:gd name="f67" fmla="*/ f50 1 24140"/>
                <a:gd name="f68" fmla="*/ f51 1 32706"/>
                <a:gd name="f69" fmla="*/ f52 1 24140"/>
                <a:gd name="f70" fmla="*/ f53 1 32706"/>
                <a:gd name="f71" fmla="*/ f54 1 24140"/>
                <a:gd name="f72" fmla="*/ f55 1 32706"/>
                <a:gd name="f73" fmla="*/ f56 1 24140"/>
                <a:gd name="f74" fmla="*/ f57 1 32706"/>
                <a:gd name="f75" fmla="*/ f58 1 24140"/>
                <a:gd name="f76" fmla="*/ f59 1 32706"/>
                <a:gd name="f77" fmla="*/ f60 1 24140"/>
                <a:gd name="f78" fmla="*/ f61 1 32706"/>
                <a:gd name="f79" fmla="*/ f62 1 24140"/>
                <a:gd name="f80" fmla="*/ f38 1 f45"/>
                <a:gd name="f81" fmla="*/ f39 1 f45"/>
                <a:gd name="f82" fmla="*/ f38 1 f46"/>
                <a:gd name="f83" fmla="*/ f40 1 f46"/>
                <a:gd name="f84" fmla="*/ f64 1 f45"/>
                <a:gd name="f85" fmla="*/ f65 1 f46"/>
                <a:gd name="f86" fmla="*/ f66 1 f45"/>
                <a:gd name="f87" fmla="*/ f67 1 f46"/>
                <a:gd name="f88" fmla="*/ f68 1 f45"/>
                <a:gd name="f89" fmla="*/ f69 1 f46"/>
                <a:gd name="f90" fmla="*/ f70 1 f45"/>
                <a:gd name="f91" fmla="*/ f71 1 f46"/>
                <a:gd name="f92" fmla="*/ f72 1 f45"/>
                <a:gd name="f93" fmla="*/ f73 1 f46"/>
                <a:gd name="f94" fmla="*/ f74 1 f45"/>
                <a:gd name="f95" fmla="*/ f75 1 f46"/>
                <a:gd name="f96" fmla="*/ f76 1 f45"/>
                <a:gd name="f97" fmla="*/ f77 1 f46"/>
                <a:gd name="f98" fmla="*/ f78 1 f45"/>
                <a:gd name="f99" fmla="*/ f79 1 f46"/>
                <a:gd name="f100" fmla="*/ f80 f36 1"/>
                <a:gd name="f101" fmla="*/ f81 f36 1"/>
                <a:gd name="f102" fmla="*/ f83 f37 1"/>
                <a:gd name="f103" fmla="*/ f82 f37 1"/>
                <a:gd name="f104" fmla="*/ f84 f36 1"/>
                <a:gd name="f105" fmla="*/ f85 f37 1"/>
                <a:gd name="f106" fmla="*/ f86 f36 1"/>
                <a:gd name="f107" fmla="*/ f87 f37 1"/>
                <a:gd name="f108" fmla="*/ f88 f36 1"/>
                <a:gd name="f109" fmla="*/ f89 f37 1"/>
                <a:gd name="f110" fmla="*/ f90 f36 1"/>
                <a:gd name="f111" fmla="*/ f91 f37 1"/>
                <a:gd name="f112" fmla="*/ f92 f36 1"/>
                <a:gd name="f113" fmla="*/ f93 f37 1"/>
                <a:gd name="f114" fmla="*/ f94 f36 1"/>
                <a:gd name="f115" fmla="*/ f95 f37 1"/>
                <a:gd name="f116" fmla="*/ f96 f36 1"/>
                <a:gd name="f117" fmla="*/ f97 f37 1"/>
                <a:gd name="f118" fmla="*/ f98 f36 1"/>
                <a:gd name="f119" fmla="*/ f9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4" y="f105"/>
                </a:cxn>
                <a:cxn ang="f63">
                  <a:pos x="f106" y="f105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07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7"/>
                </a:cxn>
                <a:cxn ang="f63">
                  <a:pos x="f104" y="f117"/>
                </a:cxn>
                <a:cxn ang="f63">
                  <a:pos x="f104" y="f119"/>
                </a:cxn>
              </a:cxnLst>
              <a:rect l="f100" t="f103" r="f101" b="f102"/>
              <a:pathLst>
                <a:path w="32706" h="24140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9" y="f11"/>
                    <a:pt x="f12" y="f13"/>
                    <a:pt x="f14" y="f15"/>
                  </a:cubicBezTo>
                  <a:cubicBezTo>
                    <a:pt x="f16" y="f13"/>
                    <a:pt x="f17" y="f18"/>
                    <a:pt x="f19" y="f10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1" y="f29"/>
                    <a:pt x="f30" y="f31"/>
                  </a:cubicBezTo>
                  <a:lnTo>
                    <a:pt x="f32" y="f5"/>
                  </a:lnTo>
                  <a:lnTo>
                    <a:pt x="f33" y="f5"/>
                  </a:lnTo>
                  <a:lnTo>
                    <a:pt x="f5" y="f5"/>
                  </a:lnTo>
                  <a:lnTo>
                    <a:pt x="f5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3" name="Freeform: Shape 178">
              <a:extLst>
                <a:ext uri="{FF2B5EF4-FFF2-40B4-BE49-F238E27FC236}">
                  <a16:creationId xmlns:a16="http://schemas.microsoft.com/office/drawing/2014/main" id="{3B54239B-A8C7-1EE7-51DF-38E87FC91B41}"/>
                </a:ext>
              </a:extLst>
            </p:cNvPr>
            <p:cNvSpPr/>
            <p:nvPr/>
          </p:nvSpPr>
          <p:spPr>
            <a:xfrm>
              <a:off x="7798076" y="1850745"/>
              <a:ext cx="23564" cy="14281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64"/>
                <a:gd name="f7" fmla="val 1428127"/>
                <a:gd name="f8" fmla="val 12081"/>
                <a:gd name="f9" fmla="val 1428128"/>
                <a:gd name="f10" fmla="val 23507"/>
                <a:gd name="f11" fmla="val 11192"/>
                <a:gd name="f12" fmla="val 10684"/>
                <a:gd name="f13" fmla="val 23584"/>
                <a:gd name="f14" fmla="val 9883"/>
                <a:gd name="f15" fmla="val 9070"/>
                <a:gd name="f16" fmla="val 8270"/>
                <a:gd name="f17" fmla="val 23241"/>
                <a:gd name="f18" fmla="val 7558"/>
                <a:gd name="f19" fmla="val 22910"/>
                <a:gd name="f20" fmla="val 6872"/>
                <a:gd name="f21" fmla="val 22491"/>
                <a:gd name="f22" fmla="val 6237"/>
                <a:gd name="f23" fmla="val 21729"/>
                <a:gd name="f24" fmla="val 4839"/>
                <a:gd name="f25" fmla="val 21348"/>
                <a:gd name="f26" fmla="val 4331"/>
                <a:gd name="f27" fmla="val 20776"/>
                <a:gd name="f28" fmla="val 3708"/>
                <a:gd name="f29" fmla="val 20128"/>
                <a:gd name="f30" fmla="val 3162"/>
                <a:gd name="f31" fmla="val 19442"/>
                <a:gd name="f32" fmla="val 2679"/>
                <a:gd name="f33" fmla="val 17484"/>
                <a:gd name="f34" fmla="val 1027"/>
                <a:gd name="f35" fmla="val 15019"/>
                <a:gd name="f36" fmla="val 87"/>
                <a:gd name="f37" fmla="val 12453"/>
                <a:gd name="f38" fmla="val 11"/>
                <a:gd name="f39" fmla="val 5858"/>
                <a:gd name="f40" fmla="val -269"/>
                <a:gd name="f41" fmla="val 292"/>
                <a:gd name="f42" fmla="val 12"/>
                <a:gd name="f43" fmla="val 11433"/>
                <a:gd name="f44" fmla="val 11649"/>
                <a:gd name="f45" fmla="val 11865"/>
                <a:gd name="f46" fmla="+- 0 0 -90"/>
                <a:gd name="f47" fmla="*/ f3 1 23564"/>
                <a:gd name="f48" fmla="*/ f4 1 1428127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3564"/>
                <a:gd name="f57" fmla="*/ f53 1 1428127"/>
                <a:gd name="f58" fmla="*/ 0 f54 1"/>
                <a:gd name="f59" fmla="*/ 12081 f53 1"/>
                <a:gd name="f60" fmla="*/ 1428128 f53 1"/>
                <a:gd name="f61" fmla="*/ 23507 f54 1"/>
                <a:gd name="f62" fmla="*/ 10684 f53 1"/>
                <a:gd name="f63" fmla="*/ 8270 f53 1"/>
                <a:gd name="f64" fmla="*/ 22491 f54 1"/>
                <a:gd name="f65" fmla="*/ 6237 f53 1"/>
                <a:gd name="f66" fmla="*/ 21348 f54 1"/>
                <a:gd name="f67" fmla="*/ 4331 f53 1"/>
                <a:gd name="f68" fmla="*/ 19442 f54 1"/>
                <a:gd name="f69" fmla="*/ 2679 f53 1"/>
                <a:gd name="f70" fmla="*/ 12453 f54 1"/>
                <a:gd name="f71" fmla="*/ 11 f53 1"/>
                <a:gd name="f72" fmla="*/ 12 f54 1"/>
                <a:gd name="f73" fmla="*/ 11433 f53 1"/>
                <a:gd name="f74" fmla="+- f55 0 f1"/>
                <a:gd name="f75" fmla="*/ f58 1 23564"/>
                <a:gd name="f76" fmla="*/ f59 1 1428127"/>
                <a:gd name="f77" fmla="*/ f60 1 1428127"/>
                <a:gd name="f78" fmla="*/ f61 1 23564"/>
                <a:gd name="f79" fmla="*/ f62 1 1428127"/>
                <a:gd name="f80" fmla="*/ f63 1 1428127"/>
                <a:gd name="f81" fmla="*/ f64 1 23564"/>
                <a:gd name="f82" fmla="*/ f65 1 1428127"/>
                <a:gd name="f83" fmla="*/ f66 1 23564"/>
                <a:gd name="f84" fmla="*/ f67 1 1428127"/>
                <a:gd name="f85" fmla="*/ f68 1 23564"/>
                <a:gd name="f86" fmla="*/ f69 1 1428127"/>
                <a:gd name="f87" fmla="*/ f70 1 23564"/>
                <a:gd name="f88" fmla="*/ f71 1 1428127"/>
                <a:gd name="f89" fmla="*/ f72 1 23564"/>
                <a:gd name="f90" fmla="*/ f73 1 1428127"/>
                <a:gd name="f91" fmla="*/ f49 1 f56"/>
                <a:gd name="f92" fmla="*/ f50 1 f56"/>
                <a:gd name="f93" fmla="*/ f49 1 f57"/>
                <a:gd name="f94" fmla="*/ f51 1 f57"/>
                <a:gd name="f95" fmla="*/ f75 1 f56"/>
                <a:gd name="f96" fmla="*/ f76 1 f57"/>
                <a:gd name="f97" fmla="*/ f77 1 f57"/>
                <a:gd name="f98" fmla="*/ f78 1 f56"/>
                <a:gd name="f99" fmla="*/ f79 1 f57"/>
                <a:gd name="f100" fmla="*/ f80 1 f57"/>
                <a:gd name="f101" fmla="*/ f81 1 f56"/>
                <a:gd name="f102" fmla="*/ f82 1 f57"/>
                <a:gd name="f103" fmla="*/ f83 1 f56"/>
                <a:gd name="f104" fmla="*/ f84 1 f57"/>
                <a:gd name="f105" fmla="*/ f85 1 f56"/>
                <a:gd name="f106" fmla="*/ f86 1 f57"/>
                <a:gd name="f107" fmla="*/ f87 1 f56"/>
                <a:gd name="f108" fmla="*/ f88 1 f57"/>
                <a:gd name="f109" fmla="*/ f89 1 f56"/>
                <a:gd name="f110" fmla="*/ f90 1 f57"/>
                <a:gd name="f111" fmla="*/ f91 f47 1"/>
                <a:gd name="f112" fmla="*/ f92 f47 1"/>
                <a:gd name="f113" fmla="*/ f94 f48 1"/>
                <a:gd name="f114" fmla="*/ f93 f48 1"/>
                <a:gd name="f115" fmla="*/ f95 f47 1"/>
                <a:gd name="f116" fmla="*/ f96 f48 1"/>
                <a:gd name="f117" fmla="*/ f97 f48 1"/>
                <a:gd name="f118" fmla="*/ f98 f47 1"/>
                <a:gd name="f119" fmla="*/ f99 f48 1"/>
                <a:gd name="f120" fmla="*/ f100 f48 1"/>
                <a:gd name="f121" fmla="*/ f101 f47 1"/>
                <a:gd name="f122" fmla="*/ f102 f48 1"/>
                <a:gd name="f123" fmla="*/ f103 f47 1"/>
                <a:gd name="f124" fmla="*/ f104 f48 1"/>
                <a:gd name="f125" fmla="*/ f105 f47 1"/>
                <a:gd name="f126" fmla="*/ f106 f48 1"/>
                <a:gd name="f127" fmla="*/ f107 f47 1"/>
                <a:gd name="f128" fmla="*/ f108 f48 1"/>
                <a:gd name="f129" fmla="*/ f109 f47 1"/>
                <a:gd name="f130" fmla="*/ f110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5" y="f116"/>
                </a:cxn>
                <a:cxn ang="f74">
                  <a:pos x="f115" y="f117"/>
                </a:cxn>
                <a:cxn ang="f74">
                  <a:pos x="f118" y="f117"/>
                </a:cxn>
                <a:cxn ang="f74">
                  <a:pos x="f118" y="f116"/>
                </a:cxn>
                <a:cxn ang="f74">
                  <a:pos x="f118" y="f119"/>
                </a:cxn>
                <a:cxn ang="f74">
                  <a:pos x="f118" y="f120"/>
                </a:cxn>
                <a:cxn ang="f74">
                  <a:pos x="f121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9" y="f130"/>
                </a:cxn>
                <a:cxn ang="f74">
                  <a:pos x="f115" y="f116"/>
                </a:cxn>
              </a:cxnLst>
              <a:rect l="f111" t="f114" r="f112" b="f113"/>
              <a:pathLst>
                <a:path w="23564" h="1428127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8"/>
                  </a:lnTo>
                  <a:cubicBezTo>
                    <a:pt x="f10" y="f8"/>
                    <a:pt x="f10" y="f11"/>
                    <a:pt x="f10" y="f12"/>
                  </a:cubicBezTo>
                  <a:cubicBezTo>
                    <a:pt x="f13" y="f14"/>
                    <a:pt x="f13" y="f15"/>
                    <a:pt x="f10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24"/>
                    <a:pt x="f42" y="f43"/>
                  </a:cubicBezTo>
                  <a:cubicBezTo>
                    <a:pt x="f5" y="f44"/>
                    <a:pt x="f5" y="f45"/>
                    <a:pt x="f5" y="f8"/>
                  </a:cubicBez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4" name="Freeform: Shape 179">
              <a:extLst>
                <a:ext uri="{FF2B5EF4-FFF2-40B4-BE49-F238E27FC236}">
                  <a16:creationId xmlns:a16="http://schemas.microsoft.com/office/drawing/2014/main" id="{B47CEE8B-DB39-F9E9-0AAF-49FAE79DA31C}"/>
                </a:ext>
              </a:extLst>
            </p:cNvPr>
            <p:cNvSpPr/>
            <p:nvPr/>
          </p:nvSpPr>
          <p:spPr>
            <a:xfrm>
              <a:off x="7770123" y="1838053"/>
              <a:ext cx="4197" cy="14408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440822"/>
                <a:gd name="f8" fmla="val 2160"/>
                <a:gd name="f9" fmla="val 4130"/>
                <a:gd name="f10" fmla="val 991"/>
                <a:gd name="f11" fmla="val 3202"/>
                <a:gd name="f12" fmla="val 63"/>
                <a:gd name="f13" fmla="val 2033"/>
                <a:gd name="f14" fmla="val 890"/>
                <a:gd name="f15" fmla="val 1016"/>
                <a:gd name="f16" fmla="+- 0 0 -90"/>
                <a:gd name="f17" fmla="*/ f3 1 4193"/>
                <a:gd name="f18" fmla="*/ f4 1 144082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193"/>
                <a:gd name="f27" fmla="*/ f23 1 1440822"/>
                <a:gd name="f28" fmla="*/ 0 f24 1"/>
                <a:gd name="f29" fmla="*/ 1440822 f23 1"/>
                <a:gd name="f30" fmla="*/ 4193 f24 1"/>
                <a:gd name="f31" fmla="*/ 2160 f23 1"/>
                <a:gd name="f32" fmla="*/ 2033 f24 1"/>
                <a:gd name="f33" fmla="*/ 0 f23 1"/>
                <a:gd name="f34" fmla="+- f25 0 f1"/>
                <a:gd name="f35" fmla="*/ f28 1 4193"/>
                <a:gd name="f36" fmla="*/ f29 1 1440822"/>
                <a:gd name="f37" fmla="*/ f30 1 4193"/>
                <a:gd name="f38" fmla="*/ f31 1 1440822"/>
                <a:gd name="f39" fmla="*/ f32 1 4193"/>
                <a:gd name="f40" fmla="*/ f33 1 1440822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5" y="f58"/>
                </a:cxn>
                <a:cxn ang="f34">
                  <a:pos x="f55" y="f56"/>
                </a:cxn>
              </a:cxnLst>
              <a:rect l="f51" t="f54" r="f52" b="f53"/>
              <a:pathLst>
                <a:path w="4193" h="1440822">
                  <a:moveTo>
                    <a:pt x="f5" y="f7"/>
                  </a:moveTo>
                  <a:lnTo>
                    <a:pt x="f6" y="f7"/>
                  </a:lnTo>
                  <a:lnTo>
                    <a:pt x="f6" y="f8"/>
                  </a:lnTo>
                  <a:cubicBezTo>
                    <a:pt x="f9" y="f10"/>
                    <a:pt x="f11" y="f12"/>
                    <a:pt x="f13" y="f5"/>
                  </a:cubicBezTo>
                  <a:cubicBezTo>
                    <a:pt x="f14" y="f12"/>
                    <a:pt x="f5" y="f15"/>
                    <a:pt x="f5" y="f8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5" name="Freeform: Shape 180">
              <a:extLst>
                <a:ext uri="{FF2B5EF4-FFF2-40B4-BE49-F238E27FC236}">
                  <a16:creationId xmlns:a16="http://schemas.microsoft.com/office/drawing/2014/main" id="{6C6CBD36-D509-A50D-9289-E2B7E677E9AB}"/>
                </a:ext>
              </a:extLst>
            </p:cNvPr>
            <p:cNvSpPr/>
            <p:nvPr/>
          </p:nvSpPr>
          <p:spPr>
            <a:xfrm>
              <a:off x="8013838" y="4847901"/>
              <a:ext cx="596207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6208"/>
                <a:gd name="f7" fmla="val 24013"/>
                <a:gd name="f8" fmla="val 596209"/>
                <a:gd name="f9" fmla="val 12070"/>
                <a:gd name="f10" fmla="val 11691"/>
                <a:gd name="f11" fmla="val 11767"/>
                <a:gd name="f12" fmla="val 18601"/>
                <a:gd name="f13" fmla="val 6531"/>
                <a:gd name="f14" fmla="val 23938"/>
                <a:gd name="f15" fmla="val 24014"/>
                <a:gd name="f16" fmla="val 596082"/>
                <a:gd name="f17" fmla="+- 0 0 -90"/>
                <a:gd name="f18" fmla="*/ f3 1 596208"/>
                <a:gd name="f19" fmla="*/ f4 1 2401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96208"/>
                <a:gd name="f28" fmla="*/ f24 1 24013"/>
                <a:gd name="f29" fmla="*/ 596209 f25 1"/>
                <a:gd name="f30" fmla="*/ 12070 f24 1"/>
                <a:gd name="f31" fmla="*/ 0 f24 1"/>
                <a:gd name="f32" fmla="*/ 11691 f25 1"/>
                <a:gd name="f33" fmla="*/ 0 f25 1"/>
                <a:gd name="f34" fmla="*/ 24014 f24 1"/>
                <a:gd name="f35" fmla="*/ 596082 f25 1"/>
                <a:gd name="f36" fmla="+- f26 0 f1"/>
                <a:gd name="f37" fmla="*/ f29 1 596208"/>
                <a:gd name="f38" fmla="*/ f30 1 24013"/>
                <a:gd name="f39" fmla="*/ f31 1 24013"/>
                <a:gd name="f40" fmla="*/ f32 1 596208"/>
                <a:gd name="f41" fmla="*/ f33 1 596208"/>
                <a:gd name="f42" fmla="*/ f34 1 24013"/>
                <a:gd name="f43" fmla="*/ f35 1 596208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7"/>
                <a:gd name="f53" fmla="*/ f42 1 f28"/>
                <a:gd name="f54" fmla="*/ f43 1 f27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8 1"/>
                <a:gd name="f64" fmla="*/ f53 f19 1"/>
                <a:gd name="f65" fmla="*/ f5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62" y="f60"/>
                </a:cxn>
                <a:cxn ang="f36">
                  <a:pos x="f63" y="f64"/>
                </a:cxn>
                <a:cxn ang="f36">
                  <a:pos x="f63" y="f64"/>
                </a:cxn>
                <a:cxn ang="f36">
                  <a:pos x="f65" y="f64"/>
                </a:cxn>
              </a:cxnLst>
              <a:rect l="f55" t="f58" r="f56" b="f57"/>
              <a:pathLst>
                <a:path w="596208" h="24013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5" y="f15"/>
                  </a:cubicBezTo>
                  <a:cubicBezTo>
                    <a:pt x="f5" y="f15"/>
                    <a:pt x="f5" y="f15"/>
                    <a:pt x="f5" y="f15"/>
                  </a:cubicBezTo>
                  <a:lnTo>
                    <a:pt x="f16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6" name="Freeform: Shape 181">
              <a:extLst>
                <a:ext uri="{FF2B5EF4-FFF2-40B4-BE49-F238E27FC236}">
                  <a16:creationId xmlns:a16="http://schemas.microsoft.com/office/drawing/2014/main" id="{DFD78898-42F3-7FE2-0B26-0E1573CADAFE}"/>
                </a:ext>
              </a:extLst>
            </p:cNvPr>
            <p:cNvSpPr/>
            <p:nvPr/>
          </p:nvSpPr>
          <p:spPr>
            <a:xfrm>
              <a:off x="11943709" y="4579178"/>
              <a:ext cx="2286" cy="1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7"/>
                <a:gd name="f7" fmla="val 1651"/>
                <a:gd name="f8" fmla="val 838"/>
                <a:gd name="f9" fmla="val 432"/>
                <a:gd name="f10" fmla="val 1614"/>
                <a:gd name="f11" fmla="val 991"/>
                <a:gd name="f12" fmla="val 1143"/>
                <a:gd name="f13" fmla="val 762"/>
                <a:gd name="f14" fmla="+- 0 0 -90"/>
                <a:gd name="f15" fmla="*/ f3 1 2287"/>
                <a:gd name="f16" fmla="*/ f4 1 165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287"/>
                <a:gd name="f25" fmla="*/ f21 1 1651"/>
                <a:gd name="f26" fmla="*/ 0 f22 1"/>
                <a:gd name="f27" fmla="*/ 0 f21 1"/>
                <a:gd name="f28" fmla="*/ 2287 f22 1"/>
                <a:gd name="f29" fmla="*/ 1651 f21 1"/>
                <a:gd name="f30" fmla="*/ 1143 f22 1"/>
                <a:gd name="f31" fmla="*/ 762 f21 1"/>
                <a:gd name="f32" fmla="+- f23 0 f1"/>
                <a:gd name="f33" fmla="*/ f26 1 2287"/>
                <a:gd name="f34" fmla="*/ f27 1 1651"/>
                <a:gd name="f35" fmla="*/ f28 1 2287"/>
                <a:gd name="f36" fmla="*/ f29 1 1651"/>
                <a:gd name="f37" fmla="*/ f30 1 2287"/>
                <a:gd name="f38" fmla="*/ f31 1 1651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5" y="f56"/>
                </a:cxn>
                <a:cxn ang="f32">
                  <a:pos x="f57" y="f58"/>
                </a:cxn>
              </a:cxnLst>
              <a:rect l="f49" t="f52" r="f50" b="f51"/>
              <a:pathLst>
                <a:path w="2287" h="1651">
                  <a:moveTo>
                    <a:pt x="f5" y="f5"/>
                  </a:moveTo>
                  <a:cubicBezTo>
                    <a:pt x="f8" y="f9"/>
                    <a:pt x="f10" y="f11"/>
                    <a:pt x="f6" y="f7"/>
                  </a:cubicBezTo>
                  <a:lnTo>
                    <a:pt x="f6" y="f7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7" name="Freeform: Shape 182">
              <a:extLst>
                <a:ext uri="{FF2B5EF4-FFF2-40B4-BE49-F238E27FC236}">
                  <a16:creationId xmlns:a16="http://schemas.microsoft.com/office/drawing/2014/main" id="{9288CB51-6EAA-134C-FF4C-4E680E5F87E3}"/>
                </a:ext>
              </a:extLst>
            </p:cNvPr>
            <p:cNvSpPr/>
            <p:nvPr/>
          </p:nvSpPr>
          <p:spPr>
            <a:xfrm>
              <a:off x="11944724" y="4594933"/>
              <a:ext cx="18169" cy="16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171"/>
                <a:gd name="f7" fmla="val 16136"/>
                <a:gd name="f8" fmla="val 3558"/>
                <a:gd name="f9" fmla="val 2656"/>
                <a:gd name="f10" fmla="val 1613"/>
                <a:gd name="f11" fmla="val 1448"/>
                <a:gd name="f12" fmla="val 3036"/>
                <a:gd name="f13" fmla="val 4193"/>
                <a:gd name="f14" fmla="val 6480"/>
                <a:gd name="f15" fmla="val 13012"/>
                <a:gd name="f16" fmla="val 4256"/>
                <a:gd name="f17" fmla="val 18234"/>
                <a:gd name="f18" fmla="val 9605"/>
                <a:gd name="f19" fmla="val 3430"/>
                <a:gd name="f20" fmla="val 16582"/>
                <a:gd name="f21" fmla="val 4205"/>
                <a:gd name="f22" fmla="val 14854"/>
                <a:gd name="f23" fmla="val 4637"/>
                <a:gd name="f24" fmla="val 13088"/>
                <a:gd name="f25" fmla="val 4701"/>
                <a:gd name="f26" fmla="val 9339"/>
                <a:gd name="f27" fmla="val 4777"/>
                <a:gd name="f28" fmla="val 5781"/>
                <a:gd name="f29" fmla="val 3024"/>
                <a:gd name="f30" fmla="+- 0 0 -90"/>
                <a:gd name="f31" fmla="*/ f3 1 18171"/>
                <a:gd name="f32" fmla="*/ f4 1 16136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8171"/>
                <a:gd name="f41" fmla="*/ f37 1 16136"/>
                <a:gd name="f42" fmla="*/ 3558 f38 1"/>
                <a:gd name="f43" fmla="*/ 0 f37 1"/>
                <a:gd name="f44" fmla="*/ 0 f38 1"/>
                <a:gd name="f45" fmla="*/ 4193 f37 1"/>
                <a:gd name="f46" fmla="*/ 6480 f38 1"/>
                <a:gd name="f47" fmla="*/ 18171 f38 1"/>
                <a:gd name="f48" fmla="*/ 16136 f37 1"/>
                <a:gd name="f49" fmla="*/ 3430 f37 1"/>
                <a:gd name="f50" fmla="*/ 13088 f38 1"/>
                <a:gd name="f51" fmla="*/ 4701 f37 1"/>
                <a:gd name="f52" fmla="+- f39 0 f1"/>
                <a:gd name="f53" fmla="*/ f42 1 18171"/>
                <a:gd name="f54" fmla="*/ f43 1 16136"/>
                <a:gd name="f55" fmla="*/ f44 1 18171"/>
                <a:gd name="f56" fmla="*/ f45 1 16136"/>
                <a:gd name="f57" fmla="*/ f46 1 18171"/>
                <a:gd name="f58" fmla="*/ f47 1 18171"/>
                <a:gd name="f59" fmla="*/ f48 1 16136"/>
                <a:gd name="f60" fmla="*/ f49 1 16136"/>
                <a:gd name="f61" fmla="*/ f50 1 18171"/>
                <a:gd name="f62" fmla="*/ f51 1 16136"/>
                <a:gd name="f63" fmla="*/ f33 1 f40"/>
                <a:gd name="f64" fmla="*/ f34 1 f40"/>
                <a:gd name="f65" fmla="*/ f33 1 f41"/>
                <a:gd name="f66" fmla="*/ f35 1 f41"/>
                <a:gd name="f67" fmla="*/ f53 1 f40"/>
                <a:gd name="f68" fmla="*/ f54 1 f41"/>
                <a:gd name="f69" fmla="*/ f55 1 f40"/>
                <a:gd name="f70" fmla="*/ f56 1 f41"/>
                <a:gd name="f71" fmla="*/ f57 1 f40"/>
                <a:gd name="f72" fmla="*/ f58 1 f40"/>
                <a:gd name="f73" fmla="*/ f59 1 f41"/>
                <a:gd name="f74" fmla="*/ f60 1 f41"/>
                <a:gd name="f75" fmla="*/ f61 1 f40"/>
                <a:gd name="f76" fmla="*/ f62 1 f41"/>
                <a:gd name="f77" fmla="*/ f63 f31 1"/>
                <a:gd name="f78" fmla="*/ f64 f31 1"/>
                <a:gd name="f79" fmla="*/ f66 f32 1"/>
                <a:gd name="f80" fmla="*/ f65 f32 1"/>
                <a:gd name="f81" fmla="*/ f67 f31 1"/>
                <a:gd name="f82" fmla="*/ f68 f32 1"/>
                <a:gd name="f83" fmla="*/ f69 f31 1"/>
                <a:gd name="f84" fmla="*/ f70 f32 1"/>
                <a:gd name="f85" fmla="*/ f71 f31 1"/>
                <a:gd name="f86" fmla="*/ f72 f31 1"/>
                <a:gd name="f87" fmla="*/ f73 f32 1"/>
                <a:gd name="f88" fmla="*/ f74 f32 1"/>
                <a:gd name="f89" fmla="*/ f75 f31 1"/>
                <a:gd name="f90" fmla="*/ f7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1" y="f82"/>
                </a:cxn>
                <a:cxn ang="f52">
                  <a:pos x="f83" y="f84"/>
                </a:cxn>
                <a:cxn ang="f52">
                  <a:pos x="f85" y="f84"/>
                </a:cxn>
                <a:cxn ang="f52">
                  <a:pos x="f86" y="f87"/>
                </a:cxn>
                <a:cxn ang="f52">
                  <a:pos x="f86" y="f87"/>
                </a:cxn>
                <a:cxn ang="f52">
                  <a:pos x="f86" y="f88"/>
                </a:cxn>
                <a:cxn ang="f52">
                  <a:pos x="f89" y="f90"/>
                </a:cxn>
                <a:cxn ang="f52">
                  <a:pos x="f81" y="f82"/>
                </a:cxn>
              </a:cxnLst>
              <a:rect l="f77" t="f80" r="f78" b="f79"/>
              <a:pathLst>
                <a:path w="18171" h="16136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6" y="f7"/>
                  </a:cubicBezTo>
                  <a:cubicBezTo>
                    <a:pt x="f6" y="f7"/>
                    <a:pt x="f6" y="f7"/>
                    <a:pt x="f6" y="f7"/>
                  </a:cubicBezTo>
                  <a:lnTo>
                    <a:pt x="f6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8" name="Freeform: Shape 183">
              <a:extLst>
                <a:ext uri="{FF2B5EF4-FFF2-40B4-BE49-F238E27FC236}">
                  <a16:creationId xmlns:a16="http://schemas.microsoft.com/office/drawing/2014/main" id="{41C8CFE2-EF70-1549-6DA6-E58086BAB42B}"/>
                </a:ext>
              </a:extLst>
            </p:cNvPr>
            <p:cNvSpPr/>
            <p:nvPr/>
          </p:nvSpPr>
          <p:spPr>
            <a:xfrm>
              <a:off x="11231867" y="4608905"/>
              <a:ext cx="676262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6262"/>
                <a:gd name="f7" fmla="val 4319"/>
                <a:gd name="f8" fmla="val 676263"/>
                <a:gd name="f9" fmla="val 2160"/>
                <a:gd name="f10" fmla="val 676186"/>
                <a:gd name="f11" fmla="val 1741"/>
                <a:gd name="f12" fmla="val 1309"/>
                <a:gd name="f13" fmla="val 889"/>
                <a:gd name="f14" fmla="val 1397"/>
                <a:gd name="f15" fmla="val 2414"/>
                <a:gd name="f16" fmla="val 4320"/>
                <a:gd name="f17" fmla="val 675881"/>
                <a:gd name="f18" fmla="val 675818"/>
                <a:gd name="f19" fmla="val 3900"/>
                <a:gd name="f20" fmla="val 3468"/>
                <a:gd name="f21" fmla="val 3049"/>
                <a:gd name="f22" fmla="val 2541"/>
                <a:gd name="f23" fmla="+- 0 0 -90"/>
                <a:gd name="f24" fmla="*/ f3 1 676262"/>
                <a:gd name="f25" fmla="*/ f4 1 431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76262"/>
                <a:gd name="f34" fmla="*/ f30 1 4319"/>
                <a:gd name="f35" fmla="*/ 676263 f31 1"/>
                <a:gd name="f36" fmla="*/ 2160 f30 1"/>
                <a:gd name="f37" fmla="*/ 889 f30 1"/>
                <a:gd name="f38" fmla="*/ 0 f30 1"/>
                <a:gd name="f39" fmla="*/ 0 f31 1"/>
                <a:gd name="f40" fmla="*/ 1397 f30 1"/>
                <a:gd name="f41" fmla="*/ 2414 f31 1"/>
                <a:gd name="f42" fmla="*/ 4320 f30 1"/>
                <a:gd name="f43" fmla="*/ 675881 f31 1"/>
                <a:gd name="f44" fmla="*/ 3049 f30 1"/>
                <a:gd name="f45" fmla="+- f32 0 f1"/>
                <a:gd name="f46" fmla="*/ f35 1 676262"/>
                <a:gd name="f47" fmla="*/ f36 1 4319"/>
                <a:gd name="f48" fmla="*/ f37 1 4319"/>
                <a:gd name="f49" fmla="*/ f38 1 4319"/>
                <a:gd name="f50" fmla="*/ f39 1 676262"/>
                <a:gd name="f51" fmla="*/ f40 1 4319"/>
                <a:gd name="f52" fmla="*/ f41 1 676262"/>
                <a:gd name="f53" fmla="*/ f42 1 4319"/>
                <a:gd name="f54" fmla="*/ f43 1 676262"/>
                <a:gd name="f55" fmla="*/ f44 1 4319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4"/>
                <a:gd name="f63" fmla="*/ f49 1 f34"/>
                <a:gd name="f64" fmla="*/ f50 1 f33"/>
                <a:gd name="f65" fmla="*/ f51 1 f34"/>
                <a:gd name="f66" fmla="*/ f52 1 f33"/>
                <a:gd name="f67" fmla="*/ f53 1 f34"/>
                <a:gd name="f68" fmla="*/ f54 1 f33"/>
                <a:gd name="f69" fmla="*/ f55 1 f34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5 1"/>
                <a:gd name="f77" fmla="*/ f63 f25 1"/>
                <a:gd name="f78" fmla="*/ f64 f24 1"/>
                <a:gd name="f79" fmla="*/ f65 f25 1"/>
                <a:gd name="f80" fmla="*/ f66 f24 1"/>
                <a:gd name="f81" fmla="*/ f67 f25 1"/>
                <a:gd name="f82" fmla="*/ f68 f24 1"/>
                <a:gd name="f83" fmla="*/ f6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4" y="f76"/>
                </a:cxn>
                <a:cxn ang="f45">
                  <a:pos x="f74" y="f77"/>
                </a:cxn>
                <a:cxn ang="f45">
                  <a:pos x="f78" y="f77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81"/>
                </a:cxn>
                <a:cxn ang="f45">
                  <a:pos x="f82" y="f83"/>
                </a:cxn>
                <a:cxn ang="f45">
                  <a:pos x="f74" y="f75"/>
                </a:cxn>
              </a:cxnLst>
              <a:rect l="f70" t="f73" r="f71" b="f72"/>
              <a:pathLst>
                <a:path w="676262" h="431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5"/>
                  </a:lnTo>
                  <a:lnTo>
                    <a:pt x="f5" y="f5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7" y="f16"/>
                  </a:lnTo>
                  <a:cubicBezTo>
                    <a:pt x="f18" y="f19"/>
                    <a:pt x="f18" y="f20"/>
                    <a:pt x="f17" y="f21"/>
                  </a:cubicBezTo>
                  <a:cubicBezTo>
                    <a:pt x="f17" y="f21"/>
                    <a:pt x="f8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9" name="Freeform: Shape 184">
              <a:extLst>
                <a:ext uri="{FF2B5EF4-FFF2-40B4-BE49-F238E27FC236}">
                  <a16:creationId xmlns:a16="http://schemas.microsoft.com/office/drawing/2014/main" id="{B78EDE13-7B66-42B6-EE08-E069D30D7C0D}"/>
                </a:ext>
              </a:extLst>
            </p:cNvPr>
            <p:cNvSpPr/>
            <p:nvPr/>
          </p:nvSpPr>
          <p:spPr>
            <a:xfrm>
              <a:off x="11228054" y="4610304"/>
              <a:ext cx="186153" cy="221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156"/>
                <a:gd name="f7" fmla="val 221332"/>
                <a:gd name="f8" fmla="val 3812"/>
                <a:gd name="f9" fmla="val 762"/>
                <a:gd name="f10" fmla="val 1906"/>
                <a:gd name="f11" fmla="val 2922"/>
                <a:gd name="f12" fmla="val 2859"/>
                <a:gd name="f13" fmla="val 1779"/>
                <a:gd name="f14" fmla="val 940"/>
                <a:gd name="f15" fmla="val 2897"/>
                <a:gd name="f16" fmla="val 229"/>
                <a:gd name="f17" fmla="val 2325"/>
                <a:gd name="f18" fmla="val 1525"/>
                <a:gd name="f19" fmla="val 2160"/>
                <a:gd name="f20" fmla="val 5209"/>
                <a:gd name="f21" fmla="val 8259"/>
                <a:gd name="f22" fmla="val 183106"/>
                <a:gd name="f23" fmla="val 220697"/>
                <a:gd name="f24" fmla="val 221333"/>
                <a:gd name="f25" fmla="val 182967"/>
                <a:gd name="f26" fmla="val 220875"/>
                <a:gd name="f27" fmla="val 220393"/>
                <a:gd name="f28" fmla="val 219935"/>
                <a:gd name="f29" fmla="val 218792"/>
                <a:gd name="f30" fmla="val 183996"/>
                <a:gd name="f31" fmla="val 217838"/>
                <a:gd name="f32" fmla="val 185140"/>
                <a:gd name="f33" fmla="val 217775"/>
                <a:gd name="f34" fmla="val 186157"/>
                <a:gd name="f35" fmla="val 5845"/>
                <a:gd name="f36" fmla="+- 0 0 -90"/>
                <a:gd name="f37" fmla="*/ f3 1 186156"/>
                <a:gd name="f38" fmla="*/ f4 1 221332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86156"/>
                <a:gd name="f47" fmla="*/ f43 1 221332"/>
                <a:gd name="f48" fmla="*/ 3812 f44 1"/>
                <a:gd name="f49" fmla="*/ 0 f43 1"/>
                <a:gd name="f50" fmla="*/ 762 f43 1"/>
                <a:gd name="f51" fmla="*/ 1779 f44 1"/>
                <a:gd name="f52" fmla="*/ 2922 f43 1"/>
                <a:gd name="f53" fmla="*/ 0 f44 1"/>
                <a:gd name="f54" fmla="*/ 1525 f43 1"/>
                <a:gd name="f55" fmla="*/ 2160 f43 1"/>
                <a:gd name="f56" fmla="*/ 5209 f44 1"/>
                <a:gd name="f57" fmla="*/ 8259 f43 1"/>
                <a:gd name="f58" fmla="*/ 183106 f44 1"/>
                <a:gd name="f59" fmla="*/ 220697 f43 1"/>
                <a:gd name="f60" fmla="*/ 221333 f43 1"/>
                <a:gd name="f61" fmla="*/ 219935 f43 1"/>
                <a:gd name="f62" fmla="*/ 185140 f44 1"/>
                <a:gd name="f63" fmla="*/ 217775 f43 1"/>
                <a:gd name="f64" fmla="*/ 186157 f44 1"/>
                <a:gd name="f65" fmla="*/ 5845 f44 1"/>
                <a:gd name="f66" fmla="+- f45 0 f1"/>
                <a:gd name="f67" fmla="*/ f48 1 186156"/>
                <a:gd name="f68" fmla="*/ f49 1 221332"/>
                <a:gd name="f69" fmla="*/ f50 1 221332"/>
                <a:gd name="f70" fmla="*/ f51 1 186156"/>
                <a:gd name="f71" fmla="*/ f52 1 221332"/>
                <a:gd name="f72" fmla="*/ f53 1 186156"/>
                <a:gd name="f73" fmla="*/ f54 1 221332"/>
                <a:gd name="f74" fmla="*/ f55 1 221332"/>
                <a:gd name="f75" fmla="*/ f56 1 186156"/>
                <a:gd name="f76" fmla="*/ f57 1 221332"/>
                <a:gd name="f77" fmla="*/ f58 1 186156"/>
                <a:gd name="f78" fmla="*/ f59 1 221332"/>
                <a:gd name="f79" fmla="*/ f60 1 221332"/>
                <a:gd name="f80" fmla="*/ f61 1 221332"/>
                <a:gd name="f81" fmla="*/ f62 1 186156"/>
                <a:gd name="f82" fmla="*/ f63 1 221332"/>
                <a:gd name="f83" fmla="*/ f64 1 186156"/>
                <a:gd name="f84" fmla="*/ f65 1 186156"/>
                <a:gd name="f85" fmla="*/ f39 1 f46"/>
                <a:gd name="f86" fmla="*/ f40 1 f46"/>
                <a:gd name="f87" fmla="*/ f39 1 f47"/>
                <a:gd name="f88" fmla="*/ f41 1 f47"/>
                <a:gd name="f89" fmla="*/ f67 1 f46"/>
                <a:gd name="f90" fmla="*/ f68 1 f47"/>
                <a:gd name="f91" fmla="*/ f69 1 f47"/>
                <a:gd name="f92" fmla="*/ f70 1 f46"/>
                <a:gd name="f93" fmla="*/ f71 1 f47"/>
                <a:gd name="f94" fmla="*/ f72 1 f46"/>
                <a:gd name="f95" fmla="*/ f73 1 f47"/>
                <a:gd name="f96" fmla="*/ f74 1 f47"/>
                <a:gd name="f97" fmla="*/ f75 1 f46"/>
                <a:gd name="f98" fmla="*/ f76 1 f47"/>
                <a:gd name="f99" fmla="*/ f77 1 f46"/>
                <a:gd name="f100" fmla="*/ f78 1 f47"/>
                <a:gd name="f101" fmla="*/ f79 1 f47"/>
                <a:gd name="f102" fmla="*/ f80 1 f47"/>
                <a:gd name="f103" fmla="*/ f81 1 f46"/>
                <a:gd name="f104" fmla="*/ f82 1 f47"/>
                <a:gd name="f105" fmla="*/ f83 1 f46"/>
                <a:gd name="f106" fmla="*/ f84 1 f46"/>
                <a:gd name="f107" fmla="*/ f85 f37 1"/>
                <a:gd name="f108" fmla="*/ f86 f37 1"/>
                <a:gd name="f109" fmla="*/ f88 f38 1"/>
                <a:gd name="f110" fmla="*/ f87 f38 1"/>
                <a:gd name="f111" fmla="*/ f89 f37 1"/>
                <a:gd name="f112" fmla="*/ f90 f38 1"/>
                <a:gd name="f113" fmla="*/ f91 f38 1"/>
                <a:gd name="f114" fmla="*/ f92 f37 1"/>
                <a:gd name="f115" fmla="*/ f93 f38 1"/>
                <a:gd name="f116" fmla="*/ f94 f37 1"/>
                <a:gd name="f117" fmla="*/ f95 f38 1"/>
                <a:gd name="f118" fmla="*/ f96 f38 1"/>
                <a:gd name="f119" fmla="*/ f97 f37 1"/>
                <a:gd name="f120" fmla="*/ f98 f38 1"/>
                <a:gd name="f121" fmla="*/ f99 f37 1"/>
                <a:gd name="f122" fmla="*/ f100 f38 1"/>
                <a:gd name="f123" fmla="*/ f101 f38 1"/>
                <a:gd name="f124" fmla="*/ f102 f38 1"/>
                <a:gd name="f125" fmla="*/ f103 f37 1"/>
                <a:gd name="f126" fmla="*/ f104 f38 1"/>
                <a:gd name="f127" fmla="*/ f105 f37 1"/>
                <a:gd name="f128" fmla="*/ f10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1" y="f112"/>
                </a:cxn>
                <a:cxn ang="f66">
                  <a:pos x="f111" y="f113"/>
                </a:cxn>
                <a:cxn ang="f66">
                  <a:pos x="f114" y="f115"/>
                </a:cxn>
                <a:cxn ang="f66">
                  <a:pos x="f116" y="f117"/>
                </a:cxn>
                <a:cxn ang="f66">
                  <a:pos x="f116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1" y="f123"/>
                </a:cxn>
                <a:cxn ang="f66">
                  <a:pos x="f121" y="f123"/>
                </a:cxn>
                <a:cxn ang="f66">
                  <a:pos x="f121" y="f124"/>
                </a:cxn>
                <a:cxn ang="f66">
                  <a:pos x="f125" y="f126"/>
                </a:cxn>
                <a:cxn ang="f66">
                  <a:pos x="f127" y="f126"/>
                </a:cxn>
                <a:cxn ang="f66">
                  <a:pos x="f128" y="f115"/>
                </a:cxn>
              </a:cxnLst>
              <a:rect l="f107" t="f110" r="f108" b="f109"/>
              <a:pathLst>
                <a:path w="186156" h="221332">
                  <a:moveTo>
                    <a:pt x="f8" y="f5"/>
                  </a:moveTo>
                  <a:lnTo>
                    <a:pt x="f8" y="f9"/>
                  </a:lnTo>
                  <a:cubicBezTo>
                    <a:pt x="f8" y="f10"/>
                    <a:pt x="f11" y="f12"/>
                    <a:pt x="f13" y="f11"/>
                  </a:cubicBezTo>
                  <a:cubicBezTo>
                    <a:pt x="f14" y="f15"/>
                    <a:pt x="f16" y="f17"/>
                    <a:pt x="f5" y="f18"/>
                  </a:cubicBezTo>
                  <a:cubicBezTo>
                    <a:pt x="f5" y="f18"/>
                    <a:pt x="f5" y="f18"/>
                    <a:pt x="f5" y="f1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2" y="f24"/>
                  </a:lnTo>
                  <a:lnTo>
                    <a:pt x="f22" y="f24"/>
                  </a:lnTo>
                  <a:cubicBezTo>
                    <a:pt x="f25" y="f26"/>
                    <a:pt x="f25" y="f27"/>
                    <a:pt x="f22" y="f28"/>
                  </a:cubicBezTo>
                  <a:cubicBezTo>
                    <a:pt x="f22" y="f29"/>
                    <a:pt x="f30" y="f31"/>
                    <a:pt x="f32" y="f33"/>
                  </a:cubicBezTo>
                  <a:lnTo>
                    <a:pt x="f34" y="f33"/>
                  </a:lnTo>
                  <a:lnTo>
                    <a:pt x="f3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0" name="Freeform: Shape 185">
              <a:extLst>
                <a:ext uri="{FF2B5EF4-FFF2-40B4-BE49-F238E27FC236}">
                  <a16:creationId xmlns:a16="http://schemas.microsoft.com/office/drawing/2014/main" id="{08B54161-8B0A-0540-D04F-F651F555F484}"/>
                </a:ext>
              </a:extLst>
            </p:cNvPr>
            <p:cNvSpPr/>
            <p:nvPr/>
          </p:nvSpPr>
          <p:spPr>
            <a:xfrm>
              <a:off x="11411693" y="4827821"/>
              <a:ext cx="782342" cy="45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2343"/>
                <a:gd name="f7" fmla="val 4575"/>
                <a:gd name="f8" fmla="val 2900"/>
                <a:gd name="f9" fmla="val 254"/>
                <a:gd name="f10" fmla="val 2138"/>
                <a:gd name="f11" fmla="val 994"/>
                <a:gd name="f12" fmla="val 318"/>
                <a:gd name="f13" fmla="val 105"/>
                <a:gd name="f14" fmla="val 1271"/>
                <a:gd name="f15" fmla="val 2414"/>
                <a:gd name="f16" fmla="val -35"/>
                <a:gd name="f17" fmla="val 2872"/>
                <a:gd name="f18" fmla="val 3354"/>
                <a:gd name="f19" fmla="val 3812"/>
                <a:gd name="f20" fmla="val 448"/>
                <a:gd name="f21" fmla="val 4307"/>
                <a:gd name="f22" fmla="val 1020"/>
                <a:gd name="f23" fmla="val 4599"/>
                <a:gd name="f24" fmla="val 1630"/>
                <a:gd name="f25" fmla="val 4574"/>
                <a:gd name="f26" fmla="val 3685"/>
                <a:gd name="f27" fmla="val 777387"/>
                <a:gd name="f28" fmla="+- 0 0 -90"/>
                <a:gd name="f29" fmla="*/ f3 1 782343"/>
                <a:gd name="f30" fmla="*/ f4 1 457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782343"/>
                <a:gd name="f39" fmla="*/ f35 1 4575"/>
                <a:gd name="f40" fmla="*/ 2900 f36 1"/>
                <a:gd name="f41" fmla="*/ 254 f35 1"/>
                <a:gd name="f42" fmla="*/ 2138 f36 1"/>
                <a:gd name="f43" fmla="*/ 105 f36 1"/>
                <a:gd name="f44" fmla="*/ 2414 f35 1"/>
                <a:gd name="f45" fmla="*/ 3812 f35 1"/>
                <a:gd name="f46" fmla="*/ 1630 f36 1"/>
                <a:gd name="f47" fmla="*/ 4574 f35 1"/>
                <a:gd name="f48" fmla="*/ 782343 f36 1"/>
                <a:gd name="f49" fmla="*/ 3685 f35 1"/>
                <a:gd name="f50" fmla="*/ 777387 f36 1"/>
                <a:gd name="f51" fmla="*/ 0 f35 1"/>
                <a:gd name="f52" fmla="+- f37 0 f1"/>
                <a:gd name="f53" fmla="*/ f40 1 782343"/>
                <a:gd name="f54" fmla="*/ f41 1 4575"/>
                <a:gd name="f55" fmla="*/ f42 1 782343"/>
                <a:gd name="f56" fmla="*/ f43 1 782343"/>
                <a:gd name="f57" fmla="*/ f44 1 4575"/>
                <a:gd name="f58" fmla="*/ f45 1 4575"/>
                <a:gd name="f59" fmla="*/ f46 1 782343"/>
                <a:gd name="f60" fmla="*/ f47 1 4575"/>
                <a:gd name="f61" fmla="*/ f48 1 782343"/>
                <a:gd name="f62" fmla="*/ f49 1 4575"/>
                <a:gd name="f63" fmla="*/ f50 1 782343"/>
                <a:gd name="f64" fmla="*/ f51 1 4575"/>
                <a:gd name="f65" fmla="*/ f31 1 f38"/>
                <a:gd name="f66" fmla="*/ f32 1 f38"/>
                <a:gd name="f67" fmla="*/ f31 1 f39"/>
                <a:gd name="f68" fmla="*/ f33 1 f39"/>
                <a:gd name="f69" fmla="*/ f53 1 f38"/>
                <a:gd name="f70" fmla="*/ f54 1 f39"/>
                <a:gd name="f71" fmla="*/ f55 1 f38"/>
                <a:gd name="f72" fmla="*/ f56 1 f38"/>
                <a:gd name="f73" fmla="*/ f57 1 f39"/>
                <a:gd name="f74" fmla="*/ f58 1 f39"/>
                <a:gd name="f75" fmla="*/ f59 1 f38"/>
                <a:gd name="f76" fmla="*/ f60 1 f39"/>
                <a:gd name="f77" fmla="*/ f61 1 f38"/>
                <a:gd name="f78" fmla="*/ f62 1 f39"/>
                <a:gd name="f79" fmla="*/ f63 1 f38"/>
                <a:gd name="f80" fmla="*/ f64 1 f39"/>
                <a:gd name="f81" fmla="*/ f65 f29 1"/>
                <a:gd name="f82" fmla="*/ f66 f29 1"/>
                <a:gd name="f83" fmla="*/ f68 f30 1"/>
                <a:gd name="f84" fmla="*/ f67 f30 1"/>
                <a:gd name="f85" fmla="*/ f69 f29 1"/>
                <a:gd name="f86" fmla="*/ f70 f30 1"/>
                <a:gd name="f87" fmla="*/ f71 f29 1"/>
                <a:gd name="f88" fmla="*/ f72 f29 1"/>
                <a:gd name="f89" fmla="*/ f73 f30 1"/>
                <a:gd name="f90" fmla="*/ f74 f30 1"/>
                <a:gd name="f91" fmla="*/ f75 f29 1"/>
                <a:gd name="f92" fmla="*/ f76 f30 1"/>
                <a:gd name="f93" fmla="*/ f77 f29 1"/>
                <a:gd name="f94" fmla="*/ f78 f30 1"/>
                <a:gd name="f95" fmla="*/ f79 f29 1"/>
                <a:gd name="f96" fmla="*/ f8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5" y="f86"/>
                </a:cxn>
                <a:cxn ang="f52">
                  <a:pos x="f87" y="f86"/>
                </a:cxn>
                <a:cxn ang="f52">
                  <a:pos x="f88" y="f89"/>
                </a:cxn>
                <a:cxn ang="f52">
                  <a:pos x="f88" y="f90"/>
                </a:cxn>
                <a:cxn ang="f52">
                  <a:pos x="f91" y="f92"/>
                </a:cxn>
                <a:cxn ang="f52">
                  <a:pos x="f93" y="f92"/>
                </a:cxn>
                <a:cxn ang="f52">
                  <a:pos x="f93" y="f94"/>
                </a:cxn>
                <a:cxn ang="f52">
                  <a:pos x="f95" y="f96"/>
                </a:cxn>
              </a:cxnLst>
              <a:rect l="f81" t="f84" r="f82" b="f83"/>
              <a:pathLst>
                <a:path w="782343" h="4575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3" y="f15"/>
                  </a:cubicBezTo>
                  <a:cubicBezTo>
                    <a:pt x="f16" y="f17"/>
                    <a:pt x="f16" y="f18"/>
                    <a:pt x="f13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6" y="f25"/>
                  </a:lnTo>
                  <a:lnTo>
                    <a:pt x="f6" y="f26"/>
                  </a:lnTo>
                  <a:lnTo>
                    <a:pt x="f2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1" name="Freeform: Shape 186">
              <a:extLst>
                <a:ext uri="{FF2B5EF4-FFF2-40B4-BE49-F238E27FC236}">
                  <a16:creationId xmlns:a16="http://schemas.microsoft.com/office/drawing/2014/main" id="{BC37D7D1-BA92-6B8B-33E7-FFD7B0B264AB}"/>
                </a:ext>
              </a:extLst>
            </p:cNvPr>
            <p:cNvSpPr/>
            <p:nvPr/>
          </p:nvSpPr>
          <p:spPr>
            <a:xfrm>
              <a:off x="11227670" y="4601407"/>
              <a:ext cx="4197" cy="118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1816"/>
                <a:gd name="f8" fmla="val 4194"/>
                <a:gd name="f9" fmla="val 9656"/>
                <a:gd name="f10" fmla="val 10418"/>
                <a:gd name="f11" fmla="val 216"/>
                <a:gd name="f12" fmla="val 11219"/>
                <a:gd name="f13" fmla="val 941"/>
                <a:gd name="f14" fmla="val 11791"/>
                <a:gd name="f15" fmla="val 1779"/>
                <a:gd name="f16" fmla="val 2923"/>
                <a:gd name="f17" fmla="val 11753"/>
                <a:gd name="f18" fmla="val 3813"/>
                <a:gd name="f19" fmla="val 10800"/>
                <a:gd name="f20" fmla="+- 0 0 -90"/>
                <a:gd name="f21" fmla="*/ f3 1 4193"/>
                <a:gd name="f22" fmla="*/ f4 1 1181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193"/>
                <a:gd name="f31" fmla="*/ f27 1 11816"/>
                <a:gd name="f32" fmla="*/ 4194 f28 1"/>
                <a:gd name="f33" fmla="*/ 0 f27 1"/>
                <a:gd name="f34" fmla="*/ 0 f28 1"/>
                <a:gd name="f35" fmla="*/ 9656 f27 1"/>
                <a:gd name="f36" fmla="*/ 10418 f27 1"/>
                <a:gd name="f37" fmla="*/ 1779 f28 1"/>
                <a:gd name="f38" fmla="*/ 11816 f27 1"/>
                <a:gd name="f39" fmla="*/ 3813 f28 1"/>
                <a:gd name="f40" fmla="+- f29 0 f1"/>
                <a:gd name="f41" fmla="*/ f32 1 4193"/>
                <a:gd name="f42" fmla="*/ f33 1 11816"/>
                <a:gd name="f43" fmla="*/ f34 1 4193"/>
                <a:gd name="f44" fmla="*/ f35 1 11816"/>
                <a:gd name="f45" fmla="*/ f36 1 11816"/>
                <a:gd name="f46" fmla="*/ f37 1 4193"/>
                <a:gd name="f47" fmla="*/ f38 1 11816"/>
                <a:gd name="f48" fmla="*/ f39 1 4193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1"/>
                <a:gd name="f58" fmla="*/ f46 1 f30"/>
                <a:gd name="f59" fmla="*/ f47 1 f31"/>
                <a:gd name="f60" fmla="*/ f48 1 f30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2 1"/>
                <a:gd name="f70" fmla="*/ f58 f21 1"/>
                <a:gd name="f71" fmla="*/ f59 f22 1"/>
                <a:gd name="f72" fmla="*/ f6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7" y="f68"/>
                </a:cxn>
                <a:cxn ang="f40">
                  <a:pos x="f67" y="f69"/>
                </a:cxn>
                <a:cxn ang="f40">
                  <a:pos x="f70" y="f71"/>
                </a:cxn>
                <a:cxn ang="f40">
                  <a:pos x="f72" y="f68"/>
                </a:cxn>
                <a:cxn ang="f40">
                  <a:pos x="f72" y="f66"/>
                </a:cxn>
              </a:cxnLst>
              <a:rect l="f61" t="f64" r="f62" b="f63"/>
              <a:pathLst>
                <a:path w="4193" h="11816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cubicBezTo>
                    <a:pt x="f5" y="f9"/>
                    <a:pt x="f5" y="f9"/>
                    <a:pt x="f5" y="f10"/>
                  </a:cubicBezTo>
                  <a:cubicBezTo>
                    <a:pt x="f11" y="f12"/>
                    <a:pt x="f13" y="f14"/>
                    <a:pt x="f15" y="f7"/>
                  </a:cubicBezTo>
                  <a:cubicBezTo>
                    <a:pt x="f16" y="f17"/>
                    <a:pt x="f18" y="f19"/>
                    <a:pt x="f18" y="f9"/>
                  </a:cubicBezTo>
                  <a:lnTo>
                    <a:pt x="f1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2" name="Freeform: Shape 187">
              <a:extLst>
                <a:ext uri="{FF2B5EF4-FFF2-40B4-BE49-F238E27FC236}">
                  <a16:creationId xmlns:a16="http://schemas.microsoft.com/office/drawing/2014/main" id="{C8B2D9D7-E25B-6D80-71DE-44B70A5E9D89}"/>
                </a:ext>
              </a:extLst>
            </p:cNvPr>
            <p:cNvSpPr/>
            <p:nvPr/>
          </p:nvSpPr>
          <p:spPr>
            <a:xfrm>
              <a:off x="7984988" y="1842250"/>
              <a:ext cx="23381" cy="2894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1"/>
                <a:gd name="f7" fmla="val 289434"/>
                <a:gd name="f8" fmla="val 23382"/>
                <a:gd name="f9" fmla="val 289435"/>
                <a:gd name="f10" fmla="val 11943"/>
                <a:gd name="f11" fmla="val 11691"/>
                <a:gd name="f12" fmla="val 5160"/>
                <a:gd name="f13" fmla="val 11880"/>
                <a:gd name="f14" fmla="val -76"/>
                <a:gd name="f15" fmla="val 6531"/>
                <a:gd name="f16" fmla="val 1"/>
                <a:gd name="f17" fmla="+- 0 0 -90"/>
                <a:gd name="f18" fmla="*/ f3 1 23381"/>
                <a:gd name="f19" fmla="*/ f4 1 28943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3381"/>
                <a:gd name="f28" fmla="*/ f24 1 289434"/>
                <a:gd name="f29" fmla="*/ 23382 f25 1"/>
                <a:gd name="f30" fmla="*/ 289435 f24 1"/>
                <a:gd name="f31" fmla="*/ 11943 f24 1"/>
                <a:gd name="f32" fmla="*/ 11691 f25 1"/>
                <a:gd name="f33" fmla="*/ 1 f25 1"/>
                <a:gd name="f34" fmla="*/ 0 f24 1"/>
                <a:gd name="f35" fmla="+- f26 0 f1"/>
                <a:gd name="f36" fmla="*/ f29 1 23381"/>
                <a:gd name="f37" fmla="*/ f30 1 289434"/>
                <a:gd name="f38" fmla="*/ f31 1 289434"/>
                <a:gd name="f39" fmla="*/ f32 1 23381"/>
                <a:gd name="f40" fmla="*/ f33 1 23381"/>
                <a:gd name="f41" fmla="*/ f34 1 289434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8"/>
                <a:gd name="f49" fmla="*/ f39 1 f27"/>
                <a:gd name="f50" fmla="*/ f40 1 f27"/>
                <a:gd name="f51" fmla="*/ f41 1 f28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9 1"/>
                <a:gd name="f59" fmla="*/ f49 f18 1"/>
                <a:gd name="f60" fmla="*/ f50 f18 1"/>
                <a:gd name="f61" fmla="*/ f5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6" y="f58"/>
                </a:cxn>
                <a:cxn ang="f35">
                  <a:pos x="f59" y="f58"/>
                </a:cxn>
                <a:cxn ang="f35">
                  <a:pos x="f60" y="f61"/>
                </a:cxn>
                <a:cxn ang="f35">
                  <a:pos x="f60" y="f61"/>
                </a:cxn>
                <a:cxn ang="f35">
                  <a:pos x="f60" y="f57"/>
                </a:cxn>
                <a:cxn ang="f35">
                  <a:pos x="f56" y="f57"/>
                </a:cxn>
              </a:cxnLst>
              <a:rect l="f52" t="f55" r="f53" b="f54"/>
              <a:pathLst>
                <a:path w="23381" h="289434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16" y="f5"/>
                  </a:cubicBezTo>
                  <a:cubicBezTo>
                    <a:pt x="f16" y="f5"/>
                    <a:pt x="f16" y="f5"/>
                    <a:pt x="f16" y="f5"/>
                  </a:cubicBezTo>
                  <a:lnTo>
                    <a:pt x="f16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3" name="Freeform: Shape 188">
              <a:extLst>
                <a:ext uri="{FF2B5EF4-FFF2-40B4-BE49-F238E27FC236}">
                  <a16:creationId xmlns:a16="http://schemas.microsoft.com/office/drawing/2014/main" id="{AE453754-EA1D-70F0-7E2F-CCD3A9FAB779}"/>
                </a:ext>
              </a:extLst>
            </p:cNvPr>
            <p:cNvSpPr/>
            <p:nvPr/>
          </p:nvSpPr>
          <p:spPr>
            <a:xfrm>
              <a:off x="8025652" y="3281287"/>
              <a:ext cx="43333" cy="95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330"/>
                <a:gd name="f7" fmla="val 9529"/>
                <a:gd name="f8" fmla="val 43204"/>
                <a:gd name="f9" fmla="val 8132"/>
                <a:gd name="f10" fmla="val 38159"/>
                <a:gd name="f11" fmla="val 8055"/>
                <a:gd name="f12" fmla="val 33724"/>
                <a:gd name="f13" fmla="val 4790"/>
                <a:gd name="f14" fmla="val 32149"/>
                <a:gd name="f15" fmla="val 43331"/>
                <a:gd name="f16" fmla="+- 0 0 -90"/>
                <a:gd name="f17" fmla="*/ f3 1 43330"/>
                <a:gd name="f18" fmla="*/ f4 1 952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3330"/>
                <a:gd name="f27" fmla="*/ f23 1 9529"/>
                <a:gd name="f28" fmla="*/ 43204 f24 1"/>
                <a:gd name="f29" fmla="*/ 8132 f23 1"/>
                <a:gd name="f30" fmla="*/ 32149 f24 1"/>
                <a:gd name="f31" fmla="*/ 0 f23 1"/>
                <a:gd name="f32" fmla="*/ 0 f24 1"/>
                <a:gd name="f33" fmla="*/ 9529 f23 1"/>
                <a:gd name="f34" fmla="*/ 43331 f24 1"/>
                <a:gd name="f35" fmla="+- f25 0 f1"/>
                <a:gd name="f36" fmla="*/ f28 1 43330"/>
                <a:gd name="f37" fmla="*/ f29 1 9529"/>
                <a:gd name="f38" fmla="*/ f30 1 43330"/>
                <a:gd name="f39" fmla="*/ f31 1 9529"/>
                <a:gd name="f40" fmla="*/ f32 1 43330"/>
                <a:gd name="f41" fmla="*/ f33 1 9529"/>
                <a:gd name="f42" fmla="*/ f34 1 43330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2" y="f63"/>
                </a:cxn>
                <a:cxn ang="f35">
                  <a:pos x="f64" y="f59"/>
                </a:cxn>
              </a:cxnLst>
              <a:rect l="f54" t="f57" r="f55" b="f56"/>
              <a:pathLst>
                <a:path w="43330" h="9529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1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4" name="Freeform: Shape 189">
              <a:extLst>
                <a:ext uri="{FF2B5EF4-FFF2-40B4-BE49-F238E27FC236}">
                  <a16:creationId xmlns:a16="http://schemas.microsoft.com/office/drawing/2014/main" id="{FF3D817E-7A6C-611B-2CBA-EDF9F69C6EC8}"/>
                </a:ext>
              </a:extLst>
            </p:cNvPr>
            <p:cNvSpPr/>
            <p:nvPr/>
          </p:nvSpPr>
          <p:spPr>
            <a:xfrm>
              <a:off x="2862072" y="448056"/>
              <a:ext cx="12710" cy="1270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706"/>
                <a:gd name="f4" fmla="val 12705"/>
                <a:gd name="f5" fmla="*/ f0 1 12706"/>
                <a:gd name="f6" fmla="*/ f1 1 12705"/>
                <a:gd name="f7" fmla="val f2"/>
                <a:gd name="f8" fmla="val f3"/>
                <a:gd name="f9" fmla="val f4"/>
                <a:gd name="f10" fmla="+- f9 0 f7"/>
                <a:gd name="f11" fmla="+- f8 0 f7"/>
                <a:gd name="f12" fmla="*/ f11 1 12706"/>
                <a:gd name="f13" fmla="*/ f10 1 12705"/>
                <a:gd name="f14" fmla="*/ f7 1 f12"/>
                <a:gd name="f15" fmla="*/ f8 1 f12"/>
                <a:gd name="f16" fmla="*/ f7 1 f13"/>
                <a:gd name="f17" fmla="*/ f9 1 f13"/>
                <a:gd name="f18" fmla="*/ f14 f5 1"/>
                <a:gd name="f19" fmla="*/ f15 f5 1"/>
                <a:gd name="f20" fmla="*/ f17 f6 1"/>
                <a:gd name="f21" fmla="*/ f16 f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12706" h="12705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5" name="Freeform: Shape 190">
              <a:extLst>
                <a:ext uri="{FF2B5EF4-FFF2-40B4-BE49-F238E27FC236}">
                  <a16:creationId xmlns:a16="http://schemas.microsoft.com/office/drawing/2014/main" id="{A9E34D17-CAB1-A596-E225-0398A0C852D5}"/>
                </a:ext>
              </a:extLst>
            </p:cNvPr>
            <p:cNvSpPr/>
            <p:nvPr/>
          </p:nvSpPr>
          <p:spPr>
            <a:xfrm>
              <a:off x="8011680" y="3265413"/>
              <a:ext cx="56930" cy="11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926"/>
                <a:gd name="f7" fmla="val 11562"/>
                <a:gd name="f8" fmla="val 56927"/>
                <a:gd name="f9" fmla="val 2033"/>
                <a:gd name="f10" fmla="val 1779"/>
                <a:gd name="f11" fmla="val 1360"/>
                <a:gd name="f12" fmla="val 1652"/>
                <a:gd name="f13" fmla="val 673"/>
                <a:gd name="f14" fmla="val 800"/>
                <a:gd name="f15" fmla="val 1614"/>
                <a:gd name="f16" fmla="val 2414"/>
                <a:gd name="f17" fmla="val 8069"/>
                <a:gd name="f18" fmla="val 1830"/>
                <a:gd name="f19" fmla="val 12859"/>
                <a:gd name="f20" fmla="val 5972"/>
                <a:gd name="f21" fmla="val 13723"/>
                <a:gd name="f22" fmla="val 45618"/>
                <a:gd name="f23" fmla="val 45681"/>
                <a:gd name="f24" fmla="val 5298"/>
                <a:gd name="f25" fmla="val 50662"/>
                <a:gd name="f26" fmla="val 203"/>
                <a:gd name="f27" fmla="+- 0 0 -90"/>
                <a:gd name="f28" fmla="*/ f3 1 56926"/>
                <a:gd name="f29" fmla="*/ f4 1 1156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6926"/>
                <a:gd name="f38" fmla="*/ f34 1 11562"/>
                <a:gd name="f39" fmla="*/ 56927 f35 1"/>
                <a:gd name="f40" fmla="*/ 0 f34 1"/>
                <a:gd name="f41" fmla="*/ 2033 f35 1"/>
                <a:gd name="f42" fmla="*/ 1779 f34 1"/>
                <a:gd name="f43" fmla="*/ 0 f35 1"/>
                <a:gd name="f44" fmla="*/ 2414 f35 1"/>
                <a:gd name="f45" fmla="*/ 13723 f35 1"/>
                <a:gd name="f46" fmla="*/ 11562 f34 1"/>
                <a:gd name="f47" fmla="*/ 45618 f35 1"/>
                <a:gd name="f48" fmla="+- f36 0 f1"/>
                <a:gd name="f49" fmla="*/ f39 1 56926"/>
                <a:gd name="f50" fmla="*/ f40 1 11562"/>
                <a:gd name="f51" fmla="*/ f41 1 56926"/>
                <a:gd name="f52" fmla="*/ f42 1 11562"/>
                <a:gd name="f53" fmla="*/ f43 1 56926"/>
                <a:gd name="f54" fmla="*/ f44 1 56926"/>
                <a:gd name="f55" fmla="*/ f45 1 56926"/>
                <a:gd name="f56" fmla="*/ f46 1 11562"/>
                <a:gd name="f57" fmla="*/ f47 1 56926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7"/>
                <a:gd name="f65" fmla="*/ f52 1 f38"/>
                <a:gd name="f66" fmla="*/ f53 1 f37"/>
                <a:gd name="f67" fmla="*/ f54 1 f37"/>
                <a:gd name="f68" fmla="*/ f55 1 f37"/>
                <a:gd name="f69" fmla="*/ f56 1 f38"/>
                <a:gd name="f70" fmla="*/ f57 1 f37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8 1"/>
                <a:gd name="f78" fmla="*/ f65 f29 1"/>
                <a:gd name="f79" fmla="*/ f66 f28 1"/>
                <a:gd name="f80" fmla="*/ f67 f28 1"/>
                <a:gd name="f81" fmla="*/ f68 f28 1"/>
                <a:gd name="f82" fmla="*/ f69 f29 1"/>
                <a:gd name="f83" fmla="*/ f7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5" y="f76"/>
                </a:cxn>
                <a:cxn ang="f48">
                  <a:pos x="f77" y="f78"/>
                </a:cxn>
                <a:cxn ang="f48">
                  <a:pos x="f79" y="f78"/>
                </a:cxn>
                <a:cxn ang="f48">
                  <a:pos x="f80" y="f78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75" y="f76"/>
                </a:cxn>
              </a:cxnLst>
              <a:rect l="f71" t="f74" r="f72" b="f73"/>
              <a:pathLst>
                <a:path w="56926" h="11562">
                  <a:moveTo>
                    <a:pt x="f8" y="f5"/>
                  </a:moveTo>
                  <a:lnTo>
                    <a:pt x="f8" y="f5"/>
                  </a:lnTo>
                  <a:lnTo>
                    <a:pt x="f9" y="f10"/>
                  </a:lnTo>
                  <a:cubicBezTo>
                    <a:pt x="f11" y="f12"/>
                    <a:pt x="f13" y="f12"/>
                    <a:pt x="f5" y="f10"/>
                  </a:cubicBezTo>
                  <a:cubicBezTo>
                    <a:pt x="f14" y="f12"/>
                    <a:pt x="f15" y="f12"/>
                    <a:pt x="f16" y="f10"/>
                  </a:cubicBezTo>
                  <a:cubicBezTo>
                    <a:pt x="f17" y="f18"/>
                    <a:pt x="f19" y="f20"/>
                    <a:pt x="f21" y="f7"/>
                  </a:cubicBezTo>
                  <a:lnTo>
                    <a:pt x="f22" y="f7"/>
                  </a:lnTo>
                  <a:cubicBezTo>
                    <a:pt x="f23" y="f24"/>
                    <a:pt x="f25" y="f2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6" name="Freeform: Shape 191">
              <a:extLst>
                <a:ext uri="{FF2B5EF4-FFF2-40B4-BE49-F238E27FC236}">
                  <a16:creationId xmlns:a16="http://schemas.microsoft.com/office/drawing/2014/main" id="{387C3991-A9CF-F183-C6E5-DBAC8A4C892E}"/>
                </a:ext>
              </a:extLst>
            </p:cNvPr>
            <p:cNvSpPr/>
            <p:nvPr/>
          </p:nvSpPr>
          <p:spPr>
            <a:xfrm>
              <a:off x="8025149" y="3277355"/>
              <a:ext cx="32150" cy="4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48"/>
                <a:gd name="f7" fmla="val 4065"/>
                <a:gd name="f8" fmla="val 31894"/>
                <a:gd name="f9" fmla="val 64"/>
                <a:gd name="f10" fmla="val 724"/>
                <a:gd name="f11" fmla="val 1436"/>
                <a:gd name="f12" fmla="val 2160"/>
                <a:gd name="f13" fmla="val 4066"/>
                <a:gd name="f14" fmla="val 31856"/>
                <a:gd name="f15" fmla="val 2732"/>
                <a:gd name="f16" fmla="val 31780"/>
                <a:gd name="f17" fmla="val 1360"/>
                <a:gd name="f18" fmla="+- 0 0 -90"/>
                <a:gd name="f19" fmla="*/ f3 1 32148"/>
                <a:gd name="f20" fmla="*/ f4 1 406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2148"/>
                <a:gd name="f29" fmla="*/ f25 1 4065"/>
                <a:gd name="f30" fmla="*/ 31894 f26 1"/>
                <a:gd name="f31" fmla="*/ 0 f25 1"/>
                <a:gd name="f32" fmla="*/ 0 f26 1"/>
                <a:gd name="f33" fmla="*/ 2160 f25 1"/>
                <a:gd name="f34" fmla="*/ 4066 f25 1"/>
                <a:gd name="f35" fmla="*/ 32148 f26 1"/>
                <a:gd name="f36" fmla="+- f27 0 f1"/>
                <a:gd name="f37" fmla="*/ f30 1 32148"/>
                <a:gd name="f38" fmla="*/ f31 1 4065"/>
                <a:gd name="f39" fmla="*/ f32 1 32148"/>
                <a:gd name="f40" fmla="*/ f33 1 4065"/>
                <a:gd name="f41" fmla="*/ f34 1 4065"/>
                <a:gd name="f42" fmla="*/ f35 1 32148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9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20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32148" h="4065">
                  <a:moveTo>
                    <a:pt x="f8" y="f5"/>
                  </a:moveTo>
                  <a:cubicBezTo>
                    <a:pt x="f8" y="f5"/>
                    <a:pt x="f8" y="f5"/>
                    <a:pt x="f8" y="f5"/>
                  </a:cubicBezTo>
                  <a:lnTo>
                    <a:pt x="f5" y="f5"/>
                  </a:lnTo>
                  <a:cubicBezTo>
                    <a:pt x="f9" y="f10"/>
                    <a:pt x="f9" y="f11"/>
                    <a:pt x="f5" y="f12"/>
                  </a:cubicBezTo>
                  <a:lnTo>
                    <a:pt x="f5" y="f13"/>
                  </a:lnTo>
                  <a:lnTo>
                    <a:pt x="f6" y="f13"/>
                  </a:lnTo>
                  <a:cubicBezTo>
                    <a:pt x="f14" y="f15"/>
                    <a:pt x="f16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7" name="Freeform: Shape 192">
              <a:extLst>
                <a:ext uri="{FF2B5EF4-FFF2-40B4-BE49-F238E27FC236}">
                  <a16:creationId xmlns:a16="http://schemas.microsoft.com/office/drawing/2014/main" id="{21456DF6-A270-DB9E-2DC7-F7D2805BCA20}"/>
                </a:ext>
              </a:extLst>
            </p:cNvPr>
            <p:cNvSpPr/>
            <p:nvPr/>
          </p:nvSpPr>
          <p:spPr>
            <a:xfrm>
              <a:off x="11422218" y="6087974"/>
              <a:ext cx="159215" cy="42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218"/>
                <a:gd name="f7" fmla="val 4278"/>
                <a:gd name="f8" fmla="val 1906"/>
                <a:gd name="f9" fmla="val 1397"/>
                <a:gd name="f10" fmla="val 2440"/>
                <a:gd name="f11" fmla="val 2389"/>
                <a:gd name="f12" fmla="val 2072"/>
                <a:gd name="f13" fmla="val 3621"/>
                <a:gd name="f14" fmla="val 1093"/>
                <a:gd name="f15" fmla="val 4155"/>
                <a:gd name="f16" fmla="val 1068"/>
                <a:gd name="f17" fmla="val 4167"/>
                <a:gd name="f18" fmla="val 1042"/>
                <a:gd name="f19" fmla="val 4180"/>
                <a:gd name="f20" fmla="val 1017"/>
                <a:gd name="f21" fmla="val 4193"/>
                <a:gd name="f22" fmla="val 686"/>
                <a:gd name="f23" fmla="val 4307"/>
                <a:gd name="f24" fmla="val 330"/>
                <a:gd name="f25" fmla="val 157058"/>
                <a:gd name="f26" fmla="val 1398"/>
                <a:gd name="f27" fmla="+- 0 0 -90"/>
                <a:gd name="f28" fmla="*/ f3 1 159218"/>
                <a:gd name="f29" fmla="*/ f4 1 4278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59218"/>
                <a:gd name="f38" fmla="*/ f34 1 4278"/>
                <a:gd name="f39" fmla="*/ 1906 f35 1"/>
                <a:gd name="f40" fmla="*/ 1397 f34 1"/>
                <a:gd name="f41" fmla="*/ 1093 f35 1"/>
                <a:gd name="f42" fmla="*/ 4155 f34 1"/>
                <a:gd name="f43" fmla="*/ 1017 f35 1"/>
                <a:gd name="f44" fmla="*/ 4193 f34 1"/>
                <a:gd name="f45" fmla="*/ 0 f35 1"/>
                <a:gd name="f46" fmla="*/ 159218 f35 1"/>
                <a:gd name="f47" fmla="*/ 157058 f35 1"/>
                <a:gd name="f48" fmla="*/ 0 f34 1"/>
                <a:gd name="f49" fmla="*/ 1398 f35 1"/>
                <a:gd name="f50" fmla="+- f36 0 f1"/>
                <a:gd name="f51" fmla="*/ f39 1 159218"/>
                <a:gd name="f52" fmla="*/ f40 1 4278"/>
                <a:gd name="f53" fmla="*/ f41 1 159218"/>
                <a:gd name="f54" fmla="*/ f42 1 4278"/>
                <a:gd name="f55" fmla="*/ f43 1 159218"/>
                <a:gd name="f56" fmla="*/ f44 1 4278"/>
                <a:gd name="f57" fmla="*/ f45 1 159218"/>
                <a:gd name="f58" fmla="*/ f46 1 159218"/>
                <a:gd name="f59" fmla="*/ f47 1 159218"/>
                <a:gd name="f60" fmla="*/ f48 1 4278"/>
                <a:gd name="f61" fmla="*/ f49 1 159218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7"/>
                <a:gd name="f69" fmla="*/ f54 1 f38"/>
                <a:gd name="f70" fmla="*/ f55 1 f37"/>
                <a:gd name="f71" fmla="*/ f56 1 f38"/>
                <a:gd name="f72" fmla="*/ f57 1 f37"/>
                <a:gd name="f73" fmla="*/ f58 1 f37"/>
                <a:gd name="f74" fmla="*/ f59 1 f37"/>
                <a:gd name="f75" fmla="*/ f60 1 f38"/>
                <a:gd name="f76" fmla="*/ f61 1 f37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8 1"/>
                <a:gd name="f84" fmla="*/ f69 f29 1"/>
                <a:gd name="f85" fmla="*/ f70 f28 1"/>
                <a:gd name="f86" fmla="*/ f71 f29 1"/>
                <a:gd name="f87" fmla="*/ f72 f28 1"/>
                <a:gd name="f88" fmla="*/ f73 f28 1"/>
                <a:gd name="f89" fmla="*/ f74 f28 1"/>
                <a:gd name="f90" fmla="*/ f75 f29 1"/>
                <a:gd name="f91" fmla="*/ f7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3" y="f84"/>
                </a:cxn>
                <a:cxn ang="f50">
                  <a:pos x="f85" y="f86"/>
                </a:cxn>
                <a:cxn ang="f50">
                  <a:pos x="f87" y="f86"/>
                </a:cxn>
                <a:cxn ang="f50">
                  <a:pos x="f88" y="f86"/>
                </a:cxn>
                <a:cxn ang="f50">
                  <a:pos x="f89" y="f90"/>
                </a:cxn>
                <a:cxn ang="f50">
                  <a:pos x="f91" y="f90"/>
                </a:cxn>
              </a:cxnLst>
              <a:rect l="f77" t="f80" r="f78" b="f79"/>
              <a:pathLst>
                <a:path w="159218" h="427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5" y="f21"/>
                  </a:cubicBezTo>
                  <a:lnTo>
                    <a:pt x="f6" y="f21"/>
                  </a:lnTo>
                  <a:lnTo>
                    <a:pt x="f25" y="f5"/>
                  </a:lnTo>
                  <a:lnTo>
                    <a:pt x="f2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8" name="Freeform: Shape 193">
              <a:extLst>
                <a:ext uri="{FF2B5EF4-FFF2-40B4-BE49-F238E27FC236}">
                  <a16:creationId xmlns:a16="http://schemas.microsoft.com/office/drawing/2014/main" id="{1A1C40C2-89D8-9288-0E58-7ED52D721B3C}"/>
                </a:ext>
              </a:extLst>
            </p:cNvPr>
            <p:cNvSpPr/>
            <p:nvPr/>
          </p:nvSpPr>
          <p:spPr>
            <a:xfrm>
              <a:off x="11420691" y="6091147"/>
              <a:ext cx="1527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"/>
                <a:gd name="f7" fmla="val 1016"/>
                <a:gd name="f8" fmla="val 1525"/>
                <a:gd name="f9" fmla="val 864"/>
                <a:gd name="f10" fmla="val 991"/>
                <a:gd name="f11" fmla="val 280"/>
                <a:gd name="f12" fmla="val 597"/>
                <a:gd name="f13" fmla="val 306"/>
                <a:gd name="f14" fmla="val 572"/>
                <a:gd name="f15" fmla="val 877"/>
                <a:gd name="f16" fmla="val 965"/>
                <a:gd name="f17" fmla="+- 0 0 -90"/>
                <a:gd name="f18" fmla="*/ f3 1 1524"/>
                <a:gd name="f19" fmla="*/ f4 1 101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524"/>
                <a:gd name="f28" fmla="*/ f24 1 1016"/>
                <a:gd name="f29" fmla="*/ 1525 f25 1"/>
                <a:gd name="f30" fmla="*/ 1016 f24 1"/>
                <a:gd name="f31" fmla="*/ 0 f25 1"/>
                <a:gd name="f32" fmla="*/ 0 f24 1"/>
                <a:gd name="f33" fmla="+- f26 0 f1"/>
                <a:gd name="f34" fmla="*/ f29 1 1524"/>
                <a:gd name="f35" fmla="*/ f30 1 1016"/>
                <a:gd name="f36" fmla="*/ f31 1 1524"/>
                <a:gd name="f37" fmla="*/ f32 1 1016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1524" h="1016">
                  <a:moveTo>
                    <a:pt x="f8" y="f7"/>
                  </a:moveTo>
                  <a:cubicBezTo>
                    <a:pt x="f9" y="f10"/>
                    <a:pt x="f11" y="f12"/>
                    <a:pt x="f5" y="f5"/>
                  </a:cubicBezTo>
                  <a:cubicBezTo>
                    <a:pt x="f13" y="f14"/>
                    <a:pt x="f15" y="f16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9" name="Freeform: Shape 194">
              <a:extLst>
                <a:ext uri="{FF2B5EF4-FFF2-40B4-BE49-F238E27FC236}">
                  <a16:creationId xmlns:a16="http://schemas.microsoft.com/office/drawing/2014/main" id="{AC63244F-43B4-4FB0-C4EA-E3C9235C8120}"/>
                </a:ext>
              </a:extLst>
            </p:cNvPr>
            <p:cNvSpPr/>
            <p:nvPr/>
          </p:nvSpPr>
          <p:spPr>
            <a:xfrm>
              <a:off x="11383969" y="6011997"/>
              <a:ext cx="40754" cy="80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751"/>
                <a:gd name="f7" fmla="val 80766"/>
                <a:gd name="f8" fmla="val 40154"/>
                <a:gd name="f9" fmla="val 77377"/>
                <a:gd name="f10" fmla="val 76234"/>
                <a:gd name="f11" fmla="val 3812"/>
                <a:gd name="f12" fmla="val 2668"/>
                <a:gd name="f13" fmla="val 839"/>
                <a:gd name="f14" fmla="val 1372"/>
                <a:gd name="f15" fmla="val 1448"/>
                <a:gd name="f16" fmla="val 1779"/>
                <a:gd name="f17" fmla="val 36977"/>
                <a:gd name="f18" fmla="val 79664"/>
                <a:gd name="f19" fmla="val 37256"/>
                <a:gd name="f20" fmla="val 80262"/>
                <a:gd name="f21" fmla="val 37841"/>
                <a:gd name="f22" fmla="val 80655"/>
                <a:gd name="f23" fmla="val 38502"/>
                <a:gd name="f24" fmla="val 80681"/>
                <a:gd name="f25" fmla="val 38832"/>
                <a:gd name="f26" fmla="val 80795"/>
                <a:gd name="f27" fmla="val 39188"/>
                <a:gd name="f28" fmla="val 39518"/>
                <a:gd name="f29" fmla="val 40548"/>
                <a:gd name="f30" fmla="val 80236"/>
                <a:gd name="f31" fmla="val 41031"/>
                <a:gd name="f32" fmla="val 79042"/>
                <a:gd name="f33" fmla="val 40586"/>
                <a:gd name="f34" fmla="val 78013"/>
                <a:gd name="f35" fmla="val 40484"/>
                <a:gd name="f36" fmla="val 77771"/>
                <a:gd name="f37" fmla="val 40331"/>
                <a:gd name="f38" fmla="val 77555"/>
                <a:gd name="f39" fmla="+- 0 0 -90"/>
                <a:gd name="f40" fmla="*/ f3 1 40751"/>
                <a:gd name="f41" fmla="*/ f4 1 80766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40751"/>
                <a:gd name="f50" fmla="*/ f46 1 80766"/>
                <a:gd name="f51" fmla="*/ 40154 f47 1"/>
                <a:gd name="f52" fmla="*/ 77377 f46 1"/>
                <a:gd name="f53" fmla="*/ 76234 f46 1"/>
                <a:gd name="f54" fmla="*/ 3812 f47 1"/>
                <a:gd name="f55" fmla="*/ 0 f46 1"/>
                <a:gd name="f56" fmla="*/ 0 f47 1"/>
                <a:gd name="f57" fmla="*/ 1779 f46 1"/>
                <a:gd name="f58" fmla="*/ 36977 f47 1"/>
                <a:gd name="f59" fmla="*/ 79664 f46 1"/>
                <a:gd name="f60" fmla="*/ 38502 f47 1"/>
                <a:gd name="f61" fmla="*/ 80681 f46 1"/>
                <a:gd name="f62" fmla="*/ 39518 f47 1"/>
                <a:gd name="f63" fmla="*/ 40586 f47 1"/>
                <a:gd name="f64" fmla="*/ 78013 f46 1"/>
                <a:gd name="f65" fmla="+- f48 0 f1"/>
                <a:gd name="f66" fmla="*/ f51 1 40751"/>
                <a:gd name="f67" fmla="*/ f52 1 80766"/>
                <a:gd name="f68" fmla="*/ f53 1 80766"/>
                <a:gd name="f69" fmla="*/ f54 1 40751"/>
                <a:gd name="f70" fmla="*/ f55 1 80766"/>
                <a:gd name="f71" fmla="*/ f56 1 40751"/>
                <a:gd name="f72" fmla="*/ f57 1 80766"/>
                <a:gd name="f73" fmla="*/ f58 1 40751"/>
                <a:gd name="f74" fmla="*/ f59 1 80766"/>
                <a:gd name="f75" fmla="*/ f60 1 40751"/>
                <a:gd name="f76" fmla="*/ f61 1 80766"/>
                <a:gd name="f77" fmla="*/ f62 1 40751"/>
                <a:gd name="f78" fmla="*/ f63 1 40751"/>
                <a:gd name="f79" fmla="*/ f64 1 80766"/>
                <a:gd name="f80" fmla="*/ f42 1 f49"/>
                <a:gd name="f81" fmla="*/ f43 1 f49"/>
                <a:gd name="f82" fmla="*/ f42 1 f50"/>
                <a:gd name="f83" fmla="*/ f44 1 f50"/>
                <a:gd name="f84" fmla="*/ f66 1 f49"/>
                <a:gd name="f85" fmla="*/ f67 1 f50"/>
                <a:gd name="f86" fmla="*/ f68 1 f50"/>
                <a:gd name="f87" fmla="*/ f69 1 f49"/>
                <a:gd name="f88" fmla="*/ f70 1 f50"/>
                <a:gd name="f89" fmla="*/ f71 1 f49"/>
                <a:gd name="f90" fmla="*/ f72 1 f50"/>
                <a:gd name="f91" fmla="*/ f73 1 f49"/>
                <a:gd name="f92" fmla="*/ f74 1 f50"/>
                <a:gd name="f93" fmla="*/ f75 1 f49"/>
                <a:gd name="f94" fmla="*/ f76 1 f50"/>
                <a:gd name="f95" fmla="*/ f77 1 f49"/>
                <a:gd name="f96" fmla="*/ f78 1 f49"/>
                <a:gd name="f97" fmla="*/ f79 1 f50"/>
                <a:gd name="f98" fmla="*/ f80 f40 1"/>
                <a:gd name="f99" fmla="*/ f81 f40 1"/>
                <a:gd name="f100" fmla="*/ f83 f41 1"/>
                <a:gd name="f101" fmla="*/ f82 f41 1"/>
                <a:gd name="f102" fmla="*/ f84 f40 1"/>
                <a:gd name="f103" fmla="*/ f85 f41 1"/>
                <a:gd name="f104" fmla="*/ f86 f41 1"/>
                <a:gd name="f105" fmla="*/ f87 f40 1"/>
                <a:gd name="f106" fmla="*/ f88 f41 1"/>
                <a:gd name="f107" fmla="*/ f89 f40 1"/>
                <a:gd name="f108" fmla="*/ f90 f41 1"/>
                <a:gd name="f109" fmla="*/ f91 f40 1"/>
                <a:gd name="f110" fmla="*/ f92 f41 1"/>
                <a:gd name="f111" fmla="*/ f93 f40 1"/>
                <a:gd name="f112" fmla="*/ f94 f41 1"/>
                <a:gd name="f113" fmla="*/ f95 f40 1"/>
                <a:gd name="f114" fmla="*/ f96 f40 1"/>
                <a:gd name="f115" fmla="*/ f97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2" y="f103"/>
                </a:cxn>
                <a:cxn ang="f65">
                  <a:pos x="f102" y="f104"/>
                </a:cxn>
                <a:cxn ang="f65">
                  <a:pos x="f105" y="f106"/>
                </a:cxn>
                <a:cxn ang="f65">
                  <a:pos x="f107" y="f108"/>
                </a:cxn>
                <a:cxn ang="f65">
                  <a:pos x="f109" y="f110"/>
                </a:cxn>
                <a:cxn ang="f65">
                  <a:pos x="f109" y="f110"/>
                </a:cxn>
                <a:cxn ang="f65">
                  <a:pos x="f111" y="f112"/>
                </a:cxn>
                <a:cxn ang="f65">
                  <a:pos x="f113" y="f112"/>
                </a:cxn>
                <a:cxn ang="f65">
                  <a:pos x="f114" y="f115"/>
                </a:cxn>
                <a:cxn ang="f65">
                  <a:pos x="f102" y="f103"/>
                </a:cxn>
              </a:cxnLst>
              <a:rect l="f98" t="f101" r="f99" b="f100"/>
              <a:pathLst>
                <a:path w="40751" h="80766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5" y="f16"/>
                  </a:cubicBezTo>
                  <a:lnTo>
                    <a:pt x="f17" y="f18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6"/>
                    <a:pt x="f28" y="f24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0" name="Freeform: Shape 195">
              <a:extLst>
                <a:ext uri="{FF2B5EF4-FFF2-40B4-BE49-F238E27FC236}">
                  <a16:creationId xmlns:a16="http://schemas.microsoft.com/office/drawing/2014/main" id="{3E0D06B5-D6A8-130C-94DC-C055DA35E64D}"/>
                </a:ext>
              </a:extLst>
            </p:cNvPr>
            <p:cNvSpPr/>
            <p:nvPr/>
          </p:nvSpPr>
          <p:spPr>
            <a:xfrm>
              <a:off x="10947233" y="5999671"/>
              <a:ext cx="126178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179"/>
                <a:gd name="f7" fmla="val 4319"/>
                <a:gd name="f8" fmla="val 124146"/>
                <a:gd name="f9" fmla="val 2160"/>
                <a:gd name="f10" fmla="val 4320"/>
                <a:gd name="f11" fmla="val 126180"/>
                <a:gd name="f12" fmla="val 125036"/>
                <a:gd name="f13" fmla="val 4256"/>
                <a:gd name="f14" fmla="val 3304"/>
                <a:gd name="f15" fmla="+- 0 0 -90"/>
                <a:gd name="f16" fmla="*/ f3 1 126179"/>
                <a:gd name="f17" fmla="*/ f4 1 431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26179"/>
                <a:gd name="f26" fmla="*/ f22 1 4319"/>
                <a:gd name="f27" fmla="*/ 124146 f23 1"/>
                <a:gd name="f28" fmla="*/ 2160 f22 1"/>
                <a:gd name="f29" fmla="*/ 0 f22 1"/>
                <a:gd name="f30" fmla="*/ 0 f23 1"/>
                <a:gd name="f31" fmla="*/ 4320 f22 1"/>
                <a:gd name="f32" fmla="*/ 126180 f23 1"/>
                <a:gd name="f33" fmla="+- f24 0 f1"/>
                <a:gd name="f34" fmla="*/ f27 1 126179"/>
                <a:gd name="f35" fmla="*/ f28 1 4319"/>
                <a:gd name="f36" fmla="*/ f29 1 4319"/>
                <a:gd name="f37" fmla="*/ f30 1 126179"/>
                <a:gd name="f38" fmla="*/ f31 1 4319"/>
                <a:gd name="f39" fmla="*/ f32 1 12617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126179" h="4319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10"/>
                  </a:lnTo>
                  <a:cubicBezTo>
                    <a:pt x="f12" y="f13"/>
                    <a:pt x="f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1" name="Freeform: Shape 196">
              <a:extLst>
                <a:ext uri="{FF2B5EF4-FFF2-40B4-BE49-F238E27FC236}">
                  <a16:creationId xmlns:a16="http://schemas.microsoft.com/office/drawing/2014/main" id="{37E66ADF-0B55-1D08-517C-82657C5F3A1B}"/>
                </a:ext>
              </a:extLst>
            </p:cNvPr>
            <p:cNvSpPr/>
            <p:nvPr/>
          </p:nvSpPr>
          <p:spPr>
            <a:xfrm>
              <a:off x="11085225" y="4876870"/>
              <a:ext cx="282092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2093"/>
                <a:gd name="f7" fmla="val 4319"/>
                <a:gd name="f8" fmla="val 2160"/>
                <a:gd name="f9" fmla="val 64"/>
                <a:gd name="f10" fmla="val 2884"/>
                <a:gd name="f11" fmla="val 3596"/>
                <a:gd name="f12" fmla="val 4320"/>
                <a:gd name="f13" fmla="val 282094"/>
                <a:gd name="f14" fmla="val 278790"/>
                <a:gd name="f15" fmla="+- 0 0 -90"/>
                <a:gd name="f16" fmla="*/ f3 1 282093"/>
                <a:gd name="f17" fmla="*/ f4 1 431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82093"/>
                <a:gd name="f26" fmla="*/ f22 1 4319"/>
                <a:gd name="f27" fmla="*/ 0 f23 1"/>
                <a:gd name="f28" fmla="*/ 2160 f22 1"/>
                <a:gd name="f29" fmla="*/ 4320 f22 1"/>
                <a:gd name="f30" fmla="*/ 282094 f23 1"/>
                <a:gd name="f31" fmla="*/ 278790 f23 1"/>
                <a:gd name="f32" fmla="*/ 0 f22 1"/>
                <a:gd name="f33" fmla="+- f24 0 f1"/>
                <a:gd name="f34" fmla="*/ f27 1 282093"/>
                <a:gd name="f35" fmla="*/ f28 1 4319"/>
                <a:gd name="f36" fmla="*/ f29 1 4319"/>
                <a:gd name="f37" fmla="*/ f30 1 282093"/>
                <a:gd name="f38" fmla="*/ f31 1 282093"/>
                <a:gd name="f39" fmla="*/ f32 1 431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8" y="f59"/>
                </a:cxn>
                <a:cxn ang="f33">
                  <a:pos x="f54" y="f59"/>
                </a:cxn>
              </a:cxnLst>
              <a:rect l="f50" t="f53" r="f51" b="f52"/>
              <a:pathLst>
                <a:path w="282093" h="4319">
                  <a:moveTo>
                    <a:pt x="f5" y="f8"/>
                  </a:moveTo>
                  <a:cubicBezTo>
                    <a:pt x="f9" y="f10"/>
                    <a:pt x="f9" y="f11"/>
                    <a:pt x="f5" y="f12"/>
                  </a:cubicBezTo>
                  <a:lnTo>
                    <a:pt x="f13" y="f12"/>
                  </a:lnTo>
                  <a:lnTo>
                    <a:pt x="f14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2" name="Freeform: Shape 197">
              <a:extLst>
                <a:ext uri="{FF2B5EF4-FFF2-40B4-BE49-F238E27FC236}">
                  <a16:creationId xmlns:a16="http://schemas.microsoft.com/office/drawing/2014/main" id="{6837D235-D75E-33B4-0C29-5278219B6381}"/>
                </a:ext>
              </a:extLst>
            </p:cNvPr>
            <p:cNvSpPr/>
            <p:nvPr/>
          </p:nvSpPr>
          <p:spPr>
            <a:xfrm>
              <a:off x="10860694" y="4876870"/>
              <a:ext cx="201405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405"/>
                <a:gd name="f7" fmla="val 4319"/>
                <a:gd name="f8" fmla="val 4320"/>
                <a:gd name="f9" fmla="val 201342"/>
                <a:gd name="f10" fmla="val 3596"/>
                <a:gd name="f11" fmla="val 2884"/>
                <a:gd name="f12" fmla="val 2160"/>
                <a:gd name="f13" fmla="+- 0 0 -90"/>
                <a:gd name="f14" fmla="*/ f3 1 201405"/>
                <a:gd name="f15" fmla="*/ f4 1 431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01405"/>
                <a:gd name="f24" fmla="*/ f20 1 4319"/>
                <a:gd name="f25" fmla="*/ 0 f21 1"/>
                <a:gd name="f26" fmla="*/ 4320 f20 1"/>
                <a:gd name="f27" fmla="*/ 201405 f21 1"/>
                <a:gd name="f28" fmla="*/ 2160 f20 1"/>
                <a:gd name="f29" fmla="*/ 0 f20 1"/>
                <a:gd name="f30" fmla="+- f22 0 f1"/>
                <a:gd name="f31" fmla="*/ f25 1 201405"/>
                <a:gd name="f32" fmla="*/ f26 1 4319"/>
                <a:gd name="f33" fmla="*/ f27 1 201405"/>
                <a:gd name="f34" fmla="*/ f28 1 4319"/>
                <a:gd name="f35" fmla="*/ f29 1 4319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49" y="f53"/>
                </a:cxn>
                <a:cxn ang="f30">
                  <a:pos x="f49" y="f50"/>
                </a:cxn>
              </a:cxnLst>
              <a:rect l="f45" t="f48" r="f46" b="f47"/>
              <a:pathLst>
                <a:path w="201405" h="4319">
                  <a:moveTo>
                    <a:pt x="f5" y="f8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12"/>
                  </a:cubicBezTo>
                  <a:lnTo>
                    <a:pt x="f6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3" name="Freeform: Shape 198">
              <a:extLst>
                <a:ext uri="{FF2B5EF4-FFF2-40B4-BE49-F238E27FC236}">
                  <a16:creationId xmlns:a16="http://schemas.microsoft.com/office/drawing/2014/main" id="{3EC2F7F4-207C-C1FF-6C7C-E190BC504847}"/>
                </a:ext>
              </a:extLst>
            </p:cNvPr>
            <p:cNvSpPr/>
            <p:nvPr/>
          </p:nvSpPr>
          <p:spPr>
            <a:xfrm>
              <a:off x="10962101" y="3264261"/>
              <a:ext cx="110550" cy="246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550"/>
                <a:gd name="f7" fmla="val 24649"/>
                <a:gd name="f8" fmla="val 762"/>
                <a:gd name="f9" fmla="val 3685"/>
                <a:gd name="f10" fmla="val 7370"/>
                <a:gd name="f11" fmla="val 7967"/>
                <a:gd name="f12" fmla="val 3609"/>
                <a:gd name="f13" fmla="val 8565"/>
                <a:gd name="f14" fmla="val 9149"/>
                <a:gd name="f15" fmla="val 9911"/>
                <a:gd name="f16" fmla="val 3558"/>
                <a:gd name="f17" fmla="val 10673"/>
                <a:gd name="f18" fmla="val 11436"/>
                <a:gd name="f19" fmla="val 12122"/>
                <a:gd name="f20" fmla="val 4015"/>
                <a:gd name="f21" fmla="val 12771"/>
                <a:gd name="f22" fmla="val 4447"/>
                <a:gd name="f23" fmla="val 13342"/>
                <a:gd name="f24" fmla="val 4955"/>
                <a:gd name="f25" fmla="val 14994"/>
                <a:gd name="f26" fmla="val 6353"/>
                <a:gd name="f27" fmla="val 15490"/>
                <a:gd name="f28" fmla="val 6937"/>
                <a:gd name="f29" fmla="val 15922"/>
                <a:gd name="f30" fmla="val 7573"/>
                <a:gd name="f31" fmla="val 16264"/>
                <a:gd name="f32" fmla="val 8259"/>
                <a:gd name="f33" fmla="val 16722"/>
                <a:gd name="f34" fmla="val 8894"/>
                <a:gd name="f35" fmla="val 17104"/>
                <a:gd name="f36" fmla="val 9567"/>
                <a:gd name="f37" fmla="val 17408"/>
                <a:gd name="f38" fmla="val 10292"/>
                <a:gd name="f39" fmla="val 17472"/>
                <a:gd name="f40" fmla="val 11054"/>
                <a:gd name="f41" fmla="val 11816"/>
                <a:gd name="f42" fmla="val 12579"/>
                <a:gd name="f43" fmla="val 13849"/>
                <a:gd name="f44" fmla="val 14484"/>
                <a:gd name="f45" fmla="val 15120"/>
                <a:gd name="f46" fmla="val 17014"/>
                <a:gd name="f47" fmla="val 15285"/>
                <a:gd name="f48" fmla="val 16506"/>
                <a:gd name="f49" fmla="val 16009"/>
                <a:gd name="f50" fmla="val 15884"/>
                <a:gd name="f51" fmla="val 16645"/>
                <a:gd name="f52" fmla="val 15591"/>
                <a:gd name="f53" fmla="val 17178"/>
                <a:gd name="f54" fmla="val 15248"/>
                <a:gd name="f55" fmla="val 17686"/>
                <a:gd name="f56" fmla="val 14867"/>
                <a:gd name="f57" fmla="val 18169"/>
                <a:gd name="f58" fmla="val 14130"/>
                <a:gd name="f59" fmla="val 18817"/>
                <a:gd name="f60" fmla="val 13330"/>
                <a:gd name="f61" fmla="val 19376"/>
                <a:gd name="f62" fmla="val 12453"/>
                <a:gd name="f63" fmla="val 19821"/>
                <a:gd name="f64" fmla="val 12084"/>
                <a:gd name="f65" fmla="val 20151"/>
                <a:gd name="f66" fmla="val 11652"/>
                <a:gd name="f67" fmla="val 20405"/>
                <a:gd name="f68" fmla="val 11182"/>
                <a:gd name="f69" fmla="val 20583"/>
                <a:gd name="f70" fmla="val 98859"/>
                <a:gd name="f71" fmla="val 11943"/>
                <a:gd name="f72" fmla="val 98783"/>
                <a:gd name="f73" fmla="val 5413"/>
                <a:gd name="f74" fmla="val 104019"/>
                <a:gd name="f75" fmla="val 76"/>
                <a:gd name="f76" fmla="+- 0 0 -90"/>
                <a:gd name="f77" fmla="*/ f3 1 110550"/>
                <a:gd name="f78" fmla="*/ f4 1 24649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110550"/>
                <a:gd name="f87" fmla="*/ f83 1 24649"/>
                <a:gd name="f88" fmla="*/ 762 f84 1"/>
                <a:gd name="f89" fmla="*/ 3685 f83 1"/>
                <a:gd name="f90" fmla="*/ 7370 f84 1"/>
                <a:gd name="f91" fmla="*/ 9149 f84 1"/>
                <a:gd name="f92" fmla="*/ 11436 f84 1"/>
                <a:gd name="f93" fmla="*/ 13342 f84 1"/>
                <a:gd name="f94" fmla="*/ 4955 f83 1"/>
                <a:gd name="f95" fmla="*/ 14994 f84 1"/>
                <a:gd name="f96" fmla="*/ 6353 f83 1"/>
                <a:gd name="f97" fmla="*/ 16264 f84 1"/>
                <a:gd name="f98" fmla="*/ 8259 f83 1"/>
                <a:gd name="f99" fmla="*/ 17408 f84 1"/>
                <a:gd name="f100" fmla="*/ 10292 f83 1"/>
                <a:gd name="f101" fmla="*/ 12579 f83 1"/>
                <a:gd name="f102" fmla="*/ 14484 f83 1"/>
                <a:gd name="f103" fmla="*/ 15884 f84 1"/>
                <a:gd name="f104" fmla="*/ 16645 f83 1"/>
                <a:gd name="f105" fmla="*/ 14867 f84 1"/>
                <a:gd name="f106" fmla="*/ 18169 f83 1"/>
                <a:gd name="f107" fmla="*/ 12453 f84 1"/>
                <a:gd name="f108" fmla="*/ 19821 f83 1"/>
                <a:gd name="f109" fmla="*/ 11182 f84 1"/>
                <a:gd name="f110" fmla="*/ 20583 f83 1"/>
                <a:gd name="f111" fmla="*/ 8259 f84 1"/>
                <a:gd name="f112" fmla="*/ 24649 f83 1"/>
                <a:gd name="f113" fmla="*/ 98859 f84 1"/>
                <a:gd name="f114" fmla="*/ 11943 f83 1"/>
                <a:gd name="f115" fmla="*/ 110550 f84 1"/>
                <a:gd name="f116" fmla="*/ 0 f83 1"/>
                <a:gd name="f117" fmla="*/ 0 f84 1"/>
                <a:gd name="f118" fmla="+- f85 0 f1"/>
                <a:gd name="f119" fmla="*/ f88 1 110550"/>
                <a:gd name="f120" fmla="*/ f89 1 24649"/>
                <a:gd name="f121" fmla="*/ f90 1 110550"/>
                <a:gd name="f122" fmla="*/ f91 1 110550"/>
                <a:gd name="f123" fmla="*/ f92 1 110550"/>
                <a:gd name="f124" fmla="*/ f93 1 110550"/>
                <a:gd name="f125" fmla="*/ f94 1 24649"/>
                <a:gd name="f126" fmla="*/ f95 1 110550"/>
                <a:gd name="f127" fmla="*/ f96 1 24649"/>
                <a:gd name="f128" fmla="*/ f97 1 110550"/>
                <a:gd name="f129" fmla="*/ f98 1 24649"/>
                <a:gd name="f130" fmla="*/ f99 1 110550"/>
                <a:gd name="f131" fmla="*/ f100 1 24649"/>
                <a:gd name="f132" fmla="*/ f101 1 24649"/>
                <a:gd name="f133" fmla="*/ f102 1 24649"/>
                <a:gd name="f134" fmla="*/ f103 1 110550"/>
                <a:gd name="f135" fmla="*/ f104 1 24649"/>
                <a:gd name="f136" fmla="*/ f105 1 110550"/>
                <a:gd name="f137" fmla="*/ f106 1 24649"/>
                <a:gd name="f138" fmla="*/ f107 1 110550"/>
                <a:gd name="f139" fmla="*/ f108 1 24649"/>
                <a:gd name="f140" fmla="*/ f109 1 110550"/>
                <a:gd name="f141" fmla="*/ f110 1 24649"/>
                <a:gd name="f142" fmla="*/ f111 1 110550"/>
                <a:gd name="f143" fmla="*/ f112 1 24649"/>
                <a:gd name="f144" fmla="*/ f113 1 110550"/>
                <a:gd name="f145" fmla="*/ f114 1 24649"/>
                <a:gd name="f146" fmla="*/ f115 1 110550"/>
                <a:gd name="f147" fmla="*/ f116 1 24649"/>
                <a:gd name="f148" fmla="*/ f117 1 110550"/>
                <a:gd name="f149" fmla="*/ f79 1 f86"/>
                <a:gd name="f150" fmla="*/ f80 1 f86"/>
                <a:gd name="f151" fmla="*/ f79 1 f87"/>
                <a:gd name="f152" fmla="*/ f81 1 f87"/>
                <a:gd name="f153" fmla="*/ f119 1 f86"/>
                <a:gd name="f154" fmla="*/ f120 1 f87"/>
                <a:gd name="f155" fmla="*/ f121 1 f86"/>
                <a:gd name="f156" fmla="*/ f122 1 f86"/>
                <a:gd name="f157" fmla="*/ f123 1 f86"/>
                <a:gd name="f158" fmla="*/ f124 1 f86"/>
                <a:gd name="f159" fmla="*/ f125 1 f87"/>
                <a:gd name="f160" fmla="*/ f126 1 f86"/>
                <a:gd name="f161" fmla="*/ f127 1 f87"/>
                <a:gd name="f162" fmla="*/ f128 1 f86"/>
                <a:gd name="f163" fmla="*/ f129 1 f87"/>
                <a:gd name="f164" fmla="*/ f130 1 f86"/>
                <a:gd name="f165" fmla="*/ f131 1 f87"/>
                <a:gd name="f166" fmla="*/ f132 1 f87"/>
                <a:gd name="f167" fmla="*/ f133 1 f87"/>
                <a:gd name="f168" fmla="*/ f134 1 f86"/>
                <a:gd name="f169" fmla="*/ f135 1 f87"/>
                <a:gd name="f170" fmla="*/ f136 1 f86"/>
                <a:gd name="f171" fmla="*/ f137 1 f87"/>
                <a:gd name="f172" fmla="*/ f138 1 f86"/>
                <a:gd name="f173" fmla="*/ f139 1 f87"/>
                <a:gd name="f174" fmla="*/ f140 1 f86"/>
                <a:gd name="f175" fmla="*/ f141 1 f87"/>
                <a:gd name="f176" fmla="*/ f142 1 f86"/>
                <a:gd name="f177" fmla="*/ f143 1 f87"/>
                <a:gd name="f178" fmla="*/ f144 1 f86"/>
                <a:gd name="f179" fmla="*/ f145 1 f87"/>
                <a:gd name="f180" fmla="*/ f146 1 f86"/>
                <a:gd name="f181" fmla="*/ f147 1 f87"/>
                <a:gd name="f182" fmla="*/ f148 1 f86"/>
                <a:gd name="f183" fmla="*/ f149 f77 1"/>
                <a:gd name="f184" fmla="*/ f150 f77 1"/>
                <a:gd name="f185" fmla="*/ f152 f78 1"/>
                <a:gd name="f186" fmla="*/ f151 f78 1"/>
                <a:gd name="f187" fmla="*/ f153 f77 1"/>
                <a:gd name="f188" fmla="*/ f154 f78 1"/>
                <a:gd name="f189" fmla="*/ f155 f77 1"/>
                <a:gd name="f190" fmla="*/ f156 f77 1"/>
                <a:gd name="f191" fmla="*/ f157 f77 1"/>
                <a:gd name="f192" fmla="*/ f158 f77 1"/>
                <a:gd name="f193" fmla="*/ f159 f78 1"/>
                <a:gd name="f194" fmla="*/ f160 f77 1"/>
                <a:gd name="f195" fmla="*/ f161 f78 1"/>
                <a:gd name="f196" fmla="*/ f162 f77 1"/>
                <a:gd name="f197" fmla="*/ f163 f78 1"/>
                <a:gd name="f198" fmla="*/ f164 f77 1"/>
                <a:gd name="f199" fmla="*/ f165 f78 1"/>
                <a:gd name="f200" fmla="*/ f166 f78 1"/>
                <a:gd name="f201" fmla="*/ f167 f78 1"/>
                <a:gd name="f202" fmla="*/ f168 f77 1"/>
                <a:gd name="f203" fmla="*/ f169 f78 1"/>
                <a:gd name="f204" fmla="*/ f170 f77 1"/>
                <a:gd name="f205" fmla="*/ f171 f78 1"/>
                <a:gd name="f206" fmla="*/ f172 f77 1"/>
                <a:gd name="f207" fmla="*/ f173 f78 1"/>
                <a:gd name="f208" fmla="*/ f174 f77 1"/>
                <a:gd name="f209" fmla="*/ f175 f78 1"/>
                <a:gd name="f210" fmla="*/ f176 f77 1"/>
                <a:gd name="f211" fmla="*/ f177 f78 1"/>
                <a:gd name="f212" fmla="*/ f178 f77 1"/>
                <a:gd name="f213" fmla="*/ f179 f78 1"/>
                <a:gd name="f214" fmla="*/ f180 f77 1"/>
                <a:gd name="f215" fmla="*/ f181 f78 1"/>
                <a:gd name="f216" fmla="*/ f182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8">
                  <a:pos x="f187" y="f188"/>
                </a:cxn>
                <a:cxn ang="f118">
                  <a:pos x="f189" y="f188"/>
                </a:cxn>
                <a:cxn ang="f118">
                  <a:pos x="f190" y="f188"/>
                </a:cxn>
                <a:cxn ang="f118">
                  <a:pos x="f191" y="f188"/>
                </a:cxn>
                <a:cxn ang="f118">
                  <a:pos x="f192" y="f193"/>
                </a:cxn>
                <a:cxn ang="f118">
                  <a:pos x="f194" y="f195"/>
                </a:cxn>
                <a:cxn ang="f118">
                  <a:pos x="f196" y="f197"/>
                </a:cxn>
                <a:cxn ang="f118">
                  <a:pos x="f198" y="f199"/>
                </a:cxn>
                <a:cxn ang="f118">
                  <a:pos x="f198" y="f200"/>
                </a:cxn>
                <a:cxn ang="f118">
                  <a:pos x="f198" y="f201"/>
                </a:cxn>
                <a:cxn ang="f118">
                  <a:pos x="f198" y="f201"/>
                </a:cxn>
                <a:cxn ang="f118">
                  <a:pos x="f198" y="f201"/>
                </a:cxn>
                <a:cxn ang="f118">
                  <a:pos x="f202" y="f203"/>
                </a:cxn>
                <a:cxn ang="f118">
                  <a:pos x="f204" y="f205"/>
                </a:cxn>
                <a:cxn ang="f118">
                  <a:pos x="f206" y="f207"/>
                </a:cxn>
                <a:cxn ang="f118">
                  <a:pos x="f208" y="f209"/>
                </a:cxn>
                <a:cxn ang="f118">
                  <a:pos x="f210" y="f211"/>
                </a:cxn>
                <a:cxn ang="f118">
                  <a:pos x="f212" y="f211"/>
                </a:cxn>
                <a:cxn ang="f118">
                  <a:pos x="f212" y="f213"/>
                </a:cxn>
                <a:cxn ang="f118">
                  <a:pos x="f214" y="f215"/>
                </a:cxn>
                <a:cxn ang="f118">
                  <a:pos x="f214" y="f215"/>
                </a:cxn>
                <a:cxn ang="f118">
                  <a:pos x="f216" y="f215"/>
                </a:cxn>
              </a:cxnLst>
              <a:rect l="f183" t="f186" r="f184" b="f185"/>
              <a:pathLst>
                <a:path w="110550" h="24649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cubicBezTo>
                    <a:pt x="f15" y="f16"/>
                    <a:pt x="f17" y="f16"/>
                    <a:pt x="f18" y="f9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39" y="f41"/>
                    <a:pt x="f37" y="f42"/>
                  </a:cubicBezTo>
                  <a:cubicBezTo>
                    <a:pt x="f37" y="f42"/>
                    <a:pt x="f37" y="f43"/>
                    <a:pt x="f37" y="f44"/>
                  </a:cubicBezTo>
                  <a:cubicBezTo>
                    <a:pt x="f37" y="f45"/>
                    <a:pt x="f37" y="f44"/>
                    <a:pt x="f37" y="f44"/>
                  </a:cubicBezTo>
                  <a:lnTo>
                    <a:pt x="f37" y="f44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6" y="f67"/>
                    <a:pt x="f68" y="f69"/>
                  </a:cubicBezTo>
                  <a:lnTo>
                    <a:pt x="f32" y="f7"/>
                  </a:lnTo>
                  <a:lnTo>
                    <a:pt x="f70" y="f7"/>
                  </a:lnTo>
                  <a:lnTo>
                    <a:pt x="f70" y="f71"/>
                  </a:lnTo>
                  <a:cubicBezTo>
                    <a:pt x="f72" y="f73"/>
                    <a:pt x="f74" y="f75"/>
                    <a:pt x="f6" y="f5"/>
                  </a:cubicBezTo>
                  <a:cubicBezTo>
                    <a:pt x="f6" y="f5"/>
                    <a:pt x="f6" y="f5"/>
                    <a:pt x="f6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4" name="Freeform: Shape 199">
              <a:extLst>
                <a:ext uri="{FF2B5EF4-FFF2-40B4-BE49-F238E27FC236}">
                  <a16:creationId xmlns:a16="http://schemas.microsoft.com/office/drawing/2014/main" id="{69971DD3-F657-582C-13AD-976C600BB6FC}"/>
                </a:ext>
              </a:extLst>
            </p:cNvPr>
            <p:cNvSpPr/>
            <p:nvPr/>
          </p:nvSpPr>
          <p:spPr>
            <a:xfrm>
              <a:off x="8736863" y="4871914"/>
              <a:ext cx="4178" cy="6140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79"/>
                <a:gd name="f7" fmla="val 614064"/>
                <a:gd name="f8" fmla="val 381"/>
                <a:gd name="f9" fmla="val 612413"/>
                <a:gd name="f10" fmla="val 979"/>
                <a:gd name="f11" fmla="val 611473"/>
                <a:gd name="f12" fmla="val 2186"/>
                <a:gd name="f13" fmla="val 611155"/>
                <a:gd name="f14" fmla="val 3177"/>
                <a:gd name="f15" fmla="val 611651"/>
                <a:gd name="f16" fmla="val 4016"/>
                <a:gd name="f17" fmla="val 612146"/>
                <a:gd name="f18" fmla="val 4384"/>
                <a:gd name="f19" fmla="val 613150"/>
                <a:gd name="f20" fmla="val 4066"/>
                <a:gd name="f21" fmla="val 614065"/>
                <a:gd name="f22" fmla="val 612922"/>
                <a:gd name="f23" fmla="+- 0 0 -90"/>
                <a:gd name="f24" fmla="*/ f3 1 4179"/>
                <a:gd name="f25" fmla="*/ f4 1 61406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179"/>
                <a:gd name="f34" fmla="*/ f30 1 614064"/>
                <a:gd name="f35" fmla="*/ 381 f31 1"/>
                <a:gd name="f36" fmla="*/ 612413 f30 1"/>
                <a:gd name="f37" fmla="*/ 3177 f31 1"/>
                <a:gd name="f38" fmla="*/ 611651 f30 1"/>
                <a:gd name="f39" fmla="*/ 4066 f31 1"/>
                <a:gd name="f40" fmla="*/ 614065 f30 1"/>
                <a:gd name="f41" fmla="*/ 0 f30 1"/>
                <a:gd name="f42" fmla="*/ 0 f31 1"/>
                <a:gd name="f43" fmla="*/ 612922 f30 1"/>
                <a:gd name="f44" fmla="+- f32 0 f1"/>
                <a:gd name="f45" fmla="*/ f35 1 4179"/>
                <a:gd name="f46" fmla="*/ f36 1 614064"/>
                <a:gd name="f47" fmla="*/ f37 1 4179"/>
                <a:gd name="f48" fmla="*/ f38 1 614064"/>
                <a:gd name="f49" fmla="*/ f39 1 4179"/>
                <a:gd name="f50" fmla="*/ f40 1 614064"/>
                <a:gd name="f51" fmla="*/ f41 1 614064"/>
                <a:gd name="f52" fmla="*/ f42 1 4179"/>
                <a:gd name="f53" fmla="*/ f43 1 614064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4"/>
                <a:gd name="f62" fmla="*/ f49 1 f33"/>
                <a:gd name="f63" fmla="*/ f50 1 f34"/>
                <a:gd name="f64" fmla="*/ f51 1 f34"/>
                <a:gd name="f65" fmla="*/ f52 1 f33"/>
                <a:gd name="f66" fmla="*/ f53 1 f34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5 1"/>
                <a:gd name="f75" fmla="*/ f62 f24 1"/>
                <a:gd name="f76" fmla="*/ f63 f25 1"/>
                <a:gd name="f77" fmla="*/ f64 f25 1"/>
                <a:gd name="f78" fmla="*/ f65 f24 1"/>
                <a:gd name="f79" fmla="*/ f6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75" y="f76"/>
                </a:cxn>
                <a:cxn ang="f44">
                  <a:pos x="f75" y="f77"/>
                </a:cxn>
                <a:cxn ang="f44">
                  <a:pos x="f78" y="f77"/>
                </a:cxn>
                <a:cxn ang="f44">
                  <a:pos x="f78" y="f79"/>
                </a:cxn>
              </a:cxnLst>
              <a:rect l="f67" t="f70" r="f68" b="f69"/>
              <a:pathLst>
                <a:path w="4179" h="61406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lnTo>
                    <a:pt x="f20" y="f5"/>
                  </a:lnTo>
                  <a:lnTo>
                    <a:pt x="f5" y="f5"/>
                  </a:lnTo>
                  <a:lnTo>
                    <a:pt x="f5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5" name="Freeform: Shape 200">
              <a:extLst>
                <a:ext uri="{FF2B5EF4-FFF2-40B4-BE49-F238E27FC236}">
                  <a16:creationId xmlns:a16="http://schemas.microsoft.com/office/drawing/2014/main" id="{5E1BD497-5E27-4FC4-BE61-A9BBBBAA4CF5}"/>
                </a:ext>
              </a:extLst>
            </p:cNvPr>
            <p:cNvSpPr/>
            <p:nvPr/>
          </p:nvSpPr>
          <p:spPr>
            <a:xfrm>
              <a:off x="8944112" y="4871914"/>
              <a:ext cx="4572" cy="601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74"/>
                <a:gd name="f7" fmla="val 601994"/>
                <a:gd name="f8" fmla="val 2033"/>
                <a:gd name="f9" fmla="val 673"/>
                <a:gd name="f10" fmla="val 601918"/>
                <a:gd name="f11" fmla="val 1360"/>
                <a:gd name="f12" fmla="+- 0 0 -90"/>
                <a:gd name="f13" fmla="*/ f3 1 4574"/>
                <a:gd name="f14" fmla="*/ f4 1 60199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574"/>
                <a:gd name="f23" fmla="*/ f19 1 601994"/>
                <a:gd name="f24" fmla="*/ 2033 f20 1"/>
                <a:gd name="f25" fmla="*/ 0 f19 1"/>
                <a:gd name="f26" fmla="*/ 0 f20 1"/>
                <a:gd name="f27" fmla="*/ 601994 f19 1"/>
                <a:gd name="f28" fmla="*/ 4574 f20 1"/>
                <a:gd name="f29" fmla="+- f21 0 f1"/>
                <a:gd name="f30" fmla="*/ f24 1 4574"/>
                <a:gd name="f31" fmla="*/ f25 1 601994"/>
                <a:gd name="f32" fmla="*/ f26 1 4574"/>
                <a:gd name="f33" fmla="*/ f27 1 601994"/>
                <a:gd name="f34" fmla="*/ f28 1 4574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2"/>
                <a:gd name="f42" fmla="*/ f33 1 f23"/>
                <a:gd name="f43" fmla="*/ f34 1 f22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3 1"/>
                <a:gd name="f51" fmla="*/ f42 f14 1"/>
                <a:gd name="f52" fmla="*/ f4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50" y="f49"/>
                </a:cxn>
                <a:cxn ang="f29">
                  <a:pos x="f50" y="f51"/>
                </a:cxn>
                <a:cxn ang="f29">
                  <a:pos x="f48" y="f51"/>
                </a:cxn>
                <a:cxn ang="f29">
                  <a:pos x="f52" y="f51"/>
                </a:cxn>
                <a:cxn ang="f29">
                  <a:pos x="f52" y="f49"/>
                </a:cxn>
              </a:cxnLst>
              <a:rect l="f44" t="f47" r="f45" b="f46"/>
              <a:pathLst>
                <a:path w="4574" h="601994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cubicBezTo>
                    <a:pt x="f9" y="f10"/>
                    <a:pt x="f11" y="f10"/>
                    <a:pt x="f8" y="f7"/>
                  </a:cubicBez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6" name="Freeform: Shape 201">
              <a:extLst>
                <a:ext uri="{FF2B5EF4-FFF2-40B4-BE49-F238E27FC236}">
                  <a16:creationId xmlns:a16="http://schemas.microsoft.com/office/drawing/2014/main" id="{10B6811D-15AE-FA63-DBC0-47BE8D0F90D0}"/>
                </a:ext>
              </a:extLst>
            </p:cNvPr>
            <p:cNvSpPr/>
            <p:nvPr/>
          </p:nvSpPr>
          <p:spPr>
            <a:xfrm>
              <a:off x="8441795" y="5977048"/>
              <a:ext cx="24030" cy="3518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026"/>
                <a:gd name="f7" fmla="val 351819"/>
                <a:gd name="f8" fmla="val 21740"/>
                <a:gd name="f9" fmla="val 6861"/>
                <a:gd name="f10" fmla="val 18512"/>
                <a:gd name="f11" fmla="val 12452"/>
                <a:gd name="f12" fmla="val 11371"/>
                <a:gd name="f13" fmla="val 14383"/>
                <a:gd name="f14" fmla="val 5779"/>
                <a:gd name="f15" fmla="val 11155"/>
                <a:gd name="f16" fmla="val 5716"/>
                <a:gd name="f17" fmla="val 11117"/>
                <a:gd name="f18" fmla="val 5665"/>
                <a:gd name="f19" fmla="val 11092"/>
                <a:gd name="f20" fmla="val 5601"/>
                <a:gd name="f21" fmla="val 11054"/>
                <a:gd name="f22" fmla="val 1942"/>
                <a:gd name="f23" fmla="val 8589"/>
                <a:gd name="f24" fmla="val -167"/>
                <a:gd name="f25" fmla="val 4409"/>
                <a:gd name="f26" fmla="val 10"/>
                <a:gd name="f27" fmla="val 762"/>
                <a:gd name="f28" fmla="val 351820"/>
                <a:gd name="f29" fmla="val -2"/>
                <a:gd name="f30" fmla="val 345137"/>
                <a:gd name="f31" fmla="val 5157"/>
                <a:gd name="f32" fmla="val 339584"/>
                <a:gd name="f33" fmla="val 11828"/>
                <a:gd name="f34" fmla="val 339114"/>
                <a:gd name="f35" fmla="val 24027"/>
                <a:gd name="f36" fmla="val 4066"/>
                <a:gd name="f37" fmla="+- 0 0 -90"/>
                <a:gd name="f38" fmla="*/ f3 1 24026"/>
                <a:gd name="f39" fmla="*/ f4 1 35181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4026"/>
                <a:gd name="f48" fmla="*/ f44 1 351819"/>
                <a:gd name="f49" fmla="*/ 21740 f45 1"/>
                <a:gd name="f50" fmla="*/ 6861 f44 1"/>
                <a:gd name="f51" fmla="*/ 5779 f45 1"/>
                <a:gd name="f52" fmla="*/ 11155 f44 1"/>
                <a:gd name="f53" fmla="*/ 5601 f45 1"/>
                <a:gd name="f54" fmla="*/ 11054 f44 1"/>
                <a:gd name="f55" fmla="*/ 10 f45 1"/>
                <a:gd name="f56" fmla="*/ 0 f44 1"/>
                <a:gd name="f57" fmla="*/ 762 f44 1"/>
                <a:gd name="f58" fmla="*/ 351820 f44 1"/>
                <a:gd name="f59" fmla="*/ 11828 f45 1"/>
                <a:gd name="f60" fmla="*/ 339114 f44 1"/>
                <a:gd name="f61" fmla="*/ 24027 f45 1"/>
                <a:gd name="f62" fmla="*/ 4066 f44 1"/>
                <a:gd name="f63" fmla="+- f46 0 f1"/>
                <a:gd name="f64" fmla="*/ f49 1 24026"/>
                <a:gd name="f65" fmla="*/ f50 1 351819"/>
                <a:gd name="f66" fmla="*/ f51 1 24026"/>
                <a:gd name="f67" fmla="*/ f52 1 351819"/>
                <a:gd name="f68" fmla="*/ f53 1 24026"/>
                <a:gd name="f69" fmla="*/ f54 1 351819"/>
                <a:gd name="f70" fmla="*/ f55 1 24026"/>
                <a:gd name="f71" fmla="*/ f56 1 351819"/>
                <a:gd name="f72" fmla="*/ f57 1 351819"/>
                <a:gd name="f73" fmla="*/ f58 1 351819"/>
                <a:gd name="f74" fmla="*/ f59 1 24026"/>
                <a:gd name="f75" fmla="*/ f60 1 351819"/>
                <a:gd name="f76" fmla="*/ f61 1 24026"/>
                <a:gd name="f77" fmla="*/ f62 1 351819"/>
                <a:gd name="f78" fmla="*/ f40 1 f47"/>
                <a:gd name="f79" fmla="*/ f41 1 f47"/>
                <a:gd name="f80" fmla="*/ f40 1 f48"/>
                <a:gd name="f81" fmla="*/ f42 1 f48"/>
                <a:gd name="f82" fmla="*/ f64 1 f47"/>
                <a:gd name="f83" fmla="*/ f65 1 f48"/>
                <a:gd name="f84" fmla="*/ f66 1 f47"/>
                <a:gd name="f85" fmla="*/ f67 1 f48"/>
                <a:gd name="f86" fmla="*/ f68 1 f47"/>
                <a:gd name="f87" fmla="*/ f69 1 f48"/>
                <a:gd name="f88" fmla="*/ f70 1 f47"/>
                <a:gd name="f89" fmla="*/ f71 1 f48"/>
                <a:gd name="f90" fmla="*/ f72 1 f48"/>
                <a:gd name="f91" fmla="*/ f73 1 f48"/>
                <a:gd name="f92" fmla="*/ f74 1 f47"/>
                <a:gd name="f93" fmla="*/ f75 1 f48"/>
                <a:gd name="f94" fmla="*/ f76 1 f47"/>
                <a:gd name="f95" fmla="*/ f77 1 f48"/>
                <a:gd name="f96" fmla="*/ f78 f38 1"/>
                <a:gd name="f97" fmla="*/ f79 f38 1"/>
                <a:gd name="f98" fmla="*/ f81 f39 1"/>
                <a:gd name="f99" fmla="*/ f80 f39 1"/>
                <a:gd name="f100" fmla="*/ f82 f38 1"/>
                <a:gd name="f101" fmla="*/ f83 f39 1"/>
                <a:gd name="f102" fmla="*/ f84 f38 1"/>
                <a:gd name="f103" fmla="*/ f85 f39 1"/>
                <a:gd name="f104" fmla="*/ f86 f38 1"/>
                <a:gd name="f105" fmla="*/ f87 f39 1"/>
                <a:gd name="f106" fmla="*/ f88 f38 1"/>
                <a:gd name="f107" fmla="*/ f89 f39 1"/>
                <a:gd name="f108" fmla="*/ f90 f39 1"/>
                <a:gd name="f109" fmla="*/ f91 f39 1"/>
                <a:gd name="f110" fmla="*/ f92 f38 1"/>
                <a:gd name="f111" fmla="*/ f93 f39 1"/>
                <a:gd name="f112" fmla="*/ f94 f38 1"/>
                <a:gd name="f113" fmla="*/ f9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0" y="f101"/>
                </a:cxn>
                <a:cxn ang="f63">
                  <a:pos x="f102" y="f103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6" y="f108"/>
                </a:cxn>
                <a:cxn ang="f63">
                  <a:pos x="f106" y="f109"/>
                </a:cxn>
                <a:cxn ang="f63">
                  <a:pos x="f110" y="f111"/>
                </a:cxn>
                <a:cxn ang="f63">
                  <a:pos x="f112" y="f111"/>
                </a:cxn>
                <a:cxn ang="f63">
                  <a:pos x="f112" y="f113"/>
                </a:cxn>
              </a:cxnLst>
              <a:rect l="f96" t="f99" r="f97" b="f98"/>
              <a:pathLst>
                <a:path w="24026" h="35181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5"/>
                  </a:cubicBezTo>
                  <a:cubicBezTo>
                    <a:pt x="f26" y="f5"/>
                    <a:pt x="f26" y="f5"/>
                    <a:pt x="f26" y="f27"/>
                  </a:cubicBezTo>
                  <a:lnTo>
                    <a:pt x="f26" y="f28"/>
                  </a:lnTo>
                  <a:cubicBezTo>
                    <a:pt x="f29" y="f30"/>
                    <a:pt x="f31" y="f32"/>
                    <a:pt x="f33" y="f34"/>
                  </a:cubicBezTo>
                  <a:lnTo>
                    <a:pt x="f35" y="f34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7" name="Freeform: Shape 202">
              <a:extLst>
                <a:ext uri="{FF2B5EF4-FFF2-40B4-BE49-F238E27FC236}">
                  <a16:creationId xmlns:a16="http://schemas.microsoft.com/office/drawing/2014/main" id="{1F4ADF4F-D814-7517-A8C0-EAD520DC9F70}"/>
                </a:ext>
              </a:extLst>
            </p:cNvPr>
            <p:cNvSpPr/>
            <p:nvPr/>
          </p:nvSpPr>
          <p:spPr>
            <a:xfrm>
              <a:off x="8441301" y="6316803"/>
              <a:ext cx="2484836" cy="196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84838"/>
                <a:gd name="f7" fmla="val 19694"/>
                <a:gd name="f8" fmla="val 2482424"/>
                <a:gd name="f9" fmla="val 11817"/>
                <a:gd name="f10" fmla="val 5146"/>
                <a:gd name="f11" fmla="val 470"/>
                <a:gd name="f12" fmla="val -13"/>
                <a:gd name="f13" fmla="val 6022"/>
                <a:gd name="f14" fmla="val 12706"/>
                <a:gd name="f15" fmla="val 89"/>
                <a:gd name="f16" fmla="val 15221"/>
                <a:gd name="f17" fmla="val 940"/>
                <a:gd name="f18" fmla="val 17661"/>
                <a:gd name="f19" fmla="val 2414"/>
                <a:gd name="f20" fmla="val 2483365"/>
                <a:gd name="f21" fmla="val 2482513"/>
                <a:gd name="f22" fmla="+- 0 0 -90"/>
                <a:gd name="f23" fmla="*/ f3 1 2484838"/>
                <a:gd name="f24" fmla="*/ f4 1 19694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484838"/>
                <a:gd name="f33" fmla="*/ f29 1 19694"/>
                <a:gd name="f34" fmla="*/ 2482424 f30 1"/>
                <a:gd name="f35" fmla="*/ 0 f29 1"/>
                <a:gd name="f36" fmla="*/ 11817 f30 1"/>
                <a:gd name="f37" fmla="*/ 0 f30 1"/>
                <a:gd name="f38" fmla="*/ 12706 f29 1"/>
                <a:gd name="f39" fmla="*/ 2414 f30 1"/>
                <a:gd name="f40" fmla="*/ 19694 f29 1"/>
                <a:gd name="f41" fmla="*/ 2484838 f30 1"/>
                <a:gd name="f42" fmla="+- f31 0 f1"/>
                <a:gd name="f43" fmla="*/ f34 1 2484838"/>
                <a:gd name="f44" fmla="*/ f35 1 19694"/>
                <a:gd name="f45" fmla="*/ f36 1 2484838"/>
                <a:gd name="f46" fmla="*/ f37 1 2484838"/>
                <a:gd name="f47" fmla="*/ f38 1 19694"/>
                <a:gd name="f48" fmla="*/ f39 1 2484838"/>
                <a:gd name="f49" fmla="*/ f40 1 19694"/>
                <a:gd name="f50" fmla="*/ f41 1 2484838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2"/>
                <a:gd name="f59" fmla="*/ f47 1 f33"/>
                <a:gd name="f60" fmla="*/ f48 1 f32"/>
                <a:gd name="f61" fmla="*/ f49 1 f33"/>
                <a:gd name="f62" fmla="*/ f50 1 f32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3 1"/>
                <a:gd name="f71" fmla="*/ f59 f24 1"/>
                <a:gd name="f72" fmla="*/ f60 f23 1"/>
                <a:gd name="f73" fmla="*/ f61 f24 1"/>
                <a:gd name="f74" fmla="*/ f6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9" y="f68"/>
                </a:cxn>
                <a:cxn ang="f42">
                  <a:pos x="f70" y="f71"/>
                </a:cxn>
                <a:cxn ang="f42">
                  <a:pos x="f72" y="f73"/>
                </a:cxn>
                <a:cxn ang="f42">
                  <a:pos x="f74" y="f73"/>
                </a:cxn>
                <a:cxn ang="f42">
                  <a:pos x="f67" y="f71"/>
                </a:cxn>
              </a:cxnLst>
              <a:rect l="f63" t="f66" r="f64" b="f65"/>
              <a:pathLst>
                <a:path w="2484838" h="19694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5" y="f14"/>
                  </a:cubicBezTo>
                  <a:cubicBezTo>
                    <a:pt x="f15" y="f16"/>
                    <a:pt x="f17" y="f18"/>
                    <a:pt x="f19" y="f7"/>
                  </a:cubicBezTo>
                  <a:lnTo>
                    <a:pt x="f6" y="f7"/>
                  </a:lnTo>
                  <a:cubicBezTo>
                    <a:pt x="f20" y="f18"/>
                    <a:pt x="f21" y="f16"/>
                    <a:pt x="f8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8" name="Freeform: Shape 203">
              <a:extLst>
                <a:ext uri="{FF2B5EF4-FFF2-40B4-BE49-F238E27FC236}">
                  <a16:creationId xmlns:a16="http://schemas.microsoft.com/office/drawing/2014/main" id="{5F8F9457-734C-7BA2-8F6A-B887AEA60B18}"/>
                </a:ext>
              </a:extLst>
            </p:cNvPr>
            <p:cNvSpPr/>
            <p:nvPr/>
          </p:nvSpPr>
          <p:spPr>
            <a:xfrm>
              <a:off x="8512963" y="5599950"/>
              <a:ext cx="4197" cy="2607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260720"/>
                <a:gd name="f8" fmla="val 3685"/>
                <a:gd name="f9" fmla="val 3304"/>
                <a:gd name="f10" fmla="val 521"/>
                <a:gd name="f11" fmla="val 2681"/>
                <a:gd name="f12" fmla="val 800"/>
                <a:gd name="f13" fmla="val 2033"/>
                <a:gd name="f14" fmla="val 762"/>
                <a:gd name="f15" fmla="val 1385"/>
                <a:gd name="f16" fmla="val 260466"/>
                <a:gd name="f17" fmla="val 2808"/>
                <a:gd name="f18" fmla="val 4194"/>
                <a:gd name="f19" fmla="+- 0 0 -90"/>
                <a:gd name="f20" fmla="*/ f3 1 4193"/>
                <a:gd name="f21" fmla="*/ f4 1 26072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193"/>
                <a:gd name="f30" fmla="*/ f26 1 260720"/>
                <a:gd name="f31" fmla="*/ 3685 f27 1"/>
                <a:gd name="f32" fmla="*/ 0 f26 1"/>
                <a:gd name="f33" fmla="*/ 2033 f27 1"/>
                <a:gd name="f34" fmla="*/ 762 f26 1"/>
                <a:gd name="f35" fmla="*/ 0 f27 1"/>
                <a:gd name="f36" fmla="*/ 260720 f26 1"/>
                <a:gd name="f37" fmla="*/ 4194 f27 1"/>
                <a:gd name="f38" fmla="+- f28 0 f1"/>
                <a:gd name="f39" fmla="*/ f31 1 4193"/>
                <a:gd name="f40" fmla="*/ f32 1 260720"/>
                <a:gd name="f41" fmla="*/ f33 1 4193"/>
                <a:gd name="f42" fmla="*/ f34 1 260720"/>
                <a:gd name="f43" fmla="*/ f35 1 4193"/>
                <a:gd name="f44" fmla="*/ f36 1 260720"/>
                <a:gd name="f45" fmla="*/ f37 1 419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1" y="f62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5" y="f66"/>
                </a:cxn>
                <a:cxn ang="f38">
                  <a:pos x="f67" y="f66"/>
                </a:cxn>
              </a:cxnLst>
              <a:rect l="f57" t="f60" r="f58" b="f59"/>
              <a:pathLst>
                <a:path w="4193" h="260720">
                  <a:moveTo>
                    <a:pt x="f8" y="f5"/>
                  </a:moveTo>
                  <a:lnTo>
                    <a:pt x="f8" y="f5"/>
                  </a:lnTo>
                  <a:lnTo>
                    <a:pt x="f8" y="f5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5" y="f14"/>
                  </a:lnTo>
                  <a:lnTo>
                    <a:pt x="f5" y="f7"/>
                  </a:lnTo>
                  <a:cubicBezTo>
                    <a:pt x="f15" y="f16"/>
                    <a:pt x="f17" y="f16"/>
                    <a:pt x="f1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9" name="Freeform: Shape 204">
              <a:extLst>
                <a:ext uri="{FF2B5EF4-FFF2-40B4-BE49-F238E27FC236}">
                  <a16:creationId xmlns:a16="http://schemas.microsoft.com/office/drawing/2014/main" id="{C2A24E21-5E06-F9E5-7EFD-1F16C1B29483}"/>
                </a:ext>
              </a:extLst>
            </p:cNvPr>
            <p:cNvSpPr/>
            <p:nvPr/>
          </p:nvSpPr>
          <p:spPr>
            <a:xfrm>
              <a:off x="11969505" y="4556555"/>
              <a:ext cx="24908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905"/>
                <a:gd name="f7" fmla="val 4320"/>
                <a:gd name="f8" fmla="val 2160"/>
                <a:gd name="f9" fmla="val 24906"/>
                <a:gd name="f10" fmla="+- 0 0 -90"/>
                <a:gd name="f11" fmla="*/ f3 1 24905"/>
                <a:gd name="f12" fmla="*/ f4 1 432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4905"/>
                <a:gd name="f21" fmla="*/ f17 1 4320"/>
                <a:gd name="f22" fmla="*/ 0 f18 1"/>
                <a:gd name="f23" fmla="*/ 2160 f17 1"/>
                <a:gd name="f24" fmla="*/ 4320 f17 1"/>
                <a:gd name="f25" fmla="*/ 24906 f18 1"/>
                <a:gd name="f26" fmla="*/ 0 f17 1"/>
                <a:gd name="f27" fmla="+- f19 0 f1"/>
                <a:gd name="f28" fmla="*/ f22 1 24905"/>
                <a:gd name="f29" fmla="*/ f23 1 4320"/>
                <a:gd name="f30" fmla="*/ f24 1 4320"/>
                <a:gd name="f31" fmla="*/ f25 1 24905"/>
                <a:gd name="f32" fmla="*/ f26 1 4320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48"/>
                </a:cxn>
                <a:cxn ang="f27">
                  <a:pos x="f49" y="f47"/>
                </a:cxn>
                <a:cxn ang="f27">
                  <a:pos x="f49" y="f50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24905" h="4320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8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0" name="Freeform: Shape 205">
              <a:extLst>
                <a:ext uri="{FF2B5EF4-FFF2-40B4-BE49-F238E27FC236}">
                  <a16:creationId xmlns:a16="http://schemas.microsoft.com/office/drawing/2014/main" id="{1D9A4FA1-1C82-7955-6BA4-E4B173061529}"/>
                </a:ext>
              </a:extLst>
            </p:cNvPr>
            <p:cNvSpPr/>
            <p:nvPr/>
          </p:nvSpPr>
          <p:spPr>
            <a:xfrm>
              <a:off x="9802843" y="2246159"/>
              <a:ext cx="4197" cy="4762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476208"/>
                <a:gd name="f8" fmla="val 2161"/>
                <a:gd name="f9" fmla="val 4194"/>
                <a:gd name="f10" fmla="val 1436"/>
                <a:gd name="f11" fmla="val 63"/>
                <a:gd name="f12" fmla="val 724"/>
                <a:gd name="f13" fmla="+- 0 0 -90"/>
                <a:gd name="f14" fmla="*/ f3 1 4193"/>
                <a:gd name="f15" fmla="*/ f4 1 47620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193"/>
                <a:gd name="f24" fmla="*/ f20 1 476208"/>
                <a:gd name="f25" fmla="*/ 2161 f21 1"/>
                <a:gd name="f26" fmla="*/ 476208 f20 1"/>
                <a:gd name="f27" fmla="*/ 4194 f21 1"/>
                <a:gd name="f28" fmla="*/ 0 f20 1"/>
                <a:gd name="f29" fmla="*/ 0 f21 1"/>
                <a:gd name="f30" fmla="+- f22 0 f1"/>
                <a:gd name="f31" fmla="*/ f25 1 4193"/>
                <a:gd name="f32" fmla="*/ f26 1 476208"/>
                <a:gd name="f33" fmla="*/ f27 1 4193"/>
                <a:gd name="f34" fmla="*/ f28 1 476208"/>
                <a:gd name="f35" fmla="*/ f29 1 4193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1" y="f52"/>
                </a:cxn>
                <a:cxn ang="f30">
                  <a:pos x="f49" y="f52"/>
                </a:cxn>
                <a:cxn ang="f30">
                  <a:pos x="f53" y="f52"/>
                </a:cxn>
                <a:cxn ang="f30">
                  <a:pos x="f53" y="f50"/>
                </a:cxn>
              </a:cxnLst>
              <a:rect l="f45" t="f48" r="f46" b="f47"/>
              <a:pathLst>
                <a:path w="4193" h="476208">
                  <a:moveTo>
                    <a:pt x="f8" y="f7"/>
                  </a:moveTo>
                  <a:lnTo>
                    <a:pt x="f9" y="f7"/>
                  </a:lnTo>
                  <a:lnTo>
                    <a:pt x="f9" y="f5"/>
                  </a:lnTo>
                  <a:lnTo>
                    <a:pt x="f8" y="f5"/>
                  </a:lnTo>
                  <a:cubicBezTo>
                    <a:pt x="f10" y="f11"/>
                    <a:pt x="f12" y="f11"/>
                    <a:pt x="f5" y="f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1" name="Freeform: Shape 206">
              <a:extLst>
                <a:ext uri="{FF2B5EF4-FFF2-40B4-BE49-F238E27FC236}">
                  <a16:creationId xmlns:a16="http://schemas.microsoft.com/office/drawing/2014/main" id="{801BA034-CFCD-7F9D-2E8D-284B481F1073}"/>
                </a:ext>
              </a:extLst>
            </p:cNvPr>
            <p:cNvSpPr/>
            <p:nvPr/>
          </p:nvSpPr>
          <p:spPr>
            <a:xfrm>
              <a:off x="9787911" y="1855445"/>
              <a:ext cx="28529" cy="408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526"/>
                <a:gd name="f7" fmla="val 40801"/>
                <a:gd name="f8" fmla="val 64"/>
                <a:gd name="f9" fmla="val 13103"/>
                <a:gd name="f10" fmla="val 1843"/>
                <a:gd name="f11" fmla="val 22759"/>
                <a:gd name="f12" fmla="val 5274"/>
                <a:gd name="f13" fmla="val 39530"/>
                <a:gd name="f14" fmla="val 5299"/>
                <a:gd name="f15" fmla="val 36087"/>
                <a:gd name="f16" fmla="val 6823"/>
                <a:gd name="f17" fmla="val 32835"/>
                <a:gd name="f18" fmla="val 9467"/>
                <a:gd name="f19" fmla="val 30637"/>
                <a:gd name="f20" fmla="val 10689"/>
                <a:gd name="f21" fmla="val 9571"/>
                <a:gd name="f22" fmla="val 10382"/>
                <a:gd name="f23" fmla="val 8656"/>
                <a:gd name="f24" fmla="val 11500"/>
                <a:gd name="f25" fmla="val 12643"/>
                <a:gd name="f26" fmla="val 13596"/>
                <a:gd name="f27" fmla="val 9545"/>
                <a:gd name="f28" fmla="val 13660"/>
                <a:gd name="f29" fmla="val 28350"/>
                <a:gd name="f30" fmla="val 14804"/>
                <a:gd name="f31" fmla="val 28222"/>
                <a:gd name="f32" fmla="val 15947"/>
                <a:gd name="f33" fmla="val 17091"/>
                <a:gd name="f34" fmla="val 23140"/>
                <a:gd name="f35" fmla="val 28400"/>
                <a:gd name="f36" fmla="val 28133"/>
                <a:gd name="f37" fmla="val 33114"/>
                <a:gd name="f38" fmla="val 28527"/>
                <a:gd name="f39" fmla="val 39149"/>
                <a:gd name="f40" fmla="val 38387"/>
                <a:gd name="f41" fmla="val 38006"/>
                <a:gd name="f42" fmla="val 22936"/>
                <a:gd name="f43" fmla="val 9164"/>
                <a:gd name="f44" fmla="val 8020"/>
                <a:gd name="f45" fmla="val 22771"/>
                <a:gd name="f46" fmla="val 7258"/>
                <a:gd name="f47" fmla="val 22466"/>
                <a:gd name="f48" fmla="val 6521"/>
                <a:gd name="f49" fmla="val 22047"/>
                <a:gd name="f50" fmla="val 5861"/>
                <a:gd name="f51" fmla="val 21741"/>
                <a:gd name="f52" fmla="val 5187"/>
                <a:gd name="f53" fmla="val 21361"/>
                <a:gd name="f54" fmla="val 4539"/>
                <a:gd name="f55" fmla="val 20903"/>
                <a:gd name="f56" fmla="val 3955"/>
                <a:gd name="f57" fmla="val 20420"/>
                <a:gd name="f58" fmla="val 3345"/>
                <a:gd name="f59" fmla="val 19861"/>
                <a:gd name="f60" fmla="val 2786"/>
                <a:gd name="f61" fmla="val 19251"/>
                <a:gd name="f62" fmla="val 2303"/>
                <a:gd name="f63" fmla="val 18705"/>
                <a:gd name="f64" fmla="val 1846"/>
                <a:gd name="f65" fmla="val 18107"/>
                <a:gd name="f66" fmla="val 1464"/>
                <a:gd name="f67" fmla="val 17472"/>
                <a:gd name="f68" fmla="val 1159"/>
                <a:gd name="f69" fmla="val 15439"/>
                <a:gd name="f70" fmla="val 143"/>
                <a:gd name="f71" fmla="val 14677"/>
                <a:gd name="f72" fmla="val 79"/>
                <a:gd name="f73" fmla="val 13914"/>
                <a:gd name="f74" fmla="val 13152"/>
                <a:gd name="f75" fmla="val 12021"/>
                <a:gd name="f76" fmla="val -48"/>
                <a:gd name="f77" fmla="val 10852"/>
                <a:gd name="f78" fmla="val 9721"/>
                <a:gd name="f79" fmla="val 3622"/>
                <a:gd name="f80" fmla="val 1299"/>
                <a:gd name="f81" fmla="val -572"/>
                <a:gd name="f82" fmla="val 6928"/>
                <a:gd name="f83" fmla="+- 0 0 -90"/>
                <a:gd name="f84" fmla="*/ f3 1 28526"/>
                <a:gd name="f85" fmla="*/ f4 1 40801"/>
                <a:gd name="f86" fmla="val f5"/>
                <a:gd name="f87" fmla="val f6"/>
                <a:gd name="f88" fmla="val f7"/>
                <a:gd name="f89" fmla="*/ f83 f0 1"/>
                <a:gd name="f90" fmla="+- f88 0 f86"/>
                <a:gd name="f91" fmla="+- f87 0 f86"/>
                <a:gd name="f92" fmla="*/ f89 1 f2"/>
                <a:gd name="f93" fmla="*/ f91 1 28526"/>
                <a:gd name="f94" fmla="*/ f90 1 40801"/>
                <a:gd name="f95" fmla="*/ 64 f91 1"/>
                <a:gd name="f96" fmla="*/ 13103 f90 1"/>
                <a:gd name="f97" fmla="*/ 1843 f91 1"/>
                <a:gd name="f98" fmla="*/ 22759 f90 1"/>
                <a:gd name="f99" fmla="*/ 5274 f91 1"/>
                <a:gd name="f100" fmla="*/ 40801 f90 1"/>
                <a:gd name="f101" fmla="*/ 39530 f90 1"/>
                <a:gd name="f102" fmla="*/ 9467 f91 1"/>
                <a:gd name="f103" fmla="*/ 30637 f90 1"/>
                <a:gd name="f104" fmla="*/ 10689 f90 1"/>
                <a:gd name="f105" fmla="*/ 11500 f91 1"/>
                <a:gd name="f106" fmla="*/ 8656 f90 1"/>
                <a:gd name="f107" fmla="*/ 13660 f91 1"/>
                <a:gd name="f108" fmla="*/ 28350 f90 1"/>
                <a:gd name="f109" fmla="*/ 17091 f91 1"/>
                <a:gd name="f110" fmla="*/ 28527 f91 1"/>
                <a:gd name="f111" fmla="*/ 39149 f90 1"/>
                <a:gd name="f112" fmla="*/ 38006 f90 1"/>
                <a:gd name="f113" fmla="*/ 22936 f91 1"/>
                <a:gd name="f114" fmla="*/ 9164 f90 1"/>
                <a:gd name="f115" fmla="*/ 8020 f90 1"/>
                <a:gd name="f116" fmla="*/ 22047 f91 1"/>
                <a:gd name="f117" fmla="*/ 5861 f90 1"/>
                <a:gd name="f118" fmla="*/ 20903 f91 1"/>
                <a:gd name="f119" fmla="*/ 3955 f90 1"/>
                <a:gd name="f120" fmla="*/ 19251 f91 1"/>
                <a:gd name="f121" fmla="*/ 2303 f90 1"/>
                <a:gd name="f122" fmla="*/ 17472 f91 1"/>
                <a:gd name="f123" fmla="*/ 1159 f90 1"/>
                <a:gd name="f124" fmla="*/ 15439 f91 1"/>
                <a:gd name="f125" fmla="*/ 143 f90 1"/>
                <a:gd name="f126" fmla="*/ 13152 f91 1"/>
                <a:gd name="f127" fmla="*/ 9721 f91 1"/>
                <a:gd name="f128" fmla="+- f92 0 f1"/>
                <a:gd name="f129" fmla="*/ f95 1 28526"/>
                <a:gd name="f130" fmla="*/ f96 1 40801"/>
                <a:gd name="f131" fmla="*/ f97 1 28526"/>
                <a:gd name="f132" fmla="*/ f98 1 40801"/>
                <a:gd name="f133" fmla="*/ f99 1 28526"/>
                <a:gd name="f134" fmla="*/ f100 1 40801"/>
                <a:gd name="f135" fmla="*/ f101 1 40801"/>
                <a:gd name="f136" fmla="*/ f102 1 28526"/>
                <a:gd name="f137" fmla="*/ f103 1 40801"/>
                <a:gd name="f138" fmla="*/ f104 1 40801"/>
                <a:gd name="f139" fmla="*/ f105 1 28526"/>
                <a:gd name="f140" fmla="*/ f106 1 40801"/>
                <a:gd name="f141" fmla="*/ f107 1 28526"/>
                <a:gd name="f142" fmla="*/ f108 1 40801"/>
                <a:gd name="f143" fmla="*/ f109 1 28526"/>
                <a:gd name="f144" fmla="*/ f110 1 28526"/>
                <a:gd name="f145" fmla="*/ f111 1 40801"/>
                <a:gd name="f146" fmla="*/ f112 1 40801"/>
                <a:gd name="f147" fmla="*/ f113 1 28526"/>
                <a:gd name="f148" fmla="*/ f114 1 40801"/>
                <a:gd name="f149" fmla="*/ f115 1 40801"/>
                <a:gd name="f150" fmla="*/ f116 1 28526"/>
                <a:gd name="f151" fmla="*/ f117 1 40801"/>
                <a:gd name="f152" fmla="*/ f118 1 28526"/>
                <a:gd name="f153" fmla="*/ f119 1 40801"/>
                <a:gd name="f154" fmla="*/ f120 1 28526"/>
                <a:gd name="f155" fmla="*/ f121 1 40801"/>
                <a:gd name="f156" fmla="*/ f122 1 28526"/>
                <a:gd name="f157" fmla="*/ f123 1 40801"/>
                <a:gd name="f158" fmla="*/ f124 1 28526"/>
                <a:gd name="f159" fmla="*/ f125 1 40801"/>
                <a:gd name="f160" fmla="*/ f126 1 28526"/>
                <a:gd name="f161" fmla="*/ f127 1 28526"/>
                <a:gd name="f162" fmla="*/ f86 1 f93"/>
                <a:gd name="f163" fmla="*/ f87 1 f93"/>
                <a:gd name="f164" fmla="*/ f86 1 f94"/>
                <a:gd name="f165" fmla="*/ f88 1 f94"/>
                <a:gd name="f166" fmla="*/ f129 1 f93"/>
                <a:gd name="f167" fmla="*/ f130 1 f94"/>
                <a:gd name="f168" fmla="*/ f131 1 f93"/>
                <a:gd name="f169" fmla="*/ f132 1 f94"/>
                <a:gd name="f170" fmla="*/ f133 1 f93"/>
                <a:gd name="f171" fmla="*/ f134 1 f94"/>
                <a:gd name="f172" fmla="*/ f135 1 f94"/>
                <a:gd name="f173" fmla="*/ f136 1 f93"/>
                <a:gd name="f174" fmla="*/ f137 1 f94"/>
                <a:gd name="f175" fmla="*/ f138 1 f94"/>
                <a:gd name="f176" fmla="*/ f139 1 f93"/>
                <a:gd name="f177" fmla="*/ f140 1 f94"/>
                <a:gd name="f178" fmla="*/ f141 1 f93"/>
                <a:gd name="f179" fmla="*/ f142 1 f94"/>
                <a:gd name="f180" fmla="*/ f143 1 f93"/>
                <a:gd name="f181" fmla="*/ f144 1 f93"/>
                <a:gd name="f182" fmla="*/ f145 1 f94"/>
                <a:gd name="f183" fmla="*/ f146 1 f94"/>
                <a:gd name="f184" fmla="*/ f147 1 f93"/>
                <a:gd name="f185" fmla="*/ f148 1 f94"/>
                <a:gd name="f186" fmla="*/ f149 1 f94"/>
                <a:gd name="f187" fmla="*/ f150 1 f93"/>
                <a:gd name="f188" fmla="*/ f151 1 f94"/>
                <a:gd name="f189" fmla="*/ f152 1 f93"/>
                <a:gd name="f190" fmla="*/ f153 1 f94"/>
                <a:gd name="f191" fmla="*/ f154 1 f93"/>
                <a:gd name="f192" fmla="*/ f155 1 f94"/>
                <a:gd name="f193" fmla="*/ f156 1 f93"/>
                <a:gd name="f194" fmla="*/ f157 1 f94"/>
                <a:gd name="f195" fmla="*/ f158 1 f93"/>
                <a:gd name="f196" fmla="*/ f159 1 f94"/>
                <a:gd name="f197" fmla="*/ f160 1 f93"/>
                <a:gd name="f198" fmla="*/ f161 1 f93"/>
                <a:gd name="f199" fmla="*/ f162 f84 1"/>
                <a:gd name="f200" fmla="*/ f163 f84 1"/>
                <a:gd name="f201" fmla="*/ f165 f85 1"/>
                <a:gd name="f202" fmla="*/ f164 f85 1"/>
                <a:gd name="f203" fmla="*/ f166 f84 1"/>
                <a:gd name="f204" fmla="*/ f167 f85 1"/>
                <a:gd name="f205" fmla="*/ f168 f84 1"/>
                <a:gd name="f206" fmla="*/ f169 f85 1"/>
                <a:gd name="f207" fmla="*/ f170 f84 1"/>
                <a:gd name="f208" fmla="*/ f171 f85 1"/>
                <a:gd name="f209" fmla="*/ f172 f85 1"/>
                <a:gd name="f210" fmla="*/ f173 f84 1"/>
                <a:gd name="f211" fmla="*/ f174 f85 1"/>
                <a:gd name="f212" fmla="*/ f175 f85 1"/>
                <a:gd name="f213" fmla="*/ f176 f84 1"/>
                <a:gd name="f214" fmla="*/ f177 f85 1"/>
                <a:gd name="f215" fmla="*/ f178 f84 1"/>
                <a:gd name="f216" fmla="*/ f179 f85 1"/>
                <a:gd name="f217" fmla="*/ f180 f84 1"/>
                <a:gd name="f218" fmla="*/ f181 f84 1"/>
                <a:gd name="f219" fmla="*/ f182 f85 1"/>
                <a:gd name="f220" fmla="*/ f183 f85 1"/>
                <a:gd name="f221" fmla="*/ f184 f84 1"/>
                <a:gd name="f222" fmla="*/ f185 f85 1"/>
                <a:gd name="f223" fmla="*/ f186 f85 1"/>
                <a:gd name="f224" fmla="*/ f187 f84 1"/>
                <a:gd name="f225" fmla="*/ f188 f85 1"/>
                <a:gd name="f226" fmla="*/ f189 f84 1"/>
                <a:gd name="f227" fmla="*/ f190 f85 1"/>
                <a:gd name="f228" fmla="*/ f191 f84 1"/>
                <a:gd name="f229" fmla="*/ f192 f85 1"/>
                <a:gd name="f230" fmla="*/ f193 f84 1"/>
                <a:gd name="f231" fmla="*/ f194 f85 1"/>
                <a:gd name="f232" fmla="*/ f195 f84 1"/>
                <a:gd name="f233" fmla="*/ f196 f85 1"/>
                <a:gd name="f234" fmla="*/ f197 f84 1"/>
                <a:gd name="f235" fmla="*/ f198 f8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8">
                  <a:pos x="f203" y="f204"/>
                </a:cxn>
                <a:cxn ang="f128">
                  <a:pos x="f205" y="f206"/>
                </a:cxn>
                <a:cxn ang="f128">
                  <a:pos x="f207" y="f208"/>
                </a:cxn>
                <a:cxn ang="f128">
                  <a:pos x="f207" y="f209"/>
                </a:cxn>
                <a:cxn ang="f128">
                  <a:pos x="f210" y="f211"/>
                </a:cxn>
                <a:cxn ang="f128">
                  <a:pos x="f210" y="f212"/>
                </a:cxn>
                <a:cxn ang="f128">
                  <a:pos x="f213" y="f214"/>
                </a:cxn>
                <a:cxn ang="f128">
                  <a:pos x="f215" y="f212"/>
                </a:cxn>
                <a:cxn ang="f128">
                  <a:pos x="f215" y="f216"/>
                </a:cxn>
                <a:cxn ang="f128">
                  <a:pos x="f217" y="f216"/>
                </a:cxn>
                <a:cxn ang="f128">
                  <a:pos x="f218" y="f219"/>
                </a:cxn>
                <a:cxn ang="f128">
                  <a:pos x="f218" y="f220"/>
                </a:cxn>
                <a:cxn ang="f128">
                  <a:pos x="f221" y="f222"/>
                </a:cxn>
                <a:cxn ang="f128">
                  <a:pos x="f221" y="f223"/>
                </a:cxn>
                <a:cxn ang="f128">
                  <a:pos x="f224" y="f225"/>
                </a:cxn>
                <a:cxn ang="f128">
                  <a:pos x="f226" y="f227"/>
                </a:cxn>
                <a:cxn ang="f128">
                  <a:pos x="f228" y="f229"/>
                </a:cxn>
                <a:cxn ang="f128">
                  <a:pos x="f230" y="f231"/>
                </a:cxn>
                <a:cxn ang="f128">
                  <a:pos x="f232" y="f233"/>
                </a:cxn>
                <a:cxn ang="f128">
                  <a:pos x="f234" y="f233"/>
                </a:cxn>
                <a:cxn ang="f128">
                  <a:pos x="f235" y="f233"/>
                </a:cxn>
                <a:cxn ang="f128">
                  <a:pos x="f203" y="f204"/>
                </a:cxn>
              </a:cxnLst>
              <a:rect l="f199" t="f202" r="f200" b="f201"/>
              <a:pathLst>
                <a:path w="28526" h="40801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20"/>
                  </a:lnTo>
                  <a:cubicBezTo>
                    <a:pt x="f18" y="f21"/>
                    <a:pt x="f22" y="f23"/>
                    <a:pt x="f24" y="f23"/>
                  </a:cubicBezTo>
                  <a:cubicBezTo>
                    <a:pt x="f25" y="f23"/>
                    <a:pt x="f26" y="f27"/>
                    <a:pt x="f28" y="f20"/>
                  </a:cubicBezTo>
                  <a:lnTo>
                    <a:pt x="f28" y="f29"/>
                  </a:lnTo>
                  <a:cubicBezTo>
                    <a:pt x="f30" y="f31"/>
                    <a:pt x="f32" y="f31"/>
                    <a:pt x="f33" y="f29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38" y="f39"/>
                    <a:pt x="f38" y="f40"/>
                    <a:pt x="f38" y="f41"/>
                  </a:cubicBezTo>
                  <a:lnTo>
                    <a:pt x="f42" y="f43"/>
                  </a:lnTo>
                  <a:lnTo>
                    <a:pt x="f42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67" y="f68"/>
                  </a:cubicBezTo>
                  <a:lnTo>
                    <a:pt x="f69" y="f70"/>
                  </a:lnTo>
                  <a:cubicBezTo>
                    <a:pt x="f71" y="f72"/>
                    <a:pt x="f73" y="f72"/>
                    <a:pt x="f74" y="f70"/>
                  </a:cubicBezTo>
                  <a:cubicBezTo>
                    <a:pt x="f75" y="f76"/>
                    <a:pt x="f77" y="f76"/>
                    <a:pt x="f78" y="f70"/>
                  </a:cubicBezTo>
                  <a:cubicBezTo>
                    <a:pt x="f79" y="f80"/>
                    <a:pt x="f81" y="f8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2" name="Freeform: Shape 207">
              <a:extLst>
                <a:ext uri="{FF2B5EF4-FFF2-40B4-BE49-F238E27FC236}">
                  <a16:creationId xmlns:a16="http://schemas.microsoft.com/office/drawing/2014/main" id="{25096111-F03D-2470-9176-37F7964A6F02}"/>
                </a:ext>
              </a:extLst>
            </p:cNvPr>
            <p:cNvSpPr/>
            <p:nvPr/>
          </p:nvSpPr>
          <p:spPr>
            <a:xfrm>
              <a:off x="11830872" y="4223165"/>
              <a:ext cx="90470" cy="466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473"/>
                <a:gd name="f7" fmla="val 46629"/>
                <a:gd name="f8" fmla="val 89203"/>
                <a:gd name="f9" fmla="val 46630"/>
                <a:gd name="f10" fmla="val 89609"/>
                <a:gd name="f11" fmla="val 46465"/>
                <a:gd name="f12" fmla="val 90067"/>
                <a:gd name="f13" fmla="val 8641"/>
                <a:gd name="f14" fmla="val 81960"/>
                <a:gd name="f15" fmla="+- 0 0 -90"/>
                <a:gd name="f16" fmla="*/ f3 1 90473"/>
                <a:gd name="f17" fmla="*/ f4 1 4662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90473"/>
                <a:gd name="f26" fmla="*/ f22 1 46629"/>
                <a:gd name="f27" fmla="*/ 89203 f23 1"/>
                <a:gd name="f28" fmla="*/ 46630 f22 1"/>
                <a:gd name="f29" fmla="*/ 90473 f23 1"/>
                <a:gd name="f30" fmla="*/ 8641 f23 1"/>
                <a:gd name="f31" fmla="*/ 0 f22 1"/>
                <a:gd name="f32" fmla="*/ 0 f23 1"/>
                <a:gd name="f33" fmla="*/ 81960 f23 1"/>
                <a:gd name="f34" fmla="+- f24 0 f1"/>
                <a:gd name="f35" fmla="*/ f27 1 90473"/>
                <a:gd name="f36" fmla="*/ f28 1 46629"/>
                <a:gd name="f37" fmla="*/ f29 1 90473"/>
                <a:gd name="f38" fmla="*/ f30 1 90473"/>
                <a:gd name="f39" fmla="*/ f31 1 46629"/>
                <a:gd name="f40" fmla="*/ f32 1 90473"/>
                <a:gd name="f41" fmla="*/ f33 1 9047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5"/>
                <a:gd name="f50" fmla="*/ f39 1 f26"/>
                <a:gd name="f51" fmla="*/ f40 1 f25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6 1"/>
                <a:gd name="f61" fmla="*/ f50 f17 1"/>
                <a:gd name="f62" fmla="*/ f51 f16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58"/>
                </a:cxn>
                <a:cxn ang="f34">
                  <a:pos x="f59" y="f58"/>
                </a:cxn>
                <a:cxn ang="f34">
                  <a:pos x="f60" y="f61"/>
                </a:cxn>
                <a:cxn ang="f34">
                  <a:pos x="f62" y="f61"/>
                </a:cxn>
                <a:cxn ang="f34">
                  <a:pos x="f63" y="f58"/>
                </a:cxn>
              </a:cxnLst>
              <a:rect l="f53" t="f56" r="f54" b="f55"/>
              <a:pathLst>
                <a:path w="90473" h="46629">
                  <a:moveTo>
                    <a:pt x="f8" y="f9"/>
                  </a:moveTo>
                  <a:cubicBezTo>
                    <a:pt x="f10" y="f11"/>
                    <a:pt x="f12" y="f11"/>
                    <a:pt x="f6" y="f9"/>
                  </a:cubicBezTo>
                  <a:lnTo>
                    <a:pt x="f6" y="f9"/>
                  </a:lnTo>
                  <a:lnTo>
                    <a:pt x="f6" y="f9"/>
                  </a:lnTo>
                  <a:lnTo>
                    <a:pt x="f13" y="f5"/>
                  </a:lnTo>
                  <a:lnTo>
                    <a:pt x="f5" y="f5"/>
                  </a:lnTo>
                  <a:lnTo>
                    <a:pt x="f14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3" name="Freeform: Shape 208">
              <a:extLst>
                <a:ext uri="{FF2B5EF4-FFF2-40B4-BE49-F238E27FC236}">
                  <a16:creationId xmlns:a16="http://schemas.microsoft.com/office/drawing/2014/main" id="{3E7855EB-549B-09FC-01EF-45999BC03D4C}"/>
                </a:ext>
              </a:extLst>
            </p:cNvPr>
            <p:cNvSpPr/>
            <p:nvPr/>
          </p:nvSpPr>
          <p:spPr>
            <a:xfrm>
              <a:off x="11922102" y="4272460"/>
              <a:ext cx="12710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635"/>
                <a:gd name="f8" fmla="+- 0 0 -90"/>
                <a:gd name="f9" fmla="*/ f3 1 12706"/>
                <a:gd name="f10" fmla="*/ f4 1 63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6"/>
                <a:gd name="f19" fmla="*/ f15 1 635"/>
                <a:gd name="f20" fmla="*/ 0 f16 1"/>
                <a:gd name="f21" fmla="*/ 0 f15 1"/>
                <a:gd name="f22" fmla="*/ 635 f15 1"/>
                <a:gd name="f23" fmla="+- f17 0 f1"/>
                <a:gd name="f24" fmla="*/ f20 1 12706"/>
                <a:gd name="f25" fmla="*/ f21 1 635"/>
                <a:gd name="f26" fmla="*/ f22 1 635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9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38" y="f40"/>
                </a:cxn>
              </a:cxnLst>
              <a:rect l="f34" t="f37" r="f35" b="f36"/>
              <a:pathLst>
                <a:path w="12706" h="635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4" name="Freeform: Shape 209">
              <a:extLst>
                <a:ext uri="{FF2B5EF4-FFF2-40B4-BE49-F238E27FC236}">
                  <a16:creationId xmlns:a16="http://schemas.microsoft.com/office/drawing/2014/main" id="{EF4DFA23-1167-F6FF-6653-3D66F306858F}"/>
                </a:ext>
              </a:extLst>
            </p:cNvPr>
            <p:cNvSpPr/>
            <p:nvPr/>
          </p:nvSpPr>
          <p:spPr>
            <a:xfrm>
              <a:off x="11855141" y="4209641"/>
              <a:ext cx="109407" cy="699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407"/>
                <a:gd name="f7" fmla="val 69938"/>
                <a:gd name="f8" fmla="val 13469"/>
                <a:gd name="f9" fmla="val 12000"/>
                <a:gd name="f10" fmla="val 13406"/>
                <a:gd name="f11" fmla="val 13169"/>
                <a:gd name="f12" fmla="val 12478"/>
                <a:gd name="f13" fmla="val 14097"/>
                <a:gd name="f14" fmla="val 11309"/>
                <a:gd name="f15" fmla="val 14160"/>
                <a:gd name="f16" fmla="val 559"/>
                <a:gd name="f17" fmla="val 17667"/>
                <a:gd name="f18" fmla="val 2656"/>
                <a:gd name="f19" fmla="val 20742"/>
                <a:gd name="f20" fmla="val 5718"/>
                <a:gd name="f21" fmla="val 22546"/>
                <a:gd name="f22" fmla="val 74209"/>
                <a:gd name="f23" fmla="val 60663"/>
                <a:gd name="f24" fmla="val 81833"/>
                <a:gd name="f25" fmla="val 64856"/>
                <a:gd name="f26" fmla="val 90855"/>
                <a:gd name="f27" fmla="val 62823"/>
                <a:gd name="f28" fmla="val 56279"/>
                <a:gd name="f29" fmla="val 96128"/>
                <a:gd name="f30" fmla="val 50943"/>
                <a:gd name="f31" fmla="val 102672"/>
                <a:gd name="f32" fmla="val 50880"/>
                <a:gd name="f33" fmla="val 105112"/>
                <a:gd name="f34" fmla="val 107475"/>
                <a:gd name="f35" fmla="val 51794"/>
                <a:gd name="f36" fmla="val 53294"/>
                <a:gd name="f37" fmla="val 108263"/>
                <a:gd name="f38" fmla="val 52277"/>
                <a:gd name="f39" fmla="val 17028"/>
                <a:gd name="f40" fmla="val 1455"/>
                <a:gd name="f41" fmla="val 11373"/>
                <a:gd name="f42" fmla="val -1658"/>
                <a:gd name="f43" fmla="val 4257"/>
                <a:gd name="f44" fmla="val 387"/>
                <a:gd name="f45" fmla="val 1144"/>
                <a:gd name="f46" fmla="val 6041"/>
                <a:gd name="f47" fmla="val 1106"/>
                <a:gd name="f48" fmla="val 6117"/>
                <a:gd name="f49" fmla="val 1055"/>
                <a:gd name="f50" fmla="val 6207"/>
                <a:gd name="f51" fmla="val 1017"/>
                <a:gd name="f52" fmla="val 6283"/>
                <a:gd name="f53" fmla="val 445"/>
                <a:gd name="f54" fmla="val 7388"/>
                <a:gd name="f55" fmla="val 102"/>
                <a:gd name="f56" fmla="val 8595"/>
                <a:gd name="f57" fmla="val 9840"/>
                <a:gd name="f58" fmla="val 9904"/>
                <a:gd name="f59" fmla="val 10831"/>
                <a:gd name="f60" fmla="+- 0 0 -90"/>
                <a:gd name="f61" fmla="*/ f3 1 109407"/>
                <a:gd name="f62" fmla="*/ f4 1 69938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09407"/>
                <a:gd name="f71" fmla="*/ f67 1 69938"/>
                <a:gd name="f72" fmla="*/ 13469 f68 1"/>
                <a:gd name="f73" fmla="*/ 12000 f67 1"/>
                <a:gd name="f74" fmla="*/ 11309 f68 1"/>
                <a:gd name="f75" fmla="*/ 14160 f67 1"/>
                <a:gd name="f76" fmla="*/ 0 f68 1"/>
                <a:gd name="f77" fmla="*/ 5718 f68 1"/>
                <a:gd name="f78" fmla="*/ 22546 f67 1"/>
                <a:gd name="f79" fmla="*/ 74209 f68 1"/>
                <a:gd name="f80" fmla="*/ 60663 f67 1"/>
                <a:gd name="f81" fmla="*/ 81833 f68 1"/>
                <a:gd name="f82" fmla="*/ 64856 f67 1"/>
                <a:gd name="f83" fmla="*/ 90855 f68 1"/>
                <a:gd name="f84" fmla="*/ 69938 f67 1"/>
                <a:gd name="f85" fmla="*/ 62823 f67 1"/>
                <a:gd name="f86" fmla="*/ 102672 f68 1"/>
                <a:gd name="f87" fmla="*/ 50880 f67 1"/>
                <a:gd name="f88" fmla="*/ 109407 f68 1"/>
                <a:gd name="f89" fmla="*/ 53294 f67 1"/>
                <a:gd name="f90" fmla="*/ 108263 f68 1"/>
                <a:gd name="f91" fmla="*/ 52277 f67 1"/>
                <a:gd name="f92" fmla="*/ 17028 f68 1"/>
                <a:gd name="f93" fmla="*/ 1455 f67 1"/>
                <a:gd name="f94" fmla="*/ 1144 f68 1"/>
                <a:gd name="f95" fmla="*/ 6041 f67 1"/>
                <a:gd name="f96" fmla="*/ 1017 f68 1"/>
                <a:gd name="f97" fmla="*/ 6283 f67 1"/>
                <a:gd name="f98" fmla="*/ 9840 f67 1"/>
                <a:gd name="f99" fmla="+- f69 0 f1"/>
                <a:gd name="f100" fmla="*/ f72 1 109407"/>
                <a:gd name="f101" fmla="*/ f73 1 69938"/>
                <a:gd name="f102" fmla="*/ f74 1 109407"/>
                <a:gd name="f103" fmla="*/ f75 1 69938"/>
                <a:gd name="f104" fmla="*/ f76 1 109407"/>
                <a:gd name="f105" fmla="*/ f77 1 109407"/>
                <a:gd name="f106" fmla="*/ f78 1 69938"/>
                <a:gd name="f107" fmla="*/ f79 1 109407"/>
                <a:gd name="f108" fmla="*/ f80 1 69938"/>
                <a:gd name="f109" fmla="*/ f81 1 109407"/>
                <a:gd name="f110" fmla="*/ f82 1 69938"/>
                <a:gd name="f111" fmla="*/ f83 1 109407"/>
                <a:gd name="f112" fmla="*/ f84 1 69938"/>
                <a:gd name="f113" fmla="*/ f85 1 69938"/>
                <a:gd name="f114" fmla="*/ f86 1 109407"/>
                <a:gd name="f115" fmla="*/ f87 1 69938"/>
                <a:gd name="f116" fmla="*/ f88 1 109407"/>
                <a:gd name="f117" fmla="*/ f89 1 69938"/>
                <a:gd name="f118" fmla="*/ f90 1 109407"/>
                <a:gd name="f119" fmla="*/ f91 1 69938"/>
                <a:gd name="f120" fmla="*/ f92 1 109407"/>
                <a:gd name="f121" fmla="*/ f93 1 69938"/>
                <a:gd name="f122" fmla="*/ f94 1 109407"/>
                <a:gd name="f123" fmla="*/ f95 1 69938"/>
                <a:gd name="f124" fmla="*/ f96 1 109407"/>
                <a:gd name="f125" fmla="*/ f97 1 69938"/>
                <a:gd name="f126" fmla="*/ f98 1 69938"/>
                <a:gd name="f127" fmla="*/ f63 1 f70"/>
                <a:gd name="f128" fmla="*/ f64 1 f70"/>
                <a:gd name="f129" fmla="*/ f63 1 f71"/>
                <a:gd name="f130" fmla="*/ f65 1 f71"/>
                <a:gd name="f131" fmla="*/ f100 1 f70"/>
                <a:gd name="f132" fmla="*/ f101 1 f71"/>
                <a:gd name="f133" fmla="*/ f102 1 f70"/>
                <a:gd name="f134" fmla="*/ f103 1 f71"/>
                <a:gd name="f135" fmla="*/ f104 1 f70"/>
                <a:gd name="f136" fmla="*/ f105 1 f70"/>
                <a:gd name="f137" fmla="*/ f106 1 f71"/>
                <a:gd name="f138" fmla="*/ f107 1 f70"/>
                <a:gd name="f139" fmla="*/ f108 1 f71"/>
                <a:gd name="f140" fmla="*/ f109 1 f70"/>
                <a:gd name="f141" fmla="*/ f110 1 f71"/>
                <a:gd name="f142" fmla="*/ f111 1 f70"/>
                <a:gd name="f143" fmla="*/ f112 1 f71"/>
                <a:gd name="f144" fmla="*/ f113 1 f71"/>
                <a:gd name="f145" fmla="*/ f114 1 f70"/>
                <a:gd name="f146" fmla="*/ f115 1 f71"/>
                <a:gd name="f147" fmla="*/ f116 1 f70"/>
                <a:gd name="f148" fmla="*/ f117 1 f71"/>
                <a:gd name="f149" fmla="*/ f118 1 f70"/>
                <a:gd name="f150" fmla="*/ f119 1 f71"/>
                <a:gd name="f151" fmla="*/ f120 1 f70"/>
                <a:gd name="f152" fmla="*/ f121 1 f71"/>
                <a:gd name="f153" fmla="*/ f122 1 f70"/>
                <a:gd name="f154" fmla="*/ f123 1 f71"/>
                <a:gd name="f155" fmla="*/ f124 1 f70"/>
                <a:gd name="f156" fmla="*/ f125 1 f71"/>
                <a:gd name="f157" fmla="*/ f126 1 f71"/>
                <a:gd name="f158" fmla="*/ f127 f61 1"/>
                <a:gd name="f159" fmla="*/ f128 f61 1"/>
                <a:gd name="f160" fmla="*/ f130 f62 1"/>
                <a:gd name="f161" fmla="*/ f129 f62 1"/>
                <a:gd name="f162" fmla="*/ f131 f61 1"/>
                <a:gd name="f163" fmla="*/ f132 f62 1"/>
                <a:gd name="f164" fmla="*/ f133 f61 1"/>
                <a:gd name="f165" fmla="*/ f134 f62 1"/>
                <a:gd name="f166" fmla="*/ f135 f61 1"/>
                <a:gd name="f167" fmla="*/ f136 f61 1"/>
                <a:gd name="f168" fmla="*/ f137 f62 1"/>
                <a:gd name="f169" fmla="*/ f138 f61 1"/>
                <a:gd name="f170" fmla="*/ f139 f62 1"/>
                <a:gd name="f171" fmla="*/ f140 f61 1"/>
                <a:gd name="f172" fmla="*/ f141 f62 1"/>
                <a:gd name="f173" fmla="*/ f142 f61 1"/>
                <a:gd name="f174" fmla="*/ f143 f62 1"/>
                <a:gd name="f175" fmla="*/ f144 f62 1"/>
                <a:gd name="f176" fmla="*/ f145 f61 1"/>
                <a:gd name="f177" fmla="*/ f146 f62 1"/>
                <a:gd name="f178" fmla="*/ f147 f61 1"/>
                <a:gd name="f179" fmla="*/ f148 f62 1"/>
                <a:gd name="f180" fmla="*/ f149 f61 1"/>
                <a:gd name="f181" fmla="*/ f150 f62 1"/>
                <a:gd name="f182" fmla="*/ f151 f61 1"/>
                <a:gd name="f183" fmla="*/ f152 f62 1"/>
                <a:gd name="f184" fmla="*/ f153 f61 1"/>
                <a:gd name="f185" fmla="*/ f154 f62 1"/>
                <a:gd name="f186" fmla="*/ f155 f61 1"/>
                <a:gd name="f187" fmla="*/ f156 f62 1"/>
                <a:gd name="f188" fmla="*/ f157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62" y="f163"/>
                </a:cxn>
                <a:cxn ang="f99">
                  <a:pos x="f164" y="f165"/>
                </a:cxn>
                <a:cxn ang="f99">
                  <a:pos x="f166" y="f165"/>
                </a:cxn>
                <a:cxn ang="f99">
                  <a:pos x="f167" y="f168"/>
                </a:cxn>
                <a:cxn ang="f99">
                  <a:pos x="f169" y="f170"/>
                </a:cxn>
                <a:cxn ang="f99">
                  <a:pos x="f171" y="f172"/>
                </a:cxn>
                <a:cxn ang="f99">
                  <a:pos x="f173" y="f174"/>
                </a:cxn>
                <a:cxn ang="f99">
                  <a:pos x="f173" y="f175"/>
                </a:cxn>
                <a:cxn ang="f99">
                  <a:pos x="f176" y="f177"/>
                </a:cxn>
                <a:cxn ang="f99">
                  <a:pos x="f178" y="f179"/>
                </a:cxn>
                <a:cxn ang="f99">
                  <a:pos x="f180" y="f181"/>
                </a:cxn>
                <a:cxn ang="f99">
                  <a:pos x="f182" y="f183"/>
                </a:cxn>
                <a:cxn ang="f99">
                  <a:pos x="f184" y="f185"/>
                </a:cxn>
                <a:cxn ang="f99">
                  <a:pos x="f186" y="f187"/>
                </a:cxn>
                <a:cxn ang="f99">
                  <a:pos x="f166" y="f188"/>
                </a:cxn>
                <a:cxn ang="f99">
                  <a:pos x="f164" y="f188"/>
                </a:cxn>
                <a:cxn ang="f99">
                  <a:pos x="f162" y="f163"/>
                </a:cxn>
              </a:cxnLst>
              <a:rect l="f158" t="f161" r="f159" b="f160"/>
              <a:pathLst>
                <a:path w="109407" h="6993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7"/>
                  </a:lnTo>
                  <a:lnTo>
                    <a:pt x="f26" y="f27"/>
                  </a:lnTo>
                  <a:cubicBezTo>
                    <a:pt x="f26" y="f28"/>
                    <a:pt x="f29" y="f30"/>
                    <a:pt x="f31" y="f32"/>
                  </a:cubicBezTo>
                  <a:cubicBezTo>
                    <a:pt x="f33" y="f30"/>
                    <a:pt x="f34" y="f35"/>
                    <a:pt x="f6" y="f36"/>
                  </a:cubicBezTo>
                  <a:lnTo>
                    <a:pt x="f37" y="f38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" y="f57"/>
                  </a:cubicBezTo>
                  <a:lnTo>
                    <a:pt x="f14" y="f57"/>
                  </a:lnTo>
                  <a:cubicBezTo>
                    <a:pt x="f12" y="f58"/>
                    <a:pt x="f10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5" name="Freeform: Shape 210">
              <a:extLst>
                <a:ext uri="{FF2B5EF4-FFF2-40B4-BE49-F238E27FC236}">
                  <a16:creationId xmlns:a16="http://schemas.microsoft.com/office/drawing/2014/main" id="{1354F358-3E62-4620-BA7D-4B6D4DE8DCDB}"/>
                </a:ext>
              </a:extLst>
            </p:cNvPr>
            <p:cNvSpPr/>
            <p:nvPr/>
          </p:nvSpPr>
          <p:spPr>
            <a:xfrm>
              <a:off x="2861989" y="6394307"/>
              <a:ext cx="82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"/>
                <a:gd name="f7" fmla="val 1397"/>
                <a:gd name="f8" fmla="val -8"/>
                <a:gd name="f9" fmla="val 940"/>
                <a:gd name="f10" fmla="val 458"/>
                <a:gd name="f11" fmla="val -27"/>
                <a:gd name="f12" fmla="+- 0 0 -90"/>
                <a:gd name="f13" fmla="*/ f3 1 81"/>
                <a:gd name="f14" fmla="*/ f4 1 139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1"/>
                <a:gd name="f23" fmla="*/ f19 1 1397"/>
                <a:gd name="f24" fmla="*/ 81 f20 1"/>
                <a:gd name="f25" fmla="*/ 1397 f19 1"/>
                <a:gd name="f26" fmla="*/ 0 f19 1"/>
                <a:gd name="f27" fmla="+- f21 0 f1"/>
                <a:gd name="f28" fmla="*/ f24 1 81"/>
                <a:gd name="f29" fmla="*/ f25 1 1397"/>
                <a:gd name="f30" fmla="*/ f26 1 1397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81" h="1397">
                  <a:moveTo>
                    <a:pt x="f6" y="f7"/>
                  </a:moveTo>
                  <a:lnTo>
                    <a:pt x="f6" y="f7"/>
                  </a:lnTo>
                  <a:cubicBezTo>
                    <a:pt x="f8" y="f9"/>
                    <a:pt x="f8" y="f10"/>
                    <a:pt x="f6" y="f5"/>
                  </a:cubicBezTo>
                  <a:cubicBezTo>
                    <a:pt x="f11" y="f10"/>
                    <a:pt x="f11" y="f9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6" name="Freeform: Shape 211">
              <a:extLst>
                <a:ext uri="{FF2B5EF4-FFF2-40B4-BE49-F238E27FC236}">
                  <a16:creationId xmlns:a16="http://schemas.microsoft.com/office/drawing/2014/main" id="{DB8DAA79-A41F-F95F-885E-94E17A111E67}"/>
                </a:ext>
              </a:extLst>
            </p:cNvPr>
            <p:cNvSpPr/>
            <p:nvPr/>
          </p:nvSpPr>
          <p:spPr>
            <a:xfrm>
              <a:off x="2862072" y="6395834"/>
              <a:ext cx="23509" cy="4650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7"/>
                <a:gd name="f7" fmla="val 465027"/>
                <a:gd name="f8" fmla="val 23508"/>
                <a:gd name="f9" fmla="val 7751"/>
                <a:gd name="f10" fmla="val 16392"/>
                <a:gd name="f11" fmla="val 10927"/>
                <a:gd name="f12" fmla="val 14904"/>
                <a:gd name="f13" fmla="val 11562"/>
                <a:gd name="f14" fmla="val 13308"/>
                <a:gd name="f15" fmla="val 11905"/>
                <a:gd name="f16" fmla="val 11690"/>
                <a:gd name="f17" fmla="val 11943"/>
                <a:gd name="f18" fmla="val 7012"/>
                <a:gd name="f19" fmla="val 11855"/>
                <a:gd name="f20" fmla="val 2827"/>
                <a:gd name="f21" fmla="val 9021"/>
                <a:gd name="f22" fmla="val 1017"/>
                <a:gd name="f23" fmla="val 4701"/>
                <a:gd name="f24" fmla="val 381"/>
                <a:gd name="f25" fmla="val 3214"/>
                <a:gd name="f26" fmla="val 36"/>
                <a:gd name="f27" fmla="val 1614"/>
                <a:gd name="f28" fmla="+- 0 0 -90"/>
                <a:gd name="f29" fmla="*/ f3 1 23507"/>
                <a:gd name="f30" fmla="*/ f4 1 465027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3507"/>
                <a:gd name="f39" fmla="*/ f35 1 465027"/>
                <a:gd name="f40" fmla="*/ 23508 f36 1"/>
                <a:gd name="f41" fmla="*/ 7751 f35 1"/>
                <a:gd name="f42" fmla="*/ 16392 f36 1"/>
                <a:gd name="f43" fmla="*/ 10927 f35 1"/>
                <a:gd name="f44" fmla="*/ 11690 f36 1"/>
                <a:gd name="f45" fmla="*/ 11943 f35 1"/>
                <a:gd name="f46" fmla="*/ 1017 f36 1"/>
                <a:gd name="f47" fmla="*/ 4701 f35 1"/>
                <a:gd name="f48" fmla="*/ 0 f36 1"/>
                <a:gd name="f49" fmla="*/ 0 f35 1"/>
                <a:gd name="f50" fmla="*/ 465027 f35 1"/>
                <a:gd name="f51" fmla="+- f37 0 f1"/>
                <a:gd name="f52" fmla="*/ f40 1 23507"/>
                <a:gd name="f53" fmla="*/ f41 1 465027"/>
                <a:gd name="f54" fmla="*/ f42 1 23507"/>
                <a:gd name="f55" fmla="*/ f43 1 465027"/>
                <a:gd name="f56" fmla="*/ f44 1 23507"/>
                <a:gd name="f57" fmla="*/ f45 1 465027"/>
                <a:gd name="f58" fmla="*/ f46 1 23507"/>
                <a:gd name="f59" fmla="*/ f47 1 465027"/>
                <a:gd name="f60" fmla="*/ f48 1 23507"/>
                <a:gd name="f61" fmla="*/ f49 1 465027"/>
                <a:gd name="f62" fmla="*/ f50 1 465027"/>
                <a:gd name="f63" fmla="*/ f31 1 f38"/>
                <a:gd name="f64" fmla="*/ f32 1 f38"/>
                <a:gd name="f65" fmla="*/ f31 1 f39"/>
                <a:gd name="f66" fmla="*/ f33 1 f39"/>
                <a:gd name="f67" fmla="*/ f52 1 f38"/>
                <a:gd name="f68" fmla="*/ f53 1 f39"/>
                <a:gd name="f69" fmla="*/ f54 1 f38"/>
                <a:gd name="f70" fmla="*/ f55 1 f39"/>
                <a:gd name="f71" fmla="*/ f56 1 f38"/>
                <a:gd name="f72" fmla="*/ f57 1 f39"/>
                <a:gd name="f73" fmla="*/ f58 1 f38"/>
                <a:gd name="f74" fmla="*/ f59 1 f39"/>
                <a:gd name="f75" fmla="*/ f60 1 f38"/>
                <a:gd name="f76" fmla="*/ f61 1 f39"/>
                <a:gd name="f77" fmla="*/ f62 1 f39"/>
                <a:gd name="f78" fmla="*/ f63 f29 1"/>
                <a:gd name="f79" fmla="*/ f64 f29 1"/>
                <a:gd name="f80" fmla="*/ f66 f30 1"/>
                <a:gd name="f81" fmla="*/ f65 f30 1"/>
                <a:gd name="f82" fmla="*/ f67 f29 1"/>
                <a:gd name="f83" fmla="*/ f68 f30 1"/>
                <a:gd name="f84" fmla="*/ f69 f29 1"/>
                <a:gd name="f85" fmla="*/ f70 f30 1"/>
                <a:gd name="f86" fmla="*/ f71 f29 1"/>
                <a:gd name="f87" fmla="*/ f72 f30 1"/>
                <a:gd name="f88" fmla="*/ f73 f29 1"/>
                <a:gd name="f89" fmla="*/ f74 f30 1"/>
                <a:gd name="f90" fmla="*/ f75 f29 1"/>
                <a:gd name="f91" fmla="*/ f76 f30 1"/>
                <a:gd name="f92" fmla="*/ f7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2" y="f83"/>
                </a:cxn>
                <a:cxn ang="f51">
                  <a:pos x="f84" y="f85"/>
                </a:cxn>
                <a:cxn ang="f51">
                  <a:pos x="f86" y="f87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0" y="f92"/>
                </a:cxn>
                <a:cxn ang="f51">
                  <a:pos x="f82" y="f92"/>
                </a:cxn>
              </a:cxnLst>
              <a:rect l="f78" t="f81" r="f79" b="f80"/>
              <a:pathLst>
                <a:path w="23507" h="465027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7" name="Freeform: Shape 212">
              <a:extLst>
                <a:ext uri="{FF2B5EF4-FFF2-40B4-BE49-F238E27FC236}">
                  <a16:creationId xmlns:a16="http://schemas.microsoft.com/office/drawing/2014/main" id="{67008331-5E1F-451A-7E32-BBA08E391965}"/>
                </a:ext>
              </a:extLst>
            </p:cNvPr>
            <p:cNvSpPr/>
            <p:nvPr/>
          </p:nvSpPr>
          <p:spPr>
            <a:xfrm>
              <a:off x="2898538" y="6393539"/>
              <a:ext cx="9295497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95494"/>
                <a:gd name="f7" fmla="val 4319"/>
                <a:gd name="f8" fmla="val 4320"/>
                <a:gd name="f9" fmla="val 9657"/>
                <a:gd name="f10" fmla="+- 0 0 -90"/>
                <a:gd name="f11" fmla="*/ f3 1 9295494"/>
                <a:gd name="f12" fmla="*/ f4 1 431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9295494"/>
                <a:gd name="f21" fmla="*/ f17 1 4319"/>
                <a:gd name="f22" fmla="*/ 0 f18 1"/>
                <a:gd name="f23" fmla="*/ 4320 f17 1"/>
                <a:gd name="f24" fmla="*/ 9295494 f18 1"/>
                <a:gd name="f25" fmla="*/ 0 f17 1"/>
                <a:gd name="f26" fmla="*/ 9657 f18 1"/>
                <a:gd name="f27" fmla="+- f19 0 f1"/>
                <a:gd name="f28" fmla="*/ f22 1 9295494"/>
                <a:gd name="f29" fmla="*/ f23 1 4319"/>
                <a:gd name="f30" fmla="*/ f24 1 9295494"/>
                <a:gd name="f31" fmla="*/ f25 1 4319"/>
                <a:gd name="f32" fmla="*/ f26 1 9295494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46" y="f47"/>
                </a:cxn>
              </a:cxnLst>
              <a:rect l="f42" t="f45" r="f43" b="f44"/>
              <a:pathLst>
                <a:path w="9295494" h="4319">
                  <a:moveTo>
                    <a:pt x="f5" y="f8"/>
                  </a:moveTo>
                  <a:lnTo>
                    <a:pt x="f6" y="f8"/>
                  </a:lnTo>
                  <a:lnTo>
                    <a:pt x="f6" y="f5"/>
                  </a:lnTo>
                  <a:lnTo>
                    <a:pt x="f9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8" name="Freeform: Shape 213">
              <a:extLst>
                <a:ext uri="{FF2B5EF4-FFF2-40B4-BE49-F238E27FC236}">
                  <a16:creationId xmlns:a16="http://schemas.microsoft.com/office/drawing/2014/main" id="{A217468F-128C-46CD-753C-14379E7A348C}"/>
                </a:ext>
              </a:extLst>
            </p:cNvPr>
            <p:cNvSpPr/>
            <p:nvPr/>
          </p:nvSpPr>
          <p:spPr>
            <a:xfrm>
              <a:off x="9797384" y="1864104"/>
              <a:ext cx="4197" cy="219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21980"/>
                <a:gd name="f8" fmla="val 4194"/>
                <a:gd name="f9" fmla="val 2033"/>
                <a:gd name="f10" fmla="val 4130"/>
                <a:gd name="f11" fmla="val 889"/>
                <a:gd name="f12" fmla="val 3177"/>
                <a:gd name="f13" fmla="val 2034"/>
                <a:gd name="f14" fmla="val 915"/>
                <a:gd name="f15" fmla="val 21981"/>
                <a:gd name="f16" fmla="val 1208"/>
                <a:gd name="f17" fmla="val 20888"/>
                <a:gd name="f18" fmla="val 2643"/>
                <a:gd name="f19" fmla="val 20075"/>
                <a:gd name="f20" fmla="val 19567"/>
                <a:gd name="f21" fmla="+- 0 0 -90"/>
                <a:gd name="f22" fmla="*/ f3 1 4193"/>
                <a:gd name="f23" fmla="*/ f4 1 2198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193"/>
                <a:gd name="f32" fmla="*/ f28 1 21980"/>
                <a:gd name="f33" fmla="*/ 4194 f29 1"/>
                <a:gd name="f34" fmla="*/ 2033 f28 1"/>
                <a:gd name="f35" fmla="*/ 2034 f29 1"/>
                <a:gd name="f36" fmla="*/ 0 f28 1"/>
                <a:gd name="f37" fmla="*/ 0 f29 1"/>
                <a:gd name="f38" fmla="*/ 21981 f28 1"/>
                <a:gd name="f39" fmla="*/ 19567 f28 1"/>
                <a:gd name="f40" fmla="+- f30 0 f1"/>
                <a:gd name="f41" fmla="*/ f33 1 4193"/>
                <a:gd name="f42" fmla="*/ f34 1 21980"/>
                <a:gd name="f43" fmla="*/ f35 1 4193"/>
                <a:gd name="f44" fmla="*/ f36 1 21980"/>
                <a:gd name="f45" fmla="*/ f37 1 4193"/>
                <a:gd name="f46" fmla="*/ f38 1 21980"/>
                <a:gd name="f47" fmla="*/ f39 1 21980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2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3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7" y="f64"/>
                </a:cxn>
                <a:cxn ang="f40">
                  <a:pos x="f67" y="f68"/>
                </a:cxn>
                <a:cxn ang="f40">
                  <a:pos x="f63" y="f69"/>
                </a:cxn>
              </a:cxnLst>
              <a:rect l="f59" t="f62" r="f60" b="f61"/>
              <a:pathLst>
                <a:path w="4193" h="21980">
                  <a:moveTo>
                    <a:pt x="f8" y="f9"/>
                  </a:moveTo>
                  <a:cubicBezTo>
                    <a:pt x="f10" y="f11"/>
                    <a:pt x="f12" y="f5"/>
                    <a:pt x="f13" y="f5"/>
                  </a:cubicBezTo>
                  <a:cubicBezTo>
                    <a:pt x="f14" y="f5"/>
                    <a:pt x="f5" y="f14"/>
                    <a:pt x="f5" y="f9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8" y="f2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9" name="Freeform: Shape 214">
              <a:extLst>
                <a:ext uri="{FF2B5EF4-FFF2-40B4-BE49-F238E27FC236}">
                  <a16:creationId xmlns:a16="http://schemas.microsoft.com/office/drawing/2014/main" id="{5B9919D4-8C5C-81C6-C5D4-47649F81A535}"/>
                </a:ext>
              </a:extLst>
            </p:cNvPr>
            <p:cNvSpPr/>
            <p:nvPr/>
          </p:nvSpPr>
          <p:spPr>
            <a:xfrm>
              <a:off x="10344159" y="1918136"/>
              <a:ext cx="315641" cy="24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5639"/>
                <a:gd name="f7" fmla="val 24744"/>
                <a:gd name="f8" fmla="val 12453"/>
                <a:gd name="f9" fmla="val 15469"/>
                <a:gd name="f10" fmla="val 10420"/>
                <a:gd name="f11" fmla="val 303949"/>
                <a:gd name="f12" fmla="val 12039"/>
                <a:gd name="f13" fmla="val 303873"/>
                <a:gd name="f14" fmla="val 5508"/>
                <a:gd name="f15" fmla="val 309108"/>
                <a:gd name="f16" fmla="val 172"/>
                <a:gd name="f17" fmla="val 95"/>
                <a:gd name="f18" fmla="val 1220"/>
                <a:gd name="f19" fmla="val -32"/>
                <a:gd name="f20" fmla="val 2465"/>
                <a:gd name="f21" fmla="val 3685"/>
                <a:gd name="f22" fmla="val 10280"/>
                <a:gd name="f23" fmla="val 2001"/>
                <a:gd name="f24" fmla="val 14168"/>
                <a:gd name="f25" fmla="val 8811"/>
                <a:gd name="f26" fmla="+- 0 0 -90"/>
                <a:gd name="f27" fmla="*/ f3 1 315639"/>
                <a:gd name="f28" fmla="*/ f4 1 2474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15639"/>
                <a:gd name="f37" fmla="*/ f33 1 24744"/>
                <a:gd name="f38" fmla="*/ 12453 f34 1"/>
                <a:gd name="f39" fmla="*/ 15469 f33 1"/>
                <a:gd name="f40" fmla="*/ 10420 f34 1"/>
                <a:gd name="f41" fmla="*/ 24744 f33 1"/>
                <a:gd name="f42" fmla="*/ 303949 f34 1"/>
                <a:gd name="f43" fmla="*/ 12039 f33 1"/>
                <a:gd name="f44" fmla="*/ 315639 f34 1"/>
                <a:gd name="f45" fmla="*/ 95 f33 1"/>
                <a:gd name="f46" fmla="*/ 0 f34 1"/>
                <a:gd name="f47" fmla="*/ 3685 f34 1"/>
                <a:gd name="f48" fmla="+- f35 0 f1"/>
                <a:gd name="f49" fmla="*/ f38 1 315639"/>
                <a:gd name="f50" fmla="*/ f39 1 24744"/>
                <a:gd name="f51" fmla="*/ f40 1 315639"/>
                <a:gd name="f52" fmla="*/ f41 1 24744"/>
                <a:gd name="f53" fmla="*/ f42 1 315639"/>
                <a:gd name="f54" fmla="*/ f43 1 24744"/>
                <a:gd name="f55" fmla="*/ f44 1 315639"/>
                <a:gd name="f56" fmla="*/ f45 1 24744"/>
                <a:gd name="f57" fmla="*/ f46 1 315639"/>
                <a:gd name="f58" fmla="*/ f47 1 315639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6"/>
                <a:gd name="f66" fmla="*/ f52 1 f37"/>
                <a:gd name="f67" fmla="*/ f53 1 f36"/>
                <a:gd name="f68" fmla="*/ f54 1 f37"/>
                <a:gd name="f69" fmla="*/ f55 1 f36"/>
                <a:gd name="f70" fmla="*/ f56 1 f37"/>
                <a:gd name="f71" fmla="*/ f57 1 f36"/>
                <a:gd name="f72" fmla="*/ f58 1 f36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7 1"/>
                <a:gd name="f80" fmla="*/ f66 f28 1"/>
                <a:gd name="f81" fmla="*/ f67 f27 1"/>
                <a:gd name="f82" fmla="*/ f68 f28 1"/>
                <a:gd name="f83" fmla="*/ f69 f27 1"/>
                <a:gd name="f84" fmla="*/ f70 f28 1"/>
                <a:gd name="f85" fmla="*/ f71 f27 1"/>
                <a:gd name="f86" fmla="*/ f7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9" y="f80"/>
                </a:cxn>
                <a:cxn ang="f48">
                  <a:pos x="f81" y="f80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3" y="f84"/>
                </a:cxn>
                <a:cxn ang="f48">
                  <a:pos x="f85" y="f84"/>
                </a:cxn>
                <a:cxn ang="f48">
                  <a:pos x="f86" y="f84"/>
                </a:cxn>
                <a:cxn ang="f48">
                  <a:pos x="f77" y="f78"/>
                </a:cxn>
              </a:cxnLst>
              <a:rect l="f73" t="f76" r="f74" b="f75"/>
              <a:pathLst>
                <a:path w="315639" h="24744">
                  <a:moveTo>
                    <a:pt x="f8" y="f9"/>
                  </a:moveTo>
                  <a:lnTo>
                    <a:pt x="f10" y="f7"/>
                  </a:lnTo>
                  <a:lnTo>
                    <a:pt x="f11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6" y="f17"/>
                  </a:cubicBezTo>
                  <a:cubicBezTo>
                    <a:pt x="f6" y="f17"/>
                    <a:pt x="f6" y="f17"/>
                    <a:pt x="f6" y="f17"/>
                  </a:cubicBezTo>
                  <a:lnTo>
                    <a:pt x="f5" y="f17"/>
                  </a:lnTo>
                  <a:cubicBezTo>
                    <a:pt x="f18" y="f19"/>
                    <a:pt x="f20" y="f19"/>
                    <a:pt x="f21" y="f17"/>
                  </a:cubicBez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0" name="Freeform: Shape 215">
              <a:extLst>
                <a:ext uri="{FF2B5EF4-FFF2-40B4-BE49-F238E27FC236}">
                  <a16:creationId xmlns:a16="http://schemas.microsoft.com/office/drawing/2014/main" id="{89758DF1-6EB5-C325-D21C-86A885BEFA73}"/>
                </a:ext>
              </a:extLst>
            </p:cNvPr>
            <p:cNvSpPr/>
            <p:nvPr/>
          </p:nvSpPr>
          <p:spPr>
            <a:xfrm>
              <a:off x="11830616" y="4219462"/>
              <a:ext cx="38377" cy="43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375"/>
                <a:gd name="f7" fmla="val 4334"/>
                <a:gd name="f8" fmla="val 2542"/>
                <a:gd name="f9" fmla="val 2174"/>
                <a:gd name="f10" fmla="val 2478"/>
                <a:gd name="f11" fmla="val 3343"/>
                <a:gd name="f12" fmla="val 1550"/>
                <a:gd name="f13" fmla="val 4271"/>
                <a:gd name="f14" fmla="val 382"/>
                <a:gd name="f15" fmla="val 4335"/>
                <a:gd name="f16" fmla="val 36215"/>
                <a:gd name="f17" fmla="val 37410"/>
                <a:gd name="f18" fmla="val 3369"/>
                <a:gd name="f19" fmla="val 980"/>
                <a:gd name="f20" fmla="val 14"/>
                <a:gd name="f21" fmla="val 1258"/>
                <a:gd name="f22" fmla="val -125"/>
                <a:gd name="f23" fmla="val 2389"/>
                <a:gd name="f24" fmla="val 777"/>
                <a:gd name="f25" fmla="val 2529"/>
                <a:gd name="f26" fmla="val 2035"/>
                <a:gd name="f27" fmla="val 2073"/>
                <a:gd name="f28" fmla="val 2124"/>
                <a:gd name="f29" fmla="+- 0 0 -90"/>
                <a:gd name="f30" fmla="*/ f3 1 38375"/>
                <a:gd name="f31" fmla="*/ f4 1 4334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38375"/>
                <a:gd name="f40" fmla="*/ f36 1 4334"/>
                <a:gd name="f41" fmla="*/ 2542 f37 1"/>
                <a:gd name="f42" fmla="*/ 2174 f36 1"/>
                <a:gd name="f43" fmla="*/ 382 f37 1"/>
                <a:gd name="f44" fmla="*/ 4335 f36 1"/>
                <a:gd name="f45" fmla="*/ 36215 f37 1"/>
                <a:gd name="f46" fmla="*/ 38375 f37 1"/>
                <a:gd name="f47" fmla="*/ 14 f36 1"/>
                <a:gd name="f48" fmla="*/ 0 f37 1"/>
                <a:gd name="f49" fmla="*/ 2529 f37 1"/>
                <a:gd name="f50" fmla="*/ 2035 f36 1"/>
                <a:gd name="f51" fmla="+- f38 0 f1"/>
                <a:gd name="f52" fmla="*/ f41 1 38375"/>
                <a:gd name="f53" fmla="*/ f42 1 4334"/>
                <a:gd name="f54" fmla="*/ f43 1 38375"/>
                <a:gd name="f55" fmla="*/ f44 1 4334"/>
                <a:gd name="f56" fmla="*/ f45 1 38375"/>
                <a:gd name="f57" fmla="*/ f46 1 38375"/>
                <a:gd name="f58" fmla="*/ f47 1 4334"/>
                <a:gd name="f59" fmla="*/ f48 1 38375"/>
                <a:gd name="f60" fmla="*/ f49 1 38375"/>
                <a:gd name="f61" fmla="*/ f50 1 4334"/>
                <a:gd name="f62" fmla="*/ f32 1 f39"/>
                <a:gd name="f63" fmla="*/ f33 1 f39"/>
                <a:gd name="f64" fmla="*/ f32 1 f40"/>
                <a:gd name="f65" fmla="*/ f34 1 f40"/>
                <a:gd name="f66" fmla="*/ f52 1 f39"/>
                <a:gd name="f67" fmla="*/ f53 1 f40"/>
                <a:gd name="f68" fmla="*/ f54 1 f39"/>
                <a:gd name="f69" fmla="*/ f55 1 f40"/>
                <a:gd name="f70" fmla="*/ f56 1 f39"/>
                <a:gd name="f71" fmla="*/ f57 1 f39"/>
                <a:gd name="f72" fmla="*/ f58 1 f40"/>
                <a:gd name="f73" fmla="*/ f59 1 f39"/>
                <a:gd name="f74" fmla="*/ f60 1 f39"/>
                <a:gd name="f75" fmla="*/ f61 1 f40"/>
                <a:gd name="f76" fmla="*/ f62 f30 1"/>
                <a:gd name="f77" fmla="*/ f63 f30 1"/>
                <a:gd name="f78" fmla="*/ f65 f31 1"/>
                <a:gd name="f79" fmla="*/ f64 f31 1"/>
                <a:gd name="f80" fmla="*/ f66 f30 1"/>
                <a:gd name="f81" fmla="*/ f67 f31 1"/>
                <a:gd name="f82" fmla="*/ f68 f30 1"/>
                <a:gd name="f83" fmla="*/ f69 f31 1"/>
                <a:gd name="f84" fmla="*/ f70 f30 1"/>
                <a:gd name="f85" fmla="*/ f71 f30 1"/>
                <a:gd name="f86" fmla="*/ f72 f31 1"/>
                <a:gd name="f87" fmla="*/ f73 f30 1"/>
                <a:gd name="f88" fmla="*/ f74 f30 1"/>
                <a:gd name="f89" fmla="*/ f75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0" y="f81"/>
                </a:cxn>
                <a:cxn ang="f51">
                  <a:pos x="f82" y="f83"/>
                </a:cxn>
                <a:cxn ang="f51">
                  <a:pos x="f84" y="f83"/>
                </a:cxn>
                <a:cxn ang="f51">
                  <a:pos x="f85" y="f81"/>
                </a:cxn>
                <a:cxn ang="f51">
                  <a:pos x="f84" y="f86"/>
                </a:cxn>
                <a:cxn ang="f51">
                  <a:pos x="f87" y="f86"/>
                </a:cxn>
                <a:cxn ang="f51">
                  <a:pos x="f88" y="f89"/>
                </a:cxn>
                <a:cxn ang="f51">
                  <a:pos x="f80" y="f81"/>
                </a:cxn>
              </a:cxnLst>
              <a:rect l="f76" t="f79" r="f77" b="f78"/>
              <a:pathLst>
                <a:path w="38375" h="43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cubicBezTo>
                    <a:pt x="f17" y="f15"/>
                    <a:pt x="f6" y="f18"/>
                    <a:pt x="f6" y="f9"/>
                  </a:cubicBezTo>
                  <a:cubicBezTo>
                    <a:pt x="f6" y="f19"/>
                    <a:pt x="f17" y="f20"/>
                    <a:pt x="f16" y="f20"/>
                  </a:cubicBezTo>
                  <a:lnTo>
                    <a:pt x="f5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8" y="f27"/>
                    <a:pt x="f8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1" name="Freeform: Shape 216">
              <a:extLst>
                <a:ext uri="{FF2B5EF4-FFF2-40B4-BE49-F238E27FC236}">
                  <a16:creationId xmlns:a16="http://schemas.microsoft.com/office/drawing/2014/main" id="{063E78D4-D5BF-DF20-176E-5824AD980C67}"/>
                </a:ext>
              </a:extLst>
            </p:cNvPr>
            <p:cNvSpPr/>
            <p:nvPr/>
          </p:nvSpPr>
          <p:spPr>
            <a:xfrm>
              <a:off x="10330772" y="1919398"/>
              <a:ext cx="25557" cy="25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554"/>
                <a:gd name="f7" fmla="val 25633"/>
                <a:gd name="f8" fmla="val 11611"/>
                <a:gd name="f9" fmla="val 11785"/>
                <a:gd name="f10" fmla="val 12373"/>
                <a:gd name="f11" fmla="val 10666"/>
                <a:gd name="f12" fmla="val 13288"/>
                <a:gd name="f13" fmla="val 9752"/>
                <a:gd name="f14" fmla="val 14407"/>
                <a:gd name="f15" fmla="val 15524"/>
                <a:gd name="f16" fmla="val 16439"/>
                <a:gd name="f17" fmla="val 13309"/>
                <a:gd name="f18" fmla="val 20544"/>
                <a:gd name="f19" fmla="val 15431"/>
                <a:gd name="f20" fmla="val 23174"/>
                <a:gd name="f21" fmla="val 19611"/>
                <a:gd name="f22" fmla="val 23301"/>
                <a:gd name="f23" fmla="val 24236"/>
                <a:gd name="f24" fmla="val 25634"/>
                <a:gd name="f25" fmla="val 23855"/>
                <a:gd name="f26" fmla="val 25334"/>
                <a:gd name="f27" fmla="val 14580"/>
                <a:gd name="f28" fmla="val 26529"/>
                <a:gd name="f29" fmla="val 8227"/>
                <a:gd name="f30" fmla="val 22755"/>
                <a:gd name="f31" fmla="val 1988"/>
                <a:gd name="f32" fmla="val 16567"/>
                <a:gd name="f33" fmla="val 95"/>
                <a:gd name="f34" fmla="val 15347"/>
                <a:gd name="f35" fmla="val -32"/>
                <a:gd name="f36" fmla="val 14101"/>
                <a:gd name="f37" fmla="val 12882"/>
                <a:gd name="f38" fmla="val 10594"/>
                <a:gd name="f39" fmla="val 8561"/>
                <a:gd name="f40" fmla="val 858"/>
                <a:gd name="f41" fmla="val 6655"/>
                <a:gd name="f42" fmla="val 2255"/>
                <a:gd name="f43" fmla="val 6058"/>
                <a:gd name="f44" fmla="val 2662"/>
                <a:gd name="f45" fmla="val 5537"/>
                <a:gd name="f46" fmla="val 3183"/>
                <a:gd name="f47" fmla="val 5130"/>
                <a:gd name="f48" fmla="val 3780"/>
                <a:gd name="f49" fmla="val 4634"/>
                <a:gd name="f50" fmla="val 4314"/>
                <a:gd name="f51" fmla="val 4216"/>
                <a:gd name="f52" fmla="val 4911"/>
                <a:gd name="f53" fmla="val 3860"/>
                <a:gd name="f54" fmla="val 5559"/>
                <a:gd name="f55" fmla="val 3440"/>
                <a:gd name="f56" fmla="val 6283"/>
                <a:gd name="f57" fmla="val 3110"/>
                <a:gd name="f58" fmla="val 7058"/>
                <a:gd name="f59" fmla="val 2843"/>
                <a:gd name="f60" fmla="val 7846"/>
                <a:gd name="f61" fmla="val 8735"/>
                <a:gd name="f62" fmla="val 48"/>
                <a:gd name="f63" fmla="val 21441"/>
                <a:gd name="f64" fmla="val -16"/>
                <a:gd name="f65" fmla="val 21860"/>
                <a:gd name="f66" fmla="val 22292"/>
                <a:gd name="f67" fmla="val 22711"/>
                <a:gd name="f68" fmla="val 442"/>
                <a:gd name="f69" fmla="val 16600"/>
                <a:gd name="f70" fmla="val 5486"/>
                <a:gd name="f71" fmla="val 11835"/>
                <a:gd name="f72" fmla="+- 0 0 -90"/>
                <a:gd name="f73" fmla="*/ f3 1 25554"/>
                <a:gd name="f74" fmla="*/ f4 1 25633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25554"/>
                <a:gd name="f83" fmla="*/ f79 1 25633"/>
                <a:gd name="f84" fmla="*/ 11611 f80 1"/>
                <a:gd name="f85" fmla="*/ 11785 f79 1"/>
                <a:gd name="f86" fmla="*/ 12373 f80 1"/>
                <a:gd name="f87" fmla="*/ 14407 f80 1"/>
                <a:gd name="f88" fmla="*/ 9752 f79 1"/>
                <a:gd name="f89" fmla="*/ 16439 f80 1"/>
                <a:gd name="f90" fmla="*/ 13309 f79 1"/>
                <a:gd name="f91" fmla="*/ 23301 f80 1"/>
                <a:gd name="f92" fmla="*/ 24236 f79 1"/>
                <a:gd name="f93" fmla="*/ 25634 f79 1"/>
                <a:gd name="f94" fmla="*/ 23855 f79 1"/>
                <a:gd name="f95" fmla="*/ 25334 f80 1"/>
                <a:gd name="f96" fmla="*/ 14580 f79 1"/>
                <a:gd name="f97" fmla="*/ 16567 f80 1"/>
                <a:gd name="f98" fmla="*/ 95 f79 1"/>
                <a:gd name="f99" fmla="*/ 12882 f80 1"/>
                <a:gd name="f100" fmla="*/ 10594 f80 1"/>
                <a:gd name="f101" fmla="*/ 8561 f80 1"/>
                <a:gd name="f102" fmla="*/ 858 f79 1"/>
                <a:gd name="f103" fmla="*/ 6655 f80 1"/>
                <a:gd name="f104" fmla="*/ 2255 f79 1"/>
                <a:gd name="f105" fmla="*/ 5130 f80 1"/>
                <a:gd name="f106" fmla="*/ 3780 f79 1"/>
                <a:gd name="f107" fmla="*/ 3860 f80 1"/>
                <a:gd name="f108" fmla="*/ 5559 f79 1"/>
                <a:gd name="f109" fmla="*/ 2843 f80 1"/>
                <a:gd name="f110" fmla="*/ 7846 f79 1"/>
                <a:gd name="f111" fmla="*/ 8735 f79 1"/>
                <a:gd name="f112" fmla="*/ 48 f80 1"/>
                <a:gd name="f113" fmla="*/ 21441 f79 1"/>
                <a:gd name="f114" fmla="*/ 22711 f79 1"/>
                <a:gd name="f115" fmla="+- f81 0 f1"/>
                <a:gd name="f116" fmla="*/ f84 1 25554"/>
                <a:gd name="f117" fmla="*/ f85 1 25633"/>
                <a:gd name="f118" fmla="*/ f86 1 25554"/>
                <a:gd name="f119" fmla="*/ f87 1 25554"/>
                <a:gd name="f120" fmla="*/ f88 1 25633"/>
                <a:gd name="f121" fmla="*/ f89 1 25554"/>
                <a:gd name="f122" fmla="*/ f90 1 25633"/>
                <a:gd name="f123" fmla="*/ f91 1 25554"/>
                <a:gd name="f124" fmla="*/ f92 1 25633"/>
                <a:gd name="f125" fmla="*/ f93 1 25633"/>
                <a:gd name="f126" fmla="*/ f94 1 25633"/>
                <a:gd name="f127" fmla="*/ f95 1 25554"/>
                <a:gd name="f128" fmla="*/ f96 1 25633"/>
                <a:gd name="f129" fmla="*/ f97 1 25554"/>
                <a:gd name="f130" fmla="*/ f98 1 25633"/>
                <a:gd name="f131" fmla="*/ f99 1 25554"/>
                <a:gd name="f132" fmla="*/ f100 1 25554"/>
                <a:gd name="f133" fmla="*/ f101 1 25554"/>
                <a:gd name="f134" fmla="*/ f102 1 25633"/>
                <a:gd name="f135" fmla="*/ f103 1 25554"/>
                <a:gd name="f136" fmla="*/ f104 1 25633"/>
                <a:gd name="f137" fmla="*/ f105 1 25554"/>
                <a:gd name="f138" fmla="*/ f106 1 25633"/>
                <a:gd name="f139" fmla="*/ f107 1 25554"/>
                <a:gd name="f140" fmla="*/ f108 1 25633"/>
                <a:gd name="f141" fmla="*/ f109 1 25554"/>
                <a:gd name="f142" fmla="*/ f110 1 25633"/>
                <a:gd name="f143" fmla="*/ f111 1 25633"/>
                <a:gd name="f144" fmla="*/ f112 1 25554"/>
                <a:gd name="f145" fmla="*/ f113 1 25633"/>
                <a:gd name="f146" fmla="*/ f114 1 25633"/>
                <a:gd name="f147" fmla="*/ f75 1 f82"/>
                <a:gd name="f148" fmla="*/ f76 1 f82"/>
                <a:gd name="f149" fmla="*/ f75 1 f83"/>
                <a:gd name="f150" fmla="*/ f77 1 f83"/>
                <a:gd name="f151" fmla="*/ f116 1 f82"/>
                <a:gd name="f152" fmla="*/ f117 1 f83"/>
                <a:gd name="f153" fmla="*/ f118 1 f82"/>
                <a:gd name="f154" fmla="*/ f119 1 f82"/>
                <a:gd name="f155" fmla="*/ f120 1 f83"/>
                <a:gd name="f156" fmla="*/ f121 1 f82"/>
                <a:gd name="f157" fmla="*/ f122 1 f83"/>
                <a:gd name="f158" fmla="*/ f123 1 f82"/>
                <a:gd name="f159" fmla="*/ f124 1 f83"/>
                <a:gd name="f160" fmla="*/ f125 1 f83"/>
                <a:gd name="f161" fmla="*/ f126 1 f83"/>
                <a:gd name="f162" fmla="*/ f127 1 f82"/>
                <a:gd name="f163" fmla="*/ f128 1 f83"/>
                <a:gd name="f164" fmla="*/ f129 1 f82"/>
                <a:gd name="f165" fmla="*/ f130 1 f83"/>
                <a:gd name="f166" fmla="*/ f131 1 f82"/>
                <a:gd name="f167" fmla="*/ f132 1 f82"/>
                <a:gd name="f168" fmla="*/ f133 1 f82"/>
                <a:gd name="f169" fmla="*/ f134 1 f83"/>
                <a:gd name="f170" fmla="*/ f135 1 f82"/>
                <a:gd name="f171" fmla="*/ f136 1 f83"/>
                <a:gd name="f172" fmla="*/ f137 1 f82"/>
                <a:gd name="f173" fmla="*/ f138 1 f83"/>
                <a:gd name="f174" fmla="*/ f139 1 f82"/>
                <a:gd name="f175" fmla="*/ f140 1 f83"/>
                <a:gd name="f176" fmla="*/ f141 1 f82"/>
                <a:gd name="f177" fmla="*/ f142 1 f83"/>
                <a:gd name="f178" fmla="*/ f143 1 f83"/>
                <a:gd name="f179" fmla="*/ f144 1 f82"/>
                <a:gd name="f180" fmla="*/ f145 1 f83"/>
                <a:gd name="f181" fmla="*/ f146 1 f83"/>
                <a:gd name="f182" fmla="*/ f147 f73 1"/>
                <a:gd name="f183" fmla="*/ f148 f73 1"/>
                <a:gd name="f184" fmla="*/ f150 f74 1"/>
                <a:gd name="f185" fmla="*/ f149 f74 1"/>
                <a:gd name="f186" fmla="*/ f151 f73 1"/>
                <a:gd name="f187" fmla="*/ f152 f74 1"/>
                <a:gd name="f188" fmla="*/ f153 f73 1"/>
                <a:gd name="f189" fmla="*/ f154 f73 1"/>
                <a:gd name="f190" fmla="*/ f155 f74 1"/>
                <a:gd name="f191" fmla="*/ f156 f73 1"/>
                <a:gd name="f192" fmla="*/ f157 f74 1"/>
                <a:gd name="f193" fmla="*/ f158 f73 1"/>
                <a:gd name="f194" fmla="*/ f159 f74 1"/>
                <a:gd name="f195" fmla="*/ f160 f74 1"/>
                <a:gd name="f196" fmla="*/ f161 f74 1"/>
                <a:gd name="f197" fmla="*/ f162 f73 1"/>
                <a:gd name="f198" fmla="*/ f163 f74 1"/>
                <a:gd name="f199" fmla="*/ f164 f73 1"/>
                <a:gd name="f200" fmla="*/ f165 f74 1"/>
                <a:gd name="f201" fmla="*/ f166 f73 1"/>
                <a:gd name="f202" fmla="*/ f167 f73 1"/>
                <a:gd name="f203" fmla="*/ f168 f73 1"/>
                <a:gd name="f204" fmla="*/ f169 f74 1"/>
                <a:gd name="f205" fmla="*/ f170 f73 1"/>
                <a:gd name="f206" fmla="*/ f171 f74 1"/>
                <a:gd name="f207" fmla="*/ f172 f73 1"/>
                <a:gd name="f208" fmla="*/ f173 f74 1"/>
                <a:gd name="f209" fmla="*/ f174 f73 1"/>
                <a:gd name="f210" fmla="*/ f175 f74 1"/>
                <a:gd name="f211" fmla="*/ f176 f73 1"/>
                <a:gd name="f212" fmla="*/ f177 f74 1"/>
                <a:gd name="f213" fmla="*/ f178 f74 1"/>
                <a:gd name="f214" fmla="*/ f179 f73 1"/>
                <a:gd name="f215" fmla="*/ f180 f74 1"/>
                <a:gd name="f216" fmla="*/ f181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5">
                  <a:pos x="f186" y="f187"/>
                </a:cxn>
                <a:cxn ang="f115">
                  <a:pos x="f188" y="f187"/>
                </a:cxn>
                <a:cxn ang="f115">
                  <a:pos x="f188" y="f187"/>
                </a:cxn>
                <a:cxn ang="f115">
                  <a:pos x="f189" y="f190"/>
                </a:cxn>
                <a:cxn ang="f115">
                  <a:pos x="f191" y="f187"/>
                </a:cxn>
                <a:cxn ang="f115">
                  <a:pos x="f191" y="f192"/>
                </a:cxn>
                <a:cxn ang="f115">
                  <a:pos x="f193" y="f194"/>
                </a:cxn>
                <a:cxn ang="f115">
                  <a:pos x="f193" y="f195"/>
                </a:cxn>
                <a:cxn ang="f115">
                  <a:pos x="f193" y="f196"/>
                </a:cxn>
                <a:cxn ang="f115">
                  <a:pos x="f197" y="f198"/>
                </a:cxn>
                <a:cxn ang="f115">
                  <a:pos x="f199" y="f200"/>
                </a:cxn>
                <a:cxn ang="f115">
                  <a:pos x="f201" y="f200"/>
                </a:cxn>
                <a:cxn ang="f115">
                  <a:pos x="f202" y="f200"/>
                </a:cxn>
                <a:cxn ang="f115">
                  <a:pos x="f203" y="f204"/>
                </a:cxn>
                <a:cxn ang="f115">
                  <a:pos x="f205" y="f206"/>
                </a:cxn>
                <a:cxn ang="f115">
                  <a:pos x="f207" y="f208"/>
                </a:cxn>
                <a:cxn ang="f115">
                  <a:pos x="f209" y="f210"/>
                </a:cxn>
                <a:cxn ang="f115">
                  <a:pos x="f211" y="f212"/>
                </a:cxn>
                <a:cxn ang="f115">
                  <a:pos x="f211" y="f213"/>
                </a:cxn>
                <a:cxn ang="f115">
                  <a:pos x="f214" y="f215"/>
                </a:cxn>
                <a:cxn ang="f115">
                  <a:pos x="f214" y="f216"/>
                </a:cxn>
                <a:cxn ang="f115">
                  <a:pos x="f186" y="f187"/>
                </a:cxn>
              </a:cxnLst>
              <a:rect l="f182" t="f185" r="f183" b="f184"/>
              <a:pathLst>
                <a:path w="25554" h="25633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cubicBezTo>
                    <a:pt x="f10" y="f11"/>
                    <a:pt x="f12" y="f13"/>
                    <a:pt x="f14" y="f13"/>
                  </a:cubicBezTo>
                  <a:cubicBezTo>
                    <a:pt x="f15" y="f13"/>
                    <a:pt x="f16" y="f11"/>
                    <a:pt x="f16" y="f9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2" y="f24"/>
                  </a:lnTo>
                  <a:lnTo>
                    <a:pt x="f22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5"/>
                    <a:pt x="f37" y="f33"/>
                  </a:cubicBezTo>
                  <a:lnTo>
                    <a:pt x="f38" y="f33"/>
                  </a:ln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59" y="f61"/>
                  </a:lnTo>
                  <a:lnTo>
                    <a:pt x="f62" y="f63"/>
                  </a:lnTo>
                  <a:cubicBezTo>
                    <a:pt x="f64" y="f65"/>
                    <a:pt x="f64" y="f66"/>
                    <a:pt x="f62" y="f67"/>
                  </a:cubicBez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2" name="Freeform: Shape 217">
              <a:extLst>
                <a:ext uri="{FF2B5EF4-FFF2-40B4-BE49-F238E27FC236}">
                  <a16:creationId xmlns:a16="http://schemas.microsoft.com/office/drawing/2014/main" id="{8EC59062-60FD-E6A2-083D-D7754EC35CCA}"/>
                </a:ext>
              </a:extLst>
            </p:cNvPr>
            <p:cNvSpPr/>
            <p:nvPr/>
          </p:nvSpPr>
          <p:spPr>
            <a:xfrm>
              <a:off x="9464844" y="1883664"/>
              <a:ext cx="257184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7187"/>
                <a:gd name="f7" fmla="val 24013"/>
                <a:gd name="f8" fmla="val 11817"/>
                <a:gd name="f9" fmla="val 11308"/>
                <a:gd name="f10" fmla="val 24014"/>
                <a:gd name="f11" fmla="val 257188"/>
                <a:gd name="f12" fmla="val 6303"/>
                <a:gd name="f13" fmla="val 64"/>
                <a:gd name="f14" fmla="val 11487"/>
                <a:gd name="f15" fmla="val 5006"/>
                <a:gd name="f16" fmla="+- 0 0 -90"/>
                <a:gd name="f17" fmla="*/ f3 1 257187"/>
                <a:gd name="f18" fmla="*/ f4 1 2401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57187"/>
                <a:gd name="f27" fmla="*/ f23 1 24013"/>
                <a:gd name="f28" fmla="*/ 11817 f24 1"/>
                <a:gd name="f29" fmla="*/ 11308 f23 1"/>
                <a:gd name="f30" fmla="*/ 24014 f23 1"/>
                <a:gd name="f31" fmla="*/ 257188 f24 1"/>
                <a:gd name="f32" fmla="*/ 0 f23 1"/>
                <a:gd name="f33" fmla="*/ 0 f24 1"/>
                <a:gd name="f34" fmla="+- f25 0 f1"/>
                <a:gd name="f35" fmla="*/ f28 1 257187"/>
                <a:gd name="f36" fmla="*/ f29 1 24013"/>
                <a:gd name="f37" fmla="*/ f30 1 24013"/>
                <a:gd name="f38" fmla="*/ f31 1 257187"/>
                <a:gd name="f39" fmla="*/ f32 1 24013"/>
                <a:gd name="f40" fmla="*/ f33 1 257187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7"/>
                </a:cxn>
                <a:cxn ang="f34">
                  <a:pos x="f58" y="f59"/>
                </a:cxn>
                <a:cxn ang="f34">
                  <a:pos x="f60" y="f59"/>
                </a:cxn>
                <a:cxn ang="f34">
                  <a:pos x="f55" y="f56"/>
                </a:cxn>
              </a:cxnLst>
              <a:rect l="f51" t="f54" r="f52" b="f53"/>
              <a:pathLst>
                <a:path w="257187" h="24013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lnTo>
                    <a:pt x="f11" y="f5"/>
                  </a:lnTo>
                  <a:lnTo>
                    <a:pt x="f5" y="f5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3" name="Freeform: Shape 218">
              <a:extLst>
                <a:ext uri="{FF2B5EF4-FFF2-40B4-BE49-F238E27FC236}">
                  <a16:creationId xmlns:a16="http://schemas.microsoft.com/office/drawing/2014/main" id="{C75F6A03-4A40-302D-1230-A7F3F4E247B0}"/>
                </a:ext>
              </a:extLst>
            </p:cNvPr>
            <p:cNvSpPr/>
            <p:nvPr/>
          </p:nvSpPr>
          <p:spPr>
            <a:xfrm>
              <a:off x="10330900" y="1931441"/>
              <a:ext cx="12243" cy="290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245"/>
                <a:gd name="f7" fmla="val 290959"/>
                <a:gd name="f8" fmla="val 11103"/>
                <a:gd name="f9" fmla="val 264405"/>
                <a:gd name="f10" fmla="val 12246"/>
                <a:gd name="f11" fmla="val 260593"/>
                <a:gd name="f12" fmla="val 11483"/>
                <a:gd name="f13" fmla="val 5498"/>
                <a:gd name="f14" fmla="val 102"/>
                <a:gd name="f15" fmla="val 568"/>
                <a:gd name="f16" fmla="val 4714"/>
                <a:gd name="f17" fmla="val 48"/>
                <a:gd name="f18" fmla="val 10673"/>
                <a:gd name="f19" fmla="val -16"/>
                <a:gd name="f20" fmla="val 11143"/>
                <a:gd name="f21" fmla="val 11600"/>
                <a:gd name="f22" fmla="val 12070"/>
                <a:gd name="f23" fmla="val 290960"/>
                <a:gd name="f24" fmla="val 3732"/>
                <a:gd name="f25" fmla="+- 0 0 -90"/>
                <a:gd name="f26" fmla="*/ f3 1 12245"/>
                <a:gd name="f27" fmla="*/ f4 1 29095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2245"/>
                <a:gd name="f36" fmla="*/ f32 1 290959"/>
                <a:gd name="f37" fmla="*/ 11103 f33 1"/>
                <a:gd name="f38" fmla="*/ 264405 f32 1"/>
                <a:gd name="f39" fmla="*/ 12246 f33 1"/>
                <a:gd name="f40" fmla="*/ 260593 f32 1"/>
                <a:gd name="f41" fmla="*/ 0 f32 1"/>
                <a:gd name="f42" fmla="*/ 11483 f33 1"/>
                <a:gd name="f43" fmla="*/ 48 f33 1"/>
                <a:gd name="f44" fmla="*/ 10673 f32 1"/>
                <a:gd name="f45" fmla="*/ 12070 f32 1"/>
                <a:gd name="f46" fmla="*/ 290960 f32 1"/>
                <a:gd name="f47" fmla="*/ 3732 f33 1"/>
                <a:gd name="f48" fmla="+- f34 0 f1"/>
                <a:gd name="f49" fmla="*/ f37 1 12245"/>
                <a:gd name="f50" fmla="*/ f38 1 290959"/>
                <a:gd name="f51" fmla="*/ f39 1 12245"/>
                <a:gd name="f52" fmla="*/ f40 1 290959"/>
                <a:gd name="f53" fmla="*/ f41 1 290959"/>
                <a:gd name="f54" fmla="*/ f42 1 12245"/>
                <a:gd name="f55" fmla="*/ f43 1 12245"/>
                <a:gd name="f56" fmla="*/ f44 1 290959"/>
                <a:gd name="f57" fmla="*/ f45 1 290959"/>
                <a:gd name="f58" fmla="*/ f46 1 290959"/>
                <a:gd name="f59" fmla="*/ f47 1 12245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5"/>
                <a:gd name="f67" fmla="*/ f52 1 f36"/>
                <a:gd name="f68" fmla="*/ f53 1 f36"/>
                <a:gd name="f69" fmla="*/ f54 1 f35"/>
                <a:gd name="f70" fmla="*/ f55 1 f35"/>
                <a:gd name="f71" fmla="*/ f56 1 f36"/>
                <a:gd name="f72" fmla="*/ f57 1 f36"/>
                <a:gd name="f73" fmla="*/ f58 1 f36"/>
                <a:gd name="f74" fmla="*/ f59 1 f35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6 1"/>
                <a:gd name="f82" fmla="*/ f67 f27 1"/>
                <a:gd name="f83" fmla="*/ f68 f27 1"/>
                <a:gd name="f84" fmla="*/ f69 f26 1"/>
                <a:gd name="f85" fmla="*/ f70 f26 1"/>
                <a:gd name="f86" fmla="*/ f71 f27 1"/>
                <a:gd name="f87" fmla="*/ f72 f27 1"/>
                <a:gd name="f88" fmla="*/ f73 f27 1"/>
                <a:gd name="f89" fmla="*/ f7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1" y="f83"/>
                </a:cxn>
                <a:cxn ang="f48">
                  <a:pos x="f84" y="f83"/>
                </a:cxn>
                <a:cxn ang="f48">
                  <a:pos x="f85" y="f86"/>
                </a:cxn>
                <a:cxn ang="f48">
                  <a:pos x="f85" y="f87"/>
                </a:cxn>
                <a:cxn ang="f48">
                  <a:pos x="f85" y="f88"/>
                </a:cxn>
                <a:cxn ang="f48">
                  <a:pos x="f89" y="f88"/>
                </a:cxn>
              </a:cxnLst>
              <a:rect l="f75" t="f78" r="f76" b="f77"/>
              <a:pathLst>
                <a:path w="12245" h="290959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17" y="f22"/>
                  </a:cubicBezTo>
                  <a:lnTo>
                    <a:pt x="f17" y="f23"/>
                  </a:lnTo>
                  <a:lnTo>
                    <a:pt x="f24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4" name="Freeform: Shape 219">
              <a:extLst>
                <a:ext uri="{FF2B5EF4-FFF2-40B4-BE49-F238E27FC236}">
                  <a16:creationId xmlns:a16="http://schemas.microsoft.com/office/drawing/2014/main" id="{619AB836-5D32-356D-ECBA-70B0E9D2113C}"/>
                </a:ext>
              </a:extLst>
            </p:cNvPr>
            <p:cNvSpPr/>
            <p:nvPr/>
          </p:nvSpPr>
          <p:spPr>
            <a:xfrm>
              <a:off x="10346957" y="1932328"/>
              <a:ext cx="6858" cy="2454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62"/>
                <a:gd name="f7" fmla="val 245473"/>
                <a:gd name="f8" fmla="val 1525"/>
                <a:gd name="f9" fmla="val 241408"/>
                <a:gd name="f10" fmla="val 1855"/>
                <a:gd name="f11" fmla="val 240658"/>
                <a:gd name="f12" fmla="val 2237"/>
                <a:gd name="f13" fmla="val 239947"/>
                <a:gd name="f14" fmla="val 2669"/>
                <a:gd name="f15" fmla="val 239248"/>
                <a:gd name="f16" fmla="val 3813"/>
                <a:gd name="f17" fmla="val 237469"/>
                <a:gd name="f18" fmla="val 4346"/>
                <a:gd name="f19" fmla="val 236897"/>
                <a:gd name="f20" fmla="val 4943"/>
                <a:gd name="f21" fmla="val 236389"/>
                <a:gd name="f22" fmla="val 5591"/>
                <a:gd name="f23" fmla="val 235944"/>
                <a:gd name="f24" fmla="val 6353"/>
                <a:gd name="f25" fmla="val 235182"/>
                <a:gd name="f26" fmla="val 234928"/>
                <a:gd name="f27" fmla="val 10927"/>
                <a:gd name="f28" fmla="val 6735"/>
                <a:gd name="f29" fmla="val 6302"/>
                <a:gd name="f30" fmla="val 4104"/>
                <a:gd name="f31" fmla="val 2122"/>
                <a:gd name="f32" fmla="+- 0 0 -90"/>
                <a:gd name="f33" fmla="*/ f3 1 6862"/>
                <a:gd name="f34" fmla="*/ f4 1 24547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6862"/>
                <a:gd name="f43" fmla="*/ f39 1 245473"/>
                <a:gd name="f44" fmla="*/ 1525 f40 1"/>
                <a:gd name="f45" fmla="*/ 241408 f39 1"/>
                <a:gd name="f46" fmla="*/ 2669 f40 1"/>
                <a:gd name="f47" fmla="*/ 239248 f39 1"/>
                <a:gd name="f48" fmla="*/ 3813 f40 1"/>
                <a:gd name="f49" fmla="*/ 237469 f39 1"/>
                <a:gd name="f50" fmla="*/ 5591 f40 1"/>
                <a:gd name="f51" fmla="*/ 235944 f39 1"/>
                <a:gd name="f52" fmla="*/ 6862 f40 1"/>
                <a:gd name="f53" fmla="*/ 234928 f39 1"/>
                <a:gd name="f54" fmla="*/ 10927 f39 1"/>
                <a:gd name="f55" fmla="*/ 0 f40 1"/>
                <a:gd name="f56" fmla="*/ 0 f39 1"/>
                <a:gd name="f57" fmla="*/ 245473 f39 1"/>
                <a:gd name="f58" fmla="+- f41 0 f1"/>
                <a:gd name="f59" fmla="*/ f44 1 6862"/>
                <a:gd name="f60" fmla="*/ f45 1 245473"/>
                <a:gd name="f61" fmla="*/ f46 1 6862"/>
                <a:gd name="f62" fmla="*/ f47 1 245473"/>
                <a:gd name="f63" fmla="*/ f48 1 6862"/>
                <a:gd name="f64" fmla="*/ f49 1 245473"/>
                <a:gd name="f65" fmla="*/ f50 1 6862"/>
                <a:gd name="f66" fmla="*/ f51 1 245473"/>
                <a:gd name="f67" fmla="*/ f52 1 6862"/>
                <a:gd name="f68" fmla="*/ f53 1 245473"/>
                <a:gd name="f69" fmla="*/ f54 1 245473"/>
                <a:gd name="f70" fmla="*/ f55 1 6862"/>
                <a:gd name="f71" fmla="*/ f56 1 245473"/>
                <a:gd name="f72" fmla="*/ f57 1 245473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2"/>
                <a:gd name="f80" fmla="*/ f62 1 f43"/>
                <a:gd name="f81" fmla="*/ f63 1 f42"/>
                <a:gd name="f82" fmla="*/ f64 1 f43"/>
                <a:gd name="f83" fmla="*/ f65 1 f42"/>
                <a:gd name="f84" fmla="*/ f66 1 f43"/>
                <a:gd name="f85" fmla="*/ f67 1 f42"/>
                <a:gd name="f86" fmla="*/ f68 1 f43"/>
                <a:gd name="f87" fmla="*/ f69 1 f43"/>
                <a:gd name="f88" fmla="*/ f70 1 f42"/>
                <a:gd name="f89" fmla="*/ f71 1 f43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3 1"/>
                <a:gd name="f98" fmla="*/ f80 f34 1"/>
                <a:gd name="f99" fmla="*/ f81 f33 1"/>
                <a:gd name="f100" fmla="*/ f82 f34 1"/>
                <a:gd name="f101" fmla="*/ f83 f33 1"/>
                <a:gd name="f102" fmla="*/ f84 f34 1"/>
                <a:gd name="f103" fmla="*/ f85 f33 1"/>
                <a:gd name="f104" fmla="*/ f86 f34 1"/>
                <a:gd name="f105" fmla="*/ f87 f34 1"/>
                <a:gd name="f106" fmla="*/ f88 f33 1"/>
                <a:gd name="f107" fmla="*/ f89 f34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3" y="f105"/>
                </a:cxn>
                <a:cxn ang="f58">
                  <a:pos x="f106" y="f107"/>
                </a:cxn>
                <a:cxn ang="f58">
                  <a:pos x="f106" y="f108"/>
                </a:cxn>
              </a:cxnLst>
              <a:rect l="f91" t="f94" r="f92" b="f93"/>
              <a:pathLst>
                <a:path w="6862" h="245473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4" y="f25"/>
                    <a:pt x="f6" y="f26"/>
                  </a:cubicBezTo>
                  <a:lnTo>
                    <a:pt x="f6" y="f27"/>
                  </a:lnTo>
                  <a:cubicBezTo>
                    <a:pt x="f28" y="f29"/>
                    <a:pt x="f30" y="f31"/>
                    <a:pt x="f5" y="f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5" name="Freeform: Shape 220">
              <a:extLst>
                <a:ext uri="{FF2B5EF4-FFF2-40B4-BE49-F238E27FC236}">
                  <a16:creationId xmlns:a16="http://schemas.microsoft.com/office/drawing/2014/main" id="{332AD8F3-CB07-D39C-449D-F247EC202BEC}"/>
                </a:ext>
              </a:extLst>
            </p:cNvPr>
            <p:cNvSpPr/>
            <p:nvPr/>
          </p:nvSpPr>
          <p:spPr>
            <a:xfrm>
              <a:off x="9793187" y="2214905"/>
              <a:ext cx="4187" cy="191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2"/>
                <a:gd name="f7" fmla="val 19185"/>
                <a:gd name="f8" fmla="val 19186"/>
                <a:gd name="f9" fmla="val 25"/>
                <a:gd name="f10" fmla="val 15742"/>
                <a:gd name="f11" fmla="val 1550"/>
                <a:gd name="f12" fmla="val 12490"/>
                <a:gd name="f13" fmla="val 4193"/>
                <a:gd name="f14" fmla="val 10292"/>
                <a:gd name="f15" fmla="+- 0 0 -90"/>
                <a:gd name="f16" fmla="*/ f3 1 4192"/>
                <a:gd name="f17" fmla="*/ f4 1 1918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192"/>
                <a:gd name="f26" fmla="*/ f22 1 19185"/>
                <a:gd name="f27" fmla="*/ 0 f23 1"/>
                <a:gd name="f28" fmla="*/ 0 f22 1"/>
                <a:gd name="f29" fmla="*/ 19186 f22 1"/>
                <a:gd name="f30" fmla="*/ 4193 f23 1"/>
                <a:gd name="f31" fmla="*/ 10292 f22 1"/>
                <a:gd name="f32" fmla="+- f24 0 f1"/>
                <a:gd name="f33" fmla="*/ f27 1 4192"/>
                <a:gd name="f34" fmla="*/ f28 1 19185"/>
                <a:gd name="f35" fmla="*/ f29 1 19185"/>
                <a:gd name="f36" fmla="*/ f30 1 4192"/>
                <a:gd name="f37" fmla="*/ f31 1 19185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6"/>
                <a:gd name="f45" fmla="*/ f36 1 f25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7 1"/>
                <a:gd name="f54" fmla="*/ f45 f16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3"/>
                </a:cxn>
                <a:cxn ang="f32">
                  <a:pos x="f54" y="f55"/>
                </a:cxn>
                <a:cxn ang="f32">
                  <a:pos x="f54" y="f52"/>
                </a:cxn>
              </a:cxnLst>
              <a:rect l="f47" t="f50" r="f48" b="f49"/>
              <a:pathLst>
                <a:path w="4192" h="19185">
                  <a:moveTo>
                    <a:pt x="f5" y="f5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1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6" name="Freeform: Shape 221">
              <a:extLst>
                <a:ext uri="{FF2B5EF4-FFF2-40B4-BE49-F238E27FC236}">
                  <a16:creationId xmlns:a16="http://schemas.microsoft.com/office/drawing/2014/main" id="{FC20880D-382A-C41F-F2B6-3FFA6AD0850D}"/>
                </a:ext>
              </a:extLst>
            </p:cNvPr>
            <p:cNvSpPr/>
            <p:nvPr/>
          </p:nvSpPr>
          <p:spPr>
            <a:xfrm>
              <a:off x="9793187" y="1882941"/>
              <a:ext cx="24185" cy="3393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90"/>
                <a:gd name="f7" fmla="val 339336"/>
                <a:gd name="f8" fmla="val 11817"/>
                <a:gd name="f9" fmla="val 95"/>
                <a:gd name="f10" fmla="val 10673"/>
                <a:gd name="f11" fmla="val -32"/>
                <a:gd name="f12" fmla="val 9530"/>
                <a:gd name="f13" fmla="val 8386"/>
                <a:gd name="f14" fmla="val 3571"/>
                <a:gd name="f15" fmla="val 1836"/>
                <a:gd name="f16" fmla="val 267"/>
                <a:gd name="f17" fmla="val 6283"/>
                <a:gd name="f18" fmla="val 11403"/>
                <a:gd name="f19" fmla="val 327012"/>
                <a:gd name="f20" fmla="val 6861"/>
                <a:gd name="f21" fmla="val 8030"/>
                <a:gd name="f22" fmla="val 327076"/>
                <a:gd name="f23" fmla="val 8958"/>
                <a:gd name="f24" fmla="val 328003"/>
                <a:gd name="f25" fmla="val 9021"/>
                <a:gd name="f26" fmla="val 329172"/>
                <a:gd name="f27" fmla="val 339337"/>
                <a:gd name="f28" fmla="val 10114"/>
                <a:gd name="f29" fmla="val 338892"/>
                <a:gd name="f30" fmla="val 11271"/>
                <a:gd name="f31" fmla="val 338638"/>
                <a:gd name="f32" fmla="val 12453"/>
                <a:gd name="f33" fmla="val 338574"/>
                <a:gd name="f34" fmla="val 24143"/>
                <a:gd name="f35" fmla="val 12039"/>
                <a:gd name="f36" fmla="val 24206"/>
                <a:gd name="f37" fmla="val 11657"/>
                <a:gd name="f38" fmla="val 11276"/>
                <a:gd name="f39" fmla="val 10895"/>
                <a:gd name="f40" fmla="val 23736"/>
                <a:gd name="f41" fmla="val 4517"/>
                <a:gd name="f42" fmla="val 18247"/>
                <a:gd name="f43" fmla="val -311"/>
                <a:gd name="f44" fmla="val 11868"/>
                <a:gd name="f45" fmla="val 11855"/>
                <a:gd name="f46" fmla="val 11830"/>
                <a:gd name="f47" fmla="+- 0 0 -90"/>
                <a:gd name="f48" fmla="*/ f3 1 24190"/>
                <a:gd name="f49" fmla="*/ f4 1 339336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4190"/>
                <a:gd name="f58" fmla="*/ f54 1 339336"/>
                <a:gd name="f59" fmla="*/ 11817 f55 1"/>
                <a:gd name="f60" fmla="*/ 95 f54 1"/>
                <a:gd name="f61" fmla="*/ 8386 f55 1"/>
                <a:gd name="f62" fmla="*/ 0 f55 1"/>
                <a:gd name="f63" fmla="*/ 11403 f54 1"/>
                <a:gd name="f64" fmla="*/ 327012 f54 1"/>
                <a:gd name="f65" fmla="*/ 6861 f55 1"/>
                <a:gd name="f66" fmla="*/ 9021 f55 1"/>
                <a:gd name="f67" fmla="*/ 329172 f54 1"/>
                <a:gd name="f68" fmla="*/ 339337 f54 1"/>
                <a:gd name="f69" fmla="*/ 12453 f55 1"/>
                <a:gd name="f70" fmla="*/ 338574 f54 1"/>
                <a:gd name="f71" fmla="*/ 24143 f55 1"/>
                <a:gd name="f72" fmla="*/ 12039 f54 1"/>
                <a:gd name="f73" fmla="*/ 10895 f54 1"/>
                <a:gd name="f74" fmla="*/ 11868 f55 1"/>
                <a:gd name="f75" fmla="+- f56 0 f1"/>
                <a:gd name="f76" fmla="*/ f59 1 24190"/>
                <a:gd name="f77" fmla="*/ f60 1 339336"/>
                <a:gd name="f78" fmla="*/ f61 1 24190"/>
                <a:gd name="f79" fmla="*/ f62 1 24190"/>
                <a:gd name="f80" fmla="*/ f63 1 339336"/>
                <a:gd name="f81" fmla="*/ f64 1 339336"/>
                <a:gd name="f82" fmla="*/ f65 1 24190"/>
                <a:gd name="f83" fmla="*/ f66 1 24190"/>
                <a:gd name="f84" fmla="*/ f67 1 339336"/>
                <a:gd name="f85" fmla="*/ f68 1 339336"/>
                <a:gd name="f86" fmla="*/ f69 1 24190"/>
                <a:gd name="f87" fmla="*/ f70 1 339336"/>
                <a:gd name="f88" fmla="*/ f71 1 24190"/>
                <a:gd name="f89" fmla="*/ f72 1 339336"/>
                <a:gd name="f90" fmla="*/ f73 1 339336"/>
                <a:gd name="f91" fmla="*/ f74 1 24190"/>
                <a:gd name="f92" fmla="*/ f50 1 f57"/>
                <a:gd name="f93" fmla="*/ f51 1 f57"/>
                <a:gd name="f94" fmla="*/ f50 1 f58"/>
                <a:gd name="f95" fmla="*/ f52 1 f58"/>
                <a:gd name="f96" fmla="*/ f76 1 f57"/>
                <a:gd name="f97" fmla="*/ f77 1 f58"/>
                <a:gd name="f98" fmla="*/ f78 1 f57"/>
                <a:gd name="f99" fmla="*/ f79 1 f57"/>
                <a:gd name="f100" fmla="*/ f80 1 f58"/>
                <a:gd name="f101" fmla="*/ f81 1 f58"/>
                <a:gd name="f102" fmla="*/ f82 1 f57"/>
                <a:gd name="f103" fmla="*/ f83 1 f57"/>
                <a:gd name="f104" fmla="*/ f84 1 f58"/>
                <a:gd name="f105" fmla="*/ f85 1 f58"/>
                <a:gd name="f106" fmla="*/ f86 1 f57"/>
                <a:gd name="f107" fmla="*/ f87 1 f58"/>
                <a:gd name="f108" fmla="*/ f88 1 f57"/>
                <a:gd name="f109" fmla="*/ f89 1 f58"/>
                <a:gd name="f110" fmla="*/ f90 1 f58"/>
                <a:gd name="f111" fmla="*/ f91 1 f57"/>
                <a:gd name="f112" fmla="*/ f92 f48 1"/>
                <a:gd name="f113" fmla="*/ f93 f48 1"/>
                <a:gd name="f114" fmla="*/ f95 f49 1"/>
                <a:gd name="f115" fmla="*/ f94 f49 1"/>
                <a:gd name="f116" fmla="*/ f96 f48 1"/>
                <a:gd name="f117" fmla="*/ f97 f49 1"/>
                <a:gd name="f118" fmla="*/ f98 f48 1"/>
                <a:gd name="f119" fmla="*/ f99 f48 1"/>
                <a:gd name="f120" fmla="*/ f100 f49 1"/>
                <a:gd name="f121" fmla="*/ f101 f49 1"/>
                <a:gd name="f122" fmla="*/ f102 f48 1"/>
                <a:gd name="f123" fmla="*/ f103 f48 1"/>
                <a:gd name="f124" fmla="*/ f104 f49 1"/>
                <a:gd name="f125" fmla="*/ f105 f49 1"/>
                <a:gd name="f126" fmla="*/ f106 f48 1"/>
                <a:gd name="f127" fmla="*/ f107 f49 1"/>
                <a:gd name="f128" fmla="*/ f108 f48 1"/>
                <a:gd name="f129" fmla="*/ f109 f49 1"/>
                <a:gd name="f130" fmla="*/ f110 f49 1"/>
                <a:gd name="f131" fmla="*/ f111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16" y="f117"/>
                </a:cxn>
                <a:cxn ang="f75">
                  <a:pos x="f118" y="f117"/>
                </a:cxn>
                <a:cxn ang="f75">
                  <a:pos x="f119" y="f120"/>
                </a:cxn>
                <a:cxn ang="f75">
                  <a:pos x="f119" y="f121"/>
                </a:cxn>
                <a:cxn ang="f75">
                  <a:pos x="f122" y="f121"/>
                </a:cxn>
                <a:cxn ang="f75">
                  <a:pos x="f123" y="f124"/>
                </a:cxn>
                <a:cxn ang="f75">
                  <a:pos x="f123" y="f125"/>
                </a:cxn>
                <a:cxn ang="f75">
                  <a:pos x="f126" y="f127"/>
                </a:cxn>
                <a:cxn ang="f75">
                  <a:pos x="f128" y="f127"/>
                </a:cxn>
                <a:cxn ang="f75">
                  <a:pos x="f128" y="f129"/>
                </a:cxn>
                <a:cxn ang="f75">
                  <a:pos x="f128" y="f130"/>
                </a:cxn>
                <a:cxn ang="f75">
                  <a:pos x="f131" y="f117"/>
                </a:cxn>
                <a:cxn ang="f75">
                  <a:pos x="f116" y="f117"/>
                </a:cxn>
              </a:cxnLst>
              <a:rect l="f112" t="f115" r="f113" b="f114"/>
              <a:pathLst>
                <a:path w="24190" h="339336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5" y="f18"/>
                  </a:cubicBezTo>
                  <a:lnTo>
                    <a:pt x="f5" y="f19"/>
                  </a:lnTo>
                  <a:lnTo>
                    <a:pt x="f20" y="f19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5" y="f27"/>
                  </a:lnTo>
                  <a:cubicBezTo>
                    <a:pt x="f28" y="f29"/>
                    <a:pt x="f30" y="f31"/>
                    <a:pt x="f32" y="f33"/>
                  </a:cubicBezTo>
                  <a:lnTo>
                    <a:pt x="f34" y="f33"/>
                  </a:lnTo>
                  <a:lnTo>
                    <a:pt x="f34" y="f35"/>
                  </a:lnTo>
                  <a:cubicBezTo>
                    <a:pt x="f36" y="f37"/>
                    <a:pt x="f36" y="f38"/>
                    <a:pt x="f34" y="f39"/>
                  </a:cubicBezTo>
                  <a:cubicBezTo>
                    <a:pt x="f40" y="f41"/>
                    <a:pt x="f42" y="f43"/>
                    <a:pt x="f44" y="f9"/>
                  </a:cubicBezTo>
                  <a:cubicBezTo>
                    <a:pt x="f45" y="f9"/>
                    <a:pt x="f4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7" name="Freeform: Shape 222">
              <a:extLst>
                <a:ext uri="{FF2B5EF4-FFF2-40B4-BE49-F238E27FC236}">
                  <a16:creationId xmlns:a16="http://schemas.microsoft.com/office/drawing/2014/main" id="{C0F4FA9A-51CC-BB53-34A2-1DCEFB534D96}"/>
                </a:ext>
              </a:extLst>
            </p:cNvPr>
            <p:cNvSpPr/>
            <p:nvPr/>
          </p:nvSpPr>
          <p:spPr>
            <a:xfrm>
              <a:off x="10355342" y="2210333"/>
              <a:ext cx="2286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7"/>
                <a:gd name="f7" fmla="val 12705"/>
                <a:gd name="f8" fmla="val 12706"/>
                <a:gd name="f9" fmla="val 1563"/>
                <a:gd name="f10" fmla="val 330"/>
                <a:gd name="f11" fmla="val 788"/>
                <a:gd name="f12" fmla="val 546"/>
                <a:gd name="f13" fmla="val 635"/>
                <a:gd name="f14" fmla="val 12198"/>
                <a:gd name="f15" fmla="+- 0 0 -90"/>
                <a:gd name="f16" fmla="*/ f3 1 2287"/>
                <a:gd name="f17" fmla="*/ f4 1 1270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287"/>
                <a:gd name="f26" fmla="*/ f22 1 12705"/>
                <a:gd name="f27" fmla="*/ 2287 f23 1"/>
                <a:gd name="f28" fmla="*/ 12706 f22 1"/>
                <a:gd name="f29" fmla="*/ 0 f22 1"/>
                <a:gd name="f30" fmla="*/ 0 f23 1"/>
                <a:gd name="f31" fmla="*/ 635 f22 1"/>
                <a:gd name="f32" fmla="*/ 12198 f22 1"/>
                <a:gd name="f33" fmla="+- f24 0 f1"/>
                <a:gd name="f34" fmla="*/ f27 1 2287"/>
                <a:gd name="f35" fmla="*/ f28 1 12705"/>
                <a:gd name="f36" fmla="*/ f29 1 12705"/>
                <a:gd name="f37" fmla="*/ f30 1 2287"/>
                <a:gd name="f38" fmla="*/ f31 1 12705"/>
                <a:gd name="f39" fmla="*/ f32 1 12705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8"/>
                </a:cxn>
                <a:cxn ang="f33">
                  <a:pos x="f57" y="f59"/>
                </a:cxn>
              </a:cxnLst>
              <a:rect l="f50" t="f53" r="f51" b="f52"/>
              <a:pathLst>
                <a:path w="2287" h="12705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8" name="Freeform: Shape 223">
              <a:extLst>
                <a:ext uri="{FF2B5EF4-FFF2-40B4-BE49-F238E27FC236}">
                  <a16:creationId xmlns:a16="http://schemas.microsoft.com/office/drawing/2014/main" id="{1E7FB506-C519-D206-35D3-AD5542DBE2EE}"/>
                </a:ext>
              </a:extLst>
            </p:cNvPr>
            <p:cNvSpPr/>
            <p:nvPr/>
          </p:nvSpPr>
          <p:spPr>
            <a:xfrm>
              <a:off x="10361825" y="2202835"/>
              <a:ext cx="2670" cy="91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7"/>
                <a:gd name="f7" fmla="val 9148"/>
                <a:gd name="f8" fmla="val 2668"/>
                <a:gd name="f9" fmla="val 2109"/>
                <a:gd name="f10" fmla="val 1690"/>
                <a:gd name="f11" fmla="val 1207"/>
                <a:gd name="f12" fmla="val 3253"/>
                <a:gd name="f13" fmla="val 4574"/>
                <a:gd name="f14" fmla="+- 0 0 -90"/>
                <a:gd name="f15" fmla="*/ f3 1 2667"/>
                <a:gd name="f16" fmla="*/ f4 1 914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667"/>
                <a:gd name="f25" fmla="*/ f21 1 9148"/>
                <a:gd name="f26" fmla="*/ 2668 f22 1"/>
                <a:gd name="f27" fmla="*/ 0 f21 1"/>
                <a:gd name="f28" fmla="*/ 0 f22 1"/>
                <a:gd name="f29" fmla="*/ 4574 f21 1"/>
                <a:gd name="f30" fmla="*/ 9148 f21 1"/>
                <a:gd name="f31" fmla="+- f23 0 f1"/>
                <a:gd name="f32" fmla="*/ f26 1 2667"/>
                <a:gd name="f33" fmla="*/ f27 1 9148"/>
                <a:gd name="f34" fmla="*/ f28 1 2667"/>
                <a:gd name="f35" fmla="*/ f29 1 9148"/>
                <a:gd name="f36" fmla="*/ f30 1 9148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4"/>
                </a:cxn>
              </a:cxnLst>
              <a:rect l="f46" t="f49" r="f47" b="f48"/>
              <a:pathLst>
                <a:path w="2667" h="9148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9" name="Freeform: Shape 224">
              <a:extLst>
                <a:ext uri="{FF2B5EF4-FFF2-40B4-BE49-F238E27FC236}">
                  <a16:creationId xmlns:a16="http://schemas.microsoft.com/office/drawing/2014/main" id="{230E223F-3ACF-D332-6144-C651C6F7BCBE}"/>
                </a:ext>
              </a:extLst>
            </p:cNvPr>
            <p:cNvSpPr/>
            <p:nvPr/>
          </p:nvSpPr>
          <p:spPr>
            <a:xfrm>
              <a:off x="10334375" y="2195849"/>
              <a:ext cx="8769" cy="262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67"/>
                <a:gd name="f7" fmla="val 26300"/>
                <a:gd name="f8" fmla="val 8768"/>
                <a:gd name="f9" fmla="val 26301"/>
                <a:gd name="f10" fmla="val 9402"/>
                <a:gd name="f11" fmla="val 7040"/>
                <a:gd name="f12" fmla="val 6582"/>
                <a:gd name="f13" fmla="val 6633"/>
                <a:gd name="f14" fmla="val 3151"/>
                <a:gd name="f15" fmla="val 7625"/>
                <a:gd name="f16" fmla="+- 0 0 -90"/>
                <a:gd name="f17" fmla="*/ f3 1 8767"/>
                <a:gd name="f18" fmla="*/ f4 1 2630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8767"/>
                <a:gd name="f27" fmla="*/ f23 1 26300"/>
                <a:gd name="f28" fmla="*/ 8768 f24 1"/>
                <a:gd name="f29" fmla="*/ 26301 f23 1"/>
                <a:gd name="f30" fmla="*/ 9402 f23 1"/>
                <a:gd name="f31" fmla="*/ 7625 f24 1"/>
                <a:gd name="f32" fmla="*/ 0 f23 1"/>
                <a:gd name="f33" fmla="*/ 0 f24 1"/>
                <a:gd name="f34" fmla="+- f25 0 f1"/>
                <a:gd name="f35" fmla="*/ f28 1 8767"/>
                <a:gd name="f36" fmla="*/ f29 1 26300"/>
                <a:gd name="f37" fmla="*/ f30 1 26300"/>
                <a:gd name="f38" fmla="*/ f31 1 8767"/>
                <a:gd name="f39" fmla="*/ f32 1 26300"/>
                <a:gd name="f40" fmla="*/ f33 1 8767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9"/>
                </a:cxn>
                <a:cxn ang="f34">
                  <a:pos x="f60" y="f56"/>
                </a:cxn>
                <a:cxn ang="f34">
                  <a:pos x="f55" y="f56"/>
                </a:cxn>
              </a:cxnLst>
              <a:rect l="f51" t="f54" r="f52" b="f53"/>
              <a:pathLst>
                <a:path w="8767" h="26300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5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0" name="Freeform: Shape 225">
              <a:extLst>
                <a:ext uri="{FF2B5EF4-FFF2-40B4-BE49-F238E27FC236}">
                  <a16:creationId xmlns:a16="http://schemas.microsoft.com/office/drawing/2014/main" id="{F2850FD0-868A-8411-6911-A8E6CF871189}"/>
                </a:ext>
              </a:extLst>
            </p:cNvPr>
            <p:cNvSpPr/>
            <p:nvPr/>
          </p:nvSpPr>
          <p:spPr>
            <a:xfrm>
              <a:off x="10347213" y="2209693"/>
              <a:ext cx="3941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9"/>
                <a:gd name="f7" fmla="val 12705"/>
                <a:gd name="f8" fmla="val 12452"/>
                <a:gd name="f9" fmla="val 1398"/>
                <a:gd name="f10" fmla="val 2669"/>
                <a:gd name="f11" fmla="val 1716"/>
                <a:gd name="f12" fmla="val 1055"/>
                <a:gd name="f13" fmla="val 814"/>
                <a:gd name="f14" fmla="val 585"/>
                <a:gd name="f15" fmla="val 12706"/>
                <a:gd name="f16" fmla="+- 0 0 -90"/>
                <a:gd name="f17" fmla="*/ f3 1 3939"/>
                <a:gd name="f18" fmla="*/ f4 1 1270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939"/>
                <a:gd name="f27" fmla="*/ f23 1 12705"/>
                <a:gd name="f28" fmla="*/ 3939 f24 1"/>
                <a:gd name="f29" fmla="*/ 12452 f23 1"/>
                <a:gd name="f30" fmla="*/ 1398 f23 1"/>
                <a:gd name="f31" fmla="*/ 2669 f24 1"/>
                <a:gd name="f32" fmla="*/ 0 f24 1"/>
                <a:gd name="f33" fmla="*/ 0 f23 1"/>
                <a:gd name="f34" fmla="*/ 12706 f23 1"/>
                <a:gd name="f35" fmla="+- f25 0 f1"/>
                <a:gd name="f36" fmla="*/ f28 1 3939"/>
                <a:gd name="f37" fmla="*/ f29 1 12705"/>
                <a:gd name="f38" fmla="*/ f30 1 12705"/>
                <a:gd name="f39" fmla="*/ f31 1 3939"/>
                <a:gd name="f40" fmla="*/ f32 1 3939"/>
                <a:gd name="f41" fmla="*/ f33 1 12705"/>
                <a:gd name="f42" fmla="*/ f34 1 12705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6"/>
                <a:gd name="f52" fmla="*/ f41 1 f27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7 1"/>
                <a:gd name="f63" fmla="*/ f52 f18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2" y="f63"/>
                </a:cxn>
                <a:cxn ang="f35">
                  <a:pos x="f62" y="f64"/>
                </a:cxn>
              </a:cxnLst>
              <a:rect l="f54" t="f57" r="f55" b="f56"/>
              <a:pathLst>
                <a:path w="3939" h="12705">
                  <a:moveTo>
                    <a:pt x="f6" y="f8"/>
                  </a:moveTo>
                  <a:lnTo>
                    <a:pt x="f6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1" name="Freeform: Shape 226">
              <a:extLst>
                <a:ext uri="{FF2B5EF4-FFF2-40B4-BE49-F238E27FC236}">
                  <a16:creationId xmlns:a16="http://schemas.microsoft.com/office/drawing/2014/main" id="{8F8C464A-B80F-FD41-D0F8-A03BB04E5B44}"/>
                </a:ext>
              </a:extLst>
            </p:cNvPr>
            <p:cNvSpPr/>
            <p:nvPr/>
          </p:nvSpPr>
          <p:spPr>
            <a:xfrm>
              <a:off x="8165052" y="1771823"/>
              <a:ext cx="272820" cy="232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2817"/>
                <a:gd name="f7" fmla="val 23289"/>
                <a:gd name="f8" fmla="val 11691"/>
                <a:gd name="f9" fmla="val 11219"/>
                <a:gd name="f10" fmla="val 17445"/>
                <a:gd name="f11" fmla="val 19442"/>
                <a:gd name="f12" fmla="val 262652"/>
                <a:gd name="f13" fmla="val 10584"/>
                <a:gd name="f14" fmla="val 9567"/>
                <a:gd name="f15" fmla="val 8932"/>
                <a:gd name="f16" fmla="val 262589"/>
                <a:gd name="f17" fmla="val 8081"/>
                <a:gd name="f18" fmla="val 7242"/>
                <a:gd name="f19" fmla="val 6391"/>
                <a:gd name="f20" fmla="val 263923"/>
                <a:gd name="f21" fmla="val 4231"/>
                <a:gd name="f22" fmla="val 264126"/>
                <a:gd name="f23" fmla="val 3697"/>
                <a:gd name="f24" fmla="val 264380"/>
                <a:gd name="f25" fmla="val 3189"/>
                <a:gd name="f26" fmla="val 264685"/>
                <a:gd name="f27" fmla="val 2706"/>
                <a:gd name="f28" fmla="val 265283"/>
                <a:gd name="f29" fmla="val 2096"/>
                <a:gd name="f30" fmla="val 265969"/>
                <a:gd name="f31" fmla="val 1588"/>
                <a:gd name="f32" fmla="val 266719"/>
                <a:gd name="f33" fmla="val 1182"/>
                <a:gd name="f34" fmla="val 267214"/>
                <a:gd name="f35" fmla="val 724"/>
                <a:gd name="f36" fmla="val 267773"/>
                <a:gd name="f37" fmla="val 343"/>
                <a:gd name="f38" fmla="val 268371"/>
                <a:gd name="f39" fmla="val 38"/>
                <a:gd name="f40" fmla="val 269006"/>
                <a:gd name="f41" fmla="val -13"/>
                <a:gd name="f42" fmla="val 269641"/>
                <a:gd name="f43" fmla="val 270276"/>
                <a:gd name="f44" fmla="val 272818"/>
                <a:gd name="f45" fmla="val 6239"/>
                <a:gd name="f46" fmla="val 102"/>
                <a:gd name="f47" fmla="val 11360"/>
                <a:gd name="f48" fmla="val 4993"/>
                <a:gd name="f49" fmla="+- 0 0 -90"/>
                <a:gd name="f50" fmla="*/ f3 1 272817"/>
                <a:gd name="f51" fmla="*/ f4 1 23289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72817"/>
                <a:gd name="f60" fmla="*/ f56 1 23289"/>
                <a:gd name="f61" fmla="*/ 11691 f57 1"/>
                <a:gd name="f62" fmla="*/ 11219 f56 1"/>
                <a:gd name="f63" fmla="*/ 17445 f56 1"/>
                <a:gd name="f64" fmla="*/ 19442 f57 1"/>
                <a:gd name="f65" fmla="*/ 23289 f56 1"/>
                <a:gd name="f66" fmla="*/ 262652 f57 1"/>
                <a:gd name="f67" fmla="*/ 10584 f56 1"/>
                <a:gd name="f68" fmla="*/ 8932 f56 1"/>
                <a:gd name="f69" fmla="*/ 6391 f56 1"/>
                <a:gd name="f70" fmla="*/ 263923 f57 1"/>
                <a:gd name="f71" fmla="*/ 4231 f56 1"/>
                <a:gd name="f72" fmla="*/ 264685 f57 1"/>
                <a:gd name="f73" fmla="*/ 2706 f56 1"/>
                <a:gd name="f74" fmla="*/ 266719 f57 1"/>
                <a:gd name="f75" fmla="*/ 1182 f56 1"/>
                <a:gd name="f76" fmla="*/ 268371 f57 1"/>
                <a:gd name="f77" fmla="*/ 38 f56 1"/>
                <a:gd name="f78" fmla="*/ 270276 f57 1"/>
                <a:gd name="f79" fmla="*/ 272818 f57 1"/>
                <a:gd name="f80" fmla="*/ 0 f57 1"/>
                <a:gd name="f81" fmla="+- f58 0 f1"/>
                <a:gd name="f82" fmla="*/ f61 1 272817"/>
                <a:gd name="f83" fmla="*/ f62 1 23289"/>
                <a:gd name="f84" fmla="*/ f63 1 23289"/>
                <a:gd name="f85" fmla="*/ f64 1 272817"/>
                <a:gd name="f86" fmla="*/ f65 1 23289"/>
                <a:gd name="f87" fmla="*/ f66 1 272817"/>
                <a:gd name="f88" fmla="*/ f67 1 23289"/>
                <a:gd name="f89" fmla="*/ f68 1 23289"/>
                <a:gd name="f90" fmla="*/ f69 1 23289"/>
                <a:gd name="f91" fmla="*/ f70 1 272817"/>
                <a:gd name="f92" fmla="*/ f71 1 23289"/>
                <a:gd name="f93" fmla="*/ f72 1 272817"/>
                <a:gd name="f94" fmla="*/ f73 1 23289"/>
                <a:gd name="f95" fmla="*/ f74 1 272817"/>
                <a:gd name="f96" fmla="*/ f75 1 23289"/>
                <a:gd name="f97" fmla="*/ f76 1 272817"/>
                <a:gd name="f98" fmla="*/ f77 1 23289"/>
                <a:gd name="f99" fmla="*/ f78 1 272817"/>
                <a:gd name="f100" fmla="*/ f79 1 272817"/>
                <a:gd name="f101" fmla="*/ f80 1 272817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60"/>
                <a:gd name="f109" fmla="*/ f85 1 f59"/>
                <a:gd name="f110" fmla="*/ f86 1 f60"/>
                <a:gd name="f111" fmla="*/ f87 1 f59"/>
                <a:gd name="f112" fmla="*/ f88 1 f60"/>
                <a:gd name="f113" fmla="*/ f89 1 f60"/>
                <a:gd name="f114" fmla="*/ f90 1 f60"/>
                <a:gd name="f115" fmla="*/ f91 1 f59"/>
                <a:gd name="f116" fmla="*/ f92 1 f60"/>
                <a:gd name="f117" fmla="*/ f93 1 f59"/>
                <a:gd name="f118" fmla="*/ f94 1 f60"/>
                <a:gd name="f119" fmla="*/ f95 1 f59"/>
                <a:gd name="f120" fmla="*/ f96 1 f60"/>
                <a:gd name="f121" fmla="*/ f97 1 f59"/>
                <a:gd name="f122" fmla="*/ f98 1 f60"/>
                <a:gd name="f123" fmla="*/ f99 1 f59"/>
                <a:gd name="f124" fmla="*/ f100 1 f59"/>
                <a:gd name="f125" fmla="*/ f101 1 f59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1 1"/>
                <a:gd name="f133" fmla="*/ f109 f50 1"/>
                <a:gd name="f134" fmla="*/ f110 f51 1"/>
                <a:gd name="f135" fmla="*/ f111 f50 1"/>
                <a:gd name="f136" fmla="*/ f112 f51 1"/>
                <a:gd name="f137" fmla="*/ f113 f51 1"/>
                <a:gd name="f138" fmla="*/ f114 f51 1"/>
                <a:gd name="f139" fmla="*/ f115 f50 1"/>
                <a:gd name="f140" fmla="*/ f116 f51 1"/>
                <a:gd name="f141" fmla="*/ f117 f50 1"/>
                <a:gd name="f142" fmla="*/ f118 f51 1"/>
                <a:gd name="f143" fmla="*/ f119 f50 1"/>
                <a:gd name="f144" fmla="*/ f120 f51 1"/>
                <a:gd name="f145" fmla="*/ f121 f50 1"/>
                <a:gd name="f146" fmla="*/ f122 f51 1"/>
                <a:gd name="f147" fmla="*/ f123 f50 1"/>
                <a:gd name="f148" fmla="*/ f124 f50 1"/>
                <a:gd name="f149" fmla="*/ f125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0" y="f132"/>
                </a:cxn>
                <a:cxn ang="f81">
                  <a:pos x="f133" y="f134"/>
                </a:cxn>
                <a:cxn ang="f81">
                  <a:pos x="f135" y="f134"/>
                </a:cxn>
                <a:cxn ang="f81">
                  <a:pos x="f135" y="f136"/>
                </a:cxn>
                <a:cxn ang="f81">
                  <a:pos x="f135" y="f137"/>
                </a:cxn>
                <a:cxn ang="f81">
                  <a:pos x="f135" y="f138"/>
                </a:cxn>
                <a:cxn ang="f81">
                  <a:pos x="f139" y="f140"/>
                </a:cxn>
                <a:cxn ang="f81">
                  <a:pos x="f141" y="f142"/>
                </a:cxn>
                <a:cxn ang="f81">
                  <a:pos x="f141" y="f142"/>
                </a:cxn>
                <a:cxn ang="f81">
                  <a:pos x="f143" y="f144"/>
                </a:cxn>
                <a:cxn ang="f81">
                  <a:pos x="f145" y="f146"/>
                </a:cxn>
                <a:cxn ang="f81">
                  <a:pos x="f147" y="f146"/>
                </a:cxn>
                <a:cxn ang="f81">
                  <a:pos x="f148" y="f146"/>
                </a:cxn>
                <a:cxn ang="f81">
                  <a:pos x="f149" y="f146"/>
                </a:cxn>
                <a:cxn ang="f81">
                  <a:pos x="f130" y="f131"/>
                </a:cxn>
              </a:cxnLst>
              <a:rect l="f126" t="f129" r="f127" b="f128"/>
              <a:pathLst>
                <a:path w="272817" h="23289">
                  <a:moveTo>
                    <a:pt x="f8" y="f9"/>
                  </a:moveTo>
                  <a:lnTo>
                    <a:pt x="f8" y="f10"/>
                  </a:lnTo>
                  <a:lnTo>
                    <a:pt x="f11" y="f7"/>
                  </a:lnTo>
                  <a:lnTo>
                    <a:pt x="f12" y="f7"/>
                  </a:lnTo>
                  <a:lnTo>
                    <a:pt x="f12" y="f13"/>
                  </a:lnTo>
                  <a:cubicBezTo>
                    <a:pt x="f12" y="f13"/>
                    <a:pt x="f12" y="f14"/>
                    <a:pt x="f12" y="f15"/>
                  </a:cubicBezTo>
                  <a:cubicBezTo>
                    <a:pt x="f16" y="f17"/>
                    <a:pt x="f16" y="f18"/>
                    <a:pt x="f12" y="f19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1"/>
                    <a:pt x="f43" y="f39"/>
                  </a:cubicBezTo>
                  <a:lnTo>
                    <a:pt x="f44" y="f39"/>
                  </a:lnTo>
                  <a:lnTo>
                    <a:pt x="f5" y="f39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2" name="Freeform: Shape 227">
              <a:extLst>
                <a:ext uri="{FF2B5EF4-FFF2-40B4-BE49-F238E27FC236}">
                  <a16:creationId xmlns:a16="http://schemas.microsoft.com/office/drawing/2014/main" id="{45266337-2635-AF23-5FD5-7090089F73A5}"/>
                </a:ext>
              </a:extLst>
            </p:cNvPr>
            <p:cNvSpPr/>
            <p:nvPr/>
          </p:nvSpPr>
          <p:spPr>
            <a:xfrm>
              <a:off x="8176738" y="1794601"/>
              <a:ext cx="758" cy="5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"/>
                <a:gd name="f7" fmla="val 508"/>
                <a:gd name="f8" fmla="+- 0 0 -90"/>
                <a:gd name="f9" fmla="*/ f3 1 762"/>
                <a:gd name="f10" fmla="*/ f4 1 508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762"/>
                <a:gd name="f19" fmla="*/ f15 1 508"/>
                <a:gd name="f20" fmla="*/ 0 f16 1"/>
                <a:gd name="f21" fmla="*/ 0 f15 1"/>
                <a:gd name="f22" fmla="*/ 508 f15 1"/>
                <a:gd name="f23" fmla="*/ 762 f16 1"/>
                <a:gd name="f24" fmla="+- f17 0 f1"/>
                <a:gd name="f25" fmla="*/ f20 1 762"/>
                <a:gd name="f26" fmla="*/ f21 1 508"/>
                <a:gd name="f27" fmla="*/ f22 1 508"/>
                <a:gd name="f28" fmla="*/ f23 1 762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9"/>
                <a:gd name="f36" fmla="*/ f28 1 f18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10 1"/>
                <a:gd name="f44" fmla="*/ f36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1" y="f43"/>
                </a:cxn>
                <a:cxn ang="f24">
                  <a:pos x="f44" y="f43"/>
                </a:cxn>
                <a:cxn ang="f24">
                  <a:pos x="f41" y="f42"/>
                </a:cxn>
              </a:cxnLst>
              <a:rect l="f37" t="f40" r="f38" b="f39"/>
              <a:pathLst>
                <a:path w="762" h="508">
                  <a:moveTo>
                    <a:pt x="f5" y="f5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3" name="Freeform: Shape 228">
              <a:extLst>
                <a:ext uri="{FF2B5EF4-FFF2-40B4-BE49-F238E27FC236}">
                  <a16:creationId xmlns:a16="http://schemas.microsoft.com/office/drawing/2014/main" id="{BC05C3E7-797B-86AF-D680-F87B49857474}"/>
                </a:ext>
              </a:extLst>
            </p:cNvPr>
            <p:cNvSpPr/>
            <p:nvPr/>
          </p:nvSpPr>
          <p:spPr>
            <a:xfrm>
              <a:off x="8176738" y="1789261"/>
              <a:ext cx="54132" cy="409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131"/>
                <a:gd name="f7" fmla="val 40912"/>
                <a:gd name="f8" fmla="val 47143"/>
                <a:gd name="f9" fmla="val 54132"/>
                <a:gd name="f10" fmla="val 7751"/>
                <a:gd name="f11" fmla="val 5845"/>
                <a:gd name="f12" fmla="val 5336"/>
                <a:gd name="f13" fmla="val 762"/>
                <a:gd name="f14" fmla="+- 0 0 -90"/>
                <a:gd name="f15" fmla="*/ f3 1 54131"/>
                <a:gd name="f16" fmla="*/ f4 1 409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4131"/>
                <a:gd name="f25" fmla="*/ f21 1 40912"/>
                <a:gd name="f26" fmla="*/ 47143 f22 1"/>
                <a:gd name="f27" fmla="*/ 40912 f21 1"/>
                <a:gd name="f28" fmla="*/ 54132 f22 1"/>
                <a:gd name="f29" fmla="*/ 7751 f22 1"/>
                <a:gd name="f30" fmla="*/ 5845 f21 1"/>
                <a:gd name="f31" fmla="*/ 0 f22 1"/>
                <a:gd name="f32" fmla="*/ 0 f21 1"/>
                <a:gd name="f33" fmla="*/ 5336 f21 1"/>
                <a:gd name="f34" fmla="*/ 762 f22 1"/>
                <a:gd name="f35" fmla="+- f23 0 f1"/>
                <a:gd name="f36" fmla="*/ f26 1 54131"/>
                <a:gd name="f37" fmla="*/ f27 1 40912"/>
                <a:gd name="f38" fmla="*/ f28 1 54131"/>
                <a:gd name="f39" fmla="*/ f29 1 54131"/>
                <a:gd name="f40" fmla="*/ f30 1 40912"/>
                <a:gd name="f41" fmla="*/ f31 1 54131"/>
                <a:gd name="f42" fmla="*/ f32 1 40912"/>
                <a:gd name="f43" fmla="*/ f33 1 40912"/>
                <a:gd name="f44" fmla="*/ f34 1 54131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4"/>
                <a:gd name="f53" fmla="*/ f40 1 f25"/>
                <a:gd name="f54" fmla="*/ f41 1 f24"/>
                <a:gd name="f55" fmla="*/ f42 1 f25"/>
                <a:gd name="f56" fmla="*/ f43 1 f25"/>
                <a:gd name="f57" fmla="*/ f44 1 f24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5 1"/>
                <a:gd name="f66" fmla="*/ f53 f16 1"/>
                <a:gd name="f67" fmla="*/ f54 f15 1"/>
                <a:gd name="f68" fmla="*/ f55 f16 1"/>
                <a:gd name="f69" fmla="*/ f56 f16 1"/>
                <a:gd name="f70" fmla="*/ f5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65" y="f66"/>
                </a:cxn>
                <a:cxn ang="f35">
                  <a:pos x="f67" y="f68"/>
                </a:cxn>
                <a:cxn ang="f35">
                  <a:pos x="f67" y="f69"/>
                </a:cxn>
                <a:cxn ang="f35">
                  <a:pos x="f70" y="f66"/>
                </a:cxn>
                <a:cxn ang="f35">
                  <a:pos x="f62" y="f63"/>
                </a:cxn>
              </a:cxnLst>
              <a:rect l="f58" t="f61" r="f59" b="f60"/>
              <a:pathLst>
                <a:path w="54131" h="40912">
                  <a:moveTo>
                    <a:pt x="f8" y="f7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13" y="f11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4" name="Freeform: Shape 229">
              <a:extLst>
                <a:ext uri="{FF2B5EF4-FFF2-40B4-BE49-F238E27FC236}">
                  <a16:creationId xmlns:a16="http://schemas.microsoft.com/office/drawing/2014/main" id="{DC527C9F-A5B3-B1EC-5F6C-467A2D5086AE}"/>
                </a:ext>
              </a:extLst>
            </p:cNvPr>
            <p:cNvSpPr/>
            <p:nvPr/>
          </p:nvSpPr>
          <p:spPr>
            <a:xfrm>
              <a:off x="8153357" y="1771348"/>
              <a:ext cx="23381" cy="588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0"/>
                <a:gd name="f7" fmla="val 58827"/>
                <a:gd name="f8" fmla="val 23381"/>
                <a:gd name="f9" fmla="val 11689"/>
                <a:gd name="f10" fmla="val 5235"/>
                <a:gd name="f11" fmla="val 18146"/>
                <a:gd name="f12" fmla="val 11690"/>
                <a:gd name="f13" fmla="+- 0 0 -90"/>
                <a:gd name="f14" fmla="*/ f3 1 23380"/>
                <a:gd name="f15" fmla="*/ f4 1 5882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3380"/>
                <a:gd name="f24" fmla="*/ f20 1 58827"/>
                <a:gd name="f25" fmla="*/ 23381 f21 1"/>
                <a:gd name="f26" fmla="*/ 58827 f20 1"/>
                <a:gd name="f27" fmla="*/ 11689 f20 1"/>
                <a:gd name="f28" fmla="*/ 11690 f21 1"/>
                <a:gd name="f29" fmla="*/ 0 f20 1"/>
                <a:gd name="f30" fmla="*/ 0 f21 1"/>
                <a:gd name="f31" fmla="+- f22 0 f1"/>
                <a:gd name="f32" fmla="*/ f25 1 23380"/>
                <a:gd name="f33" fmla="*/ f26 1 58827"/>
                <a:gd name="f34" fmla="*/ f27 1 58827"/>
                <a:gd name="f35" fmla="*/ f28 1 23380"/>
                <a:gd name="f36" fmla="*/ f29 1 58827"/>
                <a:gd name="f37" fmla="*/ f30 1 23380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6"/>
                </a:cxn>
                <a:cxn ang="f31">
                  <a:pos x="f57" y="f54"/>
                </a:cxn>
                <a:cxn ang="f31">
                  <a:pos x="f57" y="f53"/>
                </a:cxn>
                <a:cxn ang="f31">
                  <a:pos x="f52" y="f53"/>
                </a:cxn>
              </a:cxnLst>
              <a:rect l="f48" t="f51" r="f49" b="f50"/>
              <a:pathLst>
                <a:path w="23380" h="58827">
                  <a:moveTo>
                    <a:pt x="f8" y="f7"/>
                  </a:moveTo>
                  <a:lnTo>
                    <a:pt x="f8" y="f9"/>
                  </a:lnTo>
                  <a:cubicBezTo>
                    <a:pt x="f8" y="f10"/>
                    <a:pt x="f11" y="f5"/>
                    <a:pt x="f12" y="f5"/>
                  </a:cubicBezTo>
                  <a:cubicBezTo>
                    <a:pt x="f10" y="f5"/>
                    <a:pt x="f5" y="f10"/>
                    <a:pt x="f5" y="f9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5" name="Freeform: Shape 230">
              <a:extLst>
                <a:ext uri="{FF2B5EF4-FFF2-40B4-BE49-F238E27FC236}">
                  <a16:creationId xmlns:a16="http://schemas.microsoft.com/office/drawing/2014/main" id="{110ADA23-DCCD-F766-7DC9-3251F21E7B53}"/>
                </a:ext>
              </a:extLst>
            </p:cNvPr>
            <p:cNvSpPr/>
            <p:nvPr/>
          </p:nvSpPr>
          <p:spPr>
            <a:xfrm>
              <a:off x="11085225" y="3392588"/>
              <a:ext cx="152485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83"/>
                <a:gd name="f7" fmla="val 4319"/>
                <a:gd name="f8" fmla="val 4193"/>
                <a:gd name="f9" fmla="val 152419"/>
                <a:gd name="f10" fmla="val 3469"/>
                <a:gd name="f11" fmla="val 2757"/>
                <a:gd name="f12" fmla="val 2033"/>
                <a:gd name="f13" fmla="val 4320"/>
                <a:gd name="f14" fmla="+- 0 0 -90"/>
                <a:gd name="f15" fmla="*/ f3 1 152483"/>
                <a:gd name="f16" fmla="*/ f4 1 4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52483"/>
                <a:gd name="f25" fmla="*/ f21 1 4319"/>
                <a:gd name="f26" fmla="*/ 0 f22 1"/>
                <a:gd name="f27" fmla="*/ 4193 f21 1"/>
                <a:gd name="f28" fmla="*/ 152483 f22 1"/>
                <a:gd name="f29" fmla="*/ 2033 f21 1"/>
                <a:gd name="f30" fmla="*/ 0 f21 1"/>
                <a:gd name="f31" fmla="*/ 4320 f21 1"/>
                <a:gd name="f32" fmla="+- f23 0 f1"/>
                <a:gd name="f33" fmla="*/ f26 1 152483"/>
                <a:gd name="f34" fmla="*/ f27 1 4319"/>
                <a:gd name="f35" fmla="*/ f28 1 152483"/>
                <a:gd name="f36" fmla="*/ f29 1 4319"/>
                <a:gd name="f37" fmla="*/ f30 1 4319"/>
                <a:gd name="f38" fmla="*/ f31 1 4319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5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6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3" y="f57"/>
                </a:cxn>
                <a:cxn ang="f32">
                  <a:pos x="f53" y="f58"/>
                </a:cxn>
              </a:cxnLst>
              <a:rect l="f49" t="f52" r="f50" b="f51"/>
              <a:pathLst>
                <a:path w="152483" h="4319">
                  <a:moveTo>
                    <a:pt x="f5" y="f8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12"/>
                  </a:cubicBezTo>
                  <a:lnTo>
                    <a:pt x="f6" y="f5"/>
                  </a:lnTo>
                  <a:lnTo>
                    <a:pt x="f5" y="f5"/>
                  </a:lnTo>
                  <a:lnTo>
                    <a:pt x="f5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6" name="Freeform: Shape 231">
              <a:extLst>
                <a:ext uri="{FF2B5EF4-FFF2-40B4-BE49-F238E27FC236}">
                  <a16:creationId xmlns:a16="http://schemas.microsoft.com/office/drawing/2014/main" id="{2D477B66-00F6-32E6-0A64-D1801F25A97A}"/>
                </a:ext>
              </a:extLst>
            </p:cNvPr>
            <p:cNvSpPr/>
            <p:nvPr/>
          </p:nvSpPr>
          <p:spPr>
            <a:xfrm>
              <a:off x="11969505" y="4519970"/>
              <a:ext cx="24908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905"/>
                <a:gd name="f7" fmla="val 4319"/>
                <a:gd name="f8" fmla="val 2160"/>
                <a:gd name="f9" fmla="val 4320"/>
                <a:gd name="f10" fmla="val 24906"/>
                <a:gd name="f11" fmla="+- 0 0 -90"/>
                <a:gd name="f12" fmla="*/ f3 1 24905"/>
                <a:gd name="f13" fmla="*/ f4 1 431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905"/>
                <a:gd name="f22" fmla="*/ f18 1 4319"/>
                <a:gd name="f23" fmla="*/ 0 f19 1"/>
                <a:gd name="f24" fmla="*/ 2160 f18 1"/>
                <a:gd name="f25" fmla="*/ 4320 f18 1"/>
                <a:gd name="f26" fmla="*/ 24906 f19 1"/>
                <a:gd name="f27" fmla="*/ 0 f18 1"/>
                <a:gd name="f28" fmla="+- f20 0 f1"/>
                <a:gd name="f29" fmla="*/ f23 1 24905"/>
                <a:gd name="f30" fmla="*/ f24 1 4319"/>
                <a:gd name="f31" fmla="*/ f25 1 4319"/>
                <a:gd name="f32" fmla="*/ f26 1 24905"/>
                <a:gd name="f33" fmla="*/ f27 1 4319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48"/>
                </a:cxn>
                <a:cxn ang="f28">
                  <a:pos x="f50" y="f51"/>
                </a:cxn>
                <a:cxn ang="f28">
                  <a:pos x="f47" y="f51"/>
                </a:cxn>
                <a:cxn ang="f28">
                  <a:pos x="f47" y="f48"/>
                </a:cxn>
              </a:cxnLst>
              <a:rect l="f43" t="f46" r="f44" b="f45"/>
              <a:pathLst>
                <a:path w="24905" h="4319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8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7" name="Freeform: Shape 232">
              <a:extLst>
                <a:ext uri="{FF2B5EF4-FFF2-40B4-BE49-F238E27FC236}">
                  <a16:creationId xmlns:a16="http://schemas.microsoft.com/office/drawing/2014/main" id="{07CCDF38-9E48-F280-D16F-5E2CA456C12C}"/>
                </a:ext>
              </a:extLst>
            </p:cNvPr>
            <p:cNvSpPr/>
            <p:nvPr/>
          </p:nvSpPr>
          <p:spPr>
            <a:xfrm>
              <a:off x="8446001" y="1773131"/>
              <a:ext cx="65059" cy="570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59"/>
                <a:gd name="f7" fmla="val 57048"/>
                <a:gd name="f8" fmla="val 5591"/>
                <a:gd name="f9" fmla="val 9910"/>
                <a:gd name="f10" fmla="val 36211"/>
                <a:gd name="f11" fmla="val 29099"/>
                <a:gd name="f12" fmla="val 1525"/>
                <a:gd name="f13" fmla="val 889"/>
                <a:gd name="f14" fmla="val 3431"/>
                <a:gd name="f15" fmla="val 2135"/>
                <a:gd name="f16" fmla="val 5540"/>
                <a:gd name="f17" fmla="val 5870"/>
                <a:gd name="f18" fmla="+- 0 0 -90"/>
                <a:gd name="f19" fmla="*/ f3 1 65059"/>
                <a:gd name="f20" fmla="*/ f4 1 57048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5059"/>
                <a:gd name="f29" fmla="*/ f25 1 57048"/>
                <a:gd name="f30" fmla="*/ 5591 f26 1"/>
                <a:gd name="f31" fmla="*/ 9910 f25 1"/>
                <a:gd name="f32" fmla="*/ 36211 f25 1"/>
                <a:gd name="f33" fmla="*/ 29099 f26 1"/>
                <a:gd name="f34" fmla="*/ 57048 f25 1"/>
                <a:gd name="f35" fmla="*/ 65059 f26 1"/>
                <a:gd name="f36" fmla="*/ 1525 f26 1"/>
                <a:gd name="f37" fmla="*/ 889 f25 1"/>
                <a:gd name="f38" fmla="*/ 0 f26 1"/>
                <a:gd name="f39" fmla="*/ 0 f25 1"/>
                <a:gd name="f40" fmla="+- f27 0 f1"/>
                <a:gd name="f41" fmla="*/ f30 1 65059"/>
                <a:gd name="f42" fmla="*/ f31 1 57048"/>
                <a:gd name="f43" fmla="*/ f32 1 57048"/>
                <a:gd name="f44" fmla="*/ f33 1 65059"/>
                <a:gd name="f45" fmla="*/ f34 1 57048"/>
                <a:gd name="f46" fmla="*/ f35 1 65059"/>
                <a:gd name="f47" fmla="*/ f36 1 65059"/>
                <a:gd name="f48" fmla="*/ f37 1 57048"/>
                <a:gd name="f49" fmla="*/ f38 1 65059"/>
                <a:gd name="f50" fmla="*/ f39 1 57048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9"/>
                <a:gd name="f58" fmla="*/ f44 1 f28"/>
                <a:gd name="f59" fmla="*/ f45 1 f29"/>
                <a:gd name="f60" fmla="*/ f46 1 f28"/>
                <a:gd name="f61" fmla="*/ f47 1 f28"/>
                <a:gd name="f62" fmla="*/ f48 1 f29"/>
                <a:gd name="f63" fmla="*/ f49 1 f28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20 1"/>
                <a:gd name="f72" fmla="*/ f58 f19 1"/>
                <a:gd name="f73" fmla="*/ f59 f20 1"/>
                <a:gd name="f74" fmla="*/ f60 f19 1"/>
                <a:gd name="f75" fmla="*/ f61 f19 1"/>
                <a:gd name="f76" fmla="*/ f62 f20 1"/>
                <a:gd name="f77" fmla="*/ f63 f19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69" y="f71"/>
                </a:cxn>
                <a:cxn ang="f40">
                  <a:pos x="f72" y="f73"/>
                </a:cxn>
                <a:cxn ang="f40">
                  <a:pos x="f74" y="f73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69" y="f70"/>
                </a:cxn>
              </a:cxnLst>
              <a:rect l="f65" t="f68" r="f66" b="f67"/>
              <a:pathLst>
                <a:path w="65059" h="57048">
                  <a:moveTo>
                    <a:pt x="f8" y="f9"/>
                  </a:moveTo>
                  <a:lnTo>
                    <a:pt x="f8" y="f10"/>
                  </a:lnTo>
                  <a:lnTo>
                    <a:pt x="f11" y="f7"/>
                  </a:lnTo>
                  <a:lnTo>
                    <a:pt x="f6" y="f7"/>
                  </a:lnTo>
                  <a:lnTo>
                    <a:pt x="f12" y="f13"/>
                  </a:lnTo>
                  <a:lnTo>
                    <a:pt x="f5" y="f5"/>
                  </a:lnTo>
                  <a:cubicBezTo>
                    <a:pt x="f14" y="f1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8" name="Freeform: Shape 233">
              <a:extLst>
                <a:ext uri="{FF2B5EF4-FFF2-40B4-BE49-F238E27FC236}">
                  <a16:creationId xmlns:a16="http://schemas.microsoft.com/office/drawing/2014/main" id="{3760C093-0490-35A3-A8D0-6CB01BADA784}"/>
                </a:ext>
              </a:extLst>
            </p:cNvPr>
            <p:cNvSpPr/>
            <p:nvPr/>
          </p:nvSpPr>
          <p:spPr>
            <a:xfrm>
              <a:off x="8430118" y="1774905"/>
              <a:ext cx="1143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1778"/>
                <a:gd name="f8" fmla="val 762"/>
                <a:gd name="f9" fmla="val 254"/>
                <a:gd name="f10" fmla="val 458"/>
                <a:gd name="f11" fmla="val 737"/>
                <a:gd name="f12" fmla="val 203"/>
                <a:gd name="f13" fmla="val 1245"/>
                <a:gd name="f14" fmla="val 1779"/>
                <a:gd name="f15" fmla="val 305"/>
                <a:gd name="f16" fmla="val 686"/>
                <a:gd name="f17" fmla="val 546"/>
                <a:gd name="f18" fmla="val 1144"/>
                <a:gd name="f19" fmla="+- 0 0 -90"/>
                <a:gd name="f20" fmla="*/ f3 1 1143"/>
                <a:gd name="f21" fmla="*/ f4 1 177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143"/>
                <a:gd name="f30" fmla="*/ f26 1 1778"/>
                <a:gd name="f31" fmla="*/ 762 f27 1"/>
                <a:gd name="f32" fmla="*/ 254 f26 1"/>
                <a:gd name="f33" fmla="*/ 0 f27 1"/>
                <a:gd name="f34" fmla="*/ 1779 f26 1"/>
                <a:gd name="f35" fmla="*/ 1144 f27 1"/>
                <a:gd name="f36" fmla="*/ 0 f26 1"/>
                <a:gd name="f37" fmla="+- f28 0 f1"/>
                <a:gd name="f38" fmla="*/ f31 1 1143"/>
                <a:gd name="f39" fmla="*/ f32 1 1778"/>
                <a:gd name="f40" fmla="*/ f33 1 1143"/>
                <a:gd name="f41" fmla="*/ f34 1 1778"/>
                <a:gd name="f42" fmla="*/ f35 1 1143"/>
                <a:gd name="f43" fmla="*/ f36 1 1778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30"/>
                <a:gd name="f52" fmla="*/ f42 1 f29"/>
                <a:gd name="f53" fmla="*/ f43 1 f30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1 1"/>
                <a:gd name="f62" fmla="*/ f52 f20 1"/>
                <a:gd name="f63" fmla="*/ f53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61"/>
                </a:cxn>
                <a:cxn ang="f37">
                  <a:pos x="f62" y="f63"/>
                </a:cxn>
              </a:cxnLst>
              <a:rect l="f54" t="f57" r="f55" b="f56"/>
              <a:pathLst>
                <a:path w="1143" h="1778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cubicBezTo>
                    <a:pt x="f15" y="f6"/>
                    <a:pt x="f16" y="f17"/>
                    <a:pt x="f1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9" name="Freeform: Shape 234">
              <a:extLst>
                <a:ext uri="{FF2B5EF4-FFF2-40B4-BE49-F238E27FC236}">
                  <a16:creationId xmlns:a16="http://schemas.microsoft.com/office/drawing/2014/main" id="{293046A5-FE9E-0D43-BCCA-64C8670DC906}"/>
                </a:ext>
              </a:extLst>
            </p:cNvPr>
            <p:cNvSpPr/>
            <p:nvPr/>
          </p:nvSpPr>
          <p:spPr>
            <a:xfrm>
              <a:off x="9452573" y="1881935"/>
              <a:ext cx="23655" cy="3535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58"/>
                <a:gd name="f7" fmla="val 353550"/>
                <a:gd name="f8" fmla="val 5022"/>
                <a:gd name="f9" fmla="val 317339"/>
                <a:gd name="f10" fmla="val 9343"/>
                <a:gd name="f11" fmla="val 324454"/>
                <a:gd name="f12" fmla="val 22050"/>
                <a:gd name="f13" fmla="val 345927"/>
                <a:gd name="f14" fmla="val 23346"/>
                <a:gd name="f15" fmla="val 348252"/>
                <a:gd name="f16" fmla="val 23879"/>
                <a:gd name="f17" fmla="val 350908"/>
                <a:gd name="f18" fmla="val 23575"/>
                <a:gd name="f19" fmla="val 352661"/>
                <a:gd name="f20" fmla="val 352153"/>
                <a:gd name="f21" fmla="val 13039"/>
                <a:gd name="f22" fmla="val 24248"/>
                <a:gd name="f23" fmla="val 6546"/>
                <a:gd name="f24" fmla="val 19534"/>
                <a:gd name="f25" fmla="val 740"/>
                <a:gd name="f26" fmla="val 13041"/>
                <a:gd name="f27" fmla="val 66"/>
                <a:gd name="f28" fmla="val 6547"/>
                <a:gd name="f29" fmla="val -620"/>
                <a:gd name="f30" fmla="val 4107"/>
                <a:gd name="f31" fmla="val 10586"/>
                <a:gd name="f32" fmla="val -22"/>
                <a:gd name="f33" fmla="val 11400"/>
                <a:gd name="f34" fmla="val 12226"/>
                <a:gd name="f35" fmla="val 309970"/>
                <a:gd name="f36" fmla="val 4514"/>
                <a:gd name="f37" fmla="+- 0 0 -90"/>
                <a:gd name="f38" fmla="*/ f3 1 23658"/>
                <a:gd name="f39" fmla="*/ f4 1 353550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3658"/>
                <a:gd name="f48" fmla="*/ f44 1 353550"/>
                <a:gd name="f49" fmla="*/ 5022 f45 1"/>
                <a:gd name="f50" fmla="*/ 317339 f44 1"/>
                <a:gd name="f51" fmla="*/ 9343 f45 1"/>
                <a:gd name="f52" fmla="*/ 324454 f44 1"/>
                <a:gd name="f53" fmla="*/ 22050 f45 1"/>
                <a:gd name="f54" fmla="*/ 345927 f44 1"/>
                <a:gd name="f55" fmla="*/ 23575 f45 1"/>
                <a:gd name="f56" fmla="*/ 353550 f44 1"/>
                <a:gd name="f57" fmla="*/ 352153 f44 1"/>
                <a:gd name="f58" fmla="*/ 13039 f44 1"/>
                <a:gd name="f59" fmla="*/ 13041 f45 1"/>
                <a:gd name="f60" fmla="*/ 66 f44 1"/>
                <a:gd name="f61" fmla="*/ 66 f45 1"/>
                <a:gd name="f62" fmla="*/ 10586 f44 1"/>
                <a:gd name="f63" fmla="*/ 309970 f44 1"/>
                <a:gd name="f64" fmla="*/ 4514 f45 1"/>
                <a:gd name="f65" fmla="+- f46 0 f1"/>
                <a:gd name="f66" fmla="*/ f49 1 23658"/>
                <a:gd name="f67" fmla="*/ f50 1 353550"/>
                <a:gd name="f68" fmla="*/ f51 1 23658"/>
                <a:gd name="f69" fmla="*/ f52 1 353550"/>
                <a:gd name="f70" fmla="*/ f53 1 23658"/>
                <a:gd name="f71" fmla="*/ f54 1 353550"/>
                <a:gd name="f72" fmla="*/ f55 1 23658"/>
                <a:gd name="f73" fmla="*/ f56 1 353550"/>
                <a:gd name="f74" fmla="*/ f57 1 353550"/>
                <a:gd name="f75" fmla="*/ f58 1 353550"/>
                <a:gd name="f76" fmla="*/ f59 1 23658"/>
                <a:gd name="f77" fmla="*/ f60 1 353550"/>
                <a:gd name="f78" fmla="*/ f61 1 23658"/>
                <a:gd name="f79" fmla="*/ f62 1 353550"/>
                <a:gd name="f80" fmla="*/ f63 1 353550"/>
                <a:gd name="f81" fmla="*/ f64 1 23658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7"/>
                <a:gd name="f89" fmla="*/ f69 1 f48"/>
                <a:gd name="f90" fmla="*/ f70 1 f47"/>
                <a:gd name="f91" fmla="*/ f71 1 f48"/>
                <a:gd name="f92" fmla="*/ f72 1 f47"/>
                <a:gd name="f93" fmla="*/ f73 1 f48"/>
                <a:gd name="f94" fmla="*/ f74 1 f48"/>
                <a:gd name="f95" fmla="*/ f75 1 f48"/>
                <a:gd name="f96" fmla="*/ f76 1 f47"/>
                <a:gd name="f97" fmla="*/ f77 1 f48"/>
                <a:gd name="f98" fmla="*/ f78 1 f47"/>
                <a:gd name="f99" fmla="*/ f79 1 f48"/>
                <a:gd name="f100" fmla="*/ f80 1 f48"/>
                <a:gd name="f101" fmla="*/ f81 1 f47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8 1"/>
                <a:gd name="f109" fmla="*/ f89 f39 1"/>
                <a:gd name="f110" fmla="*/ f90 f38 1"/>
                <a:gd name="f111" fmla="*/ f91 f39 1"/>
                <a:gd name="f112" fmla="*/ f92 f38 1"/>
                <a:gd name="f113" fmla="*/ f93 f39 1"/>
                <a:gd name="f114" fmla="*/ f94 f39 1"/>
                <a:gd name="f115" fmla="*/ f95 f39 1"/>
                <a:gd name="f116" fmla="*/ f96 f38 1"/>
                <a:gd name="f117" fmla="*/ f97 f39 1"/>
                <a:gd name="f118" fmla="*/ f98 f38 1"/>
                <a:gd name="f119" fmla="*/ f99 f39 1"/>
                <a:gd name="f120" fmla="*/ f100 f39 1"/>
                <a:gd name="f121" fmla="*/ f101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8" y="f109"/>
                </a:cxn>
                <a:cxn ang="f65">
                  <a:pos x="f108" y="f109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2" y="f114"/>
                </a:cxn>
                <a:cxn ang="f65">
                  <a:pos x="f112" y="f115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18" y="f115"/>
                </a:cxn>
                <a:cxn ang="f65">
                  <a:pos x="f118" y="f120"/>
                </a:cxn>
                <a:cxn ang="f65">
                  <a:pos x="f121" y="f107"/>
                </a:cxn>
              </a:cxnLst>
              <a:rect l="f102" t="f105" r="f103" b="f104"/>
              <a:pathLst>
                <a:path w="23658" h="353550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7"/>
                  </a:cubicBezTo>
                  <a:cubicBezTo>
                    <a:pt x="f18" y="f7"/>
                    <a:pt x="f18" y="f19"/>
                    <a:pt x="f18" y="f20"/>
                  </a:cubicBezTo>
                  <a:lnTo>
                    <a:pt x="f18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5" y="f30"/>
                    <a:pt x="f27" y="f31"/>
                  </a:cubicBezTo>
                  <a:cubicBezTo>
                    <a:pt x="f32" y="f33"/>
                    <a:pt x="f32" y="f34"/>
                    <a:pt x="f27" y="f21"/>
                  </a:cubicBezTo>
                  <a:lnTo>
                    <a:pt x="f27" y="f35"/>
                  </a:lnTo>
                  <a:lnTo>
                    <a:pt x="f3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0" name="Freeform: Shape 235">
              <a:extLst>
                <a:ext uri="{FF2B5EF4-FFF2-40B4-BE49-F238E27FC236}">
                  <a16:creationId xmlns:a16="http://schemas.microsoft.com/office/drawing/2014/main" id="{F2CBB622-ACCF-04FB-2D99-D9D35B61734C}"/>
                </a:ext>
              </a:extLst>
            </p:cNvPr>
            <p:cNvSpPr/>
            <p:nvPr/>
          </p:nvSpPr>
          <p:spPr>
            <a:xfrm>
              <a:off x="10343144" y="1928771"/>
              <a:ext cx="4069" cy="2632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6"/>
                <a:gd name="f7" fmla="val 263261"/>
                <a:gd name="f8" fmla="val 3558"/>
                <a:gd name="f9" fmla="val 2033"/>
                <a:gd name="f10" fmla="val 915"/>
                <a:gd name="f11" fmla="val 3151"/>
                <a:gd name="f12" fmla="val 2034"/>
                <a:gd name="f13" fmla="val 249031"/>
                <a:gd name="f14" fmla="+- 0 0 -90"/>
                <a:gd name="f15" fmla="*/ f3 1 4066"/>
                <a:gd name="f16" fmla="*/ f4 1 2632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066"/>
                <a:gd name="f25" fmla="*/ f21 1 263261"/>
                <a:gd name="f26" fmla="*/ 4066 f22 1"/>
                <a:gd name="f27" fmla="*/ 3558 f21 1"/>
                <a:gd name="f28" fmla="*/ 2033 f21 1"/>
                <a:gd name="f29" fmla="*/ 2034 f22 1"/>
                <a:gd name="f30" fmla="*/ 0 f21 1"/>
                <a:gd name="f31" fmla="*/ 0 f22 1"/>
                <a:gd name="f32" fmla="*/ 263261 f21 1"/>
                <a:gd name="f33" fmla="*/ 249031 f21 1"/>
                <a:gd name="f34" fmla="+- f23 0 f1"/>
                <a:gd name="f35" fmla="*/ f26 1 4066"/>
                <a:gd name="f36" fmla="*/ f27 1 263261"/>
                <a:gd name="f37" fmla="*/ f28 1 263261"/>
                <a:gd name="f38" fmla="*/ f29 1 4066"/>
                <a:gd name="f39" fmla="*/ f30 1 263261"/>
                <a:gd name="f40" fmla="*/ f31 1 4066"/>
                <a:gd name="f41" fmla="*/ f32 1 263261"/>
                <a:gd name="f42" fmla="*/ f33 1 26326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4"/>
                <a:gd name="f51" fmla="*/ f39 1 f25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5 1"/>
                <a:gd name="f63" fmla="*/ f51 f16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62" y="f63"/>
                </a:cxn>
                <a:cxn ang="f34">
                  <a:pos x="f64" y="f61"/>
                </a:cxn>
                <a:cxn ang="f34">
                  <a:pos x="f64" y="f65"/>
                </a:cxn>
                <a:cxn ang="f34">
                  <a:pos x="f59" y="f66"/>
                </a:cxn>
              </a:cxnLst>
              <a:rect l="f55" t="f58" r="f56" b="f57"/>
              <a:pathLst>
                <a:path w="4066" h="263261">
                  <a:moveTo>
                    <a:pt x="f6" y="f8"/>
                  </a:moveTo>
                  <a:lnTo>
                    <a:pt x="f6" y="f9"/>
                  </a:lnTo>
                  <a:cubicBezTo>
                    <a:pt x="f6" y="f10"/>
                    <a:pt x="f11" y="f5"/>
                    <a:pt x="f12" y="f5"/>
                  </a:cubicBezTo>
                  <a:cubicBezTo>
                    <a:pt x="f10" y="f5"/>
                    <a:pt x="f5" y="f10"/>
                    <a:pt x="f5" y="f9"/>
                  </a:cubicBezTo>
                  <a:lnTo>
                    <a:pt x="f5" y="f7"/>
                  </a:lnTo>
                  <a:lnTo>
                    <a:pt x="f6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1" name="Freeform: Shape 236">
              <a:extLst>
                <a:ext uri="{FF2B5EF4-FFF2-40B4-BE49-F238E27FC236}">
                  <a16:creationId xmlns:a16="http://schemas.microsoft.com/office/drawing/2014/main" id="{EC6047F4-778C-E802-0F9E-3168142F1B7A}"/>
                </a:ext>
              </a:extLst>
            </p:cNvPr>
            <p:cNvSpPr/>
            <p:nvPr/>
          </p:nvSpPr>
          <p:spPr>
            <a:xfrm>
              <a:off x="10343144" y="2205249"/>
              <a:ext cx="4069" cy="168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6"/>
                <a:gd name="f7" fmla="val 16898"/>
                <a:gd name="f8" fmla="val 16899"/>
                <a:gd name="f9" fmla="val 4193"/>
                <a:gd name="f10" fmla="val 2351"/>
                <a:gd name="f11" fmla="val 3189"/>
                <a:gd name="f12" fmla="val 941"/>
                <a:gd name="f13" fmla="val 1741"/>
                <a:gd name="f14" fmla="+- 0 0 -90"/>
                <a:gd name="f15" fmla="*/ f3 1 4066"/>
                <a:gd name="f16" fmla="*/ f4 1 1689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066"/>
                <a:gd name="f25" fmla="*/ f21 1 16898"/>
                <a:gd name="f26" fmla="*/ 4066 f22 1"/>
                <a:gd name="f27" fmla="*/ 16899 f21 1"/>
                <a:gd name="f28" fmla="*/ 4193 f21 1"/>
                <a:gd name="f29" fmla="*/ 0 f22 1"/>
                <a:gd name="f30" fmla="*/ 0 f21 1"/>
                <a:gd name="f31" fmla="+- f23 0 f1"/>
                <a:gd name="f32" fmla="*/ f26 1 4066"/>
                <a:gd name="f33" fmla="*/ f27 1 16898"/>
                <a:gd name="f34" fmla="*/ f28 1 16898"/>
                <a:gd name="f35" fmla="*/ f29 1 4066"/>
                <a:gd name="f36" fmla="*/ f30 1 16898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  <a:cxn ang="f31">
                  <a:pos x="f50" y="f51"/>
                </a:cxn>
              </a:cxnLst>
              <a:rect l="f46" t="f49" r="f47" b="f48"/>
              <a:pathLst>
                <a:path w="4066" h="16898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2" name="Freeform: Shape 237">
              <a:extLst>
                <a:ext uri="{FF2B5EF4-FFF2-40B4-BE49-F238E27FC236}">
                  <a16:creationId xmlns:a16="http://schemas.microsoft.com/office/drawing/2014/main" id="{FE7B89A4-0D57-934F-0721-434E3BE95FC6}"/>
                </a:ext>
              </a:extLst>
            </p:cNvPr>
            <p:cNvSpPr/>
            <p:nvPr/>
          </p:nvSpPr>
          <p:spPr>
            <a:xfrm>
              <a:off x="11320939" y="4270942"/>
              <a:ext cx="601163" cy="36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1164"/>
                <a:gd name="f7" fmla="val 3681"/>
                <a:gd name="f8" fmla="val 599132"/>
                <a:gd name="f9" fmla="val 3046"/>
                <a:gd name="f10" fmla="val 600097"/>
                <a:gd name="f11" fmla="val 3198"/>
                <a:gd name="f12" fmla="val 601012"/>
                <a:gd name="f13" fmla="val 2525"/>
                <a:gd name="f14" fmla="val 1559"/>
                <a:gd name="f15" fmla="val 1547"/>
                <a:gd name="f16" fmla="val 1534"/>
                <a:gd name="f17" fmla="val 1521"/>
                <a:gd name="f18" fmla="val 886"/>
                <a:gd name="f19" fmla="val 251"/>
                <a:gd name="f20" fmla="val 124"/>
                <a:gd name="f21" fmla="val 600758"/>
                <a:gd name="f22" fmla="val -41"/>
                <a:gd name="f23" fmla="val 600300"/>
                <a:gd name="f24" fmla="val 599894"/>
                <a:gd name="f25" fmla="val 64"/>
                <a:gd name="f26" fmla="val 2246"/>
                <a:gd name="f27" fmla="val 2957"/>
                <a:gd name="f28" fmla="val 599640"/>
                <a:gd name="f29" fmla="+- 0 0 -90"/>
                <a:gd name="f30" fmla="*/ f3 1 601164"/>
                <a:gd name="f31" fmla="*/ f4 1 3681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601164"/>
                <a:gd name="f40" fmla="*/ f36 1 3681"/>
                <a:gd name="f41" fmla="*/ 599132 f37 1"/>
                <a:gd name="f42" fmla="*/ 3046 f36 1"/>
                <a:gd name="f43" fmla="*/ 601164 f37 1"/>
                <a:gd name="f44" fmla="*/ 1559 f36 1"/>
                <a:gd name="f45" fmla="*/ 1521 f36 1"/>
                <a:gd name="f46" fmla="*/ 886 f36 1"/>
                <a:gd name="f47" fmla="*/ 124 f36 1"/>
                <a:gd name="f48" fmla="*/ 599894 f37 1"/>
                <a:gd name="f49" fmla="*/ 0 f37 1"/>
                <a:gd name="f50" fmla="*/ 3681 f36 1"/>
                <a:gd name="f51" fmla="*/ 599640 f37 1"/>
                <a:gd name="f52" fmla="+- f38 0 f1"/>
                <a:gd name="f53" fmla="*/ f41 1 601164"/>
                <a:gd name="f54" fmla="*/ f42 1 3681"/>
                <a:gd name="f55" fmla="*/ f43 1 601164"/>
                <a:gd name="f56" fmla="*/ f44 1 3681"/>
                <a:gd name="f57" fmla="*/ f45 1 3681"/>
                <a:gd name="f58" fmla="*/ f46 1 3681"/>
                <a:gd name="f59" fmla="*/ f47 1 3681"/>
                <a:gd name="f60" fmla="*/ f48 1 601164"/>
                <a:gd name="f61" fmla="*/ f49 1 601164"/>
                <a:gd name="f62" fmla="*/ f50 1 3681"/>
                <a:gd name="f63" fmla="*/ f51 1 601164"/>
                <a:gd name="f64" fmla="*/ f32 1 f39"/>
                <a:gd name="f65" fmla="*/ f33 1 f39"/>
                <a:gd name="f66" fmla="*/ f32 1 f40"/>
                <a:gd name="f67" fmla="*/ f34 1 f40"/>
                <a:gd name="f68" fmla="*/ f53 1 f39"/>
                <a:gd name="f69" fmla="*/ f54 1 f40"/>
                <a:gd name="f70" fmla="*/ f55 1 f39"/>
                <a:gd name="f71" fmla="*/ f56 1 f40"/>
                <a:gd name="f72" fmla="*/ f57 1 f40"/>
                <a:gd name="f73" fmla="*/ f58 1 f40"/>
                <a:gd name="f74" fmla="*/ f59 1 f40"/>
                <a:gd name="f75" fmla="*/ f60 1 f39"/>
                <a:gd name="f76" fmla="*/ f61 1 f39"/>
                <a:gd name="f77" fmla="*/ f62 1 f40"/>
                <a:gd name="f78" fmla="*/ f63 1 f39"/>
                <a:gd name="f79" fmla="*/ f64 f30 1"/>
                <a:gd name="f80" fmla="*/ f65 f30 1"/>
                <a:gd name="f81" fmla="*/ f67 f31 1"/>
                <a:gd name="f82" fmla="*/ f66 f31 1"/>
                <a:gd name="f83" fmla="*/ f68 f30 1"/>
                <a:gd name="f84" fmla="*/ f69 f31 1"/>
                <a:gd name="f85" fmla="*/ f70 f30 1"/>
                <a:gd name="f86" fmla="*/ f71 f31 1"/>
                <a:gd name="f87" fmla="*/ f72 f31 1"/>
                <a:gd name="f88" fmla="*/ f73 f31 1"/>
                <a:gd name="f89" fmla="*/ f74 f31 1"/>
                <a:gd name="f90" fmla="*/ f75 f30 1"/>
                <a:gd name="f91" fmla="*/ f76 f30 1"/>
                <a:gd name="f92" fmla="*/ f77 f31 1"/>
                <a:gd name="f93" fmla="*/ f7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3" y="f84"/>
                </a:cxn>
                <a:cxn ang="f52">
                  <a:pos x="f85" y="f86"/>
                </a:cxn>
                <a:cxn ang="f52">
                  <a:pos x="f85" y="f87"/>
                </a:cxn>
                <a:cxn ang="f52">
                  <a:pos x="f85" y="f88"/>
                </a:cxn>
                <a:cxn ang="f52">
                  <a:pos x="f85" y="f88"/>
                </a:cxn>
                <a:cxn ang="f52">
                  <a:pos x="f85" y="f88"/>
                </a:cxn>
                <a:cxn ang="f52">
                  <a:pos x="f85" y="f89"/>
                </a:cxn>
                <a:cxn ang="f52">
                  <a:pos x="f85" y="f89"/>
                </a:cxn>
                <a:cxn ang="f52">
                  <a:pos x="f90" y="f89"/>
                </a:cxn>
                <a:cxn ang="f52">
                  <a:pos x="f91" y="f89"/>
                </a:cxn>
                <a:cxn ang="f52">
                  <a:pos x="f91" y="f87"/>
                </a:cxn>
                <a:cxn ang="f52">
                  <a:pos x="f91" y="f92"/>
                </a:cxn>
                <a:cxn ang="f52">
                  <a:pos x="f93" y="f92"/>
                </a:cxn>
              </a:cxnLst>
              <a:rect l="f79" t="f82" r="f80" b="f81"/>
              <a:pathLst>
                <a:path w="601164" h="3681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5"/>
                    <a:pt x="f6" y="f16"/>
                    <a:pt x="f6" y="f17"/>
                  </a:cubicBezTo>
                  <a:cubicBezTo>
                    <a:pt x="f6" y="f17"/>
                    <a:pt x="f6" y="f17"/>
                    <a:pt x="f6" y="f18"/>
                  </a:cubicBezTo>
                  <a:cubicBezTo>
                    <a:pt x="f6" y="f19"/>
                    <a:pt x="f6" y="f18"/>
                    <a:pt x="f6" y="f18"/>
                  </a:cubicBezTo>
                  <a:lnTo>
                    <a:pt x="f6" y="f18"/>
                  </a:lnTo>
                  <a:lnTo>
                    <a:pt x="f6" y="f20"/>
                  </a:lnTo>
                  <a:lnTo>
                    <a:pt x="f6" y="f20"/>
                  </a:lnTo>
                  <a:cubicBezTo>
                    <a:pt x="f21" y="f22"/>
                    <a:pt x="f23" y="f22"/>
                    <a:pt x="f24" y="f20"/>
                  </a:cubicBezTo>
                  <a:lnTo>
                    <a:pt x="f5" y="f20"/>
                  </a:lnTo>
                  <a:lnTo>
                    <a:pt x="f5" y="f17"/>
                  </a:lnTo>
                  <a:cubicBezTo>
                    <a:pt x="f25" y="f26"/>
                    <a:pt x="f25" y="f27"/>
                    <a:pt x="f5" y="f7"/>
                  </a:cubicBezTo>
                  <a:lnTo>
                    <a:pt x="f2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3" name="Freeform: Shape 238">
              <a:extLst>
                <a:ext uri="{FF2B5EF4-FFF2-40B4-BE49-F238E27FC236}">
                  <a16:creationId xmlns:a16="http://schemas.microsoft.com/office/drawing/2014/main" id="{50BB1230-5B43-EDEE-61A4-FF12E6C9DE97}"/>
                </a:ext>
              </a:extLst>
            </p:cNvPr>
            <p:cNvSpPr/>
            <p:nvPr/>
          </p:nvSpPr>
          <p:spPr>
            <a:xfrm>
              <a:off x="11320939" y="4218840"/>
              <a:ext cx="511835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1834"/>
                <a:gd name="f7" fmla="val 4319"/>
                <a:gd name="f8" fmla="val 4320"/>
                <a:gd name="f9" fmla="val 509674"/>
                <a:gd name="f10" fmla="val 510869"/>
                <a:gd name="f11" fmla="val 3354"/>
                <a:gd name="f12" fmla="val 2160"/>
                <a:gd name="f13" fmla="val 965"/>
                <a:gd name="f14" fmla="+- 0 0 -90"/>
                <a:gd name="f15" fmla="*/ f3 1 511834"/>
                <a:gd name="f16" fmla="*/ f4 1 4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11834"/>
                <a:gd name="f25" fmla="*/ f21 1 4319"/>
                <a:gd name="f26" fmla="*/ 0 f22 1"/>
                <a:gd name="f27" fmla="*/ 4320 f21 1"/>
                <a:gd name="f28" fmla="*/ 509674 f22 1"/>
                <a:gd name="f29" fmla="*/ 511834 f22 1"/>
                <a:gd name="f30" fmla="*/ 2160 f21 1"/>
                <a:gd name="f31" fmla="*/ 0 f21 1"/>
                <a:gd name="f32" fmla="+- f23 0 f1"/>
                <a:gd name="f33" fmla="*/ f26 1 511834"/>
                <a:gd name="f34" fmla="*/ f27 1 4319"/>
                <a:gd name="f35" fmla="*/ f28 1 511834"/>
                <a:gd name="f36" fmla="*/ f29 1 511834"/>
                <a:gd name="f37" fmla="*/ f30 1 4319"/>
                <a:gd name="f38" fmla="*/ f31 1 4319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4"/>
                <a:gd name="f47" fmla="*/ f37 1 f25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5 1"/>
                <a:gd name="f57" fmla="*/ f47 f16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6" y="f57"/>
                </a:cxn>
                <a:cxn ang="f32">
                  <a:pos x="f55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511834" h="4319">
                  <a:moveTo>
                    <a:pt x="f5" y="f8"/>
                  </a:moveTo>
                  <a:lnTo>
                    <a:pt x="f9" y="f8"/>
                  </a:lnTo>
                  <a:cubicBezTo>
                    <a:pt x="f10" y="f8"/>
                    <a:pt x="f6" y="f11"/>
                    <a:pt x="f6" y="f12"/>
                  </a:cubicBezTo>
                  <a:cubicBezTo>
                    <a:pt x="f6" y="f13"/>
                    <a:pt x="f10" y="f5"/>
                    <a:pt x="f9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4" name="Freeform: Shape 239">
              <a:extLst>
                <a:ext uri="{FF2B5EF4-FFF2-40B4-BE49-F238E27FC236}">
                  <a16:creationId xmlns:a16="http://schemas.microsoft.com/office/drawing/2014/main" id="{C9626384-82E5-01C3-CCD0-664D73DCE37E}"/>
                </a:ext>
              </a:extLst>
            </p:cNvPr>
            <p:cNvSpPr/>
            <p:nvPr/>
          </p:nvSpPr>
          <p:spPr>
            <a:xfrm>
              <a:off x="11311283" y="4576078"/>
              <a:ext cx="613873" cy="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3871"/>
                <a:gd name="f7" fmla="val 937"/>
                <a:gd name="f8" fmla="val 608789"/>
                <a:gd name="f9" fmla="val 48"/>
                <a:gd name="f10" fmla="val 2922"/>
                <a:gd name="f11" fmla="val 610949"/>
                <a:gd name="f12" fmla="val 610225"/>
                <a:gd name="f13" fmla="val -16"/>
                <a:gd name="f14" fmla="val 609513"/>
                <a:gd name="f15" fmla="+- 0 0 -90"/>
                <a:gd name="f16" fmla="*/ f3 1 613871"/>
                <a:gd name="f17" fmla="*/ f4 1 93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13871"/>
                <a:gd name="f26" fmla="*/ f22 1 937"/>
                <a:gd name="f27" fmla="*/ 608789 f23 1"/>
                <a:gd name="f28" fmla="*/ 48 f22 1"/>
                <a:gd name="f29" fmla="*/ 0 f23 1"/>
                <a:gd name="f30" fmla="*/ 2922 f23 1"/>
                <a:gd name="f31" fmla="*/ 937 f22 1"/>
                <a:gd name="f32" fmla="*/ 613871 f23 1"/>
                <a:gd name="f33" fmla="*/ 610949 f23 1"/>
                <a:gd name="f34" fmla="+- f24 0 f1"/>
                <a:gd name="f35" fmla="*/ f27 1 613871"/>
                <a:gd name="f36" fmla="*/ f28 1 937"/>
                <a:gd name="f37" fmla="*/ f29 1 613871"/>
                <a:gd name="f38" fmla="*/ f30 1 613871"/>
                <a:gd name="f39" fmla="*/ f31 1 937"/>
                <a:gd name="f40" fmla="*/ f32 1 613871"/>
                <a:gd name="f41" fmla="*/ f33 1 613871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5"/>
                <a:gd name="f50" fmla="*/ f39 1 f26"/>
                <a:gd name="f51" fmla="*/ f40 1 f25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6 1"/>
                <a:gd name="f61" fmla="*/ f50 f17 1"/>
                <a:gd name="f62" fmla="*/ f51 f16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58"/>
                </a:cxn>
                <a:cxn ang="f34">
                  <a:pos x="f60" y="f61"/>
                </a:cxn>
                <a:cxn ang="f34">
                  <a:pos x="f62" y="f61"/>
                </a:cxn>
                <a:cxn ang="f34">
                  <a:pos x="f63" y="f58"/>
                </a:cxn>
                <a:cxn ang="f34">
                  <a:pos x="f57" y="f58"/>
                </a:cxn>
              </a:cxnLst>
              <a:rect l="f53" t="f56" r="f54" b="f55"/>
              <a:pathLst>
                <a:path w="613871" h="937">
                  <a:moveTo>
                    <a:pt x="f8" y="f9"/>
                  </a:moveTo>
                  <a:lnTo>
                    <a:pt x="f5" y="f9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11" y="f9"/>
                  </a:lnTo>
                  <a:cubicBezTo>
                    <a:pt x="f12" y="f13"/>
                    <a:pt x="f14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5" name="Freeform: Shape 240">
              <a:extLst>
                <a:ext uri="{FF2B5EF4-FFF2-40B4-BE49-F238E27FC236}">
                  <a16:creationId xmlns:a16="http://schemas.microsoft.com/office/drawing/2014/main" id="{6A007A61-3B35-DB15-428C-F8AD9F4E02A5}"/>
                </a:ext>
              </a:extLst>
            </p:cNvPr>
            <p:cNvSpPr/>
            <p:nvPr/>
          </p:nvSpPr>
          <p:spPr>
            <a:xfrm>
              <a:off x="11085225" y="4611191"/>
              <a:ext cx="72813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810"/>
                <a:gd name="f7" fmla="val 4319"/>
                <a:gd name="f8" fmla="val 4320"/>
                <a:gd name="f9" fmla="val 72569"/>
                <a:gd name="f10" fmla="val 2897"/>
                <a:gd name="f11" fmla="val 1423"/>
                <a:gd name="f12" fmla="+- 0 0 -90"/>
                <a:gd name="f13" fmla="*/ f3 1 72810"/>
                <a:gd name="f14" fmla="*/ f4 1 431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2810"/>
                <a:gd name="f23" fmla="*/ f19 1 4319"/>
                <a:gd name="f24" fmla="*/ 0 f20 1"/>
                <a:gd name="f25" fmla="*/ 4320 f19 1"/>
                <a:gd name="f26" fmla="*/ 72810 f20 1"/>
                <a:gd name="f27" fmla="*/ 0 f19 1"/>
                <a:gd name="f28" fmla="+- f21 0 f1"/>
                <a:gd name="f29" fmla="*/ f24 1 72810"/>
                <a:gd name="f30" fmla="*/ f25 1 4319"/>
                <a:gd name="f31" fmla="*/ f26 1 72810"/>
                <a:gd name="f32" fmla="*/ f27 1 4319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7" y="f46"/>
                </a:cxn>
                <a:cxn ang="f28">
                  <a:pos x="f47" y="f48"/>
                </a:cxn>
                <a:cxn ang="f28">
                  <a:pos x="f45" y="f48"/>
                </a:cxn>
                <a:cxn ang="f28">
                  <a:pos x="f45" y="f46"/>
                </a:cxn>
              </a:cxnLst>
              <a:rect l="f41" t="f44" r="f42" b="f43"/>
              <a:pathLst>
                <a:path w="72810" h="4319">
                  <a:moveTo>
                    <a:pt x="f5" y="f8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6" name="Freeform: Shape 241">
              <a:extLst>
                <a:ext uri="{FF2B5EF4-FFF2-40B4-BE49-F238E27FC236}">
                  <a16:creationId xmlns:a16="http://schemas.microsoft.com/office/drawing/2014/main" id="{29FBA217-A3F1-85E4-20C5-B33EF63E891D}"/>
                </a:ext>
              </a:extLst>
            </p:cNvPr>
            <p:cNvSpPr/>
            <p:nvPr/>
          </p:nvSpPr>
          <p:spPr>
            <a:xfrm>
              <a:off x="11311283" y="4576507"/>
              <a:ext cx="2926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2"/>
                <a:gd name="f7" fmla="val 889"/>
                <a:gd name="f8" fmla="+- 0 0 -90"/>
                <a:gd name="f9" fmla="*/ f3 1 2922"/>
                <a:gd name="f10" fmla="*/ f4 1 88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922"/>
                <a:gd name="f19" fmla="*/ f15 1 889"/>
                <a:gd name="f20" fmla="*/ 0 f16 1"/>
                <a:gd name="f21" fmla="*/ 889 f15 1"/>
                <a:gd name="f22" fmla="*/ 2922 f16 1"/>
                <a:gd name="f23" fmla="*/ 0 f15 1"/>
                <a:gd name="f24" fmla="+- f17 0 f1"/>
                <a:gd name="f25" fmla="*/ f20 1 2922"/>
                <a:gd name="f26" fmla="*/ f21 1 889"/>
                <a:gd name="f27" fmla="*/ f22 1 2922"/>
                <a:gd name="f28" fmla="*/ f23 1 88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1" y="f44"/>
                </a:cxn>
              </a:cxnLst>
              <a:rect l="f37" t="f40" r="f38" b="f39"/>
              <a:pathLst>
                <a:path w="2922" h="889">
                  <a:moveTo>
                    <a:pt x="f5" y="f7"/>
                  </a:moveTo>
                  <a:lnTo>
                    <a:pt x="f6" y="f7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7" name="Freeform: Shape 242">
              <a:extLst>
                <a:ext uri="{FF2B5EF4-FFF2-40B4-BE49-F238E27FC236}">
                  <a16:creationId xmlns:a16="http://schemas.microsoft.com/office/drawing/2014/main" id="{B3E73930-38AB-157E-39BF-62B2990196AC}"/>
                </a:ext>
              </a:extLst>
            </p:cNvPr>
            <p:cNvSpPr/>
            <p:nvPr/>
          </p:nvSpPr>
          <p:spPr>
            <a:xfrm>
              <a:off x="11304041" y="4576507"/>
              <a:ext cx="304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9"/>
                <a:gd name="f7" fmla="val 889"/>
                <a:gd name="f8" fmla="val 3050"/>
                <a:gd name="f9" fmla="+- 0 0 -90"/>
                <a:gd name="f10" fmla="*/ f3 1 3049"/>
                <a:gd name="f11" fmla="*/ f4 1 88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049"/>
                <a:gd name="f20" fmla="*/ f16 1 889"/>
                <a:gd name="f21" fmla="*/ 0 f17 1"/>
                <a:gd name="f22" fmla="*/ 889 f16 1"/>
                <a:gd name="f23" fmla="*/ 3050 f17 1"/>
                <a:gd name="f24" fmla="*/ 0 f16 1"/>
                <a:gd name="f25" fmla="+- f18 0 f1"/>
                <a:gd name="f26" fmla="*/ f21 1 3049"/>
                <a:gd name="f27" fmla="*/ f22 1 889"/>
                <a:gd name="f28" fmla="*/ f23 1 3049"/>
                <a:gd name="f29" fmla="*/ f24 1 88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</a:cxnLst>
              <a:rect l="f38" t="f41" r="f39" b="f40"/>
              <a:pathLst>
                <a:path w="3049" h="889">
                  <a:moveTo>
                    <a:pt x="f5" y="f7"/>
                  </a:moveTo>
                  <a:lnTo>
                    <a:pt x="f8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8" name="Freeform: Shape 243">
              <a:extLst>
                <a:ext uri="{FF2B5EF4-FFF2-40B4-BE49-F238E27FC236}">
                  <a16:creationId xmlns:a16="http://schemas.microsoft.com/office/drawing/2014/main" id="{37FD9266-0892-AE36-A768-A50C58CC088D}"/>
                </a:ext>
              </a:extLst>
            </p:cNvPr>
            <p:cNvSpPr/>
            <p:nvPr/>
          </p:nvSpPr>
          <p:spPr>
            <a:xfrm>
              <a:off x="10947105" y="6208044"/>
              <a:ext cx="698501" cy="4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8499"/>
                <a:gd name="f7" fmla="val 4193"/>
                <a:gd name="f8" fmla="val 696212"/>
                <a:gd name="f9" fmla="val 2033"/>
                <a:gd name="f10" fmla="+- 0 0 -90"/>
                <a:gd name="f11" fmla="*/ f3 1 698499"/>
                <a:gd name="f12" fmla="*/ f4 1 419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98499"/>
                <a:gd name="f21" fmla="*/ f17 1 4193"/>
                <a:gd name="f22" fmla="*/ 0 f18 1"/>
                <a:gd name="f23" fmla="*/ 4193 f17 1"/>
                <a:gd name="f24" fmla="*/ 698499 f18 1"/>
                <a:gd name="f25" fmla="*/ 696212 f18 1"/>
                <a:gd name="f26" fmla="*/ 0 f17 1"/>
                <a:gd name="f27" fmla="*/ 2033 f17 1"/>
                <a:gd name="f28" fmla="+- f19 0 f1"/>
                <a:gd name="f29" fmla="*/ f22 1 698499"/>
                <a:gd name="f30" fmla="*/ f23 1 4193"/>
                <a:gd name="f31" fmla="*/ f24 1 698499"/>
                <a:gd name="f32" fmla="*/ f25 1 698499"/>
                <a:gd name="f33" fmla="*/ f26 1 4193"/>
                <a:gd name="f34" fmla="*/ f27 1 4193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0"/>
                <a:gd name="f43" fmla="*/ f33 1 f21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1 1"/>
                <a:gd name="f53" fmla="*/ f43 f12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2" y="f53"/>
                </a:cxn>
                <a:cxn ang="f28">
                  <a:pos x="f49" y="f53"/>
                </a:cxn>
                <a:cxn ang="f28">
                  <a:pos x="f49" y="f54"/>
                </a:cxn>
                <a:cxn ang="f28">
                  <a:pos x="f49" y="f50"/>
                </a:cxn>
              </a:cxnLst>
              <a:rect l="f45" t="f48" r="f46" b="f47"/>
              <a:pathLst>
                <a:path w="698499" h="4193">
                  <a:moveTo>
                    <a:pt x="f5" y="f7"/>
                  </a:moveTo>
                  <a:lnTo>
                    <a:pt x="f6" y="f7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9" name="Freeform: Shape 244">
              <a:extLst>
                <a:ext uri="{FF2B5EF4-FFF2-40B4-BE49-F238E27FC236}">
                  <a16:creationId xmlns:a16="http://schemas.microsoft.com/office/drawing/2014/main" id="{A971A457-9ADF-46EC-1FA6-8E89D36EACBE}"/>
                </a:ext>
              </a:extLst>
            </p:cNvPr>
            <p:cNvSpPr/>
            <p:nvPr/>
          </p:nvSpPr>
          <p:spPr>
            <a:xfrm>
              <a:off x="11071381" y="4890595"/>
              <a:ext cx="4197" cy="11117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111745"/>
                <a:gd name="f8" fmla="val 2034"/>
                <a:gd name="f9" fmla="val 508"/>
                <a:gd name="f10" fmla="val 1360"/>
                <a:gd name="f11" fmla="val 546"/>
                <a:gd name="f12" fmla="val 674"/>
                <a:gd name="f13" fmla="val 1111746"/>
                <a:gd name="f14" fmla="val 1110602"/>
                <a:gd name="f15" fmla="val 890"/>
                <a:gd name="f16" fmla="val 1109649"/>
                <a:gd name="f17" fmla="val 1109586"/>
                <a:gd name="f18" fmla="val 4194"/>
                <a:gd name="f19" fmla="val 3495"/>
                <a:gd name="f20" fmla="val 229"/>
                <a:gd name="f21" fmla="val 2770"/>
                <a:gd name="f22" fmla="val 407"/>
                <a:gd name="f23" fmla="+- 0 0 -90"/>
                <a:gd name="f24" fmla="*/ f3 1 4193"/>
                <a:gd name="f25" fmla="*/ f4 1 111174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193"/>
                <a:gd name="f34" fmla="*/ f30 1 1111745"/>
                <a:gd name="f35" fmla="*/ 2034 f31 1"/>
                <a:gd name="f36" fmla="*/ 508 f30 1"/>
                <a:gd name="f37" fmla="*/ 0 f31 1"/>
                <a:gd name="f38" fmla="*/ 1111746 f30 1"/>
                <a:gd name="f39" fmla="*/ 1109586 f30 1"/>
                <a:gd name="f40" fmla="*/ 4194 f31 1"/>
                <a:gd name="f41" fmla="*/ 0 f30 1"/>
                <a:gd name="f42" fmla="+- f32 0 f1"/>
                <a:gd name="f43" fmla="*/ f35 1 4193"/>
                <a:gd name="f44" fmla="*/ f36 1 1111745"/>
                <a:gd name="f45" fmla="*/ f37 1 4193"/>
                <a:gd name="f46" fmla="*/ f38 1 1111745"/>
                <a:gd name="f47" fmla="*/ f39 1 1111745"/>
                <a:gd name="f48" fmla="*/ f40 1 4193"/>
                <a:gd name="f49" fmla="*/ f41 1 1111745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3"/>
                <a:gd name="f57" fmla="*/ f46 1 f34"/>
                <a:gd name="f58" fmla="*/ f47 1 f34"/>
                <a:gd name="f59" fmla="*/ f48 1 f33"/>
                <a:gd name="f60" fmla="*/ f49 1 f34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4 1"/>
                <a:gd name="f68" fmla="*/ f57 f25 1"/>
                <a:gd name="f69" fmla="*/ f58 f25 1"/>
                <a:gd name="f70" fmla="*/ f59 f24 1"/>
                <a:gd name="f71" fmla="*/ f6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7" y="f66"/>
                </a:cxn>
                <a:cxn ang="f42">
                  <a:pos x="f67" y="f68"/>
                </a:cxn>
                <a:cxn ang="f42">
                  <a:pos x="f65" y="f69"/>
                </a:cxn>
                <a:cxn ang="f42">
                  <a:pos x="f70" y="f69"/>
                </a:cxn>
                <a:cxn ang="f42">
                  <a:pos x="f70" y="f71"/>
                </a:cxn>
                <a:cxn ang="f42">
                  <a:pos x="f65" y="f66"/>
                </a:cxn>
              </a:cxnLst>
              <a:rect l="f61" t="f64" r="f62" b="f63"/>
              <a:pathLst>
                <a:path w="4193" h="1111745">
                  <a:moveTo>
                    <a:pt x="f8" y="f9"/>
                  </a:moveTo>
                  <a:cubicBezTo>
                    <a:pt x="f10" y="f11"/>
                    <a:pt x="f12" y="f11"/>
                    <a:pt x="f5" y="f9"/>
                  </a:cubicBezTo>
                  <a:lnTo>
                    <a:pt x="f5" y="f13"/>
                  </a:lnTo>
                  <a:cubicBezTo>
                    <a:pt x="f5" y="f14"/>
                    <a:pt x="f15" y="f16"/>
                    <a:pt x="f8" y="f17"/>
                  </a:cubicBezTo>
                  <a:lnTo>
                    <a:pt x="f18" y="f17"/>
                  </a:lnTo>
                  <a:lnTo>
                    <a:pt x="f18" y="f5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0" name="Freeform: Shape 245">
              <a:extLst>
                <a:ext uri="{FF2B5EF4-FFF2-40B4-BE49-F238E27FC236}">
                  <a16:creationId xmlns:a16="http://schemas.microsoft.com/office/drawing/2014/main" id="{AC7EEFD4-5D94-B059-2B92-079722FAC676}"/>
                </a:ext>
              </a:extLst>
            </p:cNvPr>
            <p:cNvSpPr/>
            <p:nvPr/>
          </p:nvSpPr>
          <p:spPr>
            <a:xfrm>
              <a:off x="11071253" y="5999671"/>
              <a:ext cx="297847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850"/>
                <a:gd name="f7" fmla="val 4319"/>
                <a:gd name="f8" fmla="val 297469"/>
                <a:gd name="f9" fmla="val 2161"/>
                <a:gd name="f10" fmla="val 966"/>
                <a:gd name="f11" fmla="val 965"/>
                <a:gd name="f12" fmla="val 2160"/>
                <a:gd name="f13" fmla="val 3354"/>
                <a:gd name="f14" fmla="val 4320"/>
                <a:gd name="f15" fmla="val 297787"/>
                <a:gd name="f16" fmla="val 3596"/>
                <a:gd name="f17" fmla="val 2884"/>
                <a:gd name="f18" fmla="+- 0 0 -90"/>
                <a:gd name="f19" fmla="*/ f3 1 297850"/>
                <a:gd name="f20" fmla="*/ f4 1 431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97850"/>
                <a:gd name="f29" fmla="*/ f25 1 4319"/>
                <a:gd name="f30" fmla="*/ 297469 f26 1"/>
                <a:gd name="f31" fmla="*/ 0 f25 1"/>
                <a:gd name="f32" fmla="*/ 2161 f26 1"/>
                <a:gd name="f33" fmla="*/ 0 f26 1"/>
                <a:gd name="f34" fmla="*/ 2160 f25 1"/>
                <a:gd name="f35" fmla="*/ 4320 f25 1"/>
                <a:gd name="f36" fmla="*/ 297850 f26 1"/>
                <a:gd name="f37" fmla="+- f27 0 f1"/>
                <a:gd name="f38" fmla="*/ f30 1 297850"/>
                <a:gd name="f39" fmla="*/ f31 1 4319"/>
                <a:gd name="f40" fmla="*/ f32 1 297850"/>
                <a:gd name="f41" fmla="*/ f33 1 297850"/>
                <a:gd name="f42" fmla="*/ f34 1 4319"/>
                <a:gd name="f43" fmla="*/ f35 1 4319"/>
                <a:gd name="f44" fmla="*/ f36 1 297850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8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19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1"/>
                </a:cxn>
                <a:cxn ang="f37">
                  <a:pos x="f63" y="f64"/>
                </a:cxn>
                <a:cxn ang="f37">
                  <a:pos x="f62" y="f65"/>
                </a:cxn>
                <a:cxn ang="f37">
                  <a:pos x="f66" y="f65"/>
                </a:cxn>
                <a:cxn ang="f37">
                  <a:pos x="f66" y="f64"/>
                </a:cxn>
              </a:cxnLst>
              <a:rect l="f56" t="f59" r="f57" b="f58"/>
              <a:pathLst>
                <a:path w="297850" h="4319">
                  <a:moveTo>
                    <a:pt x="f8" y="f5"/>
                  </a:moveTo>
                  <a:lnTo>
                    <a:pt x="f9" y="f5"/>
                  </a:lnTo>
                  <a:cubicBezTo>
                    <a:pt x="f10" y="f5"/>
                    <a:pt x="f5" y="f11"/>
                    <a:pt x="f5" y="f12"/>
                  </a:cubicBezTo>
                  <a:cubicBezTo>
                    <a:pt x="f5" y="f13"/>
                    <a:pt x="f10" y="f14"/>
                    <a:pt x="f9" y="f14"/>
                  </a:cubicBezTo>
                  <a:lnTo>
                    <a:pt x="f6" y="f14"/>
                  </a:lnTo>
                  <a:cubicBezTo>
                    <a:pt x="f15" y="f16"/>
                    <a:pt x="f15" y="f17"/>
                    <a:pt x="f6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1" name="Freeform: Shape 246">
              <a:extLst>
                <a:ext uri="{FF2B5EF4-FFF2-40B4-BE49-F238E27FC236}">
                  <a16:creationId xmlns:a16="http://schemas.microsoft.com/office/drawing/2014/main" id="{AD6B9259-A44F-F116-208A-C4542876040C}"/>
                </a:ext>
              </a:extLst>
            </p:cNvPr>
            <p:cNvSpPr/>
            <p:nvPr/>
          </p:nvSpPr>
          <p:spPr>
            <a:xfrm>
              <a:off x="11598459" y="6102074"/>
              <a:ext cx="12710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12705"/>
                <a:gd name="f8" fmla="+- 0 0 -90"/>
                <a:gd name="f9" fmla="*/ f3 1 12706"/>
                <a:gd name="f10" fmla="*/ f4 1 1270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6"/>
                <a:gd name="f19" fmla="*/ f15 1 12705"/>
                <a:gd name="f20" fmla="*/ 0 f16 1"/>
                <a:gd name="f21" fmla="*/ 0 f15 1"/>
                <a:gd name="f22" fmla="+- f17 0 f1"/>
                <a:gd name="f23" fmla="*/ f20 1 12706"/>
                <a:gd name="f24" fmla="*/ f21 1 1270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6" h="1270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2" name="Freeform: Shape 247">
              <a:extLst>
                <a:ext uri="{FF2B5EF4-FFF2-40B4-BE49-F238E27FC236}">
                  <a16:creationId xmlns:a16="http://schemas.microsoft.com/office/drawing/2014/main" id="{F5C9E932-2DA9-A1AF-E3F1-655DA0BEE497}"/>
                </a:ext>
              </a:extLst>
            </p:cNvPr>
            <p:cNvSpPr/>
            <p:nvPr/>
          </p:nvSpPr>
          <p:spPr>
            <a:xfrm>
              <a:off x="11593951" y="6102586"/>
              <a:ext cx="75117" cy="119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116"/>
                <a:gd name="f7" fmla="val 119560"/>
                <a:gd name="f8" fmla="val 949"/>
                <a:gd name="f9" fmla="val 14739"/>
                <a:gd name="f10" fmla="val 49363"/>
                <a:gd name="f11" fmla="val 105457"/>
                <a:gd name="f12" fmla="val 51650"/>
                <a:gd name="f13" fmla="val 109650"/>
                <a:gd name="f14" fmla="val 110666"/>
                <a:gd name="f15" fmla="val 53047"/>
                <a:gd name="f16" fmla="val 113334"/>
                <a:gd name="f17" fmla="val 55106"/>
                <a:gd name="f18" fmla="val 117108"/>
                <a:gd name="f19" fmla="val 59032"/>
                <a:gd name="f20" fmla="val 119484"/>
                <a:gd name="f21" fmla="val 63340"/>
                <a:gd name="f22" fmla="val 65348"/>
                <a:gd name="f23" fmla="val 119548"/>
                <a:gd name="f24" fmla="val 67318"/>
                <a:gd name="f25" fmla="val 119026"/>
                <a:gd name="f26" fmla="val 69058"/>
                <a:gd name="f27" fmla="val 118035"/>
                <a:gd name="f28" fmla="val 72985"/>
                <a:gd name="f29" fmla="val 115774"/>
                <a:gd name="f30" fmla="val 75298"/>
                <a:gd name="f31" fmla="val 111505"/>
                <a:gd name="f32" fmla="val 75031"/>
                <a:gd name="f33" fmla="val 106981"/>
                <a:gd name="f34" fmla="val 75145"/>
                <a:gd name="f35" fmla="val 106219"/>
                <a:gd name="f36" fmla="val 104695"/>
                <a:gd name="f37" fmla="val 74890"/>
                <a:gd name="f38" fmla="val 103869"/>
                <a:gd name="f39" fmla="val 74687"/>
                <a:gd name="f40" fmla="val 103068"/>
                <a:gd name="f41" fmla="val 74396"/>
                <a:gd name="f42" fmla="val 102280"/>
                <a:gd name="f43" fmla="val 26109"/>
                <a:gd name="f44" fmla="val 11689"/>
                <a:gd name="f45" fmla="val 23822"/>
                <a:gd name="f46" fmla="val 7369"/>
                <a:gd name="f47" fmla="val 21789"/>
                <a:gd name="f48" fmla="val 3812"/>
                <a:gd name="f49" fmla="val 21013"/>
                <a:gd name="f50" fmla="val 2325"/>
                <a:gd name="f51" fmla="val 19934"/>
                <a:gd name="f52" fmla="val 1029"/>
                <a:gd name="f53" fmla="val 18612"/>
                <a:gd name="f54" fmla="val 4761"/>
                <a:gd name="f55" fmla="val 364"/>
                <a:gd name="f56" fmla="val 3519"/>
                <a:gd name="f57" fmla="val -1186"/>
                <a:gd name="f58" fmla="val 9529"/>
                <a:gd name="f59" fmla="+- 0 0 -90"/>
                <a:gd name="f60" fmla="*/ f3 1 75116"/>
                <a:gd name="f61" fmla="*/ f4 1 119560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75116"/>
                <a:gd name="f70" fmla="*/ f66 1 119560"/>
                <a:gd name="f71" fmla="*/ 949 f67 1"/>
                <a:gd name="f72" fmla="*/ 14739 f66 1"/>
                <a:gd name="f73" fmla="*/ 49363 f67 1"/>
                <a:gd name="f74" fmla="*/ 105457 f66 1"/>
                <a:gd name="f75" fmla="*/ 51650 f67 1"/>
                <a:gd name="f76" fmla="*/ 109650 f66 1"/>
                <a:gd name="f77" fmla="*/ 110666 f66 1"/>
                <a:gd name="f78" fmla="*/ 53047 f67 1"/>
                <a:gd name="f79" fmla="*/ 113334 f66 1"/>
                <a:gd name="f80" fmla="*/ 63340 f67 1"/>
                <a:gd name="f81" fmla="*/ 119560 f66 1"/>
                <a:gd name="f82" fmla="*/ 69058 f67 1"/>
                <a:gd name="f83" fmla="*/ 118035 f66 1"/>
                <a:gd name="f84" fmla="*/ 75031 f67 1"/>
                <a:gd name="f85" fmla="*/ 106981 f66 1"/>
                <a:gd name="f86" fmla="*/ 104695 f66 1"/>
                <a:gd name="f87" fmla="*/ 74396 f67 1"/>
                <a:gd name="f88" fmla="*/ 102280 f66 1"/>
                <a:gd name="f89" fmla="*/ 26109 f67 1"/>
                <a:gd name="f90" fmla="*/ 11689 f66 1"/>
                <a:gd name="f91" fmla="*/ 23822 f67 1"/>
                <a:gd name="f92" fmla="*/ 7369 f66 1"/>
                <a:gd name="f93" fmla="*/ 21789 f67 1"/>
                <a:gd name="f94" fmla="*/ 3812 f66 1"/>
                <a:gd name="f95" fmla="*/ 18612 f67 1"/>
                <a:gd name="f96" fmla="*/ 0 f66 1"/>
                <a:gd name="f97" fmla="*/ 4761 f67 1"/>
                <a:gd name="f98" fmla="+- f68 0 f1"/>
                <a:gd name="f99" fmla="*/ f71 1 75116"/>
                <a:gd name="f100" fmla="*/ f72 1 119560"/>
                <a:gd name="f101" fmla="*/ f73 1 75116"/>
                <a:gd name="f102" fmla="*/ f74 1 119560"/>
                <a:gd name="f103" fmla="*/ f75 1 75116"/>
                <a:gd name="f104" fmla="*/ f76 1 119560"/>
                <a:gd name="f105" fmla="*/ f77 1 119560"/>
                <a:gd name="f106" fmla="*/ f78 1 75116"/>
                <a:gd name="f107" fmla="*/ f79 1 119560"/>
                <a:gd name="f108" fmla="*/ f80 1 75116"/>
                <a:gd name="f109" fmla="*/ f81 1 119560"/>
                <a:gd name="f110" fmla="*/ f82 1 75116"/>
                <a:gd name="f111" fmla="*/ f83 1 119560"/>
                <a:gd name="f112" fmla="*/ f84 1 75116"/>
                <a:gd name="f113" fmla="*/ f85 1 119560"/>
                <a:gd name="f114" fmla="*/ f86 1 119560"/>
                <a:gd name="f115" fmla="*/ f87 1 75116"/>
                <a:gd name="f116" fmla="*/ f88 1 119560"/>
                <a:gd name="f117" fmla="*/ f89 1 75116"/>
                <a:gd name="f118" fmla="*/ f90 1 119560"/>
                <a:gd name="f119" fmla="*/ f91 1 75116"/>
                <a:gd name="f120" fmla="*/ f92 1 119560"/>
                <a:gd name="f121" fmla="*/ f93 1 75116"/>
                <a:gd name="f122" fmla="*/ f94 1 119560"/>
                <a:gd name="f123" fmla="*/ f95 1 75116"/>
                <a:gd name="f124" fmla="*/ f96 1 119560"/>
                <a:gd name="f125" fmla="*/ f97 1 75116"/>
                <a:gd name="f126" fmla="*/ f62 1 f69"/>
                <a:gd name="f127" fmla="*/ f63 1 f69"/>
                <a:gd name="f128" fmla="*/ f62 1 f70"/>
                <a:gd name="f129" fmla="*/ f64 1 f70"/>
                <a:gd name="f130" fmla="*/ f99 1 f69"/>
                <a:gd name="f131" fmla="*/ f100 1 f70"/>
                <a:gd name="f132" fmla="*/ f101 1 f69"/>
                <a:gd name="f133" fmla="*/ f102 1 f70"/>
                <a:gd name="f134" fmla="*/ f103 1 f69"/>
                <a:gd name="f135" fmla="*/ f104 1 f70"/>
                <a:gd name="f136" fmla="*/ f105 1 f70"/>
                <a:gd name="f137" fmla="*/ f106 1 f69"/>
                <a:gd name="f138" fmla="*/ f107 1 f70"/>
                <a:gd name="f139" fmla="*/ f108 1 f69"/>
                <a:gd name="f140" fmla="*/ f109 1 f70"/>
                <a:gd name="f141" fmla="*/ f110 1 f69"/>
                <a:gd name="f142" fmla="*/ f111 1 f70"/>
                <a:gd name="f143" fmla="*/ f112 1 f69"/>
                <a:gd name="f144" fmla="*/ f113 1 f70"/>
                <a:gd name="f145" fmla="*/ f114 1 f70"/>
                <a:gd name="f146" fmla="*/ f115 1 f69"/>
                <a:gd name="f147" fmla="*/ f116 1 f70"/>
                <a:gd name="f148" fmla="*/ f117 1 f69"/>
                <a:gd name="f149" fmla="*/ f118 1 f70"/>
                <a:gd name="f150" fmla="*/ f119 1 f69"/>
                <a:gd name="f151" fmla="*/ f120 1 f70"/>
                <a:gd name="f152" fmla="*/ f121 1 f69"/>
                <a:gd name="f153" fmla="*/ f122 1 f70"/>
                <a:gd name="f154" fmla="*/ f123 1 f69"/>
                <a:gd name="f155" fmla="*/ f124 1 f70"/>
                <a:gd name="f156" fmla="*/ f125 1 f69"/>
                <a:gd name="f157" fmla="*/ f126 f60 1"/>
                <a:gd name="f158" fmla="*/ f127 f60 1"/>
                <a:gd name="f159" fmla="*/ f129 f61 1"/>
                <a:gd name="f160" fmla="*/ f128 f61 1"/>
                <a:gd name="f161" fmla="*/ f130 f60 1"/>
                <a:gd name="f162" fmla="*/ f131 f61 1"/>
                <a:gd name="f163" fmla="*/ f132 f60 1"/>
                <a:gd name="f164" fmla="*/ f133 f61 1"/>
                <a:gd name="f165" fmla="*/ f134 f60 1"/>
                <a:gd name="f166" fmla="*/ f135 f61 1"/>
                <a:gd name="f167" fmla="*/ f136 f61 1"/>
                <a:gd name="f168" fmla="*/ f137 f60 1"/>
                <a:gd name="f169" fmla="*/ f138 f61 1"/>
                <a:gd name="f170" fmla="*/ f139 f60 1"/>
                <a:gd name="f171" fmla="*/ f140 f61 1"/>
                <a:gd name="f172" fmla="*/ f141 f60 1"/>
                <a:gd name="f173" fmla="*/ f142 f61 1"/>
                <a:gd name="f174" fmla="*/ f143 f60 1"/>
                <a:gd name="f175" fmla="*/ f144 f61 1"/>
                <a:gd name="f176" fmla="*/ f145 f61 1"/>
                <a:gd name="f177" fmla="*/ f146 f60 1"/>
                <a:gd name="f178" fmla="*/ f147 f61 1"/>
                <a:gd name="f179" fmla="*/ f148 f60 1"/>
                <a:gd name="f180" fmla="*/ f149 f61 1"/>
                <a:gd name="f181" fmla="*/ f150 f60 1"/>
                <a:gd name="f182" fmla="*/ f151 f61 1"/>
                <a:gd name="f183" fmla="*/ f152 f60 1"/>
                <a:gd name="f184" fmla="*/ f153 f61 1"/>
                <a:gd name="f185" fmla="*/ f154 f60 1"/>
                <a:gd name="f186" fmla="*/ f155 f61 1"/>
                <a:gd name="f187" fmla="*/ f156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61" y="f162"/>
                </a:cxn>
                <a:cxn ang="f98">
                  <a:pos x="f163" y="f164"/>
                </a:cxn>
                <a:cxn ang="f98">
                  <a:pos x="f165" y="f166"/>
                </a:cxn>
                <a:cxn ang="f98">
                  <a:pos x="f165" y="f167"/>
                </a:cxn>
                <a:cxn ang="f98">
                  <a:pos x="f168" y="f169"/>
                </a:cxn>
                <a:cxn ang="f98">
                  <a:pos x="f170" y="f171"/>
                </a:cxn>
                <a:cxn ang="f98">
                  <a:pos x="f172" y="f173"/>
                </a:cxn>
                <a:cxn ang="f98">
                  <a:pos x="f174" y="f175"/>
                </a:cxn>
                <a:cxn ang="f98">
                  <a:pos x="f174" y="f176"/>
                </a:cxn>
                <a:cxn ang="f98">
                  <a:pos x="f177" y="f178"/>
                </a:cxn>
                <a:cxn ang="f98">
                  <a:pos x="f177" y="f178"/>
                </a:cxn>
                <a:cxn ang="f98">
                  <a:pos x="f179" y="f180"/>
                </a:cxn>
                <a:cxn ang="f98">
                  <a:pos x="f181" y="f182"/>
                </a:cxn>
                <a:cxn ang="f98">
                  <a:pos x="f183" y="f184"/>
                </a:cxn>
                <a:cxn ang="f98">
                  <a:pos x="f185" y="f186"/>
                </a:cxn>
                <a:cxn ang="f98">
                  <a:pos x="f187" y="f186"/>
                </a:cxn>
                <a:cxn ang="f98">
                  <a:pos x="f187" y="f186"/>
                </a:cxn>
                <a:cxn ang="f98">
                  <a:pos x="f161" y="f162"/>
                </a:cxn>
              </a:cxnLst>
              <a:rect l="f157" t="f160" r="f158" b="f159"/>
              <a:pathLst>
                <a:path w="75116" h="11956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7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11"/>
                    <a:pt x="f32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1" y="f42"/>
                  </a:lnTo>
                  <a:lnTo>
                    <a:pt x="f43" y="f44"/>
                  </a:lnTo>
                  <a:lnTo>
                    <a:pt x="f45" y="f46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53" y="f5"/>
                  </a:cubicBezTo>
                  <a:lnTo>
                    <a:pt x="f54" y="f5"/>
                  </a:lnTo>
                  <a:lnTo>
                    <a:pt x="f54" y="f5"/>
                  </a:lnTo>
                  <a:cubicBezTo>
                    <a:pt x="f55" y="f56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3" name="Freeform: Shape 248">
              <a:extLst>
                <a:ext uri="{FF2B5EF4-FFF2-40B4-BE49-F238E27FC236}">
                  <a16:creationId xmlns:a16="http://schemas.microsoft.com/office/drawing/2014/main" id="{AB8A21C0-3484-2BCE-ED55-3416D77EDF37}"/>
                </a:ext>
              </a:extLst>
            </p:cNvPr>
            <p:cNvSpPr/>
            <p:nvPr/>
          </p:nvSpPr>
          <p:spPr>
            <a:xfrm>
              <a:off x="10826898" y="5643018"/>
              <a:ext cx="14228" cy="341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31"/>
                <a:gd name="f7" fmla="val 34178"/>
                <a:gd name="f8" fmla="val 10928"/>
                <a:gd name="f9" fmla="val 12707"/>
                <a:gd name="f10" fmla="val 33162"/>
                <a:gd name="f11" fmla="val 14232"/>
                <a:gd name="f12" fmla="val 31383"/>
                <a:gd name="f13" fmla="val 4447"/>
                <a:gd name="f14" fmla="val 254"/>
                <a:gd name="f15" fmla="+- 0 0 -90"/>
                <a:gd name="f16" fmla="*/ f3 1 14231"/>
                <a:gd name="f17" fmla="*/ f4 1 3417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231"/>
                <a:gd name="f26" fmla="*/ f22 1 34178"/>
                <a:gd name="f27" fmla="*/ 0 f23 1"/>
                <a:gd name="f28" fmla="*/ 0 f22 1"/>
                <a:gd name="f29" fmla="*/ 10928 f23 1"/>
                <a:gd name="f30" fmla="*/ 34178 f22 1"/>
                <a:gd name="f31" fmla="*/ 12707 f23 1"/>
                <a:gd name="f32" fmla="*/ 33162 f22 1"/>
                <a:gd name="f33" fmla="*/ 14232 f23 1"/>
                <a:gd name="f34" fmla="*/ 31383 f22 1"/>
                <a:gd name="f35" fmla="*/ 4447 f23 1"/>
                <a:gd name="f36" fmla="*/ 254 f22 1"/>
                <a:gd name="f37" fmla="+- f24 0 f1"/>
                <a:gd name="f38" fmla="*/ f27 1 14231"/>
                <a:gd name="f39" fmla="*/ f28 1 34178"/>
                <a:gd name="f40" fmla="*/ f29 1 14231"/>
                <a:gd name="f41" fmla="*/ f30 1 34178"/>
                <a:gd name="f42" fmla="*/ f31 1 14231"/>
                <a:gd name="f43" fmla="*/ f32 1 34178"/>
                <a:gd name="f44" fmla="*/ f33 1 14231"/>
                <a:gd name="f45" fmla="*/ f34 1 34178"/>
                <a:gd name="f46" fmla="*/ f35 1 14231"/>
                <a:gd name="f47" fmla="*/ f36 1 34178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1"/>
                </a:cxn>
                <a:cxn ang="f37">
                  <a:pos x="f72" y="f73"/>
                </a:cxn>
                <a:cxn ang="f37">
                  <a:pos x="f74" y="f75"/>
                </a:cxn>
              </a:cxnLst>
              <a:rect l="f62" t="f65" r="f63" b="f64"/>
              <a:pathLst>
                <a:path w="14231" h="34178">
                  <a:moveTo>
                    <a:pt x="f5" y="f5"/>
                  </a:moveTo>
                  <a:lnTo>
                    <a:pt x="f8" y="f7"/>
                  </a:lnTo>
                  <a:lnTo>
                    <a:pt x="f9" y="f10"/>
                  </a:lnTo>
                  <a:lnTo>
                    <a:pt x="f11" y="f10"/>
                  </a:lnTo>
                  <a:lnTo>
                    <a:pt x="f11" y="f12"/>
                  </a:lnTo>
                  <a:lnTo>
                    <a:pt x="f13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4" name="Freeform: Shape 249">
              <a:extLst>
                <a:ext uri="{FF2B5EF4-FFF2-40B4-BE49-F238E27FC236}">
                  <a16:creationId xmlns:a16="http://schemas.microsoft.com/office/drawing/2014/main" id="{B6A68ED4-B7AD-97D5-85E7-C55A7953D705}"/>
                </a:ext>
              </a:extLst>
            </p:cNvPr>
            <p:cNvSpPr/>
            <p:nvPr/>
          </p:nvSpPr>
          <p:spPr>
            <a:xfrm>
              <a:off x="8640540" y="5483327"/>
              <a:ext cx="100766" cy="1754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765"/>
                <a:gd name="f7" fmla="val 175443"/>
                <a:gd name="f8" fmla="val 100385"/>
                <a:gd name="f9" fmla="val 2646"/>
                <a:gd name="f10" fmla="val 100702"/>
                <a:gd name="f11" fmla="val 1731"/>
                <a:gd name="f12" fmla="val 100334"/>
                <a:gd name="f13" fmla="val 728"/>
                <a:gd name="f14" fmla="val 99495"/>
                <a:gd name="f15" fmla="val 232"/>
                <a:gd name="f16" fmla="val 98504"/>
                <a:gd name="f17" fmla="val -263"/>
                <a:gd name="f18" fmla="val 97297"/>
                <a:gd name="f19" fmla="val 54"/>
                <a:gd name="f20" fmla="val 96699"/>
                <a:gd name="f21" fmla="val 995"/>
                <a:gd name="f22" fmla="val 167693"/>
                <a:gd name="f23" fmla="val 100131"/>
                <a:gd name="f24" fmla="val 2773"/>
                <a:gd name="f25" fmla="val 100766"/>
                <a:gd name="f26" fmla="val 1630"/>
                <a:gd name="f27" fmla="val 100258"/>
                <a:gd name="f28" fmla="val 2900"/>
                <a:gd name="f29" fmla="+- 0 0 -90"/>
                <a:gd name="f30" fmla="*/ f3 1 100765"/>
                <a:gd name="f31" fmla="*/ f4 1 17544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00765"/>
                <a:gd name="f40" fmla="*/ f36 1 175443"/>
                <a:gd name="f41" fmla="*/ 100385 f37 1"/>
                <a:gd name="f42" fmla="*/ 2646 f36 1"/>
                <a:gd name="f43" fmla="*/ 99495 f37 1"/>
                <a:gd name="f44" fmla="*/ 232 f36 1"/>
                <a:gd name="f45" fmla="*/ 96699 f37 1"/>
                <a:gd name="f46" fmla="*/ 995 f36 1"/>
                <a:gd name="f47" fmla="*/ 0 f37 1"/>
                <a:gd name="f48" fmla="*/ 167693 f36 1"/>
                <a:gd name="f49" fmla="*/ 175443 f36 1"/>
                <a:gd name="f50" fmla="*/ 100131 f37 1"/>
                <a:gd name="f51" fmla="*/ 2773 f36 1"/>
                <a:gd name="f52" fmla="*/ 100766 f37 1"/>
                <a:gd name="f53" fmla="*/ 1630 f36 1"/>
                <a:gd name="f54" fmla="+- f38 0 f1"/>
                <a:gd name="f55" fmla="*/ f41 1 100765"/>
                <a:gd name="f56" fmla="*/ f42 1 175443"/>
                <a:gd name="f57" fmla="*/ f43 1 100765"/>
                <a:gd name="f58" fmla="*/ f44 1 175443"/>
                <a:gd name="f59" fmla="*/ f45 1 100765"/>
                <a:gd name="f60" fmla="*/ f46 1 175443"/>
                <a:gd name="f61" fmla="*/ f47 1 100765"/>
                <a:gd name="f62" fmla="*/ f48 1 175443"/>
                <a:gd name="f63" fmla="*/ f49 1 175443"/>
                <a:gd name="f64" fmla="*/ f50 1 100765"/>
                <a:gd name="f65" fmla="*/ f51 1 175443"/>
                <a:gd name="f66" fmla="*/ f52 1 100765"/>
                <a:gd name="f67" fmla="*/ f53 1 175443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39"/>
                <a:gd name="f75" fmla="*/ f58 1 f40"/>
                <a:gd name="f76" fmla="*/ f59 1 f39"/>
                <a:gd name="f77" fmla="*/ f60 1 f40"/>
                <a:gd name="f78" fmla="*/ f61 1 f39"/>
                <a:gd name="f79" fmla="*/ f62 1 f40"/>
                <a:gd name="f80" fmla="*/ f63 1 f40"/>
                <a:gd name="f81" fmla="*/ f64 1 f39"/>
                <a:gd name="f82" fmla="*/ f65 1 f40"/>
                <a:gd name="f83" fmla="*/ f66 1 f39"/>
                <a:gd name="f84" fmla="*/ f67 1 f40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0 1"/>
                <a:gd name="f92" fmla="*/ f75 f31 1"/>
                <a:gd name="f93" fmla="*/ f76 f30 1"/>
                <a:gd name="f94" fmla="*/ f77 f31 1"/>
                <a:gd name="f95" fmla="*/ f78 f30 1"/>
                <a:gd name="f96" fmla="*/ f79 f31 1"/>
                <a:gd name="f97" fmla="*/ f80 f31 1"/>
                <a:gd name="f98" fmla="*/ f81 f30 1"/>
                <a:gd name="f99" fmla="*/ f82 f31 1"/>
                <a:gd name="f100" fmla="*/ f83 f30 1"/>
                <a:gd name="f101" fmla="*/ f8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5" y="f97"/>
                </a:cxn>
                <a:cxn ang="f54">
                  <a:pos x="f95" y="f97"/>
                </a:cxn>
                <a:cxn ang="f54">
                  <a:pos x="f95" y="f97"/>
                </a:cxn>
                <a:cxn ang="f54">
                  <a:pos x="f98" y="f99"/>
                </a:cxn>
                <a:cxn ang="f54">
                  <a:pos x="f100" y="f101"/>
                </a:cxn>
                <a:cxn ang="f54">
                  <a:pos x="f89" y="f90"/>
                </a:cxn>
              </a:cxnLst>
              <a:rect l="f85" t="f88" r="f86" b="f87"/>
              <a:pathLst>
                <a:path w="100765" h="17544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5" y="f22"/>
                  </a:lnTo>
                  <a:lnTo>
                    <a:pt x="f5" y="f7"/>
                  </a:lnTo>
                  <a:cubicBezTo>
                    <a:pt x="f5" y="f7"/>
                    <a:pt x="f5" y="f7"/>
                    <a:pt x="f5" y="f7"/>
                  </a:cubicBezTo>
                  <a:cubicBezTo>
                    <a:pt x="f5" y="f7"/>
                    <a:pt x="f5" y="f7"/>
                    <a:pt x="f5" y="f7"/>
                  </a:cubicBezTo>
                  <a:lnTo>
                    <a:pt x="f23" y="f24"/>
                  </a:lnTo>
                  <a:lnTo>
                    <a:pt x="f25" y="f26"/>
                  </a:ln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5" name="Freeform: Shape 250">
              <a:extLst>
                <a:ext uri="{FF2B5EF4-FFF2-40B4-BE49-F238E27FC236}">
                  <a16:creationId xmlns:a16="http://schemas.microsoft.com/office/drawing/2014/main" id="{A6D35592-991D-4E72-CA17-469A0C531BD1}"/>
                </a:ext>
              </a:extLst>
            </p:cNvPr>
            <p:cNvSpPr/>
            <p:nvPr/>
          </p:nvSpPr>
          <p:spPr>
            <a:xfrm>
              <a:off x="8623386" y="5659285"/>
              <a:ext cx="16523" cy="289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9"/>
                <a:gd name="f7" fmla="val 28968"/>
                <a:gd name="f8" fmla="val 14867"/>
                <a:gd name="f9" fmla="val 2033"/>
                <a:gd name="f10" fmla="val 13724"/>
                <a:gd name="f11" fmla="val 12771"/>
                <a:gd name="f12" fmla="val 1143"/>
                <a:gd name="f13" fmla="val 12707"/>
                <a:gd name="f14" fmla="val 21219"/>
                <a:gd name="f15" fmla="val 28969"/>
                <a:gd name="f16" fmla="val 636"/>
                <a:gd name="f17" fmla="val 16316"/>
                <a:gd name="f18" fmla="val 1398"/>
                <a:gd name="f19" fmla="val 15655"/>
                <a:gd name="f20" fmla="val 1957"/>
                <a:gd name="f21" fmla="+- 0 0 -90"/>
                <a:gd name="f22" fmla="*/ f3 1 16519"/>
                <a:gd name="f23" fmla="*/ f4 1 2896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6519"/>
                <a:gd name="f32" fmla="*/ f28 1 28968"/>
                <a:gd name="f33" fmla="*/ 14867 f29 1"/>
                <a:gd name="f34" fmla="*/ 2033 f28 1"/>
                <a:gd name="f35" fmla="*/ 12707 f29 1"/>
                <a:gd name="f36" fmla="*/ 0 f28 1"/>
                <a:gd name="f37" fmla="*/ 0 f29 1"/>
                <a:gd name="f38" fmla="*/ 21219 f28 1"/>
                <a:gd name="f39" fmla="*/ 28969 f28 1"/>
                <a:gd name="f40" fmla="*/ 16519 f29 1"/>
                <a:gd name="f41" fmla="*/ 636 f28 1"/>
                <a:gd name="f42" fmla="+- f30 0 f1"/>
                <a:gd name="f43" fmla="*/ f33 1 16519"/>
                <a:gd name="f44" fmla="*/ f34 1 28968"/>
                <a:gd name="f45" fmla="*/ f35 1 16519"/>
                <a:gd name="f46" fmla="*/ f36 1 28968"/>
                <a:gd name="f47" fmla="*/ f37 1 16519"/>
                <a:gd name="f48" fmla="*/ f38 1 28968"/>
                <a:gd name="f49" fmla="*/ f39 1 28968"/>
                <a:gd name="f50" fmla="*/ f40 1 16519"/>
                <a:gd name="f51" fmla="*/ f41 1 28968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1"/>
                <a:gd name="f59" fmla="*/ f46 1 f32"/>
                <a:gd name="f60" fmla="*/ f47 1 f31"/>
                <a:gd name="f61" fmla="*/ f48 1 f32"/>
                <a:gd name="f62" fmla="*/ f49 1 f32"/>
                <a:gd name="f63" fmla="*/ f50 1 f31"/>
                <a:gd name="f64" fmla="*/ f51 1 f32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2 1"/>
                <a:gd name="f72" fmla="*/ f59 f23 1"/>
                <a:gd name="f73" fmla="*/ f60 f22 1"/>
                <a:gd name="f74" fmla="*/ f61 f23 1"/>
                <a:gd name="f75" fmla="*/ f62 f23 1"/>
                <a:gd name="f76" fmla="*/ f63 f22 1"/>
                <a:gd name="f77" fmla="*/ f64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71" y="f72"/>
                </a:cxn>
                <a:cxn ang="f42">
                  <a:pos x="f71" y="f72"/>
                </a:cxn>
                <a:cxn ang="f42">
                  <a:pos x="f73" y="f74"/>
                </a:cxn>
                <a:cxn ang="f42">
                  <a:pos x="f73" y="f75"/>
                </a:cxn>
                <a:cxn ang="f42">
                  <a:pos x="f73" y="f75"/>
                </a:cxn>
                <a:cxn ang="f42">
                  <a:pos x="f76" y="f77"/>
                </a:cxn>
                <a:cxn ang="f42">
                  <a:pos x="f76" y="f77"/>
                </a:cxn>
                <a:cxn ang="f42">
                  <a:pos x="f69" y="f70"/>
                </a:cxn>
              </a:cxnLst>
              <a:rect l="f65" t="f68" r="f66" b="f67"/>
              <a:pathLst>
                <a:path w="16519" h="28968">
                  <a:moveTo>
                    <a:pt x="f8" y="f9"/>
                  </a:moveTo>
                  <a:cubicBezTo>
                    <a:pt x="f10" y="f9"/>
                    <a:pt x="f11" y="f12"/>
                    <a:pt x="f13" y="f5"/>
                  </a:cubicBezTo>
                  <a:lnTo>
                    <a:pt x="f13" y="f5"/>
                  </a:lnTo>
                  <a:lnTo>
                    <a:pt x="f5" y="f14"/>
                  </a:lnTo>
                  <a:lnTo>
                    <a:pt x="f5" y="f15"/>
                  </a:lnTo>
                  <a:cubicBezTo>
                    <a:pt x="f5" y="f15"/>
                    <a:pt x="f5" y="f15"/>
                    <a:pt x="f5" y="f15"/>
                  </a:cubicBezTo>
                  <a:lnTo>
                    <a:pt x="f6" y="f16"/>
                  </a:lnTo>
                  <a:cubicBezTo>
                    <a:pt x="f6" y="f16"/>
                    <a:pt x="f6" y="f16"/>
                    <a:pt x="f6" y="f16"/>
                  </a:cubicBez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6" name="Freeform: Shape 251">
              <a:extLst>
                <a:ext uri="{FF2B5EF4-FFF2-40B4-BE49-F238E27FC236}">
                  <a16:creationId xmlns:a16="http://schemas.microsoft.com/office/drawing/2014/main" id="{0288F99D-175C-6E69-6C54-499441F74894}"/>
                </a:ext>
              </a:extLst>
            </p:cNvPr>
            <p:cNvSpPr/>
            <p:nvPr/>
          </p:nvSpPr>
          <p:spPr>
            <a:xfrm>
              <a:off x="8588063" y="5686982"/>
              <a:ext cx="35451" cy="628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452"/>
                <a:gd name="f7" fmla="val 62893"/>
                <a:gd name="f8" fmla="val 33673"/>
                <a:gd name="f9" fmla="val 2795"/>
                <a:gd name="f10" fmla="val 32530"/>
                <a:gd name="f11" fmla="val 2732"/>
                <a:gd name="f12" fmla="val 31640"/>
                <a:gd name="f13" fmla="val 1779"/>
                <a:gd name="f14" fmla="val 636"/>
                <a:gd name="f15" fmla="val 54507"/>
                <a:gd name="f16" fmla="val 1652"/>
                <a:gd name="f17" fmla="val 35122"/>
                <a:gd name="f18" fmla="val 2338"/>
                <a:gd name="f19" fmla="val 34436"/>
                <a:gd name="f20" fmla="val 2783"/>
                <a:gd name="f21" fmla="+- 0 0 -90"/>
                <a:gd name="f22" fmla="*/ f3 1 35452"/>
                <a:gd name="f23" fmla="*/ f4 1 6289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5452"/>
                <a:gd name="f32" fmla="*/ f28 1 62893"/>
                <a:gd name="f33" fmla="*/ 33673 f29 1"/>
                <a:gd name="f34" fmla="*/ 2795 f28 1"/>
                <a:gd name="f35" fmla="*/ 31640 f29 1"/>
                <a:gd name="f36" fmla="*/ 636 f28 1"/>
                <a:gd name="f37" fmla="*/ 0 f28 1"/>
                <a:gd name="f38" fmla="*/ 0 f29 1"/>
                <a:gd name="f39" fmla="*/ 54507 f28 1"/>
                <a:gd name="f40" fmla="*/ 62893 f28 1"/>
                <a:gd name="f41" fmla="*/ 35452 f29 1"/>
                <a:gd name="f42" fmla="*/ 1652 f28 1"/>
                <a:gd name="f43" fmla="+- f30 0 f1"/>
                <a:gd name="f44" fmla="*/ f33 1 35452"/>
                <a:gd name="f45" fmla="*/ f34 1 62893"/>
                <a:gd name="f46" fmla="*/ f35 1 35452"/>
                <a:gd name="f47" fmla="*/ f36 1 62893"/>
                <a:gd name="f48" fmla="*/ f37 1 62893"/>
                <a:gd name="f49" fmla="*/ f38 1 35452"/>
                <a:gd name="f50" fmla="*/ f39 1 62893"/>
                <a:gd name="f51" fmla="*/ f40 1 62893"/>
                <a:gd name="f52" fmla="*/ f41 1 35452"/>
                <a:gd name="f53" fmla="*/ f42 1 62893"/>
                <a:gd name="f54" fmla="*/ f24 1 f31"/>
                <a:gd name="f55" fmla="*/ f25 1 f31"/>
                <a:gd name="f56" fmla="*/ f24 1 f32"/>
                <a:gd name="f57" fmla="*/ f26 1 f32"/>
                <a:gd name="f58" fmla="*/ f44 1 f31"/>
                <a:gd name="f59" fmla="*/ f45 1 f32"/>
                <a:gd name="f60" fmla="*/ f46 1 f31"/>
                <a:gd name="f61" fmla="*/ f47 1 f32"/>
                <a:gd name="f62" fmla="*/ f48 1 f32"/>
                <a:gd name="f63" fmla="*/ f49 1 f31"/>
                <a:gd name="f64" fmla="*/ f50 1 f32"/>
                <a:gd name="f65" fmla="*/ f51 1 f32"/>
                <a:gd name="f66" fmla="*/ f52 1 f31"/>
                <a:gd name="f67" fmla="*/ f53 1 f32"/>
                <a:gd name="f68" fmla="*/ f54 f22 1"/>
                <a:gd name="f69" fmla="*/ f55 f22 1"/>
                <a:gd name="f70" fmla="*/ f57 f23 1"/>
                <a:gd name="f71" fmla="*/ f56 f23 1"/>
                <a:gd name="f72" fmla="*/ f58 f22 1"/>
                <a:gd name="f73" fmla="*/ f59 f23 1"/>
                <a:gd name="f74" fmla="*/ f60 f22 1"/>
                <a:gd name="f75" fmla="*/ f61 f23 1"/>
                <a:gd name="f76" fmla="*/ f62 f23 1"/>
                <a:gd name="f77" fmla="*/ f63 f22 1"/>
                <a:gd name="f78" fmla="*/ f64 f23 1"/>
                <a:gd name="f79" fmla="*/ f65 f23 1"/>
                <a:gd name="f80" fmla="*/ f66 f22 1"/>
                <a:gd name="f81" fmla="*/ f67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2" y="f73"/>
                </a:cxn>
                <a:cxn ang="f43">
                  <a:pos x="f74" y="f75"/>
                </a:cxn>
                <a:cxn ang="f43">
                  <a:pos x="f74" y="f76"/>
                </a:cxn>
                <a:cxn ang="f43">
                  <a:pos x="f77" y="f78"/>
                </a:cxn>
                <a:cxn ang="f43">
                  <a:pos x="f77" y="f79"/>
                </a:cxn>
                <a:cxn ang="f43">
                  <a:pos x="f80" y="f81"/>
                </a:cxn>
                <a:cxn ang="f43">
                  <a:pos x="f72" y="f73"/>
                </a:cxn>
              </a:cxnLst>
              <a:rect l="f68" t="f71" r="f69" b="f70"/>
              <a:pathLst>
                <a:path w="35452" h="62893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lnTo>
                    <a:pt x="f5" y="f15"/>
                  </a:lnTo>
                  <a:lnTo>
                    <a:pt x="f5" y="f7"/>
                  </a:lnTo>
                  <a:lnTo>
                    <a:pt x="f6" y="f16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7" name="Freeform: Shape 252">
              <a:extLst>
                <a:ext uri="{FF2B5EF4-FFF2-40B4-BE49-F238E27FC236}">
                  <a16:creationId xmlns:a16="http://schemas.microsoft.com/office/drawing/2014/main" id="{2EBF9494-714A-9A04-2119-C9F0FFCEF828}"/>
                </a:ext>
              </a:extLst>
            </p:cNvPr>
            <p:cNvSpPr/>
            <p:nvPr/>
          </p:nvSpPr>
          <p:spPr>
            <a:xfrm>
              <a:off x="8561252" y="5796253"/>
              <a:ext cx="800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05"/>
                <a:gd name="f7" fmla="val 762"/>
                <a:gd name="f8" fmla="val 1258"/>
                <a:gd name="f9" fmla="val 496"/>
                <a:gd name="f10" fmla="val 2592"/>
                <a:gd name="f11" fmla="val 3939"/>
                <a:gd name="f12" fmla="val 5337"/>
                <a:gd name="f13" fmla="val 6709"/>
                <a:gd name="f14" fmla="val 508"/>
                <a:gd name="f15" fmla="val 5438"/>
                <a:gd name="f16" fmla="val 1017"/>
                <a:gd name="f17" fmla="val 2567"/>
                <a:gd name="f18" fmla="+- 0 0 -90"/>
                <a:gd name="f19" fmla="*/ f3 1 8005"/>
                <a:gd name="f20" fmla="*/ f4 1 76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8005"/>
                <a:gd name="f29" fmla="*/ f25 1 762"/>
                <a:gd name="f30" fmla="*/ 0 f26 1"/>
                <a:gd name="f31" fmla="*/ 0 f25 1"/>
                <a:gd name="f32" fmla="*/ 3939 f26 1"/>
                <a:gd name="f33" fmla="*/ 762 f25 1"/>
                <a:gd name="f34" fmla="*/ 8005 f26 1"/>
                <a:gd name="f35" fmla="+- f27 0 f1"/>
                <a:gd name="f36" fmla="*/ f30 1 8005"/>
                <a:gd name="f37" fmla="*/ f31 1 762"/>
                <a:gd name="f38" fmla="*/ f32 1 8005"/>
                <a:gd name="f39" fmla="*/ f33 1 762"/>
                <a:gd name="f40" fmla="*/ f34 1 8005"/>
                <a:gd name="f41" fmla="*/ f21 1 f28"/>
                <a:gd name="f42" fmla="*/ f22 1 f28"/>
                <a:gd name="f43" fmla="*/ f21 1 f29"/>
                <a:gd name="f44" fmla="*/ f23 1 f29"/>
                <a:gd name="f45" fmla="*/ f36 1 f28"/>
                <a:gd name="f46" fmla="*/ f37 1 f29"/>
                <a:gd name="f47" fmla="*/ f38 1 f28"/>
                <a:gd name="f48" fmla="*/ f39 1 f29"/>
                <a:gd name="f49" fmla="*/ f40 1 f28"/>
                <a:gd name="f50" fmla="*/ f41 f19 1"/>
                <a:gd name="f51" fmla="*/ f42 f19 1"/>
                <a:gd name="f52" fmla="*/ f44 f20 1"/>
                <a:gd name="f53" fmla="*/ f43 f20 1"/>
                <a:gd name="f54" fmla="*/ f45 f19 1"/>
                <a:gd name="f55" fmla="*/ f46 f20 1"/>
                <a:gd name="f56" fmla="*/ f47 f19 1"/>
                <a:gd name="f57" fmla="*/ f48 f20 1"/>
                <a:gd name="f58" fmla="*/ f4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4" y="f55"/>
                </a:cxn>
                <a:cxn ang="f35">
                  <a:pos x="f56" y="f57"/>
                </a:cxn>
                <a:cxn ang="f35">
                  <a:pos x="f58" y="f55"/>
                </a:cxn>
                <a:cxn ang="f35">
                  <a:pos x="f54" y="f55"/>
                </a:cxn>
              </a:cxnLst>
              <a:rect l="f50" t="f53" r="f51" b="f52"/>
              <a:pathLst>
                <a:path w="8005" h="762">
                  <a:moveTo>
                    <a:pt x="f5" y="f5"/>
                  </a:moveTo>
                  <a:cubicBezTo>
                    <a:pt x="f8" y="f9"/>
                    <a:pt x="f10" y="f7"/>
                    <a:pt x="f11" y="f7"/>
                  </a:cubicBezTo>
                  <a:cubicBezTo>
                    <a:pt x="f12" y="f7"/>
                    <a:pt x="f13" y="f14"/>
                    <a:pt x="f6" y="f5"/>
                  </a:cubicBezTo>
                  <a:cubicBezTo>
                    <a:pt x="f15" y="f16"/>
                    <a:pt x="f17" y="f16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8" name="Freeform: Shape 253">
              <a:extLst>
                <a:ext uri="{FF2B5EF4-FFF2-40B4-BE49-F238E27FC236}">
                  <a16:creationId xmlns:a16="http://schemas.microsoft.com/office/drawing/2014/main" id="{FB79A824-9F3C-AC9F-840F-D6C5C03D1015}"/>
                </a:ext>
              </a:extLst>
            </p:cNvPr>
            <p:cNvSpPr/>
            <p:nvPr/>
          </p:nvSpPr>
          <p:spPr>
            <a:xfrm>
              <a:off x="8573707" y="5771217"/>
              <a:ext cx="12710" cy="221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22108"/>
                <a:gd name="f8" fmla="val 3304"/>
                <a:gd name="f9" fmla="val 6607"/>
                <a:gd name="f10" fmla="val 13849"/>
                <a:gd name="f11" fmla="val 3228"/>
                <a:gd name="f12" fmla="val 16911"/>
                <a:gd name="f13" fmla="val 2059"/>
                <a:gd name="f14" fmla="val 19846"/>
                <a:gd name="f15" fmla="val 623"/>
                <a:gd name="f16" fmla="val 21447"/>
                <a:gd name="f17" fmla="val 1169"/>
                <a:gd name="f18" fmla="val 20723"/>
                <a:gd name="f19" fmla="val 1652"/>
                <a:gd name="f20" fmla="val 19948"/>
                <a:gd name="f21" fmla="val 12707"/>
                <a:gd name="f22" fmla="val 762"/>
                <a:gd name="f23" fmla="val 10992"/>
                <a:gd name="f24" fmla="val 3736"/>
                <a:gd name="f25" fmla="val 7395"/>
                <a:gd name="f26" fmla="val 6251"/>
                <a:gd name="f27" fmla="+- 0 0 -90"/>
                <a:gd name="f28" fmla="*/ f3 1 12706"/>
                <a:gd name="f29" fmla="*/ f4 1 22108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2706"/>
                <a:gd name="f38" fmla="*/ f34 1 22108"/>
                <a:gd name="f39" fmla="*/ 3304 f35 1"/>
                <a:gd name="f40" fmla="*/ 6607 f34 1"/>
                <a:gd name="f41" fmla="*/ 13849 f34 1"/>
                <a:gd name="f42" fmla="*/ 0 f35 1"/>
                <a:gd name="f43" fmla="*/ 22108 f34 1"/>
                <a:gd name="f44" fmla="*/ 1652 f35 1"/>
                <a:gd name="f45" fmla="*/ 19948 f34 1"/>
                <a:gd name="f46" fmla="*/ 12707 f35 1"/>
                <a:gd name="f47" fmla="*/ 762 f34 1"/>
                <a:gd name="f48" fmla="*/ 0 f34 1"/>
                <a:gd name="f49" fmla="+- f36 0 f1"/>
                <a:gd name="f50" fmla="*/ f39 1 12706"/>
                <a:gd name="f51" fmla="*/ f40 1 22108"/>
                <a:gd name="f52" fmla="*/ f41 1 22108"/>
                <a:gd name="f53" fmla="*/ f42 1 12706"/>
                <a:gd name="f54" fmla="*/ f43 1 22108"/>
                <a:gd name="f55" fmla="*/ f44 1 12706"/>
                <a:gd name="f56" fmla="*/ f45 1 22108"/>
                <a:gd name="f57" fmla="*/ f46 1 12706"/>
                <a:gd name="f58" fmla="*/ f47 1 22108"/>
                <a:gd name="f59" fmla="*/ f48 1 22108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8"/>
                <a:gd name="f67" fmla="*/ f53 1 f37"/>
                <a:gd name="f68" fmla="*/ f54 1 f38"/>
                <a:gd name="f69" fmla="*/ f55 1 f37"/>
                <a:gd name="f70" fmla="*/ f56 1 f38"/>
                <a:gd name="f71" fmla="*/ f57 1 f37"/>
                <a:gd name="f72" fmla="*/ f58 1 f38"/>
                <a:gd name="f73" fmla="*/ f59 1 f38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9 1"/>
                <a:gd name="f81" fmla="*/ f67 f28 1"/>
                <a:gd name="f82" fmla="*/ f68 f29 1"/>
                <a:gd name="f83" fmla="*/ f69 f28 1"/>
                <a:gd name="f84" fmla="*/ f70 f29 1"/>
                <a:gd name="f85" fmla="*/ f71 f28 1"/>
                <a:gd name="f86" fmla="*/ f72 f29 1"/>
                <a:gd name="f87" fmla="*/ f7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78" y="f80"/>
                </a:cxn>
                <a:cxn ang="f49">
                  <a:pos x="f81" y="f82"/>
                </a:cxn>
                <a:cxn ang="f49">
                  <a:pos x="f83" y="f84"/>
                </a:cxn>
                <a:cxn ang="f49">
                  <a:pos x="f85" y="f86"/>
                </a:cxn>
                <a:cxn ang="f49">
                  <a:pos x="f85" y="f87"/>
                </a:cxn>
                <a:cxn ang="f49">
                  <a:pos x="f78" y="f79"/>
                </a:cxn>
              </a:cxnLst>
              <a:rect l="f74" t="f77" r="f75" b="f76"/>
              <a:pathLst>
                <a:path w="12706" h="22108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5" y="f7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1" y="f5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9" name="Freeform: Shape 254">
              <a:extLst>
                <a:ext uri="{FF2B5EF4-FFF2-40B4-BE49-F238E27FC236}">
                  <a16:creationId xmlns:a16="http://schemas.microsoft.com/office/drawing/2014/main" id="{ADDBF990-2C1C-1541-A002-6774AA4887B4}"/>
                </a:ext>
              </a:extLst>
            </p:cNvPr>
            <p:cNvSpPr/>
            <p:nvPr/>
          </p:nvSpPr>
          <p:spPr>
            <a:xfrm>
              <a:off x="8518559" y="5793967"/>
              <a:ext cx="42693" cy="696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695"/>
                <a:gd name="f7" fmla="val 69627"/>
                <a:gd name="f8" fmla="val 39138"/>
                <a:gd name="f9" fmla="val 67467"/>
                <a:gd name="f10" fmla="val 699"/>
                <a:gd name="f11" fmla="val 67619"/>
                <a:gd name="f12" fmla="val 1372"/>
                <a:gd name="f13" fmla="val 67835"/>
                <a:gd name="f14" fmla="val 2033"/>
                <a:gd name="f15" fmla="val 68102"/>
                <a:gd name="f16" fmla="val 2605"/>
                <a:gd name="f17" fmla="val 68547"/>
                <a:gd name="f18" fmla="val 3113"/>
                <a:gd name="f19" fmla="val 69055"/>
                <a:gd name="f20" fmla="val 3558"/>
                <a:gd name="f21" fmla="val 2287"/>
                <a:gd name="f22" fmla="val 41348"/>
                <a:gd name="f23" fmla="val 1804"/>
                <a:gd name="f24" fmla="val 40141"/>
                <a:gd name="f25" fmla="val 1016"/>
                <a:gd name="f26" fmla="+- 0 0 -90"/>
                <a:gd name="f27" fmla="*/ f3 1 42695"/>
                <a:gd name="f28" fmla="*/ f4 1 69627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2695"/>
                <a:gd name="f37" fmla="*/ f33 1 69627"/>
                <a:gd name="f38" fmla="*/ 39138 f34 1"/>
                <a:gd name="f39" fmla="*/ 0 f33 1"/>
                <a:gd name="f40" fmla="*/ 0 f34 1"/>
                <a:gd name="f41" fmla="*/ 67467 f33 1"/>
                <a:gd name="f42" fmla="*/ 2033 f34 1"/>
                <a:gd name="f43" fmla="*/ 68102 f33 1"/>
                <a:gd name="f44" fmla="*/ 3558 f34 1"/>
                <a:gd name="f45" fmla="*/ 69627 f33 1"/>
                <a:gd name="f46" fmla="*/ 42695 f34 1"/>
                <a:gd name="f47" fmla="*/ 2287 f33 1"/>
                <a:gd name="f48" fmla="+- f35 0 f1"/>
                <a:gd name="f49" fmla="*/ f38 1 42695"/>
                <a:gd name="f50" fmla="*/ f39 1 69627"/>
                <a:gd name="f51" fmla="*/ f40 1 42695"/>
                <a:gd name="f52" fmla="*/ f41 1 69627"/>
                <a:gd name="f53" fmla="*/ f42 1 42695"/>
                <a:gd name="f54" fmla="*/ f43 1 69627"/>
                <a:gd name="f55" fmla="*/ f44 1 42695"/>
                <a:gd name="f56" fmla="*/ f45 1 69627"/>
                <a:gd name="f57" fmla="*/ f46 1 42695"/>
                <a:gd name="f58" fmla="*/ f47 1 69627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6"/>
                <a:gd name="f66" fmla="*/ f52 1 f37"/>
                <a:gd name="f67" fmla="*/ f53 1 f36"/>
                <a:gd name="f68" fmla="*/ f54 1 f37"/>
                <a:gd name="f69" fmla="*/ f55 1 f36"/>
                <a:gd name="f70" fmla="*/ f56 1 f37"/>
                <a:gd name="f71" fmla="*/ f57 1 f36"/>
                <a:gd name="f72" fmla="*/ f58 1 f37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7 1"/>
                <a:gd name="f80" fmla="*/ f66 f28 1"/>
                <a:gd name="f81" fmla="*/ f67 f27 1"/>
                <a:gd name="f82" fmla="*/ f68 f28 1"/>
                <a:gd name="f83" fmla="*/ f69 f27 1"/>
                <a:gd name="f84" fmla="*/ f70 f28 1"/>
                <a:gd name="f85" fmla="*/ f71 f27 1"/>
                <a:gd name="f86" fmla="*/ f72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5" y="f86"/>
                </a:cxn>
                <a:cxn ang="f48">
                  <a:pos x="f77" y="f78"/>
                </a:cxn>
              </a:cxnLst>
              <a:rect l="f73" t="f76" r="f74" b="f75"/>
              <a:pathLst>
                <a:path w="42695" h="69627">
                  <a:moveTo>
                    <a:pt x="f8" y="f5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6" y="f21"/>
                  </a:lnTo>
                  <a:cubicBezTo>
                    <a:pt x="f22" y="f23"/>
                    <a:pt x="f24" y="f2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0" name="Freeform: Shape 255">
              <a:extLst>
                <a:ext uri="{FF2B5EF4-FFF2-40B4-BE49-F238E27FC236}">
                  <a16:creationId xmlns:a16="http://schemas.microsoft.com/office/drawing/2014/main" id="{42B05B86-0A30-E7C7-CF0E-3B01A018424F}"/>
                </a:ext>
              </a:extLst>
            </p:cNvPr>
            <p:cNvSpPr/>
            <p:nvPr/>
          </p:nvSpPr>
          <p:spPr>
            <a:xfrm>
              <a:off x="8442508" y="5860481"/>
              <a:ext cx="83356" cy="128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357"/>
                <a:gd name="f7" fmla="val 128908"/>
                <a:gd name="f8" fmla="val 4886"/>
                <a:gd name="f9" fmla="val 127247"/>
                <a:gd name="f10" fmla="val 10426"/>
                <a:gd name="f11" fmla="val 130563"/>
                <a:gd name="f12" fmla="val 17605"/>
                <a:gd name="f13" fmla="val 128759"/>
                <a:gd name="f14" fmla="val 20922"/>
                <a:gd name="f15" fmla="val 123232"/>
                <a:gd name="f16" fmla="val 20960"/>
                <a:gd name="f17" fmla="val 123168"/>
                <a:gd name="f18" fmla="val 20985"/>
                <a:gd name="f19" fmla="val 123118"/>
                <a:gd name="f20" fmla="val 21024"/>
                <a:gd name="f21" fmla="val 123054"/>
                <a:gd name="f22" fmla="val 22676"/>
                <a:gd name="f23" fmla="val 120259"/>
                <a:gd name="f24" fmla="val 23311"/>
                <a:gd name="f25" fmla="val 118989"/>
                <a:gd name="f26" fmla="val 10604"/>
                <a:gd name="f27" fmla="val 9460"/>
                <a:gd name="f28" fmla="val 8507"/>
                <a:gd name="f29" fmla="val 118099"/>
                <a:gd name="f30" fmla="val 8444"/>
                <a:gd name="f31" fmla="val 116956"/>
                <a:gd name="f32" fmla="val 115761"/>
                <a:gd name="f33" fmla="val 9409"/>
                <a:gd name="f34" fmla="val 114795"/>
                <a:gd name="f35" fmla="val 25471"/>
                <a:gd name="f36" fmla="val 81763"/>
                <a:gd name="f37" fmla="val 17724"/>
                <a:gd name="f38" fmla="val 84622"/>
                <a:gd name="f39" fmla="val 12769"/>
                <a:gd name="f40" fmla="val 83554"/>
                <a:gd name="f41" fmla="val 6480"/>
                <a:gd name="f42" fmla="val 79221"/>
                <a:gd name="f43" fmla="val 2732"/>
                <a:gd name="f44" fmla="val 78776"/>
                <a:gd name="f45" fmla="val 2160"/>
                <a:gd name="f46" fmla="val 78268"/>
                <a:gd name="f47" fmla="val 1652"/>
                <a:gd name="f48" fmla="val 77696"/>
                <a:gd name="f49" fmla="val 1207"/>
                <a:gd name="f50" fmla="val 77036"/>
                <a:gd name="f51" fmla="val 940"/>
                <a:gd name="f52" fmla="val 76362"/>
                <a:gd name="f53" fmla="val 724"/>
                <a:gd name="f54" fmla="val 75663"/>
                <a:gd name="f55" fmla="val 572"/>
                <a:gd name="f56" fmla="val 74138"/>
                <a:gd name="f57" fmla="val 190"/>
                <a:gd name="f58" fmla="val 72753"/>
                <a:gd name="f59" fmla="val -63"/>
                <a:gd name="f60" fmla="val 71330"/>
                <a:gd name="f61" fmla="val 69945"/>
                <a:gd name="f62" fmla="val 66603"/>
                <a:gd name="f63" fmla="val 737"/>
                <a:gd name="f64" fmla="val 63668"/>
                <a:gd name="f65" fmla="val 61940"/>
                <a:gd name="f66" fmla="val 5654"/>
                <a:gd name="f67" fmla="val 820"/>
                <a:gd name="f68" fmla="val 110984"/>
                <a:gd name="f69" fmla="val 111746"/>
                <a:gd name="f70" fmla="val 514"/>
                <a:gd name="f71" fmla="val 112483"/>
                <a:gd name="f72" fmla="val 248"/>
                <a:gd name="f73" fmla="val 113258"/>
                <a:gd name="f74" fmla="val 57"/>
                <a:gd name="f75" fmla="val 114033"/>
                <a:gd name="f76" fmla="val -19"/>
                <a:gd name="f77" fmla="val 114834"/>
                <a:gd name="f78" fmla="val 115647"/>
                <a:gd name="f79" fmla="val 116447"/>
                <a:gd name="f80" fmla="val -210"/>
                <a:gd name="f81" fmla="val 120628"/>
                <a:gd name="f82" fmla="val 1594"/>
                <a:gd name="f83" fmla="val 124668"/>
                <a:gd name="f84" fmla="+- 0 0 -90"/>
                <a:gd name="f85" fmla="*/ f3 1 83357"/>
                <a:gd name="f86" fmla="*/ f4 1 128908"/>
                <a:gd name="f87" fmla="val f5"/>
                <a:gd name="f88" fmla="val f6"/>
                <a:gd name="f89" fmla="val f7"/>
                <a:gd name="f90" fmla="*/ f84 f0 1"/>
                <a:gd name="f91" fmla="+- f89 0 f87"/>
                <a:gd name="f92" fmla="+- f88 0 f87"/>
                <a:gd name="f93" fmla="*/ f90 1 f2"/>
                <a:gd name="f94" fmla="*/ f92 1 83357"/>
                <a:gd name="f95" fmla="*/ f91 1 128908"/>
                <a:gd name="f96" fmla="*/ 4886 f92 1"/>
                <a:gd name="f97" fmla="*/ 127247 f91 1"/>
                <a:gd name="f98" fmla="*/ 20922 f92 1"/>
                <a:gd name="f99" fmla="*/ 123232 f91 1"/>
                <a:gd name="f100" fmla="*/ 21024 f92 1"/>
                <a:gd name="f101" fmla="*/ 123054 f91 1"/>
                <a:gd name="f102" fmla="*/ 22676 f92 1"/>
                <a:gd name="f103" fmla="*/ 120259 f91 1"/>
                <a:gd name="f104" fmla="*/ 23311 f92 1"/>
                <a:gd name="f105" fmla="*/ 118989 f91 1"/>
                <a:gd name="f106" fmla="*/ 10604 f92 1"/>
                <a:gd name="f107" fmla="*/ 8444 f92 1"/>
                <a:gd name="f108" fmla="*/ 116956 f91 1"/>
                <a:gd name="f109" fmla="*/ 114795 f91 1"/>
                <a:gd name="f110" fmla="*/ 25471 f92 1"/>
                <a:gd name="f111" fmla="*/ 81763 f92 1"/>
                <a:gd name="f112" fmla="*/ 17724 f91 1"/>
                <a:gd name="f113" fmla="*/ 79221 f92 1"/>
                <a:gd name="f114" fmla="*/ 2732 f91 1"/>
                <a:gd name="f115" fmla="*/ 77696 f92 1"/>
                <a:gd name="f116" fmla="*/ 1207 f91 1"/>
                <a:gd name="f117" fmla="*/ 75663 f92 1"/>
                <a:gd name="f118" fmla="*/ 572 f91 1"/>
                <a:gd name="f119" fmla="*/ 74138 f92 1"/>
                <a:gd name="f120" fmla="*/ 190 f91 1"/>
                <a:gd name="f121" fmla="*/ 69945 f92 1"/>
                <a:gd name="f122" fmla="*/ 61940 f92 1"/>
                <a:gd name="f123" fmla="*/ 5654 f91 1"/>
                <a:gd name="f124" fmla="*/ 820 f92 1"/>
                <a:gd name="f125" fmla="*/ 110984 f91 1"/>
                <a:gd name="f126" fmla="*/ 111746 f91 1"/>
                <a:gd name="f127" fmla="*/ 57 f92 1"/>
                <a:gd name="f128" fmla="*/ 114033 f91 1"/>
                <a:gd name="f129" fmla="*/ 116447 f91 1"/>
                <a:gd name="f130" fmla="+- f93 0 f1"/>
                <a:gd name="f131" fmla="*/ f96 1 83357"/>
                <a:gd name="f132" fmla="*/ f97 1 128908"/>
                <a:gd name="f133" fmla="*/ f98 1 83357"/>
                <a:gd name="f134" fmla="*/ f99 1 128908"/>
                <a:gd name="f135" fmla="*/ f100 1 83357"/>
                <a:gd name="f136" fmla="*/ f101 1 128908"/>
                <a:gd name="f137" fmla="*/ f102 1 83357"/>
                <a:gd name="f138" fmla="*/ f103 1 128908"/>
                <a:gd name="f139" fmla="*/ f104 1 83357"/>
                <a:gd name="f140" fmla="*/ f105 1 128908"/>
                <a:gd name="f141" fmla="*/ f106 1 83357"/>
                <a:gd name="f142" fmla="*/ f107 1 83357"/>
                <a:gd name="f143" fmla="*/ f108 1 128908"/>
                <a:gd name="f144" fmla="*/ f109 1 128908"/>
                <a:gd name="f145" fmla="*/ f110 1 83357"/>
                <a:gd name="f146" fmla="*/ f111 1 83357"/>
                <a:gd name="f147" fmla="*/ f112 1 128908"/>
                <a:gd name="f148" fmla="*/ f113 1 83357"/>
                <a:gd name="f149" fmla="*/ f114 1 128908"/>
                <a:gd name="f150" fmla="*/ f115 1 83357"/>
                <a:gd name="f151" fmla="*/ f116 1 128908"/>
                <a:gd name="f152" fmla="*/ f117 1 83357"/>
                <a:gd name="f153" fmla="*/ f118 1 128908"/>
                <a:gd name="f154" fmla="*/ f119 1 83357"/>
                <a:gd name="f155" fmla="*/ f120 1 128908"/>
                <a:gd name="f156" fmla="*/ f121 1 83357"/>
                <a:gd name="f157" fmla="*/ f122 1 83357"/>
                <a:gd name="f158" fmla="*/ f123 1 128908"/>
                <a:gd name="f159" fmla="*/ f124 1 83357"/>
                <a:gd name="f160" fmla="*/ f125 1 128908"/>
                <a:gd name="f161" fmla="*/ f126 1 128908"/>
                <a:gd name="f162" fmla="*/ f127 1 83357"/>
                <a:gd name="f163" fmla="*/ f128 1 128908"/>
                <a:gd name="f164" fmla="*/ f129 1 128908"/>
                <a:gd name="f165" fmla="*/ f87 1 f94"/>
                <a:gd name="f166" fmla="*/ f88 1 f94"/>
                <a:gd name="f167" fmla="*/ f87 1 f95"/>
                <a:gd name="f168" fmla="*/ f89 1 f95"/>
                <a:gd name="f169" fmla="*/ f131 1 f94"/>
                <a:gd name="f170" fmla="*/ f132 1 f95"/>
                <a:gd name="f171" fmla="*/ f133 1 f94"/>
                <a:gd name="f172" fmla="*/ f134 1 f95"/>
                <a:gd name="f173" fmla="*/ f135 1 f94"/>
                <a:gd name="f174" fmla="*/ f136 1 f95"/>
                <a:gd name="f175" fmla="*/ f137 1 f94"/>
                <a:gd name="f176" fmla="*/ f138 1 f95"/>
                <a:gd name="f177" fmla="*/ f139 1 f94"/>
                <a:gd name="f178" fmla="*/ f140 1 f95"/>
                <a:gd name="f179" fmla="*/ f141 1 f94"/>
                <a:gd name="f180" fmla="*/ f142 1 f94"/>
                <a:gd name="f181" fmla="*/ f143 1 f95"/>
                <a:gd name="f182" fmla="*/ f144 1 f95"/>
                <a:gd name="f183" fmla="*/ f145 1 f94"/>
                <a:gd name="f184" fmla="*/ f146 1 f94"/>
                <a:gd name="f185" fmla="*/ f147 1 f95"/>
                <a:gd name="f186" fmla="*/ f148 1 f94"/>
                <a:gd name="f187" fmla="*/ f149 1 f95"/>
                <a:gd name="f188" fmla="*/ f150 1 f94"/>
                <a:gd name="f189" fmla="*/ f151 1 f95"/>
                <a:gd name="f190" fmla="*/ f152 1 f94"/>
                <a:gd name="f191" fmla="*/ f153 1 f95"/>
                <a:gd name="f192" fmla="*/ f154 1 f94"/>
                <a:gd name="f193" fmla="*/ f155 1 f95"/>
                <a:gd name="f194" fmla="*/ f156 1 f94"/>
                <a:gd name="f195" fmla="*/ f157 1 f94"/>
                <a:gd name="f196" fmla="*/ f158 1 f95"/>
                <a:gd name="f197" fmla="*/ f159 1 f94"/>
                <a:gd name="f198" fmla="*/ f160 1 f95"/>
                <a:gd name="f199" fmla="*/ f161 1 f95"/>
                <a:gd name="f200" fmla="*/ f162 1 f94"/>
                <a:gd name="f201" fmla="*/ f163 1 f95"/>
                <a:gd name="f202" fmla="*/ f164 1 f95"/>
                <a:gd name="f203" fmla="*/ f165 f85 1"/>
                <a:gd name="f204" fmla="*/ f166 f85 1"/>
                <a:gd name="f205" fmla="*/ f168 f86 1"/>
                <a:gd name="f206" fmla="*/ f167 f86 1"/>
                <a:gd name="f207" fmla="*/ f169 f85 1"/>
                <a:gd name="f208" fmla="*/ f170 f86 1"/>
                <a:gd name="f209" fmla="*/ f171 f85 1"/>
                <a:gd name="f210" fmla="*/ f172 f86 1"/>
                <a:gd name="f211" fmla="*/ f173 f85 1"/>
                <a:gd name="f212" fmla="*/ f174 f86 1"/>
                <a:gd name="f213" fmla="*/ f175 f85 1"/>
                <a:gd name="f214" fmla="*/ f176 f86 1"/>
                <a:gd name="f215" fmla="*/ f177 f85 1"/>
                <a:gd name="f216" fmla="*/ f178 f86 1"/>
                <a:gd name="f217" fmla="*/ f179 f85 1"/>
                <a:gd name="f218" fmla="*/ f180 f85 1"/>
                <a:gd name="f219" fmla="*/ f181 f86 1"/>
                <a:gd name="f220" fmla="*/ f182 f86 1"/>
                <a:gd name="f221" fmla="*/ f183 f85 1"/>
                <a:gd name="f222" fmla="*/ f184 f85 1"/>
                <a:gd name="f223" fmla="*/ f185 f86 1"/>
                <a:gd name="f224" fmla="*/ f186 f85 1"/>
                <a:gd name="f225" fmla="*/ f187 f86 1"/>
                <a:gd name="f226" fmla="*/ f188 f85 1"/>
                <a:gd name="f227" fmla="*/ f189 f86 1"/>
                <a:gd name="f228" fmla="*/ f190 f85 1"/>
                <a:gd name="f229" fmla="*/ f191 f86 1"/>
                <a:gd name="f230" fmla="*/ f192 f85 1"/>
                <a:gd name="f231" fmla="*/ f193 f86 1"/>
                <a:gd name="f232" fmla="*/ f194 f85 1"/>
                <a:gd name="f233" fmla="*/ f195 f85 1"/>
                <a:gd name="f234" fmla="*/ f196 f86 1"/>
                <a:gd name="f235" fmla="*/ f197 f85 1"/>
                <a:gd name="f236" fmla="*/ f198 f86 1"/>
                <a:gd name="f237" fmla="*/ f199 f86 1"/>
                <a:gd name="f238" fmla="*/ f200 f85 1"/>
                <a:gd name="f239" fmla="*/ f201 f86 1"/>
                <a:gd name="f240" fmla="*/ f202 f8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0">
                  <a:pos x="f207" y="f208"/>
                </a:cxn>
                <a:cxn ang="f130">
                  <a:pos x="f209" y="f210"/>
                </a:cxn>
                <a:cxn ang="f130">
                  <a:pos x="f211" y="f212"/>
                </a:cxn>
                <a:cxn ang="f130">
                  <a:pos x="f213" y="f214"/>
                </a:cxn>
                <a:cxn ang="f130">
                  <a:pos x="f215" y="f216"/>
                </a:cxn>
                <a:cxn ang="f130">
                  <a:pos x="f217" y="f216"/>
                </a:cxn>
                <a:cxn ang="f130">
                  <a:pos x="f218" y="f219"/>
                </a:cxn>
                <a:cxn ang="f130">
                  <a:pos x="f217" y="f220"/>
                </a:cxn>
                <a:cxn ang="f130">
                  <a:pos x="f221" y="f220"/>
                </a:cxn>
                <a:cxn ang="f130">
                  <a:pos x="f222" y="f223"/>
                </a:cxn>
                <a:cxn ang="f130">
                  <a:pos x="f224" y="f225"/>
                </a:cxn>
                <a:cxn ang="f130">
                  <a:pos x="f226" y="f227"/>
                </a:cxn>
                <a:cxn ang="f130">
                  <a:pos x="f228" y="f229"/>
                </a:cxn>
                <a:cxn ang="f130">
                  <a:pos x="f230" y="f231"/>
                </a:cxn>
                <a:cxn ang="f130">
                  <a:pos x="f232" y="f231"/>
                </a:cxn>
                <a:cxn ang="f130">
                  <a:pos x="f233" y="f234"/>
                </a:cxn>
                <a:cxn ang="f130">
                  <a:pos x="f235" y="f236"/>
                </a:cxn>
                <a:cxn ang="f130">
                  <a:pos x="f235" y="f237"/>
                </a:cxn>
                <a:cxn ang="f130">
                  <a:pos x="f238" y="f239"/>
                </a:cxn>
                <a:cxn ang="f130">
                  <a:pos x="f238" y="f240"/>
                </a:cxn>
                <a:cxn ang="f130">
                  <a:pos x="f207" y="f208"/>
                </a:cxn>
              </a:cxnLst>
              <a:rect l="f203" t="f206" r="f204" b="f205"/>
              <a:pathLst>
                <a:path w="83357" h="12890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5"/>
                  </a:lnTo>
                  <a:cubicBezTo>
                    <a:pt x="f27" y="f25"/>
                    <a:pt x="f28" y="f29"/>
                    <a:pt x="f30" y="f31"/>
                  </a:cubicBezTo>
                  <a:cubicBezTo>
                    <a:pt x="f30" y="f32"/>
                    <a:pt x="f33" y="f34"/>
                    <a:pt x="f26" y="f34"/>
                  </a:cubicBezTo>
                  <a:lnTo>
                    <a:pt x="f35" y="f34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lnTo>
                    <a:pt x="f56" y="f57"/>
                  </a:lnTo>
                  <a:cubicBezTo>
                    <a:pt x="f58" y="f59"/>
                    <a:pt x="f60" y="f59"/>
                    <a:pt x="f61" y="f57"/>
                  </a:cubicBezTo>
                  <a:cubicBezTo>
                    <a:pt x="f62" y="f63"/>
                    <a:pt x="f64" y="f43"/>
                    <a:pt x="f65" y="f66"/>
                  </a:cubicBezTo>
                  <a:lnTo>
                    <a:pt x="f67" y="f68"/>
                  </a:lnTo>
                  <a:cubicBezTo>
                    <a:pt x="f67" y="f68"/>
                    <a:pt x="f67" y="f68"/>
                    <a:pt x="f67" y="f69"/>
                  </a:cubicBezTo>
                  <a:cubicBezTo>
                    <a:pt x="f70" y="f71"/>
                    <a:pt x="f72" y="f73"/>
                    <a:pt x="f74" y="f75"/>
                  </a:cubicBezTo>
                  <a:cubicBezTo>
                    <a:pt x="f76" y="f77"/>
                    <a:pt x="f76" y="f78"/>
                    <a:pt x="f74" y="f79"/>
                  </a:cubicBezTo>
                  <a:cubicBezTo>
                    <a:pt x="f80" y="f81"/>
                    <a:pt x="f82" y="f8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1" name="Freeform: Shape 256">
              <a:extLst>
                <a:ext uri="{FF2B5EF4-FFF2-40B4-BE49-F238E27FC236}">
                  <a16:creationId xmlns:a16="http://schemas.microsoft.com/office/drawing/2014/main" id="{C4A7EA94-F8E7-C164-9E98-E61228513B72}"/>
                </a:ext>
              </a:extLst>
            </p:cNvPr>
            <p:cNvSpPr/>
            <p:nvPr/>
          </p:nvSpPr>
          <p:spPr>
            <a:xfrm>
              <a:off x="8450957" y="5975658"/>
              <a:ext cx="2472382" cy="4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2386"/>
                <a:gd name="f7" fmla="val 4193"/>
                <a:gd name="f8" fmla="val 17409"/>
                <a:gd name="f9" fmla="val 2160"/>
                <a:gd name="f10" fmla="val 966"/>
                <a:gd name="f11" fmla="val 64"/>
                <a:gd name="f12" fmla="val 3304"/>
                <a:gd name="f13" fmla="val 1017"/>
                <a:gd name="f14" fmla="val 2471115"/>
                <a:gd name="f15" fmla="val 127"/>
                <a:gd name="f16" fmla="+- 0 0 -90"/>
                <a:gd name="f17" fmla="*/ f3 1 2472386"/>
                <a:gd name="f18" fmla="*/ f4 1 419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472386"/>
                <a:gd name="f27" fmla="*/ f23 1 4193"/>
                <a:gd name="f28" fmla="*/ 17409 f24 1"/>
                <a:gd name="f29" fmla="*/ 0 f23 1"/>
                <a:gd name="f30" fmla="*/ 2160 f24 1"/>
                <a:gd name="f31" fmla="*/ 0 f24 1"/>
                <a:gd name="f32" fmla="*/ 2160 f23 1"/>
                <a:gd name="f33" fmla="*/ 4193 f23 1"/>
                <a:gd name="f34" fmla="*/ 2472386 f24 1"/>
                <a:gd name="f35" fmla="*/ 2471115 f24 1"/>
                <a:gd name="f36" fmla="*/ 127 f23 1"/>
                <a:gd name="f37" fmla="+- f25 0 f1"/>
                <a:gd name="f38" fmla="*/ f28 1 2472386"/>
                <a:gd name="f39" fmla="*/ f29 1 4193"/>
                <a:gd name="f40" fmla="*/ f30 1 2472386"/>
                <a:gd name="f41" fmla="*/ f31 1 2472386"/>
                <a:gd name="f42" fmla="*/ f32 1 4193"/>
                <a:gd name="f43" fmla="*/ f33 1 4193"/>
                <a:gd name="f44" fmla="*/ f34 1 2472386"/>
                <a:gd name="f45" fmla="*/ f35 1 2472386"/>
                <a:gd name="f46" fmla="*/ f36 1 4193"/>
                <a:gd name="f47" fmla="*/ f19 1 f26"/>
                <a:gd name="f48" fmla="*/ f20 1 f26"/>
                <a:gd name="f49" fmla="*/ f19 1 f27"/>
                <a:gd name="f50" fmla="*/ f21 1 f27"/>
                <a:gd name="f51" fmla="*/ f38 1 f26"/>
                <a:gd name="f52" fmla="*/ f39 1 f27"/>
                <a:gd name="f53" fmla="*/ f40 1 f26"/>
                <a:gd name="f54" fmla="*/ f41 1 f26"/>
                <a:gd name="f55" fmla="*/ f42 1 f27"/>
                <a:gd name="f56" fmla="*/ f43 1 f27"/>
                <a:gd name="f57" fmla="*/ f44 1 f26"/>
                <a:gd name="f58" fmla="*/ f45 1 f26"/>
                <a:gd name="f59" fmla="*/ f46 1 f27"/>
                <a:gd name="f60" fmla="*/ f47 f17 1"/>
                <a:gd name="f61" fmla="*/ f48 f17 1"/>
                <a:gd name="f62" fmla="*/ f50 f18 1"/>
                <a:gd name="f63" fmla="*/ f49 f18 1"/>
                <a:gd name="f64" fmla="*/ f51 f17 1"/>
                <a:gd name="f65" fmla="*/ f52 f18 1"/>
                <a:gd name="f66" fmla="*/ f53 f17 1"/>
                <a:gd name="f67" fmla="*/ f54 f17 1"/>
                <a:gd name="f68" fmla="*/ f55 f18 1"/>
                <a:gd name="f69" fmla="*/ f56 f18 1"/>
                <a:gd name="f70" fmla="*/ f57 f17 1"/>
                <a:gd name="f71" fmla="*/ f58 f17 1"/>
                <a:gd name="f72" fmla="*/ f59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4" y="f65"/>
                </a:cxn>
                <a:cxn ang="f37">
                  <a:pos x="f66" y="f65"/>
                </a:cxn>
                <a:cxn ang="f37">
                  <a:pos x="f67" y="f68"/>
                </a:cxn>
                <a:cxn ang="f37">
                  <a:pos x="f66" y="f69"/>
                </a:cxn>
                <a:cxn ang="f37">
                  <a:pos x="f70" y="f69"/>
                </a:cxn>
                <a:cxn ang="f37">
                  <a:pos x="f71" y="f72"/>
                </a:cxn>
              </a:cxnLst>
              <a:rect l="f60" t="f63" r="f61" b="f62"/>
              <a:pathLst>
                <a:path w="2472386" h="4193">
                  <a:moveTo>
                    <a:pt x="f8" y="f5"/>
                  </a:moveTo>
                  <a:lnTo>
                    <a:pt x="f9" y="f5"/>
                  </a:lnTo>
                  <a:cubicBezTo>
                    <a:pt x="f10" y="f5"/>
                    <a:pt x="f5" y="f10"/>
                    <a:pt x="f5" y="f9"/>
                  </a:cubicBezTo>
                  <a:cubicBezTo>
                    <a:pt x="f11" y="f12"/>
                    <a:pt x="f13" y="f7"/>
                    <a:pt x="f9" y="f7"/>
                  </a:cubicBezTo>
                  <a:lnTo>
                    <a:pt x="f6" y="f7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2" name="Freeform: Shape 257">
              <a:extLst>
                <a:ext uri="{FF2B5EF4-FFF2-40B4-BE49-F238E27FC236}">
                  <a16:creationId xmlns:a16="http://schemas.microsoft.com/office/drawing/2014/main" id="{F2BFDC1F-D15A-6DD2-7CC3-68EAFBF3531A}"/>
                </a:ext>
              </a:extLst>
            </p:cNvPr>
            <p:cNvSpPr/>
            <p:nvPr/>
          </p:nvSpPr>
          <p:spPr>
            <a:xfrm>
              <a:off x="8635840" y="4872042"/>
              <a:ext cx="4197" cy="7892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789275"/>
                <a:gd name="f8" fmla="val 254"/>
                <a:gd name="f9" fmla="val 787243"/>
                <a:gd name="f10" fmla="val 318"/>
                <a:gd name="f11" fmla="val 788386"/>
                <a:gd name="f12" fmla="val 1271"/>
                <a:gd name="f13" fmla="val 789276"/>
                <a:gd name="f14" fmla="val 2414"/>
                <a:gd name="f15" fmla="val 3291"/>
                <a:gd name="f16" fmla="val 789238"/>
                <a:gd name="f17" fmla="val 4016"/>
                <a:gd name="f18" fmla="val 788602"/>
                <a:gd name="f19" fmla="val 787751"/>
                <a:gd name="f20" fmla="val 2160"/>
                <a:gd name="f21" fmla="val 1436"/>
                <a:gd name="f22" fmla="val 64"/>
                <a:gd name="f23" fmla="val 724"/>
                <a:gd name="f24" fmla="+- 0 0 -90"/>
                <a:gd name="f25" fmla="*/ f3 1 4193"/>
                <a:gd name="f26" fmla="*/ f4 1 789275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4193"/>
                <a:gd name="f35" fmla="*/ f31 1 789275"/>
                <a:gd name="f36" fmla="*/ 254 f32 1"/>
                <a:gd name="f37" fmla="*/ 787243 f31 1"/>
                <a:gd name="f38" fmla="*/ 2414 f32 1"/>
                <a:gd name="f39" fmla="*/ 789276 f31 1"/>
                <a:gd name="f40" fmla="*/ 4193 f32 1"/>
                <a:gd name="f41" fmla="*/ 787751 f31 1"/>
                <a:gd name="f42" fmla="*/ 0 f31 1"/>
                <a:gd name="f43" fmla="*/ 2160 f32 1"/>
                <a:gd name="f44" fmla="*/ 0 f32 1"/>
                <a:gd name="f45" fmla="+- f33 0 f1"/>
                <a:gd name="f46" fmla="*/ f36 1 4193"/>
                <a:gd name="f47" fmla="*/ f37 1 789275"/>
                <a:gd name="f48" fmla="*/ f38 1 4193"/>
                <a:gd name="f49" fmla="*/ f39 1 789275"/>
                <a:gd name="f50" fmla="*/ f40 1 4193"/>
                <a:gd name="f51" fmla="*/ f41 1 789275"/>
                <a:gd name="f52" fmla="*/ f42 1 789275"/>
                <a:gd name="f53" fmla="*/ f43 1 4193"/>
                <a:gd name="f54" fmla="*/ f44 1 4193"/>
                <a:gd name="f55" fmla="*/ f27 1 f34"/>
                <a:gd name="f56" fmla="*/ f28 1 f34"/>
                <a:gd name="f57" fmla="*/ f27 1 f35"/>
                <a:gd name="f58" fmla="*/ f29 1 f35"/>
                <a:gd name="f59" fmla="*/ f46 1 f34"/>
                <a:gd name="f60" fmla="*/ f47 1 f35"/>
                <a:gd name="f61" fmla="*/ f48 1 f34"/>
                <a:gd name="f62" fmla="*/ f49 1 f35"/>
                <a:gd name="f63" fmla="*/ f50 1 f34"/>
                <a:gd name="f64" fmla="*/ f51 1 f35"/>
                <a:gd name="f65" fmla="*/ f52 1 f35"/>
                <a:gd name="f66" fmla="*/ f53 1 f34"/>
                <a:gd name="f67" fmla="*/ f54 1 f34"/>
                <a:gd name="f68" fmla="*/ f55 f25 1"/>
                <a:gd name="f69" fmla="*/ f56 f25 1"/>
                <a:gd name="f70" fmla="*/ f58 f26 1"/>
                <a:gd name="f71" fmla="*/ f57 f26 1"/>
                <a:gd name="f72" fmla="*/ f59 f25 1"/>
                <a:gd name="f73" fmla="*/ f60 f26 1"/>
                <a:gd name="f74" fmla="*/ f61 f25 1"/>
                <a:gd name="f75" fmla="*/ f62 f26 1"/>
                <a:gd name="f76" fmla="*/ f63 f25 1"/>
                <a:gd name="f77" fmla="*/ f64 f26 1"/>
                <a:gd name="f78" fmla="*/ f65 f26 1"/>
                <a:gd name="f79" fmla="*/ f66 f25 1"/>
                <a:gd name="f80" fmla="*/ f67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2" y="f73"/>
                </a:cxn>
                <a:cxn ang="f45">
                  <a:pos x="f74" y="f75"/>
                </a:cxn>
                <a:cxn ang="f45">
                  <a:pos x="f76" y="f77"/>
                </a:cxn>
                <a:cxn ang="f45">
                  <a:pos x="f76" y="f77"/>
                </a:cxn>
                <a:cxn ang="f45">
                  <a:pos x="f76" y="f78"/>
                </a:cxn>
                <a:cxn ang="f45">
                  <a:pos x="f79" y="f78"/>
                </a:cxn>
                <a:cxn ang="f45">
                  <a:pos x="f80" y="f78"/>
                </a:cxn>
                <a:cxn ang="f45">
                  <a:pos x="f80" y="f77"/>
                </a:cxn>
              </a:cxnLst>
              <a:rect l="f68" t="f71" r="f69" b="f70"/>
              <a:pathLst>
                <a:path w="4193" h="789275">
                  <a:moveTo>
                    <a:pt x="f8" y="f9"/>
                  </a:moveTo>
                  <a:cubicBezTo>
                    <a:pt x="f10" y="f11"/>
                    <a:pt x="f12" y="f13"/>
                    <a:pt x="f14" y="f13"/>
                  </a:cubicBezTo>
                  <a:cubicBezTo>
                    <a:pt x="f15" y="f16"/>
                    <a:pt x="f17" y="f18"/>
                    <a:pt x="f6" y="f19"/>
                  </a:cubicBezTo>
                  <a:cubicBezTo>
                    <a:pt x="f6" y="f19"/>
                    <a:pt x="f6" y="f19"/>
                    <a:pt x="f6" y="f19"/>
                  </a:cubicBezTo>
                  <a:lnTo>
                    <a:pt x="f6" y="f5"/>
                  </a:lnTo>
                  <a:lnTo>
                    <a:pt x="f20" y="f5"/>
                  </a:lnTo>
                  <a:cubicBezTo>
                    <a:pt x="f21" y="f22"/>
                    <a:pt x="f23" y="f22"/>
                    <a:pt x="f5" y="f5"/>
                  </a:cubicBezTo>
                  <a:lnTo>
                    <a:pt x="f5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3" name="Freeform: Shape 258">
              <a:extLst>
                <a:ext uri="{FF2B5EF4-FFF2-40B4-BE49-F238E27FC236}">
                  <a16:creationId xmlns:a16="http://schemas.microsoft.com/office/drawing/2014/main" id="{1166F8B9-CF29-F349-E946-27CE6BB5DCBE}"/>
                </a:ext>
              </a:extLst>
            </p:cNvPr>
            <p:cNvSpPr/>
            <p:nvPr/>
          </p:nvSpPr>
          <p:spPr>
            <a:xfrm>
              <a:off x="6497525" y="4730849"/>
              <a:ext cx="138083" cy="775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084"/>
                <a:gd name="f7" fmla="val 77533"/>
                <a:gd name="f8" fmla="val 15248"/>
                <a:gd name="f9" fmla="val 61651"/>
                <a:gd name="f10" fmla="val 17586"/>
                <a:gd name="f11" fmla="val 67724"/>
                <a:gd name="f12" fmla="val 14943"/>
                <a:gd name="f13" fmla="val 74585"/>
                <a:gd name="f14" fmla="val 9149"/>
                <a:gd name="f15" fmla="val 128975"/>
                <a:gd name="f16" fmla="val 24042"/>
                <a:gd name="f17" fmla="val 131136"/>
                <a:gd name="f18" fmla="val 23153"/>
                <a:gd name="f19" fmla="val 136943"/>
                <a:gd name="f20" fmla="val 20205"/>
                <a:gd name="f21" fmla="val 139573"/>
                <a:gd name="f22" fmla="val 13344"/>
                <a:gd name="f23" fmla="val 137235"/>
                <a:gd name="f24" fmla="val 7271"/>
                <a:gd name="f25" fmla="val 135430"/>
                <a:gd name="f26" fmla="val 2887"/>
                <a:gd name="f27" fmla="val 131174"/>
                <a:gd name="f28" fmla="val 28"/>
                <a:gd name="f29" fmla="val 126434"/>
                <a:gd name="f30" fmla="val 125760"/>
                <a:gd name="f31" fmla="val -9"/>
                <a:gd name="f32" fmla="val 125074"/>
                <a:gd name="f33" fmla="val 124401"/>
                <a:gd name="f34" fmla="val 122113"/>
                <a:gd name="f35" fmla="val 6862"/>
                <a:gd name="f36" fmla="val 50851"/>
                <a:gd name="f37" fmla="val 2668"/>
                <a:gd name="f38" fmla="val 52757"/>
                <a:gd name="f39" fmla="val 53901"/>
                <a:gd name="f40" fmla="val 6061"/>
                <a:gd name="f41" fmla="val 51690"/>
                <a:gd name="f42" fmla="val 12771"/>
                <a:gd name="f43" fmla="val 54803"/>
                <a:gd name="f44" fmla="val 14994"/>
                <a:gd name="f45" fmla="val 60864"/>
                <a:gd name="f46" fmla="val 15083"/>
                <a:gd name="f47" fmla="val 61130"/>
                <a:gd name="f48" fmla="val 15172"/>
                <a:gd name="f49" fmla="val 61384"/>
                <a:gd name="f50" fmla="+- 0 0 -90"/>
                <a:gd name="f51" fmla="*/ f3 1 138084"/>
                <a:gd name="f52" fmla="*/ f4 1 77533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38084"/>
                <a:gd name="f61" fmla="*/ f57 1 77533"/>
                <a:gd name="f62" fmla="*/ 15248 f58 1"/>
                <a:gd name="f63" fmla="*/ 61651 f57 1"/>
                <a:gd name="f64" fmla="*/ 9149 f58 1"/>
                <a:gd name="f65" fmla="*/ 77533 f57 1"/>
                <a:gd name="f66" fmla="*/ 128975 f58 1"/>
                <a:gd name="f67" fmla="*/ 24042 f57 1"/>
                <a:gd name="f68" fmla="*/ 131136 f58 1"/>
                <a:gd name="f69" fmla="*/ 23153 f57 1"/>
                <a:gd name="f70" fmla="*/ 137235 f58 1"/>
                <a:gd name="f71" fmla="*/ 7271 f57 1"/>
                <a:gd name="f72" fmla="*/ 126434 f58 1"/>
                <a:gd name="f73" fmla="*/ 28 f57 1"/>
                <a:gd name="f74" fmla="*/ 124401 f58 1"/>
                <a:gd name="f75" fmla="*/ 122113 f58 1"/>
                <a:gd name="f76" fmla="*/ 6862 f58 1"/>
                <a:gd name="f77" fmla="*/ 50851 f57 1"/>
                <a:gd name="f78" fmla="*/ 2668 f58 1"/>
                <a:gd name="f79" fmla="*/ 52757 f57 1"/>
                <a:gd name="f80" fmla="*/ 0 f58 1"/>
                <a:gd name="f81" fmla="*/ 53901 f57 1"/>
                <a:gd name="f82" fmla="*/ 14994 f58 1"/>
                <a:gd name="f83" fmla="*/ 60864 f57 1"/>
                <a:gd name="f84" fmla="+- f59 0 f1"/>
                <a:gd name="f85" fmla="*/ f62 1 138084"/>
                <a:gd name="f86" fmla="*/ f63 1 77533"/>
                <a:gd name="f87" fmla="*/ f64 1 138084"/>
                <a:gd name="f88" fmla="*/ f65 1 77533"/>
                <a:gd name="f89" fmla="*/ f66 1 138084"/>
                <a:gd name="f90" fmla="*/ f67 1 77533"/>
                <a:gd name="f91" fmla="*/ f68 1 138084"/>
                <a:gd name="f92" fmla="*/ f69 1 77533"/>
                <a:gd name="f93" fmla="*/ f70 1 138084"/>
                <a:gd name="f94" fmla="*/ f71 1 77533"/>
                <a:gd name="f95" fmla="*/ f72 1 138084"/>
                <a:gd name="f96" fmla="*/ f73 1 77533"/>
                <a:gd name="f97" fmla="*/ f74 1 138084"/>
                <a:gd name="f98" fmla="*/ f75 1 138084"/>
                <a:gd name="f99" fmla="*/ f76 1 138084"/>
                <a:gd name="f100" fmla="*/ f77 1 77533"/>
                <a:gd name="f101" fmla="*/ f78 1 138084"/>
                <a:gd name="f102" fmla="*/ f79 1 77533"/>
                <a:gd name="f103" fmla="*/ f80 1 138084"/>
                <a:gd name="f104" fmla="*/ f81 1 77533"/>
                <a:gd name="f105" fmla="*/ f82 1 138084"/>
                <a:gd name="f106" fmla="*/ f83 1 77533"/>
                <a:gd name="f107" fmla="*/ f53 1 f60"/>
                <a:gd name="f108" fmla="*/ f54 1 f60"/>
                <a:gd name="f109" fmla="*/ f53 1 f61"/>
                <a:gd name="f110" fmla="*/ f55 1 f61"/>
                <a:gd name="f111" fmla="*/ f85 1 f60"/>
                <a:gd name="f112" fmla="*/ f86 1 f61"/>
                <a:gd name="f113" fmla="*/ f87 1 f60"/>
                <a:gd name="f114" fmla="*/ f88 1 f61"/>
                <a:gd name="f115" fmla="*/ f89 1 f60"/>
                <a:gd name="f116" fmla="*/ f90 1 f61"/>
                <a:gd name="f117" fmla="*/ f91 1 f60"/>
                <a:gd name="f118" fmla="*/ f92 1 f61"/>
                <a:gd name="f119" fmla="*/ f93 1 f60"/>
                <a:gd name="f120" fmla="*/ f94 1 f61"/>
                <a:gd name="f121" fmla="*/ f95 1 f60"/>
                <a:gd name="f122" fmla="*/ f96 1 f61"/>
                <a:gd name="f123" fmla="*/ f97 1 f60"/>
                <a:gd name="f124" fmla="*/ f98 1 f60"/>
                <a:gd name="f125" fmla="*/ f99 1 f60"/>
                <a:gd name="f126" fmla="*/ f100 1 f61"/>
                <a:gd name="f127" fmla="*/ f101 1 f60"/>
                <a:gd name="f128" fmla="*/ f102 1 f61"/>
                <a:gd name="f129" fmla="*/ f103 1 f60"/>
                <a:gd name="f130" fmla="*/ f104 1 f61"/>
                <a:gd name="f131" fmla="*/ f105 1 f60"/>
                <a:gd name="f132" fmla="*/ f106 1 f61"/>
                <a:gd name="f133" fmla="*/ f107 f51 1"/>
                <a:gd name="f134" fmla="*/ f108 f51 1"/>
                <a:gd name="f135" fmla="*/ f110 f52 1"/>
                <a:gd name="f136" fmla="*/ f109 f52 1"/>
                <a:gd name="f137" fmla="*/ f111 f51 1"/>
                <a:gd name="f138" fmla="*/ f112 f52 1"/>
                <a:gd name="f139" fmla="*/ f113 f51 1"/>
                <a:gd name="f140" fmla="*/ f114 f52 1"/>
                <a:gd name="f141" fmla="*/ f115 f51 1"/>
                <a:gd name="f142" fmla="*/ f116 f52 1"/>
                <a:gd name="f143" fmla="*/ f117 f51 1"/>
                <a:gd name="f144" fmla="*/ f118 f52 1"/>
                <a:gd name="f145" fmla="*/ f119 f51 1"/>
                <a:gd name="f146" fmla="*/ f120 f52 1"/>
                <a:gd name="f147" fmla="*/ f121 f51 1"/>
                <a:gd name="f148" fmla="*/ f122 f52 1"/>
                <a:gd name="f149" fmla="*/ f123 f51 1"/>
                <a:gd name="f150" fmla="*/ f124 f51 1"/>
                <a:gd name="f151" fmla="*/ f125 f51 1"/>
                <a:gd name="f152" fmla="*/ f126 f52 1"/>
                <a:gd name="f153" fmla="*/ f127 f51 1"/>
                <a:gd name="f154" fmla="*/ f128 f52 1"/>
                <a:gd name="f155" fmla="*/ f129 f51 1"/>
                <a:gd name="f156" fmla="*/ f130 f52 1"/>
                <a:gd name="f157" fmla="*/ f131 f51 1"/>
                <a:gd name="f158" fmla="*/ f132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48"/>
                </a:cxn>
                <a:cxn ang="f84">
                  <a:pos x="f149" y="f148"/>
                </a:cxn>
                <a:cxn ang="f84">
                  <a:pos x="f150" y="f148"/>
                </a:cxn>
                <a:cxn ang="f84">
                  <a:pos x="f150" y="f148"/>
                </a:cxn>
                <a:cxn ang="f84">
                  <a:pos x="f151" y="f152"/>
                </a:cxn>
                <a:cxn ang="f84">
                  <a:pos x="f153" y="f154"/>
                </a:cxn>
                <a:cxn ang="f84">
                  <a:pos x="f155" y="f156"/>
                </a:cxn>
                <a:cxn ang="f84">
                  <a:pos x="f157" y="f158"/>
                </a:cxn>
                <a:cxn ang="f84">
                  <a:pos x="f137" y="f138"/>
                </a:cxn>
              </a:cxnLst>
              <a:rect l="f133" t="f136" r="f134" b="f135"/>
              <a:pathLst>
                <a:path w="138084" h="77533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28"/>
                  </a:cubicBezTo>
                  <a:cubicBezTo>
                    <a:pt x="f30" y="f31"/>
                    <a:pt x="f32" y="f31"/>
                    <a:pt x="f33" y="f28"/>
                  </a:cubicBezTo>
                  <a:lnTo>
                    <a:pt x="f33" y="f28"/>
                  </a:lnTo>
                  <a:lnTo>
                    <a:pt x="f34" y="f28"/>
                  </a:lnTo>
                  <a:lnTo>
                    <a:pt x="f34" y="f28"/>
                  </a:lnTo>
                  <a:lnTo>
                    <a:pt x="f35" y="f36"/>
                  </a:lnTo>
                  <a:lnTo>
                    <a:pt x="f37" y="f38"/>
                  </a:lnTo>
                  <a:lnTo>
                    <a:pt x="f5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4" name="Freeform: Shape 259">
              <a:extLst>
                <a:ext uri="{FF2B5EF4-FFF2-40B4-BE49-F238E27FC236}">
                  <a16:creationId xmlns:a16="http://schemas.microsoft.com/office/drawing/2014/main" id="{7689257D-20F4-926D-E2BC-B0C23E942D97}"/>
                </a:ext>
              </a:extLst>
            </p:cNvPr>
            <p:cNvSpPr/>
            <p:nvPr/>
          </p:nvSpPr>
          <p:spPr>
            <a:xfrm>
              <a:off x="6042995" y="4795168"/>
              <a:ext cx="434449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4449"/>
                <a:gd name="f7" fmla="val 4319"/>
                <a:gd name="f8" fmla="val 424792"/>
                <a:gd name="f9" fmla="val 4320"/>
                <a:gd name="f10" fmla="val 241"/>
                <a:gd name="f11" fmla="val 1435"/>
                <a:gd name="f12" fmla="val 2897"/>
                <a:gd name="f13" fmla="+- 0 0 -90"/>
                <a:gd name="f14" fmla="*/ f3 1 434449"/>
                <a:gd name="f15" fmla="*/ f4 1 431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34449"/>
                <a:gd name="f24" fmla="*/ f20 1 4319"/>
                <a:gd name="f25" fmla="*/ 424792 f21 1"/>
                <a:gd name="f26" fmla="*/ 4320 f20 1"/>
                <a:gd name="f27" fmla="*/ 434449 f21 1"/>
                <a:gd name="f28" fmla="*/ 0 f20 1"/>
                <a:gd name="f29" fmla="*/ 0 f21 1"/>
                <a:gd name="f30" fmla="+- f22 0 f1"/>
                <a:gd name="f31" fmla="*/ f25 1 434449"/>
                <a:gd name="f32" fmla="*/ f26 1 4319"/>
                <a:gd name="f33" fmla="*/ f27 1 434449"/>
                <a:gd name="f34" fmla="*/ f28 1 4319"/>
                <a:gd name="f35" fmla="*/ f29 1 434449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0"/>
                </a:cxn>
              </a:cxnLst>
              <a:rect l="f45" t="f48" r="f46" b="f47"/>
              <a:pathLst>
                <a:path w="434449" h="4319">
                  <a:moveTo>
                    <a:pt x="f8" y="f9"/>
                  </a:moveTo>
                  <a:lnTo>
                    <a:pt x="f6" y="f5"/>
                  </a:lnTo>
                  <a:lnTo>
                    <a:pt x="f5" y="f5"/>
                  </a:lnTo>
                  <a:cubicBezTo>
                    <a:pt x="f10" y="f11"/>
                    <a:pt x="f10" y="f12"/>
                    <a:pt x="f5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5" name="Freeform: Shape 260">
              <a:extLst>
                <a:ext uri="{FF2B5EF4-FFF2-40B4-BE49-F238E27FC236}">
                  <a16:creationId xmlns:a16="http://schemas.microsoft.com/office/drawing/2014/main" id="{BDDFC5CD-92B2-EB86-AE55-E2AA877D0108}"/>
                </a:ext>
              </a:extLst>
            </p:cNvPr>
            <p:cNvSpPr/>
            <p:nvPr/>
          </p:nvSpPr>
          <p:spPr>
            <a:xfrm>
              <a:off x="5701814" y="5687366"/>
              <a:ext cx="498997" cy="43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9000"/>
                <a:gd name="f7" fmla="val 4334"/>
                <a:gd name="f8" fmla="val 496459"/>
                <a:gd name="f9" fmla="val 2160"/>
                <a:gd name="f10" fmla="val 64"/>
                <a:gd name="f11" fmla="val 2884"/>
                <a:gd name="f12" fmla="val 3596"/>
                <a:gd name="f13" fmla="val 4320"/>
                <a:gd name="f14" fmla="val 499001"/>
                <a:gd name="f15" fmla="val 497743"/>
                <a:gd name="f16" fmla="val 4460"/>
                <a:gd name="f17" fmla="val 496612"/>
                <a:gd name="f18" fmla="val 3558"/>
                <a:gd name="f19" fmla="val 496472"/>
                <a:gd name="f20" fmla="val 2300"/>
                <a:gd name="f21" fmla="val 2262"/>
                <a:gd name="f22" fmla="val 2211"/>
                <a:gd name="f23" fmla="+- 0 0 -90"/>
                <a:gd name="f24" fmla="*/ f3 1 499000"/>
                <a:gd name="f25" fmla="*/ f4 1 433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99000"/>
                <a:gd name="f34" fmla="*/ f30 1 4334"/>
                <a:gd name="f35" fmla="*/ 496459 f31 1"/>
                <a:gd name="f36" fmla="*/ 2160 f30 1"/>
                <a:gd name="f37" fmla="*/ 0 f30 1"/>
                <a:gd name="f38" fmla="*/ 0 f31 1"/>
                <a:gd name="f39" fmla="*/ 4320 f30 1"/>
                <a:gd name="f40" fmla="*/ 499001 f31 1"/>
                <a:gd name="f41" fmla="*/ 496472 f31 1"/>
                <a:gd name="f42" fmla="*/ 2300 f30 1"/>
                <a:gd name="f43" fmla="+- f32 0 f1"/>
                <a:gd name="f44" fmla="*/ f35 1 499000"/>
                <a:gd name="f45" fmla="*/ f36 1 4334"/>
                <a:gd name="f46" fmla="*/ f37 1 4334"/>
                <a:gd name="f47" fmla="*/ f38 1 499000"/>
                <a:gd name="f48" fmla="*/ f39 1 4334"/>
                <a:gd name="f49" fmla="*/ f40 1 499000"/>
                <a:gd name="f50" fmla="*/ f41 1 499000"/>
                <a:gd name="f51" fmla="*/ f42 1 4334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4"/>
                <a:gd name="f59" fmla="*/ f47 1 f33"/>
                <a:gd name="f60" fmla="*/ f48 1 f34"/>
                <a:gd name="f61" fmla="*/ f49 1 f33"/>
                <a:gd name="f62" fmla="*/ f50 1 f33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5 1"/>
                <a:gd name="f71" fmla="*/ f59 f24 1"/>
                <a:gd name="f72" fmla="*/ f60 f25 1"/>
                <a:gd name="f73" fmla="*/ f61 f24 1"/>
                <a:gd name="f74" fmla="*/ f62 f24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68" y="f70"/>
                </a:cxn>
                <a:cxn ang="f43">
                  <a:pos x="f71" y="f70"/>
                </a:cxn>
                <a:cxn ang="f43">
                  <a:pos x="f71" y="f69"/>
                </a:cxn>
                <a:cxn ang="f43">
                  <a:pos x="f71" y="f72"/>
                </a:cxn>
                <a:cxn ang="f43">
                  <a:pos x="f73" y="f72"/>
                </a:cxn>
                <a:cxn ang="f43">
                  <a:pos x="f74" y="f75"/>
                </a:cxn>
                <a:cxn ang="f43">
                  <a:pos x="f68" y="f69"/>
                </a:cxn>
              </a:cxnLst>
              <a:rect l="f64" t="f67" r="f65" b="f66"/>
              <a:pathLst>
                <a:path w="499000" h="4334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0" y="f12"/>
                    <a:pt x="f5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19" y="f21"/>
                    <a:pt x="f8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6" name="Freeform: Shape 261">
              <a:extLst>
                <a:ext uri="{FF2B5EF4-FFF2-40B4-BE49-F238E27FC236}">
                  <a16:creationId xmlns:a16="http://schemas.microsoft.com/office/drawing/2014/main" id="{5CEAD4D9-876D-A5E2-E473-8F7CCFCFF5D3}"/>
                </a:ext>
              </a:extLst>
            </p:cNvPr>
            <p:cNvSpPr/>
            <p:nvPr/>
          </p:nvSpPr>
          <p:spPr>
            <a:xfrm>
              <a:off x="6200436" y="5687366"/>
              <a:ext cx="726582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6581"/>
                <a:gd name="f7" fmla="val 4320"/>
                <a:gd name="f8" fmla="val 2033"/>
                <a:gd name="f9" fmla="val 2160"/>
                <a:gd name="f10" fmla="val 3304"/>
                <a:gd name="f11" fmla="val 1144"/>
                <a:gd name="f12" fmla="val 4257"/>
                <a:gd name="f13" fmla="val 726582"/>
                <a:gd name="f14" fmla="val 2287"/>
                <a:gd name="f15" fmla="+- 0 0 -90"/>
                <a:gd name="f16" fmla="*/ f3 1 726581"/>
                <a:gd name="f17" fmla="*/ f4 1 432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26581"/>
                <a:gd name="f26" fmla="*/ f22 1 4320"/>
                <a:gd name="f27" fmla="*/ 2033 f23 1"/>
                <a:gd name="f28" fmla="*/ 2160 f22 1"/>
                <a:gd name="f29" fmla="*/ 0 f23 1"/>
                <a:gd name="f30" fmla="*/ 4320 f22 1"/>
                <a:gd name="f31" fmla="*/ 726582 f23 1"/>
                <a:gd name="f32" fmla="*/ 0 f22 1"/>
                <a:gd name="f33" fmla="*/ 2287 f23 1"/>
                <a:gd name="f34" fmla="+- f24 0 f1"/>
                <a:gd name="f35" fmla="*/ f27 1 726581"/>
                <a:gd name="f36" fmla="*/ f28 1 4320"/>
                <a:gd name="f37" fmla="*/ f29 1 726581"/>
                <a:gd name="f38" fmla="*/ f30 1 4320"/>
                <a:gd name="f39" fmla="*/ f31 1 726581"/>
                <a:gd name="f40" fmla="*/ f32 1 4320"/>
                <a:gd name="f41" fmla="*/ f33 1 726581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3" y="f62"/>
                </a:cxn>
              </a:cxnLst>
              <a:rect l="f53" t="f56" r="f54" b="f55"/>
              <a:pathLst>
                <a:path w="726581" h="4320">
                  <a:moveTo>
                    <a:pt x="f8" y="f9"/>
                  </a:moveTo>
                  <a:cubicBezTo>
                    <a:pt x="f8" y="f10"/>
                    <a:pt x="f11" y="f12"/>
                    <a:pt x="f5" y="f7"/>
                  </a:cubicBezTo>
                  <a:lnTo>
                    <a:pt x="f13" y="f7"/>
                  </a:lnTo>
                  <a:lnTo>
                    <a:pt x="f13" y="f5"/>
                  </a:lnTo>
                  <a:lnTo>
                    <a:pt x="f14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7" name="Freeform: Shape 262">
              <a:extLst>
                <a:ext uri="{FF2B5EF4-FFF2-40B4-BE49-F238E27FC236}">
                  <a16:creationId xmlns:a16="http://schemas.microsoft.com/office/drawing/2014/main" id="{EBE3D7CE-837C-3921-68D7-0777F0BA76A9}"/>
                </a:ext>
              </a:extLst>
            </p:cNvPr>
            <p:cNvSpPr/>
            <p:nvPr/>
          </p:nvSpPr>
          <p:spPr>
            <a:xfrm>
              <a:off x="5472071" y="5790785"/>
              <a:ext cx="1455322" cy="4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5323"/>
                <a:gd name="f7" fmla="val 4192"/>
                <a:gd name="f8" fmla="val 1454943"/>
                <a:gd name="f9" fmla="val 7624"/>
                <a:gd name="f10" fmla="val 4193"/>
                <a:gd name="f11" fmla="val 1455324"/>
                <a:gd name="f12" fmla="val 1455260"/>
                <a:gd name="f13" fmla="val 3469"/>
                <a:gd name="f14" fmla="val 2757"/>
                <a:gd name="f15" fmla="val 2033"/>
                <a:gd name="f16" fmla="+- 0 0 -90"/>
                <a:gd name="f17" fmla="*/ f3 1 1455323"/>
                <a:gd name="f18" fmla="*/ f4 1 419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55323"/>
                <a:gd name="f27" fmla="*/ f23 1 4192"/>
                <a:gd name="f28" fmla="*/ 1454943 f24 1"/>
                <a:gd name="f29" fmla="*/ 0 f23 1"/>
                <a:gd name="f30" fmla="*/ 7624 f24 1"/>
                <a:gd name="f31" fmla="*/ 0 f24 1"/>
                <a:gd name="f32" fmla="*/ 4193 f23 1"/>
                <a:gd name="f33" fmla="*/ 1455324 f24 1"/>
                <a:gd name="f34" fmla="*/ 2033 f23 1"/>
                <a:gd name="f35" fmla="+- f25 0 f1"/>
                <a:gd name="f36" fmla="*/ f28 1 1455323"/>
                <a:gd name="f37" fmla="*/ f29 1 4192"/>
                <a:gd name="f38" fmla="*/ f30 1 1455323"/>
                <a:gd name="f39" fmla="*/ f31 1 1455323"/>
                <a:gd name="f40" fmla="*/ f32 1 4192"/>
                <a:gd name="f41" fmla="*/ f33 1 1455323"/>
                <a:gd name="f42" fmla="*/ f34 1 4192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1" y="f62"/>
                </a:cxn>
                <a:cxn ang="f35">
                  <a:pos x="f63" y="f62"/>
                </a:cxn>
                <a:cxn ang="f35">
                  <a:pos x="f63" y="f64"/>
                </a:cxn>
              </a:cxnLst>
              <a:rect l="f54" t="f57" r="f55" b="f56"/>
              <a:pathLst>
                <a:path w="1455323" h="4192">
                  <a:moveTo>
                    <a:pt x="f8" y="f5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0"/>
                  </a:lnTo>
                  <a:cubicBezTo>
                    <a:pt x="f12" y="f13"/>
                    <a:pt x="f12" y="f14"/>
                    <a:pt x="f11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8" name="Freeform: Shape 263">
              <a:extLst>
                <a:ext uri="{FF2B5EF4-FFF2-40B4-BE49-F238E27FC236}">
                  <a16:creationId xmlns:a16="http://schemas.microsoft.com/office/drawing/2014/main" id="{52E02F40-251E-6DD8-11F5-C68DE2C503C3}"/>
                </a:ext>
              </a:extLst>
            </p:cNvPr>
            <p:cNvSpPr/>
            <p:nvPr/>
          </p:nvSpPr>
          <p:spPr>
            <a:xfrm>
              <a:off x="6198269" y="4943703"/>
              <a:ext cx="4197" cy="747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747982"/>
                <a:gd name="f8" fmla="val 745823"/>
                <a:gd name="f9" fmla="val 64"/>
                <a:gd name="f10" fmla="val 746992"/>
                <a:gd name="f11" fmla="val 991"/>
                <a:gd name="f12" fmla="val 747919"/>
                <a:gd name="f13" fmla="val 2160"/>
                <a:gd name="f14" fmla="val 747983"/>
                <a:gd name="f15" fmla="val 3304"/>
                <a:gd name="f16" fmla="val 4194"/>
                <a:gd name="f17" fmla="val 746966"/>
                <a:gd name="f18" fmla="val 746077"/>
                <a:gd name="f19" fmla="+- 0 0 -90"/>
                <a:gd name="f20" fmla="*/ f3 1 4193"/>
                <a:gd name="f21" fmla="*/ f4 1 74798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193"/>
                <a:gd name="f30" fmla="*/ f26 1 747982"/>
                <a:gd name="f31" fmla="*/ 0 f27 1"/>
                <a:gd name="f32" fmla="*/ 745823 f26 1"/>
                <a:gd name="f33" fmla="*/ 2160 f27 1"/>
                <a:gd name="f34" fmla="*/ 747983 f26 1"/>
                <a:gd name="f35" fmla="*/ 4194 f27 1"/>
                <a:gd name="f36" fmla="*/ 0 f26 1"/>
                <a:gd name="f37" fmla="*/ 746077 f26 1"/>
                <a:gd name="f38" fmla="+- f28 0 f1"/>
                <a:gd name="f39" fmla="*/ f31 1 4193"/>
                <a:gd name="f40" fmla="*/ f32 1 747982"/>
                <a:gd name="f41" fmla="*/ f33 1 4193"/>
                <a:gd name="f42" fmla="*/ f34 1 747982"/>
                <a:gd name="f43" fmla="*/ f35 1 4193"/>
                <a:gd name="f44" fmla="*/ f36 1 747982"/>
                <a:gd name="f45" fmla="*/ f37 1 747982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2"/>
                </a:cxn>
                <a:cxn ang="f38">
                  <a:pos x="f65" y="f66"/>
                </a:cxn>
                <a:cxn ang="f38">
                  <a:pos x="f63" y="f66"/>
                </a:cxn>
                <a:cxn ang="f38">
                  <a:pos x="f61" y="f66"/>
                </a:cxn>
                <a:cxn ang="f38">
                  <a:pos x="f61" y="f67"/>
                </a:cxn>
              </a:cxnLst>
              <a:rect l="f57" t="f60" r="f58" b="f59"/>
              <a:pathLst>
                <a:path w="4193" h="747982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2"/>
                    <a:pt x="f16" y="f17"/>
                    <a:pt x="f16" y="f8"/>
                  </a:cubicBezTo>
                  <a:lnTo>
                    <a:pt x="f16" y="f5"/>
                  </a:lnTo>
                  <a:lnTo>
                    <a:pt x="f13" y="f5"/>
                  </a:lnTo>
                  <a:lnTo>
                    <a:pt x="f5" y="f5"/>
                  </a:lnTo>
                  <a:lnTo>
                    <a:pt x="f5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9" name="Freeform: Shape 264">
              <a:extLst>
                <a:ext uri="{FF2B5EF4-FFF2-40B4-BE49-F238E27FC236}">
                  <a16:creationId xmlns:a16="http://schemas.microsoft.com/office/drawing/2014/main" id="{4656AE4A-587B-F2E1-31A5-B80102212073}"/>
                </a:ext>
              </a:extLst>
            </p:cNvPr>
            <p:cNvSpPr/>
            <p:nvPr/>
          </p:nvSpPr>
          <p:spPr>
            <a:xfrm>
              <a:off x="9745410" y="2210589"/>
              <a:ext cx="54004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004"/>
                <a:gd name="f7" fmla="val 4319"/>
                <a:gd name="f8" fmla="val 2160"/>
                <a:gd name="f9" fmla="val 4320"/>
                <a:gd name="f10" fmla="val 51971"/>
                <a:gd name="f11" fmla="val 1016"/>
                <a:gd name="f12" fmla="val 52860"/>
                <a:gd name="f13" fmla="val 64"/>
                <a:gd name="f14" fmla="+- 0 0 -90"/>
                <a:gd name="f15" fmla="*/ f3 1 54004"/>
                <a:gd name="f16" fmla="*/ f4 1 431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4004"/>
                <a:gd name="f25" fmla="*/ f21 1 4319"/>
                <a:gd name="f26" fmla="*/ 0 f22 1"/>
                <a:gd name="f27" fmla="*/ 2160 f21 1"/>
                <a:gd name="f28" fmla="*/ 4320 f21 1"/>
                <a:gd name="f29" fmla="*/ 51971 f22 1"/>
                <a:gd name="f30" fmla="*/ 54004 f22 1"/>
                <a:gd name="f31" fmla="*/ 0 f21 1"/>
                <a:gd name="f32" fmla="+- f23 0 f1"/>
                <a:gd name="f33" fmla="*/ f26 1 54004"/>
                <a:gd name="f34" fmla="*/ f27 1 4319"/>
                <a:gd name="f35" fmla="*/ f28 1 4319"/>
                <a:gd name="f36" fmla="*/ f29 1 54004"/>
                <a:gd name="f37" fmla="*/ f30 1 54004"/>
                <a:gd name="f38" fmla="*/ f31 1 4319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6" y="f54"/>
                </a:cxn>
                <a:cxn ang="f32">
                  <a:pos x="f57" y="f58"/>
                </a:cxn>
                <a:cxn ang="f32">
                  <a:pos x="f53" y="f58"/>
                </a:cxn>
              </a:cxnLst>
              <a:rect l="f49" t="f52" r="f50" b="f51"/>
              <a:pathLst>
                <a:path w="54004" h="4319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8"/>
                  </a:lnTo>
                  <a:cubicBezTo>
                    <a:pt x="f10" y="f11"/>
                    <a:pt x="f12" y="f13"/>
                    <a:pt x="f6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0" name="Freeform: Shape 265">
              <a:extLst>
                <a:ext uri="{FF2B5EF4-FFF2-40B4-BE49-F238E27FC236}">
                  <a16:creationId xmlns:a16="http://schemas.microsoft.com/office/drawing/2014/main" id="{8A79D81E-CCD0-4E8C-A11C-1EB75D3B55AC}"/>
                </a:ext>
              </a:extLst>
            </p:cNvPr>
            <p:cNvSpPr/>
            <p:nvPr/>
          </p:nvSpPr>
          <p:spPr>
            <a:xfrm>
              <a:off x="9722028" y="2212747"/>
              <a:ext cx="23381" cy="5096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1"/>
                <a:gd name="f7" fmla="val 509624"/>
                <a:gd name="f8" fmla="val 6454"/>
                <a:gd name="f9" fmla="val 18146"/>
                <a:gd name="f10" fmla="val 11689"/>
                <a:gd name="f11" fmla="val 11691"/>
                <a:gd name="f12" fmla="val 5235"/>
                <a:gd name="f13" fmla="+- 0 0 -90"/>
                <a:gd name="f14" fmla="*/ f3 1 23381"/>
                <a:gd name="f15" fmla="*/ f4 1 50962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3381"/>
                <a:gd name="f24" fmla="*/ f20 1 509624"/>
                <a:gd name="f25" fmla="*/ 23381 f21 1"/>
                <a:gd name="f26" fmla="*/ 509624 f20 1"/>
                <a:gd name="f27" fmla="*/ 0 f20 1"/>
                <a:gd name="f28" fmla="*/ 11691 f21 1"/>
                <a:gd name="f29" fmla="*/ 11689 f20 1"/>
                <a:gd name="f30" fmla="*/ 0 f21 1"/>
                <a:gd name="f31" fmla="+- f22 0 f1"/>
                <a:gd name="f32" fmla="*/ f25 1 23381"/>
                <a:gd name="f33" fmla="*/ f26 1 509624"/>
                <a:gd name="f34" fmla="*/ f27 1 509624"/>
                <a:gd name="f35" fmla="*/ f28 1 23381"/>
                <a:gd name="f36" fmla="*/ f29 1 509624"/>
                <a:gd name="f37" fmla="*/ f30 1 23381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6"/>
                </a:cxn>
                <a:cxn ang="f31">
                  <a:pos x="f57" y="f54"/>
                </a:cxn>
                <a:cxn ang="f31">
                  <a:pos x="f57" y="f53"/>
                </a:cxn>
                <a:cxn ang="f31">
                  <a:pos x="f52" y="f53"/>
                </a:cxn>
              </a:cxnLst>
              <a:rect l="f48" t="f51" r="f49" b="f50"/>
              <a:pathLst>
                <a:path w="23381" h="509624">
                  <a:moveTo>
                    <a:pt x="f6" y="f7"/>
                  </a:moveTo>
                  <a:lnTo>
                    <a:pt x="f6" y="f5"/>
                  </a:lnTo>
                  <a:cubicBezTo>
                    <a:pt x="f6" y="f8"/>
                    <a:pt x="f9" y="f10"/>
                    <a:pt x="f11" y="f10"/>
                  </a:cubicBezTo>
                  <a:cubicBezTo>
                    <a:pt x="f12" y="f10"/>
                    <a:pt x="f5" y="f8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1" name="Freeform: Shape 266">
              <a:extLst>
                <a:ext uri="{FF2B5EF4-FFF2-40B4-BE49-F238E27FC236}">
                  <a16:creationId xmlns:a16="http://schemas.microsoft.com/office/drawing/2014/main" id="{DC7647C6-EB8A-E57F-4640-F04EC252C7EC}"/>
                </a:ext>
              </a:extLst>
            </p:cNvPr>
            <p:cNvSpPr/>
            <p:nvPr/>
          </p:nvSpPr>
          <p:spPr>
            <a:xfrm>
              <a:off x="10357628" y="2242218"/>
              <a:ext cx="4197" cy="10249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024965"/>
                <a:gd name="f8" fmla="val 1024966"/>
                <a:gd name="f9" fmla="val 4194"/>
                <a:gd name="f10" fmla="val 3024"/>
                <a:gd name="f11" fmla="val 1296"/>
                <a:gd name="f12" fmla="val 1588"/>
                <a:gd name="f13" fmla="val 2338"/>
                <a:gd name="f14" fmla="val 3049"/>
                <a:gd name="f15" fmla="+- 0 0 -90"/>
                <a:gd name="f16" fmla="*/ f3 1 4193"/>
                <a:gd name="f17" fmla="*/ f4 1 102496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193"/>
                <a:gd name="f26" fmla="*/ f22 1 1024965"/>
                <a:gd name="f27" fmla="*/ 0 f23 1"/>
                <a:gd name="f28" fmla="*/ 1024966 f22 1"/>
                <a:gd name="f29" fmla="*/ 4194 f23 1"/>
                <a:gd name="f30" fmla="*/ 0 f22 1"/>
                <a:gd name="f31" fmla="*/ 3049 f22 1"/>
                <a:gd name="f32" fmla="+- f24 0 f1"/>
                <a:gd name="f33" fmla="*/ f27 1 4193"/>
                <a:gd name="f34" fmla="*/ f28 1 1024965"/>
                <a:gd name="f35" fmla="*/ f29 1 4193"/>
                <a:gd name="f36" fmla="*/ f30 1 1024965"/>
                <a:gd name="f37" fmla="*/ f31 1 1024965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3" y="f52"/>
                </a:cxn>
                <a:cxn ang="f32">
                  <a:pos x="f53" y="f54"/>
                </a:cxn>
                <a:cxn ang="f32">
                  <a:pos x="f51" y="f55"/>
                </a:cxn>
              </a:cxnLst>
              <a:rect l="f47" t="f50" r="f48" b="f49"/>
              <a:pathLst>
                <a:path w="4193" h="1024965">
                  <a:moveTo>
                    <a:pt x="f5" y="f8"/>
                  </a:moveTo>
                  <a:lnTo>
                    <a:pt x="f9" y="f8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2" name="Freeform: Shape 267">
              <a:extLst>
                <a:ext uri="{FF2B5EF4-FFF2-40B4-BE49-F238E27FC236}">
                  <a16:creationId xmlns:a16="http://schemas.microsoft.com/office/drawing/2014/main" id="{4C089769-1AC5-A0B2-7E37-206AD1E8E53C}"/>
                </a:ext>
              </a:extLst>
            </p:cNvPr>
            <p:cNvSpPr/>
            <p:nvPr/>
          </p:nvSpPr>
          <p:spPr>
            <a:xfrm>
              <a:off x="10357628" y="2207407"/>
              <a:ext cx="4197" cy="186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8677"/>
                <a:gd name="f8" fmla="val 4194"/>
                <a:gd name="f9" fmla="val 3012"/>
                <a:gd name="f10" fmla="val 1245"/>
                <a:gd name="f11" fmla="val 1576"/>
                <a:gd name="f12" fmla="val 2236"/>
                <a:gd name="f13" fmla="val 2922"/>
                <a:gd name="f14" fmla="val 15628"/>
                <a:gd name="f15" fmla="val 1588"/>
                <a:gd name="f16" fmla="val 16339"/>
                <a:gd name="f17" fmla="val 3024"/>
                <a:gd name="f18" fmla="val 17381"/>
                <a:gd name="f19" fmla="+- 0 0 -90"/>
                <a:gd name="f20" fmla="*/ f3 1 4193"/>
                <a:gd name="f21" fmla="*/ f4 1 1867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193"/>
                <a:gd name="f30" fmla="*/ f26 1 18677"/>
                <a:gd name="f31" fmla="*/ 4194 f27 1"/>
                <a:gd name="f32" fmla="*/ 18677 f26 1"/>
                <a:gd name="f33" fmla="*/ 0 f26 1"/>
                <a:gd name="f34" fmla="*/ 0 f27 1"/>
                <a:gd name="f35" fmla="*/ 2922 f26 1"/>
                <a:gd name="f36" fmla="*/ 15628 f26 1"/>
                <a:gd name="f37" fmla="+- f28 0 f1"/>
                <a:gd name="f38" fmla="*/ f31 1 4193"/>
                <a:gd name="f39" fmla="*/ f32 1 18677"/>
                <a:gd name="f40" fmla="*/ f33 1 18677"/>
                <a:gd name="f41" fmla="*/ f34 1 4193"/>
                <a:gd name="f42" fmla="*/ f35 1 18677"/>
                <a:gd name="f43" fmla="*/ f36 1 18677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30"/>
                <a:gd name="f51" fmla="*/ f41 1 f29"/>
                <a:gd name="f52" fmla="*/ f42 1 f30"/>
                <a:gd name="f53" fmla="*/ f43 1 f30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1 1"/>
                <a:gd name="f61" fmla="*/ f51 f20 1"/>
                <a:gd name="f62" fmla="*/ f52 f21 1"/>
                <a:gd name="f63" fmla="*/ f53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58" y="f60"/>
                </a:cxn>
                <a:cxn ang="f37">
                  <a:pos x="f61" y="f62"/>
                </a:cxn>
                <a:cxn ang="f37">
                  <a:pos x="f61" y="f63"/>
                </a:cxn>
                <a:cxn ang="f37">
                  <a:pos x="f58" y="f59"/>
                </a:cxn>
              </a:cxnLst>
              <a:rect l="f54" t="f57" r="f55" b="f56"/>
              <a:pathLst>
                <a:path w="4193" h="18677">
                  <a:moveTo>
                    <a:pt x="f8" y="f7"/>
                  </a:moveTo>
                  <a:lnTo>
                    <a:pt x="f8" y="f5"/>
                  </a:ln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cubicBezTo>
                    <a:pt x="f15" y="f16"/>
                    <a:pt x="f17" y="f1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3" name="Freeform: Shape 268">
              <a:extLst>
                <a:ext uri="{FF2B5EF4-FFF2-40B4-BE49-F238E27FC236}">
                  <a16:creationId xmlns:a16="http://schemas.microsoft.com/office/drawing/2014/main" id="{831871C9-E35B-3E99-09F7-50A9C8B7DF98}"/>
                </a:ext>
              </a:extLst>
            </p:cNvPr>
            <p:cNvSpPr/>
            <p:nvPr/>
          </p:nvSpPr>
          <p:spPr>
            <a:xfrm>
              <a:off x="10351145" y="2210589"/>
              <a:ext cx="4197" cy="11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1562"/>
                <a:gd name="f8" fmla="val 2034"/>
                <a:gd name="f9" fmla="val 2757"/>
                <a:gd name="f10" fmla="val 11499"/>
                <a:gd name="f11" fmla="val 3469"/>
                <a:gd name="f12" fmla="val 4194"/>
                <a:gd name="f13" fmla="val 64"/>
                <a:gd name="f14" fmla="val 11054"/>
                <a:gd name="f15" fmla="+- 0 0 -90"/>
                <a:gd name="f16" fmla="*/ f3 1 4193"/>
                <a:gd name="f17" fmla="*/ f4 1 1156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193"/>
                <a:gd name="f26" fmla="*/ f22 1 11562"/>
                <a:gd name="f27" fmla="*/ 2034 f23 1"/>
                <a:gd name="f28" fmla="*/ 11562 f22 1"/>
                <a:gd name="f29" fmla="*/ 4194 f23 1"/>
                <a:gd name="f30" fmla="*/ 0 f22 1"/>
                <a:gd name="f31" fmla="*/ 0 f23 1"/>
                <a:gd name="f32" fmla="*/ 11054 f22 1"/>
                <a:gd name="f33" fmla="+- f24 0 f1"/>
                <a:gd name="f34" fmla="*/ f27 1 4193"/>
                <a:gd name="f35" fmla="*/ f28 1 11562"/>
                <a:gd name="f36" fmla="*/ f29 1 4193"/>
                <a:gd name="f37" fmla="*/ f30 1 11562"/>
                <a:gd name="f38" fmla="*/ f31 1 4193"/>
                <a:gd name="f39" fmla="*/ f32 1 11562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4" y="f57"/>
                </a:cxn>
                <a:cxn ang="f33">
                  <a:pos x="f58" y="f57"/>
                </a:cxn>
                <a:cxn ang="f33">
                  <a:pos x="f58" y="f59"/>
                </a:cxn>
              </a:cxnLst>
              <a:rect l="f50" t="f53" r="f51" b="f52"/>
              <a:pathLst>
                <a:path w="4193" h="11562">
                  <a:moveTo>
                    <a:pt x="f8" y="f7"/>
                  </a:moveTo>
                  <a:cubicBezTo>
                    <a:pt x="f9" y="f10"/>
                    <a:pt x="f11" y="f10"/>
                    <a:pt x="f12" y="f7"/>
                  </a:cubicBezTo>
                  <a:lnTo>
                    <a:pt x="f12" y="f5"/>
                  </a:lnTo>
                  <a:cubicBezTo>
                    <a:pt x="f11" y="f13"/>
                    <a:pt x="f9" y="f13"/>
                    <a:pt x="f8" y="f5"/>
                  </a:cubicBezTo>
                  <a:lnTo>
                    <a:pt x="f5" y="f5"/>
                  </a:ln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4" name="Freeform: Shape 269">
              <a:extLst>
                <a:ext uri="{FF2B5EF4-FFF2-40B4-BE49-F238E27FC236}">
                  <a16:creationId xmlns:a16="http://schemas.microsoft.com/office/drawing/2014/main" id="{0867C97B-99FF-1BDC-17E8-943EF062CAD9}"/>
                </a:ext>
              </a:extLst>
            </p:cNvPr>
            <p:cNvSpPr/>
            <p:nvPr/>
          </p:nvSpPr>
          <p:spPr>
            <a:xfrm>
              <a:off x="10352800" y="2166369"/>
              <a:ext cx="190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6"/>
                <a:gd name="f7" fmla="val 1270"/>
                <a:gd name="f8" fmla="val 254"/>
                <a:gd name="f9" fmla="val 508"/>
                <a:gd name="f10" fmla="val 1016"/>
                <a:gd name="f11" fmla="+- 0 0 -90"/>
                <a:gd name="f12" fmla="*/ f3 1 1906"/>
                <a:gd name="f13" fmla="*/ f4 1 127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906"/>
                <a:gd name="f22" fmla="*/ f18 1 1270"/>
                <a:gd name="f23" fmla="*/ 1270 f19 1"/>
                <a:gd name="f24" fmla="*/ 254 f18 1"/>
                <a:gd name="f25" fmla="*/ 0 f19 1"/>
                <a:gd name="f26" fmla="*/ 1270 f18 1"/>
                <a:gd name="f27" fmla="*/ 1906 f19 1"/>
                <a:gd name="f28" fmla="*/ 0 f18 1"/>
                <a:gd name="f29" fmla="+- f20 0 f1"/>
                <a:gd name="f30" fmla="*/ f23 1 1906"/>
                <a:gd name="f31" fmla="*/ f24 1 1270"/>
                <a:gd name="f32" fmla="*/ f25 1 1906"/>
                <a:gd name="f33" fmla="*/ f26 1 1270"/>
                <a:gd name="f34" fmla="*/ f27 1 1906"/>
                <a:gd name="f35" fmla="*/ f28 1 127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</a:cxnLst>
              <a:rect l="f46" t="f49" r="f47" b="f48"/>
              <a:pathLst>
                <a:path w="1906" h="1270">
                  <a:moveTo>
                    <a:pt x="f7" y="f8"/>
                  </a:moveTo>
                  <a:cubicBezTo>
                    <a:pt x="f7" y="f8"/>
                    <a:pt x="f9" y="f10"/>
                    <a:pt x="f5" y="f7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5" name="Freeform: Shape 270">
              <a:extLst>
                <a:ext uri="{FF2B5EF4-FFF2-40B4-BE49-F238E27FC236}">
                  <a16:creationId xmlns:a16="http://schemas.microsoft.com/office/drawing/2014/main" id="{F52F08B5-414D-ABBE-A9DF-87A9254CCC07}"/>
                </a:ext>
              </a:extLst>
            </p:cNvPr>
            <p:cNvSpPr/>
            <p:nvPr/>
          </p:nvSpPr>
          <p:spPr>
            <a:xfrm>
              <a:off x="10341132" y="2172980"/>
              <a:ext cx="27294" cy="379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297"/>
                <a:gd name="f7" fmla="val 37910"/>
                <a:gd name="f8" fmla="val 2011"/>
                <a:gd name="f9" fmla="val 32272"/>
                <a:gd name="f10" fmla="val 3599"/>
                <a:gd name="f11" fmla="val 34814"/>
                <a:gd name="f12" fmla="val 5963"/>
                <a:gd name="f13" fmla="val 36770"/>
                <a:gd name="f14" fmla="val 8746"/>
                <a:gd name="f15" fmla="val 37863"/>
                <a:gd name="f16" fmla="val 10016"/>
                <a:gd name="f17" fmla="val 12050"/>
                <a:gd name="f18" fmla="val 12774"/>
                <a:gd name="f19" fmla="val 37926"/>
                <a:gd name="f20" fmla="val 13486"/>
                <a:gd name="f21" fmla="val 14210"/>
                <a:gd name="f22" fmla="val 14998"/>
                <a:gd name="f23" fmla="val 37774"/>
                <a:gd name="f24" fmla="val 15773"/>
                <a:gd name="f25" fmla="val 37558"/>
                <a:gd name="f26" fmla="val 16497"/>
                <a:gd name="f27" fmla="val 37228"/>
                <a:gd name="f28" fmla="val 18073"/>
                <a:gd name="f29" fmla="val 36542"/>
                <a:gd name="f30" fmla="val 19509"/>
                <a:gd name="f31" fmla="val 35551"/>
                <a:gd name="f32" fmla="val 20691"/>
                <a:gd name="f33" fmla="val 34305"/>
                <a:gd name="f34" fmla="val 21897"/>
                <a:gd name="f35" fmla="val 32984"/>
                <a:gd name="f36" fmla="val 22799"/>
                <a:gd name="f37" fmla="val 31421"/>
                <a:gd name="f38" fmla="val 23359"/>
                <a:gd name="f39" fmla="val 29731"/>
                <a:gd name="f40" fmla="val 27298"/>
                <a:gd name="f41" fmla="val 16136"/>
                <a:gd name="f42" fmla="val 18022"/>
                <a:gd name="f43" fmla="val 11478"/>
                <a:gd name="f44" fmla="val 15996"/>
                <a:gd name="f45" fmla="val 6255"/>
                <a:gd name="f46" fmla="val 10609"/>
                <a:gd name="f47" fmla="val 6332"/>
                <a:gd name="f48" fmla="val 4066"/>
                <a:gd name="f49" fmla="val 6382"/>
                <a:gd name="f50" fmla="val 2681"/>
                <a:gd name="f51" fmla="val 6649"/>
                <a:gd name="f52" fmla="val 1309"/>
                <a:gd name="f53" fmla="val 7094"/>
                <a:gd name="f54" fmla="val 5823"/>
                <a:gd name="f55" fmla="val 1757"/>
                <a:gd name="f56" fmla="val 18296"/>
                <a:gd name="f57" fmla="val 613"/>
                <a:gd name="f58" fmla="val 22108"/>
                <a:gd name="f59" fmla="val -555"/>
                <a:gd name="f60" fmla="val 25526"/>
                <a:gd name="f61" fmla="val -35"/>
                <a:gd name="f62" fmla="val 29299"/>
                <a:gd name="f63" fmla="+- 0 0 -90"/>
                <a:gd name="f64" fmla="*/ f3 1 27297"/>
                <a:gd name="f65" fmla="*/ f4 1 37910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27297"/>
                <a:gd name="f74" fmla="*/ f70 1 37910"/>
                <a:gd name="f75" fmla="*/ 2011 f71 1"/>
                <a:gd name="f76" fmla="*/ 32272 f70 1"/>
                <a:gd name="f77" fmla="*/ 8746 f71 1"/>
                <a:gd name="f78" fmla="*/ 37863 f70 1"/>
                <a:gd name="f79" fmla="*/ 10016 f71 1"/>
                <a:gd name="f80" fmla="*/ 12050 f71 1"/>
                <a:gd name="f81" fmla="*/ 14210 f71 1"/>
                <a:gd name="f82" fmla="*/ 16497 f71 1"/>
                <a:gd name="f83" fmla="*/ 37228 f70 1"/>
                <a:gd name="f84" fmla="*/ 20691 f71 1"/>
                <a:gd name="f85" fmla="*/ 34305 f70 1"/>
                <a:gd name="f86" fmla="*/ 23359 f71 1"/>
                <a:gd name="f87" fmla="*/ 29731 f70 1"/>
                <a:gd name="f88" fmla="*/ 27298 f71 1"/>
                <a:gd name="f89" fmla="*/ 16136 f70 1"/>
                <a:gd name="f90" fmla="*/ 18022 f71 1"/>
                <a:gd name="f91" fmla="*/ 6332 f71 1"/>
                <a:gd name="f92" fmla="*/ 4066 f70 1"/>
                <a:gd name="f93" fmla="*/ 7094 f71 1"/>
                <a:gd name="f94" fmla="*/ 0 f70 1"/>
                <a:gd name="f95" fmla="*/ 5823 f71 1"/>
                <a:gd name="f96" fmla="*/ 1757 f71 1"/>
                <a:gd name="f97" fmla="*/ 18296 f70 1"/>
                <a:gd name="f98" fmla="*/ 613 f71 1"/>
                <a:gd name="f99" fmla="*/ 22108 f70 1"/>
                <a:gd name="f100" fmla="+- f72 0 f1"/>
                <a:gd name="f101" fmla="*/ f75 1 27297"/>
                <a:gd name="f102" fmla="*/ f76 1 37910"/>
                <a:gd name="f103" fmla="*/ f77 1 27297"/>
                <a:gd name="f104" fmla="*/ f78 1 37910"/>
                <a:gd name="f105" fmla="*/ f79 1 27297"/>
                <a:gd name="f106" fmla="*/ f80 1 27297"/>
                <a:gd name="f107" fmla="*/ f81 1 27297"/>
                <a:gd name="f108" fmla="*/ f82 1 27297"/>
                <a:gd name="f109" fmla="*/ f83 1 37910"/>
                <a:gd name="f110" fmla="*/ f84 1 27297"/>
                <a:gd name="f111" fmla="*/ f85 1 37910"/>
                <a:gd name="f112" fmla="*/ f86 1 27297"/>
                <a:gd name="f113" fmla="*/ f87 1 37910"/>
                <a:gd name="f114" fmla="*/ f88 1 27297"/>
                <a:gd name="f115" fmla="*/ f89 1 37910"/>
                <a:gd name="f116" fmla="*/ f90 1 27297"/>
                <a:gd name="f117" fmla="*/ f91 1 27297"/>
                <a:gd name="f118" fmla="*/ f92 1 37910"/>
                <a:gd name="f119" fmla="*/ f93 1 27297"/>
                <a:gd name="f120" fmla="*/ f94 1 37910"/>
                <a:gd name="f121" fmla="*/ f95 1 27297"/>
                <a:gd name="f122" fmla="*/ f96 1 27297"/>
                <a:gd name="f123" fmla="*/ f97 1 37910"/>
                <a:gd name="f124" fmla="*/ f98 1 27297"/>
                <a:gd name="f125" fmla="*/ f99 1 37910"/>
                <a:gd name="f126" fmla="*/ f66 1 f73"/>
                <a:gd name="f127" fmla="*/ f67 1 f73"/>
                <a:gd name="f128" fmla="*/ f66 1 f74"/>
                <a:gd name="f129" fmla="*/ f68 1 f74"/>
                <a:gd name="f130" fmla="*/ f101 1 f73"/>
                <a:gd name="f131" fmla="*/ f102 1 f74"/>
                <a:gd name="f132" fmla="*/ f103 1 f73"/>
                <a:gd name="f133" fmla="*/ f104 1 f74"/>
                <a:gd name="f134" fmla="*/ f105 1 f73"/>
                <a:gd name="f135" fmla="*/ f106 1 f73"/>
                <a:gd name="f136" fmla="*/ f107 1 f73"/>
                <a:gd name="f137" fmla="*/ f108 1 f73"/>
                <a:gd name="f138" fmla="*/ f109 1 f74"/>
                <a:gd name="f139" fmla="*/ f110 1 f73"/>
                <a:gd name="f140" fmla="*/ f111 1 f74"/>
                <a:gd name="f141" fmla="*/ f112 1 f73"/>
                <a:gd name="f142" fmla="*/ f113 1 f74"/>
                <a:gd name="f143" fmla="*/ f114 1 f73"/>
                <a:gd name="f144" fmla="*/ f115 1 f74"/>
                <a:gd name="f145" fmla="*/ f116 1 f73"/>
                <a:gd name="f146" fmla="*/ f117 1 f73"/>
                <a:gd name="f147" fmla="*/ f118 1 f74"/>
                <a:gd name="f148" fmla="*/ f119 1 f73"/>
                <a:gd name="f149" fmla="*/ f120 1 f74"/>
                <a:gd name="f150" fmla="*/ f121 1 f73"/>
                <a:gd name="f151" fmla="*/ f122 1 f73"/>
                <a:gd name="f152" fmla="*/ f123 1 f74"/>
                <a:gd name="f153" fmla="*/ f124 1 f73"/>
                <a:gd name="f154" fmla="*/ f125 1 f74"/>
                <a:gd name="f155" fmla="*/ f126 f64 1"/>
                <a:gd name="f156" fmla="*/ f127 f64 1"/>
                <a:gd name="f157" fmla="*/ f129 f65 1"/>
                <a:gd name="f158" fmla="*/ f128 f65 1"/>
                <a:gd name="f159" fmla="*/ f130 f64 1"/>
                <a:gd name="f160" fmla="*/ f131 f65 1"/>
                <a:gd name="f161" fmla="*/ f132 f64 1"/>
                <a:gd name="f162" fmla="*/ f133 f65 1"/>
                <a:gd name="f163" fmla="*/ f134 f64 1"/>
                <a:gd name="f164" fmla="*/ f135 f64 1"/>
                <a:gd name="f165" fmla="*/ f136 f64 1"/>
                <a:gd name="f166" fmla="*/ f137 f64 1"/>
                <a:gd name="f167" fmla="*/ f138 f65 1"/>
                <a:gd name="f168" fmla="*/ f139 f64 1"/>
                <a:gd name="f169" fmla="*/ f140 f65 1"/>
                <a:gd name="f170" fmla="*/ f141 f64 1"/>
                <a:gd name="f171" fmla="*/ f142 f65 1"/>
                <a:gd name="f172" fmla="*/ f143 f64 1"/>
                <a:gd name="f173" fmla="*/ f144 f65 1"/>
                <a:gd name="f174" fmla="*/ f145 f64 1"/>
                <a:gd name="f175" fmla="*/ f146 f64 1"/>
                <a:gd name="f176" fmla="*/ f147 f65 1"/>
                <a:gd name="f177" fmla="*/ f148 f64 1"/>
                <a:gd name="f178" fmla="*/ f149 f65 1"/>
                <a:gd name="f179" fmla="*/ f150 f64 1"/>
                <a:gd name="f180" fmla="*/ f151 f64 1"/>
                <a:gd name="f181" fmla="*/ f152 f65 1"/>
                <a:gd name="f182" fmla="*/ f153 f64 1"/>
                <a:gd name="f183" fmla="*/ f154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59" y="f160"/>
                </a:cxn>
                <a:cxn ang="f100">
                  <a:pos x="f161" y="f162"/>
                </a:cxn>
                <a:cxn ang="f100">
                  <a:pos x="f163" y="f162"/>
                </a:cxn>
                <a:cxn ang="f100">
                  <a:pos x="f164" y="f162"/>
                </a:cxn>
                <a:cxn ang="f100">
                  <a:pos x="f165" y="f162"/>
                </a:cxn>
                <a:cxn ang="f100">
                  <a:pos x="f166" y="f167"/>
                </a:cxn>
                <a:cxn ang="f100">
                  <a:pos x="f168" y="f169"/>
                </a:cxn>
                <a:cxn ang="f100">
                  <a:pos x="f170" y="f171"/>
                </a:cxn>
                <a:cxn ang="f100">
                  <a:pos x="f170" y="f171"/>
                </a:cxn>
                <a:cxn ang="f100">
                  <a:pos x="f172" y="f173"/>
                </a:cxn>
                <a:cxn ang="f100">
                  <a:pos x="f174" y="f173"/>
                </a:cxn>
                <a:cxn ang="f100">
                  <a:pos x="f175" y="f176"/>
                </a:cxn>
                <a:cxn ang="f100">
                  <a:pos x="f177" y="f178"/>
                </a:cxn>
                <a:cxn ang="f100">
                  <a:pos x="f177" y="f178"/>
                </a:cxn>
                <a:cxn ang="f100">
                  <a:pos x="f179" y="f176"/>
                </a:cxn>
                <a:cxn ang="f100">
                  <a:pos x="f180" y="f181"/>
                </a:cxn>
                <a:cxn ang="f100">
                  <a:pos x="f182" y="f183"/>
                </a:cxn>
                <a:cxn ang="f100">
                  <a:pos x="f182" y="f183"/>
                </a:cxn>
                <a:cxn ang="f100">
                  <a:pos x="f159" y="f160"/>
                </a:cxn>
              </a:cxnLst>
              <a:rect l="f155" t="f158" r="f156" b="f157"/>
              <a:pathLst>
                <a:path w="27297" h="3791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7" y="f15"/>
                  </a:lnTo>
                  <a:cubicBezTo>
                    <a:pt x="f18" y="f19"/>
                    <a:pt x="f20" y="f19"/>
                    <a:pt x="f21" y="f15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42" y="f41"/>
                  </a:ln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"/>
                  </a:cubicBezTo>
                  <a:cubicBezTo>
                    <a:pt x="f53" y="f5"/>
                    <a:pt x="f53" y="f5"/>
                    <a:pt x="f53" y="f5"/>
                  </a:cubicBezTo>
                  <a:lnTo>
                    <a:pt x="f54" y="f48"/>
                  </a:lnTo>
                  <a:lnTo>
                    <a:pt x="f55" y="f56"/>
                  </a:lnTo>
                  <a:lnTo>
                    <a:pt x="f57" y="f58"/>
                  </a:lnTo>
                  <a:lnTo>
                    <a:pt x="f57" y="f58"/>
                  </a:ln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6" name="Freeform: Shape 271">
              <a:extLst>
                <a:ext uri="{FF2B5EF4-FFF2-40B4-BE49-F238E27FC236}">
                  <a16:creationId xmlns:a16="http://schemas.microsoft.com/office/drawing/2014/main" id="{BBF4A3CD-8C5B-3853-E20F-9C798370FD48}"/>
                </a:ext>
              </a:extLst>
            </p:cNvPr>
            <p:cNvSpPr/>
            <p:nvPr/>
          </p:nvSpPr>
          <p:spPr>
            <a:xfrm>
              <a:off x="11085225" y="3953417"/>
              <a:ext cx="204075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4073"/>
                <a:gd name="f7" fmla="val 4319"/>
                <a:gd name="f8" fmla="val 196957"/>
                <a:gd name="f9" fmla="val 2160"/>
                <a:gd name="f10" fmla="val 4320"/>
                <a:gd name="f11" fmla="+- 0 0 -90"/>
                <a:gd name="f12" fmla="*/ f3 1 204073"/>
                <a:gd name="f13" fmla="*/ f4 1 431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04073"/>
                <a:gd name="f22" fmla="*/ f18 1 4319"/>
                <a:gd name="f23" fmla="*/ 196957 f19 1"/>
                <a:gd name="f24" fmla="*/ 0 f18 1"/>
                <a:gd name="f25" fmla="*/ 0 f19 1"/>
                <a:gd name="f26" fmla="*/ 2160 f18 1"/>
                <a:gd name="f27" fmla="*/ 4320 f18 1"/>
                <a:gd name="f28" fmla="*/ 204073 f19 1"/>
                <a:gd name="f29" fmla="+- f20 0 f1"/>
                <a:gd name="f30" fmla="*/ f23 1 204073"/>
                <a:gd name="f31" fmla="*/ f24 1 4319"/>
                <a:gd name="f32" fmla="*/ f25 1 204073"/>
                <a:gd name="f33" fmla="*/ f26 1 4319"/>
                <a:gd name="f34" fmla="*/ f27 1 4319"/>
                <a:gd name="f35" fmla="*/ f28 1 20407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5" y="f54"/>
                </a:cxn>
                <a:cxn ang="f29">
                  <a:pos x="f50" y="f51"/>
                </a:cxn>
              </a:cxnLst>
              <a:rect l="f46" t="f49" r="f47" b="f48"/>
              <a:pathLst>
                <a:path w="204073" h="4319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6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7" name="Freeform: Shape 272">
              <a:extLst>
                <a:ext uri="{FF2B5EF4-FFF2-40B4-BE49-F238E27FC236}">
                  <a16:creationId xmlns:a16="http://schemas.microsoft.com/office/drawing/2014/main" id="{8E91B03F-D12E-D23C-22E3-33E73DC3C7F7}"/>
                </a:ext>
              </a:extLst>
            </p:cNvPr>
            <p:cNvSpPr/>
            <p:nvPr/>
          </p:nvSpPr>
          <p:spPr>
            <a:xfrm>
              <a:off x="11085097" y="3917847"/>
              <a:ext cx="152485" cy="4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483"/>
                <a:gd name="f7" fmla="val 4193"/>
                <a:gd name="f8" fmla="val 152229"/>
                <a:gd name="f9" fmla="val 2808"/>
                <a:gd name="f10" fmla="val 1385"/>
                <a:gd name="f11" fmla="+- 0 0 -90"/>
                <a:gd name="f12" fmla="*/ f3 1 152483"/>
                <a:gd name="f13" fmla="*/ f4 1 419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52483"/>
                <a:gd name="f22" fmla="*/ f18 1 4193"/>
                <a:gd name="f23" fmla="*/ 152483 f19 1"/>
                <a:gd name="f24" fmla="*/ 4193 f18 1"/>
                <a:gd name="f25" fmla="*/ 0 f18 1"/>
                <a:gd name="f26" fmla="*/ 0 f19 1"/>
                <a:gd name="f27" fmla="+- f20 0 f1"/>
                <a:gd name="f28" fmla="*/ f23 1 152483"/>
                <a:gd name="f29" fmla="*/ f24 1 4193"/>
                <a:gd name="f30" fmla="*/ f25 1 4193"/>
                <a:gd name="f31" fmla="*/ f26 1 152483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2"/>
                <a:gd name="f39" fmla="*/ f31 1 f21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3 1"/>
                <a:gd name="f47" fmla="*/ f3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4" y="f46"/>
                </a:cxn>
                <a:cxn ang="f27">
                  <a:pos x="f47" y="f46"/>
                </a:cxn>
                <a:cxn ang="f27">
                  <a:pos x="f47" y="f45"/>
                </a:cxn>
              </a:cxnLst>
              <a:rect l="f40" t="f43" r="f41" b="f42"/>
              <a:pathLst>
                <a:path w="152483" h="4193">
                  <a:moveTo>
                    <a:pt x="f6" y="f7"/>
                  </a:moveTo>
                  <a:cubicBezTo>
                    <a:pt x="f8" y="f9"/>
                    <a:pt x="f8" y="f10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8" name="Freeform: Shape 273">
              <a:extLst>
                <a:ext uri="{FF2B5EF4-FFF2-40B4-BE49-F238E27FC236}">
                  <a16:creationId xmlns:a16="http://schemas.microsoft.com/office/drawing/2014/main" id="{35D4FC56-ACA8-9043-D242-E194C8BD9C97}"/>
                </a:ext>
              </a:extLst>
            </p:cNvPr>
            <p:cNvSpPr/>
            <p:nvPr/>
          </p:nvSpPr>
          <p:spPr>
            <a:xfrm>
              <a:off x="11237390" y="3908191"/>
              <a:ext cx="78720" cy="543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719"/>
                <a:gd name="f7" fmla="val 54380"/>
                <a:gd name="f8" fmla="val 5782"/>
                <a:gd name="f9" fmla="val 22108"/>
                <a:gd name="f10" fmla="val 44792"/>
                <a:gd name="f11" fmla="val 45233"/>
                <a:gd name="f12" fmla="val 51908"/>
                <a:gd name="f13" fmla="val 49552"/>
                <a:gd name="f14" fmla="val 60041"/>
                <a:gd name="f15" fmla="val 47392"/>
                <a:gd name="f16" fmla="val 59964"/>
                <a:gd name="f17" fmla="val 40861"/>
                <a:gd name="f18" fmla="val 65199"/>
                <a:gd name="f19" fmla="val 35525"/>
                <a:gd name="f20" fmla="val 71731"/>
                <a:gd name="f21" fmla="val 35449"/>
                <a:gd name="f22" fmla="val 74285"/>
                <a:gd name="f23" fmla="val 35500"/>
                <a:gd name="f24" fmla="val 76737"/>
                <a:gd name="f25" fmla="val 36389"/>
                <a:gd name="f26" fmla="val 37990"/>
                <a:gd name="f27" fmla="val 37228"/>
                <a:gd name="f28" fmla="val 77576"/>
                <a:gd name="f29" fmla="val 36974"/>
                <a:gd name="f30" fmla="val 17472"/>
                <a:gd name="f31" fmla="val 1398"/>
                <a:gd name="f32" fmla="val 16316"/>
                <a:gd name="f33" fmla="val 674"/>
                <a:gd name="f34" fmla="val 15020"/>
                <a:gd name="f35" fmla="val 191"/>
                <a:gd name="f36" fmla="val 13660"/>
                <a:gd name="f37" fmla="val 11689"/>
                <a:gd name="f38" fmla="val 12808"/>
                <a:gd name="f39" fmla="val 12745"/>
                <a:gd name="f40" fmla="val 13722"/>
                <a:gd name="f41" fmla="val 11627"/>
                <a:gd name="f42" fmla="val 10509"/>
                <a:gd name="f43" fmla="val 9594"/>
                <a:gd name="f44" fmla="val 127"/>
                <a:gd name="f45" fmla="val 6163"/>
                <a:gd name="f46" fmla="val 623"/>
                <a:gd name="f47" fmla="val 3164"/>
                <a:gd name="f48" fmla="val 2694"/>
                <a:gd name="f49" fmla="val 1461"/>
                <a:gd name="f50" fmla="val 5718"/>
                <a:gd name="f51" fmla="val 852"/>
                <a:gd name="f52" fmla="val 6963"/>
                <a:gd name="f53" fmla="val 420"/>
                <a:gd name="f54" fmla="val 8284"/>
                <a:gd name="f55" fmla="val 9656"/>
                <a:gd name="f56" fmla="val -64"/>
                <a:gd name="f57" fmla="val 11041"/>
                <a:gd name="f58" fmla="val 12464"/>
                <a:gd name="f59" fmla="val 13850"/>
                <a:gd name="f60" fmla="val 712"/>
                <a:gd name="f61" fmla="val 17305"/>
                <a:gd name="f62" fmla="val 2770"/>
                <a:gd name="f63" fmla="val 20342"/>
                <a:gd name="f64" fmla="+- 0 0 -90"/>
                <a:gd name="f65" fmla="*/ f3 1 78719"/>
                <a:gd name="f66" fmla="*/ f4 1 54380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78719"/>
                <a:gd name="f75" fmla="*/ f71 1 54380"/>
                <a:gd name="f76" fmla="*/ 5782 f72 1"/>
                <a:gd name="f77" fmla="*/ 22108 f71 1"/>
                <a:gd name="f78" fmla="*/ 44792 f72 1"/>
                <a:gd name="f79" fmla="*/ 45233 f71 1"/>
                <a:gd name="f80" fmla="*/ 51908 f72 1"/>
                <a:gd name="f81" fmla="*/ 49552 f71 1"/>
                <a:gd name="f82" fmla="*/ 60041 f72 1"/>
                <a:gd name="f83" fmla="*/ 54380 f71 1"/>
                <a:gd name="f84" fmla="*/ 47392 f71 1"/>
                <a:gd name="f85" fmla="*/ 71731 f72 1"/>
                <a:gd name="f86" fmla="*/ 35449 f71 1"/>
                <a:gd name="f87" fmla="*/ 78719 f72 1"/>
                <a:gd name="f88" fmla="*/ 37990 f71 1"/>
                <a:gd name="f89" fmla="*/ 77576 f72 1"/>
                <a:gd name="f90" fmla="*/ 36974 f71 1"/>
                <a:gd name="f91" fmla="*/ 17472 f72 1"/>
                <a:gd name="f92" fmla="*/ 1398 f71 1"/>
                <a:gd name="f93" fmla="*/ 13660 f72 1"/>
                <a:gd name="f94" fmla="*/ 0 f71 1"/>
                <a:gd name="f95" fmla="*/ 11689 f71 1"/>
                <a:gd name="f96" fmla="*/ 11627 f72 1"/>
                <a:gd name="f97" fmla="*/ 13722 f71 1"/>
                <a:gd name="f98" fmla="*/ 9594 f72 1"/>
                <a:gd name="f99" fmla="*/ 127 f71 1"/>
                <a:gd name="f100" fmla="*/ 1461 f72 1"/>
                <a:gd name="f101" fmla="*/ 5718 f71 1"/>
                <a:gd name="f102" fmla="*/ 191 f72 1"/>
                <a:gd name="f103" fmla="*/ 9656 f71 1"/>
                <a:gd name="f104" fmla="*/ 13850 f71 1"/>
                <a:gd name="f105" fmla="+- f73 0 f1"/>
                <a:gd name="f106" fmla="*/ f76 1 78719"/>
                <a:gd name="f107" fmla="*/ f77 1 54380"/>
                <a:gd name="f108" fmla="*/ f78 1 78719"/>
                <a:gd name="f109" fmla="*/ f79 1 54380"/>
                <a:gd name="f110" fmla="*/ f80 1 78719"/>
                <a:gd name="f111" fmla="*/ f81 1 54380"/>
                <a:gd name="f112" fmla="*/ f82 1 78719"/>
                <a:gd name="f113" fmla="*/ f83 1 54380"/>
                <a:gd name="f114" fmla="*/ f84 1 54380"/>
                <a:gd name="f115" fmla="*/ f85 1 78719"/>
                <a:gd name="f116" fmla="*/ f86 1 54380"/>
                <a:gd name="f117" fmla="*/ f87 1 78719"/>
                <a:gd name="f118" fmla="*/ f88 1 54380"/>
                <a:gd name="f119" fmla="*/ f89 1 78719"/>
                <a:gd name="f120" fmla="*/ f90 1 54380"/>
                <a:gd name="f121" fmla="*/ f91 1 78719"/>
                <a:gd name="f122" fmla="*/ f92 1 54380"/>
                <a:gd name="f123" fmla="*/ f93 1 78719"/>
                <a:gd name="f124" fmla="*/ f94 1 54380"/>
                <a:gd name="f125" fmla="*/ f95 1 54380"/>
                <a:gd name="f126" fmla="*/ f96 1 78719"/>
                <a:gd name="f127" fmla="*/ f97 1 54380"/>
                <a:gd name="f128" fmla="*/ f98 1 78719"/>
                <a:gd name="f129" fmla="*/ f99 1 54380"/>
                <a:gd name="f130" fmla="*/ f100 1 78719"/>
                <a:gd name="f131" fmla="*/ f101 1 54380"/>
                <a:gd name="f132" fmla="*/ f102 1 78719"/>
                <a:gd name="f133" fmla="*/ f103 1 54380"/>
                <a:gd name="f134" fmla="*/ f104 1 54380"/>
                <a:gd name="f135" fmla="*/ f67 1 f74"/>
                <a:gd name="f136" fmla="*/ f68 1 f74"/>
                <a:gd name="f137" fmla="*/ f67 1 f75"/>
                <a:gd name="f138" fmla="*/ f69 1 f75"/>
                <a:gd name="f139" fmla="*/ f106 1 f74"/>
                <a:gd name="f140" fmla="*/ f107 1 f75"/>
                <a:gd name="f141" fmla="*/ f108 1 f74"/>
                <a:gd name="f142" fmla="*/ f109 1 f75"/>
                <a:gd name="f143" fmla="*/ f110 1 f74"/>
                <a:gd name="f144" fmla="*/ f111 1 f75"/>
                <a:gd name="f145" fmla="*/ f112 1 f74"/>
                <a:gd name="f146" fmla="*/ f113 1 f75"/>
                <a:gd name="f147" fmla="*/ f114 1 f75"/>
                <a:gd name="f148" fmla="*/ f115 1 f74"/>
                <a:gd name="f149" fmla="*/ f116 1 f75"/>
                <a:gd name="f150" fmla="*/ f117 1 f74"/>
                <a:gd name="f151" fmla="*/ f118 1 f75"/>
                <a:gd name="f152" fmla="*/ f119 1 f74"/>
                <a:gd name="f153" fmla="*/ f120 1 f75"/>
                <a:gd name="f154" fmla="*/ f121 1 f74"/>
                <a:gd name="f155" fmla="*/ f122 1 f75"/>
                <a:gd name="f156" fmla="*/ f123 1 f74"/>
                <a:gd name="f157" fmla="*/ f124 1 f75"/>
                <a:gd name="f158" fmla="*/ f125 1 f75"/>
                <a:gd name="f159" fmla="*/ f126 1 f74"/>
                <a:gd name="f160" fmla="*/ f127 1 f75"/>
                <a:gd name="f161" fmla="*/ f128 1 f74"/>
                <a:gd name="f162" fmla="*/ f129 1 f75"/>
                <a:gd name="f163" fmla="*/ f130 1 f74"/>
                <a:gd name="f164" fmla="*/ f131 1 f75"/>
                <a:gd name="f165" fmla="*/ f132 1 f74"/>
                <a:gd name="f166" fmla="*/ f133 1 f75"/>
                <a:gd name="f167" fmla="*/ f134 1 f75"/>
                <a:gd name="f168" fmla="*/ f135 f65 1"/>
                <a:gd name="f169" fmla="*/ f136 f65 1"/>
                <a:gd name="f170" fmla="*/ f138 f66 1"/>
                <a:gd name="f171" fmla="*/ f137 f66 1"/>
                <a:gd name="f172" fmla="*/ f139 f65 1"/>
                <a:gd name="f173" fmla="*/ f140 f66 1"/>
                <a:gd name="f174" fmla="*/ f141 f65 1"/>
                <a:gd name="f175" fmla="*/ f142 f66 1"/>
                <a:gd name="f176" fmla="*/ f143 f65 1"/>
                <a:gd name="f177" fmla="*/ f144 f66 1"/>
                <a:gd name="f178" fmla="*/ f145 f65 1"/>
                <a:gd name="f179" fmla="*/ f146 f66 1"/>
                <a:gd name="f180" fmla="*/ f147 f66 1"/>
                <a:gd name="f181" fmla="*/ f148 f65 1"/>
                <a:gd name="f182" fmla="*/ f149 f66 1"/>
                <a:gd name="f183" fmla="*/ f150 f65 1"/>
                <a:gd name="f184" fmla="*/ f151 f66 1"/>
                <a:gd name="f185" fmla="*/ f152 f65 1"/>
                <a:gd name="f186" fmla="*/ f153 f66 1"/>
                <a:gd name="f187" fmla="*/ f154 f65 1"/>
                <a:gd name="f188" fmla="*/ f155 f66 1"/>
                <a:gd name="f189" fmla="*/ f156 f65 1"/>
                <a:gd name="f190" fmla="*/ f157 f66 1"/>
                <a:gd name="f191" fmla="*/ f158 f66 1"/>
                <a:gd name="f192" fmla="*/ f159 f65 1"/>
                <a:gd name="f193" fmla="*/ f160 f66 1"/>
                <a:gd name="f194" fmla="*/ f161 f65 1"/>
                <a:gd name="f195" fmla="*/ f162 f66 1"/>
                <a:gd name="f196" fmla="*/ f163 f65 1"/>
                <a:gd name="f197" fmla="*/ f164 f66 1"/>
                <a:gd name="f198" fmla="*/ f165 f65 1"/>
                <a:gd name="f199" fmla="*/ f166 f66 1"/>
                <a:gd name="f200" fmla="*/ f167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5">
                  <a:pos x="f172" y="f173"/>
                </a:cxn>
                <a:cxn ang="f105">
                  <a:pos x="f174" y="f175"/>
                </a:cxn>
                <a:cxn ang="f105">
                  <a:pos x="f176" y="f177"/>
                </a:cxn>
                <a:cxn ang="f105">
                  <a:pos x="f178" y="f179"/>
                </a:cxn>
                <a:cxn ang="f105">
                  <a:pos x="f178" y="f180"/>
                </a:cxn>
                <a:cxn ang="f105">
                  <a:pos x="f181" y="f182"/>
                </a:cxn>
                <a:cxn ang="f105">
                  <a:pos x="f181" y="f182"/>
                </a:cxn>
                <a:cxn ang="f105">
                  <a:pos x="f183" y="f184"/>
                </a:cxn>
                <a:cxn ang="f105">
                  <a:pos x="f185" y="f186"/>
                </a:cxn>
                <a:cxn ang="f105">
                  <a:pos x="f187" y="f188"/>
                </a:cxn>
                <a:cxn ang="f105">
                  <a:pos x="f189" y="f190"/>
                </a:cxn>
                <a:cxn ang="f105">
                  <a:pos x="f189" y="f191"/>
                </a:cxn>
                <a:cxn ang="f105">
                  <a:pos x="f192" y="f193"/>
                </a:cxn>
                <a:cxn ang="f105">
                  <a:pos x="f194" y="f191"/>
                </a:cxn>
                <a:cxn ang="f105">
                  <a:pos x="f194" y="f195"/>
                </a:cxn>
                <a:cxn ang="f105">
                  <a:pos x="f196" y="f197"/>
                </a:cxn>
                <a:cxn ang="f105">
                  <a:pos x="f198" y="f199"/>
                </a:cxn>
                <a:cxn ang="f105">
                  <a:pos x="f198" y="f200"/>
                </a:cxn>
                <a:cxn ang="f105">
                  <a:pos x="f172" y="f173"/>
                </a:cxn>
              </a:cxnLst>
              <a:rect l="f168" t="f171" r="f169" b="f170"/>
              <a:pathLst>
                <a:path w="78719" h="5438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7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cubicBezTo>
                    <a:pt x="f22" y="f23"/>
                    <a:pt x="f24" y="f25"/>
                    <a:pt x="f6" y="f26"/>
                  </a:cubicBezTo>
                  <a:cubicBezTo>
                    <a:pt x="f6" y="f26"/>
                    <a:pt x="f6" y="f27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5"/>
                  </a:cubicBezTo>
                  <a:lnTo>
                    <a:pt x="f36" y="f37"/>
                  </a:lnTo>
                  <a:cubicBezTo>
                    <a:pt x="f36" y="f38"/>
                    <a:pt x="f39" y="f40"/>
                    <a:pt x="f41" y="f40"/>
                  </a:cubicBezTo>
                  <a:cubicBezTo>
                    <a:pt x="f42" y="f40"/>
                    <a:pt x="f43" y="f38"/>
                    <a:pt x="f43" y="f37"/>
                  </a:cubicBezTo>
                  <a:lnTo>
                    <a:pt x="f43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35" y="f55"/>
                  </a:cubicBezTo>
                  <a:cubicBezTo>
                    <a:pt x="f56" y="f57"/>
                    <a:pt x="f56" y="f58"/>
                    <a:pt x="f35" y="f59"/>
                  </a:cubicBez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9" name="Freeform: Shape 274">
              <a:extLst>
                <a:ext uri="{FF2B5EF4-FFF2-40B4-BE49-F238E27FC236}">
                  <a16:creationId xmlns:a16="http://schemas.microsoft.com/office/drawing/2014/main" id="{0AE1D2FC-49D1-959A-86C2-0100FEE07805}"/>
                </a:ext>
              </a:extLst>
            </p:cNvPr>
            <p:cNvSpPr/>
            <p:nvPr/>
          </p:nvSpPr>
          <p:spPr>
            <a:xfrm>
              <a:off x="11246982" y="3406185"/>
              <a:ext cx="4069" cy="5157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6"/>
                <a:gd name="f7" fmla="val 515722"/>
                <a:gd name="f8" fmla="val 513690"/>
                <a:gd name="f9" fmla="val 514808"/>
                <a:gd name="f10" fmla="val 915"/>
                <a:gd name="f11" fmla="val 515723"/>
                <a:gd name="f12" fmla="val 2034"/>
                <a:gd name="f13" fmla="val 3151"/>
                <a:gd name="f14" fmla="val 2796"/>
                <a:gd name="f15" fmla="val 673"/>
                <a:gd name="f16" fmla="val 1270"/>
                <a:gd name="f17" fmla="+- 0 0 -90"/>
                <a:gd name="f18" fmla="*/ f3 1 4066"/>
                <a:gd name="f19" fmla="*/ f4 1 51572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066"/>
                <a:gd name="f28" fmla="*/ f24 1 515722"/>
                <a:gd name="f29" fmla="*/ 0 f25 1"/>
                <a:gd name="f30" fmla="*/ 513690 f24 1"/>
                <a:gd name="f31" fmla="*/ 2034 f25 1"/>
                <a:gd name="f32" fmla="*/ 515723 f24 1"/>
                <a:gd name="f33" fmla="*/ 4066 f25 1"/>
                <a:gd name="f34" fmla="*/ 0 f24 1"/>
                <a:gd name="f35" fmla="+- f26 0 f1"/>
                <a:gd name="f36" fmla="*/ f29 1 4066"/>
                <a:gd name="f37" fmla="*/ f30 1 515722"/>
                <a:gd name="f38" fmla="*/ f31 1 4066"/>
                <a:gd name="f39" fmla="*/ f32 1 515722"/>
                <a:gd name="f40" fmla="*/ f33 1 4066"/>
                <a:gd name="f41" fmla="*/ f34 1 515722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7"/>
                <a:gd name="f49" fmla="*/ f39 1 f28"/>
                <a:gd name="f50" fmla="*/ f40 1 f27"/>
                <a:gd name="f51" fmla="*/ f41 1 f28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8 1"/>
                <a:gd name="f59" fmla="*/ f49 f19 1"/>
                <a:gd name="f60" fmla="*/ f50 f18 1"/>
                <a:gd name="f61" fmla="*/ f5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8" y="f59"/>
                </a:cxn>
                <a:cxn ang="f35">
                  <a:pos x="f60" y="f57"/>
                </a:cxn>
                <a:cxn ang="f35">
                  <a:pos x="f60" y="f61"/>
                </a:cxn>
                <a:cxn ang="f35">
                  <a:pos x="f56" y="f61"/>
                </a:cxn>
                <a:cxn ang="f35">
                  <a:pos x="f56" y="f57"/>
                </a:cxn>
              </a:cxnLst>
              <a:rect l="f52" t="f55" r="f53" b="f54"/>
              <a:pathLst>
                <a:path w="4066" h="515722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6" y="f9"/>
                    <a:pt x="f6" y="f8"/>
                  </a:cubicBezTo>
                  <a:lnTo>
                    <a:pt x="f6" y="f5"/>
                  </a:lnTo>
                  <a:cubicBezTo>
                    <a:pt x="f14" y="f15"/>
                    <a:pt x="f16" y="f15"/>
                    <a:pt x="f5" y="f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0" name="Freeform: Shape 275">
              <a:extLst>
                <a:ext uri="{FF2B5EF4-FFF2-40B4-BE49-F238E27FC236}">
                  <a16:creationId xmlns:a16="http://schemas.microsoft.com/office/drawing/2014/main" id="{F70BC727-4BC5-2E4D-C081-311C90943560}"/>
                </a:ext>
              </a:extLst>
            </p:cNvPr>
            <p:cNvSpPr/>
            <p:nvPr/>
          </p:nvSpPr>
          <p:spPr>
            <a:xfrm>
              <a:off x="8633554" y="2935827"/>
              <a:ext cx="417039" cy="20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7041"/>
                <a:gd name="f7" fmla="val 2032"/>
                <a:gd name="f8" fmla="val 2033"/>
                <a:gd name="f9" fmla="+- 0 0 -90"/>
                <a:gd name="f10" fmla="*/ f3 1 417041"/>
                <a:gd name="f11" fmla="*/ f4 1 203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417041"/>
                <a:gd name="f20" fmla="*/ f16 1 2032"/>
                <a:gd name="f21" fmla="*/ 0 f17 1"/>
                <a:gd name="f22" fmla="*/ 0 f16 1"/>
                <a:gd name="f23" fmla="*/ 417041 f17 1"/>
                <a:gd name="f24" fmla="*/ 2033 f16 1"/>
                <a:gd name="f25" fmla="+- f18 0 f1"/>
                <a:gd name="f26" fmla="*/ f21 1 417041"/>
                <a:gd name="f27" fmla="*/ f22 1 2032"/>
                <a:gd name="f28" fmla="*/ f23 1 417041"/>
                <a:gd name="f29" fmla="*/ f24 1 203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417041" h="2032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1" name="Freeform: Shape 276">
              <a:extLst>
                <a:ext uri="{FF2B5EF4-FFF2-40B4-BE49-F238E27FC236}">
                  <a16:creationId xmlns:a16="http://schemas.microsoft.com/office/drawing/2014/main" id="{A882B15D-7A41-D3EB-E5EE-36CC1B34FE44}"/>
                </a:ext>
              </a:extLst>
            </p:cNvPr>
            <p:cNvSpPr/>
            <p:nvPr/>
          </p:nvSpPr>
          <p:spPr>
            <a:xfrm>
              <a:off x="8588063" y="5567553"/>
              <a:ext cx="28840" cy="468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844"/>
                <a:gd name="f7" fmla="val 46883"/>
                <a:gd name="f8" fmla="val 23889"/>
                <a:gd name="f9" fmla="val 38879"/>
                <a:gd name="f10" fmla="val 46884"/>
                <a:gd name="f11" fmla="val 28845"/>
                <a:gd name="f12" fmla="+- 0 0 -90"/>
                <a:gd name="f13" fmla="*/ f3 1 28844"/>
                <a:gd name="f14" fmla="*/ f4 1 4688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844"/>
                <a:gd name="f23" fmla="*/ f19 1 46883"/>
                <a:gd name="f24" fmla="*/ 23889 f20 1"/>
                <a:gd name="f25" fmla="*/ 0 f19 1"/>
                <a:gd name="f26" fmla="*/ 0 f20 1"/>
                <a:gd name="f27" fmla="*/ 38879 f19 1"/>
                <a:gd name="f28" fmla="*/ 46884 f19 1"/>
                <a:gd name="f29" fmla="*/ 28845 f20 1"/>
                <a:gd name="f30" fmla="+- f21 0 f1"/>
                <a:gd name="f31" fmla="*/ f24 1 28844"/>
                <a:gd name="f32" fmla="*/ f25 1 46883"/>
                <a:gd name="f33" fmla="*/ f26 1 28844"/>
                <a:gd name="f34" fmla="*/ f27 1 46883"/>
                <a:gd name="f35" fmla="*/ f28 1 46883"/>
                <a:gd name="f36" fmla="*/ f29 1 28844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6" y="f52"/>
                </a:cxn>
                <a:cxn ang="f30">
                  <a:pos x="f51" y="f52"/>
                </a:cxn>
              </a:cxnLst>
              <a:rect l="f47" t="f50" r="f48" b="f49"/>
              <a:pathLst>
                <a:path w="28844" h="46883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2" name="Freeform: Shape 277">
              <a:extLst>
                <a:ext uri="{FF2B5EF4-FFF2-40B4-BE49-F238E27FC236}">
                  <a16:creationId xmlns:a16="http://schemas.microsoft.com/office/drawing/2014/main" id="{F0FA780C-D173-56E4-B208-6A8897FAAA23}"/>
                </a:ext>
              </a:extLst>
            </p:cNvPr>
            <p:cNvSpPr/>
            <p:nvPr/>
          </p:nvSpPr>
          <p:spPr>
            <a:xfrm>
              <a:off x="8588063" y="5543028"/>
              <a:ext cx="31638" cy="245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640"/>
                <a:gd name="f7" fmla="val 24521"/>
                <a:gd name="f8" fmla="val 23889"/>
                <a:gd name="f9" fmla="val 24522"/>
                <a:gd name="f10" fmla="val 26037"/>
                <a:gd name="f11" fmla="val 23531"/>
                <a:gd name="f12" fmla="val 21958"/>
                <a:gd name="f13" fmla="val 18652"/>
                <a:gd name="f14" fmla="val 21983"/>
                <a:gd name="f15" fmla="val 12960"/>
                <a:gd name="f16" fmla="val 24014"/>
                <a:gd name="f17" fmla="+- 0 0 -90"/>
                <a:gd name="f18" fmla="*/ f3 1 31640"/>
                <a:gd name="f19" fmla="*/ f4 1 2452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1640"/>
                <a:gd name="f28" fmla="*/ f24 1 24521"/>
                <a:gd name="f29" fmla="*/ 23889 f25 1"/>
                <a:gd name="f30" fmla="*/ 24522 f24 1"/>
                <a:gd name="f31" fmla="*/ 31640 f25 1"/>
                <a:gd name="f32" fmla="*/ 21983 f25 1"/>
                <a:gd name="f33" fmla="*/ 12960 f24 1"/>
                <a:gd name="f34" fmla="*/ 0 f24 1"/>
                <a:gd name="f35" fmla="*/ 0 f25 1"/>
                <a:gd name="f36" fmla="*/ 24014 f24 1"/>
                <a:gd name="f37" fmla="+- f26 0 f1"/>
                <a:gd name="f38" fmla="*/ f29 1 31640"/>
                <a:gd name="f39" fmla="*/ f30 1 24521"/>
                <a:gd name="f40" fmla="*/ f31 1 31640"/>
                <a:gd name="f41" fmla="*/ f32 1 31640"/>
                <a:gd name="f42" fmla="*/ f33 1 24521"/>
                <a:gd name="f43" fmla="*/ f34 1 24521"/>
                <a:gd name="f44" fmla="*/ f35 1 31640"/>
                <a:gd name="f45" fmla="*/ f36 1 24521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7"/>
                <a:gd name="f54" fmla="*/ f42 1 f28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8 1"/>
                <a:gd name="f66" fmla="*/ f54 f19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4" y="f63"/>
                </a:cxn>
                <a:cxn ang="f37">
                  <a:pos x="f65" y="f66"/>
                </a:cxn>
                <a:cxn ang="f37">
                  <a:pos x="f65" y="f67"/>
                </a:cxn>
                <a:cxn ang="f37">
                  <a:pos x="f68" y="f67"/>
                </a:cxn>
                <a:cxn ang="f37">
                  <a:pos x="f68" y="f69"/>
                </a:cxn>
              </a:cxnLst>
              <a:rect l="f58" t="f61" r="f59" b="f60"/>
              <a:pathLst>
                <a:path w="31640" h="24521">
                  <a:moveTo>
                    <a:pt x="f8" y="f9"/>
                  </a:moveTo>
                  <a:lnTo>
                    <a:pt x="f6" y="f9"/>
                  </a:ln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lnTo>
                    <a:pt x="f5" y="f5"/>
                  </a:lnTo>
                  <a:lnTo>
                    <a:pt x="f5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3" name="Freeform: Shape 278">
              <a:extLst>
                <a:ext uri="{FF2B5EF4-FFF2-40B4-BE49-F238E27FC236}">
                  <a16:creationId xmlns:a16="http://schemas.microsoft.com/office/drawing/2014/main" id="{E7B95EDB-6DD6-B806-37F8-FAAB0126CF9A}"/>
                </a:ext>
              </a:extLst>
            </p:cNvPr>
            <p:cNvSpPr/>
            <p:nvPr/>
          </p:nvSpPr>
          <p:spPr>
            <a:xfrm>
              <a:off x="8578022" y="5629549"/>
              <a:ext cx="10497" cy="1486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95"/>
                <a:gd name="f7" fmla="val 148656"/>
                <a:gd name="f8" fmla="val 10039"/>
                <a:gd name="f9" fmla="val 635"/>
                <a:gd name="f10" fmla="val 1017"/>
                <a:gd name="f11" fmla="val 10102"/>
                <a:gd name="f12" fmla="val 1779"/>
                <a:gd name="f13" fmla="val 2541"/>
                <a:gd name="f14" fmla="val 3304"/>
                <a:gd name="f15" fmla="val 9848"/>
                <a:gd name="f16" fmla="val 4079"/>
                <a:gd name="f17" fmla="val 9581"/>
                <a:gd name="f18" fmla="val 4853"/>
                <a:gd name="f19" fmla="val 9276"/>
                <a:gd name="f20" fmla="val 5591"/>
                <a:gd name="f21" fmla="val 6480"/>
                <a:gd name="f22" fmla="val 21600"/>
                <a:gd name="f23" fmla="val 4194"/>
                <a:gd name="f24" fmla="val 148390"/>
                <a:gd name="f25" fmla="val 7891"/>
                <a:gd name="f26" fmla="val 145861"/>
                <a:gd name="f27" fmla="val 9657"/>
                <a:gd name="f28" fmla="val 142049"/>
                <a:gd name="f29" fmla="val 141389"/>
                <a:gd name="f30" fmla="val 10305"/>
                <a:gd name="f31" fmla="val 140652"/>
                <a:gd name="f32" fmla="val 10420"/>
                <a:gd name="f33" fmla="val 139889"/>
                <a:gd name="f34" fmla="val 10521"/>
                <a:gd name="f35" fmla="val 139089"/>
                <a:gd name="f36" fmla="val 138276"/>
                <a:gd name="f37" fmla="val 137475"/>
                <a:gd name="f38" fmla="val 136713"/>
                <a:gd name="f39" fmla="+- 0 0 -90"/>
                <a:gd name="f40" fmla="*/ f3 1 10495"/>
                <a:gd name="f41" fmla="*/ f4 1 148656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0495"/>
                <a:gd name="f50" fmla="*/ f46 1 148656"/>
                <a:gd name="f51" fmla="*/ 10039 f47 1"/>
                <a:gd name="f52" fmla="*/ 0 f46 1"/>
                <a:gd name="f53" fmla="*/ 1017 f46 1"/>
                <a:gd name="f54" fmla="*/ 3304 f46 1"/>
                <a:gd name="f55" fmla="*/ 9276 f47 1"/>
                <a:gd name="f56" fmla="*/ 5591 f46 1"/>
                <a:gd name="f57" fmla="*/ 6480 f46 1"/>
                <a:gd name="f58" fmla="*/ 0 f47 1"/>
                <a:gd name="f59" fmla="*/ 21600 f46 1"/>
                <a:gd name="f60" fmla="*/ 148656 f46 1"/>
                <a:gd name="f61" fmla="*/ 9657 f47 1"/>
                <a:gd name="f62" fmla="*/ 142049 f46 1"/>
                <a:gd name="f63" fmla="*/ 10420 f47 1"/>
                <a:gd name="f64" fmla="*/ 139889 f46 1"/>
                <a:gd name="f65" fmla="*/ 137475 f46 1"/>
                <a:gd name="f66" fmla="*/ 136713 f46 1"/>
                <a:gd name="f67" fmla="+- f48 0 f1"/>
                <a:gd name="f68" fmla="*/ f51 1 10495"/>
                <a:gd name="f69" fmla="*/ f52 1 148656"/>
                <a:gd name="f70" fmla="*/ f53 1 148656"/>
                <a:gd name="f71" fmla="*/ f54 1 148656"/>
                <a:gd name="f72" fmla="*/ f55 1 10495"/>
                <a:gd name="f73" fmla="*/ f56 1 148656"/>
                <a:gd name="f74" fmla="*/ f57 1 148656"/>
                <a:gd name="f75" fmla="*/ f58 1 10495"/>
                <a:gd name="f76" fmla="*/ f59 1 148656"/>
                <a:gd name="f77" fmla="*/ f60 1 148656"/>
                <a:gd name="f78" fmla="*/ f61 1 10495"/>
                <a:gd name="f79" fmla="*/ f62 1 148656"/>
                <a:gd name="f80" fmla="*/ f63 1 10495"/>
                <a:gd name="f81" fmla="*/ f64 1 148656"/>
                <a:gd name="f82" fmla="*/ f65 1 148656"/>
                <a:gd name="f83" fmla="*/ f66 1 148656"/>
                <a:gd name="f84" fmla="*/ f42 1 f49"/>
                <a:gd name="f85" fmla="*/ f43 1 f49"/>
                <a:gd name="f86" fmla="*/ f42 1 f50"/>
                <a:gd name="f87" fmla="*/ f44 1 f50"/>
                <a:gd name="f88" fmla="*/ f68 1 f49"/>
                <a:gd name="f89" fmla="*/ f69 1 f50"/>
                <a:gd name="f90" fmla="*/ f70 1 f50"/>
                <a:gd name="f91" fmla="*/ f71 1 f50"/>
                <a:gd name="f92" fmla="*/ f72 1 f49"/>
                <a:gd name="f93" fmla="*/ f73 1 f50"/>
                <a:gd name="f94" fmla="*/ f74 1 f50"/>
                <a:gd name="f95" fmla="*/ f75 1 f49"/>
                <a:gd name="f96" fmla="*/ f76 1 f50"/>
                <a:gd name="f97" fmla="*/ f77 1 f50"/>
                <a:gd name="f98" fmla="*/ f78 1 f49"/>
                <a:gd name="f99" fmla="*/ f79 1 f50"/>
                <a:gd name="f100" fmla="*/ f80 1 f49"/>
                <a:gd name="f101" fmla="*/ f81 1 f50"/>
                <a:gd name="f102" fmla="*/ f82 1 f50"/>
                <a:gd name="f103" fmla="*/ f83 1 f50"/>
                <a:gd name="f104" fmla="*/ f84 f40 1"/>
                <a:gd name="f105" fmla="*/ f85 f40 1"/>
                <a:gd name="f106" fmla="*/ f87 f41 1"/>
                <a:gd name="f107" fmla="*/ f86 f41 1"/>
                <a:gd name="f108" fmla="*/ f88 f40 1"/>
                <a:gd name="f109" fmla="*/ f89 f41 1"/>
                <a:gd name="f110" fmla="*/ f90 f41 1"/>
                <a:gd name="f111" fmla="*/ f91 f41 1"/>
                <a:gd name="f112" fmla="*/ f92 f40 1"/>
                <a:gd name="f113" fmla="*/ f93 f41 1"/>
                <a:gd name="f114" fmla="*/ f94 f41 1"/>
                <a:gd name="f115" fmla="*/ f95 f40 1"/>
                <a:gd name="f116" fmla="*/ f96 f41 1"/>
                <a:gd name="f117" fmla="*/ f97 f41 1"/>
                <a:gd name="f118" fmla="*/ f98 f40 1"/>
                <a:gd name="f119" fmla="*/ f99 f41 1"/>
                <a:gd name="f120" fmla="*/ f100 f40 1"/>
                <a:gd name="f121" fmla="*/ f101 f41 1"/>
                <a:gd name="f122" fmla="*/ f102 f41 1"/>
                <a:gd name="f123" fmla="*/ f103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8" y="f109"/>
                </a:cxn>
                <a:cxn ang="f67">
                  <a:pos x="f108" y="f110"/>
                </a:cxn>
                <a:cxn ang="f67">
                  <a:pos x="f108" y="f111"/>
                </a:cxn>
                <a:cxn ang="f67">
                  <a:pos x="f112" y="f113"/>
                </a:cxn>
                <a:cxn ang="f67">
                  <a:pos x="f112" y="f114"/>
                </a:cxn>
                <a:cxn ang="f67">
                  <a:pos x="f115" y="f116"/>
                </a:cxn>
                <a:cxn ang="f67">
                  <a:pos x="f115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0" y="f122"/>
                </a:cxn>
                <a:cxn ang="f67">
                  <a:pos x="f120" y="f123"/>
                </a:cxn>
                <a:cxn ang="f67">
                  <a:pos x="f120" y="f109"/>
                </a:cxn>
              </a:cxnLst>
              <a:rect l="f104" t="f107" r="f105" b="f106"/>
              <a:pathLst>
                <a:path w="10495" h="148656">
                  <a:moveTo>
                    <a:pt x="f8" y="f5"/>
                  </a:moveTo>
                  <a:cubicBezTo>
                    <a:pt x="f8" y="f5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9" y="f21"/>
                  </a:lnTo>
                  <a:lnTo>
                    <a:pt x="f5" y="f22"/>
                  </a:lnTo>
                  <a:lnTo>
                    <a:pt x="f5" y="f7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37"/>
                  </a:cubicBezTo>
                  <a:cubicBezTo>
                    <a:pt x="f32" y="f37"/>
                    <a:pt x="f32" y="f37"/>
                    <a:pt x="f32" y="f38"/>
                  </a:cubicBezTo>
                  <a:lnTo>
                    <a:pt x="f3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4" name="Freeform: Shape 279">
              <a:extLst>
                <a:ext uri="{FF2B5EF4-FFF2-40B4-BE49-F238E27FC236}">
                  <a16:creationId xmlns:a16="http://schemas.microsoft.com/office/drawing/2014/main" id="{7151397C-E0B6-F38D-6A28-8A7EE1150CD4}"/>
                </a:ext>
              </a:extLst>
            </p:cNvPr>
            <p:cNvSpPr/>
            <p:nvPr/>
          </p:nvSpPr>
          <p:spPr>
            <a:xfrm>
              <a:off x="8619454" y="5567553"/>
              <a:ext cx="4197" cy="1222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22228"/>
                <a:gd name="f8" fmla="val 254"/>
                <a:gd name="f9" fmla="val 119433"/>
                <a:gd name="f10" fmla="val 120069"/>
                <a:gd name="f11" fmla="val 121212"/>
                <a:gd name="f12" fmla="val 1144"/>
                <a:gd name="f13" fmla="val 122165"/>
                <a:gd name="f14" fmla="val 2287"/>
                <a:gd name="f15" fmla="val 3228"/>
                <a:gd name="f16" fmla="val 122190"/>
                <a:gd name="f17" fmla="val 4016"/>
                <a:gd name="f18" fmla="val 121505"/>
                <a:gd name="f19" fmla="val 4194"/>
                <a:gd name="f20" fmla="val 120577"/>
                <a:gd name="f21" fmla="val 3469"/>
                <a:gd name="f22" fmla="val 64"/>
                <a:gd name="f23" fmla="val 2758"/>
                <a:gd name="f24" fmla="val 2033"/>
                <a:gd name="f25" fmla="val 1360"/>
                <a:gd name="f26" fmla="val 76"/>
                <a:gd name="f27" fmla="val 674"/>
                <a:gd name="f28" fmla="val 119942"/>
                <a:gd name="f29" fmla="+- 0 0 -90"/>
                <a:gd name="f30" fmla="*/ f3 1 4193"/>
                <a:gd name="f31" fmla="*/ f4 1 12222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193"/>
                <a:gd name="f40" fmla="*/ f36 1 122228"/>
                <a:gd name="f41" fmla="*/ 254 f37 1"/>
                <a:gd name="f42" fmla="*/ 119433 f36 1"/>
                <a:gd name="f43" fmla="*/ 120069 f36 1"/>
                <a:gd name="f44" fmla="*/ 2287 f37 1"/>
                <a:gd name="f45" fmla="*/ 122228 f36 1"/>
                <a:gd name="f46" fmla="*/ 4194 f37 1"/>
                <a:gd name="f47" fmla="*/ 120577 f36 1"/>
                <a:gd name="f48" fmla="*/ 0 f36 1"/>
                <a:gd name="f49" fmla="*/ 2033 f37 1"/>
                <a:gd name="f50" fmla="*/ 0 f37 1"/>
                <a:gd name="f51" fmla="*/ 119942 f36 1"/>
                <a:gd name="f52" fmla="+- f38 0 f1"/>
                <a:gd name="f53" fmla="*/ f41 1 4193"/>
                <a:gd name="f54" fmla="*/ f42 1 122228"/>
                <a:gd name="f55" fmla="*/ f43 1 122228"/>
                <a:gd name="f56" fmla="*/ f44 1 4193"/>
                <a:gd name="f57" fmla="*/ f45 1 122228"/>
                <a:gd name="f58" fmla="*/ f46 1 4193"/>
                <a:gd name="f59" fmla="*/ f47 1 122228"/>
                <a:gd name="f60" fmla="*/ f48 1 122228"/>
                <a:gd name="f61" fmla="*/ f49 1 4193"/>
                <a:gd name="f62" fmla="*/ f50 1 4193"/>
                <a:gd name="f63" fmla="*/ f51 1 122228"/>
                <a:gd name="f64" fmla="*/ f32 1 f39"/>
                <a:gd name="f65" fmla="*/ f33 1 f39"/>
                <a:gd name="f66" fmla="*/ f32 1 f40"/>
                <a:gd name="f67" fmla="*/ f34 1 f40"/>
                <a:gd name="f68" fmla="*/ f53 1 f39"/>
                <a:gd name="f69" fmla="*/ f54 1 f40"/>
                <a:gd name="f70" fmla="*/ f55 1 f40"/>
                <a:gd name="f71" fmla="*/ f56 1 f39"/>
                <a:gd name="f72" fmla="*/ f57 1 f40"/>
                <a:gd name="f73" fmla="*/ f58 1 f39"/>
                <a:gd name="f74" fmla="*/ f59 1 f40"/>
                <a:gd name="f75" fmla="*/ f60 1 f40"/>
                <a:gd name="f76" fmla="*/ f61 1 f39"/>
                <a:gd name="f77" fmla="*/ f62 1 f39"/>
                <a:gd name="f78" fmla="*/ f63 1 f40"/>
                <a:gd name="f79" fmla="*/ f64 f30 1"/>
                <a:gd name="f80" fmla="*/ f65 f30 1"/>
                <a:gd name="f81" fmla="*/ f67 f31 1"/>
                <a:gd name="f82" fmla="*/ f66 f31 1"/>
                <a:gd name="f83" fmla="*/ f68 f30 1"/>
                <a:gd name="f84" fmla="*/ f69 f31 1"/>
                <a:gd name="f85" fmla="*/ f70 f31 1"/>
                <a:gd name="f86" fmla="*/ f71 f30 1"/>
                <a:gd name="f87" fmla="*/ f72 f31 1"/>
                <a:gd name="f88" fmla="*/ f73 f30 1"/>
                <a:gd name="f89" fmla="*/ f74 f31 1"/>
                <a:gd name="f90" fmla="*/ f75 f31 1"/>
                <a:gd name="f91" fmla="*/ f76 f30 1"/>
                <a:gd name="f92" fmla="*/ f77 f30 1"/>
                <a:gd name="f93" fmla="*/ f78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3" y="f84"/>
                </a:cxn>
                <a:cxn ang="f52">
                  <a:pos x="f83" y="f85"/>
                </a:cxn>
                <a:cxn ang="f52">
                  <a:pos x="f86" y="f87"/>
                </a:cxn>
                <a:cxn ang="f52">
                  <a:pos x="f88" y="f89"/>
                </a:cxn>
                <a:cxn ang="f52">
                  <a:pos x="f88" y="f89"/>
                </a:cxn>
                <a:cxn ang="f52">
                  <a:pos x="f88" y="f90"/>
                </a:cxn>
                <a:cxn ang="f52">
                  <a:pos x="f91" y="f90"/>
                </a:cxn>
                <a:cxn ang="f52">
                  <a:pos x="f92" y="f90"/>
                </a:cxn>
                <a:cxn ang="f52">
                  <a:pos x="f92" y="f93"/>
                </a:cxn>
              </a:cxnLst>
              <a:rect l="f79" t="f82" r="f80" b="f81"/>
              <a:pathLst>
                <a:path w="4193" h="122228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13"/>
                    <a:pt x="f14" y="f7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0"/>
                    <a:pt x="f19" y="f20"/>
                    <a:pt x="f19" y="f20"/>
                  </a:cubicBezTo>
                  <a:lnTo>
                    <a:pt x="f19" y="f5"/>
                  </a:lnTo>
                  <a:cubicBezTo>
                    <a:pt x="f21" y="f22"/>
                    <a:pt x="f23" y="f22"/>
                    <a:pt x="f24" y="f5"/>
                  </a:cubicBezTo>
                  <a:cubicBezTo>
                    <a:pt x="f25" y="f26"/>
                    <a:pt x="f27" y="f26"/>
                    <a:pt x="f5" y="f5"/>
                  </a:cubicBezTo>
                  <a:lnTo>
                    <a:pt x="f5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5" name="Freeform: Shape 280">
              <a:extLst>
                <a:ext uri="{FF2B5EF4-FFF2-40B4-BE49-F238E27FC236}">
                  <a16:creationId xmlns:a16="http://schemas.microsoft.com/office/drawing/2014/main" id="{E84B6256-B862-17A4-A6F8-7EB58534F894}"/>
                </a:ext>
              </a:extLst>
            </p:cNvPr>
            <p:cNvSpPr/>
            <p:nvPr/>
          </p:nvSpPr>
          <p:spPr>
            <a:xfrm>
              <a:off x="9798015" y="2243114"/>
              <a:ext cx="4187" cy="4792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2"/>
                <a:gd name="f7" fmla="val 479257"/>
                <a:gd name="f8" fmla="val 2033"/>
                <a:gd name="f9" fmla="val 479258"/>
                <a:gd name="f10" fmla="val 4193"/>
                <a:gd name="f11" fmla="val 2287"/>
                <a:gd name="f12" fmla="val 2630"/>
                <a:gd name="f13" fmla="val 1880"/>
                <a:gd name="f14" fmla="val 1181"/>
                <a:gd name="f15" fmla="val 1093"/>
                <a:gd name="f16" fmla="+- 0 0 -90"/>
                <a:gd name="f17" fmla="*/ f3 1 4192"/>
                <a:gd name="f18" fmla="*/ f4 1 47925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192"/>
                <a:gd name="f27" fmla="*/ f23 1 479257"/>
                <a:gd name="f28" fmla="*/ 2033 f24 1"/>
                <a:gd name="f29" fmla="*/ 479258 f23 1"/>
                <a:gd name="f30" fmla="*/ 4193 f24 1"/>
                <a:gd name="f31" fmla="*/ 2287 f23 1"/>
                <a:gd name="f32" fmla="*/ 0 f24 1"/>
                <a:gd name="f33" fmla="*/ 0 f23 1"/>
                <a:gd name="f34" fmla="+- f25 0 f1"/>
                <a:gd name="f35" fmla="*/ f28 1 4192"/>
                <a:gd name="f36" fmla="*/ f29 1 479257"/>
                <a:gd name="f37" fmla="*/ f30 1 4192"/>
                <a:gd name="f38" fmla="*/ f31 1 479257"/>
                <a:gd name="f39" fmla="*/ f32 1 4192"/>
                <a:gd name="f40" fmla="*/ f33 1 479257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9" y="f56"/>
                </a:cxn>
              </a:cxnLst>
              <a:rect l="f51" t="f54" r="f52" b="f53"/>
              <a:pathLst>
                <a:path w="4192" h="479257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5" y="f5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6" name="Freeform: Shape 281">
              <a:extLst>
                <a:ext uri="{FF2B5EF4-FFF2-40B4-BE49-F238E27FC236}">
                  <a16:creationId xmlns:a16="http://schemas.microsoft.com/office/drawing/2014/main" id="{F13E0E15-DEF2-720F-2816-89B5C50BFA8B}"/>
                </a:ext>
              </a:extLst>
            </p:cNvPr>
            <p:cNvSpPr/>
            <p:nvPr/>
          </p:nvSpPr>
          <p:spPr>
            <a:xfrm>
              <a:off x="9797384" y="2210836"/>
              <a:ext cx="4197" cy="146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4611"/>
                <a:gd name="f8" fmla="val 1906"/>
                <a:gd name="f9" fmla="val 1182"/>
                <a:gd name="f10" fmla="val 13519"/>
                <a:gd name="f11" fmla="val 2631"/>
                <a:gd name="f12" fmla="val 12731"/>
                <a:gd name="f13" fmla="val 4194"/>
                <a:gd name="f14" fmla="val 12325"/>
                <a:gd name="f15" fmla="val 2160"/>
                <a:gd name="f16" fmla="val 4130"/>
                <a:gd name="f17" fmla="val 991"/>
                <a:gd name="f18" fmla="val 3202"/>
                <a:gd name="f19" fmla="val 63"/>
                <a:gd name="f20" fmla="val 2034"/>
                <a:gd name="f21" fmla="val 979"/>
                <a:gd name="f22" fmla="val 51"/>
                <a:gd name="f23" fmla="val 127"/>
                <a:gd name="f24" fmla="val 864"/>
                <a:gd name="f25" fmla="+- 0 0 -90"/>
                <a:gd name="f26" fmla="*/ f3 1 4193"/>
                <a:gd name="f27" fmla="*/ f4 1 1461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4193"/>
                <a:gd name="f36" fmla="*/ f32 1 14611"/>
                <a:gd name="f37" fmla="*/ 0 f33 1"/>
                <a:gd name="f38" fmla="*/ 1906 f32 1"/>
                <a:gd name="f39" fmla="*/ 14611 f32 1"/>
                <a:gd name="f40" fmla="*/ 4194 f33 1"/>
                <a:gd name="f41" fmla="*/ 12325 f32 1"/>
                <a:gd name="f42" fmla="*/ 2160 f32 1"/>
                <a:gd name="f43" fmla="*/ 2034 f33 1"/>
                <a:gd name="f44" fmla="*/ 0 f32 1"/>
                <a:gd name="f45" fmla="+- f34 0 f1"/>
                <a:gd name="f46" fmla="*/ f37 1 4193"/>
                <a:gd name="f47" fmla="*/ f38 1 14611"/>
                <a:gd name="f48" fmla="*/ f39 1 14611"/>
                <a:gd name="f49" fmla="*/ f40 1 4193"/>
                <a:gd name="f50" fmla="*/ f41 1 14611"/>
                <a:gd name="f51" fmla="*/ f42 1 14611"/>
                <a:gd name="f52" fmla="*/ f43 1 4193"/>
                <a:gd name="f53" fmla="*/ f44 1 14611"/>
                <a:gd name="f54" fmla="*/ f28 1 f35"/>
                <a:gd name="f55" fmla="*/ f29 1 f35"/>
                <a:gd name="f56" fmla="*/ f28 1 f36"/>
                <a:gd name="f57" fmla="*/ f30 1 f36"/>
                <a:gd name="f58" fmla="*/ f46 1 f35"/>
                <a:gd name="f59" fmla="*/ f47 1 f36"/>
                <a:gd name="f60" fmla="*/ f48 1 f36"/>
                <a:gd name="f61" fmla="*/ f49 1 f35"/>
                <a:gd name="f62" fmla="*/ f50 1 f36"/>
                <a:gd name="f63" fmla="*/ f51 1 f36"/>
                <a:gd name="f64" fmla="*/ f52 1 f35"/>
                <a:gd name="f65" fmla="*/ f53 1 f36"/>
                <a:gd name="f66" fmla="*/ f54 f26 1"/>
                <a:gd name="f67" fmla="*/ f55 f26 1"/>
                <a:gd name="f68" fmla="*/ f57 f27 1"/>
                <a:gd name="f69" fmla="*/ f56 f27 1"/>
                <a:gd name="f70" fmla="*/ f58 f26 1"/>
                <a:gd name="f71" fmla="*/ f59 f27 1"/>
                <a:gd name="f72" fmla="*/ f60 f27 1"/>
                <a:gd name="f73" fmla="*/ f61 f26 1"/>
                <a:gd name="f74" fmla="*/ f62 f27 1"/>
                <a:gd name="f75" fmla="*/ f63 f27 1"/>
                <a:gd name="f76" fmla="*/ f64 f26 1"/>
                <a:gd name="f77" fmla="*/ f6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0" y="f71"/>
                </a:cxn>
                <a:cxn ang="f45">
                  <a:pos x="f70" y="f72"/>
                </a:cxn>
                <a:cxn ang="f45">
                  <a:pos x="f73" y="f74"/>
                </a:cxn>
                <a:cxn ang="f45">
                  <a:pos x="f73" y="f75"/>
                </a:cxn>
                <a:cxn ang="f45">
                  <a:pos x="f76" y="f77"/>
                </a:cxn>
                <a:cxn ang="f45">
                  <a:pos x="f70" y="f71"/>
                </a:cxn>
              </a:cxnLst>
              <a:rect l="f66" t="f69" r="f67" b="f68"/>
              <a:pathLst>
                <a:path w="4193" h="14611">
                  <a:moveTo>
                    <a:pt x="f5" y="f8"/>
                  </a:moveTo>
                  <a:lnTo>
                    <a:pt x="f5" y="f7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cubicBezTo>
                    <a:pt x="f16" y="f17"/>
                    <a:pt x="f18" y="f19"/>
                    <a:pt x="f20" y="f5"/>
                  </a:cubicBezTo>
                  <a:cubicBezTo>
                    <a:pt x="f21" y="f22"/>
                    <a:pt x="f23" y="f2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7" name="Freeform: Shape 282">
              <a:extLst>
                <a:ext uri="{FF2B5EF4-FFF2-40B4-BE49-F238E27FC236}">
                  <a16:creationId xmlns:a16="http://schemas.microsoft.com/office/drawing/2014/main" id="{50FE1829-F48C-82D9-04E6-D4AB9401EE4E}"/>
                </a:ext>
              </a:extLst>
            </p:cNvPr>
            <p:cNvSpPr/>
            <p:nvPr/>
          </p:nvSpPr>
          <p:spPr>
            <a:xfrm>
              <a:off x="10351145" y="2245775"/>
              <a:ext cx="4197" cy="10214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021408"/>
                <a:gd name="f8" fmla="val 4194"/>
                <a:gd name="f9" fmla="val 3469"/>
                <a:gd name="f10" fmla="val 63"/>
                <a:gd name="f11" fmla="val 2757"/>
                <a:gd name="f12" fmla="val 2034"/>
                <a:gd name="f13" fmla="val 1021027"/>
                <a:gd name="f14" fmla="+- 0 0 -90"/>
                <a:gd name="f15" fmla="*/ f3 1 4193"/>
                <a:gd name="f16" fmla="*/ f4 1 102140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193"/>
                <a:gd name="f25" fmla="*/ f21 1 1021408"/>
                <a:gd name="f26" fmla="*/ 4194 f22 1"/>
                <a:gd name="f27" fmla="*/ 1021408 f21 1"/>
                <a:gd name="f28" fmla="*/ 0 f21 1"/>
                <a:gd name="f29" fmla="*/ 2034 f22 1"/>
                <a:gd name="f30" fmla="*/ 0 f22 1"/>
                <a:gd name="f31" fmla="*/ 1021027 f21 1"/>
                <a:gd name="f32" fmla="+- f23 0 f1"/>
                <a:gd name="f33" fmla="*/ f26 1 4193"/>
                <a:gd name="f34" fmla="*/ f27 1 1021408"/>
                <a:gd name="f35" fmla="*/ f28 1 1021408"/>
                <a:gd name="f36" fmla="*/ f29 1 4193"/>
                <a:gd name="f37" fmla="*/ f30 1 4193"/>
                <a:gd name="f38" fmla="*/ f31 1 1021408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7" y="f55"/>
                </a:cxn>
                <a:cxn ang="f32">
                  <a:pos x="f57" y="f58"/>
                </a:cxn>
                <a:cxn ang="f32">
                  <a:pos x="f53" y="f58"/>
                </a:cxn>
              </a:cxnLst>
              <a:rect l="f49" t="f52" r="f50" b="f51"/>
              <a:pathLst>
                <a:path w="4193" h="1021408">
                  <a:moveTo>
                    <a:pt x="f8" y="f7"/>
                  </a:moveTo>
                  <a:lnTo>
                    <a:pt x="f8" y="f5"/>
                  </a:lnTo>
                  <a:cubicBezTo>
                    <a:pt x="f9" y="f10"/>
                    <a:pt x="f11" y="f10"/>
                    <a:pt x="f12" y="f5"/>
                  </a:cubicBezTo>
                  <a:lnTo>
                    <a:pt x="f5" y="f5"/>
                  </a:lnTo>
                  <a:lnTo>
                    <a:pt x="f5" y="f13"/>
                  </a:lnTo>
                  <a:lnTo>
                    <a:pt x="f8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8" name="Freeform: Shape 283">
              <a:extLst>
                <a:ext uri="{FF2B5EF4-FFF2-40B4-BE49-F238E27FC236}">
                  <a16:creationId xmlns:a16="http://schemas.microsoft.com/office/drawing/2014/main" id="{EB584BDD-446B-76FE-1044-68005C049C81}"/>
                </a:ext>
              </a:extLst>
            </p:cNvPr>
            <p:cNvSpPr/>
            <p:nvPr/>
          </p:nvSpPr>
          <p:spPr>
            <a:xfrm>
              <a:off x="11307095" y="4283890"/>
              <a:ext cx="4197" cy="2935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293500"/>
                <a:gd name="f8" fmla="val 4194"/>
                <a:gd name="f9" fmla="val 292230"/>
                <a:gd name="f10" fmla="val 3469"/>
                <a:gd name="f11" fmla="val 64"/>
                <a:gd name="f12" fmla="val 2758"/>
                <a:gd name="f13" fmla="val 2034"/>
                <a:gd name="f14" fmla="val 1360"/>
                <a:gd name="f15" fmla="val 76"/>
                <a:gd name="f16" fmla="val 674"/>
                <a:gd name="f17" fmla="val 293501"/>
                <a:gd name="f18" fmla="+- 0 0 -90"/>
                <a:gd name="f19" fmla="*/ f3 1 4193"/>
                <a:gd name="f20" fmla="*/ f4 1 293500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193"/>
                <a:gd name="f29" fmla="*/ f25 1 293500"/>
                <a:gd name="f30" fmla="*/ 4194 f26 1"/>
                <a:gd name="f31" fmla="*/ 292230 f25 1"/>
                <a:gd name="f32" fmla="*/ 0 f25 1"/>
                <a:gd name="f33" fmla="*/ 2034 f26 1"/>
                <a:gd name="f34" fmla="*/ 0 f26 1"/>
                <a:gd name="f35" fmla="*/ 293501 f25 1"/>
                <a:gd name="f36" fmla="+- f27 0 f1"/>
                <a:gd name="f37" fmla="*/ f30 1 4193"/>
                <a:gd name="f38" fmla="*/ f31 1 293500"/>
                <a:gd name="f39" fmla="*/ f32 1 293500"/>
                <a:gd name="f40" fmla="*/ f33 1 4193"/>
                <a:gd name="f41" fmla="*/ f34 1 4193"/>
                <a:gd name="f42" fmla="*/ f35 1 293500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9"/>
                <a:gd name="f50" fmla="*/ f40 1 f28"/>
                <a:gd name="f51" fmla="*/ f41 1 f28"/>
                <a:gd name="f52" fmla="*/ f42 1 f29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20 1"/>
                <a:gd name="f60" fmla="*/ f50 f19 1"/>
                <a:gd name="f61" fmla="*/ f51 f19 1"/>
                <a:gd name="f62" fmla="*/ f52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7" y="f59"/>
                </a:cxn>
                <a:cxn ang="f36">
                  <a:pos x="f60" y="f59"/>
                </a:cxn>
                <a:cxn ang="f36">
                  <a:pos x="f61" y="f59"/>
                </a:cxn>
                <a:cxn ang="f36">
                  <a:pos x="f61" y="f62"/>
                </a:cxn>
                <a:cxn ang="f36">
                  <a:pos x="f57" y="f62"/>
                </a:cxn>
                <a:cxn ang="f36">
                  <a:pos x="f57" y="f58"/>
                </a:cxn>
              </a:cxnLst>
              <a:rect l="f53" t="f56" r="f54" b="f55"/>
              <a:pathLst>
                <a:path w="4193" h="293500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2" y="f11"/>
                    <a:pt x="f13" y="f5"/>
                  </a:cubicBezTo>
                  <a:cubicBezTo>
                    <a:pt x="f14" y="f15"/>
                    <a:pt x="f16" y="f15"/>
                    <a:pt x="f5" y="f5"/>
                  </a:cubicBezTo>
                  <a:lnTo>
                    <a:pt x="f5" y="f17"/>
                  </a:lnTo>
                  <a:lnTo>
                    <a:pt x="f8" y="f1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9" name="Freeform: Shape 284">
              <a:extLst>
                <a:ext uri="{FF2B5EF4-FFF2-40B4-BE49-F238E27FC236}">
                  <a16:creationId xmlns:a16="http://schemas.microsoft.com/office/drawing/2014/main" id="{8F04576E-6C79-F957-33C8-8EB963E8A582}"/>
                </a:ext>
              </a:extLst>
            </p:cNvPr>
            <p:cNvSpPr/>
            <p:nvPr/>
          </p:nvSpPr>
          <p:spPr>
            <a:xfrm>
              <a:off x="11085225" y="4586036"/>
              <a:ext cx="125291" cy="4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290"/>
                <a:gd name="f7" fmla="val 4065"/>
                <a:gd name="f8" fmla="val 4066"/>
                <a:gd name="f9" fmla="val 3304"/>
                <a:gd name="f10" fmla="val 125163"/>
                <a:gd name="f11" fmla="val 2211"/>
                <a:gd name="f12" fmla="val 1093"/>
                <a:gd name="f13" fmla="+- 0 0 -90"/>
                <a:gd name="f14" fmla="*/ f3 1 125290"/>
                <a:gd name="f15" fmla="*/ f4 1 406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5290"/>
                <a:gd name="f24" fmla="*/ f20 1 4065"/>
                <a:gd name="f25" fmla="*/ 125290 f21 1"/>
                <a:gd name="f26" fmla="*/ 0 f20 1"/>
                <a:gd name="f27" fmla="*/ 0 f21 1"/>
                <a:gd name="f28" fmla="*/ 4066 f20 1"/>
                <a:gd name="f29" fmla="*/ 3304 f20 1"/>
                <a:gd name="f30" fmla="+- f22 0 f1"/>
                <a:gd name="f31" fmla="*/ f25 1 125290"/>
                <a:gd name="f32" fmla="*/ f26 1 4065"/>
                <a:gd name="f33" fmla="*/ f27 1 125290"/>
                <a:gd name="f34" fmla="*/ f28 1 4065"/>
                <a:gd name="f35" fmla="*/ f29 1 4065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1" y="f52"/>
                </a:cxn>
                <a:cxn ang="f30">
                  <a:pos x="f49" y="f52"/>
                </a:cxn>
                <a:cxn ang="f30">
                  <a:pos x="f49" y="f53"/>
                </a:cxn>
                <a:cxn ang="f30">
                  <a:pos x="f49" y="f50"/>
                </a:cxn>
              </a:cxnLst>
              <a:rect l="f45" t="f48" r="f46" b="f47"/>
              <a:pathLst>
                <a:path w="125290" h="4065">
                  <a:moveTo>
                    <a:pt x="f6" y="f5"/>
                  </a:moveTo>
                  <a:lnTo>
                    <a:pt x="f5" y="f5"/>
                  </a:lnTo>
                  <a:lnTo>
                    <a:pt x="f5" y="f8"/>
                  </a:lnTo>
                  <a:lnTo>
                    <a:pt x="f6" y="f8"/>
                  </a:lnTo>
                  <a:cubicBezTo>
                    <a:pt x="f6" y="f8"/>
                    <a:pt x="f6" y="f8"/>
                    <a:pt x="f6" y="f9"/>
                  </a:cubicBezTo>
                  <a:cubicBezTo>
                    <a:pt x="f10" y="f11"/>
                    <a:pt x="f10" y="f12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0" name="Freeform: Shape 285">
              <a:extLst>
                <a:ext uri="{FF2B5EF4-FFF2-40B4-BE49-F238E27FC236}">
                  <a16:creationId xmlns:a16="http://schemas.microsoft.com/office/drawing/2014/main" id="{A370DF54-77EB-BB2C-33C6-74942585FA69}"/>
                </a:ext>
              </a:extLst>
            </p:cNvPr>
            <p:cNvSpPr/>
            <p:nvPr/>
          </p:nvSpPr>
          <p:spPr>
            <a:xfrm>
              <a:off x="12014356" y="4628217"/>
              <a:ext cx="31007" cy="25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004"/>
                <a:gd name="f7" fmla="val 25411"/>
                <a:gd name="f8" fmla="val 31005"/>
                <a:gd name="f9" fmla="val 20202"/>
                <a:gd name="f10" fmla="val 2414"/>
                <a:gd name="f11" fmla="val 1804"/>
                <a:gd name="f12" fmla="val 1309"/>
                <a:gd name="f13" fmla="val 991"/>
                <a:gd name="f14" fmla="val 2503"/>
                <a:gd name="f15" fmla="val 3558"/>
                <a:gd name="f16" fmla="+- 0 0 -90"/>
                <a:gd name="f17" fmla="*/ f3 1 31004"/>
                <a:gd name="f18" fmla="*/ f4 1 2541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1004"/>
                <a:gd name="f27" fmla="*/ f23 1 25411"/>
                <a:gd name="f28" fmla="*/ 31005 f24 1"/>
                <a:gd name="f29" fmla="*/ 25411 f23 1"/>
                <a:gd name="f30" fmla="*/ 20202 f23 1"/>
                <a:gd name="f31" fmla="*/ 2414 f24 1"/>
                <a:gd name="f32" fmla="*/ 0 f23 1"/>
                <a:gd name="f33" fmla="*/ 0 f24 1"/>
                <a:gd name="f34" fmla="*/ 3558 f23 1"/>
                <a:gd name="f35" fmla="+- f25 0 f1"/>
                <a:gd name="f36" fmla="*/ f28 1 31004"/>
                <a:gd name="f37" fmla="*/ f29 1 25411"/>
                <a:gd name="f38" fmla="*/ f30 1 25411"/>
                <a:gd name="f39" fmla="*/ f31 1 31004"/>
                <a:gd name="f40" fmla="*/ f32 1 25411"/>
                <a:gd name="f41" fmla="*/ f33 1 31004"/>
                <a:gd name="f42" fmla="*/ f34 1 25411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2"/>
                </a:cxn>
                <a:cxn ang="f35">
                  <a:pos x="f63" y="f64"/>
                </a:cxn>
              </a:cxnLst>
              <a:rect l="f54" t="f57" r="f55" b="f56"/>
              <a:pathLst>
                <a:path w="31004" h="25411">
                  <a:moveTo>
                    <a:pt x="f8" y="f7"/>
                  </a:moveTo>
                  <a:lnTo>
                    <a:pt x="f8" y="f9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1" name="Freeform: Shape 286">
              <a:extLst>
                <a:ext uri="{FF2B5EF4-FFF2-40B4-BE49-F238E27FC236}">
                  <a16:creationId xmlns:a16="http://schemas.microsoft.com/office/drawing/2014/main" id="{E9F6F215-0E11-AB70-40ED-2B02D5B95ABE}"/>
                </a:ext>
              </a:extLst>
            </p:cNvPr>
            <p:cNvSpPr/>
            <p:nvPr/>
          </p:nvSpPr>
          <p:spPr>
            <a:xfrm>
              <a:off x="10648105" y="1919115"/>
              <a:ext cx="23381" cy="2459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1"/>
                <a:gd name="f7" fmla="val 245981"/>
                <a:gd name="f8" fmla="val 11689"/>
                <a:gd name="f9" fmla="val 245982"/>
                <a:gd name="f10" fmla="val 5235"/>
                <a:gd name="f11" fmla="val 18146"/>
                <a:gd name="f12" fmla="val 11690"/>
                <a:gd name="f13" fmla="+- 0 0 -90"/>
                <a:gd name="f14" fmla="*/ f3 1 23381"/>
                <a:gd name="f15" fmla="*/ f4 1 24598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3381"/>
                <a:gd name="f24" fmla="*/ f20 1 245981"/>
                <a:gd name="f25" fmla="*/ 0 f21 1"/>
                <a:gd name="f26" fmla="*/ 11689 f20 1"/>
                <a:gd name="f27" fmla="*/ 245982 f20 1"/>
                <a:gd name="f28" fmla="*/ 23381 f21 1"/>
                <a:gd name="f29" fmla="*/ 11690 f21 1"/>
                <a:gd name="f30" fmla="*/ 0 f20 1"/>
                <a:gd name="f31" fmla="+- f22 0 f1"/>
                <a:gd name="f32" fmla="*/ f25 1 23381"/>
                <a:gd name="f33" fmla="*/ f26 1 245981"/>
                <a:gd name="f34" fmla="*/ f27 1 245981"/>
                <a:gd name="f35" fmla="*/ f28 1 23381"/>
                <a:gd name="f36" fmla="*/ f29 1 23381"/>
                <a:gd name="f37" fmla="*/ f30 1 245981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3"/>
                </a:cxn>
                <a:cxn ang="f31">
                  <a:pos x="f56" y="f57"/>
                </a:cxn>
                <a:cxn ang="f31">
                  <a:pos x="f52" y="f53"/>
                </a:cxn>
              </a:cxnLst>
              <a:rect l="f48" t="f51" r="f49" b="f50"/>
              <a:pathLst>
                <a:path w="23381" h="245981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6" y="f8"/>
                  </a:lnTo>
                  <a:cubicBezTo>
                    <a:pt x="f6" y="f10"/>
                    <a:pt x="f11" y="f5"/>
                    <a:pt x="f12" y="f5"/>
                  </a:cubicBezTo>
                  <a:cubicBezTo>
                    <a:pt x="f10" y="f5"/>
                    <a:pt x="f5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2" name="Freeform: Shape 287">
              <a:extLst>
                <a:ext uri="{FF2B5EF4-FFF2-40B4-BE49-F238E27FC236}">
                  <a16:creationId xmlns:a16="http://schemas.microsoft.com/office/drawing/2014/main" id="{283D906F-F862-FB1A-1FD8-905B24B1D120}"/>
                </a:ext>
              </a:extLst>
            </p:cNvPr>
            <p:cNvSpPr/>
            <p:nvPr/>
          </p:nvSpPr>
          <p:spPr>
            <a:xfrm>
              <a:off x="6645429" y="3269089"/>
              <a:ext cx="17282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281"/>
                <a:gd name="f7" fmla="val 24013"/>
                <a:gd name="f8" fmla="val 13722"/>
                <a:gd name="f9" fmla="val 24014"/>
                <a:gd name="f10" fmla="val 17282"/>
                <a:gd name="f11" fmla="val 10649"/>
                <a:gd name="f12" fmla="val 23328"/>
                <a:gd name="f13" fmla="val 5833"/>
                <a:gd name="f14" fmla="val 17407"/>
                <a:gd name="f15" fmla="val 6506"/>
                <a:gd name="f16" fmla="val 10774"/>
                <a:gd name="f17" fmla="val 7091"/>
                <a:gd name="f18" fmla="val 5082"/>
                <a:gd name="f19" fmla="val 11589"/>
                <a:gd name="f20" fmla="val 585"/>
                <a:gd name="f21" fmla="val 381"/>
                <a:gd name="f22" fmla="+- 0 0 -90"/>
                <a:gd name="f23" fmla="*/ f3 1 17281"/>
                <a:gd name="f24" fmla="*/ f4 1 2401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7281"/>
                <a:gd name="f33" fmla="*/ f29 1 24013"/>
                <a:gd name="f34" fmla="*/ 0 f30 1"/>
                <a:gd name="f35" fmla="*/ 13722 f29 1"/>
                <a:gd name="f36" fmla="*/ 24014 f29 1"/>
                <a:gd name="f37" fmla="*/ 17282 f30 1"/>
                <a:gd name="f38" fmla="*/ 6506 f30 1"/>
                <a:gd name="f39" fmla="*/ 10774 f29 1"/>
                <a:gd name="f40" fmla="*/ 0 f29 1"/>
                <a:gd name="f41" fmla="*/ 381 f30 1"/>
                <a:gd name="f42" fmla="+- f31 0 f1"/>
                <a:gd name="f43" fmla="*/ f34 1 17281"/>
                <a:gd name="f44" fmla="*/ f35 1 24013"/>
                <a:gd name="f45" fmla="*/ f36 1 24013"/>
                <a:gd name="f46" fmla="*/ f37 1 17281"/>
                <a:gd name="f47" fmla="*/ f38 1 17281"/>
                <a:gd name="f48" fmla="*/ f39 1 24013"/>
                <a:gd name="f49" fmla="*/ f40 1 24013"/>
                <a:gd name="f50" fmla="*/ f41 1 17281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3"/>
                <a:gd name="f58" fmla="*/ f46 1 f32"/>
                <a:gd name="f59" fmla="*/ f47 1 f32"/>
                <a:gd name="f60" fmla="*/ f48 1 f33"/>
                <a:gd name="f61" fmla="*/ f49 1 f33"/>
                <a:gd name="f62" fmla="*/ f50 1 f32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4 1"/>
                <a:gd name="f70" fmla="*/ f58 f23 1"/>
                <a:gd name="f71" fmla="*/ f59 f23 1"/>
                <a:gd name="f72" fmla="*/ f60 f24 1"/>
                <a:gd name="f73" fmla="*/ f61 f24 1"/>
                <a:gd name="f74" fmla="*/ f6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7" y="f69"/>
                </a:cxn>
                <a:cxn ang="f42">
                  <a:pos x="f70" y="f69"/>
                </a:cxn>
                <a:cxn ang="f42">
                  <a:pos x="f70" y="f69"/>
                </a:cxn>
                <a:cxn ang="f42">
                  <a:pos x="f71" y="f72"/>
                </a:cxn>
                <a:cxn ang="f42">
                  <a:pos x="f70" y="f73"/>
                </a:cxn>
                <a:cxn ang="f42">
                  <a:pos x="f70" y="f73"/>
                </a:cxn>
                <a:cxn ang="f42">
                  <a:pos x="f74" y="f73"/>
                </a:cxn>
                <a:cxn ang="f42">
                  <a:pos x="f74" y="f68"/>
                </a:cxn>
              </a:cxnLst>
              <a:rect l="f63" t="f66" r="f64" b="f65"/>
              <a:pathLst>
                <a:path w="17281" h="24013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10" y="f5"/>
                  </a:cubicBezTo>
                  <a:lnTo>
                    <a:pt x="f10" y="f5"/>
                  </a:lnTo>
                  <a:lnTo>
                    <a:pt x="f21" y="f5"/>
                  </a:lnTo>
                  <a:lnTo>
                    <a:pt x="f21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3" name="Freeform: Shape 288">
              <a:extLst>
                <a:ext uri="{FF2B5EF4-FFF2-40B4-BE49-F238E27FC236}">
                  <a16:creationId xmlns:a16="http://schemas.microsoft.com/office/drawing/2014/main" id="{067619E6-6545-7A2F-656E-19A71BFFB85B}"/>
                </a:ext>
              </a:extLst>
            </p:cNvPr>
            <p:cNvSpPr/>
            <p:nvPr/>
          </p:nvSpPr>
          <p:spPr>
            <a:xfrm>
              <a:off x="6650742" y="3268714"/>
              <a:ext cx="156325" cy="246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6322"/>
                <a:gd name="f7" fmla="val 24649"/>
                <a:gd name="f8" fmla="val 28"/>
                <a:gd name="f9" fmla="val 12706"/>
                <a:gd name="f10" fmla="val 19249"/>
                <a:gd name="f11" fmla="val 5301"/>
                <a:gd name="f12" fmla="val 24585"/>
                <a:gd name="f13" fmla="val 11845"/>
                <a:gd name="f14" fmla="val 156323"/>
                <a:gd name="f15" fmla="val 11718"/>
                <a:gd name="f16" fmla="val 5123"/>
                <a:gd name="f17" fmla="val 127"/>
                <a:gd name="f18" fmla="val -125"/>
                <a:gd name="f19" fmla="val 5578"/>
                <a:gd name="f20" fmla="val 2"/>
                <a:gd name="f21" fmla="val 12172"/>
                <a:gd name="f22" fmla="val 15"/>
                <a:gd name="f23" fmla="val 12350"/>
                <a:gd name="f24" fmla="val 12528"/>
                <a:gd name="f25" fmla="+- 0 0 -90"/>
                <a:gd name="f26" fmla="*/ f3 1 156322"/>
                <a:gd name="f27" fmla="*/ f4 1 2464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56322"/>
                <a:gd name="f36" fmla="*/ f32 1 24649"/>
                <a:gd name="f37" fmla="*/ 28 f33 1"/>
                <a:gd name="f38" fmla="*/ 12706 f32 1"/>
                <a:gd name="f39" fmla="*/ 11845 f33 1"/>
                <a:gd name="f40" fmla="*/ 24649 f32 1"/>
                <a:gd name="f41" fmla="*/ 156323 f33 1"/>
                <a:gd name="f42" fmla="*/ 0 f32 1"/>
                <a:gd name="f43" fmla="*/ 11718 f33 1"/>
                <a:gd name="f44" fmla="*/ 2 f33 1"/>
                <a:gd name="f45" fmla="*/ 12172 f32 1"/>
                <a:gd name="f46" fmla="+- f34 0 f1"/>
                <a:gd name="f47" fmla="*/ f37 1 156322"/>
                <a:gd name="f48" fmla="*/ f38 1 24649"/>
                <a:gd name="f49" fmla="*/ f39 1 156322"/>
                <a:gd name="f50" fmla="*/ f40 1 24649"/>
                <a:gd name="f51" fmla="*/ f41 1 156322"/>
                <a:gd name="f52" fmla="*/ f42 1 24649"/>
                <a:gd name="f53" fmla="*/ f43 1 156322"/>
                <a:gd name="f54" fmla="*/ f44 1 156322"/>
                <a:gd name="f55" fmla="*/ f45 1 24649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5"/>
                <a:gd name="f63" fmla="*/ f50 1 f36"/>
                <a:gd name="f64" fmla="*/ f51 1 f35"/>
                <a:gd name="f65" fmla="*/ f52 1 f36"/>
                <a:gd name="f66" fmla="*/ f53 1 f35"/>
                <a:gd name="f67" fmla="*/ f54 1 f35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6 1"/>
                <a:gd name="f76" fmla="*/ f63 f27 1"/>
                <a:gd name="f77" fmla="*/ f64 f26 1"/>
                <a:gd name="f78" fmla="*/ f65 f27 1"/>
                <a:gd name="f79" fmla="*/ f66 f26 1"/>
                <a:gd name="f80" fmla="*/ f67 f26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5" y="f76"/>
                </a:cxn>
                <a:cxn ang="f46">
                  <a:pos x="f77" y="f76"/>
                </a:cxn>
                <a:cxn ang="f46">
                  <a:pos x="f77" y="f78"/>
                </a:cxn>
                <a:cxn ang="f46">
                  <a:pos x="f79" y="f78"/>
                </a:cxn>
                <a:cxn ang="f46">
                  <a:pos x="f80" y="f81"/>
                </a:cxn>
                <a:cxn ang="f46">
                  <a:pos x="f73" y="f74"/>
                </a:cxn>
              </a:cxnLst>
              <a:rect l="f69" t="f72" r="f70" b="f71"/>
              <a:pathLst>
                <a:path w="156322" h="24649">
                  <a:moveTo>
                    <a:pt x="f8" y="f9"/>
                  </a:moveTo>
                  <a:cubicBezTo>
                    <a:pt x="f8" y="f10"/>
                    <a:pt x="f11" y="f12"/>
                    <a:pt x="f13" y="f7"/>
                  </a:cubicBezTo>
                  <a:lnTo>
                    <a:pt x="f14" y="f7"/>
                  </a:lnTo>
                  <a:lnTo>
                    <a:pt x="f14" y="f5"/>
                  </a:ln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4" name="Freeform: Shape 289">
              <a:extLst>
                <a:ext uri="{FF2B5EF4-FFF2-40B4-BE49-F238E27FC236}">
                  <a16:creationId xmlns:a16="http://schemas.microsoft.com/office/drawing/2014/main" id="{6C9EB250-6E8A-1B99-9E6B-2E1C1FA08241}"/>
                </a:ext>
              </a:extLst>
            </p:cNvPr>
            <p:cNvSpPr/>
            <p:nvPr/>
          </p:nvSpPr>
          <p:spPr>
            <a:xfrm>
              <a:off x="9462174" y="2245903"/>
              <a:ext cx="4197" cy="4755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475572"/>
                <a:gd name="f8" fmla="val 890"/>
                <a:gd name="f9" fmla="val 466806"/>
                <a:gd name="f10" fmla="val 966"/>
                <a:gd name="f11" fmla="val 467606"/>
                <a:gd name="f12" fmla="val 468420"/>
                <a:gd name="f13" fmla="val 469220"/>
                <a:gd name="f14" fmla="val 475573"/>
                <a:gd name="f15" fmla="val 4194"/>
                <a:gd name="f16" fmla="val 2034"/>
                <a:gd name="f17" fmla="val 465536"/>
                <a:gd name="f18" fmla="val 762"/>
                <a:gd name="f19" fmla="val 466298"/>
                <a:gd name="f20" fmla="+- 0 0 -90"/>
                <a:gd name="f21" fmla="*/ f3 1 4193"/>
                <a:gd name="f22" fmla="*/ f4 1 47557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193"/>
                <a:gd name="f31" fmla="*/ f27 1 475572"/>
                <a:gd name="f32" fmla="*/ 890 f28 1"/>
                <a:gd name="f33" fmla="*/ 466806 f27 1"/>
                <a:gd name="f34" fmla="*/ 469220 f27 1"/>
                <a:gd name="f35" fmla="*/ 475573 f27 1"/>
                <a:gd name="f36" fmla="*/ 4194 f28 1"/>
                <a:gd name="f37" fmla="*/ 0 f27 1"/>
                <a:gd name="f38" fmla="*/ 2034 f28 1"/>
                <a:gd name="f39" fmla="*/ 0 f28 1"/>
                <a:gd name="f40" fmla="*/ 465536 f27 1"/>
                <a:gd name="f41" fmla="+- f29 0 f1"/>
                <a:gd name="f42" fmla="*/ f32 1 4193"/>
                <a:gd name="f43" fmla="*/ f33 1 475572"/>
                <a:gd name="f44" fmla="*/ f34 1 475572"/>
                <a:gd name="f45" fmla="*/ f35 1 475572"/>
                <a:gd name="f46" fmla="*/ f36 1 4193"/>
                <a:gd name="f47" fmla="*/ f37 1 475572"/>
                <a:gd name="f48" fmla="*/ f38 1 4193"/>
                <a:gd name="f49" fmla="*/ f39 1 4193"/>
                <a:gd name="f50" fmla="*/ f40 1 475572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1"/>
                <a:gd name="f58" fmla="*/ f45 1 f31"/>
                <a:gd name="f59" fmla="*/ f46 1 f30"/>
                <a:gd name="f60" fmla="*/ f47 1 f31"/>
                <a:gd name="f61" fmla="*/ f48 1 f30"/>
                <a:gd name="f62" fmla="*/ f49 1 f30"/>
                <a:gd name="f63" fmla="*/ f50 1 f31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2 1"/>
                <a:gd name="f71" fmla="*/ f58 f22 1"/>
                <a:gd name="f72" fmla="*/ f59 f21 1"/>
                <a:gd name="f73" fmla="*/ f60 f22 1"/>
                <a:gd name="f74" fmla="*/ f61 f21 1"/>
                <a:gd name="f75" fmla="*/ f62 f21 1"/>
                <a:gd name="f76" fmla="*/ f63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68" y="f70"/>
                </a:cxn>
                <a:cxn ang="f41">
                  <a:pos x="f68" y="f71"/>
                </a:cxn>
                <a:cxn ang="f41">
                  <a:pos x="f72" y="f71"/>
                </a:cxn>
                <a:cxn ang="f41">
                  <a:pos x="f72" y="f73"/>
                </a:cxn>
                <a:cxn ang="f41">
                  <a:pos x="f74" y="f73"/>
                </a:cxn>
                <a:cxn ang="f41">
                  <a:pos x="f75" y="f73"/>
                </a:cxn>
                <a:cxn ang="f41">
                  <a:pos x="f75" y="f76"/>
                </a:cxn>
                <a:cxn ang="f41">
                  <a:pos x="f68" y="f69"/>
                </a:cxn>
              </a:cxnLst>
              <a:rect l="f64" t="f67" r="f65" b="f66"/>
              <a:pathLst>
                <a:path w="4193" h="47557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3"/>
                    <a:pt x="f8" y="f13"/>
                  </a:cubicBezTo>
                  <a:lnTo>
                    <a:pt x="f8" y="f14"/>
                  </a:lnTo>
                  <a:lnTo>
                    <a:pt x="f15" y="f14"/>
                  </a:lnTo>
                  <a:lnTo>
                    <a:pt x="f15" y="f5"/>
                  </a:lnTo>
                  <a:lnTo>
                    <a:pt x="f16" y="f5"/>
                  </a:lnTo>
                  <a:lnTo>
                    <a:pt x="f5" y="f5"/>
                  </a:lnTo>
                  <a:lnTo>
                    <a:pt x="f5" y="f17"/>
                  </a:lnTo>
                  <a:cubicBezTo>
                    <a:pt x="f5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5" name="Freeform: Shape 290">
              <a:extLst>
                <a:ext uri="{FF2B5EF4-FFF2-40B4-BE49-F238E27FC236}">
                  <a16:creationId xmlns:a16="http://schemas.microsoft.com/office/drawing/2014/main" id="{97D841B2-898F-1090-3A8B-1412C10D7FC8}"/>
                </a:ext>
              </a:extLst>
            </p:cNvPr>
            <p:cNvSpPr/>
            <p:nvPr/>
          </p:nvSpPr>
          <p:spPr>
            <a:xfrm>
              <a:off x="9449336" y="2232562"/>
              <a:ext cx="4187" cy="4694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2"/>
                <a:gd name="f7" fmla="val 469474"/>
                <a:gd name="f8" fmla="val 2160"/>
                <a:gd name="f9" fmla="val 468458"/>
                <a:gd name="f10" fmla="val 4193"/>
                <a:gd name="f11" fmla="val 6988"/>
                <a:gd name="f12" fmla="+- 0 0 -90"/>
                <a:gd name="f13" fmla="*/ f3 1 4192"/>
                <a:gd name="f14" fmla="*/ f4 1 46947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192"/>
                <a:gd name="f23" fmla="*/ f19 1 469474"/>
                <a:gd name="f24" fmla="*/ 2160 f20 1"/>
                <a:gd name="f25" fmla="*/ 468458 f19 1"/>
                <a:gd name="f26" fmla="*/ 4193 f20 1"/>
                <a:gd name="f27" fmla="*/ 469474 f19 1"/>
                <a:gd name="f28" fmla="*/ 6988 f19 1"/>
                <a:gd name="f29" fmla="*/ 0 f20 1"/>
                <a:gd name="f30" fmla="*/ 0 f19 1"/>
                <a:gd name="f31" fmla="+- f21 0 f1"/>
                <a:gd name="f32" fmla="*/ f24 1 4192"/>
                <a:gd name="f33" fmla="*/ f25 1 469474"/>
                <a:gd name="f34" fmla="*/ f26 1 4192"/>
                <a:gd name="f35" fmla="*/ f27 1 469474"/>
                <a:gd name="f36" fmla="*/ f28 1 469474"/>
                <a:gd name="f37" fmla="*/ f29 1 4192"/>
                <a:gd name="f38" fmla="*/ f30 1 469474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9" y="f55"/>
                </a:cxn>
              </a:cxnLst>
              <a:rect l="f50" t="f53" r="f51" b="f52"/>
              <a:pathLst>
                <a:path w="4192" h="469474">
                  <a:moveTo>
                    <a:pt x="f8" y="f9"/>
                  </a:moveTo>
                  <a:lnTo>
                    <a:pt x="f10" y="f7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6" name="Freeform: Shape 291">
              <a:extLst>
                <a:ext uri="{FF2B5EF4-FFF2-40B4-BE49-F238E27FC236}">
                  <a16:creationId xmlns:a16="http://schemas.microsoft.com/office/drawing/2014/main" id="{0C449C52-B25E-C6EC-D315-722CE9E87747}"/>
                </a:ext>
              </a:extLst>
            </p:cNvPr>
            <p:cNvSpPr/>
            <p:nvPr/>
          </p:nvSpPr>
          <p:spPr>
            <a:xfrm>
              <a:off x="9407402" y="2163068"/>
              <a:ext cx="4197" cy="5162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516231"/>
                <a:gd name="f8" fmla="val 2669"/>
                <a:gd name="f9" fmla="val 3431"/>
                <a:gd name="f10" fmla="val 4194"/>
                <a:gd name="f11" fmla="val 6861"/>
                <a:gd name="f12" fmla="+- 0 0 -90"/>
                <a:gd name="f13" fmla="*/ f3 1 4193"/>
                <a:gd name="f14" fmla="*/ f4 1 51623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193"/>
                <a:gd name="f23" fmla="*/ f19 1 516231"/>
                <a:gd name="f24" fmla="*/ 2669 f20 1"/>
                <a:gd name="f25" fmla="*/ 516231 f19 1"/>
                <a:gd name="f26" fmla="*/ 3431 f20 1"/>
                <a:gd name="f27" fmla="*/ 4194 f20 1"/>
                <a:gd name="f28" fmla="*/ 6861 f19 1"/>
                <a:gd name="f29" fmla="*/ 0 f20 1"/>
                <a:gd name="f30" fmla="*/ 0 f19 1"/>
                <a:gd name="f31" fmla="+- f21 0 f1"/>
                <a:gd name="f32" fmla="*/ f24 1 4193"/>
                <a:gd name="f33" fmla="*/ f25 1 516231"/>
                <a:gd name="f34" fmla="*/ f26 1 4193"/>
                <a:gd name="f35" fmla="*/ f27 1 4193"/>
                <a:gd name="f36" fmla="*/ f28 1 516231"/>
                <a:gd name="f37" fmla="*/ f29 1 4193"/>
                <a:gd name="f38" fmla="*/ f30 1 516231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9" y="f60"/>
                </a:cxn>
                <a:cxn ang="f31">
                  <a:pos x="f59" y="f55"/>
                </a:cxn>
              </a:cxnLst>
              <a:rect l="f50" t="f53" r="f51" b="f52"/>
              <a:pathLst>
                <a:path w="4193" h="516231">
                  <a:moveTo>
                    <a:pt x="f8" y="f7"/>
                  </a:moveTo>
                  <a:lnTo>
                    <a:pt x="f9" y="f7"/>
                  </a:lnTo>
                  <a:cubicBezTo>
                    <a:pt x="f9" y="f7"/>
                    <a:pt x="f9" y="f7"/>
                    <a:pt x="f9" y="f7"/>
                  </a:cubicBezTo>
                  <a:lnTo>
                    <a:pt x="f10" y="f7"/>
                  </a:lnTo>
                  <a:lnTo>
                    <a:pt x="f10" y="f11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7" name="Freeform: Shape 292">
              <a:extLst>
                <a:ext uri="{FF2B5EF4-FFF2-40B4-BE49-F238E27FC236}">
                  <a16:creationId xmlns:a16="http://schemas.microsoft.com/office/drawing/2014/main" id="{407527CB-414A-EC36-13FE-B2441DB86F31}"/>
                </a:ext>
              </a:extLst>
            </p:cNvPr>
            <p:cNvSpPr/>
            <p:nvPr/>
          </p:nvSpPr>
          <p:spPr>
            <a:xfrm>
              <a:off x="7952975" y="2679292"/>
              <a:ext cx="37106" cy="4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103"/>
                <a:gd name="f7" fmla="val 4192"/>
                <a:gd name="f8" fmla="val 37104"/>
                <a:gd name="f9" fmla="val 17154"/>
                <a:gd name="f10" fmla="val 4193"/>
                <a:gd name="f11" fmla="val 33673"/>
                <a:gd name="f12" fmla="val 34448"/>
                <a:gd name="f13" fmla="val 2528"/>
                <a:gd name="f14" fmla="val 35630"/>
                <a:gd name="f15" fmla="val 1093"/>
                <a:gd name="f16" fmla="+- 0 0 -90"/>
                <a:gd name="f17" fmla="*/ f3 1 37103"/>
                <a:gd name="f18" fmla="*/ f4 1 419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7103"/>
                <a:gd name="f27" fmla="*/ f23 1 4192"/>
                <a:gd name="f28" fmla="*/ 37104 f24 1"/>
                <a:gd name="f29" fmla="*/ 0 f23 1"/>
                <a:gd name="f30" fmla="*/ 0 f24 1"/>
                <a:gd name="f31" fmla="*/ 17154 f24 1"/>
                <a:gd name="f32" fmla="*/ 4193 f23 1"/>
                <a:gd name="f33" fmla="*/ 33673 f24 1"/>
                <a:gd name="f34" fmla="+- f25 0 f1"/>
                <a:gd name="f35" fmla="*/ f28 1 37103"/>
                <a:gd name="f36" fmla="*/ f29 1 4192"/>
                <a:gd name="f37" fmla="*/ f30 1 37103"/>
                <a:gd name="f38" fmla="*/ f31 1 37103"/>
                <a:gd name="f39" fmla="*/ f32 1 4192"/>
                <a:gd name="f40" fmla="*/ f33 1 37103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6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7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8" y="f59"/>
                </a:cxn>
                <a:cxn ang="f34">
                  <a:pos x="f60" y="f59"/>
                </a:cxn>
                <a:cxn ang="f34">
                  <a:pos x="f55" y="f56"/>
                </a:cxn>
              </a:cxnLst>
              <a:rect l="f51" t="f54" r="f52" b="f53"/>
              <a:pathLst>
                <a:path w="37103" h="4192">
                  <a:moveTo>
                    <a:pt x="f8" y="f5"/>
                  </a:moveTo>
                  <a:lnTo>
                    <a:pt x="f5" y="f5"/>
                  </a:lnTo>
                  <a:lnTo>
                    <a:pt x="f9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8" name="Freeform: Shape 293">
              <a:extLst>
                <a:ext uri="{FF2B5EF4-FFF2-40B4-BE49-F238E27FC236}">
                  <a16:creationId xmlns:a16="http://schemas.microsoft.com/office/drawing/2014/main" id="{58F532FA-1DED-EC38-9F7B-FA3EBC5FFC65}"/>
                </a:ext>
              </a:extLst>
            </p:cNvPr>
            <p:cNvSpPr/>
            <p:nvPr/>
          </p:nvSpPr>
          <p:spPr>
            <a:xfrm>
              <a:off x="8004438" y="2679292"/>
              <a:ext cx="65187" cy="4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186"/>
                <a:gd name="f7" fmla="val 4192"/>
                <a:gd name="f8" fmla="val 65187"/>
                <a:gd name="f9" fmla="val 1410"/>
                <a:gd name="f10" fmla="val 1156"/>
                <a:gd name="f11" fmla="val 2580"/>
                <a:gd name="f12" fmla="val 2579"/>
                <a:gd name="f13" fmla="val 3431"/>
                <a:gd name="f14" fmla="val 4193"/>
                <a:gd name="f15" fmla="+- 0 0 -90"/>
                <a:gd name="f16" fmla="*/ f3 1 65186"/>
                <a:gd name="f17" fmla="*/ f4 1 419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5186"/>
                <a:gd name="f26" fmla="*/ f22 1 4192"/>
                <a:gd name="f27" fmla="*/ 65187 f23 1"/>
                <a:gd name="f28" fmla="*/ 0 f22 1"/>
                <a:gd name="f29" fmla="*/ 0 f23 1"/>
                <a:gd name="f30" fmla="*/ 3431 f23 1"/>
                <a:gd name="f31" fmla="*/ 4193 f22 1"/>
                <a:gd name="f32" fmla="+- f24 0 f1"/>
                <a:gd name="f33" fmla="*/ f27 1 65186"/>
                <a:gd name="f34" fmla="*/ f28 1 4192"/>
                <a:gd name="f35" fmla="*/ f29 1 65186"/>
                <a:gd name="f36" fmla="*/ f30 1 65186"/>
                <a:gd name="f37" fmla="*/ f31 1 4192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5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6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3" y="f52"/>
                </a:cxn>
                <a:cxn ang="f32">
                  <a:pos x="f54" y="f55"/>
                </a:cxn>
                <a:cxn ang="f32">
                  <a:pos x="f51" y="f55"/>
                </a:cxn>
                <a:cxn ang="f32">
                  <a:pos x="f51" y="f52"/>
                </a:cxn>
              </a:cxnLst>
              <a:rect l="f47" t="f50" r="f48" b="f49"/>
              <a:pathLst>
                <a:path w="65186" h="4192">
                  <a:moveTo>
                    <a:pt x="f8" y="f5"/>
                  </a:moveTo>
                  <a:lnTo>
                    <a:pt x="f5" y="f5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8" y="f14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9" name="Freeform: Shape 294">
              <a:extLst>
                <a:ext uri="{FF2B5EF4-FFF2-40B4-BE49-F238E27FC236}">
                  <a16:creationId xmlns:a16="http://schemas.microsoft.com/office/drawing/2014/main" id="{A85E12A3-9989-16CA-71A4-EEE6836EC45C}"/>
                </a:ext>
              </a:extLst>
            </p:cNvPr>
            <p:cNvSpPr/>
            <p:nvPr/>
          </p:nvSpPr>
          <p:spPr>
            <a:xfrm>
              <a:off x="9113879" y="2680115"/>
              <a:ext cx="297719" cy="45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723"/>
                <a:gd name="f7" fmla="val 4516"/>
                <a:gd name="f8" fmla="val 3373"/>
                <a:gd name="f9" fmla="val 295436"/>
                <a:gd name="f10" fmla="val 294598"/>
                <a:gd name="f11" fmla="val 2535"/>
                <a:gd name="f12" fmla="val 1163"/>
                <a:gd name="f13" fmla="val 324"/>
                <a:gd name="f14" fmla="val 296135"/>
                <a:gd name="f15" fmla="val -108"/>
                <a:gd name="f16" fmla="val 297024"/>
                <a:gd name="f17" fmla="val 296961"/>
                <a:gd name="f18" fmla="val 4517"/>
                <a:gd name="f19" fmla="+- 0 0 -90"/>
                <a:gd name="f20" fmla="*/ f3 1 297723"/>
                <a:gd name="f21" fmla="*/ f4 1 451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97723"/>
                <a:gd name="f30" fmla="*/ f26 1 4516"/>
                <a:gd name="f31" fmla="*/ 0 f27 1"/>
                <a:gd name="f32" fmla="*/ 3373 f26 1"/>
                <a:gd name="f33" fmla="*/ 295436 f27 1"/>
                <a:gd name="f34" fmla="*/ 324 f26 1"/>
                <a:gd name="f35" fmla="*/ 297723 f27 1"/>
                <a:gd name="f36" fmla="*/ 296961 f27 1"/>
                <a:gd name="f37" fmla="*/ 4517 f26 1"/>
                <a:gd name="f38" fmla="+- f28 0 f1"/>
                <a:gd name="f39" fmla="*/ f31 1 297723"/>
                <a:gd name="f40" fmla="*/ f32 1 4516"/>
                <a:gd name="f41" fmla="*/ f33 1 297723"/>
                <a:gd name="f42" fmla="*/ f34 1 4516"/>
                <a:gd name="f43" fmla="*/ f35 1 297723"/>
                <a:gd name="f44" fmla="*/ f36 1 297723"/>
                <a:gd name="f45" fmla="*/ f37 1 4516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2"/>
                </a:cxn>
                <a:cxn ang="f38">
                  <a:pos x="f63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4"/>
                </a:cxn>
                <a:cxn ang="f38">
                  <a:pos x="f61" y="f64"/>
                </a:cxn>
                <a:cxn ang="f38">
                  <a:pos x="f61" y="f67"/>
                </a:cxn>
              </a:cxnLst>
              <a:rect l="f57" t="f60" r="f58" b="f59"/>
              <a:pathLst>
                <a:path w="297723" h="4516">
                  <a:moveTo>
                    <a:pt x="f5" y="f8"/>
                  </a:moveTo>
                  <a:lnTo>
                    <a:pt x="f9" y="f8"/>
                  </a:lnTo>
                  <a:lnTo>
                    <a:pt x="f9" y="f8"/>
                  </a:lnTo>
                  <a:cubicBezTo>
                    <a:pt x="f10" y="f11"/>
                    <a:pt x="f10" y="f12"/>
                    <a:pt x="f9" y="f13"/>
                  </a:cubicBezTo>
                  <a:cubicBezTo>
                    <a:pt x="f14" y="f15"/>
                    <a:pt x="f16" y="f15"/>
                    <a:pt x="f6" y="f13"/>
                  </a:cubicBezTo>
                  <a:lnTo>
                    <a:pt x="f17" y="f13"/>
                  </a:lnTo>
                  <a:lnTo>
                    <a:pt x="f5" y="f13"/>
                  </a:lnTo>
                  <a:lnTo>
                    <a:pt x="f5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0" name="Freeform: Shape 295">
              <a:extLst>
                <a:ext uri="{FF2B5EF4-FFF2-40B4-BE49-F238E27FC236}">
                  <a16:creationId xmlns:a16="http://schemas.microsoft.com/office/drawing/2014/main" id="{92697C0F-505E-35DB-CA02-E1E7A9394F05}"/>
                </a:ext>
              </a:extLst>
            </p:cNvPr>
            <p:cNvSpPr/>
            <p:nvPr/>
          </p:nvSpPr>
          <p:spPr>
            <a:xfrm>
              <a:off x="7899666" y="2142987"/>
              <a:ext cx="23701" cy="5387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98"/>
                <a:gd name="f7" fmla="val 538720"/>
                <a:gd name="f8" fmla="val 14677"/>
                <a:gd name="f9" fmla="val 526777"/>
                <a:gd name="f10" fmla="val 528937"/>
                <a:gd name="f11" fmla="val 12706"/>
                <a:gd name="f12" fmla="val 11881"/>
                <a:gd name="f13" fmla="val 5350"/>
                <a:gd name="f14" fmla="val 12655"/>
                <a:gd name="f15" fmla="val 102"/>
                <a:gd name="f16" fmla="val 7319"/>
                <a:gd name="f17" fmla="val 152"/>
                <a:gd name="f18" fmla="val 801"/>
                <a:gd name="f19" fmla="val 165"/>
                <a:gd name="f20" fmla="val 534"/>
                <a:gd name="f21" fmla="val 267"/>
                <a:gd name="f22" fmla="val 190"/>
                <a:gd name="f23" fmla="val 537831"/>
                <a:gd name="f24" fmla="val 140"/>
                <a:gd name="f25" fmla="val 538123"/>
                <a:gd name="f26" fmla="val 538428"/>
                <a:gd name="f27" fmla="val -63"/>
                <a:gd name="f28" fmla="val 537462"/>
                <a:gd name="f29" fmla="val 536166"/>
                <a:gd name="f30" fmla="val 534909"/>
                <a:gd name="f31" fmla="val 1906"/>
                <a:gd name="f32" fmla="val 528683"/>
                <a:gd name="f33" fmla="val 8348"/>
                <a:gd name="f34" fmla="val 525036"/>
                <a:gd name="f35" fmla="val 14562"/>
                <a:gd name="f36" fmla="val 526752"/>
                <a:gd name="f37" fmla="val 14600"/>
                <a:gd name="f38" fmla="val 14638"/>
                <a:gd name="f39" fmla="val 526764"/>
                <a:gd name="f40" fmla="+- 0 0 -90"/>
                <a:gd name="f41" fmla="*/ f3 1 23698"/>
                <a:gd name="f42" fmla="*/ f4 1 538720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698"/>
                <a:gd name="f51" fmla="*/ f47 1 538720"/>
                <a:gd name="f52" fmla="*/ 14677 f48 1"/>
                <a:gd name="f53" fmla="*/ 526777 f47 1"/>
                <a:gd name="f54" fmla="*/ 23698 f48 1"/>
                <a:gd name="f55" fmla="*/ 528937 f47 1"/>
                <a:gd name="f56" fmla="*/ 12706 f47 1"/>
                <a:gd name="f57" fmla="*/ 11881 f48 1"/>
                <a:gd name="f58" fmla="*/ 152 f48 1"/>
                <a:gd name="f59" fmla="*/ 801 f47 1"/>
                <a:gd name="f60" fmla="*/ 190 f48 1"/>
                <a:gd name="f61" fmla="*/ 0 f47 1"/>
                <a:gd name="f62" fmla="*/ 537831 f47 1"/>
                <a:gd name="f63" fmla="*/ 538720 f47 1"/>
                <a:gd name="f64" fmla="*/ 534909 f47 1"/>
                <a:gd name="f65" fmla="*/ 14562 f48 1"/>
                <a:gd name="f66" fmla="*/ 526752 f47 1"/>
                <a:gd name="f67" fmla="+- f49 0 f1"/>
                <a:gd name="f68" fmla="*/ f52 1 23698"/>
                <a:gd name="f69" fmla="*/ f53 1 538720"/>
                <a:gd name="f70" fmla="*/ f54 1 23698"/>
                <a:gd name="f71" fmla="*/ f55 1 538720"/>
                <a:gd name="f72" fmla="*/ f56 1 538720"/>
                <a:gd name="f73" fmla="*/ f57 1 23698"/>
                <a:gd name="f74" fmla="*/ f58 1 23698"/>
                <a:gd name="f75" fmla="*/ f59 1 538720"/>
                <a:gd name="f76" fmla="*/ f60 1 23698"/>
                <a:gd name="f77" fmla="*/ f61 1 538720"/>
                <a:gd name="f78" fmla="*/ f62 1 538720"/>
                <a:gd name="f79" fmla="*/ f63 1 538720"/>
                <a:gd name="f80" fmla="*/ f64 1 538720"/>
                <a:gd name="f81" fmla="*/ f65 1 23698"/>
                <a:gd name="f82" fmla="*/ f66 1 538720"/>
                <a:gd name="f83" fmla="*/ f43 1 f50"/>
                <a:gd name="f84" fmla="*/ f44 1 f50"/>
                <a:gd name="f85" fmla="*/ f43 1 f51"/>
                <a:gd name="f86" fmla="*/ f45 1 f51"/>
                <a:gd name="f87" fmla="*/ f68 1 f50"/>
                <a:gd name="f88" fmla="*/ f69 1 f51"/>
                <a:gd name="f89" fmla="*/ f70 1 f50"/>
                <a:gd name="f90" fmla="*/ f71 1 f51"/>
                <a:gd name="f91" fmla="*/ f72 1 f51"/>
                <a:gd name="f92" fmla="*/ f73 1 f50"/>
                <a:gd name="f93" fmla="*/ f74 1 f50"/>
                <a:gd name="f94" fmla="*/ f75 1 f51"/>
                <a:gd name="f95" fmla="*/ f76 1 f50"/>
                <a:gd name="f96" fmla="*/ f77 1 f51"/>
                <a:gd name="f97" fmla="*/ f78 1 f51"/>
                <a:gd name="f98" fmla="*/ f79 1 f51"/>
                <a:gd name="f99" fmla="*/ f80 1 f51"/>
                <a:gd name="f100" fmla="*/ f81 1 f50"/>
                <a:gd name="f101" fmla="*/ f82 1 f51"/>
                <a:gd name="f102" fmla="*/ f83 f41 1"/>
                <a:gd name="f103" fmla="*/ f84 f41 1"/>
                <a:gd name="f104" fmla="*/ f86 f42 1"/>
                <a:gd name="f105" fmla="*/ f85 f42 1"/>
                <a:gd name="f106" fmla="*/ f87 f41 1"/>
                <a:gd name="f107" fmla="*/ f88 f42 1"/>
                <a:gd name="f108" fmla="*/ f89 f41 1"/>
                <a:gd name="f109" fmla="*/ f90 f42 1"/>
                <a:gd name="f110" fmla="*/ f91 f42 1"/>
                <a:gd name="f111" fmla="*/ f92 f41 1"/>
                <a:gd name="f112" fmla="*/ f93 f41 1"/>
                <a:gd name="f113" fmla="*/ f94 f42 1"/>
                <a:gd name="f114" fmla="*/ f95 f41 1"/>
                <a:gd name="f115" fmla="*/ f96 f42 1"/>
                <a:gd name="f116" fmla="*/ f97 f42 1"/>
                <a:gd name="f117" fmla="*/ f98 f42 1"/>
                <a:gd name="f118" fmla="*/ f99 f42 1"/>
                <a:gd name="f119" fmla="*/ f100 f41 1"/>
                <a:gd name="f120" fmla="*/ f101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6" y="f107"/>
                </a:cxn>
                <a:cxn ang="f67">
                  <a:pos x="f108" y="f109"/>
                </a:cxn>
                <a:cxn ang="f67">
                  <a:pos x="f108" y="f110"/>
                </a:cxn>
                <a:cxn ang="f67">
                  <a:pos x="f111" y="f110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4" y="f116"/>
                </a:cxn>
                <a:cxn ang="f67">
                  <a:pos x="f114" y="f117"/>
                </a:cxn>
                <a:cxn ang="f67">
                  <a:pos x="f114" y="f118"/>
                </a:cxn>
                <a:cxn ang="f67">
                  <a:pos x="f119" y="f120"/>
                </a:cxn>
                <a:cxn ang="f67">
                  <a:pos x="f106" y="f107"/>
                </a:cxn>
              </a:cxnLst>
              <a:rect l="f102" t="f105" r="f103" b="f104"/>
              <a:pathLst>
                <a:path w="23698" h="538720">
                  <a:moveTo>
                    <a:pt x="f8" y="f9"/>
                  </a:moveTo>
                  <a:lnTo>
                    <a:pt x="f6" y="f10"/>
                  </a:lnTo>
                  <a:lnTo>
                    <a:pt x="f6" y="f11"/>
                  </a:lnTo>
                  <a:lnTo>
                    <a:pt x="f12" y="f11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22" y="f5"/>
                  </a:cubicBezTo>
                  <a:lnTo>
                    <a:pt x="f22" y="f23"/>
                  </a:lnTo>
                  <a:cubicBezTo>
                    <a:pt x="f24" y="f25"/>
                    <a:pt x="f24" y="f26"/>
                    <a:pt x="f22" y="f7"/>
                  </a:cubicBezTo>
                  <a:cubicBezTo>
                    <a:pt x="f27" y="f28"/>
                    <a:pt x="f27" y="f29"/>
                    <a:pt x="f22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6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1" name="Freeform: Shape 296">
              <a:extLst>
                <a:ext uri="{FF2B5EF4-FFF2-40B4-BE49-F238E27FC236}">
                  <a16:creationId xmlns:a16="http://schemas.microsoft.com/office/drawing/2014/main" id="{932960D9-EF31-DBEF-7B67-2F2F75EE76F0}"/>
                </a:ext>
              </a:extLst>
            </p:cNvPr>
            <p:cNvSpPr/>
            <p:nvPr/>
          </p:nvSpPr>
          <p:spPr>
            <a:xfrm>
              <a:off x="9436251" y="2700515"/>
              <a:ext cx="9272" cy="31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75"/>
                <a:gd name="f7" fmla="val 3176"/>
                <a:gd name="f8" fmla="val 9276"/>
                <a:gd name="f9" fmla="val 3812"/>
                <a:gd name="f10" fmla="val 5312"/>
                <a:gd name="f11" fmla="val 1639"/>
                <a:gd name="f12" fmla="val 7205"/>
                <a:gd name="f13" fmla="val 546"/>
                <a:gd name="f14" fmla="+- 0 0 -90"/>
                <a:gd name="f15" fmla="*/ f3 1 9275"/>
                <a:gd name="f16" fmla="*/ f4 1 317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9275"/>
                <a:gd name="f25" fmla="*/ f21 1 3176"/>
                <a:gd name="f26" fmla="*/ 9276 f22 1"/>
                <a:gd name="f27" fmla="*/ 0 f21 1"/>
                <a:gd name="f28" fmla="*/ 0 f22 1"/>
                <a:gd name="f29" fmla="*/ 3812 f22 1"/>
                <a:gd name="f30" fmla="*/ 3176 f21 1"/>
                <a:gd name="f31" fmla="+- f23 0 f1"/>
                <a:gd name="f32" fmla="*/ f26 1 9275"/>
                <a:gd name="f33" fmla="*/ f27 1 3176"/>
                <a:gd name="f34" fmla="*/ f28 1 9275"/>
                <a:gd name="f35" fmla="*/ f29 1 9275"/>
                <a:gd name="f36" fmla="*/ f30 1 3176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  <a:cxn ang="f31">
                  <a:pos x="f50" y="f51"/>
                </a:cxn>
              </a:cxnLst>
              <a:rect l="f46" t="f49" r="f47" b="f48"/>
              <a:pathLst>
                <a:path w="9275" h="3176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9" y="f7"/>
                  </a:lnTo>
                  <a:cubicBezTo>
                    <a:pt x="f10" y="f11"/>
                    <a:pt x="f12" y="f13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2" name="Freeform: Shape 297">
              <a:extLst>
                <a:ext uri="{FF2B5EF4-FFF2-40B4-BE49-F238E27FC236}">
                  <a16:creationId xmlns:a16="http://schemas.microsoft.com/office/drawing/2014/main" id="{7C9F4715-F6E2-B79E-6A20-7074935BB3F7}"/>
                </a:ext>
              </a:extLst>
            </p:cNvPr>
            <p:cNvSpPr/>
            <p:nvPr/>
          </p:nvSpPr>
          <p:spPr>
            <a:xfrm>
              <a:off x="9113879" y="2700131"/>
              <a:ext cx="323514" cy="142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3518"/>
                <a:gd name="f7" fmla="val 14230"/>
                <a:gd name="f8" fmla="val 12070"/>
                <a:gd name="f9" fmla="val 322247"/>
                <a:gd name="f10" fmla="val 321714"/>
                <a:gd name="f11" fmla="val 11575"/>
                <a:gd name="f12" fmla="val 322159"/>
                <a:gd name="f13" fmla="val 8818"/>
                <a:gd name="f14" fmla="val 323519"/>
                <a:gd name="f15" fmla="val 6480"/>
                <a:gd name="f16" fmla="val 315640"/>
                <a:gd name="f17" fmla="+- 0 0 -90"/>
                <a:gd name="f18" fmla="*/ f3 1 323518"/>
                <a:gd name="f19" fmla="*/ f4 1 1423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23518"/>
                <a:gd name="f28" fmla="*/ f24 1 14230"/>
                <a:gd name="f29" fmla="*/ 0 f25 1"/>
                <a:gd name="f30" fmla="*/ 12070 f24 1"/>
                <a:gd name="f31" fmla="*/ 14230 f24 1"/>
                <a:gd name="f32" fmla="*/ 322247 f25 1"/>
                <a:gd name="f33" fmla="*/ 323519 f25 1"/>
                <a:gd name="f34" fmla="*/ 6480 f24 1"/>
                <a:gd name="f35" fmla="*/ 315640 f25 1"/>
                <a:gd name="f36" fmla="*/ 0 f24 1"/>
                <a:gd name="f37" fmla="+- f26 0 f1"/>
                <a:gd name="f38" fmla="*/ f29 1 323518"/>
                <a:gd name="f39" fmla="*/ f30 1 14230"/>
                <a:gd name="f40" fmla="*/ f31 1 14230"/>
                <a:gd name="f41" fmla="*/ f32 1 323518"/>
                <a:gd name="f42" fmla="*/ f33 1 323518"/>
                <a:gd name="f43" fmla="*/ f34 1 14230"/>
                <a:gd name="f44" fmla="*/ f35 1 323518"/>
                <a:gd name="f45" fmla="*/ f36 1 14230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8"/>
                <a:gd name="f53" fmla="*/ f41 1 f27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9 1"/>
                <a:gd name="f65" fmla="*/ f53 f18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5" y="f64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62" y="f69"/>
                </a:cxn>
              </a:cxnLst>
              <a:rect l="f58" t="f61" r="f59" b="f60"/>
              <a:pathLst>
                <a:path w="323518" h="14230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3" name="Freeform: Shape 298">
              <a:extLst>
                <a:ext uri="{FF2B5EF4-FFF2-40B4-BE49-F238E27FC236}">
                  <a16:creationId xmlns:a16="http://schemas.microsoft.com/office/drawing/2014/main" id="{B628B31F-AF2B-3289-2DC8-B03554B9EC76}"/>
                </a:ext>
              </a:extLst>
            </p:cNvPr>
            <p:cNvSpPr/>
            <p:nvPr/>
          </p:nvSpPr>
          <p:spPr>
            <a:xfrm>
              <a:off x="9445523" y="2224945"/>
              <a:ext cx="4197" cy="4755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475572"/>
                <a:gd name="f8" fmla="val 4194"/>
                <a:gd name="f9" fmla="val 475573"/>
                <a:gd name="f10" fmla="val 6861"/>
                <a:gd name="f11" fmla="val 1385"/>
                <a:gd name="f12" fmla="val 475319"/>
                <a:gd name="f13" fmla="val 2808"/>
                <a:gd name="f14" fmla="+- 0 0 -90"/>
                <a:gd name="f15" fmla="*/ f3 1 4193"/>
                <a:gd name="f16" fmla="*/ f4 1 47557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193"/>
                <a:gd name="f25" fmla="*/ f21 1 475572"/>
                <a:gd name="f26" fmla="*/ 4194 f22 1"/>
                <a:gd name="f27" fmla="*/ 475573 f21 1"/>
                <a:gd name="f28" fmla="*/ 6861 f21 1"/>
                <a:gd name="f29" fmla="*/ 0 f22 1"/>
                <a:gd name="f30" fmla="*/ 0 f21 1"/>
                <a:gd name="f31" fmla="+- f23 0 f1"/>
                <a:gd name="f32" fmla="*/ f26 1 4193"/>
                <a:gd name="f33" fmla="*/ f27 1 475572"/>
                <a:gd name="f34" fmla="*/ f28 1 475572"/>
                <a:gd name="f35" fmla="*/ f29 1 4193"/>
                <a:gd name="f36" fmla="*/ f30 1 475572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  <a:cxn ang="f31">
                  <a:pos x="f50" y="f51"/>
                </a:cxn>
              </a:cxnLst>
              <a:rect l="f46" t="f49" r="f47" b="f48"/>
              <a:pathLst>
                <a:path w="4193" h="475572">
                  <a:moveTo>
                    <a:pt x="f8" y="f9"/>
                  </a:moveTo>
                  <a:lnTo>
                    <a:pt x="f8" y="f10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1" y="f12"/>
                    <a:pt x="f13" y="f12"/>
                    <a:pt x="f8" y="f9"/>
                  </a:cubicBezTo>
                  <a:close/>
                </a:path>
              </a:pathLst>
            </a:custGeom>
            <a:solidFill>
              <a:srgbClr val="C2E0D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4" name="Freeform: Shape 299">
              <a:extLst>
                <a:ext uri="{FF2B5EF4-FFF2-40B4-BE49-F238E27FC236}">
                  <a16:creationId xmlns:a16="http://schemas.microsoft.com/office/drawing/2014/main" id="{E325379A-892A-3348-4848-515F2CE2DAB1}"/>
                </a:ext>
              </a:extLst>
            </p:cNvPr>
            <p:cNvSpPr/>
            <p:nvPr/>
          </p:nvSpPr>
          <p:spPr>
            <a:xfrm>
              <a:off x="9441966" y="2206264"/>
              <a:ext cx="33503" cy="386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502"/>
                <a:gd name="f7" fmla="val 38625"/>
                <a:gd name="f8" fmla="val 16138"/>
                <a:gd name="f9" fmla="val 16644"/>
                <a:gd name="f10" fmla="val 14295"/>
                <a:gd name="f11" fmla="val 17889"/>
                <a:gd name="f12" fmla="val 12135"/>
                <a:gd name="f13" fmla="val 18550"/>
                <a:gd name="f14" fmla="val 9911"/>
                <a:gd name="f15" fmla="val 5832"/>
                <a:gd name="f16" fmla="val 18525"/>
                <a:gd name="f17" fmla="val 2058"/>
                <a:gd name="f18" fmla="val 16352"/>
                <a:gd name="f19" fmla="val 12833"/>
                <a:gd name="f20" fmla="val 3558"/>
                <a:gd name="f21" fmla="val 18677"/>
                <a:gd name="f22" fmla="val 7751"/>
                <a:gd name="f23" fmla="val 25538"/>
                <a:gd name="f24" fmla="val 11945"/>
                <a:gd name="f25" fmla="val 32526"/>
                <a:gd name="f26" fmla="val 12834"/>
                <a:gd name="f27" fmla="val 33924"/>
                <a:gd name="f28" fmla="val 13203"/>
                <a:gd name="f29" fmla="val 34597"/>
                <a:gd name="f30" fmla="val 13673"/>
                <a:gd name="f31" fmla="val 35195"/>
                <a:gd name="f32" fmla="val 14232"/>
                <a:gd name="f33" fmla="val 35703"/>
                <a:gd name="f34" fmla="val 15197"/>
                <a:gd name="f35" fmla="val 36643"/>
                <a:gd name="f36" fmla="val 16316"/>
                <a:gd name="f37" fmla="val 37418"/>
                <a:gd name="f38" fmla="val 17536"/>
                <a:gd name="f39" fmla="val 37990"/>
                <a:gd name="f40" fmla="val 18298"/>
                <a:gd name="f41" fmla="val 20331"/>
                <a:gd name="f42" fmla="val 22364"/>
                <a:gd name="f43" fmla="val 24524"/>
                <a:gd name="f44" fmla="val 26431"/>
                <a:gd name="f45" fmla="val 27574"/>
                <a:gd name="f46" fmla="val 28591"/>
                <a:gd name="f47" fmla="val 29607"/>
                <a:gd name="f48" fmla="val 37101"/>
                <a:gd name="f49" fmla="val 31259"/>
                <a:gd name="f50" fmla="val 35449"/>
                <a:gd name="f51" fmla="val 32530"/>
                <a:gd name="f52" fmla="val 33543"/>
                <a:gd name="f53" fmla="val 32886"/>
                <a:gd name="f54" fmla="val 32895"/>
                <a:gd name="f55" fmla="val 33178"/>
                <a:gd name="f56" fmla="val 32209"/>
                <a:gd name="f57" fmla="val 33419"/>
                <a:gd name="f58" fmla="val 31510"/>
                <a:gd name="f59" fmla="val 33470"/>
                <a:gd name="f60" fmla="val 30709"/>
                <a:gd name="f61" fmla="val 29896"/>
                <a:gd name="f62" fmla="val 29096"/>
                <a:gd name="f63" fmla="val 33724"/>
                <a:gd name="f64" fmla="val 26453"/>
                <a:gd name="f65" fmla="val 33190"/>
                <a:gd name="f66" fmla="val 23798"/>
                <a:gd name="f67" fmla="val 31894"/>
                <a:gd name="f68" fmla="val 21473"/>
                <a:gd name="f69" fmla="val 19188"/>
                <a:gd name="f70" fmla="val 22554"/>
                <a:gd name="f71" fmla="val 5514"/>
                <a:gd name="f72" fmla="val 21234"/>
                <a:gd name="f73" fmla="val 12680"/>
                <a:gd name="f74" fmla="+- 0 0 -90"/>
                <a:gd name="f75" fmla="*/ f3 1 33502"/>
                <a:gd name="f76" fmla="*/ f4 1 38625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33502"/>
                <a:gd name="f85" fmla="*/ f81 1 38625"/>
                <a:gd name="f86" fmla="*/ 16138 f82 1"/>
                <a:gd name="f87" fmla="*/ 16644 f81 1"/>
                <a:gd name="f88" fmla="*/ 9911 f82 1"/>
                <a:gd name="f89" fmla="*/ 18550 f81 1"/>
                <a:gd name="f90" fmla="*/ 0 f82 1"/>
                <a:gd name="f91" fmla="*/ 12833 f81 1"/>
                <a:gd name="f92" fmla="*/ 3558 f82 1"/>
                <a:gd name="f93" fmla="*/ 18677 f81 1"/>
                <a:gd name="f94" fmla="*/ 7751 f82 1"/>
                <a:gd name="f95" fmla="*/ 25538 f81 1"/>
                <a:gd name="f96" fmla="*/ 11945 f82 1"/>
                <a:gd name="f97" fmla="*/ 32526 f81 1"/>
                <a:gd name="f98" fmla="*/ 12834 f82 1"/>
                <a:gd name="f99" fmla="*/ 33924 f81 1"/>
                <a:gd name="f100" fmla="*/ 14232 f82 1"/>
                <a:gd name="f101" fmla="*/ 35703 f81 1"/>
                <a:gd name="f102" fmla="*/ 17536 f82 1"/>
                <a:gd name="f103" fmla="*/ 37990 f81 1"/>
                <a:gd name="f104" fmla="*/ 18298 f82 1"/>
                <a:gd name="f105" fmla="*/ 20331 f82 1"/>
                <a:gd name="f106" fmla="*/ 38625 f81 1"/>
                <a:gd name="f107" fmla="*/ 22364 f82 1"/>
                <a:gd name="f108" fmla="*/ 24524 f82 1"/>
                <a:gd name="f109" fmla="*/ 26431 f82 1"/>
                <a:gd name="f110" fmla="*/ 27574 f82 1"/>
                <a:gd name="f111" fmla="*/ 28591 f82 1"/>
                <a:gd name="f112" fmla="*/ 29607 f82 1"/>
                <a:gd name="f113" fmla="*/ 37101 f81 1"/>
                <a:gd name="f114" fmla="*/ 31259 f82 1"/>
                <a:gd name="f115" fmla="*/ 35449 f81 1"/>
                <a:gd name="f116" fmla="*/ 32530 f82 1"/>
                <a:gd name="f117" fmla="*/ 33543 f81 1"/>
                <a:gd name="f118" fmla="*/ 33419 f82 1"/>
                <a:gd name="f119" fmla="*/ 31510 f81 1"/>
                <a:gd name="f120" fmla="*/ 29096 f81 1"/>
                <a:gd name="f121" fmla="*/ 31894 f82 1"/>
                <a:gd name="f122" fmla="*/ 21473 f81 1"/>
                <a:gd name="f123" fmla="*/ 19188 f82 1"/>
                <a:gd name="f124" fmla="*/ 0 f81 1"/>
                <a:gd name="f125" fmla="+- f83 0 f1"/>
                <a:gd name="f126" fmla="*/ f86 1 33502"/>
                <a:gd name="f127" fmla="*/ f87 1 38625"/>
                <a:gd name="f128" fmla="*/ f88 1 33502"/>
                <a:gd name="f129" fmla="*/ f89 1 38625"/>
                <a:gd name="f130" fmla="*/ f90 1 33502"/>
                <a:gd name="f131" fmla="*/ f91 1 38625"/>
                <a:gd name="f132" fmla="*/ f92 1 33502"/>
                <a:gd name="f133" fmla="*/ f93 1 38625"/>
                <a:gd name="f134" fmla="*/ f94 1 33502"/>
                <a:gd name="f135" fmla="*/ f95 1 38625"/>
                <a:gd name="f136" fmla="*/ f96 1 33502"/>
                <a:gd name="f137" fmla="*/ f97 1 38625"/>
                <a:gd name="f138" fmla="*/ f98 1 33502"/>
                <a:gd name="f139" fmla="*/ f99 1 38625"/>
                <a:gd name="f140" fmla="*/ f100 1 33502"/>
                <a:gd name="f141" fmla="*/ f101 1 38625"/>
                <a:gd name="f142" fmla="*/ f102 1 33502"/>
                <a:gd name="f143" fmla="*/ f103 1 38625"/>
                <a:gd name="f144" fmla="*/ f104 1 33502"/>
                <a:gd name="f145" fmla="*/ f105 1 33502"/>
                <a:gd name="f146" fmla="*/ f106 1 38625"/>
                <a:gd name="f147" fmla="*/ f107 1 33502"/>
                <a:gd name="f148" fmla="*/ f108 1 33502"/>
                <a:gd name="f149" fmla="*/ f109 1 33502"/>
                <a:gd name="f150" fmla="*/ f110 1 33502"/>
                <a:gd name="f151" fmla="*/ f111 1 33502"/>
                <a:gd name="f152" fmla="*/ f112 1 33502"/>
                <a:gd name="f153" fmla="*/ f113 1 38625"/>
                <a:gd name="f154" fmla="*/ f114 1 33502"/>
                <a:gd name="f155" fmla="*/ f115 1 38625"/>
                <a:gd name="f156" fmla="*/ f116 1 33502"/>
                <a:gd name="f157" fmla="*/ f117 1 38625"/>
                <a:gd name="f158" fmla="*/ f118 1 33502"/>
                <a:gd name="f159" fmla="*/ f119 1 38625"/>
                <a:gd name="f160" fmla="*/ f120 1 38625"/>
                <a:gd name="f161" fmla="*/ f121 1 33502"/>
                <a:gd name="f162" fmla="*/ f122 1 38625"/>
                <a:gd name="f163" fmla="*/ f123 1 33502"/>
                <a:gd name="f164" fmla="*/ f124 1 38625"/>
                <a:gd name="f165" fmla="*/ f77 1 f84"/>
                <a:gd name="f166" fmla="*/ f78 1 f84"/>
                <a:gd name="f167" fmla="*/ f77 1 f85"/>
                <a:gd name="f168" fmla="*/ f79 1 f85"/>
                <a:gd name="f169" fmla="*/ f126 1 f84"/>
                <a:gd name="f170" fmla="*/ f127 1 f85"/>
                <a:gd name="f171" fmla="*/ f128 1 f84"/>
                <a:gd name="f172" fmla="*/ f129 1 f85"/>
                <a:gd name="f173" fmla="*/ f130 1 f84"/>
                <a:gd name="f174" fmla="*/ f131 1 f85"/>
                <a:gd name="f175" fmla="*/ f132 1 f84"/>
                <a:gd name="f176" fmla="*/ f133 1 f85"/>
                <a:gd name="f177" fmla="*/ f134 1 f84"/>
                <a:gd name="f178" fmla="*/ f135 1 f85"/>
                <a:gd name="f179" fmla="*/ f136 1 f84"/>
                <a:gd name="f180" fmla="*/ f137 1 f85"/>
                <a:gd name="f181" fmla="*/ f138 1 f84"/>
                <a:gd name="f182" fmla="*/ f139 1 f85"/>
                <a:gd name="f183" fmla="*/ f140 1 f84"/>
                <a:gd name="f184" fmla="*/ f141 1 f85"/>
                <a:gd name="f185" fmla="*/ f142 1 f84"/>
                <a:gd name="f186" fmla="*/ f143 1 f85"/>
                <a:gd name="f187" fmla="*/ f144 1 f84"/>
                <a:gd name="f188" fmla="*/ f145 1 f84"/>
                <a:gd name="f189" fmla="*/ f146 1 f85"/>
                <a:gd name="f190" fmla="*/ f147 1 f84"/>
                <a:gd name="f191" fmla="*/ f148 1 f84"/>
                <a:gd name="f192" fmla="*/ f149 1 f84"/>
                <a:gd name="f193" fmla="*/ f150 1 f84"/>
                <a:gd name="f194" fmla="*/ f151 1 f84"/>
                <a:gd name="f195" fmla="*/ f152 1 f84"/>
                <a:gd name="f196" fmla="*/ f153 1 f85"/>
                <a:gd name="f197" fmla="*/ f154 1 f84"/>
                <a:gd name="f198" fmla="*/ f155 1 f85"/>
                <a:gd name="f199" fmla="*/ f156 1 f84"/>
                <a:gd name="f200" fmla="*/ f157 1 f85"/>
                <a:gd name="f201" fmla="*/ f158 1 f84"/>
                <a:gd name="f202" fmla="*/ f159 1 f85"/>
                <a:gd name="f203" fmla="*/ f160 1 f85"/>
                <a:gd name="f204" fmla="*/ f161 1 f84"/>
                <a:gd name="f205" fmla="*/ f162 1 f85"/>
                <a:gd name="f206" fmla="*/ f163 1 f84"/>
                <a:gd name="f207" fmla="*/ f164 1 f85"/>
                <a:gd name="f208" fmla="*/ f165 f75 1"/>
                <a:gd name="f209" fmla="*/ f166 f75 1"/>
                <a:gd name="f210" fmla="*/ f168 f76 1"/>
                <a:gd name="f211" fmla="*/ f167 f76 1"/>
                <a:gd name="f212" fmla="*/ f169 f75 1"/>
                <a:gd name="f213" fmla="*/ f170 f76 1"/>
                <a:gd name="f214" fmla="*/ f171 f75 1"/>
                <a:gd name="f215" fmla="*/ f172 f76 1"/>
                <a:gd name="f216" fmla="*/ f173 f75 1"/>
                <a:gd name="f217" fmla="*/ f174 f76 1"/>
                <a:gd name="f218" fmla="*/ f175 f75 1"/>
                <a:gd name="f219" fmla="*/ f176 f76 1"/>
                <a:gd name="f220" fmla="*/ f177 f75 1"/>
                <a:gd name="f221" fmla="*/ f178 f76 1"/>
                <a:gd name="f222" fmla="*/ f179 f75 1"/>
                <a:gd name="f223" fmla="*/ f180 f76 1"/>
                <a:gd name="f224" fmla="*/ f181 f75 1"/>
                <a:gd name="f225" fmla="*/ f182 f76 1"/>
                <a:gd name="f226" fmla="*/ f183 f75 1"/>
                <a:gd name="f227" fmla="*/ f184 f76 1"/>
                <a:gd name="f228" fmla="*/ f185 f75 1"/>
                <a:gd name="f229" fmla="*/ f186 f76 1"/>
                <a:gd name="f230" fmla="*/ f187 f75 1"/>
                <a:gd name="f231" fmla="*/ f188 f75 1"/>
                <a:gd name="f232" fmla="*/ f189 f76 1"/>
                <a:gd name="f233" fmla="*/ f190 f75 1"/>
                <a:gd name="f234" fmla="*/ f191 f75 1"/>
                <a:gd name="f235" fmla="*/ f192 f75 1"/>
                <a:gd name="f236" fmla="*/ f193 f75 1"/>
                <a:gd name="f237" fmla="*/ f194 f75 1"/>
                <a:gd name="f238" fmla="*/ f195 f75 1"/>
                <a:gd name="f239" fmla="*/ f196 f76 1"/>
                <a:gd name="f240" fmla="*/ f197 f75 1"/>
                <a:gd name="f241" fmla="*/ f198 f76 1"/>
                <a:gd name="f242" fmla="*/ f199 f75 1"/>
                <a:gd name="f243" fmla="*/ f200 f76 1"/>
                <a:gd name="f244" fmla="*/ f201 f75 1"/>
                <a:gd name="f245" fmla="*/ f202 f76 1"/>
                <a:gd name="f246" fmla="*/ f203 f76 1"/>
                <a:gd name="f247" fmla="*/ f204 f75 1"/>
                <a:gd name="f248" fmla="*/ f205 f76 1"/>
                <a:gd name="f249" fmla="*/ f206 f75 1"/>
                <a:gd name="f250" fmla="*/ f207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5">
                  <a:pos x="f212" y="f213"/>
                </a:cxn>
                <a:cxn ang="f125">
                  <a:pos x="f214" y="f215"/>
                </a:cxn>
                <a:cxn ang="f125">
                  <a:pos x="f216" y="f217"/>
                </a:cxn>
                <a:cxn ang="f125">
                  <a:pos x="f218" y="f219"/>
                </a:cxn>
                <a:cxn ang="f125">
                  <a:pos x="f220" y="f221"/>
                </a:cxn>
                <a:cxn ang="f125">
                  <a:pos x="f220" y="f221"/>
                </a:cxn>
                <a:cxn ang="f125">
                  <a:pos x="f222" y="f223"/>
                </a:cxn>
                <a:cxn ang="f125">
                  <a:pos x="f224" y="f225"/>
                </a:cxn>
                <a:cxn ang="f125">
                  <a:pos x="f226" y="f227"/>
                </a:cxn>
                <a:cxn ang="f125">
                  <a:pos x="f226" y="f227"/>
                </a:cxn>
                <a:cxn ang="f125">
                  <a:pos x="f228" y="f229"/>
                </a:cxn>
                <a:cxn ang="f125">
                  <a:pos x="f230" y="f229"/>
                </a:cxn>
                <a:cxn ang="f125">
                  <a:pos x="f231" y="f232"/>
                </a:cxn>
                <a:cxn ang="f125">
                  <a:pos x="f233" y="f232"/>
                </a:cxn>
                <a:cxn ang="f125">
                  <a:pos x="f234" y="f232"/>
                </a:cxn>
                <a:cxn ang="f125">
                  <a:pos x="f235" y="f229"/>
                </a:cxn>
                <a:cxn ang="f125">
                  <a:pos x="f236" y="f229"/>
                </a:cxn>
                <a:cxn ang="f125">
                  <a:pos x="f237" y="f229"/>
                </a:cxn>
                <a:cxn ang="f125">
                  <a:pos x="f238" y="f239"/>
                </a:cxn>
                <a:cxn ang="f125">
                  <a:pos x="f240" y="f241"/>
                </a:cxn>
                <a:cxn ang="f125">
                  <a:pos x="f242" y="f243"/>
                </a:cxn>
                <a:cxn ang="f125">
                  <a:pos x="f244" y="f245"/>
                </a:cxn>
                <a:cxn ang="f125">
                  <a:pos x="f244" y="f246"/>
                </a:cxn>
                <a:cxn ang="f125">
                  <a:pos x="f247" y="f248"/>
                </a:cxn>
                <a:cxn ang="f125">
                  <a:pos x="f249" y="f250"/>
                </a:cxn>
                <a:cxn ang="f125">
                  <a:pos x="f212" y="f213"/>
                </a:cxn>
              </a:cxnLst>
              <a:rect l="f208" t="f211" r="f209" b="f210"/>
              <a:pathLst>
                <a:path w="33502" h="38625">
                  <a:moveTo>
                    <a:pt x="f8" y="f9"/>
                  </a:moveTo>
                  <a:cubicBezTo>
                    <a:pt x="f10" y="f11"/>
                    <a:pt x="f12" y="f13"/>
                    <a:pt x="f14" y="f13"/>
                  </a:cubicBezTo>
                  <a:cubicBezTo>
                    <a:pt x="f15" y="f16"/>
                    <a:pt x="f17" y="f18"/>
                    <a:pt x="f5" y="f1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40" y="f39"/>
                  </a:lnTo>
                  <a:lnTo>
                    <a:pt x="f41" y="f7"/>
                  </a:lnTo>
                  <a:lnTo>
                    <a:pt x="f42" y="f7"/>
                  </a:lnTo>
                  <a:lnTo>
                    <a:pt x="f43" y="f7"/>
                  </a:lnTo>
                  <a:lnTo>
                    <a:pt x="f44" y="f39"/>
                  </a:lnTo>
                  <a:lnTo>
                    <a:pt x="f45" y="f39"/>
                  </a:lnTo>
                  <a:lnTo>
                    <a:pt x="f46" y="f39"/>
                  </a:lnTo>
                  <a:lnTo>
                    <a:pt x="f47" y="f48"/>
                  </a:lnTo>
                  <a:lnTo>
                    <a:pt x="f49" y="f50"/>
                  </a:lnTo>
                  <a:lnTo>
                    <a:pt x="f51" y="f52"/>
                  </a:ln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59" y="f61"/>
                    <a:pt x="f57" y="f62"/>
                  </a:cubicBezTo>
                  <a:cubicBezTo>
                    <a:pt x="f63" y="f64"/>
                    <a:pt x="f65" y="f66"/>
                    <a:pt x="f67" y="f68"/>
                  </a:cubicBezTo>
                  <a:lnTo>
                    <a:pt x="f69" y="f5"/>
                  </a:ln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5" name="Freeform: Shape 300">
              <a:extLst>
                <a:ext uri="{FF2B5EF4-FFF2-40B4-BE49-F238E27FC236}">
                  <a16:creationId xmlns:a16="http://schemas.microsoft.com/office/drawing/2014/main" id="{6AB6C2B9-87E3-18B7-6FAF-CF93DFC6D351}"/>
                </a:ext>
              </a:extLst>
            </p:cNvPr>
            <p:cNvSpPr/>
            <p:nvPr/>
          </p:nvSpPr>
          <p:spPr>
            <a:xfrm>
              <a:off x="7899922" y="2669444"/>
              <a:ext cx="85578" cy="421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581"/>
                <a:gd name="f7" fmla="val 42123"/>
                <a:gd name="f8" fmla="val 19126"/>
                <a:gd name="f9" fmla="val 18364"/>
                <a:gd name="f10" fmla="val 17982"/>
                <a:gd name="f11" fmla="val 70079"/>
                <a:gd name="f12" fmla="val 14044"/>
                <a:gd name="f13" fmla="val 52924"/>
                <a:gd name="f14" fmla="val 9851"/>
                <a:gd name="f15" fmla="val 23317"/>
                <a:gd name="f16" fmla="val 2481"/>
                <a:gd name="f17" fmla="val 14295"/>
                <a:gd name="f18" fmla="val 322"/>
                <a:gd name="f19" fmla="val 8018"/>
                <a:gd name="f20" fmla="val -1178"/>
                <a:gd name="f21" fmla="val 1716"/>
                <a:gd name="f22" fmla="val 2710"/>
                <a:gd name="f23" fmla="val 216"/>
                <a:gd name="f24" fmla="val 8987"/>
                <a:gd name="f25" fmla="val 203"/>
                <a:gd name="f26" fmla="val 9025"/>
                <a:gd name="f27" fmla="val 9050"/>
                <a:gd name="f28" fmla="val 191"/>
                <a:gd name="f29" fmla="val 9088"/>
                <a:gd name="f30" fmla="val -64"/>
                <a:gd name="f31" fmla="val 10346"/>
                <a:gd name="f32" fmla="val 11642"/>
                <a:gd name="f33" fmla="val 12900"/>
                <a:gd name="f34" fmla="val 64"/>
                <a:gd name="f35" fmla="val 13700"/>
                <a:gd name="f36" fmla="val 14514"/>
                <a:gd name="f37" fmla="val 15314"/>
                <a:gd name="f38" fmla="val 953"/>
                <a:gd name="f39" fmla="val 17347"/>
                <a:gd name="f40" fmla="val 1296"/>
                <a:gd name="f41" fmla="val 18033"/>
                <a:gd name="f42" fmla="val 1728"/>
                <a:gd name="f43" fmla="val 18668"/>
                <a:gd name="f44" fmla="val 2224"/>
                <a:gd name="f45" fmla="val 19253"/>
                <a:gd name="f46" fmla="val 2668"/>
                <a:gd name="f47" fmla="val 19901"/>
                <a:gd name="f48" fmla="val 3177"/>
                <a:gd name="f49" fmla="val 20498"/>
                <a:gd name="f50" fmla="val 3749"/>
                <a:gd name="f51" fmla="val 21032"/>
                <a:gd name="f52" fmla="val 5527"/>
                <a:gd name="f53" fmla="val 22175"/>
                <a:gd name="f54" fmla="val 7688"/>
                <a:gd name="f55" fmla="val 23192"/>
                <a:gd name="f56" fmla="val 8577"/>
                <a:gd name="f57" fmla="val 84819"/>
                <a:gd name="f58" fmla="val 18618"/>
                <a:gd name="f59" fmla="+- 0 0 -90"/>
                <a:gd name="f60" fmla="*/ f3 1 85581"/>
                <a:gd name="f61" fmla="*/ f4 1 42123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85581"/>
                <a:gd name="f70" fmla="*/ f66 1 42123"/>
                <a:gd name="f71" fmla="*/ 85581 f67 1"/>
                <a:gd name="f72" fmla="*/ 19126 f66 1"/>
                <a:gd name="f73" fmla="*/ 17982 f66 1"/>
                <a:gd name="f74" fmla="*/ 70079 f67 1"/>
                <a:gd name="f75" fmla="*/ 14044 f66 1"/>
                <a:gd name="f76" fmla="*/ 52924 f67 1"/>
                <a:gd name="f77" fmla="*/ 9851 f66 1"/>
                <a:gd name="f78" fmla="*/ 23317 f67 1"/>
                <a:gd name="f79" fmla="*/ 2481 f66 1"/>
                <a:gd name="f80" fmla="*/ 14295 f67 1"/>
                <a:gd name="f81" fmla="*/ 322 f66 1"/>
                <a:gd name="f82" fmla="*/ 216 f67 1"/>
                <a:gd name="f83" fmla="*/ 8987 f66 1"/>
                <a:gd name="f84" fmla="*/ 191 f67 1"/>
                <a:gd name="f85" fmla="*/ 9088 f66 1"/>
                <a:gd name="f86" fmla="*/ 12900 f66 1"/>
                <a:gd name="f87" fmla="*/ 15314 f66 1"/>
                <a:gd name="f88" fmla="*/ 953 f67 1"/>
                <a:gd name="f89" fmla="*/ 17347 f66 1"/>
                <a:gd name="f90" fmla="*/ 2224 f67 1"/>
                <a:gd name="f91" fmla="*/ 19253 f66 1"/>
                <a:gd name="f92" fmla="*/ 3749 f67 1"/>
                <a:gd name="f93" fmla="*/ 21032 f66 1"/>
                <a:gd name="f94" fmla="*/ 5527 f67 1"/>
                <a:gd name="f95" fmla="*/ 22175 f66 1"/>
                <a:gd name="f96" fmla="*/ 7688 f67 1"/>
                <a:gd name="f97" fmla="*/ 23192 f66 1"/>
                <a:gd name="f98" fmla="*/ 8577 f67 1"/>
                <a:gd name="f99" fmla="*/ 84819 f67 1"/>
                <a:gd name="f100" fmla="*/ 42123 f66 1"/>
                <a:gd name="f101" fmla="*/ 18618 f66 1"/>
                <a:gd name="f102" fmla="+- f68 0 f1"/>
                <a:gd name="f103" fmla="*/ f71 1 85581"/>
                <a:gd name="f104" fmla="*/ f72 1 42123"/>
                <a:gd name="f105" fmla="*/ f73 1 42123"/>
                <a:gd name="f106" fmla="*/ f74 1 85581"/>
                <a:gd name="f107" fmla="*/ f75 1 42123"/>
                <a:gd name="f108" fmla="*/ f76 1 85581"/>
                <a:gd name="f109" fmla="*/ f77 1 42123"/>
                <a:gd name="f110" fmla="*/ f78 1 85581"/>
                <a:gd name="f111" fmla="*/ f79 1 42123"/>
                <a:gd name="f112" fmla="*/ f80 1 85581"/>
                <a:gd name="f113" fmla="*/ f81 1 42123"/>
                <a:gd name="f114" fmla="*/ f82 1 85581"/>
                <a:gd name="f115" fmla="*/ f83 1 42123"/>
                <a:gd name="f116" fmla="*/ f84 1 85581"/>
                <a:gd name="f117" fmla="*/ f85 1 42123"/>
                <a:gd name="f118" fmla="*/ f86 1 42123"/>
                <a:gd name="f119" fmla="*/ f87 1 42123"/>
                <a:gd name="f120" fmla="*/ f88 1 85581"/>
                <a:gd name="f121" fmla="*/ f89 1 42123"/>
                <a:gd name="f122" fmla="*/ f90 1 85581"/>
                <a:gd name="f123" fmla="*/ f91 1 42123"/>
                <a:gd name="f124" fmla="*/ f92 1 85581"/>
                <a:gd name="f125" fmla="*/ f93 1 42123"/>
                <a:gd name="f126" fmla="*/ f94 1 85581"/>
                <a:gd name="f127" fmla="*/ f95 1 42123"/>
                <a:gd name="f128" fmla="*/ f96 1 85581"/>
                <a:gd name="f129" fmla="*/ f97 1 42123"/>
                <a:gd name="f130" fmla="*/ f98 1 85581"/>
                <a:gd name="f131" fmla="*/ f99 1 85581"/>
                <a:gd name="f132" fmla="*/ f100 1 42123"/>
                <a:gd name="f133" fmla="*/ f101 1 42123"/>
                <a:gd name="f134" fmla="*/ f62 1 f69"/>
                <a:gd name="f135" fmla="*/ f63 1 f69"/>
                <a:gd name="f136" fmla="*/ f62 1 f70"/>
                <a:gd name="f137" fmla="*/ f64 1 f70"/>
                <a:gd name="f138" fmla="*/ f103 1 f69"/>
                <a:gd name="f139" fmla="*/ f104 1 f70"/>
                <a:gd name="f140" fmla="*/ f105 1 f70"/>
                <a:gd name="f141" fmla="*/ f106 1 f69"/>
                <a:gd name="f142" fmla="*/ f107 1 f70"/>
                <a:gd name="f143" fmla="*/ f108 1 f69"/>
                <a:gd name="f144" fmla="*/ f109 1 f70"/>
                <a:gd name="f145" fmla="*/ f110 1 f69"/>
                <a:gd name="f146" fmla="*/ f111 1 f70"/>
                <a:gd name="f147" fmla="*/ f112 1 f69"/>
                <a:gd name="f148" fmla="*/ f113 1 f70"/>
                <a:gd name="f149" fmla="*/ f114 1 f69"/>
                <a:gd name="f150" fmla="*/ f115 1 f70"/>
                <a:gd name="f151" fmla="*/ f116 1 f69"/>
                <a:gd name="f152" fmla="*/ f117 1 f70"/>
                <a:gd name="f153" fmla="*/ f118 1 f70"/>
                <a:gd name="f154" fmla="*/ f119 1 f70"/>
                <a:gd name="f155" fmla="*/ f120 1 f69"/>
                <a:gd name="f156" fmla="*/ f121 1 f70"/>
                <a:gd name="f157" fmla="*/ f122 1 f69"/>
                <a:gd name="f158" fmla="*/ f123 1 f70"/>
                <a:gd name="f159" fmla="*/ f124 1 f69"/>
                <a:gd name="f160" fmla="*/ f125 1 f70"/>
                <a:gd name="f161" fmla="*/ f126 1 f69"/>
                <a:gd name="f162" fmla="*/ f127 1 f70"/>
                <a:gd name="f163" fmla="*/ f128 1 f69"/>
                <a:gd name="f164" fmla="*/ f129 1 f70"/>
                <a:gd name="f165" fmla="*/ f130 1 f69"/>
                <a:gd name="f166" fmla="*/ f131 1 f69"/>
                <a:gd name="f167" fmla="*/ f132 1 f70"/>
                <a:gd name="f168" fmla="*/ f133 1 f70"/>
                <a:gd name="f169" fmla="*/ f134 f60 1"/>
                <a:gd name="f170" fmla="*/ f135 f60 1"/>
                <a:gd name="f171" fmla="*/ f137 f61 1"/>
                <a:gd name="f172" fmla="*/ f136 f61 1"/>
                <a:gd name="f173" fmla="*/ f138 f60 1"/>
                <a:gd name="f174" fmla="*/ f139 f61 1"/>
                <a:gd name="f175" fmla="*/ f140 f61 1"/>
                <a:gd name="f176" fmla="*/ f141 f60 1"/>
                <a:gd name="f177" fmla="*/ f142 f61 1"/>
                <a:gd name="f178" fmla="*/ f143 f60 1"/>
                <a:gd name="f179" fmla="*/ f144 f61 1"/>
                <a:gd name="f180" fmla="*/ f145 f60 1"/>
                <a:gd name="f181" fmla="*/ f146 f61 1"/>
                <a:gd name="f182" fmla="*/ f147 f60 1"/>
                <a:gd name="f183" fmla="*/ f148 f61 1"/>
                <a:gd name="f184" fmla="*/ f149 f60 1"/>
                <a:gd name="f185" fmla="*/ f150 f61 1"/>
                <a:gd name="f186" fmla="*/ f151 f60 1"/>
                <a:gd name="f187" fmla="*/ f152 f61 1"/>
                <a:gd name="f188" fmla="*/ f153 f61 1"/>
                <a:gd name="f189" fmla="*/ f154 f61 1"/>
                <a:gd name="f190" fmla="*/ f155 f60 1"/>
                <a:gd name="f191" fmla="*/ f156 f61 1"/>
                <a:gd name="f192" fmla="*/ f157 f60 1"/>
                <a:gd name="f193" fmla="*/ f158 f61 1"/>
                <a:gd name="f194" fmla="*/ f159 f60 1"/>
                <a:gd name="f195" fmla="*/ f160 f61 1"/>
                <a:gd name="f196" fmla="*/ f161 f60 1"/>
                <a:gd name="f197" fmla="*/ f162 f61 1"/>
                <a:gd name="f198" fmla="*/ f163 f60 1"/>
                <a:gd name="f199" fmla="*/ f164 f61 1"/>
                <a:gd name="f200" fmla="*/ f165 f60 1"/>
                <a:gd name="f201" fmla="*/ f166 f60 1"/>
                <a:gd name="f202" fmla="*/ f167 f61 1"/>
                <a:gd name="f203" fmla="*/ f168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73" y="f174"/>
                </a:cxn>
                <a:cxn ang="f102">
                  <a:pos x="f173" y="f175"/>
                </a:cxn>
                <a:cxn ang="f102">
                  <a:pos x="f176" y="f177"/>
                </a:cxn>
                <a:cxn ang="f102">
                  <a:pos x="f178" y="f179"/>
                </a:cxn>
                <a:cxn ang="f102">
                  <a:pos x="f180" y="f181"/>
                </a:cxn>
                <a:cxn ang="f102">
                  <a:pos x="f182" y="f183"/>
                </a:cxn>
                <a:cxn ang="f102">
                  <a:pos x="f184" y="f185"/>
                </a:cxn>
                <a:cxn ang="f102">
                  <a:pos x="f186" y="f187"/>
                </a:cxn>
                <a:cxn ang="f102">
                  <a:pos x="f186" y="f188"/>
                </a:cxn>
                <a:cxn ang="f102">
                  <a:pos x="f186" y="f189"/>
                </a:cxn>
                <a:cxn ang="f102">
                  <a:pos x="f190" y="f191"/>
                </a:cxn>
                <a:cxn ang="f102">
                  <a:pos x="f192" y="f193"/>
                </a:cxn>
                <a:cxn ang="f102">
                  <a:pos x="f194" y="f195"/>
                </a:cxn>
                <a:cxn ang="f102">
                  <a:pos x="f196" y="f197"/>
                </a:cxn>
                <a:cxn ang="f102">
                  <a:pos x="f198" y="f199"/>
                </a:cxn>
                <a:cxn ang="f102">
                  <a:pos x="f200" y="f199"/>
                </a:cxn>
                <a:cxn ang="f102">
                  <a:pos x="f201" y="f202"/>
                </a:cxn>
                <a:cxn ang="f102">
                  <a:pos x="f201" y="f203"/>
                </a:cxn>
              </a:cxnLst>
              <a:rect l="f169" t="f172" r="f170" b="f171"/>
              <a:pathLst>
                <a:path w="85581" h="42123">
                  <a:moveTo>
                    <a:pt x="f6" y="f8"/>
                  </a:moveTo>
                  <a:cubicBezTo>
                    <a:pt x="f6" y="f8"/>
                    <a:pt x="f6" y="f9"/>
                    <a:pt x="f6" y="f10"/>
                  </a:cubicBez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8" y="f29"/>
                  </a:cubicBezTo>
                  <a:cubicBezTo>
                    <a:pt x="f30" y="f31"/>
                    <a:pt x="f30" y="f32"/>
                    <a:pt x="f28" y="f33"/>
                  </a:cubicBezTo>
                  <a:cubicBezTo>
                    <a:pt x="f34" y="f35"/>
                    <a:pt x="f34" y="f36"/>
                    <a:pt x="f28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2" y="f53"/>
                  </a:lnTo>
                  <a:lnTo>
                    <a:pt x="f54" y="f55"/>
                  </a:lnTo>
                  <a:lnTo>
                    <a:pt x="f56" y="f55"/>
                  </a:lnTo>
                  <a:lnTo>
                    <a:pt x="f57" y="f7"/>
                  </a:lnTo>
                  <a:lnTo>
                    <a:pt x="f57" y="f5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6" name="Freeform: Shape 301">
              <a:extLst>
                <a:ext uri="{FF2B5EF4-FFF2-40B4-BE49-F238E27FC236}">
                  <a16:creationId xmlns:a16="http://schemas.microsoft.com/office/drawing/2014/main" id="{27E0650B-5BFA-8433-581E-BF037F28A8F7}"/>
                </a:ext>
              </a:extLst>
            </p:cNvPr>
            <p:cNvSpPr/>
            <p:nvPr/>
          </p:nvSpPr>
          <p:spPr>
            <a:xfrm>
              <a:off x="9436031" y="2706614"/>
              <a:ext cx="5687" cy="7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83"/>
                <a:gd name="f7" fmla="val 7750"/>
                <a:gd name="f8" fmla="val 220"/>
                <a:gd name="f9" fmla="val 4413"/>
                <a:gd name="f10" fmla="val 4629"/>
                <a:gd name="f11" fmla="val 6302"/>
                <a:gd name="f12" fmla="val 5048"/>
                <a:gd name="f13" fmla="val 4879"/>
                <a:gd name="f14" fmla="val 5684"/>
                <a:gd name="f15" fmla="val 3558"/>
                <a:gd name="f16" fmla="val 1490"/>
                <a:gd name="f17" fmla="val 130"/>
                <a:gd name="f18" fmla="val 2338"/>
                <a:gd name="f19" fmla="val -314"/>
                <a:gd name="f20" fmla="val 5095"/>
                <a:gd name="f21" fmla="+- 0 0 -90"/>
                <a:gd name="f22" fmla="*/ f3 1 5683"/>
                <a:gd name="f23" fmla="*/ f4 1 775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683"/>
                <a:gd name="f32" fmla="*/ f28 1 7750"/>
                <a:gd name="f33" fmla="*/ 220 f29 1"/>
                <a:gd name="f34" fmla="*/ 7750 f28 1"/>
                <a:gd name="f35" fmla="*/ 4413 f29 1"/>
                <a:gd name="f36" fmla="*/ 5684 f29 1"/>
                <a:gd name="f37" fmla="*/ 3558 f28 1"/>
                <a:gd name="f38" fmla="*/ 1490 f29 1"/>
                <a:gd name="f39" fmla="*/ 0 f28 1"/>
                <a:gd name="f40" fmla="+- f30 0 f1"/>
                <a:gd name="f41" fmla="*/ f33 1 5683"/>
                <a:gd name="f42" fmla="*/ f34 1 7750"/>
                <a:gd name="f43" fmla="*/ f35 1 5683"/>
                <a:gd name="f44" fmla="*/ f36 1 5683"/>
                <a:gd name="f45" fmla="*/ f37 1 7750"/>
                <a:gd name="f46" fmla="*/ f38 1 5683"/>
                <a:gd name="f47" fmla="*/ f39 1 7750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1"/>
                <a:gd name="f56" fmla="*/ f45 1 f32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2 1"/>
                <a:gd name="f67" fmla="*/ f56 f23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4"/>
                </a:cxn>
                <a:cxn ang="f40">
                  <a:pos x="f66" y="f67"/>
                </a:cxn>
                <a:cxn ang="f40">
                  <a:pos x="f68" y="f69"/>
                </a:cxn>
                <a:cxn ang="f40">
                  <a:pos x="f63" y="f64"/>
                </a:cxn>
              </a:cxnLst>
              <a:rect l="f59" t="f62" r="f60" b="f61"/>
              <a:pathLst>
                <a:path w="5683" h="7750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5"/>
                  </a:lnTo>
                  <a:cubicBezTo>
                    <a:pt x="f17" y="f18"/>
                    <a:pt x="f19" y="f2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7" name="Freeform: Shape 302">
              <a:extLst>
                <a:ext uri="{FF2B5EF4-FFF2-40B4-BE49-F238E27FC236}">
                  <a16:creationId xmlns:a16="http://schemas.microsoft.com/office/drawing/2014/main" id="{50D1609B-EDBE-010E-7662-79E60D7F62BA}"/>
                </a:ext>
              </a:extLst>
            </p:cNvPr>
            <p:cNvSpPr/>
            <p:nvPr/>
          </p:nvSpPr>
          <p:spPr>
            <a:xfrm>
              <a:off x="9441079" y="2702106"/>
              <a:ext cx="19568" cy="64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68"/>
                <a:gd name="f7" fmla="val 6416"/>
                <a:gd name="f8" fmla="val 18552"/>
                <a:gd name="f9" fmla="val 4765"/>
                <a:gd name="f10" fmla="val 14232"/>
                <a:gd name="f11" fmla="val 1207"/>
                <a:gd name="f12" fmla="val 13342"/>
                <a:gd name="f13" fmla="val 11309"/>
                <a:gd name="f14" fmla="val 191"/>
                <a:gd name="f15" fmla="val 9657"/>
                <a:gd name="f16" fmla="val 8272"/>
                <a:gd name="f17" fmla="val -64"/>
                <a:gd name="f18" fmla="val 6849"/>
                <a:gd name="f19" fmla="val 5464"/>
                <a:gd name="f20" fmla="val 3431"/>
                <a:gd name="f21" fmla="val 623"/>
                <a:gd name="f22" fmla="val 1537"/>
                <a:gd name="f23" fmla="val 1588"/>
                <a:gd name="f24" fmla="val 2986"/>
                <a:gd name="f25" fmla="val 4321"/>
                <a:gd name="f26" fmla="val 8565"/>
                <a:gd name="f27" fmla="val 2287"/>
                <a:gd name="f28" fmla="val 15324"/>
                <a:gd name="f29" fmla="+- 0 0 -90"/>
                <a:gd name="f30" fmla="*/ f3 1 19568"/>
                <a:gd name="f31" fmla="*/ f4 1 641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9568"/>
                <a:gd name="f40" fmla="*/ f36 1 6416"/>
                <a:gd name="f41" fmla="*/ 18552 f37 1"/>
                <a:gd name="f42" fmla="*/ 4765 f36 1"/>
                <a:gd name="f43" fmla="*/ 14232 f37 1"/>
                <a:gd name="f44" fmla="*/ 1207 f36 1"/>
                <a:gd name="f45" fmla="*/ 13342 f37 1"/>
                <a:gd name="f46" fmla="*/ 11309 f37 1"/>
                <a:gd name="f47" fmla="*/ 191 f36 1"/>
                <a:gd name="f48" fmla="*/ 9657 f37 1"/>
                <a:gd name="f49" fmla="*/ 5464 f37 1"/>
                <a:gd name="f50" fmla="*/ 0 f37 1"/>
                <a:gd name="f51" fmla="*/ 2986 f36 1"/>
                <a:gd name="f52" fmla="*/ 4321 f37 1"/>
                <a:gd name="f53" fmla="*/ 6416 f36 1"/>
                <a:gd name="f54" fmla="*/ 19568 f37 1"/>
                <a:gd name="f55" fmla="+- f38 0 f1"/>
                <a:gd name="f56" fmla="*/ f41 1 19568"/>
                <a:gd name="f57" fmla="*/ f42 1 6416"/>
                <a:gd name="f58" fmla="*/ f43 1 19568"/>
                <a:gd name="f59" fmla="*/ f44 1 6416"/>
                <a:gd name="f60" fmla="*/ f45 1 19568"/>
                <a:gd name="f61" fmla="*/ f46 1 19568"/>
                <a:gd name="f62" fmla="*/ f47 1 6416"/>
                <a:gd name="f63" fmla="*/ f48 1 19568"/>
                <a:gd name="f64" fmla="*/ f49 1 19568"/>
                <a:gd name="f65" fmla="*/ f50 1 19568"/>
                <a:gd name="f66" fmla="*/ f51 1 6416"/>
                <a:gd name="f67" fmla="*/ f52 1 19568"/>
                <a:gd name="f68" fmla="*/ f53 1 6416"/>
                <a:gd name="f69" fmla="*/ f54 1 19568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39"/>
                <a:gd name="f77" fmla="*/ f59 1 f40"/>
                <a:gd name="f78" fmla="*/ f60 1 f39"/>
                <a:gd name="f79" fmla="*/ f61 1 f39"/>
                <a:gd name="f80" fmla="*/ f62 1 f40"/>
                <a:gd name="f81" fmla="*/ f63 1 f39"/>
                <a:gd name="f82" fmla="*/ f64 1 f39"/>
                <a:gd name="f83" fmla="*/ f65 1 f39"/>
                <a:gd name="f84" fmla="*/ f66 1 f40"/>
                <a:gd name="f85" fmla="*/ f67 1 f39"/>
                <a:gd name="f86" fmla="*/ f68 1 f40"/>
                <a:gd name="f87" fmla="*/ f69 1 f39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0 1"/>
                <a:gd name="f95" fmla="*/ f77 f31 1"/>
                <a:gd name="f96" fmla="*/ f78 f30 1"/>
                <a:gd name="f97" fmla="*/ f79 f30 1"/>
                <a:gd name="f98" fmla="*/ f80 f31 1"/>
                <a:gd name="f99" fmla="*/ f81 f30 1"/>
                <a:gd name="f100" fmla="*/ f82 f30 1"/>
                <a:gd name="f101" fmla="*/ f83 f30 1"/>
                <a:gd name="f102" fmla="*/ f84 f31 1"/>
                <a:gd name="f103" fmla="*/ f85 f30 1"/>
                <a:gd name="f104" fmla="*/ f86 f31 1"/>
                <a:gd name="f105" fmla="*/ f8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5"/>
                </a:cxn>
                <a:cxn ang="f55">
                  <a:pos x="f96" y="f95"/>
                </a:cxn>
                <a:cxn ang="f55">
                  <a:pos x="f97" y="f98"/>
                </a:cxn>
                <a:cxn ang="f55">
                  <a:pos x="f99" y="f98"/>
                </a:cxn>
                <a:cxn ang="f55">
                  <a:pos x="f99" y="f98"/>
                </a:cxn>
                <a:cxn ang="f55">
                  <a:pos x="f100" y="f98"/>
                </a:cxn>
                <a:cxn ang="f55">
                  <a:pos x="f101" y="f102"/>
                </a:cxn>
                <a:cxn ang="f55">
                  <a:pos x="f103" y="f104"/>
                </a:cxn>
                <a:cxn ang="f55">
                  <a:pos x="f105" y="f104"/>
                </a:cxn>
              </a:cxnLst>
              <a:rect l="f88" t="f91" r="f89" b="f90"/>
              <a:pathLst>
                <a:path w="19568" h="6416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10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13" y="f14"/>
                  </a:lnTo>
                  <a:lnTo>
                    <a:pt x="f15" y="f14"/>
                  </a:lnTo>
                  <a:lnTo>
                    <a:pt x="f15" y="f14"/>
                  </a:lnTo>
                  <a:cubicBezTo>
                    <a:pt x="f16" y="f17"/>
                    <a:pt x="f18" y="f17"/>
                    <a:pt x="f19" y="f14"/>
                  </a:cubicBezTo>
                  <a:cubicBezTo>
                    <a:pt x="f20" y="f21"/>
                    <a:pt x="f22" y="f23"/>
                    <a:pt x="f5" y="f24"/>
                  </a:cubicBezTo>
                  <a:lnTo>
                    <a:pt x="f25" y="f7"/>
                  </a:lnTo>
                  <a:cubicBezTo>
                    <a:pt x="f26" y="f27"/>
                    <a:pt x="f28" y="f27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8" name="Freeform: Shape 303">
              <a:extLst>
                <a:ext uri="{FF2B5EF4-FFF2-40B4-BE49-F238E27FC236}">
                  <a16:creationId xmlns:a16="http://schemas.microsoft.com/office/drawing/2014/main" id="{15111940-F521-8774-052A-D5FF0EDDC3FC}"/>
                </a:ext>
              </a:extLst>
            </p:cNvPr>
            <p:cNvSpPr/>
            <p:nvPr/>
          </p:nvSpPr>
          <p:spPr>
            <a:xfrm>
              <a:off x="9407923" y="2679804"/>
              <a:ext cx="35570" cy="29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572"/>
                <a:gd name="f7" fmla="val 29988"/>
                <a:gd name="f8" fmla="val 629"/>
                <a:gd name="f9" fmla="val 257"/>
                <a:gd name="f10" fmla="val -210"/>
                <a:gd name="f11" fmla="val 1096"/>
                <a:gd name="f12" fmla="val 2468"/>
                <a:gd name="f13" fmla="val 3307"/>
                <a:gd name="f14" fmla="val 20833"/>
                <a:gd name="f15" fmla="val 19951"/>
                <a:gd name="f16" fmla="val 28711"/>
                <a:gd name="f17" fmla="val 26431"/>
                <a:gd name="f18" fmla="val 32904"/>
                <a:gd name="f19" fmla="val 33578"/>
                <a:gd name="f20" fmla="val 28693"/>
                <a:gd name="f21" fmla="val 34480"/>
                <a:gd name="f22" fmla="val 27524"/>
                <a:gd name="f23" fmla="val 35573"/>
                <a:gd name="f24" fmla="val 26558"/>
                <a:gd name="f25" fmla="val 31252"/>
                <a:gd name="f26" fmla="val 23127"/>
                <a:gd name="f27" fmla="val 27440"/>
                <a:gd name="f28" fmla="val 3424"/>
                <a:gd name="f29" fmla="val 2662"/>
                <a:gd name="f30" fmla="val 2026"/>
                <a:gd name="f31" fmla="val -86"/>
                <a:gd name="f32" fmla="val 1264"/>
                <a:gd name="f33" fmla="+- 0 0 -90"/>
                <a:gd name="f34" fmla="*/ f3 1 35572"/>
                <a:gd name="f35" fmla="*/ f4 1 29988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5572"/>
                <a:gd name="f44" fmla="*/ f40 1 29988"/>
                <a:gd name="f45" fmla="*/ 629 f41 1"/>
                <a:gd name="f46" fmla="*/ 257 f40 1"/>
                <a:gd name="f47" fmla="*/ 3307 f40 1"/>
                <a:gd name="f48" fmla="*/ 20833 f41 1"/>
                <a:gd name="f49" fmla="*/ 19951 f40 1"/>
                <a:gd name="f50" fmla="*/ 28711 f41 1"/>
                <a:gd name="f51" fmla="*/ 26431 f40 1"/>
                <a:gd name="f52" fmla="*/ 32904 f41 1"/>
                <a:gd name="f53" fmla="*/ 29988 f40 1"/>
                <a:gd name="f54" fmla="*/ 35573 f41 1"/>
                <a:gd name="f55" fmla="*/ 26558 f40 1"/>
                <a:gd name="f56" fmla="*/ 31252 f41 1"/>
                <a:gd name="f57" fmla="*/ 23127 f40 1"/>
                <a:gd name="f58" fmla="*/ 27440 f41 1"/>
                <a:gd name="f59" fmla="*/ 3424 f41 1"/>
                <a:gd name="f60" fmla="*/ 2662 f41 1"/>
                <a:gd name="f61" fmla="+- f42 0 f1"/>
                <a:gd name="f62" fmla="*/ f45 1 35572"/>
                <a:gd name="f63" fmla="*/ f46 1 29988"/>
                <a:gd name="f64" fmla="*/ f47 1 29988"/>
                <a:gd name="f65" fmla="*/ f48 1 35572"/>
                <a:gd name="f66" fmla="*/ f49 1 29988"/>
                <a:gd name="f67" fmla="*/ f50 1 35572"/>
                <a:gd name="f68" fmla="*/ f51 1 29988"/>
                <a:gd name="f69" fmla="*/ f52 1 35572"/>
                <a:gd name="f70" fmla="*/ f53 1 29988"/>
                <a:gd name="f71" fmla="*/ f54 1 35572"/>
                <a:gd name="f72" fmla="*/ f55 1 29988"/>
                <a:gd name="f73" fmla="*/ f56 1 35572"/>
                <a:gd name="f74" fmla="*/ f57 1 29988"/>
                <a:gd name="f75" fmla="*/ f58 1 35572"/>
                <a:gd name="f76" fmla="*/ f59 1 35572"/>
                <a:gd name="f77" fmla="*/ f60 1 35572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4"/>
                <a:gd name="f85" fmla="*/ f65 1 f43"/>
                <a:gd name="f86" fmla="*/ f66 1 f44"/>
                <a:gd name="f87" fmla="*/ f67 1 f43"/>
                <a:gd name="f88" fmla="*/ f68 1 f44"/>
                <a:gd name="f89" fmla="*/ f69 1 f43"/>
                <a:gd name="f90" fmla="*/ f70 1 f44"/>
                <a:gd name="f91" fmla="*/ f71 1 f43"/>
                <a:gd name="f92" fmla="*/ f72 1 f44"/>
                <a:gd name="f93" fmla="*/ f73 1 f43"/>
                <a:gd name="f94" fmla="*/ f74 1 f44"/>
                <a:gd name="f95" fmla="*/ f75 1 f43"/>
                <a:gd name="f96" fmla="*/ f76 1 f43"/>
                <a:gd name="f97" fmla="*/ f77 1 f43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5 1"/>
                <a:gd name="f105" fmla="*/ f85 f34 1"/>
                <a:gd name="f106" fmla="*/ f86 f35 1"/>
                <a:gd name="f107" fmla="*/ f87 f34 1"/>
                <a:gd name="f108" fmla="*/ f88 f35 1"/>
                <a:gd name="f109" fmla="*/ f89 f34 1"/>
                <a:gd name="f110" fmla="*/ f90 f35 1"/>
                <a:gd name="f111" fmla="*/ f91 f34 1"/>
                <a:gd name="f112" fmla="*/ f92 f35 1"/>
                <a:gd name="f113" fmla="*/ f93 f34 1"/>
                <a:gd name="f114" fmla="*/ f94 f35 1"/>
                <a:gd name="f115" fmla="*/ f95 f34 1"/>
                <a:gd name="f116" fmla="*/ f96 f34 1"/>
                <a:gd name="f117" fmla="*/ f97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2" y="f104"/>
                </a:cxn>
                <a:cxn ang="f61">
                  <a:pos x="f102" y="f104"/>
                </a:cxn>
                <a:cxn ang="f61">
                  <a:pos x="f105" y="f106"/>
                </a:cxn>
                <a:cxn ang="f61">
                  <a:pos x="f107" y="f108"/>
                </a:cxn>
                <a:cxn ang="f61">
                  <a:pos x="f109" y="f110"/>
                </a:cxn>
                <a:cxn ang="f61">
                  <a:pos x="f111" y="f112"/>
                </a:cxn>
                <a:cxn ang="f61">
                  <a:pos x="f113" y="f114"/>
                </a:cxn>
                <a:cxn ang="f61">
                  <a:pos x="f115" y="f106"/>
                </a:cxn>
                <a:cxn ang="f61">
                  <a:pos x="f116" y="f103"/>
                </a:cxn>
                <a:cxn ang="f61">
                  <a:pos x="f117" y="f103"/>
                </a:cxn>
                <a:cxn ang="f61">
                  <a:pos x="f117" y="f103"/>
                </a:cxn>
                <a:cxn ang="f61">
                  <a:pos x="f102" y="f103"/>
                </a:cxn>
              </a:cxnLst>
              <a:rect l="f98" t="f101" r="f99" b="f100"/>
              <a:pathLst>
                <a:path w="35572" h="2998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7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27" y="f15"/>
                  </a:lnTo>
                  <a:lnTo>
                    <a:pt x="f28" y="f9"/>
                  </a:lnTo>
                  <a:lnTo>
                    <a:pt x="f29" y="f9"/>
                  </a:lnTo>
                  <a:cubicBezTo>
                    <a:pt x="f29" y="f9"/>
                    <a:pt x="f29" y="f9"/>
                    <a:pt x="f29" y="f9"/>
                  </a:cubicBezTo>
                  <a:cubicBezTo>
                    <a:pt x="f30" y="f31"/>
                    <a:pt x="f32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9" name="Freeform: Shape 304">
              <a:extLst>
                <a:ext uri="{FF2B5EF4-FFF2-40B4-BE49-F238E27FC236}">
                  <a16:creationId xmlns:a16="http://schemas.microsoft.com/office/drawing/2014/main" id="{902B479D-C624-17E9-85FA-9164A8F6CE59}"/>
                </a:ext>
              </a:extLst>
            </p:cNvPr>
            <p:cNvSpPr/>
            <p:nvPr/>
          </p:nvSpPr>
          <p:spPr>
            <a:xfrm>
              <a:off x="9403598" y="2136888"/>
              <a:ext cx="54004" cy="74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004"/>
                <a:gd name="f7" fmla="val 74963"/>
                <a:gd name="f8" fmla="val 6481"/>
                <a:gd name="f9" fmla="val 18804"/>
                <a:gd name="f10" fmla="val 4448"/>
                <a:gd name="f11" fmla="val 26174"/>
                <a:gd name="f12" fmla="val 8641"/>
                <a:gd name="f13" fmla="val 33035"/>
                <a:gd name="f14" fmla="val 34054"/>
                <a:gd name="f15" fmla="val 74964"/>
                <a:gd name="f16" fmla="val 30929"/>
                <a:gd name="f17" fmla="val 69297"/>
                <a:gd name="f18" fmla="val 32568"/>
                <a:gd name="f19" fmla="val 62181"/>
                <a:gd name="f20" fmla="val 37867"/>
                <a:gd name="f21" fmla="val 58446"/>
                <a:gd name="f22" fmla="val 43267"/>
                <a:gd name="f23" fmla="val 55041"/>
                <a:gd name="f24" fmla="val 50409"/>
                <a:gd name="f25" fmla="val 56667"/>
                <a:gd name="f26" fmla="val 53814"/>
                <a:gd name="f27" fmla="val 62067"/>
                <a:gd name="f28" fmla="val 53877"/>
                <a:gd name="f29" fmla="val 62169"/>
                <a:gd name="f30" fmla="val 53941"/>
                <a:gd name="f31" fmla="val 62283"/>
                <a:gd name="f32" fmla="val 62385"/>
                <a:gd name="f33" fmla="val 49557"/>
                <a:gd name="f34" fmla="val 55016"/>
                <a:gd name="f35" fmla="val 16519"/>
                <a:gd name="f36" fmla="val 1016"/>
                <a:gd name="f37" fmla="val 15630"/>
                <a:gd name="f38" fmla="val 19772"/>
                <a:gd name="f39" fmla="val 5044"/>
                <a:gd name="f40" fmla="val 19035"/>
                <a:gd name="f41" fmla="val 12490"/>
                <a:gd name="f42" fmla="val 13990"/>
                <a:gd name="f43" fmla="val 16632"/>
                <a:gd name="f44" fmla="val 11869"/>
                <a:gd name="f45" fmla="val 18372"/>
                <a:gd name="f46" fmla="val 9225"/>
                <a:gd name="f47" fmla="val 19313"/>
                <a:gd name="f48" fmla="+- 0 0 -90"/>
                <a:gd name="f49" fmla="*/ f3 1 54004"/>
                <a:gd name="f50" fmla="*/ f4 1 74963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54004"/>
                <a:gd name="f59" fmla="*/ f55 1 74963"/>
                <a:gd name="f60" fmla="*/ 6481 f56 1"/>
                <a:gd name="f61" fmla="*/ 18804 f55 1"/>
                <a:gd name="f62" fmla="*/ 0 f56 1"/>
                <a:gd name="f63" fmla="*/ 4448 f56 1"/>
                <a:gd name="f64" fmla="*/ 26174 f55 1"/>
                <a:gd name="f65" fmla="*/ 8641 f56 1"/>
                <a:gd name="f66" fmla="*/ 33035 f55 1"/>
                <a:gd name="f67" fmla="*/ 34054 f56 1"/>
                <a:gd name="f68" fmla="*/ 74964 f55 1"/>
                <a:gd name="f69" fmla="*/ 37867 f56 1"/>
                <a:gd name="f70" fmla="*/ 58446 f55 1"/>
                <a:gd name="f71" fmla="*/ 53814 f56 1"/>
                <a:gd name="f72" fmla="*/ 62067 f55 1"/>
                <a:gd name="f73" fmla="*/ 54004 f56 1"/>
                <a:gd name="f74" fmla="*/ 62385 f55 1"/>
                <a:gd name="f75" fmla="*/ 49557 f56 1"/>
                <a:gd name="f76" fmla="*/ 55016 f55 1"/>
                <a:gd name="f77" fmla="*/ 16519 f56 1"/>
                <a:gd name="f78" fmla="*/ 1016 f55 1"/>
                <a:gd name="f79" fmla="*/ 15630 f56 1"/>
                <a:gd name="f80" fmla="*/ 0 f55 1"/>
                <a:gd name="f81" fmla="*/ 13990 f56 1"/>
                <a:gd name="f82" fmla="*/ 16632 f55 1"/>
                <a:gd name="f83" fmla="*/ 19313 f55 1"/>
                <a:gd name="f84" fmla="+- f57 0 f1"/>
                <a:gd name="f85" fmla="*/ f60 1 54004"/>
                <a:gd name="f86" fmla="*/ f61 1 74963"/>
                <a:gd name="f87" fmla="*/ f62 1 54004"/>
                <a:gd name="f88" fmla="*/ f63 1 54004"/>
                <a:gd name="f89" fmla="*/ f64 1 74963"/>
                <a:gd name="f90" fmla="*/ f65 1 54004"/>
                <a:gd name="f91" fmla="*/ f66 1 74963"/>
                <a:gd name="f92" fmla="*/ f67 1 54004"/>
                <a:gd name="f93" fmla="*/ f68 1 74963"/>
                <a:gd name="f94" fmla="*/ f69 1 54004"/>
                <a:gd name="f95" fmla="*/ f70 1 74963"/>
                <a:gd name="f96" fmla="*/ f71 1 54004"/>
                <a:gd name="f97" fmla="*/ f72 1 74963"/>
                <a:gd name="f98" fmla="*/ f73 1 54004"/>
                <a:gd name="f99" fmla="*/ f74 1 74963"/>
                <a:gd name="f100" fmla="*/ f75 1 54004"/>
                <a:gd name="f101" fmla="*/ f76 1 74963"/>
                <a:gd name="f102" fmla="*/ f77 1 54004"/>
                <a:gd name="f103" fmla="*/ f78 1 74963"/>
                <a:gd name="f104" fmla="*/ f79 1 54004"/>
                <a:gd name="f105" fmla="*/ f80 1 74963"/>
                <a:gd name="f106" fmla="*/ f81 1 54004"/>
                <a:gd name="f107" fmla="*/ f82 1 74963"/>
                <a:gd name="f108" fmla="*/ f83 1 74963"/>
                <a:gd name="f109" fmla="*/ f51 1 f58"/>
                <a:gd name="f110" fmla="*/ f52 1 f58"/>
                <a:gd name="f111" fmla="*/ f51 1 f59"/>
                <a:gd name="f112" fmla="*/ f53 1 f59"/>
                <a:gd name="f113" fmla="*/ f85 1 f58"/>
                <a:gd name="f114" fmla="*/ f86 1 f59"/>
                <a:gd name="f115" fmla="*/ f87 1 f58"/>
                <a:gd name="f116" fmla="*/ f88 1 f58"/>
                <a:gd name="f117" fmla="*/ f89 1 f59"/>
                <a:gd name="f118" fmla="*/ f90 1 f58"/>
                <a:gd name="f119" fmla="*/ f91 1 f59"/>
                <a:gd name="f120" fmla="*/ f92 1 f58"/>
                <a:gd name="f121" fmla="*/ f93 1 f59"/>
                <a:gd name="f122" fmla="*/ f94 1 f58"/>
                <a:gd name="f123" fmla="*/ f95 1 f59"/>
                <a:gd name="f124" fmla="*/ f96 1 f58"/>
                <a:gd name="f125" fmla="*/ f97 1 f59"/>
                <a:gd name="f126" fmla="*/ f98 1 f58"/>
                <a:gd name="f127" fmla="*/ f99 1 f59"/>
                <a:gd name="f128" fmla="*/ f100 1 f58"/>
                <a:gd name="f129" fmla="*/ f101 1 f59"/>
                <a:gd name="f130" fmla="*/ f102 1 f58"/>
                <a:gd name="f131" fmla="*/ f103 1 f59"/>
                <a:gd name="f132" fmla="*/ f104 1 f58"/>
                <a:gd name="f133" fmla="*/ f105 1 f59"/>
                <a:gd name="f134" fmla="*/ f106 1 f58"/>
                <a:gd name="f135" fmla="*/ f107 1 f59"/>
                <a:gd name="f136" fmla="*/ f108 1 f59"/>
                <a:gd name="f137" fmla="*/ f109 f49 1"/>
                <a:gd name="f138" fmla="*/ f110 f49 1"/>
                <a:gd name="f139" fmla="*/ f112 f50 1"/>
                <a:gd name="f140" fmla="*/ f111 f50 1"/>
                <a:gd name="f141" fmla="*/ f113 f49 1"/>
                <a:gd name="f142" fmla="*/ f114 f50 1"/>
                <a:gd name="f143" fmla="*/ f115 f49 1"/>
                <a:gd name="f144" fmla="*/ f116 f49 1"/>
                <a:gd name="f145" fmla="*/ f117 f50 1"/>
                <a:gd name="f146" fmla="*/ f118 f49 1"/>
                <a:gd name="f147" fmla="*/ f119 f50 1"/>
                <a:gd name="f148" fmla="*/ f120 f49 1"/>
                <a:gd name="f149" fmla="*/ f121 f50 1"/>
                <a:gd name="f150" fmla="*/ f122 f49 1"/>
                <a:gd name="f151" fmla="*/ f123 f50 1"/>
                <a:gd name="f152" fmla="*/ f124 f49 1"/>
                <a:gd name="f153" fmla="*/ f125 f50 1"/>
                <a:gd name="f154" fmla="*/ f126 f49 1"/>
                <a:gd name="f155" fmla="*/ f127 f50 1"/>
                <a:gd name="f156" fmla="*/ f128 f49 1"/>
                <a:gd name="f157" fmla="*/ f129 f50 1"/>
                <a:gd name="f158" fmla="*/ f130 f49 1"/>
                <a:gd name="f159" fmla="*/ f131 f50 1"/>
                <a:gd name="f160" fmla="*/ f132 f49 1"/>
                <a:gd name="f161" fmla="*/ f133 f50 1"/>
                <a:gd name="f162" fmla="*/ f134 f49 1"/>
                <a:gd name="f163" fmla="*/ f135 f50 1"/>
                <a:gd name="f164" fmla="*/ f136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41" y="f142"/>
                </a:cxn>
                <a:cxn ang="f84">
                  <a:pos x="f143" y="f142"/>
                </a:cxn>
                <a:cxn ang="f84">
                  <a:pos x="f144" y="f145"/>
                </a:cxn>
                <a:cxn ang="f84">
                  <a:pos x="f146" y="f147"/>
                </a:cxn>
                <a:cxn ang="f84">
                  <a:pos x="f148" y="f149"/>
                </a:cxn>
                <a:cxn ang="f84">
                  <a:pos x="f148" y="f149"/>
                </a:cxn>
                <a:cxn ang="f84">
                  <a:pos x="f150" y="f151"/>
                </a:cxn>
                <a:cxn ang="f84">
                  <a:pos x="f152" y="f153"/>
                </a:cxn>
                <a:cxn ang="f84">
                  <a:pos x="f154" y="f155"/>
                </a:cxn>
                <a:cxn ang="f84">
                  <a:pos x="f154" y="f155"/>
                </a:cxn>
                <a:cxn ang="f84">
                  <a:pos x="f156" y="f157"/>
                </a:cxn>
                <a:cxn ang="f84">
                  <a:pos x="f158" y="f159"/>
                </a:cxn>
                <a:cxn ang="f84">
                  <a:pos x="f160" y="f161"/>
                </a:cxn>
                <a:cxn ang="f84">
                  <a:pos x="f162" y="f163"/>
                </a:cxn>
                <a:cxn ang="f84">
                  <a:pos x="f141" y="f164"/>
                </a:cxn>
              </a:cxnLst>
              <a:rect l="f137" t="f140" r="f138" b="f139"/>
              <a:pathLst>
                <a:path w="54004" h="74963">
                  <a:moveTo>
                    <a:pt x="f8" y="f9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6" y="f32"/>
                  </a:cubicBezTo>
                  <a:lnTo>
                    <a:pt x="f6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7" y="f5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4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0" name="Freeform: Shape 305">
              <a:extLst>
                <a:ext uri="{FF2B5EF4-FFF2-40B4-BE49-F238E27FC236}">
                  <a16:creationId xmlns:a16="http://schemas.microsoft.com/office/drawing/2014/main" id="{5F9A1BAE-A942-0AA8-3529-ED7D2ECEC0F4}"/>
                </a:ext>
              </a:extLst>
            </p:cNvPr>
            <p:cNvSpPr/>
            <p:nvPr/>
          </p:nvSpPr>
          <p:spPr>
            <a:xfrm>
              <a:off x="9436068" y="2193563"/>
              <a:ext cx="27432" cy="312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429"/>
                <a:gd name="f7" fmla="val 31256"/>
                <a:gd name="f8" fmla="val 5900"/>
                <a:gd name="f9" fmla="val 25539"/>
                <a:gd name="f10" fmla="val 7958"/>
                <a:gd name="f11" fmla="val 29059"/>
                <a:gd name="f12" fmla="val 11732"/>
                <a:gd name="f13" fmla="val 31231"/>
                <a:gd name="f14" fmla="val 15811"/>
                <a:gd name="f15" fmla="val 31257"/>
                <a:gd name="f16" fmla="val 18035"/>
                <a:gd name="f17" fmla="val 20195"/>
                <a:gd name="f18" fmla="val 30596"/>
                <a:gd name="f19" fmla="val 22038"/>
                <a:gd name="f20" fmla="val 29351"/>
                <a:gd name="f21" fmla="val 27337"/>
                <a:gd name="f22" fmla="val 25615"/>
                <a:gd name="f23" fmla="val 28975"/>
                <a:gd name="f24" fmla="val 18500"/>
                <a:gd name="f25" fmla="val 25850"/>
                <a:gd name="f26" fmla="val 12834"/>
                <a:gd name="f27" fmla="val 21529"/>
                <a:gd name="f28" fmla="val 5718"/>
                <a:gd name="f29" fmla="val 18302"/>
                <a:gd name="f30" fmla="val 204"/>
                <a:gd name="f31" fmla="val 11211"/>
                <a:gd name="f32" fmla="val -1638"/>
                <a:gd name="f33" fmla="val 5709"/>
                <a:gd name="f34" fmla="val 1589"/>
                <a:gd name="f35" fmla="val 5595"/>
                <a:gd name="f36" fmla="val 1653"/>
                <a:gd name="f37" fmla="val 5493"/>
                <a:gd name="f38" fmla="val 1716"/>
                <a:gd name="f39" fmla="val 5392"/>
                <a:gd name="f40" fmla="val 1780"/>
                <a:gd name="f41" fmla="val 92"/>
                <a:gd name="f42" fmla="val 5515"/>
                <a:gd name="f43" fmla="val -1546"/>
                <a:gd name="f44" fmla="val 12630"/>
                <a:gd name="f45" fmla="val 1579"/>
                <a:gd name="f46" fmla="val 18297"/>
                <a:gd name="f47" fmla="+- 0 0 -90"/>
                <a:gd name="f48" fmla="*/ f3 1 27429"/>
                <a:gd name="f49" fmla="*/ f4 1 31256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7429"/>
                <a:gd name="f58" fmla="*/ f54 1 31256"/>
                <a:gd name="f59" fmla="*/ 5900 f55 1"/>
                <a:gd name="f60" fmla="*/ 25539 f54 1"/>
                <a:gd name="f61" fmla="*/ 15811 f55 1"/>
                <a:gd name="f62" fmla="*/ 31257 f54 1"/>
                <a:gd name="f63" fmla="*/ 22038 f55 1"/>
                <a:gd name="f64" fmla="*/ 29351 f54 1"/>
                <a:gd name="f65" fmla="*/ 25850 f55 1"/>
                <a:gd name="f66" fmla="*/ 12834 f54 1"/>
                <a:gd name="f67" fmla="*/ 21529 f55 1"/>
                <a:gd name="f68" fmla="*/ 5718 f54 1"/>
                <a:gd name="f69" fmla="*/ 5709 f55 1"/>
                <a:gd name="f70" fmla="*/ 1589 f54 1"/>
                <a:gd name="f71" fmla="*/ 5392 f55 1"/>
                <a:gd name="f72" fmla="*/ 1780 f54 1"/>
                <a:gd name="f73" fmla="*/ 1579 f55 1"/>
                <a:gd name="f74" fmla="*/ 18297 f54 1"/>
                <a:gd name="f75" fmla="+- f56 0 f1"/>
                <a:gd name="f76" fmla="*/ f59 1 27429"/>
                <a:gd name="f77" fmla="*/ f60 1 31256"/>
                <a:gd name="f78" fmla="*/ f61 1 27429"/>
                <a:gd name="f79" fmla="*/ f62 1 31256"/>
                <a:gd name="f80" fmla="*/ f63 1 27429"/>
                <a:gd name="f81" fmla="*/ f64 1 31256"/>
                <a:gd name="f82" fmla="*/ f65 1 27429"/>
                <a:gd name="f83" fmla="*/ f66 1 31256"/>
                <a:gd name="f84" fmla="*/ f67 1 27429"/>
                <a:gd name="f85" fmla="*/ f68 1 31256"/>
                <a:gd name="f86" fmla="*/ f69 1 27429"/>
                <a:gd name="f87" fmla="*/ f70 1 31256"/>
                <a:gd name="f88" fmla="*/ f71 1 27429"/>
                <a:gd name="f89" fmla="*/ f72 1 31256"/>
                <a:gd name="f90" fmla="*/ f73 1 27429"/>
                <a:gd name="f91" fmla="*/ f74 1 31256"/>
                <a:gd name="f92" fmla="*/ f50 1 f57"/>
                <a:gd name="f93" fmla="*/ f51 1 f57"/>
                <a:gd name="f94" fmla="*/ f50 1 f58"/>
                <a:gd name="f95" fmla="*/ f52 1 f58"/>
                <a:gd name="f96" fmla="*/ f76 1 f57"/>
                <a:gd name="f97" fmla="*/ f77 1 f58"/>
                <a:gd name="f98" fmla="*/ f78 1 f57"/>
                <a:gd name="f99" fmla="*/ f79 1 f58"/>
                <a:gd name="f100" fmla="*/ f80 1 f57"/>
                <a:gd name="f101" fmla="*/ f81 1 f58"/>
                <a:gd name="f102" fmla="*/ f82 1 f57"/>
                <a:gd name="f103" fmla="*/ f83 1 f58"/>
                <a:gd name="f104" fmla="*/ f84 1 f57"/>
                <a:gd name="f105" fmla="*/ f85 1 f58"/>
                <a:gd name="f106" fmla="*/ f86 1 f57"/>
                <a:gd name="f107" fmla="*/ f87 1 f58"/>
                <a:gd name="f108" fmla="*/ f88 1 f57"/>
                <a:gd name="f109" fmla="*/ f89 1 f58"/>
                <a:gd name="f110" fmla="*/ f90 1 f57"/>
                <a:gd name="f111" fmla="*/ f91 1 f58"/>
                <a:gd name="f112" fmla="*/ f92 f48 1"/>
                <a:gd name="f113" fmla="*/ f93 f48 1"/>
                <a:gd name="f114" fmla="*/ f95 f49 1"/>
                <a:gd name="f115" fmla="*/ f94 f49 1"/>
                <a:gd name="f116" fmla="*/ f96 f48 1"/>
                <a:gd name="f117" fmla="*/ f97 f49 1"/>
                <a:gd name="f118" fmla="*/ f98 f48 1"/>
                <a:gd name="f119" fmla="*/ f99 f49 1"/>
                <a:gd name="f120" fmla="*/ f100 f48 1"/>
                <a:gd name="f121" fmla="*/ f101 f49 1"/>
                <a:gd name="f122" fmla="*/ f102 f48 1"/>
                <a:gd name="f123" fmla="*/ f103 f49 1"/>
                <a:gd name="f124" fmla="*/ f104 f48 1"/>
                <a:gd name="f125" fmla="*/ f105 f49 1"/>
                <a:gd name="f126" fmla="*/ f106 f48 1"/>
                <a:gd name="f127" fmla="*/ f107 f49 1"/>
                <a:gd name="f128" fmla="*/ f108 f48 1"/>
                <a:gd name="f129" fmla="*/ f109 f49 1"/>
                <a:gd name="f130" fmla="*/ f110 f48 1"/>
                <a:gd name="f131" fmla="*/ f111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16" y="f117"/>
                </a:cxn>
                <a:cxn ang="f75">
                  <a:pos x="f118" y="f119"/>
                </a:cxn>
                <a:cxn ang="f75">
                  <a:pos x="f120" y="f121"/>
                </a:cxn>
                <a:cxn ang="f75">
                  <a:pos x="f122" y="f123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0" y="f131"/>
                </a:cxn>
                <a:cxn ang="f75">
                  <a:pos x="f116" y="f117"/>
                </a:cxn>
              </a:cxnLst>
              <a:rect l="f112" t="f115" r="f113" b="f114"/>
              <a:pathLst>
                <a:path w="27429" h="3125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5" y="f4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1" name="Freeform: Shape 306">
              <a:extLst>
                <a:ext uri="{FF2B5EF4-FFF2-40B4-BE49-F238E27FC236}">
                  <a16:creationId xmlns:a16="http://schemas.microsoft.com/office/drawing/2014/main" id="{33A54F2F-8F6F-383E-7721-A2F3F3A07268}"/>
                </a:ext>
              </a:extLst>
            </p:cNvPr>
            <p:cNvSpPr/>
            <p:nvPr/>
          </p:nvSpPr>
          <p:spPr>
            <a:xfrm>
              <a:off x="10702238" y="2248701"/>
              <a:ext cx="547158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7159"/>
                <a:gd name="f7" fmla="val 24013"/>
                <a:gd name="f8" fmla="val 24014"/>
                <a:gd name="f9" fmla="val 535470"/>
                <a:gd name="f10" fmla="val 12070"/>
                <a:gd name="f11" fmla="val 535393"/>
                <a:gd name="f12" fmla="val 5527"/>
                <a:gd name="f13" fmla="val 540616"/>
                <a:gd name="f14" fmla="val 140"/>
                <a:gd name="f15" fmla="val 547160"/>
                <a:gd name="f16" fmla="+- 0 0 -90"/>
                <a:gd name="f17" fmla="*/ f3 1 547159"/>
                <a:gd name="f18" fmla="*/ f4 1 2401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47159"/>
                <a:gd name="f27" fmla="*/ f23 1 24013"/>
                <a:gd name="f28" fmla="*/ 0 f24 1"/>
                <a:gd name="f29" fmla="*/ 24014 f23 1"/>
                <a:gd name="f30" fmla="*/ 535470 f24 1"/>
                <a:gd name="f31" fmla="*/ 12070 f23 1"/>
                <a:gd name="f32" fmla="*/ 547160 f24 1"/>
                <a:gd name="f33" fmla="*/ 0 f23 1"/>
                <a:gd name="f34" fmla="+- f25 0 f1"/>
                <a:gd name="f35" fmla="*/ f28 1 547159"/>
                <a:gd name="f36" fmla="*/ f29 1 24013"/>
                <a:gd name="f37" fmla="*/ f30 1 547159"/>
                <a:gd name="f38" fmla="*/ f31 1 24013"/>
                <a:gd name="f39" fmla="*/ f32 1 547159"/>
                <a:gd name="f40" fmla="*/ f33 1 24013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5" y="f60"/>
                </a:cxn>
                <a:cxn ang="f34">
                  <a:pos x="f55" y="f56"/>
                </a:cxn>
              </a:cxnLst>
              <a:rect l="f51" t="f54" r="f52" b="f53"/>
              <a:pathLst>
                <a:path w="547159" h="24013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2" name="Freeform: Shape 307">
              <a:extLst>
                <a:ext uri="{FF2B5EF4-FFF2-40B4-BE49-F238E27FC236}">
                  <a16:creationId xmlns:a16="http://schemas.microsoft.com/office/drawing/2014/main" id="{A4D30CD4-F7F6-0EA1-FE77-B7C8EF9C7678}"/>
                </a:ext>
              </a:extLst>
            </p:cNvPr>
            <p:cNvSpPr/>
            <p:nvPr/>
          </p:nvSpPr>
          <p:spPr>
            <a:xfrm>
              <a:off x="11260707" y="3377729"/>
              <a:ext cx="733696" cy="11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3697"/>
                <a:gd name="f7" fmla="val 11562"/>
                <a:gd name="f8" fmla="val 733698"/>
                <a:gd name="f9" fmla="+- 0 0 -90"/>
                <a:gd name="f10" fmla="*/ f3 1 733697"/>
                <a:gd name="f11" fmla="*/ f4 1 1156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33697"/>
                <a:gd name="f20" fmla="*/ f16 1 11562"/>
                <a:gd name="f21" fmla="*/ 0 f17 1"/>
                <a:gd name="f22" fmla="*/ 0 f16 1"/>
                <a:gd name="f23" fmla="*/ 733698 f17 1"/>
                <a:gd name="f24" fmla="*/ 11562 f16 1"/>
                <a:gd name="f25" fmla="+- f18 0 f1"/>
                <a:gd name="f26" fmla="*/ f21 1 733697"/>
                <a:gd name="f27" fmla="*/ f22 1 11562"/>
                <a:gd name="f28" fmla="*/ f23 1 733697"/>
                <a:gd name="f29" fmla="*/ f24 1 1156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733697" h="11562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3" name="Freeform: Shape 308">
              <a:extLst>
                <a:ext uri="{FF2B5EF4-FFF2-40B4-BE49-F238E27FC236}">
                  <a16:creationId xmlns:a16="http://schemas.microsoft.com/office/drawing/2014/main" id="{73182736-F0F1-9D55-C6CC-AB08EB09A593}"/>
                </a:ext>
              </a:extLst>
            </p:cNvPr>
            <p:cNvSpPr/>
            <p:nvPr/>
          </p:nvSpPr>
          <p:spPr>
            <a:xfrm>
              <a:off x="11258165" y="3393612"/>
              <a:ext cx="736238" cy="8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6239"/>
                <a:gd name="f7" fmla="val 8131"/>
                <a:gd name="f8" fmla="val 8132"/>
                <a:gd name="f9" fmla="val 3177"/>
                <a:gd name="f10" fmla="val 1016"/>
                <a:gd name="f11" fmla="val 2974"/>
                <a:gd name="f12" fmla="val 3685"/>
                <a:gd name="f13" fmla="val 1855"/>
                <a:gd name="f14" fmla="val 6200"/>
                <a:gd name="f15" fmla="+- 0 0 -90"/>
                <a:gd name="f16" fmla="*/ f3 1 736239"/>
                <a:gd name="f17" fmla="*/ f4 1 813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36239"/>
                <a:gd name="f26" fmla="*/ f22 1 8131"/>
                <a:gd name="f27" fmla="*/ 0 f23 1"/>
                <a:gd name="f28" fmla="*/ 8132 f22 1"/>
                <a:gd name="f29" fmla="*/ 736239 f23 1"/>
                <a:gd name="f30" fmla="*/ 0 f22 1"/>
                <a:gd name="f31" fmla="*/ 3177 f23 1"/>
                <a:gd name="f32" fmla="*/ 1016 f22 1"/>
                <a:gd name="f33" fmla="+- f24 0 f1"/>
                <a:gd name="f34" fmla="*/ f27 1 736239"/>
                <a:gd name="f35" fmla="*/ f28 1 8131"/>
                <a:gd name="f36" fmla="*/ f29 1 736239"/>
                <a:gd name="f37" fmla="*/ f30 1 8131"/>
                <a:gd name="f38" fmla="*/ f31 1 736239"/>
                <a:gd name="f39" fmla="*/ f32 1 8131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8" y="f57"/>
                </a:cxn>
                <a:cxn ang="f33">
                  <a:pos x="f58" y="f59"/>
                </a:cxn>
                <a:cxn ang="f33">
                  <a:pos x="f54" y="f55"/>
                </a:cxn>
              </a:cxnLst>
              <a:rect l="f50" t="f53" r="f51" b="f52"/>
              <a:pathLst>
                <a:path w="736239" h="8131">
                  <a:moveTo>
                    <a:pt x="f5" y="f8"/>
                  </a:moveTo>
                  <a:lnTo>
                    <a:pt x="f6" y="f8"/>
                  </a:lnTo>
                  <a:lnTo>
                    <a:pt x="f6" y="f5"/>
                  </a:lnTo>
                  <a:lnTo>
                    <a:pt x="f9" y="f5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4" name="Freeform: Shape 309">
              <a:extLst>
                <a:ext uri="{FF2B5EF4-FFF2-40B4-BE49-F238E27FC236}">
                  <a16:creationId xmlns:a16="http://schemas.microsoft.com/office/drawing/2014/main" id="{7DECE876-8F10-A946-85C2-7D4CAB4EBFA1}"/>
                </a:ext>
              </a:extLst>
            </p:cNvPr>
            <p:cNvSpPr/>
            <p:nvPr/>
          </p:nvSpPr>
          <p:spPr>
            <a:xfrm>
              <a:off x="11260836" y="3389287"/>
              <a:ext cx="733568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3570"/>
                <a:gd name="f7" fmla="val 4319"/>
                <a:gd name="f8" fmla="val 3303"/>
                <a:gd name="f9" fmla="val 4320"/>
                <a:gd name="f10" fmla="val 2160"/>
                <a:gd name="f11" fmla="val 508"/>
                <a:gd name="f12" fmla="+- 0 0 -90"/>
                <a:gd name="f13" fmla="*/ f3 1 733570"/>
                <a:gd name="f14" fmla="*/ f4 1 431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33570"/>
                <a:gd name="f23" fmla="*/ f19 1 4319"/>
                <a:gd name="f24" fmla="*/ 0 f20 1"/>
                <a:gd name="f25" fmla="*/ 3303 f19 1"/>
                <a:gd name="f26" fmla="*/ 4320 f19 1"/>
                <a:gd name="f27" fmla="*/ 733570 f20 1"/>
                <a:gd name="f28" fmla="*/ 2160 f19 1"/>
                <a:gd name="f29" fmla="*/ 508 f19 1"/>
                <a:gd name="f30" fmla="*/ 0 f19 1"/>
                <a:gd name="f31" fmla="+- f21 0 f1"/>
                <a:gd name="f32" fmla="*/ f24 1 733570"/>
                <a:gd name="f33" fmla="*/ f25 1 4319"/>
                <a:gd name="f34" fmla="*/ f26 1 4319"/>
                <a:gd name="f35" fmla="*/ f27 1 733570"/>
                <a:gd name="f36" fmla="*/ f28 1 4319"/>
                <a:gd name="f37" fmla="*/ f29 1 4319"/>
                <a:gd name="f38" fmla="*/ f30 1 431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7" y="f59"/>
                </a:cxn>
                <a:cxn ang="f31">
                  <a:pos x="f57" y="f60"/>
                </a:cxn>
                <a:cxn ang="f31">
                  <a:pos x="f54" y="f60"/>
                </a:cxn>
                <a:cxn ang="f31">
                  <a:pos x="f54" y="f59"/>
                </a:cxn>
                <a:cxn ang="f31">
                  <a:pos x="f54" y="f58"/>
                </a:cxn>
                <a:cxn ang="f31">
                  <a:pos x="f54" y="f55"/>
                </a:cxn>
              </a:cxnLst>
              <a:rect l="f50" t="f53" r="f51" b="f52"/>
              <a:pathLst>
                <a:path w="733570" h="4319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6" y="f8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1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5" name="Freeform: Shape 310">
              <a:extLst>
                <a:ext uri="{FF2B5EF4-FFF2-40B4-BE49-F238E27FC236}">
                  <a16:creationId xmlns:a16="http://schemas.microsoft.com/office/drawing/2014/main" id="{4ECD5FD5-1DFD-D2B0-AC32-E8E009DB2BF7}"/>
                </a:ext>
              </a:extLst>
            </p:cNvPr>
            <p:cNvSpPr/>
            <p:nvPr/>
          </p:nvSpPr>
          <p:spPr>
            <a:xfrm>
              <a:off x="9082872" y="2536737"/>
              <a:ext cx="26682" cy="275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84"/>
                <a:gd name="f7" fmla="val 27571"/>
                <a:gd name="f8" fmla="val 18042"/>
                <a:gd name="f9" fmla="val 22362"/>
                <a:gd name="f10" fmla="val 7624"/>
                <a:gd name="f11" fmla="val 21091"/>
                <a:gd name="f12" fmla="val 14548"/>
                <a:gd name="f13" fmla="val 12898"/>
                <a:gd name="f14" fmla="val 9212"/>
                <a:gd name="f15" fmla="val 19442"/>
                <a:gd name="f16" fmla="val 9148"/>
                <a:gd name="f17" fmla="val 22110"/>
                <a:gd name="f18" fmla="val 24664"/>
                <a:gd name="f19" fmla="val 10190"/>
                <a:gd name="f20" fmla="val 26685"/>
                <a:gd name="f21" fmla="val 11943"/>
                <a:gd name="f22" fmla="val 11308"/>
                <a:gd name="f23" fmla="val 25922"/>
                <a:gd name="f24" fmla="val 11181"/>
                <a:gd name="f25" fmla="val 9657"/>
                <a:gd name="f26" fmla="val 6353"/>
                <a:gd name="f27" fmla="val 9645"/>
                <a:gd name="f28" fmla="val 12058"/>
                <a:gd name="f29" fmla="val 5591"/>
                <a:gd name="f30" fmla="val 16949"/>
                <a:gd name="f31" fmla="+- 0 0 -90"/>
                <a:gd name="f32" fmla="*/ f3 1 26684"/>
                <a:gd name="f33" fmla="*/ f4 1 27571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6684"/>
                <a:gd name="f42" fmla="*/ f38 1 27571"/>
                <a:gd name="f43" fmla="*/ 0 f39 1"/>
                <a:gd name="f44" fmla="*/ 18042 f38 1"/>
                <a:gd name="f45" fmla="*/ 22362 f38 1"/>
                <a:gd name="f46" fmla="*/ 7624 f39 1"/>
                <a:gd name="f47" fmla="*/ 27571 f38 1"/>
                <a:gd name="f48" fmla="*/ 21091 f38 1"/>
                <a:gd name="f49" fmla="*/ 19442 f39 1"/>
                <a:gd name="f50" fmla="*/ 9148 f38 1"/>
                <a:gd name="f51" fmla="*/ 26685 f39 1"/>
                <a:gd name="f52" fmla="*/ 11943 f38 1"/>
                <a:gd name="f53" fmla="*/ 25922 f39 1"/>
                <a:gd name="f54" fmla="*/ 11181 f38 1"/>
                <a:gd name="f55" fmla="*/ 9657 f39 1"/>
                <a:gd name="f56" fmla="*/ 0 f38 1"/>
                <a:gd name="f57" fmla="*/ 6353 f38 1"/>
                <a:gd name="f58" fmla="+- f40 0 f1"/>
                <a:gd name="f59" fmla="*/ f43 1 26684"/>
                <a:gd name="f60" fmla="*/ f44 1 27571"/>
                <a:gd name="f61" fmla="*/ f45 1 27571"/>
                <a:gd name="f62" fmla="*/ f46 1 26684"/>
                <a:gd name="f63" fmla="*/ f47 1 27571"/>
                <a:gd name="f64" fmla="*/ f48 1 27571"/>
                <a:gd name="f65" fmla="*/ f49 1 26684"/>
                <a:gd name="f66" fmla="*/ f50 1 27571"/>
                <a:gd name="f67" fmla="*/ f51 1 26684"/>
                <a:gd name="f68" fmla="*/ f52 1 27571"/>
                <a:gd name="f69" fmla="*/ f53 1 26684"/>
                <a:gd name="f70" fmla="*/ f54 1 27571"/>
                <a:gd name="f71" fmla="*/ f55 1 26684"/>
                <a:gd name="f72" fmla="*/ f56 1 27571"/>
                <a:gd name="f73" fmla="*/ f57 1 27571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2"/>
                <a:gd name="f81" fmla="*/ f62 1 f41"/>
                <a:gd name="f82" fmla="*/ f63 1 f42"/>
                <a:gd name="f83" fmla="*/ f64 1 f42"/>
                <a:gd name="f84" fmla="*/ f65 1 f41"/>
                <a:gd name="f85" fmla="*/ f66 1 f42"/>
                <a:gd name="f86" fmla="*/ f67 1 f41"/>
                <a:gd name="f87" fmla="*/ f68 1 f42"/>
                <a:gd name="f88" fmla="*/ f69 1 f41"/>
                <a:gd name="f89" fmla="*/ f70 1 f42"/>
                <a:gd name="f90" fmla="*/ f71 1 f41"/>
                <a:gd name="f91" fmla="*/ f72 1 f42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3 1"/>
                <a:gd name="f100" fmla="*/ f81 f32 1"/>
                <a:gd name="f101" fmla="*/ f82 f33 1"/>
                <a:gd name="f102" fmla="*/ f83 f33 1"/>
                <a:gd name="f103" fmla="*/ f84 f32 1"/>
                <a:gd name="f104" fmla="*/ f85 f33 1"/>
                <a:gd name="f105" fmla="*/ f86 f32 1"/>
                <a:gd name="f106" fmla="*/ f87 f33 1"/>
                <a:gd name="f107" fmla="*/ f88 f32 1"/>
                <a:gd name="f108" fmla="*/ f89 f33 1"/>
                <a:gd name="f109" fmla="*/ f90 f32 1"/>
                <a:gd name="f110" fmla="*/ f91 f33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7" y="f99"/>
                </a:cxn>
                <a:cxn ang="f58">
                  <a:pos x="f100" y="f101"/>
                </a:cxn>
                <a:cxn ang="f58">
                  <a:pos x="f100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09" y="f111"/>
                </a:cxn>
                <a:cxn ang="f58">
                  <a:pos x="f97" y="f98"/>
                </a:cxn>
              </a:cxnLst>
              <a:rect l="f93" t="f96" r="f94" b="f95"/>
              <a:pathLst>
                <a:path w="26684" h="27571">
                  <a:moveTo>
                    <a:pt x="f5" y="f8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0" y="f11"/>
                  </a:lnTo>
                  <a:cubicBezTo>
                    <a:pt x="f10" y="f12"/>
                    <a:pt x="f13" y="f14"/>
                    <a:pt x="f15" y="f16"/>
                  </a:cubicBezTo>
                  <a:cubicBezTo>
                    <a:pt x="f17" y="f14"/>
                    <a:pt x="f18" y="f19"/>
                    <a:pt x="f20" y="f21"/>
                  </a:cubicBezTo>
                  <a:cubicBezTo>
                    <a:pt x="f20" y="f21"/>
                    <a:pt x="f20" y="f22"/>
                    <a:pt x="f23" y="f24"/>
                  </a:cubicBezTo>
                  <a:lnTo>
                    <a:pt x="f25" y="f5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6" name="Freeform: Shape 311">
              <a:extLst>
                <a:ext uri="{FF2B5EF4-FFF2-40B4-BE49-F238E27FC236}">
                  <a16:creationId xmlns:a16="http://schemas.microsoft.com/office/drawing/2014/main" id="{A0E5A2DE-C67F-7B91-8CB6-F81027673FF7}"/>
                </a:ext>
              </a:extLst>
            </p:cNvPr>
            <p:cNvSpPr/>
            <p:nvPr/>
          </p:nvSpPr>
          <p:spPr>
            <a:xfrm>
              <a:off x="9073472" y="2552364"/>
              <a:ext cx="5212" cy="3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09"/>
                <a:gd name="f7" fmla="val 3811"/>
                <a:gd name="f8" fmla="val 5210"/>
                <a:gd name="f9" fmla="val 3812"/>
                <a:gd name="f10" fmla="val 2414"/>
                <a:gd name="f11" fmla="val 3316"/>
                <a:gd name="f12" fmla="val 2020"/>
                <a:gd name="f13" fmla="val 1525"/>
                <a:gd name="f14" fmla="val 1194"/>
                <a:gd name="f15" fmla="val 762"/>
                <a:gd name="f16" fmla="+- 0 0 -90"/>
                <a:gd name="f17" fmla="*/ f3 1 5209"/>
                <a:gd name="f18" fmla="*/ f4 1 381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209"/>
                <a:gd name="f27" fmla="*/ f23 1 3811"/>
                <a:gd name="f28" fmla="*/ 5210 f24 1"/>
                <a:gd name="f29" fmla="*/ 3812 f23 1"/>
                <a:gd name="f30" fmla="*/ 2414 f23 1"/>
                <a:gd name="f31" fmla="*/ 0 f24 1"/>
                <a:gd name="f32" fmla="*/ 0 f23 1"/>
                <a:gd name="f33" fmla="*/ 762 f24 1"/>
                <a:gd name="f34" fmla="*/ 762 f23 1"/>
                <a:gd name="f35" fmla="+- f25 0 f1"/>
                <a:gd name="f36" fmla="*/ f28 1 5209"/>
                <a:gd name="f37" fmla="*/ f29 1 3811"/>
                <a:gd name="f38" fmla="*/ f30 1 3811"/>
                <a:gd name="f39" fmla="*/ f31 1 5209"/>
                <a:gd name="f40" fmla="*/ f32 1 3811"/>
                <a:gd name="f41" fmla="*/ f33 1 5209"/>
                <a:gd name="f42" fmla="*/ f34 1 3811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2"/>
                </a:cxn>
                <a:cxn ang="f35">
                  <a:pos x="f63" y="f64"/>
                </a:cxn>
              </a:cxnLst>
              <a:rect l="f54" t="f57" r="f55" b="f56"/>
              <a:pathLst>
                <a:path w="5209" h="3811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15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7" name="Freeform: Shape 312">
              <a:extLst>
                <a:ext uri="{FF2B5EF4-FFF2-40B4-BE49-F238E27FC236}">
                  <a16:creationId xmlns:a16="http://schemas.microsoft.com/office/drawing/2014/main" id="{82E31627-48C8-A31D-7608-3C609E2D0791}"/>
                </a:ext>
              </a:extLst>
            </p:cNvPr>
            <p:cNvSpPr/>
            <p:nvPr/>
          </p:nvSpPr>
          <p:spPr>
            <a:xfrm>
              <a:off x="9071561" y="2550206"/>
              <a:ext cx="12710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12705"/>
                <a:gd name="f8" fmla="+- 0 0 -90"/>
                <a:gd name="f9" fmla="*/ f3 1 12706"/>
                <a:gd name="f10" fmla="*/ f4 1 1270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06"/>
                <a:gd name="f19" fmla="*/ f15 1 12705"/>
                <a:gd name="f20" fmla="*/ 0 f16 1"/>
                <a:gd name="f21" fmla="*/ 0 f15 1"/>
                <a:gd name="f22" fmla="+- f17 0 f1"/>
                <a:gd name="f23" fmla="*/ f20 1 12706"/>
                <a:gd name="f24" fmla="*/ f21 1 1270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706" h="1270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8" name="Freeform: Shape 313">
              <a:extLst>
                <a:ext uri="{FF2B5EF4-FFF2-40B4-BE49-F238E27FC236}">
                  <a16:creationId xmlns:a16="http://schemas.microsoft.com/office/drawing/2014/main" id="{83055CD3-CDD6-559D-1CCE-0755EA084AF6}"/>
                </a:ext>
              </a:extLst>
            </p:cNvPr>
            <p:cNvSpPr/>
            <p:nvPr/>
          </p:nvSpPr>
          <p:spPr>
            <a:xfrm>
              <a:off x="5420352" y="5682785"/>
              <a:ext cx="158072" cy="917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074"/>
                <a:gd name="f7" fmla="val 91734"/>
                <a:gd name="f8" fmla="val 90973"/>
                <a:gd name="f9" fmla="val 76"/>
                <a:gd name="f10" fmla="val 91227"/>
                <a:gd name="f11" fmla="val 91481"/>
                <a:gd name="f12" fmla="val 91735"/>
                <a:gd name="f13" fmla="val 4447"/>
                <a:gd name="f14" fmla="val 1017"/>
                <a:gd name="f15" fmla="val 86653"/>
                <a:gd name="f16" fmla="val 90464"/>
                <a:gd name="f17" fmla="+- 0 0 -90"/>
                <a:gd name="f18" fmla="*/ f3 1 158074"/>
                <a:gd name="f19" fmla="*/ f4 1 91734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58074"/>
                <a:gd name="f28" fmla="*/ f24 1 91734"/>
                <a:gd name="f29" fmla="*/ 0 f25 1"/>
                <a:gd name="f30" fmla="*/ 90973 f24 1"/>
                <a:gd name="f31" fmla="*/ 91735 f24 1"/>
                <a:gd name="f32" fmla="*/ 158074 f25 1"/>
                <a:gd name="f33" fmla="*/ 4447 f24 1"/>
                <a:gd name="f34" fmla="*/ 0 f24 1"/>
                <a:gd name="f35" fmla="*/ 1017 f25 1"/>
                <a:gd name="f36" fmla="*/ 86653 f24 1"/>
                <a:gd name="f37" fmla="*/ 90464 f24 1"/>
                <a:gd name="f38" fmla="+- f26 0 f1"/>
                <a:gd name="f39" fmla="*/ f29 1 158074"/>
                <a:gd name="f40" fmla="*/ f30 1 91734"/>
                <a:gd name="f41" fmla="*/ f31 1 91734"/>
                <a:gd name="f42" fmla="*/ f32 1 158074"/>
                <a:gd name="f43" fmla="*/ f33 1 91734"/>
                <a:gd name="f44" fmla="*/ f34 1 91734"/>
                <a:gd name="f45" fmla="*/ f35 1 158074"/>
                <a:gd name="f46" fmla="*/ f36 1 91734"/>
                <a:gd name="f47" fmla="*/ f37 1 91734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8"/>
                <a:gd name="f55" fmla="*/ f42 1 f27"/>
                <a:gd name="f56" fmla="*/ f43 1 f28"/>
                <a:gd name="f57" fmla="*/ f44 1 f28"/>
                <a:gd name="f58" fmla="*/ f45 1 f27"/>
                <a:gd name="f59" fmla="*/ f46 1 f28"/>
                <a:gd name="f60" fmla="*/ f47 1 f28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9 1"/>
                <a:gd name="f68" fmla="*/ f55 f18 1"/>
                <a:gd name="f69" fmla="*/ f56 f19 1"/>
                <a:gd name="f70" fmla="*/ f57 f19 1"/>
                <a:gd name="f71" fmla="*/ f58 f18 1"/>
                <a:gd name="f72" fmla="*/ f59 f19 1"/>
                <a:gd name="f73" fmla="*/ f6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5" y="f67"/>
                </a:cxn>
                <a:cxn ang="f38">
                  <a:pos x="f68" y="f69"/>
                </a:cxn>
                <a:cxn ang="f38">
                  <a:pos x="f68" y="f70"/>
                </a:cxn>
                <a:cxn ang="f38">
                  <a:pos x="f71" y="f72"/>
                </a:cxn>
                <a:cxn ang="f38">
                  <a:pos x="f71" y="f73"/>
                </a:cxn>
              </a:cxnLst>
              <a:rect l="f61" t="f64" r="f62" b="f63"/>
              <a:pathLst>
                <a:path w="158074" h="91734">
                  <a:moveTo>
                    <a:pt x="f5" y="f8"/>
                  </a:moveTo>
                  <a:cubicBezTo>
                    <a:pt x="f9" y="f10"/>
                    <a:pt x="f9" y="f11"/>
                    <a:pt x="f5" y="f12"/>
                  </a:cubicBezTo>
                  <a:lnTo>
                    <a:pt x="f5" y="f12"/>
                  </a:lnTo>
                  <a:lnTo>
                    <a:pt x="f6" y="f13"/>
                  </a:lnTo>
                  <a:lnTo>
                    <a:pt x="f6" y="f5"/>
                  </a:lnTo>
                  <a:lnTo>
                    <a:pt x="f14" y="f15"/>
                  </a:lnTo>
                  <a:lnTo>
                    <a:pt x="f14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9" name="Freeform: Shape 314">
              <a:extLst>
                <a:ext uri="{FF2B5EF4-FFF2-40B4-BE49-F238E27FC236}">
                  <a16:creationId xmlns:a16="http://schemas.microsoft.com/office/drawing/2014/main" id="{4C8A28D4-793C-BBFB-8E2C-6378935E1AC3}"/>
                </a:ext>
              </a:extLst>
            </p:cNvPr>
            <p:cNvSpPr/>
            <p:nvPr/>
          </p:nvSpPr>
          <p:spPr>
            <a:xfrm>
              <a:off x="5182736" y="5384965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762"/>
                <a:gd name="f8" fmla="val 1144"/>
                <a:gd name="f9" fmla="val 254"/>
                <a:gd name="f10" fmla="+- 0 0 -90"/>
                <a:gd name="f11" fmla="*/ f3 1 1143"/>
                <a:gd name="f12" fmla="*/ f4 1 76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43"/>
                <a:gd name="f21" fmla="*/ f17 1 762"/>
                <a:gd name="f22" fmla="*/ 1144 f18 1"/>
                <a:gd name="f23" fmla="*/ 0 f17 1"/>
                <a:gd name="f24" fmla="*/ 0 f18 1"/>
                <a:gd name="f25" fmla="*/ 762 f17 1"/>
                <a:gd name="f26" fmla="+- f19 0 f1"/>
                <a:gd name="f27" fmla="*/ f22 1 1143"/>
                <a:gd name="f28" fmla="*/ f23 1 762"/>
                <a:gd name="f29" fmla="*/ f24 1 1143"/>
                <a:gd name="f30" fmla="*/ f25 1 762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  <a:cxn ang="f26">
                  <a:pos x="f45" y="f46"/>
                </a:cxn>
                <a:cxn ang="f26">
                  <a:pos x="f43" y="f44"/>
                </a:cxn>
              </a:cxnLst>
              <a:rect l="f39" t="f42" r="f40" b="f41"/>
              <a:pathLst>
                <a:path w="1143" h="762">
                  <a:moveTo>
                    <a:pt x="f8" y="f5"/>
                  </a:moveTo>
                  <a:lnTo>
                    <a:pt x="f5" y="f7"/>
                  </a:lnTo>
                  <a:lnTo>
                    <a:pt x="f5" y="f7"/>
                  </a:lnTo>
                  <a:cubicBezTo>
                    <a:pt x="f5" y="f7"/>
                    <a:pt x="f7" y="f9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0" name="Freeform: Shape 315">
              <a:extLst>
                <a:ext uri="{FF2B5EF4-FFF2-40B4-BE49-F238E27FC236}">
                  <a16:creationId xmlns:a16="http://schemas.microsoft.com/office/drawing/2014/main" id="{373F1B30-2DD0-DB18-7A3E-B10904CE33C9}"/>
                </a:ext>
              </a:extLst>
            </p:cNvPr>
            <p:cNvSpPr/>
            <p:nvPr/>
          </p:nvSpPr>
          <p:spPr>
            <a:xfrm>
              <a:off x="5189466" y="5377092"/>
              <a:ext cx="45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2159"/>
                <a:gd name="f8" fmla="val 63"/>
                <a:gd name="f9" fmla="val 724"/>
                <a:gd name="f10" fmla="val 1436"/>
                <a:gd name="f11" fmla="val 2160"/>
                <a:gd name="f12" fmla="val 51"/>
                <a:gd name="f13" fmla="+- 0 0 -90"/>
                <a:gd name="f14" fmla="*/ f3 1 47"/>
                <a:gd name="f15" fmla="*/ f4 1 215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2159"/>
                <a:gd name="f25" fmla="*/ 0 f21 1"/>
                <a:gd name="f26" fmla="*/ 0 f20 1"/>
                <a:gd name="f27" fmla="*/ 2160 f20 1"/>
                <a:gd name="f28" fmla="+- f22 0 f1"/>
                <a:gd name="f29" fmla="*/ f25 1 47"/>
                <a:gd name="f30" fmla="*/ f26 1 2159"/>
                <a:gd name="f31" fmla="*/ f27 1 2159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47" h="2159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12" y="f10"/>
                    <a:pt x="f12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1" name="Freeform: Shape 316">
              <a:extLst>
                <a:ext uri="{FF2B5EF4-FFF2-40B4-BE49-F238E27FC236}">
                  <a16:creationId xmlns:a16="http://schemas.microsoft.com/office/drawing/2014/main" id="{453D7C27-BA32-E948-98E9-6D4B2AF2A98A}"/>
                </a:ext>
              </a:extLst>
            </p:cNvPr>
            <p:cNvSpPr/>
            <p:nvPr/>
          </p:nvSpPr>
          <p:spPr>
            <a:xfrm>
              <a:off x="2862026" y="5366796"/>
              <a:ext cx="2320454" cy="10409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0455"/>
                <a:gd name="f7" fmla="val 1040974"/>
                <a:gd name="f8" fmla="val 11735"/>
                <a:gd name="f9" fmla="val 1040975"/>
                <a:gd name="f10" fmla="val 13353"/>
                <a:gd name="f11" fmla="val 1040937"/>
                <a:gd name="f12" fmla="val 14948"/>
                <a:gd name="f13" fmla="val 1040594"/>
                <a:gd name="f14" fmla="val 16437"/>
                <a:gd name="f15" fmla="val 1039959"/>
                <a:gd name="f16" fmla="val 23552"/>
                <a:gd name="f17" fmla="val 1036782"/>
                <a:gd name="f18" fmla="val 36259"/>
                <a:gd name="f19" fmla="val 1031065"/>
                <a:gd name="f20" fmla="val 45917"/>
                <a:gd name="f21" fmla="val 1026745"/>
                <a:gd name="f22" fmla="val 2320456"/>
                <a:gd name="f23" fmla="val 18931"/>
                <a:gd name="f24" fmla="val 2319020"/>
                <a:gd name="f25" fmla="val 19592"/>
                <a:gd name="f26" fmla="val 2317457"/>
                <a:gd name="f27" fmla="val 19948"/>
                <a:gd name="f28" fmla="val 2315881"/>
                <a:gd name="f29" fmla="val 2309337"/>
                <a:gd name="f30" fmla="val 19808"/>
                <a:gd name="f31" fmla="val 2304115"/>
                <a:gd name="f32" fmla="val 14421"/>
                <a:gd name="f33" fmla="val 2304191"/>
                <a:gd name="f34" fmla="val 7877"/>
                <a:gd name="f35" fmla="val 7161"/>
                <a:gd name="f36" fmla="val 1017851"/>
                <a:gd name="f37" fmla="val 6017"/>
                <a:gd name="f38" fmla="val 1018613"/>
                <a:gd name="f39" fmla="val 5077"/>
                <a:gd name="f40" fmla="val 1019172"/>
                <a:gd name="f41" fmla="val 4185"/>
                <a:gd name="f42" fmla="val 1019808"/>
                <a:gd name="f43" fmla="val 3348"/>
                <a:gd name="f44" fmla="val 1020519"/>
                <a:gd name="f45" fmla="val 2078"/>
                <a:gd name="f46" fmla="val 1022425"/>
                <a:gd name="f47" fmla="val 1650"/>
                <a:gd name="f48" fmla="val 1023035"/>
                <a:gd name="f49" fmla="val 1268"/>
                <a:gd name="f50" fmla="val 1023670"/>
                <a:gd name="f51" fmla="val 934"/>
                <a:gd name="f52" fmla="val 1024331"/>
                <a:gd name="f53" fmla="val 529"/>
                <a:gd name="f54" fmla="val 1025360"/>
                <a:gd name="f55" fmla="val 231"/>
                <a:gd name="f56" fmla="val 1026414"/>
                <a:gd name="f57" fmla="val 45"/>
                <a:gd name="f58" fmla="val 1027507"/>
                <a:gd name="f59" fmla="val -15"/>
                <a:gd name="f60" fmla="val 1027888"/>
                <a:gd name="f61" fmla="val 1028269"/>
                <a:gd name="f62" fmla="val 1028650"/>
                <a:gd name="f63" fmla="val 81"/>
                <a:gd name="f64" fmla="val 1030264"/>
                <a:gd name="f65" fmla="val 426"/>
                <a:gd name="f66" fmla="val 1031865"/>
                <a:gd name="f67" fmla="val 1061"/>
                <a:gd name="f68" fmla="val 1033352"/>
                <a:gd name="f69" fmla="val 2753"/>
                <a:gd name="f70" fmla="val 1037811"/>
                <a:gd name="f71" fmla="val 6964"/>
                <a:gd name="f72" fmla="val 1040823"/>
                <a:gd name="f73" fmla="+- 0 0 -90"/>
                <a:gd name="f74" fmla="*/ f3 1 2320455"/>
                <a:gd name="f75" fmla="*/ f4 1 1040974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2320455"/>
                <a:gd name="f84" fmla="*/ f80 1 1040974"/>
                <a:gd name="f85" fmla="*/ 11735 f81 1"/>
                <a:gd name="f86" fmla="*/ 1040975 f80 1"/>
                <a:gd name="f87" fmla="*/ 16437 f81 1"/>
                <a:gd name="f88" fmla="*/ 1039959 f80 1"/>
                <a:gd name="f89" fmla="*/ 23552 f81 1"/>
                <a:gd name="f90" fmla="*/ 1036782 f80 1"/>
                <a:gd name="f91" fmla="*/ 36259 f81 1"/>
                <a:gd name="f92" fmla="*/ 1031065 f80 1"/>
                <a:gd name="f93" fmla="*/ 45917 f81 1"/>
                <a:gd name="f94" fmla="*/ 1026745 f80 1"/>
                <a:gd name="f95" fmla="*/ 2320456 f81 1"/>
                <a:gd name="f96" fmla="*/ 18931 f80 1"/>
                <a:gd name="f97" fmla="*/ 2315881 f81 1"/>
                <a:gd name="f98" fmla="*/ 19948 f80 1"/>
                <a:gd name="f99" fmla="*/ 2304191 f81 1"/>
                <a:gd name="f100" fmla="*/ 7877 f80 1"/>
                <a:gd name="f101" fmla="*/ 0 f80 1"/>
                <a:gd name="f102" fmla="*/ 7161 f81 1"/>
                <a:gd name="f103" fmla="*/ 1017851 f80 1"/>
                <a:gd name="f104" fmla="*/ 6017 f81 1"/>
                <a:gd name="f105" fmla="*/ 1018613 f80 1"/>
                <a:gd name="f106" fmla="*/ 3348 f81 1"/>
                <a:gd name="f107" fmla="*/ 1020519 f80 1"/>
                <a:gd name="f108" fmla="*/ 2078 f81 1"/>
                <a:gd name="f109" fmla="*/ 1022425 f80 1"/>
                <a:gd name="f110" fmla="*/ 934 f81 1"/>
                <a:gd name="f111" fmla="*/ 1024331 f80 1"/>
                <a:gd name="f112" fmla="*/ 45 f81 1"/>
                <a:gd name="f113" fmla="*/ 1027507 f80 1"/>
                <a:gd name="f114" fmla="*/ 1028650 f80 1"/>
                <a:gd name="f115" fmla="*/ 1061 f81 1"/>
                <a:gd name="f116" fmla="*/ 1033352 f80 1"/>
                <a:gd name="f117" fmla="+- f82 0 f1"/>
                <a:gd name="f118" fmla="*/ f85 1 2320455"/>
                <a:gd name="f119" fmla="*/ f86 1 1040974"/>
                <a:gd name="f120" fmla="*/ f87 1 2320455"/>
                <a:gd name="f121" fmla="*/ f88 1 1040974"/>
                <a:gd name="f122" fmla="*/ f89 1 2320455"/>
                <a:gd name="f123" fmla="*/ f90 1 1040974"/>
                <a:gd name="f124" fmla="*/ f91 1 2320455"/>
                <a:gd name="f125" fmla="*/ f92 1 1040974"/>
                <a:gd name="f126" fmla="*/ f93 1 2320455"/>
                <a:gd name="f127" fmla="*/ f94 1 1040974"/>
                <a:gd name="f128" fmla="*/ f95 1 2320455"/>
                <a:gd name="f129" fmla="*/ f96 1 1040974"/>
                <a:gd name="f130" fmla="*/ f97 1 2320455"/>
                <a:gd name="f131" fmla="*/ f98 1 1040974"/>
                <a:gd name="f132" fmla="*/ f99 1 2320455"/>
                <a:gd name="f133" fmla="*/ f100 1 1040974"/>
                <a:gd name="f134" fmla="*/ f101 1 1040974"/>
                <a:gd name="f135" fmla="*/ f102 1 2320455"/>
                <a:gd name="f136" fmla="*/ f103 1 1040974"/>
                <a:gd name="f137" fmla="*/ f104 1 2320455"/>
                <a:gd name="f138" fmla="*/ f105 1 1040974"/>
                <a:gd name="f139" fmla="*/ f106 1 2320455"/>
                <a:gd name="f140" fmla="*/ f107 1 1040974"/>
                <a:gd name="f141" fmla="*/ f108 1 2320455"/>
                <a:gd name="f142" fmla="*/ f109 1 1040974"/>
                <a:gd name="f143" fmla="*/ f110 1 2320455"/>
                <a:gd name="f144" fmla="*/ f111 1 1040974"/>
                <a:gd name="f145" fmla="*/ f112 1 2320455"/>
                <a:gd name="f146" fmla="*/ f113 1 1040974"/>
                <a:gd name="f147" fmla="*/ f114 1 1040974"/>
                <a:gd name="f148" fmla="*/ f115 1 2320455"/>
                <a:gd name="f149" fmla="*/ f116 1 1040974"/>
                <a:gd name="f150" fmla="*/ f76 1 f83"/>
                <a:gd name="f151" fmla="*/ f77 1 f83"/>
                <a:gd name="f152" fmla="*/ f76 1 f84"/>
                <a:gd name="f153" fmla="*/ f78 1 f84"/>
                <a:gd name="f154" fmla="*/ f118 1 f83"/>
                <a:gd name="f155" fmla="*/ f119 1 f84"/>
                <a:gd name="f156" fmla="*/ f120 1 f83"/>
                <a:gd name="f157" fmla="*/ f121 1 f84"/>
                <a:gd name="f158" fmla="*/ f122 1 f83"/>
                <a:gd name="f159" fmla="*/ f123 1 f84"/>
                <a:gd name="f160" fmla="*/ f124 1 f83"/>
                <a:gd name="f161" fmla="*/ f125 1 f84"/>
                <a:gd name="f162" fmla="*/ f126 1 f83"/>
                <a:gd name="f163" fmla="*/ f127 1 f84"/>
                <a:gd name="f164" fmla="*/ f128 1 f83"/>
                <a:gd name="f165" fmla="*/ f129 1 f84"/>
                <a:gd name="f166" fmla="*/ f130 1 f83"/>
                <a:gd name="f167" fmla="*/ f131 1 f84"/>
                <a:gd name="f168" fmla="*/ f132 1 f83"/>
                <a:gd name="f169" fmla="*/ f133 1 f84"/>
                <a:gd name="f170" fmla="*/ f134 1 f84"/>
                <a:gd name="f171" fmla="*/ f135 1 f83"/>
                <a:gd name="f172" fmla="*/ f136 1 f84"/>
                <a:gd name="f173" fmla="*/ f137 1 f83"/>
                <a:gd name="f174" fmla="*/ f138 1 f84"/>
                <a:gd name="f175" fmla="*/ f139 1 f83"/>
                <a:gd name="f176" fmla="*/ f140 1 f84"/>
                <a:gd name="f177" fmla="*/ f141 1 f83"/>
                <a:gd name="f178" fmla="*/ f142 1 f84"/>
                <a:gd name="f179" fmla="*/ f143 1 f83"/>
                <a:gd name="f180" fmla="*/ f144 1 f84"/>
                <a:gd name="f181" fmla="*/ f145 1 f83"/>
                <a:gd name="f182" fmla="*/ f146 1 f84"/>
                <a:gd name="f183" fmla="*/ f147 1 f84"/>
                <a:gd name="f184" fmla="*/ f148 1 f83"/>
                <a:gd name="f185" fmla="*/ f149 1 f84"/>
                <a:gd name="f186" fmla="*/ f150 f74 1"/>
                <a:gd name="f187" fmla="*/ f151 f74 1"/>
                <a:gd name="f188" fmla="*/ f153 f75 1"/>
                <a:gd name="f189" fmla="*/ f152 f75 1"/>
                <a:gd name="f190" fmla="*/ f154 f74 1"/>
                <a:gd name="f191" fmla="*/ f155 f75 1"/>
                <a:gd name="f192" fmla="*/ f156 f74 1"/>
                <a:gd name="f193" fmla="*/ f157 f75 1"/>
                <a:gd name="f194" fmla="*/ f158 f74 1"/>
                <a:gd name="f195" fmla="*/ f159 f75 1"/>
                <a:gd name="f196" fmla="*/ f160 f74 1"/>
                <a:gd name="f197" fmla="*/ f161 f75 1"/>
                <a:gd name="f198" fmla="*/ f162 f74 1"/>
                <a:gd name="f199" fmla="*/ f163 f75 1"/>
                <a:gd name="f200" fmla="*/ f164 f74 1"/>
                <a:gd name="f201" fmla="*/ f165 f75 1"/>
                <a:gd name="f202" fmla="*/ f166 f74 1"/>
                <a:gd name="f203" fmla="*/ f167 f75 1"/>
                <a:gd name="f204" fmla="*/ f168 f74 1"/>
                <a:gd name="f205" fmla="*/ f169 f75 1"/>
                <a:gd name="f206" fmla="*/ f170 f75 1"/>
                <a:gd name="f207" fmla="*/ f171 f74 1"/>
                <a:gd name="f208" fmla="*/ f172 f75 1"/>
                <a:gd name="f209" fmla="*/ f173 f74 1"/>
                <a:gd name="f210" fmla="*/ f174 f75 1"/>
                <a:gd name="f211" fmla="*/ f175 f74 1"/>
                <a:gd name="f212" fmla="*/ f176 f75 1"/>
                <a:gd name="f213" fmla="*/ f177 f74 1"/>
                <a:gd name="f214" fmla="*/ f178 f75 1"/>
                <a:gd name="f215" fmla="*/ f179 f74 1"/>
                <a:gd name="f216" fmla="*/ f180 f75 1"/>
                <a:gd name="f217" fmla="*/ f181 f74 1"/>
                <a:gd name="f218" fmla="*/ f182 f75 1"/>
                <a:gd name="f219" fmla="*/ f183 f75 1"/>
                <a:gd name="f220" fmla="*/ f184 f74 1"/>
                <a:gd name="f221" fmla="*/ f185 f7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90" y="f191"/>
                </a:cxn>
                <a:cxn ang="f117">
                  <a:pos x="f192" y="f193"/>
                </a:cxn>
                <a:cxn ang="f117">
                  <a:pos x="f194" y="f195"/>
                </a:cxn>
                <a:cxn ang="f117">
                  <a:pos x="f196" y="f197"/>
                </a:cxn>
                <a:cxn ang="f117">
                  <a:pos x="f198" y="f199"/>
                </a:cxn>
                <a:cxn ang="f117">
                  <a:pos x="f200" y="f201"/>
                </a:cxn>
                <a:cxn ang="f117">
                  <a:pos x="f202" y="f203"/>
                </a:cxn>
                <a:cxn ang="f117">
                  <a:pos x="f204" y="f205"/>
                </a:cxn>
                <a:cxn ang="f117">
                  <a:pos x="f204" y="f206"/>
                </a:cxn>
                <a:cxn ang="f117">
                  <a:pos x="f207" y="f208"/>
                </a:cxn>
                <a:cxn ang="f117">
                  <a:pos x="f207" y="f208"/>
                </a:cxn>
                <a:cxn ang="f117">
                  <a:pos x="f209" y="f210"/>
                </a:cxn>
                <a:cxn ang="f117">
                  <a:pos x="f211" y="f212"/>
                </a:cxn>
                <a:cxn ang="f117">
                  <a:pos x="f213" y="f214"/>
                </a:cxn>
                <a:cxn ang="f117">
                  <a:pos x="f215" y="f216"/>
                </a:cxn>
                <a:cxn ang="f117">
                  <a:pos x="f217" y="f218"/>
                </a:cxn>
                <a:cxn ang="f117">
                  <a:pos x="f217" y="f219"/>
                </a:cxn>
                <a:cxn ang="f117">
                  <a:pos x="f217" y="f219"/>
                </a:cxn>
                <a:cxn ang="f117">
                  <a:pos x="f220" y="f221"/>
                </a:cxn>
                <a:cxn ang="f117">
                  <a:pos x="f190" y="f191"/>
                </a:cxn>
              </a:cxnLst>
              <a:rect l="f186" t="f189" r="f187" b="f188"/>
              <a:pathLst>
                <a:path w="2320455" h="104097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7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3" y="f5"/>
                  </a:lnTo>
                  <a:lnTo>
                    <a:pt x="f35" y="f36"/>
                  </a:ln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59" y="f61"/>
                    <a:pt x="f57" y="f62"/>
                  </a:cubicBezTo>
                  <a:lnTo>
                    <a:pt x="f57" y="f62"/>
                  </a:lnTo>
                  <a:cubicBezTo>
                    <a:pt x="f63" y="f64"/>
                    <a:pt x="f65" y="f66"/>
                    <a:pt x="f67" y="f68"/>
                  </a:cubicBezTo>
                  <a:cubicBezTo>
                    <a:pt x="f69" y="f70"/>
                    <a:pt x="f71" y="f7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2" name="Freeform: Shape 317">
              <a:extLst>
                <a:ext uri="{FF2B5EF4-FFF2-40B4-BE49-F238E27FC236}">
                  <a16:creationId xmlns:a16="http://schemas.microsoft.com/office/drawing/2014/main" id="{0DBA40E4-07F0-6D19-7AA5-A628C36695DB}"/>
                </a:ext>
              </a:extLst>
            </p:cNvPr>
            <p:cNvSpPr/>
            <p:nvPr/>
          </p:nvSpPr>
          <p:spPr>
            <a:xfrm>
              <a:off x="3365394" y="5381280"/>
              <a:ext cx="2050898" cy="9545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50896"/>
                <a:gd name="f7" fmla="val 954576"/>
                <a:gd name="f8" fmla="val 2050897"/>
                <a:gd name="f9" fmla="val 1398"/>
                <a:gd name="f10" fmla="val 127"/>
                <a:gd name="f11" fmla="val 2043781"/>
                <a:gd name="f12" fmla="val 954577"/>
                <a:gd name="f13" fmla="val 10038"/>
                <a:gd name="f14" fmla="+- 0 0 -90"/>
                <a:gd name="f15" fmla="*/ f3 1 2050896"/>
                <a:gd name="f16" fmla="*/ f4 1 95457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050896"/>
                <a:gd name="f25" fmla="*/ f21 1 954576"/>
                <a:gd name="f26" fmla="*/ 2050897 f22 1"/>
                <a:gd name="f27" fmla="*/ 1398 f21 1"/>
                <a:gd name="f28" fmla="*/ 127 f21 1"/>
                <a:gd name="f29" fmla="*/ 2043781 f22 1"/>
                <a:gd name="f30" fmla="*/ 0 f21 1"/>
                <a:gd name="f31" fmla="*/ 0 f22 1"/>
                <a:gd name="f32" fmla="*/ 954577 f21 1"/>
                <a:gd name="f33" fmla="*/ 10038 f22 1"/>
                <a:gd name="f34" fmla="+- f23 0 f1"/>
                <a:gd name="f35" fmla="*/ f26 1 2050896"/>
                <a:gd name="f36" fmla="*/ f27 1 954576"/>
                <a:gd name="f37" fmla="*/ f28 1 954576"/>
                <a:gd name="f38" fmla="*/ f29 1 2050896"/>
                <a:gd name="f39" fmla="*/ f30 1 954576"/>
                <a:gd name="f40" fmla="*/ f31 1 2050896"/>
                <a:gd name="f41" fmla="*/ f32 1 954576"/>
                <a:gd name="f42" fmla="*/ f33 1 2050896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4"/>
                <a:gd name="f51" fmla="*/ f39 1 f25"/>
                <a:gd name="f52" fmla="*/ f40 1 f24"/>
                <a:gd name="f53" fmla="*/ f41 1 f25"/>
                <a:gd name="f54" fmla="*/ f42 1 f24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5 1"/>
                <a:gd name="f63" fmla="*/ f51 f16 1"/>
                <a:gd name="f64" fmla="*/ f52 f15 1"/>
                <a:gd name="f65" fmla="*/ f53 f16 1"/>
                <a:gd name="f66" fmla="*/ f5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62" y="f63"/>
                </a:cxn>
                <a:cxn ang="f34">
                  <a:pos x="f64" y="f65"/>
                </a:cxn>
                <a:cxn ang="f34">
                  <a:pos x="f66" y="f65"/>
                </a:cxn>
                <a:cxn ang="f34">
                  <a:pos x="f59" y="f60"/>
                </a:cxn>
              </a:cxnLst>
              <a:rect l="f55" t="f58" r="f56" b="f57"/>
              <a:pathLst>
                <a:path w="2050896" h="954576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13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3" name="Freeform: Shape 318">
              <a:extLst>
                <a:ext uri="{FF2B5EF4-FFF2-40B4-BE49-F238E27FC236}">
                  <a16:creationId xmlns:a16="http://schemas.microsoft.com/office/drawing/2014/main" id="{5B11D186-A4D2-1820-7E38-18E17FDB290E}"/>
                </a:ext>
              </a:extLst>
            </p:cNvPr>
            <p:cNvSpPr/>
            <p:nvPr/>
          </p:nvSpPr>
          <p:spPr>
            <a:xfrm>
              <a:off x="5189722" y="5373407"/>
              <a:ext cx="226432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437"/>
                <a:gd name="f7" fmla="val 7877"/>
                <a:gd name="f8" fmla="val 219449"/>
                <a:gd name="f9" fmla="val 4447"/>
                <a:gd name="f10" fmla="val 1906"/>
                <a:gd name="f11" fmla="val 64"/>
                <a:gd name="f12" fmla="val 2706"/>
                <a:gd name="f13" fmla="val 3520"/>
                <a:gd name="f14" fmla="val 4320"/>
                <a:gd name="f15" fmla="+- 0 0 -90"/>
                <a:gd name="f16" fmla="*/ f3 1 226437"/>
                <a:gd name="f17" fmla="*/ f4 1 787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26437"/>
                <a:gd name="f26" fmla="*/ f22 1 7877"/>
                <a:gd name="f27" fmla="*/ 219449 f23 1"/>
                <a:gd name="f28" fmla="*/ 7877 f22 1"/>
                <a:gd name="f29" fmla="*/ 226437 f23 1"/>
                <a:gd name="f30" fmla="*/ 4447 f22 1"/>
                <a:gd name="f31" fmla="*/ 0 f23 1"/>
                <a:gd name="f32" fmla="*/ 0 f22 1"/>
                <a:gd name="f33" fmla="*/ 1906 f22 1"/>
                <a:gd name="f34" fmla="*/ 4320 f22 1"/>
                <a:gd name="f35" fmla="+- f24 0 f1"/>
                <a:gd name="f36" fmla="*/ f27 1 226437"/>
                <a:gd name="f37" fmla="*/ f28 1 7877"/>
                <a:gd name="f38" fmla="*/ f29 1 226437"/>
                <a:gd name="f39" fmla="*/ f30 1 7877"/>
                <a:gd name="f40" fmla="*/ f31 1 226437"/>
                <a:gd name="f41" fmla="*/ f32 1 7877"/>
                <a:gd name="f42" fmla="*/ f33 1 7877"/>
                <a:gd name="f43" fmla="*/ f34 1 7877"/>
                <a:gd name="f44" fmla="*/ f18 1 f25"/>
                <a:gd name="f45" fmla="*/ f19 1 f25"/>
                <a:gd name="f46" fmla="*/ f18 1 f26"/>
                <a:gd name="f47" fmla="*/ f20 1 f26"/>
                <a:gd name="f48" fmla="*/ f36 1 f25"/>
                <a:gd name="f49" fmla="*/ f37 1 f26"/>
                <a:gd name="f50" fmla="*/ f38 1 f25"/>
                <a:gd name="f51" fmla="*/ f39 1 f26"/>
                <a:gd name="f52" fmla="*/ f40 1 f25"/>
                <a:gd name="f53" fmla="*/ f41 1 f26"/>
                <a:gd name="f54" fmla="*/ f42 1 f26"/>
                <a:gd name="f55" fmla="*/ f43 1 f26"/>
                <a:gd name="f56" fmla="*/ f44 f16 1"/>
                <a:gd name="f57" fmla="*/ f45 f16 1"/>
                <a:gd name="f58" fmla="*/ f47 f17 1"/>
                <a:gd name="f59" fmla="*/ f46 f17 1"/>
                <a:gd name="f60" fmla="*/ f48 f16 1"/>
                <a:gd name="f61" fmla="*/ f49 f17 1"/>
                <a:gd name="f62" fmla="*/ f50 f16 1"/>
                <a:gd name="f63" fmla="*/ f51 f17 1"/>
                <a:gd name="f64" fmla="*/ f52 f16 1"/>
                <a:gd name="f65" fmla="*/ f53 f17 1"/>
                <a:gd name="f66" fmla="*/ f54 f17 1"/>
                <a:gd name="f67" fmla="*/ f55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4" y="f66"/>
                </a:cxn>
                <a:cxn ang="f35">
                  <a:pos x="f64" y="f67"/>
                </a:cxn>
                <a:cxn ang="f35">
                  <a:pos x="f64" y="f67"/>
                </a:cxn>
              </a:cxnLst>
              <a:rect l="f56" t="f59" r="f57" b="f58"/>
              <a:pathLst>
                <a:path w="226437" h="7877">
                  <a:moveTo>
                    <a:pt x="f8" y="f7"/>
                  </a:moveTo>
                  <a:lnTo>
                    <a:pt x="f6" y="f7"/>
                  </a:lnTo>
                  <a:lnTo>
                    <a:pt x="f6" y="f9"/>
                  </a:lnTo>
                  <a:lnTo>
                    <a:pt x="f5" y="f5"/>
                  </a:lnTo>
                  <a:lnTo>
                    <a:pt x="f5" y="f10"/>
                  </a:lnTo>
                  <a:cubicBezTo>
                    <a:pt x="f11" y="f12"/>
                    <a:pt x="f11" y="f13"/>
                    <a:pt x="f5" y="f14"/>
                  </a:cubicBez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4" name="Freeform: Shape 319">
              <a:extLst>
                <a:ext uri="{FF2B5EF4-FFF2-40B4-BE49-F238E27FC236}">
                  <a16:creationId xmlns:a16="http://schemas.microsoft.com/office/drawing/2014/main" id="{5C0182E3-8CCD-8997-6929-001326FD978F}"/>
                </a:ext>
              </a:extLst>
            </p:cNvPr>
            <p:cNvSpPr/>
            <p:nvPr/>
          </p:nvSpPr>
          <p:spPr>
            <a:xfrm>
              <a:off x="5415908" y="5379378"/>
              <a:ext cx="4334" cy="3938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36"/>
                <a:gd name="f7" fmla="val 393875"/>
                <a:gd name="f8" fmla="val 254"/>
                <a:gd name="f9" fmla="val 392351"/>
                <a:gd name="f10" fmla="val 1398"/>
                <a:gd name="f11" fmla="val 391716"/>
                <a:gd name="f12" fmla="val 2389"/>
                <a:gd name="f13" fmla="val 391182"/>
                <a:gd name="f14" fmla="val 3622"/>
                <a:gd name="f15" fmla="val 391551"/>
                <a:gd name="f16" fmla="val 4155"/>
                <a:gd name="f17" fmla="val 392529"/>
                <a:gd name="f18" fmla="val 4168"/>
                <a:gd name="f19" fmla="val 392554"/>
                <a:gd name="f20" fmla="val 4181"/>
                <a:gd name="f21" fmla="val 392580"/>
                <a:gd name="f22" fmla="val 4193"/>
                <a:gd name="f23" fmla="val 392605"/>
                <a:gd name="f24" fmla="val 4384"/>
                <a:gd name="f25" fmla="val 393012"/>
                <a:gd name="f26" fmla="val 393469"/>
                <a:gd name="f27" fmla="val 393876"/>
                <a:gd name="f28" fmla="val 1143"/>
                <a:gd name="f29" fmla="val 3304"/>
                <a:gd name="f30" fmla="val 2097"/>
                <a:gd name="f31" fmla="val 2160"/>
                <a:gd name="f32" fmla="val 991"/>
                <a:gd name="f33" fmla="val 64"/>
                <a:gd name="f34" fmla="val 1169"/>
                <a:gd name="f35" fmla="+- 0 0 -90"/>
                <a:gd name="f36" fmla="*/ f3 1 4336"/>
                <a:gd name="f37" fmla="*/ f4 1 393875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336"/>
                <a:gd name="f46" fmla="*/ f42 1 393875"/>
                <a:gd name="f47" fmla="*/ 254 f43 1"/>
                <a:gd name="f48" fmla="*/ 392351 f42 1"/>
                <a:gd name="f49" fmla="*/ 1398 f43 1"/>
                <a:gd name="f50" fmla="*/ 391716 f42 1"/>
                <a:gd name="f51" fmla="*/ 4155 f43 1"/>
                <a:gd name="f52" fmla="*/ 392529 f42 1"/>
                <a:gd name="f53" fmla="*/ 4193 f43 1"/>
                <a:gd name="f54" fmla="*/ 392605 f42 1"/>
                <a:gd name="f55" fmla="*/ 393876 f42 1"/>
                <a:gd name="f56" fmla="*/ 0 f42 1"/>
                <a:gd name="f57" fmla="*/ 2160 f43 1"/>
                <a:gd name="f58" fmla="*/ 2160 f42 1"/>
                <a:gd name="f59" fmla="*/ 0 f43 1"/>
                <a:gd name="f60" fmla="+- f44 0 f1"/>
                <a:gd name="f61" fmla="*/ f47 1 4336"/>
                <a:gd name="f62" fmla="*/ f48 1 393875"/>
                <a:gd name="f63" fmla="*/ f49 1 4336"/>
                <a:gd name="f64" fmla="*/ f50 1 393875"/>
                <a:gd name="f65" fmla="*/ f51 1 4336"/>
                <a:gd name="f66" fmla="*/ f52 1 393875"/>
                <a:gd name="f67" fmla="*/ f53 1 4336"/>
                <a:gd name="f68" fmla="*/ f54 1 393875"/>
                <a:gd name="f69" fmla="*/ f55 1 393875"/>
                <a:gd name="f70" fmla="*/ f56 1 393875"/>
                <a:gd name="f71" fmla="*/ f57 1 4336"/>
                <a:gd name="f72" fmla="*/ f58 1 393875"/>
                <a:gd name="f73" fmla="*/ f59 1 4336"/>
                <a:gd name="f74" fmla="*/ f38 1 f45"/>
                <a:gd name="f75" fmla="*/ f39 1 f45"/>
                <a:gd name="f76" fmla="*/ f38 1 f46"/>
                <a:gd name="f77" fmla="*/ f40 1 f46"/>
                <a:gd name="f78" fmla="*/ f61 1 f45"/>
                <a:gd name="f79" fmla="*/ f62 1 f46"/>
                <a:gd name="f80" fmla="*/ f63 1 f45"/>
                <a:gd name="f81" fmla="*/ f64 1 f46"/>
                <a:gd name="f82" fmla="*/ f65 1 f45"/>
                <a:gd name="f83" fmla="*/ f66 1 f46"/>
                <a:gd name="f84" fmla="*/ f67 1 f45"/>
                <a:gd name="f85" fmla="*/ f68 1 f46"/>
                <a:gd name="f86" fmla="*/ f69 1 f46"/>
                <a:gd name="f87" fmla="*/ f70 1 f46"/>
                <a:gd name="f88" fmla="*/ f71 1 f45"/>
                <a:gd name="f89" fmla="*/ f72 1 f46"/>
                <a:gd name="f90" fmla="*/ f73 1 f45"/>
                <a:gd name="f91" fmla="*/ f74 f36 1"/>
                <a:gd name="f92" fmla="*/ f75 f36 1"/>
                <a:gd name="f93" fmla="*/ f77 f37 1"/>
                <a:gd name="f94" fmla="*/ f76 f37 1"/>
                <a:gd name="f95" fmla="*/ f78 f36 1"/>
                <a:gd name="f96" fmla="*/ f79 f37 1"/>
                <a:gd name="f97" fmla="*/ f80 f36 1"/>
                <a:gd name="f98" fmla="*/ f81 f37 1"/>
                <a:gd name="f99" fmla="*/ f82 f36 1"/>
                <a:gd name="f100" fmla="*/ f83 f37 1"/>
                <a:gd name="f101" fmla="*/ f84 f36 1"/>
                <a:gd name="f102" fmla="*/ f85 f37 1"/>
                <a:gd name="f103" fmla="*/ f86 f37 1"/>
                <a:gd name="f104" fmla="*/ f87 f37 1"/>
                <a:gd name="f105" fmla="*/ f88 f36 1"/>
                <a:gd name="f106" fmla="*/ f89 f37 1"/>
                <a:gd name="f107" fmla="*/ f9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5" y="f96"/>
                </a:cxn>
                <a:cxn ang="f60">
                  <a:pos x="f97" y="f98"/>
                </a:cxn>
                <a:cxn ang="f60">
                  <a:pos x="f99" y="f100"/>
                </a:cxn>
                <a:cxn ang="f60">
                  <a:pos x="f101" y="f102"/>
                </a:cxn>
                <a:cxn ang="f60">
                  <a:pos x="f101" y="f103"/>
                </a:cxn>
                <a:cxn ang="f60">
                  <a:pos x="f101" y="f104"/>
                </a:cxn>
                <a:cxn ang="f60">
                  <a:pos x="f105" y="f106"/>
                </a:cxn>
                <a:cxn ang="f60">
                  <a:pos x="f107" y="f104"/>
                </a:cxn>
                <a:cxn ang="f60">
                  <a:pos x="f107" y="f96"/>
                </a:cxn>
              </a:cxnLst>
              <a:rect l="f91" t="f94" r="f92" b="f93"/>
              <a:pathLst>
                <a:path w="4336" h="393875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lnTo>
                    <a:pt x="f22" y="f5"/>
                  </a:lnTo>
                  <a:cubicBezTo>
                    <a:pt x="f22" y="f28"/>
                    <a:pt x="f29" y="f30"/>
                    <a:pt x="f31" y="f31"/>
                  </a:cubicBezTo>
                  <a:cubicBezTo>
                    <a:pt x="f32" y="f30"/>
                    <a:pt x="f33" y="f34"/>
                    <a:pt x="f5" y="f5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5" name="Freeform: Shape 320">
              <a:extLst>
                <a:ext uri="{FF2B5EF4-FFF2-40B4-BE49-F238E27FC236}">
                  <a16:creationId xmlns:a16="http://schemas.microsoft.com/office/drawing/2014/main" id="{1E2C0F61-A694-9526-752F-F6139BE05C01}"/>
                </a:ext>
              </a:extLst>
            </p:cNvPr>
            <p:cNvSpPr/>
            <p:nvPr/>
          </p:nvSpPr>
          <p:spPr>
            <a:xfrm>
              <a:off x="4395420" y="5771729"/>
              <a:ext cx="1024320" cy="564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4320"/>
                <a:gd name="f7" fmla="val 564131"/>
                <a:gd name="f8" fmla="val 1024178"/>
                <a:gd name="f9" fmla="val 3430"/>
                <a:gd name="f10" fmla="val 1024254"/>
                <a:gd name="f11" fmla="val 3176"/>
                <a:gd name="f12" fmla="val 2922"/>
                <a:gd name="f13" fmla="val 2668"/>
                <a:gd name="f14" fmla="val 1024369"/>
                <a:gd name="f15" fmla="val 2262"/>
                <a:gd name="f16" fmla="val 1804"/>
                <a:gd name="f17" fmla="val 1397"/>
                <a:gd name="f18" fmla="val 1023682"/>
                <a:gd name="f19" fmla="val 394"/>
                <a:gd name="f20" fmla="val 1022462"/>
                <a:gd name="f21" fmla="val -26"/>
                <a:gd name="f22" fmla="val 1021459"/>
                <a:gd name="f23" fmla="val 470"/>
                <a:gd name="f24" fmla="val 1021433"/>
                <a:gd name="f25" fmla="val 483"/>
                <a:gd name="f26" fmla="val 1021408"/>
                <a:gd name="f27" fmla="val 496"/>
                <a:gd name="f28" fmla="val 1021382"/>
                <a:gd name="f29" fmla="val 508"/>
                <a:gd name="f30" fmla="val 1020747"/>
                <a:gd name="f31" fmla="val 8768"/>
                <a:gd name="f32" fmla="val 1024051"/>
                <a:gd name="f33" fmla="val 3685"/>
                <a:gd name="f34" fmla="+- 0 0 -90"/>
                <a:gd name="f35" fmla="*/ f3 1 1024320"/>
                <a:gd name="f36" fmla="*/ f4 1 564131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024320"/>
                <a:gd name="f45" fmla="*/ f41 1 564131"/>
                <a:gd name="f46" fmla="*/ 1024178 f42 1"/>
                <a:gd name="f47" fmla="*/ 3430 f41 1"/>
                <a:gd name="f48" fmla="*/ 2668 f41 1"/>
                <a:gd name="f49" fmla="*/ 1397 f41 1"/>
                <a:gd name="f50" fmla="*/ 1021459 f42 1"/>
                <a:gd name="f51" fmla="*/ 470 f41 1"/>
                <a:gd name="f52" fmla="*/ 1021382 f42 1"/>
                <a:gd name="f53" fmla="*/ 508 f41 1"/>
                <a:gd name="f54" fmla="*/ 1020747 f42 1"/>
                <a:gd name="f55" fmla="*/ 0 f41 1"/>
                <a:gd name="f56" fmla="*/ 0 f42 1"/>
                <a:gd name="f57" fmla="*/ 564131 f41 1"/>
                <a:gd name="f58" fmla="*/ 8768 f42 1"/>
                <a:gd name="f59" fmla="*/ 1024051 f42 1"/>
                <a:gd name="f60" fmla="*/ 3685 f41 1"/>
                <a:gd name="f61" fmla="+- f43 0 f1"/>
                <a:gd name="f62" fmla="*/ f46 1 1024320"/>
                <a:gd name="f63" fmla="*/ f47 1 564131"/>
                <a:gd name="f64" fmla="*/ f48 1 564131"/>
                <a:gd name="f65" fmla="*/ f49 1 564131"/>
                <a:gd name="f66" fmla="*/ f50 1 1024320"/>
                <a:gd name="f67" fmla="*/ f51 1 564131"/>
                <a:gd name="f68" fmla="*/ f52 1 1024320"/>
                <a:gd name="f69" fmla="*/ f53 1 564131"/>
                <a:gd name="f70" fmla="*/ f54 1 1024320"/>
                <a:gd name="f71" fmla="*/ f55 1 564131"/>
                <a:gd name="f72" fmla="*/ f56 1 1024320"/>
                <a:gd name="f73" fmla="*/ f57 1 564131"/>
                <a:gd name="f74" fmla="*/ f58 1 1024320"/>
                <a:gd name="f75" fmla="*/ f59 1 1024320"/>
                <a:gd name="f76" fmla="*/ f60 1 564131"/>
                <a:gd name="f77" fmla="*/ f37 1 f44"/>
                <a:gd name="f78" fmla="*/ f38 1 f44"/>
                <a:gd name="f79" fmla="*/ f37 1 f45"/>
                <a:gd name="f80" fmla="*/ f39 1 f45"/>
                <a:gd name="f81" fmla="*/ f62 1 f44"/>
                <a:gd name="f82" fmla="*/ f63 1 f45"/>
                <a:gd name="f83" fmla="*/ f64 1 f45"/>
                <a:gd name="f84" fmla="*/ f65 1 f45"/>
                <a:gd name="f85" fmla="*/ f66 1 f44"/>
                <a:gd name="f86" fmla="*/ f67 1 f45"/>
                <a:gd name="f87" fmla="*/ f68 1 f44"/>
                <a:gd name="f88" fmla="*/ f69 1 f45"/>
                <a:gd name="f89" fmla="*/ f70 1 f44"/>
                <a:gd name="f90" fmla="*/ f71 1 f45"/>
                <a:gd name="f91" fmla="*/ f72 1 f44"/>
                <a:gd name="f92" fmla="*/ f73 1 f45"/>
                <a:gd name="f93" fmla="*/ f74 1 f44"/>
                <a:gd name="f94" fmla="*/ f75 1 f44"/>
                <a:gd name="f95" fmla="*/ f76 1 f45"/>
                <a:gd name="f96" fmla="*/ f77 f35 1"/>
                <a:gd name="f97" fmla="*/ f78 f35 1"/>
                <a:gd name="f98" fmla="*/ f80 f36 1"/>
                <a:gd name="f99" fmla="*/ f79 f36 1"/>
                <a:gd name="f100" fmla="*/ f81 f35 1"/>
                <a:gd name="f101" fmla="*/ f82 f36 1"/>
                <a:gd name="f102" fmla="*/ f83 f36 1"/>
                <a:gd name="f103" fmla="*/ f84 f36 1"/>
                <a:gd name="f104" fmla="*/ f85 f35 1"/>
                <a:gd name="f105" fmla="*/ f86 f36 1"/>
                <a:gd name="f106" fmla="*/ f87 f35 1"/>
                <a:gd name="f107" fmla="*/ f88 f36 1"/>
                <a:gd name="f108" fmla="*/ f89 f35 1"/>
                <a:gd name="f109" fmla="*/ f90 f36 1"/>
                <a:gd name="f110" fmla="*/ f91 f35 1"/>
                <a:gd name="f111" fmla="*/ f92 f36 1"/>
                <a:gd name="f112" fmla="*/ f93 f35 1"/>
                <a:gd name="f113" fmla="*/ f94 f35 1"/>
                <a:gd name="f114" fmla="*/ f9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0" y="f101"/>
                </a:cxn>
                <a:cxn ang="f61">
                  <a:pos x="f100" y="f102"/>
                </a:cxn>
                <a:cxn ang="f61">
                  <a:pos x="f100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1"/>
                </a:cxn>
                <a:cxn ang="f61">
                  <a:pos x="f113" y="f114"/>
                </a:cxn>
                <a:cxn ang="f61">
                  <a:pos x="f100" y="f101"/>
                </a:cxn>
              </a:cxnLst>
              <a:rect l="f96" t="f99" r="f97" b="f98"/>
              <a:pathLst>
                <a:path w="1024320" h="56413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5"/>
                  </a:lnTo>
                  <a:lnTo>
                    <a:pt x="f5" y="f7"/>
                  </a:lnTo>
                  <a:lnTo>
                    <a:pt x="f31" y="f7"/>
                  </a:lnTo>
                  <a:lnTo>
                    <a:pt x="f32" y="f3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6" name="Freeform: Shape 321">
              <a:extLst>
                <a:ext uri="{FF2B5EF4-FFF2-40B4-BE49-F238E27FC236}">
                  <a16:creationId xmlns:a16="http://schemas.microsoft.com/office/drawing/2014/main" id="{64C5784E-B4EB-5324-B050-267B824917B9}"/>
                </a:ext>
              </a:extLst>
            </p:cNvPr>
            <p:cNvSpPr/>
            <p:nvPr/>
          </p:nvSpPr>
          <p:spPr>
            <a:xfrm>
              <a:off x="5165610" y="4176275"/>
              <a:ext cx="23399" cy="12104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96"/>
                <a:gd name="f7" fmla="val 1210478"/>
                <a:gd name="f8" fmla="val 12548"/>
                <a:gd name="f9" fmla="val 1210469"/>
                <a:gd name="f10" fmla="val 14124"/>
                <a:gd name="f11" fmla="val 15687"/>
                <a:gd name="f12" fmla="val 1210113"/>
                <a:gd name="f13" fmla="val 17123"/>
                <a:gd name="f14" fmla="val 1209452"/>
                <a:gd name="f15" fmla="val 18266"/>
                <a:gd name="f16" fmla="val 1208690"/>
                <a:gd name="f17" fmla="val 19257"/>
                <a:gd name="f18" fmla="val 1208220"/>
                <a:gd name="f19" fmla="val 20160"/>
                <a:gd name="f20" fmla="val 1207572"/>
                <a:gd name="f21" fmla="val 20935"/>
                <a:gd name="f22" fmla="val 1206784"/>
                <a:gd name="f23" fmla="val 21430"/>
                <a:gd name="f24" fmla="val 1206200"/>
                <a:gd name="f25" fmla="val 21862"/>
                <a:gd name="f26" fmla="val 1205564"/>
                <a:gd name="f27" fmla="val 22205"/>
                <a:gd name="f28" fmla="val 1204878"/>
                <a:gd name="f29" fmla="val 22663"/>
                <a:gd name="f30" fmla="val 1204294"/>
                <a:gd name="f31" fmla="val 23044"/>
                <a:gd name="f32" fmla="val 1203646"/>
                <a:gd name="f33" fmla="val 23349"/>
                <a:gd name="f34" fmla="val 1202972"/>
                <a:gd name="f35" fmla="val 23413"/>
                <a:gd name="f36" fmla="val 1202248"/>
                <a:gd name="f37" fmla="val 1201537"/>
                <a:gd name="f38" fmla="val 1200812"/>
                <a:gd name="f39" fmla="val 1200012"/>
                <a:gd name="f40" fmla="val 1199199"/>
                <a:gd name="f41" fmla="val 1198398"/>
                <a:gd name="f42" fmla="val 11308"/>
                <a:gd name="f43" fmla="val 13819"/>
                <a:gd name="f44" fmla="val 13214"/>
                <a:gd name="f45" fmla="val 11659"/>
                <a:gd name="f46" fmla="val 5966"/>
                <a:gd name="f47" fmla="val 13125"/>
                <a:gd name="f48" fmla="val 1125"/>
                <a:gd name="f49" fmla="val 9034"/>
                <a:gd name="f50" fmla="val 95"/>
                <a:gd name="f51" fmla="val 3431"/>
                <a:gd name="f52" fmla="val -32"/>
                <a:gd name="f53" fmla="val 2287"/>
                <a:gd name="f54" fmla="val 1143"/>
                <a:gd name="f55" fmla="val 762"/>
                <a:gd name="f56" fmla="val 1198144"/>
                <a:gd name="f57" fmla="val -121"/>
                <a:gd name="f58" fmla="val 1204738"/>
                <a:gd name="f59" fmla="val 5051"/>
                <a:gd name="f60" fmla="val 1210253"/>
                <a:gd name="f61" fmla="val 11646"/>
                <a:gd name="f62" fmla="val 11938"/>
                <a:gd name="f63" fmla="val 1210481"/>
                <a:gd name="f64" fmla="val 12243"/>
                <a:gd name="f65" fmla="+- 0 0 -90"/>
                <a:gd name="f66" fmla="*/ f3 1 23396"/>
                <a:gd name="f67" fmla="*/ f4 1 1210478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23396"/>
                <a:gd name="f76" fmla="*/ f72 1 1210478"/>
                <a:gd name="f77" fmla="*/ 12548 f73 1"/>
                <a:gd name="f78" fmla="*/ 1210469 f72 1"/>
                <a:gd name="f79" fmla="*/ 17123 f73 1"/>
                <a:gd name="f80" fmla="*/ 1209452 f72 1"/>
                <a:gd name="f81" fmla="*/ 18266 f73 1"/>
                <a:gd name="f82" fmla="*/ 1208690 f72 1"/>
                <a:gd name="f83" fmla="*/ 20935 f73 1"/>
                <a:gd name="f84" fmla="*/ 1206784 f72 1"/>
                <a:gd name="f85" fmla="*/ 22205 f73 1"/>
                <a:gd name="f86" fmla="*/ 1204878 f72 1"/>
                <a:gd name="f87" fmla="*/ 23349 f73 1"/>
                <a:gd name="f88" fmla="*/ 1202972 f72 1"/>
                <a:gd name="f89" fmla="*/ 1200812 f72 1"/>
                <a:gd name="f90" fmla="*/ 1198398 f72 1"/>
                <a:gd name="f91" fmla="*/ 11308 f72 1"/>
                <a:gd name="f92" fmla="*/ 13819 f73 1"/>
                <a:gd name="f93" fmla="*/ 13214 f72 1"/>
                <a:gd name="f94" fmla="*/ 11659 f73 1"/>
                <a:gd name="f95" fmla="*/ 95 f73 1"/>
                <a:gd name="f96" fmla="*/ 3431 f72 1"/>
                <a:gd name="f97" fmla="*/ 0 f72 1"/>
                <a:gd name="f98" fmla="*/ 1143 f72 1"/>
                <a:gd name="f99" fmla="*/ 1198144 f72 1"/>
                <a:gd name="f100" fmla="*/ 11646 f73 1"/>
                <a:gd name="f101" fmla="+- f74 0 f1"/>
                <a:gd name="f102" fmla="*/ f77 1 23396"/>
                <a:gd name="f103" fmla="*/ f78 1 1210478"/>
                <a:gd name="f104" fmla="*/ f79 1 23396"/>
                <a:gd name="f105" fmla="*/ f80 1 1210478"/>
                <a:gd name="f106" fmla="*/ f81 1 23396"/>
                <a:gd name="f107" fmla="*/ f82 1 1210478"/>
                <a:gd name="f108" fmla="*/ f83 1 23396"/>
                <a:gd name="f109" fmla="*/ f84 1 1210478"/>
                <a:gd name="f110" fmla="*/ f85 1 23396"/>
                <a:gd name="f111" fmla="*/ f86 1 1210478"/>
                <a:gd name="f112" fmla="*/ f87 1 23396"/>
                <a:gd name="f113" fmla="*/ f88 1 1210478"/>
                <a:gd name="f114" fmla="*/ f89 1 1210478"/>
                <a:gd name="f115" fmla="*/ f90 1 1210478"/>
                <a:gd name="f116" fmla="*/ f91 1 1210478"/>
                <a:gd name="f117" fmla="*/ f92 1 23396"/>
                <a:gd name="f118" fmla="*/ f93 1 1210478"/>
                <a:gd name="f119" fmla="*/ f94 1 23396"/>
                <a:gd name="f120" fmla="*/ f95 1 23396"/>
                <a:gd name="f121" fmla="*/ f96 1 1210478"/>
                <a:gd name="f122" fmla="*/ f97 1 1210478"/>
                <a:gd name="f123" fmla="*/ f98 1 1210478"/>
                <a:gd name="f124" fmla="*/ f99 1 1210478"/>
                <a:gd name="f125" fmla="*/ f100 1 23396"/>
                <a:gd name="f126" fmla="*/ f68 1 f75"/>
                <a:gd name="f127" fmla="*/ f69 1 f75"/>
                <a:gd name="f128" fmla="*/ f68 1 f76"/>
                <a:gd name="f129" fmla="*/ f70 1 f76"/>
                <a:gd name="f130" fmla="*/ f102 1 f75"/>
                <a:gd name="f131" fmla="*/ f103 1 f76"/>
                <a:gd name="f132" fmla="*/ f104 1 f75"/>
                <a:gd name="f133" fmla="*/ f105 1 f76"/>
                <a:gd name="f134" fmla="*/ f106 1 f75"/>
                <a:gd name="f135" fmla="*/ f107 1 f76"/>
                <a:gd name="f136" fmla="*/ f108 1 f75"/>
                <a:gd name="f137" fmla="*/ f109 1 f76"/>
                <a:gd name="f138" fmla="*/ f110 1 f75"/>
                <a:gd name="f139" fmla="*/ f111 1 f76"/>
                <a:gd name="f140" fmla="*/ f112 1 f75"/>
                <a:gd name="f141" fmla="*/ f113 1 f76"/>
                <a:gd name="f142" fmla="*/ f114 1 f76"/>
                <a:gd name="f143" fmla="*/ f115 1 f76"/>
                <a:gd name="f144" fmla="*/ f116 1 f76"/>
                <a:gd name="f145" fmla="*/ f117 1 f75"/>
                <a:gd name="f146" fmla="*/ f118 1 f76"/>
                <a:gd name="f147" fmla="*/ f119 1 f75"/>
                <a:gd name="f148" fmla="*/ f120 1 f75"/>
                <a:gd name="f149" fmla="*/ f121 1 f76"/>
                <a:gd name="f150" fmla="*/ f122 1 f76"/>
                <a:gd name="f151" fmla="*/ f123 1 f76"/>
                <a:gd name="f152" fmla="*/ f124 1 f76"/>
                <a:gd name="f153" fmla="*/ f125 1 f75"/>
                <a:gd name="f154" fmla="*/ f126 f66 1"/>
                <a:gd name="f155" fmla="*/ f127 f66 1"/>
                <a:gd name="f156" fmla="*/ f129 f67 1"/>
                <a:gd name="f157" fmla="*/ f128 f67 1"/>
                <a:gd name="f158" fmla="*/ f130 f66 1"/>
                <a:gd name="f159" fmla="*/ f131 f67 1"/>
                <a:gd name="f160" fmla="*/ f132 f66 1"/>
                <a:gd name="f161" fmla="*/ f133 f67 1"/>
                <a:gd name="f162" fmla="*/ f134 f66 1"/>
                <a:gd name="f163" fmla="*/ f135 f67 1"/>
                <a:gd name="f164" fmla="*/ f136 f66 1"/>
                <a:gd name="f165" fmla="*/ f137 f67 1"/>
                <a:gd name="f166" fmla="*/ f138 f66 1"/>
                <a:gd name="f167" fmla="*/ f139 f67 1"/>
                <a:gd name="f168" fmla="*/ f140 f66 1"/>
                <a:gd name="f169" fmla="*/ f141 f67 1"/>
                <a:gd name="f170" fmla="*/ f142 f67 1"/>
                <a:gd name="f171" fmla="*/ f143 f67 1"/>
                <a:gd name="f172" fmla="*/ f144 f67 1"/>
                <a:gd name="f173" fmla="*/ f145 f66 1"/>
                <a:gd name="f174" fmla="*/ f146 f67 1"/>
                <a:gd name="f175" fmla="*/ f147 f66 1"/>
                <a:gd name="f176" fmla="*/ f148 f66 1"/>
                <a:gd name="f177" fmla="*/ f149 f67 1"/>
                <a:gd name="f178" fmla="*/ f150 f67 1"/>
                <a:gd name="f179" fmla="*/ f151 f67 1"/>
                <a:gd name="f180" fmla="*/ f152 f67 1"/>
                <a:gd name="f181" fmla="*/ f153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58" y="f159"/>
                </a:cxn>
                <a:cxn ang="f101">
                  <a:pos x="f160" y="f161"/>
                </a:cxn>
                <a:cxn ang="f101">
                  <a:pos x="f160" y="f161"/>
                </a:cxn>
                <a:cxn ang="f101">
                  <a:pos x="f162" y="f163"/>
                </a:cxn>
                <a:cxn ang="f101">
                  <a:pos x="f164" y="f165"/>
                </a:cxn>
                <a:cxn ang="f101">
                  <a:pos x="f166" y="f167"/>
                </a:cxn>
                <a:cxn ang="f101">
                  <a:pos x="f168" y="f169"/>
                </a:cxn>
                <a:cxn ang="f101">
                  <a:pos x="f168" y="f170"/>
                </a:cxn>
                <a:cxn ang="f101">
                  <a:pos x="f168" y="f171"/>
                </a:cxn>
                <a:cxn ang="f101">
                  <a:pos x="f168" y="f172"/>
                </a:cxn>
                <a:cxn ang="f101">
                  <a:pos x="f173" y="f174"/>
                </a:cxn>
                <a:cxn ang="f101">
                  <a:pos x="f175" y="f174"/>
                </a:cxn>
                <a:cxn ang="f101">
                  <a:pos x="f176" y="f177"/>
                </a:cxn>
                <a:cxn ang="f101">
                  <a:pos x="f176" y="f178"/>
                </a:cxn>
                <a:cxn ang="f101">
                  <a:pos x="f176" y="f179"/>
                </a:cxn>
                <a:cxn ang="f101">
                  <a:pos x="f176" y="f180"/>
                </a:cxn>
                <a:cxn ang="f101">
                  <a:pos x="f181" y="f159"/>
                </a:cxn>
                <a:cxn ang="f101">
                  <a:pos x="f158" y="f159"/>
                </a:cxn>
              </a:cxnLst>
              <a:rect l="f154" t="f157" r="f155" b="f156"/>
              <a:pathLst>
                <a:path w="23396" h="1210478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38"/>
                  </a:cubicBezTo>
                  <a:cubicBezTo>
                    <a:pt x="f35" y="f39"/>
                    <a:pt x="f35" y="f40"/>
                    <a:pt x="f33" y="f41"/>
                  </a:cubicBezTo>
                  <a:lnTo>
                    <a:pt x="f33" y="f42"/>
                  </a:lnTo>
                  <a:lnTo>
                    <a:pt x="f43" y="f44"/>
                  </a:lnTo>
                  <a:lnTo>
                    <a:pt x="f45" y="f44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2" y="f54"/>
                    <a:pt x="f50" y="f5"/>
                  </a:cubicBezTo>
                  <a:cubicBezTo>
                    <a:pt x="f50" y="f5"/>
                    <a:pt x="f50" y="f55"/>
                    <a:pt x="f50" y="f54"/>
                  </a:cubicBezTo>
                  <a:lnTo>
                    <a:pt x="f50" y="f56"/>
                  </a:lnTo>
                  <a:cubicBezTo>
                    <a:pt x="f57" y="f58"/>
                    <a:pt x="f59" y="f60"/>
                    <a:pt x="f61" y="f9"/>
                  </a:cubicBezTo>
                  <a:cubicBezTo>
                    <a:pt x="f62" y="f63"/>
                    <a:pt x="f64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7" name="Freeform: Shape 322">
              <a:extLst>
                <a:ext uri="{FF2B5EF4-FFF2-40B4-BE49-F238E27FC236}">
                  <a16:creationId xmlns:a16="http://schemas.microsoft.com/office/drawing/2014/main" id="{B0A1B37C-8616-D6E4-3E40-CFFB4558D7EF}"/>
                </a:ext>
              </a:extLst>
            </p:cNvPr>
            <p:cNvSpPr/>
            <p:nvPr/>
          </p:nvSpPr>
          <p:spPr>
            <a:xfrm>
              <a:off x="5166506" y="4116436"/>
              <a:ext cx="266181" cy="733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178"/>
                <a:gd name="f7" fmla="val 73311"/>
                <a:gd name="f8" fmla="val 11659"/>
                <a:gd name="f9" fmla="val 73312"/>
                <a:gd name="f10" fmla="val 13819"/>
                <a:gd name="f11" fmla="val 23349"/>
                <a:gd name="f12" fmla="val 71406"/>
                <a:gd name="f13" fmla="val 60580"/>
                <a:gd name="f14" fmla="val 64037"/>
                <a:gd name="f15" fmla="val 10540"/>
                <a:gd name="f16" fmla="val 9625"/>
                <a:gd name="f17" fmla="val 63134"/>
                <a:gd name="f18" fmla="val 62004"/>
                <a:gd name="f19" fmla="val 61965"/>
                <a:gd name="f20" fmla="val 61915"/>
                <a:gd name="f21" fmla="val 61877"/>
                <a:gd name="f22" fmla="val 60733"/>
                <a:gd name="f23" fmla="val 10515"/>
                <a:gd name="f24" fmla="val 59780"/>
                <a:gd name="f25" fmla="val 59717"/>
                <a:gd name="f26" fmla="val 81292"/>
                <a:gd name="f27" fmla="val 60352"/>
                <a:gd name="f28" fmla="val 23760"/>
                <a:gd name="f29" fmla="val 265035"/>
                <a:gd name="f30" fmla="val 258452"/>
                <a:gd name="f31" fmla="val 23416"/>
                <a:gd name="f32" fmla="val 253382"/>
                <a:gd name="f33" fmla="val 17813"/>
                <a:gd name="f34" fmla="val 253713"/>
                <a:gd name="f35" fmla="val 11219"/>
                <a:gd name="f36" fmla="val 254005"/>
                <a:gd name="f37" fmla="val 5489"/>
                <a:gd name="f38" fmla="val 258338"/>
                <a:gd name="f39" fmla="val 775"/>
                <a:gd name="f40" fmla="val 264018"/>
                <a:gd name="f41" fmla="val 262366"/>
                <a:gd name="f42" fmla="val 8863"/>
                <a:gd name="f43" fmla="val 50060"/>
                <a:gd name="f44" fmla="val 7719"/>
                <a:gd name="f45" fmla="val 5559"/>
                <a:gd name="f46" fmla="val 50950"/>
                <a:gd name="f47" fmla="val 3780"/>
                <a:gd name="f48" fmla="val 52220"/>
                <a:gd name="f49" fmla="val 3208"/>
                <a:gd name="f50" fmla="val 52703"/>
                <a:gd name="f51" fmla="val 2700"/>
                <a:gd name="f52" fmla="val 53262"/>
                <a:gd name="f53" fmla="val 2255"/>
                <a:gd name="f54" fmla="val 53872"/>
                <a:gd name="f55" fmla="val 1760"/>
                <a:gd name="f56" fmla="val 54457"/>
                <a:gd name="f57" fmla="val 1328"/>
                <a:gd name="f58" fmla="val 55092"/>
                <a:gd name="f59" fmla="val 985"/>
                <a:gd name="f60" fmla="val 55778"/>
                <a:gd name="f61" fmla="val 616"/>
                <a:gd name="f62" fmla="val 56413"/>
                <a:gd name="f63" fmla="val 311"/>
                <a:gd name="f64" fmla="val 57099"/>
                <a:gd name="f65" fmla="val 95"/>
                <a:gd name="f66" fmla="val 57811"/>
                <a:gd name="f67" fmla="val 19"/>
                <a:gd name="f68" fmla="val 58611"/>
                <a:gd name="f69" fmla="val 59424"/>
                <a:gd name="f70" fmla="val 60225"/>
                <a:gd name="f71" fmla="val -32"/>
                <a:gd name="f72" fmla="val 61368"/>
                <a:gd name="f73" fmla="val 62512"/>
                <a:gd name="f74" fmla="val 63656"/>
                <a:gd name="f75" fmla="val 1175"/>
                <a:gd name="f76" fmla="val 69208"/>
                <a:gd name="f77" fmla="val 6004"/>
                <a:gd name="f78" fmla="val 73236"/>
                <a:gd name="f79" fmla="+- 0 0 -90"/>
                <a:gd name="f80" fmla="*/ f3 1 266178"/>
                <a:gd name="f81" fmla="*/ f4 1 73311"/>
                <a:gd name="f82" fmla="val f5"/>
                <a:gd name="f83" fmla="val f6"/>
                <a:gd name="f84" fmla="val f7"/>
                <a:gd name="f85" fmla="*/ f79 f0 1"/>
                <a:gd name="f86" fmla="+- f84 0 f82"/>
                <a:gd name="f87" fmla="+- f83 0 f82"/>
                <a:gd name="f88" fmla="*/ f85 1 f2"/>
                <a:gd name="f89" fmla="*/ f87 1 266178"/>
                <a:gd name="f90" fmla="*/ f86 1 73311"/>
                <a:gd name="f91" fmla="*/ 11659 f87 1"/>
                <a:gd name="f92" fmla="*/ 73312 f86 1"/>
                <a:gd name="f93" fmla="*/ 13819 f87 1"/>
                <a:gd name="f94" fmla="*/ 23349 f87 1"/>
                <a:gd name="f95" fmla="*/ 71406 f86 1"/>
                <a:gd name="f96" fmla="*/ 60580 f87 1"/>
                <a:gd name="f97" fmla="*/ 64037 f86 1"/>
                <a:gd name="f98" fmla="*/ 9625 f87 1"/>
                <a:gd name="f99" fmla="*/ 62004 f86 1"/>
                <a:gd name="f100" fmla="*/ 61877 f86 1"/>
                <a:gd name="f101" fmla="*/ 59717 f86 1"/>
                <a:gd name="f102" fmla="*/ 81292 f87 1"/>
                <a:gd name="f103" fmla="*/ 60352 f86 1"/>
                <a:gd name="f104" fmla="*/ 266178 f87 1"/>
                <a:gd name="f105" fmla="*/ 23760 f86 1"/>
                <a:gd name="f106" fmla="*/ 265035 f87 1"/>
                <a:gd name="f107" fmla="*/ 253713 f87 1"/>
                <a:gd name="f108" fmla="*/ 11219 f86 1"/>
                <a:gd name="f109" fmla="*/ 264018 f87 1"/>
                <a:gd name="f110" fmla="*/ 0 f86 1"/>
                <a:gd name="f111" fmla="*/ 262366 f87 1"/>
                <a:gd name="f112" fmla="*/ 8863 f87 1"/>
                <a:gd name="f113" fmla="*/ 50060 f86 1"/>
                <a:gd name="f114" fmla="*/ 7719 f87 1"/>
                <a:gd name="f115" fmla="*/ 5559 f87 1"/>
                <a:gd name="f116" fmla="*/ 50950 f86 1"/>
                <a:gd name="f117" fmla="*/ 3780 f87 1"/>
                <a:gd name="f118" fmla="*/ 52220 f86 1"/>
                <a:gd name="f119" fmla="*/ 2255 f87 1"/>
                <a:gd name="f120" fmla="*/ 53872 f86 1"/>
                <a:gd name="f121" fmla="*/ 985 f87 1"/>
                <a:gd name="f122" fmla="*/ 55778 f86 1"/>
                <a:gd name="f123" fmla="*/ 95 f87 1"/>
                <a:gd name="f124" fmla="*/ 57811 f86 1"/>
                <a:gd name="f125" fmla="*/ 60225 f86 1"/>
                <a:gd name="f126" fmla="*/ 63656 f86 1"/>
                <a:gd name="f127" fmla="+- f88 0 f1"/>
                <a:gd name="f128" fmla="*/ f91 1 266178"/>
                <a:gd name="f129" fmla="*/ f92 1 73311"/>
                <a:gd name="f130" fmla="*/ f93 1 266178"/>
                <a:gd name="f131" fmla="*/ f94 1 266178"/>
                <a:gd name="f132" fmla="*/ f95 1 73311"/>
                <a:gd name="f133" fmla="*/ f96 1 266178"/>
                <a:gd name="f134" fmla="*/ f97 1 73311"/>
                <a:gd name="f135" fmla="*/ f98 1 266178"/>
                <a:gd name="f136" fmla="*/ f99 1 73311"/>
                <a:gd name="f137" fmla="*/ f100 1 73311"/>
                <a:gd name="f138" fmla="*/ f101 1 73311"/>
                <a:gd name="f139" fmla="*/ f102 1 266178"/>
                <a:gd name="f140" fmla="*/ f103 1 73311"/>
                <a:gd name="f141" fmla="*/ f104 1 266178"/>
                <a:gd name="f142" fmla="*/ f105 1 73311"/>
                <a:gd name="f143" fmla="*/ f106 1 266178"/>
                <a:gd name="f144" fmla="*/ f107 1 266178"/>
                <a:gd name="f145" fmla="*/ f108 1 73311"/>
                <a:gd name="f146" fmla="*/ f109 1 266178"/>
                <a:gd name="f147" fmla="*/ f110 1 73311"/>
                <a:gd name="f148" fmla="*/ f111 1 266178"/>
                <a:gd name="f149" fmla="*/ f112 1 266178"/>
                <a:gd name="f150" fmla="*/ f113 1 73311"/>
                <a:gd name="f151" fmla="*/ f114 1 266178"/>
                <a:gd name="f152" fmla="*/ f115 1 266178"/>
                <a:gd name="f153" fmla="*/ f116 1 73311"/>
                <a:gd name="f154" fmla="*/ f117 1 266178"/>
                <a:gd name="f155" fmla="*/ f118 1 73311"/>
                <a:gd name="f156" fmla="*/ f119 1 266178"/>
                <a:gd name="f157" fmla="*/ f120 1 73311"/>
                <a:gd name="f158" fmla="*/ f121 1 266178"/>
                <a:gd name="f159" fmla="*/ f122 1 73311"/>
                <a:gd name="f160" fmla="*/ f123 1 266178"/>
                <a:gd name="f161" fmla="*/ f124 1 73311"/>
                <a:gd name="f162" fmla="*/ f125 1 73311"/>
                <a:gd name="f163" fmla="*/ f126 1 73311"/>
                <a:gd name="f164" fmla="*/ f82 1 f89"/>
                <a:gd name="f165" fmla="*/ f83 1 f89"/>
                <a:gd name="f166" fmla="*/ f82 1 f90"/>
                <a:gd name="f167" fmla="*/ f84 1 f90"/>
                <a:gd name="f168" fmla="*/ f128 1 f89"/>
                <a:gd name="f169" fmla="*/ f129 1 f90"/>
                <a:gd name="f170" fmla="*/ f130 1 f89"/>
                <a:gd name="f171" fmla="*/ f131 1 f89"/>
                <a:gd name="f172" fmla="*/ f132 1 f90"/>
                <a:gd name="f173" fmla="*/ f133 1 f89"/>
                <a:gd name="f174" fmla="*/ f134 1 f90"/>
                <a:gd name="f175" fmla="*/ f135 1 f89"/>
                <a:gd name="f176" fmla="*/ f136 1 f90"/>
                <a:gd name="f177" fmla="*/ f137 1 f90"/>
                <a:gd name="f178" fmla="*/ f138 1 f90"/>
                <a:gd name="f179" fmla="*/ f139 1 f89"/>
                <a:gd name="f180" fmla="*/ f140 1 f90"/>
                <a:gd name="f181" fmla="*/ f141 1 f89"/>
                <a:gd name="f182" fmla="*/ f142 1 f90"/>
                <a:gd name="f183" fmla="*/ f143 1 f89"/>
                <a:gd name="f184" fmla="*/ f144 1 f89"/>
                <a:gd name="f185" fmla="*/ f145 1 f90"/>
                <a:gd name="f186" fmla="*/ f146 1 f89"/>
                <a:gd name="f187" fmla="*/ f147 1 f90"/>
                <a:gd name="f188" fmla="*/ f148 1 f89"/>
                <a:gd name="f189" fmla="*/ f149 1 f89"/>
                <a:gd name="f190" fmla="*/ f150 1 f90"/>
                <a:gd name="f191" fmla="*/ f151 1 f89"/>
                <a:gd name="f192" fmla="*/ f152 1 f89"/>
                <a:gd name="f193" fmla="*/ f153 1 f90"/>
                <a:gd name="f194" fmla="*/ f154 1 f89"/>
                <a:gd name="f195" fmla="*/ f155 1 f90"/>
                <a:gd name="f196" fmla="*/ f156 1 f89"/>
                <a:gd name="f197" fmla="*/ f157 1 f90"/>
                <a:gd name="f198" fmla="*/ f158 1 f89"/>
                <a:gd name="f199" fmla="*/ f159 1 f90"/>
                <a:gd name="f200" fmla="*/ f160 1 f89"/>
                <a:gd name="f201" fmla="*/ f161 1 f90"/>
                <a:gd name="f202" fmla="*/ f162 1 f90"/>
                <a:gd name="f203" fmla="*/ f163 1 f90"/>
                <a:gd name="f204" fmla="*/ f164 f80 1"/>
                <a:gd name="f205" fmla="*/ f165 f80 1"/>
                <a:gd name="f206" fmla="*/ f167 f81 1"/>
                <a:gd name="f207" fmla="*/ f166 f81 1"/>
                <a:gd name="f208" fmla="*/ f168 f80 1"/>
                <a:gd name="f209" fmla="*/ f169 f81 1"/>
                <a:gd name="f210" fmla="*/ f170 f80 1"/>
                <a:gd name="f211" fmla="*/ f171 f80 1"/>
                <a:gd name="f212" fmla="*/ f172 f81 1"/>
                <a:gd name="f213" fmla="*/ f173 f80 1"/>
                <a:gd name="f214" fmla="*/ f174 f81 1"/>
                <a:gd name="f215" fmla="*/ f175 f80 1"/>
                <a:gd name="f216" fmla="*/ f176 f81 1"/>
                <a:gd name="f217" fmla="*/ f177 f81 1"/>
                <a:gd name="f218" fmla="*/ f178 f81 1"/>
                <a:gd name="f219" fmla="*/ f179 f80 1"/>
                <a:gd name="f220" fmla="*/ f180 f81 1"/>
                <a:gd name="f221" fmla="*/ f181 f80 1"/>
                <a:gd name="f222" fmla="*/ f182 f81 1"/>
                <a:gd name="f223" fmla="*/ f183 f80 1"/>
                <a:gd name="f224" fmla="*/ f184 f80 1"/>
                <a:gd name="f225" fmla="*/ f185 f81 1"/>
                <a:gd name="f226" fmla="*/ f186 f80 1"/>
                <a:gd name="f227" fmla="*/ f187 f81 1"/>
                <a:gd name="f228" fmla="*/ f188 f80 1"/>
                <a:gd name="f229" fmla="*/ f189 f80 1"/>
                <a:gd name="f230" fmla="*/ f190 f81 1"/>
                <a:gd name="f231" fmla="*/ f191 f80 1"/>
                <a:gd name="f232" fmla="*/ f192 f80 1"/>
                <a:gd name="f233" fmla="*/ f193 f81 1"/>
                <a:gd name="f234" fmla="*/ f194 f80 1"/>
                <a:gd name="f235" fmla="*/ f195 f81 1"/>
                <a:gd name="f236" fmla="*/ f196 f80 1"/>
                <a:gd name="f237" fmla="*/ f197 f81 1"/>
                <a:gd name="f238" fmla="*/ f198 f80 1"/>
                <a:gd name="f239" fmla="*/ f199 f81 1"/>
                <a:gd name="f240" fmla="*/ f200 f80 1"/>
                <a:gd name="f241" fmla="*/ f201 f81 1"/>
                <a:gd name="f242" fmla="*/ f202 f81 1"/>
                <a:gd name="f243" fmla="*/ f203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7">
                  <a:pos x="f208" y="f209"/>
                </a:cxn>
                <a:cxn ang="f127">
                  <a:pos x="f210" y="f209"/>
                </a:cxn>
                <a:cxn ang="f127">
                  <a:pos x="f211" y="f212"/>
                </a:cxn>
                <a:cxn ang="f127">
                  <a:pos x="f213" y="f214"/>
                </a:cxn>
                <a:cxn ang="f127">
                  <a:pos x="f208" y="f214"/>
                </a:cxn>
                <a:cxn ang="f127">
                  <a:pos x="f215" y="f216"/>
                </a:cxn>
                <a:cxn ang="f127">
                  <a:pos x="f215" y="f217"/>
                </a:cxn>
                <a:cxn ang="f127">
                  <a:pos x="f208" y="f218"/>
                </a:cxn>
                <a:cxn ang="f127">
                  <a:pos x="f208" y="f218"/>
                </a:cxn>
                <a:cxn ang="f127">
                  <a:pos x="f219" y="f220"/>
                </a:cxn>
                <a:cxn ang="f127">
                  <a:pos x="f221" y="f222"/>
                </a:cxn>
                <a:cxn ang="f127">
                  <a:pos x="f223" y="f222"/>
                </a:cxn>
                <a:cxn ang="f127">
                  <a:pos x="f224" y="f225"/>
                </a:cxn>
                <a:cxn ang="f127">
                  <a:pos x="f226" y="f227"/>
                </a:cxn>
                <a:cxn ang="f127">
                  <a:pos x="f228" y="f227"/>
                </a:cxn>
                <a:cxn ang="f127">
                  <a:pos x="f229" y="f230"/>
                </a:cxn>
                <a:cxn ang="f127">
                  <a:pos x="f231" y="f230"/>
                </a:cxn>
                <a:cxn ang="f127">
                  <a:pos x="f232" y="f233"/>
                </a:cxn>
                <a:cxn ang="f127">
                  <a:pos x="f234" y="f235"/>
                </a:cxn>
                <a:cxn ang="f127">
                  <a:pos x="f236" y="f237"/>
                </a:cxn>
                <a:cxn ang="f127">
                  <a:pos x="f238" y="f239"/>
                </a:cxn>
                <a:cxn ang="f127">
                  <a:pos x="f240" y="f241"/>
                </a:cxn>
                <a:cxn ang="f127">
                  <a:pos x="f240" y="f242"/>
                </a:cxn>
                <a:cxn ang="f127">
                  <a:pos x="f240" y="f243"/>
                </a:cxn>
                <a:cxn ang="f127">
                  <a:pos x="f208" y="f209"/>
                </a:cxn>
              </a:cxnLst>
              <a:rect l="f204" t="f207" r="f205" b="f206"/>
              <a:pathLst>
                <a:path w="266178" h="73311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8" y="f14"/>
                  </a:lnTo>
                  <a:cubicBezTo>
                    <a:pt x="f15" y="f14"/>
                    <a:pt x="f16" y="f17"/>
                    <a:pt x="f16" y="f18"/>
                  </a:cubicBezTo>
                  <a:cubicBezTo>
                    <a:pt x="f16" y="f19"/>
                    <a:pt x="f16" y="f20"/>
                    <a:pt x="f16" y="f21"/>
                  </a:cubicBezTo>
                  <a:cubicBezTo>
                    <a:pt x="f16" y="f22"/>
                    <a:pt x="f23" y="f24"/>
                    <a:pt x="f8" y="f25"/>
                  </a:cubicBezTo>
                  <a:lnTo>
                    <a:pt x="f8" y="f25"/>
                  </a:lnTo>
                  <a:lnTo>
                    <a:pt x="f26" y="f27"/>
                  </a:lnTo>
                  <a:lnTo>
                    <a:pt x="f6" y="f28"/>
                  </a:lnTo>
                  <a:lnTo>
                    <a:pt x="f29" y="f28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5"/>
                  </a:cubicBezTo>
                  <a:lnTo>
                    <a:pt x="f41" y="f5"/>
                  </a:lnTo>
                  <a:lnTo>
                    <a:pt x="f42" y="f43"/>
                  </a:lnTo>
                  <a:lnTo>
                    <a:pt x="f44" y="f43"/>
                  </a:lnTo>
                  <a:lnTo>
                    <a:pt x="f45" y="f46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7" y="f69"/>
                    <a:pt x="f65" y="f70"/>
                  </a:cubicBezTo>
                  <a:cubicBezTo>
                    <a:pt x="f71" y="f72"/>
                    <a:pt x="f71" y="f73"/>
                    <a:pt x="f65" y="f74"/>
                  </a:cubicBezTo>
                  <a:cubicBezTo>
                    <a:pt x="f75" y="f76"/>
                    <a:pt x="f77" y="f7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8" name="Freeform: Shape 323">
              <a:extLst>
                <a:ext uri="{FF2B5EF4-FFF2-40B4-BE49-F238E27FC236}">
                  <a16:creationId xmlns:a16="http://schemas.microsoft.com/office/drawing/2014/main" id="{D5E87C29-771D-0749-6021-705EFB636992}"/>
                </a:ext>
              </a:extLst>
            </p:cNvPr>
            <p:cNvSpPr/>
            <p:nvPr/>
          </p:nvSpPr>
          <p:spPr>
            <a:xfrm>
              <a:off x="5174726" y="4176915"/>
              <a:ext cx="242069" cy="59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071"/>
                <a:gd name="f7" fmla="val 5971"/>
                <a:gd name="f8" fmla="val 241436"/>
                <a:gd name="f9" fmla="val 2922"/>
                <a:gd name="f10" fmla="val 2160"/>
                <a:gd name="f11" fmla="val 242072"/>
                <a:gd name="f12" fmla="val 71672"/>
                <a:gd name="f13" fmla="val 635"/>
                <a:gd name="f14" fmla="val 2038"/>
                <a:gd name="f15" fmla="val 894"/>
                <a:gd name="f16" fmla="val 63"/>
                <a:gd name="f17" fmla="val 5"/>
                <a:gd name="f18" fmla="val 1016"/>
                <a:gd name="f19" fmla="val -71"/>
                <a:gd name="f20" fmla="val 3278"/>
                <a:gd name="f21" fmla="val 780"/>
                <a:gd name="f22" fmla="val 4243"/>
                <a:gd name="f23" fmla="val 1911"/>
                <a:gd name="f24" fmla="val 4320"/>
                <a:gd name="f25" fmla="val 1949"/>
                <a:gd name="f26" fmla="val 2000"/>
                <a:gd name="f27" fmla="val 50959"/>
                <a:gd name="f28" fmla="val 240165"/>
                <a:gd name="f29" fmla="val 5972"/>
                <a:gd name="f30" fmla="+- 0 0 -90"/>
                <a:gd name="f31" fmla="*/ f3 1 242071"/>
                <a:gd name="f32" fmla="*/ f4 1 5971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42071"/>
                <a:gd name="f41" fmla="*/ f37 1 5971"/>
                <a:gd name="f42" fmla="*/ 241436 f38 1"/>
                <a:gd name="f43" fmla="*/ 2922 f37 1"/>
                <a:gd name="f44" fmla="*/ 2160 f37 1"/>
                <a:gd name="f45" fmla="*/ 242072 f38 1"/>
                <a:gd name="f46" fmla="*/ 71672 f38 1"/>
                <a:gd name="f47" fmla="*/ 635 f37 1"/>
                <a:gd name="f48" fmla="*/ 2038 f38 1"/>
                <a:gd name="f49" fmla="*/ 0 f37 1"/>
                <a:gd name="f50" fmla="*/ 5 f38 1"/>
                <a:gd name="f51" fmla="*/ 1911 f38 1"/>
                <a:gd name="f52" fmla="*/ 4320 f37 1"/>
                <a:gd name="f53" fmla="*/ 50959 f38 1"/>
                <a:gd name="f54" fmla="*/ 240165 f38 1"/>
                <a:gd name="f55" fmla="*/ 5972 f37 1"/>
                <a:gd name="f56" fmla="+- f39 0 f1"/>
                <a:gd name="f57" fmla="*/ f42 1 242071"/>
                <a:gd name="f58" fmla="*/ f43 1 5971"/>
                <a:gd name="f59" fmla="*/ f44 1 5971"/>
                <a:gd name="f60" fmla="*/ f45 1 242071"/>
                <a:gd name="f61" fmla="*/ f46 1 242071"/>
                <a:gd name="f62" fmla="*/ f47 1 5971"/>
                <a:gd name="f63" fmla="*/ f48 1 242071"/>
                <a:gd name="f64" fmla="*/ f49 1 5971"/>
                <a:gd name="f65" fmla="*/ f50 1 242071"/>
                <a:gd name="f66" fmla="*/ f51 1 242071"/>
                <a:gd name="f67" fmla="*/ f52 1 5971"/>
                <a:gd name="f68" fmla="*/ f53 1 242071"/>
                <a:gd name="f69" fmla="*/ f54 1 242071"/>
                <a:gd name="f70" fmla="*/ f55 1 5971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1"/>
                <a:gd name="f78" fmla="*/ f60 1 f40"/>
                <a:gd name="f79" fmla="*/ f61 1 f40"/>
                <a:gd name="f80" fmla="*/ f62 1 f41"/>
                <a:gd name="f81" fmla="*/ f63 1 f40"/>
                <a:gd name="f82" fmla="*/ f64 1 f41"/>
                <a:gd name="f83" fmla="*/ f65 1 f40"/>
                <a:gd name="f84" fmla="*/ f66 1 f40"/>
                <a:gd name="f85" fmla="*/ f67 1 f41"/>
                <a:gd name="f86" fmla="*/ f68 1 f40"/>
                <a:gd name="f87" fmla="*/ f69 1 f40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2 1"/>
                <a:gd name="f96" fmla="*/ f78 f31 1"/>
                <a:gd name="f97" fmla="*/ f79 f31 1"/>
                <a:gd name="f98" fmla="*/ f80 f32 1"/>
                <a:gd name="f99" fmla="*/ f81 f31 1"/>
                <a:gd name="f100" fmla="*/ f82 f32 1"/>
                <a:gd name="f101" fmla="*/ f83 f31 1"/>
                <a:gd name="f102" fmla="*/ f84 f31 1"/>
                <a:gd name="f103" fmla="*/ f85 f32 1"/>
                <a:gd name="f104" fmla="*/ f86 f31 1"/>
                <a:gd name="f105" fmla="*/ f87 f31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3" y="f94"/>
                </a:cxn>
                <a:cxn ang="f56">
                  <a:pos x="f93" y="f95"/>
                </a:cxn>
                <a:cxn ang="f56">
                  <a:pos x="f96" y="f95"/>
                </a:cxn>
                <a:cxn ang="f56">
                  <a:pos x="f96" y="f95"/>
                </a:cxn>
                <a:cxn ang="f56">
                  <a:pos x="f96" y="f95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99" y="f100"/>
                </a:cxn>
                <a:cxn ang="f56">
                  <a:pos x="f101" y="f95"/>
                </a:cxn>
                <a:cxn ang="f56">
                  <a:pos x="f102" y="f103"/>
                </a:cxn>
                <a:cxn ang="f56">
                  <a:pos x="f99" y="f103"/>
                </a:cxn>
                <a:cxn ang="f56">
                  <a:pos x="f104" y="f103"/>
                </a:cxn>
                <a:cxn ang="f56">
                  <a:pos x="f105" y="f106"/>
                </a:cxn>
              </a:cxnLst>
              <a:rect l="f89" t="f92" r="f90" b="f91"/>
              <a:pathLst>
                <a:path w="242071" h="5971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8" y="f9"/>
                    <a:pt x="f8" y="f9"/>
                    <a:pt x="f8" y="f10"/>
                  </a:cubicBezTo>
                  <a:lnTo>
                    <a:pt x="f11" y="f10"/>
                  </a:lnTo>
                  <a:lnTo>
                    <a:pt x="f11" y="f10"/>
                  </a:lnTo>
                  <a:lnTo>
                    <a:pt x="f11" y="f10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4" y="f5"/>
                  </a:lnTo>
                  <a:cubicBezTo>
                    <a:pt x="f15" y="f16"/>
                    <a:pt x="f17" y="f18"/>
                    <a:pt x="f17" y="f10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4"/>
                    <a:pt x="f26" y="f24"/>
                    <a:pt x="f14" y="f24"/>
                  </a:cubicBezTo>
                  <a:lnTo>
                    <a:pt x="f27" y="f24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9" name="Freeform: Shape 324">
              <a:extLst>
                <a:ext uri="{FF2B5EF4-FFF2-40B4-BE49-F238E27FC236}">
                  <a16:creationId xmlns:a16="http://schemas.microsoft.com/office/drawing/2014/main" id="{23F4462B-1310-1F05-3017-8E98D76F612B}"/>
                </a:ext>
              </a:extLst>
            </p:cNvPr>
            <p:cNvSpPr/>
            <p:nvPr/>
          </p:nvSpPr>
          <p:spPr>
            <a:xfrm>
              <a:off x="5417938" y="4139561"/>
              <a:ext cx="204075" cy="419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4073"/>
                <a:gd name="f7" fmla="val 41928"/>
                <a:gd name="f8" fmla="val 38117"/>
                <a:gd name="f9" fmla="val 292"/>
                <a:gd name="f10" fmla="val 38041"/>
                <a:gd name="f11" fmla="val 597"/>
                <a:gd name="f12" fmla="val 890"/>
                <a:gd name="f13" fmla="val 2008"/>
                <a:gd name="f14" fmla="val 2923"/>
                <a:gd name="f15" fmla="val 39019"/>
                <a:gd name="f16" fmla="val 40150"/>
                <a:gd name="f17" fmla="val 40188"/>
                <a:gd name="f18" fmla="val 40239"/>
                <a:gd name="f19" fmla="val 40277"/>
                <a:gd name="f20" fmla="val 41929"/>
                <a:gd name="f21" fmla="val 183234"/>
                <a:gd name="f22" fmla="val 635"/>
                <a:gd name="f23" fmla="+- 0 0 -90"/>
                <a:gd name="f24" fmla="*/ f3 1 204073"/>
                <a:gd name="f25" fmla="*/ f4 1 4192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04073"/>
                <a:gd name="f34" fmla="*/ f30 1 41928"/>
                <a:gd name="f35" fmla="*/ 0 f31 1"/>
                <a:gd name="f36" fmla="*/ 38117 f30 1"/>
                <a:gd name="f37" fmla="*/ 890 f31 1"/>
                <a:gd name="f38" fmla="*/ 2923 f31 1"/>
                <a:gd name="f39" fmla="*/ 40150 f30 1"/>
                <a:gd name="f40" fmla="*/ 40277 f30 1"/>
                <a:gd name="f41" fmla="*/ 41929 f30 1"/>
                <a:gd name="f42" fmla="*/ 204073 f31 1"/>
                <a:gd name="f43" fmla="*/ 0 f30 1"/>
                <a:gd name="f44" fmla="*/ 183234 f31 1"/>
                <a:gd name="f45" fmla="*/ 635 f31 1"/>
                <a:gd name="f46" fmla="+- f32 0 f1"/>
                <a:gd name="f47" fmla="*/ f35 1 204073"/>
                <a:gd name="f48" fmla="*/ f36 1 41928"/>
                <a:gd name="f49" fmla="*/ f37 1 204073"/>
                <a:gd name="f50" fmla="*/ f38 1 204073"/>
                <a:gd name="f51" fmla="*/ f39 1 41928"/>
                <a:gd name="f52" fmla="*/ f40 1 41928"/>
                <a:gd name="f53" fmla="*/ f41 1 41928"/>
                <a:gd name="f54" fmla="*/ f42 1 204073"/>
                <a:gd name="f55" fmla="*/ f43 1 41928"/>
                <a:gd name="f56" fmla="*/ f44 1 204073"/>
                <a:gd name="f57" fmla="*/ f45 1 204073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3"/>
                <a:gd name="f66" fmla="*/ f51 1 f34"/>
                <a:gd name="f67" fmla="*/ f52 1 f34"/>
                <a:gd name="f68" fmla="*/ f53 1 f34"/>
                <a:gd name="f69" fmla="*/ f54 1 f33"/>
                <a:gd name="f70" fmla="*/ f55 1 f34"/>
                <a:gd name="f71" fmla="*/ f56 1 f33"/>
                <a:gd name="f72" fmla="*/ f57 1 f33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4 1"/>
                <a:gd name="f81" fmla="*/ f66 f25 1"/>
                <a:gd name="f82" fmla="*/ f67 f25 1"/>
                <a:gd name="f83" fmla="*/ f68 f25 1"/>
                <a:gd name="f84" fmla="*/ f69 f24 1"/>
                <a:gd name="f85" fmla="*/ f70 f25 1"/>
                <a:gd name="f86" fmla="*/ f71 f24 1"/>
                <a:gd name="f87" fmla="*/ f7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7" y="f78"/>
                </a:cxn>
                <a:cxn ang="f46">
                  <a:pos x="f79" y="f78"/>
                </a:cxn>
                <a:cxn ang="f46">
                  <a:pos x="f80" y="f81"/>
                </a:cxn>
                <a:cxn ang="f46">
                  <a:pos x="f80" y="f82"/>
                </a:cxn>
                <a:cxn ang="f46">
                  <a:pos x="f80" y="f83"/>
                </a:cxn>
                <a:cxn ang="f46">
                  <a:pos x="f84" y="f85"/>
                </a:cxn>
                <a:cxn ang="f46">
                  <a:pos x="f86" y="f85"/>
                </a:cxn>
                <a:cxn ang="f46">
                  <a:pos x="f87" y="f78"/>
                </a:cxn>
              </a:cxnLst>
              <a:rect l="f73" t="f76" r="f74" b="f75"/>
              <a:pathLst>
                <a:path w="204073" h="41928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3" y="f8"/>
                    <a:pt x="f14" y="f15"/>
                    <a:pt x="f14" y="f16"/>
                  </a:cubicBezTo>
                  <a:cubicBezTo>
                    <a:pt x="f14" y="f17"/>
                    <a:pt x="f14" y="f18"/>
                    <a:pt x="f14" y="f19"/>
                  </a:cubicBezTo>
                  <a:lnTo>
                    <a:pt x="f14" y="f20"/>
                  </a:lnTo>
                  <a:lnTo>
                    <a:pt x="f6" y="f5"/>
                  </a:lnTo>
                  <a:lnTo>
                    <a:pt x="f21" y="f5"/>
                  </a:lnTo>
                  <a:lnTo>
                    <a:pt x="f22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0" name="Freeform: Shape 325">
              <a:extLst>
                <a:ext uri="{FF2B5EF4-FFF2-40B4-BE49-F238E27FC236}">
                  <a16:creationId xmlns:a16="http://schemas.microsoft.com/office/drawing/2014/main" id="{E7B7BC86-CF69-1F3E-D81E-1D8550865622}"/>
                </a:ext>
              </a:extLst>
            </p:cNvPr>
            <p:cNvSpPr/>
            <p:nvPr/>
          </p:nvSpPr>
          <p:spPr>
            <a:xfrm>
              <a:off x="5419840" y="4115540"/>
              <a:ext cx="549828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9832"/>
                <a:gd name="f7" fmla="val 24013"/>
                <a:gd name="f8" fmla="val 4"/>
                <a:gd name="f9" fmla="val 12071"/>
                <a:gd name="f10" fmla="val -72"/>
                <a:gd name="f11" fmla="val 18601"/>
                <a:gd name="f12" fmla="val 5163"/>
                <a:gd name="f13" fmla="val 23938"/>
                <a:gd name="f14" fmla="val 11695"/>
                <a:gd name="f15" fmla="val 24014"/>
                <a:gd name="f16" fmla="val 208779"/>
                <a:gd name="f17" fmla="val 19948"/>
                <a:gd name="f18" fmla="val 18830"/>
                <a:gd name="f19" fmla="val 209694"/>
                <a:gd name="f20" fmla="val 17915"/>
                <a:gd name="f21" fmla="val 210812"/>
                <a:gd name="f22" fmla="val 211956"/>
                <a:gd name="f23" fmla="val 212909"/>
                <a:gd name="f24" fmla="val 18805"/>
                <a:gd name="f25" fmla="val 212972"/>
                <a:gd name="f26" fmla="val 549833"/>
                <a:gd name="f27" fmla="val 10678"/>
                <a:gd name="f28" fmla="val 4503"/>
                <a:gd name="f29" fmla="val 597"/>
                <a:gd name="f30" fmla="val -161"/>
                <a:gd name="f31" fmla="val 5870"/>
                <a:gd name="f32" fmla="+- 0 0 -90"/>
                <a:gd name="f33" fmla="*/ f3 1 549832"/>
                <a:gd name="f34" fmla="*/ f4 1 2401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549832"/>
                <a:gd name="f43" fmla="*/ f39 1 24013"/>
                <a:gd name="f44" fmla="*/ 4 f40 1"/>
                <a:gd name="f45" fmla="*/ 12071 f39 1"/>
                <a:gd name="f46" fmla="*/ 11695 f40 1"/>
                <a:gd name="f47" fmla="*/ 24014 f39 1"/>
                <a:gd name="f48" fmla="*/ 208779 f40 1"/>
                <a:gd name="f49" fmla="*/ 19948 f39 1"/>
                <a:gd name="f50" fmla="*/ 210812 f40 1"/>
                <a:gd name="f51" fmla="*/ 17915 f39 1"/>
                <a:gd name="f52" fmla="*/ 212972 f40 1"/>
                <a:gd name="f53" fmla="*/ 549833 f40 1"/>
                <a:gd name="f54" fmla="*/ 0 f39 1"/>
                <a:gd name="f55" fmla="*/ 10678 f40 1"/>
                <a:gd name="f56" fmla="+- f41 0 f1"/>
                <a:gd name="f57" fmla="*/ f44 1 549832"/>
                <a:gd name="f58" fmla="*/ f45 1 24013"/>
                <a:gd name="f59" fmla="*/ f46 1 549832"/>
                <a:gd name="f60" fmla="*/ f47 1 24013"/>
                <a:gd name="f61" fmla="*/ f48 1 549832"/>
                <a:gd name="f62" fmla="*/ f49 1 24013"/>
                <a:gd name="f63" fmla="*/ f50 1 549832"/>
                <a:gd name="f64" fmla="*/ f51 1 24013"/>
                <a:gd name="f65" fmla="*/ f52 1 549832"/>
                <a:gd name="f66" fmla="*/ f53 1 549832"/>
                <a:gd name="f67" fmla="*/ f54 1 24013"/>
                <a:gd name="f68" fmla="*/ f55 1 549832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2"/>
                <a:gd name="f76" fmla="*/ f60 1 f43"/>
                <a:gd name="f77" fmla="*/ f61 1 f42"/>
                <a:gd name="f78" fmla="*/ f62 1 f43"/>
                <a:gd name="f79" fmla="*/ f63 1 f42"/>
                <a:gd name="f80" fmla="*/ f64 1 f43"/>
                <a:gd name="f81" fmla="*/ f65 1 f42"/>
                <a:gd name="f82" fmla="*/ f66 1 f42"/>
                <a:gd name="f83" fmla="*/ f67 1 f43"/>
                <a:gd name="f84" fmla="*/ f68 1 f42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3 1"/>
                <a:gd name="f92" fmla="*/ f76 f34 1"/>
                <a:gd name="f93" fmla="*/ f77 f33 1"/>
                <a:gd name="f94" fmla="*/ f78 f34 1"/>
                <a:gd name="f95" fmla="*/ f79 f33 1"/>
                <a:gd name="f96" fmla="*/ f80 f34 1"/>
                <a:gd name="f97" fmla="*/ f81 f33 1"/>
                <a:gd name="f98" fmla="*/ f82 f33 1"/>
                <a:gd name="f99" fmla="*/ f83 f34 1"/>
                <a:gd name="f100" fmla="*/ f8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91" y="f92"/>
                </a:cxn>
                <a:cxn ang="f56">
                  <a:pos x="f91" y="f92"/>
                </a:cxn>
                <a:cxn ang="f56">
                  <a:pos x="f93" y="f92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4"/>
                </a:cxn>
                <a:cxn ang="f56">
                  <a:pos x="f97" y="f92"/>
                </a:cxn>
                <a:cxn ang="f56">
                  <a:pos x="f98" y="f92"/>
                </a:cxn>
                <a:cxn ang="f56">
                  <a:pos x="f98" y="f99"/>
                </a:cxn>
                <a:cxn ang="f56">
                  <a:pos x="f91" y="f99"/>
                </a:cxn>
                <a:cxn ang="f56">
                  <a:pos x="f100" y="f99"/>
                </a:cxn>
                <a:cxn ang="f56">
                  <a:pos x="f89" y="f90"/>
                </a:cxn>
              </a:cxnLst>
              <a:rect l="f85" t="f88" r="f86" b="f87"/>
              <a:pathLst>
                <a:path w="549832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cubicBezTo>
                    <a:pt x="f16" y="f18"/>
                    <a:pt x="f19" y="f20"/>
                    <a:pt x="f21" y="f20"/>
                  </a:cubicBezTo>
                  <a:cubicBezTo>
                    <a:pt x="f22" y="f20"/>
                    <a:pt x="f23" y="f24"/>
                    <a:pt x="f25" y="f17"/>
                  </a:cubicBezTo>
                  <a:lnTo>
                    <a:pt x="f25" y="f15"/>
                  </a:lnTo>
                  <a:lnTo>
                    <a:pt x="f26" y="f15"/>
                  </a:lnTo>
                  <a:lnTo>
                    <a:pt x="f26" y="f5"/>
                  </a:lnTo>
                  <a:lnTo>
                    <a:pt x="f14" y="f5"/>
                  </a:lnTo>
                  <a:lnTo>
                    <a:pt x="f27" y="f5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1" name="Freeform: Shape 326">
              <a:extLst>
                <a:ext uri="{FF2B5EF4-FFF2-40B4-BE49-F238E27FC236}">
                  <a16:creationId xmlns:a16="http://schemas.microsoft.com/office/drawing/2014/main" id="{940DEAB3-504F-7AC4-D0A9-41BD07173709}"/>
                </a:ext>
              </a:extLst>
            </p:cNvPr>
            <p:cNvSpPr/>
            <p:nvPr/>
          </p:nvSpPr>
          <p:spPr>
            <a:xfrm>
              <a:off x="5628625" y="4133965"/>
              <a:ext cx="4197" cy="5502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550282"/>
                <a:gd name="f8" fmla="val 548377"/>
                <a:gd name="f9" fmla="val 2033"/>
                <a:gd name="f10" fmla="val 4130"/>
                <a:gd name="f11" fmla="val 889"/>
                <a:gd name="f12" fmla="val 3177"/>
                <a:gd name="f13" fmla="val 915"/>
                <a:gd name="f14" fmla="+- 0 0 -90"/>
                <a:gd name="f15" fmla="*/ f3 1 4193"/>
                <a:gd name="f16" fmla="*/ f4 1 55028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193"/>
                <a:gd name="f25" fmla="*/ f21 1 550282"/>
                <a:gd name="f26" fmla="*/ 4193 f22 1"/>
                <a:gd name="f27" fmla="*/ 548377 f21 1"/>
                <a:gd name="f28" fmla="*/ 2033 f21 1"/>
                <a:gd name="f29" fmla="*/ 2033 f22 1"/>
                <a:gd name="f30" fmla="*/ 0 f21 1"/>
                <a:gd name="f31" fmla="*/ 0 f22 1"/>
                <a:gd name="f32" fmla="*/ 550282 f21 1"/>
                <a:gd name="f33" fmla="+- f23 0 f1"/>
                <a:gd name="f34" fmla="*/ f26 1 4193"/>
                <a:gd name="f35" fmla="*/ f27 1 550282"/>
                <a:gd name="f36" fmla="*/ f28 1 550282"/>
                <a:gd name="f37" fmla="*/ f29 1 4193"/>
                <a:gd name="f38" fmla="*/ f30 1 550282"/>
                <a:gd name="f39" fmla="*/ f31 1 4193"/>
                <a:gd name="f40" fmla="*/ f32 1 550282"/>
                <a:gd name="f41" fmla="*/ f17 1 f24"/>
                <a:gd name="f42" fmla="*/ f18 1 f24"/>
                <a:gd name="f43" fmla="*/ f17 1 f25"/>
                <a:gd name="f44" fmla="*/ f19 1 f25"/>
                <a:gd name="f45" fmla="*/ f34 1 f24"/>
                <a:gd name="f46" fmla="*/ f35 1 f25"/>
                <a:gd name="f47" fmla="*/ f36 1 f25"/>
                <a:gd name="f48" fmla="*/ f37 1 f24"/>
                <a:gd name="f49" fmla="*/ f38 1 f25"/>
                <a:gd name="f50" fmla="*/ f39 1 f24"/>
                <a:gd name="f51" fmla="*/ f40 1 f25"/>
                <a:gd name="f52" fmla="*/ f41 f15 1"/>
                <a:gd name="f53" fmla="*/ f42 f15 1"/>
                <a:gd name="f54" fmla="*/ f44 f16 1"/>
                <a:gd name="f55" fmla="*/ f43 f16 1"/>
                <a:gd name="f56" fmla="*/ f45 f15 1"/>
                <a:gd name="f57" fmla="*/ f46 f16 1"/>
                <a:gd name="f58" fmla="*/ f47 f16 1"/>
                <a:gd name="f59" fmla="*/ f48 f15 1"/>
                <a:gd name="f60" fmla="*/ f49 f16 1"/>
                <a:gd name="f61" fmla="*/ f50 f15 1"/>
                <a:gd name="f62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60"/>
                </a:cxn>
                <a:cxn ang="f33">
                  <a:pos x="f61" y="f58"/>
                </a:cxn>
                <a:cxn ang="f33">
                  <a:pos x="f61" y="f62"/>
                </a:cxn>
              </a:cxnLst>
              <a:rect l="f52" t="f55" r="f53" b="f54"/>
              <a:pathLst>
                <a:path w="4193" h="550282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5"/>
                    <a:pt x="f9" y="f5"/>
                  </a:cubicBezTo>
                  <a:cubicBezTo>
                    <a:pt x="f13" y="f5"/>
                    <a:pt x="f5" y="f13"/>
                    <a:pt x="f5" y="f9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2" name="Freeform: Shape 327">
              <a:extLst>
                <a:ext uri="{FF2B5EF4-FFF2-40B4-BE49-F238E27FC236}">
                  <a16:creationId xmlns:a16="http://schemas.microsoft.com/office/drawing/2014/main" id="{544978C5-7D6B-1A9F-A9D0-D4DE21059C1F}"/>
                </a:ext>
              </a:extLst>
            </p:cNvPr>
            <p:cNvSpPr/>
            <p:nvPr/>
          </p:nvSpPr>
          <p:spPr>
            <a:xfrm>
              <a:off x="5416521" y="4177619"/>
              <a:ext cx="3968" cy="12039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5"/>
                <a:gd name="f7" fmla="val 1203918"/>
                <a:gd name="f8" fmla="val 1927"/>
                <a:gd name="f9" fmla="val 1203919"/>
                <a:gd name="f10" fmla="val 3071"/>
                <a:gd name="f11" fmla="val 1203855"/>
                <a:gd name="f12" fmla="val 3961"/>
                <a:gd name="f13" fmla="val 1202902"/>
                <a:gd name="f14" fmla="val 1201759"/>
                <a:gd name="f15" fmla="val 2217"/>
                <a:gd name="f16" fmla="val 4037"/>
                <a:gd name="f17" fmla="val 1099"/>
                <a:gd name="f18" fmla="val 3186"/>
                <a:gd name="f19" fmla="val 133"/>
                <a:gd name="f20" fmla="val 2055"/>
                <a:gd name="f21" fmla="val 57"/>
                <a:gd name="f22" fmla="val 2016"/>
                <a:gd name="f23" fmla="val 1966"/>
                <a:gd name="f24" fmla="val 1635"/>
                <a:gd name="f25" fmla="val -19"/>
                <a:gd name="f26" fmla="val 1330"/>
                <a:gd name="f27" fmla="val 1038"/>
                <a:gd name="f28" fmla="val 403"/>
                <a:gd name="f29" fmla="val 820"/>
                <a:gd name="f30" fmla="val 1582"/>
                <a:gd name="f31" fmla="val 1200361"/>
                <a:gd name="f32" fmla="val -309"/>
                <a:gd name="f33" fmla="val 1201403"/>
                <a:gd name="f34" fmla="val -55"/>
                <a:gd name="f35" fmla="val 1202826"/>
                <a:gd name="f36" fmla="val 987"/>
                <a:gd name="f37" fmla="val 1203538"/>
                <a:gd name="f38" fmla="val 1267"/>
                <a:gd name="f39" fmla="val 1203741"/>
                <a:gd name="f40" fmla="val 1584"/>
                <a:gd name="f41" fmla="val 1203868"/>
                <a:gd name="f42" fmla="+- 0 0 -90"/>
                <a:gd name="f43" fmla="*/ f3 1 3965"/>
                <a:gd name="f44" fmla="*/ f4 1 1203918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3965"/>
                <a:gd name="f53" fmla="*/ f49 1 1203918"/>
                <a:gd name="f54" fmla="*/ 1927 f50 1"/>
                <a:gd name="f55" fmla="*/ 1203919 f49 1"/>
                <a:gd name="f56" fmla="*/ 3961 f50 1"/>
                <a:gd name="f57" fmla="*/ 1201759 f49 1"/>
                <a:gd name="f58" fmla="*/ 2217 f49 1"/>
                <a:gd name="f59" fmla="*/ 2055 f50 1"/>
                <a:gd name="f60" fmla="*/ 57 f49 1"/>
                <a:gd name="f61" fmla="*/ 1038 f50 1"/>
                <a:gd name="f62" fmla="*/ 403 f50 1"/>
                <a:gd name="f63" fmla="*/ 820 f49 1"/>
                <a:gd name="f64" fmla="*/ 1200361 f49 1"/>
                <a:gd name="f65" fmla="*/ 987 f50 1"/>
                <a:gd name="f66" fmla="*/ 1203538 f49 1"/>
                <a:gd name="f67" fmla="+- f51 0 f1"/>
                <a:gd name="f68" fmla="*/ f54 1 3965"/>
                <a:gd name="f69" fmla="*/ f55 1 1203918"/>
                <a:gd name="f70" fmla="*/ f56 1 3965"/>
                <a:gd name="f71" fmla="*/ f57 1 1203918"/>
                <a:gd name="f72" fmla="*/ f58 1 1203918"/>
                <a:gd name="f73" fmla="*/ f59 1 3965"/>
                <a:gd name="f74" fmla="*/ f60 1 1203918"/>
                <a:gd name="f75" fmla="*/ f61 1 3965"/>
                <a:gd name="f76" fmla="*/ f62 1 3965"/>
                <a:gd name="f77" fmla="*/ f63 1 1203918"/>
                <a:gd name="f78" fmla="*/ f64 1 1203918"/>
                <a:gd name="f79" fmla="*/ f65 1 3965"/>
                <a:gd name="f80" fmla="*/ f66 1 1203918"/>
                <a:gd name="f81" fmla="*/ f45 1 f52"/>
                <a:gd name="f82" fmla="*/ f46 1 f52"/>
                <a:gd name="f83" fmla="*/ f45 1 f53"/>
                <a:gd name="f84" fmla="*/ f47 1 f53"/>
                <a:gd name="f85" fmla="*/ f68 1 f52"/>
                <a:gd name="f86" fmla="*/ f69 1 f53"/>
                <a:gd name="f87" fmla="*/ f70 1 f52"/>
                <a:gd name="f88" fmla="*/ f71 1 f53"/>
                <a:gd name="f89" fmla="*/ f72 1 f53"/>
                <a:gd name="f90" fmla="*/ f73 1 f52"/>
                <a:gd name="f91" fmla="*/ f74 1 f53"/>
                <a:gd name="f92" fmla="*/ f75 1 f52"/>
                <a:gd name="f93" fmla="*/ f76 1 f52"/>
                <a:gd name="f94" fmla="*/ f77 1 f53"/>
                <a:gd name="f95" fmla="*/ f78 1 f53"/>
                <a:gd name="f96" fmla="*/ f79 1 f52"/>
                <a:gd name="f97" fmla="*/ f80 1 f53"/>
                <a:gd name="f98" fmla="*/ f81 f43 1"/>
                <a:gd name="f99" fmla="*/ f82 f43 1"/>
                <a:gd name="f100" fmla="*/ f84 f44 1"/>
                <a:gd name="f101" fmla="*/ f83 f44 1"/>
                <a:gd name="f102" fmla="*/ f85 f43 1"/>
                <a:gd name="f103" fmla="*/ f86 f44 1"/>
                <a:gd name="f104" fmla="*/ f87 f43 1"/>
                <a:gd name="f105" fmla="*/ f88 f44 1"/>
                <a:gd name="f106" fmla="*/ f89 f44 1"/>
                <a:gd name="f107" fmla="*/ f90 f43 1"/>
                <a:gd name="f108" fmla="*/ f91 f44 1"/>
                <a:gd name="f109" fmla="*/ f92 f43 1"/>
                <a:gd name="f110" fmla="*/ f93 f43 1"/>
                <a:gd name="f111" fmla="*/ f94 f44 1"/>
                <a:gd name="f112" fmla="*/ f95 f44 1"/>
                <a:gd name="f113" fmla="*/ f96 f43 1"/>
                <a:gd name="f114" fmla="*/ f97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2" y="f103"/>
                </a:cxn>
                <a:cxn ang="f67">
                  <a:pos x="f104" y="f105"/>
                </a:cxn>
                <a:cxn ang="f67">
                  <a:pos x="f104" y="f106"/>
                </a:cxn>
                <a:cxn ang="f67">
                  <a:pos x="f107" y="f108"/>
                </a:cxn>
                <a:cxn ang="f67">
                  <a:pos x="f102" y="f108"/>
                </a:cxn>
                <a:cxn ang="f67">
                  <a:pos x="f109" y="f108"/>
                </a:cxn>
                <a:cxn ang="f67">
                  <a:pos x="f110" y="f108"/>
                </a:cxn>
                <a:cxn ang="f67">
                  <a:pos x="f110" y="f111"/>
                </a:cxn>
                <a:cxn ang="f67">
                  <a:pos x="f110" y="f111"/>
                </a:cxn>
                <a:cxn ang="f67">
                  <a:pos x="f110" y="f112"/>
                </a:cxn>
                <a:cxn ang="f67">
                  <a:pos x="f113" y="f114"/>
                </a:cxn>
                <a:cxn ang="f67">
                  <a:pos x="f102" y="f103"/>
                </a:cxn>
              </a:cxnLst>
              <a:rect l="f98" t="f101" r="f99" b="f100"/>
              <a:pathLst>
                <a:path w="3965" h="1203918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1"/>
                    <a:pt x="f23" y="f21"/>
                    <a:pt x="f8" y="f21"/>
                  </a:cubicBezTo>
                  <a:cubicBezTo>
                    <a:pt x="f24" y="f25"/>
                    <a:pt x="f26" y="f25"/>
                    <a:pt x="f27" y="f21"/>
                  </a:cubicBezTo>
                  <a:lnTo>
                    <a:pt x="f28" y="f21"/>
                  </a:lnTo>
                  <a:cubicBezTo>
                    <a:pt x="f28" y="f21"/>
                    <a:pt x="f28" y="f21"/>
                    <a:pt x="f28" y="f29"/>
                  </a:cubicBezTo>
                  <a:cubicBezTo>
                    <a:pt x="f28" y="f30"/>
                    <a:pt x="f28" y="f29"/>
                    <a:pt x="f28" y="f29"/>
                  </a:cubicBezTo>
                  <a:lnTo>
                    <a:pt x="f28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3" name="Freeform: Shape 328">
              <a:extLst>
                <a:ext uri="{FF2B5EF4-FFF2-40B4-BE49-F238E27FC236}">
                  <a16:creationId xmlns:a16="http://schemas.microsoft.com/office/drawing/2014/main" id="{166CA48A-3350-6952-A277-C645C27FA223}"/>
                </a:ext>
              </a:extLst>
            </p:cNvPr>
            <p:cNvSpPr/>
            <p:nvPr/>
          </p:nvSpPr>
          <p:spPr>
            <a:xfrm>
              <a:off x="10844308" y="3268678"/>
              <a:ext cx="118177" cy="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174"/>
                <a:gd name="f7" fmla="val 38"/>
                <a:gd name="f8" fmla="val 2796"/>
                <a:gd name="f9" fmla="val 3431"/>
                <a:gd name="f10" fmla="val 4066"/>
                <a:gd name="f11" fmla="val 4701"/>
                <a:gd name="f12" fmla="val 115125"/>
                <a:gd name="f13" fmla="val 928"/>
                <a:gd name="f14" fmla="val -13"/>
                <a:gd name="f15" fmla="val 1868"/>
                <a:gd name="f16" fmla="+- 0 0 -90"/>
                <a:gd name="f17" fmla="*/ f3 1 118174"/>
                <a:gd name="f18" fmla="*/ f4 1 3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18174"/>
                <a:gd name="f27" fmla="*/ f23 1 38"/>
                <a:gd name="f28" fmla="*/ 2796 f24 1"/>
                <a:gd name="f29" fmla="*/ 38 f23 1"/>
                <a:gd name="f30" fmla="*/ 4701 f24 1"/>
                <a:gd name="f31" fmla="*/ 115125 f24 1"/>
                <a:gd name="f32" fmla="*/ 118174 f24 1"/>
                <a:gd name="f33" fmla="*/ 0 f24 1"/>
                <a:gd name="f34" fmla="+- f25 0 f1"/>
                <a:gd name="f35" fmla="*/ f28 1 118174"/>
                <a:gd name="f36" fmla="*/ f29 1 38"/>
                <a:gd name="f37" fmla="*/ f30 1 118174"/>
                <a:gd name="f38" fmla="*/ f31 1 118174"/>
                <a:gd name="f39" fmla="*/ f32 1 118174"/>
                <a:gd name="f40" fmla="*/ f33 1 118174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6"/>
                <a:gd name="f49" fmla="*/ f39 1 f26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7 1"/>
                <a:gd name="f59" fmla="*/ f49 f17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8" y="f56"/>
                </a:cxn>
                <a:cxn ang="f34">
                  <a:pos x="f59" y="f56"/>
                </a:cxn>
                <a:cxn ang="f34">
                  <a:pos x="f60" y="f56"/>
                </a:cxn>
                <a:cxn ang="f34">
                  <a:pos x="f55" y="f56"/>
                </a:cxn>
              </a:cxnLst>
              <a:rect l="f51" t="f54" r="f52" b="f53"/>
              <a:pathLst>
                <a:path w="118174" h="38">
                  <a:moveTo>
                    <a:pt x="f8" y="f7"/>
                  </a:moveTo>
                  <a:lnTo>
                    <a:pt x="f8" y="f7"/>
                  </a:lnTo>
                  <a:cubicBezTo>
                    <a:pt x="f9" y="f7"/>
                    <a:pt x="f10" y="f7"/>
                    <a:pt x="f11" y="f7"/>
                  </a:cubicBezTo>
                  <a:lnTo>
                    <a:pt x="f12" y="f7"/>
                  </a:lnTo>
                  <a:lnTo>
                    <a:pt x="f6" y="f7"/>
                  </a:lnTo>
                  <a:lnTo>
                    <a:pt x="f5" y="f7"/>
                  </a:lnTo>
                  <a:cubicBezTo>
                    <a:pt x="f13" y="f14"/>
                    <a:pt x="f15" y="f14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4" name="Freeform: Shape 329">
              <a:extLst>
                <a:ext uri="{FF2B5EF4-FFF2-40B4-BE49-F238E27FC236}">
                  <a16:creationId xmlns:a16="http://schemas.microsoft.com/office/drawing/2014/main" id="{9C975344-E3A2-F2BD-484B-5545E435BD87}"/>
                </a:ext>
              </a:extLst>
            </p:cNvPr>
            <p:cNvSpPr/>
            <p:nvPr/>
          </p:nvSpPr>
          <p:spPr>
            <a:xfrm>
              <a:off x="8599529" y="2734056"/>
              <a:ext cx="23472" cy="2008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76"/>
                <a:gd name="f7" fmla="val 200876"/>
                <a:gd name="f8" fmla="val 95"/>
                <a:gd name="f9" fmla="val 199606"/>
                <a:gd name="f10" fmla="val 45"/>
                <a:gd name="f11" fmla="val 200025"/>
                <a:gd name="f12" fmla="val 200457"/>
                <a:gd name="f13" fmla="val 200877"/>
                <a:gd name="f14" fmla="val -32"/>
                <a:gd name="f15" fmla="val 199695"/>
                <a:gd name="f16" fmla="val 198501"/>
                <a:gd name="f17" fmla="val 197319"/>
                <a:gd name="f18" fmla="val 1252"/>
                <a:gd name="f19" fmla="val 190903"/>
                <a:gd name="f20" fmla="val 7402"/>
                <a:gd name="f21" fmla="val 186633"/>
                <a:gd name="f22" fmla="val 13819"/>
                <a:gd name="f23" fmla="val 187790"/>
                <a:gd name="f24" fmla="val 189696"/>
                <a:gd name="f25" fmla="val 11816"/>
                <a:gd name="f26" fmla="val 11659"/>
                <a:gd name="f27" fmla="val 5254"/>
                <a:gd name="f28" fmla="val 11613"/>
                <a:gd name="f29" fmla="val 159"/>
                <a:gd name="f30" fmla="val 6404"/>
                <a:gd name="f31" fmla="+- 0 0 -90"/>
                <a:gd name="f32" fmla="*/ f3 1 23476"/>
                <a:gd name="f33" fmla="*/ f4 1 20087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3476"/>
                <a:gd name="f42" fmla="*/ f38 1 200876"/>
                <a:gd name="f43" fmla="*/ 95 f39 1"/>
                <a:gd name="f44" fmla="*/ 0 f38 1"/>
                <a:gd name="f45" fmla="*/ 199606 f38 1"/>
                <a:gd name="f46" fmla="*/ 200877 f38 1"/>
                <a:gd name="f47" fmla="*/ 197319 f38 1"/>
                <a:gd name="f48" fmla="*/ 13819 f39 1"/>
                <a:gd name="f49" fmla="*/ 187790 f38 1"/>
                <a:gd name="f50" fmla="*/ 23476 f39 1"/>
                <a:gd name="f51" fmla="*/ 189696 f38 1"/>
                <a:gd name="f52" fmla="*/ 11816 f38 1"/>
                <a:gd name="f53" fmla="*/ 11659 f39 1"/>
                <a:gd name="f54" fmla="+- f40 0 f1"/>
                <a:gd name="f55" fmla="*/ f43 1 23476"/>
                <a:gd name="f56" fmla="*/ f44 1 200876"/>
                <a:gd name="f57" fmla="*/ f45 1 200876"/>
                <a:gd name="f58" fmla="*/ f46 1 200876"/>
                <a:gd name="f59" fmla="*/ f47 1 200876"/>
                <a:gd name="f60" fmla="*/ f48 1 23476"/>
                <a:gd name="f61" fmla="*/ f49 1 200876"/>
                <a:gd name="f62" fmla="*/ f50 1 23476"/>
                <a:gd name="f63" fmla="*/ f51 1 200876"/>
                <a:gd name="f64" fmla="*/ f52 1 200876"/>
                <a:gd name="f65" fmla="*/ f53 1 23476"/>
                <a:gd name="f66" fmla="*/ f34 1 f41"/>
                <a:gd name="f67" fmla="*/ f35 1 f41"/>
                <a:gd name="f68" fmla="*/ f34 1 f42"/>
                <a:gd name="f69" fmla="*/ f36 1 f42"/>
                <a:gd name="f70" fmla="*/ f55 1 f41"/>
                <a:gd name="f71" fmla="*/ f56 1 f42"/>
                <a:gd name="f72" fmla="*/ f57 1 f42"/>
                <a:gd name="f73" fmla="*/ f58 1 f42"/>
                <a:gd name="f74" fmla="*/ f59 1 f42"/>
                <a:gd name="f75" fmla="*/ f60 1 f41"/>
                <a:gd name="f76" fmla="*/ f61 1 f42"/>
                <a:gd name="f77" fmla="*/ f62 1 f41"/>
                <a:gd name="f78" fmla="*/ f63 1 f42"/>
                <a:gd name="f79" fmla="*/ f64 1 f42"/>
                <a:gd name="f80" fmla="*/ f65 1 f41"/>
                <a:gd name="f81" fmla="*/ f66 f32 1"/>
                <a:gd name="f82" fmla="*/ f67 f32 1"/>
                <a:gd name="f83" fmla="*/ f69 f33 1"/>
                <a:gd name="f84" fmla="*/ f68 f33 1"/>
                <a:gd name="f85" fmla="*/ f70 f32 1"/>
                <a:gd name="f86" fmla="*/ f71 f33 1"/>
                <a:gd name="f87" fmla="*/ f72 f33 1"/>
                <a:gd name="f88" fmla="*/ f73 f33 1"/>
                <a:gd name="f89" fmla="*/ f74 f33 1"/>
                <a:gd name="f90" fmla="*/ f75 f32 1"/>
                <a:gd name="f91" fmla="*/ f76 f33 1"/>
                <a:gd name="f92" fmla="*/ f77 f32 1"/>
                <a:gd name="f93" fmla="*/ f78 f33 1"/>
                <a:gd name="f94" fmla="*/ f79 f33 1"/>
                <a:gd name="f95" fmla="*/ f80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5" y="f86"/>
                </a:cxn>
                <a:cxn ang="f54">
                  <a:pos x="f85" y="f87"/>
                </a:cxn>
                <a:cxn ang="f54">
                  <a:pos x="f85" y="f88"/>
                </a:cxn>
                <a:cxn ang="f54">
                  <a:pos x="f85" y="f89"/>
                </a:cxn>
                <a:cxn ang="f54">
                  <a:pos x="f90" y="f91"/>
                </a:cxn>
                <a:cxn ang="f54">
                  <a:pos x="f92" y="f93"/>
                </a:cxn>
                <a:cxn ang="f54">
                  <a:pos x="f92" y="f94"/>
                </a:cxn>
                <a:cxn ang="f54">
                  <a:pos x="f95" y="f94"/>
                </a:cxn>
                <a:cxn ang="f54">
                  <a:pos x="f85" y="f86"/>
                </a:cxn>
              </a:cxnLst>
              <a:rect l="f81" t="f84" r="f82" b="f83"/>
              <a:pathLst>
                <a:path w="23476" h="200876">
                  <a:moveTo>
                    <a:pt x="f8" y="f5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6" y="f24"/>
                  </a:lnTo>
                  <a:lnTo>
                    <a:pt x="f6" y="f25"/>
                  </a:lnTo>
                  <a:lnTo>
                    <a:pt x="f26" y="f25"/>
                  </a:lnTo>
                  <a:cubicBezTo>
                    <a:pt x="f27" y="f28"/>
                    <a:pt x="f29" y="f3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5" name="Freeform: Shape 330">
              <a:extLst>
                <a:ext uri="{FF2B5EF4-FFF2-40B4-BE49-F238E27FC236}">
                  <a16:creationId xmlns:a16="http://schemas.microsoft.com/office/drawing/2014/main" id="{E605F14E-D89C-9BFA-3113-EFEEF1604B7C}"/>
                </a:ext>
              </a:extLst>
            </p:cNvPr>
            <p:cNvSpPr/>
            <p:nvPr/>
          </p:nvSpPr>
          <p:spPr>
            <a:xfrm>
              <a:off x="8632667" y="2931502"/>
              <a:ext cx="417679" cy="4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7676"/>
                <a:gd name="f7" fmla="val 4192"/>
                <a:gd name="f8" fmla="val 635"/>
                <a:gd name="f9" fmla="val 2922"/>
                <a:gd name="f10" fmla="val 3685"/>
                <a:gd name="f11" fmla="val 4193"/>
                <a:gd name="f12" fmla="val 2160"/>
                <a:gd name="f13" fmla="val 417613"/>
                <a:gd name="f14" fmla="val 1436"/>
                <a:gd name="f15" fmla="val 724"/>
                <a:gd name="f16" fmla="val 318"/>
                <a:gd name="f17" fmla="val 953"/>
                <a:gd name="f18" fmla="val 534"/>
                <a:gd name="f19" fmla="val 1931"/>
                <a:gd name="f20" fmla="+- 0 0 -90"/>
                <a:gd name="f21" fmla="*/ f3 1 417676"/>
                <a:gd name="f22" fmla="*/ f4 1 419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17676"/>
                <a:gd name="f31" fmla="*/ f27 1 4192"/>
                <a:gd name="f32" fmla="*/ 635 f28 1"/>
                <a:gd name="f33" fmla="*/ 2922 f27 1"/>
                <a:gd name="f34" fmla="*/ 4193 f27 1"/>
                <a:gd name="f35" fmla="*/ 417676 f28 1"/>
                <a:gd name="f36" fmla="*/ 2160 f27 1"/>
                <a:gd name="f37" fmla="*/ 0 f27 1"/>
                <a:gd name="f38" fmla="*/ 0 f28 1"/>
                <a:gd name="f39" fmla="+- f29 0 f1"/>
                <a:gd name="f40" fmla="*/ f32 1 417676"/>
                <a:gd name="f41" fmla="*/ f33 1 4192"/>
                <a:gd name="f42" fmla="*/ f34 1 4192"/>
                <a:gd name="f43" fmla="*/ f35 1 417676"/>
                <a:gd name="f44" fmla="*/ f36 1 4192"/>
                <a:gd name="f45" fmla="*/ f37 1 4192"/>
                <a:gd name="f46" fmla="*/ f38 1 417676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1"/>
                <a:gd name="f54" fmla="*/ f43 1 f30"/>
                <a:gd name="f55" fmla="*/ f44 1 f31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2 1"/>
                <a:gd name="f65" fmla="*/ f54 f21 1"/>
                <a:gd name="f66" fmla="*/ f55 f22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2" y="f64"/>
                </a:cxn>
                <a:cxn ang="f39">
                  <a:pos x="f65" y="f64"/>
                </a:cxn>
                <a:cxn ang="f39">
                  <a:pos x="f65" y="f66"/>
                </a:cxn>
                <a:cxn ang="f39">
                  <a:pos x="f65" y="f67"/>
                </a:cxn>
                <a:cxn ang="f39">
                  <a:pos x="f68" y="f67"/>
                </a:cxn>
                <a:cxn ang="f39">
                  <a:pos x="f62" y="f63"/>
                </a:cxn>
              </a:cxnLst>
              <a:rect l="f58" t="f61" r="f59" b="f60"/>
              <a:pathLst>
                <a:path w="417676" h="4192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lnTo>
                    <a:pt x="f6" y="f11"/>
                  </a:lnTo>
                  <a:lnTo>
                    <a:pt x="f6" y="f12"/>
                  </a:lnTo>
                  <a:cubicBezTo>
                    <a:pt x="f13" y="f14"/>
                    <a:pt x="f13" y="f15"/>
                    <a:pt x="f6" y="f5"/>
                  </a:cubicBezTo>
                  <a:lnTo>
                    <a:pt x="f5" y="f5"/>
                  </a:lnTo>
                  <a:cubicBezTo>
                    <a:pt x="f16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6" name="Freeform: Shape 331">
              <a:extLst>
                <a:ext uri="{FF2B5EF4-FFF2-40B4-BE49-F238E27FC236}">
                  <a16:creationId xmlns:a16="http://schemas.microsoft.com/office/drawing/2014/main" id="{0349792D-52A6-C654-FD65-C59876CB6F33}"/>
                </a:ext>
              </a:extLst>
            </p:cNvPr>
            <p:cNvSpPr/>
            <p:nvPr/>
          </p:nvSpPr>
          <p:spPr>
            <a:xfrm>
              <a:off x="8599657" y="2922294"/>
              <a:ext cx="25511" cy="233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509"/>
                <a:gd name="f7" fmla="val 23313"/>
                <a:gd name="f8" fmla="val 22078"/>
                <a:gd name="f9" fmla="val 1332"/>
                <a:gd name="f10" fmla="val 23260"/>
                <a:gd name="f11" fmla="val 1396"/>
                <a:gd name="f12" fmla="val 24416"/>
                <a:gd name="f13" fmla="val 1650"/>
                <a:gd name="f14" fmla="val 2095"/>
                <a:gd name="f15" fmla="val 24747"/>
                <a:gd name="f16" fmla="val 24238"/>
                <a:gd name="f17" fmla="val 23476"/>
                <a:gd name="f18" fmla="val 13819"/>
                <a:gd name="f19" fmla="val 189"/>
                <a:gd name="f20" fmla="val 7402"/>
                <a:gd name="f21" fmla="val -967"/>
                <a:gd name="f22" fmla="val 1252"/>
                <a:gd name="f23" fmla="val 3302"/>
                <a:gd name="f24" fmla="val 95"/>
                <a:gd name="f25" fmla="val 9718"/>
                <a:gd name="f26" fmla="val -32"/>
                <a:gd name="f27" fmla="val 10900"/>
                <a:gd name="f28" fmla="val 12094"/>
                <a:gd name="f29" fmla="val 13276"/>
                <a:gd name="f30" fmla="val 32"/>
                <a:gd name="f31" fmla="val 14038"/>
                <a:gd name="f32" fmla="val 14800"/>
                <a:gd name="f33" fmla="val 15563"/>
                <a:gd name="f34" fmla="val 337"/>
                <a:gd name="f35" fmla="val 16300"/>
                <a:gd name="f36" fmla="val 629"/>
                <a:gd name="f37" fmla="val 17024"/>
                <a:gd name="f38" fmla="val 985"/>
                <a:gd name="f39" fmla="val 17723"/>
                <a:gd name="f40" fmla="val 1341"/>
                <a:gd name="f41" fmla="val 18371"/>
                <a:gd name="f42" fmla="val 1760"/>
                <a:gd name="f43" fmla="val 18968"/>
                <a:gd name="f44" fmla="val 2255"/>
                <a:gd name="f45" fmla="val 19502"/>
                <a:gd name="f46" fmla="val 3780"/>
                <a:gd name="f47" fmla="val 21153"/>
                <a:gd name="f48" fmla="val 5686"/>
                <a:gd name="f49" fmla="val 22424"/>
                <a:gd name="f50" fmla="val 7846"/>
                <a:gd name="f51" fmla="val 8990"/>
                <a:gd name="f52" fmla="val 9880"/>
                <a:gd name="f53" fmla="val 13403"/>
                <a:gd name="f54" fmla="val 9803"/>
                <a:gd name="f55" fmla="val 6809"/>
                <a:gd name="f56" fmla="val 15102"/>
                <a:gd name="f57" fmla="val 21697"/>
                <a:gd name="f58" fmla="val 21824"/>
                <a:gd name="f59" fmla="val 21951"/>
                <a:gd name="f60" fmla="+- 0 0 -90"/>
                <a:gd name="f61" fmla="*/ f3 1 25509"/>
                <a:gd name="f62" fmla="*/ f4 1 23313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25509"/>
                <a:gd name="f71" fmla="*/ f67 1 23313"/>
                <a:gd name="f72" fmla="*/ 22078 f68 1"/>
                <a:gd name="f73" fmla="*/ 1332 f67 1"/>
                <a:gd name="f74" fmla="*/ 25509 f68 1"/>
                <a:gd name="f75" fmla="*/ 2095 f67 1"/>
                <a:gd name="f76" fmla="*/ 24238 f68 1"/>
                <a:gd name="f77" fmla="*/ 23476 f68 1"/>
                <a:gd name="f78" fmla="*/ 13819 f68 1"/>
                <a:gd name="f79" fmla="*/ 189 f67 1"/>
                <a:gd name="f80" fmla="*/ 95 f68 1"/>
                <a:gd name="f81" fmla="*/ 9718 f67 1"/>
                <a:gd name="f82" fmla="*/ 13276 f67 1"/>
                <a:gd name="f83" fmla="*/ 15563 f67 1"/>
                <a:gd name="f84" fmla="*/ 985 f68 1"/>
                <a:gd name="f85" fmla="*/ 17723 f67 1"/>
                <a:gd name="f86" fmla="*/ 2255 f68 1"/>
                <a:gd name="f87" fmla="*/ 19502 f67 1"/>
                <a:gd name="f88" fmla="*/ 3780 f68 1"/>
                <a:gd name="f89" fmla="*/ 21153 f67 1"/>
                <a:gd name="f90" fmla="*/ 5686 f68 1"/>
                <a:gd name="f91" fmla="*/ 22424 f67 1"/>
                <a:gd name="f92" fmla="*/ 7846 f68 1"/>
                <a:gd name="f93" fmla="*/ 23313 f67 1"/>
                <a:gd name="f94" fmla="*/ 8990 f68 1"/>
                <a:gd name="f95" fmla="*/ 9880 f68 1"/>
                <a:gd name="f96" fmla="*/ 13403 f67 1"/>
                <a:gd name="f97" fmla="*/ 21697 f68 1"/>
                <a:gd name="f98" fmla="+- f69 0 f1"/>
                <a:gd name="f99" fmla="*/ f72 1 25509"/>
                <a:gd name="f100" fmla="*/ f73 1 23313"/>
                <a:gd name="f101" fmla="*/ f74 1 25509"/>
                <a:gd name="f102" fmla="*/ f75 1 23313"/>
                <a:gd name="f103" fmla="*/ f76 1 25509"/>
                <a:gd name="f104" fmla="*/ f77 1 25509"/>
                <a:gd name="f105" fmla="*/ f78 1 25509"/>
                <a:gd name="f106" fmla="*/ f79 1 23313"/>
                <a:gd name="f107" fmla="*/ f80 1 25509"/>
                <a:gd name="f108" fmla="*/ f81 1 23313"/>
                <a:gd name="f109" fmla="*/ f82 1 23313"/>
                <a:gd name="f110" fmla="*/ f83 1 23313"/>
                <a:gd name="f111" fmla="*/ f84 1 25509"/>
                <a:gd name="f112" fmla="*/ f85 1 23313"/>
                <a:gd name="f113" fmla="*/ f86 1 25509"/>
                <a:gd name="f114" fmla="*/ f87 1 23313"/>
                <a:gd name="f115" fmla="*/ f88 1 25509"/>
                <a:gd name="f116" fmla="*/ f89 1 23313"/>
                <a:gd name="f117" fmla="*/ f90 1 25509"/>
                <a:gd name="f118" fmla="*/ f91 1 23313"/>
                <a:gd name="f119" fmla="*/ f92 1 25509"/>
                <a:gd name="f120" fmla="*/ f93 1 23313"/>
                <a:gd name="f121" fmla="*/ f94 1 25509"/>
                <a:gd name="f122" fmla="*/ f95 1 25509"/>
                <a:gd name="f123" fmla="*/ f96 1 23313"/>
                <a:gd name="f124" fmla="*/ f97 1 25509"/>
                <a:gd name="f125" fmla="*/ f63 1 f70"/>
                <a:gd name="f126" fmla="*/ f64 1 f70"/>
                <a:gd name="f127" fmla="*/ f63 1 f71"/>
                <a:gd name="f128" fmla="*/ f65 1 f71"/>
                <a:gd name="f129" fmla="*/ f99 1 f70"/>
                <a:gd name="f130" fmla="*/ f100 1 f71"/>
                <a:gd name="f131" fmla="*/ f101 1 f70"/>
                <a:gd name="f132" fmla="*/ f102 1 f71"/>
                <a:gd name="f133" fmla="*/ f103 1 f70"/>
                <a:gd name="f134" fmla="*/ f104 1 f70"/>
                <a:gd name="f135" fmla="*/ f105 1 f70"/>
                <a:gd name="f136" fmla="*/ f106 1 f71"/>
                <a:gd name="f137" fmla="*/ f107 1 f70"/>
                <a:gd name="f138" fmla="*/ f108 1 f71"/>
                <a:gd name="f139" fmla="*/ f109 1 f71"/>
                <a:gd name="f140" fmla="*/ f110 1 f71"/>
                <a:gd name="f141" fmla="*/ f111 1 f70"/>
                <a:gd name="f142" fmla="*/ f112 1 f71"/>
                <a:gd name="f143" fmla="*/ f113 1 f70"/>
                <a:gd name="f144" fmla="*/ f114 1 f71"/>
                <a:gd name="f145" fmla="*/ f115 1 f70"/>
                <a:gd name="f146" fmla="*/ f116 1 f71"/>
                <a:gd name="f147" fmla="*/ f117 1 f70"/>
                <a:gd name="f148" fmla="*/ f118 1 f71"/>
                <a:gd name="f149" fmla="*/ f119 1 f70"/>
                <a:gd name="f150" fmla="*/ f120 1 f71"/>
                <a:gd name="f151" fmla="*/ f121 1 f70"/>
                <a:gd name="f152" fmla="*/ f122 1 f70"/>
                <a:gd name="f153" fmla="*/ f123 1 f71"/>
                <a:gd name="f154" fmla="*/ f124 1 f70"/>
                <a:gd name="f155" fmla="*/ f125 f61 1"/>
                <a:gd name="f156" fmla="*/ f126 f61 1"/>
                <a:gd name="f157" fmla="*/ f128 f62 1"/>
                <a:gd name="f158" fmla="*/ f127 f62 1"/>
                <a:gd name="f159" fmla="*/ f129 f61 1"/>
                <a:gd name="f160" fmla="*/ f130 f62 1"/>
                <a:gd name="f161" fmla="*/ f131 f61 1"/>
                <a:gd name="f162" fmla="*/ f132 f62 1"/>
                <a:gd name="f163" fmla="*/ f133 f61 1"/>
                <a:gd name="f164" fmla="*/ f134 f61 1"/>
                <a:gd name="f165" fmla="*/ f135 f61 1"/>
                <a:gd name="f166" fmla="*/ f136 f62 1"/>
                <a:gd name="f167" fmla="*/ f137 f61 1"/>
                <a:gd name="f168" fmla="*/ f138 f62 1"/>
                <a:gd name="f169" fmla="*/ f139 f62 1"/>
                <a:gd name="f170" fmla="*/ f140 f62 1"/>
                <a:gd name="f171" fmla="*/ f141 f61 1"/>
                <a:gd name="f172" fmla="*/ f142 f62 1"/>
                <a:gd name="f173" fmla="*/ f143 f61 1"/>
                <a:gd name="f174" fmla="*/ f144 f62 1"/>
                <a:gd name="f175" fmla="*/ f145 f61 1"/>
                <a:gd name="f176" fmla="*/ f146 f62 1"/>
                <a:gd name="f177" fmla="*/ f147 f61 1"/>
                <a:gd name="f178" fmla="*/ f148 f62 1"/>
                <a:gd name="f179" fmla="*/ f149 f61 1"/>
                <a:gd name="f180" fmla="*/ f150 f62 1"/>
                <a:gd name="f181" fmla="*/ f151 f61 1"/>
                <a:gd name="f182" fmla="*/ f152 f61 1"/>
                <a:gd name="f183" fmla="*/ f153 f62 1"/>
                <a:gd name="f184" fmla="*/ f154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9" y="f160"/>
                </a:cxn>
                <a:cxn ang="f98">
                  <a:pos x="f161" y="f162"/>
                </a:cxn>
                <a:cxn ang="f98">
                  <a:pos x="f163" y="f162"/>
                </a:cxn>
                <a:cxn ang="f98">
                  <a:pos x="f164" y="f162"/>
                </a:cxn>
                <a:cxn ang="f98">
                  <a:pos x="f165" y="f166"/>
                </a:cxn>
                <a:cxn ang="f98">
                  <a:pos x="f167" y="f168"/>
                </a:cxn>
                <a:cxn ang="f98">
                  <a:pos x="f167" y="f169"/>
                </a:cxn>
                <a:cxn ang="f98">
                  <a:pos x="f167" y="f170"/>
                </a:cxn>
                <a:cxn ang="f98">
                  <a:pos x="f171" y="f172"/>
                </a:cxn>
                <a:cxn ang="f98">
                  <a:pos x="f173" y="f174"/>
                </a:cxn>
                <a:cxn ang="f98">
                  <a:pos x="f175" y="f176"/>
                </a:cxn>
                <a:cxn ang="f98">
                  <a:pos x="f177" y="f178"/>
                </a:cxn>
                <a:cxn ang="f98">
                  <a:pos x="f179" y="f180"/>
                </a:cxn>
                <a:cxn ang="f98">
                  <a:pos x="f181" y="f180"/>
                </a:cxn>
                <a:cxn ang="f98">
                  <a:pos x="f182" y="f180"/>
                </a:cxn>
                <a:cxn ang="f98">
                  <a:pos x="f182" y="f183"/>
                </a:cxn>
                <a:cxn ang="f98">
                  <a:pos x="f184" y="f160"/>
                </a:cxn>
                <a:cxn ang="f98">
                  <a:pos x="f159" y="f160"/>
                </a:cxn>
              </a:cxnLst>
              <a:rect l="f155" t="f158" r="f156" b="f157"/>
              <a:pathLst>
                <a:path w="25509" h="23313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4"/>
                    <a:pt x="f15" y="f14"/>
                    <a:pt x="f16" y="f14"/>
                  </a:cubicBezTo>
                  <a:lnTo>
                    <a:pt x="f17" y="f14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50" y="f7"/>
                  </a:lnTo>
                  <a:lnTo>
                    <a:pt x="f51" y="f7"/>
                  </a:lnTo>
                  <a:lnTo>
                    <a:pt x="f52" y="f7"/>
                  </a:lnTo>
                  <a:lnTo>
                    <a:pt x="f52" y="f53"/>
                  </a:lnTo>
                  <a:cubicBezTo>
                    <a:pt x="f54" y="f55"/>
                    <a:pt x="f56" y="f11"/>
                    <a:pt x="f57" y="f9"/>
                  </a:cubicBezTo>
                  <a:cubicBezTo>
                    <a:pt x="f58" y="f9"/>
                    <a:pt x="f59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7" name="Freeform: Shape 332">
              <a:extLst>
                <a:ext uri="{FF2B5EF4-FFF2-40B4-BE49-F238E27FC236}">
                  <a16:creationId xmlns:a16="http://schemas.microsoft.com/office/drawing/2014/main" id="{F84976DD-A79C-ED1D-F69B-5D83E0A80EF8}"/>
                </a:ext>
              </a:extLst>
            </p:cNvPr>
            <p:cNvSpPr/>
            <p:nvPr/>
          </p:nvSpPr>
          <p:spPr>
            <a:xfrm>
              <a:off x="9828135" y="2727828"/>
              <a:ext cx="2670" cy="47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7"/>
                <a:gd name="f7" fmla="val 4701"/>
                <a:gd name="f8" fmla="val 2668"/>
                <a:gd name="f9" fmla="val 1016"/>
                <a:gd name="f10" fmla="val 1271"/>
                <a:gd name="f11" fmla="val 711"/>
                <a:gd name="f12" fmla="val 826"/>
                <a:gd name="f13" fmla="val 368"/>
                <a:gd name="f14" fmla="val 394"/>
                <a:gd name="f15" fmla="val 661"/>
                <a:gd name="f16" fmla="val 1181"/>
                <a:gd name="f17" fmla="val 2135"/>
                <a:gd name="f18" fmla="val 1525"/>
                <a:gd name="f19" fmla="val 3304"/>
                <a:gd name="f20" fmla="val 1969"/>
                <a:gd name="f21" fmla="val 3710"/>
                <a:gd name="f22" fmla="val 2351"/>
                <a:gd name="f23" fmla="val 4180"/>
                <a:gd name="f24" fmla="+- 0 0 -90"/>
                <a:gd name="f25" fmla="*/ f3 1 2667"/>
                <a:gd name="f26" fmla="*/ f4 1 4701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667"/>
                <a:gd name="f35" fmla="*/ f31 1 4701"/>
                <a:gd name="f36" fmla="*/ 2668 f32 1"/>
                <a:gd name="f37" fmla="*/ 4701 f31 1"/>
                <a:gd name="f38" fmla="*/ 1016 f32 1"/>
                <a:gd name="f39" fmla="*/ 1271 f31 1"/>
                <a:gd name="f40" fmla="*/ 0 f32 1"/>
                <a:gd name="f41" fmla="*/ 0 f31 1"/>
                <a:gd name="f42" fmla="*/ 1525 f32 1"/>
                <a:gd name="f43" fmla="*/ 3304 f31 1"/>
                <a:gd name="f44" fmla="+- f33 0 f1"/>
                <a:gd name="f45" fmla="*/ f36 1 2667"/>
                <a:gd name="f46" fmla="*/ f37 1 4701"/>
                <a:gd name="f47" fmla="*/ f38 1 2667"/>
                <a:gd name="f48" fmla="*/ f39 1 4701"/>
                <a:gd name="f49" fmla="*/ f40 1 2667"/>
                <a:gd name="f50" fmla="*/ f41 1 4701"/>
                <a:gd name="f51" fmla="*/ f42 1 2667"/>
                <a:gd name="f52" fmla="*/ f43 1 4701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4"/>
                <a:gd name="f60" fmla="*/ f48 1 f35"/>
                <a:gd name="f61" fmla="*/ f49 1 f34"/>
                <a:gd name="f62" fmla="*/ f50 1 f35"/>
                <a:gd name="f63" fmla="*/ f51 1 f34"/>
                <a:gd name="f64" fmla="*/ f52 1 f35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5 1"/>
                <a:gd name="f72" fmla="*/ f60 f26 1"/>
                <a:gd name="f73" fmla="*/ f61 f25 1"/>
                <a:gd name="f74" fmla="*/ f62 f26 1"/>
                <a:gd name="f75" fmla="*/ f63 f25 1"/>
                <a:gd name="f76" fmla="*/ f6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69" y="f70"/>
                </a:cxn>
              </a:cxnLst>
              <a:rect l="f65" t="f68" r="f66" b="f67"/>
              <a:pathLst>
                <a:path w="2667" h="4701">
                  <a:moveTo>
                    <a:pt x="f8" y="f7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5" y="f5"/>
                  </a:cubicBezTo>
                  <a:cubicBezTo>
                    <a:pt x="f15" y="f9"/>
                    <a:pt x="f16" y="f17"/>
                    <a:pt x="f18" y="f19"/>
                  </a:cubicBezTo>
                  <a:cubicBezTo>
                    <a:pt x="f20" y="f21"/>
                    <a:pt x="f22" y="f23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8" name="Freeform: Shape 333">
              <a:extLst>
                <a:ext uri="{FF2B5EF4-FFF2-40B4-BE49-F238E27FC236}">
                  <a16:creationId xmlns:a16="http://schemas.microsoft.com/office/drawing/2014/main" id="{876FE9B1-494D-37AB-8567-AB3391C549D9}"/>
                </a:ext>
              </a:extLst>
            </p:cNvPr>
            <p:cNvSpPr/>
            <p:nvPr/>
          </p:nvSpPr>
          <p:spPr>
            <a:xfrm>
              <a:off x="10841126" y="5643018"/>
              <a:ext cx="4197" cy="329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32907"/>
                <a:gd name="f8" fmla="val 32908"/>
                <a:gd name="f9" fmla="val 1385"/>
                <a:gd name="f10" fmla="val 32654"/>
                <a:gd name="f11" fmla="val 2808"/>
                <a:gd name="f12" fmla="val 4194"/>
                <a:gd name="f13" fmla="+- 0 0 -90"/>
                <a:gd name="f14" fmla="*/ f3 1 4193"/>
                <a:gd name="f15" fmla="*/ f4 1 3290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193"/>
                <a:gd name="f24" fmla="*/ f20 1 32907"/>
                <a:gd name="f25" fmla="*/ 0 f21 1"/>
                <a:gd name="f26" fmla="*/ 0 f20 1"/>
                <a:gd name="f27" fmla="*/ 32908 f20 1"/>
                <a:gd name="f28" fmla="*/ 4194 f21 1"/>
                <a:gd name="f29" fmla="+- f22 0 f1"/>
                <a:gd name="f30" fmla="*/ f25 1 4193"/>
                <a:gd name="f31" fmla="*/ f26 1 32907"/>
                <a:gd name="f32" fmla="*/ f27 1 32907"/>
                <a:gd name="f33" fmla="*/ f28 1 4193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9" y="f48"/>
                </a:cxn>
                <a:cxn ang="f29">
                  <a:pos x="f49" y="f47"/>
                </a:cxn>
                <a:cxn ang="f29">
                  <a:pos x="f46" y="f47"/>
                </a:cxn>
              </a:cxnLst>
              <a:rect l="f42" t="f45" r="f43" b="f44"/>
              <a:pathLst>
                <a:path w="4193" h="32907">
                  <a:moveTo>
                    <a:pt x="f5" y="f5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lnTo>
                    <a:pt x="f12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9" name="Freeform: Shape 334">
              <a:extLst>
                <a:ext uri="{FF2B5EF4-FFF2-40B4-BE49-F238E27FC236}">
                  <a16:creationId xmlns:a16="http://schemas.microsoft.com/office/drawing/2014/main" id="{AD72FA40-4439-0528-7577-6AAA11CBAB0C}"/>
                </a:ext>
              </a:extLst>
            </p:cNvPr>
            <p:cNvSpPr/>
            <p:nvPr/>
          </p:nvSpPr>
          <p:spPr>
            <a:xfrm>
              <a:off x="9091641" y="797457"/>
              <a:ext cx="45" cy="20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2032"/>
                <a:gd name="f8" fmla="val 64"/>
                <a:gd name="f9" fmla="val 676"/>
                <a:gd name="f10" fmla="val 1357"/>
                <a:gd name="f11" fmla="val 2033"/>
                <a:gd name="f12" fmla="+- 0 0 -90"/>
                <a:gd name="f13" fmla="*/ f3 1 47"/>
                <a:gd name="f14" fmla="*/ f4 1 203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2032"/>
                <a:gd name="f24" fmla="*/ 0 f20 1"/>
                <a:gd name="f25" fmla="*/ 0 f19 1"/>
                <a:gd name="f26" fmla="*/ 2033 f19 1"/>
                <a:gd name="f27" fmla="+- f21 0 f1"/>
                <a:gd name="f28" fmla="*/ f24 1 47"/>
                <a:gd name="f29" fmla="*/ f25 1 2032"/>
                <a:gd name="f30" fmla="*/ f26 1 2032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47" h="2032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0" name="Freeform: Shape 335">
              <a:extLst>
                <a:ext uri="{FF2B5EF4-FFF2-40B4-BE49-F238E27FC236}">
                  <a16:creationId xmlns:a16="http://schemas.microsoft.com/office/drawing/2014/main" id="{C2641E58-0FCA-976F-124E-E22AE04B830E}"/>
                </a:ext>
              </a:extLst>
            </p:cNvPr>
            <p:cNvSpPr/>
            <p:nvPr/>
          </p:nvSpPr>
          <p:spPr>
            <a:xfrm>
              <a:off x="9071561" y="769513"/>
              <a:ext cx="20080" cy="279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76"/>
                <a:gd name="f7" fmla="val 27952"/>
                <a:gd name="f8" fmla="val 9276"/>
                <a:gd name="f9" fmla="val 20583"/>
                <a:gd name="f10" fmla="val 14028"/>
                <a:gd name="f11" fmla="val 20643"/>
                <a:gd name="f12" fmla="val 18285"/>
                <a:gd name="f13" fmla="val 23546"/>
                <a:gd name="f14" fmla="val 20077"/>
                <a:gd name="f15" fmla="val 8767"/>
                <a:gd name="f16" fmla="val 9327"/>
                <a:gd name="f17" fmla="val 1504"/>
                <a:gd name="f18" fmla="val 9632"/>
                <a:gd name="f19" fmla="val 3095"/>
                <a:gd name="f20" fmla="val 9657"/>
                <a:gd name="f21" fmla="val 4701"/>
                <a:gd name="f22" fmla="val 9683"/>
                <a:gd name="f23" fmla="val 10392"/>
                <a:gd name="f24" fmla="val 5603"/>
                <a:gd name="f25" fmla="val 15273"/>
                <a:gd name="f26" fmla="val 16263"/>
                <a:gd name="f27" fmla="val 25538"/>
                <a:gd name="f28" fmla="val 2109"/>
                <a:gd name="f29" fmla="val 22479"/>
                <a:gd name="f30" fmla="val 5565"/>
                <a:gd name="f31" fmla="val 20631"/>
                <a:gd name="f32" fmla="+- 0 0 -90"/>
                <a:gd name="f33" fmla="*/ f3 1 20076"/>
                <a:gd name="f34" fmla="*/ f4 1 2795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0076"/>
                <a:gd name="f43" fmla="*/ f39 1 27952"/>
                <a:gd name="f44" fmla="*/ 9276 f40 1"/>
                <a:gd name="f45" fmla="*/ 20583 f39 1"/>
                <a:gd name="f46" fmla="*/ 20077 f40 1"/>
                <a:gd name="f47" fmla="*/ 27952 f39 1"/>
                <a:gd name="f48" fmla="*/ 8767 f40 1"/>
                <a:gd name="f49" fmla="*/ 0 f39 1"/>
                <a:gd name="f50" fmla="*/ 9657 f40 1"/>
                <a:gd name="f51" fmla="*/ 4701 f39 1"/>
                <a:gd name="f52" fmla="*/ 0 f40 1"/>
                <a:gd name="f53" fmla="*/ 16263 f39 1"/>
                <a:gd name="f54" fmla="*/ 25538 f39 1"/>
                <a:gd name="f55" fmla="+- f41 0 f1"/>
                <a:gd name="f56" fmla="*/ f44 1 20076"/>
                <a:gd name="f57" fmla="*/ f45 1 27952"/>
                <a:gd name="f58" fmla="*/ f46 1 20076"/>
                <a:gd name="f59" fmla="*/ f47 1 27952"/>
                <a:gd name="f60" fmla="*/ f48 1 20076"/>
                <a:gd name="f61" fmla="*/ f49 1 27952"/>
                <a:gd name="f62" fmla="*/ f50 1 20076"/>
                <a:gd name="f63" fmla="*/ f51 1 27952"/>
                <a:gd name="f64" fmla="*/ f52 1 20076"/>
                <a:gd name="f65" fmla="*/ f53 1 27952"/>
                <a:gd name="f66" fmla="*/ f54 1 27952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2"/>
                <a:gd name="f74" fmla="*/ f59 1 f43"/>
                <a:gd name="f75" fmla="*/ f60 1 f42"/>
                <a:gd name="f76" fmla="*/ f61 1 f43"/>
                <a:gd name="f77" fmla="*/ f62 1 f42"/>
                <a:gd name="f78" fmla="*/ f63 1 f43"/>
                <a:gd name="f79" fmla="*/ f64 1 f42"/>
                <a:gd name="f80" fmla="*/ f65 1 f43"/>
                <a:gd name="f81" fmla="*/ f66 1 f43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3 1"/>
                <a:gd name="f89" fmla="*/ f74 f34 1"/>
                <a:gd name="f90" fmla="*/ f75 f33 1"/>
                <a:gd name="f91" fmla="*/ f76 f34 1"/>
                <a:gd name="f92" fmla="*/ f77 f33 1"/>
                <a:gd name="f93" fmla="*/ f78 f34 1"/>
                <a:gd name="f94" fmla="*/ f79 f33 1"/>
                <a:gd name="f95" fmla="*/ f80 f34 1"/>
                <a:gd name="f96" fmla="*/ f8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8" y="f89"/>
                </a:cxn>
                <a:cxn ang="f55">
                  <a:pos x="f90" y="f91"/>
                </a:cxn>
                <a:cxn ang="f55">
                  <a:pos x="f90" y="f91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4" y="f96"/>
                </a:cxn>
                <a:cxn ang="f55">
                  <a:pos x="f86" y="f87"/>
                </a:cxn>
              </a:cxnLst>
              <a:rect l="f82" t="f85" r="f83" b="f84"/>
              <a:pathLst>
                <a:path w="20076" h="27952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5"/>
                  </a:ln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5" y="f26"/>
                  </a:cubicBezTo>
                  <a:lnTo>
                    <a:pt x="f5" y="f27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1" name="Freeform: Shape 336">
              <a:extLst>
                <a:ext uri="{FF2B5EF4-FFF2-40B4-BE49-F238E27FC236}">
                  <a16:creationId xmlns:a16="http://schemas.microsoft.com/office/drawing/2014/main" id="{BDDCB23E-60C4-3050-9F32-913381FDC643}"/>
                </a:ext>
              </a:extLst>
            </p:cNvPr>
            <p:cNvSpPr/>
            <p:nvPr/>
          </p:nvSpPr>
          <p:spPr>
            <a:xfrm>
              <a:off x="9061649" y="786155"/>
              <a:ext cx="5715" cy="142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17"/>
                <a:gd name="f7" fmla="val 14230"/>
                <a:gd name="f8" fmla="val 5718"/>
                <a:gd name="f9" fmla="+- 0 0 -90"/>
                <a:gd name="f10" fmla="*/ f3 1 5717"/>
                <a:gd name="f11" fmla="*/ f4 1 1423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5717"/>
                <a:gd name="f20" fmla="*/ f16 1 14230"/>
                <a:gd name="f21" fmla="*/ 0 f17 1"/>
                <a:gd name="f22" fmla="*/ 0 f16 1"/>
                <a:gd name="f23" fmla="*/ 5718 f17 1"/>
                <a:gd name="f24" fmla="*/ 14230 f16 1"/>
                <a:gd name="f25" fmla="+- f18 0 f1"/>
                <a:gd name="f26" fmla="*/ f21 1 5717"/>
                <a:gd name="f27" fmla="*/ f22 1 14230"/>
                <a:gd name="f28" fmla="*/ f23 1 5717"/>
                <a:gd name="f29" fmla="*/ f24 1 1423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4" y="f43"/>
                </a:cxn>
                <a:cxn ang="f25">
                  <a:pos x="f42" y="f43"/>
                </a:cxn>
              </a:cxnLst>
              <a:rect l="f38" t="f41" r="f39" b="f40"/>
              <a:pathLst>
                <a:path w="5717" h="14230">
                  <a:moveTo>
                    <a:pt x="f5" y="f5"/>
                  </a:moveTo>
                  <a:lnTo>
                    <a:pt x="f8" y="f7"/>
                  </a:ln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2" name="Freeform: Shape 337">
              <a:extLst>
                <a:ext uri="{FF2B5EF4-FFF2-40B4-BE49-F238E27FC236}">
                  <a16:creationId xmlns:a16="http://schemas.microsoft.com/office/drawing/2014/main" id="{B4473704-0203-D6CB-6E25-2608C51319BD}"/>
                </a:ext>
              </a:extLst>
            </p:cNvPr>
            <p:cNvSpPr/>
            <p:nvPr/>
          </p:nvSpPr>
          <p:spPr>
            <a:xfrm>
              <a:off x="9067373" y="786155"/>
              <a:ext cx="4197" cy="19362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936216"/>
                <a:gd name="f8" fmla="val 4194"/>
                <a:gd name="f9" fmla="val 1764182"/>
                <a:gd name="f10" fmla="val 2580"/>
                <a:gd name="f11" fmla="val 1762161"/>
                <a:gd name="f12" fmla="val 1677"/>
                <a:gd name="f13" fmla="val 1759658"/>
                <a:gd name="f14" fmla="val 1652"/>
                <a:gd name="f15" fmla="val 1757066"/>
                <a:gd name="f16" fmla="val 16390"/>
                <a:gd name="f17" fmla="val 13801"/>
                <a:gd name="f18" fmla="val 11295"/>
                <a:gd name="f19" fmla="val 9275"/>
                <a:gd name="f20" fmla="val 2160"/>
                <a:gd name="f21" fmla="+- 0 0 -90"/>
                <a:gd name="f22" fmla="*/ f3 1 4193"/>
                <a:gd name="f23" fmla="*/ f4 1 193621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193"/>
                <a:gd name="f32" fmla="*/ f28 1 1936216"/>
                <a:gd name="f33" fmla="*/ 4194 f29 1"/>
                <a:gd name="f34" fmla="*/ 1936216 f28 1"/>
                <a:gd name="f35" fmla="*/ 1764182 f28 1"/>
                <a:gd name="f36" fmla="*/ 1652 f29 1"/>
                <a:gd name="f37" fmla="*/ 1757066 f28 1"/>
                <a:gd name="f38" fmla="*/ 16390 f28 1"/>
                <a:gd name="f39" fmla="*/ 9275 f28 1"/>
                <a:gd name="f40" fmla="*/ 0 f28 1"/>
                <a:gd name="f41" fmla="*/ 2160 f29 1"/>
                <a:gd name="f42" fmla="*/ 0 f29 1"/>
                <a:gd name="f43" fmla="+- f30 0 f1"/>
                <a:gd name="f44" fmla="*/ f33 1 4193"/>
                <a:gd name="f45" fmla="*/ f34 1 1936216"/>
                <a:gd name="f46" fmla="*/ f35 1 1936216"/>
                <a:gd name="f47" fmla="*/ f36 1 4193"/>
                <a:gd name="f48" fmla="*/ f37 1 1936216"/>
                <a:gd name="f49" fmla="*/ f38 1 1936216"/>
                <a:gd name="f50" fmla="*/ f39 1 1936216"/>
                <a:gd name="f51" fmla="*/ f40 1 1936216"/>
                <a:gd name="f52" fmla="*/ f41 1 4193"/>
                <a:gd name="f53" fmla="*/ f42 1 4193"/>
                <a:gd name="f54" fmla="*/ f24 1 f31"/>
                <a:gd name="f55" fmla="*/ f25 1 f31"/>
                <a:gd name="f56" fmla="*/ f24 1 f32"/>
                <a:gd name="f57" fmla="*/ f26 1 f32"/>
                <a:gd name="f58" fmla="*/ f44 1 f31"/>
                <a:gd name="f59" fmla="*/ f45 1 f32"/>
                <a:gd name="f60" fmla="*/ f46 1 f32"/>
                <a:gd name="f61" fmla="*/ f47 1 f31"/>
                <a:gd name="f62" fmla="*/ f48 1 f32"/>
                <a:gd name="f63" fmla="*/ f49 1 f32"/>
                <a:gd name="f64" fmla="*/ f50 1 f32"/>
                <a:gd name="f65" fmla="*/ f51 1 f32"/>
                <a:gd name="f66" fmla="*/ f52 1 f31"/>
                <a:gd name="f67" fmla="*/ f53 1 f31"/>
                <a:gd name="f68" fmla="*/ f54 f22 1"/>
                <a:gd name="f69" fmla="*/ f55 f22 1"/>
                <a:gd name="f70" fmla="*/ f57 f23 1"/>
                <a:gd name="f71" fmla="*/ f56 f23 1"/>
                <a:gd name="f72" fmla="*/ f58 f22 1"/>
                <a:gd name="f73" fmla="*/ f59 f23 1"/>
                <a:gd name="f74" fmla="*/ f60 f23 1"/>
                <a:gd name="f75" fmla="*/ f61 f22 1"/>
                <a:gd name="f76" fmla="*/ f62 f23 1"/>
                <a:gd name="f77" fmla="*/ f63 f23 1"/>
                <a:gd name="f78" fmla="*/ f64 f23 1"/>
                <a:gd name="f79" fmla="*/ f65 f23 1"/>
                <a:gd name="f80" fmla="*/ f66 f22 1"/>
                <a:gd name="f81" fmla="*/ f6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2" y="f73"/>
                </a:cxn>
                <a:cxn ang="f43">
                  <a:pos x="f72" y="f74"/>
                </a:cxn>
                <a:cxn ang="f43">
                  <a:pos x="f72" y="f74"/>
                </a:cxn>
                <a:cxn ang="f43">
                  <a:pos x="f75" y="f76"/>
                </a:cxn>
                <a:cxn ang="f43">
                  <a:pos x="f75" y="f77"/>
                </a:cxn>
                <a:cxn ang="f43">
                  <a:pos x="f72" y="f78"/>
                </a:cxn>
                <a:cxn ang="f43">
                  <a:pos x="f72" y="f79"/>
                </a:cxn>
                <a:cxn ang="f43">
                  <a:pos x="f80" y="f79"/>
                </a:cxn>
                <a:cxn ang="f43">
                  <a:pos x="f81" y="f79"/>
                </a:cxn>
                <a:cxn ang="f43">
                  <a:pos x="f81" y="f73"/>
                </a:cxn>
                <a:cxn ang="f43">
                  <a:pos x="f72" y="f73"/>
                </a:cxn>
              </a:cxnLst>
              <a:rect l="f68" t="f71" r="f69" b="f70"/>
              <a:pathLst>
                <a:path w="4193" h="1936216">
                  <a:moveTo>
                    <a:pt x="f8" y="f7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2" y="f17"/>
                    <a:pt x="f10" y="f18"/>
                    <a:pt x="f8" y="f19"/>
                  </a:cubicBezTo>
                  <a:lnTo>
                    <a:pt x="f8" y="f5"/>
                  </a:lnTo>
                  <a:lnTo>
                    <a:pt x="f20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3" name="Freeform: Shape 338">
              <a:extLst>
                <a:ext uri="{FF2B5EF4-FFF2-40B4-BE49-F238E27FC236}">
                  <a16:creationId xmlns:a16="http://schemas.microsoft.com/office/drawing/2014/main" id="{3FF00AF8-9302-9302-63C3-C66B7620EEE7}"/>
                </a:ext>
              </a:extLst>
            </p:cNvPr>
            <p:cNvSpPr/>
            <p:nvPr/>
          </p:nvSpPr>
          <p:spPr>
            <a:xfrm>
              <a:off x="9078675" y="2554778"/>
              <a:ext cx="4197" cy="1675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3"/>
                <a:gd name="f7" fmla="val 167587"/>
                <a:gd name="f8" fmla="val 167588"/>
                <a:gd name="f9" fmla="val 3520"/>
                <a:gd name="f10" fmla="val 76"/>
                <a:gd name="f11" fmla="val 2834"/>
                <a:gd name="f12" fmla="val 2160"/>
                <a:gd name="f13" fmla="val 1436"/>
                <a:gd name="f14" fmla="val 64"/>
                <a:gd name="f15" fmla="val 724"/>
                <a:gd name="f16" fmla="+- 0 0 -90"/>
                <a:gd name="f17" fmla="*/ f3 1 4193"/>
                <a:gd name="f18" fmla="*/ f4 1 16758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193"/>
                <a:gd name="f27" fmla="*/ f23 1 167587"/>
                <a:gd name="f28" fmla="*/ 0 f24 1"/>
                <a:gd name="f29" fmla="*/ 167588 f23 1"/>
                <a:gd name="f30" fmla="*/ 4193 f24 1"/>
                <a:gd name="f31" fmla="*/ 0 f23 1"/>
                <a:gd name="f32" fmla="*/ 2160 f24 1"/>
                <a:gd name="f33" fmla="+- f25 0 f1"/>
                <a:gd name="f34" fmla="*/ f28 1 4193"/>
                <a:gd name="f35" fmla="*/ f29 1 167587"/>
                <a:gd name="f36" fmla="*/ f30 1 4193"/>
                <a:gd name="f37" fmla="*/ f31 1 167587"/>
                <a:gd name="f38" fmla="*/ f32 1 4193"/>
                <a:gd name="f39" fmla="*/ f19 1 f26"/>
                <a:gd name="f40" fmla="*/ f20 1 f26"/>
                <a:gd name="f41" fmla="*/ f19 1 f27"/>
                <a:gd name="f42" fmla="*/ f21 1 f27"/>
                <a:gd name="f43" fmla="*/ f34 1 f26"/>
                <a:gd name="f44" fmla="*/ f35 1 f27"/>
                <a:gd name="f45" fmla="*/ f36 1 f26"/>
                <a:gd name="f46" fmla="*/ f37 1 f27"/>
                <a:gd name="f47" fmla="*/ f38 1 f26"/>
                <a:gd name="f48" fmla="*/ f39 f17 1"/>
                <a:gd name="f49" fmla="*/ f40 f17 1"/>
                <a:gd name="f50" fmla="*/ f42 f18 1"/>
                <a:gd name="f51" fmla="*/ f41 f18 1"/>
                <a:gd name="f52" fmla="*/ f43 f17 1"/>
                <a:gd name="f53" fmla="*/ f44 f18 1"/>
                <a:gd name="f54" fmla="*/ f45 f17 1"/>
                <a:gd name="f55" fmla="*/ f46 f18 1"/>
                <a:gd name="f56" fmla="*/ f47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2" y="f53"/>
                </a:cxn>
                <a:cxn ang="f33">
                  <a:pos x="f54" y="f53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2" y="f55"/>
                </a:cxn>
                <a:cxn ang="f33">
                  <a:pos x="f52" y="f53"/>
                </a:cxn>
              </a:cxnLst>
              <a:rect l="f48" t="f51" r="f49" b="f50"/>
              <a:pathLst>
                <a:path w="4193" h="167587">
                  <a:moveTo>
                    <a:pt x="f5" y="f8"/>
                  </a:moveTo>
                  <a:lnTo>
                    <a:pt x="f6" y="f8"/>
                  </a:lnTo>
                  <a:lnTo>
                    <a:pt x="f6" y="f5"/>
                  </a:lnTo>
                  <a:cubicBezTo>
                    <a:pt x="f9" y="f10"/>
                    <a:pt x="f11" y="f10"/>
                    <a:pt x="f12" y="f5"/>
                  </a:cubicBezTo>
                  <a:cubicBezTo>
                    <a:pt x="f13" y="f14"/>
                    <a:pt x="f15" y="f14"/>
                    <a:pt x="f5" y="f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4" name="Freeform: Shape 339">
              <a:extLst>
                <a:ext uri="{FF2B5EF4-FFF2-40B4-BE49-F238E27FC236}">
                  <a16:creationId xmlns:a16="http://schemas.microsoft.com/office/drawing/2014/main" id="{2226E397-C615-CD97-68F3-4BDEF554102E}"/>
                </a:ext>
              </a:extLst>
            </p:cNvPr>
            <p:cNvSpPr/>
            <p:nvPr/>
          </p:nvSpPr>
          <p:spPr>
            <a:xfrm>
              <a:off x="10969087" y="3292470"/>
              <a:ext cx="4443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47"/>
                <a:gd name="f7" fmla="val 1016"/>
                <a:gd name="f8" fmla="val 852"/>
                <a:gd name="f9" fmla="val 76"/>
                <a:gd name="f10" fmla="val 1690"/>
                <a:gd name="f11" fmla="val 2542"/>
                <a:gd name="f12" fmla="val 3063"/>
                <a:gd name="f13" fmla="val 661"/>
                <a:gd name="f14" fmla="val 1537"/>
                <a:gd name="f15" fmla="+- 0 0 -90"/>
                <a:gd name="f16" fmla="*/ f3 1 4447"/>
                <a:gd name="f17" fmla="*/ f4 1 101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447"/>
                <a:gd name="f26" fmla="*/ f22 1 1016"/>
                <a:gd name="f27" fmla="*/ 0 f23 1"/>
                <a:gd name="f28" fmla="*/ 0 f22 1"/>
                <a:gd name="f29" fmla="*/ 2542 f23 1"/>
                <a:gd name="f30" fmla="*/ 4447 f23 1"/>
                <a:gd name="f31" fmla="*/ 1016 f22 1"/>
                <a:gd name="f32" fmla="+- f24 0 f1"/>
                <a:gd name="f33" fmla="*/ f27 1 4447"/>
                <a:gd name="f34" fmla="*/ f28 1 1016"/>
                <a:gd name="f35" fmla="*/ f29 1 4447"/>
                <a:gd name="f36" fmla="*/ f30 1 4447"/>
                <a:gd name="f37" fmla="*/ f31 1 1016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5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6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53" y="f52"/>
                </a:cxn>
                <a:cxn ang="f32">
                  <a:pos x="f54" y="f52"/>
                </a:cxn>
                <a:cxn ang="f32">
                  <a:pos x="f51" y="f55"/>
                </a:cxn>
              </a:cxnLst>
              <a:rect l="f47" t="f50" r="f48" b="f49"/>
              <a:pathLst>
                <a:path w="4447" h="1016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10" y="f9"/>
                    <a:pt x="f11" y="f5"/>
                  </a:cubicBezTo>
                  <a:lnTo>
                    <a:pt x="f6" y="f5"/>
                  </a:lnTo>
                  <a:cubicBezTo>
                    <a:pt x="f12" y="f13"/>
                    <a:pt x="f14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5" name="Freeform: Shape 340">
              <a:extLst>
                <a:ext uri="{FF2B5EF4-FFF2-40B4-BE49-F238E27FC236}">
                  <a16:creationId xmlns:a16="http://schemas.microsoft.com/office/drawing/2014/main" id="{51E70DE2-68A2-1349-0CC6-8FFD177489F2}"/>
                </a:ext>
              </a:extLst>
            </p:cNvPr>
            <p:cNvSpPr/>
            <p:nvPr/>
          </p:nvSpPr>
          <p:spPr>
            <a:xfrm>
              <a:off x="10980270" y="3281415"/>
              <a:ext cx="91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"/>
                <a:gd name="f7" fmla="val 2541"/>
                <a:gd name="f8" fmla="val 127"/>
                <a:gd name="f9" fmla="val 839"/>
                <a:gd name="f10" fmla="val 1703"/>
                <a:gd name="f11" fmla="val 114"/>
                <a:gd name="f12" fmla="+- 0 0 -90"/>
                <a:gd name="f13" fmla="*/ f3 1 95"/>
                <a:gd name="f14" fmla="*/ f4 1 254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5"/>
                <a:gd name="f23" fmla="*/ f19 1 2541"/>
                <a:gd name="f24" fmla="*/ 0 f20 1"/>
                <a:gd name="f25" fmla="*/ 0 f19 1"/>
                <a:gd name="f26" fmla="*/ 2541 f19 1"/>
                <a:gd name="f27" fmla="+- f21 0 f1"/>
                <a:gd name="f28" fmla="*/ f24 1 95"/>
                <a:gd name="f29" fmla="*/ f25 1 2541"/>
                <a:gd name="f30" fmla="*/ f26 1 254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95" h="2541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7"/>
                  </a:cubicBezTo>
                  <a:cubicBezTo>
                    <a:pt x="f11" y="f10"/>
                    <a:pt x="f11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6" name="Freeform: Shape 341">
              <a:extLst>
                <a:ext uri="{FF2B5EF4-FFF2-40B4-BE49-F238E27FC236}">
                  <a16:creationId xmlns:a16="http://schemas.microsoft.com/office/drawing/2014/main" id="{DDF5C2EF-5A55-8BCC-55B1-84F9E19C7CC4}"/>
                </a:ext>
              </a:extLst>
            </p:cNvPr>
            <p:cNvSpPr/>
            <p:nvPr/>
          </p:nvSpPr>
          <p:spPr>
            <a:xfrm>
              <a:off x="10959815" y="3268641"/>
              <a:ext cx="11439" cy="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5"/>
                <a:gd name="f7" fmla="val 66"/>
                <a:gd name="f8" fmla="val 11436"/>
                <a:gd name="f9" fmla="val 67"/>
                <a:gd name="f10" fmla="val 10839"/>
                <a:gd name="f11" fmla="val -9"/>
                <a:gd name="f12" fmla="val 10241"/>
                <a:gd name="f13" fmla="val 9657"/>
                <a:gd name="f14" fmla="val 3050"/>
                <a:gd name="f15" fmla="val 9276"/>
                <a:gd name="f16" fmla="val 9988"/>
                <a:gd name="f17" fmla="val -22"/>
                <a:gd name="f18" fmla="val 10725"/>
                <a:gd name="f19" fmla="+- 0 0 -90"/>
                <a:gd name="f20" fmla="*/ f3 1 11435"/>
                <a:gd name="f21" fmla="*/ f4 1 6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1435"/>
                <a:gd name="f30" fmla="*/ f26 1 66"/>
                <a:gd name="f31" fmla="*/ 11436 f27 1"/>
                <a:gd name="f32" fmla="*/ 67 f26 1"/>
                <a:gd name="f33" fmla="*/ 9657 f27 1"/>
                <a:gd name="f34" fmla="*/ 3050 f27 1"/>
                <a:gd name="f35" fmla="*/ 0 f27 1"/>
                <a:gd name="f36" fmla="*/ 9276 f27 1"/>
                <a:gd name="f37" fmla="+- f28 0 f1"/>
                <a:gd name="f38" fmla="*/ f31 1 11435"/>
                <a:gd name="f39" fmla="*/ f32 1 66"/>
                <a:gd name="f40" fmla="*/ f33 1 11435"/>
                <a:gd name="f41" fmla="*/ f34 1 11435"/>
                <a:gd name="f42" fmla="*/ f35 1 11435"/>
                <a:gd name="f43" fmla="*/ f36 1 11435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29"/>
                <a:gd name="f52" fmla="*/ f42 1 f29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0 1"/>
                <a:gd name="f62" fmla="*/ f52 f20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59"/>
                </a:cxn>
                <a:cxn ang="f37">
                  <a:pos x="f61" y="f59"/>
                </a:cxn>
                <a:cxn ang="f37">
                  <a:pos x="f61" y="f59"/>
                </a:cxn>
                <a:cxn ang="f37">
                  <a:pos x="f62" y="f59"/>
                </a:cxn>
                <a:cxn ang="f37">
                  <a:pos x="f63" y="f59"/>
                </a:cxn>
                <a:cxn ang="f37">
                  <a:pos x="f58" y="f59"/>
                </a:cxn>
              </a:cxnLst>
              <a:rect l="f54" t="f57" r="f55" b="f56"/>
              <a:pathLst>
                <a:path w="11435" h="66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lnTo>
                    <a:pt x="f14" y="f9"/>
                  </a:lnTo>
                  <a:lnTo>
                    <a:pt x="f5" y="f9"/>
                  </a:lnTo>
                  <a:lnTo>
                    <a:pt x="f15" y="f9"/>
                  </a:lnTo>
                  <a:cubicBezTo>
                    <a:pt x="f16" y="f17"/>
                    <a:pt x="f18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7" name="Freeform: Shape 342">
              <a:extLst>
                <a:ext uri="{FF2B5EF4-FFF2-40B4-BE49-F238E27FC236}">
                  <a16:creationId xmlns:a16="http://schemas.microsoft.com/office/drawing/2014/main" id="{5A234ACE-8A9D-E929-A6D6-77309BD31988}"/>
                </a:ext>
              </a:extLst>
            </p:cNvPr>
            <p:cNvSpPr/>
            <p:nvPr/>
          </p:nvSpPr>
          <p:spPr>
            <a:xfrm>
              <a:off x="10847609" y="3268623"/>
              <a:ext cx="132249" cy="235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2247"/>
                <a:gd name="f7" fmla="val 23591"/>
                <a:gd name="f8" fmla="val 3177"/>
                <a:gd name="f9" fmla="val 86"/>
                <a:gd name="f10" fmla="val 4956"/>
                <a:gd name="f11" fmla="val 5731"/>
                <a:gd name="f12" fmla="val 276"/>
                <a:gd name="f13" fmla="val 6506"/>
                <a:gd name="f14" fmla="val 543"/>
                <a:gd name="f15" fmla="val 7243"/>
                <a:gd name="f16" fmla="val 848"/>
                <a:gd name="f17" fmla="val 7916"/>
                <a:gd name="f18" fmla="val 1153"/>
                <a:gd name="f19" fmla="val 8513"/>
                <a:gd name="f20" fmla="val 1585"/>
                <a:gd name="f21" fmla="val 9022"/>
                <a:gd name="f22" fmla="val 2119"/>
                <a:gd name="f23" fmla="val 9695"/>
                <a:gd name="f24" fmla="val 2474"/>
                <a:gd name="f25" fmla="val 10293"/>
                <a:gd name="f26" fmla="val 2945"/>
                <a:gd name="f27" fmla="val 10801"/>
                <a:gd name="f28" fmla="val 3516"/>
                <a:gd name="f29" fmla="val 11296"/>
                <a:gd name="f30" fmla="val 4101"/>
                <a:gd name="f31" fmla="val 11728"/>
                <a:gd name="f32" fmla="val 4736"/>
                <a:gd name="f33" fmla="val 12072"/>
                <a:gd name="f34" fmla="val 5422"/>
                <a:gd name="f35" fmla="val 12491"/>
                <a:gd name="f36" fmla="val 6057"/>
                <a:gd name="f37" fmla="val 12821"/>
                <a:gd name="f38" fmla="val 6744"/>
                <a:gd name="f39" fmla="val 13088"/>
                <a:gd name="f40" fmla="val 7455"/>
                <a:gd name="f41" fmla="val 13215"/>
                <a:gd name="f42" fmla="val 8217"/>
                <a:gd name="f43" fmla="val 8980"/>
                <a:gd name="f44" fmla="val 9742"/>
                <a:gd name="f45" fmla="val 13165"/>
                <a:gd name="f46" fmla="val 10377"/>
                <a:gd name="f47" fmla="val 11013"/>
                <a:gd name="f48" fmla="val 11648"/>
                <a:gd name="f49" fmla="val 121478"/>
                <a:gd name="f50" fmla="val 123015"/>
                <a:gd name="f51" fmla="val 124541"/>
                <a:gd name="f52" fmla="val 23236"/>
                <a:gd name="f53" fmla="val 125925"/>
                <a:gd name="f54" fmla="val 22575"/>
                <a:gd name="f55" fmla="val 126396"/>
                <a:gd name="f56" fmla="val 22397"/>
                <a:gd name="f57" fmla="val 126815"/>
                <a:gd name="f58" fmla="val 22143"/>
                <a:gd name="f59" fmla="val 127196"/>
                <a:gd name="f60" fmla="val 21813"/>
                <a:gd name="f61" fmla="val 128073"/>
                <a:gd name="f62" fmla="val 21368"/>
                <a:gd name="f63" fmla="val 128873"/>
                <a:gd name="f64" fmla="val 20809"/>
                <a:gd name="f65" fmla="val 129611"/>
                <a:gd name="f66" fmla="val 20161"/>
                <a:gd name="f67" fmla="val 129992"/>
                <a:gd name="f68" fmla="val 19678"/>
                <a:gd name="f69" fmla="val 130335"/>
                <a:gd name="f70" fmla="val 19170"/>
                <a:gd name="f71" fmla="val 130627"/>
                <a:gd name="f72" fmla="val 18636"/>
                <a:gd name="f73" fmla="val 131250"/>
                <a:gd name="f74" fmla="val 18001"/>
                <a:gd name="f75" fmla="val 131758"/>
                <a:gd name="f76" fmla="val 17277"/>
                <a:gd name="f77" fmla="val 132152"/>
                <a:gd name="f78" fmla="val 16476"/>
                <a:gd name="f79" fmla="val 132228"/>
                <a:gd name="f80" fmla="val 15803"/>
                <a:gd name="f81" fmla="val 15117"/>
                <a:gd name="f82" fmla="val 14443"/>
                <a:gd name="f83" fmla="val 132279"/>
                <a:gd name="f84" fmla="val 13605"/>
                <a:gd name="f85" fmla="val 12741"/>
                <a:gd name="f86" fmla="val 11902"/>
                <a:gd name="f87" fmla="val 10632"/>
                <a:gd name="f88" fmla="val 9996"/>
                <a:gd name="f89" fmla="val 132215"/>
                <a:gd name="f90" fmla="val 9234"/>
                <a:gd name="f91" fmla="val 8472"/>
                <a:gd name="f92" fmla="val 7709"/>
                <a:gd name="f93" fmla="val 131847"/>
                <a:gd name="f94" fmla="val 6998"/>
                <a:gd name="f95" fmla="val 131466"/>
                <a:gd name="f96" fmla="val 6312"/>
                <a:gd name="f97" fmla="val 131008"/>
                <a:gd name="f98" fmla="val 5676"/>
                <a:gd name="f99" fmla="val 130666"/>
                <a:gd name="f100" fmla="val 4990"/>
                <a:gd name="f101" fmla="val 130234"/>
                <a:gd name="f102" fmla="val 4355"/>
                <a:gd name="f103" fmla="val 129738"/>
                <a:gd name="f104" fmla="val 3770"/>
                <a:gd name="f105" fmla="val 128086"/>
                <a:gd name="f106" fmla="val 2373"/>
                <a:gd name="f107" fmla="val 127514"/>
                <a:gd name="f108" fmla="val 1865"/>
                <a:gd name="f109" fmla="val 126866"/>
                <a:gd name="f110" fmla="val 1433"/>
                <a:gd name="f111" fmla="val 126180"/>
                <a:gd name="f112" fmla="val 1102"/>
                <a:gd name="f113" fmla="val 125417"/>
                <a:gd name="f114" fmla="val 975"/>
                <a:gd name="f115" fmla="val 124655"/>
                <a:gd name="f116" fmla="val 123892"/>
                <a:gd name="f117" fmla="val 123143"/>
                <a:gd name="f118" fmla="val 645"/>
                <a:gd name="f119" fmla="val 122330"/>
                <a:gd name="f120" fmla="val 302"/>
                <a:gd name="f121" fmla="val 1906"/>
                <a:gd name="f122" fmla="val 635"/>
                <a:gd name="f123" fmla="val 928"/>
                <a:gd name="f124" fmla="val -29"/>
                <a:gd name="f125" fmla="val 1868"/>
                <a:gd name="f126" fmla="val 2795"/>
                <a:gd name="f127" fmla="+- 0 0 -90"/>
                <a:gd name="f128" fmla="*/ f3 1 132247"/>
                <a:gd name="f129" fmla="*/ f4 1 23591"/>
                <a:gd name="f130" fmla="val f5"/>
                <a:gd name="f131" fmla="val f6"/>
                <a:gd name="f132" fmla="val f7"/>
                <a:gd name="f133" fmla="*/ f127 f0 1"/>
                <a:gd name="f134" fmla="+- f132 0 f130"/>
                <a:gd name="f135" fmla="+- f131 0 f130"/>
                <a:gd name="f136" fmla="*/ f133 1 f2"/>
                <a:gd name="f137" fmla="*/ f135 1 132247"/>
                <a:gd name="f138" fmla="*/ f134 1 23591"/>
                <a:gd name="f139" fmla="*/ 3177 f135 1"/>
                <a:gd name="f140" fmla="*/ 86 f134 1"/>
                <a:gd name="f141" fmla="*/ 4956 f135 1"/>
                <a:gd name="f142" fmla="*/ 7243 f135 1"/>
                <a:gd name="f143" fmla="*/ 848 f134 1"/>
                <a:gd name="f144" fmla="*/ 9022 f135 1"/>
                <a:gd name="f145" fmla="*/ 2119 f134 1"/>
                <a:gd name="f146" fmla="*/ 10801 f135 1"/>
                <a:gd name="f147" fmla="*/ 3516 f134 1"/>
                <a:gd name="f148" fmla="*/ 12072 f135 1"/>
                <a:gd name="f149" fmla="*/ 5422 f134 1"/>
                <a:gd name="f150" fmla="*/ 13088 f135 1"/>
                <a:gd name="f151" fmla="*/ 7455 f134 1"/>
                <a:gd name="f152" fmla="*/ 9742 f134 1"/>
                <a:gd name="f153" fmla="*/ 11648 f134 1"/>
                <a:gd name="f154" fmla="*/ 23591 f134 1"/>
                <a:gd name="f155" fmla="*/ 121478 f135 1"/>
                <a:gd name="f156" fmla="*/ 125925 f135 1"/>
                <a:gd name="f157" fmla="*/ 22575 f134 1"/>
                <a:gd name="f158" fmla="*/ 127196 f135 1"/>
                <a:gd name="f159" fmla="*/ 21813 f134 1"/>
                <a:gd name="f160" fmla="*/ 129611 f135 1"/>
                <a:gd name="f161" fmla="*/ 20161 f134 1"/>
                <a:gd name="f162" fmla="*/ 130627 f135 1"/>
                <a:gd name="f163" fmla="*/ 18636 f134 1"/>
                <a:gd name="f164" fmla="*/ 132152 f135 1"/>
                <a:gd name="f165" fmla="*/ 16476 f134 1"/>
                <a:gd name="f166" fmla="*/ 14443 f134 1"/>
                <a:gd name="f167" fmla="*/ 11902 f134 1"/>
                <a:gd name="f168" fmla="*/ 9996 f134 1"/>
                <a:gd name="f169" fmla="*/ 7709 f134 1"/>
                <a:gd name="f170" fmla="*/ 131008 f135 1"/>
                <a:gd name="f171" fmla="*/ 5676 f134 1"/>
                <a:gd name="f172" fmla="*/ 129738 f135 1"/>
                <a:gd name="f173" fmla="*/ 3770 f134 1"/>
                <a:gd name="f174" fmla="*/ 128086 f135 1"/>
                <a:gd name="f175" fmla="*/ 2373 f134 1"/>
                <a:gd name="f176" fmla="*/ 126180 f135 1"/>
                <a:gd name="f177" fmla="*/ 1102 f134 1"/>
                <a:gd name="f178" fmla="*/ 123892 f135 1"/>
                <a:gd name="f179" fmla="*/ 1906 f135 1"/>
                <a:gd name="f180" fmla="*/ 0 f135 1"/>
                <a:gd name="f181" fmla="*/ 2795 f135 1"/>
                <a:gd name="f182" fmla="+- f136 0 f1"/>
                <a:gd name="f183" fmla="*/ f139 1 132247"/>
                <a:gd name="f184" fmla="*/ f140 1 23591"/>
                <a:gd name="f185" fmla="*/ f141 1 132247"/>
                <a:gd name="f186" fmla="*/ f142 1 132247"/>
                <a:gd name="f187" fmla="*/ f143 1 23591"/>
                <a:gd name="f188" fmla="*/ f144 1 132247"/>
                <a:gd name="f189" fmla="*/ f145 1 23591"/>
                <a:gd name="f190" fmla="*/ f146 1 132247"/>
                <a:gd name="f191" fmla="*/ f147 1 23591"/>
                <a:gd name="f192" fmla="*/ f148 1 132247"/>
                <a:gd name="f193" fmla="*/ f149 1 23591"/>
                <a:gd name="f194" fmla="*/ f150 1 132247"/>
                <a:gd name="f195" fmla="*/ f151 1 23591"/>
                <a:gd name="f196" fmla="*/ f152 1 23591"/>
                <a:gd name="f197" fmla="*/ f153 1 23591"/>
                <a:gd name="f198" fmla="*/ f154 1 23591"/>
                <a:gd name="f199" fmla="*/ f155 1 132247"/>
                <a:gd name="f200" fmla="*/ f156 1 132247"/>
                <a:gd name="f201" fmla="*/ f157 1 23591"/>
                <a:gd name="f202" fmla="*/ f158 1 132247"/>
                <a:gd name="f203" fmla="*/ f159 1 23591"/>
                <a:gd name="f204" fmla="*/ f160 1 132247"/>
                <a:gd name="f205" fmla="*/ f161 1 23591"/>
                <a:gd name="f206" fmla="*/ f162 1 132247"/>
                <a:gd name="f207" fmla="*/ f163 1 23591"/>
                <a:gd name="f208" fmla="*/ f164 1 132247"/>
                <a:gd name="f209" fmla="*/ f165 1 23591"/>
                <a:gd name="f210" fmla="*/ f166 1 23591"/>
                <a:gd name="f211" fmla="*/ f167 1 23591"/>
                <a:gd name="f212" fmla="*/ f168 1 23591"/>
                <a:gd name="f213" fmla="*/ f169 1 23591"/>
                <a:gd name="f214" fmla="*/ f170 1 132247"/>
                <a:gd name="f215" fmla="*/ f171 1 23591"/>
                <a:gd name="f216" fmla="*/ f172 1 132247"/>
                <a:gd name="f217" fmla="*/ f173 1 23591"/>
                <a:gd name="f218" fmla="*/ f174 1 132247"/>
                <a:gd name="f219" fmla="*/ f175 1 23591"/>
                <a:gd name="f220" fmla="*/ f176 1 132247"/>
                <a:gd name="f221" fmla="*/ f177 1 23591"/>
                <a:gd name="f222" fmla="*/ f178 1 132247"/>
                <a:gd name="f223" fmla="*/ f179 1 132247"/>
                <a:gd name="f224" fmla="*/ f180 1 132247"/>
                <a:gd name="f225" fmla="*/ f181 1 132247"/>
                <a:gd name="f226" fmla="*/ f130 1 f137"/>
                <a:gd name="f227" fmla="*/ f131 1 f137"/>
                <a:gd name="f228" fmla="*/ f130 1 f138"/>
                <a:gd name="f229" fmla="*/ f132 1 f138"/>
                <a:gd name="f230" fmla="*/ f183 1 f137"/>
                <a:gd name="f231" fmla="*/ f184 1 f138"/>
                <a:gd name="f232" fmla="*/ f185 1 f137"/>
                <a:gd name="f233" fmla="*/ f186 1 f137"/>
                <a:gd name="f234" fmla="*/ f187 1 f138"/>
                <a:gd name="f235" fmla="*/ f188 1 f137"/>
                <a:gd name="f236" fmla="*/ f189 1 f138"/>
                <a:gd name="f237" fmla="*/ f190 1 f137"/>
                <a:gd name="f238" fmla="*/ f191 1 f138"/>
                <a:gd name="f239" fmla="*/ f192 1 f137"/>
                <a:gd name="f240" fmla="*/ f193 1 f138"/>
                <a:gd name="f241" fmla="*/ f194 1 f137"/>
                <a:gd name="f242" fmla="*/ f195 1 f138"/>
                <a:gd name="f243" fmla="*/ f196 1 f138"/>
                <a:gd name="f244" fmla="*/ f197 1 f138"/>
                <a:gd name="f245" fmla="*/ f198 1 f138"/>
                <a:gd name="f246" fmla="*/ f199 1 f137"/>
                <a:gd name="f247" fmla="*/ f200 1 f137"/>
                <a:gd name="f248" fmla="*/ f201 1 f138"/>
                <a:gd name="f249" fmla="*/ f202 1 f137"/>
                <a:gd name="f250" fmla="*/ f203 1 f138"/>
                <a:gd name="f251" fmla="*/ f204 1 f137"/>
                <a:gd name="f252" fmla="*/ f205 1 f138"/>
                <a:gd name="f253" fmla="*/ f206 1 f137"/>
                <a:gd name="f254" fmla="*/ f207 1 f138"/>
                <a:gd name="f255" fmla="*/ f208 1 f137"/>
                <a:gd name="f256" fmla="*/ f209 1 f138"/>
                <a:gd name="f257" fmla="*/ f210 1 f138"/>
                <a:gd name="f258" fmla="*/ f211 1 f138"/>
                <a:gd name="f259" fmla="*/ f212 1 f138"/>
                <a:gd name="f260" fmla="*/ f213 1 f138"/>
                <a:gd name="f261" fmla="*/ f214 1 f137"/>
                <a:gd name="f262" fmla="*/ f215 1 f138"/>
                <a:gd name="f263" fmla="*/ f216 1 f137"/>
                <a:gd name="f264" fmla="*/ f217 1 f138"/>
                <a:gd name="f265" fmla="*/ f218 1 f137"/>
                <a:gd name="f266" fmla="*/ f219 1 f138"/>
                <a:gd name="f267" fmla="*/ f220 1 f137"/>
                <a:gd name="f268" fmla="*/ f221 1 f138"/>
                <a:gd name="f269" fmla="*/ f222 1 f137"/>
                <a:gd name="f270" fmla="*/ f223 1 f137"/>
                <a:gd name="f271" fmla="*/ f224 1 f137"/>
                <a:gd name="f272" fmla="*/ f225 1 f137"/>
                <a:gd name="f273" fmla="*/ f226 f128 1"/>
                <a:gd name="f274" fmla="*/ f227 f128 1"/>
                <a:gd name="f275" fmla="*/ f229 f129 1"/>
                <a:gd name="f276" fmla="*/ f228 f129 1"/>
                <a:gd name="f277" fmla="*/ f230 f128 1"/>
                <a:gd name="f278" fmla="*/ f231 f129 1"/>
                <a:gd name="f279" fmla="*/ f232 f128 1"/>
                <a:gd name="f280" fmla="*/ f233 f128 1"/>
                <a:gd name="f281" fmla="*/ f234 f129 1"/>
                <a:gd name="f282" fmla="*/ f235 f128 1"/>
                <a:gd name="f283" fmla="*/ f236 f129 1"/>
                <a:gd name="f284" fmla="*/ f237 f128 1"/>
                <a:gd name="f285" fmla="*/ f238 f129 1"/>
                <a:gd name="f286" fmla="*/ f239 f128 1"/>
                <a:gd name="f287" fmla="*/ f240 f129 1"/>
                <a:gd name="f288" fmla="*/ f241 f128 1"/>
                <a:gd name="f289" fmla="*/ f242 f129 1"/>
                <a:gd name="f290" fmla="*/ f243 f129 1"/>
                <a:gd name="f291" fmla="*/ f244 f129 1"/>
                <a:gd name="f292" fmla="*/ f245 f129 1"/>
                <a:gd name="f293" fmla="*/ f246 f128 1"/>
                <a:gd name="f294" fmla="*/ f247 f128 1"/>
                <a:gd name="f295" fmla="*/ f248 f129 1"/>
                <a:gd name="f296" fmla="*/ f249 f128 1"/>
                <a:gd name="f297" fmla="*/ f250 f129 1"/>
                <a:gd name="f298" fmla="*/ f251 f128 1"/>
                <a:gd name="f299" fmla="*/ f252 f129 1"/>
                <a:gd name="f300" fmla="*/ f253 f128 1"/>
                <a:gd name="f301" fmla="*/ f254 f129 1"/>
                <a:gd name="f302" fmla="*/ f255 f128 1"/>
                <a:gd name="f303" fmla="*/ f256 f129 1"/>
                <a:gd name="f304" fmla="*/ f257 f129 1"/>
                <a:gd name="f305" fmla="*/ f258 f129 1"/>
                <a:gd name="f306" fmla="*/ f259 f129 1"/>
                <a:gd name="f307" fmla="*/ f260 f129 1"/>
                <a:gd name="f308" fmla="*/ f261 f128 1"/>
                <a:gd name="f309" fmla="*/ f262 f129 1"/>
                <a:gd name="f310" fmla="*/ f263 f128 1"/>
                <a:gd name="f311" fmla="*/ f264 f129 1"/>
                <a:gd name="f312" fmla="*/ f265 f128 1"/>
                <a:gd name="f313" fmla="*/ f266 f129 1"/>
                <a:gd name="f314" fmla="*/ f267 f128 1"/>
                <a:gd name="f315" fmla="*/ f268 f129 1"/>
                <a:gd name="f316" fmla="*/ f269 f128 1"/>
                <a:gd name="f317" fmla="*/ f270 f128 1"/>
                <a:gd name="f318" fmla="*/ f271 f128 1"/>
                <a:gd name="f319" fmla="*/ f272 f1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2">
                  <a:pos x="f277" y="f278"/>
                </a:cxn>
                <a:cxn ang="f182">
                  <a:pos x="f279" y="f278"/>
                </a:cxn>
                <a:cxn ang="f182">
                  <a:pos x="f280" y="f281"/>
                </a:cxn>
                <a:cxn ang="f182">
                  <a:pos x="f282" y="f283"/>
                </a:cxn>
                <a:cxn ang="f182">
                  <a:pos x="f284" y="f285"/>
                </a:cxn>
                <a:cxn ang="f182">
                  <a:pos x="f286" y="f287"/>
                </a:cxn>
                <a:cxn ang="f182">
                  <a:pos x="f288" y="f289"/>
                </a:cxn>
                <a:cxn ang="f182">
                  <a:pos x="f288" y="f290"/>
                </a:cxn>
                <a:cxn ang="f182">
                  <a:pos x="f288" y="f291"/>
                </a:cxn>
                <a:cxn ang="f182">
                  <a:pos x="f288" y="f292"/>
                </a:cxn>
                <a:cxn ang="f182">
                  <a:pos x="f293" y="f292"/>
                </a:cxn>
                <a:cxn ang="f182">
                  <a:pos x="f294" y="f295"/>
                </a:cxn>
                <a:cxn ang="f182">
                  <a:pos x="f296" y="f297"/>
                </a:cxn>
                <a:cxn ang="f182">
                  <a:pos x="f298" y="f299"/>
                </a:cxn>
                <a:cxn ang="f182">
                  <a:pos x="f300" y="f301"/>
                </a:cxn>
                <a:cxn ang="f182">
                  <a:pos x="f302" y="f303"/>
                </a:cxn>
                <a:cxn ang="f182">
                  <a:pos x="f302" y="f304"/>
                </a:cxn>
                <a:cxn ang="f182">
                  <a:pos x="f302" y="f305"/>
                </a:cxn>
                <a:cxn ang="f182">
                  <a:pos x="f302" y="f305"/>
                </a:cxn>
                <a:cxn ang="f182">
                  <a:pos x="f302" y="f306"/>
                </a:cxn>
                <a:cxn ang="f182">
                  <a:pos x="f302" y="f307"/>
                </a:cxn>
                <a:cxn ang="f182">
                  <a:pos x="f308" y="f309"/>
                </a:cxn>
                <a:cxn ang="f182">
                  <a:pos x="f310" y="f311"/>
                </a:cxn>
                <a:cxn ang="f182">
                  <a:pos x="f312" y="f313"/>
                </a:cxn>
                <a:cxn ang="f182">
                  <a:pos x="f314" y="f315"/>
                </a:cxn>
                <a:cxn ang="f182">
                  <a:pos x="f316" y="f315"/>
                </a:cxn>
                <a:cxn ang="f182">
                  <a:pos x="f293" y="f278"/>
                </a:cxn>
                <a:cxn ang="f182">
                  <a:pos x="f317" y="f278"/>
                </a:cxn>
                <a:cxn ang="f182">
                  <a:pos x="f318" y="f278"/>
                </a:cxn>
                <a:cxn ang="f182">
                  <a:pos x="f319" y="f278"/>
                </a:cxn>
              </a:cxnLst>
              <a:rect l="f273" t="f276" r="f274" b="f275"/>
              <a:pathLst>
                <a:path w="132247" h="23591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1" y="f43"/>
                    <a:pt x="f39" y="f44"/>
                  </a:cubicBezTo>
                  <a:cubicBezTo>
                    <a:pt x="f45" y="f46"/>
                    <a:pt x="f45" y="f47"/>
                    <a:pt x="f39" y="f48"/>
                  </a:cubicBezTo>
                  <a:lnTo>
                    <a:pt x="f39" y="f7"/>
                  </a:lnTo>
                  <a:lnTo>
                    <a:pt x="f49" y="f7"/>
                  </a:lnTo>
                  <a:cubicBezTo>
                    <a:pt x="f50" y="f7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66"/>
                  </a:cubicBezTo>
                  <a:cubicBezTo>
                    <a:pt x="f67" y="f68"/>
                    <a:pt x="f69" y="f70"/>
                    <a:pt x="f71" y="f72"/>
                  </a:cubicBezTo>
                  <a:cubicBezTo>
                    <a:pt x="f73" y="f74"/>
                    <a:pt x="f75" y="f76"/>
                    <a:pt x="f77" y="f78"/>
                  </a:cubicBezTo>
                  <a:cubicBezTo>
                    <a:pt x="f79" y="f80"/>
                    <a:pt x="f79" y="f81"/>
                    <a:pt x="f77" y="f82"/>
                  </a:cubicBezTo>
                  <a:cubicBezTo>
                    <a:pt x="f83" y="f84"/>
                    <a:pt x="f83" y="f85"/>
                    <a:pt x="f77" y="f86"/>
                  </a:cubicBezTo>
                  <a:cubicBezTo>
                    <a:pt x="f77" y="f86"/>
                    <a:pt x="f77" y="f86"/>
                    <a:pt x="f77" y="f86"/>
                  </a:cubicBezTo>
                  <a:cubicBezTo>
                    <a:pt x="f77" y="f86"/>
                    <a:pt x="f77" y="f87"/>
                    <a:pt x="f77" y="f88"/>
                  </a:cubicBezTo>
                  <a:cubicBezTo>
                    <a:pt x="f89" y="f90"/>
                    <a:pt x="f89" y="f91"/>
                    <a:pt x="f77" y="f92"/>
                  </a:cubicBezTo>
                  <a:cubicBezTo>
                    <a:pt x="f93" y="f94"/>
                    <a:pt x="f95" y="f96"/>
                    <a:pt x="f97" y="f98"/>
                  </a:cubicBezTo>
                  <a:cubicBezTo>
                    <a:pt x="f99" y="f100"/>
                    <a:pt x="f101" y="f102"/>
                    <a:pt x="f103" y="f104"/>
                  </a:cubicBezTo>
                  <a:lnTo>
                    <a:pt x="f105" y="f106"/>
                  </a:lnTo>
                  <a:cubicBezTo>
                    <a:pt x="f107" y="f108"/>
                    <a:pt x="f109" y="f110"/>
                    <a:pt x="f111" y="f112"/>
                  </a:cubicBezTo>
                  <a:cubicBezTo>
                    <a:pt x="f113" y="f114"/>
                    <a:pt x="f115" y="f114"/>
                    <a:pt x="f116" y="f112"/>
                  </a:cubicBezTo>
                  <a:cubicBezTo>
                    <a:pt x="f117" y="f118"/>
                    <a:pt x="f119" y="f120"/>
                    <a:pt x="f49" y="f9"/>
                  </a:cubicBezTo>
                  <a:lnTo>
                    <a:pt x="f121" y="f9"/>
                  </a:lnTo>
                  <a:cubicBezTo>
                    <a:pt x="f121" y="f9"/>
                    <a:pt x="f122" y="f9"/>
                    <a:pt x="f5" y="f9"/>
                  </a:cubicBezTo>
                  <a:cubicBezTo>
                    <a:pt x="f123" y="f124"/>
                    <a:pt x="f125" y="f124"/>
                    <a:pt x="f126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8" name="Freeform: Shape 343">
              <a:extLst>
                <a:ext uri="{FF2B5EF4-FFF2-40B4-BE49-F238E27FC236}">
                  <a16:creationId xmlns:a16="http://schemas.microsoft.com/office/drawing/2014/main" id="{EFE601D6-5F46-5027-2769-5B6DAFB50A50}"/>
                </a:ext>
              </a:extLst>
            </p:cNvPr>
            <p:cNvSpPr/>
            <p:nvPr/>
          </p:nvSpPr>
          <p:spPr>
            <a:xfrm>
              <a:off x="10837825" y="3278626"/>
              <a:ext cx="23820" cy="8211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819"/>
                <a:gd name="f7" fmla="val 821167"/>
                <a:gd name="f8" fmla="val 12072"/>
                <a:gd name="f9" fmla="val 809224"/>
                <a:gd name="f10" fmla="val 18603"/>
                <a:gd name="f11" fmla="val 809287"/>
                <a:gd name="f12" fmla="val 23825"/>
                <a:gd name="f13" fmla="val 814636"/>
                <a:gd name="f14" fmla="val 23762"/>
                <a:gd name="f15" fmla="val 1906"/>
                <a:gd name="f16" fmla="val 23839"/>
                <a:gd name="f17" fmla="val 1271"/>
                <a:gd name="f18" fmla="val 635"/>
                <a:gd name="f19" fmla="val 927"/>
                <a:gd name="f20" fmla="val 1868"/>
                <a:gd name="f21" fmla="val 2795"/>
                <a:gd name="f22" fmla="val 23368"/>
                <a:gd name="f23" fmla="val 8970"/>
                <a:gd name="f24" fmla="val 18260"/>
                <a:gd name="f25" fmla="val 13798"/>
                <a:gd name="f26" fmla="val 13849"/>
                <a:gd name="f27" fmla="val 10165"/>
                <a:gd name="f28" fmla="val 9200"/>
                <a:gd name="f29" fmla="val 13735"/>
                <a:gd name="f30" fmla="val 8260"/>
                <a:gd name="f31" fmla="val 13481"/>
                <a:gd name="f32" fmla="val 7370"/>
                <a:gd name="f33" fmla="val 13087"/>
                <a:gd name="f34" fmla="val 5464"/>
                <a:gd name="f35" fmla="val 4194"/>
                <a:gd name="f36" fmla="val 809351"/>
                <a:gd name="f37" fmla="val 11817"/>
                <a:gd name="f38" fmla="+- 0 0 -90"/>
                <a:gd name="f39" fmla="*/ f3 1 23819"/>
                <a:gd name="f40" fmla="*/ f4 1 821167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23819"/>
                <a:gd name="f49" fmla="*/ f45 1 821167"/>
                <a:gd name="f50" fmla="*/ 12072 f46 1"/>
                <a:gd name="f51" fmla="*/ 809224 f45 1"/>
                <a:gd name="f52" fmla="*/ 23762 f46 1"/>
                <a:gd name="f53" fmla="*/ 821167 f45 1"/>
                <a:gd name="f54" fmla="*/ 1906 f45 1"/>
                <a:gd name="f55" fmla="*/ 0 f45 1"/>
                <a:gd name="f56" fmla="*/ 2795 f45 1"/>
                <a:gd name="f57" fmla="*/ 13849 f45 1"/>
                <a:gd name="f58" fmla="*/ 10165 f46 1"/>
                <a:gd name="f59" fmla="*/ 7370 f46 1"/>
                <a:gd name="f60" fmla="*/ 13087 f45 1"/>
                <a:gd name="f61" fmla="*/ 5464 f46 1"/>
                <a:gd name="f62" fmla="*/ 4194 f46 1"/>
                <a:gd name="f63" fmla="*/ 0 f46 1"/>
                <a:gd name="f64" fmla="*/ 809351 f45 1"/>
                <a:gd name="f65" fmla="*/ 11817 f46 1"/>
                <a:gd name="f66" fmla="+- f47 0 f1"/>
                <a:gd name="f67" fmla="*/ f50 1 23819"/>
                <a:gd name="f68" fmla="*/ f51 1 821167"/>
                <a:gd name="f69" fmla="*/ f52 1 23819"/>
                <a:gd name="f70" fmla="*/ f53 1 821167"/>
                <a:gd name="f71" fmla="*/ f54 1 821167"/>
                <a:gd name="f72" fmla="*/ f55 1 821167"/>
                <a:gd name="f73" fmla="*/ f56 1 821167"/>
                <a:gd name="f74" fmla="*/ f57 1 821167"/>
                <a:gd name="f75" fmla="*/ f58 1 23819"/>
                <a:gd name="f76" fmla="*/ f59 1 23819"/>
                <a:gd name="f77" fmla="*/ f60 1 821167"/>
                <a:gd name="f78" fmla="*/ f61 1 23819"/>
                <a:gd name="f79" fmla="*/ f62 1 23819"/>
                <a:gd name="f80" fmla="*/ f63 1 23819"/>
                <a:gd name="f81" fmla="*/ f64 1 821167"/>
                <a:gd name="f82" fmla="*/ f65 1 23819"/>
                <a:gd name="f83" fmla="*/ f41 1 f48"/>
                <a:gd name="f84" fmla="*/ f42 1 f48"/>
                <a:gd name="f85" fmla="*/ f41 1 f49"/>
                <a:gd name="f86" fmla="*/ f43 1 f49"/>
                <a:gd name="f87" fmla="*/ f67 1 f48"/>
                <a:gd name="f88" fmla="*/ f68 1 f49"/>
                <a:gd name="f89" fmla="*/ f69 1 f48"/>
                <a:gd name="f90" fmla="*/ f70 1 f49"/>
                <a:gd name="f91" fmla="*/ f71 1 f49"/>
                <a:gd name="f92" fmla="*/ f72 1 f49"/>
                <a:gd name="f93" fmla="*/ f73 1 f49"/>
                <a:gd name="f94" fmla="*/ f74 1 f49"/>
                <a:gd name="f95" fmla="*/ f75 1 f48"/>
                <a:gd name="f96" fmla="*/ f76 1 f48"/>
                <a:gd name="f97" fmla="*/ f77 1 f49"/>
                <a:gd name="f98" fmla="*/ f78 1 f48"/>
                <a:gd name="f99" fmla="*/ f79 1 f48"/>
                <a:gd name="f100" fmla="*/ f80 1 f48"/>
                <a:gd name="f101" fmla="*/ f81 1 f49"/>
                <a:gd name="f102" fmla="*/ f82 1 f48"/>
                <a:gd name="f103" fmla="*/ f83 f39 1"/>
                <a:gd name="f104" fmla="*/ f84 f39 1"/>
                <a:gd name="f105" fmla="*/ f86 f40 1"/>
                <a:gd name="f106" fmla="*/ f85 f40 1"/>
                <a:gd name="f107" fmla="*/ f87 f39 1"/>
                <a:gd name="f108" fmla="*/ f88 f40 1"/>
                <a:gd name="f109" fmla="*/ f89 f39 1"/>
                <a:gd name="f110" fmla="*/ f90 f40 1"/>
                <a:gd name="f111" fmla="*/ f91 f40 1"/>
                <a:gd name="f112" fmla="*/ f92 f40 1"/>
                <a:gd name="f113" fmla="*/ f93 f40 1"/>
                <a:gd name="f114" fmla="*/ f94 f40 1"/>
                <a:gd name="f115" fmla="*/ f95 f39 1"/>
                <a:gd name="f116" fmla="*/ f96 f39 1"/>
                <a:gd name="f117" fmla="*/ f97 f40 1"/>
                <a:gd name="f118" fmla="*/ f98 f39 1"/>
                <a:gd name="f119" fmla="*/ f99 f39 1"/>
                <a:gd name="f120" fmla="*/ f100 f39 1"/>
                <a:gd name="f121" fmla="*/ f101 f40 1"/>
                <a:gd name="f122" fmla="*/ f102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7" y="f108"/>
                </a:cxn>
                <a:cxn ang="f66">
                  <a:pos x="f109" y="f110"/>
                </a:cxn>
                <a:cxn ang="f66">
                  <a:pos x="f109" y="f110"/>
                </a:cxn>
                <a:cxn ang="f66">
                  <a:pos x="f109" y="f111"/>
                </a:cxn>
                <a:cxn ang="f66">
                  <a:pos x="f109" y="f112"/>
                </a:cxn>
                <a:cxn ang="f66">
                  <a:pos x="f109" y="f113"/>
                </a:cxn>
                <a:cxn ang="f66">
                  <a:pos x="f107" y="f114"/>
                </a:cxn>
                <a:cxn ang="f66">
                  <a:pos x="f115" y="f114"/>
                </a:cxn>
                <a:cxn ang="f66">
                  <a:pos x="f116" y="f117"/>
                </a:cxn>
                <a:cxn ang="f66">
                  <a:pos x="f118" y="f117"/>
                </a:cxn>
                <a:cxn ang="f66">
                  <a:pos x="f119" y="f117"/>
                </a:cxn>
                <a:cxn ang="f66">
                  <a:pos x="f120" y="f117"/>
                </a:cxn>
                <a:cxn ang="f66">
                  <a:pos x="f120" y="f121"/>
                </a:cxn>
                <a:cxn ang="f66">
                  <a:pos x="f122" y="f121"/>
                </a:cxn>
              </a:cxnLst>
              <a:rect l="f103" t="f106" r="f104" b="f105"/>
              <a:pathLst>
                <a:path w="23819" h="821167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cubicBezTo>
                    <a:pt x="f14" y="f7"/>
                    <a:pt x="f14" y="f7"/>
                    <a:pt x="f14" y="f7"/>
                  </a:cubicBezTo>
                  <a:lnTo>
                    <a:pt x="f14" y="f15"/>
                  </a:lnTo>
                  <a:cubicBezTo>
                    <a:pt x="f16" y="f17"/>
                    <a:pt x="f16" y="f18"/>
                    <a:pt x="f14" y="f5"/>
                  </a:cubicBezTo>
                  <a:cubicBezTo>
                    <a:pt x="f16" y="f19"/>
                    <a:pt x="f16" y="f20"/>
                    <a:pt x="f14" y="f21"/>
                  </a:cubicBezTo>
                  <a:cubicBezTo>
                    <a:pt x="f22" y="f23"/>
                    <a:pt x="f24" y="f25"/>
                    <a:pt x="f8" y="f26"/>
                  </a:cubicBezTo>
                  <a:lnTo>
                    <a:pt x="f27" y="f26"/>
                  </a:lnTo>
                  <a:cubicBezTo>
                    <a:pt x="f28" y="f29"/>
                    <a:pt x="f30" y="f31"/>
                    <a:pt x="f32" y="f33"/>
                  </a:cubicBezTo>
                  <a:lnTo>
                    <a:pt x="f34" y="f33"/>
                  </a:lnTo>
                  <a:lnTo>
                    <a:pt x="f35" y="f33"/>
                  </a:lnTo>
                  <a:lnTo>
                    <a:pt x="f5" y="f33"/>
                  </a:lnTo>
                  <a:lnTo>
                    <a:pt x="f5" y="f36"/>
                  </a:lnTo>
                  <a:lnTo>
                    <a:pt x="f37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9" name="Freeform: Shape 344">
              <a:extLst>
                <a:ext uri="{FF2B5EF4-FFF2-40B4-BE49-F238E27FC236}">
                  <a16:creationId xmlns:a16="http://schemas.microsoft.com/office/drawing/2014/main" id="{D00E6636-3ECD-7CF7-F727-320FC89F19F4}"/>
                </a:ext>
              </a:extLst>
            </p:cNvPr>
            <p:cNvSpPr/>
            <p:nvPr/>
          </p:nvSpPr>
          <p:spPr>
            <a:xfrm>
              <a:off x="9074103" y="3277602"/>
              <a:ext cx="735479" cy="4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5476"/>
                <a:gd name="f7" fmla="val 4192"/>
                <a:gd name="f8" fmla="val 2287"/>
                <a:gd name="f9" fmla="val 2922"/>
                <a:gd name="f10" fmla="val 3558"/>
                <a:gd name="f11" fmla="val 4193"/>
                <a:gd name="f12" fmla="val 735477"/>
                <a:gd name="f13" fmla="val 735349"/>
                <a:gd name="f14" fmla="val 3304"/>
                <a:gd name="f15" fmla="val 2414"/>
                <a:gd name="f16" fmla="val 1525"/>
                <a:gd name="f17" fmla="val 1017"/>
                <a:gd name="f18" fmla="+- 0 0 -90"/>
                <a:gd name="f19" fmla="*/ f3 1 735476"/>
                <a:gd name="f20" fmla="*/ f4 1 419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735476"/>
                <a:gd name="f29" fmla="*/ f25 1 4192"/>
                <a:gd name="f30" fmla="*/ 0 f26 1"/>
                <a:gd name="f31" fmla="*/ 2287 f25 1"/>
                <a:gd name="f32" fmla="*/ 4193 f25 1"/>
                <a:gd name="f33" fmla="*/ 735477 f26 1"/>
                <a:gd name="f34" fmla="*/ 1525 f25 1"/>
                <a:gd name="f35" fmla="*/ 0 f25 1"/>
                <a:gd name="f36" fmla="*/ 1017 f26 1"/>
                <a:gd name="f37" fmla="+- f27 0 f1"/>
                <a:gd name="f38" fmla="*/ f30 1 735476"/>
                <a:gd name="f39" fmla="*/ f31 1 4192"/>
                <a:gd name="f40" fmla="*/ f32 1 4192"/>
                <a:gd name="f41" fmla="*/ f33 1 735476"/>
                <a:gd name="f42" fmla="*/ f34 1 4192"/>
                <a:gd name="f43" fmla="*/ f35 1 4192"/>
                <a:gd name="f44" fmla="*/ f36 1 735476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9"/>
                <a:gd name="f52" fmla="*/ f41 1 f28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20 1"/>
                <a:gd name="f63" fmla="*/ f52 f19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0" y="f62"/>
                </a:cxn>
                <a:cxn ang="f37">
                  <a:pos x="f63" y="f62"/>
                </a:cxn>
                <a:cxn ang="f37">
                  <a:pos x="f63" y="f64"/>
                </a:cxn>
                <a:cxn ang="f37">
                  <a:pos x="f63" y="f65"/>
                </a:cxn>
                <a:cxn ang="f37">
                  <a:pos x="f66" y="f65"/>
                </a:cxn>
              </a:cxnLst>
              <a:rect l="f56" t="f59" r="f57" b="f58"/>
              <a:pathLst>
                <a:path w="735476" h="4192">
                  <a:moveTo>
                    <a:pt x="f5" y="f8"/>
                  </a:moveTo>
                  <a:lnTo>
                    <a:pt x="f5" y="f8"/>
                  </a:lnTo>
                  <a:cubicBezTo>
                    <a:pt x="f5" y="f9"/>
                    <a:pt x="f5" y="f10"/>
                    <a:pt x="f5" y="f11"/>
                  </a:cubicBezTo>
                  <a:lnTo>
                    <a:pt x="f5" y="f11"/>
                  </a:lnTo>
                  <a:lnTo>
                    <a:pt x="f12" y="f11"/>
                  </a:lnTo>
                  <a:cubicBezTo>
                    <a:pt x="f13" y="f14"/>
                    <a:pt x="f13" y="f15"/>
                    <a:pt x="f12" y="f16"/>
                  </a:cubicBezTo>
                  <a:lnTo>
                    <a:pt x="f12" y="f5"/>
                  </a:lnTo>
                  <a:lnTo>
                    <a:pt x="f1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0" name="Freeform: Shape 345">
              <a:extLst>
                <a:ext uri="{FF2B5EF4-FFF2-40B4-BE49-F238E27FC236}">
                  <a16:creationId xmlns:a16="http://schemas.microsoft.com/office/drawing/2014/main" id="{52805F78-0488-02E5-ED3C-DE3D015F4D60}"/>
                </a:ext>
              </a:extLst>
            </p:cNvPr>
            <p:cNvSpPr/>
            <p:nvPr/>
          </p:nvSpPr>
          <p:spPr>
            <a:xfrm>
              <a:off x="9049451" y="3285356"/>
              <a:ext cx="23509" cy="8136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7"/>
                <a:gd name="f7" fmla="val 813670"/>
                <a:gd name="f8" fmla="val 21348"/>
                <a:gd name="f9" fmla="val 3176"/>
                <a:gd name="f10" fmla="val 20840"/>
                <a:gd name="f11" fmla="val 3748"/>
                <a:gd name="f12" fmla="val 20242"/>
                <a:gd name="f13" fmla="val 4218"/>
                <a:gd name="f14" fmla="val 19569"/>
                <a:gd name="f15" fmla="val 4574"/>
                <a:gd name="f16" fmla="val 19060"/>
                <a:gd name="f17" fmla="val 5108"/>
                <a:gd name="f18" fmla="val 18463"/>
                <a:gd name="f19" fmla="val 5540"/>
                <a:gd name="f20" fmla="val 17790"/>
                <a:gd name="f21" fmla="val 5845"/>
                <a:gd name="f22" fmla="val 17027"/>
                <a:gd name="f23" fmla="val 5959"/>
                <a:gd name="f24" fmla="val 16265"/>
                <a:gd name="f25" fmla="val 15502"/>
                <a:gd name="f26" fmla="val 14867"/>
                <a:gd name="f27" fmla="val 5921"/>
                <a:gd name="f28" fmla="val 14232"/>
                <a:gd name="f29" fmla="val 13596"/>
                <a:gd name="f30" fmla="val 11817"/>
                <a:gd name="f31" fmla="val 10852"/>
                <a:gd name="f32" fmla="val 5972"/>
                <a:gd name="f33" fmla="val 9861"/>
                <a:gd name="f34" fmla="val 8895"/>
                <a:gd name="f35" fmla="val 813671"/>
                <a:gd name="f36" fmla="val 807127"/>
                <a:gd name="f37" fmla="val 5273"/>
                <a:gd name="f38" fmla="val 801791"/>
                <a:gd name="f39" fmla="val 801728"/>
                <a:gd name="f40" fmla="val 23508"/>
                <a:gd name="f41" fmla="val 23241"/>
                <a:gd name="f42" fmla="val 445"/>
                <a:gd name="f43" fmla="val 22949"/>
                <a:gd name="f44" fmla="val 864"/>
                <a:gd name="f45" fmla="val 22618"/>
                <a:gd name="f46" fmla="val 1271"/>
                <a:gd name="f47" fmla="val 22276"/>
                <a:gd name="f48" fmla="val 1957"/>
                <a:gd name="f49" fmla="val 21843"/>
                <a:gd name="f50" fmla="val 2592"/>
                <a:gd name="f51" fmla="+- 0 0 -90"/>
                <a:gd name="f52" fmla="*/ f3 1 23507"/>
                <a:gd name="f53" fmla="*/ f4 1 813670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23507"/>
                <a:gd name="f62" fmla="*/ f58 1 813670"/>
                <a:gd name="f63" fmla="*/ 21348 f59 1"/>
                <a:gd name="f64" fmla="*/ 3176 f58 1"/>
                <a:gd name="f65" fmla="*/ 19569 f59 1"/>
                <a:gd name="f66" fmla="*/ 4574 f58 1"/>
                <a:gd name="f67" fmla="*/ 17790 f59 1"/>
                <a:gd name="f68" fmla="*/ 5845 f58 1"/>
                <a:gd name="f69" fmla="*/ 15502 f59 1"/>
                <a:gd name="f70" fmla="*/ 13596 f59 1"/>
                <a:gd name="f71" fmla="*/ 11817 f59 1"/>
                <a:gd name="f72" fmla="*/ 8895 f59 1"/>
                <a:gd name="f73" fmla="*/ 0 f59 1"/>
                <a:gd name="f74" fmla="*/ 813671 f58 1"/>
                <a:gd name="f75" fmla="*/ 801728 f58 1"/>
                <a:gd name="f76" fmla="*/ 23508 f59 1"/>
                <a:gd name="f77" fmla="*/ 0 f58 1"/>
                <a:gd name="f78" fmla="*/ 22618 f59 1"/>
                <a:gd name="f79" fmla="*/ 1271 f58 1"/>
                <a:gd name="f80" fmla="+- f60 0 f1"/>
                <a:gd name="f81" fmla="*/ f63 1 23507"/>
                <a:gd name="f82" fmla="*/ f64 1 813670"/>
                <a:gd name="f83" fmla="*/ f65 1 23507"/>
                <a:gd name="f84" fmla="*/ f66 1 813670"/>
                <a:gd name="f85" fmla="*/ f67 1 23507"/>
                <a:gd name="f86" fmla="*/ f68 1 813670"/>
                <a:gd name="f87" fmla="*/ f69 1 23507"/>
                <a:gd name="f88" fmla="*/ f70 1 23507"/>
                <a:gd name="f89" fmla="*/ f71 1 23507"/>
                <a:gd name="f90" fmla="*/ f72 1 23507"/>
                <a:gd name="f91" fmla="*/ f73 1 23507"/>
                <a:gd name="f92" fmla="*/ f74 1 813670"/>
                <a:gd name="f93" fmla="*/ f75 1 813670"/>
                <a:gd name="f94" fmla="*/ f76 1 23507"/>
                <a:gd name="f95" fmla="*/ f77 1 813670"/>
                <a:gd name="f96" fmla="*/ f78 1 23507"/>
                <a:gd name="f97" fmla="*/ f79 1 813670"/>
                <a:gd name="f98" fmla="*/ f54 1 f61"/>
                <a:gd name="f99" fmla="*/ f55 1 f61"/>
                <a:gd name="f100" fmla="*/ f54 1 f62"/>
                <a:gd name="f101" fmla="*/ f56 1 f62"/>
                <a:gd name="f102" fmla="*/ f81 1 f61"/>
                <a:gd name="f103" fmla="*/ f82 1 f62"/>
                <a:gd name="f104" fmla="*/ f83 1 f61"/>
                <a:gd name="f105" fmla="*/ f84 1 f62"/>
                <a:gd name="f106" fmla="*/ f85 1 f61"/>
                <a:gd name="f107" fmla="*/ f86 1 f62"/>
                <a:gd name="f108" fmla="*/ f87 1 f61"/>
                <a:gd name="f109" fmla="*/ f88 1 f61"/>
                <a:gd name="f110" fmla="*/ f89 1 f61"/>
                <a:gd name="f111" fmla="*/ f90 1 f61"/>
                <a:gd name="f112" fmla="*/ f91 1 f61"/>
                <a:gd name="f113" fmla="*/ f92 1 f62"/>
                <a:gd name="f114" fmla="*/ f93 1 f62"/>
                <a:gd name="f115" fmla="*/ f94 1 f61"/>
                <a:gd name="f116" fmla="*/ f95 1 f62"/>
                <a:gd name="f117" fmla="*/ f96 1 f61"/>
                <a:gd name="f118" fmla="*/ f97 1 f62"/>
                <a:gd name="f119" fmla="*/ f98 f52 1"/>
                <a:gd name="f120" fmla="*/ f99 f52 1"/>
                <a:gd name="f121" fmla="*/ f101 f53 1"/>
                <a:gd name="f122" fmla="*/ f100 f53 1"/>
                <a:gd name="f123" fmla="*/ f102 f52 1"/>
                <a:gd name="f124" fmla="*/ f103 f53 1"/>
                <a:gd name="f125" fmla="*/ f104 f52 1"/>
                <a:gd name="f126" fmla="*/ f105 f53 1"/>
                <a:gd name="f127" fmla="*/ f106 f52 1"/>
                <a:gd name="f128" fmla="*/ f107 f53 1"/>
                <a:gd name="f129" fmla="*/ f108 f52 1"/>
                <a:gd name="f130" fmla="*/ f109 f52 1"/>
                <a:gd name="f131" fmla="*/ f110 f52 1"/>
                <a:gd name="f132" fmla="*/ f111 f52 1"/>
                <a:gd name="f133" fmla="*/ f112 f52 1"/>
                <a:gd name="f134" fmla="*/ f113 f53 1"/>
                <a:gd name="f135" fmla="*/ f114 f53 1"/>
                <a:gd name="f136" fmla="*/ f115 f52 1"/>
                <a:gd name="f137" fmla="*/ f116 f53 1"/>
                <a:gd name="f138" fmla="*/ f117 f52 1"/>
                <a:gd name="f139" fmla="*/ f118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3" y="f124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9" y="f128"/>
                </a:cxn>
                <a:cxn ang="f80">
                  <a:pos x="f130" y="f128"/>
                </a:cxn>
                <a:cxn ang="f80">
                  <a:pos x="f131" y="f128"/>
                </a:cxn>
                <a:cxn ang="f80">
                  <a:pos x="f132" y="f128"/>
                </a:cxn>
                <a:cxn ang="f80">
                  <a:pos x="f133" y="f128"/>
                </a:cxn>
                <a:cxn ang="f80">
                  <a:pos x="f133" y="f134"/>
                </a:cxn>
                <a:cxn ang="f80">
                  <a:pos x="f131" y="f135"/>
                </a:cxn>
                <a:cxn ang="f80">
                  <a:pos x="f136" y="f135"/>
                </a:cxn>
                <a:cxn ang="f80">
                  <a:pos x="f136" y="f137"/>
                </a:cxn>
                <a:cxn ang="f80">
                  <a:pos x="f138" y="f139"/>
                </a:cxn>
                <a:cxn ang="f80">
                  <a:pos x="f123" y="f124"/>
                </a:cxn>
              </a:cxnLst>
              <a:rect l="f119" t="f122" r="f120" b="f121"/>
              <a:pathLst>
                <a:path w="23507" h="81367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25" y="f21"/>
                  </a:cubicBezTo>
                  <a:cubicBezTo>
                    <a:pt x="f26" y="f27"/>
                    <a:pt x="f28" y="f27"/>
                    <a:pt x="f29" y="f21"/>
                  </a:cubicBezTo>
                  <a:lnTo>
                    <a:pt x="f30" y="f21"/>
                  </a:lnTo>
                  <a:cubicBezTo>
                    <a:pt x="f31" y="f32"/>
                    <a:pt x="f33" y="f32"/>
                    <a:pt x="f34" y="f21"/>
                  </a:cubicBezTo>
                  <a:lnTo>
                    <a:pt x="f5" y="f21"/>
                  </a:lnTo>
                  <a:lnTo>
                    <a:pt x="f5" y="f35"/>
                  </a:lnTo>
                  <a:cubicBezTo>
                    <a:pt x="f5" y="f36"/>
                    <a:pt x="f37" y="f38"/>
                    <a:pt x="f30" y="f39"/>
                  </a:cubicBezTo>
                  <a:lnTo>
                    <a:pt x="f40" y="f39"/>
                  </a:lnTo>
                  <a:lnTo>
                    <a:pt x="f40" y="f5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1" name="Freeform: Shape 346">
              <a:extLst>
                <a:ext uri="{FF2B5EF4-FFF2-40B4-BE49-F238E27FC236}">
                  <a16:creationId xmlns:a16="http://schemas.microsoft.com/office/drawing/2014/main" id="{7C936D03-A886-E989-CFE7-19D74510B1E9}"/>
                </a:ext>
              </a:extLst>
            </p:cNvPr>
            <p:cNvSpPr/>
            <p:nvPr/>
          </p:nvSpPr>
          <p:spPr>
            <a:xfrm>
              <a:off x="10835795" y="3267187"/>
              <a:ext cx="11311" cy="34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09"/>
                <a:gd name="f7" fmla="val 3430"/>
                <a:gd name="f8" fmla="val 1525"/>
                <a:gd name="f9" fmla="val 10394"/>
                <a:gd name="f10" fmla="val 1207"/>
                <a:gd name="f11" fmla="val 9467"/>
                <a:gd name="f12" fmla="val 953"/>
                <a:gd name="f13" fmla="val 8513"/>
                <a:gd name="f14" fmla="val 762"/>
                <a:gd name="f15" fmla="val 2922"/>
                <a:gd name="f16" fmla="val 140"/>
                <a:gd name="f17" fmla="val 5679"/>
                <a:gd name="f18" fmla="val 1372"/>
                <a:gd name="f19" fmla="val 7751"/>
                <a:gd name="f20" fmla="val 8831"/>
                <a:gd name="f21" fmla="val 2605"/>
                <a:gd name="f22" fmla="val 10026"/>
                <a:gd name="f23" fmla="val 1969"/>
                <a:gd name="f24" fmla="+- 0 0 -90"/>
                <a:gd name="f25" fmla="*/ f3 1 11309"/>
                <a:gd name="f26" fmla="*/ f4 1 3430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1309"/>
                <a:gd name="f35" fmla="*/ f31 1 3430"/>
                <a:gd name="f36" fmla="*/ 11309 f32 1"/>
                <a:gd name="f37" fmla="*/ 1525 f31 1"/>
                <a:gd name="f38" fmla="*/ 8513 f32 1"/>
                <a:gd name="f39" fmla="*/ 762 f31 1"/>
                <a:gd name="f40" fmla="*/ 0 f32 1"/>
                <a:gd name="f41" fmla="*/ 0 f31 1"/>
                <a:gd name="f42" fmla="*/ 7751 f32 1"/>
                <a:gd name="f43" fmla="*/ 3430 f31 1"/>
                <a:gd name="f44" fmla="+- f33 0 f1"/>
                <a:gd name="f45" fmla="*/ f36 1 11309"/>
                <a:gd name="f46" fmla="*/ f37 1 3430"/>
                <a:gd name="f47" fmla="*/ f38 1 11309"/>
                <a:gd name="f48" fmla="*/ f39 1 3430"/>
                <a:gd name="f49" fmla="*/ f40 1 11309"/>
                <a:gd name="f50" fmla="*/ f41 1 3430"/>
                <a:gd name="f51" fmla="*/ f42 1 11309"/>
                <a:gd name="f52" fmla="*/ f43 1 3430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4"/>
                <a:gd name="f60" fmla="*/ f48 1 f35"/>
                <a:gd name="f61" fmla="*/ f49 1 f34"/>
                <a:gd name="f62" fmla="*/ f50 1 f35"/>
                <a:gd name="f63" fmla="*/ f51 1 f34"/>
                <a:gd name="f64" fmla="*/ f52 1 f35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5 1"/>
                <a:gd name="f72" fmla="*/ f60 f26 1"/>
                <a:gd name="f73" fmla="*/ f61 f25 1"/>
                <a:gd name="f74" fmla="*/ f62 f26 1"/>
                <a:gd name="f75" fmla="*/ f63 f25 1"/>
                <a:gd name="f76" fmla="*/ f6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71" y="f72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69" y="f70"/>
                </a:cxn>
              </a:cxnLst>
              <a:rect l="f65" t="f68" r="f66" b="f67"/>
              <a:pathLst>
                <a:path w="11309" h="3430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4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15" y="f16"/>
                    <a:pt x="f17" y="f18"/>
                    <a:pt x="f19" y="f7"/>
                  </a:cubicBezTo>
                  <a:cubicBezTo>
                    <a:pt x="f20" y="f21"/>
                    <a:pt x="f22" y="f23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2" name="Freeform: Shape 347">
              <a:extLst>
                <a:ext uri="{FF2B5EF4-FFF2-40B4-BE49-F238E27FC236}">
                  <a16:creationId xmlns:a16="http://schemas.microsoft.com/office/drawing/2014/main" id="{B973CA36-52A9-EF46-85C7-3CA231576ABB}"/>
                </a:ext>
              </a:extLst>
            </p:cNvPr>
            <p:cNvSpPr/>
            <p:nvPr/>
          </p:nvSpPr>
          <p:spPr>
            <a:xfrm>
              <a:off x="10834012" y="3289124"/>
              <a:ext cx="10927" cy="27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27"/>
                <a:gd name="f7" fmla="val 2709"/>
                <a:gd name="f8" fmla="val 8005"/>
                <a:gd name="f9" fmla="val 2710"/>
                <a:gd name="f10" fmla="val 9022"/>
                <a:gd name="f11" fmla="val 10928"/>
                <a:gd name="f12" fmla="val 8641"/>
                <a:gd name="f13" fmla="val -302"/>
                <a:gd name="f14" fmla="val 4333"/>
                <a:gd name="f15" fmla="val -899"/>
                <a:gd name="f16" fmla="val 1309"/>
                <a:gd name="f17" fmla="val 1401"/>
                <a:gd name="f18" fmla="val 814"/>
                <a:gd name="f19" fmla="val 1770"/>
                <a:gd name="f20" fmla="val 382"/>
                <a:gd name="f21" fmla="val 2214"/>
                <a:gd name="f22" fmla="val 4321"/>
                <a:gd name="f23" fmla="+- 0 0 -90"/>
                <a:gd name="f24" fmla="*/ f3 1 10927"/>
                <a:gd name="f25" fmla="*/ f4 1 270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0927"/>
                <a:gd name="f34" fmla="*/ f30 1 2709"/>
                <a:gd name="f35" fmla="*/ 8005 f31 1"/>
                <a:gd name="f36" fmla="*/ 2710 f30 1"/>
                <a:gd name="f37" fmla="*/ 9022 f31 1"/>
                <a:gd name="f38" fmla="*/ 10928 f31 1"/>
                <a:gd name="f39" fmla="*/ 1309 f31 1"/>
                <a:gd name="f40" fmla="*/ 1401 f30 1"/>
                <a:gd name="f41" fmla="*/ 0 f31 1"/>
                <a:gd name="f42" fmla="*/ 4321 f31 1"/>
                <a:gd name="f43" fmla="+- f32 0 f1"/>
                <a:gd name="f44" fmla="*/ f35 1 10927"/>
                <a:gd name="f45" fmla="*/ f36 1 2709"/>
                <a:gd name="f46" fmla="*/ f37 1 10927"/>
                <a:gd name="f47" fmla="*/ f38 1 10927"/>
                <a:gd name="f48" fmla="*/ f39 1 10927"/>
                <a:gd name="f49" fmla="*/ f40 1 2709"/>
                <a:gd name="f50" fmla="*/ f41 1 10927"/>
                <a:gd name="f51" fmla="*/ f42 1 10927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3"/>
                <a:gd name="f60" fmla="*/ f48 1 f33"/>
                <a:gd name="f61" fmla="*/ f49 1 f34"/>
                <a:gd name="f62" fmla="*/ f50 1 f33"/>
                <a:gd name="f63" fmla="*/ f51 1 f33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4 1"/>
                <a:gd name="f72" fmla="*/ f60 f24 1"/>
                <a:gd name="f73" fmla="*/ f61 f25 1"/>
                <a:gd name="f74" fmla="*/ f62 f24 1"/>
                <a:gd name="f75" fmla="*/ f6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69"/>
                </a:cxn>
                <a:cxn ang="f43">
                  <a:pos x="f71" y="f69"/>
                </a:cxn>
                <a:cxn ang="f43">
                  <a:pos x="f72" y="f73"/>
                </a:cxn>
                <a:cxn ang="f43">
                  <a:pos x="f74" y="f69"/>
                </a:cxn>
                <a:cxn ang="f43">
                  <a:pos x="f74" y="f69"/>
                </a:cxn>
                <a:cxn ang="f43">
                  <a:pos x="f75" y="f69"/>
                </a:cxn>
              </a:cxnLst>
              <a:rect l="f64" t="f67" r="f65" b="f66"/>
              <a:pathLst>
                <a:path w="10927" h="2709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5" y="f9"/>
                  </a:cubicBezTo>
                  <a:lnTo>
                    <a:pt x="f5" y="f9"/>
                  </a:lnTo>
                  <a:lnTo>
                    <a:pt x="f22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3" name="Freeform: Shape 348">
              <a:extLst>
                <a:ext uri="{FF2B5EF4-FFF2-40B4-BE49-F238E27FC236}">
                  <a16:creationId xmlns:a16="http://schemas.microsoft.com/office/drawing/2014/main" id="{27609B86-63CA-8DB5-CB3D-0B7783F30BD2}"/>
                </a:ext>
              </a:extLst>
            </p:cNvPr>
            <p:cNvSpPr/>
            <p:nvPr/>
          </p:nvSpPr>
          <p:spPr>
            <a:xfrm>
              <a:off x="10841766" y="3268751"/>
              <a:ext cx="19915" cy="235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918"/>
                <a:gd name="f7" fmla="val 23591"/>
                <a:gd name="f8" fmla="val 6226"/>
                <a:gd name="f9" fmla="val 8133"/>
                <a:gd name="f10" fmla="val 14321"/>
                <a:gd name="f11" fmla="val 23540"/>
                <a:gd name="f12" fmla="val 19429"/>
                <a:gd name="f13" fmla="val 18712"/>
                <a:gd name="f14" fmla="val 19823"/>
                <a:gd name="f15" fmla="val 12537"/>
                <a:gd name="f16" fmla="val 19900"/>
                <a:gd name="f17" fmla="val 11610"/>
                <a:gd name="f18" fmla="val 10670"/>
                <a:gd name="f19" fmla="val 9742"/>
                <a:gd name="f20" fmla="val 19950"/>
                <a:gd name="f21" fmla="val 8980"/>
                <a:gd name="f22" fmla="val 8217"/>
                <a:gd name="f23" fmla="val 7455"/>
                <a:gd name="f24" fmla="val 19556"/>
                <a:gd name="f25" fmla="val 6743"/>
                <a:gd name="f26" fmla="val 19226"/>
                <a:gd name="f27" fmla="val 6057"/>
                <a:gd name="f28" fmla="val 18807"/>
                <a:gd name="f29" fmla="val 5422"/>
                <a:gd name="f30" fmla="val 18463"/>
                <a:gd name="f31" fmla="val 4736"/>
                <a:gd name="f32" fmla="val 18031"/>
                <a:gd name="f33" fmla="val 4101"/>
                <a:gd name="f34" fmla="val 17536"/>
                <a:gd name="f35" fmla="val 3516"/>
                <a:gd name="f36" fmla="val 17028"/>
                <a:gd name="f37" fmla="val 2944"/>
                <a:gd name="f38" fmla="val 16430"/>
                <a:gd name="f39" fmla="val 2474"/>
                <a:gd name="f40" fmla="val 15756"/>
                <a:gd name="f41" fmla="val 2119"/>
                <a:gd name="f42" fmla="val 15248"/>
                <a:gd name="f43" fmla="val 1585"/>
                <a:gd name="f44" fmla="val 14651"/>
                <a:gd name="f45" fmla="val 1153"/>
                <a:gd name="f46" fmla="val 13978"/>
                <a:gd name="f47" fmla="val 848"/>
                <a:gd name="f48" fmla="val 13241"/>
                <a:gd name="f49" fmla="val 543"/>
                <a:gd name="f50" fmla="val 12466"/>
                <a:gd name="f51" fmla="val 276"/>
                <a:gd name="f52" fmla="val 11691"/>
                <a:gd name="f53" fmla="val 86"/>
                <a:gd name="f54" fmla="val 9912"/>
                <a:gd name="f55" fmla="val 9022"/>
                <a:gd name="f56" fmla="val 8095"/>
                <a:gd name="f57" fmla="val -29"/>
                <a:gd name="f58" fmla="val 7155"/>
                <a:gd name="f59" fmla="val 4587"/>
                <a:gd name="f60" fmla="val 416"/>
                <a:gd name="f61" fmla="val 3037"/>
                <a:gd name="f62" fmla="val 1064"/>
                <a:gd name="f63" fmla="val 1652"/>
                <a:gd name="f64" fmla="val 1992"/>
                <a:gd name="f65" fmla="val 3889"/>
                <a:gd name="f66" fmla="val 4253"/>
                <a:gd name="f67" fmla="val 5121"/>
                <a:gd name="f68" fmla="val 7328"/>
                <a:gd name="f69" fmla="val 5083"/>
                <a:gd name="f70" fmla="val 10504"/>
                <a:gd name="f71" fmla="val 14367"/>
                <a:gd name="f72" fmla="val 3190"/>
                <a:gd name="f73" fmla="val 17975"/>
                <a:gd name="f74" fmla="val 20161"/>
                <a:gd name="f75" fmla="val 1194"/>
                <a:gd name="f76" fmla="val 21418"/>
                <a:gd name="f77" fmla="val 2681"/>
                <a:gd name="f78" fmla="val 22372"/>
                <a:gd name="f79" fmla="val 4321"/>
                <a:gd name="f80" fmla="val 22956"/>
                <a:gd name="f81" fmla="val 4930"/>
                <a:gd name="f82" fmla="val 23235"/>
                <a:gd name="f83" fmla="val 5566"/>
                <a:gd name="f84" fmla="val 23439"/>
                <a:gd name="f85" fmla="+- 0 0 -90"/>
                <a:gd name="f86" fmla="*/ f3 1 19918"/>
                <a:gd name="f87" fmla="*/ f4 1 23591"/>
                <a:gd name="f88" fmla="val f5"/>
                <a:gd name="f89" fmla="val f6"/>
                <a:gd name="f90" fmla="val f7"/>
                <a:gd name="f91" fmla="*/ f85 f0 1"/>
                <a:gd name="f92" fmla="+- f90 0 f88"/>
                <a:gd name="f93" fmla="+- f89 0 f88"/>
                <a:gd name="f94" fmla="*/ f91 1 f2"/>
                <a:gd name="f95" fmla="*/ f93 1 19918"/>
                <a:gd name="f96" fmla="*/ f92 1 23591"/>
                <a:gd name="f97" fmla="*/ 6226 f93 1"/>
                <a:gd name="f98" fmla="*/ 23591 f92 1"/>
                <a:gd name="f99" fmla="*/ 8133 f93 1"/>
                <a:gd name="f100" fmla="*/ 19823 f93 1"/>
                <a:gd name="f101" fmla="*/ 12537 f92 1"/>
                <a:gd name="f102" fmla="*/ 9742 f92 1"/>
                <a:gd name="f103" fmla="*/ 7455 f92 1"/>
                <a:gd name="f104" fmla="*/ 18807 f93 1"/>
                <a:gd name="f105" fmla="*/ 5422 f92 1"/>
                <a:gd name="f106" fmla="*/ 17536 f93 1"/>
                <a:gd name="f107" fmla="*/ 3516 f92 1"/>
                <a:gd name="f108" fmla="*/ 15756 f93 1"/>
                <a:gd name="f109" fmla="*/ 2119 f92 1"/>
                <a:gd name="f110" fmla="*/ 13978 f93 1"/>
                <a:gd name="f111" fmla="*/ 848 f92 1"/>
                <a:gd name="f112" fmla="*/ 11691 f93 1"/>
                <a:gd name="f113" fmla="*/ 86 f92 1"/>
                <a:gd name="f114" fmla="*/ 9912 f93 1"/>
                <a:gd name="f115" fmla="*/ 9022 f93 1"/>
                <a:gd name="f116" fmla="*/ 1652 f93 1"/>
                <a:gd name="f117" fmla="*/ 1992 f92 1"/>
                <a:gd name="f118" fmla="*/ 5083 f93 1"/>
                <a:gd name="f119" fmla="*/ 10504 f92 1"/>
                <a:gd name="f120" fmla="*/ 0 f93 1"/>
                <a:gd name="f121" fmla="*/ 20161 f92 1"/>
                <a:gd name="f122" fmla="*/ 4321 f93 1"/>
                <a:gd name="f123" fmla="*/ 22956 f92 1"/>
                <a:gd name="f124" fmla="+- f94 0 f1"/>
                <a:gd name="f125" fmla="*/ f97 1 19918"/>
                <a:gd name="f126" fmla="*/ f98 1 23591"/>
                <a:gd name="f127" fmla="*/ f99 1 19918"/>
                <a:gd name="f128" fmla="*/ f100 1 19918"/>
                <a:gd name="f129" fmla="*/ f101 1 23591"/>
                <a:gd name="f130" fmla="*/ f102 1 23591"/>
                <a:gd name="f131" fmla="*/ f103 1 23591"/>
                <a:gd name="f132" fmla="*/ f104 1 19918"/>
                <a:gd name="f133" fmla="*/ f105 1 23591"/>
                <a:gd name="f134" fmla="*/ f106 1 19918"/>
                <a:gd name="f135" fmla="*/ f107 1 23591"/>
                <a:gd name="f136" fmla="*/ f108 1 19918"/>
                <a:gd name="f137" fmla="*/ f109 1 23591"/>
                <a:gd name="f138" fmla="*/ f110 1 19918"/>
                <a:gd name="f139" fmla="*/ f111 1 23591"/>
                <a:gd name="f140" fmla="*/ f112 1 19918"/>
                <a:gd name="f141" fmla="*/ f113 1 23591"/>
                <a:gd name="f142" fmla="*/ f114 1 19918"/>
                <a:gd name="f143" fmla="*/ f115 1 19918"/>
                <a:gd name="f144" fmla="*/ f116 1 19918"/>
                <a:gd name="f145" fmla="*/ f117 1 23591"/>
                <a:gd name="f146" fmla="*/ f118 1 19918"/>
                <a:gd name="f147" fmla="*/ f119 1 23591"/>
                <a:gd name="f148" fmla="*/ f120 1 19918"/>
                <a:gd name="f149" fmla="*/ f121 1 23591"/>
                <a:gd name="f150" fmla="*/ f122 1 19918"/>
                <a:gd name="f151" fmla="*/ f123 1 23591"/>
                <a:gd name="f152" fmla="*/ f88 1 f95"/>
                <a:gd name="f153" fmla="*/ f89 1 f95"/>
                <a:gd name="f154" fmla="*/ f88 1 f96"/>
                <a:gd name="f155" fmla="*/ f90 1 f96"/>
                <a:gd name="f156" fmla="*/ f125 1 f95"/>
                <a:gd name="f157" fmla="*/ f126 1 f96"/>
                <a:gd name="f158" fmla="*/ f127 1 f95"/>
                <a:gd name="f159" fmla="*/ f128 1 f95"/>
                <a:gd name="f160" fmla="*/ f129 1 f96"/>
                <a:gd name="f161" fmla="*/ f130 1 f96"/>
                <a:gd name="f162" fmla="*/ f131 1 f96"/>
                <a:gd name="f163" fmla="*/ f132 1 f95"/>
                <a:gd name="f164" fmla="*/ f133 1 f96"/>
                <a:gd name="f165" fmla="*/ f134 1 f95"/>
                <a:gd name="f166" fmla="*/ f135 1 f96"/>
                <a:gd name="f167" fmla="*/ f136 1 f95"/>
                <a:gd name="f168" fmla="*/ f137 1 f96"/>
                <a:gd name="f169" fmla="*/ f138 1 f95"/>
                <a:gd name="f170" fmla="*/ f139 1 f96"/>
                <a:gd name="f171" fmla="*/ f140 1 f95"/>
                <a:gd name="f172" fmla="*/ f141 1 f96"/>
                <a:gd name="f173" fmla="*/ f142 1 f95"/>
                <a:gd name="f174" fmla="*/ f143 1 f95"/>
                <a:gd name="f175" fmla="*/ f144 1 f95"/>
                <a:gd name="f176" fmla="*/ f145 1 f96"/>
                <a:gd name="f177" fmla="*/ f146 1 f95"/>
                <a:gd name="f178" fmla="*/ f147 1 f96"/>
                <a:gd name="f179" fmla="*/ f148 1 f95"/>
                <a:gd name="f180" fmla="*/ f149 1 f96"/>
                <a:gd name="f181" fmla="*/ f150 1 f95"/>
                <a:gd name="f182" fmla="*/ f151 1 f96"/>
                <a:gd name="f183" fmla="*/ f152 f86 1"/>
                <a:gd name="f184" fmla="*/ f153 f86 1"/>
                <a:gd name="f185" fmla="*/ f155 f87 1"/>
                <a:gd name="f186" fmla="*/ f154 f87 1"/>
                <a:gd name="f187" fmla="*/ f156 f86 1"/>
                <a:gd name="f188" fmla="*/ f157 f87 1"/>
                <a:gd name="f189" fmla="*/ f158 f86 1"/>
                <a:gd name="f190" fmla="*/ f159 f86 1"/>
                <a:gd name="f191" fmla="*/ f160 f87 1"/>
                <a:gd name="f192" fmla="*/ f161 f87 1"/>
                <a:gd name="f193" fmla="*/ f162 f87 1"/>
                <a:gd name="f194" fmla="*/ f163 f86 1"/>
                <a:gd name="f195" fmla="*/ f164 f87 1"/>
                <a:gd name="f196" fmla="*/ f165 f86 1"/>
                <a:gd name="f197" fmla="*/ f166 f87 1"/>
                <a:gd name="f198" fmla="*/ f167 f86 1"/>
                <a:gd name="f199" fmla="*/ f168 f87 1"/>
                <a:gd name="f200" fmla="*/ f169 f86 1"/>
                <a:gd name="f201" fmla="*/ f170 f87 1"/>
                <a:gd name="f202" fmla="*/ f171 f86 1"/>
                <a:gd name="f203" fmla="*/ f172 f87 1"/>
                <a:gd name="f204" fmla="*/ f173 f86 1"/>
                <a:gd name="f205" fmla="*/ f174 f86 1"/>
                <a:gd name="f206" fmla="*/ f175 f86 1"/>
                <a:gd name="f207" fmla="*/ f176 f87 1"/>
                <a:gd name="f208" fmla="*/ f177 f86 1"/>
                <a:gd name="f209" fmla="*/ f178 f87 1"/>
                <a:gd name="f210" fmla="*/ f179 f86 1"/>
                <a:gd name="f211" fmla="*/ f180 f87 1"/>
                <a:gd name="f212" fmla="*/ f181 f86 1"/>
                <a:gd name="f213" fmla="*/ f182 f8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4">
                  <a:pos x="f187" y="f188"/>
                </a:cxn>
                <a:cxn ang="f124">
                  <a:pos x="f189" y="f188"/>
                </a:cxn>
                <a:cxn ang="f124">
                  <a:pos x="f190" y="f191"/>
                </a:cxn>
                <a:cxn ang="f124">
                  <a:pos x="f190" y="f192"/>
                </a:cxn>
                <a:cxn ang="f124">
                  <a:pos x="f190" y="f193"/>
                </a:cxn>
                <a:cxn ang="f124">
                  <a:pos x="f194" y="f195"/>
                </a:cxn>
                <a:cxn ang="f124">
                  <a:pos x="f196" y="f197"/>
                </a:cxn>
                <a:cxn ang="f124">
                  <a:pos x="f198" y="f199"/>
                </a:cxn>
                <a:cxn ang="f124">
                  <a:pos x="f200" y="f201"/>
                </a:cxn>
                <a:cxn ang="f124">
                  <a:pos x="f202" y="f203"/>
                </a:cxn>
                <a:cxn ang="f124">
                  <a:pos x="f204" y="f203"/>
                </a:cxn>
                <a:cxn ang="f124">
                  <a:pos x="f205" y="f203"/>
                </a:cxn>
                <a:cxn ang="f124">
                  <a:pos x="f187" y="f203"/>
                </a:cxn>
                <a:cxn ang="f124">
                  <a:pos x="f187" y="f203"/>
                </a:cxn>
                <a:cxn ang="f124">
                  <a:pos x="f206" y="f207"/>
                </a:cxn>
                <a:cxn ang="f124">
                  <a:pos x="f208" y="f209"/>
                </a:cxn>
                <a:cxn ang="f124">
                  <a:pos x="f210" y="f211"/>
                </a:cxn>
                <a:cxn ang="f124">
                  <a:pos x="f212" y="f213"/>
                </a:cxn>
                <a:cxn ang="f124">
                  <a:pos x="f187" y="f188"/>
                </a:cxn>
              </a:cxnLst>
              <a:rect l="f183" t="f186" r="f184" b="f185"/>
              <a:pathLst>
                <a:path w="19918" h="23591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0" y="f22"/>
                    <a:pt x="f14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4" y="f53"/>
                  </a:lnTo>
                  <a:lnTo>
                    <a:pt x="f55" y="f53"/>
                  </a:lnTo>
                  <a:cubicBezTo>
                    <a:pt x="f56" y="f57"/>
                    <a:pt x="f58" y="f57"/>
                    <a:pt x="f8" y="f53"/>
                  </a:cubicBezTo>
                  <a:lnTo>
                    <a:pt x="f8" y="f53"/>
                  </a:lnTo>
                  <a:cubicBezTo>
                    <a:pt x="f59" y="f60"/>
                    <a:pt x="f61" y="f62"/>
                    <a:pt x="f63" y="f64"/>
                  </a:cubicBezTo>
                  <a:cubicBezTo>
                    <a:pt x="f65" y="f66"/>
                    <a:pt x="f67" y="f68"/>
                    <a:pt x="f69" y="f70"/>
                  </a:cubicBezTo>
                  <a:cubicBezTo>
                    <a:pt x="f69" y="f71"/>
                    <a:pt x="f72" y="f73"/>
                    <a:pt x="f5" y="f74"/>
                  </a:cubicBezTo>
                  <a:cubicBezTo>
                    <a:pt x="f75" y="f76"/>
                    <a:pt x="f77" y="f78"/>
                    <a:pt x="f79" y="f80"/>
                  </a:cubicBezTo>
                  <a:cubicBezTo>
                    <a:pt x="f81" y="f82"/>
                    <a:pt x="f83" y="f84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4" name="Freeform: Shape 349">
              <a:extLst>
                <a:ext uri="{FF2B5EF4-FFF2-40B4-BE49-F238E27FC236}">
                  <a16:creationId xmlns:a16="http://schemas.microsoft.com/office/drawing/2014/main" id="{EAB14384-CEF7-C76C-FB4E-C10D7D112A2D}"/>
                </a:ext>
              </a:extLst>
            </p:cNvPr>
            <p:cNvSpPr/>
            <p:nvPr/>
          </p:nvSpPr>
          <p:spPr>
            <a:xfrm>
              <a:off x="9073600" y="3282558"/>
              <a:ext cx="64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"/>
                <a:gd name="f7" fmla="val 2414"/>
                <a:gd name="f8" fmla="val 64"/>
                <a:gd name="f9" fmla="val 801"/>
                <a:gd name="f10" fmla="val 1614"/>
                <a:gd name="f11" fmla="val 89"/>
                <a:gd name="f12" fmla="+- 0 0 -90"/>
                <a:gd name="f13" fmla="*/ f3 1 66"/>
                <a:gd name="f14" fmla="*/ f4 1 241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6"/>
                <a:gd name="f23" fmla="*/ f19 1 2414"/>
                <a:gd name="f24" fmla="*/ 0 f20 1"/>
                <a:gd name="f25" fmla="*/ 0 f19 1"/>
                <a:gd name="f26" fmla="*/ 2414 f19 1"/>
                <a:gd name="f27" fmla="+- f21 0 f1"/>
                <a:gd name="f28" fmla="*/ f24 1 66"/>
                <a:gd name="f29" fmla="*/ f25 1 2414"/>
                <a:gd name="f30" fmla="*/ f26 1 241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66" h="2414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7"/>
                  </a:cubicBezTo>
                  <a:cubicBezTo>
                    <a:pt x="f11" y="f10"/>
                    <a:pt x="f11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5" name="Freeform: Shape 350">
              <a:extLst>
                <a:ext uri="{FF2B5EF4-FFF2-40B4-BE49-F238E27FC236}">
                  <a16:creationId xmlns:a16="http://schemas.microsoft.com/office/drawing/2014/main" id="{83D1C0C5-412C-FC29-AF01-7F54077612D2}"/>
                </a:ext>
              </a:extLst>
            </p:cNvPr>
            <p:cNvSpPr/>
            <p:nvPr/>
          </p:nvSpPr>
          <p:spPr>
            <a:xfrm>
              <a:off x="9058348" y="3292470"/>
              <a:ext cx="6611" cy="7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07"/>
                <a:gd name="f7" fmla="val 730"/>
                <a:gd name="f8" fmla="val 3685"/>
                <a:gd name="f9" fmla="val 4701"/>
                <a:gd name="f10" fmla="val 5337"/>
                <a:gd name="f11" fmla="val 76"/>
                <a:gd name="f12" fmla="val 5972"/>
                <a:gd name="f13" fmla="val 5756"/>
                <a:gd name="f14" fmla="val 343"/>
                <a:gd name="f15" fmla="val 4854"/>
                <a:gd name="f16" fmla="val 559"/>
                <a:gd name="f17" fmla="val 3939"/>
                <a:gd name="f18" fmla="val 635"/>
                <a:gd name="f19" fmla="val 3177"/>
                <a:gd name="f20" fmla="val 699"/>
                <a:gd name="f21" fmla="val 2414"/>
                <a:gd name="f22" fmla="val 1652"/>
                <a:gd name="f23" fmla="val 966"/>
                <a:gd name="f24" fmla="val 762"/>
                <a:gd name="f25" fmla="val 1957"/>
                <a:gd name="f26" fmla="val 2922"/>
                <a:gd name="f27" fmla="+- 0 0 -90"/>
                <a:gd name="f28" fmla="*/ f3 1 6607"/>
                <a:gd name="f29" fmla="*/ f4 1 73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6607"/>
                <a:gd name="f38" fmla="*/ f34 1 730"/>
                <a:gd name="f39" fmla="*/ 3685 f35 1"/>
                <a:gd name="f40" fmla="*/ 0 f34 1"/>
                <a:gd name="f41" fmla="*/ 4701 f35 1"/>
                <a:gd name="f42" fmla="*/ 6607 f35 1"/>
                <a:gd name="f43" fmla="*/ 3939 f35 1"/>
                <a:gd name="f44" fmla="*/ 635 f34 1"/>
                <a:gd name="f45" fmla="*/ 1652 f35 1"/>
                <a:gd name="f46" fmla="*/ 0 f35 1"/>
                <a:gd name="f47" fmla="*/ 2922 f35 1"/>
                <a:gd name="f48" fmla="+- f36 0 f1"/>
                <a:gd name="f49" fmla="*/ f39 1 6607"/>
                <a:gd name="f50" fmla="*/ f40 1 730"/>
                <a:gd name="f51" fmla="*/ f41 1 6607"/>
                <a:gd name="f52" fmla="*/ f42 1 6607"/>
                <a:gd name="f53" fmla="*/ f43 1 6607"/>
                <a:gd name="f54" fmla="*/ f44 1 730"/>
                <a:gd name="f55" fmla="*/ f45 1 6607"/>
                <a:gd name="f56" fmla="*/ f46 1 6607"/>
                <a:gd name="f57" fmla="*/ f47 1 6607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7"/>
                <a:gd name="f65" fmla="*/ f52 1 f37"/>
                <a:gd name="f66" fmla="*/ f53 1 f37"/>
                <a:gd name="f67" fmla="*/ f54 1 f38"/>
                <a:gd name="f68" fmla="*/ f55 1 f37"/>
                <a:gd name="f69" fmla="*/ f56 1 f37"/>
                <a:gd name="f70" fmla="*/ f57 1 f37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8 1"/>
                <a:gd name="f78" fmla="*/ f65 f28 1"/>
                <a:gd name="f79" fmla="*/ f66 f28 1"/>
                <a:gd name="f80" fmla="*/ f67 f29 1"/>
                <a:gd name="f81" fmla="*/ f68 f28 1"/>
                <a:gd name="f82" fmla="*/ f69 f28 1"/>
                <a:gd name="f83" fmla="*/ f7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7" y="f76"/>
                </a:cxn>
                <a:cxn ang="f48">
                  <a:pos x="f78" y="f76"/>
                </a:cxn>
                <a:cxn ang="f48">
                  <a:pos x="f79" y="f80"/>
                </a:cxn>
                <a:cxn ang="f48">
                  <a:pos x="f81" y="f80"/>
                </a:cxn>
                <a:cxn ang="f48">
                  <a:pos x="f82" y="f80"/>
                </a:cxn>
                <a:cxn ang="f48">
                  <a:pos x="f83" y="f80"/>
                </a:cxn>
              </a:cxnLst>
              <a:rect l="f71" t="f74" r="f72" b="f73"/>
              <a:pathLst>
                <a:path w="6607" h="730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1"/>
                    <a:pt x="f6" y="f5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22" y="f18"/>
                  </a:cubicBezTo>
                  <a:lnTo>
                    <a:pt x="f5" y="f18"/>
                  </a:lnTo>
                  <a:cubicBezTo>
                    <a:pt x="f23" y="f24"/>
                    <a:pt x="f25" y="f24"/>
                    <a:pt x="f26" y="f1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6" name="Freeform: Shape 351">
              <a:extLst>
                <a:ext uri="{FF2B5EF4-FFF2-40B4-BE49-F238E27FC236}">
                  <a16:creationId xmlns:a16="http://schemas.microsoft.com/office/drawing/2014/main" id="{9CA9A355-901D-90EC-98A8-C2233FD14587}"/>
                </a:ext>
              </a:extLst>
            </p:cNvPr>
            <p:cNvSpPr/>
            <p:nvPr/>
          </p:nvSpPr>
          <p:spPr>
            <a:xfrm>
              <a:off x="7039343" y="4955261"/>
              <a:ext cx="1513524" cy="4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3521"/>
                <a:gd name="f7" fmla="val 4193"/>
                <a:gd name="f8" fmla="val 1512886"/>
                <a:gd name="f9" fmla="val 2160"/>
                <a:gd name="f10" fmla="val 1512810"/>
                <a:gd name="f11" fmla="val 1906"/>
                <a:gd name="f12" fmla="val 1652"/>
                <a:gd name="f13" fmla="val 1398"/>
                <a:gd name="f14" fmla="val 636"/>
                <a:gd name="f15" fmla="val 1513522"/>
                <a:gd name="f16" fmla="val 7370"/>
                <a:gd name="f17" fmla="+- 0 0 -90"/>
                <a:gd name="f18" fmla="*/ f3 1 1513521"/>
                <a:gd name="f19" fmla="*/ f4 1 419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513521"/>
                <a:gd name="f28" fmla="*/ f24 1 4193"/>
                <a:gd name="f29" fmla="*/ 1512886 f25 1"/>
                <a:gd name="f30" fmla="*/ 2160 f24 1"/>
                <a:gd name="f31" fmla="*/ 1398 f24 1"/>
                <a:gd name="f32" fmla="*/ 636 f24 1"/>
                <a:gd name="f33" fmla="*/ 1513522 f25 1"/>
                <a:gd name="f34" fmla="*/ 0 f24 1"/>
                <a:gd name="f35" fmla="*/ 7370 f25 1"/>
                <a:gd name="f36" fmla="*/ 0 f25 1"/>
                <a:gd name="f37" fmla="*/ 4193 f24 1"/>
                <a:gd name="f38" fmla="+- f26 0 f1"/>
                <a:gd name="f39" fmla="*/ f29 1 1513521"/>
                <a:gd name="f40" fmla="*/ f30 1 4193"/>
                <a:gd name="f41" fmla="*/ f31 1 4193"/>
                <a:gd name="f42" fmla="*/ f32 1 4193"/>
                <a:gd name="f43" fmla="*/ f33 1 1513521"/>
                <a:gd name="f44" fmla="*/ f34 1 4193"/>
                <a:gd name="f45" fmla="*/ f35 1 1513521"/>
                <a:gd name="f46" fmla="*/ f36 1 1513521"/>
                <a:gd name="f47" fmla="*/ f37 1 4193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8"/>
                <a:gd name="f55" fmla="*/ f42 1 f28"/>
                <a:gd name="f56" fmla="*/ f43 1 f27"/>
                <a:gd name="f57" fmla="*/ f44 1 f28"/>
                <a:gd name="f58" fmla="*/ f45 1 f27"/>
                <a:gd name="f59" fmla="*/ f46 1 f27"/>
                <a:gd name="f60" fmla="*/ f47 1 f28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9 1"/>
                <a:gd name="f68" fmla="*/ f55 f19 1"/>
                <a:gd name="f69" fmla="*/ f56 f18 1"/>
                <a:gd name="f70" fmla="*/ f57 f19 1"/>
                <a:gd name="f71" fmla="*/ f58 f18 1"/>
                <a:gd name="f72" fmla="*/ f59 f18 1"/>
                <a:gd name="f73" fmla="*/ f60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5" y="f68"/>
                </a:cxn>
                <a:cxn ang="f38">
                  <a:pos x="f69" y="f70"/>
                </a:cxn>
                <a:cxn ang="f38">
                  <a:pos x="f71" y="f70"/>
                </a:cxn>
                <a:cxn ang="f38">
                  <a:pos x="f72" y="f73"/>
                </a:cxn>
                <a:cxn ang="f38">
                  <a:pos x="f65" y="f73"/>
                </a:cxn>
              </a:cxnLst>
              <a:rect l="f61" t="f64" r="f62" b="f63"/>
              <a:pathLst>
                <a:path w="1513521" h="4193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3"/>
                    <a:pt x="f8" y="f14"/>
                  </a:cubicBezTo>
                  <a:lnTo>
                    <a:pt x="f15" y="f5"/>
                  </a:lnTo>
                  <a:lnTo>
                    <a:pt x="f16" y="f5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7" name="Freeform: Shape 352">
              <a:extLst>
                <a:ext uri="{FF2B5EF4-FFF2-40B4-BE49-F238E27FC236}">
                  <a16:creationId xmlns:a16="http://schemas.microsoft.com/office/drawing/2014/main" id="{3EC621F3-69A3-465C-F0E7-58A7A531D934}"/>
                </a:ext>
              </a:extLst>
            </p:cNvPr>
            <p:cNvSpPr/>
            <p:nvPr/>
          </p:nvSpPr>
          <p:spPr>
            <a:xfrm>
              <a:off x="8553050" y="4956916"/>
              <a:ext cx="4133" cy="5805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36"/>
                <a:gd name="f7" fmla="val 580521"/>
                <a:gd name="f8" fmla="val 3247"/>
                <a:gd name="f9" fmla="val 1652"/>
                <a:gd name="f10" fmla="val 2840"/>
                <a:gd name="f11" fmla="val 2059"/>
                <a:gd name="f12" fmla="val 2294"/>
                <a:gd name="f13" fmla="val 2287"/>
                <a:gd name="f14" fmla="val 1722"/>
                <a:gd name="f15" fmla="val 1277"/>
                <a:gd name="f16" fmla="val 2465"/>
                <a:gd name="f17" fmla="val 769"/>
                <a:gd name="f18" fmla="val 324"/>
                <a:gd name="f19" fmla="val -108"/>
                <a:gd name="f20" fmla="val 1588"/>
                <a:gd name="f21" fmla="val 699"/>
                <a:gd name="f22" fmla="val 248"/>
                <a:gd name="f23" fmla="val 254"/>
                <a:gd name="f24" fmla="val 508"/>
                <a:gd name="f25" fmla="val 762"/>
                <a:gd name="f26" fmla="val 580522"/>
                <a:gd name="f27" fmla="val 574550"/>
                <a:gd name="f28" fmla="+- 0 0 -90"/>
                <a:gd name="f29" fmla="*/ f3 1 4136"/>
                <a:gd name="f30" fmla="*/ f4 1 580521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136"/>
                <a:gd name="f39" fmla="*/ f35 1 580521"/>
                <a:gd name="f40" fmla="*/ 3247 f36 1"/>
                <a:gd name="f41" fmla="*/ 1652 f35 1"/>
                <a:gd name="f42" fmla="*/ 1722 f36 1"/>
                <a:gd name="f43" fmla="*/ 2287 f35 1"/>
                <a:gd name="f44" fmla="*/ 324 f36 1"/>
                <a:gd name="f45" fmla="*/ 0 f35 1"/>
                <a:gd name="f46" fmla="*/ 762 f35 1"/>
                <a:gd name="f47" fmla="*/ 580522 f35 1"/>
                <a:gd name="f48" fmla="*/ 4136 f36 1"/>
                <a:gd name="f49" fmla="*/ 574550 f35 1"/>
                <a:gd name="f50" fmla="+- f37 0 f1"/>
                <a:gd name="f51" fmla="*/ f40 1 4136"/>
                <a:gd name="f52" fmla="*/ f41 1 580521"/>
                <a:gd name="f53" fmla="*/ f42 1 4136"/>
                <a:gd name="f54" fmla="*/ f43 1 580521"/>
                <a:gd name="f55" fmla="*/ f44 1 4136"/>
                <a:gd name="f56" fmla="*/ f45 1 580521"/>
                <a:gd name="f57" fmla="*/ f46 1 580521"/>
                <a:gd name="f58" fmla="*/ f47 1 580521"/>
                <a:gd name="f59" fmla="*/ f48 1 4136"/>
                <a:gd name="f60" fmla="*/ f49 1 580521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8"/>
                <a:gd name="f70" fmla="*/ f56 1 f39"/>
                <a:gd name="f71" fmla="*/ f57 1 f39"/>
                <a:gd name="f72" fmla="*/ f58 1 f39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29 1"/>
                <a:gd name="f84" fmla="*/ f70 f30 1"/>
                <a:gd name="f85" fmla="*/ f71 f30 1"/>
                <a:gd name="f86" fmla="*/ f72 f30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3" y="f84"/>
                </a:cxn>
                <a:cxn ang="f50">
                  <a:pos x="f83" y="f85"/>
                </a:cxn>
                <a:cxn ang="f50">
                  <a:pos x="f83" y="f86"/>
                </a:cxn>
                <a:cxn ang="f50">
                  <a:pos x="f83" y="f86"/>
                </a:cxn>
                <a:cxn ang="f50">
                  <a:pos x="f87" y="f88"/>
                </a:cxn>
              </a:cxnLst>
              <a:rect l="f75" t="f78" r="f76" b="f77"/>
              <a:pathLst>
                <a:path w="4136" h="58052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3"/>
                  </a:cubicBezTo>
                  <a:cubicBezTo>
                    <a:pt x="f15" y="f16"/>
                    <a:pt x="f17" y="f16"/>
                    <a:pt x="f18" y="f13"/>
                  </a:cubicBezTo>
                  <a:cubicBezTo>
                    <a:pt x="f19" y="f20"/>
                    <a:pt x="f19" y="f21"/>
                    <a:pt x="f18" y="f5"/>
                  </a:cubicBezTo>
                  <a:cubicBezTo>
                    <a:pt x="f22" y="f23"/>
                    <a:pt x="f22" y="f24"/>
                    <a:pt x="f18" y="f25"/>
                  </a:cubicBezTo>
                  <a:lnTo>
                    <a:pt x="f18" y="f26"/>
                  </a:lnTo>
                  <a:lnTo>
                    <a:pt x="f18" y="f26"/>
                  </a:lnTo>
                  <a:lnTo>
                    <a:pt x="f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8" name="Freeform: Shape 353">
              <a:extLst>
                <a:ext uri="{FF2B5EF4-FFF2-40B4-BE49-F238E27FC236}">
                  <a16:creationId xmlns:a16="http://schemas.microsoft.com/office/drawing/2014/main" id="{0E111308-DBE3-DB91-2666-FB0AEFE1E81A}"/>
                </a:ext>
              </a:extLst>
            </p:cNvPr>
            <p:cNvSpPr/>
            <p:nvPr/>
          </p:nvSpPr>
          <p:spPr>
            <a:xfrm>
              <a:off x="7007412" y="4955901"/>
              <a:ext cx="23481" cy="5828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79"/>
                <a:gd name="f7" fmla="val 582808"/>
                <a:gd name="f8" fmla="val 23288"/>
                <a:gd name="f9" fmla="val 8513"/>
                <a:gd name="f10" fmla="val 17315"/>
                <a:gd name="f11" fmla="val 11943"/>
                <a:gd name="f12" fmla="val 11775"/>
                <a:gd name="f13" fmla="val 15120"/>
                <a:gd name="f14" fmla="val 4710"/>
                <a:gd name="f15" fmla="val 13201"/>
                <a:gd name="f16" fmla="val 1533"/>
                <a:gd name="f17" fmla="val 7661"/>
                <a:gd name="f18" fmla="val 199"/>
                <a:gd name="f19" fmla="val 5349"/>
                <a:gd name="f20" fmla="val -284"/>
                <a:gd name="f21" fmla="val 2630"/>
                <a:gd name="f22" fmla="val 161"/>
                <a:gd name="f23" fmla="val 85"/>
                <a:gd name="f24" fmla="val 508"/>
                <a:gd name="f25" fmla="val 1016"/>
                <a:gd name="f26" fmla="val 1525"/>
                <a:gd name="f27" fmla="val 575948"/>
                <a:gd name="f28" fmla="val 4862"/>
                <a:gd name="f29" fmla="val 572263"/>
                <a:gd name="f30" fmla="val 10034"/>
                <a:gd name="f31" fmla="val 568401"/>
                <a:gd name="f32" fmla="val 17366"/>
                <a:gd name="f33" fmla="val 569468"/>
                <a:gd name="f34" fmla="val 21229"/>
                <a:gd name="f35" fmla="val 574639"/>
                <a:gd name="f36" fmla="val 574652"/>
                <a:gd name="f37" fmla="val 21242"/>
                <a:gd name="f38" fmla="val 574665"/>
                <a:gd name="f39" fmla="val 21255"/>
                <a:gd name="f40" fmla="val 574677"/>
                <a:gd name="f41" fmla="val 22944"/>
                <a:gd name="f42" fmla="val 577027"/>
                <a:gd name="f43" fmla="val 23720"/>
                <a:gd name="f44" fmla="val 579925"/>
                <a:gd name="f45" fmla="val 23415"/>
                <a:gd name="f46" fmla="val 582809"/>
                <a:gd name="f47" fmla="val 582173"/>
                <a:gd name="f48" fmla="val 581919"/>
                <a:gd name="f49" fmla="+- 0 0 -90"/>
                <a:gd name="f50" fmla="*/ f3 1 23479"/>
                <a:gd name="f51" fmla="*/ f4 1 582808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3479"/>
                <a:gd name="f60" fmla="*/ f56 1 582808"/>
                <a:gd name="f61" fmla="*/ 23288 f57 1"/>
                <a:gd name="f62" fmla="*/ 8513 f56 1"/>
                <a:gd name="f63" fmla="*/ 17315 f57 1"/>
                <a:gd name="f64" fmla="*/ 11943 f56 1"/>
                <a:gd name="f65" fmla="*/ 1533 f57 1"/>
                <a:gd name="f66" fmla="*/ 7661 f56 1"/>
                <a:gd name="f67" fmla="*/ 161 f57 1"/>
                <a:gd name="f68" fmla="*/ 0 f56 1"/>
                <a:gd name="f69" fmla="*/ 1525 f56 1"/>
                <a:gd name="f70" fmla="*/ 575948 f56 1"/>
                <a:gd name="f71" fmla="*/ 4862 f57 1"/>
                <a:gd name="f72" fmla="*/ 572263 f56 1"/>
                <a:gd name="f73" fmla="*/ 21229 f57 1"/>
                <a:gd name="f74" fmla="*/ 574639 f56 1"/>
                <a:gd name="f75" fmla="*/ 21255 f57 1"/>
                <a:gd name="f76" fmla="*/ 574677 f56 1"/>
                <a:gd name="f77" fmla="*/ 23415 f57 1"/>
                <a:gd name="f78" fmla="*/ 582809 f56 1"/>
                <a:gd name="f79" fmla="*/ 581919 f56 1"/>
                <a:gd name="f80" fmla="+- f58 0 f1"/>
                <a:gd name="f81" fmla="*/ f61 1 23479"/>
                <a:gd name="f82" fmla="*/ f62 1 582808"/>
                <a:gd name="f83" fmla="*/ f63 1 23479"/>
                <a:gd name="f84" fmla="*/ f64 1 582808"/>
                <a:gd name="f85" fmla="*/ f65 1 23479"/>
                <a:gd name="f86" fmla="*/ f66 1 582808"/>
                <a:gd name="f87" fmla="*/ f67 1 23479"/>
                <a:gd name="f88" fmla="*/ f68 1 582808"/>
                <a:gd name="f89" fmla="*/ f69 1 582808"/>
                <a:gd name="f90" fmla="*/ f70 1 582808"/>
                <a:gd name="f91" fmla="*/ f71 1 23479"/>
                <a:gd name="f92" fmla="*/ f72 1 582808"/>
                <a:gd name="f93" fmla="*/ f73 1 23479"/>
                <a:gd name="f94" fmla="*/ f74 1 582808"/>
                <a:gd name="f95" fmla="*/ f75 1 23479"/>
                <a:gd name="f96" fmla="*/ f76 1 582808"/>
                <a:gd name="f97" fmla="*/ f77 1 23479"/>
                <a:gd name="f98" fmla="*/ f78 1 582808"/>
                <a:gd name="f99" fmla="*/ f79 1 582808"/>
                <a:gd name="f100" fmla="*/ f52 1 f59"/>
                <a:gd name="f101" fmla="*/ f53 1 f59"/>
                <a:gd name="f102" fmla="*/ f52 1 f60"/>
                <a:gd name="f103" fmla="*/ f54 1 f60"/>
                <a:gd name="f104" fmla="*/ f81 1 f59"/>
                <a:gd name="f105" fmla="*/ f82 1 f60"/>
                <a:gd name="f106" fmla="*/ f83 1 f59"/>
                <a:gd name="f107" fmla="*/ f84 1 f60"/>
                <a:gd name="f108" fmla="*/ f85 1 f59"/>
                <a:gd name="f109" fmla="*/ f86 1 f60"/>
                <a:gd name="f110" fmla="*/ f87 1 f59"/>
                <a:gd name="f111" fmla="*/ f88 1 f60"/>
                <a:gd name="f112" fmla="*/ f89 1 f60"/>
                <a:gd name="f113" fmla="*/ f90 1 f60"/>
                <a:gd name="f114" fmla="*/ f91 1 f59"/>
                <a:gd name="f115" fmla="*/ f92 1 f60"/>
                <a:gd name="f116" fmla="*/ f93 1 f59"/>
                <a:gd name="f117" fmla="*/ f94 1 f60"/>
                <a:gd name="f118" fmla="*/ f95 1 f59"/>
                <a:gd name="f119" fmla="*/ f96 1 f60"/>
                <a:gd name="f120" fmla="*/ f97 1 f59"/>
                <a:gd name="f121" fmla="*/ f98 1 f60"/>
                <a:gd name="f122" fmla="*/ f99 1 f60"/>
                <a:gd name="f123" fmla="*/ f100 f50 1"/>
                <a:gd name="f124" fmla="*/ f101 f50 1"/>
                <a:gd name="f125" fmla="*/ f103 f51 1"/>
                <a:gd name="f126" fmla="*/ f102 f51 1"/>
                <a:gd name="f127" fmla="*/ f104 f50 1"/>
                <a:gd name="f128" fmla="*/ f105 f51 1"/>
                <a:gd name="f129" fmla="*/ f106 f50 1"/>
                <a:gd name="f130" fmla="*/ f107 f51 1"/>
                <a:gd name="f131" fmla="*/ f108 f50 1"/>
                <a:gd name="f132" fmla="*/ f109 f51 1"/>
                <a:gd name="f133" fmla="*/ f110 f50 1"/>
                <a:gd name="f134" fmla="*/ f111 f51 1"/>
                <a:gd name="f135" fmla="*/ f112 f51 1"/>
                <a:gd name="f136" fmla="*/ f113 f51 1"/>
                <a:gd name="f137" fmla="*/ f114 f50 1"/>
                <a:gd name="f138" fmla="*/ f115 f51 1"/>
                <a:gd name="f139" fmla="*/ f116 f50 1"/>
                <a:gd name="f140" fmla="*/ f117 f51 1"/>
                <a:gd name="f141" fmla="*/ f118 f50 1"/>
                <a:gd name="f142" fmla="*/ f119 f51 1"/>
                <a:gd name="f143" fmla="*/ f120 f50 1"/>
                <a:gd name="f144" fmla="*/ f121 f51 1"/>
                <a:gd name="f145" fmla="*/ f122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3" y="f135"/>
                </a:cxn>
                <a:cxn ang="f80">
                  <a:pos x="f133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3" y="f145"/>
                </a:cxn>
              </a:cxnLst>
              <a:rect l="f123" t="f126" r="f124" b="f125"/>
              <a:pathLst>
                <a:path w="23479" h="582808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5"/>
                  </a:cubicBezTo>
                  <a:cubicBezTo>
                    <a:pt x="f23" y="f24"/>
                    <a:pt x="f23" y="f25"/>
                    <a:pt x="f22" y="f26"/>
                  </a:cubicBezTo>
                  <a:lnTo>
                    <a:pt x="f22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4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5" y="f46"/>
                    <a:pt x="f45" y="f47"/>
                    <a:pt x="f45" y="f4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9" name="Freeform: Shape 354">
              <a:extLst>
                <a:ext uri="{FF2B5EF4-FFF2-40B4-BE49-F238E27FC236}">
                  <a16:creationId xmlns:a16="http://schemas.microsoft.com/office/drawing/2014/main" id="{8B2917E1-9213-E04C-46FC-A44BE934F0B8}"/>
                </a:ext>
              </a:extLst>
            </p:cNvPr>
            <p:cNvSpPr/>
            <p:nvPr/>
          </p:nvSpPr>
          <p:spPr>
            <a:xfrm>
              <a:off x="8552410" y="4942304"/>
              <a:ext cx="11503" cy="167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06"/>
                <a:gd name="f7" fmla="val 16777"/>
                <a:gd name="f8" fmla="val 324"/>
                <a:gd name="f9" fmla="val 13595"/>
                <a:gd name="f10" fmla="val 14357"/>
                <a:gd name="f11" fmla="val -108"/>
                <a:gd name="f12" fmla="val 15056"/>
                <a:gd name="f13" fmla="val 15946"/>
                <a:gd name="f14" fmla="val 16644"/>
                <a:gd name="f15" fmla="val 769"/>
                <a:gd name="f16" fmla="val 16822"/>
                <a:gd name="f17" fmla="val 1277"/>
                <a:gd name="f18" fmla="val 1722"/>
                <a:gd name="f19" fmla="val 2294"/>
                <a:gd name="f20" fmla="val 2840"/>
                <a:gd name="f21" fmla="val 16416"/>
                <a:gd name="f22" fmla="val 3247"/>
                <a:gd name="f23" fmla="val 16009"/>
                <a:gd name="f24" fmla="val 6353"/>
                <a:gd name="f25" fmla="val 10108"/>
                <a:gd name="f26" fmla="val 1525"/>
                <a:gd name="f27" fmla="val 13087"/>
                <a:gd name="f28" fmla="+- 0 0 -90"/>
                <a:gd name="f29" fmla="*/ f3 1 11506"/>
                <a:gd name="f30" fmla="*/ f4 1 16777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1506"/>
                <a:gd name="f39" fmla="*/ f35 1 16777"/>
                <a:gd name="f40" fmla="*/ 324 f36 1"/>
                <a:gd name="f41" fmla="*/ 13595 f35 1"/>
                <a:gd name="f42" fmla="*/ 14357 f35 1"/>
                <a:gd name="f43" fmla="*/ 16644 f35 1"/>
                <a:gd name="f44" fmla="*/ 1722 f36 1"/>
                <a:gd name="f45" fmla="*/ 3247 f36 1"/>
                <a:gd name="f46" fmla="*/ 16009 f35 1"/>
                <a:gd name="f47" fmla="*/ 11506 f36 1"/>
                <a:gd name="f48" fmla="*/ 6353 f35 1"/>
                <a:gd name="f49" fmla="*/ 0 f35 1"/>
                <a:gd name="f50" fmla="*/ 10108 f36 1"/>
                <a:gd name="f51" fmla="*/ 1525 f35 1"/>
                <a:gd name="f52" fmla="*/ 13087 f35 1"/>
                <a:gd name="f53" fmla="+- f37 0 f1"/>
                <a:gd name="f54" fmla="*/ f40 1 11506"/>
                <a:gd name="f55" fmla="*/ f41 1 16777"/>
                <a:gd name="f56" fmla="*/ f42 1 16777"/>
                <a:gd name="f57" fmla="*/ f43 1 16777"/>
                <a:gd name="f58" fmla="*/ f44 1 11506"/>
                <a:gd name="f59" fmla="*/ f45 1 11506"/>
                <a:gd name="f60" fmla="*/ f46 1 16777"/>
                <a:gd name="f61" fmla="*/ f47 1 11506"/>
                <a:gd name="f62" fmla="*/ f48 1 16777"/>
                <a:gd name="f63" fmla="*/ f49 1 16777"/>
                <a:gd name="f64" fmla="*/ f50 1 11506"/>
                <a:gd name="f65" fmla="*/ f51 1 16777"/>
                <a:gd name="f66" fmla="*/ f52 1 16777"/>
                <a:gd name="f67" fmla="*/ f31 1 f38"/>
                <a:gd name="f68" fmla="*/ f32 1 f38"/>
                <a:gd name="f69" fmla="*/ f31 1 f39"/>
                <a:gd name="f70" fmla="*/ f33 1 f39"/>
                <a:gd name="f71" fmla="*/ f54 1 f38"/>
                <a:gd name="f72" fmla="*/ f55 1 f39"/>
                <a:gd name="f73" fmla="*/ f56 1 f39"/>
                <a:gd name="f74" fmla="*/ f57 1 f39"/>
                <a:gd name="f75" fmla="*/ f58 1 f38"/>
                <a:gd name="f76" fmla="*/ f59 1 f38"/>
                <a:gd name="f77" fmla="*/ f60 1 f39"/>
                <a:gd name="f78" fmla="*/ f61 1 f38"/>
                <a:gd name="f79" fmla="*/ f62 1 f39"/>
                <a:gd name="f80" fmla="*/ f63 1 f39"/>
                <a:gd name="f81" fmla="*/ f64 1 f38"/>
                <a:gd name="f82" fmla="*/ f65 1 f39"/>
                <a:gd name="f83" fmla="*/ f66 1 f39"/>
                <a:gd name="f84" fmla="*/ f67 f29 1"/>
                <a:gd name="f85" fmla="*/ f68 f29 1"/>
                <a:gd name="f86" fmla="*/ f70 f30 1"/>
                <a:gd name="f87" fmla="*/ f69 f30 1"/>
                <a:gd name="f88" fmla="*/ f71 f29 1"/>
                <a:gd name="f89" fmla="*/ f72 f30 1"/>
                <a:gd name="f90" fmla="*/ f73 f30 1"/>
                <a:gd name="f91" fmla="*/ f74 f30 1"/>
                <a:gd name="f92" fmla="*/ f75 f29 1"/>
                <a:gd name="f93" fmla="*/ f76 f29 1"/>
                <a:gd name="f94" fmla="*/ f77 f30 1"/>
                <a:gd name="f95" fmla="*/ f78 f29 1"/>
                <a:gd name="f96" fmla="*/ f79 f30 1"/>
                <a:gd name="f97" fmla="*/ f80 f30 1"/>
                <a:gd name="f98" fmla="*/ f81 f29 1"/>
                <a:gd name="f99" fmla="*/ f82 f30 1"/>
                <a:gd name="f100" fmla="*/ f83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8" y="f89"/>
                </a:cxn>
                <a:cxn ang="f53">
                  <a:pos x="f88" y="f90"/>
                </a:cxn>
                <a:cxn ang="f53">
                  <a:pos x="f88" y="f91"/>
                </a:cxn>
                <a:cxn ang="f53">
                  <a:pos x="f92" y="f91"/>
                </a:cxn>
                <a:cxn ang="f53">
                  <a:pos x="f93" y="f94"/>
                </a:cxn>
                <a:cxn ang="f53">
                  <a:pos x="f93" y="f94"/>
                </a:cxn>
                <a:cxn ang="f53">
                  <a:pos x="f95" y="f96"/>
                </a:cxn>
                <a:cxn ang="f53">
                  <a:pos x="f95" y="f97"/>
                </a:cxn>
                <a:cxn ang="f53">
                  <a:pos x="f98" y="f99"/>
                </a:cxn>
                <a:cxn ang="f53">
                  <a:pos x="f88" y="f100"/>
                </a:cxn>
              </a:cxnLst>
              <a:rect l="f84" t="f87" r="f85" b="f86"/>
              <a:pathLst>
                <a:path w="11506" h="16777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7" y="f16"/>
                    <a:pt x="f18" y="f14"/>
                  </a:cubicBezTo>
                  <a:cubicBezTo>
                    <a:pt x="f19" y="f14"/>
                    <a:pt x="f20" y="f21"/>
                    <a:pt x="f22" y="f23"/>
                  </a:cubicBezTo>
                  <a:lnTo>
                    <a:pt x="f22" y="f23"/>
                  </a:lnTo>
                  <a:lnTo>
                    <a:pt x="f6" y="f24"/>
                  </a:lnTo>
                  <a:lnTo>
                    <a:pt x="f6" y="f5"/>
                  </a:lnTo>
                  <a:lnTo>
                    <a:pt x="f25" y="f26"/>
                  </a:lnTo>
                  <a:lnTo>
                    <a:pt x="f8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0" name="Freeform: Shape 355">
              <a:extLst>
                <a:ext uri="{FF2B5EF4-FFF2-40B4-BE49-F238E27FC236}">
                  <a16:creationId xmlns:a16="http://schemas.microsoft.com/office/drawing/2014/main" id="{CD29472D-3846-04B6-5BCC-C05CD7BD42A5}"/>
                </a:ext>
              </a:extLst>
            </p:cNvPr>
            <p:cNvSpPr/>
            <p:nvPr/>
          </p:nvSpPr>
          <p:spPr>
            <a:xfrm>
              <a:off x="7007925" y="4941161"/>
              <a:ext cx="63057" cy="282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060"/>
                <a:gd name="f7" fmla="val 28215"/>
                <a:gd name="f8" fmla="val 4227"/>
                <a:gd name="f9" fmla="val 6734"/>
                <a:gd name="f10" fmla="val 2321"/>
                <a:gd name="f11" fmla="val 8386"/>
                <a:gd name="f12" fmla="val 1864"/>
                <a:gd name="f13" fmla="val 8932"/>
                <a:gd name="f14" fmla="val 1482"/>
                <a:gd name="f15" fmla="val 9529"/>
                <a:gd name="f16" fmla="val 1177"/>
                <a:gd name="f17" fmla="val 10164"/>
                <a:gd name="f18" fmla="val 784"/>
                <a:gd name="f19" fmla="val 10863"/>
                <a:gd name="f20" fmla="val 453"/>
                <a:gd name="f21" fmla="val 11587"/>
                <a:gd name="f22" fmla="val 161"/>
                <a:gd name="f23" fmla="val 12325"/>
                <a:gd name="f24" fmla="val 84"/>
                <a:gd name="f25" fmla="val 13125"/>
                <a:gd name="f26" fmla="val 13938"/>
                <a:gd name="f27" fmla="val 14739"/>
                <a:gd name="f28" fmla="val -894"/>
                <a:gd name="f29" fmla="val 21041"/>
                <a:gd name="f30" fmla="val 3350"/>
                <a:gd name="f31" fmla="val 27000"/>
                <a:gd name="f32" fmla="val 9653"/>
                <a:gd name="f33" fmla="val 28054"/>
                <a:gd name="f34" fmla="val 12283"/>
                <a:gd name="f35" fmla="val 28499"/>
                <a:gd name="f36" fmla="val 15002"/>
                <a:gd name="f37" fmla="val 28016"/>
                <a:gd name="f38" fmla="val 17315"/>
                <a:gd name="f39" fmla="val 26682"/>
                <a:gd name="f40" fmla="val 23288"/>
                <a:gd name="f41" fmla="val 23251"/>
                <a:gd name="f42" fmla="val 31928"/>
                <a:gd name="f43" fmla="val 18296"/>
                <a:gd name="f44" fmla="val 39298"/>
                <a:gd name="f45" fmla="val 14103"/>
                <a:gd name="f46" fmla="val 59248"/>
                <a:gd name="f47" fmla="val 2541"/>
                <a:gd name="f48" fmla="val 61917"/>
                <a:gd name="f49" fmla="val 1016"/>
                <a:gd name="f50" fmla="val 62361"/>
                <a:gd name="f51" fmla="val 750"/>
                <a:gd name="f52" fmla="val 62742"/>
                <a:gd name="f53" fmla="val 406"/>
                <a:gd name="f54" fmla="val 61141"/>
                <a:gd name="f55" fmla="val 1613"/>
                <a:gd name="f56" fmla="val 58714"/>
                <a:gd name="f57" fmla="val 2516"/>
                <a:gd name="f58" fmla="val 56198"/>
                <a:gd name="f59" fmla="val 11343"/>
                <a:gd name="f60" fmla="val 5879"/>
                <a:gd name="f61" fmla="val 5717"/>
                <a:gd name="f62" fmla="val 4608"/>
                <a:gd name="f63" fmla="val 6480"/>
                <a:gd name="f64" fmla="+- 0 0 -90"/>
                <a:gd name="f65" fmla="*/ f3 1 63060"/>
                <a:gd name="f66" fmla="*/ f4 1 28215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63060"/>
                <a:gd name="f75" fmla="*/ f71 1 28215"/>
                <a:gd name="f76" fmla="*/ 4227 f72 1"/>
                <a:gd name="f77" fmla="*/ 6734 f71 1"/>
                <a:gd name="f78" fmla="*/ 2321 f72 1"/>
                <a:gd name="f79" fmla="*/ 8386 f71 1"/>
                <a:gd name="f80" fmla="*/ 1177 f72 1"/>
                <a:gd name="f81" fmla="*/ 10164 f71 1"/>
                <a:gd name="f82" fmla="*/ 161 f72 1"/>
                <a:gd name="f83" fmla="*/ 12325 f71 1"/>
                <a:gd name="f84" fmla="*/ 14739 f71 1"/>
                <a:gd name="f85" fmla="*/ 9653 f72 1"/>
                <a:gd name="f86" fmla="*/ 28054 f71 1"/>
                <a:gd name="f87" fmla="*/ 17315 f72 1"/>
                <a:gd name="f88" fmla="*/ 26682 f71 1"/>
                <a:gd name="f89" fmla="*/ 23288 f72 1"/>
                <a:gd name="f90" fmla="*/ 23251 f71 1"/>
                <a:gd name="f91" fmla="*/ 31928 f72 1"/>
                <a:gd name="f92" fmla="*/ 18296 f71 1"/>
                <a:gd name="f93" fmla="*/ 39298 f72 1"/>
                <a:gd name="f94" fmla="*/ 14103 f71 1"/>
                <a:gd name="f95" fmla="*/ 59248 f72 1"/>
                <a:gd name="f96" fmla="*/ 2541 f71 1"/>
                <a:gd name="f97" fmla="*/ 61917 f72 1"/>
                <a:gd name="f98" fmla="*/ 1016 f71 1"/>
                <a:gd name="f99" fmla="*/ 63060 f72 1"/>
                <a:gd name="f100" fmla="*/ 0 f71 1"/>
                <a:gd name="f101" fmla="*/ 56198 f72 1"/>
                <a:gd name="f102" fmla="*/ 11343 f72 1"/>
                <a:gd name="f103" fmla="*/ 5879 f72 1"/>
                <a:gd name="f104" fmla="*/ 5717 f71 1"/>
                <a:gd name="f105" fmla="+- f73 0 f1"/>
                <a:gd name="f106" fmla="*/ f76 1 63060"/>
                <a:gd name="f107" fmla="*/ f77 1 28215"/>
                <a:gd name="f108" fmla="*/ f78 1 63060"/>
                <a:gd name="f109" fmla="*/ f79 1 28215"/>
                <a:gd name="f110" fmla="*/ f80 1 63060"/>
                <a:gd name="f111" fmla="*/ f81 1 28215"/>
                <a:gd name="f112" fmla="*/ f82 1 63060"/>
                <a:gd name="f113" fmla="*/ f83 1 28215"/>
                <a:gd name="f114" fmla="*/ f84 1 28215"/>
                <a:gd name="f115" fmla="*/ f85 1 63060"/>
                <a:gd name="f116" fmla="*/ f86 1 28215"/>
                <a:gd name="f117" fmla="*/ f87 1 63060"/>
                <a:gd name="f118" fmla="*/ f88 1 28215"/>
                <a:gd name="f119" fmla="*/ f89 1 63060"/>
                <a:gd name="f120" fmla="*/ f90 1 28215"/>
                <a:gd name="f121" fmla="*/ f91 1 63060"/>
                <a:gd name="f122" fmla="*/ f92 1 28215"/>
                <a:gd name="f123" fmla="*/ f93 1 63060"/>
                <a:gd name="f124" fmla="*/ f94 1 28215"/>
                <a:gd name="f125" fmla="*/ f95 1 63060"/>
                <a:gd name="f126" fmla="*/ f96 1 28215"/>
                <a:gd name="f127" fmla="*/ f97 1 63060"/>
                <a:gd name="f128" fmla="*/ f98 1 28215"/>
                <a:gd name="f129" fmla="*/ f99 1 63060"/>
                <a:gd name="f130" fmla="*/ f100 1 28215"/>
                <a:gd name="f131" fmla="*/ f101 1 63060"/>
                <a:gd name="f132" fmla="*/ f102 1 63060"/>
                <a:gd name="f133" fmla="*/ f103 1 63060"/>
                <a:gd name="f134" fmla="*/ f104 1 28215"/>
                <a:gd name="f135" fmla="*/ f67 1 f74"/>
                <a:gd name="f136" fmla="*/ f68 1 f74"/>
                <a:gd name="f137" fmla="*/ f67 1 f75"/>
                <a:gd name="f138" fmla="*/ f69 1 f75"/>
                <a:gd name="f139" fmla="*/ f106 1 f74"/>
                <a:gd name="f140" fmla="*/ f107 1 f75"/>
                <a:gd name="f141" fmla="*/ f108 1 f74"/>
                <a:gd name="f142" fmla="*/ f109 1 f75"/>
                <a:gd name="f143" fmla="*/ f110 1 f74"/>
                <a:gd name="f144" fmla="*/ f111 1 f75"/>
                <a:gd name="f145" fmla="*/ f112 1 f74"/>
                <a:gd name="f146" fmla="*/ f113 1 f75"/>
                <a:gd name="f147" fmla="*/ f114 1 f75"/>
                <a:gd name="f148" fmla="*/ f115 1 f74"/>
                <a:gd name="f149" fmla="*/ f116 1 f75"/>
                <a:gd name="f150" fmla="*/ f117 1 f74"/>
                <a:gd name="f151" fmla="*/ f118 1 f75"/>
                <a:gd name="f152" fmla="*/ f119 1 f74"/>
                <a:gd name="f153" fmla="*/ f120 1 f75"/>
                <a:gd name="f154" fmla="*/ f121 1 f74"/>
                <a:gd name="f155" fmla="*/ f122 1 f75"/>
                <a:gd name="f156" fmla="*/ f123 1 f74"/>
                <a:gd name="f157" fmla="*/ f124 1 f75"/>
                <a:gd name="f158" fmla="*/ f125 1 f74"/>
                <a:gd name="f159" fmla="*/ f126 1 f75"/>
                <a:gd name="f160" fmla="*/ f127 1 f74"/>
                <a:gd name="f161" fmla="*/ f128 1 f75"/>
                <a:gd name="f162" fmla="*/ f129 1 f74"/>
                <a:gd name="f163" fmla="*/ f130 1 f75"/>
                <a:gd name="f164" fmla="*/ f131 1 f74"/>
                <a:gd name="f165" fmla="*/ f132 1 f74"/>
                <a:gd name="f166" fmla="*/ f133 1 f74"/>
                <a:gd name="f167" fmla="*/ f134 1 f75"/>
                <a:gd name="f168" fmla="*/ f135 f65 1"/>
                <a:gd name="f169" fmla="*/ f136 f65 1"/>
                <a:gd name="f170" fmla="*/ f138 f66 1"/>
                <a:gd name="f171" fmla="*/ f137 f66 1"/>
                <a:gd name="f172" fmla="*/ f139 f65 1"/>
                <a:gd name="f173" fmla="*/ f140 f66 1"/>
                <a:gd name="f174" fmla="*/ f141 f65 1"/>
                <a:gd name="f175" fmla="*/ f142 f66 1"/>
                <a:gd name="f176" fmla="*/ f143 f65 1"/>
                <a:gd name="f177" fmla="*/ f144 f66 1"/>
                <a:gd name="f178" fmla="*/ f145 f65 1"/>
                <a:gd name="f179" fmla="*/ f146 f66 1"/>
                <a:gd name="f180" fmla="*/ f147 f66 1"/>
                <a:gd name="f181" fmla="*/ f148 f65 1"/>
                <a:gd name="f182" fmla="*/ f149 f66 1"/>
                <a:gd name="f183" fmla="*/ f150 f65 1"/>
                <a:gd name="f184" fmla="*/ f151 f66 1"/>
                <a:gd name="f185" fmla="*/ f152 f65 1"/>
                <a:gd name="f186" fmla="*/ f153 f66 1"/>
                <a:gd name="f187" fmla="*/ f154 f65 1"/>
                <a:gd name="f188" fmla="*/ f155 f66 1"/>
                <a:gd name="f189" fmla="*/ f156 f65 1"/>
                <a:gd name="f190" fmla="*/ f157 f66 1"/>
                <a:gd name="f191" fmla="*/ f158 f65 1"/>
                <a:gd name="f192" fmla="*/ f159 f66 1"/>
                <a:gd name="f193" fmla="*/ f160 f65 1"/>
                <a:gd name="f194" fmla="*/ f161 f66 1"/>
                <a:gd name="f195" fmla="*/ f162 f65 1"/>
                <a:gd name="f196" fmla="*/ f163 f66 1"/>
                <a:gd name="f197" fmla="*/ f164 f65 1"/>
                <a:gd name="f198" fmla="*/ f165 f65 1"/>
                <a:gd name="f199" fmla="*/ f166 f65 1"/>
                <a:gd name="f200" fmla="*/ f167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5">
                  <a:pos x="f172" y="f173"/>
                </a:cxn>
                <a:cxn ang="f105">
                  <a:pos x="f174" y="f175"/>
                </a:cxn>
                <a:cxn ang="f105">
                  <a:pos x="f176" y="f177"/>
                </a:cxn>
                <a:cxn ang="f105">
                  <a:pos x="f178" y="f179"/>
                </a:cxn>
                <a:cxn ang="f105">
                  <a:pos x="f178" y="f180"/>
                </a:cxn>
                <a:cxn ang="f105">
                  <a:pos x="f181" y="f182"/>
                </a:cxn>
                <a:cxn ang="f105">
                  <a:pos x="f183" y="f184"/>
                </a:cxn>
                <a:cxn ang="f105">
                  <a:pos x="f185" y="f186"/>
                </a:cxn>
                <a:cxn ang="f105">
                  <a:pos x="f187" y="f188"/>
                </a:cxn>
                <a:cxn ang="f105">
                  <a:pos x="f189" y="f190"/>
                </a:cxn>
                <a:cxn ang="f105">
                  <a:pos x="f191" y="f192"/>
                </a:cxn>
                <a:cxn ang="f105">
                  <a:pos x="f193" y="f194"/>
                </a:cxn>
                <a:cxn ang="f105">
                  <a:pos x="f195" y="f196"/>
                </a:cxn>
                <a:cxn ang="f105">
                  <a:pos x="f197" y="f192"/>
                </a:cxn>
                <a:cxn ang="f105">
                  <a:pos x="f198" y="f192"/>
                </a:cxn>
                <a:cxn ang="f105">
                  <a:pos x="f199" y="f200"/>
                </a:cxn>
                <a:cxn ang="f105">
                  <a:pos x="f172" y="f173"/>
                </a:cxn>
              </a:cxnLst>
              <a:rect l="f168" t="f171" r="f169" b="f170"/>
              <a:pathLst>
                <a:path w="63060" h="28215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2" y="f43"/>
                  </a:lnTo>
                  <a:lnTo>
                    <a:pt x="f44" y="f45"/>
                  </a:lnTo>
                  <a:lnTo>
                    <a:pt x="f46" y="f47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6" y="f5"/>
                  </a:cubicBezTo>
                  <a:cubicBezTo>
                    <a:pt x="f54" y="f55"/>
                    <a:pt x="f56" y="f57"/>
                    <a:pt x="f58" y="f47"/>
                  </a:cubicBezTo>
                  <a:lnTo>
                    <a:pt x="f59" y="f47"/>
                  </a:lnTo>
                  <a:lnTo>
                    <a:pt x="f60" y="f61"/>
                  </a:ln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1" name="Freeform: Shape 356">
              <a:extLst>
                <a:ext uri="{FF2B5EF4-FFF2-40B4-BE49-F238E27FC236}">
                  <a16:creationId xmlns:a16="http://schemas.microsoft.com/office/drawing/2014/main" id="{A5D7C8D0-6826-B5DB-33C5-B22EFFE5AF4D}"/>
                </a:ext>
              </a:extLst>
            </p:cNvPr>
            <p:cNvSpPr/>
            <p:nvPr/>
          </p:nvSpPr>
          <p:spPr>
            <a:xfrm>
              <a:off x="7072893" y="4924638"/>
              <a:ext cx="1143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1778"/>
                <a:gd name="f8" fmla="val 419"/>
                <a:gd name="f9" fmla="val 559"/>
                <a:gd name="f10" fmla="val 813"/>
                <a:gd name="f11" fmla="val 1156"/>
                <a:gd name="f12" fmla="val 1144"/>
                <a:gd name="f13" fmla="val 1779"/>
                <a:gd name="f14" fmla="val 254"/>
                <a:gd name="f15" fmla="val 508"/>
                <a:gd name="f16" fmla="+- 0 0 -90"/>
                <a:gd name="f17" fmla="*/ f3 1 1143"/>
                <a:gd name="f18" fmla="*/ f4 1 177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143"/>
                <a:gd name="f27" fmla="*/ f23 1 1778"/>
                <a:gd name="f28" fmla="*/ 0 f24 1"/>
                <a:gd name="f29" fmla="*/ 0 f23 1"/>
                <a:gd name="f30" fmla="*/ 1144 f24 1"/>
                <a:gd name="f31" fmla="*/ 1779 f23 1"/>
                <a:gd name="f32" fmla="+- f25 0 f1"/>
                <a:gd name="f33" fmla="*/ f28 1 1143"/>
                <a:gd name="f34" fmla="*/ f29 1 1778"/>
                <a:gd name="f35" fmla="*/ f30 1 1143"/>
                <a:gd name="f36" fmla="*/ f31 1 1778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6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7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51" y="f52"/>
                </a:cxn>
                <a:cxn ang="f32">
                  <a:pos x="f49" y="f50"/>
                </a:cxn>
              </a:cxnLst>
              <a:rect l="f45" t="f48" r="f46" b="f47"/>
              <a:pathLst>
                <a:path w="1143" h="1778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2" y="f13"/>
                    <a:pt x="f14" y="f1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2" name="Freeform: Shape 357">
              <a:extLst>
                <a:ext uri="{FF2B5EF4-FFF2-40B4-BE49-F238E27FC236}">
                  <a16:creationId xmlns:a16="http://schemas.microsoft.com/office/drawing/2014/main" id="{478275B4-A44A-24F9-9C3E-B39AADAD114A}"/>
                </a:ext>
              </a:extLst>
            </p:cNvPr>
            <p:cNvSpPr/>
            <p:nvPr/>
          </p:nvSpPr>
          <p:spPr>
            <a:xfrm>
              <a:off x="8574978" y="5635401"/>
              <a:ext cx="11311" cy="16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09"/>
                <a:gd name="f7" fmla="val 16009"/>
                <a:gd name="f8" fmla="val 1398"/>
                <a:gd name="f9" fmla="val 6226"/>
                <a:gd name="f10" fmla="val 1233"/>
                <a:gd name="f11" fmla="val 8119"/>
                <a:gd name="f12" fmla="val 1932"/>
                <a:gd name="f13" fmla="val 10317"/>
                <a:gd name="f14" fmla="val 2033"/>
                <a:gd name="f15" fmla="val 12579"/>
                <a:gd name="f16" fmla="val 889"/>
                <a:gd name="f17" fmla="val 9340"/>
                <a:gd name="f18" fmla="val 3685"/>
                <a:gd name="f19" fmla="val 5566"/>
                <a:gd name="f20" fmla="val 6048"/>
                <a:gd name="f21" fmla="+- 0 0 -90"/>
                <a:gd name="f22" fmla="*/ f3 1 11309"/>
                <a:gd name="f23" fmla="*/ f4 1 1600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1309"/>
                <a:gd name="f32" fmla="*/ f28 1 16009"/>
                <a:gd name="f33" fmla="*/ 1398 f29 1"/>
                <a:gd name="f34" fmla="*/ 6226 f28 1"/>
                <a:gd name="f35" fmla="*/ 0 f29 1"/>
                <a:gd name="f36" fmla="*/ 2033 f29 1"/>
                <a:gd name="f37" fmla="*/ 12579 f28 1"/>
                <a:gd name="f38" fmla="*/ 16009 f28 1"/>
                <a:gd name="f39" fmla="*/ 11309 f29 1"/>
                <a:gd name="f40" fmla="*/ 889 f28 1"/>
                <a:gd name="f41" fmla="*/ 0 f28 1"/>
                <a:gd name="f42" fmla="+- f30 0 f1"/>
                <a:gd name="f43" fmla="*/ f33 1 11309"/>
                <a:gd name="f44" fmla="*/ f34 1 16009"/>
                <a:gd name="f45" fmla="*/ f35 1 11309"/>
                <a:gd name="f46" fmla="*/ f36 1 11309"/>
                <a:gd name="f47" fmla="*/ f37 1 16009"/>
                <a:gd name="f48" fmla="*/ f38 1 16009"/>
                <a:gd name="f49" fmla="*/ f39 1 11309"/>
                <a:gd name="f50" fmla="*/ f40 1 16009"/>
                <a:gd name="f51" fmla="*/ f41 1 16009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1"/>
                <a:gd name="f59" fmla="*/ f46 1 f31"/>
                <a:gd name="f60" fmla="*/ f47 1 f32"/>
                <a:gd name="f61" fmla="*/ f48 1 f32"/>
                <a:gd name="f62" fmla="*/ f49 1 f31"/>
                <a:gd name="f63" fmla="*/ f50 1 f32"/>
                <a:gd name="f64" fmla="*/ f51 1 f32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2 1"/>
                <a:gd name="f72" fmla="*/ f59 f22 1"/>
                <a:gd name="f73" fmla="*/ f60 f23 1"/>
                <a:gd name="f74" fmla="*/ f61 f23 1"/>
                <a:gd name="f75" fmla="*/ f62 f22 1"/>
                <a:gd name="f76" fmla="*/ f63 f23 1"/>
                <a:gd name="f77" fmla="*/ f64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71" y="f70"/>
                </a:cxn>
                <a:cxn ang="f42">
                  <a:pos x="f72" y="f73"/>
                </a:cxn>
                <a:cxn ang="f42">
                  <a:pos x="f72" y="f74"/>
                </a:cxn>
                <a:cxn ang="f42">
                  <a:pos x="f75" y="f76"/>
                </a:cxn>
                <a:cxn ang="f42">
                  <a:pos x="f75" y="f77"/>
                </a:cxn>
                <a:cxn ang="f42">
                  <a:pos x="f69" y="f70"/>
                </a:cxn>
              </a:cxnLst>
              <a:rect l="f65" t="f68" r="f66" b="f67"/>
              <a:pathLst>
                <a:path w="11309" h="16009">
                  <a:moveTo>
                    <a:pt x="f8" y="f9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7"/>
                  </a:lnTo>
                  <a:lnTo>
                    <a:pt x="f6" y="f16"/>
                  </a:lnTo>
                  <a:lnTo>
                    <a:pt x="f6" y="f5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3" name="Freeform: Shape 358">
              <a:extLst>
                <a:ext uri="{FF2B5EF4-FFF2-40B4-BE49-F238E27FC236}">
                  <a16:creationId xmlns:a16="http://schemas.microsoft.com/office/drawing/2014/main" id="{0D477040-679E-3FFD-C6AD-3F189ECCC8F9}"/>
                </a:ext>
              </a:extLst>
            </p:cNvPr>
            <p:cNvSpPr/>
            <p:nvPr/>
          </p:nvSpPr>
          <p:spPr>
            <a:xfrm>
              <a:off x="8556296" y="5626120"/>
              <a:ext cx="10415" cy="134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19"/>
                <a:gd name="f7" fmla="val 13467"/>
                <a:gd name="f8" fmla="val 8259"/>
                <a:gd name="f9" fmla="val 6862"/>
                <a:gd name="f10" fmla="val 2414"/>
                <a:gd name="f11" fmla="val 13468"/>
                <a:gd name="f12" fmla="val 2224"/>
                <a:gd name="f13" fmla="val 10762"/>
                <a:gd name="f14" fmla="val 5527"/>
                <a:gd name="f15" fmla="val 9186"/>
                <a:gd name="f16" fmla="val 9022"/>
                <a:gd name="f17" fmla="val 9148"/>
                <a:gd name="f18" fmla="val 10420"/>
                <a:gd name="f19" fmla="val 9073"/>
                <a:gd name="f20" fmla="val 7255"/>
                <a:gd name="f21" fmla="val 8323"/>
                <a:gd name="f22" fmla="val 4993"/>
                <a:gd name="f23" fmla="val 2668"/>
                <a:gd name="f24" fmla="+- 0 0 -90"/>
                <a:gd name="f25" fmla="*/ f3 1 10419"/>
                <a:gd name="f26" fmla="*/ f4 1 1346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0419"/>
                <a:gd name="f35" fmla="*/ f31 1 13467"/>
                <a:gd name="f36" fmla="*/ 8259 f32 1"/>
                <a:gd name="f37" fmla="*/ 0 f31 1"/>
                <a:gd name="f38" fmla="*/ 6862 f32 1"/>
                <a:gd name="f39" fmla="*/ 2414 f31 1"/>
                <a:gd name="f40" fmla="*/ 0 f32 1"/>
                <a:gd name="f41" fmla="*/ 13468 f31 1"/>
                <a:gd name="f42" fmla="*/ 9022 f32 1"/>
                <a:gd name="f43" fmla="*/ 9148 f31 1"/>
                <a:gd name="f44" fmla="*/ 10420 f32 1"/>
                <a:gd name="f45" fmla="*/ 2668 f31 1"/>
                <a:gd name="f46" fmla="+- f33 0 f1"/>
                <a:gd name="f47" fmla="*/ f36 1 10419"/>
                <a:gd name="f48" fmla="*/ f37 1 13467"/>
                <a:gd name="f49" fmla="*/ f38 1 10419"/>
                <a:gd name="f50" fmla="*/ f39 1 13467"/>
                <a:gd name="f51" fmla="*/ f40 1 10419"/>
                <a:gd name="f52" fmla="*/ f41 1 13467"/>
                <a:gd name="f53" fmla="*/ f42 1 10419"/>
                <a:gd name="f54" fmla="*/ f43 1 13467"/>
                <a:gd name="f55" fmla="*/ f44 1 10419"/>
                <a:gd name="f56" fmla="*/ f45 1 13467"/>
                <a:gd name="f57" fmla="*/ f27 1 f34"/>
                <a:gd name="f58" fmla="*/ f28 1 f34"/>
                <a:gd name="f59" fmla="*/ f27 1 f35"/>
                <a:gd name="f60" fmla="*/ f29 1 f35"/>
                <a:gd name="f61" fmla="*/ f47 1 f34"/>
                <a:gd name="f62" fmla="*/ f48 1 f35"/>
                <a:gd name="f63" fmla="*/ f49 1 f34"/>
                <a:gd name="f64" fmla="*/ f50 1 f35"/>
                <a:gd name="f65" fmla="*/ f51 1 f34"/>
                <a:gd name="f66" fmla="*/ f52 1 f35"/>
                <a:gd name="f67" fmla="*/ f53 1 f34"/>
                <a:gd name="f68" fmla="*/ f54 1 f35"/>
                <a:gd name="f69" fmla="*/ f55 1 f34"/>
                <a:gd name="f70" fmla="*/ f56 1 f35"/>
                <a:gd name="f71" fmla="*/ f57 f25 1"/>
                <a:gd name="f72" fmla="*/ f58 f25 1"/>
                <a:gd name="f73" fmla="*/ f60 f26 1"/>
                <a:gd name="f74" fmla="*/ f59 f26 1"/>
                <a:gd name="f75" fmla="*/ f61 f25 1"/>
                <a:gd name="f76" fmla="*/ f62 f26 1"/>
                <a:gd name="f77" fmla="*/ f63 f25 1"/>
                <a:gd name="f78" fmla="*/ f64 f26 1"/>
                <a:gd name="f79" fmla="*/ f65 f25 1"/>
                <a:gd name="f80" fmla="*/ f66 f26 1"/>
                <a:gd name="f81" fmla="*/ f67 f25 1"/>
                <a:gd name="f82" fmla="*/ f68 f26 1"/>
                <a:gd name="f83" fmla="*/ f69 f25 1"/>
                <a:gd name="f84" fmla="*/ f70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2"/>
                </a:cxn>
                <a:cxn ang="f46">
                  <a:pos x="f75" y="f84"/>
                </a:cxn>
              </a:cxnLst>
              <a:rect l="f71" t="f74" r="f72" b="f73"/>
              <a:pathLst>
                <a:path w="10419" h="13467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7"/>
                  </a:lnTo>
                  <a:cubicBezTo>
                    <a:pt x="f19" y="f20"/>
                    <a:pt x="f21" y="f22"/>
                    <a:pt x="f8" y="f2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4" name="Freeform: Shape 359">
              <a:extLst>
                <a:ext uri="{FF2B5EF4-FFF2-40B4-BE49-F238E27FC236}">
                  <a16:creationId xmlns:a16="http://schemas.microsoft.com/office/drawing/2014/main" id="{F6D84295-C96C-D967-5AA8-7883ACD12ED4}"/>
                </a:ext>
              </a:extLst>
            </p:cNvPr>
            <p:cNvSpPr/>
            <p:nvPr/>
          </p:nvSpPr>
          <p:spPr>
            <a:xfrm>
              <a:off x="8552867" y="5518888"/>
              <a:ext cx="11686" cy="195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90"/>
                <a:gd name="f7" fmla="val 19566"/>
                <a:gd name="f8" fmla="val 3431"/>
                <a:gd name="f9" fmla="val 19567"/>
                <a:gd name="f10" fmla="val 10293"/>
                <a:gd name="f11" fmla="val 9021"/>
                <a:gd name="f12" fmla="val 6861"/>
                <a:gd name="f13" fmla="val 11055"/>
                <a:gd name="f14" fmla="val 3812"/>
                <a:gd name="f15" fmla="val 11054"/>
                <a:gd name="f16" fmla="val 17026"/>
                <a:gd name="f17" fmla="val 203"/>
                <a:gd name="f18" fmla="val 16975"/>
                <a:gd name="f19" fmla="val 432"/>
                <a:gd name="f20" fmla="val 635"/>
                <a:gd name="f21" fmla="val 1271"/>
                <a:gd name="f22" fmla="val 2033"/>
                <a:gd name="f23" fmla="val 17788"/>
                <a:gd name="f24" fmla="val 18550"/>
                <a:gd name="f25" fmla="val 18423"/>
                <a:gd name="f26" fmla="val 19312"/>
                <a:gd name="f27" fmla="+- 0 0 -90"/>
                <a:gd name="f28" fmla="*/ f3 1 11690"/>
                <a:gd name="f29" fmla="*/ f4 1 19566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1690"/>
                <a:gd name="f38" fmla="*/ f34 1 19566"/>
                <a:gd name="f39" fmla="*/ 3431 f35 1"/>
                <a:gd name="f40" fmla="*/ 19567 f34 1"/>
                <a:gd name="f41" fmla="*/ 10293 f35 1"/>
                <a:gd name="f42" fmla="*/ 9021 f34 1"/>
                <a:gd name="f43" fmla="*/ 11690 f35 1"/>
                <a:gd name="f44" fmla="*/ 6861 f34 1"/>
                <a:gd name="f45" fmla="*/ 0 f34 1"/>
                <a:gd name="f46" fmla="*/ 11055 f35 1"/>
                <a:gd name="f47" fmla="*/ 3812 f35 1"/>
                <a:gd name="f48" fmla="*/ 11054 f34 1"/>
                <a:gd name="f49" fmla="*/ 0 f35 1"/>
                <a:gd name="f50" fmla="*/ 17026 f34 1"/>
                <a:gd name="f51" fmla="*/ 635 f35 1"/>
                <a:gd name="f52" fmla="*/ 1271 f35 1"/>
                <a:gd name="f53" fmla="*/ 2033 f35 1"/>
                <a:gd name="f54" fmla="*/ 17788 f34 1"/>
                <a:gd name="f55" fmla="*/ 18423 f34 1"/>
                <a:gd name="f56" fmla="*/ 19312 f34 1"/>
                <a:gd name="f57" fmla="+- f36 0 f1"/>
                <a:gd name="f58" fmla="*/ f39 1 11690"/>
                <a:gd name="f59" fmla="*/ f40 1 19566"/>
                <a:gd name="f60" fmla="*/ f41 1 11690"/>
                <a:gd name="f61" fmla="*/ f42 1 19566"/>
                <a:gd name="f62" fmla="*/ f43 1 11690"/>
                <a:gd name="f63" fmla="*/ f44 1 19566"/>
                <a:gd name="f64" fmla="*/ f45 1 19566"/>
                <a:gd name="f65" fmla="*/ f46 1 11690"/>
                <a:gd name="f66" fmla="*/ f47 1 11690"/>
                <a:gd name="f67" fmla="*/ f48 1 19566"/>
                <a:gd name="f68" fmla="*/ f49 1 11690"/>
                <a:gd name="f69" fmla="*/ f50 1 19566"/>
                <a:gd name="f70" fmla="*/ f51 1 11690"/>
                <a:gd name="f71" fmla="*/ f52 1 11690"/>
                <a:gd name="f72" fmla="*/ f53 1 11690"/>
                <a:gd name="f73" fmla="*/ f54 1 19566"/>
                <a:gd name="f74" fmla="*/ f55 1 19566"/>
                <a:gd name="f75" fmla="*/ f56 1 19566"/>
                <a:gd name="f76" fmla="*/ f30 1 f37"/>
                <a:gd name="f77" fmla="*/ f31 1 f37"/>
                <a:gd name="f78" fmla="*/ f30 1 f38"/>
                <a:gd name="f79" fmla="*/ f32 1 f38"/>
                <a:gd name="f80" fmla="*/ f58 1 f37"/>
                <a:gd name="f81" fmla="*/ f59 1 f38"/>
                <a:gd name="f82" fmla="*/ f60 1 f37"/>
                <a:gd name="f83" fmla="*/ f61 1 f38"/>
                <a:gd name="f84" fmla="*/ f62 1 f37"/>
                <a:gd name="f85" fmla="*/ f63 1 f38"/>
                <a:gd name="f86" fmla="*/ f64 1 f38"/>
                <a:gd name="f87" fmla="*/ f65 1 f37"/>
                <a:gd name="f88" fmla="*/ f66 1 f37"/>
                <a:gd name="f89" fmla="*/ f67 1 f38"/>
                <a:gd name="f90" fmla="*/ f68 1 f37"/>
                <a:gd name="f91" fmla="*/ f69 1 f38"/>
                <a:gd name="f92" fmla="*/ f70 1 f37"/>
                <a:gd name="f93" fmla="*/ f71 1 f37"/>
                <a:gd name="f94" fmla="*/ f72 1 f37"/>
                <a:gd name="f95" fmla="*/ f73 1 f38"/>
                <a:gd name="f96" fmla="*/ f74 1 f38"/>
                <a:gd name="f97" fmla="*/ f75 1 f38"/>
                <a:gd name="f98" fmla="*/ f76 f28 1"/>
                <a:gd name="f99" fmla="*/ f77 f28 1"/>
                <a:gd name="f100" fmla="*/ f79 f29 1"/>
                <a:gd name="f101" fmla="*/ f78 f29 1"/>
                <a:gd name="f102" fmla="*/ f80 f28 1"/>
                <a:gd name="f103" fmla="*/ f81 f29 1"/>
                <a:gd name="f104" fmla="*/ f82 f28 1"/>
                <a:gd name="f105" fmla="*/ f83 f29 1"/>
                <a:gd name="f106" fmla="*/ f84 f28 1"/>
                <a:gd name="f107" fmla="*/ f85 f29 1"/>
                <a:gd name="f108" fmla="*/ f86 f29 1"/>
                <a:gd name="f109" fmla="*/ f87 f28 1"/>
                <a:gd name="f110" fmla="*/ f88 f28 1"/>
                <a:gd name="f111" fmla="*/ f89 f29 1"/>
                <a:gd name="f112" fmla="*/ f90 f28 1"/>
                <a:gd name="f113" fmla="*/ f91 f29 1"/>
                <a:gd name="f114" fmla="*/ f92 f28 1"/>
                <a:gd name="f115" fmla="*/ f93 f28 1"/>
                <a:gd name="f116" fmla="*/ f94 f28 1"/>
                <a:gd name="f117" fmla="*/ f95 f29 1"/>
                <a:gd name="f118" fmla="*/ f96 f29 1"/>
                <a:gd name="f119" fmla="*/ f97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6" y="f108"/>
                </a:cxn>
                <a:cxn ang="f57">
                  <a:pos x="f106" y="f108"/>
                </a:cxn>
                <a:cxn ang="f57">
                  <a:pos x="f109" y="f108"/>
                </a:cxn>
                <a:cxn ang="f57">
                  <a:pos x="f109" y="f108"/>
                </a:cxn>
                <a:cxn ang="f57">
                  <a:pos x="f110" y="f111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4" y="f113"/>
                </a:cxn>
                <a:cxn ang="f57">
                  <a:pos x="f115" y="f113"/>
                </a:cxn>
                <a:cxn ang="f57">
                  <a:pos x="f115" y="f113"/>
                </a:cxn>
                <a:cxn ang="f57">
                  <a:pos x="f115" y="f113"/>
                </a:cxn>
                <a:cxn ang="f57">
                  <a:pos x="f116" y="f113"/>
                </a:cxn>
                <a:cxn ang="f57">
                  <a:pos x="f116" y="f117"/>
                </a:cxn>
                <a:cxn ang="f57">
                  <a:pos x="f116" y="f118"/>
                </a:cxn>
                <a:cxn ang="f57">
                  <a:pos x="f116" y="f119"/>
                </a:cxn>
              </a:cxnLst>
              <a:rect l="f98" t="f101" r="f99" b="f100"/>
              <a:pathLst>
                <a:path w="11690" h="19566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13" y="f5"/>
                  </a:lnTo>
                  <a:lnTo>
                    <a:pt x="f13" y="f5"/>
                  </a:lnTo>
                  <a:lnTo>
                    <a:pt x="f14" y="f15"/>
                  </a:lnTo>
                  <a:lnTo>
                    <a:pt x="f5" y="f16"/>
                  </a:lnTo>
                  <a:lnTo>
                    <a:pt x="f5" y="f16"/>
                  </a:lnTo>
                  <a:cubicBezTo>
                    <a:pt x="f17" y="f18"/>
                    <a:pt x="f19" y="f18"/>
                    <a:pt x="f20" y="f16"/>
                  </a:cubicBezTo>
                  <a:lnTo>
                    <a:pt x="f21" y="f16"/>
                  </a:lnTo>
                  <a:lnTo>
                    <a:pt x="f21" y="f16"/>
                  </a:lnTo>
                  <a:lnTo>
                    <a:pt x="f21" y="f16"/>
                  </a:lnTo>
                  <a:lnTo>
                    <a:pt x="f22" y="f16"/>
                  </a:lnTo>
                  <a:cubicBezTo>
                    <a:pt x="f22" y="f16"/>
                    <a:pt x="f22" y="f16"/>
                    <a:pt x="f22" y="f23"/>
                  </a:cubicBezTo>
                  <a:cubicBezTo>
                    <a:pt x="f22" y="f24"/>
                    <a:pt x="f22" y="f23"/>
                    <a:pt x="f22" y="f25"/>
                  </a:cubicBezTo>
                  <a:lnTo>
                    <a:pt x="f22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5" name="Freeform: Shape 360">
              <a:extLst>
                <a:ext uri="{FF2B5EF4-FFF2-40B4-BE49-F238E27FC236}">
                  <a16:creationId xmlns:a16="http://schemas.microsoft.com/office/drawing/2014/main" id="{B01A0F03-6597-0D17-EDF0-2A7E01CB8C84}"/>
                </a:ext>
              </a:extLst>
            </p:cNvPr>
            <p:cNvSpPr/>
            <p:nvPr/>
          </p:nvSpPr>
          <p:spPr>
            <a:xfrm>
              <a:off x="6955475" y="5597152"/>
              <a:ext cx="1559015" cy="4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59011"/>
                <a:gd name="f7" fmla="val 4201"/>
                <a:gd name="f8" fmla="val 1557868"/>
                <a:gd name="f9" fmla="val 3939"/>
                <a:gd name="f10" fmla="val 1557093"/>
                <a:gd name="f11" fmla="val 3075"/>
                <a:gd name="f12" fmla="val 1753"/>
                <a:gd name="f13" fmla="val 889"/>
                <a:gd name="f14" fmla="val 1558504"/>
                <a:gd name="f15" fmla="val 5591"/>
                <a:gd name="f16" fmla="val 4193"/>
                <a:gd name="f17" fmla="val 1559012"/>
                <a:gd name="f18" fmla="val 1558618"/>
                <a:gd name="f19" fmla="val 4231"/>
                <a:gd name="f20" fmla="val 1558211"/>
                <a:gd name="f21" fmla="val 4142"/>
                <a:gd name="f22" fmla="+- 0 0 -90"/>
                <a:gd name="f23" fmla="*/ f3 1 1559011"/>
                <a:gd name="f24" fmla="*/ f4 1 4201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559011"/>
                <a:gd name="f33" fmla="*/ f29 1 4201"/>
                <a:gd name="f34" fmla="*/ 1557868 f30 1"/>
                <a:gd name="f35" fmla="*/ 3939 f29 1"/>
                <a:gd name="f36" fmla="*/ 889 f29 1"/>
                <a:gd name="f37" fmla="*/ 1558504 f30 1"/>
                <a:gd name="f38" fmla="*/ 0 f29 1"/>
                <a:gd name="f39" fmla="*/ 5591 f30 1"/>
                <a:gd name="f40" fmla="*/ 0 f30 1"/>
                <a:gd name="f41" fmla="*/ 4193 f29 1"/>
                <a:gd name="f42" fmla="*/ 1559012 f30 1"/>
                <a:gd name="f43" fmla="+- f31 0 f1"/>
                <a:gd name="f44" fmla="*/ f34 1 1559011"/>
                <a:gd name="f45" fmla="*/ f35 1 4201"/>
                <a:gd name="f46" fmla="*/ f36 1 4201"/>
                <a:gd name="f47" fmla="*/ f37 1 1559011"/>
                <a:gd name="f48" fmla="*/ f38 1 4201"/>
                <a:gd name="f49" fmla="*/ f39 1 1559011"/>
                <a:gd name="f50" fmla="*/ f40 1 1559011"/>
                <a:gd name="f51" fmla="*/ f41 1 4201"/>
                <a:gd name="f52" fmla="*/ f42 1 1559011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3"/>
                <a:gd name="f60" fmla="*/ f47 1 f32"/>
                <a:gd name="f61" fmla="*/ f48 1 f33"/>
                <a:gd name="f62" fmla="*/ f49 1 f32"/>
                <a:gd name="f63" fmla="*/ f50 1 f32"/>
                <a:gd name="f64" fmla="*/ f51 1 f33"/>
                <a:gd name="f65" fmla="*/ f52 1 f32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4 1"/>
                <a:gd name="f73" fmla="*/ f60 f23 1"/>
                <a:gd name="f74" fmla="*/ f61 f24 1"/>
                <a:gd name="f75" fmla="*/ f62 f23 1"/>
                <a:gd name="f76" fmla="*/ f63 f23 1"/>
                <a:gd name="f77" fmla="*/ f64 f24 1"/>
                <a:gd name="f78" fmla="*/ f6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73" y="f74"/>
                </a:cxn>
                <a:cxn ang="f43">
                  <a:pos x="f75" y="f74"/>
                </a:cxn>
                <a:cxn ang="f43">
                  <a:pos x="f76" y="f77"/>
                </a:cxn>
                <a:cxn ang="f43">
                  <a:pos x="f78" y="f77"/>
                </a:cxn>
                <a:cxn ang="f43">
                  <a:pos x="f70" y="f71"/>
                </a:cxn>
              </a:cxnLst>
              <a:rect l="f66" t="f69" r="f67" b="f68"/>
              <a:pathLst>
                <a:path w="1559011" h="420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5"/>
                  </a:lnTo>
                  <a:lnTo>
                    <a:pt x="f15" y="f5"/>
                  </a:lnTo>
                  <a:lnTo>
                    <a:pt x="f5" y="f16"/>
                  </a:lnTo>
                  <a:lnTo>
                    <a:pt x="f17" y="f16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6" name="Freeform: Shape 361">
              <a:extLst>
                <a:ext uri="{FF2B5EF4-FFF2-40B4-BE49-F238E27FC236}">
                  <a16:creationId xmlns:a16="http://schemas.microsoft.com/office/drawing/2014/main" id="{738D9157-C5D4-236A-CF0D-6510B381A9ED}"/>
                </a:ext>
              </a:extLst>
            </p:cNvPr>
            <p:cNvSpPr/>
            <p:nvPr/>
          </p:nvSpPr>
          <p:spPr>
            <a:xfrm>
              <a:off x="8552959" y="5636032"/>
              <a:ext cx="24057" cy="161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054"/>
                <a:gd name="f7" fmla="val 161997"/>
                <a:gd name="f8" fmla="val 141795"/>
                <a:gd name="f9" fmla="val 11689"/>
                <a:gd name="f10" fmla="val 23953"/>
                <a:gd name="f11" fmla="val 9428"/>
                <a:gd name="f12" fmla="val 23254"/>
                <a:gd name="f13" fmla="val 7230"/>
                <a:gd name="f14" fmla="val 22021"/>
                <a:gd name="f15" fmla="val 5336"/>
                <a:gd name="f16" fmla="val 18603"/>
                <a:gd name="f17" fmla="val 4904"/>
                <a:gd name="f18" fmla="val 15553"/>
                <a:gd name="f19" fmla="val 2948"/>
                <a:gd name="f20" fmla="val 13762"/>
                <a:gd name="f21" fmla="val 12364"/>
                <a:gd name="f22" fmla="val 8870"/>
                <a:gd name="f23" fmla="val 38"/>
                <a:gd name="f24" fmla="val 5566"/>
                <a:gd name="f25" fmla="val 1613"/>
                <a:gd name="f26" fmla="val 3342"/>
                <a:gd name="f27" fmla="val 4320"/>
                <a:gd name="f28" fmla="val 22489"/>
                <a:gd name="f29" fmla="val 10585"/>
                <a:gd name="f30" fmla="val 10800"/>
                <a:gd name="f31" fmla="val 11297"/>
                <a:gd name="f32" fmla="val 10025"/>
                <a:gd name="f33" fmla="val 12504"/>
                <a:gd name="f34" fmla="val 9986"/>
                <a:gd name="f35" fmla="val 13279"/>
                <a:gd name="f36" fmla="val 10698"/>
                <a:gd name="f37" fmla="val 13317"/>
                <a:gd name="f38" fmla="val 10736"/>
                <a:gd name="f39" fmla="val 13343"/>
                <a:gd name="f40" fmla="val 10762"/>
                <a:gd name="f41" fmla="val 13381"/>
                <a:gd name="f42" fmla="val 14194"/>
                <a:gd name="f43" fmla="val 11575"/>
                <a:gd name="f44" fmla="val 14207"/>
                <a:gd name="f45" fmla="val 12871"/>
                <a:gd name="f46" fmla="val 13431"/>
                <a:gd name="f47" fmla="val 13671"/>
                <a:gd name="f48" fmla="val 13419"/>
                <a:gd name="f49" fmla="val 13697"/>
                <a:gd name="f50" fmla="val 13393"/>
                <a:gd name="f51" fmla="val 13709"/>
                <a:gd name="f52" fmla="val 13722"/>
                <a:gd name="f53" fmla="val 2452"/>
                <a:gd name="f54" fmla="val 31637"/>
                <a:gd name="f55" fmla="val 2071"/>
                <a:gd name="f56" fmla="val 32171"/>
                <a:gd name="f57" fmla="val 1461"/>
                <a:gd name="f58" fmla="val 32501"/>
                <a:gd name="f59" fmla="val 801"/>
                <a:gd name="f60" fmla="val 32526"/>
                <a:gd name="f61" fmla="val 150054"/>
                <a:gd name="f62" fmla="val 150943"/>
                <a:gd name="f63" fmla="val 151451"/>
                <a:gd name="f64" fmla="val -13"/>
                <a:gd name="f65" fmla="val 152252"/>
                <a:gd name="f66" fmla="val 153065"/>
                <a:gd name="f67" fmla="val 153865"/>
                <a:gd name="f68" fmla="val 674"/>
                <a:gd name="f69" fmla="val 155136"/>
                <a:gd name="f70" fmla="val 928"/>
                <a:gd name="f71" fmla="val 155898"/>
                <a:gd name="f72" fmla="val 1284"/>
                <a:gd name="f73" fmla="val 156546"/>
                <a:gd name="f74" fmla="val 1703"/>
                <a:gd name="f75" fmla="val 157143"/>
                <a:gd name="f76" fmla="val 2198"/>
                <a:gd name="f77" fmla="val 157677"/>
                <a:gd name="f78" fmla="val 2554"/>
                <a:gd name="f79" fmla="val 158160"/>
                <a:gd name="f80" fmla="val 2986"/>
                <a:gd name="f81" fmla="val 158592"/>
                <a:gd name="f82" fmla="val 3469"/>
                <a:gd name="f83" fmla="val 158948"/>
                <a:gd name="f84" fmla="val 4473"/>
                <a:gd name="f85" fmla="val 159964"/>
                <a:gd name="f86" fmla="val 5680"/>
                <a:gd name="f87" fmla="val 160752"/>
                <a:gd name="f88" fmla="val 7027"/>
                <a:gd name="f89" fmla="val 161235"/>
                <a:gd name="f90" fmla="val 9594"/>
                <a:gd name="f91" fmla="val 162251"/>
                <a:gd name="f92" fmla="val 12466"/>
                <a:gd name="f93" fmla="val 15033"/>
                <a:gd name="f94" fmla="val 15922"/>
                <a:gd name="f95" fmla="val 17167"/>
                <a:gd name="f96" fmla="val 160701"/>
                <a:gd name="f97" fmla="val 18285"/>
                <a:gd name="f98" fmla="val 159913"/>
                <a:gd name="f99" fmla="val 19226"/>
                <a:gd name="f100" fmla="val 21284"/>
                <a:gd name="f101" fmla="val 156686"/>
                <a:gd name="f102" fmla="val 22453"/>
                <a:gd name="f103" fmla="val 153751"/>
                <a:gd name="f104" fmla="val 22530"/>
                <a:gd name="f105" fmla="val 150689"/>
                <a:gd name="f106" fmla="+- 0 0 -90"/>
                <a:gd name="f107" fmla="*/ f3 1 24054"/>
                <a:gd name="f108" fmla="*/ f4 1 161997"/>
                <a:gd name="f109" fmla="val f5"/>
                <a:gd name="f110" fmla="val f6"/>
                <a:gd name="f111" fmla="val f7"/>
                <a:gd name="f112" fmla="*/ f106 f0 1"/>
                <a:gd name="f113" fmla="+- f111 0 f109"/>
                <a:gd name="f114" fmla="+- f110 0 f109"/>
                <a:gd name="f115" fmla="*/ f112 1 f2"/>
                <a:gd name="f116" fmla="*/ f114 1 24054"/>
                <a:gd name="f117" fmla="*/ f113 1 161997"/>
                <a:gd name="f118" fmla="*/ 24054 f114 1"/>
                <a:gd name="f119" fmla="*/ 141795 f113 1"/>
                <a:gd name="f120" fmla="*/ 11689 f113 1"/>
                <a:gd name="f121" fmla="*/ 22021 f114 1"/>
                <a:gd name="f122" fmla="*/ 5336 f113 1"/>
                <a:gd name="f123" fmla="*/ 13762 f114 1"/>
                <a:gd name="f124" fmla="*/ 0 f113 1"/>
                <a:gd name="f125" fmla="*/ 12364 f114 1"/>
                <a:gd name="f126" fmla="*/ 3342 f114 1"/>
                <a:gd name="f127" fmla="*/ 4320 f113 1"/>
                <a:gd name="f128" fmla="*/ 22489 f113 1"/>
                <a:gd name="f129" fmla="*/ 10585 f114 1"/>
                <a:gd name="f130" fmla="*/ 10800 f113 1"/>
                <a:gd name="f131" fmla="*/ 13279 f114 1"/>
                <a:gd name="f132" fmla="*/ 10698 f113 1"/>
                <a:gd name="f133" fmla="*/ 13381 f114 1"/>
                <a:gd name="f134" fmla="*/ 13431 f114 1"/>
                <a:gd name="f135" fmla="*/ 13671 f113 1"/>
                <a:gd name="f136" fmla="*/ 13722 f113 1"/>
                <a:gd name="f137" fmla="*/ 2452 f114 1"/>
                <a:gd name="f138" fmla="*/ 31637 f113 1"/>
                <a:gd name="f139" fmla="*/ 801 f114 1"/>
                <a:gd name="f140" fmla="*/ 32526 f113 1"/>
                <a:gd name="f141" fmla="*/ 38 f114 1"/>
                <a:gd name="f142" fmla="*/ 150054 f113 1"/>
                <a:gd name="f143" fmla="*/ 151451 f113 1"/>
                <a:gd name="f144" fmla="*/ 153865 f113 1"/>
                <a:gd name="f145" fmla="*/ 928 f114 1"/>
                <a:gd name="f146" fmla="*/ 155898 f113 1"/>
                <a:gd name="f147" fmla="*/ 2198 f114 1"/>
                <a:gd name="f148" fmla="*/ 157677 f113 1"/>
                <a:gd name="f149" fmla="*/ 3469 f114 1"/>
                <a:gd name="f150" fmla="*/ 158948 f113 1"/>
                <a:gd name="f151" fmla="*/ 7027 f114 1"/>
                <a:gd name="f152" fmla="*/ 161235 f113 1"/>
                <a:gd name="f153" fmla="*/ 15033 f114 1"/>
                <a:gd name="f154" fmla="*/ 15922 f114 1"/>
                <a:gd name="f155" fmla="*/ 19226 f114 1"/>
                <a:gd name="f156" fmla="*/ 22530 f114 1"/>
                <a:gd name="f157" fmla="*/ 150689 f113 1"/>
                <a:gd name="f158" fmla="+- f115 0 f1"/>
                <a:gd name="f159" fmla="*/ f118 1 24054"/>
                <a:gd name="f160" fmla="*/ f119 1 161997"/>
                <a:gd name="f161" fmla="*/ f120 1 161997"/>
                <a:gd name="f162" fmla="*/ f121 1 24054"/>
                <a:gd name="f163" fmla="*/ f122 1 161997"/>
                <a:gd name="f164" fmla="*/ f123 1 24054"/>
                <a:gd name="f165" fmla="*/ f124 1 161997"/>
                <a:gd name="f166" fmla="*/ f125 1 24054"/>
                <a:gd name="f167" fmla="*/ f126 1 24054"/>
                <a:gd name="f168" fmla="*/ f127 1 161997"/>
                <a:gd name="f169" fmla="*/ f128 1 161997"/>
                <a:gd name="f170" fmla="*/ f129 1 24054"/>
                <a:gd name="f171" fmla="*/ f130 1 161997"/>
                <a:gd name="f172" fmla="*/ f131 1 24054"/>
                <a:gd name="f173" fmla="*/ f132 1 161997"/>
                <a:gd name="f174" fmla="*/ f133 1 24054"/>
                <a:gd name="f175" fmla="*/ f134 1 24054"/>
                <a:gd name="f176" fmla="*/ f135 1 161997"/>
                <a:gd name="f177" fmla="*/ f136 1 161997"/>
                <a:gd name="f178" fmla="*/ f137 1 24054"/>
                <a:gd name="f179" fmla="*/ f138 1 161997"/>
                <a:gd name="f180" fmla="*/ f139 1 24054"/>
                <a:gd name="f181" fmla="*/ f140 1 161997"/>
                <a:gd name="f182" fmla="*/ f141 1 24054"/>
                <a:gd name="f183" fmla="*/ f142 1 161997"/>
                <a:gd name="f184" fmla="*/ f143 1 161997"/>
                <a:gd name="f185" fmla="*/ f144 1 161997"/>
                <a:gd name="f186" fmla="*/ f145 1 24054"/>
                <a:gd name="f187" fmla="*/ f146 1 161997"/>
                <a:gd name="f188" fmla="*/ f147 1 24054"/>
                <a:gd name="f189" fmla="*/ f148 1 161997"/>
                <a:gd name="f190" fmla="*/ f149 1 24054"/>
                <a:gd name="f191" fmla="*/ f150 1 161997"/>
                <a:gd name="f192" fmla="*/ f151 1 24054"/>
                <a:gd name="f193" fmla="*/ f152 1 161997"/>
                <a:gd name="f194" fmla="*/ f153 1 24054"/>
                <a:gd name="f195" fmla="*/ f154 1 24054"/>
                <a:gd name="f196" fmla="*/ f155 1 24054"/>
                <a:gd name="f197" fmla="*/ f156 1 24054"/>
                <a:gd name="f198" fmla="*/ f157 1 161997"/>
                <a:gd name="f199" fmla="*/ f109 1 f116"/>
                <a:gd name="f200" fmla="*/ f110 1 f116"/>
                <a:gd name="f201" fmla="*/ f109 1 f117"/>
                <a:gd name="f202" fmla="*/ f111 1 f117"/>
                <a:gd name="f203" fmla="*/ f159 1 f116"/>
                <a:gd name="f204" fmla="*/ f160 1 f117"/>
                <a:gd name="f205" fmla="*/ f161 1 f117"/>
                <a:gd name="f206" fmla="*/ f162 1 f116"/>
                <a:gd name="f207" fmla="*/ f163 1 f117"/>
                <a:gd name="f208" fmla="*/ f164 1 f116"/>
                <a:gd name="f209" fmla="*/ f165 1 f117"/>
                <a:gd name="f210" fmla="*/ f166 1 f116"/>
                <a:gd name="f211" fmla="*/ f167 1 f116"/>
                <a:gd name="f212" fmla="*/ f168 1 f117"/>
                <a:gd name="f213" fmla="*/ f169 1 f117"/>
                <a:gd name="f214" fmla="*/ f170 1 f116"/>
                <a:gd name="f215" fmla="*/ f171 1 f117"/>
                <a:gd name="f216" fmla="*/ f172 1 f116"/>
                <a:gd name="f217" fmla="*/ f173 1 f117"/>
                <a:gd name="f218" fmla="*/ f174 1 f116"/>
                <a:gd name="f219" fmla="*/ f175 1 f116"/>
                <a:gd name="f220" fmla="*/ f176 1 f117"/>
                <a:gd name="f221" fmla="*/ f177 1 f117"/>
                <a:gd name="f222" fmla="*/ f178 1 f116"/>
                <a:gd name="f223" fmla="*/ f179 1 f117"/>
                <a:gd name="f224" fmla="*/ f180 1 f116"/>
                <a:gd name="f225" fmla="*/ f181 1 f117"/>
                <a:gd name="f226" fmla="*/ f182 1 f116"/>
                <a:gd name="f227" fmla="*/ f183 1 f117"/>
                <a:gd name="f228" fmla="*/ f184 1 f117"/>
                <a:gd name="f229" fmla="*/ f185 1 f117"/>
                <a:gd name="f230" fmla="*/ f186 1 f116"/>
                <a:gd name="f231" fmla="*/ f187 1 f117"/>
                <a:gd name="f232" fmla="*/ f188 1 f116"/>
                <a:gd name="f233" fmla="*/ f189 1 f117"/>
                <a:gd name="f234" fmla="*/ f190 1 f116"/>
                <a:gd name="f235" fmla="*/ f191 1 f117"/>
                <a:gd name="f236" fmla="*/ f192 1 f116"/>
                <a:gd name="f237" fmla="*/ f193 1 f117"/>
                <a:gd name="f238" fmla="*/ f194 1 f116"/>
                <a:gd name="f239" fmla="*/ f195 1 f116"/>
                <a:gd name="f240" fmla="*/ f196 1 f116"/>
                <a:gd name="f241" fmla="*/ f197 1 f116"/>
                <a:gd name="f242" fmla="*/ f198 1 f117"/>
                <a:gd name="f243" fmla="*/ f199 f107 1"/>
                <a:gd name="f244" fmla="*/ f200 f107 1"/>
                <a:gd name="f245" fmla="*/ f202 f108 1"/>
                <a:gd name="f246" fmla="*/ f201 f108 1"/>
                <a:gd name="f247" fmla="*/ f203 f107 1"/>
                <a:gd name="f248" fmla="*/ f204 f108 1"/>
                <a:gd name="f249" fmla="*/ f205 f108 1"/>
                <a:gd name="f250" fmla="*/ f206 f107 1"/>
                <a:gd name="f251" fmla="*/ f207 f108 1"/>
                <a:gd name="f252" fmla="*/ f208 f107 1"/>
                <a:gd name="f253" fmla="*/ f209 f108 1"/>
                <a:gd name="f254" fmla="*/ f210 f107 1"/>
                <a:gd name="f255" fmla="*/ f211 f107 1"/>
                <a:gd name="f256" fmla="*/ f212 f108 1"/>
                <a:gd name="f257" fmla="*/ f213 f108 1"/>
                <a:gd name="f258" fmla="*/ f214 f107 1"/>
                <a:gd name="f259" fmla="*/ f215 f108 1"/>
                <a:gd name="f260" fmla="*/ f216 f107 1"/>
                <a:gd name="f261" fmla="*/ f217 f108 1"/>
                <a:gd name="f262" fmla="*/ f218 f107 1"/>
                <a:gd name="f263" fmla="*/ f219 f107 1"/>
                <a:gd name="f264" fmla="*/ f220 f108 1"/>
                <a:gd name="f265" fmla="*/ f221 f108 1"/>
                <a:gd name="f266" fmla="*/ f222 f107 1"/>
                <a:gd name="f267" fmla="*/ f223 f108 1"/>
                <a:gd name="f268" fmla="*/ f224 f107 1"/>
                <a:gd name="f269" fmla="*/ f225 f108 1"/>
                <a:gd name="f270" fmla="*/ f226 f107 1"/>
                <a:gd name="f271" fmla="*/ f227 f108 1"/>
                <a:gd name="f272" fmla="*/ f228 f108 1"/>
                <a:gd name="f273" fmla="*/ f229 f108 1"/>
                <a:gd name="f274" fmla="*/ f230 f107 1"/>
                <a:gd name="f275" fmla="*/ f231 f108 1"/>
                <a:gd name="f276" fmla="*/ f232 f107 1"/>
                <a:gd name="f277" fmla="*/ f233 f108 1"/>
                <a:gd name="f278" fmla="*/ f234 f107 1"/>
                <a:gd name="f279" fmla="*/ f235 f108 1"/>
                <a:gd name="f280" fmla="*/ f236 f107 1"/>
                <a:gd name="f281" fmla="*/ f237 f108 1"/>
                <a:gd name="f282" fmla="*/ f238 f107 1"/>
                <a:gd name="f283" fmla="*/ f239 f107 1"/>
                <a:gd name="f284" fmla="*/ f240 f107 1"/>
                <a:gd name="f285" fmla="*/ f241 f107 1"/>
                <a:gd name="f286" fmla="*/ f242 f10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58">
                  <a:pos x="f247" y="f248"/>
                </a:cxn>
                <a:cxn ang="f158">
                  <a:pos x="f247" y="f249"/>
                </a:cxn>
                <a:cxn ang="f158">
                  <a:pos x="f250" y="f251"/>
                </a:cxn>
                <a:cxn ang="f158">
                  <a:pos x="f252" y="f253"/>
                </a:cxn>
                <a:cxn ang="f158">
                  <a:pos x="f254" y="f253"/>
                </a:cxn>
                <a:cxn ang="f158">
                  <a:pos x="f255" y="f256"/>
                </a:cxn>
                <a:cxn ang="f158">
                  <a:pos x="f255" y="f257"/>
                </a:cxn>
                <a:cxn ang="f158">
                  <a:pos x="f258" y="f259"/>
                </a:cxn>
                <a:cxn ang="f158">
                  <a:pos x="f260" y="f261"/>
                </a:cxn>
                <a:cxn ang="f158">
                  <a:pos x="f262" y="f259"/>
                </a:cxn>
                <a:cxn ang="f158">
                  <a:pos x="f263" y="f264"/>
                </a:cxn>
                <a:cxn ang="f158">
                  <a:pos x="f262" y="f265"/>
                </a:cxn>
                <a:cxn ang="f158">
                  <a:pos x="f266" y="f267"/>
                </a:cxn>
                <a:cxn ang="f158">
                  <a:pos x="f266" y="f267"/>
                </a:cxn>
                <a:cxn ang="f158">
                  <a:pos x="f268" y="f269"/>
                </a:cxn>
                <a:cxn ang="f158">
                  <a:pos x="f268" y="f269"/>
                </a:cxn>
                <a:cxn ang="f158">
                  <a:pos x="f270" y="f269"/>
                </a:cxn>
                <a:cxn ang="f158">
                  <a:pos x="f270" y="f271"/>
                </a:cxn>
                <a:cxn ang="f158">
                  <a:pos x="f270" y="f272"/>
                </a:cxn>
                <a:cxn ang="f158">
                  <a:pos x="f270" y="f273"/>
                </a:cxn>
                <a:cxn ang="f158">
                  <a:pos x="f274" y="f275"/>
                </a:cxn>
                <a:cxn ang="f158">
                  <a:pos x="f276" y="f277"/>
                </a:cxn>
                <a:cxn ang="f158">
                  <a:pos x="f278" y="f279"/>
                </a:cxn>
                <a:cxn ang="f158">
                  <a:pos x="f280" y="f281"/>
                </a:cxn>
                <a:cxn ang="f158">
                  <a:pos x="f280" y="f281"/>
                </a:cxn>
                <a:cxn ang="f158">
                  <a:pos x="f282" y="f281"/>
                </a:cxn>
                <a:cxn ang="f158">
                  <a:pos x="f283" y="f281"/>
                </a:cxn>
                <a:cxn ang="f158">
                  <a:pos x="f284" y="f279"/>
                </a:cxn>
                <a:cxn ang="f158">
                  <a:pos x="f284" y="f279"/>
                </a:cxn>
                <a:cxn ang="f158">
                  <a:pos x="f285" y="f286"/>
                </a:cxn>
              </a:cxnLst>
              <a:rect l="f243" t="f246" r="f244" b="f245"/>
              <a:pathLst>
                <a:path w="24054" h="161997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1" y="f5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6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30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41" y="f52"/>
                  </a:cubicBezTo>
                  <a:lnTo>
                    <a:pt x="f53" y="f54"/>
                  </a:lnTo>
                  <a:lnTo>
                    <a:pt x="f53" y="f54"/>
                  </a:lnTo>
                  <a:cubicBezTo>
                    <a:pt x="f55" y="f56"/>
                    <a:pt x="f57" y="f58"/>
                    <a:pt x="f59" y="f60"/>
                  </a:cubicBezTo>
                  <a:lnTo>
                    <a:pt x="f59" y="f60"/>
                  </a:lnTo>
                  <a:lnTo>
                    <a:pt x="f23" y="f60"/>
                  </a:lnTo>
                  <a:lnTo>
                    <a:pt x="f23" y="f61"/>
                  </a:lnTo>
                  <a:cubicBezTo>
                    <a:pt x="f23" y="f61"/>
                    <a:pt x="f23" y="f62"/>
                    <a:pt x="f23" y="f63"/>
                  </a:cubicBezTo>
                  <a:cubicBezTo>
                    <a:pt x="f64" y="f65"/>
                    <a:pt x="f64" y="f66"/>
                    <a:pt x="f23" y="f67"/>
                  </a:cubicBezTo>
                  <a:cubicBezTo>
                    <a:pt x="f23" y="f67"/>
                    <a:pt x="f68" y="f69"/>
                    <a:pt x="f70" y="f71"/>
                  </a:cubicBezTo>
                  <a:cubicBezTo>
                    <a:pt x="f72" y="f73"/>
                    <a:pt x="f74" y="f75"/>
                    <a:pt x="f76" y="f77"/>
                  </a:cubicBezTo>
                  <a:cubicBezTo>
                    <a:pt x="f78" y="f79"/>
                    <a:pt x="f80" y="f81"/>
                    <a:pt x="f82" y="f83"/>
                  </a:cubicBezTo>
                  <a:cubicBezTo>
                    <a:pt x="f84" y="f85"/>
                    <a:pt x="f86" y="f87"/>
                    <a:pt x="f88" y="f89"/>
                  </a:cubicBezTo>
                  <a:lnTo>
                    <a:pt x="f88" y="f89"/>
                  </a:lnTo>
                  <a:cubicBezTo>
                    <a:pt x="f90" y="f91"/>
                    <a:pt x="f92" y="f91"/>
                    <a:pt x="f93" y="f89"/>
                  </a:cubicBezTo>
                  <a:lnTo>
                    <a:pt x="f94" y="f89"/>
                  </a:lnTo>
                  <a:cubicBezTo>
                    <a:pt x="f95" y="f96"/>
                    <a:pt x="f97" y="f98"/>
                    <a:pt x="f99" y="f83"/>
                  </a:cubicBezTo>
                  <a:cubicBezTo>
                    <a:pt x="f99" y="f83"/>
                    <a:pt x="f99" y="f83"/>
                    <a:pt x="f99" y="f83"/>
                  </a:cubicBezTo>
                  <a:cubicBezTo>
                    <a:pt x="f100" y="f101"/>
                    <a:pt x="f102" y="f103"/>
                    <a:pt x="f104" y="f10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7" name="Freeform: Shape 362">
              <a:extLst>
                <a:ext uri="{FF2B5EF4-FFF2-40B4-BE49-F238E27FC236}">
                  <a16:creationId xmlns:a16="http://schemas.microsoft.com/office/drawing/2014/main" id="{8EA9603E-000C-0B7B-A623-30418B1F80CE}"/>
                </a:ext>
              </a:extLst>
            </p:cNvPr>
            <p:cNvSpPr/>
            <p:nvPr/>
          </p:nvSpPr>
          <p:spPr>
            <a:xfrm>
              <a:off x="8552401" y="5537560"/>
              <a:ext cx="3995" cy="1283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93"/>
                <a:gd name="f7" fmla="val 128327"/>
                <a:gd name="f8" fmla="val 3898"/>
                <a:gd name="f9" fmla="val 120704"/>
                <a:gd name="f10" fmla="val 4025"/>
                <a:gd name="f11" fmla="val 457"/>
                <a:gd name="f12" fmla="val 940"/>
                <a:gd name="f13" fmla="val 1397"/>
                <a:gd name="f14" fmla="val 86"/>
                <a:gd name="f15" fmla="val 7369"/>
                <a:gd name="f16" fmla="val -29"/>
                <a:gd name="f17" fmla="val 127870"/>
                <a:gd name="f18" fmla="val 127387"/>
                <a:gd name="f19" fmla="val 126929"/>
                <a:gd name="f20" fmla="+- 0 0 -90"/>
                <a:gd name="f21" fmla="*/ f3 1 3993"/>
                <a:gd name="f22" fmla="*/ f4 1 12832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993"/>
                <a:gd name="f31" fmla="*/ f27 1 128327"/>
                <a:gd name="f32" fmla="*/ 3898 f28 1"/>
                <a:gd name="f33" fmla="*/ 120704 f27 1"/>
                <a:gd name="f34" fmla="*/ 0 f27 1"/>
                <a:gd name="f35" fmla="*/ 1397 f27 1"/>
                <a:gd name="f36" fmla="*/ 86 f28 1"/>
                <a:gd name="f37" fmla="*/ 7369 f27 1"/>
                <a:gd name="f38" fmla="*/ 128327 f27 1"/>
                <a:gd name="f39" fmla="*/ 126929 f27 1"/>
                <a:gd name="f40" fmla="+- f29 0 f1"/>
                <a:gd name="f41" fmla="*/ f32 1 3993"/>
                <a:gd name="f42" fmla="*/ f33 1 128327"/>
                <a:gd name="f43" fmla="*/ f34 1 128327"/>
                <a:gd name="f44" fmla="*/ f35 1 128327"/>
                <a:gd name="f45" fmla="*/ f36 1 3993"/>
                <a:gd name="f46" fmla="*/ f37 1 128327"/>
                <a:gd name="f47" fmla="*/ f38 1 128327"/>
                <a:gd name="f48" fmla="*/ f39 1 128327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1"/>
                <a:gd name="f56" fmla="*/ f44 1 f31"/>
                <a:gd name="f57" fmla="*/ f45 1 f30"/>
                <a:gd name="f58" fmla="*/ f46 1 f31"/>
                <a:gd name="f59" fmla="*/ f47 1 f31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2 1"/>
                <a:gd name="f68" fmla="*/ f56 f22 1"/>
                <a:gd name="f69" fmla="*/ f57 f21 1"/>
                <a:gd name="f70" fmla="*/ f58 f22 1"/>
                <a:gd name="f71" fmla="*/ f59 f22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5" y="f68"/>
                </a:cxn>
                <a:cxn ang="f40">
                  <a:pos x="f69" y="f70"/>
                </a:cxn>
                <a:cxn ang="f40">
                  <a:pos x="f69" y="f71"/>
                </a:cxn>
                <a:cxn ang="f40">
                  <a:pos x="f69" y="f72"/>
                </a:cxn>
              </a:cxnLst>
              <a:rect l="f61" t="f64" r="f62" b="f63"/>
              <a:pathLst>
                <a:path w="3993" h="128327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4" y="f7"/>
                  </a:lnTo>
                  <a:cubicBezTo>
                    <a:pt x="f16" y="f17"/>
                    <a:pt x="f16" y="f18"/>
                    <a:pt x="f14" y="f1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8" name="Freeform: Shape 363">
              <a:extLst>
                <a:ext uri="{FF2B5EF4-FFF2-40B4-BE49-F238E27FC236}">
                  <a16:creationId xmlns:a16="http://schemas.microsoft.com/office/drawing/2014/main" id="{5B7F1A64-24B6-0E27-08EA-2A4F647415F1}"/>
                </a:ext>
              </a:extLst>
            </p:cNvPr>
            <p:cNvSpPr/>
            <p:nvPr/>
          </p:nvSpPr>
          <p:spPr>
            <a:xfrm>
              <a:off x="8554010" y="5535786"/>
              <a:ext cx="758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"/>
                <a:gd name="f7" fmla="val 12705"/>
                <a:gd name="f8" fmla="+- 0 0 -90"/>
                <a:gd name="f9" fmla="*/ f3 1 762"/>
                <a:gd name="f10" fmla="*/ f4 1 1270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762"/>
                <a:gd name="f19" fmla="*/ f15 1 12705"/>
                <a:gd name="f20" fmla="*/ 0 f16 1"/>
                <a:gd name="f21" fmla="*/ 0 f15 1"/>
                <a:gd name="f22" fmla="*/ 762 f16 1"/>
                <a:gd name="f23" fmla="+- f17 0 f1"/>
                <a:gd name="f24" fmla="*/ f20 1 762"/>
                <a:gd name="f25" fmla="*/ f21 1 12705"/>
                <a:gd name="f26" fmla="*/ f22 1 762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</a:cxnLst>
              <a:rect l="f34" t="f37" r="f35" b="f36"/>
              <a:pathLst>
                <a:path w="762" h="12705">
                  <a:moveTo>
                    <a:pt x="f5" y="f5"/>
                  </a:moveTo>
                  <a:lnTo>
                    <a:pt x="f6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9" name="Freeform: Shape 364">
              <a:extLst>
                <a:ext uri="{FF2B5EF4-FFF2-40B4-BE49-F238E27FC236}">
                  <a16:creationId xmlns:a16="http://schemas.microsoft.com/office/drawing/2014/main" id="{A30E4A7E-0CFB-187E-8092-5E104E7EFEF3}"/>
                </a:ext>
              </a:extLst>
            </p:cNvPr>
            <p:cNvSpPr/>
            <p:nvPr/>
          </p:nvSpPr>
          <p:spPr>
            <a:xfrm>
              <a:off x="8554769" y="5666902"/>
              <a:ext cx="1655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"/>
                <a:gd name="f7" fmla="val 889"/>
                <a:gd name="f8" fmla="val 661"/>
                <a:gd name="f9" fmla="val 864"/>
                <a:gd name="f10" fmla="val 1271"/>
                <a:gd name="f11" fmla="val 534"/>
                <a:gd name="f12" fmla="val 1652"/>
                <a:gd name="f13" fmla="val 1245"/>
                <a:gd name="f14" fmla="val 508"/>
                <a:gd name="f15" fmla="val 648"/>
                <a:gd name="f16" fmla="val 826"/>
                <a:gd name="f17" fmla="+- 0 0 -90"/>
                <a:gd name="f18" fmla="*/ f3 1 1651"/>
                <a:gd name="f19" fmla="*/ f4 1 88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651"/>
                <a:gd name="f28" fmla="*/ f24 1 889"/>
                <a:gd name="f29" fmla="*/ 0 f25 1"/>
                <a:gd name="f30" fmla="*/ 889 f24 1"/>
                <a:gd name="f31" fmla="*/ 1652 f25 1"/>
                <a:gd name="f32" fmla="*/ 0 f24 1"/>
                <a:gd name="f33" fmla="+- f26 0 f1"/>
                <a:gd name="f34" fmla="*/ f29 1 1651"/>
                <a:gd name="f35" fmla="*/ f30 1 889"/>
                <a:gd name="f36" fmla="*/ f31 1 1651"/>
                <a:gd name="f37" fmla="*/ f32 1 889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1651" h="889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cubicBezTo>
                    <a:pt x="f13" y="f14"/>
                    <a:pt x="f15" y="f16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0" name="Freeform: Shape 365">
              <a:extLst>
                <a:ext uri="{FF2B5EF4-FFF2-40B4-BE49-F238E27FC236}">
                  <a16:creationId xmlns:a16="http://schemas.microsoft.com/office/drawing/2014/main" id="{E41F7646-EBCF-D1F4-4DB2-C0A722F3673B}"/>
                </a:ext>
              </a:extLst>
            </p:cNvPr>
            <p:cNvSpPr/>
            <p:nvPr/>
          </p:nvSpPr>
          <p:spPr>
            <a:xfrm>
              <a:off x="8552904" y="5645459"/>
              <a:ext cx="14557" cy="214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57"/>
                <a:gd name="f7" fmla="val 21476"/>
                <a:gd name="f8" fmla="val 3008"/>
                <a:gd name="f9" fmla="val 21447"/>
                <a:gd name="f10" fmla="val 13936"/>
                <a:gd name="f11" fmla="val 3532"/>
                <a:gd name="f12" fmla="val 14750"/>
                <a:gd name="f13" fmla="val 2757"/>
                <a:gd name="f14" fmla="val 14762"/>
                <a:gd name="f15" fmla="val 1461"/>
                <a:gd name="f16" fmla="val 13987"/>
                <a:gd name="f17" fmla="val 661"/>
                <a:gd name="f18" fmla="val 13974"/>
                <a:gd name="f19" fmla="val 635"/>
                <a:gd name="f20" fmla="val 13949"/>
                <a:gd name="f21" fmla="val 622"/>
                <a:gd name="f22" fmla="val 609"/>
                <a:gd name="f23" fmla="val 13225"/>
                <a:gd name="f24" fmla="val -165"/>
                <a:gd name="f25" fmla="val 12018"/>
                <a:gd name="f26" fmla="val -204"/>
                <a:gd name="f27" fmla="val 11242"/>
                <a:gd name="f28" fmla="val 508"/>
                <a:gd name="f29" fmla="val 11204"/>
                <a:gd name="f30" fmla="val 546"/>
                <a:gd name="f31" fmla="val 11179"/>
                <a:gd name="f32" fmla="val 571"/>
                <a:gd name="f33" fmla="val 11141"/>
                <a:gd name="f34" fmla="val 3898"/>
                <a:gd name="f35" fmla="val 12299"/>
                <a:gd name="f36" fmla="val 86"/>
                <a:gd name="f37" fmla="val 18524"/>
                <a:gd name="f38" fmla="val -29"/>
                <a:gd name="f39" fmla="val 18982"/>
                <a:gd name="f40" fmla="val 19465"/>
                <a:gd name="f41" fmla="val 19922"/>
                <a:gd name="f42" fmla="val 20685"/>
                <a:gd name="f43" fmla="val 848"/>
                <a:gd name="f44" fmla="val 1395"/>
                <a:gd name="f45" fmla="val 21282"/>
                <a:gd name="f46" fmla="val 2208"/>
                <a:gd name="f47" fmla="val 21574"/>
                <a:gd name="f48" fmla="+- 0 0 -90"/>
                <a:gd name="f49" fmla="*/ f3 1 14557"/>
                <a:gd name="f50" fmla="*/ f4 1 21476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4557"/>
                <a:gd name="f59" fmla="*/ f55 1 21476"/>
                <a:gd name="f60" fmla="*/ 3008 f56 1"/>
                <a:gd name="f61" fmla="*/ 21447 f55 1"/>
                <a:gd name="f62" fmla="*/ 13936 f56 1"/>
                <a:gd name="f63" fmla="*/ 3532 f55 1"/>
                <a:gd name="f64" fmla="*/ 13987 f56 1"/>
                <a:gd name="f65" fmla="*/ 661 f55 1"/>
                <a:gd name="f66" fmla="*/ 609 f55 1"/>
                <a:gd name="f67" fmla="*/ 11242 f56 1"/>
                <a:gd name="f68" fmla="*/ 508 f55 1"/>
                <a:gd name="f69" fmla="*/ 11141 f56 1"/>
                <a:gd name="f70" fmla="*/ 3898 f56 1"/>
                <a:gd name="f71" fmla="*/ 12299 f55 1"/>
                <a:gd name="f72" fmla="*/ 86 f56 1"/>
                <a:gd name="f73" fmla="*/ 18524 f55 1"/>
                <a:gd name="f74" fmla="*/ 19922 f55 1"/>
                <a:gd name="f75" fmla="*/ 20685 f55 1"/>
                <a:gd name="f76" fmla="*/ 848 f56 1"/>
                <a:gd name="f77" fmla="+- f57 0 f1"/>
                <a:gd name="f78" fmla="*/ f60 1 14557"/>
                <a:gd name="f79" fmla="*/ f61 1 21476"/>
                <a:gd name="f80" fmla="*/ f62 1 14557"/>
                <a:gd name="f81" fmla="*/ f63 1 21476"/>
                <a:gd name="f82" fmla="*/ f64 1 14557"/>
                <a:gd name="f83" fmla="*/ f65 1 21476"/>
                <a:gd name="f84" fmla="*/ f66 1 21476"/>
                <a:gd name="f85" fmla="*/ f67 1 14557"/>
                <a:gd name="f86" fmla="*/ f68 1 21476"/>
                <a:gd name="f87" fmla="*/ f69 1 14557"/>
                <a:gd name="f88" fmla="*/ f70 1 14557"/>
                <a:gd name="f89" fmla="*/ f71 1 21476"/>
                <a:gd name="f90" fmla="*/ f72 1 14557"/>
                <a:gd name="f91" fmla="*/ f73 1 21476"/>
                <a:gd name="f92" fmla="*/ f74 1 21476"/>
                <a:gd name="f93" fmla="*/ f75 1 21476"/>
                <a:gd name="f94" fmla="*/ f76 1 14557"/>
                <a:gd name="f95" fmla="*/ f51 1 f58"/>
                <a:gd name="f96" fmla="*/ f52 1 f58"/>
                <a:gd name="f97" fmla="*/ f51 1 f59"/>
                <a:gd name="f98" fmla="*/ f53 1 f59"/>
                <a:gd name="f99" fmla="*/ f78 1 f58"/>
                <a:gd name="f100" fmla="*/ f79 1 f59"/>
                <a:gd name="f101" fmla="*/ f80 1 f58"/>
                <a:gd name="f102" fmla="*/ f81 1 f59"/>
                <a:gd name="f103" fmla="*/ f82 1 f58"/>
                <a:gd name="f104" fmla="*/ f83 1 f59"/>
                <a:gd name="f105" fmla="*/ f84 1 f59"/>
                <a:gd name="f106" fmla="*/ f85 1 f58"/>
                <a:gd name="f107" fmla="*/ f86 1 f59"/>
                <a:gd name="f108" fmla="*/ f87 1 f58"/>
                <a:gd name="f109" fmla="*/ f88 1 f58"/>
                <a:gd name="f110" fmla="*/ f89 1 f59"/>
                <a:gd name="f111" fmla="*/ f90 1 f58"/>
                <a:gd name="f112" fmla="*/ f91 1 f59"/>
                <a:gd name="f113" fmla="*/ f92 1 f59"/>
                <a:gd name="f114" fmla="*/ f93 1 f59"/>
                <a:gd name="f115" fmla="*/ f94 1 f58"/>
                <a:gd name="f116" fmla="*/ f95 f49 1"/>
                <a:gd name="f117" fmla="*/ f96 f49 1"/>
                <a:gd name="f118" fmla="*/ f98 f50 1"/>
                <a:gd name="f119" fmla="*/ f97 f50 1"/>
                <a:gd name="f120" fmla="*/ f99 f49 1"/>
                <a:gd name="f121" fmla="*/ f100 f50 1"/>
                <a:gd name="f122" fmla="*/ f101 f49 1"/>
                <a:gd name="f123" fmla="*/ f102 f50 1"/>
                <a:gd name="f124" fmla="*/ f103 f49 1"/>
                <a:gd name="f125" fmla="*/ f104 f50 1"/>
                <a:gd name="f126" fmla="*/ f105 f50 1"/>
                <a:gd name="f127" fmla="*/ f106 f49 1"/>
                <a:gd name="f128" fmla="*/ f107 f50 1"/>
                <a:gd name="f129" fmla="*/ f108 f49 1"/>
                <a:gd name="f130" fmla="*/ f109 f49 1"/>
                <a:gd name="f131" fmla="*/ f110 f50 1"/>
                <a:gd name="f132" fmla="*/ f111 f49 1"/>
                <a:gd name="f133" fmla="*/ f112 f50 1"/>
                <a:gd name="f134" fmla="*/ f113 f50 1"/>
                <a:gd name="f135" fmla="*/ f114 f50 1"/>
                <a:gd name="f136" fmla="*/ f115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0" y="f121"/>
                </a:cxn>
                <a:cxn ang="f77">
                  <a:pos x="f120" y="f121"/>
                </a:cxn>
                <a:cxn ang="f77">
                  <a:pos x="f122" y="f123"/>
                </a:cxn>
                <a:cxn ang="f77">
                  <a:pos x="f124" y="f125"/>
                </a:cxn>
                <a:cxn ang="f77">
                  <a:pos x="f122" y="f126"/>
                </a:cxn>
                <a:cxn ang="f77">
                  <a:pos x="f127" y="f128"/>
                </a:cxn>
                <a:cxn ang="f77">
                  <a:pos x="f129" y="f126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2" y="f134"/>
                </a:cxn>
                <a:cxn ang="f77">
                  <a:pos x="f132" y="f135"/>
                </a:cxn>
                <a:cxn ang="f77">
                  <a:pos x="f132" y="f135"/>
                </a:cxn>
                <a:cxn ang="f77">
                  <a:pos x="f132" y="f135"/>
                </a:cxn>
                <a:cxn ang="f77">
                  <a:pos x="f132" y="f135"/>
                </a:cxn>
                <a:cxn ang="f77">
                  <a:pos x="f136" y="f135"/>
                </a:cxn>
                <a:cxn ang="f77">
                  <a:pos x="f120" y="f121"/>
                </a:cxn>
              </a:cxnLst>
              <a:rect l="f116" t="f119" r="f117" b="f118"/>
              <a:pathLst>
                <a:path w="14557" h="21476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10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22"/>
                  </a:cubicBez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38" y="f40"/>
                    <a:pt x="f36" y="f41"/>
                  </a:cubicBezTo>
                  <a:lnTo>
                    <a:pt x="f36" y="f42"/>
                  </a:lnTo>
                  <a:lnTo>
                    <a:pt x="f36" y="f42"/>
                  </a:lnTo>
                  <a:lnTo>
                    <a:pt x="f36" y="f42"/>
                  </a:lnTo>
                  <a:lnTo>
                    <a:pt x="f36" y="f42"/>
                  </a:lnTo>
                  <a:lnTo>
                    <a:pt x="f43" y="f42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1" name="Freeform: Shape 366">
              <a:extLst>
                <a:ext uri="{FF2B5EF4-FFF2-40B4-BE49-F238E27FC236}">
                  <a16:creationId xmlns:a16="http://schemas.microsoft.com/office/drawing/2014/main" id="{651723F0-64D7-F220-35D9-D202B7CA2ABE}"/>
                </a:ext>
              </a:extLst>
            </p:cNvPr>
            <p:cNvSpPr/>
            <p:nvPr/>
          </p:nvSpPr>
          <p:spPr>
            <a:xfrm>
              <a:off x="8513914" y="5536125"/>
              <a:ext cx="42226" cy="637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228"/>
                <a:gd name="f7" fmla="val 63788"/>
                <a:gd name="f8" fmla="val 42133"/>
                <a:gd name="f9" fmla="val 2833"/>
                <a:gd name="f10" fmla="val 42260"/>
                <a:gd name="f11" fmla="val 2376"/>
                <a:gd name="f12" fmla="val 1893"/>
                <a:gd name="f13" fmla="val 1436"/>
                <a:gd name="f14" fmla="val 800"/>
                <a:gd name="f15" fmla="val 165"/>
                <a:gd name="f16" fmla="val 38"/>
                <a:gd name="f17" fmla="val 40608"/>
                <a:gd name="f18" fmla="val 39973"/>
                <a:gd name="f19" fmla="val 39769"/>
                <a:gd name="f20" fmla="val -13"/>
                <a:gd name="f21" fmla="val 39541"/>
                <a:gd name="f22" fmla="val 39337"/>
                <a:gd name="f23" fmla="val 1217"/>
                <a:gd name="f24" fmla="val 59374"/>
                <a:gd name="f25" fmla="val 581"/>
                <a:gd name="f26" fmla="val 60263"/>
                <a:gd name="f27" fmla="val -194"/>
                <a:gd name="f28" fmla="val 61127"/>
                <a:gd name="f29" fmla="val 62449"/>
                <a:gd name="f30" fmla="val 63312"/>
                <a:gd name="f31" fmla="val 1407"/>
                <a:gd name="f32" fmla="val 63948"/>
                <a:gd name="f33" fmla="val 2551"/>
                <a:gd name="f34" fmla="val 3377"/>
                <a:gd name="f35" fmla="val 38956"/>
                <a:gd name="f36" fmla="val 8297"/>
                <a:gd name="f37" fmla="+- 0 0 -90"/>
                <a:gd name="f38" fmla="*/ f3 1 42228"/>
                <a:gd name="f39" fmla="*/ f4 1 63788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42228"/>
                <a:gd name="f48" fmla="*/ f44 1 63788"/>
                <a:gd name="f49" fmla="*/ 42133 f45 1"/>
                <a:gd name="f50" fmla="*/ 2833 f44 1"/>
                <a:gd name="f51" fmla="*/ 1436 f44 1"/>
                <a:gd name="f52" fmla="*/ 800 f44 1"/>
                <a:gd name="f53" fmla="*/ 38 f44 1"/>
                <a:gd name="f54" fmla="*/ 40608 f45 1"/>
                <a:gd name="f55" fmla="*/ 39973 f45 1"/>
                <a:gd name="f56" fmla="*/ 39337 f45 1"/>
                <a:gd name="f57" fmla="*/ 1217 f45 1"/>
                <a:gd name="f58" fmla="*/ 59374 f44 1"/>
                <a:gd name="f59" fmla="*/ 581 f45 1"/>
                <a:gd name="f60" fmla="*/ 60263 f44 1"/>
                <a:gd name="f61" fmla="*/ 63312 f44 1"/>
                <a:gd name="f62" fmla="*/ 3377 f45 1"/>
                <a:gd name="f63" fmla="*/ 38956 f45 1"/>
                <a:gd name="f64" fmla="*/ 8297 f44 1"/>
                <a:gd name="f65" fmla="+- f46 0 f1"/>
                <a:gd name="f66" fmla="*/ f49 1 42228"/>
                <a:gd name="f67" fmla="*/ f50 1 63788"/>
                <a:gd name="f68" fmla="*/ f51 1 63788"/>
                <a:gd name="f69" fmla="*/ f52 1 63788"/>
                <a:gd name="f70" fmla="*/ f53 1 63788"/>
                <a:gd name="f71" fmla="*/ f54 1 42228"/>
                <a:gd name="f72" fmla="*/ f55 1 42228"/>
                <a:gd name="f73" fmla="*/ f56 1 42228"/>
                <a:gd name="f74" fmla="*/ f57 1 42228"/>
                <a:gd name="f75" fmla="*/ f58 1 63788"/>
                <a:gd name="f76" fmla="*/ f59 1 42228"/>
                <a:gd name="f77" fmla="*/ f60 1 63788"/>
                <a:gd name="f78" fmla="*/ f61 1 63788"/>
                <a:gd name="f79" fmla="*/ f62 1 42228"/>
                <a:gd name="f80" fmla="*/ f63 1 42228"/>
                <a:gd name="f81" fmla="*/ f64 1 63788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8"/>
                <a:gd name="f89" fmla="*/ f69 1 f48"/>
                <a:gd name="f90" fmla="*/ f70 1 f48"/>
                <a:gd name="f91" fmla="*/ f71 1 f47"/>
                <a:gd name="f92" fmla="*/ f72 1 f47"/>
                <a:gd name="f93" fmla="*/ f73 1 f47"/>
                <a:gd name="f94" fmla="*/ f74 1 f47"/>
                <a:gd name="f95" fmla="*/ f75 1 f48"/>
                <a:gd name="f96" fmla="*/ f76 1 f47"/>
                <a:gd name="f97" fmla="*/ f77 1 f48"/>
                <a:gd name="f98" fmla="*/ f78 1 f48"/>
                <a:gd name="f99" fmla="*/ f79 1 f47"/>
                <a:gd name="f100" fmla="*/ f80 1 f47"/>
                <a:gd name="f101" fmla="*/ f81 1 f48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9 1"/>
                <a:gd name="f109" fmla="*/ f89 f39 1"/>
                <a:gd name="f110" fmla="*/ f90 f39 1"/>
                <a:gd name="f111" fmla="*/ f91 f38 1"/>
                <a:gd name="f112" fmla="*/ f92 f38 1"/>
                <a:gd name="f113" fmla="*/ f93 f38 1"/>
                <a:gd name="f114" fmla="*/ f94 f38 1"/>
                <a:gd name="f115" fmla="*/ f95 f39 1"/>
                <a:gd name="f116" fmla="*/ f96 f38 1"/>
                <a:gd name="f117" fmla="*/ f97 f39 1"/>
                <a:gd name="f118" fmla="*/ f98 f39 1"/>
                <a:gd name="f119" fmla="*/ f99 f38 1"/>
                <a:gd name="f120" fmla="*/ f100 f38 1"/>
                <a:gd name="f121" fmla="*/ f101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6" y="f108"/>
                </a:cxn>
                <a:cxn ang="f65">
                  <a:pos x="f106" y="f109"/>
                </a:cxn>
                <a:cxn ang="f65">
                  <a:pos x="f106" y="f110"/>
                </a:cxn>
                <a:cxn ang="f65">
                  <a:pos x="f111" y="f110"/>
                </a:cxn>
                <a:cxn ang="f65">
                  <a:pos x="f112" y="f110"/>
                </a:cxn>
                <a:cxn ang="f65">
                  <a:pos x="f113" y="f110"/>
                </a:cxn>
                <a:cxn ang="f65">
                  <a:pos x="f113" y="f110"/>
                </a:cxn>
                <a:cxn ang="f65">
                  <a:pos x="f113" y="f110"/>
                </a:cxn>
                <a:cxn ang="f65">
                  <a:pos x="f113" y="f110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6" y="f118"/>
                </a:cxn>
                <a:cxn ang="f65">
                  <a:pos x="f119" y="f118"/>
                </a:cxn>
                <a:cxn ang="f65">
                  <a:pos x="f119" y="f118"/>
                </a:cxn>
                <a:cxn ang="f65">
                  <a:pos x="f119" y="f118"/>
                </a:cxn>
                <a:cxn ang="f65">
                  <a:pos x="f120" y="f121"/>
                </a:cxn>
              </a:cxnLst>
              <a:rect l="f102" t="f105" r="f103" b="f104"/>
              <a:pathLst>
                <a:path w="42228" h="6378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3"/>
                    <a:pt x="f8" y="f14"/>
                  </a:cubicBezTo>
                  <a:cubicBezTo>
                    <a:pt x="f8" y="f15"/>
                    <a:pt x="f8" y="f14"/>
                    <a:pt x="f8" y="f16"/>
                  </a:cubicBezTo>
                  <a:lnTo>
                    <a:pt x="f17" y="f16"/>
                  </a:lnTo>
                  <a:lnTo>
                    <a:pt x="f18" y="f16"/>
                  </a:lnTo>
                  <a:cubicBezTo>
                    <a:pt x="f19" y="f20"/>
                    <a:pt x="f21" y="f20"/>
                    <a:pt x="f22" y="f16"/>
                  </a:cubicBezTo>
                  <a:lnTo>
                    <a:pt x="f22" y="f16"/>
                  </a:lnTo>
                  <a:lnTo>
                    <a:pt x="f22" y="f16"/>
                  </a:lnTo>
                  <a:lnTo>
                    <a:pt x="f22" y="f16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7" y="f29"/>
                    <a:pt x="f25" y="f30"/>
                  </a:cubicBezTo>
                  <a:cubicBezTo>
                    <a:pt x="f31" y="f32"/>
                    <a:pt x="f33" y="f32"/>
                    <a:pt x="f34" y="f30"/>
                  </a:cubicBezTo>
                  <a:lnTo>
                    <a:pt x="f34" y="f30"/>
                  </a:lnTo>
                  <a:lnTo>
                    <a:pt x="f34" y="f30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2" name="Freeform: Shape 367">
              <a:extLst>
                <a:ext uri="{FF2B5EF4-FFF2-40B4-BE49-F238E27FC236}">
                  <a16:creationId xmlns:a16="http://schemas.microsoft.com/office/drawing/2014/main" id="{C363C8DD-9E1E-81BF-5FD4-0C9E1F0355D6}"/>
                </a:ext>
              </a:extLst>
            </p:cNvPr>
            <p:cNvSpPr/>
            <p:nvPr/>
          </p:nvSpPr>
          <p:spPr>
            <a:xfrm>
              <a:off x="6930575" y="5525838"/>
              <a:ext cx="99578" cy="794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581"/>
                <a:gd name="f7" fmla="val 79446"/>
                <a:gd name="f8" fmla="val 95429"/>
                <a:gd name="f9" fmla="val 21636"/>
                <a:gd name="f10" fmla="val 96064"/>
                <a:gd name="f11" fmla="val 21000"/>
                <a:gd name="f12" fmla="val 97589"/>
                <a:gd name="f13" fmla="val 19094"/>
                <a:gd name="f14" fmla="val 98085"/>
                <a:gd name="f15" fmla="val 18561"/>
                <a:gd name="f16" fmla="val 98504"/>
                <a:gd name="f17" fmla="val 17964"/>
                <a:gd name="f18" fmla="val 98860"/>
                <a:gd name="f19" fmla="val 17316"/>
                <a:gd name="f20" fmla="val 99152"/>
                <a:gd name="f21" fmla="val 16617"/>
                <a:gd name="f22" fmla="val 99355"/>
                <a:gd name="f23" fmla="val 15893"/>
                <a:gd name="f24" fmla="val 99495"/>
                <a:gd name="f25" fmla="val 15156"/>
                <a:gd name="f26" fmla="val 99610"/>
                <a:gd name="f27" fmla="val 14393"/>
                <a:gd name="f28" fmla="val 13631"/>
                <a:gd name="f29" fmla="val 12869"/>
                <a:gd name="f30" fmla="val 99800"/>
                <a:gd name="f31" fmla="val 9985"/>
                <a:gd name="f32" fmla="val 99025"/>
                <a:gd name="f33" fmla="val 7087"/>
                <a:gd name="f34" fmla="val 97335"/>
                <a:gd name="f35" fmla="val 4737"/>
                <a:gd name="f36" fmla="val 93498"/>
                <a:gd name="f37" fmla="val -447"/>
                <a:gd name="f38" fmla="val 86179"/>
                <a:gd name="f39" fmla="val -1552"/>
                <a:gd name="f40" fmla="val 80981"/>
                <a:gd name="f41" fmla="val 2298"/>
                <a:gd name="f42" fmla="val 80969"/>
                <a:gd name="f43" fmla="val 80956"/>
                <a:gd name="f44" fmla="val 2310"/>
                <a:gd name="f45" fmla="val 80943"/>
                <a:gd name="f46" fmla="val 2323"/>
                <a:gd name="f47" fmla="val 76242"/>
                <a:gd name="f48" fmla="val 6008"/>
                <a:gd name="f49" fmla="val 63819"/>
                <a:gd name="f50" fmla="val 64454"/>
                <a:gd name="f51" fmla="val 2084"/>
                <a:gd name="f52" fmla="val 62548"/>
                <a:gd name="f53" fmla="val 4803"/>
                <a:gd name="f54" fmla="val 61468"/>
                <a:gd name="f55" fmla="val 7624"/>
                <a:gd name="f56" fmla="val 61404"/>
                <a:gd name="f57" fmla="val 14156"/>
                <a:gd name="f58" fmla="val 19391"/>
                <a:gd name="f59" fmla="val 66817"/>
                <a:gd name="f60" fmla="val 19315"/>
                <a:gd name="f61" fmla="val 73348"/>
                <a:gd name="f62" fmla="val 73386"/>
                <a:gd name="f63" fmla="val 73437"/>
                <a:gd name="f64" fmla="val 73475"/>
                <a:gd name="f65" fmla="val 24397"/>
                <a:gd name="f66" fmla="val 75508"/>
                <a:gd name="f67" fmla="val 29989"/>
                <a:gd name="f68" fmla="val 71315"/>
                <a:gd name="f69" fmla="+- 0 0 -90"/>
                <a:gd name="f70" fmla="*/ f3 1 99581"/>
                <a:gd name="f71" fmla="*/ f4 1 79446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99581"/>
                <a:gd name="f80" fmla="*/ f76 1 79446"/>
                <a:gd name="f81" fmla="*/ 95429 f77 1"/>
                <a:gd name="f82" fmla="*/ 21636 f76 1"/>
                <a:gd name="f83" fmla="*/ 96064 f77 1"/>
                <a:gd name="f84" fmla="*/ 21000 f76 1"/>
                <a:gd name="f85" fmla="*/ 97589 f77 1"/>
                <a:gd name="f86" fmla="*/ 19094 f76 1"/>
                <a:gd name="f87" fmla="*/ 98860 f77 1"/>
                <a:gd name="f88" fmla="*/ 17316 f76 1"/>
                <a:gd name="f89" fmla="*/ 99495 f77 1"/>
                <a:gd name="f90" fmla="*/ 15156 f76 1"/>
                <a:gd name="f91" fmla="*/ 12869 f76 1"/>
                <a:gd name="f92" fmla="*/ 97335 f77 1"/>
                <a:gd name="f93" fmla="*/ 4737 f76 1"/>
                <a:gd name="f94" fmla="*/ 80981 f77 1"/>
                <a:gd name="f95" fmla="*/ 2298 f76 1"/>
                <a:gd name="f96" fmla="*/ 80943 f77 1"/>
                <a:gd name="f97" fmla="*/ 2323 f76 1"/>
                <a:gd name="f98" fmla="*/ 76242 f77 1"/>
                <a:gd name="f99" fmla="*/ 6008 f76 1"/>
                <a:gd name="f100" fmla="*/ 0 f77 1"/>
                <a:gd name="f101" fmla="*/ 63819 f76 1"/>
                <a:gd name="f102" fmla="*/ 64454 f76 1"/>
                <a:gd name="f103" fmla="*/ 7624 f77 1"/>
                <a:gd name="f104" fmla="*/ 61404 f76 1"/>
                <a:gd name="f105" fmla="*/ 19315 f77 1"/>
                <a:gd name="f106" fmla="*/ 73348 f76 1"/>
                <a:gd name="f107" fmla="*/ 73475 f76 1"/>
                <a:gd name="f108" fmla="*/ 79446 f76 1"/>
                <a:gd name="f109" fmla="*/ 24397 f77 1"/>
                <a:gd name="f110" fmla="*/ 75508 f76 1"/>
                <a:gd name="f111" fmla="*/ 29989 f77 1"/>
                <a:gd name="f112" fmla="*/ 71315 f76 1"/>
                <a:gd name="f113" fmla="+- f78 0 f1"/>
                <a:gd name="f114" fmla="*/ f81 1 99581"/>
                <a:gd name="f115" fmla="*/ f82 1 79446"/>
                <a:gd name="f116" fmla="*/ f83 1 99581"/>
                <a:gd name="f117" fmla="*/ f84 1 79446"/>
                <a:gd name="f118" fmla="*/ f85 1 99581"/>
                <a:gd name="f119" fmla="*/ f86 1 79446"/>
                <a:gd name="f120" fmla="*/ f87 1 99581"/>
                <a:gd name="f121" fmla="*/ f88 1 79446"/>
                <a:gd name="f122" fmla="*/ f89 1 99581"/>
                <a:gd name="f123" fmla="*/ f90 1 79446"/>
                <a:gd name="f124" fmla="*/ f91 1 79446"/>
                <a:gd name="f125" fmla="*/ f92 1 99581"/>
                <a:gd name="f126" fmla="*/ f93 1 79446"/>
                <a:gd name="f127" fmla="*/ f94 1 99581"/>
                <a:gd name="f128" fmla="*/ f95 1 79446"/>
                <a:gd name="f129" fmla="*/ f96 1 99581"/>
                <a:gd name="f130" fmla="*/ f97 1 79446"/>
                <a:gd name="f131" fmla="*/ f98 1 99581"/>
                <a:gd name="f132" fmla="*/ f99 1 79446"/>
                <a:gd name="f133" fmla="*/ f100 1 99581"/>
                <a:gd name="f134" fmla="*/ f101 1 79446"/>
                <a:gd name="f135" fmla="*/ f102 1 79446"/>
                <a:gd name="f136" fmla="*/ f103 1 99581"/>
                <a:gd name="f137" fmla="*/ f104 1 79446"/>
                <a:gd name="f138" fmla="*/ f105 1 99581"/>
                <a:gd name="f139" fmla="*/ f106 1 79446"/>
                <a:gd name="f140" fmla="*/ f107 1 79446"/>
                <a:gd name="f141" fmla="*/ f108 1 79446"/>
                <a:gd name="f142" fmla="*/ f109 1 99581"/>
                <a:gd name="f143" fmla="*/ f110 1 79446"/>
                <a:gd name="f144" fmla="*/ f111 1 99581"/>
                <a:gd name="f145" fmla="*/ f112 1 79446"/>
                <a:gd name="f146" fmla="*/ f72 1 f79"/>
                <a:gd name="f147" fmla="*/ f73 1 f79"/>
                <a:gd name="f148" fmla="*/ f72 1 f80"/>
                <a:gd name="f149" fmla="*/ f74 1 f80"/>
                <a:gd name="f150" fmla="*/ f114 1 f79"/>
                <a:gd name="f151" fmla="*/ f115 1 f80"/>
                <a:gd name="f152" fmla="*/ f116 1 f79"/>
                <a:gd name="f153" fmla="*/ f117 1 f80"/>
                <a:gd name="f154" fmla="*/ f118 1 f79"/>
                <a:gd name="f155" fmla="*/ f119 1 f80"/>
                <a:gd name="f156" fmla="*/ f120 1 f79"/>
                <a:gd name="f157" fmla="*/ f121 1 f80"/>
                <a:gd name="f158" fmla="*/ f122 1 f79"/>
                <a:gd name="f159" fmla="*/ f123 1 f80"/>
                <a:gd name="f160" fmla="*/ f124 1 f80"/>
                <a:gd name="f161" fmla="*/ f125 1 f79"/>
                <a:gd name="f162" fmla="*/ f126 1 f80"/>
                <a:gd name="f163" fmla="*/ f127 1 f79"/>
                <a:gd name="f164" fmla="*/ f128 1 f80"/>
                <a:gd name="f165" fmla="*/ f129 1 f79"/>
                <a:gd name="f166" fmla="*/ f130 1 f80"/>
                <a:gd name="f167" fmla="*/ f131 1 f79"/>
                <a:gd name="f168" fmla="*/ f132 1 f80"/>
                <a:gd name="f169" fmla="*/ f133 1 f79"/>
                <a:gd name="f170" fmla="*/ f134 1 f80"/>
                <a:gd name="f171" fmla="*/ f135 1 f80"/>
                <a:gd name="f172" fmla="*/ f136 1 f79"/>
                <a:gd name="f173" fmla="*/ f137 1 f80"/>
                <a:gd name="f174" fmla="*/ f138 1 f79"/>
                <a:gd name="f175" fmla="*/ f139 1 f80"/>
                <a:gd name="f176" fmla="*/ f140 1 f80"/>
                <a:gd name="f177" fmla="*/ f141 1 f80"/>
                <a:gd name="f178" fmla="*/ f142 1 f79"/>
                <a:gd name="f179" fmla="*/ f143 1 f80"/>
                <a:gd name="f180" fmla="*/ f144 1 f79"/>
                <a:gd name="f181" fmla="*/ f145 1 f80"/>
                <a:gd name="f182" fmla="*/ f146 f70 1"/>
                <a:gd name="f183" fmla="*/ f147 f70 1"/>
                <a:gd name="f184" fmla="*/ f149 f71 1"/>
                <a:gd name="f185" fmla="*/ f148 f71 1"/>
                <a:gd name="f186" fmla="*/ f150 f70 1"/>
                <a:gd name="f187" fmla="*/ f151 f71 1"/>
                <a:gd name="f188" fmla="*/ f152 f70 1"/>
                <a:gd name="f189" fmla="*/ f153 f71 1"/>
                <a:gd name="f190" fmla="*/ f154 f70 1"/>
                <a:gd name="f191" fmla="*/ f155 f71 1"/>
                <a:gd name="f192" fmla="*/ f156 f70 1"/>
                <a:gd name="f193" fmla="*/ f157 f71 1"/>
                <a:gd name="f194" fmla="*/ f158 f70 1"/>
                <a:gd name="f195" fmla="*/ f159 f71 1"/>
                <a:gd name="f196" fmla="*/ f160 f71 1"/>
                <a:gd name="f197" fmla="*/ f161 f70 1"/>
                <a:gd name="f198" fmla="*/ f162 f71 1"/>
                <a:gd name="f199" fmla="*/ f163 f70 1"/>
                <a:gd name="f200" fmla="*/ f164 f71 1"/>
                <a:gd name="f201" fmla="*/ f165 f70 1"/>
                <a:gd name="f202" fmla="*/ f166 f71 1"/>
                <a:gd name="f203" fmla="*/ f167 f70 1"/>
                <a:gd name="f204" fmla="*/ f168 f71 1"/>
                <a:gd name="f205" fmla="*/ f169 f70 1"/>
                <a:gd name="f206" fmla="*/ f170 f71 1"/>
                <a:gd name="f207" fmla="*/ f171 f71 1"/>
                <a:gd name="f208" fmla="*/ f172 f70 1"/>
                <a:gd name="f209" fmla="*/ f173 f71 1"/>
                <a:gd name="f210" fmla="*/ f174 f70 1"/>
                <a:gd name="f211" fmla="*/ f175 f71 1"/>
                <a:gd name="f212" fmla="*/ f176 f71 1"/>
                <a:gd name="f213" fmla="*/ f177 f71 1"/>
                <a:gd name="f214" fmla="*/ f178 f70 1"/>
                <a:gd name="f215" fmla="*/ f179 f71 1"/>
                <a:gd name="f216" fmla="*/ f180 f70 1"/>
                <a:gd name="f217" fmla="*/ f181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86" y="f187"/>
                </a:cxn>
                <a:cxn ang="f113">
                  <a:pos x="f188" y="f189"/>
                </a:cxn>
                <a:cxn ang="f113">
                  <a:pos x="f190" y="f191"/>
                </a:cxn>
                <a:cxn ang="f113">
                  <a:pos x="f192" y="f193"/>
                </a:cxn>
                <a:cxn ang="f113">
                  <a:pos x="f194" y="f195"/>
                </a:cxn>
                <a:cxn ang="f113">
                  <a:pos x="f194" y="f196"/>
                </a:cxn>
                <a:cxn ang="f113">
                  <a:pos x="f197" y="f198"/>
                </a:cxn>
                <a:cxn ang="f113">
                  <a:pos x="f199" y="f200"/>
                </a:cxn>
                <a:cxn ang="f113">
                  <a:pos x="f201" y="f202"/>
                </a:cxn>
                <a:cxn ang="f113">
                  <a:pos x="f203" y="f204"/>
                </a:cxn>
                <a:cxn ang="f113">
                  <a:pos x="f205" y="f206"/>
                </a:cxn>
                <a:cxn ang="f113">
                  <a:pos x="f205" y="f207"/>
                </a:cxn>
                <a:cxn ang="f113">
                  <a:pos x="f208" y="f209"/>
                </a:cxn>
                <a:cxn ang="f113">
                  <a:pos x="f210" y="f211"/>
                </a:cxn>
                <a:cxn ang="f113">
                  <a:pos x="f210" y="f212"/>
                </a:cxn>
                <a:cxn ang="f113">
                  <a:pos x="f210" y="f213"/>
                </a:cxn>
                <a:cxn ang="f113">
                  <a:pos x="f214" y="f215"/>
                </a:cxn>
                <a:cxn ang="f113">
                  <a:pos x="f216" y="f217"/>
                </a:cxn>
              </a:cxnLst>
              <a:rect l="f182" t="f185" r="f183" b="f184"/>
              <a:pathLst>
                <a:path w="99581" h="7944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1"/>
                    <a:pt x="f43" y="f44"/>
                    <a:pt x="f45" y="f46"/>
                  </a:cubicBezTo>
                  <a:lnTo>
                    <a:pt x="f47" y="f48"/>
                  </a:lnTo>
                  <a:lnTo>
                    <a:pt x="f5" y="f49"/>
                  </a:lnTo>
                  <a:lnTo>
                    <a:pt x="f5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4"/>
                    <a:pt x="f58" y="f59"/>
                    <a:pt x="f60" y="f61"/>
                  </a:cubicBezTo>
                  <a:cubicBezTo>
                    <a:pt x="f60" y="f62"/>
                    <a:pt x="f60" y="f63"/>
                    <a:pt x="f60" y="f64"/>
                  </a:cubicBezTo>
                  <a:lnTo>
                    <a:pt x="f60" y="f7"/>
                  </a:lnTo>
                  <a:lnTo>
                    <a:pt x="f65" y="f66"/>
                  </a:lnTo>
                  <a:lnTo>
                    <a:pt x="f67" y="f6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3" name="Freeform: Shape 368">
              <a:extLst>
                <a:ext uri="{FF2B5EF4-FFF2-40B4-BE49-F238E27FC236}">
                  <a16:creationId xmlns:a16="http://schemas.microsoft.com/office/drawing/2014/main" id="{C7592D89-22F2-C8BA-78EA-B54DB2CB0918}"/>
                </a:ext>
              </a:extLst>
            </p:cNvPr>
            <p:cNvSpPr/>
            <p:nvPr/>
          </p:nvSpPr>
          <p:spPr>
            <a:xfrm>
              <a:off x="5685675" y="4809021"/>
              <a:ext cx="300005" cy="1308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0010"/>
                <a:gd name="f7" fmla="val 130868"/>
                <a:gd name="f8" fmla="val 111429"/>
                <a:gd name="f9" fmla="val 1423"/>
                <a:gd name="f10" fmla="val 110869"/>
                <a:gd name="f11" fmla="val 2923"/>
                <a:gd name="f12" fmla="val 110565"/>
                <a:gd name="f13" fmla="val 4447"/>
                <a:gd name="f14" fmla="val 110539"/>
                <a:gd name="f15" fmla="val 10991"/>
                <a:gd name="f16" fmla="val 110679"/>
                <a:gd name="f17" fmla="val 16214"/>
                <a:gd name="f18" fmla="val 116066"/>
                <a:gd name="f19" fmla="val 16138"/>
                <a:gd name="f20" fmla="val 122610"/>
                <a:gd name="f21" fmla="val 31640"/>
                <a:gd name="f22" fmla="val 124769"/>
                <a:gd name="f23" fmla="val 42568"/>
                <a:gd name="f24" fmla="val 120449"/>
                <a:gd name="f25" fmla="val 18804"/>
                <a:gd name="f26" fmla="val 298625"/>
                <a:gd name="f27" fmla="val 19312"/>
                <a:gd name="f28" fmla="val 297164"/>
                <a:gd name="f29" fmla="val 19566"/>
                <a:gd name="f30" fmla="val 295690"/>
                <a:gd name="f31" fmla="val 294292"/>
                <a:gd name="f32" fmla="val 19528"/>
                <a:gd name="f33" fmla="val 292907"/>
                <a:gd name="f34" fmla="val 19224"/>
                <a:gd name="f35" fmla="val 291624"/>
                <a:gd name="f36" fmla="val 18677"/>
                <a:gd name="f37" fmla="val 290480"/>
                <a:gd name="f38" fmla="val 288066"/>
                <a:gd name="f39" fmla="val 17026"/>
                <a:gd name="f40" fmla="val 287176"/>
                <a:gd name="f41" fmla="val 16136"/>
                <a:gd name="f42" fmla="val 286439"/>
                <a:gd name="f43" fmla="val 15310"/>
                <a:gd name="f44" fmla="val 285842"/>
                <a:gd name="f45" fmla="val 14357"/>
                <a:gd name="f46" fmla="val 285397"/>
                <a:gd name="f47" fmla="val 13341"/>
                <a:gd name="f48" fmla="val 12578"/>
                <a:gd name="f49" fmla="val 284635"/>
                <a:gd name="f50" fmla="val 254"/>
                <a:gd name="f51" fmla="+- 0 0 -90"/>
                <a:gd name="f52" fmla="*/ f3 1 300010"/>
                <a:gd name="f53" fmla="*/ f4 1 130868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300010"/>
                <a:gd name="f62" fmla="*/ f58 1 130868"/>
                <a:gd name="f63" fmla="*/ 0 f59 1"/>
                <a:gd name="f64" fmla="*/ 111429 f58 1"/>
                <a:gd name="f65" fmla="*/ 4447 f59 1"/>
                <a:gd name="f66" fmla="*/ 110539 f58 1"/>
                <a:gd name="f67" fmla="*/ 16138 f59 1"/>
                <a:gd name="f68" fmla="*/ 122610 f58 1"/>
                <a:gd name="f69" fmla="*/ 130868 f58 1"/>
                <a:gd name="f70" fmla="*/ 31640 f59 1"/>
                <a:gd name="f71" fmla="*/ 124769 f58 1"/>
                <a:gd name="f72" fmla="*/ 42568 f59 1"/>
                <a:gd name="f73" fmla="*/ 120449 f58 1"/>
                <a:gd name="f74" fmla="*/ 300010 f59 1"/>
                <a:gd name="f75" fmla="*/ 18804 f58 1"/>
                <a:gd name="f76" fmla="*/ 295690 f59 1"/>
                <a:gd name="f77" fmla="*/ 19566 f58 1"/>
                <a:gd name="f78" fmla="*/ 291624 f59 1"/>
                <a:gd name="f79" fmla="*/ 18677 f58 1"/>
                <a:gd name="f80" fmla="*/ 290480 f59 1"/>
                <a:gd name="f81" fmla="*/ 288066 f59 1"/>
                <a:gd name="f82" fmla="*/ 17026 f58 1"/>
                <a:gd name="f83" fmla="*/ 287176 f59 1"/>
                <a:gd name="f84" fmla="*/ 16136 f58 1"/>
                <a:gd name="f85" fmla="*/ 285397 f59 1"/>
                <a:gd name="f86" fmla="*/ 13341 f58 1"/>
                <a:gd name="f87" fmla="*/ 12578 f58 1"/>
                <a:gd name="f88" fmla="*/ 284635 f59 1"/>
                <a:gd name="f89" fmla="*/ 0 f58 1"/>
                <a:gd name="f90" fmla="*/ 254 f59 1"/>
                <a:gd name="f91" fmla="+- f60 0 f1"/>
                <a:gd name="f92" fmla="*/ f63 1 300010"/>
                <a:gd name="f93" fmla="*/ f64 1 130868"/>
                <a:gd name="f94" fmla="*/ f65 1 300010"/>
                <a:gd name="f95" fmla="*/ f66 1 130868"/>
                <a:gd name="f96" fmla="*/ f67 1 300010"/>
                <a:gd name="f97" fmla="*/ f68 1 130868"/>
                <a:gd name="f98" fmla="*/ f69 1 130868"/>
                <a:gd name="f99" fmla="*/ f70 1 300010"/>
                <a:gd name="f100" fmla="*/ f71 1 130868"/>
                <a:gd name="f101" fmla="*/ f72 1 300010"/>
                <a:gd name="f102" fmla="*/ f73 1 130868"/>
                <a:gd name="f103" fmla="*/ f74 1 300010"/>
                <a:gd name="f104" fmla="*/ f75 1 130868"/>
                <a:gd name="f105" fmla="*/ f76 1 300010"/>
                <a:gd name="f106" fmla="*/ f77 1 130868"/>
                <a:gd name="f107" fmla="*/ f78 1 300010"/>
                <a:gd name="f108" fmla="*/ f79 1 130868"/>
                <a:gd name="f109" fmla="*/ f80 1 300010"/>
                <a:gd name="f110" fmla="*/ f81 1 300010"/>
                <a:gd name="f111" fmla="*/ f82 1 130868"/>
                <a:gd name="f112" fmla="*/ f83 1 300010"/>
                <a:gd name="f113" fmla="*/ f84 1 130868"/>
                <a:gd name="f114" fmla="*/ f85 1 300010"/>
                <a:gd name="f115" fmla="*/ f86 1 130868"/>
                <a:gd name="f116" fmla="*/ f87 1 130868"/>
                <a:gd name="f117" fmla="*/ f88 1 300010"/>
                <a:gd name="f118" fmla="*/ f89 1 130868"/>
                <a:gd name="f119" fmla="*/ f90 1 300010"/>
                <a:gd name="f120" fmla="*/ f54 1 f61"/>
                <a:gd name="f121" fmla="*/ f55 1 f61"/>
                <a:gd name="f122" fmla="*/ f54 1 f62"/>
                <a:gd name="f123" fmla="*/ f56 1 f62"/>
                <a:gd name="f124" fmla="*/ f92 1 f61"/>
                <a:gd name="f125" fmla="*/ f93 1 f62"/>
                <a:gd name="f126" fmla="*/ f94 1 f61"/>
                <a:gd name="f127" fmla="*/ f95 1 f62"/>
                <a:gd name="f128" fmla="*/ f96 1 f61"/>
                <a:gd name="f129" fmla="*/ f97 1 f62"/>
                <a:gd name="f130" fmla="*/ f98 1 f62"/>
                <a:gd name="f131" fmla="*/ f99 1 f61"/>
                <a:gd name="f132" fmla="*/ f100 1 f62"/>
                <a:gd name="f133" fmla="*/ f101 1 f61"/>
                <a:gd name="f134" fmla="*/ f102 1 f62"/>
                <a:gd name="f135" fmla="*/ f103 1 f61"/>
                <a:gd name="f136" fmla="*/ f104 1 f62"/>
                <a:gd name="f137" fmla="*/ f105 1 f61"/>
                <a:gd name="f138" fmla="*/ f106 1 f62"/>
                <a:gd name="f139" fmla="*/ f107 1 f61"/>
                <a:gd name="f140" fmla="*/ f108 1 f62"/>
                <a:gd name="f141" fmla="*/ f109 1 f61"/>
                <a:gd name="f142" fmla="*/ f110 1 f61"/>
                <a:gd name="f143" fmla="*/ f111 1 f62"/>
                <a:gd name="f144" fmla="*/ f112 1 f61"/>
                <a:gd name="f145" fmla="*/ f113 1 f62"/>
                <a:gd name="f146" fmla="*/ f114 1 f61"/>
                <a:gd name="f147" fmla="*/ f115 1 f62"/>
                <a:gd name="f148" fmla="*/ f116 1 f62"/>
                <a:gd name="f149" fmla="*/ f117 1 f61"/>
                <a:gd name="f150" fmla="*/ f118 1 f62"/>
                <a:gd name="f151" fmla="*/ f119 1 f61"/>
                <a:gd name="f152" fmla="*/ f120 f52 1"/>
                <a:gd name="f153" fmla="*/ f121 f52 1"/>
                <a:gd name="f154" fmla="*/ f123 f53 1"/>
                <a:gd name="f155" fmla="*/ f122 f53 1"/>
                <a:gd name="f156" fmla="*/ f124 f52 1"/>
                <a:gd name="f157" fmla="*/ f125 f53 1"/>
                <a:gd name="f158" fmla="*/ f126 f52 1"/>
                <a:gd name="f159" fmla="*/ f127 f53 1"/>
                <a:gd name="f160" fmla="*/ f128 f52 1"/>
                <a:gd name="f161" fmla="*/ f129 f53 1"/>
                <a:gd name="f162" fmla="*/ f130 f53 1"/>
                <a:gd name="f163" fmla="*/ f131 f52 1"/>
                <a:gd name="f164" fmla="*/ f132 f53 1"/>
                <a:gd name="f165" fmla="*/ f133 f52 1"/>
                <a:gd name="f166" fmla="*/ f134 f53 1"/>
                <a:gd name="f167" fmla="*/ f135 f52 1"/>
                <a:gd name="f168" fmla="*/ f136 f53 1"/>
                <a:gd name="f169" fmla="*/ f137 f52 1"/>
                <a:gd name="f170" fmla="*/ f138 f53 1"/>
                <a:gd name="f171" fmla="*/ f139 f52 1"/>
                <a:gd name="f172" fmla="*/ f140 f53 1"/>
                <a:gd name="f173" fmla="*/ f141 f52 1"/>
                <a:gd name="f174" fmla="*/ f142 f52 1"/>
                <a:gd name="f175" fmla="*/ f143 f53 1"/>
                <a:gd name="f176" fmla="*/ f144 f52 1"/>
                <a:gd name="f177" fmla="*/ f145 f53 1"/>
                <a:gd name="f178" fmla="*/ f146 f52 1"/>
                <a:gd name="f179" fmla="*/ f147 f53 1"/>
                <a:gd name="f180" fmla="*/ f148 f53 1"/>
                <a:gd name="f181" fmla="*/ f149 f52 1"/>
                <a:gd name="f182" fmla="*/ f150 f53 1"/>
                <a:gd name="f183" fmla="*/ f151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0" y="f162"/>
                </a:cxn>
                <a:cxn ang="f91">
                  <a:pos x="f163" y="f164"/>
                </a:cxn>
                <a:cxn ang="f91">
                  <a:pos x="f165" y="f166"/>
                </a:cxn>
                <a:cxn ang="f91">
                  <a:pos x="f167" y="f168"/>
                </a:cxn>
                <a:cxn ang="f91">
                  <a:pos x="f169" y="f170"/>
                </a:cxn>
                <a:cxn ang="f91">
                  <a:pos x="f171" y="f172"/>
                </a:cxn>
                <a:cxn ang="f91">
                  <a:pos x="f173" y="f172"/>
                </a:cxn>
                <a:cxn ang="f91">
                  <a:pos x="f174" y="f175"/>
                </a:cxn>
                <a:cxn ang="f91">
                  <a:pos x="f176" y="f177"/>
                </a:cxn>
                <a:cxn ang="f91">
                  <a:pos x="f178" y="f179"/>
                </a:cxn>
                <a:cxn ang="f91">
                  <a:pos x="f178" y="f180"/>
                </a:cxn>
                <a:cxn ang="f91">
                  <a:pos x="f178" y="f180"/>
                </a:cxn>
                <a:cxn ang="f91">
                  <a:pos x="f181" y="f182"/>
                </a:cxn>
                <a:cxn ang="f91">
                  <a:pos x="f183" y="f157"/>
                </a:cxn>
              </a:cxnLst>
              <a:rect l="f152" t="f155" r="f153" b="f154"/>
              <a:pathLst>
                <a:path w="300010" h="130868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9" y="f7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6" y="f25"/>
                  </a:lnTo>
                  <a:cubicBezTo>
                    <a:pt x="f26" y="f27"/>
                    <a:pt x="f28" y="f29"/>
                    <a:pt x="f30" y="f29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6"/>
                  </a:lnTo>
                  <a:lnTo>
                    <a:pt x="f38" y="f39"/>
                  </a:ln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lnTo>
                    <a:pt x="f46" y="f48"/>
                  </a:lnTo>
                  <a:lnTo>
                    <a:pt x="f46" y="f48"/>
                  </a:lnTo>
                  <a:lnTo>
                    <a:pt x="f49" y="f5"/>
                  </a:lnTo>
                  <a:lnTo>
                    <a:pt x="f50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4" name="Freeform: Shape 369">
              <a:extLst>
                <a:ext uri="{FF2B5EF4-FFF2-40B4-BE49-F238E27FC236}">
                  <a16:creationId xmlns:a16="http://schemas.microsoft.com/office/drawing/2014/main" id="{3C33A2B5-8BC0-4410-08EA-6600C04904C2}"/>
                </a:ext>
              </a:extLst>
            </p:cNvPr>
            <p:cNvSpPr/>
            <p:nvPr/>
          </p:nvSpPr>
          <p:spPr>
            <a:xfrm>
              <a:off x="5977295" y="4785338"/>
              <a:ext cx="66513" cy="437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511"/>
                <a:gd name="f7" fmla="val 43790"/>
                <a:gd name="f8" fmla="val 4066"/>
                <a:gd name="f9" fmla="val 43752"/>
                <a:gd name="f10" fmla="val 2668"/>
                <a:gd name="f11" fmla="val 43714"/>
                <a:gd name="f12" fmla="val 1283"/>
                <a:gd name="f13" fmla="val 43409"/>
                <a:gd name="f14" fmla="val 42863"/>
                <a:gd name="f15" fmla="val 5540"/>
                <a:gd name="f16" fmla="val 7001"/>
                <a:gd name="f17" fmla="val 43498"/>
                <a:gd name="f18" fmla="val 8387"/>
                <a:gd name="f19" fmla="val 42990"/>
                <a:gd name="f20" fmla="val 59214"/>
                <a:gd name="f21" fmla="val 23169"/>
                <a:gd name="f22" fmla="val 62988"/>
                <a:gd name="f23" fmla="val 21594"/>
                <a:gd name="f24" fmla="val 65682"/>
                <a:gd name="f25" fmla="val 18188"/>
                <a:gd name="f26" fmla="val 66330"/>
                <a:gd name="f27" fmla="val 14148"/>
                <a:gd name="f28" fmla="val 66572"/>
                <a:gd name="f29" fmla="val 12725"/>
                <a:gd name="f30" fmla="val 11264"/>
                <a:gd name="f31" fmla="val 9828"/>
                <a:gd name="f32" fmla="val 66394"/>
                <a:gd name="f33" fmla="val 9104"/>
                <a:gd name="f34" fmla="val 8392"/>
                <a:gd name="f35" fmla="val 7668"/>
                <a:gd name="f36" fmla="val 64106"/>
                <a:gd name="f37" fmla="val 1608"/>
                <a:gd name="f38" fmla="val 57397"/>
                <a:gd name="f39" fmla="val -1506"/>
                <a:gd name="f40" fmla="val 51336"/>
                <a:gd name="f41" fmla="val 718"/>
                <a:gd name="f42" fmla="val 51247"/>
                <a:gd name="f43" fmla="val 743"/>
                <a:gd name="f44" fmla="val 51171"/>
                <a:gd name="f45" fmla="val 769"/>
                <a:gd name="f46" fmla="val 51082"/>
                <a:gd name="f47" fmla="val 807"/>
                <a:gd name="f48" fmla="val 16900"/>
                <a:gd name="f49" fmla="val 14275"/>
                <a:gd name="f50" fmla="val 31682"/>
                <a:gd name="f51" fmla="val 16989"/>
                <a:gd name="f52" fmla="val 38276"/>
                <a:gd name="f53" fmla="val 11716"/>
                <a:gd name="f54" fmla="val 43701"/>
                <a:gd name="f55" fmla="val 5121"/>
                <a:gd name="f56" fmla="val 4765"/>
                <a:gd name="f57" fmla="val 4422"/>
                <a:gd name="f58" fmla="val 43778"/>
                <a:gd name="f59" fmla="+- 0 0 -90"/>
                <a:gd name="f60" fmla="*/ f3 1 66511"/>
                <a:gd name="f61" fmla="*/ f4 1 43790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66511"/>
                <a:gd name="f70" fmla="*/ f66 1 43790"/>
                <a:gd name="f71" fmla="*/ 4066 f67 1"/>
                <a:gd name="f72" fmla="*/ 43752 f66 1"/>
                <a:gd name="f73" fmla="*/ 0 f67 1"/>
                <a:gd name="f74" fmla="*/ 42863 f66 1"/>
                <a:gd name="f75" fmla="*/ 8387 f67 1"/>
                <a:gd name="f76" fmla="*/ 42990 f66 1"/>
                <a:gd name="f77" fmla="*/ 59214 f67 1"/>
                <a:gd name="f78" fmla="*/ 23169 f66 1"/>
                <a:gd name="f79" fmla="*/ 66330 f67 1"/>
                <a:gd name="f80" fmla="*/ 14148 f66 1"/>
                <a:gd name="f81" fmla="*/ 9828 f66 1"/>
                <a:gd name="f82" fmla="*/ 7668 f66 1"/>
                <a:gd name="f83" fmla="*/ 51336 f67 1"/>
                <a:gd name="f84" fmla="*/ 718 f66 1"/>
                <a:gd name="f85" fmla="*/ 51082 f67 1"/>
                <a:gd name="f86" fmla="*/ 807 f66 1"/>
                <a:gd name="f87" fmla="*/ 16900 f67 1"/>
                <a:gd name="f88" fmla="*/ 14275 f66 1"/>
                <a:gd name="f89" fmla="*/ 31682 f66 1"/>
                <a:gd name="f90" fmla="*/ 5121 f67 1"/>
                <a:gd name="f91" fmla="*/ 43790 f66 1"/>
                <a:gd name="f92" fmla="+- f68 0 f1"/>
                <a:gd name="f93" fmla="*/ f71 1 66511"/>
                <a:gd name="f94" fmla="*/ f72 1 43790"/>
                <a:gd name="f95" fmla="*/ f73 1 66511"/>
                <a:gd name="f96" fmla="*/ f74 1 43790"/>
                <a:gd name="f97" fmla="*/ f75 1 66511"/>
                <a:gd name="f98" fmla="*/ f76 1 43790"/>
                <a:gd name="f99" fmla="*/ f77 1 66511"/>
                <a:gd name="f100" fmla="*/ f78 1 43790"/>
                <a:gd name="f101" fmla="*/ f79 1 66511"/>
                <a:gd name="f102" fmla="*/ f80 1 43790"/>
                <a:gd name="f103" fmla="*/ f81 1 43790"/>
                <a:gd name="f104" fmla="*/ f82 1 43790"/>
                <a:gd name="f105" fmla="*/ f83 1 66511"/>
                <a:gd name="f106" fmla="*/ f84 1 43790"/>
                <a:gd name="f107" fmla="*/ f85 1 66511"/>
                <a:gd name="f108" fmla="*/ f86 1 43790"/>
                <a:gd name="f109" fmla="*/ f87 1 66511"/>
                <a:gd name="f110" fmla="*/ f88 1 43790"/>
                <a:gd name="f111" fmla="*/ f89 1 43790"/>
                <a:gd name="f112" fmla="*/ f90 1 66511"/>
                <a:gd name="f113" fmla="*/ f91 1 43790"/>
                <a:gd name="f114" fmla="*/ f62 1 f69"/>
                <a:gd name="f115" fmla="*/ f63 1 f69"/>
                <a:gd name="f116" fmla="*/ f62 1 f70"/>
                <a:gd name="f117" fmla="*/ f64 1 f70"/>
                <a:gd name="f118" fmla="*/ f93 1 f69"/>
                <a:gd name="f119" fmla="*/ f94 1 f70"/>
                <a:gd name="f120" fmla="*/ f95 1 f69"/>
                <a:gd name="f121" fmla="*/ f96 1 f70"/>
                <a:gd name="f122" fmla="*/ f97 1 f69"/>
                <a:gd name="f123" fmla="*/ f98 1 f70"/>
                <a:gd name="f124" fmla="*/ f99 1 f69"/>
                <a:gd name="f125" fmla="*/ f100 1 f70"/>
                <a:gd name="f126" fmla="*/ f101 1 f69"/>
                <a:gd name="f127" fmla="*/ f102 1 f70"/>
                <a:gd name="f128" fmla="*/ f103 1 f70"/>
                <a:gd name="f129" fmla="*/ f104 1 f70"/>
                <a:gd name="f130" fmla="*/ f105 1 f69"/>
                <a:gd name="f131" fmla="*/ f106 1 f70"/>
                <a:gd name="f132" fmla="*/ f107 1 f69"/>
                <a:gd name="f133" fmla="*/ f108 1 f70"/>
                <a:gd name="f134" fmla="*/ f109 1 f69"/>
                <a:gd name="f135" fmla="*/ f110 1 f70"/>
                <a:gd name="f136" fmla="*/ f111 1 f70"/>
                <a:gd name="f137" fmla="*/ f112 1 f69"/>
                <a:gd name="f138" fmla="*/ f113 1 f70"/>
                <a:gd name="f139" fmla="*/ f114 f60 1"/>
                <a:gd name="f140" fmla="*/ f115 f60 1"/>
                <a:gd name="f141" fmla="*/ f117 f61 1"/>
                <a:gd name="f142" fmla="*/ f116 f61 1"/>
                <a:gd name="f143" fmla="*/ f118 f60 1"/>
                <a:gd name="f144" fmla="*/ f119 f61 1"/>
                <a:gd name="f145" fmla="*/ f120 f60 1"/>
                <a:gd name="f146" fmla="*/ f121 f61 1"/>
                <a:gd name="f147" fmla="*/ f122 f60 1"/>
                <a:gd name="f148" fmla="*/ f123 f61 1"/>
                <a:gd name="f149" fmla="*/ f124 f60 1"/>
                <a:gd name="f150" fmla="*/ f125 f61 1"/>
                <a:gd name="f151" fmla="*/ f126 f60 1"/>
                <a:gd name="f152" fmla="*/ f127 f61 1"/>
                <a:gd name="f153" fmla="*/ f128 f61 1"/>
                <a:gd name="f154" fmla="*/ f129 f61 1"/>
                <a:gd name="f155" fmla="*/ f130 f60 1"/>
                <a:gd name="f156" fmla="*/ f131 f61 1"/>
                <a:gd name="f157" fmla="*/ f132 f60 1"/>
                <a:gd name="f158" fmla="*/ f133 f61 1"/>
                <a:gd name="f159" fmla="*/ f134 f60 1"/>
                <a:gd name="f160" fmla="*/ f135 f61 1"/>
                <a:gd name="f161" fmla="*/ f136 f61 1"/>
                <a:gd name="f162" fmla="*/ f137 f60 1"/>
                <a:gd name="f163" fmla="*/ f138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43" y="f144"/>
                </a:cxn>
                <a:cxn ang="f92">
                  <a:pos x="f145" y="f146"/>
                </a:cxn>
                <a:cxn ang="f92">
                  <a:pos x="f143" y="f144"/>
                </a:cxn>
                <a:cxn ang="f92">
                  <a:pos x="f147" y="f148"/>
                </a:cxn>
                <a:cxn ang="f92">
                  <a:pos x="f149" y="f150"/>
                </a:cxn>
                <a:cxn ang="f92">
                  <a:pos x="f151" y="f152"/>
                </a:cxn>
                <a:cxn ang="f92">
                  <a:pos x="f151" y="f153"/>
                </a:cxn>
                <a:cxn ang="f92">
                  <a:pos x="f151" y="f154"/>
                </a:cxn>
                <a:cxn ang="f92">
                  <a:pos x="f155" y="f156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59" y="f161"/>
                </a:cxn>
                <a:cxn ang="f92">
                  <a:pos x="f162" y="f163"/>
                </a:cxn>
                <a:cxn ang="f92">
                  <a:pos x="f143" y="f144"/>
                </a:cxn>
              </a:cxnLst>
              <a:rect l="f139" t="f142" r="f140" b="f141"/>
              <a:pathLst>
                <a:path w="66511" h="43790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cubicBezTo>
                    <a:pt x="f12" y="f13"/>
                    <a:pt x="f10" y="f11"/>
                    <a:pt x="f8" y="f9"/>
                  </a:cubicBezTo>
                  <a:cubicBezTo>
                    <a:pt x="f15" y="f9"/>
                    <a:pt x="f16" y="f17"/>
                    <a:pt x="f18" y="f19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31"/>
                  </a:cubicBezTo>
                  <a:cubicBezTo>
                    <a:pt x="f32" y="f33"/>
                    <a:pt x="f32" y="f34"/>
                    <a:pt x="f26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48" y="f50"/>
                  </a:lnTo>
                  <a:cubicBezTo>
                    <a:pt x="f51" y="f52"/>
                    <a:pt x="f53" y="f54"/>
                    <a:pt x="f55" y="f7"/>
                  </a:cubicBezTo>
                  <a:cubicBezTo>
                    <a:pt x="f56" y="f7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5" name="Freeform: Shape 370">
              <a:extLst>
                <a:ext uri="{FF2B5EF4-FFF2-40B4-BE49-F238E27FC236}">
                  <a16:creationId xmlns:a16="http://schemas.microsoft.com/office/drawing/2014/main" id="{C9443E01-BD0A-C58C-E254-EFDE99380816}"/>
                </a:ext>
              </a:extLst>
            </p:cNvPr>
            <p:cNvSpPr/>
            <p:nvPr/>
          </p:nvSpPr>
          <p:spPr>
            <a:xfrm>
              <a:off x="5970510" y="4819180"/>
              <a:ext cx="54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2414"/>
                <a:gd name="f8" fmla="val 1652"/>
                <a:gd name="f9" fmla="val 762"/>
                <a:gd name="f10" fmla="val -19"/>
                <a:gd name="f11" fmla="val 724"/>
                <a:gd name="f12" fmla="val 1436"/>
                <a:gd name="f13" fmla="val 2160"/>
                <a:gd name="f14" fmla="+- 0 0 -90"/>
                <a:gd name="f15" fmla="*/ f3 1 57"/>
                <a:gd name="f16" fmla="*/ f4 1 241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7"/>
                <a:gd name="f25" fmla="*/ f21 1 2414"/>
                <a:gd name="f26" fmla="*/ 57 f22 1"/>
                <a:gd name="f27" fmla="*/ 2414 f21 1"/>
                <a:gd name="f28" fmla="*/ 0 f21 1"/>
                <a:gd name="f29" fmla="*/ 2160 f21 1"/>
                <a:gd name="f30" fmla="+- f23 0 f1"/>
                <a:gd name="f31" fmla="*/ f26 1 57"/>
                <a:gd name="f32" fmla="*/ f27 1 2414"/>
                <a:gd name="f33" fmla="*/ f28 1 2414"/>
                <a:gd name="f34" fmla="*/ f29 1 2414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57" h="2414">
                  <a:moveTo>
                    <a:pt x="f6" y="f7"/>
                  </a:moveTo>
                  <a:cubicBezTo>
                    <a:pt x="f6" y="f8"/>
                    <a:pt x="f6" y="f9"/>
                    <a:pt x="f6" y="f5"/>
                  </a:cubicBezTo>
                  <a:cubicBezTo>
                    <a:pt x="f10" y="f11"/>
                    <a:pt x="f10" y="f12"/>
                    <a:pt x="f6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6" name="Freeform: Shape 371">
              <a:extLst>
                <a:ext uri="{FF2B5EF4-FFF2-40B4-BE49-F238E27FC236}">
                  <a16:creationId xmlns:a16="http://schemas.microsoft.com/office/drawing/2014/main" id="{42C570AD-4620-A031-FDC5-DD5F3CF388CF}"/>
                </a:ext>
              </a:extLst>
            </p:cNvPr>
            <p:cNvSpPr/>
            <p:nvPr/>
          </p:nvSpPr>
          <p:spPr>
            <a:xfrm>
              <a:off x="6400818" y="4920322"/>
              <a:ext cx="673803" cy="233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3806"/>
                <a:gd name="f7" fmla="val 23375"/>
                <a:gd name="f8" fmla="val 11691"/>
                <a:gd name="f9" fmla="val 11432"/>
                <a:gd name="f10" fmla="val 11767"/>
                <a:gd name="f11" fmla="val 17963"/>
                <a:gd name="f12" fmla="val 6531"/>
                <a:gd name="f13" fmla="val 23299"/>
                <a:gd name="f14" fmla="val 662793"/>
                <a:gd name="f15" fmla="val 665309"/>
                <a:gd name="f16" fmla="val 23350"/>
                <a:gd name="f17" fmla="val 667736"/>
                <a:gd name="f18" fmla="val 22448"/>
                <a:gd name="f19" fmla="val 669655"/>
                <a:gd name="f20" fmla="val 20834"/>
                <a:gd name="f21" fmla="val 670367"/>
                <a:gd name="f22" fmla="val 20427"/>
                <a:gd name="f23" fmla="val 671014"/>
                <a:gd name="f24" fmla="val 19919"/>
                <a:gd name="f25" fmla="val 671561"/>
                <a:gd name="f26" fmla="val 19310"/>
                <a:gd name="f27" fmla="val 672832"/>
                <a:gd name="f28" fmla="val 17403"/>
                <a:gd name="f29" fmla="val 673200"/>
                <a:gd name="f30" fmla="val 16755"/>
                <a:gd name="f31" fmla="val 673505"/>
                <a:gd name="f32" fmla="val 16082"/>
                <a:gd name="f33" fmla="val 673721"/>
                <a:gd name="f34" fmla="val 15371"/>
                <a:gd name="f35" fmla="val 673836"/>
                <a:gd name="f36" fmla="val 14570"/>
                <a:gd name="f37" fmla="val 13757"/>
                <a:gd name="f38" fmla="val 12957"/>
                <a:gd name="f39" fmla="val 673785"/>
                <a:gd name="f40" fmla="val 12448"/>
                <a:gd name="f41" fmla="val 11940"/>
                <a:gd name="f42" fmla="val 10797"/>
                <a:gd name="f43" fmla="val 10161"/>
                <a:gd name="f44" fmla="val 9272"/>
                <a:gd name="f45" fmla="val 8382"/>
                <a:gd name="f46" fmla="val 673530"/>
                <a:gd name="f47" fmla="val 7607"/>
                <a:gd name="f48" fmla="val 673264"/>
                <a:gd name="f49" fmla="val 6833"/>
                <a:gd name="f50" fmla="val 672959"/>
                <a:gd name="f51" fmla="val 6096"/>
                <a:gd name="f52" fmla="val 672628"/>
                <a:gd name="f53" fmla="val 5473"/>
                <a:gd name="f54" fmla="val 672234"/>
                <a:gd name="f55" fmla="val 4876"/>
                <a:gd name="f56" fmla="val 671815"/>
                <a:gd name="f57" fmla="val 4317"/>
                <a:gd name="f58" fmla="val 670290"/>
                <a:gd name="f59" fmla="val 2538"/>
                <a:gd name="f60" fmla="val 668384"/>
                <a:gd name="f61" fmla="val 1140"/>
                <a:gd name="f62" fmla="val 667241"/>
                <a:gd name="f63" fmla="val 124"/>
                <a:gd name="f64" fmla="val 666440"/>
                <a:gd name="f65" fmla="val -41"/>
                <a:gd name="f66" fmla="val 665627"/>
                <a:gd name="f67" fmla="val 664826"/>
                <a:gd name="f68" fmla="val 663301"/>
                <a:gd name="f69" fmla="val 6252"/>
                <a:gd name="f70" fmla="val 251"/>
                <a:gd name="f71" fmla="val 11360"/>
                <a:gd name="f72" fmla="val 5181"/>
                <a:gd name="f73" fmla="+- 0 0 -90"/>
                <a:gd name="f74" fmla="*/ f3 1 673806"/>
                <a:gd name="f75" fmla="*/ f4 1 23375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673806"/>
                <a:gd name="f84" fmla="*/ f80 1 23375"/>
                <a:gd name="f85" fmla="*/ 11691 f81 1"/>
                <a:gd name="f86" fmla="*/ 11432 f80 1"/>
                <a:gd name="f87" fmla="*/ 0 f81 1"/>
                <a:gd name="f88" fmla="*/ 23375 f80 1"/>
                <a:gd name="f89" fmla="*/ 662793 f81 1"/>
                <a:gd name="f90" fmla="*/ 669655 f81 1"/>
                <a:gd name="f91" fmla="*/ 20834 f80 1"/>
                <a:gd name="f92" fmla="*/ 671561 f81 1"/>
                <a:gd name="f93" fmla="*/ 19310 f80 1"/>
                <a:gd name="f94" fmla="*/ 672832 f81 1"/>
                <a:gd name="f95" fmla="*/ 17403 f80 1"/>
                <a:gd name="f96" fmla="*/ 673721 f81 1"/>
                <a:gd name="f97" fmla="*/ 15371 f80 1"/>
                <a:gd name="f98" fmla="*/ 12957 f80 1"/>
                <a:gd name="f99" fmla="*/ 10797 f80 1"/>
                <a:gd name="f100" fmla="*/ 8382 f80 1"/>
                <a:gd name="f101" fmla="*/ 672959 f81 1"/>
                <a:gd name="f102" fmla="*/ 6096 f80 1"/>
                <a:gd name="f103" fmla="*/ 671815 f81 1"/>
                <a:gd name="f104" fmla="*/ 4317 f80 1"/>
                <a:gd name="f105" fmla="*/ 670290 f81 1"/>
                <a:gd name="f106" fmla="*/ 2538 f80 1"/>
                <a:gd name="f107" fmla="*/ 668384 f81 1"/>
                <a:gd name="f108" fmla="*/ 1140 f80 1"/>
                <a:gd name="f109" fmla="*/ 667241 f81 1"/>
                <a:gd name="f110" fmla="*/ 124 f80 1"/>
                <a:gd name="f111" fmla="*/ 664826 f81 1"/>
                <a:gd name="f112" fmla="*/ 663301 f81 1"/>
                <a:gd name="f113" fmla="+- f82 0 f1"/>
                <a:gd name="f114" fmla="*/ f85 1 673806"/>
                <a:gd name="f115" fmla="*/ f86 1 23375"/>
                <a:gd name="f116" fmla="*/ f87 1 673806"/>
                <a:gd name="f117" fmla="*/ f88 1 23375"/>
                <a:gd name="f118" fmla="*/ f89 1 673806"/>
                <a:gd name="f119" fmla="*/ f90 1 673806"/>
                <a:gd name="f120" fmla="*/ f91 1 23375"/>
                <a:gd name="f121" fmla="*/ f92 1 673806"/>
                <a:gd name="f122" fmla="*/ f93 1 23375"/>
                <a:gd name="f123" fmla="*/ f94 1 673806"/>
                <a:gd name="f124" fmla="*/ f95 1 23375"/>
                <a:gd name="f125" fmla="*/ f96 1 673806"/>
                <a:gd name="f126" fmla="*/ f97 1 23375"/>
                <a:gd name="f127" fmla="*/ f98 1 23375"/>
                <a:gd name="f128" fmla="*/ f99 1 23375"/>
                <a:gd name="f129" fmla="*/ f100 1 23375"/>
                <a:gd name="f130" fmla="*/ f101 1 673806"/>
                <a:gd name="f131" fmla="*/ f102 1 23375"/>
                <a:gd name="f132" fmla="*/ f103 1 673806"/>
                <a:gd name="f133" fmla="*/ f104 1 23375"/>
                <a:gd name="f134" fmla="*/ f105 1 673806"/>
                <a:gd name="f135" fmla="*/ f106 1 23375"/>
                <a:gd name="f136" fmla="*/ f107 1 673806"/>
                <a:gd name="f137" fmla="*/ f108 1 23375"/>
                <a:gd name="f138" fmla="*/ f109 1 673806"/>
                <a:gd name="f139" fmla="*/ f110 1 23375"/>
                <a:gd name="f140" fmla="*/ f111 1 673806"/>
                <a:gd name="f141" fmla="*/ f112 1 673806"/>
                <a:gd name="f142" fmla="*/ f76 1 f83"/>
                <a:gd name="f143" fmla="*/ f77 1 f83"/>
                <a:gd name="f144" fmla="*/ f76 1 f84"/>
                <a:gd name="f145" fmla="*/ f78 1 f84"/>
                <a:gd name="f146" fmla="*/ f114 1 f83"/>
                <a:gd name="f147" fmla="*/ f115 1 f84"/>
                <a:gd name="f148" fmla="*/ f116 1 f83"/>
                <a:gd name="f149" fmla="*/ f117 1 f84"/>
                <a:gd name="f150" fmla="*/ f118 1 f83"/>
                <a:gd name="f151" fmla="*/ f119 1 f83"/>
                <a:gd name="f152" fmla="*/ f120 1 f84"/>
                <a:gd name="f153" fmla="*/ f121 1 f83"/>
                <a:gd name="f154" fmla="*/ f122 1 f84"/>
                <a:gd name="f155" fmla="*/ f123 1 f83"/>
                <a:gd name="f156" fmla="*/ f124 1 f84"/>
                <a:gd name="f157" fmla="*/ f125 1 f83"/>
                <a:gd name="f158" fmla="*/ f126 1 f84"/>
                <a:gd name="f159" fmla="*/ f127 1 f84"/>
                <a:gd name="f160" fmla="*/ f128 1 f84"/>
                <a:gd name="f161" fmla="*/ f129 1 f84"/>
                <a:gd name="f162" fmla="*/ f130 1 f83"/>
                <a:gd name="f163" fmla="*/ f131 1 f84"/>
                <a:gd name="f164" fmla="*/ f132 1 f83"/>
                <a:gd name="f165" fmla="*/ f133 1 f84"/>
                <a:gd name="f166" fmla="*/ f134 1 f83"/>
                <a:gd name="f167" fmla="*/ f135 1 f84"/>
                <a:gd name="f168" fmla="*/ f136 1 f83"/>
                <a:gd name="f169" fmla="*/ f137 1 f84"/>
                <a:gd name="f170" fmla="*/ f138 1 f83"/>
                <a:gd name="f171" fmla="*/ f139 1 f84"/>
                <a:gd name="f172" fmla="*/ f140 1 f83"/>
                <a:gd name="f173" fmla="*/ f141 1 f83"/>
                <a:gd name="f174" fmla="*/ f142 f74 1"/>
                <a:gd name="f175" fmla="*/ f143 f74 1"/>
                <a:gd name="f176" fmla="*/ f145 f75 1"/>
                <a:gd name="f177" fmla="*/ f144 f75 1"/>
                <a:gd name="f178" fmla="*/ f146 f74 1"/>
                <a:gd name="f179" fmla="*/ f147 f75 1"/>
                <a:gd name="f180" fmla="*/ f148 f74 1"/>
                <a:gd name="f181" fmla="*/ f149 f75 1"/>
                <a:gd name="f182" fmla="*/ f150 f74 1"/>
                <a:gd name="f183" fmla="*/ f151 f74 1"/>
                <a:gd name="f184" fmla="*/ f152 f75 1"/>
                <a:gd name="f185" fmla="*/ f153 f74 1"/>
                <a:gd name="f186" fmla="*/ f154 f75 1"/>
                <a:gd name="f187" fmla="*/ f155 f74 1"/>
                <a:gd name="f188" fmla="*/ f156 f75 1"/>
                <a:gd name="f189" fmla="*/ f157 f74 1"/>
                <a:gd name="f190" fmla="*/ f158 f75 1"/>
                <a:gd name="f191" fmla="*/ f159 f75 1"/>
                <a:gd name="f192" fmla="*/ f160 f75 1"/>
                <a:gd name="f193" fmla="*/ f161 f75 1"/>
                <a:gd name="f194" fmla="*/ f162 f74 1"/>
                <a:gd name="f195" fmla="*/ f163 f75 1"/>
                <a:gd name="f196" fmla="*/ f164 f74 1"/>
                <a:gd name="f197" fmla="*/ f165 f75 1"/>
                <a:gd name="f198" fmla="*/ f166 f74 1"/>
                <a:gd name="f199" fmla="*/ f167 f75 1"/>
                <a:gd name="f200" fmla="*/ f168 f74 1"/>
                <a:gd name="f201" fmla="*/ f169 f75 1"/>
                <a:gd name="f202" fmla="*/ f170 f74 1"/>
                <a:gd name="f203" fmla="*/ f171 f75 1"/>
                <a:gd name="f204" fmla="*/ f172 f74 1"/>
                <a:gd name="f205" fmla="*/ f173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78" y="f179"/>
                </a:cxn>
                <a:cxn ang="f113">
                  <a:pos x="f180" y="f181"/>
                </a:cxn>
                <a:cxn ang="f113">
                  <a:pos x="f180" y="f181"/>
                </a:cxn>
                <a:cxn ang="f113">
                  <a:pos x="f182" y="f181"/>
                </a:cxn>
                <a:cxn ang="f113">
                  <a:pos x="f183" y="f184"/>
                </a:cxn>
                <a:cxn ang="f113">
                  <a:pos x="f185" y="f186"/>
                </a:cxn>
                <a:cxn ang="f113">
                  <a:pos x="f187" y="f188"/>
                </a:cxn>
                <a:cxn ang="f113">
                  <a:pos x="f189" y="f190"/>
                </a:cxn>
                <a:cxn ang="f113">
                  <a:pos x="f189" y="f191"/>
                </a:cxn>
                <a:cxn ang="f113">
                  <a:pos x="f189" y="f179"/>
                </a:cxn>
                <a:cxn ang="f113">
                  <a:pos x="f189" y="f192"/>
                </a:cxn>
                <a:cxn ang="f113">
                  <a:pos x="f189" y="f193"/>
                </a:cxn>
                <a:cxn ang="f113">
                  <a:pos x="f194" y="f195"/>
                </a:cxn>
                <a:cxn ang="f113">
                  <a:pos x="f196" y="f197"/>
                </a:cxn>
                <a:cxn ang="f113">
                  <a:pos x="f198" y="f199"/>
                </a:cxn>
                <a:cxn ang="f113">
                  <a:pos x="f200" y="f201"/>
                </a:cxn>
                <a:cxn ang="f113">
                  <a:pos x="f202" y="f203"/>
                </a:cxn>
                <a:cxn ang="f113">
                  <a:pos x="f204" y="f203"/>
                </a:cxn>
                <a:cxn ang="f113">
                  <a:pos x="f205" y="f203"/>
                </a:cxn>
                <a:cxn ang="f113">
                  <a:pos x="f180" y="f203"/>
                </a:cxn>
                <a:cxn ang="f113">
                  <a:pos x="f178" y="f179"/>
                </a:cxn>
              </a:cxnLst>
              <a:rect l="f174" t="f177" r="f175" b="f176"/>
              <a:pathLst>
                <a:path w="673806" h="23375">
                  <a:moveTo>
                    <a:pt x="f8" y="f9"/>
                  </a:moveTo>
                  <a:cubicBezTo>
                    <a:pt x="f10" y="f11"/>
                    <a:pt x="f12" y="f13"/>
                    <a:pt x="f5" y="f7"/>
                  </a:cubicBezTo>
                  <a:cubicBezTo>
                    <a:pt x="f5" y="f7"/>
                    <a:pt x="f5" y="f7"/>
                    <a:pt x="f5" y="f7"/>
                  </a:cubicBezTo>
                  <a:lnTo>
                    <a:pt x="f14" y="f7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38"/>
                  </a:cubicBezTo>
                  <a:cubicBezTo>
                    <a:pt x="f39" y="f40"/>
                    <a:pt x="f39" y="f41"/>
                    <a:pt x="f33" y="f9"/>
                  </a:cubicBezTo>
                  <a:cubicBezTo>
                    <a:pt x="f33" y="f9"/>
                    <a:pt x="f33" y="f9"/>
                    <a:pt x="f33" y="f42"/>
                  </a:cubicBezTo>
                  <a:cubicBezTo>
                    <a:pt x="f33" y="f43"/>
                    <a:pt x="f33" y="f44"/>
                    <a:pt x="f33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lnTo>
                    <a:pt x="f58" y="f59"/>
                  </a:lnTo>
                  <a:lnTo>
                    <a:pt x="f60" y="f61"/>
                  </a:lnTo>
                  <a:lnTo>
                    <a:pt x="f62" y="f63"/>
                  </a:lnTo>
                  <a:cubicBezTo>
                    <a:pt x="f64" y="f65"/>
                    <a:pt x="f66" y="f65"/>
                    <a:pt x="f67" y="f63"/>
                  </a:cubicBezTo>
                  <a:lnTo>
                    <a:pt x="f68" y="f63"/>
                  </a:lnTo>
                  <a:lnTo>
                    <a:pt x="f5" y="f63"/>
                  </a:lnTo>
                  <a:cubicBezTo>
                    <a:pt x="f69" y="f70"/>
                    <a:pt x="f71" y="f7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7" name="Freeform: Shape 372">
              <a:extLst>
                <a:ext uri="{FF2B5EF4-FFF2-40B4-BE49-F238E27FC236}">
                  <a16:creationId xmlns:a16="http://schemas.microsoft.com/office/drawing/2014/main" id="{11B8BB61-5BF3-E4F6-F22C-DB607C33BEA7}"/>
                </a:ext>
              </a:extLst>
            </p:cNvPr>
            <p:cNvSpPr/>
            <p:nvPr/>
          </p:nvSpPr>
          <p:spPr>
            <a:xfrm>
              <a:off x="6200436" y="4919691"/>
              <a:ext cx="211226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1226"/>
                <a:gd name="f7" fmla="val 24014"/>
                <a:gd name="f8" fmla="val 200388"/>
                <a:gd name="f9" fmla="val 207021"/>
                <a:gd name="f10" fmla="val 23328"/>
                <a:gd name="f11" fmla="val 211837"/>
                <a:gd name="f12" fmla="val 17407"/>
                <a:gd name="f13" fmla="val 211164"/>
                <a:gd name="f14" fmla="val 10774"/>
                <a:gd name="f15" fmla="val 210579"/>
                <a:gd name="f16" fmla="val 5082"/>
                <a:gd name="f17" fmla="val 206081"/>
                <a:gd name="f18" fmla="val 584"/>
                <a:gd name="f19" fmla="val 56292"/>
                <a:gd name="f20" fmla="val 4574"/>
                <a:gd name="f21" fmla="val 23124"/>
                <a:gd name="f22" fmla="val 3126"/>
                <a:gd name="f23" fmla="val 23734"/>
                <a:gd name="f24" fmla="val 1576"/>
                <a:gd name="f25" fmla="val 24039"/>
                <a:gd name="f26" fmla="+- 0 0 -90"/>
                <a:gd name="f27" fmla="*/ f3 1 211226"/>
                <a:gd name="f28" fmla="*/ f4 1 2401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11226"/>
                <a:gd name="f37" fmla="*/ f33 1 24014"/>
                <a:gd name="f38" fmla="*/ 200388 f34 1"/>
                <a:gd name="f39" fmla="*/ 24014 f33 1"/>
                <a:gd name="f40" fmla="*/ 211164 f34 1"/>
                <a:gd name="f41" fmla="*/ 10774 f33 1"/>
                <a:gd name="f42" fmla="*/ 0 f33 1"/>
                <a:gd name="f43" fmla="*/ 56292 f34 1"/>
                <a:gd name="f44" fmla="*/ 4574 f34 1"/>
                <a:gd name="f45" fmla="*/ 23124 f33 1"/>
                <a:gd name="f46" fmla="*/ 0 f34 1"/>
                <a:gd name="f47" fmla="+- f35 0 f1"/>
                <a:gd name="f48" fmla="*/ f38 1 211226"/>
                <a:gd name="f49" fmla="*/ f39 1 24014"/>
                <a:gd name="f50" fmla="*/ f40 1 211226"/>
                <a:gd name="f51" fmla="*/ f41 1 24014"/>
                <a:gd name="f52" fmla="*/ f42 1 24014"/>
                <a:gd name="f53" fmla="*/ f43 1 211226"/>
                <a:gd name="f54" fmla="*/ f44 1 211226"/>
                <a:gd name="f55" fmla="*/ f45 1 24014"/>
                <a:gd name="f56" fmla="*/ f46 1 211226"/>
                <a:gd name="f57" fmla="*/ f29 1 f36"/>
                <a:gd name="f58" fmla="*/ f30 1 f36"/>
                <a:gd name="f59" fmla="*/ f29 1 f37"/>
                <a:gd name="f60" fmla="*/ f31 1 f37"/>
                <a:gd name="f61" fmla="*/ f48 1 f36"/>
                <a:gd name="f62" fmla="*/ f49 1 f37"/>
                <a:gd name="f63" fmla="*/ f50 1 f36"/>
                <a:gd name="f64" fmla="*/ f51 1 f37"/>
                <a:gd name="f65" fmla="*/ f52 1 f37"/>
                <a:gd name="f66" fmla="*/ f53 1 f36"/>
                <a:gd name="f67" fmla="*/ f54 1 f36"/>
                <a:gd name="f68" fmla="*/ f55 1 f37"/>
                <a:gd name="f69" fmla="*/ f56 1 f36"/>
                <a:gd name="f70" fmla="*/ f57 f27 1"/>
                <a:gd name="f71" fmla="*/ f58 f27 1"/>
                <a:gd name="f72" fmla="*/ f60 f28 1"/>
                <a:gd name="f73" fmla="*/ f59 f28 1"/>
                <a:gd name="f74" fmla="*/ f61 f27 1"/>
                <a:gd name="f75" fmla="*/ f62 f28 1"/>
                <a:gd name="f76" fmla="*/ f63 f27 1"/>
                <a:gd name="f77" fmla="*/ f64 f28 1"/>
                <a:gd name="f78" fmla="*/ f65 f28 1"/>
                <a:gd name="f79" fmla="*/ f66 f27 1"/>
                <a:gd name="f80" fmla="*/ f67 f27 1"/>
                <a:gd name="f81" fmla="*/ f68 f28 1"/>
                <a:gd name="f82" fmla="*/ f69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4" y="f75"/>
                </a:cxn>
                <a:cxn ang="f47">
                  <a:pos x="f76" y="f77"/>
                </a:cxn>
                <a:cxn ang="f47">
                  <a:pos x="f74" y="f78"/>
                </a:cxn>
                <a:cxn ang="f47">
                  <a:pos x="f79" y="f78"/>
                </a:cxn>
                <a:cxn ang="f47">
                  <a:pos x="f80" y="f81"/>
                </a:cxn>
                <a:cxn ang="f47">
                  <a:pos x="f82" y="f75"/>
                </a:cxn>
                <a:cxn ang="f47">
                  <a:pos x="f74" y="f75"/>
                </a:cxn>
              </a:cxnLst>
              <a:rect l="f70" t="f73" r="f71" b="f72"/>
              <a:pathLst>
                <a:path w="211226" h="24014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8" y="f5"/>
                  </a:cubicBezTo>
                  <a:lnTo>
                    <a:pt x="f19" y="f5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5" y="f7"/>
                  </a:cubicBez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8" name="Freeform: Shape 373">
              <a:extLst>
                <a:ext uri="{FF2B5EF4-FFF2-40B4-BE49-F238E27FC236}">
                  <a16:creationId xmlns:a16="http://schemas.microsoft.com/office/drawing/2014/main" id="{33E866C2-449C-2170-F248-8F989F376499}"/>
                </a:ext>
              </a:extLst>
            </p:cNvPr>
            <p:cNvSpPr/>
            <p:nvPr/>
          </p:nvSpPr>
          <p:spPr>
            <a:xfrm>
              <a:off x="6188613" y="4930408"/>
              <a:ext cx="12710" cy="13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1347"/>
                <a:gd name="f8" fmla="val 458"/>
                <a:gd name="f9" fmla="val 76"/>
                <a:gd name="f10" fmla="val -305"/>
                <a:gd name="f11" fmla="val 839"/>
                <a:gd name="f12" fmla="+- 0 0 -90"/>
                <a:gd name="f13" fmla="*/ f3 1 12706"/>
                <a:gd name="f14" fmla="*/ f4 1 134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706"/>
                <a:gd name="f23" fmla="*/ f19 1 1347"/>
                <a:gd name="f24" fmla="*/ 0 f20 1"/>
                <a:gd name="f25" fmla="*/ 1347 f19 1"/>
                <a:gd name="f26" fmla="*/ 76 f19 1"/>
                <a:gd name="f27" fmla="+- f21 0 f1"/>
                <a:gd name="f28" fmla="*/ f24 1 12706"/>
                <a:gd name="f29" fmla="*/ f25 1 1347"/>
                <a:gd name="f30" fmla="*/ f26 1 1347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12706" h="1347">
                  <a:moveTo>
                    <a:pt x="f5" y="f7"/>
                  </a:moveTo>
                  <a:cubicBezTo>
                    <a:pt x="f5" y="f7"/>
                    <a:pt x="f5" y="f8"/>
                    <a:pt x="f5" y="f9"/>
                  </a:cubicBezTo>
                  <a:cubicBezTo>
                    <a:pt x="f5" y="f10"/>
                    <a:pt x="f5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9" name="Freeform: Shape 374">
              <a:extLst>
                <a:ext uri="{FF2B5EF4-FFF2-40B4-BE49-F238E27FC236}">
                  <a16:creationId xmlns:a16="http://schemas.microsoft.com/office/drawing/2014/main" id="{C941F6DC-D743-9085-9B4D-25F066FF51CD}"/>
                </a:ext>
              </a:extLst>
            </p:cNvPr>
            <p:cNvSpPr/>
            <p:nvPr/>
          </p:nvSpPr>
          <p:spPr>
            <a:xfrm>
              <a:off x="11926930" y="4601535"/>
              <a:ext cx="4315" cy="1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9"/>
                <a:gd name="f7" fmla="val 1651"/>
                <a:gd name="f8" fmla="val 2287"/>
                <a:gd name="f9" fmla="val 1652"/>
                <a:gd name="f10" fmla="val 4320"/>
                <a:gd name="f11" fmla="+- 0 0 -90"/>
                <a:gd name="f12" fmla="*/ f3 1 4319"/>
                <a:gd name="f13" fmla="*/ f4 1 165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319"/>
                <a:gd name="f22" fmla="*/ f18 1 1651"/>
                <a:gd name="f23" fmla="*/ 0 f19 1"/>
                <a:gd name="f24" fmla="*/ 0 f18 1"/>
                <a:gd name="f25" fmla="*/ 2287 f19 1"/>
                <a:gd name="f26" fmla="*/ 1652 f18 1"/>
                <a:gd name="f27" fmla="*/ 4320 f19 1"/>
                <a:gd name="f28" fmla="+- f20 0 f1"/>
                <a:gd name="f29" fmla="*/ f23 1 4319"/>
                <a:gd name="f30" fmla="*/ f24 1 1651"/>
                <a:gd name="f31" fmla="*/ f25 1 4319"/>
                <a:gd name="f32" fmla="*/ f26 1 1651"/>
                <a:gd name="f33" fmla="*/ f27 1 4319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50"/>
                </a:cxn>
                <a:cxn ang="f28">
                  <a:pos x="f51" y="f48"/>
                </a:cxn>
              </a:cxnLst>
              <a:rect l="f43" t="f46" r="f44" b="f45"/>
              <a:pathLst>
                <a:path w="4319" h="1651">
                  <a:moveTo>
                    <a:pt x="f5" y="f5"/>
                  </a:moveTo>
                  <a:lnTo>
                    <a:pt x="f8" y="f9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0" name="Freeform: Shape 375">
              <a:extLst>
                <a:ext uri="{FF2B5EF4-FFF2-40B4-BE49-F238E27FC236}">
                  <a16:creationId xmlns:a16="http://schemas.microsoft.com/office/drawing/2014/main" id="{BC6B3101-E3B9-18AE-7932-BCF05EE1B0D3}"/>
                </a:ext>
              </a:extLst>
            </p:cNvPr>
            <p:cNvSpPr/>
            <p:nvPr/>
          </p:nvSpPr>
          <p:spPr>
            <a:xfrm>
              <a:off x="11908194" y="4609792"/>
              <a:ext cx="54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2160"/>
                <a:gd name="f8" fmla="val -6"/>
                <a:gd name="f9" fmla="val 1436"/>
                <a:gd name="f10" fmla="val 724"/>
                <a:gd name="f11" fmla="val -19"/>
                <a:gd name="f12" fmla="val 420"/>
                <a:gd name="f13" fmla="val 851"/>
                <a:gd name="f14" fmla="val 1271"/>
                <a:gd name="f15" fmla="val 1906"/>
                <a:gd name="f16" fmla="+- 0 0 -90"/>
                <a:gd name="f17" fmla="*/ f3 1 57"/>
                <a:gd name="f18" fmla="*/ f4 1 216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7"/>
                <a:gd name="f27" fmla="*/ f23 1 2160"/>
                <a:gd name="f28" fmla="*/ 57 f24 1"/>
                <a:gd name="f29" fmla="*/ 2160 f23 1"/>
                <a:gd name="f30" fmla="*/ 0 f23 1"/>
                <a:gd name="f31" fmla="*/ 1271 f23 1"/>
                <a:gd name="f32" fmla="+- f25 0 f1"/>
                <a:gd name="f33" fmla="*/ f28 1 57"/>
                <a:gd name="f34" fmla="*/ f29 1 2160"/>
                <a:gd name="f35" fmla="*/ f30 1 2160"/>
                <a:gd name="f36" fmla="*/ f31 1 2160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2"/>
                </a:cxn>
                <a:cxn ang="f32">
                  <a:pos x="f49" y="f50"/>
                </a:cxn>
              </a:cxnLst>
              <a:rect l="f45" t="f48" r="f46" b="f47"/>
              <a:pathLst>
                <a:path w="57" h="2160">
                  <a:moveTo>
                    <a:pt x="f6" y="f7"/>
                  </a:moveTo>
                  <a:cubicBezTo>
                    <a:pt x="f8" y="f9"/>
                    <a:pt x="f8" y="f10"/>
                    <a:pt x="f6" y="f5"/>
                  </a:cubicBezTo>
                  <a:cubicBezTo>
                    <a:pt x="f11" y="f12"/>
                    <a:pt x="f11" y="f13"/>
                    <a:pt x="f6" y="f14"/>
                  </a:cubicBezTo>
                  <a:cubicBezTo>
                    <a:pt x="f6" y="f14"/>
                    <a:pt x="f6" y="f15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1" name="Freeform: Shape 376">
              <a:extLst>
                <a:ext uri="{FF2B5EF4-FFF2-40B4-BE49-F238E27FC236}">
                  <a16:creationId xmlns:a16="http://schemas.microsoft.com/office/drawing/2014/main" id="{1089E7D8-F5CA-710B-177E-2A9AE0471AEF}"/>
                </a:ext>
              </a:extLst>
            </p:cNvPr>
            <p:cNvSpPr/>
            <p:nvPr/>
          </p:nvSpPr>
          <p:spPr>
            <a:xfrm>
              <a:off x="11929225" y="4599121"/>
              <a:ext cx="33677" cy="232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674"/>
                <a:gd name="f7" fmla="val 23251"/>
                <a:gd name="f8" fmla="val 21983"/>
                <a:gd name="f9" fmla="val 15503"/>
                <a:gd name="f10" fmla="val 13571"/>
                <a:gd name="f11" fmla="val 1487"/>
                <a:gd name="f12" fmla="val 11208"/>
                <a:gd name="f13" fmla="val 2338"/>
                <a:gd name="f14" fmla="val 8768"/>
                <a:gd name="f15" fmla="val 2414"/>
                <a:gd name="f16" fmla="val 2033"/>
                <a:gd name="f17" fmla="val 4066"/>
                <a:gd name="f18" fmla="val 15756"/>
                <a:gd name="f19" fmla="val 15882"/>
                <a:gd name="f20" fmla="val 25541"/>
                <a:gd name="f21" fmla="val 23252"/>
                <a:gd name="f22" fmla="val 27231"/>
                <a:gd name="f23" fmla="val 22692"/>
                <a:gd name="f24" fmla="val 28794"/>
                <a:gd name="f25" fmla="val 21790"/>
                <a:gd name="f26" fmla="val 30115"/>
                <a:gd name="f27" fmla="val 20583"/>
                <a:gd name="f28" fmla="val 31107"/>
                <a:gd name="f29" fmla="val 19605"/>
                <a:gd name="f30" fmla="val 31881"/>
                <a:gd name="f31" fmla="val 18436"/>
                <a:gd name="f32" fmla="val 32402"/>
                <a:gd name="f33" fmla="val 17153"/>
                <a:gd name="f34" fmla="val 33190"/>
                <a:gd name="f35" fmla="val 15527"/>
                <a:gd name="f36" fmla="val 33622"/>
                <a:gd name="f37" fmla="val 13748"/>
                <a:gd name="f38" fmla="val 11943"/>
                <a:gd name="f39" fmla="val 33750"/>
                <a:gd name="f40" fmla="val 5413"/>
                <a:gd name="f41" fmla="val 28515"/>
                <a:gd name="f42" fmla="val 76"/>
                <a:gd name="f43" fmla="+- 0 0 -90"/>
                <a:gd name="f44" fmla="*/ f3 1 33674"/>
                <a:gd name="f45" fmla="*/ f4 1 23251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33674"/>
                <a:gd name="f54" fmla="*/ f50 1 23251"/>
                <a:gd name="f55" fmla="*/ 21983 f51 1"/>
                <a:gd name="f56" fmla="*/ 0 f50 1"/>
                <a:gd name="f57" fmla="*/ 15503 f51 1"/>
                <a:gd name="f58" fmla="*/ 8768 f51 1"/>
                <a:gd name="f59" fmla="*/ 2414 f50 1"/>
                <a:gd name="f60" fmla="*/ 2033 f51 1"/>
                <a:gd name="f61" fmla="*/ 0 f51 1"/>
                <a:gd name="f62" fmla="*/ 4066 f50 1"/>
                <a:gd name="f63" fmla="*/ 15756 f51 1"/>
                <a:gd name="f64" fmla="*/ 15882 f50 1"/>
                <a:gd name="f65" fmla="*/ 25541 f51 1"/>
                <a:gd name="f66" fmla="*/ 23252 f50 1"/>
                <a:gd name="f67" fmla="*/ 30115 f51 1"/>
                <a:gd name="f68" fmla="*/ 20583 f50 1"/>
                <a:gd name="f69" fmla="*/ 32402 f51 1"/>
                <a:gd name="f70" fmla="*/ 17153 f50 1"/>
                <a:gd name="f71" fmla="*/ 33674 f51 1"/>
                <a:gd name="f72" fmla="*/ 11943 f50 1"/>
                <a:gd name="f73" fmla="+- f52 0 f1"/>
                <a:gd name="f74" fmla="*/ f55 1 33674"/>
                <a:gd name="f75" fmla="*/ f56 1 23251"/>
                <a:gd name="f76" fmla="*/ f57 1 33674"/>
                <a:gd name="f77" fmla="*/ f58 1 33674"/>
                <a:gd name="f78" fmla="*/ f59 1 23251"/>
                <a:gd name="f79" fmla="*/ f60 1 33674"/>
                <a:gd name="f80" fmla="*/ f61 1 33674"/>
                <a:gd name="f81" fmla="*/ f62 1 23251"/>
                <a:gd name="f82" fmla="*/ f63 1 33674"/>
                <a:gd name="f83" fmla="*/ f64 1 23251"/>
                <a:gd name="f84" fmla="*/ f65 1 33674"/>
                <a:gd name="f85" fmla="*/ f66 1 23251"/>
                <a:gd name="f86" fmla="*/ f67 1 33674"/>
                <a:gd name="f87" fmla="*/ f68 1 23251"/>
                <a:gd name="f88" fmla="*/ f69 1 33674"/>
                <a:gd name="f89" fmla="*/ f70 1 23251"/>
                <a:gd name="f90" fmla="*/ f71 1 33674"/>
                <a:gd name="f91" fmla="*/ f72 1 23251"/>
                <a:gd name="f92" fmla="*/ f46 1 f53"/>
                <a:gd name="f93" fmla="*/ f47 1 f53"/>
                <a:gd name="f94" fmla="*/ f46 1 f54"/>
                <a:gd name="f95" fmla="*/ f48 1 f54"/>
                <a:gd name="f96" fmla="*/ f74 1 f53"/>
                <a:gd name="f97" fmla="*/ f75 1 f54"/>
                <a:gd name="f98" fmla="*/ f76 1 f53"/>
                <a:gd name="f99" fmla="*/ f77 1 f53"/>
                <a:gd name="f100" fmla="*/ f78 1 f54"/>
                <a:gd name="f101" fmla="*/ f79 1 f53"/>
                <a:gd name="f102" fmla="*/ f80 1 f53"/>
                <a:gd name="f103" fmla="*/ f81 1 f54"/>
                <a:gd name="f104" fmla="*/ f82 1 f53"/>
                <a:gd name="f105" fmla="*/ f83 1 f54"/>
                <a:gd name="f106" fmla="*/ f84 1 f53"/>
                <a:gd name="f107" fmla="*/ f85 1 f54"/>
                <a:gd name="f108" fmla="*/ f86 1 f53"/>
                <a:gd name="f109" fmla="*/ f87 1 f54"/>
                <a:gd name="f110" fmla="*/ f88 1 f53"/>
                <a:gd name="f111" fmla="*/ f89 1 f54"/>
                <a:gd name="f112" fmla="*/ f90 1 f53"/>
                <a:gd name="f113" fmla="*/ f91 1 f54"/>
                <a:gd name="f114" fmla="*/ f92 f44 1"/>
                <a:gd name="f115" fmla="*/ f93 f44 1"/>
                <a:gd name="f116" fmla="*/ f95 f45 1"/>
                <a:gd name="f117" fmla="*/ f94 f45 1"/>
                <a:gd name="f118" fmla="*/ f96 f44 1"/>
                <a:gd name="f119" fmla="*/ f97 f45 1"/>
                <a:gd name="f120" fmla="*/ f98 f44 1"/>
                <a:gd name="f121" fmla="*/ f99 f44 1"/>
                <a:gd name="f122" fmla="*/ f100 f45 1"/>
                <a:gd name="f123" fmla="*/ f101 f44 1"/>
                <a:gd name="f124" fmla="*/ f102 f44 1"/>
                <a:gd name="f125" fmla="*/ f103 f45 1"/>
                <a:gd name="f126" fmla="*/ f104 f44 1"/>
                <a:gd name="f127" fmla="*/ f105 f45 1"/>
                <a:gd name="f128" fmla="*/ f106 f44 1"/>
                <a:gd name="f129" fmla="*/ f107 f45 1"/>
                <a:gd name="f130" fmla="*/ f108 f44 1"/>
                <a:gd name="f131" fmla="*/ f109 f45 1"/>
                <a:gd name="f132" fmla="*/ f110 f44 1"/>
                <a:gd name="f133" fmla="*/ f111 f45 1"/>
                <a:gd name="f134" fmla="*/ f112 f44 1"/>
                <a:gd name="f135" fmla="*/ f113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8" y="f119"/>
                </a:cxn>
                <a:cxn ang="f73">
                  <a:pos x="f120" y="f119"/>
                </a:cxn>
                <a:cxn ang="f73">
                  <a:pos x="f121" y="f122"/>
                </a:cxn>
                <a:cxn ang="f73">
                  <a:pos x="f123" y="f122"/>
                </a:cxn>
                <a:cxn ang="f73">
                  <a:pos x="f124" y="f125"/>
                </a:cxn>
                <a:cxn ang="f73">
                  <a:pos x="f126" y="f127"/>
                </a:cxn>
                <a:cxn ang="f73">
                  <a:pos x="f128" y="f129"/>
                </a:cxn>
                <a:cxn ang="f73">
                  <a:pos x="f130" y="f131"/>
                </a:cxn>
                <a:cxn ang="f73">
                  <a:pos x="f132" y="f133"/>
                </a:cxn>
                <a:cxn ang="f73">
                  <a:pos x="f134" y="f135"/>
                </a:cxn>
                <a:cxn ang="f73">
                  <a:pos x="f118" y="f119"/>
                </a:cxn>
                <a:cxn ang="f73">
                  <a:pos x="f118" y="f119"/>
                </a:cxn>
              </a:cxnLst>
              <a:rect l="f114" t="f117" r="f115" b="f116"/>
              <a:pathLst>
                <a:path w="33674" h="23251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6" y="f38"/>
                  </a:cubicBezTo>
                  <a:cubicBezTo>
                    <a:pt x="f39" y="f40"/>
                    <a:pt x="f41" y="f42"/>
                    <a:pt x="f8" y="f5"/>
                  </a:cubicBezTo>
                  <a:cubicBezTo>
                    <a:pt x="f8" y="f5"/>
                    <a:pt x="f8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2" name="Freeform: Shape 377">
              <a:extLst>
                <a:ext uri="{FF2B5EF4-FFF2-40B4-BE49-F238E27FC236}">
                  <a16:creationId xmlns:a16="http://schemas.microsoft.com/office/drawing/2014/main" id="{A54C69E7-E694-1CB6-475B-FD673D8F0660}"/>
                </a:ext>
              </a:extLst>
            </p:cNvPr>
            <p:cNvSpPr/>
            <p:nvPr/>
          </p:nvSpPr>
          <p:spPr>
            <a:xfrm>
              <a:off x="12044220" y="4622246"/>
              <a:ext cx="23509" cy="489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9"/>
                <a:gd name="f7" fmla="val 48916"/>
                <a:gd name="f8" fmla="val 1145"/>
                <a:gd name="f9" fmla="val 31383"/>
                <a:gd name="f10" fmla="val 37228"/>
                <a:gd name="f11" fmla="val 37863"/>
                <a:gd name="f12" fmla="val 38244"/>
                <a:gd name="f13" fmla="val 1081"/>
                <a:gd name="f14" fmla="val 39044"/>
                <a:gd name="f15" fmla="val 39858"/>
                <a:gd name="f16" fmla="val 40658"/>
                <a:gd name="f17" fmla="val 1221"/>
                <a:gd name="f18" fmla="val 40861"/>
                <a:gd name="f19" fmla="val 41090"/>
                <a:gd name="f20" fmla="val 41293"/>
                <a:gd name="f21" fmla="val 1666"/>
                <a:gd name="f22" fmla="val 42793"/>
                <a:gd name="f23" fmla="val 2492"/>
                <a:gd name="f24" fmla="val 44177"/>
                <a:gd name="f25" fmla="val 3559"/>
                <a:gd name="f26" fmla="val 45359"/>
                <a:gd name="f27" fmla="val 7498"/>
                <a:gd name="f28" fmla="val 48281"/>
                <a:gd name="f29" fmla="val 8515"/>
                <a:gd name="f30" fmla="val 9544"/>
                <a:gd name="f31" fmla="val 48625"/>
                <a:gd name="f32" fmla="val 10611"/>
                <a:gd name="f33" fmla="val 48841"/>
                <a:gd name="f34" fmla="val 11692"/>
                <a:gd name="f35" fmla="val 48917"/>
                <a:gd name="f36" fmla="val 18121"/>
                <a:gd name="f37" fmla="val 48472"/>
                <a:gd name="f38" fmla="val 23204"/>
                <a:gd name="f39" fmla="val 43288"/>
                <a:gd name="f40" fmla="val 36846"/>
                <a:gd name="f41" fmla="val 12071"/>
                <a:gd name="f42" fmla="val 5147"/>
                <a:gd name="f43" fmla="val 11931"/>
                <a:gd name="f44" fmla="val -75"/>
                <a:gd name="f45" fmla="val 6544"/>
                <a:gd name="f46" fmla="val 1"/>
                <a:gd name="f47" fmla="+- 0 0 -90"/>
                <a:gd name="f48" fmla="*/ f3 1 23509"/>
                <a:gd name="f49" fmla="*/ f4 1 48916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3509"/>
                <a:gd name="f58" fmla="*/ f54 1 48916"/>
                <a:gd name="f59" fmla="*/ 1145 f55 1"/>
                <a:gd name="f60" fmla="*/ 31383 f54 1"/>
                <a:gd name="f61" fmla="*/ 37228 f54 1"/>
                <a:gd name="f62" fmla="*/ 38244 f54 1"/>
                <a:gd name="f63" fmla="*/ 40658 f54 1"/>
                <a:gd name="f64" fmla="*/ 41293 f54 1"/>
                <a:gd name="f65" fmla="*/ 3559 f55 1"/>
                <a:gd name="f66" fmla="*/ 45359 f54 1"/>
                <a:gd name="f67" fmla="*/ 7498 f55 1"/>
                <a:gd name="f68" fmla="*/ 48281 f54 1"/>
                <a:gd name="f69" fmla="*/ 8515 f55 1"/>
                <a:gd name="f70" fmla="*/ 11692 f55 1"/>
                <a:gd name="f71" fmla="*/ 48917 f54 1"/>
                <a:gd name="f72" fmla="*/ 23509 f55 1"/>
                <a:gd name="f73" fmla="*/ 36846 f54 1"/>
                <a:gd name="f74" fmla="*/ 12071 f54 1"/>
                <a:gd name="f75" fmla="*/ 1 f55 1"/>
                <a:gd name="f76" fmla="*/ 0 f54 1"/>
                <a:gd name="f77" fmla="+- f56 0 f1"/>
                <a:gd name="f78" fmla="*/ f59 1 23509"/>
                <a:gd name="f79" fmla="*/ f60 1 48916"/>
                <a:gd name="f80" fmla="*/ f61 1 48916"/>
                <a:gd name="f81" fmla="*/ f62 1 48916"/>
                <a:gd name="f82" fmla="*/ f63 1 48916"/>
                <a:gd name="f83" fmla="*/ f64 1 48916"/>
                <a:gd name="f84" fmla="*/ f65 1 23509"/>
                <a:gd name="f85" fmla="*/ f66 1 48916"/>
                <a:gd name="f86" fmla="*/ f67 1 23509"/>
                <a:gd name="f87" fmla="*/ f68 1 48916"/>
                <a:gd name="f88" fmla="*/ f69 1 23509"/>
                <a:gd name="f89" fmla="*/ f70 1 23509"/>
                <a:gd name="f90" fmla="*/ f71 1 48916"/>
                <a:gd name="f91" fmla="*/ f72 1 23509"/>
                <a:gd name="f92" fmla="*/ f73 1 48916"/>
                <a:gd name="f93" fmla="*/ f74 1 48916"/>
                <a:gd name="f94" fmla="*/ f75 1 23509"/>
                <a:gd name="f95" fmla="*/ f76 1 48916"/>
                <a:gd name="f96" fmla="*/ f50 1 f57"/>
                <a:gd name="f97" fmla="*/ f51 1 f57"/>
                <a:gd name="f98" fmla="*/ f50 1 f58"/>
                <a:gd name="f99" fmla="*/ f52 1 f58"/>
                <a:gd name="f100" fmla="*/ f78 1 f57"/>
                <a:gd name="f101" fmla="*/ f79 1 f58"/>
                <a:gd name="f102" fmla="*/ f80 1 f58"/>
                <a:gd name="f103" fmla="*/ f81 1 f58"/>
                <a:gd name="f104" fmla="*/ f82 1 f58"/>
                <a:gd name="f105" fmla="*/ f83 1 f58"/>
                <a:gd name="f106" fmla="*/ f84 1 f57"/>
                <a:gd name="f107" fmla="*/ f85 1 f58"/>
                <a:gd name="f108" fmla="*/ f86 1 f57"/>
                <a:gd name="f109" fmla="*/ f87 1 f58"/>
                <a:gd name="f110" fmla="*/ f88 1 f57"/>
                <a:gd name="f111" fmla="*/ f89 1 f57"/>
                <a:gd name="f112" fmla="*/ f90 1 f58"/>
                <a:gd name="f113" fmla="*/ f91 1 f57"/>
                <a:gd name="f114" fmla="*/ f92 1 f58"/>
                <a:gd name="f115" fmla="*/ f93 1 f58"/>
                <a:gd name="f116" fmla="*/ f94 1 f57"/>
                <a:gd name="f117" fmla="*/ f95 1 f58"/>
                <a:gd name="f118" fmla="*/ f96 f48 1"/>
                <a:gd name="f119" fmla="*/ f97 f48 1"/>
                <a:gd name="f120" fmla="*/ f99 f49 1"/>
                <a:gd name="f121" fmla="*/ f98 f49 1"/>
                <a:gd name="f122" fmla="*/ f100 f48 1"/>
                <a:gd name="f123" fmla="*/ f101 f49 1"/>
                <a:gd name="f124" fmla="*/ f102 f49 1"/>
                <a:gd name="f125" fmla="*/ f103 f49 1"/>
                <a:gd name="f126" fmla="*/ f104 f49 1"/>
                <a:gd name="f127" fmla="*/ f105 f49 1"/>
                <a:gd name="f128" fmla="*/ f106 f48 1"/>
                <a:gd name="f129" fmla="*/ f107 f49 1"/>
                <a:gd name="f130" fmla="*/ f108 f48 1"/>
                <a:gd name="f131" fmla="*/ f109 f49 1"/>
                <a:gd name="f132" fmla="*/ f110 f48 1"/>
                <a:gd name="f133" fmla="*/ f111 f48 1"/>
                <a:gd name="f134" fmla="*/ f112 f49 1"/>
                <a:gd name="f135" fmla="*/ f113 f48 1"/>
                <a:gd name="f136" fmla="*/ f114 f49 1"/>
                <a:gd name="f137" fmla="*/ f115 f49 1"/>
                <a:gd name="f138" fmla="*/ f116 f48 1"/>
                <a:gd name="f139" fmla="*/ f11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2" y="f123"/>
                </a:cxn>
                <a:cxn ang="f77">
                  <a:pos x="f122" y="f124"/>
                </a:cxn>
                <a:cxn ang="f77">
                  <a:pos x="f122" y="f125"/>
                </a:cxn>
                <a:cxn ang="f77">
                  <a:pos x="f122" y="f126"/>
                </a:cxn>
                <a:cxn ang="f77">
                  <a:pos x="f122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0" y="f131"/>
                </a:cxn>
                <a:cxn ang="f77">
                  <a:pos x="f132" y="f131"/>
                </a:cxn>
                <a:cxn ang="f77">
                  <a:pos x="f133" y="f134"/>
                </a:cxn>
                <a:cxn ang="f77">
                  <a:pos x="f135" y="f136"/>
                </a:cxn>
                <a:cxn ang="f77">
                  <a:pos x="f135" y="f137"/>
                </a:cxn>
                <a:cxn ang="f77">
                  <a:pos x="f133" y="f137"/>
                </a:cxn>
                <a:cxn ang="f77">
                  <a:pos x="f138" y="f139"/>
                </a:cxn>
                <a:cxn ang="f77">
                  <a:pos x="f138" y="f123"/>
                </a:cxn>
              </a:cxnLst>
              <a:rect l="f118" t="f121" r="f119" b="f120"/>
              <a:pathLst>
                <a:path w="23509" h="48916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1"/>
                    <a:pt x="f8" y="f12"/>
                  </a:cubicBezTo>
                  <a:cubicBezTo>
                    <a:pt x="f13" y="f14"/>
                    <a:pt x="f13" y="f15"/>
                    <a:pt x="f8" y="f16"/>
                  </a:cubicBezTo>
                  <a:cubicBezTo>
                    <a:pt x="f17" y="f18"/>
                    <a:pt x="f17" y="f19"/>
                    <a:pt x="f8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7" y="f28"/>
                  </a:lnTo>
                  <a:lnTo>
                    <a:pt x="f29" y="f28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6" y="f40"/>
                  </a:cubicBezTo>
                  <a:lnTo>
                    <a:pt x="f6" y="f41"/>
                  </a:lnTo>
                  <a:lnTo>
                    <a:pt x="f34" y="f41"/>
                  </a:lnTo>
                  <a:cubicBezTo>
                    <a:pt x="f42" y="f43"/>
                    <a:pt x="f44" y="f45"/>
                    <a:pt x="f46" y="f5"/>
                  </a:cubicBezTo>
                  <a:lnTo>
                    <a:pt x="f4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3" name="Freeform: Shape 378">
              <a:extLst>
                <a:ext uri="{FF2B5EF4-FFF2-40B4-BE49-F238E27FC236}">
                  <a16:creationId xmlns:a16="http://schemas.microsoft.com/office/drawing/2014/main" id="{CB3C08D2-A227-1126-DBDF-E619907A69AC}"/>
                </a:ext>
              </a:extLst>
            </p:cNvPr>
            <p:cNvSpPr/>
            <p:nvPr/>
          </p:nvSpPr>
          <p:spPr>
            <a:xfrm>
              <a:off x="12045327" y="3397169"/>
              <a:ext cx="23545" cy="12259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45"/>
                <a:gd name="f7" fmla="val 1225969"/>
                <a:gd name="f8" fmla="val 11729"/>
                <a:gd name="f9" fmla="val 1214026"/>
                <a:gd name="f10" fmla="val 23546"/>
                <a:gd name="f11" fmla="val 12706"/>
                <a:gd name="f12" fmla="val 5197"/>
                <a:gd name="f13" fmla="val 12655"/>
                <a:gd name="f14" fmla="val -51"/>
                <a:gd name="f15" fmla="val 7319"/>
                <a:gd name="f16" fmla="val 801"/>
                <a:gd name="f17" fmla="val 13"/>
                <a:gd name="f18" fmla="val 534"/>
                <a:gd name="f19" fmla="val 267"/>
                <a:gd name="f20" fmla="val 38"/>
                <a:gd name="f21" fmla="val 1225970"/>
                <a:gd name="f22" fmla="val -38"/>
                <a:gd name="f23" fmla="val 1219439"/>
                <a:gd name="f24" fmla="val 1214102"/>
                <a:gd name="f25" fmla="+- 0 0 -90"/>
                <a:gd name="f26" fmla="*/ f3 1 23545"/>
                <a:gd name="f27" fmla="*/ f4 1 122596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3545"/>
                <a:gd name="f36" fmla="*/ f32 1 1225969"/>
                <a:gd name="f37" fmla="*/ 11729 f33 1"/>
                <a:gd name="f38" fmla="*/ 1214026 f32 1"/>
                <a:gd name="f39" fmla="*/ 23546 f33 1"/>
                <a:gd name="f40" fmla="*/ 12706 f32 1"/>
                <a:gd name="f41" fmla="*/ 0 f33 1"/>
                <a:gd name="f42" fmla="*/ 801 f32 1"/>
                <a:gd name="f43" fmla="*/ 38 f33 1"/>
                <a:gd name="f44" fmla="*/ 0 f32 1"/>
                <a:gd name="f45" fmla="*/ 1225970 f32 1"/>
                <a:gd name="f46" fmla="+- f34 0 f1"/>
                <a:gd name="f47" fmla="*/ f37 1 23545"/>
                <a:gd name="f48" fmla="*/ f38 1 1225969"/>
                <a:gd name="f49" fmla="*/ f39 1 23545"/>
                <a:gd name="f50" fmla="*/ f40 1 1225969"/>
                <a:gd name="f51" fmla="*/ f41 1 23545"/>
                <a:gd name="f52" fmla="*/ f42 1 1225969"/>
                <a:gd name="f53" fmla="*/ f43 1 23545"/>
                <a:gd name="f54" fmla="*/ f44 1 1225969"/>
                <a:gd name="f55" fmla="*/ f45 1 1225969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5"/>
                <a:gd name="f63" fmla="*/ f50 1 f36"/>
                <a:gd name="f64" fmla="*/ f51 1 f35"/>
                <a:gd name="f65" fmla="*/ f52 1 f36"/>
                <a:gd name="f66" fmla="*/ f53 1 f35"/>
                <a:gd name="f67" fmla="*/ f54 1 f36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6 1"/>
                <a:gd name="f76" fmla="*/ f63 f27 1"/>
                <a:gd name="f77" fmla="*/ f64 f26 1"/>
                <a:gd name="f78" fmla="*/ f65 f27 1"/>
                <a:gd name="f79" fmla="*/ f66 f26 1"/>
                <a:gd name="f80" fmla="*/ f67 f27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5" y="f74"/>
                </a:cxn>
                <a:cxn ang="f46">
                  <a:pos x="f75" y="f76"/>
                </a:cxn>
                <a:cxn ang="f46">
                  <a:pos x="f73" y="f76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79" y="f81"/>
                </a:cxn>
                <a:cxn ang="f46">
                  <a:pos x="f73" y="f74"/>
                </a:cxn>
                <a:cxn ang="f46">
                  <a:pos x="f73" y="f74"/>
                </a:cxn>
              </a:cxnLst>
              <a:rect l="f69" t="f72" r="f70" b="f71"/>
              <a:pathLst>
                <a:path w="23545" h="1225969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lnTo>
                    <a:pt x="f8" y="f11"/>
                  </a:lnTo>
                  <a:cubicBezTo>
                    <a:pt x="f12" y="f13"/>
                    <a:pt x="f14" y="f15"/>
                    <a:pt x="f5" y="f16"/>
                  </a:cubicBezTo>
                  <a:cubicBezTo>
                    <a:pt x="f17" y="f18"/>
                    <a:pt x="f17" y="f19"/>
                    <a:pt x="f20" y="f5"/>
                  </a:cubicBezTo>
                  <a:lnTo>
                    <a:pt x="f20" y="f21"/>
                  </a:lnTo>
                  <a:cubicBezTo>
                    <a:pt x="f22" y="f23"/>
                    <a:pt x="f12" y="f24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4" name="Freeform: Shape 379">
              <a:extLst>
                <a:ext uri="{FF2B5EF4-FFF2-40B4-BE49-F238E27FC236}">
                  <a16:creationId xmlns:a16="http://schemas.microsoft.com/office/drawing/2014/main" id="{E8A9932D-B071-E824-5A66-BE8D6D6098D8}"/>
                </a:ext>
              </a:extLst>
            </p:cNvPr>
            <p:cNvSpPr/>
            <p:nvPr/>
          </p:nvSpPr>
          <p:spPr>
            <a:xfrm>
              <a:off x="12045491" y="3385474"/>
              <a:ext cx="148535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539"/>
                <a:gd name="f7" fmla="val 24013"/>
                <a:gd name="f8" fmla="val 11559"/>
                <a:gd name="f9" fmla="val 381"/>
                <a:gd name="f10" fmla="val 10885"/>
                <a:gd name="f11" fmla="val 305"/>
                <a:gd name="f12" fmla="val 10199"/>
                <a:gd name="f13" fmla="val 9526"/>
                <a:gd name="f14" fmla="val 3071"/>
                <a:gd name="f15" fmla="val 1715"/>
                <a:gd name="f16" fmla="val -1085"/>
                <a:gd name="f17" fmla="val 8043"/>
                <a:gd name="f18" fmla="val 249"/>
                <a:gd name="f19" fmla="val 14497"/>
                <a:gd name="f20" fmla="val 1368"/>
                <a:gd name="f21" fmla="val 19897"/>
                <a:gd name="f22" fmla="val 6043"/>
                <a:gd name="f23" fmla="val 23836"/>
                <a:gd name="f24" fmla="val 24014"/>
                <a:gd name="f25" fmla="val 148540"/>
                <a:gd name="f26" fmla="+- 0 0 -90"/>
                <a:gd name="f27" fmla="*/ f3 1 148539"/>
                <a:gd name="f28" fmla="*/ f4 1 24013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48539"/>
                <a:gd name="f37" fmla="*/ f33 1 24013"/>
                <a:gd name="f38" fmla="*/ 11559 f34 1"/>
                <a:gd name="f39" fmla="*/ 381 f33 1"/>
                <a:gd name="f40" fmla="*/ 9526 f34 1"/>
                <a:gd name="f41" fmla="*/ 249 f34 1"/>
                <a:gd name="f42" fmla="*/ 14497 f33 1"/>
                <a:gd name="f43" fmla="*/ 24014 f33 1"/>
                <a:gd name="f44" fmla="*/ 148540 f34 1"/>
                <a:gd name="f45" fmla="*/ 0 f33 1"/>
                <a:gd name="f46" fmla="+- f35 0 f1"/>
                <a:gd name="f47" fmla="*/ f38 1 148539"/>
                <a:gd name="f48" fmla="*/ f39 1 24013"/>
                <a:gd name="f49" fmla="*/ f40 1 148539"/>
                <a:gd name="f50" fmla="*/ f41 1 148539"/>
                <a:gd name="f51" fmla="*/ f42 1 24013"/>
                <a:gd name="f52" fmla="*/ f43 1 24013"/>
                <a:gd name="f53" fmla="*/ f44 1 148539"/>
                <a:gd name="f54" fmla="*/ f45 1 24013"/>
                <a:gd name="f55" fmla="*/ f29 1 f36"/>
                <a:gd name="f56" fmla="*/ f30 1 f36"/>
                <a:gd name="f57" fmla="*/ f29 1 f37"/>
                <a:gd name="f58" fmla="*/ f31 1 f37"/>
                <a:gd name="f59" fmla="*/ f47 1 f36"/>
                <a:gd name="f60" fmla="*/ f48 1 f37"/>
                <a:gd name="f61" fmla="*/ f49 1 f36"/>
                <a:gd name="f62" fmla="*/ f50 1 f36"/>
                <a:gd name="f63" fmla="*/ f51 1 f37"/>
                <a:gd name="f64" fmla="*/ f52 1 f37"/>
                <a:gd name="f65" fmla="*/ f53 1 f36"/>
                <a:gd name="f66" fmla="*/ f54 1 f37"/>
                <a:gd name="f67" fmla="*/ f55 f27 1"/>
                <a:gd name="f68" fmla="*/ f56 f27 1"/>
                <a:gd name="f69" fmla="*/ f58 f28 1"/>
                <a:gd name="f70" fmla="*/ f57 f28 1"/>
                <a:gd name="f71" fmla="*/ f59 f27 1"/>
                <a:gd name="f72" fmla="*/ f60 f28 1"/>
                <a:gd name="f73" fmla="*/ f61 f27 1"/>
                <a:gd name="f74" fmla="*/ f62 f27 1"/>
                <a:gd name="f75" fmla="*/ f63 f28 1"/>
                <a:gd name="f76" fmla="*/ f64 f28 1"/>
                <a:gd name="f77" fmla="*/ f65 f27 1"/>
                <a:gd name="f78" fmla="*/ f6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1" y="f72"/>
                </a:cxn>
                <a:cxn ang="f46">
                  <a:pos x="f73" y="f72"/>
                </a:cxn>
                <a:cxn ang="f46">
                  <a:pos x="f74" y="f75"/>
                </a:cxn>
                <a:cxn ang="f46">
                  <a:pos x="f71" y="f76"/>
                </a:cxn>
                <a:cxn ang="f46">
                  <a:pos x="f77" y="f76"/>
                </a:cxn>
                <a:cxn ang="f46">
                  <a:pos x="f77" y="f78"/>
                </a:cxn>
                <a:cxn ang="f46">
                  <a:pos x="f71" y="f78"/>
                </a:cxn>
              </a:cxnLst>
              <a:rect l="f67" t="f70" r="f68" b="f69"/>
              <a:pathLst>
                <a:path w="148539" h="24013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8" y="f24"/>
                  </a:cubicBezTo>
                  <a:lnTo>
                    <a:pt x="f25" y="f24"/>
                  </a:lnTo>
                  <a:lnTo>
                    <a:pt x="f2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5" name="Freeform: Shape 380">
              <a:extLst>
                <a:ext uri="{FF2B5EF4-FFF2-40B4-BE49-F238E27FC236}">
                  <a16:creationId xmlns:a16="http://schemas.microsoft.com/office/drawing/2014/main" id="{BC4F0327-A24C-CAEA-DABE-F338E24839EC}"/>
                </a:ext>
              </a:extLst>
            </p:cNvPr>
            <p:cNvSpPr/>
            <p:nvPr/>
          </p:nvSpPr>
          <p:spPr>
            <a:xfrm>
              <a:off x="6189463" y="4829476"/>
              <a:ext cx="216054" cy="112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059"/>
                <a:gd name="f7" fmla="val 112319"/>
                <a:gd name="f8" fmla="val 6396"/>
                <a:gd name="f9" fmla="val 90973"/>
                <a:gd name="f10" fmla="val 5379"/>
                <a:gd name="f11" fmla="val 91735"/>
                <a:gd name="f12" fmla="val 4388"/>
                <a:gd name="f13" fmla="val 92218"/>
                <a:gd name="f14" fmla="val 3486"/>
                <a:gd name="f15" fmla="val 92866"/>
                <a:gd name="f16" fmla="val 2711"/>
                <a:gd name="f17" fmla="val 93641"/>
                <a:gd name="f18" fmla="val 2215"/>
                <a:gd name="f19" fmla="val 94225"/>
                <a:gd name="f20" fmla="val 1783"/>
                <a:gd name="f21" fmla="val 94861"/>
                <a:gd name="f22" fmla="val 1440"/>
                <a:gd name="f23" fmla="val 95546"/>
                <a:gd name="f24" fmla="val 96182"/>
                <a:gd name="f25" fmla="val 551"/>
                <a:gd name="f26" fmla="val 96690"/>
                <a:gd name="f27" fmla="val 169"/>
                <a:gd name="f28" fmla="val 97453"/>
                <a:gd name="f29" fmla="val -212"/>
                <a:gd name="f30" fmla="val 98215"/>
                <a:gd name="f31" fmla="val 99104"/>
                <a:gd name="f32" fmla="val 99867"/>
                <a:gd name="f33" fmla="val 100629"/>
                <a:gd name="f34" fmla="val 100756"/>
                <a:gd name="f35" fmla="val 101645"/>
                <a:gd name="f36" fmla="val 102026"/>
                <a:gd name="f37" fmla="val 102408"/>
                <a:gd name="f38" fmla="val 103424"/>
                <a:gd name="f39" fmla="val 104187"/>
                <a:gd name="f40" fmla="val 55"/>
                <a:gd name="f41" fmla="val 104949"/>
                <a:gd name="f42" fmla="val 105711"/>
                <a:gd name="f43" fmla="val 106474"/>
                <a:gd name="f44" fmla="val 703"/>
                <a:gd name="f45" fmla="val 107719"/>
                <a:gd name="f46" fmla="val 1491"/>
                <a:gd name="f47" fmla="val 108837"/>
                <a:gd name="f48" fmla="val 2457"/>
                <a:gd name="f49" fmla="val 109777"/>
                <a:gd name="f50" fmla="val 3219"/>
                <a:gd name="f51" fmla="val 110539"/>
                <a:gd name="f52" fmla="val 3982"/>
                <a:gd name="f53" fmla="val 111251"/>
                <a:gd name="f54" fmla="val 4833"/>
                <a:gd name="f55" fmla="val 111848"/>
                <a:gd name="f56" fmla="val 5760"/>
                <a:gd name="f57" fmla="val 112318"/>
                <a:gd name="f58" fmla="val 6904"/>
                <a:gd name="f59" fmla="val 8810"/>
                <a:gd name="f60" fmla="val 10970"/>
                <a:gd name="f61" fmla="val 12546"/>
                <a:gd name="f62" fmla="val 112344"/>
                <a:gd name="f63" fmla="val 14096"/>
                <a:gd name="f64" fmla="val 112038"/>
                <a:gd name="f65" fmla="val 15545"/>
                <a:gd name="f66" fmla="val 111429"/>
                <a:gd name="f67" fmla="val 67262"/>
                <a:gd name="f68" fmla="val 88305"/>
                <a:gd name="f69" fmla="val 211358"/>
                <a:gd name="f70" fmla="val 24141"/>
                <a:gd name="f71" fmla="val 216060"/>
                <a:gd name="f72" fmla="val 22108"/>
                <a:gd name="f73" fmla="val 214561"/>
                <a:gd name="f74" fmla="val 22705"/>
                <a:gd name="f75" fmla="val 212972"/>
                <a:gd name="f76" fmla="val 22997"/>
                <a:gd name="f77" fmla="val 206657"/>
                <a:gd name="f78" fmla="val 23010"/>
                <a:gd name="f79" fmla="val 202400"/>
                <a:gd name="f80" fmla="val 20215"/>
                <a:gd name="f81" fmla="val 200558"/>
                <a:gd name="f82" fmla="val 15882"/>
                <a:gd name="f83" fmla="val 198219"/>
                <a:gd name="f84" fmla="val 9809"/>
                <a:gd name="f85" fmla="val 200850"/>
                <a:gd name="f86" fmla="val 2948"/>
                <a:gd name="f87" fmla="val 88940"/>
                <a:gd name="f88" fmla="+- 0 0 -90"/>
                <a:gd name="f89" fmla="*/ f3 1 216059"/>
                <a:gd name="f90" fmla="*/ f4 1 112319"/>
                <a:gd name="f91" fmla="val f5"/>
                <a:gd name="f92" fmla="val f6"/>
                <a:gd name="f93" fmla="val f7"/>
                <a:gd name="f94" fmla="*/ f88 f0 1"/>
                <a:gd name="f95" fmla="+- f93 0 f91"/>
                <a:gd name="f96" fmla="+- f92 0 f91"/>
                <a:gd name="f97" fmla="*/ f94 1 f2"/>
                <a:gd name="f98" fmla="*/ f96 1 216059"/>
                <a:gd name="f99" fmla="*/ f95 1 112319"/>
                <a:gd name="f100" fmla="*/ 6396 f96 1"/>
                <a:gd name="f101" fmla="*/ 90973 f95 1"/>
                <a:gd name="f102" fmla="*/ 5379 f96 1"/>
                <a:gd name="f103" fmla="*/ 91735 f95 1"/>
                <a:gd name="f104" fmla="*/ 2711 f96 1"/>
                <a:gd name="f105" fmla="*/ 93641 f95 1"/>
                <a:gd name="f106" fmla="*/ 1440 f96 1"/>
                <a:gd name="f107" fmla="*/ 95546 f95 1"/>
                <a:gd name="f108" fmla="*/ 169 f96 1"/>
                <a:gd name="f109" fmla="*/ 97453 f95 1"/>
                <a:gd name="f110" fmla="*/ 99867 f95 1"/>
                <a:gd name="f111" fmla="*/ 100756 f95 1"/>
                <a:gd name="f112" fmla="*/ 102026 f95 1"/>
                <a:gd name="f113" fmla="*/ 104187 f95 1"/>
                <a:gd name="f114" fmla="*/ 106474 f95 1"/>
                <a:gd name="f115" fmla="*/ 2457 f96 1"/>
                <a:gd name="f116" fmla="*/ 109777 f95 1"/>
                <a:gd name="f117" fmla="*/ 3219 f96 1"/>
                <a:gd name="f118" fmla="*/ 110539 f95 1"/>
                <a:gd name="f119" fmla="*/ 5760 f96 1"/>
                <a:gd name="f120" fmla="*/ 112318 f95 1"/>
                <a:gd name="f121" fmla="*/ 6904 f96 1"/>
                <a:gd name="f122" fmla="*/ 8810 f96 1"/>
                <a:gd name="f123" fmla="*/ 10970 f96 1"/>
                <a:gd name="f124" fmla="*/ 15545 f96 1"/>
                <a:gd name="f125" fmla="*/ 111429 f95 1"/>
                <a:gd name="f126" fmla="*/ 67262 f96 1"/>
                <a:gd name="f127" fmla="*/ 88305 f95 1"/>
                <a:gd name="f128" fmla="*/ 211358 f96 1"/>
                <a:gd name="f129" fmla="*/ 24141 f95 1"/>
                <a:gd name="f130" fmla="*/ 216060 f96 1"/>
                <a:gd name="f131" fmla="*/ 22108 f95 1"/>
                <a:gd name="f132" fmla="*/ 22997 f95 1"/>
                <a:gd name="f133" fmla="*/ 200558 f96 1"/>
                <a:gd name="f134" fmla="*/ 15882 f95 1"/>
                <a:gd name="f135" fmla="*/ 206657 f96 1"/>
                <a:gd name="f136" fmla="*/ 0 f95 1"/>
                <a:gd name="f137" fmla="*/ 88940 f95 1"/>
                <a:gd name="f138" fmla="+- f97 0 f1"/>
                <a:gd name="f139" fmla="*/ f100 1 216059"/>
                <a:gd name="f140" fmla="*/ f101 1 112319"/>
                <a:gd name="f141" fmla="*/ f102 1 216059"/>
                <a:gd name="f142" fmla="*/ f103 1 112319"/>
                <a:gd name="f143" fmla="*/ f104 1 216059"/>
                <a:gd name="f144" fmla="*/ f105 1 112319"/>
                <a:gd name="f145" fmla="*/ f106 1 216059"/>
                <a:gd name="f146" fmla="*/ f107 1 112319"/>
                <a:gd name="f147" fmla="*/ f108 1 216059"/>
                <a:gd name="f148" fmla="*/ f109 1 112319"/>
                <a:gd name="f149" fmla="*/ f110 1 112319"/>
                <a:gd name="f150" fmla="*/ f111 1 112319"/>
                <a:gd name="f151" fmla="*/ f112 1 112319"/>
                <a:gd name="f152" fmla="*/ f113 1 112319"/>
                <a:gd name="f153" fmla="*/ f114 1 112319"/>
                <a:gd name="f154" fmla="*/ f115 1 216059"/>
                <a:gd name="f155" fmla="*/ f116 1 112319"/>
                <a:gd name="f156" fmla="*/ f117 1 216059"/>
                <a:gd name="f157" fmla="*/ f118 1 112319"/>
                <a:gd name="f158" fmla="*/ f119 1 216059"/>
                <a:gd name="f159" fmla="*/ f120 1 112319"/>
                <a:gd name="f160" fmla="*/ f121 1 216059"/>
                <a:gd name="f161" fmla="*/ f122 1 216059"/>
                <a:gd name="f162" fmla="*/ f123 1 216059"/>
                <a:gd name="f163" fmla="*/ f124 1 216059"/>
                <a:gd name="f164" fmla="*/ f125 1 112319"/>
                <a:gd name="f165" fmla="*/ f126 1 216059"/>
                <a:gd name="f166" fmla="*/ f127 1 112319"/>
                <a:gd name="f167" fmla="*/ f128 1 216059"/>
                <a:gd name="f168" fmla="*/ f129 1 112319"/>
                <a:gd name="f169" fmla="*/ f130 1 216059"/>
                <a:gd name="f170" fmla="*/ f131 1 112319"/>
                <a:gd name="f171" fmla="*/ f132 1 112319"/>
                <a:gd name="f172" fmla="*/ f133 1 216059"/>
                <a:gd name="f173" fmla="*/ f134 1 112319"/>
                <a:gd name="f174" fmla="*/ f135 1 216059"/>
                <a:gd name="f175" fmla="*/ f136 1 112319"/>
                <a:gd name="f176" fmla="*/ f137 1 112319"/>
                <a:gd name="f177" fmla="*/ f91 1 f98"/>
                <a:gd name="f178" fmla="*/ f92 1 f98"/>
                <a:gd name="f179" fmla="*/ f91 1 f99"/>
                <a:gd name="f180" fmla="*/ f93 1 f99"/>
                <a:gd name="f181" fmla="*/ f139 1 f98"/>
                <a:gd name="f182" fmla="*/ f140 1 f99"/>
                <a:gd name="f183" fmla="*/ f141 1 f98"/>
                <a:gd name="f184" fmla="*/ f142 1 f99"/>
                <a:gd name="f185" fmla="*/ f143 1 f98"/>
                <a:gd name="f186" fmla="*/ f144 1 f99"/>
                <a:gd name="f187" fmla="*/ f145 1 f98"/>
                <a:gd name="f188" fmla="*/ f146 1 f99"/>
                <a:gd name="f189" fmla="*/ f147 1 f98"/>
                <a:gd name="f190" fmla="*/ f148 1 f99"/>
                <a:gd name="f191" fmla="*/ f149 1 f99"/>
                <a:gd name="f192" fmla="*/ f150 1 f99"/>
                <a:gd name="f193" fmla="*/ f151 1 f99"/>
                <a:gd name="f194" fmla="*/ f152 1 f99"/>
                <a:gd name="f195" fmla="*/ f153 1 f99"/>
                <a:gd name="f196" fmla="*/ f154 1 f98"/>
                <a:gd name="f197" fmla="*/ f155 1 f99"/>
                <a:gd name="f198" fmla="*/ f156 1 f98"/>
                <a:gd name="f199" fmla="*/ f157 1 f99"/>
                <a:gd name="f200" fmla="*/ f158 1 f98"/>
                <a:gd name="f201" fmla="*/ f159 1 f99"/>
                <a:gd name="f202" fmla="*/ f160 1 f98"/>
                <a:gd name="f203" fmla="*/ f161 1 f98"/>
                <a:gd name="f204" fmla="*/ f162 1 f98"/>
                <a:gd name="f205" fmla="*/ f163 1 f98"/>
                <a:gd name="f206" fmla="*/ f164 1 f99"/>
                <a:gd name="f207" fmla="*/ f165 1 f98"/>
                <a:gd name="f208" fmla="*/ f166 1 f99"/>
                <a:gd name="f209" fmla="*/ f167 1 f98"/>
                <a:gd name="f210" fmla="*/ f168 1 f99"/>
                <a:gd name="f211" fmla="*/ f169 1 f98"/>
                <a:gd name="f212" fmla="*/ f170 1 f99"/>
                <a:gd name="f213" fmla="*/ f171 1 f99"/>
                <a:gd name="f214" fmla="*/ f172 1 f98"/>
                <a:gd name="f215" fmla="*/ f173 1 f99"/>
                <a:gd name="f216" fmla="*/ f174 1 f98"/>
                <a:gd name="f217" fmla="*/ f175 1 f99"/>
                <a:gd name="f218" fmla="*/ f176 1 f99"/>
                <a:gd name="f219" fmla="*/ f177 f89 1"/>
                <a:gd name="f220" fmla="*/ f178 f89 1"/>
                <a:gd name="f221" fmla="*/ f180 f90 1"/>
                <a:gd name="f222" fmla="*/ f179 f90 1"/>
                <a:gd name="f223" fmla="*/ f181 f89 1"/>
                <a:gd name="f224" fmla="*/ f182 f90 1"/>
                <a:gd name="f225" fmla="*/ f183 f89 1"/>
                <a:gd name="f226" fmla="*/ f184 f90 1"/>
                <a:gd name="f227" fmla="*/ f185 f89 1"/>
                <a:gd name="f228" fmla="*/ f186 f90 1"/>
                <a:gd name="f229" fmla="*/ f187 f89 1"/>
                <a:gd name="f230" fmla="*/ f188 f90 1"/>
                <a:gd name="f231" fmla="*/ f189 f89 1"/>
                <a:gd name="f232" fmla="*/ f190 f90 1"/>
                <a:gd name="f233" fmla="*/ f191 f90 1"/>
                <a:gd name="f234" fmla="*/ f192 f90 1"/>
                <a:gd name="f235" fmla="*/ f193 f90 1"/>
                <a:gd name="f236" fmla="*/ f194 f90 1"/>
                <a:gd name="f237" fmla="*/ f195 f90 1"/>
                <a:gd name="f238" fmla="*/ f196 f89 1"/>
                <a:gd name="f239" fmla="*/ f197 f90 1"/>
                <a:gd name="f240" fmla="*/ f198 f89 1"/>
                <a:gd name="f241" fmla="*/ f199 f90 1"/>
                <a:gd name="f242" fmla="*/ f200 f89 1"/>
                <a:gd name="f243" fmla="*/ f201 f90 1"/>
                <a:gd name="f244" fmla="*/ f202 f89 1"/>
                <a:gd name="f245" fmla="*/ f203 f89 1"/>
                <a:gd name="f246" fmla="*/ f204 f89 1"/>
                <a:gd name="f247" fmla="*/ f205 f89 1"/>
                <a:gd name="f248" fmla="*/ f206 f90 1"/>
                <a:gd name="f249" fmla="*/ f207 f89 1"/>
                <a:gd name="f250" fmla="*/ f208 f90 1"/>
                <a:gd name="f251" fmla="*/ f209 f89 1"/>
                <a:gd name="f252" fmla="*/ f210 f90 1"/>
                <a:gd name="f253" fmla="*/ f211 f89 1"/>
                <a:gd name="f254" fmla="*/ f212 f90 1"/>
                <a:gd name="f255" fmla="*/ f213 f90 1"/>
                <a:gd name="f256" fmla="*/ f214 f89 1"/>
                <a:gd name="f257" fmla="*/ f215 f90 1"/>
                <a:gd name="f258" fmla="*/ f216 f89 1"/>
                <a:gd name="f259" fmla="*/ f217 f90 1"/>
                <a:gd name="f260" fmla="*/ f218 f9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8">
                  <a:pos x="f223" y="f224"/>
                </a:cxn>
                <a:cxn ang="f138">
                  <a:pos x="f223" y="f224"/>
                </a:cxn>
                <a:cxn ang="f138">
                  <a:pos x="f225" y="f226"/>
                </a:cxn>
                <a:cxn ang="f138">
                  <a:pos x="f227" y="f228"/>
                </a:cxn>
                <a:cxn ang="f138">
                  <a:pos x="f229" y="f230"/>
                </a:cxn>
                <a:cxn ang="f138">
                  <a:pos x="f231" y="f232"/>
                </a:cxn>
                <a:cxn ang="f138">
                  <a:pos x="f231" y="f233"/>
                </a:cxn>
                <a:cxn ang="f138">
                  <a:pos x="f231" y="f234"/>
                </a:cxn>
                <a:cxn ang="f138">
                  <a:pos x="f231" y="f235"/>
                </a:cxn>
                <a:cxn ang="f138">
                  <a:pos x="f231" y="f236"/>
                </a:cxn>
                <a:cxn ang="f138">
                  <a:pos x="f231" y="f236"/>
                </a:cxn>
                <a:cxn ang="f138">
                  <a:pos x="f231" y="f237"/>
                </a:cxn>
                <a:cxn ang="f138">
                  <a:pos x="f231" y="f237"/>
                </a:cxn>
                <a:cxn ang="f138">
                  <a:pos x="f238" y="f239"/>
                </a:cxn>
                <a:cxn ang="f138">
                  <a:pos x="f240" y="f241"/>
                </a:cxn>
                <a:cxn ang="f138">
                  <a:pos x="f242" y="f243"/>
                </a:cxn>
                <a:cxn ang="f138">
                  <a:pos x="f244" y="f243"/>
                </a:cxn>
                <a:cxn ang="f138">
                  <a:pos x="f245" y="f243"/>
                </a:cxn>
                <a:cxn ang="f138">
                  <a:pos x="f246" y="f243"/>
                </a:cxn>
                <a:cxn ang="f138">
                  <a:pos x="f246" y="f243"/>
                </a:cxn>
                <a:cxn ang="f138">
                  <a:pos x="f247" y="f248"/>
                </a:cxn>
                <a:cxn ang="f138">
                  <a:pos x="f249" y="f250"/>
                </a:cxn>
                <a:cxn ang="f138">
                  <a:pos x="f251" y="f252"/>
                </a:cxn>
                <a:cxn ang="f138">
                  <a:pos x="f253" y="f254"/>
                </a:cxn>
                <a:cxn ang="f138">
                  <a:pos x="f251" y="f255"/>
                </a:cxn>
                <a:cxn ang="f138">
                  <a:pos x="f256" y="f257"/>
                </a:cxn>
                <a:cxn ang="f138">
                  <a:pos x="f258" y="f259"/>
                </a:cxn>
                <a:cxn ang="f138">
                  <a:pos x="f223" y="f260"/>
                </a:cxn>
              </a:cxnLst>
              <a:rect l="f219" t="f222" r="f220" b="f221"/>
              <a:pathLst>
                <a:path w="216059" h="112319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2" y="f24"/>
                    <a:pt x="f25" y="f26"/>
                    <a:pt x="f27" y="f28"/>
                  </a:cubicBezTo>
                  <a:cubicBezTo>
                    <a:pt x="f29" y="f30"/>
                    <a:pt x="f27" y="f31"/>
                    <a:pt x="f27" y="f32"/>
                  </a:cubicBezTo>
                  <a:cubicBezTo>
                    <a:pt x="f27" y="f33"/>
                    <a:pt x="f27" y="f32"/>
                    <a:pt x="f27" y="f34"/>
                  </a:cubicBezTo>
                  <a:cubicBezTo>
                    <a:pt x="f27" y="f35"/>
                    <a:pt x="f27" y="f35"/>
                    <a:pt x="f27" y="f36"/>
                  </a:cubicBezTo>
                  <a:cubicBezTo>
                    <a:pt x="f27" y="f37"/>
                    <a:pt x="f27" y="f38"/>
                    <a:pt x="f27" y="f39"/>
                  </a:cubicBezTo>
                  <a:lnTo>
                    <a:pt x="f27" y="f39"/>
                  </a:lnTo>
                  <a:cubicBezTo>
                    <a:pt x="f40" y="f41"/>
                    <a:pt x="f40" y="f42"/>
                    <a:pt x="f27" y="f43"/>
                  </a:cubicBezTo>
                  <a:lnTo>
                    <a:pt x="f27" y="f43"/>
                  </a:lnTo>
                  <a:cubicBezTo>
                    <a:pt x="f44" y="f45"/>
                    <a:pt x="f46" y="f47"/>
                    <a:pt x="f48" y="f49"/>
                  </a:cubicBezTo>
                  <a:lnTo>
                    <a:pt x="f50" y="f51"/>
                  </a:lnTo>
                  <a:cubicBezTo>
                    <a:pt x="f52" y="f53"/>
                    <a:pt x="f54" y="f55"/>
                    <a:pt x="f56" y="f57"/>
                  </a:cubicBezTo>
                  <a:lnTo>
                    <a:pt x="f58" y="f57"/>
                  </a:lnTo>
                  <a:lnTo>
                    <a:pt x="f59" y="f57"/>
                  </a:lnTo>
                  <a:lnTo>
                    <a:pt x="f60" y="f57"/>
                  </a:lnTo>
                  <a:lnTo>
                    <a:pt x="f60" y="f57"/>
                  </a:lnTo>
                  <a:cubicBezTo>
                    <a:pt x="f61" y="f62"/>
                    <a:pt x="f63" y="f64"/>
                    <a:pt x="f65" y="f66"/>
                  </a:cubicBezTo>
                  <a:lnTo>
                    <a:pt x="f67" y="f68"/>
                  </a:lnTo>
                  <a:lnTo>
                    <a:pt x="f69" y="f70"/>
                  </a:lnTo>
                  <a:lnTo>
                    <a:pt x="f71" y="f72"/>
                  </a:lnTo>
                  <a:cubicBezTo>
                    <a:pt x="f73" y="f74"/>
                    <a:pt x="f75" y="f76"/>
                    <a:pt x="f69" y="f76"/>
                  </a:cubicBezTo>
                  <a:cubicBezTo>
                    <a:pt x="f77" y="f78"/>
                    <a:pt x="f79" y="f80"/>
                    <a:pt x="f81" y="f82"/>
                  </a:cubicBezTo>
                  <a:cubicBezTo>
                    <a:pt x="f83" y="f84"/>
                    <a:pt x="f85" y="f86"/>
                    <a:pt x="f77" y="f5"/>
                  </a:cubicBezTo>
                  <a:lnTo>
                    <a:pt x="f8" y="f8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6" name="Freeform: Shape 381">
              <a:extLst>
                <a:ext uri="{FF2B5EF4-FFF2-40B4-BE49-F238E27FC236}">
                  <a16:creationId xmlns:a16="http://schemas.microsoft.com/office/drawing/2014/main" id="{5889BBD1-6CA4-34F3-015F-6285C9CE04E3}"/>
                </a:ext>
              </a:extLst>
            </p:cNvPr>
            <p:cNvSpPr/>
            <p:nvPr/>
          </p:nvSpPr>
          <p:spPr>
            <a:xfrm>
              <a:off x="6389168" y="4785411"/>
              <a:ext cx="124952" cy="690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955"/>
                <a:gd name="f7" fmla="val 69093"/>
                <a:gd name="f8" fmla="val 6949"/>
                <a:gd name="f9" fmla="val 46096"/>
                <a:gd name="f10" fmla="val 1142"/>
                <a:gd name="f11" fmla="val 49044"/>
                <a:gd name="f12" fmla="val -1488"/>
                <a:gd name="f13" fmla="val 55905"/>
                <a:gd name="f14" fmla="val 850"/>
                <a:gd name="f15" fmla="val 61979"/>
                <a:gd name="f16" fmla="val 2693"/>
                <a:gd name="f17" fmla="val 66311"/>
                <a:gd name="f18" fmla="val 69106"/>
                <a:gd name="f19" fmla="val 11651"/>
                <a:gd name="f20" fmla="val 69094"/>
                <a:gd name="f21" fmla="val 13265"/>
                <a:gd name="f22" fmla="val 14853"/>
                <a:gd name="f23" fmla="val 68801"/>
                <a:gd name="f24" fmla="val 16352"/>
                <a:gd name="f25" fmla="val 68204"/>
                <a:gd name="f26" fmla="val 118008"/>
                <a:gd name="f27" fmla="val 23099"/>
                <a:gd name="f28" fmla="val 123802"/>
                <a:gd name="f29" fmla="val 20152"/>
                <a:gd name="f30" fmla="val 126445"/>
                <a:gd name="f31" fmla="val 13290"/>
                <a:gd name="f32" fmla="val 124107"/>
                <a:gd name="f33" fmla="val 7217"/>
                <a:gd name="f34" fmla="val 121629"/>
                <a:gd name="f35" fmla="val 1258"/>
                <a:gd name="f36" fmla="val 114793"/>
                <a:gd name="f37" fmla="val -1575"/>
                <a:gd name="f38" fmla="val 108834"/>
                <a:gd name="f39" fmla="val 890"/>
                <a:gd name="f40" fmla="val 108757"/>
                <a:gd name="f41" fmla="val 928"/>
                <a:gd name="f42" fmla="val 108681"/>
                <a:gd name="f43" fmla="val 953"/>
                <a:gd name="f44" fmla="val 108605"/>
                <a:gd name="f45" fmla="val 992"/>
                <a:gd name="f46" fmla="val 88782"/>
                <a:gd name="f47" fmla="val 9885"/>
                <a:gd name="f48" fmla="val 79125"/>
                <a:gd name="f49" fmla="val 14205"/>
                <a:gd name="f50" fmla="+- 0 0 -90"/>
                <a:gd name="f51" fmla="*/ f3 1 124955"/>
                <a:gd name="f52" fmla="*/ f4 1 69093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24955"/>
                <a:gd name="f61" fmla="*/ f57 1 69093"/>
                <a:gd name="f62" fmla="*/ 6949 f58 1"/>
                <a:gd name="f63" fmla="*/ 46096 f57 1"/>
                <a:gd name="f64" fmla="*/ 850 f58 1"/>
                <a:gd name="f65" fmla="*/ 61979 f57 1"/>
                <a:gd name="f66" fmla="*/ 11651 f58 1"/>
                <a:gd name="f67" fmla="*/ 69094 f57 1"/>
                <a:gd name="f68" fmla="*/ 16352 f58 1"/>
                <a:gd name="f69" fmla="*/ 68204 f57 1"/>
                <a:gd name="f70" fmla="*/ 118008 f58 1"/>
                <a:gd name="f71" fmla="*/ 23099 f57 1"/>
                <a:gd name="f72" fmla="*/ 124107 f58 1"/>
                <a:gd name="f73" fmla="*/ 7217 f57 1"/>
                <a:gd name="f74" fmla="*/ 108834 f58 1"/>
                <a:gd name="f75" fmla="*/ 890 f57 1"/>
                <a:gd name="f76" fmla="*/ 108605 f58 1"/>
                <a:gd name="f77" fmla="*/ 992 f57 1"/>
                <a:gd name="f78" fmla="*/ 88782 f58 1"/>
                <a:gd name="f79" fmla="*/ 9885 f57 1"/>
                <a:gd name="f80" fmla="*/ 79125 f58 1"/>
                <a:gd name="f81" fmla="*/ 14205 f57 1"/>
                <a:gd name="f82" fmla="+- f59 0 f1"/>
                <a:gd name="f83" fmla="*/ f62 1 124955"/>
                <a:gd name="f84" fmla="*/ f63 1 69093"/>
                <a:gd name="f85" fmla="*/ f64 1 124955"/>
                <a:gd name="f86" fmla="*/ f65 1 69093"/>
                <a:gd name="f87" fmla="*/ f66 1 124955"/>
                <a:gd name="f88" fmla="*/ f67 1 69093"/>
                <a:gd name="f89" fmla="*/ f68 1 124955"/>
                <a:gd name="f90" fmla="*/ f69 1 69093"/>
                <a:gd name="f91" fmla="*/ f70 1 124955"/>
                <a:gd name="f92" fmla="*/ f71 1 69093"/>
                <a:gd name="f93" fmla="*/ f72 1 124955"/>
                <a:gd name="f94" fmla="*/ f73 1 69093"/>
                <a:gd name="f95" fmla="*/ f74 1 124955"/>
                <a:gd name="f96" fmla="*/ f75 1 69093"/>
                <a:gd name="f97" fmla="*/ f76 1 124955"/>
                <a:gd name="f98" fmla="*/ f77 1 69093"/>
                <a:gd name="f99" fmla="*/ f78 1 124955"/>
                <a:gd name="f100" fmla="*/ f79 1 69093"/>
                <a:gd name="f101" fmla="*/ f80 1 124955"/>
                <a:gd name="f102" fmla="*/ f81 1 69093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</a:cxnLst>
              <a:rect l="f127" t="f130" r="f128" b="f129"/>
              <a:pathLst>
                <a:path w="124955" h="6909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8" y="f18"/>
                    <a:pt x="f19" y="f20"/>
                  </a:cubicBezTo>
                  <a:cubicBezTo>
                    <a:pt x="f21" y="f20"/>
                    <a:pt x="f22" y="f23"/>
                    <a:pt x="f24" y="f25"/>
                  </a:cubicBez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4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7" name="Freeform: Shape 382">
              <a:extLst>
                <a:ext uri="{FF2B5EF4-FFF2-40B4-BE49-F238E27FC236}">
                  <a16:creationId xmlns:a16="http://schemas.microsoft.com/office/drawing/2014/main" id="{55616481-03AC-C046-64AF-87A0831F686A}"/>
                </a:ext>
              </a:extLst>
            </p:cNvPr>
            <p:cNvSpPr/>
            <p:nvPr/>
          </p:nvSpPr>
          <p:spPr>
            <a:xfrm>
              <a:off x="7986351" y="1830180"/>
              <a:ext cx="178692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8696"/>
                <a:gd name="f7" fmla="val 24013"/>
                <a:gd name="f8" fmla="val 10838"/>
                <a:gd name="f9" fmla="val 24014"/>
                <a:gd name="f10" fmla="val 178697"/>
                <a:gd name="f11" fmla="val 172064"/>
                <a:gd name="f12" fmla="val 23328"/>
                <a:gd name="f13" fmla="val 167248"/>
                <a:gd name="f14" fmla="val 17407"/>
                <a:gd name="f15" fmla="val 167921"/>
                <a:gd name="f16" fmla="val 10774"/>
                <a:gd name="f17" fmla="val 168506"/>
                <a:gd name="f18" fmla="val 5082"/>
                <a:gd name="f19" fmla="val 173004"/>
                <a:gd name="f20" fmla="val 584"/>
                <a:gd name="f21" fmla="val 4205"/>
                <a:gd name="f22" fmla="val 686"/>
                <a:gd name="f23" fmla="val -611"/>
                <a:gd name="f24" fmla="val 6607"/>
                <a:gd name="f25" fmla="val 63"/>
                <a:gd name="f26" fmla="val 13239"/>
                <a:gd name="f27" fmla="val 647"/>
                <a:gd name="f28" fmla="val 18931"/>
                <a:gd name="f29" fmla="val 5146"/>
                <a:gd name="f30" fmla="val 23429"/>
                <a:gd name="f31" fmla="+- 0 0 -90"/>
                <a:gd name="f32" fmla="*/ f3 1 178696"/>
                <a:gd name="f33" fmla="*/ f4 1 240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78696"/>
                <a:gd name="f42" fmla="*/ f38 1 24013"/>
                <a:gd name="f43" fmla="*/ 10838 f39 1"/>
                <a:gd name="f44" fmla="*/ 24014 f38 1"/>
                <a:gd name="f45" fmla="*/ 178697 f39 1"/>
                <a:gd name="f46" fmla="*/ 167921 f39 1"/>
                <a:gd name="f47" fmla="*/ 10774 f38 1"/>
                <a:gd name="f48" fmla="*/ 0 f38 1"/>
                <a:gd name="f49" fmla="*/ 63 f39 1"/>
                <a:gd name="f50" fmla="*/ 13239 f38 1"/>
                <a:gd name="f51" fmla="+- f40 0 f1"/>
                <a:gd name="f52" fmla="*/ f43 1 178696"/>
                <a:gd name="f53" fmla="*/ f44 1 24013"/>
                <a:gd name="f54" fmla="*/ f45 1 178696"/>
                <a:gd name="f55" fmla="*/ f46 1 178696"/>
                <a:gd name="f56" fmla="*/ f47 1 24013"/>
                <a:gd name="f57" fmla="*/ f48 1 24013"/>
                <a:gd name="f58" fmla="*/ f49 1 178696"/>
                <a:gd name="f59" fmla="*/ f50 1 24013"/>
                <a:gd name="f60" fmla="*/ f34 1 f41"/>
                <a:gd name="f61" fmla="*/ f35 1 f41"/>
                <a:gd name="f62" fmla="*/ f34 1 f42"/>
                <a:gd name="f63" fmla="*/ f36 1 f42"/>
                <a:gd name="f64" fmla="*/ f52 1 f41"/>
                <a:gd name="f65" fmla="*/ f53 1 f42"/>
                <a:gd name="f66" fmla="*/ f54 1 f41"/>
                <a:gd name="f67" fmla="*/ f55 1 f41"/>
                <a:gd name="f68" fmla="*/ f56 1 f42"/>
                <a:gd name="f69" fmla="*/ f57 1 f42"/>
                <a:gd name="f70" fmla="*/ f58 1 f41"/>
                <a:gd name="f71" fmla="*/ f59 1 f42"/>
                <a:gd name="f72" fmla="*/ f60 f32 1"/>
                <a:gd name="f73" fmla="*/ f61 f32 1"/>
                <a:gd name="f74" fmla="*/ f63 f33 1"/>
                <a:gd name="f75" fmla="*/ f62 f33 1"/>
                <a:gd name="f76" fmla="*/ f64 f32 1"/>
                <a:gd name="f77" fmla="*/ f65 f33 1"/>
                <a:gd name="f78" fmla="*/ f66 f32 1"/>
                <a:gd name="f79" fmla="*/ f67 f32 1"/>
                <a:gd name="f80" fmla="*/ f68 f33 1"/>
                <a:gd name="f81" fmla="*/ f69 f33 1"/>
                <a:gd name="f82" fmla="*/ f70 f32 1"/>
                <a:gd name="f83" fmla="*/ f7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6" y="f77"/>
                </a:cxn>
                <a:cxn ang="f51">
                  <a:pos x="f78" y="f77"/>
                </a:cxn>
                <a:cxn ang="f51">
                  <a:pos x="f79" y="f80"/>
                </a:cxn>
                <a:cxn ang="f51">
                  <a:pos x="f78" y="f81"/>
                </a:cxn>
                <a:cxn ang="f51">
                  <a:pos x="f76" y="f81"/>
                </a:cxn>
                <a:cxn ang="f51">
                  <a:pos x="f82" y="f83"/>
                </a:cxn>
                <a:cxn ang="f51">
                  <a:pos x="f76" y="f77"/>
                </a:cxn>
              </a:cxnLst>
              <a:rect l="f72" t="f75" r="f73" b="f74"/>
              <a:pathLst>
                <a:path w="178696" h="24013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10" y="f5"/>
                  </a:cubicBezTo>
                  <a:lnTo>
                    <a:pt x="f8" y="f5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8" name="Freeform: Shape 383">
              <a:extLst>
                <a:ext uri="{FF2B5EF4-FFF2-40B4-BE49-F238E27FC236}">
                  <a16:creationId xmlns:a16="http://schemas.microsoft.com/office/drawing/2014/main" id="{6AE2BDCD-E62E-11B6-0E63-B3058B524F2A}"/>
                </a:ext>
              </a:extLst>
            </p:cNvPr>
            <p:cNvSpPr/>
            <p:nvPr/>
          </p:nvSpPr>
          <p:spPr>
            <a:xfrm>
              <a:off x="8069552" y="2474787"/>
              <a:ext cx="23637" cy="2066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206673"/>
                <a:gd name="f8" fmla="val 11757"/>
                <a:gd name="f9" fmla="val 194603"/>
                <a:gd name="f10" fmla="val 18352"/>
                <a:gd name="f11" fmla="val 194666"/>
                <a:gd name="f12" fmla="val 200079"/>
                <a:gd name="f13" fmla="val 23575"/>
                <a:gd name="f14" fmla="val 13039"/>
                <a:gd name="f15" fmla="val 24248"/>
                <a:gd name="f16" fmla="val 6546"/>
                <a:gd name="f17" fmla="val 19534"/>
                <a:gd name="f18" fmla="val 740"/>
                <a:gd name="f19" fmla="val 13041"/>
                <a:gd name="f20" fmla="val 66"/>
                <a:gd name="f21" fmla="val 6547"/>
                <a:gd name="f22" fmla="val -620"/>
                <a:gd name="f23" fmla="val 4107"/>
                <a:gd name="f24" fmla="val 67"/>
                <a:gd name="f25" fmla="val 10587"/>
                <a:gd name="f26" fmla="val -22"/>
                <a:gd name="f27" fmla="val 11400"/>
                <a:gd name="f28" fmla="val 12226"/>
                <a:gd name="f29" fmla="val -73"/>
                <a:gd name="f30" fmla="val 200142"/>
                <a:gd name="f31" fmla="val 5099"/>
                <a:gd name="f32" fmla="val 194742"/>
                <a:gd name="f33" fmla="val 11630"/>
                <a:gd name="f34" fmla="val 11668"/>
                <a:gd name="f35" fmla="val 11719"/>
                <a:gd name="f36" fmla="+- 0 0 -90"/>
                <a:gd name="f37" fmla="*/ f3 1 23638"/>
                <a:gd name="f38" fmla="*/ f4 1 206673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3638"/>
                <a:gd name="f47" fmla="*/ f43 1 206673"/>
                <a:gd name="f48" fmla="*/ 11757 f44 1"/>
                <a:gd name="f49" fmla="*/ 194603 f43 1"/>
                <a:gd name="f50" fmla="*/ 23575 f44 1"/>
                <a:gd name="f51" fmla="*/ 206673 f43 1"/>
                <a:gd name="f52" fmla="*/ 13039 f43 1"/>
                <a:gd name="f53" fmla="*/ 13041 f44 1"/>
                <a:gd name="f54" fmla="*/ 66 f43 1"/>
                <a:gd name="f55" fmla="*/ 67 f44 1"/>
                <a:gd name="f56" fmla="*/ 10587 f43 1"/>
                <a:gd name="f57" fmla="*/ 11630 f44 1"/>
                <a:gd name="f58" fmla="+- f45 0 f1"/>
                <a:gd name="f59" fmla="*/ f48 1 23638"/>
                <a:gd name="f60" fmla="*/ f49 1 206673"/>
                <a:gd name="f61" fmla="*/ f50 1 23638"/>
                <a:gd name="f62" fmla="*/ f51 1 206673"/>
                <a:gd name="f63" fmla="*/ f52 1 206673"/>
                <a:gd name="f64" fmla="*/ f53 1 23638"/>
                <a:gd name="f65" fmla="*/ f54 1 206673"/>
                <a:gd name="f66" fmla="*/ f55 1 23638"/>
                <a:gd name="f67" fmla="*/ f56 1 206673"/>
                <a:gd name="f68" fmla="*/ f57 1 23638"/>
                <a:gd name="f69" fmla="*/ f39 1 f46"/>
                <a:gd name="f70" fmla="*/ f40 1 f46"/>
                <a:gd name="f71" fmla="*/ f39 1 f47"/>
                <a:gd name="f72" fmla="*/ f41 1 f47"/>
                <a:gd name="f73" fmla="*/ f59 1 f46"/>
                <a:gd name="f74" fmla="*/ f60 1 f47"/>
                <a:gd name="f75" fmla="*/ f61 1 f46"/>
                <a:gd name="f76" fmla="*/ f62 1 f47"/>
                <a:gd name="f77" fmla="*/ f63 1 f47"/>
                <a:gd name="f78" fmla="*/ f64 1 f46"/>
                <a:gd name="f79" fmla="*/ f65 1 f47"/>
                <a:gd name="f80" fmla="*/ f66 1 f46"/>
                <a:gd name="f81" fmla="*/ f67 1 f47"/>
                <a:gd name="f82" fmla="*/ f68 1 f46"/>
                <a:gd name="f83" fmla="*/ f69 f37 1"/>
                <a:gd name="f84" fmla="*/ f70 f37 1"/>
                <a:gd name="f85" fmla="*/ f72 f38 1"/>
                <a:gd name="f86" fmla="*/ f71 f38 1"/>
                <a:gd name="f87" fmla="*/ f73 f37 1"/>
                <a:gd name="f88" fmla="*/ f74 f38 1"/>
                <a:gd name="f89" fmla="*/ f75 f37 1"/>
                <a:gd name="f90" fmla="*/ f76 f38 1"/>
                <a:gd name="f91" fmla="*/ f77 f38 1"/>
                <a:gd name="f92" fmla="*/ f78 f37 1"/>
                <a:gd name="f93" fmla="*/ f79 f38 1"/>
                <a:gd name="f94" fmla="*/ f80 f37 1"/>
                <a:gd name="f95" fmla="*/ f81 f38 1"/>
                <a:gd name="f96" fmla="*/ f82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7" y="f88"/>
                </a:cxn>
                <a:cxn ang="f58">
                  <a:pos x="f89" y="f90"/>
                </a:cxn>
                <a:cxn ang="f58">
                  <a:pos x="f89" y="f90"/>
                </a:cxn>
                <a:cxn ang="f58">
                  <a:pos x="f89" y="f91"/>
                </a:cxn>
                <a:cxn ang="f58">
                  <a:pos x="f92" y="f93"/>
                </a:cxn>
                <a:cxn ang="f58">
                  <a:pos x="f94" y="f95"/>
                </a:cxn>
                <a:cxn ang="f58">
                  <a:pos x="f94" y="f91"/>
                </a:cxn>
                <a:cxn ang="f58">
                  <a:pos x="f94" y="f90"/>
                </a:cxn>
                <a:cxn ang="f58">
                  <a:pos x="f96" y="f88"/>
                </a:cxn>
                <a:cxn ang="f58">
                  <a:pos x="f87" y="f88"/>
                </a:cxn>
              </a:cxnLst>
              <a:rect l="f83" t="f86" r="f84" b="f85"/>
              <a:pathLst>
                <a:path w="23638" h="206673">
                  <a:moveTo>
                    <a:pt x="f8" y="f9"/>
                  </a:moveTo>
                  <a:cubicBezTo>
                    <a:pt x="f10" y="f11"/>
                    <a:pt x="f6" y="f12"/>
                    <a:pt x="f13" y="f7"/>
                  </a:cubicBezTo>
                  <a:cubicBezTo>
                    <a:pt x="f13" y="f7"/>
                    <a:pt x="f13" y="f7"/>
                    <a:pt x="f13" y="f7"/>
                  </a:cubicBez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18" y="f23"/>
                    <a:pt x="f24" y="f25"/>
                  </a:cubicBezTo>
                  <a:cubicBezTo>
                    <a:pt x="f26" y="f27"/>
                    <a:pt x="f26" y="f28"/>
                    <a:pt x="f24" y="f14"/>
                  </a:cubicBezTo>
                  <a:lnTo>
                    <a:pt x="f24" y="f7"/>
                  </a:lnTo>
                  <a:cubicBezTo>
                    <a:pt x="f29" y="f30"/>
                    <a:pt x="f31" y="f32"/>
                    <a:pt x="f33" y="f9"/>
                  </a:cubicBezTo>
                  <a:cubicBezTo>
                    <a:pt x="f34" y="f9"/>
                    <a:pt x="f3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9" name="Freeform: Shape 384">
              <a:extLst>
                <a:ext uri="{FF2B5EF4-FFF2-40B4-BE49-F238E27FC236}">
                  <a16:creationId xmlns:a16="http://schemas.microsoft.com/office/drawing/2014/main" id="{FBFD69C5-66EC-BC9B-3D99-932D70F21885}"/>
                </a:ext>
              </a:extLst>
            </p:cNvPr>
            <p:cNvSpPr/>
            <p:nvPr/>
          </p:nvSpPr>
          <p:spPr>
            <a:xfrm>
              <a:off x="8069552" y="2667908"/>
              <a:ext cx="23637" cy="5974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597497"/>
                <a:gd name="f8" fmla="val 23575"/>
                <a:gd name="f9" fmla="val 13037"/>
                <a:gd name="f10" fmla="val 24248"/>
                <a:gd name="f11" fmla="val 6544"/>
                <a:gd name="f12" fmla="val 19534"/>
                <a:gd name="f13" fmla="val 738"/>
                <a:gd name="f14" fmla="val 13041"/>
                <a:gd name="f15" fmla="val 64"/>
                <a:gd name="f16" fmla="val 6547"/>
                <a:gd name="f17" fmla="val -609"/>
                <a:gd name="f18" fmla="val 740"/>
                <a:gd name="f19" fmla="val 4105"/>
                <a:gd name="f20" fmla="val 67"/>
                <a:gd name="f21" fmla="val 10584"/>
                <a:gd name="f22" fmla="val -22"/>
                <a:gd name="f23" fmla="val 11397"/>
                <a:gd name="f24" fmla="val 12223"/>
                <a:gd name="f25" fmla="+- 0 0 -90"/>
                <a:gd name="f26" fmla="*/ f3 1 23638"/>
                <a:gd name="f27" fmla="*/ f4 1 597497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3638"/>
                <a:gd name="f36" fmla="*/ f32 1 597497"/>
                <a:gd name="f37" fmla="*/ 23575 f33 1"/>
                <a:gd name="f38" fmla="*/ 597497 f32 1"/>
                <a:gd name="f39" fmla="*/ 13037 f32 1"/>
                <a:gd name="f40" fmla="*/ 13041 f33 1"/>
                <a:gd name="f41" fmla="*/ 64 f32 1"/>
                <a:gd name="f42" fmla="*/ 67 f33 1"/>
                <a:gd name="f43" fmla="*/ 10584 f32 1"/>
                <a:gd name="f44" fmla="+- f34 0 f1"/>
                <a:gd name="f45" fmla="*/ f37 1 23638"/>
                <a:gd name="f46" fmla="*/ f38 1 597497"/>
                <a:gd name="f47" fmla="*/ f39 1 597497"/>
                <a:gd name="f48" fmla="*/ f40 1 23638"/>
                <a:gd name="f49" fmla="*/ f41 1 597497"/>
                <a:gd name="f50" fmla="*/ f42 1 23638"/>
                <a:gd name="f51" fmla="*/ f43 1 597497"/>
                <a:gd name="f52" fmla="*/ f28 1 f35"/>
                <a:gd name="f53" fmla="*/ f29 1 f35"/>
                <a:gd name="f54" fmla="*/ f28 1 f36"/>
                <a:gd name="f55" fmla="*/ f30 1 f36"/>
                <a:gd name="f56" fmla="*/ f45 1 f35"/>
                <a:gd name="f57" fmla="*/ f46 1 f36"/>
                <a:gd name="f58" fmla="*/ f47 1 f36"/>
                <a:gd name="f59" fmla="*/ f48 1 f35"/>
                <a:gd name="f60" fmla="*/ f49 1 f36"/>
                <a:gd name="f61" fmla="*/ f50 1 f35"/>
                <a:gd name="f62" fmla="*/ f51 1 f36"/>
                <a:gd name="f63" fmla="*/ f52 f26 1"/>
                <a:gd name="f64" fmla="*/ f53 f26 1"/>
                <a:gd name="f65" fmla="*/ f55 f27 1"/>
                <a:gd name="f66" fmla="*/ f54 f27 1"/>
                <a:gd name="f67" fmla="*/ f56 f26 1"/>
                <a:gd name="f68" fmla="*/ f57 f27 1"/>
                <a:gd name="f69" fmla="*/ f58 f27 1"/>
                <a:gd name="f70" fmla="*/ f59 f26 1"/>
                <a:gd name="f71" fmla="*/ f60 f27 1"/>
                <a:gd name="f72" fmla="*/ f61 f26 1"/>
                <a:gd name="f73" fmla="*/ f6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7" y="f68"/>
                </a:cxn>
                <a:cxn ang="f44">
                  <a:pos x="f67" y="f69"/>
                </a:cxn>
                <a:cxn ang="f44">
                  <a:pos x="f70" y="f71"/>
                </a:cxn>
                <a:cxn ang="f44">
                  <a:pos x="f72" y="f73"/>
                </a:cxn>
                <a:cxn ang="f44">
                  <a:pos x="f72" y="f69"/>
                </a:cxn>
                <a:cxn ang="f44">
                  <a:pos x="f72" y="f68"/>
                </a:cxn>
                <a:cxn ang="f44">
                  <a:pos x="f67" y="f68"/>
                </a:cxn>
              </a:cxnLst>
              <a:rect l="f63" t="f66" r="f64" b="f65"/>
              <a:pathLst>
                <a:path w="23638" h="597497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9"/>
                  </a:cubicBezTo>
                  <a:lnTo>
                    <a:pt x="f20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0" name="Freeform: Shape 385">
              <a:extLst>
                <a:ext uri="{FF2B5EF4-FFF2-40B4-BE49-F238E27FC236}">
                  <a16:creationId xmlns:a16="http://schemas.microsoft.com/office/drawing/2014/main" id="{31DA3896-3A07-3D34-699B-1F8214B20388}"/>
                </a:ext>
              </a:extLst>
            </p:cNvPr>
            <p:cNvSpPr/>
            <p:nvPr/>
          </p:nvSpPr>
          <p:spPr>
            <a:xfrm>
              <a:off x="11994404" y="4558722"/>
              <a:ext cx="23509" cy="76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13"/>
                <a:gd name="f7" fmla="val 76481"/>
                <a:gd name="f8" fmla="val 11696"/>
                <a:gd name="f9" fmla="val 11943"/>
                <a:gd name="f10" fmla="val 5165"/>
                <a:gd name="f11" fmla="val 11880"/>
                <a:gd name="f12" fmla="val -58"/>
                <a:gd name="f13" fmla="val 6531"/>
                <a:gd name="f14" fmla="val 6"/>
                <a:gd name="f15" fmla="val 64418"/>
                <a:gd name="f16" fmla="val -197"/>
                <a:gd name="f17" fmla="val 70872"/>
                <a:gd name="f18" fmla="val 4860"/>
                <a:gd name="f19" fmla="val 76272"/>
                <a:gd name="f20" fmla="val 11315"/>
                <a:gd name="f21" fmla="val 76476"/>
                <a:gd name="f22" fmla="val 14542"/>
                <a:gd name="f23" fmla="val 76577"/>
                <a:gd name="f24" fmla="val 17669"/>
                <a:gd name="f25" fmla="val 75344"/>
                <a:gd name="f26" fmla="val 19956"/>
                <a:gd name="f27" fmla="val 73058"/>
                <a:gd name="f28" fmla="val 20947"/>
                <a:gd name="f29" fmla="val 72003"/>
                <a:gd name="f30" fmla="val 21760"/>
                <a:gd name="f31" fmla="val 70809"/>
                <a:gd name="f32" fmla="val 22370"/>
                <a:gd name="f33" fmla="val 69500"/>
                <a:gd name="f34" fmla="val 23095"/>
                <a:gd name="f35" fmla="val 67899"/>
                <a:gd name="f36" fmla="val 23489"/>
                <a:gd name="f37" fmla="val 66171"/>
                <a:gd name="f38" fmla="val 6544"/>
                <a:gd name="f39" fmla="val 18240"/>
                <a:gd name="f40" fmla="+- 0 0 -90"/>
                <a:gd name="f41" fmla="*/ f3 1 23513"/>
                <a:gd name="f42" fmla="*/ f4 1 76481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513"/>
                <a:gd name="f51" fmla="*/ f47 1 76481"/>
                <a:gd name="f52" fmla="*/ 11696 f48 1"/>
                <a:gd name="f53" fmla="*/ 11943 f47 1"/>
                <a:gd name="f54" fmla="*/ 6 f48 1"/>
                <a:gd name="f55" fmla="*/ 0 f47 1"/>
                <a:gd name="f56" fmla="*/ 64418 f47 1"/>
                <a:gd name="f57" fmla="*/ 11315 f48 1"/>
                <a:gd name="f58" fmla="*/ 76476 f47 1"/>
                <a:gd name="f59" fmla="*/ 19956 f48 1"/>
                <a:gd name="f60" fmla="*/ 73058 f47 1"/>
                <a:gd name="f61" fmla="*/ 22370 f48 1"/>
                <a:gd name="f62" fmla="*/ 69500 f47 1"/>
                <a:gd name="f63" fmla="*/ 23513 f48 1"/>
                <a:gd name="f64" fmla="+- f49 0 f1"/>
                <a:gd name="f65" fmla="*/ f52 1 23513"/>
                <a:gd name="f66" fmla="*/ f53 1 76481"/>
                <a:gd name="f67" fmla="*/ f54 1 23513"/>
                <a:gd name="f68" fmla="*/ f55 1 76481"/>
                <a:gd name="f69" fmla="*/ f56 1 76481"/>
                <a:gd name="f70" fmla="*/ f57 1 23513"/>
                <a:gd name="f71" fmla="*/ f58 1 76481"/>
                <a:gd name="f72" fmla="*/ f59 1 23513"/>
                <a:gd name="f73" fmla="*/ f60 1 76481"/>
                <a:gd name="f74" fmla="*/ f61 1 23513"/>
                <a:gd name="f75" fmla="*/ f62 1 76481"/>
                <a:gd name="f76" fmla="*/ f63 1 23513"/>
                <a:gd name="f77" fmla="*/ f43 1 f50"/>
                <a:gd name="f78" fmla="*/ f44 1 f50"/>
                <a:gd name="f79" fmla="*/ f43 1 f51"/>
                <a:gd name="f80" fmla="*/ f45 1 f51"/>
                <a:gd name="f81" fmla="*/ f65 1 f50"/>
                <a:gd name="f82" fmla="*/ f66 1 f51"/>
                <a:gd name="f83" fmla="*/ f67 1 f50"/>
                <a:gd name="f84" fmla="*/ f68 1 f51"/>
                <a:gd name="f85" fmla="*/ f69 1 f51"/>
                <a:gd name="f86" fmla="*/ f70 1 f50"/>
                <a:gd name="f87" fmla="*/ f71 1 f51"/>
                <a:gd name="f88" fmla="*/ f72 1 f50"/>
                <a:gd name="f89" fmla="*/ f73 1 f51"/>
                <a:gd name="f90" fmla="*/ f74 1 f50"/>
                <a:gd name="f91" fmla="*/ f75 1 f51"/>
                <a:gd name="f92" fmla="*/ f76 1 f50"/>
                <a:gd name="f93" fmla="*/ f77 f41 1"/>
                <a:gd name="f94" fmla="*/ f78 f41 1"/>
                <a:gd name="f95" fmla="*/ f80 f42 1"/>
                <a:gd name="f96" fmla="*/ f79 f42 1"/>
                <a:gd name="f97" fmla="*/ f81 f41 1"/>
                <a:gd name="f98" fmla="*/ f82 f42 1"/>
                <a:gd name="f99" fmla="*/ f83 f41 1"/>
                <a:gd name="f100" fmla="*/ f84 f42 1"/>
                <a:gd name="f101" fmla="*/ f85 f42 1"/>
                <a:gd name="f102" fmla="*/ f86 f41 1"/>
                <a:gd name="f103" fmla="*/ f87 f42 1"/>
                <a:gd name="f104" fmla="*/ f88 f41 1"/>
                <a:gd name="f105" fmla="*/ f89 f42 1"/>
                <a:gd name="f106" fmla="*/ f90 f41 1"/>
                <a:gd name="f107" fmla="*/ f91 f42 1"/>
                <a:gd name="f108" fmla="*/ f92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7" y="f98"/>
                </a:cxn>
                <a:cxn ang="f64">
                  <a:pos x="f99" y="f100"/>
                </a:cxn>
                <a:cxn ang="f64">
                  <a:pos x="f99" y="f100"/>
                </a:cxn>
                <a:cxn ang="f64">
                  <a:pos x="f99" y="f101"/>
                </a:cxn>
                <a:cxn ang="f64">
                  <a:pos x="f102" y="f103"/>
                </a:cxn>
                <a:cxn ang="f64">
                  <a:pos x="f104" y="f105"/>
                </a:cxn>
                <a:cxn ang="f64">
                  <a:pos x="f106" y="f107"/>
                </a:cxn>
                <a:cxn ang="f64">
                  <a:pos x="f108" y="f101"/>
                </a:cxn>
                <a:cxn ang="f64">
                  <a:pos x="f108" y="f100"/>
                </a:cxn>
                <a:cxn ang="f64">
                  <a:pos x="f97" y="f98"/>
                </a:cxn>
              </a:cxnLst>
              <a:rect l="f93" t="f96" r="f94" b="f95"/>
              <a:pathLst>
                <a:path w="23513" h="76481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6" y="f15"/>
                  </a:cubicBezTo>
                  <a:lnTo>
                    <a:pt x="f6" y="f5"/>
                  </a:lnTo>
                  <a:cubicBezTo>
                    <a:pt x="f6" y="f38"/>
                    <a:pt x="f39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1" name="Freeform: Shape 386">
              <a:extLst>
                <a:ext uri="{FF2B5EF4-FFF2-40B4-BE49-F238E27FC236}">
                  <a16:creationId xmlns:a16="http://schemas.microsoft.com/office/drawing/2014/main" id="{1BB508AE-5DC4-E069-AFDC-37D014289026}"/>
                </a:ext>
              </a:extLst>
            </p:cNvPr>
            <p:cNvSpPr/>
            <p:nvPr/>
          </p:nvSpPr>
          <p:spPr>
            <a:xfrm>
              <a:off x="12067089" y="4685778"/>
              <a:ext cx="126434" cy="1162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34"/>
                <a:gd name="f7" fmla="val 116256"/>
                <a:gd name="f8" fmla="val 7497"/>
                <a:gd name="f9" fmla="val 16772"/>
                <a:gd name="f10" fmla="val 5744"/>
                <a:gd name="f11" fmla="val 19262"/>
                <a:gd name="f12" fmla="val 3025"/>
                <a:gd name="f13" fmla="val 20926"/>
                <a:gd name="f14" fmla="val 21345"/>
                <a:gd name="f15" fmla="val 116257"/>
                <a:gd name="f16" fmla="val 89829"/>
                <a:gd name="f17" fmla="val 4829"/>
                <a:gd name="f18" fmla="val 9874"/>
                <a:gd name="f19" fmla="val 4091"/>
                <a:gd name="f20" fmla="val 11017"/>
                <a:gd name="f21" fmla="val 11321"/>
                <a:gd name="f22" fmla="+- 0 0 -90"/>
                <a:gd name="f23" fmla="*/ f3 1 126434"/>
                <a:gd name="f24" fmla="*/ f4 1 11625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26434"/>
                <a:gd name="f33" fmla="*/ f29 1 116256"/>
                <a:gd name="f34" fmla="*/ 7497 f30 1"/>
                <a:gd name="f35" fmla="*/ 16772 f29 1"/>
                <a:gd name="f36" fmla="*/ 0 f30 1"/>
                <a:gd name="f37" fmla="*/ 21345 f29 1"/>
                <a:gd name="f38" fmla="*/ 126434 f30 1"/>
                <a:gd name="f39" fmla="*/ 116257 f29 1"/>
                <a:gd name="f40" fmla="*/ 89829 f29 1"/>
                <a:gd name="f41" fmla="*/ 4829 f30 1"/>
                <a:gd name="f42" fmla="*/ 0 f29 1"/>
                <a:gd name="f43" fmla="+- f31 0 f1"/>
                <a:gd name="f44" fmla="*/ f34 1 126434"/>
                <a:gd name="f45" fmla="*/ f35 1 116256"/>
                <a:gd name="f46" fmla="*/ f36 1 126434"/>
                <a:gd name="f47" fmla="*/ f37 1 116256"/>
                <a:gd name="f48" fmla="*/ f38 1 126434"/>
                <a:gd name="f49" fmla="*/ f39 1 116256"/>
                <a:gd name="f50" fmla="*/ f40 1 116256"/>
                <a:gd name="f51" fmla="*/ f41 1 126434"/>
                <a:gd name="f52" fmla="*/ f42 1 116256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2"/>
                <a:gd name="f60" fmla="*/ f47 1 f33"/>
                <a:gd name="f61" fmla="*/ f48 1 f32"/>
                <a:gd name="f62" fmla="*/ f49 1 f33"/>
                <a:gd name="f63" fmla="*/ f50 1 f33"/>
                <a:gd name="f64" fmla="*/ f51 1 f32"/>
                <a:gd name="f65" fmla="*/ f52 1 f33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3 1"/>
                <a:gd name="f73" fmla="*/ f60 f24 1"/>
                <a:gd name="f74" fmla="*/ f61 f23 1"/>
                <a:gd name="f75" fmla="*/ f62 f24 1"/>
                <a:gd name="f76" fmla="*/ f63 f24 1"/>
                <a:gd name="f77" fmla="*/ f64 f23 1"/>
                <a:gd name="f78" fmla="*/ f65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4" y="f75"/>
                </a:cxn>
                <a:cxn ang="f43">
                  <a:pos x="f74" y="f76"/>
                </a:cxn>
                <a:cxn ang="f43">
                  <a:pos x="f77" y="f78"/>
                </a:cxn>
                <a:cxn ang="f43">
                  <a:pos x="f70" y="f71"/>
                </a:cxn>
              </a:cxnLst>
              <a:rect l="f66" t="f69" r="f67" b="f68"/>
              <a:pathLst>
                <a:path w="126434" h="116256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6" y="f15"/>
                  </a:lnTo>
                  <a:lnTo>
                    <a:pt x="f6" y="f16"/>
                  </a:lnTo>
                  <a:lnTo>
                    <a:pt x="f17" y="f5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2" name="Freeform: Shape 387">
              <a:extLst>
                <a:ext uri="{FF2B5EF4-FFF2-40B4-BE49-F238E27FC236}">
                  <a16:creationId xmlns:a16="http://schemas.microsoft.com/office/drawing/2014/main" id="{DBC8B277-D6D6-FBC5-4800-90A636AC2796}"/>
                </a:ext>
              </a:extLst>
            </p:cNvPr>
            <p:cNvSpPr/>
            <p:nvPr/>
          </p:nvSpPr>
          <p:spPr>
            <a:xfrm>
              <a:off x="11594143" y="6078062"/>
              <a:ext cx="599892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9894"/>
                <a:gd name="f7" fmla="val 24013"/>
                <a:gd name="f8" fmla="val 10293"/>
                <a:gd name="f9" fmla="val 6226"/>
                <a:gd name="f10" fmla="val 13088"/>
                <a:gd name="f11" fmla="val 12058"/>
                <a:gd name="f12" fmla="val 11067"/>
                <a:gd name="f13" fmla="val 19058"/>
                <a:gd name="f14" fmla="val 5591"/>
                <a:gd name="f15" fmla="val 22489"/>
                <a:gd name="f16" fmla="val 3888"/>
                <a:gd name="f17" fmla="val 23480"/>
                <a:gd name="f18" fmla="val 1969"/>
                <a:gd name="f19" fmla="val 24001"/>
                <a:gd name="f20" fmla="val 24014"/>
                <a:gd name="f21" fmla="val 6481"/>
                <a:gd name="f22" fmla="+- 0 0 -90"/>
                <a:gd name="f23" fmla="*/ f3 1 599894"/>
                <a:gd name="f24" fmla="*/ f4 1 2401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599894"/>
                <a:gd name="f33" fmla="*/ f29 1 24013"/>
                <a:gd name="f34" fmla="*/ 10293 f30 1"/>
                <a:gd name="f35" fmla="*/ 6226 f29 1"/>
                <a:gd name="f36" fmla="*/ 5591 f30 1"/>
                <a:gd name="f37" fmla="*/ 22489 f29 1"/>
                <a:gd name="f38" fmla="*/ 0 f30 1"/>
                <a:gd name="f39" fmla="*/ 24014 f29 1"/>
                <a:gd name="f40" fmla="*/ 599894 f30 1"/>
                <a:gd name="f41" fmla="*/ 0 f29 1"/>
                <a:gd name="f42" fmla="*/ 6481 f30 1"/>
                <a:gd name="f43" fmla="+- f31 0 f1"/>
                <a:gd name="f44" fmla="*/ f34 1 599894"/>
                <a:gd name="f45" fmla="*/ f35 1 24013"/>
                <a:gd name="f46" fmla="*/ f36 1 599894"/>
                <a:gd name="f47" fmla="*/ f37 1 24013"/>
                <a:gd name="f48" fmla="*/ f38 1 599894"/>
                <a:gd name="f49" fmla="*/ f39 1 24013"/>
                <a:gd name="f50" fmla="*/ f40 1 599894"/>
                <a:gd name="f51" fmla="*/ f41 1 24013"/>
                <a:gd name="f52" fmla="*/ f42 1 599894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2"/>
                <a:gd name="f60" fmla="*/ f47 1 f33"/>
                <a:gd name="f61" fmla="*/ f48 1 f32"/>
                <a:gd name="f62" fmla="*/ f49 1 f33"/>
                <a:gd name="f63" fmla="*/ f50 1 f32"/>
                <a:gd name="f64" fmla="*/ f51 1 f33"/>
                <a:gd name="f65" fmla="*/ f52 1 f32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3 1"/>
                <a:gd name="f73" fmla="*/ f60 f24 1"/>
                <a:gd name="f74" fmla="*/ f61 f23 1"/>
                <a:gd name="f75" fmla="*/ f62 f24 1"/>
                <a:gd name="f76" fmla="*/ f63 f23 1"/>
                <a:gd name="f77" fmla="*/ f64 f24 1"/>
                <a:gd name="f78" fmla="*/ f6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4" y="f75"/>
                </a:cxn>
                <a:cxn ang="f43">
                  <a:pos x="f76" y="f75"/>
                </a:cxn>
                <a:cxn ang="f43">
                  <a:pos x="f76" y="f77"/>
                </a:cxn>
                <a:cxn ang="f43">
                  <a:pos x="f78" y="f77"/>
                </a:cxn>
              </a:cxnLst>
              <a:rect l="f66" t="f69" r="f67" b="f68"/>
              <a:pathLst>
                <a:path w="599894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6" y="f20"/>
                  </a:lnTo>
                  <a:lnTo>
                    <a:pt x="f6" y="f5"/>
                  </a:lnTo>
                  <a:lnTo>
                    <a:pt x="f2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3" name="Freeform: Shape 388">
              <a:extLst>
                <a:ext uri="{FF2B5EF4-FFF2-40B4-BE49-F238E27FC236}">
                  <a16:creationId xmlns:a16="http://schemas.microsoft.com/office/drawing/2014/main" id="{02FF2E3D-ADC7-8C2E-E210-98573158BF00}"/>
                </a:ext>
              </a:extLst>
            </p:cNvPr>
            <p:cNvSpPr/>
            <p:nvPr/>
          </p:nvSpPr>
          <p:spPr>
            <a:xfrm>
              <a:off x="5627354" y="4574587"/>
              <a:ext cx="341043" cy="1324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1042"/>
                <a:gd name="f7" fmla="val 132408"/>
                <a:gd name="f8" fmla="val 14486"/>
                <a:gd name="f9" fmla="val 117162"/>
                <a:gd name="f10" fmla="val 16252"/>
                <a:gd name="f11" fmla="val 123413"/>
                <a:gd name="f12" fmla="val 13025"/>
                <a:gd name="f13" fmla="val 129994"/>
                <a:gd name="f14" fmla="val 6989"/>
                <a:gd name="f15" fmla="val 331142"/>
                <a:gd name="f16" fmla="val 23775"/>
                <a:gd name="f17" fmla="val 332922"/>
                <a:gd name="f18" fmla="val 23140"/>
                <a:gd name="f19" fmla="val 339161"/>
                <a:gd name="f20" fmla="val 21030"/>
                <a:gd name="f21" fmla="val 342515"/>
                <a:gd name="f22" fmla="val 14271"/>
                <a:gd name="f23" fmla="val 340419"/>
                <a:gd name="f24" fmla="val 8020"/>
                <a:gd name="f25" fmla="val 338728"/>
                <a:gd name="f26" fmla="val 2607"/>
                <a:gd name="f27" fmla="val 333315"/>
                <a:gd name="f28" fmla="val -747"/>
                <a:gd name="f29" fmla="val 327712"/>
                <a:gd name="f30" fmla="val 142"/>
                <a:gd name="f31" fmla="val 325933"/>
                <a:gd name="f32" fmla="val 5718"/>
                <a:gd name="f33" fmla="val 107505"/>
                <a:gd name="f34" fmla="val 1525"/>
                <a:gd name="f35" fmla="val 108903"/>
                <a:gd name="f36" fmla="val 6214"/>
                <a:gd name="f37" fmla="val 107150"/>
                <a:gd name="f38" fmla="val 12669"/>
                <a:gd name="f39" fmla="val 110758"/>
                <a:gd name="f40" fmla="val 14435"/>
                <a:gd name="f41" fmla="val 116971"/>
                <a:gd name="f42" fmla="val 14448"/>
                <a:gd name="f43" fmla="val 117034"/>
                <a:gd name="f44" fmla="val 14473"/>
                <a:gd name="f45" fmla="val 117098"/>
                <a:gd name="f46" fmla="+- 0 0 -90"/>
                <a:gd name="f47" fmla="*/ f3 1 341042"/>
                <a:gd name="f48" fmla="*/ f4 1 132408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341042"/>
                <a:gd name="f57" fmla="*/ f53 1 132408"/>
                <a:gd name="f58" fmla="*/ 14486 f54 1"/>
                <a:gd name="f59" fmla="*/ 117162 f53 1"/>
                <a:gd name="f60" fmla="*/ 6989 f54 1"/>
                <a:gd name="f61" fmla="*/ 132408 f53 1"/>
                <a:gd name="f62" fmla="*/ 331142 f54 1"/>
                <a:gd name="f63" fmla="*/ 23775 f53 1"/>
                <a:gd name="f64" fmla="*/ 332922 f54 1"/>
                <a:gd name="f65" fmla="*/ 23140 f53 1"/>
                <a:gd name="f66" fmla="*/ 340419 f54 1"/>
                <a:gd name="f67" fmla="*/ 8020 f53 1"/>
                <a:gd name="f68" fmla="*/ 327712 f54 1"/>
                <a:gd name="f69" fmla="*/ 142 f53 1"/>
                <a:gd name="f70" fmla="*/ 325933 f54 1"/>
                <a:gd name="f71" fmla="*/ 5718 f54 1"/>
                <a:gd name="f72" fmla="*/ 107505 f53 1"/>
                <a:gd name="f73" fmla="*/ 1525 f54 1"/>
                <a:gd name="f74" fmla="*/ 108903 f53 1"/>
                <a:gd name="f75" fmla="*/ 0 f54 1"/>
                <a:gd name="f76" fmla="*/ 14435 f54 1"/>
                <a:gd name="f77" fmla="*/ 116971 f53 1"/>
                <a:gd name="f78" fmla="+- f55 0 f1"/>
                <a:gd name="f79" fmla="*/ f58 1 341042"/>
                <a:gd name="f80" fmla="*/ f59 1 132408"/>
                <a:gd name="f81" fmla="*/ f60 1 341042"/>
                <a:gd name="f82" fmla="*/ f61 1 132408"/>
                <a:gd name="f83" fmla="*/ f62 1 341042"/>
                <a:gd name="f84" fmla="*/ f63 1 132408"/>
                <a:gd name="f85" fmla="*/ f64 1 341042"/>
                <a:gd name="f86" fmla="*/ f65 1 132408"/>
                <a:gd name="f87" fmla="*/ f66 1 341042"/>
                <a:gd name="f88" fmla="*/ f67 1 132408"/>
                <a:gd name="f89" fmla="*/ f68 1 341042"/>
                <a:gd name="f90" fmla="*/ f69 1 132408"/>
                <a:gd name="f91" fmla="*/ f70 1 341042"/>
                <a:gd name="f92" fmla="*/ f71 1 341042"/>
                <a:gd name="f93" fmla="*/ f72 1 132408"/>
                <a:gd name="f94" fmla="*/ f73 1 341042"/>
                <a:gd name="f95" fmla="*/ f74 1 132408"/>
                <a:gd name="f96" fmla="*/ f75 1 341042"/>
                <a:gd name="f97" fmla="*/ f76 1 341042"/>
                <a:gd name="f98" fmla="*/ f77 1 132408"/>
                <a:gd name="f99" fmla="*/ f49 1 f56"/>
                <a:gd name="f100" fmla="*/ f50 1 f56"/>
                <a:gd name="f101" fmla="*/ f49 1 f57"/>
                <a:gd name="f102" fmla="*/ f51 1 f57"/>
                <a:gd name="f103" fmla="*/ f79 1 f56"/>
                <a:gd name="f104" fmla="*/ f80 1 f57"/>
                <a:gd name="f105" fmla="*/ f81 1 f56"/>
                <a:gd name="f106" fmla="*/ f82 1 f57"/>
                <a:gd name="f107" fmla="*/ f83 1 f56"/>
                <a:gd name="f108" fmla="*/ f84 1 f57"/>
                <a:gd name="f109" fmla="*/ f85 1 f56"/>
                <a:gd name="f110" fmla="*/ f86 1 f57"/>
                <a:gd name="f111" fmla="*/ f87 1 f56"/>
                <a:gd name="f112" fmla="*/ f88 1 f57"/>
                <a:gd name="f113" fmla="*/ f89 1 f56"/>
                <a:gd name="f114" fmla="*/ f90 1 f57"/>
                <a:gd name="f115" fmla="*/ f91 1 f56"/>
                <a:gd name="f116" fmla="*/ f92 1 f56"/>
                <a:gd name="f117" fmla="*/ f93 1 f57"/>
                <a:gd name="f118" fmla="*/ f94 1 f56"/>
                <a:gd name="f119" fmla="*/ f95 1 f57"/>
                <a:gd name="f120" fmla="*/ f96 1 f56"/>
                <a:gd name="f121" fmla="*/ f97 1 f56"/>
                <a:gd name="f122" fmla="*/ f98 1 f57"/>
                <a:gd name="f123" fmla="*/ f99 f47 1"/>
                <a:gd name="f124" fmla="*/ f100 f47 1"/>
                <a:gd name="f125" fmla="*/ f102 f48 1"/>
                <a:gd name="f126" fmla="*/ f101 f48 1"/>
                <a:gd name="f127" fmla="*/ f103 f47 1"/>
                <a:gd name="f128" fmla="*/ f104 f48 1"/>
                <a:gd name="f129" fmla="*/ f105 f47 1"/>
                <a:gd name="f130" fmla="*/ f106 f48 1"/>
                <a:gd name="f131" fmla="*/ f107 f47 1"/>
                <a:gd name="f132" fmla="*/ f108 f48 1"/>
                <a:gd name="f133" fmla="*/ f109 f47 1"/>
                <a:gd name="f134" fmla="*/ f110 f48 1"/>
                <a:gd name="f135" fmla="*/ f111 f47 1"/>
                <a:gd name="f136" fmla="*/ f112 f48 1"/>
                <a:gd name="f137" fmla="*/ f113 f47 1"/>
                <a:gd name="f138" fmla="*/ f114 f48 1"/>
                <a:gd name="f139" fmla="*/ f115 f47 1"/>
                <a:gd name="f140" fmla="*/ f116 f47 1"/>
                <a:gd name="f141" fmla="*/ f117 f48 1"/>
                <a:gd name="f142" fmla="*/ f118 f47 1"/>
                <a:gd name="f143" fmla="*/ f119 f48 1"/>
                <a:gd name="f144" fmla="*/ f120 f47 1"/>
                <a:gd name="f145" fmla="*/ f121 f47 1"/>
                <a:gd name="f146" fmla="*/ f122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38"/>
                </a:cxn>
                <a:cxn ang="f78">
                  <a:pos x="f140" y="f141"/>
                </a:cxn>
                <a:cxn ang="f78">
                  <a:pos x="f142" y="f143"/>
                </a:cxn>
                <a:cxn ang="f78">
                  <a:pos x="f144" y="f143"/>
                </a:cxn>
                <a:cxn ang="f78">
                  <a:pos x="f145" y="f146"/>
                </a:cxn>
                <a:cxn ang="f78">
                  <a:pos x="f127" y="f128"/>
                </a:cxn>
              </a:cxnLst>
              <a:rect l="f123" t="f126" r="f124" b="f125"/>
              <a:pathLst>
                <a:path w="341042" h="132408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0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5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4" name="Freeform: Shape 389">
              <a:extLst>
                <a:ext uri="{FF2B5EF4-FFF2-40B4-BE49-F238E27FC236}">
                  <a16:creationId xmlns:a16="http://schemas.microsoft.com/office/drawing/2014/main" id="{6BF2768E-2D09-A114-6A0A-7B176B9CC4DF}"/>
                </a:ext>
              </a:extLst>
            </p:cNvPr>
            <p:cNvSpPr/>
            <p:nvPr/>
          </p:nvSpPr>
          <p:spPr>
            <a:xfrm>
              <a:off x="5585548" y="4683940"/>
              <a:ext cx="56775" cy="34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772"/>
                <a:gd name="f7" fmla="val 34361"/>
                <a:gd name="f8" fmla="val 15375"/>
                <a:gd name="f9" fmla="val 25595"/>
                <a:gd name="f10" fmla="val 34362"/>
                <a:gd name="f11" fmla="val 35071"/>
                <a:gd name="f12" fmla="val 27755"/>
                <a:gd name="f13" fmla="val 47778"/>
                <a:gd name="f14" fmla="val 23435"/>
                <a:gd name="f15" fmla="val 48795"/>
                <a:gd name="f16" fmla="val 54830"/>
                <a:gd name="f17" fmla="val 21021"/>
                <a:gd name="f18" fmla="val 58058"/>
                <a:gd name="f19" fmla="val 14439"/>
                <a:gd name="f20" fmla="val 56292"/>
                <a:gd name="f21" fmla="val 8188"/>
                <a:gd name="f22" fmla="val 54360"/>
                <a:gd name="f23" fmla="val 2026"/>
                <a:gd name="f24" fmla="val 47791"/>
                <a:gd name="f25" fmla="val -1392"/>
                <a:gd name="f26" fmla="val 41640"/>
                <a:gd name="f27" fmla="val 539"/>
                <a:gd name="f28" fmla="val 41602"/>
                <a:gd name="f29" fmla="val 552"/>
                <a:gd name="f30" fmla="val 41577"/>
                <a:gd name="f31" fmla="val 41552"/>
                <a:gd name="f32" fmla="val 565"/>
                <a:gd name="f33" fmla="val 14414"/>
                <a:gd name="f34" fmla="val 1283"/>
                <a:gd name="f35" fmla="val 13867"/>
                <a:gd name="f36" fmla="val 2668"/>
                <a:gd name="f37" fmla="val 13563"/>
                <a:gd name="f38" fmla="val 4066"/>
                <a:gd name="f39" fmla="val 13525"/>
                <a:gd name="f40" fmla="val 10458"/>
                <a:gd name="f41" fmla="val 15452"/>
                <a:gd name="f42" fmla="val 19191"/>
                <a:gd name="f43" fmla="+- 0 0 -90"/>
                <a:gd name="f44" fmla="*/ f3 1 56772"/>
                <a:gd name="f45" fmla="*/ f4 1 34361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56772"/>
                <a:gd name="f54" fmla="*/ f50 1 34361"/>
                <a:gd name="f55" fmla="*/ 15375 f51 1"/>
                <a:gd name="f56" fmla="*/ 25595 f50 1"/>
                <a:gd name="f57" fmla="*/ 34362 f50 1"/>
                <a:gd name="f58" fmla="*/ 35071 f51 1"/>
                <a:gd name="f59" fmla="*/ 27755 f50 1"/>
                <a:gd name="f60" fmla="*/ 47778 f51 1"/>
                <a:gd name="f61" fmla="*/ 23435 f50 1"/>
                <a:gd name="f62" fmla="*/ 48795 f51 1"/>
                <a:gd name="f63" fmla="*/ 56292 f51 1"/>
                <a:gd name="f64" fmla="*/ 8188 f50 1"/>
                <a:gd name="f65" fmla="*/ 41640 f51 1"/>
                <a:gd name="f66" fmla="*/ 539 f50 1"/>
                <a:gd name="f67" fmla="*/ 41552 f51 1"/>
                <a:gd name="f68" fmla="*/ 565 f50 1"/>
                <a:gd name="f69" fmla="*/ 0 f51 1"/>
                <a:gd name="f70" fmla="*/ 14414 f50 1"/>
                <a:gd name="f71" fmla="*/ 4066 f51 1"/>
                <a:gd name="f72" fmla="*/ 13525 f50 1"/>
                <a:gd name="f73" fmla="+- f52 0 f1"/>
                <a:gd name="f74" fmla="*/ f55 1 56772"/>
                <a:gd name="f75" fmla="*/ f56 1 34361"/>
                <a:gd name="f76" fmla="*/ f57 1 34361"/>
                <a:gd name="f77" fmla="*/ f58 1 56772"/>
                <a:gd name="f78" fmla="*/ f59 1 34361"/>
                <a:gd name="f79" fmla="*/ f60 1 56772"/>
                <a:gd name="f80" fmla="*/ f61 1 34361"/>
                <a:gd name="f81" fmla="*/ f62 1 56772"/>
                <a:gd name="f82" fmla="*/ f63 1 56772"/>
                <a:gd name="f83" fmla="*/ f64 1 34361"/>
                <a:gd name="f84" fmla="*/ f65 1 56772"/>
                <a:gd name="f85" fmla="*/ f66 1 34361"/>
                <a:gd name="f86" fmla="*/ f67 1 56772"/>
                <a:gd name="f87" fmla="*/ f68 1 34361"/>
                <a:gd name="f88" fmla="*/ f69 1 56772"/>
                <a:gd name="f89" fmla="*/ f70 1 34361"/>
                <a:gd name="f90" fmla="*/ f71 1 56772"/>
                <a:gd name="f91" fmla="*/ f72 1 34361"/>
                <a:gd name="f92" fmla="*/ f46 1 f53"/>
                <a:gd name="f93" fmla="*/ f47 1 f53"/>
                <a:gd name="f94" fmla="*/ f46 1 f54"/>
                <a:gd name="f95" fmla="*/ f48 1 f54"/>
                <a:gd name="f96" fmla="*/ f74 1 f53"/>
                <a:gd name="f97" fmla="*/ f75 1 f54"/>
                <a:gd name="f98" fmla="*/ f76 1 f54"/>
                <a:gd name="f99" fmla="*/ f77 1 f53"/>
                <a:gd name="f100" fmla="*/ f78 1 f54"/>
                <a:gd name="f101" fmla="*/ f79 1 f53"/>
                <a:gd name="f102" fmla="*/ f80 1 f54"/>
                <a:gd name="f103" fmla="*/ f81 1 f53"/>
                <a:gd name="f104" fmla="*/ f82 1 f53"/>
                <a:gd name="f105" fmla="*/ f83 1 f54"/>
                <a:gd name="f106" fmla="*/ f84 1 f53"/>
                <a:gd name="f107" fmla="*/ f85 1 f54"/>
                <a:gd name="f108" fmla="*/ f86 1 f53"/>
                <a:gd name="f109" fmla="*/ f87 1 f54"/>
                <a:gd name="f110" fmla="*/ f88 1 f53"/>
                <a:gd name="f111" fmla="*/ f89 1 f54"/>
                <a:gd name="f112" fmla="*/ f90 1 f53"/>
                <a:gd name="f113" fmla="*/ f91 1 f54"/>
                <a:gd name="f114" fmla="*/ f92 f44 1"/>
                <a:gd name="f115" fmla="*/ f93 f44 1"/>
                <a:gd name="f116" fmla="*/ f95 f45 1"/>
                <a:gd name="f117" fmla="*/ f94 f45 1"/>
                <a:gd name="f118" fmla="*/ f96 f44 1"/>
                <a:gd name="f119" fmla="*/ f97 f45 1"/>
                <a:gd name="f120" fmla="*/ f98 f45 1"/>
                <a:gd name="f121" fmla="*/ f99 f44 1"/>
                <a:gd name="f122" fmla="*/ f100 f45 1"/>
                <a:gd name="f123" fmla="*/ f101 f44 1"/>
                <a:gd name="f124" fmla="*/ f102 f45 1"/>
                <a:gd name="f125" fmla="*/ f103 f44 1"/>
                <a:gd name="f126" fmla="*/ f104 f44 1"/>
                <a:gd name="f127" fmla="*/ f105 f45 1"/>
                <a:gd name="f128" fmla="*/ f106 f44 1"/>
                <a:gd name="f129" fmla="*/ f107 f45 1"/>
                <a:gd name="f130" fmla="*/ f108 f44 1"/>
                <a:gd name="f131" fmla="*/ f109 f45 1"/>
                <a:gd name="f132" fmla="*/ f110 f44 1"/>
                <a:gd name="f133" fmla="*/ f111 f45 1"/>
                <a:gd name="f134" fmla="*/ f112 f44 1"/>
                <a:gd name="f135" fmla="*/ f113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8" y="f119"/>
                </a:cxn>
                <a:cxn ang="f73">
                  <a:pos x="f118" y="f120"/>
                </a:cxn>
                <a:cxn ang="f73">
                  <a:pos x="f121" y="f122"/>
                </a:cxn>
                <a:cxn ang="f73">
                  <a:pos x="f123" y="f124"/>
                </a:cxn>
                <a:cxn ang="f73">
                  <a:pos x="f125" y="f124"/>
                </a:cxn>
                <a:cxn ang="f73">
                  <a:pos x="f126" y="f127"/>
                </a:cxn>
                <a:cxn ang="f73">
                  <a:pos x="f128" y="f129"/>
                </a:cxn>
                <a:cxn ang="f73">
                  <a:pos x="f130" y="f131"/>
                </a:cxn>
                <a:cxn ang="f73">
                  <a:pos x="f132" y="f133"/>
                </a:cxn>
                <a:cxn ang="f73">
                  <a:pos x="f132" y="f133"/>
                </a:cxn>
                <a:cxn ang="f73">
                  <a:pos x="f134" y="f135"/>
                </a:cxn>
                <a:cxn ang="f73">
                  <a:pos x="f118" y="f119"/>
                </a:cxn>
              </a:cxnLst>
              <a:rect l="f114" t="f117" r="f115" b="f116"/>
              <a:pathLst>
                <a:path w="56772" h="34361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4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29"/>
                    <a:pt x="f31" y="f32"/>
                  </a:cubicBezTo>
                  <a:lnTo>
                    <a:pt x="f5" y="f33"/>
                  </a:lnTo>
                  <a:lnTo>
                    <a:pt x="f5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35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5" name="Freeform: Shape 390">
              <a:extLst>
                <a:ext uri="{FF2B5EF4-FFF2-40B4-BE49-F238E27FC236}">
                  <a16:creationId xmlns:a16="http://schemas.microsoft.com/office/drawing/2014/main" id="{86DFD08E-BD5D-ED38-8E52-5A5BD7D9B95F}"/>
                </a:ext>
              </a:extLst>
            </p:cNvPr>
            <p:cNvSpPr/>
            <p:nvPr/>
          </p:nvSpPr>
          <p:spPr>
            <a:xfrm>
              <a:off x="7809762" y="3278873"/>
              <a:ext cx="180310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311"/>
                <a:gd name="f7" fmla="val 24013"/>
                <a:gd name="f8" fmla="val 11817"/>
                <a:gd name="f9" fmla="val 12070"/>
                <a:gd name="f10" fmla="val 18614"/>
                <a:gd name="f11" fmla="val 6544"/>
                <a:gd name="f12" fmla="val 23950"/>
                <a:gd name="f13" fmla="val 24014"/>
                <a:gd name="f14" fmla="val 177414"/>
                <a:gd name="f15" fmla="val 21816"/>
                <a:gd name="f16" fmla="val 175711"/>
                <a:gd name="f17" fmla="val 18372"/>
                <a:gd name="f18" fmla="val 175737"/>
                <a:gd name="f19" fmla="val 14739"/>
                <a:gd name="f20" fmla="val 6595"/>
                <a:gd name="f21" fmla="val 63"/>
                <a:gd name="f22" fmla="val 11881"/>
                <a:gd name="f23" fmla="val 5476"/>
                <a:gd name="f24" fmla="+- 0 0 -90"/>
                <a:gd name="f25" fmla="*/ f3 1 180311"/>
                <a:gd name="f26" fmla="*/ f4 1 2401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80311"/>
                <a:gd name="f35" fmla="*/ f31 1 24013"/>
                <a:gd name="f36" fmla="*/ 11817 f32 1"/>
                <a:gd name="f37" fmla="*/ 12070 f31 1"/>
                <a:gd name="f38" fmla="*/ 0 f32 1"/>
                <a:gd name="f39" fmla="*/ 24014 f31 1"/>
                <a:gd name="f40" fmla="*/ 180311 f32 1"/>
                <a:gd name="f41" fmla="*/ 175737 f32 1"/>
                <a:gd name="f42" fmla="*/ 14739 f31 1"/>
                <a:gd name="f43" fmla="*/ 0 f31 1"/>
                <a:gd name="f44" fmla="+- f33 0 f1"/>
                <a:gd name="f45" fmla="*/ f36 1 180311"/>
                <a:gd name="f46" fmla="*/ f37 1 24013"/>
                <a:gd name="f47" fmla="*/ f38 1 180311"/>
                <a:gd name="f48" fmla="*/ f39 1 24013"/>
                <a:gd name="f49" fmla="*/ f40 1 180311"/>
                <a:gd name="f50" fmla="*/ f41 1 180311"/>
                <a:gd name="f51" fmla="*/ f42 1 24013"/>
                <a:gd name="f52" fmla="*/ f43 1 24013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4"/>
                <a:gd name="f60" fmla="*/ f48 1 f35"/>
                <a:gd name="f61" fmla="*/ f49 1 f34"/>
                <a:gd name="f62" fmla="*/ f50 1 f34"/>
                <a:gd name="f63" fmla="*/ f51 1 f35"/>
                <a:gd name="f64" fmla="*/ f52 1 f35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5 1"/>
                <a:gd name="f72" fmla="*/ f60 f26 1"/>
                <a:gd name="f73" fmla="*/ f61 f25 1"/>
                <a:gd name="f74" fmla="*/ f62 f25 1"/>
                <a:gd name="f75" fmla="*/ f63 f26 1"/>
                <a:gd name="f76" fmla="*/ f6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71" y="f72"/>
                </a:cxn>
                <a:cxn ang="f44">
                  <a:pos x="f73" y="f72"/>
                </a:cxn>
                <a:cxn ang="f44">
                  <a:pos x="f74" y="f75"/>
                </a:cxn>
                <a:cxn ang="f44">
                  <a:pos x="f74" y="f76"/>
                </a:cxn>
                <a:cxn ang="f44">
                  <a:pos x="f71" y="f76"/>
                </a:cxn>
                <a:cxn ang="f44">
                  <a:pos x="f69" y="f70"/>
                </a:cxn>
                <a:cxn ang="f44">
                  <a:pos x="f69" y="f70"/>
                </a:cxn>
              </a:cxnLst>
              <a:rect l="f65" t="f68" r="f66" b="f67"/>
              <a:pathLst>
                <a:path w="180311" h="24013">
                  <a:moveTo>
                    <a:pt x="f8" y="f9"/>
                  </a:moveTo>
                  <a:cubicBezTo>
                    <a:pt x="f8" y="f10"/>
                    <a:pt x="f11" y="f12"/>
                    <a:pt x="f5" y="f13"/>
                  </a:cubicBezTo>
                  <a:lnTo>
                    <a:pt x="f6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5"/>
                  </a:lnTo>
                  <a:lnTo>
                    <a:pt x="f5" y="f5"/>
                  </a:lnTo>
                  <a:cubicBezTo>
                    <a:pt x="f20" y="f21"/>
                    <a:pt x="f22" y="f23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6" name="Freeform: Shape 391">
              <a:extLst>
                <a:ext uri="{FF2B5EF4-FFF2-40B4-BE49-F238E27FC236}">
                  <a16:creationId xmlns:a16="http://schemas.microsoft.com/office/drawing/2014/main" id="{22666955-77FC-677F-A3D6-64AE263EF807}"/>
                </a:ext>
              </a:extLst>
            </p:cNvPr>
            <p:cNvSpPr/>
            <p:nvPr/>
          </p:nvSpPr>
          <p:spPr>
            <a:xfrm>
              <a:off x="7063291" y="3293111"/>
              <a:ext cx="23637" cy="147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4702"/>
                <a:gd name="f8" fmla="val 1338"/>
                <a:gd name="f9" fmla="val 2541"/>
                <a:gd name="f10" fmla="val 1210"/>
                <a:gd name="f11" fmla="val 3507"/>
                <a:gd name="f12" fmla="val 4498"/>
                <a:gd name="f13" fmla="val 5464"/>
                <a:gd name="f14" fmla="val 2481"/>
                <a:gd name="f15" fmla="val 11600"/>
                <a:gd name="f16" fmla="val 8377"/>
                <a:gd name="f17" fmla="val 15653"/>
                <a:gd name="f18" fmla="val 14527"/>
                <a:gd name="f19" fmla="val 14510"/>
                <a:gd name="f20" fmla="val 19127"/>
                <a:gd name="f21" fmla="val 13659"/>
                <a:gd name="f22" fmla="val 22723"/>
                <a:gd name="f23" fmla="val 10063"/>
                <a:gd name="f24" fmla="val 23575"/>
                <a:gd name="f25" fmla="val 4701"/>
                <a:gd name="f26" fmla="val 3977"/>
                <a:gd name="f27" fmla="val 3265"/>
                <a:gd name="f28" fmla="val 24248"/>
                <a:gd name="f29" fmla="val 6493"/>
                <a:gd name="f30" fmla="val 19534"/>
                <a:gd name="f31" fmla="val 12299"/>
                <a:gd name="f32" fmla="val 13041"/>
                <a:gd name="f33" fmla="val 12972"/>
                <a:gd name="f34" fmla="val 6548"/>
                <a:gd name="f35" fmla="val 13646"/>
                <a:gd name="f36" fmla="val 740"/>
                <a:gd name="f37" fmla="val 8932"/>
                <a:gd name="f38" fmla="val 67"/>
                <a:gd name="f39" fmla="val 2452"/>
                <a:gd name="f40" fmla="val -22"/>
                <a:gd name="f41" fmla="val 1639"/>
                <a:gd name="f42" fmla="val 813"/>
                <a:gd name="f43" fmla="+- 0 0 -90"/>
                <a:gd name="f44" fmla="*/ f3 1 23638"/>
                <a:gd name="f45" fmla="*/ f4 1 14702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23638"/>
                <a:gd name="f54" fmla="*/ f50 1 14702"/>
                <a:gd name="f55" fmla="*/ 1338 f51 1"/>
                <a:gd name="f56" fmla="*/ 2541 f50 1"/>
                <a:gd name="f57" fmla="*/ 5464 f50 1"/>
                <a:gd name="f58" fmla="*/ 14527 f51 1"/>
                <a:gd name="f59" fmla="*/ 14510 f50 1"/>
                <a:gd name="f60" fmla="*/ 23575 f51 1"/>
                <a:gd name="f61" fmla="*/ 4701 f50 1"/>
                <a:gd name="f62" fmla="*/ 0 f50 1"/>
                <a:gd name="f63" fmla="*/ 13041 f51 1"/>
                <a:gd name="f64" fmla="*/ 12972 f50 1"/>
                <a:gd name="f65" fmla="*/ 67 f51 1"/>
                <a:gd name="f66" fmla="*/ 2452 f50 1"/>
                <a:gd name="f67" fmla="+- f52 0 f1"/>
                <a:gd name="f68" fmla="*/ f55 1 23638"/>
                <a:gd name="f69" fmla="*/ f56 1 14702"/>
                <a:gd name="f70" fmla="*/ f57 1 14702"/>
                <a:gd name="f71" fmla="*/ f58 1 23638"/>
                <a:gd name="f72" fmla="*/ f59 1 14702"/>
                <a:gd name="f73" fmla="*/ f60 1 23638"/>
                <a:gd name="f74" fmla="*/ f61 1 14702"/>
                <a:gd name="f75" fmla="*/ f62 1 14702"/>
                <a:gd name="f76" fmla="*/ f63 1 23638"/>
                <a:gd name="f77" fmla="*/ f64 1 14702"/>
                <a:gd name="f78" fmla="*/ f65 1 23638"/>
                <a:gd name="f79" fmla="*/ f66 1 14702"/>
                <a:gd name="f80" fmla="*/ f46 1 f53"/>
                <a:gd name="f81" fmla="*/ f47 1 f53"/>
                <a:gd name="f82" fmla="*/ f46 1 f54"/>
                <a:gd name="f83" fmla="*/ f48 1 f54"/>
                <a:gd name="f84" fmla="*/ f68 1 f53"/>
                <a:gd name="f85" fmla="*/ f69 1 f54"/>
                <a:gd name="f86" fmla="*/ f70 1 f54"/>
                <a:gd name="f87" fmla="*/ f71 1 f53"/>
                <a:gd name="f88" fmla="*/ f72 1 f54"/>
                <a:gd name="f89" fmla="*/ f73 1 f53"/>
                <a:gd name="f90" fmla="*/ f74 1 f54"/>
                <a:gd name="f91" fmla="*/ f75 1 f54"/>
                <a:gd name="f92" fmla="*/ f76 1 f53"/>
                <a:gd name="f93" fmla="*/ f77 1 f54"/>
                <a:gd name="f94" fmla="*/ f78 1 f53"/>
                <a:gd name="f95" fmla="*/ f79 1 f54"/>
                <a:gd name="f96" fmla="*/ f80 f44 1"/>
                <a:gd name="f97" fmla="*/ f81 f44 1"/>
                <a:gd name="f98" fmla="*/ f83 f45 1"/>
                <a:gd name="f99" fmla="*/ f82 f45 1"/>
                <a:gd name="f100" fmla="*/ f84 f44 1"/>
                <a:gd name="f101" fmla="*/ f85 f45 1"/>
                <a:gd name="f102" fmla="*/ f86 f45 1"/>
                <a:gd name="f103" fmla="*/ f87 f44 1"/>
                <a:gd name="f104" fmla="*/ f88 f45 1"/>
                <a:gd name="f105" fmla="*/ f89 f44 1"/>
                <a:gd name="f106" fmla="*/ f90 f45 1"/>
                <a:gd name="f107" fmla="*/ f91 f45 1"/>
                <a:gd name="f108" fmla="*/ f92 f44 1"/>
                <a:gd name="f109" fmla="*/ f93 f45 1"/>
                <a:gd name="f110" fmla="*/ f94 f44 1"/>
                <a:gd name="f111" fmla="*/ f95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0" y="f101"/>
                </a:cxn>
                <a:cxn ang="f67">
                  <a:pos x="f100" y="f102"/>
                </a:cxn>
                <a:cxn ang="f67">
                  <a:pos x="f103" y="f104"/>
                </a:cxn>
                <a:cxn ang="f67">
                  <a:pos x="f105" y="f102"/>
                </a:cxn>
                <a:cxn ang="f67">
                  <a:pos x="f105" y="f106"/>
                </a:cxn>
                <a:cxn ang="f67">
                  <a:pos x="f105" y="f101"/>
                </a:cxn>
                <a:cxn ang="f67">
                  <a:pos x="f105" y="f107"/>
                </a:cxn>
                <a:cxn ang="f67">
                  <a:pos x="f108" y="f109"/>
                </a:cxn>
                <a:cxn ang="f67">
                  <a:pos x="f110" y="f111"/>
                </a:cxn>
                <a:cxn ang="f67">
                  <a:pos x="f110" y="f107"/>
                </a:cxn>
                <a:cxn ang="f67">
                  <a:pos x="f110" y="f101"/>
                </a:cxn>
              </a:cxnLst>
              <a:rect l="f96" t="f99" r="f97" b="f98"/>
              <a:pathLst>
                <a:path w="23638" h="1470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13"/>
                  </a:cubicBezTo>
                  <a:cubicBezTo>
                    <a:pt x="f24" y="f13"/>
                    <a:pt x="f24" y="f13"/>
                    <a:pt x="f24" y="f25"/>
                  </a:cubicBezTo>
                  <a:cubicBezTo>
                    <a:pt x="f6" y="f26"/>
                    <a:pt x="f6" y="f27"/>
                    <a:pt x="f24" y="f9"/>
                  </a:cubicBezTo>
                  <a:lnTo>
                    <a:pt x="f24" y="f5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0" y="f42"/>
                    <a:pt x="f38" y="f5"/>
                  </a:cubicBezTo>
                  <a:lnTo>
                    <a:pt x="f3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7" name="Freeform: Shape 392">
              <a:extLst>
                <a:ext uri="{FF2B5EF4-FFF2-40B4-BE49-F238E27FC236}">
                  <a16:creationId xmlns:a16="http://schemas.microsoft.com/office/drawing/2014/main" id="{63F0E82D-4886-5220-5AA9-8A8BC5A5A63A}"/>
                </a:ext>
              </a:extLst>
            </p:cNvPr>
            <p:cNvSpPr/>
            <p:nvPr/>
          </p:nvSpPr>
          <p:spPr>
            <a:xfrm>
              <a:off x="7727932" y="3290943"/>
              <a:ext cx="19568" cy="152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69"/>
                <a:gd name="f7" fmla="val 15246"/>
                <a:gd name="f8" fmla="val 890"/>
                <a:gd name="f9" fmla="val 5718"/>
                <a:gd name="f10" fmla="val 814"/>
                <a:gd name="f11" fmla="val 6353"/>
                <a:gd name="f12" fmla="val 6988"/>
                <a:gd name="f13" fmla="val 7623"/>
                <a:gd name="f14" fmla="val 2542"/>
                <a:gd name="f15" fmla="val 12172"/>
                <a:gd name="f16" fmla="val 6850"/>
                <a:gd name="f17" fmla="val 15221"/>
                <a:gd name="f18" fmla="val 11691"/>
                <a:gd name="f19" fmla="val 15247"/>
                <a:gd name="f20" fmla="val 14652"/>
                <a:gd name="f21" fmla="val 15234"/>
                <a:gd name="f22" fmla="val 17486"/>
                <a:gd name="f23" fmla="val 14040"/>
                <a:gd name="f24" fmla="val 19570"/>
                <a:gd name="f25" fmla="val 11943"/>
                <a:gd name="f26" fmla="val 5160"/>
                <a:gd name="f27" fmla="val 11880"/>
                <a:gd name="f28" fmla="val -75"/>
                <a:gd name="f29" fmla="val 6531"/>
                <a:gd name="f30" fmla="val 1"/>
                <a:gd name="f31" fmla="val 3176"/>
                <a:gd name="f32" fmla="val 153"/>
                <a:gd name="f33" fmla="val 4066"/>
                <a:gd name="f34" fmla="val 458"/>
                <a:gd name="f35" fmla="val 4930"/>
                <a:gd name="f36" fmla="+- 0 0 -90"/>
                <a:gd name="f37" fmla="*/ f3 1 19569"/>
                <a:gd name="f38" fmla="*/ f4 1 15246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9569"/>
                <a:gd name="f47" fmla="*/ f43 1 15246"/>
                <a:gd name="f48" fmla="*/ 890 f44 1"/>
                <a:gd name="f49" fmla="*/ 5718 f43 1"/>
                <a:gd name="f50" fmla="*/ 7623 f43 1"/>
                <a:gd name="f51" fmla="*/ 11691 f44 1"/>
                <a:gd name="f52" fmla="*/ 15247 f43 1"/>
                <a:gd name="f53" fmla="*/ 19570 f44 1"/>
                <a:gd name="f54" fmla="*/ 11943 f43 1"/>
                <a:gd name="f55" fmla="*/ 1 f44 1"/>
                <a:gd name="f56" fmla="*/ 0 f43 1"/>
                <a:gd name="f57" fmla="*/ 3176 f43 1"/>
                <a:gd name="f58" fmla="+- f45 0 f1"/>
                <a:gd name="f59" fmla="*/ f48 1 19569"/>
                <a:gd name="f60" fmla="*/ f49 1 15246"/>
                <a:gd name="f61" fmla="*/ f50 1 15246"/>
                <a:gd name="f62" fmla="*/ f51 1 19569"/>
                <a:gd name="f63" fmla="*/ f52 1 15246"/>
                <a:gd name="f64" fmla="*/ f53 1 19569"/>
                <a:gd name="f65" fmla="*/ f54 1 15246"/>
                <a:gd name="f66" fmla="*/ f55 1 19569"/>
                <a:gd name="f67" fmla="*/ f56 1 15246"/>
                <a:gd name="f68" fmla="*/ f57 1 15246"/>
                <a:gd name="f69" fmla="*/ f39 1 f46"/>
                <a:gd name="f70" fmla="*/ f40 1 f46"/>
                <a:gd name="f71" fmla="*/ f39 1 f47"/>
                <a:gd name="f72" fmla="*/ f41 1 f47"/>
                <a:gd name="f73" fmla="*/ f59 1 f46"/>
                <a:gd name="f74" fmla="*/ f60 1 f47"/>
                <a:gd name="f75" fmla="*/ f61 1 f47"/>
                <a:gd name="f76" fmla="*/ f62 1 f46"/>
                <a:gd name="f77" fmla="*/ f63 1 f47"/>
                <a:gd name="f78" fmla="*/ f64 1 f46"/>
                <a:gd name="f79" fmla="*/ f65 1 f47"/>
                <a:gd name="f80" fmla="*/ f66 1 f46"/>
                <a:gd name="f81" fmla="*/ f67 1 f47"/>
                <a:gd name="f82" fmla="*/ f68 1 f47"/>
                <a:gd name="f83" fmla="*/ f69 f37 1"/>
                <a:gd name="f84" fmla="*/ f70 f37 1"/>
                <a:gd name="f85" fmla="*/ f72 f38 1"/>
                <a:gd name="f86" fmla="*/ f71 f38 1"/>
                <a:gd name="f87" fmla="*/ f73 f37 1"/>
                <a:gd name="f88" fmla="*/ f74 f38 1"/>
                <a:gd name="f89" fmla="*/ f75 f38 1"/>
                <a:gd name="f90" fmla="*/ f76 f37 1"/>
                <a:gd name="f91" fmla="*/ f77 f38 1"/>
                <a:gd name="f92" fmla="*/ f78 f37 1"/>
                <a:gd name="f93" fmla="*/ f79 f38 1"/>
                <a:gd name="f94" fmla="*/ f80 f37 1"/>
                <a:gd name="f95" fmla="*/ f81 f38 1"/>
                <a:gd name="f96" fmla="*/ f8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7" y="f88"/>
                </a:cxn>
                <a:cxn ang="f58">
                  <a:pos x="f87" y="f89"/>
                </a:cxn>
                <a:cxn ang="f58">
                  <a:pos x="f90" y="f91"/>
                </a:cxn>
                <a:cxn ang="f58">
                  <a:pos x="f92" y="f93"/>
                </a:cxn>
                <a:cxn ang="f58">
                  <a:pos x="f90" y="f93"/>
                </a:cxn>
                <a:cxn ang="f58">
                  <a:pos x="f94" y="f95"/>
                </a:cxn>
                <a:cxn ang="f58">
                  <a:pos x="f94" y="f95"/>
                </a:cxn>
                <a:cxn ang="f58">
                  <a:pos x="f94" y="f96"/>
                </a:cxn>
                <a:cxn ang="f58">
                  <a:pos x="f87" y="f88"/>
                </a:cxn>
              </a:cxnLst>
              <a:rect l="f83" t="f86" r="f84" b="f85"/>
              <a:pathLst>
                <a:path w="19569" h="15246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18" y="f25"/>
                  </a:lnTo>
                  <a:cubicBezTo>
                    <a:pt x="f26" y="f27"/>
                    <a:pt x="f28" y="f29"/>
                    <a:pt x="f30" y="f5"/>
                  </a:cubicBezTo>
                  <a:cubicBezTo>
                    <a:pt x="f30" y="f5"/>
                    <a:pt x="f30" y="f5"/>
                    <a:pt x="f30" y="f5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8" name="Freeform: Shape 393">
              <a:extLst>
                <a:ext uri="{FF2B5EF4-FFF2-40B4-BE49-F238E27FC236}">
                  <a16:creationId xmlns:a16="http://schemas.microsoft.com/office/drawing/2014/main" id="{F4367E84-C02C-FF2B-5C6B-0216A8EC77EB}"/>
                </a:ext>
              </a:extLst>
            </p:cNvPr>
            <p:cNvSpPr/>
            <p:nvPr/>
          </p:nvSpPr>
          <p:spPr>
            <a:xfrm>
              <a:off x="6806482" y="3290697"/>
              <a:ext cx="23637" cy="142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4230"/>
                <a:gd name="f8" fmla="val 829"/>
                <a:gd name="f9" fmla="val 3431"/>
                <a:gd name="f10" fmla="val 944"/>
                <a:gd name="f11" fmla="val 4892"/>
                <a:gd name="f12" fmla="val 1325"/>
                <a:gd name="f13" fmla="val 6315"/>
                <a:gd name="f14" fmla="val 1973"/>
                <a:gd name="f15" fmla="val 7623"/>
                <a:gd name="f16" fmla="val 2938"/>
                <a:gd name="f17" fmla="val 9351"/>
                <a:gd name="f18" fmla="val 4286"/>
                <a:gd name="f19" fmla="val 10825"/>
                <a:gd name="f20" fmla="val 5912"/>
                <a:gd name="f21" fmla="val 11943"/>
                <a:gd name="f22" fmla="val 7742"/>
                <a:gd name="f23" fmla="val 13354"/>
                <a:gd name="f24" fmla="val 9965"/>
                <a:gd name="f25" fmla="val 14154"/>
                <a:gd name="f26" fmla="val 12265"/>
                <a:gd name="f27" fmla="val 16675"/>
                <a:gd name="f28" fmla="val 14167"/>
                <a:gd name="f29" fmla="val 20664"/>
                <a:gd name="f30" fmla="val 11613"/>
                <a:gd name="f31" fmla="val 22558"/>
                <a:gd name="f32" fmla="val 23092"/>
                <a:gd name="f33" fmla="val 6594"/>
                <a:gd name="f34" fmla="val 23435"/>
                <a:gd name="f35" fmla="val 5476"/>
                <a:gd name="f36" fmla="val 23574"/>
                <a:gd name="f37" fmla="val 4320"/>
                <a:gd name="f38" fmla="val 3596"/>
                <a:gd name="f39" fmla="val 2884"/>
                <a:gd name="f40" fmla="val 2160"/>
                <a:gd name="f41" fmla="val 24248"/>
                <a:gd name="f42" fmla="val 6493"/>
                <a:gd name="f43" fmla="val 19534"/>
                <a:gd name="f44" fmla="val 12299"/>
                <a:gd name="f45" fmla="val 13041"/>
                <a:gd name="f46" fmla="val 12973"/>
                <a:gd name="f47" fmla="val 6547"/>
                <a:gd name="f48" fmla="val 13646"/>
                <a:gd name="f49" fmla="val 740"/>
                <a:gd name="f50" fmla="val 8932"/>
                <a:gd name="f51" fmla="val 67"/>
                <a:gd name="f52" fmla="val 2452"/>
                <a:gd name="f53" fmla="val -22"/>
                <a:gd name="f54" fmla="val 1639"/>
                <a:gd name="f55" fmla="val 813"/>
                <a:gd name="f56" fmla="val 244"/>
                <a:gd name="f57" fmla="val 2617"/>
                <a:gd name="f58" fmla="val 511"/>
                <a:gd name="f59" fmla="val 3049"/>
                <a:gd name="f60" fmla="+- 0 0 -90"/>
                <a:gd name="f61" fmla="*/ f3 1 23638"/>
                <a:gd name="f62" fmla="*/ f4 1 14230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23638"/>
                <a:gd name="f71" fmla="*/ f67 1 14230"/>
                <a:gd name="f72" fmla="*/ 829 f68 1"/>
                <a:gd name="f73" fmla="*/ 3431 f67 1"/>
                <a:gd name="f74" fmla="*/ 1973 f68 1"/>
                <a:gd name="f75" fmla="*/ 7623 f67 1"/>
                <a:gd name="f76" fmla="*/ 5912 f68 1"/>
                <a:gd name="f77" fmla="*/ 11943 f67 1"/>
                <a:gd name="f78" fmla="*/ 12265 f68 1"/>
                <a:gd name="f79" fmla="*/ 14230 f67 1"/>
                <a:gd name="f80" fmla="*/ 22558 f68 1"/>
                <a:gd name="f81" fmla="*/ 23574 f68 1"/>
                <a:gd name="f82" fmla="*/ 4320 f67 1"/>
                <a:gd name="f83" fmla="*/ 2160 f67 1"/>
                <a:gd name="f84" fmla="*/ 0 f67 1"/>
                <a:gd name="f85" fmla="*/ 13041 f68 1"/>
                <a:gd name="f86" fmla="*/ 12973 f67 1"/>
                <a:gd name="f87" fmla="*/ 67 f68 1"/>
                <a:gd name="f88" fmla="*/ 2452 f67 1"/>
                <a:gd name="f89" fmla="+- f69 0 f1"/>
                <a:gd name="f90" fmla="*/ f72 1 23638"/>
                <a:gd name="f91" fmla="*/ f73 1 14230"/>
                <a:gd name="f92" fmla="*/ f74 1 23638"/>
                <a:gd name="f93" fmla="*/ f75 1 14230"/>
                <a:gd name="f94" fmla="*/ f76 1 23638"/>
                <a:gd name="f95" fmla="*/ f77 1 14230"/>
                <a:gd name="f96" fmla="*/ f78 1 23638"/>
                <a:gd name="f97" fmla="*/ f79 1 14230"/>
                <a:gd name="f98" fmla="*/ f80 1 23638"/>
                <a:gd name="f99" fmla="*/ f81 1 23638"/>
                <a:gd name="f100" fmla="*/ f82 1 14230"/>
                <a:gd name="f101" fmla="*/ f83 1 14230"/>
                <a:gd name="f102" fmla="*/ f84 1 14230"/>
                <a:gd name="f103" fmla="*/ f85 1 23638"/>
                <a:gd name="f104" fmla="*/ f86 1 14230"/>
                <a:gd name="f105" fmla="*/ f87 1 23638"/>
                <a:gd name="f106" fmla="*/ f88 1 14230"/>
                <a:gd name="f107" fmla="*/ f63 1 f70"/>
                <a:gd name="f108" fmla="*/ f64 1 f70"/>
                <a:gd name="f109" fmla="*/ f63 1 f71"/>
                <a:gd name="f110" fmla="*/ f65 1 f71"/>
                <a:gd name="f111" fmla="*/ f90 1 f70"/>
                <a:gd name="f112" fmla="*/ f91 1 f71"/>
                <a:gd name="f113" fmla="*/ f92 1 f70"/>
                <a:gd name="f114" fmla="*/ f93 1 f71"/>
                <a:gd name="f115" fmla="*/ f94 1 f70"/>
                <a:gd name="f116" fmla="*/ f95 1 f71"/>
                <a:gd name="f117" fmla="*/ f96 1 f70"/>
                <a:gd name="f118" fmla="*/ f97 1 f71"/>
                <a:gd name="f119" fmla="*/ f98 1 f70"/>
                <a:gd name="f120" fmla="*/ f99 1 f70"/>
                <a:gd name="f121" fmla="*/ f100 1 f71"/>
                <a:gd name="f122" fmla="*/ f101 1 f71"/>
                <a:gd name="f123" fmla="*/ f102 1 f71"/>
                <a:gd name="f124" fmla="*/ f103 1 f70"/>
                <a:gd name="f125" fmla="*/ f104 1 f71"/>
                <a:gd name="f126" fmla="*/ f105 1 f70"/>
                <a:gd name="f127" fmla="*/ f106 1 f71"/>
                <a:gd name="f128" fmla="*/ f107 f61 1"/>
                <a:gd name="f129" fmla="*/ f108 f61 1"/>
                <a:gd name="f130" fmla="*/ f110 f62 1"/>
                <a:gd name="f131" fmla="*/ f109 f62 1"/>
                <a:gd name="f132" fmla="*/ f111 f61 1"/>
                <a:gd name="f133" fmla="*/ f112 f62 1"/>
                <a:gd name="f134" fmla="*/ f113 f61 1"/>
                <a:gd name="f135" fmla="*/ f114 f62 1"/>
                <a:gd name="f136" fmla="*/ f115 f61 1"/>
                <a:gd name="f137" fmla="*/ f116 f62 1"/>
                <a:gd name="f138" fmla="*/ f117 f61 1"/>
                <a:gd name="f139" fmla="*/ f118 f62 1"/>
                <a:gd name="f140" fmla="*/ f119 f61 1"/>
                <a:gd name="f141" fmla="*/ f120 f61 1"/>
                <a:gd name="f142" fmla="*/ f121 f62 1"/>
                <a:gd name="f143" fmla="*/ f122 f62 1"/>
                <a:gd name="f144" fmla="*/ f123 f62 1"/>
                <a:gd name="f145" fmla="*/ f124 f61 1"/>
                <a:gd name="f146" fmla="*/ f125 f62 1"/>
                <a:gd name="f147" fmla="*/ f126 f61 1"/>
                <a:gd name="f148" fmla="*/ f127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32" y="f133"/>
                </a:cxn>
                <a:cxn ang="f89">
                  <a:pos x="f134" y="f135"/>
                </a:cxn>
                <a:cxn ang="f89">
                  <a:pos x="f136" y="f137"/>
                </a:cxn>
                <a:cxn ang="f89">
                  <a:pos x="f138" y="f139"/>
                </a:cxn>
                <a:cxn ang="f89">
                  <a:pos x="f140" y="f135"/>
                </a:cxn>
                <a:cxn ang="f89">
                  <a:pos x="f141" y="f142"/>
                </a:cxn>
                <a:cxn ang="f89">
                  <a:pos x="f141" y="f143"/>
                </a:cxn>
                <a:cxn ang="f89">
                  <a:pos x="f141" y="f144"/>
                </a:cxn>
                <a:cxn ang="f89">
                  <a:pos x="f141" y="f144"/>
                </a:cxn>
                <a:cxn ang="f89">
                  <a:pos x="f145" y="f146"/>
                </a:cxn>
                <a:cxn ang="f89">
                  <a:pos x="f147" y="f148"/>
                </a:cxn>
                <a:cxn ang="f89">
                  <a:pos x="f147" y="f144"/>
                </a:cxn>
                <a:cxn ang="f89">
                  <a:pos x="f147" y="f143"/>
                </a:cxn>
                <a:cxn ang="f89">
                  <a:pos x="f132" y="f133"/>
                </a:cxn>
              </a:cxnLst>
              <a:rect l="f128" t="f131" r="f129" b="f130"/>
              <a:pathLst>
                <a:path w="23638" h="1423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7"/>
                  </a:cubicBezTo>
                  <a:cubicBezTo>
                    <a:pt x="f27" y="f28"/>
                    <a:pt x="f29" y="f30"/>
                    <a:pt x="f31" y="f15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6" y="f38"/>
                    <a:pt x="f6" y="f39"/>
                    <a:pt x="f36" y="f40"/>
                  </a:cubicBezTo>
                  <a:lnTo>
                    <a:pt x="f36" y="f5"/>
                  </a:lnTo>
                  <a:lnTo>
                    <a:pt x="f36" y="f5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3" y="f55"/>
                    <a:pt x="f51" y="f5"/>
                  </a:cubicBezTo>
                  <a:lnTo>
                    <a:pt x="f51" y="f40"/>
                  </a:ln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9" name="Freeform: Shape 394">
              <a:extLst>
                <a:ext uri="{FF2B5EF4-FFF2-40B4-BE49-F238E27FC236}">
                  <a16:creationId xmlns:a16="http://schemas.microsoft.com/office/drawing/2014/main" id="{E23B914A-A05D-547F-78B0-2E22F15CC659}"/>
                </a:ext>
              </a:extLst>
            </p:cNvPr>
            <p:cNvSpPr/>
            <p:nvPr/>
          </p:nvSpPr>
          <p:spPr>
            <a:xfrm>
              <a:off x="8002271" y="4742572"/>
              <a:ext cx="23381" cy="1290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0"/>
                <a:gd name="f7" fmla="val 129089"/>
                <a:gd name="f8" fmla="val 117400"/>
                <a:gd name="f9" fmla="val 123855"/>
                <a:gd name="f10" fmla="val 5235"/>
                <a:gd name="f11" fmla="val 129090"/>
                <a:gd name="f12" fmla="val 11691"/>
                <a:gd name="f13" fmla="val 18146"/>
                <a:gd name="f14" fmla="val 23381"/>
                <a:gd name="f15" fmla="val 6454"/>
                <a:gd name="f16" fmla="val 11689"/>
                <a:gd name="f17" fmla="val 117019"/>
                <a:gd name="f18" fmla="+- 0 0 -90"/>
                <a:gd name="f19" fmla="*/ f3 1 23380"/>
                <a:gd name="f20" fmla="*/ f4 1 12908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3380"/>
                <a:gd name="f29" fmla="*/ f25 1 129089"/>
                <a:gd name="f30" fmla="*/ 0 f26 1"/>
                <a:gd name="f31" fmla="*/ 117400 f25 1"/>
                <a:gd name="f32" fmla="*/ 11691 f26 1"/>
                <a:gd name="f33" fmla="*/ 129090 f25 1"/>
                <a:gd name="f34" fmla="*/ 23381 f26 1"/>
                <a:gd name="f35" fmla="*/ 0 f25 1"/>
                <a:gd name="f36" fmla="*/ 11689 f25 1"/>
                <a:gd name="f37" fmla="*/ 117019 f25 1"/>
                <a:gd name="f38" fmla="+- f27 0 f1"/>
                <a:gd name="f39" fmla="*/ f30 1 23380"/>
                <a:gd name="f40" fmla="*/ f31 1 129089"/>
                <a:gd name="f41" fmla="*/ f32 1 23380"/>
                <a:gd name="f42" fmla="*/ f33 1 129089"/>
                <a:gd name="f43" fmla="*/ f34 1 23380"/>
                <a:gd name="f44" fmla="*/ f35 1 129089"/>
                <a:gd name="f45" fmla="*/ f36 1 129089"/>
                <a:gd name="f46" fmla="*/ f37 1 129089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8"/>
                <a:gd name="f56" fmla="*/ f44 1 f29"/>
                <a:gd name="f57" fmla="*/ f45 1 f29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19 1"/>
                <a:gd name="f68" fmla="*/ f56 f20 1"/>
                <a:gd name="f69" fmla="*/ f57 f20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7" y="f64"/>
                </a:cxn>
                <a:cxn ang="f38">
                  <a:pos x="f67" y="f68"/>
                </a:cxn>
                <a:cxn ang="f38">
                  <a:pos x="f65" y="f69"/>
                </a:cxn>
                <a:cxn ang="f38">
                  <a:pos x="f63" y="f68"/>
                </a:cxn>
                <a:cxn ang="f38">
                  <a:pos x="f63" y="f70"/>
                </a:cxn>
              </a:cxnLst>
              <a:rect l="f59" t="f62" r="f60" b="f61"/>
              <a:pathLst>
                <a:path w="23380" h="129089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8"/>
                  </a:cubicBezTo>
                  <a:lnTo>
                    <a:pt x="f14" y="f5"/>
                  </a:lnTo>
                  <a:cubicBezTo>
                    <a:pt x="f14" y="f15"/>
                    <a:pt x="f13" y="f16"/>
                    <a:pt x="f12" y="f16"/>
                  </a:cubicBezTo>
                  <a:cubicBezTo>
                    <a:pt x="f10" y="f16"/>
                    <a:pt x="f5" y="f15"/>
                    <a:pt x="f5" y="f5"/>
                  </a:cubicBezTo>
                  <a:lnTo>
                    <a:pt x="f5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0" name="Freeform: Shape 395">
              <a:extLst>
                <a:ext uri="{FF2B5EF4-FFF2-40B4-BE49-F238E27FC236}">
                  <a16:creationId xmlns:a16="http://schemas.microsoft.com/office/drawing/2014/main" id="{A03AE5D1-8FF7-1956-4006-C038157F7218}"/>
                </a:ext>
              </a:extLst>
            </p:cNvPr>
            <p:cNvSpPr/>
            <p:nvPr/>
          </p:nvSpPr>
          <p:spPr>
            <a:xfrm>
              <a:off x="11922102" y="4578153"/>
              <a:ext cx="26179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176"/>
                <a:gd name="f7" fmla="val 24014"/>
                <a:gd name="f8" fmla="val 15884"/>
                <a:gd name="f9" fmla="val 23379"/>
                <a:gd name="f10" fmla="val 18324"/>
                <a:gd name="f11" fmla="val 23303"/>
                <a:gd name="f12" fmla="val 20687"/>
                <a:gd name="f13" fmla="val 22451"/>
                <a:gd name="f14" fmla="val 22619"/>
                <a:gd name="f15" fmla="val 20965"/>
                <a:gd name="f16" fmla="val 24067"/>
                <a:gd name="f17" fmla="val 19809"/>
                <a:gd name="f18" fmla="val 25274"/>
                <a:gd name="f19" fmla="val 18386"/>
                <a:gd name="f20" fmla="val 16772"/>
                <a:gd name="f21" fmla="val 24791"/>
                <a:gd name="f22" fmla="val 14790"/>
                <a:gd name="f23" fmla="val 23991"/>
                <a:gd name="f24" fmla="val 12452"/>
                <a:gd name="f25" fmla="val 23889"/>
                <a:gd name="f26" fmla="val 10038"/>
                <a:gd name="f27" fmla="val 2669"/>
                <a:gd name="f28" fmla="val 23216"/>
                <a:gd name="f29" fmla="val 2008"/>
                <a:gd name="f30" fmla="val 22440"/>
                <a:gd name="f31" fmla="val 1449"/>
                <a:gd name="f32" fmla="val 21602"/>
                <a:gd name="f33" fmla="val 1017"/>
                <a:gd name="f34" fmla="val 19442"/>
                <a:gd name="f35" fmla="val 1"/>
                <a:gd name="f36" fmla="val 17154"/>
                <a:gd name="f37" fmla="val 6595"/>
                <a:gd name="f38" fmla="val -63"/>
                <a:gd name="f39" fmla="val 11995"/>
                <a:gd name="f40" fmla="val 5235"/>
                <a:gd name="f41" fmla="val 12059"/>
                <a:gd name="f42" fmla="val 11830"/>
                <a:gd name="f43" fmla="val 12110"/>
                <a:gd name="f44" fmla="val 17140"/>
                <a:gd name="f45" fmla="val 8641"/>
                <a:gd name="f46" fmla="val 21842"/>
                <a:gd name="f47" fmla="val 3558"/>
                <a:gd name="f48" fmla="val 4447"/>
                <a:gd name="f49" fmla="val 4956"/>
                <a:gd name="f50" fmla="val 16138"/>
                <a:gd name="f51" fmla="+- 0 0 -90"/>
                <a:gd name="f52" fmla="*/ f3 1 26176"/>
                <a:gd name="f53" fmla="*/ f4 1 24014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26176"/>
                <a:gd name="f62" fmla="*/ f58 1 24014"/>
                <a:gd name="f63" fmla="*/ 15884 f59 1"/>
                <a:gd name="f64" fmla="*/ 23379 f58 1"/>
                <a:gd name="f65" fmla="*/ 22619 f59 1"/>
                <a:gd name="f66" fmla="*/ 20965 f58 1"/>
                <a:gd name="f67" fmla="*/ 26176 f59 1"/>
                <a:gd name="f68" fmla="*/ 16772 f58 1"/>
                <a:gd name="f69" fmla="*/ 23889 f59 1"/>
                <a:gd name="f70" fmla="*/ 10038 f58 1"/>
                <a:gd name="f71" fmla="*/ 2669 f58 1"/>
                <a:gd name="f72" fmla="*/ 21602 f59 1"/>
                <a:gd name="f73" fmla="*/ 1017 f58 1"/>
                <a:gd name="f74" fmla="*/ 19442 f59 1"/>
                <a:gd name="f75" fmla="*/ 1 f58 1"/>
                <a:gd name="f76" fmla="*/ 17154 f59 1"/>
                <a:gd name="f77" fmla="*/ 0 f59 1"/>
                <a:gd name="f78" fmla="*/ 12059 f59 1"/>
                <a:gd name="f79" fmla="*/ 11830 f58 1"/>
                <a:gd name="f80" fmla="*/ 3558 f59 1"/>
                <a:gd name="f81" fmla="*/ 4956 f59 1"/>
                <a:gd name="f82" fmla="*/ 24014 f58 1"/>
                <a:gd name="f83" fmla="*/ 16138 f59 1"/>
                <a:gd name="f84" fmla="+- f60 0 f1"/>
                <a:gd name="f85" fmla="*/ f63 1 26176"/>
                <a:gd name="f86" fmla="*/ f64 1 24014"/>
                <a:gd name="f87" fmla="*/ f65 1 26176"/>
                <a:gd name="f88" fmla="*/ f66 1 24014"/>
                <a:gd name="f89" fmla="*/ f67 1 26176"/>
                <a:gd name="f90" fmla="*/ f68 1 24014"/>
                <a:gd name="f91" fmla="*/ f69 1 26176"/>
                <a:gd name="f92" fmla="*/ f70 1 24014"/>
                <a:gd name="f93" fmla="*/ f71 1 24014"/>
                <a:gd name="f94" fmla="*/ f72 1 26176"/>
                <a:gd name="f95" fmla="*/ f73 1 24014"/>
                <a:gd name="f96" fmla="*/ f74 1 26176"/>
                <a:gd name="f97" fmla="*/ f75 1 24014"/>
                <a:gd name="f98" fmla="*/ f76 1 26176"/>
                <a:gd name="f99" fmla="*/ f77 1 26176"/>
                <a:gd name="f100" fmla="*/ f78 1 26176"/>
                <a:gd name="f101" fmla="*/ f79 1 24014"/>
                <a:gd name="f102" fmla="*/ f80 1 26176"/>
                <a:gd name="f103" fmla="*/ f81 1 26176"/>
                <a:gd name="f104" fmla="*/ f82 1 24014"/>
                <a:gd name="f105" fmla="*/ f83 1 26176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2"/>
                <a:gd name="f114" fmla="*/ f89 1 f61"/>
                <a:gd name="f115" fmla="*/ f90 1 f62"/>
                <a:gd name="f116" fmla="*/ f91 1 f61"/>
                <a:gd name="f117" fmla="*/ f92 1 f62"/>
                <a:gd name="f118" fmla="*/ f93 1 f62"/>
                <a:gd name="f119" fmla="*/ f94 1 f61"/>
                <a:gd name="f120" fmla="*/ f95 1 f62"/>
                <a:gd name="f121" fmla="*/ f96 1 f61"/>
                <a:gd name="f122" fmla="*/ f97 1 f62"/>
                <a:gd name="f123" fmla="*/ f98 1 f61"/>
                <a:gd name="f124" fmla="*/ f99 1 f61"/>
                <a:gd name="f125" fmla="*/ f100 1 f61"/>
                <a:gd name="f126" fmla="*/ f101 1 f62"/>
                <a:gd name="f127" fmla="*/ f102 1 f61"/>
                <a:gd name="f128" fmla="*/ f103 1 f61"/>
                <a:gd name="f129" fmla="*/ f104 1 f62"/>
                <a:gd name="f130" fmla="*/ f105 1 f61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3 1"/>
                <a:gd name="f139" fmla="*/ f114 f52 1"/>
                <a:gd name="f140" fmla="*/ f115 f53 1"/>
                <a:gd name="f141" fmla="*/ f116 f52 1"/>
                <a:gd name="f142" fmla="*/ f117 f53 1"/>
                <a:gd name="f143" fmla="*/ f118 f53 1"/>
                <a:gd name="f144" fmla="*/ f119 f52 1"/>
                <a:gd name="f145" fmla="*/ f120 f53 1"/>
                <a:gd name="f146" fmla="*/ f121 f52 1"/>
                <a:gd name="f147" fmla="*/ f122 f53 1"/>
                <a:gd name="f148" fmla="*/ f123 f52 1"/>
                <a:gd name="f149" fmla="*/ f124 f52 1"/>
                <a:gd name="f150" fmla="*/ f125 f52 1"/>
                <a:gd name="f151" fmla="*/ f126 f53 1"/>
                <a:gd name="f152" fmla="*/ f127 f52 1"/>
                <a:gd name="f153" fmla="*/ f128 f52 1"/>
                <a:gd name="f154" fmla="*/ f129 f53 1"/>
                <a:gd name="f155" fmla="*/ f13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1" y="f143"/>
                </a:cxn>
                <a:cxn ang="f84">
                  <a:pos x="f144" y="f145"/>
                </a:cxn>
                <a:cxn ang="f84">
                  <a:pos x="f146" y="f147"/>
                </a:cxn>
                <a:cxn ang="f84">
                  <a:pos x="f148" y="f147"/>
                </a:cxn>
                <a:cxn ang="f84">
                  <a:pos x="f135" y="f147"/>
                </a:cxn>
                <a:cxn ang="f84">
                  <a:pos x="f149" y="f147"/>
                </a:cxn>
                <a:cxn ang="f84">
                  <a:pos x="f150" y="f151"/>
                </a:cxn>
                <a:cxn ang="f84">
                  <a:pos x="f152" y="f136"/>
                </a:cxn>
                <a:cxn ang="f84">
                  <a:pos x="f153" y="f154"/>
                </a:cxn>
                <a:cxn ang="f84">
                  <a:pos x="f155" y="f154"/>
                </a:cxn>
              </a:cxnLst>
              <a:rect l="f131" t="f134" r="f132" b="f133"/>
              <a:pathLst>
                <a:path w="26176" h="2401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5" y="f27"/>
                  </a:ln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6" y="f35"/>
                  </a:lnTo>
                  <a:lnTo>
                    <a:pt x="f8" y="f35"/>
                  </a:lnTo>
                  <a:lnTo>
                    <a:pt x="f5" y="f35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9"/>
                  </a:cubicBezTo>
                  <a:cubicBezTo>
                    <a:pt x="f47" y="f9"/>
                    <a:pt x="f48" y="f9"/>
                    <a:pt x="f49" y="f7"/>
                  </a:cubicBezTo>
                  <a:lnTo>
                    <a:pt x="f50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1" name="Freeform: Shape 396">
              <a:extLst>
                <a:ext uri="{FF2B5EF4-FFF2-40B4-BE49-F238E27FC236}">
                  <a16:creationId xmlns:a16="http://schemas.microsoft.com/office/drawing/2014/main" id="{07661A08-39DB-8BC9-1225-7E99F056E26A}"/>
                </a:ext>
              </a:extLst>
            </p:cNvPr>
            <p:cNvSpPr/>
            <p:nvPr/>
          </p:nvSpPr>
          <p:spPr>
            <a:xfrm>
              <a:off x="11210425" y="4577394"/>
              <a:ext cx="99212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209"/>
                <a:gd name="f7" fmla="val 24013"/>
                <a:gd name="f8" fmla="val 98701"/>
                <a:gd name="f9" fmla="val 24014"/>
                <a:gd name="f10" fmla="val 92068"/>
                <a:gd name="f11" fmla="val 23328"/>
                <a:gd name="f12" fmla="val 87252"/>
                <a:gd name="f13" fmla="val 17407"/>
                <a:gd name="f14" fmla="val 87925"/>
                <a:gd name="f15" fmla="val 10774"/>
                <a:gd name="f16" fmla="val 88510"/>
                <a:gd name="f17" fmla="val 5082"/>
                <a:gd name="f18" fmla="val 93009"/>
                <a:gd name="f19" fmla="val 584"/>
                <a:gd name="f20" fmla="val 11150"/>
                <a:gd name="f21" fmla="val 5966"/>
                <a:gd name="f22" fmla="val 140"/>
                <a:gd name="f23" fmla="val 1481"/>
                <a:gd name="f24" fmla="val 3646"/>
                <a:gd name="f25" fmla="val 95"/>
                <a:gd name="f26" fmla="val 8640"/>
                <a:gd name="f27" fmla="val -32"/>
                <a:gd name="f28" fmla="val 9783"/>
                <a:gd name="f29" fmla="val 10927"/>
                <a:gd name="f30" fmla="val 12071"/>
                <a:gd name="f31" fmla="val 12833"/>
                <a:gd name="f32" fmla="val 426"/>
                <a:gd name="f33" fmla="val 19008"/>
                <a:gd name="f34" fmla="val 5470"/>
                <a:gd name="f35" fmla="val 23887"/>
                <a:gd name="f36" fmla="val 11658"/>
                <a:gd name="f37" fmla="+- 0 0 -90"/>
                <a:gd name="f38" fmla="*/ f3 1 99209"/>
                <a:gd name="f39" fmla="*/ f4 1 24013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99209"/>
                <a:gd name="f48" fmla="*/ f44 1 24013"/>
                <a:gd name="f49" fmla="*/ 98701 f45 1"/>
                <a:gd name="f50" fmla="*/ 24014 f44 1"/>
                <a:gd name="f51" fmla="*/ 87925 f45 1"/>
                <a:gd name="f52" fmla="*/ 10774 f44 1"/>
                <a:gd name="f53" fmla="*/ 0 f44 1"/>
                <a:gd name="f54" fmla="*/ 11150 f45 1"/>
                <a:gd name="f55" fmla="*/ 95 f45 1"/>
                <a:gd name="f56" fmla="*/ 8640 f44 1"/>
                <a:gd name="f57" fmla="*/ 12071 f44 1"/>
                <a:gd name="f58" fmla="*/ 12833 f44 1"/>
                <a:gd name="f59" fmla="*/ 11658 f45 1"/>
                <a:gd name="f60" fmla="*/ 99209 f45 1"/>
                <a:gd name="f61" fmla="+- f46 0 f1"/>
                <a:gd name="f62" fmla="*/ f49 1 99209"/>
                <a:gd name="f63" fmla="*/ f50 1 24013"/>
                <a:gd name="f64" fmla="*/ f51 1 99209"/>
                <a:gd name="f65" fmla="*/ f52 1 24013"/>
                <a:gd name="f66" fmla="*/ f53 1 24013"/>
                <a:gd name="f67" fmla="*/ f54 1 99209"/>
                <a:gd name="f68" fmla="*/ f55 1 99209"/>
                <a:gd name="f69" fmla="*/ f56 1 24013"/>
                <a:gd name="f70" fmla="*/ f57 1 24013"/>
                <a:gd name="f71" fmla="*/ f58 1 24013"/>
                <a:gd name="f72" fmla="*/ f59 1 99209"/>
                <a:gd name="f73" fmla="*/ f60 1 99209"/>
                <a:gd name="f74" fmla="*/ f40 1 f47"/>
                <a:gd name="f75" fmla="*/ f41 1 f47"/>
                <a:gd name="f76" fmla="*/ f40 1 f48"/>
                <a:gd name="f77" fmla="*/ f42 1 f48"/>
                <a:gd name="f78" fmla="*/ f62 1 f47"/>
                <a:gd name="f79" fmla="*/ f63 1 f48"/>
                <a:gd name="f80" fmla="*/ f64 1 f47"/>
                <a:gd name="f81" fmla="*/ f65 1 f48"/>
                <a:gd name="f82" fmla="*/ f66 1 f48"/>
                <a:gd name="f83" fmla="*/ f67 1 f47"/>
                <a:gd name="f84" fmla="*/ f68 1 f47"/>
                <a:gd name="f85" fmla="*/ f69 1 f48"/>
                <a:gd name="f86" fmla="*/ f70 1 f48"/>
                <a:gd name="f87" fmla="*/ f71 1 f48"/>
                <a:gd name="f88" fmla="*/ f72 1 f47"/>
                <a:gd name="f89" fmla="*/ f73 1 f47"/>
                <a:gd name="f90" fmla="*/ f74 f38 1"/>
                <a:gd name="f91" fmla="*/ f75 f38 1"/>
                <a:gd name="f92" fmla="*/ f77 f39 1"/>
                <a:gd name="f93" fmla="*/ f76 f39 1"/>
                <a:gd name="f94" fmla="*/ f78 f38 1"/>
                <a:gd name="f95" fmla="*/ f79 f39 1"/>
                <a:gd name="f96" fmla="*/ f80 f38 1"/>
                <a:gd name="f97" fmla="*/ f81 f39 1"/>
                <a:gd name="f98" fmla="*/ f82 f39 1"/>
                <a:gd name="f99" fmla="*/ f83 f38 1"/>
                <a:gd name="f100" fmla="*/ f84 f38 1"/>
                <a:gd name="f101" fmla="*/ f85 f39 1"/>
                <a:gd name="f102" fmla="*/ f86 f39 1"/>
                <a:gd name="f103" fmla="*/ f87 f39 1"/>
                <a:gd name="f104" fmla="*/ f88 f38 1"/>
                <a:gd name="f105" fmla="*/ f89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4" y="f95"/>
                </a:cxn>
                <a:cxn ang="f61">
                  <a:pos x="f96" y="f97"/>
                </a:cxn>
                <a:cxn ang="f61">
                  <a:pos x="f94" y="f98"/>
                </a:cxn>
                <a:cxn ang="f61">
                  <a:pos x="f99" y="f98"/>
                </a:cxn>
                <a:cxn ang="f61">
                  <a:pos x="f100" y="f101"/>
                </a:cxn>
                <a:cxn ang="f61">
                  <a:pos x="f100" y="f102"/>
                </a:cxn>
                <a:cxn ang="f61">
                  <a:pos x="f100" y="f103"/>
                </a:cxn>
                <a:cxn ang="f61">
                  <a:pos x="f104" y="f95"/>
                </a:cxn>
                <a:cxn ang="f61">
                  <a:pos x="f105" y="f95"/>
                </a:cxn>
              </a:cxnLst>
              <a:rect l="f90" t="f93" r="f91" b="f92"/>
              <a:pathLst>
                <a:path w="99209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5"/>
                  </a:cubicBezTo>
                  <a:lnTo>
                    <a:pt x="f20" y="f5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cubicBezTo>
                    <a:pt x="f25" y="f30"/>
                    <a:pt x="f25" y="f30"/>
                    <a:pt x="f25" y="f31"/>
                  </a:cubicBezTo>
                  <a:cubicBezTo>
                    <a:pt x="f32" y="f33"/>
                    <a:pt x="f34" y="f35"/>
                    <a:pt x="f36" y="f9"/>
                  </a:cubicBezTo>
                  <a:lnTo>
                    <a:pt x="f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2" name="Freeform: Shape 397">
              <a:extLst>
                <a:ext uri="{FF2B5EF4-FFF2-40B4-BE49-F238E27FC236}">
                  <a16:creationId xmlns:a16="http://schemas.microsoft.com/office/drawing/2014/main" id="{AD511A40-D5EB-1633-AF4E-17917F7E8644}"/>
                </a:ext>
              </a:extLst>
            </p:cNvPr>
            <p:cNvSpPr/>
            <p:nvPr/>
          </p:nvSpPr>
          <p:spPr>
            <a:xfrm>
              <a:off x="11909858" y="4600904"/>
              <a:ext cx="35122" cy="327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118"/>
                <a:gd name="f7" fmla="val 32780"/>
                <a:gd name="f8" fmla="val 18727"/>
                <a:gd name="f9" fmla="val 16644"/>
                <a:gd name="f10" fmla="val 22425"/>
                <a:gd name="f11" fmla="val 11435"/>
                <a:gd name="f12" fmla="val 29643"/>
                <a:gd name="f13" fmla="val 10215"/>
                <a:gd name="f14" fmla="val 34852"/>
                <a:gd name="f15" fmla="val 13900"/>
                <a:gd name="f16" fmla="val 34941"/>
                <a:gd name="f17" fmla="val 13976"/>
                <a:gd name="f18" fmla="val 35031"/>
                <a:gd name="f19" fmla="val 14040"/>
                <a:gd name="f20" fmla="val 35119"/>
                <a:gd name="f21" fmla="val 14103"/>
                <a:gd name="f22" fmla="val 19362"/>
                <a:gd name="f23" fmla="val 2287"/>
                <a:gd name="f24" fmla="val 17075"/>
                <a:gd name="f25" fmla="val 635"/>
                <a:gd name="f26" fmla="val 16059"/>
                <a:gd name="f27" fmla="val 15678"/>
                <a:gd name="f28" fmla="val 14547"/>
                <a:gd name="f29" fmla="val 445"/>
                <a:gd name="f30" fmla="val 13339"/>
                <a:gd name="f31" fmla="val 699"/>
                <a:gd name="f32" fmla="val 12119"/>
                <a:gd name="f33" fmla="val 762"/>
                <a:gd name="f34" fmla="val 3352"/>
                <a:gd name="f35" fmla="val 1572"/>
                <a:gd name="f36" fmla="val 3176"/>
                <a:gd name="f37" fmla="val 937"/>
                <a:gd name="f38" fmla="val 3558"/>
                <a:gd name="f39" fmla="val 569"/>
                <a:gd name="f40" fmla="val 4243"/>
                <a:gd name="f41" fmla="val 264"/>
                <a:gd name="f42" fmla="val 4968"/>
                <a:gd name="f43" fmla="val 48"/>
                <a:gd name="f44" fmla="val 5717"/>
                <a:gd name="f45" fmla="val -3"/>
                <a:gd name="f46" fmla="val 6226"/>
                <a:gd name="f47" fmla="val 6734"/>
                <a:gd name="f48" fmla="val 7242"/>
                <a:gd name="f49" fmla="val 8131"/>
                <a:gd name="f50" fmla="val -16"/>
                <a:gd name="f51" fmla="val 8856"/>
                <a:gd name="f52" fmla="val 9567"/>
                <a:gd name="f53" fmla="val 10292"/>
                <a:gd name="f54" fmla="val 10711"/>
                <a:gd name="f55" fmla="val 11143"/>
                <a:gd name="f56" fmla="val 11562"/>
                <a:gd name="f57" fmla="val 11943"/>
                <a:gd name="f58" fmla="val 12325"/>
                <a:gd name="f59" fmla="val 12706"/>
                <a:gd name="f60" fmla="val 226"/>
                <a:gd name="f61" fmla="val 13404"/>
                <a:gd name="f62" fmla="val 480"/>
                <a:gd name="f63" fmla="val 14091"/>
                <a:gd name="f64" fmla="val 810"/>
                <a:gd name="f65" fmla="val 14739"/>
                <a:gd name="f66" fmla="val 1116"/>
                <a:gd name="f67" fmla="val 15412"/>
                <a:gd name="f68" fmla="val 1496"/>
                <a:gd name="f69" fmla="val 16060"/>
                <a:gd name="f70" fmla="val 1954"/>
                <a:gd name="f71" fmla="val 2437"/>
                <a:gd name="f72" fmla="val 17292"/>
                <a:gd name="f73" fmla="val 2996"/>
                <a:gd name="f74" fmla="val 17889"/>
                <a:gd name="f75" fmla="val 3606"/>
                <a:gd name="f76" fmla="val 18423"/>
                <a:gd name="f77" fmla="val 19058"/>
                <a:gd name="f78" fmla="val 21650"/>
                <a:gd name="f79" fmla="val 16872"/>
                <a:gd name="f80" fmla="val 28829"/>
                <a:gd name="f81" fmla="val 15640"/>
                <a:gd name="f82" fmla="val 22019"/>
                <a:gd name="f83" fmla="+- 0 0 -90"/>
                <a:gd name="f84" fmla="*/ f3 1 35118"/>
                <a:gd name="f85" fmla="*/ f4 1 32780"/>
                <a:gd name="f86" fmla="val f5"/>
                <a:gd name="f87" fmla="val f6"/>
                <a:gd name="f88" fmla="val f7"/>
                <a:gd name="f89" fmla="*/ f83 f0 1"/>
                <a:gd name="f90" fmla="+- f88 0 f86"/>
                <a:gd name="f91" fmla="+- f87 0 f86"/>
                <a:gd name="f92" fmla="*/ f89 1 f2"/>
                <a:gd name="f93" fmla="*/ f91 1 35118"/>
                <a:gd name="f94" fmla="*/ f90 1 32780"/>
                <a:gd name="f95" fmla="*/ 18727 f91 1"/>
                <a:gd name="f96" fmla="*/ 16644 f90 1"/>
                <a:gd name="f97" fmla="*/ 34852 f91 1"/>
                <a:gd name="f98" fmla="*/ 13900 f90 1"/>
                <a:gd name="f99" fmla="*/ 35119 f91 1"/>
                <a:gd name="f100" fmla="*/ 14103 f90 1"/>
                <a:gd name="f101" fmla="*/ 19362 f91 1"/>
                <a:gd name="f102" fmla="*/ 2287 f90 1"/>
                <a:gd name="f103" fmla="*/ 17075 f91 1"/>
                <a:gd name="f104" fmla="*/ 635 f90 1"/>
                <a:gd name="f105" fmla="*/ 15678 f91 1"/>
                <a:gd name="f106" fmla="*/ 0 f90 1"/>
                <a:gd name="f107" fmla="*/ 12119 f91 1"/>
                <a:gd name="f108" fmla="*/ 762 f90 1"/>
                <a:gd name="f109" fmla="*/ 3352 f91 1"/>
                <a:gd name="f110" fmla="*/ 1572 f91 1"/>
                <a:gd name="f111" fmla="*/ 937 f91 1"/>
                <a:gd name="f112" fmla="*/ 3558 f90 1"/>
                <a:gd name="f113" fmla="*/ 48 f91 1"/>
                <a:gd name="f114" fmla="*/ 5717 f90 1"/>
                <a:gd name="f115" fmla="*/ 7242 f90 1"/>
                <a:gd name="f116" fmla="*/ 8131 f90 1"/>
                <a:gd name="f117" fmla="*/ 10292 f90 1"/>
                <a:gd name="f118" fmla="*/ 11562 f90 1"/>
                <a:gd name="f119" fmla="*/ 12706 f90 1"/>
                <a:gd name="f120" fmla="*/ 810 f91 1"/>
                <a:gd name="f121" fmla="*/ 14739 f90 1"/>
                <a:gd name="f122" fmla="*/ 1954 f91 1"/>
                <a:gd name="f123" fmla="*/ 3606 f91 1"/>
                <a:gd name="f124" fmla="*/ 18423 f90 1"/>
                <a:gd name="f125" fmla="*/ 19058 f90 1"/>
                <a:gd name="f126" fmla="*/ 21650 f91 1"/>
                <a:gd name="f127" fmla="*/ 32780 f90 1"/>
                <a:gd name="f128" fmla="+- f92 0 f1"/>
                <a:gd name="f129" fmla="*/ f95 1 35118"/>
                <a:gd name="f130" fmla="*/ f96 1 32780"/>
                <a:gd name="f131" fmla="*/ f97 1 35118"/>
                <a:gd name="f132" fmla="*/ f98 1 32780"/>
                <a:gd name="f133" fmla="*/ f99 1 35118"/>
                <a:gd name="f134" fmla="*/ f100 1 32780"/>
                <a:gd name="f135" fmla="*/ f101 1 35118"/>
                <a:gd name="f136" fmla="*/ f102 1 32780"/>
                <a:gd name="f137" fmla="*/ f103 1 35118"/>
                <a:gd name="f138" fmla="*/ f104 1 32780"/>
                <a:gd name="f139" fmla="*/ f105 1 35118"/>
                <a:gd name="f140" fmla="*/ f106 1 32780"/>
                <a:gd name="f141" fmla="*/ f107 1 35118"/>
                <a:gd name="f142" fmla="*/ f108 1 32780"/>
                <a:gd name="f143" fmla="*/ f109 1 35118"/>
                <a:gd name="f144" fmla="*/ f110 1 35118"/>
                <a:gd name="f145" fmla="*/ f111 1 35118"/>
                <a:gd name="f146" fmla="*/ f112 1 32780"/>
                <a:gd name="f147" fmla="*/ f113 1 35118"/>
                <a:gd name="f148" fmla="*/ f114 1 32780"/>
                <a:gd name="f149" fmla="*/ f115 1 32780"/>
                <a:gd name="f150" fmla="*/ f116 1 32780"/>
                <a:gd name="f151" fmla="*/ f117 1 32780"/>
                <a:gd name="f152" fmla="*/ f118 1 32780"/>
                <a:gd name="f153" fmla="*/ f119 1 32780"/>
                <a:gd name="f154" fmla="*/ f120 1 35118"/>
                <a:gd name="f155" fmla="*/ f121 1 32780"/>
                <a:gd name="f156" fmla="*/ f122 1 35118"/>
                <a:gd name="f157" fmla="*/ f123 1 35118"/>
                <a:gd name="f158" fmla="*/ f124 1 32780"/>
                <a:gd name="f159" fmla="*/ f125 1 32780"/>
                <a:gd name="f160" fmla="*/ f126 1 35118"/>
                <a:gd name="f161" fmla="*/ f127 1 32780"/>
                <a:gd name="f162" fmla="*/ f86 1 f93"/>
                <a:gd name="f163" fmla="*/ f87 1 f93"/>
                <a:gd name="f164" fmla="*/ f86 1 f94"/>
                <a:gd name="f165" fmla="*/ f88 1 f94"/>
                <a:gd name="f166" fmla="*/ f129 1 f93"/>
                <a:gd name="f167" fmla="*/ f130 1 f94"/>
                <a:gd name="f168" fmla="*/ f131 1 f93"/>
                <a:gd name="f169" fmla="*/ f132 1 f94"/>
                <a:gd name="f170" fmla="*/ f133 1 f93"/>
                <a:gd name="f171" fmla="*/ f134 1 f94"/>
                <a:gd name="f172" fmla="*/ f135 1 f93"/>
                <a:gd name="f173" fmla="*/ f136 1 f94"/>
                <a:gd name="f174" fmla="*/ f137 1 f93"/>
                <a:gd name="f175" fmla="*/ f138 1 f94"/>
                <a:gd name="f176" fmla="*/ f139 1 f93"/>
                <a:gd name="f177" fmla="*/ f140 1 f94"/>
                <a:gd name="f178" fmla="*/ f141 1 f93"/>
                <a:gd name="f179" fmla="*/ f142 1 f94"/>
                <a:gd name="f180" fmla="*/ f143 1 f93"/>
                <a:gd name="f181" fmla="*/ f144 1 f93"/>
                <a:gd name="f182" fmla="*/ f145 1 f93"/>
                <a:gd name="f183" fmla="*/ f146 1 f94"/>
                <a:gd name="f184" fmla="*/ f147 1 f93"/>
                <a:gd name="f185" fmla="*/ f148 1 f94"/>
                <a:gd name="f186" fmla="*/ f149 1 f94"/>
                <a:gd name="f187" fmla="*/ f150 1 f94"/>
                <a:gd name="f188" fmla="*/ f151 1 f94"/>
                <a:gd name="f189" fmla="*/ f152 1 f94"/>
                <a:gd name="f190" fmla="*/ f153 1 f94"/>
                <a:gd name="f191" fmla="*/ f154 1 f93"/>
                <a:gd name="f192" fmla="*/ f155 1 f94"/>
                <a:gd name="f193" fmla="*/ f156 1 f93"/>
                <a:gd name="f194" fmla="*/ f157 1 f93"/>
                <a:gd name="f195" fmla="*/ f158 1 f94"/>
                <a:gd name="f196" fmla="*/ f159 1 f94"/>
                <a:gd name="f197" fmla="*/ f160 1 f93"/>
                <a:gd name="f198" fmla="*/ f161 1 f94"/>
                <a:gd name="f199" fmla="*/ f162 f84 1"/>
                <a:gd name="f200" fmla="*/ f163 f84 1"/>
                <a:gd name="f201" fmla="*/ f165 f85 1"/>
                <a:gd name="f202" fmla="*/ f164 f85 1"/>
                <a:gd name="f203" fmla="*/ f166 f84 1"/>
                <a:gd name="f204" fmla="*/ f167 f85 1"/>
                <a:gd name="f205" fmla="*/ f168 f84 1"/>
                <a:gd name="f206" fmla="*/ f169 f85 1"/>
                <a:gd name="f207" fmla="*/ f170 f84 1"/>
                <a:gd name="f208" fmla="*/ f171 f85 1"/>
                <a:gd name="f209" fmla="*/ f172 f84 1"/>
                <a:gd name="f210" fmla="*/ f173 f85 1"/>
                <a:gd name="f211" fmla="*/ f174 f84 1"/>
                <a:gd name="f212" fmla="*/ f175 f85 1"/>
                <a:gd name="f213" fmla="*/ f176 f84 1"/>
                <a:gd name="f214" fmla="*/ f177 f85 1"/>
                <a:gd name="f215" fmla="*/ f178 f84 1"/>
                <a:gd name="f216" fmla="*/ f179 f85 1"/>
                <a:gd name="f217" fmla="*/ f180 f84 1"/>
                <a:gd name="f218" fmla="*/ f181 f84 1"/>
                <a:gd name="f219" fmla="*/ f182 f84 1"/>
                <a:gd name="f220" fmla="*/ f183 f85 1"/>
                <a:gd name="f221" fmla="*/ f184 f84 1"/>
                <a:gd name="f222" fmla="*/ f185 f85 1"/>
                <a:gd name="f223" fmla="*/ f186 f85 1"/>
                <a:gd name="f224" fmla="*/ f187 f85 1"/>
                <a:gd name="f225" fmla="*/ f188 f85 1"/>
                <a:gd name="f226" fmla="*/ f189 f85 1"/>
                <a:gd name="f227" fmla="*/ f190 f85 1"/>
                <a:gd name="f228" fmla="*/ f191 f84 1"/>
                <a:gd name="f229" fmla="*/ f192 f85 1"/>
                <a:gd name="f230" fmla="*/ f193 f84 1"/>
                <a:gd name="f231" fmla="*/ f194 f84 1"/>
                <a:gd name="f232" fmla="*/ f195 f85 1"/>
                <a:gd name="f233" fmla="*/ f196 f85 1"/>
                <a:gd name="f234" fmla="*/ f197 f84 1"/>
                <a:gd name="f235" fmla="*/ f198 f8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8">
                  <a:pos x="f203" y="f204"/>
                </a:cxn>
                <a:cxn ang="f128">
                  <a:pos x="f205" y="f206"/>
                </a:cxn>
                <a:cxn ang="f128">
                  <a:pos x="f207" y="f208"/>
                </a:cxn>
                <a:cxn ang="f128">
                  <a:pos x="f209" y="f210"/>
                </a:cxn>
                <a:cxn ang="f128">
                  <a:pos x="f211" y="f212"/>
                </a:cxn>
                <a:cxn ang="f128">
                  <a:pos x="f211" y="f212"/>
                </a:cxn>
                <a:cxn ang="f128">
                  <a:pos x="f213" y="f214"/>
                </a:cxn>
                <a:cxn ang="f128">
                  <a:pos x="f215" y="f216"/>
                </a:cxn>
                <a:cxn ang="f128">
                  <a:pos x="f217" y="f216"/>
                </a:cxn>
                <a:cxn ang="f128">
                  <a:pos x="f217" y="f216"/>
                </a:cxn>
                <a:cxn ang="f128">
                  <a:pos x="f218" y="f210"/>
                </a:cxn>
                <a:cxn ang="f128">
                  <a:pos x="f218" y="f210"/>
                </a:cxn>
                <a:cxn ang="f128">
                  <a:pos x="f219" y="f220"/>
                </a:cxn>
                <a:cxn ang="f128">
                  <a:pos x="f221" y="f222"/>
                </a:cxn>
                <a:cxn ang="f128">
                  <a:pos x="f221" y="f223"/>
                </a:cxn>
                <a:cxn ang="f128">
                  <a:pos x="f221" y="f224"/>
                </a:cxn>
                <a:cxn ang="f128">
                  <a:pos x="f221" y="f225"/>
                </a:cxn>
                <a:cxn ang="f128">
                  <a:pos x="f221" y="f226"/>
                </a:cxn>
                <a:cxn ang="f128">
                  <a:pos x="f221" y="f227"/>
                </a:cxn>
                <a:cxn ang="f128">
                  <a:pos x="f228" y="f229"/>
                </a:cxn>
                <a:cxn ang="f128">
                  <a:pos x="f230" y="f204"/>
                </a:cxn>
                <a:cxn ang="f128">
                  <a:pos x="f231" y="f232"/>
                </a:cxn>
                <a:cxn ang="f128">
                  <a:pos x="f231" y="f233"/>
                </a:cxn>
                <a:cxn ang="f128">
                  <a:pos x="f234" y="f235"/>
                </a:cxn>
                <a:cxn ang="f128">
                  <a:pos x="f203" y="f204"/>
                </a:cxn>
              </a:cxnLst>
              <a:rect l="f199" t="f202" r="f200" b="f201"/>
              <a:pathLst>
                <a:path w="35118" h="327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4" y="f25"/>
                  </a:lnTo>
                  <a:cubicBezTo>
                    <a:pt x="f24" y="f25"/>
                    <a:pt x="f26" y="f25"/>
                    <a:pt x="f27" y="f5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3"/>
                  </a:lnTo>
                  <a:lnTo>
                    <a:pt x="f34" y="f33"/>
                  </a:lnTo>
                  <a:lnTo>
                    <a:pt x="f35" y="f23"/>
                  </a:lnTo>
                  <a:lnTo>
                    <a:pt x="f35" y="f23"/>
                  </a:lnTo>
                  <a:cubicBezTo>
                    <a:pt x="f35" y="f23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5" y="f47"/>
                    <a:pt x="f43" y="f48"/>
                  </a:cubicBezTo>
                  <a:lnTo>
                    <a:pt x="f43" y="f49"/>
                  </a:lnTo>
                  <a:cubicBezTo>
                    <a:pt x="f50" y="f51"/>
                    <a:pt x="f50" y="f52"/>
                    <a:pt x="f43" y="f53"/>
                  </a:cubicBezTo>
                  <a:cubicBezTo>
                    <a:pt x="f50" y="f54"/>
                    <a:pt x="f50" y="f55"/>
                    <a:pt x="f43" y="f56"/>
                  </a:cubicBezTo>
                  <a:cubicBezTo>
                    <a:pt x="f45" y="f57"/>
                    <a:pt x="f45" y="f58"/>
                    <a:pt x="f43" y="f59"/>
                  </a:cubicBez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70" y="f9"/>
                  </a:cubicBezTo>
                  <a:cubicBezTo>
                    <a:pt x="f71" y="f72"/>
                    <a:pt x="f73" y="f74"/>
                    <a:pt x="f75" y="f76"/>
                  </a:cubicBezTo>
                  <a:lnTo>
                    <a:pt x="f75" y="f77"/>
                  </a:lnTo>
                  <a:lnTo>
                    <a:pt x="f78" y="f7"/>
                  </a:lnTo>
                  <a:cubicBezTo>
                    <a:pt x="f79" y="f80"/>
                    <a:pt x="f81" y="f8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3" name="Freeform: Shape 398">
              <a:extLst>
                <a:ext uri="{FF2B5EF4-FFF2-40B4-BE49-F238E27FC236}">
                  <a16:creationId xmlns:a16="http://schemas.microsoft.com/office/drawing/2014/main" id="{FF11232C-7316-7020-597A-F91E2EF9A106}"/>
                </a:ext>
              </a:extLst>
            </p:cNvPr>
            <p:cNvSpPr/>
            <p:nvPr/>
          </p:nvSpPr>
          <p:spPr>
            <a:xfrm>
              <a:off x="7985500" y="3290943"/>
              <a:ext cx="16770" cy="151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73"/>
                <a:gd name="f7" fmla="val 15119"/>
                <a:gd name="f8" fmla="val 16774"/>
                <a:gd name="f9" fmla="val 13468"/>
                <a:gd name="f10" fmla="val 10673"/>
                <a:gd name="f11" fmla="val 15185"/>
                <a:gd name="f12" fmla="val 11448"/>
                <a:gd name="f13" fmla="val 13457"/>
                <a:gd name="f14" fmla="val 11880"/>
                <a:gd name="f15" fmla="val 11691"/>
                <a:gd name="f16" fmla="val 11943"/>
                <a:gd name="f17" fmla="val 5160"/>
                <a:gd name="f18" fmla="val -76"/>
                <a:gd name="f19" fmla="val 6531"/>
                <a:gd name="f20" fmla="val 1"/>
                <a:gd name="f21" fmla="val 3176"/>
                <a:gd name="f22" fmla="val -25"/>
                <a:gd name="f23" fmla="val 6810"/>
                <a:gd name="f24" fmla="val 1678"/>
                <a:gd name="f25" fmla="val 10254"/>
                <a:gd name="f26" fmla="val 4575"/>
                <a:gd name="f27" fmla="val 12451"/>
                <a:gd name="f28" fmla="val 6557"/>
                <a:gd name="f29" fmla="val 14141"/>
                <a:gd name="f30" fmla="val 9086"/>
                <a:gd name="f31" fmla="val 15094"/>
                <a:gd name="f32" fmla="val 15120"/>
                <a:gd name="f33" fmla="val 13470"/>
                <a:gd name="f34" fmla="val 14904"/>
                <a:gd name="f35" fmla="val 15198"/>
                <a:gd name="f36" fmla="val 14332"/>
                <a:gd name="f37" fmla="+- 0 0 -90"/>
                <a:gd name="f38" fmla="*/ f3 1 16773"/>
                <a:gd name="f39" fmla="*/ f4 1 1511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6773"/>
                <a:gd name="f48" fmla="*/ f44 1 15119"/>
                <a:gd name="f49" fmla="*/ 16774 f45 1"/>
                <a:gd name="f50" fmla="*/ 13468 f44 1"/>
                <a:gd name="f51" fmla="*/ 10673 f44 1"/>
                <a:gd name="f52" fmla="*/ 11691 f45 1"/>
                <a:gd name="f53" fmla="*/ 11943 f44 1"/>
                <a:gd name="f54" fmla="*/ 1 f45 1"/>
                <a:gd name="f55" fmla="*/ 0 f44 1"/>
                <a:gd name="f56" fmla="*/ 3176 f44 1"/>
                <a:gd name="f57" fmla="*/ 4575 f45 1"/>
                <a:gd name="f58" fmla="*/ 12451 f44 1"/>
                <a:gd name="f59" fmla="*/ 15120 f44 1"/>
                <a:gd name="f60" fmla="+- f46 0 f1"/>
                <a:gd name="f61" fmla="*/ f49 1 16773"/>
                <a:gd name="f62" fmla="*/ f50 1 15119"/>
                <a:gd name="f63" fmla="*/ f51 1 15119"/>
                <a:gd name="f64" fmla="*/ f52 1 16773"/>
                <a:gd name="f65" fmla="*/ f53 1 15119"/>
                <a:gd name="f66" fmla="*/ f54 1 16773"/>
                <a:gd name="f67" fmla="*/ f55 1 15119"/>
                <a:gd name="f68" fmla="*/ f56 1 15119"/>
                <a:gd name="f69" fmla="*/ f57 1 16773"/>
                <a:gd name="f70" fmla="*/ f58 1 15119"/>
                <a:gd name="f71" fmla="*/ f59 1 15119"/>
                <a:gd name="f72" fmla="*/ f40 1 f47"/>
                <a:gd name="f73" fmla="*/ f41 1 f47"/>
                <a:gd name="f74" fmla="*/ f40 1 f48"/>
                <a:gd name="f75" fmla="*/ f42 1 f48"/>
                <a:gd name="f76" fmla="*/ f61 1 f47"/>
                <a:gd name="f77" fmla="*/ f62 1 f48"/>
                <a:gd name="f78" fmla="*/ f63 1 f48"/>
                <a:gd name="f79" fmla="*/ f64 1 f47"/>
                <a:gd name="f80" fmla="*/ f65 1 f48"/>
                <a:gd name="f81" fmla="*/ f66 1 f47"/>
                <a:gd name="f82" fmla="*/ f67 1 f48"/>
                <a:gd name="f83" fmla="*/ f68 1 f48"/>
                <a:gd name="f84" fmla="*/ f69 1 f47"/>
                <a:gd name="f85" fmla="*/ f70 1 f48"/>
                <a:gd name="f86" fmla="*/ f71 1 f48"/>
                <a:gd name="f87" fmla="*/ f72 f38 1"/>
                <a:gd name="f88" fmla="*/ f73 f38 1"/>
                <a:gd name="f89" fmla="*/ f75 f39 1"/>
                <a:gd name="f90" fmla="*/ f74 f39 1"/>
                <a:gd name="f91" fmla="*/ f76 f38 1"/>
                <a:gd name="f92" fmla="*/ f77 f39 1"/>
                <a:gd name="f93" fmla="*/ f78 f39 1"/>
                <a:gd name="f94" fmla="*/ f79 f38 1"/>
                <a:gd name="f95" fmla="*/ f80 f39 1"/>
                <a:gd name="f96" fmla="*/ f81 f38 1"/>
                <a:gd name="f97" fmla="*/ f82 f39 1"/>
                <a:gd name="f98" fmla="*/ f83 f39 1"/>
                <a:gd name="f99" fmla="*/ f84 f38 1"/>
                <a:gd name="f100" fmla="*/ f85 f39 1"/>
                <a:gd name="f101" fmla="*/ f86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1" y="f92"/>
                </a:cxn>
                <a:cxn ang="f60">
                  <a:pos x="f91" y="f93"/>
                </a:cxn>
                <a:cxn ang="f60">
                  <a:pos x="f94" y="f95"/>
                </a:cxn>
                <a:cxn ang="f60">
                  <a:pos x="f96" y="f97"/>
                </a:cxn>
                <a:cxn ang="f60">
                  <a:pos x="f96" y="f97"/>
                </a:cxn>
                <a:cxn ang="f60">
                  <a:pos x="f96" y="f98"/>
                </a:cxn>
                <a:cxn ang="f60">
                  <a:pos x="f99" y="f100"/>
                </a:cxn>
                <a:cxn ang="f60">
                  <a:pos x="f94" y="f101"/>
                </a:cxn>
                <a:cxn ang="f60">
                  <a:pos x="f91" y="f92"/>
                </a:cxn>
              </a:cxnLst>
              <a:rect l="f87" t="f90" r="f88" b="f89"/>
              <a:pathLst>
                <a:path w="16773" h="15119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4"/>
                    <a:pt x="f18" y="f19"/>
                    <a:pt x="f20" y="f5"/>
                  </a:cubicBezTo>
                  <a:cubicBezTo>
                    <a:pt x="f20" y="f5"/>
                    <a:pt x="f20" y="f5"/>
                    <a:pt x="f20" y="f5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15" y="f32"/>
                  </a:cubicBez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4" name="Freeform: Shape 399">
              <a:extLst>
                <a:ext uri="{FF2B5EF4-FFF2-40B4-BE49-F238E27FC236}">
                  <a16:creationId xmlns:a16="http://schemas.microsoft.com/office/drawing/2014/main" id="{F58AD697-599F-F1CA-3E80-DFC51A0D2A9C}"/>
                </a:ext>
              </a:extLst>
            </p:cNvPr>
            <p:cNvSpPr/>
            <p:nvPr/>
          </p:nvSpPr>
          <p:spPr>
            <a:xfrm>
              <a:off x="8057171" y="3265029"/>
              <a:ext cx="24524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24"/>
                <a:gd name="f7" fmla="val 24014"/>
                <a:gd name="f8" fmla="val 11944"/>
                <a:gd name="f9" fmla="val 64"/>
                <a:gd name="f10" fmla="val 13291"/>
                <a:gd name="f11" fmla="val 318"/>
                <a:gd name="f12" fmla="val 14612"/>
                <a:gd name="f13" fmla="val 762"/>
                <a:gd name="f14" fmla="val 15883"/>
                <a:gd name="f15" fmla="val 2338"/>
                <a:gd name="f16" fmla="val 20673"/>
                <a:gd name="f17" fmla="val 6773"/>
                <a:gd name="f18" fmla="val 23938"/>
                <a:gd name="f19" fmla="val 11817"/>
                <a:gd name="f20" fmla="val 24015"/>
                <a:gd name="f21" fmla="val 17891"/>
                <a:gd name="f22" fmla="val 23328"/>
                <a:gd name="f23" fmla="val 13075"/>
                <a:gd name="f24" fmla="val 17408"/>
                <a:gd name="f25" fmla="val 13749"/>
                <a:gd name="f26" fmla="val 10775"/>
                <a:gd name="f27" fmla="val 14333"/>
                <a:gd name="f28" fmla="val 5083"/>
                <a:gd name="f29" fmla="val 18832"/>
                <a:gd name="f30" fmla="val 585"/>
                <a:gd name="f31" fmla="val 1"/>
                <a:gd name="f32" fmla="val 5362"/>
                <a:gd name="f33" fmla="val -76"/>
                <a:gd name="f34" fmla="val 5108"/>
                <a:gd name="f35" fmla="val 11563"/>
                <a:gd name="f36" fmla="val 11690"/>
                <a:gd name="f37" fmla="+- 0 0 -90"/>
                <a:gd name="f38" fmla="*/ f3 1 24524"/>
                <a:gd name="f39" fmla="*/ f4 1 24014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4524"/>
                <a:gd name="f48" fmla="*/ f44 1 24014"/>
                <a:gd name="f49" fmla="*/ 0 f45 1"/>
                <a:gd name="f50" fmla="*/ 11944 f44 1"/>
                <a:gd name="f51" fmla="*/ 762 f45 1"/>
                <a:gd name="f52" fmla="*/ 15883 f44 1"/>
                <a:gd name="f53" fmla="*/ 11817 f45 1"/>
                <a:gd name="f54" fmla="*/ 24015 f44 1"/>
                <a:gd name="f55" fmla="*/ 24524 f45 1"/>
                <a:gd name="f56" fmla="*/ 13749 f45 1"/>
                <a:gd name="f57" fmla="*/ 10775 f44 1"/>
                <a:gd name="f58" fmla="*/ 1 f44 1"/>
                <a:gd name="f59" fmla="*/ 11563 f44 1"/>
                <a:gd name="f60" fmla="+- f46 0 f1"/>
                <a:gd name="f61" fmla="*/ f49 1 24524"/>
                <a:gd name="f62" fmla="*/ f50 1 24014"/>
                <a:gd name="f63" fmla="*/ f51 1 24524"/>
                <a:gd name="f64" fmla="*/ f52 1 24014"/>
                <a:gd name="f65" fmla="*/ f53 1 24524"/>
                <a:gd name="f66" fmla="*/ f54 1 24014"/>
                <a:gd name="f67" fmla="*/ f55 1 24524"/>
                <a:gd name="f68" fmla="*/ f56 1 24524"/>
                <a:gd name="f69" fmla="*/ f57 1 24014"/>
                <a:gd name="f70" fmla="*/ f58 1 24014"/>
                <a:gd name="f71" fmla="*/ f59 1 24014"/>
                <a:gd name="f72" fmla="*/ f40 1 f47"/>
                <a:gd name="f73" fmla="*/ f41 1 f47"/>
                <a:gd name="f74" fmla="*/ f40 1 f48"/>
                <a:gd name="f75" fmla="*/ f42 1 f48"/>
                <a:gd name="f76" fmla="*/ f61 1 f47"/>
                <a:gd name="f77" fmla="*/ f62 1 f48"/>
                <a:gd name="f78" fmla="*/ f63 1 f47"/>
                <a:gd name="f79" fmla="*/ f64 1 f48"/>
                <a:gd name="f80" fmla="*/ f65 1 f47"/>
                <a:gd name="f81" fmla="*/ f66 1 f48"/>
                <a:gd name="f82" fmla="*/ f67 1 f47"/>
                <a:gd name="f83" fmla="*/ f68 1 f47"/>
                <a:gd name="f84" fmla="*/ f69 1 f48"/>
                <a:gd name="f85" fmla="*/ f70 1 f48"/>
                <a:gd name="f86" fmla="*/ f71 1 f48"/>
                <a:gd name="f87" fmla="*/ f72 f38 1"/>
                <a:gd name="f88" fmla="*/ f73 f38 1"/>
                <a:gd name="f89" fmla="*/ f75 f39 1"/>
                <a:gd name="f90" fmla="*/ f74 f39 1"/>
                <a:gd name="f91" fmla="*/ f76 f38 1"/>
                <a:gd name="f92" fmla="*/ f77 f39 1"/>
                <a:gd name="f93" fmla="*/ f78 f38 1"/>
                <a:gd name="f94" fmla="*/ f79 f39 1"/>
                <a:gd name="f95" fmla="*/ f80 f38 1"/>
                <a:gd name="f96" fmla="*/ f81 f39 1"/>
                <a:gd name="f97" fmla="*/ f82 f38 1"/>
                <a:gd name="f98" fmla="*/ f83 f38 1"/>
                <a:gd name="f99" fmla="*/ f84 f39 1"/>
                <a:gd name="f100" fmla="*/ f85 f39 1"/>
                <a:gd name="f101" fmla="*/ f86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1" y="f92"/>
                </a:cxn>
                <a:cxn ang="f60">
                  <a:pos x="f91" y="f92"/>
                </a:cxn>
                <a:cxn ang="f60">
                  <a:pos x="f93" y="f94"/>
                </a:cxn>
                <a:cxn ang="f60">
                  <a:pos x="f95" y="f96"/>
                </a:cxn>
                <a:cxn ang="f60">
                  <a:pos x="f97" y="f96"/>
                </a:cxn>
                <a:cxn ang="f60">
                  <a:pos x="f98" y="f99"/>
                </a:cxn>
                <a:cxn ang="f60">
                  <a:pos x="f97" y="f100"/>
                </a:cxn>
                <a:cxn ang="f60">
                  <a:pos x="f95" y="f100"/>
                </a:cxn>
                <a:cxn ang="f60">
                  <a:pos x="f91" y="f101"/>
                </a:cxn>
                <a:cxn ang="f60">
                  <a:pos x="f91" y="f92"/>
                </a:cxn>
              </a:cxnLst>
              <a:rect l="f87" t="f90" r="f88" b="f89"/>
              <a:pathLst>
                <a:path w="24524" h="24014">
                  <a:moveTo>
                    <a:pt x="f5" y="f8"/>
                  </a:moveTo>
                  <a:cubicBezTo>
                    <a:pt x="f5" y="f8"/>
                    <a:pt x="f5" y="f8"/>
                    <a:pt x="f5" y="f8"/>
                  </a:cubicBez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6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6" y="f31"/>
                  </a:cubicBezTo>
                  <a:lnTo>
                    <a:pt x="f19" y="f31"/>
                  </a:lnTo>
                  <a:cubicBezTo>
                    <a:pt x="f32" y="f33"/>
                    <a:pt x="f9" y="f34"/>
                    <a:pt x="f5" y="f35"/>
                  </a:cubicBezTo>
                  <a:cubicBezTo>
                    <a:pt x="f5" y="f36"/>
                    <a:pt x="f5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5" name="Freeform: Shape 400">
              <a:extLst>
                <a:ext uri="{FF2B5EF4-FFF2-40B4-BE49-F238E27FC236}">
                  <a16:creationId xmlns:a16="http://schemas.microsoft.com/office/drawing/2014/main" id="{1CDEC17D-B7EF-2949-03C3-B0BCC99FD9B1}"/>
                </a:ext>
              </a:extLst>
            </p:cNvPr>
            <p:cNvSpPr/>
            <p:nvPr/>
          </p:nvSpPr>
          <p:spPr>
            <a:xfrm>
              <a:off x="8070476" y="3265413"/>
              <a:ext cx="539569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9573"/>
                <a:gd name="f7" fmla="val 24013"/>
                <a:gd name="f8" fmla="val 13722"/>
                <a:gd name="f9" fmla="val 10838"/>
                <a:gd name="f10" fmla="val 4205"/>
                <a:gd name="f11" fmla="val 686"/>
                <a:gd name="f12" fmla="val -611"/>
                <a:gd name="f13" fmla="val 6607"/>
                <a:gd name="f14" fmla="val 63"/>
                <a:gd name="f15" fmla="val 13239"/>
                <a:gd name="f16" fmla="val 647"/>
                <a:gd name="f17" fmla="val 18931"/>
                <a:gd name="f18" fmla="val 5146"/>
                <a:gd name="f19" fmla="val 23429"/>
                <a:gd name="f20" fmla="val 24014"/>
                <a:gd name="f21" fmla="+- 0 0 -90"/>
                <a:gd name="f22" fmla="*/ f3 1 539573"/>
                <a:gd name="f23" fmla="*/ f4 1 2401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39573"/>
                <a:gd name="f32" fmla="*/ f28 1 24013"/>
                <a:gd name="f33" fmla="*/ 539573 f29 1"/>
                <a:gd name="f34" fmla="*/ 13722 f28 1"/>
                <a:gd name="f35" fmla="*/ 0 f28 1"/>
                <a:gd name="f36" fmla="*/ 10838 f29 1"/>
                <a:gd name="f37" fmla="*/ 63 f29 1"/>
                <a:gd name="f38" fmla="*/ 13239 f28 1"/>
                <a:gd name="f39" fmla="*/ 24014 f28 1"/>
                <a:gd name="f40" fmla="+- f30 0 f1"/>
                <a:gd name="f41" fmla="*/ f33 1 539573"/>
                <a:gd name="f42" fmla="*/ f34 1 24013"/>
                <a:gd name="f43" fmla="*/ f35 1 24013"/>
                <a:gd name="f44" fmla="*/ f36 1 539573"/>
                <a:gd name="f45" fmla="*/ f37 1 539573"/>
                <a:gd name="f46" fmla="*/ f38 1 24013"/>
                <a:gd name="f47" fmla="*/ f39 1 24013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2"/>
                <a:gd name="f55" fmla="*/ f44 1 f31"/>
                <a:gd name="f56" fmla="*/ f45 1 f31"/>
                <a:gd name="f57" fmla="*/ f46 1 f32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3 1"/>
                <a:gd name="f66" fmla="*/ f55 f22 1"/>
                <a:gd name="f67" fmla="*/ f56 f22 1"/>
                <a:gd name="f68" fmla="*/ f57 f23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3" y="f65"/>
                </a:cxn>
                <a:cxn ang="f40">
                  <a:pos x="f66" y="f65"/>
                </a:cxn>
                <a:cxn ang="f40">
                  <a:pos x="f67" y="f68"/>
                </a:cxn>
                <a:cxn ang="f40">
                  <a:pos x="f66" y="f69"/>
                </a:cxn>
                <a:cxn ang="f40">
                  <a:pos x="f63" y="f69"/>
                </a:cxn>
                <a:cxn ang="f40">
                  <a:pos x="f63" y="f64"/>
                </a:cxn>
              </a:cxnLst>
              <a:rect l="f59" t="f62" r="f60" b="f61"/>
              <a:pathLst>
                <a:path w="539573" h="24013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9" y="f20"/>
                  </a:cubicBezTo>
                  <a:lnTo>
                    <a:pt x="f6" y="f20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6" name="Freeform: Shape 401">
              <a:extLst>
                <a:ext uri="{FF2B5EF4-FFF2-40B4-BE49-F238E27FC236}">
                  <a16:creationId xmlns:a16="http://schemas.microsoft.com/office/drawing/2014/main" id="{7855F3DC-2A78-96B0-75F3-CC1ECFDCD0BF}"/>
                </a:ext>
              </a:extLst>
            </p:cNvPr>
            <p:cNvSpPr/>
            <p:nvPr/>
          </p:nvSpPr>
          <p:spPr>
            <a:xfrm>
              <a:off x="11212546" y="4671541"/>
              <a:ext cx="177640" cy="2121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643"/>
                <a:gd name="f7" fmla="val 212184"/>
                <a:gd name="f8" fmla="val 16520"/>
                <a:gd name="f9" fmla="val 16898"/>
                <a:gd name="f10" fmla="val 14410"/>
                <a:gd name="f11" fmla="val 18627"/>
                <a:gd name="f12" fmla="val 11755"/>
                <a:gd name="f13" fmla="val 19567"/>
                <a:gd name="f14" fmla="val 9022"/>
                <a:gd name="f15" fmla="val 5489"/>
                <a:gd name="f16" fmla="val 19541"/>
                <a:gd name="f17" fmla="val 2173"/>
                <a:gd name="f18" fmla="val 17902"/>
                <a:gd name="f19" fmla="val 15120"/>
                <a:gd name="f20" fmla="val 151085"/>
                <a:gd name="f21" fmla="val 205705"/>
                <a:gd name="f22" fmla="val 154389"/>
                <a:gd name="f23" fmla="val 210025"/>
                <a:gd name="f24" fmla="val 156169"/>
                <a:gd name="f25" fmla="val 207864"/>
                <a:gd name="f26" fmla="val 156092"/>
                <a:gd name="f27" fmla="val 201321"/>
                <a:gd name="f28" fmla="val 161314"/>
                <a:gd name="f29" fmla="val 195934"/>
                <a:gd name="f30" fmla="val 167859"/>
                <a:gd name="f31" fmla="val 195794"/>
                <a:gd name="f32" fmla="val 171925"/>
                <a:gd name="f33" fmla="val 195858"/>
                <a:gd name="f34" fmla="val 175648"/>
                <a:gd name="f35" fmla="val 198094"/>
                <a:gd name="f36" fmla="val 201639"/>
                <a:gd name="f37" fmla="val 177618"/>
                <a:gd name="f38" fmla="val 201169"/>
                <a:gd name="f39" fmla="val 200711"/>
                <a:gd name="f40" fmla="val 200241"/>
                <a:gd name="f41" fmla="val 20840"/>
                <a:gd name="f42" fmla="val 3304"/>
                <a:gd name="f43" fmla="val 18172"/>
                <a:gd name="f44" fmla="val 22022"/>
                <a:gd name="f45" fmla="val 5222"/>
                <a:gd name="f46" fmla="val 21310"/>
                <a:gd name="f47" fmla="val 12515"/>
                <a:gd name="f48" fmla="+- 0 0 -90"/>
                <a:gd name="f49" fmla="*/ f3 1 177643"/>
                <a:gd name="f50" fmla="*/ f4 1 212184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77643"/>
                <a:gd name="f59" fmla="*/ f55 1 212184"/>
                <a:gd name="f60" fmla="*/ 16520 f56 1"/>
                <a:gd name="f61" fmla="*/ 16898 f55 1"/>
                <a:gd name="f62" fmla="*/ 9022 f56 1"/>
                <a:gd name="f63" fmla="*/ 19567 f55 1"/>
                <a:gd name="f64" fmla="*/ 0 f56 1"/>
                <a:gd name="f65" fmla="*/ 15120 f55 1"/>
                <a:gd name="f66" fmla="*/ 151085 f56 1"/>
                <a:gd name="f67" fmla="*/ 205705 f55 1"/>
                <a:gd name="f68" fmla="*/ 154389 f56 1"/>
                <a:gd name="f69" fmla="*/ 210025 f55 1"/>
                <a:gd name="f70" fmla="*/ 156169 f56 1"/>
                <a:gd name="f71" fmla="*/ 212184 f55 1"/>
                <a:gd name="f72" fmla="*/ 207864 f55 1"/>
                <a:gd name="f73" fmla="*/ 167859 f56 1"/>
                <a:gd name="f74" fmla="*/ 195794 f55 1"/>
                <a:gd name="f75" fmla="*/ 177643 f56 1"/>
                <a:gd name="f76" fmla="*/ 201639 f55 1"/>
                <a:gd name="f77" fmla="*/ 200241 f55 1"/>
                <a:gd name="f78" fmla="*/ 20840 f56 1"/>
                <a:gd name="f79" fmla="*/ 3304 f55 1"/>
                <a:gd name="f80" fmla="*/ 18172 f56 1"/>
                <a:gd name="f81" fmla="*/ 0 f55 1"/>
                <a:gd name="f82" fmla="+- f57 0 f1"/>
                <a:gd name="f83" fmla="*/ f60 1 177643"/>
                <a:gd name="f84" fmla="*/ f61 1 212184"/>
                <a:gd name="f85" fmla="*/ f62 1 177643"/>
                <a:gd name="f86" fmla="*/ f63 1 212184"/>
                <a:gd name="f87" fmla="*/ f64 1 177643"/>
                <a:gd name="f88" fmla="*/ f65 1 212184"/>
                <a:gd name="f89" fmla="*/ f66 1 177643"/>
                <a:gd name="f90" fmla="*/ f67 1 212184"/>
                <a:gd name="f91" fmla="*/ f68 1 177643"/>
                <a:gd name="f92" fmla="*/ f69 1 212184"/>
                <a:gd name="f93" fmla="*/ f70 1 177643"/>
                <a:gd name="f94" fmla="*/ f71 1 212184"/>
                <a:gd name="f95" fmla="*/ f72 1 212184"/>
                <a:gd name="f96" fmla="*/ f73 1 177643"/>
                <a:gd name="f97" fmla="*/ f74 1 212184"/>
                <a:gd name="f98" fmla="*/ f75 1 177643"/>
                <a:gd name="f99" fmla="*/ f76 1 212184"/>
                <a:gd name="f100" fmla="*/ f77 1 212184"/>
                <a:gd name="f101" fmla="*/ f78 1 177643"/>
                <a:gd name="f102" fmla="*/ f79 1 212184"/>
                <a:gd name="f103" fmla="*/ f80 1 177643"/>
                <a:gd name="f104" fmla="*/ f81 1 212184"/>
                <a:gd name="f105" fmla="*/ f51 1 f58"/>
                <a:gd name="f106" fmla="*/ f52 1 f58"/>
                <a:gd name="f107" fmla="*/ f51 1 f59"/>
                <a:gd name="f108" fmla="*/ f53 1 f59"/>
                <a:gd name="f109" fmla="*/ f83 1 f58"/>
                <a:gd name="f110" fmla="*/ f84 1 f59"/>
                <a:gd name="f111" fmla="*/ f85 1 f58"/>
                <a:gd name="f112" fmla="*/ f86 1 f59"/>
                <a:gd name="f113" fmla="*/ f87 1 f58"/>
                <a:gd name="f114" fmla="*/ f88 1 f59"/>
                <a:gd name="f115" fmla="*/ f89 1 f58"/>
                <a:gd name="f116" fmla="*/ f90 1 f59"/>
                <a:gd name="f117" fmla="*/ f91 1 f58"/>
                <a:gd name="f118" fmla="*/ f92 1 f59"/>
                <a:gd name="f119" fmla="*/ f93 1 f58"/>
                <a:gd name="f120" fmla="*/ f94 1 f59"/>
                <a:gd name="f121" fmla="*/ f95 1 f59"/>
                <a:gd name="f122" fmla="*/ f96 1 f58"/>
                <a:gd name="f123" fmla="*/ f97 1 f59"/>
                <a:gd name="f124" fmla="*/ f98 1 f58"/>
                <a:gd name="f125" fmla="*/ f99 1 f59"/>
                <a:gd name="f126" fmla="*/ f100 1 f59"/>
                <a:gd name="f127" fmla="*/ f101 1 f58"/>
                <a:gd name="f128" fmla="*/ f102 1 f59"/>
                <a:gd name="f129" fmla="*/ f103 1 f58"/>
                <a:gd name="f130" fmla="*/ f104 1 f59"/>
                <a:gd name="f131" fmla="*/ f105 f49 1"/>
                <a:gd name="f132" fmla="*/ f106 f49 1"/>
                <a:gd name="f133" fmla="*/ f108 f50 1"/>
                <a:gd name="f134" fmla="*/ f107 f50 1"/>
                <a:gd name="f135" fmla="*/ f109 f49 1"/>
                <a:gd name="f136" fmla="*/ f110 f50 1"/>
                <a:gd name="f137" fmla="*/ f111 f49 1"/>
                <a:gd name="f138" fmla="*/ f112 f50 1"/>
                <a:gd name="f139" fmla="*/ f113 f49 1"/>
                <a:gd name="f140" fmla="*/ f114 f50 1"/>
                <a:gd name="f141" fmla="*/ f115 f49 1"/>
                <a:gd name="f142" fmla="*/ f116 f50 1"/>
                <a:gd name="f143" fmla="*/ f117 f49 1"/>
                <a:gd name="f144" fmla="*/ f118 f50 1"/>
                <a:gd name="f145" fmla="*/ f119 f49 1"/>
                <a:gd name="f146" fmla="*/ f120 f50 1"/>
                <a:gd name="f147" fmla="*/ f121 f50 1"/>
                <a:gd name="f148" fmla="*/ f122 f49 1"/>
                <a:gd name="f149" fmla="*/ f123 f50 1"/>
                <a:gd name="f150" fmla="*/ f124 f49 1"/>
                <a:gd name="f151" fmla="*/ f125 f50 1"/>
                <a:gd name="f152" fmla="*/ f126 f50 1"/>
                <a:gd name="f153" fmla="*/ f127 f49 1"/>
                <a:gd name="f154" fmla="*/ f128 f50 1"/>
                <a:gd name="f155" fmla="*/ f129 f49 1"/>
                <a:gd name="f156" fmla="*/ f130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5" y="f147"/>
                </a:cxn>
                <a:cxn ang="f82">
                  <a:pos x="f148" y="f149"/>
                </a:cxn>
                <a:cxn ang="f82">
                  <a:pos x="f150" y="f151"/>
                </a:cxn>
                <a:cxn ang="f82">
                  <a:pos x="f150" y="f152"/>
                </a:cxn>
                <a:cxn ang="f82">
                  <a:pos x="f153" y="f154"/>
                </a:cxn>
                <a:cxn ang="f82">
                  <a:pos x="f155" y="f156"/>
                </a:cxn>
                <a:cxn ang="f82">
                  <a:pos x="f135" y="f136"/>
                </a:cxn>
              </a:cxnLst>
              <a:rect l="f131" t="f134" r="f132" b="f133"/>
              <a:pathLst>
                <a:path w="177643" h="212184">
                  <a:moveTo>
                    <a:pt x="f8" y="f9"/>
                  </a:moveTo>
                  <a:cubicBezTo>
                    <a:pt x="f10" y="f11"/>
                    <a:pt x="f12" y="f13"/>
                    <a:pt x="f14" y="f13"/>
                  </a:cubicBezTo>
                  <a:cubicBezTo>
                    <a:pt x="f15" y="f16"/>
                    <a:pt x="f17" y="f18"/>
                    <a:pt x="f5" y="f1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7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6" y="f36"/>
                  </a:cubicBezTo>
                  <a:cubicBezTo>
                    <a:pt x="f37" y="f38"/>
                    <a:pt x="f37" y="f39"/>
                    <a:pt x="f6" y="f40"/>
                  </a:cubicBezTo>
                  <a:lnTo>
                    <a:pt x="f41" y="f42"/>
                  </a:lnTo>
                  <a:lnTo>
                    <a:pt x="f43" y="f5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7" name="Freeform: Shape 402">
              <a:extLst>
                <a:ext uri="{FF2B5EF4-FFF2-40B4-BE49-F238E27FC236}">
                  <a16:creationId xmlns:a16="http://schemas.microsoft.com/office/drawing/2014/main" id="{6DFDAB69-3463-64D5-8C78-2D36749DAAEB}"/>
                </a:ext>
              </a:extLst>
            </p:cNvPr>
            <p:cNvSpPr/>
            <p:nvPr/>
          </p:nvSpPr>
          <p:spPr>
            <a:xfrm>
              <a:off x="11157856" y="4601068"/>
              <a:ext cx="75337" cy="900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339"/>
                <a:gd name="f7" fmla="val 90046"/>
                <a:gd name="f8" fmla="val 4247"/>
                <a:gd name="f9" fmla="val 3012"/>
                <a:gd name="f10" fmla="val 2100"/>
                <a:gd name="f11" fmla="val 4829"/>
                <a:gd name="f12" fmla="val 651"/>
                <a:gd name="f13" fmla="val 7345"/>
                <a:gd name="f14" fmla="val 181"/>
                <a:gd name="f15" fmla="val 10128"/>
                <a:gd name="f16" fmla="val -60"/>
                <a:gd name="f17" fmla="val 11551"/>
                <a:gd name="f18" fmla="val 13024"/>
                <a:gd name="f19" fmla="val 14447"/>
                <a:gd name="f20" fmla="val 499"/>
                <a:gd name="f21" fmla="val 16430"/>
                <a:gd name="f22" fmla="val 1286"/>
                <a:gd name="f23" fmla="val 18297"/>
                <a:gd name="f24" fmla="val 2468"/>
                <a:gd name="f25" fmla="val 19911"/>
                <a:gd name="f26" fmla="val 54693"/>
                <a:gd name="f27" fmla="val 85599"/>
                <a:gd name="f28" fmla="val 56866"/>
                <a:gd name="f29" fmla="val 88382"/>
                <a:gd name="f30" fmla="val 60183"/>
                <a:gd name="f31" fmla="val 90021"/>
                <a:gd name="f32" fmla="val 63716"/>
                <a:gd name="f33" fmla="val 66448"/>
                <a:gd name="f34" fmla="val 69103"/>
                <a:gd name="f35" fmla="val 89106"/>
                <a:gd name="f36" fmla="val 71213"/>
                <a:gd name="f37" fmla="val 87378"/>
                <a:gd name="f38" fmla="val 76003"/>
                <a:gd name="f39" fmla="val 82994"/>
                <a:gd name="f40" fmla="val 76715"/>
                <a:gd name="f41" fmla="val 75702"/>
                <a:gd name="f42" fmla="val 72865"/>
                <a:gd name="f43" fmla="val 70479"/>
                <a:gd name="f44" fmla="val 52661"/>
                <a:gd name="f45" fmla="val 44179"/>
                <a:gd name="f46" fmla="val 21401"/>
                <a:gd name="f47" fmla="val 4791"/>
                <a:gd name="f48" fmla="val 17665"/>
                <a:gd name="f49" fmla="val -380"/>
                <a:gd name="f50" fmla="val 10435"/>
                <a:gd name="f51" fmla="val -1549"/>
                <a:gd name="f52" fmla="val 5251"/>
                <a:gd name="f53" fmla="val 2187"/>
                <a:gd name="f54" fmla="val 4908"/>
                <a:gd name="f55" fmla="val 2441"/>
                <a:gd name="f56" fmla="val 4565"/>
                <a:gd name="f57" fmla="val 2720"/>
                <a:gd name="f58" fmla="+- 0 0 -90"/>
                <a:gd name="f59" fmla="*/ f3 1 75339"/>
                <a:gd name="f60" fmla="*/ f4 1 90046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75339"/>
                <a:gd name="f69" fmla="*/ f65 1 90046"/>
                <a:gd name="f70" fmla="*/ 4247 f66 1"/>
                <a:gd name="f71" fmla="*/ 3012 f65 1"/>
                <a:gd name="f72" fmla="*/ 181 f66 1"/>
                <a:gd name="f73" fmla="*/ 10128 f65 1"/>
                <a:gd name="f74" fmla="*/ 14447 f65 1"/>
                <a:gd name="f75" fmla="*/ 2468 f66 1"/>
                <a:gd name="f76" fmla="*/ 19911 f65 1"/>
                <a:gd name="f77" fmla="*/ 54693 f66 1"/>
                <a:gd name="f78" fmla="*/ 85599 f65 1"/>
                <a:gd name="f79" fmla="*/ 63716 f66 1"/>
                <a:gd name="f80" fmla="*/ 90046 f65 1"/>
                <a:gd name="f81" fmla="*/ 71213 f66 1"/>
                <a:gd name="f82" fmla="*/ 87378 f65 1"/>
                <a:gd name="f83" fmla="*/ 72865 f66 1"/>
                <a:gd name="f84" fmla="*/ 70479 f65 1"/>
                <a:gd name="f85" fmla="*/ 52661 f66 1"/>
                <a:gd name="f86" fmla="*/ 44179 f65 1"/>
                <a:gd name="f87" fmla="*/ 21401 f66 1"/>
                <a:gd name="f88" fmla="*/ 4791 f65 1"/>
                <a:gd name="f89" fmla="*/ 5251 f66 1"/>
                <a:gd name="f90" fmla="*/ 2187 f65 1"/>
                <a:gd name="f91" fmla="+- f67 0 f1"/>
                <a:gd name="f92" fmla="*/ f70 1 75339"/>
                <a:gd name="f93" fmla="*/ f71 1 90046"/>
                <a:gd name="f94" fmla="*/ f72 1 75339"/>
                <a:gd name="f95" fmla="*/ f73 1 90046"/>
                <a:gd name="f96" fmla="*/ f74 1 90046"/>
                <a:gd name="f97" fmla="*/ f75 1 75339"/>
                <a:gd name="f98" fmla="*/ f76 1 90046"/>
                <a:gd name="f99" fmla="*/ f77 1 75339"/>
                <a:gd name="f100" fmla="*/ f78 1 90046"/>
                <a:gd name="f101" fmla="*/ f79 1 75339"/>
                <a:gd name="f102" fmla="*/ f80 1 90046"/>
                <a:gd name="f103" fmla="*/ f81 1 75339"/>
                <a:gd name="f104" fmla="*/ f82 1 90046"/>
                <a:gd name="f105" fmla="*/ f83 1 75339"/>
                <a:gd name="f106" fmla="*/ f84 1 90046"/>
                <a:gd name="f107" fmla="*/ f85 1 75339"/>
                <a:gd name="f108" fmla="*/ f86 1 90046"/>
                <a:gd name="f109" fmla="*/ f87 1 75339"/>
                <a:gd name="f110" fmla="*/ f88 1 90046"/>
                <a:gd name="f111" fmla="*/ f89 1 75339"/>
                <a:gd name="f112" fmla="*/ f90 1 90046"/>
                <a:gd name="f113" fmla="*/ f61 1 f68"/>
                <a:gd name="f114" fmla="*/ f62 1 f68"/>
                <a:gd name="f115" fmla="*/ f61 1 f69"/>
                <a:gd name="f116" fmla="*/ f63 1 f69"/>
                <a:gd name="f117" fmla="*/ f92 1 f68"/>
                <a:gd name="f118" fmla="*/ f93 1 f69"/>
                <a:gd name="f119" fmla="*/ f94 1 f68"/>
                <a:gd name="f120" fmla="*/ f95 1 f69"/>
                <a:gd name="f121" fmla="*/ f96 1 f69"/>
                <a:gd name="f122" fmla="*/ f97 1 f68"/>
                <a:gd name="f123" fmla="*/ f98 1 f69"/>
                <a:gd name="f124" fmla="*/ f99 1 f68"/>
                <a:gd name="f125" fmla="*/ f100 1 f69"/>
                <a:gd name="f126" fmla="*/ f101 1 f68"/>
                <a:gd name="f127" fmla="*/ f102 1 f69"/>
                <a:gd name="f128" fmla="*/ f103 1 f68"/>
                <a:gd name="f129" fmla="*/ f104 1 f69"/>
                <a:gd name="f130" fmla="*/ f105 1 f68"/>
                <a:gd name="f131" fmla="*/ f106 1 f69"/>
                <a:gd name="f132" fmla="*/ f107 1 f68"/>
                <a:gd name="f133" fmla="*/ f108 1 f69"/>
                <a:gd name="f134" fmla="*/ f109 1 f68"/>
                <a:gd name="f135" fmla="*/ f110 1 f69"/>
                <a:gd name="f136" fmla="*/ f111 1 f68"/>
                <a:gd name="f137" fmla="*/ f112 1 f69"/>
                <a:gd name="f138" fmla="*/ f113 f59 1"/>
                <a:gd name="f139" fmla="*/ f114 f59 1"/>
                <a:gd name="f140" fmla="*/ f116 f60 1"/>
                <a:gd name="f141" fmla="*/ f115 f60 1"/>
                <a:gd name="f142" fmla="*/ f117 f59 1"/>
                <a:gd name="f143" fmla="*/ f118 f60 1"/>
                <a:gd name="f144" fmla="*/ f119 f59 1"/>
                <a:gd name="f145" fmla="*/ f120 f60 1"/>
                <a:gd name="f146" fmla="*/ f121 f60 1"/>
                <a:gd name="f147" fmla="*/ f122 f59 1"/>
                <a:gd name="f148" fmla="*/ f123 f60 1"/>
                <a:gd name="f149" fmla="*/ f124 f59 1"/>
                <a:gd name="f150" fmla="*/ f125 f60 1"/>
                <a:gd name="f151" fmla="*/ f126 f59 1"/>
                <a:gd name="f152" fmla="*/ f127 f60 1"/>
                <a:gd name="f153" fmla="*/ f128 f59 1"/>
                <a:gd name="f154" fmla="*/ f129 f60 1"/>
                <a:gd name="f155" fmla="*/ f130 f59 1"/>
                <a:gd name="f156" fmla="*/ f131 f60 1"/>
                <a:gd name="f157" fmla="*/ f132 f59 1"/>
                <a:gd name="f158" fmla="*/ f133 f60 1"/>
                <a:gd name="f159" fmla="*/ f134 f59 1"/>
                <a:gd name="f160" fmla="*/ f135 f60 1"/>
                <a:gd name="f161" fmla="*/ f136 f59 1"/>
                <a:gd name="f162" fmla="*/ f137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2" y="f143"/>
                </a:cxn>
                <a:cxn ang="f91">
                  <a:pos x="f144" y="f145"/>
                </a:cxn>
                <a:cxn ang="f91">
                  <a:pos x="f144" y="f146"/>
                </a:cxn>
                <a:cxn ang="f91">
                  <a:pos x="f147" y="f148"/>
                </a:cxn>
                <a:cxn ang="f91">
                  <a:pos x="f149" y="f150"/>
                </a:cxn>
                <a:cxn ang="f91">
                  <a:pos x="f149" y="f150"/>
                </a:cxn>
                <a:cxn ang="f91">
                  <a:pos x="f151" y="f152"/>
                </a:cxn>
                <a:cxn ang="f91">
                  <a:pos x="f153" y="f154"/>
                </a:cxn>
                <a:cxn ang="f91">
                  <a:pos x="f155" y="f156"/>
                </a:cxn>
                <a:cxn ang="f91">
                  <a:pos x="f155" y="f156"/>
                </a:cxn>
                <a:cxn ang="f91">
                  <a:pos x="f157" y="f158"/>
                </a:cxn>
                <a:cxn ang="f91">
                  <a:pos x="f159" y="f160"/>
                </a:cxn>
                <a:cxn ang="f91">
                  <a:pos x="f161" y="f162"/>
                </a:cxn>
                <a:cxn ang="f91">
                  <a:pos x="f142" y="f143"/>
                </a:cxn>
              </a:cxnLst>
              <a:rect l="f138" t="f141" r="f139" b="f140"/>
              <a:pathLst>
                <a:path w="75339" h="9004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7"/>
                  </a:cubicBezTo>
                  <a:cubicBezTo>
                    <a:pt x="f33" y="f7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2" y="f43"/>
                  </a:lnTo>
                  <a:lnTo>
                    <a:pt x="f44" y="f45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8" name="Freeform: Shape 403">
              <a:extLst>
                <a:ext uri="{FF2B5EF4-FFF2-40B4-BE49-F238E27FC236}">
                  <a16:creationId xmlns:a16="http://schemas.microsoft.com/office/drawing/2014/main" id="{0AEAD149-AF83-BE7D-6657-FA7C09A8A2E8}"/>
                </a:ext>
              </a:extLst>
            </p:cNvPr>
            <p:cNvSpPr/>
            <p:nvPr/>
          </p:nvSpPr>
          <p:spPr>
            <a:xfrm>
              <a:off x="8609981" y="5479496"/>
              <a:ext cx="23637" cy="878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87853"/>
                <a:gd name="f8" fmla="val 67"/>
                <a:gd name="f9" fmla="val 76234"/>
                <a:gd name="f10" fmla="val 41"/>
                <a:gd name="f11" fmla="val 81926"/>
                <a:gd name="f12" fmla="val 4120"/>
                <a:gd name="f13" fmla="val 86805"/>
                <a:gd name="f14" fmla="val 9724"/>
                <a:gd name="f15" fmla="val 87796"/>
                <a:gd name="f16" fmla="val 10397"/>
                <a:gd name="f17" fmla="val 87872"/>
                <a:gd name="f18" fmla="val 11084"/>
                <a:gd name="f19" fmla="val 11757"/>
                <a:gd name="f20" fmla="val 12481"/>
                <a:gd name="f21" fmla="val 87860"/>
                <a:gd name="f22" fmla="val 13193"/>
                <a:gd name="f23" fmla="val 13917"/>
                <a:gd name="f24" fmla="val 19496"/>
                <a:gd name="f25" fmla="val 86754"/>
                <a:gd name="f26" fmla="val 23549"/>
                <a:gd name="f27" fmla="val 81901"/>
                <a:gd name="f28" fmla="val 23575"/>
                <a:gd name="f29" fmla="val 24248"/>
                <a:gd name="f30" fmla="val 6492"/>
                <a:gd name="f31" fmla="val 19534"/>
                <a:gd name="f32" fmla="val 12299"/>
                <a:gd name="f33" fmla="val 13041"/>
                <a:gd name="f34" fmla="val 12972"/>
                <a:gd name="f35" fmla="val 6547"/>
                <a:gd name="f36" fmla="val 13646"/>
                <a:gd name="f37" fmla="val 740"/>
                <a:gd name="f38" fmla="val 8932"/>
                <a:gd name="f39" fmla="val 2452"/>
                <a:gd name="f40" fmla="val -22"/>
                <a:gd name="f41" fmla="val 1639"/>
                <a:gd name="f42" fmla="val 813"/>
                <a:gd name="f43" fmla="+- 0 0 -90"/>
                <a:gd name="f44" fmla="*/ f3 1 23638"/>
                <a:gd name="f45" fmla="*/ f4 1 87853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23638"/>
                <a:gd name="f54" fmla="*/ f50 1 87853"/>
                <a:gd name="f55" fmla="*/ 67 f51 1"/>
                <a:gd name="f56" fmla="*/ 76234 f50 1"/>
                <a:gd name="f57" fmla="*/ 9724 f51 1"/>
                <a:gd name="f58" fmla="*/ 87796 f50 1"/>
                <a:gd name="f59" fmla="*/ 11757 f51 1"/>
                <a:gd name="f60" fmla="*/ 13917 f51 1"/>
                <a:gd name="f61" fmla="*/ 23575 f51 1"/>
                <a:gd name="f62" fmla="*/ 0 f50 1"/>
                <a:gd name="f63" fmla="*/ 13041 f51 1"/>
                <a:gd name="f64" fmla="*/ 12972 f50 1"/>
                <a:gd name="f65" fmla="*/ 2452 f50 1"/>
                <a:gd name="f66" fmla="+- f52 0 f1"/>
                <a:gd name="f67" fmla="*/ f55 1 23638"/>
                <a:gd name="f68" fmla="*/ f56 1 87853"/>
                <a:gd name="f69" fmla="*/ f57 1 23638"/>
                <a:gd name="f70" fmla="*/ f58 1 87853"/>
                <a:gd name="f71" fmla="*/ f59 1 23638"/>
                <a:gd name="f72" fmla="*/ f60 1 23638"/>
                <a:gd name="f73" fmla="*/ f61 1 23638"/>
                <a:gd name="f74" fmla="*/ f62 1 87853"/>
                <a:gd name="f75" fmla="*/ f63 1 23638"/>
                <a:gd name="f76" fmla="*/ f64 1 87853"/>
                <a:gd name="f77" fmla="*/ f65 1 87853"/>
                <a:gd name="f78" fmla="*/ f46 1 f53"/>
                <a:gd name="f79" fmla="*/ f47 1 f53"/>
                <a:gd name="f80" fmla="*/ f46 1 f54"/>
                <a:gd name="f81" fmla="*/ f48 1 f54"/>
                <a:gd name="f82" fmla="*/ f67 1 f53"/>
                <a:gd name="f83" fmla="*/ f68 1 f54"/>
                <a:gd name="f84" fmla="*/ f69 1 f53"/>
                <a:gd name="f85" fmla="*/ f70 1 f54"/>
                <a:gd name="f86" fmla="*/ f71 1 f53"/>
                <a:gd name="f87" fmla="*/ f72 1 f53"/>
                <a:gd name="f88" fmla="*/ f73 1 f53"/>
                <a:gd name="f89" fmla="*/ f74 1 f54"/>
                <a:gd name="f90" fmla="*/ f75 1 f53"/>
                <a:gd name="f91" fmla="*/ f76 1 f54"/>
                <a:gd name="f92" fmla="*/ f77 1 f54"/>
                <a:gd name="f93" fmla="*/ f78 f44 1"/>
                <a:gd name="f94" fmla="*/ f79 f44 1"/>
                <a:gd name="f95" fmla="*/ f81 f45 1"/>
                <a:gd name="f96" fmla="*/ f80 f45 1"/>
                <a:gd name="f97" fmla="*/ f82 f44 1"/>
                <a:gd name="f98" fmla="*/ f83 f45 1"/>
                <a:gd name="f99" fmla="*/ f84 f44 1"/>
                <a:gd name="f100" fmla="*/ f85 f45 1"/>
                <a:gd name="f101" fmla="*/ f86 f44 1"/>
                <a:gd name="f102" fmla="*/ f87 f44 1"/>
                <a:gd name="f103" fmla="*/ f88 f44 1"/>
                <a:gd name="f104" fmla="*/ f89 f45 1"/>
                <a:gd name="f105" fmla="*/ f90 f44 1"/>
                <a:gd name="f106" fmla="*/ f91 f45 1"/>
                <a:gd name="f107" fmla="*/ f92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97" y="f98"/>
                </a:cxn>
                <a:cxn ang="f66">
                  <a:pos x="f99" y="f100"/>
                </a:cxn>
                <a:cxn ang="f66">
                  <a:pos x="f101" y="f100"/>
                </a:cxn>
                <a:cxn ang="f66">
                  <a:pos x="f102" y="f100"/>
                </a:cxn>
                <a:cxn ang="f66">
                  <a:pos x="f103" y="f98"/>
                </a:cxn>
                <a:cxn ang="f66">
                  <a:pos x="f103" y="f104"/>
                </a:cxn>
                <a:cxn ang="f66">
                  <a:pos x="f105" y="f106"/>
                </a:cxn>
                <a:cxn ang="f66">
                  <a:pos x="f97" y="f107"/>
                </a:cxn>
                <a:cxn ang="f66">
                  <a:pos x="f97" y="f104"/>
                </a:cxn>
                <a:cxn ang="f66">
                  <a:pos x="f97" y="f98"/>
                </a:cxn>
              </a:cxnLst>
              <a:rect l="f93" t="f96" r="f94" b="f95"/>
              <a:pathLst>
                <a:path w="23638" h="8785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1"/>
                    <a:pt x="f23" y="f15"/>
                  </a:cubicBezTo>
                  <a:cubicBezTo>
                    <a:pt x="f24" y="f25"/>
                    <a:pt x="f26" y="f27"/>
                    <a:pt x="f28" y="f9"/>
                  </a:cubicBezTo>
                  <a:lnTo>
                    <a:pt x="f28" y="f5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8" y="f39"/>
                  </a:cubicBezTo>
                  <a:cubicBezTo>
                    <a:pt x="f40" y="f41"/>
                    <a:pt x="f40" y="f42"/>
                    <a:pt x="f8" y="f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9" name="Freeform: Shape 404">
              <a:extLst>
                <a:ext uri="{FF2B5EF4-FFF2-40B4-BE49-F238E27FC236}">
                  <a16:creationId xmlns:a16="http://schemas.microsoft.com/office/drawing/2014/main" id="{3C6EEE59-30B0-F131-ED07-265C8C9E6152}"/>
                </a:ext>
              </a:extLst>
            </p:cNvPr>
            <p:cNvSpPr/>
            <p:nvPr/>
          </p:nvSpPr>
          <p:spPr>
            <a:xfrm>
              <a:off x="11061277" y="4613349"/>
              <a:ext cx="23637" cy="2772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277285"/>
                <a:gd name="f8" fmla="val 829"/>
                <a:gd name="f9" fmla="val 267836"/>
                <a:gd name="f10" fmla="val 1681"/>
                <a:gd name="f11" fmla="val 272587"/>
                <a:gd name="f12" fmla="val 5366"/>
                <a:gd name="f13" fmla="val 276323"/>
                <a:gd name="f14" fmla="val 10105"/>
                <a:gd name="f15" fmla="val 277238"/>
                <a:gd name="f16" fmla="val 10779"/>
                <a:gd name="f17" fmla="val 277276"/>
                <a:gd name="f18" fmla="val 11465"/>
                <a:gd name="f19" fmla="val 12139"/>
                <a:gd name="f20" fmla="val 12863"/>
                <a:gd name="f21" fmla="val 277301"/>
                <a:gd name="f22" fmla="val 13574"/>
                <a:gd name="f23" fmla="val 14299"/>
                <a:gd name="f24" fmla="val 19038"/>
                <a:gd name="f25" fmla="val 22724"/>
                <a:gd name="f26" fmla="val 23574"/>
                <a:gd name="f27" fmla="val 267111"/>
                <a:gd name="f28" fmla="val 266400"/>
                <a:gd name="f29" fmla="val 265675"/>
                <a:gd name="f30" fmla="val 24248"/>
                <a:gd name="f31" fmla="val 6493"/>
                <a:gd name="f32" fmla="val 19534"/>
                <a:gd name="f33" fmla="val 12299"/>
                <a:gd name="f34" fmla="val 13041"/>
                <a:gd name="f35" fmla="val 12973"/>
                <a:gd name="f36" fmla="val 6548"/>
                <a:gd name="f37" fmla="val 13646"/>
                <a:gd name="f38" fmla="val 740"/>
                <a:gd name="f39" fmla="val 8932"/>
                <a:gd name="f40" fmla="val 67"/>
                <a:gd name="f41" fmla="val 2452"/>
                <a:gd name="f42" fmla="val -22"/>
                <a:gd name="f43" fmla="val 1639"/>
                <a:gd name="f44" fmla="val 813"/>
                <a:gd name="f45" fmla="val 258"/>
                <a:gd name="f46" fmla="val 266413"/>
                <a:gd name="f47" fmla="val 511"/>
                <a:gd name="f48" fmla="val 267137"/>
                <a:gd name="f49" fmla="+- 0 0 -90"/>
                <a:gd name="f50" fmla="*/ f3 1 23638"/>
                <a:gd name="f51" fmla="*/ f4 1 277285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3638"/>
                <a:gd name="f60" fmla="*/ f56 1 277285"/>
                <a:gd name="f61" fmla="*/ 829 f57 1"/>
                <a:gd name="f62" fmla="*/ 267836 f56 1"/>
                <a:gd name="f63" fmla="*/ 10105 f57 1"/>
                <a:gd name="f64" fmla="*/ 277238 f56 1"/>
                <a:gd name="f65" fmla="*/ 12139 f57 1"/>
                <a:gd name="f66" fmla="*/ 14299 f57 1"/>
                <a:gd name="f67" fmla="*/ 23574 f57 1"/>
                <a:gd name="f68" fmla="*/ 265675 f56 1"/>
                <a:gd name="f69" fmla="*/ 0 f56 1"/>
                <a:gd name="f70" fmla="*/ 13041 f57 1"/>
                <a:gd name="f71" fmla="*/ 12973 f56 1"/>
                <a:gd name="f72" fmla="*/ 67 f57 1"/>
                <a:gd name="f73" fmla="*/ 2452 f56 1"/>
                <a:gd name="f74" fmla="+- f58 0 f1"/>
                <a:gd name="f75" fmla="*/ f61 1 23638"/>
                <a:gd name="f76" fmla="*/ f62 1 277285"/>
                <a:gd name="f77" fmla="*/ f63 1 23638"/>
                <a:gd name="f78" fmla="*/ f64 1 277285"/>
                <a:gd name="f79" fmla="*/ f65 1 23638"/>
                <a:gd name="f80" fmla="*/ f66 1 23638"/>
                <a:gd name="f81" fmla="*/ f67 1 23638"/>
                <a:gd name="f82" fmla="*/ f68 1 277285"/>
                <a:gd name="f83" fmla="*/ f69 1 277285"/>
                <a:gd name="f84" fmla="*/ f70 1 23638"/>
                <a:gd name="f85" fmla="*/ f71 1 277285"/>
                <a:gd name="f86" fmla="*/ f72 1 23638"/>
                <a:gd name="f87" fmla="*/ f73 1 277285"/>
                <a:gd name="f88" fmla="*/ f52 1 f59"/>
                <a:gd name="f89" fmla="*/ f53 1 f59"/>
                <a:gd name="f90" fmla="*/ f52 1 f60"/>
                <a:gd name="f91" fmla="*/ f54 1 f60"/>
                <a:gd name="f92" fmla="*/ f75 1 f59"/>
                <a:gd name="f93" fmla="*/ f76 1 f60"/>
                <a:gd name="f94" fmla="*/ f77 1 f59"/>
                <a:gd name="f95" fmla="*/ f78 1 f60"/>
                <a:gd name="f96" fmla="*/ f79 1 f59"/>
                <a:gd name="f97" fmla="*/ f80 1 f59"/>
                <a:gd name="f98" fmla="*/ f81 1 f59"/>
                <a:gd name="f99" fmla="*/ f82 1 f60"/>
                <a:gd name="f100" fmla="*/ f83 1 f60"/>
                <a:gd name="f101" fmla="*/ f84 1 f59"/>
                <a:gd name="f102" fmla="*/ f85 1 f60"/>
                <a:gd name="f103" fmla="*/ f86 1 f59"/>
                <a:gd name="f104" fmla="*/ f87 1 f60"/>
                <a:gd name="f105" fmla="*/ f88 f50 1"/>
                <a:gd name="f106" fmla="*/ f89 f50 1"/>
                <a:gd name="f107" fmla="*/ f91 f51 1"/>
                <a:gd name="f108" fmla="*/ f90 f51 1"/>
                <a:gd name="f109" fmla="*/ f92 f50 1"/>
                <a:gd name="f110" fmla="*/ f93 f51 1"/>
                <a:gd name="f111" fmla="*/ f94 f50 1"/>
                <a:gd name="f112" fmla="*/ f95 f51 1"/>
                <a:gd name="f113" fmla="*/ f96 f50 1"/>
                <a:gd name="f114" fmla="*/ f97 f50 1"/>
                <a:gd name="f115" fmla="*/ f98 f50 1"/>
                <a:gd name="f116" fmla="*/ f99 f51 1"/>
                <a:gd name="f117" fmla="*/ f100 f51 1"/>
                <a:gd name="f118" fmla="*/ f101 f50 1"/>
                <a:gd name="f119" fmla="*/ f102 f51 1"/>
                <a:gd name="f120" fmla="*/ f103 f50 1"/>
                <a:gd name="f121" fmla="*/ f104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09" y="f110"/>
                </a:cxn>
                <a:cxn ang="f74">
                  <a:pos x="f111" y="f112"/>
                </a:cxn>
                <a:cxn ang="f74">
                  <a:pos x="f113" y="f112"/>
                </a:cxn>
                <a:cxn ang="f74">
                  <a:pos x="f114" y="f112"/>
                </a:cxn>
                <a:cxn ang="f74">
                  <a:pos x="f115" y="f110"/>
                </a:cxn>
                <a:cxn ang="f74">
                  <a:pos x="f115" y="f116"/>
                </a:cxn>
                <a:cxn ang="f74">
                  <a:pos x="f115" y="f117"/>
                </a:cxn>
                <a:cxn ang="f74">
                  <a:pos x="f118" y="f119"/>
                </a:cxn>
                <a:cxn ang="f74">
                  <a:pos x="f120" y="f121"/>
                </a:cxn>
                <a:cxn ang="f74">
                  <a:pos x="f120" y="f117"/>
                </a:cxn>
                <a:cxn ang="f74">
                  <a:pos x="f120" y="f116"/>
                </a:cxn>
                <a:cxn ang="f74">
                  <a:pos x="f109" y="f110"/>
                </a:cxn>
              </a:cxnLst>
              <a:rect l="f105" t="f108" r="f106" b="f107"/>
              <a:pathLst>
                <a:path w="23638" h="27728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1"/>
                    <a:pt x="f23" y="f15"/>
                  </a:cubicBezTo>
                  <a:cubicBezTo>
                    <a:pt x="f24" y="f13"/>
                    <a:pt x="f25" y="f11"/>
                    <a:pt x="f26" y="f9"/>
                  </a:cubicBezTo>
                  <a:cubicBezTo>
                    <a:pt x="f6" y="f27"/>
                    <a:pt x="f6" y="f28"/>
                    <a:pt x="f26" y="f29"/>
                  </a:cubicBezTo>
                  <a:lnTo>
                    <a:pt x="f26" y="f5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2" y="f44"/>
                    <a:pt x="f40" y="f5"/>
                  </a:cubicBezTo>
                  <a:lnTo>
                    <a:pt x="f40" y="f29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0" name="Freeform: Shape 405">
              <a:extLst>
                <a:ext uri="{FF2B5EF4-FFF2-40B4-BE49-F238E27FC236}">
                  <a16:creationId xmlns:a16="http://schemas.microsoft.com/office/drawing/2014/main" id="{D38BB91E-4121-D294-F024-8B67BFB54543}"/>
                </a:ext>
              </a:extLst>
            </p:cNvPr>
            <p:cNvSpPr/>
            <p:nvPr/>
          </p:nvSpPr>
          <p:spPr>
            <a:xfrm>
              <a:off x="10923660" y="6210074"/>
              <a:ext cx="23637" cy="1257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9"/>
                <a:gd name="f7" fmla="val 125785"/>
                <a:gd name="f8" fmla="val 23575"/>
                <a:gd name="f9" fmla="val 2160"/>
                <a:gd name="f10" fmla="val 24248"/>
                <a:gd name="f11" fmla="val 6492"/>
                <a:gd name="f12" fmla="val 19534"/>
                <a:gd name="f13" fmla="val 12299"/>
                <a:gd name="f14" fmla="val 13041"/>
                <a:gd name="f15" fmla="val 12972"/>
                <a:gd name="f16" fmla="val 6548"/>
                <a:gd name="f17" fmla="val 13646"/>
                <a:gd name="f18" fmla="val 740"/>
                <a:gd name="f19" fmla="val 8932"/>
                <a:gd name="f20" fmla="val 67"/>
                <a:gd name="f21" fmla="val 2452"/>
                <a:gd name="f22" fmla="val -22"/>
                <a:gd name="f23" fmla="val 1639"/>
                <a:gd name="f24" fmla="val 813"/>
                <a:gd name="f25" fmla="val 118798"/>
                <a:gd name="f26" fmla="val 156"/>
                <a:gd name="f27" fmla="val 121314"/>
                <a:gd name="f28" fmla="val 1008"/>
                <a:gd name="f29" fmla="val 123753"/>
                <a:gd name="f30" fmla="val 2481"/>
                <a:gd name="f31" fmla="val 125786"/>
                <a:gd name="f32" fmla="val 21034"/>
                <a:gd name="f33" fmla="val 22634"/>
                <a:gd name="f34" fmla="val 123804"/>
                <a:gd name="f35" fmla="val 23524"/>
                <a:gd name="f36" fmla="val 121339"/>
                <a:gd name="f37" fmla="+- 0 0 -90"/>
                <a:gd name="f38" fmla="*/ f3 1 23639"/>
                <a:gd name="f39" fmla="*/ f4 1 125785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3639"/>
                <a:gd name="f48" fmla="*/ f44 1 125785"/>
                <a:gd name="f49" fmla="*/ 23575 f45 1"/>
                <a:gd name="f50" fmla="*/ 2160 f44 1"/>
                <a:gd name="f51" fmla="*/ 0 f44 1"/>
                <a:gd name="f52" fmla="*/ 13041 f45 1"/>
                <a:gd name="f53" fmla="*/ 12972 f44 1"/>
                <a:gd name="f54" fmla="*/ 67 f45 1"/>
                <a:gd name="f55" fmla="*/ 2452 f44 1"/>
                <a:gd name="f56" fmla="*/ 118798 f44 1"/>
                <a:gd name="f57" fmla="*/ 2481 f45 1"/>
                <a:gd name="f58" fmla="*/ 125786 f44 1"/>
                <a:gd name="f59" fmla="*/ 21034 f45 1"/>
                <a:gd name="f60" fmla="+- f46 0 f1"/>
                <a:gd name="f61" fmla="*/ f49 1 23639"/>
                <a:gd name="f62" fmla="*/ f50 1 125785"/>
                <a:gd name="f63" fmla="*/ f51 1 125785"/>
                <a:gd name="f64" fmla="*/ f52 1 23639"/>
                <a:gd name="f65" fmla="*/ f53 1 125785"/>
                <a:gd name="f66" fmla="*/ f54 1 23639"/>
                <a:gd name="f67" fmla="*/ f55 1 125785"/>
                <a:gd name="f68" fmla="*/ f56 1 125785"/>
                <a:gd name="f69" fmla="*/ f57 1 23639"/>
                <a:gd name="f70" fmla="*/ f58 1 125785"/>
                <a:gd name="f71" fmla="*/ f59 1 23639"/>
                <a:gd name="f72" fmla="*/ f40 1 f47"/>
                <a:gd name="f73" fmla="*/ f41 1 f47"/>
                <a:gd name="f74" fmla="*/ f40 1 f48"/>
                <a:gd name="f75" fmla="*/ f42 1 f48"/>
                <a:gd name="f76" fmla="*/ f61 1 f47"/>
                <a:gd name="f77" fmla="*/ f62 1 f48"/>
                <a:gd name="f78" fmla="*/ f63 1 f48"/>
                <a:gd name="f79" fmla="*/ f64 1 f47"/>
                <a:gd name="f80" fmla="*/ f65 1 f48"/>
                <a:gd name="f81" fmla="*/ f66 1 f47"/>
                <a:gd name="f82" fmla="*/ f67 1 f48"/>
                <a:gd name="f83" fmla="*/ f68 1 f48"/>
                <a:gd name="f84" fmla="*/ f69 1 f47"/>
                <a:gd name="f85" fmla="*/ f70 1 f48"/>
                <a:gd name="f86" fmla="*/ f71 1 f47"/>
                <a:gd name="f87" fmla="*/ f72 f38 1"/>
                <a:gd name="f88" fmla="*/ f73 f38 1"/>
                <a:gd name="f89" fmla="*/ f75 f39 1"/>
                <a:gd name="f90" fmla="*/ f74 f39 1"/>
                <a:gd name="f91" fmla="*/ f76 f38 1"/>
                <a:gd name="f92" fmla="*/ f77 f39 1"/>
                <a:gd name="f93" fmla="*/ f78 f39 1"/>
                <a:gd name="f94" fmla="*/ f79 f38 1"/>
                <a:gd name="f95" fmla="*/ f80 f39 1"/>
                <a:gd name="f96" fmla="*/ f81 f38 1"/>
                <a:gd name="f97" fmla="*/ f82 f39 1"/>
                <a:gd name="f98" fmla="*/ f83 f39 1"/>
                <a:gd name="f99" fmla="*/ f84 f38 1"/>
                <a:gd name="f100" fmla="*/ f85 f39 1"/>
                <a:gd name="f101" fmla="*/ f86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1" y="f92"/>
                </a:cxn>
                <a:cxn ang="f60">
                  <a:pos x="f91" y="f93"/>
                </a:cxn>
                <a:cxn ang="f60">
                  <a:pos x="f94" y="f95"/>
                </a:cxn>
                <a:cxn ang="f60">
                  <a:pos x="f96" y="f97"/>
                </a:cxn>
                <a:cxn ang="f60">
                  <a:pos x="f96" y="f93"/>
                </a:cxn>
                <a:cxn ang="f60">
                  <a:pos x="f96" y="f98"/>
                </a:cxn>
                <a:cxn ang="f60">
                  <a:pos x="f99" y="f100"/>
                </a:cxn>
                <a:cxn ang="f60">
                  <a:pos x="f101" y="f100"/>
                </a:cxn>
                <a:cxn ang="f60">
                  <a:pos x="f91" y="f98"/>
                </a:cxn>
              </a:cxnLst>
              <a:rect l="f87" t="f90" r="f88" b="f89"/>
              <a:pathLst>
                <a:path w="23639" h="125785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5"/>
                  </a:cubicBezTo>
                  <a:lnTo>
                    <a:pt x="f20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2" y="f31"/>
                  </a:lnTo>
                  <a:cubicBezTo>
                    <a:pt x="f33" y="f34"/>
                    <a:pt x="f35" y="f36"/>
                    <a:pt x="f8" y="f2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1" name="Freeform: Shape 406">
              <a:extLst>
                <a:ext uri="{FF2B5EF4-FFF2-40B4-BE49-F238E27FC236}">
                  <a16:creationId xmlns:a16="http://schemas.microsoft.com/office/drawing/2014/main" id="{2E200E95-A307-77EB-DE6C-3D943B533ED9}"/>
                </a:ext>
              </a:extLst>
            </p:cNvPr>
            <p:cNvSpPr/>
            <p:nvPr/>
          </p:nvSpPr>
          <p:spPr>
            <a:xfrm>
              <a:off x="6621920" y="3290943"/>
              <a:ext cx="23042" cy="172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47"/>
                <a:gd name="f7" fmla="val 17279"/>
                <a:gd name="f8" fmla="val 11691"/>
                <a:gd name="f9" fmla="val 11943"/>
                <a:gd name="f10" fmla="val 5160"/>
                <a:gd name="f11" fmla="val 11880"/>
                <a:gd name="f12" fmla="val -76"/>
                <a:gd name="f13" fmla="val 6531"/>
                <a:gd name="f14" fmla="val 1"/>
                <a:gd name="f15" fmla="val 5591"/>
                <a:gd name="f16" fmla="val 178"/>
                <a:gd name="f17" fmla="val 8958"/>
                <a:gd name="f18" fmla="val 1691"/>
                <a:gd name="f19" fmla="val 12109"/>
                <a:gd name="f20" fmla="val 4194"/>
                <a:gd name="f21" fmla="val 14357"/>
                <a:gd name="f22" fmla="val 6252"/>
                <a:gd name="f23" fmla="val 16212"/>
                <a:gd name="f24" fmla="val 8921"/>
                <a:gd name="f25" fmla="val 17254"/>
                <a:gd name="f26" fmla="val 17280"/>
                <a:gd name="f27" fmla="val 15566"/>
                <a:gd name="f28" fmla="val 17229"/>
                <a:gd name="f29" fmla="val 19150"/>
                <a:gd name="f30" fmla="val 15221"/>
                <a:gd name="f31" fmla="val 21221"/>
                <a:gd name="f32" fmla="val 22098"/>
                <a:gd name="f33" fmla="val 10635"/>
                <a:gd name="f34" fmla="val 22695"/>
                <a:gd name="f35" fmla="val 9161"/>
                <a:gd name="f36" fmla="val 23000"/>
                <a:gd name="f37" fmla="val 7623"/>
                <a:gd name="f38" fmla="val 23064"/>
                <a:gd name="f39" fmla="val 6861"/>
                <a:gd name="f40" fmla="val 6099"/>
                <a:gd name="f41" fmla="val 5336"/>
                <a:gd name="f42" fmla="val 23013"/>
                <a:gd name="f43" fmla="val 6353"/>
                <a:gd name="f44" fmla="val 18044"/>
                <a:gd name="f45" fmla="val 11600"/>
                <a:gd name="f46" fmla="+- 0 0 -90"/>
                <a:gd name="f47" fmla="*/ f3 1 23047"/>
                <a:gd name="f48" fmla="*/ f4 1 17279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3047"/>
                <a:gd name="f57" fmla="*/ f53 1 17279"/>
                <a:gd name="f58" fmla="*/ 11691 f54 1"/>
                <a:gd name="f59" fmla="*/ 11943 f53 1"/>
                <a:gd name="f60" fmla="*/ 1 f54 1"/>
                <a:gd name="f61" fmla="*/ 0 f53 1"/>
                <a:gd name="f62" fmla="*/ 5591 f53 1"/>
                <a:gd name="f63" fmla="*/ 4194 f54 1"/>
                <a:gd name="f64" fmla="*/ 14357 f53 1"/>
                <a:gd name="f65" fmla="*/ 17280 f53 1"/>
                <a:gd name="f66" fmla="*/ 21221 f54 1"/>
                <a:gd name="f67" fmla="*/ 23000 f54 1"/>
                <a:gd name="f68" fmla="*/ 7623 f53 1"/>
                <a:gd name="f69" fmla="*/ 5336 f53 1"/>
                <a:gd name="f70" fmla="+- f55 0 f1"/>
                <a:gd name="f71" fmla="*/ f58 1 23047"/>
                <a:gd name="f72" fmla="*/ f59 1 17279"/>
                <a:gd name="f73" fmla="*/ f60 1 23047"/>
                <a:gd name="f74" fmla="*/ f61 1 17279"/>
                <a:gd name="f75" fmla="*/ f62 1 17279"/>
                <a:gd name="f76" fmla="*/ f63 1 23047"/>
                <a:gd name="f77" fmla="*/ f64 1 17279"/>
                <a:gd name="f78" fmla="*/ f65 1 17279"/>
                <a:gd name="f79" fmla="*/ f66 1 23047"/>
                <a:gd name="f80" fmla="*/ f67 1 23047"/>
                <a:gd name="f81" fmla="*/ f68 1 17279"/>
                <a:gd name="f82" fmla="*/ f69 1 17279"/>
                <a:gd name="f83" fmla="*/ f49 1 f56"/>
                <a:gd name="f84" fmla="*/ f50 1 f56"/>
                <a:gd name="f85" fmla="*/ f49 1 f57"/>
                <a:gd name="f86" fmla="*/ f51 1 f57"/>
                <a:gd name="f87" fmla="*/ f71 1 f56"/>
                <a:gd name="f88" fmla="*/ f72 1 f57"/>
                <a:gd name="f89" fmla="*/ f73 1 f56"/>
                <a:gd name="f90" fmla="*/ f74 1 f57"/>
                <a:gd name="f91" fmla="*/ f75 1 f57"/>
                <a:gd name="f92" fmla="*/ f76 1 f56"/>
                <a:gd name="f93" fmla="*/ f77 1 f57"/>
                <a:gd name="f94" fmla="*/ f78 1 f57"/>
                <a:gd name="f95" fmla="*/ f79 1 f56"/>
                <a:gd name="f96" fmla="*/ f80 1 f56"/>
                <a:gd name="f97" fmla="*/ f81 1 f57"/>
                <a:gd name="f98" fmla="*/ f82 1 f57"/>
                <a:gd name="f99" fmla="*/ f83 f47 1"/>
                <a:gd name="f100" fmla="*/ f84 f47 1"/>
                <a:gd name="f101" fmla="*/ f86 f48 1"/>
                <a:gd name="f102" fmla="*/ f85 f48 1"/>
                <a:gd name="f103" fmla="*/ f87 f47 1"/>
                <a:gd name="f104" fmla="*/ f88 f48 1"/>
                <a:gd name="f105" fmla="*/ f89 f47 1"/>
                <a:gd name="f106" fmla="*/ f90 f48 1"/>
                <a:gd name="f107" fmla="*/ f91 f48 1"/>
                <a:gd name="f108" fmla="*/ f92 f47 1"/>
                <a:gd name="f109" fmla="*/ f93 f48 1"/>
                <a:gd name="f110" fmla="*/ f94 f48 1"/>
                <a:gd name="f111" fmla="*/ f95 f47 1"/>
                <a:gd name="f112" fmla="*/ f96 f47 1"/>
                <a:gd name="f113" fmla="*/ f97 f48 1"/>
                <a:gd name="f114" fmla="*/ f98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03" y="f104"/>
                </a:cxn>
                <a:cxn ang="f70">
                  <a:pos x="f105" y="f106"/>
                </a:cxn>
                <a:cxn ang="f70">
                  <a:pos x="f105" y="f106"/>
                </a:cxn>
                <a:cxn ang="f70">
                  <a:pos x="f105" y="f107"/>
                </a:cxn>
                <a:cxn ang="f70">
                  <a:pos x="f108" y="f109"/>
                </a:cxn>
                <a:cxn ang="f70">
                  <a:pos x="f103" y="f110"/>
                </a:cxn>
                <a:cxn ang="f70">
                  <a:pos x="f111" y="f104"/>
                </a:cxn>
                <a:cxn ang="f70">
                  <a:pos x="f112" y="f113"/>
                </a:cxn>
                <a:cxn ang="f70">
                  <a:pos x="f112" y="f114"/>
                </a:cxn>
                <a:cxn ang="f70">
                  <a:pos x="f112" y="f106"/>
                </a:cxn>
                <a:cxn ang="f70">
                  <a:pos x="f103" y="f104"/>
                </a:cxn>
              </a:cxnLst>
              <a:rect l="f99" t="f102" r="f100" b="f101"/>
              <a:pathLst>
                <a:path w="23047" h="17279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8" y="f26"/>
                  </a:cubicBezTo>
                  <a:cubicBezTo>
                    <a:pt x="f27" y="f28"/>
                    <a:pt x="f29" y="f30"/>
                    <a:pt x="f31" y="f9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38" y="f40"/>
                    <a:pt x="f36" y="f41"/>
                  </a:cubicBezTo>
                  <a:lnTo>
                    <a:pt x="f36" y="f5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2" name="Freeform: Shape 407">
              <a:extLst>
                <a:ext uri="{FF2B5EF4-FFF2-40B4-BE49-F238E27FC236}">
                  <a16:creationId xmlns:a16="http://schemas.microsoft.com/office/drawing/2014/main" id="{9ADB5C98-7257-177E-5DEE-249F652A2478}"/>
                </a:ext>
              </a:extLst>
            </p:cNvPr>
            <p:cNvSpPr/>
            <p:nvPr/>
          </p:nvSpPr>
          <p:spPr>
            <a:xfrm>
              <a:off x="9793205" y="2221388"/>
              <a:ext cx="549179" cy="240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9176"/>
                <a:gd name="f7" fmla="val 24061"/>
                <a:gd name="f8" fmla="val 8370"/>
                <a:gd name="f9" fmla="val 1525"/>
                <a:gd name="f10" fmla="val 6807"/>
                <a:gd name="f11" fmla="val 1931"/>
                <a:gd name="f12" fmla="val 5358"/>
                <a:gd name="f13" fmla="val 2719"/>
                <a:gd name="f14" fmla="val 4176"/>
                <a:gd name="f15" fmla="val 3812"/>
                <a:gd name="f16" fmla="val -766"/>
                <a:gd name="f17" fmla="val 7954"/>
                <a:gd name="f18" fmla="val -1415"/>
                <a:gd name="f19" fmla="val 15336"/>
                <a:gd name="f20" fmla="val 2728"/>
                <a:gd name="f21" fmla="val 20278"/>
                <a:gd name="f22" fmla="val 3173"/>
                <a:gd name="f23" fmla="val 20799"/>
                <a:gd name="f24" fmla="val 3656"/>
                <a:gd name="f25" fmla="val 21282"/>
                <a:gd name="f26" fmla="val 21727"/>
                <a:gd name="f27" fmla="val 22819"/>
                <a:gd name="f28" fmla="val 23607"/>
                <a:gd name="f29" fmla="val 24014"/>
                <a:gd name="f30" fmla="val 8790"/>
                <a:gd name="f31" fmla="val 24064"/>
                <a:gd name="f32" fmla="val 9221"/>
                <a:gd name="f33" fmla="val 9640"/>
                <a:gd name="f34" fmla="val 10365"/>
                <a:gd name="f35" fmla="val 24077"/>
                <a:gd name="f36" fmla="val 11077"/>
                <a:gd name="f37" fmla="val 11801"/>
                <a:gd name="f38" fmla="val 542544"/>
                <a:gd name="f39" fmla="val 23328"/>
                <a:gd name="f40" fmla="val 537728"/>
                <a:gd name="f41" fmla="val 17407"/>
                <a:gd name="f42" fmla="val 538401"/>
                <a:gd name="f43" fmla="val 10774"/>
                <a:gd name="f44" fmla="val 538985"/>
                <a:gd name="f45" fmla="val 5082"/>
                <a:gd name="f46" fmla="val 543484"/>
                <a:gd name="f47" fmla="val 584"/>
                <a:gd name="f48" fmla="val 10581"/>
                <a:gd name="f49" fmla="val 292"/>
                <a:gd name="f50" fmla="val 9412"/>
                <a:gd name="f51" fmla="val 813"/>
                <a:gd name="f52" fmla="+- 0 0 -90"/>
                <a:gd name="f53" fmla="*/ f3 1 549176"/>
                <a:gd name="f54" fmla="*/ f4 1 24061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549176"/>
                <a:gd name="f63" fmla="*/ f59 1 24061"/>
                <a:gd name="f64" fmla="*/ 8370 f60 1"/>
                <a:gd name="f65" fmla="*/ 1525 f59 1"/>
                <a:gd name="f66" fmla="*/ 4176 f60 1"/>
                <a:gd name="f67" fmla="*/ 3812 f59 1"/>
                <a:gd name="f68" fmla="*/ 2728 f60 1"/>
                <a:gd name="f69" fmla="*/ 20278 f59 1"/>
                <a:gd name="f70" fmla="*/ 21727 f59 1"/>
                <a:gd name="f71" fmla="*/ 24014 f59 1"/>
                <a:gd name="f72" fmla="*/ 9640 f60 1"/>
                <a:gd name="f73" fmla="*/ 11801 f60 1"/>
                <a:gd name="f74" fmla="*/ 549176 f60 1"/>
                <a:gd name="f75" fmla="*/ 538401 f60 1"/>
                <a:gd name="f76" fmla="*/ 10774 f59 1"/>
                <a:gd name="f77" fmla="*/ 0 f59 1"/>
                <a:gd name="f78" fmla="+- f61 0 f1"/>
                <a:gd name="f79" fmla="*/ f64 1 549176"/>
                <a:gd name="f80" fmla="*/ f65 1 24061"/>
                <a:gd name="f81" fmla="*/ f66 1 549176"/>
                <a:gd name="f82" fmla="*/ f67 1 24061"/>
                <a:gd name="f83" fmla="*/ f68 1 549176"/>
                <a:gd name="f84" fmla="*/ f69 1 24061"/>
                <a:gd name="f85" fmla="*/ f70 1 24061"/>
                <a:gd name="f86" fmla="*/ f71 1 24061"/>
                <a:gd name="f87" fmla="*/ f72 1 549176"/>
                <a:gd name="f88" fmla="*/ f73 1 549176"/>
                <a:gd name="f89" fmla="*/ f74 1 549176"/>
                <a:gd name="f90" fmla="*/ f75 1 549176"/>
                <a:gd name="f91" fmla="*/ f76 1 24061"/>
                <a:gd name="f92" fmla="*/ f77 1 24061"/>
                <a:gd name="f93" fmla="*/ f55 1 f62"/>
                <a:gd name="f94" fmla="*/ f56 1 f62"/>
                <a:gd name="f95" fmla="*/ f55 1 f63"/>
                <a:gd name="f96" fmla="*/ f57 1 f63"/>
                <a:gd name="f97" fmla="*/ f79 1 f62"/>
                <a:gd name="f98" fmla="*/ f80 1 f63"/>
                <a:gd name="f99" fmla="*/ f81 1 f62"/>
                <a:gd name="f100" fmla="*/ f82 1 f63"/>
                <a:gd name="f101" fmla="*/ f83 1 f62"/>
                <a:gd name="f102" fmla="*/ f84 1 f63"/>
                <a:gd name="f103" fmla="*/ f85 1 f63"/>
                <a:gd name="f104" fmla="*/ f86 1 f63"/>
                <a:gd name="f105" fmla="*/ f87 1 f62"/>
                <a:gd name="f106" fmla="*/ f88 1 f62"/>
                <a:gd name="f107" fmla="*/ f89 1 f62"/>
                <a:gd name="f108" fmla="*/ f90 1 f62"/>
                <a:gd name="f109" fmla="*/ f91 1 f63"/>
                <a:gd name="f110" fmla="*/ f92 1 f63"/>
                <a:gd name="f111" fmla="*/ f93 f53 1"/>
                <a:gd name="f112" fmla="*/ f94 f53 1"/>
                <a:gd name="f113" fmla="*/ f96 f54 1"/>
                <a:gd name="f114" fmla="*/ f95 f54 1"/>
                <a:gd name="f115" fmla="*/ f97 f53 1"/>
                <a:gd name="f116" fmla="*/ f98 f54 1"/>
                <a:gd name="f117" fmla="*/ f99 f53 1"/>
                <a:gd name="f118" fmla="*/ f100 f54 1"/>
                <a:gd name="f119" fmla="*/ f101 f53 1"/>
                <a:gd name="f120" fmla="*/ f102 f54 1"/>
                <a:gd name="f121" fmla="*/ f103 f54 1"/>
                <a:gd name="f122" fmla="*/ f104 f54 1"/>
                <a:gd name="f123" fmla="*/ f105 f53 1"/>
                <a:gd name="f124" fmla="*/ f106 f53 1"/>
                <a:gd name="f125" fmla="*/ f107 f53 1"/>
                <a:gd name="f126" fmla="*/ f108 f53 1"/>
                <a:gd name="f127" fmla="*/ f109 f54 1"/>
                <a:gd name="f128" fmla="*/ f110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15" y="f116"/>
                </a:cxn>
                <a:cxn ang="f78">
                  <a:pos x="f117" y="f118"/>
                </a:cxn>
                <a:cxn ang="f78">
                  <a:pos x="f119" y="f120"/>
                </a:cxn>
                <a:cxn ang="f78">
                  <a:pos x="f117" y="f121"/>
                </a:cxn>
                <a:cxn ang="f78">
                  <a:pos x="f115" y="f122"/>
                </a:cxn>
                <a:cxn ang="f78">
                  <a:pos x="f123" y="f122"/>
                </a:cxn>
                <a:cxn ang="f78">
                  <a:pos x="f124" y="f122"/>
                </a:cxn>
                <a:cxn ang="f78">
                  <a:pos x="f125" y="f122"/>
                </a:cxn>
                <a:cxn ang="f78">
                  <a:pos x="f126" y="f127"/>
                </a:cxn>
                <a:cxn ang="f78">
                  <a:pos x="f125" y="f128"/>
                </a:cxn>
                <a:cxn ang="f78">
                  <a:pos x="f124" y="f128"/>
                </a:cxn>
                <a:cxn ang="f78">
                  <a:pos x="f115" y="f116"/>
                </a:cxn>
              </a:cxnLst>
              <a:rect l="f111" t="f114" r="f112" b="f113"/>
              <a:pathLst>
                <a:path w="549176" h="2406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4" y="f26"/>
                  </a:cubicBezTo>
                  <a:cubicBezTo>
                    <a:pt x="f12" y="f27"/>
                    <a:pt x="f10" y="f28"/>
                    <a:pt x="f8" y="f29"/>
                  </a:cubicBezTo>
                  <a:cubicBezTo>
                    <a:pt x="f30" y="f31"/>
                    <a:pt x="f32" y="f31"/>
                    <a:pt x="f33" y="f29"/>
                  </a:cubicBezTo>
                  <a:cubicBezTo>
                    <a:pt x="f34" y="f35"/>
                    <a:pt x="f36" y="f35"/>
                    <a:pt x="f37" y="f29"/>
                  </a:cubicBezTo>
                  <a:lnTo>
                    <a:pt x="f6" y="f29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6" y="f5"/>
                  </a:cubicBezTo>
                  <a:lnTo>
                    <a:pt x="f37" y="f5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3" name="Freeform: Shape 408">
              <a:extLst>
                <a:ext uri="{FF2B5EF4-FFF2-40B4-BE49-F238E27FC236}">
                  <a16:creationId xmlns:a16="http://schemas.microsoft.com/office/drawing/2014/main" id="{FBE6CF9A-773F-786D-C87B-C833E5822F1E}"/>
                </a:ext>
              </a:extLst>
            </p:cNvPr>
            <p:cNvSpPr/>
            <p:nvPr/>
          </p:nvSpPr>
          <p:spPr>
            <a:xfrm>
              <a:off x="8428802" y="1771220"/>
              <a:ext cx="23554" cy="583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55"/>
                <a:gd name="f7" fmla="val 58319"/>
                <a:gd name="f8" fmla="val 8053"/>
                <a:gd name="f9" fmla="val 381"/>
                <a:gd name="f10" fmla="val 7418"/>
                <a:gd name="f11" fmla="val 330"/>
                <a:gd name="f12" fmla="val 6782"/>
                <a:gd name="f13" fmla="val 6147"/>
                <a:gd name="f14" fmla="val 5550"/>
                <a:gd name="f15" fmla="val 686"/>
                <a:gd name="f16" fmla="val 4991"/>
                <a:gd name="f17" fmla="val 1067"/>
                <a:gd name="f18" fmla="val 4495"/>
                <a:gd name="f19" fmla="val 1525"/>
                <a:gd name="f20" fmla="val 3072"/>
                <a:gd name="f21" fmla="val 2211"/>
                <a:gd name="f22" fmla="val 1954"/>
                <a:gd name="f23" fmla="val 3380"/>
                <a:gd name="f24" fmla="val 1318"/>
                <a:gd name="f25" fmla="val 4828"/>
                <a:gd name="f26" fmla="val 48"/>
                <a:gd name="f27" fmla="val 6988"/>
                <a:gd name="f28" fmla="val -16"/>
                <a:gd name="f29" fmla="val 7839"/>
                <a:gd name="f30" fmla="val 8678"/>
                <a:gd name="f31" fmla="val 9529"/>
                <a:gd name="f32" fmla="val 10673"/>
                <a:gd name="f33" fmla="val 11181"/>
                <a:gd name="f34" fmla="val 23556"/>
                <a:gd name="f35" fmla="val 23505"/>
                <a:gd name="f36" fmla="val 7141"/>
                <a:gd name="f37" fmla="val 21395"/>
                <a:gd name="f38" fmla="val 3405"/>
                <a:gd name="f39" fmla="val 17965"/>
                <a:gd name="f40" fmla="val 1271"/>
                <a:gd name="f41" fmla="val 17291"/>
                <a:gd name="f42" fmla="val 775"/>
                <a:gd name="f43" fmla="val 16567"/>
                <a:gd name="f44" fmla="val 356"/>
                <a:gd name="f45" fmla="val 15804"/>
                <a:gd name="f46" fmla="val 13390"/>
                <a:gd name="f47" fmla="val 11738"/>
                <a:gd name="f48" fmla="+- 0 0 -90"/>
                <a:gd name="f49" fmla="*/ f3 1 23555"/>
                <a:gd name="f50" fmla="*/ f4 1 58319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3555"/>
                <a:gd name="f59" fmla="*/ f55 1 58319"/>
                <a:gd name="f60" fmla="*/ 8053 f56 1"/>
                <a:gd name="f61" fmla="*/ 381 f55 1"/>
                <a:gd name="f62" fmla="*/ 6147 f56 1"/>
                <a:gd name="f63" fmla="*/ 4495 f56 1"/>
                <a:gd name="f64" fmla="*/ 1525 f55 1"/>
                <a:gd name="f65" fmla="*/ 1318 f56 1"/>
                <a:gd name="f66" fmla="*/ 4828 f55 1"/>
                <a:gd name="f67" fmla="*/ 48 f56 1"/>
                <a:gd name="f68" fmla="*/ 6988 f55 1"/>
                <a:gd name="f69" fmla="*/ 9529 f55 1"/>
                <a:gd name="f70" fmla="*/ 11181 f55 1"/>
                <a:gd name="f71" fmla="*/ 58319 f55 1"/>
                <a:gd name="f72" fmla="*/ 23556 f56 1"/>
                <a:gd name="f73" fmla="*/ 17965 f56 1"/>
                <a:gd name="f74" fmla="*/ 1271 f55 1"/>
                <a:gd name="f75" fmla="*/ 15804 f56 1"/>
                <a:gd name="f76" fmla="*/ 0 f55 1"/>
                <a:gd name="f77" fmla="*/ 13390 f56 1"/>
                <a:gd name="f78" fmla="*/ 11738 f56 1"/>
                <a:gd name="f79" fmla="+- f57 0 f1"/>
                <a:gd name="f80" fmla="*/ f60 1 23555"/>
                <a:gd name="f81" fmla="*/ f61 1 58319"/>
                <a:gd name="f82" fmla="*/ f62 1 23555"/>
                <a:gd name="f83" fmla="*/ f63 1 23555"/>
                <a:gd name="f84" fmla="*/ f64 1 58319"/>
                <a:gd name="f85" fmla="*/ f65 1 23555"/>
                <a:gd name="f86" fmla="*/ f66 1 58319"/>
                <a:gd name="f87" fmla="*/ f67 1 23555"/>
                <a:gd name="f88" fmla="*/ f68 1 58319"/>
                <a:gd name="f89" fmla="*/ f69 1 58319"/>
                <a:gd name="f90" fmla="*/ f70 1 58319"/>
                <a:gd name="f91" fmla="*/ f71 1 58319"/>
                <a:gd name="f92" fmla="*/ f72 1 23555"/>
                <a:gd name="f93" fmla="*/ f73 1 23555"/>
                <a:gd name="f94" fmla="*/ f74 1 58319"/>
                <a:gd name="f95" fmla="*/ f75 1 23555"/>
                <a:gd name="f96" fmla="*/ f76 1 58319"/>
                <a:gd name="f97" fmla="*/ f77 1 23555"/>
                <a:gd name="f98" fmla="*/ f78 1 23555"/>
                <a:gd name="f99" fmla="*/ f51 1 f58"/>
                <a:gd name="f100" fmla="*/ f52 1 f58"/>
                <a:gd name="f101" fmla="*/ f51 1 f59"/>
                <a:gd name="f102" fmla="*/ f53 1 f59"/>
                <a:gd name="f103" fmla="*/ f80 1 f58"/>
                <a:gd name="f104" fmla="*/ f81 1 f59"/>
                <a:gd name="f105" fmla="*/ f82 1 f58"/>
                <a:gd name="f106" fmla="*/ f83 1 f58"/>
                <a:gd name="f107" fmla="*/ f84 1 f59"/>
                <a:gd name="f108" fmla="*/ f85 1 f58"/>
                <a:gd name="f109" fmla="*/ f86 1 f59"/>
                <a:gd name="f110" fmla="*/ f87 1 f58"/>
                <a:gd name="f111" fmla="*/ f88 1 f59"/>
                <a:gd name="f112" fmla="*/ f89 1 f59"/>
                <a:gd name="f113" fmla="*/ f90 1 f59"/>
                <a:gd name="f114" fmla="*/ f91 1 f59"/>
                <a:gd name="f115" fmla="*/ f92 1 f58"/>
                <a:gd name="f116" fmla="*/ f93 1 f58"/>
                <a:gd name="f117" fmla="*/ f94 1 f59"/>
                <a:gd name="f118" fmla="*/ f95 1 f58"/>
                <a:gd name="f119" fmla="*/ f96 1 f59"/>
                <a:gd name="f120" fmla="*/ f97 1 f58"/>
                <a:gd name="f121" fmla="*/ f98 1 f58"/>
                <a:gd name="f122" fmla="*/ f99 f49 1"/>
                <a:gd name="f123" fmla="*/ f100 f49 1"/>
                <a:gd name="f124" fmla="*/ f102 f50 1"/>
                <a:gd name="f125" fmla="*/ f101 f50 1"/>
                <a:gd name="f126" fmla="*/ f103 f49 1"/>
                <a:gd name="f127" fmla="*/ f104 f50 1"/>
                <a:gd name="f128" fmla="*/ f105 f49 1"/>
                <a:gd name="f129" fmla="*/ f106 f49 1"/>
                <a:gd name="f130" fmla="*/ f107 f50 1"/>
                <a:gd name="f131" fmla="*/ f108 f49 1"/>
                <a:gd name="f132" fmla="*/ f109 f50 1"/>
                <a:gd name="f133" fmla="*/ f110 f49 1"/>
                <a:gd name="f134" fmla="*/ f111 f50 1"/>
                <a:gd name="f135" fmla="*/ f112 f50 1"/>
                <a:gd name="f136" fmla="*/ f113 f50 1"/>
                <a:gd name="f137" fmla="*/ f114 f50 1"/>
                <a:gd name="f138" fmla="*/ f115 f49 1"/>
                <a:gd name="f139" fmla="*/ f116 f49 1"/>
                <a:gd name="f140" fmla="*/ f117 f50 1"/>
                <a:gd name="f141" fmla="*/ f118 f49 1"/>
                <a:gd name="f142" fmla="*/ f119 f50 1"/>
                <a:gd name="f143" fmla="*/ f120 f49 1"/>
                <a:gd name="f144" fmla="*/ f121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6" y="f127"/>
                </a:cxn>
                <a:cxn ang="f79">
                  <a:pos x="f128" y="f127"/>
                </a:cxn>
                <a:cxn ang="f79">
                  <a:pos x="f129" y="f130"/>
                </a:cxn>
                <a:cxn ang="f79">
                  <a:pos x="f131" y="f132"/>
                </a:cxn>
                <a:cxn ang="f79">
                  <a:pos x="f133" y="f134"/>
                </a:cxn>
                <a:cxn ang="f79">
                  <a:pos x="f133" y="f135"/>
                </a:cxn>
                <a:cxn ang="f79">
                  <a:pos x="f133" y="f136"/>
                </a:cxn>
                <a:cxn ang="f79">
                  <a:pos x="f133" y="f137"/>
                </a:cxn>
                <a:cxn ang="f79">
                  <a:pos x="f138" y="f137"/>
                </a:cxn>
                <a:cxn ang="f79">
                  <a:pos x="f138" y="f136"/>
                </a:cxn>
                <a:cxn ang="f79">
                  <a:pos x="f139" y="f140"/>
                </a:cxn>
                <a:cxn ang="f79">
                  <a:pos x="f141" y="f142"/>
                </a:cxn>
                <a:cxn ang="f79">
                  <a:pos x="f143" y="f142"/>
                </a:cxn>
                <a:cxn ang="f79">
                  <a:pos x="f144" y="f142"/>
                </a:cxn>
                <a:cxn ang="f79">
                  <a:pos x="f144" y="f142"/>
                </a:cxn>
              </a:cxnLst>
              <a:rect l="f122" t="f125" r="f123" b="f124"/>
              <a:pathLst>
                <a:path w="23555" h="58319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cubicBezTo>
                    <a:pt x="f28" y="f29"/>
                    <a:pt x="f28" y="f30"/>
                    <a:pt x="f26" y="f31"/>
                  </a:cubicBezTo>
                  <a:cubicBezTo>
                    <a:pt x="f26" y="f31"/>
                    <a:pt x="f26" y="f32"/>
                    <a:pt x="f26" y="f33"/>
                  </a:cubicBezTo>
                  <a:lnTo>
                    <a:pt x="f26" y="f7"/>
                  </a:lnTo>
                  <a:lnTo>
                    <a:pt x="f34" y="f7"/>
                  </a:lnTo>
                  <a:lnTo>
                    <a:pt x="f34" y="f33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5"/>
                  </a:cubicBezTo>
                  <a:lnTo>
                    <a:pt x="f46" y="f5"/>
                  </a:lnTo>
                  <a:lnTo>
                    <a:pt x="f47" y="f5"/>
                  </a:lnTo>
                  <a:lnTo>
                    <a:pt x="f4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4" name="Freeform: Shape 409">
              <a:extLst>
                <a:ext uri="{FF2B5EF4-FFF2-40B4-BE49-F238E27FC236}">
                  <a16:creationId xmlns:a16="http://schemas.microsoft.com/office/drawing/2014/main" id="{4DFFE1AB-7878-143E-0727-6EB49F6D3F59}"/>
                </a:ext>
              </a:extLst>
            </p:cNvPr>
            <p:cNvSpPr/>
            <p:nvPr/>
          </p:nvSpPr>
          <p:spPr>
            <a:xfrm>
              <a:off x="9722001" y="1894472"/>
              <a:ext cx="23436" cy="3303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33"/>
                <a:gd name="f7" fmla="val 330347"/>
                <a:gd name="f8" fmla="val 11715"/>
                <a:gd name="f9" fmla="val 18310"/>
                <a:gd name="f10" fmla="val 330220"/>
                <a:gd name="f11" fmla="val 23558"/>
                <a:gd name="f12" fmla="val 324770"/>
                <a:gd name="f13" fmla="val 23431"/>
                <a:gd name="f14" fmla="val 318175"/>
                <a:gd name="f15" fmla="val 317997"/>
                <a:gd name="f16" fmla="val 23418"/>
                <a:gd name="f17" fmla="val 317820"/>
                <a:gd name="f18" fmla="val 23406"/>
                <a:gd name="f19" fmla="val 317642"/>
                <a:gd name="f20" fmla="val 6455"/>
                <a:gd name="f21" fmla="val 18171"/>
                <a:gd name="f22" fmla="val 11689"/>
                <a:gd name="f23" fmla="val 5260"/>
                <a:gd name="f24" fmla="val 25"/>
                <a:gd name="f25" fmla="val -394"/>
                <a:gd name="f26" fmla="val 324223"/>
                <a:gd name="f27" fmla="val 4599"/>
                <a:gd name="f28" fmla="val 329903"/>
                <a:gd name="f29" fmla="val 11181"/>
                <a:gd name="f30" fmla="val 330322"/>
                <a:gd name="f31" fmla="val 11359"/>
                <a:gd name="f32" fmla="val 330335"/>
                <a:gd name="f33" fmla="val 11537"/>
                <a:gd name="f34" fmla="+- 0 0 -90"/>
                <a:gd name="f35" fmla="*/ f3 1 23433"/>
                <a:gd name="f36" fmla="*/ f4 1 33034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433"/>
                <a:gd name="f45" fmla="*/ f41 1 330347"/>
                <a:gd name="f46" fmla="*/ 11715 f42 1"/>
                <a:gd name="f47" fmla="*/ 330347 f41 1"/>
                <a:gd name="f48" fmla="*/ 23431 f42 1"/>
                <a:gd name="f49" fmla="*/ 318175 f41 1"/>
                <a:gd name="f50" fmla="*/ 23406 f42 1"/>
                <a:gd name="f51" fmla="*/ 317642 f41 1"/>
                <a:gd name="f52" fmla="*/ 0 f41 1"/>
                <a:gd name="f53" fmla="*/ 11689 f41 1"/>
                <a:gd name="f54" fmla="*/ 25 f42 1"/>
                <a:gd name="f55" fmla="*/ 11181 f42 1"/>
                <a:gd name="f56" fmla="*/ 330322 f41 1"/>
                <a:gd name="f57" fmla="+- f43 0 f1"/>
                <a:gd name="f58" fmla="*/ f46 1 23433"/>
                <a:gd name="f59" fmla="*/ f47 1 330347"/>
                <a:gd name="f60" fmla="*/ f48 1 23433"/>
                <a:gd name="f61" fmla="*/ f49 1 330347"/>
                <a:gd name="f62" fmla="*/ f50 1 23433"/>
                <a:gd name="f63" fmla="*/ f51 1 330347"/>
                <a:gd name="f64" fmla="*/ f52 1 330347"/>
                <a:gd name="f65" fmla="*/ f53 1 330347"/>
                <a:gd name="f66" fmla="*/ f54 1 23433"/>
                <a:gd name="f67" fmla="*/ f55 1 23433"/>
                <a:gd name="f68" fmla="*/ f56 1 330347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4"/>
                <a:gd name="f76" fmla="*/ f61 1 f45"/>
                <a:gd name="f77" fmla="*/ f62 1 f44"/>
                <a:gd name="f78" fmla="*/ f63 1 f45"/>
                <a:gd name="f79" fmla="*/ f64 1 f45"/>
                <a:gd name="f80" fmla="*/ f65 1 f45"/>
                <a:gd name="f81" fmla="*/ f66 1 f44"/>
                <a:gd name="f82" fmla="*/ f67 1 f44"/>
                <a:gd name="f83" fmla="*/ f68 1 f45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5 1"/>
                <a:gd name="f91" fmla="*/ f76 f36 1"/>
                <a:gd name="f92" fmla="*/ f77 f35 1"/>
                <a:gd name="f93" fmla="*/ f78 f36 1"/>
                <a:gd name="f94" fmla="*/ f79 f36 1"/>
                <a:gd name="f95" fmla="*/ f80 f36 1"/>
                <a:gd name="f96" fmla="*/ f81 f35 1"/>
                <a:gd name="f97" fmla="*/ f82 f35 1"/>
                <a:gd name="f98" fmla="*/ f8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2" y="f94"/>
                </a:cxn>
                <a:cxn ang="f57">
                  <a:pos x="f88" y="f95"/>
                </a:cxn>
                <a:cxn ang="f57">
                  <a:pos x="f96" y="f94"/>
                </a:cxn>
                <a:cxn ang="f57">
                  <a:pos x="f96" y="f93"/>
                </a:cxn>
                <a:cxn ang="f57">
                  <a:pos x="f97" y="f98"/>
                </a:cxn>
                <a:cxn ang="f57">
                  <a:pos x="f88" y="f89"/>
                </a:cxn>
              </a:cxnLst>
              <a:rect l="f84" t="f87" r="f85" b="f86"/>
              <a:pathLst>
                <a:path w="23433" h="330347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3" y="f15"/>
                    <a:pt x="f16" y="f17"/>
                    <a:pt x="f18" y="f19"/>
                  </a:cubicBezTo>
                  <a:lnTo>
                    <a:pt x="f18" y="f5"/>
                  </a:lnTo>
                  <a:cubicBezTo>
                    <a:pt x="f18" y="f20"/>
                    <a:pt x="f21" y="f22"/>
                    <a:pt x="f8" y="f22"/>
                  </a:cubicBezTo>
                  <a:cubicBezTo>
                    <a:pt x="f23" y="f22"/>
                    <a:pt x="f24" y="f20"/>
                    <a:pt x="f24" y="f5"/>
                  </a:cubicBezTo>
                  <a:lnTo>
                    <a:pt x="f24" y="f19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5" name="Freeform: Shape 410">
              <a:extLst>
                <a:ext uri="{FF2B5EF4-FFF2-40B4-BE49-F238E27FC236}">
                  <a16:creationId xmlns:a16="http://schemas.microsoft.com/office/drawing/2014/main" id="{08F2D8D4-4F12-F747-BA75-268F4C5F9E80}"/>
                </a:ext>
              </a:extLst>
            </p:cNvPr>
            <p:cNvSpPr/>
            <p:nvPr/>
          </p:nvSpPr>
          <p:spPr>
            <a:xfrm>
              <a:off x="9721992" y="1853808"/>
              <a:ext cx="23454" cy="532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54"/>
                <a:gd name="f7" fmla="val 53236"/>
                <a:gd name="f8" fmla="val 11726"/>
                <a:gd name="f9" fmla="val 53237"/>
                <a:gd name="f10" fmla="val 18257"/>
                <a:gd name="f11" fmla="val 53186"/>
                <a:gd name="f12" fmla="val 23504"/>
                <a:gd name="f13" fmla="val 47850"/>
                <a:gd name="f14" fmla="val 41332"/>
                <a:gd name="f15" fmla="val 23441"/>
                <a:gd name="f16" fmla="val 41065"/>
                <a:gd name="f17" fmla="val 40798"/>
                <a:gd name="f18" fmla="val 23416"/>
                <a:gd name="f19" fmla="val 40531"/>
                <a:gd name="f20" fmla="val 11689"/>
                <a:gd name="f21" fmla="val 5235"/>
                <a:gd name="f22" fmla="val 18181"/>
                <a:gd name="f23" fmla="val 5270"/>
                <a:gd name="f24" fmla="val 35"/>
                <a:gd name="f25" fmla="val -461"/>
                <a:gd name="f26" fmla="val 47036"/>
                <a:gd name="f27" fmla="val 4419"/>
                <a:gd name="f28" fmla="val 52716"/>
                <a:gd name="f29" fmla="val 10924"/>
                <a:gd name="f30" fmla="val 53199"/>
                <a:gd name="f31" fmla="val 11191"/>
                <a:gd name="f32" fmla="val 53224"/>
                <a:gd name="f33" fmla="val 11458"/>
                <a:gd name="f34" fmla="+- 0 0 -90"/>
                <a:gd name="f35" fmla="*/ f3 1 23454"/>
                <a:gd name="f36" fmla="*/ f4 1 53236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454"/>
                <a:gd name="f45" fmla="*/ f41 1 53236"/>
                <a:gd name="f46" fmla="*/ 11726 f42 1"/>
                <a:gd name="f47" fmla="*/ 53237 f41 1"/>
                <a:gd name="f48" fmla="*/ 23454 f42 1"/>
                <a:gd name="f49" fmla="*/ 41332 f41 1"/>
                <a:gd name="f50" fmla="*/ 23416 f42 1"/>
                <a:gd name="f51" fmla="*/ 40531 f41 1"/>
                <a:gd name="f52" fmla="*/ 11689 f41 1"/>
                <a:gd name="f53" fmla="*/ 0 f41 1"/>
                <a:gd name="f54" fmla="*/ 35 f42 1"/>
                <a:gd name="f55" fmla="*/ 10924 f42 1"/>
                <a:gd name="f56" fmla="*/ 53199 f41 1"/>
                <a:gd name="f57" fmla="+- f43 0 f1"/>
                <a:gd name="f58" fmla="*/ f46 1 23454"/>
                <a:gd name="f59" fmla="*/ f47 1 53236"/>
                <a:gd name="f60" fmla="*/ f48 1 23454"/>
                <a:gd name="f61" fmla="*/ f49 1 53236"/>
                <a:gd name="f62" fmla="*/ f50 1 23454"/>
                <a:gd name="f63" fmla="*/ f51 1 53236"/>
                <a:gd name="f64" fmla="*/ f52 1 53236"/>
                <a:gd name="f65" fmla="*/ f53 1 53236"/>
                <a:gd name="f66" fmla="*/ f54 1 23454"/>
                <a:gd name="f67" fmla="*/ f55 1 23454"/>
                <a:gd name="f68" fmla="*/ f56 1 53236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4"/>
                <a:gd name="f76" fmla="*/ f61 1 f45"/>
                <a:gd name="f77" fmla="*/ f62 1 f44"/>
                <a:gd name="f78" fmla="*/ f63 1 f45"/>
                <a:gd name="f79" fmla="*/ f64 1 f45"/>
                <a:gd name="f80" fmla="*/ f65 1 f45"/>
                <a:gd name="f81" fmla="*/ f66 1 f44"/>
                <a:gd name="f82" fmla="*/ f67 1 f44"/>
                <a:gd name="f83" fmla="*/ f68 1 f45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5 1"/>
                <a:gd name="f91" fmla="*/ f76 f36 1"/>
                <a:gd name="f92" fmla="*/ f77 f35 1"/>
                <a:gd name="f93" fmla="*/ f78 f36 1"/>
                <a:gd name="f94" fmla="*/ f79 f36 1"/>
                <a:gd name="f95" fmla="*/ f80 f36 1"/>
                <a:gd name="f96" fmla="*/ f81 f35 1"/>
                <a:gd name="f97" fmla="*/ f82 f35 1"/>
                <a:gd name="f98" fmla="*/ f8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2" y="f94"/>
                </a:cxn>
                <a:cxn ang="f57">
                  <a:pos x="f88" y="f95"/>
                </a:cxn>
                <a:cxn ang="f57">
                  <a:pos x="f96" y="f94"/>
                </a:cxn>
                <a:cxn ang="f57">
                  <a:pos x="f96" y="f93"/>
                </a:cxn>
                <a:cxn ang="f57">
                  <a:pos x="f97" y="f98"/>
                </a:cxn>
                <a:cxn ang="f57">
                  <a:pos x="f88" y="f89"/>
                </a:cxn>
              </a:cxnLst>
              <a:rect l="f84" t="f87" r="f85" b="f86"/>
              <a:pathLst>
                <a:path w="23454" h="53236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15" y="f16"/>
                    <a:pt x="f15" y="f17"/>
                    <a:pt x="f18" y="f19"/>
                  </a:cubicBezTo>
                  <a:lnTo>
                    <a:pt x="f18" y="f20"/>
                  </a:lnTo>
                  <a:cubicBezTo>
                    <a:pt x="f18" y="f21"/>
                    <a:pt x="f22" y="f5"/>
                    <a:pt x="f8" y="f5"/>
                  </a:cubicBezTo>
                  <a:cubicBezTo>
                    <a:pt x="f23" y="f5"/>
                    <a:pt x="f24" y="f21"/>
                    <a:pt x="f24" y="f20"/>
                  </a:cubicBezTo>
                  <a:lnTo>
                    <a:pt x="f24" y="f19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6" name="Freeform: Shape 411">
              <a:extLst>
                <a:ext uri="{FF2B5EF4-FFF2-40B4-BE49-F238E27FC236}">
                  <a16:creationId xmlns:a16="http://schemas.microsoft.com/office/drawing/2014/main" id="{A0981897-EC90-F34C-9E1C-D2E65913EACE}"/>
                </a:ext>
              </a:extLst>
            </p:cNvPr>
            <p:cNvSpPr/>
            <p:nvPr/>
          </p:nvSpPr>
          <p:spPr>
            <a:xfrm>
              <a:off x="11368716" y="4866939"/>
              <a:ext cx="23436" cy="10355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38"/>
                <a:gd name="f7" fmla="val 1035525"/>
                <a:gd name="f8" fmla="val 11691"/>
                <a:gd name="f9" fmla="val 14"/>
                <a:gd name="f10" fmla="val 5147"/>
                <a:gd name="f11" fmla="val 154"/>
                <a:gd name="f12" fmla="val -76"/>
                <a:gd name="f13" fmla="val 5541"/>
                <a:gd name="f14" fmla="val 1"/>
                <a:gd name="f15" fmla="val 12084"/>
                <a:gd name="f16" fmla="val 1035526"/>
                <a:gd name="f17" fmla="val 1029071"/>
                <a:gd name="f18" fmla="val 5236"/>
                <a:gd name="f19" fmla="val 1023836"/>
                <a:gd name="f20" fmla="val 18146"/>
                <a:gd name="f21" fmla="val 23381"/>
                <a:gd name="f22" fmla="val 23445"/>
                <a:gd name="f23" fmla="val 11576"/>
                <a:gd name="f24" fmla="val 11068"/>
                <a:gd name="f25" fmla="val 10560"/>
                <a:gd name="f26" fmla="val 23458"/>
                <a:gd name="f27" fmla="val 9759"/>
                <a:gd name="f28" fmla="val 8946"/>
                <a:gd name="f29" fmla="val 8146"/>
                <a:gd name="f30" fmla="val 23128"/>
                <a:gd name="f31" fmla="val 7320"/>
                <a:gd name="f32" fmla="val 22746"/>
                <a:gd name="f33" fmla="val 6557"/>
                <a:gd name="f34" fmla="val 22238"/>
                <a:gd name="f35" fmla="val 5859"/>
                <a:gd name="f36" fmla="val 20116"/>
                <a:gd name="f37" fmla="val 2060"/>
                <a:gd name="f38" fmla="val 16036"/>
                <a:gd name="f39" fmla="val -202"/>
                <a:gd name="f40" fmla="+- 0 0 -90"/>
                <a:gd name="f41" fmla="*/ f3 1 23438"/>
                <a:gd name="f42" fmla="*/ f4 1 1035525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438"/>
                <a:gd name="f51" fmla="*/ f47 1 1035525"/>
                <a:gd name="f52" fmla="*/ 11691 f48 1"/>
                <a:gd name="f53" fmla="*/ 14 f47 1"/>
                <a:gd name="f54" fmla="*/ 1 f48 1"/>
                <a:gd name="f55" fmla="*/ 12084 f47 1"/>
                <a:gd name="f56" fmla="*/ 1035526 f47 1"/>
                <a:gd name="f57" fmla="*/ 1023836 f47 1"/>
                <a:gd name="f58" fmla="*/ 23381 f48 1"/>
                <a:gd name="f59" fmla="*/ 10560 f47 1"/>
                <a:gd name="f60" fmla="*/ 8146 f47 1"/>
                <a:gd name="f61" fmla="*/ 22238 f48 1"/>
                <a:gd name="f62" fmla="*/ 5859 f47 1"/>
                <a:gd name="f63" fmla="+- f49 0 f1"/>
                <a:gd name="f64" fmla="*/ f52 1 23438"/>
                <a:gd name="f65" fmla="*/ f53 1 1035525"/>
                <a:gd name="f66" fmla="*/ f54 1 23438"/>
                <a:gd name="f67" fmla="*/ f55 1 1035525"/>
                <a:gd name="f68" fmla="*/ f56 1 1035525"/>
                <a:gd name="f69" fmla="*/ f57 1 1035525"/>
                <a:gd name="f70" fmla="*/ f58 1 23438"/>
                <a:gd name="f71" fmla="*/ f59 1 1035525"/>
                <a:gd name="f72" fmla="*/ f60 1 1035525"/>
                <a:gd name="f73" fmla="*/ f61 1 23438"/>
                <a:gd name="f74" fmla="*/ f62 1 1035525"/>
                <a:gd name="f75" fmla="*/ f43 1 f50"/>
                <a:gd name="f76" fmla="*/ f44 1 f50"/>
                <a:gd name="f77" fmla="*/ f43 1 f51"/>
                <a:gd name="f78" fmla="*/ f45 1 f51"/>
                <a:gd name="f79" fmla="*/ f64 1 f50"/>
                <a:gd name="f80" fmla="*/ f65 1 f51"/>
                <a:gd name="f81" fmla="*/ f66 1 f50"/>
                <a:gd name="f82" fmla="*/ f67 1 f51"/>
                <a:gd name="f83" fmla="*/ f68 1 f51"/>
                <a:gd name="f84" fmla="*/ f69 1 f51"/>
                <a:gd name="f85" fmla="*/ f70 1 f50"/>
                <a:gd name="f86" fmla="*/ f71 1 f51"/>
                <a:gd name="f87" fmla="*/ f72 1 f51"/>
                <a:gd name="f88" fmla="*/ f73 1 f50"/>
                <a:gd name="f89" fmla="*/ f74 1 f51"/>
                <a:gd name="f90" fmla="*/ f75 f41 1"/>
                <a:gd name="f91" fmla="*/ f76 f41 1"/>
                <a:gd name="f92" fmla="*/ f78 f42 1"/>
                <a:gd name="f93" fmla="*/ f77 f42 1"/>
                <a:gd name="f94" fmla="*/ f79 f41 1"/>
                <a:gd name="f95" fmla="*/ f80 f42 1"/>
                <a:gd name="f96" fmla="*/ f81 f41 1"/>
                <a:gd name="f97" fmla="*/ f82 f42 1"/>
                <a:gd name="f98" fmla="*/ f83 f42 1"/>
                <a:gd name="f99" fmla="*/ f84 f42 1"/>
                <a:gd name="f100" fmla="*/ f85 f41 1"/>
                <a:gd name="f101" fmla="*/ f86 f42 1"/>
                <a:gd name="f102" fmla="*/ f87 f42 1"/>
                <a:gd name="f103" fmla="*/ f88 f41 1"/>
                <a:gd name="f104" fmla="*/ f89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94" y="f95"/>
                </a:cxn>
                <a:cxn ang="f63">
                  <a:pos x="f96" y="f97"/>
                </a:cxn>
                <a:cxn ang="f63">
                  <a:pos x="f96" y="f98"/>
                </a:cxn>
                <a:cxn ang="f63">
                  <a:pos x="f94" y="f99"/>
                </a:cxn>
                <a:cxn ang="f63">
                  <a:pos x="f100" y="f98"/>
                </a:cxn>
                <a:cxn ang="f63">
                  <a:pos x="f100" y="f97"/>
                </a:cxn>
                <a:cxn ang="f63">
                  <a:pos x="f100" y="f101"/>
                </a:cxn>
                <a:cxn ang="f63">
                  <a:pos x="f100" y="f102"/>
                </a:cxn>
                <a:cxn ang="f63">
                  <a:pos x="f103" y="f104"/>
                </a:cxn>
                <a:cxn ang="f63">
                  <a:pos x="f94" y="f95"/>
                </a:cxn>
              </a:cxnLst>
              <a:rect l="f90" t="f93" r="f91" b="f92"/>
              <a:pathLst>
                <a:path w="23438" h="103552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4" y="f17"/>
                    <a:pt x="f18" y="f19"/>
                    <a:pt x="f8" y="f19"/>
                  </a:cubicBezTo>
                  <a:cubicBezTo>
                    <a:pt x="f20" y="f19"/>
                    <a:pt x="f21" y="f17"/>
                    <a:pt x="f21" y="f16"/>
                  </a:cubicBezTo>
                  <a:lnTo>
                    <a:pt x="f21" y="f15"/>
                  </a:lnTo>
                  <a:cubicBezTo>
                    <a:pt x="f22" y="f23"/>
                    <a:pt x="f22" y="f24"/>
                    <a:pt x="f21" y="f25"/>
                  </a:cubicBezTo>
                  <a:cubicBezTo>
                    <a:pt x="f26" y="f27"/>
                    <a:pt x="f26" y="f28"/>
                    <a:pt x="f21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7" name="Freeform: Shape 412">
              <a:extLst>
                <a:ext uri="{FF2B5EF4-FFF2-40B4-BE49-F238E27FC236}">
                  <a16:creationId xmlns:a16="http://schemas.microsoft.com/office/drawing/2014/main" id="{F1794E71-1D13-403B-5A23-429462734B2E}"/>
                </a:ext>
              </a:extLst>
            </p:cNvPr>
            <p:cNvSpPr/>
            <p:nvPr/>
          </p:nvSpPr>
          <p:spPr>
            <a:xfrm>
              <a:off x="11368671" y="5890784"/>
              <a:ext cx="23426" cy="1231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27"/>
                <a:gd name="f7" fmla="val 123117"/>
                <a:gd name="f8" fmla="val 23428"/>
                <a:gd name="f9" fmla="val 111047"/>
                <a:gd name="f10" fmla="val 11689"/>
                <a:gd name="f11" fmla="val 5235"/>
                <a:gd name="f12" fmla="val 18193"/>
                <a:gd name="f13" fmla="val 11738"/>
                <a:gd name="f14" fmla="val 5283"/>
                <a:gd name="f15" fmla="val 48"/>
                <a:gd name="f16" fmla="val -16"/>
                <a:gd name="f17" fmla="val 111772"/>
                <a:gd name="f18" fmla="val 112483"/>
                <a:gd name="f19" fmla="val 113208"/>
                <a:gd name="f20" fmla="val 912"/>
                <a:gd name="f21" fmla="val 118823"/>
                <a:gd name="f22" fmla="val 5677"/>
                <a:gd name="f23" fmla="val 123004"/>
                <a:gd name="f24" fmla="val 11357"/>
                <a:gd name="f25" fmla="val 123118"/>
                <a:gd name="f26" fmla="val 12411"/>
                <a:gd name="f27" fmla="val 123067"/>
                <a:gd name="f28" fmla="val 13453"/>
                <a:gd name="f29" fmla="val 122800"/>
                <a:gd name="f30" fmla="val 14407"/>
                <a:gd name="f31" fmla="val 122356"/>
                <a:gd name="f32" fmla="val 15779"/>
                <a:gd name="f33" fmla="val 122025"/>
                <a:gd name="f34" fmla="val 17075"/>
                <a:gd name="f35" fmla="val 121415"/>
                <a:gd name="f36" fmla="val 18219"/>
                <a:gd name="f37" fmla="val 120577"/>
                <a:gd name="f38" fmla="val 21395"/>
                <a:gd name="f39" fmla="val 118430"/>
                <a:gd name="f40" fmla="val 23340"/>
                <a:gd name="f41" fmla="val 114885"/>
                <a:gd name="f42" fmla="+- 0 0 -90"/>
                <a:gd name="f43" fmla="*/ f3 1 23427"/>
                <a:gd name="f44" fmla="*/ f4 1 123117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23427"/>
                <a:gd name="f53" fmla="*/ f49 1 123117"/>
                <a:gd name="f54" fmla="*/ 23428 f50 1"/>
                <a:gd name="f55" fmla="*/ 111047 f49 1"/>
                <a:gd name="f56" fmla="*/ 11689 f49 1"/>
                <a:gd name="f57" fmla="*/ 11738 f50 1"/>
                <a:gd name="f58" fmla="*/ 0 f49 1"/>
                <a:gd name="f59" fmla="*/ 48 f50 1"/>
                <a:gd name="f60" fmla="*/ 113208 f49 1"/>
                <a:gd name="f61" fmla="*/ 11357 f50 1"/>
                <a:gd name="f62" fmla="*/ 123118 f49 1"/>
                <a:gd name="f63" fmla="*/ 14407 f50 1"/>
                <a:gd name="f64" fmla="*/ 122356 f49 1"/>
                <a:gd name="f65" fmla="*/ 18219 f50 1"/>
                <a:gd name="f66" fmla="*/ 120577 f49 1"/>
                <a:gd name="f67" fmla="+- f51 0 f1"/>
                <a:gd name="f68" fmla="*/ f54 1 23427"/>
                <a:gd name="f69" fmla="*/ f55 1 123117"/>
                <a:gd name="f70" fmla="*/ f56 1 123117"/>
                <a:gd name="f71" fmla="*/ f57 1 23427"/>
                <a:gd name="f72" fmla="*/ f58 1 123117"/>
                <a:gd name="f73" fmla="*/ f59 1 23427"/>
                <a:gd name="f74" fmla="*/ f60 1 123117"/>
                <a:gd name="f75" fmla="*/ f61 1 23427"/>
                <a:gd name="f76" fmla="*/ f62 1 123117"/>
                <a:gd name="f77" fmla="*/ f63 1 23427"/>
                <a:gd name="f78" fmla="*/ f64 1 123117"/>
                <a:gd name="f79" fmla="*/ f65 1 23427"/>
                <a:gd name="f80" fmla="*/ f66 1 123117"/>
                <a:gd name="f81" fmla="*/ f45 1 f52"/>
                <a:gd name="f82" fmla="*/ f46 1 f52"/>
                <a:gd name="f83" fmla="*/ f45 1 f53"/>
                <a:gd name="f84" fmla="*/ f47 1 f53"/>
                <a:gd name="f85" fmla="*/ f68 1 f52"/>
                <a:gd name="f86" fmla="*/ f69 1 f53"/>
                <a:gd name="f87" fmla="*/ f70 1 f53"/>
                <a:gd name="f88" fmla="*/ f71 1 f52"/>
                <a:gd name="f89" fmla="*/ f72 1 f53"/>
                <a:gd name="f90" fmla="*/ f73 1 f52"/>
                <a:gd name="f91" fmla="*/ f74 1 f53"/>
                <a:gd name="f92" fmla="*/ f75 1 f52"/>
                <a:gd name="f93" fmla="*/ f76 1 f53"/>
                <a:gd name="f94" fmla="*/ f77 1 f52"/>
                <a:gd name="f95" fmla="*/ f78 1 f53"/>
                <a:gd name="f96" fmla="*/ f79 1 f52"/>
                <a:gd name="f97" fmla="*/ f80 1 f53"/>
                <a:gd name="f98" fmla="*/ f81 f43 1"/>
                <a:gd name="f99" fmla="*/ f82 f43 1"/>
                <a:gd name="f100" fmla="*/ f84 f44 1"/>
                <a:gd name="f101" fmla="*/ f83 f44 1"/>
                <a:gd name="f102" fmla="*/ f85 f43 1"/>
                <a:gd name="f103" fmla="*/ f86 f44 1"/>
                <a:gd name="f104" fmla="*/ f87 f44 1"/>
                <a:gd name="f105" fmla="*/ f88 f43 1"/>
                <a:gd name="f106" fmla="*/ f89 f44 1"/>
                <a:gd name="f107" fmla="*/ f90 f43 1"/>
                <a:gd name="f108" fmla="*/ f91 f44 1"/>
                <a:gd name="f109" fmla="*/ f92 f43 1"/>
                <a:gd name="f110" fmla="*/ f93 f44 1"/>
                <a:gd name="f111" fmla="*/ f94 f43 1"/>
                <a:gd name="f112" fmla="*/ f95 f44 1"/>
                <a:gd name="f113" fmla="*/ f96 f43 1"/>
                <a:gd name="f114" fmla="*/ f97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2" y="f103"/>
                </a:cxn>
                <a:cxn ang="f67">
                  <a:pos x="f102" y="f104"/>
                </a:cxn>
                <a:cxn ang="f67">
                  <a:pos x="f105" y="f106"/>
                </a:cxn>
                <a:cxn ang="f67">
                  <a:pos x="f107" y="f104"/>
                </a:cxn>
                <a:cxn ang="f67">
                  <a:pos x="f107" y="f103"/>
                </a:cxn>
                <a:cxn ang="f67">
                  <a:pos x="f107" y="f108"/>
                </a:cxn>
                <a:cxn ang="f67">
                  <a:pos x="f109" y="f110"/>
                </a:cxn>
                <a:cxn ang="f67">
                  <a:pos x="f111" y="f112"/>
                </a:cxn>
                <a:cxn ang="f67">
                  <a:pos x="f113" y="f114"/>
                </a:cxn>
                <a:cxn ang="f67">
                  <a:pos x="f102" y="f103"/>
                </a:cxn>
              </a:cxnLst>
              <a:rect l="f98" t="f101" r="f99" b="f100"/>
              <a:pathLst>
                <a:path w="23427" h="123117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5"/>
                    <a:pt x="f13" y="f5"/>
                  </a:cubicBezTo>
                  <a:cubicBezTo>
                    <a:pt x="f14" y="f5"/>
                    <a:pt x="f15" y="f11"/>
                    <a:pt x="f15" y="f10"/>
                  </a:cubicBezTo>
                  <a:lnTo>
                    <a:pt x="f15" y="f9"/>
                  </a:lnTo>
                  <a:cubicBezTo>
                    <a:pt x="f16" y="f17"/>
                    <a:pt x="f16" y="f18"/>
                    <a:pt x="f15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8" name="Freeform: Shape 413">
              <a:extLst>
                <a:ext uri="{FF2B5EF4-FFF2-40B4-BE49-F238E27FC236}">
                  <a16:creationId xmlns:a16="http://schemas.microsoft.com/office/drawing/2014/main" id="{8391CC53-B401-2070-6B95-E880CBA6A69A}"/>
                </a:ext>
              </a:extLst>
            </p:cNvPr>
            <p:cNvSpPr/>
            <p:nvPr/>
          </p:nvSpPr>
          <p:spPr>
            <a:xfrm>
              <a:off x="9042721" y="5494236"/>
              <a:ext cx="7626" cy="31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4"/>
                <a:gd name="f7" fmla="val 3176"/>
                <a:gd name="f8" fmla="val 5553"/>
                <a:gd name="f9" fmla="val 1944"/>
                <a:gd name="f10" fmla="val 2846"/>
                <a:gd name="f11" fmla="val 3075"/>
                <a:gd name="f12" fmla="+- 0 0 -90"/>
                <a:gd name="f13" fmla="*/ f3 1 7624"/>
                <a:gd name="f14" fmla="*/ f4 1 317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624"/>
                <a:gd name="f23" fmla="*/ f19 1 3176"/>
                <a:gd name="f24" fmla="*/ 0 f20 1"/>
                <a:gd name="f25" fmla="*/ 3176 f19 1"/>
                <a:gd name="f26" fmla="*/ 7624 f20 1"/>
                <a:gd name="f27" fmla="*/ 0 f19 1"/>
                <a:gd name="f28" fmla="+- f21 0 f1"/>
                <a:gd name="f29" fmla="*/ f24 1 7624"/>
                <a:gd name="f30" fmla="*/ f25 1 3176"/>
                <a:gd name="f31" fmla="*/ f26 1 7624"/>
                <a:gd name="f32" fmla="*/ f27 1 3176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7" y="f46"/>
                </a:cxn>
                <a:cxn ang="f28">
                  <a:pos x="f47" y="f48"/>
                </a:cxn>
                <a:cxn ang="f28">
                  <a:pos x="f45" y="f46"/>
                </a:cxn>
              </a:cxnLst>
              <a:rect l="f41" t="f44" r="f42" b="f43"/>
              <a:pathLst>
                <a:path w="7624" h="3176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cubicBezTo>
                    <a:pt x="f8" y="f9"/>
                    <a:pt x="f10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9" name="Freeform: Shape 414">
              <a:extLst>
                <a:ext uri="{FF2B5EF4-FFF2-40B4-BE49-F238E27FC236}">
                  <a16:creationId xmlns:a16="http://schemas.microsoft.com/office/drawing/2014/main" id="{1D8F2F99-8262-8D28-1161-AD1149904D8E}"/>
                </a:ext>
              </a:extLst>
            </p:cNvPr>
            <p:cNvSpPr/>
            <p:nvPr/>
          </p:nvSpPr>
          <p:spPr>
            <a:xfrm>
              <a:off x="9040179" y="5497418"/>
              <a:ext cx="2542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1"/>
                <a:gd name="f7" fmla="val 12705"/>
                <a:gd name="f8" fmla="val 1270"/>
                <a:gd name="f9" fmla="+- 0 0 -90"/>
                <a:gd name="f10" fmla="*/ f3 1 2541"/>
                <a:gd name="f11" fmla="*/ f4 1 1270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41"/>
                <a:gd name="f20" fmla="*/ f16 1 12705"/>
                <a:gd name="f21" fmla="*/ 0 f17 1"/>
                <a:gd name="f22" fmla="*/ 0 f16 1"/>
                <a:gd name="f23" fmla="*/ 2541 f17 1"/>
                <a:gd name="f24" fmla="*/ 1270 f17 1"/>
                <a:gd name="f25" fmla="+- f18 0 f1"/>
                <a:gd name="f26" fmla="*/ f21 1 2541"/>
                <a:gd name="f27" fmla="*/ f22 1 12705"/>
                <a:gd name="f28" fmla="*/ f23 1 2541"/>
                <a:gd name="f29" fmla="*/ f24 1 2541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5" y="f43"/>
                </a:cxn>
              </a:cxnLst>
              <a:rect l="f38" t="f41" r="f39" b="f40"/>
              <a:pathLst>
                <a:path w="2541" h="12705">
                  <a:moveTo>
                    <a:pt x="f5" y="f5"/>
                  </a:move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0" name="Freeform: Shape 415">
              <a:extLst>
                <a:ext uri="{FF2B5EF4-FFF2-40B4-BE49-F238E27FC236}">
                  <a16:creationId xmlns:a16="http://schemas.microsoft.com/office/drawing/2014/main" id="{091D1559-3868-84EB-3C63-5B5F7D46695F}"/>
                </a:ext>
              </a:extLst>
            </p:cNvPr>
            <p:cNvSpPr/>
            <p:nvPr/>
          </p:nvSpPr>
          <p:spPr>
            <a:xfrm>
              <a:off x="8934456" y="5472711"/>
              <a:ext cx="106993" cy="235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992"/>
                <a:gd name="f7" fmla="val 23562"/>
                <a:gd name="f8" fmla="val 96446"/>
                <a:gd name="f9" fmla="val 12763"/>
                <a:gd name="f10" fmla="val 57"/>
                <a:gd name="f11" fmla="val 11690"/>
                <a:gd name="f12" fmla="val 11017"/>
                <a:gd name="f13" fmla="val -19"/>
                <a:gd name="f14" fmla="val 10331"/>
                <a:gd name="f15" fmla="val 9657"/>
                <a:gd name="f16" fmla="val 4880"/>
                <a:gd name="f17" fmla="val 908"/>
                <a:gd name="f18" fmla="val 1169"/>
                <a:gd name="f19" fmla="val 4682"/>
                <a:gd name="f20" fmla="val 381"/>
                <a:gd name="f21" fmla="val 9459"/>
                <a:gd name="f22" fmla="val -127"/>
                <a:gd name="f23" fmla="val 10857"/>
                <a:gd name="f24" fmla="val 12382"/>
                <a:gd name="f25" fmla="val 13779"/>
                <a:gd name="f26" fmla="val 1245"/>
                <a:gd name="f27" fmla="val 19370"/>
                <a:gd name="f28" fmla="val 6036"/>
                <a:gd name="f29" fmla="val 23499"/>
                <a:gd name="f30" fmla="val 23563"/>
                <a:gd name="f31" fmla="val 105722"/>
                <a:gd name="f32" fmla="val 101312"/>
                <a:gd name="f33" fmla="val 23017"/>
                <a:gd name="f34" fmla="val 96852"/>
                <a:gd name="f35" fmla="val 18455"/>
                <a:gd name="f36" fmla="+- 0 0 -90"/>
                <a:gd name="f37" fmla="*/ f3 1 106992"/>
                <a:gd name="f38" fmla="*/ f4 1 23562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06992"/>
                <a:gd name="f47" fmla="*/ f43 1 23562"/>
                <a:gd name="f48" fmla="*/ 96446 f44 1"/>
                <a:gd name="f49" fmla="*/ 12763 f43 1"/>
                <a:gd name="f50" fmla="*/ 57 f43 1"/>
                <a:gd name="f51" fmla="*/ 11690 f44 1"/>
                <a:gd name="f52" fmla="*/ 9657 f44 1"/>
                <a:gd name="f53" fmla="*/ 381 f44 1"/>
                <a:gd name="f54" fmla="*/ 9459 f43 1"/>
                <a:gd name="f55" fmla="*/ 13779 f43 1"/>
                <a:gd name="f56" fmla="*/ 23563 f43 1"/>
                <a:gd name="f57" fmla="*/ 105722 f44 1"/>
                <a:gd name="f58" fmla="*/ 106992 f44 1"/>
                <a:gd name="f59" fmla="+- f45 0 f1"/>
                <a:gd name="f60" fmla="*/ f48 1 106992"/>
                <a:gd name="f61" fmla="*/ f49 1 23562"/>
                <a:gd name="f62" fmla="*/ f50 1 23562"/>
                <a:gd name="f63" fmla="*/ f51 1 106992"/>
                <a:gd name="f64" fmla="*/ f52 1 106992"/>
                <a:gd name="f65" fmla="*/ f53 1 106992"/>
                <a:gd name="f66" fmla="*/ f54 1 23562"/>
                <a:gd name="f67" fmla="*/ f55 1 23562"/>
                <a:gd name="f68" fmla="*/ f56 1 23562"/>
                <a:gd name="f69" fmla="*/ f57 1 106992"/>
                <a:gd name="f70" fmla="*/ f58 1 106992"/>
                <a:gd name="f71" fmla="*/ f39 1 f46"/>
                <a:gd name="f72" fmla="*/ f40 1 f46"/>
                <a:gd name="f73" fmla="*/ f39 1 f47"/>
                <a:gd name="f74" fmla="*/ f41 1 f47"/>
                <a:gd name="f75" fmla="*/ f60 1 f46"/>
                <a:gd name="f76" fmla="*/ f61 1 f47"/>
                <a:gd name="f77" fmla="*/ f62 1 f47"/>
                <a:gd name="f78" fmla="*/ f63 1 f46"/>
                <a:gd name="f79" fmla="*/ f64 1 f46"/>
                <a:gd name="f80" fmla="*/ f65 1 f46"/>
                <a:gd name="f81" fmla="*/ f66 1 f47"/>
                <a:gd name="f82" fmla="*/ f67 1 f47"/>
                <a:gd name="f83" fmla="*/ f68 1 f47"/>
                <a:gd name="f84" fmla="*/ f69 1 f46"/>
                <a:gd name="f85" fmla="*/ f70 1 f46"/>
                <a:gd name="f86" fmla="*/ f71 f37 1"/>
                <a:gd name="f87" fmla="*/ f72 f37 1"/>
                <a:gd name="f88" fmla="*/ f74 f38 1"/>
                <a:gd name="f89" fmla="*/ f73 f38 1"/>
                <a:gd name="f90" fmla="*/ f75 f37 1"/>
                <a:gd name="f91" fmla="*/ f76 f38 1"/>
                <a:gd name="f92" fmla="*/ f77 f38 1"/>
                <a:gd name="f93" fmla="*/ f78 f37 1"/>
                <a:gd name="f94" fmla="*/ f79 f37 1"/>
                <a:gd name="f95" fmla="*/ f80 f37 1"/>
                <a:gd name="f96" fmla="*/ f81 f38 1"/>
                <a:gd name="f97" fmla="*/ f82 f38 1"/>
                <a:gd name="f98" fmla="*/ f83 f38 1"/>
                <a:gd name="f99" fmla="*/ f84 f37 1"/>
                <a:gd name="f100" fmla="*/ f8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0" y="f91"/>
                </a:cxn>
                <a:cxn ang="f59">
                  <a:pos x="f90" y="f92"/>
                </a:cxn>
                <a:cxn ang="f59">
                  <a:pos x="f93" y="f92"/>
                </a:cxn>
                <a:cxn ang="f59">
                  <a:pos x="f94" y="f92"/>
                </a:cxn>
                <a:cxn ang="f59">
                  <a:pos x="f95" y="f96"/>
                </a:cxn>
                <a:cxn ang="f59">
                  <a:pos x="f95" y="f97"/>
                </a:cxn>
                <a:cxn ang="f59">
                  <a:pos x="f93" y="f98"/>
                </a:cxn>
                <a:cxn ang="f59">
                  <a:pos x="f99" y="f98"/>
                </a:cxn>
                <a:cxn ang="f59">
                  <a:pos x="f100" y="f98"/>
                </a:cxn>
                <a:cxn ang="f59">
                  <a:pos x="f90" y="f91"/>
                </a:cxn>
              </a:cxnLst>
              <a:rect l="f86" t="f89" r="f87" b="f88"/>
              <a:pathLst>
                <a:path w="106992" h="23562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14" y="f13"/>
                    <a:pt x="f15" y="f10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8" y="f29"/>
                    <a:pt x="f11" y="f30"/>
                  </a:cubicBezTo>
                  <a:lnTo>
                    <a:pt x="f31" y="f30"/>
                  </a:lnTo>
                  <a:lnTo>
                    <a:pt x="f6" y="f30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1" name="Freeform: Shape 416">
              <a:extLst>
                <a:ext uri="{FF2B5EF4-FFF2-40B4-BE49-F238E27FC236}">
                  <a16:creationId xmlns:a16="http://schemas.microsoft.com/office/drawing/2014/main" id="{5AA98E22-6403-4A0E-5D77-CAC386B648B2}"/>
                </a:ext>
              </a:extLst>
            </p:cNvPr>
            <p:cNvSpPr/>
            <p:nvPr/>
          </p:nvSpPr>
          <p:spPr>
            <a:xfrm>
              <a:off x="5439994" y="5708196"/>
              <a:ext cx="155329" cy="966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5332"/>
                <a:gd name="f7" fmla="val 96689"/>
                <a:gd name="f8" fmla="val 4247"/>
                <a:gd name="f9" fmla="val 75091"/>
                <a:gd name="f10" fmla="val 2341"/>
                <a:gd name="f11" fmla="val 76742"/>
                <a:gd name="f12" fmla="val 1909"/>
                <a:gd name="f13" fmla="val 77352"/>
                <a:gd name="f14" fmla="val 1528"/>
                <a:gd name="f15" fmla="val 77987"/>
                <a:gd name="f16" fmla="val 1197"/>
                <a:gd name="f17" fmla="val 78648"/>
                <a:gd name="f18" fmla="val 778"/>
                <a:gd name="f19" fmla="val 79283"/>
                <a:gd name="f20" fmla="val 448"/>
                <a:gd name="f21" fmla="val 79970"/>
                <a:gd name="f22" fmla="val 181"/>
                <a:gd name="f23" fmla="val 80681"/>
                <a:gd name="f24" fmla="val 54"/>
                <a:gd name="f25" fmla="val 81481"/>
                <a:gd name="f26" fmla="val 82294"/>
                <a:gd name="f27" fmla="val 83095"/>
                <a:gd name="f28" fmla="val -937"/>
                <a:gd name="f29" fmla="val 89384"/>
                <a:gd name="f30" fmla="val 3243"/>
                <a:gd name="f31" fmla="val 95381"/>
                <a:gd name="f32" fmla="val 9533"/>
                <a:gd name="f33" fmla="val 96512"/>
                <a:gd name="f34" fmla="val 10219"/>
                <a:gd name="f35" fmla="val 96627"/>
                <a:gd name="f36" fmla="val 10918"/>
                <a:gd name="f37" fmla="val 96690"/>
                <a:gd name="f38" fmla="val 11617"/>
                <a:gd name="f39" fmla="val 13587"/>
                <a:gd name="f40" fmla="val 96678"/>
                <a:gd name="f41" fmla="val 15505"/>
                <a:gd name="f42" fmla="val 96156"/>
                <a:gd name="f43" fmla="val 17208"/>
                <a:gd name="f44" fmla="val 95165"/>
                <a:gd name="f45" fmla="val 23308"/>
                <a:gd name="f46" fmla="val 91735"/>
                <a:gd name="f47" fmla="val 32202"/>
                <a:gd name="f48" fmla="val 86780"/>
                <a:gd name="f49" fmla="val 39826"/>
                <a:gd name="f50" fmla="val 82587"/>
                <a:gd name="f51" fmla="val 155333"/>
                <a:gd name="f52" fmla="val 17788"/>
                <a:gd name="f53" fmla="val 154697"/>
                <a:gd name="f54" fmla="val 153808"/>
                <a:gd name="f55" fmla="val 152512"/>
                <a:gd name="f56" fmla="val 18321"/>
                <a:gd name="f57" fmla="val 151139"/>
                <a:gd name="f58" fmla="val 18627"/>
                <a:gd name="f59" fmla="val 149741"/>
                <a:gd name="f60" fmla="val 18677"/>
                <a:gd name="f61" fmla="val 148344"/>
                <a:gd name="f62" fmla="val 18639"/>
                <a:gd name="f63" fmla="val 146958"/>
                <a:gd name="f64" fmla="val 18334"/>
                <a:gd name="f65" fmla="val 145675"/>
                <a:gd name="f66" fmla="val 144786"/>
                <a:gd name="f67" fmla="val 143604"/>
                <a:gd name="f68" fmla="val 17267"/>
                <a:gd name="f69" fmla="val 142537"/>
                <a:gd name="f70" fmla="val 16530"/>
                <a:gd name="f71" fmla="val 141609"/>
                <a:gd name="f72" fmla="val 15628"/>
                <a:gd name="f73" fmla="val 140796"/>
                <a:gd name="f74" fmla="val 14853"/>
                <a:gd name="f75" fmla="val 140109"/>
                <a:gd name="f76" fmla="val 13951"/>
                <a:gd name="f77" fmla="val 139576"/>
                <a:gd name="f78" fmla="val 12960"/>
                <a:gd name="f79" fmla="val 139233"/>
                <a:gd name="f80" fmla="val 12236"/>
                <a:gd name="f81" fmla="val 138966"/>
                <a:gd name="f82" fmla="val 11461"/>
                <a:gd name="f83" fmla="val 138813"/>
                <a:gd name="f84" fmla="val 10673"/>
                <a:gd name="f85" fmla="val 138750"/>
                <a:gd name="f86" fmla="val 9910"/>
                <a:gd name="f87" fmla="val 9148"/>
                <a:gd name="f88" fmla="val 8386"/>
                <a:gd name="f89" fmla="val 8183"/>
                <a:gd name="f90" fmla="val 7954"/>
                <a:gd name="f91" fmla="val 7750"/>
                <a:gd name="f92" fmla="val 6661"/>
                <a:gd name="f93" fmla="val 73947"/>
                <a:gd name="f94" fmla="+- 0 0 -90"/>
                <a:gd name="f95" fmla="*/ f3 1 155332"/>
                <a:gd name="f96" fmla="*/ f4 1 96689"/>
                <a:gd name="f97" fmla="val f5"/>
                <a:gd name="f98" fmla="val f6"/>
                <a:gd name="f99" fmla="val f7"/>
                <a:gd name="f100" fmla="*/ f94 f0 1"/>
                <a:gd name="f101" fmla="+- f99 0 f97"/>
                <a:gd name="f102" fmla="+- f98 0 f97"/>
                <a:gd name="f103" fmla="*/ f100 1 f2"/>
                <a:gd name="f104" fmla="*/ f102 1 155332"/>
                <a:gd name="f105" fmla="*/ f101 1 96689"/>
                <a:gd name="f106" fmla="*/ 4247 f102 1"/>
                <a:gd name="f107" fmla="*/ 75091 f101 1"/>
                <a:gd name="f108" fmla="*/ 2341 f102 1"/>
                <a:gd name="f109" fmla="*/ 76742 f101 1"/>
                <a:gd name="f110" fmla="*/ 1197 f102 1"/>
                <a:gd name="f111" fmla="*/ 78648 f101 1"/>
                <a:gd name="f112" fmla="*/ 181 f102 1"/>
                <a:gd name="f113" fmla="*/ 80681 f101 1"/>
                <a:gd name="f114" fmla="*/ 83095 f101 1"/>
                <a:gd name="f115" fmla="*/ 9533 f102 1"/>
                <a:gd name="f116" fmla="*/ 96512 f101 1"/>
                <a:gd name="f117" fmla="*/ 11617 f102 1"/>
                <a:gd name="f118" fmla="*/ 96690 f101 1"/>
                <a:gd name="f119" fmla="*/ 17208 f102 1"/>
                <a:gd name="f120" fmla="*/ 95165 f101 1"/>
                <a:gd name="f121" fmla="*/ 23308 f102 1"/>
                <a:gd name="f122" fmla="*/ 91735 f101 1"/>
                <a:gd name="f123" fmla="*/ 32202 f102 1"/>
                <a:gd name="f124" fmla="*/ 86780 f101 1"/>
                <a:gd name="f125" fmla="*/ 39826 f102 1"/>
                <a:gd name="f126" fmla="*/ 82587 f101 1"/>
                <a:gd name="f127" fmla="*/ 155333 f102 1"/>
                <a:gd name="f128" fmla="*/ 17788 f101 1"/>
                <a:gd name="f129" fmla="*/ 154697 f102 1"/>
                <a:gd name="f130" fmla="*/ 153808 f102 1"/>
                <a:gd name="f131" fmla="*/ 149741 f102 1"/>
                <a:gd name="f132" fmla="*/ 18677 f101 1"/>
                <a:gd name="f133" fmla="*/ 145675 f102 1"/>
                <a:gd name="f134" fmla="*/ 144786 f102 1"/>
                <a:gd name="f135" fmla="*/ 141609 f102 1"/>
                <a:gd name="f136" fmla="*/ 15628 f101 1"/>
                <a:gd name="f137" fmla="*/ 139576 f102 1"/>
                <a:gd name="f138" fmla="*/ 12960 f101 1"/>
                <a:gd name="f139" fmla="*/ 138813 f102 1"/>
                <a:gd name="f140" fmla="*/ 10673 f101 1"/>
                <a:gd name="f141" fmla="*/ 8386 f101 1"/>
                <a:gd name="f142" fmla="*/ 7750 f101 1"/>
                <a:gd name="f143" fmla="*/ 0 f101 1"/>
                <a:gd name="f144" fmla="*/ 6661 f102 1"/>
                <a:gd name="f145" fmla="*/ 73947 f101 1"/>
                <a:gd name="f146" fmla="+- f103 0 f1"/>
                <a:gd name="f147" fmla="*/ f106 1 155332"/>
                <a:gd name="f148" fmla="*/ f107 1 96689"/>
                <a:gd name="f149" fmla="*/ f108 1 155332"/>
                <a:gd name="f150" fmla="*/ f109 1 96689"/>
                <a:gd name="f151" fmla="*/ f110 1 155332"/>
                <a:gd name="f152" fmla="*/ f111 1 96689"/>
                <a:gd name="f153" fmla="*/ f112 1 155332"/>
                <a:gd name="f154" fmla="*/ f113 1 96689"/>
                <a:gd name="f155" fmla="*/ f114 1 96689"/>
                <a:gd name="f156" fmla="*/ f115 1 155332"/>
                <a:gd name="f157" fmla="*/ f116 1 96689"/>
                <a:gd name="f158" fmla="*/ f117 1 155332"/>
                <a:gd name="f159" fmla="*/ f118 1 96689"/>
                <a:gd name="f160" fmla="*/ f119 1 155332"/>
                <a:gd name="f161" fmla="*/ f120 1 96689"/>
                <a:gd name="f162" fmla="*/ f121 1 155332"/>
                <a:gd name="f163" fmla="*/ f122 1 96689"/>
                <a:gd name="f164" fmla="*/ f123 1 155332"/>
                <a:gd name="f165" fmla="*/ f124 1 96689"/>
                <a:gd name="f166" fmla="*/ f125 1 155332"/>
                <a:gd name="f167" fmla="*/ f126 1 96689"/>
                <a:gd name="f168" fmla="*/ f127 1 155332"/>
                <a:gd name="f169" fmla="*/ f128 1 96689"/>
                <a:gd name="f170" fmla="*/ f129 1 155332"/>
                <a:gd name="f171" fmla="*/ f130 1 155332"/>
                <a:gd name="f172" fmla="*/ f131 1 155332"/>
                <a:gd name="f173" fmla="*/ f132 1 96689"/>
                <a:gd name="f174" fmla="*/ f133 1 155332"/>
                <a:gd name="f175" fmla="*/ f134 1 155332"/>
                <a:gd name="f176" fmla="*/ f135 1 155332"/>
                <a:gd name="f177" fmla="*/ f136 1 96689"/>
                <a:gd name="f178" fmla="*/ f137 1 155332"/>
                <a:gd name="f179" fmla="*/ f138 1 96689"/>
                <a:gd name="f180" fmla="*/ f139 1 155332"/>
                <a:gd name="f181" fmla="*/ f140 1 96689"/>
                <a:gd name="f182" fmla="*/ f141 1 96689"/>
                <a:gd name="f183" fmla="*/ f142 1 96689"/>
                <a:gd name="f184" fmla="*/ f143 1 96689"/>
                <a:gd name="f185" fmla="*/ f144 1 155332"/>
                <a:gd name="f186" fmla="*/ f145 1 96689"/>
                <a:gd name="f187" fmla="*/ f97 1 f104"/>
                <a:gd name="f188" fmla="*/ f98 1 f104"/>
                <a:gd name="f189" fmla="*/ f97 1 f105"/>
                <a:gd name="f190" fmla="*/ f99 1 f105"/>
                <a:gd name="f191" fmla="*/ f147 1 f104"/>
                <a:gd name="f192" fmla="*/ f148 1 f105"/>
                <a:gd name="f193" fmla="*/ f149 1 f104"/>
                <a:gd name="f194" fmla="*/ f150 1 f105"/>
                <a:gd name="f195" fmla="*/ f151 1 f104"/>
                <a:gd name="f196" fmla="*/ f152 1 f105"/>
                <a:gd name="f197" fmla="*/ f153 1 f104"/>
                <a:gd name="f198" fmla="*/ f154 1 f105"/>
                <a:gd name="f199" fmla="*/ f155 1 f105"/>
                <a:gd name="f200" fmla="*/ f156 1 f104"/>
                <a:gd name="f201" fmla="*/ f157 1 f105"/>
                <a:gd name="f202" fmla="*/ f158 1 f104"/>
                <a:gd name="f203" fmla="*/ f159 1 f105"/>
                <a:gd name="f204" fmla="*/ f160 1 f104"/>
                <a:gd name="f205" fmla="*/ f161 1 f105"/>
                <a:gd name="f206" fmla="*/ f162 1 f104"/>
                <a:gd name="f207" fmla="*/ f163 1 f105"/>
                <a:gd name="f208" fmla="*/ f164 1 f104"/>
                <a:gd name="f209" fmla="*/ f165 1 f105"/>
                <a:gd name="f210" fmla="*/ f166 1 f104"/>
                <a:gd name="f211" fmla="*/ f167 1 f105"/>
                <a:gd name="f212" fmla="*/ f168 1 f104"/>
                <a:gd name="f213" fmla="*/ f169 1 f105"/>
                <a:gd name="f214" fmla="*/ f170 1 f104"/>
                <a:gd name="f215" fmla="*/ f171 1 f104"/>
                <a:gd name="f216" fmla="*/ f172 1 f104"/>
                <a:gd name="f217" fmla="*/ f173 1 f105"/>
                <a:gd name="f218" fmla="*/ f174 1 f104"/>
                <a:gd name="f219" fmla="*/ f175 1 f104"/>
                <a:gd name="f220" fmla="*/ f176 1 f104"/>
                <a:gd name="f221" fmla="*/ f177 1 f105"/>
                <a:gd name="f222" fmla="*/ f178 1 f104"/>
                <a:gd name="f223" fmla="*/ f179 1 f105"/>
                <a:gd name="f224" fmla="*/ f180 1 f104"/>
                <a:gd name="f225" fmla="*/ f181 1 f105"/>
                <a:gd name="f226" fmla="*/ f182 1 f105"/>
                <a:gd name="f227" fmla="*/ f183 1 f105"/>
                <a:gd name="f228" fmla="*/ f184 1 f105"/>
                <a:gd name="f229" fmla="*/ f185 1 f104"/>
                <a:gd name="f230" fmla="*/ f186 1 f105"/>
                <a:gd name="f231" fmla="*/ f187 f95 1"/>
                <a:gd name="f232" fmla="*/ f188 f95 1"/>
                <a:gd name="f233" fmla="*/ f190 f96 1"/>
                <a:gd name="f234" fmla="*/ f189 f96 1"/>
                <a:gd name="f235" fmla="*/ f191 f95 1"/>
                <a:gd name="f236" fmla="*/ f192 f96 1"/>
                <a:gd name="f237" fmla="*/ f193 f95 1"/>
                <a:gd name="f238" fmla="*/ f194 f96 1"/>
                <a:gd name="f239" fmla="*/ f195 f95 1"/>
                <a:gd name="f240" fmla="*/ f196 f96 1"/>
                <a:gd name="f241" fmla="*/ f197 f95 1"/>
                <a:gd name="f242" fmla="*/ f198 f96 1"/>
                <a:gd name="f243" fmla="*/ f199 f96 1"/>
                <a:gd name="f244" fmla="*/ f200 f95 1"/>
                <a:gd name="f245" fmla="*/ f201 f96 1"/>
                <a:gd name="f246" fmla="*/ f202 f95 1"/>
                <a:gd name="f247" fmla="*/ f203 f96 1"/>
                <a:gd name="f248" fmla="*/ f204 f95 1"/>
                <a:gd name="f249" fmla="*/ f205 f96 1"/>
                <a:gd name="f250" fmla="*/ f206 f95 1"/>
                <a:gd name="f251" fmla="*/ f207 f96 1"/>
                <a:gd name="f252" fmla="*/ f208 f95 1"/>
                <a:gd name="f253" fmla="*/ f209 f96 1"/>
                <a:gd name="f254" fmla="*/ f210 f95 1"/>
                <a:gd name="f255" fmla="*/ f211 f96 1"/>
                <a:gd name="f256" fmla="*/ f212 f95 1"/>
                <a:gd name="f257" fmla="*/ f213 f96 1"/>
                <a:gd name="f258" fmla="*/ f214 f95 1"/>
                <a:gd name="f259" fmla="*/ f215 f95 1"/>
                <a:gd name="f260" fmla="*/ f216 f95 1"/>
                <a:gd name="f261" fmla="*/ f217 f96 1"/>
                <a:gd name="f262" fmla="*/ f218 f95 1"/>
                <a:gd name="f263" fmla="*/ f219 f95 1"/>
                <a:gd name="f264" fmla="*/ f220 f95 1"/>
                <a:gd name="f265" fmla="*/ f221 f96 1"/>
                <a:gd name="f266" fmla="*/ f222 f95 1"/>
                <a:gd name="f267" fmla="*/ f223 f96 1"/>
                <a:gd name="f268" fmla="*/ f224 f95 1"/>
                <a:gd name="f269" fmla="*/ f225 f96 1"/>
                <a:gd name="f270" fmla="*/ f226 f96 1"/>
                <a:gd name="f271" fmla="*/ f227 f96 1"/>
                <a:gd name="f272" fmla="*/ f228 f96 1"/>
                <a:gd name="f273" fmla="*/ f229 f95 1"/>
                <a:gd name="f274" fmla="*/ f230 f9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46">
                  <a:pos x="f235" y="f236"/>
                </a:cxn>
                <a:cxn ang="f146">
                  <a:pos x="f237" y="f238"/>
                </a:cxn>
                <a:cxn ang="f146">
                  <a:pos x="f239" y="f240"/>
                </a:cxn>
                <a:cxn ang="f146">
                  <a:pos x="f241" y="f242"/>
                </a:cxn>
                <a:cxn ang="f146">
                  <a:pos x="f241" y="f243"/>
                </a:cxn>
                <a:cxn ang="f146">
                  <a:pos x="f244" y="f245"/>
                </a:cxn>
                <a:cxn ang="f146">
                  <a:pos x="f246" y="f247"/>
                </a:cxn>
                <a:cxn ang="f146">
                  <a:pos x="f248" y="f249"/>
                </a:cxn>
                <a:cxn ang="f146">
                  <a:pos x="f250" y="f251"/>
                </a:cxn>
                <a:cxn ang="f146">
                  <a:pos x="f252" y="f253"/>
                </a:cxn>
                <a:cxn ang="f146">
                  <a:pos x="f254" y="f255"/>
                </a:cxn>
                <a:cxn ang="f146">
                  <a:pos x="f256" y="f257"/>
                </a:cxn>
                <a:cxn ang="f146">
                  <a:pos x="f258" y="f257"/>
                </a:cxn>
                <a:cxn ang="f146">
                  <a:pos x="f259" y="f257"/>
                </a:cxn>
                <a:cxn ang="f146">
                  <a:pos x="f260" y="f261"/>
                </a:cxn>
                <a:cxn ang="f146">
                  <a:pos x="f262" y="f257"/>
                </a:cxn>
                <a:cxn ang="f146">
                  <a:pos x="f263" y="f257"/>
                </a:cxn>
                <a:cxn ang="f146">
                  <a:pos x="f264" y="f265"/>
                </a:cxn>
                <a:cxn ang="f146">
                  <a:pos x="f264" y="f265"/>
                </a:cxn>
                <a:cxn ang="f146">
                  <a:pos x="f266" y="f267"/>
                </a:cxn>
                <a:cxn ang="f146">
                  <a:pos x="f268" y="f269"/>
                </a:cxn>
                <a:cxn ang="f146">
                  <a:pos x="f268" y="f270"/>
                </a:cxn>
                <a:cxn ang="f146">
                  <a:pos x="f268" y="f271"/>
                </a:cxn>
                <a:cxn ang="f146">
                  <a:pos x="f268" y="f272"/>
                </a:cxn>
                <a:cxn ang="f146">
                  <a:pos x="f273" y="f274"/>
                </a:cxn>
              </a:cxnLst>
              <a:rect l="f231" t="f234" r="f232" b="f233"/>
              <a:pathLst>
                <a:path w="155332" h="96689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7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lnTo>
                    <a:pt x="f47" y="f48"/>
                  </a:lnTo>
                  <a:lnTo>
                    <a:pt x="f49" y="f50"/>
                  </a:lnTo>
                  <a:lnTo>
                    <a:pt x="f51" y="f52"/>
                  </a:lnTo>
                  <a:lnTo>
                    <a:pt x="f53" y="f52"/>
                  </a:lnTo>
                  <a:lnTo>
                    <a:pt x="f54" y="f52"/>
                  </a:ln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52"/>
                  </a:cubicBezTo>
                  <a:lnTo>
                    <a:pt x="f66" y="f52"/>
                  </a:lnTo>
                  <a:cubicBezTo>
                    <a:pt x="f67" y="f68"/>
                    <a:pt x="f69" y="f70"/>
                    <a:pt x="f71" y="f72"/>
                  </a:cubicBezTo>
                  <a:lnTo>
                    <a:pt x="f71" y="f72"/>
                  </a:lnTo>
                  <a:cubicBezTo>
                    <a:pt x="f73" y="f74"/>
                    <a:pt x="f75" y="f76"/>
                    <a:pt x="f77" y="f78"/>
                  </a:cubicBezTo>
                  <a:cubicBezTo>
                    <a:pt x="f79" y="f80"/>
                    <a:pt x="f81" y="f82"/>
                    <a:pt x="f83" y="f84"/>
                  </a:cubicBezTo>
                  <a:cubicBezTo>
                    <a:pt x="f85" y="f86"/>
                    <a:pt x="f85" y="f87"/>
                    <a:pt x="f83" y="f88"/>
                  </a:cubicBezTo>
                  <a:cubicBezTo>
                    <a:pt x="f85" y="f89"/>
                    <a:pt x="f85" y="f90"/>
                    <a:pt x="f83" y="f91"/>
                  </a:cubicBezTo>
                  <a:lnTo>
                    <a:pt x="f83" y="f5"/>
                  </a:lnTo>
                  <a:lnTo>
                    <a:pt x="f92" y="f9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2" name="Freeform: Shape 417">
              <a:extLst>
                <a:ext uri="{FF2B5EF4-FFF2-40B4-BE49-F238E27FC236}">
                  <a16:creationId xmlns:a16="http://schemas.microsoft.com/office/drawing/2014/main" id="{F6BD6331-EB47-28B1-09DA-42A03029B9C8}"/>
                </a:ext>
              </a:extLst>
            </p:cNvPr>
            <p:cNvSpPr/>
            <p:nvPr/>
          </p:nvSpPr>
          <p:spPr>
            <a:xfrm>
              <a:off x="5594189" y="5651915"/>
              <a:ext cx="84115" cy="747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119"/>
                <a:gd name="f7" fmla="val 74709"/>
                <a:gd name="f8" fmla="val 84120"/>
                <a:gd name="f9" fmla="val 27317"/>
                <a:gd name="f10" fmla="val 6735"/>
                <a:gd name="f11" fmla="val 43580"/>
                <a:gd name="f12" fmla="val 63782"/>
                <a:gd name="f13" fmla="val 6633"/>
                <a:gd name="f14" fmla="val 68369"/>
                <a:gd name="f15" fmla="val 4054"/>
                <a:gd name="f16" fmla="val 72549"/>
                <a:gd name="f17" fmla="val 635"/>
                <a:gd name="f18" fmla="+- 0 0 -90"/>
                <a:gd name="f19" fmla="*/ f3 1 84119"/>
                <a:gd name="f20" fmla="*/ f4 1 7470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84119"/>
                <a:gd name="f29" fmla="*/ f25 1 74709"/>
                <a:gd name="f30" fmla="*/ 84120 f26 1"/>
                <a:gd name="f31" fmla="*/ 27317 f25 1"/>
                <a:gd name="f32" fmla="*/ 0 f25 1"/>
                <a:gd name="f33" fmla="*/ 6735 f26 1"/>
                <a:gd name="f34" fmla="*/ 43580 f25 1"/>
                <a:gd name="f35" fmla="*/ 63782 f25 1"/>
                <a:gd name="f36" fmla="*/ 0 f26 1"/>
                <a:gd name="f37" fmla="*/ 74709 f25 1"/>
                <a:gd name="f38" fmla="*/ 635 f26 1"/>
                <a:gd name="f39" fmla="+- f27 0 f1"/>
                <a:gd name="f40" fmla="*/ f30 1 84119"/>
                <a:gd name="f41" fmla="*/ f31 1 74709"/>
                <a:gd name="f42" fmla="*/ f32 1 74709"/>
                <a:gd name="f43" fmla="*/ f33 1 84119"/>
                <a:gd name="f44" fmla="*/ f34 1 74709"/>
                <a:gd name="f45" fmla="*/ f35 1 74709"/>
                <a:gd name="f46" fmla="*/ f36 1 84119"/>
                <a:gd name="f47" fmla="*/ f37 1 74709"/>
                <a:gd name="f48" fmla="*/ f38 1 84119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9"/>
                <a:gd name="f56" fmla="*/ f43 1 f28"/>
                <a:gd name="f57" fmla="*/ f44 1 f29"/>
                <a:gd name="f58" fmla="*/ f45 1 f29"/>
                <a:gd name="f59" fmla="*/ f46 1 f28"/>
                <a:gd name="f60" fmla="*/ f47 1 f29"/>
                <a:gd name="f61" fmla="*/ f48 1 f28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20 1"/>
                <a:gd name="f69" fmla="*/ f56 f19 1"/>
                <a:gd name="f70" fmla="*/ f57 f20 1"/>
                <a:gd name="f71" fmla="*/ f58 f20 1"/>
                <a:gd name="f72" fmla="*/ f59 f19 1"/>
                <a:gd name="f73" fmla="*/ f60 f20 1"/>
                <a:gd name="f74" fmla="*/ f6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9" y="f70"/>
                </a:cxn>
                <a:cxn ang="f39">
                  <a:pos x="f69" y="f71"/>
                </a:cxn>
                <a:cxn ang="f39">
                  <a:pos x="f72" y="f73"/>
                </a:cxn>
                <a:cxn ang="f39">
                  <a:pos x="f74" y="f73"/>
                </a:cxn>
              </a:cxnLst>
              <a:rect l="f62" t="f65" r="f63" b="f64"/>
              <a:pathLst>
                <a:path w="84119" h="74709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5" y="f16"/>
                    <a:pt x="f5" y="f7"/>
                  </a:cubicBezTo>
                  <a:lnTo>
                    <a:pt x="f1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3" name="Freeform: Shape 418">
              <a:extLst>
                <a:ext uri="{FF2B5EF4-FFF2-40B4-BE49-F238E27FC236}">
                  <a16:creationId xmlns:a16="http://schemas.microsoft.com/office/drawing/2014/main" id="{ABA0BECA-90A5-2DD9-FD49-05910521D48A}"/>
                </a:ext>
              </a:extLst>
            </p:cNvPr>
            <p:cNvSpPr/>
            <p:nvPr/>
          </p:nvSpPr>
          <p:spPr>
            <a:xfrm>
              <a:off x="5585164" y="5726622"/>
              <a:ext cx="812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32"/>
                <a:gd name="f7" fmla="val 889"/>
                <a:gd name="f8" fmla="val 5553"/>
                <a:gd name="f9" fmla="val 1181"/>
                <a:gd name="f10" fmla="val 2580"/>
                <a:gd name="f11" fmla="val 1283"/>
                <a:gd name="f12" fmla="val 546"/>
                <a:gd name="f13" fmla="val 2668"/>
                <a:gd name="f14" fmla="val 851"/>
                <a:gd name="f15" fmla="val 4066"/>
                <a:gd name="f16" fmla="val 5464"/>
                <a:gd name="f17" fmla="val 838"/>
                <a:gd name="f18" fmla="val 6836"/>
                <a:gd name="f19" fmla="val 534"/>
                <a:gd name="f20" fmla="+- 0 0 -90"/>
                <a:gd name="f21" fmla="*/ f3 1 8132"/>
                <a:gd name="f22" fmla="*/ f4 1 88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8132"/>
                <a:gd name="f31" fmla="*/ f27 1 889"/>
                <a:gd name="f32" fmla="*/ 8132 f28 1"/>
                <a:gd name="f33" fmla="*/ 0 f27 1"/>
                <a:gd name="f34" fmla="*/ 0 f28 1"/>
                <a:gd name="f35" fmla="*/ 4066 f28 1"/>
                <a:gd name="f36" fmla="*/ 889 f27 1"/>
                <a:gd name="f37" fmla="+- f29 0 f1"/>
                <a:gd name="f38" fmla="*/ f32 1 8132"/>
                <a:gd name="f39" fmla="*/ f33 1 889"/>
                <a:gd name="f40" fmla="*/ f34 1 8132"/>
                <a:gd name="f41" fmla="*/ f35 1 8132"/>
                <a:gd name="f42" fmla="*/ f36 1 889"/>
                <a:gd name="f43" fmla="*/ f23 1 f30"/>
                <a:gd name="f44" fmla="*/ f24 1 f30"/>
                <a:gd name="f45" fmla="*/ f23 1 f31"/>
                <a:gd name="f46" fmla="*/ f25 1 f31"/>
                <a:gd name="f47" fmla="*/ f38 1 f30"/>
                <a:gd name="f48" fmla="*/ f39 1 f31"/>
                <a:gd name="f49" fmla="*/ f40 1 f30"/>
                <a:gd name="f50" fmla="*/ f41 1 f30"/>
                <a:gd name="f51" fmla="*/ f42 1 f31"/>
                <a:gd name="f52" fmla="*/ f43 f21 1"/>
                <a:gd name="f53" fmla="*/ f44 f21 1"/>
                <a:gd name="f54" fmla="*/ f46 f22 1"/>
                <a:gd name="f55" fmla="*/ f45 f22 1"/>
                <a:gd name="f56" fmla="*/ f47 f21 1"/>
                <a:gd name="f57" fmla="*/ f48 f22 1"/>
                <a:gd name="f58" fmla="*/ f49 f21 1"/>
                <a:gd name="f59" fmla="*/ f50 f21 1"/>
                <a:gd name="f60" fmla="*/ f5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6" y="f57"/>
                </a:cxn>
                <a:cxn ang="f37">
                  <a:pos x="f58" y="f57"/>
                </a:cxn>
                <a:cxn ang="f37">
                  <a:pos x="f59" y="f60"/>
                </a:cxn>
                <a:cxn ang="f37">
                  <a:pos x="f56" y="f57"/>
                </a:cxn>
              </a:cxnLst>
              <a:rect l="f52" t="f55" r="f53" b="f54"/>
              <a:pathLst>
                <a:path w="8132" h="889">
                  <a:moveTo>
                    <a:pt x="f6" y="f5"/>
                  </a:moveTo>
                  <a:cubicBezTo>
                    <a:pt x="f8" y="f9"/>
                    <a:pt x="f10" y="f9"/>
                    <a:pt x="f5" y="f5"/>
                  </a:cubicBezTo>
                  <a:cubicBezTo>
                    <a:pt x="f11" y="f12"/>
                    <a:pt x="f13" y="f14"/>
                    <a:pt x="f15" y="f7"/>
                  </a:cubicBezTo>
                  <a:cubicBezTo>
                    <a:pt x="f16" y="f17"/>
                    <a:pt x="f18" y="f1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4" name="Freeform: Shape 419">
              <a:extLst>
                <a:ext uri="{FF2B5EF4-FFF2-40B4-BE49-F238E27FC236}">
                  <a16:creationId xmlns:a16="http://schemas.microsoft.com/office/drawing/2014/main" id="{CF675DA9-A35A-5F94-CF4B-1D31E7BB4394}"/>
                </a:ext>
              </a:extLst>
            </p:cNvPr>
            <p:cNvSpPr/>
            <p:nvPr/>
          </p:nvSpPr>
          <p:spPr>
            <a:xfrm>
              <a:off x="5579193" y="5720650"/>
              <a:ext cx="2157" cy="33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0"/>
                <a:gd name="f7" fmla="val 3303"/>
                <a:gd name="f8" fmla="val 1182"/>
                <a:gd name="f9" fmla="val 2389"/>
                <a:gd name="f10" fmla="val 445"/>
                <a:gd name="f11" fmla="val 1258"/>
                <a:gd name="f12" fmla="val 508"/>
                <a:gd name="f13" fmla="val 1232"/>
                <a:gd name="f14" fmla="val 1233"/>
                <a:gd name="f15" fmla="val 2351"/>
                <a:gd name="f16" fmla="+- 0 0 -90"/>
                <a:gd name="f17" fmla="*/ f3 1 2160"/>
                <a:gd name="f18" fmla="*/ f4 1 330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160"/>
                <a:gd name="f27" fmla="*/ f23 1 3303"/>
                <a:gd name="f28" fmla="*/ 2160 f24 1"/>
                <a:gd name="f29" fmla="*/ 3303 f23 1"/>
                <a:gd name="f30" fmla="*/ 0 f24 1"/>
                <a:gd name="f31" fmla="*/ 0 f23 1"/>
                <a:gd name="f32" fmla="+- f25 0 f1"/>
                <a:gd name="f33" fmla="*/ f28 1 2160"/>
                <a:gd name="f34" fmla="*/ f29 1 3303"/>
                <a:gd name="f35" fmla="*/ f30 1 2160"/>
                <a:gd name="f36" fmla="*/ f31 1 3303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6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7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51" y="f52"/>
                </a:cxn>
                <a:cxn ang="f32">
                  <a:pos x="f49" y="f50"/>
                </a:cxn>
              </a:cxnLst>
              <a:rect l="f45" t="f48" r="f46" b="f47"/>
              <a:pathLst>
                <a:path w="2160" h="3303">
                  <a:moveTo>
                    <a:pt x="f6" y="f7"/>
                  </a:moveTo>
                  <a:cubicBezTo>
                    <a:pt x="f8" y="f9"/>
                    <a:pt x="f10" y="f11"/>
                    <a:pt x="f5" y="f5"/>
                  </a:cubicBezTo>
                  <a:cubicBezTo>
                    <a:pt x="f12" y="f13"/>
                    <a:pt x="f14" y="f15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5" name="Freeform: Shape 420">
              <a:extLst>
                <a:ext uri="{FF2B5EF4-FFF2-40B4-BE49-F238E27FC236}">
                  <a16:creationId xmlns:a16="http://schemas.microsoft.com/office/drawing/2014/main" id="{18716323-6DF7-AB38-F35E-4B27D024B4A8}"/>
                </a:ext>
              </a:extLst>
            </p:cNvPr>
            <p:cNvSpPr/>
            <p:nvPr/>
          </p:nvSpPr>
          <p:spPr>
            <a:xfrm>
              <a:off x="5677857" y="5659029"/>
              <a:ext cx="23637" cy="424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42436"/>
                <a:gd name="f8" fmla="val 12265"/>
                <a:gd name="f9" fmla="val 42437"/>
                <a:gd name="f10" fmla="val 17895"/>
                <a:gd name="f11" fmla="val 42322"/>
                <a:gd name="f12" fmla="val 22660"/>
                <a:gd name="f13" fmla="val 38219"/>
                <a:gd name="f14" fmla="val 23574"/>
                <a:gd name="f15" fmla="val 32654"/>
                <a:gd name="f16" fmla="val 31929"/>
                <a:gd name="f17" fmla="val 31218"/>
                <a:gd name="f18" fmla="val 30494"/>
                <a:gd name="f19" fmla="val 24248"/>
                <a:gd name="f20" fmla="val 6492"/>
                <a:gd name="f21" fmla="val 19534"/>
                <a:gd name="f22" fmla="val 12299"/>
                <a:gd name="f23" fmla="val 13040"/>
                <a:gd name="f24" fmla="val 12972"/>
                <a:gd name="f25" fmla="val 6547"/>
                <a:gd name="f26" fmla="val 13646"/>
                <a:gd name="f27" fmla="val 740"/>
                <a:gd name="f28" fmla="val 8932"/>
                <a:gd name="f29" fmla="val 67"/>
                <a:gd name="f30" fmla="val 2452"/>
                <a:gd name="f31" fmla="val -22"/>
                <a:gd name="f32" fmla="val 1639"/>
                <a:gd name="f33" fmla="val 813"/>
                <a:gd name="f34" fmla="val 37088"/>
                <a:gd name="f35" fmla="val 5416"/>
                <a:gd name="f36" fmla="val 12011"/>
                <a:gd name="f37" fmla="val 12100"/>
                <a:gd name="f38" fmla="val 12176"/>
                <a:gd name="f39" fmla="+- 0 0 -90"/>
                <a:gd name="f40" fmla="*/ f3 1 23638"/>
                <a:gd name="f41" fmla="*/ f4 1 42436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3638"/>
                <a:gd name="f50" fmla="*/ f46 1 42436"/>
                <a:gd name="f51" fmla="*/ 12265 f47 1"/>
                <a:gd name="f52" fmla="*/ 42437 f46 1"/>
                <a:gd name="f53" fmla="*/ 23574 f47 1"/>
                <a:gd name="f54" fmla="*/ 32654 f46 1"/>
                <a:gd name="f55" fmla="*/ 30494 f46 1"/>
                <a:gd name="f56" fmla="*/ 0 f46 1"/>
                <a:gd name="f57" fmla="*/ 13040 f47 1"/>
                <a:gd name="f58" fmla="*/ 12972 f46 1"/>
                <a:gd name="f59" fmla="*/ 67 f47 1"/>
                <a:gd name="f60" fmla="*/ 2452 f46 1"/>
                <a:gd name="f61" fmla="*/ 12011 f47 1"/>
                <a:gd name="f62" fmla="+- f48 0 f1"/>
                <a:gd name="f63" fmla="*/ f51 1 23638"/>
                <a:gd name="f64" fmla="*/ f52 1 42436"/>
                <a:gd name="f65" fmla="*/ f53 1 23638"/>
                <a:gd name="f66" fmla="*/ f54 1 42436"/>
                <a:gd name="f67" fmla="*/ f55 1 42436"/>
                <a:gd name="f68" fmla="*/ f56 1 42436"/>
                <a:gd name="f69" fmla="*/ f57 1 23638"/>
                <a:gd name="f70" fmla="*/ f58 1 42436"/>
                <a:gd name="f71" fmla="*/ f59 1 23638"/>
                <a:gd name="f72" fmla="*/ f60 1 42436"/>
                <a:gd name="f73" fmla="*/ f61 1 23638"/>
                <a:gd name="f74" fmla="*/ f42 1 f49"/>
                <a:gd name="f75" fmla="*/ f43 1 f49"/>
                <a:gd name="f76" fmla="*/ f42 1 f50"/>
                <a:gd name="f77" fmla="*/ f44 1 f50"/>
                <a:gd name="f78" fmla="*/ f63 1 f49"/>
                <a:gd name="f79" fmla="*/ f64 1 f50"/>
                <a:gd name="f80" fmla="*/ f65 1 f49"/>
                <a:gd name="f81" fmla="*/ f66 1 f50"/>
                <a:gd name="f82" fmla="*/ f67 1 f50"/>
                <a:gd name="f83" fmla="*/ f68 1 f50"/>
                <a:gd name="f84" fmla="*/ f69 1 f49"/>
                <a:gd name="f85" fmla="*/ f70 1 f50"/>
                <a:gd name="f86" fmla="*/ f71 1 f49"/>
                <a:gd name="f87" fmla="*/ f72 1 f50"/>
                <a:gd name="f88" fmla="*/ f73 1 f49"/>
                <a:gd name="f89" fmla="*/ f74 f40 1"/>
                <a:gd name="f90" fmla="*/ f75 f40 1"/>
                <a:gd name="f91" fmla="*/ f77 f41 1"/>
                <a:gd name="f92" fmla="*/ f76 f41 1"/>
                <a:gd name="f93" fmla="*/ f78 f40 1"/>
                <a:gd name="f94" fmla="*/ f79 f41 1"/>
                <a:gd name="f95" fmla="*/ f80 f40 1"/>
                <a:gd name="f96" fmla="*/ f81 f41 1"/>
                <a:gd name="f97" fmla="*/ f82 f41 1"/>
                <a:gd name="f98" fmla="*/ f83 f41 1"/>
                <a:gd name="f99" fmla="*/ f84 f40 1"/>
                <a:gd name="f100" fmla="*/ f85 f41 1"/>
                <a:gd name="f101" fmla="*/ f86 f40 1"/>
                <a:gd name="f102" fmla="*/ f87 f41 1"/>
                <a:gd name="f103" fmla="*/ f88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3" y="f94"/>
                </a:cxn>
                <a:cxn ang="f62">
                  <a:pos x="f95" y="f96"/>
                </a:cxn>
                <a:cxn ang="f62">
                  <a:pos x="f95" y="f97"/>
                </a:cxn>
                <a:cxn ang="f62">
                  <a:pos x="f95" y="f98"/>
                </a:cxn>
                <a:cxn ang="f62">
                  <a:pos x="f99" y="f100"/>
                </a:cxn>
                <a:cxn ang="f62">
                  <a:pos x="f101" y="f102"/>
                </a:cxn>
                <a:cxn ang="f62">
                  <a:pos x="f101" y="f98"/>
                </a:cxn>
                <a:cxn ang="f62">
                  <a:pos x="f101" y="f97"/>
                </a:cxn>
                <a:cxn ang="f62">
                  <a:pos x="f103" y="f94"/>
                </a:cxn>
                <a:cxn ang="f62">
                  <a:pos x="f93" y="f94"/>
                </a:cxn>
              </a:cxnLst>
              <a:rect l="f89" t="f92" r="f90" b="f91"/>
              <a:pathLst>
                <a:path w="23638" h="4243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6" y="f16"/>
                    <a:pt x="f6" y="f17"/>
                    <a:pt x="f14" y="f18"/>
                  </a:cubicBezTo>
                  <a:lnTo>
                    <a:pt x="f14" y="f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29" y="f5"/>
                  </a:cubicBezTo>
                  <a:lnTo>
                    <a:pt x="f29" y="f18"/>
                  </a:lnTo>
                  <a:cubicBezTo>
                    <a:pt x="f29" y="f34"/>
                    <a:pt x="f35" y="f9"/>
                    <a:pt x="f36" y="f9"/>
                  </a:cubicBezTo>
                  <a:cubicBezTo>
                    <a:pt x="f37" y="f9"/>
                    <a:pt x="f3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6" name="Freeform: Shape 421">
              <a:extLst>
                <a:ext uri="{FF2B5EF4-FFF2-40B4-BE49-F238E27FC236}">
                  <a16:creationId xmlns:a16="http://schemas.microsoft.com/office/drawing/2014/main" id="{B41D08E6-07FC-DCE9-68B2-882B987D9566}"/>
                </a:ext>
              </a:extLst>
            </p:cNvPr>
            <p:cNvSpPr/>
            <p:nvPr/>
          </p:nvSpPr>
          <p:spPr>
            <a:xfrm>
              <a:off x="5679228" y="4919691"/>
              <a:ext cx="22585" cy="7512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587"/>
                <a:gd name="f7" fmla="val 751285"/>
                <a:gd name="f8" fmla="val 10896"/>
                <a:gd name="f9" fmla="val 751286"/>
                <a:gd name="f10" fmla="val 17428"/>
                <a:gd name="f11" fmla="val 751222"/>
                <a:gd name="f12" fmla="val 22650"/>
                <a:gd name="f13" fmla="val 745873"/>
                <a:gd name="f14" fmla="val 739343"/>
                <a:gd name="f15" fmla="val 12071"/>
                <a:gd name="f16" fmla="val 22663"/>
                <a:gd name="f17" fmla="val 5527"/>
                <a:gd name="f18" fmla="val 17440"/>
                <a:gd name="f19" fmla="val 140"/>
                <a:gd name="f20" fmla="val 9371"/>
                <a:gd name="f21" fmla="val 25"/>
                <a:gd name="f22" fmla="val 7872"/>
                <a:gd name="f23" fmla="val 330"/>
                <a:gd name="f24" fmla="val 6449"/>
                <a:gd name="f25" fmla="val 889"/>
                <a:gd name="f26" fmla="val 5610"/>
                <a:gd name="f27" fmla="val 1321"/>
                <a:gd name="f28" fmla="val 4835"/>
                <a:gd name="f29" fmla="val 1881"/>
                <a:gd name="f30" fmla="val 4162"/>
                <a:gd name="f31" fmla="val 2541"/>
                <a:gd name="f32" fmla="val 3577"/>
                <a:gd name="f33" fmla="val 2757"/>
                <a:gd name="f34" fmla="val 3056"/>
                <a:gd name="f35" fmla="val 3113"/>
                <a:gd name="f36" fmla="val 2637"/>
                <a:gd name="f37" fmla="val 3558"/>
                <a:gd name="f38" fmla="val 2141"/>
                <a:gd name="f39" fmla="val 4091"/>
                <a:gd name="f40" fmla="val 1722"/>
                <a:gd name="f41" fmla="val 4688"/>
                <a:gd name="f42" fmla="val 1366"/>
                <a:gd name="f43" fmla="val 5336"/>
                <a:gd name="f44" fmla="val 95"/>
                <a:gd name="f45" fmla="val 7242"/>
                <a:gd name="f46" fmla="val 19"/>
                <a:gd name="f47" fmla="val 7839"/>
                <a:gd name="f48" fmla="val 8437"/>
                <a:gd name="f49" fmla="val 9021"/>
                <a:gd name="f50" fmla="val -32"/>
                <a:gd name="f51" fmla="val 9948"/>
                <a:gd name="f52" fmla="val 10889"/>
                <a:gd name="f53" fmla="val 11816"/>
                <a:gd name="f54" fmla="val 70"/>
                <a:gd name="f55" fmla="val 745518"/>
                <a:gd name="f56" fmla="val 4746"/>
                <a:gd name="f57" fmla="val 750689"/>
                <a:gd name="f58" fmla="+- 0 0 -90"/>
                <a:gd name="f59" fmla="*/ f3 1 22587"/>
                <a:gd name="f60" fmla="*/ f4 1 751285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22587"/>
                <a:gd name="f69" fmla="*/ f65 1 751285"/>
                <a:gd name="f70" fmla="*/ 10896 f66 1"/>
                <a:gd name="f71" fmla="*/ 751286 f65 1"/>
                <a:gd name="f72" fmla="*/ 22587 f66 1"/>
                <a:gd name="f73" fmla="*/ 739343 f65 1"/>
                <a:gd name="f74" fmla="*/ 12071 f65 1"/>
                <a:gd name="f75" fmla="*/ 0 f65 1"/>
                <a:gd name="f76" fmla="*/ 6449 f66 1"/>
                <a:gd name="f77" fmla="*/ 889 f65 1"/>
                <a:gd name="f78" fmla="*/ 4162 f66 1"/>
                <a:gd name="f79" fmla="*/ 2541 f65 1"/>
                <a:gd name="f80" fmla="*/ 2637 f66 1"/>
                <a:gd name="f81" fmla="*/ 3558 f65 1"/>
                <a:gd name="f82" fmla="*/ 1366 f66 1"/>
                <a:gd name="f83" fmla="*/ 5336 f65 1"/>
                <a:gd name="f84" fmla="*/ 95 f66 1"/>
                <a:gd name="f85" fmla="*/ 7242 f65 1"/>
                <a:gd name="f86" fmla="*/ 9021 f65 1"/>
                <a:gd name="f87" fmla="*/ 11816 f65 1"/>
                <a:gd name="f88" fmla="+- f67 0 f1"/>
                <a:gd name="f89" fmla="*/ f70 1 22587"/>
                <a:gd name="f90" fmla="*/ f71 1 751285"/>
                <a:gd name="f91" fmla="*/ f72 1 22587"/>
                <a:gd name="f92" fmla="*/ f73 1 751285"/>
                <a:gd name="f93" fmla="*/ f74 1 751285"/>
                <a:gd name="f94" fmla="*/ f75 1 751285"/>
                <a:gd name="f95" fmla="*/ f76 1 22587"/>
                <a:gd name="f96" fmla="*/ f77 1 751285"/>
                <a:gd name="f97" fmla="*/ f78 1 22587"/>
                <a:gd name="f98" fmla="*/ f79 1 751285"/>
                <a:gd name="f99" fmla="*/ f80 1 22587"/>
                <a:gd name="f100" fmla="*/ f81 1 751285"/>
                <a:gd name="f101" fmla="*/ f82 1 22587"/>
                <a:gd name="f102" fmla="*/ f83 1 751285"/>
                <a:gd name="f103" fmla="*/ f84 1 22587"/>
                <a:gd name="f104" fmla="*/ f85 1 751285"/>
                <a:gd name="f105" fmla="*/ f86 1 751285"/>
                <a:gd name="f106" fmla="*/ f87 1 751285"/>
                <a:gd name="f107" fmla="*/ f61 1 f68"/>
                <a:gd name="f108" fmla="*/ f62 1 f68"/>
                <a:gd name="f109" fmla="*/ f61 1 f69"/>
                <a:gd name="f110" fmla="*/ f63 1 f69"/>
                <a:gd name="f111" fmla="*/ f89 1 f68"/>
                <a:gd name="f112" fmla="*/ f90 1 f69"/>
                <a:gd name="f113" fmla="*/ f91 1 f68"/>
                <a:gd name="f114" fmla="*/ f92 1 f69"/>
                <a:gd name="f115" fmla="*/ f93 1 f69"/>
                <a:gd name="f116" fmla="*/ f94 1 f69"/>
                <a:gd name="f117" fmla="*/ f95 1 f68"/>
                <a:gd name="f118" fmla="*/ f96 1 f69"/>
                <a:gd name="f119" fmla="*/ f97 1 f68"/>
                <a:gd name="f120" fmla="*/ f98 1 f69"/>
                <a:gd name="f121" fmla="*/ f99 1 f68"/>
                <a:gd name="f122" fmla="*/ f100 1 f69"/>
                <a:gd name="f123" fmla="*/ f101 1 f68"/>
                <a:gd name="f124" fmla="*/ f102 1 f69"/>
                <a:gd name="f125" fmla="*/ f103 1 f68"/>
                <a:gd name="f126" fmla="*/ f104 1 f69"/>
                <a:gd name="f127" fmla="*/ f105 1 f69"/>
                <a:gd name="f128" fmla="*/ f106 1 f69"/>
                <a:gd name="f129" fmla="*/ f107 f59 1"/>
                <a:gd name="f130" fmla="*/ f108 f59 1"/>
                <a:gd name="f131" fmla="*/ f110 f60 1"/>
                <a:gd name="f132" fmla="*/ f109 f60 1"/>
                <a:gd name="f133" fmla="*/ f111 f59 1"/>
                <a:gd name="f134" fmla="*/ f112 f60 1"/>
                <a:gd name="f135" fmla="*/ f113 f59 1"/>
                <a:gd name="f136" fmla="*/ f114 f60 1"/>
                <a:gd name="f137" fmla="*/ f115 f60 1"/>
                <a:gd name="f138" fmla="*/ f116 f60 1"/>
                <a:gd name="f139" fmla="*/ f117 f59 1"/>
                <a:gd name="f140" fmla="*/ f118 f60 1"/>
                <a:gd name="f141" fmla="*/ f119 f59 1"/>
                <a:gd name="f142" fmla="*/ f120 f60 1"/>
                <a:gd name="f143" fmla="*/ f121 f59 1"/>
                <a:gd name="f144" fmla="*/ f122 f60 1"/>
                <a:gd name="f145" fmla="*/ f123 f59 1"/>
                <a:gd name="f146" fmla="*/ f124 f60 1"/>
                <a:gd name="f147" fmla="*/ f125 f59 1"/>
                <a:gd name="f148" fmla="*/ f126 f60 1"/>
                <a:gd name="f149" fmla="*/ f127 f60 1"/>
                <a:gd name="f150" fmla="*/ f128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33" y="f134"/>
                </a:cxn>
                <a:cxn ang="f88">
                  <a:pos x="f135" y="f136"/>
                </a:cxn>
                <a:cxn ang="f88">
                  <a:pos x="f135" y="f136"/>
                </a:cxn>
                <a:cxn ang="f88">
                  <a:pos x="f135" y="f137"/>
                </a:cxn>
                <a:cxn ang="f88">
                  <a:pos x="f133" y="f138"/>
                </a:cxn>
                <a:cxn ang="f88">
                  <a:pos x="f139" y="f140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7" y="f149"/>
                </a:cxn>
                <a:cxn ang="f88">
                  <a:pos x="f147" y="f150"/>
                </a:cxn>
                <a:cxn ang="f88">
                  <a:pos x="f147" y="f136"/>
                </a:cxn>
                <a:cxn ang="f88">
                  <a:pos x="f133" y="f134"/>
                </a:cxn>
              </a:cxnLst>
              <a:rect l="f129" t="f132" r="f130" b="f131"/>
              <a:pathLst>
                <a:path w="22587" h="751285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4"/>
                    <a:pt x="f6" y="f14"/>
                    <a:pt x="f6" y="f14"/>
                  </a:cubicBezTo>
                  <a:lnTo>
                    <a:pt x="f6" y="f15"/>
                  </a:lnTo>
                  <a:cubicBezTo>
                    <a:pt x="f16" y="f17"/>
                    <a:pt x="f18" y="f19"/>
                    <a:pt x="f8" y="f5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cubicBezTo>
                    <a:pt x="f46" y="f47"/>
                    <a:pt x="f46" y="f48"/>
                    <a:pt x="f44" y="f49"/>
                  </a:cubicBezTo>
                  <a:cubicBezTo>
                    <a:pt x="f50" y="f51"/>
                    <a:pt x="f50" y="f52"/>
                    <a:pt x="f44" y="f53"/>
                  </a:cubicBezTo>
                  <a:lnTo>
                    <a:pt x="f44" y="f14"/>
                  </a:ln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7" name="Freeform: Shape 422">
              <a:extLst>
                <a:ext uri="{FF2B5EF4-FFF2-40B4-BE49-F238E27FC236}">
                  <a16:creationId xmlns:a16="http://schemas.microsoft.com/office/drawing/2014/main" id="{5AD5BAA4-DB86-77E7-EDB0-9A110F45D1BD}"/>
                </a:ext>
              </a:extLst>
            </p:cNvPr>
            <p:cNvSpPr/>
            <p:nvPr/>
          </p:nvSpPr>
          <p:spPr>
            <a:xfrm>
              <a:off x="10348100" y="2164595"/>
              <a:ext cx="311828" cy="24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1828"/>
                <a:gd name="f7" fmla="val 24140"/>
                <a:gd name="f8" fmla="val 11056"/>
                <a:gd name="f9" fmla="val 635"/>
                <a:gd name="f10" fmla="val 8641"/>
                <a:gd name="f11" fmla="val 6735"/>
                <a:gd name="f12" fmla="val 1270"/>
                <a:gd name="f13" fmla="val 4830"/>
                <a:gd name="f14" fmla="val 2541"/>
                <a:gd name="f15" fmla="val 4181"/>
                <a:gd name="f16" fmla="val 2986"/>
                <a:gd name="f17" fmla="val 3584"/>
                <a:gd name="f18" fmla="val 3494"/>
                <a:gd name="f19" fmla="val 3050"/>
                <a:gd name="f20" fmla="val 4066"/>
                <a:gd name="f21" fmla="val 1907"/>
                <a:gd name="f22" fmla="val 5844"/>
                <a:gd name="f23" fmla="val 1474"/>
                <a:gd name="f24" fmla="val 6543"/>
                <a:gd name="f25" fmla="val 1094"/>
                <a:gd name="f26" fmla="val 7255"/>
                <a:gd name="f27" fmla="val 763"/>
                <a:gd name="f28" fmla="val 8004"/>
                <a:gd name="f29" fmla="val 319"/>
                <a:gd name="f30" fmla="val 9313"/>
                <a:gd name="f31" fmla="val 51"/>
                <a:gd name="f32" fmla="val 10685"/>
                <a:gd name="f33" fmla="val 1"/>
                <a:gd name="f34" fmla="val 12070"/>
                <a:gd name="f35" fmla="val -75"/>
                <a:gd name="f36" fmla="val 18614"/>
                <a:gd name="f37" fmla="val 5147"/>
                <a:gd name="f38" fmla="val 24001"/>
                <a:gd name="f39" fmla="val 11691"/>
                <a:gd name="f40" fmla="val 24141"/>
                <a:gd name="f41" fmla="val 305158"/>
                <a:gd name="f42" fmla="val 21955"/>
                <a:gd name="f43" fmla="val 301536"/>
                <a:gd name="f44" fmla="val 14764"/>
                <a:gd name="f45" fmla="val 303721"/>
                <a:gd name="f46" fmla="val 8106"/>
                <a:gd name="f47" fmla="val 304979"/>
                <a:gd name="f48" fmla="val 4269"/>
                <a:gd name="f49" fmla="val 307991"/>
                <a:gd name="f50" fmla="val 1258"/>
                <a:gd name="f51" fmla="+- 0 0 -90"/>
                <a:gd name="f52" fmla="*/ f3 1 311828"/>
                <a:gd name="f53" fmla="*/ f4 1 24140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311828"/>
                <a:gd name="f62" fmla="*/ f58 1 24140"/>
                <a:gd name="f63" fmla="*/ 11056 f59 1"/>
                <a:gd name="f64" fmla="*/ 635 f58 1"/>
                <a:gd name="f65" fmla="*/ 8641 f59 1"/>
                <a:gd name="f66" fmla="*/ 6735 f59 1"/>
                <a:gd name="f67" fmla="*/ 1270 f58 1"/>
                <a:gd name="f68" fmla="*/ 4830 f59 1"/>
                <a:gd name="f69" fmla="*/ 2541 f58 1"/>
                <a:gd name="f70" fmla="*/ 3050 f59 1"/>
                <a:gd name="f71" fmla="*/ 4066 f58 1"/>
                <a:gd name="f72" fmla="*/ 1907 f59 1"/>
                <a:gd name="f73" fmla="*/ 5844 f58 1"/>
                <a:gd name="f74" fmla="*/ 763 f59 1"/>
                <a:gd name="f75" fmla="*/ 8004 f58 1"/>
                <a:gd name="f76" fmla="*/ 1 f59 1"/>
                <a:gd name="f77" fmla="*/ 12070 f58 1"/>
                <a:gd name="f78" fmla="*/ 11691 f59 1"/>
                <a:gd name="f79" fmla="*/ 24141 f58 1"/>
                <a:gd name="f80" fmla="*/ 311828 f59 1"/>
                <a:gd name="f81" fmla="*/ 303721 f59 1"/>
                <a:gd name="f82" fmla="*/ 8106 f58 1"/>
                <a:gd name="f83" fmla="*/ 0 f58 1"/>
                <a:gd name="f84" fmla="+- f60 0 f1"/>
                <a:gd name="f85" fmla="*/ f63 1 311828"/>
                <a:gd name="f86" fmla="*/ f64 1 24140"/>
                <a:gd name="f87" fmla="*/ f65 1 311828"/>
                <a:gd name="f88" fmla="*/ f66 1 311828"/>
                <a:gd name="f89" fmla="*/ f67 1 24140"/>
                <a:gd name="f90" fmla="*/ f68 1 311828"/>
                <a:gd name="f91" fmla="*/ f69 1 24140"/>
                <a:gd name="f92" fmla="*/ f70 1 311828"/>
                <a:gd name="f93" fmla="*/ f71 1 24140"/>
                <a:gd name="f94" fmla="*/ f72 1 311828"/>
                <a:gd name="f95" fmla="*/ f73 1 24140"/>
                <a:gd name="f96" fmla="*/ f74 1 311828"/>
                <a:gd name="f97" fmla="*/ f75 1 24140"/>
                <a:gd name="f98" fmla="*/ f76 1 311828"/>
                <a:gd name="f99" fmla="*/ f77 1 24140"/>
                <a:gd name="f100" fmla="*/ f78 1 311828"/>
                <a:gd name="f101" fmla="*/ f79 1 24140"/>
                <a:gd name="f102" fmla="*/ f80 1 311828"/>
                <a:gd name="f103" fmla="*/ f81 1 311828"/>
                <a:gd name="f104" fmla="*/ f82 1 24140"/>
                <a:gd name="f105" fmla="*/ f83 1 24140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1"/>
                <a:gd name="f114" fmla="*/ f89 1 f62"/>
                <a:gd name="f115" fmla="*/ f90 1 f61"/>
                <a:gd name="f116" fmla="*/ f91 1 f62"/>
                <a:gd name="f117" fmla="*/ f92 1 f61"/>
                <a:gd name="f118" fmla="*/ f93 1 f62"/>
                <a:gd name="f119" fmla="*/ f94 1 f61"/>
                <a:gd name="f120" fmla="*/ f95 1 f62"/>
                <a:gd name="f121" fmla="*/ f96 1 f61"/>
                <a:gd name="f122" fmla="*/ f97 1 f62"/>
                <a:gd name="f123" fmla="*/ f98 1 f61"/>
                <a:gd name="f124" fmla="*/ f99 1 f62"/>
                <a:gd name="f125" fmla="*/ f100 1 f61"/>
                <a:gd name="f126" fmla="*/ f101 1 f62"/>
                <a:gd name="f127" fmla="*/ f102 1 f61"/>
                <a:gd name="f128" fmla="*/ f103 1 f61"/>
                <a:gd name="f129" fmla="*/ f104 1 f62"/>
                <a:gd name="f130" fmla="*/ f105 1 f62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2 1"/>
                <a:gd name="f139" fmla="*/ f114 f53 1"/>
                <a:gd name="f140" fmla="*/ f115 f52 1"/>
                <a:gd name="f141" fmla="*/ f116 f53 1"/>
                <a:gd name="f142" fmla="*/ f117 f52 1"/>
                <a:gd name="f143" fmla="*/ f118 f53 1"/>
                <a:gd name="f144" fmla="*/ f119 f52 1"/>
                <a:gd name="f145" fmla="*/ f120 f53 1"/>
                <a:gd name="f146" fmla="*/ f121 f52 1"/>
                <a:gd name="f147" fmla="*/ f122 f53 1"/>
                <a:gd name="f148" fmla="*/ f123 f52 1"/>
                <a:gd name="f149" fmla="*/ f124 f53 1"/>
                <a:gd name="f150" fmla="*/ f125 f52 1"/>
                <a:gd name="f151" fmla="*/ f126 f53 1"/>
                <a:gd name="f152" fmla="*/ f127 f52 1"/>
                <a:gd name="f153" fmla="*/ f128 f52 1"/>
                <a:gd name="f154" fmla="*/ f129 f53 1"/>
                <a:gd name="f155" fmla="*/ f13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7" y="f136"/>
                </a:cxn>
                <a:cxn ang="f84">
                  <a:pos x="f138" y="f139"/>
                </a:cxn>
                <a:cxn ang="f84">
                  <a:pos x="f140" y="f141"/>
                </a:cxn>
                <a:cxn ang="f84">
                  <a:pos x="f142" y="f143"/>
                </a:cxn>
                <a:cxn ang="f84">
                  <a:pos x="f144" y="f145"/>
                </a:cxn>
                <a:cxn ang="f84">
                  <a:pos x="f146" y="f147"/>
                </a:cxn>
                <a:cxn ang="f84">
                  <a:pos x="f148" y="f149"/>
                </a:cxn>
                <a:cxn ang="f84">
                  <a:pos x="f150" y="f151"/>
                </a:cxn>
                <a:cxn ang="f84">
                  <a:pos x="f152" y="f151"/>
                </a:cxn>
                <a:cxn ang="f84">
                  <a:pos x="f153" y="f154"/>
                </a:cxn>
                <a:cxn ang="f84">
                  <a:pos x="f152" y="f155"/>
                </a:cxn>
                <a:cxn ang="f84">
                  <a:pos x="f135" y="f155"/>
                </a:cxn>
              </a:cxnLst>
              <a:rect l="f131" t="f134" r="f132" b="f133"/>
              <a:pathLst>
                <a:path w="311828" h="24140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6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6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8" name="Freeform: Shape 423">
              <a:extLst>
                <a:ext uri="{FF2B5EF4-FFF2-40B4-BE49-F238E27FC236}">
                  <a16:creationId xmlns:a16="http://schemas.microsoft.com/office/drawing/2014/main" id="{026A5CD1-1EBA-E848-5762-6F596D7BDAC0}"/>
                </a:ext>
              </a:extLst>
            </p:cNvPr>
            <p:cNvSpPr/>
            <p:nvPr/>
          </p:nvSpPr>
          <p:spPr>
            <a:xfrm>
              <a:off x="10648078" y="2164467"/>
              <a:ext cx="42089" cy="247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087"/>
                <a:gd name="f7" fmla="val 24776"/>
                <a:gd name="f8" fmla="val 28"/>
                <a:gd name="f9" fmla="val 12706"/>
                <a:gd name="f10" fmla="val -48"/>
                <a:gd name="f11" fmla="val 19249"/>
                <a:gd name="f12" fmla="val 5175"/>
                <a:gd name="f13" fmla="val 24636"/>
                <a:gd name="f14" fmla="val 11718"/>
                <a:gd name="f15" fmla="val 30398"/>
                <a:gd name="f16" fmla="val 29978"/>
                <a:gd name="f17" fmla="val 6124"/>
                <a:gd name="f18" fmla="val 34972"/>
                <a:gd name="f19" fmla="val 445"/>
                <a:gd name="f20" fmla="val 41554"/>
                <a:gd name="f21" fmla="val 25"/>
                <a:gd name="f22" fmla="val 41732"/>
                <a:gd name="f23" fmla="val 13"/>
                <a:gd name="f24" fmla="val 41910"/>
                <a:gd name="f25" fmla="val 42088"/>
                <a:gd name="f26" fmla="val 5123"/>
                <a:gd name="f27" fmla="val 127"/>
                <a:gd name="f28" fmla="val -124"/>
                <a:gd name="f29" fmla="val 5578"/>
                <a:gd name="f30" fmla="val 2"/>
                <a:gd name="f31" fmla="val 12172"/>
                <a:gd name="f32" fmla="val 12350"/>
                <a:gd name="f33" fmla="val 15"/>
                <a:gd name="f34" fmla="val 12528"/>
                <a:gd name="f35" fmla="+- 0 0 -90"/>
                <a:gd name="f36" fmla="*/ f3 1 42087"/>
                <a:gd name="f37" fmla="*/ f4 1 24776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2087"/>
                <a:gd name="f46" fmla="*/ f42 1 24776"/>
                <a:gd name="f47" fmla="*/ 28 f43 1"/>
                <a:gd name="f48" fmla="*/ 12706 f42 1"/>
                <a:gd name="f49" fmla="*/ 11718 f43 1"/>
                <a:gd name="f50" fmla="*/ 24776 f42 1"/>
                <a:gd name="f51" fmla="*/ 30398 f43 1"/>
                <a:gd name="f52" fmla="*/ 41554 f43 1"/>
                <a:gd name="f53" fmla="*/ 25 f42 1"/>
                <a:gd name="f54" fmla="*/ 42088 f43 1"/>
                <a:gd name="f55" fmla="*/ 0 f42 1"/>
                <a:gd name="f56" fmla="*/ 2 f43 1"/>
                <a:gd name="f57" fmla="*/ 12172 f42 1"/>
                <a:gd name="f58" fmla="+- f44 0 f1"/>
                <a:gd name="f59" fmla="*/ f47 1 42087"/>
                <a:gd name="f60" fmla="*/ f48 1 24776"/>
                <a:gd name="f61" fmla="*/ f49 1 42087"/>
                <a:gd name="f62" fmla="*/ f50 1 24776"/>
                <a:gd name="f63" fmla="*/ f51 1 42087"/>
                <a:gd name="f64" fmla="*/ f52 1 42087"/>
                <a:gd name="f65" fmla="*/ f53 1 24776"/>
                <a:gd name="f66" fmla="*/ f54 1 42087"/>
                <a:gd name="f67" fmla="*/ f55 1 24776"/>
                <a:gd name="f68" fmla="*/ f56 1 42087"/>
                <a:gd name="f69" fmla="*/ f57 1 24776"/>
                <a:gd name="f70" fmla="*/ f38 1 f45"/>
                <a:gd name="f71" fmla="*/ f39 1 f45"/>
                <a:gd name="f72" fmla="*/ f38 1 f46"/>
                <a:gd name="f73" fmla="*/ f40 1 f46"/>
                <a:gd name="f74" fmla="*/ f59 1 f45"/>
                <a:gd name="f75" fmla="*/ f60 1 f46"/>
                <a:gd name="f76" fmla="*/ f61 1 f45"/>
                <a:gd name="f77" fmla="*/ f62 1 f46"/>
                <a:gd name="f78" fmla="*/ f63 1 f45"/>
                <a:gd name="f79" fmla="*/ f64 1 f45"/>
                <a:gd name="f80" fmla="*/ f65 1 f46"/>
                <a:gd name="f81" fmla="*/ f66 1 f45"/>
                <a:gd name="f82" fmla="*/ f67 1 f46"/>
                <a:gd name="f83" fmla="*/ f68 1 f45"/>
                <a:gd name="f84" fmla="*/ f69 1 f46"/>
                <a:gd name="f85" fmla="*/ f70 f36 1"/>
                <a:gd name="f86" fmla="*/ f71 f36 1"/>
                <a:gd name="f87" fmla="*/ f73 f37 1"/>
                <a:gd name="f88" fmla="*/ f72 f37 1"/>
                <a:gd name="f89" fmla="*/ f74 f36 1"/>
                <a:gd name="f90" fmla="*/ f75 f37 1"/>
                <a:gd name="f91" fmla="*/ f76 f36 1"/>
                <a:gd name="f92" fmla="*/ f77 f37 1"/>
                <a:gd name="f93" fmla="*/ f78 f36 1"/>
                <a:gd name="f94" fmla="*/ f79 f36 1"/>
                <a:gd name="f95" fmla="*/ f80 f37 1"/>
                <a:gd name="f96" fmla="*/ f81 f36 1"/>
                <a:gd name="f97" fmla="*/ f82 f37 1"/>
                <a:gd name="f98" fmla="*/ f83 f36 1"/>
                <a:gd name="f99" fmla="*/ f8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93" y="f92"/>
                </a:cxn>
                <a:cxn ang="f58">
                  <a:pos x="f93" y="f90"/>
                </a:cxn>
                <a:cxn ang="f58">
                  <a:pos x="f94" y="f95"/>
                </a:cxn>
                <a:cxn ang="f58">
                  <a:pos x="f96" y="f97"/>
                </a:cxn>
                <a:cxn ang="f58">
                  <a:pos x="f91" y="f97"/>
                </a:cxn>
                <a:cxn ang="f58">
                  <a:pos x="f98" y="f99"/>
                </a:cxn>
                <a:cxn ang="f58">
                  <a:pos x="f89" y="f90"/>
                </a:cxn>
              </a:cxnLst>
              <a:rect l="f85" t="f88" r="f86" b="f87"/>
              <a:pathLst>
                <a:path w="42087" h="24776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7"/>
                  </a:lnTo>
                  <a:lnTo>
                    <a:pt x="f15" y="f9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5"/>
                    <a:pt x="f25" y="f5"/>
                  </a:cubicBezTo>
                  <a:lnTo>
                    <a:pt x="f14" y="f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0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9" name="Freeform: Shape 424">
              <a:extLst>
                <a:ext uri="{FF2B5EF4-FFF2-40B4-BE49-F238E27FC236}">
                  <a16:creationId xmlns:a16="http://schemas.microsoft.com/office/drawing/2014/main" id="{8B4586EB-E000-4FC2-2D97-24B1EF88D663}"/>
                </a:ext>
              </a:extLst>
            </p:cNvPr>
            <p:cNvSpPr/>
            <p:nvPr/>
          </p:nvSpPr>
          <p:spPr>
            <a:xfrm>
              <a:off x="11296863" y="4221007"/>
              <a:ext cx="23637" cy="625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62568"/>
                <a:gd name="f8" fmla="val 10232"/>
                <a:gd name="f9" fmla="val 62512"/>
                <a:gd name="f10" fmla="val 10906"/>
                <a:gd name="f11" fmla="val 62588"/>
                <a:gd name="f12" fmla="val 11591"/>
                <a:gd name="f13" fmla="val 12265"/>
                <a:gd name="f14" fmla="val 12990"/>
                <a:gd name="f15" fmla="val 62575"/>
                <a:gd name="f16" fmla="val 13701"/>
                <a:gd name="f17" fmla="val 14425"/>
                <a:gd name="f18" fmla="val 19127"/>
                <a:gd name="f19" fmla="val 61495"/>
                <a:gd name="f20" fmla="val 22749"/>
                <a:gd name="f21" fmla="val 57722"/>
                <a:gd name="f22" fmla="val 23575"/>
                <a:gd name="f23" fmla="val 52982"/>
                <a:gd name="f24" fmla="val 52258"/>
                <a:gd name="f25" fmla="val 51547"/>
                <a:gd name="f26" fmla="val 50823"/>
                <a:gd name="f27" fmla="val 24248"/>
                <a:gd name="f28" fmla="val 6492"/>
                <a:gd name="f29" fmla="val 19533"/>
                <a:gd name="f30" fmla="val 12299"/>
                <a:gd name="f31" fmla="val 13040"/>
                <a:gd name="f32" fmla="val 12972"/>
                <a:gd name="f33" fmla="val 6547"/>
                <a:gd name="f34" fmla="val 13658"/>
                <a:gd name="f35" fmla="val 740"/>
                <a:gd name="f36" fmla="val 8932"/>
                <a:gd name="f37" fmla="val 66"/>
                <a:gd name="f38" fmla="val 2452"/>
                <a:gd name="f39" fmla="val -22"/>
                <a:gd name="f40" fmla="val 1639"/>
                <a:gd name="f41" fmla="val 813"/>
                <a:gd name="f42" fmla="val 130"/>
                <a:gd name="f43" fmla="val 56680"/>
                <a:gd name="f44" fmla="val 4437"/>
                <a:gd name="f45" fmla="val 61635"/>
                <a:gd name="f46" fmla="+- 0 0 -90"/>
                <a:gd name="f47" fmla="*/ f3 1 23638"/>
                <a:gd name="f48" fmla="*/ f4 1 62568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3638"/>
                <a:gd name="f57" fmla="*/ f53 1 62568"/>
                <a:gd name="f58" fmla="*/ 10232 f54 1"/>
                <a:gd name="f59" fmla="*/ 62512 f53 1"/>
                <a:gd name="f60" fmla="*/ 12265 f54 1"/>
                <a:gd name="f61" fmla="*/ 14425 f54 1"/>
                <a:gd name="f62" fmla="*/ 23575 f54 1"/>
                <a:gd name="f63" fmla="*/ 52982 f53 1"/>
                <a:gd name="f64" fmla="*/ 50823 f53 1"/>
                <a:gd name="f65" fmla="*/ 0 f53 1"/>
                <a:gd name="f66" fmla="*/ 13040 f54 1"/>
                <a:gd name="f67" fmla="*/ 12972 f53 1"/>
                <a:gd name="f68" fmla="*/ 66 f54 1"/>
                <a:gd name="f69" fmla="*/ 2452 f53 1"/>
                <a:gd name="f70" fmla="+- f55 0 f1"/>
                <a:gd name="f71" fmla="*/ f58 1 23638"/>
                <a:gd name="f72" fmla="*/ f59 1 62568"/>
                <a:gd name="f73" fmla="*/ f60 1 23638"/>
                <a:gd name="f74" fmla="*/ f61 1 23638"/>
                <a:gd name="f75" fmla="*/ f62 1 23638"/>
                <a:gd name="f76" fmla="*/ f63 1 62568"/>
                <a:gd name="f77" fmla="*/ f64 1 62568"/>
                <a:gd name="f78" fmla="*/ f65 1 62568"/>
                <a:gd name="f79" fmla="*/ f66 1 23638"/>
                <a:gd name="f80" fmla="*/ f67 1 62568"/>
                <a:gd name="f81" fmla="*/ f68 1 23638"/>
                <a:gd name="f82" fmla="*/ f69 1 62568"/>
                <a:gd name="f83" fmla="*/ f49 1 f56"/>
                <a:gd name="f84" fmla="*/ f50 1 f56"/>
                <a:gd name="f85" fmla="*/ f49 1 f57"/>
                <a:gd name="f86" fmla="*/ f51 1 f57"/>
                <a:gd name="f87" fmla="*/ f71 1 f56"/>
                <a:gd name="f88" fmla="*/ f72 1 f57"/>
                <a:gd name="f89" fmla="*/ f73 1 f56"/>
                <a:gd name="f90" fmla="*/ f74 1 f56"/>
                <a:gd name="f91" fmla="*/ f75 1 f56"/>
                <a:gd name="f92" fmla="*/ f76 1 f57"/>
                <a:gd name="f93" fmla="*/ f77 1 f57"/>
                <a:gd name="f94" fmla="*/ f78 1 f57"/>
                <a:gd name="f95" fmla="*/ f79 1 f56"/>
                <a:gd name="f96" fmla="*/ f80 1 f57"/>
                <a:gd name="f97" fmla="*/ f81 1 f56"/>
                <a:gd name="f98" fmla="*/ f82 1 f57"/>
                <a:gd name="f99" fmla="*/ f83 f47 1"/>
                <a:gd name="f100" fmla="*/ f84 f47 1"/>
                <a:gd name="f101" fmla="*/ f86 f48 1"/>
                <a:gd name="f102" fmla="*/ f85 f48 1"/>
                <a:gd name="f103" fmla="*/ f87 f47 1"/>
                <a:gd name="f104" fmla="*/ f88 f48 1"/>
                <a:gd name="f105" fmla="*/ f89 f47 1"/>
                <a:gd name="f106" fmla="*/ f90 f47 1"/>
                <a:gd name="f107" fmla="*/ f91 f47 1"/>
                <a:gd name="f108" fmla="*/ f92 f48 1"/>
                <a:gd name="f109" fmla="*/ f93 f48 1"/>
                <a:gd name="f110" fmla="*/ f94 f48 1"/>
                <a:gd name="f111" fmla="*/ f95 f47 1"/>
                <a:gd name="f112" fmla="*/ f96 f48 1"/>
                <a:gd name="f113" fmla="*/ f97 f47 1"/>
                <a:gd name="f114" fmla="*/ f98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03" y="f104"/>
                </a:cxn>
                <a:cxn ang="f70">
                  <a:pos x="f105" y="f104"/>
                </a:cxn>
                <a:cxn ang="f70">
                  <a:pos x="f106" y="f104"/>
                </a:cxn>
                <a:cxn ang="f70">
                  <a:pos x="f107" y="f108"/>
                </a:cxn>
                <a:cxn ang="f70">
                  <a:pos x="f107" y="f109"/>
                </a:cxn>
                <a:cxn ang="f70">
                  <a:pos x="f107" y="f110"/>
                </a:cxn>
                <a:cxn ang="f70">
                  <a:pos x="f111" y="f112"/>
                </a:cxn>
                <a:cxn ang="f70">
                  <a:pos x="f113" y="f114"/>
                </a:cxn>
                <a:cxn ang="f70">
                  <a:pos x="f113" y="f110"/>
                </a:cxn>
                <a:cxn ang="f70">
                  <a:pos x="f113" y="f109"/>
                </a:cxn>
                <a:cxn ang="f70">
                  <a:pos x="f103" y="f104"/>
                </a:cxn>
              </a:cxnLst>
              <a:rect l="f99" t="f102" r="f100" b="f101"/>
              <a:pathLst>
                <a:path w="23638" h="62568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5"/>
                    <a:pt x="f17" y="f9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6" y="f24"/>
                    <a:pt x="f6" y="f25"/>
                    <a:pt x="f22" y="f26"/>
                  </a:cubicBezTo>
                  <a:lnTo>
                    <a:pt x="f22" y="f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39" y="f41"/>
                    <a:pt x="f37" y="f5"/>
                  </a:cubicBezTo>
                  <a:lnTo>
                    <a:pt x="f37" y="f26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0" name="Freeform: Shape 425">
              <a:extLst>
                <a:ext uri="{FF2B5EF4-FFF2-40B4-BE49-F238E27FC236}">
                  <a16:creationId xmlns:a16="http://schemas.microsoft.com/office/drawing/2014/main" id="{C60553EC-94D8-C549-FA75-A77CDBD30078}"/>
                </a:ext>
              </a:extLst>
            </p:cNvPr>
            <p:cNvSpPr/>
            <p:nvPr/>
          </p:nvSpPr>
          <p:spPr>
            <a:xfrm>
              <a:off x="11297366" y="3943624"/>
              <a:ext cx="23637" cy="2910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291054"/>
                <a:gd name="f8" fmla="val 64"/>
                <a:gd name="f9" fmla="val 11961"/>
                <a:gd name="f10" fmla="val 278018"/>
                <a:gd name="f11" fmla="val -610"/>
                <a:gd name="f12" fmla="val 284510"/>
                <a:gd name="f13" fmla="val 4105"/>
                <a:gd name="f14" fmla="val 290317"/>
                <a:gd name="f15" fmla="val 10598"/>
                <a:gd name="f16" fmla="val 290990"/>
                <a:gd name="f17" fmla="val 17091"/>
                <a:gd name="f18" fmla="val 291664"/>
                <a:gd name="f19" fmla="val 22898"/>
                <a:gd name="f20" fmla="val 286950"/>
                <a:gd name="f21" fmla="val 23572"/>
                <a:gd name="f22" fmla="val 280470"/>
                <a:gd name="f23" fmla="val 23661"/>
                <a:gd name="f24" fmla="val 279657"/>
                <a:gd name="f25" fmla="val 278831"/>
                <a:gd name="f26" fmla="val 23635"/>
                <a:gd name="f27" fmla="val 11491"/>
                <a:gd name="f28" fmla="val 11034"/>
                <a:gd name="f29" fmla="val 10564"/>
                <a:gd name="f30" fmla="val 23648"/>
                <a:gd name="f31" fmla="val 9763"/>
                <a:gd name="f32" fmla="val 8950"/>
                <a:gd name="f33" fmla="val 8150"/>
                <a:gd name="f34" fmla="val 23305"/>
                <a:gd name="f35" fmla="val 7438"/>
                <a:gd name="f36" fmla="val 22974"/>
                <a:gd name="f37" fmla="val 6752"/>
                <a:gd name="f38" fmla="val 22555"/>
                <a:gd name="f39" fmla="val 6117"/>
                <a:gd name="f40" fmla="val 22238"/>
                <a:gd name="f41" fmla="val 5418"/>
                <a:gd name="f42" fmla="val 21806"/>
                <a:gd name="f43" fmla="val 4770"/>
                <a:gd name="f44" fmla="val 21284"/>
                <a:gd name="f45" fmla="val 4211"/>
                <a:gd name="f46" fmla="val 20751"/>
                <a:gd name="f47" fmla="val 3601"/>
                <a:gd name="f48" fmla="val 20154"/>
                <a:gd name="f49" fmla="val 3042"/>
                <a:gd name="f50" fmla="val 19505"/>
                <a:gd name="f51" fmla="val 2559"/>
                <a:gd name="f52" fmla="val 17523"/>
                <a:gd name="f53" fmla="val 958"/>
                <a:gd name="f54" fmla="val 15071"/>
                <a:gd name="f55" fmla="val 69"/>
                <a:gd name="f56" fmla="val 12517"/>
                <a:gd name="f57" fmla="val 18"/>
                <a:gd name="f58" fmla="val 5998"/>
                <a:gd name="f59" fmla="val -338"/>
                <a:gd name="f60" fmla="val 433"/>
                <a:gd name="f61" fmla="val 4668"/>
                <a:gd name="f62" fmla="val 77"/>
                <a:gd name="f63" fmla="val 11186"/>
                <a:gd name="f64" fmla="val 11440"/>
                <a:gd name="f65" fmla="val 11694"/>
                <a:gd name="f66" fmla="+- 0 0 -90"/>
                <a:gd name="f67" fmla="*/ f3 1 23638"/>
                <a:gd name="f68" fmla="*/ f4 1 291054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23638"/>
                <a:gd name="f77" fmla="*/ f73 1 291054"/>
                <a:gd name="f78" fmla="*/ 64 f74 1"/>
                <a:gd name="f79" fmla="*/ 11961 f73 1"/>
                <a:gd name="f80" fmla="*/ 278018 f73 1"/>
                <a:gd name="f81" fmla="*/ 10598 f74 1"/>
                <a:gd name="f82" fmla="*/ 290990 f73 1"/>
                <a:gd name="f83" fmla="*/ 23572 f74 1"/>
                <a:gd name="f84" fmla="*/ 280470 f73 1"/>
                <a:gd name="f85" fmla="*/ 10564 f73 1"/>
                <a:gd name="f86" fmla="*/ 8150 f73 1"/>
                <a:gd name="f87" fmla="*/ 22555 f74 1"/>
                <a:gd name="f88" fmla="*/ 6117 f73 1"/>
                <a:gd name="f89" fmla="*/ 21284 f74 1"/>
                <a:gd name="f90" fmla="*/ 4211 f73 1"/>
                <a:gd name="f91" fmla="*/ 19505 f74 1"/>
                <a:gd name="f92" fmla="*/ 2559 f73 1"/>
                <a:gd name="f93" fmla="*/ 12517 f74 1"/>
                <a:gd name="f94" fmla="*/ 18 f73 1"/>
                <a:gd name="f95" fmla="*/ 77 f74 1"/>
                <a:gd name="f96" fmla="*/ 11186 f73 1"/>
                <a:gd name="f97" fmla="+- f75 0 f1"/>
                <a:gd name="f98" fmla="*/ f78 1 23638"/>
                <a:gd name="f99" fmla="*/ f79 1 291054"/>
                <a:gd name="f100" fmla="*/ f80 1 291054"/>
                <a:gd name="f101" fmla="*/ f81 1 23638"/>
                <a:gd name="f102" fmla="*/ f82 1 291054"/>
                <a:gd name="f103" fmla="*/ f83 1 23638"/>
                <a:gd name="f104" fmla="*/ f84 1 291054"/>
                <a:gd name="f105" fmla="*/ f85 1 291054"/>
                <a:gd name="f106" fmla="*/ f86 1 291054"/>
                <a:gd name="f107" fmla="*/ f87 1 23638"/>
                <a:gd name="f108" fmla="*/ f88 1 291054"/>
                <a:gd name="f109" fmla="*/ f89 1 23638"/>
                <a:gd name="f110" fmla="*/ f90 1 291054"/>
                <a:gd name="f111" fmla="*/ f91 1 23638"/>
                <a:gd name="f112" fmla="*/ f92 1 291054"/>
                <a:gd name="f113" fmla="*/ f93 1 23638"/>
                <a:gd name="f114" fmla="*/ f94 1 291054"/>
                <a:gd name="f115" fmla="*/ f95 1 23638"/>
                <a:gd name="f116" fmla="*/ f96 1 291054"/>
                <a:gd name="f117" fmla="*/ f69 1 f76"/>
                <a:gd name="f118" fmla="*/ f70 1 f76"/>
                <a:gd name="f119" fmla="*/ f69 1 f77"/>
                <a:gd name="f120" fmla="*/ f71 1 f77"/>
                <a:gd name="f121" fmla="*/ f98 1 f76"/>
                <a:gd name="f122" fmla="*/ f99 1 f77"/>
                <a:gd name="f123" fmla="*/ f100 1 f77"/>
                <a:gd name="f124" fmla="*/ f101 1 f76"/>
                <a:gd name="f125" fmla="*/ f102 1 f77"/>
                <a:gd name="f126" fmla="*/ f103 1 f76"/>
                <a:gd name="f127" fmla="*/ f104 1 f77"/>
                <a:gd name="f128" fmla="*/ f105 1 f77"/>
                <a:gd name="f129" fmla="*/ f106 1 f77"/>
                <a:gd name="f130" fmla="*/ f107 1 f76"/>
                <a:gd name="f131" fmla="*/ f108 1 f77"/>
                <a:gd name="f132" fmla="*/ f109 1 f76"/>
                <a:gd name="f133" fmla="*/ f110 1 f77"/>
                <a:gd name="f134" fmla="*/ f111 1 f76"/>
                <a:gd name="f135" fmla="*/ f112 1 f77"/>
                <a:gd name="f136" fmla="*/ f113 1 f76"/>
                <a:gd name="f137" fmla="*/ f114 1 f77"/>
                <a:gd name="f138" fmla="*/ f115 1 f76"/>
                <a:gd name="f139" fmla="*/ f116 1 f77"/>
                <a:gd name="f140" fmla="*/ f117 f67 1"/>
                <a:gd name="f141" fmla="*/ f118 f67 1"/>
                <a:gd name="f142" fmla="*/ f120 f68 1"/>
                <a:gd name="f143" fmla="*/ f119 f68 1"/>
                <a:gd name="f144" fmla="*/ f121 f67 1"/>
                <a:gd name="f145" fmla="*/ f122 f68 1"/>
                <a:gd name="f146" fmla="*/ f123 f68 1"/>
                <a:gd name="f147" fmla="*/ f124 f67 1"/>
                <a:gd name="f148" fmla="*/ f125 f68 1"/>
                <a:gd name="f149" fmla="*/ f126 f67 1"/>
                <a:gd name="f150" fmla="*/ f127 f68 1"/>
                <a:gd name="f151" fmla="*/ f128 f68 1"/>
                <a:gd name="f152" fmla="*/ f129 f68 1"/>
                <a:gd name="f153" fmla="*/ f130 f67 1"/>
                <a:gd name="f154" fmla="*/ f131 f68 1"/>
                <a:gd name="f155" fmla="*/ f132 f67 1"/>
                <a:gd name="f156" fmla="*/ f133 f68 1"/>
                <a:gd name="f157" fmla="*/ f134 f67 1"/>
                <a:gd name="f158" fmla="*/ f135 f68 1"/>
                <a:gd name="f159" fmla="*/ f136 f67 1"/>
                <a:gd name="f160" fmla="*/ f137 f68 1"/>
                <a:gd name="f161" fmla="*/ f138 f67 1"/>
                <a:gd name="f162" fmla="*/ f139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44" y="f145"/>
                </a:cxn>
                <a:cxn ang="f97">
                  <a:pos x="f144" y="f146"/>
                </a:cxn>
                <a:cxn ang="f97">
                  <a:pos x="f147" y="f148"/>
                </a:cxn>
                <a:cxn ang="f97">
                  <a:pos x="f149" y="f150"/>
                </a:cxn>
                <a:cxn ang="f97">
                  <a:pos x="f149" y="f146"/>
                </a:cxn>
                <a:cxn ang="f97">
                  <a:pos x="f149" y="f145"/>
                </a:cxn>
                <a:cxn ang="f97">
                  <a:pos x="f149" y="f151"/>
                </a:cxn>
                <a:cxn ang="f97">
                  <a:pos x="f149" y="f152"/>
                </a:cxn>
                <a:cxn ang="f97">
                  <a:pos x="f153" y="f154"/>
                </a:cxn>
                <a:cxn ang="f97">
                  <a:pos x="f155" y="f156"/>
                </a:cxn>
                <a:cxn ang="f97">
                  <a:pos x="f157" y="f158"/>
                </a:cxn>
                <a:cxn ang="f97">
                  <a:pos x="f159" y="f160"/>
                </a:cxn>
                <a:cxn ang="f97">
                  <a:pos x="f161" y="f162"/>
                </a:cxn>
                <a:cxn ang="f97">
                  <a:pos x="f144" y="f145"/>
                </a:cxn>
              </a:cxnLst>
              <a:rect l="f140" t="f143" r="f141" b="f142"/>
              <a:pathLst>
                <a:path w="23638" h="291054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10"/>
                  </a:cubicBezTo>
                  <a:lnTo>
                    <a:pt x="f21" y="f9"/>
                  </a:lnTo>
                  <a:cubicBezTo>
                    <a:pt x="f26" y="f27"/>
                    <a:pt x="f26" y="f28"/>
                    <a:pt x="f21" y="f29"/>
                  </a:cubicBezTo>
                  <a:cubicBezTo>
                    <a:pt x="f30" y="f31"/>
                    <a:pt x="f30" y="f32"/>
                    <a:pt x="f21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8" y="f64"/>
                    <a:pt x="f8" y="f6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1" name="Freeform: Shape 426">
              <a:extLst>
                <a:ext uri="{FF2B5EF4-FFF2-40B4-BE49-F238E27FC236}">
                  <a16:creationId xmlns:a16="http://schemas.microsoft.com/office/drawing/2014/main" id="{1A941B59-4B05-1885-83ED-CC71C1B7F314}"/>
                </a:ext>
              </a:extLst>
            </p:cNvPr>
            <p:cNvSpPr/>
            <p:nvPr/>
          </p:nvSpPr>
          <p:spPr>
            <a:xfrm>
              <a:off x="10678482" y="2165482"/>
              <a:ext cx="23381" cy="952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0"/>
                <a:gd name="f7" fmla="val 95292"/>
                <a:gd name="f8" fmla="val 11689"/>
                <a:gd name="f9" fmla="val 88838"/>
                <a:gd name="f10" fmla="val 5235"/>
                <a:gd name="f11" fmla="val 83603"/>
                <a:gd name="f12" fmla="val 11690"/>
                <a:gd name="f13" fmla="val 18145"/>
                <a:gd name="f14" fmla="+- 0 0 -90"/>
                <a:gd name="f15" fmla="*/ f3 1 23380"/>
                <a:gd name="f16" fmla="*/ f4 1 9529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3380"/>
                <a:gd name="f25" fmla="*/ f21 1 95292"/>
                <a:gd name="f26" fmla="*/ 0 f22 1"/>
                <a:gd name="f27" fmla="*/ 11689 f21 1"/>
                <a:gd name="f28" fmla="*/ 95292 f21 1"/>
                <a:gd name="f29" fmla="*/ 11690 f22 1"/>
                <a:gd name="f30" fmla="*/ 83603 f21 1"/>
                <a:gd name="f31" fmla="*/ 23380 f22 1"/>
                <a:gd name="f32" fmla="*/ 0 f21 1"/>
                <a:gd name="f33" fmla="+- f23 0 f1"/>
                <a:gd name="f34" fmla="*/ f26 1 23380"/>
                <a:gd name="f35" fmla="*/ f27 1 95292"/>
                <a:gd name="f36" fmla="*/ f28 1 95292"/>
                <a:gd name="f37" fmla="*/ f29 1 23380"/>
                <a:gd name="f38" fmla="*/ f30 1 95292"/>
                <a:gd name="f39" fmla="*/ f31 1 23380"/>
                <a:gd name="f40" fmla="*/ f32 1 95292"/>
                <a:gd name="f41" fmla="*/ f17 1 f24"/>
                <a:gd name="f42" fmla="*/ f18 1 f24"/>
                <a:gd name="f43" fmla="*/ f17 1 f25"/>
                <a:gd name="f44" fmla="*/ f19 1 f25"/>
                <a:gd name="f45" fmla="*/ f34 1 f24"/>
                <a:gd name="f46" fmla="*/ f35 1 f25"/>
                <a:gd name="f47" fmla="*/ f36 1 f25"/>
                <a:gd name="f48" fmla="*/ f37 1 f24"/>
                <a:gd name="f49" fmla="*/ f38 1 f25"/>
                <a:gd name="f50" fmla="*/ f39 1 f24"/>
                <a:gd name="f51" fmla="*/ f40 1 f25"/>
                <a:gd name="f52" fmla="*/ f41 f15 1"/>
                <a:gd name="f53" fmla="*/ f42 f15 1"/>
                <a:gd name="f54" fmla="*/ f44 f16 1"/>
                <a:gd name="f55" fmla="*/ f43 f16 1"/>
                <a:gd name="f56" fmla="*/ f45 f15 1"/>
                <a:gd name="f57" fmla="*/ f46 f16 1"/>
                <a:gd name="f58" fmla="*/ f47 f16 1"/>
                <a:gd name="f59" fmla="*/ f48 f15 1"/>
                <a:gd name="f60" fmla="*/ f49 f16 1"/>
                <a:gd name="f61" fmla="*/ f50 f15 1"/>
                <a:gd name="f62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60"/>
                </a:cxn>
                <a:cxn ang="f33">
                  <a:pos x="f61" y="f58"/>
                </a:cxn>
                <a:cxn ang="f33">
                  <a:pos x="f61" y="f57"/>
                </a:cxn>
                <a:cxn ang="f33">
                  <a:pos x="f59" y="f62"/>
                </a:cxn>
                <a:cxn ang="f33">
                  <a:pos x="f56" y="f57"/>
                </a:cxn>
              </a:cxnLst>
              <a:rect l="f52" t="f55" r="f53" b="f54"/>
              <a:pathLst>
                <a:path w="23380" h="95292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6" y="f9"/>
                    <a:pt x="f6" y="f7"/>
                  </a:cubicBezTo>
                  <a:lnTo>
                    <a:pt x="f6" y="f8"/>
                  </a:lnTo>
                  <a:cubicBezTo>
                    <a:pt x="f6" y="f10"/>
                    <a:pt x="f13" y="f5"/>
                    <a:pt x="f12" y="f5"/>
                  </a:cubicBezTo>
                  <a:cubicBezTo>
                    <a:pt x="f10" y="f5"/>
                    <a:pt x="f5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2" name="Freeform: Shape 427">
              <a:extLst>
                <a:ext uri="{FF2B5EF4-FFF2-40B4-BE49-F238E27FC236}">
                  <a16:creationId xmlns:a16="http://schemas.microsoft.com/office/drawing/2014/main" id="{C107D573-2EDD-546B-0DBA-4B7CEA7529BE}"/>
                </a:ext>
              </a:extLst>
            </p:cNvPr>
            <p:cNvSpPr/>
            <p:nvPr/>
          </p:nvSpPr>
          <p:spPr>
            <a:xfrm>
              <a:off x="10678856" y="2249085"/>
              <a:ext cx="23381" cy="10181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1"/>
                <a:gd name="f7" fmla="val 1018104"/>
                <a:gd name="f8" fmla="val 11309"/>
                <a:gd name="f9" fmla="val 1018105"/>
                <a:gd name="f10" fmla="val 11689"/>
                <a:gd name="f11" fmla="val 5235"/>
                <a:gd name="f12" fmla="val 18146"/>
                <a:gd name="f13" fmla="val 11691"/>
                <a:gd name="f14" fmla="val 5236"/>
                <a:gd name="f15" fmla="+- 0 0 -90"/>
                <a:gd name="f16" fmla="*/ f3 1 23381"/>
                <a:gd name="f17" fmla="*/ f4 1 101810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3381"/>
                <a:gd name="f26" fmla="*/ f22 1 1018104"/>
                <a:gd name="f27" fmla="*/ 11309 f23 1"/>
                <a:gd name="f28" fmla="*/ 1018105 f22 1"/>
                <a:gd name="f29" fmla="*/ 23381 f23 1"/>
                <a:gd name="f30" fmla="*/ 11689 f22 1"/>
                <a:gd name="f31" fmla="*/ 11691 f23 1"/>
                <a:gd name="f32" fmla="*/ 0 f22 1"/>
                <a:gd name="f33" fmla="*/ 0 f23 1"/>
                <a:gd name="f34" fmla="+- f24 0 f1"/>
                <a:gd name="f35" fmla="*/ f27 1 23381"/>
                <a:gd name="f36" fmla="*/ f28 1 1018104"/>
                <a:gd name="f37" fmla="*/ f29 1 23381"/>
                <a:gd name="f38" fmla="*/ f30 1 1018104"/>
                <a:gd name="f39" fmla="*/ f31 1 23381"/>
                <a:gd name="f40" fmla="*/ f32 1 1018104"/>
                <a:gd name="f41" fmla="*/ f33 1 23381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0"/>
                </a:cxn>
                <a:cxn ang="f34">
                  <a:pos x="f63" y="f58"/>
                </a:cxn>
              </a:cxnLst>
              <a:rect l="f53" t="f56" r="f54" b="f55"/>
              <a:pathLst>
                <a:path w="23381" h="1018104">
                  <a:moveTo>
                    <a:pt x="f8" y="f9"/>
                  </a:moveTo>
                  <a:lnTo>
                    <a:pt x="f6" y="f9"/>
                  </a:lnTo>
                  <a:lnTo>
                    <a:pt x="f6" y="f10"/>
                  </a:lnTo>
                  <a:cubicBezTo>
                    <a:pt x="f6" y="f11"/>
                    <a:pt x="f12" y="f5"/>
                    <a:pt x="f13" y="f5"/>
                  </a:cubicBezTo>
                  <a:cubicBezTo>
                    <a:pt x="f14" y="f5"/>
                    <a:pt x="f5" y="f11"/>
                    <a:pt x="f5" y="f10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3" name="Freeform: Shape 428">
              <a:extLst>
                <a:ext uri="{FF2B5EF4-FFF2-40B4-BE49-F238E27FC236}">
                  <a16:creationId xmlns:a16="http://schemas.microsoft.com/office/drawing/2014/main" id="{3C1E3FF7-C3F2-7A49-D565-B229CD401CDB}"/>
                </a:ext>
              </a:extLst>
            </p:cNvPr>
            <p:cNvSpPr/>
            <p:nvPr/>
          </p:nvSpPr>
          <p:spPr>
            <a:xfrm>
              <a:off x="8610904" y="2924260"/>
              <a:ext cx="22704" cy="3537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703"/>
                <a:gd name="f7" fmla="val 353725"/>
                <a:gd name="f8" fmla="val 10829"/>
                <a:gd name="f9" fmla="val 341147"/>
                <a:gd name="f10" fmla="val 13345"/>
                <a:gd name="f11" fmla="val 341173"/>
                <a:gd name="f12" fmla="val 15772"/>
                <a:gd name="f13" fmla="val 342075"/>
                <a:gd name="f14" fmla="val 17691"/>
                <a:gd name="f15" fmla="val 343688"/>
                <a:gd name="f16" fmla="val 22647"/>
                <a:gd name="f17" fmla="val 11562"/>
                <a:gd name="f18" fmla="val 10673"/>
                <a:gd name="f19" fmla="val 10292"/>
                <a:gd name="f20" fmla="val 22723"/>
                <a:gd name="f21" fmla="val 9491"/>
                <a:gd name="f22" fmla="val 8678"/>
                <a:gd name="f23" fmla="val 7877"/>
                <a:gd name="f24" fmla="val 22443"/>
                <a:gd name="f25" fmla="val 7344"/>
                <a:gd name="f26" fmla="val 22189"/>
                <a:gd name="f27" fmla="val 6836"/>
                <a:gd name="f28" fmla="val 21884"/>
                <a:gd name="f29" fmla="val 6353"/>
                <a:gd name="f30" fmla="val 20614"/>
                <a:gd name="f31" fmla="val 4447"/>
                <a:gd name="f32" fmla="val 19089"/>
                <a:gd name="f33" fmla="val 2922"/>
                <a:gd name="f34" fmla="val 17310"/>
                <a:gd name="f35" fmla="val 1652"/>
                <a:gd name="f36" fmla="val 15149"/>
                <a:gd name="f37" fmla="val 762"/>
                <a:gd name="f38" fmla="val 14057"/>
                <a:gd name="f39" fmla="val 318"/>
                <a:gd name="f40" fmla="val 12901"/>
                <a:gd name="f41" fmla="val 64"/>
                <a:gd name="f42" fmla="val 11719"/>
                <a:gd name="f43" fmla="val 5175"/>
                <a:gd name="f44" fmla="val 140"/>
                <a:gd name="f45" fmla="val -48"/>
                <a:gd name="f46" fmla="val 5527"/>
                <a:gd name="f47" fmla="val 28"/>
                <a:gd name="f48" fmla="val 12070"/>
                <a:gd name="f49" fmla="val 353726"/>
                <a:gd name="f50" fmla="val -416"/>
                <a:gd name="f51" fmla="val 347284"/>
                <a:gd name="f52" fmla="val 4400"/>
                <a:gd name="f53" fmla="val 341694"/>
                <a:gd name="f54" fmla="+- 0 0 -90"/>
                <a:gd name="f55" fmla="*/ f3 1 22703"/>
                <a:gd name="f56" fmla="*/ f4 1 353725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2703"/>
                <a:gd name="f65" fmla="*/ f61 1 353725"/>
                <a:gd name="f66" fmla="*/ 10829 f62 1"/>
                <a:gd name="f67" fmla="*/ 341147 f61 1"/>
                <a:gd name="f68" fmla="*/ 17691 f62 1"/>
                <a:gd name="f69" fmla="*/ 343688 f61 1"/>
                <a:gd name="f70" fmla="*/ 22647 f62 1"/>
                <a:gd name="f71" fmla="*/ 11562 f61 1"/>
                <a:gd name="f72" fmla="*/ 10292 f61 1"/>
                <a:gd name="f73" fmla="*/ 7877 f61 1"/>
                <a:gd name="f74" fmla="*/ 21884 f62 1"/>
                <a:gd name="f75" fmla="*/ 6353 f61 1"/>
                <a:gd name="f76" fmla="*/ 20614 f62 1"/>
                <a:gd name="f77" fmla="*/ 4447 f61 1"/>
                <a:gd name="f78" fmla="*/ 19089 f62 1"/>
                <a:gd name="f79" fmla="*/ 2922 f61 1"/>
                <a:gd name="f80" fmla="*/ 17310 f62 1"/>
                <a:gd name="f81" fmla="*/ 1652 f61 1"/>
                <a:gd name="f82" fmla="*/ 15149 f62 1"/>
                <a:gd name="f83" fmla="*/ 762 f61 1"/>
                <a:gd name="f84" fmla="*/ 11719 f62 1"/>
                <a:gd name="f85" fmla="*/ 0 f61 1"/>
                <a:gd name="f86" fmla="*/ 28 f62 1"/>
                <a:gd name="f87" fmla="*/ 12070 f61 1"/>
                <a:gd name="f88" fmla="*/ 353726 f61 1"/>
                <a:gd name="f89" fmla="+- f63 0 f1"/>
                <a:gd name="f90" fmla="*/ f66 1 22703"/>
                <a:gd name="f91" fmla="*/ f67 1 353725"/>
                <a:gd name="f92" fmla="*/ f68 1 22703"/>
                <a:gd name="f93" fmla="*/ f69 1 353725"/>
                <a:gd name="f94" fmla="*/ f70 1 22703"/>
                <a:gd name="f95" fmla="*/ f71 1 353725"/>
                <a:gd name="f96" fmla="*/ f72 1 353725"/>
                <a:gd name="f97" fmla="*/ f73 1 353725"/>
                <a:gd name="f98" fmla="*/ f74 1 22703"/>
                <a:gd name="f99" fmla="*/ f75 1 353725"/>
                <a:gd name="f100" fmla="*/ f76 1 22703"/>
                <a:gd name="f101" fmla="*/ f77 1 353725"/>
                <a:gd name="f102" fmla="*/ f78 1 22703"/>
                <a:gd name="f103" fmla="*/ f79 1 353725"/>
                <a:gd name="f104" fmla="*/ f80 1 22703"/>
                <a:gd name="f105" fmla="*/ f81 1 353725"/>
                <a:gd name="f106" fmla="*/ f82 1 22703"/>
                <a:gd name="f107" fmla="*/ f83 1 353725"/>
                <a:gd name="f108" fmla="*/ f84 1 22703"/>
                <a:gd name="f109" fmla="*/ f85 1 353725"/>
                <a:gd name="f110" fmla="*/ f86 1 22703"/>
                <a:gd name="f111" fmla="*/ f87 1 353725"/>
                <a:gd name="f112" fmla="*/ f88 1 353725"/>
                <a:gd name="f113" fmla="*/ f57 1 f64"/>
                <a:gd name="f114" fmla="*/ f58 1 f64"/>
                <a:gd name="f115" fmla="*/ f57 1 f65"/>
                <a:gd name="f116" fmla="*/ f59 1 f65"/>
                <a:gd name="f117" fmla="*/ f90 1 f64"/>
                <a:gd name="f118" fmla="*/ f91 1 f65"/>
                <a:gd name="f119" fmla="*/ f92 1 f64"/>
                <a:gd name="f120" fmla="*/ f93 1 f65"/>
                <a:gd name="f121" fmla="*/ f94 1 f64"/>
                <a:gd name="f122" fmla="*/ f95 1 f65"/>
                <a:gd name="f123" fmla="*/ f96 1 f65"/>
                <a:gd name="f124" fmla="*/ f97 1 f65"/>
                <a:gd name="f125" fmla="*/ f98 1 f64"/>
                <a:gd name="f126" fmla="*/ f99 1 f65"/>
                <a:gd name="f127" fmla="*/ f100 1 f64"/>
                <a:gd name="f128" fmla="*/ f101 1 f65"/>
                <a:gd name="f129" fmla="*/ f102 1 f64"/>
                <a:gd name="f130" fmla="*/ f103 1 f65"/>
                <a:gd name="f131" fmla="*/ f104 1 f64"/>
                <a:gd name="f132" fmla="*/ f105 1 f65"/>
                <a:gd name="f133" fmla="*/ f106 1 f64"/>
                <a:gd name="f134" fmla="*/ f107 1 f65"/>
                <a:gd name="f135" fmla="*/ f108 1 f64"/>
                <a:gd name="f136" fmla="*/ f109 1 f65"/>
                <a:gd name="f137" fmla="*/ f110 1 f64"/>
                <a:gd name="f138" fmla="*/ f111 1 f65"/>
                <a:gd name="f139" fmla="*/ f112 1 f65"/>
                <a:gd name="f140" fmla="*/ f113 f55 1"/>
                <a:gd name="f141" fmla="*/ f114 f55 1"/>
                <a:gd name="f142" fmla="*/ f116 f56 1"/>
                <a:gd name="f143" fmla="*/ f115 f56 1"/>
                <a:gd name="f144" fmla="*/ f117 f55 1"/>
                <a:gd name="f145" fmla="*/ f118 f56 1"/>
                <a:gd name="f146" fmla="*/ f119 f55 1"/>
                <a:gd name="f147" fmla="*/ f120 f56 1"/>
                <a:gd name="f148" fmla="*/ f121 f55 1"/>
                <a:gd name="f149" fmla="*/ f122 f56 1"/>
                <a:gd name="f150" fmla="*/ f123 f56 1"/>
                <a:gd name="f151" fmla="*/ f124 f56 1"/>
                <a:gd name="f152" fmla="*/ f125 f55 1"/>
                <a:gd name="f153" fmla="*/ f126 f56 1"/>
                <a:gd name="f154" fmla="*/ f127 f55 1"/>
                <a:gd name="f155" fmla="*/ f128 f56 1"/>
                <a:gd name="f156" fmla="*/ f129 f55 1"/>
                <a:gd name="f157" fmla="*/ f130 f56 1"/>
                <a:gd name="f158" fmla="*/ f131 f55 1"/>
                <a:gd name="f159" fmla="*/ f132 f56 1"/>
                <a:gd name="f160" fmla="*/ f133 f55 1"/>
                <a:gd name="f161" fmla="*/ f134 f56 1"/>
                <a:gd name="f162" fmla="*/ f135 f55 1"/>
                <a:gd name="f163" fmla="*/ f136 f56 1"/>
                <a:gd name="f164" fmla="*/ f137 f55 1"/>
                <a:gd name="f165" fmla="*/ f138 f56 1"/>
                <a:gd name="f166" fmla="*/ f139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8" y="f147"/>
                </a:cxn>
                <a:cxn ang="f89">
                  <a:pos x="f148" y="f149"/>
                </a:cxn>
                <a:cxn ang="f89">
                  <a:pos x="f148" y="f149"/>
                </a:cxn>
                <a:cxn ang="f89">
                  <a:pos x="f148" y="f150"/>
                </a:cxn>
                <a:cxn ang="f89">
                  <a:pos x="f148" y="f151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6" y="f157"/>
                </a:cxn>
                <a:cxn ang="f89">
                  <a:pos x="f158" y="f159"/>
                </a:cxn>
                <a:cxn ang="f89">
                  <a:pos x="f160" y="f161"/>
                </a:cxn>
                <a:cxn ang="f89">
                  <a:pos x="f162" y="f163"/>
                </a:cxn>
                <a:cxn ang="f89">
                  <a:pos x="f164" y="f165"/>
                </a:cxn>
                <a:cxn ang="f89">
                  <a:pos x="f164" y="f166"/>
                </a:cxn>
                <a:cxn ang="f89">
                  <a:pos x="f144" y="f145"/>
                </a:cxn>
              </a:cxnLst>
              <a:rect l="f140" t="f143" r="f141" b="f142"/>
              <a:pathLst>
                <a:path w="22703" h="35372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6" y="f17"/>
                    <a:pt x="f16" y="f18"/>
                    <a:pt x="f16" y="f19"/>
                  </a:cubicBezTo>
                  <a:cubicBezTo>
                    <a:pt x="f20" y="f21"/>
                    <a:pt x="f20" y="f22"/>
                    <a:pt x="f16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5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7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4" name="Freeform: Shape 429">
              <a:extLst>
                <a:ext uri="{FF2B5EF4-FFF2-40B4-BE49-F238E27FC236}">
                  <a16:creationId xmlns:a16="http://schemas.microsoft.com/office/drawing/2014/main" id="{E4B696FB-3BC2-ED7E-9561-3265F188538F}"/>
                </a:ext>
              </a:extLst>
            </p:cNvPr>
            <p:cNvSpPr/>
            <p:nvPr/>
          </p:nvSpPr>
          <p:spPr>
            <a:xfrm>
              <a:off x="8633554" y="3290825"/>
              <a:ext cx="470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01"/>
                <a:gd name="f7" fmla="val 1144"/>
                <a:gd name="f8" fmla="val 1143"/>
                <a:gd name="f9" fmla="val 3062"/>
                <a:gd name="f10" fmla="val 1169"/>
                <a:gd name="f11" fmla="val 1448"/>
                <a:gd name="f12" fmla="val 775"/>
                <a:gd name="f13" fmla="+- 0 0 -90"/>
                <a:gd name="f14" fmla="*/ f3 1 4701"/>
                <a:gd name="f15" fmla="*/ f4 1 114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01"/>
                <a:gd name="f24" fmla="*/ f20 1 1144"/>
                <a:gd name="f25" fmla="*/ 4701 f21 1"/>
                <a:gd name="f26" fmla="*/ 1143 f20 1"/>
                <a:gd name="f27" fmla="*/ 0 f21 1"/>
                <a:gd name="f28" fmla="*/ 0 f20 1"/>
                <a:gd name="f29" fmla="+- f22 0 f1"/>
                <a:gd name="f30" fmla="*/ f25 1 4701"/>
                <a:gd name="f31" fmla="*/ f26 1 1144"/>
                <a:gd name="f32" fmla="*/ f27 1 4701"/>
                <a:gd name="f33" fmla="*/ f28 1 1144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8" y="f47"/>
                </a:cxn>
                <a:cxn ang="f29">
                  <a:pos x="f46" y="f47"/>
                </a:cxn>
              </a:cxnLst>
              <a:rect l="f42" t="f45" r="f43" b="f44"/>
              <a:pathLst>
                <a:path w="4701" h="1144">
                  <a:moveTo>
                    <a:pt x="f6" y="f8"/>
                  </a:moveTo>
                  <a:cubicBezTo>
                    <a:pt x="f9" y="f10"/>
                    <a:pt x="f11" y="f12"/>
                    <a:pt x="f5" y="f5"/>
                  </a:cubicBez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5" name="Freeform: Shape 430">
              <a:extLst>
                <a:ext uri="{FF2B5EF4-FFF2-40B4-BE49-F238E27FC236}">
                  <a16:creationId xmlns:a16="http://schemas.microsoft.com/office/drawing/2014/main" id="{A6B4EAAB-69CE-4E1A-16BC-2A097A50D8DC}"/>
                </a:ext>
              </a:extLst>
            </p:cNvPr>
            <p:cNvSpPr/>
            <p:nvPr/>
          </p:nvSpPr>
          <p:spPr>
            <a:xfrm>
              <a:off x="8628598" y="3267946"/>
              <a:ext cx="9656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57"/>
                <a:gd name="f7" fmla="val 2541"/>
                <a:gd name="f8" fmla="val 1029"/>
                <a:gd name="f9" fmla="val 648"/>
                <a:gd name="f10" fmla="val 1894"/>
                <a:gd name="f11" fmla="val 1512"/>
                <a:gd name="f12" fmla="val 2542"/>
                <a:gd name="f13" fmla="val 4562"/>
                <a:gd name="f14" fmla="val 915"/>
                <a:gd name="f15" fmla="val 7065"/>
                <a:gd name="f16" fmla="val 25"/>
                <a:gd name="f17" fmla="+- 0 0 -90"/>
                <a:gd name="f18" fmla="*/ f3 1 9657"/>
                <a:gd name="f19" fmla="*/ f4 1 254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9657"/>
                <a:gd name="f28" fmla="*/ f24 1 2541"/>
                <a:gd name="f29" fmla="*/ 0 f25 1"/>
                <a:gd name="f30" fmla="*/ 0 f24 1"/>
                <a:gd name="f31" fmla="*/ 2542 f25 1"/>
                <a:gd name="f32" fmla="*/ 2541 f24 1"/>
                <a:gd name="f33" fmla="*/ 9657 f25 1"/>
                <a:gd name="f34" fmla="+- f26 0 f1"/>
                <a:gd name="f35" fmla="*/ f29 1 9657"/>
                <a:gd name="f36" fmla="*/ f30 1 2541"/>
                <a:gd name="f37" fmla="*/ f31 1 9657"/>
                <a:gd name="f38" fmla="*/ f32 1 2541"/>
                <a:gd name="f39" fmla="*/ f33 1 9657"/>
                <a:gd name="f40" fmla="*/ f20 1 f27"/>
                <a:gd name="f41" fmla="*/ f21 1 f27"/>
                <a:gd name="f42" fmla="*/ f20 1 f28"/>
                <a:gd name="f43" fmla="*/ f22 1 f28"/>
                <a:gd name="f44" fmla="*/ f35 1 f27"/>
                <a:gd name="f45" fmla="*/ f36 1 f28"/>
                <a:gd name="f46" fmla="*/ f37 1 f27"/>
                <a:gd name="f47" fmla="*/ f38 1 f28"/>
                <a:gd name="f48" fmla="*/ f39 1 f27"/>
                <a:gd name="f49" fmla="*/ f40 f18 1"/>
                <a:gd name="f50" fmla="*/ f41 f18 1"/>
                <a:gd name="f51" fmla="*/ f43 f19 1"/>
                <a:gd name="f52" fmla="*/ f42 f19 1"/>
                <a:gd name="f53" fmla="*/ f44 f18 1"/>
                <a:gd name="f54" fmla="*/ f45 f19 1"/>
                <a:gd name="f55" fmla="*/ f46 f18 1"/>
                <a:gd name="f56" fmla="*/ f47 f19 1"/>
                <a:gd name="f57" fmla="*/ f4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3" y="f54"/>
                </a:cxn>
                <a:cxn ang="f34">
                  <a:pos x="f55" y="f56"/>
                </a:cxn>
                <a:cxn ang="f34">
                  <a:pos x="f57" y="f54"/>
                </a:cxn>
                <a:cxn ang="f34">
                  <a:pos x="f53" y="f54"/>
                </a:cxn>
              </a:cxnLst>
              <a:rect l="f49" t="f52" r="f50" b="f51"/>
              <a:pathLst>
                <a:path w="9657" h="2541">
                  <a:moveTo>
                    <a:pt x="f5" y="f5"/>
                  </a:moveTo>
                  <a:cubicBezTo>
                    <a:pt x="f8" y="f9"/>
                    <a:pt x="f10" y="f11"/>
                    <a:pt x="f12" y="f7"/>
                  </a:cubicBezTo>
                  <a:cubicBezTo>
                    <a:pt x="f13" y="f14"/>
                    <a:pt x="f15" y="f16"/>
                    <a:pt x="f6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6" name="Freeform: Shape 431">
              <a:extLst>
                <a:ext uri="{FF2B5EF4-FFF2-40B4-BE49-F238E27FC236}">
                  <a16:creationId xmlns:a16="http://schemas.microsoft.com/office/drawing/2014/main" id="{7C5316D0-FDC2-AD23-2233-C6E31E644527}"/>
                </a:ext>
              </a:extLst>
            </p:cNvPr>
            <p:cNvSpPr/>
            <p:nvPr/>
          </p:nvSpPr>
          <p:spPr>
            <a:xfrm>
              <a:off x="8631140" y="3267699"/>
              <a:ext cx="428478" cy="242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477"/>
                <a:gd name="f7" fmla="val 24267"/>
                <a:gd name="f8" fmla="val 9149"/>
                <a:gd name="f9" fmla="val 24268"/>
                <a:gd name="f10" fmla="val 423001"/>
                <a:gd name="f11" fmla="val 23124"/>
                <a:gd name="f12" fmla="val 419074"/>
                <a:gd name="f13" fmla="val 18296"/>
                <a:gd name="f14" fmla="val 12706"/>
                <a:gd name="f15" fmla="val 7116"/>
                <a:gd name="f16" fmla="val 4524"/>
                <a:gd name="f17" fmla="val 25"/>
                <a:gd name="f18" fmla="val 2020"/>
                <a:gd name="f19" fmla="val 927"/>
                <a:gd name="f20" fmla="val 2541"/>
                <a:gd name="f21" fmla="val 1461"/>
                <a:gd name="f22" fmla="val 4549"/>
                <a:gd name="f23" fmla="val 2300"/>
                <a:gd name="f24" fmla="val 6925"/>
                <a:gd name="f25" fmla="val 2414"/>
                <a:gd name="f26" fmla="val 9402"/>
                <a:gd name="f27" fmla="val 22870"/>
                <a:gd name="f28" fmla="val 3863"/>
                <a:gd name="f29" fmla="val 23645"/>
                <a:gd name="f30" fmla="val 5477"/>
                <a:gd name="f31" fmla="val 24039"/>
                <a:gd name="f32" fmla="val 24014"/>
                <a:gd name="f33" fmla="+- 0 0 -90"/>
                <a:gd name="f34" fmla="*/ f3 1 428477"/>
                <a:gd name="f35" fmla="*/ f4 1 2426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428477"/>
                <a:gd name="f44" fmla="*/ f40 1 24267"/>
                <a:gd name="f45" fmla="*/ 9149 f41 1"/>
                <a:gd name="f46" fmla="*/ 24268 f40 1"/>
                <a:gd name="f47" fmla="*/ 428477 f41 1"/>
                <a:gd name="f48" fmla="*/ 419074 f41 1"/>
                <a:gd name="f49" fmla="*/ 12706 f40 1"/>
                <a:gd name="f50" fmla="*/ 0 f40 1"/>
                <a:gd name="f51" fmla="*/ 7116 f41 1"/>
                <a:gd name="f52" fmla="*/ 0 f41 1"/>
                <a:gd name="f53" fmla="*/ 2541 f40 1"/>
                <a:gd name="f54" fmla="*/ 2414 f41 1"/>
                <a:gd name="f55" fmla="*/ 9402 f40 1"/>
                <a:gd name="f56" fmla="*/ 22870 f40 1"/>
                <a:gd name="f57" fmla="*/ 24014 f40 1"/>
                <a:gd name="f58" fmla="+- f42 0 f1"/>
                <a:gd name="f59" fmla="*/ f45 1 428477"/>
                <a:gd name="f60" fmla="*/ f46 1 24267"/>
                <a:gd name="f61" fmla="*/ f47 1 428477"/>
                <a:gd name="f62" fmla="*/ f48 1 428477"/>
                <a:gd name="f63" fmla="*/ f49 1 24267"/>
                <a:gd name="f64" fmla="*/ f50 1 24267"/>
                <a:gd name="f65" fmla="*/ f51 1 428477"/>
                <a:gd name="f66" fmla="*/ f52 1 428477"/>
                <a:gd name="f67" fmla="*/ f53 1 24267"/>
                <a:gd name="f68" fmla="*/ f54 1 428477"/>
                <a:gd name="f69" fmla="*/ f55 1 24267"/>
                <a:gd name="f70" fmla="*/ f56 1 24267"/>
                <a:gd name="f71" fmla="*/ f57 1 24267"/>
                <a:gd name="f72" fmla="*/ f36 1 f43"/>
                <a:gd name="f73" fmla="*/ f37 1 f43"/>
                <a:gd name="f74" fmla="*/ f36 1 f44"/>
                <a:gd name="f75" fmla="*/ f38 1 f44"/>
                <a:gd name="f76" fmla="*/ f59 1 f43"/>
                <a:gd name="f77" fmla="*/ f60 1 f44"/>
                <a:gd name="f78" fmla="*/ f61 1 f43"/>
                <a:gd name="f79" fmla="*/ f62 1 f43"/>
                <a:gd name="f80" fmla="*/ f63 1 f44"/>
                <a:gd name="f81" fmla="*/ f64 1 f44"/>
                <a:gd name="f82" fmla="*/ f65 1 f43"/>
                <a:gd name="f83" fmla="*/ f66 1 f43"/>
                <a:gd name="f84" fmla="*/ f67 1 f44"/>
                <a:gd name="f85" fmla="*/ f68 1 f43"/>
                <a:gd name="f86" fmla="*/ f69 1 f44"/>
                <a:gd name="f87" fmla="*/ f70 1 f44"/>
                <a:gd name="f88" fmla="*/ f71 1 f44"/>
                <a:gd name="f89" fmla="*/ f72 f34 1"/>
                <a:gd name="f90" fmla="*/ f73 f34 1"/>
                <a:gd name="f91" fmla="*/ f75 f35 1"/>
                <a:gd name="f92" fmla="*/ f74 f35 1"/>
                <a:gd name="f93" fmla="*/ f76 f34 1"/>
                <a:gd name="f94" fmla="*/ f77 f35 1"/>
                <a:gd name="f95" fmla="*/ f78 f34 1"/>
                <a:gd name="f96" fmla="*/ f79 f34 1"/>
                <a:gd name="f97" fmla="*/ f80 f35 1"/>
                <a:gd name="f98" fmla="*/ f81 f35 1"/>
                <a:gd name="f99" fmla="*/ f82 f34 1"/>
                <a:gd name="f100" fmla="*/ f83 f34 1"/>
                <a:gd name="f101" fmla="*/ f84 f35 1"/>
                <a:gd name="f102" fmla="*/ f85 f34 1"/>
                <a:gd name="f103" fmla="*/ f86 f35 1"/>
                <a:gd name="f104" fmla="*/ f87 f35 1"/>
                <a:gd name="f105" fmla="*/ f88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3" y="f94"/>
                </a:cxn>
                <a:cxn ang="f58">
                  <a:pos x="f95" y="f94"/>
                </a:cxn>
                <a:cxn ang="f58">
                  <a:pos x="f96" y="f97"/>
                </a:cxn>
                <a:cxn ang="f58">
                  <a:pos x="f96" y="f98"/>
                </a:cxn>
                <a:cxn ang="f58">
                  <a:pos x="f99" y="f98"/>
                </a:cxn>
                <a:cxn ang="f58">
                  <a:pos x="f100" y="f101"/>
                </a:cxn>
                <a:cxn ang="f58">
                  <a:pos x="f102" y="f103"/>
                </a:cxn>
                <a:cxn ang="f58">
                  <a:pos x="f102" y="f104"/>
                </a:cxn>
                <a:cxn ang="f58">
                  <a:pos x="f99" y="f105"/>
                </a:cxn>
              </a:cxnLst>
              <a:rect l="f89" t="f92" r="f90" b="f91"/>
              <a:pathLst>
                <a:path w="428477" h="24267">
                  <a:moveTo>
                    <a:pt x="f8" y="f9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lnTo>
                    <a:pt x="f15" y="f5"/>
                  </a:lnTo>
                  <a:cubicBezTo>
                    <a:pt x="f16" y="f17"/>
                    <a:pt x="f18" y="f19"/>
                    <a:pt x="f5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5" y="f27"/>
                  </a:lnTo>
                  <a:cubicBezTo>
                    <a:pt x="f28" y="f29"/>
                    <a:pt x="f30" y="f31"/>
                    <a:pt x="f15" y="f3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7" name="Freeform: Shape 432">
              <a:extLst>
                <a:ext uri="{FF2B5EF4-FFF2-40B4-BE49-F238E27FC236}">
                  <a16:creationId xmlns:a16="http://schemas.microsoft.com/office/drawing/2014/main" id="{65678A0F-17BB-60DC-DDBE-6C3D6D4FA1C7}"/>
                </a:ext>
              </a:extLst>
            </p:cNvPr>
            <p:cNvSpPr/>
            <p:nvPr/>
          </p:nvSpPr>
          <p:spPr>
            <a:xfrm>
              <a:off x="8610045" y="2487826"/>
              <a:ext cx="23509" cy="2345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8"/>
                <a:gd name="f7" fmla="val 234546"/>
                <a:gd name="f8" fmla="val 11691"/>
                <a:gd name="f9" fmla="val 11943"/>
                <a:gd name="f10" fmla="val 5160"/>
                <a:gd name="f11" fmla="val 11880"/>
                <a:gd name="f12" fmla="val -76"/>
                <a:gd name="f13" fmla="val 6531"/>
                <a:gd name="f14" fmla="val 1"/>
                <a:gd name="f15" fmla="val 234547"/>
                <a:gd name="f16" fmla="val 1272"/>
                <a:gd name="f17" fmla="val 23509"/>
                <a:gd name="f18" fmla="val 6543"/>
                <a:gd name="f19" fmla="val 18235"/>
                <a:gd name="f20" fmla="+- 0 0 -90"/>
                <a:gd name="f21" fmla="*/ f3 1 23508"/>
                <a:gd name="f22" fmla="*/ f4 1 23454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3508"/>
                <a:gd name="f31" fmla="*/ f27 1 234546"/>
                <a:gd name="f32" fmla="*/ 11691 f28 1"/>
                <a:gd name="f33" fmla="*/ 11943 f27 1"/>
                <a:gd name="f34" fmla="*/ 1 f28 1"/>
                <a:gd name="f35" fmla="*/ 0 f27 1"/>
                <a:gd name="f36" fmla="*/ 234547 f27 1"/>
                <a:gd name="f37" fmla="*/ 1272 f28 1"/>
                <a:gd name="f38" fmla="*/ 23509 f28 1"/>
                <a:gd name="f39" fmla="+- f29 0 f1"/>
                <a:gd name="f40" fmla="*/ f32 1 23508"/>
                <a:gd name="f41" fmla="*/ f33 1 234546"/>
                <a:gd name="f42" fmla="*/ f34 1 23508"/>
                <a:gd name="f43" fmla="*/ f35 1 234546"/>
                <a:gd name="f44" fmla="*/ f36 1 234546"/>
                <a:gd name="f45" fmla="*/ f37 1 23508"/>
                <a:gd name="f46" fmla="*/ f38 1 23508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1"/>
                <a:gd name="f56" fmla="*/ f45 1 f30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2 1"/>
                <a:gd name="f67" fmla="*/ f56 f21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4" y="f65"/>
                </a:cxn>
                <a:cxn ang="f39">
                  <a:pos x="f64" y="f66"/>
                </a:cxn>
                <a:cxn ang="f39">
                  <a:pos x="f67" y="f66"/>
                </a:cxn>
                <a:cxn ang="f39">
                  <a:pos x="f68" y="f66"/>
                </a:cxn>
                <a:cxn ang="f39">
                  <a:pos x="f68" y="f65"/>
                </a:cxn>
                <a:cxn ang="f39">
                  <a:pos x="f62" y="f63"/>
                </a:cxn>
              </a:cxnLst>
              <a:rect l="f58" t="f61" r="f59" b="f60"/>
              <a:pathLst>
                <a:path w="23508" h="234546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lnTo>
                    <a:pt x="f17" y="f5"/>
                  </a:lnTo>
                  <a:cubicBezTo>
                    <a:pt x="f17" y="f18"/>
                    <a:pt x="f19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8" name="Freeform: Shape 433">
              <a:extLst>
                <a:ext uri="{FF2B5EF4-FFF2-40B4-BE49-F238E27FC236}">
                  <a16:creationId xmlns:a16="http://schemas.microsoft.com/office/drawing/2014/main" id="{12291E6C-1178-5071-C9AF-60B77E72E62B}"/>
                </a:ext>
              </a:extLst>
            </p:cNvPr>
            <p:cNvSpPr/>
            <p:nvPr/>
          </p:nvSpPr>
          <p:spPr>
            <a:xfrm>
              <a:off x="8621740" y="762143"/>
              <a:ext cx="288831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8828"/>
                <a:gd name="f7" fmla="val 24013"/>
                <a:gd name="f8" fmla="val 11818"/>
                <a:gd name="f9" fmla="val 12070"/>
                <a:gd name="f10" fmla="val 24014"/>
                <a:gd name="f11" fmla="val 282195"/>
                <a:gd name="f12" fmla="val 23330"/>
                <a:gd name="f13" fmla="val 277380"/>
                <a:gd name="f14" fmla="val 17402"/>
                <a:gd name="f15" fmla="val 278053"/>
                <a:gd name="f16" fmla="val 10771"/>
                <a:gd name="f17" fmla="val 278637"/>
                <a:gd name="f18" fmla="val 5082"/>
                <a:gd name="f19" fmla="val 283136"/>
                <a:gd name="f20" fmla="val 586"/>
                <a:gd name="f21" fmla="val 6595"/>
                <a:gd name="f22" fmla="val 70"/>
                <a:gd name="f23" fmla="val 11881"/>
                <a:gd name="f24" fmla="val 5474"/>
                <a:gd name="f25" fmla="val 12069"/>
                <a:gd name="f26" fmla="+- 0 0 -90"/>
                <a:gd name="f27" fmla="*/ f3 1 288828"/>
                <a:gd name="f28" fmla="*/ f4 1 24013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88828"/>
                <a:gd name="f37" fmla="*/ f33 1 24013"/>
                <a:gd name="f38" fmla="*/ 11818 f34 1"/>
                <a:gd name="f39" fmla="*/ 12070 f33 1"/>
                <a:gd name="f40" fmla="*/ 24014 f33 1"/>
                <a:gd name="f41" fmla="*/ 288828 f34 1"/>
                <a:gd name="f42" fmla="*/ 278053 f34 1"/>
                <a:gd name="f43" fmla="*/ 10771 f33 1"/>
                <a:gd name="f44" fmla="*/ 0 f33 1"/>
                <a:gd name="f45" fmla="*/ 0 f34 1"/>
                <a:gd name="f46" fmla="*/ 12069 f33 1"/>
                <a:gd name="f47" fmla="+- f35 0 f1"/>
                <a:gd name="f48" fmla="*/ f38 1 288828"/>
                <a:gd name="f49" fmla="*/ f39 1 24013"/>
                <a:gd name="f50" fmla="*/ f40 1 24013"/>
                <a:gd name="f51" fmla="*/ f41 1 288828"/>
                <a:gd name="f52" fmla="*/ f42 1 288828"/>
                <a:gd name="f53" fmla="*/ f43 1 24013"/>
                <a:gd name="f54" fmla="*/ f44 1 24013"/>
                <a:gd name="f55" fmla="*/ f45 1 288828"/>
                <a:gd name="f56" fmla="*/ f46 1 24013"/>
                <a:gd name="f57" fmla="*/ f29 1 f36"/>
                <a:gd name="f58" fmla="*/ f30 1 f36"/>
                <a:gd name="f59" fmla="*/ f29 1 f37"/>
                <a:gd name="f60" fmla="*/ f31 1 f37"/>
                <a:gd name="f61" fmla="*/ f48 1 f36"/>
                <a:gd name="f62" fmla="*/ f49 1 f37"/>
                <a:gd name="f63" fmla="*/ f50 1 f37"/>
                <a:gd name="f64" fmla="*/ f51 1 f36"/>
                <a:gd name="f65" fmla="*/ f52 1 f36"/>
                <a:gd name="f66" fmla="*/ f53 1 f37"/>
                <a:gd name="f67" fmla="*/ f54 1 f37"/>
                <a:gd name="f68" fmla="*/ f55 1 f36"/>
                <a:gd name="f69" fmla="*/ f56 1 f37"/>
                <a:gd name="f70" fmla="*/ f57 f27 1"/>
                <a:gd name="f71" fmla="*/ f58 f27 1"/>
                <a:gd name="f72" fmla="*/ f60 f28 1"/>
                <a:gd name="f73" fmla="*/ f59 f28 1"/>
                <a:gd name="f74" fmla="*/ f61 f27 1"/>
                <a:gd name="f75" fmla="*/ f62 f28 1"/>
                <a:gd name="f76" fmla="*/ f63 f28 1"/>
                <a:gd name="f77" fmla="*/ f64 f27 1"/>
                <a:gd name="f78" fmla="*/ f65 f27 1"/>
                <a:gd name="f79" fmla="*/ f66 f28 1"/>
                <a:gd name="f80" fmla="*/ f67 f28 1"/>
                <a:gd name="f81" fmla="*/ f68 f27 1"/>
                <a:gd name="f82" fmla="*/ f69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4" y="f75"/>
                </a:cxn>
                <a:cxn ang="f47">
                  <a:pos x="f74" y="f76"/>
                </a:cxn>
                <a:cxn ang="f47">
                  <a:pos x="f77" y="f76"/>
                </a:cxn>
                <a:cxn ang="f47">
                  <a:pos x="f78" y="f79"/>
                </a:cxn>
                <a:cxn ang="f47">
                  <a:pos x="f77" y="f80"/>
                </a:cxn>
                <a:cxn ang="f47">
                  <a:pos x="f81" y="f80"/>
                </a:cxn>
                <a:cxn ang="f47">
                  <a:pos x="f74" y="f82"/>
                </a:cxn>
                <a:cxn ang="f47">
                  <a:pos x="f74" y="f75"/>
                </a:cxn>
              </a:cxnLst>
              <a:rect l="f70" t="f73" r="f71" b="f72"/>
              <a:pathLst>
                <a:path w="288828" h="24013">
                  <a:moveTo>
                    <a:pt x="f8" y="f9"/>
                  </a:moveTo>
                  <a:lnTo>
                    <a:pt x="f8" y="f10"/>
                  </a:lnTo>
                  <a:lnTo>
                    <a:pt x="f6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6" y="f5"/>
                  </a:cubicBezTo>
                  <a:lnTo>
                    <a:pt x="f5" y="f5"/>
                  </a:lnTo>
                  <a:cubicBezTo>
                    <a:pt x="f21" y="f22"/>
                    <a:pt x="f23" y="f24"/>
                    <a:pt x="f8" y="f25"/>
                  </a:cubicBezTo>
                  <a:cubicBezTo>
                    <a:pt x="f8" y="f25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9" name="Freeform: Shape 434">
              <a:extLst>
                <a:ext uri="{FF2B5EF4-FFF2-40B4-BE49-F238E27FC236}">
                  <a16:creationId xmlns:a16="http://schemas.microsoft.com/office/drawing/2014/main" id="{0A1DD256-795D-F88E-53DC-C33C37473C19}"/>
                </a:ext>
              </a:extLst>
            </p:cNvPr>
            <p:cNvSpPr/>
            <p:nvPr/>
          </p:nvSpPr>
          <p:spPr>
            <a:xfrm>
              <a:off x="8899727" y="762518"/>
              <a:ext cx="181490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1492"/>
                <a:gd name="f7" fmla="val 24013"/>
                <a:gd name="f8" fmla="val 167642"/>
                <a:gd name="f9" fmla="val 23633"/>
                <a:gd name="f10" fmla="val 169802"/>
                <a:gd name="f11" fmla="val 171835"/>
                <a:gd name="f12" fmla="val 177439"/>
                <a:gd name="f13" fmla="val 22643"/>
                <a:gd name="f14" fmla="val 181518"/>
                <a:gd name="f15" fmla="val 17761"/>
                <a:gd name="f16" fmla="val 12070"/>
                <a:gd name="f17" fmla="val 181467"/>
                <a:gd name="f18" fmla="val 10464"/>
                <a:gd name="f19" fmla="val 181162"/>
                <a:gd name="f20" fmla="val 8874"/>
                <a:gd name="f21" fmla="val 180603"/>
                <a:gd name="f22" fmla="val 7369"/>
                <a:gd name="f23" fmla="val 179955"/>
                <a:gd name="f24" fmla="val 5940"/>
                <a:gd name="f25" fmla="val 179091"/>
                <a:gd name="f26" fmla="val 4612"/>
                <a:gd name="f27" fmla="val 178061"/>
                <a:gd name="f28" fmla="val 3431"/>
                <a:gd name="f29" fmla="val 176155"/>
                <a:gd name="f30" fmla="val 2160"/>
                <a:gd name="f31" fmla="val 175520"/>
                <a:gd name="f32" fmla="val 175012"/>
                <a:gd name="f33" fmla="val 1271"/>
                <a:gd name="f34" fmla="val 174249"/>
                <a:gd name="f35" fmla="val 889"/>
                <a:gd name="f36" fmla="val 172826"/>
                <a:gd name="f37" fmla="val 329"/>
                <a:gd name="f38" fmla="val 171327"/>
                <a:gd name="f39" fmla="val 28"/>
                <a:gd name="f40" fmla="val 10838"/>
                <a:gd name="f41" fmla="val 4205"/>
                <a:gd name="f42" fmla="val 684"/>
                <a:gd name="f43" fmla="val -611"/>
                <a:gd name="f44" fmla="val 6612"/>
                <a:gd name="f45" fmla="val 63"/>
                <a:gd name="f46" fmla="val 13243"/>
                <a:gd name="f47" fmla="val 647"/>
                <a:gd name="f48" fmla="val 18931"/>
                <a:gd name="f49" fmla="val 5146"/>
                <a:gd name="f50" fmla="val 23428"/>
                <a:gd name="f51" fmla="val 24014"/>
                <a:gd name="f52" fmla="+- 0 0 -90"/>
                <a:gd name="f53" fmla="*/ f3 1 181492"/>
                <a:gd name="f54" fmla="*/ f4 1 24013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81492"/>
                <a:gd name="f63" fmla="*/ f59 1 24013"/>
                <a:gd name="f64" fmla="*/ 167642 f60 1"/>
                <a:gd name="f65" fmla="*/ 23633 f59 1"/>
                <a:gd name="f66" fmla="*/ 169802 f60 1"/>
                <a:gd name="f67" fmla="*/ 171835 f60 1"/>
                <a:gd name="f68" fmla="*/ 181492 f60 1"/>
                <a:gd name="f69" fmla="*/ 12070 f59 1"/>
                <a:gd name="f70" fmla="*/ 180603 f60 1"/>
                <a:gd name="f71" fmla="*/ 7369 f59 1"/>
                <a:gd name="f72" fmla="*/ 178061 f60 1"/>
                <a:gd name="f73" fmla="*/ 3431 f59 1"/>
                <a:gd name="f74" fmla="*/ 176155 f60 1"/>
                <a:gd name="f75" fmla="*/ 2160 f59 1"/>
                <a:gd name="f76" fmla="*/ 174249 f60 1"/>
                <a:gd name="f77" fmla="*/ 889 f59 1"/>
                <a:gd name="f78" fmla="*/ 0 f59 1"/>
                <a:gd name="f79" fmla="*/ 10838 f60 1"/>
                <a:gd name="f80" fmla="*/ 63 f60 1"/>
                <a:gd name="f81" fmla="*/ 13243 f59 1"/>
                <a:gd name="f82" fmla="*/ 24014 f59 1"/>
                <a:gd name="f83" fmla="+- f61 0 f1"/>
                <a:gd name="f84" fmla="*/ f64 1 181492"/>
                <a:gd name="f85" fmla="*/ f65 1 24013"/>
                <a:gd name="f86" fmla="*/ f66 1 181492"/>
                <a:gd name="f87" fmla="*/ f67 1 181492"/>
                <a:gd name="f88" fmla="*/ f68 1 181492"/>
                <a:gd name="f89" fmla="*/ f69 1 24013"/>
                <a:gd name="f90" fmla="*/ f70 1 181492"/>
                <a:gd name="f91" fmla="*/ f71 1 24013"/>
                <a:gd name="f92" fmla="*/ f72 1 181492"/>
                <a:gd name="f93" fmla="*/ f73 1 24013"/>
                <a:gd name="f94" fmla="*/ f74 1 181492"/>
                <a:gd name="f95" fmla="*/ f75 1 24013"/>
                <a:gd name="f96" fmla="*/ f76 1 181492"/>
                <a:gd name="f97" fmla="*/ f77 1 24013"/>
                <a:gd name="f98" fmla="*/ f78 1 24013"/>
                <a:gd name="f99" fmla="*/ f79 1 181492"/>
                <a:gd name="f100" fmla="*/ f80 1 181492"/>
                <a:gd name="f101" fmla="*/ f81 1 24013"/>
                <a:gd name="f102" fmla="*/ f82 1 24013"/>
                <a:gd name="f103" fmla="*/ f55 1 f62"/>
                <a:gd name="f104" fmla="*/ f56 1 f62"/>
                <a:gd name="f105" fmla="*/ f55 1 f63"/>
                <a:gd name="f106" fmla="*/ f57 1 f63"/>
                <a:gd name="f107" fmla="*/ f84 1 f62"/>
                <a:gd name="f108" fmla="*/ f85 1 f63"/>
                <a:gd name="f109" fmla="*/ f86 1 f62"/>
                <a:gd name="f110" fmla="*/ f87 1 f62"/>
                <a:gd name="f111" fmla="*/ f88 1 f62"/>
                <a:gd name="f112" fmla="*/ f89 1 f63"/>
                <a:gd name="f113" fmla="*/ f90 1 f62"/>
                <a:gd name="f114" fmla="*/ f91 1 f63"/>
                <a:gd name="f115" fmla="*/ f92 1 f62"/>
                <a:gd name="f116" fmla="*/ f93 1 f63"/>
                <a:gd name="f117" fmla="*/ f94 1 f62"/>
                <a:gd name="f118" fmla="*/ f95 1 f63"/>
                <a:gd name="f119" fmla="*/ f96 1 f62"/>
                <a:gd name="f120" fmla="*/ f97 1 f63"/>
                <a:gd name="f121" fmla="*/ f98 1 f63"/>
                <a:gd name="f122" fmla="*/ f99 1 f62"/>
                <a:gd name="f123" fmla="*/ f100 1 f62"/>
                <a:gd name="f124" fmla="*/ f101 1 f63"/>
                <a:gd name="f125" fmla="*/ f102 1 f63"/>
                <a:gd name="f126" fmla="*/ f103 f53 1"/>
                <a:gd name="f127" fmla="*/ f104 f53 1"/>
                <a:gd name="f128" fmla="*/ f106 f54 1"/>
                <a:gd name="f129" fmla="*/ f105 f54 1"/>
                <a:gd name="f130" fmla="*/ f107 f53 1"/>
                <a:gd name="f131" fmla="*/ f108 f54 1"/>
                <a:gd name="f132" fmla="*/ f109 f53 1"/>
                <a:gd name="f133" fmla="*/ f110 f53 1"/>
                <a:gd name="f134" fmla="*/ f111 f53 1"/>
                <a:gd name="f135" fmla="*/ f112 f54 1"/>
                <a:gd name="f136" fmla="*/ f113 f53 1"/>
                <a:gd name="f137" fmla="*/ f114 f54 1"/>
                <a:gd name="f138" fmla="*/ f115 f53 1"/>
                <a:gd name="f139" fmla="*/ f116 f54 1"/>
                <a:gd name="f140" fmla="*/ f117 f53 1"/>
                <a:gd name="f141" fmla="*/ f118 f54 1"/>
                <a:gd name="f142" fmla="*/ f119 f53 1"/>
                <a:gd name="f143" fmla="*/ f120 f54 1"/>
                <a:gd name="f144" fmla="*/ f121 f54 1"/>
                <a:gd name="f145" fmla="*/ f122 f53 1"/>
                <a:gd name="f146" fmla="*/ f123 f53 1"/>
                <a:gd name="f147" fmla="*/ f124 f54 1"/>
                <a:gd name="f148" fmla="*/ f125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0" y="f131"/>
                </a:cxn>
                <a:cxn ang="f83">
                  <a:pos x="f132" y="f131"/>
                </a:cxn>
                <a:cxn ang="f83">
                  <a:pos x="f133" y="f131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32" y="f144"/>
                </a:cxn>
                <a:cxn ang="f83">
                  <a:pos x="f145" y="f144"/>
                </a:cxn>
                <a:cxn ang="f83">
                  <a:pos x="f146" y="f147"/>
                </a:cxn>
                <a:cxn ang="f83">
                  <a:pos x="f145" y="f148"/>
                </a:cxn>
                <a:cxn ang="f83">
                  <a:pos x="f130" y="f148"/>
                </a:cxn>
              </a:cxnLst>
              <a:rect l="f126" t="f129" r="f127" b="f128"/>
              <a:pathLst>
                <a:path w="181492" h="24013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6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cubicBezTo>
                    <a:pt x="f31" y="f30"/>
                    <a:pt x="f32" y="f33"/>
                    <a:pt x="f34" y="f35"/>
                  </a:cubicBezTo>
                  <a:cubicBezTo>
                    <a:pt x="f36" y="f37"/>
                    <a:pt x="f38" y="f39"/>
                    <a:pt x="f10" y="f5"/>
                  </a:cubicBezTo>
                  <a:lnTo>
                    <a:pt x="f40" y="f5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40" y="f51"/>
                  </a:cubicBezTo>
                  <a:lnTo>
                    <a:pt x="f8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0" name="Freeform: Shape 435">
              <a:extLst>
                <a:ext uri="{FF2B5EF4-FFF2-40B4-BE49-F238E27FC236}">
                  <a16:creationId xmlns:a16="http://schemas.microsoft.com/office/drawing/2014/main" id="{B4F851E8-77E8-A024-C7DA-99D811971F4B}"/>
                </a:ext>
              </a:extLst>
            </p:cNvPr>
            <p:cNvSpPr/>
            <p:nvPr/>
          </p:nvSpPr>
          <p:spPr>
            <a:xfrm>
              <a:off x="8563849" y="5555729"/>
              <a:ext cx="23637" cy="856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85636"/>
                <a:gd name="f8" fmla="val 702"/>
                <a:gd name="f9" fmla="val 73820"/>
                <a:gd name="f10" fmla="val 765"/>
                <a:gd name="f11" fmla="val 76145"/>
                <a:gd name="f12" fmla="val 1515"/>
                <a:gd name="f13" fmla="val 78407"/>
                <a:gd name="f14" fmla="val 2862"/>
                <a:gd name="f15" fmla="val 80300"/>
                <a:gd name="f16" fmla="val 4654"/>
                <a:gd name="f17" fmla="val 83248"/>
                <a:gd name="f18" fmla="val 7704"/>
                <a:gd name="f19" fmla="val 85204"/>
                <a:gd name="f20" fmla="val 11122"/>
                <a:gd name="f21" fmla="val 12520"/>
                <a:gd name="f22" fmla="val 16878"/>
                <a:gd name="f23" fmla="val 85547"/>
                <a:gd name="f24" fmla="val 20843"/>
                <a:gd name="f25" fmla="val 83057"/>
                <a:gd name="f26" fmla="val 22812"/>
                <a:gd name="f27" fmla="val 79156"/>
                <a:gd name="f28" fmla="val 23117"/>
                <a:gd name="f29" fmla="val 78419"/>
                <a:gd name="f30" fmla="val 23384"/>
                <a:gd name="f31" fmla="val 77644"/>
                <a:gd name="f32" fmla="val 23574"/>
                <a:gd name="f33" fmla="val 76869"/>
                <a:gd name="f34" fmla="val 76107"/>
                <a:gd name="f35" fmla="val 75344"/>
                <a:gd name="f36" fmla="val 74582"/>
                <a:gd name="f37" fmla="val 73947"/>
                <a:gd name="f38" fmla="val 73566"/>
                <a:gd name="f39" fmla="val 24248"/>
                <a:gd name="f40" fmla="val 6492"/>
                <a:gd name="f41" fmla="val 19534"/>
                <a:gd name="f42" fmla="val 12299"/>
                <a:gd name="f43" fmla="val 13040"/>
                <a:gd name="f44" fmla="val 12972"/>
                <a:gd name="f45" fmla="val 6547"/>
                <a:gd name="f46" fmla="val 13646"/>
                <a:gd name="f47" fmla="val 740"/>
                <a:gd name="f48" fmla="val 8932"/>
                <a:gd name="f49" fmla="val 67"/>
                <a:gd name="f50" fmla="val 2452"/>
                <a:gd name="f51" fmla="val -22"/>
                <a:gd name="f52" fmla="val 1639"/>
                <a:gd name="f53" fmla="val 813"/>
                <a:gd name="f54" fmla="val 74074"/>
                <a:gd name="f55" fmla="+- 0 0 -90"/>
                <a:gd name="f56" fmla="*/ f3 1 23638"/>
                <a:gd name="f57" fmla="*/ f4 1 85636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23638"/>
                <a:gd name="f66" fmla="*/ f62 1 85636"/>
                <a:gd name="f67" fmla="*/ 702 f63 1"/>
                <a:gd name="f68" fmla="*/ 73820 f62 1"/>
                <a:gd name="f69" fmla="*/ 2862 f63 1"/>
                <a:gd name="f70" fmla="*/ 80300 f62 1"/>
                <a:gd name="f71" fmla="*/ 11122 f63 1"/>
                <a:gd name="f72" fmla="*/ 85636 f62 1"/>
                <a:gd name="f73" fmla="*/ 12520 f63 1"/>
                <a:gd name="f74" fmla="*/ 22812 f63 1"/>
                <a:gd name="f75" fmla="*/ 79156 f62 1"/>
                <a:gd name="f76" fmla="*/ 23574 f63 1"/>
                <a:gd name="f77" fmla="*/ 76869 f62 1"/>
                <a:gd name="f78" fmla="*/ 74582 f62 1"/>
                <a:gd name="f79" fmla="*/ 73566 f62 1"/>
                <a:gd name="f80" fmla="*/ 0 f62 1"/>
                <a:gd name="f81" fmla="*/ 13040 f63 1"/>
                <a:gd name="f82" fmla="*/ 12972 f62 1"/>
                <a:gd name="f83" fmla="*/ 67 f63 1"/>
                <a:gd name="f84" fmla="*/ 2452 f62 1"/>
                <a:gd name="f85" fmla="*/ 74074 f62 1"/>
                <a:gd name="f86" fmla="+- f64 0 f1"/>
                <a:gd name="f87" fmla="*/ f67 1 23638"/>
                <a:gd name="f88" fmla="*/ f68 1 85636"/>
                <a:gd name="f89" fmla="*/ f69 1 23638"/>
                <a:gd name="f90" fmla="*/ f70 1 85636"/>
                <a:gd name="f91" fmla="*/ f71 1 23638"/>
                <a:gd name="f92" fmla="*/ f72 1 85636"/>
                <a:gd name="f93" fmla="*/ f73 1 23638"/>
                <a:gd name="f94" fmla="*/ f74 1 23638"/>
                <a:gd name="f95" fmla="*/ f75 1 85636"/>
                <a:gd name="f96" fmla="*/ f76 1 23638"/>
                <a:gd name="f97" fmla="*/ f77 1 85636"/>
                <a:gd name="f98" fmla="*/ f78 1 85636"/>
                <a:gd name="f99" fmla="*/ f79 1 85636"/>
                <a:gd name="f100" fmla="*/ f80 1 85636"/>
                <a:gd name="f101" fmla="*/ f81 1 23638"/>
                <a:gd name="f102" fmla="*/ f82 1 85636"/>
                <a:gd name="f103" fmla="*/ f83 1 23638"/>
                <a:gd name="f104" fmla="*/ f84 1 85636"/>
                <a:gd name="f105" fmla="*/ f85 1 85636"/>
                <a:gd name="f106" fmla="*/ f58 1 f65"/>
                <a:gd name="f107" fmla="*/ f59 1 f65"/>
                <a:gd name="f108" fmla="*/ f58 1 f66"/>
                <a:gd name="f109" fmla="*/ f60 1 f66"/>
                <a:gd name="f110" fmla="*/ f87 1 f65"/>
                <a:gd name="f111" fmla="*/ f88 1 f66"/>
                <a:gd name="f112" fmla="*/ f89 1 f65"/>
                <a:gd name="f113" fmla="*/ f90 1 f66"/>
                <a:gd name="f114" fmla="*/ f91 1 f65"/>
                <a:gd name="f115" fmla="*/ f92 1 f66"/>
                <a:gd name="f116" fmla="*/ f93 1 f65"/>
                <a:gd name="f117" fmla="*/ f94 1 f65"/>
                <a:gd name="f118" fmla="*/ f95 1 f66"/>
                <a:gd name="f119" fmla="*/ f96 1 f65"/>
                <a:gd name="f120" fmla="*/ f97 1 f66"/>
                <a:gd name="f121" fmla="*/ f98 1 f66"/>
                <a:gd name="f122" fmla="*/ f99 1 f66"/>
                <a:gd name="f123" fmla="*/ f100 1 f66"/>
                <a:gd name="f124" fmla="*/ f101 1 f65"/>
                <a:gd name="f125" fmla="*/ f102 1 f66"/>
                <a:gd name="f126" fmla="*/ f103 1 f65"/>
                <a:gd name="f127" fmla="*/ f104 1 f66"/>
                <a:gd name="f128" fmla="*/ f105 1 f66"/>
                <a:gd name="f129" fmla="*/ f106 f56 1"/>
                <a:gd name="f130" fmla="*/ f107 f56 1"/>
                <a:gd name="f131" fmla="*/ f109 f57 1"/>
                <a:gd name="f132" fmla="*/ f108 f57 1"/>
                <a:gd name="f133" fmla="*/ f110 f56 1"/>
                <a:gd name="f134" fmla="*/ f111 f57 1"/>
                <a:gd name="f135" fmla="*/ f112 f56 1"/>
                <a:gd name="f136" fmla="*/ f113 f57 1"/>
                <a:gd name="f137" fmla="*/ f114 f56 1"/>
                <a:gd name="f138" fmla="*/ f115 f57 1"/>
                <a:gd name="f139" fmla="*/ f116 f56 1"/>
                <a:gd name="f140" fmla="*/ f117 f56 1"/>
                <a:gd name="f141" fmla="*/ f118 f57 1"/>
                <a:gd name="f142" fmla="*/ f119 f56 1"/>
                <a:gd name="f143" fmla="*/ f120 f57 1"/>
                <a:gd name="f144" fmla="*/ f121 f57 1"/>
                <a:gd name="f145" fmla="*/ f122 f57 1"/>
                <a:gd name="f146" fmla="*/ f123 f57 1"/>
                <a:gd name="f147" fmla="*/ f124 f56 1"/>
                <a:gd name="f148" fmla="*/ f125 f57 1"/>
                <a:gd name="f149" fmla="*/ f126 f56 1"/>
                <a:gd name="f150" fmla="*/ f127 f57 1"/>
                <a:gd name="f151" fmla="*/ f128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3" y="f134"/>
                </a:cxn>
                <a:cxn ang="f86">
                  <a:pos x="f135" y="f136"/>
                </a:cxn>
                <a:cxn ang="f86">
                  <a:pos x="f137" y="f138"/>
                </a:cxn>
                <a:cxn ang="f86">
                  <a:pos x="f139" y="f138"/>
                </a:cxn>
                <a:cxn ang="f86">
                  <a:pos x="f140" y="f141"/>
                </a:cxn>
                <a:cxn ang="f86">
                  <a:pos x="f142" y="f143"/>
                </a:cxn>
                <a:cxn ang="f86">
                  <a:pos x="f142" y="f144"/>
                </a:cxn>
                <a:cxn ang="f86">
                  <a:pos x="f142" y="f145"/>
                </a:cxn>
                <a:cxn ang="f86">
                  <a:pos x="f142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49" y="f146"/>
                </a:cxn>
                <a:cxn ang="f86">
                  <a:pos x="f149" y="f151"/>
                </a:cxn>
              </a:cxnLst>
              <a:rect l="f129" t="f132" r="f130" b="f131"/>
              <a:pathLst>
                <a:path w="23638" h="8563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1" y="f7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6" y="f34"/>
                    <a:pt x="f6" y="f35"/>
                    <a:pt x="f32" y="f36"/>
                  </a:cubicBezTo>
                  <a:cubicBezTo>
                    <a:pt x="f32" y="f36"/>
                    <a:pt x="f32" y="f37"/>
                    <a:pt x="f32" y="f38"/>
                  </a:cubicBezTo>
                  <a:lnTo>
                    <a:pt x="f32" y="f5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1" y="f53"/>
                    <a:pt x="f49" y="f5"/>
                  </a:cubicBezTo>
                  <a:lnTo>
                    <a:pt x="f49" y="f5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1" name="Freeform: Shape 436">
              <a:extLst>
                <a:ext uri="{FF2B5EF4-FFF2-40B4-BE49-F238E27FC236}">
                  <a16:creationId xmlns:a16="http://schemas.microsoft.com/office/drawing/2014/main" id="{29730A28-D100-A4D2-0418-A6C74B9AEFC2}"/>
                </a:ext>
              </a:extLst>
            </p:cNvPr>
            <p:cNvSpPr/>
            <p:nvPr/>
          </p:nvSpPr>
          <p:spPr>
            <a:xfrm>
              <a:off x="11945931" y="4558722"/>
              <a:ext cx="23637" cy="414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41420"/>
                <a:gd name="f8" fmla="val 23574"/>
                <a:gd name="f9" fmla="val 29477"/>
                <a:gd name="f10" fmla="val 24248"/>
                <a:gd name="f11" fmla="val 6492"/>
                <a:gd name="f12" fmla="val 19534"/>
                <a:gd name="f13" fmla="val 12299"/>
                <a:gd name="f14" fmla="val 13041"/>
                <a:gd name="f15" fmla="val 12972"/>
                <a:gd name="f16" fmla="val 6548"/>
                <a:gd name="f17" fmla="val 13646"/>
                <a:gd name="f18" fmla="val 740"/>
                <a:gd name="f19" fmla="val 8932"/>
                <a:gd name="f20" fmla="val 67"/>
                <a:gd name="f21" fmla="val 2452"/>
                <a:gd name="f22" fmla="val -22"/>
                <a:gd name="f23" fmla="val 1639"/>
                <a:gd name="f24" fmla="val 813"/>
                <a:gd name="f25" fmla="val 168"/>
                <a:gd name="f26" fmla="val 31891"/>
                <a:gd name="f27" fmla="val 969"/>
                <a:gd name="f28" fmla="val 34229"/>
                <a:gd name="f29" fmla="val 2354"/>
                <a:gd name="f30" fmla="val 36211"/>
                <a:gd name="f31" fmla="val 4464"/>
                <a:gd name="f32" fmla="val 39426"/>
                <a:gd name="f33" fmla="val 8034"/>
                <a:gd name="f34" fmla="val 41382"/>
                <a:gd name="f35" fmla="val 11884"/>
                <a:gd name="f36" fmla="val 41421"/>
                <a:gd name="f37" fmla="val 13650"/>
                <a:gd name="f38" fmla="val 41357"/>
                <a:gd name="f39" fmla="val 15379"/>
                <a:gd name="f40" fmla="val 40925"/>
                <a:gd name="f41" fmla="val 16967"/>
                <a:gd name="f42" fmla="val 40150"/>
                <a:gd name="f43" fmla="val 18085"/>
                <a:gd name="f44" fmla="val 39578"/>
                <a:gd name="f45" fmla="val 19115"/>
                <a:gd name="f46" fmla="val 38854"/>
                <a:gd name="f47" fmla="val 20017"/>
                <a:gd name="f48" fmla="val 37990"/>
                <a:gd name="f49" fmla="val 21034"/>
                <a:gd name="f50" fmla="val 36961"/>
                <a:gd name="f51" fmla="val 21859"/>
                <a:gd name="f52" fmla="val 35754"/>
                <a:gd name="f53" fmla="val 22431"/>
                <a:gd name="f54" fmla="val 34432"/>
                <a:gd name="f55" fmla="val 23142"/>
                <a:gd name="f56" fmla="val 32870"/>
                <a:gd name="f57" fmla="val 23536"/>
                <a:gd name="f58" fmla="val 31192"/>
                <a:gd name="f59" fmla="+- 0 0 -90"/>
                <a:gd name="f60" fmla="*/ f3 1 23638"/>
                <a:gd name="f61" fmla="*/ f4 1 41420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23638"/>
                <a:gd name="f70" fmla="*/ f66 1 41420"/>
                <a:gd name="f71" fmla="*/ 23574 f67 1"/>
                <a:gd name="f72" fmla="*/ 29477 f66 1"/>
                <a:gd name="f73" fmla="*/ 0 f66 1"/>
                <a:gd name="f74" fmla="*/ 13041 f67 1"/>
                <a:gd name="f75" fmla="*/ 12972 f66 1"/>
                <a:gd name="f76" fmla="*/ 67 f67 1"/>
                <a:gd name="f77" fmla="*/ 2452 f66 1"/>
                <a:gd name="f78" fmla="*/ 2354 f67 1"/>
                <a:gd name="f79" fmla="*/ 36211 f66 1"/>
                <a:gd name="f80" fmla="*/ 11884 f67 1"/>
                <a:gd name="f81" fmla="*/ 41421 f66 1"/>
                <a:gd name="f82" fmla="*/ 16967 f67 1"/>
                <a:gd name="f83" fmla="*/ 40150 f66 1"/>
                <a:gd name="f84" fmla="*/ 20017 f67 1"/>
                <a:gd name="f85" fmla="*/ 37990 f66 1"/>
                <a:gd name="f86" fmla="*/ 22431 f67 1"/>
                <a:gd name="f87" fmla="*/ 34432 f66 1"/>
                <a:gd name="f88" fmla="+- f68 0 f1"/>
                <a:gd name="f89" fmla="*/ f71 1 23638"/>
                <a:gd name="f90" fmla="*/ f72 1 41420"/>
                <a:gd name="f91" fmla="*/ f73 1 41420"/>
                <a:gd name="f92" fmla="*/ f74 1 23638"/>
                <a:gd name="f93" fmla="*/ f75 1 41420"/>
                <a:gd name="f94" fmla="*/ f76 1 23638"/>
                <a:gd name="f95" fmla="*/ f77 1 41420"/>
                <a:gd name="f96" fmla="*/ f78 1 23638"/>
                <a:gd name="f97" fmla="*/ f79 1 41420"/>
                <a:gd name="f98" fmla="*/ f80 1 23638"/>
                <a:gd name="f99" fmla="*/ f81 1 41420"/>
                <a:gd name="f100" fmla="*/ f82 1 23638"/>
                <a:gd name="f101" fmla="*/ f83 1 41420"/>
                <a:gd name="f102" fmla="*/ f84 1 23638"/>
                <a:gd name="f103" fmla="*/ f85 1 41420"/>
                <a:gd name="f104" fmla="*/ f86 1 23638"/>
                <a:gd name="f105" fmla="*/ f87 1 41420"/>
                <a:gd name="f106" fmla="*/ f62 1 f69"/>
                <a:gd name="f107" fmla="*/ f63 1 f69"/>
                <a:gd name="f108" fmla="*/ f62 1 f70"/>
                <a:gd name="f109" fmla="*/ f64 1 f70"/>
                <a:gd name="f110" fmla="*/ f89 1 f69"/>
                <a:gd name="f111" fmla="*/ f90 1 f70"/>
                <a:gd name="f112" fmla="*/ f91 1 f70"/>
                <a:gd name="f113" fmla="*/ f92 1 f69"/>
                <a:gd name="f114" fmla="*/ f93 1 f70"/>
                <a:gd name="f115" fmla="*/ f94 1 f69"/>
                <a:gd name="f116" fmla="*/ f95 1 f70"/>
                <a:gd name="f117" fmla="*/ f96 1 f69"/>
                <a:gd name="f118" fmla="*/ f97 1 f70"/>
                <a:gd name="f119" fmla="*/ f98 1 f69"/>
                <a:gd name="f120" fmla="*/ f99 1 f70"/>
                <a:gd name="f121" fmla="*/ f100 1 f69"/>
                <a:gd name="f122" fmla="*/ f101 1 f70"/>
                <a:gd name="f123" fmla="*/ f102 1 f69"/>
                <a:gd name="f124" fmla="*/ f103 1 f70"/>
                <a:gd name="f125" fmla="*/ f104 1 f69"/>
                <a:gd name="f126" fmla="*/ f105 1 f70"/>
                <a:gd name="f127" fmla="*/ f106 f60 1"/>
                <a:gd name="f128" fmla="*/ f107 f60 1"/>
                <a:gd name="f129" fmla="*/ f109 f61 1"/>
                <a:gd name="f130" fmla="*/ f108 f61 1"/>
                <a:gd name="f131" fmla="*/ f110 f60 1"/>
                <a:gd name="f132" fmla="*/ f111 f61 1"/>
                <a:gd name="f133" fmla="*/ f112 f61 1"/>
                <a:gd name="f134" fmla="*/ f113 f60 1"/>
                <a:gd name="f135" fmla="*/ f114 f61 1"/>
                <a:gd name="f136" fmla="*/ f115 f60 1"/>
                <a:gd name="f137" fmla="*/ f116 f61 1"/>
                <a:gd name="f138" fmla="*/ f117 f60 1"/>
                <a:gd name="f139" fmla="*/ f118 f61 1"/>
                <a:gd name="f140" fmla="*/ f119 f60 1"/>
                <a:gd name="f141" fmla="*/ f120 f61 1"/>
                <a:gd name="f142" fmla="*/ f121 f60 1"/>
                <a:gd name="f143" fmla="*/ f122 f61 1"/>
                <a:gd name="f144" fmla="*/ f123 f60 1"/>
                <a:gd name="f145" fmla="*/ f124 f61 1"/>
                <a:gd name="f146" fmla="*/ f125 f60 1"/>
                <a:gd name="f147" fmla="*/ f126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31" y="f132"/>
                </a:cxn>
                <a:cxn ang="f88">
                  <a:pos x="f131" y="f133"/>
                </a:cxn>
                <a:cxn ang="f88">
                  <a:pos x="f134" y="f135"/>
                </a:cxn>
                <a:cxn ang="f88">
                  <a:pos x="f136" y="f137"/>
                </a:cxn>
                <a:cxn ang="f88">
                  <a:pos x="f136" y="f133"/>
                </a:cxn>
                <a:cxn ang="f88">
                  <a:pos x="f136" y="f132"/>
                </a:cxn>
                <a:cxn ang="f88">
                  <a:pos x="f138" y="f139"/>
                </a:cxn>
                <a:cxn ang="f88">
                  <a:pos x="f140" y="f141"/>
                </a:cxn>
                <a:cxn ang="f88">
                  <a:pos x="f142" y="f143"/>
                </a:cxn>
                <a:cxn ang="f88">
                  <a:pos x="f144" y="f145"/>
                </a:cxn>
                <a:cxn ang="f88">
                  <a:pos x="f146" y="f147"/>
                </a:cxn>
                <a:cxn ang="f88">
                  <a:pos x="f131" y="f132"/>
                </a:cxn>
              </a:cxnLst>
              <a:rect l="f127" t="f130" r="f128" b="f129"/>
              <a:pathLst>
                <a:path w="23638" h="41420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5"/>
                  </a:cubicBezTo>
                  <a:lnTo>
                    <a:pt x="f20" y="f9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2" name="Freeform: Shape 437">
              <a:extLst>
                <a:ext uri="{FF2B5EF4-FFF2-40B4-BE49-F238E27FC236}">
                  <a16:creationId xmlns:a16="http://schemas.microsoft.com/office/drawing/2014/main" id="{AF157CC4-1B7B-FFD3-AAAF-ECA9C42E9073}"/>
                </a:ext>
              </a:extLst>
            </p:cNvPr>
            <p:cNvSpPr/>
            <p:nvPr/>
          </p:nvSpPr>
          <p:spPr>
            <a:xfrm>
              <a:off x="12046214" y="4611191"/>
              <a:ext cx="147821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819"/>
                <a:gd name="f7" fmla="val 24013"/>
                <a:gd name="f8" fmla="val 10839"/>
                <a:gd name="f9" fmla="val 4206"/>
                <a:gd name="f10" fmla="val 686"/>
                <a:gd name="f11" fmla="val -610"/>
                <a:gd name="f12" fmla="val 6607"/>
                <a:gd name="f13" fmla="val 63"/>
                <a:gd name="f14" fmla="val 13239"/>
                <a:gd name="f15" fmla="val 648"/>
                <a:gd name="f16" fmla="val 18931"/>
                <a:gd name="f17" fmla="val 5146"/>
                <a:gd name="f18" fmla="val 23429"/>
                <a:gd name="f19" fmla="val 24014"/>
                <a:gd name="f20" fmla="val 147820"/>
                <a:gd name="f21" fmla="+- 0 0 -90"/>
                <a:gd name="f22" fmla="*/ f3 1 147819"/>
                <a:gd name="f23" fmla="*/ f4 1 2401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47819"/>
                <a:gd name="f32" fmla="*/ f28 1 24013"/>
                <a:gd name="f33" fmla="*/ 10839 f29 1"/>
                <a:gd name="f34" fmla="*/ 0 f28 1"/>
                <a:gd name="f35" fmla="*/ 63 f29 1"/>
                <a:gd name="f36" fmla="*/ 13239 f28 1"/>
                <a:gd name="f37" fmla="*/ 24014 f28 1"/>
                <a:gd name="f38" fmla="*/ 147820 f29 1"/>
                <a:gd name="f39" fmla="+- f30 0 f1"/>
                <a:gd name="f40" fmla="*/ f33 1 147819"/>
                <a:gd name="f41" fmla="*/ f34 1 24013"/>
                <a:gd name="f42" fmla="*/ f35 1 147819"/>
                <a:gd name="f43" fmla="*/ f36 1 24013"/>
                <a:gd name="f44" fmla="*/ f37 1 24013"/>
                <a:gd name="f45" fmla="*/ f38 1 147819"/>
                <a:gd name="f46" fmla="*/ f24 1 f31"/>
                <a:gd name="f47" fmla="*/ f25 1 f31"/>
                <a:gd name="f48" fmla="*/ f24 1 f32"/>
                <a:gd name="f49" fmla="*/ f26 1 f32"/>
                <a:gd name="f50" fmla="*/ f40 1 f31"/>
                <a:gd name="f51" fmla="*/ f41 1 f32"/>
                <a:gd name="f52" fmla="*/ f42 1 f31"/>
                <a:gd name="f53" fmla="*/ f43 1 f32"/>
                <a:gd name="f54" fmla="*/ f44 1 f32"/>
                <a:gd name="f55" fmla="*/ f45 1 f31"/>
                <a:gd name="f56" fmla="*/ f46 f22 1"/>
                <a:gd name="f57" fmla="*/ f47 f22 1"/>
                <a:gd name="f58" fmla="*/ f49 f23 1"/>
                <a:gd name="f59" fmla="*/ f48 f23 1"/>
                <a:gd name="f60" fmla="*/ f50 f22 1"/>
                <a:gd name="f61" fmla="*/ f51 f23 1"/>
                <a:gd name="f62" fmla="*/ f52 f22 1"/>
                <a:gd name="f63" fmla="*/ f53 f23 1"/>
                <a:gd name="f64" fmla="*/ f54 f23 1"/>
                <a:gd name="f65" fmla="*/ f55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0" y="f61"/>
                </a:cxn>
                <a:cxn ang="f39">
                  <a:pos x="f62" y="f63"/>
                </a:cxn>
                <a:cxn ang="f39">
                  <a:pos x="f60" y="f64"/>
                </a:cxn>
                <a:cxn ang="f39">
                  <a:pos x="f65" y="f64"/>
                </a:cxn>
                <a:cxn ang="f39">
                  <a:pos x="f65" y="f61"/>
                </a:cxn>
                <a:cxn ang="f39">
                  <a:pos x="f60" y="f61"/>
                </a:cxn>
              </a:cxnLst>
              <a:rect l="f56" t="f59" r="f57" b="f58"/>
              <a:pathLst>
                <a:path w="147819" h="24013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8" y="f19"/>
                  </a:cubicBezTo>
                  <a:lnTo>
                    <a:pt x="f20" y="f19"/>
                  </a:lnTo>
                  <a:lnTo>
                    <a:pt x="f20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3" name="Freeform: Shape 438">
              <a:extLst>
                <a:ext uri="{FF2B5EF4-FFF2-40B4-BE49-F238E27FC236}">
                  <a16:creationId xmlns:a16="http://schemas.microsoft.com/office/drawing/2014/main" id="{D5858A33-5567-C804-78CF-DB159B4D6E78}"/>
                </a:ext>
              </a:extLst>
            </p:cNvPr>
            <p:cNvSpPr/>
            <p:nvPr/>
          </p:nvSpPr>
          <p:spPr>
            <a:xfrm>
              <a:off x="9113879" y="2714615"/>
              <a:ext cx="226816" cy="7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818"/>
                <a:gd name="f7" fmla="val 7750"/>
                <a:gd name="f8" fmla="val 216018"/>
                <a:gd name="f9" fmla="val 217593"/>
                <a:gd name="f10" fmla="val 3126"/>
                <a:gd name="f11" fmla="val 221926"/>
                <a:gd name="f12" fmla="val 13"/>
                <a:gd name="f13" fmla="val 226819"/>
                <a:gd name="f14" fmla="+- 0 0 -90"/>
                <a:gd name="f15" fmla="*/ f3 1 226818"/>
                <a:gd name="f16" fmla="*/ f4 1 775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26818"/>
                <a:gd name="f25" fmla="*/ f21 1 7750"/>
                <a:gd name="f26" fmla="*/ 0 f22 1"/>
                <a:gd name="f27" fmla="*/ 7750 f21 1"/>
                <a:gd name="f28" fmla="*/ 216018 f22 1"/>
                <a:gd name="f29" fmla="*/ 226819 f22 1"/>
                <a:gd name="f30" fmla="*/ 0 f21 1"/>
                <a:gd name="f31" fmla="+- f23 0 f1"/>
                <a:gd name="f32" fmla="*/ f26 1 226818"/>
                <a:gd name="f33" fmla="*/ f27 1 7750"/>
                <a:gd name="f34" fmla="*/ f28 1 226818"/>
                <a:gd name="f35" fmla="*/ f29 1 226818"/>
                <a:gd name="f36" fmla="*/ f30 1 7750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  <a:cxn ang="f31">
                  <a:pos x="f50" y="f54"/>
                </a:cxn>
                <a:cxn ang="f31">
                  <a:pos x="f50" y="f51"/>
                </a:cxn>
              </a:cxnLst>
              <a:rect l="f46" t="f49" r="f47" b="f48"/>
              <a:pathLst>
                <a:path w="226818" h="7750">
                  <a:moveTo>
                    <a:pt x="f5" y="f7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13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4" name="Freeform: Shape 439">
              <a:extLst>
                <a:ext uri="{FF2B5EF4-FFF2-40B4-BE49-F238E27FC236}">
                  <a16:creationId xmlns:a16="http://schemas.microsoft.com/office/drawing/2014/main" id="{D85AE8A6-6622-CC11-E7EC-74EB14D5D8C9}"/>
                </a:ext>
              </a:extLst>
            </p:cNvPr>
            <p:cNvSpPr/>
            <p:nvPr/>
          </p:nvSpPr>
          <p:spPr>
            <a:xfrm>
              <a:off x="9441719" y="2704411"/>
              <a:ext cx="22037" cy="177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040"/>
                <a:gd name="f7" fmla="val 17708"/>
                <a:gd name="f8" fmla="val 10165"/>
                <a:gd name="f9" fmla="val 9958"/>
                <a:gd name="f10" fmla="val 15083"/>
                <a:gd name="f11" fmla="val 19467"/>
                <a:gd name="f12" fmla="val 13058"/>
                <a:gd name="f13" fmla="val 21094"/>
                <a:gd name="f14" fmla="val 21984"/>
                <a:gd name="f15" fmla="val 11356"/>
                <a:gd name="f16" fmla="val 22060"/>
                <a:gd name="f17" fmla="val 10555"/>
                <a:gd name="f18" fmla="val 9742"/>
                <a:gd name="f19" fmla="val 8941"/>
                <a:gd name="f20" fmla="val 8052"/>
                <a:gd name="f21" fmla="val 7671"/>
                <a:gd name="f22" fmla="val 6782"/>
                <a:gd name="f23" fmla="val 21653"/>
                <a:gd name="f24" fmla="val 6159"/>
                <a:gd name="f25" fmla="val 21272"/>
                <a:gd name="f26" fmla="val 5562"/>
                <a:gd name="f27" fmla="val 20840"/>
                <a:gd name="f28" fmla="val 5003"/>
                <a:gd name="f29" fmla="val 20356"/>
                <a:gd name="f30" fmla="val 4317"/>
                <a:gd name="f31" fmla="val 19810"/>
                <a:gd name="f32" fmla="val 3669"/>
                <a:gd name="f33" fmla="val 19188"/>
                <a:gd name="f34" fmla="val 3097"/>
                <a:gd name="f35" fmla="val 14944"/>
                <a:gd name="f36" fmla="val -1032"/>
                <a:gd name="f37" fmla="val 8183"/>
                <a:gd name="f38" fmla="val 3939"/>
                <a:gd name="f39" fmla="val 2846"/>
                <a:gd name="f40" fmla="val 4063"/>
                <a:gd name="f41" fmla="val 1944"/>
                <a:gd name="f42" fmla="val 5232"/>
                <a:gd name="f43" fmla="val 1271"/>
                <a:gd name="f44" fmla="val 6528"/>
                <a:gd name="f45" fmla="val 635"/>
                <a:gd name="f46" fmla="val 7849"/>
                <a:gd name="f47" fmla="val 216"/>
                <a:gd name="f48" fmla="val 9272"/>
                <a:gd name="f49" fmla="val 10720"/>
                <a:gd name="f50" fmla="+- 0 0 -90"/>
                <a:gd name="f51" fmla="*/ f3 1 22040"/>
                <a:gd name="f52" fmla="*/ f4 1 17708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2040"/>
                <a:gd name="f61" fmla="*/ f57 1 17708"/>
                <a:gd name="f62" fmla="*/ 10165 f58 1"/>
                <a:gd name="f63" fmla="*/ 9958 f57 1"/>
                <a:gd name="f64" fmla="*/ 21094 f58 1"/>
                <a:gd name="f65" fmla="*/ 17708 f57 1"/>
                <a:gd name="f66" fmla="*/ 21984 f58 1"/>
                <a:gd name="f67" fmla="*/ 11356 f57 1"/>
                <a:gd name="f68" fmla="*/ 8941 f57 1"/>
                <a:gd name="f69" fmla="*/ 7671 f57 1"/>
                <a:gd name="f70" fmla="*/ 6782 f57 1"/>
                <a:gd name="f71" fmla="*/ 20840 f58 1"/>
                <a:gd name="f72" fmla="*/ 5003 f57 1"/>
                <a:gd name="f73" fmla="*/ 19188 f58 1"/>
                <a:gd name="f74" fmla="*/ 3097 f57 1"/>
                <a:gd name="f75" fmla="*/ 3939 f58 1"/>
                <a:gd name="f76" fmla="*/ 1271 f58 1"/>
                <a:gd name="f77" fmla="*/ 6528 f57 1"/>
                <a:gd name="f78" fmla="*/ 0 f58 1"/>
                <a:gd name="f79" fmla="*/ 10720 f57 1"/>
                <a:gd name="f80" fmla="+- f59 0 f1"/>
                <a:gd name="f81" fmla="*/ f62 1 22040"/>
                <a:gd name="f82" fmla="*/ f63 1 17708"/>
                <a:gd name="f83" fmla="*/ f64 1 22040"/>
                <a:gd name="f84" fmla="*/ f65 1 17708"/>
                <a:gd name="f85" fmla="*/ f66 1 22040"/>
                <a:gd name="f86" fmla="*/ f67 1 17708"/>
                <a:gd name="f87" fmla="*/ f68 1 17708"/>
                <a:gd name="f88" fmla="*/ f69 1 17708"/>
                <a:gd name="f89" fmla="*/ f70 1 17708"/>
                <a:gd name="f90" fmla="*/ f71 1 22040"/>
                <a:gd name="f91" fmla="*/ f72 1 17708"/>
                <a:gd name="f92" fmla="*/ f73 1 22040"/>
                <a:gd name="f93" fmla="*/ f74 1 17708"/>
                <a:gd name="f94" fmla="*/ f75 1 22040"/>
                <a:gd name="f95" fmla="*/ f76 1 22040"/>
                <a:gd name="f96" fmla="*/ f77 1 17708"/>
                <a:gd name="f97" fmla="*/ f78 1 22040"/>
                <a:gd name="f98" fmla="*/ f79 1 17708"/>
                <a:gd name="f99" fmla="*/ f53 1 f60"/>
                <a:gd name="f100" fmla="*/ f54 1 f60"/>
                <a:gd name="f101" fmla="*/ f53 1 f61"/>
                <a:gd name="f102" fmla="*/ f55 1 f61"/>
                <a:gd name="f103" fmla="*/ f81 1 f60"/>
                <a:gd name="f104" fmla="*/ f82 1 f61"/>
                <a:gd name="f105" fmla="*/ f83 1 f60"/>
                <a:gd name="f106" fmla="*/ f84 1 f61"/>
                <a:gd name="f107" fmla="*/ f85 1 f60"/>
                <a:gd name="f108" fmla="*/ f86 1 f61"/>
                <a:gd name="f109" fmla="*/ f87 1 f61"/>
                <a:gd name="f110" fmla="*/ f88 1 f61"/>
                <a:gd name="f111" fmla="*/ f89 1 f61"/>
                <a:gd name="f112" fmla="*/ f90 1 f60"/>
                <a:gd name="f113" fmla="*/ f91 1 f61"/>
                <a:gd name="f114" fmla="*/ f92 1 f60"/>
                <a:gd name="f115" fmla="*/ f93 1 f61"/>
                <a:gd name="f116" fmla="*/ f94 1 f60"/>
                <a:gd name="f117" fmla="*/ f95 1 f60"/>
                <a:gd name="f118" fmla="*/ f96 1 f61"/>
                <a:gd name="f119" fmla="*/ f97 1 f60"/>
                <a:gd name="f120" fmla="*/ f98 1 f61"/>
                <a:gd name="f121" fmla="*/ f99 f51 1"/>
                <a:gd name="f122" fmla="*/ f100 f51 1"/>
                <a:gd name="f123" fmla="*/ f102 f52 1"/>
                <a:gd name="f124" fmla="*/ f101 f52 1"/>
                <a:gd name="f125" fmla="*/ f103 f51 1"/>
                <a:gd name="f126" fmla="*/ f104 f52 1"/>
                <a:gd name="f127" fmla="*/ f105 f51 1"/>
                <a:gd name="f128" fmla="*/ f106 f52 1"/>
                <a:gd name="f129" fmla="*/ f107 f51 1"/>
                <a:gd name="f130" fmla="*/ f108 f52 1"/>
                <a:gd name="f131" fmla="*/ f109 f52 1"/>
                <a:gd name="f132" fmla="*/ f110 f52 1"/>
                <a:gd name="f133" fmla="*/ f111 f52 1"/>
                <a:gd name="f134" fmla="*/ f112 f51 1"/>
                <a:gd name="f135" fmla="*/ f113 f52 1"/>
                <a:gd name="f136" fmla="*/ f114 f51 1"/>
                <a:gd name="f137" fmla="*/ f115 f52 1"/>
                <a:gd name="f138" fmla="*/ f116 f51 1"/>
                <a:gd name="f139" fmla="*/ f117 f51 1"/>
                <a:gd name="f140" fmla="*/ f118 f52 1"/>
                <a:gd name="f141" fmla="*/ f119 f51 1"/>
                <a:gd name="f142" fmla="*/ f12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9" y="f128"/>
                </a:cxn>
                <a:cxn ang="f80">
                  <a:pos x="f129" y="f130"/>
                </a:cxn>
                <a:cxn ang="f80">
                  <a:pos x="f129" y="f130"/>
                </a:cxn>
                <a:cxn ang="f80">
                  <a:pos x="f129" y="f131"/>
                </a:cxn>
                <a:cxn ang="f80">
                  <a:pos x="f129" y="f132"/>
                </a:cxn>
                <a:cxn ang="f80">
                  <a:pos x="f129" y="f133"/>
                </a:cxn>
                <a:cxn ang="f80">
                  <a:pos x="f134" y="f135"/>
                </a:cxn>
                <a:cxn ang="f80">
                  <a:pos x="f136" y="f137"/>
                </a:cxn>
                <a:cxn ang="f80">
                  <a:pos x="f138" y="f137"/>
                </a:cxn>
                <a:cxn ang="f80">
                  <a:pos x="f139" y="f140"/>
                </a:cxn>
                <a:cxn ang="f80">
                  <a:pos x="f141" y="f142"/>
                </a:cxn>
              </a:cxnLst>
              <a:rect l="f121" t="f124" r="f122" b="f123"/>
              <a:pathLst>
                <a:path w="22040" h="17708">
                  <a:moveTo>
                    <a:pt x="f8" y="f9"/>
                  </a:moveTo>
                  <a:cubicBezTo>
                    <a:pt x="f10" y="f9"/>
                    <a:pt x="f11" y="f12"/>
                    <a:pt x="f13" y="f7"/>
                  </a:cubicBezTo>
                  <a:lnTo>
                    <a:pt x="f14" y="f7"/>
                  </a:lnTo>
                  <a:lnTo>
                    <a:pt x="f14" y="f15"/>
                  </a:lnTo>
                  <a:cubicBezTo>
                    <a:pt x="f14" y="f15"/>
                    <a:pt x="f14" y="f15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14" y="f19"/>
                    <a:pt x="f14" y="f20"/>
                    <a:pt x="f14" y="f21"/>
                  </a:cubicBezTo>
                  <a:lnTo>
                    <a:pt x="f14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6"/>
                    <a:pt x="f38" y="f34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5" y="f4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5" name="Freeform: Shape 440">
              <a:extLst>
                <a:ext uri="{FF2B5EF4-FFF2-40B4-BE49-F238E27FC236}">
                  <a16:creationId xmlns:a16="http://schemas.microsoft.com/office/drawing/2014/main" id="{0631F819-A750-4D69-913B-8E0349888152}"/>
                </a:ext>
              </a:extLst>
            </p:cNvPr>
            <p:cNvSpPr/>
            <p:nvPr/>
          </p:nvSpPr>
          <p:spPr>
            <a:xfrm>
              <a:off x="7900708" y="2131685"/>
              <a:ext cx="96478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482"/>
                <a:gd name="f7" fmla="val 24013"/>
                <a:gd name="f8" fmla="val 10838"/>
                <a:gd name="f9" fmla="val 24014"/>
                <a:gd name="f10" fmla="val 96483"/>
                <a:gd name="f11" fmla="val 89850"/>
                <a:gd name="f12" fmla="val 23328"/>
                <a:gd name="f13" fmla="val 85034"/>
                <a:gd name="f14" fmla="val 17407"/>
                <a:gd name="f15" fmla="val 85707"/>
                <a:gd name="f16" fmla="val 10774"/>
                <a:gd name="f17" fmla="val 86292"/>
                <a:gd name="f18" fmla="val 5082"/>
                <a:gd name="f19" fmla="val 90790"/>
                <a:gd name="f20" fmla="val 585"/>
                <a:gd name="f21" fmla="val 4205"/>
                <a:gd name="f22" fmla="val 686"/>
                <a:gd name="f23" fmla="val -611"/>
                <a:gd name="f24" fmla="val 6607"/>
                <a:gd name="f25" fmla="val 63"/>
                <a:gd name="f26" fmla="val 13239"/>
                <a:gd name="f27" fmla="val 647"/>
                <a:gd name="f28" fmla="val 18932"/>
                <a:gd name="f29" fmla="val 5146"/>
                <a:gd name="f30" fmla="val 23429"/>
                <a:gd name="f31" fmla="+- 0 0 -90"/>
                <a:gd name="f32" fmla="*/ f3 1 96482"/>
                <a:gd name="f33" fmla="*/ f4 1 240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96482"/>
                <a:gd name="f42" fmla="*/ f38 1 24013"/>
                <a:gd name="f43" fmla="*/ 10838 f39 1"/>
                <a:gd name="f44" fmla="*/ 24014 f38 1"/>
                <a:gd name="f45" fmla="*/ 96483 f39 1"/>
                <a:gd name="f46" fmla="*/ 85707 f39 1"/>
                <a:gd name="f47" fmla="*/ 10774 f38 1"/>
                <a:gd name="f48" fmla="*/ 0 f38 1"/>
                <a:gd name="f49" fmla="*/ 63 f39 1"/>
                <a:gd name="f50" fmla="*/ 13239 f38 1"/>
                <a:gd name="f51" fmla="+- f40 0 f1"/>
                <a:gd name="f52" fmla="*/ f43 1 96482"/>
                <a:gd name="f53" fmla="*/ f44 1 24013"/>
                <a:gd name="f54" fmla="*/ f45 1 96482"/>
                <a:gd name="f55" fmla="*/ f46 1 96482"/>
                <a:gd name="f56" fmla="*/ f47 1 24013"/>
                <a:gd name="f57" fmla="*/ f48 1 24013"/>
                <a:gd name="f58" fmla="*/ f49 1 96482"/>
                <a:gd name="f59" fmla="*/ f50 1 24013"/>
                <a:gd name="f60" fmla="*/ f34 1 f41"/>
                <a:gd name="f61" fmla="*/ f35 1 f41"/>
                <a:gd name="f62" fmla="*/ f34 1 f42"/>
                <a:gd name="f63" fmla="*/ f36 1 f42"/>
                <a:gd name="f64" fmla="*/ f52 1 f41"/>
                <a:gd name="f65" fmla="*/ f53 1 f42"/>
                <a:gd name="f66" fmla="*/ f54 1 f41"/>
                <a:gd name="f67" fmla="*/ f55 1 f41"/>
                <a:gd name="f68" fmla="*/ f56 1 f42"/>
                <a:gd name="f69" fmla="*/ f57 1 f42"/>
                <a:gd name="f70" fmla="*/ f58 1 f41"/>
                <a:gd name="f71" fmla="*/ f59 1 f42"/>
                <a:gd name="f72" fmla="*/ f60 f32 1"/>
                <a:gd name="f73" fmla="*/ f61 f32 1"/>
                <a:gd name="f74" fmla="*/ f63 f33 1"/>
                <a:gd name="f75" fmla="*/ f62 f33 1"/>
                <a:gd name="f76" fmla="*/ f64 f32 1"/>
                <a:gd name="f77" fmla="*/ f65 f33 1"/>
                <a:gd name="f78" fmla="*/ f66 f32 1"/>
                <a:gd name="f79" fmla="*/ f67 f32 1"/>
                <a:gd name="f80" fmla="*/ f68 f33 1"/>
                <a:gd name="f81" fmla="*/ f69 f33 1"/>
                <a:gd name="f82" fmla="*/ f70 f32 1"/>
                <a:gd name="f83" fmla="*/ f7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6" y="f77"/>
                </a:cxn>
                <a:cxn ang="f51">
                  <a:pos x="f78" y="f77"/>
                </a:cxn>
                <a:cxn ang="f51">
                  <a:pos x="f79" y="f80"/>
                </a:cxn>
                <a:cxn ang="f51">
                  <a:pos x="f78" y="f81"/>
                </a:cxn>
                <a:cxn ang="f51">
                  <a:pos x="f76" y="f81"/>
                </a:cxn>
                <a:cxn ang="f51">
                  <a:pos x="f82" y="f83"/>
                </a:cxn>
                <a:cxn ang="f51">
                  <a:pos x="f76" y="f77"/>
                </a:cxn>
              </a:cxnLst>
              <a:rect l="f72" t="f75" r="f73" b="f74"/>
              <a:pathLst>
                <a:path w="96482" h="24013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10" y="f5"/>
                  </a:cubicBezTo>
                  <a:lnTo>
                    <a:pt x="f8" y="f5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6" name="Freeform: Shape 441">
              <a:extLst>
                <a:ext uri="{FF2B5EF4-FFF2-40B4-BE49-F238E27FC236}">
                  <a16:creationId xmlns:a16="http://schemas.microsoft.com/office/drawing/2014/main" id="{CF850E88-C256-6870-E809-6B8E96ED30A3}"/>
                </a:ext>
              </a:extLst>
            </p:cNvPr>
            <p:cNvSpPr/>
            <p:nvPr/>
          </p:nvSpPr>
          <p:spPr>
            <a:xfrm>
              <a:off x="7986351" y="2131685"/>
              <a:ext cx="623693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3693"/>
                <a:gd name="f7" fmla="val 24013"/>
                <a:gd name="f8" fmla="val 11943"/>
                <a:gd name="f9" fmla="val 10838"/>
                <a:gd name="f10" fmla="val 4205"/>
                <a:gd name="f11" fmla="val 686"/>
                <a:gd name="f12" fmla="val -611"/>
                <a:gd name="f13" fmla="val 6607"/>
                <a:gd name="f14" fmla="val 63"/>
                <a:gd name="f15" fmla="val 13239"/>
                <a:gd name="f16" fmla="val 647"/>
                <a:gd name="f17" fmla="val 18932"/>
                <a:gd name="f18" fmla="val 5146"/>
                <a:gd name="f19" fmla="val 23429"/>
                <a:gd name="f20" fmla="val 24014"/>
                <a:gd name="f21" fmla="+- 0 0 -90"/>
                <a:gd name="f22" fmla="*/ f3 1 623693"/>
                <a:gd name="f23" fmla="*/ f4 1 2401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623693"/>
                <a:gd name="f32" fmla="*/ f28 1 24013"/>
                <a:gd name="f33" fmla="*/ 623693 f29 1"/>
                <a:gd name="f34" fmla="*/ 11943 f28 1"/>
                <a:gd name="f35" fmla="*/ 0 f28 1"/>
                <a:gd name="f36" fmla="*/ 10838 f29 1"/>
                <a:gd name="f37" fmla="*/ 63 f29 1"/>
                <a:gd name="f38" fmla="*/ 13239 f28 1"/>
                <a:gd name="f39" fmla="*/ 24014 f28 1"/>
                <a:gd name="f40" fmla="+- f30 0 f1"/>
                <a:gd name="f41" fmla="*/ f33 1 623693"/>
                <a:gd name="f42" fmla="*/ f34 1 24013"/>
                <a:gd name="f43" fmla="*/ f35 1 24013"/>
                <a:gd name="f44" fmla="*/ f36 1 623693"/>
                <a:gd name="f45" fmla="*/ f37 1 623693"/>
                <a:gd name="f46" fmla="*/ f38 1 24013"/>
                <a:gd name="f47" fmla="*/ f39 1 24013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2"/>
                <a:gd name="f55" fmla="*/ f44 1 f31"/>
                <a:gd name="f56" fmla="*/ f45 1 f31"/>
                <a:gd name="f57" fmla="*/ f46 1 f32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3 1"/>
                <a:gd name="f66" fmla="*/ f55 f22 1"/>
                <a:gd name="f67" fmla="*/ f56 f22 1"/>
                <a:gd name="f68" fmla="*/ f57 f23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3" y="f65"/>
                </a:cxn>
                <a:cxn ang="f40">
                  <a:pos x="f66" y="f65"/>
                </a:cxn>
                <a:cxn ang="f40">
                  <a:pos x="f67" y="f68"/>
                </a:cxn>
                <a:cxn ang="f40">
                  <a:pos x="f66" y="f69"/>
                </a:cxn>
                <a:cxn ang="f40">
                  <a:pos x="f63" y="f69"/>
                </a:cxn>
              </a:cxnLst>
              <a:rect l="f59" t="f62" r="f60" b="f61"/>
              <a:pathLst>
                <a:path w="623693" h="24013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9" y="f20"/>
                  </a:cubicBezTo>
                  <a:lnTo>
                    <a:pt x="f6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7" name="Freeform: Shape 442">
              <a:extLst>
                <a:ext uri="{FF2B5EF4-FFF2-40B4-BE49-F238E27FC236}">
                  <a16:creationId xmlns:a16="http://schemas.microsoft.com/office/drawing/2014/main" id="{B30AA0C8-FF5F-632B-8DF3-9AB40E4456E8}"/>
                </a:ext>
              </a:extLst>
            </p:cNvPr>
            <p:cNvSpPr/>
            <p:nvPr/>
          </p:nvSpPr>
          <p:spPr>
            <a:xfrm>
              <a:off x="9092528" y="2131685"/>
              <a:ext cx="247656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657"/>
                <a:gd name="f7" fmla="val 24013"/>
                <a:gd name="f8" fmla="val 24014"/>
                <a:gd name="f9" fmla="val 247658"/>
                <a:gd name="f10" fmla="val 241025"/>
                <a:gd name="f11" fmla="val 23328"/>
                <a:gd name="f12" fmla="val 236209"/>
                <a:gd name="f13" fmla="val 17407"/>
                <a:gd name="f14" fmla="val 236882"/>
                <a:gd name="f15" fmla="val 10774"/>
                <a:gd name="f16" fmla="val 237467"/>
                <a:gd name="f17" fmla="val 5082"/>
                <a:gd name="f18" fmla="val 241965"/>
                <a:gd name="f19" fmla="val 585"/>
                <a:gd name="f20" fmla="+- 0 0 -90"/>
                <a:gd name="f21" fmla="*/ f3 1 247657"/>
                <a:gd name="f22" fmla="*/ f4 1 2401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47657"/>
                <a:gd name="f31" fmla="*/ f27 1 24013"/>
                <a:gd name="f32" fmla="*/ 0 f28 1"/>
                <a:gd name="f33" fmla="*/ 24014 f27 1"/>
                <a:gd name="f34" fmla="*/ 247658 f28 1"/>
                <a:gd name="f35" fmla="*/ 236882 f28 1"/>
                <a:gd name="f36" fmla="*/ 10774 f27 1"/>
                <a:gd name="f37" fmla="*/ 0 f27 1"/>
                <a:gd name="f38" fmla="+- f29 0 f1"/>
                <a:gd name="f39" fmla="*/ f32 1 247657"/>
                <a:gd name="f40" fmla="*/ f33 1 24013"/>
                <a:gd name="f41" fmla="*/ f34 1 247657"/>
                <a:gd name="f42" fmla="*/ f35 1 247657"/>
                <a:gd name="f43" fmla="*/ f36 1 24013"/>
                <a:gd name="f44" fmla="*/ f37 1 24013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0"/>
                <a:gd name="f53" fmla="*/ f43 1 f31"/>
                <a:gd name="f54" fmla="*/ f44 1 f31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1 1"/>
                <a:gd name="f63" fmla="*/ f53 f22 1"/>
                <a:gd name="f64" fmla="*/ f5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61" y="f60"/>
                </a:cxn>
                <a:cxn ang="f38">
                  <a:pos x="f62" y="f63"/>
                </a:cxn>
                <a:cxn ang="f38">
                  <a:pos x="f61" y="f64"/>
                </a:cxn>
                <a:cxn ang="f38">
                  <a:pos x="f59" y="f64"/>
                </a:cxn>
                <a:cxn ang="f38">
                  <a:pos x="f59" y="f60"/>
                </a:cxn>
              </a:cxnLst>
              <a:rect l="f55" t="f58" r="f56" b="f57"/>
              <a:pathLst>
                <a:path w="247657" h="24013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9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8" name="Freeform: Shape 443">
              <a:extLst>
                <a:ext uri="{FF2B5EF4-FFF2-40B4-BE49-F238E27FC236}">
                  <a16:creationId xmlns:a16="http://schemas.microsoft.com/office/drawing/2014/main" id="{B04EA381-6107-36E8-22BD-C19B6F2B0A02}"/>
                </a:ext>
              </a:extLst>
            </p:cNvPr>
            <p:cNvSpPr/>
            <p:nvPr/>
          </p:nvSpPr>
          <p:spPr>
            <a:xfrm>
              <a:off x="11236897" y="3392588"/>
              <a:ext cx="23052" cy="141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48"/>
                <a:gd name="f7" fmla="val 14100"/>
                <a:gd name="f8" fmla="val 11738"/>
                <a:gd name="f9" fmla="val 11943"/>
                <a:gd name="f10" fmla="val 5207"/>
                <a:gd name="f11" fmla="val 11880"/>
                <a:gd name="f12" fmla="val -16"/>
                <a:gd name="f13" fmla="val 6531"/>
                <a:gd name="f14" fmla="val 48"/>
                <a:gd name="f15" fmla="val 2033"/>
                <a:gd name="f16" fmla="val 2757"/>
                <a:gd name="f17" fmla="val 3469"/>
                <a:gd name="f18" fmla="val 4193"/>
                <a:gd name="f19" fmla="val 836"/>
                <a:gd name="f20" fmla="val 8970"/>
                <a:gd name="f21" fmla="val 4546"/>
                <a:gd name="f22" fmla="val 12744"/>
                <a:gd name="f23" fmla="val 9324"/>
                <a:gd name="f24" fmla="val 13595"/>
                <a:gd name="f25" fmla="val 10594"/>
                <a:gd name="f26" fmla="val 14268"/>
                <a:gd name="f27" fmla="val 12119"/>
                <a:gd name="f28" fmla="val 13390"/>
                <a:gd name="f29" fmla="val 16274"/>
                <a:gd name="f30" fmla="val 13150"/>
                <a:gd name="f31" fmla="val 18841"/>
                <a:gd name="f32" fmla="val 11537"/>
                <a:gd name="f33" fmla="val 20506"/>
                <a:gd name="f34" fmla="val 9148"/>
                <a:gd name="f35" fmla="val 22132"/>
                <a:gd name="f36" fmla="val 7128"/>
                <a:gd name="f37" fmla="val 23022"/>
                <a:gd name="f38" fmla="val 4625"/>
                <a:gd name="f39" fmla="val 23047"/>
                <a:gd name="f40" fmla="val 23123"/>
                <a:gd name="f41" fmla="val 6378"/>
                <a:gd name="f42" fmla="val 18117"/>
                <a:gd name="f43" fmla="val 11664"/>
                <a:gd name="f44" fmla="+- 0 0 -90"/>
                <a:gd name="f45" fmla="*/ f3 1 23048"/>
                <a:gd name="f46" fmla="*/ f4 1 1410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3048"/>
                <a:gd name="f55" fmla="*/ f51 1 14100"/>
                <a:gd name="f56" fmla="*/ 11738 f52 1"/>
                <a:gd name="f57" fmla="*/ 11943 f51 1"/>
                <a:gd name="f58" fmla="*/ 48 f52 1"/>
                <a:gd name="f59" fmla="*/ 0 f51 1"/>
                <a:gd name="f60" fmla="*/ 2033 f51 1"/>
                <a:gd name="f61" fmla="*/ 4193 f51 1"/>
                <a:gd name="f62" fmla="*/ 9324 f52 1"/>
                <a:gd name="f63" fmla="*/ 13595 f51 1"/>
                <a:gd name="f64" fmla="*/ 13390 f52 1"/>
                <a:gd name="f65" fmla="*/ 20506 f52 1"/>
                <a:gd name="f66" fmla="*/ 9148 f51 1"/>
                <a:gd name="f67" fmla="*/ 23047 f52 1"/>
                <a:gd name="f68" fmla="+- f53 0 f1"/>
                <a:gd name="f69" fmla="*/ f56 1 23048"/>
                <a:gd name="f70" fmla="*/ f57 1 14100"/>
                <a:gd name="f71" fmla="*/ f58 1 23048"/>
                <a:gd name="f72" fmla="*/ f59 1 14100"/>
                <a:gd name="f73" fmla="*/ f60 1 14100"/>
                <a:gd name="f74" fmla="*/ f61 1 14100"/>
                <a:gd name="f75" fmla="*/ f62 1 23048"/>
                <a:gd name="f76" fmla="*/ f63 1 14100"/>
                <a:gd name="f77" fmla="*/ f64 1 23048"/>
                <a:gd name="f78" fmla="*/ f65 1 23048"/>
                <a:gd name="f79" fmla="*/ f66 1 14100"/>
                <a:gd name="f80" fmla="*/ f67 1 23048"/>
                <a:gd name="f81" fmla="*/ f47 1 f54"/>
                <a:gd name="f82" fmla="*/ f48 1 f54"/>
                <a:gd name="f83" fmla="*/ f47 1 f55"/>
                <a:gd name="f84" fmla="*/ f49 1 f55"/>
                <a:gd name="f85" fmla="*/ f69 1 f54"/>
                <a:gd name="f86" fmla="*/ f70 1 f55"/>
                <a:gd name="f87" fmla="*/ f71 1 f54"/>
                <a:gd name="f88" fmla="*/ f72 1 f55"/>
                <a:gd name="f89" fmla="*/ f73 1 f55"/>
                <a:gd name="f90" fmla="*/ f74 1 f55"/>
                <a:gd name="f91" fmla="*/ f75 1 f54"/>
                <a:gd name="f92" fmla="*/ f76 1 f55"/>
                <a:gd name="f93" fmla="*/ f77 1 f54"/>
                <a:gd name="f94" fmla="*/ f78 1 f54"/>
                <a:gd name="f95" fmla="*/ f79 1 f55"/>
                <a:gd name="f96" fmla="*/ f80 1 f54"/>
                <a:gd name="f97" fmla="*/ f81 f45 1"/>
                <a:gd name="f98" fmla="*/ f82 f45 1"/>
                <a:gd name="f99" fmla="*/ f84 f46 1"/>
                <a:gd name="f100" fmla="*/ f83 f46 1"/>
                <a:gd name="f101" fmla="*/ f85 f45 1"/>
                <a:gd name="f102" fmla="*/ f86 f46 1"/>
                <a:gd name="f103" fmla="*/ f87 f45 1"/>
                <a:gd name="f104" fmla="*/ f88 f46 1"/>
                <a:gd name="f105" fmla="*/ f89 f46 1"/>
                <a:gd name="f106" fmla="*/ f90 f46 1"/>
                <a:gd name="f107" fmla="*/ f91 f45 1"/>
                <a:gd name="f108" fmla="*/ f92 f46 1"/>
                <a:gd name="f109" fmla="*/ f93 f45 1"/>
                <a:gd name="f110" fmla="*/ f94 f45 1"/>
                <a:gd name="f111" fmla="*/ f95 f46 1"/>
                <a:gd name="f112" fmla="*/ f96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1" y="f102"/>
                </a:cxn>
                <a:cxn ang="f68">
                  <a:pos x="f103" y="f104"/>
                </a:cxn>
                <a:cxn ang="f68">
                  <a:pos x="f103" y="f104"/>
                </a:cxn>
                <a:cxn ang="f68">
                  <a:pos x="f103" y="f105"/>
                </a:cxn>
                <a:cxn ang="f68">
                  <a:pos x="f103" y="f106"/>
                </a:cxn>
                <a:cxn ang="f68">
                  <a:pos x="f107" y="f108"/>
                </a:cxn>
                <a:cxn ang="f68">
                  <a:pos x="f109" y="f108"/>
                </a:cxn>
                <a:cxn ang="f68">
                  <a:pos x="f110" y="f111"/>
                </a:cxn>
                <a:cxn ang="f68">
                  <a:pos x="f112" y="f105"/>
                </a:cxn>
                <a:cxn ang="f68">
                  <a:pos x="f112" y="f104"/>
                </a:cxn>
                <a:cxn ang="f68">
                  <a:pos x="f101" y="f102"/>
                </a:cxn>
              </a:cxnLst>
              <a:rect l="f97" t="f100" r="f98" b="f99"/>
              <a:pathLst>
                <a:path w="23048" h="14100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4" y="f15"/>
                  </a:lnTo>
                  <a:cubicBezTo>
                    <a:pt x="f12" y="f16"/>
                    <a:pt x="f12" y="f17"/>
                    <a:pt x="f14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6"/>
                    <a:pt x="f28" y="f24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15"/>
                  </a:cubicBezTo>
                  <a:lnTo>
                    <a:pt x="f39" y="f5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9" name="Freeform: Shape 444">
              <a:extLst>
                <a:ext uri="{FF2B5EF4-FFF2-40B4-BE49-F238E27FC236}">
                  <a16:creationId xmlns:a16="http://schemas.microsoft.com/office/drawing/2014/main" id="{256191F3-1FE5-DF4E-42A5-9C7C9755E9D7}"/>
                </a:ext>
              </a:extLst>
            </p:cNvPr>
            <p:cNvSpPr/>
            <p:nvPr/>
          </p:nvSpPr>
          <p:spPr>
            <a:xfrm>
              <a:off x="5576907" y="5678853"/>
              <a:ext cx="23381" cy="48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0"/>
                <a:gd name="f7" fmla="val 48024"/>
                <a:gd name="f8" fmla="val 635"/>
                <a:gd name="f9" fmla="val 29350"/>
                <a:gd name="f10" fmla="val 36465"/>
                <a:gd name="f11" fmla="val 572"/>
                <a:gd name="f12" fmla="val 36668"/>
                <a:gd name="f13" fmla="val 36897"/>
                <a:gd name="f14" fmla="val 37100"/>
                <a:gd name="f15" fmla="val 37863"/>
                <a:gd name="f16" fmla="val 38625"/>
                <a:gd name="f17" fmla="val 39388"/>
                <a:gd name="f18" fmla="val 788"/>
                <a:gd name="f19" fmla="val 40175"/>
                <a:gd name="f20" fmla="val 1055"/>
                <a:gd name="f21" fmla="val 40950"/>
                <a:gd name="f22" fmla="val 1398"/>
                <a:gd name="f23" fmla="val 41675"/>
                <a:gd name="f24" fmla="val 1843"/>
                <a:gd name="f25" fmla="val 42932"/>
                <a:gd name="f26" fmla="val 2580"/>
                <a:gd name="f27" fmla="val 44063"/>
                <a:gd name="f28" fmla="val 3558"/>
                <a:gd name="f29" fmla="val 44978"/>
                <a:gd name="f30" fmla="val 4486"/>
                <a:gd name="f31" fmla="val 45880"/>
                <a:gd name="f32" fmla="val 5553"/>
                <a:gd name="f33" fmla="val 46617"/>
                <a:gd name="f34" fmla="val 6735"/>
                <a:gd name="f35" fmla="val 47138"/>
                <a:gd name="f36" fmla="val 7624"/>
                <a:gd name="f37" fmla="val 10204"/>
                <a:gd name="f38" fmla="val 48320"/>
                <a:gd name="f39" fmla="val 13177"/>
                <a:gd name="f40" fmla="val 15757"/>
                <a:gd name="f41" fmla="val 16646"/>
                <a:gd name="f42" fmla="val 20700"/>
                <a:gd name="f43" fmla="val 23279"/>
                <a:gd name="f44" fmla="val 40798"/>
                <a:gd name="f45" fmla="val 23381"/>
                <a:gd name="f46" fmla="val 36211"/>
                <a:gd name="f47" fmla="val 6454"/>
                <a:gd name="f48" fmla="val 18146"/>
                <a:gd name="f49" fmla="val 11689"/>
                <a:gd name="f50" fmla="val 11691"/>
                <a:gd name="f51" fmla="val 5235"/>
                <a:gd name="f52" fmla="+- 0 0 -90"/>
                <a:gd name="f53" fmla="*/ f3 1 23380"/>
                <a:gd name="f54" fmla="*/ f4 1 48024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3380"/>
                <a:gd name="f63" fmla="*/ f59 1 48024"/>
                <a:gd name="f64" fmla="*/ 635 f60 1"/>
                <a:gd name="f65" fmla="*/ 29350 f59 1"/>
                <a:gd name="f66" fmla="*/ 36465 f59 1"/>
                <a:gd name="f67" fmla="*/ 37100 f59 1"/>
                <a:gd name="f68" fmla="*/ 39388 f59 1"/>
                <a:gd name="f69" fmla="*/ 1398 f60 1"/>
                <a:gd name="f70" fmla="*/ 41675 f59 1"/>
                <a:gd name="f71" fmla="*/ 3558 f60 1"/>
                <a:gd name="f72" fmla="*/ 44978 f59 1"/>
                <a:gd name="f73" fmla="*/ 6735 f60 1"/>
                <a:gd name="f74" fmla="*/ 47138 f59 1"/>
                <a:gd name="f75" fmla="*/ 7624 f60 1"/>
                <a:gd name="f76" fmla="*/ 15757 f60 1"/>
                <a:gd name="f77" fmla="*/ 16646 f60 1"/>
                <a:gd name="f78" fmla="*/ 23381 f60 1"/>
                <a:gd name="f79" fmla="*/ 36211 f59 1"/>
                <a:gd name="f80" fmla="*/ 0 f59 1"/>
                <a:gd name="f81" fmla="*/ 11691 f60 1"/>
                <a:gd name="f82" fmla="*/ 11689 f59 1"/>
                <a:gd name="f83" fmla="*/ 0 f60 1"/>
                <a:gd name="f84" fmla="+- f61 0 f1"/>
                <a:gd name="f85" fmla="*/ f64 1 23380"/>
                <a:gd name="f86" fmla="*/ f65 1 48024"/>
                <a:gd name="f87" fmla="*/ f66 1 48024"/>
                <a:gd name="f88" fmla="*/ f67 1 48024"/>
                <a:gd name="f89" fmla="*/ f68 1 48024"/>
                <a:gd name="f90" fmla="*/ f69 1 23380"/>
                <a:gd name="f91" fmla="*/ f70 1 48024"/>
                <a:gd name="f92" fmla="*/ f71 1 23380"/>
                <a:gd name="f93" fmla="*/ f72 1 48024"/>
                <a:gd name="f94" fmla="*/ f73 1 23380"/>
                <a:gd name="f95" fmla="*/ f74 1 48024"/>
                <a:gd name="f96" fmla="*/ f75 1 23380"/>
                <a:gd name="f97" fmla="*/ f76 1 23380"/>
                <a:gd name="f98" fmla="*/ f77 1 23380"/>
                <a:gd name="f99" fmla="*/ f78 1 23380"/>
                <a:gd name="f100" fmla="*/ f79 1 48024"/>
                <a:gd name="f101" fmla="*/ f80 1 48024"/>
                <a:gd name="f102" fmla="*/ f81 1 23380"/>
                <a:gd name="f103" fmla="*/ f82 1 48024"/>
                <a:gd name="f104" fmla="*/ f83 1 23380"/>
                <a:gd name="f105" fmla="*/ f55 1 f62"/>
                <a:gd name="f106" fmla="*/ f56 1 f62"/>
                <a:gd name="f107" fmla="*/ f55 1 f63"/>
                <a:gd name="f108" fmla="*/ f57 1 f63"/>
                <a:gd name="f109" fmla="*/ f85 1 f62"/>
                <a:gd name="f110" fmla="*/ f86 1 f63"/>
                <a:gd name="f111" fmla="*/ f87 1 f63"/>
                <a:gd name="f112" fmla="*/ f88 1 f63"/>
                <a:gd name="f113" fmla="*/ f89 1 f63"/>
                <a:gd name="f114" fmla="*/ f90 1 f62"/>
                <a:gd name="f115" fmla="*/ f91 1 f63"/>
                <a:gd name="f116" fmla="*/ f92 1 f62"/>
                <a:gd name="f117" fmla="*/ f93 1 f63"/>
                <a:gd name="f118" fmla="*/ f94 1 f62"/>
                <a:gd name="f119" fmla="*/ f95 1 f63"/>
                <a:gd name="f120" fmla="*/ f96 1 f62"/>
                <a:gd name="f121" fmla="*/ f97 1 f62"/>
                <a:gd name="f122" fmla="*/ f98 1 f62"/>
                <a:gd name="f123" fmla="*/ f99 1 f62"/>
                <a:gd name="f124" fmla="*/ f100 1 f63"/>
                <a:gd name="f125" fmla="*/ f101 1 f63"/>
                <a:gd name="f126" fmla="*/ f102 1 f62"/>
                <a:gd name="f127" fmla="*/ f103 1 f63"/>
                <a:gd name="f128" fmla="*/ f104 1 f62"/>
                <a:gd name="f129" fmla="*/ f105 f53 1"/>
                <a:gd name="f130" fmla="*/ f106 f53 1"/>
                <a:gd name="f131" fmla="*/ f108 f54 1"/>
                <a:gd name="f132" fmla="*/ f107 f54 1"/>
                <a:gd name="f133" fmla="*/ f109 f53 1"/>
                <a:gd name="f134" fmla="*/ f110 f54 1"/>
                <a:gd name="f135" fmla="*/ f111 f54 1"/>
                <a:gd name="f136" fmla="*/ f112 f54 1"/>
                <a:gd name="f137" fmla="*/ f113 f54 1"/>
                <a:gd name="f138" fmla="*/ f114 f53 1"/>
                <a:gd name="f139" fmla="*/ f115 f54 1"/>
                <a:gd name="f140" fmla="*/ f116 f53 1"/>
                <a:gd name="f141" fmla="*/ f117 f54 1"/>
                <a:gd name="f142" fmla="*/ f118 f53 1"/>
                <a:gd name="f143" fmla="*/ f119 f54 1"/>
                <a:gd name="f144" fmla="*/ f120 f53 1"/>
                <a:gd name="f145" fmla="*/ f121 f53 1"/>
                <a:gd name="f146" fmla="*/ f122 f53 1"/>
                <a:gd name="f147" fmla="*/ f123 f53 1"/>
                <a:gd name="f148" fmla="*/ f124 f54 1"/>
                <a:gd name="f149" fmla="*/ f125 f54 1"/>
                <a:gd name="f150" fmla="*/ f126 f53 1"/>
                <a:gd name="f151" fmla="*/ f127 f54 1"/>
                <a:gd name="f152" fmla="*/ f128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3" y="f134"/>
                </a:cxn>
                <a:cxn ang="f84">
                  <a:pos x="f133" y="f135"/>
                </a:cxn>
                <a:cxn ang="f84">
                  <a:pos x="f133" y="f136"/>
                </a:cxn>
                <a:cxn ang="f84">
                  <a:pos x="f133" y="f137"/>
                </a:cxn>
                <a:cxn ang="f84">
                  <a:pos x="f138" y="f139"/>
                </a:cxn>
                <a:cxn ang="f84">
                  <a:pos x="f140" y="f141"/>
                </a:cxn>
                <a:cxn ang="f84">
                  <a:pos x="f140" y="f141"/>
                </a:cxn>
                <a:cxn ang="f84">
                  <a:pos x="f142" y="f143"/>
                </a:cxn>
                <a:cxn ang="f84">
                  <a:pos x="f144" y="f143"/>
                </a:cxn>
                <a:cxn ang="f84">
                  <a:pos x="f145" y="f143"/>
                </a:cxn>
                <a:cxn ang="f84">
                  <a:pos x="f146" y="f143"/>
                </a:cxn>
                <a:cxn ang="f84">
                  <a:pos x="f147" y="f148"/>
                </a:cxn>
                <a:cxn ang="f84">
                  <a:pos x="f147" y="f149"/>
                </a:cxn>
                <a:cxn ang="f84">
                  <a:pos x="f150" y="f151"/>
                </a:cxn>
                <a:cxn ang="f84">
                  <a:pos x="f152" y="f149"/>
                </a:cxn>
                <a:cxn ang="f84">
                  <a:pos x="f152" y="f134"/>
                </a:cxn>
              </a:cxnLst>
              <a:rect l="f129" t="f132" r="f130" b="f131"/>
              <a:pathLst>
                <a:path w="23380" h="48024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cubicBezTo>
                    <a:pt x="f11" y="f15"/>
                    <a:pt x="f11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lnTo>
                    <a:pt x="f36" y="f35"/>
                  </a:lnTo>
                  <a:cubicBezTo>
                    <a:pt x="f37" y="f38"/>
                    <a:pt x="f39" y="f38"/>
                    <a:pt x="f40" y="f35"/>
                  </a:cubicBezTo>
                  <a:lnTo>
                    <a:pt x="f41" y="f35"/>
                  </a:lnTo>
                  <a:cubicBezTo>
                    <a:pt x="f42" y="f29"/>
                    <a:pt x="f43" y="f44"/>
                    <a:pt x="f45" y="f46"/>
                  </a:cubicBezTo>
                  <a:lnTo>
                    <a:pt x="f45" y="f5"/>
                  </a:lnTo>
                  <a:cubicBezTo>
                    <a:pt x="f45" y="f47"/>
                    <a:pt x="f48" y="f49"/>
                    <a:pt x="f50" y="f49"/>
                  </a:cubicBezTo>
                  <a:cubicBezTo>
                    <a:pt x="f51" y="f49"/>
                    <a:pt x="f5" y="f47"/>
                    <a:pt x="f5" y="f5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0" name="Freeform: Shape 445">
              <a:extLst>
                <a:ext uri="{FF2B5EF4-FFF2-40B4-BE49-F238E27FC236}">
                  <a16:creationId xmlns:a16="http://schemas.microsoft.com/office/drawing/2014/main" id="{B8E74672-93A6-33B0-E503-FA3EFE307C62}"/>
                </a:ext>
              </a:extLst>
            </p:cNvPr>
            <p:cNvSpPr/>
            <p:nvPr/>
          </p:nvSpPr>
          <p:spPr>
            <a:xfrm>
              <a:off x="5578626" y="4697464"/>
              <a:ext cx="22293" cy="9938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95"/>
                <a:gd name="f7" fmla="val 993837"/>
                <a:gd name="f8" fmla="val 10604"/>
                <a:gd name="f9" fmla="val 17148"/>
                <a:gd name="f10" fmla="val 993697"/>
                <a:gd name="f11" fmla="val 22371"/>
                <a:gd name="f12" fmla="val 988310"/>
                <a:gd name="f13" fmla="val 22294"/>
                <a:gd name="f14" fmla="val 981767"/>
                <a:gd name="f15" fmla="val 12070"/>
                <a:gd name="f16" fmla="val 5527"/>
                <a:gd name="f17" fmla="val 140"/>
                <a:gd name="f18" fmla="val 9206"/>
                <a:gd name="f19" fmla="val 38"/>
                <a:gd name="f20" fmla="val 7821"/>
                <a:gd name="f21" fmla="val 343"/>
                <a:gd name="f22" fmla="val 6538"/>
                <a:gd name="f23" fmla="val 889"/>
                <a:gd name="f24" fmla="val 5750"/>
                <a:gd name="f25" fmla="val 1194"/>
                <a:gd name="f26" fmla="val 5026"/>
                <a:gd name="f27" fmla="val 1613"/>
                <a:gd name="f28" fmla="val 4378"/>
                <a:gd name="f29" fmla="val 2160"/>
                <a:gd name="f30" fmla="val 3742"/>
                <a:gd name="f31" fmla="val 2465"/>
                <a:gd name="f32" fmla="val 3145"/>
                <a:gd name="f33" fmla="val 2846"/>
                <a:gd name="f34" fmla="val 2599"/>
                <a:gd name="f35" fmla="val 3303"/>
                <a:gd name="f36" fmla="val 2103"/>
                <a:gd name="f37" fmla="val 3888"/>
                <a:gd name="f38" fmla="val 1671"/>
                <a:gd name="f39" fmla="val 4523"/>
                <a:gd name="f40" fmla="val 1328"/>
                <a:gd name="f41" fmla="val 5209"/>
                <a:gd name="f42" fmla="val 794"/>
                <a:gd name="f43" fmla="val 5717"/>
                <a:gd name="f44" fmla="val 362"/>
                <a:gd name="f45" fmla="val 6314"/>
                <a:gd name="f46" fmla="val 57"/>
                <a:gd name="f47" fmla="val 6988"/>
                <a:gd name="f48" fmla="val -19"/>
                <a:gd name="f49" fmla="val 7712"/>
                <a:gd name="f50" fmla="val 8424"/>
                <a:gd name="f51" fmla="val 9148"/>
                <a:gd name="f52" fmla="val 9910"/>
                <a:gd name="f53" fmla="val 10673"/>
                <a:gd name="f54" fmla="val 11562"/>
                <a:gd name="f55" fmla="val -44"/>
                <a:gd name="f56" fmla="val 987903"/>
                <a:gd name="f57" fmla="val 4505"/>
                <a:gd name="f58" fmla="val 993126"/>
                <a:gd name="f59" fmla="+- 0 0 -90"/>
                <a:gd name="f60" fmla="*/ f3 1 22295"/>
                <a:gd name="f61" fmla="*/ f4 1 993837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22295"/>
                <a:gd name="f70" fmla="*/ f66 1 993837"/>
                <a:gd name="f71" fmla="*/ 10604 f67 1"/>
                <a:gd name="f72" fmla="*/ 993837 f66 1"/>
                <a:gd name="f73" fmla="*/ 22294 f67 1"/>
                <a:gd name="f74" fmla="*/ 981767 f66 1"/>
                <a:gd name="f75" fmla="*/ 12070 f66 1"/>
                <a:gd name="f76" fmla="*/ 0 f66 1"/>
                <a:gd name="f77" fmla="*/ 6538 f67 1"/>
                <a:gd name="f78" fmla="*/ 889 f66 1"/>
                <a:gd name="f79" fmla="*/ 4378 f67 1"/>
                <a:gd name="f80" fmla="*/ 2160 f66 1"/>
                <a:gd name="f81" fmla="*/ 2599 f67 1"/>
                <a:gd name="f82" fmla="*/ 3303 f66 1"/>
                <a:gd name="f83" fmla="*/ 1328 f67 1"/>
                <a:gd name="f84" fmla="*/ 5209 f66 1"/>
                <a:gd name="f85" fmla="*/ 57 f67 1"/>
                <a:gd name="f86" fmla="*/ 6988 f66 1"/>
                <a:gd name="f87" fmla="*/ 9148 f66 1"/>
                <a:gd name="f88" fmla="*/ 11562 f66 1"/>
                <a:gd name="f89" fmla="+- f68 0 f1"/>
                <a:gd name="f90" fmla="*/ f71 1 22295"/>
                <a:gd name="f91" fmla="*/ f72 1 993837"/>
                <a:gd name="f92" fmla="*/ f73 1 22295"/>
                <a:gd name="f93" fmla="*/ f74 1 993837"/>
                <a:gd name="f94" fmla="*/ f75 1 993837"/>
                <a:gd name="f95" fmla="*/ f76 1 993837"/>
                <a:gd name="f96" fmla="*/ f77 1 22295"/>
                <a:gd name="f97" fmla="*/ f78 1 993837"/>
                <a:gd name="f98" fmla="*/ f79 1 22295"/>
                <a:gd name="f99" fmla="*/ f80 1 993837"/>
                <a:gd name="f100" fmla="*/ f81 1 22295"/>
                <a:gd name="f101" fmla="*/ f82 1 993837"/>
                <a:gd name="f102" fmla="*/ f83 1 22295"/>
                <a:gd name="f103" fmla="*/ f84 1 993837"/>
                <a:gd name="f104" fmla="*/ f85 1 22295"/>
                <a:gd name="f105" fmla="*/ f86 1 993837"/>
                <a:gd name="f106" fmla="*/ f87 1 993837"/>
                <a:gd name="f107" fmla="*/ f88 1 993837"/>
                <a:gd name="f108" fmla="*/ f62 1 f69"/>
                <a:gd name="f109" fmla="*/ f63 1 f69"/>
                <a:gd name="f110" fmla="*/ f62 1 f70"/>
                <a:gd name="f111" fmla="*/ f64 1 f70"/>
                <a:gd name="f112" fmla="*/ f90 1 f69"/>
                <a:gd name="f113" fmla="*/ f91 1 f70"/>
                <a:gd name="f114" fmla="*/ f92 1 f69"/>
                <a:gd name="f115" fmla="*/ f93 1 f70"/>
                <a:gd name="f116" fmla="*/ f94 1 f70"/>
                <a:gd name="f117" fmla="*/ f95 1 f70"/>
                <a:gd name="f118" fmla="*/ f96 1 f69"/>
                <a:gd name="f119" fmla="*/ f97 1 f70"/>
                <a:gd name="f120" fmla="*/ f98 1 f69"/>
                <a:gd name="f121" fmla="*/ f99 1 f70"/>
                <a:gd name="f122" fmla="*/ f100 1 f69"/>
                <a:gd name="f123" fmla="*/ f101 1 f70"/>
                <a:gd name="f124" fmla="*/ f102 1 f69"/>
                <a:gd name="f125" fmla="*/ f103 1 f70"/>
                <a:gd name="f126" fmla="*/ f104 1 f69"/>
                <a:gd name="f127" fmla="*/ f105 1 f70"/>
                <a:gd name="f128" fmla="*/ f106 1 f70"/>
                <a:gd name="f129" fmla="*/ f107 1 f70"/>
                <a:gd name="f130" fmla="*/ f108 f60 1"/>
                <a:gd name="f131" fmla="*/ f109 f60 1"/>
                <a:gd name="f132" fmla="*/ f111 f61 1"/>
                <a:gd name="f133" fmla="*/ f110 f61 1"/>
                <a:gd name="f134" fmla="*/ f112 f60 1"/>
                <a:gd name="f135" fmla="*/ f113 f61 1"/>
                <a:gd name="f136" fmla="*/ f114 f60 1"/>
                <a:gd name="f137" fmla="*/ f115 f61 1"/>
                <a:gd name="f138" fmla="*/ f116 f61 1"/>
                <a:gd name="f139" fmla="*/ f117 f61 1"/>
                <a:gd name="f140" fmla="*/ f118 f60 1"/>
                <a:gd name="f141" fmla="*/ f119 f61 1"/>
                <a:gd name="f142" fmla="*/ f120 f60 1"/>
                <a:gd name="f143" fmla="*/ f121 f61 1"/>
                <a:gd name="f144" fmla="*/ f122 f60 1"/>
                <a:gd name="f145" fmla="*/ f123 f61 1"/>
                <a:gd name="f146" fmla="*/ f124 f60 1"/>
                <a:gd name="f147" fmla="*/ f125 f61 1"/>
                <a:gd name="f148" fmla="*/ f126 f60 1"/>
                <a:gd name="f149" fmla="*/ f127 f61 1"/>
                <a:gd name="f150" fmla="*/ f128 f61 1"/>
                <a:gd name="f151" fmla="*/ f129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34" y="f135"/>
                </a:cxn>
                <a:cxn ang="f89">
                  <a:pos x="f136" y="f137"/>
                </a:cxn>
                <a:cxn ang="f89">
                  <a:pos x="f136" y="f138"/>
                </a:cxn>
                <a:cxn ang="f89">
                  <a:pos x="f134" y="f139"/>
                </a:cxn>
                <a:cxn ang="f89">
                  <a:pos x="f140" y="f141"/>
                </a:cxn>
                <a:cxn ang="f89">
                  <a:pos x="f142" y="f143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48" y="f150"/>
                </a:cxn>
                <a:cxn ang="f89">
                  <a:pos x="f148" y="f151"/>
                </a:cxn>
                <a:cxn ang="f89">
                  <a:pos x="f148" y="f137"/>
                </a:cxn>
                <a:cxn ang="f89">
                  <a:pos x="f134" y="f135"/>
                </a:cxn>
              </a:cxnLst>
              <a:rect l="f130" t="f133" r="f131" b="f132"/>
              <a:pathLst>
                <a:path w="22295" h="993837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cubicBezTo>
                    <a:pt x="f11" y="f16"/>
                    <a:pt x="f9" y="f17"/>
                    <a:pt x="f8" y="f5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48" y="f50"/>
                    <a:pt x="f46" y="f51"/>
                  </a:cubicBezTo>
                  <a:cubicBezTo>
                    <a:pt x="f46" y="f52"/>
                    <a:pt x="f46" y="f53"/>
                    <a:pt x="f46" y="f54"/>
                  </a:cubicBezTo>
                  <a:lnTo>
                    <a:pt x="f46" y="f14"/>
                  </a:lnTo>
                  <a:cubicBezTo>
                    <a:pt x="f55" y="f56"/>
                    <a:pt x="f57" y="f5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1" name="Freeform: Shape 446">
              <a:extLst>
                <a:ext uri="{FF2B5EF4-FFF2-40B4-BE49-F238E27FC236}">
                  <a16:creationId xmlns:a16="http://schemas.microsoft.com/office/drawing/2014/main" id="{5315F3CC-0D39-2B00-3297-7A11CF6C56B4}"/>
                </a:ext>
              </a:extLst>
            </p:cNvPr>
            <p:cNvSpPr/>
            <p:nvPr/>
          </p:nvSpPr>
          <p:spPr>
            <a:xfrm>
              <a:off x="8599602" y="2722754"/>
              <a:ext cx="22137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34"/>
                <a:gd name="f7" fmla="val 24013"/>
                <a:gd name="f8" fmla="val 25"/>
                <a:gd name="f9" fmla="val 11308"/>
                <a:gd name="f10" fmla="val -395"/>
                <a:gd name="f11" fmla="val 17890"/>
                <a:gd name="f12" fmla="val 4599"/>
                <a:gd name="f13" fmla="val 23569"/>
                <a:gd name="f14" fmla="val 11181"/>
                <a:gd name="f15" fmla="val 23988"/>
                <a:gd name="f16" fmla="val 11359"/>
                <a:gd name="f17" fmla="val 24001"/>
                <a:gd name="f18" fmla="val 11537"/>
                <a:gd name="f19" fmla="val 24014"/>
                <a:gd name="f20" fmla="val 11715"/>
                <a:gd name="f21" fmla="val 15501"/>
                <a:gd name="f22" fmla="val 23328"/>
                <a:gd name="f23" fmla="val 10686"/>
                <a:gd name="f24" fmla="val 17407"/>
                <a:gd name="f25" fmla="val 10774"/>
                <a:gd name="f26" fmla="val 11944"/>
                <a:gd name="f27" fmla="val 5082"/>
                <a:gd name="f28" fmla="val 16442"/>
                <a:gd name="f29" fmla="val 585"/>
                <a:gd name="f30" fmla="val 10444"/>
                <a:gd name="f31" fmla="val 4637"/>
                <a:gd name="f32" fmla="val 635"/>
                <a:gd name="f33" fmla="val 177"/>
                <a:gd name="f34" fmla="val 5464"/>
                <a:gd name="f35" fmla="+- 0 0 -90"/>
                <a:gd name="f36" fmla="*/ f3 1 22134"/>
                <a:gd name="f37" fmla="*/ f4 1 24013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2134"/>
                <a:gd name="f46" fmla="*/ f42 1 24013"/>
                <a:gd name="f47" fmla="*/ 25 f43 1"/>
                <a:gd name="f48" fmla="*/ 11308 f42 1"/>
                <a:gd name="f49" fmla="*/ 11181 f43 1"/>
                <a:gd name="f50" fmla="*/ 23988 f42 1"/>
                <a:gd name="f51" fmla="*/ 11715 f43 1"/>
                <a:gd name="f52" fmla="*/ 24014 f42 1"/>
                <a:gd name="f53" fmla="*/ 22134 f43 1"/>
                <a:gd name="f54" fmla="*/ 11359 f43 1"/>
                <a:gd name="f55" fmla="*/ 10774 f42 1"/>
                <a:gd name="f56" fmla="*/ 0 f42 1"/>
                <a:gd name="f57" fmla="*/ 10444 f43 1"/>
                <a:gd name="f58" fmla="+- f44 0 f1"/>
                <a:gd name="f59" fmla="*/ f47 1 22134"/>
                <a:gd name="f60" fmla="*/ f48 1 24013"/>
                <a:gd name="f61" fmla="*/ f49 1 22134"/>
                <a:gd name="f62" fmla="*/ f50 1 24013"/>
                <a:gd name="f63" fmla="*/ f51 1 22134"/>
                <a:gd name="f64" fmla="*/ f52 1 24013"/>
                <a:gd name="f65" fmla="*/ f53 1 22134"/>
                <a:gd name="f66" fmla="*/ f54 1 22134"/>
                <a:gd name="f67" fmla="*/ f55 1 24013"/>
                <a:gd name="f68" fmla="*/ f56 1 24013"/>
                <a:gd name="f69" fmla="*/ f57 1 22134"/>
                <a:gd name="f70" fmla="*/ f38 1 f45"/>
                <a:gd name="f71" fmla="*/ f39 1 f45"/>
                <a:gd name="f72" fmla="*/ f38 1 f46"/>
                <a:gd name="f73" fmla="*/ f40 1 f46"/>
                <a:gd name="f74" fmla="*/ f59 1 f45"/>
                <a:gd name="f75" fmla="*/ f60 1 f46"/>
                <a:gd name="f76" fmla="*/ f61 1 f45"/>
                <a:gd name="f77" fmla="*/ f62 1 f46"/>
                <a:gd name="f78" fmla="*/ f63 1 f45"/>
                <a:gd name="f79" fmla="*/ f64 1 f46"/>
                <a:gd name="f80" fmla="*/ f65 1 f45"/>
                <a:gd name="f81" fmla="*/ f66 1 f45"/>
                <a:gd name="f82" fmla="*/ f67 1 f46"/>
                <a:gd name="f83" fmla="*/ f68 1 f46"/>
                <a:gd name="f84" fmla="*/ f69 1 f45"/>
                <a:gd name="f85" fmla="*/ f70 f36 1"/>
                <a:gd name="f86" fmla="*/ f71 f36 1"/>
                <a:gd name="f87" fmla="*/ f73 f37 1"/>
                <a:gd name="f88" fmla="*/ f72 f37 1"/>
                <a:gd name="f89" fmla="*/ f74 f36 1"/>
                <a:gd name="f90" fmla="*/ f75 f37 1"/>
                <a:gd name="f91" fmla="*/ f76 f36 1"/>
                <a:gd name="f92" fmla="*/ f77 f37 1"/>
                <a:gd name="f93" fmla="*/ f78 f36 1"/>
                <a:gd name="f94" fmla="*/ f79 f37 1"/>
                <a:gd name="f95" fmla="*/ f80 f36 1"/>
                <a:gd name="f96" fmla="*/ f81 f36 1"/>
                <a:gd name="f97" fmla="*/ f82 f37 1"/>
                <a:gd name="f98" fmla="*/ f83 f37 1"/>
                <a:gd name="f99" fmla="*/ f84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93" y="f94"/>
                </a:cxn>
                <a:cxn ang="f58">
                  <a:pos x="f95" y="f94"/>
                </a:cxn>
                <a:cxn ang="f58">
                  <a:pos x="f96" y="f97"/>
                </a:cxn>
                <a:cxn ang="f58">
                  <a:pos x="f95" y="f98"/>
                </a:cxn>
                <a:cxn ang="f58">
                  <a:pos x="f93" y="f98"/>
                </a:cxn>
                <a:cxn ang="f58">
                  <a:pos x="f99" y="f98"/>
                </a:cxn>
                <a:cxn ang="f58">
                  <a:pos x="f89" y="f90"/>
                </a:cxn>
              </a:cxnLst>
              <a:rect l="f85" t="f88" r="f86" b="f87"/>
              <a:pathLst>
                <a:path w="22134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9"/>
                  </a:cubicBezTo>
                  <a:lnTo>
                    <a:pt x="f6" y="f19"/>
                  </a:lnTo>
                  <a:cubicBezTo>
                    <a:pt x="f21" y="f22"/>
                    <a:pt x="f23" y="f24"/>
                    <a:pt x="f16" y="f25"/>
                  </a:cubicBezTo>
                  <a:cubicBezTo>
                    <a:pt x="f26" y="f27"/>
                    <a:pt x="f28" y="f29"/>
                    <a:pt x="f6" y="f5"/>
                  </a:cubicBezTo>
                  <a:lnTo>
                    <a:pt x="f20" y="f5"/>
                  </a:lnTo>
                  <a:lnTo>
                    <a:pt x="f30" y="f5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2" name="Freeform: Shape 447">
              <a:extLst>
                <a:ext uri="{FF2B5EF4-FFF2-40B4-BE49-F238E27FC236}">
                  <a16:creationId xmlns:a16="http://schemas.microsoft.com/office/drawing/2014/main" id="{274A1F0F-583A-3D30-35FD-C321089134D5}"/>
                </a:ext>
              </a:extLst>
            </p:cNvPr>
            <p:cNvSpPr/>
            <p:nvPr/>
          </p:nvSpPr>
          <p:spPr>
            <a:xfrm>
              <a:off x="9050566" y="3279257"/>
              <a:ext cx="22439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39"/>
                <a:gd name="f7" fmla="val 12705"/>
                <a:gd name="f8" fmla="val 11718"/>
                <a:gd name="f9" fmla="val 12706"/>
                <a:gd name="f10" fmla="val 5123"/>
                <a:gd name="f11" fmla="val 12579"/>
                <a:gd name="f12" fmla="val -125"/>
                <a:gd name="f13" fmla="val 7128"/>
                <a:gd name="f14" fmla="val 2"/>
                <a:gd name="f15" fmla="val 534"/>
                <a:gd name="f16" fmla="val 15"/>
                <a:gd name="f17" fmla="val 356"/>
                <a:gd name="f18" fmla="val 178"/>
                <a:gd name="f19" fmla="val 27"/>
                <a:gd name="f20" fmla="val 5591"/>
                <a:gd name="f21" fmla="val 3954"/>
                <a:gd name="f22" fmla="val 10419"/>
                <a:gd name="f23" fmla="val 9431"/>
                <a:gd name="f24" fmla="val 11562"/>
                <a:gd name="f25" fmla="val 10193"/>
                <a:gd name="f26" fmla="val 11626"/>
                <a:gd name="f27" fmla="val 10956"/>
                <a:gd name="f28" fmla="val 12633"/>
                <a:gd name="f29" fmla="val 11486"/>
                <a:gd name="f30" fmla="val 13535"/>
                <a:gd name="f31" fmla="val 11270"/>
                <a:gd name="f32" fmla="val 14386"/>
                <a:gd name="f33" fmla="val 10927"/>
                <a:gd name="f34" fmla="val 15149"/>
                <a:gd name="f35" fmla="val 11041"/>
                <a:gd name="f36" fmla="val 15911"/>
                <a:gd name="f37" fmla="val 16674"/>
                <a:gd name="f38" fmla="val 17347"/>
                <a:gd name="f39" fmla="val 10622"/>
                <a:gd name="f40" fmla="val 17944"/>
                <a:gd name="f41" fmla="val 10190"/>
                <a:gd name="f42" fmla="val 18453"/>
                <a:gd name="f43" fmla="val 9656"/>
                <a:gd name="f44" fmla="val 19126"/>
                <a:gd name="f45" fmla="val 9300"/>
                <a:gd name="f46" fmla="val 19723"/>
                <a:gd name="f47" fmla="val 8830"/>
                <a:gd name="f48" fmla="val 20231"/>
                <a:gd name="f49" fmla="val 8259"/>
                <a:gd name="f50" fmla="val 20727"/>
                <a:gd name="f51" fmla="val 7674"/>
                <a:gd name="f52" fmla="val 21159"/>
                <a:gd name="f53" fmla="val 7039"/>
                <a:gd name="f54" fmla="val 21502"/>
                <a:gd name="f55" fmla="val 6353"/>
                <a:gd name="f56" fmla="val 21833"/>
                <a:gd name="f57" fmla="val 5946"/>
                <a:gd name="f58" fmla="val 22125"/>
                <a:gd name="f59" fmla="val 5527"/>
                <a:gd name="f60" fmla="val 22392"/>
                <a:gd name="f61" fmla="val 5082"/>
                <a:gd name="f62" fmla="val 4447"/>
                <a:gd name="f63" fmla="val 22455"/>
                <a:gd name="f64" fmla="val 3647"/>
                <a:gd name="f65" fmla="val 2833"/>
                <a:gd name="f66" fmla="val 2033"/>
                <a:gd name="f67" fmla="val 762"/>
                <a:gd name="f68" fmla="val 127"/>
                <a:gd name="f69" fmla="val 22405"/>
                <a:gd name="f70" fmla="val 6378"/>
                <a:gd name="f71" fmla="val 17881"/>
                <a:gd name="f72" fmla="val 11702"/>
                <a:gd name="f73" fmla="+- 0 0 -90"/>
                <a:gd name="f74" fmla="*/ f3 1 22439"/>
                <a:gd name="f75" fmla="*/ f4 1 12705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22439"/>
                <a:gd name="f84" fmla="*/ f80 1 12705"/>
                <a:gd name="f85" fmla="*/ 11718 f81 1"/>
                <a:gd name="f86" fmla="*/ 12706 f80 1"/>
                <a:gd name="f87" fmla="*/ 2 f81 1"/>
                <a:gd name="f88" fmla="*/ 534 f80 1"/>
                <a:gd name="f89" fmla="*/ 27 f81 1"/>
                <a:gd name="f90" fmla="*/ 0 f80 1"/>
                <a:gd name="f91" fmla="*/ 9431 f81 1"/>
                <a:gd name="f92" fmla="*/ 11562 f80 1"/>
                <a:gd name="f93" fmla="*/ 14386 f81 1"/>
                <a:gd name="f94" fmla="*/ 10927 f80 1"/>
                <a:gd name="f95" fmla="*/ 16674 f81 1"/>
                <a:gd name="f96" fmla="*/ 18453 f81 1"/>
                <a:gd name="f97" fmla="*/ 9656 f80 1"/>
                <a:gd name="f98" fmla="*/ 20231 f81 1"/>
                <a:gd name="f99" fmla="*/ 8259 f80 1"/>
                <a:gd name="f100" fmla="*/ 21502 f81 1"/>
                <a:gd name="f101" fmla="*/ 6353 f80 1"/>
                <a:gd name="f102" fmla="*/ 22392 f81 1"/>
                <a:gd name="f103" fmla="*/ 5082 f80 1"/>
                <a:gd name="f104" fmla="*/ 4447 f80 1"/>
                <a:gd name="f105" fmla="*/ 2033 f80 1"/>
                <a:gd name="f106" fmla="*/ 127 f80 1"/>
                <a:gd name="f107" fmla="+- f82 0 f1"/>
                <a:gd name="f108" fmla="*/ f85 1 22439"/>
                <a:gd name="f109" fmla="*/ f86 1 12705"/>
                <a:gd name="f110" fmla="*/ f87 1 22439"/>
                <a:gd name="f111" fmla="*/ f88 1 12705"/>
                <a:gd name="f112" fmla="*/ f89 1 22439"/>
                <a:gd name="f113" fmla="*/ f90 1 12705"/>
                <a:gd name="f114" fmla="*/ f91 1 22439"/>
                <a:gd name="f115" fmla="*/ f92 1 12705"/>
                <a:gd name="f116" fmla="*/ f93 1 22439"/>
                <a:gd name="f117" fmla="*/ f94 1 12705"/>
                <a:gd name="f118" fmla="*/ f95 1 22439"/>
                <a:gd name="f119" fmla="*/ f96 1 22439"/>
                <a:gd name="f120" fmla="*/ f97 1 12705"/>
                <a:gd name="f121" fmla="*/ f98 1 22439"/>
                <a:gd name="f122" fmla="*/ f99 1 12705"/>
                <a:gd name="f123" fmla="*/ f100 1 22439"/>
                <a:gd name="f124" fmla="*/ f101 1 12705"/>
                <a:gd name="f125" fmla="*/ f102 1 22439"/>
                <a:gd name="f126" fmla="*/ f103 1 12705"/>
                <a:gd name="f127" fmla="*/ f104 1 12705"/>
                <a:gd name="f128" fmla="*/ f105 1 12705"/>
                <a:gd name="f129" fmla="*/ f106 1 12705"/>
                <a:gd name="f130" fmla="*/ f76 1 f83"/>
                <a:gd name="f131" fmla="*/ f77 1 f83"/>
                <a:gd name="f132" fmla="*/ f76 1 f84"/>
                <a:gd name="f133" fmla="*/ f78 1 f84"/>
                <a:gd name="f134" fmla="*/ f108 1 f83"/>
                <a:gd name="f135" fmla="*/ f109 1 f84"/>
                <a:gd name="f136" fmla="*/ f110 1 f83"/>
                <a:gd name="f137" fmla="*/ f111 1 f84"/>
                <a:gd name="f138" fmla="*/ f112 1 f83"/>
                <a:gd name="f139" fmla="*/ f113 1 f84"/>
                <a:gd name="f140" fmla="*/ f114 1 f83"/>
                <a:gd name="f141" fmla="*/ f115 1 f84"/>
                <a:gd name="f142" fmla="*/ f116 1 f83"/>
                <a:gd name="f143" fmla="*/ f117 1 f84"/>
                <a:gd name="f144" fmla="*/ f118 1 f83"/>
                <a:gd name="f145" fmla="*/ f119 1 f83"/>
                <a:gd name="f146" fmla="*/ f120 1 f84"/>
                <a:gd name="f147" fmla="*/ f121 1 f83"/>
                <a:gd name="f148" fmla="*/ f122 1 f84"/>
                <a:gd name="f149" fmla="*/ f123 1 f83"/>
                <a:gd name="f150" fmla="*/ f124 1 f84"/>
                <a:gd name="f151" fmla="*/ f125 1 f83"/>
                <a:gd name="f152" fmla="*/ f126 1 f84"/>
                <a:gd name="f153" fmla="*/ f127 1 f84"/>
                <a:gd name="f154" fmla="*/ f128 1 f84"/>
                <a:gd name="f155" fmla="*/ f129 1 f84"/>
                <a:gd name="f156" fmla="*/ f130 f74 1"/>
                <a:gd name="f157" fmla="*/ f131 f74 1"/>
                <a:gd name="f158" fmla="*/ f133 f75 1"/>
                <a:gd name="f159" fmla="*/ f132 f75 1"/>
                <a:gd name="f160" fmla="*/ f134 f74 1"/>
                <a:gd name="f161" fmla="*/ f135 f75 1"/>
                <a:gd name="f162" fmla="*/ f136 f74 1"/>
                <a:gd name="f163" fmla="*/ f137 f75 1"/>
                <a:gd name="f164" fmla="*/ f138 f74 1"/>
                <a:gd name="f165" fmla="*/ f139 f75 1"/>
                <a:gd name="f166" fmla="*/ f140 f74 1"/>
                <a:gd name="f167" fmla="*/ f141 f75 1"/>
                <a:gd name="f168" fmla="*/ f142 f74 1"/>
                <a:gd name="f169" fmla="*/ f143 f75 1"/>
                <a:gd name="f170" fmla="*/ f144 f74 1"/>
                <a:gd name="f171" fmla="*/ f145 f74 1"/>
                <a:gd name="f172" fmla="*/ f146 f75 1"/>
                <a:gd name="f173" fmla="*/ f147 f74 1"/>
                <a:gd name="f174" fmla="*/ f148 f75 1"/>
                <a:gd name="f175" fmla="*/ f149 f74 1"/>
                <a:gd name="f176" fmla="*/ f150 f75 1"/>
                <a:gd name="f177" fmla="*/ f151 f74 1"/>
                <a:gd name="f178" fmla="*/ f152 f75 1"/>
                <a:gd name="f179" fmla="*/ f153 f75 1"/>
                <a:gd name="f180" fmla="*/ f154 f75 1"/>
                <a:gd name="f181" fmla="*/ f155 f7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7">
                  <a:pos x="f160" y="f161"/>
                </a:cxn>
                <a:cxn ang="f107">
                  <a:pos x="f162" y="f163"/>
                </a:cxn>
                <a:cxn ang="f107">
                  <a:pos x="f164" y="f165"/>
                </a:cxn>
                <a:cxn ang="f107">
                  <a:pos x="f164" y="f165"/>
                </a:cxn>
                <a:cxn ang="f107">
                  <a:pos x="f166" y="f167"/>
                </a:cxn>
                <a:cxn ang="f107">
                  <a:pos x="f160" y="f167"/>
                </a:cxn>
                <a:cxn ang="f107">
                  <a:pos x="f168" y="f169"/>
                </a:cxn>
                <a:cxn ang="f107">
                  <a:pos x="f170" y="f169"/>
                </a:cxn>
                <a:cxn ang="f107">
                  <a:pos x="f171" y="f172"/>
                </a:cxn>
                <a:cxn ang="f107">
                  <a:pos x="f173" y="f174"/>
                </a:cxn>
                <a:cxn ang="f107">
                  <a:pos x="f175" y="f176"/>
                </a:cxn>
                <a:cxn ang="f107">
                  <a:pos x="f177" y="f178"/>
                </a:cxn>
                <a:cxn ang="f107">
                  <a:pos x="f177" y="f179"/>
                </a:cxn>
                <a:cxn ang="f107">
                  <a:pos x="f177" y="f180"/>
                </a:cxn>
                <a:cxn ang="f107">
                  <a:pos x="f177" y="f181"/>
                </a:cxn>
                <a:cxn ang="f107">
                  <a:pos x="f177" y="f181"/>
                </a:cxn>
                <a:cxn ang="f107">
                  <a:pos x="f160" y="f161"/>
                </a:cxn>
              </a:cxnLst>
              <a:rect l="f156" t="f159" r="f157" b="f158"/>
              <a:pathLst>
                <a:path w="22439" h="1270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9" y="f5"/>
                  </a:cubicBezTo>
                  <a:lnTo>
                    <a:pt x="f19" y="f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6"/>
                    <a:pt x="f8" y="f24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5"/>
                    <a:pt x="f37" y="f33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cubicBezTo>
                    <a:pt x="f60" y="f61"/>
                    <a:pt x="f60" y="f61"/>
                    <a:pt x="f60" y="f62"/>
                  </a:cubicBezTo>
                  <a:cubicBezTo>
                    <a:pt x="f63" y="f64"/>
                    <a:pt x="f63" y="f65"/>
                    <a:pt x="f60" y="f66"/>
                  </a:cubicBezTo>
                  <a:cubicBezTo>
                    <a:pt x="f60" y="f66"/>
                    <a:pt x="f60" y="f67"/>
                    <a:pt x="f60" y="f68"/>
                  </a:cubicBezTo>
                  <a:lnTo>
                    <a:pt x="f60" y="f68"/>
                  </a:lnTo>
                  <a:cubicBezTo>
                    <a:pt x="f69" y="f70"/>
                    <a:pt x="f71" y="f7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3" name="Freeform: Shape 448">
              <a:extLst>
                <a:ext uri="{FF2B5EF4-FFF2-40B4-BE49-F238E27FC236}">
                  <a16:creationId xmlns:a16="http://schemas.microsoft.com/office/drawing/2014/main" id="{70858C2A-967C-4D98-5D07-A3BB610A8A73}"/>
                </a:ext>
              </a:extLst>
            </p:cNvPr>
            <p:cNvSpPr/>
            <p:nvPr/>
          </p:nvSpPr>
          <p:spPr>
            <a:xfrm>
              <a:off x="9062289" y="5619006"/>
              <a:ext cx="1762954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2958"/>
                <a:gd name="f7" fmla="val 24013"/>
                <a:gd name="f8" fmla="val 1751268"/>
                <a:gd name="f9" fmla="val 11943"/>
                <a:gd name="f10" fmla="val 1751192"/>
                <a:gd name="f11" fmla="val 5413"/>
                <a:gd name="f12" fmla="val 1756427"/>
                <a:gd name="f13" fmla="val 76"/>
                <a:gd name="f14" fmla="val 11817"/>
                <a:gd name="f15" fmla="val 11894"/>
                <a:gd name="f16" fmla="val 18537"/>
                <a:gd name="f17" fmla="val 6595"/>
                <a:gd name="f18" fmla="val 23938"/>
                <a:gd name="f19" fmla="val 24014"/>
                <a:gd name="f20" fmla="val 23950"/>
                <a:gd name="f21" fmla="val 18601"/>
                <a:gd name="f22" fmla="val 12070"/>
                <a:gd name="f23" fmla="val 12032"/>
                <a:gd name="f24" fmla="val 11981"/>
                <a:gd name="f25" fmla="+- 0 0 -90"/>
                <a:gd name="f26" fmla="*/ f3 1 1762958"/>
                <a:gd name="f27" fmla="*/ f4 1 2401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762958"/>
                <a:gd name="f36" fmla="*/ f32 1 24013"/>
                <a:gd name="f37" fmla="*/ 1751268 f33 1"/>
                <a:gd name="f38" fmla="*/ 11943 f32 1"/>
                <a:gd name="f39" fmla="*/ 1762958 f33 1"/>
                <a:gd name="f40" fmla="*/ 0 f32 1"/>
                <a:gd name="f41" fmla="*/ 11817 f33 1"/>
                <a:gd name="f42" fmla="*/ 0 f33 1"/>
                <a:gd name="f43" fmla="*/ 24014 f32 1"/>
                <a:gd name="f44" fmla="*/ 12070 f32 1"/>
                <a:gd name="f45" fmla="+- f34 0 f1"/>
                <a:gd name="f46" fmla="*/ f37 1 1762958"/>
                <a:gd name="f47" fmla="*/ f38 1 24013"/>
                <a:gd name="f48" fmla="*/ f39 1 1762958"/>
                <a:gd name="f49" fmla="*/ f40 1 24013"/>
                <a:gd name="f50" fmla="*/ f41 1 1762958"/>
                <a:gd name="f51" fmla="*/ f42 1 1762958"/>
                <a:gd name="f52" fmla="*/ f43 1 24013"/>
                <a:gd name="f53" fmla="*/ f44 1 24013"/>
                <a:gd name="f54" fmla="*/ f28 1 f35"/>
                <a:gd name="f55" fmla="*/ f29 1 f35"/>
                <a:gd name="f56" fmla="*/ f28 1 f36"/>
                <a:gd name="f57" fmla="*/ f30 1 f36"/>
                <a:gd name="f58" fmla="*/ f46 1 f35"/>
                <a:gd name="f59" fmla="*/ f47 1 f36"/>
                <a:gd name="f60" fmla="*/ f48 1 f35"/>
                <a:gd name="f61" fmla="*/ f49 1 f36"/>
                <a:gd name="f62" fmla="*/ f50 1 f35"/>
                <a:gd name="f63" fmla="*/ f51 1 f35"/>
                <a:gd name="f64" fmla="*/ f52 1 f36"/>
                <a:gd name="f65" fmla="*/ f53 1 f36"/>
                <a:gd name="f66" fmla="*/ f54 f26 1"/>
                <a:gd name="f67" fmla="*/ f55 f26 1"/>
                <a:gd name="f68" fmla="*/ f57 f27 1"/>
                <a:gd name="f69" fmla="*/ f56 f27 1"/>
                <a:gd name="f70" fmla="*/ f58 f26 1"/>
                <a:gd name="f71" fmla="*/ f59 f27 1"/>
                <a:gd name="f72" fmla="*/ f60 f26 1"/>
                <a:gd name="f73" fmla="*/ f61 f27 1"/>
                <a:gd name="f74" fmla="*/ f62 f26 1"/>
                <a:gd name="f75" fmla="*/ f63 f26 1"/>
                <a:gd name="f76" fmla="*/ f64 f27 1"/>
                <a:gd name="f77" fmla="*/ f6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0" y="f71"/>
                </a:cxn>
                <a:cxn ang="f45">
                  <a:pos x="f72" y="f73"/>
                </a:cxn>
                <a:cxn ang="f45">
                  <a:pos x="f72" y="f73"/>
                </a:cxn>
                <a:cxn ang="f45">
                  <a:pos x="f74" y="f73"/>
                </a:cxn>
                <a:cxn ang="f45">
                  <a:pos x="f74" y="f71"/>
                </a:cxn>
                <a:cxn ang="f45">
                  <a:pos x="f75" y="f76"/>
                </a:cxn>
                <a:cxn ang="f45">
                  <a:pos x="f75" y="f76"/>
                </a:cxn>
                <a:cxn ang="f45">
                  <a:pos x="f72" y="f76"/>
                </a:cxn>
                <a:cxn ang="f45">
                  <a:pos x="f70" y="f77"/>
                </a:cxn>
                <a:cxn ang="f45">
                  <a:pos x="f70" y="f71"/>
                </a:cxn>
              </a:cxnLst>
              <a:rect l="f66" t="f69" r="f67" b="f68"/>
              <a:pathLst>
                <a:path w="1762958" h="24013">
                  <a:moveTo>
                    <a:pt x="f8" y="f9"/>
                  </a:moveTo>
                  <a:cubicBezTo>
                    <a:pt x="f10" y="f11"/>
                    <a:pt x="f12" y="f13"/>
                    <a:pt x="f6" y="f5"/>
                  </a:cubicBezTo>
                  <a:cubicBezTo>
                    <a:pt x="f6" y="f5"/>
                    <a:pt x="f6" y="f5"/>
                    <a:pt x="f6" y="f5"/>
                  </a:cubicBezTo>
                  <a:lnTo>
                    <a:pt x="f14" y="f5"/>
                  </a:lnTo>
                  <a:lnTo>
                    <a:pt x="f14" y="f9"/>
                  </a:lnTo>
                  <a:cubicBezTo>
                    <a:pt x="f15" y="f16"/>
                    <a:pt x="f17" y="f18"/>
                    <a:pt x="f5" y="f19"/>
                  </a:cubicBezTo>
                  <a:cubicBezTo>
                    <a:pt x="f5" y="f19"/>
                    <a:pt x="f5" y="f19"/>
                    <a:pt x="f5" y="f19"/>
                  </a:cubicBezTo>
                  <a:lnTo>
                    <a:pt x="f6" y="f19"/>
                  </a:lnTo>
                  <a:cubicBezTo>
                    <a:pt x="f12" y="f20"/>
                    <a:pt x="f10" y="f21"/>
                    <a:pt x="f8" y="f22"/>
                  </a:cubicBezTo>
                  <a:cubicBezTo>
                    <a:pt x="f8" y="f23"/>
                    <a:pt x="f8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4" name="Freeform: Shape 449">
              <a:extLst>
                <a:ext uri="{FF2B5EF4-FFF2-40B4-BE49-F238E27FC236}">
                  <a16:creationId xmlns:a16="http://schemas.microsoft.com/office/drawing/2014/main" id="{3561E6A1-0DA9-D37F-0099-CAE85D7E88F4}"/>
                </a:ext>
              </a:extLst>
            </p:cNvPr>
            <p:cNvSpPr/>
            <p:nvPr/>
          </p:nvSpPr>
          <p:spPr>
            <a:xfrm>
              <a:off x="9068955" y="790069"/>
              <a:ext cx="23664" cy="1353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67"/>
                <a:gd name="f7" fmla="val 1353557"/>
                <a:gd name="f8" fmla="val 11881"/>
                <a:gd name="f9" fmla="val 23"/>
                <a:gd name="f10" fmla="val 8171"/>
                <a:gd name="f11" fmla="val 71"/>
                <a:gd name="f12" fmla="val 4715"/>
                <a:gd name="f13" fmla="val 1919"/>
                <a:gd name="f14" fmla="val 2606"/>
                <a:gd name="f15" fmla="val 4978"/>
                <a:gd name="f16" fmla="val 979"/>
                <a:gd name="f17" fmla="val 6998"/>
                <a:gd name="f18" fmla="val 89"/>
                <a:gd name="f19" fmla="val 9504"/>
                <a:gd name="f20" fmla="val 64"/>
                <a:gd name="f21" fmla="val 12093"/>
                <a:gd name="f22" fmla="val -610"/>
                <a:gd name="f23" fmla="val 1347065"/>
                <a:gd name="f24" fmla="val 4105"/>
                <a:gd name="f25" fmla="val 1341258"/>
                <a:gd name="f26" fmla="val 10598"/>
                <a:gd name="f27" fmla="val 1340585"/>
                <a:gd name="f28" fmla="val 17091"/>
                <a:gd name="f29" fmla="val 1339912"/>
                <a:gd name="f30" fmla="val 22898"/>
                <a:gd name="f31" fmla="val 1344625"/>
                <a:gd name="f32" fmla="val 23572"/>
                <a:gd name="f33" fmla="val 1351105"/>
                <a:gd name="f34" fmla="val 23661"/>
                <a:gd name="f35" fmla="val 1351918"/>
                <a:gd name="f36" fmla="val 1352744"/>
                <a:gd name="f37" fmla="val 23699"/>
                <a:gd name="f38" fmla="val 11209"/>
                <a:gd name="f39" fmla="val 10309"/>
                <a:gd name="f40" fmla="val 9425"/>
                <a:gd name="f41" fmla="val 23636"/>
                <a:gd name="f42" fmla="val 8749"/>
                <a:gd name="f43" fmla="val 8068"/>
                <a:gd name="f44" fmla="val 7392"/>
                <a:gd name="f45" fmla="val 21666"/>
                <a:gd name="f46" fmla="val 2676"/>
                <a:gd name="f47" fmla="val 16964"/>
                <a:gd name="f48" fmla="val -292"/>
                <a:gd name="f49" fmla="+- 0 0 -90"/>
                <a:gd name="f50" fmla="*/ f3 1 23667"/>
                <a:gd name="f51" fmla="*/ f4 1 1353557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3667"/>
                <a:gd name="f60" fmla="*/ f56 1 1353557"/>
                <a:gd name="f61" fmla="*/ 11881 f57 1"/>
                <a:gd name="f62" fmla="*/ 23 f56 1"/>
                <a:gd name="f63" fmla="*/ 2606 f57 1"/>
                <a:gd name="f64" fmla="*/ 4978 f56 1"/>
                <a:gd name="f65" fmla="*/ 64 f57 1"/>
                <a:gd name="f66" fmla="*/ 12093 f56 1"/>
                <a:gd name="f67" fmla="*/ 1353557 f56 1"/>
                <a:gd name="f68" fmla="*/ 10598 f57 1"/>
                <a:gd name="f69" fmla="*/ 1340585 f56 1"/>
                <a:gd name="f70" fmla="*/ 23572 f57 1"/>
                <a:gd name="f71" fmla="*/ 1351105 f56 1"/>
                <a:gd name="f72" fmla="*/ 9425 f56 1"/>
                <a:gd name="f73" fmla="*/ 7392 f56 1"/>
                <a:gd name="f74" fmla="+- f58 0 f1"/>
                <a:gd name="f75" fmla="*/ f61 1 23667"/>
                <a:gd name="f76" fmla="*/ f62 1 1353557"/>
                <a:gd name="f77" fmla="*/ f63 1 23667"/>
                <a:gd name="f78" fmla="*/ f64 1 1353557"/>
                <a:gd name="f79" fmla="*/ f65 1 23667"/>
                <a:gd name="f80" fmla="*/ f66 1 1353557"/>
                <a:gd name="f81" fmla="*/ f67 1 1353557"/>
                <a:gd name="f82" fmla="*/ f68 1 23667"/>
                <a:gd name="f83" fmla="*/ f69 1 1353557"/>
                <a:gd name="f84" fmla="*/ f70 1 23667"/>
                <a:gd name="f85" fmla="*/ f71 1 1353557"/>
                <a:gd name="f86" fmla="*/ f72 1 1353557"/>
                <a:gd name="f87" fmla="*/ f73 1 1353557"/>
                <a:gd name="f88" fmla="*/ f52 1 f59"/>
                <a:gd name="f89" fmla="*/ f53 1 f59"/>
                <a:gd name="f90" fmla="*/ f52 1 f60"/>
                <a:gd name="f91" fmla="*/ f54 1 f60"/>
                <a:gd name="f92" fmla="*/ f75 1 f59"/>
                <a:gd name="f93" fmla="*/ f76 1 f60"/>
                <a:gd name="f94" fmla="*/ f77 1 f59"/>
                <a:gd name="f95" fmla="*/ f78 1 f60"/>
                <a:gd name="f96" fmla="*/ f79 1 f59"/>
                <a:gd name="f97" fmla="*/ f80 1 f60"/>
                <a:gd name="f98" fmla="*/ f81 1 f60"/>
                <a:gd name="f99" fmla="*/ f82 1 f59"/>
                <a:gd name="f100" fmla="*/ f83 1 f60"/>
                <a:gd name="f101" fmla="*/ f84 1 f59"/>
                <a:gd name="f102" fmla="*/ f85 1 f60"/>
                <a:gd name="f103" fmla="*/ f86 1 f60"/>
                <a:gd name="f104" fmla="*/ f87 1 f60"/>
                <a:gd name="f105" fmla="*/ f88 f50 1"/>
                <a:gd name="f106" fmla="*/ f89 f50 1"/>
                <a:gd name="f107" fmla="*/ f91 f51 1"/>
                <a:gd name="f108" fmla="*/ f90 f51 1"/>
                <a:gd name="f109" fmla="*/ f92 f50 1"/>
                <a:gd name="f110" fmla="*/ f93 f51 1"/>
                <a:gd name="f111" fmla="*/ f94 f50 1"/>
                <a:gd name="f112" fmla="*/ f95 f51 1"/>
                <a:gd name="f113" fmla="*/ f96 f50 1"/>
                <a:gd name="f114" fmla="*/ f97 f51 1"/>
                <a:gd name="f115" fmla="*/ f98 f51 1"/>
                <a:gd name="f116" fmla="*/ f99 f50 1"/>
                <a:gd name="f117" fmla="*/ f100 f51 1"/>
                <a:gd name="f118" fmla="*/ f101 f50 1"/>
                <a:gd name="f119" fmla="*/ f102 f51 1"/>
                <a:gd name="f120" fmla="*/ f103 f51 1"/>
                <a:gd name="f121" fmla="*/ f104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09" y="f110"/>
                </a:cxn>
                <a:cxn ang="f74">
                  <a:pos x="f111" y="f112"/>
                </a:cxn>
                <a:cxn ang="f74">
                  <a:pos x="f113" y="f114"/>
                </a:cxn>
                <a:cxn ang="f74">
                  <a:pos x="f113" y="f115"/>
                </a:cxn>
                <a:cxn ang="f74">
                  <a:pos x="f116" y="f117"/>
                </a:cxn>
                <a:cxn ang="f74">
                  <a:pos x="f118" y="f119"/>
                </a:cxn>
                <a:cxn ang="f74">
                  <a:pos x="f118" y="f115"/>
                </a:cxn>
                <a:cxn ang="f74">
                  <a:pos x="f118" y="f114"/>
                </a:cxn>
                <a:cxn ang="f74">
                  <a:pos x="f118" y="f114"/>
                </a:cxn>
                <a:cxn ang="f74">
                  <a:pos x="f118" y="f120"/>
                </a:cxn>
                <a:cxn ang="f74">
                  <a:pos x="f118" y="f121"/>
                </a:cxn>
                <a:cxn ang="f74">
                  <a:pos x="f118" y="f121"/>
                </a:cxn>
                <a:cxn ang="f74">
                  <a:pos x="f109" y="f110"/>
                </a:cxn>
              </a:cxnLst>
              <a:rect l="f105" t="f108" r="f106" b="f107"/>
              <a:pathLst>
                <a:path w="23667" h="135355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7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7"/>
                  </a:cubicBezTo>
                  <a:lnTo>
                    <a:pt x="f32" y="f21"/>
                  </a:lnTo>
                  <a:lnTo>
                    <a:pt x="f32" y="f21"/>
                  </a:lnTo>
                  <a:cubicBezTo>
                    <a:pt x="f37" y="f38"/>
                    <a:pt x="f37" y="f39"/>
                    <a:pt x="f32" y="f40"/>
                  </a:cubicBezTo>
                  <a:cubicBezTo>
                    <a:pt x="f41" y="f42"/>
                    <a:pt x="f41" y="f43"/>
                    <a:pt x="f32" y="f44"/>
                  </a:cubicBezTo>
                  <a:lnTo>
                    <a:pt x="f32" y="f44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5" name="Freeform: Shape 450">
              <a:extLst>
                <a:ext uri="{FF2B5EF4-FFF2-40B4-BE49-F238E27FC236}">
                  <a16:creationId xmlns:a16="http://schemas.microsoft.com/office/drawing/2014/main" id="{31749757-C77D-9745-A8AC-F98460AD40ED}"/>
                </a:ext>
              </a:extLst>
            </p:cNvPr>
            <p:cNvSpPr/>
            <p:nvPr/>
          </p:nvSpPr>
          <p:spPr>
            <a:xfrm>
              <a:off x="9069019" y="2131685"/>
              <a:ext cx="23253" cy="4227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54"/>
                <a:gd name="f7" fmla="val 422774"/>
                <a:gd name="f8" fmla="val 11817"/>
                <a:gd name="f9" fmla="val 5273"/>
                <a:gd name="f10" fmla="val 64"/>
                <a:gd name="f11" fmla="val 5400"/>
                <a:gd name="f12" fmla="val 11943"/>
                <a:gd name="f13" fmla="val 411409"/>
                <a:gd name="f14" fmla="val 25"/>
                <a:gd name="f15" fmla="val 414001"/>
                <a:gd name="f16" fmla="val 928"/>
                <a:gd name="f17" fmla="val 416504"/>
                <a:gd name="f18" fmla="val 2542"/>
                <a:gd name="f19" fmla="val 418525"/>
                <a:gd name="f20" fmla="val 3024"/>
                <a:gd name="f21" fmla="val 419173"/>
                <a:gd name="f22" fmla="val 3584"/>
                <a:gd name="f23" fmla="val 419770"/>
                <a:gd name="f24" fmla="val 4193"/>
                <a:gd name="f25" fmla="val 420303"/>
                <a:gd name="f26" fmla="val 5718"/>
                <a:gd name="f27" fmla="val 421498"/>
                <a:gd name="f28" fmla="val 7510"/>
                <a:gd name="f29" fmla="val 422324"/>
                <a:gd name="f30" fmla="val 9403"/>
                <a:gd name="f31" fmla="val 422718"/>
                <a:gd name="f32" fmla="val 10127"/>
                <a:gd name="f33" fmla="val 422781"/>
                <a:gd name="f34" fmla="val 10839"/>
                <a:gd name="f35" fmla="val 11563"/>
                <a:gd name="f36" fmla="val 12237"/>
                <a:gd name="f37" fmla="val 422794"/>
                <a:gd name="f38" fmla="val 12923"/>
                <a:gd name="f39" fmla="val 13596"/>
                <a:gd name="f40" fmla="val 19188"/>
                <a:gd name="f41" fmla="val 421625"/>
                <a:gd name="f42" fmla="val 23241"/>
                <a:gd name="f43" fmla="val 416733"/>
                <a:gd name="f44" fmla="val 23253"/>
                <a:gd name="f45" fmla="val 411028"/>
                <a:gd name="f46" fmla="val 23330"/>
                <a:gd name="f47" fmla="val 5514"/>
                <a:gd name="f48" fmla="val 18247"/>
                <a:gd name="f49" fmla="val 203"/>
                <a:gd name="f50" fmla="+- 0 0 -90"/>
                <a:gd name="f51" fmla="*/ f3 1 23254"/>
                <a:gd name="f52" fmla="*/ f4 1 422774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3254"/>
                <a:gd name="f61" fmla="*/ f57 1 422774"/>
                <a:gd name="f62" fmla="*/ 11817 f58 1"/>
                <a:gd name="f63" fmla="*/ 0 f57 1"/>
                <a:gd name="f64" fmla="*/ 0 f58 1"/>
                <a:gd name="f65" fmla="*/ 11943 f57 1"/>
                <a:gd name="f66" fmla="*/ 411409 f57 1"/>
                <a:gd name="f67" fmla="*/ 2542 f58 1"/>
                <a:gd name="f68" fmla="*/ 418525 f57 1"/>
                <a:gd name="f69" fmla="*/ 4193 f58 1"/>
                <a:gd name="f70" fmla="*/ 420303 f57 1"/>
                <a:gd name="f71" fmla="*/ 9403 f58 1"/>
                <a:gd name="f72" fmla="*/ 422718 f57 1"/>
                <a:gd name="f73" fmla="*/ 11563 f58 1"/>
                <a:gd name="f74" fmla="*/ 13596 f58 1"/>
                <a:gd name="f75" fmla="*/ 23253 f58 1"/>
                <a:gd name="f76" fmla="*/ 411028 f57 1"/>
                <a:gd name="f77" fmla="+- f59 0 f1"/>
                <a:gd name="f78" fmla="*/ f62 1 23254"/>
                <a:gd name="f79" fmla="*/ f63 1 422774"/>
                <a:gd name="f80" fmla="*/ f64 1 23254"/>
                <a:gd name="f81" fmla="*/ f65 1 422774"/>
                <a:gd name="f82" fmla="*/ f66 1 422774"/>
                <a:gd name="f83" fmla="*/ f67 1 23254"/>
                <a:gd name="f84" fmla="*/ f68 1 422774"/>
                <a:gd name="f85" fmla="*/ f69 1 23254"/>
                <a:gd name="f86" fmla="*/ f70 1 422774"/>
                <a:gd name="f87" fmla="*/ f71 1 23254"/>
                <a:gd name="f88" fmla="*/ f72 1 422774"/>
                <a:gd name="f89" fmla="*/ f73 1 23254"/>
                <a:gd name="f90" fmla="*/ f74 1 23254"/>
                <a:gd name="f91" fmla="*/ f75 1 23254"/>
                <a:gd name="f92" fmla="*/ f76 1 422774"/>
                <a:gd name="f93" fmla="*/ f53 1 f60"/>
                <a:gd name="f94" fmla="*/ f54 1 f60"/>
                <a:gd name="f95" fmla="*/ f53 1 f61"/>
                <a:gd name="f96" fmla="*/ f55 1 f61"/>
                <a:gd name="f97" fmla="*/ f78 1 f60"/>
                <a:gd name="f98" fmla="*/ f79 1 f61"/>
                <a:gd name="f99" fmla="*/ f80 1 f60"/>
                <a:gd name="f100" fmla="*/ f81 1 f61"/>
                <a:gd name="f101" fmla="*/ f82 1 f61"/>
                <a:gd name="f102" fmla="*/ f83 1 f60"/>
                <a:gd name="f103" fmla="*/ f84 1 f61"/>
                <a:gd name="f104" fmla="*/ f85 1 f60"/>
                <a:gd name="f105" fmla="*/ f86 1 f61"/>
                <a:gd name="f106" fmla="*/ f87 1 f60"/>
                <a:gd name="f107" fmla="*/ f88 1 f61"/>
                <a:gd name="f108" fmla="*/ f89 1 f60"/>
                <a:gd name="f109" fmla="*/ f90 1 f60"/>
                <a:gd name="f110" fmla="*/ f91 1 f60"/>
                <a:gd name="f111" fmla="*/ f92 1 f61"/>
                <a:gd name="f112" fmla="*/ f93 f51 1"/>
                <a:gd name="f113" fmla="*/ f94 f51 1"/>
                <a:gd name="f114" fmla="*/ f96 f52 1"/>
                <a:gd name="f115" fmla="*/ f95 f52 1"/>
                <a:gd name="f116" fmla="*/ f97 f51 1"/>
                <a:gd name="f117" fmla="*/ f98 f52 1"/>
                <a:gd name="f118" fmla="*/ f99 f51 1"/>
                <a:gd name="f119" fmla="*/ f100 f52 1"/>
                <a:gd name="f120" fmla="*/ f101 f52 1"/>
                <a:gd name="f121" fmla="*/ f102 f51 1"/>
                <a:gd name="f122" fmla="*/ f103 f52 1"/>
                <a:gd name="f123" fmla="*/ f104 f51 1"/>
                <a:gd name="f124" fmla="*/ f105 f52 1"/>
                <a:gd name="f125" fmla="*/ f106 f51 1"/>
                <a:gd name="f126" fmla="*/ f107 f52 1"/>
                <a:gd name="f127" fmla="*/ f108 f51 1"/>
                <a:gd name="f128" fmla="*/ f109 f51 1"/>
                <a:gd name="f129" fmla="*/ f110 f51 1"/>
                <a:gd name="f130" fmla="*/ f111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16" y="f117"/>
                </a:cxn>
                <a:cxn ang="f77">
                  <a:pos x="f118" y="f119"/>
                </a:cxn>
                <a:cxn ang="f77">
                  <a:pos x="f118" y="f120"/>
                </a:cxn>
                <a:cxn ang="f77">
                  <a:pos x="f121" y="f122"/>
                </a:cxn>
                <a:cxn ang="f77">
                  <a:pos x="f121" y="f122"/>
                </a:cxn>
                <a:cxn ang="f77">
                  <a:pos x="f123" y="f124"/>
                </a:cxn>
                <a:cxn ang="f77">
                  <a:pos x="f125" y="f126"/>
                </a:cxn>
                <a:cxn ang="f77">
                  <a:pos x="f127" y="f126"/>
                </a:cxn>
                <a:cxn ang="f77">
                  <a:pos x="f128" y="f126"/>
                </a:cxn>
                <a:cxn ang="f77">
                  <a:pos x="f129" y="f130"/>
                </a:cxn>
                <a:cxn ang="f77">
                  <a:pos x="f129" y="f119"/>
                </a:cxn>
                <a:cxn ang="f77">
                  <a:pos x="f116" y="f117"/>
                </a:cxn>
              </a:cxnLst>
              <a:rect l="f112" t="f115" r="f113" b="f114"/>
              <a:pathLst>
                <a:path w="23254" h="422774">
                  <a:moveTo>
                    <a:pt x="f8" y="f5"/>
                  </a:moveTo>
                  <a:cubicBezTo>
                    <a:pt x="f9" y="f10"/>
                    <a:pt x="f5" y="f11"/>
                    <a:pt x="f5" y="f12"/>
                  </a:cubicBezTo>
                  <a:lnTo>
                    <a:pt x="f5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3"/>
                    <a:pt x="f35" y="f31"/>
                  </a:cubicBezTo>
                  <a:cubicBezTo>
                    <a:pt x="f36" y="f37"/>
                    <a:pt x="f38" y="f37"/>
                    <a:pt x="f39" y="f31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4" y="f12"/>
                  </a:lnTo>
                  <a:cubicBezTo>
                    <a:pt x="f46" y="f47"/>
                    <a:pt x="f48" y="f49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6" name="Freeform: Shape 451">
              <a:extLst>
                <a:ext uri="{FF2B5EF4-FFF2-40B4-BE49-F238E27FC236}">
                  <a16:creationId xmlns:a16="http://schemas.microsoft.com/office/drawing/2014/main" id="{10FA4E8A-D08C-ABEA-36CA-E2C1290BB4D3}"/>
                </a:ext>
              </a:extLst>
            </p:cNvPr>
            <p:cNvSpPr/>
            <p:nvPr/>
          </p:nvSpPr>
          <p:spPr>
            <a:xfrm>
              <a:off x="9808558" y="2730626"/>
              <a:ext cx="23381" cy="5491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1"/>
                <a:gd name="f7" fmla="val 549138"/>
                <a:gd name="f8" fmla="val 21730"/>
                <a:gd name="f9" fmla="val 3431"/>
                <a:gd name="f10" fmla="val 21742"/>
                <a:gd name="f11" fmla="val 10114"/>
                <a:gd name="f12" fmla="val 16583"/>
                <a:gd name="f13" fmla="val 15666"/>
                <a:gd name="f14" fmla="val 9913"/>
                <a:gd name="f15" fmla="val 16136"/>
                <a:gd name="f16" fmla="val 1"/>
                <a:gd name="f17" fmla="val 549139"/>
                <a:gd name="f18" fmla="val -75"/>
                <a:gd name="f19" fmla="val 542608"/>
                <a:gd name="f20" fmla="val 5160"/>
                <a:gd name="f21" fmla="val 537272"/>
                <a:gd name="f22" fmla="val 11692"/>
                <a:gd name="f23" fmla="val 537195"/>
                <a:gd name="f24" fmla="val 23382"/>
                <a:gd name="f25" fmla="val 6480"/>
                <a:gd name="f26" fmla="val 5718"/>
                <a:gd name="f27" fmla="val 4955"/>
                <a:gd name="f28" fmla="val 4193"/>
                <a:gd name="f29" fmla="val 23318"/>
                <a:gd name="f30" fmla="val 3393"/>
                <a:gd name="f31" fmla="val 23102"/>
                <a:gd name="f32" fmla="val 2617"/>
                <a:gd name="f33" fmla="val 22747"/>
                <a:gd name="f34" fmla="val 1906"/>
                <a:gd name="f35" fmla="val 22441"/>
                <a:gd name="f36" fmla="val 1194"/>
                <a:gd name="f37" fmla="val 22009"/>
                <a:gd name="f38" fmla="val 546"/>
                <a:gd name="f39" fmla="val 21476"/>
                <a:gd name="f40" fmla="val 21756"/>
                <a:gd name="f41" fmla="val 1118"/>
                <a:gd name="f42" fmla="val 21832"/>
                <a:gd name="f43" fmla="val 2287"/>
                <a:gd name="f44" fmla="+- 0 0 -90"/>
                <a:gd name="f45" fmla="*/ f3 1 23381"/>
                <a:gd name="f46" fmla="*/ f4 1 549138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3381"/>
                <a:gd name="f55" fmla="*/ f51 1 549138"/>
                <a:gd name="f56" fmla="*/ 21730 f52 1"/>
                <a:gd name="f57" fmla="*/ 3431 f51 1"/>
                <a:gd name="f58" fmla="*/ 9913 f52 1"/>
                <a:gd name="f59" fmla="*/ 16136 f51 1"/>
                <a:gd name="f60" fmla="*/ 1 f52 1"/>
                <a:gd name="f61" fmla="*/ 549139 f51 1"/>
                <a:gd name="f62" fmla="*/ 11692 f52 1"/>
                <a:gd name="f63" fmla="*/ 537195 f51 1"/>
                <a:gd name="f64" fmla="*/ 23382 f52 1"/>
                <a:gd name="f65" fmla="*/ 6480 f51 1"/>
                <a:gd name="f66" fmla="*/ 4193 f51 1"/>
                <a:gd name="f67" fmla="*/ 22747 f52 1"/>
                <a:gd name="f68" fmla="*/ 1906 f51 1"/>
                <a:gd name="f69" fmla="*/ 21476 f52 1"/>
                <a:gd name="f70" fmla="*/ 0 f51 1"/>
                <a:gd name="f71" fmla="+- f53 0 f1"/>
                <a:gd name="f72" fmla="*/ f56 1 23381"/>
                <a:gd name="f73" fmla="*/ f57 1 549138"/>
                <a:gd name="f74" fmla="*/ f58 1 23381"/>
                <a:gd name="f75" fmla="*/ f59 1 549138"/>
                <a:gd name="f76" fmla="*/ f60 1 23381"/>
                <a:gd name="f77" fmla="*/ f61 1 549138"/>
                <a:gd name="f78" fmla="*/ f62 1 23381"/>
                <a:gd name="f79" fmla="*/ f63 1 549138"/>
                <a:gd name="f80" fmla="*/ f64 1 23381"/>
                <a:gd name="f81" fmla="*/ f65 1 549138"/>
                <a:gd name="f82" fmla="*/ f66 1 549138"/>
                <a:gd name="f83" fmla="*/ f67 1 23381"/>
                <a:gd name="f84" fmla="*/ f68 1 549138"/>
                <a:gd name="f85" fmla="*/ f69 1 23381"/>
                <a:gd name="f86" fmla="*/ f70 1 549138"/>
                <a:gd name="f87" fmla="*/ f47 1 f54"/>
                <a:gd name="f88" fmla="*/ f48 1 f54"/>
                <a:gd name="f89" fmla="*/ f47 1 f55"/>
                <a:gd name="f90" fmla="*/ f49 1 f55"/>
                <a:gd name="f91" fmla="*/ f72 1 f54"/>
                <a:gd name="f92" fmla="*/ f73 1 f55"/>
                <a:gd name="f93" fmla="*/ f74 1 f54"/>
                <a:gd name="f94" fmla="*/ f75 1 f55"/>
                <a:gd name="f95" fmla="*/ f76 1 f54"/>
                <a:gd name="f96" fmla="*/ f77 1 f55"/>
                <a:gd name="f97" fmla="*/ f78 1 f54"/>
                <a:gd name="f98" fmla="*/ f79 1 f55"/>
                <a:gd name="f99" fmla="*/ f80 1 f54"/>
                <a:gd name="f100" fmla="*/ f81 1 f55"/>
                <a:gd name="f101" fmla="*/ f82 1 f55"/>
                <a:gd name="f102" fmla="*/ f83 1 f54"/>
                <a:gd name="f103" fmla="*/ f84 1 f55"/>
                <a:gd name="f104" fmla="*/ f85 1 f54"/>
                <a:gd name="f105" fmla="*/ f86 1 f55"/>
                <a:gd name="f106" fmla="*/ f87 f45 1"/>
                <a:gd name="f107" fmla="*/ f88 f45 1"/>
                <a:gd name="f108" fmla="*/ f90 f46 1"/>
                <a:gd name="f109" fmla="*/ f89 f46 1"/>
                <a:gd name="f110" fmla="*/ f91 f45 1"/>
                <a:gd name="f111" fmla="*/ f92 f46 1"/>
                <a:gd name="f112" fmla="*/ f93 f45 1"/>
                <a:gd name="f113" fmla="*/ f94 f46 1"/>
                <a:gd name="f114" fmla="*/ f95 f45 1"/>
                <a:gd name="f115" fmla="*/ f96 f46 1"/>
                <a:gd name="f116" fmla="*/ f97 f45 1"/>
                <a:gd name="f117" fmla="*/ f98 f46 1"/>
                <a:gd name="f118" fmla="*/ f99 f45 1"/>
                <a:gd name="f119" fmla="*/ f100 f46 1"/>
                <a:gd name="f120" fmla="*/ f101 f46 1"/>
                <a:gd name="f121" fmla="*/ f102 f45 1"/>
                <a:gd name="f122" fmla="*/ f103 f46 1"/>
                <a:gd name="f123" fmla="*/ f104 f45 1"/>
                <a:gd name="f124" fmla="*/ f105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0" y="f111"/>
                </a:cxn>
                <a:cxn ang="f71">
                  <a:pos x="f112" y="f113"/>
                </a:cxn>
                <a:cxn ang="f71">
                  <a:pos x="f114" y="f113"/>
                </a:cxn>
                <a:cxn ang="f71">
                  <a:pos x="f114" y="f115"/>
                </a:cxn>
                <a:cxn ang="f71">
                  <a:pos x="f116" y="f117"/>
                </a:cxn>
                <a:cxn ang="f71">
                  <a:pos x="f116" y="f117"/>
                </a:cxn>
                <a:cxn ang="f71">
                  <a:pos x="f118" y="f117"/>
                </a:cxn>
                <a:cxn ang="f71">
                  <a:pos x="f118" y="f119"/>
                </a:cxn>
                <a:cxn ang="f71">
                  <a:pos x="f118" y="f120"/>
                </a:cxn>
                <a:cxn ang="f71">
                  <a:pos x="f121" y="f122"/>
                </a:cxn>
                <a:cxn ang="f71">
                  <a:pos x="f123" y="f124"/>
                </a:cxn>
                <a:cxn ang="f71">
                  <a:pos x="f110" y="f111"/>
                </a:cxn>
              </a:cxnLst>
              <a:rect l="f106" t="f109" r="f107" b="f108"/>
              <a:pathLst>
                <a:path w="23381" h="54913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3"/>
                    <a:pt x="f22" y="f23"/>
                  </a:cubicBezTo>
                  <a:lnTo>
                    <a:pt x="f24" y="f23"/>
                  </a:lnTo>
                  <a:lnTo>
                    <a:pt x="f24" y="f25"/>
                  </a:lnTo>
                  <a:cubicBezTo>
                    <a:pt x="f24" y="f26"/>
                    <a:pt x="f24" y="f27"/>
                    <a:pt x="f24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5"/>
                  </a:cubicBez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7" name="Freeform: Shape 452">
              <a:extLst>
                <a:ext uri="{FF2B5EF4-FFF2-40B4-BE49-F238E27FC236}">
                  <a16:creationId xmlns:a16="http://schemas.microsoft.com/office/drawing/2014/main" id="{96D4A813-9221-8152-4ACB-092E6A144C14}"/>
                </a:ext>
              </a:extLst>
            </p:cNvPr>
            <p:cNvSpPr/>
            <p:nvPr/>
          </p:nvSpPr>
          <p:spPr>
            <a:xfrm>
              <a:off x="9808311" y="3279129"/>
              <a:ext cx="758" cy="41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"/>
                <a:gd name="f7" fmla="val 4192"/>
                <a:gd name="f8" fmla="val 763"/>
                <a:gd name="f9" fmla="val 3430"/>
                <a:gd name="f10" fmla="val 712"/>
                <a:gd name="f11" fmla="val 3685"/>
                <a:gd name="f12" fmla="val 3939"/>
                <a:gd name="f13" fmla="val 4193"/>
                <a:gd name="f14" fmla="val 242"/>
                <a:gd name="f15" fmla="val 2859"/>
                <a:gd name="f16" fmla="val -13"/>
                <a:gd name="f17" fmla="val 1436"/>
                <a:gd name="f18" fmla="val 114"/>
                <a:gd name="f19" fmla="val 1690"/>
                <a:gd name="f20" fmla="val 369"/>
                <a:gd name="f21" fmla="val 2592"/>
                <a:gd name="f22" fmla="+- 0 0 -90"/>
                <a:gd name="f23" fmla="*/ f3 1 762"/>
                <a:gd name="f24" fmla="*/ f4 1 419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762"/>
                <a:gd name="f33" fmla="*/ f29 1 4192"/>
                <a:gd name="f34" fmla="*/ 763 f30 1"/>
                <a:gd name="f35" fmla="*/ 3430 f29 1"/>
                <a:gd name="f36" fmla="*/ 4193 f29 1"/>
                <a:gd name="f37" fmla="*/ 0 f30 1"/>
                <a:gd name="f38" fmla="*/ 0 f29 1"/>
                <a:gd name="f39" fmla="*/ 762 f29 1"/>
                <a:gd name="f40" fmla="+- f31 0 f1"/>
                <a:gd name="f41" fmla="*/ f34 1 762"/>
                <a:gd name="f42" fmla="*/ f35 1 4192"/>
                <a:gd name="f43" fmla="*/ f36 1 4192"/>
                <a:gd name="f44" fmla="*/ f37 1 762"/>
                <a:gd name="f45" fmla="*/ f38 1 4192"/>
                <a:gd name="f46" fmla="*/ f39 1 4192"/>
                <a:gd name="f47" fmla="*/ f25 1 f32"/>
                <a:gd name="f48" fmla="*/ f26 1 f32"/>
                <a:gd name="f49" fmla="*/ f25 1 f33"/>
                <a:gd name="f50" fmla="*/ f27 1 f33"/>
                <a:gd name="f51" fmla="*/ f41 1 f32"/>
                <a:gd name="f52" fmla="*/ f42 1 f33"/>
                <a:gd name="f53" fmla="*/ f43 1 f33"/>
                <a:gd name="f54" fmla="*/ f44 1 f32"/>
                <a:gd name="f55" fmla="*/ f45 1 f33"/>
                <a:gd name="f56" fmla="*/ f46 1 f33"/>
                <a:gd name="f57" fmla="*/ f47 f23 1"/>
                <a:gd name="f58" fmla="*/ f48 f23 1"/>
                <a:gd name="f59" fmla="*/ f50 f24 1"/>
                <a:gd name="f60" fmla="*/ f49 f24 1"/>
                <a:gd name="f61" fmla="*/ f51 f23 1"/>
                <a:gd name="f62" fmla="*/ f52 f24 1"/>
                <a:gd name="f63" fmla="*/ f53 f24 1"/>
                <a:gd name="f64" fmla="*/ f54 f23 1"/>
                <a:gd name="f65" fmla="*/ f55 f24 1"/>
                <a:gd name="f66" fmla="*/ f56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1" y="f62"/>
                </a:cxn>
                <a:cxn ang="f40">
                  <a:pos x="f61" y="f63"/>
                </a:cxn>
                <a:cxn ang="f40">
                  <a:pos x="f64" y="f65"/>
                </a:cxn>
                <a:cxn ang="f40">
                  <a:pos x="f64" y="f66"/>
                </a:cxn>
                <a:cxn ang="f40">
                  <a:pos x="f61" y="f62"/>
                </a:cxn>
              </a:cxnLst>
              <a:rect l="f57" t="f60" r="f58" b="f59"/>
              <a:pathLst>
                <a:path w="762" h="419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5" y="f5"/>
                  </a:cubicBezTo>
                  <a:lnTo>
                    <a:pt x="f5" y="f6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8" name="Freeform: Shape 453">
              <a:extLst>
                <a:ext uri="{FF2B5EF4-FFF2-40B4-BE49-F238E27FC236}">
                  <a16:creationId xmlns:a16="http://schemas.microsoft.com/office/drawing/2014/main" id="{A3911D74-43D1-685A-8BCF-296BF3A5D088}"/>
                </a:ext>
              </a:extLst>
            </p:cNvPr>
            <p:cNvSpPr/>
            <p:nvPr/>
          </p:nvSpPr>
          <p:spPr>
            <a:xfrm>
              <a:off x="9809710" y="3284213"/>
              <a:ext cx="14228" cy="7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31"/>
                <a:gd name="f7" fmla="val 7750"/>
                <a:gd name="f8" fmla="val 10547"/>
                <a:gd name="f9" fmla="val 11805"/>
                <a:gd name="f10" fmla="val 7687"/>
                <a:gd name="f11" fmla="val 13050"/>
                <a:gd name="f12" fmla="val 7433"/>
                <a:gd name="f13" fmla="val 14232"/>
                <a:gd name="f14" fmla="val 6988"/>
                <a:gd name="f15" fmla="val 5959"/>
                <a:gd name="f16" fmla="val 6925"/>
                <a:gd name="f17" fmla="val 1843"/>
                <a:gd name="f18" fmla="val 4193"/>
                <a:gd name="f19" fmla="val 1512"/>
                <a:gd name="f20" fmla="val 4561"/>
                <a:gd name="f21" fmla="val 5743"/>
                <a:gd name="f22" fmla="val 7674"/>
                <a:gd name="f23" fmla="+- 0 0 -90"/>
                <a:gd name="f24" fmla="*/ f3 1 14231"/>
                <a:gd name="f25" fmla="*/ f4 1 775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231"/>
                <a:gd name="f34" fmla="*/ f30 1 7750"/>
                <a:gd name="f35" fmla="*/ 10547 f31 1"/>
                <a:gd name="f36" fmla="*/ 7750 f30 1"/>
                <a:gd name="f37" fmla="*/ 14232 f31 1"/>
                <a:gd name="f38" fmla="*/ 6988 f30 1"/>
                <a:gd name="f39" fmla="*/ 0 f31 1"/>
                <a:gd name="f40" fmla="*/ 0 f30 1"/>
                <a:gd name="f41" fmla="+- f32 0 f1"/>
                <a:gd name="f42" fmla="*/ f35 1 14231"/>
                <a:gd name="f43" fmla="*/ f36 1 7750"/>
                <a:gd name="f44" fmla="*/ f37 1 14231"/>
                <a:gd name="f45" fmla="*/ f38 1 7750"/>
                <a:gd name="f46" fmla="*/ f39 1 14231"/>
                <a:gd name="f47" fmla="*/ f40 1 7750"/>
                <a:gd name="f48" fmla="*/ f26 1 f33"/>
                <a:gd name="f49" fmla="*/ f27 1 f33"/>
                <a:gd name="f50" fmla="*/ f26 1 f34"/>
                <a:gd name="f51" fmla="*/ f28 1 f34"/>
                <a:gd name="f52" fmla="*/ f42 1 f33"/>
                <a:gd name="f53" fmla="*/ f43 1 f34"/>
                <a:gd name="f54" fmla="*/ f44 1 f33"/>
                <a:gd name="f55" fmla="*/ f45 1 f34"/>
                <a:gd name="f56" fmla="*/ f46 1 f33"/>
                <a:gd name="f57" fmla="*/ f47 1 f34"/>
                <a:gd name="f58" fmla="*/ f48 f24 1"/>
                <a:gd name="f59" fmla="*/ f49 f24 1"/>
                <a:gd name="f60" fmla="*/ f51 f25 1"/>
                <a:gd name="f61" fmla="*/ f50 f25 1"/>
                <a:gd name="f62" fmla="*/ f52 f24 1"/>
                <a:gd name="f63" fmla="*/ f53 f25 1"/>
                <a:gd name="f64" fmla="*/ f54 f24 1"/>
                <a:gd name="f65" fmla="*/ f55 f25 1"/>
                <a:gd name="f66" fmla="*/ f56 f24 1"/>
                <a:gd name="f67" fmla="*/ f57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2" y="f63"/>
                </a:cxn>
                <a:cxn ang="f41">
                  <a:pos x="f64" y="f65"/>
                </a:cxn>
                <a:cxn ang="f41">
                  <a:pos x="f62" y="f65"/>
                </a:cxn>
                <a:cxn ang="f41">
                  <a:pos x="f66" y="f67"/>
                </a:cxn>
                <a:cxn ang="f41">
                  <a:pos x="f62" y="f63"/>
                </a:cxn>
              </a:cxnLst>
              <a:rect l="f58" t="f61" r="f59" b="f60"/>
              <a:pathLst>
                <a:path w="14231" h="7750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8" y="f14"/>
                  </a:lnTo>
                  <a:cubicBezTo>
                    <a:pt x="f15" y="f16"/>
                    <a:pt x="f17" y="f18"/>
                    <a:pt x="f5" y="f5"/>
                  </a:cubicBezTo>
                  <a:cubicBezTo>
                    <a:pt x="f19" y="f20"/>
                    <a:pt x="f21" y="f22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9" name="Freeform: Shape 454">
              <a:extLst>
                <a:ext uri="{FF2B5EF4-FFF2-40B4-BE49-F238E27FC236}">
                  <a16:creationId xmlns:a16="http://schemas.microsoft.com/office/drawing/2014/main" id="{9B1BE952-E584-72DE-D139-44F06550FDE2}"/>
                </a:ext>
              </a:extLst>
            </p:cNvPr>
            <p:cNvSpPr/>
            <p:nvPr/>
          </p:nvSpPr>
          <p:spPr>
            <a:xfrm>
              <a:off x="10849008" y="4087843"/>
              <a:ext cx="12582" cy="163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80"/>
                <a:gd name="f7" fmla="val 16390"/>
                <a:gd name="f8" fmla="val 890"/>
                <a:gd name="f9" fmla="val 6532"/>
                <a:gd name="f10" fmla="val 64"/>
                <a:gd name="f11" fmla="val 11754"/>
                <a:gd name="f12" fmla="val 5413"/>
                <a:gd name="f13" fmla="val 11690"/>
                <a:gd name="f14" fmla="val 11943"/>
                <a:gd name="f15" fmla="val 12249"/>
                <a:gd name="f16" fmla="val 14967"/>
                <a:gd name="f17" fmla="val 12555"/>
                <a:gd name="f18" fmla="val 13468"/>
                <a:gd name="f19" fmla="val 12657"/>
                <a:gd name="f20" fmla="val 7421"/>
                <a:gd name="f21" fmla="val 76"/>
                <a:gd name="f22" fmla="+- 0 0 -90"/>
                <a:gd name="f23" fmla="*/ f3 1 12580"/>
                <a:gd name="f24" fmla="*/ f4 1 1639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2580"/>
                <a:gd name="f33" fmla="*/ f29 1 16390"/>
                <a:gd name="f34" fmla="*/ 890 f30 1"/>
                <a:gd name="f35" fmla="*/ 0 f29 1"/>
                <a:gd name="f36" fmla="*/ 0 f30 1"/>
                <a:gd name="f37" fmla="*/ 11690 f30 1"/>
                <a:gd name="f38" fmla="*/ 11943 f29 1"/>
                <a:gd name="f39" fmla="*/ 16390 f29 1"/>
                <a:gd name="f40" fmla="*/ 12580 f30 1"/>
                <a:gd name="f41" fmla="+- f31 0 f1"/>
                <a:gd name="f42" fmla="*/ f34 1 12580"/>
                <a:gd name="f43" fmla="*/ f35 1 16390"/>
                <a:gd name="f44" fmla="*/ f36 1 12580"/>
                <a:gd name="f45" fmla="*/ f37 1 12580"/>
                <a:gd name="f46" fmla="*/ f38 1 16390"/>
                <a:gd name="f47" fmla="*/ f39 1 16390"/>
                <a:gd name="f48" fmla="*/ f40 1 12580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2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3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5"/>
                </a:cxn>
                <a:cxn ang="f41">
                  <a:pos x="f67" y="f68"/>
                </a:cxn>
                <a:cxn ang="f41">
                  <a:pos x="f67" y="f68"/>
                </a:cxn>
                <a:cxn ang="f41">
                  <a:pos x="f67" y="f69"/>
                </a:cxn>
                <a:cxn ang="f41">
                  <a:pos x="f70" y="f68"/>
                </a:cxn>
                <a:cxn ang="f41">
                  <a:pos x="f64" y="f65"/>
                </a:cxn>
                <a:cxn ang="f41">
                  <a:pos x="f64" y="f65"/>
                </a:cxn>
              </a:cxnLst>
              <a:rect l="f60" t="f63" r="f61" b="f62"/>
              <a:pathLst>
                <a:path w="12580" h="16390">
                  <a:moveTo>
                    <a:pt x="f8" y="f5"/>
                  </a:moveTo>
                  <a:lnTo>
                    <a:pt x="f5" y="f5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13" y="f7"/>
                  </a:lnTo>
                  <a:cubicBezTo>
                    <a:pt x="f15" y="f16"/>
                    <a:pt x="f17" y="f18"/>
                    <a:pt x="f6" y="f14"/>
                  </a:cubicBezTo>
                  <a:cubicBezTo>
                    <a:pt x="f19" y="f12"/>
                    <a:pt x="f20" y="f21"/>
                    <a:pt x="f8" y="f5"/>
                  </a:cubicBezTo>
                  <a:cubicBezTo>
                    <a:pt x="f8" y="f5"/>
                    <a:pt x="f8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0" name="Freeform: Shape 455">
              <a:extLst>
                <a:ext uri="{FF2B5EF4-FFF2-40B4-BE49-F238E27FC236}">
                  <a16:creationId xmlns:a16="http://schemas.microsoft.com/office/drawing/2014/main" id="{5702B0D3-1AC1-B9D4-C478-929D0D666B46}"/>
                </a:ext>
              </a:extLst>
            </p:cNvPr>
            <p:cNvSpPr/>
            <p:nvPr/>
          </p:nvSpPr>
          <p:spPr>
            <a:xfrm>
              <a:off x="10837121" y="4099785"/>
              <a:ext cx="23637" cy="7792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779238"/>
                <a:gd name="f8" fmla="val 11881"/>
                <a:gd name="f9" fmla="val 12070"/>
                <a:gd name="f10" fmla="val 64"/>
                <a:gd name="f11" fmla="val -609"/>
                <a:gd name="f12" fmla="val 772746"/>
                <a:gd name="f13" fmla="val 4105"/>
                <a:gd name="f14" fmla="val 766939"/>
                <a:gd name="f15" fmla="val 10598"/>
                <a:gd name="f16" fmla="val 766266"/>
                <a:gd name="f17" fmla="val 17092"/>
                <a:gd name="f18" fmla="val 765580"/>
                <a:gd name="f19" fmla="val 22898"/>
                <a:gd name="f20" fmla="val 770306"/>
                <a:gd name="f21" fmla="val 23571"/>
                <a:gd name="f22" fmla="val 776786"/>
                <a:gd name="f23" fmla="val 23661"/>
                <a:gd name="f24" fmla="val 777599"/>
                <a:gd name="f25" fmla="val 778425"/>
                <a:gd name="f26" fmla="val 23712"/>
                <a:gd name="f27" fmla="val 6531"/>
                <a:gd name="f28" fmla="val 18540"/>
                <a:gd name="f29" fmla="val 11931"/>
                <a:gd name="f30" fmla="val 12009"/>
                <a:gd name="f31" fmla="val 11971"/>
                <a:gd name="f32" fmla="val 11919"/>
                <a:gd name="f33" fmla="+- 0 0 -90"/>
                <a:gd name="f34" fmla="*/ f3 1 23638"/>
                <a:gd name="f35" fmla="*/ f4 1 779238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23638"/>
                <a:gd name="f44" fmla="*/ f40 1 779238"/>
                <a:gd name="f45" fmla="*/ 11881 f41 1"/>
                <a:gd name="f46" fmla="*/ 12070 f40 1"/>
                <a:gd name="f47" fmla="*/ 64 f41 1"/>
                <a:gd name="f48" fmla="*/ 779238 f40 1"/>
                <a:gd name="f49" fmla="*/ 10598 f41 1"/>
                <a:gd name="f50" fmla="*/ 766266 f40 1"/>
                <a:gd name="f51" fmla="*/ 23571 f41 1"/>
                <a:gd name="f52" fmla="*/ 776786 f40 1"/>
                <a:gd name="f53" fmla="*/ 0 f40 1"/>
                <a:gd name="f54" fmla="*/ 12009 f41 1"/>
                <a:gd name="f55" fmla="+- f42 0 f1"/>
                <a:gd name="f56" fmla="*/ f45 1 23638"/>
                <a:gd name="f57" fmla="*/ f46 1 779238"/>
                <a:gd name="f58" fmla="*/ f47 1 23638"/>
                <a:gd name="f59" fmla="*/ f48 1 779238"/>
                <a:gd name="f60" fmla="*/ f49 1 23638"/>
                <a:gd name="f61" fmla="*/ f50 1 779238"/>
                <a:gd name="f62" fmla="*/ f51 1 23638"/>
                <a:gd name="f63" fmla="*/ f52 1 779238"/>
                <a:gd name="f64" fmla="*/ f53 1 779238"/>
                <a:gd name="f65" fmla="*/ f54 1 23638"/>
                <a:gd name="f66" fmla="*/ f36 1 f43"/>
                <a:gd name="f67" fmla="*/ f37 1 f43"/>
                <a:gd name="f68" fmla="*/ f36 1 f44"/>
                <a:gd name="f69" fmla="*/ f38 1 f44"/>
                <a:gd name="f70" fmla="*/ f56 1 f43"/>
                <a:gd name="f71" fmla="*/ f57 1 f44"/>
                <a:gd name="f72" fmla="*/ f58 1 f43"/>
                <a:gd name="f73" fmla="*/ f59 1 f44"/>
                <a:gd name="f74" fmla="*/ f60 1 f43"/>
                <a:gd name="f75" fmla="*/ f61 1 f44"/>
                <a:gd name="f76" fmla="*/ f62 1 f43"/>
                <a:gd name="f77" fmla="*/ f63 1 f44"/>
                <a:gd name="f78" fmla="*/ f64 1 f44"/>
                <a:gd name="f79" fmla="*/ f65 1 f43"/>
                <a:gd name="f80" fmla="*/ f66 f34 1"/>
                <a:gd name="f81" fmla="*/ f67 f34 1"/>
                <a:gd name="f82" fmla="*/ f69 f35 1"/>
                <a:gd name="f83" fmla="*/ f68 f35 1"/>
                <a:gd name="f84" fmla="*/ f70 f34 1"/>
                <a:gd name="f85" fmla="*/ f71 f35 1"/>
                <a:gd name="f86" fmla="*/ f72 f34 1"/>
                <a:gd name="f87" fmla="*/ f73 f35 1"/>
                <a:gd name="f88" fmla="*/ f74 f34 1"/>
                <a:gd name="f89" fmla="*/ f75 f35 1"/>
                <a:gd name="f90" fmla="*/ f76 f34 1"/>
                <a:gd name="f91" fmla="*/ f77 f35 1"/>
                <a:gd name="f92" fmla="*/ f78 f35 1"/>
                <a:gd name="f93" fmla="*/ f79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4" y="f85"/>
                </a:cxn>
                <a:cxn ang="f55">
                  <a:pos x="f86" y="f85"/>
                </a:cxn>
                <a:cxn ang="f55">
                  <a:pos x="f86" y="f87"/>
                </a:cxn>
                <a:cxn ang="f55">
                  <a:pos x="f88" y="f89"/>
                </a:cxn>
                <a:cxn ang="f55">
                  <a:pos x="f90" y="f91"/>
                </a:cxn>
                <a:cxn ang="f55">
                  <a:pos x="f90" y="f87"/>
                </a:cxn>
                <a:cxn ang="f55">
                  <a:pos x="f90" y="f92"/>
                </a:cxn>
                <a:cxn ang="f55">
                  <a:pos x="f93" y="f85"/>
                </a:cxn>
                <a:cxn ang="f55">
                  <a:pos x="f84" y="f85"/>
                </a:cxn>
              </a:cxnLst>
              <a:rect l="f80" t="f83" r="f81" b="f82"/>
              <a:pathLst>
                <a:path w="23638" h="779238">
                  <a:moveTo>
                    <a:pt x="f8" y="f9"/>
                  </a:moveTo>
                  <a:lnTo>
                    <a:pt x="f10" y="f9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7"/>
                  </a:cubicBezTo>
                  <a:lnTo>
                    <a:pt x="f21" y="f5"/>
                  </a:lnTo>
                  <a:cubicBezTo>
                    <a:pt x="f26" y="f27"/>
                    <a:pt x="f28" y="f29"/>
                    <a:pt x="f30" y="f9"/>
                  </a:cubicBezTo>
                  <a:cubicBezTo>
                    <a:pt x="f31" y="f9"/>
                    <a:pt x="f3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1" name="Freeform: Shape 456">
              <a:extLst>
                <a:ext uri="{FF2B5EF4-FFF2-40B4-BE49-F238E27FC236}">
                  <a16:creationId xmlns:a16="http://schemas.microsoft.com/office/drawing/2014/main" id="{B21EE113-9137-3FDE-4E10-A20F2BCE5B1A}"/>
                </a:ext>
              </a:extLst>
            </p:cNvPr>
            <p:cNvSpPr/>
            <p:nvPr/>
          </p:nvSpPr>
          <p:spPr>
            <a:xfrm>
              <a:off x="10837185" y="4866958"/>
              <a:ext cx="23509" cy="7642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8"/>
                <a:gd name="f7" fmla="val 764245"/>
                <a:gd name="f8" fmla="val 11817"/>
                <a:gd name="f9" fmla="val 5388"/>
                <a:gd name="f10" fmla="val 445"/>
                <a:gd name="f11" fmla="val 305"/>
                <a:gd name="f12" fmla="val 5629"/>
                <a:gd name="f13" fmla="val 12070"/>
                <a:gd name="f14" fmla="val 752302"/>
                <a:gd name="f15" fmla="val 18349"/>
                <a:gd name="f16" fmla="val 752366"/>
                <a:gd name="f17" fmla="val 23571"/>
                <a:gd name="f18" fmla="val 757715"/>
                <a:gd name="f19" fmla="val 23507"/>
                <a:gd name="f20" fmla="val 764246"/>
                <a:gd name="f21" fmla="val 23584"/>
                <a:gd name="f22" fmla="val 5527"/>
                <a:gd name="f23" fmla="val 18362"/>
                <a:gd name="f24" fmla="val 140"/>
                <a:gd name="f25" fmla="+- 0 0 -90"/>
                <a:gd name="f26" fmla="*/ f3 1 23508"/>
                <a:gd name="f27" fmla="*/ f4 1 764245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3508"/>
                <a:gd name="f36" fmla="*/ f32 1 764245"/>
                <a:gd name="f37" fmla="*/ 11817 f33 1"/>
                <a:gd name="f38" fmla="*/ 0 f32 1"/>
                <a:gd name="f39" fmla="*/ 0 f33 1"/>
                <a:gd name="f40" fmla="*/ 12070 f32 1"/>
                <a:gd name="f41" fmla="*/ 752302 f32 1"/>
                <a:gd name="f42" fmla="*/ 23507 f33 1"/>
                <a:gd name="f43" fmla="*/ 764246 f32 1"/>
                <a:gd name="f44" fmla="+- f34 0 f1"/>
                <a:gd name="f45" fmla="*/ f37 1 23508"/>
                <a:gd name="f46" fmla="*/ f38 1 764245"/>
                <a:gd name="f47" fmla="*/ f39 1 23508"/>
                <a:gd name="f48" fmla="*/ f40 1 764245"/>
                <a:gd name="f49" fmla="*/ f41 1 764245"/>
                <a:gd name="f50" fmla="*/ f42 1 23508"/>
                <a:gd name="f51" fmla="*/ f43 1 764245"/>
                <a:gd name="f52" fmla="*/ f28 1 f35"/>
                <a:gd name="f53" fmla="*/ f29 1 f35"/>
                <a:gd name="f54" fmla="*/ f28 1 f36"/>
                <a:gd name="f55" fmla="*/ f30 1 f36"/>
                <a:gd name="f56" fmla="*/ f45 1 f35"/>
                <a:gd name="f57" fmla="*/ f46 1 f36"/>
                <a:gd name="f58" fmla="*/ f47 1 f35"/>
                <a:gd name="f59" fmla="*/ f48 1 f36"/>
                <a:gd name="f60" fmla="*/ f49 1 f36"/>
                <a:gd name="f61" fmla="*/ f50 1 f35"/>
                <a:gd name="f62" fmla="*/ f51 1 f36"/>
                <a:gd name="f63" fmla="*/ f52 f26 1"/>
                <a:gd name="f64" fmla="*/ f53 f26 1"/>
                <a:gd name="f65" fmla="*/ f55 f27 1"/>
                <a:gd name="f66" fmla="*/ f54 f27 1"/>
                <a:gd name="f67" fmla="*/ f56 f26 1"/>
                <a:gd name="f68" fmla="*/ f57 f27 1"/>
                <a:gd name="f69" fmla="*/ f58 f26 1"/>
                <a:gd name="f70" fmla="*/ f59 f27 1"/>
                <a:gd name="f71" fmla="*/ f60 f27 1"/>
                <a:gd name="f72" fmla="*/ f61 f26 1"/>
                <a:gd name="f73" fmla="*/ f6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7" y="f68"/>
                </a:cxn>
                <a:cxn ang="f44">
                  <a:pos x="f69" y="f70"/>
                </a:cxn>
                <a:cxn ang="f44">
                  <a:pos x="f69" y="f71"/>
                </a:cxn>
                <a:cxn ang="f44">
                  <a:pos x="f67" y="f71"/>
                </a:cxn>
                <a:cxn ang="f44">
                  <a:pos x="f72" y="f73"/>
                </a:cxn>
                <a:cxn ang="f44">
                  <a:pos x="f72" y="f73"/>
                </a:cxn>
                <a:cxn ang="f44">
                  <a:pos x="f72" y="f70"/>
                </a:cxn>
                <a:cxn ang="f44">
                  <a:pos x="f67" y="f68"/>
                </a:cxn>
              </a:cxnLst>
              <a:rect l="f63" t="f66" r="f64" b="f65"/>
              <a:pathLst>
                <a:path w="23508" h="764245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lnTo>
                    <a:pt x="f8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19" y="f20"/>
                    <a:pt x="f19" y="f20"/>
                    <a:pt x="f19" y="f20"/>
                  </a:cubicBezTo>
                  <a:lnTo>
                    <a:pt x="f19" y="f13"/>
                  </a:lnTo>
                  <a:cubicBezTo>
                    <a:pt x="f21" y="f22"/>
                    <a:pt x="f23" y="f2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2" name="Freeform: Shape 457">
              <a:extLst>
                <a:ext uri="{FF2B5EF4-FFF2-40B4-BE49-F238E27FC236}">
                  <a16:creationId xmlns:a16="http://schemas.microsoft.com/office/drawing/2014/main" id="{0EAA1F10-B348-7CE0-AC0D-67BA48D43BC6}"/>
                </a:ext>
              </a:extLst>
            </p:cNvPr>
            <p:cNvSpPr/>
            <p:nvPr/>
          </p:nvSpPr>
          <p:spPr>
            <a:xfrm>
              <a:off x="9050530" y="5485467"/>
              <a:ext cx="23637" cy="1585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58518"/>
                <a:gd name="f8" fmla="val 23572"/>
                <a:gd name="f9" fmla="val 145480"/>
                <a:gd name="f10" fmla="val 6543"/>
                <a:gd name="f11" fmla="val 18298"/>
                <a:gd name="f12" fmla="val 11880"/>
                <a:gd name="f13" fmla="val 11755"/>
                <a:gd name="f14" fmla="val 11943"/>
                <a:gd name="f15" fmla="val 7701"/>
                <a:gd name="f16" fmla="val 11931"/>
                <a:gd name="f17" fmla="val 3978"/>
                <a:gd name="f18" fmla="val 9745"/>
                <a:gd name="f19" fmla="val 1970"/>
                <a:gd name="f20" fmla="val 6226"/>
                <a:gd name="f21" fmla="val 1411"/>
                <a:gd name="f22" fmla="val 7128"/>
                <a:gd name="f23" fmla="val 776"/>
                <a:gd name="f24" fmla="val 7979"/>
                <a:gd name="f25" fmla="val 64"/>
                <a:gd name="f26" fmla="val 8767"/>
                <a:gd name="f27" fmla="val -609"/>
                <a:gd name="f28" fmla="val 151972"/>
                <a:gd name="f29" fmla="val 4105"/>
                <a:gd name="f30" fmla="val 157779"/>
                <a:gd name="f31" fmla="val 10598"/>
                <a:gd name="f32" fmla="val 158452"/>
                <a:gd name="f33" fmla="val 17091"/>
                <a:gd name="f34" fmla="val 159138"/>
                <a:gd name="f35" fmla="val 22898"/>
                <a:gd name="f36" fmla="val 154412"/>
                <a:gd name="f37" fmla="val 147932"/>
                <a:gd name="f38" fmla="val 23661"/>
                <a:gd name="f39" fmla="val 147119"/>
                <a:gd name="f40" fmla="val 146293"/>
                <a:gd name="f41" fmla="+- 0 0 -90"/>
                <a:gd name="f42" fmla="*/ f3 1 23638"/>
                <a:gd name="f43" fmla="*/ f4 1 158518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3638"/>
                <a:gd name="f52" fmla="*/ f48 1 158518"/>
                <a:gd name="f53" fmla="*/ 23572 f49 1"/>
                <a:gd name="f54" fmla="*/ 145480 f48 1"/>
                <a:gd name="f55" fmla="*/ 0 f48 1"/>
                <a:gd name="f56" fmla="*/ 11755 f49 1"/>
                <a:gd name="f57" fmla="*/ 11943 f48 1"/>
                <a:gd name="f58" fmla="*/ 1970 f49 1"/>
                <a:gd name="f59" fmla="*/ 6226 f48 1"/>
                <a:gd name="f60" fmla="*/ 64 f49 1"/>
                <a:gd name="f61" fmla="*/ 8767 f48 1"/>
                <a:gd name="f62" fmla="*/ 10598 f49 1"/>
                <a:gd name="f63" fmla="*/ 158452 f48 1"/>
                <a:gd name="f64" fmla="*/ 147932 f48 1"/>
                <a:gd name="f65" fmla="+- f50 0 f1"/>
                <a:gd name="f66" fmla="*/ f53 1 23638"/>
                <a:gd name="f67" fmla="*/ f54 1 158518"/>
                <a:gd name="f68" fmla="*/ f55 1 158518"/>
                <a:gd name="f69" fmla="*/ f56 1 23638"/>
                <a:gd name="f70" fmla="*/ f57 1 158518"/>
                <a:gd name="f71" fmla="*/ f58 1 23638"/>
                <a:gd name="f72" fmla="*/ f59 1 158518"/>
                <a:gd name="f73" fmla="*/ f60 1 23638"/>
                <a:gd name="f74" fmla="*/ f61 1 158518"/>
                <a:gd name="f75" fmla="*/ f62 1 23638"/>
                <a:gd name="f76" fmla="*/ f63 1 158518"/>
                <a:gd name="f77" fmla="*/ f64 1 158518"/>
                <a:gd name="f78" fmla="*/ f44 1 f51"/>
                <a:gd name="f79" fmla="*/ f45 1 f51"/>
                <a:gd name="f80" fmla="*/ f44 1 f52"/>
                <a:gd name="f81" fmla="*/ f46 1 f52"/>
                <a:gd name="f82" fmla="*/ f66 1 f51"/>
                <a:gd name="f83" fmla="*/ f67 1 f52"/>
                <a:gd name="f84" fmla="*/ f68 1 f52"/>
                <a:gd name="f85" fmla="*/ f69 1 f51"/>
                <a:gd name="f86" fmla="*/ f70 1 f52"/>
                <a:gd name="f87" fmla="*/ f71 1 f51"/>
                <a:gd name="f88" fmla="*/ f72 1 f52"/>
                <a:gd name="f89" fmla="*/ f73 1 f51"/>
                <a:gd name="f90" fmla="*/ f74 1 f52"/>
                <a:gd name="f91" fmla="*/ f75 1 f51"/>
                <a:gd name="f92" fmla="*/ f76 1 f52"/>
                <a:gd name="f93" fmla="*/ f77 1 f52"/>
                <a:gd name="f94" fmla="*/ f78 f42 1"/>
                <a:gd name="f95" fmla="*/ f79 f42 1"/>
                <a:gd name="f96" fmla="*/ f81 f43 1"/>
                <a:gd name="f97" fmla="*/ f80 f43 1"/>
                <a:gd name="f98" fmla="*/ f82 f42 1"/>
                <a:gd name="f99" fmla="*/ f83 f43 1"/>
                <a:gd name="f100" fmla="*/ f84 f43 1"/>
                <a:gd name="f101" fmla="*/ f85 f42 1"/>
                <a:gd name="f102" fmla="*/ f86 f43 1"/>
                <a:gd name="f103" fmla="*/ f87 f42 1"/>
                <a:gd name="f104" fmla="*/ f88 f43 1"/>
                <a:gd name="f105" fmla="*/ f89 f42 1"/>
                <a:gd name="f106" fmla="*/ f90 f43 1"/>
                <a:gd name="f107" fmla="*/ f91 f42 1"/>
                <a:gd name="f108" fmla="*/ f92 f43 1"/>
                <a:gd name="f109" fmla="*/ f93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98" y="f99"/>
                </a:cxn>
                <a:cxn ang="f65">
                  <a:pos x="f98" y="f100"/>
                </a:cxn>
                <a:cxn ang="f65">
                  <a:pos x="f101" y="f102"/>
                </a:cxn>
                <a:cxn ang="f65">
                  <a:pos x="f103" y="f104"/>
                </a:cxn>
                <a:cxn ang="f65">
                  <a:pos x="f105" y="f106"/>
                </a:cxn>
                <a:cxn ang="f65">
                  <a:pos x="f105" y="f99"/>
                </a:cxn>
                <a:cxn ang="f65">
                  <a:pos x="f107" y="f108"/>
                </a:cxn>
                <a:cxn ang="f65">
                  <a:pos x="f98" y="f109"/>
                </a:cxn>
                <a:cxn ang="f65">
                  <a:pos x="f98" y="f99"/>
                </a:cxn>
              </a:cxnLst>
              <a:rect l="f94" t="f97" r="f95" b="f96"/>
              <a:pathLst>
                <a:path w="23638" h="158518">
                  <a:moveTo>
                    <a:pt x="f8" y="f9"/>
                  </a:moveTo>
                  <a:lnTo>
                    <a:pt x="f8" y="f5"/>
                  </a:lnTo>
                  <a:cubicBezTo>
                    <a:pt x="f8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5" y="f9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8" y="f37"/>
                  </a:cubicBezTo>
                  <a:cubicBezTo>
                    <a:pt x="f38" y="f39"/>
                    <a:pt x="f38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3" name="Freeform: Shape 458">
              <a:extLst>
                <a:ext uri="{FF2B5EF4-FFF2-40B4-BE49-F238E27FC236}">
                  <a16:creationId xmlns:a16="http://schemas.microsoft.com/office/drawing/2014/main" id="{BABB4E26-0627-9C5D-7BD1-654C3770B6F0}"/>
                </a:ext>
              </a:extLst>
            </p:cNvPr>
            <p:cNvSpPr/>
            <p:nvPr/>
          </p:nvSpPr>
          <p:spPr>
            <a:xfrm>
              <a:off x="6926964" y="5689524"/>
              <a:ext cx="23052" cy="1153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48"/>
                <a:gd name="f7" fmla="val 115367"/>
                <a:gd name="f8" fmla="val 11738"/>
                <a:gd name="f9" fmla="val 11943"/>
                <a:gd name="f10" fmla="val 5207"/>
                <a:gd name="f11" fmla="val 11880"/>
                <a:gd name="f12" fmla="val -16"/>
                <a:gd name="f13" fmla="val 6531"/>
                <a:gd name="f14" fmla="val 48"/>
                <a:gd name="f15" fmla="val 103297"/>
                <a:gd name="f16" fmla="val 104021"/>
                <a:gd name="f17" fmla="val 104733"/>
                <a:gd name="f18" fmla="val 105457"/>
                <a:gd name="f19" fmla="val 912"/>
                <a:gd name="f20" fmla="val 111073"/>
                <a:gd name="f21" fmla="val 5677"/>
                <a:gd name="f22" fmla="val 115253"/>
                <a:gd name="f23" fmla="val 11357"/>
                <a:gd name="f24" fmla="val 17888"/>
                <a:gd name="f25" fmla="val 115304"/>
                <a:gd name="f26" fmla="val 23124"/>
                <a:gd name="f27" fmla="val 109955"/>
                <a:gd name="f28" fmla="val 23047"/>
                <a:gd name="f29" fmla="val 103424"/>
                <a:gd name="f30" fmla="val 103386"/>
                <a:gd name="f31" fmla="val 103335"/>
                <a:gd name="f32" fmla="val 6378"/>
                <a:gd name="f33" fmla="val 18117"/>
                <a:gd name="f34" fmla="val 11664"/>
                <a:gd name="f35" fmla="+- 0 0 -90"/>
                <a:gd name="f36" fmla="*/ f3 1 23048"/>
                <a:gd name="f37" fmla="*/ f4 1 115367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3048"/>
                <a:gd name="f46" fmla="*/ f42 1 115367"/>
                <a:gd name="f47" fmla="*/ 11738 f43 1"/>
                <a:gd name="f48" fmla="*/ 11943 f42 1"/>
                <a:gd name="f49" fmla="*/ 48 f43 1"/>
                <a:gd name="f50" fmla="*/ 0 f42 1"/>
                <a:gd name="f51" fmla="*/ 103297 f42 1"/>
                <a:gd name="f52" fmla="*/ 105457 f42 1"/>
                <a:gd name="f53" fmla="*/ 11357 f43 1"/>
                <a:gd name="f54" fmla="*/ 115367 f42 1"/>
                <a:gd name="f55" fmla="*/ 23047 f43 1"/>
                <a:gd name="f56" fmla="*/ 103424 f42 1"/>
                <a:gd name="f57" fmla="+- f44 0 f1"/>
                <a:gd name="f58" fmla="*/ f47 1 23048"/>
                <a:gd name="f59" fmla="*/ f48 1 115367"/>
                <a:gd name="f60" fmla="*/ f49 1 23048"/>
                <a:gd name="f61" fmla="*/ f50 1 115367"/>
                <a:gd name="f62" fmla="*/ f51 1 115367"/>
                <a:gd name="f63" fmla="*/ f52 1 115367"/>
                <a:gd name="f64" fmla="*/ f53 1 23048"/>
                <a:gd name="f65" fmla="*/ f54 1 115367"/>
                <a:gd name="f66" fmla="*/ f55 1 23048"/>
                <a:gd name="f67" fmla="*/ f56 1 115367"/>
                <a:gd name="f68" fmla="*/ f38 1 f45"/>
                <a:gd name="f69" fmla="*/ f39 1 f45"/>
                <a:gd name="f70" fmla="*/ f38 1 f46"/>
                <a:gd name="f71" fmla="*/ f40 1 f46"/>
                <a:gd name="f72" fmla="*/ f58 1 f45"/>
                <a:gd name="f73" fmla="*/ f59 1 f46"/>
                <a:gd name="f74" fmla="*/ f60 1 f45"/>
                <a:gd name="f75" fmla="*/ f61 1 f46"/>
                <a:gd name="f76" fmla="*/ f62 1 f46"/>
                <a:gd name="f77" fmla="*/ f63 1 f46"/>
                <a:gd name="f78" fmla="*/ f64 1 f45"/>
                <a:gd name="f79" fmla="*/ f65 1 f46"/>
                <a:gd name="f80" fmla="*/ f66 1 f45"/>
                <a:gd name="f81" fmla="*/ f67 1 f46"/>
                <a:gd name="f82" fmla="*/ f68 f36 1"/>
                <a:gd name="f83" fmla="*/ f69 f36 1"/>
                <a:gd name="f84" fmla="*/ f71 f37 1"/>
                <a:gd name="f85" fmla="*/ f70 f37 1"/>
                <a:gd name="f86" fmla="*/ f72 f36 1"/>
                <a:gd name="f87" fmla="*/ f73 f37 1"/>
                <a:gd name="f88" fmla="*/ f74 f36 1"/>
                <a:gd name="f89" fmla="*/ f75 f37 1"/>
                <a:gd name="f90" fmla="*/ f76 f37 1"/>
                <a:gd name="f91" fmla="*/ f77 f37 1"/>
                <a:gd name="f92" fmla="*/ f78 f36 1"/>
                <a:gd name="f93" fmla="*/ f79 f37 1"/>
                <a:gd name="f94" fmla="*/ f80 f36 1"/>
                <a:gd name="f95" fmla="*/ f81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6" y="f87"/>
                </a:cxn>
                <a:cxn ang="f57">
                  <a:pos x="f88" y="f89"/>
                </a:cxn>
                <a:cxn ang="f57">
                  <a:pos x="f88" y="f89"/>
                </a:cxn>
                <a:cxn ang="f57">
                  <a:pos x="f88" y="f90"/>
                </a:cxn>
                <a:cxn ang="f57">
                  <a:pos x="f88" y="f91"/>
                </a:cxn>
                <a:cxn ang="f57">
                  <a:pos x="f92" y="f93"/>
                </a:cxn>
                <a:cxn ang="f57">
                  <a:pos x="f94" y="f95"/>
                </a:cxn>
                <a:cxn ang="f57">
                  <a:pos x="f94" y="f90"/>
                </a:cxn>
                <a:cxn ang="f57">
                  <a:pos x="f94" y="f89"/>
                </a:cxn>
                <a:cxn ang="f57">
                  <a:pos x="f86" y="f87"/>
                </a:cxn>
              </a:cxnLst>
              <a:rect l="f82" t="f85" r="f83" b="f84"/>
              <a:pathLst>
                <a:path w="23048" h="115367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4" y="f15"/>
                  </a:lnTo>
                  <a:cubicBezTo>
                    <a:pt x="f12" y="f16"/>
                    <a:pt x="f12" y="f17"/>
                    <a:pt x="f14" y="f18"/>
                  </a:cubicBezTo>
                  <a:cubicBezTo>
                    <a:pt x="f19" y="f20"/>
                    <a:pt x="f21" y="f22"/>
                    <a:pt x="f23" y="f7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28" y="f30"/>
                    <a:pt x="f28" y="f31"/>
                    <a:pt x="f28" y="f15"/>
                  </a:cubicBezTo>
                  <a:lnTo>
                    <a:pt x="f28" y="f5"/>
                  </a:lnTo>
                  <a:cubicBezTo>
                    <a:pt x="f26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4" name="Freeform: Shape 459">
              <a:extLst>
                <a:ext uri="{FF2B5EF4-FFF2-40B4-BE49-F238E27FC236}">
                  <a16:creationId xmlns:a16="http://schemas.microsoft.com/office/drawing/2014/main" id="{F184750D-C372-248F-CCF2-F8080580BF05}"/>
                </a:ext>
              </a:extLst>
            </p:cNvPr>
            <p:cNvSpPr/>
            <p:nvPr/>
          </p:nvSpPr>
          <p:spPr>
            <a:xfrm>
              <a:off x="6927576" y="5587230"/>
              <a:ext cx="23463" cy="113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60"/>
                <a:gd name="f7" fmla="val 113982"/>
                <a:gd name="f8" fmla="val 11131"/>
                <a:gd name="f9" fmla="val 13"/>
                <a:gd name="f10" fmla="val 8310"/>
                <a:gd name="f11" fmla="val 76"/>
                <a:gd name="f12" fmla="val 5591"/>
                <a:gd name="f13" fmla="val 1156"/>
                <a:gd name="f14" fmla="val 3507"/>
                <a:gd name="f15" fmla="val 3062"/>
                <a:gd name="f16" fmla="val 2935"/>
                <a:gd name="f17" fmla="val 3596"/>
                <a:gd name="f18" fmla="val 2427"/>
                <a:gd name="f19" fmla="val 4193"/>
                <a:gd name="f20" fmla="val 1982"/>
                <a:gd name="f21" fmla="val 4841"/>
                <a:gd name="f22" fmla="val 712"/>
                <a:gd name="f23" fmla="val 6747"/>
                <a:gd name="f24" fmla="val 419"/>
                <a:gd name="f25" fmla="val 7395"/>
                <a:gd name="f26" fmla="val 216"/>
                <a:gd name="f27" fmla="val 8081"/>
                <a:gd name="f28" fmla="val 8780"/>
                <a:gd name="f29" fmla="val -25"/>
                <a:gd name="f30" fmla="val 9580"/>
                <a:gd name="f31" fmla="val 10393"/>
                <a:gd name="f32" fmla="val 11193"/>
                <a:gd name="f33" fmla="val 12083"/>
                <a:gd name="f34" fmla="val 102293"/>
                <a:gd name="f35" fmla="val 108748"/>
                <a:gd name="f36" fmla="val 5312"/>
                <a:gd name="f37" fmla="val 113983"/>
                <a:gd name="f38" fmla="val 11767"/>
                <a:gd name="f39" fmla="val 18222"/>
                <a:gd name="f40" fmla="val 23457"/>
                <a:gd name="f41" fmla="val 23610"/>
                <a:gd name="f42" fmla="val 5565"/>
                <a:gd name="f43" fmla="val 18438"/>
                <a:gd name="f44" fmla="val 152"/>
                <a:gd name="f45" fmla="val 11907"/>
                <a:gd name="f46" fmla="val 11652"/>
                <a:gd name="f47" fmla="val 11385"/>
                <a:gd name="f48" fmla="+- 0 0 -90"/>
                <a:gd name="f49" fmla="*/ f3 1 23460"/>
                <a:gd name="f50" fmla="*/ f4 1 113982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3460"/>
                <a:gd name="f59" fmla="*/ f55 1 113982"/>
                <a:gd name="f60" fmla="*/ 11131 f56 1"/>
                <a:gd name="f61" fmla="*/ 13 f55 1"/>
                <a:gd name="f62" fmla="*/ 3507 f56 1"/>
                <a:gd name="f63" fmla="*/ 3062 f55 1"/>
                <a:gd name="f64" fmla="*/ 1982 f56 1"/>
                <a:gd name="f65" fmla="*/ 4841 f55 1"/>
                <a:gd name="f66" fmla="*/ 712 f56 1"/>
                <a:gd name="f67" fmla="*/ 6747 f55 1"/>
                <a:gd name="f68" fmla="*/ 76 f56 1"/>
                <a:gd name="f69" fmla="*/ 8780 f55 1"/>
                <a:gd name="f70" fmla="*/ 11193 f55 1"/>
                <a:gd name="f71" fmla="*/ 12083 f55 1"/>
                <a:gd name="f72" fmla="*/ 102293 f55 1"/>
                <a:gd name="f73" fmla="*/ 11767 f56 1"/>
                <a:gd name="f74" fmla="*/ 113983 f55 1"/>
                <a:gd name="f75" fmla="*/ 23457 f56 1"/>
                <a:gd name="f76" fmla="*/ 11907 f56 1"/>
                <a:gd name="f77" fmla="*/ 0 f55 1"/>
                <a:gd name="f78" fmla="+- f57 0 f1"/>
                <a:gd name="f79" fmla="*/ f60 1 23460"/>
                <a:gd name="f80" fmla="*/ f61 1 113982"/>
                <a:gd name="f81" fmla="*/ f62 1 23460"/>
                <a:gd name="f82" fmla="*/ f63 1 113982"/>
                <a:gd name="f83" fmla="*/ f64 1 23460"/>
                <a:gd name="f84" fmla="*/ f65 1 113982"/>
                <a:gd name="f85" fmla="*/ f66 1 23460"/>
                <a:gd name="f86" fmla="*/ f67 1 113982"/>
                <a:gd name="f87" fmla="*/ f68 1 23460"/>
                <a:gd name="f88" fmla="*/ f69 1 113982"/>
                <a:gd name="f89" fmla="*/ f70 1 113982"/>
                <a:gd name="f90" fmla="*/ f71 1 113982"/>
                <a:gd name="f91" fmla="*/ f72 1 113982"/>
                <a:gd name="f92" fmla="*/ f73 1 23460"/>
                <a:gd name="f93" fmla="*/ f74 1 113982"/>
                <a:gd name="f94" fmla="*/ f75 1 23460"/>
                <a:gd name="f95" fmla="*/ f76 1 23460"/>
                <a:gd name="f96" fmla="*/ f77 1 113982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9"/>
                <a:gd name="f105" fmla="*/ f83 1 f58"/>
                <a:gd name="f106" fmla="*/ f84 1 f59"/>
                <a:gd name="f107" fmla="*/ f85 1 f58"/>
                <a:gd name="f108" fmla="*/ f86 1 f59"/>
                <a:gd name="f109" fmla="*/ f87 1 f58"/>
                <a:gd name="f110" fmla="*/ f88 1 f59"/>
                <a:gd name="f111" fmla="*/ f89 1 f59"/>
                <a:gd name="f112" fmla="*/ f90 1 f59"/>
                <a:gd name="f113" fmla="*/ f91 1 f59"/>
                <a:gd name="f114" fmla="*/ f92 1 f58"/>
                <a:gd name="f115" fmla="*/ f93 1 f59"/>
                <a:gd name="f116" fmla="*/ f94 1 f58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50 1"/>
                <a:gd name="f127" fmla="*/ f105 f49 1"/>
                <a:gd name="f128" fmla="*/ f106 f50 1"/>
                <a:gd name="f129" fmla="*/ f107 f49 1"/>
                <a:gd name="f130" fmla="*/ f108 f50 1"/>
                <a:gd name="f131" fmla="*/ f109 f49 1"/>
                <a:gd name="f132" fmla="*/ f110 f50 1"/>
                <a:gd name="f133" fmla="*/ f111 f50 1"/>
                <a:gd name="f134" fmla="*/ f112 f50 1"/>
                <a:gd name="f135" fmla="*/ f113 f50 1"/>
                <a:gd name="f136" fmla="*/ f114 f49 1"/>
                <a:gd name="f137" fmla="*/ f115 f50 1"/>
                <a:gd name="f138" fmla="*/ f116 f49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1" y="f133"/>
                </a:cxn>
                <a:cxn ang="f78">
                  <a:pos x="f131" y="f134"/>
                </a:cxn>
                <a:cxn ang="f78">
                  <a:pos x="f131" y="f135"/>
                </a:cxn>
                <a:cxn ang="f78">
                  <a:pos x="f136" y="f137"/>
                </a:cxn>
                <a:cxn ang="f78">
                  <a:pos x="f138" y="f135"/>
                </a:cxn>
                <a:cxn ang="f78">
                  <a:pos x="f138" y="f134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23460" h="11398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11" y="f28"/>
                  </a:cubicBezTo>
                  <a:cubicBezTo>
                    <a:pt x="f29" y="f30"/>
                    <a:pt x="f29" y="f31"/>
                    <a:pt x="f11" y="f32"/>
                  </a:cubicBezTo>
                  <a:cubicBezTo>
                    <a:pt x="f11" y="f32"/>
                    <a:pt x="f11" y="f32"/>
                    <a:pt x="f11" y="f33"/>
                  </a:cubicBezTo>
                  <a:lnTo>
                    <a:pt x="f11" y="f34"/>
                  </a:lnTo>
                  <a:cubicBezTo>
                    <a:pt x="f11" y="f35"/>
                    <a:pt x="f36" y="f37"/>
                    <a:pt x="f38" y="f37"/>
                  </a:cubicBezTo>
                  <a:cubicBezTo>
                    <a:pt x="f39" y="f37"/>
                    <a:pt x="f40" y="f35"/>
                    <a:pt x="f40" y="f34"/>
                  </a:cubicBezTo>
                  <a:lnTo>
                    <a:pt x="f40" y="f33"/>
                  </a:lnTo>
                  <a:cubicBezTo>
                    <a:pt x="f41" y="f42"/>
                    <a:pt x="f43" y="f44"/>
                    <a:pt x="f45" y="f5"/>
                  </a:cubicBezTo>
                  <a:cubicBezTo>
                    <a:pt x="f46" y="f5"/>
                    <a:pt x="f47" y="f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5" name="Freeform: Shape 460">
              <a:extLst>
                <a:ext uri="{FF2B5EF4-FFF2-40B4-BE49-F238E27FC236}">
                  <a16:creationId xmlns:a16="http://schemas.microsoft.com/office/drawing/2014/main" id="{1FBE7243-ADFA-6B26-CCD3-A479713F2E15}"/>
                </a:ext>
              </a:extLst>
            </p:cNvPr>
            <p:cNvSpPr/>
            <p:nvPr/>
          </p:nvSpPr>
          <p:spPr>
            <a:xfrm>
              <a:off x="8505721" y="1830180"/>
              <a:ext cx="104323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323"/>
                <a:gd name="f7" fmla="val 24013"/>
                <a:gd name="f8" fmla="val 11690"/>
                <a:gd name="f9" fmla="val 12070"/>
                <a:gd name="f10" fmla="val 11767"/>
                <a:gd name="f11" fmla="val 18601"/>
                <a:gd name="f12" fmla="val 6531"/>
                <a:gd name="f13" fmla="val 23938"/>
                <a:gd name="f14" fmla="val 24014"/>
                <a:gd name="f15" fmla="val 104324"/>
                <a:gd name="f16" fmla="val 64"/>
                <a:gd name="f17" fmla="val 5413"/>
                <a:gd name="f18" fmla="val 11943"/>
                <a:gd name="f19" fmla="val 11981"/>
                <a:gd name="f20" fmla="val 12032"/>
                <a:gd name="f21" fmla="+- 0 0 -90"/>
                <a:gd name="f22" fmla="*/ f3 1 104323"/>
                <a:gd name="f23" fmla="*/ f4 1 2401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04323"/>
                <a:gd name="f32" fmla="*/ f28 1 24013"/>
                <a:gd name="f33" fmla="*/ 11690 f29 1"/>
                <a:gd name="f34" fmla="*/ 12070 f28 1"/>
                <a:gd name="f35" fmla="*/ 0 f29 1"/>
                <a:gd name="f36" fmla="*/ 24014 f28 1"/>
                <a:gd name="f37" fmla="*/ 104324 f29 1"/>
                <a:gd name="f38" fmla="*/ 0 f28 1"/>
                <a:gd name="f39" fmla="*/ 11943 f28 1"/>
                <a:gd name="f40" fmla="+- f30 0 f1"/>
                <a:gd name="f41" fmla="*/ f33 1 104323"/>
                <a:gd name="f42" fmla="*/ f34 1 24013"/>
                <a:gd name="f43" fmla="*/ f35 1 104323"/>
                <a:gd name="f44" fmla="*/ f36 1 24013"/>
                <a:gd name="f45" fmla="*/ f37 1 104323"/>
                <a:gd name="f46" fmla="*/ f38 1 24013"/>
                <a:gd name="f47" fmla="*/ f39 1 24013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2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3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7" y="f68"/>
                </a:cxn>
                <a:cxn ang="f40">
                  <a:pos x="f65" y="f68"/>
                </a:cxn>
                <a:cxn ang="f40">
                  <a:pos x="f63" y="f69"/>
                </a:cxn>
                <a:cxn ang="f40">
                  <a:pos x="f63" y="f64"/>
                </a:cxn>
              </a:cxnLst>
              <a:rect l="f59" t="f62" r="f60" b="f61"/>
              <a:pathLst>
                <a:path w="104323" h="24013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cubicBezTo>
                    <a:pt x="f5" y="f14"/>
                    <a:pt x="f5" y="f14"/>
                    <a:pt x="f5" y="f14"/>
                  </a:cubicBezTo>
                  <a:lnTo>
                    <a:pt x="f15" y="f14"/>
                  </a:lnTo>
                  <a:lnTo>
                    <a:pt x="f15" y="f5"/>
                  </a:lnTo>
                  <a:lnTo>
                    <a:pt x="f5" y="f5"/>
                  </a:lnTo>
                  <a:cubicBezTo>
                    <a:pt x="f12" y="f16"/>
                    <a:pt x="f10" y="f17"/>
                    <a:pt x="f8" y="f18"/>
                  </a:cubicBezTo>
                  <a:cubicBezTo>
                    <a:pt x="f8" y="f19"/>
                    <a:pt x="f8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6" name="Freeform: Shape 461">
              <a:extLst>
                <a:ext uri="{FF2B5EF4-FFF2-40B4-BE49-F238E27FC236}">
                  <a16:creationId xmlns:a16="http://schemas.microsoft.com/office/drawing/2014/main" id="{7F318E11-822D-475E-1DE9-CD45B16B1460}"/>
                </a:ext>
              </a:extLst>
            </p:cNvPr>
            <p:cNvSpPr/>
            <p:nvPr/>
          </p:nvSpPr>
          <p:spPr>
            <a:xfrm>
              <a:off x="5969614" y="4708903"/>
              <a:ext cx="22165" cy="1190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68"/>
                <a:gd name="f7" fmla="val 119052"/>
                <a:gd name="f8" fmla="val 11747"/>
                <a:gd name="f9" fmla="val 12706"/>
                <a:gd name="f10" fmla="val 5153"/>
                <a:gd name="f11" fmla="val 12578"/>
                <a:gd name="f12" fmla="val -95"/>
                <a:gd name="f13" fmla="val 7128"/>
                <a:gd name="f14" fmla="val 32"/>
                <a:gd name="f15" fmla="val 534"/>
                <a:gd name="f16" fmla="val 45"/>
                <a:gd name="f17" fmla="val 356"/>
                <a:gd name="f18" fmla="val 178"/>
                <a:gd name="f19" fmla="val 57"/>
                <a:gd name="f20" fmla="val 107490"/>
                <a:gd name="f21" fmla="val -19"/>
                <a:gd name="f22" fmla="val 108214"/>
                <a:gd name="f23" fmla="val 108926"/>
                <a:gd name="f24" fmla="val 109650"/>
                <a:gd name="f25" fmla="val 110412"/>
                <a:gd name="f26" fmla="val 111301"/>
                <a:gd name="f27" fmla="val 112064"/>
                <a:gd name="f28" fmla="val 112826"/>
                <a:gd name="f29" fmla="val 502"/>
                <a:gd name="f30" fmla="val 113843"/>
                <a:gd name="f31" fmla="val 1099"/>
                <a:gd name="f32" fmla="val 114796"/>
                <a:gd name="f33" fmla="val 1836"/>
                <a:gd name="f34" fmla="val 115622"/>
                <a:gd name="f35" fmla="val 2726"/>
                <a:gd name="f36" fmla="val 116511"/>
                <a:gd name="f37" fmla="val 5140"/>
                <a:gd name="f38" fmla="val 118163"/>
                <a:gd name="f39" fmla="val 6284"/>
                <a:gd name="f40" fmla="val 7567"/>
                <a:gd name="f41" fmla="val 118709"/>
                <a:gd name="f42" fmla="val 8952"/>
                <a:gd name="f43" fmla="val 119014"/>
                <a:gd name="f44" fmla="val 10350"/>
                <a:gd name="f45" fmla="val 16945"/>
                <a:gd name="f46" fmla="val 118988"/>
                <a:gd name="f47" fmla="val 22243"/>
                <a:gd name="f48" fmla="val 113576"/>
                <a:gd name="f49" fmla="val 22167"/>
                <a:gd name="f50" fmla="val 106981"/>
                <a:gd name="f51" fmla="val 635"/>
                <a:gd name="f52" fmla="val 21964"/>
                <a:gd name="f53" fmla="val 6607"/>
                <a:gd name="f54" fmla="val 17631"/>
                <a:gd name="f55" fmla="val 11638"/>
                <a:gd name="f56" fmla="+- 0 0 -90"/>
                <a:gd name="f57" fmla="*/ f3 1 22168"/>
                <a:gd name="f58" fmla="*/ f4 1 119052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22168"/>
                <a:gd name="f67" fmla="*/ f63 1 119052"/>
                <a:gd name="f68" fmla="*/ 11747 f64 1"/>
                <a:gd name="f69" fmla="*/ 12706 f63 1"/>
                <a:gd name="f70" fmla="*/ 32 f64 1"/>
                <a:gd name="f71" fmla="*/ 534 f63 1"/>
                <a:gd name="f72" fmla="*/ 57 f64 1"/>
                <a:gd name="f73" fmla="*/ 0 f63 1"/>
                <a:gd name="f74" fmla="*/ 107490 f63 1"/>
                <a:gd name="f75" fmla="*/ 109650 f63 1"/>
                <a:gd name="f76" fmla="*/ 112064 f63 1"/>
                <a:gd name="f77" fmla="*/ 112826 f63 1"/>
                <a:gd name="f78" fmla="*/ 1836 f64 1"/>
                <a:gd name="f79" fmla="*/ 115622 f63 1"/>
                <a:gd name="f80" fmla="*/ 2726 f64 1"/>
                <a:gd name="f81" fmla="*/ 116511 f63 1"/>
                <a:gd name="f82" fmla="*/ 5140 f64 1"/>
                <a:gd name="f83" fmla="*/ 118163 f63 1"/>
                <a:gd name="f84" fmla="*/ 6284 f64 1"/>
                <a:gd name="f85" fmla="*/ 10350 f64 1"/>
                <a:gd name="f86" fmla="*/ 119052 f63 1"/>
                <a:gd name="f87" fmla="*/ 22167 f64 1"/>
                <a:gd name="f88" fmla="*/ 106981 f63 1"/>
                <a:gd name="f89" fmla="*/ 635 f63 1"/>
                <a:gd name="f90" fmla="+- f65 0 f1"/>
                <a:gd name="f91" fmla="*/ f68 1 22168"/>
                <a:gd name="f92" fmla="*/ f69 1 119052"/>
                <a:gd name="f93" fmla="*/ f70 1 22168"/>
                <a:gd name="f94" fmla="*/ f71 1 119052"/>
                <a:gd name="f95" fmla="*/ f72 1 22168"/>
                <a:gd name="f96" fmla="*/ f73 1 119052"/>
                <a:gd name="f97" fmla="*/ f74 1 119052"/>
                <a:gd name="f98" fmla="*/ f75 1 119052"/>
                <a:gd name="f99" fmla="*/ f76 1 119052"/>
                <a:gd name="f100" fmla="*/ f77 1 119052"/>
                <a:gd name="f101" fmla="*/ f78 1 22168"/>
                <a:gd name="f102" fmla="*/ f79 1 119052"/>
                <a:gd name="f103" fmla="*/ f80 1 22168"/>
                <a:gd name="f104" fmla="*/ f81 1 119052"/>
                <a:gd name="f105" fmla="*/ f82 1 22168"/>
                <a:gd name="f106" fmla="*/ f83 1 119052"/>
                <a:gd name="f107" fmla="*/ f84 1 22168"/>
                <a:gd name="f108" fmla="*/ f85 1 22168"/>
                <a:gd name="f109" fmla="*/ f86 1 119052"/>
                <a:gd name="f110" fmla="*/ f87 1 22168"/>
                <a:gd name="f111" fmla="*/ f88 1 119052"/>
                <a:gd name="f112" fmla="*/ f89 1 119052"/>
                <a:gd name="f113" fmla="*/ f59 1 f66"/>
                <a:gd name="f114" fmla="*/ f60 1 f66"/>
                <a:gd name="f115" fmla="*/ f59 1 f67"/>
                <a:gd name="f116" fmla="*/ f61 1 f67"/>
                <a:gd name="f117" fmla="*/ f91 1 f66"/>
                <a:gd name="f118" fmla="*/ f92 1 f67"/>
                <a:gd name="f119" fmla="*/ f93 1 f66"/>
                <a:gd name="f120" fmla="*/ f94 1 f67"/>
                <a:gd name="f121" fmla="*/ f95 1 f66"/>
                <a:gd name="f122" fmla="*/ f96 1 f67"/>
                <a:gd name="f123" fmla="*/ f97 1 f67"/>
                <a:gd name="f124" fmla="*/ f98 1 f67"/>
                <a:gd name="f125" fmla="*/ f99 1 f67"/>
                <a:gd name="f126" fmla="*/ f100 1 f67"/>
                <a:gd name="f127" fmla="*/ f101 1 f66"/>
                <a:gd name="f128" fmla="*/ f102 1 f67"/>
                <a:gd name="f129" fmla="*/ f103 1 f66"/>
                <a:gd name="f130" fmla="*/ f104 1 f67"/>
                <a:gd name="f131" fmla="*/ f105 1 f66"/>
                <a:gd name="f132" fmla="*/ f106 1 f67"/>
                <a:gd name="f133" fmla="*/ f107 1 f66"/>
                <a:gd name="f134" fmla="*/ f108 1 f66"/>
                <a:gd name="f135" fmla="*/ f109 1 f67"/>
                <a:gd name="f136" fmla="*/ f110 1 f66"/>
                <a:gd name="f137" fmla="*/ f111 1 f67"/>
                <a:gd name="f138" fmla="*/ f112 1 f67"/>
                <a:gd name="f139" fmla="*/ f113 f57 1"/>
                <a:gd name="f140" fmla="*/ f114 f57 1"/>
                <a:gd name="f141" fmla="*/ f116 f58 1"/>
                <a:gd name="f142" fmla="*/ f115 f58 1"/>
                <a:gd name="f143" fmla="*/ f117 f57 1"/>
                <a:gd name="f144" fmla="*/ f118 f58 1"/>
                <a:gd name="f145" fmla="*/ f119 f57 1"/>
                <a:gd name="f146" fmla="*/ f120 f58 1"/>
                <a:gd name="f147" fmla="*/ f121 f57 1"/>
                <a:gd name="f148" fmla="*/ f122 f58 1"/>
                <a:gd name="f149" fmla="*/ f123 f58 1"/>
                <a:gd name="f150" fmla="*/ f124 f58 1"/>
                <a:gd name="f151" fmla="*/ f125 f58 1"/>
                <a:gd name="f152" fmla="*/ f126 f58 1"/>
                <a:gd name="f153" fmla="*/ f127 f57 1"/>
                <a:gd name="f154" fmla="*/ f128 f58 1"/>
                <a:gd name="f155" fmla="*/ f129 f57 1"/>
                <a:gd name="f156" fmla="*/ f130 f58 1"/>
                <a:gd name="f157" fmla="*/ f131 f57 1"/>
                <a:gd name="f158" fmla="*/ f132 f58 1"/>
                <a:gd name="f159" fmla="*/ f133 f57 1"/>
                <a:gd name="f160" fmla="*/ f134 f57 1"/>
                <a:gd name="f161" fmla="*/ f135 f58 1"/>
                <a:gd name="f162" fmla="*/ f136 f57 1"/>
                <a:gd name="f163" fmla="*/ f137 f58 1"/>
                <a:gd name="f164" fmla="*/ f138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3" y="f144"/>
                </a:cxn>
                <a:cxn ang="f90">
                  <a:pos x="f145" y="f146"/>
                </a:cxn>
                <a:cxn ang="f90">
                  <a:pos x="f147" y="f148"/>
                </a:cxn>
                <a:cxn ang="f90">
                  <a:pos x="f147" y="f149"/>
                </a:cxn>
                <a:cxn ang="f90">
                  <a:pos x="f147" y="f150"/>
                </a:cxn>
                <a:cxn ang="f90">
                  <a:pos x="f147" y="f151"/>
                </a:cxn>
                <a:cxn ang="f90">
                  <a:pos x="f147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58"/>
                </a:cxn>
                <a:cxn ang="f90">
                  <a:pos x="f160" y="f161"/>
                </a:cxn>
                <a:cxn ang="f90">
                  <a:pos x="f162" y="f163"/>
                </a:cxn>
                <a:cxn ang="f90">
                  <a:pos x="f162" y="f163"/>
                </a:cxn>
                <a:cxn ang="f90">
                  <a:pos x="f162" y="f164"/>
                </a:cxn>
                <a:cxn ang="f90">
                  <a:pos x="f143" y="f144"/>
                </a:cxn>
              </a:cxnLst>
              <a:rect l="f139" t="f142" r="f140" b="f141"/>
              <a:pathLst>
                <a:path w="22168" h="11905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9" y="f5"/>
                  </a:cubicBezTo>
                  <a:lnTo>
                    <a:pt x="f19" y="f20"/>
                  </a:lnTo>
                  <a:cubicBezTo>
                    <a:pt x="f21" y="f22"/>
                    <a:pt x="f21" y="f23"/>
                    <a:pt x="f19" y="f24"/>
                  </a:cubicBezTo>
                  <a:cubicBezTo>
                    <a:pt x="f19" y="f25"/>
                    <a:pt x="f19" y="f26"/>
                    <a:pt x="f19" y="f27"/>
                  </a:cubicBezTo>
                  <a:lnTo>
                    <a:pt x="f19" y="f28"/>
                  </a:ln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37" y="f38"/>
                  </a:lnTo>
                  <a:lnTo>
                    <a:pt x="f39" y="f38"/>
                  </a:lnTo>
                  <a:cubicBezTo>
                    <a:pt x="f40" y="f41"/>
                    <a:pt x="f42" y="f43"/>
                    <a:pt x="f44" y="f7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49" y="f50"/>
                    <a:pt x="f49" y="f50"/>
                    <a:pt x="f49" y="f50"/>
                  </a:cubicBezTo>
                  <a:lnTo>
                    <a:pt x="f49" y="f51"/>
                  </a:ln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7" name="Freeform: Shape 462">
              <a:extLst>
                <a:ext uri="{FF2B5EF4-FFF2-40B4-BE49-F238E27FC236}">
                  <a16:creationId xmlns:a16="http://schemas.microsoft.com/office/drawing/2014/main" id="{D7065B3C-459F-41C5-A355-76D9E6BBD945}"/>
                </a:ext>
              </a:extLst>
            </p:cNvPr>
            <p:cNvSpPr/>
            <p:nvPr/>
          </p:nvSpPr>
          <p:spPr>
            <a:xfrm>
              <a:off x="5969605" y="4586420"/>
              <a:ext cx="23637" cy="1361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1"/>
                <a:gd name="f7" fmla="val 136154"/>
                <a:gd name="f8" fmla="val 67"/>
                <a:gd name="f9" fmla="val 120958"/>
                <a:gd name="f10" fmla="val 123118"/>
                <a:gd name="f11" fmla="val -607"/>
                <a:gd name="f12" fmla="val 129611"/>
                <a:gd name="f13" fmla="val 4108"/>
                <a:gd name="f14" fmla="val 135417"/>
                <a:gd name="f15" fmla="val 10601"/>
                <a:gd name="f16" fmla="val 136090"/>
                <a:gd name="f17" fmla="val 17094"/>
                <a:gd name="f18" fmla="val 136764"/>
                <a:gd name="f19" fmla="val 22901"/>
                <a:gd name="f20" fmla="val 132050"/>
                <a:gd name="f21" fmla="val 23575"/>
                <a:gd name="f22" fmla="val 125570"/>
                <a:gd name="f23" fmla="val 23664"/>
                <a:gd name="f24" fmla="val 124757"/>
                <a:gd name="f25" fmla="val 123931"/>
                <a:gd name="f26" fmla="val 24248"/>
                <a:gd name="f27" fmla="val 6493"/>
                <a:gd name="f28" fmla="val 19534"/>
                <a:gd name="f29" fmla="val 12299"/>
                <a:gd name="f30" fmla="val 13040"/>
                <a:gd name="f31" fmla="val 12972"/>
                <a:gd name="f32" fmla="val 6547"/>
                <a:gd name="f33" fmla="val 13646"/>
                <a:gd name="f34" fmla="val 740"/>
                <a:gd name="f35" fmla="val 8932"/>
                <a:gd name="f36" fmla="val 2452"/>
                <a:gd name="f37" fmla="val -22"/>
                <a:gd name="f38" fmla="val 1639"/>
                <a:gd name="f39" fmla="val 813"/>
                <a:gd name="f40" fmla="+- 0 0 -90"/>
                <a:gd name="f41" fmla="*/ f3 1 23641"/>
                <a:gd name="f42" fmla="*/ f4 1 136154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641"/>
                <a:gd name="f51" fmla="*/ f47 1 136154"/>
                <a:gd name="f52" fmla="*/ 67 f48 1"/>
                <a:gd name="f53" fmla="*/ 120958 f47 1"/>
                <a:gd name="f54" fmla="*/ 123118 f47 1"/>
                <a:gd name="f55" fmla="*/ 10601 f48 1"/>
                <a:gd name="f56" fmla="*/ 136090 f47 1"/>
                <a:gd name="f57" fmla="*/ 23575 f48 1"/>
                <a:gd name="f58" fmla="*/ 125570 f47 1"/>
                <a:gd name="f59" fmla="*/ 0 f47 1"/>
                <a:gd name="f60" fmla="*/ 13040 f48 1"/>
                <a:gd name="f61" fmla="*/ 12972 f47 1"/>
                <a:gd name="f62" fmla="*/ 2452 f47 1"/>
                <a:gd name="f63" fmla="+- f49 0 f1"/>
                <a:gd name="f64" fmla="*/ f52 1 23641"/>
                <a:gd name="f65" fmla="*/ f53 1 136154"/>
                <a:gd name="f66" fmla="*/ f54 1 136154"/>
                <a:gd name="f67" fmla="*/ f55 1 23641"/>
                <a:gd name="f68" fmla="*/ f56 1 136154"/>
                <a:gd name="f69" fmla="*/ f57 1 23641"/>
                <a:gd name="f70" fmla="*/ f58 1 136154"/>
                <a:gd name="f71" fmla="*/ f59 1 136154"/>
                <a:gd name="f72" fmla="*/ f60 1 23641"/>
                <a:gd name="f73" fmla="*/ f61 1 136154"/>
                <a:gd name="f74" fmla="*/ f62 1 136154"/>
                <a:gd name="f75" fmla="*/ f43 1 f50"/>
                <a:gd name="f76" fmla="*/ f44 1 f50"/>
                <a:gd name="f77" fmla="*/ f43 1 f51"/>
                <a:gd name="f78" fmla="*/ f45 1 f51"/>
                <a:gd name="f79" fmla="*/ f64 1 f50"/>
                <a:gd name="f80" fmla="*/ f65 1 f51"/>
                <a:gd name="f81" fmla="*/ f66 1 f51"/>
                <a:gd name="f82" fmla="*/ f67 1 f50"/>
                <a:gd name="f83" fmla="*/ f68 1 f51"/>
                <a:gd name="f84" fmla="*/ f69 1 f50"/>
                <a:gd name="f85" fmla="*/ f70 1 f51"/>
                <a:gd name="f86" fmla="*/ f71 1 f51"/>
                <a:gd name="f87" fmla="*/ f72 1 f50"/>
                <a:gd name="f88" fmla="*/ f73 1 f51"/>
                <a:gd name="f89" fmla="*/ f74 1 f51"/>
                <a:gd name="f90" fmla="*/ f75 f41 1"/>
                <a:gd name="f91" fmla="*/ f76 f41 1"/>
                <a:gd name="f92" fmla="*/ f78 f42 1"/>
                <a:gd name="f93" fmla="*/ f77 f42 1"/>
                <a:gd name="f94" fmla="*/ f79 f41 1"/>
                <a:gd name="f95" fmla="*/ f80 f42 1"/>
                <a:gd name="f96" fmla="*/ f81 f42 1"/>
                <a:gd name="f97" fmla="*/ f82 f41 1"/>
                <a:gd name="f98" fmla="*/ f83 f42 1"/>
                <a:gd name="f99" fmla="*/ f84 f41 1"/>
                <a:gd name="f100" fmla="*/ f85 f42 1"/>
                <a:gd name="f101" fmla="*/ f86 f42 1"/>
                <a:gd name="f102" fmla="*/ f87 f41 1"/>
                <a:gd name="f103" fmla="*/ f88 f42 1"/>
                <a:gd name="f104" fmla="*/ f89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94" y="f95"/>
                </a:cxn>
                <a:cxn ang="f63">
                  <a:pos x="f94" y="f96"/>
                </a:cxn>
                <a:cxn ang="f63">
                  <a:pos x="f97" y="f98"/>
                </a:cxn>
                <a:cxn ang="f63">
                  <a:pos x="f99" y="f100"/>
                </a:cxn>
                <a:cxn ang="f63">
                  <a:pos x="f99" y="f96"/>
                </a:cxn>
                <a:cxn ang="f63">
                  <a:pos x="f99" y="f101"/>
                </a:cxn>
                <a:cxn ang="f63">
                  <a:pos x="f102" y="f103"/>
                </a:cxn>
                <a:cxn ang="f63">
                  <a:pos x="f94" y="f104"/>
                </a:cxn>
                <a:cxn ang="f63">
                  <a:pos x="f94" y="f101"/>
                </a:cxn>
                <a:cxn ang="f63">
                  <a:pos x="f94" y="f95"/>
                </a:cxn>
              </a:cxnLst>
              <a:rect l="f90" t="f93" r="f91" b="f92"/>
              <a:pathLst>
                <a:path w="23641" h="136154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10"/>
                  </a:cubicBezTo>
                  <a:lnTo>
                    <a:pt x="f21" y="f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8" y="f36"/>
                  </a:cubicBezTo>
                  <a:cubicBezTo>
                    <a:pt x="f37" y="f38"/>
                    <a:pt x="f37" y="f39"/>
                    <a:pt x="f8" y="f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8" name="Freeform: Shape 463">
              <a:extLst>
                <a:ext uri="{FF2B5EF4-FFF2-40B4-BE49-F238E27FC236}">
                  <a16:creationId xmlns:a16="http://schemas.microsoft.com/office/drawing/2014/main" id="{1EDA3088-181B-9F79-1001-49D6755F5451}"/>
                </a:ext>
              </a:extLst>
            </p:cNvPr>
            <p:cNvSpPr/>
            <p:nvPr/>
          </p:nvSpPr>
          <p:spPr>
            <a:xfrm>
              <a:off x="5969605" y="4135492"/>
              <a:ext cx="23637" cy="4639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1"/>
                <a:gd name="f7" fmla="val 463960"/>
                <a:gd name="f8" fmla="val 67"/>
                <a:gd name="f9" fmla="val 450924"/>
                <a:gd name="f10" fmla="val -607"/>
                <a:gd name="f11" fmla="val 457417"/>
                <a:gd name="f12" fmla="val 4108"/>
                <a:gd name="f13" fmla="val 463223"/>
                <a:gd name="f14" fmla="val 10601"/>
                <a:gd name="f15" fmla="val 463896"/>
                <a:gd name="f16" fmla="val 17094"/>
                <a:gd name="f17" fmla="val 464570"/>
                <a:gd name="f18" fmla="val 22901"/>
                <a:gd name="f19" fmla="val 459856"/>
                <a:gd name="f20" fmla="val 23575"/>
                <a:gd name="f21" fmla="val 453376"/>
                <a:gd name="f22" fmla="val 23664"/>
                <a:gd name="f23" fmla="val 452563"/>
                <a:gd name="f24" fmla="val 451737"/>
                <a:gd name="f25" fmla="val 24248"/>
                <a:gd name="f26" fmla="val 6492"/>
                <a:gd name="f27" fmla="val 19534"/>
                <a:gd name="f28" fmla="val 12299"/>
                <a:gd name="f29" fmla="val 13040"/>
                <a:gd name="f30" fmla="val 12972"/>
                <a:gd name="f31" fmla="val 6547"/>
                <a:gd name="f32" fmla="val 13646"/>
                <a:gd name="f33" fmla="val 740"/>
                <a:gd name="f34" fmla="val 8932"/>
                <a:gd name="f35" fmla="val 2452"/>
                <a:gd name="f36" fmla="val -22"/>
                <a:gd name="f37" fmla="val 1639"/>
                <a:gd name="f38" fmla="val 813"/>
                <a:gd name="f39" fmla="+- 0 0 -90"/>
                <a:gd name="f40" fmla="*/ f3 1 23641"/>
                <a:gd name="f41" fmla="*/ f4 1 463960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3641"/>
                <a:gd name="f50" fmla="*/ f46 1 463960"/>
                <a:gd name="f51" fmla="*/ 67 f47 1"/>
                <a:gd name="f52" fmla="*/ 450924 f46 1"/>
                <a:gd name="f53" fmla="*/ 10601 f47 1"/>
                <a:gd name="f54" fmla="*/ 463896 f46 1"/>
                <a:gd name="f55" fmla="*/ 23575 f47 1"/>
                <a:gd name="f56" fmla="*/ 453376 f46 1"/>
                <a:gd name="f57" fmla="*/ 0 f46 1"/>
                <a:gd name="f58" fmla="*/ 13040 f47 1"/>
                <a:gd name="f59" fmla="*/ 12972 f46 1"/>
                <a:gd name="f60" fmla="*/ 2452 f46 1"/>
                <a:gd name="f61" fmla="+- f48 0 f1"/>
                <a:gd name="f62" fmla="*/ f51 1 23641"/>
                <a:gd name="f63" fmla="*/ f52 1 463960"/>
                <a:gd name="f64" fmla="*/ f53 1 23641"/>
                <a:gd name="f65" fmla="*/ f54 1 463960"/>
                <a:gd name="f66" fmla="*/ f55 1 23641"/>
                <a:gd name="f67" fmla="*/ f56 1 463960"/>
                <a:gd name="f68" fmla="*/ f57 1 463960"/>
                <a:gd name="f69" fmla="*/ f58 1 23641"/>
                <a:gd name="f70" fmla="*/ f59 1 463960"/>
                <a:gd name="f71" fmla="*/ f60 1 463960"/>
                <a:gd name="f72" fmla="*/ f42 1 f49"/>
                <a:gd name="f73" fmla="*/ f43 1 f49"/>
                <a:gd name="f74" fmla="*/ f42 1 f50"/>
                <a:gd name="f75" fmla="*/ f44 1 f50"/>
                <a:gd name="f76" fmla="*/ f62 1 f49"/>
                <a:gd name="f77" fmla="*/ f63 1 f50"/>
                <a:gd name="f78" fmla="*/ f64 1 f49"/>
                <a:gd name="f79" fmla="*/ f65 1 f50"/>
                <a:gd name="f80" fmla="*/ f66 1 f49"/>
                <a:gd name="f81" fmla="*/ f67 1 f50"/>
                <a:gd name="f82" fmla="*/ f68 1 f50"/>
                <a:gd name="f83" fmla="*/ f69 1 f49"/>
                <a:gd name="f84" fmla="*/ f70 1 f50"/>
                <a:gd name="f85" fmla="*/ f71 1 f50"/>
                <a:gd name="f86" fmla="*/ f72 f40 1"/>
                <a:gd name="f87" fmla="*/ f73 f40 1"/>
                <a:gd name="f88" fmla="*/ f75 f41 1"/>
                <a:gd name="f89" fmla="*/ f74 f41 1"/>
                <a:gd name="f90" fmla="*/ f76 f40 1"/>
                <a:gd name="f91" fmla="*/ f77 f41 1"/>
                <a:gd name="f92" fmla="*/ f78 f40 1"/>
                <a:gd name="f93" fmla="*/ f79 f41 1"/>
                <a:gd name="f94" fmla="*/ f80 f40 1"/>
                <a:gd name="f95" fmla="*/ f81 f41 1"/>
                <a:gd name="f96" fmla="*/ f82 f41 1"/>
                <a:gd name="f97" fmla="*/ f83 f40 1"/>
                <a:gd name="f98" fmla="*/ f84 f41 1"/>
                <a:gd name="f99" fmla="*/ f85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0" y="f91"/>
                </a:cxn>
                <a:cxn ang="f61">
                  <a:pos x="f92" y="f93"/>
                </a:cxn>
                <a:cxn ang="f61">
                  <a:pos x="f94" y="f95"/>
                </a:cxn>
                <a:cxn ang="f61">
                  <a:pos x="f94" y="f91"/>
                </a:cxn>
                <a:cxn ang="f61">
                  <a:pos x="f94" y="f96"/>
                </a:cxn>
                <a:cxn ang="f61">
                  <a:pos x="f97" y="f98"/>
                </a:cxn>
                <a:cxn ang="f61">
                  <a:pos x="f90" y="f99"/>
                </a:cxn>
                <a:cxn ang="f61">
                  <a:pos x="f90" y="f96"/>
                </a:cxn>
                <a:cxn ang="f61">
                  <a:pos x="f90" y="f91"/>
                </a:cxn>
              </a:cxnLst>
              <a:rect l="f86" t="f89" r="f87" b="f88"/>
              <a:pathLst>
                <a:path w="23641" h="46396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9"/>
                  </a:cubicBezTo>
                  <a:lnTo>
                    <a:pt x="f20" y="f5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8" y="f35"/>
                  </a:cubicBezTo>
                  <a:cubicBezTo>
                    <a:pt x="f36" y="f37"/>
                    <a:pt x="f36" y="f38"/>
                    <a:pt x="f8" y="f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9" name="Freeform: Shape 464">
              <a:extLst>
                <a:ext uri="{FF2B5EF4-FFF2-40B4-BE49-F238E27FC236}">
                  <a16:creationId xmlns:a16="http://schemas.microsoft.com/office/drawing/2014/main" id="{3199F722-B79B-18B9-9B0A-2C865AB7CDCF}"/>
                </a:ext>
              </a:extLst>
            </p:cNvPr>
            <p:cNvSpPr/>
            <p:nvPr/>
          </p:nvSpPr>
          <p:spPr>
            <a:xfrm>
              <a:off x="11994349" y="4522128"/>
              <a:ext cx="23637" cy="496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49628"/>
                <a:gd name="f8" fmla="val 11754"/>
                <a:gd name="f9" fmla="val 11943"/>
                <a:gd name="f10" fmla="val 5223"/>
                <a:gd name="f11" fmla="val 11880"/>
                <a:gd name="f12" fmla="val 6531"/>
                <a:gd name="f13" fmla="val 64"/>
                <a:gd name="f14" fmla="val 36592"/>
                <a:gd name="f15" fmla="val -609"/>
                <a:gd name="f16" fmla="val 43085"/>
                <a:gd name="f17" fmla="val 4105"/>
                <a:gd name="f18" fmla="val 48891"/>
                <a:gd name="f19" fmla="val 10598"/>
                <a:gd name="f20" fmla="val 49565"/>
                <a:gd name="f21" fmla="val 17092"/>
                <a:gd name="f22" fmla="val 50238"/>
                <a:gd name="f23" fmla="val 22898"/>
                <a:gd name="f24" fmla="val 45524"/>
                <a:gd name="f25" fmla="val 23571"/>
                <a:gd name="f26" fmla="val 39044"/>
                <a:gd name="f27" fmla="val 23661"/>
                <a:gd name="f28" fmla="val 38231"/>
                <a:gd name="f29" fmla="val 37405"/>
                <a:gd name="f30" fmla="val 6544"/>
                <a:gd name="f31" fmla="val 18298"/>
                <a:gd name="f32" fmla="+- 0 0 -90"/>
                <a:gd name="f33" fmla="*/ f3 1 23638"/>
                <a:gd name="f34" fmla="*/ f4 1 49628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3638"/>
                <a:gd name="f43" fmla="*/ f39 1 49628"/>
                <a:gd name="f44" fmla="*/ 11754 f40 1"/>
                <a:gd name="f45" fmla="*/ 11943 f39 1"/>
                <a:gd name="f46" fmla="*/ 64 f40 1"/>
                <a:gd name="f47" fmla="*/ 0 f39 1"/>
                <a:gd name="f48" fmla="*/ 36592 f39 1"/>
                <a:gd name="f49" fmla="*/ 10598 f40 1"/>
                <a:gd name="f50" fmla="*/ 49565 f39 1"/>
                <a:gd name="f51" fmla="*/ 23571 f40 1"/>
                <a:gd name="f52" fmla="*/ 39044 f39 1"/>
                <a:gd name="f53" fmla="+- f41 0 f1"/>
                <a:gd name="f54" fmla="*/ f44 1 23638"/>
                <a:gd name="f55" fmla="*/ f45 1 49628"/>
                <a:gd name="f56" fmla="*/ f46 1 23638"/>
                <a:gd name="f57" fmla="*/ f47 1 49628"/>
                <a:gd name="f58" fmla="*/ f48 1 49628"/>
                <a:gd name="f59" fmla="*/ f49 1 23638"/>
                <a:gd name="f60" fmla="*/ f50 1 49628"/>
                <a:gd name="f61" fmla="*/ f51 1 23638"/>
                <a:gd name="f62" fmla="*/ f52 1 49628"/>
                <a:gd name="f63" fmla="*/ f35 1 f42"/>
                <a:gd name="f64" fmla="*/ f36 1 f42"/>
                <a:gd name="f65" fmla="*/ f35 1 f43"/>
                <a:gd name="f66" fmla="*/ f37 1 f43"/>
                <a:gd name="f67" fmla="*/ f54 1 f42"/>
                <a:gd name="f68" fmla="*/ f55 1 f43"/>
                <a:gd name="f69" fmla="*/ f56 1 f42"/>
                <a:gd name="f70" fmla="*/ f57 1 f43"/>
                <a:gd name="f71" fmla="*/ f58 1 f43"/>
                <a:gd name="f72" fmla="*/ f59 1 f42"/>
                <a:gd name="f73" fmla="*/ f60 1 f43"/>
                <a:gd name="f74" fmla="*/ f61 1 f42"/>
                <a:gd name="f75" fmla="*/ f62 1 f43"/>
                <a:gd name="f76" fmla="*/ f63 f33 1"/>
                <a:gd name="f77" fmla="*/ f64 f33 1"/>
                <a:gd name="f78" fmla="*/ f66 f34 1"/>
                <a:gd name="f79" fmla="*/ f65 f34 1"/>
                <a:gd name="f80" fmla="*/ f67 f33 1"/>
                <a:gd name="f81" fmla="*/ f68 f34 1"/>
                <a:gd name="f82" fmla="*/ f69 f33 1"/>
                <a:gd name="f83" fmla="*/ f70 f34 1"/>
                <a:gd name="f84" fmla="*/ f71 f34 1"/>
                <a:gd name="f85" fmla="*/ f72 f33 1"/>
                <a:gd name="f86" fmla="*/ f73 f34 1"/>
                <a:gd name="f87" fmla="*/ f74 f33 1"/>
                <a:gd name="f88" fmla="*/ f7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0" y="f81"/>
                </a:cxn>
                <a:cxn ang="f53">
                  <a:pos x="f82" y="f83"/>
                </a:cxn>
                <a:cxn ang="f53">
                  <a:pos x="f82" y="f83"/>
                </a:cxn>
                <a:cxn ang="f53">
                  <a:pos x="f82" y="f84"/>
                </a:cxn>
                <a:cxn ang="f53">
                  <a:pos x="f85" y="f86"/>
                </a:cxn>
                <a:cxn ang="f53">
                  <a:pos x="f87" y="f88"/>
                </a:cxn>
                <a:cxn ang="f53">
                  <a:pos x="f87" y="f84"/>
                </a:cxn>
                <a:cxn ang="f53">
                  <a:pos x="f87" y="f83"/>
                </a:cxn>
                <a:cxn ang="f53">
                  <a:pos x="f80" y="f81"/>
                </a:cxn>
              </a:cxnLst>
              <a:rect l="f76" t="f79" r="f77" b="f78"/>
              <a:pathLst>
                <a:path w="23638" h="49628">
                  <a:moveTo>
                    <a:pt x="f8" y="f9"/>
                  </a:moveTo>
                  <a:cubicBezTo>
                    <a:pt x="f10" y="f11"/>
                    <a:pt x="f5" y="f12"/>
                    <a:pt x="f13" y="f5"/>
                  </a:cubicBezTo>
                  <a:cubicBezTo>
                    <a:pt x="f13" y="f5"/>
                    <a:pt x="f13" y="f5"/>
                    <a:pt x="f13" y="f5"/>
                  </a:cubicBez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14"/>
                  </a:cubicBezTo>
                  <a:lnTo>
                    <a:pt x="f25" y="f5"/>
                  </a:lnTo>
                  <a:cubicBezTo>
                    <a:pt x="f25" y="f30"/>
                    <a:pt x="f31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0" name="Freeform: Shape 465">
              <a:extLst>
                <a:ext uri="{FF2B5EF4-FFF2-40B4-BE49-F238E27FC236}">
                  <a16:creationId xmlns:a16="http://schemas.microsoft.com/office/drawing/2014/main" id="{5BFE7B7A-01FA-E80F-1478-E9F5DBE06073}"/>
                </a:ext>
              </a:extLst>
            </p:cNvPr>
            <p:cNvSpPr/>
            <p:nvPr/>
          </p:nvSpPr>
          <p:spPr>
            <a:xfrm>
              <a:off x="12014219" y="4654259"/>
              <a:ext cx="28099" cy="200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98"/>
                <a:gd name="f7" fmla="val 20080"/>
                <a:gd name="f8" fmla="val 3574"/>
                <a:gd name="f9" fmla="val 3436"/>
                <a:gd name="f10" fmla="val 2049"/>
                <a:gd name="f11" fmla="val 4833"/>
                <a:gd name="f12" fmla="val 5469"/>
                <a:gd name="f13" fmla="val 6231"/>
                <a:gd name="f14" fmla="val 1160"/>
                <a:gd name="f15" fmla="val 6866"/>
                <a:gd name="f16" fmla="val 295"/>
                <a:gd name="f17" fmla="val 8734"/>
                <a:gd name="f18" fmla="val -86"/>
                <a:gd name="f19" fmla="val 10780"/>
                <a:gd name="f20" fmla="val 16"/>
                <a:gd name="f21" fmla="val 12838"/>
                <a:gd name="f22" fmla="val 9673"/>
                <a:gd name="f23" fmla="val 8809"/>
                <a:gd name="f24" fmla="val 13753"/>
                <a:gd name="f25" fmla="val 13231"/>
                <a:gd name="f26" fmla="val 7921"/>
                <a:gd name="f27" fmla="val 19560"/>
                <a:gd name="f28" fmla="val 7057"/>
                <a:gd name="f29" fmla="val 22584"/>
                <a:gd name="f30" fmla="val 6638"/>
                <a:gd name="f31" fmla="val 25659"/>
                <a:gd name="f32" fmla="val 7438"/>
                <a:gd name="f33" fmla="val 28099"/>
                <a:gd name="f34" fmla="val 9280"/>
                <a:gd name="f35" fmla="val 18441"/>
                <a:gd name="f36" fmla="val 2165"/>
                <a:gd name="f37" fmla="val 13854"/>
                <a:gd name="f38" fmla="val -1151"/>
                <a:gd name="f39" fmla="val 7538"/>
                <a:gd name="f40" fmla="val -604"/>
                <a:gd name="f41" fmla="+- 0 0 -90"/>
                <a:gd name="f42" fmla="*/ f3 1 28098"/>
                <a:gd name="f43" fmla="*/ f4 1 2008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8098"/>
                <a:gd name="f52" fmla="*/ f48 1 20080"/>
                <a:gd name="f53" fmla="*/ 3574 f49 1"/>
                <a:gd name="f54" fmla="*/ 3436 f48 1"/>
                <a:gd name="f55" fmla="*/ 2049 f49 1"/>
                <a:gd name="f56" fmla="*/ 4833 f48 1"/>
                <a:gd name="f57" fmla="*/ 1160 f49 1"/>
                <a:gd name="f58" fmla="*/ 6866 f48 1"/>
                <a:gd name="f59" fmla="*/ 16 f49 1"/>
                <a:gd name="f60" fmla="*/ 12838 f48 1"/>
                <a:gd name="f61" fmla="*/ 9673 f49 1"/>
                <a:gd name="f62" fmla="*/ 20080 f48 1"/>
                <a:gd name="f63" fmla="*/ 19560 f49 1"/>
                <a:gd name="f64" fmla="*/ 7057 f48 1"/>
                <a:gd name="f65" fmla="*/ 28099 f49 1"/>
                <a:gd name="f66" fmla="*/ 9280 f48 1"/>
                <a:gd name="f67" fmla="*/ 18441 f49 1"/>
                <a:gd name="f68" fmla="*/ 2165 f48 1"/>
                <a:gd name="f69" fmla="+- f50 0 f1"/>
                <a:gd name="f70" fmla="*/ f53 1 28098"/>
                <a:gd name="f71" fmla="*/ f54 1 20080"/>
                <a:gd name="f72" fmla="*/ f55 1 28098"/>
                <a:gd name="f73" fmla="*/ f56 1 20080"/>
                <a:gd name="f74" fmla="*/ f57 1 28098"/>
                <a:gd name="f75" fmla="*/ f58 1 20080"/>
                <a:gd name="f76" fmla="*/ f59 1 28098"/>
                <a:gd name="f77" fmla="*/ f60 1 20080"/>
                <a:gd name="f78" fmla="*/ f61 1 28098"/>
                <a:gd name="f79" fmla="*/ f62 1 20080"/>
                <a:gd name="f80" fmla="*/ f63 1 28098"/>
                <a:gd name="f81" fmla="*/ f64 1 20080"/>
                <a:gd name="f82" fmla="*/ f65 1 28098"/>
                <a:gd name="f83" fmla="*/ f66 1 20080"/>
                <a:gd name="f84" fmla="*/ f67 1 28098"/>
                <a:gd name="f85" fmla="*/ f68 1 20080"/>
                <a:gd name="f86" fmla="*/ f44 1 f51"/>
                <a:gd name="f87" fmla="*/ f45 1 f51"/>
                <a:gd name="f88" fmla="*/ f44 1 f52"/>
                <a:gd name="f89" fmla="*/ f46 1 f52"/>
                <a:gd name="f90" fmla="*/ f70 1 f51"/>
                <a:gd name="f91" fmla="*/ f71 1 f52"/>
                <a:gd name="f92" fmla="*/ f72 1 f51"/>
                <a:gd name="f93" fmla="*/ f73 1 f52"/>
                <a:gd name="f94" fmla="*/ f74 1 f51"/>
                <a:gd name="f95" fmla="*/ f75 1 f52"/>
                <a:gd name="f96" fmla="*/ f76 1 f51"/>
                <a:gd name="f97" fmla="*/ f77 1 f52"/>
                <a:gd name="f98" fmla="*/ f78 1 f51"/>
                <a:gd name="f99" fmla="*/ f79 1 f52"/>
                <a:gd name="f100" fmla="*/ f80 1 f51"/>
                <a:gd name="f101" fmla="*/ f81 1 f52"/>
                <a:gd name="f102" fmla="*/ f82 1 f51"/>
                <a:gd name="f103" fmla="*/ f83 1 f52"/>
                <a:gd name="f104" fmla="*/ f84 1 f51"/>
                <a:gd name="f105" fmla="*/ f85 1 f52"/>
                <a:gd name="f106" fmla="*/ f86 f42 1"/>
                <a:gd name="f107" fmla="*/ f87 f42 1"/>
                <a:gd name="f108" fmla="*/ f89 f43 1"/>
                <a:gd name="f109" fmla="*/ f88 f43 1"/>
                <a:gd name="f110" fmla="*/ f90 f42 1"/>
                <a:gd name="f111" fmla="*/ f91 f43 1"/>
                <a:gd name="f112" fmla="*/ f92 f42 1"/>
                <a:gd name="f113" fmla="*/ f93 f43 1"/>
                <a:gd name="f114" fmla="*/ f94 f42 1"/>
                <a:gd name="f115" fmla="*/ f95 f43 1"/>
                <a:gd name="f116" fmla="*/ f96 f42 1"/>
                <a:gd name="f117" fmla="*/ f97 f43 1"/>
                <a:gd name="f118" fmla="*/ f98 f42 1"/>
                <a:gd name="f119" fmla="*/ f99 f43 1"/>
                <a:gd name="f120" fmla="*/ f100 f42 1"/>
                <a:gd name="f121" fmla="*/ f101 f43 1"/>
                <a:gd name="f122" fmla="*/ f102 f42 1"/>
                <a:gd name="f123" fmla="*/ f103 f43 1"/>
                <a:gd name="f124" fmla="*/ f104 f42 1"/>
                <a:gd name="f125" fmla="*/ f105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0" y="f111"/>
                </a:cxn>
                <a:cxn ang="f69">
                  <a:pos x="f112" y="f113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10" y="f111"/>
                </a:cxn>
              </a:cxnLst>
              <a:rect l="f106" t="f109" r="f107" b="f108"/>
              <a:pathLst>
                <a:path w="28098" h="20080">
                  <a:moveTo>
                    <a:pt x="f8" y="f9"/>
                  </a:moveTo>
                  <a:lnTo>
                    <a:pt x="f10" y="f11"/>
                  </a:lnTo>
                  <a:cubicBezTo>
                    <a:pt x="f10" y="f12"/>
                    <a:pt x="f10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7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1" name="Freeform: Shape 466">
              <a:extLst>
                <a:ext uri="{FF2B5EF4-FFF2-40B4-BE49-F238E27FC236}">
                  <a16:creationId xmlns:a16="http://schemas.microsoft.com/office/drawing/2014/main" id="{6EC267D7-937E-9148-3EB3-BA1154F1886F}"/>
                </a:ext>
              </a:extLst>
            </p:cNvPr>
            <p:cNvSpPr/>
            <p:nvPr/>
          </p:nvSpPr>
          <p:spPr>
            <a:xfrm>
              <a:off x="12024542" y="4661839"/>
              <a:ext cx="53355" cy="45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358"/>
                <a:gd name="f7" fmla="val 45916"/>
                <a:gd name="f8" fmla="val 28065"/>
                <a:gd name="f9" fmla="val 9324"/>
                <a:gd name="f10" fmla="val 24125"/>
                <a:gd name="f11" fmla="val 6401"/>
                <a:gd name="f12" fmla="val 18534"/>
                <a:gd name="f13" fmla="val 2335"/>
                <a:gd name="f14" fmla="val 13439"/>
                <a:gd name="f15" fmla="val -1514"/>
                <a:gd name="f16" fmla="val 6183"/>
                <a:gd name="f17" fmla="val -498"/>
                <a:gd name="f18" fmla="val 2333"/>
                <a:gd name="f19" fmla="val 4597"/>
                <a:gd name="f20" fmla="val 490"/>
                <a:gd name="f21" fmla="val 7037"/>
                <a:gd name="f22" fmla="val -310"/>
                <a:gd name="f23" fmla="val 10099"/>
                <a:gd name="f24" fmla="val 109"/>
                <a:gd name="f25" fmla="val 13135"/>
                <a:gd name="f26" fmla="val 9004"/>
                <a:gd name="f27" fmla="val 19742"/>
                <a:gd name="f28" fmla="val 43821"/>
                <a:gd name="f29" fmla="val 46845"/>
                <a:gd name="f30" fmla="val 45497"/>
                <a:gd name="f31" fmla="val 49552"/>
                <a:gd name="f32" fmla="val 43832"/>
                <a:gd name="f33" fmla="val 51318"/>
                <a:gd name="f34" fmla="val 41342"/>
                <a:gd name="f35" fmla="val 54850"/>
                <a:gd name="f36" fmla="val 35891"/>
                <a:gd name="f37" fmla="val 53694"/>
                <a:gd name="f38" fmla="val 28662"/>
                <a:gd name="f39" fmla="val 48650"/>
                <a:gd name="f40" fmla="val 24570"/>
                <a:gd name="f41" fmla="val 48014"/>
                <a:gd name="f42" fmla="val 46489"/>
                <a:gd name="f43" fmla="val 23554"/>
                <a:gd name="f44" fmla="val 30097"/>
                <a:gd name="f45" fmla="val 10848"/>
                <a:gd name="f46" fmla="+- 0 0 -90"/>
                <a:gd name="f47" fmla="*/ f3 1 53358"/>
                <a:gd name="f48" fmla="*/ f4 1 45916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53358"/>
                <a:gd name="f57" fmla="*/ f53 1 45916"/>
                <a:gd name="f58" fmla="*/ 28065 f54 1"/>
                <a:gd name="f59" fmla="*/ 9324 f53 1"/>
                <a:gd name="f60" fmla="*/ 24125 f54 1"/>
                <a:gd name="f61" fmla="*/ 6401 f53 1"/>
                <a:gd name="f62" fmla="*/ 18534 f54 1"/>
                <a:gd name="f63" fmla="*/ 2335 f53 1"/>
                <a:gd name="f64" fmla="*/ 2333 f54 1"/>
                <a:gd name="f65" fmla="*/ 4597 f53 1"/>
                <a:gd name="f66" fmla="*/ 109 f54 1"/>
                <a:gd name="f67" fmla="*/ 13135 f53 1"/>
                <a:gd name="f68" fmla="*/ 9004 f54 1"/>
                <a:gd name="f69" fmla="*/ 19742 f53 1"/>
                <a:gd name="f70" fmla="*/ 43821 f54 1"/>
                <a:gd name="f71" fmla="*/ 45916 f53 1"/>
                <a:gd name="f72" fmla="*/ 51318 f54 1"/>
                <a:gd name="f73" fmla="*/ 41342 f53 1"/>
                <a:gd name="f74" fmla="*/ 48650 f54 1"/>
                <a:gd name="f75" fmla="*/ 24570 f53 1"/>
                <a:gd name="f76" fmla="*/ 48014 f54 1"/>
                <a:gd name="f77" fmla="*/ 46489 f54 1"/>
                <a:gd name="f78" fmla="*/ 23554 f53 1"/>
                <a:gd name="f79" fmla="*/ 30097 f54 1"/>
                <a:gd name="f80" fmla="*/ 10848 f53 1"/>
                <a:gd name="f81" fmla="+- f55 0 f1"/>
                <a:gd name="f82" fmla="*/ f58 1 53358"/>
                <a:gd name="f83" fmla="*/ f59 1 45916"/>
                <a:gd name="f84" fmla="*/ f60 1 53358"/>
                <a:gd name="f85" fmla="*/ f61 1 45916"/>
                <a:gd name="f86" fmla="*/ f62 1 53358"/>
                <a:gd name="f87" fmla="*/ f63 1 45916"/>
                <a:gd name="f88" fmla="*/ f64 1 53358"/>
                <a:gd name="f89" fmla="*/ f65 1 45916"/>
                <a:gd name="f90" fmla="*/ f66 1 53358"/>
                <a:gd name="f91" fmla="*/ f67 1 45916"/>
                <a:gd name="f92" fmla="*/ f68 1 53358"/>
                <a:gd name="f93" fmla="*/ f69 1 45916"/>
                <a:gd name="f94" fmla="*/ f70 1 53358"/>
                <a:gd name="f95" fmla="*/ f71 1 45916"/>
                <a:gd name="f96" fmla="*/ f72 1 53358"/>
                <a:gd name="f97" fmla="*/ f73 1 45916"/>
                <a:gd name="f98" fmla="*/ f74 1 53358"/>
                <a:gd name="f99" fmla="*/ f75 1 45916"/>
                <a:gd name="f100" fmla="*/ f76 1 53358"/>
                <a:gd name="f101" fmla="*/ f77 1 53358"/>
                <a:gd name="f102" fmla="*/ f78 1 45916"/>
                <a:gd name="f103" fmla="*/ f79 1 53358"/>
                <a:gd name="f104" fmla="*/ f80 1 45916"/>
                <a:gd name="f105" fmla="*/ f49 1 f56"/>
                <a:gd name="f106" fmla="*/ f50 1 f56"/>
                <a:gd name="f107" fmla="*/ f49 1 f57"/>
                <a:gd name="f108" fmla="*/ f51 1 f57"/>
                <a:gd name="f109" fmla="*/ f82 1 f56"/>
                <a:gd name="f110" fmla="*/ f83 1 f57"/>
                <a:gd name="f111" fmla="*/ f84 1 f56"/>
                <a:gd name="f112" fmla="*/ f85 1 f57"/>
                <a:gd name="f113" fmla="*/ f86 1 f56"/>
                <a:gd name="f114" fmla="*/ f87 1 f57"/>
                <a:gd name="f115" fmla="*/ f88 1 f56"/>
                <a:gd name="f116" fmla="*/ f89 1 f57"/>
                <a:gd name="f117" fmla="*/ f90 1 f56"/>
                <a:gd name="f118" fmla="*/ f91 1 f57"/>
                <a:gd name="f119" fmla="*/ f92 1 f56"/>
                <a:gd name="f120" fmla="*/ f93 1 f57"/>
                <a:gd name="f121" fmla="*/ f94 1 f56"/>
                <a:gd name="f122" fmla="*/ f95 1 f57"/>
                <a:gd name="f123" fmla="*/ f96 1 f56"/>
                <a:gd name="f124" fmla="*/ f97 1 f57"/>
                <a:gd name="f125" fmla="*/ f98 1 f56"/>
                <a:gd name="f126" fmla="*/ f99 1 f57"/>
                <a:gd name="f127" fmla="*/ f100 1 f56"/>
                <a:gd name="f128" fmla="*/ f101 1 f56"/>
                <a:gd name="f129" fmla="*/ f102 1 f57"/>
                <a:gd name="f130" fmla="*/ f103 1 f56"/>
                <a:gd name="f131" fmla="*/ f104 1 f57"/>
                <a:gd name="f132" fmla="*/ f105 f47 1"/>
                <a:gd name="f133" fmla="*/ f106 f47 1"/>
                <a:gd name="f134" fmla="*/ f108 f48 1"/>
                <a:gd name="f135" fmla="*/ f107 f48 1"/>
                <a:gd name="f136" fmla="*/ f109 f47 1"/>
                <a:gd name="f137" fmla="*/ f110 f48 1"/>
                <a:gd name="f138" fmla="*/ f111 f47 1"/>
                <a:gd name="f139" fmla="*/ f112 f48 1"/>
                <a:gd name="f140" fmla="*/ f113 f47 1"/>
                <a:gd name="f141" fmla="*/ f114 f48 1"/>
                <a:gd name="f142" fmla="*/ f115 f47 1"/>
                <a:gd name="f143" fmla="*/ f116 f48 1"/>
                <a:gd name="f144" fmla="*/ f117 f47 1"/>
                <a:gd name="f145" fmla="*/ f118 f48 1"/>
                <a:gd name="f146" fmla="*/ f119 f47 1"/>
                <a:gd name="f147" fmla="*/ f120 f48 1"/>
                <a:gd name="f148" fmla="*/ f121 f47 1"/>
                <a:gd name="f149" fmla="*/ f122 f48 1"/>
                <a:gd name="f150" fmla="*/ f123 f47 1"/>
                <a:gd name="f151" fmla="*/ f124 f48 1"/>
                <a:gd name="f152" fmla="*/ f125 f47 1"/>
                <a:gd name="f153" fmla="*/ f126 f48 1"/>
                <a:gd name="f154" fmla="*/ f127 f47 1"/>
                <a:gd name="f155" fmla="*/ f128 f47 1"/>
                <a:gd name="f156" fmla="*/ f129 f48 1"/>
                <a:gd name="f157" fmla="*/ f130 f47 1"/>
                <a:gd name="f158" fmla="*/ f131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6" y="f137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0" y="f141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8" y="f149"/>
                </a:cxn>
                <a:cxn ang="f81">
                  <a:pos x="f150" y="f151"/>
                </a:cxn>
                <a:cxn ang="f81">
                  <a:pos x="f152" y="f153"/>
                </a:cxn>
                <a:cxn ang="f81">
                  <a:pos x="f154" y="f153"/>
                </a:cxn>
                <a:cxn ang="f81">
                  <a:pos x="f155" y="f156"/>
                </a:cxn>
                <a:cxn ang="f81">
                  <a:pos x="f157" y="f158"/>
                </a:cxn>
              </a:cxnLst>
              <a:rect l="f132" t="f135" r="f133" b="f134"/>
              <a:pathLst>
                <a:path w="53358" h="45916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8" y="f7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40"/>
                  </a:lnTo>
                  <a:lnTo>
                    <a:pt x="f42" y="f43"/>
                  </a:lnTo>
                  <a:lnTo>
                    <a:pt x="f44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2" name="Freeform: Shape 467">
              <a:extLst>
                <a:ext uri="{FF2B5EF4-FFF2-40B4-BE49-F238E27FC236}">
                  <a16:creationId xmlns:a16="http://schemas.microsoft.com/office/drawing/2014/main" id="{29CD3048-24FE-75CF-5C7F-A6FF0D6FCFF6}"/>
                </a:ext>
              </a:extLst>
            </p:cNvPr>
            <p:cNvSpPr/>
            <p:nvPr/>
          </p:nvSpPr>
          <p:spPr>
            <a:xfrm>
              <a:off x="7739499" y="3278873"/>
              <a:ext cx="32653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656"/>
                <a:gd name="f7" fmla="val 24013"/>
                <a:gd name="f8" fmla="val 32657"/>
                <a:gd name="f9" fmla="val 24014"/>
                <a:gd name="f10" fmla="val 26024"/>
                <a:gd name="f11" fmla="val 23328"/>
                <a:gd name="f12" fmla="val 21208"/>
                <a:gd name="f13" fmla="val 17407"/>
                <a:gd name="f14" fmla="val 21882"/>
                <a:gd name="f15" fmla="val 10774"/>
                <a:gd name="f16" fmla="val 22466"/>
                <a:gd name="f17" fmla="val 5082"/>
                <a:gd name="f18" fmla="val 26964"/>
                <a:gd name="f19" fmla="val 584"/>
                <a:gd name="f20" fmla="val 11691"/>
                <a:gd name="f21" fmla="val 12070"/>
                <a:gd name="f22" fmla="val 11767"/>
                <a:gd name="f23" fmla="val 18601"/>
                <a:gd name="f24" fmla="val 6531"/>
                <a:gd name="f25" fmla="val 23938"/>
                <a:gd name="f26" fmla="+- 0 0 -90"/>
                <a:gd name="f27" fmla="*/ f3 1 32656"/>
                <a:gd name="f28" fmla="*/ f4 1 24013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2656"/>
                <a:gd name="f37" fmla="*/ f33 1 24013"/>
                <a:gd name="f38" fmla="*/ 32657 f34 1"/>
                <a:gd name="f39" fmla="*/ 24014 f33 1"/>
                <a:gd name="f40" fmla="*/ 21882 f34 1"/>
                <a:gd name="f41" fmla="*/ 10774 f33 1"/>
                <a:gd name="f42" fmla="*/ 0 f33 1"/>
                <a:gd name="f43" fmla="*/ 11691 f34 1"/>
                <a:gd name="f44" fmla="*/ 12070 f33 1"/>
                <a:gd name="f45" fmla="*/ 0 f34 1"/>
                <a:gd name="f46" fmla="+- f35 0 f1"/>
                <a:gd name="f47" fmla="*/ f38 1 32656"/>
                <a:gd name="f48" fmla="*/ f39 1 24013"/>
                <a:gd name="f49" fmla="*/ f40 1 32656"/>
                <a:gd name="f50" fmla="*/ f41 1 24013"/>
                <a:gd name="f51" fmla="*/ f42 1 24013"/>
                <a:gd name="f52" fmla="*/ f43 1 32656"/>
                <a:gd name="f53" fmla="*/ f44 1 24013"/>
                <a:gd name="f54" fmla="*/ f45 1 32656"/>
                <a:gd name="f55" fmla="*/ f29 1 f36"/>
                <a:gd name="f56" fmla="*/ f30 1 f36"/>
                <a:gd name="f57" fmla="*/ f29 1 f37"/>
                <a:gd name="f58" fmla="*/ f31 1 f37"/>
                <a:gd name="f59" fmla="*/ f47 1 f36"/>
                <a:gd name="f60" fmla="*/ f48 1 f37"/>
                <a:gd name="f61" fmla="*/ f49 1 f36"/>
                <a:gd name="f62" fmla="*/ f50 1 f37"/>
                <a:gd name="f63" fmla="*/ f51 1 f37"/>
                <a:gd name="f64" fmla="*/ f52 1 f36"/>
                <a:gd name="f65" fmla="*/ f53 1 f37"/>
                <a:gd name="f66" fmla="*/ f54 1 f36"/>
                <a:gd name="f67" fmla="*/ f55 f27 1"/>
                <a:gd name="f68" fmla="*/ f56 f27 1"/>
                <a:gd name="f69" fmla="*/ f58 f28 1"/>
                <a:gd name="f70" fmla="*/ f57 f28 1"/>
                <a:gd name="f71" fmla="*/ f59 f27 1"/>
                <a:gd name="f72" fmla="*/ f60 f28 1"/>
                <a:gd name="f73" fmla="*/ f61 f27 1"/>
                <a:gd name="f74" fmla="*/ f62 f28 1"/>
                <a:gd name="f75" fmla="*/ f63 f28 1"/>
                <a:gd name="f76" fmla="*/ f64 f27 1"/>
                <a:gd name="f77" fmla="*/ f65 f28 1"/>
                <a:gd name="f78" fmla="*/ f66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1" y="f72"/>
                </a:cxn>
                <a:cxn ang="f46">
                  <a:pos x="f73" y="f74"/>
                </a:cxn>
                <a:cxn ang="f46">
                  <a:pos x="f71" y="f75"/>
                </a:cxn>
                <a:cxn ang="f46">
                  <a:pos x="f76" y="f75"/>
                </a:cxn>
                <a:cxn ang="f46">
                  <a:pos x="f76" y="f77"/>
                </a:cxn>
                <a:cxn ang="f46">
                  <a:pos x="f78" y="f72"/>
                </a:cxn>
                <a:cxn ang="f46">
                  <a:pos x="f78" y="f72"/>
                </a:cxn>
                <a:cxn ang="f46">
                  <a:pos x="f71" y="f72"/>
                </a:cxn>
              </a:cxnLst>
              <a:rect l="f67" t="f70" r="f68" b="f69"/>
              <a:pathLst>
                <a:path w="32656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5"/>
                  </a:cubicBezTo>
                  <a:lnTo>
                    <a:pt x="f20" y="f5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5" y="f9"/>
                  </a:cubicBezTo>
                  <a:cubicBezTo>
                    <a:pt x="f5" y="f9"/>
                    <a:pt x="f5" y="f9"/>
                    <a:pt x="f5" y="f9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3" name="Freeform: Shape 468">
              <a:extLst>
                <a:ext uri="{FF2B5EF4-FFF2-40B4-BE49-F238E27FC236}">
                  <a16:creationId xmlns:a16="http://schemas.microsoft.com/office/drawing/2014/main" id="{580921B3-E71E-DCEA-3C6A-F6ABABBE3DFD}"/>
                </a:ext>
              </a:extLst>
            </p:cNvPr>
            <p:cNvSpPr/>
            <p:nvPr/>
          </p:nvSpPr>
          <p:spPr>
            <a:xfrm>
              <a:off x="7761317" y="3278873"/>
              <a:ext cx="59792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797"/>
                <a:gd name="f7" fmla="val 24013"/>
                <a:gd name="f8" fmla="val 10838"/>
                <a:gd name="f9" fmla="val 4205"/>
                <a:gd name="f10" fmla="val 686"/>
                <a:gd name="f11" fmla="val -611"/>
                <a:gd name="f12" fmla="val 6607"/>
                <a:gd name="f13" fmla="val 63"/>
                <a:gd name="f14" fmla="val 13239"/>
                <a:gd name="f15" fmla="val 647"/>
                <a:gd name="f16" fmla="val 18931"/>
                <a:gd name="f17" fmla="val 5146"/>
                <a:gd name="f18" fmla="val 23429"/>
                <a:gd name="f19" fmla="val 24014"/>
                <a:gd name="f20" fmla="val 48959"/>
                <a:gd name="f21" fmla="val 55592"/>
                <a:gd name="f22" fmla="val 23328"/>
                <a:gd name="f23" fmla="val 60408"/>
                <a:gd name="f24" fmla="val 17407"/>
                <a:gd name="f25" fmla="val 59734"/>
                <a:gd name="f26" fmla="val 10774"/>
                <a:gd name="f27" fmla="val 59150"/>
                <a:gd name="f28" fmla="val 5082"/>
                <a:gd name="f29" fmla="val 54652"/>
                <a:gd name="f30" fmla="val 584"/>
                <a:gd name="f31" fmla="+- 0 0 -90"/>
                <a:gd name="f32" fmla="*/ f3 1 59797"/>
                <a:gd name="f33" fmla="*/ f4 1 240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9797"/>
                <a:gd name="f42" fmla="*/ f38 1 24013"/>
                <a:gd name="f43" fmla="*/ 10838 f39 1"/>
                <a:gd name="f44" fmla="*/ 0 f38 1"/>
                <a:gd name="f45" fmla="*/ 63 f39 1"/>
                <a:gd name="f46" fmla="*/ 13239 f38 1"/>
                <a:gd name="f47" fmla="*/ 24014 f38 1"/>
                <a:gd name="f48" fmla="*/ 48959 f39 1"/>
                <a:gd name="f49" fmla="*/ 59734 f39 1"/>
                <a:gd name="f50" fmla="*/ 10774 f38 1"/>
                <a:gd name="f51" fmla="+- f40 0 f1"/>
                <a:gd name="f52" fmla="*/ f43 1 59797"/>
                <a:gd name="f53" fmla="*/ f44 1 24013"/>
                <a:gd name="f54" fmla="*/ f45 1 59797"/>
                <a:gd name="f55" fmla="*/ f46 1 24013"/>
                <a:gd name="f56" fmla="*/ f47 1 24013"/>
                <a:gd name="f57" fmla="*/ f48 1 59797"/>
                <a:gd name="f58" fmla="*/ f49 1 59797"/>
                <a:gd name="f59" fmla="*/ f50 1 24013"/>
                <a:gd name="f60" fmla="*/ f34 1 f41"/>
                <a:gd name="f61" fmla="*/ f35 1 f41"/>
                <a:gd name="f62" fmla="*/ f34 1 f42"/>
                <a:gd name="f63" fmla="*/ f36 1 f42"/>
                <a:gd name="f64" fmla="*/ f52 1 f41"/>
                <a:gd name="f65" fmla="*/ f53 1 f42"/>
                <a:gd name="f66" fmla="*/ f54 1 f41"/>
                <a:gd name="f67" fmla="*/ f55 1 f42"/>
                <a:gd name="f68" fmla="*/ f56 1 f42"/>
                <a:gd name="f69" fmla="*/ f57 1 f41"/>
                <a:gd name="f70" fmla="*/ f58 1 f41"/>
                <a:gd name="f71" fmla="*/ f59 1 f42"/>
                <a:gd name="f72" fmla="*/ f60 f32 1"/>
                <a:gd name="f73" fmla="*/ f61 f32 1"/>
                <a:gd name="f74" fmla="*/ f63 f33 1"/>
                <a:gd name="f75" fmla="*/ f62 f33 1"/>
                <a:gd name="f76" fmla="*/ f64 f32 1"/>
                <a:gd name="f77" fmla="*/ f65 f33 1"/>
                <a:gd name="f78" fmla="*/ f66 f32 1"/>
                <a:gd name="f79" fmla="*/ f67 f33 1"/>
                <a:gd name="f80" fmla="*/ f68 f33 1"/>
                <a:gd name="f81" fmla="*/ f69 f32 1"/>
                <a:gd name="f82" fmla="*/ f70 f32 1"/>
                <a:gd name="f83" fmla="*/ f7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6" y="f77"/>
                </a:cxn>
                <a:cxn ang="f51">
                  <a:pos x="f78" y="f79"/>
                </a:cxn>
                <a:cxn ang="f51">
                  <a:pos x="f76" y="f80"/>
                </a:cxn>
                <a:cxn ang="f51">
                  <a:pos x="f81" y="f80"/>
                </a:cxn>
                <a:cxn ang="f51">
                  <a:pos x="f82" y="f83"/>
                </a:cxn>
                <a:cxn ang="f51">
                  <a:pos x="f81" y="f77"/>
                </a:cxn>
                <a:cxn ang="f51">
                  <a:pos x="f76" y="f77"/>
                </a:cxn>
              </a:cxnLst>
              <a:rect l="f72" t="f75" r="f73" b="f74"/>
              <a:pathLst>
                <a:path w="59797" h="24013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8" y="f19"/>
                  </a:cubicBezTo>
                  <a:lnTo>
                    <a:pt x="f20" y="f19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20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4" name="Freeform: Shape 469">
              <a:extLst>
                <a:ext uri="{FF2B5EF4-FFF2-40B4-BE49-F238E27FC236}">
                  <a16:creationId xmlns:a16="http://schemas.microsoft.com/office/drawing/2014/main" id="{8357BADE-D3B3-76AB-6B11-6A6B3A4B326F}"/>
                </a:ext>
              </a:extLst>
            </p:cNvPr>
            <p:cNvSpPr/>
            <p:nvPr/>
          </p:nvSpPr>
          <p:spPr>
            <a:xfrm>
              <a:off x="7064562" y="2058369"/>
              <a:ext cx="23637" cy="12477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1"/>
                <a:gd name="f7" fmla="val 1247772"/>
                <a:gd name="f8" fmla="val 67"/>
                <a:gd name="f9" fmla="val 1234737"/>
                <a:gd name="f10" fmla="val -607"/>
                <a:gd name="f11" fmla="val 1241229"/>
                <a:gd name="f12" fmla="val 4108"/>
                <a:gd name="f13" fmla="val 1247036"/>
                <a:gd name="f14" fmla="val 10601"/>
                <a:gd name="f15" fmla="val 1247709"/>
                <a:gd name="f16" fmla="val 17094"/>
                <a:gd name="f17" fmla="val 1248382"/>
                <a:gd name="f18" fmla="val 22901"/>
                <a:gd name="f19" fmla="val 1243669"/>
                <a:gd name="f20" fmla="val 23574"/>
                <a:gd name="f21" fmla="val 1237189"/>
                <a:gd name="f22" fmla="val 23664"/>
                <a:gd name="f23" fmla="val 1236376"/>
                <a:gd name="f24" fmla="val 1235550"/>
                <a:gd name="f25" fmla="val 24248"/>
                <a:gd name="f26" fmla="val 6493"/>
                <a:gd name="f27" fmla="val 19534"/>
                <a:gd name="f28" fmla="val 12299"/>
                <a:gd name="f29" fmla="val 13041"/>
                <a:gd name="f30" fmla="val 12973"/>
                <a:gd name="f31" fmla="val 6547"/>
                <a:gd name="f32" fmla="val 13646"/>
                <a:gd name="f33" fmla="val 740"/>
                <a:gd name="f34" fmla="val 8932"/>
                <a:gd name="f35" fmla="val 2452"/>
                <a:gd name="f36" fmla="val -22"/>
                <a:gd name="f37" fmla="val 1639"/>
                <a:gd name="f38" fmla="val 813"/>
                <a:gd name="f39" fmla="+- 0 0 -90"/>
                <a:gd name="f40" fmla="*/ f3 1 23641"/>
                <a:gd name="f41" fmla="*/ f4 1 1247772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3641"/>
                <a:gd name="f50" fmla="*/ f46 1 1247772"/>
                <a:gd name="f51" fmla="*/ 67 f47 1"/>
                <a:gd name="f52" fmla="*/ 1234737 f46 1"/>
                <a:gd name="f53" fmla="*/ 10601 f47 1"/>
                <a:gd name="f54" fmla="*/ 1247709 f46 1"/>
                <a:gd name="f55" fmla="*/ 23574 f47 1"/>
                <a:gd name="f56" fmla="*/ 1237189 f46 1"/>
                <a:gd name="f57" fmla="*/ 0 f46 1"/>
                <a:gd name="f58" fmla="*/ 13041 f47 1"/>
                <a:gd name="f59" fmla="*/ 12973 f46 1"/>
                <a:gd name="f60" fmla="*/ 2452 f46 1"/>
                <a:gd name="f61" fmla="+- f48 0 f1"/>
                <a:gd name="f62" fmla="*/ f51 1 23641"/>
                <a:gd name="f63" fmla="*/ f52 1 1247772"/>
                <a:gd name="f64" fmla="*/ f53 1 23641"/>
                <a:gd name="f65" fmla="*/ f54 1 1247772"/>
                <a:gd name="f66" fmla="*/ f55 1 23641"/>
                <a:gd name="f67" fmla="*/ f56 1 1247772"/>
                <a:gd name="f68" fmla="*/ f57 1 1247772"/>
                <a:gd name="f69" fmla="*/ f58 1 23641"/>
                <a:gd name="f70" fmla="*/ f59 1 1247772"/>
                <a:gd name="f71" fmla="*/ f60 1 1247772"/>
                <a:gd name="f72" fmla="*/ f42 1 f49"/>
                <a:gd name="f73" fmla="*/ f43 1 f49"/>
                <a:gd name="f74" fmla="*/ f42 1 f50"/>
                <a:gd name="f75" fmla="*/ f44 1 f50"/>
                <a:gd name="f76" fmla="*/ f62 1 f49"/>
                <a:gd name="f77" fmla="*/ f63 1 f50"/>
                <a:gd name="f78" fmla="*/ f64 1 f49"/>
                <a:gd name="f79" fmla="*/ f65 1 f50"/>
                <a:gd name="f80" fmla="*/ f66 1 f49"/>
                <a:gd name="f81" fmla="*/ f67 1 f50"/>
                <a:gd name="f82" fmla="*/ f68 1 f50"/>
                <a:gd name="f83" fmla="*/ f69 1 f49"/>
                <a:gd name="f84" fmla="*/ f70 1 f50"/>
                <a:gd name="f85" fmla="*/ f71 1 f50"/>
                <a:gd name="f86" fmla="*/ f72 f40 1"/>
                <a:gd name="f87" fmla="*/ f73 f40 1"/>
                <a:gd name="f88" fmla="*/ f75 f41 1"/>
                <a:gd name="f89" fmla="*/ f74 f41 1"/>
                <a:gd name="f90" fmla="*/ f76 f40 1"/>
                <a:gd name="f91" fmla="*/ f77 f41 1"/>
                <a:gd name="f92" fmla="*/ f78 f40 1"/>
                <a:gd name="f93" fmla="*/ f79 f41 1"/>
                <a:gd name="f94" fmla="*/ f80 f40 1"/>
                <a:gd name="f95" fmla="*/ f81 f41 1"/>
                <a:gd name="f96" fmla="*/ f82 f41 1"/>
                <a:gd name="f97" fmla="*/ f83 f40 1"/>
                <a:gd name="f98" fmla="*/ f84 f41 1"/>
                <a:gd name="f99" fmla="*/ f85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0" y="f91"/>
                </a:cxn>
                <a:cxn ang="f61">
                  <a:pos x="f92" y="f93"/>
                </a:cxn>
                <a:cxn ang="f61">
                  <a:pos x="f94" y="f95"/>
                </a:cxn>
                <a:cxn ang="f61">
                  <a:pos x="f94" y="f91"/>
                </a:cxn>
                <a:cxn ang="f61">
                  <a:pos x="f94" y="f96"/>
                </a:cxn>
                <a:cxn ang="f61">
                  <a:pos x="f97" y="f98"/>
                </a:cxn>
                <a:cxn ang="f61">
                  <a:pos x="f90" y="f99"/>
                </a:cxn>
                <a:cxn ang="f61">
                  <a:pos x="f90" y="f96"/>
                </a:cxn>
                <a:cxn ang="f61">
                  <a:pos x="f90" y="f91"/>
                </a:cxn>
              </a:cxnLst>
              <a:rect l="f86" t="f89" r="f87" b="f88"/>
              <a:pathLst>
                <a:path w="23641" h="124777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9"/>
                  </a:cubicBezTo>
                  <a:lnTo>
                    <a:pt x="f20" y="f5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8" y="f35"/>
                  </a:cubicBezTo>
                  <a:cubicBezTo>
                    <a:pt x="f36" y="f37"/>
                    <a:pt x="f36" y="f38"/>
                    <a:pt x="f8" y="f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5" name="Freeform: Shape 470">
              <a:extLst>
                <a:ext uri="{FF2B5EF4-FFF2-40B4-BE49-F238E27FC236}">
                  <a16:creationId xmlns:a16="http://schemas.microsoft.com/office/drawing/2014/main" id="{4316FEC7-A5B2-C0E6-6C26-F5BC81048080}"/>
                </a:ext>
              </a:extLst>
            </p:cNvPr>
            <p:cNvSpPr/>
            <p:nvPr/>
          </p:nvSpPr>
          <p:spPr>
            <a:xfrm>
              <a:off x="7064562" y="1540407"/>
              <a:ext cx="23637" cy="5299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529907"/>
                <a:gd name="f8" fmla="val 11884"/>
                <a:gd name="f9" fmla="val 18416"/>
                <a:gd name="f10" fmla="val 529844"/>
                <a:gd name="f11" fmla="val 23651"/>
                <a:gd name="f12" fmla="val 524495"/>
                <a:gd name="f13" fmla="val 23574"/>
                <a:gd name="f14" fmla="val 517964"/>
                <a:gd name="f15" fmla="val 13041"/>
                <a:gd name="f16" fmla="val 24248"/>
                <a:gd name="f17" fmla="val 6549"/>
                <a:gd name="f18" fmla="val 19534"/>
                <a:gd name="f19" fmla="val 740"/>
                <a:gd name="f20" fmla="val 64"/>
                <a:gd name="f21" fmla="val 6547"/>
                <a:gd name="f22" fmla="val -611"/>
                <a:gd name="f23" fmla="val 4102"/>
                <a:gd name="f24" fmla="val 67"/>
                <a:gd name="f25" fmla="val 10594"/>
                <a:gd name="f26" fmla="val -22"/>
                <a:gd name="f27" fmla="val 11407"/>
                <a:gd name="f28" fmla="val 12228"/>
                <a:gd name="f29" fmla="val 518472"/>
                <a:gd name="f30" fmla="val 334"/>
                <a:gd name="f31" fmla="val 524825"/>
                <a:gd name="f32" fmla="val 5531"/>
                <a:gd name="f33" fmla="+- 0 0 -90"/>
                <a:gd name="f34" fmla="*/ f3 1 23638"/>
                <a:gd name="f35" fmla="*/ f4 1 52990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23638"/>
                <a:gd name="f44" fmla="*/ f40 1 529907"/>
                <a:gd name="f45" fmla="*/ 11884 f41 1"/>
                <a:gd name="f46" fmla="*/ 529907 f40 1"/>
                <a:gd name="f47" fmla="*/ 23574 f41 1"/>
                <a:gd name="f48" fmla="*/ 517964 f40 1"/>
                <a:gd name="f49" fmla="*/ 13041 f40 1"/>
                <a:gd name="f50" fmla="*/ 13041 f41 1"/>
                <a:gd name="f51" fmla="*/ 64 f40 1"/>
                <a:gd name="f52" fmla="*/ 67 f41 1"/>
                <a:gd name="f53" fmla="*/ 10594 f40 1"/>
                <a:gd name="f54" fmla="*/ 518472 f40 1"/>
                <a:gd name="f55" fmla="+- f42 0 f1"/>
                <a:gd name="f56" fmla="*/ f45 1 23638"/>
                <a:gd name="f57" fmla="*/ f46 1 529907"/>
                <a:gd name="f58" fmla="*/ f47 1 23638"/>
                <a:gd name="f59" fmla="*/ f48 1 529907"/>
                <a:gd name="f60" fmla="*/ f49 1 529907"/>
                <a:gd name="f61" fmla="*/ f50 1 23638"/>
                <a:gd name="f62" fmla="*/ f51 1 529907"/>
                <a:gd name="f63" fmla="*/ f52 1 23638"/>
                <a:gd name="f64" fmla="*/ f53 1 529907"/>
                <a:gd name="f65" fmla="*/ f54 1 529907"/>
                <a:gd name="f66" fmla="*/ f36 1 f43"/>
                <a:gd name="f67" fmla="*/ f37 1 f43"/>
                <a:gd name="f68" fmla="*/ f36 1 f44"/>
                <a:gd name="f69" fmla="*/ f38 1 f44"/>
                <a:gd name="f70" fmla="*/ f56 1 f43"/>
                <a:gd name="f71" fmla="*/ f57 1 f44"/>
                <a:gd name="f72" fmla="*/ f58 1 f43"/>
                <a:gd name="f73" fmla="*/ f59 1 f44"/>
                <a:gd name="f74" fmla="*/ f60 1 f44"/>
                <a:gd name="f75" fmla="*/ f61 1 f43"/>
                <a:gd name="f76" fmla="*/ f62 1 f44"/>
                <a:gd name="f77" fmla="*/ f63 1 f43"/>
                <a:gd name="f78" fmla="*/ f64 1 f44"/>
                <a:gd name="f79" fmla="*/ f65 1 f44"/>
                <a:gd name="f80" fmla="*/ f66 f34 1"/>
                <a:gd name="f81" fmla="*/ f67 f34 1"/>
                <a:gd name="f82" fmla="*/ f69 f35 1"/>
                <a:gd name="f83" fmla="*/ f68 f35 1"/>
                <a:gd name="f84" fmla="*/ f70 f34 1"/>
                <a:gd name="f85" fmla="*/ f71 f35 1"/>
                <a:gd name="f86" fmla="*/ f72 f34 1"/>
                <a:gd name="f87" fmla="*/ f73 f35 1"/>
                <a:gd name="f88" fmla="*/ f74 f35 1"/>
                <a:gd name="f89" fmla="*/ f75 f34 1"/>
                <a:gd name="f90" fmla="*/ f76 f35 1"/>
                <a:gd name="f91" fmla="*/ f77 f34 1"/>
                <a:gd name="f92" fmla="*/ f78 f35 1"/>
                <a:gd name="f93" fmla="*/ f79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4" y="f85"/>
                </a:cxn>
                <a:cxn ang="f55">
                  <a:pos x="f86" y="f87"/>
                </a:cxn>
                <a:cxn ang="f55">
                  <a:pos x="f86" y="f87"/>
                </a:cxn>
                <a:cxn ang="f55">
                  <a:pos x="f86" y="f88"/>
                </a:cxn>
                <a:cxn ang="f55">
                  <a:pos x="f89" y="f90"/>
                </a:cxn>
                <a:cxn ang="f55">
                  <a:pos x="f91" y="f92"/>
                </a:cxn>
                <a:cxn ang="f55">
                  <a:pos x="f91" y="f88"/>
                </a:cxn>
                <a:cxn ang="f55">
                  <a:pos x="f91" y="f93"/>
                </a:cxn>
                <a:cxn ang="f55">
                  <a:pos x="f84" y="f85"/>
                </a:cxn>
              </a:cxnLst>
              <a:rect l="f80" t="f83" r="f81" b="f82"/>
              <a:pathLst>
                <a:path w="23638" h="529907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13" y="f15"/>
                  </a:lnTo>
                  <a:cubicBezTo>
                    <a:pt x="f16" y="f17"/>
                    <a:pt x="f18" y="f19"/>
                    <a:pt x="f15" y="f20"/>
                  </a:cubicBezTo>
                  <a:cubicBezTo>
                    <a:pt x="f21" y="f22"/>
                    <a:pt x="f19" y="f23"/>
                    <a:pt x="f24" y="f25"/>
                  </a:cubicBezTo>
                  <a:cubicBezTo>
                    <a:pt x="f26" y="f27"/>
                    <a:pt x="f26" y="f28"/>
                    <a:pt x="f24" y="f15"/>
                  </a:cubicBezTo>
                  <a:lnTo>
                    <a:pt x="f24" y="f29"/>
                  </a:lnTo>
                  <a:cubicBezTo>
                    <a:pt x="f30" y="f31"/>
                    <a:pt x="f32" y="f1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6" name="Freeform: Shape 471">
              <a:extLst>
                <a:ext uri="{FF2B5EF4-FFF2-40B4-BE49-F238E27FC236}">
                  <a16:creationId xmlns:a16="http://schemas.microsoft.com/office/drawing/2014/main" id="{2E4DFD12-82D3-57BD-7BA2-5EE6830D20A3}"/>
                </a:ext>
              </a:extLst>
            </p:cNvPr>
            <p:cNvSpPr/>
            <p:nvPr/>
          </p:nvSpPr>
          <p:spPr>
            <a:xfrm>
              <a:off x="7727804" y="1840211"/>
              <a:ext cx="23381" cy="14626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2"/>
                <a:gd name="f7" fmla="val 1462676"/>
                <a:gd name="f8" fmla="val 11691"/>
                <a:gd name="f9" fmla="val 18222"/>
                <a:gd name="f10" fmla="val 1462613"/>
                <a:gd name="f11" fmla="val 23458"/>
                <a:gd name="f12" fmla="val 1457264"/>
                <a:gd name="f13" fmla="val 1450733"/>
                <a:gd name="f14" fmla="val 6455"/>
                <a:gd name="f15" fmla="val 18146"/>
                <a:gd name="f16" fmla="val 11689"/>
                <a:gd name="f17" fmla="val 5236"/>
                <a:gd name="f18" fmla="val 1"/>
                <a:gd name="f19" fmla="val -76"/>
                <a:gd name="f20" fmla="val 5160"/>
                <a:gd name="f21" fmla="val 1462600"/>
                <a:gd name="f22" fmla="+- 0 0 -90"/>
                <a:gd name="f23" fmla="*/ f3 1 23382"/>
                <a:gd name="f24" fmla="*/ f4 1 146267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3382"/>
                <a:gd name="f33" fmla="*/ f29 1 1462676"/>
                <a:gd name="f34" fmla="*/ 11691 f30 1"/>
                <a:gd name="f35" fmla="*/ 1462676 f29 1"/>
                <a:gd name="f36" fmla="*/ 23382 f30 1"/>
                <a:gd name="f37" fmla="*/ 1450733 f29 1"/>
                <a:gd name="f38" fmla="*/ 0 f29 1"/>
                <a:gd name="f39" fmla="*/ 11689 f29 1"/>
                <a:gd name="f40" fmla="*/ 1 f30 1"/>
                <a:gd name="f41" fmla="+- f31 0 f1"/>
                <a:gd name="f42" fmla="*/ f34 1 23382"/>
                <a:gd name="f43" fmla="*/ f35 1 1462676"/>
                <a:gd name="f44" fmla="*/ f36 1 23382"/>
                <a:gd name="f45" fmla="*/ f37 1 1462676"/>
                <a:gd name="f46" fmla="*/ f38 1 1462676"/>
                <a:gd name="f47" fmla="*/ f39 1 1462676"/>
                <a:gd name="f48" fmla="*/ f40 1 23382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  <a:cxn ang="f41">
                  <a:pos x="f64" y="f65"/>
                </a:cxn>
              </a:cxnLst>
              <a:rect l="f60" t="f63" r="f61" b="f62"/>
              <a:pathLst>
                <a:path w="23382" h="1462676">
                  <a:moveTo>
                    <a:pt x="f8" y="f7"/>
                  </a:moveTo>
                  <a:cubicBezTo>
                    <a:pt x="f9" y="f10"/>
                    <a:pt x="f11" y="f12"/>
                    <a:pt x="f6" y="f13"/>
                  </a:cubicBezTo>
                  <a:cubicBezTo>
                    <a:pt x="f6" y="f13"/>
                    <a:pt x="f6" y="f13"/>
                    <a:pt x="f6" y="f13"/>
                  </a:cubicBezTo>
                  <a:lnTo>
                    <a:pt x="f6" y="f5"/>
                  </a:lnTo>
                  <a:cubicBezTo>
                    <a:pt x="f6" y="f14"/>
                    <a:pt x="f15" y="f16"/>
                    <a:pt x="f8" y="f16"/>
                  </a:cubicBezTo>
                  <a:cubicBezTo>
                    <a:pt x="f17" y="f16"/>
                    <a:pt x="f18" y="f14"/>
                    <a:pt x="f18" y="f5"/>
                  </a:cubicBezTo>
                  <a:lnTo>
                    <a:pt x="f18" y="f13"/>
                  </a:lnTo>
                  <a:cubicBezTo>
                    <a:pt x="f19" y="f12"/>
                    <a:pt x="f20" y="f21"/>
                    <a:pt x="f8" y="f7"/>
                  </a:cubicBezTo>
                  <a:cubicBezTo>
                    <a:pt x="f8" y="f7"/>
                    <a:pt x="f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7" name="Freeform: Shape 472">
              <a:extLst>
                <a:ext uri="{FF2B5EF4-FFF2-40B4-BE49-F238E27FC236}">
                  <a16:creationId xmlns:a16="http://schemas.microsoft.com/office/drawing/2014/main" id="{0A118060-FD95-FE10-0BAD-F5283AB13FE2}"/>
                </a:ext>
              </a:extLst>
            </p:cNvPr>
            <p:cNvSpPr/>
            <p:nvPr/>
          </p:nvSpPr>
          <p:spPr>
            <a:xfrm>
              <a:off x="7727804" y="1570628"/>
              <a:ext cx="23436" cy="2812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37"/>
                <a:gd name="f7" fmla="val 281272"/>
                <a:gd name="f8" fmla="val 11912"/>
                <a:gd name="f9" fmla="val 269583"/>
                <a:gd name="f10" fmla="val 276038"/>
                <a:gd name="f11" fmla="val 5235"/>
                <a:gd name="f12" fmla="val 11690"/>
                <a:gd name="f13" fmla="val 18145"/>
                <a:gd name="f14" fmla="val 23381"/>
                <a:gd name="f15" fmla="val 11277"/>
                <a:gd name="f16" fmla="val 10896"/>
                <a:gd name="f17" fmla="val 23457"/>
                <a:gd name="f18" fmla="val 10093"/>
                <a:gd name="f19" fmla="val 9285"/>
                <a:gd name="f20" fmla="val 8482"/>
                <a:gd name="f21" fmla="val 23203"/>
                <a:gd name="f22" fmla="val 7778"/>
                <a:gd name="f23" fmla="val 22949"/>
                <a:gd name="f24" fmla="val 7096"/>
                <a:gd name="f25" fmla="val 22618"/>
                <a:gd name="f26" fmla="val 6449"/>
                <a:gd name="f27" fmla="val 21348"/>
                <a:gd name="f28" fmla="val 4543"/>
                <a:gd name="f29" fmla="val 19696"/>
                <a:gd name="f30" fmla="val 2764"/>
                <a:gd name="f31" fmla="val 14842"/>
                <a:gd name="f32" fmla="val -1379"/>
                <a:gd name="f33" fmla="val 7535"/>
                <a:gd name="f34" fmla="val -798"/>
                <a:gd name="f35" fmla="val 3393"/>
                <a:gd name="f36" fmla="val 4061"/>
                <a:gd name="f37" fmla="val 1537"/>
                <a:gd name="f38" fmla="val 6244"/>
                <a:gd name="f39" fmla="val 546"/>
                <a:gd name="f40" fmla="val 9043"/>
                <a:gd name="f41" fmla="val 635"/>
                <a:gd name="f42" fmla="+- 0 0 -90"/>
                <a:gd name="f43" fmla="*/ f3 1 23437"/>
                <a:gd name="f44" fmla="*/ f4 1 281272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23437"/>
                <a:gd name="f53" fmla="*/ f49 1 281272"/>
                <a:gd name="f54" fmla="*/ 0 f50 1"/>
                <a:gd name="f55" fmla="*/ 11912 f49 1"/>
                <a:gd name="f56" fmla="*/ 269583 f49 1"/>
                <a:gd name="f57" fmla="*/ 11690 f50 1"/>
                <a:gd name="f58" fmla="*/ 281272 f49 1"/>
                <a:gd name="f59" fmla="*/ 23381 f50 1"/>
                <a:gd name="f60" fmla="*/ 10896 f49 1"/>
                <a:gd name="f61" fmla="*/ 8482 f49 1"/>
                <a:gd name="f62" fmla="*/ 22618 f50 1"/>
                <a:gd name="f63" fmla="*/ 6449 f49 1"/>
                <a:gd name="f64" fmla="*/ 21348 f50 1"/>
                <a:gd name="f65" fmla="*/ 4543 f49 1"/>
                <a:gd name="f66" fmla="*/ 19696 f50 1"/>
                <a:gd name="f67" fmla="*/ 2764 f49 1"/>
                <a:gd name="f68" fmla="*/ 3393 f50 1"/>
                <a:gd name="f69" fmla="*/ 4061 f49 1"/>
                <a:gd name="f70" fmla="*/ 635 f50 1"/>
                <a:gd name="f71" fmla="+- f51 0 f1"/>
                <a:gd name="f72" fmla="*/ f54 1 23437"/>
                <a:gd name="f73" fmla="*/ f55 1 281272"/>
                <a:gd name="f74" fmla="*/ f56 1 281272"/>
                <a:gd name="f75" fmla="*/ f57 1 23437"/>
                <a:gd name="f76" fmla="*/ f58 1 281272"/>
                <a:gd name="f77" fmla="*/ f59 1 23437"/>
                <a:gd name="f78" fmla="*/ f60 1 281272"/>
                <a:gd name="f79" fmla="*/ f61 1 281272"/>
                <a:gd name="f80" fmla="*/ f62 1 23437"/>
                <a:gd name="f81" fmla="*/ f63 1 281272"/>
                <a:gd name="f82" fmla="*/ f64 1 23437"/>
                <a:gd name="f83" fmla="*/ f65 1 281272"/>
                <a:gd name="f84" fmla="*/ f66 1 23437"/>
                <a:gd name="f85" fmla="*/ f67 1 281272"/>
                <a:gd name="f86" fmla="*/ f68 1 23437"/>
                <a:gd name="f87" fmla="*/ f69 1 281272"/>
                <a:gd name="f88" fmla="*/ f70 1 23437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3"/>
                <a:gd name="f96" fmla="*/ f75 1 f52"/>
                <a:gd name="f97" fmla="*/ f76 1 f53"/>
                <a:gd name="f98" fmla="*/ f77 1 f52"/>
                <a:gd name="f99" fmla="*/ f78 1 f53"/>
                <a:gd name="f100" fmla="*/ f79 1 f53"/>
                <a:gd name="f101" fmla="*/ f80 1 f52"/>
                <a:gd name="f102" fmla="*/ f81 1 f53"/>
                <a:gd name="f103" fmla="*/ f82 1 f52"/>
                <a:gd name="f104" fmla="*/ f83 1 f53"/>
                <a:gd name="f105" fmla="*/ f84 1 f52"/>
                <a:gd name="f106" fmla="*/ f85 1 f53"/>
                <a:gd name="f107" fmla="*/ f86 1 f52"/>
                <a:gd name="f108" fmla="*/ f87 1 f53"/>
                <a:gd name="f109" fmla="*/ f88 1 f52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4 1"/>
                <a:gd name="f117" fmla="*/ f96 f43 1"/>
                <a:gd name="f118" fmla="*/ f97 f44 1"/>
                <a:gd name="f119" fmla="*/ f98 f43 1"/>
                <a:gd name="f120" fmla="*/ f99 f44 1"/>
                <a:gd name="f121" fmla="*/ f100 f44 1"/>
                <a:gd name="f122" fmla="*/ f101 f43 1"/>
                <a:gd name="f123" fmla="*/ f102 f44 1"/>
                <a:gd name="f124" fmla="*/ f103 f43 1"/>
                <a:gd name="f125" fmla="*/ f104 f44 1"/>
                <a:gd name="f126" fmla="*/ f105 f43 1"/>
                <a:gd name="f127" fmla="*/ f106 f44 1"/>
                <a:gd name="f128" fmla="*/ f107 f43 1"/>
                <a:gd name="f129" fmla="*/ f108 f44 1"/>
                <a:gd name="f130" fmla="*/ f109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4" y="f116"/>
                </a:cxn>
                <a:cxn ang="f71">
                  <a:pos x="f117" y="f118"/>
                </a:cxn>
                <a:cxn ang="f71">
                  <a:pos x="f119" y="f116"/>
                </a:cxn>
                <a:cxn ang="f71">
                  <a:pos x="f119" y="f115"/>
                </a:cxn>
                <a:cxn ang="f71">
                  <a:pos x="f119" y="f120"/>
                </a:cxn>
                <a:cxn ang="f71">
                  <a:pos x="f119" y="f121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8" y="f129"/>
                </a:cxn>
                <a:cxn ang="f71">
                  <a:pos x="f130" y="f115"/>
                </a:cxn>
              </a:cxnLst>
              <a:rect l="f110" t="f113" r="f111" b="f112"/>
              <a:pathLst>
                <a:path w="23437" h="281272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7"/>
                    <a:pt x="f12" y="f7"/>
                  </a:cubicBezTo>
                  <a:cubicBezTo>
                    <a:pt x="f13" y="f7"/>
                    <a:pt x="f14" y="f10"/>
                    <a:pt x="f14" y="f9"/>
                  </a:cubicBezTo>
                  <a:lnTo>
                    <a:pt x="f14" y="f8"/>
                  </a:lnTo>
                  <a:cubicBezTo>
                    <a:pt x="f14" y="f8"/>
                    <a:pt x="f14" y="f15"/>
                    <a:pt x="f14" y="f16"/>
                  </a:cubicBez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8" name="Freeform: Shape 473">
              <a:extLst>
                <a:ext uri="{FF2B5EF4-FFF2-40B4-BE49-F238E27FC236}">
                  <a16:creationId xmlns:a16="http://schemas.microsoft.com/office/drawing/2014/main" id="{F8983827-1AA6-9121-23D3-F049EF45B8EF}"/>
                </a:ext>
              </a:extLst>
            </p:cNvPr>
            <p:cNvSpPr/>
            <p:nvPr/>
          </p:nvSpPr>
          <p:spPr>
            <a:xfrm>
              <a:off x="6806994" y="3282814"/>
              <a:ext cx="23637" cy="200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20074"/>
                <a:gd name="f8" fmla="val 11757"/>
                <a:gd name="f9" fmla="val 20075"/>
                <a:gd name="f10" fmla="val 18301"/>
                <a:gd name="f11" fmla="val 20011"/>
                <a:gd name="f12" fmla="val 23574"/>
                <a:gd name="f13" fmla="val 14675"/>
                <a:gd name="f14" fmla="val 8132"/>
                <a:gd name="f15" fmla="val 24248"/>
                <a:gd name="f16" fmla="val 6493"/>
                <a:gd name="f17" fmla="val 19534"/>
                <a:gd name="f18" fmla="val 12299"/>
                <a:gd name="f19" fmla="val 13040"/>
                <a:gd name="f20" fmla="val 12972"/>
                <a:gd name="f21" fmla="val 6547"/>
                <a:gd name="f22" fmla="val 13646"/>
                <a:gd name="f23" fmla="val 740"/>
                <a:gd name="f24" fmla="val 8932"/>
                <a:gd name="f25" fmla="val 67"/>
                <a:gd name="f26" fmla="val 2452"/>
                <a:gd name="f27" fmla="val -22"/>
                <a:gd name="f28" fmla="val 1639"/>
                <a:gd name="f29" fmla="val 813"/>
                <a:gd name="f30" fmla="val -9"/>
                <a:gd name="f31" fmla="val 14662"/>
                <a:gd name="f32" fmla="val 5226"/>
                <a:gd name="f33" fmla="val 19999"/>
                <a:gd name="f34" fmla="+- 0 0 -90"/>
                <a:gd name="f35" fmla="*/ f3 1 23638"/>
                <a:gd name="f36" fmla="*/ f4 1 20074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638"/>
                <a:gd name="f45" fmla="*/ f41 1 20074"/>
                <a:gd name="f46" fmla="*/ 11757 f42 1"/>
                <a:gd name="f47" fmla="*/ 20075 f41 1"/>
                <a:gd name="f48" fmla="*/ 23574 f42 1"/>
                <a:gd name="f49" fmla="*/ 8132 f41 1"/>
                <a:gd name="f50" fmla="*/ 0 f41 1"/>
                <a:gd name="f51" fmla="*/ 13040 f42 1"/>
                <a:gd name="f52" fmla="*/ 12972 f41 1"/>
                <a:gd name="f53" fmla="*/ 67 f42 1"/>
                <a:gd name="f54" fmla="*/ 2452 f41 1"/>
                <a:gd name="f55" fmla="+- f43 0 f1"/>
                <a:gd name="f56" fmla="*/ f46 1 23638"/>
                <a:gd name="f57" fmla="*/ f47 1 20074"/>
                <a:gd name="f58" fmla="*/ f48 1 23638"/>
                <a:gd name="f59" fmla="*/ f49 1 20074"/>
                <a:gd name="f60" fmla="*/ f50 1 20074"/>
                <a:gd name="f61" fmla="*/ f51 1 23638"/>
                <a:gd name="f62" fmla="*/ f52 1 20074"/>
                <a:gd name="f63" fmla="*/ f53 1 23638"/>
                <a:gd name="f64" fmla="*/ f54 1 20074"/>
                <a:gd name="f65" fmla="*/ f37 1 f44"/>
                <a:gd name="f66" fmla="*/ f38 1 f44"/>
                <a:gd name="f67" fmla="*/ f37 1 f45"/>
                <a:gd name="f68" fmla="*/ f39 1 f45"/>
                <a:gd name="f69" fmla="*/ f56 1 f44"/>
                <a:gd name="f70" fmla="*/ f57 1 f45"/>
                <a:gd name="f71" fmla="*/ f58 1 f44"/>
                <a:gd name="f72" fmla="*/ f59 1 f45"/>
                <a:gd name="f73" fmla="*/ f60 1 f45"/>
                <a:gd name="f74" fmla="*/ f61 1 f44"/>
                <a:gd name="f75" fmla="*/ f62 1 f45"/>
                <a:gd name="f76" fmla="*/ f63 1 f44"/>
                <a:gd name="f77" fmla="*/ f64 1 f45"/>
                <a:gd name="f78" fmla="*/ f65 f35 1"/>
                <a:gd name="f79" fmla="*/ f66 f35 1"/>
                <a:gd name="f80" fmla="*/ f68 f36 1"/>
                <a:gd name="f81" fmla="*/ f67 f36 1"/>
                <a:gd name="f82" fmla="*/ f69 f35 1"/>
                <a:gd name="f83" fmla="*/ f70 f36 1"/>
                <a:gd name="f84" fmla="*/ f71 f35 1"/>
                <a:gd name="f85" fmla="*/ f72 f36 1"/>
                <a:gd name="f86" fmla="*/ f73 f36 1"/>
                <a:gd name="f87" fmla="*/ f74 f35 1"/>
                <a:gd name="f88" fmla="*/ f75 f36 1"/>
                <a:gd name="f89" fmla="*/ f76 f35 1"/>
                <a:gd name="f90" fmla="*/ f7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2" y="f83"/>
                </a:cxn>
                <a:cxn ang="f55">
                  <a:pos x="f84" y="f85"/>
                </a:cxn>
                <a:cxn ang="f55">
                  <a:pos x="f84" y="f86"/>
                </a:cxn>
                <a:cxn ang="f55">
                  <a:pos x="f87" y="f88"/>
                </a:cxn>
                <a:cxn ang="f55">
                  <a:pos x="f89" y="f90"/>
                </a:cxn>
                <a:cxn ang="f55">
                  <a:pos x="f89" y="f86"/>
                </a:cxn>
                <a:cxn ang="f55">
                  <a:pos x="f89" y="f85"/>
                </a:cxn>
                <a:cxn ang="f55">
                  <a:pos x="f82" y="f83"/>
                </a:cxn>
                <a:cxn ang="f55">
                  <a:pos x="f82" y="f83"/>
                </a:cxn>
              </a:cxnLst>
              <a:rect l="f78" t="f81" r="f79" b="f80"/>
              <a:pathLst>
                <a:path w="23638" h="20074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lnTo>
                    <a:pt x="f25" y="f14"/>
                  </a:lnTo>
                  <a:cubicBezTo>
                    <a:pt x="f30" y="f31"/>
                    <a:pt x="f32" y="f33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9" name="Freeform: Shape 474">
              <a:extLst>
                <a:ext uri="{FF2B5EF4-FFF2-40B4-BE49-F238E27FC236}">
                  <a16:creationId xmlns:a16="http://schemas.microsoft.com/office/drawing/2014/main" id="{18CE4C2A-3AE8-4A8E-CB6E-6175A36D99FC}"/>
                </a:ext>
              </a:extLst>
            </p:cNvPr>
            <p:cNvSpPr/>
            <p:nvPr/>
          </p:nvSpPr>
          <p:spPr>
            <a:xfrm>
              <a:off x="8002271" y="3296540"/>
              <a:ext cx="23381" cy="14577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1"/>
                <a:gd name="f7" fmla="val 1457720"/>
                <a:gd name="f8" fmla="val 1434342"/>
                <a:gd name="f9" fmla="val 1446032"/>
                <a:gd name="f10" fmla="val 1452486"/>
                <a:gd name="f11" fmla="val 5235"/>
                <a:gd name="f12" fmla="val 1457721"/>
                <a:gd name="f13" fmla="val 11691"/>
                <a:gd name="f14" fmla="val 18146"/>
                <a:gd name="f15" fmla="val 23457"/>
                <a:gd name="f16" fmla="val 6531"/>
                <a:gd name="f17" fmla="val 18222"/>
                <a:gd name="f18" fmla="val 11867"/>
                <a:gd name="f19" fmla="val 11943"/>
                <a:gd name="f20" fmla="val 6875"/>
                <a:gd name="f21" fmla="val 11969"/>
                <a:gd name="f22" fmla="val 2554"/>
                <a:gd name="f23" fmla="val 8970"/>
                <a:gd name="f24" fmla="val 890"/>
                <a:gd name="f25" fmla="val 4447"/>
                <a:gd name="f26" fmla="val 5082"/>
                <a:gd name="f27" fmla="+- 0 0 -90"/>
                <a:gd name="f28" fmla="*/ f3 1 23381"/>
                <a:gd name="f29" fmla="*/ f4 1 145772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3381"/>
                <a:gd name="f38" fmla="*/ f34 1 1457720"/>
                <a:gd name="f39" fmla="*/ 0 f35 1"/>
                <a:gd name="f40" fmla="*/ 1434342 f34 1"/>
                <a:gd name="f41" fmla="*/ 1446032 f34 1"/>
                <a:gd name="f42" fmla="*/ 11691 f35 1"/>
                <a:gd name="f43" fmla="*/ 1457721 f34 1"/>
                <a:gd name="f44" fmla="*/ 23381 f35 1"/>
                <a:gd name="f45" fmla="*/ 0 f34 1"/>
                <a:gd name="f46" fmla="*/ 11943 f34 1"/>
                <a:gd name="f47" fmla="*/ 890 f35 1"/>
                <a:gd name="f48" fmla="*/ 4447 f34 1"/>
                <a:gd name="f49" fmla="*/ 5082 f34 1"/>
                <a:gd name="f50" fmla="+- f36 0 f1"/>
                <a:gd name="f51" fmla="*/ f39 1 23381"/>
                <a:gd name="f52" fmla="*/ f40 1 1457720"/>
                <a:gd name="f53" fmla="*/ f41 1 1457720"/>
                <a:gd name="f54" fmla="*/ f42 1 23381"/>
                <a:gd name="f55" fmla="*/ f43 1 1457720"/>
                <a:gd name="f56" fmla="*/ f44 1 23381"/>
                <a:gd name="f57" fmla="*/ f45 1 1457720"/>
                <a:gd name="f58" fmla="*/ f46 1 1457720"/>
                <a:gd name="f59" fmla="*/ f47 1 23381"/>
                <a:gd name="f60" fmla="*/ f48 1 1457720"/>
                <a:gd name="f61" fmla="*/ f49 1 1457720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8"/>
                <a:gd name="f69" fmla="*/ f54 1 f37"/>
                <a:gd name="f70" fmla="*/ f55 1 f38"/>
                <a:gd name="f71" fmla="*/ f56 1 f37"/>
                <a:gd name="f72" fmla="*/ f57 1 f38"/>
                <a:gd name="f73" fmla="*/ f58 1 f38"/>
                <a:gd name="f74" fmla="*/ f59 1 f37"/>
                <a:gd name="f75" fmla="*/ f60 1 f38"/>
                <a:gd name="f76" fmla="*/ f61 1 f38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9 1"/>
                <a:gd name="f84" fmla="*/ f69 f28 1"/>
                <a:gd name="f85" fmla="*/ f70 f29 1"/>
                <a:gd name="f86" fmla="*/ f71 f28 1"/>
                <a:gd name="f87" fmla="*/ f72 f29 1"/>
                <a:gd name="f88" fmla="*/ f73 f29 1"/>
                <a:gd name="f89" fmla="*/ f74 f28 1"/>
                <a:gd name="f90" fmla="*/ f75 f29 1"/>
                <a:gd name="f91" fmla="*/ f76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1" y="f83"/>
                </a:cxn>
                <a:cxn ang="f50">
                  <a:pos x="f84" y="f85"/>
                </a:cxn>
                <a:cxn ang="f50">
                  <a:pos x="f86" y="f83"/>
                </a:cxn>
                <a:cxn ang="f50">
                  <a:pos x="f86" y="f87"/>
                </a:cxn>
                <a:cxn ang="f50">
                  <a:pos x="f84" y="f88"/>
                </a:cxn>
                <a:cxn ang="f50">
                  <a:pos x="f84" y="f88"/>
                </a:cxn>
                <a:cxn ang="f50">
                  <a:pos x="f89" y="f90"/>
                </a:cxn>
                <a:cxn ang="f50">
                  <a:pos x="f81" y="f91"/>
                </a:cxn>
                <a:cxn ang="f50">
                  <a:pos x="f81" y="f82"/>
                </a:cxn>
              </a:cxnLst>
              <a:rect l="f77" t="f80" r="f78" b="f79"/>
              <a:pathLst>
                <a:path w="23381" h="1457720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2"/>
                  </a:cubicBezTo>
                  <a:cubicBezTo>
                    <a:pt x="f14" y="f12"/>
                    <a:pt x="f6" y="f10"/>
                    <a:pt x="f6" y="f9"/>
                  </a:cubicBezTo>
                  <a:lnTo>
                    <a:pt x="f6" y="f5"/>
                  </a:lnTo>
                  <a:cubicBezTo>
                    <a:pt x="f15" y="f16"/>
                    <a:pt x="f17" y="f18"/>
                    <a:pt x="f13" y="f19"/>
                  </a:cubicBezTo>
                  <a:cubicBezTo>
                    <a:pt x="f13" y="f19"/>
                    <a:pt x="f13" y="f19"/>
                    <a:pt x="f13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5" y="f26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0" name="Freeform: Shape 475">
              <a:extLst>
                <a:ext uri="{FF2B5EF4-FFF2-40B4-BE49-F238E27FC236}">
                  <a16:creationId xmlns:a16="http://schemas.microsoft.com/office/drawing/2014/main" id="{167AEC51-3B45-B322-D616-64A85D66E946}"/>
                </a:ext>
              </a:extLst>
            </p:cNvPr>
            <p:cNvSpPr/>
            <p:nvPr/>
          </p:nvSpPr>
          <p:spPr>
            <a:xfrm>
              <a:off x="11920328" y="4577394"/>
              <a:ext cx="13341" cy="24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42"/>
                <a:gd name="f7" fmla="val 24140"/>
                <a:gd name="f8" fmla="val 12706"/>
                <a:gd name="f9" fmla="val 13368"/>
                <a:gd name="f10" fmla="val 6111"/>
                <a:gd name="f11" fmla="val 8349"/>
                <a:gd name="f12" fmla="val 597"/>
                <a:gd name="f13" fmla="val 1779"/>
                <a:gd name="f14" fmla="val 6671"/>
                <a:gd name="f15" fmla="val 2185"/>
                <a:gd name="f16" fmla="val 10293"/>
                <a:gd name="f17" fmla="val 9377"/>
                <a:gd name="f18" fmla="val 8107"/>
                <a:gd name="f19" fmla="val 16034"/>
                <a:gd name="f20" fmla="val 6849"/>
                <a:gd name="f21" fmla="val 19872"/>
                <a:gd name="f22" fmla="val 3838"/>
                <a:gd name="f23" fmla="val 22883"/>
                <a:gd name="f24" fmla="val 24141"/>
                <a:gd name="f25" fmla="val 2999"/>
                <a:gd name="f26" fmla="val 24077"/>
                <a:gd name="f27" fmla="val 4206"/>
                <a:gd name="f28" fmla="val 23823"/>
                <a:gd name="f29" fmla="val 5337"/>
                <a:gd name="f30" fmla="val 23378"/>
                <a:gd name="f31" fmla="val 9924"/>
                <a:gd name="f32" fmla="val 21777"/>
                <a:gd name="f33" fmla="val 13101"/>
                <a:gd name="f34" fmla="val 17559"/>
                <a:gd name="f35" fmla="+- 0 0 -90"/>
                <a:gd name="f36" fmla="*/ f3 1 13342"/>
                <a:gd name="f37" fmla="*/ f4 1 24140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3342"/>
                <a:gd name="f46" fmla="*/ f42 1 24140"/>
                <a:gd name="f47" fmla="*/ 13342 f43 1"/>
                <a:gd name="f48" fmla="*/ 12706 f42 1"/>
                <a:gd name="f49" fmla="*/ 1779 f43 1"/>
                <a:gd name="f50" fmla="*/ 0 f42 1"/>
                <a:gd name="f51" fmla="*/ 0 f43 1"/>
                <a:gd name="f52" fmla="*/ 8107 f43 1"/>
                <a:gd name="f53" fmla="*/ 16034 f42 1"/>
                <a:gd name="f54" fmla="*/ 24141 f42 1"/>
                <a:gd name="f55" fmla="*/ 5337 f43 1"/>
                <a:gd name="f56" fmla="*/ 23378 f42 1"/>
                <a:gd name="f57" fmla="+- f44 0 f1"/>
                <a:gd name="f58" fmla="*/ f47 1 13342"/>
                <a:gd name="f59" fmla="*/ f48 1 24140"/>
                <a:gd name="f60" fmla="*/ f49 1 13342"/>
                <a:gd name="f61" fmla="*/ f50 1 24140"/>
                <a:gd name="f62" fmla="*/ f51 1 13342"/>
                <a:gd name="f63" fmla="*/ f52 1 13342"/>
                <a:gd name="f64" fmla="*/ f53 1 24140"/>
                <a:gd name="f65" fmla="*/ f54 1 24140"/>
                <a:gd name="f66" fmla="*/ f55 1 13342"/>
                <a:gd name="f67" fmla="*/ f56 1 24140"/>
                <a:gd name="f68" fmla="*/ f38 1 f45"/>
                <a:gd name="f69" fmla="*/ f39 1 f45"/>
                <a:gd name="f70" fmla="*/ f38 1 f46"/>
                <a:gd name="f71" fmla="*/ f40 1 f46"/>
                <a:gd name="f72" fmla="*/ f58 1 f45"/>
                <a:gd name="f73" fmla="*/ f59 1 f46"/>
                <a:gd name="f74" fmla="*/ f60 1 f45"/>
                <a:gd name="f75" fmla="*/ f61 1 f46"/>
                <a:gd name="f76" fmla="*/ f62 1 f45"/>
                <a:gd name="f77" fmla="*/ f63 1 f45"/>
                <a:gd name="f78" fmla="*/ f64 1 f46"/>
                <a:gd name="f79" fmla="*/ f65 1 f46"/>
                <a:gd name="f80" fmla="*/ f66 1 f45"/>
                <a:gd name="f81" fmla="*/ f67 1 f46"/>
                <a:gd name="f82" fmla="*/ f68 f36 1"/>
                <a:gd name="f83" fmla="*/ f69 f36 1"/>
                <a:gd name="f84" fmla="*/ f71 f37 1"/>
                <a:gd name="f85" fmla="*/ f70 f37 1"/>
                <a:gd name="f86" fmla="*/ f72 f36 1"/>
                <a:gd name="f87" fmla="*/ f73 f37 1"/>
                <a:gd name="f88" fmla="*/ f74 f36 1"/>
                <a:gd name="f89" fmla="*/ f75 f37 1"/>
                <a:gd name="f90" fmla="*/ f76 f36 1"/>
                <a:gd name="f91" fmla="*/ f77 f36 1"/>
                <a:gd name="f92" fmla="*/ f78 f37 1"/>
                <a:gd name="f93" fmla="*/ f79 f37 1"/>
                <a:gd name="f94" fmla="*/ f80 f36 1"/>
                <a:gd name="f95" fmla="*/ f81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6" y="f87"/>
                </a:cxn>
                <a:cxn ang="f57">
                  <a:pos x="f88" y="f89"/>
                </a:cxn>
                <a:cxn ang="f57">
                  <a:pos x="f90" y="f89"/>
                </a:cxn>
                <a:cxn ang="f57">
                  <a:pos x="f91" y="f92"/>
                </a:cxn>
                <a:cxn ang="f57">
                  <a:pos x="f90" y="f93"/>
                </a:cxn>
                <a:cxn ang="f57">
                  <a:pos x="f88" y="f93"/>
                </a:cxn>
                <a:cxn ang="f57">
                  <a:pos x="f94" y="f95"/>
                </a:cxn>
                <a:cxn ang="f57">
                  <a:pos x="f86" y="f87"/>
                </a:cxn>
              </a:cxnLst>
              <a:rect l="f82" t="f85" r="f83" b="f84"/>
              <a:pathLst>
                <a:path w="13342" h="24140">
                  <a:moveTo>
                    <a:pt x="f6" y="f8"/>
                  </a:moveTo>
                  <a:cubicBezTo>
                    <a:pt x="f9" y="f10"/>
                    <a:pt x="f11" y="f12"/>
                    <a:pt x="f13" y="f5"/>
                  </a:cubicBezTo>
                  <a:lnTo>
                    <a:pt x="f5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5" y="f24"/>
                  </a:cubicBezTo>
                  <a:lnTo>
                    <a:pt x="f1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1" name="Freeform: Shape 476">
              <a:extLst>
                <a:ext uri="{FF2B5EF4-FFF2-40B4-BE49-F238E27FC236}">
                  <a16:creationId xmlns:a16="http://schemas.microsoft.com/office/drawing/2014/main" id="{8B0B6F4B-AF22-37C0-B95E-BB7FB292CA44}"/>
                </a:ext>
              </a:extLst>
            </p:cNvPr>
            <p:cNvSpPr/>
            <p:nvPr/>
          </p:nvSpPr>
          <p:spPr>
            <a:xfrm>
              <a:off x="11926409" y="4613175"/>
              <a:ext cx="31153" cy="316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151"/>
                <a:gd name="f7" fmla="val 31684"/>
                <a:gd name="f8" fmla="val 18572"/>
                <a:gd name="f9" fmla="val 2335"/>
                <a:gd name="f10" fmla="val 13477"/>
                <a:gd name="f11" fmla="val -1515"/>
                <a:gd name="f12" fmla="val 6221"/>
                <a:gd name="f13" fmla="val -499"/>
                <a:gd name="f14" fmla="val 2384"/>
                <a:gd name="f15" fmla="val 4609"/>
                <a:gd name="f16" fmla="val 2308"/>
                <a:gd name="f17" fmla="val 4698"/>
                <a:gd name="f18" fmla="val 2244"/>
                <a:gd name="f19" fmla="val 4787"/>
                <a:gd name="f20" fmla="val 2180"/>
                <a:gd name="f21" fmla="val 4876"/>
                <a:gd name="f22" fmla="val -1479"/>
                <a:gd name="f23" fmla="val 10289"/>
                <a:gd name="f24" fmla="val -437"/>
                <a:gd name="f25" fmla="val 17607"/>
                <a:gd name="f26" fmla="val 4595"/>
                <a:gd name="f27" fmla="val 21774"/>
                <a:gd name="f28" fmla="val 17302"/>
                <a:gd name="f29" fmla="val 31685"/>
                <a:gd name="f30" fmla="val 12232"/>
                <a:gd name="f31" fmla="val 27543"/>
                <a:gd name="f32" fmla="val 11126"/>
                <a:gd name="f33" fmla="val 20237"/>
                <a:gd name="f34" fmla="val 14760"/>
                <a:gd name="f35" fmla="val 14786"/>
                <a:gd name="f36" fmla="val 18458"/>
                <a:gd name="f37" fmla="val 9577"/>
                <a:gd name="f38" fmla="val 25676"/>
                <a:gd name="f39" fmla="val 8357"/>
                <a:gd name="f40" fmla="val 30885"/>
                <a:gd name="f41" fmla="val 12042"/>
                <a:gd name="f42" fmla="val 30974"/>
                <a:gd name="f43" fmla="val 12118"/>
                <a:gd name="f44" fmla="val 31063"/>
                <a:gd name="f45" fmla="val 12181"/>
                <a:gd name="f46" fmla="val 31152"/>
                <a:gd name="f47" fmla="val 12245"/>
                <a:gd name="f48" fmla="val 27849"/>
                <a:gd name="f49" fmla="val 9704"/>
                <a:gd name="f50" fmla="+- 0 0 -90"/>
                <a:gd name="f51" fmla="*/ f3 1 31151"/>
                <a:gd name="f52" fmla="*/ f4 1 31684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1151"/>
                <a:gd name="f61" fmla="*/ f57 1 31684"/>
                <a:gd name="f62" fmla="*/ 18572 f58 1"/>
                <a:gd name="f63" fmla="*/ 2335 f57 1"/>
                <a:gd name="f64" fmla="*/ 2384 f58 1"/>
                <a:gd name="f65" fmla="*/ 4609 f57 1"/>
                <a:gd name="f66" fmla="*/ 2180 f58 1"/>
                <a:gd name="f67" fmla="*/ 4876 f57 1"/>
                <a:gd name="f68" fmla="*/ 4595 f58 1"/>
                <a:gd name="f69" fmla="*/ 21774 f57 1"/>
                <a:gd name="f70" fmla="*/ 17302 f58 1"/>
                <a:gd name="f71" fmla="*/ 31685 f57 1"/>
                <a:gd name="f72" fmla="*/ 14760 f58 1"/>
                <a:gd name="f73" fmla="*/ 14786 f57 1"/>
                <a:gd name="f74" fmla="*/ 30885 f58 1"/>
                <a:gd name="f75" fmla="*/ 12042 f57 1"/>
                <a:gd name="f76" fmla="*/ 31152 f58 1"/>
                <a:gd name="f77" fmla="*/ 12245 f57 1"/>
                <a:gd name="f78" fmla="*/ 27849 f58 1"/>
                <a:gd name="f79" fmla="*/ 9704 f57 1"/>
                <a:gd name="f80" fmla="+- f59 0 f1"/>
                <a:gd name="f81" fmla="*/ f62 1 31151"/>
                <a:gd name="f82" fmla="*/ f63 1 31684"/>
                <a:gd name="f83" fmla="*/ f64 1 31151"/>
                <a:gd name="f84" fmla="*/ f65 1 31684"/>
                <a:gd name="f85" fmla="*/ f66 1 31151"/>
                <a:gd name="f86" fmla="*/ f67 1 31684"/>
                <a:gd name="f87" fmla="*/ f68 1 31151"/>
                <a:gd name="f88" fmla="*/ f69 1 31684"/>
                <a:gd name="f89" fmla="*/ f70 1 31151"/>
                <a:gd name="f90" fmla="*/ f71 1 31684"/>
                <a:gd name="f91" fmla="*/ f72 1 31151"/>
                <a:gd name="f92" fmla="*/ f73 1 31684"/>
                <a:gd name="f93" fmla="*/ f74 1 31151"/>
                <a:gd name="f94" fmla="*/ f75 1 31684"/>
                <a:gd name="f95" fmla="*/ f76 1 31151"/>
                <a:gd name="f96" fmla="*/ f77 1 31684"/>
                <a:gd name="f97" fmla="*/ f78 1 31151"/>
                <a:gd name="f98" fmla="*/ f79 1 31684"/>
                <a:gd name="f99" fmla="*/ f53 1 f60"/>
                <a:gd name="f100" fmla="*/ f54 1 f60"/>
                <a:gd name="f101" fmla="*/ f53 1 f61"/>
                <a:gd name="f102" fmla="*/ f55 1 f61"/>
                <a:gd name="f103" fmla="*/ f81 1 f60"/>
                <a:gd name="f104" fmla="*/ f82 1 f61"/>
                <a:gd name="f105" fmla="*/ f83 1 f60"/>
                <a:gd name="f106" fmla="*/ f84 1 f61"/>
                <a:gd name="f107" fmla="*/ f85 1 f60"/>
                <a:gd name="f108" fmla="*/ f86 1 f61"/>
                <a:gd name="f109" fmla="*/ f87 1 f60"/>
                <a:gd name="f110" fmla="*/ f88 1 f61"/>
                <a:gd name="f111" fmla="*/ f89 1 f60"/>
                <a:gd name="f112" fmla="*/ f90 1 f61"/>
                <a:gd name="f113" fmla="*/ f91 1 f60"/>
                <a:gd name="f114" fmla="*/ f92 1 f61"/>
                <a:gd name="f115" fmla="*/ f93 1 f60"/>
                <a:gd name="f116" fmla="*/ f94 1 f61"/>
                <a:gd name="f117" fmla="*/ f95 1 f60"/>
                <a:gd name="f118" fmla="*/ f96 1 f61"/>
                <a:gd name="f119" fmla="*/ f97 1 f60"/>
                <a:gd name="f120" fmla="*/ f98 1 f61"/>
                <a:gd name="f121" fmla="*/ f99 f51 1"/>
                <a:gd name="f122" fmla="*/ f100 f51 1"/>
                <a:gd name="f123" fmla="*/ f102 f52 1"/>
                <a:gd name="f124" fmla="*/ f101 f52 1"/>
                <a:gd name="f125" fmla="*/ f103 f51 1"/>
                <a:gd name="f126" fmla="*/ f104 f52 1"/>
                <a:gd name="f127" fmla="*/ f105 f51 1"/>
                <a:gd name="f128" fmla="*/ f106 f52 1"/>
                <a:gd name="f129" fmla="*/ f107 f51 1"/>
                <a:gd name="f130" fmla="*/ f108 f52 1"/>
                <a:gd name="f131" fmla="*/ f109 f51 1"/>
                <a:gd name="f132" fmla="*/ f110 f52 1"/>
                <a:gd name="f133" fmla="*/ f111 f51 1"/>
                <a:gd name="f134" fmla="*/ f112 f52 1"/>
                <a:gd name="f135" fmla="*/ f113 f51 1"/>
                <a:gd name="f136" fmla="*/ f114 f52 1"/>
                <a:gd name="f137" fmla="*/ f115 f51 1"/>
                <a:gd name="f138" fmla="*/ f116 f52 1"/>
                <a:gd name="f139" fmla="*/ f117 f51 1"/>
                <a:gd name="f140" fmla="*/ f118 f52 1"/>
                <a:gd name="f141" fmla="*/ f119 f51 1"/>
                <a:gd name="f142" fmla="*/ f120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2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</a:cxnLst>
              <a:rect l="f121" t="f124" r="f122" b="f123"/>
              <a:pathLst>
                <a:path w="31151" h="3168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2" name="Freeform: Shape 477">
              <a:extLst>
                <a:ext uri="{FF2B5EF4-FFF2-40B4-BE49-F238E27FC236}">
                  <a16:creationId xmlns:a16="http://schemas.microsoft.com/office/drawing/2014/main" id="{F1639674-1BA5-5EE5-2D07-2275D5B8C6FB}"/>
                </a:ext>
              </a:extLst>
            </p:cNvPr>
            <p:cNvSpPr/>
            <p:nvPr/>
          </p:nvSpPr>
          <p:spPr>
            <a:xfrm>
              <a:off x="7984988" y="2702673"/>
              <a:ext cx="23381" cy="6002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1"/>
                <a:gd name="f7" fmla="val 600221"/>
                <a:gd name="f8" fmla="val 12199"/>
                <a:gd name="f9" fmla="val 600216"/>
                <a:gd name="f10" fmla="val 13966"/>
                <a:gd name="f11" fmla="val 600152"/>
                <a:gd name="f12" fmla="val 15694"/>
                <a:gd name="f13" fmla="val 599720"/>
                <a:gd name="f14" fmla="val 17282"/>
                <a:gd name="f15" fmla="val 598945"/>
                <a:gd name="f16" fmla="val 18172"/>
                <a:gd name="f17" fmla="val 598310"/>
                <a:gd name="f18" fmla="val 17562"/>
                <a:gd name="f19" fmla="val 596912"/>
                <a:gd name="f20" fmla="val 17257"/>
                <a:gd name="f21" fmla="val 595387"/>
                <a:gd name="f22" fmla="val 593863"/>
                <a:gd name="f23" fmla="val 576456"/>
                <a:gd name="f24" fmla="val 572136"/>
                <a:gd name="f25" fmla="val 19608"/>
                <a:gd name="f26" fmla="val 568147"/>
                <a:gd name="f27" fmla="val 23382"/>
                <a:gd name="f28" fmla="val 566037"/>
                <a:gd name="f29" fmla="val 6454"/>
                <a:gd name="f30" fmla="val 18146"/>
                <a:gd name="f31" fmla="val 11689"/>
                <a:gd name="f32" fmla="val 11691"/>
                <a:gd name="f33" fmla="val 5236"/>
                <a:gd name="f34" fmla="val 1"/>
                <a:gd name="f35" fmla="val 588272"/>
                <a:gd name="f36" fmla="val -76"/>
                <a:gd name="f37" fmla="val 594803"/>
                <a:gd name="f38" fmla="val 5160"/>
                <a:gd name="f39" fmla="val 11679"/>
                <a:gd name="f40" fmla="val 11856"/>
                <a:gd name="f41" fmla="val 600228"/>
                <a:gd name="f42" fmla="val 12034"/>
                <a:gd name="f43" fmla="+- 0 0 -90"/>
                <a:gd name="f44" fmla="*/ f3 1 23381"/>
                <a:gd name="f45" fmla="*/ f4 1 600221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23381"/>
                <a:gd name="f54" fmla="*/ f50 1 600221"/>
                <a:gd name="f55" fmla="*/ 12199 f51 1"/>
                <a:gd name="f56" fmla="*/ 600216 f50 1"/>
                <a:gd name="f57" fmla="*/ 17282 f51 1"/>
                <a:gd name="f58" fmla="*/ 598945 f50 1"/>
                <a:gd name="f59" fmla="*/ 18172 f51 1"/>
                <a:gd name="f60" fmla="*/ 598310 f50 1"/>
                <a:gd name="f61" fmla="*/ 593863 f50 1"/>
                <a:gd name="f62" fmla="*/ 576456 f50 1"/>
                <a:gd name="f63" fmla="*/ 23382 f51 1"/>
                <a:gd name="f64" fmla="*/ 566037 f50 1"/>
                <a:gd name="f65" fmla="*/ 0 f50 1"/>
                <a:gd name="f66" fmla="*/ 11691 f51 1"/>
                <a:gd name="f67" fmla="*/ 11689 f50 1"/>
                <a:gd name="f68" fmla="*/ 1 f51 1"/>
                <a:gd name="f69" fmla="*/ 588272 f50 1"/>
                <a:gd name="f70" fmla="*/ 11679 f51 1"/>
                <a:gd name="f71" fmla="+- f52 0 f1"/>
                <a:gd name="f72" fmla="*/ f55 1 23381"/>
                <a:gd name="f73" fmla="*/ f56 1 600221"/>
                <a:gd name="f74" fmla="*/ f57 1 23381"/>
                <a:gd name="f75" fmla="*/ f58 1 600221"/>
                <a:gd name="f76" fmla="*/ f59 1 23381"/>
                <a:gd name="f77" fmla="*/ f60 1 600221"/>
                <a:gd name="f78" fmla="*/ f61 1 600221"/>
                <a:gd name="f79" fmla="*/ f62 1 600221"/>
                <a:gd name="f80" fmla="*/ f63 1 23381"/>
                <a:gd name="f81" fmla="*/ f64 1 600221"/>
                <a:gd name="f82" fmla="*/ f65 1 600221"/>
                <a:gd name="f83" fmla="*/ f66 1 23381"/>
                <a:gd name="f84" fmla="*/ f67 1 600221"/>
                <a:gd name="f85" fmla="*/ f68 1 23381"/>
                <a:gd name="f86" fmla="*/ f69 1 600221"/>
                <a:gd name="f87" fmla="*/ f70 1 23381"/>
                <a:gd name="f88" fmla="*/ f46 1 f53"/>
                <a:gd name="f89" fmla="*/ f47 1 f53"/>
                <a:gd name="f90" fmla="*/ f46 1 f54"/>
                <a:gd name="f91" fmla="*/ f48 1 f54"/>
                <a:gd name="f92" fmla="*/ f72 1 f53"/>
                <a:gd name="f93" fmla="*/ f73 1 f54"/>
                <a:gd name="f94" fmla="*/ f74 1 f53"/>
                <a:gd name="f95" fmla="*/ f75 1 f54"/>
                <a:gd name="f96" fmla="*/ f76 1 f53"/>
                <a:gd name="f97" fmla="*/ f77 1 f54"/>
                <a:gd name="f98" fmla="*/ f78 1 f54"/>
                <a:gd name="f99" fmla="*/ f79 1 f54"/>
                <a:gd name="f100" fmla="*/ f80 1 f53"/>
                <a:gd name="f101" fmla="*/ f81 1 f54"/>
                <a:gd name="f102" fmla="*/ f82 1 f54"/>
                <a:gd name="f103" fmla="*/ f83 1 f53"/>
                <a:gd name="f104" fmla="*/ f84 1 f54"/>
                <a:gd name="f105" fmla="*/ f85 1 f53"/>
                <a:gd name="f106" fmla="*/ f86 1 f54"/>
                <a:gd name="f107" fmla="*/ f87 1 f53"/>
                <a:gd name="f108" fmla="*/ f88 f44 1"/>
                <a:gd name="f109" fmla="*/ f89 f44 1"/>
                <a:gd name="f110" fmla="*/ f91 f45 1"/>
                <a:gd name="f111" fmla="*/ f90 f45 1"/>
                <a:gd name="f112" fmla="*/ f92 f44 1"/>
                <a:gd name="f113" fmla="*/ f93 f45 1"/>
                <a:gd name="f114" fmla="*/ f94 f44 1"/>
                <a:gd name="f115" fmla="*/ f95 f45 1"/>
                <a:gd name="f116" fmla="*/ f96 f44 1"/>
                <a:gd name="f117" fmla="*/ f97 f45 1"/>
                <a:gd name="f118" fmla="*/ f98 f45 1"/>
                <a:gd name="f119" fmla="*/ f99 f45 1"/>
                <a:gd name="f120" fmla="*/ f100 f44 1"/>
                <a:gd name="f121" fmla="*/ f101 f45 1"/>
                <a:gd name="f122" fmla="*/ f102 f45 1"/>
                <a:gd name="f123" fmla="*/ f103 f44 1"/>
                <a:gd name="f124" fmla="*/ f104 f45 1"/>
                <a:gd name="f125" fmla="*/ f105 f44 1"/>
                <a:gd name="f126" fmla="*/ f106 f45 1"/>
                <a:gd name="f127" fmla="*/ f107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2" y="f113"/>
                </a:cxn>
                <a:cxn ang="f71">
                  <a:pos x="f114" y="f115"/>
                </a:cxn>
                <a:cxn ang="f71">
                  <a:pos x="f116" y="f117"/>
                </a:cxn>
                <a:cxn ang="f71">
                  <a:pos x="f114" y="f118"/>
                </a:cxn>
                <a:cxn ang="f71">
                  <a:pos x="f114" y="f119"/>
                </a:cxn>
                <a:cxn ang="f71">
                  <a:pos x="f120" y="f121"/>
                </a:cxn>
                <a:cxn ang="f71">
                  <a:pos x="f120" y="f121"/>
                </a:cxn>
                <a:cxn ang="f71">
                  <a:pos x="f120" y="f122"/>
                </a:cxn>
                <a:cxn ang="f71">
                  <a:pos x="f123" y="f124"/>
                </a:cxn>
                <a:cxn ang="f71">
                  <a:pos x="f125" y="f122"/>
                </a:cxn>
                <a:cxn ang="f71">
                  <a:pos x="f125" y="f126"/>
                </a:cxn>
                <a:cxn ang="f71">
                  <a:pos x="f127" y="f113"/>
                </a:cxn>
                <a:cxn ang="f71">
                  <a:pos x="f112" y="f113"/>
                </a:cxn>
              </a:cxnLst>
              <a:rect l="f108" t="f111" r="f109" b="f110"/>
              <a:pathLst>
                <a:path w="23381" h="60022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14" y="f22"/>
                  </a:cubicBezTo>
                  <a:lnTo>
                    <a:pt x="f14" y="f23"/>
                  </a:lnTo>
                  <a:cubicBezTo>
                    <a:pt x="f14" y="f24"/>
                    <a:pt x="f25" y="f26"/>
                    <a:pt x="f27" y="f28"/>
                  </a:cubicBezTo>
                  <a:lnTo>
                    <a:pt x="f27" y="f28"/>
                  </a:lnTo>
                  <a:lnTo>
                    <a:pt x="f27" y="f5"/>
                  </a:lnTo>
                  <a:cubicBezTo>
                    <a:pt x="f27" y="f29"/>
                    <a:pt x="f30" y="f31"/>
                    <a:pt x="f32" y="f31"/>
                  </a:cubicBezTo>
                  <a:cubicBezTo>
                    <a:pt x="f33" y="f31"/>
                    <a:pt x="f34" y="f29"/>
                    <a:pt x="f34" y="f5"/>
                  </a:cubicBezTo>
                  <a:lnTo>
                    <a:pt x="f34" y="f35"/>
                  </a:lnTo>
                  <a:cubicBezTo>
                    <a:pt x="f36" y="f37"/>
                    <a:pt x="f38" y="f11"/>
                    <a:pt x="f39" y="f9"/>
                  </a:cubicBezTo>
                  <a:cubicBezTo>
                    <a:pt x="f40" y="f41"/>
                    <a:pt x="f4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3" name="Freeform: Shape 478">
              <a:extLst>
                <a:ext uri="{FF2B5EF4-FFF2-40B4-BE49-F238E27FC236}">
                  <a16:creationId xmlns:a16="http://schemas.microsoft.com/office/drawing/2014/main" id="{EA7D82E1-7FA9-C744-2F0C-22AACD7193C7}"/>
                </a:ext>
              </a:extLst>
            </p:cNvPr>
            <p:cNvSpPr/>
            <p:nvPr/>
          </p:nvSpPr>
          <p:spPr>
            <a:xfrm>
              <a:off x="8610045" y="4859971"/>
              <a:ext cx="23509" cy="6314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8"/>
                <a:gd name="f7" fmla="val 631471"/>
                <a:gd name="f8" fmla="val 11691"/>
                <a:gd name="f9" fmla="val 631472"/>
                <a:gd name="f10" fmla="val 18121"/>
                <a:gd name="f11" fmla="val 631027"/>
                <a:gd name="f12" fmla="val 23203"/>
                <a:gd name="f13" fmla="val 625843"/>
                <a:gd name="f14" fmla="val 619401"/>
                <a:gd name="f15" fmla="val 10927"/>
                <a:gd name="f16" fmla="val 21069"/>
                <a:gd name="f17" fmla="val 7852"/>
                <a:gd name="f18" fmla="val 16583"/>
                <a:gd name="f19" fmla="val 7331"/>
                <a:gd name="f20" fmla="val 13508"/>
                <a:gd name="f21" fmla="val 9784"/>
                <a:gd name="f22" fmla="val 12771"/>
                <a:gd name="f23" fmla="val 10368"/>
                <a:gd name="f24" fmla="val 12148"/>
                <a:gd name="f25" fmla="val 11105"/>
                <a:gd name="f26" fmla="val 11943"/>
                <a:gd name="f27" fmla="val 5160"/>
                <a:gd name="f28" fmla="val 11867"/>
                <a:gd name="f29" fmla="val -63"/>
                <a:gd name="f30" fmla="val 6531"/>
                <a:gd name="f31" fmla="val 1"/>
                <a:gd name="f32" fmla="val 619528"/>
                <a:gd name="f33" fmla="val 626021"/>
                <a:gd name="f34" fmla="val 5198"/>
                <a:gd name="f35" fmla="val 631332"/>
                <a:gd name="f36" fmla="+- 0 0 -90"/>
                <a:gd name="f37" fmla="*/ f3 1 23508"/>
                <a:gd name="f38" fmla="*/ f4 1 631471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3508"/>
                <a:gd name="f47" fmla="*/ f43 1 631471"/>
                <a:gd name="f48" fmla="*/ 11691 f44 1"/>
                <a:gd name="f49" fmla="*/ 631472 f43 1"/>
                <a:gd name="f50" fmla="*/ 23508 f44 1"/>
                <a:gd name="f51" fmla="*/ 619401 f43 1"/>
                <a:gd name="f52" fmla="*/ 10927 f43 1"/>
                <a:gd name="f53" fmla="*/ 13508 f44 1"/>
                <a:gd name="f54" fmla="*/ 9784 f43 1"/>
                <a:gd name="f55" fmla="*/ 11943 f43 1"/>
                <a:gd name="f56" fmla="*/ 1 f44 1"/>
                <a:gd name="f57" fmla="*/ 0 f43 1"/>
                <a:gd name="f58" fmla="*/ 619528 f43 1"/>
                <a:gd name="f59" fmla="+- f45 0 f1"/>
                <a:gd name="f60" fmla="*/ f48 1 23508"/>
                <a:gd name="f61" fmla="*/ f49 1 631471"/>
                <a:gd name="f62" fmla="*/ f50 1 23508"/>
                <a:gd name="f63" fmla="*/ f51 1 631471"/>
                <a:gd name="f64" fmla="*/ f52 1 631471"/>
                <a:gd name="f65" fmla="*/ f53 1 23508"/>
                <a:gd name="f66" fmla="*/ f54 1 631471"/>
                <a:gd name="f67" fmla="*/ f55 1 631471"/>
                <a:gd name="f68" fmla="*/ f56 1 23508"/>
                <a:gd name="f69" fmla="*/ f57 1 631471"/>
                <a:gd name="f70" fmla="*/ f58 1 631471"/>
                <a:gd name="f71" fmla="*/ f39 1 f46"/>
                <a:gd name="f72" fmla="*/ f40 1 f46"/>
                <a:gd name="f73" fmla="*/ f39 1 f47"/>
                <a:gd name="f74" fmla="*/ f41 1 f47"/>
                <a:gd name="f75" fmla="*/ f60 1 f46"/>
                <a:gd name="f76" fmla="*/ f61 1 f47"/>
                <a:gd name="f77" fmla="*/ f62 1 f46"/>
                <a:gd name="f78" fmla="*/ f63 1 f47"/>
                <a:gd name="f79" fmla="*/ f64 1 f47"/>
                <a:gd name="f80" fmla="*/ f65 1 f46"/>
                <a:gd name="f81" fmla="*/ f66 1 f47"/>
                <a:gd name="f82" fmla="*/ f67 1 f47"/>
                <a:gd name="f83" fmla="*/ f68 1 f46"/>
                <a:gd name="f84" fmla="*/ f69 1 f47"/>
                <a:gd name="f85" fmla="*/ f70 1 f47"/>
                <a:gd name="f86" fmla="*/ f71 f37 1"/>
                <a:gd name="f87" fmla="*/ f72 f37 1"/>
                <a:gd name="f88" fmla="*/ f74 f38 1"/>
                <a:gd name="f89" fmla="*/ f73 f38 1"/>
                <a:gd name="f90" fmla="*/ f75 f37 1"/>
                <a:gd name="f91" fmla="*/ f76 f38 1"/>
                <a:gd name="f92" fmla="*/ f77 f37 1"/>
                <a:gd name="f93" fmla="*/ f78 f38 1"/>
                <a:gd name="f94" fmla="*/ f79 f38 1"/>
                <a:gd name="f95" fmla="*/ f80 f37 1"/>
                <a:gd name="f96" fmla="*/ f81 f38 1"/>
                <a:gd name="f97" fmla="*/ f82 f38 1"/>
                <a:gd name="f98" fmla="*/ f83 f37 1"/>
                <a:gd name="f99" fmla="*/ f84 f38 1"/>
                <a:gd name="f100" fmla="*/ f85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0" y="f91"/>
                </a:cxn>
                <a:cxn ang="f59">
                  <a:pos x="f92" y="f93"/>
                </a:cxn>
                <a:cxn ang="f59">
                  <a:pos x="f92" y="f94"/>
                </a:cxn>
                <a:cxn ang="f59">
                  <a:pos x="f95" y="f96"/>
                </a:cxn>
                <a:cxn ang="f59">
                  <a:pos x="f90" y="f97"/>
                </a:cxn>
                <a:cxn ang="f59">
                  <a:pos x="f98" y="f99"/>
                </a:cxn>
                <a:cxn ang="f59">
                  <a:pos x="f98" y="f99"/>
                </a:cxn>
                <a:cxn ang="f59">
                  <a:pos x="f98" y="f100"/>
                </a:cxn>
                <a:cxn ang="f59">
                  <a:pos x="f90" y="f91"/>
                </a:cxn>
              </a:cxnLst>
              <a:rect l="f86" t="f89" r="f87" b="f88"/>
              <a:pathLst>
                <a:path w="23508" h="631471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6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8" y="f26"/>
                  </a:cubicBezTo>
                  <a:cubicBezTo>
                    <a:pt x="f27" y="f28"/>
                    <a:pt x="f29" y="f30"/>
                    <a:pt x="f31" y="f5"/>
                  </a:cubicBezTo>
                  <a:cubicBezTo>
                    <a:pt x="f31" y="f5"/>
                    <a:pt x="f31" y="f5"/>
                    <a:pt x="f31" y="f5"/>
                  </a:cubicBezTo>
                  <a:lnTo>
                    <a:pt x="f31" y="f32"/>
                  </a:lnTo>
                  <a:cubicBezTo>
                    <a:pt x="f31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4" name="Freeform: Shape 479">
              <a:extLst>
                <a:ext uri="{FF2B5EF4-FFF2-40B4-BE49-F238E27FC236}">
                  <a16:creationId xmlns:a16="http://schemas.microsoft.com/office/drawing/2014/main" id="{05D94AC9-D604-5F3F-8294-068E5F0898C1}"/>
                </a:ext>
              </a:extLst>
            </p:cNvPr>
            <p:cNvSpPr/>
            <p:nvPr/>
          </p:nvSpPr>
          <p:spPr>
            <a:xfrm>
              <a:off x="8609981" y="3279897"/>
              <a:ext cx="23637" cy="15920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592019"/>
                <a:gd name="f8" fmla="val 11757"/>
                <a:gd name="f9" fmla="val 1592020"/>
                <a:gd name="f10" fmla="val 14858"/>
                <a:gd name="f11" fmla="val 1592032"/>
                <a:gd name="f12" fmla="val 17831"/>
                <a:gd name="f13" fmla="val 1590800"/>
                <a:gd name="f14" fmla="val 20017"/>
                <a:gd name="f15" fmla="val 1588589"/>
                <a:gd name="f16" fmla="val 15391"/>
                <a:gd name="f17" fmla="val 1583303"/>
                <a:gd name="f18" fmla="val 15925"/>
                <a:gd name="f19" fmla="val 1575286"/>
                <a:gd name="f20" fmla="val 21211"/>
                <a:gd name="f21" fmla="val 1570661"/>
                <a:gd name="f22" fmla="val 21936"/>
                <a:gd name="f23" fmla="val 1570026"/>
                <a:gd name="f24" fmla="val 22723"/>
                <a:gd name="f25" fmla="val 1569480"/>
                <a:gd name="f26" fmla="val 23575"/>
                <a:gd name="f27" fmla="val 1569022"/>
                <a:gd name="f28" fmla="val 24248"/>
                <a:gd name="f29" fmla="val 6493"/>
                <a:gd name="f30" fmla="val 19534"/>
                <a:gd name="f31" fmla="val 12299"/>
                <a:gd name="f32" fmla="val 13041"/>
                <a:gd name="f33" fmla="val 12972"/>
                <a:gd name="f34" fmla="val 6547"/>
                <a:gd name="f35" fmla="val 13646"/>
                <a:gd name="f36" fmla="val 740"/>
                <a:gd name="f37" fmla="val 8932"/>
                <a:gd name="f38" fmla="val 67"/>
                <a:gd name="f39" fmla="val 2452"/>
                <a:gd name="f40" fmla="val -22"/>
                <a:gd name="f41" fmla="val 1639"/>
                <a:gd name="f42" fmla="val 813"/>
                <a:gd name="f43" fmla="val 1580076"/>
                <a:gd name="f44" fmla="val -10"/>
                <a:gd name="f45" fmla="val 1586607"/>
                <a:gd name="f46" fmla="val 5226"/>
                <a:gd name="f47" fmla="val 1591944"/>
                <a:gd name="f48" fmla="+- 0 0 -90"/>
                <a:gd name="f49" fmla="*/ f3 1 23638"/>
                <a:gd name="f50" fmla="*/ f4 1 1592019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23638"/>
                <a:gd name="f59" fmla="*/ f55 1 1592019"/>
                <a:gd name="f60" fmla="*/ 11757 f56 1"/>
                <a:gd name="f61" fmla="*/ 1592020 f55 1"/>
                <a:gd name="f62" fmla="*/ 20017 f56 1"/>
                <a:gd name="f63" fmla="*/ 1588589 f55 1"/>
                <a:gd name="f64" fmla="*/ 21211 f56 1"/>
                <a:gd name="f65" fmla="*/ 1570661 f55 1"/>
                <a:gd name="f66" fmla="*/ 23575 f56 1"/>
                <a:gd name="f67" fmla="*/ 1569022 f55 1"/>
                <a:gd name="f68" fmla="*/ 0 f55 1"/>
                <a:gd name="f69" fmla="*/ 13041 f56 1"/>
                <a:gd name="f70" fmla="*/ 12972 f55 1"/>
                <a:gd name="f71" fmla="*/ 67 f56 1"/>
                <a:gd name="f72" fmla="*/ 2452 f55 1"/>
                <a:gd name="f73" fmla="*/ 1580076 f55 1"/>
                <a:gd name="f74" fmla="+- f57 0 f1"/>
                <a:gd name="f75" fmla="*/ f60 1 23638"/>
                <a:gd name="f76" fmla="*/ f61 1 1592019"/>
                <a:gd name="f77" fmla="*/ f62 1 23638"/>
                <a:gd name="f78" fmla="*/ f63 1 1592019"/>
                <a:gd name="f79" fmla="*/ f64 1 23638"/>
                <a:gd name="f80" fmla="*/ f65 1 1592019"/>
                <a:gd name="f81" fmla="*/ f66 1 23638"/>
                <a:gd name="f82" fmla="*/ f67 1 1592019"/>
                <a:gd name="f83" fmla="*/ f68 1 1592019"/>
                <a:gd name="f84" fmla="*/ f69 1 23638"/>
                <a:gd name="f85" fmla="*/ f70 1 1592019"/>
                <a:gd name="f86" fmla="*/ f71 1 23638"/>
                <a:gd name="f87" fmla="*/ f72 1 1592019"/>
                <a:gd name="f88" fmla="*/ f73 1 1592019"/>
                <a:gd name="f89" fmla="*/ f51 1 f58"/>
                <a:gd name="f90" fmla="*/ f52 1 f58"/>
                <a:gd name="f91" fmla="*/ f51 1 f59"/>
                <a:gd name="f92" fmla="*/ f53 1 f59"/>
                <a:gd name="f93" fmla="*/ f75 1 f58"/>
                <a:gd name="f94" fmla="*/ f76 1 f59"/>
                <a:gd name="f95" fmla="*/ f77 1 f58"/>
                <a:gd name="f96" fmla="*/ f78 1 f59"/>
                <a:gd name="f97" fmla="*/ f79 1 f58"/>
                <a:gd name="f98" fmla="*/ f80 1 f59"/>
                <a:gd name="f99" fmla="*/ f81 1 f58"/>
                <a:gd name="f100" fmla="*/ f82 1 f59"/>
                <a:gd name="f101" fmla="*/ f83 1 f59"/>
                <a:gd name="f102" fmla="*/ f84 1 f58"/>
                <a:gd name="f103" fmla="*/ f85 1 f59"/>
                <a:gd name="f104" fmla="*/ f86 1 f58"/>
                <a:gd name="f105" fmla="*/ f87 1 f59"/>
                <a:gd name="f106" fmla="*/ f88 1 f59"/>
                <a:gd name="f107" fmla="*/ f89 f49 1"/>
                <a:gd name="f108" fmla="*/ f90 f49 1"/>
                <a:gd name="f109" fmla="*/ f92 f50 1"/>
                <a:gd name="f110" fmla="*/ f91 f50 1"/>
                <a:gd name="f111" fmla="*/ f93 f49 1"/>
                <a:gd name="f112" fmla="*/ f94 f50 1"/>
                <a:gd name="f113" fmla="*/ f95 f49 1"/>
                <a:gd name="f114" fmla="*/ f96 f50 1"/>
                <a:gd name="f115" fmla="*/ f97 f49 1"/>
                <a:gd name="f116" fmla="*/ f98 f50 1"/>
                <a:gd name="f117" fmla="*/ f99 f49 1"/>
                <a:gd name="f118" fmla="*/ f100 f50 1"/>
                <a:gd name="f119" fmla="*/ f101 f50 1"/>
                <a:gd name="f120" fmla="*/ f102 f49 1"/>
                <a:gd name="f121" fmla="*/ f103 f50 1"/>
                <a:gd name="f122" fmla="*/ f104 f49 1"/>
                <a:gd name="f123" fmla="*/ f105 f50 1"/>
                <a:gd name="f124" fmla="*/ f106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1" y="f112"/>
                </a:cxn>
                <a:cxn ang="f74">
                  <a:pos x="f113" y="f114"/>
                </a:cxn>
                <a:cxn ang="f74">
                  <a:pos x="f115" y="f116"/>
                </a:cxn>
                <a:cxn ang="f74">
                  <a:pos x="f117" y="f118"/>
                </a:cxn>
                <a:cxn ang="f74">
                  <a:pos x="f117" y="f119"/>
                </a:cxn>
                <a:cxn ang="f74">
                  <a:pos x="f120" y="f121"/>
                </a:cxn>
                <a:cxn ang="f74">
                  <a:pos x="f122" y="f123"/>
                </a:cxn>
                <a:cxn ang="f74">
                  <a:pos x="f122" y="f119"/>
                </a:cxn>
                <a:cxn ang="f74">
                  <a:pos x="f122" y="f124"/>
                </a:cxn>
                <a:cxn ang="f74">
                  <a:pos x="f111" y="f112"/>
                </a:cxn>
                <a:cxn ang="f74">
                  <a:pos x="f111" y="f112"/>
                </a:cxn>
              </a:cxnLst>
              <a:rect l="f107" t="f110" r="f108" b="f109"/>
              <a:pathLst>
                <a:path w="23638" h="159201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5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0" y="f42"/>
                    <a:pt x="f38" y="f5"/>
                  </a:cubicBezTo>
                  <a:lnTo>
                    <a:pt x="f38" y="f43"/>
                  </a:lnTo>
                  <a:cubicBezTo>
                    <a:pt x="f44" y="f45"/>
                    <a:pt x="f46" y="f47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5" name="Freeform: Shape 480">
              <a:extLst>
                <a:ext uri="{FF2B5EF4-FFF2-40B4-BE49-F238E27FC236}">
                  <a16:creationId xmlns:a16="http://schemas.microsoft.com/office/drawing/2014/main" id="{494A885C-8F39-D2D6-5D2C-F40143D0E984}"/>
                </a:ext>
              </a:extLst>
            </p:cNvPr>
            <p:cNvSpPr/>
            <p:nvPr/>
          </p:nvSpPr>
          <p:spPr>
            <a:xfrm>
              <a:off x="11061652" y="4587937"/>
              <a:ext cx="23637" cy="374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37481"/>
                <a:gd name="f8" fmla="val 11757"/>
                <a:gd name="f9" fmla="val 37482"/>
                <a:gd name="f10" fmla="val 18187"/>
                <a:gd name="f11" fmla="val 37037"/>
                <a:gd name="f12" fmla="val 23270"/>
                <a:gd name="f13" fmla="val 31853"/>
                <a:gd name="f14" fmla="val 23575"/>
                <a:gd name="f15" fmla="val 25411"/>
                <a:gd name="f16" fmla="val 24248"/>
                <a:gd name="f17" fmla="val 6493"/>
                <a:gd name="f18" fmla="val 19534"/>
                <a:gd name="f19" fmla="val 12299"/>
                <a:gd name="f20" fmla="val 13040"/>
                <a:gd name="f21" fmla="val 12973"/>
                <a:gd name="f22" fmla="val 6547"/>
                <a:gd name="f23" fmla="val 13646"/>
                <a:gd name="f24" fmla="val 740"/>
                <a:gd name="f25" fmla="val 8932"/>
                <a:gd name="f26" fmla="val 66"/>
                <a:gd name="f27" fmla="val 2452"/>
                <a:gd name="f28" fmla="val -22"/>
                <a:gd name="f29" fmla="val 1639"/>
                <a:gd name="f30" fmla="val 813"/>
                <a:gd name="f31" fmla="val -10"/>
                <a:gd name="f32" fmla="val 31955"/>
                <a:gd name="f33" fmla="val 5213"/>
                <a:gd name="f34" fmla="val 37342"/>
                <a:gd name="f35" fmla="+- 0 0 -90"/>
                <a:gd name="f36" fmla="*/ f3 1 23638"/>
                <a:gd name="f37" fmla="*/ f4 1 3748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3638"/>
                <a:gd name="f46" fmla="*/ f42 1 37481"/>
                <a:gd name="f47" fmla="*/ 11757 f43 1"/>
                <a:gd name="f48" fmla="*/ 37482 f42 1"/>
                <a:gd name="f49" fmla="*/ 23575 f43 1"/>
                <a:gd name="f50" fmla="*/ 25411 f42 1"/>
                <a:gd name="f51" fmla="*/ 0 f42 1"/>
                <a:gd name="f52" fmla="*/ 13040 f43 1"/>
                <a:gd name="f53" fmla="*/ 12973 f42 1"/>
                <a:gd name="f54" fmla="*/ 66 f43 1"/>
                <a:gd name="f55" fmla="*/ 2452 f42 1"/>
                <a:gd name="f56" fmla="+- f44 0 f1"/>
                <a:gd name="f57" fmla="*/ f47 1 23638"/>
                <a:gd name="f58" fmla="*/ f48 1 37481"/>
                <a:gd name="f59" fmla="*/ f49 1 23638"/>
                <a:gd name="f60" fmla="*/ f50 1 37481"/>
                <a:gd name="f61" fmla="*/ f51 1 37481"/>
                <a:gd name="f62" fmla="*/ f52 1 23638"/>
                <a:gd name="f63" fmla="*/ f53 1 37481"/>
                <a:gd name="f64" fmla="*/ f54 1 23638"/>
                <a:gd name="f65" fmla="*/ f55 1 37481"/>
                <a:gd name="f66" fmla="*/ f38 1 f45"/>
                <a:gd name="f67" fmla="*/ f39 1 f45"/>
                <a:gd name="f68" fmla="*/ f38 1 f46"/>
                <a:gd name="f69" fmla="*/ f40 1 f46"/>
                <a:gd name="f70" fmla="*/ f57 1 f45"/>
                <a:gd name="f71" fmla="*/ f58 1 f46"/>
                <a:gd name="f72" fmla="*/ f59 1 f45"/>
                <a:gd name="f73" fmla="*/ f60 1 f46"/>
                <a:gd name="f74" fmla="*/ f61 1 f46"/>
                <a:gd name="f75" fmla="*/ f62 1 f45"/>
                <a:gd name="f76" fmla="*/ f63 1 f46"/>
                <a:gd name="f77" fmla="*/ f64 1 f45"/>
                <a:gd name="f78" fmla="*/ f65 1 f46"/>
                <a:gd name="f79" fmla="*/ f66 f36 1"/>
                <a:gd name="f80" fmla="*/ f67 f36 1"/>
                <a:gd name="f81" fmla="*/ f69 f37 1"/>
                <a:gd name="f82" fmla="*/ f68 f37 1"/>
                <a:gd name="f83" fmla="*/ f70 f36 1"/>
                <a:gd name="f84" fmla="*/ f71 f37 1"/>
                <a:gd name="f85" fmla="*/ f72 f36 1"/>
                <a:gd name="f86" fmla="*/ f73 f37 1"/>
                <a:gd name="f87" fmla="*/ f74 f37 1"/>
                <a:gd name="f88" fmla="*/ f75 f36 1"/>
                <a:gd name="f89" fmla="*/ f76 f37 1"/>
                <a:gd name="f90" fmla="*/ f77 f36 1"/>
                <a:gd name="f91" fmla="*/ f78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3" y="f84"/>
                </a:cxn>
                <a:cxn ang="f56">
                  <a:pos x="f85" y="f86"/>
                </a:cxn>
                <a:cxn ang="f56">
                  <a:pos x="f85" y="f87"/>
                </a:cxn>
                <a:cxn ang="f56">
                  <a:pos x="f88" y="f89"/>
                </a:cxn>
                <a:cxn ang="f56">
                  <a:pos x="f90" y="f91"/>
                </a:cxn>
                <a:cxn ang="f56">
                  <a:pos x="f90" y="f87"/>
                </a:cxn>
                <a:cxn ang="f56">
                  <a:pos x="f90" y="f86"/>
                </a:cxn>
                <a:cxn ang="f56">
                  <a:pos x="f83" y="f84"/>
                </a:cxn>
              </a:cxnLst>
              <a:rect l="f79" t="f82" r="f80" b="f81"/>
              <a:pathLst>
                <a:path w="23638" h="3748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5"/>
                  </a:cubicBezTo>
                  <a:lnTo>
                    <a:pt x="f26" y="f15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6" name="Freeform: Shape 481">
              <a:extLst>
                <a:ext uri="{FF2B5EF4-FFF2-40B4-BE49-F238E27FC236}">
                  <a16:creationId xmlns:a16="http://schemas.microsoft.com/office/drawing/2014/main" id="{CBE6C6E6-2628-0C3F-27FA-3F8800250C98}"/>
                </a:ext>
              </a:extLst>
            </p:cNvPr>
            <p:cNvSpPr/>
            <p:nvPr/>
          </p:nvSpPr>
          <p:spPr>
            <a:xfrm>
              <a:off x="10924163" y="5975905"/>
              <a:ext cx="23637" cy="257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9"/>
                <a:gd name="f7" fmla="val 25792"/>
                <a:gd name="f8" fmla="val 22683"/>
                <a:gd name="f9" fmla="val 24017"/>
                <a:gd name="f10" fmla="val 6175"/>
                <a:gd name="f11" fmla="val 20091"/>
                <a:gd name="f12" fmla="val 12261"/>
                <a:gd name="f13" fmla="val 13927"/>
                <a:gd name="f14" fmla="val 13595"/>
                <a:gd name="f15" fmla="val 13038"/>
                <a:gd name="f16" fmla="val 13786"/>
                <a:gd name="f17" fmla="val 12149"/>
                <a:gd name="f18" fmla="val 13874"/>
                <a:gd name="f19" fmla="val 11246"/>
                <a:gd name="f20" fmla="val 13849"/>
                <a:gd name="f21" fmla="val 6126"/>
                <a:gd name="f22" fmla="val 13811"/>
                <a:gd name="f23" fmla="val 1602"/>
                <a:gd name="f24" fmla="val 10482"/>
                <a:gd name="f25" fmla="val 64"/>
                <a:gd name="f26" fmla="val 5591"/>
                <a:gd name="f27" fmla="val 3812"/>
                <a:gd name="f28" fmla="val -609"/>
                <a:gd name="f29" fmla="val 19300"/>
                <a:gd name="f30" fmla="val 4105"/>
                <a:gd name="f31" fmla="val 13493"/>
                <a:gd name="f32" fmla="val 10599"/>
                <a:gd name="f33" fmla="val 12820"/>
                <a:gd name="f34" fmla="val 17092"/>
                <a:gd name="f35" fmla="val 12147"/>
                <a:gd name="f36" fmla="val 22899"/>
                <a:gd name="f37" fmla="val 16860"/>
                <a:gd name="f38" fmla="val 23572"/>
                <a:gd name="f39" fmla="val 23340"/>
                <a:gd name="f40" fmla="val 23661"/>
                <a:gd name="f41" fmla="val 24153"/>
                <a:gd name="f42" fmla="val 24979"/>
                <a:gd name="f43" fmla="val 1779"/>
                <a:gd name="f44" fmla="val 23064"/>
                <a:gd name="f45" fmla="val 1271"/>
                <a:gd name="f46" fmla="val 635"/>
                <a:gd name="f47" fmla="+- 0 0 -90"/>
                <a:gd name="f48" fmla="*/ f3 1 23639"/>
                <a:gd name="f49" fmla="*/ f4 1 25792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3639"/>
                <a:gd name="f58" fmla="*/ f54 1 25792"/>
                <a:gd name="f59" fmla="*/ 22683 f55 1"/>
                <a:gd name="f60" fmla="*/ 0 f54 1"/>
                <a:gd name="f61" fmla="*/ 13927 f55 1"/>
                <a:gd name="f62" fmla="*/ 13595 f54 1"/>
                <a:gd name="f63" fmla="*/ 11246 f55 1"/>
                <a:gd name="f64" fmla="*/ 13849 f54 1"/>
                <a:gd name="f65" fmla="*/ 64 f55 1"/>
                <a:gd name="f66" fmla="*/ 5591 f54 1"/>
                <a:gd name="f67" fmla="*/ 3812 f54 1"/>
                <a:gd name="f68" fmla="*/ 25792 f54 1"/>
                <a:gd name="f69" fmla="*/ 10599 f55 1"/>
                <a:gd name="f70" fmla="*/ 12820 f54 1"/>
                <a:gd name="f71" fmla="*/ 23572 f55 1"/>
                <a:gd name="f72" fmla="*/ 23340 f54 1"/>
                <a:gd name="f73" fmla="*/ 1779 f54 1"/>
                <a:gd name="f74" fmla="+- f56 0 f1"/>
                <a:gd name="f75" fmla="*/ f59 1 23639"/>
                <a:gd name="f76" fmla="*/ f60 1 25792"/>
                <a:gd name="f77" fmla="*/ f61 1 23639"/>
                <a:gd name="f78" fmla="*/ f62 1 25792"/>
                <a:gd name="f79" fmla="*/ f63 1 23639"/>
                <a:gd name="f80" fmla="*/ f64 1 25792"/>
                <a:gd name="f81" fmla="*/ f65 1 23639"/>
                <a:gd name="f82" fmla="*/ f66 1 25792"/>
                <a:gd name="f83" fmla="*/ f67 1 25792"/>
                <a:gd name="f84" fmla="*/ f68 1 25792"/>
                <a:gd name="f85" fmla="*/ f69 1 23639"/>
                <a:gd name="f86" fmla="*/ f70 1 25792"/>
                <a:gd name="f87" fmla="*/ f71 1 23639"/>
                <a:gd name="f88" fmla="*/ f72 1 25792"/>
                <a:gd name="f89" fmla="*/ f73 1 25792"/>
                <a:gd name="f90" fmla="*/ f50 1 f57"/>
                <a:gd name="f91" fmla="*/ f51 1 f57"/>
                <a:gd name="f92" fmla="*/ f50 1 f58"/>
                <a:gd name="f93" fmla="*/ f52 1 f58"/>
                <a:gd name="f94" fmla="*/ f75 1 f57"/>
                <a:gd name="f95" fmla="*/ f76 1 f58"/>
                <a:gd name="f96" fmla="*/ f77 1 f57"/>
                <a:gd name="f97" fmla="*/ f78 1 f58"/>
                <a:gd name="f98" fmla="*/ f79 1 f57"/>
                <a:gd name="f99" fmla="*/ f80 1 f58"/>
                <a:gd name="f100" fmla="*/ f81 1 f57"/>
                <a:gd name="f101" fmla="*/ f82 1 f58"/>
                <a:gd name="f102" fmla="*/ f83 1 f58"/>
                <a:gd name="f103" fmla="*/ f84 1 f58"/>
                <a:gd name="f104" fmla="*/ f85 1 f57"/>
                <a:gd name="f105" fmla="*/ f86 1 f58"/>
                <a:gd name="f106" fmla="*/ f87 1 f57"/>
                <a:gd name="f107" fmla="*/ f88 1 f58"/>
                <a:gd name="f108" fmla="*/ f89 1 f58"/>
                <a:gd name="f109" fmla="*/ f90 f48 1"/>
                <a:gd name="f110" fmla="*/ f91 f48 1"/>
                <a:gd name="f111" fmla="*/ f93 f49 1"/>
                <a:gd name="f112" fmla="*/ f92 f49 1"/>
                <a:gd name="f113" fmla="*/ f94 f48 1"/>
                <a:gd name="f114" fmla="*/ f95 f49 1"/>
                <a:gd name="f115" fmla="*/ f96 f48 1"/>
                <a:gd name="f116" fmla="*/ f97 f49 1"/>
                <a:gd name="f117" fmla="*/ f98 f48 1"/>
                <a:gd name="f118" fmla="*/ f99 f49 1"/>
                <a:gd name="f119" fmla="*/ f100 f48 1"/>
                <a:gd name="f120" fmla="*/ f101 f49 1"/>
                <a:gd name="f121" fmla="*/ f102 f49 1"/>
                <a:gd name="f122" fmla="*/ f103 f49 1"/>
                <a:gd name="f123" fmla="*/ f104 f48 1"/>
                <a:gd name="f124" fmla="*/ f105 f49 1"/>
                <a:gd name="f125" fmla="*/ f106 f48 1"/>
                <a:gd name="f126" fmla="*/ f107 f49 1"/>
                <a:gd name="f127" fmla="*/ f108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3" y="f114"/>
                </a:cxn>
                <a:cxn ang="f74">
                  <a:pos x="f115" y="f116"/>
                </a:cxn>
                <a:cxn ang="f74">
                  <a:pos x="f117" y="f118"/>
                </a:cxn>
                <a:cxn ang="f74">
                  <a:pos x="f119" y="f120"/>
                </a:cxn>
                <a:cxn ang="f74">
                  <a:pos x="f119" y="f121"/>
                </a:cxn>
                <a:cxn ang="f74">
                  <a:pos x="f119" y="f121"/>
                </a:cxn>
                <a:cxn ang="f74">
                  <a:pos x="f119" y="f122"/>
                </a:cxn>
                <a:cxn ang="f74">
                  <a:pos x="f123" y="f124"/>
                </a:cxn>
                <a:cxn ang="f74">
                  <a:pos x="f125" y="f126"/>
                </a:cxn>
                <a:cxn ang="f74">
                  <a:pos x="f125" y="f122"/>
                </a:cxn>
                <a:cxn ang="f74">
                  <a:pos x="f125" y="f127"/>
                </a:cxn>
                <a:cxn ang="f74">
                  <a:pos x="f113" y="f114"/>
                </a:cxn>
              </a:cxnLst>
              <a:rect l="f109" t="f112" r="f110" b="f111"/>
              <a:pathLst>
                <a:path w="23639" h="25792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5" y="f27"/>
                  </a:lnTo>
                  <a:lnTo>
                    <a:pt x="f25" y="f27"/>
                  </a:lnTo>
                  <a:lnTo>
                    <a:pt x="f25" y="f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0" y="f42"/>
                    <a:pt x="f38" y="f7"/>
                  </a:cubicBezTo>
                  <a:lnTo>
                    <a:pt x="f38" y="f43"/>
                  </a:lnTo>
                  <a:cubicBezTo>
                    <a:pt x="f44" y="f45"/>
                    <a:pt x="f8" y="f4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7" name="Freeform: Shape 482">
              <a:extLst>
                <a:ext uri="{FF2B5EF4-FFF2-40B4-BE49-F238E27FC236}">
                  <a16:creationId xmlns:a16="http://schemas.microsoft.com/office/drawing/2014/main" id="{1C2AB931-1C3E-DD66-1184-5492BC3A7344}"/>
                </a:ext>
              </a:extLst>
            </p:cNvPr>
            <p:cNvSpPr/>
            <p:nvPr/>
          </p:nvSpPr>
          <p:spPr>
            <a:xfrm>
              <a:off x="10923660" y="5989758"/>
              <a:ext cx="23637" cy="2333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233352"/>
                <a:gd name="f8" fmla="val 11754"/>
                <a:gd name="f9" fmla="val 5211"/>
                <a:gd name="f10" fmla="val 140"/>
                <a:gd name="f11" fmla="val -12"/>
                <a:gd name="f12" fmla="val 5527"/>
                <a:gd name="f13" fmla="val 64"/>
                <a:gd name="f14" fmla="val 12070"/>
                <a:gd name="f15" fmla="val 220316"/>
                <a:gd name="f16" fmla="val -609"/>
                <a:gd name="f17" fmla="val 226809"/>
                <a:gd name="f18" fmla="val 4105"/>
                <a:gd name="f19" fmla="val 232615"/>
                <a:gd name="f20" fmla="val 10598"/>
                <a:gd name="f21" fmla="val 233289"/>
                <a:gd name="f22" fmla="val 17092"/>
                <a:gd name="f23" fmla="val 233962"/>
                <a:gd name="f24" fmla="val 22898"/>
                <a:gd name="f25" fmla="val 229248"/>
                <a:gd name="f26" fmla="val 23572"/>
                <a:gd name="f27" fmla="val 222768"/>
                <a:gd name="f28" fmla="val 23661"/>
                <a:gd name="f29" fmla="val 221955"/>
                <a:gd name="f30" fmla="val 221129"/>
                <a:gd name="f31" fmla="val 23267"/>
                <a:gd name="f32" fmla="val 5629"/>
                <a:gd name="f33" fmla="val 18184"/>
                <a:gd name="f34" fmla="val 445"/>
                <a:gd name="f35" fmla="+- 0 0 -90"/>
                <a:gd name="f36" fmla="*/ f3 1 23638"/>
                <a:gd name="f37" fmla="*/ f4 1 233352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3638"/>
                <a:gd name="f46" fmla="*/ f42 1 233352"/>
                <a:gd name="f47" fmla="*/ 11754 f43 1"/>
                <a:gd name="f48" fmla="*/ 0 f42 1"/>
                <a:gd name="f49" fmla="*/ 64 f43 1"/>
                <a:gd name="f50" fmla="*/ 12070 f42 1"/>
                <a:gd name="f51" fmla="*/ 220316 f42 1"/>
                <a:gd name="f52" fmla="*/ 10598 f43 1"/>
                <a:gd name="f53" fmla="*/ 233289 f42 1"/>
                <a:gd name="f54" fmla="*/ 23572 f43 1"/>
                <a:gd name="f55" fmla="*/ 222768 f42 1"/>
                <a:gd name="f56" fmla="+- f44 0 f1"/>
                <a:gd name="f57" fmla="*/ f47 1 23638"/>
                <a:gd name="f58" fmla="*/ f48 1 233352"/>
                <a:gd name="f59" fmla="*/ f49 1 23638"/>
                <a:gd name="f60" fmla="*/ f50 1 233352"/>
                <a:gd name="f61" fmla="*/ f51 1 233352"/>
                <a:gd name="f62" fmla="*/ f52 1 23638"/>
                <a:gd name="f63" fmla="*/ f53 1 233352"/>
                <a:gd name="f64" fmla="*/ f54 1 23638"/>
                <a:gd name="f65" fmla="*/ f55 1 233352"/>
                <a:gd name="f66" fmla="*/ f38 1 f45"/>
                <a:gd name="f67" fmla="*/ f39 1 f45"/>
                <a:gd name="f68" fmla="*/ f38 1 f46"/>
                <a:gd name="f69" fmla="*/ f40 1 f46"/>
                <a:gd name="f70" fmla="*/ f57 1 f45"/>
                <a:gd name="f71" fmla="*/ f58 1 f46"/>
                <a:gd name="f72" fmla="*/ f59 1 f45"/>
                <a:gd name="f73" fmla="*/ f60 1 f46"/>
                <a:gd name="f74" fmla="*/ f61 1 f46"/>
                <a:gd name="f75" fmla="*/ f62 1 f45"/>
                <a:gd name="f76" fmla="*/ f63 1 f46"/>
                <a:gd name="f77" fmla="*/ f64 1 f45"/>
                <a:gd name="f78" fmla="*/ f65 1 f46"/>
                <a:gd name="f79" fmla="*/ f66 f36 1"/>
                <a:gd name="f80" fmla="*/ f67 f36 1"/>
                <a:gd name="f81" fmla="*/ f69 f37 1"/>
                <a:gd name="f82" fmla="*/ f68 f37 1"/>
                <a:gd name="f83" fmla="*/ f70 f36 1"/>
                <a:gd name="f84" fmla="*/ f71 f37 1"/>
                <a:gd name="f85" fmla="*/ f72 f36 1"/>
                <a:gd name="f86" fmla="*/ f73 f37 1"/>
                <a:gd name="f87" fmla="*/ f74 f37 1"/>
                <a:gd name="f88" fmla="*/ f75 f36 1"/>
                <a:gd name="f89" fmla="*/ f76 f37 1"/>
                <a:gd name="f90" fmla="*/ f77 f36 1"/>
                <a:gd name="f91" fmla="*/ f78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3" y="f84"/>
                </a:cxn>
                <a:cxn ang="f56">
                  <a:pos x="f85" y="f86"/>
                </a:cxn>
                <a:cxn ang="f56">
                  <a:pos x="f85" y="f87"/>
                </a:cxn>
                <a:cxn ang="f56">
                  <a:pos x="f88" y="f89"/>
                </a:cxn>
                <a:cxn ang="f56">
                  <a:pos x="f90" y="f91"/>
                </a:cxn>
                <a:cxn ang="f56">
                  <a:pos x="f90" y="f87"/>
                </a:cxn>
                <a:cxn ang="f56">
                  <a:pos x="f90" y="f86"/>
                </a:cxn>
                <a:cxn ang="f56">
                  <a:pos x="f83" y="f84"/>
                </a:cxn>
              </a:cxnLst>
              <a:rect l="f79" t="f82" r="f80" b="f81"/>
              <a:pathLst>
                <a:path w="23638" h="233352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15"/>
                  </a:cubicBezTo>
                  <a:lnTo>
                    <a:pt x="f26" y="f14"/>
                  </a:lnTo>
                  <a:cubicBezTo>
                    <a:pt x="f31" y="f32"/>
                    <a:pt x="f33" y="f3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8" name="Freeform: Shape 483">
              <a:extLst>
                <a:ext uri="{FF2B5EF4-FFF2-40B4-BE49-F238E27FC236}">
                  <a16:creationId xmlns:a16="http://schemas.microsoft.com/office/drawing/2014/main" id="{F7AAC08A-FA7A-8E87-AE9C-3DE6DAAAE760}"/>
                </a:ext>
              </a:extLst>
            </p:cNvPr>
            <p:cNvSpPr/>
            <p:nvPr/>
          </p:nvSpPr>
          <p:spPr>
            <a:xfrm>
              <a:off x="3334103" y="6335859"/>
              <a:ext cx="1043906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3908"/>
                <a:gd name="f7" fmla="val 24013"/>
                <a:gd name="f8" fmla="val 1032218"/>
                <a:gd name="f9" fmla="val 11943"/>
                <a:gd name="f10" fmla="val 1032142"/>
                <a:gd name="f11" fmla="val 5413"/>
                <a:gd name="f12" fmla="val 1037377"/>
                <a:gd name="f13" fmla="val 76"/>
                <a:gd name="f14" fmla="val 1043909"/>
                <a:gd name="f15" fmla="val 10836"/>
                <a:gd name="f16" fmla="val 4204"/>
                <a:gd name="f17" fmla="val 686"/>
                <a:gd name="f18" fmla="val -618"/>
                <a:gd name="f19" fmla="val 6607"/>
                <a:gd name="f20" fmla="val 64"/>
                <a:gd name="f21" fmla="val 13239"/>
                <a:gd name="f22" fmla="val 651"/>
                <a:gd name="f23" fmla="val 18932"/>
                <a:gd name="f24" fmla="val 5147"/>
                <a:gd name="f25" fmla="val 23429"/>
                <a:gd name="f26" fmla="val 24014"/>
                <a:gd name="f27" fmla="val 1037365"/>
                <a:gd name="f28" fmla="val 23874"/>
                <a:gd name="f29" fmla="val 18487"/>
                <a:gd name="f30" fmla="+- 0 0 -90"/>
                <a:gd name="f31" fmla="*/ f3 1 1043908"/>
                <a:gd name="f32" fmla="*/ f4 1 2401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043908"/>
                <a:gd name="f41" fmla="*/ f37 1 24013"/>
                <a:gd name="f42" fmla="*/ 1032218 f38 1"/>
                <a:gd name="f43" fmla="*/ 11943 f37 1"/>
                <a:gd name="f44" fmla="*/ 1043909 f38 1"/>
                <a:gd name="f45" fmla="*/ 0 f37 1"/>
                <a:gd name="f46" fmla="*/ 10836 f38 1"/>
                <a:gd name="f47" fmla="*/ 64 f38 1"/>
                <a:gd name="f48" fmla="*/ 13239 f37 1"/>
                <a:gd name="f49" fmla="*/ 24014 f37 1"/>
                <a:gd name="f50" fmla="+- f39 0 f1"/>
                <a:gd name="f51" fmla="*/ f42 1 1043908"/>
                <a:gd name="f52" fmla="*/ f43 1 24013"/>
                <a:gd name="f53" fmla="*/ f44 1 1043908"/>
                <a:gd name="f54" fmla="*/ f45 1 24013"/>
                <a:gd name="f55" fmla="*/ f46 1 1043908"/>
                <a:gd name="f56" fmla="*/ f47 1 1043908"/>
                <a:gd name="f57" fmla="*/ f48 1 24013"/>
                <a:gd name="f58" fmla="*/ f49 1 24013"/>
                <a:gd name="f59" fmla="*/ f33 1 f40"/>
                <a:gd name="f60" fmla="*/ f34 1 f40"/>
                <a:gd name="f61" fmla="*/ f33 1 f41"/>
                <a:gd name="f62" fmla="*/ f35 1 f41"/>
                <a:gd name="f63" fmla="*/ f51 1 f40"/>
                <a:gd name="f64" fmla="*/ f52 1 f41"/>
                <a:gd name="f65" fmla="*/ f53 1 f40"/>
                <a:gd name="f66" fmla="*/ f54 1 f41"/>
                <a:gd name="f67" fmla="*/ f55 1 f40"/>
                <a:gd name="f68" fmla="*/ f56 1 f40"/>
                <a:gd name="f69" fmla="*/ f57 1 f41"/>
                <a:gd name="f70" fmla="*/ f58 1 f41"/>
                <a:gd name="f71" fmla="*/ f59 f31 1"/>
                <a:gd name="f72" fmla="*/ f60 f31 1"/>
                <a:gd name="f73" fmla="*/ f62 f32 1"/>
                <a:gd name="f74" fmla="*/ f61 f32 1"/>
                <a:gd name="f75" fmla="*/ f63 f31 1"/>
                <a:gd name="f76" fmla="*/ f64 f32 1"/>
                <a:gd name="f77" fmla="*/ f65 f31 1"/>
                <a:gd name="f78" fmla="*/ f66 f32 1"/>
                <a:gd name="f79" fmla="*/ f67 f31 1"/>
                <a:gd name="f80" fmla="*/ f68 f31 1"/>
                <a:gd name="f81" fmla="*/ f69 f32 1"/>
                <a:gd name="f82" fmla="*/ f70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5" y="f76"/>
                </a:cxn>
                <a:cxn ang="f50">
                  <a:pos x="f77" y="f78"/>
                </a:cxn>
                <a:cxn ang="f50">
                  <a:pos x="f77" y="f78"/>
                </a:cxn>
                <a:cxn ang="f50">
                  <a:pos x="f79" y="f78"/>
                </a:cxn>
                <a:cxn ang="f50">
                  <a:pos x="f80" y="f81"/>
                </a:cxn>
                <a:cxn ang="f50">
                  <a:pos x="f79" y="f82"/>
                </a:cxn>
                <a:cxn ang="f50">
                  <a:pos x="f77" y="f82"/>
                </a:cxn>
                <a:cxn ang="f50">
                  <a:pos x="f75" y="f76"/>
                </a:cxn>
              </a:cxnLst>
              <a:rect l="f71" t="f74" r="f72" b="f73"/>
              <a:pathLst>
                <a:path w="1043908" h="2401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5" y="f26"/>
                  </a:cubicBezTo>
                  <a:lnTo>
                    <a:pt x="f14" y="f26"/>
                  </a:lnTo>
                  <a:cubicBezTo>
                    <a:pt x="f27" y="f28"/>
                    <a:pt x="f10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9" name="Freeform: Shape 484">
              <a:extLst>
                <a:ext uri="{FF2B5EF4-FFF2-40B4-BE49-F238E27FC236}">
                  <a16:creationId xmlns:a16="http://schemas.microsoft.com/office/drawing/2014/main" id="{56697B7F-D770-CD91-F3AA-5B53767CF39F}"/>
                </a:ext>
              </a:extLst>
            </p:cNvPr>
            <p:cNvSpPr/>
            <p:nvPr/>
          </p:nvSpPr>
          <p:spPr>
            <a:xfrm>
              <a:off x="4367165" y="6335859"/>
              <a:ext cx="1083938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3937"/>
                <a:gd name="f7" fmla="val 24013"/>
                <a:gd name="f8" fmla="val 1072120"/>
                <a:gd name="f9" fmla="val 11943"/>
                <a:gd name="f10" fmla="val 5400"/>
                <a:gd name="f11" fmla="val 1077394"/>
                <a:gd name="f12" fmla="val 64"/>
                <a:gd name="f13" fmla="val 1083938"/>
                <a:gd name="f14" fmla="val 10838"/>
                <a:gd name="f15" fmla="val 4205"/>
                <a:gd name="f16" fmla="val 686"/>
                <a:gd name="f17" fmla="val -611"/>
                <a:gd name="f18" fmla="val 6607"/>
                <a:gd name="f19" fmla="val 63"/>
                <a:gd name="f20" fmla="val 13239"/>
                <a:gd name="f21" fmla="val 647"/>
                <a:gd name="f22" fmla="val 18932"/>
                <a:gd name="f23" fmla="val 5146"/>
                <a:gd name="f24" fmla="val 23429"/>
                <a:gd name="f25" fmla="val 24014"/>
                <a:gd name="f26" fmla="val 1077508"/>
                <a:gd name="f27" fmla="val 23569"/>
                <a:gd name="f28" fmla="val 1072425"/>
                <a:gd name="f29" fmla="val 18385"/>
                <a:gd name="f30" fmla="+- 0 0 -90"/>
                <a:gd name="f31" fmla="*/ f3 1 1083937"/>
                <a:gd name="f32" fmla="*/ f4 1 2401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083937"/>
                <a:gd name="f41" fmla="*/ f37 1 24013"/>
                <a:gd name="f42" fmla="*/ 1072120 f38 1"/>
                <a:gd name="f43" fmla="*/ 11943 f37 1"/>
                <a:gd name="f44" fmla="*/ 1083938 f38 1"/>
                <a:gd name="f45" fmla="*/ 0 f37 1"/>
                <a:gd name="f46" fmla="*/ 10838 f38 1"/>
                <a:gd name="f47" fmla="*/ 63 f38 1"/>
                <a:gd name="f48" fmla="*/ 13239 f37 1"/>
                <a:gd name="f49" fmla="*/ 24014 f37 1"/>
                <a:gd name="f50" fmla="+- f39 0 f1"/>
                <a:gd name="f51" fmla="*/ f42 1 1083937"/>
                <a:gd name="f52" fmla="*/ f43 1 24013"/>
                <a:gd name="f53" fmla="*/ f44 1 1083937"/>
                <a:gd name="f54" fmla="*/ f45 1 24013"/>
                <a:gd name="f55" fmla="*/ f46 1 1083937"/>
                <a:gd name="f56" fmla="*/ f47 1 1083937"/>
                <a:gd name="f57" fmla="*/ f48 1 24013"/>
                <a:gd name="f58" fmla="*/ f49 1 24013"/>
                <a:gd name="f59" fmla="*/ f33 1 f40"/>
                <a:gd name="f60" fmla="*/ f34 1 f40"/>
                <a:gd name="f61" fmla="*/ f33 1 f41"/>
                <a:gd name="f62" fmla="*/ f35 1 f41"/>
                <a:gd name="f63" fmla="*/ f51 1 f40"/>
                <a:gd name="f64" fmla="*/ f52 1 f41"/>
                <a:gd name="f65" fmla="*/ f53 1 f40"/>
                <a:gd name="f66" fmla="*/ f54 1 f41"/>
                <a:gd name="f67" fmla="*/ f55 1 f40"/>
                <a:gd name="f68" fmla="*/ f56 1 f40"/>
                <a:gd name="f69" fmla="*/ f57 1 f41"/>
                <a:gd name="f70" fmla="*/ f58 1 f41"/>
                <a:gd name="f71" fmla="*/ f59 f31 1"/>
                <a:gd name="f72" fmla="*/ f60 f31 1"/>
                <a:gd name="f73" fmla="*/ f62 f32 1"/>
                <a:gd name="f74" fmla="*/ f61 f32 1"/>
                <a:gd name="f75" fmla="*/ f63 f31 1"/>
                <a:gd name="f76" fmla="*/ f64 f32 1"/>
                <a:gd name="f77" fmla="*/ f65 f31 1"/>
                <a:gd name="f78" fmla="*/ f66 f32 1"/>
                <a:gd name="f79" fmla="*/ f67 f31 1"/>
                <a:gd name="f80" fmla="*/ f68 f31 1"/>
                <a:gd name="f81" fmla="*/ f69 f32 1"/>
                <a:gd name="f82" fmla="*/ f70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5" y="f76"/>
                </a:cxn>
                <a:cxn ang="f50">
                  <a:pos x="f77" y="f78"/>
                </a:cxn>
                <a:cxn ang="f50">
                  <a:pos x="f79" y="f78"/>
                </a:cxn>
                <a:cxn ang="f50">
                  <a:pos x="f80" y="f81"/>
                </a:cxn>
                <a:cxn ang="f50">
                  <a:pos x="f79" y="f82"/>
                </a:cxn>
                <a:cxn ang="f50">
                  <a:pos x="f77" y="f82"/>
                </a:cxn>
                <a:cxn ang="f50">
                  <a:pos x="f75" y="f76"/>
                </a:cxn>
              </a:cxnLst>
              <a:rect l="f71" t="f74" r="f72" b="f73"/>
              <a:pathLst>
                <a:path w="1083937" h="24013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14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14" y="f25"/>
                  </a:cubicBezTo>
                  <a:lnTo>
                    <a:pt x="f13" y="f25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0" name="Freeform: Shape 485">
              <a:extLst>
                <a:ext uri="{FF2B5EF4-FFF2-40B4-BE49-F238E27FC236}">
                  <a16:creationId xmlns:a16="http://schemas.microsoft.com/office/drawing/2014/main" id="{BB18F6F3-A868-20FF-BDFC-560D781D8447}"/>
                </a:ext>
              </a:extLst>
            </p:cNvPr>
            <p:cNvSpPr/>
            <p:nvPr/>
          </p:nvSpPr>
          <p:spPr>
            <a:xfrm>
              <a:off x="5440268" y="6335859"/>
              <a:ext cx="6217535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17534"/>
                <a:gd name="f7" fmla="val 24013"/>
                <a:gd name="f8" fmla="val 5504422"/>
                <a:gd name="f9" fmla="val 10838"/>
                <a:gd name="f10" fmla="val 4205"/>
                <a:gd name="f11" fmla="val 686"/>
                <a:gd name="f12" fmla="val -611"/>
                <a:gd name="f13" fmla="val 6607"/>
                <a:gd name="f14" fmla="val 63"/>
                <a:gd name="f15" fmla="val 13239"/>
                <a:gd name="f16" fmla="val 647"/>
                <a:gd name="f17" fmla="val 18932"/>
                <a:gd name="f18" fmla="val 5146"/>
                <a:gd name="f19" fmla="val 23429"/>
                <a:gd name="f20" fmla="val 24014"/>
                <a:gd name="f21" fmla="val 6210901"/>
                <a:gd name="f22" fmla="val 23328"/>
                <a:gd name="f23" fmla="val 6206085"/>
                <a:gd name="f24" fmla="val 17407"/>
                <a:gd name="f25" fmla="val 6206759"/>
                <a:gd name="f26" fmla="val 10774"/>
                <a:gd name="f27" fmla="val 6207343"/>
                <a:gd name="f28" fmla="val 5082"/>
                <a:gd name="f29" fmla="val 6211842"/>
                <a:gd name="f30" fmla="val 585"/>
                <a:gd name="f31" fmla="+- 0 0 -90"/>
                <a:gd name="f32" fmla="*/ f3 1 6217534"/>
                <a:gd name="f33" fmla="*/ f4 1 240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6217534"/>
                <a:gd name="f42" fmla="*/ f38 1 24013"/>
                <a:gd name="f43" fmla="*/ 5504422 f39 1"/>
                <a:gd name="f44" fmla="*/ 0 f38 1"/>
                <a:gd name="f45" fmla="*/ 10838 f39 1"/>
                <a:gd name="f46" fmla="*/ 63 f39 1"/>
                <a:gd name="f47" fmla="*/ 13239 f38 1"/>
                <a:gd name="f48" fmla="*/ 24014 f38 1"/>
                <a:gd name="f49" fmla="*/ 6217534 f39 1"/>
                <a:gd name="f50" fmla="*/ 6206759 f39 1"/>
                <a:gd name="f51" fmla="*/ 10774 f38 1"/>
                <a:gd name="f52" fmla="+- f40 0 f1"/>
                <a:gd name="f53" fmla="*/ f43 1 6217534"/>
                <a:gd name="f54" fmla="*/ f44 1 24013"/>
                <a:gd name="f55" fmla="*/ f45 1 6217534"/>
                <a:gd name="f56" fmla="*/ f46 1 6217534"/>
                <a:gd name="f57" fmla="*/ f47 1 24013"/>
                <a:gd name="f58" fmla="*/ f48 1 24013"/>
                <a:gd name="f59" fmla="*/ f49 1 6217534"/>
                <a:gd name="f60" fmla="*/ f50 1 6217534"/>
                <a:gd name="f61" fmla="*/ f51 1 24013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1"/>
                <a:gd name="f69" fmla="*/ f56 1 f41"/>
                <a:gd name="f70" fmla="*/ f57 1 f42"/>
                <a:gd name="f71" fmla="*/ f58 1 f42"/>
                <a:gd name="f72" fmla="*/ f59 1 f41"/>
                <a:gd name="f73" fmla="*/ f60 1 f41"/>
                <a:gd name="f74" fmla="*/ f61 1 f42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2 1"/>
                <a:gd name="f82" fmla="*/ f69 f32 1"/>
                <a:gd name="f83" fmla="*/ f70 f33 1"/>
                <a:gd name="f84" fmla="*/ f71 f33 1"/>
                <a:gd name="f85" fmla="*/ f72 f32 1"/>
                <a:gd name="f86" fmla="*/ f73 f32 1"/>
                <a:gd name="f87" fmla="*/ f7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81" y="f80"/>
                </a:cxn>
                <a:cxn ang="f52">
                  <a:pos x="f82" y="f83"/>
                </a:cxn>
                <a:cxn ang="f52">
                  <a:pos x="f81" y="f84"/>
                </a:cxn>
                <a:cxn ang="f52">
                  <a:pos x="f85" y="f84"/>
                </a:cxn>
                <a:cxn ang="f52">
                  <a:pos x="f86" y="f87"/>
                </a:cxn>
                <a:cxn ang="f52">
                  <a:pos x="f85" y="f80"/>
                </a:cxn>
                <a:cxn ang="f52">
                  <a:pos x="f79" y="f80"/>
                </a:cxn>
              </a:cxnLst>
              <a:rect l="f75" t="f78" r="f76" b="f77"/>
              <a:pathLst>
                <a:path w="6217534" h="24013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9" y="f20"/>
                  </a:cubicBezTo>
                  <a:lnTo>
                    <a:pt x="f6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6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1" name="Freeform: Shape 486">
              <a:extLst>
                <a:ext uri="{FF2B5EF4-FFF2-40B4-BE49-F238E27FC236}">
                  <a16:creationId xmlns:a16="http://schemas.microsoft.com/office/drawing/2014/main" id="{838168E5-21A9-E14B-5513-00602C49F0B8}"/>
                </a:ext>
              </a:extLst>
            </p:cNvPr>
            <p:cNvSpPr/>
            <p:nvPr/>
          </p:nvSpPr>
          <p:spPr>
            <a:xfrm>
              <a:off x="6621856" y="3282814"/>
              <a:ext cx="23637" cy="211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21168"/>
                <a:gd name="f8" fmla="val 11754"/>
                <a:gd name="f9" fmla="val 12070"/>
                <a:gd name="f10" fmla="val 5210"/>
                <a:gd name="f11" fmla="val 11931"/>
                <a:gd name="f12" fmla="val -12"/>
                <a:gd name="f13" fmla="val 6543"/>
                <a:gd name="f14" fmla="val 64"/>
                <a:gd name="f15" fmla="val 8132"/>
                <a:gd name="f16" fmla="val -610"/>
                <a:gd name="f17" fmla="val 14624"/>
                <a:gd name="f18" fmla="val 4105"/>
                <a:gd name="f19" fmla="val 20431"/>
                <a:gd name="f20" fmla="val 10598"/>
                <a:gd name="f21" fmla="val 21104"/>
                <a:gd name="f22" fmla="val 17091"/>
                <a:gd name="f23" fmla="val 21778"/>
                <a:gd name="f24" fmla="val 22898"/>
                <a:gd name="f25" fmla="val 17064"/>
                <a:gd name="f26" fmla="val 23572"/>
                <a:gd name="f27" fmla="val 10584"/>
                <a:gd name="f28" fmla="val 23661"/>
                <a:gd name="f29" fmla="val 9771"/>
                <a:gd name="f30" fmla="val 8945"/>
                <a:gd name="f31" fmla="val 23267"/>
                <a:gd name="f32" fmla="val 6442"/>
                <a:gd name="f33" fmla="val 18184"/>
                <a:gd name="f34" fmla="val 11626"/>
                <a:gd name="f35" fmla="+- 0 0 -90"/>
                <a:gd name="f36" fmla="*/ f3 1 23638"/>
                <a:gd name="f37" fmla="*/ f4 1 21168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3638"/>
                <a:gd name="f46" fmla="*/ f42 1 21168"/>
                <a:gd name="f47" fmla="*/ 11754 f43 1"/>
                <a:gd name="f48" fmla="*/ 12070 f42 1"/>
                <a:gd name="f49" fmla="*/ 64 f43 1"/>
                <a:gd name="f50" fmla="*/ 0 f42 1"/>
                <a:gd name="f51" fmla="*/ 8132 f42 1"/>
                <a:gd name="f52" fmla="*/ 10598 f43 1"/>
                <a:gd name="f53" fmla="*/ 21104 f42 1"/>
                <a:gd name="f54" fmla="*/ 23572 f43 1"/>
                <a:gd name="f55" fmla="*/ 10584 f42 1"/>
                <a:gd name="f56" fmla="+- f44 0 f1"/>
                <a:gd name="f57" fmla="*/ f47 1 23638"/>
                <a:gd name="f58" fmla="*/ f48 1 21168"/>
                <a:gd name="f59" fmla="*/ f49 1 23638"/>
                <a:gd name="f60" fmla="*/ f50 1 21168"/>
                <a:gd name="f61" fmla="*/ f51 1 21168"/>
                <a:gd name="f62" fmla="*/ f52 1 23638"/>
                <a:gd name="f63" fmla="*/ f53 1 21168"/>
                <a:gd name="f64" fmla="*/ f54 1 23638"/>
                <a:gd name="f65" fmla="*/ f55 1 21168"/>
                <a:gd name="f66" fmla="*/ f38 1 f45"/>
                <a:gd name="f67" fmla="*/ f39 1 f45"/>
                <a:gd name="f68" fmla="*/ f38 1 f46"/>
                <a:gd name="f69" fmla="*/ f40 1 f46"/>
                <a:gd name="f70" fmla="*/ f57 1 f45"/>
                <a:gd name="f71" fmla="*/ f58 1 f46"/>
                <a:gd name="f72" fmla="*/ f59 1 f45"/>
                <a:gd name="f73" fmla="*/ f60 1 f46"/>
                <a:gd name="f74" fmla="*/ f61 1 f46"/>
                <a:gd name="f75" fmla="*/ f62 1 f45"/>
                <a:gd name="f76" fmla="*/ f63 1 f46"/>
                <a:gd name="f77" fmla="*/ f64 1 f45"/>
                <a:gd name="f78" fmla="*/ f65 1 f46"/>
                <a:gd name="f79" fmla="*/ f66 f36 1"/>
                <a:gd name="f80" fmla="*/ f67 f36 1"/>
                <a:gd name="f81" fmla="*/ f69 f37 1"/>
                <a:gd name="f82" fmla="*/ f68 f37 1"/>
                <a:gd name="f83" fmla="*/ f70 f36 1"/>
                <a:gd name="f84" fmla="*/ f71 f37 1"/>
                <a:gd name="f85" fmla="*/ f72 f36 1"/>
                <a:gd name="f86" fmla="*/ f73 f37 1"/>
                <a:gd name="f87" fmla="*/ f74 f37 1"/>
                <a:gd name="f88" fmla="*/ f75 f36 1"/>
                <a:gd name="f89" fmla="*/ f76 f37 1"/>
                <a:gd name="f90" fmla="*/ f77 f36 1"/>
                <a:gd name="f91" fmla="*/ f78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3" y="f84"/>
                </a:cxn>
                <a:cxn ang="f56">
                  <a:pos x="f85" y="f86"/>
                </a:cxn>
                <a:cxn ang="f56">
                  <a:pos x="f85" y="f87"/>
                </a:cxn>
                <a:cxn ang="f56">
                  <a:pos x="f88" y="f89"/>
                </a:cxn>
                <a:cxn ang="f56">
                  <a:pos x="f90" y="f91"/>
                </a:cxn>
                <a:cxn ang="f56">
                  <a:pos x="f90" y="f87"/>
                </a:cxn>
                <a:cxn ang="f56">
                  <a:pos x="f90" y="f86"/>
                </a:cxn>
                <a:cxn ang="f56">
                  <a:pos x="f83" y="f84"/>
                </a:cxn>
              </a:cxnLst>
              <a:rect l="f79" t="f82" r="f80" b="f81"/>
              <a:pathLst>
                <a:path w="23638" h="21168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15"/>
                  </a:cubicBezTo>
                  <a:lnTo>
                    <a:pt x="f26" y="f5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2" name="Freeform: Shape 487">
              <a:extLst>
                <a:ext uri="{FF2B5EF4-FFF2-40B4-BE49-F238E27FC236}">
                  <a16:creationId xmlns:a16="http://schemas.microsoft.com/office/drawing/2014/main" id="{4C97697D-4EFE-955B-9EC8-8BFA764D0ED5}"/>
                </a:ext>
              </a:extLst>
            </p:cNvPr>
            <p:cNvSpPr/>
            <p:nvPr/>
          </p:nvSpPr>
          <p:spPr>
            <a:xfrm>
              <a:off x="10331330" y="2222147"/>
              <a:ext cx="11686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90"/>
                <a:gd name="f7" fmla="val 24013"/>
                <a:gd name="f8" fmla="val 1"/>
                <a:gd name="f9" fmla="val 11943"/>
                <a:gd name="f10" fmla="val -75"/>
                <a:gd name="f11" fmla="val 5413"/>
                <a:gd name="f12" fmla="val 5160"/>
                <a:gd name="f13" fmla="val 76"/>
                <a:gd name="f14" fmla="val 11691"/>
                <a:gd name="f15" fmla="val 11056"/>
                <a:gd name="f16" fmla="val 4423"/>
                <a:gd name="f17" fmla="val 686"/>
                <a:gd name="f18" fmla="val -393"/>
                <a:gd name="f19" fmla="val 6607"/>
                <a:gd name="f20" fmla="val 280"/>
                <a:gd name="f21" fmla="val 13239"/>
                <a:gd name="f22" fmla="val 865"/>
                <a:gd name="f23" fmla="val 18931"/>
                <a:gd name="f24" fmla="val 5363"/>
                <a:gd name="f25" fmla="val 23429"/>
                <a:gd name="f26" fmla="val 24014"/>
                <a:gd name="f27" fmla="val 23950"/>
                <a:gd name="f28" fmla="val 18601"/>
                <a:gd name="f29" fmla="val 12070"/>
                <a:gd name="f30" fmla="val 12032"/>
                <a:gd name="f31" fmla="val 11981"/>
                <a:gd name="f32" fmla="+- 0 0 -90"/>
                <a:gd name="f33" fmla="*/ f3 1 11690"/>
                <a:gd name="f34" fmla="*/ f4 1 2401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1690"/>
                <a:gd name="f43" fmla="*/ f39 1 24013"/>
                <a:gd name="f44" fmla="*/ 1 f40 1"/>
                <a:gd name="f45" fmla="*/ 11943 f39 1"/>
                <a:gd name="f46" fmla="*/ 11691 f40 1"/>
                <a:gd name="f47" fmla="*/ 0 f39 1"/>
                <a:gd name="f48" fmla="*/ 11056 f40 1"/>
                <a:gd name="f49" fmla="*/ 280 f40 1"/>
                <a:gd name="f50" fmla="*/ 13239 f39 1"/>
                <a:gd name="f51" fmla="*/ 24014 f39 1"/>
                <a:gd name="f52" fmla="*/ 12070 f39 1"/>
                <a:gd name="f53" fmla="+- f41 0 f1"/>
                <a:gd name="f54" fmla="*/ f44 1 11690"/>
                <a:gd name="f55" fmla="*/ f45 1 24013"/>
                <a:gd name="f56" fmla="*/ f46 1 11690"/>
                <a:gd name="f57" fmla="*/ f47 1 24013"/>
                <a:gd name="f58" fmla="*/ f48 1 11690"/>
                <a:gd name="f59" fmla="*/ f49 1 11690"/>
                <a:gd name="f60" fmla="*/ f50 1 24013"/>
                <a:gd name="f61" fmla="*/ f51 1 24013"/>
                <a:gd name="f62" fmla="*/ f52 1 24013"/>
                <a:gd name="f63" fmla="*/ f35 1 f42"/>
                <a:gd name="f64" fmla="*/ f36 1 f42"/>
                <a:gd name="f65" fmla="*/ f35 1 f43"/>
                <a:gd name="f66" fmla="*/ f37 1 f43"/>
                <a:gd name="f67" fmla="*/ f54 1 f42"/>
                <a:gd name="f68" fmla="*/ f55 1 f43"/>
                <a:gd name="f69" fmla="*/ f56 1 f42"/>
                <a:gd name="f70" fmla="*/ f57 1 f43"/>
                <a:gd name="f71" fmla="*/ f58 1 f42"/>
                <a:gd name="f72" fmla="*/ f59 1 f42"/>
                <a:gd name="f73" fmla="*/ f60 1 f43"/>
                <a:gd name="f74" fmla="*/ f61 1 f43"/>
                <a:gd name="f75" fmla="*/ f62 1 f43"/>
                <a:gd name="f76" fmla="*/ f63 f33 1"/>
                <a:gd name="f77" fmla="*/ f64 f33 1"/>
                <a:gd name="f78" fmla="*/ f66 f34 1"/>
                <a:gd name="f79" fmla="*/ f65 f34 1"/>
                <a:gd name="f80" fmla="*/ f67 f33 1"/>
                <a:gd name="f81" fmla="*/ f68 f34 1"/>
                <a:gd name="f82" fmla="*/ f69 f33 1"/>
                <a:gd name="f83" fmla="*/ f70 f34 1"/>
                <a:gd name="f84" fmla="*/ f71 f33 1"/>
                <a:gd name="f85" fmla="*/ f72 f33 1"/>
                <a:gd name="f86" fmla="*/ f73 f34 1"/>
                <a:gd name="f87" fmla="*/ f74 f34 1"/>
                <a:gd name="f88" fmla="*/ f7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0" y="f81"/>
                </a:cxn>
                <a:cxn ang="f53">
                  <a:pos x="f82" y="f83"/>
                </a:cxn>
                <a:cxn ang="f53">
                  <a:pos x="f82" y="f83"/>
                </a:cxn>
                <a:cxn ang="f53">
                  <a:pos x="f84" y="f83"/>
                </a:cxn>
                <a:cxn ang="f53">
                  <a:pos x="f85" y="f86"/>
                </a:cxn>
                <a:cxn ang="f53">
                  <a:pos x="f84" y="f87"/>
                </a:cxn>
                <a:cxn ang="f53">
                  <a:pos x="f82" y="f87"/>
                </a:cxn>
                <a:cxn ang="f53">
                  <a:pos x="f80" y="f88"/>
                </a:cxn>
                <a:cxn ang="f53">
                  <a:pos x="f80" y="f81"/>
                </a:cxn>
              </a:cxnLst>
              <a:rect l="f76" t="f79" r="f77" b="f78"/>
              <a:pathLst>
                <a:path w="11690" h="2401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5" y="f26"/>
                  </a:cubicBezTo>
                  <a:lnTo>
                    <a:pt x="f14" y="f26"/>
                  </a:lnTo>
                  <a:cubicBezTo>
                    <a:pt x="f12" y="f27"/>
                    <a:pt x="f10" y="f28"/>
                    <a:pt x="f8" y="f29"/>
                  </a:cubicBezTo>
                  <a:cubicBezTo>
                    <a:pt x="f8" y="f30"/>
                    <a:pt x="f8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3" name="Freeform: Shape 488">
              <a:extLst>
                <a:ext uri="{FF2B5EF4-FFF2-40B4-BE49-F238E27FC236}">
                  <a16:creationId xmlns:a16="http://schemas.microsoft.com/office/drawing/2014/main" id="{F3476AF6-23A2-1E2C-915D-651E6101485D}"/>
                </a:ext>
              </a:extLst>
            </p:cNvPr>
            <p:cNvSpPr/>
            <p:nvPr/>
          </p:nvSpPr>
          <p:spPr>
            <a:xfrm>
              <a:off x="8609981" y="3278498"/>
              <a:ext cx="23637" cy="137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3798"/>
                <a:gd name="f8" fmla="val 11754"/>
                <a:gd name="f9" fmla="val 12706"/>
                <a:gd name="f10" fmla="val 5160"/>
                <a:gd name="f11" fmla="val 12578"/>
                <a:gd name="f12" fmla="val -88"/>
                <a:gd name="f13" fmla="val 7128"/>
                <a:gd name="f14" fmla="val 38"/>
                <a:gd name="f15" fmla="val 534"/>
                <a:gd name="f16" fmla="val 51"/>
                <a:gd name="f17" fmla="val 356"/>
                <a:gd name="f18" fmla="val 178"/>
                <a:gd name="f19" fmla="val 64"/>
                <a:gd name="f20" fmla="val 762"/>
                <a:gd name="f21" fmla="val -610"/>
                <a:gd name="f22" fmla="val 7255"/>
                <a:gd name="f23" fmla="val 4105"/>
                <a:gd name="f24" fmla="val 13061"/>
                <a:gd name="f25" fmla="val 10598"/>
                <a:gd name="f26" fmla="val 13735"/>
                <a:gd name="f27" fmla="val 17091"/>
                <a:gd name="f28" fmla="val 14408"/>
                <a:gd name="f29" fmla="val 22898"/>
                <a:gd name="f30" fmla="val 9694"/>
                <a:gd name="f31" fmla="val 23572"/>
                <a:gd name="f32" fmla="val 3214"/>
                <a:gd name="f33" fmla="val 23661"/>
                <a:gd name="f34" fmla="val 2401"/>
                <a:gd name="f35" fmla="val 1575"/>
                <a:gd name="f36" fmla="val 23584"/>
                <a:gd name="f37" fmla="val 6683"/>
                <a:gd name="f38" fmla="val 18426"/>
                <a:gd name="f39" fmla="val 12236"/>
                <a:gd name="f40" fmla="+- 0 0 -90"/>
                <a:gd name="f41" fmla="*/ f3 1 23638"/>
                <a:gd name="f42" fmla="*/ f4 1 13798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638"/>
                <a:gd name="f51" fmla="*/ f47 1 13798"/>
                <a:gd name="f52" fmla="*/ 11754 f48 1"/>
                <a:gd name="f53" fmla="*/ 12706 f47 1"/>
                <a:gd name="f54" fmla="*/ 38 f48 1"/>
                <a:gd name="f55" fmla="*/ 534 f47 1"/>
                <a:gd name="f56" fmla="*/ 64 f48 1"/>
                <a:gd name="f57" fmla="*/ 0 f47 1"/>
                <a:gd name="f58" fmla="*/ 762 f47 1"/>
                <a:gd name="f59" fmla="*/ 10598 f48 1"/>
                <a:gd name="f60" fmla="*/ 13735 f47 1"/>
                <a:gd name="f61" fmla="*/ 23572 f48 1"/>
                <a:gd name="f62" fmla="*/ 3214 f47 1"/>
                <a:gd name="f63" fmla="+- f49 0 f1"/>
                <a:gd name="f64" fmla="*/ f52 1 23638"/>
                <a:gd name="f65" fmla="*/ f53 1 13798"/>
                <a:gd name="f66" fmla="*/ f54 1 23638"/>
                <a:gd name="f67" fmla="*/ f55 1 13798"/>
                <a:gd name="f68" fmla="*/ f56 1 23638"/>
                <a:gd name="f69" fmla="*/ f57 1 13798"/>
                <a:gd name="f70" fmla="*/ f58 1 13798"/>
                <a:gd name="f71" fmla="*/ f59 1 23638"/>
                <a:gd name="f72" fmla="*/ f60 1 13798"/>
                <a:gd name="f73" fmla="*/ f61 1 23638"/>
                <a:gd name="f74" fmla="*/ f62 1 13798"/>
                <a:gd name="f75" fmla="*/ f43 1 f50"/>
                <a:gd name="f76" fmla="*/ f44 1 f50"/>
                <a:gd name="f77" fmla="*/ f43 1 f51"/>
                <a:gd name="f78" fmla="*/ f45 1 f51"/>
                <a:gd name="f79" fmla="*/ f64 1 f50"/>
                <a:gd name="f80" fmla="*/ f65 1 f51"/>
                <a:gd name="f81" fmla="*/ f66 1 f50"/>
                <a:gd name="f82" fmla="*/ f67 1 f51"/>
                <a:gd name="f83" fmla="*/ f68 1 f50"/>
                <a:gd name="f84" fmla="*/ f69 1 f51"/>
                <a:gd name="f85" fmla="*/ f70 1 f51"/>
                <a:gd name="f86" fmla="*/ f71 1 f50"/>
                <a:gd name="f87" fmla="*/ f72 1 f51"/>
                <a:gd name="f88" fmla="*/ f73 1 f50"/>
                <a:gd name="f89" fmla="*/ f74 1 f51"/>
                <a:gd name="f90" fmla="*/ f75 f41 1"/>
                <a:gd name="f91" fmla="*/ f76 f41 1"/>
                <a:gd name="f92" fmla="*/ f78 f42 1"/>
                <a:gd name="f93" fmla="*/ f77 f42 1"/>
                <a:gd name="f94" fmla="*/ f79 f41 1"/>
                <a:gd name="f95" fmla="*/ f80 f42 1"/>
                <a:gd name="f96" fmla="*/ f81 f41 1"/>
                <a:gd name="f97" fmla="*/ f82 f42 1"/>
                <a:gd name="f98" fmla="*/ f83 f41 1"/>
                <a:gd name="f99" fmla="*/ f84 f42 1"/>
                <a:gd name="f100" fmla="*/ f85 f42 1"/>
                <a:gd name="f101" fmla="*/ f86 f41 1"/>
                <a:gd name="f102" fmla="*/ f87 f42 1"/>
                <a:gd name="f103" fmla="*/ f88 f41 1"/>
                <a:gd name="f104" fmla="*/ f89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94" y="f95"/>
                </a:cxn>
                <a:cxn ang="f63">
                  <a:pos x="f96" y="f97"/>
                </a:cxn>
                <a:cxn ang="f63">
                  <a:pos x="f98" y="f99"/>
                </a:cxn>
                <a:cxn ang="f63">
                  <a:pos x="f98" y="f100"/>
                </a:cxn>
                <a:cxn ang="f63">
                  <a:pos x="f101" y="f102"/>
                </a:cxn>
                <a:cxn ang="f63">
                  <a:pos x="f103" y="f104"/>
                </a:cxn>
                <a:cxn ang="f63">
                  <a:pos x="f103" y="f100"/>
                </a:cxn>
                <a:cxn ang="f63">
                  <a:pos x="f103" y="f99"/>
                </a:cxn>
                <a:cxn ang="f63">
                  <a:pos x="f94" y="f95"/>
                </a:cxn>
              </a:cxnLst>
              <a:rect l="f90" t="f93" r="f91" b="f92"/>
              <a:pathLst>
                <a:path w="23638" h="1379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9" y="f5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3" y="f35"/>
                    <a:pt x="f31" y="f20"/>
                  </a:cubicBezTo>
                  <a:lnTo>
                    <a:pt x="f31" y="f5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4" name="Freeform: Shape 489">
              <a:extLst>
                <a:ext uri="{FF2B5EF4-FFF2-40B4-BE49-F238E27FC236}">
                  <a16:creationId xmlns:a16="http://schemas.microsoft.com/office/drawing/2014/main" id="{4FC92E92-E67C-4616-FE8F-459C42C3EC46}"/>
                </a:ext>
              </a:extLst>
            </p:cNvPr>
            <p:cNvSpPr/>
            <p:nvPr/>
          </p:nvSpPr>
          <p:spPr>
            <a:xfrm>
              <a:off x="8610026" y="3264773"/>
              <a:ext cx="23527" cy="264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32"/>
                <a:gd name="f7" fmla="val 26427"/>
                <a:gd name="f8" fmla="val 11715"/>
                <a:gd name="f9" fmla="val 26428"/>
                <a:gd name="f10" fmla="val 18386"/>
                <a:gd name="f11" fmla="val 25958"/>
                <a:gd name="f12" fmla="val 23545"/>
                <a:gd name="f13" fmla="val 20405"/>
                <a:gd name="f14" fmla="val 23533"/>
                <a:gd name="f15" fmla="val 13722"/>
                <a:gd name="f16" fmla="val 11943"/>
                <a:gd name="f17" fmla="val 23418"/>
                <a:gd name="f18" fmla="val 9466"/>
                <a:gd name="f19" fmla="val 22579"/>
                <a:gd name="f20" fmla="val 7090"/>
                <a:gd name="f21" fmla="val 21118"/>
                <a:gd name="f22" fmla="val 5082"/>
                <a:gd name="f23" fmla="val 20470"/>
                <a:gd name="f24" fmla="val 4053"/>
                <a:gd name="f25" fmla="val 19606"/>
                <a:gd name="f26" fmla="val 3189"/>
                <a:gd name="f27" fmla="val 18577"/>
                <a:gd name="f28" fmla="val 2541"/>
                <a:gd name="f29" fmla="val 16658"/>
                <a:gd name="f30" fmla="val 927"/>
                <a:gd name="f31" fmla="val 14231"/>
                <a:gd name="f32" fmla="val 25"/>
                <a:gd name="f33" fmla="val 5184"/>
                <a:gd name="f34" fmla="val 76"/>
                <a:gd name="f35" fmla="val -52"/>
                <a:gd name="f36" fmla="val 5413"/>
                <a:gd name="f37" fmla="val -395"/>
                <a:gd name="f38" fmla="val 20304"/>
                <a:gd name="f39" fmla="val 4599"/>
                <a:gd name="f40" fmla="val 25983"/>
                <a:gd name="f41" fmla="val 11181"/>
                <a:gd name="f42" fmla="val 26402"/>
                <a:gd name="f43" fmla="val 11359"/>
                <a:gd name="f44" fmla="val 26415"/>
                <a:gd name="f45" fmla="val 11537"/>
                <a:gd name="f46" fmla="+- 0 0 -90"/>
                <a:gd name="f47" fmla="*/ f3 1 23532"/>
                <a:gd name="f48" fmla="*/ f4 1 26427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3532"/>
                <a:gd name="f57" fmla="*/ f53 1 26427"/>
                <a:gd name="f58" fmla="*/ 11715 f54 1"/>
                <a:gd name="f59" fmla="*/ 26428 f53 1"/>
                <a:gd name="f60" fmla="*/ 23533 f54 1"/>
                <a:gd name="f61" fmla="*/ 13722 f53 1"/>
                <a:gd name="f62" fmla="*/ 11943 f53 1"/>
                <a:gd name="f63" fmla="*/ 21118 f54 1"/>
                <a:gd name="f64" fmla="*/ 5082 f53 1"/>
                <a:gd name="f65" fmla="*/ 18577 f54 1"/>
                <a:gd name="f66" fmla="*/ 2541 f53 1"/>
                <a:gd name="f67" fmla="*/ 0 f53 1"/>
                <a:gd name="f68" fmla="*/ 25 f54 1"/>
                <a:gd name="f69" fmla="*/ 11181 f54 1"/>
                <a:gd name="f70" fmla="*/ 26402 f53 1"/>
                <a:gd name="f71" fmla="+- f55 0 f1"/>
                <a:gd name="f72" fmla="*/ f58 1 23532"/>
                <a:gd name="f73" fmla="*/ f59 1 26427"/>
                <a:gd name="f74" fmla="*/ f60 1 23532"/>
                <a:gd name="f75" fmla="*/ f61 1 26427"/>
                <a:gd name="f76" fmla="*/ f62 1 26427"/>
                <a:gd name="f77" fmla="*/ f63 1 23532"/>
                <a:gd name="f78" fmla="*/ f64 1 26427"/>
                <a:gd name="f79" fmla="*/ f65 1 23532"/>
                <a:gd name="f80" fmla="*/ f66 1 26427"/>
                <a:gd name="f81" fmla="*/ f67 1 26427"/>
                <a:gd name="f82" fmla="*/ f68 1 23532"/>
                <a:gd name="f83" fmla="*/ f69 1 23532"/>
                <a:gd name="f84" fmla="*/ f70 1 26427"/>
                <a:gd name="f85" fmla="*/ f49 1 f56"/>
                <a:gd name="f86" fmla="*/ f50 1 f56"/>
                <a:gd name="f87" fmla="*/ f49 1 f57"/>
                <a:gd name="f88" fmla="*/ f51 1 f57"/>
                <a:gd name="f89" fmla="*/ f72 1 f56"/>
                <a:gd name="f90" fmla="*/ f73 1 f57"/>
                <a:gd name="f91" fmla="*/ f74 1 f56"/>
                <a:gd name="f92" fmla="*/ f75 1 f57"/>
                <a:gd name="f93" fmla="*/ f76 1 f57"/>
                <a:gd name="f94" fmla="*/ f77 1 f56"/>
                <a:gd name="f95" fmla="*/ f78 1 f57"/>
                <a:gd name="f96" fmla="*/ f79 1 f56"/>
                <a:gd name="f97" fmla="*/ f80 1 f57"/>
                <a:gd name="f98" fmla="*/ f81 1 f57"/>
                <a:gd name="f99" fmla="*/ f82 1 f56"/>
                <a:gd name="f100" fmla="*/ f83 1 f56"/>
                <a:gd name="f101" fmla="*/ f84 1 f57"/>
                <a:gd name="f102" fmla="*/ f85 f47 1"/>
                <a:gd name="f103" fmla="*/ f86 f47 1"/>
                <a:gd name="f104" fmla="*/ f88 f48 1"/>
                <a:gd name="f105" fmla="*/ f87 f48 1"/>
                <a:gd name="f106" fmla="*/ f89 f47 1"/>
                <a:gd name="f107" fmla="*/ f90 f48 1"/>
                <a:gd name="f108" fmla="*/ f91 f47 1"/>
                <a:gd name="f109" fmla="*/ f92 f48 1"/>
                <a:gd name="f110" fmla="*/ f93 f48 1"/>
                <a:gd name="f111" fmla="*/ f94 f47 1"/>
                <a:gd name="f112" fmla="*/ f95 f48 1"/>
                <a:gd name="f113" fmla="*/ f96 f47 1"/>
                <a:gd name="f114" fmla="*/ f97 f48 1"/>
                <a:gd name="f115" fmla="*/ f98 f48 1"/>
                <a:gd name="f116" fmla="*/ f99 f47 1"/>
                <a:gd name="f117" fmla="*/ f100 f47 1"/>
                <a:gd name="f118" fmla="*/ f101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06" y="f107"/>
                </a:cxn>
                <a:cxn ang="f71">
                  <a:pos x="f108" y="f109"/>
                </a:cxn>
                <a:cxn ang="f71">
                  <a:pos x="f108" y="f110"/>
                </a:cxn>
                <a:cxn ang="f71">
                  <a:pos x="f111" y="f112"/>
                </a:cxn>
                <a:cxn ang="f71">
                  <a:pos x="f113" y="f114"/>
                </a:cxn>
                <a:cxn ang="f71">
                  <a:pos x="f106" y="f115"/>
                </a:cxn>
                <a:cxn ang="f71">
                  <a:pos x="f116" y="f110"/>
                </a:cxn>
                <a:cxn ang="f71">
                  <a:pos x="f116" y="f110"/>
                </a:cxn>
                <a:cxn ang="f71">
                  <a:pos x="f116" y="f109"/>
                </a:cxn>
                <a:cxn ang="f71">
                  <a:pos x="f117" y="f118"/>
                </a:cxn>
                <a:cxn ang="f71">
                  <a:pos x="f106" y="f107"/>
                </a:cxn>
              </a:cxnLst>
              <a:rect l="f102" t="f105" r="f103" b="f104"/>
              <a:pathLst>
                <a:path w="23532" h="264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8" y="f5"/>
                  </a:cubicBezTo>
                  <a:cubicBezTo>
                    <a:pt x="f33" y="f34"/>
                    <a:pt x="f35" y="f36"/>
                    <a:pt x="f32" y="f16"/>
                  </a:cubicBezTo>
                  <a:cubicBezTo>
                    <a:pt x="f32" y="f16"/>
                    <a:pt x="f32" y="f16"/>
                    <a:pt x="f32" y="f16"/>
                  </a:cubicBezTo>
                  <a:lnTo>
                    <a:pt x="f32" y="f15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5" name="Freeform: Shape 490">
              <a:extLst>
                <a:ext uri="{FF2B5EF4-FFF2-40B4-BE49-F238E27FC236}">
                  <a16:creationId xmlns:a16="http://schemas.microsoft.com/office/drawing/2014/main" id="{00DB79C0-10E4-388E-E2A5-D7F072BAB2B6}"/>
                </a:ext>
              </a:extLst>
            </p:cNvPr>
            <p:cNvSpPr/>
            <p:nvPr/>
          </p:nvSpPr>
          <p:spPr>
            <a:xfrm>
              <a:off x="8626842" y="4847472"/>
              <a:ext cx="112178" cy="241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175"/>
                <a:gd name="f7" fmla="val 24108"/>
                <a:gd name="f8" fmla="val 9249"/>
                <a:gd name="f9" fmla="val 24061"/>
                <a:gd name="f10" fmla="val 9974"/>
                <a:gd name="f11" fmla="val 24125"/>
                <a:gd name="f12" fmla="val 10685"/>
                <a:gd name="f13" fmla="val 11410"/>
                <a:gd name="f14" fmla="val 105542"/>
                <a:gd name="f15" fmla="val 23375"/>
                <a:gd name="f16" fmla="val 100726"/>
                <a:gd name="f17" fmla="val 17454"/>
                <a:gd name="f18" fmla="val 101400"/>
                <a:gd name="f19" fmla="val 10822"/>
                <a:gd name="f20" fmla="val 101984"/>
                <a:gd name="f21" fmla="val 5130"/>
                <a:gd name="f22" fmla="val 106483"/>
                <a:gd name="f23" fmla="val 632"/>
                <a:gd name="f24" fmla="val 48"/>
                <a:gd name="f25" fmla="val -16"/>
                <a:gd name="f26" fmla="val 6708"/>
                <a:gd name="f27" fmla="val 520"/>
                <a:gd name="f28" fmla="val 3364"/>
                <a:gd name="f29" fmla="val -1806"/>
                <a:gd name="f30" fmla="val 11064"/>
                <a:gd name="f31" fmla="val 1511"/>
                <a:gd name="f32" fmla="val 17251"/>
                <a:gd name="f33" fmla="val 1968"/>
                <a:gd name="f34" fmla="val 18102"/>
                <a:gd name="f35" fmla="val 2515"/>
                <a:gd name="f36" fmla="val 18890"/>
                <a:gd name="f37" fmla="val 3150"/>
                <a:gd name="f38" fmla="val 19614"/>
                <a:gd name="f39" fmla="val 4179"/>
                <a:gd name="f40" fmla="val 20631"/>
                <a:gd name="f41" fmla="val 5387"/>
                <a:gd name="f42" fmla="val 21457"/>
                <a:gd name="f43" fmla="val 22028"/>
                <a:gd name="f44" fmla="val 7407"/>
                <a:gd name="f45" fmla="val 22867"/>
                <a:gd name="f46" fmla="val 8271"/>
                <a:gd name="f47" fmla="val 23553"/>
                <a:gd name="f48" fmla="+- 0 0 -90"/>
                <a:gd name="f49" fmla="*/ f3 1 112175"/>
                <a:gd name="f50" fmla="*/ f4 1 24108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12175"/>
                <a:gd name="f59" fmla="*/ f55 1 24108"/>
                <a:gd name="f60" fmla="*/ 9249 f56 1"/>
                <a:gd name="f61" fmla="*/ 24061 f55 1"/>
                <a:gd name="f62" fmla="*/ 11410 f56 1"/>
                <a:gd name="f63" fmla="*/ 112175 f56 1"/>
                <a:gd name="f64" fmla="*/ 101400 f56 1"/>
                <a:gd name="f65" fmla="*/ 10822 f55 1"/>
                <a:gd name="f66" fmla="*/ 48 f55 1"/>
                <a:gd name="f67" fmla="*/ 6708 f56 1"/>
                <a:gd name="f68" fmla="*/ 1511 f56 1"/>
                <a:gd name="f69" fmla="*/ 17251 f55 1"/>
                <a:gd name="f70" fmla="*/ 3150 f56 1"/>
                <a:gd name="f71" fmla="*/ 19614 f55 1"/>
                <a:gd name="f72" fmla="*/ 22028 f55 1"/>
                <a:gd name="f73" fmla="+- f57 0 f1"/>
                <a:gd name="f74" fmla="*/ f60 1 112175"/>
                <a:gd name="f75" fmla="*/ f61 1 24108"/>
                <a:gd name="f76" fmla="*/ f62 1 112175"/>
                <a:gd name="f77" fmla="*/ f63 1 112175"/>
                <a:gd name="f78" fmla="*/ f64 1 112175"/>
                <a:gd name="f79" fmla="*/ f65 1 24108"/>
                <a:gd name="f80" fmla="*/ f66 1 24108"/>
                <a:gd name="f81" fmla="*/ f67 1 112175"/>
                <a:gd name="f82" fmla="*/ f68 1 112175"/>
                <a:gd name="f83" fmla="*/ f69 1 24108"/>
                <a:gd name="f84" fmla="*/ f70 1 112175"/>
                <a:gd name="f85" fmla="*/ f71 1 24108"/>
                <a:gd name="f86" fmla="*/ f72 1 24108"/>
                <a:gd name="f87" fmla="*/ f51 1 f58"/>
                <a:gd name="f88" fmla="*/ f52 1 f58"/>
                <a:gd name="f89" fmla="*/ f51 1 f59"/>
                <a:gd name="f90" fmla="*/ f53 1 f59"/>
                <a:gd name="f91" fmla="*/ f74 1 f58"/>
                <a:gd name="f92" fmla="*/ f75 1 f59"/>
                <a:gd name="f93" fmla="*/ f76 1 f58"/>
                <a:gd name="f94" fmla="*/ f77 1 f58"/>
                <a:gd name="f95" fmla="*/ f78 1 f58"/>
                <a:gd name="f96" fmla="*/ f79 1 f59"/>
                <a:gd name="f97" fmla="*/ f80 1 f59"/>
                <a:gd name="f98" fmla="*/ f81 1 f58"/>
                <a:gd name="f99" fmla="*/ f82 1 f58"/>
                <a:gd name="f100" fmla="*/ f83 1 f59"/>
                <a:gd name="f101" fmla="*/ f84 1 f58"/>
                <a:gd name="f102" fmla="*/ f85 1 f59"/>
                <a:gd name="f103" fmla="*/ f86 1 f59"/>
                <a:gd name="f104" fmla="*/ f87 f49 1"/>
                <a:gd name="f105" fmla="*/ f88 f49 1"/>
                <a:gd name="f106" fmla="*/ f90 f50 1"/>
                <a:gd name="f107" fmla="*/ f89 f50 1"/>
                <a:gd name="f108" fmla="*/ f91 f49 1"/>
                <a:gd name="f109" fmla="*/ f92 f50 1"/>
                <a:gd name="f110" fmla="*/ f93 f49 1"/>
                <a:gd name="f111" fmla="*/ f94 f49 1"/>
                <a:gd name="f112" fmla="*/ f95 f49 1"/>
                <a:gd name="f113" fmla="*/ f96 f50 1"/>
                <a:gd name="f114" fmla="*/ f97 f50 1"/>
                <a:gd name="f115" fmla="*/ f98 f49 1"/>
                <a:gd name="f116" fmla="*/ f99 f49 1"/>
                <a:gd name="f117" fmla="*/ f100 f50 1"/>
                <a:gd name="f118" fmla="*/ f101 f49 1"/>
                <a:gd name="f119" fmla="*/ f102 f50 1"/>
                <a:gd name="f120" fmla="*/ f103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08" y="f109"/>
                </a:cxn>
                <a:cxn ang="f73">
                  <a:pos x="f110" y="f109"/>
                </a:cxn>
                <a:cxn ang="f73">
                  <a:pos x="f111" y="f109"/>
                </a:cxn>
                <a:cxn ang="f73">
                  <a:pos x="f112" y="f113"/>
                </a:cxn>
                <a:cxn ang="f73">
                  <a:pos x="f111" y="f114"/>
                </a:cxn>
                <a:cxn ang="f73">
                  <a:pos x="f110" y="f114"/>
                </a:cxn>
                <a:cxn ang="f73">
                  <a:pos x="f108" y="f114"/>
                </a:cxn>
                <a:cxn ang="f73">
                  <a:pos x="f115" y="f114"/>
                </a:cxn>
                <a:cxn ang="f73">
                  <a:pos x="f116" y="f117"/>
                </a:cxn>
                <a:cxn ang="f73">
                  <a:pos x="f118" y="f119"/>
                </a:cxn>
                <a:cxn ang="f73">
                  <a:pos x="f115" y="f120"/>
                </a:cxn>
                <a:cxn ang="f73">
                  <a:pos x="f108" y="f109"/>
                </a:cxn>
              </a:cxnLst>
              <a:rect l="f104" t="f107" r="f105" b="f106"/>
              <a:pathLst>
                <a:path w="112175" h="24108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6" y="f9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6" y="f24"/>
                  </a:cubicBezTo>
                  <a:lnTo>
                    <a:pt x="f13" y="f24"/>
                  </a:lnTo>
                  <a:cubicBezTo>
                    <a:pt x="f12" y="f25"/>
                    <a:pt x="f10" y="f25"/>
                    <a:pt x="f8" y="f24"/>
                  </a:cubicBezTo>
                  <a:lnTo>
                    <a:pt x="f26" y="f24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26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6" name="Freeform: Shape 491">
              <a:extLst>
                <a:ext uri="{FF2B5EF4-FFF2-40B4-BE49-F238E27FC236}">
                  <a16:creationId xmlns:a16="http://schemas.microsoft.com/office/drawing/2014/main" id="{1BFF31F2-A8FE-6306-35D5-24AF1D377E3E}"/>
                </a:ext>
              </a:extLst>
            </p:cNvPr>
            <p:cNvSpPr/>
            <p:nvPr/>
          </p:nvSpPr>
          <p:spPr>
            <a:xfrm>
              <a:off x="8727801" y="4847901"/>
              <a:ext cx="163320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321"/>
                <a:gd name="f7" fmla="val 24013"/>
                <a:gd name="f8" fmla="val 161288"/>
                <a:gd name="f9" fmla="val 24014"/>
                <a:gd name="f10" fmla="val 156688"/>
                <a:gd name="f11" fmla="val 23328"/>
                <a:gd name="f12" fmla="val 151872"/>
                <a:gd name="f13" fmla="val 17407"/>
                <a:gd name="f14" fmla="val 152546"/>
                <a:gd name="f15" fmla="val 10774"/>
                <a:gd name="f16" fmla="val 153130"/>
                <a:gd name="f17" fmla="val 5082"/>
                <a:gd name="f18" fmla="val 157629"/>
                <a:gd name="f19" fmla="val 584"/>
                <a:gd name="f20" fmla="val 10838"/>
                <a:gd name="f21" fmla="val 4205"/>
                <a:gd name="f22" fmla="val 686"/>
                <a:gd name="f23" fmla="val -611"/>
                <a:gd name="f24" fmla="val 6607"/>
                <a:gd name="f25" fmla="val 63"/>
                <a:gd name="f26" fmla="val 13239"/>
                <a:gd name="f27" fmla="val 647"/>
                <a:gd name="f28" fmla="val 18931"/>
                <a:gd name="f29" fmla="val 5146"/>
                <a:gd name="f30" fmla="val 23429"/>
                <a:gd name="f31" fmla="val 160907"/>
                <a:gd name="f32" fmla="+- 0 0 -90"/>
                <a:gd name="f33" fmla="*/ f3 1 163321"/>
                <a:gd name="f34" fmla="*/ f4 1 2401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63321"/>
                <a:gd name="f43" fmla="*/ f39 1 24013"/>
                <a:gd name="f44" fmla="*/ 161288 f40 1"/>
                <a:gd name="f45" fmla="*/ 24014 f39 1"/>
                <a:gd name="f46" fmla="*/ 163321 f40 1"/>
                <a:gd name="f47" fmla="*/ 152546 f40 1"/>
                <a:gd name="f48" fmla="*/ 10774 f39 1"/>
                <a:gd name="f49" fmla="*/ 0 f39 1"/>
                <a:gd name="f50" fmla="*/ 10838 f40 1"/>
                <a:gd name="f51" fmla="*/ 63 f40 1"/>
                <a:gd name="f52" fmla="*/ 13239 f39 1"/>
                <a:gd name="f53" fmla="*/ 160907 f40 1"/>
                <a:gd name="f54" fmla="+- f41 0 f1"/>
                <a:gd name="f55" fmla="*/ f44 1 163321"/>
                <a:gd name="f56" fmla="*/ f45 1 24013"/>
                <a:gd name="f57" fmla="*/ f46 1 163321"/>
                <a:gd name="f58" fmla="*/ f47 1 163321"/>
                <a:gd name="f59" fmla="*/ f48 1 24013"/>
                <a:gd name="f60" fmla="*/ f49 1 24013"/>
                <a:gd name="f61" fmla="*/ f50 1 163321"/>
                <a:gd name="f62" fmla="*/ f51 1 163321"/>
                <a:gd name="f63" fmla="*/ f52 1 24013"/>
                <a:gd name="f64" fmla="*/ f53 1 163321"/>
                <a:gd name="f65" fmla="*/ f35 1 f42"/>
                <a:gd name="f66" fmla="*/ f36 1 f42"/>
                <a:gd name="f67" fmla="*/ f35 1 f43"/>
                <a:gd name="f68" fmla="*/ f37 1 f43"/>
                <a:gd name="f69" fmla="*/ f55 1 f42"/>
                <a:gd name="f70" fmla="*/ f56 1 f43"/>
                <a:gd name="f71" fmla="*/ f57 1 f42"/>
                <a:gd name="f72" fmla="*/ f58 1 f42"/>
                <a:gd name="f73" fmla="*/ f59 1 f43"/>
                <a:gd name="f74" fmla="*/ f60 1 f43"/>
                <a:gd name="f75" fmla="*/ f61 1 f42"/>
                <a:gd name="f76" fmla="*/ f62 1 f42"/>
                <a:gd name="f77" fmla="*/ f63 1 f43"/>
                <a:gd name="f78" fmla="*/ f64 1 f42"/>
                <a:gd name="f79" fmla="*/ f65 f33 1"/>
                <a:gd name="f80" fmla="*/ f66 f33 1"/>
                <a:gd name="f81" fmla="*/ f68 f34 1"/>
                <a:gd name="f82" fmla="*/ f67 f34 1"/>
                <a:gd name="f83" fmla="*/ f69 f33 1"/>
                <a:gd name="f84" fmla="*/ f70 f34 1"/>
                <a:gd name="f85" fmla="*/ f71 f33 1"/>
                <a:gd name="f86" fmla="*/ f72 f33 1"/>
                <a:gd name="f87" fmla="*/ f73 f34 1"/>
                <a:gd name="f88" fmla="*/ f74 f34 1"/>
                <a:gd name="f89" fmla="*/ f75 f33 1"/>
                <a:gd name="f90" fmla="*/ f76 f33 1"/>
                <a:gd name="f91" fmla="*/ f77 f34 1"/>
                <a:gd name="f92" fmla="*/ f78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3" y="f84"/>
                </a:cxn>
                <a:cxn ang="f54">
                  <a:pos x="f85" y="f84"/>
                </a:cxn>
                <a:cxn ang="f54">
                  <a:pos x="f86" y="f87"/>
                </a:cxn>
                <a:cxn ang="f54">
                  <a:pos x="f85" y="f88"/>
                </a:cxn>
                <a:cxn ang="f54">
                  <a:pos x="f89" y="f88"/>
                </a:cxn>
                <a:cxn ang="f54">
                  <a:pos x="f90" y="f91"/>
                </a:cxn>
                <a:cxn ang="f54">
                  <a:pos x="f89" y="f84"/>
                </a:cxn>
                <a:cxn ang="f54">
                  <a:pos x="f92" y="f84"/>
                </a:cxn>
              </a:cxnLst>
              <a:rect l="f79" t="f82" r="f80" b="f81"/>
              <a:pathLst>
                <a:path w="163321" h="24013">
                  <a:moveTo>
                    <a:pt x="f8" y="f9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5"/>
                  </a:cubicBezTo>
                  <a:lnTo>
                    <a:pt x="f20" y="f5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20" y="f9"/>
                  </a:cubicBezTo>
                  <a:lnTo>
                    <a:pt x="f31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7" name="Freeform: Shape 492">
              <a:extLst>
                <a:ext uri="{FF2B5EF4-FFF2-40B4-BE49-F238E27FC236}">
                  <a16:creationId xmlns:a16="http://schemas.microsoft.com/office/drawing/2014/main" id="{55BC7687-144F-2A00-EB58-6A3EFDEEAFAB}"/>
                </a:ext>
              </a:extLst>
            </p:cNvPr>
            <p:cNvSpPr/>
            <p:nvPr/>
          </p:nvSpPr>
          <p:spPr>
            <a:xfrm>
              <a:off x="9042465" y="4847901"/>
              <a:ext cx="7882" cy="33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78"/>
                <a:gd name="f7" fmla="val 3303"/>
                <a:gd name="f8" fmla="val 2948"/>
                <a:gd name="f9" fmla="val 38"/>
                <a:gd name="f10" fmla="val 5781"/>
                <a:gd name="f11" fmla="val 1232"/>
                <a:gd name="f12" fmla="+- 0 0 -90"/>
                <a:gd name="f13" fmla="*/ f3 1 7878"/>
                <a:gd name="f14" fmla="*/ f4 1 330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878"/>
                <a:gd name="f23" fmla="*/ f19 1 3303"/>
                <a:gd name="f24" fmla="*/ 7878 f20 1"/>
                <a:gd name="f25" fmla="*/ 0 f19 1"/>
                <a:gd name="f26" fmla="*/ 0 f20 1"/>
                <a:gd name="f27" fmla="*/ 3303 f19 1"/>
                <a:gd name="f28" fmla="+- f21 0 f1"/>
                <a:gd name="f29" fmla="*/ f24 1 7878"/>
                <a:gd name="f30" fmla="*/ f25 1 3303"/>
                <a:gd name="f31" fmla="*/ f26 1 7878"/>
                <a:gd name="f32" fmla="*/ f27 1 3303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7" y="f46"/>
                </a:cxn>
                <a:cxn ang="f28">
                  <a:pos x="f45" y="f48"/>
                </a:cxn>
              </a:cxnLst>
              <a:rect l="f41" t="f44" r="f42" b="f43"/>
              <a:pathLst>
                <a:path w="7878" h="3303">
                  <a:moveTo>
                    <a:pt x="f6" y="f5"/>
                  </a:moveTo>
                  <a:lnTo>
                    <a:pt x="f5" y="f5"/>
                  </a:lnTo>
                  <a:cubicBezTo>
                    <a:pt x="f8" y="f9"/>
                    <a:pt x="f10" y="f11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8" name="Freeform: Shape 493">
              <a:extLst>
                <a:ext uri="{FF2B5EF4-FFF2-40B4-BE49-F238E27FC236}">
                  <a16:creationId xmlns:a16="http://schemas.microsoft.com/office/drawing/2014/main" id="{DD04DF47-6DFC-445A-48B8-4AE5946639A4}"/>
                </a:ext>
              </a:extLst>
            </p:cNvPr>
            <p:cNvSpPr/>
            <p:nvPr/>
          </p:nvSpPr>
          <p:spPr>
            <a:xfrm>
              <a:off x="9040179" y="4847901"/>
              <a:ext cx="2542" cy="12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1"/>
                <a:gd name="f7" fmla="val 12705"/>
                <a:gd name="f8" fmla="val 1270"/>
                <a:gd name="f9" fmla="+- 0 0 -90"/>
                <a:gd name="f10" fmla="*/ f3 1 2541"/>
                <a:gd name="f11" fmla="*/ f4 1 1270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41"/>
                <a:gd name="f20" fmla="*/ f16 1 12705"/>
                <a:gd name="f21" fmla="*/ 2541 f17 1"/>
                <a:gd name="f22" fmla="*/ 0 f16 1"/>
                <a:gd name="f23" fmla="*/ 0 f17 1"/>
                <a:gd name="f24" fmla="*/ 1270 f17 1"/>
                <a:gd name="f25" fmla="+- f18 0 f1"/>
                <a:gd name="f26" fmla="*/ f21 1 2541"/>
                <a:gd name="f27" fmla="*/ f22 1 12705"/>
                <a:gd name="f28" fmla="*/ f23 1 2541"/>
                <a:gd name="f29" fmla="*/ f24 1 2541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5" y="f43"/>
                </a:cxn>
              </a:cxnLst>
              <a:rect l="f38" t="f41" r="f39" b="f40"/>
              <a:pathLst>
                <a:path w="2541" h="12705">
                  <a:moveTo>
                    <a:pt x="f6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9" name="Freeform: Shape 494">
              <a:extLst>
                <a:ext uri="{FF2B5EF4-FFF2-40B4-BE49-F238E27FC236}">
                  <a16:creationId xmlns:a16="http://schemas.microsoft.com/office/drawing/2014/main" id="{C9E999C1-53E3-55AA-D331-0C6BC2FC0A05}"/>
                </a:ext>
              </a:extLst>
            </p:cNvPr>
            <p:cNvSpPr/>
            <p:nvPr/>
          </p:nvSpPr>
          <p:spPr>
            <a:xfrm>
              <a:off x="9111968" y="2716014"/>
              <a:ext cx="1901" cy="6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5"/>
                <a:gd name="f7" fmla="val 6352"/>
                <a:gd name="f8" fmla="val 6353"/>
                <a:gd name="f9" fmla="val 1906"/>
                <a:gd name="f10" fmla="val 1842"/>
                <a:gd name="f11" fmla="val 2249"/>
                <a:gd name="f12" fmla="val 1182"/>
                <a:gd name="f13" fmla="val 4447"/>
                <a:gd name="f14" fmla="+- 0 0 -90"/>
                <a:gd name="f15" fmla="*/ f3 1 1905"/>
                <a:gd name="f16" fmla="*/ f4 1 635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905"/>
                <a:gd name="f25" fmla="*/ f21 1 6352"/>
                <a:gd name="f26" fmla="*/ 0 f22 1"/>
                <a:gd name="f27" fmla="*/ 6353 f21 1"/>
                <a:gd name="f28" fmla="*/ 1906 f22 1"/>
                <a:gd name="f29" fmla="*/ 0 f21 1"/>
                <a:gd name="f30" fmla="+- f23 0 f1"/>
                <a:gd name="f31" fmla="*/ f26 1 1905"/>
                <a:gd name="f32" fmla="*/ f27 1 6352"/>
                <a:gd name="f33" fmla="*/ f28 1 1905"/>
                <a:gd name="f34" fmla="*/ f29 1 6352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1905" h="6352">
                  <a:moveTo>
                    <a:pt x="f5" y="f8"/>
                  </a:moveTo>
                  <a:lnTo>
                    <a:pt x="f9" y="f8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0" name="Freeform: Shape 495">
              <a:extLst>
                <a:ext uri="{FF2B5EF4-FFF2-40B4-BE49-F238E27FC236}">
                  <a16:creationId xmlns:a16="http://schemas.microsoft.com/office/drawing/2014/main" id="{1EE8395D-3701-8157-ACE8-70F0506623D4}"/>
                </a:ext>
              </a:extLst>
            </p:cNvPr>
            <p:cNvSpPr/>
            <p:nvPr/>
          </p:nvSpPr>
          <p:spPr>
            <a:xfrm>
              <a:off x="9090498" y="2715758"/>
              <a:ext cx="2029" cy="6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3"/>
                <a:gd name="f7" fmla="val 6352"/>
                <a:gd name="f8" fmla="val 6353"/>
                <a:gd name="f9" fmla="val 800"/>
                <a:gd name="f10" fmla="val 4460"/>
                <a:gd name="f11" fmla="val 102"/>
                <a:gd name="f12" fmla="val 2262"/>
                <a:gd name="f13" fmla="+- 0 0 -90"/>
                <a:gd name="f14" fmla="*/ f3 1 2033"/>
                <a:gd name="f15" fmla="*/ f4 1 635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033"/>
                <a:gd name="f24" fmla="*/ f20 1 6352"/>
                <a:gd name="f25" fmla="*/ 0 f21 1"/>
                <a:gd name="f26" fmla="*/ 0 f20 1"/>
                <a:gd name="f27" fmla="*/ 6353 f20 1"/>
                <a:gd name="f28" fmla="*/ 2033 f21 1"/>
                <a:gd name="f29" fmla="+- f22 0 f1"/>
                <a:gd name="f30" fmla="*/ f25 1 2033"/>
                <a:gd name="f31" fmla="*/ f26 1 6352"/>
                <a:gd name="f32" fmla="*/ f27 1 6352"/>
                <a:gd name="f33" fmla="*/ f28 1 2033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9" y="f48"/>
                </a:cxn>
                <a:cxn ang="f29">
                  <a:pos x="f46" y="f47"/>
                </a:cxn>
              </a:cxnLst>
              <a:rect l="f42" t="f45" r="f43" b="f44"/>
              <a:pathLst>
                <a:path w="2033" h="6352">
                  <a:moveTo>
                    <a:pt x="f5" y="f5"/>
                  </a:moveTo>
                  <a:lnTo>
                    <a:pt x="f5" y="f8"/>
                  </a:lnTo>
                  <a:lnTo>
                    <a:pt x="f6" y="f8"/>
                  </a:lnTo>
                  <a:cubicBezTo>
                    <a:pt x="f9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1" name="Freeform: Shape 496">
              <a:extLst>
                <a:ext uri="{FF2B5EF4-FFF2-40B4-BE49-F238E27FC236}">
                  <a16:creationId xmlns:a16="http://schemas.microsoft.com/office/drawing/2014/main" id="{A67084A2-B36D-398D-6D76-EBCB01764BDE}"/>
                </a:ext>
              </a:extLst>
            </p:cNvPr>
            <p:cNvSpPr/>
            <p:nvPr/>
          </p:nvSpPr>
          <p:spPr>
            <a:xfrm>
              <a:off x="8609981" y="2143627"/>
              <a:ext cx="23637" cy="3561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356139"/>
                <a:gd name="f8" fmla="val 11757"/>
                <a:gd name="f9" fmla="val 356140"/>
                <a:gd name="f10" fmla="val 18301"/>
                <a:gd name="f11" fmla="val 356076"/>
                <a:gd name="f12" fmla="val 23575"/>
                <a:gd name="f13" fmla="val 350740"/>
                <a:gd name="f14" fmla="val 344196"/>
                <a:gd name="f15" fmla="val 24248"/>
                <a:gd name="f16" fmla="val 6493"/>
                <a:gd name="f17" fmla="val 19534"/>
                <a:gd name="f18" fmla="val 12299"/>
                <a:gd name="f19" fmla="val 13041"/>
                <a:gd name="f20" fmla="val 12972"/>
                <a:gd name="f21" fmla="val 6547"/>
                <a:gd name="f22" fmla="val 13646"/>
                <a:gd name="f23" fmla="val 740"/>
                <a:gd name="f24" fmla="val 8932"/>
                <a:gd name="f25" fmla="val 67"/>
                <a:gd name="f26" fmla="val 2452"/>
                <a:gd name="f27" fmla="val -22"/>
                <a:gd name="f28" fmla="val 1639"/>
                <a:gd name="f29" fmla="val 813"/>
                <a:gd name="f30" fmla="val -10"/>
                <a:gd name="f31" fmla="val 350727"/>
                <a:gd name="f32" fmla="val 5226"/>
                <a:gd name="f33" fmla="val 356064"/>
                <a:gd name="f34" fmla="+- 0 0 -90"/>
                <a:gd name="f35" fmla="*/ f3 1 23638"/>
                <a:gd name="f36" fmla="*/ f4 1 356139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638"/>
                <a:gd name="f45" fmla="*/ f41 1 356139"/>
                <a:gd name="f46" fmla="*/ 11757 f42 1"/>
                <a:gd name="f47" fmla="*/ 356140 f41 1"/>
                <a:gd name="f48" fmla="*/ 23575 f42 1"/>
                <a:gd name="f49" fmla="*/ 344196 f41 1"/>
                <a:gd name="f50" fmla="*/ 0 f41 1"/>
                <a:gd name="f51" fmla="*/ 13041 f42 1"/>
                <a:gd name="f52" fmla="*/ 12972 f41 1"/>
                <a:gd name="f53" fmla="*/ 67 f42 1"/>
                <a:gd name="f54" fmla="*/ 2452 f41 1"/>
                <a:gd name="f55" fmla="+- f43 0 f1"/>
                <a:gd name="f56" fmla="*/ f46 1 23638"/>
                <a:gd name="f57" fmla="*/ f47 1 356139"/>
                <a:gd name="f58" fmla="*/ f48 1 23638"/>
                <a:gd name="f59" fmla="*/ f49 1 356139"/>
                <a:gd name="f60" fmla="*/ f50 1 356139"/>
                <a:gd name="f61" fmla="*/ f51 1 23638"/>
                <a:gd name="f62" fmla="*/ f52 1 356139"/>
                <a:gd name="f63" fmla="*/ f53 1 23638"/>
                <a:gd name="f64" fmla="*/ f54 1 356139"/>
                <a:gd name="f65" fmla="*/ f37 1 f44"/>
                <a:gd name="f66" fmla="*/ f38 1 f44"/>
                <a:gd name="f67" fmla="*/ f37 1 f45"/>
                <a:gd name="f68" fmla="*/ f39 1 f45"/>
                <a:gd name="f69" fmla="*/ f56 1 f44"/>
                <a:gd name="f70" fmla="*/ f57 1 f45"/>
                <a:gd name="f71" fmla="*/ f58 1 f44"/>
                <a:gd name="f72" fmla="*/ f59 1 f45"/>
                <a:gd name="f73" fmla="*/ f60 1 f45"/>
                <a:gd name="f74" fmla="*/ f61 1 f44"/>
                <a:gd name="f75" fmla="*/ f62 1 f45"/>
                <a:gd name="f76" fmla="*/ f63 1 f44"/>
                <a:gd name="f77" fmla="*/ f64 1 f45"/>
                <a:gd name="f78" fmla="*/ f65 f35 1"/>
                <a:gd name="f79" fmla="*/ f66 f35 1"/>
                <a:gd name="f80" fmla="*/ f68 f36 1"/>
                <a:gd name="f81" fmla="*/ f67 f36 1"/>
                <a:gd name="f82" fmla="*/ f69 f35 1"/>
                <a:gd name="f83" fmla="*/ f70 f36 1"/>
                <a:gd name="f84" fmla="*/ f71 f35 1"/>
                <a:gd name="f85" fmla="*/ f72 f36 1"/>
                <a:gd name="f86" fmla="*/ f73 f36 1"/>
                <a:gd name="f87" fmla="*/ f74 f35 1"/>
                <a:gd name="f88" fmla="*/ f75 f36 1"/>
                <a:gd name="f89" fmla="*/ f76 f35 1"/>
                <a:gd name="f90" fmla="*/ f7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2" y="f83"/>
                </a:cxn>
                <a:cxn ang="f55">
                  <a:pos x="f84" y="f85"/>
                </a:cxn>
                <a:cxn ang="f55">
                  <a:pos x="f84" y="f86"/>
                </a:cxn>
                <a:cxn ang="f55">
                  <a:pos x="f87" y="f88"/>
                </a:cxn>
                <a:cxn ang="f55">
                  <a:pos x="f89" y="f90"/>
                </a:cxn>
                <a:cxn ang="f55">
                  <a:pos x="f89" y="f86"/>
                </a:cxn>
                <a:cxn ang="f55">
                  <a:pos x="f89" y="f85"/>
                </a:cxn>
                <a:cxn ang="f55">
                  <a:pos x="f82" y="f83"/>
                </a:cxn>
                <a:cxn ang="f55">
                  <a:pos x="f82" y="f83"/>
                </a:cxn>
              </a:cxnLst>
              <a:rect l="f78" t="f81" r="f79" b="f80"/>
              <a:pathLst>
                <a:path w="23638" h="356139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lnTo>
                    <a:pt x="f25" y="f14"/>
                  </a:lnTo>
                  <a:cubicBezTo>
                    <a:pt x="f30" y="f31"/>
                    <a:pt x="f32" y="f33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2" name="Freeform: Shape 497">
              <a:extLst>
                <a:ext uri="{FF2B5EF4-FFF2-40B4-BE49-F238E27FC236}">
                  <a16:creationId xmlns:a16="http://schemas.microsoft.com/office/drawing/2014/main" id="{DFFFB016-4A52-843E-D926-2179AB5457E6}"/>
                </a:ext>
              </a:extLst>
            </p:cNvPr>
            <p:cNvSpPr/>
            <p:nvPr/>
          </p:nvSpPr>
          <p:spPr>
            <a:xfrm>
              <a:off x="8564489" y="4918850"/>
              <a:ext cx="23637" cy="560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1"/>
                <a:gd name="f7" fmla="val 560650"/>
                <a:gd name="f8" fmla="val 67"/>
                <a:gd name="f9" fmla="val 12910"/>
                <a:gd name="f10" fmla="val 560651"/>
                <a:gd name="f11" fmla="val -607"/>
                <a:gd name="f12" fmla="val 554158"/>
                <a:gd name="f13" fmla="val 4108"/>
                <a:gd name="f14" fmla="val 548352"/>
                <a:gd name="f15" fmla="val 10601"/>
                <a:gd name="f16" fmla="val 547678"/>
                <a:gd name="f17" fmla="val 17094"/>
                <a:gd name="f18" fmla="val 547005"/>
                <a:gd name="f19" fmla="val 22901"/>
                <a:gd name="f20" fmla="val 551719"/>
                <a:gd name="f21" fmla="val 23574"/>
                <a:gd name="f22" fmla="val 558199"/>
                <a:gd name="f23" fmla="val 23664"/>
                <a:gd name="f24" fmla="val 559012"/>
                <a:gd name="f25" fmla="val 559838"/>
                <a:gd name="f26" fmla="val 13036"/>
                <a:gd name="f27" fmla="val 24248"/>
                <a:gd name="f28" fmla="val 6544"/>
                <a:gd name="f29" fmla="val 19534"/>
                <a:gd name="f30" fmla="val 738"/>
                <a:gd name="f31" fmla="val 13040"/>
                <a:gd name="f32" fmla="val 64"/>
                <a:gd name="f33" fmla="val 6547"/>
                <a:gd name="f34" fmla="val -609"/>
                <a:gd name="f35" fmla="val 740"/>
                <a:gd name="f36" fmla="val 4104"/>
                <a:gd name="f37" fmla="val 10584"/>
                <a:gd name="f38" fmla="val -22"/>
                <a:gd name="f39" fmla="val 11397"/>
                <a:gd name="f40" fmla="val 12223"/>
                <a:gd name="f41" fmla="+- 0 0 -90"/>
                <a:gd name="f42" fmla="*/ f3 1 23641"/>
                <a:gd name="f43" fmla="*/ f4 1 56065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3641"/>
                <a:gd name="f52" fmla="*/ f48 1 560650"/>
                <a:gd name="f53" fmla="*/ 67 f49 1"/>
                <a:gd name="f54" fmla="*/ 12910 f48 1"/>
                <a:gd name="f55" fmla="*/ 560651 f48 1"/>
                <a:gd name="f56" fmla="*/ 10601 f49 1"/>
                <a:gd name="f57" fmla="*/ 547678 f48 1"/>
                <a:gd name="f58" fmla="*/ 23574 f49 1"/>
                <a:gd name="f59" fmla="*/ 558199 f48 1"/>
                <a:gd name="f60" fmla="*/ 13036 f48 1"/>
                <a:gd name="f61" fmla="*/ 13040 f49 1"/>
                <a:gd name="f62" fmla="*/ 64 f48 1"/>
                <a:gd name="f63" fmla="*/ 10584 f48 1"/>
                <a:gd name="f64" fmla="+- f50 0 f1"/>
                <a:gd name="f65" fmla="*/ f53 1 23641"/>
                <a:gd name="f66" fmla="*/ f54 1 560650"/>
                <a:gd name="f67" fmla="*/ f55 1 560650"/>
                <a:gd name="f68" fmla="*/ f56 1 23641"/>
                <a:gd name="f69" fmla="*/ f57 1 560650"/>
                <a:gd name="f70" fmla="*/ f58 1 23641"/>
                <a:gd name="f71" fmla="*/ f59 1 560650"/>
                <a:gd name="f72" fmla="*/ f60 1 560650"/>
                <a:gd name="f73" fmla="*/ f61 1 23641"/>
                <a:gd name="f74" fmla="*/ f62 1 560650"/>
                <a:gd name="f75" fmla="*/ f63 1 560650"/>
                <a:gd name="f76" fmla="*/ f44 1 f51"/>
                <a:gd name="f77" fmla="*/ f45 1 f51"/>
                <a:gd name="f78" fmla="*/ f44 1 f52"/>
                <a:gd name="f79" fmla="*/ f46 1 f52"/>
                <a:gd name="f80" fmla="*/ f65 1 f51"/>
                <a:gd name="f81" fmla="*/ f66 1 f52"/>
                <a:gd name="f82" fmla="*/ f67 1 f52"/>
                <a:gd name="f83" fmla="*/ f68 1 f51"/>
                <a:gd name="f84" fmla="*/ f69 1 f52"/>
                <a:gd name="f85" fmla="*/ f70 1 f51"/>
                <a:gd name="f86" fmla="*/ f71 1 f52"/>
                <a:gd name="f87" fmla="*/ f72 1 f52"/>
                <a:gd name="f88" fmla="*/ f73 1 f51"/>
                <a:gd name="f89" fmla="*/ f74 1 f52"/>
                <a:gd name="f90" fmla="*/ f75 1 f52"/>
                <a:gd name="f91" fmla="*/ f76 f42 1"/>
                <a:gd name="f92" fmla="*/ f77 f42 1"/>
                <a:gd name="f93" fmla="*/ f79 f43 1"/>
                <a:gd name="f94" fmla="*/ f78 f43 1"/>
                <a:gd name="f95" fmla="*/ f80 f42 1"/>
                <a:gd name="f96" fmla="*/ f81 f43 1"/>
                <a:gd name="f97" fmla="*/ f82 f43 1"/>
                <a:gd name="f98" fmla="*/ f83 f42 1"/>
                <a:gd name="f99" fmla="*/ f84 f43 1"/>
                <a:gd name="f100" fmla="*/ f85 f42 1"/>
                <a:gd name="f101" fmla="*/ f86 f43 1"/>
                <a:gd name="f102" fmla="*/ f87 f43 1"/>
                <a:gd name="f103" fmla="*/ f88 f42 1"/>
                <a:gd name="f104" fmla="*/ f89 f43 1"/>
                <a:gd name="f105" fmla="*/ f9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5" y="f96"/>
                </a:cxn>
                <a:cxn ang="f64">
                  <a:pos x="f95" y="f97"/>
                </a:cxn>
                <a:cxn ang="f64">
                  <a:pos x="f98" y="f99"/>
                </a:cxn>
                <a:cxn ang="f64">
                  <a:pos x="f100" y="f101"/>
                </a:cxn>
                <a:cxn ang="f64">
                  <a:pos x="f100" y="f97"/>
                </a:cxn>
                <a:cxn ang="f64">
                  <a:pos x="f100" y="f102"/>
                </a:cxn>
                <a:cxn ang="f64">
                  <a:pos x="f103" y="f104"/>
                </a:cxn>
                <a:cxn ang="f64">
                  <a:pos x="f95" y="f105"/>
                </a:cxn>
                <a:cxn ang="f64">
                  <a:pos x="f95" y="f102"/>
                </a:cxn>
              </a:cxnLst>
              <a:rect l="f91" t="f94" r="f92" b="f93"/>
              <a:pathLst>
                <a:path w="23641" h="560650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10"/>
                  </a:cubicBezTo>
                  <a:lnTo>
                    <a:pt x="f21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8" y="f37"/>
                  </a:cubicBezTo>
                  <a:cubicBezTo>
                    <a:pt x="f38" y="f39"/>
                    <a:pt x="f38" y="f40"/>
                    <a:pt x="f8" y="f2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3" name="Freeform: Shape 498">
              <a:extLst>
                <a:ext uri="{FF2B5EF4-FFF2-40B4-BE49-F238E27FC236}">
                  <a16:creationId xmlns:a16="http://schemas.microsoft.com/office/drawing/2014/main" id="{0648E8C9-963A-AF6B-E217-6CC5748CBC0D}"/>
                </a:ext>
              </a:extLst>
            </p:cNvPr>
            <p:cNvSpPr/>
            <p:nvPr/>
          </p:nvSpPr>
          <p:spPr>
            <a:xfrm>
              <a:off x="8564489" y="5466466"/>
              <a:ext cx="23637" cy="1023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1"/>
                <a:gd name="f7" fmla="val 102306"/>
                <a:gd name="f8" fmla="val 67"/>
                <a:gd name="f9" fmla="val 59285"/>
                <a:gd name="f10" fmla="val 89270"/>
                <a:gd name="f11" fmla="val -607"/>
                <a:gd name="f12" fmla="val 95763"/>
                <a:gd name="f13" fmla="val 4108"/>
                <a:gd name="f14" fmla="val 101569"/>
                <a:gd name="f15" fmla="val 10601"/>
                <a:gd name="f16" fmla="val 102243"/>
                <a:gd name="f17" fmla="val 17094"/>
                <a:gd name="f18" fmla="val 102916"/>
                <a:gd name="f19" fmla="val 22901"/>
                <a:gd name="f20" fmla="val 98203"/>
                <a:gd name="f21" fmla="val 23574"/>
                <a:gd name="f22" fmla="val 91723"/>
                <a:gd name="f23" fmla="val 23664"/>
                <a:gd name="f24" fmla="val 90909"/>
                <a:gd name="f25" fmla="val 90084"/>
                <a:gd name="f26" fmla="val 13036"/>
                <a:gd name="f27" fmla="val 24248"/>
                <a:gd name="f28" fmla="val 6544"/>
                <a:gd name="f29" fmla="val 19534"/>
                <a:gd name="f30" fmla="val 738"/>
                <a:gd name="f31" fmla="val 13040"/>
                <a:gd name="f32" fmla="val 64"/>
                <a:gd name="f33" fmla="val 6547"/>
                <a:gd name="f34" fmla="val -609"/>
                <a:gd name="f35" fmla="val 740"/>
                <a:gd name="f36" fmla="val 4104"/>
                <a:gd name="f37" fmla="val 10584"/>
                <a:gd name="f38" fmla="val -22"/>
                <a:gd name="f39" fmla="val 11397"/>
                <a:gd name="f40" fmla="val 12223"/>
                <a:gd name="f41" fmla="val 59412"/>
                <a:gd name="f42" fmla="+- 0 0 -90"/>
                <a:gd name="f43" fmla="*/ f3 1 23641"/>
                <a:gd name="f44" fmla="*/ f4 1 102306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23641"/>
                <a:gd name="f53" fmla="*/ f49 1 102306"/>
                <a:gd name="f54" fmla="*/ 67 f50 1"/>
                <a:gd name="f55" fmla="*/ 59285 f49 1"/>
                <a:gd name="f56" fmla="*/ 89270 f49 1"/>
                <a:gd name="f57" fmla="*/ 10601 f50 1"/>
                <a:gd name="f58" fmla="*/ 102243 f49 1"/>
                <a:gd name="f59" fmla="*/ 23574 f50 1"/>
                <a:gd name="f60" fmla="*/ 91723 f49 1"/>
                <a:gd name="f61" fmla="*/ 13036 f49 1"/>
                <a:gd name="f62" fmla="*/ 13040 f50 1"/>
                <a:gd name="f63" fmla="*/ 64 f49 1"/>
                <a:gd name="f64" fmla="*/ 10584 f49 1"/>
                <a:gd name="f65" fmla="*/ 59412 f49 1"/>
                <a:gd name="f66" fmla="+- f51 0 f1"/>
                <a:gd name="f67" fmla="*/ f54 1 23641"/>
                <a:gd name="f68" fmla="*/ f55 1 102306"/>
                <a:gd name="f69" fmla="*/ f56 1 102306"/>
                <a:gd name="f70" fmla="*/ f57 1 23641"/>
                <a:gd name="f71" fmla="*/ f58 1 102306"/>
                <a:gd name="f72" fmla="*/ f59 1 23641"/>
                <a:gd name="f73" fmla="*/ f60 1 102306"/>
                <a:gd name="f74" fmla="*/ f61 1 102306"/>
                <a:gd name="f75" fmla="*/ f62 1 23641"/>
                <a:gd name="f76" fmla="*/ f63 1 102306"/>
                <a:gd name="f77" fmla="*/ f64 1 102306"/>
                <a:gd name="f78" fmla="*/ f65 1 102306"/>
                <a:gd name="f79" fmla="*/ f45 1 f52"/>
                <a:gd name="f80" fmla="*/ f46 1 f52"/>
                <a:gd name="f81" fmla="*/ f45 1 f53"/>
                <a:gd name="f82" fmla="*/ f47 1 f53"/>
                <a:gd name="f83" fmla="*/ f67 1 f52"/>
                <a:gd name="f84" fmla="*/ f68 1 f53"/>
                <a:gd name="f85" fmla="*/ f69 1 f53"/>
                <a:gd name="f86" fmla="*/ f70 1 f52"/>
                <a:gd name="f87" fmla="*/ f71 1 f53"/>
                <a:gd name="f88" fmla="*/ f72 1 f52"/>
                <a:gd name="f89" fmla="*/ f73 1 f53"/>
                <a:gd name="f90" fmla="*/ f74 1 f53"/>
                <a:gd name="f91" fmla="*/ f75 1 f52"/>
                <a:gd name="f92" fmla="*/ f76 1 f53"/>
                <a:gd name="f93" fmla="*/ f77 1 f53"/>
                <a:gd name="f94" fmla="*/ f78 1 f53"/>
                <a:gd name="f95" fmla="*/ f79 f43 1"/>
                <a:gd name="f96" fmla="*/ f80 f43 1"/>
                <a:gd name="f97" fmla="*/ f82 f44 1"/>
                <a:gd name="f98" fmla="*/ f81 f44 1"/>
                <a:gd name="f99" fmla="*/ f83 f43 1"/>
                <a:gd name="f100" fmla="*/ f84 f44 1"/>
                <a:gd name="f101" fmla="*/ f85 f44 1"/>
                <a:gd name="f102" fmla="*/ f86 f43 1"/>
                <a:gd name="f103" fmla="*/ f87 f44 1"/>
                <a:gd name="f104" fmla="*/ f88 f43 1"/>
                <a:gd name="f105" fmla="*/ f89 f44 1"/>
                <a:gd name="f106" fmla="*/ f90 f44 1"/>
                <a:gd name="f107" fmla="*/ f91 f43 1"/>
                <a:gd name="f108" fmla="*/ f92 f44 1"/>
                <a:gd name="f109" fmla="*/ f93 f44 1"/>
                <a:gd name="f110" fmla="*/ f94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99" y="f100"/>
                </a:cxn>
                <a:cxn ang="f66">
                  <a:pos x="f99" y="f101"/>
                </a:cxn>
                <a:cxn ang="f66">
                  <a:pos x="f102" y="f103"/>
                </a:cxn>
                <a:cxn ang="f66">
                  <a:pos x="f104" y="f105"/>
                </a:cxn>
                <a:cxn ang="f66">
                  <a:pos x="f104" y="f101"/>
                </a:cxn>
                <a:cxn ang="f66">
                  <a:pos x="f104" y="f106"/>
                </a:cxn>
                <a:cxn ang="f66">
                  <a:pos x="f107" y="f108"/>
                </a:cxn>
                <a:cxn ang="f66">
                  <a:pos x="f99" y="f109"/>
                </a:cxn>
                <a:cxn ang="f66">
                  <a:pos x="f99" y="f106"/>
                </a:cxn>
                <a:cxn ang="f66">
                  <a:pos x="f99" y="f110"/>
                </a:cxn>
              </a:cxnLst>
              <a:rect l="f95" t="f98" r="f96" b="f97"/>
              <a:pathLst>
                <a:path w="23641" h="102306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10"/>
                  </a:cubicBezTo>
                  <a:lnTo>
                    <a:pt x="f21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8" y="f37"/>
                  </a:cubicBezTo>
                  <a:cubicBezTo>
                    <a:pt x="f38" y="f39"/>
                    <a:pt x="f38" y="f40"/>
                    <a:pt x="f8" y="f26"/>
                  </a:cubicBezTo>
                  <a:lnTo>
                    <a:pt x="f8" y="f4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4" name="Freeform: Shape 499">
              <a:extLst>
                <a:ext uri="{FF2B5EF4-FFF2-40B4-BE49-F238E27FC236}">
                  <a16:creationId xmlns:a16="http://schemas.microsoft.com/office/drawing/2014/main" id="{3DE4271D-10CC-5A07-FCFD-ABC466EB4F0A}"/>
                </a:ext>
              </a:extLst>
            </p:cNvPr>
            <p:cNvSpPr/>
            <p:nvPr/>
          </p:nvSpPr>
          <p:spPr>
            <a:xfrm>
              <a:off x="11945931" y="4260500"/>
              <a:ext cx="23637" cy="2622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262262"/>
                <a:gd name="f8" fmla="val 64"/>
                <a:gd name="f9" fmla="val 11961"/>
                <a:gd name="f10" fmla="val 262263"/>
                <a:gd name="f11" fmla="val -609"/>
                <a:gd name="f12" fmla="val 255770"/>
                <a:gd name="f13" fmla="val 4105"/>
                <a:gd name="f14" fmla="val 249963"/>
                <a:gd name="f15" fmla="val 10598"/>
                <a:gd name="f16" fmla="val 249290"/>
                <a:gd name="f17" fmla="val 17091"/>
                <a:gd name="f18" fmla="val 248617"/>
                <a:gd name="f19" fmla="val 22898"/>
                <a:gd name="f20" fmla="val 253331"/>
                <a:gd name="f21" fmla="val 23571"/>
                <a:gd name="f22" fmla="val 259810"/>
                <a:gd name="f23" fmla="val 23661"/>
                <a:gd name="f24" fmla="val 260624"/>
                <a:gd name="f25" fmla="val 261449"/>
                <a:gd name="f26" fmla="val 10945"/>
                <a:gd name="f27" fmla="val 10436"/>
                <a:gd name="f28" fmla="val 23648"/>
                <a:gd name="f29" fmla="val 9636"/>
                <a:gd name="f30" fmla="val 8823"/>
                <a:gd name="f31" fmla="val 8022"/>
                <a:gd name="f32" fmla="val 23305"/>
                <a:gd name="f33" fmla="val 7311"/>
                <a:gd name="f34" fmla="val 22974"/>
                <a:gd name="f35" fmla="val 6624"/>
                <a:gd name="f36" fmla="val 22556"/>
                <a:gd name="f37" fmla="val 5989"/>
                <a:gd name="f38" fmla="val 21284"/>
                <a:gd name="f39" fmla="val 4084"/>
                <a:gd name="f40" fmla="val 20713"/>
                <a:gd name="f41" fmla="val 3461"/>
                <a:gd name="f42" fmla="val 20064"/>
                <a:gd name="f43" fmla="val 2915"/>
                <a:gd name="f44" fmla="val 19379"/>
                <a:gd name="f45" fmla="val 2432"/>
                <a:gd name="f46" fmla="val 17447"/>
                <a:gd name="f47" fmla="val 932"/>
                <a:gd name="f48" fmla="val 15084"/>
                <a:gd name="f49" fmla="val 81"/>
                <a:gd name="f50" fmla="val 12644"/>
                <a:gd name="f51" fmla="val 18"/>
                <a:gd name="f52" fmla="val 6061"/>
                <a:gd name="f53" fmla="val -338"/>
                <a:gd name="f54" fmla="val 432"/>
                <a:gd name="f55" fmla="val 4719"/>
                <a:gd name="f56" fmla="val 76"/>
                <a:gd name="f57" fmla="val 11313"/>
                <a:gd name="f58" fmla="val 11529"/>
                <a:gd name="f59" fmla="val 11745"/>
                <a:gd name="f60" fmla="+- 0 0 -90"/>
                <a:gd name="f61" fmla="*/ f3 1 23638"/>
                <a:gd name="f62" fmla="*/ f4 1 262262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23638"/>
                <a:gd name="f71" fmla="*/ f67 1 262262"/>
                <a:gd name="f72" fmla="*/ 64 f68 1"/>
                <a:gd name="f73" fmla="*/ 11961 f67 1"/>
                <a:gd name="f74" fmla="*/ 262263 f67 1"/>
                <a:gd name="f75" fmla="*/ 10598 f68 1"/>
                <a:gd name="f76" fmla="*/ 249290 f67 1"/>
                <a:gd name="f77" fmla="*/ 23571 f68 1"/>
                <a:gd name="f78" fmla="*/ 259810 f67 1"/>
                <a:gd name="f79" fmla="*/ 10436 f67 1"/>
                <a:gd name="f80" fmla="*/ 8022 f67 1"/>
                <a:gd name="f81" fmla="*/ 22556 f68 1"/>
                <a:gd name="f82" fmla="*/ 5989 f67 1"/>
                <a:gd name="f83" fmla="*/ 21284 f68 1"/>
                <a:gd name="f84" fmla="*/ 4084 f67 1"/>
                <a:gd name="f85" fmla="*/ 19379 f68 1"/>
                <a:gd name="f86" fmla="*/ 2432 f67 1"/>
                <a:gd name="f87" fmla="*/ 12644 f68 1"/>
                <a:gd name="f88" fmla="*/ 18 f67 1"/>
                <a:gd name="f89" fmla="*/ 76 f68 1"/>
                <a:gd name="f90" fmla="*/ 11313 f67 1"/>
                <a:gd name="f91" fmla="+- f69 0 f1"/>
                <a:gd name="f92" fmla="*/ f72 1 23638"/>
                <a:gd name="f93" fmla="*/ f73 1 262262"/>
                <a:gd name="f94" fmla="*/ f74 1 262262"/>
                <a:gd name="f95" fmla="*/ f75 1 23638"/>
                <a:gd name="f96" fmla="*/ f76 1 262262"/>
                <a:gd name="f97" fmla="*/ f77 1 23638"/>
                <a:gd name="f98" fmla="*/ f78 1 262262"/>
                <a:gd name="f99" fmla="*/ f79 1 262262"/>
                <a:gd name="f100" fmla="*/ f80 1 262262"/>
                <a:gd name="f101" fmla="*/ f81 1 23638"/>
                <a:gd name="f102" fmla="*/ f82 1 262262"/>
                <a:gd name="f103" fmla="*/ f83 1 23638"/>
                <a:gd name="f104" fmla="*/ f84 1 262262"/>
                <a:gd name="f105" fmla="*/ f85 1 23638"/>
                <a:gd name="f106" fmla="*/ f86 1 262262"/>
                <a:gd name="f107" fmla="*/ f87 1 23638"/>
                <a:gd name="f108" fmla="*/ f88 1 262262"/>
                <a:gd name="f109" fmla="*/ f89 1 23638"/>
                <a:gd name="f110" fmla="*/ f90 1 262262"/>
                <a:gd name="f111" fmla="*/ f63 1 f70"/>
                <a:gd name="f112" fmla="*/ f64 1 f70"/>
                <a:gd name="f113" fmla="*/ f63 1 f71"/>
                <a:gd name="f114" fmla="*/ f65 1 f71"/>
                <a:gd name="f115" fmla="*/ f92 1 f70"/>
                <a:gd name="f116" fmla="*/ f93 1 f71"/>
                <a:gd name="f117" fmla="*/ f94 1 f71"/>
                <a:gd name="f118" fmla="*/ f95 1 f70"/>
                <a:gd name="f119" fmla="*/ f96 1 f71"/>
                <a:gd name="f120" fmla="*/ f97 1 f70"/>
                <a:gd name="f121" fmla="*/ f98 1 f71"/>
                <a:gd name="f122" fmla="*/ f99 1 f71"/>
                <a:gd name="f123" fmla="*/ f100 1 f71"/>
                <a:gd name="f124" fmla="*/ f101 1 f70"/>
                <a:gd name="f125" fmla="*/ f102 1 f71"/>
                <a:gd name="f126" fmla="*/ f103 1 f70"/>
                <a:gd name="f127" fmla="*/ f104 1 f71"/>
                <a:gd name="f128" fmla="*/ f105 1 f70"/>
                <a:gd name="f129" fmla="*/ f106 1 f71"/>
                <a:gd name="f130" fmla="*/ f107 1 f70"/>
                <a:gd name="f131" fmla="*/ f108 1 f71"/>
                <a:gd name="f132" fmla="*/ f109 1 f70"/>
                <a:gd name="f133" fmla="*/ f110 1 f71"/>
                <a:gd name="f134" fmla="*/ f111 f61 1"/>
                <a:gd name="f135" fmla="*/ f112 f61 1"/>
                <a:gd name="f136" fmla="*/ f114 f62 1"/>
                <a:gd name="f137" fmla="*/ f113 f62 1"/>
                <a:gd name="f138" fmla="*/ f115 f61 1"/>
                <a:gd name="f139" fmla="*/ f116 f62 1"/>
                <a:gd name="f140" fmla="*/ f117 f62 1"/>
                <a:gd name="f141" fmla="*/ f118 f61 1"/>
                <a:gd name="f142" fmla="*/ f119 f62 1"/>
                <a:gd name="f143" fmla="*/ f120 f61 1"/>
                <a:gd name="f144" fmla="*/ f121 f62 1"/>
                <a:gd name="f145" fmla="*/ f122 f62 1"/>
                <a:gd name="f146" fmla="*/ f123 f62 1"/>
                <a:gd name="f147" fmla="*/ f124 f61 1"/>
                <a:gd name="f148" fmla="*/ f125 f62 1"/>
                <a:gd name="f149" fmla="*/ f126 f61 1"/>
                <a:gd name="f150" fmla="*/ f127 f62 1"/>
                <a:gd name="f151" fmla="*/ f128 f61 1"/>
                <a:gd name="f152" fmla="*/ f129 f62 1"/>
                <a:gd name="f153" fmla="*/ f130 f61 1"/>
                <a:gd name="f154" fmla="*/ f131 f62 1"/>
                <a:gd name="f155" fmla="*/ f132 f61 1"/>
                <a:gd name="f156" fmla="*/ f133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38" y="f139"/>
                </a:cxn>
                <a:cxn ang="f91">
                  <a:pos x="f138" y="f140"/>
                </a:cxn>
                <a:cxn ang="f91">
                  <a:pos x="f141" y="f142"/>
                </a:cxn>
                <a:cxn ang="f91">
                  <a:pos x="f143" y="f144"/>
                </a:cxn>
                <a:cxn ang="f91">
                  <a:pos x="f143" y="f140"/>
                </a:cxn>
                <a:cxn ang="f91">
                  <a:pos x="f143" y="f139"/>
                </a:cxn>
                <a:cxn ang="f91">
                  <a:pos x="f143" y="f145"/>
                </a:cxn>
                <a:cxn ang="f91">
                  <a:pos x="f143" y="f146"/>
                </a:cxn>
                <a:cxn ang="f91">
                  <a:pos x="f147" y="f148"/>
                </a:cxn>
                <a:cxn ang="f91">
                  <a:pos x="f149" y="f150"/>
                </a:cxn>
                <a:cxn ang="f91">
                  <a:pos x="f151" y="f152"/>
                </a:cxn>
                <a:cxn ang="f91">
                  <a:pos x="f153" y="f154"/>
                </a:cxn>
                <a:cxn ang="f91">
                  <a:pos x="f155" y="f156"/>
                </a:cxn>
                <a:cxn ang="f91">
                  <a:pos x="f138" y="f139"/>
                </a:cxn>
              </a:cxnLst>
              <a:rect l="f134" t="f137" r="f135" b="f136"/>
              <a:pathLst>
                <a:path w="23638" h="262262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10"/>
                  </a:cubicBezTo>
                  <a:lnTo>
                    <a:pt x="f21" y="f9"/>
                  </a:lnTo>
                  <a:cubicBezTo>
                    <a:pt x="f21" y="f9"/>
                    <a:pt x="f21" y="f26"/>
                    <a:pt x="f21" y="f27"/>
                  </a:cubicBezTo>
                  <a:cubicBezTo>
                    <a:pt x="f28" y="f29"/>
                    <a:pt x="f28" y="f30"/>
                    <a:pt x="f21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8" y="f58"/>
                    <a:pt x="f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5" name="Freeform: Shape 500">
              <a:extLst>
                <a:ext uri="{FF2B5EF4-FFF2-40B4-BE49-F238E27FC236}">
                  <a16:creationId xmlns:a16="http://schemas.microsoft.com/office/drawing/2014/main" id="{9FE56687-4A9F-CB1F-C5D2-E065953F8366}"/>
                </a:ext>
              </a:extLst>
            </p:cNvPr>
            <p:cNvSpPr/>
            <p:nvPr/>
          </p:nvSpPr>
          <p:spPr>
            <a:xfrm>
              <a:off x="11945931" y="4510058"/>
              <a:ext cx="23637" cy="616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61699"/>
                <a:gd name="f8" fmla="val 11881"/>
                <a:gd name="f9" fmla="val 5452"/>
                <a:gd name="f10" fmla="val 444"/>
                <a:gd name="f11" fmla="val 369"/>
                <a:gd name="f12" fmla="val 5629"/>
                <a:gd name="f13" fmla="val 64"/>
                <a:gd name="f14" fmla="val 12070"/>
                <a:gd name="f15" fmla="val 48663"/>
                <a:gd name="f16" fmla="val -609"/>
                <a:gd name="f17" fmla="val 55155"/>
                <a:gd name="f18" fmla="val 4105"/>
                <a:gd name="f19" fmla="val 60961"/>
                <a:gd name="f20" fmla="val 10598"/>
                <a:gd name="f21" fmla="val 61635"/>
                <a:gd name="f22" fmla="val 17091"/>
                <a:gd name="f23" fmla="val 62308"/>
                <a:gd name="f24" fmla="val 22898"/>
                <a:gd name="f25" fmla="val 57595"/>
                <a:gd name="f26" fmla="val 23571"/>
                <a:gd name="f27" fmla="val 51115"/>
                <a:gd name="f28" fmla="val 23661"/>
                <a:gd name="f29" fmla="val 50302"/>
                <a:gd name="f30" fmla="val 49476"/>
                <a:gd name="f31" fmla="val 23648"/>
                <a:gd name="f32" fmla="val 5527"/>
                <a:gd name="f33" fmla="val 18426"/>
                <a:gd name="f34" fmla="val 140"/>
                <a:gd name="f35" fmla="+- 0 0 -90"/>
                <a:gd name="f36" fmla="*/ f3 1 23638"/>
                <a:gd name="f37" fmla="*/ f4 1 6169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3638"/>
                <a:gd name="f46" fmla="*/ f42 1 61699"/>
                <a:gd name="f47" fmla="*/ 11881 f43 1"/>
                <a:gd name="f48" fmla="*/ 0 f42 1"/>
                <a:gd name="f49" fmla="*/ 64 f43 1"/>
                <a:gd name="f50" fmla="*/ 12070 f42 1"/>
                <a:gd name="f51" fmla="*/ 48663 f42 1"/>
                <a:gd name="f52" fmla="*/ 10598 f43 1"/>
                <a:gd name="f53" fmla="*/ 61635 f42 1"/>
                <a:gd name="f54" fmla="*/ 23571 f43 1"/>
                <a:gd name="f55" fmla="*/ 51115 f42 1"/>
                <a:gd name="f56" fmla="+- f44 0 f1"/>
                <a:gd name="f57" fmla="*/ f47 1 23638"/>
                <a:gd name="f58" fmla="*/ f48 1 61699"/>
                <a:gd name="f59" fmla="*/ f49 1 23638"/>
                <a:gd name="f60" fmla="*/ f50 1 61699"/>
                <a:gd name="f61" fmla="*/ f51 1 61699"/>
                <a:gd name="f62" fmla="*/ f52 1 23638"/>
                <a:gd name="f63" fmla="*/ f53 1 61699"/>
                <a:gd name="f64" fmla="*/ f54 1 23638"/>
                <a:gd name="f65" fmla="*/ f55 1 61699"/>
                <a:gd name="f66" fmla="*/ f38 1 f45"/>
                <a:gd name="f67" fmla="*/ f39 1 f45"/>
                <a:gd name="f68" fmla="*/ f38 1 f46"/>
                <a:gd name="f69" fmla="*/ f40 1 f46"/>
                <a:gd name="f70" fmla="*/ f57 1 f45"/>
                <a:gd name="f71" fmla="*/ f58 1 f46"/>
                <a:gd name="f72" fmla="*/ f59 1 f45"/>
                <a:gd name="f73" fmla="*/ f60 1 f46"/>
                <a:gd name="f74" fmla="*/ f61 1 f46"/>
                <a:gd name="f75" fmla="*/ f62 1 f45"/>
                <a:gd name="f76" fmla="*/ f63 1 f46"/>
                <a:gd name="f77" fmla="*/ f64 1 f45"/>
                <a:gd name="f78" fmla="*/ f65 1 f46"/>
                <a:gd name="f79" fmla="*/ f66 f36 1"/>
                <a:gd name="f80" fmla="*/ f67 f36 1"/>
                <a:gd name="f81" fmla="*/ f69 f37 1"/>
                <a:gd name="f82" fmla="*/ f68 f37 1"/>
                <a:gd name="f83" fmla="*/ f70 f36 1"/>
                <a:gd name="f84" fmla="*/ f71 f37 1"/>
                <a:gd name="f85" fmla="*/ f72 f36 1"/>
                <a:gd name="f86" fmla="*/ f73 f37 1"/>
                <a:gd name="f87" fmla="*/ f74 f37 1"/>
                <a:gd name="f88" fmla="*/ f75 f36 1"/>
                <a:gd name="f89" fmla="*/ f76 f37 1"/>
                <a:gd name="f90" fmla="*/ f77 f36 1"/>
                <a:gd name="f91" fmla="*/ f78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3" y="f84"/>
                </a:cxn>
                <a:cxn ang="f56">
                  <a:pos x="f85" y="f86"/>
                </a:cxn>
                <a:cxn ang="f56">
                  <a:pos x="f85" y="f87"/>
                </a:cxn>
                <a:cxn ang="f56">
                  <a:pos x="f88" y="f89"/>
                </a:cxn>
                <a:cxn ang="f56">
                  <a:pos x="f90" y="f91"/>
                </a:cxn>
                <a:cxn ang="f56">
                  <a:pos x="f90" y="f87"/>
                </a:cxn>
                <a:cxn ang="f56">
                  <a:pos x="f90" y="f86"/>
                </a:cxn>
                <a:cxn ang="f56">
                  <a:pos x="f83" y="f84"/>
                </a:cxn>
              </a:cxnLst>
              <a:rect l="f79" t="f82" r="f80" b="f81"/>
              <a:pathLst>
                <a:path w="23638" h="61699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15"/>
                  </a:cubicBezTo>
                  <a:lnTo>
                    <a:pt x="f26" y="f14"/>
                  </a:lnTo>
                  <a:cubicBezTo>
                    <a:pt x="f31" y="f32"/>
                    <a:pt x="f33" y="f3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6" name="Freeform: Shape 501">
              <a:extLst>
                <a:ext uri="{FF2B5EF4-FFF2-40B4-BE49-F238E27FC236}">
                  <a16:creationId xmlns:a16="http://schemas.microsoft.com/office/drawing/2014/main" id="{9DB342B3-4A1B-C28A-F983-A5B417330CE7}"/>
                </a:ext>
              </a:extLst>
            </p:cNvPr>
            <p:cNvSpPr/>
            <p:nvPr/>
          </p:nvSpPr>
          <p:spPr>
            <a:xfrm>
              <a:off x="9329897" y="2714615"/>
              <a:ext cx="23637" cy="7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4"/>
                <a:gd name="f7" fmla="val 7750"/>
                <a:gd name="f8" fmla="val 7751"/>
                <a:gd name="f9" fmla="val 12707"/>
                <a:gd name="f10" fmla="val 14333"/>
                <a:gd name="f11" fmla="val 3101"/>
                <a:gd name="f12" fmla="val 18717"/>
                <a:gd name="f13" fmla="val 23635"/>
                <a:gd name="f14" fmla="val 10928"/>
                <a:gd name="f15" fmla="val 5997"/>
                <a:gd name="f16" fmla="val -38"/>
                <a:gd name="f17" fmla="val 1588"/>
                <a:gd name="f18" fmla="val 3075"/>
                <a:gd name="f19" fmla="+- 0 0 -90"/>
                <a:gd name="f20" fmla="*/ f3 1 23634"/>
                <a:gd name="f21" fmla="*/ f4 1 775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3634"/>
                <a:gd name="f30" fmla="*/ f26 1 7750"/>
                <a:gd name="f31" fmla="*/ 0 f27 1"/>
                <a:gd name="f32" fmla="*/ 7751 f26 1"/>
                <a:gd name="f33" fmla="*/ 12707 f27 1"/>
                <a:gd name="f34" fmla="*/ 23635 f27 1"/>
                <a:gd name="f35" fmla="*/ 0 f26 1"/>
                <a:gd name="f36" fmla="*/ 10928 f27 1"/>
                <a:gd name="f37" fmla="+- f28 0 f1"/>
                <a:gd name="f38" fmla="*/ f31 1 23634"/>
                <a:gd name="f39" fmla="*/ f32 1 7750"/>
                <a:gd name="f40" fmla="*/ f33 1 23634"/>
                <a:gd name="f41" fmla="*/ f34 1 23634"/>
                <a:gd name="f42" fmla="*/ f35 1 7750"/>
                <a:gd name="f43" fmla="*/ f36 1 23634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29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0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59"/>
                </a:cxn>
                <a:cxn ang="f37">
                  <a:pos x="f61" y="f62"/>
                </a:cxn>
                <a:cxn ang="f37">
                  <a:pos x="f63" y="f62"/>
                </a:cxn>
                <a:cxn ang="f37">
                  <a:pos x="f58" y="f59"/>
                </a:cxn>
              </a:cxnLst>
              <a:rect l="f54" t="f57" r="f55" b="f56"/>
              <a:pathLst>
                <a:path w="23634" h="7750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5"/>
                    <a:pt x="f13" y="f5"/>
                  </a:cubicBezTo>
                  <a:lnTo>
                    <a:pt x="f14" y="f5"/>
                  </a:lnTo>
                  <a:cubicBezTo>
                    <a:pt x="f15" y="f16"/>
                    <a:pt x="f17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7" name="Freeform: Shape 502">
              <a:extLst>
                <a:ext uri="{FF2B5EF4-FFF2-40B4-BE49-F238E27FC236}">
                  <a16:creationId xmlns:a16="http://schemas.microsoft.com/office/drawing/2014/main" id="{F158E067-DB2A-B073-D4DE-B4421D8E8ED7}"/>
                </a:ext>
              </a:extLst>
            </p:cNvPr>
            <p:cNvSpPr/>
            <p:nvPr/>
          </p:nvSpPr>
          <p:spPr>
            <a:xfrm>
              <a:off x="9341455" y="2714615"/>
              <a:ext cx="121350" cy="7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351"/>
                <a:gd name="f7" fmla="val 7750"/>
                <a:gd name="f8" fmla="val 119724"/>
                <a:gd name="f9" fmla="val 3100"/>
                <a:gd name="f10" fmla="val 115341"/>
                <a:gd name="f11" fmla="val 110423"/>
                <a:gd name="f12" fmla="val 10928"/>
                <a:gd name="f13" fmla="val 6010"/>
                <a:gd name="f14" fmla="val 1626"/>
                <a:gd name="f15" fmla="+- 0 0 -90"/>
                <a:gd name="f16" fmla="*/ f3 1 121351"/>
                <a:gd name="f17" fmla="*/ f4 1 775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21351"/>
                <a:gd name="f26" fmla="*/ f22 1 7750"/>
                <a:gd name="f27" fmla="*/ 0 f23 1"/>
                <a:gd name="f28" fmla="*/ 7750 f22 1"/>
                <a:gd name="f29" fmla="*/ 121351 f23 1"/>
                <a:gd name="f30" fmla="*/ 110423 f23 1"/>
                <a:gd name="f31" fmla="*/ 0 f22 1"/>
                <a:gd name="f32" fmla="*/ 10928 f23 1"/>
                <a:gd name="f33" fmla="+- f24 0 f1"/>
                <a:gd name="f34" fmla="*/ f27 1 121351"/>
                <a:gd name="f35" fmla="*/ f28 1 7750"/>
                <a:gd name="f36" fmla="*/ f29 1 121351"/>
                <a:gd name="f37" fmla="*/ f30 1 121351"/>
                <a:gd name="f38" fmla="*/ f31 1 7750"/>
                <a:gd name="f39" fmla="*/ f32 1 121351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121351" h="7750">
                  <a:moveTo>
                    <a:pt x="f5" y="f7"/>
                  </a:moveTo>
                  <a:lnTo>
                    <a:pt x="f6" y="f7"/>
                  </a:lnTo>
                  <a:cubicBezTo>
                    <a:pt x="f8" y="f9"/>
                    <a:pt x="f10" y="f5"/>
                    <a:pt x="f11" y="f5"/>
                  </a:cubicBezTo>
                  <a:lnTo>
                    <a:pt x="f12" y="f5"/>
                  </a:lnTo>
                  <a:cubicBezTo>
                    <a:pt x="f13" y="f5"/>
                    <a:pt x="f14" y="f9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8" name="Freeform: Shape 503">
              <a:extLst>
                <a:ext uri="{FF2B5EF4-FFF2-40B4-BE49-F238E27FC236}">
                  <a16:creationId xmlns:a16="http://schemas.microsoft.com/office/drawing/2014/main" id="{ECDB00A1-0938-A846-FA80-4071F14DAF5F}"/>
                </a:ext>
              </a:extLst>
            </p:cNvPr>
            <p:cNvSpPr/>
            <p:nvPr/>
          </p:nvSpPr>
          <p:spPr>
            <a:xfrm>
              <a:off x="9328461" y="2132316"/>
              <a:ext cx="24432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431"/>
                <a:gd name="f7" fmla="val 24013"/>
                <a:gd name="f8" fmla="val 35"/>
                <a:gd name="f9" fmla="val 11308"/>
                <a:gd name="f10" fmla="val -461"/>
                <a:gd name="f11" fmla="val 17813"/>
                <a:gd name="f12" fmla="val 4418"/>
                <a:gd name="f13" fmla="val 23493"/>
                <a:gd name="f14" fmla="val 10924"/>
                <a:gd name="f15" fmla="val 23976"/>
                <a:gd name="f16" fmla="val 11191"/>
                <a:gd name="f17" fmla="val 24001"/>
                <a:gd name="f18" fmla="val 11458"/>
                <a:gd name="f19" fmla="val 24014"/>
                <a:gd name="f20" fmla="val 11725"/>
                <a:gd name="f21" fmla="val 24432"/>
                <a:gd name="f22" fmla="val 17799"/>
                <a:gd name="f23" fmla="val 23328"/>
                <a:gd name="f24" fmla="val 12983"/>
                <a:gd name="f25" fmla="val 17407"/>
                <a:gd name="f26" fmla="val 13656"/>
                <a:gd name="f27" fmla="val 10774"/>
                <a:gd name="f28" fmla="val 14241"/>
                <a:gd name="f29" fmla="val 5082"/>
                <a:gd name="f30" fmla="val 18739"/>
                <a:gd name="f31" fmla="val 585"/>
                <a:gd name="f32" fmla="val 5435"/>
                <a:gd name="f33" fmla="val 64"/>
                <a:gd name="f34" fmla="val 301"/>
                <a:gd name="f35" fmla="val 5031"/>
                <a:gd name="f36" fmla="+- 0 0 -90"/>
                <a:gd name="f37" fmla="*/ f3 1 24431"/>
                <a:gd name="f38" fmla="*/ f4 1 24013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4431"/>
                <a:gd name="f47" fmla="*/ f43 1 24013"/>
                <a:gd name="f48" fmla="*/ 35 f44 1"/>
                <a:gd name="f49" fmla="*/ 11308 f43 1"/>
                <a:gd name="f50" fmla="*/ 10924 f44 1"/>
                <a:gd name="f51" fmla="*/ 23976 f43 1"/>
                <a:gd name="f52" fmla="*/ 11725 f44 1"/>
                <a:gd name="f53" fmla="*/ 24014 f43 1"/>
                <a:gd name="f54" fmla="*/ 24432 f44 1"/>
                <a:gd name="f55" fmla="*/ 13656 f44 1"/>
                <a:gd name="f56" fmla="*/ 10774 f43 1"/>
                <a:gd name="f57" fmla="*/ 0 f43 1"/>
                <a:gd name="f58" fmla="+- f45 0 f1"/>
                <a:gd name="f59" fmla="*/ f48 1 24431"/>
                <a:gd name="f60" fmla="*/ f49 1 24013"/>
                <a:gd name="f61" fmla="*/ f50 1 24431"/>
                <a:gd name="f62" fmla="*/ f51 1 24013"/>
                <a:gd name="f63" fmla="*/ f52 1 24431"/>
                <a:gd name="f64" fmla="*/ f53 1 24013"/>
                <a:gd name="f65" fmla="*/ f54 1 24431"/>
                <a:gd name="f66" fmla="*/ f55 1 24431"/>
                <a:gd name="f67" fmla="*/ f56 1 24013"/>
                <a:gd name="f68" fmla="*/ f57 1 24013"/>
                <a:gd name="f69" fmla="*/ f39 1 f46"/>
                <a:gd name="f70" fmla="*/ f40 1 f46"/>
                <a:gd name="f71" fmla="*/ f39 1 f47"/>
                <a:gd name="f72" fmla="*/ f41 1 f47"/>
                <a:gd name="f73" fmla="*/ f59 1 f46"/>
                <a:gd name="f74" fmla="*/ f60 1 f47"/>
                <a:gd name="f75" fmla="*/ f61 1 f46"/>
                <a:gd name="f76" fmla="*/ f62 1 f47"/>
                <a:gd name="f77" fmla="*/ f63 1 f46"/>
                <a:gd name="f78" fmla="*/ f64 1 f47"/>
                <a:gd name="f79" fmla="*/ f65 1 f46"/>
                <a:gd name="f80" fmla="*/ f66 1 f46"/>
                <a:gd name="f81" fmla="*/ f67 1 f47"/>
                <a:gd name="f82" fmla="*/ f68 1 f47"/>
                <a:gd name="f83" fmla="*/ f69 f37 1"/>
                <a:gd name="f84" fmla="*/ f70 f37 1"/>
                <a:gd name="f85" fmla="*/ f72 f38 1"/>
                <a:gd name="f86" fmla="*/ f71 f38 1"/>
                <a:gd name="f87" fmla="*/ f73 f37 1"/>
                <a:gd name="f88" fmla="*/ f74 f38 1"/>
                <a:gd name="f89" fmla="*/ f75 f37 1"/>
                <a:gd name="f90" fmla="*/ f76 f38 1"/>
                <a:gd name="f91" fmla="*/ f77 f37 1"/>
                <a:gd name="f92" fmla="*/ f78 f38 1"/>
                <a:gd name="f93" fmla="*/ f79 f37 1"/>
                <a:gd name="f94" fmla="*/ f80 f37 1"/>
                <a:gd name="f95" fmla="*/ f81 f38 1"/>
                <a:gd name="f96" fmla="*/ f8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7" y="f88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93" y="f92"/>
                </a:cxn>
                <a:cxn ang="f58">
                  <a:pos x="f94" y="f95"/>
                </a:cxn>
                <a:cxn ang="f58">
                  <a:pos x="f93" y="f96"/>
                </a:cxn>
                <a:cxn ang="f58">
                  <a:pos x="f91" y="f96"/>
                </a:cxn>
                <a:cxn ang="f58">
                  <a:pos x="f87" y="f88"/>
                </a:cxn>
              </a:cxnLst>
              <a:rect l="f83" t="f86" r="f84" b="f85"/>
              <a:pathLst>
                <a:path w="24431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9"/>
                  </a:cubicBezTo>
                  <a:lnTo>
                    <a:pt x="f21" y="f19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21" y="f5"/>
                  </a:cubicBezTo>
                  <a:lnTo>
                    <a:pt x="f20" y="f5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9" name="Freeform: Shape 504">
              <a:extLst>
                <a:ext uri="{FF2B5EF4-FFF2-40B4-BE49-F238E27FC236}">
                  <a16:creationId xmlns:a16="http://schemas.microsoft.com/office/drawing/2014/main" id="{BCD5E1A9-BFA4-B57A-F872-5F6C8FCD41C4}"/>
                </a:ext>
              </a:extLst>
            </p:cNvPr>
            <p:cNvSpPr/>
            <p:nvPr/>
          </p:nvSpPr>
          <p:spPr>
            <a:xfrm>
              <a:off x="9340531" y="2133075"/>
              <a:ext cx="81372" cy="232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372"/>
                <a:gd name="f7" fmla="val 23251"/>
                <a:gd name="f8" fmla="val 35"/>
                <a:gd name="f9" fmla="val 10546"/>
                <a:gd name="f10" fmla="val -461"/>
                <a:gd name="f11" fmla="val 17051"/>
                <a:gd name="f12" fmla="val 4419"/>
                <a:gd name="f13" fmla="val 22731"/>
                <a:gd name="f14" fmla="val 10924"/>
                <a:gd name="f15" fmla="val 23214"/>
                <a:gd name="f16" fmla="val 11242"/>
                <a:gd name="f17" fmla="val 23239"/>
                <a:gd name="f18" fmla="val 11547"/>
                <a:gd name="f19" fmla="val 23252"/>
                <a:gd name="f20" fmla="val 11852"/>
                <a:gd name="f21" fmla="val 69542"/>
                <a:gd name="f22" fmla="val 76073"/>
                <a:gd name="f23" fmla="val 23264"/>
                <a:gd name="f24" fmla="val 81359"/>
                <a:gd name="f25" fmla="val 17979"/>
                <a:gd name="f26" fmla="val 11448"/>
                <a:gd name="f27" fmla="val 8716"/>
                <a:gd name="f28" fmla="val 80431"/>
                <a:gd name="f29" fmla="val 6061"/>
                <a:gd name="f30" fmla="val 78691"/>
                <a:gd name="f31" fmla="val 3939"/>
                <a:gd name="f32" fmla="val 78208"/>
                <a:gd name="f33" fmla="val 3291"/>
                <a:gd name="f34" fmla="val 77649"/>
                <a:gd name="f35" fmla="val 2694"/>
                <a:gd name="f36" fmla="val 77039"/>
                <a:gd name="f37" fmla="val 2160"/>
                <a:gd name="f38" fmla="val 76505"/>
                <a:gd name="f39" fmla="val 1665"/>
                <a:gd name="f40" fmla="val 75895"/>
                <a:gd name="f41" fmla="val 1245"/>
                <a:gd name="f42" fmla="val 75260"/>
                <a:gd name="f43" fmla="val 890"/>
                <a:gd name="f44" fmla="val 73226"/>
                <a:gd name="f45" fmla="val 70939"/>
                <a:gd name="f46" fmla="val 5791"/>
                <a:gd name="f47" fmla="val -38"/>
                <a:gd name="f48" fmla="val 683"/>
                <a:gd name="f49" fmla="val 4523"/>
                <a:gd name="f50" fmla="+- 0 0 -90"/>
                <a:gd name="f51" fmla="*/ f3 1 81372"/>
                <a:gd name="f52" fmla="*/ f4 1 23251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81372"/>
                <a:gd name="f61" fmla="*/ f57 1 23251"/>
                <a:gd name="f62" fmla="*/ 35 f58 1"/>
                <a:gd name="f63" fmla="*/ 10546 f57 1"/>
                <a:gd name="f64" fmla="*/ 10924 f58 1"/>
                <a:gd name="f65" fmla="*/ 23214 f57 1"/>
                <a:gd name="f66" fmla="*/ 11852 f58 1"/>
                <a:gd name="f67" fmla="*/ 23252 f57 1"/>
                <a:gd name="f68" fmla="*/ 69542 f58 1"/>
                <a:gd name="f69" fmla="*/ 81372 f58 1"/>
                <a:gd name="f70" fmla="*/ 11448 f57 1"/>
                <a:gd name="f71" fmla="*/ 78691 f58 1"/>
                <a:gd name="f72" fmla="*/ 3939 f57 1"/>
                <a:gd name="f73" fmla="*/ 77039 f58 1"/>
                <a:gd name="f74" fmla="*/ 2160 f57 1"/>
                <a:gd name="f75" fmla="*/ 75260 f58 1"/>
                <a:gd name="f76" fmla="*/ 890 f57 1"/>
                <a:gd name="f77" fmla="*/ 73226 f58 1"/>
                <a:gd name="f78" fmla="*/ 0 f57 1"/>
                <a:gd name="f79" fmla="*/ 70939 f58 1"/>
                <a:gd name="f80" fmla="+- f59 0 f1"/>
                <a:gd name="f81" fmla="*/ f62 1 81372"/>
                <a:gd name="f82" fmla="*/ f63 1 23251"/>
                <a:gd name="f83" fmla="*/ f64 1 81372"/>
                <a:gd name="f84" fmla="*/ f65 1 23251"/>
                <a:gd name="f85" fmla="*/ f66 1 81372"/>
                <a:gd name="f86" fmla="*/ f67 1 23251"/>
                <a:gd name="f87" fmla="*/ f68 1 81372"/>
                <a:gd name="f88" fmla="*/ f69 1 81372"/>
                <a:gd name="f89" fmla="*/ f70 1 23251"/>
                <a:gd name="f90" fmla="*/ f71 1 81372"/>
                <a:gd name="f91" fmla="*/ f72 1 23251"/>
                <a:gd name="f92" fmla="*/ f73 1 81372"/>
                <a:gd name="f93" fmla="*/ f74 1 23251"/>
                <a:gd name="f94" fmla="*/ f75 1 81372"/>
                <a:gd name="f95" fmla="*/ f76 1 23251"/>
                <a:gd name="f96" fmla="*/ f77 1 81372"/>
                <a:gd name="f97" fmla="*/ f78 1 23251"/>
                <a:gd name="f98" fmla="*/ f79 1 81372"/>
                <a:gd name="f99" fmla="*/ f53 1 f60"/>
                <a:gd name="f100" fmla="*/ f54 1 f60"/>
                <a:gd name="f101" fmla="*/ f53 1 f61"/>
                <a:gd name="f102" fmla="*/ f55 1 f61"/>
                <a:gd name="f103" fmla="*/ f81 1 f60"/>
                <a:gd name="f104" fmla="*/ f82 1 f61"/>
                <a:gd name="f105" fmla="*/ f83 1 f60"/>
                <a:gd name="f106" fmla="*/ f84 1 f61"/>
                <a:gd name="f107" fmla="*/ f85 1 f60"/>
                <a:gd name="f108" fmla="*/ f86 1 f61"/>
                <a:gd name="f109" fmla="*/ f87 1 f60"/>
                <a:gd name="f110" fmla="*/ f88 1 f60"/>
                <a:gd name="f111" fmla="*/ f89 1 f61"/>
                <a:gd name="f112" fmla="*/ f90 1 f60"/>
                <a:gd name="f113" fmla="*/ f91 1 f61"/>
                <a:gd name="f114" fmla="*/ f92 1 f60"/>
                <a:gd name="f115" fmla="*/ f93 1 f61"/>
                <a:gd name="f116" fmla="*/ f94 1 f60"/>
                <a:gd name="f117" fmla="*/ f95 1 f61"/>
                <a:gd name="f118" fmla="*/ f96 1 f60"/>
                <a:gd name="f119" fmla="*/ f97 1 f61"/>
                <a:gd name="f120" fmla="*/ f98 1 f60"/>
                <a:gd name="f121" fmla="*/ f99 f51 1"/>
                <a:gd name="f122" fmla="*/ f100 f51 1"/>
                <a:gd name="f123" fmla="*/ f102 f52 1"/>
                <a:gd name="f124" fmla="*/ f101 f52 1"/>
                <a:gd name="f125" fmla="*/ f103 f51 1"/>
                <a:gd name="f126" fmla="*/ f104 f52 1"/>
                <a:gd name="f127" fmla="*/ f105 f51 1"/>
                <a:gd name="f128" fmla="*/ f106 f52 1"/>
                <a:gd name="f129" fmla="*/ f107 f51 1"/>
                <a:gd name="f130" fmla="*/ f108 f52 1"/>
                <a:gd name="f131" fmla="*/ f109 f51 1"/>
                <a:gd name="f132" fmla="*/ f110 f51 1"/>
                <a:gd name="f133" fmla="*/ f111 f52 1"/>
                <a:gd name="f134" fmla="*/ f112 f51 1"/>
                <a:gd name="f135" fmla="*/ f113 f52 1"/>
                <a:gd name="f136" fmla="*/ f114 f51 1"/>
                <a:gd name="f137" fmla="*/ f115 f52 1"/>
                <a:gd name="f138" fmla="*/ f116 f51 1"/>
                <a:gd name="f139" fmla="*/ f117 f52 1"/>
                <a:gd name="f140" fmla="*/ f118 f51 1"/>
                <a:gd name="f141" fmla="*/ f119 f52 1"/>
                <a:gd name="f142" fmla="*/ f120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5" y="f126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0"/>
                </a:cxn>
                <a:cxn ang="f80">
                  <a:pos x="f132" y="f133"/>
                </a:cxn>
                <a:cxn ang="f80">
                  <a:pos x="f134" y="f135"/>
                </a:cxn>
                <a:cxn ang="f80">
                  <a:pos x="f136" y="f137"/>
                </a:cxn>
                <a:cxn ang="f80">
                  <a:pos x="f138" y="f139"/>
                </a:cxn>
                <a:cxn ang="f80">
                  <a:pos x="f140" y="f141"/>
                </a:cxn>
                <a:cxn ang="f80">
                  <a:pos x="f142" y="f141"/>
                </a:cxn>
                <a:cxn ang="f80">
                  <a:pos x="f131" y="f141"/>
                </a:cxn>
                <a:cxn ang="f80">
                  <a:pos x="f129" y="f141"/>
                </a:cxn>
                <a:cxn ang="f80">
                  <a:pos x="f125" y="f126"/>
                </a:cxn>
              </a:cxnLst>
              <a:rect l="f121" t="f124" r="f122" b="f123"/>
              <a:pathLst>
                <a:path w="81372" h="2325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9"/>
                  </a:cubicBezTo>
                  <a:lnTo>
                    <a:pt x="f21" y="f19"/>
                  </a:lnTo>
                  <a:cubicBezTo>
                    <a:pt x="f22" y="f23"/>
                    <a:pt x="f24" y="f25"/>
                    <a:pt x="f6" y="f26"/>
                  </a:cubicBezTo>
                  <a:cubicBezTo>
                    <a:pt x="f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5"/>
                  </a:lnTo>
                  <a:lnTo>
                    <a:pt x="f45" y="f5"/>
                  </a:lnTo>
                  <a:lnTo>
                    <a:pt x="f21" y="f5"/>
                  </a:lnTo>
                  <a:lnTo>
                    <a:pt x="f20" y="f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0" name="Freeform: Shape 505">
              <a:extLst>
                <a:ext uri="{FF2B5EF4-FFF2-40B4-BE49-F238E27FC236}">
                  <a16:creationId xmlns:a16="http://schemas.microsoft.com/office/drawing/2014/main" id="{8ADF9E31-E7A3-267D-F556-1124241611FB}"/>
                </a:ext>
              </a:extLst>
            </p:cNvPr>
            <p:cNvSpPr/>
            <p:nvPr/>
          </p:nvSpPr>
          <p:spPr>
            <a:xfrm>
              <a:off x="11236942" y="3391445"/>
              <a:ext cx="23381" cy="130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3"/>
                <a:gd name="f7" fmla="val 13086"/>
                <a:gd name="f8" fmla="val 11693"/>
                <a:gd name="f9" fmla="val 13087"/>
                <a:gd name="f10" fmla="val 18224"/>
                <a:gd name="f11" fmla="val 13023"/>
                <a:gd name="f12" fmla="val 23447"/>
                <a:gd name="f13" fmla="val 7674"/>
                <a:gd name="f14" fmla="val 1143"/>
                <a:gd name="f15" fmla="val 6454"/>
                <a:gd name="f16" fmla="val 18148"/>
                <a:gd name="f17" fmla="val 11689"/>
                <a:gd name="f18" fmla="val 5238"/>
                <a:gd name="f19" fmla="val 3"/>
                <a:gd name="f20" fmla="val 1016"/>
                <a:gd name="f21" fmla="val -138"/>
                <a:gd name="f22" fmla="val 7547"/>
                <a:gd name="f23" fmla="val 5035"/>
                <a:gd name="f24" fmla="val 12947"/>
                <a:gd name="f25" fmla="val 11566"/>
                <a:gd name="f26" fmla="val 11604"/>
                <a:gd name="f27" fmla="val 11655"/>
                <a:gd name="f28" fmla="+- 0 0 -90"/>
                <a:gd name="f29" fmla="*/ f3 1 23383"/>
                <a:gd name="f30" fmla="*/ f4 1 13086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3383"/>
                <a:gd name="f39" fmla="*/ f35 1 13086"/>
                <a:gd name="f40" fmla="*/ 11693 f36 1"/>
                <a:gd name="f41" fmla="*/ 13087 f35 1"/>
                <a:gd name="f42" fmla="*/ 23383 f36 1"/>
                <a:gd name="f43" fmla="*/ 1143 f35 1"/>
                <a:gd name="f44" fmla="*/ 0 f35 1"/>
                <a:gd name="f45" fmla="*/ 11689 f35 1"/>
                <a:gd name="f46" fmla="*/ 3 f36 1"/>
                <a:gd name="f47" fmla="*/ 1016 f35 1"/>
                <a:gd name="f48" fmla="*/ 11566 f36 1"/>
                <a:gd name="f49" fmla="+- f37 0 f1"/>
                <a:gd name="f50" fmla="*/ f40 1 23383"/>
                <a:gd name="f51" fmla="*/ f41 1 13086"/>
                <a:gd name="f52" fmla="*/ f42 1 23383"/>
                <a:gd name="f53" fmla="*/ f43 1 13086"/>
                <a:gd name="f54" fmla="*/ f44 1 13086"/>
                <a:gd name="f55" fmla="*/ f45 1 13086"/>
                <a:gd name="f56" fmla="*/ f46 1 23383"/>
                <a:gd name="f57" fmla="*/ f47 1 13086"/>
                <a:gd name="f58" fmla="*/ f48 1 23383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8"/>
                <a:gd name="f66" fmla="*/ f53 1 f39"/>
                <a:gd name="f67" fmla="*/ f54 1 f39"/>
                <a:gd name="f68" fmla="*/ f55 1 f39"/>
                <a:gd name="f69" fmla="*/ f56 1 f38"/>
                <a:gd name="f70" fmla="*/ f57 1 f39"/>
                <a:gd name="f71" fmla="*/ f58 1 f38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29 1"/>
                <a:gd name="f79" fmla="*/ f66 f30 1"/>
                <a:gd name="f80" fmla="*/ f67 f30 1"/>
                <a:gd name="f81" fmla="*/ f68 f30 1"/>
                <a:gd name="f82" fmla="*/ f69 f29 1"/>
                <a:gd name="f83" fmla="*/ f70 f30 1"/>
                <a:gd name="f84" fmla="*/ f7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8" y="f79"/>
                </a:cxn>
                <a:cxn ang="f49">
                  <a:pos x="f78" y="f79"/>
                </a:cxn>
                <a:cxn ang="f49">
                  <a:pos x="f78" y="f80"/>
                </a:cxn>
                <a:cxn ang="f49">
                  <a:pos x="f76" y="f81"/>
                </a:cxn>
                <a:cxn ang="f49">
                  <a:pos x="f82" y="f80"/>
                </a:cxn>
                <a:cxn ang="f49">
                  <a:pos x="f82" y="f83"/>
                </a:cxn>
                <a:cxn ang="f49">
                  <a:pos x="f82" y="f83"/>
                </a:cxn>
                <a:cxn ang="f49">
                  <a:pos x="f84" y="f77"/>
                </a:cxn>
                <a:cxn ang="f49">
                  <a:pos x="f76" y="f77"/>
                </a:cxn>
              </a:cxnLst>
              <a:rect l="f72" t="f75" r="f73" b="f74"/>
              <a:pathLst>
                <a:path w="23383" h="13086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4"/>
                    <a:pt x="f6" y="f14"/>
                    <a:pt x="f6" y="f14"/>
                  </a:cubicBezTo>
                  <a:lnTo>
                    <a:pt x="f6" y="f5"/>
                  </a:lnTo>
                  <a:cubicBezTo>
                    <a:pt x="f6" y="f15"/>
                    <a:pt x="f16" y="f17"/>
                    <a:pt x="f8" y="f17"/>
                  </a:cubicBezTo>
                  <a:cubicBezTo>
                    <a:pt x="f18" y="f17"/>
                    <a:pt x="f19" y="f15"/>
                    <a:pt x="f19" y="f5"/>
                  </a:cubicBezTo>
                  <a:lnTo>
                    <a:pt x="f19" y="f20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9"/>
                  </a:cubicBezTo>
                  <a:cubicBezTo>
                    <a:pt x="f26" y="f9"/>
                    <a:pt x="f2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1" name="Freeform: Shape 506">
              <a:extLst>
                <a:ext uri="{FF2B5EF4-FFF2-40B4-BE49-F238E27FC236}">
                  <a16:creationId xmlns:a16="http://schemas.microsoft.com/office/drawing/2014/main" id="{ABFEE328-3E8C-8EE6-EDFB-05A2CFD853BC}"/>
                </a:ext>
              </a:extLst>
            </p:cNvPr>
            <p:cNvSpPr/>
            <p:nvPr/>
          </p:nvSpPr>
          <p:spPr>
            <a:xfrm>
              <a:off x="9050530" y="2935699"/>
              <a:ext cx="23637" cy="3571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357106"/>
                <a:gd name="f8" fmla="val 11755"/>
                <a:gd name="f9" fmla="val 11943"/>
                <a:gd name="f10" fmla="val 5223"/>
                <a:gd name="f11" fmla="val 11880"/>
                <a:gd name="f12" fmla="val -12"/>
                <a:gd name="f13" fmla="val 6531"/>
                <a:gd name="f14" fmla="val 64"/>
                <a:gd name="f15" fmla="val 344069"/>
                <a:gd name="f16" fmla="val -609"/>
                <a:gd name="f17" fmla="val 350562"/>
                <a:gd name="f18" fmla="val 4105"/>
                <a:gd name="f19" fmla="val 356369"/>
                <a:gd name="f20" fmla="val 10598"/>
                <a:gd name="f21" fmla="val 357042"/>
                <a:gd name="f22" fmla="val 17091"/>
                <a:gd name="f23" fmla="val 357715"/>
                <a:gd name="f24" fmla="val 22898"/>
                <a:gd name="f25" fmla="val 353002"/>
                <a:gd name="f26" fmla="val 23572"/>
                <a:gd name="f27" fmla="val 346522"/>
                <a:gd name="f28" fmla="val 23661"/>
                <a:gd name="f29" fmla="val 345708"/>
                <a:gd name="f30" fmla="val 344883"/>
                <a:gd name="f31" fmla="val 6543"/>
                <a:gd name="f32" fmla="val 18298"/>
                <a:gd name="f33" fmla="+- 0 0 -90"/>
                <a:gd name="f34" fmla="*/ f3 1 23638"/>
                <a:gd name="f35" fmla="*/ f4 1 357106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23638"/>
                <a:gd name="f44" fmla="*/ f40 1 357106"/>
                <a:gd name="f45" fmla="*/ 11755 f41 1"/>
                <a:gd name="f46" fmla="*/ 11943 f40 1"/>
                <a:gd name="f47" fmla="*/ 64 f41 1"/>
                <a:gd name="f48" fmla="*/ 0 f40 1"/>
                <a:gd name="f49" fmla="*/ 344069 f40 1"/>
                <a:gd name="f50" fmla="*/ 10598 f41 1"/>
                <a:gd name="f51" fmla="*/ 357042 f40 1"/>
                <a:gd name="f52" fmla="*/ 23572 f41 1"/>
                <a:gd name="f53" fmla="*/ 346522 f40 1"/>
                <a:gd name="f54" fmla="+- f42 0 f1"/>
                <a:gd name="f55" fmla="*/ f45 1 23638"/>
                <a:gd name="f56" fmla="*/ f46 1 357106"/>
                <a:gd name="f57" fmla="*/ f47 1 23638"/>
                <a:gd name="f58" fmla="*/ f48 1 357106"/>
                <a:gd name="f59" fmla="*/ f49 1 357106"/>
                <a:gd name="f60" fmla="*/ f50 1 23638"/>
                <a:gd name="f61" fmla="*/ f51 1 357106"/>
                <a:gd name="f62" fmla="*/ f52 1 23638"/>
                <a:gd name="f63" fmla="*/ f53 1 357106"/>
                <a:gd name="f64" fmla="*/ f36 1 f43"/>
                <a:gd name="f65" fmla="*/ f37 1 f43"/>
                <a:gd name="f66" fmla="*/ f36 1 f44"/>
                <a:gd name="f67" fmla="*/ f38 1 f44"/>
                <a:gd name="f68" fmla="*/ f55 1 f43"/>
                <a:gd name="f69" fmla="*/ f56 1 f44"/>
                <a:gd name="f70" fmla="*/ f57 1 f43"/>
                <a:gd name="f71" fmla="*/ f58 1 f44"/>
                <a:gd name="f72" fmla="*/ f59 1 f44"/>
                <a:gd name="f73" fmla="*/ f60 1 f43"/>
                <a:gd name="f74" fmla="*/ f61 1 f44"/>
                <a:gd name="f75" fmla="*/ f62 1 f43"/>
                <a:gd name="f76" fmla="*/ f63 1 f44"/>
                <a:gd name="f77" fmla="*/ f64 f34 1"/>
                <a:gd name="f78" fmla="*/ f65 f34 1"/>
                <a:gd name="f79" fmla="*/ f67 f35 1"/>
                <a:gd name="f80" fmla="*/ f66 f35 1"/>
                <a:gd name="f81" fmla="*/ f68 f34 1"/>
                <a:gd name="f82" fmla="*/ f69 f35 1"/>
                <a:gd name="f83" fmla="*/ f70 f34 1"/>
                <a:gd name="f84" fmla="*/ f71 f35 1"/>
                <a:gd name="f85" fmla="*/ f72 f35 1"/>
                <a:gd name="f86" fmla="*/ f73 f34 1"/>
                <a:gd name="f87" fmla="*/ f74 f35 1"/>
                <a:gd name="f88" fmla="*/ f75 f34 1"/>
                <a:gd name="f89" fmla="*/ f76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1" y="f82"/>
                </a:cxn>
                <a:cxn ang="f54">
                  <a:pos x="f83" y="f84"/>
                </a:cxn>
                <a:cxn ang="f54">
                  <a:pos x="f83" y="f84"/>
                </a:cxn>
                <a:cxn ang="f54">
                  <a:pos x="f83" y="f84"/>
                </a:cxn>
                <a:cxn ang="f54">
                  <a:pos x="f83" y="f85"/>
                </a:cxn>
                <a:cxn ang="f54">
                  <a:pos x="f86" y="f87"/>
                </a:cxn>
                <a:cxn ang="f54">
                  <a:pos x="f88" y="f89"/>
                </a:cxn>
                <a:cxn ang="f54">
                  <a:pos x="f88" y="f85"/>
                </a:cxn>
                <a:cxn ang="f54">
                  <a:pos x="f88" y="f84"/>
                </a:cxn>
                <a:cxn ang="f54">
                  <a:pos x="f81" y="f82"/>
                </a:cxn>
              </a:cxnLst>
              <a:rect l="f77" t="f80" r="f78" b="f79"/>
              <a:pathLst>
                <a:path w="23638" h="357106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4" y="f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15"/>
                  </a:cubicBezTo>
                  <a:lnTo>
                    <a:pt x="f26" y="f5"/>
                  </a:lnTo>
                  <a:cubicBezTo>
                    <a:pt x="f26" y="f31"/>
                    <a:pt x="f32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2" name="Freeform: Shape 507">
              <a:extLst>
                <a:ext uri="{FF2B5EF4-FFF2-40B4-BE49-F238E27FC236}">
                  <a16:creationId xmlns:a16="http://schemas.microsoft.com/office/drawing/2014/main" id="{88177D56-2193-37DC-0F00-FB081240C35B}"/>
                </a:ext>
              </a:extLst>
            </p:cNvPr>
            <p:cNvSpPr/>
            <p:nvPr/>
          </p:nvSpPr>
          <p:spPr>
            <a:xfrm>
              <a:off x="9050274" y="2921590"/>
              <a:ext cx="23637" cy="27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27139"/>
                <a:gd name="f8" fmla="val 64"/>
                <a:gd name="f9" fmla="val 14103"/>
                <a:gd name="f10" fmla="val -610"/>
                <a:gd name="f11" fmla="val 20596"/>
                <a:gd name="f12" fmla="val 4105"/>
                <a:gd name="f13" fmla="val 26402"/>
                <a:gd name="f14" fmla="val 10598"/>
                <a:gd name="f15" fmla="val 27076"/>
                <a:gd name="f16" fmla="val 17091"/>
                <a:gd name="f17" fmla="val 27749"/>
                <a:gd name="f18" fmla="val 22898"/>
                <a:gd name="f19" fmla="val 23035"/>
                <a:gd name="f20" fmla="val 23572"/>
                <a:gd name="f21" fmla="val 16556"/>
                <a:gd name="f22" fmla="val 23661"/>
                <a:gd name="f23" fmla="val 15742"/>
                <a:gd name="f24" fmla="val 14917"/>
                <a:gd name="f25" fmla="val 12071"/>
                <a:gd name="f26" fmla="val 23267"/>
                <a:gd name="f27" fmla="val 5629"/>
                <a:gd name="f28" fmla="val 18184"/>
                <a:gd name="f29" fmla="val 445"/>
                <a:gd name="f30" fmla="val 11755"/>
                <a:gd name="f31" fmla="val 6074"/>
                <a:gd name="f32" fmla="val 114"/>
                <a:gd name="f33" fmla="val 1309"/>
                <a:gd name="f34" fmla="val 4295"/>
                <a:gd name="f35" fmla="val 9911"/>
                <a:gd name="f36" fmla="val 382"/>
                <a:gd name="f37" fmla="val 10635"/>
                <a:gd name="f38" fmla="val 11346"/>
                <a:gd name="f39" fmla="+- 0 0 -90"/>
                <a:gd name="f40" fmla="*/ f3 1 23638"/>
                <a:gd name="f41" fmla="*/ f4 1 27139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3638"/>
                <a:gd name="f50" fmla="*/ f46 1 27139"/>
                <a:gd name="f51" fmla="*/ 64 f47 1"/>
                <a:gd name="f52" fmla="*/ 14103 f46 1"/>
                <a:gd name="f53" fmla="*/ 10598 f47 1"/>
                <a:gd name="f54" fmla="*/ 27076 f46 1"/>
                <a:gd name="f55" fmla="*/ 23572 f47 1"/>
                <a:gd name="f56" fmla="*/ 16556 f46 1"/>
                <a:gd name="f57" fmla="*/ 12071 f46 1"/>
                <a:gd name="f58" fmla="*/ 11755 f47 1"/>
                <a:gd name="f59" fmla="*/ 0 f46 1"/>
                <a:gd name="f60" fmla="*/ 445 f47 1"/>
                <a:gd name="f61" fmla="*/ 9911 f46 1"/>
                <a:gd name="f62" fmla="+- f48 0 f1"/>
                <a:gd name="f63" fmla="*/ f51 1 23638"/>
                <a:gd name="f64" fmla="*/ f52 1 27139"/>
                <a:gd name="f65" fmla="*/ f53 1 23638"/>
                <a:gd name="f66" fmla="*/ f54 1 27139"/>
                <a:gd name="f67" fmla="*/ f55 1 23638"/>
                <a:gd name="f68" fmla="*/ f56 1 27139"/>
                <a:gd name="f69" fmla="*/ f57 1 27139"/>
                <a:gd name="f70" fmla="*/ f58 1 23638"/>
                <a:gd name="f71" fmla="*/ f59 1 27139"/>
                <a:gd name="f72" fmla="*/ f60 1 23638"/>
                <a:gd name="f73" fmla="*/ f61 1 27139"/>
                <a:gd name="f74" fmla="*/ f42 1 f49"/>
                <a:gd name="f75" fmla="*/ f43 1 f49"/>
                <a:gd name="f76" fmla="*/ f42 1 f50"/>
                <a:gd name="f77" fmla="*/ f44 1 f50"/>
                <a:gd name="f78" fmla="*/ f63 1 f49"/>
                <a:gd name="f79" fmla="*/ f64 1 f50"/>
                <a:gd name="f80" fmla="*/ f65 1 f49"/>
                <a:gd name="f81" fmla="*/ f66 1 f50"/>
                <a:gd name="f82" fmla="*/ f67 1 f49"/>
                <a:gd name="f83" fmla="*/ f68 1 f50"/>
                <a:gd name="f84" fmla="*/ f69 1 f50"/>
                <a:gd name="f85" fmla="*/ f70 1 f49"/>
                <a:gd name="f86" fmla="*/ f71 1 f50"/>
                <a:gd name="f87" fmla="*/ f72 1 f49"/>
                <a:gd name="f88" fmla="*/ f73 1 f50"/>
                <a:gd name="f89" fmla="*/ f74 f40 1"/>
                <a:gd name="f90" fmla="*/ f75 f40 1"/>
                <a:gd name="f91" fmla="*/ f77 f41 1"/>
                <a:gd name="f92" fmla="*/ f76 f41 1"/>
                <a:gd name="f93" fmla="*/ f78 f40 1"/>
                <a:gd name="f94" fmla="*/ f79 f41 1"/>
                <a:gd name="f95" fmla="*/ f80 f40 1"/>
                <a:gd name="f96" fmla="*/ f81 f41 1"/>
                <a:gd name="f97" fmla="*/ f82 f40 1"/>
                <a:gd name="f98" fmla="*/ f83 f41 1"/>
                <a:gd name="f99" fmla="*/ f84 f41 1"/>
                <a:gd name="f100" fmla="*/ f85 f40 1"/>
                <a:gd name="f101" fmla="*/ f86 f41 1"/>
                <a:gd name="f102" fmla="*/ f87 f40 1"/>
                <a:gd name="f103" fmla="*/ f88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3" y="f94"/>
                </a:cxn>
                <a:cxn ang="f62">
                  <a:pos x="f95" y="f96"/>
                </a:cxn>
                <a:cxn ang="f62">
                  <a:pos x="f97" y="f98"/>
                </a:cxn>
                <a:cxn ang="f62">
                  <a:pos x="f97" y="f94"/>
                </a:cxn>
                <a:cxn ang="f62">
                  <a:pos x="f97" y="f99"/>
                </a:cxn>
                <a:cxn ang="f62">
                  <a:pos x="f100" y="f101"/>
                </a:cxn>
                <a:cxn ang="f62">
                  <a:pos x="f102" y="f103"/>
                </a:cxn>
                <a:cxn ang="f62">
                  <a:pos x="f102" y="f99"/>
                </a:cxn>
              </a:cxnLst>
              <a:rect l="f89" t="f92" r="f90" b="f91"/>
              <a:pathLst>
                <a:path w="23638" h="271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9"/>
                  </a:cubicBezTo>
                  <a:lnTo>
                    <a:pt x="f20" y="f25"/>
                  </a:lnTo>
                  <a:cubicBezTo>
                    <a:pt x="f26" y="f27"/>
                    <a:pt x="f28" y="f29"/>
                    <a:pt x="f30" y="f5"/>
                  </a:cubicBezTo>
                  <a:cubicBezTo>
                    <a:pt x="f31" y="f32"/>
                    <a:pt x="f33" y="f34"/>
                    <a:pt x="f29" y="f35"/>
                  </a:cubicBezTo>
                  <a:cubicBezTo>
                    <a:pt x="f36" y="f37"/>
                    <a:pt x="f36" y="f38"/>
                    <a:pt x="f29" y="f2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3" name="Freeform: Shape 508">
              <a:extLst>
                <a:ext uri="{FF2B5EF4-FFF2-40B4-BE49-F238E27FC236}">
                  <a16:creationId xmlns:a16="http://schemas.microsoft.com/office/drawing/2014/main" id="{311B4DA3-36B4-C6F0-4EE8-C7E86607FC19}"/>
                </a:ext>
              </a:extLst>
            </p:cNvPr>
            <p:cNvSpPr/>
            <p:nvPr/>
          </p:nvSpPr>
          <p:spPr>
            <a:xfrm>
              <a:off x="10813548" y="5619006"/>
              <a:ext cx="29736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36"/>
                <a:gd name="f7" fmla="val 24013"/>
                <a:gd name="f8" fmla="val 3"/>
                <a:gd name="f9" fmla="val 11943"/>
                <a:gd name="f10" fmla="val -137"/>
                <a:gd name="f11" fmla="val 18474"/>
                <a:gd name="f12" fmla="val 5035"/>
                <a:gd name="f13" fmla="val 23874"/>
                <a:gd name="f14" fmla="val 11566"/>
                <a:gd name="f15" fmla="val 24014"/>
                <a:gd name="f16" fmla="val 11604"/>
                <a:gd name="f17" fmla="val 11655"/>
                <a:gd name="f18" fmla="val 11693"/>
                <a:gd name="f19" fmla="val 29737"/>
                <a:gd name="f20" fmla="val 23104"/>
                <a:gd name="f21" fmla="val 23328"/>
                <a:gd name="f22" fmla="val 18288"/>
                <a:gd name="f23" fmla="val 17407"/>
                <a:gd name="f24" fmla="val 18962"/>
                <a:gd name="f25" fmla="val 10774"/>
                <a:gd name="f26" fmla="val 19546"/>
                <a:gd name="f27" fmla="val 5082"/>
                <a:gd name="f28" fmla="val 24044"/>
                <a:gd name="f29" fmla="val 584"/>
                <a:gd name="f30" fmla="val 5162"/>
                <a:gd name="f31" fmla="val 76"/>
                <a:gd name="f32" fmla="val -61"/>
                <a:gd name="f33" fmla="val 5413"/>
                <a:gd name="f34" fmla="+- 0 0 -90"/>
                <a:gd name="f35" fmla="*/ f3 1 29736"/>
                <a:gd name="f36" fmla="*/ f4 1 2401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9736"/>
                <a:gd name="f45" fmla="*/ f41 1 24013"/>
                <a:gd name="f46" fmla="*/ 3 f42 1"/>
                <a:gd name="f47" fmla="*/ 11943 f41 1"/>
                <a:gd name="f48" fmla="*/ 11566 f42 1"/>
                <a:gd name="f49" fmla="*/ 24014 f41 1"/>
                <a:gd name="f50" fmla="*/ 11693 f42 1"/>
                <a:gd name="f51" fmla="*/ 29737 f42 1"/>
                <a:gd name="f52" fmla="*/ 18962 f42 1"/>
                <a:gd name="f53" fmla="*/ 10774 f41 1"/>
                <a:gd name="f54" fmla="*/ 0 f41 1"/>
                <a:gd name="f55" fmla="+- f43 0 f1"/>
                <a:gd name="f56" fmla="*/ f46 1 29736"/>
                <a:gd name="f57" fmla="*/ f47 1 24013"/>
                <a:gd name="f58" fmla="*/ f48 1 29736"/>
                <a:gd name="f59" fmla="*/ f49 1 24013"/>
                <a:gd name="f60" fmla="*/ f50 1 29736"/>
                <a:gd name="f61" fmla="*/ f51 1 29736"/>
                <a:gd name="f62" fmla="*/ f52 1 29736"/>
                <a:gd name="f63" fmla="*/ f53 1 24013"/>
                <a:gd name="f64" fmla="*/ f54 1 24013"/>
                <a:gd name="f65" fmla="*/ f37 1 f44"/>
                <a:gd name="f66" fmla="*/ f38 1 f44"/>
                <a:gd name="f67" fmla="*/ f37 1 f45"/>
                <a:gd name="f68" fmla="*/ f39 1 f45"/>
                <a:gd name="f69" fmla="*/ f56 1 f44"/>
                <a:gd name="f70" fmla="*/ f57 1 f45"/>
                <a:gd name="f71" fmla="*/ f58 1 f44"/>
                <a:gd name="f72" fmla="*/ f59 1 f45"/>
                <a:gd name="f73" fmla="*/ f60 1 f44"/>
                <a:gd name="f74" fmla="*/ f61 1 f44"/>
                <a:gd name="f75" fmla="*/ f62 1 f44"/>
                <a:gd name="f76" fmla="*/ f63 1 f45"/>
                <a:gd name="f77" fmla="*/ f64 1 f45"/>
                <a:gd name="f78" fmla="*/ f65 f35 1"/>
                <a:gd name="f79" fmla="*/ f66 f35 1"/>
                <a:gd name="f80" fmla="*/ f68 f36 1"/>
                <a:gd name="f81" fmla="*/ f67 f36 1"/>
                <a:gd name="f82" fmla="*/ f69 f35 1"/>
                <a:gd name="f83" fmla="*/ f70 f36 1"/>
                <a:gd name="f84" fmla="*/ f71 f35 1"/>
                <a:gd name="f85" fmla="*/ f72 f36 1"/>
                <a:gd name="f86" fmla="*/ f73 f35 1"/>
                <a:gd name="f87" fmla="*/ f74 f35 1"/>
                <a:gd name="f88" fmla="*/ f75 f35 1"/>
                <a:gd name="f89" fmla="*/ f76 f36 1"/>
                <a:gd name="f90" fmla="*/ f7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2" y="f83"/>
                </a:cxn>
                <a:cxn ang="f55">
                  <a:pos x="f84" y="f85"/>
                </a:cxn>
                <a:cxn ang="f55">
                  <a:pos x="f86" y="f85"/>
                </a:cxn>
                <a:cxn ang="f55">
                  <a:pos x="f87" y="f85"/>
                </a:cxn>
                <a:cxn ang="f55">
                  <a:pos x="f88" y="f89"/>
                </a:cxn>
                <a:cxn ang="f55">
                  <a:pos x="f87" y="f90"/>
                </a:cxn>
                <a:cxn ang="f55">
                  <a:pos x="f86" y="f90"/>
                </a:cxn>
                <a:cxn ang="f55">
                  <a:pos x="f82" y="f83"/>
                </a:cxn>
                <a:cxn ang="f55">
                  <a:pos x="f82" y="f83"/>
                </a:cxn>
              </a:cxnLst>
              <a:rect l="f78" t="f81" r="f79" b="f80"/>
              <a:pathLst>
                <a:path w="29736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5"/>
                    <a:pt x="f17" y="f15"/>
                    <a:pt x="f18" y="f15"/>
                  </a:cubicBezTo>
                  <a:lnTo>
                    <a:pt x="f19" y="f15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19" y="f5"/>
                  </a:cubicBezTo>
                  <a:lnTo>
                    <a:pt x="f18" y="f5"/>
                  </a:lnTo>
                  <a:cubicBezTo>
                    <a:pt x="f30" y="f31"/>
                    <a:pt x="f32" y="f33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4" name="Freeform: Shape 509">
              <a:extLst>
                <a:ext uri="{FF2B5EF4-FFF2-40B4-BE49-F238E27FC236}">
                  <a16:creationId xmlns:a16="http://schemas.microsoft.com/office/drawing/2014/main" id="{72D48B1F-77F7-A8DE-F081-F1595D8CFEC8}"/>
                </a:ext>
              </a:extLst>
            </p:cNvPr>
            <p:cNvSpPr/>
            <p:nvPr/>
          </p:nvSpPr>
          <p:spPr>
            <a:xfrm>
              <a:off x="10832448" y="5619262"/>
              <a:ext cx="27395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394"/>
                <a:gd name="f7" fmla="val 24013"/>
                <a:gd name="f8" fmla="val 16556"/>
                <a:gd name="f9" fmla="val 10838"/>
                <a:gd name="f10" fmla="val 4205"/>
                <a:gd name="f11" fmla="val 686"/>
                <a:gd name="f12" fmla="val -611"/>
                <a:gd name="f13" fmla="val 6607"/>
                <a:gd name="f14" fmla="val 63"/>
                <a:gd name="f15" fmla="val 13239"/>
                <a:gd name="f16" fmla="val 647"/>
                <a:gd name="f17" fmla="val 18931"/>
                <a:gd name="f18" fmla="val 5145"/>
                <a:gd name="f19" fmla="val 23429"/>
                <a:gd name="f20" fmla="val 24014"/>
                <a:gd name="f21" fmla="val 23190"/>
                <a:gd name="f22" fmla="val 23328"/>
                <a:gd name="f23" fmla="val 28005"/>
                <a:gd name="f24" fmla="val 17407"/>
                <a:gd name="f25" fmla="val 27332"/>
                <a:gd name="f26" fmla="val 10774"/>
                <a:gd name="f27" fmla="val 26747"/>
                <a:gd name="f28" fmla="val 5082"/>
                <a:gd name="f29" fmla="val 22249"/>
                <a:gd name="f30" fmla="val 584"/>
                <a:gd name="f31" fmla="+- 0 0 -90"/>
                <a:gd name="f32" fmla="*/ f3 1 27394"/>
                <a:gd name="f33" fmla="*/ f4 1 240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7394"/>
                <a:gd name="f42" fmla="*/ f38 1 24013"/>
                <a:gd name="f43" fmla="*/ 16556 f39 1"/>
                <a:gd name="f44" fmla="*/ 0 f38 1"/>
                <a:gd name="f45" fmla="*/ 10838 f39 1"/>
                <a:gd name="f46" fmla="*/ 63 f39 1"/>
                <a:gd name="f47" fmla="*/ 13239 f38 1"/>
                <a:gd name="f48" fmla="*/ 24014 f38 1"/>
                <a:gd name="f49" fmla="*/ 27332 f39 1"/>
                <a:gd name="f50" fmla="*/ 10774 f38 1"/>
                <a:gd name="f51" fmla="+- f40 0 f1"/>
                <a:gd name="f52" fmla="*/ f43 1 27394"/>
                <a:gd name="f53" fmla="*/ f44 1 24013"/>
                <a:gd name="f54" fmla="*/ f45 1 27394"/>
                <a:gd name="f55" fmla="*/ f46 1 27394"/>
                <a:gd name="f56" fmla="*/ f47 1 24013"/>
                <a:gd name="f57" fmla="*/ f48 1 24013"/>
                <a:gd name="f58" fmla="*/ f49 1 27394"/>
                <a:gd name="f59" fmla="*/ f50 1 24013"/>
                <a:gd name="f60" fmla="*/ f34 1 f41"/>
                <a:gd name="f61" fmla="*/ f35 1 f41"/>
                <a:gd name="f62" fmla="*/ f34 1 f42"/>
                <a:gd name="f63" fmla="*/ f36 1 f42"/>
                <a:gd name="f64" fmla="*/ f52 1 f41"/>
                <a:gd name="f65" fmla="*/ f53 1 f42"/>
                <a:gd name="f66" fmla="*/ f54 1 f41"/>
                <a:gd name="f67" fmla="*/ f55 1 f41"/>
                <a:gd name="f68" fmla="*/ f56 1 f42"/>
                <a:gd name="f69" fmla="*/ f57 1 f42"/>
                <a:gd name="f70" fmla="*/ f58 1 f41"/>
                <a:gd name="f71" fmla="*/ f59 1 f42"/>
                <a:gd name="f72" fmla="*/ f60 f32 1"/>
                <a:gd name="f73" fmla="*/ f61 f32 1"/>
                <a:gd name="f74" fmla="*/ f63 f33 1"/>
                <a:gd name="f75" fmla="*/ f62 f33 1"/>
                <a:gd name="f76" fmla="*/ f64 f32 1"/>
                <a:gd name="f77" fmla="*/ f65 f33 1"/>
                <a:gd name="f78" fmla="*/ f66 f32 1"/>
                <a:gd name="f79" fmla="*/ f67 f32 1"/>
                <a:gd name="f80" fmla="*/ f68 f33 1"/>
                <a:gd name="f81" fmla="*/ f69 f33 1"/>
                <a:gd name="f82" fmla="*/ f70 f32 1"/>
                <a:gd name="f83" fmla="*/ f7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6" y="f77"/>
                </a:cxn>
                <a:cxn ang="f51">
                  <a:pos x="f78" y="f77"/>
                </a:cxn>
                <a:cxn ang="f51">
                  <a:pos x="f79" y="f80"/>
                </a:cxn>
                <a:cxn ang="f51">
                  <a:pos x="f78" y="f81"/>
                </a:cxn>
                <a:cxn ang="f51">
                  <a:pos x="f76" y="f81"/>
                </a:cxn>
                <a:cxn ang="f51">
                  <a:pos x="f82" y="f83"/>
                </a:cxn>
                <a:cxn ang="f51">
                  <a:pos x="f76" y="f77"/>
                </a:cxn>
              </a:cxnLst>
              <a:rect l="f72" t="f75" r="f73" b="f74"/>
              <a:pathLst>
                <a:path w="27394" h="24013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9" y="f20"/>
                  </a:cubicBezTo>
                  <a:lnTo>
                    <a:pt x="f8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5" name="Freeform: Shape 510">
              <a:extLst>
                <a:ext uri="{FF2B5EF4-FFF2-40B4-BE49-F238E27FC236}">
                  <a16:creationId xmlns:a16="http://schemas.microsoft.com/office/drawing/2014/main" id="{BA3D4416-B87C-9DE4-D02C-167CEABEB780}"/>
                </a:ext>
              </a:extLst>
            </p:cNvPr>
            <p:cNvSpPr/>
            <p:nvPr/>
          </p:nvSpPr>
          <p:spPr>
            <a:xfrm>
              <a:off x="9808558" y="3267187"/>
              <a:ext cx="544241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4238"/>
                <a:gd name="f7" fmla="val 24013"/>
                <a:gd name="f8" fmla="val 1"/>
                <a:gd name="f9" fmla="val 11943"/>
                <a:gd name="f10" fmla="val -12"/>
                <a:gd name="f11" fmla="val 13379"/>
                <a:gd name="f12" fmla="val 243"/>
                <a:gd name="f13" fmla="val 14802"/>
                <a:gd name="f14" fmla="val 763"/>
                <a:gd name="f15" fmla="val 16136"/>
                <a:gd name="f16" fmla="val 17026"/>
                <a:gd name="f17" fmla="val 2606"/>
                <a:gd name="f18" fmla="val 21218"/>
                <a:gd name="f19" fmla="val 6722"/>
                <a:gd name="f20" fmla="val 23950"/>
                <a:gd name="f21" fmla="val 11310"/>
                <a:gd name="f22" fmla="val 24014"/>
                <a:gd name="f23" fmla="val 537606"/>
                <a:gd name="f24" fmla="val 23328"/>
                <a:gd name="f25" fmla="val 532789"/>
                <a:gd name="f26" fmla="val 17407"/>
                <a:gd name="f27" fmla="val 533462"/>
                <a:gd name="f28" fmla="val 10774"/>
                <a:gd name="f29" fmla="val 534047"/>
                <a:gd name="f30" fmla="val 5082"/>
                <a:gd name="f31" fmla="val 538546"/>
                <a:gd name="f32" fmla="val 584"/>
                <a:gd name="f33" fmla="val 11692"/>
                <a:gd name="f34" fmla="val 5160"/>
                <a:gd name="f35" fmla="val 63"/>
                <a:gd name="f36" fmla="val -63"/>
                <a:gd name="f37" fmla="val 5413"/>
                <a:gd name="f38" fmla="+- 0 0 -90"/>
                <a:gd name="f39" fmla="*/ f3 1 544238"/>
                <a:gd name="f40" fmla="*/ f4 1 24013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544238"/>
                <a:gd name="f49" fmla="*/ f45 1 24013"/>
                <a:gd name="f50" fmla="*/ 1 f46 1"/>
                <a:gd name="f51" fmla="*/ 11943 f45 1"/>
                <a:gd name="f52" fmla="*/ 763 f46 1"/>
                <a:gd name="f53" fmla="*/ 16136 f45 1"/>
                <a:gd name="f54" fmla="*/ 17026 f45 1"/>
                <a:gd name="f55" fmla="*/ 11310 f46 1"/>
                <a:gd name="f56" fmla="*/ 24014 f45 1"/>
                <a:gd name="f57" fmla="*/ 544238 f46 1"/>
                <a:gd name="f58" fmla="*/ 533462 f46 1"/>
                <a:gd name="f59" fmla="*/ 10774 f45 1"/>
                <a:gd name="f60" fmla="*/ 0 f45 1"/>
                <a:gd name="f61" fmla="*/ 11692 f46 1"/>
                <a:gd name="f62" fmla="+- f47 0 f1"/>
                <a:gd name="f63" fmla="*/ f50 1 544238"/>
                <a:gd name="f64" fmla="*/ f51 1 24013"/>
                <a:gd name="f65" fmla="*/ f52 1 544238"/>
                <a:gd name="f66" fmla="*/ f53 1 24013"/>
                <a:gd name="f67" fmla="*/ f54 1 24013"/>
                <a:gd name="f68" fmla="*/ f55 1 544238"/>
                <a:gd name="f69" fmla="*/ f56 1 24013"/>
                <a:gd name="f70" fmla="*/ f57 1 544238"/>
                <a:gd name="f71" fmla="*/ f58 1 544238"/>
                <a:gd name="f72" fmla="*/ f59 1 24013"/>
                <a:gd name="f73" fmla="*/ f60 1 24013"/>
                <a:gd name="f74" fmla="*/ f61 1 544238"/>
                <a:gd name="f75" fmla="*/ f41 1 f48"/>
                <a:gd name="f76" fmla="*/ f42 1 f48"/>
                <a:gd name="f77" fmla="*/ f41 1 f49"/>
                <a:gd name="f78" fmla="*/ f43 1 f49"/>
                <a:gd name="f79" fmla="*/ f63 1 f48"/>
                <a:gd name="f80" fmla="*/ f64 1 f49"/>
                <a:gd name="f81" fmla="*/ f65 1 f48"/>
                <a:gd name="f82" fmla="*/ f66 1 f49"/>
                <a:gd name="f83" fmla="*/ f67 1 f49"/>
                <a:gd name="f84" fmla="*/ f68 1 f48"/>
                <a:gd name="f85" fmla="*/ f69 1 f49"/>
                <a:gd name="f86" fmla="*/ f70 1 f48"/>
                <a:gd name="f87" fmla="*/ f71 1 f48"/>
                <a:gd name="f88" fmla="*/ f72 1 f49"/>
                <a:gd name="f89" fmla="*/ f73 1 f49"/>
                <a:gd name="f90" fmla="*/ f74 1 f48"/>
                <a:gd name="f91" fmla="*/ f75 f39 1"/>
                <a:gd name="f92" fmla="*/ f76 f39 1"/>
                <a:gd name="f93" fmla="*/ f78 f40 1"/>
                <a:gd name="f94" fmla="*/ f77 f40 1"/>
                <a:gd name="f95" fmla="*/ f79 f39 1"/>
                <a:gd name="f96" fmla="*/ f80 f40 1"/>
                <a:gd name="f97" fmla="*/ f81 f39 1"/>
                <a:gd name="f98" fmla="*/ f82 f40 1"/>
                <a:gd name="f99" fmla="*/ f83 f40 1"/>
                <a:gd name="f100" fmla="*/ f84 f39 1"/>
                <a:gd name="f101" fmla="*/ f85 f40 1"/>
                <a:gd name="f102" fmla="*/ f86 f39 1"/>
                <a:gd name="f103" fmla="*/ f87 f39 1"/>
                <a:gd name="f104" fmla="*/ f88 f40 1"/>
                <a:gd name="f105" fmla="*/ f89 f40 1"/>
                <a:gd name="f106" fmla="*/ f90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5" y="f96"/>
                </a:cxn>
                <a:cxn ang="f62">
                  <a:pos x="f97" y="f98"/>
                </a:cxn>
                <a:cxn ang="f62">
                  <a:pos x="f97" y="f99"/>
                </a:cxn>
                <a:cxn ang="f62">
                  <a:pos x="f100" y="f101"/>
                </a:cxn>
                <a:cxn ang="f62">
                  <a:pos x="f102" y="f101"/>
                </a:cxn>
                <a:cxn ang="f62">
                  <a:pos x="f103" y="f104"/>
                </a:cxn>
                <a:cxn ang="f62">
                  <a:pos x="f102" y="f105"/>
                </a:cxn>
                <a:cxn ang="f62">
                  <a:pos x="f106" y="f105"/>
                </a:cxn>
                <a:cxn ang="f62">
                  <a:pos x="f95" y="f96"/>
                </a:cxn>
                <a:cxn ang="f62">
                  <a:pos x="f95" y="f96"/>
                </a:cxn>
              </a:cxnLst>
              <a:rect l="f91" t="f94" r="f92" b="f93"/>
              <a:pathLst>
                <a:path w="544238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9" y="f20"/>
                    <a:pt x="f21" y="f22"/>
                  </a:cubicBezTo>
                  <a:lnTo>
                    <a:pt x="f6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6" y="f5"/>
                  </a:cubicBezTo>
                  <a:lnTo>
                    <a:pt x="f33" y="f5"/>
                  </a:lnTo>
                  <a:cubicBezTo>
                    <a:pt x="f34" y="f35"/>
                    <a:pt x="f36" y="f37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6" name="Freeform: Shape 511">
              <a:extLst>
                <a:ext uri="{FF2B5EF4-FFF2-40B4-BE49-F238E27FC236}">
                  <a16:creationId xmlns:a16="http://schemas.microsoft.com/office/drawing/2014/main" id="{E2F9EAEF-63A9-125B-181F-1BDC3063EBF7}"/>
                </a:ext>
              </a:extLst>
            </p:cNvPr>
            <p:cNvSpPr/>
            <p:nvPr/>
          </p:nvSpPr>
          <p:spPr>
            <a:xfrm>
              <a:off x="10342339" y="3267187"/>
              <a:ext cx="17318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18"/>
                <a:gd name="f7" fmla="val 24013"/>
                <a:gd name="f8" fmla="val 5628"/>
                <a:gd name="f9" fmla="val 11943"/>
                <a:gd name="f10" fmla="val 5552"/>
                <a:gd name="f11" fmla="val 5413"/>
                <a:gd name="f12" fmla="val 10787"/>
                <a:gd name="f13" fmla="val 76"/>
                <a:gd name="f14" fmla="val 10839"/>
                <a:gd name="f15" fmla="val 4205"/>
                <a:gd name="f16" fmla="val 686"/>
                <a:gd name="f17" fmla="val -610"/>
                <a:gd name="f18" fmla="val 6607"/>
                <a:gd name="f19" fmla="val 63"/>
                <a:gd name="f20" fmla="val 13239"/>
                <a:gd name="f21" fmla="val 648"/>
                <a:gd name="f22" fmla="val 18931"/>
                <a:gd name="f23" fmla="val 5145"/>
                <a:gd name="f24" fmla="val 23429"/>
                <a:gd name="f25" fmla="val 24014"/>
                <a:gd name="f26" fmla="val 16810"/>
                <a:gd name="f27" fmla="val 10469"/>
                <a:gd name="f28" fmla="val 23607"/>
                <a:gd name="f29" fmla="val 18296"/>
                <a:gd name="f30" fmla="+- 0 0 -90"/>
                <a:gd name="f31" fmla="*/ f3 1 17318"/>
                <a:gd name="f32" fmla="*/ f4 1 2401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7318"/>
                <a:gd name="f41" fmla="*/ f37 1 24013"/>
                <a:gd name="f42" fmla="*/ 5628 f38 1"/>
                <a:gd name="f43" fmla="*/ 11943 f37 1"/>
                <a:gd name="f44" fmla="*/ 17318 f38 1"/>
                <a:gd name="f45" fmla="*/ 0 f37 1"/>
                <a:gd name="f46" fmla="*/ 10839 f38 1"/>
                <a:gd name="f47" fmla="*/ 63 f38 1"/>
                <a:gd name="f48" fmla="*/ 13239 f37 1"/>
                <a:gd name="f49" fmla="*/ 24014 f37 1"/>
                <a:gd name="f50" fmla="*/ 16810 f38 1"/>
                <a:gd name="f51" fmla="+- f39 0 f1"/>
                <a:gd name="f52" fmla="*/ f42 1 17318"/>
                <a:gd name="f53" fmla="*/ f43 1 24013"/>
                <a:gd name="f54" fmla="*/ f44 1 17318"/>
                <a:gd name="f55" fmla="*/ f45 1 24013"/>
                <a:gd name="f56" fmla="*/ f46 1 17318"/>
                <a:gd name="f57" fmla="*/ f47 1 17318"/>
                <a:gd name="f58" fmla="*/ f48 1 24013"/>
                <a:gd name="f59" fmla="*/ f49 1 24013"/>
                <a:gd name="f60" fmla="*/ f50 1 17318"/>
                <a:gd name="f61" fmla="*/ f33 1 f40"/>
                <a:gd name="f62" fmla="*/ f34 1 f40"/>
                <a:gd name="f63" fmla="*/ f33 1 f41"/>
                <a:gd name="f64" fmla="*/ f35 1 f41"/>
                <a:gd name="f65" fmla="*/ f52 1 f40"/>
                <a:gd name="f66" fmla="*/ f53 1 f41"/>
                <a:gd name="f67" fmla="*/ f54 1 f40"/>
                <a:gd name="f68" fmla="*/ f55 1 f41"/>
                <a:gd name="f69" fmla="*/ f56 1 f40"/>
                <a:gd name="f70" fmla="*/ f57 1 f40"/>
                <a:gd name="f71" fmla="*/ f58 1 f41"/>
                <a:gd name="f72" fmla="*/ f59 1 f41"/>
                <a:gd name="f73" fmla="*/ f60 1 f40"/>
                <a:gd name="f74" fmla="*/ f61 f31 1"/>
                <a:gd name="f75" fmla="*/ f62 f31 1"/>
                <a:gd name="f76" fmla="*/ f64 f32 1"/>
                <a:gd name="f77" fmla="*/ f63 f32 1"/>
                <a:gd name="f78" fmla="*/ f65 f31 1"/>
                <a:gd name="f79" fmla="*/ f66 f32 1"/>
                <a:gd name="f80" fmla="*/ f67 f31 1"/>
                <a:gd name="f81" fmla="*/ f68 f32 1"/>
                <a:gd name="f82" fmla="*/ f69 f31 1"/>
                <a:gd name="f83" fmla="*/ f70 f31 1"/>
                <a:gd name="f84" fmla="*/ f71 f32 1"/>
                <a:gd name="f85" fmla="*/ f72 f32 1"/>
                <a:gd name="f86" fmla="*/ f7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8" y="f79"/>
                </a:cxn>
                <a:cxn ang="f51">
                  <a:pos x="f80" y="f81"/>
                </a:cxn>
                <a:cxn ang="f51">
                  <a:pos x="f80" y="f81"/>
                </a:cxn>
                <a:cxn ang="f51">
                  <a:pos x="f82" y="f81"/>
                </a:cxn>
                <a:cxn ang="f51">
                  <a:pos x="f83" y="f84"/>
                </a:cxn>
                <a:cxn ang="f51">
                  <a:pos x="f82" y="f85"/>
                </a:cxn>
                <a:cxn ang="f51">
                  <a:pos x="f86" y="f85"/>
                </a:cxn>
                <a:cxn ang="f51">
                  <a:pos x="f78" y="f79"/>
                </a:cxn>
              </a:cxnLst>
              <a:rect l="f74" t="f77" r="f75" b="f76"/>
              <a:pathLst>
                <a:path w="17318" h="24013">
                  <a:moveTo>
                    <a:pt x="f8" y="f9"/>
                  </a:moveTo>
                  <a:cubicBezTo>
                    <a:pt x="f10" y="f11"/>
                    <a:pt x="f12" y="f13"/>
                    <a:pt x="f6" y="f5"/>
                  </a:cubicBezTo>
                  <a:cubicBezTo>
                    <a:pt x="f6" y="f5"/>
                    <a:pt x="f6" y="f5"/>
                    <a:pt x="f6" y="f5"/>
                  </a:cubicBezTo>
                  <a:lnTo>
                    <a:pt x="f14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14" y="f25"/>
                  </a:cubicBezTo>
                  <a:lnTo>
                    <a:pt x="f26" y="f25"/>
                  </a:lnTo>
                  <a:cubicBezTo>
                    <a:pt x="f27" y="f28"/>
                    <a:pt x="f10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7" name="Freeform: Shape 512">
              <a:extLst>
                <a:ext uri="{FF2B5EF4-FFF2-40B4-BE49-F238E27FC236}">
                  <a16:creationId xmlns:a16="http://schemas.microsoft.com/office/drawing/2014/main" id="{61808DA7-A89A-7153-12BA-39FC68994EAE}"/>
                </a:ext>
              </a:extLst>
            </p:cNvPr>
            <p:cNvSpPr/>
            <p:nvPr/>
          </p:nvSpPr>
          <p:spPr>
            <a:xfrm>
              <a:off x="10347944" y="3267818"/>
              <a:ext cx="342095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2094"/>
                <a:gd name="f7" fmla="val 24013"/>
                <a:gd name="f8" fmla="val 25"/>
                <a:gd name="f9" fmla="val 11308"/>
                <a:gd name="f10" fmla="val -395"/>
                <a:gd name="f11" fmla="val 17890"/>
                <a:gd name="f12" fmla="val 4599"/>
                <a:gd name="f13" fmla="val 23569"/>
                <a:gd name="f14" fmla="val 11181"/>
                <a:gd name="f15" fmla="val 23988"/>
                <a:gd name="f16" fmla="val 11360"/>
                <a:gd name="f17" fmla="val 24001"/>
                <a:gd name="f18" fmla="val 11537"/>
                <a:gd name="f19" fmla="val 24014"/>
                <a:gd name="f20" fmla="val 11715"/>
                <a:gd name="f21" fmla="val 342095"/>
                <a:gd name="f22" fmla="val 335462"/>
                <a:gd name="f23" fmla="val 23328"/>
                <a:gd name="f24" fmla="val 330646"/>
                <a:gd name="f25" fmla="val 17407"/>
                <a:gd name="f26" fmla="val 331320"/>
                <a:gd name="f27" fmla="val 10774"/>
                <a:gd name="f28" fmla="val 331904"/>
                <a:gd name="f29" fmla="val 5082"/>
                <a:gd name="f30" fmla="val 336402"/>
                <a:gd name="f31" fmla="val 585"/>
                <a:gd name="f32" fmla="val 11207"/>
                <a:gd name="f33" fmla="val 5120"/>
                <a:gd name="f34" fmla="val 318"/>
                <a:gd name="f35" fmla="val 279"/>
                <a:gd name="f36" fmla="val 5222"/>
                <a:gd name="f37" fmla="+- 0 0 -90"/>
                <a:gd name="f38" fmla="*/ f3 1 342094"/>
                <a:gd name="f39" fmla="*/ f4 1 24013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342094"/>
                <a:gd name="f48" fmla="*/ f44 1 24013"/>
                <a:gd name="f49" fmla="*/ 25 f45 1"/>
                <a:gd name="f50" fmla="*/ 11308 f44 1"/>
                <a:gd name="f51" fmla="*/ 11181 f45 1"/>
                <a:gd name="f52" fmla="*/ 23988 f44 1"/>
                <a:gd name="f53" fmla="*/ 11715 f45 1"/>
                <a:gd name="f54" fmla="*/ 24014 f44 1"/>
                <a:gd name="f55" fmla="*/ 342095 f45 1"/>
                <a:gd name="f56" fmla="*/ 331320 f45 1"/>
                <a:gd name="f57" fmla="*/ 10774 f44 1"/>
                <a:gd name="f58" fmla="*/ 0 f44 1"/>
                <a:gd name="f59" fmla="*/ 11207 f45 1"/>
                <a:gd name="f60" fmla="+- f46 0 f1"/>
                <a:gd name="f61" fmla="*/ f49 1 342094"/>
                <a:gd name="f62" fmla="*/ f50 1 24013"/>
                <a:gd name="f63" fmla="*/ f51 1 342094"/>
                <a:gd name="f64" fmla="*/ f52 1 24013"/>
                <a:gd name="f65" fmla="*/ f53 1 342094"/>
                <a:gd name="f66" fmla="*/ f54 1 24013"/>
                <a:gd name="f67" fmla="*/ f55 1 342094"/>
                <a:gd name="f68" fmla="*/ f56 1 342094"/>
                <a:gd name="f69" fmla="*/ f57 1 24013"/>
                <a:gd name="f70" fmla="*/ f58 1 24013"/>
                <a:gd name="f71" fmla="*/ f59 1 342094"/>
                <a:gd name="f72" fmla="*/ f40 1 f47"/>
                <a:gd name="f73" fmla="*/ f41 1 f47"/>
                <a:gd name="f74" fmla="*/ f40 1 f48"/>
                <a:gd name="f75" fmla="*/ f42 1 f48"/>
                <a:gd name="f76" fmla="*/ f61 1 f47"/>
                <a:gd name="f77" fmla="*/ f62 1 f48"/>
                <a:gd name="f78" fmla="*/ f63 1 f47"/>
                <a:gd name="f79" fmla="*/ f64 1 f48"/>
                <a:gd name="f80" fmla="*/ f65 1 f47"/>
                <a:gd name="f81" fmla="*/ f66 1 f48"/>
                <a:gd name="f82" fmla="*/ f67 1 f47"/>
                <a:gd name="f83" fmla="*/ f68 1 f47"/>
                <a:gd name="f84" fmla="*/ f69 1 f48"/>
                <a:gd name="f85" fmla="*/ f70 1 f48"/>
                <a:gd name="f86" fmla="*/ f71 1 f47"/>
                <a:gd name="f87" fmla="*/ f72 f38 1"/>
                <a:gd name="f88" fmla="*/ f73 f38 1"/>
                <a:gd name="f89" fmla="*/ f75 f39 1"/>
                <a:gd name="f90" fmla="*/ f74 f39 1"/>
                <a:gd name="f91" fmla="*/ f76 f38 1"/>
                <a:gd name="f92" fmla="*/ f77 f39 1"/>
                <a:gd name="f93" fmla="*/ f78 f38 1"/>
                <a:gd name="f94" fmla="*/ f79 f39 1"/>
                <a:gd name="f95" fmla="*/ f80 f38 1"/>
                <a:gd name="f96" fmla="*/ f81 f39 1"/>
                <a:gd name="f97" fmla="*/ f82 f38 1"/>
                <a:gd name="f98" fmla="*/ f83 f38 1"/>
                <a:gd name="f99" fmla="*/ f84 f39 1"/>
                <a:gd name="f100" fmla="*/ f85 f39 1"/>
                <a:gd name="f101" fmla="*/ f86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1" y="f92"/>
                </a:cxn>
                <a:cxn ang="f60">
                  <a:pos x="f93" y="f94"/>
                </a:cxn>
                <a:cxn ang="f60">
                  <a:pos x="f95" y="f96"/>
                </a:cxn>
                <a:cxn ang="f60">
                  <a:pos x="f97" y="f96"/>
                </a:cxn>
                <a:cxn ang="f60">
                  <a:pos x="f98" y="f99"/>
                </a:cxn>
                <a:cxn ang="f60">
                  <a:pos x="f97" y="f100"/>
                </a:cxn>
                <a:cxn ang="f60">
                  <a:pos x="f101" y="f100"/>
                </a:cxn>
                <a:cxn ang="f60">
                  <a:pos x="f91" y="f92"/>
                </a:cxn>
              </a:cxnLst>
              <a:rect l="f87" t="f90" r="f88" b="f89"/>
              <a:pathLst>
                <a:path w="342094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9"/>
                  </a:cubicBezTo>
                  <a:lnTo>
                    <a:pt x="f21" y="f19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21" y="f5"/>
                  </a:cubicBezTo>
                  <a:lnTo>
                    <a:pt x="f32" y="f5"/>
                  </a:ln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8" name="Freeform: Shape 513">
              <a:extLst>
                <a:ext uri="{FF2B5EF4-FFF2-40B4-BE49-F238E27FC236}">
                  <a16:creationId xmlns:a16="http://schemas.microsoft.com/office/drawing/2014/main" id="{1C85A360-43C4-87A0-D175-90420CC62B01}"/>
                </a:ext>
              </a:extLst>
            </p:cNvPr>
            <p:cNvSpPr/>
            <p:nvPr/>
          </p:nvSpPr>
          <p:spPr>
            <a:xfrm>
              <a:off x="10678454" y="3267818"/>
              <a:ext cx="167499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502"/>
                <a:gd name="f7" fmla="val 24013"/>
                <a:gd name="f8" fmla="val 25"/>
                <a:gd name="f9" fmla="val 11308"/>
                <a:gd name="f10" fmla="val -395"/>
                <a:gd name="f11" fmla="val 17890"/>
                <a:gd name="f12" fmla="val 4599"/>
                <a:gd name="f13" fmla="val 23569"/>
                <a:gd name="f14" fmla="val 11181"/>
                <a:gd name="f15" fmla="val 23988"/>
                <a:gd name="f16" fmla="val 11359"/>
                <a:gd name="f17" fmla="val 24001"/>
                <a:gd name="f18" fmla="val 11537"/>
                <a:gd name="f19" fmla="val 24014"/>
                <a:gd name="f20" fmla="val 11715"/>
                <a:gd name="f21" fmla="val 155812"/>
                <a:gd name="f22" fmla="val 158213"/>
                <a:gd name="f23" fmla="val 23950"/>
                <a:gd name="f24" fmla="val 160539"/>
                <a:gd name="f25" fmla="val 23099"/>
                <a:gd name="f26" fmla="val 162419"/>
                <a:gd name="f27" fmla="val 21600"/>
                <a:gd name="f28" fmla="val 165609"/>
                <a:gd name="f29" fmla="val 19414"/>
                <a:gd name="f30" fmla="val 15806"/>
                <a:gd name="f31" fmla="val 11943"/>
                <a:gd name="f32" fmla="val 167540"/>
                <a:gd name="f33" fmla="val 8767"/>
                <a:gd name="f34" fmla="val 166307"/>
                <a:gd name="f35" fmla="val 5692"/>
                <a:gd name="f36" fmla="val 164071"/>
                <a:gd name="f37" fmla="val 3431"/>
                <a:gd name="f38" fmla="val 162000"/>
                <a:gd name="f39" fmla="val 1372"/>
                <a:gd name="f40" fmla="val 159242"/>
                <a:gd name="f41" fmla="val 140"/>
                <a:gd name="f42" fmla="val 156320"/>
                <a:gd name="f43" fmla="val 5425"/>
                <a:gd name="f44" fmla="val 64"/>
                <a:gd name="f45" fmla="val 291"/>
                <a:gd name="f46" fmla="val 5032"/>
                <a:gd name="f47" fmla="+- 0 0 -90"/>
                <a:gd name="f48" fmla="*/ f3 1 167502"/>
                <a:gd name="f49" fmla="*/ f4 1 24013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67502"/>
                <a:gd name="f58" fmla="*/ f54 1 24013"/>
                <a:gd name="f59" fmla="*/ 25 f55 1"/>
                <a:gd name="f60" fmla="*/ 11308 f54 1"/>
                <a:gd name="f61" fmla="*/ 11181 f55 1"/>
                <a:gd name="f62" fmla="*/ 23988 f54 1"/>
                <a:gd name="f63" fmla="*/ 11715 f55 1"/>
                <a:gd name="f64" fmla="*/ 24014 f54 1"/>
                <a:gd name="f65" fmla="*/ 155812 f55 1"/>
                <a:gd name="f66" fmla="*/ 162419 f55 1"/>
                <a:gd name="f67" fmla="*/ 21600 f54 1"/>
                <a:gd name="f68" fmla="*/ 167502 f55 1"/>
                <a:gd name="f69" fmla="*/ 11943 f54 1"/>
                <a:gd name="f70" fmla="*/ 164071 f55 1"/>
                <a:gd name="f71" fmla="*/ 3431 f54 1"/>
                <a:gd name="f72" fmla="*/ 156320 f55 1"/>
                <a:gd name="f73" fmla="*/ 0 f54 1"/>
                <a:gd name="f74" fmla="+- f56 0 f1"/>
                <a:gd name="f75" fmla="*/ f59 1 167502"/>
                <a:gd name="f76" fmla="*/ f60 1 24013"/>
                <a:gd name="f77" fmla="*/ f61 1 167502"/>
                <a:gd name="f78" fmla="*/ f62 1 24013"/>
                <a:gd name="f79" fmla="*/ f63 1 167502"/>
                <a:gd name="f80" fmla="*/ f64 1 24013"/>
                <a:gd name="f81" fmla="*/ f65 1 167502"/>
                <a:gd name="f82" fmla="*/ f66 1 167502"/>
                <a:gd name="f83" fmla="*/ f67 1 24013"/>
                <a:gd name="f84" fmla="*/ f68 1 167502"/>
                <a:gd name="f85" fmla="*/ f69 1 24013"/>
                <a:gd name="f86" fmla="*/ f70 1 167502"/>
                <a:gd name="f87" fmla="*/ f71 1 24013"/>
                <a:gd name="f88" fmla="*/ f72 1 167502"/>
                <a:gd name="f89" fmla="*/ f73 1 24013"/>
                <a:gd name="f90" fmla="*/ f50 1 f57"/>
                <a:gd name="f91" fmla="*/ f51 1 f57"/>
                <a:gd name="f92" fmla="*/ f50 1 f58"/>
                <a:gd name="f93" fmla="*/ f52 1 f58"/>
                <a:gd name="f94" fmla="*/ f75 1 f57"/>
                <a:gd name="f95" fmla="*/ f76 1 f58"/>
                <a:gd name="f96" fmla="*/ f77 1 f57"/>
                <a:gd name="f97" fmla="*/ f78 1 f58"/>
                <a:gd name="f98" fmla="*/ f79 1 f57"/>
                <a:gd name="f99" fmla="*/ f80 1 f58"/>
                <a:gd name="f100" fmla="*/ f81 1 f57"/>
                <a:gd name="f101" fmla="*/ f82 1 f57"/>
                <a:gd name="f102" fmla="*/ f83 1 f58"/>
                <a:gd name="f103" fmla="*/ f84 1 f57"/>
                <a:gd name="f104" fmla="*/ f85 1 f58"/>
                <a:gd name="f105" fmla="*/ f86 1 f57"/>
                <a:gd name="f106" fmla="*/ f87 1 f58"/>
                <a:gd name="f107" fmla="*/ f88 1 f57"/>
                <a:gd name="f108" fmla="*/ f89 1 f58"/>
                <a:gd name="f109" fmla="*/ f90 f48 1"/>
                <a:gd name="f110" fmla="*/ f91 f48 1"/>
                <a:gd name="f111" fmla="*/ f93 f49 1"/>
                <a:gd name="f112" fmla="*/ f92 f49 1"/>
                <a:gd name="f113" fmla="*/ f94 f48 1"/>
                <a:gd name="f114" fmla="*/ f95 f49 1"/>
                <a:gd name="f115" fmla="*/ f96 f48 1"/>
                <a:gd name="f116" fmla="*/ f97 f49 1"/>
                <a:gd name="f117" fmla="*/ f98 f48 1"/>
                <a:gd name="f118" fmla="*/ f99 f49 1"/>
                <a:gd name="f119" fmla="*/ f100 f48 1"/>
                <a:gd name="f120" fmla="*/ f101 f48 1"/>
                <a:gd name="f121" fmla="*/ f102 f49 1"/>
                <a:gd name="f122" fmla="*/ f103 f48 1"/>
                <a:gd name="f123" fmla="*/ f104 f49 1"/>
                <a:gd name="f124" fmla="*/ f105 f48 1"/>
                <a:gd name="f125" fmla="*/ f106 f49 1"/>
                <a:gd name="f126" fmla="*/ f107 f48 1"/>
                <a:gd name="f127" fmla="*/ f108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3" y="f114"/>
                </a:cxn>
                <a:cxn ang="f74">
                  <a:pos x="f115" y="f116"/>
                </a:cxn>
                <a:cxn ang="f74">
                  <a:pos x="f117" y="f118"/>
                </a:cxn>
                <a:cxn ang="f74">
                  <a:pos x="f119" y="f118"/>
                </a:cxn>
                <a:cxn ang="f74">
                  <a:pos x="f120" y="f121"/>
                </a:cxn>
                <a:cxn ang="f74">
                  <a:pos x="f122" y="f123"/>
                </a:cxn>
                <a:cxn ang="f74">
                  <a:pos x="f124" y="f125"/>
                </a:cxn>
                <a:cxn ang="f74">
                  <a:pos x="f126" y="f127"/>
                </a:cxn>
                <a:cxn ang="f74">
                  <a:pos x="f117" y="f127"/>
                </a:cxn>
                <a:cxn ang="f74">
                  <a:pos x="f113" y="f114"/>
                </a:cxn>
              </a:cxnLst>
              <a:rect l="f109" t="f112" r="f110" b="f111"/>
              <a:pathLst>
                <a:path w="167502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9"/>
                  </a:cubicBezTo>
                  <a:lnTo>
                    <a:pt x="f21" y="f19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6" y="f30"/>
                    <a:pt x="f6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5"/>
                  </a:cubicBezTo>
                  <a:lnTo>
                    <a:pt x="f20" y="f5"/>
                  </a:ln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9" name="Freeform: Shape 514">
              <a:extLst>
                <a:ext uri="{FF2B5EF4-FFF2-40B4-BE49-F238E27FC236}">
                  <a16:creationId xmlns:a16="http://schemas.microsoft.com/office/drawing/2014/main" id="{393DCB76-5086-8A83-FA7B-ADAA5A4391DA}"/>
                </a:ext>
              </a:extLst>
            </p:cNvPr>
            <p:cNvSpPr/>
            <p:nvPr/>
          </p:nvSpPr>
          <p:spPr>
            <a:xfrm>
              <a:off x="9049195" y="4087843"/>
              <a:ext cx="12838" cy="168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34"/>
                <a:gd name="f7" fmla="val 16898"/>
                <a:gd name="f8" fmla="val 1144"/>
                <a:gd name="f9" fmla="val 11943"/>
                <a:gd name="f10" fmla="val 1067"/>
                <a:gd name="f11" fmla="val 5413"/>
                <a:gd name="f12" fmla="val 6303"/>
                <a:gd name="f13" fmla="val 76"/>
                <a:gd name="f14" fmla="val 11817"/>
                <a:gd name="f15" fmla="val 5273"/>
                <a:gd name="f16" fmla="val 64"/>
                <a:gd name="f17" fmla="val 5400"/>
                <a:gd name="f18" fmla="val 38"/>
                <a:gd name="f19" fmla="val 13659"/>
                <a:gd name="f20" fmla="val 432"/>
                <a:gd name="f21" fmla="val 15336"/>
                <a:gd name="f22" fmla="+- 0 0 -90"/>
                <a:gd name="f23" fmla="*/ f3 1 12834"/>
                <a:gd name="f24" fmla="*/ f4 1 1689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2834"/>
                <a:gd name="f33" fmla="*/ f29 1 16898"/>
                <a:gd name="f34" fmla="*/ 1144 f30 1"/>
                <a:gd name="f35" fmla="*/ 11943 f29 1"/>
                <a:gd name="f36" fmla="*/ 12834 f30 1"/>
                <a:gd name="f37" fmla="*/ 0 f29 1"/>
                <a:gd name="f38" fmla="*/ 11817 f30 1"/>
                <a:gd name="f39" fmla="*/ 0 f30 1"/>
                <a:gd name="f40" fmla="*/ 16898 f29 1"/>
                <a:gd name="f41" fmla="+- f31 0 f1"/>
                <a:gd name="f42" fmla="*/ f34 1 12834"/>
                <a:gd name="f43" fmla="*/ f35 1 16898"/>
                <a:gd name="f44" fmla="*/ f36 1 12834"/>
                <a:gd name="f45" fmla="*/ f37 1 16898"/>
                <a:gd name="f46" fmla="*/ f38 1 12834"/>
                <a:gd name="f47" fmla="*/ f39 1 12834"/>
                <a:gd name="f48" fmla="*/ f40 1 16898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2"/>
                <a:gd name="f58" fmla="*/ f47 1 f32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3 1"/>
                <a:gd name="f69" fmla="*/ f58 f23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7"/>
                </a:cxn>
                <a:cxn ang="f41">
                  <a:pos x="f68" y="f67"/>
                </a:cxn>
                <a:cxn ang="f41">
                  <a:pos x="f69" y="f65"/>
                </a:cxn>
                <a:cxn ang="f41">
                  <a:pos x="f64" y="f70"/>
                </a:cxn>
              </a:cxnLst>
              <a:rect l="f60" t="f63" r="f61" b="f62"/>
              <a:pathLst>
                <a:path w="12834" h="16898">
                  <a:moveTo>
                    <a:pt x="f8" y="f9"/>
                  </a:moveTo>
                  <a:cubicBezTo>
                    <a:pt x="f10" y="f11"/>
                    <a:pt x="f12" y="f13"/>
                    <a:pt x="f6" y="f5"/>
                  </a:cubicBezTo>
                  <a:cubicBezTo>
                    <a:pt x="f6" y="f5"/>
                    <a:pt x="f6" y="f5"/>
                    <a:pt x="f6" y="f5"/>
                  </a:cubicBezTo>
                  <a:lnTo>
                    <a:pt x="f14" y="f5"/>
                  </a:lnTo>
                  <a:cubicBezTo>
                    <a:pt x="f15" y="f16"/>
                    <a:pt x="f5" y="f17"/>
                    <a:pt x="f5" y="f9"/>
                  </a:cubicBezTo>
                  <a:cubicBezTo>
                    <a:pt x="f18" y="f19"/>
                    <a:pt x="f20" y="f21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0" name="Freeform: Shape 515">
              <a:extLst>
                <a:ext uri="{FF2B5EF4-FFF2-40B4-BE49-F238E27FC236}">
                  <a16:creationId xmlns:a16="http://schemas.microsoft.com/office/drawing/2014/main" id="{788C7115-2C67-B9E2-86F9-9883D732A067}"/>
                </a:ext>
              </a:extLst>
            </p:cNvPr>
            <p:cNvSpPr/>
            <p:nvPr/>
          </p:nvSpPr>
          <p:spPr>
            <a:xfrm>
              <a:off x="9062289" y="4087843"/>
              <a:ext cx="1797554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97558"/>
                <a:gd name="f7" fmla="val 24013"/>
                <a:gd name="f8" fmla="val 11817"/>
                <a:gd name="f9" fmla="val 11943"/>
                <a:gd name="f10" fmla="val 24014"/>
                <a:gd name="f11" fmla="val 1786720"/>
                <a:gd name="f12" fmla="val 1793353"/>
                <a:gd name="f13" fmla="val 23328"/>
                <a:gd name="f14" fmla="val 1798169"/>
                <a:gd name="f15" fmla="val 17407"/>
                <a:gd name="f16" fmla="val 1797496"/>
                <a:gd name="f17" fmla="val 10774"/>
                <a:gd name="f18" fmla="val 1796911"/>
                <a:gd name="f19" fmla="val 5082"/>
                <a:gd name="f20" fmla="val 1792413"/>
                <a:gd name="f21" fmla="val 584"/>
                <a:gd name="f22" fmla="val 6544"/>
                <a:gd name="f23" fmla="val 64"/>
                <a:gd name="f24" fmla="val 5400"/>
                <a:gd name="f25" fmla="+- 0 0 -90"/>
                <a:gd name="f26" fmla="*/ f3 1 1797558"/>
                <a:gd name="f27" fmla="*/ f4 1 2401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797558"/>
                <a:gd name="f36" fmla="*/ f32 1 24013"/>
                <a:gd name="f37" fmla="*/ 11817 f33 1"/>
                <a:gd name="f38" fmla="*/ 11943 f32 1"/>
                <a:gd name="f39" fmla="*/ 24014 f32 1"/>
                <a:gd name="f40" fmla="*/ 1786720 f33 1"/>
                <a:gd name="f41" fmla="*/ 1797496 f33 1"/>
                <a:gd name="f42" fmla="*/ 10774 f32 1"/>
                <a:gd name="f43" fmla="*/ 0 f32 1"/>
                <a:gd name="f44" fmla="*/ 0 f33 1"/>
                <a:gd name="f45" fmla="+- f34 0 f1"/>
                <a:gd name="f46" fmla="*/ f37 1 1797558"/>
                <a:gd name="f47" fmla="*/ f38 1 24013"/>
                <a:gd name="f48" fmla="*/ f39 1 24013"/>
                <a:gd name="f49" fmla="*/ f40 1 1797558"/>
                <a:gd name="f50" fmla="*/ f41 1 1797558"/>
                <a:gd name="f51" fmla="*/ f42 1 24013"/>
                <a:gd name="f52" fmla="*/ f43 1 24013"/>
                <a:gd name="f53" fmla="*/ f44 1 1797558"/>
                <a:gd name="f54" fmla="*/ f28 1 f35"/>
                <a:gd name="f55" fmla="*/ f29 1 f35"/>
                <a:gd name="f56" fmla="*/ f28 1 f36"/>
                <a:gd name="f57" fmla="*/ f30 1 f36"/>
                <a:gd name="f58" fmla="*/ f46 1 f35"/>
                <a:gd name="f59" fmla="*/ f47 1 f36"/>
                <a:gd name="f60" fmla="*/ f48 1 f36"/>
                <a:gd name="f61" fmla="*/ f49 1 f35"/>
                <a:gd name="f62" fmla="*/ f50 1 f35"/>
                <a:gd name="f63" fmla="*/ f51 1 f36"/>
                <a:gd name="f64" fmla="*/ f52 1 f36"/>
                <a:gd name="f65" fmla="*/ f53 1 f35"/>
                <a:gd name="f66" fmla="*/ f54 f26 1"/>
                <a:gd name="f67" fmla="*/ f55 f26 1"/>
                <a:gd name="f68" fmla="*/ f57 f27 1"/>
                <a:gd name="f69" fmla="*/ f56 f27 1"/>
                <a:gd name="f70" fmla="*/ f58 f26 1"/>
                <a:gd name="f71" fmla="*/ f59 f27 1"/>
                <a:gd name="f72" fmla="*/ f60 f27 1"/>
                <a:gd name="f73" fmla="*/ f61 f26 1"/>
                <a:gd name="f74" fmla="*/ f62 f26 1"/>
                <a:gd name="f75" fmla="*/ f63 f27 1"/>
                <a:gd name="f76" fmla="*/ f64 f27 1"/>
                <a:gd name="f77" fmla="*/ f65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0" y="f71"/>
                </a:cxn>
                <a:cxn ang="f45">
                  <a:pos x="f70" y="f72"/>
                </a:cxn>
                <a:cxn ang="f45">
                  <a:pos x="f73" y="f72"/>
                </a:cxn>
                <a:cxn ang="f45">
                  <a:pos x="f74" y="f75"/>
                </a:cxn>
                <a:cxn ang="f45">
                  <a:pos x="f73" y="f76"/>
                </a:cxn>
                <a:cxn ang="f45">
                  <a:pos x="f77" y="f76"/>
                </a:cxn>
                <a:cxn ang="f45">
                  <a:pos x="f70" y="f71"/>
                </a:cxn>
              </a:cxnLst>
              <a:rect l="f66" t="f69" r="f67" b="f68"/>
              <a:pathLst>
                <a:path w="1797558" h="24013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11" y="f5"/>
                  </a:cubicBezTo>
                  <a:lnTo>
                    <a:pt x="f5" y="f5"/>
                  </a:lnTo>
                  <a:cubicBezTo>
                    <a:pt x="f22" y="f23"/>
                    <a:pt x="f8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1" name="Freeform: Shape 516">
              <a:extLst>
                <a:ext uri="{FF2B5EF4-FFF2-40B4-BE49-F238E27FC236}">
                  <a16:creationId xmlns:a16="http://schemas.microsoft.com/office/drawing/2014/main" id="{59BA73BF-4867-D91E-C335-A39FEFE4F5D7}"/>
                </a:ext>
              </a:extLst>
            </p:cNvPr>
            <p:cNvSpPr/>
            <p:nvPr/>
          </p:nvSpPr>
          <p:spPr>
            <a:xfrm>
              <a:off x="9052505" y="5472766"/>
              <a:ext cx="21598" cy="246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01"/>
                <a:gd name="f7" fmla="val 24649"/>
                <a:gd name="f8" fmla="val 9784"/>
                <a:gd name="f9" fmla="val 12325"/>
                <a:gd name="f10" fmla="val 6823"/>
                <a:gd name="f11" fmla="val 12312"/>
                <a:gd name="f12" fmla="val 3990"/>
                <a:gd name="f13" fmla="val 11117"/>
                <a:gd name="f14" fmla="val 1906"/>
                <a:gd name="f15" fmla="val 9021"/>
                <a:gd name="f16" fmla="val 12706"/>
                <a:gd name="f17" fmla="val 1855"/>
                <a:gd name="f18" fmla="val 14917"/>
                <a:gd name="f19" fmla="val 1194"/>
                <a:gd name="f20" fmla="val 17076"/>
                <a:gd name="f21" fmla="val 18931"/>
                <a:gd name="f22" fmla="val 2008"/>
                <a:gd name="f23" fmla="val 22451"/>
                <a:gd name="f24" fmla="val 5731"/>
                <a:gd name="f25" fmla="val 24636"/>
                <a:gd name="f26" fmla="val 16328"/>
                <a:gd name="f27" fmla="val 24585"/>
                <a:gd name="f28" fmla="val 21602"/>
                <a:gd name="f29" fmla="val 19249"/>
                <a:gd name="f30" fmla="val 21424"/>
                <a:gd name="f31" fmla="val 6531"/>
                <a:gd name="f32" fmla="val 16303"/>
                <a:gd name="f33" fmla="val 11867"/>
                <a:gd name="f34" fmla="+- 0 0 -90"/>
                <a:gd name="f35" fmla="*/ f3 1 21601"/>
                <a:gd name="f36" fmla="*/ f4 1 24649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1601"/>
                <a:gd name="f45" fmla="*/ f41 1 24649"/>
                <a:gd name="f46" fmla="*/ 9784 f42 1"/>
                <a:gd name="f47" fmla="*/ 12325 f41 1"/>
                <a:gd name="f48" fmla="*/ 1906 f42 1"/>
                <a:gd name="f49" fmla="*/ 9021 f41 1"/>
                <a:gd name="f50" fmla="*/ 12706 f41 1"/>
                <a:gd name="f51" fmla="*/ 0 f42 1"/>
                <a:gd name="f52" fmla="*/ 18931 f41 1"/>
                <a:gd name="f53" fmla="*/ 24649 f41 1"/>
                <a:gd name="f54" fmla="*/ 21602 f42 1"/>
                <a:gd name="f55" fmla="*/ 0 f41 1"/>
                <a:gd name="f56" fmla="+- f43 0 f1"/>
                <a:gd name="f57" fmla="*/ f46 1 21601"/>
                <a:gd name="f58" fmla="*/ f47 1 24649"/>
                <a:gd name="f59" fmla="*/ f48 1 21601"/>
                <a:gd name="f60" fmla="*/ f49 1 24649"/>
                <a:gd name="f61" fmla="*/ f50 1 24649"/>
                <a:gd name="f62" fmla="*/ f51 1 21601"/>
                <a:gd name="f63" fmla="*/ f52 1 24649"/>
                <a:gd name="f64" fmla="*/ f53 1 24649"/>
                <a:gd name="f65" fmla="*/ f54 1 21601"/>
                <a:gd name="f66" fmla="*/ f55 1 24649"/>
                <a:gd name="f67" fmla="*/ f37 1 f44"/>
                <a:gd name="f68" fmla="*/ f38 1 f44"/>
                <a:gd name="f69" fmla="*/ f37 1 f45"/>
                <a:gd name="f70" fmla="*/ f39 1 f45"/>
                <a:gd name="f71" fmla="*/ f57 1 f44"/>
                <a:gd name="f72" fmla="*/ f58 1 f45"/>
                <a:gd name="f73" fmla="*/ f59 1 f44"/>
                <a:gd name="f74" fmla="*/ f60 1 f45"/>
                <a:gd name="f75" fmla="*/ f61 1 f45"/>
                <a:gd name="f76" fmla="*/ f62 1 f44"/>
                <a:gd name="f77" fmla="*/ f63 1 f45"/>
                <a:gd name="f78" fmla="*/ f64 1 f45"/>
                <a:gd name="f79" fmla="*/ f65 1 f44"/>
                <a:gd name="f80" fmla="*/ f66 1 f45"/>
                <a:gd name="f81" fmla="*/ f67 f35 1"/>
                <a:gd name="f82" fmla="*/ f68 f35 1"/>
                <a:gd name="f83" fmla="*/ f70 f36 1"/>
                <a:gd name="f84" fmla="*/ f69 f36 1"/>
                <a:gd name="f85" fmla="*/ f71 f35 1"/>
                <a:gd name="f86" fmla="*/ f72 f36 1"/>
                <a:gd name="f87" fmla="*/ f73 f35 1"/>
                <a:gd name="f88" fmla="*/ f74 f36 1"/>
                <a:gd name="f89" fmla="*/ f75 f36 1"/>
                <a:gd name="f90" fmla="*/ f76 f35 1"/>
                <a:gd name="f91" fmla="*/ f77 f36 1"/>
                <a:gd name="f92" fmla="*/ f78 f36 1"/>
                <a:gd name="f93" fmla="*/ f79 f35 1"/>
                <a:gd name="f94" fmla="*/ f8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5" y="f86"/>
                </a:cxn>
                <a:cxn ang="f56">
                  <a:pos x="f87" y="f88"/>
                </a:cxn>
                <a:cxn ang="f56">
                  <a:pos x="f87" y="f89"/>
                </a:cxn>
                <a:cxn ang="f56">
                  <a:pos x="f90" y="f91"/>
                </a:cxn>
                <a:cxn ang="f56">
                  <a:pos x="f85" y="f92"/>
                </a:cxn>
                <a:cxn ang="f56">
                  <a:pos x="f93" y="f89"/>
                </a:cxn>
                <a:cxn ang="f56">
                  <a:pos x="f93" y="f94"/>
                </a:cxn>
                <a:cxn ang="f56">
                  <a:pos x="f85" y="f86"/>
                </a:cxn>
              </a:cxnLst>
              <a:rect l="f81" t="f84" r="f82" b="f83"/>
              <a:pathLst>
                <a:path w="21601" h="2464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9" y="f20"/>
                    <a:pt x="f5" y="f21"/>
                  </a:cubicBezTo>
                  <a:cubicBezTo>
                    <a:pt x="f22" y="f23"/>
                    <a:pt x="f24" y="f25"/>
                    <a:pt x="f8" y="f7"/>
                  </a:cubicBezTo>
                  <a:cubicBezTo>
                    <a:pt x="f26" y="f27"/>
                    <a:pt x="f28" y="f29"/>
                    <a:pt x="f28" y="f16"/>
                  </a:cubicBezTo>
                  <a:lnTo>
                    <a:pt x="f28" y="f5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2" name="Freeform: Shape 517">
              <a:extLst>
                <a:ext uri="{FF2B5EF4-FFF2-40B4-BE49-F238E27FC236}">
                  <a16:creationId xmlns:a16="http://schemas.microsoft.com/office/drawing/2014/main" id="{7CA6739F-5ACE-6171-7CCE-56D8014075B5}"/>
                </a:ext>
              </a:extLst>
            </p:cNvPr>
            <p:cNvSpPr/>
            <p:nvPr/>
          </p:nvSpPr>
          <p:spPr>
            <a:xfrm>
              <a:off x="8154207" y="1829540"/>
              <a:ext cx="87965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969"/>
                <a:gd name="f7" fmla="val 24013"/>
                <a:gd name="f8" fmla="val 76152"/>
                <a:gd name="f9" fmla="val 12706"/>
                <a:gd name="f10" fmla="val 75733"/>
                <a:gd name="f11" fmla="val 6124"/>
                <a:gd name="f12" fmla="val 80726"/>
                <a:gd name="f13" fmla="val 445"/>
                <a:gd name="f14" fmla="val 87309"/>
                <a:gd name="f15" fmla="val 25"/>
                <a:gd name="f16" fmla="val 87525"/>
                <a:gd name="f17" fmla="val 13"/>
                <a:gd name="f18" fmla="val 87753"/>
                <a:gd name="f19" fmla="val 10838"/>
                <a:gd name="f20" fmla="val 4206"/>
                <a:gd name="f21" fmla="val 686"/>
                <a:gd name="f22" fmla="val -611"/>
                <a:gd name="f23" fmla="val 6607"/>
                <a:gd name="f24" fmla="val 63"/>
                <a:gd name="f25" fmla="val 13239"/>
                <a:gd name="f26" fmla="val 648"/>
                <a:gd name="f27" fmla="val 18931"/>
                <a:gd name="f28" fmla="val 5146"/>
                <a:gd name="f29" fmla="val 23429"/>
                <a:gd name="f30" fmla="val 24014"/>
                <a:gd name="f31" fmla="val 81667"/>
                <a:gd name="f32" fmla="val 23950"/>
                <a:gd name="f33" fmla="val 76482"/>
                <a:gd name="f34" fmla="val 19008"/>
                <a:gd name="f35" fmla="+- 0 0 -90"/>
                <a:gd name="f36" fmla="*/ f3 1 87969"/>
                <a:gd name="f37" fmla="*/ f4 1 24013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87969"/>
                <a:gd name="f46" fmla="*/ f42 1 24013"/>
                <a:gd name="f47" fmla="*/ 76152 f43 1"/>
                <a:gd name="f48" fmla="*/ 12706 f42 1"/>
                <a:gd name="f49" fmla="*/ 87309 f43 1"/>
                <a:gd name="f50" fmla="*/ 25 f42 1"/>
                <a:gd name="f51" fmla="*/ 87969 f43 1"/>
                <a:gd name="f52" fmla="*/ 0 f42 1"/>
                <a:gd name="f53" fmla="*/ 10838 f43 1"/>
                <a:gd name="f54" fmla="*/ 63 f43 1"/>
                <a:gd name="f55" fmla="*/ 13239 f42 1"/>
                <a:gd name="f56" fmla="*/ 24014 f42 1"/>
                <a:gd name="f57" fmla="+- f44 0 f1"/>
                <a:gd name="f58" fmla="*/ f47 1 87969"/>
                <a:gd name="f59" fmla="*/ f48 1 24013"/>
                <a:gd name="f60" fmla="*/ f49 1 87969"/>
                <a:gd name="f61" fmla="*/ f50 1 24013"/>
                <a:gd name="f62" fmla="*/ f51 1 87969"/>
                <a:gd name="f63" fmla="*/ f52 1 24013"/>
                <a:gd name="f64" fmla="*/ f53 1 87969"/>
                <a:gd name="f65" fmla="*/ f54 1 87969"/>
                <a:gd name="f66" fmla="*/ f55 1 24013"/>
                <a:gd name="f67" fmla="*/ f56 1 24013"/>
                <a:gd name="f68" fmla="*/ f38 1 f45"/>
                <a:gd name="f69" fmla="*/ f39 1 f45"/>
                <a:gd name="f70" fmla="*/ f38 1 f46"/>
                <a:gd name="f71" fmla="*/ f40 1 f46"/>
                <a:gd name="f72" fmla="*/ f58 1 f45"/>
                <a:gd name="f73" fmla="*/ f59 1 f46"/>
                <a:gd name="f74" fmla="*/ f60 1 f45"/>
                <a:gd name="f75" fmla="*/ f61 1 f46"/>
                <a:gd name="f76" fmla="*/ f62 1 f45"/>
                <a:gd name="f77" fmla="*/ f63 1 f46"/>
                <a:gd name="f78" fmla="*/ f64 1 f45"/>
                <a:gd name="f79" fmla="*/ f65 1 f45"/>
                <a:gd name="f80" fmla="*/ f66 1 f46"/>
                <a:gd name="f81" fmla="*/ f67 1 f46"/>
                <a:gd name="f82" fmla="*/ f68 f36 1"/>
                <a:gd name="f83" fmla="*/ f69 f36 1"/>
                <a:gd name="f84" fmla="*/ f71 f37 1"/>
                <a:gd name="f85" fmla="*/ f70 f37 1"/>
                <a:gd name="f86" fmla="*/ f72 f36 1"/>
                <a:gd name="f87" fmla="*/ f73 f37 1"/>
                <a:gd name="f88" fmla="*/ f74 f36 1"/>
                <a:gd name="f89" fmla="*/ f75 f37 1"/>
                <a:gd name="f90" fmla="*/ f76 f36 1"/>
                <a:gd name="f91" fmla="*/ f77 f37 1"/>
                <a:gd name="f92" fmla="*/ f78 f36 1"/>
                <a:gd name="f93" fmla="*/ f79 f36 1"/>
                <a:gd name="f94" fmla="*/ f80 f37 1"/>
                <a:gd name="f95" fmla="*/ f81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6" y="f87"/>
                </a:cxn>
                <a:cxn ang="f57">
                  <a:pos x="f88" y="f89"/>
                </a:cxn>
                <a:cxn ang="f57">
                  <a:pos x="f90" y="f91"/>
                </a:cxn>
                <a:cxn ang="f57">
                  <a:pos x="f92" y="f91"/>
                </a:cxn>
                <a:cxn ang="f57">
                  <a:pos x="f93" y="f94"/>
                </a:cxn>
                <a:cxn ang="f57">
                  <a:pos x="f92" y="f95"/>
                </a:cxn>
                <a:cxn ang="f57">
                  <a:pos x="f90" y="f95"/>
                </a:cxn>
                <a:cxn ang="f57">
                  <a:pos x="f86" y="f87"/>
                </a:cxn>
              </a:cxnLst>
              <a:rect l="f82" t="f85" r="f83" b="f84"/>
              <a:pathLst>
                <a:path w="87969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5"/>
                    <a:pt x="f6" y="f5"/>
                  </a:cubicBezTo>
                  <a:lnTo>
                    <a:pt x="f19" y="f5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19" y="f30"/>
                  </a:cubicBezTo>
                  <a:lnTo>
                    <a:pt x="f6" y="f30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3" name="Freeform: Shape 518">
              <a:extLst>
                <a:ext uri="{FF2B5EF4-FFF2-40B4-BE49-F238E27FC236}">
                  <a16:creationId xmlns:a16="http://schemas.microsoft.com/office/drawing/2014/main" id="{B092BA6A-0EAB-2D43-8FDF-2F302F8342BA}"/>
                </a:ext>
              </a:extLst>
            </p:cNvPr>
            <p:cNvSpPr/>
            <p:nvPr/>
          </p:nvSpPr>
          <p:spPr>
            <a:xfrm>
              <a:off x="5969605" y="4127619"/>
              <a:ext cx="23637" cy="199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9947"/>
                <a:gd name="f8" fmla="val 11757"/>
                <a:gd name="f9" fmla="val 19948"/>
                <a:gd name="f10" fmla="val 18352"/>
                <a:gd name="f11" fmla="val 19884"/>
                <a:gd name="f12" fmla="val 14472"/>
                <a:gd name="f13" fmla="val 23575"/>
                <a:gd name="f14" fmla="val 7877"/>
                <a:gd name="f15" fmla="val 24248"/>
                <a:gd name="f16" fmla="val 6492"/>
                <a:gd name="f17" fmla="val 19534"/>
                <a:gd name="f18" fmla="val 12299"/>
                <a:gd name="f19" fmla="val 13040"/>
                <a:gd name="f20" fmla="val 12972"/>
                <a:gd name="f21" fmla="val 6547"/>
                <a:gd name="f22" fmla="val 13646"/>
                <a:gd name="f23" fmla="val 740"/>
                <a:gd name="f24" fmla="val 8932"/>
                <a:gd name="f25" fmla="val 67"/>
                <a:gd name="f26" fmla="val 2452"/>
                <a:gd name="f27" fmla="val -22"/>
                <a:gd name="f28" fmla="val 1639"/>
                <a:gd name="f29" fmla="val 813"/>
                <a:gd name="f30" fmla="val -73"/>
                <a:gd name="f31" fmla="val 14408"/>
                <a:gd name="f32" fmla="val 5099"/>
                <a:gd name="f33" fmla="val 19808"/>
                <a:gd name="f34" fmla="val 11630"/>
                <a:gd name="f35" fmla="val 11668"/>
                <a:gd name="f36" fmla="val 11719"/>
                <a:gd name="f37" fmla="+- 0 0 -90"/>
                <a:gd name="f38" fmla="*/ f3 1 23638"/>
                <a:gd name="f39" fmla="*/ f4 1 19947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3638"/>
                <a:gd name="f48" fmla="*/ f44 1 19947"/>
                <a:gd name="f49" fmla="*/ 11757 f45 1"/>
                <a:gd name="f50" fmla="*/ 19948 f44 1"/>
                <a:gd name="f51" fmla="*/ 23575 f45 1"/>
                <a:gd name="f52" fmla="*/ 7877 f44 1"/>
                <a:gd name="f53" fmla="*/ 0 f44 1"/>
                <a:gd name="f54" fmla="*/ 13040 f45 1"/>
                <a:gd name="f55" fmla="*/ 12972 f44 1"/>
                <a:gd name="f56" fmla="*/ 67 f45 1"/>
                <a:gd name="f57" fmla="*/ 2452 f44 1"/>
                <a:gd name="f58" fmla="*/ 11630 f45 1"/>
                <a:gd name="f59" fmla="+- f46 0 f1"/>
                <a:gd name="f60" fmla="*/ f49 1 23638"/>
                <a:gd name="f61" fmla="*/ f50 1 19947"/>
                <a:gd name="f62" fmla="*/ f51 1 23638"/>
                <a:gd name="f63" fmla="*/ f52 1 19947"/>
                <a:gd name="f64" fmla="*/ f53 1 19947"/>
                <a:gd name="f65" fmla="*/ f54 1 23638"/>
                <a:gd name="f66" fmla="*/ f55 1 19947"/>
                <a:gd name="f67" fmla="*/ f56 1 23638"/>
                <a:gd name="f68" fmla="*/ f57 1 19947"/>
                <a:gd name="f69" fmla="*/ f58 1 23638"/>
                <a:gd name="f70" fmla="*/ f40 1 f47"/>
                <a:gd name="f71" fmla="*/ f41 1 f47"/>
                <a:gd name="f72" fmla="*/ f40 1 f48"/>
                <a:gd name="f73" fmla="*/ f42 1 f48"/>
                <a:gd name="f74" fmla="*/ f60 1 f47"/>
                <a:gd name="f75" fmla="*/ f61 1 f48"/>
                <a:gd name="f76" fmla="*/ f62 1 f47"/>
                <a:gd name="f77" fmla="*/ f63 1 f48"/>
                <a:gd name="f78" fmla="*/ f64 1 f48"/>
                <a:gd name="f79" fmla="*/ f65 1 f47"/>
                <a:gd name="f80" fmla="*/ f66 1 f48"/>
                <a:gd name="f81" fmla="*/ f67 1 f47"/>
                <a:gd name="f82" fmla="*/ f68 1 f48"/>
                <a:gd name="f83" fmla="*/ f69 1 f47"/>
                <a:gd name="f84" fmla="*/ f70 f38 1"/>
                <a:gd name="f85" fmla="*/ f71 f38 1"/>
                <a:gd name="f86" fmla="*/ f73 f39 1"/>
                <a:gd name="f87" fmla="*/ f72 f39 1"/>
                <a:gd name="f88" fmla="*/ f74 f38 1"/>
                <a:gd name="f89" fmla="*/ f75 f39 1"/>
                <a:gd name="f90" fmla="*/ f76 f38 1"/>
                <a:gd name="f91" fmla="*/ f77 f39 1"/>
                <a:gd name="f92" fmla="*/ f78 f39 1"/>
                <a:gd name="f93" fmla="*/ f79 f38 1"/>
                <a:gd name="f94" fmla="*/ f80 f39 1"/>
                <a:gd name="f95" fmla="*/ f81 f38 1"/>
                <a:gd name="f96" fmla="*/ f82 f39 1"/>
                <a:gd name="f97" fmla="*/ f83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88" y="f89"/>
                </a:cxn>
                <a:cxn ang="f59">
                  <a:pos x="f90" y="f91"/>
                </a:cxn>
                <a:cxn ang="f59">
                  <a:pos x="f90" y="f91"/>
                </a:cxn>
                <a:cxn ang="f59">
                  <a:pos x="f90" y="f92"/>
                </a:cxn>
                <a:cxn ang="f59">
                  <a:pos x="f93" y="f94"/>
                </a:cxn>
                <a:cxn ang="f59">
                  <a:pos x="f95" y="f96"/>
                </a:cxn>
                <a:cxn ang="f59">
                  <a:pos x="f95" y="f92"/>
                </a:cxn>
                <a:cxn ang="f59">
                  <a:pos x="f95" y="f91"/>
                </a:cxn>
                <a:cxn ang="f59">
                  <a:pos x="f97" y="f89"/>
                </a:cxn>
                <a:cxn ang="f59">
                  <a:pos x="f88" y="f89"/>
                </a:cxn>
              </a:cxnLst>
              <a:rect l="f84" t="f87" r="f85" b="f86"/>
              <a:pathLst>
                <a:path w="23638" h="19947">
                  <a:moveTo>
                    <a:pt x="f8" y="f9"/>
                  </a:moveTo>
                  <a:cubicBezTo>
                    <a:pt x="f10" y="f11"/>
                    <a:pt x="f6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13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lnTo>
                    <a:pt x="f25" y="f14"/>
                  </a:lnTo>
                  <a:cubicBezTo>
                    <a:pt x="f30" y="f31"/>
                    <a:pt x="f32" y="f33"/>
                    <a:pt x="f34" y="f9"/>
                  </a:cubicBezTo>
                  <a:cubicBezTo>
                    <a:pt x="f35" y="f9"/>
                    <a:pt x="f3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4" name="Freeform: Shape 519">
              <a:extLst>
                <a:ext uri="{FF2B5EF4-FFF2-40B4-BE49-F238E27FC236}">
                  <a16:creationId xmlns:a16="http://schemas.microsoft.com/office/drawing/2014/main" id="{27E40645-18F8-FD9C-F655-E31D826F4786}"/>
                </a:ext>
              </a:extLst>
            </p:cNvPr>
            <p:cNvSpPr/>
            <p:nvPr/>
          </p:nvSpPr>
          <p:spPr>
            <a:xfrm>
              <a:off x="5969605" y="2315452"/>
              <a:ext cx="23637" cy="18240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824101"/>
                <a:gd name="f8" fmla="val 11757"/>
                <a:gd name="f9" fmla="val 1824102"/>
                <a:gd name="f10" fmla="val 18301"/>
                <a:gd name="f11" fmla="val 1824038"/>
                <a:gd name="f12" fmla="val 23575"/>
                <a:gd name="f13" fmla="val 1818702"/>
                <a:gd name="f14" fmla="val 1812159"/>
                <a:gd name="f15" fmla="val 13036"/>
                <a:gd name="f16" fmla="val 24248"/>
                <a:gd name="f17" fmla="val 6544"/>
                <a:gd name="f18" fmla="val 19534"/>
                <a:gd name="f19" fmla="val 737"/>
                <a:gd name="f20" fmla="val 13040"/>
                <a:gd name="f21" fmla="val 64"/>
                <a:gd name="f22" fmla="val 6547"/>
                <a:gd name="f23" fmla="val -609"/>
                <a:gd name="f24" fmla="val 740"/>
                <a:gd name="f25" fmla="val 4104"/>
                <a:gd name="f26" fmla="val 67"/>
                <a:gd name="f27" fmla="val 10584"/>
                <a:gd name="f28" fmla="val -22"/>
                <a:gd name="f29" fmla="val 11397"/>
                <a:gd name="f30" fmla="val 12223"/>
                <a:gd name="f31" fmla="val -9"/>
                <a:gd name="f32" fmla="val 1818689"/>
                <a:gd name="f33" fmla="val 5226"/>
                <a:gd name="f34" fmla="val 1824026"/>
                <a:gd name="f35" fmla="+- 0 0 -90"/>
                <a:gd name="f36" fmla="*/ f3 1 23638"/>
                <a:gd name="f37" fmla="*/ f4 1 182410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3638"/>
                <a:gd name="f46" fmla="*/ f42 1 1824101"/>
                <a:gd name="f47" fmla="*/ 11757 f43 1"/>
                <a:gd name="f48" fmla="*/ 1824102 f42 1"/>
                <a:gd name="f49" fmla="*/ 23575 f43 1"/>
                <a:gd name="f50" fmla="*/ 1812159 f42 1"/>
                <a:gd name="f51" fmla="*/ 13036 f42 1"/>
                <a:gd name="f52" fmla="*/ 13040 f43 1"/>
                <a:gd name="f53" fmla="*/ 64 f42 1"/>
                <a:gd name="f54" fmla="*/ 67 f43 1"/>
                <a:gd name="f55" fmla="*/ 10584 f42 1"/>
                <a:gd name="f56" fmla="+- f44 0 f1"/>
                <a:gd name="f57" fmla="*/ f47 1 23638"/>
                <a:gd name="f58" fmla="*/ f48 1 1824101"/>
                <a:gd name="f59" fmla="*/ f49 1 23638"/>
                <a:gd name="f60" fmla="*/ f50 1 1824101"/>
                <a:gd name="f61" fmla="*/ f51 1 1824101"/>
                <a:gd name="f62" fmla="*/ f52 1 23638"/>
                <a:gd name="f63" fmla="*/ f53 1 1824101"/>
                <a:gd name="f64" fmla="*/ f54 1 23638"/>
                <a:gd name="f65" fmla="*/ f55 1 1824101"/>
                <a:gd name="f66" fmla="*/ f38 1 f45"/>
                <a:gd name="f67" fmla="*/ f39 1 f45"/>
                <a:gd name="f68" fmla="*/ f38 1 f46"/>
                <a:gd name="f69" fmla="*/ f40 1 f46"/>
                <a:gd name="f70" fmla="*/ f57 1 f45"/>
                <a:gd name="f71" fmla="*/ f58 1 f46"/>
                <a:gd name="f72" fmla="*/ f59 1 f45"/>
                <a:gd name="f73" fmla="*/ f60 1 f46"/>
                <a:gd name="f74" fmla="*/ f61 1 f46"/>
                <a:gd name="f75" fmla="*/ f62 1 f45"/>
                <a:gd name="f76" fmla="*/ f63 1 f46"/>
                <a:gd name="f77" fmla="*/ f64 1 f45"/>
                <a:gd name="f78" fmla="*/ f65 1 f46"/>
                <a:gd name="f79" fmla="*/ f66 f36 1"/>
                <a:gd name="f80" fmla="*/ f67 f36 1"/>
                <a:gd name="f81" fmla="*/ f69 f37 1"/>
                <a:gd name="f82" fmla="*/ f68 f37 1"/>
                <a:gd name="f83" fmla="*/ f70 f36 1"/>
                <a:gd name="f84" fmla="*/ f71 f37 1"/>
                <a:gd name="f85" fmla="*/ f72 f36 1"/>
                <a:gd name="f86" fmla="*/ f73 f37 1"/>
                <a:gd name="f87" fmla="*/ f74 f37 1"/>
                <a:gd name="f88" fmla="*/ f75 f36 1"/>
                <a:gd name="f89" fmla="*/ f76 f37 1"/>
                <a:gd name="f90" fmla="*/ f77 f36 1"/>
                <a:gd name="f91" fmla="*/ f78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3" y="f84"/>
                </a:cxn>
                <a:cxn ang="f56">
                  <a:pos x="f85" y="f86"/>
                </a:cxn>
                <a:cxn ang="f56">
                  <a:pos x="f85" y="f87"/>
                </a:cxn>
                <a:cxn ang="f56">
                  <a:pos x="f88" y="f89"/>
                </a:cxn>
                <a:cxn ang="f56">
                  <a:pos x="f90" y="f91"/>
                </a:cxn>
                <a:cxn ang="f56">
                  <a:pos x="f90" y="f87"/>
                </a:cxn>
                <a:cxn ang="f56">
                  <a:pos x="f90" y="f86"/>
                </a:cxn>
                <a:cxn ang="f56">
                  <a:pos x="f83" y="f84"/>
                </a:cxn>
                <a:cxn ang="f56">
                  <a:pos x="f83" y="f84"/>
                </a:cxn>
              </a:cxnLst>
              <a:rect l="f79" t="f82" r="f80" b="f81"/>
              <a:pathLst>
                <a:path w="23638" h="1824101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15"/>
                  </a:cubicBezTo>
                  <a:lnTo>
                    <a:pt x="f26" y="f14"/>
                  </a:lnTo>
                  <a:cubicBezTo>
                    <a:pt x="f31" y="f32"/>
                    <a:pt x="f33" y="f34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5" name="Freeform: Shape 520">
              <a:extLst>
                <a:ext uri="{FF2B5EF4-FFF2-40B4-BE49-F238E27FC236}">
                  <a16:creationId xmlns:a16="http://schemas.microsoft.com/office/drawing/2014/main" id="{C6BBE747-4D35-3C16-A773-CF9EEC48377F}"/>
                </a:ext>
              </a:extLst>
            </p:cNvPr>
            <p:cNvSpPr/>
            <p:nvPr/>
          </p:nvSpPr>
          <p:spPr>
            <a:xfrm>
              <a:off x="11994349" y="3393987"/>
              <a:ext cx="23637" cy="11405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140537"/>
                <a:gd name="f8" fmla="val 11754"/>
                <a:gd name="f9" fmla="val 12706"/>
                <a:gd name="f10" fmla="val 5159"/>
                <a:gd name="f11" fmla="val 12579"/>
                <a:gd name="f12" fmla="val -89"/>
                <a:gd name="f13" fmla="val 7128"/>
                <a:gd name="f14" fmla="val 38"/>
                <a:gd name="f15" fmla="val 534"/>
                <a:gd name="f16" fmla="val 356"/>
                <a:gd name="f17" fmla="val 52"/>
                <a:gd name="f18" fmla="val 178"/>
                <a:gd name="f19" fmla="val 64"/>
                <a:gd name="f20" fmla="val 1127501"/>
                <a:gd name="f21" fmla="val -609"/>
                <a:gd name="f22" fmla="val 1133993"/>
                <a:gd name="f23" fmla="val 4105"/>
                <a:gd name="f24" fmla="val 1139800"/>
                <a:gd name="f25" fmla="val 10598"/>
                <a:gd name="f26" fmla="val 1140473"/>
                <a:gd name="f27" fmla="val 17092"/>
                <a:gd name="f28" fmla="val 1141147"/>
                <a:gd name="f29" fmla="val 22898"/>
                <a:gd name="f30" fmla="val 1136433"/>
                <a:gd name="f31" fmla="val 23571"/>
                <a:gd name="f32" fmla="val 1129953"/>
                <a:gd name="f33" fmla="val 23661"/>
                <a:gd name="f34" fmla="val 1129140"/>
                <a:gd name="f35" fmla="val 1128314"/>
                <a:gd name="f36" fmla="val 635"/>
                <a:gd name="f37" fmla="val 23267"/>
                <a:gd name="f38" fmla="val 7077"/>
                <a:gd name="f39" fmla="val 18184"/>
                <a:gd name="f40" fmla="val 12261"/>
                <a:gd name="f41" fmla="+- 0 0 -90"/>
                <a:gd name="f42" fmla="*/ f3 1 23638"/>
                <a:gd name="f43" fmla="*/ f4 1 1140537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3638"/>
                <a:gd name="f52" fmla="*/ f48 1 1140537"/>
                <a:gd name="f53" fmla="*/ 11754 f49 1"/>
                <a:gd name="f54" fmla="*/ 12706 f48 1"/>
                <a:gd name="f55" fmla="*/ 38 f49 1"/>
                <a:gd name="f56" fmla="*/ 534 f48 1"/>
                <a:gd name="f57" fmla="*/ 64 f49 1"/>
                <a:gd name="f58" fmla="*/ 0 f48 1"/>
                <a:gd name="f59" fmla="*/ 1127501 f48 1"/>
                <a:gd name="f60" fmla="*/ 10598 f49 1"/>
                <a:gd name="f61" fmla="*/ 1140473 f48 1"/>
                <a:gd name="f62" fmla="*/ 23571 f49 1"/>
                <a:gd name="f63" fmla="*/ 1129953 f48 1"/>
                <a:gd name="f64" fmla="*/ 635 f48 1"/>
                <a:gd name="f65" fmla="+- f50 0 f1"/>
                <a:gd name="f66" fmla="*/ f53 1 23638"/>
                <a:gd name="f67" fmla="*/ f54 1 1140537"/>
                <a:gd name="f68" fmla="*/ f55 1 23638"/>
                <a:gd name="f69" fmla="*/ f56 1 1140537"/>
                <a:gd name="f70" fmla="*/ f57 1 23638"/>
                <a:gd name="f71" fmla="*/ f58 1 1140537"/>
                <a:gd name="f72" fmla="*/ f59 1 1140537"/>
                <a:gd name="f73" fmla="*/ f60 1 23638"/>
                <a:gd name="f74" fmla="*/ f61 1 1140537"/>
                <a:gd name="f75" fmla="*/ f62 1 23638"/>
                <a:gd name="f76" fmla="*/ f63 1 1140537"/>
                <a:gd name="f77" fmla="*/ f64 1 1140537"/>
                <a:gd name="f78" fmla="*/ f44 1 f51"/>
                <a:gd name="f79" fmla="*/ f45 1 f51"/>
                <a:gd name="f80" fmla="*/ f44 1 f52"/>
                <a:gd name="f81" fmla="*/ f46 1 f52"/>
                <a:gd name="f82" fmla="*/ f66 1 f51"/>
                <a:gd name="f83" fmla="*/ f67 1 f52"/>
                <a:gd name="f84" fmla="*/ f68 1 f51"/>
                <a:gd name="f85" fmla="*/ f69 1 f52"/>
                <a:gd name="f86" fmla="*/ f70 1 f51"/>
                <a:gd name="f87" fmla="*/ f71 1 f52"/>
                <a:gd name="f88" fmla="*/ f72 1 f52"/>
                <a:gd name="f89" fmla="*/ f73 1 f51"/>
                <a:gd name="f90" fmla="*/ f74 1 f52"/>
                <a:gd name="f91" fmla="*/ f75 1 f51"/>
                <a:gd name="f92" fmla="*/ f76 1 f52"/>
                <a:gd name="f93" fmla="*/ f77 1 f52"/>
                <a:gd name="f94" fmla="*/ f78 f42 1"/>
                <a:gd name="f95" fmla="*/ f79 f42 1"/>
                <a:gd name="f96" fmla="*/ f81 f43 1"/>
                <a:gd name="f97" fmla="*/ f80 f43 1"/>
                <a:gd name="f98" fmla="*/ f82 f42 1"/>
                <a:gd name="f99" fmla="*/ f83 f43 1"/>
                <a:gd name="f100" fmla="*/ f84 f42 1"/>
                <a:gd name="f101" fmla="*/ f85 f43 1"/>
                <a:gd name="f102" fmla="*/ f86 f42 1"/>
                <a:gd name="f103" fmla="*/ f87 f43 1"/>
                <a:gd name="f104" fmla="*/ f88 f43 1"/>
                <a:gd name="f105" fmla="*/ f89 f42 1"/>
                <a:gd name="f106" fmla="*/ f90 f43 1"/>
                <a:gd name="f107" fmla="*/ f91 f42 1"/>
                <a:gd name="f108" fmla="*/ f92 f43 1"/>
                <a:gd name="f109" fmla="*/ f93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98" y="f99"/>
                </a:cxn>
                <a:cxn ang="f65">
                  <a:pos x="f100" y="f101"/>
                </a:cxn>
                <a:cxn ang="f65">
                  <a:pos x="f102" y="f103"/>
                </a:cxn>
                <a:cxn ang="f65">
                  <a:pos x="f102" y="f104"/>
                </a:cxn>
                <a:cxn ang="f65">
                  <a:pos x="f105" y="f106"/>
                </a:cxn>
                <a:cxn ang="f65">
                  <a:pos x="f107" y="f108"/>
                </a:cxn>
                <a:cxn ang="f65">
                  <a:pos x="f107" y="f104"/>
                </a:cxn>
                <a:cxn ang="f65">
                  <a:pos x="f107" y="f109"/>
                </a:cxn>
                <a:cxn ang="f65">
                  <a:pos x="f98" y="f99"/>
                </a:cxn>
              </a:cxnLst>
              <a:rect l="f94" t="f97" r="f95" b="f96"/>
              <a:pathLst>
                <a:path w="23638" h="114053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9" y="f5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3" y="f35"/>
                    <a:pt x="f31" y="f20"/>
                  </a:cubicBezTo>
                  <a:lnTo>
                    <a:pt x="f31" y="f36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6" name="Freeform: Shape 521">
              <a:extLst>
                <a:ext uri="{FF2B5EF4-FFF2-40B4-BE49-F238E27FC236}">
                  <a16:creationId xmlns:a16="http://schemas.microsoft.com/office/drawing/2014/main" id="{AEFA3086-FB37-3B88-FF3B-EFB6086FC637}"/>
                </a:ext>
              </a:extLst>
            </p:cNvPr>
            <p:cNvSpPr/>
            <p:nvPr/>
          </p:nvSpPr>
          <p:spPr>
            <a:xfrm>
              <a:off x="6806994" y="3281415"/>
              <a:ext cx="23637" cy="134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3467"/>
                <a:gd name="f8" fmla="val 11757"/>
                <a:gd name="f9" fmla="val 13468"/>
                <a:gd name="f10" fmla="val 18187"/>
                <a:gd name="f11" fmla="val 13023"/>
                <a:gd name="f12" fmla="val 23270"/>
                <a:gd name="f13" fmla="val 7839"/>
                <a:gd name="f14" fmla="val 23574"/>
                <a:gd name="f15" fmla="val 1398"/>
                <a:gd name="f16" fmla="val 24248"/>
                <a:gd name="f17" fmla="val 6493"/>
                <a:gd name="f18" fmla="val 19534"/>
                <a:gd name="f19" fmla="val 12299"/>
                <a:gd name="f20" fmla="val 13040"/>
                <a:gd name="f21" fmla="val 12972"/>
                <a:gd name="f22" fmla="val 6547"/>
                <a:gd name="f23" fmla="val 13646"/>
                <a:gd name="f24" fmla="val 740"/>
                <a:gd name="f25" fmla="val 8932"/>
                <a:gd name="f26" fmla="val 67"/>
                <a:gd name="f27" fmla="val 2452"/>
                <a:gd name="f28" fmla="val -22"/>
                <a:gd name="f29" fmla="val 1639"/>
                <a:gd name="f30" fmla="val 813"/>
                <a:gd name="f31" fmla="val 2033"/>
                <a:gd name="f32" fmla="val 333"/>
                <a:gd name="f33" fmla="val 8335"/>
                <a:gd name="f34" fmla="val 5454"/>
                <a:gd name="f35" fmla="val 13341"/>
                <a:gd name="f36" fmla="+- 0 0 -90"/>
                <a:gd name="f37" fmla="*/ f3 1 23638"/>
                <a:gd name="f38" fmla="*/ f4 1 13467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3638"/>
                <a:gd name="f47" fmla="*/ f43 1 13467"/>
                <a:gd name="f48" fmla="*/ 11757 f44 1"/>
                <a:gd name="f49" fmla="*/ 13468 f43 1"/>
                <a:gd name="f50" fmla="*/ 23574 f44 1"/>
                <a:gd name="f51" fmla="*/ 1398 f43 1"/>
                <a:gd name="f52" fmla="*/ 0 f43 1"/>
                <a:gd name="f53" fmla="*/ 13040 f44 1"/>
                <a:gd name="f54" fmla="*/ 12972 f43 1"/>
                <a:gd name="f55" fmla="*/ 67 f44 1"/>
                <a:gd name="f56" fmla="*/ 2452 f43 1"/>
                <a:gd name="f57" fmla="*/ 2033 f43 1"/>
                <a:gd name="f58" fmla="+- f45 0 f1"/>
                <a:gd name="f59" fmla="*/ f48 1 23638"/>
                <a:gd name="f60" fmla="*/ f49 1 13467"/>
                <a:gd name="f61" fmla="*/ f50 1 23638"/>
                <a:gd name="f62" fmla="*/ f51 1 13467"/>
                <a:gd name="f63" fmla="*/ f52 1 13467"/>
                <a:gd name="f64" fmla="*/ f53 1 23638"/>
                <a:gd name="f65" fmla="*/ f54 1 13467"/>
                <a:gd name="f66" fmla="*/ f55 1 23638"/>
                <a:gd name="f67" fmla="*/ f56 1 13467"/>
                <a:gd name="f68" fmla="*/ f57 1 13467"/>
                <a:gd name="f69" fmla="*/ f39 1 f46"/>
                <a:gd name="f70" fmla="*/ f40 1 f46"/>
                <a:gd name="f71" fmla="*/ f39 1 f47"/>
                <a:gd name="f72" fmla="*/ f41 1 f47"/>
                <a:gd name="f73" fmla="*/ f59 1 f46"/>
                <a:gd name="f74" fmla="*/ f60 1 f47"/>
                <a:gd name="f75" fmla="*/ f61 1 f46"/>
                <a:gd name="f76" fmla="*/ f62 1 f47"/>
                <a:gd name="f77" fmla="*/ f63 1 f47"/>
                <a:gd name="f78" fmla="*/ f64 1 f46"/>
                <a:gd name="f79" fmla="*/ f65 1 f47"/>
                <a:gd name="f80" fmla="*/ f66 1 f46"/>
                <a:gd name="f81" fmla="*/ f67 1 f47"/>
                <a:gd name="f82" fmla="*/ f68 1 f47"/>
                <a:gd name="f83" fmla="*/ f69 f37 1"/>
                <a:gd name="f84" fmla="*/ f70 f37 1"/>
                <a:gd name="f85" fmla="*/ f72 f38 1"/>
                <a:gd name="f86" fmla="*/ f71 f38 1"/>
                <a:gd name="f87" fmla="*/ f73 f37 1"/>
                <a:gd name="f88" fmla="*/ f74 f38 1"/>
                <a:gd name="f89" fmla="*/ f75 f37 1"/>
                <a:gd name="f90" fmla="*/ f76 f38 1"/>
                <a:gd name="f91" fmla="*/ f77 f38 1"/>
                <a:gd name="f92" fmla="*/ f78 f37 1"/>
                <a:gd name="f93" fmla="*/ f79 f38 1"/>
                <a:gd name="f94" fmla="*/ f80 f37 1"/>
                <a:gd name="f95" fmla="*/ f81 f38 1"/>
                <a:gd name="f96" fmla="*/ f8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7" y="f88"/>
                </a:cxn>
                <a:cxn ang="f58">
                  <a:pos x="f89" y="f90"/>
                </a:cxn>
                <a:cxn ang="f58">
                  <a:pos x="f89" y="f91"/>
                </a:cxn>
                <a:cxn ang="f58">
                  <a:pos x="f92" y="f93"/>
                </a:cxn>
                <a:cxn ang="f58">
                  <a:pos x="f94" y="f95"/>
                </a:cxn>
                <a:cxn ang="f58">
                  <a:pos x="f94" y="f91"/>
                </a:cxn>
                <a:cxn ang="f58">
                  <a:pos x="f94" y="f96"/>
                </a:cxn>
                <a:cxn ang="f58">
                  <a:pos x="f87" y="f88"/>
                </a:cxn>
              </a:cxnLst>
              <a:rect l="f83" t="f86" r="f84" b="f85"/>
              <a:pathLst>
                <a:path w="23638" h="134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5"/>
                  </a:cubicBezTo>
                  <a:lnTo>
                    <a:pt x="f26" y="f31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7" name="Freeform: Shape 522">
              <a:extLst>
                <a:ext uri="{FF2B5EF4-FFF2-40B4-BE49-F238E27FC236}">
                  <a16:creationId xmlns:a16="http://schemas.microsoft.com/office/drawing/2014/main" id="{E5FE313C-A267-8FB8-D087-FB35DF1A13C5}"/>
                </a:ext>
              </a:extLst>
            </p:cNvPr>
            <p:cNvSpPr/>
            <p:nvPr/>
          </p:nvSpPr>
          <p:spPr>
            <a:xfrm>
              <a:off x="6806994" y="2045329"/>
              <a:ext cx="23637" cy="12473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247393"/>
                <a:gd name="f8" fmla="val 11757"/>
                <a:gd name="f9" fmla="val 1247394"/>
                <a:gd name="f10" fmla="val 18301"/>
                <a:gd name="f11" fmla="val 1247330"/>
                <a:gd name="f12" fmla="val 23574"/>
                <a:gd name="f13" fmla="val 1241994"/>
                <a:gd name="f14" fmla="val 1235451"/>
                <a:gd name="f15" fmla="val 13039"/>
                <a:gd name="f16" fmla="val 24248"/>
                <a:gd name="f17" fmla="val 6546"/>
                <a:gd name="f18" fmla="val 19534"/>
                <a:gd name="f19" fmla="val 740"/>
                <a:gd name="f20" fmla="val 13040"/>
                <a:gd name="f21" fmla="val 66"/>
                <a:gd name="f22" fmla="val 6547"/>
                <a:gd name="f23" fmla="val -620"/>
                <a:gd name="f24" fmla="val 4107"/>
                <a:gd name="f25" fmla="val 67"/>
                <a:gd name="f26" fmla="val 10586"/>
                <a:gd name="f27" fmla="val -22"/>
                <a:gd name="f28" fmla="val 11400"/>
                <a:gd name="f29" fmla="val 12226"/>
                <a:gd name="f30" fmla="val 1236086"/>
                <a:gd name="f31" fmla="val 333"/>
                <a:gd name="f32" fmla="val 1242363"/>
                <a:gd name="f33" fmla="val 5467"/>
                <a:gd name="f34" fmla="+- 0 0 -90"/>
                <a:gd name="f35" fmla="*/ f3 1 23638"/>
                <a:gd name="f36" fmla="*/ f4 1 124739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638"/>
                <a:gd name="f45" fmla="*/ f41 1 1247393"/>
                <a:gd name="f46" fmla="*/ 11757 f42 1"/>
                <a:gd name="f47" fmla="*/ 1247394 f41 1"/>
                <a:gd name="f48" fmla="*/ 23574 f42 1"/>
                <a:gd name="f49" fmla="*/ 1235451 f41 1"/>
                <a:gd name="f50" fmla="*/ 13039 f41 1"/>
                <a:gd name="f51" fmla="*/ 13040 f42 1"/>
                <a:gd name="f52" fmla="*/ 66 f41 1"/>
                <a:gd name="f53" fmla="*/ 67 f42 1"/>
                <a:gd name="f54" fmla="*/ 10586 f41 1"/>
                <a:gd name="f55" fmla="*/ 1236086 f41 1"/>
                <a:gd name="f56" fmla="+- f43 0 f1"/>
                <a:gd name="f57" fmla="*/ f46 1 23638"/>
                <a:gd name="f58" fmla="*/ f47 1 1247393"/>
                <a:gd name="f59" fmla="*/ f48 1 23638"/>
                <a:gd name="f60" fmla="*/ f49 1 1247393"/>
                <a:gd name="f61" fmla="*/ f50 1 1247393"/>
                <a:gd name="f62" fmla="*/ f51 1 23638"/>
                <a:gd name="f63" fmla="*/ f52 1 1247393"/>
                <a:gd name="f64" fmla="*/ f53 1 23638"/>
                <a:gd name="f65" fmla="*/ f54 1 1247393"/>
                <a:gd name="f66" fmla="*/ f55 1 1247393"/>
                <a:gd name="f67" fmla="*/ f37 1 f44"/>
                <a:gd name="f68" fmla="*/ f38 1 f44"/>
                <a:gd name="f69" fmla="*/ f37 1 f45"/>
                <a:gd name="f70" fmla="*/ f39 1 f45"/>
                <a:gd name="f71" fmla="*/ f57 1 f44"/>
                <a:gd name="f72" fmla="*/ f58 1 f45"/>
                <a:gd name="f73" fmla="*/ f59 1 f44"/>
                <a:gd name="f74" fmla="*/ f60 1 f45"/>
                <a:gd name="f75" fmla="*/ f61 1 f45"/>
                <a:gd name="f76" fmla="*/ f62 1 f44"/>
                <a:gd name="f77" fmla="*/ f63 1 f45"/>
                <a:gd name="f78" fmla="*/ f64 1 f44"/>
                <a:gd name="f79" fmla="*/ f65 1 f45"/>
                <a:gd name="f80" fmla="*/ f66 1 f45"/>
                <a:gd name="f81" fmla="*/ f67 f35 1"/>
                <a:gd name="f82" fmla="*/ f68 f35 1"/>
                <a:gd name="f83" fmla="*/ f70 f36 1"/>
                <a:gd name="f84" fmla="*/ f69 f36 1"/>
                <a:gd name="f85" fmla="*/ f71 f35 1"/>
                <a:gd name="f86" fmla="*/ f72 f36 1"/>
                <a:gd name="f87" fmla="*/ f73 f35 1"/>
                <a:gd name="f88" fmla="*/ f74 f36 1"/>
                <a:gd name="f89" fmla="*/ f75 f36 1"/>
                <a:gd name="f90" fmla="*/ f76 f35 1"/>
                <a:gd name="f91" fmla="*/ f77 f36 1"/>
                <a:gd name="f92" fmla="*/ f78 f35 1"/>
                <a:gd name="f93" fmla="*/ f79 f36 1"/>
                <a:gd name="f94" fmla="*/ f8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5" y="f86"/>
                </a:cxn>
                <a:cxn ang="f56">
                  <a:pos x="f87" y="f88"/>
                </a:cxn>
                <a:cxn ang="f56">
                  <a:pos x="f87" y="f89"/>
                </a:cxn>
                <a:cxn ang="f56">
                  <a:pos x="f90" y="f91"/>
                </a:cxn>
                <a:cxn ang="f56">
                  <a:pos x="f92" y="f93"/>
                </a:cxn>
                <a:cxn ang="f56">
                  <a:pos x="f92" y="f89"/>
                </a:cxn>
                <a:cxn ang="f56">
                  <a:pos x="f92" y="f94"/>
                </a:cxn>
                <a:cxn ang="f56">
                  <a:pos x="f85" y="f86"/>
                </a:cxn>
              </a:cxnLst>
              <a:rect l="f81" t="f84" r="f82" b="f83"/>
              <a:pathLst>
                <a:path w="23638" h="1247393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19" y="f24"/>
                    <a:pt x="f25" y="f26"/>
                  </a:cubicBezTo>
                  <a:cubicBezTo>
                    <a:pt x="f27" y="f28"/>
                    <a:pt x="f27" y="f29"/>
                    <a:pt x="f25" y="f15"/>
                  </a:cubicBezTo>
                  <a:lnTo>
                    <a:pt x="f25" y="f30"/>
                  </a:lnTo>
                  <a:cubicBezTo>
                    <a:pt x="f31" y="f32"/>
                    <a:pt x="f33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8" name="Freeform: Shape 523">
              <a:extLst>
                <a:ext uri="{FF2B5EF4-FFF2-40B4-BE49-F238E27FC236}">
                  <a16:creationId xmlns:a16="http://schemas.microsoft.com/office/drawing/2014/main" id="{A3B93AA6-EA94-E1B6-6F72-91F2856B5C94}"/>
                </a:ext>
              </a:extLst>
            </p:cNvPr>
            <p:cNvSpPr/>
            <p:nvPr/>
          </p:nvSpPr>
          <p:spPr>
            <a:xfrm>
              <a:off x="8002271" y="3294126"/>
              <a:ext cx="23381" cy="143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2"/>
                <a:gd name="f7" fmla="val 14360"/>
                <a:gd name="f8" fmla="val 11692"/>
                <a:gd name="f9" fmla="val 14357"/>
                <a:gd name="f10" fmla="val 18223"/>
                <a:gd name="f11" fmla="val 14294"/>
                <a:gd name="f12" fmla="val 23459"/>
                <a:gd name="f13" fmla="val 8945"/>
                <a:gd name="f14" fmla="val 2414"/>
                <a:gd name="f15" fmla="val 6454"/>
                <a:gd name="f16" fmla="val 18147"/>
                <a:gd name="f17" fmla="val 11689"/>
                <a:gd name="f18" fmla="val 5237"/>
                <a:gd name="f19" fmla="val 1"/>
                <a:gd name="f20" fmla="val 2922"/>
                <a:gd name="f21" fmla="val -24"/>
                <a:gd name="f22" fmla="val 4447"/>
                <a:gd name="f23" fmla="val 281"/>
                <a:gd name="f24" fmla="val 5972"/>
                <a:gd name="f25" fmla="val 891"/>
                <a:gd name="f26" fmla="val 7369"/>
                <a:gd name="f27" fmla="val 2721"/>
                <a:gd name="f28" fmla="val 7003"/>
                <a:gd name="f29" fmla="val 14472"/>
                <a:gd name="f30" fmla="+- 0 0 -90"/>
                <a:gd name="f31" fmla="*/ f3 1 23382"/>
                <a:gd name="f32" fmla="*/ f4 1 1436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3382"/>
                <a:gd name="f41" fmla="*/ f37 1 14360"/>
                <a:gd name="f42" fmla="*/ 11692 f38 1"/>
                <a:gd name="f43" fmla="*/ 14357 f37 1"/>
                <a:gd name="f44" fmla="*/ 23382 f38 1"/>
                <a:gd name="f45" fmla="*/ 2414 f37 1"/>
                <a:gd name="f46" fmla="*/ 0 f37 1"/>
                <a:gd name="f47" fmla="*/ 11689 f37 1"/>
                <a:gd name="f48" fmla="*/ 1 f38 1"/>
                <a:gd name="f49" fmla="*/ 2922 f37 1"/>
                <a:gd name="f50" fmla="*/ 891 f38 1"/>
                <a:gd name="f51" fmla="*/ 7369 f37 1"/>
                <a:gd name="f52" fmla="+- f39 0 f1"/>
                <a:gd name="f53" fmla="*/ f42 1 23382"/>
                <a:gd name="f54" fmla="*/ f43 1 14360"/>
                <a:gd name="f55" fmla="*/ f44 1 23382"/>
                <a:gd name="f56" fmla="*/ f45 1 14360"/>
                <a:gd name="f57" fmla="*/ f46 1 14360"/>
                <a:gd name="f58" fmla="*/ f47 1 14360"/>
                <a:gd name="f59" fmla="*/ f48 1 23382"/>
                <a:gd name="f60" fmla="*/ f49 1 14360"/>
                <a:gd name="f61" fmla="*/ f50 1 23382"/>
                <a:gd name="f62" fmla="*/ f51 1 14360"/>
                <a:gd name="f63" fmla="*/ f33 1 f40"/>
                <a:gd name="f64" fmla="*/ f34 1 f40"/>
                <a:gd name="f65" fmla="*/ f33 1 f41"/>
                <a:gd name="f66" fmla="*/ f35 1 f41"/>
                <a:gd name="f67" fmla="*/ f53 1 f40"/>
                <a:gd name="f68" fmla="*/ f54 1 f41"/>
                <a:gd name="f69" fmla="*/ f55 1 f40"/>
                <a:gd name="f70" fmla="*/ f56 1 f41"/>
                <a:gd name="f71" fmla="*/ f57 1 f41"/>
                <a:gd name="f72" fmla="*/ f58 1 f41"/>
                <a:gd name="f73" fmla="*/ f59 1 f40"/>
                <a:gd name="f74" fmla="*/ f60 1 f41"/>
                <a:gd name="f75" fmla="*/ f61 1 f40"/>
                <a:gd name="f76" fmla="*/ f62 1 f41"/>
                <a:gd name="f77" fmla="*/ f63 f31 1"/>
                <a:gd name="f78" fmla="*/ f64 f31 1"/>
                <a:gd name="f79" fmla="*/ f66 f32 1"/>
                <a:gd name="f80" fmla="*/ f65 f32 1"/>
                <a:gd name="f81" fmla="*/ f67 f31 1"/>
                <a:gd name="f82" fmla="*/ f68 f32 1"/>
                <a:gd name="f83" fmla="*/ f69 f31 1"/>
                <a:gd name="f84" fmla="*/ f70 f32 1"/>
                <a:gd name="f85" fmla="*/ f71 f32 1"/>
                <a:gd name="f86" fmla="*/ f72 f32 1"/>
                <a:gd name="f87" fmla="*/ f73 f31 1"/>
                <a:gd name="f88" fmla="*/ f74 f32 1"/>
                <a:gd name="f89" fmla="*/ f75 f31 1"/>
                <a:gd name="f90" fmla="*/ f7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1" y="f82"/>
                </a:cxn>
                <a:cxn ang="f52">
                  <a:pos x="f83" y="f84"/>
                </a:cxn>
                <a:cxn ang="f52">
                  <a:pos x="f83" y="f84"/>
                </a:cxn>
                <a:cxn ang="f52">
                  <a:pos x="f83" y="f85"/>
                </a:cxn>
                <a:cxn ang="f52">
                  <a:pos x="f81" y="f86"/>
                </a:cxn>
                <a:cxn ang="f52">
                  <a:pos x="f87" y="f85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81" y="f82"/>
                </a:cxn>
              </a:cxnLst>
              <a:rect l="f77" t="f80" r="f78" b="f79"/>
              <a:pathLst>
                <a:path w="23382" h="14360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6" y="f14"/>
                    <a:pt x="f6" y="f14"/>
                    <a:pt x="f6" y="f14"/>
                  </a:cubicBezTo>
                  <a:lnTo>
                    <a:pt x="f6" y="f5"/>
                  </a:lnTo>
                  <a:cubicBezTo>
                    <a:pt x="f6" y="f15"/>
                    <a:pt x="f16" y="f17"/>
                    <a:pt x="f8" y="f17"/>
                  </a:cubicBezTo>
                  <a:cubicBezTo>
                    <a:pt x="f18" y="f17"/>
                    <a:pt x="f19" y="f15"/>
                    <a:pt x="f19" y="f5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1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9" name="Freeform: Shape 524">
              <a:extLst>
                <a:ext uri="{FF2B5EF4-FFF2-40B4-BE49-F238E27FC236}">
                  <a16:creationId xmlns:a16="http://schemas.microsoft.com/office/drawing/2014/main" id="{774E1F87-6089-A9D5-99EC-E2C517FC859E}"/>
                </a:ext>
              </a:extLst>
            </p:cNvPr>
            <p:cNvSpPr/>
            <p:nvPr/>
          </p:nvSpPr>
          <p:spPr>
            <a:xfrm>
              <a:off x="8003039" y="3267096"/>
              <a:ext cx="22667" cy="384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666"/>
                <a:gd name="f7" fmla="val 38466"/>
                <a:gd name="f8" fmla="val 10929"/>
                <a:gd name="f9" fmla="val 17460"/>
                <a:gd name="f10" fmla="val 38403"/>
                <a:gd name="f11" fmla="val 22695"/>
                <a:gd name="f12" fmla="val 33054"/>
                <a:gd name="f13" fmla="val 22619"/>
                <a:gd name="f14" fmla="val 26523"/>
                <a:gd name="f15" fmla="val 12039"/>
                <a:gd name="f16" fmla="val 22682"/>
                <a:gd name="f17" fmla="val 11314"/>
                <a:gd name="f18" fmla="val 10603"/>
                <a:gd name="f19" fmla="val 9879"/>
                <a:gd name="f20" fmla="val 21755"/>
                <a:gd name="f21" fmla="val 4288"/>
                <a:gd name="f22" fmla="val 16964"/>
                <a:gd name="f23" fmla="val 146"/>
                <a:gd name="f24" fmla="val 11310"/>
                <a:gd name="f25" fmla="val 95"/>
                <a:gd name="f26" fmla="val 10509"/>
                <a:gd name="f27" fmla="val -32"/>
                <a:gd name="f28" fmla="val 9696"/>
                <a:gd name="f29" fmla="val 8895"/>
                <a:gd name="f30" fmla="val 8133"/>
                <a:gd name="f31" fmla="val 7371"/>
                <a:gd name="f32" fmla="val 6608"/>
                <a:gd name="f33" fmla="val 2517"/>
                <a:gd name="f34" fmla="val 2141"/>
                <a:gd name="f35" fmla="val -38"/>
                <a:gd name="f36" fmla="val 6334"/>
                <a:gd name="f37" fmla="val 10895"/>
                <a:gd name="f38" fmla="val 27031"/>
                <a:gd name="f39" fmla="val 178"/>
                <a:gd name="f40" fmla="val 33079"/>
                <a:gd name="f41" fmla="val 4893"/>
                <a:gd name="f42" fmla="val 38009"/>
                <a:gd name="f43" fmla="+- 0 0 -90"/>
                <a:gd name="f44" fmla="*/ f3 1 22666"/>
                <a:gd name="f45" fmla="*/ f4 1 3846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22666"/>
                <a:gd name="f54" fmla="*/ f50 1 38466"/>
                <a:gd name="f55" fmla="*/ 10929 f51 1"/>
                <a:gd name="f56" fmla="*/ 38466 f50 1"/>
                <a:gd name="f57" fmla="*/ 22619 f51 1"/>
                <a:gd name="f58" fmla="*/ 26523 f50 1"/>
                <a:gd name="f59" fmla="*/ 12039 f50 1"/>
                <a:gd name="f60" fmla="*/ 9879 f50 1"/>
                <a:gd name="f61" fmla="*/ 11310 f51 1"/>
                <a:gd name="f62" fmla="*/ 95 f50 1"/>
                <a:gd name="f63" fmla="*/ 8895 f51 1"/>
                <a:gd name="f64" fmla="*/ 6608 f51 1"/>
                <a:gd name="f65" fmla="*/ 0 f51 1"/>
                <a:gd name="f66" fmla="*/ 10895 f50 1"/>
                <a:gd name="f67" fmla="*/ 27031 f50 1"/>
                <a:gd name="f68" fmla="+- f52 0 f1"/>
                <a:gd name="f69" fmla="*/ f55 1 22666"/>
                <a:gd name="f70" fmla="*/ f56 1 38466"/>
                <a:gd name="f71" fmla="*/ f57 1 22666"/>
                <a:gd name="f72" fmla="*/ f58 1 38466"/>
                <a:gd name="f73" fmla="*/ f59 1 38466"/>
                <a:gd name="f74" fmla="*/ f60 1 38466"/>
                <a:gd name="f75" fmla="*/ f61 1 22666"/>
                <a:gd name="f76" fmla="*/ f62 1 38466"/>
                <a:gd name="f77" fmla="*/ f63 1 22666"/>
                <a:gd name="f78" fmla="*/ f64 1 22666"/>
                <a:gd name="f79" fmla="*/ f65 1 22666"/>
                <a:gd name="f80" fmla="*/ f66 1 38466"/>
                <a:gd name="f81" fmla="*/ f67 1 38466"/>
                <a:gd name="f82" fmla="*/ f46 1 f53"/>
                <a:gd name="f83" fmla="*/ f47 1 f53"/>
                <a:gd name="f84" fmla="*/ f46 1 f54"/>
                <a:gd name="f85" fmla="*/ f48 1 f54"/>
                <a:gd name="f86" fmla="*/ f69 1 f53"/>
                <a:gd name="f87" fmla="*/ f70 1 f54"/>
                <a:gd name="f88" fmla="*/ f71 1 f53"/>
                <a:gd name="f89" fmla="*/ f72 1 f54"/>
                <a:gd name="f90" fmla="*/ f73 1 f54"/>
                <a:gd name="f91" fmla="*/ f74 1 f54"/>
                <a:gd name="f92" fmla="*/ f75 1 f53"/>
                <a:gd name="f93" fmla="*/ f76 1 f54"/>
                <a:gd name="f94" fmla="*/ f77 1 f53"/>
                <a:gd name="f95" fmla="*/ f78 1 f53"/>
                <a:gd name="f96" fmla="*/ f79 1 f53"/>
                <a:gd name="f97" fmla="*/ f80 1 f54"/>
                <a:gd name="f98" fmla="*/ f81 1 f54"/>
                <a:gd name="f99" fmla="*/ f82 f44 1"/>
                <a:gd name="f100" fmla="*/ f83 f44 1"/>
                <a:gd name="f101" fmla="*/ f85 f45 1"/>
                <a:gd name="f102" fmla="*/ f84 f45 1"/>
                <a:gd name="f103" fmla="*/ f86 f44 1"/>
                <a:gd name="f104" fmla="*/ f87 f45 1"/>
                <a:gd name="f105" fmla="*/ f88 f44 1"/>
                <a:gd name="f106" fmla="*/ f89 f45 1"/>
                <a:gd name="f107" fmla="*/ f90 f45 1"/>
                <a:gd name="f108" fmla="*/ f91 f45 1"/>
                <a:gd name="f109" fmla="*/ f92 f44 1"/>
                <a:gd name="f110" fmla="*/ f93 f45 1"/>
                <a:gd name="f111" fmla="*/ f94 f44 1"/>
                <a:gd name="f112" fmla="*/ f95 f44 1"/>
                <a:gd name="f113" fmla="*/ f96 f44 1"/>
                <a:gd name="f114" fmla="*/ f97 f45 1"/>
                <a:gd name="f115" fmla="*/ f98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3" y="f104"/>
                </a:cxn>
                <a:cxn ang="f68">
                  <a:pos x="f105" y="f106"/>
                </a:cxn>
                <a:cxn ang="f68">
                  <a:pos x="f105" y="f106"/>
                </a:cxn>
                <a:cxn ang="f68">
                  <a:pos x="f105" y="f107"/>
                </a:cxn>
                <a:cxn ang="f68">
                  <a:pos x="f105" y="f108"/>
                </a:cxn>
                <a:cxn ang="f68">
                  <a:pos x="f109" y="f110"/>
                </a:cxn>
                <a:cxn ang="f68">
                  <a:pos x="f111" y="f110"/>
                </a:cxn>
                <a:cxn ang="f68">
                  <a:pos x="f112" y="f110"/>
                </a:cxn>
                <a:cxn ang="f68">
                  <a:pos x="f112" y="f110"/>
                </a:cxn>
                <a:cxn ang="f68">
                  <a:pos x="f113" y="f114"/>
                </a:cxn>
                <a:cxn ang="f68">
                  <a:pos x="f113" y="f115"/>
                </a:cxn>
                <a:cxn ang="f68">
                  <a:pos x="f103" y="f104"/>
                </a:cxn>
              </a:cxnLst>
              <a:rect l="f99" t="f102" r="f100" b="f101"/>
              <a:pathLst>
                <a:path w="22666" h="38466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13" y="f15"/>
                  </a:lnTo>
                  <a:cubicBezTo>
                    <a:pt x="f16" y="f17"/>
                    <a:pt x="f16" y="f18"/>
                    <a:pt x="f13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7"/>
                    <a:pt x="f29" y="f25"/>
                  </a:cubicBezTo>
                  <a:cubicBezTo>
                    <a:pt x="f30" y="f27"/>
                    <a:pt x="f31" y="f27"/>
                    <a:pt x="f32" y="f25"/>
                  </a:cubicBezTo>
                  <a:lnTo>
                    <a:pt x="f32" y="f25"/>
                  </a:lnTo>
                  <a:cubicBezTo>
                    <a:pt x="f33" y="f34"/>
                    <a:pt x="f35" y="f36"/>
                    <a:pt x="f5" y="f37"/>
                  </a:cubicBezTo>
                  <a:lnTo>
                    <a:pt x="f5" y="f38"/>
                  </a:lnTo>
                  <a:cubicBezTo>
                    <a:pt x="f39" y="f40"/>
                    <a:pt x="f41" y="f42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0" name="Freeform: Shape 525">
              <a:extLst>
                <a:ext uri="{FF2B5EF4-FFF2-40B4-BE49-F238E27FC236}">
                  <a16:creationId xmlns:a16="http://schemas.microsoft.com/office/drawing/2014/main" id="{90B35F58-B91F-3939-5FE3-1D3969AA8EF5}"/>
                </a:ext>
              </a:extLst>
            </p:cNvPr>
            <p:cNvSpPr/>
            <p:nvPr/>
          </p:nvSpPr>
          <p:spPr>
            <a:xfrm>
              <a:off x="11939540" y="4622584"/>
              <a:ext cx="93241" cy="776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244"/>
                <a:gd name="f7" fmla="val 77679"/>
                <a:gd name="f8" fmla="val 74692"/>
                <a:gd name="f9" fmla="val 44517"/>
                <a:gd name="f10" fmla="val 18528"/>
                <a:gd name="f11" fmla="val 2334"/>
                <a:gd name="f12" fmla="val 13432"/>
                <a:gd name="f13" fmla="val -1515"/>
                <a:gd name="f14" fmla="val 6176"/>
                <a:gd name="f15" fmla="val -499"/>
                <a:gd name="f16" fmla="val 2339"/>
                <a:gd name="f17" fmla="val 4609"/>
                <a:gd name="f18" fmla="val 2263"/>
                <a:gd name="f19" fmla="val 4698"/>
                <a:gd name="f20" fmla="val 2199"/>
                <a:gd name="f21" fmla="val 4787"/>
                <a:gd name="f22" fmla="val 2135"/>
                <a:gd name="f23" fmla="val 4876"/>
                <a:gd name="f24" fmla="val -1498"/>
                <a:gd name="f25" fmla="val 10326"/>
                <a:gd name="f26" fmla="val -393"/>
                <a:gd name="f27" fmla="val 17632"/>
                <a:gd name="f28" fmla="val 4677"/>
                <a:gd name="f29" fmla="val 21774"/>
                <a:gd name="f30" fmla="val 79266"/>
                <a:gd name="f31" fmla="val 74311"/>
                <a:gd name="f32" fmla="val 73524"/>
                <a:gd name="f33" fmla="val 73269"/>
                <a:gd name="f34" fmla="val 66295"/>
                <a:gd name="f35" fmla="val 76852"/>
                <a:gd name="f36" fmla="val 60908"/>
                <a:gd name="f37" fmla="val 80550"/>
                <a:gd name="f38" fmla="val 55698"/>
                <a:gd name="f39" fmla="val 87768"/>
                <a:gd name="f40" fmla="val 54479"/>
                <a:gd name="f41" fmla="val 92978"/>
                <a:gd name="f42" fmla="val 58163"/>
                <a:gd name="f43" fmla="val 93066"/>
                <a:gd name="f44" fmla="val 58240"/>
                <a:gd name="f45" fmla="val 93155"/>
                <a:gd name="f46" fmla="val 58303"/>
                <a:gd name="f47" fmla="val 93245"/>
                <a:gd name="f48" fmla="val 58367"/>
                <a:gd name="f49" fmla="val 84350"/>
                <a:gd name="f50" fmla="val 51760"/>
                <a:gd name="f51" fmla="+- 0 0 -90"/>
                <a:gd name="f52" fmla="*/ f3 1 93244"/>
                <a:gd name="f53" fmla="*/ f4 1 77679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93244"/>
                <a:gd name="f62" fmla="*/ f58 1 77679"/>
                <a:gd name="f63" fmla="*/ 74692 f59 1"/>
                <a:gd name="f64" fmla="*/ 44517 f58 1"/>
                <a:gd name="f65" fmla="*/ 18528 f59 1"/>
                <a:gd name="f66" fmla="*/ 2334 f58 1"/>
                <a:gd name="f67" fmla="*/ 2339 f59 1"/>
                <a:gd name="f68" fmla="*/ 4609 f58 1"/>
                <a:gd name="f69" fmla="*/ 2135 f59 1"/>
                <a:gd name="f70" fmla="*/ 4876 f58 1"/>
                <a:gd name="f71" fmla="*/ 4677 f59 1"/>
                <a:gd name="f72" fmla="*/ 21774 f58 1"/>
                <a:gd name="f73" fmla="*/ 79266 f59 1"/>
                <a:gd name="f74" fmla="*/ 77679 f58 1"/>
                <a:gd name="f75" fmla="*/ 76852 f59 1"/>
                <a:gd name="f76" fmla="*/ 60908 f58 1"/>
                <a:gd name="f77" fmla="*/ 92978 f59 1"/>
                <a:gd name="f78" fmla="*/ 58163 f58 1"/>
                <a:gd name="f79" fmla="*/ 93245 f59 1"/>
                <a:gd name="f80" fmla="*/ 58367 f58 1"/>
                <a:gd name="f81" fmla="*/ 84350 f59 1"/>
                <a:gd name="f82" fmla="*/ 51760 f58 1"/>
                <a:gd name="f83" fmla="+- f60 0 f1"/>
                <a:gd name="f84" fmla="*/ f63 1 93244"/>
                <a:gd name="f85" fmla="*/ f64 1 77679"/>
                <a:gd name="f86" fmla="*/ f65 1 93244"/>
                <a:gd name="f87" fmla="*/ f66 1 77679"/>
                <a:gd name="f88" fmla="*/ f67 1 93244"/>
                <a:gd name="f89" fmla="*/ f68 1 77679"/>
                <a:gd name="f90" fmla="*/ f69 1 93244"/>
                <a:gd name="f91" fmla="*/ f70 1 77679"/>
                <a:gd name="f92" fmla="*/ f71 1 93244"/>
                <a:gd name="f93" fmla="*/ f72 1 77679"/>
                <a:gd name="f94" fmla="*/ f73 1 93244"/>
                <a:gd name="f95" fmla="*/ f74 1 77679"/>
                <a:gd name="f96" fmla="*/ f75 1 93244"/>
                <a:gd name="f97" fmla="*/ f76 1 77679"/>
                <a:gd name="f98" fmla="*/ f77 1 93244"/>
                <a:gd name="f99" fmla="*/ f78 1 77679"/>
                <a:gd name="f100" fmla="*/ f79 1 93244"/>
                <a:gd name="f101" fmla="*/ f80 1 77679"/>
                <a:gd name="f102" fmla="*/ f81 1 93244"/>
                <a:gd name="f103" fmla="*/ f82 1 77679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</a:cxnLst>
              <a:rect l="f128" t="f131" r="f129" b="f130"/>
              <a:pathLst>
                <a:path w="93244" h="77679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7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1" name="Freeform: Shape 526">
              <a:extLst>
                <a:ext uri="{FF2B5EF4-FFF2-40B4-BE49-F238E27FC236}">
                  <a16:creationId xmlns:a16="http://schemas.microsoft.com/office/drawing/2014/main" id="{4E9ED37D-D9E1-2169-C462-8FD7B4B5462B}"/>
                </a:ext>
              </a:extLst>
            </p:cNvPr>
            <p:cNvSpPr/>
            <p:nvPr/>
          </p:nvSpPr>
          <p:spPr>
            <a:xfrm>
              <a:off x="12014265" y="4678609"/>
              <a:ext cx="179643" cy="153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9641"/>
                <a:gd name="f7" fmla="val 153150"/>
                <a:gd name="f8" fmla="val 18518"/>
                <a:gd name="f9" fmla="val 2335"/>
                <a:gd name="f10" fmla="val 13422"/>
                <a:gd name="f11" fmla="val -1515"/>
                <a:gd name="f12" fmla="val 6166"/>
                <a:gd name="f13" fmla="val -499"/>
                <a:gd name="f14" fmla="val 2329"/>
                <a:gd name="f15" fmla="val 4609"/>
                <a:gd name="f16" fmla="val 2253"/>
                <a:gd name="f17" fmla="val 4698"/>
                <a:gd name="f18" fmla="val 2189"/>
                <a:gd name="f19" fmla="val 4787"/>
                <a:gd name="f20" fmla="val 2125"/>
                <a:gd name="f21" fmla="val 4876"/>
                <a:gd name="f22" fmla="val -1458"/>
                <a:gd name="f23" fmla="val 10263"/>
                <a:gd name="f24" fmla="val -416"/>
                <a:gd name="f25" fmla="val 17492"/>
                <a:gd name="f26" fmla="val 4540"/>
                <a:gd name="f27" fmla="val 21648"/>
                <a:gd name="f28" fmla="val 174686"/>
                <a:gd name="f29" fmla="val 149466"/>
                <a:gd name="f30" fmla="val 153151"/>
                <a:gd name="f31" fmla="val 123420"/>
                <a:gd name="f32" fmla="val 53207"/>
                <a:gd name="f33" fmla="val 28508"/>
                <a:gd name="f34" fmla="+- 0 0 -90"/>
                <a:gd name="f35" fmla="*/ f3 1 179641"/>
                <a:gd name="f36" fmla="*/ f4 1 15315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79641"/>
                <a:gd name="f45" fmla="*/ f41 1 153150"/>
                <a:gd name="f46" fmla="*/ 18518 f42 1"/>
                <a:gd name="f47" fmla="*/ 2335 f41 1"/>
                <a:gd name="f48" fmla="*/ 2329 f42 1"/>
                <a:gd name="f49" fmla="*/ 4609 f41 1"/>
                <a:gd name="f50" fmla="*/ 2125 f42 1"/>
                <a:gd name="f51" fmla="*/ 4876 f41 1"/>
                <a:gd name="f52" fmla="*/ 4540 f42 1"/>
                <a:gd name="f53" fmla="*/ 21648 f41 1"/>
                <a:gd name="f54" fmla="*/ 174686 f42 1"/>
                <a:gd name="f55" fmla="*/ 149466 f41 1"/>
                <a:gd name="f56" fmla="*/ 179641 f42 1"/>
                <a:gd name="f57" fmla="*/ 153151 f41 1"/>
                <a:gd name="f58" fmla="*/ 123420 f41 1"/>
                <a:gd name="f59" fmla="*/ 53207 f42 1"/>
                <a:gd name="f60" fmla="*/ 28508 f41 1"/>
                <a:gd name="f61" fmla="+- f43 0 f1"/>
                <a:gd name="f62" fmla="*/ f46 1 179641"/>
                <a:gd name="f63" fmla="*/ f47 1 153150"/>
                <a:gd name="f64" fmla="*/ f48 1 179641"/>
                <a:gd name="f65" fmla="*/ f49 1 153150"/>
                <a:gd name="f66" fmla="*/ f50 1 179641"/>
                <a:gd name="f67" fmla="*/ f51 1 153150"/>
                <a:gd name="f68" fmla="*/ f52 1 179641"/>
                <a:gd name="f69" fmla="*/ f53 1 153150"/>
                <a:gd name="f70" fmla="*/ f54 1 179641"/>
                <a:gd name="f71" fmla="*/ f55 1 153150"/>
                <a:gd name="f72" fmla="*/ f56 1 179641"/>
                <a:gd name="f73" fmla="*/ f57 1 153150"/>
                <a:gd name="f74" fmla="*/ f58 1 153150"/>
                <a:gd name="f75" fmla="*/ f59 1 179641"/>
                <a:gd name="f76" fmla="*/ f60 1 153150"/>
                <a:gd name="f77" fmla="*/ f37 1 f44"/>
                <a:gd name="f78" fmla="*/ f38 1 f44"/>
                <a:gd name="f79" fmla="*/ f37 1 f45"/>
                <a:gd name="f80" fmla="*/ f39 1 f45"/>
                <a:gd name="f81" fmla="*/ f62 1 f44"/>
                <a:gd name="f82" fmla="*/ f63 1 f45"/>
                <a:gd name="f83" fmla="*/ f64 1 f44"/>
                <a:gd name="f84" fmla="*/ f65 1 f45"/>
                <a:gd name="f85" fmla="*/ f66 1 f44"/>
                <a:gd name="f86" fmla="*/ f67 1 f45"/>
                <a:gd name="f87" fmla="*/ f68 1 f44"/>
                <a:gd name="f88" fmla="*/ f69 1 f45"/>
                <a:gd name="f89" fmla="*/ f70 1 f44"/>
                <a:gd name="f90" fmla="*/ f71 1 f45"/>
                <a:gd name="f91" fmla="*/ f72 1 f44"/>
                <a:gd name="f92" fmla="*/ f73 1 f45"/>
                <a:gd name="f93" fmla="*/ f74 1 f45"/>
                <a:gd name="f94" fmla="*/ f75 1 f44"/>
                <a:gd name="f95" fmla="*/ f76 1 f45"/>
                <a:gd name="f96" fmla="*/ f77 f35 1"/>
                <a:gd name="f97" fmla="*/ f78 f35 1"/>
                <a:gd name="f98" fmla="*/ f80 f36 1"/>
                <a:gd name="f99" fmla="*/ f79 f36 1"/>
                <a:gd name="f100" fmla="*/ f81 f35 1"/>
                <a:gd name="f101" fmla="*/ f82 f36 1"/>
                <a:gd name="f102" fmla="*/ f83 f35 1"/>
                <a:gd name="f103" fmla="*/ f84 f36 1"/>
                <a:gd name="f104" fmla="*/ f85 f35 1"/>
                <a:gd name="f105" fmla="*/ f86 f36 1"/>
                <a:gd name="f106" fmla="*/ f87 f35 1"/>
                <a:gd name="f107" fmla="*/ f88 f36 1"/>
                <a:gd name="f108" fmla="*/ f89 f35 1"/>
                <a:gd name="f109" fmla="*/ f90 f36 1"/>
                <a:gd name="f110" fmla="*/ f91 f35 1"/>
                <a:gd name="f111" fmla="*/ f92 f36 1"/>
                <a:gd name="f112" fmla="*/ f93 f36 1"/>
                <a:gd name="f113" fmla="*/ f94 f35 1"/>
                <a:gd name="f114" fmla="*/ f9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0" y="f112"/>
                </a:cxn>
                <a:cxn ang="f61">
                  <a:pos x="f113" y="f114"/>
                </a:cxn>
              </a:cxnLst>
              <a:rect l="f96" t="f99" r="f97" b="f98"/>
              <a:pathLst>
                <a:path w="179641" h="15315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6" y="f30"/>
                  </a:lnTo>
                  <a:lnTo>
                    <a:pt x="f6" y="f31"/>
                  </a:lnTo>
                  <a:lnTo>
                    <a:pt x="f32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2" name="Freeform: Shape 527">
              <a:extLst>
                <a:ext uri="{FF2B5EF4-FFF2-40B4-BE49-F238E27FC236}">
                  <a16:creationId xmlns:a16="http://schemas.microsoft.com/office/drawing/2014/main" id="{8A058510-35F7-D569-0F6E-7E8ED08AFA8D}"/>
                </a:ext>
              </a:extLst>
            </p:cNvPr>
            <p:cNvSpPr/>
            <p:nvPr/>
          </p:nvSpPr>
          <p:spPr>
            <a:xfrm>
              <a:off x="11061652" y="3955584"/>
              <a:ext cx="23637" cy="6445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644558"/>
                <a:gd name="f8" fmla="val 11757"/>
                <a:gd name="f9" fmla="val 644559"/>
                <a:gd name="f10" fmla="val 18301"/>
                <a:gd name="f11" fmla="val 644495"/>
                <a:gd name="f12" fmla="val 23575"/>
                <a:gd name="f13" fmla="val 639158"/>
                <a:gd name="f14" fmla="val 632615"/>
                <a:gd name="f15" fmla="val 24248"/>
                <a:gd name="f16" fmla="val 6493"/>
                <a:gd name="f17" fmla="val 19534"/>
                <a:gd name="f18" fmla="val 12299"/>
                <a:gd name="f19" fmla="val 13040"/>
                <a:gd name="f20" fmla="val 12972"/>
                <a:gd name="f21" fmla="val 6547"/>
                <a:gd name="f22" fmla="val 13646"/>
                <a:gd name="f23" fmla="val 740"/>
                <a:gd name="f24" fmla="val 8932"/>
                <a:gd name="f25" fmla="val 66"/>
                <a:gd name="f26" fmla="val 2452"/>
                <a:gd name="f27" fmla="val -22"/>
                <a:gd name="f28" fmla="val 1639"/>
                <a:gd name="f29" fmla="val 813"/>
                <a:gd name="f30" fmla="val -10"/>
                <a:gd name="f31" fmla="val 639146"/>
                <a:gd name="f32" fmla="val 5225"/>
                <a:gd name="f33" fmla="val 644482"/>
                <a:gd name="f34" fmla="+- 0 0 -90"/>
                <a:gd name="f35" fmla="*/ f3 1 23638"/>
                <a:gd name="f36" fmla="*/ f4 1 644558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638"/>
                <a:gd name="f45" fmla="*/ f41 1 644558"/>
                <a:gd name="f46" fmla="*/ 11757 f42 1"/>
                <a:gd name="f47" fmla="*/ 644559 f41 1"/>
                <a:gd name="f48" fmla="*/ 23575 f42 1"/>
                <a:gd name="f49" fmla="*/ 632615 f41 1"/>
                <a:gd name="f50" fmla="*/ 0 f41 1"/>
                <a:gd name="f51" fmla="*/ 13040 f42 1"/>
                <a:gd name="f52" fmla="*/ 12972 f41 1"/>
                <a:gd name="f53" fmla="*/ 66 f42 1"/>
                <a:gd name="f54" fmla="*/ 2452 f41 1"/>
                <a:gd name="f55" fmla="+- f43 0 f1"/>
                <a:gd name="f56" fmla="*/ f46 1 23638"/>
                <a:gd name="f57" fmla="*/ f47 1 644558"/>
                <a:gd name="f58" fmla="*/ f48 1 23638"/>
                <a:gd name="f59" fmla="*/ f49 1 644558"/>
                <a:gd name="f60" fmla="*/ f50 1 644558"/>
                <a:gd name="f61" fmla="*/ f51 1 23638"/>
                <a:gd name="f62" fmla="*/ f52 1 644558"/>
                <a:gd name="f63" fmla="*/ f53 1 23638"/>
                <a:gd name="f64" fmla="*/ f54 1 644558"/>
                <a:gd name="f65" fmla="*/ f37 1 f44"/>
                <a:gd name="f66" fmla="*/ f38 1 f44"/>
                <a:gd name="f67" fmla="*/ f37 1 f45"/>
                <a:gd name="f68" fmla="*/ f39 1 f45"/>
                <a:gd name="f69" fmla="*/ f56 1 f44"/>
                <a:gd name="f70" fmla="*/ f57 1 f45"/>
                <a:gd name="f71" fmla="*/ f58 1 f44"/>
                <a:gd name="f72" fmla="*/ f59 1 f45"/>
                <a:gd name="f73" fmla="*/ f60 1 f45"/>
                <a:gd name="f74" fmla="*/ f61 1 f44"/>
                <a:gd name="f75" fmla="*/ f62 1 f45"/>
                <a:gd name="f76" fmla="*/ f63 1 f44"/>
                <a:gd name="f77" fmla="*/ f64 1 f45"/>
                <a:gd name="f78" fmla="*/ f65 f35 1"/>
                <a:gd name="f79" fmla="*/ f66 f35 1"/>
                <a:gd name="f80" fmla="*/ f68 f36 1"/>
                <a:gd name="f81" fmla="*/ f67 f36 1"/>
                <a:gd name="f82" fmla="*/ f69 f35 1"/>
                <a:gd name="f83" fmla="*/ f70 f36 1"/>
                <a:gd name="f84" fmla="*/ f71 f35 1"/>
                <a:gd name="f85" fmla="*/ f72 f36 1"/>
                <a:gd name="f86" fmla="*/ f73 f36 1"/>
                <a:gd name="f87" fmla="*/ f74 f35 1"/>
                <a:gd name="f88" fmla="*/ f75 f36 1"/>
                <a:gd name="f89" fmla="*/ f76 f35 1"/>
                <a:gd name="f90" fmla="*/ f7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2" y="f83"/>
                </a:cxn>
                <a:cxn ang="f55">
                  <a:pos x="f84" y="f85"/>
                </a:cxn>
                <a:cxn ang="f55">
                  <a:pos x="f84" y="f86"/>
                </a:cxn>
                <a:cxn ang="f55">
                  <a:pos x="f87" y="f88"/>
                </a:cxn>
                <a:cxn ang="f55">
                  <a:pos x="f89" y="f90"/>
                </a:cxn>
                <a:cxn ang="f55">
                  <a:pos x="f89" y="f86"/>
                </a:cxn>
                <a:cxn ang="f55">
                  <a:pos x="f89" y="f85"/>
                </a:cxn>
                <a:cxn ang="f55">
                  <a:pos x="f82" y="f83"/>
                </a:cxn>
                <a:cxn ang="f55">
                  <a:pos x="f82" y="f83"/>
                </a:cxn>
              </a:cxnLst>
              <a:rect l="f78" t="f81" r="f79" b="f80"/>
              <a:pathLst>
                <a:path w="23638" h="644558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lnTo>
                    <a:pt x="f25" y="f14"/>
                  </a:lnTo>
                  <a:cubicBezTo>
                    <a:pt x="f30" y="f31"/>
                    <a:pt x="f32" y="f33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3" name="Freeform: Shape 528">
              <a:extLst>
                <a:ext uri="{FF2B5EF4-FFF2-40B4-BE49-F238E27FC236}">
                  <a16:creationId xmlns:a16="http://schemas.microsoft.com/office/drawing/2014/main" id="{08E3191F-9EFA-0F6E-437D-F42A67B7FF15}"/>
                </a:ext>
              </a:extLst>
            </p:cNvPr>
            <p:cNvSpPr/>
            <p:nvPr/>
          </p:nvSpPr>
          <p:spPr>
            <a:xfrm>
              <a:off x="11646959" y="6335859"/>
              <a:ext cx="547067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7070"/>
                <a:gd name="f7" fmla="val 24013"/>
                <a:gd name="f8" fmla="val 10839"/>
                <a:gd name="f9" fmla="val 4205"/>
                <a:gd name="f10" fmla="val 686"/>
                <a:gd name="f11" fmla="val -610"/>
                <a:gd name="f12" fmla="val 6607"/>
                <a:gd name="f13" fmla="val 63"/>
                <a:gd name="f14" fmla="val 13239"/>
                <a:gd name="f15" fmla="val 648"/>
                <a:gd name="f16" fmla="val 18932"/>
                <a:gd name="f17" fmla="val 5146"/>
                <a:gd name="f18" fmla="val 23429"/>
                <a:gd name="f19" fmla="val 24014"/>
                <a:gd name="f20" fmla="val 547071"/>
                <a:gd name="f21" fmla="+- 0 0 -90"/>
                <a:gd name="f22" fmla="*/ f3 1 547070"/>
                <a:gd name="f23" fmla="*/ f4 1 2401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47070"/>
                <a:gd name="f32" fmla="*/ f28 1 24013"/>
                <a:gd name="f33" fmla="*/ 10839 f29 1"/>
                <a:gd name="f34" fmla="*/ 0 f28 1"/>
                <a:gd name="f35" fmla="*/ 63 f29 1"/>
                <a:gd name="f36" fmla="*/ 13239 f28 1"/>
                <a:gd name="f37" fmla="*/ 24014 f28 1"/>
                <a:gd name="f38" fmla="*/ 547071 f29 1"/>
                <a:gd name="f39" fmla="+- f30 0 f1"/>
                <a:gd name="f40" fmla="*/ f33 1 547070"/>
                <a:gd name="f41" fmla="*/ f34 1 24013"/>
                <a:gd name="f42" fmla="*/ f35 1 547070"/>
                <a:gd name="f43" fmla="*/ f36 1 24013"/>
                <a:gd name="f44" fmla="*/ f37 1 24013"/>
                <a:gd name="f45" fmla="*/ f38 1 547070"/>
                <a:gd name="f46" fmla="*/ f24 1 f31"/>
                <a:gd name="f47" fmla="*/ f25 1 f31"/>
                <a:gd name="f48" fmla="*/ f24 1 f32"/>
                <a:gd name="f49" fmla="*/ f26 1 f32"/>
                <a:gd name="f50" fmla="*/ f40 1 f31"/>
                <a:gd name="f51" fmla="*/ f41 1 f32"/>
                <a:gd name="f52" fmla="*/ f42 1 f31"/>
                <a:gd name="f53" fmla="*/ f43 1 f32"/>
                <a:gd name="f54" fmla="*/ f44 1 f32"/>
                <a:gd name="f55" fmla="*/ f45 1 f31"/>
                <a:gd name="f56" fmla="*/ f46 f22 1"/>
                <a:gd name="f57" fmla="*/ f47 f22 1"/>
                <a:gd name="f58" fmla="*/ f49 f23 1"/>
                <a:gd name="f59" fmla="*/ f48 f23 1"/>
                <a:gd name="f60" fmla="*/ f50 f22 1"/>
                <a:gd name="f61" fmla="*/ f51 f23 1"/>
                <a:gd name="f62" fmla="*/ f52 f22 1"/>
                <a:gd name="f63" fmla="*/ f53 f23 1"/>
                <a:gd name="f64" fmla="*/ f54 f23 1"/>
                <a:gd name="f65" fmla="*/ f55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0" y="f61"/>
                </a:cxn>
                <a:cxn ang="f39">
                  <a:pos x="f62" y="f63"/>
                </a:cxn>
                <a:cxn ang="f39">
                  <a:pos x="f60" y="f64"/>
                </a:cxn>
                <a:cxn ang="f39">
                  <a:pos x="f65" y="f64"/>
                </a:cxn>
                <a:cxn ang="f39">
                  <a:pos x="f65" y="f61"/>
                </a:cxn>
                <a:cxn ang="f39">
                  <a:pos x="f60" y="f61"/>
                </a:cxn>
              </a:cxnLst>
              <a:rect l="f56" t="f59" r="f57" b="f58"/>
              <a:pathLst>
                <a:path w="547070" h="24013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8" y="f19"/>
                  </a:cubicBezTo>
                  <a:lnTo>
                    <a:pt x="f20" y="f19"/>
                  </a:lnTo>
                  <a:lnTo>
                    <a:pt x="f20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4" name="Freeform: Shape 529">
              <a:extLst>
                <a:ext uri="{FF2B5EF4-FFF2-40B4-BE49-F238E27FC236}">
                  <a16:creationId xmlns:a16="http://schemas.microsoft.com/office/drawing/2014/main" id="{3EDD701B-A968-9DFE-7EAB-A8499A6E95AD}"/>
                </a:ext>
              </a:extLst>
            </p:cNvPr>
            <p:cNvSpPr/>
            <p:nvPr/>
          </p:nvSpPr>
          <p:spPr>
            <a:xfrm>
              <a:off x="6621856" y="3281415"/>
              <a:ext cx="23637" cy="134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3467"/>
                <a:gd name="f8" fmla="val 11757"/>
                <a:gd name="f9" fmla="val 13468"/>
                <a:gd name="f10" fmla="val 18187"/>
                <a:gd name="f11" fmla="val 13023"/>
                <a:gd name="f12" fmla="val 23270"/>
                <a:gd name="f13" fmla="val 7839"/>
                <a:gd name="f14" fmla="val 23574"/>
                <a:gd name="f15" fmla="val 1398"/>
                <a:gd name="f16" fmla="val 24248"/>
                <a:gd name="f17" fmla="val 6493"/>
                <a:gd name="f18" fmla="val 19534"/>
                <a:gd name="f19" fmla="val 12299"/>
                <a:gd name="f20" fmla="val 13041"/>
                <a:gd name="f21" fmla="val 12972"/>
                <a:gd name="f22" fmla="val 6547"/>
                <a:gd name="f23" fmla="val 13646"/>
                <a:gd name="f24" fmla="val 740"/>
                <a:gd name="f25" fmla="val 8932"/>
                <a:gd name="f26" fmla="val 67"/>
                <a:gd name="f27" fmla="val 2452"/>
                <a:gd name="f28" fmla="val -22"/>
                <a:gd name="f29" fmla="val 1639"/>
                <a:gd name="f30" fmla="val 813"/>
                <a:gd name="f31" fmla="val 1525"/>
                <a:gd name="f32" fmla="val 8017"/>
                <a:gd name="f33" fmla="val 5264"/>
                <a:gd name="f34" fmla="val 13328"/>
                <a:gd name="f35" fmla="+- 0 0 -90"/>
                <a:gd name="f36" fmla="*/ f3 1 23638"/>
                <a:gd name="f37" fmla="*/ f4 1 13467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23638"/>
                <a:gd name="f46" fmla="*/ f42 1 13467"/>
                <a:gd name="f47" fmla="*/ 11757 f43 1"/>
                <a:gd name="f48" fmla="*/ 13468 f42 1"/>
                <a:gd name="f49" fmla="*/ 23574 f43 1"/>
                <a:gd name="f50" fmla="*/ 1398 f42 1"/>
                <a:gd name="f51" fmla="*/ 0 f42 1"/>
                <a:gd name="f52" fmla="*/ 13041 f43 1"/>
                <a:gd name="f53" fmla="*/ 12972 f42 1"/>
                <a:gd name="f54" fmla="*/ 67 f43 1"/>
                <a:gd name="f55" fmla="*/ 2452 f42 1"/>
                <a:gd name="f56" fmla="*/ 1525 f42 1"/>
                <a:gd name="f57" fmla="+- f44 0 f1"/>
                <a:gd name="f58" fmla="*/ f47 1 23638"/>
                <a:gd name="f59" fmla="*/ f48 1 13467"/>
                <a:gd name="f60" fmla="*/ f49 1 23638"/>
                <a:gd name="f61" fmla="*/ f50 1 13467"/>
                <a:gd name="f62" fmla="*/ f51 1 13467"/>
                <a:gd name="f63" fmla="*/ f52 1 23638"/>
                <a:gd name="f64" fmla="*/ f53 1 13467"/>
                <a:gd name="f65" fmla="*/ f54 1 23638"/>
                <a:gd name="f66" fmla="*/ f55 1 13467"/>
                <a:gd name="f67" fmla="*/ f56 1 13467"/>
                <a:gd name="f68" fmla="*/ f38 1 f45"/>
                <a:gd name="f69" fmla="*/ f39 1 f45"/>
                <a:gd name="f70" fmla="*/ f38 1 f46"/>
                <a:gd name="f71" fmla="*/ f40 1 f46"/>
                <a:gd name="f72" fmla="*/ f58 1 f45"/>
                <a:gd name="f73" fmla="*/ f59 1 f46"/>
                <a:gd name="f74" fmla="*/ f60 1 f45"/>
                <a:gd name="f75" fmla="*/ f61 1 f46"/>
                <a:gd name="f76" fmla="*/ f62 1 f46"/>
                <a:gd name="f77" fmla="*/ f63 1 f45"/>
                <a:gd name="f78" fmla="*/ f64 1 f46"/>
                <a:gd name="f79" fmla="*/ f65 1 f45"/>
                <a:gd name="f80" fmla="*/ f66 1 f46"/>
                <a:gd name="f81" fmla="*/ f67 1 f46"/>
                <a:gd name="f82" fmla="*/ f68 f36 1"/>
                <a:gd name="f83" fmla="*/ f69 f36 1"/>
                <a:gd name="f84" fmla="*/ f71 f37 1"/>
                <a:gd name="f85" fmla="*/ f70 f37 1"/>
                <a:gd name="f86" fmla="*/ f72 f36 1"/>
                <a:gd name="f87" fmla="*/ f73 f37 1"/>
                <a:gd name="f88" fmla="*/ f74 f36 1"/>
                <a:gd name="f89" fmla="*/ f75 f37 1"/>
                <a:gd name="f90" fmla="*/ f76 f37 1"/>
                <a:gd name="f91" fmla="*/ f77 f36 1"/>
                <a:gd name="f92" fmla="*/ f78 f37 1"/>
                <a:gd name="f93" fmla="*/ f79 f36 1"/>
                <a:gd name="f94" fmla="*/ f80 f37 1"/>
                <a:gd name="f95" fmla="*/ f81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6" y="f87"/>
                </a:cxn>
                <a:cxn ang="f57">
                  <a:pos x="f88" y="f89"/>
                </a:cxn>
                <a:cxn ang="f57">
                  <a:pos x="f88" y="f90"/>
                </a:cxn>
                <a:cxn ang="f57">
                  <a:pos x="f91" y="f92"/>
                </a:cxn>
                <a:cxn ang="f57">
                  <a:pos x="f93" y="f94"/>
                </a:cxn>
                <a:cxn ang="f57">
                  <a:pos x="f93" y="f90"/>
                </a:cxn>
                <a:cxn ang="f57">
                  <a:pos x="f93" y="f95"/>
                </a:cxn>
                <a:cxn ang="f57">
                  <a:pos x="f86" y="f87"/>
                </a:cxn>
              </a:cxnLst>
              <a:rect l="f82" t="f85" r="f83" b="f84"/>
              <a:pathLst>
                <a:path w="23638" h="134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5"/>
                  </a:cubicBezTo>
                  <a:lnTo>
                    <a:pt x="f26" y="f31"/>
                  </a:lnTo>
                  <a:cubicBezTo>
                    <a:pt x="f26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5" name="Freeform: Shape 530">
              <a:extLst>
                <a:ext uri="{FF2B5EF4-FFF2-40B4-BE49-F238E27FC236}">
                  <a16:creationId xmlns:a16="http://schemas.microsoft.com/office/drawing/2014/main" id="{13519668-E7AF-E368-47B2-CAA0996D8F7A}"/>
                </a:ext>
              </a:extLst>
            </p:cNvPr>
            <p:cNvSpPr/>
            <p:nvPr/>
          </p:nvSpPr>
          <p:spPr>
            <a:xfrm>
              <a:off x="6621856" y="2349450"/>
              <a:ext cx="23637" cy="9450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945005"/>
                <a:gd name="f8" fmla="val 64"/>
                <a:gd name="f9" fmla="val 12079"/>
                <a:gd name="f10" fmla="val 931969"/>
                <a:gd name="f11" fmla="val -610"/>
                <a:gd name="f12" fmla="val 938461"/>
                <a:gd name="f13" fmla="val 4105"/>
                <a:gd name="f14" fmla="val 944268"/>
                <a:gd name="f15" fmla="val 10598"/>
                <a:gd name="f16" fmla="val 944941"/>
                <a:gd name="f17" fmla="val 17091"/>
                <a:gd name="f18" fmla="val 945615"/>
                <a:gd name="f19" fmla="val 22898"/>
                <a:gd name="f20" fmla="val 940901"/>
                <a:gd name="f21" fmla="val 23572"/>
                <a:gd name="f22" fmla="val 934421"/>
                <a:gd name="f23" fmla="val 23661"/>
                <a:gd name="f24" fmla="val 933608"/>
                <a:gd name="f25" fmla="val 932782"/>
                <a:gd name="f26" fmla="val 11189"/>
                <a:gd name="f27" fmla="val 23648"/>
                <a:gd name="f28" fmla="val 10389"/>
                <a:gd name="f29" fmla="val 9576"/>
                <a:gd name="f30" fmla="val 8775"/>
                <a:gd name="f31" fmla="val 23432"/>
                <a:gd name="f32" fmla="val 8026"/>
                <a:gd name="f33" fmla="val 23178"/>
                <a:gd name="f34" fmla="val 7289"/>
                <a:gd name="f35" fmla="val 22809"/>
                <a:gd name="f36" fmla="val 6615"/>
                <a:gd name="f37" fmla="val 22504"/>
                <a:gd name="f38" fmla="val 5980"/>
                <a:gd name="f39" fmla="val 22123"/>
                <a:gd name="f40" fmla="val 5383"/>
                <a:gd name="f41" fmla="val 21666"/>
                <a:gd name="f42" fmla="val 4836"/>
                <a:gd name="f43" fmla="val 20141"/>
                <a:gd name="f44" fmla="val 3058"/>
                <a:gd name="f45" fmla="val 19607"/>
                <a:gd name="f46" fmla="val 2587"/>
                <a:gd name="f47" fmla="val 19010"/>
                <a:gd name="f48" fmla="val 2206"/>
                <a:gd name="f49" fmla="val 18362"/>
                <a:gd name="f50" fmla="val 1914"/>
                <a:gd name="f51" fmla="val 17701"/>
                <a:gd name="f52" fmla="val 1431"/>
                <a:gd name="f53" fmla="val 16977"/>
                <a:gd name="f54" fmla="val 1050"/>
                <a:gd name="f55" fmla="val 16202"/>
                <a:gd name="f56" fmla="val 771"/>
                <a:gd name="f57" fmla="val 10382"/>
                <a:gd name="f58" fmla="val -1491"/>
                <a:gd name="f59" fmla="val 3825"/>
                <a:gd name="f60" fmla="val 1393"/>
                <a:gd name="f61" fmla="val 1563"/>
                <a:gd name="f62" fmla="val 7225"/>
                <a:gd name="f63" fmla="val 966"/>
                <a:gd name="f64" fmla="val 8763"/>
                <a:gd name="f65" fmla="val 712"/>
                <a:gd name="f66" fmla="val 10427"/>
                <a:gd name="f67" fmla="val 826"/>
                <a:gd name="f68" fmla="+- 0 0 -90"/>
                <a:gd name="f69" fmla="*/ f3 1 23638"/>
                <a:gd name="f70" fmla="*/ f4 1 945005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23638"/>
                <a:gd name="f79" fmla="*/ f75 1 945005"/>
                <a:gd name="f80" fmla="*/ 64 f76 1"/>
                <a:gd name="f81" fmla="*/ 12079 f75 1"/>
                <a:gd name="f82" fmla="*/ 931969 f75 1"/>
                <a:gd name="f83" fmla="*/ 10598 f76 1"/>
                <a:gd name="f84" fmla="*/ 944941 f75 1"/>
                <a:gd name="f85" fmla="*/ 23572 f76 1"/>
                <a:gd name="f86" fmla="*/ 934421 f75 1"/>
                <a:gd name="f87" fmla="*/ 11189 f75 1"/>
                <a:gd name="f88" fmla="*/ 8775 f75 1"/>
                <a:gd name="f89" fmla="*/ 22809 f76 1"/>
                <a:gd name="f90" fmla="*/ 6615 f75 1"/>
                <a:gd name="f91" fmla="*/ 21666 f76 1"/>
                <a:gd name="f92" fmla="*/ 4836 f75 1"/>
                <a:gd name="f93" fmla="*/ 20141 f76 1"/>
                <a:gd name="f94" fmla="*/ 3058 f75 1"/>
                <a:gd name="f95" fmla="*/ 18362 f76 1"/>
                <a:gd name="f96" fmla="*/ 1914 f75 1"/>
                <a:gd name="f97" fmla="*/ 16202 f76 1"/>
                <a:gd name="f98" fmla="*/ 771 f75 1"/>
                <a:gd name="f99" fmla="*/ 1563 f76 1"/>
                <a:gd name="f100" fmla="*/ 7225 f75 1"/>
                <a:gd name="f101" fmla="*/ 826 f76 1"/>
                <a:gd name="f102" fmla="+- f77 0 f1"/>
                <a:gd name="f103" fmla="*/ f80 1 23638"/>
                <a:gd name="f104" fmla="*/ f81 1 945005"/>
                <a:gd name="f105" fmla="*/ f82 1 945005"/>
                <a:gd name="f106" fmla="*/ f83 1 23638"/>
                <a:gd name="f107" fmla="*/ f84 1 945005"/>
                <a:gd name="f108" fmla="*/ f85 1 23638"/>
                <a:gd name="f109" fmla="*/ f86 1 945005"/>
                <a:gd name="f110" fmla="*/ f87 1 945005"/>
                <a:gd name="f111" fmla="*/ f88 1 945005"/>
                <a:gd name="f112" fmla="*/ f89 1 23638"/>
                <a:gd name="f113" fmla="*/ f90 1 945005"/>
                <a:gd name="f114" fmla="*/ f91 1 23638"/>
                <a:gd name="f115" fmla="*/ f92 1 945005"/>
                <a:gd name="f116" fmla="*/ f93 1 23638"/>
                <a:gd name="f117" fmla="*/ f94 1 945005"/>
                <a:gd name="f118" fmla="*/ f95 1 23638"/>
                <a:gd name="f119" fmla="*/ f96 1 945005"/>
                <a:gd name="f120" fmla="*/ f97 1 23638"/>
                <a:gd name="f121" fmla="*/ f98 1 945005"/>
                <a:gd name="f122" fmla="*/ f99 1 23638"/>
                <a:gd name="f123" fmla="*/ f100 1 945005"/>
                <a:gd name="f124" fmla="*/ f101 1 23638"/>
                <a:gd name="f125" fmla="*/ f71 1 f78"/>
                <a:gd name="f126" fmla="*/ f72 1 f78"/>
                <a:gd name="f127" fmla="*/ f71 1 f79"/>
                <a:gd name="f128" fmla="*/ f73 1 f79"/>
                <a:gd name="f129" fmla="*/ f103 1 f78"/>
                <a:gd name="f130" fmla="*/ f104 1 f79"/>
                <a:gd name="f131" fmla="*/ f105 1 f79"/>
                <a:gd name="f132" fmla="*/ f106 1 f78"/>
                <a:gd name="f133" fmla="*/ f107 1 f79"/>
                <a:gd name="f134" fmla="*/ f108 1 f78"/>
                <a:gd name="f135" fmla="*/ f109 1 f79"/>
                <a:gd name="f136" fmla="*/ f110 1 f79"/>
                <a:gd name="f137" fmla="*/ f111 1 f79"/>
                <a:gd name="f138" fmla="*/ f112 1 f78"/>
                <a:gd name="f139" fmla="*/ f113 1 f79"/>
                <a:gd name="f140" fmla="*/ f114 1 f78"/>
                <a:gd name="f141" fmla="*/ f115 1 f79"/>
                <a:gd name="f142" fmla="*/ f116 1 f78"/>
                <a:gd name="f143" fmla="*/ f117 1 f79"/>
                <a:gd name="f144" fmla="*/ f118 1 f78"/>
                <a:gd name="f145" fmla="*/ f119 1 f79"/>
                <a:gd name="f146" fmla="*/ f120 1 f78"/>
                <a:gd name="f147" fmla="*/ f121 1 f79"/>
                <a:gd name="f148" fmla="*/ f122 1 f78"/>
                <a:gd name="f149" fmla="*/ f123 1 f79"/>
                <a:gd name="f150" fmla="*/ f124 1 f78"/>
                <a:gd name="f151" fmla="*/ f125 f69 1"/>
                <a:gd name="f152" fmla="*/ f126 f69 1"/>
                <a:gd name="f153" fmla="*/ f128 f70 1"/>
                <a:gd name="f154" fmla="*/ f127 f70 1"/>
                <a:gd name="f155" fmla="*/ f129 f69 1"/>
                <a:gd name="f156" fmla="*/ f130 f70 1"/>
                <a:gd name="f157" fmla="*/ f131 f70 1"/>
                <a:gd name="f158" fmla="*/ f132 f69 1"/>
                <a:gd name="f159" fmla="*/ f133 f70 1"/>
                <a:gd name="f160" fmla="*/ f134 f69 1"/>
                <a:gd name="f161" fmla="*/ f135 f70 1"/>
                <a:gd name="f162" fmla="*/ f136 f70 1"/>
                <a:gd name="f163" fmla="*/ f137 f70 1"/>
                <a:gd name="f164" fmla="*/ f138 f69 1"/>
                <a:gd name="f165" fmla="*/ f139 f70 1"/>
                <a:gd name="f166" fmla="*/ f140 f69 1"/>
                <a:gd name="f167" fmla="*/ f141 f70 1"/>
                <a:gd name="f168" fmla="*/ f142 f69 1"/>
                <a:gd name="f169" fmla="*/ f143 f70 1"/>
                <a:gd name="f170" fmla="*/ f144 f69 1"/>
                <a:gd name="f171" fmla="*/ f145 f70 1"/>
                <a:gd name="f172" fmla="*/ f146 f69 1"/>
                <a:gd name="f173" fmla="*/ f147 f70 1"/>
                <a:gd name="f174" fmla="*/ f148 f69 1"/>
                <a:gd name="f175" fmla="*/ f149 f70 1"/>
                <a:gd name="f176" fmla="*/ f150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55" y="f156"/>
                </a:cxn>
                <a:cxn ang="f102">
                  <a:pos x="f155" y="f157"/>
                </a:cxn>
                <a:cxn ang="f102">
                  <a:pos x="f158" y="f159"/>
                </a:cxn>
                <a:cxn ang="f102">
                  <a:pos x="f160" y="f161"/>
                </a:cxn>
                <a:cxn ang="f102">
                  <a:pos x="f160" y="f157"/>
                </a:cxn>
                <a:cxn ang="f102">
                  <a:pos x="f160" y="f156"/>
                </a:cxn>
                <a:cxn ang="f102">
                  <a:pos x="f160" y="f162"/>
                </a:cxn>
                <a:cxn ang="f102">
                  <a:pos x="f160" y="f163"/>
                </a:cxn>
                <a:cxn ang="f102">
                  <a:pos x="f164" y="f165"/>
                </a:cxn>
                <a:cxn ang="f102">
                  <a:pos x="f166" y="f167"/>
                </a:cxn>
                <a:cxn ang="f102">
                  <a:pos x="f168" y="f169"/>
                </a:cxn>
                <a:cxn ang="f102">
                  <a:pos x="f170" y="f171"/>
                </a:cxn>
                <a:cxn ang="f102">
                  <a:pos x="f172" y="f173"/>
                </a:cxn>
                <a:cxn ang="f102">
                  <a:pos x="f174" y="f175"/>
                </a:cxn>
                <a:cxn ang="f102">
                  <a:pos x="f176" y="f156"/>
                </a:cxn>
              </a:cxnLst>
              <a:rect l="f151" t="f154" r="f152" b="f153"/>
              <a:pathLst>
                <a:path w="23638" h="945005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10"/>
                  </a:cubicBezTo>
                  <a:lnTo>
                    <a:pt x="f21" y="f9"/>
                  </a:lnTo>
                  <a:cubicBezTo>
                    <a:pt x="f21" y="f9"/>
                    <a:pt x="f21" y="f9"/>
                    <a:pt x="f21" y="f26"/>
                  </a:cubicBezTo>
                  <a:cubicBezTo>
                    <a:pt x="f27" y="f28"/>
                    <a:pt x="f27" y="f29"/>
                    <a:pt x="f21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63" y="f64"/>
                    <a:pt x="f65" y="f66"/>
                    <a:pt x="f67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6" name="Freeform: Shape 531">
              <a:extLst>
                <a:ext uri="{FF2B5EF4-FFF2-40B4-BE49-F238E27FC236}">
                  <a16:creationId xmlns:a16="http://schemas.microsoft.com/office/drawing/2014/main" id="{3759C9B6-0470-6ACD-6A59-F021F3470240}"/>
                </a:ext>
              </a:extLst>
            </p:cNvPr>
            <p:cNvSpPr/>
            <p:nvPr/>
          </p:nvSpPr>
          <p:spPr>
            <a:xfrm>
              <a:off x="10332436" y="2222147"/>
              <a:ext cx="12993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98"/>
                <a:gd name="f7" fmla="val 24013"/>
                <a:gd name="f8" fmla="val 1308"/>
                <a:gd name="f9" fmla="val 11943"/>
                <a:gd name="f10" fmla="val 1232"/>
                <a:gd name="f11" fmla="val 5413"/>
                <a:gd name="f12" fmla="val 6467"/>
                <a:gd name="f13" fmla="val 76"/>
                <a:gd name="f14" fmla="val 12999"/>
                <a:gd name="f15" fmla="val 10839"/>
                <a:gd name="f16" fmla="val 4206"/>
                <a:gd name="f17" fmla="val 686"/>
                <a:gd name="f18" fmla="val -610"/>
                <a:gd name="f19" fmla="val 6607"/>
                <a:gd name="f20" fmla="val 63"/>
                <a:gd name="f21" fmla="val 13239"/>
                <a:gd name="f22" fmla="val 648"/>
                <a:gd name="f23" fmla="val 18931"/>
                <a:gd name="f24" fmla="val 5146"/>
                <a:gd name="f25" fmla="val 23429"/>
                <a:gd name="f26" fmla="val 24014"/>
                <a:gd name="f27" fmla="val 23950"/>
                <a:gd name="f28" fmla="val 18601"/>
                <a:gd name="f29" fmla="val 12070"/>
                <a:gd name="f30" fmla="val 12032"/>
                <a:gd name="f31" fmla="val 11981"/>
                <a:gd name="f32" fmla="+- 0 0 -90"/>
                <a:gd name="f33" fmla="*/ f3 1 12998"/>
                <a:gd name="f34" fmla="*/ f4 1 2401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2998"/>
                <a:gd name="f43" fmla="*/ f39 1 24013"/>
                <a:gd name="f44" fmla="*/ 1308 f40 1"/>
                <a:gd name="f45" fmla="*/ 11943 f39 1"/>
                <a:gd name="f46" fmla="*/ 12999 f40 1"/>
                <a:gd name="f47" fmla="*/ 0 f39 1"/>
                <a:gd name="f48" fmla="*/ 10839 f40 1"/>
                <a:gd name="f49" fmla="*/ 63 f40 1"/>
                <a:gd name="f50" fmla="*/ 13239 f39 1"/>
                <a:gd name="f51" fmla="*/ 24014 f39 1"/>
                <a:gd name="f52" fmla="*/ 12070 f39 1"/>
                <a:gd name="f53" fmla="+- f41 0 f1"/>
                <a:gd name="f54" fmla="*/ f44 1 12998"/>
                <a:gd name="f55" fmla="*/ f45 1 24013"/>
                <a:gd name="f56" fmla="*/ f46 1 12998"/>
                <a:gd name="f57" fmla="*/ f47 1 24013"/>
                <a:gd name="f58" fmla="*/ f48 1 12998"/>
                <a:gd name="f59" fmla="*/ f49 1 12998"/>
                <a:gd name="f60" fmla="*/ f50 1 24013"/>
                <a:gd name="f61" fmla="*/ f51 1 24013"/>
                <a:gd name="f62" fmla="*/ f52 1 24013"/>
                <a:gd name="f63" fmla="*/ f35 1 f42"/>
                <a:gd name="f64" fmla="*/ f36 1 f42"/>
                <a:gd name="f65" fmla="*/ f35 1 f43"/>
                <a:gd name="f66" fmla="*/ f37 1 f43"/>
                <a:gd name="f67" fmla="*/ f54 1 f42"/>
                <a:gd name="f68" fmla="*/ f55 1 f43"/>
                <a:gd name="f69" fmla="*/ f56 1 f42"/>
                <a:gd name="f70" fmla="*/ f57 1 f43"/>
                <a:gd name="f71" fmla="*/ f58 1 f42"/>
                <a:gd name="f72" fmla="*/ f59 1 f42"/>
                <a:gd name="f73" fmla="*/ f60 1 f43"/>
                <a:gd name="f74" fmla="*/ f61 1 f43"/>
                <a:gd name="f75" fmla="*/ f62 1 f43"/>
                <a:gd name="f76" fmla="*/ f63 f33 1"/>
                <a:gd name="f77" fmla="*/ f64 f33 1"/>
                <a:gd name="f78" fmla="*/ f66 f34 1"/>
                <a:gd name="f79" fmla="*/ f65 f34 1"/>
                <a:gd name="f80" fmla="*/ f67 f33 1"/>
                <a:gd name="f81" fmla="*/ f68 f34 1"/>
                <a:gd name="f82" fmla="*/ f69 f33 1"/>
                <a:gd name="f83" fmla="*/ f70 f34 1"/>
                <a:gd name="f84" fmla="*/ f71 f33 1"/>
                <a:gd name="f85" fmla="*/ f72 f33 1"/>
                <a:gd name="f86" fmla="*/ f73 f34 1"/>
                <a:gd name="f87" fmla="*/ f74 f34 1"/>
                <a:gd name="f88" fmla="*/ f7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0" y="f81"/>
                </a:cxn>
                <a:cxn ang="f53">
                  <a:pos x="f82" y="f83"/>
                </a:cxn>
                <a:cxn ang="f53">
                  <a:pos x="f82" y="f83"/>
                </a:cxn>
                <a:cxn ang="f53">
                  <a:pos x="f84" y="f83"/>
                </a:cxn>
                <a:cxn ang="f53">
                  <a:pos x="f85" y="f86"/>
                </a:cxn>
                <a:cxn ang="f53">
                  <a:pos x="f84" y="f87"/>
                </a:cxn>
                <a:cxn ang="f53">
                  <a:pos x="f82" y="f87"/>
                </a:cxn>
                <a:cxn ang="f53">
                  <a:pos x="f80" y="f88"/>
                </a:cxn>
                <a:cxn ang="f53">
                  <a:pos x="f80" y="f81"/>
                </a:cxn>
              </a:cxnLst>
              <a:rect l="f76" t="f79" r="f77" b="f78"/>
              <a:pathLst>
                <a:path w="12998" h="2401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5" y="f26"/>
                  </a:cubicBezTo>
                  <a:lnTo>
                    <a:pt x="f14" y="f26"/>
                  </a:lnTo>
                  <a:cubicBezTo>
                    <a:pt x="f12" y="f27"/>
                    <a:pt x="f10" y="f28"/>
                    <a:pt x="f8" y="f29"/>
                  </a:cubicBezTo>
                  <a:cubicBezTo>
                    <a:pt x="f8" y="f30"/>
                    <a:pt x="f8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7" name="Freeform: Shape 532">
              <a:extLst>
                <a:ext uri="{FF2B5EF4-FFF2-40B4-BE49-F238E27FC236}">
                  <a16:creationId xmlns:a16="http://schemas.microsoft.com/office/drawing/2014/main" id="{B39ED33D-3405-524C-6BDA-BB5EBC78B6F0}"/>
                </a:ext>
              </a:extLst>
            </p:cNvPr>
            <p:cNvSpPr/>
            <p:nvPr/>
          </p:nvSpPr>
          <p:spPr>
            <a:xfrm>
              <a:off x="10334338" y="2223500"/>
              <a:ext cx="29846" cy="240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847"/>
                <a:gd name="f7" fmla="val 24061"/>
                <a:gd name="f8" fmla="val 21004"/>
                <a:gd name="f9" fmla="val 22283"/>
                <a:gd name="f10" fmla="val 23291"/>
                <a:gd name="f11" fmla="val 29428"/>
                <a:gd name="f12" fmla="val 18890"/>
                <a:gd name="f13" fmla="val 31652"/>
                <a:gd name="f14" fmla="val 11152"/>
                <a:gd name="f15" fmla="val 28259"/>
                <a:gd name="f16" fmla="val 5015"/>
                <a:gd name="f17" fmla="val 27103"/>
                <a:gd name="f18" fmla="val 2919"/>
                <a:gd name="f19" fmla="val 25375"/>
                <a:gd name="f20" fmla="val 1204"/>
                <a:gd name="f21" fmla="val 48"/>
                <a:gd name="f22" fmla="val 20280"/>
                <a:gd name="f23" fmla="val -16"/>
                <a:gd name="f24" fmla="val 19568"/>
                <a:gd name="f25" fmla="val 18844"/>
                <a:gd name="f26" fmla="val 10839"/>
                <a:gd name="f27" fmla="val 4205"/>
                <a:gd name="f28" fmla="val 734"/>
                <a:gd name="f29" fmla="val -610"/>
                <a:gd name="f30" fmla="val 6654"/>
                <a:gd name="f31" fmla="val 63"/>
                <a:gd name="f32" fmla="val 13287"/>
                <a:gd name="f33" fmla="val 648"/>
                <a:gd name="f34" fmla="val 18979"/>
                <a:gd name="f35" fmla="val 5146"/>
                <a:gd name="f36" fmla="val 23477"/>
                <a:gd name="f37" fmla="val 19631"/>
                <a:gd name="f38" fmla="val 23553"/>
                <a:gd name="f39" fmla="val 20356"/>
                <a:gd name="f40" fmla="val 22956"/>
                <a:gd name="f41" fmla="+- 0 0 -90"/>
                <a:gd name="f42" fmla="*/ f3 1 29847"/>
                <a:gd name="f43" fmla="*/ f4 1 24061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9847"/>
                <a:gd name="f52" fmla="*/ f48 1 24061"/>
                <a:gd name="f53" fmla="*/ 21004 f49 1"/>
                <a:gd name="f54" fmla="*/ 22283 f48 1"/>
                <a:gd name="f55" fmla="*/ 23291 f49 1"/>
                <a:gd name="f56" fmla="*/ 28259 f49 1"/>
                <a:gd name="f57" fmla="*/ 5015 f48 1"/>
                <a:gd name="f58" fmla="*/ 48 f48 1"/>
                <a:gd name="f59" fmla="*/ 18844 f49 1"/>
                <a:gd name="f60" fmla="*/ 10839 f49 1"/>
                <a:gd name="f61" fmla="*/ 63 f49 1"/>
                <a:gd name="f62" fmla="*/ 13287 f48 1"/>
                <a:gd name="f63" fmla="*/ 24061 f48 1"/>
                <a:gd name="f64" fmla="+- f50 0 f1"/>
                <a:gd name="f65" fmla="*/ f53 1 29847"/>
                <a:gd name="f66" fmla="*/ f54 1 24061"/>
                <a:gd name="f67" fmla="*/ f55 1 29847"/>
                <a:gd name="f68" fmla="*/ f56 1 29847"/>
                <a:gd name="f69" fmla="*/ f57 1 24061"/>
                <a:gd name="f70" fmla="*/ f58 1 24061"/>
                <a:gd name="f71" fmla="*/ f59 1 29847"/>
                <a:gd name="f72" fmla="*/ f60 1 29847"/>
                <a:gd name="f73" fmla="*/ f61 1 29847"/>
                <a:gd name="f74" fmla="*/ f62 1 24061"/>
                <a:gd name="f75" fmla="*/ f63 1 24061"/>
                <a:gd name="f76" fmla="*/ f44 1 f51"/>
                <a:gd name="f77" fmla="*/ f45 1 f51"/>
                <a:gd name="f78" fmla="*/ f44 1 f52"/>
                <a:gd name="f79" fmla="*/ f46 1 f52"/>
                <a:gd name="f80" fmla="*/ f65 1 f51"/>
                <a:gd name="f81" fmla="*/ f66 1 f52"/>
                <a:gd name="f82" fmla="*/ f67 1 f51"/>
                <a:gd name="f83" fmla="*/ f68 1 f51"/>
                <a:gd name="f84" fmla="*/ f69 1 f52"/>
                <a:gd name="f85" fmla="*/ f70 1 f52"/>
                <a:gd name="f86" fmla="*/ f71 1 f51"/>
                <a:gd name="f87" fmla="*/ f72 1 f51"/>
                <a:gd name="f88" fmla="*/ f73 1 f51"/>
                <a:gd name="f89" fmla="*/ f74 1 f52"/>
                <a:gd name="f90" fmla="*/ f75 1 f52"/>
                <a:gd name="f91" fmla="*/ f76 f42 1"/>
                <a:gd name="f92" fmla="*/ f77 f42 1"/>
                <a:gd name="f93" fmla="*/ f79 f43 1"/>
                <a:gd name="f94" fmla="*/ f78 f43 1"/>
                <a:gd name="f95" fmla="*/ f80 f42 1"/>
                <a:gd name="f96" fmla="*/ f81 f43 1"/>
                <a:gd name="f97" fmla="*/ f82 f42 1"/>
                <a:gd name="f98" fmla="*/ f83 f42 1"/>
                <a:gd name="f99" fmla="*/ f84 f43 1"/>
                <a:gd name="f100" fmla="*/ f85 f43 1"/>
                <a:gd name="f101" fmla="*/ f86 f42 1"/>
                <a:gd name="f102" fmla="*/ f87 f42 1"/>
                <a:gd name="f103" fmla="*/ f88 f42 1"/>
                <a:gd name="f104" fmla="*/ f89 f43 1"/>
                <a:gd name="f105" fmla="*/ f9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5" y="f96"/>
                </a:cxn>
                <a:cxn ang="f64">
                  <a:pos x="f97" y="f96"/>
                </a:cxn>
                <a:cxn ang="f64">
                  <a:pos x="f98" y="f99"/>
                </a:cxn>
                <a:cxn ang="f64">
                  <a:pos x="f97" y="f100"/>
                </a:cxn>
                <a:cxn ang="f64">
                  <a:pos x="f95" y="f100"/>
                </a:cxn>
                <a:cxn ang="f64">
                  <a:pos x="f101" y="f100"/>
                </a:cxn>
                <a:cxn ang="f64">
                  <a:pos x="f102" y="f100"/>
                </a:cxn>
                <a:cxn ang="f64">
                  <a:pos x="f103" y="f104"/>
                </a:cxn>
                <a:cxn ang="f64">
                  <a:pos x="f102" y="f105"/>
                </a:cxn>
                <a:cxn ang="f64">
                  <a:pos x="f101" y="f105"/>
                </a:cxn>
                <a:cxn ang="f64">
                  <a:pos x="f95" y="f96"/>
                </a:cxn>
              </a:cxnLst>
              <a:rect l="f91" t="f94" r="f92" b="f93"/>
              <a:pathLst>
                <a:path w="29847" h="24061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10" y="f21"/>
                  </a:cubicBezTo>
                  <a:lnTo>
                    <a:pt x="f8" y="f21"/>
                  </a:lnTo>
                  <a:cubicBezTo>
                    <a:pt x="f22" y="f23"/>
                    <a:pt x="f24" y="f23"/>
                    <a:pt x="f25" y="f21"/>
                  </a:cubicBezTo>
                  <a:lnTo>
                    <a:pt x="f26" y="f21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26" y="f7"/>
                  </a:cubicBezTo>
                  <a:lnTo>
                    <a:pt x="f25" y="f7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8" name="Freeform: Shape 533">
              <a:extLst>
                <a:ext uri="{FF2B5EF4-FFF2-40B4-BE49-F238E27FC236}">
                  <a16:creationId xmlns:a16="http://schemas.microsoft.com/office/drawing/2014/main" id="{06C227F5-0E17-1BFC-244E-373A6F0E2117}"/>
                </a:ext>
              </a:extLst>
            </p:cNvPr>
            <p:cNvSpPr/>
            <p:nvPr/>
          </p:nvSpPr>
          <p:spPr>
            <a:xfrm>
              <a:off x="8880287" y="4847901"/>
              <a:ext cx="65855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859"/>
                <a:gd name="f7" fmla="val 24013"/>
                <a:gd name="f8" fmla="val 63826"/>
                <a:gd name="f9" fmla="val 24014"/>
                <a:gd name="f10" fmla="val 59226"/>
                <a:gd name="f11" fmla="val 23328"/>
                <a:gd name="f12" fmla="val 54410"/>
                <a:gd name="f13" fmla="val 17407"/>
                <a:gd name="f14" fmla="val 55084"/>
                <a:gd name="f15" fmla="val 10774"/>
                <a:gd name="f16" fmla="val 55668"/>
                <a:gd name="f17" fmla="val 5082"/>
                <a:gd name="f18" fmla="val 60166"/>
                <a:gd name="f19" fmla="val 584"/>
                <a:gd name="f20" fmla="val 10838"/>
                <a:gd name="f21" fmla="val 4205"/>
                <a:gd name="f22" fmla="val 686"/>
                <a:gd name="f23" fmla="val -611"/>
                <a:gd name="f24" fmla="val 6607"/>
                <a:gd name="f25" fmla="val 63"/>
                <a:gd name="f26" fmla="val 13239"/>
                <a:gd name="f27" fmla="val 647"/>
                <a:gd name="f28" fmla="val 18931"/>
                <a:gd name="f29" fmla="val 5146"/>
                <a:gd name="f30" fmla="val 23429"/>
                <a:gd name="f31" fmla="+- 0 0 -90"/>
                <a:gd name="f32" fmla="*/ f3 1 65859"/>
                <a:gd name="f33" fmla="*/ f4 1 240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65859"/>
                <a:gd name="f42" fmla="*/ f38 1 24013"/>
                <a:gd name="f43" fmla="*/ 63826 f39 1"/>
                <a:gd name="f44" fmla="*/ 24014 f38 1"/>
                <a:gd name="f45" fmla="*/ 65859 f39 1"/>
                <a:gd name="f46" fmla="*/ 55084 f39 1"/>
                <a:gd name="f47" fmla="*/ 10774 f38 1"/>
                <a:gd name="f48" fmla="*/ 0 f38 1"/>
                <a:gd name="f49" fmla="*/ 10838 f39 1"/>
                <a:gd name="f50" fmla="*/ 63 f39 1"/>
                <a:gd name="f51" fmla="*/ 13239 f38 1"/>
                <a:gd name="f52" fmla="+- f40 0 f1"/>
                <a:gd name="f53" fmla="*/ f43 1 65859"/>
                <a:gd name="f54" fmla="*/ f44 1 24013"/>
                <a:gd name="f55" fmla="*/ f45 1 65859"/>
                <a:gd name="f56" fmla="*/ f46 1 65859"/>
                <a:gd name="f57" fmla="*/ f47 1 24013"/>
                <a:gd name="f58" fmla="*/ f48 1 24013"/>
                <a:gd name="f59" fmla="*/ f49 1 65859"/>
                <a:gd name="f60" fmla="*/ f50 1 65859"/>
                <a:gd name="f61" fmla="*/ f51 1 24013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1"/>
                <a:gd name="f69" fmla="*/ f56 1 f41"/>
                <a:gd name="f70" fmla="*/ f57 1 f42"/>
                <a:gd name="f71" fmla="*/ f58 1 f42"/>
                <a:gd name="f72" fmla="*/ f59 1 f41"/>
                <a:gd name="f73" fmla="*/ f60 1 f41"/>
                <a:gd name="f74" fmla="*/ f61 1 f42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2 1"/>
                <a:gd name="f82" fmla="*/ f69 f32 1"/>
                <a:gd name="f83" fmla="*/ f70 f33 1"/>
                <a:gd name="f84" fmla="*/ f71 f33 1"/>
                <a:gd name="f85" fmla="*/ f72 f32 1"/>
                <a:gd name="f86" fmla="*/ f73 f32 1"/>
                <a:gd name="f87" fmla="*/ f7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81" y="f80"/>
                </a:cxn>
                <a:cxn ang="f52">
                  <a:pos x="f82" y="f83"/>
                </a:cxn>
                <a:cxn ang="f52">
                  <a:pos x="f81" y="f84"/>
                </a:cxn>
                <a:cxn ang="f52">
                  <a:pos x="f85" y="f84"/>
                </a:cxn>
                <a:cxn ang="f52">
                  <a:pos x="f86" y="f87"/>
                </a:cxn>
                <a:cxn ang="f52">
                  <a:pos x="f85" y="f80"/>
                </a:cxn>
                <a:cxn ang="f52">
                  <a:pos x="f79" y="f80"/>
                </a:cxn>
              </a:cxnLst>
              <a:rect l="f75" t="f78" r="f76" b="f77"/>
              <a:pathLst>
                <a:path w="65859" h="24013">
                  <a:moveTo>
                    <a:pt x="f8" y="f9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5"/>
                  </a:cubicBezTo>
                  <a:lnTo>
                    <a:pt x="f20" y="f5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20" y="f9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9" name="Freeform: Shape 534">
              <a:extLst>
                <a:ext uri="{FF2B5EF4-FFF2-40B4-BE49-F238E27FC236}">
                  <a16:creationId xmlns:a16="http://schemas.microsoft.com/office/drawing/2014/main" id="{BAAD68A5-AB46-45AF-5318-6FB53E431628}"/>
                </a:ext>
              </a:extLst>
            </p:cNvPr>
            <p:cNvSpPr/>
            <p:nvPr/>
          </p:nvSpPr>
          <p:spPr>
            <a:xfrm>
              <a:off x="8934456" y="4848157"/>
              <a:ext cx="106993" cy="237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992"/>
                <a:gd name="f7" fmla="val 23759"/>
                <a:gd name="f8" fmla="val 1"/>
                <a:gd name="f9" fmla="val 11816"/>
                <a:gd name="f10" fmla="val -76"/>
                <a:gd name="f11" fmla="val 18347"/>
                <a:gd name="f12" fmla="val 5160"/>
                <a:gd name="f13" fmla="val 23684"/>
                <a:gd name="f14" fmla="val 11691"/>
                <a:gd name="f15" fmla="val 23760"/>
                <a:gd name="f16" fmla="val 96446"/>
                <a:gd name="f17" fmla="val 96408"/>
                <a:gd name="f18" fmla="val 5756"/>
                <a:gd name="f19" fmla="val 100970"/>
                <a:gd name="f20" fmla="val 648"/>
                <a:gd name="f21" fmla="val 106993"/>
                <a:gd name="f22" fmla="val 105723"/>
                <a:gd name="f23" fmla="val 5249"/>
                <a:gd name="f24" fmla="val 140"/>
                <a:gd name="f25" fmla="val 64"/>
                <a:gd name="f26" fmla="val 5362"/>
                <a:gd name="f27" fmla="+- 0 0 -90"/>
                <a:gd name="f28" fmla="*/ f3 1 106992"/>
                <a:gd name="f29" fmla="*/ f4 1 23759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06992"/>
                <a:gd name="f38" fmla="*/ f34 1 23759"/>
                <a:gd name="f39" fmla="*/ 1 f35 1"/>
                <a:gd name="f40" fmla="*/ 11816 f34 1"/>
                <a:gd name="f41" fmla="*/ 11691 f35 1"/>
                <a:gd name="f42" fmla="*/ 23760 f34 1"/>
                <a:gd name="f43" fmla="*/ 96446 f35 1"/>
                <a:gd name="f44" fmla="*/ 106993 f35 1"/>
                <a:gd name="f45" fmla="*/ 0 f34 1"/>
                <a:gd name="f46" fmla="*/ 105723 f35 1"/>
                <a:gd name="f47" fmla="+- f36 0 f1"/>
                <a:gd name="f48" fmla="*/ f39 1 106992"/>
                <a:gd name="f49" fmla="*/ f40 1 23759"/>
                <a:gd name="f50" fmla="*/ f41 1 106992"/>
                <a:gd name="f51" fmla="*/ f42 1 23759"/>
                <a:gd name="f52" fmla="*/ f43 1 106992"/>
                <a:gd name="f53" fmla="*/ f44 1 106992"/>
                <a:gd name="f54" fmla="*/ f45 1 23759"/>
                <a:gd name="f55" fmla="*/ f46 1 106992"/>
                <a:gd name="f56" fmla="*/ f30 1 f37"/>
                <a:gd name="f57" fmla="*/ f31 1 f37"/>
                <a:gd name="f58" fmla="*/ f30 1 f38"/>
                <a:gd name="f59" fmla="*/ f32 1 f38"/>
                <a:gd name="f60" fmla="*/ f48 1 f37"/>
                <a:gd name="f61" fmla="*/ f49 1 f38"/>
                <a:gd name="f62" fmla="*/ f50 1 f37"/>
                <a:gd name="f63" fmla="*/ f51 1 f38"/>
                <a:gd name="f64" fmla="*/ f52 1 f37"/>
                <a:gd name="f65" fmla="*/ f53 1 f37"/>
                <a:gd name="f66" fmla="*/ f54 1 f38"/>
                <a:gd name="f67" fmla="*/ f55 1 f37"/>
                <a:gd name="f68" fmla="*/ f56 f28 1"/>
                <a:gd name="f69" fmla="*/ f57 f28 1"/>
                <a:gd name="f70" fmla="*/ f59 f29 1"/>
                <a:gd name="f71" fmla="*/ f58 f29 1"/>
                <a:gd name="f72" fmla="*/ f60 f28 1"/>
                <a:gd name="f73" fmla="*/ f61 f29 1"/>
                <a:gd name="f74" fmla="*/ f62 f28 1"/>
                <a:gd name="f75" fmla="*/ f63 f29 1"/>
                <a:gd name="f76" fmla="*/ f64 f28 1"/>
                <a:gd name="f77" fmla="*/ f65 f28 1"/>
                <a:gd name="f78" fmla="*/ f66 f29 1"/>
                <a:gd name="f79" fmla="*/ f67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2" y="f73"/>
                </a:cxn>
                <a:cxn ang="f47">
                  <a:pos x="f74" y="f75"/>
                </a:cxn>
                <a:cxn ang="f47">
                  <a:pos x="f74" y="f75"/>
                </a:cxn>
                <a:cxn ang="f47">
                  <a:pos x="f76" y="f75"/>
                </a:cxn>
                <a:cxn ang="f47">
                  <a:pos x="f76" y="f73"/>
                </a:cxn>
                <a:cxn ang="f47">
                  <a:pos x="f77" y="f78"/>
                </a:cxn>
                <a:cxn ang="f47">
                  <a:pos x="f79" y="f78"/>
                </a:cxn>
                <a:cxn ang="f47">
                  <a:pos x="f74" y="f78"/>
                </a:cxn>
                <a:cxn ang="f47">
                  <a:pos x="f72" y="f73"/>
                </a:cxn>
              </a:cxnLst>
              <a:rect l="f68" t="f71" r="f69" b="f70"/>
              <a:pathLst>
                <a:path w="106992" h="2375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6" y="f15"/>
                  </a:lnTo>
                  <a:lnTo>
                    <a:pt x="f16" y="f9"/>
                  </a:lnTo>
                  <a:cubicBezTo>
                    <a:pt x="f17" y="f18"/>
                    <a:pt x="f19" y="f20"/>
                    <a:pt x="f21" y="f5"/>
                  </a:cubicBezTo>
                  <a:lnTo>
                    <a:pt x="f22" y="f5"/>
                  </a:lnTo>
                  <a:lnTo>
                    <a:pt x="f14" y="f5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0" name="Freeform: Shape 535">
              <a:extLst>
                <a:ext uri="{FF2B5EF4-FFF2-40B4-BE49-F238E27FC236}">
                  <a16:creationId xmlns:a16="http://schemas.microsoft.com/office/drawing/2014/main" id="{43CA9457-713A-D975-0935-26B936515F84}"/>
                </a:ext>
              </a:extLst>
            </p:cNvPr>
            <p:cNvSpPr/>
            <p:nvPr/>
          </p:nvSpPr>
          <p:spPr>
            <a:xfrm>
              <a:off x="9090434" y="2545872"/>
              <a:ext cx="23664" cy="135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67"/>
                <a:gd name="f7" fmla="val 135587"/>
                <a:gd name="f8" fmla="val 64"/>
                <a:gd name="f9" fmla="val 11961"/>
                <a:gd name="f10" fmla="val -610"/>
                <a:gd name="f11" fmla="val 129094"/>
                <a:gd name="f12" fmla="val 4105"/>
                <a:gd name="f13" fmla="val 123288"/>
                <a:gd name="f14" fmla="val 10598"/>
                <a:gd name="f15" fmla="val 122615"/>
                <a:gd name="f16" fmla="val 17091"/>
                <a:gd name="f17" fmla="val 121941"/>
                <a:gd name="f18" fmla="val 22898"/>
                <a:gd name="f19" fmla="val 126655"/>
                <a:gd name="f20" fmla="val 23572"/>
                <a:gd name="f21" fmla="val 133135"/>
                <a:gd name="f22" fmla="val 23661"/>
                <a:gd name="f23" fmla="val 133948"/>
                <a:gd name="f24" fmla="val 134774"/>
                <a:gd name="f25" fmla="val 23623"/>
                <a:gd name="f26" fmla="val 11631"/>
                <a:gd name="f27" fmla="val 11275"/>
                <a:gd name="f28" fmla="val 10945"/>
                <a:gd name="f29" fmla="val 23699"/>
                <a:gd name="f30" fmla="val 10144"/>
                <a:gd name="f31" fmla="val 9331"/>
                <a:gd name="f32" fmla="val 8530"/>
                <a:gd name="f33" fmla="val 23432"/>
                <a:gd name="f34" fmla="val 7781"/>
                <a:gd name="f35" fmla="val 23178"/>
                <a:gd name="f36" fmla="val 7044"/>
                <a:gd name="f37" fmla="val 22810"/>
                <a:gd name="f38" fmla="val 6371"/>
                <a:gd name="f39" fmla="val 22454"/>
                <a:gd name="f40" fmla="val 5723"/>
                <a:gd name="f41" fmla="val 22034"/>
                <a:gd name="f42" fmla="val 5125"/>
                <a:gd name="f43" fmla="val 21539"/>
                <a:gd name="f44" fmla="val 4592"/>
                <a:gd name="f45" fmla="val 21056"/>
                <a:gd name="f46" fmla="val 3944"/>
                <a:gd name="f47" fmla="val 20497"/>
                <a:gd name="f48" fmla="val 3346"/>
                <a:gd name="f49" fmla="val 19887"/>
                <a:gd name="f50" fmla="val 2813"/>
                <a:gd name="f51" fmla="val 17866"/>
                <a:gd name="f52" fmla="val 1060"/>
                <a:gd name="f53" fmla="val 15312"/>
                <a:gd name="f54" fmla="val 81"/>
                <a:gd name="f55" fmla="val 12644"/>
                <a:gd name="f56" fmla="val 18"/>
                <a:gd name="f57" fmla="val 6062"/>
                <a:gd name="f58" fmla="val -338"/>
                <a:gd name="f59" fmla="val 432"/>
                <a:gd name="f60" fmla="val 4719"/>
                <a:gd name="f61" fmla="val 77"/>
                <a:gd name="f62" fmla="val 11313"/>
                <a:gd name="f63" fmla="val 11529"/>
                <a:gd name="f64" fmla="val 11745"/>
                <a:gd name="f65" fmla="+- 0 0 -90"/>
                <a:gd name="f66" fmla="*/ f3 1 23667"/>
                <a:gd name="f67" fmla="*/ f4 1 135587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23667"/>
                <a:gd name="f76" fmla="*/ f72 1 135587"/>
                <a:gd name="f77" fmla="*/ 64 f73 1"/>
                <a:gd name="f78" fmla="*/ 11961 f72 1"/>
                <a:gd name="f79" fmla="*/ 135587 f72 1"/>
                <a:gd name="f80" fmla="*/ 10598 f73 1"/>
                <a:gd name="f81" fmla="*/ 122615 f72 1"/>
                <a:gd name="f82" fmla="*/ 23572 f73 1"/>
                <a:gd name="f83" fmla="*/ 133135 f72 1"/>
                <a:gd name="f84" fmla="*/ 10945 f72 1"/>
                <a:gd name="f85" fmla="*/ 8530 f72 1"/>
                <a:gd name="f86" fmla="*/ 22810 f73 1"/>
                <a:gd name="f87" fmla="*/ 6371 f72 1"/>
                <a:gd name="f88" fmla="*/ 21539 f73 1"/>
                <a:gd name="f89" fmla="*/ 4592 f72 1"/>
                <a:gd name="f90" fmla="*/ 19887 f73 1"/>
                <a:gd name="f91" fmla="*/ 2813 f72 1"/>
                <a:gd name="f92" fmla="*/ 12644 f73 1"/>
                <a:gd name="f93" fmla="*/ 18 f72 1"/>
                <a:gd name="f94" fmla="*/ 77 f73 1"/>
                <a:gd name="f95" fmla="*/ 11313 f72 1"/>
                <a:gd name="f96" fmla="+- f74 0 f1"/>
                <a:gd name="f97" fmla="*/ f77 1 23667"/>
                <a:gd name="f98" fmla="*/ f78 1 135587"/>
                <a:gd name="f99" fmla="*/ f79 1 135587"/>
                <a:gd name="f100" fmla="*/ f80 1 23667"/>
                <a:gd name="f101" fmla="*/ f81 1 135587"/>
                <a:gd name="f102" fmla="*/ f82 1 23667"/>
                <a:gd name="f103" fmla="*/ f83 1 135587"/>
                <a:gd name="f104" fmla="*/ f84 1 135587"/>
                <a:gd name="f105" fmla="*/ f85 1 135587"/>
                <a:gd name="f106" fmla="*/ f86 1 23667"/>
                <a:gd name="f107" fmla="*/ f87 1 135587"/>
                <a:gd name="f108" fmla="*/ f88 1 23667"/>
                <a:gd name="f109" fmla="*/ f89 1 135587"/>
                <a:gd name="f110" fmla="*/ f90 1 23667"/>
                <a:gd name="f111" fmla="*/ f91 1 135587"/>
                <a:gd name="f112" fmla="*/ f92 1 23667"/>
                <a:gd name="f113" fmla="*/ f93 1 135587"/>
                <a:gd name="f114" fmla="*/ f94 1 23667"/>
                <a:gd name="f115" fmla="*/ f95 1 135587"/>
                <a:gd name="f116" fmla="*/ f68 1 f75"/>
                <a:gd name="f117" fmla="*/ f69 1 f75"/>
                <a:gd name="f118" fmla="*/ f68 1 f76"/>
                <a:gd name="f119" fmla="*/ f70 1 f76"/>
                <a:gd name="f120" fmla="*/ f97 1 f75"/>
                <a:gd name="f121" fmla="*/ f98 1 f76"/>
                <a:gd name="f122" fmla="*/ f99 1 f76"/>
                <a:gd name="f123" fmla="*/ f100 1 f75"/>
                <a:gd name="f124" fmla="*/ f101 1 f76"/>
                <a:gd name="f125" fmla="*/ f102 1 f75"/>
                <a:gd name="f126" fmla="*/ f103 1 f76"/>
                <a:gd name="f127" fmla="*/ f104 1 f76"/>
                <a:gd name="f128" fmla="*/ f105 1 f76"/>
                <a:gd name="f129" fmla="*/ f106 1 f75"/>
                <a:gd name="f130" fmla="*/ f107 1 f76"/>
                <a:gd name="f131" fmla="*/ f108 1 f75"/>
                <a:gd name="f132" fmla="*/ f109 1 f76"/>
                <a:gd name="f133" fmla="*/ f110 1 f75"/>
                <a:gd name="f134" fmla="*/ f111 1 f76"/>
                <a:gd name="f135" fmla="*/ f112 1 f75"/>
                <a:gd name="f136" fmla="*/ f113 1 f76"/>
                <a:gd name="f137" fmla="*/ f114 1 f75"/>
                <a:gd name="f138" fmla="*/ f115 1 f76"/>
                <a:gd name="f139" fmla="*/ f116 f66 1"/>
                <a:gd name="f140" fmla="*/ f117 f66 1"/>
                <a:gd name="f141" fmla="*/ f119 f67 1"/>
                <a:gd name="f142" fmla="*/ f118 f67 1"/>
                <a:gd name="f143" fmla="*/ f120 f66 1"/>
                <a:gd name="f144" fmla="*/ f121 f67 1"/>
                <a:gd name="f145" fmla="*/ f122 f67 1"/>
                <a:gd name="f146" fmla="*/ f123 f66 1"/>
                <a:gd name="f147" fmla="*/ f124 f67 1"/>
                <a:gd name="f148" fmla="*/ f125 f66 1"/>
                <a:gd name="f149" fmla="*/ f126 f67 1"/>
                <a:gd name="f150" fmla="*/ f127 f67 1"/>
                <a:gd name="f151" fmla="*/ f128 f67 1"/>
                <a:gd name="f152" fmla="*/ f129 f66 1"/>
                <a:gd name="f153" fmla="*/ f130 f67 1"/>
                <a:gd name="f154" fmla="*/ f131 f66 1"/>
                <a:gd name="f155" fmla="*/ f132 f67 1"/>
                <a:gd name="f156" fmla="*/ f133 f66 1"/>
                <a:gd name="f157" fmla="*/ f134 f67 1"/>
                <a:gd name="f158" fmla="*/ f135 f66 1"/>
                <a:gd name="f159" fmla="*/ f136 f67 1"/>
                <a:gd name="f160" fmla="*/ f137 f66 1"/>
                <a:gd name="f161" fmla="*/ f138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43" y="f144"/>
                </a:cxn>
                <a:cxn ang="f96">
                  <a:pos x="f143" y="f145"/>
                </a:cxn>
                <a:cxn ang="f96">
                  <a:pos x="f146" y="f147"/>
                </a:cxn>
                <a:cxn ang="f96">
                  <a:pos x="f148" y="f149"/>
                </a:cxn>
                <a:cxn ang="f96">
                  <a:pos x="f148" y="f145"/>
                </a:cxn>
                <a:cxn ang="f96">
                  <a:pos x="f148" y="f144"/>
                </a:cxn>
                <a:cxn ang="f96">
                  <a:pos x="f148" y="f150"/>
                </a:cxn>
                <a:cxn ang="f96">
                  <a:pos x="f148" y="f151"/>
                </a:cxn>
                <a:cxn ang="f96">
                  <a:pos x="f152" y="f153"/>
                </a:cxn>
                <a:cxn ang="f96">
                  <a:pos x="f154" y="f155"/>
                </a:cxn>
                <a:cxn ang="f96">
                  <a:pos x="f156" y="f157"/>
                </a:cxn>
                <a:cxn ang="f96">
                  <a:pos x="f158" y="f159"/>
                </a:cxn>
                <a:cxn ang="f96">
                  <a:pos x="f160" y="f161"/>
                </a:cxn>
                <a:cxn ang="f96">
                  <a:pos x="f143" y="f144"/>
                </a:cxn>
              </a:cxnLst>
              <a:rect l="f139" t="f142" r="f140" b="f141"/>
              <a:pathLst>
                <a:path w="23667" h="135587">
                  <a:moveTo>
                    <a:pt x="f8" y="f9"/>
                  </a:moveTo>
                  <a:lnTo>
                    <a:pt x="f8" y="f7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7"/>
                  </a:cubicBezTo>
                  <a:lnTo>
                    <a:pt x="f20" y="f9"/>
                  </a:lnTo>
                  <a:cubicBezTo>
                    <a:pt x="f25" y="f26"/>
                    <a:pt x="f25" y="f27"/>
                    <a:pt x="f20" y="f28"/>
                  </a:cubicBezTo>
                  <a:cubicBezTo>
                    <a:pt x="f29" y="f30"/>
                    <a:pt x="f29" y="f31"/>
                    <a:pt x="f20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9" y="f60"/>
                    <a:pt x="f61" y="f62"/>
                  </a:cubicBezTo>
                  <a:cubicBezTo>
                    <a:pt x="f8" y="f63"/>
                    <a:pt x="f8" y="f6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1" name="Freeform: Shape 536">
              <a:extLst>
                <a:ext uri="{FF2B5EF4-FFF2-40B4-BE49-F238E27FC236}">
                  <a16:creationId xmlns:a16="http://schemas.microsoft.com/office/drawing/2014/main" id="{4BD0A8B1-160C-3120-6739-7EA7E69CB08F}"/>
                </a:ext>
              </a:extLst>
            </p:cNvPr>
            <p:cNvSpPr/>
            <p:nvPr/>
          </p:nvSpPr>
          <p:spPr>
            <a:xfrm>
              <a:off x="8609981" y="761164"/>
              <a:ext cx="23637" cy="1081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081714"/>
                <a:gd name="f8" fmla="val 11757"/>
                <a:gd name="f9" fmla="val 1069009"/>
                <a:gd name="f10" fmla="val 18352"/>
                <a:gd name="f11" fmla="val 1069059"/>
                <a:gd name="f12" fmla="val 23651"/>
                <a:gd name="f13" fmla="val 1074459"/>
                <a:gd name="f14" fmla="val 23600"/>
                <a:gd name="f15" fmla="val 1081054"/>
                <a:gd name="f16" fmla="val 1081270"/>
                <a:gd name="f17" fmla="val 23587"/>
                <a:gd name="f18" fmla="val 1081498"/>
                <a:gd name="f19" fmla="val 23575"/>
                <a:gd name="f20" fmla="val 13041"/>
                <a:gd name="f21" fmla="val 24248"/>
                <a:gd name="f22" fmla="val 6549"/>
                <a:gd name="f23" fmla="val 19534"/>
                <a:gd name="f24" fmla="val 740"/>
                <a:gd name="f25" fmla="val 64"/>
                <a:gd name="f26" fmla="val 6547"/>
                <a:gd name="f27" fmla="val -611"/>
                <a:gd name="f28" fmla="val 4102"/>
                <a:gd name="f29" fmla="val 67"/>
                <a:gd name="f30" fmla="val 10594"/>
                <a:gd name="f31" fmla="val -22"/>
                <a:gd name="f32" fmla="val 11407"/>
                <a:gd name="f33" fmla="val 12228"/>
                <a:gd name="f34" fmla="val 1081079"/>
                <a:gd name="f35" fmla="val -73"/>
                <a:gd name="f36" fmla="val 1074548"/>
                <a:gd name="f37" fmla="val 5099"/>
                <a:gd name="f38" fmla="val 1069148"/>
                <a:gd name="f39" fmla="val 11630"/>
                <a:gd name="f40" fmla="val 11668"/>
                <a:gd name="f41" fmla="val 11719"/>
                <a:gd name="f42" fmla="+- 0 0 -90"/>
                <a:gd name="f43" fmla="*/ f3 1 23638"/>
                <a:gd name="f44" fmla="*/ f4 1 1081714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23638"/>
                <a:gd name="f53" fmla="*/ f49 1 1081714"/>
                <a:gd name="f54" fmla="*/ 11757 f50 1"/>
                <a:gd name="f55" fmla="*/ 1069009 f49 1"/>
                <a:gd name="f56" fmla="*/ 23600 f50 1"/>
                <a:gd name="f57" fmla="*/ 1081054 f49 1"/>
                <a:gd name="f58" fmla="*/ 23575 f50 1"/>
                <a:gd name="f59" fmla="*/ 1081714 f49 1"/>
                <a:gd name="f60" fmla="*/ 13041 f49 1"/>
                <a:gd name="f61" fmla="*/ 13041 f50 1"/>
                <a:gd name="f62" fmla="*/ 64 f49 1"/>
                <a:gd name="f63" fmla="*/ 67 f50 1"/>
                <a:gd name="f64" fmla="*/ 10594 f49 1"/>
                <a:gd name="f65" fmla="*/ 1081079 f49 1"/>
                <a:gd name="f66" fmla="*/ 11630 f50 1"/>
                <a:gd name="f67" fmla="+- f51 0 f1"/>
                <a:gd name="f68" fmla="*/ f54 1 23638"/>
                <a:gd name="f69" fmla="*/ f55 1 1081714"/>
                <a:gd name="f70" fmla="*/ f56 1 23638"/>
                <a:gd name="f71" fmla="*/ f57 1 1081714"/>
                <a:gd name="f72" fmla="*/ f58 1 23638"/>
                <a:gd name="f73" fmla="*/ f59 1 1081714"/>
                <a:gd name="f74" fmla="*/ f60 1 1081714"/>
                <a:gd name="f75" fmla="*/ f61 1 23638"/>
                <a:gd name="f76" fmla="*/ f62 1 1081714"/>
                <a:gd name="f77" fmla="*/ f63 1 23638"/>
                <a:gd name="f78" fmla="*/ f64 1 1081714"/>
                <a:gd name="f79" fmla="*/ f65 1 1081714"/>
                <a:gd name="f80" fmla="*/ f66 1 23638"/>
                <a:gd name="f81" fmla="*/ f45 1 f52"/>
                <a:gd name="f82" fmla="*/ f46 1 f52"/>
                <a:gd name="f83" fmla="*/ f45 1 f53"/>
                <a:gd name="f84" fmla="*/ f47 1 f53"/>
                <a:gd name="f85" fmla="*/ f68 1 f52"/>
                <a:gd name="f86" fmla="*/ f69 1 f53"/>
                <a:gd name="f87" fmla="*/ f70 1 f52"/>
                <a:gd name="f88" fmla="*/ f71 1 f53"/>
                <a:gd name="f89" fmla="*/ f72 1 f52"/>
                <a:gd name="f90" fmla="*/ f73 1 f53"/>
                <a:gd name="f91" fmla="*/ f74 1 f53"/>
                <a:gd name="f92" fmla="*/ f75 1 f52"/>
                <a:gd name="f93" fmla="*/ f76 1 f53"/>
                <a:gd name="f94" fmla="*/ f77 1 f52"/>
                <a:gd name="f95" fmla="*/ f78 1 f53"/>
                <a:gd name="f96" fmla="*/ f79 1 f53"/>
                <a:gd name="f97" fmla="*/ f80 1 f52"/>
                <a:gd name="f98" fmla="*/ f81 f43 1"/>
                <a:gd name="f99" fmla="*/ f82 f43 1"/>
                <a:gd name="f100" fmla="*/ f84 f44 1"/>
                <a:gd name="f101" fmla="*/ f83 f44 1"/>
                <a:gd name="f102" fmla="*/ f85 f43 1"/>
                <a:gd name="f103" fmla="*/ f86 f44 1"/>
                <a:gd name="f104" fmla="*/ f87 f43 1"/>
                <a:gd name="f105" fmla="*/ f88 f44 1"/>
                <a:gd name="f106" fmla="*/ f89 f43 1"/>
                <a:gd name="f107" fmla="*/ f90 f44 1"/>
                <a:gd name="f108" fmla="*/ f91 f44 1"/>
                <a:gd name="f109" fmla="*/ f92 f43 1"/>
                <a:gd name="f110" fmla="*/ f93 f44 1"/>
                <a:gd name="f111" fmla="*/ f94 f43 1"/>
                <a:gd name="f112" fmla="*/ f95 f44 1"/>
                <a:gd name="f113" fmla="*/ f96 f44 1"/>
                <a:gd name="f114" fmla="*/ f97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2" y="f103"/>
                </a:cxn>
                <a:cxn ang="f67">
                  <a:pos x="f104" y="f105"/>
                </a:cxn>
                <a:cxn ang="f67">
                  <a:pos x="f106" y="f107"/>
                </a:cxn>
                <a:cxn ang="f67">
                  <a:pos x="f106" y="f108"/>
                </a:cxn>
                <a:cxn ang="f67">
                  <a:pos x="f109" y="f110"/>
                </a:cxn>
                <a:cxn ang="f67">
                  <a:pos x="f111" y="f112"/>
                </a:cxn>
                <a:cxn ang="f67">
                  <a:pos x="f111" y="f108"/>
                </a:cxn>
                <a:cxn ang="f67">
                  <a:pos x="f111" y="f113"/>
                </a:cxn>
                <a:cxn ang="f67">
                  <a:pos x="f114" y="f103"/>
                </a:cxn>
                <a:cxn ang="f67">
                  <a:pos x="f102" y="f103"/>
                </a:cxn>
              </a:cxnLst>
              <a:rect l="f98" t="f101" r="f99" b="f100"/>
              <a:pathLst>
                <a:path w="23638" h="108171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9" y="f7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0" y="f25"/>
                  </a:cubicBezTo>
                  <a:cubicBezTo>
                    <a:pt x="f26" y="f27"/>
                    <a:pt x="f24" y="f28"/>
                    <a:pt x="f29" y="f30"/>
                  </a:cubicBezTo>
                  <a:cubicBezTo>
                    <a:pt x="f31" y="f32"/>
                    <a:pt x="f31" y="f33"/>
                    <a:pt x="f29" y="f20"/>
                  </a:cubicBezTo>
                  <a:lnTo>
                    <a:pt x="f29" y="f34"/>
                  </a:lnTo>
                  <a:cubicBezTo>
                    <a:pt x="f35" y="f36"/>
                    <a:pt x="f37" y="f38"/>
                    <a:pt x="f39" y="f9"/>
                  </a:cubicBezTo>
                  <a:cubicBezTo>
                    <a:pt x="f40" y="f9"/>
                    <a:pt x="f4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2" name="Freeform: Shape 537">
              <a:extLst>
                <a:ext uri="{FF2B5EF4-FFF2-40B4-BE49-F238E27FC236}">
                  <a16:creationId xmlns:a16="http://schemas.microsoft.com/office/drawing/2014/main" id="{76B03F14-B517-68F8-4BB1-4DF21F3C2040}"/>
                </a:ext>
              </a:extLst>
            </p:cNvPr>
            <p:cNvSpPr/>
            <p:nvPr/>
          </p:nvSpPr>
          <p:spPr>
            <a:xfrm>
              <a:off x="8609981" y="1829211"/>
              <a:ext cx="23637" cy="3274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1"/>
                <a:gd name="f7" fmla="val 327451"/>
                <a:gd name="f8" fmla="val 67"/>
                <a:gd name="f9" fmla="val 314415"/>
                <a:gd name="f10" fmla="val -607"/>
                <a:gd name="f11" fmla="val 320907"/>
                <a:gd name="f12" fmla="val 4108"/>
                <a:gd name="f13" fmla="val 326714"/>
                <a:gd name="f14" fmla="val 10601"/>
                <a:gd name="f15" fmla="val 327387"/>
                <a:gd name="f16" fmla="val 17094"/>
                <a:gd name="f17" fmla="val 328061"/>
                <a:gd name="f18" fmla="val 22901"/>
                <a:gd name="f19" fmla="val 323347"/>
                <a:gd name="f20" fmla="val 23575"/>
                <a:gd name="f21" fmla="val 316867"/>
                <a:gd name="f22" fmla="val 23664"/>
                <a:gd name="f23" fmla="val 316054"/>
                <a:gd name="f24" fmla="val 315228"/>
                <a:gd name="f25" fmla="val 13037"/>
                <a:gd name="f26" fmla="val 24248"/>
                <a:gd name="f27" fmla="val 6544"/>
                <a:gd name="f28" fmla="val 19534"/>
                <a:gd name="f29" fmla="val 737"/>
                <a:gd name="f30" fmla="val 13041"/>
                <a:gd name="f31" fmla="val 64"/>
                <a:gd name="f32" fmla="val 6547"/>
                <a:gd name="f33" fmla="val -609"/>
                <a:gd name="f34" fmla="val 740"/>
                <a:gd name="f35" fmla="val 4104"/>
                <a:gd name="f36" fmla="val 10584"/>
                <a:gd name="f37" fmla="val -22"/>
                <a:gd name="f38" fmla="val 11397"/>
                <a:gd name="f39" fmla="val 12223"/>
                <a:gd name="f40" fmla="+- 0 0 -90"/>
                <a:gd name="f41" fmla="*/ f3 1 23641"/>
                <a:gd name="f42" fmla="*/ f4 1 327451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641"/>
                <a:gd name="f51" fmla="*/ f47 1 327451"/>
                <a:gd name="f52" fmla="*/ 67 f48 1"/>
                <a:gd name="f53" fmla="*/ 314415 f47 1"/>
                <a:gd name="f54" fmla="*/ 10601 f48 1"/>
                <a:gd name="f55" fmla="*/ 327387 f47 1"/>
                <a:gd name="f56" fmla="*/ 23575 f48 1"/>
                <a:gd name="f57" fmla="*/ 316867 f47 1"/>
                <a:gd name="f58" fmla="*/ 13037 f47 1"/>
                <a:gd name="f59" fmla="*/ 13041 f48 1"/>
                <a:gd name="f60" fmla="*/ 64 f47 1"/>
                <a:gd name="f61" fmla="*/ 10584 f47 1"/>
                <a:gd name="f62" fmla="+- f49 0 f1"/>
                <a:gd name="f63" fmla="*/ f52 1 23641"/>
                <a:gd name="f64" fmla="*/ f53 1 327451"/>
                <a:gd name="f65" fmla="*/ f54 1 23641"/>
                <a:gd name="f66" fmla="*/ f55 1 327451"/>
                <a:gd name="f67" fmla="*/ f56 1 23641"/>
                <a:gd name="f68" fmla="*/ f57 1 327451"/>
                <a:gd name="f69" fmla="*/ f58 1 327451"/>
                <a:gd name="f70" fmla="*/ f59 1 23641"/>
                <a:gd name="f71" fmla="*/ f60 1 327451"/>
                <a:gd name="f72" fmla="*/ f61 1 327451"/>
                <a:gd name="f73" fmla="*/ f43 1 f50"/>
                <a:gd name="f74" fmla="*/ f44 1 f50"/>
                <a:gd name="f75" fmla="*/ f43 1 f51"/>
                <a:gd name="f76" fmla="*/ f45 1 f51"/>
                <a:gd name="f77" fmla="*/ f63 1 f50"/>
                <a:gd name="f78" fmla="*/ f64 1 f51"/>
                <a:gd name="f79" fmla="*/ f65 1 f50"/>
                <a:gd name="f80" fmla="*/ f66 1 f51"/>
                <a:gd name="f81" fmla="*/ f67 1 f50"/>
                <a:gd name="f82" fmla="*/ f68 1 f51"/>
                <a:gd name="f83" fmla="*/ f69 1 f51"/>
                <a:gd name="f84" fmla="*/ f70 1 f50"/>
                <a:gd name="f85" fmla="*/ f71 1 f51"/>
                <a:gd name="f86" fmla="*/ f72 1 f51"/>
                <a:gd name="f87" fmla="*/ f73 f41 1"/>
                <a:gd name="f88" fmla="*/ f74 f41 1"/>
                <a:gd name="f89" fmla="*/ f76 f42 1"/>
                <a:gd name="f90" fmla="*/ f75 f42 1"/>
                <a:gd name="f91" fmla="*/ f77 f41 1"/>
                <a:gd name="f92" fmla="*/ f78 f42 1"/>
                <a:gd name="f93" fmla="*/ f79 f41 1"/>
                <a:gd name="f94" fmla="*/ f80 f42 1"/>
                <a:gd name="f95" fmla="*/ f81 f41 1"/>
                <a:gd name="f96" fmla="*/ f82 f42 1"/>
                <a:gd name="f97" fmla="*/ f83 f42 1"/>
                <a:gd name="f98" fmla="*/ f84 f41 1"/>
                <a:gd name="f99" fmla="*/ f85 f42 1"/>
                <a:gd name="f100" fmla="*/ f8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1" y="f92"/>
                </a:cxn>
                <a:cxn ang="f62">
                  <a:pos x="f93" y="f94"/>
                </a:cxn>
                <a:cxn ang="f62">
                  <a:pos x="f95" y="f96"/>
                </a:cxn>
                <a:cxn ang="f62">
                  <a:pos x="f95" y="f92"/>
                </a:cxn>
                <a:cxn ang="f62">
                  <a:pos x="f95" y="f97"/>
                </a:cxn>
                <a:cxn ang="f62">
                  <a:pos x="f98" y="f99"/>
                </a:cxn>
                <a:cxn ang="f62">
                  <a:pos x="f91" y="f100"/>
                </a:cxn>
                <a:cxn ang="f62">
                  <a:pos x="f91" y="f97"/>
                </a:cxn>
                <a:cxn ang="f62">
                  <a:pos x="f91" y="f92"/>
                </a:cxn>
              </a:cxnLst>
              <a:rect l="f87" t="f90" r="f88" b="f89"/>
              <a:pathLst>
                <a:path w="23641" h="32745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9"/>
                  </a:cubicBezTo>
                  <a:lnTo>
                    <a:pt x="f20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8" y="f36"/>
                  </a:cubicBezTo>
                  <a:cubicBezTo>
                    <a:pt x="f37" y="f38"/>
                    <a:pt x="f37" y="f39"/>
                    <a:pt x="f8" y="f2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3" name="Freeform: Shape 538">
              <a:extLst>
                <a:ext uri="{FF2B5EF4-FFF2-40B4-BE49-F238E27FC236}">
                  <a16:creationId xmlns:a16="http://schemas.microsoft.com/office/drawing/2014/main" id="{269A250E-46E6-AAB8-BFC3-C632FC98DC03}"/>
                </a:ext>
              </a:extLst>
            </p:cNvPr>
            <p:cNvSpPr/>
            <p:nvPr/>
          </p:nvSpPr>
          <p:spPr>
            <a:xfrm>
              <a:off x="11236924" y="3389159"/>
              <a:ext cx="23436" cy="143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32"/>
                <a:gd name="f7" fmla="val 14357"/>
                <a:gd name="f8" fmla="val 11715"/>
                <a:gd name="f9" fmla="val 18309"/>
                <a:gd name="f10" fmla="val 14230"/>
                <a:gd name="f11" fmla="val 23558"/>
                <a:gd name="f12" fmla="val 8780"/>
                <a:gd name="f13" fmla="val 23431"/>
                <a:gd name="f14" fmla="val 2185"/>
                <a:gd name="f15" fmla="val 2008"/>
                <a:gd name="f16" fmla="val 23418"/>
                <a:gd name="f17" fmla="val 1830"/>
                <a:gd name="f18" fmla="val 23405"/>
                <a:gd name="f19" fmla="val 1652"/>
                <a:gd name="f20" fmla="val 6455"/>
                <a:gd name="f21" fmla="val 18170"/>
                <a:gd name="f22" fmla="val 11689"/>
                <a:gd name="f23" fmla="val 5260"/>
                <a:gd name="f24" fmla="val 25"/>
                <a:gd name="f25" fmla="val -395"/>
                <a:gd name="f26" fmla="val 8233"/>
                <a:gd name="f27" fmla="val 4599"/>
                <a:gd name="f28" fmla="val 13913"/>
                <a:gd name="f29" fmla="val 11181"/>
                <a:gd name="f30" fmla="val 14332"/>
                <a:gd name="f31" fmla="val 11359"/>
                <a:gd name="f32" fmla="val 14345"/>
                <a:gd name="f33" fmla="val 11537"/>
                <a:gd name="f34" fmla="+- 0 0 -90"/>
                <a:gd name="f35" fmla="*/ f3 1 23432"/>
                <a:gd name="f36" fmla="*/ f4 1 1435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432"/>
                <a:gd name="f45" fmla="*/ f41 1 14357"/>
                <a:gd name="f46" fmla="*/ 11715 f42 1"/>
                <a:gd name="f47" fmla="*/ 14357 f41 1"/>
                <a:gd name="f48" fmla="*/ 23431 f42 1"/>
                <a:gd name="f49" fmla="*/ 2185 f41 1"/>
                <a:gd name="f50" fmla="*/ 23405 f42 1"/>
                <a:gd name="f51" fmla="*/ 1652 f41 1"/>
                <a:gd name="f52" fmla="*/ 0 f41 1"/>
                <a:gd name="f53" fmla="*/ 11689 f41 1"/>
                <a:gd name="f54" fmla="*/ 25 f42 1"/>
                <a:gd name="f55" fmla="*/ 11181 f42 1"/>
                <a:gd name="f56" fmla="*/ 14332 f41 1"/>
                <a:gd name="f57" fmla="+- f43 0 f1"/>
                <a:gd name="f58" fmla="*/ f46 1 23432"/>
                <a:gd name="f59" fmla="*/ f47 1 14357"/>
                <a:gd name="f60" fmla="*/ f48 1 23432"/>
                <a:gd name="f61" fmla="*/ f49 1 14357"/>
                <a:gd name="f62" fmla="*/ f50 1 23432"/>
                <a:gd name="f63" fmla="*/ f51 1 14357"/>
                <a:gd name="f64" fmla="*/ f52 1 14357"/>
                <a:gd name="f65" fmla="*/ f53 1 14357"/>
                <a:gd name="f66" fmla="*/ f54 1 23432"/>
                <a:gd name="f67" fmla="*/ f55 1 23432"/>
                <a:gd name="f68" fmla="*/ f56 1 14357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4"/>
                <a:gd name="f76" fmla="*/ f61 1 f45"/>
                <a:gd name="f77" fmla="*/ f62 1 f44"/>
                <a:gd name="f78" fmla="*/ f63 1 f45"/>
                <a:gd name="f79" fmla="*/ f64 1 f45"/>
                <a:gd name="f80" fmla="*/ f65 1 f45"/>
                <a:gd name="f81" fmla="*/ f66 1 f44"/>
                <a:gd name="f82" fmla="*/ f67 1 f44"/>
                <a:gd name="f83" fmla="*/ f68 1 f45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5 1"/>
                <a:gd name="f91" fmla="*/ f76 f36 1"/>
                <a:gd name="f92" fmla="*/ f77 f35 1"/>
                <a:gd name="f93" fmla="*/ f78 f36 1"/>
                <a:gd name="f94" fmla="*/ f79 f36 1"/>
                <a:gd name="f95" fmla="*/ f80 f36 1"/>
                <a:gd name="f96" fmla="*/ f81 f35 1"/>
                <a:gd name="f97" fmla="*/ f82 f35 1"/>
                <a:gd name="f98" fmla="*/ f8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2" y="f94"/>
                </a:cxn>
                <a:cxn ang="f57">
                  <a:pos x="f88" y="f95"/>
                </a:cxn>
                <a:cxn ang="f57">
                  <a:pos x="f96" y="f94"/>
                </a:cxn>
                <a:cxn ang="f57">
                  <a:pos x="f96" y="f93"/>
                </a:cxn>
                <a:cxn ang="f57">
                  <a:pos x="f97" y="f98"/>
                </a:cxn>
                <a:cxn ang="f57">
                  <a:pos x="f88" y="f89"/>
                </a:cxn>
              </a:cxnLst>
              <a:rect l="f84" t="f87" r="f85" b="f86"/>
              <a:pathLst>
                <a:path w="23432" h="14357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3" y="f15"/>
                    <a:pt x="f16" y="f17"/>
                    <a:pt x="f18" y="f19"/>
                  </a:cubicBezTo>
                  <a:lnTo>
                    <a:pt x="f18" y="f5"/>
                  </a:lnTo>
                  <a:cubicBezTo>
                    <a:pt x="f18" y="f20"/>
                    <a:pt x="f21" y="f22"/>
                    <a:pt x="f8" y="f22"/>
                  </a:cubicBezTo>
                  <a:cubicBezTo>
                    <a:pt x="f23" y="f22"/>
                    <a:pt x="f24" y="f20"/>
                    <a:pt x="f24" y="f5"/>
                  </a:cubicBezTo>
                  <a:lnTo>
                    <a:pt x="f24" y="f19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4" name="Freeform: Shape 539">
              <a:extLst>
                <a:ext uri="{FF2B5EF4-FFF2-40B4-BE49-F238E27FC236}">
                  <a16:creationId xmlns:a16="http://schemas.microsoft.com/office/drawing/2014/main" id="{292245FC-8CDC-9CCF-8F09-225FEF015D1F}"/>
                </a:ext>
              </a:extLst>
            </p:cNvPr>
            <p:cNvSpPr/>
            <p:nvPr/>
          </p:nvSpPr>
          <p:spPr>
            <a:xfrm>
              <a:off x="8610026" y="2722754"/>
              <a:ext cx="459504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9506"/>
                <a:gd name="f7" fmla="val 24013"/>
                <a:gd name="f8" fmla="val 25"/>
                <a:gd name="f9" fmla="val 11308"/>
                <a:gd name="f10" fmla="val -395"/>
                <a:gd name="f11" fmla="val 17890"/>
                <a:gd name="f12" fmla="val 4599"/>
                <a:gd name="f13" fmla="val 23569"/>
                <a:gd name="f14" fmla="val 11181"/>
                <a:gd name="f15" fmla="val 23988"/>
                <a:gd name="f16" fmla="val 11359"/>
                <a:gd name="f17" fmla="val 24001"/>
                <a:gd name="f18" fmla="val 11537"/>
                <a:gd name="f19" fmla="val 24014"/>
                <a:gd name="f20" fmla="val 11715"/>
                <a:gd name="f21" fmla="val 459507"/>
                <a:gd name="f22" fmla="val 452874"/>
                <a:gd name="f23" fmla="val 23328"/>
                <a:gd name="f24" fmla="val 448058"/>
                <a:gd name="f25" fmla="val 17407"/>
                <a:gd name="f26" fmla="val 448731"/>
                <a:gd name="f27" fmla="val 10774"/>
                <a:gd name="f28" fmla="val 449316"/>
                <a:gd name="f29" fmla="val 5082"/>
                <a:gd name="f30" fmla="val 453814"/>
                <a:gd name="f31" fmla="val 585"/>
                <a:gd name="f32" fmla="val 5425"/>
                <a:gd name="f33" fmla="val 64"/>
                <a:gd name="f34" fmla="val 291"/>
                <a:gd name="f35" fmla="val 5031"/>
                <a:gd name="f36" fmla="+- 0 0 -90"/>
                <a:gd name="f37" fmla="*/ f3 1 459506"/>
                <a:gd name="f38" fmla="*/ f4 1 24013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459506"/>
                <a:gd name="f47" fmla="*/ f43 1 24013"/>
                <a:gd name="f48" fmla="*/ 25 f44 1"/>
                <a:gd name="f49" fmla="*/ 11308 f43 1"/>
                <a:gd name="f50" fmla="*/ 11181 f44 1"/>
                <a:gd name="f51" fmla="*/ 23988 f43 1"/>
                <a:gd name="f52" fmla="*/ 11715 f44 1"/>
                <a:gd name="f53" fmla="*/ 24014 f43 1"/>
                <a:gd name="f54" fmla="*/ 459507 f44 1"/>
                <a:gd name="f55" fmla="*/ 448731 f44 1"/>
                <a:gd name="f56" fmla="*/ 10774 f43 1"/>
                <a:gd name="f57" fmla="*/ 0 f43 1"/>
                <a:gd name="f58" fmla="+- f45 0 f1"/>
                <a:gd name="f59" fmla="*/ f48 1 459506"/>
                <a:gd name="f60" fmla="*/ f49 1 24013"/>
                <a:gd name="f61" fmla="*/ f50 1 459506"/>
                <a:gd name="f62" fmla="*/ f51 1 24013"/>
                <a:gd name="f63" fmla="*/ f52 1 459506"/>
                <a:gd name="f64" fmla="*/ f53 1 24013"/>
                <a:gd name="f65" fmla="*/ f54 1 459506"/>
                <a:gd name="f66" fmla="*/ f55 1 459506"/>
                <a:gd name="f67" fmla="*/ f56 1 24013"/>
                <a:gd name="f68" fmla="*/ f57 1 24013"/>
                <a:gd name="f69" fmla="*/ f39 1 f46"/>
                <a:gd name="f70" fmla="*/ f40 1 f46"/>
                <a:gd name="f71" fmla="*/ f39 1 f47"/>
                <a:gd name="f72" fmla="*/ f41 1 f47"/>
                <a:gd name="f73" fmla="*/ f59 1 f46"/>
                <a:gd name="f74" fmla="*/ f60 1 f47"/>
                <a:gd name="f75" fmla="*/ f61 1 f46"/>
                <a:gd name="f76" fmla="*/ f62 1 f47"/>
                <a:gd name="f77" fmla="*/ f63 1 f46"/>
                <a:gd name="f78" fmla="*/ f64 1 f47"/>
                <a:gd name="f79" fmla="*/ f65 1 f46"/>
                <a:gd name="f80" fmla="*/ f66 1 f46"/>
                <a:gd name="f81" fmla="*/ f67 1 f47"/>
                <a:gd name="f82" fmla="*/ f68 1 f47"/>
                <a:gd name="f83" fmla="*/ f69 f37 1"/>
                <a:gd name="f84" fmla="*/ f70 f37 1"/>
                <a:gd name="f85" fmla="*/ f72 f38 1"/>
                <a:gd name="f86" fmla="*/ f71 f38 1"/>
                <a:gd name="f87" fmla="*/ f73 f37 1"/>
                <a:gd name="f88" fmla="*/ f74 f38 1"/>
                <a:gd name="f89" fmla="*/ f75 f37 1"/>
                <a:gd name="f90" fmla="*/ f76 f38 1"/>
                <a:gd name="f91" fmla="*/ f77 f37 1"/>
                <a:gd name="f92" fmla="*/ f78 f38 1"/>
                <a:gd name="f93" fmla="*/ f79 f37 1"/>
                <a:gd name="f94" fmla="*/ f80 f37 1"/>
                <a:gd name="f95" fmla="*/ f81 f38 1"/>
                <a:gd name="f96" fmla="*/ f8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7" y="f88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93" y="f92"/>
                </a:cxn>
                <a:cxn ang="f58">
                  <a:pos x="f94" y="f95"/>
                </a:cxn>
                <a:cxn ang="f58">
                  <a:pos x="f93" y="f96"/>
                </a:cxn>
                <a:cxn ang="f58">
                  <a:pos x="f91" y="f96"/>
                </a:cxn>
                <a:cxn ang="f58">
                  <a:pos x="f87" y="f88"/>
                </a:cxn>
              </a:cxnLst>
              <a:rect l="f83" t="f86" r="f84" b="f85"/>
              <a:pathLst>
                <a:path w="459506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9"/>
                  </a:cubicBezTo>
                  <a:lnTo>
                    <a:pt x="f21" y="f19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21" y="f5"/>
                  </a:cubicBezTo>
                  <a:lnTo>
                    <a:pt x="f20" y="f5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5" name="Freeform: Shape 540">
              <a:extLst>
                <a:ext uri="{FF2B5EF4-FFF2-40B4-BE49-F238E27FC236}">
                  <a16:creationId xmlns:a16="http://schemas.microsoft.com/office/drawing/2014/main" id="{4A7D6CF5-53E9-EDB2-B013-467976413C8A}"/>
                </a:ext>
              </a:extLst>
            </p:cNvPr>
            <p:cNvSpPr/>
            <p:nvPr/>
          </p:nvSpPr>
          <p:spPr>
            <a:xfrm>
              <a:off x="9340184" y="2743894"/>
              <a:ext cx="12710" cy="22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2229"/>
                <a:gd name="f8" fmla="val 2230"/>
                <a:gd name="f9" fmla="val 12707"/>
                <a:gd name="f10" fmla="val 8997"/>
                <a:gd name="f11" fmla="val -743"/>
                <a:gd name="f12" fmla="val 3710"/>
                <a:gd name="f13" fmla="+- 0 0 -90"/>
                <a:gd name="f14" fmla="*/ f3 1 12706"/>
                <a:gd name="f15" fmla="*/ f4 1 222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706"/>
                <a:gd name="f24" fmla="*/ f20 1 2229"/>
                <a:gd name="f25" fmla="*/ 0 f21 1"/>
                <a:gd name="f26" fmla="*/ 2230 f20 1"/>
                <a:gd name="f27" fmla="*/ 12707 f21 1"/>
                <a:gd name="f28" fmla="+- f22 0 f1"/>
                <a:gd name="f29" fmla="*/ f25 1 12706"/>
                <a:gd name="f30" fmla="*/ f26 1 2229"/>
                <a:gd name="f31" fmla="*/ f27 1 12706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3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5" y="f44"/>
                </a:cxn>
                <a:cxn ang="f28">
                  <a:pos x="f43" y="f44"/>
                </a:cxn>
              </a:cxnLst>
              <a:rect l="f39" t="f42" r="f40" b="f41"/>
              <a:pathLst>
                <a:path w="12706" h="2229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6" name="Freeform: Shape 541">
              <a:extLst>
                <a:ext uri="{FF2B5EF4-FFF2-40B4-BE49-F238E27FC236}">
                  <a16:creationId xmlns:a16="http://schemas.microsoft.com/office/drawing/2014/main" id="{4F1EB49E-42A4-9344-82F8-61EDA28F0815}"/>
                </a:ext>
              </a:extLst>
            </p:cNvPr>
            <p:cNvSpPr/>
            <p:nvPr/>
          </p:nvSpPr>
          <p:spPr>
            <a:xfrm>
              <a:off x="9340184" y="2722369"/>
              <a:ext cx="12710" cy="20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"/>
                <a:gd name="f7" fmla="val 2096"/>
                <a:gd name="f8" fmla="val 3774"/>
                <a:gd name="f9" fmla="val 2795"/>
                <a:gd name="f10" fmla="val 8933"/>
                <a:gd name="f11" fmla="val 12707"/>
                <a:gd name="f12" fmla="+- 0 0 -90"/>
                <a:gd name="f13" fmla="*/ f3 1 12706"/>
                <a:gd name="f14" fmla="*/ f4 1 209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706"/>
                <a:gd name="f23" fmla="*/ f19 1 2096"/>
                <a:gd name="f24" fmla="*/ 0 f20 1"/>
                <a:gd name="f25" fmla="*/ 0 f19 1"/>
                <a:gd name="f26" fmla="*/ 12707 f20 1"/>
                <a:gd name="f27" fmla="+- f21 0 f1"/>
                <a:gd name="f28" fmla="*/ f24 1 12706"/>
                <a:gd name="f29" fmla="*/ f25 1 2096"/>
                <a:gd name="f30" fmla="*/ f26 1 12706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12706" h="2096">
                  <a:moveTo>
                    <a:pt x="f5" y="f5"/>
                  </a:moveTo>
                  <a:cubicBezTo>
                    <a:pt x="f8" y="f9"/>
                    <a:pt x="f10" y="f9"/>
                    <a:pt x="f11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7" name="Freeform: Shape 542">
              <a:extLst>
                <a:ext uri="{FF2B5EF4-FFF2-40B4-BE49-F238E27FC236}">
                  <a16:creationId xmlns:a16="http://schemas.microsoft.com/office/drawing/2014/main" id="{FC373FA7-EFE0-FA38-7061-6CFCE01C5079}"/>
                </a:ext>
              </a:extLst>
            </p:cNvPr>
            <p:cNvSpPr/>
            <p:nvPr/>
          </p:nvSpPr>
          <p:spPr>
            <a:xfrm>
              <a:off x="9050274" y="4086755"/>
              <a:ext cx="23637" cy="7732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773216"/>
                <a:gd name="f8" fmla="val 67"/>
                <a:gd name="f9" fmla="val 13036"/>
                <a:gd name="f10" fmla="val 764449"/>
                <a:gd name="f11" fmla="val 778"/>
                <a:gd name="f12" fmla="val 765237"/>
                <a:gd name="f13" fmla="val 1413"/>
                <a:gd name="f14" fmla="val 766088"/>
                <a:gd name="f15" fmla="val 1973"/>
                <a:gd name="f16" fmla="val 766991"/>
                <a:gd name="f17" fmla="val 3968"/>
                <a:gd name="f18" fmla="val 763446"/>
                <a:gd name="f19" fmla="val 7691"/>
                <a:gd name="f20" fmla="val 761210"/>
                <a:gd name="f21" fmla="val 11757"/>
                <a:gd name="f22" fmla="val 761146"/>
                <a:gd name="f23" fmla="val 18187"/>
                <a:gd name="f24" fmla="val 761591"/>
                <a:gd name="f25" fmla="val 23269"/>
                <a:gd name="f26" fmla="val 766775"/>
                <a:gd name="f27" fmla="val 23574"/>
                <a:gd name="f28" fmla="val 24248"/>
                <a:gd name="f29" fmla="val 6544"/>
                <a:gd name="f30" fmla="val 19534"/>
                <a:gd name="f31" fmla="val 737"/>
                <a:gd name="f32" fmla="val 13040"/>
                <a:gd name="f33" fmla="val 64"/>
                <a:gd name="f34" fmla="val 6547"/>
                <a:gd name="f35" fmla="val -609"/>
                <a:gd name="f36" fmla="val 740"/>
                <a:gd name="f37" fmla="val 4104"/>
                <a:gd name="f38" fmla="val 10584"/>
                <a:gd name="f39" fmla="val -22"/>
                <a:gd name="f40" fmla="val 11397"/>
                <a:gd name="f41" fmla="val 12223"/>
                <a:gd name="f42" fmla="+- 0 0 -90"/>
                <a:gd name="f43" fmla="*/ f3 1 23638"/>
                <a:gd name="f44" fmla="*/ f4 1 773216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23638"/>
                <a:gd name="f53" fmla="*/ f49 1 773216"/>
                <a:gd name="f54" fmla="*/ 67 f50 1"/>
                <a:gd name="f55" fmla="*/ 13036 f49 1"/>
                <a:gd name="f56" fmla="*/ 764449 f49 1"/>
                <a:gd name="f57" fmla="*/ 1973 f50 1"/>
                <a:gd name="f58" fmla="*/ 766991 f49 1"/>
                <a:gd name="f59" fmla="*/ 11757 f50 1"/>
                <a:gd name="f60" fmla="*/ 761146 f49 1"/>
                <a:gd name="f61" fmla="*/ 23574 f50 1"/>
                <a:gd name="f62" fmla="*/ 773216 f49 1"/>
                <a:gd name="f63" fmla="*/ 13040 f50 1"/>
                <a:gd name="f64" fmla="*/ 64 f49 1"/>
                <a:gd name="f65" fmla="*/ 10584 f49 1"/>
                <a:gd name="f66" fmla="+- f51 0 f1"/>
                <a:gd name="f67" fmla="*/ f54 1 23638"/>
                <a:gd name="f68" fmla="*/ f55 1 773216"/>
                <a:gd name="f69" fmla="*/ f56 1 773216"/>
                <a:gd name="f70" fmla="*/ f57 1 23638"/>
                <a:gd name="f71" fmla="*/ f58 1 773216"/>
                <a:gd name="f72" fmla="*/ f59 1 23638"/>
                <a:gd name="f73" fmla="*/ f60 1 773216"/>
                <a:gd name="f74" fmla="*/ f61 1 23638"/>
                <a:gd name="f75" fmla="*/ f62 1 773216"/>
                <a:gd name="f76" fmla="*/ f63 1 23638"/>
                <a:gd name="f77" fmla="*/ f64 1 773216"/>
                <a:gd name="f78" fmla="*/ f65 1 773216"/>
                <a:gd name="f79" fmla="*/ f45 1 f52"/>
                <a:gd name="f80" fmla="*/ f46 1 f52"/>
                <a:gd name="f81" fmla="*/ f45 1 f53"/>
                <a:gd name="f82" fmla="*/ f47 1 f53"/>
                <a:gd name="f83" fmla="*/ f67 1 f52"/>
                <a:gd name="f84" fmla="*/ f68 1 f53"/>
                <a:gd name="f85" fmla="*/ f69 1 f53"/>
                <a:gd name="f86" fmla="*/ f70 1 f52"/>
                <a:gd name="f87" fmla="*/ f71 1 f53"/>
                <a:gd name="f88" fmla="*/ f72 1 f52"/>
                <a:gd name="f89" fmla="*/ f73 1 f53"/>
                <a:gd name="f90" fmla="*/ f74 1 f52"/>
                <a:gd name="f91" fmla="*/ f75 1 f53"/>
                <a:gd name="f92" fmla="*/ f76 1 f52"/>
                <a:gd name="f93" fmla="*/ f77 1 f53"/>
                <a:gd name="f94" fmla="*/ f78 1 f53"/>
                <a:gd name="f95" fmla="*/ f79 f43 1"/>
                <a:gd name="f96" fmla="*/ f80 f43 1"/>
                <a:gd name="f97" fmla="*/ f82 f44 1"/>
                <a:gd name="f98" fmla="*/ f81 f44 1"/>
                <a:gd name="f99" fmla="*/ f83 f43 1"/>
                <a:gd name="f100" fmla="*/ f84 f44 1"/>
                <a:gd name="f101" fmla="*/ f85 f44 1"/>
                <a:gd name="f102" fmla="*/ f86 f43 1"/>
                <a:gd name="f103" fmla="*/ f87 f44 1"/>
                <a:gd name="f104" fmla="*/ f88 f43 1"/>
                <a:gd name="f105" fmla="*/ f89 f44 1"/>
                <a:gd name="f106" fmla="*/ f90 f43 1"/>
                <a:gd name="f107" fmla="*/ f91 f44 1"/>
                <a:gd name="f108" fmla="*/ f92 f43 1"/>
                <a:gd name="f109" fmla="*/ f93 f44 1"/>
                <a:gd name="f110" fmla="*/ f94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99" y="f100"/>
                </a:cxn>
                <a:cxn ang="f66">
                  <a:pos x="f99" y="f101"/>
                </a:cxn>
                <a:cxn ang="f66">
                  <a:pos x="f102" y="f103"/>
                </a:cxn>
                <a:cxn ang="f66">
                  <a:pos x="f104" y="f105"/>
                </a:cxn>
                <a:cxn ang="f66">
                  <a:pos x="f106" y="f107"/>
                </a:cxn>
                <a:cxn ang="f66">
                  <a:pos x="f106" y="f100"/>
                </a:cxn>
                <a:cxn ang="f66">
                  <a:pos x="f108" y="f109"/>
                </a:cxn>
                <a:cxn ang="f66">
                  <a:pos x="f99" y="f110"/>
                </a:cxn>
                <a:cxn ang="f66">
                  <a:pos x="f99" y="f100"/>
                </a:cxn>
              </a:cxnLst>
              <a:rect l="f95" t="f98" r="f96" b="f97"/>
              <a:pathLst>
                <a:path w="23638" h="773216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7"/>
                  </a:cubicBezTo>
                  <a:lnTo>
                    <a:pt x="f27" y="f9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8" y="f38"/>
                  </a:cubicBezTo>
                  <a:cubicBezTo>
                    <a:pt x="f39" y="f40"/>
                    <a:pt x="f39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8" name="Freeform: Shape 543">
              <a:extLst>
                <a:ext uri="{FF2B5EF4-FFF2-40B4-BE49-F238E27FC236}">
                  <a16:creationId xmlns:a16="http://schemas.microsoft.com/office/drawing/2014/main" id="{9582B435-B14F-5727-F720-61676F785754}"/>
                </a:ext>
              </a:extLst>
            </p:cNvPr>
            <p:cNvSpPr/>
            <p:nvPr/>
          </p:nvSpPr>
          <p:spPr>
            <a:xfrm>
              <a:off x="9052505" y="4847901"/>
              <a:ext cx="21598" cy="6371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01"/>
                <a:gd name="f7" fmla="val 637188"/>
                <a:gd name="f8" fmla="val 1906"/>
                <a:gd name="f9" fmla="val 633885"/>
                <a:gd name="f10" fmla="val 3990"/>
                <a:gd name="f11" fmla="val 635982"/>
                <a:gd name="f12" fmla="val 6823"/>
                <a:gd name="f13" fmla="val 637176"/>
                <a:gd name="f14" fmla="val 9784"/>
                <a:gd name="f15" fmla="val 637189"/>
                <a:gd name="f16" fmla="val 16214"/>
                <a:gd name="f17" fmla="val 636744"/>
                <a:gd name="f18" fmla="val 21297"/>
                <a:gd name="f19" fmla="val 631560"/>
                <a:gd name="f20" fmla="val 21602"/>
                <a:gd name="f21" fmla="val 625118"/>
                <a:gd name="f22" fmla="val 12070"/>
                <a:gd name="f23" fmla="val 5629"/>
                <a:gd name="f24" fmla="val 445"/>
                <a:gd name="f25" fmla="val 5718"/>
                <a:gd name="f26" fmla="val 64"/>
                <a:gd name="f27" fmla="val 1995"/>
                <a:gd name="f28" fmla="val 2300"/>
                <a:gd name="f29" fmla="val 5844"/>
                <a:gd name="f30" fmla="val 1220"/>
                <a:gd name="f31" fmla="val 7699"/>
                <a:gd name="f32" fmla="val 1880"/>
                <a:gd name="f33" fmla="val 9860"/>
                <a:gd name="f34" fmla="+- 0 0 -90"/>
                <a:gd name="f35" fmla="*/ f3 1 21601"/>
                <a:gd name="f36" fmla="*/ f4 1 637188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1601"/>
                <a:gd name="f45" fmla="*/ f41 1 637188"/>
                <a:gd name="f46" fmla="*/ 1906 f42 1"/>
                <a:gd name="f47" fmla="*/ 633885 f41 1"/>
                <a:gd name="f48" fmla="*/ 9784 f42 1"/>
                <a:gd name="f49" fmla="*/ 637189 f41 1"/>
                <a:gd name="f50" fmla="*/ 21602 f42 1"/>
                <a:gd name="f51" fmla="*/ 625118 f41 1"/>
                <a:gd name="f52" fmla="*/ 12070 f41 1"/>
                <a:gd name="f53" fmla="*/ 0 f41 1"/>
                <a:gd name="f54" fmla="*/ 0 f42 1"/>
                <a:gd name="f55" fmla="*/ 5844 f41 1"/>
                <a:gd name="f56" fmla="+- f43 0 f1"/>
                <a:gd name="f57" fmla="*/ f46 1 21601"/>
                <a:gd name="f58" fmla="*/ f47 1 637188"/>
                <a:gd name="f59" fmla="*/ f48 1 21601"/>
                <a:gd name="f60" fmla="*/ f49 1 637188"/>
                <a:gd name="f61" fmla="*/ f50 1 21601"/>
                <a:gd name="f62" fmla="*/ f51 1 637188"/>
                <a:gd name="f63" fmla="*/ f52 1 637188"/>
                <a:gd name="f64" fmla="*/ f53 1 637188"/>
                <a:gd name="f65" fmla="*/ f54 1 21601"/>
                <a:gd name="f66" fmla="*/ f55 1 637188"/>
                <a:gd name="f67" fmla="*/ f37 1 f44"/>
                <a:gd name="f68" fmla="*/ f38 1 f44"/>
                <a:gd name="f69" fmla="*/ f37 1 f45"/>
                <a:gd name="f70" fmla="*/ f39 1 f45"/>
                <a:gd name="f71" fmla="*/ f57 1 f44"/>
                <a:gd name="f72" fmla="*/ f58 1 f45"/>
                <a:gd name="f73" fmla="*/ f59 1 f44"/>
                <a:gd name="f74" fmla="*/ f60 1 f45"/>
                <a:gd name="f75" fmla="*/ f61 1 f44"/>
                <a:gd name="f76" fmla="*/ f62 1 f45"/>
                <a:gd name="f77" fmla="*/ f63 1 f45"/>
                <a:gd name="f78" fmla="*/ f64 1 f45"/>
                <a:gd name="f79" fmla="*/ f65 1 f44"/>
                <a:gd name="f80" fmla="*/ f66 1 f45"/>
                <a:gd name="f81" fmla="*/ f67 f35 1"/>
                <a:gd name="f82" fmla="*/ f68 f35 1"/>
                <a:gd name="f83" fmla="*/ f70 f36 1"/>
                <a:gd name="f84" fmla="*/ f69 f36 1"/>
                <a:gd name="f85" fmla="*/ f71 f35 1"/>
                <a:gd name="f86" fmla="*/ f72 f36 1"/>
                <a:gd name="f87" fmla="*/ f73 f35 1"/>
                <a:gd name="f88" fmla="*/ f74 f36 1"/>
                <a:gd name="f89" fmla="*/ f75 f35 1"/>
                <a:gd name="f90" fmla="*/ f76 f36 1"/>
                <a:gd name="f91" fmla="*/ f77 f36 1"/>
                <a:gd name="f92" fmla="*/ f78 f36 1"/>
                <a:gd name="f93" fmla="*/ f79 f35 1"/>
                <a:gd name="f94" fmla="*/ f8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5" y="f86"/>
                </a:cxn>
                <a:cxn ang="f56">
                  <a:pos x="f87" y="f88"/>
                </a:cxn>
                <a:cxn ang="f56">
                  <a:pos x="f89" y="f90"/>
                </a:cxn>
                <a:cxn ang="f56">
                  <a:pos x="f89" y="f91"/>
                </a:cxn>
                <a:cxn ang="f56">
                  <a:pos x="f87" y="f92"/>
                </a:cxn>
                <a:cxn ang="f56">
                  <a:pos x="f93" y="f94"/>
                </a:cxn>
                <a:cxn ang="f56">
                  <a:pos x="f85" y="f91"/>
                </a:cxn>
              </a:cxnLst>
              <a:rect l="f81" t="f84" r="f82" b="f83"/>
              <a:pathLst>
                <a:path w="21601" h="6371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cubicBezTo>
                    <a:pt x="f18" y="f23"/>
                    <a:pt x="f16" y="f24"/>
                    <a:pt x="f14" y="f5"/>
                  </a:cubicBezTo>
                  <a:cubicBezTo>
                    <a:pt x="f25" y="f26"/>
                    <a:pt x="f27" y="f28"/>
                    <a:pt x="f5" y="f29"/>
                  </a:cubicBezTo>
                  <a:cubicBezTo>
                    <a:pt x="f30" y="f31"/>
                    <a:pt x="f32" y="f33"/>
                    <a:pt x="f8" y="f2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9" name="Freeform: Shape 544">
              <a:extLst>
                <a:ext uri="{FF2B5EF4-FFF2-40B4-BE49-F238E27FC236}">
                  <a16:creationId xmlns:a16="http://schemas.microsoft.com/office/drawing/2014/main" id="{1CA4E41F-124D-3003-E35E-752170268D73}"/>
                </a:ext>
              </a:extLst>
            </p:cNvPr>
            <p:cNvSpPr/>
            <p:nvPr/>
          </p:nvSpPr>
          <p:spPr>
            <a:xfrm>
              <a:off x="8230368" y="1830180"/>
              <a:ext cx="210046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0045"/>
                <a:gd name="f7" fmla="val 24013"/>
                <a:gd name="f8" fmla="val 1"/>
                <a:gd name="f9" fmla="val 12070"/>
                <a:gd name="f10" fmla="val 18614"/>
                <a:gd name="f11" fmla="val 5274"/>
                <a:gd name="f12" fmla="val 23950"/>
                <a:gd name="f13" fmla="val 11818"/>
                <a:gd name="f14" fmla="val 24014"/>
                <a:gd name="f15" fmla="val 210046"/>
                <a:gd name="f16" fmla="val 203413"/>
                <a:gd name="f17" fmla="val 23328"/>
                <a:gd name="f18" fmla="val 198597"/>
                <a:gd name="f19" fmla="val 17407"/>
                <a:gd name="f20" fmla="val 199271"/>
                <a:gd name="f21" fmla="val 10774"/>
                <a:gd name="f22" fmla="val 199855"/>
                <a:gd name="f23" fmla="val 5082"/>
                <a:gd name="f24" fmla="val 204353"/>
                <a:gd name="f25" fmla="val 584"/>
                <a:gd name="f26" fmla="val 5223"/>
                <a:gd name="f27" fmla="val 64"/>
                <a:gd name="f28" fmla="val -63"/>
                <a:gd name="f29" fmla="val 5476"/>
                <a:gd name="f30" fmla="+- 0 0 -90"/>
                <a:gd name="f31" fmla="*/ f3 1 210045"/>
                <a:gd name="f32" fmla="*/ f4 1 2401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10045"/>
                <a:gd name="f41" fmla="*/ f37 1 24013"/>
                <a:gd name="f42" fmla="*/ 1 f38 1"/>
                <a:gd name="f43" fmla="*/ 12070 f37 1"/>
                <a:gd name="f44" fmla="*/ 11818 f38 1"/>
                <a:gd name="f45" fmla="*/ 24014 f37 1"/>
                <a:gd name="f46" fmla="*/ 210046 f38 1"/>
                <a:gd name="f47" fmla="*/ 199271 f38 1"/>
                <a:gd name="f48" fmla="*/ 10774 f37 1"/>
                <a:gd name="f49" fmla="*/ 0 f37 1"/>
                <a:gd name="f50" fmla="+- f39 0 f1"/>
                <a:gd name="f51" fmla="*/ f42 1 210045"/>
                <a:gd name="f52" fmla="*/ f43 1 24013"/>
                <a:gd name="f53" fmla="*/ f44 1 210045"/>
                <a:gd name="f54" fmla="*/ f45 1 24013"/>
                <a:gd name="f55" fmla="*/ f46 1 210045"/>
                <a:gd name="f56" fmla="*/ f47 1 210045"/>
                <a:gd name="f57" fmla="*/ f48 1 24013"/>
                <a:gd name="f58" fmla="*/ f49 1 24013"/>
                <a:gd name="f59" fmla="*/ f33 1 f40"/>
                <a:gd name="f60" fmla="*/ f34 1 f40"/>
                <a:gd name="f61" fmla="*/ f33 1 f41"/>
                <a:gd name="f62" fmla="*/ f35 1 f41"/>
                <a:gd name="f63" fmla="*/ f51 1 f40"/>
                <a:gd name="f64" fmla="*/ f52 1 f41"/>
                <a:gd name="f65" fmla="*/ f53 1 f40"/>
                <a:gd name="f66" fmla="*/ f54 1 f41"/>
                <a:gd name="f67" fmla="*/ f55 1 f40"/>
                <a:gd name="f68" fmla="*/ f56 1 f40"/>
                <a:gd name="f69" fmla="*/ f57 1 f41"/>
                <a:gd name="f70" fmla="*/ f58 1 f41"/>
                <a:gd name="f71" fmla="*/ f59 f31 1"/>
                <a:gd name="f72" fmla="*/ f60 f31 1"/>
                <a:gd name="f73" fmla="*/ f62 f32 1"/>
                <a:gd name="f74" fmla="*/ f61 f32 1"/>
                <a:gd name="f75" fmla="*/ f63 f31 1"/>
                <a:gd name="f76" fmla="*/ f64 f32 1"/>
                <a:gd name="f77" fmla="*/ f65 f31 1"/>
                <a:gd name="f78" fmla="*/ f66 f32 1"/>
                <a:gd name="f79" fmla="*/ f67 f31 1"/>
                <a:gd name="f80" fmla="*/ f68 f31 1"/>
                <a:gd name="f81" fmla="*/ f69 f32 1"/>
                <a:gd name="f82" fmla="*/ f70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5" y="f76"/>
                </a:cxn>
                <a:cxn ang="f50">
                  <a:pos x="f77" y="f78"/>
                </a:cxn>
                <a:cxn ang="f50">
                  <a:pos x="f79" y="f78"/>
                </a:cxn>
                <a:cxn ang="f50">
                  <a:pos x="f80" y="f81"/>
                </a:cxn>
                <a:cxn ang="f50">
                  <a:pos x="f79" y="f82"/>
                </a:cxn>
                <a:cxn ang="f50">
                  <a:pos x="f77" y="f82"/>
                </a:cxn>
                <a:cxn ang="f50">
                  <a:pos x="f75" y="f76"/>
                </a:cxn>
                <a:cxn ang="f50">
                  <a:pos x="f75" y="f76"/>
                </a:cxn>
              </a:cxnLst>
              <a:rect l="f71" t="f74" r="f72" b="f73"/>
              <a:pathLst>
                <a:path w="210045" h="24013">
                  <a:moveTo>
                    <a:pt x="f8" y="f9"/>
                  </a:moveTo>
                  <a:cubicBezTo>
                    <a:pt x="f8" y="f10"/>
                    <a:pt x="f11" y="f12"/>
                    <a:pt x="f13" y="f14"/>
                  </a:cubicBezTo>
                  <a:lnTo>
                    <a:pt x="f15" y="f14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5" y="f5"/>
                  </a:cubicBezTo>
                  <a:lnTo>
                    <a:pt x="f13" y="f5"/>
                  </a:lnTo>
                  <a:cubicBezTo>
                    <a:pt x="f26" y="f27"/>
                    <a:pt x="f28" y="f29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0" name="Freeform: Shape 545">
              <a:extLst>
                <a:ext uri="{FF2B5EF4-FFF2-40B4-BE49-F238E27FC236}">
                  <a16:creationId xmlns:a16="http://schemas.microsoft.com/office/drawing/2014/main" id="{65838C10-8F1F-A88B-81DB-124AE2D681D2}"/>
                </a:ext>
              </a:extLst>
            </p:cNvPr>
            <p:cNvSpPr/>
            <p:nvPr/>
          </p:nvSpPr>
          <p:spPr>
            <a:xfrm>
              <a:off x="8427695" y="1830144"/>
              <a:ext cx="88486" cy="240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482"/>
                <a:gd name="f7" fmla="val 24048"/>
                <a:gd name="f8" fmla="val 5"/>
                <a:gd name="f9" fmla="val 12105"/>
                <a:gd name="f10" fmla="val -71"/>
                <a:gd name="f11" fmla="val 18636"/>
                <a:gd name="f12" fmla="val 5164"/>
                <a:gd name="f13" fmla="val 23972"/>
                <a:gd name="f14" fmla="val 11696"/>
                <a:gd name="f15" fmla="val 77644"/>
                <a:gd name="f16" fmla="val 84277"/>
                <a:gd name="f17" fmla="val 23362"/>
                <a:gd name="f18" fmla="val 89093"/>
                <a:gd name="f19" fmla="val 17441"/>
                <a:gd name="f20" fmla="val 88420"/>
                <a:gd name="f21" fmla="val 10809"/>
                <a:gd name="f22" fmla="val 87835"/>
                <a:gd name="f23" fmla="val 5117"/>
                <a:gd name="f24" fmla="val 83337"/>
                <a:gd name="f25" fmla="val 619"/>
                <a:gd name="f26" fmla="val 35"/>
                <a:gd name="f27" fmla="val 12712"/>
                <a:gd name="f28" fmla="val 6206"/>
                <a:gd name="f29" fmla="val -461"/>
                <a:gd name="f30" fmla="val 526"/>
                <a:gd name="f31" fmla="val 4418"/>
                <a:gd name="f32" fmla="val 31"/>
                <a:gd name="f33" fmla="val 10923"/>
                <a:gd name="f34" fmla="val 11317"/>
                <a:gd name="f35" fmla="val -8"/>
                <a:gd name="f36" fmla="val 11711"/>
                <a:gd name="f37" fmla="+- 0 0 -90"/>
                <a:gd name="f38" fmla="*/ f3 1 88482"/>
                <a:gd name="f39" fmla="*/ f4 1 24048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88482"/>
                <a:gd name="f48" fmla="*/ f44 1 24048"/>
                <a:gd name="f49" fmla="*/ 5 f45 1"/>
                <a:gd name="f50" fmla="*/ 12105 f44 1"/>
                <a:gd name="f51" fmla="*/ 11696 f45 1"/>
                <a:gd name="f52" fmla="*/ 24048 f44 1"/>
                <a:gd name="f53" fmla="*/ 77644 f45 1"/>
                <a:gd name="f54" fmla="*/ 88420 f45 1"/>
                <a:gd name="f55" fmla="*/ 10809 f44 1"/>
                <a:gd name="f56" fmla="*/ 35 f44 1"/>
                <a:gd name="f57" fmla="*/ 12712 f45 1"/>
                <a:gd name="f58" fmla="*/ 31 f45 1"/>
                <a:gd name="f59" fmla="*/ 10923 f44 1"/>
                <a:gd name="f60" fmla="+- f46 0 f1"/>
                <a:gd name="f61" fmla="*/ f49 1 88482"/>
                <a:gd name="f62" fmla="*/ f50 1 24048"/>
                <a:gd name="f63" fmla="*/ f51 1 88482"/>
                <a:gd name="f64" fmla="*/ f52 1 24048"/>
                <a:gd name="f65" fmla="*/ f53 1 88482"/>
                <a:gd name="f66" fmla="*/ f54 1 88482"/>
                <a:gd name="f67" fmla="*/ f55 1 24048"/>
                <a:gd name="f68" fmla="*/ f56 1 24048"/>
                <a:gd name="f69" fmla="*/ f57 1 88482"/>
                <a:gd name="f70" fmla="*/ f58 1 88482"/>
                <a:gd name="f71" fmla="*/ f59 1 24048"/>
                <a:gd name="f72" fmla="*/ f40 1 f47"/>
                <a:gd name="f73" fmla="*/ f41 1 f47"/>
                <a:gd name="f74" fmla="*/ f40 1 f48"/>
                <a:gd name="f75" fmla="*/ f42 1 f48"/>
                <a:gd name="f76" fmla="*/ f61 1 f47"/>
                <a:gd name="f77" fmla="*/ f62 1 f48"/>
                <a:gd name="f78" fmla="*/ f63 1 f47"/>
                <a:gd name="f79" fmla="*/ f64 1 f48"/>
                <a:gd name="f80" fmla="*/ f65 1 f47"/>
                <a:gd name="f81" fmla="*/ f66 1 f47"/>
                <a:gd name="f82" fmla="*/ f67 1 f48"/>
                <a:gd name="f83" fmla="*/ f68 1 f48"/>
                <a:gd name="f84" fmla="*/ f69 1 f47"/>
                <a:gd name="f85" fmla="*/ f70 1 f47"/>
                <a:gd name="f86" fmla="*/ f71 1 f48"/>
                <a:gd name="f87" fmla="*/ f72 f38 1"/>
                <a:gd name="f88" fmla="*/ f73 f38 1"/>
                <a:gd name="f89" fmla="*/ f75 f39 1"/>
                <a:gd name="f90" fmla="*/ f74 f39 1"/>
                <a:gd name="f91" fmla="*/ f76 f38 1"/>
                <a:gd name="f92" fmla="*/ f77 f39 1"/>
                <a:gd name="f93" fmla="*/ f78 f38 1"/>
                <a:gd name="f94" fmla="*/ f79 f39 1"/>
                <a:gd name="f95" fmla="*/ f80 f38 1"/>
                <a:gd name="f96" fmla="*/ f81 f38 1"/>
                <a:gd name="f97" fmla="*/ f82 f39 1"/>
                <a:gd name="f98" fmla="*/ f83 f39 1"/>
                <a:gd name="f99" fmla="*/ f84 f38 1"/>
                <a:gd name="f100" fmla="*/ f85 f38 1"/>
                <a:gd name="f101" fmla="*/ f86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1" y="f92"/>
                </a:cxn>
                <a:cxn ang="f60">
                  <a:pos x="f93" y="f94"/>
                </a:cxn>
                <a:cxn ang="f60">
                  <a:pos x="f93" y="f94"/>
                </a:cxn>
                <a:cxn ang="f60">
                  <a:pos x="f95" y="f94"/>
                </a:cxn>
                <a:cxn ang="f60">
                  <a:pos x="f96" y="f97"/>
                </a:cxn>
                <a:cxn ang="f60">
                  <a:pos x="f95" y="f98"/>
                </a:cxn>
                <a:cxn ang="f60">
                  <a:pos x="f99" y="f98"/>
                </a:cxn>
                <a:cxn ang="f60">
                  <a:pos x="f100" y="f101"/>
                </a:cxn>
                <a:cxn ang="f60">
                  <a:pos x="f91" y="f92"/>
                </a:cxn>
              </a:cxnLst>
              <a:rect l="f87" t="f90" r="f88" b="f89"/>
              <a:pathLst>
                <a:path w="88482" h="24048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cubicBezTo>
                    <a:pt x="f14" y="f7"/>
                    <a:pt x="f14" y="f7"/>
                    <a:pt x="f14" y="f7"/>
                  </a:cubicBezTo>
                  <a:lnTo>
                    <a:pt x="f15" y="f7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5" y="f26"/>
                  </a:cubicBezTo>
                  <a:lnTo>
                    <a:pt x="f27" y="f26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8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1" name="Freeform: Shape 546">
              <a:extLst>
                <a:ext uri="{FF2B5EF4-FFF2-40B4-BE49-F238E27FC236}">
                  <a16:creationId xmlns:a16="http://schemas.microsoft.com/office/drawing/2014/main" id="{B953F4DF-D311-9190-CD03-F3F603D3DA7F}"/>
                </a:ext>
              </a:extLst>
            </p:cNvPr>
            <p:cNvSpPr/>
            <p:nvPr/>
          </p:nvSpPr>
          <p:spPr>
            <a:xfrm>
              <a:off x="11994340" y="3391957"/>
              <a:ext cx="23637" cy="14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4738"/>
                <a:gd name="f8" fmla="val 11757"/>
                <a:gd name="f9" fmla="val 14739"/>
                <a:gd name="f10" fmla="val 18428"/>
                <a:gd name="f11" fmla="val 14268"/>
                <a:gd name="f12" fmla="val 23588"/>
                <a:gd name="f13" fmla="val 8716"/>
                <a:gd name="f14" fmla="val 23574"/>
                <a:gd name="f15" fmla="val 2033"/>
                <a:gd name="f16" fmla="val 24248"/>
                <a:gd name="f17" fmla="val 6493"/>
                <a:gd name="f18" fmla="val 19534"/>
                <a:gd name="f19" fmla="val 12299"/>
                <a:gd name="f20" fmla="val 13041"/>
                <a:gd name="f21" fmla="val 12972"/>
                <a:gd name="f22" fmla="val 6548"/>
                <a:gd name="f23" fmla="val 13646"/>
                <a:gd name="f24" fmla="val 740"/>
                <a:gd name="f25" fmla="val 8932"/>
                <a:gd name="f26" fmla="val 67"/>
                <a:gd name="f27" fmla="val 2452"/>
                <a:gd name="f28" fmla="val -22"/>
                <a:gd name="f29" fmla="val 1639"/>
                <a:gd name="f30" fmla="val 813"/>
                <a:gd name="f31" fmla="val -353"/>
                <a:gd name="f32" fmla="val 8615"/>
                <a:gd name="f33" fmla="val 4641"/>
                <a:gd name="f34" fmla="val 14294"/>
                <a:gd name="f35" fmla="val 11223"/>
                <a:gd name="f36" fmla="val 14713"/>
                <a:gd name="f37" fmla="val 11401"/>
                <a:gd name="f38" fmla="val 14726"/>
                <a:gd name="f39" fmla="val 11579"/>
                <a:gd name="f40" fmla="+- 0 0 -90"/>
                <a:gd name="f41" fmla="*/ f3 1 23638"/>
                <a:gd name="f42" fmla="*/ f4 1 14738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638"/>
                <a:gd name="f51" fmla="*/ f47 1 14738"/>
                <a:gd name="f52" fmla="*/ 11757 f48 1"/>
                <a:gd name="f53" fmla="*/ 14739 f47 1"/>
                <a:gd name="f54" fmla="*/ 23574 f48 1"/>
                <a:gd name="f55" fmla="*/ 2033 f47 1"/>
                <a:gd name="f56" fmla="*/ 0 f47 1"/>
                <a:gd name="f57" fmla="*/ 13041 f48 1"/>
                <a:gd name="f58" fmla="*/ 12972 f47 1"/>
                <a:gd name="f59" fmla="*/ 67 f48 1"/>
                <a:gd name="f60" fmla="*/ 2452 f47 1"/>
                <a:gd name="f61" fmla="*/ 11223 f48 1"/>
                <a:gd name="f62" fmla="*/ 14713 f47 1"/>
                <a:gd name="f63" fmla="+- f49 0 f1"/>
                <a:gd name="f64" fmla="*/ f52 1 23638"/>
                <a:gd name="f65" fmla="*/ f53 1 14738"/>
                <a:gd name="f66" fmla="*/ f54 1 23638"/>
                <a:gd name="f67" fmla="*/ f55 1 14738"/>
                <a:gd name="f68" fmla="*/ f56 1 14738"/>
                <a:gd name="f69" fmla="*/ f57 1 23638"/>
                <a:gd name="f70" fmla="*/ f58 1 14738"/>
                <a:gd name="f71" fmla="*/ f59 1 23638"/>
                <a:gd name="f72" fmla="*/ f60 1 14738"/>
                <a:gd name="f73" fmla="*/ f61 1 23638"/>
                <a:gd name="f74" fmla="*/ f62 1 14738"/>
                <a:gd name="f75" fmla="*/ f43 1 f50"/>
                <a:gd name="f76" fmla="*/ f44 1 f50"/>
                <a:gd name="f77" fmla="*/ f43 1 f51"/>
                <a:gd name="f78" fmla="*/ f45 1 f51"/>
                <a:gd name="f79" fmla="*/ f64 1 f50"/>
                <a:gd name="f80" fmla="*/ f65 1 f51"/>
                <a:gd name="f81" fmla="*/ f66 1 f50"/>
                <a:gd name="f82" fmla="*/ f67 1 f51"/>
                <a:gd name="f83" fmla="*/ f68 1 f51"/>
                <a:gd name="f84" fmla="*/ f69 1 f50"/>
                <a:gd name="f85" fmla="*/ f70 1 f51"/>
                <a:gd name="f86" fmla="*/ f71 1 f50"/>
                <a:gd name="f87" fmla="*/ f72 1 f51"/>
                <a:gd name="f88" fmla="*/ f73 1 f50"/>
                <a:gd name="f89" fmla="*/ f74 1 f51"/>
                <a:gd name="f90" fmla="*/ f75 f41 1"/>
                <a:gd name="f91" fmla="*/ f76 f41 1"/>
                <a:gd name="f92" fmla="*/ f78 f42 1"/>
                <a:gd name="f93" fmla="*/ f77 f42 1"/>
                <a:gd name="f94" fmla="*/ f79 f41 1"/>
                <a:gd name="f95" fmla="*/ f80 f42 1"/>
                <a:gd name="f96" fmla="*/ f81 f41 1"/>
                <a:gd name="f97" fmla="*/ f82 f42 1"/>
                <a:gd name="f98" fmla="*/ f83 f42 1"/>
                <a:gd name="f99" fmla="*/ f84 f41 1"/>
                <a:gd name="f100" fmla="*/ f85 f42 1"/>
                <a:gd name="f101" fmla="*/ f86 f41 1"/>
                <a:gd name="f102" fmla="*/ f87 f42 1"/>
                <a:gd name="f103" fmla="*/ f88 f41 1"/>
                <a:gd name="f104" fmla="*/ f89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94" y="f95"/>
                </a:cxn>
                <a:cxn ang="f63">
                  <a:pos x="f96" y="f97"/>
                </a:cxn>
                <a:cxn ang="f63">
                  <a:pos x="f96" y="f98"/>
                </a:cxn>
                <a:cxn ang="f63">
                  <a:pos x="f99" y="f100"/>
                </a:cxn>
                <a:cxn ang="f63">
                  <a:pos x="f101" y="f102"/>
                </a:cxn>
                <a:cxn ang="f63">
                  <a:pos x="f101" y="f98"/>
                </a:cxn>
                <a:cxn ang="f63">
                  <a:pos x="f101" y="f97"/>
                </a:cxn>
                <a:cxn ang="f63">
                  <a:pos x="f103" y="f104"/>
                </a:cxn>
                <a:cxn ang="f63">
                  <a:pos x="f94" y="f95"/>
                </a:cxn>
              </a:cxnLst>
              <a:rect l="f90" t="f93" r="f91" b="f92"/>
              <a:pathLst>
                <a:path w="23638" h="1473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5"/>
                  </a:cubicBezTo>
                  <a:lnTo>
                    <a:pt x="f26" y="f15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2" name="Freeform: Shape 547">
              <a:extLst>
                <a:ext uri="{FF2B5EF4-FFF2-40B4-BE49-F238E27FC236}">
                  <a16:creationId xmlns:a16="http://schemas.microsoft.com/office/drawing/2014/main" id="{EE9CE947-0056-19C9-B8A9-14394441C5CB}"/>
                </a:ext>
              </a:extLst>
            </p:cNvPr>
            <p:cNvSpPr/>
            <p:nvPr/>
          </p:nvSpPr>
          <p:spPr>
            <a:xfrm>
              <a:off x="11061652" y="3919749"/>
              <a:ext cx="23637" cy="477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47773"/>
                <a:gd name="f8" fmla="val 11757"/>
                <a:gd name="f9" fmla="val 18187"/>
                <a:gd name="f10" fmla="val 47329"/>
                <a:gd name="f11" fmla="val 23270"/>
                <a:gd name="f12" fmla="val 42145"/>
                <a:gd name="f13" fmla="val 23575"/>
                <a:gd name="f14" fmla="val 35703"/>
                <a:gd name="f15" fmla="val 24248"/>
                <a:gd name="f16" fmla="val 6493"/>
                <a:gd name="f17" fmla="val 19534"/>
                <a:gd name="f18" fmla="val 12299"/>
                <a:gd name="f19" fmla="val 13040"/>
                <a:gd name="f20" fmla="val 12972"/>
                <a:gd name="f21" fmla="val 6547"/>
                <a:gd name="f22" fmla="val 13646"/>
                <a:gd name="f23" fmla="val 740"/>
                <a:gd name="f24" fmla="val 8932"/>
                <a:gd name="f25" fmla="val 66"/>
                <a:gd name="f26" fmla="val 2452"/>
                <a:gd name="f27" fmla="val -22"/>
                <a:gd name="f28" fmla="val 1639"/>
                <a:gd name="f29" fmla="val 813"/>
                <a:gd name="f30" fmla="val -10"/>
                <a:gd name="f31" fmla="val 42246"/>
                <a:gd name="f32" fmla="val 5213"/>
                <a:gd name="f33" fmla="val 47634"/>
                <a:gd name="f34" fmla="+- 0 0 -90"/>
                <a:gd name="f35" fmla="*/ f3 1 23638"/>
                <a:gd name="f36" fmla="*/ f4 1 4777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638"/>
                <a:gd name="f45" fmla="*/ f41 1 47773"/>
                <a:gd name="f46" fmla="*/ 11757 f42 1"/>
                <a:gd name="f47" fmla="*/ 47773 f41 1"/>
                <a:gd name="f48" fmla="*/ 23575 f42 1"/>
                <a:gd name="f49" fmla="*/ 35703 f41 1"/>
                <a:gd name="f50" fmla="*/ 0 f41 1"/>
                <a:gd name="f51" fmla="*/ 13040 f42 1"/>
                <a:gd name="f52" fmla="*/ 12972 f41 1"/>
                <a:gd name="f53" fmla="*/ 66 f42 1"/>
                <a:gd name="f54" fmla="*/ 2452 f41 1"/>
                <a:gd name="f55" fmla="+- f43 0 f1"/>
                <a:gd name="f56" fmla="*/ f46 1 23638"/>
                <a:gd name="f57" fmla="*/ f47 1 47773"/>
                <a:gd name="f58" fmla="*/ f48 1 23638"/>
                <a:gd name="f59" fmla="*/ f49 1 47773"/>
                <a:gd name="f60" fmla="*/ f50 1 47773"/>
                <a:gd name="f61" fmla="*/ f51 1 23638"/>
                <a:gd name="f62" fmla="*/ f52 1 47773"/>
                <a:gd name="f63" fmla="*/ f53 1 23638"/>
                <a:gd name="f64" fmla="*/ f54 1 47773"/>
                <a:gd name="f65" fmla="*/ f37 1 f44"/>
                <a:gd name="f66" fmla="*/ f38 1 f44"/>
                <a:gd name="f67" fmla="*/ f37 1 f45"/>
                <a:gd name="f68" fmla="*/ f39 1 f45"/>
                <a:gd name="f69" fmla="*/ f56 1 f44"/>
                <a:gd name="f70" fmla="*/ f57 1 f45"/>
                <a:gd name="f71" fmla="*/ f58 1 f44"/>
                <a:gd name="f72" fmla="*/ f59 1 f45"/>
                <a:gd name="f73" fmla="*/ f60 1 f45"/>
                <a:gd name="f74" fmla="*/ f61 1 f44"/>
                <a:gd name="f75" fmla="*/ f62 1 f45"/>
                <a:gd name="f76" fmla="*/ f63 1 f44"/>
                <a:gd name="f77" fmla="*/ f64 1 f45"/>
                <a:gd name="f78" fmla="*/ f65 f35 1"/>
                <a:gd name="f79" fmla="*/ f66 f35 1"/>
                <a:gd name="f80" fmla="*/ f68 f36 1"/>
                <a:gd name="f81" fmla="*/ f67 f36 1"/>
                <a:gd name="f82" fmla="*/ f69 f35 1"/>
                <a:gd name="f83" fmla="*/ f70 f36 1"/>
                <a:gd name="f84" fmla="*/ f71 f35 1"/>
                <a:gd name="f85" fmla="*/ f72 f36 1"/>
                <a:gd name="f86" fmla="*/ f73 f36 1"/>
                <a:gd name="f87" fmla="*/ f74 f35 1"/>
                <a:gd name="f88" fmla="*/ f75 f36 1"/>
                <a:gd name="f89" fmla="*/ f76 f35 1"/>
                <a:gd name="f90" fmla="*/ f7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2" y="f83"/>
                </a:cxn>
                <a:cxn ang="f55">
                  <a:pos x="f84" y="f85"/>
                </a:cxn>
                <a:cxn ang="f55">
                  <a:pos x="f84" y="f86"/>
                </a:cxn>
                <a:cxn ang="f55">
                  <a:pos x="f87" y="f88"/>
                </a:cxn>
                <a:cxn ang="f55">
                  <a:pos x="f89" y="f90"/>
                </a:cxn>
                <a:cxn ang="f55">
                  <a:pos x="f89" y="f86"/>
                </a:cxn>
                <a:cxn ang="f55">
                  <a:pos x="f89" y="f85"/>
                </a:cxn>
                <a:cxn ang="f55">
                  <a:pos x="f82" y="f83"/>
                </a:cxn>
              </a:cxnLst>
              <a:rect l="f78" t="f81" r="f79" b="f80"/>
              <a:pathLst>
                <a:path w="23638" h="47773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lnTo>
                    <a:pt x="f25" y="f14"/>
                  </a:lnTo>
                  <a:cubicBezTo>
                    <a:pt x="f30" y="f31"/>
                    <a:pt x="f32" y="f33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3" name="Freeform: Shape 548">
              <a:extLst>
                <a:ext uri="{FF2B5EF4-FFF2-40B4-BE49-F238E27FC236}">
                  <a16:creationId xmlns:a16="http://schemas.microsoft.com/office/drawing/2014/main" id="{C30D4CC8-26D1-992A-F370-F6C31D4FF012}"/>
                </a:ext>
              </a:extLst>
            </p:cNvPr>
            <p:cNvSpPr/>
            <p:nvPr/>
          </p:nvSpPr>
          <p:spPr>
            <a:xfrm>
              <a:off x="9090498" y="2712457"/>
              <a:ext cx="5458" cy="9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63"/>
                <a:gd name="f7" fmla="val 9910"/>
                <a:gd name="f8" fmla="val 5464"/>
                <a:gd name="f9" fmla="val 2186"/>
                <a:gd name="f10" fmla="val 7649"/>
                <a:gd name="f11" fmla="val 165"/>
                <a:gd name="f12" fmla="val 3977"/>
                <a:gd name="f13" fmla="val 3558"/>
                <a:gd name="f14" fmla="val 102"/>
                <a:gd name="f15" fmla="val 5819"/>
                <a:gd name="f16" fmla="val 800"/>
                <a:gd name="f17" fmla="val 8017"/>
                <a:gd name="f18" fmla="val 2033"/>
                <a:gd name="f19" fmla="+- 0 0 -90"/>
                <a:gd name="f20" fmla="*/ f3 1 5463"/>
                <a:gd name="f21" fmla="*/ f4 1 991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5463"/>
                <a:gd name="f30" fmla="*/ f26 1 9910"/>
                <a:gd name="f31" fmla="*/ 5464 f27 1"/>
                <a:gd name="f32" fmla="*/ 9910 f26 1"/>
                <a:gd name="f33" fmla="*/ 0 f27 1"/>
                <a:gd name="f34" fmla="*/ 0 f26 1"/>
                <a:gd name="f35" fmla="*/ 3558 f26 1"/>
                <a:gd name="f36" fmla="*/ 2033 f27 1"/>
                <a:gd name="f37" fmla="+- f28 0 f1"/>
                <a:gd name="f38" fmla="*/ f31 1 5463"/>
                <a:gd name="f39" fmla="*/ f32 1 9910"/>
                <a:gd name="f40" fmla="*/ f33 1 5463"/>
                <a:gd name="f41" fmla="*/ f34 1 9910"/>
                <a:gd name="f42" fmla="*/ f35 1 9910"/>
                <a:gd name="f43" fmla="*/ f36 1 5463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30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1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59"/>
                </a:cxn>
              </a:cxnLst>
              <a:rect l="f54" t="f57" r="f55" b="f56"/>
              <a:pathLst>
                <a:path w="5463" h="9910">
                  <a:moveTo>
                    <a:pt x="f8" y="f7"/>
                  </a:moveTo>
                  <a:cubicBezTo>
                    <a:pt x="f9" y="f10"/>
                    <a:pt x="f11" y="f12"/>
                    <a:pt x="f5" y="f5"/>
                  </a:cubicBezTo>
                  <a:lnTo>
                    <a:pt x="f5" y="f13"/>
                  </a:lnTo>
                  <a:cubicBezTo>
                    <a:pt x="f14" y="f15"/>
                    <a:pt x="f16" y="f17"/>
                    <a:pt x="f1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4" name="Freeform: Shape 549">
              <a:extLst>
                <a:ext uri="{FF2B5EF4-FFF2-40B4-BE49-F238E27FC236}">
                  <a16:creationId xmlns:a16="http://schemas.microsoft.com/office/drawing/2014/main" id="{E6880B55-F0B9-A3D9-6EA5-D996D647C16E}"/>
                </a:ext>
              </a:extLst>
            </p:cNvPr>
            <p:cNvSpPr/>
            <p:nvPr/>
          </p:nvSpPr>
          <p:spPr>
            <a:xfrm>
              <a:off x="9108411" y="2712201"/>
              <a:ext cx="5458" cy="9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63"/>
                <a:gd name="f7" fmla="val 9910"/>
                <a:gd name="f8" fmla="val 5464"/>
                <a:gd name="f9" fmla="val 3558"/>
                <a:gd name="f10" fmla="val 5299"/>
                <a:gd name="f11" fmla="val 3977"/>
                <a:gd name="f12" fmla="val 3278"/>
                <a:gd name="f13" fmla="val 7649"/>
                <a:gd name="f14" fmla="val 3431"/>
                <a:gd name="f15" fmla="val 4663"/>
                <a:gd name="f16" fmla="val 8017"/>
                <a:gd name="f17" fmla="val 5362"/>
                <a:gd name="f18" fmla="val 5819"/>
                <a:gd name="f19" fmla="+- 0 0 -90"/>
                <a:gd name="f20" fmla="*/ f3 1 5463"/>
                <a:gd name="f21" fmla="*/ f4 1 991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5463"/>
                <a:gd name="f30" fmla="*/ f26 1 9910"/>
                <a:gd name="f31" fmla="*/ 5464 f27 1"/>
                <a:gd name="f32" fmla="*/ 3558 f26 1"/>
                <a:gd name="f33" fmla="*/ 0 f26 1"/>
                <a:gd name="f34" fmla="*/ 0 f27 1"/>
                <a:gd name="f35" fmla="*/ 9910 f26 1"/>
                <a:gd name="f36" fmla="*/ 3431 f27 1"/>
                <a:gd name="f37" fmla="+- f28 0 f1"/>
                <a:gd name="f38" fmla="*/ f31 1 5463"/>
                <a:gd name="f39" fmla="*/ f32 1 9910"/>
                <a:gd name="f40" fmla="*/ f33 1 9910"/>
                <a:gd name="f41" fmla="*/ f34 1 5463"/>
                <a:gd name="f42" fmla="*/ f35 1 9910"/>
                <a:gd name="f43" fmla="*/ f36 1 5463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30"/>
                <a:gd name="f51" fmla="*/ f41 1 f29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1 1"/>
                <a:gd name="f61" fmla="*/ f51 f20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58" y="f60"/>
                </a:cxn>
                <a:cxn ang="f37">
                  <a:pos x="f61" y="f62"/>
                </a:cxn>
                <a:cxn ang="f37">
                  <a:pos x="f63" y="f62"/>
                </a:cxn>
                <a:cxn ang="f37">
                  <a:pos x="f58" y="f59"/>
                </a:cxn>
              </a:cxnLst>
              <a:rect l="f54" t="f57" r="f55" b="f56"/>
              <a:pathLst>
                <a:path w="5463" h="9910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2" y="f13"/>
                    <a:pt x="f5" y="f7"/>
                  </a:cubicBezTo>
                  <a:lnTo>
                    <a:pt x="f14" y="f7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5" name="Freeform: Shape 550">
              <a:extLst>
                <a:ext uri="{FF2B5EF4-FFF2-40B4-BE49-F238E27FC236}">
                  <a16:creationId xmlns:a16="http://schemas.microsoft.com/office/drawing/2014/main" id="{BC3A50E1-E69D-9A0B-F1C7-F5D127F3E3D4}"/>
                </a:ext>
              </a:extLst>
            </p:cNvPr>
            <p:cNvSpPr/>
            <p:nvPr/>
          </p:nvSpPr>
          <p:spPr>
            <a:xfrm>
              <a:off x="9090553" y="2668676"/>
              <a:ext cx="23637" cy="536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53694"/>
                <a:gd name="f8" fmla="val 5404"/>
                <a:gd name="f9" fmla="val 53695"/>
                <a:gd name="f10" fmla="val 18111"/>
                <a:gd name="f11" fmla="val 21389"/>
                <a:gd name="f12" fmla="val 51433"/>
                <a:gd name="f13" fmla="val 23409"/>
                <a:gd name="f14" fmla="val 47761"/>
                <a:gd name="f15" fmla="val 23574"/>
                <a:gd name="f16" fmla="val 43784"/>
                <a:gd name="f17" fmla="val 13036"/>
                <a:gd name="f18" fmla="val 24248"/>
                <a:gd name="f19" fmla="val 6544"/>
                <a:gd name="f20" fmla="val 19534"/>
                <a:gd name="f21" fmla="val 737"/>
                <a:gd name="f22" fmla="val 13041"/>
                <a:gd name="f23" fmla="val 64"/>
                <a:gd name="f24" fmla="val 6547"/>
                <a:gd name="f25" fmla="val -609"/>
                <a:gd name="f26" fmla="val 740"/>
                <a:gd name="f27" fmla="val 4104"/>
                <a:gd name="f28" fmla="val 67"/>
                <a:gd name="f29" fmla="val 10584"/>
                <a:gd name="f30" fmla="val -22"/>
                <a:gd name="f31" fmla="val 11397"/>
                <a:gd name="f32" fmla="val 12223"/>
                <a:gd name="f33" fmla="val 206"/>
                <a:gd name="f34" fmla="val 47736"/>
                <a:gd name="f35" fmla="val 2176"/>
                <a:gd name="f36" fmla="val 51408"/>
                <a:gd name="f37" fmla="+- 0 0 -90"/>
                <a:gd name="f38" fmla="*/ f3 1 23638"/>
                <a:gd name="f39" fmla="*/ f4 1 53694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3638"/>
                <a:gd name="f48" fmla="*/ f44 1 53694"/>
                <a:gd name="f49" fmla="*/ 5404 f45 1"/>
                <a:gd name="f50" fmla="*/ 53695 f44 1"/>
                <a:gd name="f51" fmla="*/ 18111 f45 1"/>
                <a:gd name="f52" fmla="*/ 23574 f45 1"/>
                <a:gd name="f53" fmla="*/ 43784 f44 1"/>
                <a:gd name="f54" fmla="*/ 13036 f44 1"/>
                <a:gd name="f55" fmla="*/ 13041 f45 1"/>
                <a:gd name="f56" fmla="*/ 64 f44 1"/>
                <a:gd name="f57" fmla="*/ 67 f45 1"/>
                <a:gd name="f58" fmla="*/ 10584 f44 1"/>
                <a:gd name="f59" fmla="+- f46 0 f1"/>
                <a:gd name="f60" fmla="*/ f49 1 23638"/>
                <a:gd name="f61" fmla="*/ f50 1 53694"/>
                <a:gd name="f62" fmla="*/ f51 1 23638"/>
                <a:gd name="f63" fmla="*/ f52 1 23638"/>
                <a:gd name="f64" fmla="*/ f53 1 53694"/>
                <a:gd name="f65" fmla="*/ f54 1 53694"/>
                <a:gd name="f66" fmla="*/ f55 1 23638"/>
                <a:gd name="f67" fmla="*/ f56 1 53694"/>
                <a:gd name="f68" fmla="*/ f57 1 23638"/>
                <a:gd name="f69" fmla="*/ f58 1 53694"/>
                <a:gd name="f70" fmla="*/ f40 1 f47"/>
                <a:gd name="f71" fmla="*/ f41 1 f47"/>
                <a:gd name="f72" fmla="*/ f40 1 f48"/>
                <a:gd name="f73" fmla="*/ f42 1 f48"/>
                <a:gd name="f74" fmla="*/ f60 1 f47"/>
                <a:gd name="f75" fmla="*/ f61 1 f48"/>
                <a:gd name="f76" fmla="*/ f62 1 f47"/>
                <a:gd name="f77" fmla="*/ f63 1 f47"/>
                <a:gd name="f78" fmla="*/ f64 1 f48"/>
                <a:gd name="f79" fmla="*/ f65 1 f48"/>
                <a:gd name="f80" fmla="*/ f66 1 f47"/>
                <a:gd name="f81" fmla="*/ f67 1 f48"/>
                <a:gd name="f82" fmla="*/ f68 1 f47"/>
                <a:gd name="f83" fmla="*/ f69 1 f48"/>
                <a:gd name="f84" fmla="*/ f70 f38 1"/>
                <a:gd name="f85" fmla="*/ f71 f38 1"/>
                <a:gd name="f86" fmla="*/ f73 f39 1"/>
                <a:gd name="f87" fmla="*/ f72 f39 1"/>
                <a:gd name="f88" fmla="*/ f74 f38 1"/>
                <a:gd name="f89" fmla="*/ f75 f39 1"/>
                <a:gd name="f90" fmla="*/ f76 f38 1"/>
                <a:gd name="f91" fmla="*/ f77 f38 1"/>
                <a:gd name="f92" fmla="*/ f78 f39 1"/>
                <a:gd name="f93" fmla="*/ f79 f39 1"/>
                <a:gd name="f94" fmla="*/ f80 f38 1"/>
                <a:gd name="f95" fmla="*/ f81 f39 1"/>
                <a:gd name="f96" fmla="*/ f82 f38 1"/>
                <a:gd name="f97" fmla="*/ f83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88" y="f89"/>
                </a:cxn>
                <a:cxn ang="f59">
                  <a:pos x="f90" y="f89"/>
                </a:cxn>
                <a:cxn ang="f59">
                  <a:pos x="f91" y="f92"/>
                </a:cxn>
                <a:cxn ang="f59">
                  <a:pos x="f91" y="f93"/>
                </a:cxn>
                <a:cxn ang="f59">
                  <a:pos x="f94" y="f95"/>
                </a:cxn>
                <a:cxn ang="f59">
                  <a:pos x="f96" y="f97"/>
                </a:cxn>
                <a:cxn ang="f59">
                  <a:pos x="f96" y="f93"/>
                </a:cxn>
                <a:cxn ang="f59">
                  <a:pos x="f96" y="f92"/>
                </a:cxn>
                <a:cxn ang="f59">
                  <a:pos x="f88" y="f89"/>
                </a:cxn>
              </a:cxnLst>
              <a:rect l="f84" t="f87" r="f85" b="f86"/>
              <a:pathLst>
                <a:path w="23638" h="53694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0" y="f32"/>
                    <a:pt x="f28" y="f17"/>
                  </a:cubicBezTo>
                  <a:lnTo>
                    <a:pt x="f28" y="f16"/>
                  </a:ln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6" name="Freeform: Shape 551">
              <a:extLst>
                <a:ext uri="{FF2B5EF4-FFF2-40B4-BE49-F238E27FC236}">
                  <a16:creationId xmlns:a16="http://schemas.microsoft.com/office/drawing/2014/main" id="{3E0BB813-0F6A-E7B8-56F0-764CAFF177BF}"/>
                </a:ext>
              </a:extLst>
            </p:cNvPr>
            <p:cNvSpPr/>
            <p:nvPr/>
          </p:nvSpPr>
          <p:spPr>
            <a:xfrm>
              <a:off x="9102312" y="2722113"/>
              <a:ext cx="243971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973"/>
                <a:gd name="f7" fmla="val 24013"/>
                <a:gd name="f8" fmla="val 238255"/>
                <a:gd name="f9" fmla="val 11943"/>
                <a:gd name="f10" fmla="val 238446"/>
                <a:gd name="f11" fmla="val 7878"/>
                <a:gd name="f12" fmla="val 240568"/>
                <a:gd name="f13" fmla="val 4142"/>
                <a:gd name="f14" fmla="val 1906"/>
                <a:gd name="f15" fmla="val 242169"/>
                <a:gd name="f16" fmla="val 686"/>
                <a:gd name="f17" fmla="val 240046"/>
                <a:gd name="f18" fmla="val 25"/>
                <a:gd name="f19" fmla="val 237874"/>
                <a:gd name="f20" fmla="val 6633"/>
                <a:gd name="f21" fmla="val 11449"/>
                <a:gd name="f22" fmla="val 6607"/>
                <a:gd name="f23" fmla="val 10775"/>
                <a:gd name="f24" fmla="val 13239"/>
                <a:gd name="f25" fmla="val 10191"/>
                <a:gd name="f26" fmla="val 18932"/>
                <a:gd name="f27" fmla="val 5693"/>
                <a:gd name="f28" fmla="val 23429"/>
                <a:gd name="f29" fmla="val 24014"/>
                <a:gd name="f30" fmla="val 240059"/>
                <a:gd name="f31" fmla="val 23938"/>
                <a:gd name="f32" fmla="val 242181"/>
                <a:gd name="f33" fmla="val 23239"/>
                <a:gd name="f34" fmla="val 21981"/>
                <a:gd name="f35" fmla="val 240453"/>
                <a:gd name="f36" fmla="val 19859"/>
                <a:gd name="f37" fmla="val 238280"/>
                <a:gd name="f38" fmla="val 16060"/>
                <a:gd name="f39" fmla="+- 0 0 -90"/>
                <a:gd name="f40" fmla="*/ f3 1 243973"/>
                <a:gd name="f41" fmla="*/ f4 1 24013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43973"/>
                <a:gd name="f50" fmla="*/ f46 1 24013"/>
                <a:gd name="f51" fmla="*/ 238255 f47 1"/>
                <a:gd name="f52" fmla="*/ 11943 f46 1"/>
                <a:gd name="f53" fmla="*/ 243973 f47 1"/>
                <a:gd name="f54" fmla="*/ 1906 f46 1"/>
                <a:gd name="f55" fmla="*/ 237874 f47 1"/>
                <a:gd name="f56" fmla="*/ 0 f46 1"/>
                <a:gd name="f57" fmla="*/ 0 f47 1"/>
                <a:gd name="f58" fmla="*/ 10775 f47 1"/>
                <a:gd name="f59" fmla="*/ 13239 f46 1"/>
                <a:gd name="f60" fmla="*/ 24014 f46 1"/>
                <a:gd name="f61" fmla="*/ 21981 f46 1"/>
                <a:gd name="f62" fmla="+- f48 0 f1"/>
                <a:gd name="f63" fmla="*/ f51 1 243973"/>
                <a:gd name="f64" fmla="*/ f52 1 24013"/>
                <a:gd name="f65" fmla="*/ f53 1 243973"/>
                <a:gd name="f66" fmla="*/ f54 1 24013"/>
                <a:gd name="f67" fmla="*/ f55 1 243973"/>
                <a:gd name="f68" fmla="*/ f56 1 24013"/>
                <a:gd name="f69" fmla="*/ f57 1 243973"/>
                <a:gd name="f70" fmla="*/ f58 1 243973"/>
                <a:gd name="f71" fmla="*/ f59 1 24013"/>
                <a:gd name="f72" fmla="*/ f60 1 24013"/>
                <a:gd name="f73" fmla="*/ f61 1 24013"/>
                <a:gd name="f74" fmla="*/ f42 1 f49"/>
                <a:gd name="f75" fmla="*/ f43 1 f49"/>
                <a:gd name="f76" fmla="*/ f42 1 f50"/>
                <a:gd name="f77" fmla="*/ f44 1 f50"/>
                <a:gd name="f78" fmla="*/ f63 1 f49"/>
                <a:gd name="f79" fmla="*/ f64 1 f50"/>
                <a:gd name="f80" fmla="*/ f65 1 f49"/>
                <a:gd name="f81" fmla="*/ f66 1 f50"/>
                <a:gd name="f82" fmla="*/ f67 1 f49"/>
                <a:gd name="f83" fmla="*/ f68 1 f50"/>
                <a:gd name="f84" fmla="*/ f69 1 f49"/>
                <a:gd name="f85" fmla="*/ f70 1 f49"/>
                <a:gd name="f86" fmla="*/ f71 1 f50"/>
                <a:gd name="f87" fmla="*/ f72 1 f50"/>
                <a:gd name="f88" fmla="*/ f73 1 f50"/>
                <a:gd name="f89" fmla="*/ f74 f40 1"/>
                <a:gd name="f90" fmla="*/ f75 f40 1"/>
                <a:gd name="f91" fmla="*/ f77 f41 1"/>
                <a:gd name="f92" fmla="*/ f76 f41 1"/>
                <a:gd name="f93" fmla="*/ f78 f40 1"/>
                <a:gd name="f94" fmla="*/ f79 f41 1"/>
                <a:gd name="f95" fmla="*/ f80 f40 1"/>
                <a:gd name="f96" fmla="*/ f81 f41 1"/>
                <a:gd name="f97" fmla="*/ f82 f40 1"/>
                <a:gd name="f98" fmla="*/ f83 f41 1"/>
                <a:gd name="f99" fmla="*/ f84 f40 1"/>
                <a:gd name="f100" fmla="*/ f85 f40 1"/>
                <a:gd name="f101" fmla="*/ f86 f41 1"/>
                <a:gd name="f102" fmla="*/ f87 f41 1"/>
                <a:gd name="f103" fmla="*/ f88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3" y="f94"/>
                </a:cxn>
                <a:cxn ang="f62">
                  <a:pos x="f95" y="f96"/>
                </a:cxn>
                <a:cxn ang="f62">
                  <a:pos x="f97" y="f98"/>
                </a:cxn>
                <a:cxn ang="f62">
                  <a:pos x="f99" y="f98"/>
                </a:cxn>
                <a:cxn ang="f62">
                  <a:pos x="f100" y="f101"/>
                </a:cxn>
                <a:cxn ang="f62">
                  <a:pos x="f99" y="f102"/>
                </a:cxn>
                <a:cxn ang="f62">
                  <a:pos x="f97" y="f102"/>
                </a:cxn>
                <a:cxn ang="f62">
                  <a:pos x="f95" y="f103"/>
                </a:cxn>
                <a:cxn ang="f62">
                  <a:pos x="f93" y="f94"/>
                </a:cxn>
              </a:cxnLst>
              <a:rect l="f89" t="f92" r="f90" b="f91"/>
              <a:pathLst>
                <a:path w="243973" h="24013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15" y="f16"/>
                    <a:pt x="f17" y="f18"/>
                    <a:pt x="f19" y="f5"/>
                  </a:cubicBezTo>
                  <a:lnTo>
                    <a:pt x="f5" y="f5"/>
                  </a:lnTo>
                  <a:cubicBezTo>
                    <a:pt x="f20" y="f16"/>
                    <a:pt x="f21" y="f22"/>
                    <a:pt x="f23" y="f24"/>
                  </a:cubicBezTo>
                  <a:cubicBezTo>
                    <a:pt x="f25" y="f26"/>
                    <a:pt x="f27" y="f28"/>
                    <a:pt x="f5" y="f29"/>
                  </a:cubicBezTo>
                  <a:lnTo>
                    <a:pt x="f19" y="f29"/>
                  </a:lnTo>
                  <a:cubicBezTo>
                    <a:pt x="f30" y="f31"/>
                    <a:pt x="f32" y="f33"/>
                    <a:pt x="f6" y="f34"/>
                  </a:cubicBez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7" name="Freeform: Shape 552">
              <a:extLst>
                <a:ext uri="{FF2B5EF4-FFF2-40B4-BE49-F238E27FC236}">
                  <a16:creationId xmlns:a16="http://schemas.microsoft.com/office/drawing/2014/main" id="{3E31CC2E-91F4-F3CA-57E9-E4EAF4A15EF6}"/>
                </a:ext>
              </a:extLst>
            </p:cNvPr>
            <p:cNvSpPr/>
            <p:nvPr/>
          </p:nvSpPr>
          <p:spPr>
            <a:xfrm>
              <a:off x="11994340" y="3391445"/>
              <a:ext cx="23637" cy="130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3086"/>
                <a:gd name="f8" fmla="val 11757"/>
                <a:gd name="f9" fmla="val 13087"/>
                <a:gd name="f10" fmla="val 18301"/>
                <a:gd name="f11" fmla="val 13023"/>
                <a:gd name="f12" fmla="val 23574"/>
                <a:gd name="f13" fmla="val 7687"/>
                <a:gd name="f14" fmla="val 1143"/>
                <a:gd name="f15" fmla="val 24248"/>
                <a:gd name="f16" fmla="val 6493"/>
                <a:gd name="f17" fmla="val 19534"/>
                <a:gd name="f18" fmla="val 12299"/>
                <a:gd name="f19" fmla="val 13041"/>
                <a:gd name="f20" fmla="val 12972"/>
                <a:gd name="f21" fmla="val 6548"/>
                <a:gd name="f22" fmla="val 13646"/>
                <a:gd name="f23" fmla="val 740"/>
                <a:gd name="f24" fmla="val 8932"/>
                <a:gd name="f25" fmla="val 67"/>
                <a:gd name="f26" fmla="val 2452"/>
                <a:gd name="f27" fmla="val -22"/>
                <a:gd name="f28" fmla="val 1639"/>
                <a:gd name="f29" fmla="val 813"/>
                <a:gd name="f30" fmla="val -9"/>
                <a:gd name="f31" fmla="val 7674"/>
                <a:gd name="f32" fmla="val 5226"/>
                <a:gd name="f33" fmla="val 13011"/>
                <a:gd name="f34" fmla="+- 0 0 -90"/>
                <a:gd name="f35" fmla="*/ f3 1 23638"/>
                <a:gd name="f36" fmla="*/ f4 1 13086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3638"/>
                <a:gd name="f45" fmla="*/ f41 1 13086"/>
                <a:gd name="f46" fmla="*/ 11757 f42 1"/>
                <a:gd name="f47" fmla="*/ 13087 f41 1"/>
                <a:gd name="f48" fmla="*/ 23574 f42 1"/>
                <a:gd name="f49" fmla="*/ 1143 f41 1"/>
                <a:gd name="f50" fmla="*/ 0 f41 1"/>
                <a:gd name="f51" fmla="*/ 13041 f42 1"/>
                <a:gd name="f52" fmla="*/ 12972 f41 1"/>
                <a:gd name="f53" fmla="*/ 67 f42 1"/>
                <a:gd name="f54" fmla="*/ 2452 f41 1"/>
                <a:gd name="f55" fmla="+- f43 0 f1"/>
                <a:gd name="f56" fmla="*/ f46 1 23638"/>
                <a:gd name="f57" fmla="*/ f47 1 13086"/>
                <a:gd name="f58" fmla="*/ f48 1 23638"/>
                <a:gd name="f59" fmla="*/ f49 1 13086"/>
                <a:gd name="f60" fmla="*/ f50 1 13086"/>
                <a:gd name="f61" fmla="*/ f51 1 23638"/>
                <a:gd name="f62" fmla="*/ f52 1 13086"/>
                <a:gd name="f63" fmla="*/ f53 1 23638"/>
                <a:gd name="f64" fmla="*/ f54 1 13086"/>
                <a:gd name="f65" fmla="*/ f37 1 f44"/>
                <a:gd name="f66" fmla="*/ f38 1 f44"/>
                <a:gd name="f67" fmla="*/ f37 1 f45"/>
                <a:gd name="f68" fmla="*/ f39 1 f45"/>
                <a:gd name="f69" fmla="*/ f56 1 f44"/>
                <a:gd name="f70" fmla="*/ f57 1 f45"/>
                <a:gd name="f71" fmla="*/ f58 1 f44"/>
                <a:gd name="f72" fmla="*/ f59 1 f45"/>
                <a:gd name="f73" fmla="*/ f60 1 f45"/>
                <a:gd name="f74" fmla="*/ f61 1 f44"/>
                <a:gd name="f75" fmla="*/ f62 1 f45"/>
                <a:gd name="f76" fmla="*/ f63 1 f44"/>
                <a:gd name="f77" fmla="*/ f64 1 f45"/>
                <a:gd name="f78" fmla="*/ f65 f35 1"/>
                <a:gd name="f79" fmla="*/ f66 f35 1"/>
                <a:gd name="f80" fmla="*/ f68 f36 1"/>
                <a:gd name="f81" fmla="*/ f67 f36 1"/>
                <a:gd name="f82" fmla="*/ f69 f35 1"/>
                <a:gd name="f83" fmla="*/ f70 f36 1"/>
                <a:gd name="f84" fmla="*/ f71 f35 1"/>
                <a:gd name="f85" fmla="*/ f72 f36 1"/>
                <a:gd name="f86" fmla="*/ f73 f36 1"/>
                <a:gd name="f87" fmla="*/ f74 f35 1"/>
                <a:gd name="f88" fmla="*/ f75 f36 1"/>
                <a:gd name="f89" fmla="*/ f76 f35 1"/>
                <a:gd name="f90" fmla="*/ f77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2" y="f83"/>
                </a:cxn>
                <a:cxn ang="f55">
                  <a:pos x="f84" y="f85"/>
                </a:cxn>
                <a:cxn ang="f55">
                  <a:pos x="f84" y="f86"/>
                </a:cxn>
                <a:cxn ang="f55">
                  <a:pos x="f87" y="f88"/>
                </a:cxn>
                <a:cxn ang="f55">
                  <a:pos x="f89" y="f90"/>
                </a:cxn>
                <a:cxn ang="f55">
                  <a:pos x="f89" y="f86"/>
                </a:cxn>
                <a:cxn ang="f55">
                  <a:pos x="f89" y="f85"/>
                </a:cxn>
                <a:cxn ang="f55">
                  <a:pos x="f82" y="f83"/>
                </a:cxn>
                <a:cxn ang="f55">
                  <a:pos x="f82" y="f83"/>
                </a:cxn>
              </a:cxnLst>
              <a:rect l="f78" t="f81" r="f79" b="f80"/>
              <a:pathLst>
                <a:path w="23638" h="13086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lnTo>
                    <a:pt x="f25" y="f14"/>
                  </a:lnTo>
                  <a:cubicBezTo>
                    <a:pt x="f30" y="f31"/>
                    <a:pt x="f32" y="f33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8" name="Freeform: Shape 553">
              <a:extLst>
                <a:ext uri="{FF2B5EF4-FFF2-40B4-BE49-F238E27FC236}">
                  <a16:creationId xmlns:a16="http://schemas.microsoft.com/office/drawing/2014/main" id="{E80DABAB-6414-0B67-A53A-3C31821BA7EE}"/>
                </a:ext>
              </a:extLst>
            </p:cNvPr>
            <p:cNvSpPr/>
            <p:nvPr/>
          </p:nvSpPr>
          <p:spPr>
            <a:xfrm>
              <a:off x="11061652" y="3266858"/>
              <a:ext cx="23637" cy="127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40"/>
                <a:gd name="f7" fmla="val 127387"/>
                <a:gd name="f8" fmla="val 66"/>
                <a:gd name="f9" fmla="val 13037"/>
                <a:gd name="f10" fmla="val 127388"/>
                <a:gd name="f11" fmla="val -607"/>
                <a:gd name="f12" fmla="val 120895"/>
                <a:gd name="f13" fmla="val 4107"/>
                <a:gd name="f14" fmla="val 115089"/>
                <a:gd name="f15" fmla="val 10601"/>
                <a:gd name="f16" fmla="val 114415"/>
                <a:gd name="f17" fmla="val 17094"/>
                <a:gd name="f18" fmla="val 113742"/>
                <a:gd name="f19" fmla="val 22901"/>
                <a:gd name="f20" fmla="val 118456"/>
                <a:gd name="f21" fmla="val 23575"/>
                <a:gd name="f22" fmla="val 124935"/>
                <a:gd name="f23" fmla="val 23663"/>
                <a:gd name="f24" fmla="val 125749"/>
                <a:gd name="f25" fmla="val 126574"/>
                <a:gd name="f26" fmla="val 24248"/>
                <a:gd name="f27" fmla="val 6544"/>
                <a:gd name="f28" fmla="val 19534"/>
                <a:gd name="f29" fmla="val 738"/>
                <a:gd name="f30" fmla="val 13040"/>
                <a:gd name="f31" fmla="val 64"/>
                <a:gd name="f32" fmla="val 6547"/>
                <a:gd name="f33" fmla="val -609"/>
                <a:gd name="f34" fmla="val 740"/>
                <a:gd name="f35" fmla="val 4105"/>
                <a:gd name="f36" fmla="val 10584"/>
                <a:gd name="f37" fmla="val -22"/>
                <a:gd name="f38" fmla="val 11398"/>
                <a:gd name="f39" fmla="val 12223"/>
                <a:gd name="f40" fmla="+- 0 0 -90"/>
                <a:gd name="f41" fmla="*/ f3 1 23640"/>
                <a:gd name="f42" fmla="*/ f4 1 127387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640"/>
                <a:gd name="f51" fmla="*/ f47 1 127387"/>
                <a:gd name="f52" fmla="*/ 66 f48 1"/>
                <a:gd name="f53" fmla="*/ 13037 f47 1"/>
                <a:gd name="f54" fmla="*/ 127388 f47 1"/>
                <a:gd name="f55" fmla="*/ 10601 f48 1"/>
                <a:gd name="f56" fmla="*/ 114415 f47 1"/>
                <a:gd name="f57" fmla="*/ 23575 f48 1"/>
                <a:gd name="f58" fmla="*/ 124935 f47 1"/>
                <a:gd name="f59" fmla="*/ 13040 f48 1"/>
                <a:gd name="f60" fmla="*/ 64 f47 1"/>
                <a:gd name="f61" fmla="*/ 10584 f47 1"/>
                <a:gd name="f62" fmla="+- f49 0 f1"/>
                <a:gd name="f63" fmla="*/ f52 1 23640"/>
                <a:gd name="f64" fmla="*/ f53 1 127387"/>
                <a:gd name="f65" fmla="*/ f54 1 127387"/>
                <a:gd name="f66" fmla="*/ f55 1 23640"/>
                <a:gd name="f67" fmla="*/ f56 1 127387"/>
                <a:gd name="f68" fmla="*/ f57 1 23640"/>
                <a:gd name="f69" fmla="*/ f58 1 127387"/>
                <a:gd name="f70" fmla="*/ f59 1 23640"/>
                <a:gd name="f71" fmla="*/ f60 1 127387"/>
                <a:gd name="f72" fmla="*/ f61 1 127387"/>
                <a:gd name="f73" fmla="*/ f43 1 f50"/>
                <a:gd name="f74" fmla="*/ f44 1 f50"/>
                <a:gd name="f75" fmla="*/ f43 1 f51"/>
                <a:gd name="f76" fmla="*/ f45 1 f51"/>
                <a:gd name="f77" fmla="*/ f63 1 f50"/>
                <a:gd name="f78" fmla="*/ f64 1 f51"/>
                <a:gd name="f79" fmla="*/ f65 1 f51"/>
                <a:gd name="f80" fmla="*/ f66 1 f50"/>
                <a:gd name="f81" fmla="*/ f67 1 f51"/>
                <a:gd name="f82" fmla="*/ f68 1 f50"/>
                <a:gd name="f83" fmla="*/ f69 1 f51"/>
                <a:gd name="f84" fmla="*/ f70 1 f50"/>
                <a:gd name="f85" fmla="*/ f71 1 f51"/>
                <a:gd name="f86" fmla="*/ f72 1 f51"/>
                <a:gd name="f87" fmla="*/ f73 f41 1"/>
                <a:gd name="f88" fmla="*/ f74 f41 1"/>
                <a:gd name="f89" fmla="*/ f76 f42 1"/>
                <a:gd name="f90" fmla="*/ f75 f42 1"/>
                <a:gd name="f91" fmla="*/ f77 f41 1"/>
                <a:gd name="f92" fmla="*/ f78 f42 1"/>
                <a:gd name="f93" fmla="*/ f79 f42 1"/>
                <a:gd name="f94" fmla="*/ f80 f41 1"/>
                <a:gd name="f95" fmla="*/ f81 f42 1"/>
                <a:gd name="f96" fmla="*/ f82 f41 1"/>
                <a:gd name="f97" fmla="*/ f83 f42 1"/>
                <a:gd name="f98" fmla="*/ f84 f41 1"/>
                <a:gd name="f99" fmla="*/ f85 f42 1"/>
                <a:gd name="f100" fmla="*/ f8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1" y="f92"/>
                </a:cxn>
                <a:cxn ang="f62">
                  <a:pos x="f91" y="f93"/>
                </a:cxn>
                <a:cxn ang="f62">
                  <a:pos x="f94" y="f95"/>
                </a:cxn>
                <a:cxn ang="f62">
                  <a:pos x="f96" y="f97"/>
                </a:cxn>
                <a:cxn ang="f62">
                  <a:pos x="f96" y="f93"/>
                </a:cxn>
                <a:cxn ang="f62">
                  <a:pos x="f96" y="f92"/>
                </a:cxn>
                <a:cxn ang="f62">
                  <a:pos x="f98" y="f99"/>
                </a:cxn>
                <a:cxn ang="f62">
                  <a:pos x="f91" y="f100"/>
                </a:cxn>
                <a:cxn ang="f62">
                  <a:pos x="f91" y="f92"/>
                </a:cxn>
              </a:cxnLst>
              <a:rect l="f87" t="f90" r="f88" b="f89"/>
              <a:pathLst>
                <a:path w="23640" h="127387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10"/>
                  </a:cubicBezTo>
                  <a:lnTo>
                    <a:pt x="f21" y="f9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8" y="f36"/>
                  </a:cubicBezTo>
                  <a:cubicBezTo>
                    <a:pt x="f37" y="f38"/>
                    <a:pt x="f37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9" name="Freeform: Shape 554">
              <a:extLst>
                <a:ext uri="{FF2B5EF4-FFF2-40B4-BE49-F238E27FC236}">
                  <a16:creationId xmlns:a16="http://schemas.microsoft.com/office/drawing/2014/main" id="{C96D48F1-E60A-F7CD-7A72-CB8B94D3312B}"/>
                </a:ext>
              </a:extLst>
            </p:cNvPr>
            <p:cNvSpPr/>
            <p:nvPr/>
          </p:nvSpPr>
          <p:spPr>
            <a:xfrm>
              <a:off x="11061652" y="3381588"/>
              <a:ext cx="23637" cy="5503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550359"/>
                <a:gd name="f8" fmla="val 11757"/>
                <a:gd name="f9" fmla="val 18352"/>
                <a:gd name="f10" fmla="val 550296"/>
                <a:gd name="f11" fmla="val 23651"/>
                <a:gd name="f12" fmla="val 544883"/>
                <a:gd name="f13" fmla="val 23575"/>
                <a:gd name="f14" fmla="val 538289"/>
                <a:gd name="f15" fmla="val 13036"/>
                <a:gd name="f16" fmla="val 24248"/>
                <a:gd name="f17" fmla="val 6544"/>
                <a:gd name="f18" fmla="val 19534"/>
                <a:gd name="f19" fmla="val 737"/>
                <a:gd name="f20" fmla="val 13040"/>
                <a:gd name="f21" fmla="val 64"/>
                <a:gd name="f22" fmla="val 6547"/>
                <a:gd name="f23" fmla="val -609"/>
                <a:gd name="f24" fmla="val 740"/>
                <a:gd name="f25" fmla="val 4104"/>
                <a:gd name="f26" fmla="val 66"/>
                <a:gd name="f27" fmla="val 10584"/>
                <a:gd name="f28" fmla="val -22"/>
                <a:gd name="f29" fmla="val 11397"/>
                <a:gd name="f30" fmla="val 12223"/>
                <a:gd name="f31" fmla="val -73"/>
                <a:gd name="f32" fmla="val 544819"/>
                <a:gd name="f33" fmla="val 5098"/>
                <a:gd name="f34" fmla="val 550219"/>
                <a:gd name="f35" fmla="val 11630"/>
                <a:gd name="f36" fmla="val 11668"/>
                <a:gd name="f37" fmla="val 11718"/>
                <a:gd name="f38" fmla="+- 0 0 -90"/>
                <a:gd name="f39" fmla="*/ f3 1 23638"/>
                <a:gd name="f40" fmla="*/ f4 1 550359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23638"/>
                <a:gd name="f49" fmla="*/ f45 1 550359"/>
                <a:gd name="f50" fmla="*/ 11757 f46 1"/>
                <a:gd name="f51" fmla="*/ 550359 f45 1"/>
                <a:gd name="f52" fmla="*/ 23575 f46 1"/>
                <a:gd name="f53" fmla="*/ 538289 f45 1"/>
                <a:gd name="f54" fmla="*/ 13036 f45 1"/>
                <a:gd name="f55" fmla="*/ 13040 f46 1"/>
                <a:gd name="f56" fmla="*/ 64 f45 1"/>
                <a:gd name="f57" fmla="*/ 66 f46 1"/>
                <a:gd name="f58" fmla="*/ 10584 f45 1"/>
                <a:gd name="f59" fmla="*/ 11630 f46 1"/>
                <a:gd name="f60" fmla="+- f47 0 f1"/>
                <a:gd name="f61" fmla="*/ f50 1 23638"/>
                <a:gd name="f62" fmla="*/ f51 1 550359"/>
                <a:gd name="f63" fmla="*/ f52 1 23638"/>
                <a:gd name="f64" fmla="*/ f53 1 550359"/>
                <a:gd name="f65" fmla="*/ f54 1 550359"/>
                <a:gd name="f66" fmla="*/ f55 1 23638"/>
                <a:gd name="f67" fmla="*/ f56 1 550359"/>
                <a:gd name="f68" fmla="*/ f57 1 23638"/>
                <a:gd name="f69" fmla="*/ f58 1 550359"/>
                <a:gd name="f70" fmla="*/ f59 1 23638"/>
                <a:gd name="f71" fmla="*/ f41 1 f48"/>
                <a:gd name="f72" fmla="*/ f42 1 f48"/>
                <a:gd name="f73" fmla="*/ f41 1 f49"/>
                <a:gd name="f74" fmla="*/ f43 1 f49"/>
                <a:gd name="f75" fmla="*/ f61 1 f48"/>
                <a:gd name="f76" fmla="*/ f62 1 f49"/>
                <a:gd name="f77" fmla="*/ f63 1 f48"/>
                <a:gd name="f78" fmla="*/ f64 1 f49"/>
                <a:gd name="f79" fmla="*/ f65 1 f49"/>
                <a:gd name="f80" fmla="*/ f66 1 f48"/>
                <a:gd name="f81" fmla="*/ f67 1 f49"/>
                <a:gd name="f82" fmla="*/ f68 1 f48"/>
                <a:gd name="f83" fmla="*/ f69 1 f49"/>
                <a:gd name="f84" fmla="*/ f70 1 f48"/>
                <a:gd name="f85" fmla="*/ f71 f39 1"/>
                <a:gd name="f86" fmla="*/ f72 f39 1"/>
                <a:gd name="f87" fmla="*/ f74 f40 1"/>
                <a:gd name="f88" fmla="*/ f73 f40 1"/>
                <a:gd name="f89" fmla="*/ f75 f39 1"/>
                <a:gd name="f90" fmla="*/ f76 f40 1"/>
                <a:gd name="f91" fmla="*/ f77 f39 1"/>
                <a:gd name="f92" fmla="*/ f78 f40 1"/>
                <a:gd name="f93" fmla="*/ f79 f40 1"/>
                <a:gd name="f94" fmla="*/ f80 f39 1"/>
                <a:gd name="f95" fmla="*/ f81 f40 1"/>
                <a:gd name="f96" fmla="*/ f82 f39 1"/>
                <a:gd name="f97" fmla="*/ f83 f40 1"/>
                <a:gd name="f98" fmla="*/ f84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89" y="f90"/>
                </a:cxn>
                <a:cxn ang="f60">
                  <a:pos x="f91" y="f92"/>
                </a:cxn>
                <a:cxn ang="f60">
                  <a:pos x="f91" y="f92"/>
                </a:cxn>
                <a:cxn ang="f60">
                  <a:pos x="f91" y="f93"/>
                </a:cxn>
                <a:cxn ang="f60">
                  <a:pos x="f94" y="f95"/>
                </a:cxn>
                <a:cxn ang="f60">
                  <a:pos x="f96" y="f97"/>
                </a:cxn>
                <a:cxn ang="f60">
                  <a:pos x="f96" y="f93"/>
                </a:cxn>
                <a:cxn ang="f60">
                  <a:pos x="f96" y="f92"/>
                </a:cxn>
                <a:cxn ang="f60">
                  <a:pos x="f98" y="f90"/>
                </a:cxn>
                <a:cxn ang="f60">
                  <a:pos x="f89" y="f90"/>
                </a:cxn>
              </a:cxnLst>
              <a:rect l="f85" t="f88" r="f86" b="f87"/>
              <a:pathLst>
                <a:path w="23638" h="550359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13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15"/>
                  </a:cubicBezTo>
                  <a:lnTo>
                    <a:pt x="f26" y="f14"/>
                  </a:lnTo>
                  <a:cubicBezTo>
                    <a:pt x="f31" y="f32"/>
                    <a:pt x="f33" y="f34"/>
                    <a:pt x="f35" y="f7"/>
                  </a:cubicBezTo>
                  <a:cubicBezTo>
                    <a:pt x="f36" y="f7"/>
                    <a:pt x="f37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0" name="Freeform: Shape 555">
              <a:extLst>
                <a:ext uri="{FF2B5EF4-FFF2-40B4-BE49-F238E27FC236}">
                  <a16:creationId xmlns:a16="http://schemas.microsoft.com/office/drawing/2014/main" id="{2547D540-82E5-6CB6-9432-F2690A79E729}"/>
                </a:ext>
              </a:extLst>
            </p:cNvPr>
            <p:cNvSpPr/>
            <p:nvPr/>
          </p:nvSpPr>
          <p:spPr>
            <a:xfrm>
              <a:off x="9058686" y="2722113"/>
              <a:ext cx="22146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147"/>
                <a:gd name="f7" fmla="val 24013"/>
                <a:gd name="f8" fmla="val 10330"/>
                <a:gd name="f9" fmla="val 11943"/>
                <a:gd name="f10" fmla="val 5400"/>
                <a:gd name="f11" fmla="val 15604"/>
                <a:gd name="f12" fmla="val 64"/>
                <a:gd name="f13" fmla="val 22148"/>
                <a:gd name="f14" fmla="val 10839"/>
                <a:gd name="f15" fmla="val 4205"/>
                <a:gd name="f16" fmla="val 686"/>
                <a:gd name="f17" fmla="val -610"/>
                <a:gd name="f18" fmla="val 6607"/>
                <a:gd name="f19" fmla="val 63"/>
                <a:gd name="f20" fmla="val 13239"/>
                <a:gd name="f21" fmla="val 648"/>
                <a:gd name="f22" fmla="val 18932"/>
                <a:gd name="f23" fmla="val 5146"/>
                <a:gd name="f24" fmla="val 23429"/>
                <a:gd name="f25" fmla="val 24014"/>
                <a:gd name="f26" fmla="val 15718"/>
                <a:gd name="f27" fmla="val 23569"/>
                <a:gd name="f28" fmla="val 10635"/>
                <a:gd name="f29" fmla="val 18385"/>
                <a:gd name="f30" fmla="+- 0 0 -90"/>
                <a:gd name="f31" fmla="*/ f3 1 22147"/>
                <a:gd name="f32" fmla="*/ f4 1 24013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2147"/>
                <a:gd name="f41" fmla="*/ f37 1 24013"/>
                <a:gd name="f42" fmla="*/ 10330 f38 1"/>
                <a:gd name="f43" fmla="*/ 11943 f37 1"/>
                <a:gd name="f44" fmla="*/ 22148 f38 1"/>
                <a:gd name="f45" fmla="*/ 0 f37 1"/>
                <a:gd name="f46" fmla="*/ 10839 f38 1"/>
                <a:gd name="f47" fmla="*/ 63 f38 1"/>
                <a:gd name="f48" fmla="*/ 13239 f37 1"/>
                <a:gd name="f49" fmla="*/ 24014 f37 1"/>
                <a:gd name="f50" fmla="+- f39 0 f1"/>
                <a:gd name="f51" fmla="*/ f42 1 22147"/>
                <a:gd name="f52" fmla="*/ f43 1 24013"/>
                <a:gd name="f53" fmla="*/ f44 1 22147"/>
                <a:gd name="f54" fmla="*/ f45 1 24013"/>
                <a:gd name="f55" fmla="*/ f46 1 22147"/>
                <a:gd name="f56" fmla="*/ f47 1 22147"/>
                <a:gd name="f57" fmla="*/ f48 1 24013"/>
                <a:gd name="f58" fmla="*/ f49 1 24013"/>
                <a:gd name="f59" fmla="*/ f33 1 f40"/>
                <a:gd name="f60" fmla="*/ f34 1 f40"/>
                <a:gd name="f61" fmla="*/ f33 1 f41"/>
                <a:gd name="f62" fmla="*/ f35 1 f41"/>
                <a:gd name="f63" fmla="*/ f51 1 f40"/>
                <a:gd name="f64" fmla="*/ f52 1 f41"/>
                <a:gd name="f65" fmla="*/ f53 1 f40"/>
                <a:gd name="f66" fmla="*/ f54 1 f41"/>
                <a:gd name="f67" fmla="*/ f55 1 f40"/>
                <a:gd name="f68" fmla="*/ f56 1 f40"/>
                <a:gd name="f69" fmla="*/ f57 1 f41"/>
                <a:gd name="f70" fmla="*/ f58 1 f41"/>
                <a:gd name="f71" fmla="*/ f59 f31 1"/>
                <a:gd name="f72" fmla="*/ f60 f31 1"/>
                <a:gd name="f73" fmla="*/ f62 f32 1"/>
                <a:gd name="f74" fmla="*/ f61 f32 1"/>
                <a:gd name="f75" fmla="*/ f63 f31 1"/>
                <a:gd name="f76" fmla="*/ f64 f32 1"/>
                <a:gd name="f77" fmla="*/ f65 f31 1"/>
                <a:gd name="f78" fmla="*/ f66 f32 1"/>
                <a:gd name="f79" fmla="*/ f67 f31 1"/>
                <a:gd name="f80" fmla="*/ f68 f31 1"/>
                <a:gd name="f81" fmla="*/ f69 f32 1"/>
                <a:gd name="f82" fmla="*/ f70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5" y="f76"/>
                </a:cxn>
                <a:cxn ang="f50">
                  <a:pos x="f77" y="f78"/>
                </a:cxn>
                <a:cxn ang="f50">
                  <a:pos x="f79" y="f78"/>
                </a:cxn>
                <a:cxn ang="f50">
                  <a:pos x="f80" y="f81"/>
                </a:cxn>
                <a:cxn ang="f50">
                  <a:pos x="f79" y="f82"/>
                </a:cxn>
                <a:cxn ang="f50">
                  <a:pos x="f77" y="f82"/>
                </a:cxn>
                <a:cxn ang="f50">
                  <a:pos x="f75" y="f76"/>
                </a:cxn>
              </a:cxnLst>
              <a:rect l="f71" t="f74" r="f72" b="f73"/>
              <a:pathLst>
                <a:path w="22147" h="24013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14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14" y="f25"/>
                  </a:cubicBezTo>
                  <a:lnTo>
                    <a:pt x="f13" y="f25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1" name="Freeform: Shape 556">
              <a:extLst>
                <a:ext uri="{FF2B5EF4-FFF2-40B4-BE49-F238E27FC236}">
                  <a16:creationId xmlns:a16="http://schemas.microsoft.com/office/drawing/2014/main" id="{0965E510-174A-C7FC-F85C-D4356AE49745}"/>
                </a:ext>
              </a:extLst>
            </p:cNvPr>
            <p:cNvSpPr/>
            <p:nvPr/>
          </p:nvSpPr>
          <p:spPr>
            <a:xfrm>
              <a:off x="9069997" y="2722113"/>
              <a:ext cx="43872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877"/>
                <a:gd name="f7" fmla="val 24013"/>
                <a:gd name="f8" fmla="val 43876"/>
                <a:gd name="f9" fmla="val 11943"/>
                <a:gd name="f10" fmla="val 43953"/>
                <a:gd name="f11" fmla="val 5413"/>
                <a:gd name="f12" fmla="val 38717"/>
                <a:gd name="f13" fmla="val 76"/>
                <a:gd name="f14" fmla="val 32186"/>
                <a:gd name="f15" fmla="val 10838"/>
                <a:gd name="f16" fmla="val 4205"/>
                <a:gd name="f17" fmla="val 686"/>
                <a:gd name="f18" fmla="val -611"/>
                <a:gd name="f19" fmla="val 6607"/>
                <a:gd name="f20" fmla="val 63"/>
                <a:gd name="f21" fmla="val 13239"/>
                <a:gd name="f22" fmla="val 647"/>
                <a:gd name="f23" fmla="val 18932"/>
                <a:gd name="f24" fmla="val 5146"/>
                <a:gd name="f25" fmla="val 23429"/>
                <a:gd name="f26" fmla="val 24014"/>
                <a:gd name="f27" fmla="val 32313"/>
                <a:gd name="f28" fmla="val 38806"/>
                <a:gd name="f29" fmla="val 23811"/>
                <a:gd name="f30" fmla="val 18449"/>
                <a:gd name="f31" fmla="+- 0 0 -90"/>
                <a:gd name="f32" fmla="*/ f3 1 43877"/>
                <a:gd name="f33" fmla="*/ f4 1 240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43877"/>
                <a:gd name="f42" fmla="*/ f38 1 24013"/>
                <a:gd name="f43" fmla="*/ 43876 f39 1"/>
                <a:gd name="f44" fmla="*/ 11943 f38 1"/>
                <a:gd name="f45" fmla="*/ 32186 f39 1"/>
                <a:gd name="f46" fmla="*/ 0 f38 1"/>
                <a:gd name="f47" fmla="*/ 10838 f39 1"/>
                <a:gd name="f48" fmla="*/ 63 f39 1"/>
                <a:gd name="f49" fmla="*/ 13239 f38 1"/>
                <a:gd name="f50" fmla="*/ 24014 f38 1"/>
                <a:gd name="f51" fmla="*/ 32313 f39 1"/>
                <a:gd name="f52" fmla="+- f40 0 f1"/>
                <a:gd name="f53" fmla="*/ f43 1 43877"/>
                <a:gd name="f54" fmla="*/ f44 1 24013"/>
                <a:gd name="f55" fmla="*/ f45 1 43877"/>
                <a:gd name="f56" fmla="*/ f46 1 24013"/>
                <a:gd name="f57" fmla="*/ f47 1 43877"/>
                <a:gd name="f58" fmla="*/ f48 1 43877"/>
                <a:gd name="f59" fmla="*/ f49 1 24013"/>
                <a:gd name="f60" fmla="*/ f50 1 24013"/>
                <a:gd name="f61" fmla="*/ f51 1 43877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1"/>
                <a:gd name="f69" fmla="*/ f56 1 f42"/>
                <a:gd name="f70" fmla="*/ f57 1 f41"/>
                <a:gd name="f71" fmla="*/ f58 1 f41"/>
                <a:gd name="f72" fmla="*/ f59 1 f42"/>
                <a:gd name="f73" fmla="*/ f60 1 f42"/>
                <a:gd name="f74" fmla="*/ f61 1 f41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2 1"/>
                <a:gd name="f82" fmla="*/ f69 f33 1"/>
                <a:gd name="f83" fmla="*/ f70 f32 1"/>
                <a:gd name="f84" fmla="*/ f71 f32 1"/>
                <a:gd name="f85" fmla="*/ f72 f33 1"/>
                <a:gd name="f86" fmla="*/ f73 f33 1"/>
                <a:gd name="f87" fmla="*/ f7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81" y="f82"/>
                </a:cxn>
                <a:cxn ang="f52">
                  <a:pos x="f81" y="f82"/>
                </a:cxn>
                <a:cxn ang="f52">
                  <a:pos x="f83" y="f82"/>
                </a:cxn>
                <a:cxn ang="f52">
                  <a:pos x="f84" y="f85"/>
                </a:cxn>
                <a:cxn ang="f52">
                  <a:pos x="f83" y="f86"/>
                </a:cxn>
                <a:cxn ang="f52">
                  <a:pos x="f87" y="f86"/>
                </a:cxn>
                <a:cxn ang="f52">
                  <a:pos x="f79" y="f80"/>
                </a:cxn>
              </a:cxnLst>
              <a:rect l="f75" t="f78" r="f76" b="f77"/>
              <a:pathLst>
                <a:path w="43877" h="2401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4" y="f5"/>
                    <a:pt x="f14" y="f5"/>
                    <a:pt x="f14" y="f5"/>
                  </a:cubicBez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5" y="f26"/>
                  </a:cubicBezTo>
                  <a:lnTo>
                    <a:pt x="f27" y="f26"/>
                  </a:lnTo>
                  <a:cubicBezTo>
                    <a:pt x="f28" y="f29"/>
                    <a:pt x="f10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2" name="Freeform: Shape 557">
              <a:extLst>
                <a:ext uri="{FF2B5EF4-FFF2-40B4-BE49-F238E27FC236}">
                  <a16:creationId xmlns:a16="http://schemas.microsoft.com/office/drawing/2014/main" id="{2BB35400-4071-54B1-3AB3-12F8A3E49EFD}"/>
                </a:ext>
              </a:extLst>
            </p:cNvPr>
            <p:cNvSpPr/>
            <p:nvPr/>
          </p:nvSpPr>
          <p:spPr>
            <a:xfrm>
              <a:off x="9340568" y="2722113"/>
              <a:ext cx="111309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312"/>
                <a:gd name="f7" fmla="val 24013"/>
                <a:gd name="f8" fmla="val 99622"/>
                <a:gd name="f9" fmla="val 11943"/>
                <a:gd name="f10" fmla="val 99546"/>
                <a:gd name="f11" fmla="val 5413"/>
                <a:gd name="f12" fmla="val 104781"/>
                <a:gd name="f13" fmla="val 76"/>
                <a:gd name="f14" fmla="val 11817"/>
                <a:gd name="f15" fmla="val 9645"/>
                <a:gd name="f16" fmla="val 25"/>
                <a:gd name="f17" fmla="val 7523"/>
                <a:gd name="f18" fmla="val 686"/>
                <a:gd name="f19" fmla="val 5718"/>
                <a:gd name="f20" fmla="val 1906"/>
                <a:gd name="f21" fmla="val 2313"/>
                <a:gd name="f22" fmla="val 4142"/>
                <a:gd name="f23" fmla="val 191"/>
                <a:gd name="f24" fmla="val 7878"/>
                <a:gd name="f25" fmla="val 26"/>
                <a:gd name="f26" fmla="val 16060"/>
                <a:gd name="f27" fmla="val 2198"/>
                <a:gd name="f28" fmla="val 19859"/>
                <a:gd name="f29" fmla="val 21981"/>
                <a:gd name="f30" fmla="val 7510"/>
                <a:gd name="f31" fmla="val 23239"/>
                <a:gd name="f32" fmla="val 9632"/>
                <a:gd name="f33" fmla="val 23938"/>
                <a:gd name="f34" fmla="val 24014"/>
                <a:gd name="f35" fmla="val 104769"/>
                <a:gd name="f36" fmla="val 23874"/>
                <a:gd name="f37" fmla="val 18487"/>
                <a:gd name="f38" fmla="+- 0 0 -90"/>
                <a:gd name="f39" fmla="*/ f3 1 111312"/>
                <a:gd name="f40" fmla="*/ f4 1 24013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11312"/>
                <a:gd name="f49" fmla="*/ f45 1 24013"/>
                <a:gd name="f50" fmla="*/ 99622 f46 1"/>
                <a:gd name="f51" fmla="*/ 11943 f45 1"/>
                <a:gd name="f52" fmla="*/ 111312 f46 1"/>
                <a:gd name="f53" fmla="*/ 0 f45 1"/>
                <a:gd name="f54" fmla="*/ 11817 f46 1"/>
                <a:gd name="f55" fmla="*/ 5718 f46 1"/>
                <a:gd name="f56" fmla="*/ 1906 f45 1"/>
                <a:gd name="f57" fmla="*/ 0 f46 1"/>
                <a:gd name="f58" fmla="*/ 21981 f45 1"/>
                <a:gd name="f59" fmla="*/ 24014 f45 1"/>
                <a:gd name="f60" fmla="+- f47 0 f1"/>
                <a:gd name="f61" fmla="*/ f50 1 111312"/>
                <a:gd name="f62" fmla="*/ f51 1 24013"/>
                <a:gd name="f63" fmla="*/ f52 1 111312"/>
                <a:gd name="f64" fmla="*/ f53 1 24013"/>
                <a:gd name="f65" fmla="*/ f54 1 111312"/>
                <a:gd name="f66" fmla="*/ f55 1 111312"/>
                <a:gd name="f67" fmla="*/ f56 1 24013"/>
                <a:gd name="f68" fmla="*/ f57 1 111312"/>
                <a:gd name="f69" fmla="*/ f58 1 24013"/>
                <a:gd name="f70" fmla="*/ f59 1 24013"/>
                <a:gd name="f71" fmla="*/ f41 1 f48"/>
                <a:gd name="f72" fmla="*/ f42 1 f48"/>
                <a:gd name="f73" fmla="*/ f41 1 f49"/>
                <a:gd name="f74" fmla="*/ f43 1 f49"/>
                <a:gd name="f75" fmla="*/ f61 1 f48"/>
                <a:gd name="f76" fmla="*/ f62 1 f49"/>
                <a:gd name="f77" fmla="*/ f63 1 f48"/>
                <a:gd name="f78" fmla="*/ f64 1 f49"/>
                <a:gd name="f79" fmla="*/ f65 1 f48"/>
                <a:gd name="f80" fmla="*/ f66 1 f48"/>
                <a:gd name="f81" fmla="*/ f67 1 f49"/>
                <a:gd name="f82" fmla="*/ f68 1 f48"/>
                <a:gd name="f83" fmla="*/ f69 1 f49"/>
                <a:gd name="f84" fmla="*/ f70 1 f49"/>
                <a:gd name="f85" fmla="*/ f71 f39 1"/>
                <a:gd name="f86" fmla="*/ f72 f39 1"/>
                <a:gd name="f87" fmla="*/ f74 f40 1"/>
                <a:gd name="f88" fmla="*/ f73 f40 1"/>
                <a:gd name="f89" fmla="*/ f75 f39 1"/>
                <a:gd name="f90" fmla="*/ f76 f40 1"/>
                <a:gd name="f91" fmla="*/ f77 f39 1"/>
                <a:gd name="f92" fmla="*/ f78 f40 1"/>
                <a:gd name="f93" fmla="*/ f79 f39 1"/>
                <a:gd name="f94" fmla="*/ f80 f39 1"/>
                <a:gd name="f95" fmla="*/ f81 f40 1"/>
                <a:gd name="f96" fmla="*/ f82 f39 1"/>
                <a:gd name="f97" fmla="*/ f83 f40 1"/>
                <a:gd name="f98" fmla="*/ f84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89" y="f90"/>
                </a:cxn>
                <a:cxn ang="f60">
                  <a:pos x="f91" y="f92"/>
                </a:cxn>
                <a:cxn ang="f60">
                  <a:pos x="f91" y="f92"/>
                </a:cxn>
                <a:cxn ang="f60">
                  <a:pos x="f93" y="f92"/>
                </a:cxn>
                <a:cxn ang="f60">
                  <a:pos x="f94" y="f95"/>
                </a:cxn>
                <a:cxn ang="f60">
                  <a:pos x="f96" y="f90"/>
                </a:cxn>
                <a:cxn ang="f60">
                  <a:pos x="f94" y="f97"/>
                </a:cxn>
                <a:cxn ang="f60">
                  <a:pos x="f93" y="f98"/>
                </a:cxn>
                <a:cxn ang="f60">
                  <a:pos x="f91" y="f98"/>
                </a:cxn>
                <a:cxn ang="f60">
                  <a:pos x="f89" y="f90"/>
                </a:cxn>
              </a:cxnLst>
              <a:rect l="f85" t="f88" r="f86" b="f87"/>
              <a:pathLst>
                <a:path w="111312" h="24013">
                  <a:moveTo>
                    <a:pt x="f8" y="f9"/>
                  </a:moveTo>
                  <a:cubicBezTo>
                    <a:pt x="f10" y="f11"/>
                    <a:pt x="f12" y="f13"/>
                    <a:pt x="f6" y="f5"/>
                  </a:cubicBezTo>
                  <a:cubicBezTo>
                    <a:pt x="f6" y="f5"/>
                    <a:pt x="f6" y="f5"/>
                    <a:pt x="f6" y="f5"/>
                  </a:cubicBezTo>
                  <a:lnTo>
                    <a:pt x="f14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5" y="f9"/>
                  </a:cubicBezTo>
                  <a:cubicBezTo>
                    <a:pt x="f25" y="f26"/>
                    <a:pt x="f27" y="f28"/>
                    <a:pt x="f19" y="f29"/>
                  </a:cubicBezTo>
                  <a:cubicBezTo>
                    <a:pt x="f30" y="f31"/>
                    <a:pt x="f32" y="f33"/>
                    <a:pt x="f14" y="f34"/>
                  </a:cubicBezTo>
                  <a:lnTo>
                    <a:pt x="f6" y="f34"/>
                  </a:lnTo>
                  <a:cubicBezTo>
                    <a:pt x="f35" y="f36"/>
                    <a:pt x="f10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3" name="Freeform: Shape 558">
              <a:extLst>
                <a:ext uri="{FF2B5EF4-FFF2-40B4-BE49-F238E27FC236}">
                  <a16:creationId xmlns:a16="http://schemas.microsoft.com/office/drawing/2014/main" id="{FF714D4C-B0CB-97AD-F9F1-4D62B4AE4BCF}"/>
                </a:ext>
              </a:extLst>
            </p:cNvPr>
            <p:cNvSpPr/>
            <p:nvPr/>
          </p:nvSpPr>
          <p:spPr>
            <a:xfrm>
              <a:off x="9441042" y="2722369"/>
              <a:ext cx="23545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44"/>
                <a:gd name="f7" fmla="val 24013"/>
                <a:gd name="f8" fmla="val 10838"/>
                <a:gd name="f9" fmla="val 4205"/>
                <a:gd name="f10" fmla="val 686"/>
                <a:gd name="f11" fmla="val -611"/>
                <a:gd name="f12" fmla="val 6607"/>
                <a:gd name="f13" fmla="val 63"/>
                <a:gd name="f14" fmla="val 13239"/>
                <a:gd name="f15" fmla="val 647"/>
                <a:gd name="f16" fmla="val 18932"/>
                <a:gd name="f17" fmla="val 5145"/>
                <a:gd name="f18" fmla="val 23429"/>
                <a:gd name="f19" fmla="val 24014"/>
                <a:gd name="f20" fmla="val 23545"/>
                <a:gd name="f21" fmla="val 16912"/>
                <a:gd name="f22" fmla="val 23328"/>
                <a:gd name="f23" fmla="val 12096"/>
                <a:gd name="f24" fmla="val 17407"/>
                <a:gd name="f25" fmla="val 12770"/>
                <a:gd name="f26" fmla="val 10774"/>
                <a:gd name="f27" fmla="val 13354"/>
                <a:gd name="f28" fmla="val 5082"/>
                <a:gd name="f29" fmla="val 17852"/>
                <a:gd name="f30" fmla="val 585"/>
                <a:gd name="f31" fmla="+- 0 0 -90"/>
                <a:gd name="f32" fmla="*/ f3 1 23544"/>
                <a:gd name="f33" fmla="*/ f4 1 240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3544"/>
                <a:gd name="f42" fmla="*/ f38 1 24013"/>
                <a:gd name="f43" fmla="*/ 10838 f39 1"/>
                <a:gd name="f44" fmla="*/ 0 f38 1"/>
                <a:gd name="f45" fmla="*/ 63 f39 1"/>
                <a:gd name="f46" fmla="*/ 13239 f38 1"/>
                <a:gd name="f47" fmla="*/ 24014 f38 1"/>
                <a:gd name="f48" fmla="*/ 23545 f39 1"/>
                <a:gd name="f49" fmla="*/ 12770 f39 1"/>
                <a:gd name="f50" fmla="*/ 10774 f38 1"/>
                <a:gd name="f51" fmla="+- f40 0 f1"/>
                <a:gd name="f52" fmla="*/ f43 1 23544"/>
                <a:gd name="f53" fmla="*/ f44 1 24013"/>
                <a:gd name="f54" fmla="*/ f45 1 23544"/>
                <a:gd name="f55" fmla="*/ f46 1 24013"/>
                <a:gd name="f56" fmla="*/ f47 1 24013"/>
                <a:gd name="f57" fmla="*/ f48 1 23544"/>
                <a:gd name="f58" fmla="*/ f49 1 23544"/>
                <a:gd name="f59" fmla="*/ f50 1 24013"/>
                <a:gd name="f60" fmla="*/ f34 1 f41"/>
                <a:gd name="f61" fmla="*/ f35 1 f41"/>
                <a:gd name="f62" fmla="*/ f34 1 f42"/>
                <a:gd name="f63" fmla="*/ f36 1 f42"/>
                <a:gd name="f64" fmla="*/ f52 1 f41"/>
                <a:gd name="f65" fmla="*/ f53 1 f42"/>
                <a:gd name="f66" fmla="*/ f54 1 f41"/>
                <a:gd name="f67" fmla="*/ f55 1 f42"/>
                <a:gd name="f68" fmla="*/ f56 1 f42"/>
                <a:gd name="f69" fmla="*/ f57 1 f41"/>
                <a:gd name="f70" fmla="*/ f58 1 f41"/>
                <a:gd name="f71" fmla="*/ f59 1 f42"/>
                <a:gd name="f72" fmla="*/ f60 f32 1"/>
                <a:gd name="f73" fmla="*/ f61 f32 1"/>
                <a:gd name="f74" fmla="*/ f63 f33 1"/>
                <a:gd name="f75" fmla="*/ f62 f33 1"/>
                <a:gd name="f76" fmla="*/ f64 f32 1"/>
                <a:gd name="f77" fmla="*/ f65 f33 1"/>
                <a:gd name="f78" fmla="*/ f66 f32 1"/>
                <a:gd name="f79" fmla="*/ f67 f33 1"/>
                <a:gd name="f80" fmla="*/ f68 f33 1"/>
                <a:gd name="f81" fmla="*/ f69 f32 1"/>
                <a:gd name="f82" fmla="*/ f70 f32 1"/>
                <a:gd name="f83" fmla="*/ f7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6" y="f77"/>
                </a:cxn>
                <a:cxn ang="f51">
                  <a:pos x="f78" y="f79"/>
                </a:cxn>
                <a:cxn ang="f51">
                  <a:pos x="f76" y="f80"/>
                </a:cxn>
                <a:cxn ang="f51">
                  <a:pos x="f81" y="f80"/>
                </a:cxn>
                <a:cxn ang="f51">
                  <a:pos x="f82" y="f83"/>
                </a:cxn>
                <a:cxn ang="f51">
                  <a:pos x="f81" y="f77"/>
                </a:cxn>
                <a:cxn ang="f51">
                  <a:pos x="f76" y="f77"/>
                </a:cxn>
              </a:cxnLst>
              <a:rect l="f72" t="f75" r="f73" b="f74"/>
              <a:pathLst>
                <a:path w="23544" h="24013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8" y="f19"/>
                  </a:cubicBezTo>
                  <a:lnTo>
                    <a:pt x="f20" y="f19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20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4" name="Freeform: Shape 559">
              <a:extLst>
                <a:ext uri="{FF2B5EF4-FFF2-40B4-BE49-F238E27FC236}">
                  <a16:creationId xmlns:a16="http://schemas.microsoft.com/office/drawing/2014/main" id="{6B1F75DA-AC72-4150-DF60-1A29F9A196BF}"/>
                </a:ext>
              </a:extLst>
            </p:cNvPr>
            <p:cNvSpPr/>
            <p:nvPr/>
          </p:nvSpPr>
          <p:spPr>
            <a:xfrm>
              <a:off x="9453131" y="2722754"/>
              <a:ext cx="280592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593"/>
                <a:gd name="f7" fmla="val 24013"/>
                <a:gd name="f8" fmla="val 25"/>
                <a:gd name="f9" fmla="val 11308"/>
                <a:gd name="f10" fmla="val -395"/>
                <a:gd name="f11" fmla="val 17890"/>
                <a:gd name="f12" fmla="val 4599"/>
                <a:gd name="f13" fmla="val 23569"/>
                <a:gd name="f14" fmla="val 11181"/>
                <a:gd name="f15" fmla="val 23988"/>
                <a:gd name="f16" fmla="val 11359"/>
                <a:gd name="f17" fmla="val 24001"/>
                <a:gd name="f18" fmla="val 11537"/>
                <a:gd name="f19" fmla="val 24014"/>
                <a:gd name="f20" fmla="val 11715"/>
                <a:gd name="f21" fmla="val 280594"/>
                <a:gd name="f22" fmla="val 273960"/>
                <a:gd name="f23" fmla="val 23328"/>
                <a:gd name="f24" fmla="val 269145"/>
                <a:gd name="f25" fmla="val 17407"/>
                <a:gd name="f26" fmla="val 269818"/>
                <a:gd name="f27" fmla="val 10774"/>
                <a:gd name="f28" fmla="val 270403"/>
                <a:gd name="f29" fmla="val 5082"/>
                <a:gd name="f30" fmla="val 274900"/>
                <a:gd name="f31" fmla="val 585"/>
                <a:gd name="f32" fmla="val 5425"/>
                <a:gd name="f33" fmla="val 64"/>
                <a:gd name="f34" fmla="val 291"/>
                <a:gd name="f35" fmla="val 5031"/>
                <a:gd name="f36" fmla="+- 0 0 -90"/>
                <a:gd name="f37" fmla="*/ f3 1 280593"/>
                <a:gd name="f38" fmla="*/ f4 1 24013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80593"/>
                <a:gd name="f47" fmla="*/ f43 1 24013"/>
                <a:gd name="f48" fmla="*/ 25 f44 1"/>
                <a:gd name="f49" fmla="*/ 11308 f43 1"/>
                <a:gd name="f50" fmla="*/ 11181 f44 1"/>
                <a:gd name="f51" fmla="*/ 23988 f43 1"/>
                <a:gd name="f52" fmla="*/ 11715 f44 1"/>
                <a:gd name="f53" fmla="*/ 24014 f43 1"/>
                <a:gd name="f54" fmla="*/ 280594 f44 1"/>
                <a:gd name="f55" fmla="*/ 269818 f44 1"/>
                <a:gd name="f56" fmla="*/ 10774 f43 1"/>
                <a:gd name="f57" fmla="*/ 0 f43 1"/>
                <a:gd name="f58" fmla="+- f45 0 f1"/>
                <a:gd name="f59" fmla="*/ f48 1 280593"/>
                <a:gd name="f60" fmla="*/ f49 1 24013"/>
                <a:gd name="f61" fmla="*/ f50 1 280593"/>
                <a:gd name="f62" fmla="*/ f51 1 24013"/>
                <a:gd name="f63" fmla="*/ f52 1 280593"/>
                <a:gd name="f64" fmla="*/ f53 1 24013"/>
                <a:gd name="f65" fmla="*/ f54 1 280593"/>
                <a:gd name="f66" fmla="*/ f55 1 280593"/>
                <a:gd name="f67" fmla="*/ f56 1 24013"/>
                <a:gd name="f68" fmla="*/ f57 1 24013"/>
                <a:gd name="f69" fmla="*/ f39 1 f46"/>
                <a:gd name="f70" fmla="*/ f40 1 f46"/>
                <a:gd name="f71" fmla="*/ f39 1 f47"/>
                <a:gd name="f72" fmla="*/ f41 1 f47"/>
                <a:gd name="f73" fmla="*/ f59 1 f46"/>
                <a:gd name="f74" fmla="*/ f60 1 f47"/>
                <a:gd name="f75" fmla="*/ f61 1 f46"/>
                <a:gd name="f76" fmla="*/ f62 1 f47"/>
                <a:gd name="f77" fmla="*/ f63 1 f46"/>
                <a:gd name="f78" fmla="*/ f64 1 f47"/>
                <a:gd name="f79" fmla="*/ f65 1 f46"/>
                <a:gd name="f80" fmla="*/ f66 1 f46"/>
                <a:gd name="f81" fmla="*/ f67 1 f47"/>
                <a:gd name="f82" fmla="*/ f68 1 f47"/>
                <a:gd name="f83" fmla="*/ f69 f37 1"/>
                <a:gd name="f84" fmla="*/ f70 f37 1"/>
                <a:gd name="f85" fmla="*/ f72 f38 1"/>
                <a:gd name="f86" fmla="*/ f71 f38 1"/>
                <a:gd name="f87" fmla="*/ f73 f37 1"/>
                <a:gd name="f88" fmla="*/ f74 f38 1"/>
                <a:gd name="f89" fmla="*/ f75 f37 1"/>
                <a:gd name="f90" fmla="*/ f76 f38 1"/>
                <a:gd name="f91" fmla="*/ f77 f37 1"/>
                <a:gd name="f92" fmla="*/ f78 f38 1"/>
                <a:gd name="f93" fmla="*/ f79 f37 1"/>
                <a:gd name="f94" fmla="*/ f80 f37 1"/>
                <a:gd name="f95" fmla="*/ f81 f38 1"/>
                <a:gd name="f96" fmla="*/ f8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7" y="f88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93" y="f92"/>
                </a:cxn>
                <a:cxn ang="f58">
                  <a:pos x="f94" y="f95"/>
                </a:cxn>
                <a:cxn ang="f58">
                  <a:pos x="f93" y="f96"/>
                </a:cxn>
                <a:cxn ang="f58">
                  <a:pos x="f91" y="f96"/>
                </a:cxn>
                <a:cxn ang="f58">
                  <a:pos x="f87" y="f88"/>
                </a:cxn>
              </a:cxnLst>
              <a:rect l="f83" t="f86" r="f84" b="f85"/>
              <a:pathLst>
                <a:path w="280593" h="240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9"/>
                  </a:cubicBezTo>
                  <a:lnTo>
                    <a:pt x="f21" y="f19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21" y="f5"/>
                  </a:cubicBezTo>
                  <a:lnTo>
                    <a:pt x="f20" y="f5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5" name="Freeform: Shape 560">
              <a:extLst>
                <a:ext uri="{FF2B5EF4-FFF2-40B4-BE49-F238E27FC236}">
                  <a16:creationId xmlns:a16="http://schemas.microsoft.com/office/drawing/2014/main" id="{AA30FAC8-014D-882B-06B3-9A78F86ECDC8}"/>
                </a:ext>
              </a:extLst>
            </p:cNvPr>
            <p:cNvSpPr/>
            <p:nvPr/>
          </p:nvSpPr>
          <p:spPr>
            <a:xfrm>
              <a:off x="11994340" y="3389159"/>
              <a:ext cx="23637" cy="143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4357"/>
                <a:gd name="f8" fmla="val 11757"/>
                <a:gd name="f9" fmla="val 18428"/>
                <a:gd name="f10" fmla="val 13887"/>
                <a:gd name="f11" fmla="val 23588"/>
                <a:gd name="f12" fmla="val 8335"/>
                <a:gd name="f13" fmla="val 23574"/>
                <a:gd name="f14" fmla="val 1652"/>
                <a:gd name="f15" fmla="val 24248"/>
                <a:gd name="f16" fmla="val 6493"/>
                <a:gd name="f17" fmla="val 19534"/>
                <a:gd name="f18" fmla="val 12299"/>
                <a:gd name="f19" fmla="val 13041"/>
                <a:gd name="f20" fmla="val 12973"/>
                <a:gd name="f21" fmla="val 6548"/>
                <a:gd name="f22" fmla="val 13646"/>
                <a:gd name="f23" fmla="val 740"/>
                <a:gd name="f24" fmla="val 8932"/>
                <a:gd name="f25" fmla="val 67"/>
                <a:gd name="f26" fmla="val 2452"/>
                <a:gd name="f27" fmla="val -22"/>
                <a:gd name="f28" fmla="val 1639"/>
                <a:gd name="f29" fmla="val 813"/>
                <a:gd name="f30" fmla="val -353"/>
                <a:gd name="f31" fmla="val 8233"/>
                <a:gd name="f32" fmla="val 4641"/>
                <a:gd name="f33" fmla="val 13913"/>
                <a:gd name="f34" fmla="val 11223"/>
                <a:gd name="f35" fmla="val 14332"/>
                <a:gd name="f36" fmla="val 11401"/>
                <a:gd name="f37" fmla="val 14345"/>
                <a:gd name="f38" fmla="val 11579"/>
                <a:gd name="f39" fmla="+- 0 0 -90"/>
                <a:gd name="f40" fmla="*/ f3 1 23638"/>
                <a:gd name="f41" fmla="*/ f4 1 14357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3638"/>
                <a:gd name="f50" fmla="*/ f46 1 14357"/>
                <a:gd name="f51" fmla="*/ 11757 f47 1"/>
                <a:gd name="f52" fmla="*/ 14357 f46 1"/>
                <a:gd name="f53" fmla="*/ 23574 f47 1"/>
                <a:gd name="f54" fmla="*/ 1652 f46 1"/>
                <a:gd name="f55" fmla="*/ 0 f46 1"/>
                <a:gd name="f56" fmla="*/ 13041 f47 1"/>
                <a:gd name="f57" fmla="*/ 12973 f46 1"/>
                <a:gd name="f58" fmla="*/ 67 f47 1"/>
                <a:gd name="f59" fmla="*/ 2452 f46 1"/>
                <a:gd name="f60" fmla="*/ 11223 f47 1"/>
                <a:gd name="f61" fmla="*/ 14332 f46 1"/>
                <a:gd name="f62" fmla="+- f48 0 f1"/>
                <a:gd name="f63" fmla="*/ f51 1 23638"/>
                <a:gd name="f64" fmla="*/ f52 1 14357"/>
                <a:gd name="f65" fmla="*/ f53 1 23638"/>
                <a:gd name="f66" fmla="*/ f54 1 14357"/>
                <a:gd name="f67" fmla="*/ f55 1 14357"/>
                <a:gd name="f68" fmla="*/ f56 1 23638"/>
                <a:gd name="f69" fmla="*/ f57 1 14357"/>
                <a:gd name="f70" fmla="*/ f58 1 23638"/>
                <a:gd name="f71" fmla="*/ f59 1 14357"/>
                <a:gd name="f72" fmla="*/ f60 1 23638"/>
                <a:gd name="f73" fmla="*/ f61 1 14357"/>
                <a:gd name="f74" fmla="*/ f42 1 f49"/>
                <a:gd name="f75" fmla="*/ f43 1 f49"/>
                <a:gd name="f76" fmla="*/ f42 1 f50"/>
                <a:gd name="f77" fmla="*/ f44 1 f50"/>
                <a:gd name="f78" fmla="*/ f63 1 f49"/>
                <a:gd name="f79" fmla="*/ f64 1 f50"/>
                <a:gd name="f80" fmla="*/ f65 1 f49"/>
                <a:gd name="f81" fmla="*/ f66 1 f50"/>
                <a:gd name="f82" fmla="*/ f67 1 f50"/>
                <a:gd name="f83" fmla="*/ f68 1 f49"/>
                <a:gd name="f84" fmla="*/ f69 1 f50"/>
                <a:gd name="f85" fmla="*/ f70 1 f49"/>
                <a:gd name="f86" fmla="*/ f71 1 f50"/>
                <a:gd name="f87" fmla="*/ f72 1 f49"/>
                <a:gd name="f88" fmla="*/ f73 1 f50"/>
                <a:gd name="f89" fmla="*/ f74 f40 1"/>
                <a:gd name="f90" fmla="*/ f75 f40 1"/>
                <a:gd name="f91" fmla="*/ f77 f41 1"/>
                <a:gd name="f92" fmla="*/ f76 f41 1"/>
                <a:gd name="f93" fmla="*/ f78 f40 1"/>
                <a:gd name="f94" fmla="*/ f79 f41 1"/>
                <a:gd name="f95" fmla="*/ f80 f40 1"/>
                <a:gd name="f96" fmla="*/ f81 f41 1"/>
                <a:gd name="f97" fmla="*/ f82 f41 1"/>
                <a:gd name="f98" fmla="*/ f83 f40 1"/>
                <a:gd name="f99" fmla="*/ f84 f41 1"/>
                <a:gd name="f100" fmla="*/ f85 f40 1"/>
                <a:gd name="f101" fmla="*/ f86 f41 1"/>
                <a:gd name="f102" fmla="*/ f87 f40 1"/>
                <a:gd name="f103" fmla="*/ f88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3" y="f94"/>
                </a:cxn>
                <a:cxn ang="f62">
                  <a:pos x="f95" y="f96"/>
                </a:cxn>
                <a:cxn ang="f62">
                  <a:pos x="f95" y="f97"/>
                </a:cxn>
                <a:cxn ang="f62">
                  <a:pos x="f98" y="f99"/>
                </a:cxn>
                <a:cxn ang="f62">
                  <a:pos x="f100" y="f101"/>
                </a:cxn>
                <a:cxn ang="f62">
                  <a:pos x="f100" y="f97"/>
                </a:cxn>
                <a:cxn ang="f62">
                  <a:pos x="f100" y="f96"/>
                </a:cxn>
                <a:cxn ang="f62">
                  <a:pos x="f102" y="f103"/>
                </a:cxn>
                <a:cxn ang="f62">
                  <a:pos x="f93" y="f94"/>
                </a:cxn>
              </a:cxnLst>
              <a:rect l="f89" t="f92" r="f90" b="f91"/>
              <a:pathLst>
                <a:path w="23638" h="14357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lnTo>
                    <a:pt x="f25" y="f14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6" name="Freeform: Shape 561">
              <a:extLst>
                <a:ext uri="{FF2B5EF4-FFF2-40B4-BE49-F238E27FC236}">
                  <a16:creationId xmlns:a16="http://schemas.microsoft.com/office/drawing/2014/main" id="{C309A603-94D2-4656-42BB-21C3D1D11734}"/>
                </a:ext>
              </a:extLst>
            </p:cNvPr>
            <p:cNvSpPr/>
            <p:nvPr/>
          </p:nvSpPr>
          <p:spPr>
            <a:xfrm>
              <a:off x="11994349" y="3243175"/>
              <a:ext cx="23637" cy="1596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638"/>
                <a:gd name="f7" fmla="val 159659"/>
                <a:gd name="f8" fmla="val 64"/>
                <a:gd name="f9" fmla="val 146623"/>
                <a:gd name="f10" fmla="val -609"/>
                <a:gd name="f11" fmla="val 153116"/>
                <a:gd name="f12" fmla="val 4105"/>
                <a:gd name="f13" fmla="val 158922"/>
                <a:gd name="f14" fmla="val 10598"/>
                <a:gd name="f15" fmla="val 159596"/>
                <a:gd name="f16" fmla="val 17092"/>
                <a:gd name="f17" fmla="val 160269"/>
                <a:gd name="f18" fmla="val 22898"/>
                <a:gd name="f19" fmla="val 155555"/>
                <a:gd name="f20" fmla="val 23571"/>
                <a:gd name="f21" fmla="val 149076"/>
                <a:gd name="f22" fmla="val 23661"/>
                <a:gd name="f23" fmla="val 148262"/>
                <a:gd name="f24" fmla="val 147436"/>
                <a:gd name="f25" fmla="val 11943"/>
                <a:gd name="f26" fmla="val 23635"/>
                <a:gd name="f27" fmla="val 11308"/>
                <a:gd name="f28" fmla="val 10673"/>
                <a:gd name="f29" fmla="val 10037"/>
                <a:gd name="f30" fmla="val 22809"/>
                <a:gd name="f31" fmla="val 4307"/>
                <a:gd name="f32" fmla="val 17917"/>
                <a:gd name="f33" fmla="val 13"/>
                <a:gd name="f34" fmla="val 12136"/>
                <a:gd name="f35" fmla="val 5604"/>
                <a:gd name="f36" fmla="val 63"/>
                <a:gd name="f37" fmla="val 369"/>
                <a:gd name="f38" fmla="val 5413"/>
                <a:gd name="f39" fmla="val 445"/>
                <a:gd name="f40" fmla="+- 0 0 -90"/>
                <a:gd name="f41" fmla="*/ f3 1 23638"/>
                <a:gd name="f42" fmla="*/ f4 1 159659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3638"/>
                <a:gd name="f51" fmla="*/ f47 1 159659"/>
                <a:gd name="f52" fmla="*/ 64 f48 1"/>
                <a:gd name="f53" fmla="*/ 146623 f47 1"/>
                <a:gd name="f54" fmla="*/ 10598 f48 1"/>
                <a:gd name="f55" fmla="*/ 159596 f47 1"/>
                <a:gd name="f56" fmla="*/ 23571 f48 1"/>
                <a:gd name="f57" fmla="*/ 149076 f47 1"/>
                <a:gd name="f58" fmla="*/ 11943 f47 1"/>
                <a:gd name="f59" fmla="*/ 10037 f47 1"/>
                <a:gd name="f60" fmla="*/ 12136 f48 1"/>
                <a:gd name="f61" fmla="*/ 0 f47 1"/>
                <a:gd name="f62" fmla="*/ 445 f48 1"/>
                <a:gd name="f63" fmla="+- f49 0 f1"/>
                <a:gd name="f64" fmla="*/ f52 1 23638"/>
                <a:gd name="f65" fmla="*/ f53 1 159659"/>
                <a:gd name="f66" fmla="*/ f54 1 23638"/>
                <a:gd name="f67" fmla="*/ f55 1 159659"/>
                <a:gd name="f68" fmla="*/ f56 1 23638"/>
                <a:gd name="f69" fmla="*/ f57 1 159659"/>
                <a:gd name="f70" fmla="*/ f58 1 159659"/>
                <a:gd name="f71" fmla="*/ f59 1 159659"/>
                <a:gd name="f72" fmla="*/ f60 1 23638"/>
                <a:gd name="f73" fmla="*/ f61 1 159659"/>
                <a:gd name="f74" fmla="*/ f62 1 23638"/>
                <a:gd name="f75" fmla="*/ f43 1 f50"/>
                <a:gd name="f76" fmla="*/ f44 1 f50"/>
                <a:gd name="f77" fmla="*/ f43 1 f51"/>
                <a:gd name="f78" fmla="*/ f45 1 f51"/>
                <a:gd name="f79" fmla="*/ f64 1 f50"/>
                <a:gd name="f80" fmla="*/ f65 1 f51"/>
                <a:gd name="f81" fmla="*/ f66 1 f50"/>
                <a:gd name="f82" fmla="*/ f67 1 f51"/>
                <a:gd name="f83" fmla="*/ f68 1 f50"/>
                <a:gd name="f84" fmla="*/ f69 1 f51"/>
                <a:gd name="f85" fmla="*/ f70 1 f51"/>
                <a:gd name="f86" fmla="*/ f71 1 f51"/>
                <a:gd name="f87" fmla="*/ f72 1 f50"/>
                <a:gd name="f88" fmla="*/ f73 1 f51"/>
                <a:gd name="f89" fmla="*/ f74 1 f50"/>
                <a:gd name="f90" fmla="*/ f75 f41 1"/>
                <a:gd name="f91" fmla="*/ f76 f41 1"/>
                <a:gd name="f92" fmla="*/ f78 f42 1"/>
                <a:gd name="f93" fmla="*/ f77 f42 1"/>
                <a:gd name="f94" fmla="*/ f79 f41 1"/>
                <a:gd name="f95" fmla="*/ f80 f42 1"/>
                <a:gd name="f96" fmla="*/ f81 f41 1"/>
                <a:gd name="f97" fmla="*/ f82 f42 1"/>
                <a:gd name="f98" fmla="*/ f83 f41 1"/>
                <a:gd name="f99" fmla="*/ f84 f42 1"/>
                <a:gd name="f100" fmla="*/ f85 f42 1"/>
                <a:gd name="f101" fmla="*/ f86 f42 1"/>
                <a:gd name="f102" fmla="*/ f87 f41 1"/>
                <a:gd name="f103" fmla="*/ f88 f42 1"/>
                <a:gd name="f104" fmla="*/ f8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94" y="f95"/>
                </a:cxn>
                <a:cxn ang="f63">
                  <a:pos x="f96" y="f97"/>
                </a:cxn>
                <a:cxn ang="f63">
                  <a:pos x="f98" y="f99"/>
                </a:cxn>
                <a:cxn ang="f63">
                  <a:pos x="f98" y="f95"/>
                </a:cxn>
                <a:cxn ang="f63">
                  <a:pos x="f98" y="f100"/>
                </a:cxn>
                <a:cxn ang="f63">
                  <a:pos x="f98" y="f101"/>
                </a:cxn>
                <a:cxn ang="f63">
                  <a:pos x="f102" y="f103"/>
                </a:cxn>
                <a:cxn ang="f63">
                  <a:pos x="f104" y="f100"/>
                </a:cxn>
                <a:cxn ang="f63">
                  <a:pos x="f104" y="f100"/>
                </a:cxn>
                <a:cxn ang="f63">
                  <a:pos x="f104" y="f95"/>
                </a:cxn>
              </a:cxnLst>
              <a:rect l="f90" t="f93" r="f91" b="f92"/>
              <a:pathLst>
                <a:path w="23638" h="15965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9"/>
                  </a:cubicBezTo>
                  <a:lnTo>
                    <a:pt x="f20" y="f25"/>
                  </a:lnTo>
                  <a:cubicBezTo>
                    <a:pt x="f26" y="f27"/>
                    <a:pt x="f26" y="f28"/>
                    <a:pt x="f20" y="f29"/>
                  </a:cubicBezTo>
                  <a:cubicBezTo>
                    <a:pt x="f30" y="f31"/>
                    <a:pt x="f32" y="f33"/>
                    <a:pt x="f34" y="f5"/>
                  </a:cubicBezTo>
                  <a:cubicBezTo>
                    <a:pt x="f35" y="f36"/>
                    <a:pt x="f37" y="f38"/>
                    <a:pt x="f39" y="f25"/>
                  </a:cubicBezTo>
                  <a:cubicBezTo>
                    <a:pt x="f39" y="f25"/>
                    <a:pt x="f39" y="f25"/>
                    <a:pt x="f39" y="f25"/>
                  </a:cubicBezTo>
                  <a:lnTo>
                    <a:pt x="f39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7" name="Freeform: Shape 562">
              <a:extLst>
                <a:ext uri="{FF2B5EF4-FFF2-40B4-BE49-F238E27FC236}">
                  <a16:creationId xmlns:a16="http://schemas.microsoft.com/office/drawing/2014/main" id="{CC25EA4B-0A4E-F2A8-2DE7-8A9505658120}"/>
                </a:ext>
              </a:extLst>
            </p:cNvPr>
            <p:cNvSpPr/>
            <p:nvPr/>
          </p:nvSpPr>
          <p:spPr>
            <a:xfrm>
              <a:off x="9722001" y="2722735"/>
              <a:ext cx="78044" cy="240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045"/>
                <a:gd name="f7" fmla="val 24025"/>
                <a:gd name="f8" fmla="val 25"/>
                <a:gd name="f9" fmla="val 11320"/>
                <a:gd name="f10" fmla="val -394"/>
                <a:gd name="f11" fmla="val 17902"/>
                <a:gd name="f12" fmla="val 4599"/>
                <a:gd name="f13" fmla="val 23581"/>
                <a:gd name="f14" fmla="val 11181"/>
                <a:gd name="f15" fmla="val 24000"/>
                <a:gd name="f16" fmla="val 11359"/>
                <a:gd name="f17" fmla="val 24013"/>
                <a:gd name="f18" fmla="val 11537"/>
                <a:gd name="f19" fmla="val 24026"/>
                <a:gd name="f20" fmla="val 11715"/>
                <a:gd name="f21" fmla="val 71413"/>
                <a:gd name="f22" fmla="val 23340"/>
                <a:gd name="f23" fmla="val 66596"/>
                <a:gd name="f24" fmla="val 17419"/>
                <a:gd name="f25" fmla="val 67269"/>
                <a:gd name="f26" fmla="val 10787"/>
                <a:gd name="f27" fmla="val 67854"/>
                <a:gd name="f28" fmla="val 5094"/>
                <a:gd name="f29" fmla="val 72353"/>
                <a:gd name="f30" fmla="val 597"/>
                <a:gd name="f31" fmla="val 12"/>
                <a:gd name="f32" fmla="val 12351"/>
                <a:gd name="f33" fmla="val 5832"/>
                <a:gd name="f34" fmla="val -280"/>
                <a:gd name="f35" fmla="val 317"/>
                <a:gd name="f36" fmla="val 4777"/>
                <a:gd name="f37" fmla="val 11295"/>
                <a:gd name="f38" fmla="val 11307"/>
                <a:gd name="f39" fmla="+- 0 0 -90"/>
                <a:gd name="f40" fmla="*/ f3 1 78045"/>
                <a:gd name="f41" fmla="*/ f4 1 24025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78045"/>
                <a:gd name="f50" fmla="*/ f46 1 24025"/>
                <a:gd name="f51" fmla="*/ 25 f47 1"/>
                <a:gd name="f52" fmla="*/ 11320 f46 1"/>
                <a:gd name="f53" fmla="*/ 11181 f47 1"/>
                <a:gd name="f54" fmla="*/ 24000 f46 1"/>
                <a:gd name="f55" fmla="*/ 11715 f47 1"/>
                <a:gd name="f56" fmla="*/ 24026 f46 1"/>
                <a:gd name="f57" fmla="*/ 78045 f47 1"/>
                <a:gd name="f58" fmla="*/ 67269 f47 1"/>
                <a:gd name="f59" fmla="*/ 10787 f46 1"/>
                <a:gd name="f60" fmla="*/ 12 f46 1"/>
                <a:gd name="f61" fmla="*/ 12351 f47 1"/>
                <a:gd name="f62" fmla="*/ 11295 f46 1"/>
                <a:gd name="f63" fmla="+- f48 0 f1"/>
                <a:gd name="f64" fmla="*/ f51 1 78045"/>
                <a:gd name="f65" fmla="*/ f52 1 24025"/>
                <a:gd name="f66" fmla="*/ f53 1 78045"/>
                <a:gd name="f67" fmla="*/ f54 1 24025"/>
                <a:gd name="f68" fmla="*/ f55 1 78045"/>
                <a:gd name="f69" fmla="*/ f56 1 24025"/>
                <a:gd name="f70" fmla="*/ f57 1 78045"/>
                <a:gd name="f71" fmla="*/ f58 1 78045"/>
                <a:gd name="f72" fmla="*/ f59 1 24025"/>
                <a:gd name="f73" fmla="*/ f60 1 24025"/>
                <a:gd name="f74" fmla="*/ f61 1 78045"/>
                <a:gd name="f75" fmla="*/ f62 1 24025"/>
                <a:gd name="f76" fmla="*/ f42 1 f49"/>
                <a:gd name="f77" fmla="*/ f43 1 f49"/>
                <a:gd name="f78" fmla="*/ f42 1 f50"/>
                <a:gd name="f79" fmla="*/ f44 1 f50"/>
                <a:gd name="f80" fmla="*/ f64 1 f49"/>
                <a:gd name="f81" fmla="*/ f65 1 f50"/>
                <a:gd name="f82" fmla="*/ f66 1 f49"/>
                <a:gd name="f83" fmla="*/ f67 1 f50"/>
                <a:gd name="f84" fmla="*/ f68 1 f49"/>
                <a:gd name="f85" fmla="*/ f69 1 f50"/>
                <a:gd name="f86" fmla="*/ f70 1 f49"/>
                <a:gd name="f87" fmla="*/ f71 1 f49"/>
                <a:gd name="f88" fmla="*/ f72 1 f50"/>
                <a:gd name="f89" fmla="*/ f73 1 f50"/>
                <a:gd name="f90" fmla="*/ f74 1 f49"/>
                <a:gd name="f91" fmla="*/ f75 1 f50"/>
                <a:gd name="f92" fmla="*/ f76 f40 1"/>
                <a:gd name="f93" fmla="*/ f77 f40 1"/>
                <a:gd name="f94" fmla="*/ f79 f41 1"/>
                <a:gd name="f95" fmla="*/ f78 f41 1"/>
                <a:gd name="f96" fmla="*/ f80 f40 1"/>
                <a:gd name="f97" fmla="*/ f81 f41 1"/>
                <a:gd name="f98" fmla="*/ f82 f40 1"/>
                <a:gd name="f99" fmla="*/ f83 f41 1"/>
                <a:gd name="f100" fmla="*/ f84 f40 1"/>
                <a:gd name="f101" fmla="*/ f85 f41 1"/>
                <a:gd name="f102" fmla="*/ f86 f40 1"/>
                <a:gd name="f103" fmla="*/ f87 f40 1"/>
                <a:gd name="f104" fmla="*/ f88 f41 1"/>
                <a:gd name="f105" fmla="*/ f89 f41 1"/>
                <a:gd name="f106" fmla="*/ f90 f40 1"/>
                <a:gd name="f107" fmla="*/ f91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96" y="f97"/>
                </a:cxn>
                <a:cxn ang="f63">
                  <a:pos x="f98" y="f99"/>
                </a:cxn>
                <a:cxn ang="f63">
                  <a:pos x="f100" y="f101"/>
                </a:cxn>
                <a:cxn ang="f63">
                  <a:pos x="f102" y="f101"/>
                </a:cxn>
                <a:cxn ang="f63">
                  <a:pos x="f103" y="f104"/>
                </a:cxn>
                <a:cxn ang="f63">
                  <a:pos x="f102" y="f105"/>
                </a:cxn>
                <a:cxn ang="f63">
                  <a:pos x="f106" y="f105"/>
                </a:cxn>
                <a:cxn ang="f63">
                  <a:pos x="f96" y="f107"/>
                </a:cxn>
                <a:cxn ang="f63">
                  <a:pos x="f96" y="f97"/>
                </a:cxn>
              </a:cxnLst>
              <a:rect l="f92" t="f95" r="f93" b="f94"/>
              <a:pathLst>
                <a:path w="78045" h="2402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19"/>
                  </a:cubicBezTo>
                  <a:lnTo>
                    <a:pt x="f6" y="f19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6" y="f31"/>
                  </a:cubicBezTo>
                  <a:lnTo>
                    <a:pt x="f32" y="f31"/>
                  </a:lnTo>
                  <a:cubicBezTo>
                    <a:pt x="f33" y="f34"/>
                    <a:pt x="f35" y="f36"/>
                    <a:pt x="f8" y="f37"/>
                  </a:cubicBezTo>
                  <a:cubicBezTo>
                    <a:pt x="f8" y="f38"/>
                    <a:pt x="f8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8" name="Freeform: Shape 563">
              <a:extLst>
                <a:ext uri="{FF2B5EF4-FFF2-40B4-BE49-F238E27FC236}">
                  <a16:creationId xmlns:a16="http://schemas.microsoft.com/office/drawing/2014/main" id="{A6092202-142E-F246-7B5A-CC7AEB973EAF}"/>
                </a:ext>
              </a:extLst>
            </p:cNvPr>
            <p:cNvSpPr/>
            <p:nvPr/>
          </p:nvSpPr>
          <p:spPr>
            <a:xfrm>
              <a:off x="9787316" y="2722717"/>
              <a:ext cx="17300" cy="240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305"/>
                <a:gd name="f7" fmla="val 24048"/>
                <a:gd name="f8" fmla="val 25"/>
                <a:gd name="f9" fmla="val 11343"/>
                <a:gd name="f10" fmla="val -395"/>
                <a:gd name="f11" fmla="val 17924"/>
                <a:gd name="f12" fmla="val 4599"/>
                <a:gd name="f13" fmla="val 23604"/>
                <a:gd name="f14" fmla="val 11181"/>
                <a:gd name="f15" fmla="val 24023"/>
                <a:gd name="f16" fmla="val 11360"/>
                <a:gd name="f17" fmla="val 24036"/>
                <a:gd name="f18" fmla="val 11537"/>
                <a:gd name="f19" fmla="val 11715"/>
                <a:gd name="f20" fmla="val 17306"/>
                <a:gd name="f21" fmla="val 10673"/>
                <a:gd name="f22" fmla="val 23362"/>
                <a:gd name="f23" fmla="val 5857"/>
                <a:gd name="f24" fmla="val 17441"/>
                <a:gd name="f25" fmla="val 6531"/>
                <a:gd name="f26" fmla="val 10809"/>
                <a:gd name="f27" fmla="val 7115"/>
                <a:gd name="f28" fmla="val 5117"/>
                <a:gd name="f29" fmla="val 11613"/>
                <a:gd name="f30" fmla="val 619"/>
                <a:gd name="f31" fmla="val 35"/>
                <a:gd name="f32" fmla="val 12732"/>
                <a:gd name="f33" fmla="val 6225"/>
                <a:gd name="f34" fmla="val -461"/>
                <a:gd name="f35" fmla="val 546"/>
                <a:gd name="f36" fmla="val 4405"/>
                <a:gd name="f37" fmla="val 50"/>
                <a:gd name="f38" fmla="val 10923"/>
                <a:gd name="f39" fmla="val 37"/>
                <a:gd name="f40" fmla="val 11063"/>
                <a:gd name="f41" fmla="val 11203"/>
                <a:gd name="f42" fmla="+- 0 0 -90"/>
                <a:gd name="f43" fmla="*/ f3 1 17305"/>
                <a:gd name="f44" fmla="*/ f4 1 24048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7305"/>
                <a:gd name="f53" fmla="*/ f49 1 24048"/>
                <a:gd name="f54" fmla="*/ 25 f50 1"/>
                <a:gd name="f55" fmla="*/ 11343 f49 1"/>
                <a:gd name="f56" fmla="*/ 11181 f50 1"/>
                <a:gd name="f57" fmla="*/ 24023 f49 1"/>
                <a:gd name="f58" fmla="*/ 11715 f50 1"/>
                <a:gd name="f59" fmla="*/ 24048 f49 1"/>
                <a:gd name="f60" fmla="*/ 17306 f50 1"/>
                <a:gd name="f61" fmla="*/ 6531 f50 1"/>
                <a:gd name="f62" fmla="*/ 10809 f49 1"/>
                <a:gd name="f63" fmla="*/ 35 f49 1"/>
                <a:gd name="f64" fmla="*/ 12732 f50 1"/>
                <a:gd name="f65" fmla="*/ 50 f50 1"/>
                <a:gd name="f66" fmla="*/ 10923 f49 1"/>
                <a:gd name="f67" fmla="+- f51 0 f1"/>
                <a:gd name="f68" fmla="*/ f54 1 17305"/>
                <a:gd name="f69" fmla="*/ f55 1 24048"/>
                <a:gd name="f70" fmla="*/ f56 1 17305"/>
                <a:gd name="f71" fmla="*/ f57 1 24048"/>
                <a:gd name="f72" fmla="*/ f58 1 17305"/>
                <a:gd name="f73" fmla="*/ f59 1 24048"/>
                <a:gd name="f74" fmla="*/ f60 1 17305"/>
                <a:gd name="f75" fmla="*/ f61 1 17305"/>
                <a:gd name="f76" fmla="*/ f62 1 24048"/>
                <a:gd name="f77" fmla="*/ f63 1 24048"/>
                <a:gd name="f78" fmla="*/ f64 1 17305"/>
                <a:gd name="f79" fmla="*/ f65 1 17305"/>
                <a:gd name="f80" fmla="*/ f66 1 24048"/>
                <a:gd name="f81" fmla="*/ f45 1 f52"/>
                <a:gd name="f82" fmla="*/ f46 1 f52"/>
                <a:gd name="f83" fmla="*/ f45 1 f53"/>
                <a:gd name="f84" fmla="*/ f47 1 f53"/>
                <a:gd name="f85" fmla="*/ f68 1 f52"/>
                <a:gd name="f86" fmla="*/ f69 1 f53"/>
                <a:gd name="f87" fmla="*/ f70 1 f52"/>
                <a:gd name="f88" fmla="*/ f71 1 f53"/>
                <a:gd name="f89" fmla="*/ f72 1 f52"/>
                <a:gd name="f90" fmla="*/ f73 1 f53"/>
                <a:gd name="f91" fmla="*/ f74 1 f52"/>
                <a:gd name="f92" fmla="*/ f75 1 f52"/>
                <a:gd name="f93" fmla="*/ f76 1 f53"/>
                <a:gd name="f94" fmla="*/ f77 1 f53"/>
                <a:gd name="f95" fmla="*/ f78 1 f52"/>
                <a:gd name="f96" fmla="*/ f79 1 f52"/>
                <a:gd name="f97" fmla="*/ f80 1 f53"/>
                <a:gd name="f98" fmla="*/ f81 f43 1"/>
                <a:gd name="f99" fmla="*/ f82 f43 1"/>
                <a:gd name="f100" fmla="*/ f84 f44 1"/>
                <a:gd name="f101" fmla="*/ f83 f44 1"/>
                <a:gd name="f102" fmla="*/ f85 f43 1"/>
                <a:gd name="f103" fmla="*/ f86 f44 1"/>
                <a:gd name="f104" fmla="*/ f87 f43 1"/>
                <a:gd name="f105" fmla="*/ f88 f44 1"/>
                <a:gd name="f106" fmla="*/ f89 f43 1"/>
                <a:gd name="f107" fmla="*/ f90 f44 1"/>
                <a:gd name="f108" fmla="*/ f91 f43 1"/>
                <a:gd name="f109" fmla="*/ f92 f43 1"/>
                <a:gd name="f110" fmla="*/ f93 f44 1"/>
                <a:gd name="f111" fmla="*/ f94 f44 1"/>
                <a:gd name="f112" fmla="*/ f95 f43 1"/>
                <a:gd name="f113" fmla="*/ f96 f43 1"/>
                <a:gd name="f114" fmla="*/ f97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2" y="f103"/>
                </a:cxn>
                <a:cxn ang="f67">
                  <a:pos x="f104" y="f105"/>
                </a:cxn>
                <a:cxn ang="f67">
                  <a:pos x="f106" y="f107"/>
                </a:cxn>
                <a:cxn ang="f67">
                  <a:pos x="f108" y="f107"/>
                </a:cxn>
                <a:cxn ang="f67">
                  <a:pos x="f109" y="f110"/>
                </a:cxn>
                <a:cxn ang="f67">
                  <a:pos x="f108" y="f111"/>
                </a:cxn>
                <a:cxn ang="f67">
                  <a:pos x="f112" y="f111"/>
                </a:cxn>
                <a:cxn ang="f67">
                  <a:pos x="f113" y="f114"/>
                </a:cxn>
                <a:cxn ang="f67">
                  <a:pos x="f102" y="f103"/>
                </a:cxn>
              </a:cxnLst>
              <a:rect l="f98" t="f101" r="f99" b="f100"/>
              <a:pathLst>
                <a:path w="17305" h="2404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7"/>
                    <a:pt x="f19" y="f7"/>
                  </a:cubicBezTo>
                  <a:lnTo>
                    <a:pt x="f20" y="f7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20" y="f31"/>
                  </a:cubicBezTo>
                  <a:lnTo>
                    <a:pt x="f32" y="f31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8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9" name="Freeform: Shape 564">
              <a:extLst>
                <a:ext uri="{FF2B5EF4-FFF2-40B4-BE49-F238E27FC236}">
                  <a16:creationId xmlns:a16="http://schemas.microsoft.com/office/drawing/2014/main" id="{92E5A4B9-5E40-A5C8-0757-26CE9ED5ED69}"/>
                </a:ext>
              </a:extLst>
            </p:cNvPr>
            <p:cNvSpPr/>
            <p:nvPr/>
          </p:nvSpPr>
          <p:spPr>
            <a:xfrm>
              <a:off x="9793187" y="2722882"/>
              <a:ext cx="37106" cy="238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104"/>
                <a:gd name="f7" fmla="val 23886"/>
                <a:gd name="f8" fmla="val 11181"/>
                <a:gd name="f9" fmla="val -13"/>
                <a:gd name="f10" fmla="val 17864"/>
                <a:gd name="f11" fmla="val 5146"/>
                <a:gd name="f12" fmla="val 23417"/>
                <a:gd name="f13" fmla="val 11817"/>
                <a:gd name="f14" fmla="val 23887"/>
                <a:gd name="f15" fmla="val 25287"/>
                <a:gd name="f16" fmla="val 31957"/>
                <a:gd name="f17" fmla="val 37116"/>
                <a:gd name="f18" fmla="val 37040"/>
                <a:gd name="f19" fmla="val 9999"/>
                <a:gd name="f20" fmla="val 36786"/>
                <a:gd name="f21" fmla="val 8843"/>
                <a:gd name="f22" fmla="val 36342"/>
                <a:gd name="f23" fmla="val 7750"/>
                <a:gd name="f24" fmla="val 35999"/>
                <a:gd name="f25" fmla="val 6582"/>
                <a:gd name="f26" fmla="val 35478"/>
                <a:gd name="f27" fmla="val 5464"/>
                <a:gd name="f28" fmla="val 34817"/>
                <a:gd name="f29" fmla="val 4447"/>
                <a:gd name="f30" fmla="val 34334"/>
                <a:gd name="f31" fmla="val 3710"/>
                <a:gd name="f32" fmla="val 33788"/>
                <a:gd name="f33" fmla="val 3037"/>
                <a:gd name="f34" fmla="val 33165"/>
                <a:gd name="f35" fmla="val 2414"/>
                <a:gd name="f36" fmla="val 32631"/>
                <a:gd name="f37" fmla="val 1919"/>
                <a:gd name="f38" fmla="val 32034"/>
                <a:gd name="f39" fmla="val 1499"/>
                <a:gd name="f40" fmla="val 31386"/>
                <a:gd name="f41" fmla="val 1144"/>
                <a:gd name="f42" fmla="val 30751"/>
                <a:gd name="f43" fmla="val 686"/>
                <a:gd name="f44" fmla="val 30064"/>
                <a:gd name="f45" fmla="val 305"/>
                <a:gd name="f46" fmla="val 29353"/>
                <a:gd name="f47" fmla="val 26939"/>
                <a:gd name="f48" fmla="val 5552"/>
                <a:gd name="f49" fmla="val 51"/>
                <a:gd name="f50" fmla="val 394"/>
                <a:gd name="f51" fmla="val 4930"/>
                <a:gd name="f52" fmla="+- 0 0 -90"/>
                <a:gd name="f53" fmla="*/ f3 1 37104"/>
                <a:gd name="f54" fmla="*/ f4 1 23886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37104"/>
                <a:gd name="f63" fmla="*/ f59 1 23886"/>
                <a:gd name="f64" fmla="*/ 0 f60 1"/>
                <a:gd name="f65" fmla="*/ 11181 f59 1"/>
                <a:gd name="f66" fmla="*/ 11817 f60 1"/>
                <a:gd name="f67" fmla="*/ 23887 f59 1"/>
                <a:gd name="f68" fmla="*/ 25287 f60 1"/>
                <a:gd name="f69" fmla="*/ 37104 f60 1"/>
                <a:gd name="f70" fmla="*/ 36342 f60 1"/>
                <a:gd name="f71" fmla="*/ 7750 f59 1"/>
                <a:gd name="f72" fmla="*/ 34817 f60 1"/>
                <a:gd name="f73" fmla="*/ 4447 f59 1"/>
                <a:gd name="f74" fmla="*/ 33165 f60 1"/>
                <a:gd name="f75" fmla="*/ 2414 f59 1"/>
                <a:gd name="f76" fmla="*/ 31386 f60 1"/>
                <a:gd name="f77" fmla="*/ 1144 f59 1"/>
                <a:gd name="f78" fmla="*/ 29353 f60 1"/>
                <a:gd name="f79" fmla="*/ 0 f59 1"/>
                <a:gd name="f80" fmla="*/ 26939 f60 1"/>
                <a:gd name="f81" fmla="+- f61 0 f1"/>
                <a:gd name="f82" fmla="*/ f64 1 37104"/>
                <a:gd name="f83" fmla="*/ f65 1 23886"/>
                <a:gd name="f84" fmla="*/ f66 1 37104"/>
                <a:gd name="f85" fmla="*/ f67 1 23886"/>
                <a:gd name="f86" fmla="*/ f68 1 37104"/>
                <a:gd name="f87" fmla="*/ f69 1 37104"/>
                <a:gd name="f88" fmla="*/ f70 1 37104"/>
                <a:gd name="f89" fmla="*/ f71 1 23886"/>
                <a:gd name="f90" fmla="*/ f72 1 37104"/>
                <a:gd name="f91" fmla="*/ f73 1 23886"/>
                <a:gd name="f92" fmla="*/ f74 1 37104"/>
                <a:gd name="f93" fmla="*/ f75 1 23886"/>
                <a:gd name="f94" fmla="*/ f76 1 37104"/>
                <a:gd name="f95" fmla="*/ f77 1 23886"/>
                <a:gd name="f96" fmla="*/ f78 1 37104"/>
                <a:gd name="f97" fmla="*/ f79 1 23886"/>
                <a:gd name="f98" fmla="*/ f80 1 37104"/>
                <a:gd name="f99" fmla="*/ f55 1 f62"/>
                <a:gd name="f100" fmla="*/ f56 1 f62"/>
                <a:gd name="f101" fmla="*/ f55 1 f63"/>
                <a:gd name="f102" fmla="*/ f57 1 f63"/>
                <a:gd name="f103" fmla="*/ f82 1 f62"/>
                <a:gd name="f104" fmla="*/ f83 1 f63"/>
                <a:gd name="f105" fmla="*/ f84 1 f62"/>
                <a:gd name="f106" fmla="*/ f85 1 f63"/>
                <a:gd name="f107" fmla="*/ f86 1 f62"/>
                <a:gd name="f108" fmla="*/ f87 1 f62"/>
                <a:gd name="f109" fmla="*/ f88 1 f62"/>
                <a:gd name="f110" fmla="*/ f89 1 f63"/>
                <a:gd name="f111" fmla="*/ f90 1 f62"/>
                <a:gd name="f112" fmla="*/ f91 1 f63"/>
                <a:gd name="f113" fmla="*/ f92 1 f62"/>
                <a:gd name="f114" fmla="*/ f93 1 f63"/>
                <a:gd name="f115" fmla="*/ f94 1 f62"/>
                <a:gd name="f116" fmla="*/ f95 1 f63"/>
                <a:gd name="f117" fmla="*/ f96 1 f62"/>
                <a:gd name="f118" fmla="*/ f97 1 f63"/>
                <a:gd name="f119" fmla="*/ f98 1 f62"/>
                <a:gd name="f120" fmla="*/ f99 f53 1"/>
                <a:gd name="f121" fmla="*/ f100 f53 1"/>
                <a:gd name="f122" fmla="*/ f102 f54 1"/>
                <a:gd name="f123" fmla="*/ f101 f54 1"/>
                <a:gd name="f124" fmla="*/ f103 f53 1"/>
                <a:gd name="f125" fmla="*/ f104 f54 1"/>
                <a:gd name="f126" fmla="*/ f105 f53 1"/>
                <a:gd name="f127" fmla="*/ f106 f54 1"/>
                <a:gd name="f128" fmla="*/ f107 f53 1"/>
                <a:gd name="f129" fmla="*/ f108 f53 1"/>
                <a:gd name="f130" fmla="*/ f109 f53 1"/>
                <a:gd name="f131" fmla="*/ f110 f54 1"/>
                <a:gd name="f132" fmla="*/ f111 f53 1"/>
                <a:gd name="f133" fmla="*/ f112 f54 1"/>
                <a:gd name="f134" fmla="*/ f113 f53 1"/>
                <a:gd name="f135" fmla="*/ f114 f54 1"/>
                <a:gd name="f136" fmla="*/ f115 f53 1"/>
                <a:gd name="f137" fmla="*/ f116 f54 1"/>
                <a:gd name="f138" fmla="*/ f117 f53 1"/>
                <a:gd name="f139" fmla="*/ f118 f54 1"/>
                <a:gd name="f140" fmla="*/ f119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24" y="f125"/>
                </a:cxn>
                <a:cxn ang="f81">
                  <a:pos x="f126" y="f127"/>
                </a:cxn>
                <a:cxn ang="f81">
                  <a:pos x="f128" y="f127"/>
                </a:cxn>
                <a:cxn ang="f81">
                  <a:pos x="f129" y="f125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39"/>
                </a:cxn>
                <a:cxn ang="f81">
                  <a:pos x="f128" y="f139"/>
                </a:cxn>
                <a:cxn ang="f81">
                  <a:pos x="f126" y="f139"/>
                </a:cxn>
                <a:cxn ang="f81">
                  <a:pos x="f124" y="f125"/>
                </a:cxn>
              </a:cxnLst>
              <a:rect l="f120" t="f123" r="f121" b="f122"/>
              <a:pathLst>
                <a:path w="37104" h="23886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4"/>
                  </a:lnTo>
                  <a:cubicBezTo>
                    <a:pt x="f16" y="f12"/>
                    <a:pt x="f17" y="f10"/>
                    <a:pt x="f6" y="f8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5"/>
                  </a:cubicBezTo>
                  <a:lnTo>
                    <a:pt x="f47" y="f5"/>
                  </a:lnTo>
                  <a:lnTo>
                    <a:pt x="f15" y="f5"/>
                  </a:lnTo>
                  <a:lnTo>
                    <a:pt x="f13" y="f5"/>
                  </a:lnTo>
                  <a:cubicBezTo>
                    <a:pt x="f48" y="f49"/>
                    <a:pt x="f50" y="f5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0" name="Freeform: Shape 565">
              <a:extLst>
                <a:ext uri="{FF2B5EF4-FFF2-40B4-BE49-F238E27FC236}">
                  <a16:creationId xmlns:a16="http://schemas.microsoft.com/office/drawing/2014/main" id="{7B84AA65-FC58-78B3-22C7-57C57AF852A1}"/>
                </a:ext>
              </a:extLst>
            </p:cNvPr>
            <p:cNvSpPr/>
            <p:nvPr/>
          </p:nvSpPr>
          <p:spPr>
            <a:xfrm>
              <a:off x="11540898" y="4857814"/>
              <a:ext cx="653137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3136"/>
                <a:gd name="f7" fmla="val 4319"/>
                <a:gd name="f8" fmla="val 2160"/>
                <a:gd name="f9" fmla="val 4320"/>
                <a:gd name="f10" fmla="val 64"/>
                <a:gd name="f11" fmla="val 724"/>
                <a:gd name="f12" fmla="val 1436"/>
                <a:gd name="f13" fmla="+- 0 0 -90"/>
                <a:gd name="f14" fmla="*/ f3 1 653136"/>
                <a:gd name="f15" fmla="*/ f4 1 431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53136"/>
                <a:gd name="f24" fmla="*/ f20 1 4319"/>
                <a:gd name="f25" fmla="*/ 0 f21 1"/>
                <a:gd name="f26" fmla="*/ 2160 f20 1"/>
                <a:gd name="f27" fmla="*/ 4320 f20 1"/>
                <a:gd name="f28" fmla="*/ 653136 f21 1"/>
                <a:gd name="f29" fmla="*/ 0 f20 1"/>
                <a:gd name="f30" fmla="+- f22 0 f1"/>
                <a:gd name="f31" fmla="*/ f25 1 653136"/>
                <a:gd name="f32" fmla="*/ f26 1 4319"/>
                <a:gd name="f33" fmla="*/ f27 1 4319"/>
                <a:gd name="f34" fmla="*/ f28 1 653136"/>
                <a:gd name="f35" fmla="*/ f29 1 4319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1"/>
                </a:cxn>
                <a:cxn ang="f30">
                  <a:pos x="f52" y="f53"/>
                </a:cxn>
                <a:cxn ang="f30">
                  <a:pos x="f49" y="f53"/>
                </a:cxn>
                <a:cxn ang="f30">
                  <a:pos x="f49" y="f50"/>
                </a:cxn>
              </a:cxnLst>
              <a:rect l="f45" t="f48" r="f46" b="f47"/>
              <a:pathLst>
                <a:path w="653136" h="4319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0" y="f11"/>
                    <a:pt x="f10" y="f1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1" name="Freeform: Shape 566">
              <a:extLst>
                <a:ext uri="{FF2B5EF4-FFF2-40B4-BE49-F238E27FC236}">
                  <a16:creationId xmlns:a16="http://schemas.microsoft.com/office/drawing/2014/main" id="{F834A725-DC8B-E05C-ECD5-834E4720568E}"/>
                </a:ext>
              </a:extLst>
            </p:cNvPr>
            <p:cNvSpPr/>
            <p:nvPr/>
          </p:nvSpPr>
          <p:spPr>
            <a:xfrm>
              <a:off x="11411538" y="4857795"/>
              <a:ext cx="106234" cy="43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235"/>
                <a:gd name="f7" fmla="val 4335"/>
                <a:gd name="f8" fmla="val 5"/>
                <a:gd name="f9" fmla="val 2176"/>
                <a:gd name="f10" fmla="val 3319"/>
                <a:gd name="f11" fmla="val 895"/>
                <a:gd name="f12" fmla="val 4272"/>
                <a:gd name="f13" fmla="val 2038"/>
                <a:gd name="f14" fmla="val 4336"/>
                <a:gd name="f15" fmla="val 106172"/>
                <a:gd name="f16" fmla="val 1452"/>
                <a:gd name="f17" fmla="val 740"/>
                <a:gd name="f18" fmla="val 16"/>
                <a:gd name="f19" fmla="val 2293"/>
                <a:gd name="f20" fmla="val 1174"/>
                <a:gd name="f21" fmla="val -124"/>
                <a:gd name="f22" fmla="val 157"/>
                <a:gd name="f23" fmla="val 664"/>
                <a:gd name="f24" fmla="val 18"/>
                <a:gd name="f25" fmla="val 1769"/>
                <a:gd name="f26" fmla="val 1909"/>
                <a:gd name="f27" fmla="val -8"/>
                <a:gd name="f28" fmla="val 2036"/>
                <a:gd name="f29" fmla="+- 0 0 -90"/>
                <a:gd name="f30" fmla="*/ f3 1 106235"/>
                <a:gd name="f31" fmla="*/ f4 1 4335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06235"/>
                <a:gd name="f40" fmla="*/ f36 1 4335"/>
                <a:gd name="f41" fmla="*/ 5 f37 1"/>
                <a:gd name="f42" fmla="*/ 2176 f36 1"/>
                <a:gd name="f43" fmla="*/ 2038 f37 1"/>
                <a:gd name="f44" fmla="*/ 4336 f36 1"/>
                <a:gd name="f45" fmla="*/ 106235 f37 1"/>
                <a:gd name="f46" fmla="*/ 16 f36 1"/>
                <a:gd name="f47" fmla="*/ 2293 f37 1"/>
                <a:gd name="f48" fmla="*/ 18 f37 1"/>
                <a:gd name="f49" fmla="*/ 1769 f36 1"/>
                <a:gd name="f50" fmla="+- f38 0 f1"/>
                <a:gd name="f51" fmla="*/ f41 1 106235"/>
                <a:gd name="f52" fmla="*/ f42 1 4335"/>
                <a:gd name="f53" fmla="*/ f43 1 106235"/>
                <a:gd name="f54" fmla="*/ f44 1 4335"/>
                <a:gd name="f55" fmla="*/ f45 1 106235"/>
                <a:gd name="f56" fmla="*/ f46 1 4335"/>
                <a:gd name="f57" fmla="*/ f47 1 106235"/>
                <a:gd name="f58" fmla="*/ f48 1 106235"/>
                <a:gd name="f59" fmla="*/ f49 1 4335"/>
                <a:gd name="f60" fmla="*/ f32 1 f39"/>
                <a:gd name="f61" fmla="*/ f33 1 f39"/>
                <a:gd name="f62" fmla="*/ f32 1 f40"/>
                <a:gd name="f63" fmla="*/ f34 1 f40"/>
                <a:gd name="f64" fmla="*/ f51 1 f39"/>
                <a:gd name="f65" fmla="*/ f52 1 f40"/>
                <a:gd name="f66" fmla="*/ f53 1 f39"/>
                <a:gd name="f67" fmla="*/ f54 1 f40"/>
                <a:gd name="f68" fmla="*/ f55 1 f39"/>
                <a:gd name="f69" fmla="*/ f56 1 f40"/>
                <a:gd name="f70" fmla="*/ f57 1 f39"/>
                <a:gd name="f71" fmla="*/ f58 1 f39"/>
                <a:gd name="f72" fmla="*/ f59 1 f40"/>
                <a:gd name="f73" fmla="*/ f60 f30 1"/>
                <a:gd name="f74" fmla="*/ f61 f30 1"/>
                <a:gd name="f75" fmla="*/ f63 f31 1"/>
                <a:gd name="f76" fmla="*/ f62 f31 1"/>
                <a:gd name="f77" fmla="*/ f64 f30 1"/>
                <a:gd name="f78" fmla="*/ f65 f31 1"/>
                <a:gd name="f79" fmla="*/ f66 f30 1"/>
                <a:gd name="f80" fmla="*/ f67 f31 1"/>
                <a:gd name="f81" fmla="*/ f68 f30 1"/>
                <a:gd name="f82" fmla="*/ f69 f31 1"/>
                <a:gd name="f83" fmla="*/ f70 f30 1"/>
                <a:gd name="f84" fmla="*/ f71 f30 1"/>
                <a:gd name="f85" fmla="*/ f7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7" y="f78"/>
                </a:cxn>
                <a:cxn ang="f50">
                  <a:pos x="f79" y="f80"/>
                </a:cxn>
                <a:cxn ang="f50">
                  <a:pos x="f81" y="f80"/>
                </a:cxn>
                <a:cxn ang="f50">
                  <a:pos x="f81" y="f78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4" y="f85"/>
                </a:cxn>
                <a:cxn ang="f50">
                  <a:pos x="f77" y="f78"/>
                </a:cxn>
              </a:cxnLst>
              <a:rect l="f73" t="f76" r="f74" b="f75"/>
              <a:pathLst>
                <a:path w="106235" h="4335">
                  <a:moveTo>
                    <a:pt x="f8" y="f9"/>
                  </a:moveTo>
                  <a:cubicBezTo>
                    <a:pt x="f8" y="f10"/>
                    <a:pt x="f11" y="f12"/>
                    <a:pt x="f13" y="f14"/>
                  </a:cubicBezTo>
                  <a:lnTo>
                    <a:pt x="f6" y="f14"/>
                  </a:lnTo>
                  <a:lnTo>
                    <a:pt x="f6" y="f9"/>
                  </a:lnTo>
                  <a:cubicBezTo>
                    <a:pt x="f15" y="f16"/>
                    <a:pt x="f15" y="f17"/>
                    <a:pt x="f6" y="f18"/>
                  </a:cubicBezTo>
                  <a:lnTo>
                    <a:pt x="f19" y="f18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8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2" name="Freeform: Shape 567">
              <a:extLst>
                <a:ext uri="{FF2B5EF4-FFF2-40B4-BE49-F238E27FC236}">
                  <a16:creationId xmlns:a16="http://schemas.microsoft.com/office/drawing/2014/main" id="{E220519B-68B0-60D0-3CC4-D02D0458721A}"/>
                </a:ext>
              </a:extLst>
            </p:cNvPr>
            <p:cNvSpPr/>
            <p:nvPr/>
          </p:nvSpPr>
          <p:spPr>
            <a:xfrm>
              <a:off x="11298289" y="4578035"/>
              <a:ext cx="633606" cy="24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3604"/>
                <a:gd name="f7" fmla="val 24013"/>
                <a:gd name="f8" fmla="val 633605"/>
                <a:gd name="f9" fmla="val 12071"/>
                <a:gd name="f10" fmla="val 633299"/>
                <a:gd name="f11" fmla="val 5629"/>
                <a:gd name="f12" fmla="val 628217"/>
                <a:gd name="f13" fmla="val 445"/>
                <a:gd name="f14" fmla="val 621788"/>
                <a:gd name="f15" fmla="val 10839"/>
                <a:gd name="f16" fmla="val 4205"/>
                <a:gd name="f17" fmla="val 686"/>
                <a:gd name="f18" fmla="val -610"/>
                <a:gd name="f19" fmla="val 6607"/>
                <a:gd name="f20" fmla="val 63"/>
                <a:gd name="f21" fmla="val 13240"/>
                <a:gd name="f22" fmla="val 648"/>
                <a:gd name="f23" fmla="val 18932"/>
                <a:gd name="f24" fmla="val 5146"/>
                <a:gd name="f25" fmla="val 23430"/>
                <a:gd name="f26" fmla="val 24014"/>
                <a:gd name="f27" fmla="val 628179"/>
                <a:gd name="f28" fmla="val 23582"/>
                <a:gd name="f29" fmla="val 633237"/>
                <a:gd name="f30" fmla="val 18461"/>
                <a:gd name="f31" fmla="+- 0 0 -90"/>
                <a:gd name="f32" fmla="*/ f3 1 633604"/>
                <a:gd name="f33" fmla="*/ f4 1 2401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633604"/>
                <a:gd name="f42" fmla="*/ f38 1 24013"/>
                <a:gd name="f43" fmla="*/ 633605 f39 1"/>
                <a:gd name="f44" fmla="*/ 12071 f38 1"/>
                <a:gd name="f45" fmla="*/ 621788 f39 1"/>
                <a:gd name="f46" fmla="*/ 0 f38 1"/>
                <a:gd name="f47" fmla="*/ 10839 f39 1"/>
                <a:gd name="f48" fmla="*/ 63 f39 1"/>
                <a:gd name="f49" fmla="*/ 13240 f38 1"/>
                <a:gd name="f50" fmla="*/ 24014 f38 1"/>
                <a:gd name="f51" fmla="+- f40 0 f1"/>
                <a:gd name="f52" fmla="*/ f43 1 633604"/>
                <a:gd name="f53" fmla="*/ f44 1 24013"/>
                <a:gd name="f54" fmla="*/ f45 1 633604"/>
                <a:gd name="f55" fmla="*/ f46 1 24013"/>
                <a:gd name="f56" fmla="*/ f47 1 633604"/>
                <a:gd name="f57" fmla="*/ f48 1 633604"/>
                <a:gd name="f58" fmla="*/ f49 1 24013"/>
                <a:gd name="f59" fmla="*/ f50 1 24013"/>
                <a:gd name="f60" fmla="*/ f34 1 f41"/>
                <a:gd name="f61" fmla="*/ f35 1 f41"/>
                <a:gd name="f62" fmla="*/ f34 1 f42"/>
                <a:gd name="f63" fmla="*/ f36 1 f42"/>
                <a:gd name="f64" fmla="*/ f52 1 f41"/>
                <a:gd name="f65" fmla="*/ f53 1 f42"/>
                <a:gd name="f66" fmla="*/ f54 1 f41"/>
                <a:gd name="f67" fmla="*/ f55 1 f42"/>
                <a:gd name="f68" fmla="*/ f56 1 f41"/>
                <a:gd name="f69" fmla="*/ f57 1 f41"/>
                <a:gd name="f70" fmla="*/ f58 1 f42"/>
                <a:gd name="f71" fmla="*/ f59 1 f42"/>
                <a:gd name="f72" fmla="*/ f60 f32 1"/>
                <a:gd name="f73" fmla="*/ f61 f32 1"/>
                <a:gd name="f74" fmla="*/ f63 f33 1"/>
                <a:gd name="f75" fmla="*/ f62 f33 1"/>
                <a:gd name="f76" fmla="*/ f64 f32 1"/>
                <a:gd name="f77" fmla="*/ f65 f33 1"/>
                <a:gd name="f78" fmla="*/ f66 f32 1"/>
                <a:gd name="f79" fmla="*/ f67 f33 1"/>
                <a:gd name="f80" fmla="*/ f68 f32 1"/>
                <a:gd name="f81" fmla="*/ f69 f32 1"/>
                <a:gd name="f82" fmla="*/ f70 f33 1"/>
                <a:gd name="f83" fmla="*/ f7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6" y="f77"/>
                </a:cxn>
                <a:cxn ang="f51">
                  <a:pos x="f78" y="f79"/>
                </a:cxn>
                <a:cxn ang="f51">
                  <a:pos x="f80" y="f79"/>
                </a:cxn>
                <a:cxn ang="f51">
                  <a:pos x="f81" y="f82"/>
                </a:cxn>
                <a:cxn ang="f51">
                  <a:pos x="f80" y="f83"/>
                </a:cxn>
                <a:cxn ang="f51">
                  <a:pos x="f78" y="f83"/>
                </a:cxn>
                <a:cxn ang="f51">
                  <a:pos x="f76" y="f77"/>
                </a:cxn>
              </a:cxnLst>
              <a:rect l="f72" t="f75" r="f73" b="f74"/>
              <a:pathLst>
                <a:path w="633604" h="24013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5" y="f26"/>
                  </a:cubicBezTo>
                  <a:lnTo>
                    <a:pt x="f14" y="f26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3" name="Freeform: Shape 568">
              <a:extLst>
                <a:ext uri="{FF2B5EF4-FFF2-40B4-BE49-F238E27FC236}">
                  <a16:creationId xmlns:a16="http://schemas.microsoft.com/office/drawing/2014/main" id="{259A39A4-83FA-A4BC-77EC-594E631912B7}"/>
                </a:ext>
              </a:extLst>
            </p:cNvPr>
            <p:cNvSpPr/>
            <p:nvPr/>
          </p:nvSpPr>
          <p:spPr>
            <a:xfrm>
              <a:off x="11237326" y="2249085"/>
              <a:ext cx="23381" cy="11524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1"/>
                <a:gd name="f7" fmla="val 1152403"/>
                <a:gd name="f8" fmla="val 11689"/>
                <a:gd name="f9" fmla="val 1140715"/>
                <a:gd name="f10" fmla="val 1147169"/>
                <a:gd name="f11" fmla="val 5235"/>
                <a:gd name="f12" fmla="val 1152404"/>
                <a:gd name="f13" fmla="val 11691"/>
                <a:gd name="f14" fmla="val 18146"/>
                <a:gd name="f15" fmla="+- 0 0 -90"/>
                <a:gd name="f16" fmla="*/ f3 1 23381"/>
                <a:gd name="f17" fmla="*/ f4 1 115240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3381"/>
                <a:gd name="f26" fmla="*/ f22 1 1152403"/>
                <a:gd name="f27" fmla="*/ 0 f23 1"/>
                <a:gd name="f28" fmla="*/ 11689 f22 1"/>
                <a:gd name="f29" fmla="*/ 1140715 f22 1"/>
                <a:gd name="f30" fmla="*/ 11691 f23 1"/>
                <a:gd name="f31" fmla="*/ 1152404 f22 1"/>
                <a:gd name="f32" fmla="*/ 23381 f23 1"/>
                <a:gd name="f33" fmla="*/ 0 f22 1"/>
                <a:gd name="f34" fmla="+- f24 0 f1"/>
                <a:gd name="f35" fmla="*/ f27 1 23381"/>
                <a:gd name="f36" fmla="*/ f28 1 1152403"/>
                <a:gd name="f37" fmla="*/ f29 1 1152403"/>
                <a:gd name="f38" fmla="*/ f30 1 23381"/>
                <a:gd name="f39" fmla="*/ f31 1 1152403"/>
                <a:gd name="f40" fmla="*/ f32 1 23381"/>
                <a:gd name="f41" fmla="*/ f33 1 115240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61"/>
                </a:cxn>
                <a:cxn ang="f34">
                  <a:pos x="f62" y="f59"/>
                </a:cxn>
                <a:cxn ang="f34">
                  <a:pos x="f62" y="f58"/>
                </a:cxn>
                <a:cxn ang="f34">
                  <a:pos x="f60" y="f63"/>
                </a:cxn>
                <a:cxn ang="f34">
                  <a:pos x="f57" y="f58"/>
                </a:cxn>
              </a:cxnLst>
              <a:rect l="f53" t="f56" r="f54" b="f55"/>
              <a:pathLst>
                <a:path w="23381" h="1152403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2"/>
                  </a:cubicBezTo>
                  <a:cubicBezTo>
                    <a:pt x="f14" y="f12"/>
                    <a:pt x="f6" y="f10"/>
                    <a:pt x="f6" y="f9"/>
                  </a:cubicBezTo>
                  <a:lnTo>
                    <a:pt x="f6" y="f8"/>
                  </a:lnTo>
                  <a:cubicBezTo>
                    <a:pt x="f6" y="f11"/>
                    <a:pt x="f14" y="f5"/>
                    <a:pt x="f13" y="f5"/>
                  </a:cubicBezTo>
                  <a:cubicBezTo>
                    <a:pt x="f11" y="f5"/>
                    <a:pt x="f5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4" name="Freeform: Shape 569">
              <a:extLst>
                <a:ext uri="{FF2B5EF4-FFF2-40B4-BE49-F238E27FC236}">
                  <a16:creationId xmlns:a16="http://schemas.microsoft.com/office/drawing/2014/main" id="{C5C7A31E-CB0A-6CD8-E82E-3A18FF651158}"/>
                </a:ext>
              </a:extLst>
            </p:cNvPr>
            <p:cNvSpPr/>
            <p:nvPr/>
          </p:nvSpPr>
          <p:spPr>
            <a:xfrm>
              <a:off x="10831552" y="5675735"/>
              <a:ext cx="115049" cy="3140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050"/>
                <a:gd name="f7" fmla="val 314022"/>
                <a:gd name="f8" fmla="val 8054"/>
                <a:gd name="f9" fmla="val 444"/>
                <a:gd name="f10" fmla="val 6275"/>
                <a:gd name="f11" fmla="val 1460"/>
                <a:gd name="f12" fmla="val 1231"/>
                <a:gd name="f13" fmla="val 4179"/>
                <a:gd name="f14" fmla="val -1171"/>
                <a:gd name="f15" fmla="val 10100"/>
                <a:gd name="f16" fmla="val 557"/>
                <a:gd name="f17" fmla="val 15564"/>
                <a:gd name="f18" fmla="val 90903"/>
                <a:gd name="f19" fmla="val 299916"/>
                <a:gd name="f20" fmla="val 92174"/>
                <a:gd name="f21" fmla="val 303982"/>
                <a:gd name="f22" fmla="val 305761"/>
                <a:gd name="f23" fmla="val 93712"/>
                <a:gd name="f24" fmla="val 310653"/>
                <a:gd name="f25" fmla="val 98235"/>
                <a:gd name="f26" fmla="val 313982"/>
                <a:gd name="f27" fmla="val 103356"/>
                <a:gd name="f28" fmla="val 314020"/>
                <a:gd name="f29" fmla="val 109671"/>
                <a:gd name="f30" fmla="val 314159"/>
                <a:gd name="f31" fmla="val 114907"/>
                <a:gd name="f32" fmla="val 309154"/>
                <a:gd name="f33" fmla="val 115046"/>
                <a:gd name="f34" fmla="val 302852"/>
                <a:gd name="f35" fmla="val 115072"/>
                <a:gd name="f36" fmla="val 301949"/>
                <a:gd name="f37" fmla="val 114983"/>
                <a:gd name="f38" fmla="val 301047"/>
                <a:gd name="f39" fmla="val 114793"/>
                <a:gd name="f40" fmla="val 300171"/>
                <a:gd name="f41" fmla="val 114856"/>
                <a:gd name="f42" fmla="val 299535"/>
                <a:gd name="f43" fmla="val 298900"/>
                <a:gd name="f44" fmla="val 298265"/>
                <a:gd name="f45" fmla="val 23175"/>
                <a:gd name="f46" fmla="val 8194"/>
                <a:gd name="f47" fmla="val 21358"/>
                <a:gd name="f48" fmla="val 2566"/>
                <a:gd name="f49" fmla="val 15653"/>
                <a:gd name="f50" fmla="val -865"/>
                <a:gd name="f51" fmla="val 9833"/>
                <a:gd name="f52" fmla="val 190"/>
                <a:gd name="f53" fmla="+- 0 0 -90"/>
                <a:gd name="f54" fmla="*/ f3 1 115050"/>
                <a:gd name="f55" fmla="*/ f4 1 314022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15050"/>
                <a:gd name="f64" fmla="*/ f60 1 314022"/>
                <a:gd name="f65" fmla="*/ 8054 f61 1"/>
                <a:gd name="f66" fmla="*/ 444 f60 1"/>
                <a:gd name="f67" fmla="*/ 6275 f61 1"/>
                <a:gd name="f68" fmla="*/ 1460 f60 1"/>
                <a:gd name="f69" fmla="*/ 557 f61 1"/>
                <a:gd name="f70" fmla="*/ 15564 f60 1"/>
                <a:gd name="f71" fmla="*/ 90903 f61 1"/>
                <a:gd name="f72" fmla="*/ 299916 f60 1"/>
                <a:gd name="f73" fmla="*/ 92174 f61 1"/>
                <a:gd name="f74" fmla="*/ 303982 f60 1"/>
                <a:gd name="f75" fmla="*/ 305761 f60 1"/>
                <a:gd name="f76" fmla="*/ 103356 f61 1"/>
                <a:gd name="f77" fmla="*/ 314020 f60 1"/>
                <a:gd name="f78" fmla="*/ 115046 f61 1"/>
                <a:gd name="f79" fmla="*/ 302852 f60 1"/>
                <a:gd name="f80" fmla="*/ 114793 f61 1"/>
                <a:gd name="f81" fmla="*/ 300171 f60 1"/>
                <a:gd name="f82" fmla="*/ 298265 f60 1"/>
                <a:gd name="f83" fmla="*/ 23175 f61 1"/>
                <a:gd name="f84" fmla="*/ 8194 f60 1"/>
                <a:gd name="f85" fmla="*/ 9833 f61 1"/>
                <a:gd name="f86" fmla="*/ 190 f60 1"/>
                <a:gd name="f87" fmla="+- f62 0 f1"/>
                <a:gd name="f88" fmla="*/ f65 1 115050"/>
                <a:gd name="f89" fmla="*/ f66 1 314022"/>
                <a:gd name="f90" fmla="*/ f67 1 115050"/>
                <a:gd name="f91" fmla="*/ f68 1 314022"/>
                <a:gd name="f92" fmla="*/ f69 1 115050"/>
                <a:gd name="f93" fmla="*/ f70 1 314022"/>
                <a:gd name="f94" fmla="*/ f71 1 115050"/>
                <a:gd name="f95" fmla="*/ f72 1 314022"/>
                <a:gd name="f96" fmla="*/ f73 1 115050"/>
                <a:gd name="f97" fmla="*/ f74 1 314022"/>
                <a:gd name="f98" fmla="*/ f75 1 314022"/>
                <a:gd name="f99" fmla="*/ f76 1 115050"/>
                <a:gd name="f100" fmla="*/ f77 1 314022"/>
                <a:gd name="f101" fmla="*/ f78 1 115050"/>
                <a:gd name="f102" fmla="*/ f79 1 314022"/>
                <a:gd name="f103" fmla="*/ f80 1 115050"/>
                <a:gd name="f104" fmla="*/ f81 1 314022"/>
                <a:gd name="f105" fmla="*/ f82 1 314022"/>
                <a:gd name="f106" fmla="*/ f83 1 115050"/>
                <a:gd name="f107" fmla="*/ f84 1 314022"/>
                <a:gd name="f108" fmla="*/ f85 1 115050"/>
                <a:gd name="f109" fmla="*/ f86 1 314022"/>
                <a:gd name="f110" fmla="*/ f56 1 f63"/>
                <a:gd name="f111" fmla="*/ f57 1 f63"/>
                <a:gd name="f112" fmla="*/ f56 1 f64"/>
                <a:gd name="f113" fmla="*/ f58 1 f64"/>
                <a:gd name="f114" fmla="*/ f88 1 f63"/>
                <a:gd name="f115" fmla="*/ f89 1 f64"/>
                <a:gd name="f116" fmla="*/ f90 1 f63"/>
                <a:gd name="f117" fmla="*/ f91 1 f64"/>
                <a:gd name="f118" fmla="*/ f92 1 f63"/>
                <a:gd name="f119" fmla="*/ f93 1 f64"/>
                <a:gd name="f120" fmla="*/ f94 1 f63"/>
                <a:gd name="f121" fmla="*/ f95 1 f64"/>
                <a:gd name="f122" fmla="*/ f96 1 f63"/>
                <a:gd name="f123" fmla="*/ f97 1 f64"/>
                <a:gd name="f124" fmla="*/ f98 1 f64"/>
                <a:gd name="f125" fmla="*/ f99 1 f63"/>
                <a:gd name="f126" fmla="*/ f100 1 f64"/>
                <a:gd name="f127" fmla="*/ f101 1 f63"/>
                <a:gd name="f128" fmla="*/ f102 1 f64"/>
                <a:gd name="f129" fmla="*/ f103 1 f63"/>
                <a:gd name="f130" fmla="*/ f104 1 f64"/>
                <a:gd name="f131" fmla="*/ f105 1 f64"/>
                <a:gd name="f132" fmla="*/ f106 1 f63"/>
                <a:gd name="f133" fmla="*/ f107 1 f64"/>
                <a:gd name="f134" fmla="*/ f108 1 f63"/>
                <a:gd name="f135" fmla="*/ f109 1 f64"/>
                <a:gd name="f136" fmla="*/ f110 f54 1"/>
                <a:gd name="f137" fmla="*/ f111 f54 1"/>
                <a:gd name="f138" fmla="*/ f113 f55 1"/>
                <a:gd name="f139" fmla="*/ f112 f55 1"/>
                <a:gd name="f140" fmla="*/ f114 f54 1"/>
                <a:gd name="f141" fmla="*/ f115 f55 1"/>
                <a:gd name="f142" fmla="*/ f116 f54 1"/>
                <a:gd name="f143" fmla="*/ f117 f55 1"/>
                <a:gd name="f144" fmla="*/ f118 f54 1"/>
                <a:gd name="f145" fmla="*/ f119 f55 1"/>
                <a:gd name="f146" fmla="*/ f120 f54 1"/>
                <a:gd name="f147" fmla="*/ f121 f55 1"/>
                <a:gd name="f148" fmla="*/ f122 f54 1"/>
                <a:gd name="f149" fmla="*/ f123 f55 1"/>
                <a:gd name="f150" fmla="*/ f124 f55 1"/>
                <a:gd name="f151" fmla="*/ f125 f54 1"/>
                <a:gd name="f152" fmla="*/ f126 f55 1"/>
                <a:gd name="f153" fmla="*/ f127 f54 1"/>
                <a:gd name="f154" fmla="*/ f128 f55 1"/>
                <a:gd name="f155" fmla="*/ f129 f54 1"/>
                <a:gd name="f156" fmla="*/ f130 f55 1"/>
                <a:gd name="f157" fmla="*/ f131 f55 1"/>
                <a:gd name="f158" fmla="*/ f132 f54 1"/>
                <a:gd name="f159" fmla="*/ f133 f55 1"/>
                <a:gd name="f160" fmla="*/ f134 f54 1"/>
                <a:gd name="f161" fmla="*/ f135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0" y="f141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48" y="f150"/>
                </a:cxn>
                <a:cxn ang="f87">
                  <a:pos x="f151" y="f152"/>
                </a:cxn>
                <a:cxn ang="f87">
                  <a:pos x="f153" y="f154"/>
                </a:cxn>
                <a:cxn ang="f87">
                  <a:pos x="f155" y="f156"/>
                </a:cxn>
                <a:cxn ang="f87">
                  <a:pos x="f155" y="f157"/>
                </a:cxn>
                <a:cxn ang="f87">
                  <a:pos x="f158" y="f159"/>
                </a:cxn>
                <a:cxn ang="f87">
                  <a:pos x="f160" y="f161"/>
                </a:cxn>
              </a:cxnLst>
              <a:rect l="f136" t="f139" r="f137" b="f138"/>
              <a:pathLst>
                <a:path w="115050" h="314022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1" y="f43"/>
                    <a:pt x="f39" y="f44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5" name="Freeform: Shape 570">
              <a:extLst>
                <a:ext uri="{FF2B5EF4-FFF2-40B4-BE49-F238E27FC236}">
                  <a16:creationId xmlns:a16="http://schemas.microsoft.com/office/drawing/2014/main" id="{2562D414-6B2D-61EC-D3FA-CE6D2569839F}"/>
                </a:ext>
              </a:extLst>
            </p:cNvPr>
            <p:cNvSpPr/>
            <p:nvPr/>
          </p:nvSpPr>
          <p:spPr>
            <a:xfrm>
              <a:off x="9030897" y="4847901"/>
              <a:ext cx="23509" cy="6490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508"/>
                <a:gd name="f7" fmla="val 649005"/>
                <a:gd name="f8" fmla="val 21602"/>
                <a:gd name="f9" fmla="val 644304"/>
                <a:gd name="f10" fmla="val 22797"/>
                <a:gd name="f11" fmla="val 642449"/>
                <a:gd name="f12" fmla="val 23457"/>
                <a:gd name="f13" fmla="val 640289"/>
                <a:gd name="f14" fmla="val 638078"/>
                <a:gd name="f15" fmla="val 12070"/>
                <a:gd name="f16" fmla="val 23483"/>
                <a:gd name="f17" fmla="val 9860"/>
                <a:gd name="f18" fmla="val 22822"/>
                <a:gd name="f19" fmla="val 7699"/>
                <a:gd name="f20" fmla="val 5844"/>
                <a:gd name="f21" fmla="val 21043"/>
                <a:gd name="f22" fmla="val 4942"/>
                <a:gd name="f23" fmla="val 20407"/>
                <a:gd name="f24" fmla="val 4091"/>
                <a:gd name="f25" fmla="val 19696"/>
                <a:gd name="f26" fmla="val 3303"/>
                <a:gd name="f27" fmla="val 17599"/>
                <a:gd name="f28" fmla="val 1219"/>
                <a:gd name="f29" fmla="val 14778"/>
                <a:gd name="f30" fmla="val 38"/>
                <a:gd name="f31" fmla="val 11818"/>
                <a:gd name="f32" fmla="val 10547"/>
                <a:gd name="f33" fmla="val 4524"/>
                <a:gd name="f34" fmla="val 648"/>
                <a:gd name="f35" fmla="val -38"/>
                <a:gd name="f36" fmla="val 5756"/>
                <a:gd name="f37" fmla="val 11816"/>
                <a:gd name="f38" fmla="val 637316"/>
                <a:gd name="f39" fmla="val -25"/>
                <a:gd name="f40" fmla="val 643351"/>
                <a:gd name="f41" fmla="val 4537"/>
                <a:gd name="f42" fmla="val 648421"/>
                <a:gd name="f43" fmla="val 14740"/>
                <a:gd name="f44" fmla="val 648954"/>
                <a:gd name="f45" fmla="val 17549"/>
                <a:gd name="f46" fmla="val 647824"/>
                <a:gd name="f47" fmla="val 645829"/>
                <a:gd name="f48" fmla="val 20369"/>
                <a:gd name="f49" fmla="val 645359"/>
                <a:gd name="f50" fmla="val 21005"/>
                <a:gd name="f51" fmla="val 644850"/>
                <a:gd name="f52" fmla="+- 0 0 -90"/>
                <a:gd name="f53" fmla="*/ f3 1 23508"/>
                <a:gd name="f54" fmla="*/ f4 1 649005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3508"/>
                <a:gd name="f63" fmla="*/ f59 1 649005"/>
                <a:gd name="f64" fmla="*/ 21602 f60 1"/>
                <a:gd name="f65" fmla="*/ 644304 f59 1"/>
                <a:gd name="f66" fmla="*/ 23508 f60 1"/>
                <a:gd name="f67" fmla="*/ 638078 f59 1"/>
                <a:gd name="f68" fmla="*/ 12070 f59 1"/>
                <a:gd name="f69" fmla="*/ 5844 f59 1"/>
                <a:gd name="f70" fmla="*/ 19696 f60 1"/>
                <a:gd name="f71" fmla="*/ 3303 f59 1"/>
                <a:gd name="f72" fmla="*/ 11818 f60 1"/>
                <a:gd name="f73" fmla="*/ 0 f59 1"/>
                <a:gd name="f74" fmla="*/ 10547 f60 1"/>
                <a:gd name="f75" fmla="*/ 0 f60 1"/>
                <a:gd name="f76" fmla="*/ 11816 f59 1"/>
                <a:gd name="f77" fmla="*/ 637316 f59 1"/>
                <a:gd name="f78" fmla="*/ 649005 f59 1"/>
                <a:gd name="f79" fmla="*/ 645829 f59 1"/>
                <a:gd name="f80" fmla="+- f61 0 f1"/>
                <a:gd name="f81" fmla="*/ f64 1 23508"/>
                <a:gd name="f82" fmla="*/ f65 1 649005"/>
                <a:gd name="f83" fmla="*/ f66 1 23508"/>
                <a:gd name="f84" fmla="*/ f67 1 649005"/>
                <a:gd name="f85" fmla="*/ f68 1 649005"/>
                <a:gd name="f86" fmla="*/ f69 1 649005"/>
                <a:gd name="f87" fmla="*/ f70 1 23508"/>
                <a:gd name="f88" fmla="*/ f71 1 649005"/>
                <a:gd name="f89" fmla="*/ f72 1 23508"/>
                <a:gd name="f90" fmla="*/ f73 1 649005"/>
                <a:gd name="f91" fmla="*/ f74 1 23508"/>
                <a:gd name="f92" fmla="*/ f75 1 23508"/>
                <a:gd name="f93" fmla="*/ f76 1 649005"/>
                <a:gd name="f94" fmla="*/ f77 1 649005"/>
                <a:gd name="f95" fmla="*/ f78 1 649005"/>
                <a:gd name="f96" fmla="*/ f79 1 649005"/>
                <a:gd name="f97" fmla="*/ f55 1 f62"/>
                <a:gd name="f98" fmla="*/ f56 1 f62"/>
                <a:gd name="f99" fmla="*/ f55 1 f63"/>
                <a:gd name="f100" fmla="*/ f57 1 f63"/>
                <a:gd name="f101" fmla="*/ f81 1 f62"/>
                <a:gd name="f102" fmla="*/ f82 1 f63"/>
                <a:gd name="f103" fmla="*/ f83 1 f62"/>
                <a:gd name="f104" fmla="*/ f84 1 f63"/>
                <a:gd name="f105" fmla="*/ f85 1 f63"/>
                <a:gd name="f106" fmla="*/ f86 1 f63"/>
                <a:gd name="f107" fmla="*/ f87 1 f62"/>
                <a:gd name="f108" fmla="*/ f88 1 f63"/>
                <a:gd name="f109" fmla="*/ f89 1 f62"/>
                <a:gd name="f110" fmla="*/ f90 1 f63"/>
                <a:gd name="f111" fmla="*/ f91 1 f62"/>
                <a:gd name="f112" fmla="*/ f92 1 f62"/>
                <a:gd name="f113" fmla="*/ f93 1 f63"/>
                <a:gd name="f114" fmla="*/ f94 1 f63"/>
                <a:gd name="f115" fmla="*/ f95 1 f63"/>
                <a:gd name="f116" fmla="*/ f96 1 f63"/>
                <a:gd name="f117" fmla="*/ f97 f53 1"/>
                <a:gd name="f118" fmla="*/ f98 f53 1"/>
                <a:gd name="f119" fmla="*/ f100 f54 1"/>
                <a:gd name="f120" fmla="*/ f99 f54 1"/>
                <a:gd name="f121" fmla="*/ f101 f53 1"/>
                <a:gd name="f122" fmla="*/ f102 f54 1"/>
                <a:gd name="f123" fmla="*/ f103 f53 1"/>
                <a:gd name="f124" fmla="*/ f104 f54 1"/>
                <a:gd name="f125" fmla="*/ f105 f54 1"/>
                <a:gd name="f126" fmla="*/ f106 f54 1"/>
                <a:gd name="f127" fmla="*/ f107 f53 1"/>
                <a:gd name="f128" fmla="*/ f108 f54 1"/>
                <a:gd name="f129" fmla="*/ f109 f53 1"/>
                <a:gd name="f130" fmla="*/ f110 f54 1"/>
                <a:gd name="f131" fmla="*/ f111 f53 1"/>
                <a:gd name="f132" fmla="*/ f112 f53 1"/>
                <a:gd name="f133" fmla="*/ f113 f54 1"/>
                <a:gd name="f134" fmla="*/ f114 f54 1"/>
                <a:gd name="f135" fmla="*/ f115 f54 1"/>
                <a:gd name="f136" fmla="*/ f116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21" y="f122"/>
                </a:cxn>
                <a:cxn ang="f80">
                  <a:pos x="f123" y="f124"/>
                </a:cxn>
                <a:cxn ang="f80">
                  <a:pos x="f123" y="f125"/>
                </a:cxn>
                <a:cxn ang="f80">
                  <a:pos x="f121" y="f126"/>
                </a:cxn>
                <a:cxn ang="f80">
                  <a:pos x="f127" y="f128"/>
                </a:cxn>
                <a:cxn ang="f80">
                  <a:pos x="f129" y="f130"/>
                </a:cxn>
                <a:cxn ang="f80">
                  <a:pos x="f131" y="f130"/>
                </a:cxn>
                <a:cxn ang="f80">
                  <a:pos x="f132" y="f133"/>
                </a:cxn>
                <a:cxn ang="f80">
                  <a:pos x="f132" y="f134"/>
                </a:cxn>
                <a:cxn ang="f80">
                  <a:pos x="f131" y="f135"/>
                </a:cxn>
                <a:cxn ang="f80">
                  <a:pos x="f129" y="f135"/>
                </a:cxn>
                <a:cxn ang="f80">
                  <a:pos x="f127" y="f136"/>
                </a:cxn>
                <a:cxn ang="f80">
                  <a:pos x="f121" y="f122"/>
                </a:cxn>
              </a:cxnLst>
              <a:rect l="f117" t="f120" r="f118" b="f119"/>
              <a:pathLst>
                <a:path w="23508" h="649005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6" y="f15"/>
                  </a:lnTo>
                  <a:cubicBezTo>
                    <a:pt x="f16" y="f17"/>
                    <a:pt x="f18" y="f19"/>
                    <a:pt x="f8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5"/>
                  </a:cubicBezTo>
                  <a:lnTo>
                    <a:pt x="f32" y="f5"/>
                  </a:lnTo>
                  <a:cubicBezTo>
                    <a:pt x="f33" y="f34"/>
                    <a:pt x="f35" y="f36"/>
                    <a:pt x="f5" y="f37"/>
                  </a:cubicBezTo>
                  <a:lnTo>
                    <a:pt x="f5" y="f38"/>
                  </a:lnTo>
                  <a:cubicBezTo>
                    <a:pt x="f39" y="f40"/>
                    <a:pt x="f41" y="f42"/>
                    <a:pt x="f32" y="f7"/>
                  </a:cubicBezTo>
                  <a:lnTo>
                    <a:pt x="f31" y="f7"/>
                  </a:lnTo>
                  <a:cubicBezTo>
                    <a:pt x="f43" y="f44"/>
                    <a:pt x="f45" y="f46"/>
                    <a:pt x="f25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6" name="Freeform: Shape 571">
              <a:extLst>
                <a:ext uri="{FF2B5EF4-FFF2-40B4-BE49-F238E27FC236}">
                  <a16:creationId xmlns:a16="http://schemas.microsoft.com/office/drawing/2014/main" id="{F2DECF86-A5C3-EF7C-0A36-661B4C37786B}"/>
                </a:ext>
              </a:extLst>
            </p:cNvPr>
            <p:cNvSpPr/>
            <p:nvPr/>
          </p:nvSpPr>
          <p:spPr>
            <a:xfrm>
              <a:off x="11517764" y="4848075"/>
              <a:ext cx="23436" cy="11223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34"/>
                <a:gd name="f7" fmla="val 1122369"/>
                <a:gd name="f8" fmla="val 6"/>
                <a:gd name="f9" fmla="val 14055"/>
                <a:gd name="f10" fmla="val 1121734"/>
                <a:gd name="f11" fmla="val 1122370"/>
                <a:gd name="f12" fmla="val -134"/>
                <a:gd name="f13" fmla="val 1117846"/>
                <a:gd name="f14" fmla="val 2141"/>
                <a:gd name="f15" fmla="val 1113590"/>
                <a:gd name="f16" fmla="val 5979"/>
                <a:gd name="f17" fmla="val 1111189"/>
                <a:gd name="f18" fmla="val 11633"/>
                <a:gd name="f19" fmla="val 1108076"/>
                <a:gd name="f20" fmla="val 18736"/>
                <a:gd name="f21" fmla="val 1110121"/>
                <a:gd name="f22" fmla="val 21862"/>
                <a:gd name="f23" fmla="val 1115776"/>
                <a:gd name="f24" fmla="val 21900"/>
                <a:gd name="f25" fmla="val 1115852"/>
                <a:gd name="f26" fmla="val 21951"/>
                <a:gd name="f27" fmla="val 1115941"/>
                <a:gd name="f28" fmla="val 21989"/>
                <a:gd name="f29" fmla="val 1116017"/>
                <a:gd name="f30" fmla="val 23387"/>
                <a:gd name="f31" fmla="val 1118685"/>
                <a:gd name="f32" fmla="val 11895"/>
                <a:gd name="f33" fmla="val 23451"/>
                <a:gd name="f34" fmla="val 11171"/>
                <a:gd name="f35" fmla="val 10459"/>
                <a:gd name="f36" fmla="val 9735"/>
                <a:gd name="f37" fmla="val 22446"/>
                <a:gd name="f38" fmla="val 3484"/>
                <a:gd name="f39" fmla="val 16627"/>
                <a:gd name="f40" fmla="val -811"/>
                <a:gd name="f41" fmla="val 10375"/>
                <a:gd name="f42" fmla="val 129"/>
                <a:gd name="f43" fmla="val 5406"/>
                <a:gd name="f44" fmla="val 879"/>
                <a:gd name="f45" fmla="val 1518"/>
                <a:gd name="f46" fmla="val 4767"/>
                <a:gd name="f47" fmla="val 768"/>
                <a:gd name="f48" fmla="val 705"/>
                <a:gd name="f49" fmla="+- 0 0 -90"/>
                <a:gd name="f50" fmla="*/ f3 1 23434"/>
                <a:gd name="f51" fmla="*/ f4 1 1122369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3434"/>
                <a:gd name="f60" fmla="*/ f56 1 1122369"/>
                <a:gd name="f61" fmla="*/ 6 f57 1"/>
                <a:gd name="f62" fmla="*/ 14055 f56 1"/>
                <a:gd name="f63" fmla="*/ 1121734 f56 1"/>
                <a:gd name="f64" fmla="*/ 1122370 f56 1"/>
                <a:gd name="f65" fmla="*/ 5979 f57 1"/>
                <a:gd name="f66" fmla="*/ 1111189 f56 1"/>
                <a:gd name="f67" fmla="*/ 21862 f57 1"/>
                <a:gd name="f68" fmla="*/ 1115776 f56 1"/>
                <a:gd name="f69" fmla="*/ 21989 f57 1"/>
                <a:gd name="f70" fmla="*/ 1116017 f56 1"/>
                <a:gd name="f71" fmla="*/ 23387 f57 1"/>
                <a:gd name="f72" fmla="*/ 1118685 f56 1"/>
                <a:gd name="f73" fmla="*/ 11895 f56 1"/>
                <a:gd name="f74" fmla="*/ 9735 f56 1"/>
                <a:gd name="f75" fmla="*/ 10375 f57 1"/>
                <a:gd name="f76" fmla="*/ 129 f56 1"/>
                <a:gd name="f77" fmla="*/ 768 f57 1"/>
                <a:gd name="f78" fmla="+- f58 0 f1"/>
                <a:gd name="f79" fmla="*/ f61 1 23434"/>
                <a:gd name="f80" fmla="*/ f62 1 1122369"/>
                <a:gd name="f81" fmla="*/ f63 1 1122369"/>
                <a:gd name="f82" fmla="*/ f64 1 1122369"/>
                <a:gd name="f83" fmla="*/ f65 1 23434"/>
                <a:gd name="f84" fmla="*/ f66 1 1122369"/>
                <a:gd name="f85" fmla="*/ f67 1 23434"/>
                <a:gd name="f86" fmla="*/ f68 1 1122369"/>
                <a:gd name="f87" fmla="*/ f69 1 23434"/>
                <a:gd name="f88" fmla="*/ f70 1 1122369"/>
                <a:gd name="f89" fmla="*/ f71 1 23434"/>
                <a:gd name="f90" fmla="*/ f72 1 1122369"/>
                <a:gd name="f91" fmla="*/ f73 1 1122369"/>
                <a:gd name="f92" fmla="*/ f74 1 1122369"/>
                <a:gd name="f93" fmla="*/ f75 1 23434"/>
                <a:gd name="f94" fmla="*/ f76 1 1122369"/>
                <a:gd name="f95" fmla="*/ f77 1 23434"/>
                <a:gd name="f96" fmla="*/ f52 1 f59"/>
                <a:gd name="f97" fmla="*/ f53 1 f59"/>
                <a:gd name="f98" fmla="*/ f52 1 f60"/>
                <a:gd name="f99" fmla="*/ f54 1 f60"/>
                <a:gd name="f100" fmla="*/ f79 1 f59"/>
                <a:gd name="f101" fmla="*/ f80 1 f60"/>
                <a:gd name="f102" fmla="*/ f81 1 f60"/>
                <a:gd name="f103" fmla="*/ f82 1 f60"/>
                <a:gd name="f104" fmla="*/ f83 1 f59"/>
                <a:gd name="f105" fmla="*/ f84 1 f60"/>
                <a:gd name="f106" fmla="*/ f85 1 f59"/>
                <a:gd name="f107" fmla="*/ f86 1 f60"/>
                <a:gd name="f108" fmla="*/ f87 1 f59"/>
                <a:gd name="f109" fmla="*/ f88 1 f60"/>
                <a:gd name="f110" fmla="*/ f89 1 f59"/>
                <a:gd name="f111" fmla="*/ f90 1 f60"/>
                <a:gd name="f112" fmla="*/ f91 1 f60"/>
                <a:gd name="f113" fmla="*/ f92 1 f60"/>
                <a:gd name="f114" fmla="*/ f93 1 f59"/>
                <a:gd name="f115" fmla="*/ f94 1 f60"/>
                <a:gd name="f116" fmla="*/ f95 1 f59"/>
                <a:gd name="f117" fmla="*/ f96 f50 1"/>
                <a:gd name="f118" fmla="*/ f97 f50 1"/>
                <a:gd name="f119" fmla="*/ f99 f51 1"/>
                <a:gd name="f120" fmla="*/ f98 f51 1"/>
                <a:gd name="f121" fmla="*/ f100 f50 1"/>
                <a:gd name="f122" fmla="*/ f101 f51 1"/>
                <a:gd name="f123" fmla="*/ f102 f51 1"/>
                <a:gd name="f124" fmla="*/ f103 f51 1"/>
                <a:gd name="f125" fmla="*/ f104 f50 1"/>
                <a:gd name="f126" fmla="*/ f105 f51 1"/>
                <a:gd name="f127" fmla="*/ f106 f50 1"/>
                <a:gd name="f128" fmla="*/ f107 f51 1"/>
                <a:gd name="f129" fmla="*/ f108 f50 1"/>
                <a:gd name="f130" fmla="*/ f109 f51 1"/>
                <a:gd name="f131" fmla="*/ f110 f50 1"/>
                <a:gd name="f132" fmla="*/ f111 f51 1"/>
                <a:gd name="f133" fmla="*/ f112 f51 1"/>
                <a:gd name="f134" fmla="*/ f113 f51 1"/>
                <a:gd name="f135" fmla="*/ f114 f50 1"/>
                <a:gd name="f136" fmla="*/ f115 f51 1"/>
                <a:gd name="f137" fmla="*/ f116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1" y="f122"/>
                </a:cxn>
                <a:cxn ang="f78">
                  <a:pos x="f121" y="f123"/>
                </a:cxn>
                <a:cxn ang="f78">
                  <a:pos x="f121" y="f124"/>
                </a:cxn>
                <a:cxn ang="f78">
                  <a:pos x="f125" y="f126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1" y="f133"/>
                </a:cxn>
                <a:cxn ang="f78">
                  <a:pos x="f131" y="f134"/>
                </a:cxn>
                <a:cxn ang="f78">
                  <a:pos x="f135" y="f136"/>
                </a:cxn>
                <a:cxn ang="f78">
                  <a:pos x="f137" y="f134"/>
                </a:cxn>
                <a:cxn ang="f78">
                  <a:pos x="f137" y="f133"/>
                </a:cxn>
              </a:cxnLst>
              <a:rect l="f117" t="f120" r="f118" b="f119"/>
              <a:pathLst>
                <a:path w="23434" h="1122369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0"/>
                    <a:pt x="f8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0" y="f32"/>
                  </a:lnTo>
                  <a:cubicBezTo>
                    <a:pt x="f33" y="f34"/>
                    <a:pt x="f33" y="f35"/>
                    <a:pt x="f30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36"/>
                  </a:cubicBezTo>
                  <a:cubicBezTo>
                    <a:pt x="f48" y="f35"/>
                    <a:pt x="f48" y="f34"/>
                    <a:pt x="f47" y="f3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7" name="Freeform: Shape 572">
              <a:extLst>
                <a:ext uri="{FF2B5EF4-FFF2-40B4-BE49-F238E27FC236}">
                  <a16:creationId xmlns:a16="http://schemas.microsoft.com/office/drawing/2014/main" id="{39B848FC-8762-0B0D-EBB8-B6A42B212FA4}"/>
                </a:ext>
              </a:extLst>
            </p:cNvPr>
            <p:cNvSpPr/>
            <p:nvPr/>
          </p:nvSpPr>
          <p:spPr>
            <a:xfrm>
              <a:off x="7986140" y="2676503"/>
              <a:ext cx="23381" cy="378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80"/>
                <a:gd name="f7" fmla="val 37862"/>
                <a:gd name="f8" fmla="val 22237"/>
                <a:gd name="f9" fmla="val 6988"/>
                <a:gd name="f10" fmla="val 21386"/>
                <a:gd name="f11" fmla="val 5375"/>
                <a:gd name="f12" fmla="val 20217"/>
                <a:gd name="f13" fmla="val 3952"/>
                <a:gd name="f14" fmla="val 18806"/>
                <a:gd name="f15" fmla="val 2795"/>
                <a:gd name="f16" fmla="val 16786"/>
                <a:gd name="f17" fmla="val 1042"/>
                <a:gd name="f18" fmla="val 14232"/>
                <a:gd name="f19" fmla="val 64"/>
                <a:gd name="f20" fmla="val 11563"/>
                <a:gd name="f21" fmla="val 7052"/>
                <a:gd name="f22" fmla="val 292"/>
                <a:gd name="f23" fmla="val 3037"/>
                <a:gd name="f24" fmla="val 2948"/>
                <a:gd name="f25" fmla="val 1016"/>
                <a:gd name="f26" fmla="val 483"/>
                <a:gd name="f27" fmla="val 8246"/>
                <a:gd name="f28" fmla="val 140"/>
                <a:gd name="f29" fmla="val 9567"/>
                <a:gd name="f30" fmla="val 10927"/>
                <a:gd name="f31" fmla="val 11689"/>
                <a:gd name="f32" fmla="val 12070"/>
                <a:gd name="f33" fmla="val 26174"/>
                <a:gd name="f34" fmla="val 32628"/>
                <a:gd name="f35" fmla="val 5235"/>
                <a:gd name="f36" fmla="val 37863"/>
                <a:gd name="f37" fmla="val 11691"/>
                <a:gd name="f38" fmla="val 18146"/>
                <a:gd name="f39" fmla="val 23381"/>
                <a:gd name="f40" fmla="val 23317"/>
                <a:gd name="f41" fmla="val 10317"/>
                <a:gd name="f42" fmla="val 22936"/>
                <a:gd name="f43" fmla="val 8602"/>
                <a:gd name="f44" fmla="+- 0 0 -90"/>
                <a:gd name="f45" fmla="*/ f3 1 23380"/>
                <a:gd name="f46" fmla="*/ f4 1 37862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3380"/>
                <a:gd name="f55" fmla="*/ f51 1 37862"/>
                <a:gd name="f56" fmla="*/ 22237 f52 1"/>
                <a:gd name="f57" fmla="*/ 6988 f51 1"/>
                <a:gd name="f58" fmla="*/ 18806 f52 1"/>
                <a:gd name="f59" fmla="*/ 2795 f51 1"/>
                <a:gd name="f60" fmla="*/ 11563 f52 1"/>
                <a:gd name="f61" fmla="*/ 0 f51 1"/>
                <a:gd name="f62" fmla="*/ 1016 f52 1"/>
                <a:gd name="f63" fmla="*/ 0 f52 1"/>
                <a:gd name="f64" fmla="*/ 10927 f51 1"/>
                <a:gd name="f65" fmla="*/ 12070 f51 1"/>
                <a:gd name="f66" fmla="*/ 26174 f51 1"/>
                <a:gd name="f67" fmla="*/ 11691 f52 1"/>
                <a:gd name="f68" fmla="*/ 37863 f51 1"/>
                <a:gd name="f69" fmla="*/ 23381 f52 1"/>
                <a:gd name="f70" fmla="+- f53 0 f1"/>
                <a:gd name="f71" fmla="*/ f56 1 23380"/>
                <a:gd name="f72" fmla="*/ f57 1 37862"/>
                <a:gd name="f73" fmla="*/ f58 1 23380"/>
                <a:gd name="f74" fmla="*/ f59 1 37862"/>
                <a:gd name="f75" fmla="*/ f60 1 23380"/>
                <a:gd name="f76" fmla="*/ f61 1 37862"/>
                <a:gd name="f77" fmla="*/ f62 1 23380"/>
                <a:gd name="f78" fmla="*/ f63 1 23380"/>
                <a:gd name="f79" fmla="*/ f64 1 37862"/>
                <a:gd name="f80" fmla="*/ f65 1 37862"/>
                <a:gd name="f81" fmla="*/ f66 1 37862"/>
                <a:gd name="f82" fmla="*/ f67 1 23380"/>
                <a:gd name="f83" fmla="*/ f68 1 37862"/>
                <a:gd name="f84" fmla="*/ f69 1 23380"/>
                <a:gd name="f85" fmla="*/ f47 1 f54"/>
                <a:gd name="f86" fmla="*/ f48 1 f54"/>
                <a:gd name="f87" fmla="*/ f47 1 f55"/>
                <a:gd name="f88" fmla="*/ f49 1 f55"/>
                <a:gd name="f89" fmla="*/ f71 1 f54"/>
                <a:gd name="f90" fmla="*/ f72 1 f55"/>
                <a:gd name="f91" fmla="*/ f73 1 f54"/>
                <a:gd name="f92" fmla="*/ f74 1 f55"/>
                <a:gd name="f93" fmla="*/ f75 1 f54"/>
                <a:gd name="f94" fmla="*/ f76 1 f55"/>
                <a:gd name="f95" fmla="*/ f77 1 f54"/>
                <a:gd name="f96" fmla="*/ f78 1 f54"/>
                <a:gd name="f97" fmla="*/ f79 1 f55"/>
                <a:gd name="f98" fmla="*/ f80 1 f55"/>
                <a:gd name="f99" fmla="*/ f81 1 f55"/>
                <a:gd name="f100" fmla="*/ f82 1 f54"/>
                <a:gd name="f101" fmla="*/ f83 1 f55"/>
                <a:gd name="f102" fmla="*/ f84 1 f54"/>
                <a:gd name="f103" fmla="*/ f85 f45 1"/>
                <a:gd name="f104" fmla="*/ f86 f45 1"/>
                <a:gd name="f105" fmla="*/ f88 f46 1"/>
                <a:gd name="f106" fmla="*/ f87 f46 1"/>
                <a:gd name="f107" fmla="*/ f89 f45 1"/>
                <a:gd name="f108" fmla="*/ f90 f46 1"/>
                <a:gd name="f109" fmla="*/ f91 f45 1"/>
                <a:gd name="f110" fmla="*/ f92 f46 1"/>
                <a:gd name="f111" fmla="*/ f93 f45 1"/>
                <a:gd name="f112" fmla="*/ f94 f46 1"/>
                <a:gd name="f113" fmla="*/ f95 f45 1"/>
                <a:gd name="f114" fmla="*/ f96 f45 1"/>
                <a:gd name="f115" fmla="*/ f97 f46 1"/>
                <a:gd name="f116" fmla="*/ f98 f46 1"/>
                <a:gd name="f117" fmla="*/ f99 f46 1"/>
                <a:gd name="f118" fmla="*/ f100 f45 1"/>
                <a:gd name="f119" fmla="*/ f101 f46 1"/>
                <a:gd name="f120" fmla="*/ f102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07" y="f108"/>
                </a:cxn>
                <a:cxn ang="f70">
                  <a:pos x="f109" y="f110"/>
                </a:cxn>
                <a:cxn ang="f70">
                  <a:pos x="f111" y="f112"/>
                </a:cxn>
                <a:cxn ang="f70">
                  <a:pos x="f113" y="f108"/>
                </a:cxn>
                <a:cxn ang="f70">
                  <a:pos x="f114" y="f115"/>
                </a:cxn>
                <a:cxn ang="f70">
                  <a:pos x="f114" y="f116"/>
                </a:cxn>
                <a:cxn ang="f70">
                  <a:pos x="f114" y="f117"/>
                </a:cxn>
                <a:cxn ang="f70">
                  <a:pos x="f118" y="f119"/>
                </a:cxn>
                <a:cxn ang="f70">
                  <a:pos x="f120" y="f117"/>
                </a:cxn>
                <a:cxn ang="f70">
                  <a:pos x="f120" y="f116"/>
                </a:cxn>
                <a:cxn ang="f70">
                  <a:pos x="f107" y="f108"/>
                </a:cxn>
              </a:cxnLst>
              <a:rect l="f103" t="f106" r="f104" b="f105"/>
              <a:pathLst>
                <a:path w="23380" h="3786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cubicBezTo>
                    <a:pt x="f21" y="f22"/>
                    <a:pt x="f23" y="f24"/>
                    <a:pt x="f25" y="f9"/>
                  </a:cubicBezTo>
                  <a:cubicBezTo>
                    <a:pt x="f26" y="f27"/>
                    <a:pt x="f28" y="f29"/>
                    <a:pt x="f5" y="f30"/>
                  </a:cubicBezTo>
                  <a:cubicBezTo>
                    <a:pt x="f5" y="f30"/>
                    <a:pt x="f5" y="f31"/>
                    <a:pt x="f5" y="f32"/>
                  </a:cubicBezTo>
                  <a:lnTo>
                    <a:pt x="f5" y="f33"/>
                  </a:lnTo>
                  <a:cubicBezTo>
                    <a:pt x="f5" y="f34"/>
                    <a:pt x="f35" y="f36"/>
                    <a:pt x="f37" y="f36"/>
                  </a:cubicBezTo>
                  <a:cubicBezTo>
                    <a:pt x="f38" y="f36"/>
                    <a:pt x="f39" y="f34"/>
                    <a:pt x="f39" y="f33"/>
                  </a:cubicBezTo>
                  <a:lnTo>
                    <a:pt x="f39" y="f32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8" name="Freeform: Shape 573">
              <a:extLst>
                <a:ext uri="{FF2B5EF4-FFF2-40B4-BE49-F238E27FC236}">
                  <a16:creationId xmlns:a16="http://schemas.microsoft.com/office/drawing/2014/main" id="{ADC9362A-03F3-5C0D-A245-6DF3DA583860}"/>
                </a:ext>
              </a:extLst>
            </p:cNvPr>
            <p:cNvSpPr/>
            <p:nvPr/>
          </p:nvSpPr>
          <p:spPr>
            <a:xfrm>
              <a:off x="11517809" y="5957965"/>
              <a:ext cx="85962" cy="1435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966"/>
                <a:gd name="f7" fmla="val 143600"/>
                <a:gd name="f8" fmla="val 6057"/>
                <a:gd name="f9" fmla="val 1297"/>
                <a:gd name="f10" fmla="val 2220"/>
                <a:gd name="f11" fmla="val 3698"/>
                <a:gd name="f12" fmla="val -54"/>
                <a:gd name="f13" fmla="val 7955"/>
                <a:gd name="f14" fmla="val 86"/>
                <a:gd name="f15" fmla="val 12478"/>
                <a:gd name="f16" fmla="val -29"/>
                <a:gd name="f17" fmla="val 13240"/>
                <a:gd name="f18" fmla="val 14003"/>
                <a:gd name="f19" fmla="val 14765"/>
                <a:gd name="f20" fmla="val 22"/>
                <a:gd name="f21" fmla="val 15527"/>
                <a:gd name="f22" fmla="val 16290"/>
                <a:gd name="f23" fmla="val 17052"/>
                <a:gd name="f24" fmla="val 17687"/>
                <a:gd name="f25" fmla="val 60062"/>
                <a:gd name="f26" fmla="val 130005"/>
                <a:gd name="f27" fmla="val 62223"/>
                <a:gd name="f28" fmla="val 134198"/>
                <a:gd name="f29" fmla="val 64255"/>
                <a:gd name="f30" fmla="val 137883"/>
                <a:gd name="f31" fmla="val 64738"/>
                <a:gd name="f32" fmla="val 138874"/>
                <a:gd name="f33" fmla="val 65386"/>
                <a:gd name="f34" fmla="val 139776"/>
                <a:gd name="f35" fmla="val 66162"/>
                <a:gd name="f36" fmla="val 140551"/>
                <a:gd name="f37" fmla="val 67102"/>
                <a:gd name="f38" fmla="val 141428"/>
                <a:gd name="f39" fmla="val 68182"/>
                <a:gd name="f40" fmla="val 142152"/>
                <a:gd name="f41" fmla="val 69338"/>
                <a:gd name="f42" fmla="val 142711"/>
                <a:gd name="f43" fmla="val 70354"/>
                <a:gd name="f44" fmla="val 71638"/>
                <a:gd name="f45" fmla="val 143257"/>
                <a:gd name="f46" fmla="val 73023"/>
                <a:gd name="f47" fmla="val 143562"/>
                <a:gd name="f48" fmla="val 74421"/>
                <a:gd name="f49" fmla="val 76391"/>
                <a:gd name="f50" fmla="val 143588"/>
                <a:gd name="f51" fmla="val 78309"/>
                <a:gd name="f52" fmla="val 143067"/>
                <a:gd name="f53" fmla="val 80012"/>
                <a:gd name="f54" fmla="val 142076"/>
                <a:gd name="f55" fmla="val 85489"/>
                <a:gd name="f56" fmla="val 138645"/>
                <a:gd name="f57" fmla="val 87509"/>
                <a:gd name="f58" fmla="val 131644"/>
                <a:gd name="f59" fmla="val 84713"/>
                <a:gd name="f60" fmla="val 125812"/>
                <a:gd name="f61" fmla="val 81283"/>
                <a:gd name="f62" fmla="val 119587"/>
                <a:gd name="f63" fmla="val 23085"/>
                <a:gd name="f64" fmla="val 8793"/>
                <a:gd name="f65" fmla="val 21687"/>
                <a:gd name="f66" fmla="val 6125"/>
                <a:gd name="f67" fmla="val 18663"/>
                <a:gd name="f68" fmla="val 535"/>
                <a:gd name="f69" fmla="val 11712"/>
                <a:gd name="f70" fmla="val -1613"/>
                <a:gd name="f71" fmla="+- 0 0 -90"/>
                <a:gd name="f72" fmla="*/ f3 1 85966"/>
                <a:gd name="f73" fmla="*/ f4 1 143600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85966"/>
                <a:gd name="f82" fmla="*/ f78 1 143600"/>
                <a:gd name="f83" fmla="*/ 6057 f79 1"/>
                <a:gd name="f84" fmla="*/ 1297 f78 1"/>
                <a:gd name="f85" fmla="*/ 86 f79 1"/>
                <a:gd name="f86" fmla="*/ 12478 f78 1"/>
                <a:gd name="f87" fmla="*/ 14765 f78 1"/>
                <a:gd name="f88" fmla="*/ 17052 f78 1"/>
                <a:gd name="f89" fmla="*/ 17687 f78 1"/>
                <a:gd name="f90" fmla="*/ 60062 f79 1"/>
                <a:gd name="f91" fmla="*/ 130005 f78 1"/>
                <a:gd name="f92" fmla="*/ 62223 f79 1"/>
                <a:gd name="f93" fmla="*/ 134198 f78 1"/>
                <a:gd name="f94" fmla="*/ 64255 f79 1"/>
                <a:gd name="f95" fmla="*/ 137883 f78 1"/>
                <a:gd name="f96" fmla="*/ 66162 f79 1"/>
                <a:gd name="f97" fmla="*/ 140551 f78 1"/>
                <a:gd name="f98" fmla="*/ 69338 f79 1"/>
                <a:gd name="f99" fmla="*/ 142711 f78 1"/>
                <a:gd name="f100" fmla="*/ 70354 f79 1"/>
                <a:gd name="f101" fmla="*/ 74421 f79 1"/>
                <a:gd name="f102" fmla="*/ 143600 f78 1"/>
                <a:gd name="f103" fmla="*/ 80012 f79 1"/>
                <a:gd name="f104" fmla="*/ 142076 f78 1"/>
                <a:gd name="f105" fmla="*/ 84713 f79 1"/>
                <a:gd name="f106" fmla="*/ 125812 f78 1"/>
                <a:gd name="f107" fmla="*/ 81283 f79 1"/>
                <a:gd name="f108" fmla="*/ 119587 f78 1"/>
                <a:gd name="f109" fmla="*/ 23085 f79 1"/>
                <a:gd name="f110" fmla="*/ 8793 f78 1"/>
                <a:gd name="f111" fmla="*/ 21687 f79 1"/>
                <a:gd name="f112" fmla="*/ 6125 f78 1"/>
                <a:gd name="f113" fmla="+- f80 0 f1"/>
                <a:gd name="f114" fmla="*/ f83 1 85966"/>
                <a:gd name="f115" fmla="*/ f84 1 143600"/>
                <a:gd name="f116" fmla="*/ f85 1 85966"/>
                <a:gd name="f117" fmla="*/ f86 1 143600"/>
                <a:gd name="f118" fmla="*/ f87 1 143600"/>
                <a:gd name="f119" fmla="*/ f88 1 143600"/>
                <a:gd name="f120" fmla="*/ f89 1 143600"/>
                <a:gd name="f121" fmla="*/ f90 1 85966"/>
                <a:gd name="f122" fmla="*/ f91 1 143600"/>
                <a:gd name="f123" fmla="*/ f92 1 85966"/>
                <a:gd name="f124" fmla="*/ f93 1 143600"/>
                <a:gd name="f125" fmla="*/ f94 1 85966"/>
                <a:gd name="f126" fmla="*/ f95 1 143600"/>
                <a:gd name="f127" fmla="*/ f96 1 85966"/>
                <a:gd name="f128" fmla="*/ f97 1 143600"/>
                <a:gd name="f129" fmla="*/ f98 1 85966"/>
                <a:gd name="f130" fmla="*/ f99 1 143600"/>
                <a:gd name="f131" fmla="*/ f100 1 85966"/>
                <a:gd name="f132" fmla="*/ f101 1 85966"/>
                <a:gd name="f133" fmla="*/ f102 1 143600"/>
                <a:gd name="f134" fmla="*/ f103 1 85966"/>
                <a:gd name="f135" fmla="*/ f104 1 143600"/>
                <a:gd name="f136" fmla="*/ f105 1 85966"/>
                <a:gd name="f137" fmla="*/ f106 1 143600"/>
                <a:gd name="f138" fmla="*/ f107 1 85966"/>
                <a:gd name="f139" fmla="*/ f108 1 143600"/>
                <a:gd name="f140" fmla="*/ f109 1 85966"/>
                <a:gd name="f141" fmla="*/ f110 1 143600"/>
                <a:gd name="f142" fmla="*/ f111 1 85966"/>
                <a:gd name="f143" fmla="*/ f112 1 143600"/>
                <a:gd name="f144" fmla="*/ f74 1 f81"/>
                <a:gd name="f145" fmla="*/ f75 1 f81"/>
                <a:gd name="f146" fmla="*/ f74 1 f82"/>
                <a:gd name="f147" fmla="*/ f76 1 f82"/>
                <a:gd name="f148" fmla="*/ f114 1 f81"/>
                <a:gd name="f149" fmla="*/ f115 1 f82"/>
                <a:gd name="f150" fmla="*/ f116 1 f81"/>
                <a:gd name="f151" fmla="*/ f117 1 f82"/>
                <a:gd name="f152" fmla="*/ f118 1 f82"/>
                <a:gd name="f153" fmla="*/ f119 1 f82"/>
                <a:gd name="f154" fmla="*/ f120 1 f82"/>
                <a:gd name="f155" fmla="*/ f121 1 f81"/>
                <a:gd name="f156" fmla="*/ f122 1 f82"/>
                <a:gd name="f157" fmla="*/ f123 1 f81"/>
                <a:gd name="f158" fmla="*/ f124 1 f82"/>
                <a:gd name="f159" fmla="*/ f125 1 f81"/>
                <a:gd name="f160" fmla="*/ f126 1 f82"/>
                <a:gd name="f161" fmla="*/ f127 1 f81"/>
                <a:gd name="f162" fmla="*/ f128 1 f82"/>
                <a:gd name="f163" fmla="*/ f129 1 f81"/>
                <a:gd name="f164" fmla="*/ f130 1 f82"/>
                <a:gd name="f165" fmla="*/ f131 1 f81"/>
                <a:gd name="f166" fmla="*/ f132 1 f81"/>
                <a:gd name="f167" fmla="*/ f133 1 f82"/>
                <a:gd name="f168" fmla="*/ f134 1 f81"/>
                <a:gd name="f169" fmla="*/ f135 1 f82"/>
                <a:gd name="f170" fmla="*/ f136 1 f81"/>
                <a:gd name="f171" fmla="*/ f137 1 f82"/>
                <a:gd name="f172" fmla="*/ f138 1 f81"/>
                <a:gd name="f173" fmla="*/ f139 1 f82"/>
                <a:gd name="f174" fmla="*/ f140 1 f81"/>
                <a:gd name="f175" fmla="*/ f141 1 f82"/>
                <a:gd name="f176" fmla="*/ f142 1 f81"/>
                <a:gd name="f177" fmla="*/ f143 1 f82"/>
                <a:gd name="f178" fmla="*/ f144 f72 1"/>
                <a:gd name="f179" fmla="*/ f145 f72 1"/>
                <a:gd name="f180" fmla="*/ f147 f73 1"/>
                <a:gd name="f181" fmla="*/ f146 f73 1"/>
                <a:gd name="f182" fmla="*/ f148 f72 1"/>
                <a:gd name="f183" fmla="*/ f149 f73 1"/>
                <a:gd name="f184" fmla="*/ f150 f72 1"/>
                <a:gd name="f185" fmla="*/ f151 f73 1"/>
                <a:gd name="f186" fmla="*/ f152 f73 1"/>
                <a:gd name="f187" fmla="*/ f153 f73 1"/>
                <a:gd name="f188" fmla="*/ f154 f73 1"/>
                <a:gd name="f189" fmla="*/ f155 f72 1"/>
                <a:gd name="f190" fmla="*/ f156 f73 1"/>
                <a:gd name="f191" fmla="*/ f157 f72 1"/>
                <a:gd name="f192" fmla="*/ f158 f73 1"/>
                <a:gd name="f193" fmla="*/ f159 f72 1"/>
                <a:gd name="f194" fmla="*/ f160 f73 1"/>
                <a:gd name="f195" fmla="*/ f161 f72 1"/>
                <a:gd name="f196" fmla="*/ f162 f73 1"/>
                <a:gd name="f197" fmla="*/ f163 f72 1"/>
                <a:gd name="f198" fmla="*/ f164 f73 1"/>
                <a:gd name="f199" fmla="*/ f165 f72 1"/>
                <a:gd name="f200" fmla="*/ f166 f72 1"/>
                <a:gd name="f201" fmla="*/ f167 f73 1"/>
                <a:gd name="f202" fmla="*/ f168 f72 1"/>
                <a:gd name="f203" fmla="*/ f169 f73 1"/>
                <a:gd name="f204" fmla="*/ f170 f72 1"/>
                <a:gd name="f205" fmla="*/ f171 f73 1"/>
                <a:gd name="f206" fmla="*/ f172 f72 1"/>
                <a:gd name="f207" fmla="*/ f173 f73 1"/>
                <a:gd name="f208" fmla="*/ f174 f72 1"/>
                <a:gd name="f209" fmla="*/ f175 f73 1"/>
                <a:gd name="f210" fmla="*/ f176 f72 1"/>
                <a:gd name="f211" fmla="*/ f177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82" y="f183"/>
                </a:cxn>
                <a:cxn ang="f113">
                  <a:pos x="f184" y="f185"/>
                </a:cxn>
                <a:cxn ang="f113">
                  <a:pos x="f184" y="f186"/>
                </a:cxn>
                <a:cxn ang="f113">
                  <a:pos x="f184" y="f187"/>
                </a:cxn>
                <a:cxn ang="f113">
                  <a:pos x="f184" y="f188"/>
                </a:cxn>
                <a:cxn ang="f113">
                  <a:pos x="f189" y="f190"/>
                </a:cxn>
                <a:cxn ang="f113">
                  <a:pos x="f191" y="f192"/>
                </a:cxn>
                <a:cxn ang="f113">
                  <a:pos x="f193" y="f194"/>
                </a:cxn>
                <a:cxn ang="f113">
                  <a:pos x="f195" y="f196"/>
                </a:cxn>
                <a:cxn ang="f113">
                  <a:pos x="f195" y="f196"/>
                </a:cxn>
                <a:cxn ang="f113">
                  <a:pos x="f197" y="f198"/>
                </a:cxn>
                <a:cxn ang="f113">
                  <a:pos x="f199" y="f198"/>
                </a:cxn>
                <a:cxn ang="f113">
                  <a:pos x="f200" y="f201"/>
                </a:cxn>
                <a:cxn ang="f113">
                  <a:pos x="f200" y="f201"/>
                </a:cxn>
                <a:cxn ang="f113">
                  <a:pos x="f202" y="f203"/>
                </a:cxn>
                <a:cxn ang="f113">
                  <a:pos x="f204" y="f205"/>
                </a:cxn>
                <a:cxn ang="f113">
                  <a:pos x="f206" y="f207"/>
                </a:cxn>
                <a:cxn ang="f113">
                  <a:pos x="f208" y="f209"/>
                </a:cxn>
                <a:cxn ang="f113">
                  <a:pos x="f210" y="f211"/>
                </a:cxn>
                <a:cxn ang="f113">
                  <a:pos x="f182" y="f183"/>
                </a:cxn>
              </a:cxnLst>
              <a:rect l="f178" t="f181" r="f179" b="f180"/>
              <a:pathLst>
                <a:path w="85966" h="14360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0" y="f22"/>
                    <a:pt x="f14" y="f23"/>
                  </a:cubicBezTo>
                  <a:lnTo>
                    <a:pt x="f14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lnTo>
                    <a:pt x="f43" y="f42"/>
                  </a:lnTo>
                  <a:cubicBezTo>
                    <a:pt x="f44" y="f45"/>
                    <a:pt x="f46" y="f47"/>
                    <a:pt x="f48" y="f7"/>
                  </a:cubicBezTo>
                  <a:lnTo>
                    <a:pt x="f48" y="f7"/>
                  </a:ln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61" y="f62"/>
                  </a:lnTo>
                  <a:lnTo>
                    <a:pt x="f63" y="f64"/>
                  </a:lnTo>
                  <a:lnTo>
                    <a:pt x="f65" y="f66"/>
                  </a:ln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</p:grpSp>
      <p:sp>
        <p:nvSpPr>
          <p:cNvPr id="569" name="Datumsplatzhalter 3">
            <a:extLst>
              <a:ext uri="{FF2B5EF4-FFF2-40B4-BE49-F238E27FC236}">
                <a16:creationId xmlns:a16="http://schemas.microsoft.com/office/drawing/2014/main" id="{B353B470-5421-D466-9479-C0B3B632168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570" name="Fußzeilenplatzhalter 4">
            <a:extLst>
              <a:ext uri="{FF2B5EF4-FFF2-40B4-BE49-F238E27FC236}">
                <a16:creationId xmlns:a16="http://schemas.microsoft.com/office/drawing/2014/main" id="{900C5C65-DC4C-4B2D-FB82-869CF0E1247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571" name="Foliennummernplatzhalter 5">
            <a:extLst>
              <a:ext uri="{FF2B5EF4-FFF2-40B4-BE49-F238E27FC236}">
                <a16:creationId xmlns:a16="http://schemas.microsoft.com/office/drawing/2014/main" id="{0A0D0D6C-7C87-AC7E-B2BD-BDA830C7C7D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C913A5-E376-4FC3-939D-E61AFCAAD71C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0085391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F70C93-50C0-DCBF-A5E9-B8938ADFC29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7BFFDC-2493-B6D3-412E-CB607F3E80F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AB3BABF-474A-8530-3CEE-86D53403FA5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EF6E4F-8B88-505A-4D33-9A80497FAE3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7E70DB8-F9B3-4521-E165-03D3129CECE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CAB5E83-945B-01BD-951F-047A0F5FFFC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B7974C2-67EF-4FE2-9745-012CB7A59565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733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249FFF-3354-06C6-BB49-A984B13386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F65BCF-9FFD-FDBC-51BE-AFFDA7000E3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BBB23C6-1ED7-4C07-12F3-228BA3F15AD4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Textmasterformat durch Klicken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DB9A093-8F22-A118-B811-7AA1C188CD5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970E3D9-1AC7-9EA6-B9DC-70C3E69FDB8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B7C3C7-DFD0-1CD5-38EA-77F0ABB3D9F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8E8C48B-5DCB-4E13-B4A8-40EA315B96D0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0260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ildplatzhalter 57" descr="abstrakte farbige Abbildung von Gebäuden">
            <a:extLst>
              <a:ext uri="{FF2B5EF4-FFF2-40B4-BE49-F238E27FC236}">
                <a16:creationId xmlns:a16="http://schemas.microsoft.com/office/drawing/2014/main" id="{EDCE3396-E68C-46E4-50E0-20C24B03FFC4}"/>
              </a:ext>
            </a:extLst>
          </p:cNvPr>
          <p:cNvGrpSpPr/>
          <p:nvPr/>
        </p:nvGrpSpPr>
        <p:grpSpPr>
          <a:xfrm>
            <a:off x="8485632" y="182880"/>
            <a:ext cx="3734545" cy="6673061"/>
            <a:chOff x="8485632" y="182880"/>
            <a:chExt cx="3734545" cy="6673061"/>
          </a:xfrm>
        </p:grpSpPr>
        <p:sp>
          <p:nvSpPr>
            <p:cNvPr id="3" name="Freeform: Shape 20">
              <a:extLst>
                <a:ext uri="{FF2B5EF4-FFF2-40B4-BE49-F238E27FC236}">
                  <a16:creationId xmlns:a16="http://schemas.microsoft.com/office/drawing/2014/main" id="{74DF35EA-95DF-D64E-075F-F3F4B6BA635C}"/>
                </a:ext>
              </a:extLst>
            </p:cNvPr>
            <p:cNvSpPr/>
            <p:nvPr/>
          </p:nvSpPr>
          <p:spPr>
            <a:xfrm>
              <a:off x="10104394" y="3236783"/>
              <a:ext cx="1101522" cy="8801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1520"/>
                <a:gd name="f7" fmla="val 880131"/>
                <a:gd name="f8" fmla="val 481836"/>
                <a:gd name="f9" fmla="val 497012"/>
                <a:gd name="f10" fmla="val 872544"/>
                <a:gd name="f11" fmla="val 875146"/>
                <a:gd name="f12" fmla="val 695506"/>
                <a:gd name="f13" fmla="val 876411"/>
                <a:gd name="f14" fmla="val 880205"/>
                <a:gd name="f15" fmla="val 804258"/>
                <a:gd name="f16" fmla="val 972525"/>
                <a:gd name="f17" fmla="val 422362"/>
                <a:gd name="f18" fmla="val 45528"/>
                <a:gd name="f19" fmla="val 652511"/>
                <a:gd name="f20" fmla="+- 0 0 -90"/>
                <a:gd name="f21" fmla="*/ f3 1 1101520"/>
                <a:gd name="f22" fmla="*/ f4 1 88013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101520"/>
                <a:gd name="f31" fmla="*/ f27 1 880131"/>
                <a:gd name="f32" fmla="*/ 481836 f28 1"/>
                <a:gd name="f33" fmla="*/ 880131 f27 1"/>
                <a:gd name="f34" fmla="*/ 497012 f28 1"/>
                <a:gd name="f35" fmla="*/ 872544 f27 1"/>
                <a:gd name="f36" fmla="*/ 875146 f28 1"/>
                <a:gd name="f37" fmla="*/ 695506 f27 1"/>
                <a:gd name="f38" fmla="*/ 876411 f28 1"/>
                <a:gd name="f39" fmla="*/ 880205 f28 1"/>
                <a:gd name="f40" fmla="*/ 1101520 f28 1"/>
                <a:gd name="f41" fmla="*/ 804258 f27 1"/>
                <a:gd name="f42" fmla="*/ 972525 f28 1"/>
                <a:gd name="f43" fmla="*/ 0 f27 1"/>
                <a:gd name="f44" fmla="*/ 0 f28 1"/>
                <a:gd name="f45" fmla="*/ 422362 f27 1"/>
                <a:gd name="f46" fmla="*/ 45528 f28 1"/>
                <a:gd name="f47" fmla="*/ 652511 f27 1"/>
                <a:gd name="f48" fmla="+- f29 0 f1"/>
                <a:gd name="f49" fmla="*/ f32 1 1101520"/>
                <a:gd name="f50" fmla="*/ f33 1 880131"/>
                <a:gd name="f51" fmla="*/ f34 1 1101520"/>
                <a:gd name="f52" fmla="*/ f35 1 880131"/>
                <a:gd name="f53" fmla="*/ f36 1 1101520"/>
                <a:gd name="f54" fmla="*/ f37 1 880131"/>
                <a:gd name="f55" fmla="*/ f38 1 1101520"/>
                <a:gd name="f56" fmla="*/ f39 1 1101520"/>
                <a:gd name="f57" fmla="*/ f40 1 1101520"/>
                <a:gd name="f58" fmla="*/ f41 1 880131"/>
                <a:gd name="f59" fmla="*/ f42 1 1101520"/>
                <a:gd name="f60" fmla="*/ f43 1 880131"/>
                <a:gd name="f61" fmla="*/ f44 1 1101520"/>
                <a:gd name="f62" fmla="*/ f45 1 880131"/>
                <a:gd name="f63" fmla="*/ f46 1 1101520"/>
                <a:gd name="f64" fmla="*/ f47 1 880131"/>
                <a:gd name="f65" fmla="*/ f23 1 f30"/>
                <a:gd name="f66" fmla="*/ f24 1 f30"/>
                <a:gd name="f67" fmla="*/ f23 1 f31"/>
                <a:gd name="f68" fmla="*/ f25 1 f31"/>
                <a:gd name="f69" fmla="*/ f49 1 f30"/>
                <a:gd name="f70" fmla="*/ f50 1 f31"/>
                <a:gd name="f71" fmla="*/ f51 1 f30"/>
                <a:gd name="f72" fmla="*/ f52 1 f31"/>
                <a:gd name="f73" fmla="*/ f53 1 f30"/>
                <a:gd name="f74" fmla="*/ f54 1 f31"/>
                <a:gd name="f75" fmla="*/ f55 1 f30"/>
                <a:gd name="f76" fmla="*/ f56 1 f30"/>
                <a:gd name="f77" fmla="*/ f57 1 f30"/>
                <a:gd name="f78" fmla="*/ f58 1 f31"/>
                <a:gd name="f79" fmla="*/ f59 1 f30"/>
                <a:gd name="f80" fmla="*/ f60 1 f31"/>
                <a:gd name="f81" fmla="*/ f61 1 f30"/>
                <a:gd name="f82" fmla="*/ f62 1 f31"/>
                <a:gd name="f83" fmla="*/ f63 1 f30"/>
                <a:gd name="f84" fmla="*/ f64 1 f31"/>
                <a:gd name="f85" fmla="*/ f65 f21 1"/>
                <a:gd name="f86" fmla="*/ f66 f21 1"/>
                <a:gd name="f87" fmla="*/ f68 f22 1"/>
                <a:gd name="f88" fmla="*/ f67 f22 1"/>
                <a:gd name="f89" fmla="*/ f69 f21 1"/>
                <a:gd name="f90" fmla="*/ f70 f22 1"/>
                <a:gd name="f91" fmla="*/ f71 f21 1"/>
                <a:gd name="f92" fmla="*/ f72 f22 1"/>
                <a:gd name="f93" fmla="*/ f73 f21 1"/>
                <a:gd name="f94" fmla="*/ f74 f22 1"/>
                <a:gd name="f95" fmla="*/ f75 f21 1"/>
                <a:gd name="f96" fmla="*/ f76 f21 1"/>
                <a:gd name="f97" fmla="*/ f77 f21 1"/>
                <a:gd name="f98" fmla="*/ f78 f22 1"/>
                <a:gd name="f99" fmla="*/ f79 f21 1"/>
                <a:gd name="f100" fmla="*/ f80 f22 1"/>
                <a:gd name="f101" fmla="*/ f81 f21 1"/>
                <a:gd name="f102" fmla="*/ f82 f22 1"/>
                <a:gd name="f103" fmla="*/ f83 f21 1"/>
                <a:gd name="f104" fmla="*/ f8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3" y="f94"/>
                </a:cxn>
                <a:cxn ang="f48">
                  <a:pos x="f95" y="f94"/>
                </a:cxn>
                <a:cxn ang="f48">
                  <a:pos x="f96" y="f94"/>
                </a:cxn>
                <a:cxn ang="f48">
                  <a:pos x="f97" y="f98"/>
                </a:cxn>
                <a:cxn ang="f48">
                  <a:pos x="f99" y="f100"/>
                </a:cxn>
                <a:cxn ang="f48">
                  <a:pos x="f101" y="f102"/>
                </a:cxn>
                <a:cxn ang="f48">
                  <a:pos x="f103" y="f104"/>
                </a:cxn>
                <a:cxn ang="f48">
                  <a:pos x="f89" y="f90"/>
                </a:cxn>
              </a:cxnLst>
              <a:rect l="f85" t="f88" r="f86" b="f87"/>
              <a:pathLst>
                <a:path w="1101520" h="880131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12"/>
                  </a:lnTo>
                  <a:lnTo>
                    <a:pt x="f6" y="f15"/>
                  </a:lnTo>
                  <a:lnTo>
                    <a:pt x="f16" y="f5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" name="Freeform: Shape 21">
              <a:extLst>
                <a:ext uri="{FF2B5EF4-FFF2-40B4-BE49-F238E27FC236}">
                  <a16:creationId xmlns:a16="http://schemas.microsoft.com/office/drawing/2014/main" id="{874DB0BF-9CF3-548A-802B-C90507034D4D}"/>
                </a:ext>
              </a:extLst>
            </p:cNvPr>
            <p:cNvSpPr/>
            <p:nvPr/>
          </p:nvSpPr>
          <p:spPr>
            <a:xfrm>
              <a:off x="10608996" y="3943670"/>
              <a:ext cx="489423" cy="8915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9424"/>
                <a:gd name="f7" fmla="val 891512"/>
                <a:gd name="f8" fmla="val 710681"/>
                <a:gd name="f9" fmla="val 369281"/>
                <a:gd name="f10" fmla="val 171980"/>
                <a:gd name="f11" fmla="val 131525"/>
                <a:gd name="f12" fmla="+- 0 0 -90"/>
                <a:gd name="f13" fmla="*/ f3 1 489424"/>
                <a:gd name="f14" fmla="*/ f4 1 89151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89424"/>
                <a:gd name="f23" fmla="*/ f19 1 891512"/>
                <a:gd name="f24" fmla="*/ 489424 f20 1"/>
                <a:gd name="f25" fmla="*/ 710681 f19 1"/>
                <a:gd name="f26" fmla="*/ 369281 f20 1"/>
                <a:gd name="f27" fmla="*/ 0 f19 1"/>
                <a:gd name="f28" fmla="*/ 0 f20 1"/>
                <a:gd name="f29" fmla="*/ 171980 f19 1"/>
                <a:gd name="f30" fmla="*/ 131525 f20 1"/>
                <a:gd name="f31" fmla="*/ 891512 f19 1"/>
                <a:gd name="f32" fmla="+- f21 0 f1"/>
                <a:gd name="f33" fmla="*/ f24 1 489424"/>
                <a:gd name="f34" fmla="*/ f25 1 891512"/>
                <a:gd name="f35" fmla="*/ f26 1 489424"/>
                <a:gd name="f36" fmla="*/ f27 1 891512"/>
                <a:gd name="f37" fmla="*/ f28 1 489424"/>
                <a:gd name="f38" fmla="*/ f29 1 891512"/>
                <a:gd name="f39" fmla="*/ f30 1 489424"/>
                <a:gd name="f40" fmla="*/ f31 1 891512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</a:cxnLst>
              <a:rect l="f53" t="f56" r="f54" b="f55"/>
              <a:pathLst>
                <a:path w="489424" h="891512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7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" name="Freeform: Shape 22">
              <a:extLst>
                <a:ext uri="{FF2B5EF4-FFF2-40B4-BE49-F238E27FC236}">
                  <a16:creationId xmlns:a16="http://schemas.microsoft.com/office/drawing/2014/main" id="{D0FFDA35-B014-D57B-4250-3EAE34CC891F}"/>
                </a:ext>
              </a:extLst>
            </p:cNvPr>
            <p:cNvSpPr/>
            <p:nvPr/>
          </p:nvSpPr>
          <p:spPr>
            <a:xfrm>
              <a:off x="10591294" y="4120707"/>
              <a:ext cx="140378" cy="7220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377"/>
                <a:gd name="f7" fmla="val 722061"/>
                <a:gd name="f8" fmla="val 140378"/>
                <a:gd name="f9" fmla="val 718268"/>
                <a:gd name="f10" fmla="val 8853"/>
                <a:gd name="f11" fmla="val 3794"/>
                <a:gd name="f12" fmla="val 131525"/>
                <a:gd name="f13" fmla="val 722062"/>
                <a:gd name="f14" fmla="+- 0 0 -90"/>
                <a:gd name="f15" fmla="*/ f3 1 140377"/>
                <a:gd name="f16" fmla="*/ f4 1 7220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0377"/>
                <a:gd name="f25" fmla="*/ f21 1 722061"/>
                <a:gd name="f26" fmla="*/ 140378 f22 1"/>
                <a:gd name="f27" fmla="*/ 718268 f21 1"/>
                <a:gd name="f28" fmla="*/ 8853 f22 1"/>
                <a:gd name="f29" fmla="*/ 0 f21 1"/>
                <a:gd name="f30" fmla="*/ 0 f22 1"/>
                <a:gd name="f31" fmla="*/ 3794 f21 1"/>
                <a:gd name="f32" fmla="*/ 131525 f22 1"/>
                <a:gd name="f33" fmla="*/ 722062 f21 1"/>
                <a:gd name="f34" fmla="+- f23 0 f1"/>
                <a:gd name="f35" fmla="*/ f26 1 140377"/>
                <a:gd name="f36" fmla="*/ f27 1 722061"/>
                <a:gd name="f37" fmla="*/ f28 1 140377"/>
                <a:gd name="f38" fmla="*/ f29 1 722061"/>
                <a:gd name="f39" fmla="*/ f30 1 140377"/>
                <a:gd name="f40" fmla="*/ f31 1 722061"/>
                <a:gd name="f41" fmla="*/ f32 1 140377"/>
                <a:gd name="f42" fmla="*/ f33 1 72206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140377" h="722061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" name="Freeform: Shape 23">
              <a:extLst>
                <a:ext uri="{FF2B5EF4-FFF2-40B4-BE49-F238E27FC236}">
                  <a16:creationId xmlns:a16="http://schemas.microsoft.com/office/drawing/2014/main" id="{CC9597D0-EC7E-6B49-CAE4-ED7CE5B5F341}"/>
                </a:ext>
              </a:extLst>
            </p:cNvPr>
            <p:cNvSpPr/>
            <p:nvPr/>
          </p:nvSpPr>
          <p:spPr>
            <a:xfrm>
              <a:off x="10152455" y="3901936"/>
              <a:ext cx="561505" cy="9395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1509"/>
                <a:gd name="f7" fmla="val 939564"/>
                <a:gd name="f8" fmla="val 429985"/>
                <a:gd name="f9" fmla="val 222562"/>
                <a:gd name="f10" fmla="val 139113"/>
                <a:gd name="f11" fmla="val 699299"/>
                <a:gd name="f12" fmla="val 561510"/>
                <a:gd name="f13" fmla="val 939565"/>
                <a:gd name="f14" fmla="+- 0 0 -90"/>
                <a:gd name="f15" fmla="*/ f3 1 561509"/>
                <a:gd name="f16" fmla="*/ f4 1 93956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61509"/>
                <a:gd name="f25" fmla="*/ f21 1 939564"/>
                <a:gd name="f26" fmla="*/ 429985 f22 1"/>
                <a:gd name="f27" fmla="*/ 222562 f21 1"/>
                <a:gd name="f28" fmla="*/ 0 f22 1"/>
                <a:gd name="f29" fmla="*/ 0 f21 1"/>
                <a:gd name="f30" fmla="*/ 139113 f22 1"/>
                <a:gd name="f31" fmla="*/ 699299 f21 1"/>
                <a:gd name="f32" fmla="*/ 561510 f22 1"/>
                <a:gd name="f33" fmla="*/ 939565 f21 1"/>
                <a:gd name="f34" fmla="+- f23 0 f1"/>
                <a:gd name="f35" fmla="*/ f26 1 561509"/>
                <a:gd name="f36" fmla="*/ f27 1 939564"/>
                <a:gd name="f37" fmla="*/ f28 1 561509"/>
                <a:gd name="f38" fmla="*/ f29 1 939564"/>
                <a:gd name="f39" fmla="*/ f30 1 561509"/>
                <a:gd name="f40" fmla="*/ f31 1 939564"/>
                <a:gd name="f41" fmla="*/ f32 1 561509"/>
                <a:gd name="f42" fmla="*/ f33 1 939564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561509" h="939564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" name="Freeform: Shape 24">
              <a:extLst>
                <a:ext uri="{FF2B5EF4-FFF2-40B4-BE49-F238E27FC236}">
                  <a16:creationId xmlns:a16="http://schemas.microsoft.com/office/drawing/2014/main" id="{5CC9C426-F62C-6401-D8BC-030DA3789D1C}"/>
                </a:ext>
              </a:extLst>
            </p:cNvPr>
            <p:cNvSpPr/>
            <p:nvPr/>
          </p:nvSpPr>
          <p:spPr>
            <a:xfrm>
              <a:off x="10614053" y="314389"/>
              <a:ext cx="939646" cy="45840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9643"/>
                <a:gd name="f7" fmla="val 4584015"/>
                <a:gd name="f8" fmla="val 600714"/>
                <a:gd name="f9" fmla="val 3734234"/>
                <a:gd name="f10" fmla="val 3735499"/>
                <a:gd name="f11" fmla="val 599450"/>
                <a:gd name="f12" fmla="val 3736763"/>
                <a:gd name="f13" fmla="val 598185"/>
                <a:gd name="f14" fmla="val 596920"/>
                <a:gd name="f15" fmla="val 595656"/>
                <a:gd name="f16" fmla="val 594391"/>
                <a:gd name="f17" fmla="val 374340"/>
                <a:gd name="f18" fmla="val 3628011"/>
                <a:gd name="f19" fmla="val 493218"/>
                <a:gd name="f20" fmla="val 4339957"/>
                <a:gd name="f21" fmla="val 4341221"/>
                <a:gd name="f22" fmla="val 4342486"/>
                <a:gd name="f23" fmla="val 4343750"/>
                <a:gd name="f24" fmla="val 939644"/>
                <a:gd name="f25" fmla="val 4584016"/>
                <a:gd name="f26" fmla="val 878940"/>
                <a:gd name="f27" fmla="val 4205914"/>
                <a:gd name="f28" fmla="val 824559"/>
                <a:gd name="f29" fmla="val 3851838"/>
                <a:gd name="f30" fmla="val 247874"/>
                <a:gd name="f31" fmla="val 58170"/>
                <a:gd name="f32" fmla="val 466660"/>
                <a:gd name="f33" fmla="val 2916066"/>
                <a:gd name="f34" fmla="+- 0 0 -90"/>
                <a:gd name="f35" fmla="*/ f3 1 939643"/>
                <a:gd name="f36" fmla="*/ f4 1 458401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939643"/>
                <a:gd name="f45" fmla="*/ f41 1 4584015"/>
                <a:gd name="f46" fmla="*/ 600714 f42 1"/>
                <a:gd name="f47" fmla="*/ 3734234 f41 1"/>
                <a:gd name="f48" fmla="*/ 3735499 f41 1"/>
                <a:gd name="f49" fmla="*/ 599450 f42 1"/>
                <a:gd name="f50" fmla="*/ 3736763 f41 1"/>
                <a:gd name="f51" fmla="*/ 598185 f42 1"/>
                <a:gd name="f52" fmla="*/ 596920 f42 1"/>
                <a:gd name="f53" fmla="*/ 595656 f42 1"/>
                <a:gd name="f54" fmla="*/ 594391 f42 1"/>
                <a:gd name="f55" fmla="*/ 374340 f42 1"/>
                <a:gd name="f56" fmla="*/ 3628011 f41 1"/>
                <a:gd name="f57" fmla="*/ 493218 f42 1"/>
                <a:gd name="f58" fmla="*/ 4339957 f41 1"/>
                <a:gd name="f59" fmla="*/ 4341221 f41 1"/>
                <a:gd name="f60" fmla="*/ 4342486 f41 1"/>
                <a:gd name="f61" fmla="*/ 4343750 f41 1"/>
                <a:gd name="f62" fmla="*/ 939644 f42 1"/>
                <a:gd name="f63" fmla="*/ 4584016 f41 1"/>
                <a:gd name="f64" fmla="*/ 878940 f42 1"/>
                <a:gd name="f65" fmla="*/ 4205914 f41 1"/>
                <a:gd name="f66" fmla="*/ 824559 f42 1"/>
                <a:gd name="f67" fmla="*/ 3851838 f41 1"/>
                <a:gd name="f68" fmla="*/ 247874 f42 1"/>
                <a:gd name="f69" fmla="*/ 58170 f41 1"/>
                <a:gd name="f70" fmla="*/ 0 f42 1"/>
                <a:gd name="f71" fmla="*/ 0 f41 1"/>
                <a:gd name="f72" fmla="*/ 466660 f42 1"/>
                <a:gd name="f73" fmla="*/ 2916066 f41 1"/>
                <a:gd name="f74" fmla="+- f43 0 f1"/>
                <a:gd name="f75" fmla="*/ f46 1 939643"/>
                <a:gd name="f76" fmla="*/ f47 1 4584015"/>
                <a:gd name="f77" fmla="*/ f48 1 4584015"/>
                <a:gd name="f78" fmla="*/ f49 1 939643"/>
                <a:gd name="f79" fmla="*/ f50 1 4584015"/>
                <a:gd name="f80" fmla="*/ f51 1 939643"/>
                <a:gd name="f81" fmla="*/ f52 1 939643"/>
                <a:gd name="f82" fmla="*/ f53 1 939643"/>
                <a:gd name="f83" fmla="*/ f54 1 939643"/>
                <a:gd name="f84" fmla="*/ f55 1 939643"/>
                <a:gd name="f85" fmla="*/ f56 1 4584015"/>
                <a:gd name="f86" fmla="*/ f57 1 939643"/>
                <a:gd name="f87" fmla="*/ f58 1 4584015"/>
                <a:gd name="f88" fmla="*/ f59 1 4584015"/>
                <a:gd name="f89" fmla="*/ f60 1 4584015"/>
                <a:gd name="f90" fmla="*/ f61 1 4584015"/>
                <a:gd name="f91" fmla="*/ f62 1 939643"/>
                <a:gd name="f92" fmla="*/ f63 1 4584015"/>
                <a:gd name="f93" fmla="*/ f64 1 939643"/>
                <a:gd name="f94" fmla="*/ f65 1 4584015"/>
                <a:gd name="f95" fmla="*/ f66 1 939643"/>
                <a:gd name="f96" fmla="*/ f67 1 4584015"/>
                <a:gd name="f97" fmla="*/ f68 1 939643"/>
                <a:gd name="f98" fmla="*/ f69 1 4584015"/>
                <a:gd name="f99" fmla="*/ f70 1 939643"/>
                <a:gd name="f100" fmla="*/ f71 1 4584015"/>
                <a:gd name="f101" fmla="*/ f72 1 939643"/>
                <a:gd name="f102" fmla="*/ f73 1 4584015"/>
                <a:gd name="f103" fmla="*/ f37 1 f44"/>
                <a:gd name="f104" fmla="*/ f38 1 f44"/>
                <a:gd name="f105" fmla="*/ f37 1 f45"/>
                <a:gd name="f106" fmla="*/ f39 1 f45"/>
                <a:gd name="f107" fmla="*/ f75 1 f44"/>
                <a:gd name="f108" fmla="*/ f76 1 f45"/>
                <a:gd name="f109" fmla="*/ f77 1 f45"/>
                <a:gd name="f110" fmla="*/ f78 1 f44"/>
                <a:gd name="f111" fmla="*/ f79 1 f45"/>
                <a:gd name="f112" fmla="*/ f80 1 f44"/>
                <a:gd name="f113" fmla="*/ f81 1 f44"/>
                <a:gd name="f114" fmla="*/ f82 1 f44"/>
                <a:gd name="f115" fmla="*/ f83 1 f44"/>
                <a:gd name="f116" fmla="*/ f84 1 f44"/>
                <a:gd name="f117" fmla="*/ f85 1 f45"/>
                <a:gd name="f118" fmla="*/ f86 1 f44"/>
                <a:gd name="f119" fmla="*/ f87 1 f45"/>
                <a:gd name="f120" fmla="*/ f88 1 f45"/>
                <a:gd name="f121" fmla="*/ f89 1 f45"/>
                <a:gd name="f122" fmla="*/ f90 1 f45"/>
                <a:gd name="f123" fmla="*/ f91 1 f44"/>
                <a:gd name="f124" fmla="*/ f92 1 f45"/>
                <a:gd name="f125" fmla="*/ f93 1 f44"/>
                <a:gd name="f126" fmla="*/ f94 1 f45"/>
                <a:gd name="f127" fmla="*/ f95 1 f44"/>
                <a:gd name="f128" fmla="*/ f96 1 f45"/>
                <a:gd name="f129" fmla="*/ f97 1 f44"/>
                <a:gd name="f130" fmla="*/ f98 1 f45"/>
                <a:gd name="f131" fmla="*/ f99 1 f44"/>
                <a:gd name="f132" fmla="*/ f100 1 f45"/>
                <a:gd name="f133" fmla="*/ f101 1 f44"/>
                <a:gd name="f134" fmla="*/ f102 1 f45"/>
                <a:gd name="f135" fmla="*/ f103 f35 1"/>
                <a:gd name="f136" fmla="*/ f104 f35 1"/>
                <a:gd name="f137" fmla="*/ f106 f36 1"/>
                <a:gd name="f138" fmla="*/ f105 f36 1"/>
                <a:gd name="f139" fmla="*/ f107 f35 1"/>
                <a:gd name="f140" fmla="*/ f108 f36 1"/>
                <a:gd name="f141" fmla="*/ f109 f36 1"/>
                <a:gd name="f142" fmla="*/ f110 f35 1"/>
                <a:gd name="f143" fmla="*/ f111 f36 1"/>
                <a:gd name="f144" fmla="*/ f112 f35 1"/>
                <a:gd name="f145" fmla="*/ f113 f35 1"/>
                <a:gd name="f146" fmla="*/ f114 f35 1"/>
                <a:gd name="f147" fmla="*/ f115 f35 1"/>
                <a:gd name="f148" fmla="*/ f116 f35 1"/>
                <a:gd name="f149" fmla="*/ f117 f36 1"/>
                <a:gd name="f150" fmla="*/ f118 f35 1"/>
                <a:gd name="f151" fmla="*/ f119 f36 1"/>
                <a:gd name="f152" fmla="*/ f120 f36 1"/>
                <a:gd name="f153" fmla="*/ f121 f36 1"/>
                <a:gd name="f154" fmla="*/ f122 f36 1"/>
                <a:gd name="f155" fmla="*/ f123 f35 1"/>
                <a:gd name="f156" fmla="*/ f124 f36 1"/>
                <a:gd name="f157" fmla="*/ f125 f35 1"/>
                <a:gd name="f158" fmla="*/ f126 f36 1"/>
                <a:gd name="f159" fmla="*/ f127 f35 1"/>
                <a:gd name="f160" fmla="*/ f128 f36 1"/>
                <a:gd name="f161" fmla="*/ f129 f35 1"/>
                <a:gd name="f162" fmla="*/ f130 f36 1"/>
                <a:gd name="f163" fmla="*/ f131 f35 1"/>
                <a:gd name="f164" fmla="*/ f132 f36 1"/>
                <a:gd name="f165" fmla="*/ f133 f35 1"/>
                <a:gd name="f166" fmla="*/ f134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39" y="f140"/>
                </a:cxn>
                <a:cxn ang="f74">
                  <a:pos x="f139" y="f140"/>
                </a:cxn>
                <a:cxn ang="f74">
                  <a:pos x="f139" y="f141"/>
                </a:cxn>
                <a:cxn ang="f74">
                  <a:pos x="f139" y="f141"/>
                </a:cxn>
                <a:cxn ang="f74">
                  <a:pos x="f139" y="f141"/>
                </a:cxn>
                <a:cxn ang="f74">
                  <a:pos x="f142" y="f143"/>
                </a:cxn>
                <a:cxn ang="f74">
                  <a:pos x="f142" y="f143"/>
                </a:cxn>
                <a:cxn ang="f74">
                  <a:pos x="f144" y="f143"/>
                </a:cxn>
                <a:cxn ang="f74">
                  <a:pos x="f145" y="f143"/>
                </a:cxn>
                <a:cxn ang="f74">
                  <a:pos x="f146" y="f143"/>
                </a:cxn>
                <a:cxn ang="f74">
                  <a:pos x="f147" y="f143"/>
                </a:cxn>
                <a:cxn ang="f74">
                  <a:pos x="f147" y="f143"/>
                </a:cxn>
                <a:cxn ang="f74">
                  <a:pos x="f148" y="f149"/>
                </a:cxn>
                <a:cxn ang="f74">
                  <a:pos x="f150" y="f151"/>
                </a:cxn>
                <a:cxn ang="f74">
                  <a:pos x="f150" y="f151"/>
                </a:cxn>
                <a:cxn ang="f74">
                  <a:pos x="f150" y="f152"/>
                </a:cxn>
                <a:cxn ang="f74">
                  <a:pos x="f150" y="f153"/>
                </a:cxn>
                <a:cxn ang="f74">
                  <a:pos x="f150" y="f154"/>
                </a:cxn>
                <a:cxn ang="f74">
                  <a:pos x="f150" y="f154"/>
                </a:cxn>
                <a:cxn ang="f74">
                  <a:pos x="f155" y="f156"/>
                </a:cxn>
                <a:cxn ang="f74">
                  <a:pos x="f157" y="f158"/>
                </a:cxn>
                <a:cxn ang="f74">
                  <a:pos x="f159" y="f160"/>
                </a:cxn>
                <a:cxn ang="f74">
                  <a:pos x="f161" y="f162"/>
                </a:cxn>
                <a:cxn ang="f74">
                  <a:pos x="f163" y="f164"/>
                </a:cxn>
                <a:cxn ang="f74">
                  <a:pos x="f165" y="f166"/>
                </a:cxn>
                <a:cxn ang="f74">
                  <a:pos x="f139" y="f140"/>
                </a:cxn>
                <a:cxn ang="f74">
                  <a:pos x="f139" y="f140"/>
                </a:cxn>
              </a:cxnLst>
              <a:rect l="f135" t="f138" r="f136" b="f137"/>
              <a:pathLst>
                <a:path w="939643" h="4584015">
                  <a:moveTo>
                    <a:pt x="f8" y="f9"/>
                  </a:moveTo>
                  <a:lnTo>
                    <a:pt x="f8" y="f9"/>
                  </a:lnTo>
                  <a:cubicBezTo>
                    <a:pt x="f8" y="f10"/>
                    <a:pt x="f8" y="f10"/>
                    <a:pt x="f8" y="f10"/>
                  </a:cubicBezTo>
                  <a:cubicBezTo>
                    <a:pt x="f8" y="f10"/>
                    <a:pt x="f8" y="f10"/>
                    <a:pt x="f8" y="f10"/>
                  </a:cubicBezTo>
                  <a:lnTo>
                    <a:pt x="f8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12"/>
                  </a:lnTo>
                  <a:lnTo>
                    <a:pt x="f15" y="f12"/>
                  </a:lnTo>
                  <a:lnTo>
                    <a:pt x="f16" y="f12"/>
                  </a:lnTo>
                  <a:lnTo>
                    <a:pt x="f16" y="f12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19" y="f20"/>
                  </a:lnTo>
                  <a:cubicBezTo>
                    <a:pt x="f19" y="f20"/>
                    <a:pt x="f19" y="f21"/>
                    <a:pt x="f19" y="f21"/>
                  </a:cubicBezTo>
                  <a:cubicBezTo>
                    <a:pt x="f19" y="f21"/>
                    <a:pt x="f19" y="f21"/>
                    <a:pt x="f19" y="f22"/>
                  </a:cubicBezTo>
                  <a:cubicBezTo>
                    <a:pt x="f19" y="f22"/>
                    <a:pt x="f19" y="f22"/>
                    <a:pt x="f19" y="f23"/>
                  </a:cubicBezTo>
                  <a:lnTo>
                    <a:pt x="f19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5" y="f5"/>
                  </a:lnTo>
                  <a:lnTo>
                    <a:pt x="f32" y="f33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" name="Freeform: Shape 25">
              <a:extLst>
                <a:ext uri="{FF2B5EF4-FFF2-40B4-BE49-F238E27FC236}">
                  <a16:creationId xmlns:a16="http://schemas.microsoft.com/office/drawing/2014/main" id="{FCC42787-DA84-A827-BA0E-61E3AF9DA80D}"/>
                </a:ext>
              </a:extLst>
            </p:cNvPr>
            <p:cNvSpPr/>
            <p:nvPr/>
          </p:nvSpPr>
          <p:spPr>
            <a:xfrm>
              <a:off x="9991840" y="4660111"/>
              <a:ext cx="1561859" cy="8351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61857"/>
                <a:gd name="f7" fmla="val 835169"/>
                <a:gd name="f8" fmla="val 1114167"/>
                <a:gd name="f9" fmla="val 562"/>
                <a:gd name="f10" fmla="val 746151"/>
                <a:gd name="f11" fmla="val 185187"/>
                <a:gd name="f12" fmla="val 729710"/>
                <a:gd name="f13" fmla="val 194039"/>
                <a:gd name="f14" fmla="val 510923"/>
                <a:gd name="f15" fmla="val 304056"/>
                <a:gd name="f16" fmla="val 359164"/>
                <a:gd name="f17" fmla="val 379929"/>
                <a:gd name="f18" fmla="val 221316"/>
                <a:gd name="f19" fmla="val 449479"/>
                <a:gd name="f20" fmla="val 562025"/>
                <a:gd name="f21" fmla="val 432514"/>
                <a:gd name="f22" fmla="val 240828"/>
                <a:gd name="f23" fmla="val 1115432"/>
                <a:gd name="f24" fmla="val -703"/>
                <a:gd name="f25" fmla="+- 0 0 -90"/>
                <a:gd name="f26" fmla="*/ f3 1 1561857"/>
                <a:gd name="f27" fmla="*/ f4 1 83516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561857"/>
                <a:gd name="f36" fmla="*/ f32 1 835169"/>
                <a:gd name="f37" fmla="*/ 1114167 f33 1"/>
                <a:gd name="f38" fmla="*/ 562 f32 1"/>
                <a:gd name="f39" fmla="*/ 746151 f33 1"/>
                <a:gd name="f40" fmla="*/ 185187 f32 1"/>
                <a:gd name="f41" fmla="*/ 729710 f33 1"/>
                <a:gd name="f42" fmla="*/ 194039 f32 1"/>
                <a:gd name="f43" fmla="*/ 510923 f33 1"/>
                <a:gd name="f44" fmla="*/ 304056 f32 1"/>
                <a:gd name="f45" fmla="*/ 359164 f33 1"/>
                <a:gd name="f46" fmla="*/ 379929 f32 1"/>
                <a:gd name="f47" fmla="*/ 221316 f33 1"/>
                <a:gd name="f48" fmla="*/ 449479 f32 1"/>
                <a:gd name="f49" fmla="*/ 0 f33 1"/>
                <a:gd name="f50" fmla="*/ 562025 f32 1"/>
                <a:gd name="f51" fmla="*/ 432514 f33 1"/>
                <a:gd name="f52" fmla="*/ 835169 f32 1"/>
                <a:gd name="f53" fmla="*/ 1561857 f33 1"/>
                <a:gd name="f54" fmla="*/ 240828 f32 1"/>
                <a:gd name="f55" fmla="+- f34 0 f1"/>
                <a:gd name="f56" fmla="*/ f37 1 1561857"/>
                <a:gd name="f57" fmla="*/ f38 1 835169"/>
                <a:gd name="f58" fmla="*/ f39 1 1561857"/>
                <a:gd name="f59" fmla="*/ f40 1 835169"/>
                <a:gd name="f60" fmla="*/ f41 1 1561857"/>
                <a:gd name="f61" fmla="*/ f42 1 835169"/>
                <a:gd name="f62" fmla="*/ f43 1 1561857"/>
                <a:gd name="f63" fmla="*/ f44 1 835169"/>
                <a:gd name="f64" fmla="*/ f45 1 1561857"/>
                <a:gd name="f65" fmla="*/ f46 1 835169"/>
                <a:gd name="f66" fmla="*/ f47 1 1561857"/>
                <a:gd name="f67" fmla="*/ f48 1 835169"/>
                <a:gd name="f68" fmla="*/ f49 1 1561857"/>
                <a:gd name="f69" fmla="*/ f50 1 835169"/>
                <a:gd name="f70" fmla="*/ f51 1 1561857"/>
                <a:gd name="f71" fmla="*/ f52 1 835169"/>
                <a:gd name="f72" fmla="*/ f53 1 1561857"/>
                <a:gd name="f73" fmla="*/ f54 1 835169"/>
                <a:gd name="f74" fmla="*/ f28 1 f35"/>
                <a:gd name="f75" fmla="*/ f29 1 f35"/>
                <a:gd name="f76" fmla="*/ f28 1 f36"/>
                <a:gd name="f77" fmla="*/ f30 1 f36"/>
                <a:gd name="f78" fmla="*/ f56 1 f35"/>
                <a:gd name="f79" fmla="*/ f57 1 f36"/>
                <a:gd name="f80" fmla="*/ f58 1 f35"/>
                <a:gd name="f81" fmla="*/ f59 1 f36"/>
                <a:gd name="f82" fmla="*/ f60 1 f35"/>
                <a:gd name="f83" fmla="*/ f61 1 f36"/>
                <a:gd name="f84" fmla="*/ f62 1 f35"/>
                <a:gd name="f85" fmla="*/ f63 1 f36"/>
                <a:gd name="f86" fmla="*/ f64 1 f35"/>
                <a:gd name="f87" fmla="*/ f65 1 f36"/>
                <a:gd name="f88" fmla="*/ f66 1 f35"/>
                <a:gd name="f89" fmla="*/ f67 1 f36"/>
                <a:gd name="f90" fmla="*/ f68 1 f35"/>
                <a:gd name="f91" fmla="*/ f69 1 f36"/>
                <a:gd name="f92" fmla="*/ f70 1 f35"/>
                <a:gd name="f93" fmla="*/ f71 1 f36"/>
                <a:gd name="f94" fmla="*/ f72 1 f35"/>
                <a:gd name="f95" fmla="*/ f73 1 f36"/>
                <a:gd name="f96" fmla="*/ f74 f26 1"/>
                <a:gd name="f97" fmla="*/ f75 f26 1"/>
                <a:gd name="f98" fmla="*/ f77 f27 1"/>
                <a:gd name="f99" fmla="*/ f76 f27 1"/>
                <a:gd name="f100" fmla="*/ f78 f26 1"/>
                <a:gd name="f101" fmla="*/ f79 f27 1"/>
                <a:gd name="f102" fmla="*/ f80 f26 1"/>
                <a:gd name="f103" fmla="*/ f81 f27 1"/>
                <a:gd name="f104" fmla="*/ f82 f26 1"/>
                <a:gd name="f105" fmla="*/ f83 f27 1"/>
                <a:gd name="f106" fmla="*/ f84 f26 1"/>
                <a:gd name="f107" fmla="*/ f85 f27 1"/>
                <a:gd name="f108" fmla="*/ f86 f26 1"/>
                <a:gd name="f109" fmla="*/ f87 f27 1"/>
                <a:gd name="f110" fmla="*/ f88 f26 1"/>
                <a:gd name="f111" fmla="*/ f89 f27 1"/>
                <a:gd name="f112" fmla="*/ f90 f26 1"/>
                <a:gd name="f113" fmla="*/ f91 f27 1"/>
                <a:gd name="f114" fmla="*/ f92 f26 1"/>
                <a:gd name="f115" fmla="*/ f93 f27 1"/>
                <a:gd name="f116" fmla="*/ f94 f26 1"/>
                <a:gd name="f117" fmla="*/ f9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100" y="f101"/>
                </a:cxn>
                <a:cxn ang="f55">
                  <a:pos x="f100" y="f101"/>
                </a:cxn>
                <a:cxn ang="f55">
                  <a:pos x="f100" y="f101"/>
                </a:cxn>
                <a:cxn ang="f55">
                  <a:pos x="f102" y="f103"/>
                </a:cxn>
                <a:cxn ang="f55">
                  <a:pos x="f104" y="f105"/>
                </a:cxn>
                <a:cxn ang="f55">
                  <a:pos x="f106" y="f107"/>
                </a:cxn>
                <a:cxn ang="f55">
                  <a:pos x="f108" y="f109"/>
                </a:cxn>
                <a:cxn ang="f55">
                  <a:pos x="f110" y="f111"/>
                </a:cxn>
                <a:cxn ang="f55">
                  <a:pos x="f112" y="f113"/>
                </a:cxn>
                <a:cxn ang="f55">
                  <a:pos x="f114" y="f115"/>
                </a:cxn>
                <a:cxn ang="f55">
                  <a:pos x="f116" y="f117"/>
                </a:cxn>
                <a:cxn ang="f55">
                  <a:pos x="f116" y="f117"/>
                </a:cxn>
                <a:cxn ang="f55">
                  <a:pos x="f100" y="f101"/>
                </a:cxn>
                <a:cxn ang="f55">
                  <a:pos x="f100" y="f101"/>
                </a:cxn>
                <a:cxn ang="f55">
                  <a:pos x="f100" y="f101"/>
                </a:cxn>
              </a:cxnLst>
              <a:rect l="f96" t="f99" r="f97" b="f98"/>
              <a:pathLst>
                <a:path w="1561857" h="835169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5" y="f20"/>
                  </a:lnTo>
                  <a:lnTo>
                    <a:pt x="f21" y="f7"/>
                  </a:lnTo>
                  <a:lnTo>
                    <a:pt x="f6" y="f22"/>
                  </a:lnTo>
                  <a:lnTo>
                    <a:pt x="f6" y="f22"/>
                  </a:lnTo>
                  <a:lnTo>
                    <a:pt x="f8" y="f9"/>
                  </a:lnTo>
                  <a:lnTo>
                    <a:pt x="f8" y="f9"/>
                  </a:lnTo>
                  <a:cubicBezTo>
                    <a:pt x="f23" y="f24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" name="Freeform: Shape 26">
              <a:extLst>
                <a:ext uri="{FF2B5EF4-FFF2-40B4-BE49-F238E27FC236}">
                  <a16:creationId xmlns:a16="http://schemas.microsoft.com/office/drawing/2014/main" id="{3C3CAE6B-5172-0ED5-4EF4-FA722948E2B2}"/>
                </a:ext>
              </a:extLst>
            </p:cNvPr>
            <p:cNvSpPr/>
            <p:nvPr/>
          </p:nvSpPr>
          <p:spPr>
            <a:xfrm>
              <a:off x="10191655" y="5104528"/>
              <a:ext cx="1058518" cy="9243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8521"/>
                <a:gd name="f7" fmla="val 924390"/>
                <a:gd name="f8" fmla="val 235227"/>
                <a:gd name="f9" fmla="val 399599"/>
                <a:gd name="f10" fmla="val 523526"/>
                <a:gd name="f11" fmla="val 84732"/>
                <a:gd name="f12" fmla="val 1058522"/>
                <a:gd name="f13" fmla="val 390748"/>
                <a:gd name="f14" fmla="val 992759"/>
                <a:gd name="f15" fmla="+- 0 0 -90"/>
                <a:gd name="f16" fmla="*/ f3 1 1058521"/>
                <a:gd name="f17" fmla="*/ f4 1 92439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58521"/>
                <a:gd name="f26" fmla="*/ f22 1 924390"/>
                <a:gd name="f27" fmla="*/ 235227 f23 1"/>
                <a:gd name="f28" fmla="*/ 399599 f22 1"/>
                <a:gd name="f29" fmla="*/ 0 f23 1"/>
                <a:gd name="f30" fmla="*/ 523526 f22 1"/>
                <a:gd name="f31" fmla="*/ 84732 f23 1"/>
                <a:gd name="f32" fmla="*/ 924390 f22 1"/>
                <a:gd name="f33" fmla="*/ 1058522 f23 1"/>
                <a:gd name="f34" fmla="*/ 390748 f22 1"/>
                <a:gd name="f35" fmla="*/ 992759 f23 1"/>
                <a:gd name="f36" fmla="*/ 0 f22 1"/>
                <a:gd name="f37" fmla="+- f24 0 f1"/>
                <a:gd name="f38" fmla="*/ f27 1 1058521"/>
                <a:gd name="f39" fmla="*/ f28 1 924390"/>
                <a:gd name="f40" fmla="*/ f29 1 1058521"/>
                <a:gd name="f41" fmla="*/ f30 1 924390"/>
                <a:gd name="f42" fmla="*/ f31 1 1058521"/>
                <a:gd name="f43" fmla="*/ f32 1 924390"/>
                <a:gd name="f44" fmla="*/ f33 1 1058521"/>
                <a:gd name="f45" fmla="*/ f34 1 924390"/>
                <a:gd name="f46" fmla="*/ f35 1 1058521"/>
                <a:gd name="f47" fmla="*/ f36 1 924390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</a:cxnLst>
              <a:rect l="f62" t="f65" r="f63" b="f64"/>
              <a:pathLst>
                <a:path w="1058521" h="924390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4" y="f5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" name="Freeform: Shape 27">
              <a:extLst>
                <a:ext uri="{FF2B5EF4-FFF2-40B4-BE49-F238E27FC236}">
                  <a16:creationId xmlns:a16="http://schemas.microsoft.com/office/drawing/2014/main" id="{819F02BB-FA03-9276-4782-E60E2FCFE951}"/>
                </a:ext>
              </a:extLst>
            </p:cNvPr>
            <p:cNvSpPr/>
            <p:nvPr/>
          </p:nvSpPr>
          <p:spPr>
            <a:xfrm>
              <a:off x="11198327" y="4912321"/>
              <a:ext cx="465393" cy="4122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5395"/>
                <a:gd name="f7" fmla="val 412245"/>
                <a:gd name="f8" fmla="val 390780"/>
                <a:gd name="f9" fmla="val 21498"/>
                <a:gd name="f10" fmla="val 389516"/>
                <a:gd name="f11" fmla="val 20233"/>
                <a:gd name="f12" fmla="val 18968"/>
                <a:gd name="f13" fmla="val 17704"/>
                <a:gd name="f14" fmla="val 360429"/>
                <a:gd name="f15" fmla="val 189683"/>
                <a:gd name="f16" fmla="val 30352"/>
                <a:gd name="f17" fmla="val 207387"/>
                <a:gd name="f18" fmla="val 392045"/>
                <a:gd name="f19" fmla="val 465396"/>
                <a:gd name="f20" fmla="val 371779"/>
                <a:gd name="f21" fmla="val 414809"/>
                <a:gd name="f22" fmla="val 35407"/>
                <a:gd name="f23" fmla="+- 0 0 -90"/>
                <a:gd name="f24" fmla="*/ f3 1 465395"/>
                <a:gd name="f25" fmla="*/ f4 1 41224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65395"/>
                <a:gd name="f34" fmla="*/ f30 1 412245"/>
                <a:gd name="f35" fmla="*/ 390780 f31 1"/>
                <a:gd name="f36" fmla="*/ 21498 f30 1"/>
                <a:gd name="f37" fmla="*/ 389516 f31 1"/>
                <a:gd name="f38" fmla="*/ 20233 f30 1"/>
                <a:gd name="f39" fmla="*/ 18968 f30 1"/>
                <a:gd name="f40" fmla="*/ 17704 f30 1"/>
                <a:gd name="f41" fmla="*/ 360429 f31 1"/>
                <a:gd name="f42" fmla="*/ 0 f30 1"/>
                <a:gd name="f43" fmla="*/ 0 f31 1"/>
                <a:gd name="f44" fmla="*/ 189683 f30 1"/>
                <a:gd name="f45" fmla="*/ 30352 f31 1"/>
                <a:gd name="f46" fmla="*/ 207387 f30 1"/>
                <a:gd name="f47" fmla="*/ 392045 f31 1"/>
                <a:gd name="f48" fmla="*/ 412245 f30 1"/>
                <a:gd name="f49" fmla="*/ 465396 f31 1"/>
                <a:gd name="f50" fmla="*/ 371779 f30 1"/>
                <a:gd name="f51" fmla="*/ 414809 f31 1"/>
                <a:gd name="f52" fmla="*/ 35407 f30 1"/>
                <a:gd name="f53" fmla="+- f32 0 f1"/>
                <a:gd name="f54" fmla="*/ f35 1 465395"/>
                <a:gd name="f55" fmla="*/ f36 1 412245"/>
                <a:gd name="f56" fmla="*/ f37 1 465395"/>
                <a:gd name="f57" fmla="*/ f38 1 412245"/>
                <a:gd name="f58" fmla="*/ f39 1 412245"/>
                <a:gd name="f59" fmla="*/ f40 1 412245"/>
                <a:gd name="f60" fmla="*/ f41 1 465395"/>
                <a:gd name="f61" fmla="*/ f42 1 412245"/>
                <a:gd name="f62" fmla="*/ f43 1 465395"/>
                <a:gd name="f63" fmla="*/ f44 1 412245"/>
                <a:gd name="f64" fmla="*/ f45 1 465395"/>
                <a:gd name="f65" fmla="*/ f46 1 412245"/>
                <a:gd name="f66" fmla="*/ f47 1 465395"/>
                <a:gd name="f67" fmla="*/ f48 1 412245"/>
                <a:gd name="f68" fmla="*/ f49 1 465395"/>
                <a:gd name="f69" fmla="*/ f50 1 412245"/>
                <a:gd name="f70" fmla="*/ f51 1 465395"/>
                <a:gd name="f71" fmla="*/ f52 1 412245"/>
                <a:gd name="f72" fmla="*/ f26 1 f33"/>
                <a:gd name="f73" fmla="*/ f27 1 f33"/>
                <a:gd name="f74" fmla="*/ f26 1 f34"/>
                <a:gd name="f75" fmla="*/ f28 1 f34"/>
                <a:gd name="f76" fmla="*/ f54 1 f33"/>
                <a:gd name="f77" fmla="*/ f55 1 f34"/>
                <a:gd name="f78" fmla="*/ f56 1 f33"/>
                <a:gd name="f79" fmla="*/ f57 1 f34"/>
                <a:gd name="f80" fmla="*/ f58 1 f34"/>
                <a:gd name="f81" fmla="*/ f59 1 f34"/>
                <a:gd name="f82" fmla="*/ f60 1 f33"/>
                <a:gd name="f83" fmla="*/ f61 1 f34"/>
                <a:gd name="f84" fmla="*/ f62 1 f33"/>
                <a:gd name="f85" fmla="*/ f63 1 f34"/>
                <a:gd name="f86" fmla="*/ f64 1 f33"/>
                <a:gd name="f87" fmla="*/ f65 1 f34"/>
                <a:gd name="f88" fmla="*/ f66 1 f33"/>
                <a:gd name="f89" fmla="*/ f67 1 f34"/>
                <a:gd name="f90" fmla="*/ f68 1 f33"/>
                <a:gd name="f91" fmla="*/ f69 1 f34"/>
                <a:gd name="f92" fmla="*/ f70 1 f33"/>
                <a:gd name="f93" fmla="*/ f71 1 f34"/>
                <a:gd name="f94" fmla="*/ f72 f24 1"/>
                <a:gd name="f95" fmla="*/ f73 f24 1"/>
                <a:gd name="f96" fmla="*/ f75 f25 1"/>
                <a:gd name="f97" fmla="*/ f74 f25 1"/>
                <a:gd name="f98" fmla="*/ f76 f24 1"/>
                <a:gd name="f99" fmla="*/ f77 f25 1"/>
                <a:gd name="f100" fmla="*/ f78 f24 1"/>
                <a:gd name="f101" fmla="*/ f79 f25 1"/>
                <a:gd name="f102" fmla="*/ f80 f25 1"/>
                <a:gd name="f103" fmla="*/ f81 f25 1"/>
                <a:gd name="f104" fmla="*/ f82 f24 1"/>
                <a:gd name="f105" fmla="*/ f83 f25 1"/>
                <a:gd name="f106" fmla="*/ f84 f24 1"/>
                <a:gd name="f107" fmla="*/ f85 f25 1"/>
                <a:gd name="f108" fmla="*/ f86 f24 1"/>
                <a:gd name="f109" fmla="*/ f87 f25 1"/>
                <a:gd name="f110" fmla="*/ f88 f24 1"/>
                <a:gd name="f111" fmla="*/ f89 f25 1"/>
                <a:gd name="f112" fmla="*/ f90 f24 1"/>
                <a:gd name="f113" fmla="*/ f91 f25 1"/>
                <a:gd name="f114" fmla="*/ f92 f24 1"/>
                <a:gd name="f115" fmla="*/ f9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8" y="f99"/>
                </a:cxn>
                <a:cxn ang="f53">
                  <a:pos x="f98" y="f99"/>
                </a:cxn>
                <a:cxn ang="f53">
                  <a:pos x="f98" y="f99"/>
                </a:cxn>
                <a:cxn ang="f53">
                  <a:pos x="f98" y="f99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0" y="f102"/>
                </a:cxn>
                <a:cxn ang="f53">
                  <a:pos x="f100" y="f103"/>
                </a:cxn>
                <a:cxn ang="f53">
                  <a:pos x="f100" y="f103"/>
                </a:cxn>
                <a:cxn ang="f53">
                  <a:pos x="f100" y="f103"/>
                </a:cxn>
                <a:cxn ang="f53">
                  <a:pos x="f100" y="f103"/>
                </a:cxn>
                <a:cxn ang="f53">
                  <a:pos x="f104" y="f105"/>
                </a:cxn>
                <a:cxn ang="f53">
                  <a:pos x="f106" y="f107"/>
                </a:cxn>
                <a:cxn ang="f53">
                  <a:pos x="f108" y="f109"/>
                </a:cxn>
                <a:cxn ang="f53">
                  <a:pos x="f110" y="f111"/>
                </a:cxn>
                <a:cxn ang="f53">
                  <a:pos x="f112" y="f113"/>
                </a:cxn>
                <a:cxn ang="f53">
                  <a:pos x="f114" y="f115"/>
                </a:cxn>
                <a:cxn ang="f53">
                  <a:pos x="f98" y="f99"/>
                </a:cxn>
                <a:cxn ang="f53">
                  <a:pos x="f98" y="f99"/>
                </a:cxn>
              </a:cxnLst>
              <a:rect l="f94" t="f97" r="f95" b="f96"/>
              <a:pathLst>
                <a:path w="465395" h="412245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0" y="f11"/>
                    <a:pt x="f10" y="f11"/>
                  </a:cubicBezTo>
                  <a:lnTo>
                    <a:pt x="f10" y="f12"/>
                  </a:lnTo>
                  <a:lnTo>
                    <a:pt x="f10" y="f13"/>
                  </a:lnTo>
                  <a:lnTo>
                    <a:pt x="f10" y="f13"/>
                  </a:lnTo>
                  <a:lnTo>
                    <a:pt x="f10" y="f13"/>
                  </a:lnTo>
                  <a:lnTo>
                    <a:pt x="f10" y="f13"/>
                  </a:lnTo>
                  <a:lnTo>
                    <a:pt x="f14" y="f5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8" y="f7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" name="Freeform: Shape 28">
              <a:extLst>
                <a:ext uri="{FF2B5EF4-FFF2-40B4-BE49-F238E27FC236}">
                  <a16:creationId xmlns:a16="http://schemas.microsoft.com/office/drawing/2014/main" id="{D8585654-8630-9142-1F23-DD9FA6FF997D}"/>
                </a:ext>
              </a:extLst>
            </p:cNvPr>
            <p:cNvSpPr/>
            <p:nvPr/>
          </p:nvSpPr>
          <p:spPr>
            <a:xfrm>
              <a:off x="11195803" y="5110855"/>
              <a:ext cx="85999" cy="3793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997"/>
                <a:gd name="f7" fmla="val 379366"/>
                <a:gd name="f8" fmla="val 63233"/>
                <a:gd name="f9" fmla="val 379367"/>
                <a:gd name="f10" fmla="val 367986"/>
                <a:gd name="f11" fmla="val 26558"/>
                <a:gd name="f12" fmla="val 15174"/>
                <a:gd name="f13" fmla="+- 0 0 -90"/>
                <a:gd name="f14" fmla="*/ f3 1 85997"/>
                <a:gd name="f15" fmla="*/ f4 1 37936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5997"/>
                <a:gd name="f24" fmla="*/ f20 1 379366"/>
                <a:gd name="f25" fmla="*/ 63233 f21 1"/>
                <a:gd name="f26" fmla="*/ 379367 f20 1"/>
                <a:gd name="f27" fmla="*/ 85997 f21 1"/>
                <a:gd name="f28" fmla="*/ 367986 f20 1"/>
                <a:gd name="f29" fmla="*/ 26558 f21 1"/>
                <a:gd name="f30" fmla="*/ 15174 f20 1"/>
                <a:gd name="f31" fmla="*/ 0 f21 1"/>
                <a:gd name="f32" fmla="*/ 0 f20 1"/>
                <a:gd name="f33" fmla="+- f22 0 f1"/>
                <a:gd name="f34" fmla="*/ f25 1 85997"/>
                <a:gd name="f35" fmla="*/ f26 1 379366"/>
                <a:gd name="f36" fmla="*/ f27 1 85997"/>
                <a:gd name="f37" fmla="*/ f28 1 379366"/>
                <a:gd name="f38" fmla="*/ f29 1 85997"/>
                <a:gd name="f39" fmla="*/ f30 1 379366"/>
                <a:gd name="f40" fmla="*/ f31 1 85997"/>
                <a:gd name="f41" fmla="*/ f32 1 37936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85997" h="379366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" name="Freeform: Shape 29">
              <a:extLst>
                <a:ext uri="{FF2B5EF4-FFF2-40B4-BE49-F238E27FC236}">
                  <a16:creationId xmlns:a16="http://schemas.microsoft.com/office/drawing/2014/main" id="{4463B073-BFC3-7D0F-96BF-878DEC6B825B}"/>
                </a:ext>
              </a:extLst>
            </p:cNvPr>
            <p:cNvSpPr/>
            <p:nvPr/>
          </p:nvSpPr>
          <p:spPr>
            <a:xfrm>
              <a:off x="11565084" y="4883234"/>
              <a:ext cx="45527" cy="392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27"/>
                <a:gd name="f7" fmla="val 39200"/>
                <a:gd name="f8" fmla="val 32881"/>
                <a:gd name="f9" fmla="val 39201"/>
                <a:gd name="f10" fmla="val 45528"/>
                <a:gd name="f11" fmla="val 31614"/>
                <a:gd name="f12" fmla="val 40469"/>
                <a:gd name="f13" fmla="val 21497"/>
                <a:gd name="f14" fmla="+- 0 0 -90"/>
                <a:gd name="f15" fmla="*/ f3 1 45527"/>
                <a:gd name="f16" fmla="*/ f4 1 3920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5527"/>
                <a:gd name="f25" fmla="*/ f21 1 39200"/>
                <a:gd name="f26" fmla="*/ 32881 f22 1"/>
                <a:gd name="f27" fmla="*/ 39201 f21 1"/>
                <a:gd name="f28" fmla="*/ 45528 f22 1"/>
                <a:gd name="f29" fmla="*/ 31614 f21 1"/>
                <a:gd name="f30" fmla="*/ 40469 f22 1"/>
                <a:gd name="f31" fmla="*/ 0 f21 1"/>
                <a:gd name="f32" fmla="*/ 0 f22 1"/>
                <a:gd name="f33" fmla="*/ 21497 f21 1"/>
                <a:gd name="f34" fmla="+- f23 0 f1"/>
                <a:gd name="f35" fmla="*/ f26 1 45527"/>
                <a:gd name="f36" fmla="*/ f27 1 39200"/>
                <a:gd name="f37" fmla="*/ f28 1 45527"/>
                <a:gd name="f38" fmla="*/ f29 1 39200"/>
                <a:gd name="f39" fmla="*/ f30 1 45527"/>
                <a:gd name="f40" fmla="*/ f31 1 39200"/>
                <a:gd name="f41" fmla="*/ f32 1 45527"/>
                <a:gd name="f42" fmla="*/ f33 1 39200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45527" h="39200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" name="Freeform: Shape 30">
              <a:extLst>
                <a:ext uri="{FF2B5EF4-FFF2-40B4-BE49-F238E27FC236}">
                  <a16:creationId xmlns:a16="http://schemas.microsoft.com/office/drawing/2014/main" id="{DE3D1518-A22E-9EC3-B64A-8AA03F3CC2E3}"/>
                </a:ext>
              </a:extLst>
            </p:cNvPr>
            <p:cNvSpPr/>
            <p:nvPr/>
          </p:nvSpPr>
          <p:spPr>
            <a:xfrm>
              <a:off x="9755349" y="5349852"/>
              <a:ext cx="601976" cy="11077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1978"/>
                <a:gd name="f7" fmla="val 1107751"/>
                <a:gd name="f8" fmla="val 427456"/>
                <a:gd name="f9" fmla="val 278202"/>
                <a:gd name="f10" fmla="val 182111"/>
                <a:gd name="f11" fmla="val 811845"/>
                <a:gd name="f12" fmla="val 601979"/>
                <a:gd name="f13" fmla="val 513453"/>
                <a:gd name="f14" fmla="val 686654"/>
                <a:gd name="f15" fmla="+- 0 0 -90"/>
                <a:gd name="f16" fmla="*/ f3 1 601978"/>
                <a:gd name="f17" fmla="*/ f4 1 110775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01978"/>
                <a:gd name="f26" fmla="*/ f22 1 1107751"/>
                <a:gd name="f27" fmla="*/ 427456 f23 1"/>
                <a:gd name="f28" fmla="*/ 278202 f22 1"/>
                <a:gd name="f29" fmla="*/ 0 f23 1"/>
                <a:gd name="f30" fmla="*/ 0 f22 1"/>
                <a:gd name="f31" fmla="*/ 182111 f23 1"/>
                <a:gd name="f32" fmla="*/ 811845 f22 1"/>
                <a:gd name="f33" fmla="*/ 601979 f23 1"/>
                <a:gd name="f34" fmla="*/ 1107751 f22 1"/>
                <a:gd name="f35" fmla="*/ 513453 f23 1"/>
                <a:gd name="f36" fmla="*/ 686654 f22 1"/>
                <a:gd name="f37" fmla="+- f24 0 f1"/>
                <a:gd name="f38" fmla="*/ f27 1 601978"/>
                <a:gd name="f39" fmla="*/ f28 1 1107751"/>
                <a:gd name="f40" fmla="*/ f29 1 601978"/>
                <a:gd name="f41" fmla="*/ f30 1 1107751"/>
                <a:gd name="f42" fmla="*/ f31 1 601978"/>
                <a:gd name="f43" fmla="*/ f32 1 1107751"/>
                <a:gd name="f44" fmla="*/ f33 1 601978"/>
                <a:gd name="f45" fmla="*/ f34 1 1107751"/>
                <a:gd name="f46" fmla="*/ f35 1 601978"/>
                <a:gd name="f47" fmla="*/ f36 1 1107751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</a:cxnLst>
              <a:rect l="f62" t="f65" r="f63" b="f64"/>
              <a:pathLst>
                <a:path w="601978" h="1107751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12" y="f7"/>
                  </a:lnTo>
                  <a:lnTo>
                    <a:pt x="f13" y="f14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" name="Freeform: Shape 31">
              <a:extLst>
                <a:ext uri="{FF2B5EF4-FFF2-40B4-BE49-F238E27FC236}">
                  <a16:creationId xmlns:a16="http://schemas.microsoft.com/office/drawing/2014/main" id="{3D6DCDB7-F1EB-AE17-F53A-1A56C436EC3C}"/>
                </a:ext>
              </a:extLst>
            </p:cNvPr>
            <p:cNvSpPr/>
            <p:nvPr/>
          </p:nvSpPr>
          <p:spPr>
            <a:xfrm>
              <a:off x="9829964" y="5193051"/>
              <a:ext cx="87261" cy="910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261"/>
                <a:gd name="f7" fmla="val 91047"/>
                <a:gd name="f8" fmla="val 18970"/>
                <a:gd name="f9" fmla="val 91048"/>
                <a:gd name="f10" fmla="val 87262"/>
                <a:gd name="f11" fmla="val 55640"/>
                <a:gd name="f12" fmla="+- 0 0 -90"/>
                <a:gd name="f13" fmla="*/ f3 1 87261"/>
                <a:gd name="f14" fmla="*/ f4 1 9104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7261"/>
                <a:gd name="f23" fmla="*/ f19 1 91047"/>
                <a:gd name="f24" fmla="*/ 0 f20 1"/>
                <a:gd name="f25" fmla="*/ 0 f19 1"/>
                <a:gd name="f26" fmla="*/ 18970 f20 1"/>
                <a:gd name="f27" fmla="*/ 91048 f19 1"/>
                <a:gd name="f28" fmla="*/ 87262 f20 1"/>
                <a:gd name="f29" fmla="*/ 55640 f19 1"/>
                <a:gd name="f30" fmla="+- f21 0 f1"/>
                <a:gd name="f31" fmla="*/ f24 1 87261"/>
                <a:gd name="f32" fmla="*/ f25 1 91047"/>
                <a:gd name="f33" fmla="*/ f26 1 87261"/>
                <a:gd name="f34" fmla="*/ f27 1 91047"/>
                <a:gd name="f35" fmla="*/ f28 1 87261"/>
                <a:gd name="f36" fmla="*/ f29 1 91047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</a:cxnLst>
              <a:rect l="f47" t="f50" r="f48" b="f49"/>
              <a:pathLst>
                <a:path w="87261" h="91047">
                  <a:moveTo>
                    <a:pt x="f5" y="f5"/>
                  </a:moveTo>
                  <a:lnTo>
                    <a:pt x="f8" y="f9"/>
                  </a:lnTo>
                  <a:lnTo>
                    <a:pt x="f10" y="f11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" name="Freeform: Shape 32">
              <a:extLst>
                <a:ext uri="{FF2B5EF4-FFF2-40B4-BE49-F238E27FC236}">
                  <a16:creationId xmlns:a16="http://schemas.microsoft.com/office/drawing/2014/main" id="{3D430F5E-5746-226C-CAC3-71B664865D98}"/>
                </a:ext>
              </a:extLst>
            </p:cNvPr>
            <p:cNvSpPr/>
            <p:nvPr/>
          </p:nvSpPr>
          <p:spPr>
            <a:xfrm>
              <a:off x="9231782" y="2481846"/>
              <a:ext cx="975052" cy="2761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5054"/>
                <a:gd name="f7" fmla="val 2761790"/>
                <a:gd name="f8" fmla="val 748680"/>
                <a:gd name="f9" fmla="val 2735235"/>
                <a:gd name="f10" fmla="val 2621425"/>
                <a:gd name="f11" fmla="val 938379"/>
                <a:gd name="f12" fmla="val 2439329"/>
                <a:gd name="f13" fmla="val 700623"/>
                <a:gd name="f14" fmla="val 2296434"/>
                <a:gd name="f15" fmla="val 232698"/>
                <a:gd name="f16" fmla="val 101164"/>
                <a:gd name="f17" fmla="val 541275"/>
                <a:gd name="f18" fmla="val 2449445"/>
                <a:gd name="f19" fmla="val 548863"/>
                <a:gd name="f20" fmla="val 2483588"/>
                <a:gd name="f21" fmla="val 594391"/>
                <a:gd name="f22" fmla="val 2698563"/>
                <a:gd name="f23" fmla="val 695564"/>
                <a:gd name="f24" fmla="val 2761791"/>
                <a:gd name="f25" fmla="+- 0 0 -90"/>
                <a:gd name="f26" fmla="*/ f3 1 975054"/>
                <a:gd name="f27" fmla="*/ f4 1 276179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975054"/>
                <a:gd name="f36" fmla="*/ f32 1 2761790"/>
                <a:gd name="f37" fmla="*/ 748680 f33 1"/>
                <a:gd name="f38" fmla="*/ 2735235 f32 1"/>
                <a:gd name="f39" fmla="*/ 975054 f33 1"/>
                <a:gd name="f40" fmla="*/ 2621425 f32 1"/>
                <a:gd name="f41" fmla="*/ 938379 f33 1"/>
                <a:gd name="f42" fmla="*/ 2439329 f32 1"/>
                <a:gd name="f43" fmla="*/ 700623 f33 1"/>
                <a:gd name="f44" fmla="*/ 2296434 f32 1"/>
                <a:gd name="f45" fmla="*/ 232698 f33 1"/>
                <a:gd name="f46" fmla="*/ 101164 f32 1"/>
                <a:gd name="f47" fmla="*/ 0 f33 1"/>
                <a:gd name="f48" fmla="*/ 0 f32 1"/>
                <a:gd name="f49" fmla="*/ 541275 f33 1"/>
                <a:gd name="f50" fmla="*/ 2449445 f32 1"/>
                <a:gd name="f51" fmla="*/ 548863 f33 1"/>
                <a:gd name="f52" fmla="*/ 2483588 f32 1"/>
                <a:gd name="f53" fmla="*/ 594391 f33 1"/>
                <a:gd name="f54" fmla="*/ 2698563 f32 1"/>
                <a:gd name="f55" fmla="*/ 695564 f33 1"/>
                <a:gd name="f56" fmla="*/ 2761791 f32 1"/>
                <a:gd name="f57" fmla="+- f34 0 f1"/>
                <a:gd name="f58" fmla="*/ f37 1 975054"/>
                <a:gd name="f59" fmla="*/ f38 1 2761790"/>
                <a:gd name="f60" fmla="*/ f39 1 975054"/>
                <a:gd name="f61" fmla="*/ f40 1 2761790"/>
                <a:gd name="f62" fmla="*/ f41 1 975054"/>
                <a:gd name="f63" fmla="*/ f42 1 2761790"/>
                <a:gd name="f64" fmla="*/ f43 1 975054"/>
                <a:gd name="f65" fmla="*/ f44 1 2761790"/>
                <a:gd name="f66" fmla="*/ f45 1 975054"/>
                <a:gd name="f67" fmla="*/ f46 1 2761790"/>
                <a:gd name="f68" fmla="*/ f47 1 975054"/>
                <a:gd name="f69" fmla="*/ f48 1 2761790"/>
                <a:gd name="f70" fmla="*/ f49 1 975054"/>
                <a:gd name="f71" fmla="*/ f50 1 2761790"/>
                <a:gd name="f72" fmla="*/ f51 1 975054"/>
                <a:gd name="f73" fmla="*/ f52 1 2761790"/>
                <a:gd name="f74" fmla="*/ f53 1 975054"/>
                <a:gd name="f75" fmla="*/ f54 1 2761790"/>
                <a:gd name="f76" fmla="*/ f55 1 975054"/>
                <a:gd name="f77" fmla="*/ f56 1 2761790"/>
                <a:gd name="f78" fmla="*/ f28 1 f35"/>
                <a:gd name="f79" fmla="*/ f29 1 f35"/>
                <a:gd name="f80" fmla="*/ f28 1 f36"/>
                <a:gd name="f81" fmla="*/ f30 1 f36"/>
                <a:gd name="f82" fmla="*/ f58 1 f35"/>
                <a:gd name="f83" fmla="*/ f59 1 f36"/>
                <a:gd name="f84" fmla="*/ f60 1 f35"/>
                <a:gd name="f85" fmla="*/ f61 1 f36"/>
                <a:gd name="f86" fmla="*/ f62 1 f35"/>
                <a:gd name="f87" fmla="*/ f63 1 f36"/>
                <a:gd name="f88" fmla="*/ f64 1 f35"/>
                <a:gd name="f89" fmla="*/ f65 1 f36"/>
                <a:gd name="f90" fmla="*/ f66 1 f35"/>
                <a:gd name="f91" fmla="*/ f67 1 f36"/>
                <a:gd name="f92" fmla="*/ f68 1 f35"/>
                <a:gd name="f93" fmla="*/ f69 1 f36"/>
                <a:gd name="f94" fmla="*/ f70 1 f35"/>
                <a:gd name="f95" fmla="*/ f71 1 f36"/>
                <a:gd name="f96" fmla="*/ f72 1 f35"/>
                <a:gd name="f97" fmla="*/ f73 1 f36"/>
                <a:gd name="f98" fmla="*/ f74 1 f35"/>
                <a:gd name="f99" fmla="*/ f75 1 f36"/>
                <a:gd name="f100" fmla="*/ f76 1 f35"/>
                <a:gd name="f101" fmla="*/ f77 1 f36"/>
                <a:gd name="f102" fmla="*/ f78 f26 1"/>
                <a:gd name="f103" fmla="*/ f79 f26 1"/>
                <a:gd name="f104" fmla="*/ f81 f27 1"/>
                <a:gd name="f105" fmla="*/ f80 f27 1"/>
                <a:gd name="f106" fmla="*/ f82 f26 1"/>
                <a:gd name="f107" fmla="*/ f83 f27 1"/>
                <a:gd name="f108" fmla="*/ f84 f26 1"/>
                <a:gd name="f109" fmla="*/ f85 f27 1"/>
                <a:gd name="f110" fmla="*/ f86 f26 1"/>
                <a:gd name="f111" fmla="*/ f87 f27 1"/>
                <a:gd name="f112" fmla="*/ f88 f26 1"/>
                <a:gd name="f113" fmla="*/ f89 f27 1"/>
                <a:gd name="f114" fmla="*/ f90 f26 1"/>
                <a:gd name="f115" fmla="*/ f91 f27 1"/>
                <a:gd name="f116" fmla="*/ f92 f26 1"/>
                <a:gd name="f117" fmla="*/ f93 f27 1"/>
                <a:gd name="f118" fmla="*/ f94 f26 1"/>
                <a:gd name="f119" fmla="*/ f95 f27 1"/>
                <a:gd name="f120" fmla="*/ f96 f26 1"/>
                <a:gd name="f121" fmla="*/ f97 f27 1"/>
                <a:gd name="f122" fmla="*/ f98 f26 1"/>
                <a:gd name="f123" fmla="*/ f99 f27 1"/>
                <a:gd name="f124" fmla="*/ f100 f26 1"/>
                <a:gd name="f125" fmla="*/ f101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10" y="f111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4" y="f115"/>
                </a:cxn>
                <a:cxn ang="f57">
                  <a:pos x="f116" y="f117"/>
                </a:cxn>
                <a:cxn ang="f57">
                  <a:pos x="f118" y="f119"/>
                </a:cxn>
                <a:cxn ang="f57">
                  <a:pos x="f120" y="f121"/>
                </a:cxn>
                <a:cxn ang="f57">
                  <a:pos x="f122" y="f123"/>
                </a:cxn>
                <a:cxn ang="f57">
                  <a:pos x="f124" y="f125"/>
                </a:cxn>
                <a:cxn ang="f57">
                  <a:pos x="f106" y="f107"/>
                </a:cxn>
              </a:cxnLst>
              <a:rect l="f102" t="f105" r="f103" b="f104"/>
              <a:pathLst>
                <a:path w="975054" h="2761790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5" y="f5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" name="Freeform: Shape 33">
              <a:extLst>
                <a:ext uri="{FF2B5EF4-FFF2-40B4-BE49-F238E27FC236}">
                  <a16:creationId xmlns:a16="http://schemas.microsoft.com/office/drawing/2014/main" id="{5D28002D-0B6C-048A-1C7F-0CC85B63F33D}"/>
                </a:ext>
              </a:extLst>
            </p:cNvPr>
            <p:cNvSpPr/>
            <p:nvPr/>
          </p:nvSpPr>
          <p:spPr>
            <a:xfrm>
              <a:off x="10179009" y="4856680"/>
              <a:ext cx="165670" cy="2427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670"/>
                <a:gd name="f7" fmla="val 242794"/>
                <a:gd name="f8" fmla="val 130260"/>
                <a:gd name="f9" fmla="val 64492"/>
                <a:gd name="f10" fmla="val 36675"/>
                <a:gd name="f11" fmla="val 242795"/>
                <a:gd name="f12" fmla="val 165671"/>
                <a:gd name="f13" fmla="val 177038"/>
                <a:gd name="f14" fmla="+- 0 0 -90"/>
                <a:gd name="f15" fmla="*/ f3 1 165670"/>
                <a:gd name="f16" fmla="*/ f4 1 24279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65670"/>
                <a:gd name="f25" fmla="*/ f21 1 242794"/>
                <a:gd name="f26" fmla="*/ 130260 f22 1"/>
                <a:gd name="f27" fmla="*/ 0 f21 1"/>
                <a:gd name="f28" fmla="*/ 0 f22 1"/>
                <a:gd name="f29" fmla="*/ 64492 f21 1"/>
                <a:gd name="f30" fmla="*/ 36675 f22 1"/>
                <a:gd name="f31" fmla="*/ 242795 f21 1"/>
                <a:gd name="f32" fmla="*/ 165671 f22 1"/>
                <a:gd name="f33" fmla="*/ 177038 f21 1"/>
                <a:gd name="f34" fmla="+- f23 0 f1"/>
                <a:gd name="f35" fmla="*/ f26 1 165670"/>
                <a:gd name="f36" fmla="*/ f27 1 242794"/>
                <a:gd name="f37" fmla="*/ f28 1 165670"/>
                <a:gd name="f38" fmla="*/ f29 1 242794"/>
                <a:gd name="f39" fmla="*/ f30 1 165670"/>
                <a:gd name="f40" fmla="*/ f31 1 242794"/>
                <a:gd name="f41" fmla="*/ f32 1 165670"/>
                <a:gd name="f42" fmla="*/ f33 1 242794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165670" h="242794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" name="Freeform: Shape 34">
              <a:extLst>
                <a:ext uri="{FF2B5EF4-FFF2-40B4-BE49-F238E27FC236}">
                  <a16:creationId xmlns:a16="http://schemas.microsoft.com/office/drawing/2014/main" id="{6AE49519-665A-02EA-227C-6871A746B21A}"/>
                </a:ext>
              </a:extLst>
            </p:cNvPr>
            <p:cNvSpPr/>
            <p:nvPr/>
          </p:nvSpPr>
          <p:spPr>
            <a:xfrm>
              <a:off x="9945050" y="4608822"/>
              <a:ext cx="766386" cy="3452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6384"/>
                <a:gd name="f7" fmla="val 345223"/>
                <a:gd name="f8" fmla="val 366752"/>
                <a:gd name="f9" fmla="val 236472"/>
                <a:gd name="f10" fmla="val 369281"/>
                <a:gd name="f11" fmla="val 370546"/>
                <a:gd name="f12" fmla="val 557716"/>
                <a:gd name="f13" fmla="val 345224"/>
                <a:gd name="f14" fmla="val 766385"/>
                <a:gd name="f15" fmla="val 240266"/>
                <a:gd name="f16" fmla="val 343988"/>
                <a:gd name="f17" fmla="val 165657"/>
                <a:gd name="f18" fmla="val 230168"/>
                <a:gd name="f19" fmla="val 303493"/>
                <a:gd name="f20" fmla="+- 0 0 -90"/>
                <a:gd name="f21" fmla="*/ f3 1 766384"/>
                <a:gd name="f22" fmla="*/ f4 1 34522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66384"/>
                <a:gd name="f31" fmla="*/ f27 1 345223"/>
                <a:gd name="f32" fmla="*/ 366752 f28 1"/>
                <a:gd name="f33" fmla="*/ 236472 f27 1"/>
                <a:gd name="f34" fmla="*/ 369281 f28 1"/>
                <a:gd name="f35" fmla="*/ 370546 f28 1"/>
                <a:gd name="f36" fmla="*/ 557716 f28 1"/>
                <a:gd name="f37" fmla="*/ 345224 f27 1"/>
                <a:gd name="f38" fmla="*/ 766385 f28 1"/>
                <a:gd name="f39" fmla="*/ 240266 f27 1"/>
                <a:gd name="f40" fmla="*/ 343988 f28 1"/>
                <a:gd name="f41" fmla="*/ 0 f27 1"/>
                <a:gd name="f42" fmla="*/ 0 f28 1"/>
                <a:gd name="f43" fmla="*/ 165657 f27 1"/>
                <a:gd name="f44" fmla="*/ 230168 f28 1"/>
                <a:gd name="f45" fmla="*/ 303493 f27 1"/>
                <a:gd name="f46" fmla="+- f29 0 f1"/>
                <a:gd name="f47" fmla="*/ f32 1 766384"/>
                <a:gd name="f48" fmla="*/ f33 1 345223"/>
                <a:gd name="f49" fmla="*/ f34 1 766384"/>
                <a:gd name="f50" fmla="*/ f35 1 766384"/>
                <a:gd name="f51" fmla="*/ f36 1 766384"/>
                <a:gd name="f52" fmla="*/ f37 1 345223"/>
                <a:gd name="f53" fmla="*/ f38 1 766384"/>
                <a:gd name="f54" fmla="*/ f39 1 345223"/>
                <a:gd name="f55" fmla="*/ f40 1 766384"/>
                <a:gd name="f56" fmla="*/ f41 1 345223"/>
                <a:gd name="f57" fmla="*/ f42 1 766384"/>
                <a:gd name="f58" fmla="*/ f43 1 345223"/>
                <a:gd name="f59" fmla="*/ f44 1 766384"/>
                <a:gd name="f60" fmla="*/ f45 1 345223"/>
                <a:gd name="f61" fmla="*/ f23 1 f30"/>
                <a:gd name="f62" fmla="*/ f24 1 f30"/>
                <a:gd name="f63" fmla="*/ f23 1 f31"/>
                <a:gd name="f64" fmla="*/ f25 1 f31"/>
                <a:gd name="f65" fmla="*/ f47 1 f30"/>
                <a:gd name="f66" fmla="*/ f48 1 f31"/>
                <a:gd name="f67" fmla="*/ f49 1 f30"/>
                <a:gd name="f68" fmla="*/ f50 1 f30"/>
                <a:gd name="f69" fmla="*/ f51 1 f30"/>
                <a:gd name="f70" fmla="*/ f52 1 f31"/>
                <a:gd name="f71" fmla="*/ f53 1 f30"/>
                <a:gd name="f72" fmla="*/ f54 1 f31"/>
                <a:gd name="f73" fmla="*/ f55 1 f30"/>
                <a:gd name="f74" fmla="*/ f56 1 f31"/>
                <a:gd name="f75" fmla="*/ f57 1 f30"/>
                <a:gd name="f76" fmla="*/ f58 1 f31"/>
                <a:gd name="f77" fmla="*/ f59 1 f30"/>
                <a:gd name="f78" fmla="*/ f60 1 f31"/>
                <a:gd name="f79" fmla="*/ f61 f21 1"/>
                <a:gd name="f80" fmla="*/ f62 f21 1"/>
                <a:gd name="f81" fmla="*/ f64 f22 1"/>
                <a:gd name="f82" fmla="*/ f63 f22 1"/>
                <a:gd name="f83" fmla="*/ f65 f21 1"/>
                <a:gd name="f84" fmla="*/ f66 f22 1"/>
                <a:gd name="f85" fmla="*/ f67 f21 1"/>
                <a:gd name="f86" fmla="*/ f68 f21 1"/>
                <a:gd name="f87" fmla="*/ f69 f21 1"/>
                <a:gd name="f88" fmla="*/ f70 f22 1"/>
                <a:gd name="f89" fmla="*/ f71 f21 1"/>
                <a:gd name="f90" fmla="*/ f72 f22 1"/>
                <a:gd name="f91" fmla="*/ f73 f21 1"/>
                <a:gd name="f92" fmla="*/ f74 f22 1"/>
                <a:gd name="f93" fmla="*/ f75 f21 1"/>
                <a:gd name="f94" fmla="*/ f76 f22 1"/>
                <a:gd name="f95" fmla="*/ f77 f21 1"/>
                <a:gd name="f96" fmla="*/ f7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3" y="f84"/>
                </a:cxn>
                <a:cxn ang="f46">
                  <a:pos x="f85" y="f84"/>
                </a:cxn>
                <a:cxn ang="f46">
                  <a:pos x="f86" y="f84"/>
                </a:cxn>
                <a:cxn ang="f46">
                  <a:pos x="f86" y="f84"/>
                </a:cxn>
                <a:cxn ang="f46">
                  <a:pos x="f87" y="f88"/>
                </a:cxn>
                <a:cxn ang="f46">
                  <a:pos x="f89" y="f90"/>
                </a:cxn>
                <a:cxn ang="f46">
                  <a:pos x="f91" y="f92"/>
                </a:cxn>
                <a:cxn ang="f46">
                  <a:pos x="f93" y="f94"/>
                </a:cxn>
                <a:cxn ang="f46">
                  <a:pos x="f95" y="f96"/>
                </a:cxn>
                <a:cxn ang="f46">
                  <a:pos x="f83" y="f84"/>
                </a:cxn>
                <a:cxn ang="f46">
                  <a:pos x="f83" y="f84"/>
                </a:cxn>
              </a:cxnLst>
              <a:rect l="f79" t="f82" r="f80" b="f81"/>
              <a:pathLst>
                <a:path w="766384" h="345223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1" y="f9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5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" name="Freeform: Shape 35">
              <a:extLst>
                <a:ext uri="{FF2B5EF4-FFF2-40B4-BE49-F238E27FC236}">
                  <a16:creationId xmlns:a16="http://schemas.microsoft.com/office/drawing/2014/main" id="{54B2ECEB-74C1-178E-4CD4-D1E784F47E46}"/>
                </a:ext>
              </a:extLst>
            </p:cNvPr>
            <p:cNvSpPr/>
            <p:nvPr/>
          </p:nvSpPr>
          <p:spPr>
            <a:xfrm>
              <a:off x="10319388" y="4859203"/>
              <a:ext cx="171989" cy="1707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994"/>
                <a:gd name="f7" fmla="val 170715"/>
                <a:gd name="f8" fmla="val 34146"/>
                <a:gd name="f9" fmla="val 101164"/>
                <a:gd name="f10" fmla="+- 0 0 -90"/>
                <a:gd name="f11" fmla="*/ f3 1 171994"/>
                <a:gd name="f12" fmla="*/ f4 1 17071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71994"/>
                <a:gd name="f21" fmla="*/ f17 1 170715"/>
                <a:gd name="f22" fmla="*/ 34146 f18 1"/>
                <a:gd name="f23" fmla="*/ 170715 f17 1"/>
                <a:gd name="f24" fmla="*/ 171994 f18 1"/>
                <a:gd name="f25" fmla="*/ 101164 f17 1"/>
                <a:gd name="f26" fmla="*/ 0 f18 1"/>
                <a:gd name="f27" fmla="*/ 0 f17 1"/>
                <a:gd name="f28" fmla="+- f19 0 f1"/>
                <a:gd name="f29" fmla="*/ f22 1 171994"/>
                <a:gd name="f30" fmla="*/ f23 1 170715"/>
                <a:gd name="f31" fmla="*/ f24 1 171994"/>
                <a:gd name="f32" fmla="*/ f25 1 170715"/>
                <a:gd name="f33" fmla="*/ f26 1 171994"/>
                <a:gd name="f34" fmla="*/ f27 1 170715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</a:cxnLst>
              <a:rect l="f45" t="f48" r="f46" b="f47"/>
              <a:pathLst>
                <a:path w="171994" h="170715">
                  <a:moveTo>
                    <a:pt x="f8" y="f7"/>
                  </a:moveTo>
                  <a:lnTo>
                    <a:pt x="f6" y="f9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" name="Freeform: Shape 36">
              <a:extLst>
                <a:ext uri="{FF2B5EF4-FFF2-40B4-BE49-F238E27FC236}">
                  <a16:creationId xmlns:a16="http://schemas.microsoft.com/office/drawing/2014/main" id="{57EE4EFA-2E83-22B0-455F-5F1147177C4F}"/>
                </a:ext>
              </a:extLst>
            </p:cNvPr>
            <p:cNvSpPr/>
            <p:nvPr/>
          </p:nvSpPr>
          <p:spPr>
            <a:xfrm>
              <a:off x="9757882" y="5227195"/>
              <a:ext cx="657627" cy="3932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7624"/>
                <a:gd name="f7" fmla="val 393277"/>
                <a:gd name="f8" fmla="val 273144"/>
                <a:gd name="f9" fmla="val 223845"/>
                <a:gd name="f10" fmla="val 171994"/>
                <a:gd name="f11" fmla="val 26556"/>
                <a:gd name="f12" fmla="val 91056"/>
                <a:gd name="f13" fmla="val 67022"/>
                <a:gd name="f14" fmla="val 113810"/>
                <a:gd name="f15" fmla="val 428720"/>
                <a:gd name="f16" fmla="+- 0 0 -90"/>
                <a:gd name="f17" fmla="*/ f3 1 657624"/>
                <a:gd name="f18" fmla="*/ f4 1 39327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57624"/>
                <a:gd name="f27" fmla="*/ f23 1 393277"/>
                <a:gd name="f28" fmla="*/ 657624 f24 1"/>
                <a:gd name="f29" fmla="*/ 273144 f23 1"/>
                <a:gd name="f30" fmla="*/ 223845 f24 1"/>
                <a:gd name="f31" fmla="*/ 0 f23 1"/>
                <a:gd name="f32" fmla="*/ 171994 f24 1"/>
                <a:gd name="f33" fmla="*/ 26556 f23 1"/>
                <a:gd name="f34" fmla="*/ 91056 f24 1"/>
                <a:gd name="f35" fmla="*/ 67022 f23 1"/>
                <a:gd name="f36" fmla="*/ 0 f24 1"/>
                <a:gd name="f37" fmla="*/ 113810 f23 1"/>
                <a:gd name="f38" fmla="*/ 428720 f24 1"/>
                <a:gd name="f39" fmla="*/ 393277 f23 1"/>
                <a:gd name="f40" fmla="+- f25 0 f1"/>
                <a:gd name="f41" fmla="*/ f28 1 657624"/>
                <a:gd name="f42" fmla="*/ f29 1 393277"/>
                <a:gd name="f43" fmla="*/ f30 1 657624"/>
                <a:gd name="f44" fmla="*/ f31 1 393277"/>
                <a:gd name="f45" fmla="*/ f32 1 657624"/>
                <a:gd name="f46" fmla="*/ f33 1 393277"/>
                <a:gd name="f47" fmla="*/ f34 1 657624"/>
                <a:gd name="f48" fmla="*/ f35 1 393277"/>
                <a:gd name="f49" fmla="*/ f36 1 657624"/>
                <a:gd name="f50" fmla="*/ f37 1 393277"/>
                <a:gd name="f51" fmla="*/ f38 1 657624"/>
                <a:gd name="f52" fmla="*/ f39 1 393277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6"/>
                <a:gd name="f60" fmla="*/ f44 1 f27"/>
                <a:gd name="f61" fmla="*/ f45 1 f26"/>
                <a:gd name="f62" fmla="*/ f46 1 f27"/>
                <a:gd name="f63" fmla="*/ f47 1 f26"/>
                <a:gd name="f64" fmla="*/ f48 1 f27"/>
                <a:gd name="f65" fmla="*/ f49 1 f26"/>
                <a:gd name="f66" fmla="*/ f50 1 f27"/>
                <a:gd name="f67" fmla="*/ f51 1 f26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7 1"/>
                <a:gd name="f76" fmla="*/ f60 f18 1"/>
                <a:gd name="f77" fmla="*/ f61 f17 1"/>
                <a:gd name="f78" fmla="*/ f62 f18 1"/>
                <a:gd name="f79" fmla="*/ f63 f17 1"/>
                <a:gd name="f80" fmla="*/ f64 f18 1"/>
                <a:gd name="f81" fmla="*/ f65 f17 1"/>
                <a:gd name="f82" fmla="*/ f66 f18 1"/>
                <a:gd name="f83" fmla="*/ f67 f17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80"/>
                </a:cxn>
                <a:cxn ang="f40">
                  <a:pos x="f81" y="f82"/>
                </a:cxn>
                <a:cxn ang="f40">
                  <a:pos x="f83" y="f84"/>
                </a:cxn>
              </a:cxnLst>
              <a:rect l="f69" t="f72" r="f70" b="f71"/>
              <a:pathLst>
                <a:path w="657624" h="393277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" name="Freeform: Shape 37">
              <a:extLst>
                <a:ext uri="{FF2B5EF4-FFF2-40B4-BE49-F238E27FC236}">
                  <a16:creationId xmlns:a16="http://schemas.microsoft.com/office/drawing/2014/main" id="{02D52CB6-FE72-CD9B-F1FF-37A3D145C1EF}"/>
                </a:ext>
              </a:extLst>
            </p:cNvPr>
            <p:cNvSpPr/>
            <p:nvPr/>
          </p:nvSpPr>
          <p:spPr>
            <a:xfrm>
              <a:off x="10276392" y="5506663"/>
              <a:ext cx="975052" cy="9560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5054"/>
                <a:gd name="f7" fmla="val 956004"/>
                <a:gd name="f8" fmla="val 327547"/>
                <a:gd name="f9" fmla="val 362928"/>
                <a:gd name="f10" fmla="val 360398"/>
                <a:gd name="f11" fmla="val 359134"/>
                <a:gd name="f12" fmla="val 328812"/>
                <a:gd name="f13" fmla="val 5058"/>
                <a:gd name="f14" fmla="val 973790"/>
                <a:gd name="f15" fmla="val 533643"/>
                <a:gd name="f16" fmla="val 88526"/>
                <a:gd name="f17" fmla="val 405956"/>
                <a:gd name="f18" fmla="val 775173"/>
                <a:gd name="f19" fmla="val 325018"/>
                <a:gd name="f20" fmla="val 365457"/>
                <a:gd name="f21" fmla="+- 0 0 -90"/>
                <a:gd name="f22" fmla="*/ f3 1 975054"/>
                <a:gd name="f23" fmla="*/ f4 1 95600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975054"/>
                <a:gd name="f32" fmla="*/ f28 1 956004"/>
                <a:gd name="f33" fmla="*/ 327547 f29 1"/>
                <a:gd name="f34" fmla="*/ 362928 f28 1"/>
                <a:gd name="f35" fmla="*/ 360398 f28 1"/>
                <a:gd name="f36" fmla="*/ 359134 f28 1"/>
                <a:gd name="f37" fmla="*/ 328812 f29 1"/>
                <a:gd name="f38" fmla="*/ 975054 f29 1"/>
                <a:gd name="f39" fmla="*/ 5058 f28 1"/>
                <a:gd name="f40" fmla="*/ 973790 f29 1"/>
                <a:gd name="f41" fmla="*/ 0 f28 1"/>
                <a:gd name="f42" fmla="*/ 0 f29 1"/>
                <a:gd name="f43" fmla="*/ 533643 f28 1"/>
                <a:gd name="f44" fmla="*/ 88526 f29 1"/>
                <a:gd name="f45" fmla="*/ 956004 f28 1"/>
                <a:gd name="f46" fmla="*/ 405956 f29 1"/>
                <a:gd name="f47" fmla="*/ 775173 f28 1"/>
                <a:gd name="f48" fmla="*/ 325018 f29 1"/>
                <a:gd name="f49" fmla="*/ 365457 f28 1"/>
                <a:gd name="f50" fmla="+- f30 0 f1"/>
                <a:gd name="f51" fmla="*/ f33 1 975054"/>
                <a:gd name="f52" fmla="*/ f34 1 956004"/>
                <a:gd name="f53" fmla="*/ f35 1 956004"/>
                <a:gd name="f54" fmla="*/ f36 1 956004"/>
                <a:gd name="f55" fmla="*/ f37 1 975054"/>
                <a:gd name="f56" fmla="*/ f38 1 975054"/>
                <a:gd name="f57" fmla="*/ f39 1 956004"/>
                <a:gd name="f58" fmla="*/ f40 1 975054"/>
                <a:gd name="f59" fmla="*/ f41 1 956004"/>
                <a:gd name="f60" fmla="*/ f42 1 975054"/>
                <a:gd name="f61" fmla="*/ f43 1 956004"/>
                <a:gd name="f62" fmla="*/ f44 1 975054"/>
                <a:gd name="f63" fmla="*/ f45 1 956004"/>
                <a:gd name="f64" fmla="*/ f46 1 975054"/>
                <a:gd name="f65" fmla="*/ f47 1 956004"/>
                <a:gd name="f66" fmla="*/ f48 1 975054"/>
                <a:gd name="f67" fmla="*/ f49 1 956004"/>
                <a:gd name="f68" fmla="*/ f24 1 f31"/>
                <a:gd name="f69" fmla="*/ f25 1 f31"/>
                <a:gd name="f70" fmla="*/ f24 1 f32"/>
                <a:gd name="f71" fmla="*/ f26 1 f32"/>
                <a:gd name="f72" fmla="*/ f51 1 f31"/>
                <a:gd name="f73" fmla="*/ f52 1 f32"/>
                <a:gd name="f74" fmla="*/ f53 1 f32"/>
                <a:gd name="f75" fmla="*/ f54 1 f32"/>
                <a:gd name="f76" fmla="*/ f55 1 f31"/>
                <a:gd name="f77" fmla="*/ f56 1 f31"/>
                <a:gd name="f78" fmla="*/ f57 1 f32"/>
                <a:gd name="f79" fmla="*/ f58 1 f31"/>
                <a:gd name="f80" fmla="*/ f59 1 f32"/>
                <a:gd name="f81" fmla="*/ f60 1 f31"/>
                <a:gd name="f82" fmla="*/ f61 1 f32"/>
                <a:gd name="f83" fmla="*/ f62 1 f31"/>
                <a:gd name="f84" fmla="*/ f63 1 f32"/>
                <a:gd name="f85" fmla="*/ f64 1 f31"/>
                <a:gd name="f86" fmla="*/ f65 1 f32"/>
                <a:gd name="f87" fmla="*/ f66 1 f31"/>
                <a:gd name="f88" fmla="*/ f67 1 f32"/>
                <a:gd name="f89" fmla="*/ f68 f22 1"/>
                <a:gd name="f90" fmla="*/ f69 f22 1"/>
                <a:gd name="f91" fmla="*/ f71 f23 1"/>
                <a:gd name="f92" fmla="*/ f70 f23 1"/>
                <a:gd name="f93" fmla="*/ f72 f22 1"/>
                <a:gd name="f94" fmla="*/ f73 f23 1"/>
                <a:gd name="f95" fmla="*/ f74 f23 1"/>
                <a:gd name="f96" fmla="*/ f75 f23 1"/>
                <a:gd name="f97" fmla="*/ f76 f22 1"/>
                <a:gd name="f98" fmla="*/ f77 f22 1"/>
                <a:gd name="f99" fmla="*/ f78 f23 1"/>
                <a:gd name="f100" fmla="*/ f79 f22 1"/>
                <a:gd name="f101" fmla="*/ f80 f23 1"/>
                <a:gd name="f102" fmla="*/ f81 f22 1"/>
                <a:gd name="f103" fmla="*/ f82 f23 1"/>
                <a:gd name="f104" fmla="*/ f83 f22 1"/>
                <a:gd name="f105" fmla="*/ f84 f23 1"/>
                <a:gd name="f106" fmla="*/ f85 f22 1"/>
                <a:gd name="f107" fmla="*/ f86 f23 1"/>
                <a:gd name="f108" fmla="*/ f87 f22 1"/>
                <a:gd name="f109" fmla="*/ f8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3" y="f94"/>
                </a:cxn>
                <a:cxn ang="f50">
                  <a:pos x="f93" y="f94"/>
                </a:cxn>
                <a:cxn ang="f50">
                  <a:pos x="f93" y="f95"/>
                </a:cxn>
                <a:cxn ang="f50">
                  <a:pos x="f93" y="f96"/>
                </a:cxn>
                <a:cxn ang="f50">
                  <a:pos x="f93" y="f96"/>
                </a:cxn>
                <a:cxn ang="f50">
                  <a:pos x="f93" y="f96"/>
                </a:cxn>
                <a:cxn ang="f50">
                  <a:pos x="f93" y="f96"/>
                </a:cxn>
                <a:cxn ang="f50">
                  <a:pos x="f97" y="f96"/>
                </a:cxn>
                <a:cxn ang="f50">
                  <a:pos x="f97" y="f96"/>
                </a:cxn>
                <a:cxn ang="f50">
                  <a:pos x="f97" y="f96"/>
                </a:cxn>
                <a:cxn ang="f50">
                  <a:pos x="f98" y="f99"/>
                </a:cxn>
                <a:cxn ang="f50">
                  <a:pos x="f100" y="f101"/>
                </a:cxn>
                <a:cxn ang="f50">
                  <a:pos x="f102" y="f103"/>
                </a:cxn>
                <a:cxn ang="f50">
                  <a:pos x="f104" y="f105"/>
                </a:cxn>
                <a:cxn ang="f50">
                  <a:pos x="f106" y="f107"/>
                </a:cxn>
                <a:cxn ang="f50">
                  <a:pos x="f108" y="f109"/>
                </a:cxn>
                <a:cxn ang="f50">
                  <a:pos x="f93" y="f94"/>
                </a:cxn>
              </a:cxnLst>
              <a:rect l="f89" t="f92" r="f90" b="f91"/>
              <a:pathLst>
                <a:path w="975054" h="956004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cubicBezTo>
                    <a:pt x="f8" y="f10"/>
                    <a:pt x="f8" y="f10"/>
                    <a:pt x="f8" y="f11"/>
                  </a:cubicBezTo>
                  <a:lnTo>
                    <a:pt x="f8" y="f11"/>
                  </a:lnTo>
                  <a:lnTo>
                    <a:pt x="f8" y="f11"/>
                  </a:lnTo>
                  <a:lnTo>
                    <a:pt x="f8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5" y="f15"/>
                  </a:lnTo>
                  <a:lnTo>
                    <a:pt x="f16" y="f7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" name="Freeform: Shape 38">
              <a:extLst>
                <a:ext uri="{FF2B5EF4-FFF2-40B4-BE49-F238E27FC236}">
                  <a16:creationId xmlns:a16="http://schemas.microsoft.com/office/drawing/2014/main" id="{C9BDAC85-FD5F-7B52-39E7-4023ABE4DF19}"/>
                </a:ext>
              </a:extLst>
            </p:cNvPr>
            <p:cNvSpPr/>
            <p:nvPr/>
          </p:nvSpPr>
          <p:spPr>
            <a:xfrm>
              <a:off x="11506910" y="4526627"/>
              <a:ext cx="97374" cy="3692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379"/>
                <a:gd name="f7" fmla="val 369250"/>
                <a:gd name="f8" fmla="val 48057"/>
                <a:gd name="f9" fmla="val 25291"/>
                <a:gd name="f10" fmla="val 55645"/>
                <a:gd name="f11" fmla="val 369251"/>
                <a:gd name="f12" fmla="val 346488"/>
                <a:gd name="f13" fmla="+- 0 0 -90"/>
                <a:gd name="f14" fmla="*/ f3 1 97379"/>
                <a:gd name="f15" fmla="*/ f4 1 36925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7379"/>
                <a:gd name="f24" fmla="*/ f20 1 369250"/>
                <a:gd name="f25" fmla="*/ 48057 f21 1"/>
                <a:gd name="f26" fmla="*/ 25291 f20 1"/>
                <a:gd name="f27" fmla="*/ 0 f21 1"/>
                <a:gd name="f28" fmla="*/ 0 f20 1"/>
                <a:gd name="f29" fmla="*/ 55645 f21 1"/>
                <a:gd name="f30" fmla="*/ 369251 f20 1"/>
                <a:gd name="f31" fmla="*/ 97379 f21 1"/>
                <a:gd name="f32" fmla="*/ 346488 f20 1"/>
                <a:gd name="f33" fmla="+- f22 0 f1"/>
                <a:gd name="f34" fmla="*/ f25 1 97379"/>
                <a:gd name="f35" fmla="*/ f26 1 369250"/>
                <a:gd name="f36" fmla="*/ f27 1 97379"/>
                <a:gd name="f37" fmla="*/ f28 1 369250"/>
                <a:gd name="f38" fmla="*/ f29 1 97379"/>
                <a:gd name="f39" fmla="*/ f30 1 369250"/>
                <a:gd name="f40" fmla="*/ f31 1 97379"/>
                <a:gd name="f41" fmla="*/ f32 1 36925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97379" h="369250">
                  <a:moveTo>
                    <a:pt x="f8" y="f9"/>
                  </a:moveTo>
                  <a:lnTo>
                    <a:pt x="f5" y="f5"/>
                  </a:lnTo>
                  <a:lnTo>
                    <a:pt x="f10" y="f11"/>
                  </a:lnTo>
                  <a:lnTo>
                    <a:pt x="f6" y="f12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" name="Freeform: Shape 39">
              <a:extLst>
                <a:ext uri="{FF2B5EF4-FFF2-40B4-BE49-F238E27FC236}">
                  <a16:creationId xmlns:a16="http://schemas.microsoft.com/office/drawing/2014/main" id="{089DD644-AC43-D7F9-D1FA-7881C68B5F5E}"/>
                </a:ext>
              </a:extLst>
            </p:cNvPr>
            <p:cNvSpPr/>
            <p:nvPr/>
          </p:nvSpPr>
          <p:spPr>
            <a:xfrm>
              <a:off x="11451259" y="4145999"/>
              <a:ext cx="102440" cy="394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437"/>
                <a:gd name="f7" fmla="val 394541"/>
                <a:gd name="f8" fmla="val 42998"/>
                <a:gd name="f9" fmla="val 21498"/>
                <a:gd name="f10" fmla="val 53116"/>
                <a:gd name="f11" fmla="val 369251"/>
                <a:gd name="f12" fmla="val 102438"/>
                <a:gd name="f13" fmla="val 394542"/>
                <a:gd name="f14" fmla="+- 0 0 -90"/>
                <a:gd name="f15" fmla="*/ f3 1 102437"/>
                <a:gd name="f16" fmla="*/ f4 1 39454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2437"/>
                <a:gd name="f25" fmla="*/ f21 1 394541"/>
                <a:gd name="f26" fmla="*/ 42998 f22 1"/>
                <a:gd name="f27" fmla="*/ 0 f21 1"/>
                <a:gd name="f28" fmla="*/ 0 f22 1"/>
                <a:gd name="f29" fmla="*/ 21498 f21 1"/>
                <a:gd name="f30" fmla="*/ 53116 f22 1"/>
                <a:gd name="f31" fmla="*/ 369251 f21 1"/>
                <a:gd name="f32" fmla="*/ 102438 f22 1"/>
                <a:gd name="f33" fmla="*/ 394542 f21 1"/>
                <a:gd name="f34" fmla="+- f23 0 f1"/>
                <a:gd name="f35" fmla="*/ f26 1 102437"/>
                <a:gd name="f36" fmla="*/ f27 1 394541"/>
                <a:gd name="f37" fmla="*/ f28 1 102437"/>
                <a:gd name="f38" fmla="*/ f29 1 394541"/>
                <a:gd name="f39" fmla="*/ f30 1 102437"/>
                <a:gd name="f40" fmla="*/ f31 1 394541"/>
                <a:gd name="f41" fmla="*/ f32 1 102437"/>
                <a:gd name="f42" fmla="*/ f33 1 39454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102437" h="394541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" name="Freeform: Shape 40">
              <a:extLst>
                <a:ext uri="{FF2B5EF4-FFF2-40B4-BE49-F238E27FC236}">
                  <a16:creationId xmlns:a16="http://schemas.microsoft.com/office/drawing/2014/main" id="{7D4F9EF0-D04C-9A85-59DE-0BADA4755A7B}"/>
                </a:ext>
              </a:extLst>
            </p:cNvPr>
            <p:cNvSpPr/>
            <p:nvPr/>
          </p:nvSpPr>
          <p:spPr>
            <a:xfrm>
              <a:off x="10873313" y="251167"/>
              <a:ext cx="795473" cy="39062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5472"/>
                <a:gd name="f7" fmla="val 3906213"/>
                <a:gd name="f8" fmla="val 576686"/>
                <a:gd name="f9" fmla="val 3906214"/>
                <a:gd name="f10" fmla="val 619684"/>
                <a:gd name="f11" fmla="val 3885981"/>
                <a:gd name="f12" fmla="val 534952"/>
                <a:gd name="f13" fmla="val 3321989"/>
                <a:gd name="f14" fmla="val 3320724"/>
                <a:gd name="f15" fmla="val 536217"/>
                <a:gd name="f16" fmla="val 733504"/>
                <a:gd name="f17" fmla="val 3229676"/>
                <a:gd name="f18" fmla="val 689241"/>
                <a:gd name="f19" fmla="val 2914802"/>
                <a:gd name="f20" fmla="val 2913537"/>
                <a:gd name="f21" fmla="val 690505"/>
                <a:gd name="f22" fmla="val 2866749"/>
                <a:gd name="f23" fmla="val 660153"/>
                <a:gd name="f24" fmla="val 1899363"/>
                <a:gd name="f25" fmla="val 637389"/>
                <a:gd name="f26" fmla="val 1729913"/>
                <a:gd name="f27" fmla="val 402162"/>
                <a:gd name="f28" fmla="val 120133"/>
                <a:gd name="f29" fmla="+- 0 0 -90"/>
                <a:gd name="f30" fmla="*/ f3 1 795472"/>
                <a:gd name="f31" fmla="*/ f4 1 390621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795472"/>
                <a:gd name="f40" fmla="*/ f36 1 3906213"/>
                <a:gd name="f41" fmla="*/ 576686 f37 1"/>
                <a:gd name="f42" fmla="*/ 3906214 f36 1"/>
                <a:gd name="f43" fmla="*/ 619684 f37 1"/>
                <a:gd name="f44" fmla="*/ 3885981 f36 1"/>
                <a:gd name="f45" fmla="*/ 534952 f37 1"/>
                <a:gd name="f46" fmla="*/ 3321989 f36 1"/>
                <a:gd name="f47" fmla="*/ 3320724 f36 1"/>
                <a:gd name="f48" fmla="*/ 536217 f37 1"/>
                <a:gd name="f49" fmla="*/ 733504 f37 1"/>
                <a:gd name="f50" fmla="*/ 3229676 f36 1"/>
                <a:gd name="f51" fmla="*/ 689241 f37 1"/>
                <a:gd name="f52" fmla="*/ 2914802 f36 1"/>
                <a:gd name="f53" fmla="*/ 2913537 f36 1"/>
                <a:gd name="f54" fmla="*/ 690505 f37 1"/>
                <a:gd name="f55" fmla="*/ 795472 f37 1"/>
                <a:gd name="f56" fmla="*/ 2866749 f36 1"/>
                <a:gd name="f57" fmla="*/ 660153 f37 1"/>
                <a:gd name="f58" fmla="*/ 1899363 f36 1"/>
                <a:gd name="f59" fmla="*/ 637389 f37 1"/>
                <a:gd name="f60" fmla="*/ 1729913 f36 1"/>
                <a:gd name="f61" fmla="*/ 402162 f37 1"/>
                <a:gd name="f62" fmla="*/ 0 f36 1"/>
                <a:gd name="f63" fmla="*/ 0 f37 1"/>
                <a:gd name="f64" fmla="*/ 120133 f36 1"/>
                <a:gd name="f65" fmla="+- f38 0 f1"/>
                <a:gd name="f66" fmla="*/ f41 1 795472"/>
                <a:gd name="f67" fmla="*/ f42 1 3906213"/>
                <a:gd name="f68" fmla="*/ f43 1 795472"/>
                <a:gd name="f69" fmla="*/ f44 1 3906213"/>
                <a:gd name="f70" fmla="*/ f45 1 795472"/>
                <a:gd name="f71" fmla="*/ f46 1 3906213"/>
                <a:gd name="f72" fmla="*/ f47 1 3906213"/>
                <a:gd name="f73" fmla="*/ f48 1 795472"/>
                <a:gd name="f74" fmla="*/ f49 1 795472"/>
                <a:gd name="f75" fmla="*/ f50 1 3906213"/>
                <a:gd name="f76" fmla="*/ f51 1 795472"/>
                <a:gd name="f77" fmla="*/ f52 1 3906213"/>
                <a:gd name="f78" fmla="*/ f53 1 3906213"/>
                <a:gd name="f79" fmla="*/ f54 1 795472"/>
                <a:gd name="f80" fmla="*/ f55 1 795472"/>
                <a:gd name="f81" fmla="*/ f56 1 3906213"/>
                <a:gd name="f82" fmla="*/ f57 1 795472"/>
                <a:gd name="f83" fmla="*/ f58 1 3906213"/>
                <a:gd name="f84" fmla="*/ f59 1 795472"/>
                <a:gd name="f85" fmla="*/ f60 1 3906213"/>
                <a:gd name="f86" fmla="*/ f61 1 795472"/>
                <a:gd name="f87" fmla="*/ f62 1 3906213"/>
                <a:gd name="f88" fmla="*/ f63 1 795472"/>
                <a:gd name="f89" fmla="*/ f64 1 3906213"/>
                <a:gd name="f90" fmla="*/ f32 1 f39"/>
                <a:gd name="f91" fmla="*/ f33 1 f39"/>
                <a:gd name="f92" fmla="*/ f32 1 f40"/>
                <a:gd name="f93" fmla="*/ f34 1 f40"/>
                <a:gd name="f94" fmla="*/ f66 1 f39"/>
                <a:gd name="f95" fmla="*/ f67 1 f40"/>
                <a:gd name="f96" fmla="*/ f68 1 f39"/>
                <a:gd name="f97" fmla="*/ f69 1 f40"/>
                <a:gd name="f98" fmla="*/ f70 1 f39"/>
                <a:gd name="f99" fmla="*/ f71 1 f40"/>
                <a:gd name="f100" fmla="*/ f72 1 f40"/>
                <a:gd name="f101" fmla="*/ f73 1 f39"/>
                <a:gd name="f102" fmla="*/ f74 1 f39"/>
                <a:gd name="f103" fmla="*/ f75 1 f40"/>
                <a:gd name="f104" fmla="*/ f76 1 f39"/>
                <a:gd name="f105" fmla="*/ f77 1 f40"/>
                <a:gd name="f106" fmla="*/ f78 1 f40"/>
                <a:gd name="f107" fmla="*/ f79 1 f39"/>
                <a:gd name="f108" fmla="*/ f80 1 f39"/>
                <a:gd name="f109" fmla="*/ f81 1 f40"/>
                <a:gd name="f110" fmla="*/ f82 1 f39"/>
                <a:gd name="f111" fmla="*/ f83 1 f40"/>
                <a:gd name="f112" fmla="*/ f84 1 f39"/>
                <a:gd name="f113" fmla="*/ f85 1 f40"/>
                <a:gd name="f114" fmla="*/ f86 1 f39"/>
                <a:gd name="f115" fmla="*/ f87 1 f40"/>
                <a:gd name="f116" fmla="*/ f88 1 f39"/>
                <a:gd name="f117" fmla="*/ f89 1 f40"/>
                <a:gd name="f118" fmla="*/ f90 f30 1"/>
                <a:gd name="f119" fmla="*/ f91 f30 1"/>
                <a:gd name="f120" fmla="*/ f93 f31 1"/>
                <a:gd name="f121" fmla="*/ f92 f31 1"/>
                <a:gd name="f122" fmla="*/ f94 f30 1"/>
                <a:gd name="f123" fmla="*/ f95 f31 1"/>
                <a:gd name="f124" fmla="*/ f96 f30 1"/>
                <a:gd name="f125" fmla="*/ f97 f31 1"/>
                <a:gd name="f126" fmla="*/ f98 f30 1"/>
                <a:gd name="f127" fmla="*/ f99 f31 1"/>
                <a:gd name="f128" fmla="*/ f100 f31 1"/>
                <a:gd name="f129" fmla="*/ f101 f30 1"/>
                <a:gd name="f130" fmla="*/ f102 f30 1"/>
                <a:gd name="f131" fmla="*/ f103 f31 1"/>
                <a:gd name="f132" fmla="*/ f104 f30 1"/>
                <a:gd name="f133" fmla="*/ f105 f31 1"/>
                <a:gd name="f134" fmla="*/ f106 f31 1"/>
                <a:gd name="f135" fmla="*/ f107 f30 1"/>
                <a:gd name="f136" fmla="*/ f108 f30 1"/>
                <a:gd name="f137" fmla="*/ f109 f31 1"/>
                <a:gd name="f138" fmla="*/ f110 f30 1"/>
                <a:gd name="f139" fmla="*/ f111 f31 1"/>
                <a:gd name="f140" fmla="*/ f112 f30 1"/>
                <a:gd name="f141" fmla="*/ f113 f31 1"/>
                <a:gd name="f142" fmla="*/ f114 f30 1"/>
                <a:gd name="f143" fmla="*/ f115 f31 1"/>
                <a:gd name="f144" fmla="*/ f116 f30 1"/>
                <a:gd name="f145" fmla="*/ f11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6" y="f127"/>
                </a:cxn>
                <a:cxn ang="f65">
                  <a:pos x="f126" y="f127"/>
                </a:cxn>
                <a:cxn ang="f65">
                  <a:pos x="f126" y="f127"/>
                </a:cxn>
                <a:cxn ang="f65">
                  <a:pos x="f126" y="f127"/>
                </a:cxn>
                <a:cxn ang="f65">
                  <a:pos x="f126" y="f128"/>
                </a:cxn>
                <a:cxn ang="f65">
                  <a:pos x="f126" y="f128"/>
                </a:cxn>
                <a:cxn ang="f65">
                  <a:pos x="f126" y="f128"/>
                </a:cxn>
                <a:cxn ang="f65">
                  <a:pos x="f126" y="f128"/>
                </a:cxn>
                <a:cxn ang="f65">
                  <a:pos x="f126" y="f128"/>
                </a:cxn>
                <a:cxn ang="f65">
                  <a:pos x="f126" y="f128"/>
                </a:cxn>
                <a:cxn ang="f65">
                  <a:pos x="f126" y="f128"/>
                </a:cxn>
                <a:cxn ang="f65">
                  <a:pos x="f129" y="f128"/>
                </a:cxn>
                <a:cxn ang="f65">
                  <a:pos x="f129" y="f128"/>
                </a:cxn>
                <a:cxn ang="f65">
                  <a:pos x="f130" y="f131"/>
                </a:cxn>
                <a:cxn ang="f65">
                  <a:pos x="f132" y="f133"/>
                </a:cxn>
                <a:cxn ang="f65">
                  <a:pos x="f132" y="f133"/>
                </a:cxn>
                <a:cxn ang="f65">
                  <a:pos x="f132" y="f133"/>
                </a:cxn>
                <a:cxn ang="f65">
                  <a:pos x="f132" y="f133"/>
                </a:cxn>
                <a:cxn ang="f65">
                  <a:pos x="f132" y="f133"/>
                </a:cxn>
                <a:cxn ang="f65">
                  <a:pos x="f132" y="f134"/>
                </a:cxn>
                <a:cxn ang="f65">
                  <a:pos x="f132" y="f134"/>
                </a:cxn>
                <a:cxn ang="f65">
                  <a:pos x="f132" y="f134"/>
                </a:cxn>
                <a:cxn ang="f65">
                  <a:pos x="f132" y="f134"/>
                </a:cxn>
                <a:cxn ang="f65">
                  <a:pos x="f132" y="f134"/>
                </a:cxn>
                <a:cxn ang="f65">
                  <a:pos x="f132" y="f134"/>
                </a:cxn>
                <a:cxn ang="f65">
                  <a:pos x="f132" y="f134"/>
                </a:cxn>
                <a:cxn ang="f65">
                  <a:pos x="f135" y="f134"/>
                </a:cxn>
                <a:cxn ang="f65">
                  <a:pos x="f135" y="f134"/>
                </a:cxn>
                <a:cxn ang="f65">
                  <a:pos x="f136" y="f137"/>
                </a:cxn>
                <a:cxn ang="f65">
                  <a:pos x="f138" y="f139"/>
                </a:cxn>
                <a:cxn ang="f65">
                  <a:pos x="f140" y="f141"/>
                </a:cxn>
                <a:cxn ang="f65">
                  <a:pos x="f142" y="f143"/>
                </a:cxn>
                <a:cxn ang="f65">
                  <a:pos x="f144" y="f145"/>
                </a:cxn>
                <a:cxn ang="f65">
                  <a:pos x="f122" y="f123"/>
                </a:cxn>
              </a:cxnLst>
              <a:rect l="f118" t="f121" r="f119" b="f120"/>
              <a:pathLst>
                <a:path w="795472" h="390621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3"/>
                  </a:cubicBezTo>
                  <a:cubicBezTo>
                    <a:pt x="f12" y="f13"/>
                    <a:pt x="f12" y="f13"/>
                    <a:pt x="f12" y="f14"/>
                  </a:cubicBezTo>
                  <a:lnTo>
                    <a:pt x="f12" y="f14"/>
                  </a:lnTo>
                  <a:lnTo>
                    <a:pt x="f12" y="f14"/>
                  </a:lnTo>
                  <a:lnTo>
                    <a:pt x="f12" y="f14"/>
                  </a:lnTo>
                  <a:lnTo>
                    <a:pt x="f12" y="f14"/>
                  </a:lnTo>
                  <a:lnTo>
                    <a:pt x="f12" y="f14"/>
                  </a:lnTo>
                  <a:lnTo>
                    <a:pt x="f12" y="f14"/>
                  </a:lnTo>
                  <a:lnTo>
                    <a:pt x="f15" y="f14"/>
                  </a:lnTo>
                  <a:lnTo>
                    <a:pt x="f15" y="f14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18" y="f19"/>
                  </a:lnTo>
                  <a:cubicBezTo>
                    <a:pt x="f18" y="f19"/>
                    <a:pt x="f18" y="f19"/>
                    <a:pt x="f18" y="f20"/>
                  </a:cubicBezTo>
                  <a:lnTo>
                    <a:pt x="f18" y="f20"/>
                  </a:lnTo>
                  <a:lnTo>
                    <a:pt x="f18" y="f20"/>
                  </a:lnTo>
                  <a:lnTo>
                    <a:pt x="f18" y="f20"/>
                  </a:lnTo>
                  <a:lnTo>
                    <a:pt x="f18" y="f20"/>
                  </a:lnTo>
                  <a:lnTo>
                    <a:pt x="f18" y="f20"/>
                  </a:lnTo>
                  <a:lnTo>
                    <a:pt x="f18" y="f20"/>
                  </a:lnTo>
                  <a:lnTo>
                    <a:pt x="f21" y="f20"/>
                  </a:lnTo>
                  <a:lnTo>
                    <a:pt x="f21" y="f20"/>
                  </a:lnTo>
                  <a:lnTo>
                    <a:pt x="f6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5"/>
                  </a:lnTo>
                  <a:lnTo>
                    <a:pt x="f5" y="f2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" name="Freeform: Shape 41">
              <a:extLst>
                <a:ext uri="{FF2B5EF4-FFF2-40B4-BE49-F238E27FC236}">
                  <a16:creationId xmlns:a16="http://schemas.microsoft.com/office/drawing/2014/main" id="{6C925580-A5F8-0D4D-B2D5-E4CEC0650603}"/>
                </a:ext>
              </a:extLst>
            </p:cNvPr>
            <p:cNvSpPr/>
            <p:nvPr/>
          </p:nvSpPr>
          <p:spPr>
            <a:xfrm>
              <a:off x="11260296" y="5487689"/>
              <a:ext cx="24030" cy="177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028"/>
                <a:gd name="f7" fmla="val 17703"/>
                <a:gd name="f8" fmla="val 12646"/>
                <a:gd name="f9" fmla="val 1265"/>
                <a:gd name="f10" fmla="val 17704"/>
                <a:gd name="f11" fmla="val 24029"/>
                <a:gd name="f12" fmla="val 5058"/>
                <a:gd name="f13" fmla="val 22764"/>
                <a:gd name="f14" fmla="+- 0 0 -90"/>
                <a:gd name="f15" fmla="*/ f3 1 24028"/>
                <a:gd name="f16" fmla="*/ f4 1 1770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4028"/>
                <a:gd name="f25" fmla="*/ f21 1 17703"/>
                <a:gd name="f26" fmla="*/ 0 f22 1"/>
                <a:gd name="f27" fmla="*/ 12646 f21 1"/>
                <a:gd name="f28" fmla="*/ 1265 f22 1"/>
                <a:gd name="f29" fmla="*/ 17704 f21 1"/>
                <a:gd name="f30" fmla="*/ 24029 f22 1"/>
                <a:gd name="f31" fmla="*/ 5058 f21 1"/>
                <a:gd name="f32" fmla="*/ 22764 f22 1"/>
                <a:gd name="f33" fmla="*/ 0 f21 1"/>
                <a:gd name="f34" fmla="+- f23 0 f1"/>
                <a:gd name="f35" fmla="*/ f26 1 24028"/>
                <a:gd name="f36" fmla="*/ f27 1 17703"/>
                <a:gd name="f37" fmla="*/ f28 1 24028"/>
                <a:gd name="f38" fmla="*/ f29 1 17703"/>
                <a:gd name="f39" fmla="*/ f30 1 24028"/>
                <a:gd name="f40" fmla="*/ f31 1 17703"/>
                <a:gd name="f41" fmla="*/ f32 1 24028"/>
                <a:gd name="f42" fmla="*/ f33 1 1770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</a:cxnLst>
              <a:rect l="f55" t="f58" r="f56" b="f57"/>
              <a:pathLst>
                <a:path w="24028" h="17703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" name="Freeform: Shape 42">
              <a:extLst>
                <a:ext uri="{FF2B5EF4-FFF2-40B4-BE49-F238E27FC236}">
                  <a16:creationId xmlns:a16="http://schemas.microsoft.com/office/drawing/2014/main" id="{32F1E139-2B24-BD6D-FA46-4A3407D764A0}"/>
                </a:ext>
              </a:extLst>
            </p:cNvPr>
            <p:cNvSpPr/>
            <p:nvPr/>
          </p:nvSpPr>
          <p:spPr>
            <a:xfrm>
              <a:off x="11233742" y="5132353"/>
              <a:ext cx="830878" cy="8156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0882"/>
                <a:gd name="f7" fmla="val 815638"/>
                <a:gd name="f8" fmla="val 56910"/>
                <a:gd name="f9" fmla="val 347753"/>
                <a:gd name="f10" fmla="val 59439"/>
                <a:gd name="f11" fmla="val 360398"/>
                <a:gd name="f12" fmla="val 830883"/>
                <a:gd name="f13" fmla="val 815639"/>
                <a:gd name="f14" fmla="val 779032"/>
                <a:gd name="f15" fmla="val 441330"/>
                <a:gd name="f16" fmla="val 355370"/>
                <a:gd name="f17" fmla="val 201064"/>
                <a:gd name="f18" fmla="+- 0 0 -90"/>
                <a:gd name="f19" fmla="*/ f3 1 830882"/>
                <a:gd name="f20" fmla="*/ f4 1 815638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830882"/>
                <a:gd name="f29" fmla="*/ f25 1 815638"/>
                <a:gd name="f30" fmla="*/ 0 f26 1"/>
                <a:gd name="f31" fmla="*/ 0 f25 1"/>
                <a:gd name="f32" fmla="*/ 56910 f26 1"/>
                <a:gd name="f33" fmla="*/ 347753 f25 1"/>
                <a:gd name="f34" fmla="*/ 59439 f26 1"/>
                <a:gd name="f35" fmla="*/ 360398 f25 1"/>
                <a:gd name="f36" fmla="*/ 830883 f26 1"/>
                <a:gd name="f37" fmla="*/ 815639 f25 1"/>
                <a:gd name="f38" fmla="*/ 779032 f26 1"/>
                <a:gd name="f39" fmla="*/ 441330 f25 1"/>
                <a:gd name="f40" fmla="*/ 355370 f26 1"/>
                <a:gd name="f41" fmla="*/ 201064 f25 1"/>
                <a:gd name="f42" fmla="+- f27 0 f1"/>
                <a:gd name="f43" fmla="*/ f30 1 830882"/>
                <a:gd name="f44" fmla="*/ f31 1 815638"/>
                <a:gd name="f45" fmla="*/ f32 1 830882"/>
                <a:gd name="f46" fmla="*/ f33 1 815638"/>
                <a:gd name="f47" fmla="*/ f34 1 830882"/>
                <a:gd name="f48" fmla="*/ f35 1 815638"/>
                <a:gd name="f49" fmla="*/ f36 1 830882"/>
                <a:gd name="f50" fmla="*/ f37 1 815638"/>
                <a:gd name="f51" fmla="*/ f38 1 830882"/>
                <a:gd name="f52" fmla="*/ f39 1 815638"/>
                <a:gd name="f53" fmla="*/ f40 1 830882"/>
                <a:gd name="f54" fmla="*/ f41 1 815638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</a:cxnLst>
              <a:rect l="f71" t="f74" r="f72" b="f73"/>
              <a:pathLst>
                <a:path w="830882" h="815638">
                  <a:moveTo>
                    <a:pt x="f5" y="f5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" name="Freeform: Shape 43">
              <a:extLst>
                <a:ext uri="{FF2B5EF4-FFF2-40B4-BE49-F238E27FC236}">
                  <a16:creationId xmlns:a16="http://schemas.microsoft.com/office/drawing/2014/main" id="{7D27E090-EB6E-41D3-B94E-0D0B342F7F82}"/>
                </a:ext>
              </a:extLst>
            </p:cNvPr>
            <p:cNvSpPr/>
            <p:nvPr/>
          </p:nvSpPr>
          <p:spPr>
            <a:xfrm>
              <a:off x="12022887" y="5462397"/>
              <a:ext cx="194758" cy="4868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4757"/>
                <a:gd name="f7" fmla="val 486854"/>
                <a:gd name="f8" fmla="val 111281"/>
                <a:gd name="f9" fmla="val 51851"/>
                <a:gd name="f10" fmla="val 194758"/>
                <a:gd name="f11" fmla="val 402129"/>
                <a:gd name="f12" fmla="val 75880"/>
                <a:gd name="f13" fmla="val 67021"/>
                <a:gd name="f14" fmla="+- 0 0 -90"/>
                <a:gd name="f15" fmla="*/ f3 1 194757"/>
                <a:gd name="f16" fmla="*/ f4 1 48685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94757"/>
                <a:gd name="f25" fmla="*/ f21 1 486854"/>
                <a:gd name="f26" fmla="*/ 0 f22 1"/>
                <a:gd name="f27" fmla="*/ 111281 f21 1"/>
                <a:gd name="f28" fmla="*/ 51851 f22 1"/>
                <a:gd name="f29" fmla="*/ 486854 f21 1"/>
                <a:gd name="f30" fmla="*/ 194758 f22 1"/>
                <a:gd name="f31" fmla="*/ 402129 f21 1"/>
                <a:gd name="f32" fmla="*/ 0 f21 1"/>
                <a:gd name="f33" fmla="*/ 75880 f22 1"/>
                <a:gd name="f34" fmla="*/ 67021 f21 1"/>
                <a:gd name="f35" fmla="+- f23 0 f1"/>
                <a:gd name="f36" fmla="*/ f26 1 194757"/>
                <a:gd name="f37" fmla="*/ f27 1 486854"/>
                <a:gd name="f38" fmla="*/ f28 1 194757"/>
                <a:gd name="f39" fmla="*/ f29 1 486854"/>
                <a:gd name="f40" fmla="*/ f30 1 194757"/>
                <a:gd name="f41" fmla="*/ f31 1 486854"/>
                <a:gd name="f42" fmla="*/ f32 1 486854"/>
                <a:gd name="f43" fmla="*/ f33 1 194757"/>
                <a:gd name="f44" fmla="*/ f34 1 486854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</a:cxnLst>
              <a:rect l="f58" t="f61" r="f59" b="f60"/>
              <a:pathLst>
                <a:path w="194757" h="486854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" name="Freeform: Shape 44">
              <a:extLst>
                <a:ext uri="{FF2B5EF4-FFF2-40B4-BE49-F238E27FC236}">
                  <a16:creationId xmlns:a16="http://schemas.microsoft.com/office/drawing/2014/main" id="{F0E8D466-B8AF-3D9E-B700-F3D5A91DED89}"/>
                </a:ext>
              </a:extLst>
            </p:cNvPr>
            <p:cNvSpPr/>
            <p:nvPr/>
          </p:nvSpPr>
          <p:spPr>
            <a:xfrm>
              <a:off x="11600489" y="5291687"/>
              <a:ext cx="486890" cy="274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6894"/>
                <a:gd name="f7" fmla="val 274408"/>
                <a:gd name="f8" fmla="val 37937"/>
                <a:gd name="f9" fmla="val 417338"/>
                <a:gd name="f10" fmla="val 274409"/>
                <a:gd name="f11" fmla="val 486895"/>
                <a:gd name="f12" fmla="val 233943"/>
                <a:gd name="f13" fmla="val 145436"/>
                <a:gd name="f14" fmla="val 42995"/>
                <a:gd name="f15" fmla="val 69556"/>
                <a:gd name="f16" fmla="+- 0 0 -90"/>
                <a:gd name="f17" fmla="*/ f3 1 486894"/>
                <a:gd name="f18" fmla="*/ f4 1 27440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86894"/>
                <a:gd name="f27" fmla="*/ f23 1 274408"/>
                <a:gd name="f28" fmla="*/ 0 f24 1"/>
                <a:gd name="f29" fmla="*/ 37937 f23 1"/>
                <a:gd name="f30" fmla="*/ 417338 f24 1"/>
                <a:gd name="f31" fmla="*/ 274409 f23 1"/>
                <a:gd name="f32" fmla="*/ 486895 f24 1"/>
                <a:gd name="f33" fmla="*/ 233943 f23 1"/>
                <a:gd name="f34" fmla="*/ 145436 f24 1"/>
                <a:gd name="f35" fmla="*/ 42995 f23 1"/>
                <a:gd name="f36" fmla="*/ 69556 f24 1"/>
                <a:gd name="f37" fmla="*/ 0 f23 1"/>
                <a:gd name="f38" fmla="+- f25 0 f1"/>
                <a:gd name="f39" fmla="*/ f28 1 486894"/>
                <a:gd name="f40" fmla="*/ f29 1 274408"/>
                <a:gd name="f41" fmla="*/ f30 1 486894"/>
                <a:gd name="f42" fmla="*/ f31 1 274408"/>
                <a:gd name="f43" fmla="*/ f32 1 486894"/>
                <a:gd name="f44" fmla="*/ f33 1 274408"/>
                <a:gd name="f45" fmla="*/ f34 1 486894"/>
                <a:gd name="f46" fmla="*/ f35 1 274408"/>
                <a:gd name="f47" fmla="*/ f36 1 486894"/>
                <a:gd name="f48" fmla="*/ f37 1 274408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</a:cxnLst>
              <a:rect l="f63" t="f66" r="f64" b="f65"/>
              <a:pathLst>
                <a:path w="486894" h="274408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" name="Freeform: Shape 45">
              <a:extLst>
                <a:ext uri="{FF2B5EF4-FFF2-40B4-BE49-F238E27FC236}">
                  <a16:creationId xmlns:a16="http://schemas.microsoft.com/office/drawing/2014/main" id="{9AD14A0C-6604-86F4-0199-75C96D6FBFB1}"/>
                </a:ext>
              </a:extLst>
            </p:cNvPr>
            <p:cNvSpPr/>
            <p:nvPr/>
          </p:nvSpPr>
          <p:spPr>
            <a:xfrm>
              <a:off x="9469535" y="2436318"/>
              <a:ext cx="813175" cy="2331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3177"/>
                <a:gd name="f7" fmla="val 2331841"/>
                <a:gd name="f8" fmla="val 466660"/>
                <a:gd name="f9" fmla="val 2331842"/>
                <a:gd name="f10" fmla="val 813178"/>
                <a:gd name="f11" fmla="val 2164920"/>
                <a:gd name="f12" fmla="val 671535"/>
                <a:gd name="f13" fmla="val 1458033"/>
                <a:gd name="f14" fmla="val 624743"/>
                <a:gd name="f15" fmla="val 1221561"/>
                <a:gd name="f16" fmla="val 383192"/>
                <a:gd name="f17" fmla="val 144160"/>
                <a:gd name="f18" fmla="+- 0 0 -90"/>
                <a:gd name="f19" fmla="*/ f3 1 813177"/>
                <a:gd name="f20" fmla="*/ f4 1 233184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813177"/>
                <a:gd name="f29" fmla="*/ f25 1 2331841"/>
                <a:gd name="f30" fmla="*/ 466660 f26 1"/>
                <a:gd name="f31" fmla="*/ 2331842 f25 1"/>
                <a:gd name="f32" fmla="*/ 813178 f26 1"/>
                <a:gd name="f33" fmla="*/ 2164920 f25 1"/>
                <a:gd name="f34" fmla="*/ 671535 f26 1"/>
                <a:gd name="f35" fmla="*/ 1458033 f25 1"/>
                <a:gd name="f36" fmla="*/ 624743 f26 1"/>
                <a:gd name="f37" fmla="*/ 1221561 f25 1"/>
                <a:gd name="f38" fmla="*/ 383192 f26 1"/>
                <a:gd name="f39" fmla="*/ 0 f25 1"/>
                <a:gd name="f40" fmla="*/ 0 f26 1"/>
                <a:gd name="f41" fmla="*/ 144160 f25 1"/>
                <a:gd name="f42" fmla="+- f27 0 f1"/>
                <a:gd name="f43" fmla="*/ f30 1 813177"/>
                <a:gd name="f44" fmla="*/ f31 1 2331841"/>
                <a:gd name="f45" fmla="*/ f32 1 813177"/>
                <a:gd name="f46" fmla="*/ f33 1 2331841"/>
                <a:gd name="f47" fmla="*/ f34 1 813177"/>
                <a:gd name="f48" fmla="*/ f35 1 2331841"/>
                <a:gd name="f49" fmla="*/ f36 1 813177"/>
                <a:gd name="f50" fmla="*/ f37 1 2331841"/>
                <a:gd name="f51" fmla="*/ f38 1 813177"/>
                <a:gd name="f52" fmla="*/ f39 1 2331841"/>
                <a:gd name="f53" fmla="*/ f40 1 813177"/>
                <a:gd name="f54" fmla="*/ f41 1 2331841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</a:cxnLst>
              <a:rect l="f71" t="f74" r="f72" b="f73"/>
              <a:pathLst>
                <a:path w="813177" h="233184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5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" name="Freeform: Shape 46">
              <a:extLst>
                <a:ext uri="{FF2B5EF4-FFF2-40B4-BE49-F238E27FC236}">
                  <a16:creationId xmlns:a16="http://schemas.microsoft.com/office/drawing/2014/main" id="{672C3827-A72B-3677-6B74-7A7C148528B2}"/>
                </a:ext>
              </a:extLst>
            </p:cNvPr>
            <p:cNvSpPr/>
            <p:nvPr/>
          </p:nvSpPr>
          <p:spPr>
            <a:xfrm>
              <a:off x="11523351" y="1927966"/>
              <a:ext cx="694294" cy="3894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4299"/>
                <a:gd name="f7" fmla="val 389483"/>
                <a:gd name="f8" fmla="val 135319"/>
                <a:gd name="f9" fmla="val 21497"/>
                <a:gd name="f10" fmla="val 132789"/>
                <a:gd name="f11" fmla="val 130260"/>
                <a:gd name="f12" fmla="val 20233"/>
                <a:gd name="f13" fmla="val 17704"/>
                <a:gd name="f14" fmla="val 127731"/>
                <a:gd name="f15" fmla="val 49318"/>
                <a:gd name="f16" fmla="val 22764"/>
                <a:gd name="f17" fmla="val 212445"/>
                <a:gd name="f18" fmla="val 532422"/>
                <a:gd name="f19" fmla="val 322462"/>
                <a:gd name="f20" fmla="val 202329"/>
                <a:gd name="f21" fmla="val 139113"/>
                <a:gd name="f22" fmla="val 137848"/>
                <a:gd name="f23" fmla="val 136584"/>
                <a:gd name="f24" fmla="+- 0 0 -90"/>
                <a:gd name="f25" fmla="*/ f3 1 694299"/>
                <a:gd name="f26" fmla="*/ f4 1 38948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694299"/>
                <a:gd name="f35" fmla="*/ f31 1 389483"/>
                <a:gd name="f36" fmla="*/ 135319 f32 1"/>
                <a:gd name="f37" fmla="*/ 21497 f31 1"/>
                <a:gd name="f38" fmla="*/ 130260 f32 1"/>
                <a:gd name="f39" fmla="*/ 17704 f31 1"/>
                <a:gd name="f40" fmla="*/ 127731 f32 1"/>
                <a:gd name="f41" fmla="*/ 0 f31 1"/>
                <a:gd name="f42" fmla="*/ 0 f32 1"/>
                <a:gd name="f43" fmla="*/ 49318 f31 1"/>
                <a:gd name="f44" fmla="*/ 22764 f32 1"/>
                <a:gd name="f45" fmla="*/ 212445 f31 1"/>
                <a:gd name="f46" fmla="*/ 532422 f32 1"/>
                <a:gd name="f47" fmla="*/ 389483 f31 1"/>
                <a:gd name="f48" fmla="*/ 694299 f32 1"/>
                <a:gd name="f49" fmla="*/ 322462 f31 1"/>
                <a:gd name="f50" fmla="*/ 202329 f31 1"/>
                <a:gd name="f51" fmla="*/ 139113 f32 1"/>
                <a:gd name="f52" fmla="+- f33 0 f1"/>
                <a:gd name="f53" fmla="*/ f36 1 694299"/>
                <a:gd name="f54" fmla="*/ f37 1 389483"/>
                <a:gd name="f55" fmla="*/ f38 1 694299"/>
                <a:gd name="f56" fmla="*/ f39 1 389483"/>
                <a:gd name="f57" fmla="*/ f40 1 694299"/>
                <a:gd name="f58" fmla="*/ f41 1 389483"/>
                <a:gd name="f59" fmla="*/ f42 1 694299"/>
                <a:gd name="f60" fmla="*/ f43 1 389483"/>
                <a:gd name="f61" fmla="*/ f44 1 694299"/>
                <a:gd name="f62" fmla="*/ f45 1 389483"/>
                <a:gd name="f63" fmla="*/ f46 1 694299"/>
                <a:gd name="f64" fmla="*/ f47 1 389483"/>
                <a:gd name="f65" fmla="*/ f48 1 694299"/>
                <a:gd name="f66" fmla="*/ f49 1 389483"/>
                <a:gd name="f67" fmla="*/ f50 1 389483"/>
                <a:gd name="f68" fmla="*/ f51 1 694299"/>
                <a:gd name="f69" fmla="*/ f27 1 f34"/>
                <a:gd name="f70" fmla="*/ f28 1 f34"/>
                <a:gd name="f71" fmla="*/ f27 1 f35"/>
                <a:gd name="f72" fmla="*/ f29 1 f35"/>
                <a:gd name="f73" fmla="*/ f53 1 f34"/>
                <a:gd name="f74" fmla="*/ f54 1 f35"/>
                <a:gd name="f75" fmla="*/ f55 1 f34"/>
                <a:gd name="f76" fmla="*/ f56 1 f35"/>
                <a:gd name="f77" fmla="*/ f57 1 f34"/>
                <a:gd name="f78" fmla="*/ f58 1 f35"/>
                <a:gd name="f79" fmla="*/ f59 1 f34"/>
                <a:gd name="f80" fmla="*/ f60 1 f35"/>
                <a:gd name="f81" fmla="*/ f61 1 f34"/>
                <a:gd name="f82" fmla="*/ f62 1 f35"/>
                <a:gd name="f83" fmla="*/ f63 1 f34"/>
                <a:gd name="f84" fmla="*/ f64 1 f35"/>
                <a:gd name="f85" fmla="*/ f65 1 f34"/>
                <a:gd name="f86" fmla="*/ f66 1 f35"/>
                <a:gd name="f87" fmla="*/ f67 1 f35"/>
                <a:gd name="f88" fmla="*/ f68 1 f34"/>
                <a:gd name="f89" fmla="*/ f69 f25 1"/>
                <a:gd name="f90" fmla="*/ f70 f25 1"/>
                <a:gd name="f91" fmla="*/ f72 f26 1"/>
                <a:gd name="f92" fmla="*/ f71 f26 1"/>
                <a:gd name="f93" fmla="*/ f73 f25 1"/>
                <a:gd name="f94" fmla="*/ f74 f26 1"/>
                <a:gd name="f95" fmla="*/ f75 f25 1"/>
                <a:gd name="f96" fmla="*/ f76 f26 1"/>
                <a:gd name="f97" fmla="*/ f77 f25 1"/>
                <a:gd name="f98" fmla="*/ f78 f26 1"/>
                <a:gd name="f99" fmla="*/ f79 f25 1"/>
                <a:gd name="f100" fmla="*/ f80 f26 1"/>
                <a:gd name="f101" fmla="*/ f81 f25 1"/>
                <a:gd name="f102" fmla="*/ f82 f26 1"/>
                <a:gd name="f103" fmla="*/ f83 f25 1"/>
                <a:gd name="f104" fmla="*/ f84 f26 1"/>
                <a:gd name="f105" fmla="*/ f85 f25 1"/>
                <a:gd name="f106" fmla="*/ f86 f26 1"/>
                <a:gd name="f107" fmla="*/ f87 f26 1"/>
                <a:gd name="f108" fmla="*/ f88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9" y="f100"/>
                </a:cxn>
                <a:cxn ang="f52">
                  <a:pos x="f101" y="f102"/>
                </a:cxn>
                <a:cxn ang="f52">
                  <a:pos x="f103" y="f104"/>
                </a:cxn>
                <a:cxn ang="f52">
                  <a:pos x="f105" y="f106"/>
                </a:cxn>
                <a:cxn ang="f52">
                  <a:pos x="f105" y="f107"/>
                </a:cxn>
                <a:cxn ang="f52">
                  <a:pos x="f108" y="f96"/>
                </a:cxn>
                <a:cxn ang="f52">
                  <a:pos x="f93" y="f94"/>
                </a:cxn>
              </a:cxnLst>
              <a:rect l="f89" t="f92" r="f90" b="f91"/>
              <a:pathLst>
                <a:path w="694299" h="389483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cubicBezTo>
                    <a:pt x="f11" y="f13"/>
                    <a:pt x="f11" y="f13"/>
                    <a:pt x="f11" y="f13"/>
                  </a:cubicBezTo>
                  <a:lnTo>
                    <a:pt x="f14" y="f5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8" y="f7"/>
                  </a:lnTo>
                  <a:lnTo>
                    <a:pt x="f6" y="f19"/>
                  </a:lnTo>
                  <a:lnTo>
                    <a:pt x="f6" y="f20"/>
                  </a:lnTo>
                  <a:lnTo>
                    <a:pt x="f21" y="f13"/>
                  </a:lnTo>
                  <a:cubicBezTo>
                    <a:pt x="f22" y="f12"/>
                    <a:pt x="f23" y="f9"/>
                    <a:pt x="f8" y="f9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" name="Freeform: Shape 47">
              <a:extLst>
                <a:ext uri="{FF2B5EF4-FFF2-40B4-BE49-F238E27FC236}">
                  <a16:creationId xmlns:a16="http://schemas.microsoft.com/office/drawing/2014/main" id="{097A018D-FCB4-5DAB-3705-582E45AE41EB}"/>
                </a:ext>
              </a:extLst>
            </p:cNvPr>
            <p:cNvSpPr/>
            <p:nvPr/>
          </p:nvSpPr>
          <p:spPr>
            <a:xfrm>
              <a:off x="11606817" y="1539749"/>
              <a:ext cx="609566" cy="591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9566"/>
                <a:gd name="f7" fmla="val 591812"/>
                <a:gd name="f8" fmla="val 51851"/>
                <a:gd name="f9" fmla="val 381896"/>
                <a:gd name="f10" fmla="val 54380"/>
                <a:gd name="f11" fmla="val 404658"/>
                <a:gd name="f12" fmla="val 405922"/>
                <a:gd name="f13" fmla="val 407187"/>
                <a:gd name="f14" fmla="val 609567"/>
                <a:gd name="f15" fmla="val 185890"/>
                <a:gd name="f16" fmla="+- 0 0 -90"/>
                <a:gd name="f17" fmla="*/ f3 1 609566"/>
                <a:gd name="f18" fmla="*/ f4 1 59181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09566"/>
                <a:gd name="f27" fmla="*/ f23 1 591812"/>
                <a:gd name="f28" fmla="*/ 51851 f24 1"/>
                <a:gd name="f29" fmla="*/ 381896 f23 1"/>
                <a:gd name="f30" fmla="*/ 54380 f24 1"/>
                <a:gd name="f31" fmla="*/ 404658 f23 1"/>
                <a:gd name="f32" fmla="*/ 407187 f23 1"/>
                <a:gd name="f33" fmla="*/ 609567 f24 1"/>
                <a:gd name="f34" fmla="*/ 591812 f23 1"/>
                <a:gd name="f35" fmla="*/ 185890 f23 1"/>
                <a:gd name="f36" fmla="*/ 0 f24 1"/>
                <a:gd name="f37" fmla="*/ 0 f23 1"/>
                <a:gd name="f38" fmla="+- f25 0 f1"/>
                <a:gd name="f39" fmla="*/ f28 1 609566"/>
                <a:gd name="f40" fmla="*/ f29 1 591812"/>
                <a:gd name="f41" fmla="*/ f30 1 609566"/>
                <a:gd name="f42" fmla="*/ f31 1 591812"/>
                <a:gd name="f43" fmla="*/ f32 1 591812"/>
                <a:gd name="f44" fmla="*/ f33 1 609566"/>
                <a:gd name="f45" fmla="*/ f34 1 591812"/>
                <a:gd name="f46" fmla="*/ f35 1 591812"/>
                <a:gd name="f47" fmla="*/ f36 1 609566"/>
                <a:gd name="f48" fmla="*/ f37 1 591812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7"/>
                <a:gd name="f58" fmla="*/ f44 1 f26"/>
                <a:gd name="f59" fmla="*/ f45 1 f27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8 1"/>
                <a:gd name="f72" fmla="*/ f58 f17 1"/>
                <a:gd name="f73" fmla="*/ f59 f18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69" y="f71"/>
                </a:cxn>
                <a:cxn ang="f38">
                  <a:pos x="f72" y="f73"/>
                </a:cxn>
                <a:cxn ang="f38">
                  <a:pos x="f72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609566" h="591812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0" y="f12"/>
                    <a:pt x="f10" y="f12"/>
                    <a:pt x="f10" y="f13"/>
                  </a:cubicBezTo>
                  <a:lnTo>
                    <a:pt x="f14" y="f7"/>
                  </a:lnTo>
                  <a:lnTo>
                    <a:pt x="f14" y="f15"/>
                  </a:lnTo>
                  <a:lnTo>
                    <a:pt x="f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" name="Freeform: Shape 48">
              <a:extLst>
                <a:ext uri="{FF2B5EF4-FFF2-40B4-BE49-F238E27FC236}">
                  <a16:creationId xmlns:a16="http://schemas.microsoft.com/office/drawing/2014/main" id="{8C4CF548-BE43-0FE6-4B31-12A28C885B6E}"/>
                </a:ext>
              </a:extLst>
            </p:cNvPr>
            <p:cNvSpPr/>
            <p:nvPr/>
          </p:nvSpPr>
          <p:spPr>
            <a:xfrm>
              <a:off x="11548643" y="2150531"/>
              <a:ext cx="617155" cy="11090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7154"/>
                <a:gd name="f7" fmla="val 1109015"/>
                <a:gd name="f8" fmla="val 183376"/>
                <a:gd name="f9" fmla="val 933242"/>
                <a:gd name="f10" fmla="val 184640"/>
                <a:gd name="f11" fmla="val 185905"/>
                <a:gd name="f12" fmla="val 187170"/>
                <a:gd name="f13" fmla="val 617155"/>
                <a:gd name="f14" fmla="val 1109016"/>
                <a:gd name="f15" fmla="val 504600"/>
                <a:gd name="f16" fmla="val 175773"/>
                <a:gd name="f17" fmla="val 132789"/>
                <a:gd name="f18" fmla="val 957269"/>
                <a:gd name="f19" fmla="+- 0 0 -90"/>
                <a:gd name="f20" fmla="*/ f3 1 617154"/>
                <a:gd name="f21" fmla="*/ f4 1 110901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617154"/>
                <a:gd name="f30" fmla="*/ f26 1 1109015"/>
                <a:gd name="f31" fmla="*/ 183376 f27 1"/>
                <a:gd name="f32" fmla="*/ 933242 f26 1"/>
                <a:gd name="f33" fmla="*/ 184640 f27 1"/>
                <a:gd name="f34" fmla="*/ 185905 f27 1"/>
                <a:gd name="f35" fmla="*/ 187170 f27 1"/>
                <a:gd name="f36" fmla="*/ 617155 f27 1"/>
                <a:gd name="f37" fmla="*/ 1109016 f26 1"/>
                <a:gd name="f38" fmla="*/ 504600 f27 1"/>
                <a:gd name="f39" fmla="*/ 175773 f26 1"/>
                <a:gd name="f40" fmla="*/ 0 f27 1"/>
                <a:gd name="f41" fmla="*/ 0 f26 1"/>
                <a:gd name="f42" fmla="*/ 132789 f27 1"/>
                <a:gd name="f43" fmla="*/ 957269 f26 1"/>
                <a:gd name="f44" fmla="+- f28 0 f1"/>
                <a:gd name="f45" fmla="*/ f31 1 617154"/>
                <a:gd name="f46" fmla="*/ f32 1 1109015"/>
                <a:gd name="f47" fmla="*/ f33 1 617154"/>
                <a:gd name="f48" fmla="*/ f34 1 617154"/>
                <a:gd name="f49" fmla="*/ f35 1 617154"/>
                <a:gd name="f50" fmla="*/ f36 1 617154"/>
                <a:gd name="f51" fmla="*/ f37 1 1109015"/>
                <a:gd name="f52" fmla="*/ f38 1 617154"/>
                <a:gd name="f53" fmla="*/ f39 1 1109015"/>
                <a:gd name="f54" fmla="*/ f40 1 617154"/>
                <a:gd name="f55" fmla="*/ f41 1 1109015"/>
                <a:gd name="f56" fmla="*/ f42 1 617154"/>
                <a:gd name="f57" fmla="*/ f43 1 1109015"/>
                <a:gd name="f58" fmla="*/ f22 1 f29"/>
                <a:gd name="f59" fmla="*/ f23 1 f29"/>
                <a:gd name="f60" fmla="*/ f22 1 f30"/>
                <a:gd name="f61" fmla="*/ f24 1 f30"/>
                <a:gd name="f62" fmla="*/ f45 1 f29"/>
                <a:gd name="f63" fmla="*/ f46 1 f30"/>
                <a:gd name="f64" fmla="*/ f47 1 f29"/>
                <a:gd name="f65" fmla="*/ f48 1 f29"/>
                <a:gd name="f66" fmla="*/ f49 1 f29"/>
                <a:gd name="f67" fmla="*/ f50 1 f29"/>
                <a:gd name="f68" fmla="*/ f51 1 f30"/>
                <a:gd name="f69" fmla="*/ f52 1 f29"/>
                <a:gd name="f70" fmla="*/ f53 1 f30"/>
                <a:gd name="f71" fmla="*/ f54 1 f29"/>
                <a:gd name="f72" fmla="*/ f55 1 f30"/>
                <a:gd name="f73" fmla="*/ f56 1 f29"/>
                <a:gd name="f74" fmla="*/ f57 1 f30"/>
                <a:gd name="f75" fmla="*/ f58 f20 1"/>
                <a:gd name="f76" fmla="*/ f59 f20 1"/>
                <a:gd name="f77" fmla="*/ f61 f21 1"/>
                <a:gd name="f78" fmla="*/ f60 f21 1"/>
                <a:gd name="f79" fmla="*/ f62 f20 1"/>
                <a:gd name="f80" fmla="*/ f63 f21 1"/>
                <a:gd name="f81" fmla="*/ f64 f20 1"/>
                <a:gd name="f82" fmla="*/ f65 f20 1"/>
                <a:gd name="f83" fmla="*/ f66 f20 1"/>
                <a:gd name="f84" fmla="*/ f67 f20 1"/>
                <a:gd name="f85" fmla="*/ f68 f21 1"/>
                <a:gd name="f86" fmla="*/ f69 f20 1"/>
                <a:gd name="f87" fmla="*/ f70 f21 1"/>
                <a:gd name="f88" fmla="*/ f71 f20 1"/>
                <a:gd name="f89" fmla="*/ f72 f21 1"/>
                <a:gd name="f90" fmla="*/ f73 f20 1"/>
                <a:gd name="f91" fmla="*/ f74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9" y="f80"/>
                </a:cxn>
                <a:cxn ang="f44">
                  <a:pos x="f79" y="f80"/>
                </a:cxn>
                <a:cxn ang="f44">
                  <a:pos x="f81" y="f80"/>
                </a:cxn>
                <a:cxn ang="f44">
                  <a:pos x="f82" y="f80"/>
                </a:cxn>
                <a:cxn ang="f44">
                  <a:pos x="f83" y="f80"/>
                </a:cxn>
                <a:cxn ang="f44">
                  <a:pos x="f83" y="f80"/>
                </a:cxn>
                <a:cxn ang="f44">
                  <a:pos x="f84" y="f85"/>
                </a:cxn>
                <a:cxn ang="f44">
                  <a:pos x="f86" y="f87"/>
                </a:cxn>
                <a:cxn ang="f44">
                  <a:pos x="f88" y="f89"/>
                </a:cxn>
                <a:cxn ang="f44">
                  <a:pos x="f90" y="f91"/>
                </a:cxn>
                <a:cxn ang="f44">
                  <a:pos x="f79" y="f80"/>
                </a:cxn>
              </a:cxnLst>
              <a:rect l="f75" t="f78" r="f76" b="f77"/>
              <a:pathLst>
                <a:path w="617154" h="1109015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2" y="f9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5" y="f5"/>
                  </a:lnTo>
                  <a:lnTo>
                    <a:pt x="f17" y="f1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3C7C7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" name="Freeform: Shape 49">
              <a:extLst>
                <a:ext uri="{FF2B5EF4-FFF2-40B4-BE49-F238E27FC236}">
                  <a16:creationId xmlns:a16="http://schemas.microsoft.com/office/drawing/2014/main" id="{05B1F580-28BB-D4F3-C25D-02BFED18771A}"/>
                </a:ext>
              </a:extLst>
            </p:cNvPr>
            <p:cNvSpPr/>
            <p:nvPr/>
          </p:nvSpPr>
          <p:spPr>
            <a:xfrm>
              <a:off x="12060826" y="2260543"/>
              <a:ext cx="156819" cy="10204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6817"/>
                <a:gd name="f7" fmla="val 1020496"/>
                <a:gd name="f8" fmla="val 113820"/>
                <a:gd name="f9" fmla="val 1002793"/>
                <a:gd name="f10" fmla="val 156818"/>
                <a:gd name="f11" fmla="val 1020497"/>
                <a:gd name="f12" fmla="val 64492"/>
                <a:gd name="f13" fmla="+- 0 0 -90"/>
                <a:gd name="f14" fmla="*/ f3 1 156817"/>
                <a:gd name="f15" fmla="*/ f4 1 102049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56817"/>
                <a:gd name="f24" fmla="*/ f20 1 1020496"/>
                <a:gd name="f25" fmla="*/ 113820 f21 1"/>
                <a:gd name="f26" fmla="*/ 1002793 f20 1"/>
                <a:gd name="f27" fmla="*/ 156818 f21 1"/>
                <a:gd name="f28" fmla="*/ 1020497 f20 1"/>
                <a:gd name="f29" fmla="*/ 0 f20 1"/>
                <a:gd name="f30" fmla="*/ 0 f21 1"/>
                <a:gd name="f31" fmla="*/ 64492 f20 1"/>
                <a:gd name="f32" fmla="+- f22 0 f1"/>
                <a:gd name="f33" fmla="*/ f25 1 156817"/>
                <a:gd name="f34" fmla="*/ f26 1 1020496"/>
                <a:gd name="f35" fmla="*/ f27 1 156817"/>
                <a:gd name="f36" fmla="*/ f28 1 1020496"/>
                <a:gd name="f37" fmla="*/ f29 1 1020496"/>
                <a:gd name="f38" fmla="*/ f30 1 156817"/>
                <a:gd name="f39" fmla="*/ f31 1 1020496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</a:cxnLst>
              <a:rect l="f51" t="f54" r="f52" b="f53"/>
              <a:pathLst>
                <a:path w="156817" h="1020496">
                  <a:moveTo>
                    <a:pt x="f8" y="f9"/>
                  </a:moveTo>
                  <a:lnTo>
                    <a:pt x="f10" y="f11"/>
                  </a:lnTo>
                  <a:lnTo>
                    <a:pt x="f10" y="f5"/>
                  </a:lnTo>
                  <a:lnTo>
                    <a:pt x="f5" y="f12"/>
                  </a:lnTo>
                  <a:close/>
                </a:path>
              </a:pathLst>
            </a:custGeom>
            <a:solidFill>
              <a:srgbClr val="DD101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" name="Freeform: Shape 50">
              <a:extLst>
                <a:ext uri="{FF2B5EF4-FFF2-40B4-BE49-F238E27FC236}">
                  <a16:creationId xmlns:a16="http://schemas.microsoft.com/office/drawing/2014/main" id="{B3A001BC-6F21-478A-CA83-0633C63F7A9A}"/>
                </a:ext>
              </a:extLst>
            </p:cNvPr>
            <p:cNvSpPr/>
            <p:nvPr/>
          </p:nvSpPr>
          <p:spPr>
            <a:xfrm>
              <a:off x="10629232" y="191731"/>
              <a:ext cx="632325" cy="1707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2330"/>
                <a:gd name="f7" fmla="val 170715"/>
                <a:gd name="f8" fmla="val 632331"/>
                <a:gd name="f9" fmla="val 54376"/>
                <a:gd name="f10" fmla="val 389516"/>
                <a:gd name="f11" fmla="val 113810"/>
                <a:gd name="f12" fmla="val 239021"/>
                <a:gd name="f13" fmla="+- 0 0 -90"/>
                <a:gd name="f14" fmla="*/ f3 1 632330"/>
                <a:gd name="f15" fmla="*/ f4 1 17071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32330"/>
                <a:gd name="f24" fmla="*/ f20 1 170715"/>
                <a:gd name="f25" fmla="*/ 632331 f21 1"/>
                <a:gd name="f26" fmla="*/ 54376 f20 1"/>
                <a:gd name="f27" fmla="*/ 389516 f21 1"/>
                <a:gd name="f28" fmla="*/ 0 f20 1"/>
                <a:gd name="f29" fmla="*/ 0 f21 1"/>
                <a:gd name="f30" fmla="*/ 113810 f20 1"/>
                <a:gd name="f31" fmla="*/ 239021 f21 1"/>
                <a:gd name="f32" fmla="*/ 170715 f20 1"/>
                <a:gd name="f33" fmla="+- f22 0 f1"/>
                <a:gd name="f34" fmla="*/ f25 1 632330"/>
                <a:gd name="f35" fmla="*/ f26 1 170715"/>
                <a:gd name="f36" fmla="*/ f27 1 632330"/>
                <a:gd name="f37" fmla="*/ f28 1 170715"/>
                <a:gd name="f38" fmla="*/ f29 1 632330"/>
                <a:gd name="f39" fmla="*/ f30 1 170715"/>
                <a:gd name="f40" fmla="*/ f31 1 632330"/>
                <a:gd name="f41" fmla="*/ f32 1 17071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632330" h="170715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7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" name="Freeform: Shape 51">
              <a:extLst>
                <a:ext uri="{FF2B5EF4-FFF2-40B4-BE49-F238E27FC236}">
                  <a16:creationId xmlns:a16="http://schemas.microsoft.com/office/drawing/2014/main" id="{EA50C3A9-3228-3FED-5266-5FBD8CC16488}"/>
                </a:ext>
              </a:extLst>
            </p:cNvPr>
            <p:cNvSpPr/>
            <p:nvPr/>
          </p:nvSpPr>
          <p:spPr>
            <a:xfrm>
              <a:off x="9235577" y="2332625"/>
              <a:ext cx="608304" cy="2402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8302"/>
                <a:gd name="f7" fmla="val 240265"/>
                <a:gd name="f8" fmla="val 97371"/>
                <a:gd name="f9" fmla="val 375605"/>
                <a:gd name="f10" fmla="val 139101"/>
                <a:gd name="f11" fmla="val 228904"/>
                <a:gd name="f12" fmla="val 240266"/>
                <a:gd name="f13" fmla="+- 0 0 -90"/>
                <a:gd name="f14" fmla="*/ f3 1 608302"/>
                <a:gd name="f15" fmla="*/ f4 1 24026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08302"/>
                <a:gd name="f24" fmla="*/ f20 1 240265"/>
                <a:gd name="f25" fmla="*/ 608302 f21 1"/>
                <a:gd name="f26" fmla="*/ 97371 f20 1"/>
                <a:gd name="f27" fmla="*/ 375605 f21 1"/>
                <a:gd name="f28" fmla="*/ 0 f20 1"/>
                <a:gd name="f29" fmla="*/ 0 f21 1"/>
                <a:gd name="f30" fmla="*/ 139101 f20 1"/>
                <a:gd name="f31" fmla="*/ 228904 f21 1"/>
                <a:gd name="f32" fmla="*/ 240266 f20 1"/>
                <a:gd name="f33" fmla="+- f22 0 f1"/>
                <a:gd name="f34" fmla="*/ f25 1 608302"/>
                <a:gd name="f35" fmla="*/ f26 1 240265"/>
                <a:gd name="f36" fmla="*/ f27 1 608302"/>
                <a:gd name="f37" fmla="*/ f28 1 240265"/>
                <a:gd name="f38" fmla="*/ f29 1 608302"/>
                <a:gd name="f39" fmla="*/ f30 1 240265"/>
                <a:gd name="f40" fmla="*/ f31 1 608302"/>
                <a:gd name="f41" fmla="*/ f32 1 24026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608302" h="240265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" name="Freeform: Shape 52">
              <a:extLst>
                <a:ext uri="{FF2B5EF4-FFF2-40B4-BE49-F238E27FC236}">
                  <a16:creationId xmlns:a16="http://schemas.microsoft.com/office/drawing/2014/main" id="{0A817D0A-0517-48B0-5EDA-272507E0A105}"/>
                </a:ext>
              </a:extLst>
            </p:cNvPr>
            <p:cNvSpPr/>
            <p:nvPr/>
          </p:nvSpPr>
          <p:spPr>
            <a:xfrm>
              <a:off x="11608079" y="4924967"/>
              <a:ext cx="3794" cy="50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94"/>
                <a:gd name="f7" fmla="val 5058"/>
                <a:gd name="f8" fmla="val 2529"/>
                <a:gd name="f9" fmla="+- 0 0 -90"/>
                <a:gd name="f10" fmla="*/ f3 1 3794"/>
                <a:gd name="f11" fmla="*/ f4 1 505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794"/>
                <a:gd name="f20" fmla="*/ f16 1 5058"/>
                <a:gd name="f21" fmla="*/ 3794 f17 1"/>
                <a:gd name="f22" fmla="*/ 5058 f16 1"/>
                <a:gd name="f23" fmla="*/ 0 f16 1"/>
                <a:gd name="f24" fmla="*/ 0 f17 1"/>
                <a:gd name="f25" fmla="*/ 2529 f16 1"/>
                <a:gd name="f26" fmla="+- f18 0 f1"/>
                <a:gd name="f27" fmla="*/ f21 1 3794"/>
                <a:gd name="f28" fmla="*/ f22 1 5058"/>
                <a:gd name="f29" fmla="*/ f23 1 5058"/>
                <a:gd name="f30" fmla="*/ f24 1 3794"/>
                <a:gd name="f31" fmla="*/ f25 1 5058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9"/>
                </a:cxn>
              </a:cxnLst>
              <a:rect l="f41" t="f44" r="f42" b="f43"/>
              <a:pathLst>
                <a:path w="3794" h="5058">
                  <a:moveTo>
                    <a:pt x="f6" y="f7"/>
                  </a:moveTo>
                  <a:lnTo>
                    <a:pt x="f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" name="Freeform: Shape 53">
              <a:extLst>
                <a:ext uri="{FF2B5EF4-FFF2-40B4-BE49-F238E27FC236}">
                  <a16:creationId xmlns:a16="http://schemas.microsoft.com/office/drawing/2014/main" id="{C9526B11-3B0F-4E50-F4AB-77784A718C09}"/>
                </a:ext>
              </a:extLst>
            </p:cNvPr>
            <p:cNvSpPr/>
            <p:nvPr/>
          </p:nvSpPr>
          <p:spPr>
            <a:xfrm>
              <a:off x="10620381" y="5500335"/>
              <a:ext cx="1597264" cy="10938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7267"/>
                <a:gd name="f7" fmla="val 1093840"/>
                <a:gd name="f8" fmla="val 1453096"/>
                <a:gd name="f9" fmla="val 460298"/>
                <a:gd name="f10" fmla="val 1450567"/>
                <a:gd name="f11" fmla="val 671535"/>
                <a:gd name="f12" fmla="val 642448"/>
                <a:gd name="f13" fmla="val 15175"/>
                <a:gd name="f14" fmla="val 367986"/>
                <a:gd name="f15" fmla="val 1115432"/>
                <a:gd name="f16" fmla="val 1093841"/>
                <a:gd name="f17" fmla="val 1597268"/>
                <a:gd name="f18" fmla="val 797935"/>
                <a:gd name="f19" fmla="val 375573"/>
                <a:gd name="f20" fmla="+- 0 0 -90"/>
                <a:gd name="f21" fmla="*/ f3 1 1597267"/>
                <a:gd name="f22" fmla="*/ f4 1 109384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597267"/>
                <a:gd name="f31" fmla="*/ f27 1 1093840"/>
                <a:gd name="f32" fmla="*/ 1453096 f28 1"/>
                <a:gd name="f33" fmla="*/ 460298 f27 1"/>
                <a:gd name="f34" fmla="*/ 1450567 f28 1"/>
                <a:gd name="f35" fmla="*/ 671535 f28 1"/>
                <a:gd name="f36" fmla="*/ 0 f27 1"/>
                <a:gd name="f37" fmla="*/ 642448 f28 1"/>
                <a:gd name="f38" fmla="*/ 15175 f27 1"/>
                <a:gd name="f39" fmla="*/ 0 f28 1"/>
                <a:gd name="f40" fmla="*/ 367986 f27 1"/>
                <a:gd name="f41" fmla="*/ 1115432 f28 1"/>
                <a:gd name="f42" fmla="*/ 1093841 f27 1"/>
                <a:gd name="f43" fmla="*/ 1597268 f28 1"/>
                <a:gd name="f44" fmla="*/ 797935 f27 1"/>
                <a:gd name="f45" fmla="*/ 375573 f27 1"/>
                <a:gd name="f46" fmla="+- f29 0 f1"/>
                <a:gd name="f47" fmla="*/ f32 1 1597267"/>
                <a:gd name="f48" fmla="*/ f33 1 1093840"/>
                <a:gd name="f49" fmla="*/ f34 1 1597267"/>
                <a:gd name="f50" fmla="*/ f35 1 1597267"/>
                <a:gd name="f51" fmla="*/ f36 1 1093840"/>
                <a:gd name="f52" fmla="*/ f37 1 1597267"/>
                <a:gd name="f53" fmla="*/ f38 1 1093840"/>
                <a:gd name="f54" fmla="*/ f39 1 1597267"/>
                <a:gd name="f55" fmla="*/ f40 1 1093840"/>
                <a:gd name="f56" fmla="*/ f41 1 1597267"/>
                <a:gd name="f57" fmla="*/ f42 1 1093840"/>
                <a:gd name="f58" fmla="*/ f43 1 1597267"/>
                <a:gd name="f59" fmla="*/ f44 1 1093840"/>
                <a:gd name="f60" fmla="*/ f45 1 1093840"/>
                <a:gd name="f61" fmla="*/ f23 1 f30"/>
                <a:gd name="f62" fmla="*/ f24 1 f30"/>
                <a:gd name="f63" fmla="*/ f23 1 f31"/>
                <a:gd name="f64" fmla="*/ f25 1 f31"/>
                <a:gd name="f65" fmla="*/ f47 1 f30"/>
                <a:gd name="f66" fmla="*/ f48 1 f31"/>
                <a:gd name="f67" fmla="*/ f49 1 f30"/>
                <a:gd name="f68" fmla="*/ f50 1 f30"/>
                <a:gd name="f69" fmla="*/ f51 1 f31"/>
                <a:gd name="f70" fmla="*/ f52 1 f30"/>
                <a:gd name="f71" fmla="*/ f53 1 f31"/>
                <a:gd name="f72" fmla="*/ f54 1 f30"/>
                <a:gd name="f73" fmla="*/ f55 1 f31"/>
                <a:gd name="f74" fmla="*/ f56 1 f30"/>
                <a:gd name="f75" fmla="*/ f57 1 f31"/>
                <a:gd name="f76" fmla="*/ f58 1 f30"/>
                <a:gd name="f77" fmla="*/ f59 1 f31"/>
                <a:gd name="f78" fmla="*/ f60 1 f31"/>
                <a:gd name="f79" fmla="*/ f61 f21 1"/>
                <a:gd name="f80" fmla="*/ f62 f21 1"/>
                <a:gd name="f81" fmla="*/ f64 f22 1"/>
                <a:gd name="f82" fmla="*/ f63 f22 1"/>
                <a:gd name="f83" fmla="*/ f65 f21 1"/>
                <a:gd name="f84" fmla="*/ f66 f22 1"/>
                <a:gd name="f85" fmla="*/ f67 f21 1"/>
                <a:gd name="f86" fmla="*/ f68 f21 1"/>
                <a:gd name="f87" fmla="*/ f69 f22 1"/>
                <a:gd name="f88" fmla="*/ f70 f21 1"/>
                <a:gd name="f89" fmla="*/ f71 f22 1"/>
                <a:gd name="f90" fmla="*/ f72 f21 1"/>
                <a:gd name="f91" fmla="*/ f73 f22 1"/>
                <a:gd name="f92" fmla="*/ f74 f21 1"/>
                <a:gd name="f93" fmla="*/ f75 f22 1"/>
                <a:gd name="f94" fmla="*/ f76 f21 1"/>
                <a:gd name="f95" fmla="*/ f77 f22 1"/>
                <a:gd name="f96" fmla="*/ f7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3" y="f84"/>
                </a:cxn>
                <a:cxn ang="f46">
                  <a:pos x="f83" y="f84"/>
                </a:cxn>
                <a:cxn ang="f46">
                  <a:pos x="f83" y="f84"/>
                </a:cxn>
                <a:cxn ang="f46">
                  <a:pos x="f83" y="f84"/>
                </a:cxn>
                <a:cxn ang="f46">
                  <a:pos x="f85" y="f84"/>
                </a:cxn>
                <a:cxn ang="f46">
                  <a:pos x="f85" y="f84"/>
                </a:cxn>
                <a:cxn ang="f46">
                  <a:pos x="f85" y="f84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90" y="f91"/>
                </a:cxn>
                <a:cxn ang="f46">
                  <a:pos x="f92" y="f93"/>
                </a:cxn>
                <a:cxn ang="f46">
                  <a:pos x="f94" y="f95"/>
                </a:cxn>
                <a:cxn ang="f46">
                  <a:pos x="f94" y="f96"/>
                </a:cxn>
                <a:cxn ang="f46">
                  <a:pos x="f83" y="f84"/>
                </a:cxn>
                <a:cxn ang="f46">
                  <a:pos x="f83" y="f84"/>
                </a:cxn>
              </a:cxnLst>
              <a:rect l="f79" t="f82" r="f80" b="f81"/>
              <a:pathLst>
                <a:path w="1597267" h="1093840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7" y="f19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" name="Freeform: Shape 54">
              <a:extLst>
                <a:ext uri="{FF2B5EF4-FFF2-40B4-BE49-F238E27FC236}">
                  <a16:creationId xmlns:a16="http://schemas.microsoft.com/office/drawing/2014/main" id="{6E6C19EB-D649-4CB3-AA21-A05179C312FE}"/>
                </a:ext>
              </a:extLst>
            </p:cNvPr>
            <p:cNvSpPr/>
            <p:nvPr/>
          </p:nvSpPr>
          <p:spPr>
            <a:xfrm>
              <a:off x="11418377" y="3579473"/>
              <a:ext cx="323752" cy="17425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3753"/>
                <a:gd name="f7" fmla="val 1742558"/>
                <a:gd name="f8" fmla="val 145436"/>
                <a:gd name="f9" fmla="val 968650"/>
                <a:gd name="f10" fmla="val 194758"/>
                <a:gd name="f11" fmla="val 1296170"/>
                <a:gd name="f12" fmla="val 201081"/>
                <a:gd name="f13" fmla="val 1337900"/>
                <a:gd name="f14" fmla="val 204875"/>
                <a:gd name="f15" fmla="val 1358133"/>
                <a:gd name="f16" fmla="val 1364456"/>
                <a:gd name="f17" fmla="val 256726"/>
                <a:gd name="f18" fmla="val 1704621"/>
                <a:gd name="f19" fmla="val 72086"/>
                <a:gd name="f20" fmla="val 32879"/>
                <a:gd name="f21" fmla="val 84732"/>
                <a:gd name="f22" fmla="val 558934"/>
                <a:gd name="f23" fmla="+- 0 0 -90"/>
                <a:gd name="f24" fmla="*/ f3 1 323753"/>
                <a:gd name="f25" fmla="*/ f4 1 174255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23753"/>
                <a:gd name="f34" fmla="*/ f30 1 1742558"/>
                <a:gd name="f35" fmla="*/ 145436 f31 1"/>
                <a:gd name="f36" fmla="*/ 968650 f30 1"/>
                <a:gd name="f37" fmla="*/ 194758 f31 1"/>
                <a:gd name="f38" fmla="*/ 1296170 f30 1"/>
                <a:gd name="f39" fmla="*/ 201081 f31 1"/>
                <a:gd name="f40" fmla="*/ 1337900 f30 1"/>
                <a:gd name="f41" fmla="*/ 204875 f31 1"/>
                <a:gd name="f42" fmla="*/ 1358133 f30 1"/>
                <a:gd name="f43" fmla="*/ 1364456 f30 1"/>
                <a:gd name="f44" fmla="*/ 256726 f31 1"/>
                <a:gd name="f45" fmla="*/ 1704621 f30 1"/>
                <a:gd name="f46" fmla="*/ 323753 f31 1"/>
                <a:gd name="f47" fmla="*/ 1742558 f30 1"/>
                <a:gd name="f48" fmla="*/ 72086 f31 1"/>
                <a:gd name="f49" fmla="*/ 32879 f30 1"/>
                <a:gd name="f50" fmla="*/ 0 f31 1"/>
                <a:gd name="f51" fmla="*/ 0 f30 1"/>
                <a:gd name="f52" fmla="*/ 84732 f31 1"/>
                <a:gd name="f53" fmla="*/ 558934 f30 1"/>
                <a:gd name="f54" fmla="+- f32 0 f1"/>
                <a:gd name="f55" fmla="*/ f35 1 323753"/>
                <a:gd name="f56" fmla="*/ f36 1 1742558"/>
                <a:gd name="f57" fmla="*/ f37 1 323753"/>
                <a:gd name="f58" fmla="*/ f38 1 1742558"/>
                <a:gd name="f59" fmla="*/ f39 1 323753"/>
                <a:gd name="f60" fmla="*/ f40 1 1742558"/>
                <a:gd name="f61" fmla="*/ f41 1 323753"/>
                <a:gd name="f62" fmla="*/ f42 1 1742558"/>
                <a:gd name="f63" fmla="*/ f43 1 1742558"/>
                <a:gd name="f64" fmla="*/ f44 1 323753"/>
                <a:gd name="f65" fmla="*/ f45 1 1742558"/>
                <a:gd name="f66" fmla="*/ f46 1 323753"/>
                <a:gd name="f67" fmla="*/ f47 1 1742558"/>
                <a:gd name="f68" fmla="*/ f48 1 323753"/>
                <a:gd name="f69" fmla="*/ f49 1 1742558"/>
                <a:gd name="f70" fmla="*/ f50 1 323753"/>
                <a:gd name="f71" fmla="*/ f51 1 1742558"/>
                <a:gd name="f72" fmla="*/ f52 1 323753"/>
                <a:gd name="f73" fmla="*/ f53 1 1742558"/>
                <a:gd name="f74" fmla="*/ f26 1 f33"/>
                <a:gd name="f75" fmla="*/ f27 1 f33"/>
                <a:gd name="f76" fmla="*/ f26 1 f34"/>
                <a:gd name="f77" fmla="*/ f28 1 f34"/>
                <a:gd name="f78" fmla="*/ f55 1 f33"/>
                <a:gd name="f79" fmla="*/ f56 1 f34"/>
                <a:gd name="f80" fmla="*/ f57 1 f33"/>
                <a:gd name="f81" fmla="*/ f58 1 f34"/>
                <a:gd name="f82" fmla="*/ f59 1 f33"/>
                <a:gd name="f83" fmla="*/ f60 1 f34"/>
                <a:gd name="f84" fmla="*/ f61 1 f33"/>
                <a:gd name="f85" fmla="*/ f62 1 f34"/>
                <a:gd name="f86" fmla="*/ f63 1 f34"/>
                <a:gd name="f87" fmla="*/ f64 1 f33"/>
                <a:gd name="f88" fmla="*/ f65 1 f34"/>
                <a:gd name="f89" fmla="*/ f66 1 f33"/>
                <a:gd name="f90" fmla="*/ f67 1 f34"/>
                <a:gd name="f91" fmla="*/ f68 1 f33"/>
                <a:gd name="f92" fmla="*/ f69 1 f34"/>
                <a:gd name="f93" fmla="*/ f70 1 f33"/>
                <a:gd name="f94" fmla="*/ f71 1 f34"/>
                <a:gd name="f95" fmla="*/ f72 1 f33"/>
                <a:gd name="f96" fmla="*/ f73 1 f34"/>
                <a:gd name="f97" fmla="*/ f74 f24 1"/>
                <a:gd name="f98" fmla="*/ f75 f24 1"/>
                <a:gd name="f99" fmla="*/ f77 f25 1"/>
                <a:gd name="f100" fmla="*/ f76 f25 1"/>
                <a:gd name="f101" fmla="*/ f78 f24 1"/>
                <a:gd name="f102" fmla="*/ f79 f25 1"/>
                <a:gd name="f103" fmla="*/ f80 f24 1"/>
                <a:gd name="f104" fmla="*/ f81 f25 1"/>
                <a:gd name="f105" fmla="*/ f82 f24 1"/>
                <a:gd name="f106" fmla="*/ f83 f25 1"/>
                <a:gd name="f107" fmla="*/ f84 f24 1"/>
                <a:gd name="f108" fmla="*/ f85 f25 1"/>
                <a:gd name="f109" fmla="*/ f86 f25 1"/>
                <a:gd name="f110" fmla="*/ f87 f24 1"/>
                <a:gd name="f111" fmla="*/ f88 f25 1"/>
                <a:gd name="f112" fmla="*/ f89 f24 1"/>
                <a:gd name="f113" fmla="*/ f90 f25 1"/>
                <a:gd name="f114" fmla="*/ f91 f24 1"/>
                <a:gd name="f115" fmla="*/ f92 f25 1"/>
                <a:gd name="f116" fmla="*/ f93 f24 1"/>
                <a:gd name="f117" fmla="*/ f94 f25 1"/>
                <a:gd name="f118" fmla="*/ f95 f24 1"/>
                <a:gd name="f119" fmla="*/ f9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6"/>
                </a:cxn>
                <a:cxn ang="f54">
                  <a:pos x="f105" y="f106"/>
                </a:cxn>
                <a:cxn ang="f54">
                  <a:pos x="f107" y="f108"/>
                </a:cxn>
                <a:cxn ang="f54">
                  <a:pos x="f107" y="f108"/>
                </a:cxn>
                <a:cxn ang="f54">
                  <a:pos x="f107" y="f108"/>
                </a:cxn>
                <a:cxn ang="f54">
                  <a:pos x="f107" y="f109"/>
                </a:cxn>
                <a:cxn ang="f54">
                  <a:pos x="f110" y="f111"/>
                </a:cxn>
                <a:cxn ang="f54">
                  <a:pos x="f112" y="f113"/>
                </a:cxn>
                <a:cxn ang="f54">
                  <a:pos x="f114" y="f115"/>
                </a:cxn>
                <a:cxn ang="f54">
                  <a:pos x="f116" y="f117"/>
                </a:cxn>
                <a:cxn ang="f54">
                  <a:pos x="f118" y="f119"/>
                </a:cxn>
              </a:cxnLst>
              <a:rect l="f97" t="f100" r="f98" b="f99"/>
              <a:pathLst>
                <a:path w="323753" h="174255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4" y="f16"/>
                  </a:lnTo>
                  <a:lnTo>
                    <a:pt x="f17" y="f18"/>
                  </a:lnTo>
                  <a:lnTo>
                    <a:pt x="f6" y="f7"/>
                  </a:lnTo>
                  <a:lnTo>
                    <a:pt x="f19" y="f20"/>
                  </a:lnTo>
                  <a:lnTo>
                    <a:pt x="f5" y="f5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" name="Freeform: Shape 55">
              <a:extLst>
                <a:ext uri="{FF2B5EF4-FFF2-40B4-BE49-F238E27FC236}">
                  <a16:creationId xmlns:a16="http://schemas.microsoft.com/office/drawing/2014/main" id="{E6262EE6-F13B-1D42-A3F3-35EA3F452D8B}"/>
                </a:ext>
              </a:extLst>
            </p:cNvPr>
            <p:cNvSpPr/>
            <p:nvPr/>
          </p:nvSpPr>
          <p:spPr>
            <a:xfrm>
              <a:off x="11424705" y="3092619"/>
              <a:ext cx="792940" cy="6815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2943"/>
                <a:gd name="f7" fmla="val 681595"/>
                <a:gd name="f8" fmla="val 532423"/>
                <a:gd name="f9" fmla="val 230149"/>
                <a:gd name="f10" fmla="val 231414"/>
                <a:gd name="f11" fmla="val 531158"/>
                <a:gd name="f12" fmla="val 232678"/>
                <a:gd name="f13" fmla="val 190964"/>
                <a:gd name="f14" fmla="val 389483"/>
                <a:gd name="f15" fmla="val 478002"/>
                <a:gd name="f16" fmla="val 70821"/>
                <a:gd name="f17" fmla="val 509616"/>
                <a:gd name="f18" fmla="val 230169"/>
                <a:gd name="f19" fmla="val 435007"/>
                <a:gd name="f20" fmla="val 231433"/>
                <a:gd name="f21" fmla="val 233962"/>
                <a:gd name="f22" fmla="val 787884"/>
                <a:gd name="f23" fmla="val 681596"/>
                <a:gd name="f24" fmla="val 679066"/>
                <a:gd name="f25" fmla="val 198535"/>
                <a:gd name="f26" fmla="val 743621"/>
                <a:gd name="f27" fmla="val 178302"/>
                <a:gd name="f28" fmla="val 308577"/>
                <a:gd name="f29" fmla="val 252932"/>
                <a:gd name="f30" fmla="val 25291"/>
                <a:gd name="f31" fmla="val 155553"/>
                <a:gd name="f32" fmla="val 68286"/>
                <a:gd name="f33" fmla="val 225091"/>
                <a:gd name="f34" fmla="val 226355"/>
                <a:gd name="f35" fmla="val 227620"/>
                <a:gd name="f36" fmla="+- 0 0 -90"/>
                <a:gd name="f37" fmla="*/ f3 1 792943"/>
                <a:gd name="f38" fmla="*/ f4 1 681595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792943"/>
                <a:gd name="f47" fmla="*/ f43 1 681595"/>
                <a:gd name="f48" fmla="*/ 532423 f44 1"/>
                <a:gd name="f49" fmla="*/ 230149 f43 1"/>
                <a:gd name="f50" fmla="*/ 231414 f43 1"/>
                <a:gd name="f51" fmla="*/ 531158 f44 1"/>
                <a:gd name="f52" fmla="*/ 232678 f43 1"/>
                <a:gd name="f53" fmla="*/ 190964 f44 1"/>
                <a:gd name="f54" fmla="*/ 389483 f43 1"/>
                <a:gd name="f55" fmla="*/ 0 f44 1"/>
                <a:gd name="f56" fmla="*/ 478002 f43 1"/>
                <a:gd name="f57" fmla="*/ 70821 f44 1"/>
                <a:gd name="f58" fmla="*/ 509616 f43 1"/>
                <a:gd name="f59" fmla="*/ 230169 f44 1"/>
                <a:gd name="f60" fmla="*/ 435007 f43 1"/>
                <a:gd name="f61" fmla="*/ 231433 f44 1"/>
                <a:gd name="f62" fmla="*/ 233962 f44 1"/>
                <a:gd name="f63" fmla="*/ 787884 f44 1"/>
                <a:gd name="f64" fmla="*/ 681596 f43 1"/>
                <a:gd name="f65" fmla="*/ 792943 f44 1"/>
                <a:gd name="f66" fmla="*/ 679066 f43 1"/>
                <a:gd name="f67" fmla="*/ 198535 f43 1"/>
                <a:gd name="f68" fmla="*/ 743621 f44 1"/>
                <a:gd name="f69" fmla="*/ 178302 f43 1"/>
                <a:gd name="f70" fmla="*/ 308577 f44 1"/>
                <a:gd name="f71" fmla="*/ 0 f43 1"/>
                <a:gd name="f72" fmla="*/ 252932 f44 1"/>
                <a:gd name="f73" fmla="*/ 25291 f43 1"/>
                <a:gd name="f74" fmla="*/ 155553 f44 1"/>
                <a:gd name="f75" fmla="*/ 68286 f43 1"/>
                <a:gd name="f76" fmla="*/ 225091 f43 1"/>
                <a:gd name="f77" fmla="*/ 226355 f43 1"/>
                <a:gd name="f78" fmla="*/ 227620 f43 1"/>
                <a:gd name="f79" fmla="+- f45 0 f1"/>
                <a:gd name="f80" fmla="*/ f48 1 792943"/>
                <a:gd name="f81" fmla="*/ f49 1 681595"/>
                <a:gd name="f82" fmla="*/ f50 1 681595"/>
                <a:gd name="f83" fmla="*/ f51 1 792943"/>
                <a:gd name="f84" fmla="*/ f52 1 681595"/>
                <a:gd name="f85" fmla="*/ f53 1 792943"/>
                <a:gd name="f86" fmla="*/ f54 1 681595"/>
                <a:gd name="f87" fmla="*/ f55 1 792943"/>
                <a:gd name="f88" fmla="*/ f56 1 681595"/>
                <a:gd name="f89" fmla="*/ f57 1 792943"/>
                <a:gd name="f90" fmla="*/ f58 1 681595"/>
                <a:gd name="f91" fmla="*/ f59 1 792943"/>
                <a:gd name="f92" fmla="*/ f60 1 681595"/>
                <a:gd name="f93" fmla="*/ f61 1 792943"/>
                <a:gd name="f94" fmla="*/ f62 1 792943"/>
                <a:gd name="f95" fmla="*/ f63 1 792943"/>
                <a:gd name="f96" fmla="*/ f64 1 681595"/>
                <a:gd name="f97" fmla="*/ f65 1 792943"/>
                <a:gd name="f98" fmla="*/ f66 1 681595"/>
                <a:gd name="f99" fmla="*/ f67 1 681595"/>
                <a:gd name="f100" fmla="*/ f68 1 792943"/>
                <a:gd name="f101" fmla="*/ f69 1 681595"/>
                <a:gd name="f102" fmla="*/ f70 1 792943"/>
                <a:gd name="f103" fmla="*/ f71 1 681595"/>
                <a:gd name="f104" fmla="*/ f72 1 792943"/>
                <a:gd name="f105" fmla="*/ f73 1 681595"/>
                <a:gd name="f106" fmla="*/ f74 1 792943"/>
                <a:gd name="f107" fmla="*/ f75 1 681595"/>
                <a:gd name="f108" fmla="*/ f76 1 681595"/>
                <a:gd name="f109" fmla="*/ f77 1 681595"/>
                <a:gd name="f110" fmla="*/ f78 1 681595"/>
                <a:gd name="f111" fmla="*/ f39 1 f46"/>
                <a:gd name="f112" fmla="*/ f40 1 f46"/>
                <a:gd name="f113" fmla="*/ f39 1 f47"/>
                <a:gd name="f114" fmla="*/ f41 1 f47"/>
                <a:gd name="f115" fmla="*/ f80 1 f46"/>
                <a:gd name="f116" fmla="*/ f81 1 f47"/>
                <a:gd name="f117" fmla="*/ f82 1 f47"/>
                <a:gd name="f118" fmla="*/ f83 1 f46"/>
                <a:gd name="f119" fmla="*/ f84 1 f47"/>
                <a:gd name="f120" fmla="*/ f85 1 f46"/>
                <a:gd name="f121" fmla="*/ f86 1 f47"/>
                <a:gd name="f122" fmla="*/ f87 1 f46"/>
                <a:gd name="f123" fmla="*/ f88 1 f47"/>
                <a:gd name="f124" fmla="*/ f89 1 f46"/>
                <a:gd name="f125" fmla="*/ f90 1 f47"/>
                <a:gd name="f126" fmla="*/ f91 1 f46"/>
                <a:gd name="f127" fmla="*/ f92 1 f47"/>
                <a:gd name="f128" fmla="*/ f93 1 f46"/>
                <a:gd name="f129" fmla="*/ f94 1 f46"/>
                <a:gd name="f130" fmla="*/ f95 1 f46"/>
                <a:gd name="f131" fmla="*/ f96 1 f47"/>
                <a:gd name="f132" fmla="*/ f97 1 f46"/>
                <a:gd name="f133" fmla="*/ f98 1 f47"/>
                <a:gd name="f134" fmla="*/ f99 1 f47"/>
                <a:gd name="f135" fmla="*/ f100 1 f46"/>
                <a:gd name="f136" fmla="*/ f101 1 f47"/>
                <a:gd name="f137" fmla="*/ f102 1 f46"/>
                <a:gd name="f138" fmla="*/ f103 1 f47"/>
                <a:gd name="f139" fmla="*/ f104 1 f46"/>
                <a:gd name="f140" fmla="*/ f105 1 f47"/>
                <a:gd name="f141" fmla="*/ f106 1 f46"/>
                <a:gd name="f142" fmla="*/ f107 1 f47"/>
                <a:gd name="f143" fmla="*/ f108 1 f47"/>
                <a:gd name="f144" fmla="*/ f109 1 f47"/>
                <a:gd name="f145" fmla="*/ f110 1 f47"/>
                <a:gd name="f146" fmla="*/ f111 f37 1"/>
                <a:gd name="f147" fmla="*/ f112 f37 1"/>
                <a:gd name="f148" fmla="*/ f114 f38 1"/>
                <a:gd name="f149" fmla="*/ f113 f38 1"/>
                <a:gd name="f150" fmla="*/ f115 f37 1"/>
                <a:gd name="f151" fmla="*/ f116 f38 1"/>
                <a:gd name="f152" fmla="*/ f117 f38 1"/>
                <a:gd name="f153" fmla="*/ f118 f37 1"/>
                <a:gd name="f154" fmla="*/ f119 f38 1"/>
                <a:gd name="f155" fmla="*/ f120 f37 1"/>
                <a:gd name="f156" fmla="*/ f121 f38 1"/>
                <a:gd name="f157" fmla="*/ f122 f37 1"/>
                <a:gd name="f158" fmla="*/ f123 f38 1"/>
                <a:gd name="f159" fmla="*/ f124 f37 1"/>
                <a:gd name="f160" fmla="*/ f125 f38 1"/>
                <a:gd name="f161" fmla="*/ f126 f37 1"/>
                <a:gd name="f162" fmla="*/ f127 f38 1"/>
                <a:gd name="f163" fmla="*/ f128 f37 1"/>
                <a:gd name="f164" fmla="*/ f129 f37 1"/>
                <a:gd name="f165" fmla="*/ f130 f37 1"/>
                <a:gd name="f166" fmla="*/ f131 f38 1"/>
                <a:gd name="f167" fmla="*/ f132 f37 1"/>
                <a:gd name="f168" fmla="*/ f133 f38 1"/>
                <a:gd name="f169" fmla="*/ f134 f38 1"/>
                <a:gd name="f170" fmla="*/ f135 f37 1"/>
                <a:gd name="f171" fmla="*/ f136 f38 1"/>
                <a:gd name="f172" fmla="*/ f137 f37 1"/>
                <a:gd name="f173" fmla="*/ f138 f38 1"/>
                <a:gd name="f174" fmla="*/ f139 f37 1"/>
                <a:gd name="f175" fmla="*/ f140 f38 1"/>
                <a:gd name="f176" fmla="*/ f141 f37 1"/>
                <a:gd name="f177" fmla="*/ f142 f38 1"/>
                <a:gd name="f178" fmla="*/ f143 f38 1"/>
                <a:gd name="f179" fmla="*/ f144 f38 1"/>
                <a:gd name="f180" fmla="*/ f145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50" y="f151"/>
                </a:cxn>
                <a:cxn ang="f79">
                  <a:pos x="f150" y="f151"/>
                </a:cxn>
                <a:cxn ang="f79">
                  <a:pos x="f150" y="f151"/>
                </a:cxn>
                <a:cxn ang="f79">
                  <a:pos x="f150" y="f152"/>
                </a:cxn>
                <a:cxn ang="f79">
                  <a:pos x="f153" y="f154"/>
                </a:cxn>
                <a:cxn ang="f79">
                  <a:pos x="f153" y="f154"/>
                </a:cxn>
                <a:cxn ang="f79">
                  <a:pos x="f153" y="f154"/>
                </a:cxn>
                <a:cxn ang="f79">
                  <a:pos x="f155" y="f156"/>
                </a:cxn>
                <a:cxn ang="f79">
                  <a:pos x="f157" y="f158"/>
                </a:cxn>
                <a:cxn ang="f79">
                  <a:pos x="f159" y="f160"/>
                </a:cxn>
                <a:cxn ang="f79">
                  <a:pos x="f161" y="f162"/>
                </a:cxn>
                <a:cxn ang="f79">
                  <a:pos x="f163" y="f162"/>
                </a:cxn>
                <a:cxn ang="f79">
                  <a:pos x="f163" y="f162"/>
                </a:cxn>
                <a:cxn ang="f79">
                  <a:pos x="f164" y="f162"/>
                </a:cxn>
                <a:cxn ang="f79">
                  <a:pos x="f165" y="f166"/>
                </a:cxn>
                <a:cxn ang="f79">
                  <a:pos x="f167" y="f168"/>
                </a:cxn>
                <a:cxn ang="f79">
                  <a:pos x="f167" y="f169"/>
                </a:cxn>
                <a:cxn ang="f79">
                  <a:pos x="f170" y="f171"/>
                </a:cxn>
                <a:cxn ang="f79">
                  <a:pos x="f172" y="f173"/>
                </a:cxn>
                <a:cxn ang="f79">
                  <a:pos x="f174" y="f175"/>
                </a:cxn>
                <a:cxn ang="f79">
                  <a:pos x="f176" y="f177"/>
                </a:cxn>
                <a:cxn ang="f79">
                  <a:pos x="f153" y="f178"/>
                </a:cxn>
                <a:cxn ang="f79">
                  <a:pos x="f153" y="f178"/>
                </a:cxn>
                <a:cxn ang="f79">
                  <a:pos x="f150" y="f178"/>
                </a:cxn>
                <a:cxn ang="f79">
                  <a:pos x="f150" y="f179"/>
                </a:cxn>
                <a:cxn ang="f79">
                  <a:pos x="f150" y="f179"/>
                </a:cxn>
                <a:cxn ang="f79">
                  <a:pos x="f150" y="f179"/>
                </a:cxn>
                <a:cxn ang="f79">
                  <a:pos x="f150" y="f180"/>
                </a:cxn>
                <a:cxn ang="f79">
                  <a:pos x="f150" y="f180"/>
                </a:cxn>
              </a:cxnLst>
              <a:rect l="f146" t="f149" r="f147" b="f148"/>
              <a:pathLst>
                <a:path w="792943" h="681595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10"/>
                    <a:pt x="f8" y="f10"/>
                    <a:pt x="f8" y="f10"/>
                  </a:cubicBezTo>
                  <a:cubicBezTo>
                    <a:pt x="f8" y="f10"/>
                    <a:pt x="f8" y="f10"/>
                    <a:pt x="f11" y="f12"/>
                  </a:cubicBez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19"/>
                  </a:lnTo>
                  <a:lnTo>
                    <a:pt x="f20" y="f19"/>
                  </a:lnTo>
                  <a:lnTo>
                    <a:pt x="f21" y="f19"/>
                  </a:lnTo>
                  <a:lnTo>
                    <a:pt x="f22" y="f23"/>
                  </a:lnTo>
                  <a:lnTo>
                    <a:pt x="f6" y="f24"/>
                  </a:lnTo>
                  <a:lnTo>
                    <a:pt x="f6" y="f25"/>
                  </a:lnTo>
                  <a:lnTo>
                    <a:pt x="f26" y="f27"/>
                  </a:lnTo>
                  <a:lnTo>
                    <a:pt x="f28" y="f5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11" y="f33"/>
                  </a:lnTo>
                  <a:lnTo>
                    <a:pt x="f11" y="f33"/>
                  </a:lnTo>
                  <a:lnTo>
                    <a:pt x="f8" y="f33"/>
                  </a:lnTo>
                  <a:lnTo>
                    <a:pt x="f8" y="f34"/>
                  </a:lnTo>
                  <a:lnTo>
                    <a:pt x="f8" y="f34"/>
                  </a:lnTo>
                  <a:lnTo>
                    <a:pt x="f8" y="f34"/>
                  </a:lnTo>
                  <a:cubicBezTo>
                    <a:pt x="f8" y="f34"/>
                    <a:pt x="f8" y="f35"/>
                    <a:pt x="f8" y="f35"/>
                  </a:cubicBezTo>
                  <a:lnTo>
                    <a:pt x="f8" y="f35"/>
                  </a:lnTo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" name="Freeform: Shape 56">
              <a:extLst>
                <a:ext uri="{FF2B5EF4-FFF2-40B4-BE49-F238E27FC236}">
                  <a16:creationId xmlns:a16="http://schemas.microsoft.com/office/drawing/2014/main" id="{1C2F8D95-98DB-627E-4431-66888A83A9D7}"/>
                </a:ext>
              </a:extLst>
            </p:cNvPr>
            <p:cNvSpPr/>
            <p:nvPr/>
          </p:nvSpPr>
          <p:spPr>
            <a:xfrm>
              <a:off x="11616930" y="1406968"/>
              <a:ext cx="600715" cy="3072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0714"/>
                <a:gd name="f7" fmla="val 307287"/>
                <a:gd name="f8" fmla="val 125191"/>
                <a:gd name="f9" fmla="val 75873"/>
                <a:gd name="f10" fmla="val 340194"/>
                <a:gd name="f11" fmla="+- 0 0 -90"/>
                <a:gd name="f12" fmla="*/ f3 1 600714"/>
                <a:gd name="f13" fmla="*/ f4 1 30728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00714"/>
                <a:gd name="f22" fmla="*/ f18 1 307287"/>
                <a:gd name="f23" fmla="*/ 0 f19 1"/>
                <a:gd name="f24" fmla="*/ 125191 f18 1"/>
                <a:gd name="f25" fmla="*/ 600714 f19 1"/>
                <a:gd name="f26" fmla="*/ 307287 f18 1"/>
                <a:gd name="f27" fmla="*/ 75873 f18 1"/>
                <a:gd name="f28" fmla="*/ 340194 f19 1"/>
                <a:gd name="f29" fmla="*/ 0 f18 1"/>
                <a:gd name="f30" fmla="+- f20 0 f1"/>
                <a:gd name="f31" fmla="*/ f23 1 600714"/>
                <a:gd name="f32" fmla="*/ f24 1 307287"/>
                <a:gd name="f33" fmla="*/ f25 1 600714"/>
                <a:gd name="f34" fmla="*/ f26 1 307287"/>
                <a:gd name="f35" fmla="*/ f27 1 307287"/>
                <a:gd name="f36" fmla="*/ f28 1 600714"/>
                <a:gd name="f37" fmla="*/ f29 1 307287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5" y="f57"/>
                </a:cxn>
                <a:cxn ang="f30">
                  <a:pos x="f58" y="f59"/>
                </a:cxn>
              </a:cxnLst>
              <a:rect l="f49" t="f52" r="f50" b="f51"/>
              <a:pathLst>
                <a:path w="600714" h="307287">
                  <a:moveTo>
                    <a:pt x="f5" y="f8"/>
                  </a:moveTo>
                  <a:lnTo>
                    <a:pt x="f6" y="f7"/>
                  </a:lnTo>
                  <a:lnTo>
                    <a:pt x="f6" y="f9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" name="Freeform: Shape 57">
              <a:extLst>
                <a:ext uri="{FF2B5EF4-FFF2-40B4-BE49-F238E27FC236}">
                  <a16:creationId xmlns:a16="http://schemas.microsoft.com/office/drawing/2014/main" id="{1263142A-03CF-CD9E-F5DE-8BE2A960546A}"/>
                </a:ext>
              </a:extLst>
            </p:cNvPr>
            <p:cNvSpPr/>
            <p:nvPr/>
          </p:nvSpPr>
          <p:spPr>
            <a:xfrm>
              <a:off x="10615324" y="5878439"/>
              <a:ext cx="1155902" cy="9762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5900"/>
                <a:gd name="f7" fmla="val 976237"/>
                <a:gd name="f8" fmla="val 78409"/>
                <a:gd name="f9" fmla="val 403393"/>
                <a:gd name="f10" fmla="val 87262"/>
                <a:gd name="f11" fmla="val 446389"/>
                <a:gd name="f12" fmla="val 870087"/>
                <a:gd name="f13" fmla="val 1155901"/>
                <a:gd name="f14" fmla="val 1115432"/>
                <a:gd name="f15" fmla="val 723326"/>
                <a:gd name="f16" fmla="+- 0 0 -90"/>
                <a:gd name="f17" fmla="*/ f3 1 1155900"/>
                <a:gd name="f18" fmla="*/ f4 1 97623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155900"/>
                <a:gd name="f27" fmla="*/ f23 1 976237"/>
                <a:gd name="f28" fmla="*/ 0 f24 1"/>
                <a:gd name="f29" fmla="*/ 0 f23 1"/>
                <a:gd name="f30" fmla="*/ 78409 f24 1"/>
                <a:gd name="f31" fmla="*/ 403393 f23 1"/>
                <a:gd name="f32" fmla="*/ 87262 f24 1"/>
                <a:gd name="f33" fmla="*/ 446389 f23 1"/>
                <a:gd name="f34" fmla="*/ 870087 f24 1"/>
                <a:gd name="f35" fmla="*/ 976237 f23 1"/>
                <a:gd name="f36" fmla="*/ 1155901 f24 1"/>
                <a:gd name="f37" fmla="*/ 1115432 f24 1"/>
                <a:gd name="f38" fmla="*/ 723326 f23 1"/>
                <a:gd name="f39" fmla="+- f25 0 f1"/>
                <a:gd name="f40" fmla="*/ f28 1 1155900"/>
                <a:gd name="f41" fmla="*/ f29 1 976237"/>
                <a:gd name="f42" fmla="*/ f30 1 1155900"/>
                <a:gd name="f43" fmla="*/ f31 1 976237"/>
                <a:gd name="f44" fmla="*/ f32 1 1155900"/>
                <a:gd name="f45" fmla="*/ f33 1 976237"/>
                <a:gd name="f46" fmla="*/ f34 1 1155900"/>
                <a:gd name="f47" fmla="*/ f35 1 976237"/>
                <a:gd name="f48" fmla="*/ f36 1 1155900"/>
                <a:gd name="f49" fmla="*/ f37 1 1155900"/>
                <a:gd name="f50" fmla="*/ f38 1 976237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6"/>
                <a:gd name="f62" fmla="*/ f47 1 f27"/>
                <a:gd name="f63" fmla="*/ f48 1 f26"/>
                <a:gd name="f64" fmla="*/ f49 1 f26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7 1"/>
                <a:gd name="f77" fmla="*/ f62 f18 1"/>
                <a:gd name="f78" fmla="*/ f63 f17 1"/>
                <a:gd name="f79" fmla="*/ f64 f17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6" y="f77"/>
                </a:cxn>
                <a:cxn ang="f39">
                  <a:pos x="f78" y="f77"/>
                </a:cxn>
                <a:cxn ang="f39">
                  <a:pos x="f79" y="f80"/>
                </a:cxn>
              </a:cxnLst>
              <a:rect l="f66" t="f69" r="f67" b="f68"/>
              <a:pathLst>
                <a:path w="1155900" h="976237">
                  <a:moveTo>
                    <a:pt x="f5" y="f5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7"/>
                  </a:lnTo>
                  <a:lnTo>
                    <a:pt x="f13" y="f7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" name="Freeform: Shape 58">
              <a:extLst>
                <a:ext uri="{FF2B5EF4-FFF2-40B4-BE49-F238E27FC236}">
                  <a16:creationId xmlns:a16="http://schemas.microsoft.com/office/drawing/2014/main" id="{59994B51-0193-54D4-BB57-E11A587B5DAD}"/>
                </a:ext>
              </a:extLst>
            </p:cNvPr>
            <p:cNvSpPr/>
            <p:nvPr/>
          </p:nvSpPr>
          <p:spPr>
            <a:xfrm>
              <a:off x="11740868" y="6308390"/>
              <a:ext cx="476777" cy="5462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6777"/>
                <a:gd name="f7" fmla="val 546287"/>
                <a:gd name="f8" fmla="val 39205"/>
                <a:gd name="f9" fmla="val 546288"/>
                <a:gd name="f10" fmla="val 476778"/>
                <a:gd name="f11" fmla="val 507087"/>
                <a:gd name="f12" fmla="val 293377"/>
                <a:gd name="f13" fmla="+- 0 0 -90"/>
                <a:gd name="f14" fmla="*/ f3 1 476777"/>
                <a:gd name="f15" fmla="*/ f4 1 54628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6777"/>
                <a:gd name="f24" fmla="*/ f20 1 546287"/>
                <a:gd name="f25" fmla="*/ 39205 f21 1"/>
                <a:gd name="f26" fmla="*/ 546288 f20 1"/>
                <a:gd name="f27" fmla="*/ 476778 f21 1"/>
                <a:gd name="f28" fmla="*/ 507087 f20 1"/>
                <a:gd name="f29" fmla="*/ 0 f20 1"/>
                <a:gd name="f30" fmla="*/ 0 f21 1"/>
                <a:gd name="f31" fmla="*/ 293377 f20 1"/>
                <a:gd name="f32" fmla="+- f22 0 f1"/>
                <a:gd name="f33" fmla="*/ f25 1 476777"/>
                <a:gd name="f34" fmla="*/ f26 1 546287"/>
                <a:gd name="f35" fmla="*/ f27 1 476777"/>
                <a:gd name="f36" fmla="*/ f28 1 546287"/>
                <a:gd name="f37" fmla="*/ f29 1 546287"/>
                <a:gd name="f38" fmla="*/ f30 1 476777"/>
                <a:gd name="f39" fmla="*/ f31 1 546287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6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61"/>
                </a:cxn>
              </a:cxnLst>
              <a:rect l="f51" t="f54" r="f52" b="f53"/>
              <a:pathLst>
                <a:path w="476777" h="546287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5" y="f12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" name="Freeform: Shape 59">
              <a:extLst>
                <a:ext uri="{FF2B5EF4-FFF2-40B4-BE49-F238E27FC236}">
                  <a16:creationId xmlns:a16="http://schemas.microsoft.com/office/drawing/2014/main" id="{B61D7C3A-D5F9-9B5A-A0B0-73282E2262D6}"/>
                </a:ext>
              </a:extLst>
            </p:cNvPr>
            <p:cNvSpPr/>
            <p:nvPr/>
          </p:nvSpPr>
          <p:spPr>
            <a:xfrm>
              <a:off x="11662458" y="3541544"/>
              <a:ext cx="555187" cy="18766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5186"/>
                <a:gd name="f7" fmla="val 1876601"/>
                <a:gd name="f8" fmla="val 240286"/>
                <a:gd name="f9" fmla="val 1703357"/>
                <a:gd name="f10" fmla="val 555187"/>
                <a:gd name="f11" fmla="val 313610"/>
                <a:gd name="f12" fmla="val 546334"/>
                <a:gd name="f13" fmla="val 241530"/>
                <a:gd name="f14" fmla="+- 0 0 -90"/>
                <a:gd name="f15" fmla="*/ f3 1 555186"/>
                <a:gd name="f16" fmla="*/ f4 1 187660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55186"/>
                <a:gd name="f25" fmla="*/ f21 1 1876601"/>
                <a:gd name="f26" fmla="*/ 0 f22 1"/>
                <a:gd name="f27" fmla="*/ 0 f21 1"/>
                <a:gd name="f28" fmla="*/ 240286 f22 1"/>
                <a:gd name="f29" fmla="*/ 1703357 f21 1"/>
                <a:gd name="f30" fmla="*/ 555187 f22 1"/>
                <a:gd name="f31" fmla="*/ 1876601 f21 1"/>
                <a:gd name="f32" fmla="*/ 313610 f21 1"/>
                <a:gd name="f33" fmla="*/ 546334 f22 1"/>
                <a:gd name="f34" fmla="*/ 241530 f21 1"/>
                <a:gd name="f35" fmla="+- f23 0 f1"/>
                <a:gd name="f36" fmla="*/ f26 1 555186"/>
                <a:gd name="f37" fmla="*/ f27 1 1876601"/>
                <a:gd name="f38" fmla="*/ f28 1 555186"/>
                <a:gd name="f39" fmla="*/ f29 1 1876601"/>
                <a:gd name="f40" fmla="*/ f30 1 555186"/>
                <a:gd name="f41" fmla="*/ f31 1 1876601"/>
                <a:gd name="f42" fmla="*/ f32 1 1876601"/>
                <a:gd name="f43" fmla="*/ f33 1 555186"/>
                <a:gd name="f44" fmla="*/ f34 1 1876601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</a:cxnLst>
              <a:rect l="f58" t="f61" r="f59" b="f60"/>
              <a:pathLst>
                <a:path w="555186" h="1876601">
                  <a:moveTo>
                    <a:pt x="f5" y="f5"/>
                  </a:moveTo>
                  <a:lnTo>
                    <a:pt x="f8" y="f9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" name="Freeform: Shape 60">
              <a:extLst>
                <a:ext uri="{FF2B5EF4-FFF2-40B4-BE49-F238E27FC236}">
                  <a16:creationId xmlns:a16="http://schemas.microsoft.com/office/drawing/2014/main" id="{EC8B734D-1419-138D-E605-883988E21E36}"/>
                </a:ext>
              </a:extLst>
            </p:cNvPr>
            <p:cNvSpPr/>
            <p:nvPr/>
          </p:nvSpPr>
          <p:spPr>
            <a:xfrm>
              <a:off x="11758580" y="5252487"/>
              <a:ext cx="459074" cy="2680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9072"/>
                <a:gd name="f7" fmla="val 268086"/>
                <a:gd name="f8" fmla="val 78403"/>
                <a:gd name="f9" fmla="val 337665"/>
                <a:gd name="f10" fmla="val 198535"/>
                <a:gd name="f11" fmla="val 175773"/>
                <a:gd name="f12" fmla="val 140378"/>
                <a:gd name="f13" fmla="+- 0 0 -90"/>
                <a:gd name="f14" fmla="*/ f3 1 459072"/>
                <a:gd name="f15" fmla="*/ f4 1 26808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59072"/>
                <a:gd name="f24" fmla="*/ f20 1 268086"/>
                <a:gd name="f25" fmla="*/ 0 f21 1"/>
                <a:gd name="f26" fmla="*/ 78403 f20 1"/>
                <a:gd name="f27" fmla="*/ 337665 f21 1"/>
                <a:gd name="f28" fmla="*/ 268086 f20 1"/>
                <a:gd name="f29" fmla="*/ 459072 f21 1"/>
                <a:gd name="f30" fmla="*/ 198535 f20 1"/>
                <a:gd name="f31" fmla="*/ 175773 f20 1"/>
                <a:gd name="f32" fmla="*/ 140378 f21 1"/>
                <a:gd name="f33" fmla="*/ 0 f20 1"/>
                <a:gd name="f34" fmla="+- f22 0 f1"/>
                <a:gd name="f35" fmla="*/ f25 1 459072"/>
                <a:gd name="f36" fmla="*/ f26 1 268086"/>
                <a:gd name="f37" fmla="*/ f27 1 459072"/>
                <a:gd name="f38" fmla="*/ f28 1 268086"/>
                <a:gd name="f39" fmla="*/ f29 1 459072"/>
                <a:gd name="f40" fmla="*/ f30 1 268086"/>
                <a:gd name="f41" fmla="*/ f31 1 268086"/>
                <a:gd name="f42" fmla="*/ f32 1 459072"/>
                <a:gd name="f43" fmla="*/ f33 1 268086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4"/>
                <a:gd name="f54" fmla="*/ f41 1 f24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5 1"/>
                <a:gd name="f67" fmla="*/ f54 f15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65" y="f67"/>
                </a:cxn>
                <a:cxn ang="f34">
                  <a:pos x="f68" y="f69"/>
                </a:cxn>
              </a:cxnLst>
              <a:rect l="f57" t="f60" r="f58" b="f59"/>
              <a:pathLst>
                <a:path w="459072" h="268086">
                  <a:moveTo>
                    <a:pt x="f5" y="f8"/>
                  </a:moveTo>
                  <a:lnTo>
                    <a:pt x="f9" y="f7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" name="Freeform: Shape 61">
              <a:extLst>
                <a:ext uri="{FF2B5EF4-FFF2-40B4-BE49-F238E27FC236}">
                  <a16:creationId xmlns:a16="http://schemas.microsoft.com/office/drawing/2014/main" id="{C95BEB94-5E15-C83C-AB54-72B8BE5DB605}"/>
                </a:ext>
              </a:extLst>
            </p:cNvPr>
            <p:cNvSpPr/>
            <p:nvPr/>
          </p:nvSpPr>
          <p:spPr>
            <a:xfrm>
              <a:off x="11500582" y="3540273"/>
              <a:ext cx="393310" cy="17830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309"/>
                <a:gd name="f7" fmla="val 1783024"/>
                <a:gd name="f8" fmla="val 393310"/>
                <a:gd name="f9" fmla="val 1704621"/>
                <a:gd name="f10" fmla="val 151759"/>
                <a:gd name="f11" fmla="val 70815"/>
                <a:gd name="f12" fmla="val 251668"/>
                <a:gd name="f13" fmla="+- 0 0 -90"/>
                <a:gd name="f14" fmla="*/ f3 1 393309"/>
                <a:gd name="f15" fmla="*/ f4 1 178302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93309"/>
                <a:gd name="f24" fmla="*/ f20 1 1783024"/>
                <a:gd name="f25" fmla="*/ 393310 f21 1"/>
                <a:gd name="f26" fmla="*/ 1704621 f20 1"/>
                <a:gd name="f27" fmla="*/ 151759 f21 1"/>
                <a:gd name="f28" fmla="*/ 0 f20 1"/>
                <a:gd name="f29" fmla="*/ 0 f21 1"/>
                <a:gd name="f30" fmla="*/ 70815 f20 1"/>
                <a:gd name="f31" fmla="*/ 251668 f21 1"/>
                <a:gd name="f32" fmla="*/ 1783024 f20 1"/>
                <a:gd name="f33" fmla="+- f22 0 f1"/>
                <a:gd name="f34" fmla="*/ f25 1 393309"/>
                <a:gd name="f35" fmla="*/ f26 1 1783024"/>
                <a:gd name="f36" fmla="*/ f27 1 393309"/>
                <a:gd name="f37" fmla="*/ f28 1 1783024"/>
                <a:gd name="f38" fmla="*/ f29 1 393309"/>
                <a:gd name="f39" fmla="*/ f30 1 1783024"/>
                <a:gd name="f40" fmla="*/ f31 1 393309"/>
                <a:gd name="f41" fmla="*/ f32 1 1783024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</a:cxnLst>
              <a:rect l="f54" t="f57" r="f55" b="f56"/>
              <a:pathLst>
                <a:path w="393309" h="1783024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7"/>
                  </a:lnTo>
                  <a:close/>
                </a:path>
              </a:pathLst>
            </a:custGeom>
            <a:solidFill>
              <a:srgbClr val="E7E6E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" name="Freeform: Shape 62">
              <a:extLst>
                <a:ext uri="{FF2B5EF4-FFF2-40B4-BE49-F238E27FC236}">
                  <a16:creationId xmlns:a16="http://schemas.microsoft.com/office/drawing/2014/main" id="{CFDECE33-95C5-6FF6-F325-AAA72DA4EB41}"/>
                </a:ext>
              </a:extLst>
            </p:cNvPr>
            <p:cNvSpPr/>
            <p:nvPr/>
          </p:nvSpPr>
          <p:spPr>
            <a:xfrm>
              <a:off x="11573935" y="3168496"/>
              <a:ext cx="369280" cy="3047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9281"/>
                <a:gd name="f7" fmla="val 304758"/>
                <a:gd name="f8" fmla="val 155540"/>
                <a:gd name="f9" fmla="val 42999"/>
                <a:gd name="f10" fmla="+- 0 0 -90"/>
                <a:gd name="f11" fmla="*/ f3 1 369281"/>
                <a:gd name="f12" fmla="*/ f4 1 30475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69281"/>
                <a:gd name="f21" fmla="*/ f17 1 304758"/>
                <a:gd name="f22" fmla="*/ 369281 f18 1"/>
                <a:gd name="f23" fmla="*/ 155540 f17 1"/>
                <a:gd name="f24" fmla="*/ 0 f18 1"/>
                <a:gd name="f25" fmla="*/ 0 f17 1"/>
                <a:gd name="f26" fmla="*/ 42999 f18 1"/>
                <a:gd name="f27" fmla="*/ 304758 f17 1"/>
                <a:gd name="f28" fmla="+- f19 0 f1"/>
                <a:gd name="f29" fmla="*/ f22 1 369281"/>
                <a:gd name="f30" fmla="*/ f23 1 304758"/>
                <a:gd name="f31" fmla="*/ f24 1 369281"/>
                <a:gd name="f32" fmla="*/ f25 1 304758"/>
                <a:gd name="f33" fmla="*/ f26 1 369281"/>
                <a:gd name="f34" fmla="*/ f27 1 304758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</a:cxnLst>
              <a:rect l="f45" t="f48" r="f46" b="f47"/>
              <a:pathLst>
                <a:path w="369281" h="304758">
                  <a:moveTo>
                    <a:pt x="f6" y="f8"/>
                  </a:moveTo>
                  <a:lnTo>
                    <a:pt x="f5" y="f5"/>
                  </a:lnTo>
                  <a:lnTo>
                    <a:pt x="f9" y="f7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" name="Freeform: Shape 63">
              <a:extLst>
                <a:ext uri="{FF2B5EF4-FFF2-40B4-BE49-F238E27FC236}">
                  <a16:creationId xmlns:a16="http://schemas.microsoft.com/office/drawing/2014/main" id="{B2BCFE7A-7B05-6D67-1985-ADE0FA172593}"/>
                </a:ext>
              </a:extLst>
            </p:cNvPr>
            <p:cNvSpPr/>
            <p:nvPr/>
          </p:nvSpPr>
          <p:spPr>
            <a:xfrm>
              <a:off x="11504377" y="4515252"/>
              <a:ext cx="50584" cy="366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586"/>
                <a:gd name="f7" fmla="val 36672"/>
                <a:gd name="f8" fmla="val 35407"/>
                <a:gd name="f9" fmla="val 49322"/>
                <a:gd name="f10" fmla="val 25291"/>
                <a:gd name="f11" fmla="val 1265"/>
                <a:gd name="f12" fmla="val 2529"/>
                <a:gd name="f13" fmla="val 11381"/>
                <a:gd name="f14" fmla="+- 0 0 -90"/>
                <a:gd name="f15" fmla="*/ f3 1 50586"/>
                <a:gd name="f16" fmla="*/ f4 1 3667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0586"/>
                <a:gd name="f25" fmla="*/ f21 1 36672"/>
                <a:gd name="f26" fmla="*/ 50586 f22 1"/>
                <a:gd name="f27" fmla="*/ 35407 f21 1"/>
                <a:gd name="f28" fmla="*/ 49322 f22 1"/>
                <a:gd name="f29" fmla="*/ 25291 f21 1"/>
                <a:gd name="f30" fmla="*/ 0 f22 1"/>
                <a:gd name="f31" fmla="*/ 0 f21 1"/>
                <a:gd name="f32" fmla="*/ 1265 f22 1"/>
                <a:gd name="f33" fmla="*/ 2529 f21 1"/>
                <a:gd name="f34" fmla="*/ 2529 f22 1"/>
                <a:gd name="f35" fmla="*/ 11381 f21 1"/>
                <a:gd name="f36" fmla="*/ 36672 f21 1"/>
                <a:gd name="f37" fmla="+- f23 0 f1"/>
                <a:gd name="f38" fmla="*/ f26 1 50586"/>
                <a:gd name="f39" fmla="*/ f27 1 36672"/>
                <a:gd name="f40" fmla="*/ f28 1 50586"/>
                <a:gd name="f41" fmla="*/ f29 1 36672"/>
                <a:gd name="f42" fmla="*/ f30 1 50586"/>
                <a:gd name="f43" fmla="*/ f31 1 36672"/>
                <a:gd name="f44" fmla="*/ f32 1 50586"/>
                <a:gd name="f45" fmla="*/ f33 1 36672"/>
                <a:gd name="f46" fmla="*/ f34 1 50586"/>
                <a:gd name="f47" fmla="*/ f35 1 36672"/>
                <a:gd name="f48" fmla="*/ f36 1 36672"/>
                <a:gd name="f49" fmla="*/ f17 1 f24"/>
                <a:gd name="f50" fmla="*/ f18 1 f24"/>
                <a:gd name="f51" fmla="*/ f17 1 f25"/>
                <a:gd name="f52" fmla="*/ f19 1 f25"/>
                <a:gd name="f53" fmla="*/ f38 1 f24"/>
                <a:gd name="f54" fmla="*/ f39 1 f25"/>
                <a:gd name="f55" fmla="*/ f40 1 f24"/>
                <a:gd name="f56" fmla="*/ f41 1 f25"/>
                <a:gd name="f57" fmla="*/ f42 1 f24"/>
                <a:gd name="f58" fmla="*/ f43 1 f25"/>
                <a:gd name="f59" fmla="*/ f44 1 f24"/>
                <a:gd name="f60" fmla="*/ f45 1 f25"/>
                <a:gd name="f61" fmla="*/ f46 1 f24"/>
                <a:gd name="f62" fmla="*/ f47 1 f25"/>
                <a:gd name="f63" fmla="*/ f48 1 f25"/>
                <a:gd name="f64" fmla="*/ f49 f15 1"/>
                <a:gd name="f65" fmla="*/ f50 f15 1"/>
                <a:gd name="f66" fmla="*/ f52 f16 1"/>
                <a:gd name="f67" fmla="*/ f51 f16 1"/>
                <a:gd name="f68" fmla="*/ f53 f15 1"/>
                <a:gd name="f69" fmla="*/ f54 f16 1"/>
                <a:gd name="f70" fmla="*/ f55 f15 1"/>
                <a:gd name="f71" fmla="*/ f56 f16 1"/>
                <a:gd name="f72" fmla="*/ f57 f15 1"/>
                <a:gd name="f73" fmla="*/ f58 f16 1"/>
                <a:gd name="f74" fmla="*/ f59 f15 1"/>
                <a:gd name="f75" fmla="*/ f60 f16 1"/>
                <a:gd name="f76" fmla="*/ f61 f15 1"/>
                <a:gd name="f77" fmla="*/ f62 f16 1"/>
                <a:gd name="f78" fmla="*/ f63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76" y="f77"/>
                </a:cxn>
                <a:cxn ang="f37">
                  <a:pos x="f68" y="f78"/>
                </a:cxn>
              </a:cxnLst>
              <a:rect l="f64" t="f67" r="f65" b="f66"/>
              <a:pathLst>
                <a:path w="50586" h="36672">
                  <a:moveTo>
                    <a:pt x="f6" y="f8"/>
                  </a:moveTo>
                  <a:lnTo>
                    <a:pt x="f9" y="f10"/>
                  </a:lnTo>
                  <a:lnTo>
                    <a:pt x="f5" y="f5"/>
                  </a:lnTo>
                  <a:lnTo>
                    <a:pt x="f11" y="f12"/>
                  </a:lnTo>
                  <a:lnTo>
                    <a:pt x="f12" y="f13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" name="Freeform: Shape 64">
              <a:extLst>
                <a:ext uri="{FF2B5EF4-FFF2-40B4-BE49-F238E27FC236}">
                  <a16:creationId xmlns:a16="http://schemas.microsoft.com/office/drawing/2014/main" id="{D9301C22-FE74-83D2-4C0A-433BEF8B76BB}"/>
                </a:ext>
              </a:extLst>
            </p:cNvPr>
            <p:cNvSpPr/>
            <p:nvPr/>
          </p:nvSpPr>
          <p:spPr>
            <a:xfrm>
              <a:off x="8485632" y="5551624"/>
              <a:ext cx="12646" cy="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562"/>
                <a:gd name="f8" fmla="val -703"/>
                <a:gd name="f9" fmla="+- 0 0 -90"/>
                <a:gd name="f10" fmla="*/ f3 1 12646"/>
                <a:gd name="f11" fmla="*/ f4 1 56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562"/>
                <a:gd name="f21" fmla="*/ 0 f17 1"/>
                <a:gd name="f22" fmla="*/ 562 f16 1"/>
                <a:gd name="f23" fmla="+- f18 0 f1"/>
                <a:gd name="f24" fmla="*/ f21 1 12646"/>
                <a:gd name="f25" fmla="*/ f22 1 562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562">
                  <a:moveTo>
                    <a:pt x="f5" y="f7"/>
                  </a:moveTo>
                  <a:lnTo>
                    <a:pt x="f5" y="f7"/>
                  </a:lnTo>
                  <a:cubicBezTo>
                    <a:pt x="f5" y="f7"/>
                    <a:pt x="f5" y="f7"/>
                    <a:pt x="f5" y="f7"/>
                  </a:cubicBezTo>
                  <a:cubicBezTo>
                    <a:pt x="f5" y="f8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" name="Freeform: Shape 65">
              <a:extLst>
                <a:ext uri="{FF2B5EF4-FFF2-40B4-BE49-F238E27FC236}">
                  <a16:creationId xmlns:a16="http://schemas.microsoft.com/office/drawing/2014/main" id="{2792ADBF-4E74-A7C9-B896-721168DBFB39}"/>
                </a:ext>
              </a:extLst>
            </p:cNvPr>
            <p:cNvSpPr/>
            <p:nvPr/>
          </p:nvSpPr>
          <p:spPr>
            <a:xfrm>
              <a:off x="8488164" y="4926229"/>
              <a:ext cx="1276045" cy="6246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6043"/>
                <a:gd name="f7" fmla="val 624690"/>
                <a:gd name="f8" fmla="val 1272250"/>
                <a:gd name="f9" fmla="val 619632"/>
                <a:gd name="f10" fmla="val 1265"/>
                <a:gd name="f11" fmla="val 618368"/>
                <a:gd name="f12" fmla="val 3794"/>
                <a:gd name="f13" fmla="val 5059"/>
                <a:gd name="f14" fmla="val 11382"/>
                <a:gd name="f15" fmla="val 624691"/>
                <a:gd name="f16" fmla="val 1276044"/>
                <a:gd name="f17" fmla="val 10116"/>
                <a:gd name="f18" fmla="val 1274779"/>
                <a:gd name="f19" fmla="+- 0 0 -90"/>
                <a:gd name="f20" fmla="*/ f3 1 1276043"/>
                <a:gd name="f21" fmla="*/ f4 1 62469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276043"/>
                <a:gd name="f30" fmla="*/ f26 1 624690"/>
                <a:gd name="f31" fmla="*/ 1272250 f27 1"/>
                <a:gd name="f32" fmla="*/ 0 f26 1"/>
                <a:gd name="f33" fmla="*/ 0 f27 1"/>
                <a:gd name="f34" fmla="*/ 619632 f26 1"/>
                <a:gd name="f35" fmla="*/ 5059 f27 1"/>
                <a:gd name="f36" fmla="*/ 11382 f27 1"/>
                <a:gd name="f37" fmla="*/ 624691 f26 1"/>
                <a:gd name="f38" fmla="*/ 1276044 f27 1"/>
                <a:gd name="f39" fmla="*/ 10116 f26 1"/>
                <a:gd name="f40" fmla="*/ 1274779 f27 1"/>
                <a:gd name="f41" fmla="*/ 3794 f26 1"/>
                <a:gd name="f42" fmla="+- f28 0 f1"/>
                <a:gd name="f43" fmla="*/ f31 1 1276043"/>
                <a:gd name="f44" fmla="*/ f32 1 624690"/>
                <a:gd name="f45" fmla="*/ f33 1 1276043"/>
                <a:gd name="f46" fmla="*/ f34 1 624690"/>
                <a:gd name="f47" fmla="*/ f35 1 1276043"/>
                <a:gd name="f48" fmla="*/ f36 1 1276043"/>
                <a:gd name="f49" fmla="*/ f37 1 624690"/>
                <a:gd name="f50" fmla="*/ f38 1 1276043"/>
                <a:gd name="f51" fmla="*/ f39 1 624690"/>
                <a:gd name="f52" fmla="*/ f40 1 1276043"/>
                <a:gd name="f53" fmla="*/ f41 1 624690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29"/>
                <a:gd name="f64" fmla="*/ f49 1 f30"/>
                <a:gd name="f65" fmla="*/ f50 1 f29"/>
                <a:gd name="f66" fmla="*/ f51 1 f30"/>
                <a:gd name="f67" fmla="*/ f52 1 f29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0 1"/>
                <a:gd name="f79" fmla="*/ f64 f21 1"/>
                <a:gd name="f80" fmla="*/ f65 f20 1"/>
                <a:gd name="f81" fmla="*/ f66 f21 1"/>
                <a:gd name="f82" fmla="*/ f67 f20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5" y="f76"/>
                </a:cxn>
                <a:cxn ang="f42">
                  <a:pos x="f77" y="f76"/>
                </a:cxn>
                <a:cxn ang="f42">
                  <a:pos x="f78" y="f79"/>
                </a:cxn>
                <a:cxn ang="f42">
                  <a:pos x="f80" y="f81"/>
                </a:cxn>
                <a:cxn ang="f42">
                  <a:pos x="f82" y="f83"/>
                </a:cxn>
                <a:cxn ang="f42">
                  <a:pos x="f73" y="f74"/>
                </a:cxn>
              </a:cxnLst>
              <a:rect l="f69" t="f72" r="f70" b="f71"/>
              <a:pathLst>
                <a:path w="1276043" h="624690">
                  <a:moveTo>
                    <a:pt x="f8" y="f5"/>
                  </a:moveTo>
                  <a:lnTo>
                    <a:pt x="f5" y="f9"/>
                  </a:lnTo>
                  <a:lnTo>
                    <a:pt x="f5" y="f9"/>
                  </a:lnTo>
                  <a:cubicBezTo>
                    <a:pt x="f10" y="f11"/>
                    <a:pt x="f12" y="f11"/>
                    <a:pt x="f13" y="f9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" name="Freeform: Shape 66">
              <a:extLst>
                <a:ext uri="{FF2B5EF4-FFF2-40B4-BE49-F238E27FC236}">
                  <a16:creationId xmlns:a16="http://schemas.microsoft.com/office/drawing/2014/main" id="{1E9262C3-7354-8DF0-0687-4B9A83EB2920}"/>
                </a:ext>
              </a:extLst>
            </p:cNvPr>
            <p:cNvSpPr/>
            <p:nvPr/>
          </p:nvSpPr>
          <p:spPr>
            <a:xfrm>
              <a:off x="8486893" y="5544912"/>
              <a:ext cx="1773058" cy="13097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3055"/>
                <a:gd name="f7" fmla="val 1309763"/>
                <a:gd name="f8" fmla="val 1265"/>
                <a:gd name="f9" fmla="val 948"/>
                <a:gd name="f10" fmla="val 2213"/>
                <a:gd name="f11" fmla="val 3477"/>
                <a:gd name="f12" fmla="val 4742"/>
                <a:gd name="f13" fmla="val 6007"/>
                <a:gd name="f14" fmla="val 7271"/>
                <a:gd name="f15" fmla="val 8536"/>
                <a:gd name="f16" fmla="val 1757880"/>
                <a:gd name="f17" fmla="val 1309764"/>
                <a:gd name="f18" fmla="val 1773056"/>
                <a:gd name="f19" fmla="val 12647"/>
                <a:gd name="f20" fmla="val 6323"/>
                <a:gd name="f21" fmla="val 5059"/>
                <a:gd name="f22" fmla="val -316"/>
                <a:gd name="f23" fmla="val 2529"/>
                <a:gd name="f24" fmla="+- 0 0 -90"/>
                <a:gd name="f25" fmla="*/ f3 1 1773055"/>
                <a:gd name="f26" fmla="*/ f4 1 130976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773055"/>
                <a:gd name="f35" fmla="*/ f31 1 1309763"/>
                <a:gd name="f36" fmla="*/ 1265 f32 1"/>
                <a:gd name="f37" fmla="*/ 948 f31 1"/>
                <a:gd name="f38" fmla="*/ 0 f32 1"/>
                <a:gd name="f39" fmla="*/ 3477 f31 1"/>
                <a:gd name="f40" fmla="*/ 4742 f31 1"/>
                <a:gd name="f41" fmla="*/ 6007 f31 1"/>
                <a:gd name="f42" fmla="*/ 7271 f31 1"/>
                <a:gd name="f43" fmla="*/ 8536 f31 1"/>
                <a:gd name="f44" fmla="*/ 1757880 f32 1"/>
                <a:gd name="f45" fmla="*/ 1309764 f31 1"/>
                <a:gd name="f46" fmla="*/ 1773056 f32 1"/>
                <a:gd name="f47" fmla="*/ 12647 f32 1"/>
                <a:gd name="f48" fmla="*/ 6323 f32 1"/>
                <a:gd name="f49" fmla="+- f33 0 f1"/>
                <a:gd name="f50" fmla="*/ f36 1 1773055"/>
                <a:gd name="f51" fmla="*/ f37 1 1309763"/>
                <a:gd name="f52" fmla="*/ f38 1 1773055"/>
                <a:gd name="f53" fmla="*/ f39 1 1309763"/>
                <a:gd name="f54" fmla="*/ f40 1 1309763"/>
                <a:gd name="f55" fmla="*/ f41 1 1309763"/>
                <a:gd name="f56" fmla="*/ f42 1 1309763"/>
                <a:gd name="f57" fmla="*/ f43 1 1309763"/>
                <a:gd name="f58" fmla="*/ f44 1 1773055"/>
                <a:gd name="f59" fmla="*/ f45 1 1309763"/>
                <a:gd name="f60" fmla="*/ f46 1 1773055"/>
                <a:gd name="f61" fmla="*/ f47 1 1773055"/>
                <a:gd name="f62" fmla="*/ f48 1 1773055"/>
                <a:gd name="f63" fmla="*/ f27 1 f34"/>
                <a:gd name="f64" fmla="*/ f28 1 f34"/>
                <a:gd name="f65" fmla="*/ f27 1 f35"/>
                <a:gd name="f66" fmla="*/ f29 1 f35"/>
                <a:gd name="f67" fmla="*/ f50 1 f34"/>
                <a:gd name="f68" fmla="*/ f51 1 f35"/>
                <a:gd name="f69" fmla="*/ f52 1 f34"/>
                <a:gd name="f70" fmla="*/ f53 1 f35"/>
                <a:gd name="f71" fmla="*/ f54 1 f35"/>
                <a:gd name="f72" fmla="*/ f55 1 f35"/>
                <a:gd name="f73" fmla="*/ f56 1 f35"/>
                <a:gd name="f74" fmla="*/ f57 1 f35"/>
                <a:gd name="f75" fmla="*/ f58 1 f34"/>
                <a:gd name="f76" fmla="*/ f59 1 f35"/>
                <a:gd name="f77" fmla="*/ f60 1 f34"/>
                <a:gd name="f78" fmla="*/ f61 1 f34"/>
                <a:gd name="f79" fmla="*/ f62 1 f34"/>
                <a:gd name="f80" fmla="*/ f63 f25 1"/>
                <a:gd name="f81" fmla="*/ f64 f25 1"/>
                <a:gd name="f82" fmla="*/ f66 f26 1"/>
                <a:gd name="f83" fmla="*/ f65 f26 1"/>
                <a:gd name="f84" fmla="*/ f67 f25 1"/>
                <a:gd name="f85" fmla="*/ f68 f26 1"/>
                <a:gd name="f86" fmla="*/ f69 f25 1"/>
                <a:gd name="f87" fmla="*/ f70 f26 1"/>
                <a:gd name="f88" fmla="*/ f71 f26 1"/>
                <a:gd name="f89" fmla="*/ f72 f26 1"/>
                <a:gd name="f90" fmla="*/ f73 f26 1"/>
                <a:gd name="f91" fmla="*/ f74 f26 1"/>
                <a:gd name="f92" fmla="*/ f75 f25 1"/>
                <a:gd name="f93" fmla="*/ f76 f26 1"/>
                <a:gd name="f94" fmla="*/ f77 f25 1"/>
                <a:gd name="f95" fmla="*/ f78 f25 1"/>
                <a:gd name="f96" fmla="*/ f7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4" y="f85"/>
                </a:cxn>
                <a:cxn ang="f49">
                  <a:pos x="f84" y="f85"/>
                </a:cxn>
                <a:cxn ang="f49">
                  <a:pos x="f84" y="f85"/>
                </a:cxn>
                <a:cxn ang="f49">
                  <a:pos x="f84" y="f85"/>
                </a:cxn>
                <a:cxn ang="f49">
                  <a:pos x="f84" y="f85"/>
                </a:cxn>
                <a:cxn ang="f49">
                  <a:pos x="f86" y="f87"/>
                </a:cxn>
                <a:cxn ang="f49">
                  <a:pos x="f86" y="f88"/>
                </a:cxn>
                <a:cxn ang="f49">
                  <a:pos x="f86" y="f89"/>
                </a:cxn>
                <a:cxn ang="f49">
                  <a:pos x="f86" y="f90"/>
                </a:cxn>
                <a:cxn ang="f49">
                  <a:pos x="f86" y="f90"/>
                </a:cxn>
                <a:cxn ang="f49">
                  <a:pos x="f86" y="f91"/>
                </a:cxn>
                <a:cxn ang="f49">
                  <a:pos x="f86" y="f91"/>
                </a:cxn>
                <a:cxn ang="f49">
                  <a:pos x="f86" y="f91"/>
                </a:cxn>
                <a:cxn ang="f49">
                  <a:pos x="f92" y="f93"/>
                </a:cxn>
                <a:cxn ang="f49">
                  <a:pos x="f94" y="f93"/>
                </a:cxn>
                <a:cxn ang="f49">
                  <a:pos x="f95" y="f89"/>
                </a:cxn>
                <a:cxn ang="f49">
                  <a:pos x="f96" y="f85"/>
                </a:cxn>
                <a:cxn ang="f49">
                  <a:pos x="f84" y="f85"/>
                </a:cxn>
              </a:cxnLst>
              <a:rect l="f80" t="f83" r="f81" b="f82"/>
              <a:pathLst>
                <a:path w="1773055" h="1309763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cubicBezTo>
                    <a:pt x="f5" y="f9"/>
                    <a:pt x="f5" y="f9"/>
                    <a:pt x="f8" y="f9"/>
                  </a:cubicBezTo>
                  <a:cubicBezTo>
                    <a:pt x="f5" y="f10"/>
                    <a:pt x="f5" y="f10"/>
                    <a:pt x="f5" y="f11"/>
                  </a:cubicBezTo>
                  <a:cubicBezTo>
                    <a:pt x="f5" y="f11"/>
                    <a:pt x="f5" y="f11"/>
                    <a:pt x="f5" y="f12"/>
                  </a:cubicBezTo>
                  <a:lnTo>
                    <a:pt x="f5" y="f13"/>
                  </a:lnTo>
                  <a:cubicBezTo>
                    <a:pt x="f5" y="f13"/>
                    <a:pt x="f5" y="f14"/>
                    <a:pt x="f5" y="f14"/>
                  </a:cubicBezTo>
                  <a:cubicBezTo>
                    <a:pt x="f5" y="f14"/>
                    <a:pt x="f5" y="f14"/>
                    <a:pt x="f5" y="f14"/>
                  </a:cubicBezTo>
                  <a:lnTo>
                    <a:pt x="f5" y="f15"/>
                  </a:lnTo>
                  <a:lnTo>
                    <a:pt x="f5" y="f15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8" y="f17"/>
                  </a:lnTo>
                  <a:lnTo>
                    <a:pt x="f19" y="f13"/>
                  </a:lnTo>
                  <a:lnTo>
                    <a:pt x="f20" y="f9"/>
                  </a:lnTo>
                  <a:cubicBezTo>
                    <a:pt x="f21" y="f22"/>
                    <a:pt x="f23" y="f22"/>
                    <a:pt x="f8" y="f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" name="Freeform: Shape 67">
              <a:extLst>
                <a:ext uri="{FF2B5EF4-FFF2-40B4-BE49-F238E27FC236}">
                  <a16:creationId xmlns:a16="http://schemas.microsoft.com/office/drawing/2014/main" id="{24BAE4A5-ED43-589B-E783-053441BA13D5}"/>
                </a:ext>
              </a:extLst>
            </p:cNvPr>
            <p:cNvSpPr/>
            <p:nvPr/>
          </p:nvSpPr>
          <p:spPr>
            <a:xfrm>
              <a:off x="10170157" y="4921172"/>
              <a:ext cx="45527" cy="1820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27"/>
                <a:gd name="f7" fmla="val 182095"/>
                <a:gd name="f8" fmla="val 45528"/>
                <a:gd name="f9" fmla="val 178302"/>
                <a:gd name="f10" fmla="val 8853"/>
                <a:gd name="f11" fmla="val 5059"/>
                <a:gd name="f12" fmla="val 1264"/>
                <a:gd name="f13" fmla="val 3794"/>
                <a:gd name="f14" fmla="val 2529"/>
                <a:gd name="f15" fmla="val 1265"/>
                <a:gd name="f16" fmla="val 36675"/>
                <a:gd name="f17" fmla="val 182096"/>
                <a:gd name="f18" fmla="val 40469"/>
                <a:gd name="f19" fmla="val 180831"/>
                <a:gd name="f20" fmla="+- 0 0 -90"/>
                <a:gd name="f21" fmla="*/ f3 1 45527"/>
                <a:gd name="f22" fmla="*/ f4 1 18209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5527"/>
                <a:gd name="f31" fmla="*/ f27 1 182095"/>
                <a:gd name="f32" fmla="*/ 45528 f28 1"/>
                <a:gd name="f33" fmla="*/ 178302 f27 1"/>
                <a:gd name="f34" fmla="*/ 8853 f28 1"/>
                <a:gd name="f35" fmla="*/ 0 f27 1"/>
                <a:gd name="f36" fmla="*/ 5059 f28 1"/>
                <a:gd name="f37" fmla="*/ 1264 f27 1"/>
                <a:gd name="f38" fmla="*/ 3794 f28 1"/>
                <a:gd name="f39" fmla="*/ 2529 f28 1"/>
                <a:gd name="f40" fmla="*/ 1265 f28 1"/>
                <a:gd name="f41" fmla="*/ 0 f28 1"/>
                <a:gd name="f42" fmla="*/ 36675 f28 1"/>
                <a:gd name="f43" fmla="*/ 182096 f27 1"/>
                <a:gd name="f44" fmla="*/ 40469 f28 1"/>
                <a:gd name="f45" fmla="*/ 180831 f27 1"/>
                <a:gd name="f46" fmla="+- f29 0 f1"/>
                <a:gd name="f47" fmla="*/ f32 1 45527"/>
                <a:gd name="f48" fmla="*/ f33 1 182095"/>
                <a:gd name="f49" fmla="*/ f34 1 45527"/>
                <a:gd name="f50" fmla="*/ f35 1 182095"/>
                <a:gd name="f51" fmla="*/ f36 1 45527"/>
                <a:gd name="f52" fmla="*/ f37 1 182095"/>
                <a:gd name="f53" fmla="*/ f38 1 45527"/>
                <a:gd name="f54" fmla="*/ f39 1 45527"/>
                <a:gd name="f55" fmla="*/ f40 1 45527"/>
                <a:gd name="f56" fmla="*/ f41 1 45527"/>
                <a:gd name="f57" fmla="*/ f42 1 45527"/>
                <a:gd name="f58" fmla="*/ f43 1 182095"/>
                <a:gd name="f59" fmla="*/ f44 1 45527"/>
                <a:gd name="f60" fmla="*/ f45 1 182095"/>
                <a:gd name="f61" fmla="*/ f23 1 f30"/>
                <a:gd name="f62" fmla="*/ f24 1 f30"/>
                <a:gd name="f63" fmla="*/ f23 1 f31"/>
                <a:gd name="f64" fmla="*/ f25 1 f31"/>
                <a:gd name="f65" fmla="*/ f47 1 f30"/>
                <a:gd name="f66" fmla="*/ f48 1 f31"/>
                <a:gd name="f67" fmla="*/ f49 1 f30"/>
                <a:gd name="f68" fmla="*/ f50 1 f31"/>
                <a:gd name="f69" fmla="*/ f51 1 f30"/>
                <a:gd name="f70" fmla="*/ f52 1 f31"/>
                <a:gd name="f71" fmla="*/ f53 1 f30"/>
                <a:gd name="f72" fmla="*/ f54 1 f30"/>
                <a:gd name="f73" fmla="*/ f55 1 f30"/>
                <a:gd name="f74" fmla="*/ f56 1 f30"/>
                <a:gd name="f75" fmla="*/ f57 1 f30"/>
                <a:gd name="f76" fmla="*/ f58 1 f31"/>
                <a:gd name="f77" fmla="*/ f59 1 f30"/>
                <a:gd name="f78" fmla="*/ f60 1 f31"/>
                <a:gd name="f79" fmla="*/ f61 f21 1"/>
                <a:gd name="f80" fmla="*/ f62 f21 1"/>
                <a:gd name="f81" fmla="*/ f64 f22 1"/>
                <a:gd name="f82" fmla="*/ f63 f22 1"/>
                <a:gd name="f83" fmla="*/ f65 f21 1"/>
                <a:gd name="f84" fmla="*/ f66 f22 1"/>
                <a:gd name="f85" fmla="*/ f67 f21 1"/>
                <a:gd name="f86" fmla="*/ f68 f22 1"/>
                <a:gd name="f87" fmla="*/ f69 f21 1"/>
                <a:gd name="f88" fmla="*/ f70 f22 1"/>
                <a:gd name="f89" fmla="*/ f71 f21 1"/>
                <a:gd name="f90" fmla="*/ f72 f21 1"/>
                <a:gd name="f91" fmla="*/ f73 f21 1"/>
                <a:gd name="f92" fmla="*/ f74 f21 1"/>
                <a:gd name="f93" fmla="*/ f75 f21 1"/>
                <a:gd name="f94" fmla="*/ f76 f22 1"/>
                <a:gd name="f95" fmla="*/ f77 f21 1"/>
                <a:gd name="f96" fmla="*/ f7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7" y="f88"/>
                </a:cxn>
                <a:cxn ang="f46">
                  <a:pos x="f89" y="f88"/>
                </a:cxn>
                <a:cxn ang="f46">
                  <a:pos x="f90" y="f88"/>
                </a:cxn>
                <a:cxn ang="f46">
                  <a:pos x="f91" y="f88"/>
                </a:cxn>
                <a:cxn ang="f46">
                  <a:pos x="f91" y="f88"/>
                </a:cxn>
                <a:cxn ang="f46">
                  <a:pos x="f92" y="f86"/>
                </a:cxn>
                <a:cxn ang="f46">
                  <a:pos x="f93" y="f94"/>
                </a:cxn>
                <a:cxn ang="f46">
                  <a:pos x="f95" y="f96"/>
                </a:cxn>
                <a:cxn ang="f46">
                  <a:pos x="f83" y="f84"/>
                </a:cxn>
              </a:cxnLst>
              <a:rect l="f79" t="f82" r="f80" b="f81"/>
              <a:pathLst>
                <a:path w="45527" h="182095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12"/>
                  </a:lnTo>
                  <a:lnTo>
                    <a:pt x="f15" y="f12"/>
                  </a:lnTo>
                  <a:lnTo>
                    <a:pt x="f15" y="f12"/>
                  </a:lnTo>
                  <a:lnTo>
                    <a:pt x="f5" y="f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" name="Freeform: Shape 68">
              <a:extLst>
                <a:ext uri="{FF2B5EF4-FFF2-40B4-BE49-F238E27FC236}">
                  <a16:creationId xmlns:a16="http://schemas.microsoft.com/office/drawing/2014/main" id="{A5F3D6F3-2FAE-5AED-CE3C-8C63DCF49BEB}"/>
                </a:ext>
              </a:extLst>
            </p:cNvPr>
            <p:cNvSpPr/>
            <p:nvPr/>
          </p:nvSpPr>
          <p:spPr>
            <a:xfrm>
              <a:off x="9826169" y="5180405"/>
              <a:ext cx="101169" cy="682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172"/>
                <a:gd name="f7" fmla="val 68285"/>
                <a:gd name="f8" fmla="val 98644"/>
                <a:gd name="f9" fmla="val 65757"/>
                <a:gd name="f10" fmla="val 101173"/>
                <a:gd name="f11" fmla="val 64492"/>
                <a:gd name="f12" fmla="val 1265"/>
                <a:gd name="f13" fmla="val 2529"/>
                <a:gd name="f14" fmla="val 3794"/>
                <a:gd name="f15" fmla="val 12646"/>
                <a:gd name="f16" fmla="val 91056"/>
                <a:gd name="f17" fmla="val 68286"/>
                <a:gd name="f18" fmla="+- 0 0 -90"/>
                <a:gd name="f19" fmla="*/ f3 1 101172"/>
                <a:gd name="f20" fmla="*/ f4 1 6828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01172"/>
                <a:gd name="f29" fmla="*/ f25 1 68285"/>
                <a:gd name="f30" fmla="*/ 98644 f26 1"/>
                <a:gd name="f31" fmla="*/ 65757 f25 1"/>
                <a:gd name="f32" fmla="*/ 101173 f26 1"/>
                <a:gd name="f33" fmla="*/ 64492 f25 1"/>
                <a:gd name="f34" fmla="*/ 0 f26 1"/>
                <a:gd name="f35" fmla="*/ 0 f25 1"/>
                <a:gd name="f36" fmla="*/ 1265 f26 1"/>
                <a:gd name="f37" fmla="*/ 2529 f25 1"/>
                <a:gd name="f38" fmla="*/ 3794 f26 1"/>
                <a:gd name="f39" fmla="*/ 12646 f25 1"/>
                <a:gd name="f40" fmla="*/ 91056 f26 1"/>
                <a:gd name="f41" fmla="*/ 68286 f25 1"/>
                <a:gd name="f42" fmla="+- f27 0 f1"/>
                <a:gd name="f43" fmla="*/ f30 1 101172"/>
                <a:gd name="f44" fmla="*/ f31 1 68285"/>
                <a:gd name="f45" fmla="*/ f32 1 101172"/>
                <a:gd name="f46" fmla="*/ f33 1 68285"/>
                <a:gd name="f47" fmla="*/ f34 1 101172"/>
                <a:gd name="f48" fmla="*/ f35 1 68285"/>
                <a:gd name="f49" fmla="*/ f36 1 101172"/>
                <a:gd name="f50" fmla="*/ f37 1 68285"/>
                <a:gd name="f51" fmla="*/ f38 1 101172"/>
                <a:gd name="f52" fmla="*/ f39 1 68285"/>
                <a:gd name="f53" fmla="*/ f40 1 101172"/>
                <a:gd name="f54" fmla="*/ f41 1 68285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9"/>
                <a:gd name="f65" fmla="*/ f49 1 f28"/>
                <a:gd name="f66" fmla="*/ f50 1 f29"/>
                <a:gd name="f67" fmla="*/ f51 1 f28"/>
                <a:gd name="f68" fmla="*/ f52 1 f29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20 1"/>
                <a:gd name="f81" fmla="*/ f65 f19 1"/>
                <a:gd name="f82" fmla="*/ f66 f20 1"/>
                <a:gd name="f83" fmla="*/ f67 f19 1"/>
                <a:gd name="f84" fmla="*/ f68 f20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</a:cxnLst>
              <a:rect l="f71" t="f74" r="f72" b="f73"/>
              <a:pathLst>
                <a:path w="101172" h="68285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" name="Freeform: Shape 69">
              <a:extLst>
                <a:ext uri="{FF2B5EF4-FFF2-40B4-BE49-F238E27FC236}">
                  <a16:creationId xmlns:a16="http://schemas.microsoft.com/office/drawing/2014/main" id="{990CE264-05D0-0F86-B0E0-D951B6572188}"/>
                </a:ext>
              </a:extLst>
            </p:cNvPr>
            <p:cNvSpPr/>
            <p:nvPr/>
          </p:nvSpPr>
          <p:spPr>
            <a:xfrm>
              <a:off x="9928610" y="4777008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" name="Freeform: Shape 70">
              <a:extLst>
                <a:ext uri="{FF2B5EF4-FFF2-40B4-BE49-F238E27FC236}">
                  <a16:creationId xmlns:a16="http://schemas.microsoft.com/office/drawing/2014/main" id="{5E90A507-42B3-97B3-C9D9-A267C27F0B5F}"/>
                </a:ext>
              </a:extLst>
            </p:cNvPr>
            <p:cNvSpPr/>
            <p:nvPr/>
          </p:nvSpPr>
          <p:spPr>
            <a:xfrm>
              <a:off x="9929871" y="4778279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" name="Freeform: Shape 71">
              <a:extLst>
                <a:ext uri="{FF2B5EF4-FFF2-40B4-BE49-F238E27FC236}">
                  <a16:creationId xmlns:a16="http://schemas.microsoft.com/office/drawing/2014/main" id="{BB0AE32B-387F-1E2C-D367-5C9EFAD3897F}"/>
                </a:ext>
              </a:extLst>
            </p:cNvPr>
            <p:cNvSpPr/>
            <p:nvPr/>
          </p:nvSpPr>
          <p:spPr>
            <a:xfrm>
              <a:off x="9932404" y="4774484"/>
              <a:ext cx="241547" cy="1479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550"/>
                <a:gd name="f7" fmla="val 147952"/>
                <a:gd name="f8" fmla="val 239021"/>
                <a:gd name="f9" fmla="val 147953"/>
                <a:gd name="f10" fmla="val 237756"/>
                <a:gd name="f11" fmla="val 146689"/>
                <a:gd name="f12" fmla="val 236492"/>
                <a:gd name="f13" fmla="val 145424"/>
                <a:gd name="f14" fmla="val 235227"/>
                <a:gd name="f15" fmla="val 142895"/>
                <a:gd name="f16" fmla="val 140366"/>
                <a:gd name="f17" fmla="val 139101"/>
                <a:gd name="f18" fmla="val 137837"/>
                <a:gd name="f19" fmla="val 11382"/>
                <a:gd name="f20" fmla="val 3794"/>
                <a:gd name="f21" fmla="val 1265"/>
                <a:gd name="f22" fmla="+- 0 0 -90"/>
                <a:gd name="f23" fmla="*/ f3 1 241550"/>
                <a:gd name="f24" fmla="*/ f4 1 14795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41550"/>
                <a:gd name="f33" fmla="*/ f29 1 147952"/>
                <a:gd name="f34" fmla="*/ 239021 f30 1"/>
                <a:gd name="f35" fmla="*/ 147953 f29 1"/>
                <a:gd name="f36" fmla="*/ 236492 f30 1"/>
                <a:gd name="f37" fmla="*/ 145424 f29 1"/>
                <a:gd name="f38" fmla="*/ 139101 f29 1"/>
                <a:gd name="f39" fmla="*/ 241550 f30 1"/>
                <a:gd name="f40" fmla="*/ 137837 f29 1"/>
                <a:gd name="f41" fmla="*/ 11382 f30 1"/>
                <a:gd name="f42" fmla="*/ 0 f29 1"/>
                <a:gd name="f43" fmla="*/ 3794 f30 1"/>
                <a:gd name="f44" fmla="*/ 3794 f29 1"/>
                <a:gd name="f45" fmla="*/ 1265 f30 1"/>
                <a:gd name="f46" fmla="*/ 0 f30 1"/>
                <a:gd name="f47" fmla="+- f31 0 f1"/>
                <a:gd name="f48" fmla="*/ f34 1 241550"/>
                <a:gd name="f49" fmla="*/ f35 1 147952"/>
                <a:gd name="f50" fmla="*/ f36 1 241550"/>
                <a:gd name="f51" fmla="*/ f37 1 147952"/>
                <a:gd name="f52" fmla="*/ f38 1 147952"/>
                <a:gd name="f53" fmla="*/ f39 1 241550"/>
                <a:gd name="f54" fmla="*/ f40 1 147952"/>
                <a:gd name="f55" fmla="*/ f41 1 241550"/>
                <a:gd name="f56" fmla="*/ f42 1 147952"/>
                <a:gd name="f57" fmla="*/ f43 1 241550"/>
                <a:gd name="f58" fmla="*/ f44 1 147952"/>
                <a:gd name="f59" fmla="*/ f45 1 241550"/>
                <a:gd name="f60" fmla="*/ f46 1 241550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2"/>
                <a:gd name="f68" fmla="*/ f51 1 f33"/>
                <a:gd name="f69" fmla="*/ f52 1 f33"/>
                <a:gd name="f70" fmla="*/ f53 1 f32"/>
                <a:gd name="f71" fmla="*/ f54 1 f33"/>
                <a:gd name="f72" fmla="*/ f55 1 f32"/>
                <a:gd name="f73" fmla="*/ f56 1 f33"/>
                <a:gd name="f74" fmla="*/ f57 1 f32"/>
                <a:gd name="f75" fmla="*/ f58 1 f33"/>
                <a:gd name="f76" fmla="*/ f59 1 f32"/>
                <a:gd name="f77" fmla="*/ f60 1 f32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3 1"/>
                <a:gd name="f85" fmla="*/ f68 f24 1"/>
                <a:gd name="f86" fmla="*/ f69 f24 1"/>
                <a:gd name="f87" fmla="*/ f70 f23 1"/>
                <a:gd name="f88" fmla="*/ f71 f24 1"/>
                <a:gd name="f89" fmla="*/ f72 f23 1"/>
                <a:gd name="f90" fmla="*/ f73 f24 1"/>
                <a:gd name="f91" fmla="*/ f74 f23 1"/>
                <a:gd name="f92" fmla="*/ f75 f24 1"/>
                <a:gd name="f93" fmla="*/ f76 f23 1"/>
                <a:gd name="f94" fmla="*/ f77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2" y="f86"/>
                </a:cxn>
                <a:cxn ang="f47">
                  <a:pos x="f82" y="f86"/>
                </a:cxn>
                <a:cxn ang="f47">
                  <a:pos x="f87" y="f88"/>
                </a:cxn>
                <a:cxn ang="f47">
                  <a:pos x="f89" y="f90"/>
                </a:cxn>
                <a:cxn ang="f47">
                  <a:pos x="f91" y="f92"/>
                </a:cxn>
                <a:cxn ang="f47">
                  <a:pos x="f91" y="f92"/>
                </a:cxn>
                <a:cxn ang="f47">
                  <a:pos x="f91" y="f92"/>
                </a:cxn>
                <a:cxn ang="f47">
                  <a:pos x="f93" y="f92"/>
                </a:cxn>
                <a:cxn ang="f47">
                  <a:pos x="f94" y="f92"/>
                </a:cxn>
                <a:cxn ang="f47">
                  <a:pos x="f94" y="f92"/>
                </a:cxn>
                <a:cxn ang="f47">
                  <a:pos x="f94" y="f92"/>
                </a:cxn>
                <a:cxn ang="f47">
                  <a:pos x="f82" y="f83"/>
                </a:cxn>
                <a:cxn ang="f47">
                  <a:pos x="f82" y="f83"/>
                </a:cxn>
                <a:cxn ang="f47">
                  <a:pos x="f82" y="f83"/>
                </a:cxn>
              </a:cxnLst>
              <a:rect l="f78" t="f81" r="f79" b="f80"/>
              <a:pathLst>
                <a:path w="241550" h="147952">
                  <a:moveTo>
                    <a:pt x="f8" y="f9"/>
                  </a:moveTo>
                  <a:cubicBezTo>
                    <a:pt x="f10" y="f9"/>
                    <a:pt x="f10" y="f11"/>
                    <a:pt x="f12" y="f13"/>
                  </a:cubicBezTo>
                  <a:cubicBezTo>
                    <a:pt x="f14" y="f15"/>
                    <a:pt x="f12" y="f16"/>
                    <a:pt x="f8" y="f17"/>
                  </a:cubicBezTo>
                  <a:cubicBezTo>
                    <a:pt x="f8" y="f17"/>
                    <a:pt x="f8" y="f17"/>
                    <a:pt x="f8" y="f17"/>
                  </a:cubicBezTo>
                  <a:lnTo>
                    <a:pt x="f6" y="f18"/>
                  </a:lnTo>
                  <a:lnTo>
                    <a:pt x="f19" y="f5"/>
                  </a:lnTo>
                  <a:lnTo>
                    <a:pt x="f20" y="f20"/>
                  </a:lnTo>
                  <a:lnTo>
                    <a:pt x="f20" y="f20"/>
                  </a:lnTo>
                  <a:lnTo>
                    <a:pt x="f20" y="f20"/>
                  </a:lnTo>
                  <a:lnTo>
                    <a:pt x="f21" y="f20"/>
                  </a:lnTo>
                  <a:lnTo>
                    <a:pt x="f5" y="f20"/>
                  </a:lnTo>
                  <a:lnTo>
                    <a:pt x="f5" y="f20"/>
                  </a:lnTo>
                  <a:lnTo>
                    <a:pt x="f5" y="f20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" name="Freeform: Shape 72">
              <a:extLst>
                <a:ext uri="{FF2B5EF4-FFF2-40B4-BE49-F238E27FC236}">
                  <a16:creationId xmlns:a16="http://schemas.microsoft.com/office/drawing/2014/main" id="{26F6C6AF-9326-6B3A-2BB0-617D20AACE1D}"/>
                </a:ext>
              </a:extLst>
            </p:cNvPr>
            <p:cNvSpPr/>
            <p:nvPr/>
          </p:nvSpPr>
          <p:spPr>
            <a:xfrm>
              <a:off x="10167131" y="4846557"/>
              <a:ext cx="143405" cy="784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402"/>
                <a:gd name="f7" fmla="val 78402"/>
                <a:gd name="f8" fmla="val 140874"/>
                <a:gd name="f9" fmla="val 3794"/>
                <a:gd name="f10" fmla="val 2529"/>
                <a:gd name="f11" fmla="val 1265"/>
                <a:gd name="f12" fmla="val 142138"/>
                <a:gd name="f13" fmla="val 143403"/>
                <a:gd name="f14" fmla="val 5555"/>
                <a:gd name="f15" fmla="val 68286"/>
                <a:gd name="f16" fmla="val 3025"/>
                <a:gd name="f17" fmla="val 69551"/>
                <a:gd name="f18" fmla="val 496"/>
                <a:gd name="f19" fmla="val 70815"/>
                <a:gd name="f20" fmla="val -769"/>
                <a:gd name="f21" fmla="val 73344"/>
                <a:gd name="f22" fmla="val 75873"/>
                <a:gd name="f23" fmla="val 77138"/>
                <a:gd name="f24" fmla="val 1761"/>
                <a:gd name="f25" fmla="val 78403"/>
                <a:gd name="f26" fmla="val 4290"/>
                <a:gd name="f27" fmla="val 6819"/>
                <a:gd name="f28" fmla="val 10613"/>
                <a:gd name="f29" fmla="val 12646"/>
                <a:gd name="f30" fmla="+- 0 0 -90"/>
                <a:gd name="f31" fmla="*/ f3 1 143402"/>
                <a:gd name="f32" fmla="*/ f4 1 7840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3402"/>
                <a:gd name="f41" fmla="*/ f37 1 78402"/>
                <a:gd name="f42" fmla="*/ 140874 f38 1"/>
                <a:gd name="f43" fmla="*/ 3794 f37 1"/>
                <a:gd name="f44" fmla="*/ 2529 f37 1"/>
                <a:gd name="f45" fmla="*/ 1265 f37 1"/>
                <a:gd name="f46" fmla="*/ 0 f37 1"/>
                <a:gd name="f47" fmla="*/ 142138 f38 1"/>
                <a:gd name="f48" fmla="*/ 143403 f38 1"/>
                <a:gd name="f49" fmla="*/ 5555 f38 1"/>
                <a:gd name="f50" fmla="*/ 68286 f37 1"/>
                <a:gd name="f51" fmla="*/ 3025 f38 1"/>
                <a:gd name="f52" fmla="*/ 69551 f37 1"/>
                <a:gd name="f53" fmla="*/ 496 f38 1"/>
                <a:gd name="f54" fmla="*/ 75873 f37 1"/>
                <a:gd name="f55" fmla="*/ 78403 f37 1"/>
                <a:gd name="f56" fmla="*/ 4290 f38 1"/>
                <a:gd name="f57" fmla="*/ 6819 f38 1"/>
                <a:gd name="f58" fmla="*/ 10613 f38 1"/>
                <a:gd name="f59" fmla="*/ 77138 f37 1"/>
                <a:gd name="f60" fmla="*/ 12646 f37 1"/>
                <a:gd name="f61" fmla="+- f39 0 f1"/>
                <a:gd name="f62" fmla="*/ f42 1 143402"/>
                <a:gd name="f63" fmla="*/ f43 1 78402"/>
                <a:gd name="f64" fmla="*/ f44 1 78402"/>
                <a:gd name="f65" fmla="*/ f45 1 78402"/>
                <a:gd name="f66" fmla="*/ f46 1 78402"/>
                <a:gd name="f67" fmla="*/ f47 1 143402"/>
                <a:gd name="f68" fmla="*/ f48 1 143402"/>
                <a:gd name="f69" fmla="*/ f49 1 143402"/>
                <a:gd name="f70" fmla="*/ f50 1 78402"/>
                <a:gd name="f71" fmla="*/ f51 1 143402"/>
                <a:gd name="f72" fmla="*/ f52 1 78402"/>
                <a:gd name="f73" fmla="*/ f53 1 143402"/>
                <a:gd name="f74" fmla="*/ f54 1 78402"/>
                <a:gd name="f75" fmla="*/ f55 1 78402"/>
                <a:gd name="f76" fmla="*/ f56 1 143402"/>
                <a:gd name="f77" fmla="*/ f57 1 143402"/>
                <a:gd name="f78" fmla="*/ f58 1 143402"/>
                <a:gd name="f79" fmla="*/ f59 1 78402"/>
                <a:gd name="f80" fmla="*/ f60 1 78402"/>
                <a:gd name="f81" fmla="*/ f33 1 f40"/>
                <a:gd name="f82" fmla="*/ f34 1 f40"/>
                <a:gd name="f83" fmla="*/ f33 1 f41"/>
                <a:gd name="f84" fmla="*/ f35 1 f41"/>
                <a:gd name="f85" fmla="*/ f62 1 f40"/>
                <a:gd name="f86" fmla="*/ f63 1 f41"/>
                <a:gd name="f87" fmla="*/ f64 1 f41"/>
                <a:gd name="f88" fmla="*/ f65 1 f41"/>
                <a:gd name="f89" fmla="*/ f66 1 f41"/>
                <a:gd name="f90" fmla="*/ f67 1 f40"/>
                <a:gd name="f91" fmla="*/ f68 1 f40"/>
                <a:gd name="f92" fmla="*/ f69 1 f40"/>
                <a:gd name="f93" fmla="*/ f70 1 f41"/>
                <a:gd name="f94" fmla="*/ f71 1 f40"/>
                <a:gd name="f95" fmla="*/ f72 1 f41"/>
                <a:gd name="f96" fmla="*/ f73 1 f40"/>
                <a:gd name="f97" fmla="*/ f74 1 f41"/>
                <a:gd name="f98" fmla="*/ f75 1 f41"/>
                <a:gd name="f99" fmla="*/ f76 1 f40"/>
                <a:gd name="f100" fmla="*/ f77 1 f40"/>
                <a:gd name="f101" fmla="*/ f78 1 f40"/>
                <a:gd name="f102" fmla="*/ f79 1 f41"/>
                <a:gd name="f103" fmla="*/ f80 1 f41"/>
                <a:gd name="f104" fmla="*/ f81 f31 1"/>
                <a:gd name="f105" fmla="*/ f82 f31 1"/>
                <a:gd name="f106" fmla="*/ f84 f32 1"/>
                <a:gd name="f107" fmla="*/ f83 f32 1"/>
                <a:gd name="f108" fmla="*/ f85 f31 1"/>
                <a:gd name="f109" fmla="*/ f86 f32 1"/>
                <a:gd name="f110" fmla="*/ f87 f32 1"/>
                <a:gd name="f111" fmla="*/ f88 f32 1"/>
                <a:gd name="f112" fmla="*/ f89 f32 1"/>
                <a:gd name="f113" fmla="*/ f90 f31 1"/>
                <a:gd name="f114" fmla="*/ f91 f31 1"/>
                <a:gd name="f115" fmla="*/ f92 f31 1"/>
                <a:gd name="f116" fmla="*/ f93 f32 1"/>
                <a:gd name="f117" fmla="*/ f94 f31 1"/>
                <a:gd name="f118" fmla="*/ f95 f32 1"/>
                <a:gd name="f119" fmla="*/ f96 f31 1"/>
                <a:gd name="f120" fmla="*/ f97 f32 1"/>
                <a:gd name="f121" fmla="*/ f98 f32 1"/>
                <a:gd name="f122" fmla="*/ f99 f31 1"/>
                <a:gd name="f123" fmla="*/ f100 f31 1"/>
                <a:gd name="f124" fmla="*/ f101 f31 1"/>
                <a:gd name="f125" fmla="*/ f102 f32 1"/>
                <a:gd name="f126" fmla="*/ f103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8" y="f109"/>
                </a:cxn>
                <a:cxn ang="f61">
                  <a:pos x="f108" y="f109"/>
                </a:cxn>
                <a:cxn ang="f61">
                  <a:pos x="f108" y="f110"/>
                </a:cxn>
                <a:cxn ang="f61">
                  <a:pos x="f108" y="f111"/>
                </a:cxn>
                <a:cxn ang="f61">
                  <a:pos x="f108" y="f111"/>
                </a:cxn>
                <a:cxn ang="f61">
                  <a:pos x="f108" y="f111"/>
                </a:cxn>
                <a:cxn ang="f61">
                  <a:pos x="f108" y="f112"/>
                </a:cxn>
                <a:cxn ang="f61">
                  <a:pos x="f113" y="f112"/>
                </a:cxn>
                <a:cxn ang="f61">
                  <a:pos x="f114" y="f112"/>
                </a:cxn>
                <a:cxn ang="f61">
                  <a:pos x="f114" y="f112"/>
                </a:cxn>
                <a:cxn ang="f61">
                  <a:pos x="f114" y="f112"/>
                </a:cxn>
                <a:cxn ang="f61">
                  <a:pos x="f115" y="f116"/>
                </a:cxn>
                <a:cxn ang="f61">
                  <a:pos x="f117" y="f118"/>
                </a:cxn>
                <a:cxn ang="f61">
                  <a:pos x="f119" y="f120"/>
                </a:cxn>
                <a:cxn ang="f61">
                  <a:pos x="f119" y="f120"/>
                </a:cxn>
                <a:cxn ang="f61">
                  <a:pos x="f117" y="f121"/>
                </a:cxn>
                <a:cxn ang="f61">
                  <a:pos x="f122" y="f121"/>
                </a:cxn>
                <a:cxn ang="f61">
                  <a:pos x="f115" y="f121"/>
                </a:cxn>
                <a:cxn ang="f61">
                  <a:pos x="f123" y="f121"/>
                </a:cxn>
                <a:cxn ang="f61">
                  <a:pos x="f123" y="f121"/>
                </a:cxn>
                <a:cxn ang="f61">
                  <a:pos x="f124" y="f125"/>
                </a:cxn>
                <a:cxn ang="f61">
                  <a:pos x="f113" y="f126"/>
                </a:cxn>
                <a:cxn ang="f61">
                  <a:pos x="f108" y="f109"/>
                </a:cxn>
              </a:cxnLst>
              <a:rect l="f104" t="f107" r="f105" b="f106"/>
              <a:pathLst>
                <a:path w="143402" h="78402">
                  <a:moveTo>
                    <a:pt x="f8" y="f9"/>
                  </a:moveTo>
                  <a:lnTo>
                    <a:pt x="f8" y="f9"/>
                  </a:lnTo>
                  <a:cubicBezTo>
                    <a:pt x="f8" y="f10"/>
                    <a:pt x="f8" y="f10"/>
                    <a:pt x="f8" y="f10"/>
                  </a:cubicBezTo>
                  <a:cubicBezTo>
                    <a:pt x="f8" y="f10"/>
                    <a:pt x="f8" y="f10"/>
                    <a:pt x="f8" y="f11"/>
                  </a:cubicBezTo>
                  <a:lnTo>
                    <a:pt x="f8" y="f11"/>
                  </a:lnTo>
                  <a:lnTo>
                    <a:pt x="f8" y="f11"/>
                  </a:lnTo>
                  <a:lnTo>
                    <a:pt x="f8" y="f5"/>
                  </a:lnTo>
                  <a:lnTo>
                    <a:pt x="f12" y="f5"/>
                  </a:lnTo>
                  <a:lnTo>
                    <a:pt x="f13" y="f5"/>
                  </a:lnTo>
                  <a:lnTo>
                    <a:pt x="f13" y="f5"/>
                  </a:lnTo>
                  <a:lnTo>
                    <a:pt x="f13" y="f5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18" y="f22"/>
                  </a:cubicBezTo>
                  <a:cubicBezTo>
                    <a:pt x="f18" y="f22"/>
                    <a:pt x="f18" y="f22"/>
                    <a:pt x="f18" y="f22"/>
                  </a:cubicBezTo>
                  <a:cubicBezTo>
                    <a:pt x="f18" y="f23"/>
                    <a:pt x="f24" y="f23"/>
                    <a:pt x="f16" y="f25"/>
                  </a:cubicBezTo>
                  <a:lnTo>
                    <a:pt x="f26" y="f25"/>
                  </a:lnTo>
                  <a:lnTo>
                    <a:pt x="f14" y="f25"/>
                  </a:lnTo>
                  <a:lnTo>
                    <a:pt x="f27" y="f25"/>
                  </a:lnTo>
                  <a:lnTo>
                    <a:pt x="f27" y="f25"/>
                  </a:lnTo>
                  <a:lnTo>
                    <a:pt x="f28" y="f23"/>
                  </a:lnTo>
                  <a:lnTo>
                    <a:pt x="f12" y="f2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" name="Freeform: Shape 73">
              <a:extLst>
                <a:ext uri="{FF2B5EF4-FFF2-40B4-BE49-F238E27FC236}">
                  <a16:creationId xmlns:a16="http://schemas.microsoft.com/office/drawing/2014/main" id="{720333C9-753D-261B-2912-9DFA7D06FEBC}"/>
                </a:ext>
              </a:extLst>
            </p:cNvPr>
            <p:cNvSpPr/>
            <p:nvPr/>
          </p:nvSpPr>
          <p:spPr>
            <a:xfrm>
              <a:off x="10313069" y="484529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" name="Freeform: Shape 74">
              <a:extLst>
                <a:ext uri="{FF2B5EF4-FFF2-40B4-BE49-F238E27FC236}">
                  <a16:creationId xmlns:a16="http://schemas.microsoft.com/office/drawing/2014/main" id="{9B477A4E-D449-E623-3170-C02A030578E2}"/>
                </a:ext>
              </a:extLst>
            </p:cNvPr>
            <p:cNvSpPr/>
            <p:nvPr/>
          </p:nvSpPr>
          <p:spPr>
            <a:xfrm>
              <a:off x="10314331" y="484529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" name="Freeform: Shape 75">
              <a:extLst>
                <a:ext uri="{FF2B5EF4-FFF2-40B4-BE49-F238E27FC236}">
                  <a16:creationId xmlns:a16="http://schemas.microsoft.com/office/drawing/2014/main" id="{D824734F-4B07-1752-65E0-6FBEC042D725}"/>
                </a:ext>
              </a:extLst>
            </p:cNvPr>
            <p:cNvSpPr/>
            <p:nvPr/>
          </p:nvSpPr>
          <p:spPr>
            <a:xfrm>
              <a:off x="10600145" y="4115650"/>
              <a:ext cx="140378" cy="7233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377"/>
                <a:gd name="f7" fmla="val 723326"/>
                <a:gd name="f8" fmla="val 134054"/>
                <a:gd name="f9" fmla="val 722062"/>
                <a:gd name="f10" fmla="val 140378"/>
                <a:gd name="f11" fmla="val 719532"/>
                <a:gd name="f12" fmla="val 8853"/>
                <a:gd name="f13" fmla="val 5059"/>
                <a:gd name="f14" fmla="val 2529"/>
                <a:gd name="f15" fmla="val 5058"/>
                <a:gd name="f16" fmla="val 131525"/>
                <a:gd name="f17" fmla="+- 0 0 -90"/>
                <a:gd name="f18" fmla="*/ f3 1 140377"/>
                <a:gd name="f19" fmla="*/ f4 1 72332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40377"/>
                <a:gd name="f28" fmla="*/ f24 1 723326"/>
                <a:gd name="f29" fmla="*/ 134054 f25 1"/>
                <a:gd name="f30" fmla="*/ 722062 f24 1"/>
                <a:gd name="f31" fmla="*/ 140378 f25 1"/>
                <a:gd name="f32" fmla="*/ 719532 f24 1"/>
                <a:gd name="f33" fmla="*/ 8853 f25 1"/>
                <a:gd name="f34" fmla="*/ 0 f24 1"/>
                <a:gd name="f35" fmla="*/ 5059 f25 1"/>
                <a:gd name="f36" fmla="*/ 2529 f24 1"/>
                <a:gd name="f37" fmla="*/ 0 f25 1"/>
                <a:gd name="f38" fmla="*/ 5058 f24 1"/>
                <a:gd name="f39" fmla="*/ 131525 f25 1"/>
                <a:gd name="f40" fmla="*/ 723326 f24 1"/>
                <a:gd name="f41" fmla="+- f26 0 f1"/>
                <a:gd name="f42" fmla="*/ f29 1 140377"/>
                <a:gd name="f43" fmla="*/ f30 1 723326"/>
                <a:gd name="f44" fmla="*/ f31 1 140377"/>
                <a:gd name="f45" fmla="*/ f32 1 723326"/>
                <a:gd name="f46" fmla="*/ f33 1 140377"/>
                <a:gd name="f47" fmla="*/ f34 1 723326"/>
                <a:gd name="f48" fmla="*/ f35 1 140377"/>
                <a:gd name="f49" fmla="*/ f36 1 723326"/>
                <a:gd name="f50" fmla="*/ f37 1 140377"/>
                <a:gd name="f51" fmla="*/ f38 1 723326"/>
                <a:gd name="f52" fmla="*/ f39 1 140377"/>
                <a:gd name="f53" fmla="*/ f40 1 723326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</a:cxnLst>
              <a:rect l="f70" t="f73" r="f71" b="f72"/>
              <a:pathLst>
                <a:path w="140377" h="723326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1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" name="Freeform: Shape 76">
              <a:extLst>
                <a:ext uri="{FF2B5EF4-FFF2-40B4-BE49-F238E27FC236}">
                  <a16:creationId xmlns:a16="http://schemas.microsoft.com/office/drawing/2014/main" id="{A0045206-6D35-3327-3BFD-658727A897C8}"/>
                </a:ext>
              </a:extLst>
            </p:cNvPr>
            <p:cNvSpPr/>
            <p:nvPr/>
          </p:nvSpPr>
          <p:spPr>
            <a:xfrm>
              <a:off x="11194532" y="5103266"/>
              <a:ext cx="35405" cy="227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410"/>
                <a:gd name="f7" fmla="val 22761"/>
                <a:gd name="f8" fmla="val 1265"/>
                <a:gd name="f9" fmla="val 7587"/>
                <a:gd name="f10" fmla="val 29087"/>
                <a:gd name="f11" fmla="val 22762"/>
                <a:gd name="f12" fmla="val 20233"/>
                <a:gd name="f13" fmla="val 18968"/>
                <a:gd name="f14" fmla="val 17704"/>
                <a:gd name="f15" fmla="val 30352"/>
                <a:gd name="f16" fmla="val 31617"/>
                <a:gd name="f17" fmla="val 32881"/>
                <a:gd name="f18" fmla="val 34146"/>
                <a:gd name="f19" fmla="val 35411"/>
                <a:gd name="f20" fmla="val 6323"/>
                <a:gd name="f21" fmla="+- 0 0 -90"/>
                <a:gd name="f22" fmla="*/ f3 1 35410"/>
                <a:gd name="f23" fmla="*/ f4 1 2276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5410"/>
                <a:gd name="f32" fmla="*/ f28 1 22761"/>
                <a:gd name="f33" fmla="*/ 0 f29 1"/>
                <a:gd name="f34" fmla="*/ 1265 f28 1"/>
                <a:gd name="f35" fmla="*/ 1265 f29 1"/>
                <a:gd name="f36" fmla="*/ 7587 f28 1"/>
                <a:gd name="f37" fmla="*/ 29087 f29 1"/>
                <a:gd name="f38" fmla="*/ 22762 f28 1"/>
                <a:gd name="f39" fmla="*/ 20233 f28 1"/>
                <a:gd name="f40" fmla="*/ 18968 f28 1"/>
                <a:gd name="f41" fmla="*/ 17704 f28 1"/>
                <a:gd name="f42" fmla="*/ 30352 f29 1"/>
                <a:gd name="f43" fmla="*/ 31617 f29 1"/>
                <a:gd name="f44" fmla="*/ 32881 f29 1"/>
                <a:gd name="f45" fmla="*/ 34146 f29 1"/>
                <a:gd name="f46" fmla="*/ 35411 f29 1"/>
                <a:gd name="f47" fmla="*/ 6323 f29 1"/>
                <a:gd name="f48" fmla="*/ 0 f28 1"/>
                <a:gd name="f49" fmla="+- f30 0 f1"/>
                <a:gd name="f50" fmla="*/ f33 1 35410"/>
                <a:gd name="f51" fmla="*/ f34 1 22761"/>
                <a:gd name="f52" fmla="*/ f35 1 35410"/>
                <a:gd name="f53" fmla="*/ f36 1 22761"/>
                <a:gd name="f54" fmla="*/ f37 1 35410"/>
                <a:gd name="f55" fmla="*/ f38 1 22761"/>
                <a:gd name="f56" fmla="*/ f39 1 22761"/>
                <a:gd name="f57" fmla="*/ f40 1 22761"/>
                <a:gd name="f58" fmla="*/ f41 1 22761"/>
                <a:gd name="f59" fmla="*/ f42 1 35410"/>
                <a:gd name="f60" fmla="*/ f43 1 35410"/>
                <a:gd name="f61" fmla="*/ f44 1 35410"/>
                <a:gd name="f62" fmla="*/ f45 1 35410"/>
                <a:gd name="f63" fmla="*/ f46 1 35410"/>
                <a:gd name="f64" fmla="*/ f47 1 35410"/>
                <a:gd name="f65" fmla="*/ f48 1 22761"/>
                <a:gd name="f66" fmla="*/ f24 1 f31"/>
                <a:gd name="f67" fmla="*/ f25 1 f31"/>
                <a:gd name="f68" fmla="*/ f24 1 f32"/>
                <a:gd name="f69" fmla="*/ f26 1 f32"/>
                <a:gd name="f70" fmla="*/ f50 1 f31"/>
                <a:gd name="f71" fmla="*/ f51 1 f32"/>
                <a:gd name="f72" fmla="*/ f52 1 f31"/>
                <a:gd name="f73" fmla="*/ f53 1 f32"/>
                <a:gd name="f74" fmla="*/ f54 1 f31"/>
                <a:gd name="f75" fmla="*/ f55 1 f32"/>
                <a:gd name="f76" fmla="*/ f56 1 f32"/>
                <a:gd name="f77" fmla="*/ f57 1 f32"/>
                <a:gd name="f78" fmla="*/ f58 1 f32"/>
                <a:gd name="f79" fmla="*/ f59 1 f31"/>
                <a:gd name="f80" fmla="*/ f60 1 f31"/>
                <a:gd name="f81" fmla="*/ f61 1 f31"/>
                <a:gd name="f82" fmla="*/ f62 1 f31"/>
                <a:gd name="f83" fmla="*/ f63 1 f31"/>
                <a:gd name="f84" fmla="*/ f64 1 f31"/>
                <a:gd name="f85" fmla="*/ f65 1 f32"/>
                <a:gd name="f86" fmla="*/ f66 f22 1"/>
                <a:gd name="f87" fmla="*/ f67 f22 1"/>
                <a:gd name="f88" fmla="*/ f69 f23 1"/>
                <a:gd name="f89" fmla="*/ f68 f23 1"/>
                <a:gd name="f90" fmla="*/ f70 f22 1"/>
                <a:gd name="f91" fmla="*/ f71 f23 1"/>
                <a:gd name="f92" fmla="*/ f72 f22 1"/>
                <a:gd name="f93" fmla="*/ f73 f23 1"/>
                <a:gd name="f94" fmla="*/ f74 f22 1"/>
                <a:gd name="f95" fmla="*/ f75 f23 1"/>
                <a:gd name="f96" fmla="*/ f76 f23 1"/>
                <a:gd name="f97" fmla="*/ f77 f23 1"/>
                <a:gd name="f98" fmla="*/ f78 f23 1"/>
                <a:gd name="f99" fmla="*/ f79 f22 1"/>
                <a:gd name="f100" fmla="*/ f80 f22 1"/>
                <a:gd name="f101" fmla="*/ f81 f22 1"/>
                <a:gd name="f102" fmla="*/ f82 f22 1"/>
                <a:gd name="f103" fmla="*/ f83 f22 1"/>
                <a:gd name="f104" fmla="*/ f84 f22 1"/>
                <a:gd name="f105" fmla="*/ f8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4" y="f96"/>
                </a:cxn>
                <a:cxn ang="f49">
                  <a:pos x="f94" y="f96"/>
                </a:cxn>
                <a:cxn ang="f49">
                  <a:pos x="f94" y="f97"/>
                </a:cxn>
                <a:cxn ang="f49">
                  <a:pos x="f94" y="f98"/>
                </a:cxn>
                <a:cxn ang="f49">
                  <a:pos x="f94" y="f98"/>
                </a:cxn>
                <a:cxn ang="f49">
                  <a:pos x="f94" y="f98"/>
                </a:cxn>
                <a:cxn ang="f49">
                  <a:pos x="f94" y="f98"/>
                </a:cxn>
                <a:cxn ang="f49">
                  <a:pos x="f99" y="f98"/>
                </a:cxn>
                <a:cxn ang="f49">
                  <a:pos x="f99" y="f98"/>
                </a:cxn>
                <a:cxn ang="f49">
                  <a:pos x="f100" y="f98"/>
                </a:cxn>
                <a:cxn ang="f49">
                  <a:pos x="f101" y="f98"/>
                </a:cxn>
                <a:cxn ang="f49">
                  <a:pos x="f102" y="f98"/>
                </a:cxn>
                <a:cxn ang="f49">
                  <a:pos x="f103" y="f98"/>
                </a:cxn>
                <a:cxn ang="f49">
                  <a:pos x="f104" y="f105"/>
                </a:cxn>
                <a:cxn ang="f49">
                  <a:pos x="f90" y="f91"/>
                </a:cxn>
              </a:cxnLst>
              <a:rect l="f86" t="f89" r="f87" b="f88"/>
              <a:pathLst>
                <a:path w="35410" h="22761">
                  <a:moveTo>
                    <a:pt x="f5" y="f8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0" y="f12"/>
                  </a:lnTo>
                  <a:lnTo>
                    <a:pt x="f10" y="f12"/>
                  </a:lnTo>
                  <a:cubicBezTo>
                    <a:pt x="f10" y="f12"/>
                    <a:pt x="f10" y="f12"/>
                    <a:pt x="f10" y="f13"/>
                  </a:cubicBezTo>
                  <a:cubicBezTo>
                    <a:pt x="f10" y="f13"/>
                    <a:pt x="f10" y="f14"/>
                    <a:pt x="f10" y="f14"/>
                  </a:cubicBezTo>
                  <a:lnTo>
                    <a:pt x="f10" y="f14"/>
                  </a:lnTo>
                  <a:lnTo>
                    <a:pt x="f10" y="f14"/>
                  </a:lnTo>
                  <a:lnTo>
                    <a:pt x="f10" y="f14"/>
                  </a:lnTo>
                  <a:lnTo>
                    <a:pt x="f15" y="f14"/>
                  </a:lnTo>
                  <a:lnTo>
                    <a:pt x="f15" y="f14"/>
                  </a:lnTo>
                  <a:lnTo>
                    <a:pt x="f16" y="f14"/>
                  </a:lnTo>
                  <a:lnTo>
                    <a:pt x="f17" y="f14"/>
                  </a:lnTo>
                  <a:lnTo>
                    <a:pt x="f18" y="f14"/>
                  </a:lnTo>
                  <a:lnTo>
                    <a:pt x="f19" y="f14"/>
                  </a:lnTo>
                  <a:lnTo>
                    <a:pt x="f20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" name="Freeform: Shape 77">
              <a:extLst>
                <a:ext uri="{FF2B5EF4-FFF2-40B4-BE49-F238E27FC236}">
                  <a16:creationId xmlns:a16="http://schemas.microsoft.com/office/drawing/2014/main" id="{3A3C7950-05F0-F562-195A-BCF08D449844}"/>
                </a:ext>
              </a:extLst>
            </p:cNvPr>
            <p:cNvSpPr/>
            <p:nvPr/>
          </p:nvSpPr>
          <p:spPr>
            <a:xfrm>
              <a:off x="10308012" y="4850352"/>
              <a:ext cx="45527" cy="183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27"/>
                <a:gd name="f7" fmla="val 183360"/>
                <a:gd name="f8" fmla="val 11382"/>
                <a:gd name="f9" fmla="val 8852"/>
                <a:gd name="f10" fmla="val 2529"/>
                <a:gd name="f11" fmla="val 3794"/>
                <a:gd name="f12" fmla="val 1265"/>
                <a:gd name="f13" fmla="val 6323"/>
                <a:gd name="f14" fmla="val 36675"/>
                <a:gd name="f15" fmla="val 183361"/>
                <a:gd name="f16" fmla="val 40469"/>
                <a:gd name="f17" fmla="val 182096"/>
                <a:gd name="f18" fmla="val 45528"/>
                <a:gd name="f19" fmla="val 179567"/>
                <a:gd name="f20" fmla="+- 0 0 -90"/>
                <a:gd name="f21" fmla="*/ f3 1 45527"/>
                <a:gd name="f22" fmla="*/ f4 1 18336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45527"/>
                <a:gd name="f31" fmla="*/ f27 1 183360"/>
                <a:gd name="f32" fmla="*/ 11382 f28 1"/>
                <a:gd name="f33" fmla="*/ 8852 f27 1"/>
                <a:gd name="f34" fmla="*/ 2529 f28 1"/>
                <a:gd name="f35" fmla="*/ 3794 f27 1"/>
                <a:gd name="f36" fmla="*/ 0 f28 1"/>
                <a:gd name="f37" fmla="*/ 0 f27 1"/>
                <a:gd name="f38" fmla="*/ 1265 f28 1"/>
                <a:gd name="f39" fmla="*/ 6323 f27 1"/>
                <a:gd name="f40" fmla="*/ 36675 f28 1"/>
                <a:gd name="f41" fmla="*/ 183361 f27 1"/>
                <a:gd name="f42" fmla="*/ 40469 f28 1"/>
                <a:gd name="f43" fmla="*/ 182096 f27 1"/>
                <a:gd name="f44" fmla="*/ 45528 f28 1"/>
                <a:gd name="f45" fmla="*/ 179567 f27 1"/>
                <a:gd name="f46" fmla="+- f29 0 f1"/>
                <a:gd name="f47" fmla="*/ f32 1 45527"/>
                <a:gd name="f48" fmla="*/ f33 1 183360"/>
                <a:gd name="f49" fmla="*/ f34 1 45527"/>
                <a:gd name="f50" fmla="*/ f35 1 183360"/>
                <a:gd name="f51" fmla="*/ f36 1 45527"/>
                <a:gd name="f52" fmla="*/ f37 1 183360"/>
                <a:gd name="f53" fmla="*/ f38 1 45527"/>
                <a:gd name="f54" fmla="*/ f39 1 183360"/>
                <a:gd name="f55" fmla="*/ f40 1 45527"/>
                <a:gd name="f56" fmla="*/ f41 1 183360"/>
                <a:gd name="f57" fmla="*/ f42 1 45527"/>
                <a:gd name="f58" fmla="*/ f43 1 183360"/>
                <a:gd name="f59" fmla="*/ f44 1 45527"/>
                <a:gd name="f60" fmla="*/ f45 1 183360"/>
                <a:gd name="f61" fmla="*/ f23 1 f30"/>
                <a:gd name="f62" fmla="*/ f24 1 f30"/>
                <a:gd name="f63" fmla="*/ f23 1 f31"/>
                <a:gd name="f64" fmla="*/ f25 1 f31"/>
                <a:gd name="f65" fmla="*/ f47 1 f30"/>
                <a:gd name="f66" fmla="*/ f48 1 f31"/>
                <a:gd name="f67" fmla="*/ f49 1 f30"/>
                <a:gd name="f68" fmla="*/ f50 1 f31"/>
                <a:gd name="f69" fmla="*/ f51 1 f30"/>
                <a:gd name="f70" fmla="*/ f52 1 f31"/>
                <a:gd name="f71" fmla="*/ f53 1 f30"/>
                <a:gd name="f72" fmla="*/ f54 1 f31"/>
                <a:gd name="f73" fmla="*/ f55 1 f30"/>
                <a:gd name="f74" fmla="*/ f56 1 f31"/>
                <a:gd name="f75" fmla="*/ f57 1 f30"/>
                <a:gd name="f76" fmla="*/ f58 1 f31"/>
                <a:gd name="f77" fmla="*/ f59 1 f30"/>
                <a:gd name="f78" fmla="*/ f60 1 f31"/>
                <a:gd name="f79" fmla="*/ f61 f21 1"/>
                <a:gd name="f80" fmla="*/ f62 f21 1"/>
                <a:gd name="f81" fmla="*/ f64 f22 1"/>
                <a:gd name="f82" fmla="*/ f63 f22 1"/>
                <a:gd name="f83" fmla="*/ f65 f21 1"/>
                <a:gd name="f84" fmla="*/ f66 f22 1"/>
                <a:gd name="f85" fmla="*/ f67 f21 1"/>
                <a:gd name="f86" fmla="*/ f68 f22 1"/>
                <a:gd name="f87" fmla="*/ f69 f21 1"/>
                <a:gd name="f88" fmla="*/ f70 f22 1"/>
                <a:gd name="f89" fmla="*/ f71 f21 1"/>
                <a:gd name="f90" fmla="*/ f72 f22 1"/>
                <a:gd name="f91" fmla="*/ f73 f21 1"/>
                <a:gd name="f92" fmla="*/ f74 f22 1"/>
                <a:gd name="f93" fmla="*/ f75 f21 1"/>
                <a:gd name="f94" fmla="*/ f76 f22 1"/>
                <a:gd name="f95" fmla="*/ f77 f21 1"/>
                <a:gd name="f96" fmla="*/ f7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7" y="f88"/>
                </a:cxn>
                <a:cxn ang="f46">
                  <a:pos x="f89" y="f90"/>
                </a:cxn>
                <a:cxn ang="f46">
                  <a:pos x="f91" y="f92"/>
                </a:cxn>
                <a:cxn ang="f46">
                  <a:pos x="f93" y="f94"/>
                </a:cxn>
                <a:cxn ang="f46">
                  <a:pos x="f95" y="f96"/>
                </a:cxn>
                <a:cxn ang="f46">
                  <a:pos x="f83" y="f84"/>
                </a:cxn>
              </a:cxnLst>
              <a:rect l="f79" t="f82" r="f80" b="f81"/>
              <a:pathLst>
                <a:path w="45527" h="183360">
                  <a:moveTo>
                    <a:pt x="f8" y="f9"/>
                  </a:moveTo>
                  <a:lnTo>
                    <a:pt x="f10" y="f11"/>
                  </a:lnTo>
                  <a:cubicBezTo>
                    <a:pt x="f12" y="f10"/>
                    <a:pt x="f5" y="f12"/>
                    <a:pt x="f5" y="f5"/>
                  </a:cubicBezTo>
                  <a:lnTo>
                    <a:pt x="f5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" name="Freeform: Shape 78">
              <a:extLst>
                <a:ext uri="{FF2B5EF4-FFF2-40B4-BE49-F238E27FC236}">
                  <a16:creationId xmlns:a16="http://schemas.microsoft.com/office/drawing/2014/main" id="{0175134A-555B-1940-22F8-24F3F9C1744B}"/>
                </a:ext>
              </a:extLst>
            </p:cNvPr>
            <p:cNvSpPr/>
            <p:nvPr/>
          </p:nvSpPr>
          <p:spPr>
            <a:xfrm>
              <a:off x="10311798" y="484529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" name="Freeform: Shape 79">
              <a:extLst>
                <a:ext uri="{FF2B5EF4-FFF2-40B4-BE49-F238E27FC236}">
                  <a16:creationId xmlns:a16="http://schemas.microsoft.com/office/drawing/2014/main" id="{415970B6-F921-403E-5BE4-7454FB64788A}"/>
                </a:ext>
              </a:extLst>
            </p:cNvPr>
            <p:cNvSpPr/>
            <p:nvPr/>
          </p:nvSpPr>
          <p:spPr>
            <a:xfrm>
              <a:off x="10314331" y="484529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" name="Freeform: Shape 80">
              <a:extLst>
                <a:ext uri="{FF2B5EF4-FFF2-40B4-BE49-F238E27FC236}">
                  <a16:creationId xmlns:a16="http://schemas.microsoft.com/office/drawing/2014/main" id="{5FE6953D-EA03-EB23-78AD-9D612E54FBF6}"/>
                </a:ext>
              </a:extLst>
            </p:cNvPr>
            <p:cNvSpPr/>
            <p:nvPr/>
          </p:nvSpPr>
          <p:spPr>
            <a:xfrm>
              <a:off x="10308012" y="4846557"/>
              <a:ext cx="193496" cy="1138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493"/>
                <a:gd name="f7" fmla="val 113810"/>
                <a:gd name="f8" fmla="val 11382"/>
                <a:gd name="f9" fmla="val 12646"/>
                <a:gd name="f10" fmla="val 183376"/>
                <a:gd name="f11" fmla="val 190964"/>
                <a:gd name="f12" fmla="val 110017"/>
                <a:gd name="f13" fmla="val 108752"/>
                <a:gd name="f14" fmla="val 6323"/>
                <a:gd name="f15" fmla="val 5059"/>
                <a:gd name="f16" fmla="val 2529"/>
                <a:gd name="f17" fmla="val 1265"/>
                <a:gd name="f18" fmla="val 3794"/>
                <a:gd name="f19" fmla="val 7587"/>
                <a:gd name="f20" fmla="+- 0 0 -90"/>
                <a:gd name="f21" fmla="*/ f3 1 193493"/>
                <a:gd name="f22" fmla="*/ f4 1 11381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93493"/>
                <a:gd name="f31" fmla="*/ f27 1 113810"/>
                <a:gd name="f32" fmla="*/ 11382 f28 1"/>
                <a:gd name="f33" fmla="*/ 12646 f27 1"/>
                <a:gd name="f34" fmla="*/ 183376 f28 1"/>
                <a:gd name="f35" fmla="*/ 113810 f27 1"/>
                <a:gd name="f36" fmla="*/ 190964 f28 1"/>
                <a:gd name="f37" fmla="*/ 110017 f27 1"/>
                <a:gd name="f38" fmla="*/ 193493 f28 1"/>
                <a:gd name="f39" fmla="*/ 108752 f27 1"/>
                <a:gd name="f40" fmla="*/ 6323 f28 1"/>
                <a:gd name="f41" fmla="*/ 0 f27 1"/>
                <a:gd name="f42" fmla="*/ 5059 f28 1"/>
                <a:gd name="f43" fmla="*/ 2529 f28 1"/>
                <a:gd name="f44" fmla="*/ 1265 f28 1"/>
                <a:gd name="f45" fmla="*/ 0 f28 1"/>
                <a:gd name="f46" fmla="*/ 1265 f27 1"/>
                <a:gd name="f47" fmla="*/ 2529 f27 1"/>
                <a:gd name="f48" fmla="*/ 3794 f27 1"/>
                <a:gd name="f49" fmla="*/ 7587 f27 1"/>
                <a:gd name="f50" fmla="+- f29 0 f1"/>
                <a:gd name="f51" fmla="*/ f32 1 193493"/>
                <a:gd name="f52" fmla="*/ f33 1 113810"/>
                <a:gd name="f53" fmla="*/ f34 1 193493"/>
                <a:gd name="f54" fmla="*/ f35 1 113810"/>
                <a:gd name="f55" fmla="*/ f36 1 193493"/>
                <a:gd name="f56" fmla="*/ f37 1 113810"/>
                <a:gd name="f57" fmla="*/ f38 1 193493"/>
                <a:gd name="f58" fmla="*/ f39 1 113810"/>
                <a:gd name="f59" fmla="*/ f40 1 193493"/>
                <a:gd name="f60" fmla="*/ f41 1 113810"/>
                <a:gd name="f61" fmla="*/ f42 1 193493"/>
                <a:gd name="f62" fmla="*/ f43 1 193493"/>
                <a:gd name="f63" fmla="*/ f44 1 193493"/>
                <a:gd name="f64" fmla="*/ f45 1 193493"/>
                <a:gd name="f65" fmla="*/ f46 1 113810"/>
                <a:gd name="f66" fmla="*/ f47 1 113810"/>
                <a:gd name="f67" fmla="*/ f48 1 113810"/>
                <a:gd name="f68" fmla="*/ f49 1 113810"/>
                <a:gd name="f69" fmla="*/ f23 1 f30"/>
                <a:gd name="f70" fmla="*/ f24 1 f30"/>
                <a:gd name="f71" fmla="*/ f23 1 f31"/>
                <a:gd name="f72" fmla="*/ f25 1 f31"/>
                <a:gd name="f73" fmla="*/ f51 1 f30"/>
                <a:gd name="f74" fmla="*/ f52 1 f31"/>
                <a:gd name="f75" fmla="*/ f53 1 f30"/>
                <a:gd name="f76" fmla="*/ f54 1 f31"/>
                <a:gd name="f77" fmla="*/ f55 1 f30"/>
                <a:gd name="f78" fmla="*/ f56 1 f31"/>
                <a:gd name="f79" fmla="*/ f57 1 f30"/>
                <a:gd name="f80" fmla="*/ f58 1 f31"/>
                <a:gd name="f81" fmla="*/ f59 1 f30"/>
                <a:gd name="f82" fmla="*/ f60 1 f31"/>
                <a:gd name="f83" fmla="*/ f61 1 f30"/>
                <a:gd name="f84" fmla="*/ f62 1 f30"/>
                <a:gd name="f85" fmla="*/ f63 1 f30"/>
                <a:gd name="f86" fmla="*/ f64 1 f30"/>
                <a:gd name="f87" fmla="*/ f65 1 f31"/>
                <a:gd name="f88" fmla="*/ f66 1 f31"/>
                <a:gd name="f89" fmla="*/ f67 1 f31"/>
                <a:gd name="f90" fmla="*/ f68 1 f31"/>
                <a:gd name="f91" fmla="*/ f69 f21 1"/>
                <a:gd name="f92" fmla="*/ f70 f21 1"/>
                <a:gd name="f93" fmla="*/ f72 f22 1"/>
                <a:gd name="f94" fmla="*/ f71 f22 1"/>
                <a:gd name="f95" fmla="*/ f73 f21 1"/>
                <a:gd name="f96" fmla="*/ f74 f22 1"/>
                <a:gd name="f97" fmla="*/ f75 f21 1"/>
                <a:gd name="f98" fmla="*/ f76 f22 1"/>
                <a:gd name="f99" fmla="*/ f77 f21 1"/>
                <a:gd name="f100" fmla="*/ f78 f22 1"/>
                <a:gd name="f101" fmla="*/ f79 f21 1"/>
                <a:gd name="f102" fmla="*/ f80 f22 1"/>
                <a:gd name="f103" fmla="*/ f81 f21 1"/>
                <a:gd name="f104" fmla="*/ f82 f22 1"/>
                <a:gd name="f105" fmla="*/ f83 f21 1"/>
                <a:gd name="f106" fmla="*/ f84 f21 1"/>
                <a:gd name="f107" fmla="*/ f85 f21 1"/>
                <a:gd name="f108" fmla="*/ f86 f21 1"/>
                <a:gd name="f109" fmla="*/ f87 f22 1"/>
                <a:gd name="f110" fmla="*/ f88 f22 1"/>
                <a:gd name="f111" fmla="*/ f89 f22 1"/>
                <a:gd name="f112" fmla="*/ f9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101" y="f102"/>
                </a:cxn>
                <a:cxn ang="f50">
                  <a:pos x="f103" y="f104"/>
                </a:cxn>
                <a:cxn ang="f50">
                  <a:pos x="f103" y="f104"/>
                </a:cxn>
                <a:cxn ang="f50">
                  <a:pos x="f103" y="f104"/>
                </a:cxn>
                <a:cxn ang="f50">
                  <a:pos x="f105" y="f104"/>
                </a:cxn>
                <a:cxn ang="f50">
                  <a:pos x="f106" y="f104"/>
                </a:cxn>
                <a:cxn ang="f50">
                  <a:pos x="f106" y="f104"/>
                </a:cxn>
                <a:cxn ang="f50">
                  <a:pos x="f107" y="f104"/>
                </a:cxn>
                <a:cxn ang="f50">
                  <a:pos x="f108" y="f104"/>
                </a:cxn>
                <a:cxn ang="f50">
                  <a:pos x="f108" y="f109"/>
                </a:cxn>
                <a:cxn ang="f50">
                  <a:pos x="f108" y="f109"/>
                </a:cxn>
                <a:cxn ang="f50">
                  <a:pos x="f108" y="f109"/>
                </a:cxn>
                <a:cxn ang="f50">
                  <a:pos x="f108" y="f110"/>
                </a:cxn>
                <a:cxn ang="f50">
                  <a:pos x="f108" y="f111"/>
                </a:cxn>
                <a:cxn ang="f50">
                  <a:pos x="f106" y="f112"/>
                </a:cxn>
                <a:cxn ang="f50">
                  <a:pos x="f95" y="f96"/>
                </a:cxn>
              </a:cxnLst>
              <a:rect l="f91" t="f94" r="f92" b="f93"/>
              <a:pathLst>
                <a:path w="193493" h="113810">
                  <a:moveTo>
                    <a:pt x="f8" y="f9"/>
                  </a:moveTo>
                  <a:lnTo>
                    <a:pt x="f10" y="f7"/>
                  </a:lnTo>
                  <a:lnTo>
                    <a:pt x="f11" y="f12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14" y="f5"/>
                  </a:lnTo>
                  <a:lnTo>
                    <a:pt x="f14" y="f5"/>
                  </a:lnTo>
                  <a:lnTo>
                    <a:pt x="f15" y="f5"/>
                  </a:lnTo>
                  <a:lnTo>
                    <a:pt x="f16" y="f5"/>
                  </a:lnTo>
                  <a:lnTo>
                    <a:pt x="f16" y="f5"/>
                  </a:lnTo>
                  <a:lnTo>
                    <a:pt x="f17" y="f5"/>
                  </a:lnTo>
                  <a:lnTo>
                    <a:pt x="f5" y="f5"/>
                  </a:lnTo>
                  <a:lnTo>
                    <a:pt x="f5" y="f17"/>
                  </a:lnTo>
                  <a:lnTo>
                    <a:pt x="f5" y="f17"/>
                  </a:lnTo>
                  <a:lnTo>
                    <a:pt x="f5" y="f17"/>
                  </a:lnTo>
                  <a:cubicBezTo>
                    <a:pt x="f5" y="f17"/>
                    <a:pt x="f5" y="f17"/>
                    <a:pt x="f5" y="f16"/>
                  </a:cubicBezTo>
                  <a:cubicBezTo>
                    <a:pt x="f5" y="f16"/>
                    <a:pt x="f5" y="f18"/>
                    <a:pt x="f5" y="f18"/>
                  </a:cubicBezTo>
                  <a:cubicBezTo>
                    <a:pt x="f5" y="f15"/>
                    <a:pt x="f17" y="f14"/>
                    <a:pt x="f16" y="f19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" name="Freeform: Shape 81">
              <a:extLst>
                <a:ext uri="{FF2B5EF4-FFF2-40B4-BE49-F238E27FC236}">
                  <a16:creationId xmlns:a16="http://schemas.microsoft.com/office/drawing/2014/main" id="{C5ED04AF-4878-C14A-B048-EF37DE58C57D}"/>
                </a:ext>
              </a:extLst>
            </p:cNvPr>
            <p:cNvSpPr/>
            <p:nvPr/>
          </p:nvSpPr>
          <p:spPr>
            <a:xfrm>
              <a:off x="11194532" y="4911059"/>
              <a:ext cx="365485" cy="1947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5487"/>
                <a:gd name="f7" fmla="val 194741"/>
                <a:gd name="f8" fmla="val 1265"/>
                <a:gd name="f9" fmla="val 362958"/>
                <a:gd name="f10" fmla="val 361693"/>
                <a:gd name="f11" fmla="val 190948"/>
                <a:gd name="f12" fmla="val 194742"/>
                <a:gd name="f13" fmla="val 6323"/>
                <a:gd name="f14" fmla="val 192213"/>
                <a:gd name="f15" fmla="+- 0 0 -90"/>
                <a:gd name="f16" fmla="*/ f3 1 365487"/>
                <a:gd name="f17" fmla="*/ f4 1 19474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65487"/>
                <a:gd name="f26" fmla="*/ f22 1 194741"/>
                <a:gd name="f27" fmla="*/ 365487 f23 1"/>
                <a:gd name="f28" fmla="*/ 1265 f22 1"/>
                <a:gd name="f29" fmla="*/ 362958 f23 1"/>
                <a:gd name="f30" fmla="*/ 0 f22 1"/>
                <a:gd name="f31" fmla="*/ 361693 f23 1"/>
                <a:gd name="f32" fmla="*/ 0 f23 1"/>
                <a:gd name="f33" fmla="*/ 190948 f22 1"/>
                <a:gd name="f34" fmla="*/ 1265 f23 1"/>
                <a:gd name="f35" fmla="*/ 194742 f22 1"/>
                <a:gd name="f36" fmla="*/ 6323 f23 1"/>
                <a:gd name="f37" fmla="*/ 192213 f22 1"/>
                <a:gd name="f38" fmla="+- f24 0 f1"/>
                <a:gd name="f39" fmla="*/ f27 1 365487"/>
                <a:gd name="f40" fmla="*/ f28 1 194741"/>
                <a:gd name="f41" fmla="*/ f29 1 365487"/>
                <a:gd name="f42" fmla="*/ f30 1 194741"/>
                <a:gd name="f43" fmla="*/ f31 1 365487"/>
                <a:gd name="f44" fmla="*/ f32 1 365487"/>
                <a:gd name="f45" fmla="*/ f33 1 194741"/>
                <a:gd name="f46" fmla="*/ f34 1 365487"/>
                <a:gd name="f47" fmla="*/ f35 1 194741"/>
                <a:gd name="f48" fmla="*/ f36 1 365487"/>
                <a:gd name="f49" fmla="*/ f37 1 194741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5"/>
                <a:gd name="f57" fmla="*/ f42 1 f26"/>
                <a:gd name="f58" fmla="*/ f43 1 f25"/>
                <a:gd name="f59" fmla="*/ f44 1 f25"/>
                <a:gd name="f60" fmla="*/ f45 1 f26"/>
                <a:gd name="f61" fmla="*/ f46 1 f25"/>
                <a:gd name="f62" fmla="*/ f47 1 f26"/>
                <a:gd name="f63" fmla="*/ f48 1 f25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6 1"/>
                <a:gd name="f72" fmla="*/ f57 f17 1"/>
                <a:gd name="f73" fmla="*/ f58 f16 1"/>
                <a:gd name="f74" fmla="*/ f59 f16 1"/>
                <a:gd name="f75" fmla="*/ f60 f17 1"/>
                <a:gd name="f76" fmla="*/ f61 f16 1"/>
                <a:gd name="f77" fmla="*/ f62 f17 1"/>
                <a:gd name="f78" fmla="*/ f63 f16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1" y="f72"/>
                </a:cxn>
                <a:cxn ang="f38">
                  <a:pos x="f73" y="f72"/>
                </a:cxn>
                <a:cxn ang="f38">
                  <a:pos x="f73" y="f72"/>
                </a:cxn>
                <a:cxn ang="f38">
                  <a:pos x="f74" y="f75"/>
                </a:cxn>
                <a:cxn ang="f38">
                  <a:pos x="f74" y="f75"/>
                </a:cxn>
                <a:cxn ang="f38">
                  <a:pos x="f76" y="f77"/>
                </a:cxn>
                <a:cxn ang="f38">
                  <a:pos x="f78" y="f79"/>
                </a:cxn>
                <a:cxn ang="f38">
                  <a:pos x="f69" y="f70"/>
                </a:cxn>
              </a:cxnLst>
              <a:rect l="f65" t="f68" r="f66" b="f67"/>
              <a:pathLst>
                <a:path w="365487" h="194741">
                  <a:moveTo>
                    <a:pt x="f6" y="f8"/>
                  </a:moveTo>
                  <a:lnTo>
                    <a:pt x="f9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5" y="f11"/>
                  </a:lnTo>
                  <a:cubicBezTo>
                    <a:pt x="f5" y="f11"/>
                    <a:pt x="f5" y="f11"/>
                    <a:pt x="f5" y="f11"/>
                  </a:cubicBezTo>
                  <a:lnTo>
                    <a:pt x="f8" y="f12"/>
                  </a:lnTo>
                  <a:lnTo>
                    <a:pt x="f13" y="f14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" name="Freeform: Shape 82">
              <a:extLst>
                <a:ext uri="{FF2B5EF4-FFF2-40B4-BE49-F238E27FC236}">
                  <a16:creationId xmlns:a16="http://schemas.microsoft.com/office/drawing/2014/main" id="{782B58E0-2F16-2404-823C-695086B461D8}"/>
                </a:ext>
              </a:extLst>
            </p:cNvPr>
            <p:cNvSpPr/>
            <p:nvPr/>
          </p:nvSpPr>
          <p:spPr>
            <a:xfrm>
              <a:off x="11733279" y="6601766"/>
              <a:ext cx="48060" cy="2529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057"/>
                <a:gd name="f7" fmla="val 252910"/>
                <a:gd name="f8" fmla="val 5059"/>
                <a:gd name="f9" fmla="val 1265"/>
                <a:gd name="f10" fmla="val 2529"/>
                <a:gd name="f11" fmla="val 39205"/>
                <a:gd name="f12" fmla="val 252911"/>
                <a:gd name="f13" fmla="val 8853"/>
                <a:gd name="f14" fmla="+- 0 0 -90"/>
                <a:gd name="f15" fmla="*/ f3 1 48057"/>
                <a:gd name="f16" fmla="*/ f4 1 25291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8057"/>
                <a:gd name="f25" fmla="*/ f21 1 252910"/>
                <a:gd name="f26" fmla="*/ 5059 f22 1"/>
                <a:gd name="f27" fmla="*/ 1265 f21 1"/>
                <a:gd name="f28" fmla="*/ 2529 f22 1"/>
                <a:gd name="f29" fmla="*/ 1265 f22 1"/>
                <a:gd name="f30" fmla="*/ 0 f22 1"/>
                <a:gd name="f31" fmla="*/ 0 f21 1"/>
                <a:gd name="f32" fmla="*/ 39205 f22 1"/>
                <a:gd name="f33" fmla="*/ 252911 f21 1"/>
                <a:gd name="f34" fmla="*/ 48057 f22 1"/>
                <a:gd name="f35" fmla="*/ 8853 f22 1"/>
                <a:gd name="f36" fmla="+- f23 0 f1"/>
                <a:gd name="f37" fmla="*/ f26 1 48057"/>
                <a:gd name="f38" fmla="*/ f27 1 252910"/>
                <a:gd name="f39" fmla="*/ f28 1 48057"/>
                <a:gd name="f40" fmla="*/ f29 1 48057"/>
                <a:gd name="f41" fmla="*/ f30 1 48057"/>
                <a:gd name="f42" fmla="*/ f31 1 252910"/>
                <a:gd name="f43" fmla="*/ f32 1 48057"/>
                <a:gd name="f44" fmla="*/ f33 1 252910"/>
                <a:gd name="f45" fmla="*/ f34 1 48057"/>
                <a:gd name="f46" fmla="*/ f35 1 48057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4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4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5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5" y="f66"/>
                </a:cxn>
                <a:cxn ang="f36">
                  <a:pos x="f65" y="f66"/>
                </a:cxn>
                <a:cxn ang="f36">
                  <a:pos x="f65" y="f66"/>
                </a:cxn>
                <a:cxn ang="f36">
                  <a:pos x="f67" y="f66"/>
                </a:cxn>
                <a:cxn ang="f36">
                  <a:pos x="f68" y="f66"/>
                </a:cxn>
                <a:cxn ang="f36">
                  <a:pos x="f68" y="f66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2"/>
                </a:cxn>
                <a:cxn ang="f36">
                  <a:pos x="f74" y="f70"/>
                </a:cxn>
                <a:cxn ang="f36">
                  <a:pos x="f65" y="f66"/>
                </a:cxn>
              </a:cxnLst>
              <a:rect l="f61" t="f64" r="f62" b="f63"/>
              <a:pathLst>
                <a:path w="48057" h="252910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9" y="f9"/>
                  </a:lnTo>
                  <a:lnTo>
                    <a:pt x="f9" y="f9"/>
                  </a:lnTo>
                  <a:lnTo>
                    <a:pt x="f5" y="f5"/>
                  </a:lnTo>
                  <a:lnTo>
                    <a:pt x="f11" y="f12"/>
                  </a:lnTo>
                  <a:lnTo>
                    <a:pt x="f6" y="f12"/>
                  </a:lnTo>
                  <a:lnTo>
                    <a:pt x="f13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" name="Freeform: Shape 83">
              <a:extLst>
                <a:ext uri="{FF2B5EF4-FFF2-40B4-BE49-F238E27FC236}">
                  <a16:creationId xmlns:a16="http://schemas.microsoft.com/office/drawing/2014/main" id="{50436D8D-4EB9-A281-2DB7-696EA2B0BDB5}"/>
                </a:ext>
              </a:extLst>
            </p:cNvPr>
            <p:cNvSpPr/>
            <p:nvPr/>
          </p:nvSpPr>
          <p:spPr>
            <a:xfrm>
              <a:off x="10983333" y="393228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" name="Freeform: Shape 84">
              <a:extLst>
                <a:ext uri="{FF2B5EF4-FFF2-40B4-BE49-F238E27FC236}">
                  <a16:creationId xmlns:a16="http://schemas.microsoft.com/office/drawing/2014/main" id="{F1A7B441-DAC9-9D2D-0A75-7B1A64B98AFF}"/>
                </a:ext>
              </a:extLst>
            </p:cNvPr>
            <p:cNvSpPr/>
            <p:nvPr/>
          </p:nvSpPr>
          <p:spPr>
            <a:xfrm>
              <a:off x="10982072" y="393228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" name="Freeform: Shape 85">
              <a:extLst>
                <a:ext uri="{FF2B5EF4-FFF2-40B4-BE49-F238E27FC236}">
                  <a16:creationId xmlns:a16="http://schemas.microsoft.com/office/drawing/2014/main" id="{AC7C3BBA-BF44-569D-E347-7D2FDE68391B}"/>
                </a:ext>
              </a:extLst>
            </p:cNvPr>
            <p:cNvSpPr/>
            <p:nvPr/>
          </p:nvSpPr>
          <p:spPr>
            <a:xfrm>
              <a:off x="10601407" y="3933556"/>
              <a:ext cx="378131" cy="184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8133"/>
                <a:gd name="f7" fmla="val 184625"/>
                <a:gd name="f8" fmla="val 6323"/>
                <a:gd name="f9" fmla="val 178302"/>
                <a:gd name="f10" fmla="val 7588"/>
                <a:gd name="f11" fmla="val 180831"/>
                <a:gd name="f12" fmla="val 183361"/>
                <a:gd name="f13" fmla="val 3794"/>
                <a:gd name="f14" fmla="val 376869"/>
                <a:gd name="f15" fmla="val 10116"/>
                <a:gd name="f16" fmla="val 375605"/>
                <a:gd name="f17" fmla="val 2529"/>
                <a:gd name="f18" fmla="val 1265"/>
                <a:gd name="f19" fmla="val 378134"/>
                <a:gd name="f20" fmla="val 177038"/>
                <a:gd name="f21" fmla="val 175773"/>
                <a:gd name="f22" fmla="val 5059"/>
                <a:gd name="f23" fmla="+- 0 0 -90"/>
                <a:gd name="f24" fmla="*/ f3 1 378133"/>
                <a:gd name="f25" fmla="*/ f4 1 18462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78133"/>
                <a:gd name="f34" fmla="*/ f30 1 184625"/>
                <a:gd name="f35" fmla="*/ 6323 f31 1"/>
                <a:gd name="f36" fmla="*/ 178302 f30 1"/>
                <a:gd name="f37" fmla="*/ 3794 f31 1"/>
                <a:gd name="f38" fmla="*/ 184625 f30 1"/>
                <a:gd name="f39" fmla="*/ 7588 f31 1"/>
                <a:gd name="f40" fmla="*/ 183361 f30 1"/>
                <a:gd name="f41" fmla="*/ 376869 f31 1"/>
                <a:gd name="f42" fmla="*/ 10116 f30 1"/>
                <a:gd name="f43" fmla="*/ 375605 f31 1"/>
                <a:gd name="f44" fmla="*/ 3794 f30 1"/>
                <a:gd name="f45" fmla="*/ 2529 f30 1"/>
                <a:gd name="f46" fmla="*/ 1265 f30 1"/>
                <a:gd name="f47" fmla="*/ 0 f30 1"/>
                <a:gd name="f48" fmla="*/ 378134 f31 1"/>
                <a:gd name="f49" fmla="*/ 0 f31 1"/>
                <a:gd name="f50" fmla="*/ 177038 f30 1"/>
                <a:gd name="f51" fmla="+- f32 0 f1"/>
                <a:gd name="f52" fmla="*/ f35 1 378133"/>
                <a:gd name="f53" fmla="*/ f36 1 184625"/>
                <a:gd name="f54" fmla="*/ f37 1 378133"/>
                <a:gd name="f55" fmla="*/ f38 1 184625"/>
                <a:gd name="f56" fmla="*/ f39 1 378133"/>
                <a:gd name="f57" fmla="*/ f40 1 184625"/>
                <a:gd name="f58" fmla="*/ f41 1 378133"/>
                <a:gd name="f59" fmla="*/ f42 1 184625"/>
                <a:gd name="f60" fmla="*/ f43 1 378133"/>
                <a:gd name="f61" fmla="*/ f44 1 184625"/>
                <a:gd name="f62" fmla="*/ f45 1 184625"/>
                <a:gd name="f63" fmla="*/ f46 1 184625"/>
                <a:gd name="f64" fmla="*/ f47 1 184625"/>
                <a:gd name="f65" fmla="*/ f48 1 378133"/>
                <a:gd name="f66" fmla="*/ f49 1 378133"/>
                <a:gd name="f67" fmla="*/ f50 1 184625"/>
                <a:gd name="f68" fmla="*/ f26 1 f33"/>
                <a:gd name="f69" fmla="*/ f27 1 f33"/>
                <a:gd name="f70" fmla="*/ f26 1 f34"/>
                <a:gd name="f71" fmla="*/ f28 1 f34"/>
                <a:gd name="f72" fmla="*/ f52 1 f33"/>
                <a:gd name="f73" fmla="*/ f53 1 f34"/>
                <a:gd name="f74" fmla="*/ f54 1 f33"/>
                <a:gd name="f75" fmla="*/ f55 1 f34"/>
                <a:gd name="f76" fmla="*/ f56 1 f33"/>
                <a:gd name="f77" fmla="*/ f57 1 f34"/>
                <a:gd name="f78" fmla="*/ f58 1 f33"/>
                <a:gd name="f79" fmla="*/ f59 1 f34"/>
                <a:gd name="f80" fmla="*/ f60 1 f33"/>
                <a:gd name="f81" fmla="*/ f61 1 f34"/>
                <a:gd name="f82" fmla="*/ f62 1 f34"/>
                <a:gd name="f83" fmla="*/ f63 1 f34"/>
                <a:gd name="f84" fmla="*/ f64 1 f34"/>
                <a:gd name="f85" fmla="*/ f65 1 f33"/>
                <a:gd name="f86" fmla="*/ f66 1 f33"/>
                <a:gd name="f87" fmla="*/ f67 1 f34"/>
                <a:gd name="f88" fmla="*/ f68 f24 1"/>
                <a:gd name="f89" fmla="*/ f69 f24 1"/>
                <a:gd name="f90" fmla="*/ f71 f25 1"/>
                <a:gd name="f91" fmla="*/ f70 f25 1"/>
                <a:gd name="f92" fmla="*/ f72 f24 1"/>
                <a:gd name="f93" fmla="*/ f73 f25 1"/>
                <a:gd name="f94" fmla="*/ f74 f24 1"/>
                <a:gd name="f95" fmla="*/ f75 f25 1"/>
                <a:gd name="f96" fmla="*/ f76 f24 1"/>
                <a:gd name="f97" fmla="*/ f77 f25 1"/>
                <a:gd name="f98" fmla="*/ f78 f24 1"/>
                <a:gd name="f99" fmla="*/ f79 f25 1"/>
                <a:gd name="f100" fmla="*/ f80 f24 1"/>
                <a:gd name="f101" fmla="*/ f81 f25 1"/>
                <a:gd name="f102" fmla="*/ f82 f25 1"/>
                <a:gd name="f103" fmla="*/ f83 f25 1"/>
                <a:gd name="f104" fmla="*/ f84 f25 1"/>
                <a:gd name="f105" fmla="*/ f85 f24 1"/>
                <a:gd name="f106" fmla="*/ f86 f24 1"/>
                <a:gd name="f107" fmla="*/ f87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98" y="f99"/>
                </a:cxn>
                <a:cxn ang="f51">
                  <a:pos x="f100" y="f101"/>
                </a:cxn>
                <a:cxn ang="f51">
                  <a:pos x="f100" y="f101"/>
                </a:cxn>
                <a:cxn ang="f51">
                  <a:pos x="f100" y="f102"/>
                </a:cxn>
                <a:cxn ang="f51">
                  <a:pos x="f100" y="f103"/>
                </a:cxn>
                <a:cxn ang="f51">
                  <a:pos x="f100" y="f103"/>
                </a:cxn>
                <a:cxn ang="f51">
                  <a:pos x="f100" y="f103"/>
                </a:cxn>
                <a:cxn ang="f51">
                  <a:pos x="f100" y="f104"/>
                </a:cxn>
                <a:cxn ang="f51">
                  <a:pos x="f98" y="f104"/>
                </a:cxn>
                <a:cxn ang="f51">
                  <a:pos x="f105" y="f104"/>
                </a:cxn>
                <a:cxn ang="f51">
                  <a:pos x="f105" y="f104"/>
                </a:cxn>
                <a:cxn ang="f51">
                  <a:pos x="f106" y="f107"/>
                </a:cxn>
                <a:cxn ang="f51">
                  <a:pos x="f92" y="f93"/>
                </a:cxn>
                <a:cxn ang="f51">
                  <a:pos x="f92" y="f93"/>
                </a:cxn>
              </a:cxnLst>
              <a:rect l="f88" t="f91" r="f89" b="f90"/>
              <a:pathLst>
                <a:path w="378133" h="184625">
                  <a:moveTo>
                    <a:pt x="f8" y="f9"/>
                  </a:moveTo>
                  <a:cubicBezTo>
                    <a:pt x="f10" y="f11"/>
                    <a:pt x="f8" y="f12"/>
                    <a:pt x="f13" y="f7"/>
                  </a:cubicBezTo>
                  <a:lnTo>
                    <a:pt x="f10" y="f12"/>
                  </a:lnTo>
                  <a:lnTo>
                    <a:pt x="f14" y="f15"/>
                  </a:lnTo>
                  <a:lnTo>
                    <a:pt x="f16" y="f13"/>
                  </a:lnTo>
                  <a:lnTo>
                    <a:pt x="f16" y="f13"/>
                  </a:lnTo>
                  <a:cubicBezTo>
                    <a:pt x="f16" y="f13"/>
                    <a:pt x="f16" y="f17"/>
                    <a:pt x="f16" y="f17"/>
                  </a:cubicBezTo>
                  <a:cubicBezTo>
                    <a:pt x="f16" y="f17"/>
                    <a:pt x="f16" y="f17"/>
                    <a:pt x="f16" y="f18"/>
                  </a:cubicBezTo>
                  <a:lnTo>
                    <a:pt x="f16" y="f18"/>
                  </a:lnTo>
                  <a:lnTo>
                    <a:pt x="f16" y="f18"/>
                  </a:lnTo>
                  <a:lnTo>
                    <a:pt x="f16" y="f5"/>
                  </a:lnTo>
                  <a:lnTo>
                    <a:pt x="f14" y="f5"/>
                  </a:lnTo>
                  <a:lnTo>
                    <a:pt x="f19" y="f5"/>
                  </a:lnTo>
                  <a:lnTo>
                    <a:pt x="f19" y="f5"/>
                  </a:lnTo>
                  <a:lnTo>
                    <a:pt x="f5" y="f20"/>
                  </a:lnTo>
                  <a:cubicBezTo>
                    <a:pt x="f5" y="f21"/>
                    <a:pt x="f13" y="f21"/>
                    <a:pt x="f8" y="f9"/>
                  </a:cubicBezTo>
                  <a:cubicBezTo>
                    <a:pt x="f22" y="f20"/>
                    <a:pt x="f8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" name="Freeform: Shape 86">
              <a:extLst>
                <a:ext uri="{FF2B5EF4-FFF2-40B4-BE49-F238E27FC236}">
                  <a16:creationId xmlns:a16="http://schemas.microsoft.com/office/drawing/2014/main" id="{52E918BA-A620-7663-D9BD-0759DDCBFD90}"/>
                </a:ext>
              </a:extLst>
            </p:cNvPr>
            <p:cNvSpPr/>
            <p:nvPr/>
          </p:nvSpPr>
          <p:spPr>
            <a:xfrm>
              <a:off x="10584966" y="4108828"/>
              <a:ext cx="23262" cy="156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60"/>
                <a:gd name="f7" fmla="val 15670"/>
                <a:gd name="f8" fmla="val 3794"/>
                <a:gd name="f9" fmla="val 9348"/>
                <a:gd name="f10" fmla="val 5059"/>
                <a:gd name="f11" fmla="val 10612"/>
                <a:gd name="f12" fmla="val 11877"/>
                <a:gd name="f13" fmla="val 6323"/>
                <a:gd name="f14" fmla="val 15671"/>
                <a:gd name="f15" fmla="val 15176"/>
                <a:gd name="f16" fmla="val 20235"/>
                <a:gd name="f17" fmla="val 22764"/>
                <a:gd name="f18" fmla="val 8084"/>
                <a:gd name="f19" fmla="val 24028"/>
                <a:gd name="f20" fmla="val 5554"/>
                <a:gd name="f21" fmla="val 3025"/>
                <a:gd name="f22" fmla="val 21499"/>
                <a:gd name="f23" fmla="val 496"/>
                <a:gd name="f24" fmla="val 18970"/>
                <a:gd name="f25" fmla="val -769"/>
                <a:gd name="f26" fmla="val 16441"/>
                <a:gd name="f27" fmla="val 6819"/>
                <a:gd name="f28" fmla="val 2529"/>
                <a:gd name="f29" fmla="val 1265"/>
                <a:gd name="f30" fmla="+- 0 0 -90"/>
                <a:gd name="f31" fmla="*/ f3 1 23260"/>
                <a:gd name="f32" fmla="*/ f4 1 1567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3260"/>
                <a:gd name="f41" fmla="*/ f37 1 15670"/>
                <a:gd name="f42" fmla="*/ 3794 f38 1"/>
                <a:gd name="f43" fmla="*/ 9348 f37 1"/>
                <a:gd name="f44" fmla="*/ 5059 f38 1"/>
                <a:gd name="f45" fmla="*/ 10612 f37 1"/>
                <a:gd name="f46" fmla="*/ 11877 f37 1"/>
                <a:gd name="f47" fmla="*/ 6323 f38 1"/>
                <a:gd name="f48" fmla="*/ 15671 f37 1"/>
                <a:gd name="f49" fmla="*/ 15176 f38 1"/>
                <a:gd name="f50" fmla="*/ 20235 f38 1"/>
                <a:gd name="f51" fmla="*/ 22764 f38 1"/>
                <a:gd name="f52" fmla="*/ 3025 f37 1"/>
                <a:gd name="f53" fmla="*/ 16441 f38 1"/>
                <a:gd name="f54" fmla="*/ 496 f37 1"/>
                <a:gd name="f55" fmla="*/ 0 f38 1"/>
                <a:gd name="f56" fmla="*/ 6819 f37 1"/>
                <a:gd name="f57" fmla="*/ 2529 f38 1"/>
                <a:gd name="f58" fmla="*/ 8084 f37 1"/>
                <a:gd name="f59" fmla="+- f39 0 f1"/>
                <a:gd name="f60" fmla="*/ f42 1 23260"/>
                <a:gd name="f61" fmla="*/ f43 1 15670"/>
                <a:gd name="f62" fmla="*/ f44 1 23260"/>
                <a:gd name="f63" fmla="*/ f45 1 15670"/>
                <a:gd name="f64" fmla="*/ f46 1 15670"/>
                <a:gd name="f65" fmla="*/ f47 1 23260"/>
                <a:gd name="f66" fmla="*/ f48 1 15670"/>
                <a:gd name="f67" fmla="*/ f49 1 23260"/>
                <a:gd name="f68" fmla="*/ f50 1 23260"/>
                <a:gd name="f69" fmla="*/ f51 1 23260"/>
                <a:gd name="f70" fmla="*/ f52 1 15670"/>
                <a:gd name="f71" fmla="*/ f53 1 23260"/>
                <a:gd name="f72" fmla="*/ f54 1 15670"/>
                <a:gd name="f73" fmla="*/ f55 1 23260"/>
                <a:gd name="f74" fmla="*/ f56 1 15670"/>
                <a:gd name="f75" fmla="*/ f57 1 23260"/>
                <a:gd name="f76" fmla="*/ f58 1 15670"/>
                <a:gd name="f77" fmla="*/ f33 1 f40"/>
                <a:gd name="f78" fmla="*/ f34 1 f40"/>
                <a:gd name="f79" fmla="*/ f33 1 f41"/>
                <a:gd name="f80" fmla="*/ f35 1 f41"/>
                <a:gd name="f81" fmla="*/ f60 1 f40"/>
                <a:gd name="f82" fmla="*/ f61 1 f41"/>
                <a:gd name="f83" fmla="*/ f62 1 f40"/>
                <a:gd name="f84" fmla="*/ f63 1 f41"/>
                <a:gd name="f85" fmla="*/ f64 1 f41"/>
                <a:gd name="f86" fmla="*/ f65 1 f40"/>
                <a:gd name="f87" fmla="*/ f66 1 f41"/>
                <a:gd name="f88" fmla="*/ f67 1 f40"/>
                <a:gd name="f89" fmla="*/ f68 1 f40"/>
                <a:gd name="f90" fmla="*/ f69 1 f40"/>
                <a:gd name="f91" fmla="*/ f70 1 f41"/>
                <a:gd name="f92" fmla="*/ f71 1 f40"/>
                <a:gd name="f93" fmla="*/ f72 1 f41"/>
                <a:gd name="f94" fmla="*/ f73 1 f40"/>
                <a:gd name="f95" fmla="*/ f74 1 f41"/>
                <a:gd name="f96" fmla="*/ f75 1 f40"/>
                <a:gd name="f97" fmla="*/ f76 1 f41"/>
                <a:gd name="f98" fmla="*/ f77 f31 1"/>
                <a:gd name="f99" fmla="*/ f78 f31 1"/>
                <a:gd name="f100" fmla="*/ f80 f32 1"/>
                <a:gd name="f101" fmla="*/ f79 f32 1"/>
                <a:gd name="f102" fmla="*/ f81 f31 1"/>
                <a:gd name="f103" fmla="*/ f82 f32 1"/>
                <a:gd name="f104" fmla="*/ f83 f31 1"/>
                <a:gd name="f105" fmla="*/ f84 f32 1"/>
                <a:gd name="f106" fmla="*/ f85 f32 1"/>
                <a:gd name="f107" fmla="*/ f86 f31 1"/>
                <a:gd name="f108" fmla="*/ f87 f32 1"/>
                <a:gd name="f109" fmla="*/ f88 f31 1"/>
                <a:gd name="f110" fmla="*/ f89 f31 1"/>
                <a:gd name="f111" fmla="*/ f90 f31 1"/>
                <a:gd name="f112" fmla="*/ f91 f32 1"/>
                <a:gd name="f113" fmla="*/ f92 f31 1"/>
                <a:gd name="f114" fmla="*/ f93 f32 1"/>
                <a:gd name="f115" fmla="*/ f94 f31 1"/>
                <a:gd name="f116" fmla="*/ f95 f32 1"/>
                <a:gd name="f117" fmla="*/ f96 f31 1"/>
                <a:gd name="f118" fmla="*/ f97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2" y="f103"/>
                </a:cxn>
                <a:cxn ang="f59">
                  <a:pos x="f102" y="f103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4" y="f106"/>
                </a:cxn>
                <a:cxn ang="f59">
                  <a:pos x="f104" y="f106"/>
                </a:cxn>
                <a:cxn ang="f59">
                  <a:pos x="f107" y="f108"/>
                </a:cxn>
                <a:cxn ang="f59">
                  <a:pos x="f109" y="f106"/>
                </a:cxn>
                <a:cxn ang="f59">
                  <a:pos x="f110" y="f103"/>
                </a:cxn>
                <a:cxn ang="f59">
                  <a:pos x="f111" y="f112"/>
                </a:cxn>
                <a:cxn ang="f59">
                  <a:pos x="f113" y="f114"/>
                </a:cxn>
                <a:cxn ang="f59">
                  <a:pos x="f115" y="f116"/>
                </a:cxn>
                <a:cxn ang="f59">
                  <a:pos x="f117" y="f118"/>
                </a:cxn>
                <a:cxn ang="f59">
                  <a:pos x="f102" y="f103"/>
                </a:cxn>
              </a:cxnLst>
              <a:rect l="f98" t="f101" r="f99" b="f100"/>
              <a:pathLst>
                <a:path w="23260" h="15670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11"/>
                  </a:lnTo>
                  <a:lnTo>
                    <a:pt x="f10" y="f12"/>
                  </a:lnTo>
                  <a:lnTo>
                    <a:pt x="f10" y="f12"/>
                  </a:lnTo>
                  <a:lnTo>
                    <a:pt x="f13" y="f14"/>
                  </a:lnTo>
                  <a:lnTo>
                    <a:pt x="f15" y="f12"/>
                  </a:lnTo>
                  <a:lnTo>
                    <a:pt x="f16" y="f9"/>
                  </a:lnTo>
                  <a:cubicBezTo>
                    <a:pt x="f17" y="f18"/>
                    <a:pt x="f19" y="f20"/>
                    <a:pt x="f17" y="f21"/>
                  </a:cubicBezTo>
                  <a:cubicBezTo>
                    <a:pt x="f22" y="f23"/>
                    <a:pt x="f24" y="f25"/>
                    <a:pt x="f26" y="f23"/>
                  </a:cubicBezTo>
                  <a:lnTo>
                    <a:pt x="f5" y="f27"/>
                  </a:lnTo>
                  <a:lnTo>
                    <a:pt x="f28" y="f18"/>
                  </a:lnTo>
                  <a:cubicBezTo>
                    <a:pt x="f29" y="f18"/>
                    <a:pt x="f8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" name="Freeform: Shape 87">
              <a:extLst>
                <a:ext uri="{FF2B5EF4-FFF2-40B4-BE49-F238E27FC236}">
                  <a16:creationId xmlns:a16="http://schemas.microsoft.com/office/drawing/2014/main" id="{942D6752-5295-EF3E-FC83-E5D8746C08D6}"/>
                </a:ext>
              </a:extLst>
            </p:cNvPr>
            <p:cNvSpPr/>
            <p:nvPr/>
          </p:nvSpPr>
          <p:spPr>
            <a:xfrm>
              <a:off x="10103132" y="3226661"/>
              <a:ext cx="972528" cy="432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2524"/>
                <a:gd name="f7" fmla="val 432478"/>
                <a:gd name="f8" fmla="val 1265"/>
                <a:gd name="f9" fmla="val 972525"/>
                <a:gd name="f10" fmla="val 8852"/>
                <a:gd name="f11" fmla="val 971260"/>
                <a:gd name="f12" fmla="val 3794"/>
                <a:gd name="f13" fmla="val 423626"/>
                <a:gd name="f14" fmla="val 428685"/>
                <a:gd name="f15" fmla="+- 0 0 -90"/>
                <a:gd name="f16" fmla="*/ f3 1 972524"/>
                <a:gd name="f17" fmla="*/ f4 1 43247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972524"/>
                <a:gd name="f26" fmla="*/ f22 1 432478"/>
                <a:gd name="f27" fmla="*/ 1265 f23 1"/>
                <a:gd name="f28" fmla="*/ 432478 f22 1"/>
                <a:gd name="f29" fmla="*/ 972525 f23 1"/>
                <a:gd name="f30" fmla="*/ 8852 f22 1"/>
                <a:gd name="f31" fmla="*/ 971260 f23 1"/>
                <a:gd name="f32" fmla="*/ 3794 f22 1"/>
                <a:gd name="f33" fmla="*/ 0 f22 1"/>
                <a:gd name="f34" fmla="*/ 0 f23 1"/>
                <a:gd name="f35" fmla="*/ 423626 f22 1"/>
                <a:gd name="f36" fmla="*/ 428685 f22 1"/>
                <a:gd name="f37" fmla="+- f24 0 f1"/>
                <a:gd name="f38" fmla="*/ f27 1 972524"/>
                <a:gd name="f39" fmla="*/ f28 1 432478"/>
                <a:gd name="f40" fmla="*/ f29 1 972524"/>
                <a:gd name="f41" fmla="*/ f30 1 432478"/>
                <a:gd name="f42" fmla="*/ f31 1 972524"/>
                <a:gd name="f43" fmla="*/ f32 1 432478"/>
                <a:gd name="f44" fmla="*/ f33 1 432478"/>
                <a:gd name="f45" fmla="*/ f34 1 972524"/>
                <a:gd name="f46" fmla="*/ f35 1 432478"/>
                <a:gd name="f47" fmla="*/ f36 1 432478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6"/>
                <a:gd name="f59" fmla="*/ f45 1 f25"/>
                <a:gd name="f60" fmla="*/ f46 1 f26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7 1"/>
                <a:gd name="f73" fmla="*/ f59 f16 1"/>
                <a:gd name="f74" fmla="*/ f60 f17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0" y="f72"/>
                </a:cxn>
                <a:cxn ang="f37">
                  <a:pos x="f73" y="f74"/>
                </a:cxn>
                <a:cxn ang="f37">
                  <a:pos x="f66" y="f75"/>
                </a:cxn>
              </a:cxnLst>
              <a:rect l="f62" t="f65" r="f63" b="f64"/>
              <a:pathLst>
                <a:path w="972524" h="432478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5"/>
                  </a:lnTo>
                  <a:lnTo>
                    <a:pt x="f5" y="f13"/>
                  </a:lnTo>
                  <a:lnTo>
                    <a:pt x="f8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" name="Freeform: Shape 88">
              <a:extLst>
                <a:ext uri="{FF2B5EF4-FFF2-40B4-BE49-F238E27FC236}">
                  <a16:creationId xmlns:a16="http://schemas.microsoft.com/office/drawing/2014/main" id="{CC962311-CC08-BC01-1F1E-946181946F16}"/>
                </a:ext>
              </a:extLst>
            </p:cNvPr>
            <p:cNvSpPr/>
            <p:nvPr/>
          </p:nvSpPr>
          <p:spPr>
            <a:xfrm>
              <a:off x="10582442" y="4120707"/>
              <a:ext cx="141640" cy="7245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642"/>
                <a:gd name="f7" fmla="val 724590"/>
                <a:gd name="f8" fmla="val 137848"/>
                <a:gd name="f9" fmla="val 724591"/>
                <a:gd name="f10" fmla="val 723326"/>
                <a:gd name="f11" fmla="val 10117"/>
                <a:gd name="f12" fmla="val 3794"/>
                <a:gd name="f13" fmla="val 8853"/>
                <a:gd name="f14" fmla="val 1265"/>
                <a:gd name="f15" fmla="val 2529"/>
                <a:gd name="f16" fmla="val 7588"/>
                <a:gd name="f17" fmla="val 6323"/>
                <a:gd name="f18" fmla="val 5059"/>
                <a:gd name="f19" fmla="val 5058"/>
                <a:gd name="f20" fmla="val 131525"/>
                <a:gd name="f21" fmla="val 722062"/>
                <a:gd name="f22" fmla="+- 0 0 -90"/>
                <a:gd name="f23" fmla="*/ f3 1 141642"/>
                <a:gd name="f24" fmla="*/ f4 1 72459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41642"/>
                <a:gd name="f33" fmla="*/ f29 1 724590"/>
                <a:gd name="f34" fmla="*/ 137848 f30 1"/>
                <a:gd name="f35" fmla="*/ 724591 f29 1"/>
                <a:gd name="f36" fmla="*/ 141642 f30 1"/>
                <a:gd name="f37" fmla="*/ 723326 f29 1"/>
                <a:gd name="f38" fmla="*/ 10117 f30 1"/>
                <a:gd name="f39" fmla="*/ 3794 f29 1"/>
                <a:gd name="f40" fmla="*/ 8853 f30 1"/>
                <a:gd name="f41" fmla="*/ 0 f29 1"/>
                <a:gd name="f42" fmla="*/ 2529 f30 1"/>
                <a:gd name="f43" fmla="*/ 6323 f29 1"/>
                <a:gd name="f44" fmla="*/ 0 f30 1"/>
                <a:gd name="f45" fmla="*/ 5058 f29 1"/>
                <a:gd name="f46" fmla="*/ 131525 f30 1"/>
                <a:gd name="f47" fmla="*/ 722062 f29 1"/>
                <a:gd name="f48" fmla="+- f31 0 f1"/>
                <a:gd name="f49" fmla="*/ f34 1 141642"/>
                <a:gd name="f50" fmla="*/ f35 1 724590"/>
                <a:gd name="f51" fmla="*/ f36 1 141642"/>
                <a:gd name="f52" fmla="*/ f37 1 724590"/>
                <a:gd name="f53" fmla="*/ f38 1 141642"/>
                <a:gd name="f54" fmla="*/ f39 1 724590"/>
                <a:gd name="f55" fmla="*/ f40 1 141642"/>
                <a:gd name="f56" fmla="*/ f41 1 724590"/>
                <a:gd name="f57" fmla="*/ f42 1 141642"/>
                <a:gd name="f58" fmla="*/ f43 1 724590"/>
                <a:gd name="f59" fmla="*/ f44 1 141642"/>
                <a:gd name="f60" fmla="*/ f45 1 724590"/>
                <a:gd name="f61" fmla="*/ f46 1 141642"/>
                <a:gd name="f62" fmla="*/ f47 1 724590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1" y="f92"/>
                </a:cxn>
                <a:cxn ang="f48">
                  <a:pos x="f91" y="f90"/>
                </a:cxn>
                <a:cxn ang="f48">
                  <a:pos x="f93" y="f94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8"/>
                </a:cxn>
                <a:cxn ang="f48">
                  <a:pos x="f85" y="f86"/>
                </a:cxn>
              </a:cxnLst>
              <a:rect l="f81" t="f84" r="f82" b="f83"/>
              <a:pathLst>
                <a:path w="141642" h="724590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13" y="f5"/>
                  </a:lnTo>
                  <a:cubicBezTo>
                    <a:pt x="f13" y="f14"/>
                    <a:pt x="f13" y="f15"/>
                    <a:pt x="f13" y="f12"/>
                  </a:cubicBezTo>
                  <a:cubicBezTo>
                    <a:pt x="f16" y="f17"/>
                    <a:pt x="f18" y="f17"/>
                    <a:pt x="f15" y="f17"/>
                  </a:cubicBezTo>
                  <a:cubicBezTo>
                    <a:pt x="f15" y="f17"/>
                    <a:pt x="f15" y="f17"/>
                    <a:pt x="f15" y="f17"/>
                  </a:cubicBezTo>
                  <a:lnTo>
                    <a:pt x="f5" y="f19"/>
                  </a:lnTo>
                  <a:lnTo>
                    <a:pt x="f20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" name="Freeform: Shape 89">
              <a:extLst>
                <a:ext uri="{FF2B5EF4-FFF2-40B4-BE49-F238E27FC236}">
                  <a16:creationId xmlns:a16="http://schemas.microsoft.com/office/drawing/2014/main" id="{93D8847F-7573-C448-E1BC-EA72798B76CF}"/>
                </a:ext>
              </a:extLst>
            </p:cNvPr>
            <p:cNvSpPr/>
            <p:nvPr/>
          </p:nvSpPr>
          <p:spPr>
            <a:xfrm>
              <a:off x="9817318" y="5182938"/>
              <a:ext cx="31619" cy="1049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616"/>
                <a:gd name="f7" fmla="val 104958"/>
                <a:gd name="f8" fmla="val 31617"/>
                <a:gd name="f9" fmla="val 101164"/>
                <a:gd name="f10" fmla="val 11382"/>
                <a:gd name="f11" fmla="val 11381"/>
                <a:gd name="f12" fmla="val 8853"/>
                <a:gd name="f13" fmla="val 2529"/>
                <a:gd name="f14" fmla="val 7588"/>
                <a:gd name="f15" fmla="val 5058"/>
                <a:gd name="f16" fmla="val 5059"/>
                <a:gd name="f17" fmla="val 3794"/>
                <a:gd name="f18" fmla="val 1265"/>
                <a:gd name="f19" fmla="val 22764"/>
                <a:gd name="f20" fmla="val 26558"/>
                <a:gd name="f21" fmla="val 103694"/>
                <a:gd name="f22" fmla="+- 0 0 -90"/>
                <a:gd name="f23" fmla="*/ f3 1 31616"/>
                <a:gd name="f24" fmla="*/ f4 1 10495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1616"/>
                <a:gd name="f33" fmla="*/ f29 1 104958"/>
                <a:gd name="f34" fmla="*/ 31617 f30 1"/>
                <a:gd name="f35" fmla="*/ 101164 f29 1"/>
                <a:gd name="f36" fmla="*/ 11382 f30 1"/>
                <a:gd name="f37" fmla="*/ 11381 f29 1"/>
                <a:gd name="f38" fmla="*/ 8853 f30 1"/>
                <a:gd name="f39" fmla="*/ 0 f29 1"/>
                <a:gd name="f40" fmla="*/ 5059 f30 1"/>
                <a:gd name="f41" fmla="*/ 5058 f29 1"/>
                <a:gd name="f42" fmla="*/ 0 f30 1"/>
                <a:gd name="f43" fmla="*/ 1265 f29 1"/>
                <a:gd name="f44" fmla="*/ 22764 f30 1"/>
                <a:gd name="f45" fmla="*/ 104958 f29 1"/>
                <a:gd name="f46" fmla="*/ 26558 f30 1"/>
                <a:gd name="f47" fmla="*/ 103694 f29 1"/>
                <a:gd name="f48" fmla="+- f31 0 f1"/>
                <a:gd name="f49" fmla="*/ f34 1 31616"/>
                <a:gd name="f50" fmla="*/ f35 1 104958"/>
                <a:gd name="f51" fmla="*/ f36 1 31616"/>
                <a:gd name="f52" fmla="*/ f37 1 104958"/>
                <a:gd name="f53" fmla="*/ f38 1 31616"/>
                <a:gd name="f54" fmla="*/ f39 1 104958"/>
                <a:gd name="f55" fmla="*/ f40 1 31616"/>
                <a:gd name="f56" fmla="*/ f41 1 104958"/>
                <a:gd name="f57" fmla="*/ f42 1 31616"/>
                <a:gd name="f58" fmla="*/ f43 1 104958"/>
                <a:gd name="f59" fmla="*/ f44 1 31616"/>
                <a:gd name="f60" fmla="*/ f45 1 104958"/>
                <a:gd name="f61" fmla="*/ f46 1 31616"/>
                <a:gd name="f62" fmla="*/ f47 1 104958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8"/>
                </a:cxn>
                <a:cxn ang="f48">
                  <a:pos x="f85" y="f86"/>
                </a:cxn>
              </a:cxnLst>
              <a:rect l="f81" t="f84" r="f82" b="f83"/>
              <a:pathLst>
                <a:path w="31616" h="104958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cubicBezTo>
                    <a:pt x="f12" y="f13"/>
                    <a:pt x="f14" y="f15"/>
                    <a:pt x="f16" y="f15"/>
                  </a:cubicBezTo>
                  <a:cubicBezTo>
                    <a:pt x="f16" y="f15"/>
                    <a:pt x="f16" y="f15"/>
                    <a:pt x="f16" y="f15"/>
                  </a:cubicBezTo>
                  <a:cubicBezTo>
                    <a:pt x="f13" y="f15"/>
                    <a:pt x="f5" y="f17"/>
                    <a:pt x="f5" y="f18"/>
                  </a:cubicBezTo>
                  <a:cubicBezTo>
                    <a:pt x="f5" y="f18"/>
                    <a:pt x="f5" y="f18"/>
                    <a:pt x="f5" y="f18"/>
                  </a:cubicBezTo>
                  <a:lnTo>
                    <a:pt x="f19" y="f7"/>
                  </a:lnTo>
                  <a:lnTo>
                    <a:pt x="f20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" name="Freeform: Shape 90">
              <a:extLst>
                <a:ext uri="{FF2B5EF4-FFF2-40B4-BE49-F238E27FC236}">
                  <a16:creationId xmlns:a16="http://schemas.microsoft.com/office/drawing/2014/main" id="{1E597FD2-C61D-5E7C-A300-4305D5285E2E}"/>
                </a:ext>
              </a:extLst>
            </p:cNvPr>
            <p:cNvSpPr/>
            <p:nvPr/>
          </p:nvSpPr>
          <p:spPr>
            <a:xfrm>
              <a:off x="11184419" y="5100733"/>
              <a:ext cx="74615" cy="3958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4615"/>
                <a:gd name="f7" fmla="val 395806"/>
                <a:gd name="f8" fmla="val 11382"/>
                <a:gd name="f9" fmla="val 10117"/>
                <a:gd name="f10" fmla="val 3794"/>
                <a:gd name="f11" fmla="val 8853"/>
                <a:gd name="f12" fmla="val 5058"/>
                <a:gd name="f13" fmla="val 65763"/>
                <a:gd name="f14" fmla="val 68292"/>
                <a:gd name="f15" fmla="val 394542"/>
                <a:gd name="f16" fmla="val 390748"/>
                <a:gd name="f17" fmla="+- 0 0 -90"/>
                <a:gd name="f18" fmla="*/ f3 1 74615"/>
                <a:gd name="f19" fmla="*/ f4 1 39580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74615"/>
                <a:gd name="f28" fmla="*/ f24 1 395806"/>
                <a:gd name="f29" fmla="*/ 11382 f25 1"/>
                <a:gd name="f30" fmla="*/ 10117 f24 1"/>
                <a:gd name="f31" fmla="*/ 10117 f25 1"/>
                <a:gd name="f32" fmla="*/ 3794 f24 1"/>
                <a:gd name="f33" fmla="*/ 8853 f25 1"/>
                <a:gd name="f34" fmla="*/ 0 f24 1"/>
                <a:gd name="f35" fmla="*/ 0 f25 1"/>
                <a:gd name="f36" fmla="*/ 5058 f24 1"/>
                <a:gd name="f37" fmla="*/ 65763 f25 1"/>
                <a:gd name="f38" fmla="*/ 395806 f24 1"/>
                <a:gd name="f39" fmla="*/ 68292 f25 1"/>
                <a:gd name="f40" fmla="*/ 394542 f24 1"/>
                <a:gd name="f41" fmla="*/ 74615 f25 1"/>
                <a:gd name="f42" fmla="*/ 390748 f24 1"/>
                <a:gd name="f43" fmla="+- f26 0 f1"/>
                <a:gd name="f44" fmla="*/ f29 1 74615"/>
                <a:gd name="f45" fmla="*/ f30 1 395806"/>
                <a:gd name="f46" fmla="*/ f31 1 74615"/>
                <a:gd name="f47" fmla="*/ f32 1 395806"/>
                <a:gd name="f48" fmla="*/ f33 1 74615"/>
                <a:gd name="f49" fmla="*/ f34 1 395806"/>
                <a:gd name="f50" fmla="*/ f35 1 74615"/>
                <a:gd name="f51" fmla="*/ f36 1 395806"/>
                <a:gd name="f52" fmla="*/ f37 1 74615"/>
                <a:gd name="f53" fmla="*/ f38 1 395806"/>
                <a:gd name="f54" fmla="*/ f39 1 74615"/>
                <a:gd name="f55" fmla="*/ f40 1 395806"/>
                <a:gd name="f56" fmla="*/ f41 1 74615"/>
                <a:gd name="f57" fmla="*/ f42 1 395806"/>
                <a:gd name="f58" fmla="*/ f20 1 f27"/>
                <a:gd name="f59" fmla="*/ f21 1 f27"/>
                <a:gd name="f60" fmla="*/ f20 1 f28"/>
                <a:gd name="f61" fmla="*/ f22 1 f28"/>
                <a:gd name="f62" fmla="*/ f44 1 f27"/>
                <a:gd name="f63" fmla="*/ f45 1 f28"/>
                <a:gd name="f64" fmla="*/ f46 1 f27"/>
                <a:gd name="f65" fmla="*/ f47 1 f28"/>
                <a:gd name="f66" fmla="*/ f48 1 f27"/>
                <a:gd name="f67" fmla="*/ f49 1 f28"/>
                <a:gd name="f68" fmla="*/ f50 1 f27"/>
                <a:gd name="f69" fmla="*/ f51 1 f28"/>
                <a:gd name="f70" fmla="*/ f52 1 f27"/>
                <a:gd name="f71" fmla="*/ f53 1 f28"/>
                <a:gd name="f72" fmla="*/ f54 1 f27"/>
                <a:gd name="f73" fmla="*/ f55 1 f28"/>
                <a:gd name="f74" fmla="*/ f56 1 f27"/>
                <a:gd name="f75" fmla="*/ f57 1 f28"/>
                <a:gd name="f76" fmla="*/ f58 f18 1"/>
                <a:gd name="f77" fmla="*/ f59 f18 1"/>
                <a:gd name="f78" fmla="*/ f61 f19 1"/>
                <a:gd name="f79" fmla="*/ f60 f19 1"/>
                <a:gd name="f80" fmla="*/ f62 f18 1"/>
                <a:gd name="f81" fmla="*/ f63 f19 1"/>
                <a:gd name="f82" fmla="*/ f64 f18 1"/>
                <a:gd name="f83" fmla="*/ f65 f19 1"/>
                <a:gd name="f84" fmla="*/ f66 f18 1"/>
                <a:gd name="f85" fmla="*/ f67 f19 1"/>
                <a:gd name="f86" fmla="*/ f68 f18 1"/>
                <a:gd name="f87" fmla="*/ f69 f19 1"/>
                <a:gd name="f88" fmla="*/ f70 f18 1"/>
                <a:gd name="f89" fmla="*/ f71 f19 1"/>
                <a:gd name="f90" fmla="*/ f72 f18 1"/>
                <a:gd name="f91" fmla="*/ f73 f19 1"/>
                <a:gd name="f92" fmla="*/ f74 f18 1"/>
                <a:gd name="f93" fmla="*/ f7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80" y="f81"/>
                </a:cxn>
                <a:cxn ang="f43">
                  <a:pos x="f82" y="f83"/>
                </a:cxn>
                <a:cxn ang="f43">
                  <a:pos x="f84" y="f85"/>
                </a:cxn>
                <a:cxn ang="f43">
                  <a:pos x="f84" y="f85"/>
                </a:cxn>
                <a:cxn ang="f43">
                  <a:pos x="f86" y="f87"/>
                </a:cxn>
                <a:cxn ang="f43">
                  <a:pos x="f88" y="f89"/>
                </a:cxn>
                <a:cxn ang="f43">
                  <a:pos x="f90" y="f91"/>
                </a:cxn>
                <a:cxn ang="f43">
                  <a:pos x="f92" y="f93"/>
                </a:cxn>
                <a:cxn ang="f43">
                  <a:pos x="f80" y="f81"/>
                </a:cxn>
              </a:cxnLst>
              <a:rect l="f76" t="f79" r="f77" b="f78"/>
              <a:pathLst>
                <a:path w="74615" h="395806">
                  <a:moveTo>
                    <a:pt x="f8" y="f9"/>
                  </a:moveTo>
                  <a:lnTo>
                    <a:pt x="f9" y="f10"/>
                  </a:lnTo>
                  <a:lnTo>
                    <a:pt x="f11" y="f5"/>
                  </a:lnTo>
                  <a:cubicBezTo>
                    <a:pt x="f11" y="f5"/>
                    <a:pt x="f11" y="f5"/>
                    <a:pt x="f11" y="f5"/>
                  </a:cubicBezTo>
                  <a:lnTo>
                    <a:pt x="f5" y="f12"/>
                  </a:lnTo>
                  <a:lnTo>
                    <a:pt x="f13" y="f7"/>
                  </a:lnTo>
                  <a:lnTo>
                    <a:pt x="f14" y="f15"/>
                  </a:lnTo>
                  <a:lnTo>
                    <a:pt x="f6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" name="Freeform: Shape 91">
              <a:extLst>
                <a:ext uri="{FF2B5EF4-FFF2-40B4-BE49-F238E27FC236}">
                  <a16:creationId xmlns:a16="http://schemas.microsoft.com/office/drawing/2014/main" id="{98974561-10A1-AC07-7C1A-F8A820FF5AC3}"/>
                </a:ext>
              </a:extLst>
            </p:cNvPr>
            <p:cNvSpPr/>
            <p:nvPr/>
          </p:nvSpPr>
          <p:spPr>
            <a:xfrm>
              <a:off x="11449997" y="4137147"/>
              <a:ext cx="44266" cy="303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263"/>
                <a:gd name="f7" fmla="val 30349"/>
                <a:gd name="f8" fmla="val 1265"/>
                <a:gd name="f9" fmla="val 8852"/>
                <a:gd name="f10" fmla="val 3794"/>
                <a:gd name="f11" fmla="val 42999"/>
                <a:gd name="f12" fmla="val 21497"/>
                <a:gd name="f13" fmla="val 26555"/>
                <a:gd name="f14" fmla="+- 0 0 -90"/>
                <a:gd name="f15" fmla="*/ f3 1 44263"/>
                <a:gd name="f16" fmla="*/ f4 1 3034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4263"/>
                <a:gd name="f25" fmla="*/ f21 1 30349"/>
                <a:gd name="f26" fmla="*/ 1265 f22 1"/>
                <a:gd name="f27" fmla="*/ 30349 f21 1"/>
                <a:gd name="f28" fmla="*/ 44263 f22 1"/>
                <a:gd name="f29" fmla="*/ 8852 f21 1"/>
                <a:gd name="f30" fmla="*/ 3794 f21 1"/>
                <a:gd name="f31" fmla="*/ 42999 f22 1"/>
                <a:gd name="f32" fmla="*/ 0 f21 1"/>
                <a:gd name="f33" fmla="*/ 0 f22 1"/>
                <a:gd name="f34" fmla="*/ 21497 f21 1"/>
                <a:gd name="f35" fmla="*/ 26555 f21 1"/>
                <a:gd name="f36" fmla="+- f23 0 f1"/>
                <a:gd name="f37" fmla="*/ f26 1 44263"/>
                <a:gd name="f38" fmla="*/ f27 1 30349"/>
                <a:gd name="f39" fmla="*/ f28 1 44263"/>
                <a:gd name="f40" fmla="*/ f29 1 30349"/>
                <a:gd name="f41" fmla="*/ f30 1 30349"/>
                <a:gd name="f42" fmla="*/ f31 1 44263"/>
                <a:gd name="f43" fmla="*/ f32 1 30349"/>
                <a:gd name="f44" fmla="*/ f33 1 44263"/>
                <a:gd name="f45" fmla="*/ f34 1 30349"/>
                <a:gd name="f46" fmla="*/ f35 1 30349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5"/>
                <a:gd name="f56" fmla="*/ f42 1 f24"/>
                <a:gd name="f57" fmla="*/ f43 1 f25"/>
                <a:gd name="f58" fmla="*/ f44 1 f24"/>
                <a:gd name="f59" fmla="*/ f45 1 f25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6 1"/>
                <a:gd name="f70" fmla="*/ f56 f15 1"/>
                <a:gd name="f71" fmla="*/ f57 f16 1"/>
                <a:gd name="f72" fmla="*/ f58 f15 1"/>
                <a:gd name="f73" fmla="*/ f59 f16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7" y="f69"/>
                </a:cxn>
                <a:cxn ang="f36">
                  <a:pos x="f70" y="f71"/>
                </a:cxn>
                <a:cxn ang="f36">
                  <a:pos x="f72" y="f73"/>
                </a:cxn>
                <a:cxn ang="f36">
                  <a:pos x="f65" y="f74"/>
                </a:cxn>
              </a:cxnLst>
              <a:rect l="f61" t="f64" r="f62" b="f63"/>
              <a:pathLst>
                <a:path w="44263" h="30349">
                  <a:moveTo>
                    <a:pt x="f8" y="f7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8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" name="Freeform: Shape 92">
              <a:extLst>
                <a:ext uri="{FF2B5EF4-FFF2-40B4-BE49-F238E27FC236}">
                  <a16:creationId xmlns:a16="http://schemas.microsoft.com/office/drawing/2014/main" id="{ABB4305E-F5AF-19E7-C6EB-2E4489E349ED}"/>
                </a:ext>
              </a:extLst>
            </p:cNvPr>
            <p:cNvSpPr/>
            <p:nvPr/>
          </p:nvSpPr>
          <p:spPr>
            <a:xfrm>
              <a:off x="11214768" y="4049895"/>
              <a:ext cx="12646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948"/>
                <a:gd name="f8" fmla="val 1265"/>
                <a:gd name="f9" fmla="+- 0 0 -90"/>
                <a:gd name="f10" fmla="*/ f3 1 12646"/>
                <a:gd name="f11" fmla="*/ f4 1 94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948"/>
                <a:gd name="f21" fmla="*/ 0 f17 1"/>
                <a:gd name="f22" fmla="*/ 0 f16 1"/>
                <a:gd name="f23" fmla="+- f18 0 f1"/>
                <a:gd name="f24" fmla="*/ f21 1 12646"/>
                <a:gd name="f25" fmla="*/ f22 1 948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948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" name="Freeform: Shape 93">
              <a:extLst>
                <a:ext uri="{FF2B5EF4-FFF2-40B4-BE49-F238E27FC236}">
                  <a16:creationId xmlns:a16="http://schemas.microsoft.com/office/drawing/2014/main" id="{92466DF9-1A25-D988-AD5C-604DADBD6584}"/>
                </a:ext>
              </a:extLst>
            </p:cNvPr>
            <p:cNvSpPr/>
            <p:nvPr/>
          </p:nvSpPr>
          <p:spPr>
            <a:xfrm>
              <a:off x="10984604" y="3931023"/>
              <a:ext cx="223845" cy="121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3845"/>
                <a:gd name="f7" fmla="val 121397"/>
                <a:gd name="f8" fmla="val 2529"/>
                <a:gd name="f9" fmla="val 5058"/>
                <a:gd name="f10" fmla="val 3794"/>
                <a:gd name="f11" fmla="val 13910"/>
                <a:gd name="f12" fmla="val 222580"/>
                <a:gd name="f13" fmla="val 221316"/>
                <a:gd name="f14" fmla="val 120133"/>
                <a:gd name="f15" fmla="val 117604"/>
                <a:gd name="f16" fmla="val 220051"/>
                <a:gd name="f17" fmla="val 108752"/>
                <a:gd name="f18" fmla="val 1265"/>
                <a:gd name="f19" fmla="+- 0 0 -90"/>
                <a:gd name="f20" fmla="*/ f3 1 223845"/>
                <a:gd name="f21" fmla="*/ f4 1 12139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23845"/>
                <a:gd name="f30" fmla="*/ f26 1 121397"/>
                <a:gd name="f31" fmla="*/ 2529 f27 1"/>
                <a:gd name="f32" fmla="*/ 5058 f26 1"/>
                <a:gd name="f33" fmla="*/ 3794 f27 1"/>
                <a:gd name="f34" fmla="*/ 13910 f26 1"/>
                <a:gd name="f35" fmla="*/ 223845 f27 1"/>
                <a:gd name="f36" fmla="*/ 121397 f26 1"/>
                <a:gd name="f37" fmla="*/ 221316 f27 1"/>
                <a:gd name="f38" fmla="*/ 117604 f26 1"/>
                <a:gd name="f39" fmla="*/ 220051 f27 1"/>
                <a:gd name="f40" fmla="*/ 108752 f26 1"/>
                <a:gd name="f41" fmla="*/ 0 f27 1"/>
                <a:gd name="f42" fmla="*/ 0 f26 1"/>
                <a:gd name="f43" fmla="+- f28 0 f1"/>
                <a:gd name="f44" fmla="*/ f31 1 223845"/>
                <a:gd name="f45" fmla="*/ f32 1 121397"/>
                <a:gd name="f46" fmla="*/ f33 1 223845"/>
                <a:gd name="f47" fmla="*/ f34 1 121397"/>
                <a:gd name="f48" fmla="*/ f35 1 223845"/>
                <a:gd name="f49" fmla="*/ f36 1 121397"/>
                <a:gd name="f50" fmla="*/ f37 1 223845"/>
                <a:gd name="f51" fmla="*/ f38 1 121397"/>
                <a:gd name="f52" fmla="*/ f39 1 223845"/>
                <a:gd name="f53" fmla="*/ f40 1 121397"/>
                <a:gd name="f54" fmla="*/ f41 1 223845"/>
                <a:gd name="f55" fmla="*/ f42 1 121397"/>
                <a:gd name="f56" fmla="*/ f22 1 f29"/>
                <a:gd name="f57" fmla="*/ f23 1 f29"/>
                <a:gd name="f58" fmla="*/ f22 1 f30"/>
                <a:gd name="f59" fmla="*/ f24 1 f30"/>
                <a:gd name="f60" fmla="*/ f44 1 f29"/>
                <a:gd name="f61" fmla="*/ f45 1 f30"/>
                <a:gd name="f62" fmla="*/ f46 1 f29"/>
                <a:gd name="f63" fmla="*/ f47 1 f30"/>
                <a:gd name="f64" fmla="*/ f48 1 f29"/>
                <a:gd name="f65" fmla="*/ f49 1 f30"/>
                <a:gd name="f66" fmla="*/ f50 1 f29"/>
                <a:gd name="f67" fmla="*/ f51 1 f30"/>
                <a:gd name="f68" fmla="*/ f52 1 f29"/>
                <a:gd name="f69" fmla="*/ f53 1 f30"/>
                <a:gd name="f70" fmla="*/ f54 1 f29"/>
                <a:gd name="f71" fmla="*/ f55 1 f30"/>
                <a:gd name="f72" fmla="*/ f56 f20 1"/>
                <a:gd name="f73" fmla="*/ f57 f20 1"/>
                <a:gd name="f74" fmla="*/ f59 f21 1"/>
                <a:gd name="f75" fmla="*/ f58 f21 1"/>
                <a:gd name="f76" fmla="*/ f60 f20 1"/>
                <a:gd name="f77" fmla="*/ f61 f21 1"/>
                <a:gd name="f78" fmla="*/ f62 f20 1"/>
                <a:gd name="f79" fmla="*/ f63 f21 1"/>
                <a:gd name="f80" fmla="*/ f64 f20 1"/>
                <a:gd name="f81" fmla="*/ f65 f21 1"/>
                <a:gd name="f82" fmla="*/ f66 f20 1"/>
                <a:gd name="f83" fmla="*/ f67 f21 1"/>
                <a:gd name="f84" fmla="*/ f68 f20 1"/>
                <a:gd name="f85" fmla="*/ f69 f21 1"/>
                <a:gd name="f86" fmla="*/ f70 f20 1"/>
                <a:gd name="f87" fmla="*/ f71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6" y="f77"/>
                </a:cxn>
                <a:cxn ang="f43">
                  <a:pos x="f78" y="f79"/>
                </a:cxn>
                <a:cxn ang="f43">
                  <a:pos x="f80" y="f81"/>
                </a:cxn>
                <a:cxn ang="f43">
                  <a:pos x="f80" y="f81"/>
                </a:cxn>
                <a:cxn ang="f43">
                  <a:pos x="f82" y="f83"/>
                </a:cxn>
                <a:cxn ang="f43">
                  <a:pos x="f84" y="f85"/>
                </a:cxn>
                <a:cxn ang="f43">
                  <a:pos x="f86" y="f87"/>
                </a:cxn>
                <a:cxn ang="f43">
                  <a:pos x="f86" y="f87"/>
                </a:cxn>
                <a:cxn ang="f43">
                  <a:pos x="f76" y="f77"/>
                </a:cxn>
              </a:cxnLst>
              <a:rect l="f72" t="f75" r="f73" b="f74"/>
              <a:pathLst>
                <a:path w="223845" h="121397">
                  <a:moveTo>
                    <a:pt x="f8" y="f9"/>
                  </a:moveTo>
                  <a:lnTo>
                    <a:pt x="f10" y="f11"/>
                  </a:lnTo>
                  <a:lnTo>
                    <a:pt x="f6" y="f7"/>
                  </a:lnTo>
                  <a:lnTo>
                    <a:pt x="f6" y="f7"/>
                  </a:lnTo>
                  <a:cubicBezTo>
                    <a:pt x="f12" y="f7"/>
                    <a:pt x="f13" y="f14"/>
                    <a:pt x="f13" y="f15"/>
                  </a:cubicBezTo>
                  <a:lnTo>
                    <a:pt x="f16" y="f17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18" y="f18"/>
                    <a:pt x="f18" y="f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" name="Freeform: Shape 94">
              <a:extLst>
                <a:ext uri="{FF2B5EF4-FFF2-40B4-BE49-F238E27FC236}">
                  <a16:creationId xmlns:a16="http://schemas.microsoft.com/office/drawing/2014/main" id="{4DC6D644-F858-6264-5F76-9A027AC4C3EB}"/>
                </a:ext>
              </a:extLst>
            </p:cNvPr>
            <p:cNvSpPr/>
            <p:nvPr/>
          </p:nvSpPr>
          <p:spPr>
            <a:xfrm>
              <a:off x="10982072" y="393228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" name="Freeform: Shape 95">
              <a:extLst>
                <a:ext uri="{FF2B5EF4-FFF2-40B4-BE49-F238E27FC236}">
                  <a16:creationId xmlns:a16="http://schemas.microsoft.com/office/drawing/2014/main" id="{38DDB950-2FB1-C180-47D6-F9707B617995}"/>
                </a:ext>
              </a:extLst>
            </p:cNvPr>
            <p:cNvSpPr/>
            <p:nvPr/>
          </p:nvSpPr>
          <p:spPr>
            <a:xfrm>
              <a:off x="10980810" y="393228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" name="Freeform: Shape 96">
              <a:extLst>
                <a:ext uri="{FF2B5EF4-FFF2-40B4-BE49-F238E27FC236}">
                  <a16:creationId xmlns:a16="http://schemas.microsoft.com/office/drawing/2014/main" id="{59A6BA8A-88BD-87F0-CA62-6C8EFDFC97E7}"/>
                </a:ext>
              </a:extLst>
            </p:cNvPr>
            <p:cNvSpPr/>
            <p:nvPr/>
          </p:nvSpPr>
          <p:spPr>
            <a:xfrm>
              <a:off x="10978277" y="3934251"/>
              <a:ext cx="12646" cy="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562"/>
                <a:gd name="f8" fmla="val -703"/>
                <a:gd name="f9" fmla="+- 0 0 -90"/>
                <a:gd name="f10" fmla="*/ f3 1 12646"/>
                <a:gd name="f11" fmla="*/ f4 1 56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562"/>
                <a:gd name="f21" fmla="*/ 0 f17 1"/>
                <a:gd name="f22" fmla="*/ 562 f16 1"/>
                <a:gd name="f23" fmla="+- f18 0 f1"/>
                <a:gd name="f24" fmla="*/ f21 1 12646"/>
                <a:gd name="f25" fmla="*/ f22 1 562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562">
                  <a:moveTo>
                    <a:pt x="f5" y="f7"/>
                  </a:moveTo>
                  <a:lnTo>
                    <a:pt x="f5" y="f7"/>
                  </a:lnTo>
                  <a:cubicBezTo>
                    <a:pt x="f5" y="f7"/>
                    <a:pt x="f5" y="f8"/>
                    <a:pt x="f5" y="f7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" name="Freeform: Shape 97">
              <a:extLst>
                <a:ext uri="{FF2B5EF4-FFF2-40B4-BE49-F238E27FC236}">
                  <a16:creationId xmlns:a16="http://schemas.microsoft.com/office/drawing/2014/main" id="{512F2511-4C67-BB32-5682-150461B36BBD}"/>
                </a:ext>
              </a:extLst>
            </p:cNvPr>
            <p:cNvSpPr/>
            <p:nvPr/>
          </p:nvSpPr>
          <p:spPr>
            <a:xfrm>
              <a:off x="9743974" y="5338477"/>
              <a:ext cx="12646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948"/>
                <a:gd name="f8" fmla="val 1264"/>
                <a:gd name="f9" fmla="+- 0 0 -90"/>
                <a:gd name="f10" fmla="*/ f3 1 12646"/>
                <a:gd name="f11" fmla="*/ f4 1 94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948"/>
                <a:gd name="f21" fmla="*/ 0 f17 1"/>
                <a:gd name="f22" fmla="*/ 0 f16 1"/>
                <a:gd name="f23" fmla="+- f18 0 f1"/>
                <a:gd name="f24" fmla="*/ f21 1 12646"/>
                <a:gd name="f25" fmla="*/ f22 1 948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948">
                  <a:moveTo>
                    <a:pt x="f5" y="f5"/>
                  </a:moveTo>
                  <a:cubicBezTo>
                    <a:pt x="f5" y="f8"/>
                    <a:pt x="f5" y="f8"/>
                    <a:pt x="f5" y="f5"/>
                  </a:cubicBez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" name="Freeform: Shape 98">
              <a:extLst>
                <a:ext uri="{FF2B5EF4-FFF2-40B4-BE49-F238E27FC236}">
                  <a16:creationId xmlns:a16="http://schemas.microsoft.com/office/drawing/2014/main" id="{6E9AE8AA-A73B-E19F-3F1B-440820AA3E78}"/>
                </a:ext>
              </a:extLst>
            </p:cNvPr>
            <p:cNvSpPr/>
            <p:nvPr/>
          </p:nvSpPr>
          <p:spPr>
            <a:xfrm>
              <a:off x="9743974" y="5337206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" name="Freeform: Shape 99">
              <a:extLst>
                <a:ext uri="{FF2B5EF4-FFF2-40B4-BE49-F238E27FC236}">
                  <a16:creationId xmlns:a16="http://schemas.microsoft.com/office/drawing/2014/main" id="{4C6D8D27-2457-CC70-63C6-8D28DF7A3F04}"/>
                </a:ext>
              </a:extLst>
            </p:cNvPr>
            <p:cNvSpPr/>
            <p:nvPr/>
          </p:nvSpPr>
          <p:spPr>
            <a:xfrm>
              <a:off x="9745236" y="533594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" name="Freeform: Shape 100">
              <a:extLst>
                <a:ext uri="{FF2B5EF4-FFF2-40B4-BE49-F238E27FC236}">
                  <a16:creationId xmlns:a16="http://schemas.microsoft.com/office/drawing/2014/main" id="{77AE7806-406C-CD04-8BAB-5BA33B0EC509}"/>
                </a:ext>
              </a:extLst>
            </p:cNvPr>
            <p:cNvSpPr/>
            <p:nvPr/>
          </p:nvSpPr>
          <p:spPr>
            <a:xfrm>
              <a:off x="9743974" y="5343534"/>
              <a:ext cx="193496" cy="8244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3493"/>
                <a:gd name="f7" fmla="val 824490"/>
                <a:gd name="f8" fmla="val 185905"/>
                <a:gd name="f9" fmla="val 818168"/>
                <a:gd name="f10" fmla="val 187170"/>
                <a:gd name="f11" fmla="val 815639"/>
                <a:gd name="f12" fmla="val 189699"/>
                <a:gd name="f13" fmla="val 192229"/>
                <a:gd name="f14" fmla="val 816903"/>
                <a:gd name="f15" fmla="val 11382"/>
                <a:gd name="f16" fmla="val 7587"/>
                <a:gd name="f17" fmla="val 1265"/>
                <a:gd name="f18" fmla="val 823226"/>
                <a:gd name="f19" fmla="val 184641"/>
                <a:gd name="f20" fmla="val 821961"/>
                <a:gd name="f21" fmla="val 819432"/>
                <a:gd name="f22" fmla="+- 0 0 -90"/>
                <a:gd name="f23" fmla="*/ f3 1 193493"/>
                <a:gd name="f24" fmla="*/ f4 1 82449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93493"/>
                <a:gd name="f33" fmla="*/ f29 1 824490"/>
                <a:gd name="f34" fmla="*/ 185905 f30 1"/>
                <a:gd name="f35" fmla="*/ 818168 f29 1"/>
                <a:gd name="f36" fmla="*/ 192229 f30 1"/>
                <a:gd name="f37" fmla="*/ 816903 f29 1"/>
                <a:gd name="f38" fmla="*/ 193493 f30 1"/>
                <a:gd name="f39" fmla="*/ 11382 f30 1"/>
                <a:gd name="f40" fmla="*/ 7587 f29 1"/>
                <a:gd name="f41" fmla="*/ 1265 f30 1"/>
                <a:gd name="f42" fmla="*/ 1265 f29 1"/>
                <a:gd name="f43" fmla="*/ 0 f30 1"/>
                <a:gd name="f44" fmla="*/ 0 f29 1"/>
                <a:gd name="f45" fmla="*/ 823226 f29 1"/>
                <a:gd name="f46" fmla="*/ 824490 f29 1"/>
                <a:gd name="f47" fmla="+- f31 0 f1"/>
                <a:gd name="f48" fmla="*/ f34 1 193493"/>
                <a:gd name="f49" fmla="*/ f35 1 824490"/>
                <a:gd name="f50" fmla="*/ f36 1 193493"/>
                <a:gd name="f51" fmla="*/ f37 1 824490"/>
                <a:gd name="f52" fmla="*/ f38 1 193493"/>
                <a:gd name="f53" fmla="*/ f39 1 193493"/>
                <a:gd name="f54" fmla="*/ f40 1 824490"/>
                <a:gd name="f55" fmla="*/ f41 1 193493"/>
                <a:gd name="f56" fmla="*/ f42 1 824490"/>
                <a:gd name="f57" fmla="*/ f43 1 193493"/>
                <a:gd name="f58" fmla="*/ f44 1 824490"/>
                <a:gd name="f59" fmla="*/ f45 1 824490"/>
                <a:gd name="f60" fmla="*/ f46 1 824490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2"/>
                <a:gd name="f68" fmla="*/ f51 1 f33"/>
                <a:gd name="f69" fmla="*/ f52 1 f32"/>
                <a:gd name="f70" fmla="*/ f53 1 f32"/>
                <a:gd name="f71" fmla="*/ f54 1 f33"/>
                <a:gd name="f72" fmla="*/ f55 1 f32"/>
                <a:gd name="f73" fmla="*/ f56 1 f33"/>
                <a:gd name="f74" fmla="*/ f57 1 f32"/>
                <a:gd name="f75" fmla="*/ f58 1 f33"/>
                <a:gd name="f76" fmla="*/ f59 1 f33"/>
                <a:gd name="f77" fmla="*/ f60 1 f33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3 1"/>
                <a:gd name="f85" fmla="*/ f68 f24 1"/>
                <a:gd name="f86" fmla="*/ f69 f23 1"/>
                <a:gd name="f87" fmla="*/ f70 f23 1"/>
                <a:gd name="f88" fmla="*/ f71 f24 1"/>
                <a:gd name="f89" fmla="*/ f72 f23 1"/>
                <a:gd name="f90" fmla="*/ f73 f24 1"/>
                <a:gd name="f91" fmla="*/ f74 f23 1"/>
                <a:gd name="f92" fmla="*/ f75 f24 1"/>
                <a:gd name="f93" fmla="*/ f76 f24 1"/>
                <a:gd name="f94" fmla="*/ f77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4" y="f85"/>
                </a:cxn>
                <a:cxn ang="f47">
                  <a:pos x="f86" y="f83"/>
                </a:cxn>
                <a:cxn ang="f47">
                  <a:pos x="f87" y="f88"/>
                </a:cxn>
                <a:cxn ang="f47">
                  <a:pos x="f89" y="f90"/>
                </a:cxn>
                <a:cxn ang="f47">
                  <a:pos x="f89" y="f90"/>
                </a:cxn>
                <a:cxn ang="f47">
                  <a:pos x="f91" y="f92"/>
                </a:cxn>
                <a:cxn ang="f47">
                  <a:pos x="f91" y="f92"/>
                </a:cxn>
                <a:cxn ang="f47">
                  <a:pos x="f91" y="f92"/>
                </a:cxn>
                <a:cxn ang="f47">
                  <a:pos x="f91" y="f92"/>
                </a:cxn>
                <a:cxn ang="f47">
                  <a:pos x="f91" y="f92"/>
                </a:cxn>
                <a:cxn ang="f47">
                  <a:pos x="f91" y="f92"/>
                </a:cxn>
                <a:cxn ang="f47">
                  <a:pos x="f82" y="f93"/>
                </a:cxn>
                <a:cxn ang="f47">
                  <a:pos x="f82" y="f94"/>
                </a:cxn>
                <a:cxn ang="f47">
                  <a:pos x="f82" y="f83"/>
                </a:cxn>
              </a:cxnLst>
              <a:rect l="f78" t="f81" r="f79" b="f80"/>
              <a:pathLst>
                <a:path w="193493" h="824490">
                  <a:moveTo>
                    <a:pt x="f8" y="f9"/>
                  </a:moveTo>
                  <a:cubicBezTo>
                    <a:pt x="f10" y="f11"/>
                    <a:pt x="f12" y="f11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6" y="f9"/>
                  </a:lnTo>
                  <a:lnTo>
                    <a:pt x="f15" y="f16"/>
                  </a:lnTo>
                  <a:lnTo>
                    <a:pt x="f17" y="f17"/>
                  </a:lnTo>
                  <a:lnTo>
                    <a:pt x="f17" y="f17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lnTo>
                    <a:pt x="f8" y="f18"/>
                  </a:lnTo>
                  <a:cubicBezTo>
                    <a:pt x="f8" y="f18"/>
                    <a:pt x="f8" y="f18"/>
                    <a:pt x="f8" y="f7"/>
                  </a:cubicBezTo>
                  <a:cubicBezTo>
                    <a:pt x="f19" y="f20"/>
                    <a:pt x="f19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" name="Freeform: Shape 101">
              <a:extLst>
                <a:ext uri="{FF2B5EF4-FFF2-40B4-BE49-F238E27FC236}">
                  <a16:creationId xmlns:a16="http://schemas.microsoft.com/office/drawing/2014/main" id="{13EE13A0-3307-1525-E52F-0C46E8D8CCCF}"/>
                </a:ext>
              </a:extLst>
            </p:cNvPr>
            <p:cNvSpPr/>
            <p:nvPr/>
          </p:nvSpPr>
          <p:spPr>
            <a:xfrm>
              <a:off x="9745236" y="5342272"/>
              <a:ext cx="442633" cy="2883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2631"/>
                <a:gd name="f7" fmla="val 288318"/>
                <a:gd name="f8" fmla="val 437573"/>
                <a:gd name="f9" fmla="val 284525"/>
                <a:gd name="f10" fmla="val 283260"/>
                <a:gd name="f11" fmla="val 281996"/>
                <a:gd name="f12" fmla="val 280732"/>
                <a:gd name="f13" fmla="val 438838"/>
                <a:gd name="f14" fmla="val 440102"/>
                <a:gd name="f15" fmla="val 441367"/>
                <a:gd name="f16" fmla="val 442632"/>
                <a:gd name="f17" fmla="val 279467"/>
                <a:gd name="f18" fmla="val 12647"/>
                <a:gd name="f19" fmla="val 5059"/>
                <a:gd name="f20" fmla="val 3794"/>
                <a:gd name="f21" fmla="val 5058"/>
                <a:gd name="f22" fmla="val 1265"/>
                <a:gd name="f23" fmla="val 10117"/>
                <a:gd name="f24" fmla="val 10116"/>
                <a:gd name="f25" fmla="val 288319"/>
                <a:gd name="f26" fmla="+- 0 0 -90"/>
                <a:gd name="f27" fmla="*/ f3 1 442631"/>
                <a:gd name="f28" fmla="*/ f4 1 288318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42631"/>
                <a:gd name="f37" fmla="*/ f33 1 288318"/>
                <a:gd name="f38" fmla="*/ 437573 f34 1"/>
                <a:gd name="f39" fmla="*/ 284525 f33 1"/>
                <a:gd name="f40" fmla="*/ 283260 f33 1"/>
                <a:gd name="f41" fmla="*/ 281996 f33 1"/>
                <a:gd name="f42" fmla="*/ 280732 f33 1"/>
                <a:gd name="f43" fmla="*/ 438838 f34 1"/>
                <a:gd name="f44" fmla="*/ 440102 f34 1"/>
                <a:gd name="f45" fmla="*/ 442632 f34 1"/>
                <a:gd name="f46" fmla="*/ 279467 f33 1"/>
                <a:gd name="f47" fmla="*/ 12647 f34 1"/>
                <a:gd name="f48" fmla="*/ 0 f33 1"/>
                <a:gd name="f49" fmla="*/ 5059 f34 1"/>
                <a:gd name="f50" fmla="*/ 3794 f33 1"/>
                <a:gd name="f51" fmla="*/ 0 f34 1"/>
                <a:gd name="f52" fmla="*/ 10117 f34 1"/>
                <a:gd name="f53" fmla="*/ 10116 f33 1"/>
                <a:gd name="f54" fmla="*/ 288319 f33 1"/>
                <a:gd name="f55" fmla="+- f35 0 f1"/>
                <a:gd name="f56" fmla="*/ f38 1 442631"/>
                <a:gd name="f57" fmla="*/ f39 1 288318"/>
                <a:gd name="f58" fmla="*/ f40 1 288318"/>
                <a:gd name="f59" fmla="*/ f41 1 288318"/>
                <a:gd name="f60" fmla="*/ f42 1 288318"/>
                <a:gd name="f61" fmla="*/ f43 1 442631"/>
                <a:gd name="f62" fmla="*/ f44 1 442631"/>
                <a:gd name="f63" fmla="*/ f45 1 442631"/>
                <a:gd name="f64" fmla="*/ f46 1 288318"/>
                <a:gd name="f65" fmla="*/ f47 1 442631"/>
                <a:gd name="f66" fmla="*/ f48 1 288318"/>
                <a:gd name="f67" fmla="*/ f49 1 442631"/>
                <a:gd name="f68" fmla="*/ f50 1 288318"/>
                <a:gd name="f69" fmla="*/ f51 1 442631"/>
                <a:gd name="f70" fmla="*/ f52 1 442631"/>
                <a:gd name="f71" fmla="*/ f53 1 288318"/>
                <a:gd name="f72" fmla="*/ f54 1 288318"/>
                <a:gd name="f73" fmla="*/ f29 1 f36"/>
                <a:gd name="f74" fmla="*/ f30 1 f36"/>
                <a:gd name="f75" fmla="*/ f29 1 f37"/>
                <a:gd name="f76" fmla="*/ f31 1 f37"/>
                <a:gd name="f77" fmla="*/ f56 1 f36"/>
                <a:gd name="f78" fmla="*/ f57 1 f37"/>
                <a:gd name="f79" fmla="*/ f58 1 f37"/>
                <a:gd name="f80" fmla="*/ f59 1 f37"/>
                <a:gd name="f81" fmla="*/ f60 1 f37"/>
                <a:gd name="f82" fmla="*/ f61 1 f36"/>
                <a:gd name="f83" fmla="*/ f62 1 f36"/>
                <a:gd name="f84" fmla="*/ f63 1 f36"/>
                <a:gd name="f85" fmla="*/ f64 1 f37"/>
                <a:gd name="f86" fmla="*/ f65 1 f36"/>
                <a:gd name="f87" fmla="*/ f66 1 f37"/>
                <a:gd name="f88" fmla="*/ f67 1 f36"/>
                <a:gd name="f89" fmla="*/ f68 1 f37"/>
                <a:gd name="f90" fmla="*/ f69 1 f36"/>
                <a:gd name="f91" fmla="*/ f70 1 f36"/>
                <a:gd name="f92" fmla="*/ f71 1 f37"/>
                <a:gd name="f93" fmla="*/ f72 1 f37"/>
                <a:gd name="f94" fmla="*/ f73 f27 1"/>
                <a:gd name="f95" fmla="*/ f74 f27 1"/>
                <a:gd name="f96" fmla="*/ f76 f28 1"/>
                <a:gd name="f97" fmla="*/ f75 f28 1"/>
                <a:gd name="f98" fmla="*/ f77 f27 1"/>
                <a:gd name="f99" fmla="*/ f78 f28 1"/>
                <a:gd name="f100" fmla="*/ f79 f28 1"/>
                <a:gd name="f101" fmla="*/ f80 f28 1"/>
                <a:gd name="f102" fmla="*/ f81 f28 1"/>
                <a:gd name="f103" fmla="*/ f82 f27 1"/>
                <a:gd name="f104" fmla="*/ f83 f27 1"/>
                <a:gd name="f105" fmla="*/ f84 f27 1"/>
                <a:gd name="f106" fmla="*/ f85 f28 1"/>
                <a:gd name="f107" fmla="*/ f86 f27 1"/>
                <a:gd name="f108" fmla="*/ f87 f28 1"/>
                <a:gd name="f109" fmla="*/ f88 f27 1"/>
                <a:gd name="f110" fmla="*/ f89 f28 1"/>
                <a:gd name="f111" fmla="*/ f90 f27 1"/>
                <a:gd name="f112" fmla="*/ f91 f27 1"/>
                <a:gd name="f113" fmla="*/ f92 f28 1"/>
                <a:gd name="f114" fmla="*/ f93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8" y="f99"/>
                </a:cxn>
                <a:cxn ang="f55">
                  <a:pos x="f98" y="f99"/>
                </a:cxn>
                <a:cxn ang="f55">
                  <a:pos x="f98" y="f99"/>
                </a:cxn>
                <a:cxn ang="f55">
                  <a:pos x="f98" y="f100"/>
                </a:cxn>
                <a:cxn ang="f55">
                  <a:pos x="f98" y="f101"/>
                </a:cxn>
                <a:cxn ang="f55">
                  <a:pos x="f98" y="f102"/>
                </a:cxn>
                <a:cxn ang="f55">
                  <a:pos x="f103" y="f102"/>
                </a:cxn>
                <a:cxn ang="f55">
                  <a:pos x="f104" y="f102"/>
                </a:cxn>
                <a:cxn ang="f55">
                  <a:pos x="f104" y="f102"/>
                </a:cxn>
                <a:cxn ang="f55">
                  <a:pos x="f105" y="f106"/>
                </a:cxn>
                <a:cxn ang="f55">
                  <a:pos x="f107" y="f108"/>
                </a:cxn>
                <a:cxn ang="f55">
                  <a:pos x="f109" y="f110"/>
                </a:cxn>
                <a:cxn ang="f55">
                  <a:pos x="f111" y="f110"/>
                </a:cxn>
                <a:cxn ang="f55">
                  <a:pos x="f111" y="f110"/>
                </a:cxn>
                <a:cxn ang="f55">
                  <a:pos x="f112" y="f113"/>
                </a:cxn>
                <a:cxn ang="f55">
                  <a:pos x="f98" y="f114"/>
                </a:cxn>
                <a:cxn ang="f55">
                  <a:pos x="f98" y="f99"/>
                </a:cxn>
              </a:cxnLst>
              <a:rect l="f94" t="f97" r="f95" b="f96"/>
              <a:pathLst>
                <a:path w="442631" h="288318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10"/>
                    <a:pt x="f8" y="f9"/>
                  </a:cubicBezTo>
                  <a:lnTo>
                    <a:pt x="f8" y="f10"/>
                  </a:lnTo>
                  <a:lnTo>
                    <a:pt x="f8" y="f11"/>
                  </a:lnTo>
                  <a:lnTo>
                    <a:pt x="f8" y="f12"/>
                  </a:lnTo>
                  <a:lnTo>
                    <a:pt x="f13" y="f12"/>
                  </a:lnTo>
                  <a:cubicBezTo>
                    <a:pt x="f13" y="f12"/>
                    <a:pt x="f13" y="f12"/>
                    <a:pt x="f14" y="f12"/>
                  </a:cubicBezTo>
                  <a:cubicBezTo>
                    <a:pt x="f15" y="f12"/>
                    <a:pt x="f14" y="f12"/>
                    <a:pt x="f14" y="f12"/>
                  </a:cubicBezTo>
                  <a:lnTo>
                    <a:pt x="f16" y="f17"/>
                  </a:lnTo>
                  <a:lnTo>
                    <a:pt x="f18" y="f5"/>
                  </a:lnTo>
                  <a:lnTo>
                    <a:pt x="f19" y="f20"/>
                  </a:lnTo>
                  <a:cubicBezTo>
                    <a:pt x="f20" y="f21"/>
                    <a:pt x="f22" y="f21"/>
                    <a:pt x="f5" y="f20"/>
                  </a:cubicBezTo>
                  <a:lnTo>
                    <a:pt x="f5" y="f20"/>
                  </a:lnTo>
                  <a:lnTo>
                    <a:pt x="f23" y="f24"/>
                  </a:lnTo>
                  <a:lnTo>
                    <a:pt x="f8" y="f2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" name="Freeform: Shape 102">
              <a:extLst>
                <a:ext uri="{FF2B5EF4-FFF2-40B4-BE49-F238E27FC236}">
                  <a16:creationId xmlns:a16="http://schemas.microsoft.com/office/drawing/2014/main" id="{4EFB61D2-9C3C-BDA8-E89E-28E71AE071A2}"/>
                </a:ext>
              </a:extLst>
            </p:cNvPr>
            <p:cNvSpPr/>
            <p:nvPr/>
          </p:nvSpPr>
          <p:spPr>
            <a:xfrm>
              <a:off x="9742703" y="5339739"/>
              <a:ext cx="950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8"/>
                <a:gd name="f7" fmla="val 12645"/>
                <a:gd name="f8" fmla="val 1265"/>
                <a:gd name="f9" fmla="+- 0 0 -90"/>
                <a:gd name="f10" fmla="*/ f3 1 948"/>
                <a:gd name="f11" fmla="*/ f4 1 1264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48"/>
                <a:gd name="f20" fmla="*/ f16 1 12645"/>
                <a:gd name="f21" fmla="*/ 0 f17 1"/>
                <a:gd name="f22" fmla="*/ 0 f16 1"/>
                <a:gd name="f23" fmla="+- f18 0 f1"/>
                <a:gd name="f24" fmla="*/ f21 1 948"/>
                <a:gd name="f25" fmla="*/ f22 1 12645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948" h="12645">
                  <a:moveTo>
                    <a:pt x="f5" y="f5"/>
                  </a:moveTo>
                  <a:lnTo>
                    <a:pt x="f5" y="f5"/>
                  </a:lnTo>
                  <a:cubicBezTo>
                    <a:pt x="f8" y="f5"/>
                    <a:pt x="f8" y="f5"/>
                    <a:pt x="f5" y="f5"/>
                  </a:cubicBezTo>
                  <a:cubicBezTo>
                    <a:pt x="f8" y="f5"/>
                    <a:pt x="f8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" name="Freeform: Shape 103">
              <a:extLst>
                <a:ext uri="{FF2B5EF4-FFF2-40B4-BE49-F238E27FC236}">
                  <a16:creationId xmlns:a16="http://schemas.microsoft.com/office/drawing/2014/main" id="{14B1F2DD-B46F-A8FC-D103-8DF4D6BD03C8}"/>
                </a:ext>
              </a:extLst>
            </p:cNvPr>
            <p:cNvSpPr/>
            <p:nvPr/>
          </p:nvSpPr>
          <p:spPr>
            <a:xfrm>
              <a:off x="9743974" y="5337206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" name="Freeform: Shape 104">
              <a:extLst>
                <a:ext uri="{FF2B5EF4-FFF2-40B4-BE49-F238E27FC236}">
                  <a16:creationId xmlns:a16="http://schemas.microsoft.com/office/drawing/2014/main" id="{1FD1FDB0-2F72-9460-FE66-3B681E12F693}"/>
                </a:ext>
              </a:extLst>
            </p:cNvPr>
            <p:cNvSpPr/>
            <p:nvPr/>
          </p:nvSpPr>
          <p:spPr>
            <a:xfrm>
              <a:off x="9743974" y="5341001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" name="Freeform: Shape 105">
              <a:extLst>
                <a:ext uri="{FF2B5EF4-FFF2-40B4-BE49-F238E27FC236}">
                  <a16:creationId xmlns:a16="http://schemas.microsoft.com/office/drawing/2014/main" id="{8C1EC01B-A06E-E616-157A-7A6C687166D1}"/>
                </a:ext>
              </a:extLst>
            </p:cNvPr>
            <p:cNvSpPr/>
            <p:nvPr/>
          </p:nvSpPr>
          <p:spPr>
            <a:xfrm>
              <a:off x="9745236" y="533594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" name="Freeform: Shape 106">
              <a:extLst>
                <a:ext uri="{FF2B5EF4-FFF2-40B4-BE49-F238E27FC236}">
                  <a16:creationId xmlns:a16="http://schemas.microsoft.com/office/drawing/2014/main" id="{1954095B-9C91-997D-3889-2B95F63A3889}"/>
                </a:ext>
              </a:extLst>
            </p:cNvPr>
            <p:cNvSpPr/>
            <p:nvPr/>
          </p:nvSpPr>
          <p:spPr>
            <a:xfrm>
              <a:off x="10181542" y="5628058"/>
              <a:ext cx="93579" cy="4097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584"/>
                <a:gd name="f7" fmla="val 409716"/>
                <a:gd name="f8" fmla="val 87262"/>
                <a:gd name="f9" fmla="val 407187"/>
                <a:gd name="f10" fmla="val 405923"/>
                <a:gd name="f11" fmla="val 88526"/>
                <a:gd name="f12" fmla="val 404658"/>
                <a:gd name="f13" fmla="val 93585"/>
                <a:gd name="f14" fmla="val 402129"/>
                <a:gd name="f15" fmla="val 8853"/>
                <a:gd name="f16" fmla="val 1265"/>
                <a:gd name="f17" fmla="val 6323"/>
                <a:gd name="f18" fmla="val 2529"/>
                <a:gd name="f19" fmla="val 3794"/>
                <a:gd name="f20" fmla="val 85997"/>
                <a:gd name="f21" fmla="val 408451"/>
                <a:gd name="f22" fmla="+- 0 0 -90"/>
                <a:gd name="f23" fmla="*/ f3 1 93584"/>
                <a:gd name="f24" fmla="*/ f4 1 40971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93584"/>
                <a:gd name="f33" fmla="*/ f29 1 409716"/>
                <a:gd name="f34" fmla="*/ 87262 f30 1"/>
                <a:gd name="f35" fmla="*/ 407187 f29 1"/>
                <a:gd name="f36" fmla="*/ 405923 f29 1"/>
                <a:gd name="f37" fmla="*/ 88526 f30 1"/>
                <a:gd name="f38" fmla="*/ 404658 f29 1"/>
                <a:gd name="f39" fmla="*/ 93585 f30 1"/>
                <a:gd name="f40" fmla="*/ 402129 f29 1"/>
                <a:gd name="f41" fmla="*/ 8853 f30 1"/>
                <a:gd name="f42" fmla="*/ 1265 f29 1"/>
                <a:gd name="f43" fmla="*/ 6323 f30 1"/>
                <a:gd name="f44" fmla="*/ 2529 f29 1"/>
                <a:gd name="f45" fmla="*/ 0 f30 1"/>
                <a:gd name="f46" fmla="*/ 0 f29 1"/>
                <a:gd name="f47" fmla="*/ 85997 f30 1"/>
                <a:gd name="f48" fmla="*/ 409716 f29 1"/>
                <a:gd name="f49" fmla="*/ 408451 f29 1"/>
                <a:gd name="f50" fmla="+- f31 0 f1"/>
                <a:gd name="f51" fmla="*/ f34 1 93584"/>
                <a:gd name="f52" fmla="*/ f35 1 409716"/>
                <a:gd name="f53" fmla="*/ f36 1 409716"/>
                <a:gd name="f54" fmla="*/ f37 1 93584"/>
                <a:gd name="f55" fmla="*/ f38 1 409716"/>
                <a:gd name="f56" fmla="*/ f39 1 93584"/>
                <a:gd name="f57" fmla="*/ f40 1 409716"/>
                <a:gd name="f58" fmla="*/ f41 1 93584"/>
                <a:gd name="f59" fmla="*/ f42 1 409716"/>
                <a:gd name="f60" fmla="*/ f43 1 93584"/>
                <a:gd name="f61" fmla="*/ f44 1 409716"/>
                <a:gd name="f62" fmla="*/ f45 1 93584"/>
                <a:gd name="f63" fmla="*/ f46 1 409716"/>
                <a:gd name="f64" fmla="*/ f47 1 93584"/>
                <a:gd name="f65" fmla="*/ f48 1 409716"/>
                <a:gd name="f66" fmla="*/ f49 1 409716"/>
                <a:gd name="f67" fmla="*/ f25 1 f32"/>
                <a:gd name="f68" fmla="*/ f26 1 f32"/>
                <a:gd name="f69" fmla="*/ f25 1 f33"/>
                <a:gd name="f70" fmla="*/ f27 1 f33"/>
                <a:gd name="f71" fmla="*/ f51 1 f32"/>
                <a:gd name="f72" fmla="*/ f52 1 f33"/>
                <a:gd name="f73" fmla="*/ f53 1 f33"/>
                <a:gd name="f74" fmla="*/ f54 1 f32"/>
                <a:gd name="f75" fmla="*/ f55 1 f33"/>
                <a:gd name="f76" fmla="*/ f56 1 f32"/>
                <a:gd name="f77" fmla="*/ f57 1 f33"/>
                <a:gd name="f78" fmla="*/ f58 1 f32"/>
                <a:gd name="f79" fmla="*/ f59 1 f33"/>
                <a:gd name="f80" fmla="*/ f60 1 f32"/>
                <a:gd name="f81" fmla="*/ f61 1 f33"/>
                <a:gd name="f82" fmla="*/ f62 1 f32"/>
                <a:gd name="f83" fmla="*/ f63 1 f33"/>
                <a:gd name="f84" fmla="*/ f64 1 f32"/>
                <a:gd name="f85" fmla="*/ f65 1 f33"/>
                <a:gd name="f86" fmla="*/ f66 1 f33"/>
                <a:gd name="f87" fmla="*/ f67 f23 1"/>
                <a:gd name="f88" fmla="*/ f68 f23 1"/>
                <a:gd name="f89" fmla="*/ f70 f24 1"/>
                <a:gd name="f90" fmla="*/ f69 f24 1"/>
                <a:gd name="f91" fmla="*/ f71 f23 1"/>
                <a:gd name="f92" fmla="*/ f72 f24 1"/>
                <a:gd name="f93" fmla="*/ f73 f24 1"/>
                <a:gd name="f94" fmla="*/ f74 f23 1"/>
                <a:gd name="f95" fmla="*/ f75 f24 1"/>
                <a:gd name="f96" fmla="*/ f76 f23 1"/>
                <a:gd name="f97" fmla="*/ f77 f24 1"/>
                <a:gd name="f98" fmla="*/ f78 f23 1"/>
                <a:gd name="f99" fmla="*/ f79 f24 1"/>
                <a:gd name="f100" fmla="*/ f80 f23 1"/>
                <a:gd name="f101" fmla="*/ f81 f24 1"/>
                <a:gd name="f102" fmla="*/ f82 f23 1"/>
                <a:gd name="f103" fmla="*/ f83 f24 1"/>
                <a:gd name="f104" fmla="*/ f84 f23 1"/>
                <a:gd name="f105" fmla="*/ f85 f24 1"/>
                <a:gd name="f106" fmla="*/ f86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1" y="f92"/>
                </a:cxn>
                <a:cxn ang="f50">
                  <a:pos x="f91" y="f92"/>
                </a:cxn>
                <a:cxn ang="f50">
                  <a:pos x="f91" y="f93"/>
                </a:cxn>
                <a:cxn ang="f50">
                  <a:pos x="f94" y="f95"/>
                </a:cxn>
                <a:cxn ang="f50">
                  <a:pos x="f94" y="f95"/>
                </a:cxn>
                <a:cxn ang="f50">
                  <a:pos x="f94" y="f95"/>
                </a:cxn>
                <a:cxn ang="f50">
                  <a:pos x="f96" y="f97"/>
                </a:cxn>
                <a:cxn ang="f50">
                  <a:pos x="f98" y="f99"/>
                </a:cxn>
                <a:cxn ang="f50">
                  <a:pos x="f100" y="f101"/>
                </a:cxn>
                <a:cxn ang="f50">
                  <a:pos x="f102" y="f99"/>
                </a:cxn>
                <a:cxn ang="f50">
                  <a:pos x="f102" y="f103"/>
                </a:cxn>
                <a:cxn ang="f50">
                  <a:pos x="f102" y="f103"/>
                </a:cxn>
                <a:cxn ang="f50">
                  <a:pos x="f102" y="f99"/>
                </a:cxn>
                <a:cxn ang="f50">
                  <a:pos x="f104" y="f105"/>
                </a:cxn>
                <a:cxn ang="f50">
                  <a:pos x="f104" y="f105"/>
                </a:cxn>
                <a:cxn ang="f50">
                  <a:pos x="f104" y="f106"/>
                </a:cxn>
                <a:cxn ang="f50">
                  <a:pos x="f91" y="f92"/>
                </a:cxn>
              </a:cxnLst>
              <a:rect l="f87" t="f90" r="f88" b="f89"/>
              <a:pathLst>
                <a:path w="93584" h="409716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19"/>
                    <a:pt x="f16" y="f18"/>
                    <a:pt x="f5" y="f16"/>
                  </a:cubicBezTo>
                  <a:cubicBezTo>
                    <a:pt x="f5" y="f16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16"/>
                  </a:lnTo>
                  <a:lnTo>
                    <a:pt x="f20" y="f7"/>
                  </a:lnTo>
                  <a:lnTo>
                    <a:pt x="f20" y="f7"/>
                  </a:lnTo>
                  <a:cubicBezTo>
                    <a:pt x="f20" y="f7"/>
                    <a:pt x="f20" y="f7"/>
                    <a:pt x="f20" y="f21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" name="Freeform: Shape 107">
              <a:extLst>
                <a:ext uri="{FF2B5EF4-FFF2-40B4-BE49-F238E27FC236}">
                  <a16:creationId xmlns:a16="http://schemas.microsoft.com/office/drawing/2014/main" id="{FC8FD889-A67E-04FB-4AC2-A6BA2FAC9EA8}"/>
                </a:ext>
              </a:extLst>
            </p:cNvPr>
            <p:cNvSpPr/>
            <p:nvPr/>
          </p:nvSpPr>
          <p:spPr>
            <a:xfrm>
              <a:off x="10361121" y="6471519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" name="Freeform: Shape 108">
              <a:extLst>
                <a:ext uri="{FF2B5EF4-FFF2-40B4-BE49-F238E27FC236}">
                  <a16:creationId xmlns:a16="http://schemas.microsoft.com/office/drawing/2014/main" id="{BAE93A4E-0858-AE15-6202-AE7B421EEEBE}"/>
                </a:ext>
              </a:extLst>
            </p:cNvPr>
            <p:cNvSpPr/>
            <p:nvPr/>
          </p:nvSpPr>
          <p:spPr>
            <a:xfrm>
              <a:off x="10364916" y="6472781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" name="Freeform: Shape 109">
              <a:extLst>
                <a:ext uri="{FF2B5EF4-FFF2-40B4-BE49-F238E27FC236}">
                  <a16:creationId xmlns:a16="http://schemas.microsoft.com/office/drawing/2014/main" id="{2ECFD39F-6A02-F853-4C03-DC2FC21B440A}"/>
                </a:ext>
              </a:extLst>
            </p:cNvPr>
            <p:cNvSpPr/>
            <p:nvPr/>
          </p:nvSpPr>
          <p:spPr>
            <a:xfrm>
              <a:off x="10268803" y="6037774"/>
              <a:ext cx="98645" cy="4248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643"/>
                <a:gd name="f7" fmla="val 424890"/>
                <a:gd name="f8" fmla="val 6323"/>
                <a:gd name="f9" fmla="val 2529"/>
                <a:gd name="f10" fmla="val 3794"/>
                <a:gd name="f11" fmla="val 1265"/>
                <a:gd name="f12" fmla="val 88526"/>
                <a:gd name="f13" fmla="val 419833"/>
                <a:gd name="f14" fmla="val 96114"/>
                <a:gd name="f15" fmla="val 424891"/>
                <a:gd name="f16" fmla="val 98644"/>
                <a:gd name="f17" fmla="val 423626"/>
                <a:gd name="f18" fmla="val 10117"/>
                <a:gd name="f19" fmla="+- 0 0 -90"/>
                <a:gd name="f20" fmla="*/ f3 1 98643"/>
                <a:gd name="f21" fmla="*/ f4 1 42489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98643"/>
                <a:gd name="f30" fmla="*/ f26 1 424890"/>
                <a:gd name="f31" fmla="*/ 6323 f27 1"/>
                <a:gd name="f32" fmla="*/ 2529 f26 1"/>
                <a:gd name="f33" fmla="*/ 0 f27 1"/>
                <a:gd name="f34" fmla="*/ 1265 f26 1"/>
                <a:gd name="f35" fmla="*/ 0 f26 1"/>
                <a:gd name="f36" fmla="*/ 88526 f27 1"/>
                <a:gd name="f37" fmla="*/ 419833 f26 1"/>
                <a:gd name="f38" fmla="*/ 96114 f27 1"/>
                <a:gd name="f39" fmla="*/ 424891 f26 1"/>
                <a:gd name="f40" fmla="*/ 98644 f27 1"/>
                <a:gd name="f41" fmla="*/ 423626 f26 1"/>
                <a:gd name="f42" fmla="*/ 10117 f27 1"/>
                <a:gd name="f43" fmla="+- f28 0 f1"/>
                <a:gd name="f44" fmla="*/ f31 1 98643"/>
                <a:gd name="f45" fmla="*/ f32 1 424890"/>
                <a:gd name="f46" fmla="*/ f33 1 98643"/>
                <a:gd name="f47" fmla="*/ f34 1 424890"/>
                <a:gd name="f48" fmla="*/ f35 1 424890"/>
                <a:gd name="f49" fmla="*/ f36 1 98643"/>
                <a:gd name="f50" fmla="*/ f37 1 424890"/>
                <a:gd name="f51" fmla="*/ f38 1 98643"/>
                <a:gd name="f52" fmla="*/ f39 1 424890"/>
                <a:gd name="f53" fmla="*/ f40 1 98643"/>
                <a:gd name="f54" fmla="*/ f41 1 424890"/>
                <a:gd name="f55" fmla="*/ f42 1 98643"/>
                <a:gd name="f56" fmla="*/ f22 1 f29"/>
                <a:gd name="f57" fmla="*/ f23 1 f29"/>
                <a:gd name="f58" fmla="*/ f22 1 f30"/>
                <a:gd name="f59" fmla="*/ f24 1 f30"/>
                <a:gd name="f60" fmla="*/ f44 1 f29"/>
                <a:gd name="f61" fmla="*/ f45 1 f30"/>
                <a:gd name="f62" fmla="*/ f46 1 f29"/>
                <a:gd name="f63" fmla="*/ f47 1 f30"/>
                <a:gd name="f64" fmla="*/ f48 1 f30"/>
                <a:gd name="f65" fmla="*/ f49 1 f29"/>
                <a:gd name="f66" fmla="*/ f50 1 f30"/>
                <a:gd name="f67" fmla="*/ f51 1 f29"/>
                <a:gd name="f68" fmla="*/ f52 1 f30"/>
                <a:gd name="f69" fmla="*/ f53 1 f29"/>
                <a:gd name="f70" fmla="*/ f54 1 f30"/>
                <a:gd name="f71" fmla="*/ f55 1 f29"/>
                <a:gd name="f72" fmla="*/ f56 f20 1"/>
                <a:gd name="f73" fmla="*/ f57 f20 1"/>
                <a:gd name="f74" fmla="*/ f59 f21 1"/>
                <a:gd name="f75" fmla="*/ f58 f21 1"/>
                <a:gd name="f76" fmla="*/ f60 f20 1"/>
                <a:gd name="f77" fmla="*/ f61 f21 1"/>
                <a:gd name="f78" fmla="*/ f62 f20 1"/>
                <a:gd name="f79" fmla="*/ f63 f21 1"/>
                <a:gd name="f80" fmla="*/ f64 f21 1"/>
                <a:gd name="f81" fmla="*/ f65 f20 1"/>
                <a:gd name="f82" fmla="*/ f66 f21 1"/>
                <a:gd name="f83" fmla="*/ f67 f20 1"/>
                <a:gd name="f84" fmla="*/ f68 f21 1"/>
                <a:gd name="f85" fmla="*/ f69 f20 1"/>
                <a:gd name="f86" fmla="*/ f70 f21 1"/>
                <a:gd name="f87" fmla="*/ f7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6" y="f77"/>
                </a:cxn>
                <a:cxn ang="f43">
                  <a:pos x="f78" y="f79"/>
                </a:cxn>
                <a:cxn ang="f43">
                  <a:pos x="f78" y="f80"/>
                </a:cxn>
                <a:cxn ang="f43">
                  <a:pos x="f78" y="f80"/>
                </a:cxn>
                <a:cxn ang="f43">
                  <a:pos x="f81" y="f82"/>
                </a:cxn>
                <a:cxn ang="f43">
                  <a:pos x="f83" y="f84"/>
                </a:cxn>
                <a:cxn ang="f43">
                  <a:pos x="f85" y="f86"/>
                </a:cxn>
                <a:cxn ang="f43">
                  <a:pos x="f87" y="f79"/>
                </a:cxn>
                <a:cxn ang="f43">
                  <a:pos x="f76" y="f77"/>
                </a:cxn>
              </a:cxnLst>
              <a:rect l="f72" t="f75" r="f73" b="f74"/>
              <a:pathLst>
                <a:path w="98643" h="424890">
                  <a:moveTo>
                    <a:pt x="f8" y="f9"/>
                  </a:moveTo>
                  <a:cubicBezTo>
                    <a:pt x="f10" y="f10"/>
                    <a:pt x="f11" y="f9"/>
                    <a:pt x="f5" y="f11"/>
                  </a:cubicBezTo>
                  <a:cubicBezTo>
                    <a:pt x="f5" y="f11"/>
                    <a:pt x="f5" y="f5"/>
                    <a:pt x="f5" y="f5"/>
                  </a:cubicBezTo>
                  <a:lnTo>
                    <a:pt x="f5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" name="Freeform: Shape 110">
              <a:extLst>
                <a:ext uri="{FF2B5EF4-FFF2-40B4-BE49-F238E27FC236}">
                  <a16:creationId xmlns:a16="http://schemas.microsoft.com/office/drawing/2014/main" id="{74906125-83F5-F3EF-EB11-3465CF507244}"/>
                </a:ext>
              </a:extLst>
            </p:cNvPr>
            <p:cNvSpPr/>
            <p:nvPr/>
          </p:nvSpPr>
          <p:spPr>
            <a:xfrm>
              <a:off x="11562551" y="4873121"/>
              <a:ext cx="42995" cy="303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998"/>
                <a:gd name="f7" fmla="val 30349"/>
                <a:gd name="f8" fmla="val 10117"/>
                <a:gd name="f9" fmla="val 41734"/>
                <a:gd name="f10" fmla="val 3794"/>
                <a:gd name="f11" fmla="val 21498"/>
                <a:gd name="f12" fmla="val 1265"/>
                <a:gd name="f13" fmla="val 27820"/>
                <a:gd name="f14" fmla="val 29085"/>
                <a:gd name="f15" fmla="val 2529"/>
                <a:gd name="f16" fmla="+- 0 0 -90"/>
                <a:gd name="f17" fmla="*/ f3 1 42998"/>
                <a:gd name="f18" fmla="*/ f4 1 3034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2998"/>
                <a:gd name="f27" fmla="*/ f23 1 30349"/>
                <a:gd name="f28" fmla="*/ 42998 f24 1"/>
                <a:gd name="f29" fmla="*/ 10117 f23 1"/>
                <a:gd name="f30" fmla="*/ 41734 f24 1"/>
                <a:gd name="f31" fmla="*/ 3794 f23 1"/>
                <a:gd name="f32" fmla="*/ 0 f23 1"/>
                <a:gd name="f33" fmla="*/ 0 f24 1"/>
                <a:gd name="f34" fmla="*/ 21498 f23 1"/>
                <a:gd name="f35" fmla="*/ 1265 f24 1"/>
                <a:gd name="f36" fmla="*/ 27820 f23 1"/>
                <a:gd name="f37" fmla="*/ 29085 f23 1"/>
                <a:gd name="f38" fmla="*/ 2529 f24 1"/>
                <a:gd name="f39" fmla="*/ 30349 f23 1"/>
                <a:gd name="f40" fmla="+- f25 0 f1"/>
                <a:gd name="f41" fmla="*/ f28 1 42998"/>
                <a:gd name="f42" fmla="*/ f29 1 30349"/>
                <a:gd name="f43" fmla="*/ f30 1 42998"/>
                <a:gd name="f44" fmla="*/ f31 1 30349"/>
                <a:gd name="f45" fmla="*/ f32 1 30349"/>
                <a:gd name="f46" fmla="*/ f33 1 42998"/>
                <a:gd name="f47" fmla="*/ f34 1 30349"/>
                <a:gd name="f48" fmla="*/ f35 1 42998"/>
                <a:gd name="f49" fmla="*/ f36 1 30349"/>
                <a:gd name="f50" fmla="*/ f37 1 30349"/>
                <a:gd name="f51" fmla="*/ f38 1 42998"/>
                <a:gd name="f52" fmla="*/ f39 1 30349"/>
                <a:gd name="f53" fmla="*/ f19 1 f26"/>
                <a:gd name="f54" fmla="*/ f20 1 f26"/>
                <a:gd name="f55" fmla="*/ f19 1 f27"/>
                <a:gd name="f56" fmla="*/ f21 1 f27"/>
                <a:gd name="f57" fmla="*/ f41 1 f26"/>
                <a:gd name="f58" fmla="*/ f42 1 f27"/>
                <a:gd name="f59" fmla="*/ f43 1 f26"/>
                <a:gd name="f60" fmla="*/ f44 1 f27"/>
                <a:gd name="f61" fmla="*/ f45 1 f27"/>
                <a:gd name="f62" fmla="*/ f46 1 f26"/>
                <a:gd name="f63" fmla="*/ f47 1 f27"/>
                <a:gd name="f64" fmla="*/ f48 1 f26"/>
                <a:gd name="f65" fmla="*/ f49 1 f27"/>
                <a:gd name="f66" fmla="*/ f50 1 f27"/>
                <a:gd name="f67" fmla="*/ f51 1 f26"/>
                <a:gd name="f68" fmla="*/ f52 1 f27"/>
                <a:gd name="f69" fmla="*/ f53 f17 1"/>
                <a:gd name="f70" fmla="*/ f54 f17 1"/>
                <a:gd name="f71" fmla="*/ f56 f18 1"/>
                <a:gd name="f72" fmla="*/ f55 f18 1"/>
                <a:gd name="f73" fmla="*/ f57 f17 1"/>
                <a:gd name="f74" fmla="*/ f58 f18 1"/>
                <a:gd name="f75" fmla="*/ f59 f17 1"/>
                <a:gd name="f76" fmla="*/ f60 f18 1"/>
                <a:gd name="f77" fmla="*/ f61 f18 1"/>
                <a:gd name="f78" fmla="*/ f62 f17 1"/>
                <a:gd name="f79" fmla="*/ f63 f18 1"/>
                <a:gd name="f80" fmla="*/ f64 f17 1"/>
                <a:gd name="f81" fmla="*/ f65 f18 1"/>
                <a:gd name="f82" fmla="*/ f66 f18 1"/>
                <a:gd name="f83" fmla="*/ f67 f17 1"/>
                <a:gd name="f84" fmla="*/ f6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5" y="f77"/>
                </a:cxn>
                <a:cxn ang="f40">
                  <a:pos x="f78" y="f79"/>
                </a:cxn>
                <a:cxn ang="f40">
                  <a:pos x="f80" y="f81"/>
                </a:cxn>
                <a:cxn ang="f40">
                  <a:pos x="f80" y="f81"/>
                </a:cxn>
                <a:cxn ang="f40">
                  <a:pos x="f80" y="f82"/>
                </a:cxn>
                <a:cxn ang="f40">
                  <a:pos x="f80" y="f82"/>
                </a:cxn>
                <a:cxn ang="f40">
                  <a:pos x="f83" y="f84"/>
                </a:cxn>
                <a:cxn ang="f40">
                  <a:pos x="f73" y="f74"/>
                </a:cxn>
              </a:cxnLst>
              <a:rect l="f69" t="f72" r="f70" b="f71"/>
              <a:pathLst>
                <a:path w="42998" h="30349">
                  <a:moveTo>
                    <a:pt x="f6" y="f8"/>
                  </a:moveTo>
                  <a:lnTo>
                    <a:pt x="f9" y="f10"/>
                  </a:lnTo>
                  <a:lnTo>
                    <a:pt x="f9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4"/>
                  </a:cubicBezTo>
                  <a:lnTo>
                    <a:pt x="f12" y="f14"/>
                  </a:lnTo>
                  <a:lnTo>
                    <a:pt x="f15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" name="Freeform: Shape 111">
              <a:extLst>
                <a:ext uri="{FF2B5EF4-FFF2-40B4-BE49-F238E27FC236}">
                  <a16:creationId xmlns:a16="http://schemas.microsoft.com/office/drawing/2014/main" id="{274FA674-11D8-DF20-CFC5-9D6DB63DA08A}"/>
                </a:ext>
              </a:extLst>
            </p:cNvPr>
            <p:cNvSpPr/>
            <p:nvPr/>
          </p:nvSpPr>
          <p:spPr>
            <a:xfrm>
              <a:off x="11107271" y="465940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" name="Freeform: Shape 112">
              <a:extLst>
                <a:ext uri="{FF2B5EF4-FFF2-40B4-BE49-F238E27FC236}">
                  <a16:creationId xmlns:a16="http://schemas.microsoft.com/office/drawing/2014/main" id="{6CD3E2C1-F574-C874-A771-6A9D16D7489D}"/>
                </a:ext>
              </a:extLst>
            </p:cNvPr>
            <p:cNvSpPr/>
            <p:nvPr/>
          </p:nvSpPr>
          <p:spPr>
            <a:xfrm>
              <a:off x="10978277" y="3931023"/>
              <a:ext cx="128994" cy="7245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995"/>
                <a:gd name="f7" fmla="val 724590"/>
                <a:gd name="f8" fmla="val 1265"/>
                <a:gd name="f9" fmla="val 2529"/>
                <a:gd name="f10" fmla="val 3794"/>
                <a:gd name="f11" fmla="val 5058"/>
                <a:gd name="f12" fmla="val 11381"/>
                <a:gd name="f13" fmla="val 120143"/>
                <a:gd name="f14" fmla="val 722062"/>
                <a:gd name="f15" fmla="val 122672"/>
                <a:gd name="f16" fmla="val 720797"/>
                <a:gd name="f17" fmla="val 125201"/>
                <a:gd name="f18" fmla="val 719532"/>
                <a:gd name="f19" fmla="val 127731"/>
                <a:gd name="f20" fmla="val 723326"/>
                <a:gd name="f21" fmla="val 724591"/>
                <a:gd name="f22" fmla="val 10117"/>
                <a:gd name="f23" fmla="val 12646"/>
                <a:gd name="f24" fmla="val 8853"/>
                <a:gd name="f25" fmla="val 7588"/>
                <a:gd name="f26" fmla="val 6323"/>
                <a:gd name="f27" fmla="+- 0 0 -90"/>
                <a:gd name="f28" fmla="*/ f3 1 128995"/>
                <a:gd name="f29" fmla="*/ f4 1 72459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28995"/>
                <a:gd name="f38" fmla="*/ f34 1 724590"/>
                <a:gd name="f39" fmla="*/ 1265 f35 1"/>
                <a:gd name="f40" fmla="*/ 1265 f34 1"/>
                <a:gd name="f41" fmla="*/ 0 f35 1"/>
                <a:gd name="f42" fmla="*/ 2529 f34 1"/>
                <a:gd name="f43" fmla="*/ 3794 f34 1"/>
                <a:gd name="f44" fmla="*/ 5058 f34 1"/>
                <a:gd name="f45" fmla="*/ 11381 f34 1"/>
                <a:gd name="f46" fmla="*/ 120143 f35 1"/>
                <a:gd name="f47" fmla="*/ 722062 f34 1"/>
                <a:gd name="f48" fmla="*/ 122672 f35 1"/>
                <a:gd name="f49" fmla="*/ 720797 f34 1"/>
                <a:gd name="f50" fmla="*/ 128995 f35 1"/>
                <a:gd name="f51" fmla="*/ 723326 f34 1"/>
                <a:gd name="f52" fmla="*/ 724591 f34 1"/>
                <a:gd name="f53" fmla="*/ 10117 f35 1"/>
                <a:gd name="f54" fmla="*/ 12646 f34 1"/>
                <a:gd name="f55" fmla="*/ 8853 f35 1"/>
                <a:gd name="f56" fmla="*/ 6323 f35 1"/>
                <a:gd name="f57" fmla="*/ 0 f34 1"/>
                <a:gd name="f58" fmla="*/ 3794 f35 1"/>
                <a:gd name="f59" fmla="*/ 2529 f35 1"/>
                <a:gd name="f60" fmla="+- f36 0 f1"/>
                <a:gd name="f61" fmla="*/ f39 1 128995"/>
                <a:gd name="f62" fmla="*/ f40 1 724590"/>
                <a:gd name="f63" fmla="*/ f41 1 128995"/>
                <a:gd name="f64" fmla="*/ f42 1 724590"/>
                <a:gd name="f65" fmla="*/ f43 1 724590"/>
                <a:gd name="f66" fmla="*/ f44 1 724590"/>
                <a:gd name="f67" fmla="*/ f45 1 724590"/>
                <a:gd name="f68" fmla="*/ f46 1 128995"/>
                <a:gd name="f69" fmla="*/ f47 1 724590"/>
                <a:gd name="f70" fmla="*/ f48 1 128995"/>
                <a:gd name="f71" fmla="*/ f49 1 724590"/>
                <a:gd name="f72" fmla="*/ f50 1 128995"/>
                <a:gd name="f73" fmla="*/ f51 1 724590"/>
                <a:gd name="f74" fmla="*/ f52 1 724590"/>
                <a:gd name="f75" fmla="*/ f53 1 128995"/>
                <a:gd name="f76" fmla="*/ f54 1 724590"/>
                <a:gd name="f77" fmla="*/ f55 1 128995"/>
                <a:gd name="f78" fmla="*/ f56 1 128995"/>
                <a:gd name="f79" fmla="*/ f57 1 724590"/>
                <a:gd name="f80" fmla="*/ f58 1 128995"/>
                <a:gd name="f81" fmla="*/ f59 1 128995"/>
                <a:gd name="f82" fmla="*/ f30 1 f37"/>
                <a:gd name="f83" fmla="*/ f31 1 f37"/>
                <a:gd name="f84" fmla="*/ f30 1 f38"/>
                <a:gd name="f85" fmla="*/ f32 1 f38"/>
                <a:gd name="f86" fmla="*/ f61 1 f37"/>
                <a:gd name="f87" fmla="*/ f62 1 f38"/>
                <a:gd name="f88" fmla="*/ f63 1 f37"/>
                <a:gd name="f89" fmla="*/ f64 1 f38"/>
                <a:gd name="f90" fmla="*/ f65 1 f38"/>
                <a:gd name="f91" fmla="*/ f66 1 f38"/>
                <a:gd name="f92" fmla="*/ f67 1 f38"/>
                <a:gd name="f93" fmla="*/ f68 1 f37"/>
                <a:gd name="f94" fmla="*/ f69 1 f38"/>
                <a:gd name="f95" fmla="*/ f70 1 f37"/>
                <a:gd name="f96" fmla="*/ f71 1 f38"/>
                <a:gd name="f97" fmla="*/ f72 1 f37"/>
                <a:gd name="f98" fmla="*/ f73 1 f38"/>
                <a:gd name="f99" fmla="*/ f74 1 f38"/>
                <a:gd name="f100" fmla="*/ f75 1 f37"/>
                <a:gd name="f101" fmla="*/ f76 1 f38"/>
                <a:gd name="f102" fmla="*/ f77 1 f37"/>
                <a:gd name="f103" fmla="*/ f78 1 f37"/>
                <a:gd name="f104" fmla="*/ f79 1 f38"/>
                <a:gd name="f105" fmla="*/ f80 1 f37"/>
                <a:gd name="f106" fmla="*/ f81 1 f37"/>
                <a:gd name="f107" fmla="*/ f82 f28 1"/>
                <a:gd name="f108" fmla="*/ f83 f28 1"/>
                <a:gd name="f109" fmla="*/ f85 f29 1"/>
                <a:gd name="f110" fmla="*/ f84 f29 1"/>
                <a:gd name="f111" fmla="*/ f86 f28 1"/>
                <a:gd name="f112" fmla="*/ f87 f29 1"/>
                <a:gd name="f113" fmla="*/ f88 f28 1"/>
                <a:gd name="f114" fmla="*/ f89 f29 1"/>
                <a:gd name="f115" fmla="*/ f90 f29 1"/>
                <a:gd name="f116" fmla="*/ f91 f29 1"/>
                <a:gd name="f117" fmla="*/ f92 f29 1"/>
                <a:gd name="f118" fmla="*/ f93 f28 1"/>
                <a:gd name="f119" fmla="*/ f94 f29 1"/>
                <a:gd name="f120" fmla="*/ f95 f28 1"/>
                <a:gd name="f121" fmla="*/ f96 f29 1"/>
                <a:gd name="f122" fmla="*/ f97 f28 1"/>
                <a:gd name="f123" fmla="*/ f98 f29 1"/>
                <a:gd name="f124" fmla="*/ f99 f29 1"/>
                <a:gd name="f125" fmla="*/ f100 f28 1"/>
                <a:gd name="f126" fmla="*/ f101 f29 1"/>
                <a:gd name="f127" fmla="*/ f102 f28 1"/>
                <a:gd name="f128" fmla="*/ f103 f28 1"/>
                <a:gd name="f129" fmla="*/ f104 f29 1"/>
                <a:gd name="f130" fmla="*/ f105 f28 1"/>
                <a:gd name="f131" fmla="*/ f10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11" y="f112"/>
                </a:cxn>
                <a:cxn ang="f60">
                  <a:pos x="f111" y="f112"/>
                </a:cxn>
                <a:cxn ang="f60">
                  <a:pos x="f111" y="f112"/>
                </a:cxn>
                <a:cxn ang="f60">
                  <a:pos x="f113" y="f114"/>
                </a:cxn>
                <a:cxn ang="f60">
                  <a:pos x="f113" y="f115"/>
                </a:cxn>
                <a:cxn ang="f60">
                  <a:pos x="f113" y="f116"/>
                </a:cxn>
                <a:cxn ang="f60">
                  <a:pos x="f113" y="f116"/>
                </a:cxn>
                <a:cxn ang="f60">
                  <a:pos x="f111" y="f117"/>
                </a:cxn>
                <a:cxn ang="f60">
                  <a:pos x="f118" y="f119"/>
                </a:cxn>
                <a:cxn ang="f60">
                  <a:pos x="f120" y="f121"/>
                </a:cxn>
                <a:cxn ang="f60">
                  <a:pos x="f122" y="f123"/>
                </a:cxn>
                <a:cxn ang="f60">
                  <a:pos x="f122" y="f123"/>
                </a:cxn>
                <a:cxn ang="f60">
                  <a:pos x="f122" y="f124"/>
                </a:cxn>
                <a:cxn ang="f60">
                  <a:pos x="f122" y="f124"/>
                </a:cxn>
                <a:cxn ang="f60">
                  <a:pos x="f125" y="f126"/>
                </a:cxn>
                <a:cxn ang="f60">
                  <a:pos x="f127" y="f115"/>
                </a:cxn>
                <a:cxn ang="f60">
                  <a:pos x="f128" y="f129"/>
                </a:cxn>
                <a:cxn ang="f60">
                  <a:pos x="f130" y="f129"/>
                </a:cxn>
                <a:cxn ang="f60">
                  <a:pos x="f131" y="f129"/>
                </a:cxn>
                <a:cxn ang="f60">
                  <a:pos x="f111" y="f112"/>
                </a:cxn>
              </a:cxnLst>
              <a:rect l="f107" t="f110" r="f108" b="f109"/>
              <a:pathLst>
                <a:path w="128995" h="724590">
                  <a:moveTo>
                    <a:pt x="f8" y="f8"/>
                  </a:moveTo>
                  <a:lnTo>
                    <a:pt x="f8" y="f8"/>
                  </a:lnTo>
                  <a:lnTo>
                    <a:pt x="f8" y="f8"/>
                  </a:lnTo>
                  <a:cubicBezTo>
                    <a:pt x="f5" y="f9"/>
                    <a:pt x="f5" y="f9"/>
                    <a:pt x="f5" y="f9"/>
                  </a:cubicBezTo>
                  <a:cubicBezTo>
                    <a:pt x="f5" y="f9"/>
                    <a:pt x="f5" y="f9"/>
                    <a:pt x="f5" y="f10"/>
                  </a:cubicBezTo>
                  <a:cubicBezTo>
                    <a:pt x="f5" y="f10"/>
                    <a:pt x="f5" y="f11"/>
                    <a:pt x="f5" y="f11"/>
                  </a:cubicBezTo>
                  <a:lnTo>
                    <a:pt x="f5" y="f11"/>
                  </a:lnTo>
                  <a:lnTo>
                    <a:pt x="f8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16"/>
                    <a:pt x="f6" y="f20"/>
                  </a:cubicBezTo>
                  <a:cubicBezTo>
                    <a:pt x="f6" y="f20"/>
                    <a:pt x="f6" y="f20"/>
                    <a:pt x="f6" y="f20"/>
                  </a:cubicBezTo>
                  <a:cubicBezTo>
                    <a:pt x="f6" y="f20"/>
                    <a:pt x="f6" y="f21"/>
                    <a:pt x="f6" y="f21"/>
                  </a:cubicBezTo>
                  <a:lnTo>
                    <a:pt x="f6" y="f21"/>
                  </a:lnTo>
                  <a:lnTo>
                    <a:pt x="f22" y="f23"/>
                  </a:lnTo>
                  <a:lnTo>
                    <a:pt x="f24" y="f10"/>
                  </a:lnTo>
                  <a:cubicBezTo>
                    <a:pt x="f24" y="f9"/>
                    <a:pt x="f25" y="f8"/>
                    <a:pt x="f26" y="f5"/>
                  </a:cubicBezTo>
                  <a:lnTo>
                    <a:pt x="f10" y="f5"/>
                  </a:lnTo>
                  <a:lnTo>
                    <a:pt x="f9" y="f5"/>
                  </a:lnTo>
                  <a:lnTo>
                    <a:pt x="f8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" name="Freeform: Shape 113">
              <a:extLst>
                <a:ext uri="{FF2B5EF4-FFF2-40B4-BE49-F238E27FC236}">
                  <a16:creationId xmlns:a16="http://schemas.microsoft.com/office/drawing/2014/main" id="{5A06266F-C9C1-9FFD-237D-4B7EEBD4BCE1}"/>
                </a:ext>
              </a:extLst>
            </p:cNvPr>
            <p:cNvSpPr/>
            <p:nvPr/>
          </p:nvSpPr>
          <p:spPr>
            <a:xfrm>
              <a:off x="11252706" y="5500335"/>
              <a:ext cx="8851" cy="101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52"/>
                <a:gd name="f7" fmla="val 10116"/>
                <a:gd name="f8" fmla="val 5059"/>
                <a:gd name="f9" fmla="val 1265"/>
                <a:gd name="f10" fmla="val 5058"/>
                <a:gd name="f11" fmla="val 3794"/>
                <a:gd name="f12" fmla="val 7587"/>
                <a:gd name="f13" fmla="val 8853"/>
                <a:gd name="f14" fmla="val 7588"/>
                <a:gd name="f15" fmla="+- 0 0 -90"/>
                <a:gd name="f16" fmla="*/ f3 1 8852"/>
                <a:gd name="f17" fmla="*/ f4 1 1011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8852"/>
                <a:gd name="f26" fmla="*/ f22 1 10116"/>
                <a:gd name="f27" fmla="*/ 5059 f23 1"/>
                <a:gd name="f28" fmla="*/ 1265 f22 1"/>
                <a:gd name="f29" fmla="*/ 0 f23 1"/>
                <a:gd name="f30" fmla="*/ 5058 f22 1"/>
                <a:gd name="f31" fmla="*/ 10116 f22 1"/>
                <a:gd name="f32" fmla="*/ 3794 f23 1"/>
                <a:gd name="f33" fmla="*/ 7587 f22 1"/>
                <a:gd name="f34" fmla="*/ 8853 f23 1"/>
                <a:gd name="f35" fmla="*/ 7588 f23 1"/>
                <a:gd name="f36" fmla="*/ 0 f22 1"/>
                <a:gd name="f37" fmla="+- f24 0 f1"/>
                <a:gd name="f38" fmla="*/ f27 1 8852"/>
                <a:gd name="f39" fmla="*/ f28 1 10116"/>
                <a:gd name="f40" fmla="*/ f29 1 8852"/>
                <a:gd name="f41" fmla="*/ f30 1 10116"/>
                <a:gd name="f42" fmla="*/ f31 1 10116"/>
                <a:gd name="f43" fmla="*/ f32 1 8852"/>
                <a:gd name="f44" fmla="*/ f33 1 10116"/>
                <a:gd name="f45" fmla="*/ f34 1 8852"/>
                <a:gd name="f46" fmla="*/ f35 1 8852"/>
                <a:gd name="f47" fmla="*/ f36 1 10116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6"/>
                <a:gd name="f57" fmla="*/ f43 1 f25"/>
                <a:gd name="f58" fmla="*/ f44 1 f26"/>
                <a:gd name="f59" fmla="*/ f45 1 f25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7 1"/>
                <a:gd name="f71" fmla="*/ f57 f16 1"/>
                <a:gd name="f72" fmla="*/ f58 f17 1"/>
                <a:gd name="f73" fmla="*/ f59 f16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68" y="f70"/>
                </a:cxn>
                <a:cxn ang="f37">
                  <a:pos x="f71" y="f72"/>
                </a:cxn>
                <a:cxn ang="f37">
                  <a:pos x="f73" y="f69"/>
                </a:cxn>
                <a:cxn ang="f37">
                  <a:pos x="f74" y="f75"/>
                </a:cxn>
              </a:cxnLst>
              <a:rect l="f62" t="f65" r="f63" b="f64"/>
              <a:pathLst>
                <a:path w="8852" h="10116">
                  <a:moveTo>
                    <a:pt x="f8" y="f9"/>
                  </a:moveTo>
                  <a:lnTo>
                    <a:pt x="f5" y="f10"/>
                  </a:lnTo>
                  <a:lnTo>
                    <a:pt x="f5" y="f7"/>
                  </a:lnTo>
                  <a:lnTo>
                    <a:pt x="f11" y="f12"/>
                  </a:lnTo>
                  <a:lnTo>
                    <a:pt x="f13" y="f10"/>
                  </a:lnTo>
                  <a:lnTo>
                    <a:pt x="f14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" name="Freeform: Shape 114">
              <a:extLst>
                <a:ext uri="{FF2B5EF4-FFF2-40B4-BE49-F238E27FC236}">
                  <a16:creationId xmlns:a16="http://schemas.microsoft.com/office/drawing/2014/main" id="{CE8FD64B-4803-F36A-3119-7142CA6045E4}"/>
                </a:ext>
              </a:extLst>
            </p:cNvPr>
            <p:cNvSpPr/>
            <p:nvPr/>
          </p:nvSpPr>
          <p:spPr>
            <a:xfrm>
              <a:off x="10735467" y="4652613"/>
              <a:ext cx="373075" cy="1939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3075"/>
                <a:gd name="f7" fmla="val 193951"/>
                <a:gd name="f8" fmla="val 365487"/>
                <a:gd name="f9" fmla="val 474"/>
                <a:gd name="f10" fmla="val 362958"/>
                <a:gd name="f11" fmla="val 1739"/>
                <a:gd name="f12" fmla="val 5059"/>
                <a:gd name="f13" fmla="val 182570"/>
                <a:gd name="f14" fmla="val 185100"/>
                <a:gd name="f15" fmla="val 2529"/>
                <a:gd name="f16" fmla="val 183835"/>
                <a:gd name="f17" fmla="val 6323"/>
                <a:gd name="f18" fmla="val 187628"/>
                <a:gd name="f19" fmla="val 7588"/>
                <a:gd name="f20" fmla="val 190158"/>
                <a:gd name="f21" fmla="val 192687"/>
                <a:gd name="f22" fmla="val 3794"/>
                <a:gd name="f23" fmla="val 370546"/>
                <a:gd name="f24" fmla="val 9326"/>
                <a:gd name="f25" fmla="val 371811"/>
                <a:gd name="f26" fmla="val 8062"/>
                <a:gd name="f27" fmla="val 6797"/>
                <a:gd name="f28" fmla="val 5532"/>
                <a:gd name="f29" fmla="val 4268"/>
                <a:gd name="f30" fmla="val 368017"/>
                <a:gd name="f31" fmla="val -790"/>
                <a:gd name="f32" fmla="+- 0 0 -90"/>
                <a:gd name="f33" fmla="*/ f3 1 373075"/>
                <a:gd name="f34" fmla="*/ f4 1 19395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73075"/>
                <a:gd name="f43" fmla="*/ f39 1 193951"/>
                <a:gd name="f44" fmla="*/ 365487 f40 1"/>
                <a:gd name="f45" fmla="*/ 474 f39 1"/>
                <a:gd name="f46" fmla="*/ 362958 f40 1"/>
                <a:gd name="f47" fmla="*/ 1739 f39 1"/>
                <a:gd name="f48" fmla="*/ 5059 f40 1"/>
                <a:gd name="f49" fmla="*/ 182570 f39 1"/>
                <a:gd name="f50" fmla="*/ 0 f40 1"/>
                <a:gd name="f51" fmla="*/ 185100 f39 1"/>
                <a:gd name="f52" fmla="*/ 6323 f40 1"/>
                <a:gd name="f53" fmla="*/ 187628 f39 1"/>
                <a:gd name="f54" fmla="*/ 3794 f40 1"/>
                <a:gd name="f55" fmla="*/ 193951 f39 1"/>
                <a:gd name="f56" fmla="*/ 370546 f40 1"/>
                <a:gd name="f57" fmla="*/ 9326 f39 1"/>
                <a:gd name="f58" fmla="*/ 371811 f40 1"/>
                <a:gd name="f59" fmla="*/ 373075 f40 1"/>
                <a:gd name="f60" fmla="*/ 8062 f39 1"/>
                <a:gd name="f61" fmla="*/ 6797 f39 1"/>
                <a:gd name="f62" fmla="*/ 5532 f39 1"/>
                <a:gd name="f63" fmla="*/ 4268 f39 1"/>
                <a:gd name="f64" fmla="+- f41 0 f1"/>
                <a:gd name="f65" fmla="*/ f44 1 373075"/>
                <a:gd name="f66" fmla="*/ f45 1 193951"/>
                <a:gd name="f67" fmla="*/ f46 1 373075"/>
                <a:gd name="f68" fmla="*/ f47 1 193951"/>
                <a:gd name="f69" fmla="*/ f48 1 373075"/>
                <a:gd name="f70" fmla="*/ f49 1 193951"/>
                <a:gd name="f71" fmla="*/ f50 1 373075"/>
                <a:gd name="f72" fmla="*/ f51 1 193951"/>
                <a:gd name="f73" fmla="*/ f52 1 373075"/>
                <a:gd name="f74" fmla="*/ f53 1 193951"/>
                <a:gd name="f75" fmla="*/ f54 1 373075"/>
                <a:gd name="f76" fmla="*/ f55 1 193951"/>
                <a:gd name="f77" fmla="*/ f56 1 373075"/>
                <a:gd name="f78" fmla="*/ f57 1 193951"/>
                <a:gd name="f79" fmla="*/ f58 1 373075"/>
                <a:gd name="f80" fmla="*/ f59 1 373075"/>
                <a:gd name="f81" fmla="*/ f60 1 193951"/>
                <a:gd name="f82" fmla="*/ f61 1 193951"/>
                <a:gd name="f83" fmla="*/ f62 1 193951"/>
                <a:gd name="f84" fmla="*/ f63 1 193951"/>
                <a:gd name="f85" fmla="*/ f35 1 f42"/>
                <a:gd name="f86" fmla="*/ f36 1 f42"/>
                <a:gd name="f87" fmla="*/ f35 1 f43"/>
                <a:gd name="f88" fmla="*/ f37 1 f43"/>
                <a:gd name="f89" fmla="*/ f65 1 f42"/>
                <a:gd name="f90" fmla="*/ f66 1 f43"/>
                <a:gd name="f91" fmla="*/ f67 1 f42"/>
                <a:gd name="f92" fmla="*/ f68 1 f43"/>
                <a:gd name="f93" fmla="*/ f69 1 f42"/>
                <a:gd name="f94" fmla="*/ f70 1 f43"/>
                <a:gd name="f95" fmla="*/ f71 1 f42"/>
                <a:gd name="f96" fmla="*/ f72 1 f43"/>
                <a:gd name="f97" fmla="*/ f73 1 f42"/>
                <a:gd name="f98" fmla="*/ f74 1 f43"/>
                <a:gd name="f99" fmla="*/ f75 1 f42"/>
                <a:gd name="f100" fmla="*/ f76 1 f43"/>
                <a:gd name="f101" fmla="*/ f77 1 f42"/>
                <a:gd name="f102" fmla="*/ f78 1 f43"/>
                <a:gd name="f103" fmla="*/ f79 1 f42"/>
                <a:gd name="f104" fmla="*/ f80 1 f42"/>
                <a:gd name="f105" fmla="*/ f81 1 f43"/>
                <a:gd name="f106" fmla="*/ f82 1 f43"/>
                <a:gd name="f107" fmla="*/ f83 1 f43"/>
                <a:gd name="f108" fmla="*/ f84 1 f43"/>
                <a:gd name="f109" fmla="*/ f85 f33 1"/>
                <a:gd name="f110" fmla="*/ f86 f33 1"/>
                <a:gd name="f111" fmla="*/ f88 f34 1"/>
                <a:gd name="f112" fmla="*/ f87 f34 1"/>
                <a:gd name="f113" fmla="*/ f89 f33 1"/>
                <a:gd name="f114" fmla="*/ f90 f34 1"/>
                <a:gd name="f115" fmla="*/ f91 f33 1"/>
                <a:gd name="f116" fmla="*/ f92 f34 1"/>
                <a:gd name="f117" fmla="*/ f93 f33 1"/>
                <a:gd name="f118" fmla="*/ f94 f34 1"/>
                <a:gd name="f119" fmla="*/ f95 f33 1"/>
                <a:gd name="f120" fmla="*/ f96 f34 1"/>
                <a:gd name="f121" fmla="*/ f97 f33 1"/>
                <a:gd name="f122" fmla="*/ f98 f34 1"/>
                <a:gd name="f123" fmla="*/ f99 f33 1"/>
                <a:gd name="f124" fmla="*/ f100 f34 1"/>
                <a:gd name="f125" fmla="*/ f101 f33 1"/>
                <a:gd name="f126" fmla="*/ f102 f34 1"/>
                <a:gd name="f127" fmla="*/ f103 f33 1"/>
                <a:gd name="f128" fmla="*/ f104 f33 1"/>
                <a:gd name="f129" fmla="*/ f105 f34 1"/>
                <a:gd name="f130" fmla="*/ f106 f34 1"/>
                <a:gd name="f131" fmla="*/ f107 f34 1"/>
                <a:gd name="f132" fmla="*/ f108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7" y="f118"/>
                </a:cxn>
                <a:cxn ang="f64">
                  <a:pos x="f119" y="f120"/>
                </a:cxn>
                <a:cxn ang="f64">
                  <a:pos x="f121" y="f122"/>
                </a:cxn>
                <a:cxn ang="f64">
                  <a:pos x="f123" y="f124"/>
                </a:cxn>
                <a:cxn ang="f64">
                  <a:pos x="f125" y="f126"/>
                </a:cxn>
                <a:cxn ang="f64">
                  <a:pos x="f125" y="f126"/>
                </a:cxn>
                <a:cxn ang="f64">
                  <a:pos x="f127" y="f126"/>
                </a:cxn>
                <a:cxn ang="f64">
                  <a:pos x="f128" y="f126"/>
                </a:cxn>
                <a:cxn ang="f64">
                  <a:pos x="f128" y="f126"/>
                </a:cxn>
                <a:cxn ang="f64">
                  <a:pos x="f128" y="f129"/>
                </a:cxn>
                <a:cxn ang="f64">
                  <a:pos x="f128" y="f130"/>
                </a:cxn>
                <a:cxn ang="f64">
                  <a:pos x="f128" y="f131"/>
                </a:cxn>
                <a:cxn ang="f64">
                  <a:pos x="f128" y="f132"/>
                </a:cxn>
                <a:cxn ang="f64">
                  <a:pos x="f113" y="f114"/>
                </a:cxn>
                <a:cxn ang="f64">
                  <a:pos x="f113" y="f114"/>
                </a:cxn>
              </a:cxnLst>
              <a:rect l="f109" t="f112" r="f110" b="f111"/>
              <a:pathLst>
                <a:path w="373075" h="193951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cubicBezTo>
                    <a:pt x="f15" y="f16"/>
                    <a:pt x="f12" y="f14"/>
                    <a:pt x="f17" y="f18"/>
                  </a:cubicBezTo>
                  <a:cubicBezTo>
                    <a:pt x="f19" y="f20"/>
                    <a:pt x="f17" y="f21"/>
                    <a:pt x="f22" y="f7"/>
                  </a:cubicBezTo>
                  <a:lnTo>
                    <a:pt x="f23" y="f24"/>
                  </a:lnTo>
                  <a:lnTo>
                    <a:pt x="f23" y="f24"/>
                  </a:lnTo>
                  <a:cubicBezTo>
                    <a:pt x="f23" y="f24"/>
                    <a:pt x="f23" y="f24"/>
                    <a:pt x="f25" y="f24"/>
                  </a:cubicBezTo>
                  <a:cubicBezTo>
                    <a:pt x="f25" y="f24"/>
                    <a:pt x="f25" y="f24"/>
                    <a:pt x="f6" y="f24"/>
                  </a:cubicBezTo>
                  <a:lnTo>
                    <a:pt x="f6" y="f24"/>
                  </a:lnTo>
                  <a:cubicBezTo>
                    <a:pt x="f6" y="f24"/>
                    <a:pt x="f6" y="f24"/>
                    <a:pt x="f6" y="f26"/>
                  </a:cubicBezTo>
                  <a:cubicBezTo>
                    <a:pt x="f6" y="f26"/>
                    <a:pt x="f6" y="f26"/>
                    <a:pt x="f6" y="f27"/>
                  </a:cubicBezTo>
                  <a:cubicBezTo>
                    <a:pt x="f6" y="f27"/>
                    <a:pt x="f6" y="f28"/>
                    <a:pt x="f6" y="f28"/>
                  </a:cubicBezTo>
                  <a:cubicBezTo>
                    <a:pt x="f6" y="f28"/>
                    <a:pt x="f6" y="f29"/>
                    <a:pt x="f6" y="f29"/>
                  </a:cubicBezTo>
                  <a:cubicBezTo>
                    <a:pt x="f23" y="f9"/>
                    <a:pt x="f30" y="f31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" name="Freeform: Shape 115">
              <a:extLst>
                <a:ext uri="{FF2B5EF4-FFF2-40B4-BE49-F238E27FC236}">
                  <a16:creationId xmlns:a16="http://schemas.microsoft.com/office/drawing/2014/main" id="{9E279A3C-97E1-1758-A013-6CBB3F4684F0}"/>
                </a:ext>
              </a:extLst>
            </p:cNvPr>
            <p:cNvSpPr/>
            <p:nvPr/>
          </p:nvSpPr>
          <p:spPr>
            <a:xfrm>
              <a:off x="10424361" y="4899675"/>
              <a:ext cx="1130609" cy="601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0607"/>
                <a:gd name="f7" fmla="val 601928"/>
                <a:gd name="f8" fmla="val 768914"/>
                <a:gd name="f9" fmla="val 201064"/>
                <a:gd name="f10" fmla="val 1130608"/>
                <a:gd name="f11" fmla="val 10116"/>
                <a:gd name="f12" fmla="val 7587"/>
                <a:gd name="f13" fmla="val 6323"/>
                <a:gd name="f14" fmla="val 1129343"/>
                <a:gd name="f15" fmla="val 3794"/>
                <a:gd name="f16" fmla="val 594341"/>
                <a:gd name="f17" fmla="val 2529"/>
                <a:gd name="f18" fmla="val 595606"/>
                <a:gd name="f19" fmla="val 596871"/>
                <a:gd name="f20" fmla="val 598135"/>
                <a:gd name="f21" fmla="val 599400"/>
                <a:gd name="f22" fmla="val 600664"/>
                <a:gd name="f23" fmla="val 601929"/>
                <a:gd name="f24" fmla="val 760062"/>
                <a:gd name="f25" fmla="val 202329"/>
                <a:gd name="f26" fmla="+- 0 0 -90"/>
                <a:gd name="f27" fmla="*/ f3 1 1130607"/>
                <a:gd name="f28" fmla="*/ f4 1 601928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130607"/>
                <a:gd name="f37" fmla="*/ f33 1 601928"/>
                <a:gd name="f38" fmla="*/ 768914 f34 1"/>
                <a:gd name="f39" fmla="*/ 201064 f33 1"/>
                <a:gd name="f40" fmla="*/ 1130608 f34 1"/>
                <a:gd name="f41" fmla="*/ 10116 f33 1"/>
                <a:gd name="f42" fmla="*/ 1129343 f34 1"/>
                <a:gd name="f43" fmla="*/ 3794 f33 1"/>
                <a:gd name="f44" fmla="*/ 0 f33 1"/>
                <a:gd name="f45" fmla="*/ 0 f34 1"/>
                <a:gd name="f46" fmla="*/ 594341 f33 1"/>
                <a:gd name="f47" fmla="*/ 2529 f34 1"/>
                <a:gd name="f48" fmla="*/ 595606 f33 1"/>
                <a:gd name="f49" fmla="*/ 3794 f34 1"/>
                <a:gd name="f50" fmla="*/ 596871 f33 1"/>
                <a:gd name="f51" fmla="*/ 598135 f33 1"/>
                <a:gd name="f52" fmla="*/ 599400 f33 1"/>
                <a:gd name="f53" fmla="*/ 600664 f33 1"/>
                <a:gd name="f54" fmla="*/ 601929 f33 1"/>
                <a:gd name="f55" fmla="*/ 760062 f34 1"/>
                <a:gd name="f56" fmla="*/ 202329 f33 1"/>
                <a:gd name="f57" fmla="+- f35 0 f1"/>
                <a:gd name="f58" fmla="*/ f38 1 1130607"/>
                <a:gd name="f59" fmla="*/ f39 1 601928"/>
                <a:gd name="f60" fmla="*/ f40 1 1130607"/>
                <a:gd name="f61" fmla="*/ f41 1 601928"/>
                <a:gd name="f62" fmla="*/ f42 1 1130607"/>
                <a:gd name="f63" fmla="*/ f43 1 601928"/>
                <a:gd name="f64" fmla="*/ f44 1 601928"/>
                <a:gd name="f65" fmla="*/ f45 1 1130607"/>
                <a:gd name="f66" fmla="*/ f46 1 601928"/>
                <a:gd name="f67" fmla="*/ f47 1 1130607"/>
                <a:gd name="f68" fmla="*/ f48 1 601928"/>
                <a:gd name="f69" fmla="*/ f49 1 1130607"/>
                <a:gd name="f70" fmla="*/ f50 1 601928"/>
                <a:gd name="f71" fmla="*/ f51 1 601928"/>
                <a:gd name="f72" fmla="*/ f52 1 601928"/>
                <a:gd name="f73" fmla="*/ f53 1 601928"/>
                <a:gd name="f74" fmla="*/ f54 1 601928"/>
                <a:gd name="f75" fmla="*/ f55 1 1130607"/>
                <a:gd name="f76" fmla="*/ f56 1 601928"/>
                <a:gd name="f77" fmla="*/ f29 1 f36"/>
                <a:gd name="f78" fmla="*/ f30 1 f36"/>
                <a:gd name="f79" fmla="*/ f29 1 f37"/>
                <a:gd name="f80" fmla="*/ f31 1 f37"/>
                <a:gd name="f81" fmla="*/ f58 1 f36"/>
                <a:gd name="f82" fmla="*/ f59 1 f37"/>
                <a:gd name="f83" fmla="*/ f60 1 f36"/>
                <a:gd name="f84" fmla="*/ f61 1 f37"/>
                <a:gd name="f85" fmla="*/ f62 1 f36"/>
                <a:gd name="f86" fmla="*/ f63 1 f37"/>
                <a:gd name="f87" fmla="*/ f64 1 f37"/>
                <a:gd name="f88" fmla="*/ f65 1 f36"/>
                <a:gd name="f89" fmla="*/ f66 1 f37"/>
                <a:gd name="f90" fmla="*/ f67 1 f36"/>
                <a:gd name="f91" fmla="*/ f68 1 f37"/>
                <a:gd name="f92" fmla="*/ f69 1 f36"/>
                <a:gd name="f93" fmla="*/ f70 1 f37"/>
                <a:gd name="f94" fmla="*/ f71 1 f37"/>
                <a:gd name="f95" fmla="*/ f72 1 f37"/>
                <a:gd name="f96" fmla="*/ f73 1 f37"/>
                <a:gd name="f97" fmla="*/ f74 1 f37"/>
                <a:gd name="f98" fmla="*/ f75 1 f36"/>
                <a:gd name="f99" fmla="*/ f76 1 f37"/>
                <a:gd name="f100" fmla="*/ f77 f27 1"/>
                <a:gd name="f101" fmla="*/ f78 f27 1"/>
                <a:gd name="f102" fmla="*/ f80 f28 1"/>
                <a:gd name="f103" fmla="*/ f79 f28 1"/>
                <a:gd name="f104" fmla="*/ f81 f27 1"/>
                <a:gd name="f105" fmla="*/ f82 f28 1"/>
                <a:gd name="f106" fmla="*/ f83 f27 1"/>
                <a:gd name="f107" fmla="*/ f84 f28 1"/>
                <a:gd name="f108" fmla="*/ f85 f27 1"/>
                <a:gd name="f109" fmla="*/ f86 f28 1"/>
                <a:gd name="f110" fmla="*/ f87 f28 1"/>
                <a:gd name="f111" fmla="*/ f88 f27 1"/>
                <a:gd name="f112" fmla="*/ f89 f28 1"/>
                <a:gd name="f113" fmla="*/ f90 f27 1"/>
                <a:gd name="f114" fmla="*/ f91 f28 1"/>
                <a:gd name="f115" fmla="*/ f92 f27 1"/>
                <a:gd name="f116" fmla="*/ f93 f28 1"/>
                <a:gd name="f117" fmla="*/ f94 f28 1"/>
                <a:gd name="f118" fmla="*/ f95 f28 1"/>
                <a:gd name="f119" fmla="*/ f96 f28 1"/>
                <a:gd name="f120" fmla="*/ f97 f28 1"/>
                <a:gd name="f121" fmla="*/ f98 f27 1"/>
                <a:gd name="f122" fmla="*/ f99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08" y="f110"/>
                </a:cxn>
                <a:cxn ang="f57">
                  <a:pos x="f111" y="f112"/>
                </a:cxn>
                <a:cxn ang="f57">
                  <a:pos x="f113" y="f114"/>
                </a:cxn>
                <a:cxn ang="f57">
                  <a:pos x="f113" y="f114"/>
                </a:cxn>
                <a:cxn ang="f57">
                  <a:pos x="f113" y="f114"/>
                </a:cxn>
                <a:cxn ang="f57">
                  <a:pos x="f115" y="f116"/>
                </a:cxn>
                <a:cxn ang="f57">
                  <a:pos x="f115" y="f116"/>
                </a:cxn>
                <a:cxn ang="f57">
                  <a:pos x="f115" y="f116"/>
                </a:cxn>
                <a:cxn ang="f57">
                  <a:pos x="f115" y="f117"/>
                </a:cxn>
                <a:cxn ang="f57">
                  <a:pos x="f115" y="f118"/>
                </a:cxn>
                <a:cxn ang="f57">
                  <a:pos x="f115" y="f119"/>
                </a:cxn>
                <a:cxn ang="f57">
                  <a:pos x="f115" y="f120"/>
                </a:cxn>
                <a:cxn ang="f57">
                  <a:pos x="f115" y="f120"/>
                </a:cxn>
                <a:cxn ang="f57">
                  <a:pos x="f115" y="f120"/>
                </a:cxn>
                <a:cxn ang="f57">
                  <a:pos x="f115" y="f120"/>
                </a:cxn>
                <a:cxn ang="f57">
                  <a:pos x="f113" y="f120"/>
                </a:cxn>
                <a:cxn ang="f57">
                  <a:pos x="f113" y="f120"/>
                </a:cxn>
                <a:cxn ang="f57">
                  <a:pos x="f121" y="f122"/>
                </a:cxn>
                <a:cxn ang="f57">
                  <a:pos x="f104" y="f105"/>
                </a:cxn>
              </a:cxnLst>
              <a:rect l="f100" t="f103" r="f101" b="f102"/>
              <a:pathLst>
                <a:path w="1130607" h="601928">
                  <a:moveTo>
                    <a:pt x="f8" y="f9"/>
                  </a:moveTo>
                  <a:lnTo>
                    <a:pt x="f10" y="f11"/>
                  </a:lnTo>
                  <a:cubicBezTo>
                    <a:pt x="f10" y="f12"/>
                    <a:pt x="f10" y="f13"/>
                    <a:pt x="f14" y="f15"/>
                  </a:cubicBezTo>
                  <a:lnTo>
                    <a:pt x="f14" y="f5"/>
                  </a:lnTo>
                  <a:lnTo>
                    <a:pt x="f5" y="f16"/>
                  </a:lnTo>
                  <a:lnTo>
                    <a:pt x="f17" y="f18"/>
                  </a:lnTo>
                  <a:lnTo>
                    <a:pt x="f17" y="f18"/>
                  </a:lnTo>
                  <a:lnTo>
                    <a:pt x="f17" y="f18"/>
                  </a:lnTo>
                  <a:lnTo>
                    <a:pt x="f15" y="f19"/>
                  </a:lnTo>
                  <a:lnTo>
                    <a:pt x="f15" y="f19"/>
                  </a:lnTo>
                  <a:lnTo>
                    <a:pt x="f15" y="f19"/>
                  </a:lnTo>
                  <a:cubicBezTo>
                    <a:pt x="f15" y="f19"/>
                    <a:pt x="f15" y="f19"/>
                    <a:pt x="f15" y="f20"/>
                  </a:cubicBezTo>
                  <a:cubicBezTo>
                    <a:pt x="f15" y="f20"/>
                    <a:pt x="f15" y="f20"/>
                    <a:pt x="f15" y="f21"/>
                  </a:cubicBezTo>
                  <a:cubicBezTo>
                    <a:pt x="f15" y="f21"/>
                    <a:pt x="f15" y="f21"/>
                    <a:pt x="f15" y="f22"/>
                  </a:cubicBezTo>
                  <a:lnTo>
                    <a:pt x="f15" y="f23"/>
                  </a:lnTo>
                  <a:lnTo>
                    <a:pt x="f15" y="f23"/>
                  </a:lnTo>
                  <a:lnTo>
                    <a:pt x="f15" y="f23"/>
                  </a:lnTo>
                  <a:cubicBezTo>
                    <a:pt x="f15" y="f23"/>
                    <a:pt x="f15" y="f23"/>
                    <a:pt x="f15" y="f23"/>
                  </a:cubicBezTo>
                  <a:cubicBezTo>
                    <a:pt x="f15" y="f23"/>
                    <a:pt x="f15" y="f23"/>
                    <a:pt x="f17" y="f23"/>
                  </a:cubicBezTo>
                  <a:lnTo>
                    <a:pt x="f17" y="f23"/>
                  </a:lnTo>
                  <a:lnTo>
                    <a:pt x="f24" y="f2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" name="Freeform: Shape 116">
              <a:extLst>
                <a:ext uri="{FF2B5EF4-FFF2-40B4-BE49-F238E27FC236}">
                  <a16:creationId xmlns:a16="http://schemas.microsoft.com/office/drawing/2014/main" id="{67B0A006-6357-F739-B5F7-2F5E015CB923}"/>
                </a:ext>
              </a:extLst>
            </p:cNvPr>
            <p:cNvSpPr/>
            <p:nvPr/>
          </p:nvSpPr>
          <p:spPr>
            <a:xfrm>
              <a:off x="11252706" y="5477576"/>
              <a:ext cx="29087" cy="240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087"/>
                <a:gd name="f7" fmla="val 24026"/>
                <a:gd name="f8" fmla="val 6323"/>
                <a:gd name="f9" fmla="val 12646"/>
                <a:gd name="f10" fmla="val 16439"/>
                <a:gd name="f11" fmla="val 2529"/>
                <a:gd name="f12" fmla="val 15174"/>
                <a:gd name="f13" fmla="val 5059"/>
                <a:gd name="f14" fmla="val 17704"/>
                <a:gd name="f15" fmla="val 7588"/>
                <a:gd name="f16" fmla="val 20233"/>
                <a:gd name="f17" fmla="val 22762"/>
                <a:gd name="f18" fmla="val 3794"/>
                <a:gd name="f19" fmla="val 10116"/>
                <a:gd name="f20" fmla="val 27823"/>
                <a:gd name="f21" fmla="+- 0 0 -90"/>
                <a:gd name="f22" fmla="*/ f3 1 29087"/>
                <a:gd name="f23" fmla="*/ f4 1 2402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9087"/>
                <a:gd name="f32" fmla="*/ f28 1 24026"/>
                <a:gd name="f33" fmla="*/ 6323 f29 1"/>
                <a:gd name="f34" fmla="*/ 12646 f28 1"/>
                <a:gd name="f35" fmla="*/ 0 f29 1"/>
                <a:gd name="f36" fmla="*/ 16439 f28 1"/>
                <a:gd name="f37" fmla="*/ 17704 f28 1"/>
                <a:gd name="f38" fmla="*/ 5059 f29 1"/>
                <a:gd name="f39" fmla="*/ 24026 f28 1"/>
                <a:gd name="f40" fmla="*/ 3794 f29 1"/>
                <a:gd name="f41" fmla="*/ 22762 f28 1"/>
                <a:gd name="f42" fmla="*/ 29087 f29 1"/>
                <a:gd name="f43" fmla="*/ 10116 f28 1"/>
                <a:gd name="f44" fmla="*/ 27823 f29 1"/>
                <a:gd name="f45" fmla="*/ 3794 f28 1"/>
                <a:gd name="f46" fmla="*/ 0 f28 1"/>
                <a:gd name="f47" fmla="+- f30 0 f1"/>
                <a:gd name="f48" fmla="*/ f33 1 29087"/>
                <a:gd name="f49" fmla="*/ f34 1 24026"/>
                <a:gd name="f50" fmla="*/ f35 1 29087"/>
                <a:gd name="f51" fmla="*/ f36 1 24026"/>
                <a:gd name="f52" fmla="*/ f37 1 24026"/>
                <a:gd name="f53" fmla="*/ f38 1 29087"/>
                <a:gd name="f54" fmla="*/ f39 1 24026"/>
                <a:gd name="f55" fmla="*/ f40 1 29087"/>
                <a:gd name="f56" fmla="*/ f41 1 24026"/>
                <a:gd name="f57" fmla="*/ f42 1 29087"/>
                <a:gd name="f58" fmla="*/ f43 1 24026"/>
                <a:gd name="f59" fmla="*/ f44 1 29087"/>
                <a:gd name="f60" fmla="*/ f45 1 24026"/>
                <a:gd name="f61" fmla="*/ f46 1 24026"/>
                <a:gd name="f62" fmla="*/ f24 1 f31"/>
                <a:gd name="f63" fmla="*/ f25 1 f31"/>
                <a:gd name="f64" fmla="*/ f24 1 f32"/>
                <a:gd name="f65" fmla="*/ f26 1 f32"/>
                <a:gd name="f66" fmla="*/ f48 1 f31"/>
                <a:gd name="f67" fmla="*/ f49 1 f32"/>
                <a:gd name="f68" fmla="*/ f50 1 f31"/>
                <a:gd name="f69" fmla="*/ f51 1 f32"/>
                <a:gd name="f70" fmla="*/ f52 1 f32"/>
                <a:gd name="f71" fmla="*/ f53 1 f31"/>
                <a:gd name="f72" fmla="*/ f54 1 f32"/>
                <a:gd name="f73" fmla="*/ f55 1 f31"/>
                <a:gd name="f74" fmla="*/ f56 1 f32"/>
                <a:gd name="f75" fmla="*/ f57 1 f31"/>
                <a:gd name="f76" fmla="*/ f58 1 f32"/>
                <a:gd name="f77" fmla="*/ f59 1 f31"/>
                <a:gd name="f78" fmla="*/ f60 1 f32"/>
                <a:gd name="f79" fmla="*/ f61 1 f32"/>
                <a:gd name="f80" fmla="*/ f62 f22 1"/>
                <a:gd name="f81" fmla="*/ f63 f22 1"/>
                <a:gd name="f82" fmla="*/ f65 f23 1"/>
                <a:gd name="f83" fmla="*/ f64 f23 1"/>
                <a:gd name="f84" fmla="*/ f66 f22 1"/>
                <a:gd name="f85" fmla="*/ f67 f23 1"/>
                <a:gd name="f86" fmla="*/ f68 f22 1"/>
                <a:gd name="f87" fmla="*/ f69 f23 1"/>
                <a:gd name="f88" fmla="*/ f70 f23 1"/>
                <a:gd name="f89" fmla="*/ f71 f22 1"/>
                <a:gd name="f90" fmla="*/ f72 f23 1"/>
                <a:gd name="f91" fmla="*/ f73 f22 1"/>
                <a:gd name="f92" fmla="*/ f74 f23 1"/>
                <a:gd name="f93" fmla="*/ f75 f22 1"/>
                <a:gd name="f94" fmla="*/ f76 f23 1"/>
                <a:gd name="f95" fmla="*/ f77 f22 1"/>
                <a:gd name="f96" fmla="*/ f78 f23 1"/>
                <a:gd name="f97" fmla="*/ f7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4" y="f88"/>
                </a:cxn>
                <a:cxn ang="f47">
                  <a:pos x="f89" y="f90"/>
                </a:cxn>
                <a:cxn ang="f47">
                  <a:pos x="f91" y="f90"/>
                </a:cxn>
                <a:cxn ang="f47">
                  <a:pos x="f84" y="f92"/>
                </a:cxn>
                <a:cxn ang="f47">
                  <a:pos x="f93" y="f94"/>
                </a:cxn>
                <a:cxn ang="f47">
                  <a:pos x="f95" y="f96"/>
                </a:cxn>
                <a:cxn ang="f47">
                  <a:pos x="f95" y="f97"/>
                </a:cxn>
                <a:cxn ang="f47">
                  <a:pos x="f84" y="f85"/>
                </a:cxn>
              </a:cxnLst>
              <a:rect l="f80" t="f83" r="f81" b="f82"/>
              <a:pathLst>
                <a:path w="29087" h="24026">
                  <a:moveTo>
                    <a:pt x="f8" y="f9"/>
                  </a:moveTo>
                  <a:lnTo>
                    <a:pt x="f5" y="f10"/>
                  </a:lnTo>
                  <a:cubicBezTo>
                    <a:pt x="f11" y="f12"/>
                    <a:pt x="f13" y="f12"/>
                    <a:pt x="f8" y="f14"/>
                  </a:cubicBezTo>
                  <a:cubicBezTo>
                    <a:pt x="f15" y="f16"/>
                    <a:pt x="f15" y="f17"/>
                    <a:pt x="f13" y="f7"/>
                  </a:cubicBezTo>
                  <a:cubicBezTo>
                    <a:pt x="f13" y="f7"/>
                    <a:pt x="f18" y="f7"/>
                    <a:pt x="f18" y="f7"/>
                  </a:cubicBezTo>
                  <a:lnTo>
                    <a:pt x="f8" y="f17"/>
                  </a:lnTo>
                  <a:lnTo>
                    <a:pt x="f6" y="f19"/>
                  </a:lnTo>
                  <a:lnTo>
                    <a:pt x="f20" y="f18"/>
                  </a:lnTo>
                  <a:lnTo>
                    <a:pt x="f20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" name="Freeform: Shape 117">
              <a:extLst>
                <a:ext uri="{FF2B5EF4-FFF2-40B4-BE49-F238E27FC236}">
                  <a16:creationId xmlns:a16="http://schemas.microsoft.com/office/drawing/2014/main" id="{779DE7BE-18D4-56F9-284D-99E1802D148D}"/>
                </a:ext>
              </a:extLst>
            </p:cNvPr>
            <p:cNvSpPr/>
            <p:nvPr/>
          </p:nvSpPr>
          <p:spPr>
            <a:xfrm>
              <a:off x="10720288" y="4832155"/>
              <a:ext cx="21991" cy="181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995"/>
                <a:gd name="f7" fmla="val 18199"/>
                <a:gd name="f8" fmla="val 3794"/>
                <a:gd name="f9" fmla="val 10612"/>
                <a:gd name="f10" fmla="val 11877"/>
                <a:gd name="f11" fmla="val 2529"/>
                <a:gd name="f12" fmla="val 13142"/>
                <a:gd name="f13" fmla="val 14406"/>
                <a:gd name="f14" fmla="val 15671"/>
                <a:gd name="f15" fmla="val 16935"/>
                <a:gd name="f16" fmla="val 18200"/>
                <a:gd name="f17" fmla="val 18970"/>
                <a:gd name="f18" fmla="val 9348"/>
                <a:gd name="f19" fmla="val 21499"/>
                <a:gd name="f20" fmla="val 8083"/>
                <a:gd name="f21" fmla="val 22764"/>
                <a:gd name="f22" fmla="val 5554"/>
                <a:gd name="f23" fmla="val 3025"/>
                <a:gd name="f24" fmla="val 20235"/>
                <a:gd name="f25" fmla="val 496"/>
                <a:gd name="f26" fmla="val 17705"/>
                <a:gd name="f27" fmla="val -769"/>
                <a:gd name="f28" fmla="val 15176"/>
                <a:gd name="f29" fmla="val 11382"/>
                <a:gd name="f30" fmla="val 1760"/>
                <a:gd name="f31" fmla="+- 0 0 -90"/>
                <a:gd name="f32" fmla="*/ f3 1 21995"/>
                <a:gd name="f33" fmla="*/ f4 1 1819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1995"/>
                <a:gd name="f42" fmla="*/ f38 1 18199"/>
                <a:gd name="f43" fmla="*/ 3794 f39 1"/>
                <a:gd name="f44" fmla="*/ 10612 f38 1"/>
                <a:gd name="f45" fmla="*/ 0 f39 1"/>
                <a:gd name="f46" fmla="*/ 11877 f38 1"/>
                <a:gd name="f47" fmla="*/ 2529 f39 1"/>
                <a:gd name="f48" fmla="*/ 13142 f38 1"/>
                <a:gd name="f49" fmla="*/ 14406 f38 1"/>
                <a:gd name="f50" fmla="*/ 15671 f38 1"/>
                <a:gd name="f51" fmla="*/ 16935 f38 1"/>
                <a:gd name="f52" fmla="*/ 18200 f38 1"/>
                <a:gd name="f53" fmla="*/ 18970 f39 1"/>
                <a:gd name="f54" fmla="*/ 9348 f38 1"/>
                <a:gd name="f55" fmla="*/ 21499 f39 1"/>
                <a:gd name="f56" fmla="*/ 3025 f38 1"/>
                <a:gd name="f57" fmla="*/ 15176 f39 1"/>
                <a:gd name="f58" fmla="*/ 496 f38 1"/>
                <a:gd name="f59" fmla="*/ 11382 f39 1"/>
                <a:gd name="f60" fmla="*/ 1760 f38 1"/>
                <a:gd name="f61" fmla="+- f40 0 f1"/>
                <a:gd name="f62" fmla="*/ f43 1 21995"/>
                <a:gd name="f63" fmla="*/ f44 1 18199"/>
                <a:gd name="f64" fmla="*/ f45 1 21995"/>
                <a:gd name="f65" fmla="*/ f46 1 18199"/>
                <a:gd name="f66" fmla="*/ f47 1 21995"/>
                <a:gd name="f67" fmla="*/ f48 1 18199"/>
                <a:gd name="f68" fmla="*/ f49 1 18199"/>
                <a:gd name="f69" fmla="*/ f50 1 18199"/>
                <a:gd name="f70" fmla="*/ f51 1 18199"/>
                <a:gd name="f71" fmla="*/ f52 1 18199"/>
                <a:gd name="f72" fmla="*/ f53 1 21995"/>
                <a:gd name="f73" fmla="*/ f54 1 18199"/>
                <a:gd name="f74" fmla="*/ f55 1 21995"/>
                <a:gd name="f75" fmla="*/ f56 1 18199"/>
                <a:gd name="f76" fmla="*/ f57 1 21995"/>
                <a:gd name="f77" fmla="*/ f58 1 18199"/>
                <a:gd name="f78" fmla="*/ f59 1 21995"/>
                <a:gd name="f79" fmla="*/ f60 1 18199"/>
                <a:gd name="f80" fmla="*/ f34 1 f41"/>
                <a:gd name="f81" fmla="*/ f35 1 f41"/>
                <a:gd name="f82" fmla="*/ f34 1 f42"/>
                <a:gd name="f83" fmla="*/ f36 1 f42"/>
                <a:gd name="f84" fmla="*/ f62 1 f41"/>
                <a:gd name="f85" fmla="*/ f63 1 f42"/>
                <a:gd name="f86" fmla="*/ f64 1 f41"/>
                <a:gd name="f87" fmla="*/ f65 1 f42"/>
                <a:gd name="f88" fmla="*/ f66 1 f41"/>
                <a:gd name="f89" fmla="*/ f67 1 f42"/>
                <a:gd name="f90" fmla="*/ f68 1 f42"/>
                <a:gd name="f91" fmla="*/ f69 1 f42"/>
                <a:gd name="f92" fmla="*/ f70 1 f42"/>
                <a:gd name="f93" fmla="*/ f71 1 f42"/>
                <a:gd name="f94" fmla="*/ f72 1 f41"/>
                <a:gd name="f95" fmla="*/ f73 1 f42"/>
                <a:gd name="f96" fmla="*/ f74 1 f41"/>
                <a:gd name="f97" fmla="*/ f75 1 f42"/>
                <a:gd name="f98" fmla="*/ f76 1 f41"/>
                <a:gd name="f99" fmla="*/ f77 1 f42"/>
                <a:gd name="f100" fmla="*/ f78 1 f41"/>
                <a:gd name="f101" fmla="*/ f79 1 f42"/>
                <a:gd name="f102" fmla="*/ f80 f32 1"/>
                <a:gd name="f103" fmla="*/ f81 f32 1"/>
                <a:gd name="f104" fmla="*/ f83 f33 1"/>
                <a:gd name="f105" fmla="*/ f82 f33 1"/>
                <a:gd name="f106" fmla="*/ f84 f32 1"/>
                <a:gd name="f107" fmla="*/ f85 f33 1"/>
                <a:gd name="f108" fmla="*/ f86 f32 1"/>
                <a:gd name="f109" fmla="*/ f87 f33 1"/>
                <a:gd name="f110" fmla="*/ f88 f32 1"/>
                <a:gd name="f111" fmla="*/ f89 f33 1"/>
                <a:gd name="f112" fmla="*/ f90 f33 1"/>
                <a:gd name="f113" fmla="*/ f91 f33 1"/>
                <a:gd name="f114" fmla="*/ f92 f33 1"/>
                <a:gd name="f115" fmla="*/ f93 f33 1"/>
                <a:gd name="f116" fmla="*/ f94 f32 1"/>
                <a:gd name="f117" fmla="*/ f95 f33 1"/>
                <a:gd name="f118" fmla="*/ f96 f32 1"/>
                <a:gd name="f119" fmla="*/ f97 f33 1"/>
                <a:gd name="f120" fmla="*/ f98 f32 1"/>
                <a:gd name="f121" fmla="*/ f99 f33 1"/>
                <a:gd name="f122" fmla="*/ f100 f32 1"/>
                <a:gd name="f123" fmla="*/ f10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0" y="f111"/>
                </a:cxn>
                <a:cxn ang="f61">
                  <a:pos x="f106" y="f111"/>
                </a:cxn>
                <a:cxn ang="f61">
                  <a:pos x="f106" y="f111"/>
                </a:cxn>
                <a:cxn ang="f61">
                  <a:pos x="f106" y="f111"/>
                </a:cxn>
                <a:cxn ang="f61">
                  <a:pos x="f106" y="f111"/>
                </a:cxn>
                <a:cxn ang="f61">
                  <a:pos x="f106" y="f112"/>
                </a:cxn>
                <a:cxn ang="f61">
                  <a:pos x="f106" y="f113"/>
                </a:cxn>
                <a:cxn ang="f61">
                  <a:pos x="f106" y="f114"/>
                </a:cxn>
                <a:cxn ang="f61">
                  <a:pos x="f106" y="f115"/>
                </a:cxn>
                <a:cxn ang="f61">
                  <a:pos x="f106" y="f115"/>
                </a:cxn>
                <a:cxn ang="f61">
                  <a:pos x="f106" y="f115"/>
                </a:cxn>
                <a:cxn ang="f61">
                  <a:pos x="f106" y="f115"/>
                </a:cxn>
                <a:cxn ang="f61">
                  <a:pos x="f110" y="f115"/>
                </a:cxn>
                <a:cxn ang="f61">
                  <a:pos x="f110" y="f115"/>
                </a:cxn>
                <a:cxn ang="f61">
                  <a:pos x="f116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0" y="f121"/>
                </a:cxn>
                <a:cxn ang="f61">
                  <a:pos x="f122" y="f123"/>
                </a:cxn>
                <a:cxn ang="f61">
                  <a:pos x="f106" y="f107"/>
                </a:cxn>
              </a:cxnLst>
              <a:rect l="f102" t="f105" r="f103" b="f104"/>
              <a:pathLst>
                <a:path w="21995" h="18199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8" y="f12"/>
                  </a:lnTo>
                  <a:cubicBezTo>
                    <a:pt x="f8" y="f12"/>
                    <a:pt x="f8" y="f12"/>
                    <a:pt x="f8" y="f12"/>
                  </a:cubicBezTo>
                  <a:lnTo>
                    <a:pt x="f8" y="f12"/>
                  </a:lnTo>
                  <a:lnTo>
                    <a:pt x="f8" y="f12"/>
                  </a:lnTo>
                  <a:cubicBezTo>
                    <a:pt x="f8" y="f12"/>
                    <a:pt x="f8" y="f12"/>
                    <a:pt x="f8" y="f13"/>
                  </a:cubicBezTo>
                  <a:cubicBezTo>
                    <a:pt x="f8" y="f13"/>
                    <a:pt x="f8" y="f13"/>
                    <a:pt x="f8" y="f14"/>
                  </a:cubicBezTo>
                  <a:cubicBezTo>
                    <a:pt x="f8" y="f14"/>
                    <a:pt x="f8" y="f14"/>
                    <a:pt x="f8" y="f15"/>
                  </a:cubicBezTo>
                  <a:cubicBezTo>
                    <a:pt x="f8" y="f15"/>
                    <a:pt x="f8" y="f15"/>
                    <a:pt x="f8" y="f16"/>
                  </a:cubicBezTo>
                  <a:lnTo>
                    <a:pt x="f8" y="f16"/>
                  </a:lnTo>
                  <a:lnTo>
                    <a:pt x="f8" y="f16"/>
                  </a:lnTo>
                  <a:lnTo>
                    <a:pt x="f8" y="f16"/>
                  </a:lnTo>
                  <a:lnTo>
                    <a:pt x="f11" y="f16"/>
                  </a:lnTo>
                  <a:lnTo>
                    <a:pt x="f11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19" y="f23"/>
                  </a:cubicBezTo>
                  <a:cubicBezTo>
                    <a:pt x="f24" y="f25"/>
                    <a:pt x="f26" y="f27"/>
                    <a:pt x="f28" y="f25"/>
                  </a:cubicBezTo>
                  <a:lnTo>
                    <a:pt x="f28" y="f25"/>
                  </a:lnTo>
                  <a:lnTo>
                    <a:pt x="f29" y="f3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" name="Freeform: Shape 118">
              <a:extLst>
                <a:ext uri="{FF2B5EF4-FFF2-40B4-BE49-F238E27FC236}">
                  <a16:creationId xmlns:a16="http://schemas.microsoft.com/office/drawing/2014/main" id="{C6C4BF90-4B95-EF21-E302-7383A8F75209}"/>
                </a:ext>
              </a:extLst>
            </p:cNvPr>
            <p:cNvSpPr/>
            <p:nvPr/>
          </p:nvSpPr>
          <p:spPr>
            <a:xfrm>
              <a:off x="10271336" y="5493184"/>
              <a:ext cx="988969" cy="5479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8965"/>
                <a:gd name="f7" fmla="val 547949"/>
                <a:gd name="f8" fmla="val 2095"/>
                <a:gd name="f9" fmla="val 987701"/>
                <a:gd name="f10" fmla="val -434"/>
                <a:gd name="f11" fmla="val 985172"/>
                <a:gd name="f12" fmla="val 982642"/>
                <a:gd name="f13" fmla="val 831"/>
                <a:gd name="f14" fmla="val 980113"/>
                <a:gd name="f15" fmla="val 6323"/>
                <a:gd name="f16" fmla="val 535738"/>
                <a:gd name="f17" fmla="val 1265"/>
                <a:gd name="f18" fmla="val 538267"/>
                <a:gd name="f19" fmla="val 539532"/>
                <a:gd name="f20" fmla="val 540796"/>
                <a:gd name="f21" fmla="val 542061"/>
                <a:gd name="f22" fmla="val 543325"/>
                <a:gd name="f23" fmla="val 544590"/>
                <a:gd name="f24" fmla="val 545854"/>
                <a:gd name="f25" fmla="val 548383"/>
                <a:gd name="f26" fmla="val 3794"/>
                <a:gd name="f27" fmla="val 547119"/>
                <a:gd name="f28" fmla="val 8853"/>
                <a:gd name="f29" fmla="val 12212"/>
                <a:gd name="f30" fmla="val 8418"/>
                <a:gd name="f31" fmla="val 7153"/>
                <a:gd name="f32" fmla="val 4624"/>
                <a:gd name="f33" fmla="+- 0 0 -90"/>
                <a:gd name="f34" fmla="*/ f3 1 988965"/>
                <a:gd name="f35" fmla="*/ f4 1 547949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988965"/>
                <a:gd name="f44" fmla="*/ f40 1 547949"/>
                <a:gd name="f45" fmla="*/ 988965 f41 1"/>
                <a:gd name="f46" fmla="*/ 2095 f40 1"/>
                <a:gd name="f47" fmla="*/ 982642 f41 1"/>
                <a:gd name="f48" fmla="*/ 831 f40 1"/>
                <a:gd name="f49" fmla="*/ 980113 f41 1"/>
                <a:gd name="f50" fmla="*/ 6323 f41 1"/>
                <a:gd name="f51" fmla="*/ 535738 f40 1"/>
                <a:gd name="f52" fmla="*/ 1265 f41 1"/>
                <a:gd name="f53" fmla="*/ 538267 f40 1"/>
                <a:gd name="f54" fmla="*/ 0 f41 1"/>
                <a:gd name="f55" fmla="*/ 539532 f40 1"/>
                <a:gd name="f56" fmla="*/ 540796 f40 1"/>
                <a:gd name="f57" fmla="*/ 542061 f40 1"/>
                <a:gd name="f58" fmla="*/ 543325 f40 1"/>
                <a:gd name="f59" fmla="*/ 544590 f40 1"/>
                <a:gd name="f60" fmla="*/ 545854 f40 1"/>
                <a:gd name="f61" fmla="*/ 547119 f40 1"/>
                <a:gd name="f62" fmla="*/ 8853 f41 1"/>
                <a:gd name="f63" fmla="*/ 12212 f40 1"/>
                <a:gd name="f64" fmla="*/ 8418 f40 1"/>
                <a:gd name="f65" fmla="+- f42 0 f1"/>
                <a:gd name="f66" fmla="*/ f45 1 988965"/>
                <a:gd name="f67" fmla="*/ f46 1 547949"/>
                <a:gd name="f68" fmla="*/ f47 1 988965"/>
                <a:gd name="f69" fmla="*/ f48 1 547949"/>
                <a:gd name="f70" fmla="*/ f49 1 988965"/>
                <a:gd name="f71" fmla="*/ f50 1 988965"/>
                <a:gd name="f72" fmla="*/ f51 1 547949"/>
                <a:gd name="f73" fmla="*/ f52 1 988965"/>
                <a:gd name="f74" fmla="*/ f53 1 547949"/>
                <a:gd name="f75" fmla="*/ f54 1 988965"/>
                <a:gd name="f76" fmla="*/ f55 1 547949"/>
                <a:gd name="f77" fmla="*/ f56 1 547949"/>
                <a:gd name="f78" fmla="*/ f57 1 547949"/>
                <a:gd name="f79" fmla="*/ f58 1 547949"/>
                <a:gd name="f80" fmla="*/ f59 1 547949"/>
                <a:gd name="f81" fmla="*/ f60 1 547949"/>
                <a:gd name="f82" fmla="*/ f61 1 547949"/>
                <a:gd name="f83" fmla="*/ f62 1 988965"/>
                <a:gd name="f84" fmla="*/ f63 1 547949"/>
                <a:gd name="f85" fmla="*/ f64 1 547949"/>
                <a:gd name="f86" fmla="*/ f36 1 f43"/>
                <a:gd name="f87" fmla="*/ f37 1 f43"/>
                <a:gd name="f88" fmla="*/ f36 1 f44"/>
                <a:gd name="f89" fmla="*/ f38 1 f44"/>
                <a:gd name="f90" fmla="*/ f66 1 f43"/>
                <a:gd name="f91" fmla="*/ f67 1 f44"/>
                <a:gd name="f92" fmla="*/ f68 1 f43"/>
                <a:gd name="f93" fmla="*/ f69 1 f44"/>
                <a:gd name="f94" fmla="*/ f70 1 f43"/>
                <a:gd name="f95" fmla="*/ f71 1 f43"/>
                <a:gd name="f96" fmla="*/ f72 1 f44"/>
                <a:gd name="f97" fmla="*/ f73 1 f43"/>
                <a:gd name="f98" fmla="*/ f74 1 f44"/>
                <a:gd name="f99" fmla="*/ f75 1 f43"/>
                <a:gd name="f100" fmla="*/ f76 1 f44"/>
                <a:gd name="f101" fmla="*/ f77 1 f44"/>
                <a:gd name="f102" fmla="*/ f78 1 f44"/>
                <a:gd name="f103" fmla="*/ f79 1 f44"/>
                <a:gd name="f104" fmla="*/ f80 1 f44"/>
                <a:gd name="f105" fmla="*/ f81 1 f44"/>
                <a:gd name="f106" fmla="*/ f82 1 f44"/>
                <a:gd name="f107" fmla="*/ f83 1 f43"/>
                <a:gd name="f108" fmla="*/ f84 1 f44"/>
                <a:gd name="f109" fmla="*/ f85 1 f44"/>
                <a:gd name="f110" fmla="*/ f86 f34 1"/>
                <a:gd name="f111" fmla="*/ f87 f34 1"/>
                <a:gd name="f112" fmla="*/ f89 f35 1"/>
                <a:gd name="f113" fmla="*/ f88 f35 1"/>
                <a:gd name="f114" fmla="*/ f90 f34 1"/>
                <a:gd name="f115" fmla="*/ f91 f35 1"/>
                <a:gd name="f116" fmla="*/ f92 f34 1"/>
                <a:gd name="f117" fmla="*/ f93 f35 1"/>
                <a:gd name="f118" fmla="*/ f94 f34 1"/>
                <a:gd name="f119" fmla="*/ f95 f34 1"/>
                <a:gd name="f120" fmla="*/ f96 f35 1"/>
                <a:gd name="f121" fmla="*/ f97 f34 1"/>
                <a:gd name="f122" fmla="*/ f98 f35 1"/>
                <a:gd name="f123" fmla="*/ f99 f34 1"/>
                <a:gd name="f124" fmla="*/ f100 f35 1"/>
                <a:gd name="f125" fmla="*/ f101 f35 1"/>
                <a:gd name="f126" fmla="*/ f102 f35 1"/>
                <a:gd name="f127" fmla="*/ f103 f35 1"/>
                <a:gd name="f128" fmla="*/ f104 f35 1"/>
                <a:gd name="f129" fmla="*/ f105 f35 1"/>
                <a:gd name="f130" fmla="*/ f106 f35 1"/>
                <a:gd name="f131" fmla="*/ f107 f34 1"/>
                <a:gd name="f132" fmla="*/ f108 f35 1"/>
                <a:gd name="f133" fmla="*/ f109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8" y="f115"/>
                </a:cxn>
                <a:cxn ang="f65">
                  <a:pos x="f119" y="f120"/>
                </a:cxn>
                <a:cxn ang="f65">
                  <a:pos x="f121" y="f122"/>
                </a:cxn>
                <a:cxn ang="f65">
                  <a:pos x="f121" y="f122"/>
                </a:cxn>
                <a:cxn ang="f65">
                  <a:pos x="f121" y="f122"/>
                </a:cxn>
                <a:cxn ang="f65">
                  <a:pos x="f123" y="f124"/>
                </a:cxn>
                <a:cxn ang="f65">
                  <a:pos x="f123" y="f125"/>
                </a:cxn>
                <a:cxn ang="f65">
                  <a:pos x="f123" y="f126"/>
                </a:cxn>
                <a:cxn ang="f65">
                  <a:pos x="f123" y="f127"/>
                </a:cxn>
                <a:cxn ang="f65">
                  <a:pos x="f123" y="f128"/>
                </a:cxn>
                <a:cxn ang="f65">
                  <a:pos x="f123" y="f129"/>
                </a:cxn>
                <a:cxn ang="f65">
                  <a:pos x="f119" y="f130"/>
                </a:cxn>
                <a:cxn ang="f65">
                  <a:pos x="f131" y="f129"/>
                </a:cxn>
                <a:cxn ang="f65">
                  <a:pos x="f116" y="f132"/>
                </a:cxn>
                <a:cxn ang="f65">
                  <a:pos x="f114" y="f133"/>
                </a:cxn>
                <a:cxn ang="f65">
                  <a:pos x="f114" y="f115"/>
                </a:cxn>
              </a:cxnLst>
              <a:rect l="f110" t="f113" r="f111" b="f112"/>
              <a:pathLst>
                <a:path w="988965" h="547949">
                  <a:moveTo>
                    <a:pt x="f6" y="f8"/>
                  </a:moveTo>
                  <a:cubicBezTo>
                    <a:pt x="f9" y="f10"/>
                    <a:pt x="f11" y="f10"/>
                    <a:pt x="f12" y="f13"/>
                  </a:cubicBezTo>
                  <a:lnTo>
                    <a:pt x="f14" y="f8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7" y="f18"/>
                  </a:lnTo>
                  <a:lnTo>
                    <a:pt x="f17" y="f18"/>
                  </a:lnTo>
                  <a:lnTo>
                    <a:pt x="f5" y="f19"/>
                  </a:lnTo>
                  <a:lnTo>
                    <a:pt x="f5" y="f20"/>
                  </a:lnTo>
                  <a:lnTo>
                    <a:pt x="f5" y="f21"/>
                  </a:lnTo>
                  <a:lnTo>
                    <a:pt x="f5" y="f22"/>
                  </a:lnTo>
                  <a:cubicBezTo>
                    <a:pt x="f5" y="f22"/>
                    <a:pt x="f5" y="f22"/>
                    <a:pt x="f5" y="f23"/>
                  </a:cubicBezTo>
                  <a:cubicBezTo>
                    <a:pt x="f5" y="f23"/>
                    <a:pt x="f5" y="f24"/>
                    <a:pt x="f5" y="f24"/>
                  </a:cubicBezTo>
                  <a:cubicBezTo>
                    <a:pt x="f17" y="f25"/>
                    <a:pt x="f26" y="f25"/>
                    <a:pt x="f15" y="f27"/>
                  </a:cubicBezTo>
                  <a:lnTo>
                    <a:pt x="f28" y="f24"/>
                  </a:lnTo>
                  <a:lnTo>
                    <a:pt x="f12" y="f29"/>
                  </a:lnTo>
                  <a:lnTo>
                    <a:pt x="f6" y="f30"/>
                  </a:lnTo>
                  <a:cubicBezTo>
                    <a:pt x="f6" y="f31"/>
                    <a:pt x="f6" y="f3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" name="Freeform: Shape 119">
              <a:extLst>
                <a:ext uri="{FF2B5EF4-FFF2-40B4-BE49-F238E27FC236}">
                  <a16:creationId xmlns:a16="http://schemas.microsoft.com/office/drawing/2014/main" id="{2EBE8DFF-3278-216C-95B0-B96DBD95E5E4}"/>
                </a:ext>
              </a:extLst>
            </p:cNvPr>
            <p:cNvSpPr/>
            <p:nvPr/>
          </p:nvSpPr>
          <p:spPr>
            <a:xfrm>
              <a:off x="10724083" y="4847828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" name="Freeform: Shape 120">
              <a:extLst>
                <a:ext uri="{FF2B5EF4-FFF2-40B4-BE49-F238E27FC236}">
                  <a16:creationId xmlns:a16="http://schemas.microsoft.com/office/drawing/2014/main" id="{49B38C7F-0B64-F75B-F0DF-334468F3A108}"/>
                </a:ext>
              </a:extLst>
            </p:cNvPr>
            <p:cNvSpPr/>
            <p:nvPr/>
          </p:nvSpPr>
          <p:spPr>
            <a:xfrm>
              <a:off x="10498976" y="4850352"/>
              <a:ext cx="222583" cy="1150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580"/>
                <a:gd name="f7" fmla="val 115074"/>
                <a:gd name="f8" fmla="val 218787"/>
                <a:gd name="f9" fmla="val 3794"/>
                <a:gd name="f10" fmla="val 211198"/>
                <a:gd name="f11" fmla="val 2529"/>
                <a:gd name="f12" fmla="val 104958"/>
                <a:gd name="f13" fmla="val 106223"/>
                <a:gd name="f14" fmla="val 5059"/>
                <a:gd name="f15" fmla="val 6323"/>
                <a:gd name="f16" fmla="val 108752"/>
                <a:gd name="f17" fmla="val 7588"/>
                <a:gd name="f18" fmla="val 111281"/>
                <a:gd name="f19" fmla="val 113810"/>
                <a:gd name="f20" fmla="val 115075"/>
                <a:gd name="f21" fmla="val 222581"/>
                <a:gd name="f22" fmla="val 5058"/>
                <a:gd name="f23" fmla="val 221316"/>
                <a:gd name="f24" fmla="val 220051"/>
                <a:gd name="f25" fmla="+- 0 0 -90"/>
                <a:gd name="f26" fmla="*/ f3 1 222580"/>
                <a:gd name="f27" fmla="*/ f4 1 115074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22580"/>
                <a:gd name="f36" fmla="*/ f32 1 115074"/>
                <a:gd name="f37" fmla="*/ 218787 f33 1"/>
                <a:gd name="f38" fmla="*/ 3794 f32 1"/>
                <a:gd name="f39" fmla="*/ 211198 f33 1"/>
                <a:gd name="f40" fmla="*/ 0 f32 1"/>
                <a:gd name="f41" fmla="*/ 2529 f33 1"/>
                <a:gd name="f42" fmla="*/ 104958 f32 1"/>
                <a:gd name="f43" fmla="*/ 0 f33 1"/>
                <a:gd name="f44" fmla="*/ 106223 f32 1"/>
                <a:gd name="f45" fmla="*/ 6323 f33 1"/>
                <a:gd name="f46" fmla="*/ 108752 f32 1"/>
                <a:gd name="f47" fmla="*/ 3794 f33 1"/>
                <a:gd name="f48" fmla="*/ 115075 f32 1"/>
                <a:gd name="f49" fmla="*/ 222581 f33 1"/>
                <a:gd name="f50" fmla="*/ 5058 f32 1"/>
                <a:gd name="f51" fmla="+- f34 0 f1"/>
                <a:gd name="f52" fmla="*/ f37 1 222580"/>
                <a:gd name="f53" fmla="*/ f38 1 115074"/>
                <a:gd name="f54" fmla="*/ f39 1 222580"/>
                <a:gd name="f55" fmla="*/ f40 1 115074"/>
                <a:gd name="f56" fmla="*/ f41 1 222580"/>
                <a:gd name="f57" fmla="*/ f42 1 115074"/>
                <a:gd name="f58" fmla="*/ f43 1 222580"/>
                <a:gd name="f59" fmla="*/ f44 1 115074"/>
                <a:gd name="f60" fmla="*/ f45 1 222580"/>
                <a:gd name="f61" fmla="*/ f46 1 115074"/>
                <a:gd name="f62" fmla="*/ f47 1 222580"/>
                <a:gd name="f63" fmla="*/ f48 1 115074"/>
                <a:gd name="f64" fmla="*/ f49 1 222580"/>
                <a:gd name="f65" fmla="*/ f50 1 115074"/>
                <a:gd name="f66" fmla="*/ f28 1 f35"/>
                <a:gd name="f67" fmla="*/ f29 1 f35"/>
                <a:gd name="f68" fmla="*/ f28 1 f36"/>
                <a:gd name="f69" fmla="*/ f30 1 f36"/>
                <a:gd name="f70" fmla="*/ f52 1 f35"/>
                <a:gd name="f71" fmla="*/ f53 1 f36"/>
                <a:gd name="f72" fmla="*/ f54 1 f35"/>
                <a:gd name="f73" fmla="*/ f55 1 f36"/>
                <a:gd name="f74" fmla="*/ f56 1 f35"/>
                <a:gd name="f75" fmla="*/ f57 1 f36"/>
                <a:gd name="f76" fmla="*/ f58 1 f35"/>
                <a:gd name="f77" fmla="*/ f59 1 f36"/>
                <a:gd name="f78" fmla="*/ f60 1 f35"/>
                <a:gd name="f79" fmla="*/ f61 1 f36"/>
                <a:gd name="f80" fmla="*/ f62 1 f35"/>
                <a:gd name="f81" fmla="*/ f63 1 f36"/>
                <a:gd name="f82" fmla="*/ f64 1 f35"/>
                <a:gd name="f83" fmla="*/ f65 1 f36"/>
                <a:gd name="f84" fmla="*/ f66 f26 1"/>
                <a:gd name="f85" fmla="*/ f67 f26 1"/>
                <a:gd name="f86" fmla="*/ f69 f27 1"/>
                <a:gd name="f87" fmla="*/ f68 f27 1"/>
                <a:gd name="f88" fmla="*/ f70 f26 1"/>
                <a:gd name="f89" fmla="*/ f71 f27 1"/>
                <a:gd name="f90" fmla="*/ f72 f26 1"/>
                <a:gd name="f91" fmla="*/ f73 f27 1"/>
                <a:gd name="f92" fmla="*/ f74 f26 1"/>
                <a:gd name="f93" fmla="*/ f75 f27 1"/>
                <a:gd name="f94" fmla="*/ f76 f26 1"/>
                <a:gd name="f95" fmla="*/ f77 f27 1"/>
                <a:gd name="f96" fmla="*/ f78 f26 1"/>
                <a:gd name="f97" fmla="*/ f79 f27 1"/>
                <a:gd name="f98" fmla="*/ f80 f26 1"/>
                <a:gd name="f99" fmla="*/ f81 f27 1"/>
                <a:gd name="f100" fmla="*/ f82 f26 1"/>
                <a:gd name="f101" fmla="*/ f83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98" y="f99"/>
                </a:cxn>
                <a:cxn ang="f51">
                  <a:pos x="f98" y="f99"/>
                </a:cxn>
                <a:cxn ang="f51">
                  <a:pos x="f100" y="f101"/>
                </a:cxn>
                <a:cxn ang="f51">
                  <a:pos x="f100" y="f101"/>
                </a:cxn>
                <a:cxn ang="f51">
                  <a:pos x="f88" y="f89"/>
                </a:cxn>
              </a:cxnLst>
              <a:rect l="f84" t="f87" r="f85" b="f86"/>
              <a:pathLst>
                <a:path w="222580" h="115074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cubicBezTo>
                    <a:pt x="f11" y="f12"/>
                    <a:pt x="f14" y="f13"/>
                    <a:pt x="f15" y="f16"/>
                  </a:cubicBezTo>
                  <a:cubicBezTo>
                    <a:pt x="f17" y="f18"/>
                    <a:pt x="f15" y="f19"/>
                    <a:pt x="f9" y="f20"/>
                  </a:cubicBezTo>
                  <a:cubicBezTo>
                    <a:pt x="f9" y="f20"/>
                    <a:pt x="f9" y="f20"/>
                    <a:pt x="f9" y="f20"/>
                  </a:cubicBezTo>
                  <a:lnTo>
                    <a:pt x="f21" y="f22"/>
                  </a:lnTo>
                  <a:lnTo>
                    <a:pt x="f21" y="f22"/>
                  </a:lnTo>
                  <a:cubicBezTo>
                    <a:pt x="f23" y="f22"/>
                    <a:pt x="f24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" name="Freeform: Shape 121">
              <a:extLst>
                <a:ext uri="{FF2B5EF4-FFF2-40B4-BE49-F238E27FC236}">
                  <a16:creationId xmlns:a16="http://schemas.microsoft.com/office/drawing/2014/main" id="{F6D60488-DCC6-6B1B-708F-04AF9199B74F}"/>
                </a:ext>
              </a:extLst>
            </p:cNvPr>
            <p:cNvSpPr/>
            <p:nvPr/>
          </p:nvSpPr>
          <p:spPr>
            <a:xfrm>
              <a:off x="8714533" y="5480108"/>
              <a:ext cx="1922288" cy="13758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22285"/>
                <a:gd name="f7" fmla="val 1375837"/>
                <a:gd name="f8" fmla="val 2529"/>
                <a:gd name="f9" fmla="val 1905845"/>
                <a:gd name="f10" fmla="val 1922286"/>
                <a:gd name="f11" fmla="val 11382"/>
                <a:gd name="f12" fmla="val 5059"/>
                <a:gd name="f13" fmla="val 3794"/>
                <a:gd name="f14" fmla="val 1265"/>
                <a:gd name="f15" fmla="+- 0 0 -90"/>
                <a:gd name="f16" fmla="*/ f3 1 1922285"/>
                <a:gd name="f17" fmla="*/ f4 1 137583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922285"/>
                <a:gd name="f26" fmla="*/ f22 1 1375837"/>
                <a:gd name="f27" fmla="*/ 0 f23 1"/>
                <a:gd name="f28" fmla="*/ 2529 f22 1"/>
                <a:gd name="f29" fmla="*/ 1905845 f23 1"/>
                <a:gd name="f30" fmla="*/ 1375837 f22 1"/>
                <a:gd name="f31" fmla="*/ 1922286 f23 1"/>
                <a:gd name="f32" fmla="*/ 11382 f23 1"/>
                <a:gd name="f33" fmla="*/ 0 f22 1"/>
                <a:gd name="f34" fmla="*/ 5059 f23 1"/>
                <a:gd name="f35" fmla="*/ 3794 f22 1"/>
                <a:gd name="f36" fmla="+- f24 0 f1"/>
                <a:gd name="f37" fmla="*/ f27 1 1922285"/>
                <a:gd name="f38" fmla="*/ f28 1 1375837"/>
                <a:gd name="f39" fmla="*/ f29 1 1922285"/>
                <a:gd name="f40" fmla="*/ f30 1 1375837"/>
                <a:gd name="f41" fmla="*/ f31 1 1922285"/>
                <a:gd name="f42" fmla="*/ f32 1 1922285"/>
                <a:gd name="f43" fmla="*/ f33 1 1375837"/>
                <a:gd name="f44" fmla="*/ f34 1 1922285"/>
                <a:gd name="f45" fmla="*/ f35 1 1375837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5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6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6"/>
                </a:cxn>
                <a:cxn ang="f36">
                  <a:pos x="f68" y="f69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1922285" h="1375837">
                  <a:moveTo>
                    <a:pt x="f5" y="f8"/>
                  </a:moveTo>
                  <a:lnTo>
                    <a:pt x="f5" y="f8"/>
                  </a:lnTo>
                  <a:lnTo>
                    <a:pt x="f9" y="f7"/>
                  </a:lnTo>
                  <a:lnTo>
                    <a:pt x="f10" y="f7"/>
                  </a:lnTo>
                  <a:lnTo>
                    <a:pt x="f11" y="f5"/>
                  </a:lnTo>
                  <a:lnTo>
                    <a:pt x="f12" y="f13"/>
                  </a:lnTo>
                  <a:cubicBezTo>
                    <a:pt x="f8" y="f13"/>
                    <a:pt x="f14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" name="Freeform: Shape 122">
              <a:extLst>
                <a:ext uri="{FF2B5EF4-FFF2-40B4-BE49-F238E27FC236}">
                  <a16:creationId xmlns:a16="http://schemas.microsoft.com/office/drawing/2014/main" id="{08766BA9-805E-E26D-DC65-C306786469DA}"/>
                </a:ext>
              </a:extLst>
            </p:cNvPr>
            <p:cNvSpPr/>
            <p:nvPr/>
          </p:nvSpPr>
          <p:spPr>
            <a:xfrm>
              <a:off x="8713271" y="547631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6" name="Freeform: Shape 123">
              <a:extLst>
                <a:ext uri="{FF2B5EF4-FFF2-40B4-BE49-F238E27FC236}">
                  <a16:creationId xmlns:a16="http://schemas.microsoft.com/office/drawing/2014/main" id="{1572BF2F-5845-290A-A3D3-E700FBF8F1D1}"/>
                </a:ext>
              </a:extLst>
            </p:cNvPr>
            <p:cNvSpPr/>
            <p:nvPr/>
          </p:nvSpPr>
          <p:spPr>
            <a:xfrm>
              <a:off x="8713271" y="4960373"/>
              <a:ext cx="1055994" cy="5206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5992"/>
                <a:gd name="f7" fmla="val 520681"/>
                <a:gd name="f8" fmla="val 1054728"/>
                <a:gd name="f9" fmla="val 1265"/>
                <a:gd name="f10" fmla="val 513410"/>
                <a:gd name="f11" fmla="val 514674"/>
                <a:gd name="f12" fmla="val 515939"/>
                <a:gd name="f13" fmla="val 517204"/>
                <a:gd name="f14" fmla="val 518468"/>
                <a:gd name="f15" fmla="val 519733"/>
                <a:gd name="f16" fmla="val 520997"/>
                <a:gd name="f17" fmla="val 3794"/>
                <a:gd name="f18" fmla="val 5059"/>
                <a:gd name="f19" fmla="val 11382"/>
                <a:gd name="f20" fmla="val 1055993"/>
                <a:gd name="f21" fmla="val 6323"/>
                <a:gd name="f22" fmla="+- 0 0 -90"/>
                <a:gd name="f23" fmla="*/ f3 1 1055992"/>
                <a:gd name="f24" fmla="*/ f4 1 520681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055992"/>
                <a:gd name="f33" fmla="*/ f29 1 520681"/>
                <a:gd name="f34" fmla="*/ 1054728 f30 1"/>
                <a:gd name="f35" fmla="*/ 0 f29 1"/>
                <a:gd name="f36" fmla="*/ 1265 f30 1"/>
                <a:gd name="f37" fmla="*/ 513410 f29 1"/>
                <a:gd name="f38" fmla="*/ 0 f30 1"/>
                <a:gd name="f39" fmla="*/ 514674 f29 1"/>
                <a:gd name="f40" fmla="*/ 515939 f29 1"/>
                <a:gd name="f41" fmla="*/ 517204 f29 1"/>
                <a:gd name="f42" fmla="*/ 518468 f29 1"/>
                <a:gd name="f43" fmla="*/ 519733 f29 1"/>
                <a:gd name="f44" fmla="*/ 5059 f30 1"/>
                <a:gd name="f45" fmla="*/ 11382 f30 1"/>
                <a:gd name="f46" fmla="*/ 1055993 f30 1"/>
                <a:gd name="f47" fmla="*/ 6323 f29 1"/>
                <a:gd name="f48" fmla="+- f31 0 f1"/>
                <a:gd name="f49" fmla="*/ f34 1 1055992"/>
                <a:gd name="f50" fmla="*/ f35 1 520681"/>
                <a:gd name="f51" fmla="*/ f36 1 1055992"/>
                <a:gd name="f52" fmla="*/ f37 1 520681"/>
                <a:gd name="f53" fmla="*/ f38 1 1055992"/>
                <a:gd name="f54" fmla="*/ f39 1 520681"/>
                <a:gd name="f55" fmla="*/ f40 1 520681"/>
                <a:gd name="f56" fmla="*/ f41 1 520681"/>
                <a:gd name="f57" fmla="*/ f42 1 520681"/>
                <a:gd name="f58" fmla="*/ f43 1 520681"/>
                <a:gd name="f59" fmla="*/ f44 1 1055992"/>
                <a:gd name="f60" fmla="*/ f45 1 1055992"/>
                <a:gd name="f61" fmla="*/ f46 1 1055992"/>
                <a:gd name="f62" fmla="*/ f47 1 520681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3"/>
                <a:gd name="f74" fmla="*/ f56 1 f33"/>
                <a:gd name="f75" fmla="*/ f57 1 f33"/>
                <a:gd name="f76" fmla="*/ f58 1 f33"/>
                <a:gd name="f77" fmla="*/ f59 1 f32"/>
                <a:gd name="f78" fmla="*/ f60 1 f32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4 1"/>
                <a:gd name="f92" fmla="*/ f74 f24 1"/>
                <a:gd name="f93" fmla="*/ f75 f24 1"/>
                <a:gd name="f94" fmla="*/ f76 f24 1"/>
                <a:gd name="f95" fmla="*/ f77 f23 1"/>
                <a:gd name="f96" fmla="*/ f78 f23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9" y="f88"/>
                </a:cxn>
                <a:cxn ang="f48">
                  <a:pos x="f89" y="f88"/>
                </a:cxn>
                <a:cxn ang="f48">
                  <a:pos x="f89" y="f90"/>
                </a:cxn>
                <a:cxn ang="f48">
                  <a:pos x="f89" y="f91"/>
                </a:cxn>
                <a:cxn ang="f48">
                  <a:pos x="f89" y="f92"/>
                </a:cxn>
                <a:cxn ang="f48">
                  <a:pos x="f89" y="f93"/>
                </a:cxn>
                <a:cxn ang="f48">
                  <a:pos x="f89" y="f93"/>
                </a:cxn>
                <a:cxn ang="f48">
                  <a:pos x="f89" y="f93"/>
                </a:cxn>
                <a:cxn ang="f48">
                  <a:pos x="f89" y="f94"/>
                </a:cxn>
                <a:cxn ang="f48">
                  <a:pos x="f89" y="f94"/>
                </a:cxn>
                <a:cxn ang="f48">
                  <a:pos x="f95" y="f94"/>
                </a:cxn>
                <a:cxn ang="f48">
                  <a:pos x="f96" y="f91"/>
                </a:cxn>
                <a:cxn ang="f48">
                  <a:pos x="f97" y="f98"/>
                </a:cxn>
                <a:cxn ang="f48">
                  <a:pos x="f85" y="f86"/>
                </a:cxn>
                <a:cxn ang="f48">
                  <a:pos x="f85" y="f86"/>
                </a:cxn>
              </a:cxnLst>
              <a:rect l="f81" t="f84" r="f82" b="f83"/>
              <a:pathLst>
                <a:path w="1055992" h="520681">
                  <a:moveTo>
                    <a:pt x="f8" y="f5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5" y="f10"/>
                  </a:lnTo>
                  <a:lnTo>
                    <a:pt x="f5" y="f10"/>
                  </a:lnTo>
                  <a:cubicBezTo>
                    <a:pt x="f5" y="f10"/>
                    <a:pt x="f5" y="f10"/>
                    <a:pt x="f5" y="f11"/>
                  </a:cubicBezTo>
                  <a:cubicBezTo>
                    <a:pt x="f5" y="f11"/>
                    <a:pt x="f5" y="f11"/>
                    <a:pt x="f5" y="f12"/>
                  </a:cubicBezTo>
                  <a:cubicBezTo>
                    <a:pt x="f5" y="f12"/>
                    <a:pt x="f5" y="f12"/>
                    <a:pt x="f5" y="f13"/>
                  </a:cubicBezTo>
                  <a:cubicBezTo>
                    <a:pt x="f5" y="f13"/>
                    <a:pt x="f5" y="f14"/>
                    <a:pt x="f5" y="f14"/>
                  </a:cubicBezTo>
                  <a:lnTo>
                    <a:pt x="f5" y="f14"/>
                  </a:lnTo>
                  <a:lnTo>
                    <a:pt x="f5" y="f14"/>
                  </a:lnTo>
                  <a:lnTo>
                    <a:pt x="f5" y="f15"/>
                  </a:lnTo>
                  <a:lnTo>
                    <a:pt x="f5" y="f15"/>
                  </a:lnTo>
                  <a:cubicBezTo>
                    <a:pt x="f9" y="f16"/>
                    <a:pt x="f17" y="f16"/>
                    <a:pt x="f18" y="f15"/>
                  </a:cubicBezTo>
                  <a:lnTo>
                    <a:pt x="f19" y="f12"/>
                  </a:lnTo>
                  <a:lnTo>
                    <a:pt x="f20" y="f21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7" name="Freeform: Shape 124">
              <a:extLst>
                <a:ext uri="{FF2B5EF4-FFF2-40B4-BE49-F238E27FC236}">
                  <a16:creationId xmlns:a16="http://schemas.microsoft.com/office/drawing/2014/main" id="{E201ADFE-F6A9-D7DD-7E76-85DFF2699529}"/>
                </a:ext>
              </a:extLst>
            </p:cNvPr>
            <p:cNvSpPr/>
            <p:nvPr/>
          </p:nvSpPr>
          <p:spPr>
            <a:xfrm>
              <a:off x="12017831" y="5525627"/>
              <a:ext cx="80933" cy="46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938"/>
                <a:gd name="f7" fmla="val 46788"/>
                <a:gd name="f8" fmla="val 69556"/>
                <a:gd name="f9" fmla="val 40466"/>
                <a:gd name="f10" fmla="val 2529"/>
                <a:gd name="f11" fmla="val 41730"/>
                <a:gd name="f12" fmla="val 3794"/>
                <a:gd name="f13" fmla="val 42995"/>
                <a:gd name="f14" fmla="val 44259"/>
                <a:gd name="f15" fmla="val 46789"/>
                <a:gd name="f16" fmla="val 80939"/>
                <a:gd name="f17" fmla="val 79674"/>
                <a:gd name="f18" fmla="val 78409"/>
                <a:gd name="f19" fmla="val 77144"/>
                <a:gd name="f20" fmla="+- 0 0 -90"/>
                <a:gd name="f21" fmla="*/ f3 1 80938"/>
                <a:gd name="f22" fmla="*/ f4 1 46788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80938"/>
                <a:gd name="f31" fmla="*/ f27 1 46788"/>
                <a:gd name="f32" fmla="*/ 69556 f28 1"/>
                <a:gd name="f33" fmla="*/ 0 f27 1"/>
                <a:gd name="f34" fmla="*/ 0 f28 1"/>
                <a:gd name="f35" fmla="*/ 40466 f27 1"/>
                <a:gd name="f36" fmla="*/ 2529 f28 1"/>
                <a:gd name="f37" fmla="*/ 41730 f27 1"/>
                <a:gd name="f38" fmla="*/ 3794 f28 1"/>
                <a:gd name="f39" fmla="*/ 42995 f27 1"/>
                <a:gd name="f40" fmla="*/ 44259 f27 1"/>
                <a:gd name="f41" fmla="*/ 46789 f27 1"/>
                <a:gd name="f42" fmla="*/ 80939 f28 1"/>
                <a:gd name="f43" fmla="*/ 2529 f27 1"/>
                <a:gd name="f44" fmla="*/ 79674 f28 1"/>
                <a:gd name="f45" fmla="*/ 78409 f28 1"/>
                <a:gd name="f46" fmla="*/ 77144 f28 1"/>
                <a:gd name="f47" fmla="+- f29 0 f1"/>
                <a:gd name="f48" fmla="*/ f32 1 80938"/>
                <a:gd name="f49" fmla="*/ f33 1 46788"/>
                <a:gd name="f50" fmla="*/ f34 1 80938"/>
                <a:gd name="f51" fmla="*/ f35 1 46788"/>
                <a:gd name="f52" fmla="*/ f36 1 80938"/>
                <a:gd name="f53" fmla="*/ f37 1 46788"/>
                <a:gd name="f54" fmla="*/ f38 1 80938"/>
                <a:gd name="f55" fmla="*/ f39 1 46788"/>
                <a:gd name="f56" fmla="*/ f40 1 46788"/>
                <a:gd name="f57" fmla="*/ f41 1 46788"/>
                <a:gd name="f58" fmla="*/ f42 1 80938"/>
                <a:gd name="f59" fmla="*/ f43 1 46788"/>
                <a:gd name="f60" fmla="*/ f44 1 80938"/>
                <a:gd name="f61" fmla="*/ f45 1 80938"/>
                <a:gd name="f62" fmla="*/ f46 1 80938"/>
                <a:gd name="f63" fmla="*/ f23 1 f30"/>
                <a:gd name="f64" fmla="*/ f24 1 f30"/>
                <a:gd name="f65" fmla="*/ f23 1 f31"/>
                <a:gd name="f66" fmla="*/ f25 1 f31"/>
                <a:gd name="f67" fmla="*/ f48 1 f30"/>
                <a:gd name="f68" fmla="*/ f49 1 f31"/>
                <a:gd name="f69" fmla="*/ f50 1 f30"/>
                <a:gd name="f70" fmla="*/ f51 1 f31"/>
                <a:gd name="f71" fmla="*/ f52 1 f30"/>
                <a:gd name="f72" fmla="*/ f53 1 f31"/>
                <a:gd name="f73" fmla="*/ f54 1 f30"/>
                <a:gd name="f74" fmla="*/ f55 1 f31"/>
                <a:gd name="f75" fmla="*/ f56 1 f31"/>
                <a:gd name="f76" fmla="*/ f57 1 f31"/>
                <a:gd name="f77" fmla="*/ f58 1 f30"/>
                <a:gd name="f78" fmla="*/ f59 1 f31"/>
                <a:gd name="f79" fmla="*/ f60 1 f30"/>
                <a:gd name="f80" fmla="*/ f61 1 f30"/>
                <a:gd name="f81" fmla="*/ f62 1 f30"/>
                <a:gd name="f82" fmla="*/ f63 f21 1"/>
                <a:gd name="f83" fmla="*/ f64 f21 1"/>
                <a:gd name="f84" fmla="*/ f66 f22 1"/>
                <a:gd name="f85" fmla="*/ f65 f22 1"/>
                <a:gd name="f86" fmla="*/ f67 f21 1"/>
                <a:gd name="f87" fmla="*/ f68 f22 1"/>
                <a:gd name="f88" fmla="*/ f69 f21 1"/>
                <a:gd name="f89" fmla="*/ f70 f22 1"/>
                <a:gd name="f90" fmla="*/ f71 f21 1"/>
                <a:gd name="f91" fmla="*/ f72 f22 1"/>
                <a:gd name="f92" fmla="*/ f73 f21 1"/>
                <a:gd name="f93" fmla="*/ f74 f22 1"/>
                <a:gd name="f94" fmla="*/ f75 f22 1"/>
                <a:gd name="f95" fmla="*/ f76 f22 1"/>
                <a:gd name="f96" fmla="*/ f77 f21 1"/>
                <a:gd name="f97" fmla="*/ f78 f22 1"/>
                <a:gd name="f98" fmla="*/ f79 f21 1"/>
                <a:gd name="f99" fmla="*/ f80 f21 1"/>
                <a:gd name="f100" fmla="*/ f81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0" y="f91"/>
                </a:cxn>
                <a:cxn ang="f47">
                  <a:pos x="f92" y="f91"/>
                </a:cxn>
                <a:cxn ang="f47">
                  <a:pos x="f92" y="f91"/>
                </a:cxn>
                <a:cxn ang="f47">
                  <a:pos x="f92" y="f93"/>
                </a:cxn>
                <a:cxn ang="f47">
                  <a:pos x="f92" y="f94"/>
                </a:cxn>
                <a:cxn ang="f47">
                  <a:pos x="f92" y="f94"/>
                </a:cxn>
                <a:cxn ang="f47">
                  <a:pos x="f92" y="f95"/>
                </a:cxn>
                <a:cxn ang="f47">
                  <a:pos x="f96" y="f97"/>
                </a:cxn>
                <a:cxn ang="f47">
                  <a:pos x="f96" y="f97"/>
                </a:cxn>
                <a:cxn ang="f47">
                  <a:pos x="f98" y="f97"/>
                </a:cxn>
                <a:cxn ang="f47">
                  <a:pos x="f99" y="f97"/>
                </a:cxn>
                <a:cxn ang="f47">
                  <a:pos x="f100" y="f97"/>
                </a:cxn>
                <a:cxn ang="f47">
                  <a:pos x="f100" y="f97"/>
                </a:cxn>
                <a:cxn ang="f47">
                  <a:pos x="f86" y="f87"/>
                </a:cxn>
              </a:cxnLst>
              <a:rect l="f82" t="f85" r="f83" b="f84"/>
              <a:pathLst>
                <a:path w="80938" h="46788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12" y="f13"/>
                  </a:lnTo>
                  <a:lnTo>
                    <a:pt x="f12" y="f14"/>
                  </a:lnTo>
                  <a:lnTo>
                    <a:pt x="f12" y="f14"/>
                  </a:lnTo>
                  <a:lnTo>
                    <a:pt x="f12" y="f15"/>
                  </a:lnTo>
                  <a:lnTo>
                    <a:pt x="f16" y="f10"/>
                  </a:lnTo>
                  <a:lnTo>
                    <a:pt x="f16" y="f10"/>
                  </a:lnTo>
                  <a:lnTo>
                    <a:pt x="f17" y="f10"/>
                  </a:lnTo>
                  <a:lnTo>
                    <a:pt x="f18" y="f10"/>
                  </a:lnTo>
                  <a:lnTo>
                    <a:pt x="f19" y="f10"/>
                  </a:lnTo>
                  <a:lnTo>
                    <a:pt x="f19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8" name="Freeform: Shape 125">
              <a:extLst>
                <a:ext uri="{FF2B5EF4-FFF2-40B4-BE49-F238E27FC236}">
                  <a16:creationId xmlns:a16="http://schemas.microsoft.com/office/drawing/2014/main" id="{1E8782A6-A205-68B8-DB2B-CFC6EC1A0E7B}"/>
                </a:ext>
              </a:extLst>
            </p:cNvPr>
            <p:cNvSpPr/>
            <p:nvPr/>
          </p:nvSpPr>
          <p:spPr>
            <a:xfrm>
              <a:off x="12068415" y="596189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9" name="Freeform: Shape 126">
              <a:extLst>
                <a:ext uri="{FF2B5EF4-FFF2-40B4-BE49-F238E27FC236}">
                  <a16:creationId xmlns:a16="http://schemas.microsoft.com/office/drawing/2014/main" id="{D790366D-860F-F248-4103-6D611913F869}"/>
                </a:ext>
              </a:extLst>
            </p:cNvPr>
            <p:cNvSpPr/>
            <p:nvPr/>
          </p:nvSpPr>
          <p:spPr>
            <a:xfrm>
              <a:off x="12070948" y="596189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0" name="Freeform: Shape 127">
              <a:extLst>
                <a:ext uri="{FF2B5EF4-FFF2-40B4-BE49-F238E27FC236}">
                  <a16:creationId xmlns:a16="http://schemas.microsoft.com/office/drawing/2014/main" id="{AA0E1BB4-8B9E-D158-5C75-3719E90B927D}"/>
                </a:ext>
              </a:extLst>
            </p:cNvPr>
            <p:cNvSpPr/>
            <p:nvPr/>
          </p:nvSpPr>
          <p:spPr>
            <a:xfrm>
              <a:off x="12072210" y="596189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1" name="Freeform: Shape 128">
              <a:extLst>
                <a:ext uri="{FF2B5EF4-FFF2-40B4-BE49-F238E27FC236}">
                  <a16:creationId xmlns:a16="http://schemas.microsoft.com/office/drawing/2014/main" id="{47F2293C-4603-B8A0-4B86-54D8572E8CE2}"/>
                </a:ext>
              </a:extLst>
            </p:cNvPr>
            <p:cNvSpPr/>
            <p:nvPr/>
          </p:nvSpPr>
          <p:spPr>
            <a:xfrm>
              <a:off x="12012774" y="5569884"/>
              <a:ext cx="61968" cy="3818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968"/>
                <a:gd name="f7" fmla="val 381896"/>
                <a:gd name="f8" fmla="val 8853"/>
                <a:gd name="f9" fmla="val 2529"/>
                <a:gd name="f10" fmla="val 7588"/>
                <a:gd name="f11" fmla="val 5058"/>
                <a:gd name="f12" fmla="val 5059"/>
                <a:gd name="f13" fmla="val 3794"/>
                <a:gd name="f14" fmla="val 51851"/>
                <a:gd name="f15" fmla="val 378102"/>
                <a:gd name="f16" fmla="val 58175"/>
                <a:gd name="f17" fmla="val 379367"/>
                <a:gd name="f18" fmla="val 10118"/>
                <a:gd name="f19" fmla="+- 0 0 -90"/>
                <a:gd name="f20" fmla="*/ f3 1 61968"/>
                <a:gd name="f21" fmla="*/ f4 1 38189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61968"/>
                <a:gd name="f30" fmla="*/ f26 1 381896"/>
                <a:gd name="f31" fmla="*/ 8853 f27 1"/>
                <a:gd name="f32" fmla="*/ 0 f26 1"/>
                <a:gd name="f33" fmla="*/ 5059 f27 1"/>
                <a:gd name="f34" fmla="*/ 5058 f26 1"/>
                <a:gd name="f35" fmla="*/ 2529 f27 1"/>
                <a:gd name="f36" fmla="*/ 0 f27 1"/>
                <a:gd name="f37" fmla="*/ 3794 f26 1"/>
                <a:gd name="f38" fmla="*/ 51851 f27 1"/>
                <a:gd name="f39" fmla="*/ 378102 f26 1"/>
                <a:gd name="f40" fmla="*/ 58175 f27 1"/>
                <a:gd name="f41" fmla="*/ 381896 f26 1"/>
                <a:gd name="f42" fmla="*/ 61968 f27 1"/>
                <a:gd name="f43" fmla="*/ 379367 f26 1"/>
                <a:gd name="f44" fmla="*/ 10118 f27 1"/>
                <a:gd name="f45" fmla="+- f28 0 f1"/>
                <a:gd name="f46" fmla="*/ f31 1 61968"/>
                <a:gd name="f47" fmla="*/ f32 1 381896"/>
                <a:gd name="f48" fmla="*/ f33 1 61968"/>
                <a:gd name="f49" fmla="*/ f34 1 381896"/>
                <a:gd name="f50" fmla="*/ f35 1 61968"/>
                <a:gd name="f51" fmla="*/ f36 1 61968"/>
                <a:gd name="f52" fmla="*/ f37 1 381896"/>
                <a:gd name="f53" fmla="*/ f38 1 61968"/>
                <a:gd name="f54" fmla="*/ f39 1 381896"/>
                <a:gd name="f55" fmla="*/ f40 1 61968"/>
                <a:gd name="f56" fmla="*/ f41 1 381896"/>
                <a:gd name="f57" fmla="*/ f42 1 61968"/>
                <a:gd name="f58" fmla="*/ f43 1 381896"/>
                <a:gd name="f59" fmla="*/ f44 1 61968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29"/>
                <a:gd name="f67" fmla="*/ f49 1 f30"/>
                <a:gd name="f68" fmla="*/ f50 1 f29"/>
                <a:gd name="f69" fmla="*/ f51 1 f29"/>
                <a:gd name="f70" fmla="*/ f52 1 f30"/>
                <a:gd name="f71" fmla="*/ f53 1 f29"/>
                <a:gd name="f72" fmla="*/ f54 1 f30"/>
                <a:gd name="f73" fmla="*/ f55 1 f29"/>
                <a:gd name="f74" fmla="*/ f56 1 f30"/>
                <a:gd name="f75" fmla="*/ f57 1 f29"/>
                <a:gd name="f76" fmla="*/ f58 1 f30"/>
                <a:gd name="f77" fmla="*/ f59 1 f29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0 1"/>
                <a:gd name="f85" fmla="*/ f67 f21 1"/>
                <a:gd name="f86" fmla="*/ f68 f20 1"/>
                <a:gd name="f87" fmla="*/ f69 f20 1"/>
                <a:gd name="f88" fmla="*/ f70 f21 1"/>
                <a:gd name="f89" fmla="*/ f71 f20 1"/>
                <a:gd name="f90" fmla="*/ f72 f21 1"/>
                <a:gd name="f91" fmla="*/ f73 f20 1"/>
                <a:gd name="f92" fmla="*/ f74 f21 1"/>
                <a:gd name="f93" fmla="*/ f75 f20 1"/>
                <a:gd name="f94" fmla="*/ f76 f21 1"/>
                <a:gd name="f95" fmla="*/ f7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5"/>
                </a:cxn>
                <a:cxn ang="f45">
                  <a:pos x="f87" y="f88"/>
                </a:cxn>
                <a:cxn ang="f45">
                  <a:pos x="f89" y="f90"/>
                </a:cxn>
                <a:cxn ang="f45">
                  <a:pos x="f91" y="f92"/>
                </a:cxn>
                <a:cxn ang="f45">
                  <a:pos x="f93" y="f94"/>
                </a:cxn>
                <a:cxn ang="f45">
                  <a:pos x="f95" y="f88"/>
                </a:cxn>
                <a:cxn ang="f45">
                  <a:pos x="f82" y="f83"/>
                </a:cxn>
                <a:cxn ang="f45">
                  <a:pos x="f82" y="f83"/>
                </a:cxn>
              </a:cxnLst>
              <a:rect l="f78" t="f81" r="f79" b="f80"/>
              <a:pathLst>
                <a:path w="61968" h="381896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9" y="f11"/>
                    <a:pt x="f9" y="f11"/>
                  </a:cubicBezTo>
                  <a:lnTo>
                    <a:pt x="f5" y="f13"/>
                  </a:lnTo>
                  <a:lnTo>
                    <a:pt x="f14" y="f15"/>
                  </a:lnTo>
                  <a:lnTo>
                    <a:pt x="f16" y="f7"/>
                  </a:lnTo>
                  <a:lnTo>
                    <a:pt x="f6" y="f17"/>
                  </a:lnTo>
                  <a:lnTo>
                    <a:pt x="f18" y="f13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2" name="Freeform: Shape 129">
              <a:extLst>
                <a:ext uri="{FF2B5EF4-FFF2-40B4-BE49-F238E27FC236}">
                  <a16:creationId xmlns:a16="http://schemas.microsoft.com/office/drawing/2014/main" id="{2CA037F5-1A3F-9F74-3B15-083730A4D4AB}"/>
                </a:ext>
              </a:extLst>
            </p:cNvPr>
            <p:cNvSpPr/>
            <p:nvPr/>
          </p:nvSpPr>
          <p:spPr>
            <a:xfrm>
              <a:off x="11228685" y="5119707"/>
              <a:ext cx="362961" cy="2162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2958"/>
                <a:gd name="f7" fmla="val 216239"/>
                <a:gd name="f8" fmla="val 359164"/>
                <a:gd name="f9" fmla="val 212446"/>
                <a:gd name="f10" fmla="val 209916"/>
                <a:gd name="f11" fmla="val 208652"/>
                <a:gd name="f12" fmla="val 360429"/>
                <a:gd name="f13" fmla="val 207387"/>
                <a:gd name="f14" fmla="val 1265"/>
                <a:gd name="f15" fmla="val 2529"/>
                <a:gd name="f16" fmla="val 3794"/>
                <a:gd name="f17" fmla="val 13910"/>
                <a:gd name="f18" fmla="+- 0 0 -90"/>
                <a:gd name="f19" fmla="*/ f3 1 362958"/>
                <a:gd name="f20" fmla="*/ f4 1 21623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62958"/>
                <a:gd name="f29" fmla="*/ f25 1 216239"/>
                <a:gd name="f30" fmla="*/ 359164 f26 1"/>
                <a:gd name="f31" fmla="*/ 212446 f25 1"/>
                <a:gd name="f32" fmla="*/ 209916 f25 1"/>
                <a:gd name="f33" fmla="*/ 208652 f25 1"/>
                <a:gd name="f34" fmla="*/ 360429 f26 1"/>
                <a:gd name="f35" fmla="*/ 362958 f26 1"/>
                <a:gd name="f36" fmla="*/ 207387 f25 1"/>
                <a:gd name="f37" fmla="*/ 1265 f26 1"/>
                <a:gd name="f38" fmla="*/ 0 f25 1"/>
                <a:gd name="f39" fmla="*/ 0 f26 1"/>
                <a:gd name="f40" fmla="*/ 2529 f26 1"/>
                <a:gd name="f41" fmla="*/ 3794 f25 1"/>
                <a:gd name="f42" fmla="*/ 3794 f26 1"/>
                <a:gd name="f43" fmla="*/ 13910 f25 1"/>
                <a:gd name="f44" fmla="*/ 216239 f25 1"/>
                <a:gd name="f45" fmla="+- f27 0 f1"/>
                <a:gd name="f46" fmla="*/ f30 1 362958"/>
                <a:gd name="f47" fmla="*/ f31 1 216239"/>
                <a:gd name="f48" fmla="*/ f32 1 216239"/>
                <a:gd name="f49" fmla="*/ f33 1 216239"/>
                <a:gd name="f50" fmla="*/ f34 1 362958"/>
                <a:gd name="f51" fmla="*/ f35 1 362958"/>
                <a:gd name="f52" fmla="*/ f36 1 216239"/>
                <a:gd name="f53" fmla="*/ f37 1 362958"/>
                <a:gd name="f54" fmla="*/ f38 1 216239"/>
                <a:gd name="f55" fmla="*/ f39 1 362958"/>
                <a:gd name="f56" fmla="*/ f40 1 362958"/>
                <a:gd name="f57" fmla="*/ f41 1 216239"/>
                <a:gd name="f58" fmla="*/ f42 1 362958"/>
                <a:gd name="f59" fmla="*/ f43 1 216239"/>
                <a:gd name="f60" fmla="*/ f44 1 216239"/>
                <a:gd name="f61" fmla="*/ f21 1 f28"/>
                <a:gd name="f62" fmla="*/ f22 1 f28"/>
                <a:gd name="f63" fmla="*/ f21 1 f29"/>
                <a:gd name="f64" fmla="*/ f23 1 f29"/>
                <a:gd name="f65" fmla="*/ f46 1 f28"/>
                <a:gd name="f66" fmla="*/ f47 1 f29"/>
                <a:gd name="f67" fmla="*/ f48 1 f29"/>
                <a:gd name="f68" fmla="*/ f49 1 f29"/>
                <a:gd name="f69" fmla="*/ f50 1 f28"/>
                <a:gd name="f70" fmla="*/ f51 1 f28"/>
                <a:gd name="f71" fmla="*/ f52 1 f29"/>
                <a:gd name="f72" fmla="*/ f53 1 f28"/>
                <a:gd name="f73" fmla="*/ f54 1 f29"/>
                <a:gd name="f74" fmla="*/ f55 1 f28"/>
                <a:gd name="f75" fmla="*/ f56 1 f28"/>
                <a:gd name="f76" fmla="*/ f57 1 f29"/>
                <a:gd name="f77" fmla="*/ f58 1 f28"/>
                <a:gd name="f78" fmla="*/ f59 1 f29"/>
                <a:gd name="f79" fmla="*/ f60 1 f29"/>
                <a:gd name="f80" fmla="*/ f61 f19 1"/>
                <a:gd name="f81" fmla="*/ f62 f19 1"/>
                <a:gd name="f82" fmla="*/ f64 f20 1"/>
                <a:gd name="f83" fmla="*/ f63 f20 1"/>
                <a:gd name="f84" fmla="*/ f65 f19 1"/>
                <a:gd name="f85" fmla="*/ f66 f20 1"/>
                <a:gd name="f86" fmla="*/ f67 f20 1"/>
                <a:gd name="f87" fmla="*/ f68 f20 1"/>
                <a:gd name="f88" fmla="*/ f69 f19 1"/>
                <a:gd name="f89" fmla="*/ f70 f19 1"/>
                <a:gd name="f90" fmla="*/ f71 f20 1"/>
                <a:gd name="f91" fmla="*/ f72 f19 1"/>
                <a:gd name="f92" fmla="*/ f73 f20 1"/>
                <a:gd name="f93" fmla="*/ f74 f19 1"/>
                <a:gd name="f94" fmla="*/ f75 f19 1"/>
                <a:gd name="f95" fmla="*/ f76 f20 1"/>
                <a:gd name="f96" fmla="*/ f77 f19 1"/>
                <a:gd name="f97" fmla="*/ f78 f20 1"/>
                <a:gd name="f98" fmla="*/ f7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4" y="f85"/>
                </a:cxn>
                <a:cxn ang="f45">
                  <a:pos x="f84" y="f85"/>
                </a:cxn>
                <a:cxn ang="f45">
                  <a:pos x="f84" y="f85"/>
                </a:cxn>
                <a:cxn ang="f45">
                  <a:pos x="f84" y="f85"/>
                </a:cxn>
                <a:cxn ang="f45">
                  <a:pos x="f84" y="f86"/>
                </a:cxn>
                <a:cxn ang="f45">
                  <a:pos x="f84" y="f87"/>
                </a:cxn>
                <a:cxn ang="f45">
                  <a:pos x="f84" y="f87"/>
                </a:cxn>
                <a:cxn ang="f45">
                  <a:pos x="f84" y="f87"/>
                </a:cxn>
                <a:cxn ang="f45">
                  <a:pos x="f88" y="f87"/>
                </a:cxn>
                <a:cxn ang="f45">
                  <a:pos x="f88" y="f87"/>
                </a:cxn>
                <a:cxn ang="f45">
                  <a:pos x="f88" y="f87"/>
                </a:cxn>
                <a:cxn ang="f45">
                  <a:pos x="f89" y="f90"/>
                </a:cxn>
                <a:cxn ang="f45">
                  <a:pos x="f91" y="f92"/>
                </a:cxn>
                <a:cxn ang="f45">
                  <a:pos x="f93" y="f92"/>
                </a:cxn>
                <a:cxn ang="f45">
                  <a:pos x="f94" y="f95"/>
                </a:cxn>
                <a:cxn ang="f45">
                  <a:pos x="f96" y="f97"/>
                </a:cxn>
                <a:cxn ang="f45">
                  <a:pos x="f84" y="f98"/>
                </a:cxn>
                <a:cxn ang="f45">
                  <a:pos x="f84" y="f98"/>
                </a:cxn>
                <a:cxn ang="f45">
                  <a:pos x="f84" y="f98"/>
                </a:cxn>
                <a:cxn ang="f45">
                  <a:pos x="f84" y="f85"/>
                </a:cxn>
              </a:cxnLst>
              <a:rect l="f80" t="f83" r="f81" b="f82"/>
              <a:pathLst>
                <a:path w="362958" h="216239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lnTo>
                    <a:pt x="f8" y="f10"/>
                  </a:lnTo>
                  <a:lnTo>
                    <a:pt x="f8" y="f11"/>
                  </a:lnTo>
                  <a:lnTo>
                    <a:pt x="f8" y="f11"/>
                  </a:lnTo>
                  <a:lnTo>
                    <a:pt x="f8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5" y="f5"/>
                  </a:lnTo>
                  <a:cubicBezTo>
                    <a:pt x="f14" y="f5"/>
                    <a:pt x="f15" y="f15"/>
                    <a:pt x="f15" y="f16"/>
                  </a:cubicBezTo>
                  <a:lnTo>
                    <a:pt x="f16" y="f17"/>
                  </a:lnTo>
                  <a:lnTo>
                    <a:pt x="f8" y="f7"/>
                  </a:lnTo>
                  <a:lnTo>
                    <a:pt x="f8" y="f7"/>
                  </a:lnTo>
                  <a:lnTo>
                    <a:pt x="f8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3" name="Freeform: Shape 130">
              <a:extLst>
                <a:ext uri="{FF2B5EF4-FFF2-40B4-BE49-F238E27FC236}">
                  <a16:creationId xmlns:a16="http://schemas.microsoft.com/office/drawing/2014/main" id="{8945435C-B457-95AD-F56C-A83812449CC7}"/>
                </a:ext>
              </a:extLst>
            </p:cNvPr>
            <p:cNvSpPr/>
            <p:nvPr/>
          </p:nvSpPr>
          <p:spPr>
            <a:xfrm>
              <a:off x="11222358" y="5120969"/>
              <a:ext cx="950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8"/>
                <a:gd name="f7" fmla="val 12645"/>
                <a:gd name="f8" fmla="val 1265"/>
                <a:gd name="f9" fmla="+- 0 0 -90"/>
                <a:gd name="f10" fmla="*/ f3 1 948"/>
                <a:gd name="f11" fmla="*/ f4 1 1264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48"/>
                <a:gd name="f20" fmla="*/ f16 1 12645"/>
                <a:gd name="f21" fmla="*/ 0 f17 1"/>
                <a:gd name="f22" fmla="*/ 0 f16 1"/>
                <a:gd name="f23" fmla="+- f18 0 f1"/>
                <a:gd name="f24" fmla="*/ f21 1 948"/>
                <a:gd name="f25" fmla="*/ f22 1 12645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948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8" y="f5"/>
                    <a:pt x="f8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4" name="Freeform: Shape 131">
              <a:extLst>
                <a:ext uri="{FF2B5EF4-FFF2-40B4-BE49-F238E27FC236}">
                  <a16:creationId xmlns:a16="http://schemas.microsoft.com/office/drawing/2014/main" id="{EBD145DF-7D6F-B67B-FD97-00D1EF31BE9A}"/>
                </a:ext>
              </a:extLst>
            </p:cNvPr>
            <p:cNvSpPr/>
            <p:nvPr/>
          </p:nvSpPr>
          <p:spPr>
            <a:xfrm>
              <a:off x="11601760" y="4927491"/>
              <a:ext cx="11384" cy="88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82"/>
                <a:gd name="f7" fmla="val 8851"/>
                <a:gd name="f8" fmla="val 2529"/>
                <a:gd name="f9" fmla="val 8852"/>
                <a:gd name="f10" fmla="val 10117"/>
                <a:gd name="f11" fmla="val 6323"/>
                <a:gd name="f12" fmla="+- 0 0 -90"/>
                <a:gd name="f13" fmla="*/ f3 1 11382"/>
                <a:gd name="f14" fmla="*/ f4 1 885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1382"/>
                <a:gd name="f23" fmla="*/ f19 1 8851"/>
                <a:gd name="f24" fmla="*/ 0 f20 1"/>
                <a:gd name="f25" fmla="*/ 2529 f19 1"/>
                <a:gd name="f26" fmla="*/ 11382 f20 1"/>
                <a:gd name="f27" fmla="*/ 8852 f19 1"/>
                <a:gd name="f28" fmla="*/ 10117 f20 1"/>
                <a:gd name="f29" fmla="*/ 6323 f20 1"/>
                <a:gd name="f30" fmla="*/ 0 f19 1"/>
                <a:gd name="f31" fmla="+- f21 0 f1"/>
                <a:gd name="f32" fmla="*/ f24 1 11382"/>
                <a:gd name="f33" fmla="*/ f25 1 8851"/>
                <a:gd name="f34" fmla="*/ f26 1 11382"/>
                <a:gd name="f35" fmla="*/ f27 1 8851"/>
                <a:gd name="f36" fmla="*/ f28 1 11382"/>
                <a:gd name="f37" fmla="*/ f29 1 11382"/>
                <a:gd name="f38" fmla="*/ f30 1 8851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5"/>
                </a:cxn>
                <a:cxn ang="f31">
                  <a:pos x="f59" y="f60"/>
                </a:cxn>
              </a:cxnLst>
              <a:rect l="f50" t="f53" r="f51" b="f52"/>
              <a:pathLst>
                <a:path w="11382" h="8851">
                  <a:moveTo>
                    <a:pt x="f5" y="f8"/>
                  </a:moveTo>
                  <a:lnTo>
                    <a:pt x="f6" y="f9"/>
                  </a:lnTo>
                  <a:lnTo>
                    <a:pt x="f10" y="f8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5" name="Freeform: Shape 132">
              <a:extLst>
                <a:ext uri="{FF2B5EF4-FFF2-40B4-BE49-F238E27FC236}">
                  <a16:creationId xmlns:a16="http://schemas.microsoft.com/office/drawing/2014/main" id="{99B5F428-64CB-6248-DF60-3EC6658A18B6}"/>
                </a:ext>
              </a:extLst>
            </p:cNvPr>
            <p:cNvSpPr/>
            <p:nvPr/>
          </p:nvSpPr>
          <p:spPr>
            <a:xfrm>
              <a:off x="11589114" y="5330887"/>
              <a:ext cx="433078" cy="2445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3076"/>
                <a:gd name="f7" fmla="val 244582"/>
                <a:gd name="f8" fmla="val 5059"/>
                <a:gd name="f9" fmla="val 2529"/>
                <a:gd name="f10" fmla="val 3794"/>
                <a:gd name="f11" fmla="val 1265"/>
                <a:gd name="f12" fmla="val 423662"/>
                <a:gd name="f13" fmla="val 242795"/>
                <a:gd name="f14" fmla="val 426191"/>
                <a:gd name="f15" fmla="val 244059"/>
                <a:gd name="f16" fmla="val 428720"/>
                <a:gd name="f17" fmla="val 245324"/>
                <a:gd name="f18" fmla="val 431250"/>
                <a:gd name="f19" fmla="val 432514"/>
                <a:gd name="f20" fmla="val 241530"/>
                <a:gd name="f21" fmla="val 433779"/>
                <a:gd name="f22" fmla="val 240266"/>
                <a:gd name="f23" fmla="val 239001"/>
                <a:gd name="f24" fmla="val 237736"/>
                <a:gd name="f25" fmla="val 236472"/>
                <a:gd name="f26" fmla="val 11382"/>
                <a:gd name="f27" fmla="+- 0 0 -90"/>
                <a:gd name="f28" fmla="*/ f3 1 433076"/>
                <a:gd name="f29" fmla="*/ f4 1 24458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433076"/>
                <a:gd name="f38" fmla="*/ f34 1 244582"/>
                <a:gd name="f39" fmla="*/ 5059 f35 1"/>
                <a:gd name="f40" fmla="*/ 2529 f34 1"/>
                <a:gd name="f41" fmla="*/ 0 f35 1"/>
                <a:gd name="f42" fmla="*/ 423662 f35 1"/>
                <a:gd name="f43" fmla="*/ 242795 f34 1"/>
                <a:gd name="f44" fmla="*/ 426191 f35 1"/>
                <a:gd name="f45" fmla="*/ 244059 f34 1"/>
                <a:gd name="f46" fmla="*/ 432514 f35 1"/>
                <a:gd name="f47" fmla="*/ 240266 f34 1"/>
                <a:gd name="f48" fmla="*/ 239001 f34 1"/>
                <a:gd name="f49" fmla="*/ 237736 f34 1"/>
                <a:gd name="f50" fmla="*/ 431250 f35 1"/>
                <a:gd name="f51" fmla="*/ 428720 f35 1"/>
                <a:gd name="f52" fmla="*/ 236472 f34 1"/>
                <a:gd name="f53" fmla="*/ 11382 f35 1"/>
                <a:gd name="f54" fmla="*/ 0 f34 1"/>
                <a:gd name="f55" fmla="+- f36 0 f1"/>
                <a:gd name="f56" fmla="*/ f39 1 433076"/>
                <a:gd name="f57" fmla="*/ f40 1 244582"/>
                <a:gd name="f58" fmla="*/ f41 1 433076"/>
                <a:gd name="f59" fmla="*/ f42 1 433076"/>
                <a:gd name="f60" fmla="*/ f43 1 244582"/>
                <a:gd name="f61" fmla="*/ f44 1 433076"/>
                <a:gd name="f62" fmla="*/ f45 1 244582"/>
                <a:gd name="f63" fmla="*/ f46 1 433076"/>
                <a:gd name="f64" fmla="*/ f47 1 244582"/>
                <a:gd name="f65" fmla="*/ f48 1 244582"/>
                <a:gd name="f66" fmla="*/ f49 1 244582"/>
                <a:gd name="f67" fmla="*/ f50 1 433076"/>
                <a:gd name="f68" fmla="*/ f51 1 433076"/>
                <a:gd name="f69" fmla="*/ f52 1 244582"/>
                <a:gd name="f70" fmla="*/ f53 1 433076"/>
                <a:gd name="f71" fmla="*/ f54 1 244582"/>
                <a:gd name="f72" fmla="*/ f30 1 f37"/>
                <a:gd name="f73" fmla="*/ f31 1 f37"/>
                <a:gd name="f74" fmla="*/ f30 1 f38"/>
                <a:gd name="f75" fmla="*/ f32 1 f38"/>
                <a:gd name="f76" fmla="*/ f56 1 f37"/>
                <a:gd name="f77" fmla="*/ f57 1 f38"/>
                <a:gd name="f78" fmla="*/ f58 1 f37"/>
                <a:gd name="f79" fmla="*/ f59 1 f37"/>
                <a:gd name="f80" fmla="*/ f60 1 f38"/>
                <a:gd name="f81" fmla="*/ f61 1 f37"/>
                <a:gd name="f82" fmla="*/ f62 1 f38"/>
                <a:gd name="f83" fmla="*/ f63 1 f37"/>
                <a:gd name="f84" fmla="*/ f64 1 f38"/>
                <a:gd name="f85" fmla="*/ f65 1 f38"/>
                <a:gd name="f86" fmla="*/ f66 1 f38"/>
                <a:gd name="f87" fmla="*/ f67 1 f37"/>
                <a:gd name="f88" fmla="*/ f68 1 f37"/>
                <a:gd name="f89" fmla="*/ f69 1 f38"/>
                <a:gd name="f90" fmla="*/ f70 1 f37"/>
                <a:gd name="f91" fmla="*/ f71 1 f38"/>
                <a:gd name="f92" fmla="*/ f72 f28 1"/>
                <a:gd name="f93" fmla="*/ f73 f28 1"/>
                <a:gd name="f94" fmla="*/ f75 f29 1"/>
                <a:gd name="f95" fmla="*/ f74 f29 1"/>
                <a:gd name="f96" fmla="*/ f76 f28 1"/>
                <a:gd name="f97" fmla="*/ f77 f29 1"/>
                <a:gd name="f98" fmla="*/ f78 f28 1"/>
                <a:gd name="f99" fmla="*/ f79 f28 1"/>
                <a:gd name="f100" fmla="*/ f80 f29 1"/>
                <a:gd name="f101" fmla="*/ f81 f28 1"/>
                <a:gd name="f102" fmla="*/ f82 f29 1"/>
                <a:gd name="f103" fmla="*/ f83 f28 1"/>
                <a:gd name="f104" fmla="*/ f84 f29 1"/>
                <a:gd name="f105" fmla="*/ f85 f29 1"/>
                <a:gd name="f106" fmla="*/ f86 f29 1"/>
                <a:gd name="f107" fmla="*/ f87 f28 1"/>
                <a:gd name="f108" fmla="*/ f88 f28 1"/>
                <a:gd name="f109" fmla="*/ f89 f29 1"/>
                <a:gd name="f110" fmla="*/ f90 f28 1"/>
                <a:gd name="f111" fmla="*/ f9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6" y="f97"/>
                </a:cxn>
                <a:cxn ang="f55">
                  <a:pos x="f98" y="f97"/>
                </a:cxn>
                <a:cxn ang="f55">
                  <a:pos x="f98" y="f97"/>
                </a:cxn>
                <a:cxn ang="f55">
                  <a:pos x="f99" y="f100"/>
                </a:cxn>
                <a:cxn ang="f55">
                  <a:pos x="f101" y="f102"/>
                </a:cxn>
                <a:cxn ang="f55">
                  <a:pos x="f103" y="f100"/>
                </a:cxn>
                <a:cxn ang="f55">
                  <a:pos x="f103" y="f104"/>
                </a:cxn>
                <a:cxn ang="f55">
                  <a:pos x="f103" y="f105"/>
                </a:cxn>
                <a:cxn ang="f55">
                  <a:pos x="f103" y="f106"/>
                </a:cxn>
                <a:cxn ang="f55">
                  <a:pos x="f103" y="f106"/>
                </a:cxn>
                <a:cxn ang="f55">
                  <a:pos x="f107" y="f106"/>
                </a:cxn>
                <a:cxn ang="f55">
                  <a:pos x="f107" y="f106"/>
                </a:cxn>
                <a:cxn ang="f55">
                  <a:pos x="f108" y="f109"/>
                </a:cxn>
                <a:cxn ang="f55">
                  <a:pos x="f110" y="f111"/>
                </a:cxn>
                <a:cxn ang="f55">
                  <a:pos x="f96" y="f97"/>
                </a:cxn>
              </a:cxnLst>
              <a:rect l="f92" t="f95" r="f93" b="f94"/>
              <a:pathLst>
                <a:path w="433076" h="244582">
                  <a:moveTo>
                    <a:pt x="f8" y="f9"/>
                  </a:moveTo>
                  <a:cubicBezTo>
                    <a:pt x="f10" y="f10"/>
                    <a:pt x="f11" y="f10"/>
                    <a:pt x="f5" y="f9"/>
                  </a:cubicBezTo>
                  <a:lnTo>
                    <a:pt x="f5" y="f9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5"/>
                    <a:pt x="f19" y="f13"/>
                  </a:cubicBezTo>
                  <a:cubicBezTo>
                    <a:pt x="f19" y="f20"/>
                    <a:pt x="f21" y="f22"/>
                    <a:pt x="f19" y="f22"/>
                  </a:cubicBezTo>
                  <a:lnTo>
                    <a:pt x="f19" y="f23"/>
                  </a:lnTo>
                  <a:lnTo>
                    <a:pt x="f19" y="f24"/>
                  </a:lnTo>
                  <a:lnTo>
                    <a:pt x="f19" y="f24"/>
                  </a:lnTo>
                  <a:lnTo>
                    <a:pt x="f18" y="f24"/>
                  </a:lnTo>
                  <a:lnTo>
                    <a:pt x="f18" y="f24"/>
                  </a:lnTo>
                  <a:lnTo>
                    <a:pt x="f16" y="f25"/>
                  </a:lnTo>
                  <a:lnTo>
                    <a:pt x="f26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6" name="Freeform: Shape 133">
              <a:extLst>
                <a:ext uri="{FF2B5EF4-FFF2-40B4-BE49-F238E27FC236}">
                  <a16:creationId xmlns:a16="http://schemas.microsoft.com/office/drawing/2014/main" id="{AE3FFE9F-DDBC-7837-6AAD-BA8D394B3883}"/>
                </a:ext>
              </a:extLst>
            </p:cNvPr>
            <p:cNvSpPr/>
            <p:nvPr/>
          </p:nvSpPr>
          <p:spPr>
            <a:xfrm>
              <a:off x="11586901" y="5327797"/>
              <a:ext cx="950" cy="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8"/>
                <a:gd name="f7" fmla="val 562"/>
                <a:gd name="f8" fmla="val 949"/>
                <a:gd name="f9" fmla="val -316"/>
                <a:gd name="f10" fmla="val -703"/>
                <a:gd name="f11" fmla="+- 0 0 -90"/>
                <a:gd name="f12" fmla="*/ f3 1 948"/>
                <a:gd name="f13" fmla="*/ f4 1 56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948"/>
                <a:gd name="f22" fmla="*/ f18 1 562"/>
                <a:gd name="f23" fmla="*/ 949 f19 1"/>
                <a:gd name="f24" fmla="*/ 562 f18 1"/>
                <a:gd name="f25" fmla="+- f20 0 f1"/>
                <a:gd name="f26" fmla="*/ f23 1 948"/>
                <a:gd name="f27" fmla="*/ f24 1 562"/>
                <a:gd name="f28" fmla="*/ f14 1 f21"/>
                <a:gd name="f29" fmla="*/ f15 1 f21"/>
                <a:gd name="f30" fmla="*/ f14 1 f22"/>
                <a:gd name="f31" fmla="*/ f16 1 f22"/>
                <a:gd name="f32" fmla="*/ f26 1 f21"/>
                <a:gd name="f33" fmla="*/ f27 1 f22"/>
                <a:gd name="f34" fmla="*/ f28 f12 1"/>
                <a:gd name="f35" fmla="*/ f29 f12 1"/>
                <a:gd name="f36" fmla="*/ f31 f13 1"/>
                <a:gd name="f37" fmla="*/ f30 f13 1"/>
                <a:gd name="f38" fmla="*/ f32 f12 1"/>
                <a:gd name="f39" fmla="*/ f3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38" y="f39"/>
                </a:cxn>
                <a:cxn ang="f25">
                  <a:pos x="f38" y="f39"/>
                </a:cxn>
                <a:cxn ang="f25">
                  <a:pos x="f38" y="f39"/>
                </a:cxn>
                <a:cxn ang="f25">
                  <a:pos x="f38" y="f39"/>
                </a:cxn>
              </a:cxnLst>
              <a:rect l="f34" t="f37" r="f35" b="f36"/>
              <a:pathLst>
                <a:path w="948" h="562">
                  <a:moveTo>
                    <a:pt x="f8" y="f7"/>
                  </a:moveTo>
                  <a:cubicBezTo>
                    <a:pt x="f8" y="f7"/>
                    <a:pt x="f8" y="f7"/>
                    <a:pt x="f8" y="f7"/>
                  </a:cubicBezTo>
                  <a:lnTo>
                    <a:pt x="f8" y="f7"/>
                  </a:lnTo>
                  <a:cubicBezTo>
                    <a:pt x="f9" y="f10"/>
                    <a:pt x="f9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7" name="Freeform: Shape 134">
              <a:extLst>
                <a:ext uri="{FF2B5EF4-FFF2-40B4-BE49-F238E27FC236}">
                  <a16:creationId xmlns:a16="http://schemas.microsoft.com/office/drawing/2014/main" id="{7C922D31-4090-4BD0-0FC0-226063F87945}"/>
                </a:ext>
              </a:extLst>
            </p:cNvPr>
            <p:cNvSpPr/>
            <p:nvPr/>
          </p:nvSpPr>
          <p:spPr>
            <a:xfrm>
              <a:off x="10181542" y="5500335"/>
              <a:ext cx="245342" cy="1295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344"/>
                <a:gd name="f7" fmla="val 129508"/>
                <a:gd name="f8" fmla="val 7588"/>
                <a:gd name="f9" fmla="val 128985"/>
                <a:gd name="f10" fmla="val 10117"/>
                <a:gd name="f11" fmla="val 127720"/>
                <a:gd name="f12" fmla="val 3794"/>
                <a:gd name="f13" fmla="val 244080"/>
                <a:gd name="f14" fmla="val 5058"/>
                <a:gd name="f15" fmla="val 241550"/>
                <a:gd name="f16" fmla="val 240286"/>
                <a:gd name="f17" fmla="val 233962"/>
                <a:gd name="f18" fmla="val 5059"/>
                <a:gd name="f19" fmla="val 120133"/>
                <a:gd name="f20" fmla="val 2529"/>
                <a:gd name="f21" fmla="val 121397"/>
                <a:gd name="f22" fmla="val 1265"/>
                <a:gd name="f23" fmla="val 122662"/>
                <a:gd name="f24" fmla="val 123926"/>
                <a:gd name="f25" fmla="val 125191"/>
                <a:gd name="f26" fmla="val 126456"/>
                <a:gd name="f27" fmla="val 130249"/>
                <a:gd name="f28" fmla="+- 0 0 -90"/>
                <a:gd name="f29" fmla="*/ f3 1 245344"/>
                <a:gd name="f30" fmla="*/ f4 1 12950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45344"/>
                <a:gd name="f39" fmla="*/ f35 1 129508"/>
                <a:gd name="f40" fmla="*/ 7588 f36 1"/>
                <a:gd name="f41" fmla="*/ 128985 f35 1"/>
                <a:gd name="f42" fmla="*/ 10117 f36 1"/>
                <a:gd name="f43" fmla="*/ 127720 f35 1"/>
                <a:gd name="f44" fmla="*/ 245344 f36 1"/>
                <a:gd name="f45" fmla="*/ 3794 f35 1"/>
                <a:gd name="f46" fmla="*/ 240286 f36 1"/>
                <a:gd name="f47" fmla="*/ 233962 f36 1"/>
                <a:gd name="f48" fmla="*/ 0 f35 1"/>
                <a:gd name="f49" fmla="*/ 5059 f36 1"/>
                <a:gd name="f50" fmla="*/ 120133 f35 1"/>
                <a:gd name="f51" fmla="*/ 2529 f36 1"/>
                <a:gd name="f52" fmla="*/ 121397 f35 1"/>
                <a:gd name="f53" fmla="*/ 1265 f36 1"/>
                <a:gd name="f54" fmla="*/ 0 f36 1"/>
                <a:gd name="f55" fmla="*/ 122662 f35 1"/>
                <a:gd name="f56" fmla="*/ 123926 f35 1"/>
                <a:gd name="f57" fmla="*/ 125191 f35 1"/>
                <a:gd name="f58" fmla="*/ 126456 f35 1"/>
                <a:gd name="f59" fmla="+- f37 0 f1"/>
                <a:gd name="f60" fmla="*/ f40 1 245344"/>
                <a:gd name="f61" fmla="*/ f41 1 129508"/>
                <a:gd name="f62" fmla="*/ f42 1 245344"/>
                <a:gd name="f63" fmla="*/ f43 1 129508"/>
                <a:gd name="f64" fmla="*/ f44 1 245344"/>
                <a:gd name="f65" fmla="*/ f45 1 129508"/>
                <a:gd name="f66" fmla="*/ f46 1 245344"/>
                <a:gd name="f67" fmla="*/ f47 1 245344"/>
                <a:gd name="f68" fmla="*/ f48 1 129508"/>
                <a:gd name="f69" fmla="*/ f49 1 245344"/>
                <a:gd name="f70" fmla="*/ f50 1 129508"/>
                <a:gd name="f71" fmla="*/ f51 1 245344"/>
                <a:gd name="f72" fmla="*/ f52 1 129508"/>
                <a:gd name="f73" fmla="*/ f53 1 245344"/>
                <a:gd name="f74" fmla="*/ f54 1 245344"/>
                <a:gd name="f75" fmla="*/ f55 1 129508"/>
                <a:gd name="f76" fmla="*/ f56 1 129508"/>
                <a:gd name="f77" fmla="*/ f57 1 129508"/>
                <a:gd name="f78" fmla="*/ f58 1 129508"/>
                <a:gd name="f79" fmla="*/ f31 1 f38"/>
                <a:gd name="f80" fmla="*/ f32 1 f38"/>
                <a:gd name="f81" fmla="*/ f31 1 f39"/>
                <a:gd name="f82" fmla="*/ f33 1 f39"/>
                <a:gd name="f83" fmla="*/ f60 1 f38"/>
                <a:gd name="f84" fmla="*/ f61 1 f39"/>
                <a:gd name="f85" fmla="*/ f62 1 f38"/>
                <a:gd name="f86" fmla="*/ f63 1 f39"/>
                <a:gd name="f87" fmla="*/ f64 1 f38"/>
                <a:gd name="f88" fmla="*/ f65 1 f39"/>
                <a:gd name="f89" fmla="*/ f66 1 f38"/>
                <a:gd name="f90" fmla="*/ f67 1 f38"/>
                <a:gd name="f91" fmla="*/ f68 1 f39"/>
                <a:gd name="f92" fmla="*/ f69 1 f38"/>
                <a:gd name="f93" fmla="*/ f70 1 f39"/>
                <a:gd name="f94" fmla="*/ f71 1 f38"/>
                <a:gd name="f95" fmla="*/ f72 1 f39"/>
                <a:gd name="f96" fmla="*/ f73 1 f38"/>
                <a:gd name="f97" fmla="*/ f74 1 f38"/>
                <a:gd name="f98" fmla="*/ f75 1 f39"/>
                <a:gd name="f99" fmla="*/ f76 1 f39"/>
                <a:gd name="f100" fmla="*/ f77 1 f39"/>
                <a:gd name="f101" fmla="*/ f78 1 f39"/>
                <a:gd name="f102" fmla="*/ f79 f29 1"/>
                <a:gd name="f103" fmla="*/ f80 f29 1"/>
                <a:gd name="f104" fmla="*/ f82 f30 1"/>
                <a:gd name="f105" fmla="*/ f81 f30 1"/>
                <a:gd name="f106" fmla="*/ f83 f29 1"/>
                <a:gd name="f107" fmla="*/ f84 f30 1"/>
                <a:gd name="f108" fmla="*/ f85 f29 1"/>
                <a:gd name="f109" fmla="*/ f86 f30 1"/>
                <a:gd name="f110" fmla="*/ f87 f29 1"/>
                <a:gd name="f111" fmla="*/ f88 f30 1"/>
                <a:gd name="f112" fmla="*/ f89 f29 1"/>
                <a:gd name="f113" fmla="*/ f90 f29 1"/>
                <a:gd name="f114" fmla="*/ f91 f30 1"/>
                <a:gd name="f115" fmla="*/ f92 f29 1"/>
                <a:gd name="f116" fmla="*/ f93 f30 1"/>
                <a:gd name="f117" fmla="*/ f94 f29 1"/>
                <a:gd name="f118" fmla="*/ f95 f30 1"/>
                <a:gd name="f119" fmla="*/ f96 f29 1"/>
                <a:gd name="f120" fmla="*/ f97 f29 1"/>
                <a:gd name="f121" fmla="*/ f98 f30 1"/>
                <a:gd name="f122" fmla="*/ f99 f30 1"/>
                <a:gd name="f123" fmla="*/ f100 f30 1"/>
                <a:gd name="f124" fmla="*/ f10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110" y="f111"/>
                </a:cxn>
                <a:cxn ang="f59">
                  <a:pos x="f112" y="f111"/>
                </a:cxn>
                <a:cxn ang="f59">
                  <a:pos x="f113" y="f114"/>
                </a:cxn>
                <a:cxn ang="f59">
                  <a:pos x="f115" y="f116"/>
                </a:cxn>
                <a:cxn ang="f59">
                  <a:pos x="f117" y="f118"/>
                </a:cxn>
                <a:cxn ang="f59">
                  <a:pos x="f117" y="f118"/>
                </a:cxn>
                <a:cxn ang="f59">
                  <a:pos x="f119" y="f118"/>
                </a:cxn>
                <a:cxn ang="f59">
                  <a:pos x="f120" y="f118"/>
                </a:cxn>
                <a:cxn ang="f59">
                  <a:pos x="f120" y="f121"/>
                </a:cxn>
                <a:cxn ang="f59">
                  <a:pos x="f120" y="f122"/>
                </a:cxn>
                <a:cxn ang="f59">
                  <a:pos x="f120" y="f123"/>
                </a:cxn>
                <a:cxn ang="f59">
                  <a:pos x="f120" y="f124"/>
                </a:cxn>
                <a:cxn ang="f59">
                  <a:pos x="f120" y="f109"/>
                </a:cxn>
                <a:cxn ang="f59">
                  <a:pos x="f106" y="f107"/>
                </a:cxn>
              </a:cxnLst>
              <a:rect l="f102" t="f105" r="f103" b="f104"/>
              <a:pathLst>
                <a:path w="245344" h="129508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6" y="f12"/>
                  </a:lnTo>
                  <a:cubicBezTo>
                    <a:pt x="f13" y="f14"/>
                    <a:pt x="f15" y="f14"/>
                    <a:pt x="f16" y="f12"/>
                  </a:cubicBezTo>
                  <a:lnTo>
                    <a:pt x="f17" y="f5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0" y="f21"/>
                  </a:lnTo>
                  <a:cubicBezTo>
                    <a:pt x="f20" y="f21"/>
                    <a:pt x="f20" y="f21"/>
                    <a:pt x="f22" y="f21"/>
                  </a:cubicBezTo>
                  <a:lnTo>
                    <a:pt x="f5" y="f21"/>
                  </a:lnTo>
                  <a:lnTo>
                    <a:pt x="f5" y="f23"/>
                  </a:lnTo>
                  <a:lnTo>
                    <a:pt x="f5" y="f24"/>
                  </a:lnTo>
                  <a:lnTo>
                    <a:pt x="f5" y="f25"/>
                  </a:lnTo>
                  <a:cubicBezTo>
                    <a:pt x="f5" y="f25"/>
                    <a:pt x="f5" y="f26"/>
                    <a:pt x="f5" y="f26"/>
                  </a:cubicBezTo>
                  <a:cubicBezTo>
                    <a:pt x="f5" y="f26"/>
                    <a:pt x="f5" y="f11"/>
                    <a:pt x="f5" y="f11"/>
                  </a:cubicBezTo>
                  <a:cubicBezTo>
                    <a:pt x="f20" y="f9"/>
                    <a:pt x="f18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8" name="Freeform: Shape 135">
              <a:extLst>
                <a:ext uri="{FF2B5EF4-FFF2-40B4-BE49-F238E27FC236}">
                  <a16:creationId xmlns:a16="http://schemas.microsoft.com/office/drawing/2014/main" id="{1C247B96-F3EB-52DD-052E-257DF80A0CD4}"/>
                </a:ext>
              </a:extLst>
            </p:cNvPr>
            <p:cNvSpPr/>
            <p:nvPr/>
          </p:nvSpPr>
          <p:spPr>
            <a:xfrm>
              <a:off x="10428155" y="5497811"/>
              <a:ext cx="950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8"/>
                <a:gd name="f7" fmla="val 12645"/>
                <a:gd name="f8" fmla="val 1265"/>
                <a:gd name="f9" fmla="+- 0 0 -90"/>
                <a:gd name="f10" fmla="*/ f3 1 948"/>
                <a:gd name="f11" fmla="*/ f4 1 1264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48"/>
                <a:gd name="f20" fmla="*/ f16 1 12645"/>
                <a:gd name="f21" fmla="*/ 0 f17 1"/>
                <a:gd name="f22" fmla="*/ 0 f16 1"/>
                <a:gd name="f23" fmla="+- f18 0 f1"/>
                <a:gd name="f24" fmla="*/ f21 1 948"/>
                <a:gd name="f25" fmla="*/ f22 1 12645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948" h="12645">
                  <a:moveTo>
                    <a:pt x="f5" y="f5"/>
                  </a:moveTo>
                  <a:cubicBezTo>
                    <a:pt x="f8" y="f5"/>
                    <a:pt x="f8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9" name="Freeform: Shape 136">
              <a:extLst>
                <a:ext uri="{FF2B5EF4-FFF2-40B4-BE49-F238E27FC236}">
                  <a16:creationId xmlns:a16="http://schemas.microsoft.com/office/drawing/2014/main" id="{CAD0D11C-0870-A4C5-2265-DACB5A118CF8}"/>
                </a:ext>
              </a:extLst>
            </p:cNvPr>
            <p:cNvSpPr/>
            <p:nvPr/>
          </p:nvSpPr>
          <p:spPr>
            <a:xfrm>
              <a:off x="9981727" y="5220867"/>
              <a:ext cx="446428" cy="2845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6425"/>
                <a:gd name="f7" fmla="val 284525"/>
                <a:gd name="f8" fmla="val 445161"/>
                <a:gd name="f9" fmla="val 283260"/>
                <a:gd name="f10" fmla="val 446426"/>
                <a:gd name="f11" fmla="val 281996"/>
                <a:gd name="f12" fmla="val 280732"/>
                <a:gd name="f13" fmla="val 279467"/>
                <a:gd name="f14" fmla="val 278202"/>
                <a:gd name="f15" fmla="val 276938"/>
                <a:gd name="f16" fmla="val 275673"/>
                <a:gd name="f17" fmla="val 274409"/>
                <a:gd name="f18" fmla="val 442632"/>
                <a:gd name="f19" fmla="val 273144"/>
                <a:gd name="f20" fmla="val 10117"/>
                <a:gd name="f21" fmla="val 2529"/>
                <a:gd name="f22" fmla="val 3794"/>
                <a:gd name="f23" fmla="val 5058"/>
                <a:gd name="f24" fmla="val 433779"/>
                <a:gd name="f25" fmla="val 440102"/>
                <a:gd name="f26" fmla="val 285790"/>
                <a:gd name="f27" fmla="val 443896"/>
                <a:gd name="f28" fmla="+- 0 0 -90"/>
                <a:gd name="f29" fmla="*/ f3 1 446425"/>
                <a:gd name="f30" fmla="*/ f4 1 28452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46425"/>
                <a:gd name="f39" fmla="*/ f35 1 284525"/>
                <a:gd name="f40" fmla="*/ 445161 f36 1"/>
                <a:gd name="f41" fmla="*/ 283260 f35 1"/>
                <a:gd name="f42" fmla="*/ 446426 f36 1"/>
                <a:gd name="f43" fmla="*/ 280732 f35 1"/>
                <a:gd name="f44" fmla="*/ 279467 f35 1"/>
                <a:gd name="f45" fmla="*/ 278202 f35 1"/>
                <a:gd name="f46" fmla="*/ 276938 f35 1"/>
                <a:gd name="f47" fmla="*/ 275673 f35 1"/>
                <a:gd name="f48" fmla="*/ 274409 f35 1"/>
                <a:gd name="f49" fmla="*/ 442632 f36 1"/>
                <a:gd name="f50" fmla="*/ 273144 f35 1"/>
                <a:gd name="f51" fmla="*/ 10117 f36 1"/>
                <a:gd name="f52" fmla="*/ 0 f35 1"/>
                <a:gd name="f53" fmla="*/ 2529 f36 1"/>
                <a:gd name="f54" fmla="*/ 3794 f35 1"/>
                <a:gd name="f55" fmla="*/ 0 f36 1"/>
                <a:gd name="f56" fmla="*/ 5058 f35 1"/>
                <a:gd name="f57" fmla="*/ 433779 f36 1"/>
                <a:gd name="f58" fmla="*/ 440102 f36 1"/>
                <a:gd name="f59" fmla="*/ 281996 f35 1"/>
                <a:gd name="f60" fmla="+- f37 0 f1"/>
                <a:gd name="f61" fmla="*/ f40 1 446425"/>
                <a:gd name="f62" fmla="*/ f41 1 284525"/>
                <a:gd name="f63" fmla="*/ f42 1 446425"/>
                <a:gd name="f64" fmla="*/ f43 1 284525"/>
                <a:gd name="f65" fmla="*/ f44 1 284525"/>
                <a:gd name="f66" fmla="*/ f45 1 284525"/>
                <a:gd name="f67" fmla="*/ f46 1 284525"/>
                <a:gd name="f68" fmla="*/ f47 1 284525"/>
                <a:gd name="f69" fmla="*/ f48 1 284525"/>
                <a:gd name="f70" fmla="*/ f49 1 446425"/>
                <a:gd name="f71" fmla="*/ f50 1 284525"/>
                <a:gd name="f72" fmla="*/ f51 1 446425"/>
                <a:gd name="f73" fmla="*/ f52 1 284525"/>
                <a:gd name="f74" fmla="*/ f53 1 446425"/>
                <a:gd name="f75" fmla="*/ f54 1 284525"/>
                <a:gd name="f76" fmla="*/ f55 1 446425"/>
                <a:gd name="f77" fmla="*/ f56 1 284525"/>
                <a:gd name="f78" fmla="*/ f57 1 446425"/>
                <a:gd name="f79" fmla="*/ f58 1 446425"/>
                <a:gd name="f80" fmla="*/ f59 1 284525"/>
                <a:gd name="f81" fmla="*/ f31 1 f38"/>
                <a:gd name="f82" fmla="*/ f32 1 f38"/>
                <a:gd name="f83" fmla="*/ f31 1 f39"/>
                <a:gd name="f84" fmla="*/ f33 1 f39"/>
                <a:gd name="f85" fmla="*/ f61 1 f38"/>
                <a:gd name="f86" fmla="*/ f62 1 f39"/>
                <a:gd name="f87" fmla="*/ f63 1 f38"/>
                <a:gd name="f88" fmla="*/ f64 1 f39"/>
                <a:gd name="f89" fmla="*/ f65 1 f39"/>
                <a:gd name="f90" fmla="*/ f66 1 f39"/>
                <a:gd name="f91" fmla="*/ f67 1 f39"/>
                <a:gd name="f92" fmla="*/ f68 1 f39"/>
                <a:gd name="f93" fmla="*/ f69 1 f39"/>
                <a:gd name="f94" fmla="*/ f70 1 f38"/>
                <a:gd name="f95" fmla="*/ f71 1 f39"/>
                <a:gd name="f96" fmla="*/ f72 1 f38"/>
                <a:gd name="f97" fmla="*/ f73 1 f39"/>
                <a:gd name="f98" fmla="*/ f74 1 f38"/>
                <a:gd name="f99" fmla="*/ f75 1 f39"/>
                <a:gd name="f100" fmla="*/ f76 1 f38"/>
                <a:gd name="f101" fmla="*/ f77 1 f39"/>
                <a:gd name="f102" fmla="*/ f78 1 f38"/>
                <a:gd name="f103" fmla="*/ f79 1 f38"/>
                <a:gd name="f104" fmla="*/ f80 1 f39"/>
                <a:gd name="f105" fmla="*/ f81 f29 1"/>
                <a:gd name="f106" fmla="*/ f82 f29 1"/>
                <a:gd name="f107" fmla="*/ f84 f30 1"/>
                <a:gd name="f108" fmla="*/ f83 f30 1"/>
                <a:gd name="f109" fmla="*/ f85 f29 1"/>
                <a:gd name="f110" fmla="*/ f86 f30 1"/>
                <a:gd name="f111" fmla="*/ f87 f29 1"/>
                <a:gd name="f112" fmla="*/ f88 f30 1"/>
                <a:gd name="f113" fmla="*/ f89 f30 1"/>
                <a:gd name="f114" fmla="*/ f90 f30 1"/>
                <a:gd name="f115" fmla="*/ f91 f30 1"/>
                <a:gd name="f116" fmla="*/ f92 f30 1"/>
                <a:gd name="f117" fmla="*/ f93 f30 1"/>
                <a:gd name="f118" fmla="*/ f94 f29 1"/>
                <a:gd name="f119" fmla="*/ f95 f30 1"/>
                <a:gd name="f120" fmla="*/ f96 f29 1"/>
                <a:gd name="f121" fmla="*/ f97 f30 1"/>
                <a:gd name="f122" fmla="*/ f98 f29 1"/>
                <a:gd name="f123" fmla="*/ f99 f30 1"/>
                <a:gd name="f124" fmla="*/ f100 f29 1"/>
                <a:gd name="f125" fmla="*/ f101 f30 1"/>
                <a:gd name="f126" fmla="*/ f102 f29 1"/>
                <a:gd name="f127" fmla="*/ f103 f29 1"/>
                <a:gd name="f128" fmla="*/ f10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9" y="f110"/>
                </a:cxn>
                <a:cxn ang="f60">
                  <a:pos x="f109" y="f110"/>
                </a:cxn>
                <a:cxn ang="f60">
                  <a:pos x="f109" y="f110"/>
                </a:cxn>
                <a:cxn ang="f60">
                  <a:pos x="f109" y="f110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1" y="f113"/>
                </a:cxn>
                <a:cxn ang="f60">
                  <a:pos x="f111" y="f114"/>
                </a:cxn>
                <a:cxn ang="f60">
                  <a:pos x="f111" y="f115"/>
                </a:cxn>
                <a:cxn ang="f60">
                  <a:pos x="f111" y="f116"/>
                </a:cxn>
                <a:cxn ang="f60">
                  <a:pos x="f109" y="f117"/>
                </a:cxn>
                <a:cxn ang="f60">
                  <a:pos x="f109" y="f117"/>
                </a:cxn>
                <a:cxn ang="f60">
                  <a:pos x="f109" y="f117"/>
                </a:cxn>
                <a:cxn ang="f60">
                  <a:pos x="f118" y="f119"/>
                </a:cxn>
                <a:cxn ang="f60">
                  <a:pos x="f120" y="f121"/>
                </a:cxn>
                <a:cxn ang="f60">
                  <a:pos x="f122" y="f123"/>
                </a:cxn>
                <a:cxn ang="f60">
                  <a:pos x="f124" y="f125"/>
                </a:cxn>
                <a:cxn ang="f60">
                  <a:pos x="f126" y="f114"/>
                </a:cxn>
                <a:cxn ang="f60">
                  <a:pos x="f127" y="f128"/>
                </a:cxn>
                <a:cxn ang="f60">
                  <a:pos x="f109" y="f110"/>
                </a:cxn>
              </a:cxnLst>
              <a:rect l="f105" t="f108" r="f106" b="f107"/>
              <a:pathLst>
                <a:path w="446425" h="284525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0" y="f11"/>
                    <a:pt x="f8" y="f9"/>
                  </a:cubicBezTo>
                  <a:lnTo>
                    <a:pt x="f8" y="f9"/>
                  </a:lnTo>
                  <a:lnTo>
                    <a:pt x="f8" y="f9"/>
                  </a:lnTo>
                  <a:lnTo>
                    <a:pt x="f10" y="f12"/>
                  </a:lnTo>
                  <a:cubicBezTo>
                    <a:pt x="f10" y="f12"/>
                    <a:pt x="f10" y="f12"/>
                    <a:pt x="f10" y="f13"/>
                  </a:cubicBezTo>
                  <a:cubicBezTo>
                    <a:pt x="f10" y="f13"/>
                    <a:pt x="f10" y="f13"/>
                    <a:pt x="f10" y="f14"/>
                  </a:cubicBezTo>
                  <a:cubicBezTo>
                    <a:pt x="f10" y="f14"/>
                    <a:pt x="f10" y="f14"/>
                    <a:pt x="f10" y="f15"/>
                  </a:cubicBezTo>
                  <a:cubicBezTo>
                    <a:pt x="f10" y="f15"/>
                    <a:pt x="f10" y="f15"/>
                    <a:pt x="f10" y="f16"/>
                  </a:cubicBezTo>
                  <a:lnTo>
                    <a:pt x="f8" y="f17"/>
                  </a:lnTo>
                  <a:lnTo>
                    <a:pt x="f8" y="f17"/>
                  </a:lnTo>
                  <a:lnTo>
                    <a:pt x="f8" y="f17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21" y="f22"/>
                  </a:lnTo>
                  <a:lnTo>
                    <a:pt x="f5" y="f23"/>
                  </a:lnTo>
                  <a:lnTo>
                    <a:pt x="f24" y="f14"/>
                  </a:lnTo>
                  <a:lnTo>
                    <a:pt x="f25" y="f11"/>
                  </a:lnTo>
                  <a:cubicBezTo>
                    <a:pt x="f18" y="f26"/>
                    <a:pt x="f27" y="f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0" name="Freeform: Shape 137">
              <a:extLst>
                <a:ext uri="{FF2B5EF4-FFF2-40B4-BE49-F238E27FC236}">
                  <a16:creationId xmlns:a16="http://schemas.microsoft.com/office/drawing/2014/main" id="{72955853-2DC3-89B6-AD32-5CE4F7028B69}"/>
                </a:ext>
              </a:extLst>
            </p:cNvPr>
            <p:cNvSpPr/>
            <p:nvPr/>
          </p:nvSpPr>
          <p:spPr>
            <a:xfrm>
              <a:off x="10287777" y="4602504"/>
              <a:ext cx="436305" cy="2525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6308"/>
                <a:gd name="f7" fmla="val 252595"/>
                <a:gd name="f8" fmla="val 429985"/>
                <a:gd name="f9" fmla="val 251647"/>
                <a:gd name="f10" fmla="val 431250"/>
                <a:gd name="f11" fmla="val 252911"/>
                <a:gd name="f12" fmla="val 433779"/>
                <a:gd name="f13" fmla="val 435044"/>
                <a:gd name="f14" fmla="val 250382"/>
                <a:gd name="f15" fmla="val 249118"/>
                <a:gd name="f16" fmla="val 247853"/>
                <a:gd name="f17" fmla="val 246588"/>
                <a:gd name="f18" fmla="val 245324"/>
                <a:gd name="f19" fmla="val 432514"/>
                <a:gd name="f20" fmla="val 244059"/>
                <a:gd name="f21" fmla="val 426191"/>
                <a:gd name="f22" fmla="val 240266"/>
                <a:gd name="f23" fmla="val 3794"/>
                <a:gd name="f24" fmla="val 2529"/>
                <a:gd name="f25" fmla="val 5058"/>
                <a:gd name="f26" fmla="val 6323"/>
                <a:gd name="f27" fmla="val 7587"/>
                <a:gd name="f28" fmla="val 8852"/>
                <a:gd name="f29" fmla="val 422397"/>
                <a:gd name="f30" fmla="+- 0 0 -90"/>
                <a:gd name="f31" fmla="*/ f3 1 436308"/>
                <a:gd name="f32" fmla="*/ f4 1 25259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36308"/>
                <a:gd name="f41" fmla="*/ f37 1 252595"/>
                <a:gd name="f42" fmla="*/ 429985 f38 1"/>
                <a:gd name="f43" fmla="*/ 251647 f37 1"/>
                <a:gd name="f44" fmla="*/ 435044 f38 1"/>
                <a:gd name="f45" fmla="*/ 436308 f38 1"/>
                <a:gd name="f46" fmla="*/ 250382 f37 1"/>
                <a:gd name="f47" fmla="*/ 249118 f37 1"/>
                <a:gd name="f48" fmla="*/ 247853 f37 1"/>
                <a:gd name="f49" fmla="*/ 246588 f37 1"/>
                <a:gd name="f50" fmla="*/ 245324 f37 1"/>
                <a:gd name="f51" fmla="*/ 432514 f38 1"/>
                <a:gd name="f52" fmla="*/ 244059 f37 1"/>
                <a:gd name="f53" fmla="*/ 426191 f38 1"/>
                <a:gd name="f54" fmla="*/ 240266 f37 1"/>
                <a:gd name="f55" fmla="*/ 3794 f38 1"/>
                <a:gd name="f56" fmla="*/ 0 f37 1"/>
                <a:gd name="f57" fmla="*/ 2529 f37 1"/>
                <a:gd name="f58" fmla="*/ 3794 f37 1"/>
                <a:gd name="f59" fmla="*/ 5058 f37 1"/>
                <a:gd name="f60" fmla="*/ 6323 f37 1"/>
                <a:gd name="f61" fmla="*/ 7587 f37 1"/>
                <a:gd name="f62" fmla="*/ 2529 f38 1"/>
                <a:gd name="f63" fmla="*/ 0 f38 1"/>
                <a:gd name="f64" fmla="*/ 8852 f37 1"/>
                <a:gd name="f65" fmla="*/ 422397 f38 1"/>
                <a:gd name="f66" fmla="+- f39 0 f1"/>
                <a:gd name="f67" fmla="*/ f42 1 436308"/>
                <a:gd name="f68" fmla="*/ f43 1 252595"/>
                <a:gd name="f69" fmla="*/ f44 1 436308"/>
                <a:gd name="f70" fmla="*/ f45 1 436308"/>
                <a:gd name="f71" fmla="*/ f46 1 252595"/>
                <a:gd name="f72" fmla="*/ f47 1 252595"/>
                <a:gd name="f73" fmla="*/ f48 1 252595"/>
                <a:gd name="f74" fmla="*/ f49 1 252595"/>
                <a:gd name="f75" fmla="*/ f50 1 252595"/>
                <a:gd name="f76" fmla="*/ f51 1 436308"/>
                <a:gd name="f77" fmla="*/ f52 1 252595"/>
                <a:gd name="f78" fmla="*/ f53 1 436308"/>
                <a:gd name="f79" fmla="*/ f54 1 252595"/>
                <a:gd name="f80" fmla="*/ f55 1 436308"/>
                <a:gd name="f81" fmla="*/ f56 1 252595"/>
                <a:gd name="f82" fmla="*/ f57 1 252595"/>
                <a:gd name="f83" fmla="*/ f58 1 252595"/>
                <a:gd name="f84" fmla="*/ f59 1 252595"/>
                <a:gd name="f85" fmla="*/ f60 1 252595"/>
                <a:gd name="f86" fmla="*/ f61 1 252595"/>
                <a:gd name="f87" fmla="*/ f62 1 436308"/>
                <a:gd name="f88" fmla="*/ f63 1 436308"/>
                <a:gd name="f89" fmla="*/ f64 1 252595"/>
                <a:gd name="f90" fmla="*/ f65 1 436308"/>
                <a:gd name="f91" fmla="*/ f33 1 f40"/>
                <a:gd name="f92" fmla="*/ f34 1 f40"/>
                <a:gd name="f93" fmla="*/ f33 1 f41"/>
                <a:gd name="f94" fmla="*/ f35 1 f41"/>
                <a:gd name="f95" fmla="*/ f67 1 f40"/>
                <a:gd name="f96" fmla="*/ f68 1 f41"/>
                <a:gd name="f97" fmla="*/ f69 1 f40"/>
                <a:gd name="f98" fmla="*/ f70 1 f40"/>
                <a:gd name="f99" fmla="*/ f71 1 f41"/>
                <a:gd name="f100" fmla="*/ f72 1 f41"/>
                <a:gd name="f101" fmla="*/ f73 1 f41"/>
                <a:gd name="f102" fmla="*/ f74 1 f41"/>
                <a:gd name="f103" fmla="*/ f75 1 f41"/>
                <a:gd name="f104" fmla="*/ f76 1 f40"/>
                <a:gd name="f105" fmla="*/ f77 1 f41"/>
                <a:gd name="f106" fmla="*/ f78 1 f40"/>
                <a:gd name="f107" fmla="*/ f79 1 f41"/>
                <a:gd name="f108" fmla="*/ f80 1 f40"/>
                <a:gd name="f109" fmla="*/ f81 1 f41"/>
                <a:gd name="f110" fmla="*/ f82 1 f41"/>
                <a:gd name="f111" fmla="*/ f83 1 f41"/>
                <a:gd name="f112" fmla="*/ f84 1 f41"/>
                <a:gd name="f113" fmla="*/ f85 1 f41"/>
                <a:gd name="f114" fmla="*/ f86 1 f41"/>
                <a:gd name="f115" fmla="*/ f87 1 f40"/>
                <a:gd name="f116" fmla="*/ f88 1 f40"/>
                <a:gd name="f117" fmla="*/ f89 1 f41"/>
                <a:gd name="f118" fmla="*/ f90 1 f40"/>
                <a:gd name="f119" fmla="*/ f91 f31 1"/>
                <a:gd name="f120" fmla="*/ f92 f31 1"/>
                <a:gd name="f121" fmla="*/ f94 f32 1"/>
                <a:gd name="f122" fmla="*/ f93 f32 1"/>
                <a:gd name="f123" fmla="*/ f95 f31 1"/>
                <a:gd name="f124" fmla="*/ f96 f32 1"/>
                <a:gd name="f125" fmla="*/ f97 f31 1"/>
                <a:gd name="f126" fmla="*/ f98 f31 1"/>
                <a:gd name="f127" fmla="*/ f99 f32 1"/>
                <a:gd name="f128" fmla="*/ f100 f32 1"/>
                <a:gd name="f129" fmla="*/ f101 f32 1"/>
                <a:gd name="f130" fmla="*/ f102 f32 1"/>
                <a:gd name="f131" fmla="*/ f103 f32 1"/>
                <a:gd name="f132" fmla="*/ f104 f31 1"/>
                <a:gd name="f133" fmla="*/ f105 f32 1"/>
                <a:gd name="f134" fmla="*/ f106 f31 1"/>
                <a:gd name="f135" fmla="*/ f107 f32 1"/>
                <a:gd name="f136" fmla="*/ f108 f31 1"/>
                <a:gd name="f137" fmla="*/ f109 f32 1"/>
                <a:gd name="f138" fmla="*/ f110 f32 1"/>
                <a:gd name="f139" fmla="*/ f111 f32 1"/>
                <a:gd name="f140" fmla="*/ f112 f32 1"/>
                <a:gd name="f141" fmla="*/ f113 f32 1"/>
                <a:gd name="f142" fmla="*/ f114 f32 1"/>
                <a:gd name="f143" fmla="*/ f115 f31 1"/>
                <a:gd name="f144" fmla="*/ f116 f31 1"/>
                <a:gd name="f145" fmla="*/ f117 f32 1"/>
                <a:gd name="f146" fmla="*/ f118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23" y="f124"/>
                </a:cxn>
                <a:cxn ang="f66">
                  <a:pos x="f125" y="f124"/>
                </a:cxn>
                <a:cxn ang="f66">
                  <a:pos x="f126" y="f124"/>
                </a:cxn>
                <a:cxn ang="f66">
                  <a:pos x="f126" y="f124"/>
                </a:cxn>
                <a:cxn ang="f66">
                  <a:pos x="f126" y="f124"/>
                </a:cxn>
                <a:cxn ang="f66">
                  <a:pos x="f126" y="f124"/>
                </a:cxn>
                <a:cxn ang="f66">
                  <a:pos x="f126" y="f127"/>
                </a:cxn>
                <a:cxn ang="f66">
                  <a:pos x="f126" y="f128"/>
                </a:cxn>
                <a:cxn ang="f66">
                  <a:pos x="f126" y="f129"/>
                </a:cxn>
                <a:cxn ang="f66">
                  <a:pos x="f126" y="f130"/>
                </a:cxn>
                <a:cxn ang="f66">
                  <a:pos x="f126" y="f131"/>
                </a:cxn>
                <a:cxn ang="f66">
                  <a:pos x="f126" y="f131"/>
                </a:cxn>
                <a:cxn ang="f66">
                  <a:pos x="f125" y="f131"/>
                </a:cxn>
                <a:cxn ang="f66">
                  <a:pos x="f125" y="f131"/>
                </a:cxn>
                <a:cxn ang="f66">
                  <a:pos x="f132" y="f133"/>
                </a:cxn>
                <a:cxn ang="f66">
                  <a:pos x="f134" y="f135"/>
                </a:cxn>
                <a:cxn ang="f66">
                  <a:pos x="f136" y="f137"/>
                </a:cxn>
                <a:cxn ang="f66">
                  <a:pos x="f136" y="f138"/>
                </a:cxn>
                <a:cxn ang="f66">
                  <a:pos x="f136" y="f138"/>
                </a:cxn>
                <a:cxn ang="f66">
                  <a:pos x="f136" y="f139"/>
                </a:cxn>
                <a:cxn ang="f66">
                  <a:pos x="f136" y="f140"/>
                </a:cxn>
                <a:cxn ang="f66">
                  <a:pos x="f136" y="f141"/>
                </a:cxn>
                <a:cxn ang="f66">
                  <a:pos x="f136" y="f142"/>
                </a:cxn>
                <a:cxn ang="f66">
                  <a:pos x="f136" y="f142"/>
                </a:cxn>
                <a:cxn ang="f66">
                  <a:pos x="f143" y="f142"/>
                </a:cxn>
                <a:cxn ang="f66">
                  <a:pos x="f143" y="f142"/>
                </a:cxn>
                <a:cxn ang="f66">
                  <a:pos x="f144" y="f145"/>
                </a:cxn>
                <a:cxn ang="f66">
                  <a:pos x="f146" y="f128"/>
                </a:cxn>
                <a:cxn ang="f66">
                  <a:pos x="f123" y="f124"/>
                </a:cxn>
              </a:cxnLst>
              <a:rect l="f119" t="f122" r="f120" b="f121"/>
              <a:pathLst>
                <a:path w="436308" h="252595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6" y="f9"/>
                  </a:lnTo>
                  <a:lnTo>
                    <a:pt x="f6" y="f9"/>
                  </a:lnTo>
                  <a:lnTo>
                    <a:pt x="f6" y="f9"/>
                  </a:lnTo>
                  <a:lnTo>
                    <a:pt x="f6" y="f9"/>
                  </a:lnTo>
                  <a:cubicBezTo>
                    <a:pt x="f6" y="f9"/>
                    <a:pt x="f6" y="f9"/>
                    <a:pt x="f6" y="f14"/>
                  </a:cubicBezTo>
                  <a:cubicBezTo>
                    <a:pt x="f6" y="f14"/>
                    <a:pt x="f6" y="f14"/>
                    <a:pt x="f6" y="f15"/>
                  </a:cubicBezTo>
                  <a:cubicBezTo>
                    <a:pt x="f6" y="f15"/>
                    <a:pt x="f6" y="f15"/>
                    <a:pt x="f6" y="f16"/>
                  </a:cubicBezTo>
                  <a:cubicBezTo>
                    <a:pt x="f6" y="f16"/>
                    <a:pt x="f6" y="f16"/>
                    <a:pt x="f6" y="f17"/>
                  </a:cubicBezTo>
                  <a:cubicBezTo>
                    <a:pt x="f6" y="f17"/>
                    <a:pt x="f6" y="f17"/>
                    <a:pt x="f6" y="f18"/>
                  </a:cubicBezTo>
                  <a:cubicBezTo>
                    <a:pt x="f6" y="f18"/>
                    <a:pt x="f6" y="f18"/>
                    <a:pt x="f6" y="f18"/>
                  </a:cubicBezTo>
                  <a:lnTo>
                    <a:pt x="f13" y="f18"/>
                  </a:lnTo>
                  <a:lnTo>
                    <a:pt x="f13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3" y="f5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3" y="f23"/>
                  </a:lnTo>
                  <a:cubicBezTo>
                    <a:pt x="f23" y="f23"/>
                    <a:pt x="f23" y="f23"/>
                    <a:pt x="f23" y="f25"/>
                  </a:cubicBezTo>
                  <a:lnTo>
                    <a:pt x="f23" y="f26"/>
                  </a:lnTo>
                  <a:cubicBezTo>
                    <a:pt x="f23" y="f26"/>
                    <a:pt x="f23" y="f26"/>
                    <a:pt x="f23" y="f27"/>
                  </a:cubicBezTo>
                  <a:lnTo>
                    <a:pt x="f23" y="f27"/>
                  </a:lnTo>
                  <a:lnTo>
                    <a:pt x="f24" y="f27"/>
                  </a:lnTo>
                  <a:lnTo>
                    <a:pt x="f24" y="f27"/>
                  </a:lnTo>
                  <a:lnTo>
                    <a:pt x="f5" y="f28"/>
                  </a:lnTo>
                  <a:lnTo>
                    <a:pt x="f29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1" name="Freeform: Shape 138">
              <a:extLst>
                <a:ext uri="{FF2B5EF4-FFF2-40B4-BE49-F238E27FC236}">
                  <a16:creationId xmlns:a16="http://schemas.microsoft.com/office/drawing/2014/main" id="{FAA475B6-A155-5533-AC23-87FC34944A5F}"/>
                </a:ext>
              </a:extLst>
            </p:cNvPr>
            <p:cNvSpPr/>
            <p:nvPr/>
          </p:nvSpPr>
          <p:spPr>
            <a:xfrm>
              <a:off x="9929871" y="4778279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2" name="Freeform: Shape 139">
              <a:extLst>
                <a:ext uri="{FF2B5EF4-FFF2-40B4-BE49-F238E27FC236}">
                  <a16:creationId xmlns:a16="http://schemas.microsoft.com/office/drawing/2014/main" id="{2C9F729B-9A83-863E-AC1F-BCFD82581E6C}"/>
                </a:ext>
              </a:extLst>
            </p:cNvPr>
            <p:cNvSpPr/>
            <p:nvPr/>
          </p:nvSpPr>
          <p:spPr>
            <a:xfrm>
              <a:off x="9928610" y="4777008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3" name="Freeform: Shape 140">
              <a:extLst>
                <a:ext uri="{FF2B5EF4-FFF2-40B4-BE49-F238E27FC236}">
                  <a16:creationId xmlns:a16="http://schemas.microsoft.com/office/drawing/2014/main" id="{B151FB3D-3517-F7ED-5F45-B5F89EB2D060}"/>
                </a:ext>
              </a:extLst>
            </p:cNvPr>
            <p:cNvSpPr/>
            <p:nvPr/>
          </p:nvSpPr>
          <p:spPr>
            <a:xfrm>
              <a:off x="9934937" y="4601242"/>
              <a:ext cx="354101" cy="1782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4105"/>
                <a:gd name="f7" fmla="val 178302"/>
                <a:gd name="f8" fmla="val 7588"/>
                <a:gd name="f9" fmla="val 174509"/>
                <a:gd name="f10" fmla="val 351576"/>
                <a:gd name="f11" fmla="val 8852"/>
                <a:gd name="f12" fmla="val 7587"/>
                <a:gd name="f13" fmla="val 352841"/>
                <a:gd name="f14" fmla="val 350311"/>
                <a:gd name="f15" fmla="val 347782"/>
                <a:gd name="f16" fmla="val 6323"/>
                <a:gd name="f17" fmla="val 3794"/>
                <a:gd name="f18" fmla="val 346517"/>
                <a:gd name="f19" fmla="val 1265"/>
                <a:gd name="f20" fmla="val 166922"/>
                <a:gd name="f21" fmla="val 2529"/>
                <a:gd name="f22" fmla="val 173244"/>
                <a:gd name="f23" fmla="val 175773"/>
                <a:gd name="f24" fmla="val 177038"/>
                <a:gd name="f25" fmla="+- 0 0 -90"/>
                <a:gd name="f26" fmla="*/ f3 1 354105"/>
                <a:gd name="f27" fmla="*/ f4 1 17830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54105"/>
                <a:gd name="f36" fmla="*/ f32 1 178302"/>
                <a:gd name="f37" fmla="*/ 0 f33 1"/>
                <a:gd name="f38" fmla="*/ 178302 f32 1"/>
                <a:gd name="f39" fmla="*/ 7588 f33 1"/>
                <a:gd name="f40" fmla="*/ 174509 f32 1"/>
                <a:gd name="f41" fmla="*/ 351576 f33 1"/>
                <a:gd name="f42" fmla="*/ 8852 f32 1"/>
                <a:gd name="f43" fmla="*/ 354105 f33 1"/>
                <a:gd name="f44" fmla="*/ 7587 f32 1"/>
                <a:gd name="f45" fmla="*/ 352841 f33 1"/>
                <a:gd name="f46" fmla="*/ 347782 f33 1"/>
                <a:gd name="f47" fmla="*/ 3794 f32 1"/>
                <a:gd name="f48" fmla="*/ 346517 f33 1"/>
                <a:gd name="f49" fmla="*/ 0 f32 1"/>
                <a:gd name="f50" fmla="*/ 1265 f33 1"/>
                <a:gd name="f51" fmla="*/ 166922 f32 1"/>
                <a:gd name="f52" fmla="*/ 2529 f33 1"/>
                <a:gd name="f53" fmla="*/ 173244 f32 1"/>
                <a:gd name="f54" fmla="+- f34 0 f1"/>
                <a:gd name="f55" fmla="*/ f37 1 354105"/>
                <a:gd name="f56" fmla="*/ f38 1 178302"/>
                <a:gd name="f57" fmla="*/ f39 1 354105"/>
                <a:gd name="f58" fmla="*/ f40 1 178302"/>
                <a:gd name="f59" fmla="*/ f41 1 354105"/>
                <a:gd name="f60" fmla="*/ f42 1 178302"/>
                <a:gd name="f61" fmla="*/ f43 1 354105"/>
                <a:gd name="f62" fmla="*/ f44 1 178302"/>
                <a:gd name="f63" fmla="*/ f45 1 354105"/>
                <a:gd name="f64" fmla="*/ f46 1 354105"/>
                <a:gd name="f65" fmla="*/ f47 1 178302"/>
                <a:gd name="f66" fmla="*/ f48 1 354105"/>
                <a:gd name="f67" fmla="*/ f49 1 178302"/>
                <a:gd name="f68" fmla="*/ f50 1 354105"/>
                <a:gd name="f69" fmla="*/ f51 1 178302"/>
                <a:gd name="f70" fmla="*/ f52 1 354105"/>
                <a:gd name="f71" fmla="*/ f53 1 178302"/>
                <a:gd name="f72" fmla="*/ f28 1 f35"/>
                <a:gd name="f73" fmla="*/ f29 1 f35"/>
                <a:gd name="f74" fmla="*/ f28 1 f36"/>
                <a:gd name="f75" fmla="*/ f30 1 f36"/>
                <a:gd name="f76" fmla="*/ f55 1 f35"/>
                <a:gd name="f77" fmla="*/ f56 1 f36"/>
                <a:gd name="f78" fmla="*/ f57 1 f35"/>
                <a:gd name="f79" fmla="*/ f58 1 f36"/>
                <a:gd name="f80" fmla="*/ f59 1 f35"/>
                <a:gd name="f81" fmla="*/ f60 1 f36"/>
                <a:gd name="f82" fmla="*/ f61 1 f35"/>
                <a:gd name="f83" fmla="*/ f62 1 f36"/>
                <a:gd name="f84" fmla="*/ f63 1 f35"/>
                <a:gd name="f85" fmla="*/ f64 1 f35"/>
                <a:gd name="f86" fmla="*/ f65 1 f36"/>
                <a:gd name="f87" fmla="*/ f66 1 f35"/>
                <a:gd name="f88" fmla="*/ f67 1 f36"/>
                <a:gd name="f89" fmla="*/ f68 1 f35"/>
                <a:gd name="f90" fmla="*/ f69 1 f36"/>
                <a:gd name="f91" fmla="*/ f70 1 f35"/>
                <a:gd name="f92" fmla="*/ f71 1 f36"/>
                <a:gd name="f93" fmla="*/ f72 f26 1"/>
                <a:gd name="f94" fmla="*/ f73 f26 1"/>
                <a:gd name="f95" fmla="*/ f75 f27 1"/>
                <a:gd name="f96" fmla="*/ f74 f27 1"/>
                <a:gd name="f97" fmla="*/ f76 f26 1"/>
                <a:gd name="f98" fmla="*/ f77 f27 1"/>
                <a:gd name="f99" fmla="*/ f78 f26 1"/>
                <a:gd name="f100" fmla="*/ f79 f27 1"/>
                <a:gd name="f101" fmla="*/ f80 f26 1"/>
                <a:gd name="f102" fmla="*/ f81 f27 1"/>
                <a:gd name="f103" fmla="*/ f82 f26 1"/>
                <a:gd name="f104" fmla="*/ f83 f27 1"/>
                <a:gd name="f105" fmla="*/ f84 f26 1"/>
                <a:gd name="f106" fmla="*/ f85 f26 1"/>
                <a:gd name="f107" fmla="*/ f86 f27 1"/>
                <a:gd name="f108" fmla="*/ f87 f26 1"/>
                <a:gd name="f109" fmla="*/ f88 f27 1"/>
                <a:gd name="f110" fmla="*/ f89 f26 1"/>
                <a:gd name="f111" fmla="*/ f90 f27 1"/>
                <a:gd name="f112" fmla="*/ f91 f26 1"/>
                <a:gd name="f113" fmla="*/ f9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7" y="f98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3" y="f104"/>
                </a:cxn>
                <a:cxn ang="f54">
                  <a:pos x="f105" y="f104"/>
                </a:cxn>
                <a:cxn ang="f54">
                  <a:pos x="f106" y="f107"/>
                </a:cxn>
                <a:cxn ang="f54">
                  <a:pos x="f106" y="f107"/>
                </a:cxn>
                <a:cxn ang="f54">
                  <a:pos x="f108" y="f109"/>
                </a:cxn>
                <a:cxn ang="f54">
                  <a:pos x="f110" y="f111"/>
                </a:cxn>
                <a:cxn ang="f54">
                  <a:pos x="f112" y="f113"/>
                </a:cxn>
                <a:cxn ang="f54">
                  <a:pos x="f97" y="f98"/>
                </a:cxn>
              </a:cxnLst>
              <a:rect l="f93" t="f96" r="f94" b="f95"/>
              <a:pathLst>
                <a:path w="354105" h="178302">
                  <a:moveTo>
                    <a:pt x="f5" y="f7"/>
                  </a:moveTo>
                  <a:lnTo>
                    <a:pt x="f5" y="f7"/>
                  </a:lnTo>
                  <a:lnTo>
                    <a:pt x="f8" y="f9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6" y="f12"/>
                  </a:lnTo>
                  <a:cubicBezTo>
                    <a:pt x="f6" y="f12"/>
                    <a:pt x="f13" y="f12"/>
                    <a:pt x="f13" y="f12"/>
                  </a:cubicBezTo>
                  <a:cubicBezTo>
                    <a:pt x="f14" y="f12"/>
                    <a:pt x="f15" y="f16"/>
                    <a:pt x="f15" y="f17"/>
                  </a:cubicBezTo>
                  <a:cubicBezTo>
                    <a:pt x="f15" y="f17"/>
                    <a:pt x="f15" y="f17"/>
                    <a:pt x="f15" y="f17"/>
                  </a:cubicBezTo>
                  <a:lnTo>
                    <a:pt x="f18" y="f5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1" y="f23"/>
                    <a:pt x="f19" y="f24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4" name="Freeform: Shape 141">
              <a:extLst>
                <a:ext uri="{FF2B5EF4-FFF2-40B4-BE49-F238E27FC236}">
                  <a16:creationId xmlns:a16="http://schemas.microsoft.com/office/drawing/2014/main" id="{9942FE5E-F231-C516-4637-B02AC5C6021C}"/>
                </a:ext>
              </a:extLst>
            </p:cNvPr>
            <p:cNvSpPr/>
            <p:nvPr/>
          </p:nvSpPr>
          <p:spPr>
            <a:xfrm>
              <a:off x="11544848" y="2140409"/>
              <a:ext cx="509659" cy="184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9658"/>
                <a:gd name="f7" fmla="val 184625"/>
                <a:gd name="f8" fmla="val 507129"/>
                <a:gd name="f9" fmla="val 180832"/>
                <a:gd name="f10" fmla="val 179567"/>
                <a:gd name="f11" fmla="val 508394"/>
                <a:gd name="f12" fmla="val 178302"/>
                <a:gd name="f13" fmla="val 509659"/>
                <a:gd name="f14" fmla="val 177038"/>
                <a:gd name="f15" fmla="val 2529"/>
                <a:gd name="f16" fmla="val 8852"/>
                <a:gd name="f17" fmla="val 182096"/>
                <a:gd name="f18" fmla="+- 0 0 -90"/>
                <a:gd name="f19" fmla="*/ f3 1 509658"/>
                <a:gd name="f20" fmla="*/ f4 1 18462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509658"/>
                <a:gd name="f29" fmla="*/ f25 1 184625"/>
                <a:gd name="f30" fmla="*/ 507129 f26 1"/>
                <a:gd name="f31" fmla="*/ 180832 f25 1"/>
                <a:gd name="f32" fmla="*/ 179567 f25 1"/>
                <a:gd name="f33" fmla="*/ 508394 f26 1"/>
                <a:gd name="f34" fmla="*/ 178302 f25 1"/>
                <a:gd name="f35" fmla="*/ 509659 f26 1"/>
                <a:gd name="f36" fmla="*/ 177038 f25 1"/>
                <a:gd name="f37" fmla="*/ 0 f26 1"/>
                <a:gd name="f38" fmla="*/ 0 f25 1"/>
                <a:gd name="f39" fmla="*/ 2529 f25 1"/>
                <a:gd name="f40" fmla="*/ 2529 f26 1"/>
                <a:gd name="f41" fmla="*/ 8852 f25 1"/>
                <a:gd name="f42" fmla="*/ 184625 f25 1"/>
                <a:gd name="f43" fmla="*/ 182096 f25 1"/>
                <a:gd name="f44" fmla="+- f27 0 f1"/>
                <a:gd name="f45" fmla="*/ f30 1 509658"/>
                <a:gd name="f46" fmla="*/ f31 1 184625"/>
                <a:gd name="f47" fmla="*/ f32 1 184625"/>
                <a:gd name="f48" fmla="*/ f33 1 509658"/>
                <a:gd name="f49" fmla="*/ f34 1 184625"/>
                <a:gd name="f50" fmla="*/ f35 1 509658"/>
                <a:gd name="f51" fmla="*/ f36 1 184625"/>
                <a:gd name="f52" fmla="*/ f37 1 509658"/>
                <a:gd name="f53" fmla="*/ f38 1 184625"/>
                <a:gd name="f54" fmla="*/ f39 1 184625"/>
                <a:gd name="f55" fmla="*/ f40 1 509658"/>
                <a:gd name="f56" fmla="*/ f41 1 184625"/>
                <a:gd name="f57" fmla="*/ f42 1 184625"/>
                <a:gd name="f58" fmla="*/ f43 1 184625"/>
                <a:gd name="f59" fmla="*/ f21 1 f28"/>
                <a:gd name="f60" fmla="*/ f22 1 f28"/>
                <a:gd name="f61" fmla="*/ f21 1 f29"/>
                <a:gd name="f62" fmla="*/ f23 1 f29"/>
                <a:gd name="f63" fmla="*/ f45 1 f28"/>
                <a:gd name="f64" fmla="*/ f46 1 f29"/>
                <a:gd name="f65" fmla="*/ f47 1 f29"/>
                <a:gd name="f66" fmla="*/ f48 1 f28"/>
                <a:gd name="f67" fmla="*/ f49 1 f29"/>
                <a:gd name="f68" fmla="*/ f50 1 f28"/>
                <a:gd name="f69" fmla="*/ f51 1 f29"/>
                <a:gd name="f70" fmla="*/ f52 1 f28"/>
                <a:gd name="f71" fmla="*/ f53 1 f29"/>
                <a:gd name="f72" fmla="*/ f54 1 f29"/>
                <a:gd name="f73" fmla="*/ f55 1 f28"/>
                <a:gd name="f74" fmla="*/ f56 1 f29"/>
                <a:gd name="f75" fmla="*/ f57 1 f29"/>
                <a:gd name="f76" fmla="*/ f58 1 f29"/>
                <a:gd name="f77" fmla="*/ f59 f19 1"/>
                <a:gd name="f78" fmla="*/ f60 f19 1"/>
                <a:gd name="f79" fmla="*/ f62 f20 1"/>
                <a:gd name="f80" fmla="*/ f61 f20 1"/>
                <a:gd name="f81" fmla="*/ f63 f19 1"/>
                <a:gd name="f82" fmla="*/ f64 f20 1"/>
                <a:gd name="f83" fmla="*/ f65 f20 1"/>
                <a:gd name="f84" fmla="*/ f66 f19 1"/>
                <a:gd name="f85" fmla="*/ f67 f20 1"/>
                <a:gd name="f86" fmla="*/ f68 f19 1"/>
                <a:gd name="f87" fmla="*/ f69 f20 1"/>
                <a:gd name="f88" fmla="*/ f70 f19 1"/>
                <a:gd name="f89" fmla="*/ f71 f20 1"/>
                <a:gd name="f90" fmla="*/ f72 f20 1"/>
                <a:gd name="f91" fmla="*/ f73 f19 1"/>
                <a:gd name="f92" fmla="*/ f74 f20 1"/>
                <a:gd name="f93" fmla="*/ f75 f20 1"/>
                <a:gd name="f94" fmla="*/ f7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81" y="f82"/>
                </a:cxn>
                <a:cxn ang="f44">
                  <a:pos x="f81" y="f82"/>
                </a:cxn>
                <a:cxn ang="f44">
                  <a:pos x="f81" y="f83"/>
                </a:cxn>
                <a:cxn ang="f44">
                  <a:pos x="f81" y="f83"/>
                </a:cxn>
                <a:cxn ang="f44">
                  <a:pos x="f84" y="f85"/>
                </a:cxn>
                <a:cxn ang="f44">
                  <a:pos x="f84" y="f85"/>
                </a:cxn>
                <a:cxn ang="f44">
                  <a:pos x="f86" y="f87"/>
                </a:cxn>
                <a:cxn ang="f44">
                  <a:pos x="f88" y="f89"/>
                </a:cxn>
                <a:cxn ang="f44">
                  <a:pos x="f88" y="f90"/>
                </a:cxn>
                <a:cxn ang="f44">
                  <a:pos x="f91" y="f92"/>
                </a:cxn>
                <a:cxn ang="f44">
                  <a:pos x="f81" y="f93"/>
                </a:cxn>
                <a:cxn ang="f44">
                  <a:pos x="f81" y="f94"/>
                </a:cxn>
                <a:cxn ang="f44">
                  <a:pos x="f81" y="f94"/>
                </a:cxn>
              </a:cxnLst>
              <a:rect l="f77" t="f80" r="f78" b="f79"/>
              <a:pathLst>
                <a:path w="509658" h="184625">
                  <a:moveTo>
                    <a:pt x="f8" y="f9"/>
                  </a:moveTo>
                  <a:lnTo>
                    <a:pt x="f8" y="f9"/>
                  </a:lnTo>
                  <a:cubicBezTo>
                    <a:pt x="f8" y="f10"/>
                    <a:pt x="f8" y="f10"/>
                    <a:pt x="f8" y="f10"/>
                  </a:cubicBezTo>
                  <a:cubicBezTo>
                    <a:pt x="f8" y="f10"/>
                    <a:pt x="f8" y="f10"/>
                    <a:pt x="f8" y="f10"/>
                  </a:cubicBez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5" y="f5"/>
                  </a:lnTo>
                  <a:lnTo>
                    <a:pt x="f5" y="f15"/>
                  </a:lnTo>
                  <a:lnTo>
                    <a:pt x="f15" y="f16"/>
                  </a:lnTo>
                  <a:lnTo>
                    <a:pt x="f8" y="f7"/>
                  </a:lnTo>
                  <a:lnTo>
                    <a:pt x="f8" y="f17"/>
                  </a:lnTo>
                  <a:lnTo>
                    <a:pt x="f8" y="f17"/>
                  </a:lnTo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5" name="Freeform: Shape 142">
              <a:extLst>
                <a:ext uri="{FF2B5EF4-FFF2-40B4-BE49-F238E27FC236}">
                  <a16:creationId xmlns:a16="http://schemas.microsoft.com/office/drawing/2014/main" id="{8F095107-BC19-295E-07BD-BA7F09383FA1}"/>
                </a:ext>
              </a:extLst>
            </p:cNvPr>
            <p:cNvSpPr/>
            <p:nvPr/>
          </p:nvSpPr>
          <p:spPr>
            <a:xfrm>
              <a:off x="11522080" y="1919115"/>
              <a:ext cx="128994" cy="581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995"/>
                <a:gd name="f7" fmla="val 58169"/>
                <a:gd name="f8" fmla="val 1265"/>
                <a:gd name="f9" fmla="val 8852"/>
                <a:gd name="f10" fmla="val 127731"/>
                <a:gd name="f11" fmla="val 3794"/>
                <a:gd name="f12" fmla="val 49318"/>
                <a:gd name="f13" fmla="val 54376"/>
                <a:gd name="f14" fmla="+- 0 0 -90"/>
                <a:gd name="f15" fmla="*/ f3 1 128995"/>
                <a:gd name="f16" fmla="*/ f4 1 5816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28995"/>
                <a:gd name="f25" fmla="*/ f21 1 58169"/>
                <a:gd name="f26" fmla="*/ 1265 f22 1"/>
                <a:gd name="f27" fmla="*/ 58169 f21 1"/>
                <a:gd name="f28" fmla="*/ 128995 f22 1"/>
                <a:gd name="f29" fmla="*/ 8852 f21 1"/>
                <a:gd name="f30" fmla="*/ 127731 f22 1"/>
                <a:gd name="f31" fmla="*/ 3794 f21 1"/>
                <a:gd name="f32" fmla="*/ 0 f21 1"/>
                <a:gd name="f33" fmla="*/ 0 f22 1"/>
                <a:gd name="f34" fmla="*/ 49318 f21 1"/>
                <a:gd name="f35" fmla="*/ 54376 f21 1"/>
                <a:gd name="f36" fmla="+- f23 0 f1"/>
                <a:gd name="f37" fmla="*/ f26 1 128995"/>
                <a:gd name="f38" fmla="*/ f27 1 58169"/>
                <a:gd name="f39" fmla="*/ f28 1 128995"/>
                <a:gd name="f40" fmla="*/ f29 1 58169"/>
                <a:gd name="f41" fmla="*/ f30 1 128995"/>
                <a:gd name="f42" fmla="*/ f31 1 58169"/>
                <a:gd name="f43" fmla="*/ f32 1 58169"/>
                <a:gd name="f44" fmla="*/ f33 1 128995"/>
                <a:gd name="f45" fmla="*/ f34 1 58169"/>
                <a:gd name="f46" fmla="*/ f35 1 58169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5"/>
                <a:gd name="f58" fmla="*/ f44 1 f24"/>
                <a:gd name="f59" fmla="*/ f45 1 f25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6 1"/>
                <a:gd name="f72" fmla="*/ f58 f15 1"/>
                <a:gd name="f73" fmla="*/ f59 f16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69" y="f71"/>
                </a:cxn>
                <a:cxn ang="f36">
                  <a:pos x="f72" y="f73"/>
                </a:cxn>
                <a:cxn ang="f36">
                  <a:pos x="f65" y="f74"/>
                </a:cxn>
              </a:cxnLst>
              <a:rect l="f61" t="f64" r="f62" b="f63"/>
              <a:pathLst>
                <a:path w="128995" h="58169">
                  <a:moveTo>
                    <a:pt x="f8" y="f7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5" y="f12"/>
                  </a:lnTo>
                  <a:lnTo>
                    <a:pt x="f8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6" name="Freeform: Shape 143">
              <a:extLst>
                <a:ext uri="{FF2B5EF4-FFF2-40B4-BE49-F238E27FC236}">
                  <a16:creationId xmlns:a16="http://schemas.microsoft.com/office/drawing/2014/main" id="{A8C7827E-204F-43D3-76FD-829C4FF6056B}"/>
                </a:ext>
              </a:extLst>
            </p:cNvPr>
            <p:cNvSpPr/>
            <p:nvPr/>
          </p:nvSpPr>
          <p:spPr>
            <a:xfrm>
              <a:off x="12050713" y="2322511"/>
              <a:ext cx="123937" cy="9408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937"/>
                <a:gd name="f7" fmla="val 940829"/>
                <a:gd name="f8" fmla="val 1265"/>
                <a:gd name="f9" fmla="val 3794"/>
                <a:gd name="f10" fmla="val 113820"/>
                <a:gd name="f11" fmla="val 937036"/>
                <a:gd name="f12" fmla="val 121408"/>
                <a:gd name="f13" fmla="val 939565"/>
                <a:gd name="f14" fmla="val 940830"/>
                <a:gd name="f15" fmla="val 10118"/>
                <a:gd name="f16" fmla="val 2529"/>
                <a:gd name="f17" fmla="val 6323"/>
                <a:gd name="f18" fmla="val 5058"/>
                <a:gd name="f19" fmla="+- 0 0 -90"/>
                <a:gd name="f20" fmla="*/ f3 1 123937"/>
                <a:gd name="f21" fmla="*/ f4 1 94082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23937"/>
                <a:gd name="f30" fmla="*/ f26 1 940829"/>
                <a:gd name="f31" fmla="*/ 1265 f27 1"/>
                <a:gd name="f32" fmla="*/ 3794 f26 1"/>
                <a:gd name="f33" fmla="*/ 113820 f27 1"/>
                <a:gd name="f34" fmla="*/ 937036 f26 1"/>
                <a:gd name="f35" fmla="*/ 121408 f27 1"/>
                <a:gd name="f36" fmla="*/ 939565 f26 1"/>
                <a:gd name="f37" fmla="*/ 123937 f27 1"/>
                <a:gd name="f38" fmla="*/ 940830 f26 1"/>
                <a:gd name="f39" fmla="*/ 10118 f27 1"/>
                <a:gd name="f40" fmla="*/ 2529 f26 1"/>
                <a:gd name="f41" fmla="*/ 6323 f27 1"/>
                <a:gd name="f42" fmla="*/ 0 f27 1"/>
                <a:gd name="f43" fmla="*/ 1265 f26 1"/>
                <a:gd name="f44" fmla="*/ 0 f26 1"/>
                <a:gd name="f45" fmla="+- f28 0 f1"/>
                <a:gd name="f46" fmla="*/ f31 1 123937"/>
                <a:gd name="f47" fmla="*/ f32 1 940829"/>
                <a:gd name="f48" fmla="*/ f33 1 123937"/>
                <a:gd name="f49" fmla="*/ f34 1 940829"/>
                <a:gd name="f50" fmla="*/ f35 1 123937"/>
                <a:gd name="f51" fmla="*/ f36 1 940829"/>
                <a:gd name="f52" fmla="*/ f37 1 123937"/>
                <a:gd name="f53" fmla="*/ f38 1 940829"/>
                <a:gd name="f54" fmla="*/ f39 1 123937"/>
                <a:gd name="f55" fmla="*/ f40 1 940829"/>
                <a:gd name="f56" fmla="*/ f41 1 123937"/>
                <a:gd name="f57" fmla="*/ f42 1 123937"/>
                <a:gd name="f58" fmla="*/ f43 1 940829"/>
                <a:gd name="f59" fmla="*/ f44 1 940829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29"/>
                <a:gd name="f67" fmla="*/ f49 1 f30"/>
                <a:gd name="f68" fmla="*/ f50 1 f29"/>
                <a:gd name="f69" fmla="*/ f51 1 f30"/>
                <a:gd name="f70" fmla="*/ f52 1 f29"/>
                <a:gd name="f71" fmla="*/ f53 1 f30"/>
                <a:gd name="f72" fmla="*/ f54 1 f29"/>
                <a:gd name="f73" fmla="*/ f55 1 f30"/>
                <a:gd name="f74" fmla="*/ f56 1 f29"/>
                <a:gd name="f75" fmla="*/ f57 1 f29"/>
                <a:gd name="f76" fmla="*/ f58 1 f30"/>
                <a:gd name="f77" fmla="*/ f59 1 f30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0 1"/>
                <a:gd name="f85" fmla="*/ f67 f21 1"/>
                <a:gd name="f86" fmla="*/ f68 f20 1"/>
                <a:gd name="f87" fmla="*/ f69 f21 1"/>
                <a:gd name="f88" fmla="*/ f70 f20 1"/>
                <a:gd name="f89" fmla="*/ f71 f21 1"/>
                <a:gd name="f90" fmla="*/ f72 f20 1"/>
                <a:gd name="f91" fmla="*/ f73 f21 1"/>
                <a:gd name="f92" fmla="*/ f74 f20 1"/>
                <a:gd name="f93" fmla="*/ f75 f20 1"/>
                <a:gd name="f94" fmla="*/ f76 f21 1"/>
                <a:gd name="f95" fmla="*/ f7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83"/>
                </a:cxn>
                <a:cxn ang="f45">
                  <a:pos x="f93" y="f94"/>
                </a:cxn>
                <a:cxn ang="f45">
                  <a:pos x="f93" y="f95"/>
                </a:cxn>
                <a:cxn ang="f45">
                  <a:pos x="f93" y="f95"/>
                </a:cxn>
                <a:cxn ang="f45">
                  <a:pos x="f82" y="f83"/>
                </a:cxn>
              </a:cxnLst>
              <a:rect l="f78" t="f81" r="f79" b="f80"/>
              <a:pathLst>
                <a:path w="123937" h="94082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6" y="f14"/>
                  </a:lnTo>
                  <a:lnTo>
                    <a:pt x="f15" y="f16"/>
                  </a:lnTo>
                  <a:lnTo>
                    <a:pt x="f17" y="f9"/>
                  </a:lnTo>
                  <a:cubicBezTo>
                    <a:pt x="f9" y="f18"/>
                    <a:pt x="f8" y="f9"/>
                    <a:pt x="f5" y="f8"/>
                  </a:cubicBezTo>
                  <a:cubicBezTo>
                    <a:pt x="f5" y="f8"/>
                    <a:pt x="f5" y="f5"/>
                    <a:pt x="f5" y="f5"/>
                  </a:cubicBezTo>
                  <a:lnTo>
                    <a:pt x="f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7" name="Freeform: Shape 144">
              <a:extLst>
                <a:ext uri="{FF2B5EF4-FFF2-40B4-BE49-F238E27FC236}">
                  <a16:creationId xmlns:a16="http://schemas.microsoft.com/office/drawing/2014/main" id="{EB53458D-53E7-A870-F076-5976B664BDC2}"/>
                </a:ext>
              </a:extLst>
            </p:cNvPr>
            <p:cNvSpPr/>
            <p:nvPr/>
          </p:nvSpPr>
          <p:spPr>
            <a:xfrm>
              <a:off x="10606473" y="30553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8" name="Freeform: Shape 145">
              <a:extLst>
                <a:ext uri="{FF2B5EF4-FFF2-40B4-BE49-F238E27FC236}">
                  <a16:creationId xmlns:a16="http://schemas.microsoft.com/office/drawing/2014/main" id="{FAA0FCD8-A20F-4A2B-6BC2-3F43EA144014}"/>
                </a:ext>
              </a:extLst>
            </p:cNvPr>
            <p:cNvSpPr/>
            <p:nvPr/>
          </p:nvSpPr>
          <p:spPr>
            <a:xfrm>
              <a:off x="10608996" y="301752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9" name="Freeform: Shape 146">
              <a:extLst>
                <a:ext uri="{FF2B5EF4-FFF2-40B4-BE49-F238E27FC236}">
                  <a16:creationId xmlns:a16="http://schemas.microsoft.com/office/drawing/2014/main" id="{A85FE6C9-9A66-D12A-82BA-0F6DC34453A0}"/>
                </a:ext>
              </a:extLst>
            </p:cNvPr>
            <p:cNvSpPr/>
            <p:nvPr/>
          </p:nvSpPr>
          <p:spPr>
            <a:xfrm>
              <a:off x="10615324" y="305537"/>
              <a:ext cx="252932" cy="644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932"/>
                <a:gd name="f7" fmla="val 64492"/>
                <a:gd name="f8" fmla="val 249139"/>
                <a:gd name="f9" fmla="val 61963"/>
                <a:gd name="f10" fmla="val 60699"/>
                <a:gd name="f11" fmla="val 59434"/>
                <a:gd name="f12" fmla="val 58170"/>
                <a:gd name="f13" fmla="val 56905"/>
                <a:gd name="f14" fmla="val 250403"/>
                <a:gd name="f15" fmla="val 251668"/>
                <a:gd name="f16" fmla="val 12647"/>
                <a:gd name="f17" fmla="val 3794"/>
                <a:gd name="f18" fmla="val 6323"/>
                <a:gd name="f19" fmla="val 247874"/>
                <a:gd name="f20" fmla="+- 0 0 -90"/>
                <a:gd name="f21" fmla="*/ f3 1 252932"/>
                <a:gd name="f22" fmla="*/ f4 1 6449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52932"/>
                <a:gd name="f31" fmla="*/ f27 1 64492"/>
                <a:gd name="f32" fmla="*/ 249139 f28 1"/>
                <a:gd name="f33" fmla="*/ 61963 f27 1"/>
                <a:gd name="f34" fmla="*/ 60699 f27 1"/>
                <a:gd name="f35" fmla="*/ 59434 f27 1"/>
                <a:gd name="f36" fmla="*/ 58170 f27 1"/>
                <a:gd name="f37" fmla="*/ 56905 f27 1"/>
                <a:gd name="f38" fmla="*/ 250403 f28 1"/>
                <a:gd name="f39" fmla="*/ 251668 f28 1"/>
                <a:gd name="f40" fmla="*/ 252932 f28 1"/>
                <a:gd name="f41" fmla="*/ 12647 f28 1"/>
                <a:gd name="f42" fmla="*/ 0 f27 1"/>
                <a:gd name="f43" fmla="*/ 0 f28 1"/>
                <a:gd name="f44" fmla="*/ 3794 f27 1"/>
                <a:gd name="f45" fmla="*/ 6323 f27 1"/>
                <a:gd name="f46" fmla="*/ 247874 f28 1"/>
                <a:gd name="f47" fmla="*/ 64492 f27 1"/>
                <a:gd name="f48" fmla="+- f29 0 f1"/>
                <a:gd name="f49" fmla="*/ f32 1 252932"/>
                <a:gd name="f50" fmla="*/ f33 1 64492"/>
                <a:gd name="f51" fmla="*/ f34 1 64492"/>
                <a:gd name="f52" fmla="*/ f35 1 64492"/>
                <a:gd name="f53" fmla="*/ f36 1 64492"/>
                <a:gd name="f54" fmla="*/ f37 1 64492"/>
                <a:gd name="f55" fmla="*/ f38 1 252932"/>
                <a:gd name="f56" fmla="*/ f39 1 252932"/>
                <a:gd name="f57" fmla="*/ f40 1 252932"/>
                <a:gd name="f58" fmla="*/ f41 1 252932"/>
                <a:gd name="f59" fmla="*/ f42 1 64492"/>
                <a:gd name="f60" fmla="*/ f43 1 252932"/>
                <a:gd name="f61" fmla="*/ f44 1 64492"/>
                <a:gd name="f62" fmla="*/ f45 1 64492"/>
                <a:gd name="f63" fmla="*/ f46 1 252932"/>
                <a:gd name="f64" fmla="*/ f47 1 64492"/>
                <a:gd name="f65" fmla="*/ f23 1 f30"/>
                <a:gd name="f66" fmla="*/ f24 1 f30"/>
                <a:gd name="f67" fmla="*/ f23 1 f31"/>
                <a:gd name="f68" fmla="*/ f25 1 f31"/>
                <a:gd name="f69" fmla="*/ f49 1 f30"/>
                <a:gd name="f70" fmla="*/ f50 1 f31"/>
                <a:gd name="f71" fmla="*/ f51 1 f31"/>
                <a:gd name="f72" fmla="*/ f52 1 f31"/>
                <a:gd name="f73" fmla="*/ f53 1 f31"/>
                <a:gd name="f74" fmla="*/ f54 1 f31"/>
                <a:gd name="f75" fmla="*/ f55 1 f30"/>
                <a:gd name="f76" fmla="*/ f56 1 f30"/>
                <a:gd name="f77" fmla="*/ f57 1 f30"/>
                <a:gd name="f78" fmla="*/ f58 1 f30"/>
                <a:gd name="f79" fmla="*/ f59 1 f31"/>
                <a:gd name="f80" fmla="*/ f60 1 f30"/>
                <a:gd name="f81" fmla="*/ f61 1 f31"/>
                <a:gd name="f82" fmla="*/ f62 1 f31"/>
                <a:gd name="f83" fmla="*/ f63 1 f30"/>
                <a:gd name="f84" fmla="*/ f64 1 f31"/>
                <a:gd name="f85" fmla="*/ f65 f21 1"/>
                <a:gd name="f86" fmla="*/ f66 f21 1"/>
                <a:gd name="f87" fmla="*/ f68 f22 1"/>
                <a:gd name="f88" fmla="*/ f67 f22 1"/>
                <a:gd name="f89" fmla="*/ f69 f21 1"/>
                <a:gd name="f90" fmla="*/ f70 f22 1"/>
                <a:gd name="f91" fmla="*/ f71 f22 1"/>
                <a:gd name="f92" fmla="*/ f72 f22 1"/>
                <a:gd name="f93" fmla="*/ f73 f22 1"/>
                <a:gd name="f94" fmla="*/ f74 f22 1"/>
                <a:gd name="f95" fmla="*/ f75 f21 1"/>
                <a:gd name="f96" fmla="*/ f76 f21 1"/>
                <a:gd name="f97" fmla="*/ f77 f21 1"/>
                <a:gd name="f98" fmla="*/ f78 f21 1"/>
                <a:gd name="f99" fmla="*/ f79 f22 1"/>
                <a:gd name="f100" fmla="*/ f80 f21 1"/>
                <a:gd name="f101" fmla="*/ f81 f22 1"/>
                <a:gd name="f102" fmla="*/ f82 f22 1"/>
                <a:gd name="f103" fmla="*/ f83 f21 1"/>
                <a:gd name="f104" fmla="*/ f8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9" y="f90"/>
                </a:cxn>
                <a:cxn ang="f48">
                  <a:pos x="f89" y="f90"/>
                </a:cxn>
                <a:cxn ang="f48">
                  <a:pos x="f89" y="f91"/>
                </a:cxn>
                <a:cxn ang="f48">
                  <a:pos x="f89" y="f92"/>
                </a:cxn>
                <a:cxn ang="f48">
                  <a:pos x="f89" y="f93"/>
                </a:cxn>
                <a:cxn ang="f48">
                  <a:pos x="f89" y="f94"/>
                </a:cxn>
                <a:cxn ang="f48">
                  <a:pos x="f95" y="f94"/>
                </a:cxn>
                <a:cxn ang="f48">
                  <a:pos x="f96" y="f94"/>
                </a:cxn>
                <a:cxn ang="f48">
                  <a:pos x="f96" y="f94"/>
                </a:cxn>
                <a:cxn ang="f48">
                  <a:pos x="f97" y="f94"/>
                </a:cxn>
                <a:cxn ang="f48">
                  <a:pos x="f98" y="f99"/>
                </a:cxn>
                <a:cxn ang="f48">
                  <a:pos x="f100" y="f101"/>
                </a:cxn>
                <a:cxn ang="f48">
                  <a:pos x="f100" y="f102"/>
                </a:cxn>
                <a:cxn ang="f48">
                  <a:pos x="f103" y="f104"/>
                </a:cxn>
                <a:cxn ang="f48">
                  <a:pos x="f89" y="f90"/>
                </a:cxn>
              </a:cxnLst>
              <a:rect l="f85" t="f88" r="f86" b="f87"/>
              <a:pathLst>
                <a:path w="252932" h="64492">
                  <a:moveTo>
                    <a:pt x="f8" y="f9"/>
                  </a:moveTo>
                  <a:lnTo>
                    <a:pt x="f8" y="f9"/>
                  </a:lnTo>
                  <a:cubicBezTo>
                    <a:pt x="f8" y="f10"/>
                    <a:pt x="f8" y="f10"/>
                    <a:pt x="f8" y="f10"/>
                  </a:cubicBezTo>
                  <a:cubicBezTo>
                    <a:pt x="f8" y="f10"/>
                    <a:pt x="f8" y="f10"/>
                    <a:pt x="f8" y="f11"/>
                  </a:cubicBezTo>
                  <a:cubicBezTo>
                    <a:pt x="f8" y="f11"/>
                    <a:pt x="f8" y="f11"/>
                    <a:pt x="f8" y="f12"/>
                  </a:cubicBezTo>
                  <a:cubicBezTo>
                    <a:pt x="f8" y="f12"/>
                    <a:pt x="f8" y="f12"/>
                    <a:pt x="f8" y="f13"/>
                  </a:cubicBezTo>
                  <a:cubicBezTo>
                    <a:pt x="f8" y="f13"/>
                    <a:pt x="f8" y="f13"/>
                    <a:pt x="f14" y="f13"/>
                  </a:cubicBezTo>
                  <a:lnTo>
                    <a:pt x="f15" y="f13"/>
                  </a:lnTo>
                  <a:lnTo>
                    <a:pt x="f15" y="f13"/>
                  </a:lnTo>
                  <a:lnTo>
                    <a:pt x="f6" y="f13"/>
                  </a:lnTo>
                  <a:lnTo>
                    <a:pt x="f16" y="f5"/>
                  </a:lnTo>
                  <a:lnTo>
                    <a:pt x="f5" y="f17"/>
                  </a:lnTo>
                  <a:lnTo>
                    <a:pt x="f5" y="f18"/>
                  </a:lnTo>
                  <a:lnTo>
                    <a:pt x="f19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0" name="Freeform: Shape 147">
              <a:extLst>
                <a:ext uri="{FF2B5EF4-FFF2-40B4-BE49-F238E27FC236}">
                  <a16:creationId xmlns:a16="http://schemas.microsoft.com/office/drawing/2014/main" id="{EA7307E7-E5A8-5E52-FE4C-73F0DA548386}"/>
                </a:ext>
              </a:extLst>
            </p:cNvPr>
            <p:cNvSpPr/>
            <p:nvPr/>
          </p:nvSpPr>
          <p:spPr>
            <a:xfrm>
              <a:off x="10606473" y="30553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1" name="Freeform: Shape 148">
              <a:extLst>
                <a:ext uri="{FF2B5EF4-FFF2-40B4-BE49-F238E27FC236}">
                  <a16:creationId xmlns:a16="http://schemas.microsoft.com/office/drawing/2014/main" id="{E9C22FCF-F500-5828-6710-9611754A83D2}"/>
                </a:ext>
              </a:extLst>
            </p:cNvPr>
            <p:cNvSpPr/>
            <p:nvPr/>
          </p:nvSpPr>
          <p:spPr>
            <a:xfrm>
              <a:off x="10610258" y="182880"/>
              <a:ext cx="408480" cy="1264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8485"/>
                <a:gd name="f7" fmla="val 126455"/>
                <a:gd name="f8" fmla="val 118868"/>
                <a:gd name="f9" fmla="val 2529"/>
                <a:gd name="f10" fmla="val 5059"/>
                <a:gd name="f11" fmla="val 120133"/>
                <a:gd name="f12" fmla="val 122662"/>
                <a:gd name="f13" fmla="val 6323"/>
                <a:gd name="f14" fmla="val 126456"/>
                <a:gd name="f15" fmla="val 18970"/>
                <a:gd name="f16" fmla="val 408486"/>
                <a:gd name="f17" fmla="val 8852"/>
                <a:gd name="f18" fmla="val 407221"/>
                <a:gd name="f19" fmla="val 404692"/>
                <a:gd name="f20" fmla="val 403427"/>
                <a:gd name="f21" fmla="val 3794"/>
                <a:gd name="f22" fmla="val 1265"/>
                <a:gd name="f23" fmla="+- 0 0 -90"/>
                <a:gd name="f24" fmla="*/ f3 1 408485"/>
                <a:gd name="f25" fmla="*/ f4 1 12645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08485"/>
                <a:gd name="f34" fmla="*/ f30 1 126455"/>
                <a:gd name="f35" fmla="*/ 0 f31 1"/>
                <a:gd name="f36" fmla="*/ 118868 f30 1"/>
                <a:gd name="f37" fmla="*/ 5059 f31 1"/>
                <a:gd name="f38" fmla="*/ 122662 f30 1"/>
                <a:gd name="f39" fmla="*/ 6323 f31 1"/>
                <a:gd name="f40" fmla="*/ 126456 f30 1"/>
                <a:gd name="f41" fmla="*/ 18970 f31 1"/>
                <a:gd name="f42" fmla="*/ 408486 f31 1"/>
                <a:gd name="f43" fmla="*/ 8852 f30 1"/>
                <a:gd name="f44" fmla="*/ 407221 f31 1"/>
                <a:gd name="f45" fmla="*/ 403427 f31 1"/>
                <a:gd name="f46" fmla="*/ 3794 f30 1"/>
                <a:gd name="f47" fmla="*/ 0 f30 1"/>
                <a:gd name="f48" fmla="+- f32 0 f1"/>
                <a:gd name="f49" fmla="*/ f35 1 408485"/>
                <a:gd name="f50" fmla="*/ f36 1 126455"/>
                <a:gd name="f51" fmla="*/ f37 1 408485"/>
                <a:gd name="f52" fmla="*/ f38 1 126455"/>
                <a:gd name="f53" fmla="*/ f39 1 408485"/>
                <a:gd name="f54" fmla="*/ f40 1 126455"/>
                <a:gd name="f55" fmla="*/ f41 1 408485"/>
                <a:gd name="f56" fmla="*/ f42 1 408485"/>
                <a:gd name="f57" fmla="*/ f43 1 126455"/>
                <a:gd name="f58" fmla="*/ f44 1 408485"/>
                <a:gd name="f59" fmla="*/ f45 1 408485"/>
                <a:gd name="f60" fmla="*/ f46 1 126455"/>
                <a:gd name="f61" fmla="*/ f47 1 126455"/>
                <a:gd name="f62" fmla="*/ f26 1 f33"/>
                <a:gd name="f63" fmla="*/ f27 1 f33"/>
                <a:gd name="f64" fmla="*/ f26 1 f34"/>
                <a:gd name="f65" fmla="*/ f28 1 f34"/>
                <a:gd name="f66" fmla="*/ f49 1 f33"/>
                <a:gd name="f67" fmla="*/ f50 1 f34"/>
                <a:gd name="f68" fmla="*/ f51 1 f33"/>
                <a:gd name="f69" fmla="*/ f52 1 f34"/>
                <a:gd name="f70" fmla="*/ f53 1 f33"/>
                <a:gd name="f71" fmla="*/ f54 1 f34"/>
                <a:gd name="f72" fmla="*/ f55 1 f33"/>
                <a:gd name="f73" fmla="*/ f56 1 f33"/>
                <a:gd name="f74" fmla="*/ f57 1 f34"/>
                <a:gd name="f75" fmla="*/ f58 1 f33"/>
                <a:gd name="f76" fmla="*/ f59 1 f33"/>
                <a:gd name="f77" fmla="*/ f60 1 f34"/>
                <a:gd name="f78" fmla="*/ f61 1 f34"/>
                <a:gd name="f79" fmla="*/ f62 f24 1"/>
                <a:gd name="f80" fmla="*/ f63 f24 1"/>
                <a:gd name="f81" fmla="*/ f65 f25 1"/>
                <a:gd name="f82" fmla="*/ f64 f25 1"/>
                <a:gd name="f83" fmla="*/ f66 f24 1"/>
                <a:gd name="f84" fmla="*/ f67 f25 1"/>
                <a:gd name="f85" fmla="*/ f68 f24 1"/>
                <a:gd name="f86" fmla="*/ f69 f25 1"/>
                <a:gd name="f87" fmla="*/ f70 f24 1"/>
                <a:gd name="f88" fmla="*/ f71 f25 1"/>
                <a:gd name="f89" fmla="*/ f72 f24 1"/>
                <a:gd name="f90" fmla="*/ f73 f24 1"/>
                <a:gd name="f91" fmla="*/ f74 f25 1"/>
                <a:gd name="f92" fmla="*/ f75 f24 1"/>
                <a:gd name="f93" fmla="*/ f76 f24 1"/>
                <a:gd name="f94" fmla="*/ f77 f25 1"/>
                <a:gd name="f95" fmla="*/ f78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3" y="f84"/>
                </a:cxn>
                <a:cxn ang="f48">
                  <a:pos x="f85" y="f86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9" y="f86"/>
                </a:cxn>
                <a:cxn ang="f48">
                  <a:pos x="f90" y="f91"/>
                </a:cxn>
                <a:cxn ang="f48">
                  <a:pos x="f92" y="f91"/>
                </a:cxn>
                <a:cxn ang="f48">
                  <a:pos x="f93" y="f94"/>
                </a:cxn>
                <a:cxn ang="f48">
                  <a:pos x="f92" y="f95"/>
                </a:cxn>
                <a:cxn ang="f48">
                  <a:pos x="f92" y="f95"/>
                </a:cxn>
                <a:cxn ang="f48">
                  <a:pos x="f83" y="f84"/>
                </a:cxn>
                <a:cxn ang="f48">
                  <a:pos x="f83" y="f84"/>
                </a:cxn>
                <a:cxn ang="f48">
                  <a:pos x="f83" y="f84"/>
                </a:cxn>
                <a:cxn ang="f48">
                  <a:pos x="f83" y="f84"/>
                </a:cxn>
              </a:cxnLst>
              <a:rect l="f79" t="f82" r="f80" b="f81"/>
              <a:pathLst>
                <a:path w="408485" h="126455">
                  <a:moveTo>
                    <a:pt x="f5" y="f8"/>
                  </a:moveTo>
                  <a:cubicBezTo>
                    <a:pt x="f9" y="f8"/>
                    <a:pt x="f10" y="f11"/>
                    <a:pt x="f10" y="f12"/>
                  </a:cubicBezTo>
                  <a:cubicBezTo>
                    <a:pt x="f10" y="f12"/>
                    <a:pt x="f10" y="f12"/>
                    <a:pt x="f10" y="f12"/>
                  </a:cubicBezTo>
                  <a:lnTo>
                    <a:pt x="f13" y="f14"/>
                  </a:lnTo>
                  <a:lnTo>
                    <a:pt x="f15" y="f12"/>
                  </a:lnTo>
                  <a:lnTo>
                    <a:pt x="f16" y="f17"/>
                  </a:lnTo>
                  <a:lnTo>
                    <a:pt x="f18" y="f17"/>
                  </a:lnTo>
                  <a:cubicBezTo>
                    <a:pt x="f19" y="f17"/>
                    <a:pt x="f20" y="f13"/>
                    <a:pt x="f20" y="f21"/>
                  </a:cubicBezTo>
                  <a:cubicBezTo>
                    <a:pt x="f20" y="f9"/>
                    <a:pt x="f19" y="f22"/>
                    <a:pt x="f18" y="f5"/>
                  </a:cubicBezTo>
                  <a:lnTo>
                    <a:pt x="f18" y="f5"/>
                  </a:lnTo>
                  <a:lnTo>
                    <a:pt x="f5" y="f8"/>
                  </a:lnTo>
                  <a:lnTo>
                    <a:pt x="f5" y="f8"/>
                  </a:ln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2" name="Freeform: Shape 149">
              <a:extLst>
                <a:ext uri="{FF2B5EF4-FFF2-40B4-BE49-F238E27FC236}">
                  <a16:creationId xmlns:a16="http://schemas.microsoft.com/office/drawing/2014/main" id="{A3495245-2B5F-1D53-6E06-BDFB680D6C6F}"/>
                </a:ext>
              </a:extLst>
            </p:cNvPr>
            <p:cNvSpPr/>
            <p:nvPr/>
          </p:nvSpPr>
          <p:spPr>
            <a:xfrm>
              <a:off x="11284326" y="244839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3" name="Freeform: Shape 150">
              <a:extLst>
                <a:ext uri="{FF2B5EF4-FFF2-40B4-BE49-F238E27FC236}">
                  <a16:creationId xmlns:a16="http://schemas.microsoft.com/office/drawing/2014/main" id="{02870712-431E-A39E-9BA4-86EC943DB56F}"/>
                </a:ext>
              </a:extLst>
            </p:cNvPr>
            <p:cNvSpPr/>
            <p:nvPr/>
          </p:nvSpPr>
          <p:spPr>
            <a:xfrm>
              <a:off x="11281803" y="24104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4" name="Freeform: Shape 151">
              <a:extLst>
                <a:ext uri="{FF2B5EF4-FFF2-40B4-BE49-F238E27FC236}">
                  <a16:creationId xmlns:a16="http://schemas.microsoft.com/office/drawing/2014/main" id="{76AEDF88-DC5D-F6A9-4474-5C598E611F73}"/>
                </a:ext>
              </a:extLst>
            </p:cNvPr>
            <p:cNvSpPr/>
            <p:nvPr/>
          </p:nvSpPr>
          <p:spPr>
            <a:xfrm>
              <a:off x="11283065" y="242316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5" name="Freeform: Shape 152">
              <a:extLst>
                <a:ext uri="{FF2B5EF4-FFF2-40B4-BE49-F238E27FC236}">
                  <a16:creationId xmlns:a16="http://schemas.microsoft.com/office/drawing/2014/main" id="{09265FA2-45F4-43B5-C9FF-1A7E25810316}"/>
                </a:ext>
              </a:extLst>
            </p:cNvPr>
            <p:cNvSpPr/>
            <p:nvPr/>
          </p:nvSpPr>
          <p:spPr>
            <a:xfrm>
              <a:off x="11013691" y="182880"/>
              <a:ext cx="268111" cy="632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8108"/>
                <a:gd name="f7" fmla="val 63227"/>
                <a:gd name="f8" fmla="val 3794"/>
                <a:gd name="f9" fmla="val 6323"/>
                <a:gd name="f10" fmla="val 1265"/>
                <a:gd name="f11" fmla="val 8852"/>
                <a:gd name="f12" fmla="val 5059"/>
                <a:gd name="f13" fmla="val 247874"/>
                <a:gd name="f14" fmla="val 63228"/>
                <a:gd name="f15" fmla="val 265579"/>
                <a:gd name="f16" fmla="val 58170"/>
                <a:gd name="f17" fmla="val 2529"/>
                <a:gd name="f18" fmla="+- 0 0 -90"/>
                <a:gd name="f19" fmla="*/ f3 1 268108"/>
                <a:gd name="f20" fmla="*/ f4 1 6322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68108"/>
                <a:gd name="f29" fmla="*/ f25 1 63227"/>
                <a:gd name="f30" fmla="*/ 0 f26 1"/>
                <a:gd name="f31" fmla="*/ 3794 f25 1"/>
                <a:gd name="f32" fmla="*/ 3794 f26 1"/>
                <a:gd name="f33" fmla="*/ 8852 f25 1"/>
                <a:gd name="f34" fmla="*/ 5059 f26 1"/>
                <a:gd name="f35" fmla="*/ 247874 f26 1"/>
                <a:gd name="f36" fmla="*/ 63228 f25 1"/>
                <a:gd name="f37" fmla="*/ 265579 f26 1"/>
                <a:gd name="f38" fmla="*/ 58170 f25 1"/>
                <a:gd name="f39" fmla="*/ 268108 f26 1"/>
                <a:gd name="f40" fmla="*/ 6323 f26 1"/>
                <a:gd name="f41" fmla="*/ 0 f25 1"/>
                <a:gd name="f42" fmla="+- f27 0 f1"/>
                <a:gd name="f43" fmla="*/ f30 1 268108"/>
                <a:gd name="f44" fmla="*/ f31 1 63227"/>
                <a:gd name="f45" fmla="*/ f32 1 268108"/>
                <a:gd name="f46" fmla="*/ f33 1 63227"/>
                <a:gd name="f47" fmla="*/ f34 1 268108"/>
                <a:gd name="f48" fmla="*/ f35 1 268108"/>
                <a:gd name="f49" fmla="*/ f36 1 63227"/>
                <a:gd name="f50" fmla="*/ f37 1 268108"/>
                <a:gd name="f51" fmla="*/ f38 1 63227"/>
                <a:gd name="f52" fmla="*/ f39 1 268108"/>
                <a:gd name="f53" fmla="*/ f40 1 268108"/>
                <a:gd name="f54" fmla="*/ f41 1 63227"/>
                <a:gd name="f55" fmla="*/ f21 1 f28"/>
                <a:gd name="f56" fmla="*/ f22 1 f28"/>
                <a:gd name="f57" fmla="*/ f21 1 f29"/>
                <a:gd name="f58" fmla="*/ f23 1 f29"/>
                <a:gd name="f59" fmla="*/ f43 1 f28"/>
                <a:gd name="f60" fmla="*/ f44 1 f29"/>
                <a:gd name="f61" fmla="*/ f45 1 f28"/>
                <a:gd name="f62" fmla="*/ f46 1 f29"/>
                <a:gd name="f63" fmla="*/ f47 1 f28"/>
                <a:gd name="f64" fmla="*/ f48 1 f28"/>
                <a:gd name="f65" fmla="*/ f49 1 f29"/>
                <a:gd name="f66" fmla="*/ f50 1 f28"/>
                <a:gd name="f67" fmla="*/ f51 1 f29"/>
                <a:gd name="f68" fmla="*/ f52 1 f28"/>
                <a:gd name="f69" fmla="*/ f53 1 f28"/>
                <a:gd name="f70" fmla="*/ f54 1 f29"/>
                <a:gd name="f71" fmla="*/ f55 f19 1"/>
                <a:gd name="f72" fmla="*/ f56 f19 1"/>
                <a:gd name="f73" fmla="*/ f58 f20 1"/>
                <a:gd name="f74" fmla="*/ f57 f20 1"/>
                <a:gd name="f75" fmla="*/ f59 f19 1"/>
                <a:gd name="f76" fmla="*/ f60 f20 1"/>
                <a:gd name="f77" fmla="*/ f61 f19 1"/>
                <a:gd name="f78" fmla="*/ f62 f20 1"/>
                <a:gd name="f79" fmla="*/ f63 f19 1"/>
                <a:gd name="f80" fmla="*/ f64 f19 1"/>
                <a:gd name="f81" fmla="*/ f65 f20 1"/>
                <a:gd name="f82" fmla="*/ f66 f19 1"/>
                <a:gd name="f83" fmla="*/ f67 f20 1"/>
                <a:gd name="f84" fmla="*/ f68 f19 1"/>
                <a:gd name="f85" fmla="*/ f69 f19 1"/>
                <a:gd name="f86" fmla="*/ f7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78"/>
                </a:cxn>
                <a:cxn ang="f42">
                  <a:pos x="f80" y="f81"/>
                </a:cxn>
                <a:cxn ang="f42">
                  <a:pos x="f82" y="f83"/>
                </a:cxn>
                <a:cxn ang="f42">
                  <a:pos x="f84" y="f83"/>
                </a:cxn>
                <a:cxn ang="f42">
                  <a:pos x="f85" y="f86"/>
                </a:cxn>
                <a:cxn ang="f42">
                  <a:pos x="f77" y="f86"/>
                </a:cxn>
                <a:cxn ang="f42">
                  <a:pos x="f75" y="f76"/>
                </a:cxn>
              </a:cxnLst>
              <a:rect l="f71" t="f74" r="f72" b="f73"/>
              <a:pathLst>
                <a:path w="268108" h="63227">
                  <a:moveTo>
                    <a:pt x="f5" y="f8"/>
                  </a:moveTo>
                  <a:cubicBezTo>
                    <a:pt x="f5" y="f9"/>
                    <a:pt x="f10" y="f11"/>
                    <a:pt x="f8" y="f11"/>
                  </a:cubicBezTo>
                  <a:lnTo>
                    <a:pt x="f12" y="f11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6" y="f16"/>
                  </a:lnTo>
                  <a:lnTo>
                    <a:pt x="f9" y="f5"/>
                  </a:lnTo>
                  <a:lnTo>
                    <a:pt x="f8" y="f5"/>
                  </a:lnTo>
                  <a:cubicBezTo>
                    <a:pt x="f17" y="f5"/>
                    <a:pt x="f10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6" name="Freeform: Shape 153">
              <a:extLst>
                <a:ext uri="{FF2B5EF4-FFF2-40B4-BE49-F238E27FC236}">
                  <a16:creationId xmlns:a16="http://schemas.microsoft.com/office/drawing/2014/main" id="{0719C846-C157-C598-883A-221A07E3EAF8}"/>
                </a:ext>
              </a:extLst>
            </p:cNvPr>
            <p:cNvSpPr/>
            <p:nvPr/>
          </p:nvSpPr>
          <p:spPr>
            <a:xfrm>
              <a:off x="10868256" y="241044"/>
              <a:ext cx="411013" cy="1289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1015"/>
                <a:gd name="f7" fmla="val 128984"/>
                <a:gd name="f8" fmla="val 121397"/>
                <a:gd name="f9" fmla="val 3794"/>
                <a:gd name="f10" fmla="val 6323"/>
                <a:gd name="f11" fmla="val 122662"/>
                <a:gd name="f12" fmla="val 125191"/>
                <a:gd name="f13" fmla="val 7588"/>
                <a:gd name="f14" fmla="val 128985"/>
                <a:gd name="f15" fmla="val 409751"/>
                <a:gd name="f16" fmla="val 8852"/>
                <a:gd name="f17" fmla="val 407221"/>
                <a:gd name="f18" fmla="val 5058"/>
                <a:gd name="f19" fmla="val 2529"/>
                <a:gd name="f20" fmla="val 408486"/>
                <a:gd name="f21" fmla="val 393310"/>
                <a:gd name="f22" fmla="val 1265"/>
                <a:gd name="f23" fmla="+- 0 0 -90"/>
                <a:gd name="f24" fmla="*/ f3 1 411015"/>
                <a:gd name="f25" fmla="*/ f4 1 12898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411015"/>
                <a:gd name="f34" fmla="*/ f30 1 128984"/>
                <a:gd name="f35" fmla="*/ 0 f31 1"/>
                <a:gd name="f36" fmla="*/ 121397 f30 1"/>
                <a:gd name="f37" fmla="*/ 6323 f31 1"/>
                <a:gd name="f38" fmla="*/ 125191 f30 1"/>
                <a:gd name="f39" fmla="*/ 7588 f31 1"/>
                <a:gd name="f40" fmla="*/ 128985 f30 1"/>
                <a:gd name="f41" fmla="*/ 409751 f31 1"/>
                <a:gd name="f42" fmla="*/ 8852 f30 1"/>
                <a:gd name="f43" fmla="*/ 407221 f31 1"/>
                <a:gd name="f44" fmla="*/ 5058 f30 1"/>
                <a:gd name="f45" fmla="*/ 411015 f31 1"/>
                <a:gd name="f46" fmla="*/ 0 f30 1"/>
                <a:gd name="f47" fmla="*/ 393310 f31 1"/>
                <a:gd name="f48" fmla="*/ 1265 f31 1"/>
                <a:gd name="f49" fmla="+- f32 0 f1"/>
                <a:gd name="f50" fmla="*/ f35 1 411015"/>
                <a:gd name="f51" fmla="*/ f36 1 128984"/>
                <a:gd name="f52" fmla="*/ f37 1 411015"/>
                <a:gd name="f53" fmla="*/ f38 1 128984"/>
                <a:gd name="f54" fmla="*/ f39 1 411015"/>
                <a:gd name="f55" fmla="*/ f40 1 128984"/>
                <a:gd name="f56" fmla="*/ f41 1 411015"/>
                <a:gd name="f57" fmla="*/ f42 1 128984"/>
                <a:gd name="f58" fmla="*/ f43 1 411015"/>
                <a:gd name="f59" fmla="*/ f44 1 128984"/>
                <a:gd name="f60" fmla="*/ f45 1 411015"/>
                <a:gd name="f61" fmla="*/ f46 1 128984"/>
                <a:gd name="f62" fmla="*/ f47 1 411015"/>
                <a:gd name="f63" fmla="*/ f48 1 411015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3"/>
                <a:gd name="f73" fmla="*/ f55 1 f34"/>
                <a:gd name="f74" fmla="*/ f56 1 f33"/>
                <a:gd name="f75" fmla="*/ f57 1 f34"/>
                <a:gd name="f76" fmla="*/ f58 1 f33"/>
                <a:gd name="f77" fmla="*/ f59 1 f34"/>
                <a:gd name="f78" fmla="*/ f60 1 f33"/>
                <a:gd name="f79" fmla="*/ f61 1 f34"/>
                <a:gd name="f80" fmla="*/ f62 1 f33"/>
                <a:gd name="f81" fmla="*/ f63 1 f33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4 1"/>
                <a:gd name="f91" fmla="*/ f73 f25 1"/>
                <a:gd name="f92" fmla="*/ f74 f24 1"/>
                <a:gd name="f93" fmla="*/ f75 f25 1"/>
                <a:gd name="f94" fmla="*/ f76 f24 1"/>
                <a:gd name="f95" fmla="*/ f77 f25 1"/>
                <a:gd name="f96" fmla="*/ f78 f24 1"/>
                <a:gd name="f97" fmla="*/ f79 f25 1"/>
                <a:gd name="f98" fmla="*/ f80 f24 1"/>
                <a:gd name="f99" fmla="*/ f81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6" y="f87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6" y="f97"/>
                </a:cxn>
                <a:cxn ang="f49">
                  <a:pos x="f96" y="f97"/>
                </a:cxn>
                <a:cxn ang="f49">
                  <a:pos x="f98" y="f95"/>
                </a:cxn>
                <a:cxn ang="f49">
                  <a:pos x="f99" y="f87"/>
                </a:cxn>
                <a:cxn ang="f49">
                  <a:pos x="f86" y="f87"/>
                </a:cxn>
              </a:cxnLst>
              <a:rect l="f82" t="f85" r="f83" b="f84"/>
              <a:pathLst>
                <a:path w="411015" h="128984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cubicBezTo>
                    <a:pt x="f9" y="f8"/>
                    <a:pt x="f10" y="f11"/>
                    <a:pt x="f10" y="f12"/>
                  </a:cubicBezTo>
                  <a:cubicBezTo>
                    <a:pt x="f10" y="f12"/>
                    <a:pt x="f10" y="f12"/>
                    <a:pt x="f10" y="f12"/>
                  </a:cubicBez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7" y="f19"/>
                    <a:pt x="f20" y="f5"/>
                    <a:pt x="f6" y="f5"/>
                  </a:cubicBezTo>
                  <a:lnTo>
                    <a:pt x="f6" y="f5"/>
                  </a:lnTo>
                  <a:lnTo>
                    <a:pt x="f21" y="f18"/>
                  </a:lnTo>
                  <a:lnTo>
                    <a:pt x="f22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7" name="Freeform: Shape 154">
              <a:extLst>
                <a:ext uri="{FF2B5EF4-FFF2-40B4-BE49-F238E27FC236}">
                  <a16:creationId xmlns:a16="http://schemas.microsoft.com/office/drawing/2014/main" id="{72FB3882-D5EE-DC45-B4D6-484BF5F3A3BD}"/>
                </a:ext>
              </a:extLst>
            </p:cNvPr>
            <p:cNvSpPr/>
            <p:nvPr/>
          </p:nvSpPr>
          <p:spPr>
            <a:xfrm>
              <a:off x="11284326" y="24357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8" name="Freeform: Shape 155">
              <a:extLst>
                <a:ext uri="{FF2B5EF4-FFF2-40B4-BE49-F238E27FC236}">
                  <a16:creationId xmlns:a16="http://schemas.microsoft.com/office/drawing/2014/main" id="{F48D7471-A944-9AF2-A7D1-EF0CEFBB32F9}"/>
                </a:ext>
              </a:extLst>
            </p:cNvPr>
            <p:cNvSpPr/>
            <p:nvPr/>
          </p:nvSpPr>
          <p:spPr>
            <a:xfrm>
              <a:off x="11281803" y="24104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9" name="Freeform: Shape 156">
              <a:extLst>
                <a:ext uri="{FF2B5EF4-FFF2-40B4-BE49-F238E27FC236}">
                  <a16:creationId xmlns:a16="http://schemas.microsoft.com/office/drawing/2014/main" id="{0336F456-6D26-E49B-9F26-F5E22EE1230B}"/>
                </a:ext>
              </a:extLst>
            </p:cNvPr>
            <p:cNvSpPr/>
            <p:nvPr/>
          </p:nvSpPr>
          <p:spPr>
            <a:xfrm>
              <a:off x="11283065" y="242316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0" name="Freeform: Shape 157">
              <a:extLst>
                <a:ext uri="{FF2B5EF4-FFF2-40B4-BE49-F238E27FC236}">
                  <a16:creationId xmlns:a16="http://schemas.microsoft.com/office/drawing/2014/main" id="{B754FDA0-C7B8-A5A7-17AF-945CF95F8897}"/>
                </a:ext>
              </a:extLst>
            </p:cNvPr>
            <p:cNvSpPr/>
            <p:nvPr/>
          </p:nvSpPr>
          <p:spPr>
            <a:xfrm>
              <a:off x="10864461" y="363711"/>
              <a:ext cx="586797" cy="38025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6802"/>
                <a:gd name="f7" fmla="val 3802520"/>
                <a:gd name="f8" fmla="val 581744"/>
                <a:gd name="f9" fmla="val 3796197"/>
                <a:gd name="f10" fmla="val 584274"/>
                <a:gd name="f11" fmla="val 586803"/>
                <a:gd name="f12" fmla="val 3797462"/>
                <a:gd name="f13" fmla="val 3799991"/>
                <a:gd name="f14" fmla="val 585538"/>
                <a:gd name="f15" fmla="val 3793668"/>
                <a:gd name="f16" fmla="val 10117"/>
                <a:gd name="f17" fmla="val 7587"/>
                <a:gd name="f18" fmla="val 8853"/>
                <a:gd name="f19" fmla="val 3794"/>
                <a:gd name="f20" fmla="val 1265"/>
                <a:gd name="f21" fmla="val 6323"/>
                <a:gd name="f22" fmla="val 2529"/>
                <a:gd name="f23" fmla="val 5058"/>
                <a:gd name="f24" fmla="val 8852"/>
                <a:gd name="f25" fmla="val 577950"/>
                <a:gd name="f26" fmla="val 576686"/>
                <a:gd name="f27" fmla="val 580480"/>
                <a:gd name="f28" fmla="+- 0 0 -90"/>
                <a:gd name="f29" fmla="*/ f3 1 586802"/>
                <a:gd name="f30" fmla="*/ f4 1 380252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586802"/>
                <a:gd name="f39" fmla="*/ f35 1 3802520"/>
                <a:gd name="f40" fmla="*/ 581744 f36 1"/>
                <a:gd name="f41" fmla="*/ 3796197 f35 1"/>
                <a:gd name="f42" fmla="*/ 586803 f36 1"/>
                <a:gd name="f43" fmla="*/ 3799991 f35 1"/>
                <a:gd name="f44" fmla="*/ 585538 f36 1"/>
                <a:gd name="f45" fmla="*/ 3793668 f35 1"/>
                <a:gd name="f46" fmla="*/ 10117 f36 1"/>
                <a:gd name="f47" fmla="*/ 7587 f35 1"/>
                <a:gd name="f48" fmla="*/ 8853 f36 1"/>
                <a:gd name="f49" fmla="*/ 3794 f35 1"/>
                <a:gd name="f50" fmla="*/ 3794 f36 1"/>
                <a:gd name="f51" fmla="*/ 0 f35 1"/>
                <a:gd name="f52" fmla="*/ 2529 f36 1"/>
                <a:gd name="f53" fmla="*/ 1265 f36 1"/>
                <a:gd name="f54" fmla="*/ 0 f36 1"/>
                <a:gd name="f55" fmla="*/ 1265 f35 1"/>
                <a:gd name="f56" fmla="*/ 2529 f35 1"/>
                <a:gd name="f57" fmla="*/ 5058 f35 1"/>
                <a:gd name="f58" fmla="*/ 6323 f35 1"/>
                <a:gd name="f59" fmla="*/ 8852 f35 1"/>
                <a:gd name="f60" fmla="*/ 577950 f36 1"/>
                <a:gd name="f61" fmla="*/ 3802520 f35 1"/>
                <a:gd name="f62" fmla="+- f37 0 f1"/>
                <a:gd name="f63" fmla="*/ f40 1 586802"/>
                <a:gd name="f64" fmla="*/ f41 1 3802520"/>
                <a:gd name="f65" fmla="*/ f42 1 586802"/>
                <a:gd name="f66" fmla="*/ f43 1 3802520"/>
                <a:gd name="f67" fmla="*/ f44 1 586802"/>
                <a:gd name="f68" fmla="*/ f45 1 3802520"/>
                <a:gd name="f69" fmla="*/ f46 1 586802"/>
                <a:gd name="f70" fmla="*/ f47 1 3802520"/>
                <a:gd name="f71" fmla="*/ f48 1 586802"/>
                <a:gd name="f72" fmla="*/ f49 1 3802520"/>
                <a:gd name="f73" fmla="*/ f50 1 586802"/>
                <a:gd name="f74" fmla="*/ f51 1 3802520"/>
                <a:gd name="f75" fmla="*/ f52 1 586802"/>
                <a:gd name="f76" fmla="*/ f53 1 586802"/>
                <a:gd name="f77" fmla="*/ f54 1 586802"/>
                <a:gd name="f78" fmla="*/ f55 1 3802520"/>
                <a:gd name="f79" fmla="*/ f56 1 3802520"/>
                <a:gd name="f80" fmla="*/ f57 1 3802520"/>
                <a:gd name="f81" fmla="*/ f58 1 3802520"/>
                <a:gd name="f82" fmla="*/ f59 1 3802520"/>
                <a:gd name="f83" fmla="*/ f60 1 586802"/>
                <a:gd name="f84" fmla="*/ f61 1 3802520"/>
                <a:gd name="f85" fmla="*/ f31 1 f38"/>
                <a:gd name="f86" fmla="*/ f32 1 f38"/>
                <a:gd name="f87" fmla="*/ f31 1 f39"/>
                <a:gd name="f88" fmla="*/ f33 1 f39"/>
                <a:gd name="f89" fmla="*/ f63 1 f38"/>
                <a:gd name="f90" fmla="*/ f64 1 f39"/>
                <a:gd name="f91" fmla="*/ f65 1 f38"/>
                <a:gd name="f92" fmla="*/ f66 1 f39"/>
                <a:gd name="f93" fmla="*/ f67 1 f38"/>
                <a:gd name="f94" fmla="*/ f68 1 f39"/>
                <a:gd name="f95" fmla="*/ f69 1 f38"/>
                <a:gd name="f96" fmla="*/ f70 1 f39"/>
                <a:gd name="f97" fmla="*/ f71 1 f38"/>
                <a:gd name="f98" fmla="*/ f72 1 f39"/>
                <a:gd name="f99" fmla="*/ f73 1 f38"/>
                <a:gd name="f100" fmla="*/ f74 1 f39"/>
                <a:gd name="f101" fmla="*/ f75 1 f38"/>
                <a:gd name="f102" fmla="*/ f76 1 f38"/>
                <a:gd name="f103" fmla="*/ f77 1 f38"/>
                <a:gd name="f104" fmla="*/ f78 1 f39"/>
                <a:gd name="f105" fmla="*/ f79 1 f39"/>
                <a:gd name="f106" fmla="*/ f80 1 f39"/>
                <a:gd name="f107" fmla="*/ f81 1 f39"/>
                <a:gd name="f108" fmla="*/ f82 1 f39"/>
                <a:gd name="f109" fmla="*/ f83 1 f38"/>
                <a:gd name="f110" fmla="*/ f84 1 f39"/>
                <a:gd name="f111" fmla="*/ f85 f29 1"/>
                <a:gd name="f112" fmla="*/ f86 f29 1"/>
                <a:gd name="f113" fmla="*/ f88 f30 1"/>
                <a:gd name="f114" fmla="*/ f87 f30 1"/>
                <a:gd name="f115" fmla="*/ f89 f29 1"/>
                <a:gd name="f116" fmla="*/ f90 f30 1"/>
                <a:gd name="f117" fmla="*/ f91 f29 1"/>
                <a:gd name="f118" fmla="*/ f92 f30 1"/>
                <a:gd name="f119" fmla="*/ f93 f29 1"/>
                <a:gd name="f120" fmla="*/ f94 f30 1"/>
                <a:gd name="f121" fmla="*/ f95 f29 1"/>
                <a:gd name="f122" fmla="*/ f96 f30 1"/>
                <a:gd name="f123" fmla="*/ f97 f29 1"/>
                <a:gd name="f124" fmla="*/ f98 f30 1"/>
                <a:gd name="f125" fmla="*/ f99 f29 1"/>
                <a:gd name="f126" fmla="*/ f100 f30 1"/>
                <a:gd name="f127" fmla="*/ f101 f29 1"/>
                <a:gd name="f128" fmla="*/ f102 f29 1"/>
                <a:gd name="f129" fmla="*/ f103 f29 1"/>
                <a:gd name="f130" fmla="*/ f104 f30 1"/>
                <a:gd name="f131" fmla="*/ f105 f30 1"/>
                <a:gd name="f132" fmla="*/ f106 f30 1"/>
                <a:gd name="f133" fmla="*/ f107 f30 1"/>
                <a:gd name="f134" fmla="*/ f108 f30 1"/>
                <a:gd name="f135" fmla="*/ f109 f29 1"/>
                <a:gd name="f136" fmla="*/ f11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15" y="f116"/>
                </a:cxn>
                <a:cxn ang="f62">
                  <a:pos x="f117" y="f118"/>
                </a:cxn>
                <a:cxn ang="f62">
                  <a:pos x="f117" y="f118"/>
                </a:cxn>
                <a:cxn ang="f62">
                  <a:pos x="f119" y="f120"/>
                </a:cxn>
                <a:cxn ang="f62">
                  <a:pos x="f121" y="f122"/>
                </a:cxn>
                <a:cxn ang="f62">
                  <a:pos x="f123" y="f124"/>
                </a:cxn>
                <a:cxn ang="f62">
                  <a:pos x="f125" y="f126"/>
                </a:cxn>
                <a:cxn ang="f62">
                  <a:pos x="f125" y="f126"/>
                </a:cxn>
                <a:cxn ang="f62">
                  <a:pos x="f127" y="f126"/>
                </a:cxn>
                <a:cxn ang="f62">
                  <a:pos x="f128" y="f126"/>
                </a:cxn>
                <a:cxn ang="f62">
                  <a:pos x="f129" y="f126"/>
                </a:cxn>
                <a:cxn ang="f62">
                  <a:pos x="f129" y="f130"/>
                </a:cxn>
                <a:cxn ang="f62">
                  <a:pos x="f129" y="f131"/>
                </a:cxn>
                <a:cxn ang="f62">
                  <a:pos x="f129" y="f124"/>
                </a:cxn>
                <a:cxn ang="f62">
                  <a:pos x="f129" y="f132"/>
                </a:cxn>
                <a:cxn ang="f62">
                  <a:pos x="f129" y="f133"/>
                </a:cxn>
                <a:cxn ang="f62">
                  <a:pos x="f129" y="f134"/>
                </a:cxn>
                <a:cxn ang="f62">
                  <a:pos x="f135" y="f136"/>
                </a:cxn>
                <a:cxn ang="f62">
                  <a:pos x="f115" y="f116"/>
                </a:cxn>
                <a:cxn ang="f62">
                  <a:pos x="f115" y="f116"/>
                </a:cxn>
              </a:cxnLst>
              <a:rect l="f111" t="f114" r="f112" b="f113"/>
              <a:pathLst>
                <a:path w="586802" h="3802520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cubicBezTo>
                    <a:pt x="f11" y="f13"/>
                    <a:pt x="f11" y="f13"/>
                    <a:pt x="f11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18" y="f20"/>
                    <a:pt x="f21" y="f5"/>
                    <a:pt x="f19" y="f5"/>
                  </a:cubicBezTo>
                  <a:cubicBezTo>
                    <a:pt x="f19" y="f5"/>
                    <a:pt x="f19" y="f5"/>
                    <a:pt x="f19" y="f5"/>
                  </a:cubicBezTo>
                  <a:lnTo>
                    <a:pt x="f22" y="f5"/>
                  </a:lnTo>
                  <a:lnTo>
                    <a:pt x="f20" y="f5"/>
                  </a:lnTo>
                  <a:cubicBezTo>
                    <a:pt x="f20" y="f5"/>
                    <a:pt x="f20" y="f5"/>
                    <a:pt x="f5" y="f5"/>
                  </a:cubicBezTo>
                  <a:cubicBezTo>
                    <a:pt x="f5" y="f5"/>
                    <a:pt x="f5" y="f5"/>
                    <a:pt x="f5" y="f20"/>
                  </a:cubicBezTo>
                  <a:cubicBezTo>
                    <a:pt x="f5" y="f20"/>
                    <a:pt x="f5" y="f20"/>
                    <a:pt x="f5" y="f22"/>
                  </a:cubicBezTo>
                  <a:cubicBezTo>
                    <a:pt x="f5" y="f22"/>
                    <a:pt x="f5" y="f22"/>
                    <a:pt x="f5" y="f19"/>
                  </a:cubicBezTo>
                  <a:cubicBezTo>
                    <a:pt x="f5" y="f19"/>
                    <a:pt x="f5" y="f19"/>
                    <a:pt x="f5" y="f23"/>
                  </a:cubicBezTo>
                  <a:lnTo>
                    <a:pt x="f5" y="f21"/>
                  </a:lnTo>
                  <a:lnTo>
                    <a:pt x="f5" y="f24"/>
                  </a:lnTo>
                  <a:lnTo>
                    <a:pt x="f25" y="f7"/>
                  </a:lnTo>
                  <a:cubicBezTo>
                    <a:pt x="f26" y="f13"/>
                    <a:pt x="f25" y="f12"/>
                    <a:pt x="f8" y="f9"/>
                  </a:cubicBezTo>
                  <a:cubicBezTo>
                    <a:pt x="f27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1" name="Freeform: Shape 158">
              <a:extLst>
                <a:ext uri="{FF2B5EF4-FFF2-40B4-BE49-F238E27FC236}">
                  <a16:creationId xmlns:a16="http://schemas.microsoft.com/office/drawing/2014/main" id="{6351B1CC-DA48-CE8B-5420-B4E846BA58E5}"/>
                </a:ext>
              </a:extLst>
            </p:cNvPr>
            <p:cNvSpPr/>
            <p:nvPr/>
          </p:nvSpPr>
          <p:spPr>
            <a:xfrm>
              <a:off x="10142341" y="3894356"/>
              <a:ext cx="149230" cy="7149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230"/>
                <a:gd name="f7" fmla="val 714970"/>
                <a:gd name="f8" fmla="val 146701"/>
                <a:gd name="f9" fmla="val 714474"/>
                <a:gd name="f10" fmla="val 147965"/>
                <a:gd name="f11" fmla="val 713210"/>
                <a:gd name="f12" fmla="val 711945"/>
                <a:gd name="f13" fmla="val 710681"/>
                <a:gd name="f14" fmla="val 709416"/>
                <a:gd name="f15" fmla="val 706887"/>
                <a:gd name="f16" fmla="val 10117"/>
                <a:gd name="f17" fmla="val 7587"/>
                <a:gd name="f18" fmla="val 1265"/>
                <a:gd name="f19" fmla="val 2529"/>
                <a:gd name="f20" fmla="val 140378"/>
                <a:gd name="f21" fmla="val 708151"/>
                <a:gd name="f22" fmla="val 141642"/>
                <a:gd name="f23" fmla="val 142907"/>
                <a:gd name="f24" fmla="val 144171"/>
                <a:gd name="f25" fmla="val 715739"/>
                <a:gd name="f26" fmla="+- 0 0 -90"/>
                <a:gd name="f27" fmla="*/ f3 1 149230"/>
                <a:gd name="f28" fmla="*/ f4 1 71497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49230"/>
                <a:gd name="f37" fmla="*/ f33 1 714970"/>
                <a:gd name="f38" fmla="*/ 146701 f34 1"/>
                <a:gd name="f39" fmla="*/ 714474 f33 1"/>
                <a:gd name="f40" fmla="*/ 147965 f34 1"/>
                <a:gd name="f41" fmla="*/ 149230 f34 1"/>
                <a:gd name="f42" fmla="*/ 713210 f33 1"/>
                <a:gd name="f43" fmla="*/ 711945 f33 1"/>
                <a:gd name="f44" fmla="*/ 710681 f33 1"/>
                <a:gd name="f45" fmla="*/ 709416 f33 1"/>
                <a:gd name="f46" fmla="*/ 706887 f33 1"/>
                <a:gd name="f47" fmla="*/ 10117 f34 1"/>
                <a:gd name="f48" fmla="*/ 7587 f33 1"/>
                <a:gd name="f49" fmla="*/ 1265 f34 1"/>
                <a:gd name="f50" fmla="*/ 2529 f33 1"/>
                <a:gd name="f51" fmla="*/ 0 f34 1"/>
                <a:gd name="f52" fmla="*/ 1265 f33 1"/>
                <a:gd name="f53" fmla="*/ 0 f33 1"/>
                <a:gd name="f54" fmla="*/ 140378 f34 1"/>
                <a:gd name="f55" fmla="*/ 708151 f33 1"/>
                <a:gd name="f56" fmla="*/ 141642 f34 1"/>
                <a:gd name="f57" fmla="+- f35 0 f1"/>
                <a:gd name="f58" fmla="*/ f38 1 149230"/>
                <a:gd name="f59" fmla="*/ f39 1 714970"/>
                <a:gd name="f60" fmla="*/ f40 1 149230"/>
                <a:gd name="f61" fmla="*/ f41 1 149230"/>
                <a:gd name="f62" fmla="*/ f42 1 714970"/>
                <a:gd name="f63" fmla="*/ f43 1 714970"/>
                <a:gd name="f64" fmla="*/ f44 1 714970"/>
                <a:gd name="f65" fmla="*/ f45 1 714970"/>
                <a:gd name="f66" fmla="*/ f46 1 714970"/>
                <a:gd name="f67" fmla="*/ f47 1 149230"/>
                <a:gd name="f68" fmla="*/ f48 1 714970"/>
                <a:gd name="f69" fmla="*/ f49 1 149230"/>
                <a:gd name="f70" fmla="*/ f50 1 714970"/>
                <a:gd name="f71" fmla="*/ f51 1 149230"/>
                <a:gd name="f72" fmla="*/ f52 1 714970"/>
                <a:gd name="f73" fmla="*/ f53 1 714970"/>
                <a:gd name="f74" fmla="*/ f54 1 149230"/>
                <a:gd name="f75" fmla="*/ f55 1 714970"/>
                <a:gd name="f76" fmla="*/ f56 1 149230"/>
                <a:gd name="f77" fmla="*/ f29 1 f36"/>
                <a:gd name="f78" fmla="*/ f30 1 f36"/>
                <a:gd name="f79" fmla="*/ f29 1 f37"/>
                <a:gd name="f80" fmla="*/ f31 1 f37"/>
                <a:gd name="f81" fmla="*/ f58 1 f36"/>
                <a:gd name="f82" fmla="*/ f59 1 f37"/>
                <a:gd name="f83" fmla="*/ f60 1 f36"/>
                <a:gd name="f84" fmla="*/ f61 1 f36"/>
                <a:gd name="f85" fmla="*/ f62 1 f37"/>
                <a:gd name="f86" fmla="*/ f63 1 f37"/>
                <a:gd name="f87" fmla="*/ f64 1 f37"/>
                <a:gd name="f88" fmla="*/ f65 1 f37"/>
                <a:gd name="f89" fmla="*/ f66 1 f37"/>
                <a:gd name="f90" fmla="*/ f67 1 f36"/>
                <a:gd name="f91" fmla="*/ f68 1 f37"/>
                <a:gd name="f92" fmla="*/ f69 1 f36"/>
                <a:gd name="f93" fmla="*/ f70 1 f37"/>
                <a:gd name="f94" fmla="*/ f71 1 f36"/>
                <a:gd name="f95" fmla="*/ f72 1 f37"/>
                <a:gd name="f96" fmla="*/ f73 1 f37"/>
                <a:gd name="f97" fmla="*/ f74 1 f36"/>
                <a:gd name="f98" fmla="*/ f75 1 f37"/>
                <a:gd name="f99" fmla="*/ f76 1 f36"/>
                <a:gd name="f100" fmla="*/ f77 f27 1"/>
                <a:gd name="f101" fmla="*/ f78 f27 1"/>
                <a:gd name="f102" fmla="*/ f80 f28 1"/>
                <a:gd name="f103" fmla="*/ f79 f28 1"/>
                <a:gd name="f104" fmla="*/ f81 f27 1"/>
                <a:gd name="f105" fmla="*/ f82 f28 1"/>
                <a:gd name="f106" fmla="*/ f83 f27 1"/>
                <a:gd name="f107" fmla="*/ f84 f27 1"/>
                <a:gd name="f108" fmla="*/ f85 f28 1"/>
                <a:gd name="f109" fmla="*/ f86 f28 1"/>
                <a:gd name="f110" fmla="*/ f87 f28 1"/>
                <a:gd name="f111" fmla="*/ f88 f28 1"/>
                <a:gd name="f112" fmla="*/ f89 f28 1"/>
                <a:gd name="f113" fmla="*/ f90 f27 1"/>
                <a:gd name="f114" fmla="*/ f91 f28 1"/>
                <a:gd name="f115" fmla="*/ f92 f27 1"/>
                <a:gd name="f116" fmla="*/ f93 f28 1"/>
                <a:gd name="f117" fmla="*/ f94 f27 1"/>
                <a:gd name="f118" fmla="*/ f95 f28 1"/>
                <a:gd name="f119" fmla="*/ f96 f28 1"/>
                <a:gd name="f120" fmla="*/ f97 f27 1"/>
                <a:gd name="f121" fmla="*/ f98 f28 1"/>
                <a:gd name="f122" fmla="*/ f99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4" y="f105"/>
                </a:cxn>
                <a:cxn ang="f57">
                  <a:pos x="f106" y="f105"/>
                </a:cxn>
                <a:cxn ang="f57">
                  <a:pos x="f107" y="f105"/>
                </a:cxn>
                <a:cxn ang="f57">
                  <a:pos x="f107" y="f105"/>
                </a:cxn>
                <a:cxn ang="f57">
                  <a:pos x="f107" y="f108"/>
                </a:cxn>
                <a:cxn ang="f57">
                  <a:pos x="f107" y="f109"/>
                </a:cxn>
                <a:cxn ang="f57">
                  <a:pos x="f107" y="f110"/>
                </a:cxn>
                <a:cxn ang="f57">
                  <a:pos x="f107" y="f111"/>
                </a:cxn>
                <a:cxn ang="f57">
                  <a:pos x="f107" y="f111"/>
                </a:cxn>
                <a:cxn ang="f57">
                  <a:pos x="f107" y="f112"/>
                </a:cxn>
                <a:cxn ang="f57">
                  <a:pos x="f113" y="f114"/>
                </a:cxn>
                <a:cxn ang="f57">
                  <a:pos x="f115" y="f116"/>
                </a:cxn>
                <a:cxn ang="f57">
                  <a:pos x="f115" y="f116"/>
                </a:cxn>
                <a:cxn ang="f57">
                  <a:pos x="f117" y="f116"/>
                </a:cxn>
                <a:cxn ang="f57">
                  <a:pos x="f117" y="f116"/>
                </a:cxn>
                <a:cxn ang="f57">
                  <a:pos x="f117" y="f118"/>
                </a:cxn>
                <a:cxn ang="f57">
                  <a:pos x="f117" y="f119"/>
                </a:cxn>
                <a:cxn ang="f57">
                  <a:pos x="f117" y="f119"/>
                </a:cxn>
                <a:cxn ang="f57">
                  <a:pos x="f120" y="f121"/>
                </a:cxn>
                <a:cxn ang="f57">
                  <a:pos x="f122" y="f109"/>
                </a:cxn>
                <a:cxn ang="f57">
                  <a:pos x="f104" y="f105"/>
                </a:cxn>
              </a:cxnLst>
              <a:rect l="f100" t="f103" r="f101" b="f102"/>
              <a:pathLst>
                <a:path w="149230" h="714970">
                  <a:moveTo>
                    <a:pt x="f8" y="f9"/>
                  </a:moveTo>
                  <a:cubicBezTo>
                    <a:pt x="f8" y="f9"/>
                    <a:pt x="f10" y="f9"/>
                    <a:pt x="f10" y="f9"/>
                  </a:cubicBezTo>
                  <a:lnTo>
                    <a:pt x="f6" y="f9"/>
                  </a:lnTo>
                  <a:lnTo>
                    <a:pt x="f6" y="f9"/>
                  </a:lnTo>
                  <a:cubicBezTo>
                    <a:pt x="f6" y="f9"/>
                    <a:pt x="f6" y="f9"/>
                    <a:pt x="f6" y="f11"/>
                  </a:cubicBezTo>
                  <a:lnTo>
                    <a:pt x="f6" y="f12"/>
                  </a:lnTo>
                  <a:cubicBezTo>
                    <a:pt x="f6" y="f12"/>
                    <a:pt x="f6" y="f12"/>
                    <a:pt x="f6" y="f13"/>
                  </a:cubicBezTo>
                  <a:lnTo>
                    <a:pt x="f6" y="f14"/>
                  </a:lnTo>
                  <a:lnTo>
                    <a:pt x="f6" y="f14"/>
                  </a:lnTo>
                  <a:lnTo>
                    <a:pt x="f6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5" y="f19"/>
                  </a:lnTo>
                  <a:lnTo>
                    <a:pt x="f5" y="f19"/>
                  </a:lnTo>
                  <a:lnTo>
                    <a:pt x="f5" y="f18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20" y="f21"/>
                  </a:lnTo>
                  <a:lnTo>
                    <a:pt x="f22" y="f12"/>
                  </a:lnTo>
                  <a:cubicBezTo>
                    <a:pt x="f23" y="f9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2" name="Freeform: Shape 159">
              <a:extLst>
                <a:ext uri="{FF2B5EF4-FFF2-40B4-BE49-F238E27FC236}">
                  <a16:creationId xmlns:a16="http://schemas.microsoft.com/office/drawing/2014/main" id="{6DEC7530-06CC-D2ED-34DF-484FD10A61A9}"/>
                </a:ext>
              </a:extLst>
            </p:cNvPr>
            <p:cNvSpPr/>
            <p:nvPr/>
          </p:nvSpPr>
          <p:spPr>
            <a:xfrm>
              <a:off x="9460684" y="2580482"/>
              <a:ext cx="477271" cy="21990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7273"/>
                <a:gd name="f7" fmla="val 2199062"/>
                <a:gd name="f8" fmla="val 471719"/>
                <a:gd name="f9" fmla="val 2199063"/>
                <a:gd name="f10" fmla="val 474248"/>
                <a:gd name="f11" fmla="val 476778"/>
                <a:gd name="f12" fmla="val 2197798"/>
                <a:gd name="f13" fmla="val 478042"/>
                <a:gd name="f14" fmla="val 2196534"/>
                <a:gd name="f15" fmla="val 2194005"/>
                <a:gd name="f16" fmla="val 475513"/>
                <a:gd name="f17" fmla="val 2187682"/>
                <a:gd name="f18" fmla="val 8853"/>
                <a:gd name="f19" fmla="val 5059"/>
                <a:gd name="f20" fmla="val 1264"/>
                <a:gd name="f21" fmla="val 3794"/>
                <a:gd name="f22" fmla="val 2529"/>
                <a:gd name="f23" fmla="val 467925"/>
                <a:gd name="f24" fmla="val 2195270"/>
                <a:gd name="f25" fmla="+- 0 0 -90"/>
                <a:gd name="f26" fmla="*/ f3 1 477273"/>
                <a:gd name="f27" fmla="*/ f4 1 219906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477273"/>
                <a:gd name="f36" fmla="*/ f32 1 2199062"/>
                <a:gd name="f37" fmla="*/ 471719 f33 1"/>
                <a:gd name="f38" fmla="*/ 2199063 f32 1"/>
                <a:gd name="f39" fmla="*/ 474248 f33 1"/>
                <a:gd name="f40" fmla="*/ 476778 f33 1"/>
                <a:gd name="f41" fmla="*/ 2194005 f32 1"/>
                <a:gd name="f42" fmla="*/ 475513 f33 1"/>
                <a:gd name="f43" fmla="*/ 2187682 f32 1"/>
                <a:gd name="f44" fmla="*/ 8853 f33 1"/>
                <a:gd name="f45" fmla="*/ 0 f32 1"/>
                <a:gd name="f46" fmla="*/ 5059 f33 1"/>
                <a:gd name="f47" fmla="*/ 1264 f32 1"/>
                <a:gd name="f48" fmla="*/ 3794 f33 1"/>
                <a:gd name="f49" fmla="*/ 2529 f33 1"/>
                <a:gd name="f50" fmla="*/ 0 f33 1"/>
                <a:gd name="f51" fmla="*/ 467925 f33 1"/>
                <a:gd name="f52" fmla="*/ 2195270 f32 1"/>
                <a:gd name="f53" fmla="*/ 2196534 f32 1"/>
                <a:gd name="f54" fmla="+- f34 0 f1"/>
                <a:gd name="f55" fmla="*/ f37 1 477273"/>
                <a:gd name="f56" fmla="*/ f38 1 2199062"/>
                <a:gd name="f57" fmla="*/ f39 1 477273"/>
                <a:gd name="f58" fmla="*/ f40 1 477273"/>
                <a:gd name="f59" fmla="*/ f41 1 2199062"/>
                <a:gd name="f60" fmla="*/ f42 1 477273"/>
                <a:gd name="f61" fmla="*/ f43 1 2199062"/>
                <a:gd name="f62" fmla="*/ f44 1 477273"/>
                <a:gd name="f63" fmla="*/ f45 1 2199062"/>
                <a:gd name="f64" fmla="*/ f46 1 477273"/>
                <a:gd name="f65" fmla="*/ f47 1 2199062"/>
                <a:gd name="f66" fmla="*/ f48 1 477273"/>
                <a:gd name="f67" fmla="*/ f49 1 477273"/>
                <a:gd name="f68" fmla="*/ f50 1 477273"/>
                <a:gd name="f69" fmla="*/ f51 1 477273"/>
                <a:gd name="f70" fmla="*/ f52 1 2199062"/>
                <a:gd name="f71" fmla="*/ f53 1 2199062"/>
                <a:gd name="f72" fmla="*/ f28 1 f35"/>
                <a:gd name="f73" fmla="*/ f29 1 f35"/>
                <a:gd name="f74" fmla="*/ f28 1 f36"/>
                <a:gd name="f75" fmla="*/ f30 1 f36"/>
                <a:gd name="f76" fmla="*/ f55 1 f35"/>
                <a:gd name="f77" fmla="*/ f56 1 f36"/>
                <a:gd name="f78" fmla="*/ f57 1 f35"/>
                <a:gd name="f79" fmla="*/ f58 1 f35"/>
                <a:gd name="f80" fmla="*/ f59 1 f36"/>
                <a:gd name="f81" fmla="*/ f60 1 f35"/>
                <a:gd name="f82" fmla="*/ f61 1 f36"/>
                <a:gd name="f83" fmla="*/ f62 1 f35"/>
                <a:gd name="f84" fmla="*/ f63 1 f36"/>
                <a:gd name="f85" fmla="*/ f64 1 f35"/>
                <a:gd name="f86" fmla="*/ f65 1 f36"/>
                <a:gd name="f87" fmla="*/ f66 1 f35"/>
                <a:gd name="f88" fmla="*/ f67 1 f35"/>
                <a:gd name="f89" fmla="*/ f68 1 f35"/>
                <a:gd name="f90" fmla="*/ f69 1 f35"/>
                <a:gd name="f91" fmla="*/ f70 1 f36"/>
                <a:gd name="f92" fmla="*/ f71 1 f36"/>
                <a:gd name="f93" fmla="*/ f72 f26 1"/>
                <a:gd name="f94" fmla="*/ f73 f26 1"/>
                <a:gd name="f95" fmla="*/ f75 f27 1"/>
                <a:gd name="f96" fmla="*/ f74 f27 1"/>
                <a:gd name="f97" fmla="*/ f76 f26 1"/>
                <a:gd name="f98" fmla="*/ f77 f27 1"/>
                <a:gd name="f99" fmla="*/ f78 f26 1"/>
                <a:gd name="f100" fmla="*/ f79 f26 1"/>
                <a:gd name="f101" fmla="*/ f80 f27 1"/>
                <a:gd name="f102" fmla="*/ f81 f26 1"/>
                <a:gd name="f103" fmla="*/ f82 f27 1"/>
                <a:gd name="f104" fmla="*/ f83 f26 1"/>
                <a:gd name="f105" fmla="*/ f84 f27 1"/>
                <a:gd name="f106" fmla="*/ f85 f26 1"/>
                <a:gd name="f107" fmla="*/ f86 f27 1"/>
                <a:gd name="f108" fmla="*/ f87 f26 1"/>
                <a:gd name="f109" fmla="*/ f88 f26 1"/>
                <a:gd name="f110" fmla="*/ f89 f26 1"/>
                <a:gd name="f111" fmla="*/ f90 f26 1"/>
                <a:gd name="f112" fmla="*/ f91 f27 1"/>
                <a:gd name="f113" fmla="*/ f9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7" y="f98"/>
                </a:cxn>
                <a:cxn ang="f54">
                  <a:pos x="f99" y="f98"/>
                </a:cxn>
                <a:cxn ang="f54">
                  <a:pos x="f99" y="f98"/>
                </a:cxn>
                <a:cxn ang="f54">
                  <a:pos x="f100" y="f101"/>
                </a:cxn>
                <a:cxn ang="f54">
                  <a:pos x="f102" y="f103"/>
                </a:cxn>
                <a:cxn ang="f54">
                  <a:pos x="f104" y="f105"/>
                </a:cxn>
                <a:cxn ang="f54">
                  <a:pos x="f106" y="f107"/>
                </a:cxn>
                <a:cxn ang="f54">
                  <a:pos x="f106" y="f107"/>
                </a:cxn>
                <a:cxn ang="f54">
                  <a:pos x="f106" y="f107"/>
                </a:cxn>
                <a:cxn ang="f54">
                  <a:pos x="f108" y="f107"/>
                </a:cxn>
                <a:cxn ang="f54">
                  <a:pos x="f109" y="f107"/>
                </a:cxn>
                <a:cxn ang="f54">
                  <a:pos x="f109" y="f107"/>
                </a:cxn>
                <a:cxn ang="f54">
                  <a:pos x="f110" y="f105"/>
                </a:cxn>
                <a:cxn ang="f54">
                  <a:pos x="f111" y="f112"/>
                </a:cxn>
                <a:cxn ang="f54">
                  <a:pos x="f111" y="f112"/>
                </a:cxn>
                <a:cxn ang="f54">
                  <a:pos x="f111" y="f112"/>
                </a:cxn>
                <a:cxn ang="f54">
                  <a:pos x="f111" y="f113"/>
                </a:cxn>
                <a:cxn ang="f54">
                  <a:pos x="f111" y="f113"/>
                </a:cxn>
                <a:cxn ang="f54">
                  <a:pos x="f111" y="f113"/>
                </a:cxn>
                <a:cxn ang="f54">
                  <a:pos x="f111" y="f113"/>
                </a:cxn>
                <a:cxn ang="f54">
                  <a:pos x="f111" y="f113"/>
                </a:cxn>
                <a:cxn ang="f54">
                  <a:pos x="f111" y="f113"/>
                </a:cxn>
                <a:cxn ang="f54">
                  <a:pos x="f97" y="f98"/>
                </a:cxn>
              </a:cxnLst>
              <a:rect l="f93" t="f96" r="f94" b="f95"/>
              <a:pathLst>
                <a:path w="477273" h="2199062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11" y="f15"/>
                  </a:cubicBezTo>
                  <a:lnTo>
                    <a:pt x="f16" y="f17"/>
                  </a:lnTo>
                  <a:lnTo>
                    <a:pt x="f18" y="f5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21" y="f20"/>
                  </a:lnTo>
                  <a:lnTo>
                    <a:pt x="f22" y="f20"/>
                  </a:lnTo>
                  <a:lnTo>
                    <a:pt x="f22" y="f20"/>
                  </a:lnTo>
                  <a:lnTo>
                    <a:pt x="f5" y="f5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3" y="f24"/>
                    <a:pt x="f23" y="f24"/>
                    <a:pt x="f23" y="f14"/>
                  </a:cubicBezTo>
                  <a:lnTo>
                    <a:pt x="f23" y="f14"/>
                  </a:lnTo>
                  <a:lnTo>
                    <a:pt x="f23" y="f14"/>
                  </a:lnTo>
                  <a:lnTo>
                    <a:pt x="f23" y="f14"/>
                  </a:lnTo>
                  <a:lnTo>
                    <a:pt x="f23" y="f14"/>
                  </a:lnTo>
                  <a:lnTo>
                    <a:pt x="f2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3" name="Freeform: Shape 160">
              <a:extLst>
                <a:ext uri="{FF2B5EF4-FFF2-40B4-BE49-F238E27FC236}">
                  <a16:creationId xmlns:a16="http://schemas.microsoft.com/office/drawing/2014/main" id="{B1FD13FD-E0F3-86A3-AE16-65B4CCF65566}"/>
                </a:ext>
              </a:extLst>
            </p:cNvPr>
            <p:cNvSpPr/>
            <p:nvPr/>
          </p:nvSpPr>
          <p:spPr>
            <a:xfrm>
              <a:off x="10142341" y="3890561"/>
              <a:ext cx="447690" cy="2357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7690"/>
                <a:gd name="f7" fmla="val 235730"/>
                <a:gd name="f8" fmla="val 10117"/>
                <a:gd name="f9" fmla="val 11381"/>
                <a:gd name="f10" fmla="val 438838"/>
                <a:gd name="f11" fmla="val 233943"/>
                <a:gd name="f12" fmla="val 441367"/>
                <a:gd name="f13" fmla="val 235207"/>
                <a:gd name="f14" fmla="val 443896"/>
                <a:gd name="f15" fmla="val 236472"/>
                <a:gd name="f16" fmla="val 446426"/>
                <a:gd name="f17" fmla="val 232678"/>
                <a:gd name="f18" fmla="val 231414"/>
                <a:gd name="f19" fmla="val 230149"/>
                <a:gd name="f20" fmla="val 228884"/>
                <a:gd name="f21" fmla="val 227620"/>
                <a:gd name="f22" fmla="val 226355"/>
                <a:gd name="f23" fmla="val 7588"/>
                <a:gd name="f24" fmla="val 2529"/>
                <a:gd name="f25" fmla="val 5058"/>
                <a:gd name="f26" fmla="val 6323"/>
                <a:gd name="f27" fmla="val 7587"/>
                <a:gd name="f28" fmla="val 3794"/>
                <a:gd name="f29" fmla="val 1265"/>
                <a:gd name="f30" fmla="+- 0 0 -90"/>
                <a:gd name="f31" fmla="*/ f3 1 447690"/>
                <a:gd name="f32" fmla="*/ f4 1 23573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47690"/>
                <a:gd name="f41" fmla="*/ f37 1 235730"/>
                <a:gd name="f42" fmla="*/ 10117 f38 1"/>
                <a:gd name="f43" fmla="*/ 11381 f37 1"/>
                <a:gd name="f44" fmla="*/ 438838 f38 1"/>
                <a:gd name="f45" fmla="*/ 233943 f37 1"/>
                <a:gd name="f46" fmla="*/ 441367 f38 1"/>
                <a:gd name="f47" fmla="*/ 235207 f37 1"/>
                <a:gd name="f48" fmla="*/ 447690 f38 1"/>
                <a:gd name="f49" fmla="*/ 230149 f37 1"/>
                <a:gd name="f50" fmla="*/ 228884 f37 1"/>
                <a:gd name="f51" fmla="*/ 227620 f37 1"/>
                <a:gd name="f52" fmla="*/ 446426 f38 1"/>
                <a:gd name="f53" fmla="*/ 443896 f38 1"/>
                <a:gd name="f54" fmla="*/ 226355 f37 1"/>
                <a:gd name="f55" fmla="*/ 7588 f38 1"/>
                <a:gd name="f56" fmla="*/ 0 f37 1"/>
                <a:gd name="f57" fmla="*/ 2529 f37 1"/>
                <a:gd name="f58" fmla="*/ 3794 f38 1"/>
                <a:gd name="f59" fmla="*/ 7587 f37 1"/>
                <a:gd name="f60" fmla="*/ 0 f38 1"/>
                <a:gd name="f61" fmla="+- f39 0 f1"/>
                <a:gd name="f62" fmla="*/ f42 1 447690"/>
                <a:gd name="f63" fmla="*/ f43 1 235730"/>
                <a:gd name="f64" fmla="*/ f44 1 447690"/>
                <a:gd name="f65" fmla="*/ f45 1 235730"/>
                <a:gd name="f66" fmla="*/ f46 1 447690"/>
                <a:gd name="f67" fmla="*/ f47 1 235730"/>
                <a:gd name="f68" fmla="*/ f48 1 447690"/>
                <a:gd name="f69" fmla="*/ f49 1 235730"/>
                <a:gd name="f70" fmla="*/ f50 1 235730"/>
                <a:gd name="f71" fmla="*/ f51 1 235730"/>
                <a:gd name="f72" fmla="*/ f52 1 447690"/>
                <a:gd name="f73" fmla="*/ f53 1 447690"/>
                <a:gd name="f74" fmla="*/ f54 1 235730"/>
                <a:gd name="f75" fmla="*/ f55 1 447690"/>
                <a:gd name="f76" fmla="*/ f56 1 235730"/>
                <a:gd name="f77" fmla="*/ f57 1 235730"/>
                <a:gd name="f78" fmla="*/ f58 1 447690"/>
                <a:gd name="f79" fmla="*/ f59 1 235730"/>
                <a:gd name="f80" fmla="*/ f60 1 447690"/>
                <a:gd name="f81" fmla="*/ f33 1 f40"/>
                <a:gd name="f82" fmla="*/ f34 1 f40"/>
                <a:gd name="f83" fmla="*/ f33 1 f41"/>
                <a:gd name="f84" fmla="*/ f35 1 f41"/>
                <a:gd name="f85" fmla="*/ f62 1 f40"/>
                <a:gd name="f86" fmla="*/ f63 1 f41"/>
                <a:gd name="f87" fmla="*/ f64 1 f40"/>
                <a:gd name="f88" fmla="*/ f65 1 f41"/>
                <a:gd name="f89" fmla="*/ f66 1 f40"/>
                <a:gd name="f90" fmla="*/ f67 1 f41"/>
                <a:gd name="f91" fmla="*/ f68 1 f40"/>
                <a:gd name="f92" fmla="*/ f69 1 f41"/>
                <a:gd name="f93" fmla="*/ f70 1 f41"/>
                <a:gd name="f94" fmla="*/ f71 1 f41"/>
                <a:gd name="f95" fmla="*/ f72 1 f40"/>
                <a:gd name="f96" fmla="*/ f73 1 f40"/>
                <a:gd name="f97" fmla="*/ f74 1 f41"/>
                <a:gd name="f98" fmla="*/ f75 1 f40"/>
                <a:gd name="f99" fmla="*/ f76 1 f41"/>
                <a:gd name="f100" fmla="*/ f77 1 f41"/>
                <a:gd name="f101" fmla="*/ f78 1 f40"/>
                <a:gd name="f102" fmla="*/ f79 1 f41"/>
                <a:gd name="f103" fmla="*/ f80 1 f40"/>
                <a:gd name="f104" fmla="*/ f81 f31 1"/>
                <a:gd name="f105" fmla="*/ f82 f31 1"/>
                <a:gd name="f106" fmla="*/ f84 f32 1"/>
                <a:gd name="f107" fmla="*/ f83 f32 1"/>
                <a:gd name="f108" fmla="*/ f85 f31 1"/>
                <a:gd name="f109" fmla="*/ f86 f32 1"/>
                <a:gd name="f110" fmla="*/ f87 f31 1"/>
                <a:gd name="f111" fmla="*/ f88 f32 1"/>
                <a:gd name="f112" fmla="*/ f89 f31 1"/>
                <a:gd name="f113" fmla="*/ f90 f32 1"/>
                <a:gd name="f114" fmla="*/ f91 f31 1"/>
                <a:gd name="f115" fmla="*/ f92 f32 1"/>
                <a:gd name="f116" fmla="*/ f93 f32 1"/>
                <a:gd name="f117" fmla="*/ f94 f32 1"/>
                <a:gd name="f118" fmla="*/ f95 f31 1"/>
                <a:gd name="f119" fmla="*/ f96 f31 1"/>
                <a:gd name="f120" fmla="*/ f97 f32 1"/>
                <a:gd name="f121" fmla="*/ f98 f31 1"/>
                <a:gd name="f122" fmla="*/ f99 f32 1"/>
                <a:gd name="f123" fmla="*/ f100 f32 1"/>
                <a:gd name="f124" fmla="*/ f101 f31 1"/>
                <a:gd name="f125" fmla="*/ f102 f32 1"/>
                <a:gd name="f126" fmla="*/ f10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1"/>
                </a:cxn>
                <a:cxn ang="f61">
                  <a:pos x="f114" y="f111"/>
                </a:cxn>
                <a:cxn ang="f61">
                  <a:pos x="f114" y="f115"/>
                </a:cxn>
                <a:cxn ang="f61">
                  <a:pos x="f114" y="f116"/>
                </a:cxn>
                <a:cxn ang="f61">
                  <a:pos x="f114" y="f117"/>
                </a:cxn>
                <a:cxn ang="f61">
                  <a:pos x="f114" y="f117"/>
                </a:cxn>
                <a:cxn ang="f61">
                  <a:pos x="f118" y="f117"/>
                </a:cxn>
                <a:cxn ang="f61">
                  <a:pos x="f118" y="f117"/>
                </a:cxn>
                <a:cxn ang="f61">
                  <a:pos x="f119" y="f120"/>
                </a:cxn>
                <a:cxn ang="f61">
                  <a:pos x="f121" y="f122"/>
                </a:cxn>
                <a:cxn ang="f61">
                  <a:pos x="f121" y="f123"/>
                </a:cxn>
                <a:cxn ang="f61">
                  <a:pos x="f124" y="f125"/>
                </a:cxn>
                <a:cxn ang="f61">
                  <a:pos x="f124" y="f125"/>
                </a:cxn>
                <a:cxn ang="f61">
                  <a:pos x="f126" y="f125"/>
                </a:cxn>
                <a:cxn ang="f61">
                  <a:pos x="f126" y="f125"/>
                </a:cxn>
                <a:cxn ang="f61">
                  <a:pos x="f108" y="f109"/>
                </a:cxn>
              </a:cxnLst>
              <a:rect l="f104" t="f107" r="f105" b="f106"/>
              <a:pathLst>
                <a:path w="447690" h="23573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3"/>
                    <a:pt x="f6" y="f11"/>
                  </a:cubicBezTo>
                  <a:cubicBezTo>
                    <a:pt x="f6" y="f11"/>
                    <a:pt x="f6" y="f11"/>
                    <a:pt x="f6" y="f11"/>
                  </a:cubicBezTo>
                  <a:cubicBezTo>
                    <a:pt x="f6" y="f17"/>
                    <a:pt x="f6" y="f18"/>
                    <a:pt x="f6" y="f19"/>
                  </a:cubicBezTo>
                  <a:lnTo>
                    <a:pt x="f6" y="f20"/>
                  </a:lnTo>
                  <a:lnTo>
                    <a:pt x="f6" y="f21"/>
                  </a:lnTo>
                  <a:lnTo>
                    <a:pt x="f6" y="f21"/>
                  </a:lnTo>
                  <a:lnTo>
                    <a:pt x="f16" y="f21"/>
                  </a:lnTo>
                  <a:lnTo>
                    <a:pt x="f16" y="f21"/>
                  </a:lnTo>
                  <a:lnTo>
                    <a:pt x="f14" y="f22"/>
                  </a:lnTo>
                  <a:lnTo>
                    <a:pt x="f23" y="f5"/>
                  </a:lnTo>
                  <a:lnTo>
                    <a:pt x="f23" y="f24"/>
                  </a:lnTo>
                  <a:cubicBezTo>
                    <a:pt x="f23" y="f25"/>
                    <a:pt x="f26" y="f27"/>
                    <a:pt x="f28" y="f27"/>
                  </a:cubicBezTo>
                  <a:cubicBezTo>
                    <a:pt x="f28" y="f27"/>
                    <a:pt x="f28" y="f27"/>
                    <a:pt x="f28" y="f27"/>
                  </a:cubicBezTo>
                  <a:cubicBezTo>
                    <a:pt x="f24" y="f27"/>
                    <a:pt x="f29" y="f27"/>
                    <a:pt x="f5" y="f27"/>
                  </a:cubicBezTo>
                  <a:lnTo>
                    <a:pt x="f5" y="f2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4" name="Freeform: Shape 161">
              <a:extLst>
                <a:ext uri="{FF2B5EF4-FFF2-40B4-BE49-F238E27FC236}">
                  <a16:creationId xmlns:a16="http://schemas.microsoft.com/office/drawing/2014/main" id="{C81673A8-92DC-4E4C-1147-1C3A21B8EF59}"/>
                </a:ext>
              </a:extLst>
            </p:cNvPr>
            <p:cNvSpPr/>
            <p:nvPr/>
          </p:nvSpPr>
          <p:spPr>
            <a:xfrm>
              <a:off x="9860322" y="2428728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5" name="Freeform: Shape 162">
              <a:extLst>
                <a:ext uri="{FF2B5EF4-FFF2-40B4-BE49-F238E27FC236}">
                  <a16:creationId xmlns:a16="http://schemas.microsoft.com/office/drawing/2014/main" id="{912EB8E0-E13E-8527-5183-04F1EC4079A2}"/>
                </a:ext>
              </a:extLst>
            </p:cNvPr>
            <p:cNvSpPr/>
            <p:nvPr/>
          </p:nvSpPr>
          <p:spPr>
            <a:xfrm>
              <a:off x="9611176" y="2323773"/>
              <a:ext cx="247875" cy="1049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873"/>
                <a:gd name="f7" fmla="val 104958"/>
                <a:gd name="f8" fmla="val 3794"/>
                <a:gd name="f9" fmla="val 2529"/>
                <a:gd name="f10" fmla="val 5059"/>
                <a:gd name="f11" fmla="val 5058"/>
                <a:gd name="f12" fmla="val 7587"/>
                <a:gd name="f13" fmla="val 1265"/>
                <a:gd name="f14" fmla="val 8852"/>
                <a:gd name="f15" fmla="val 232698"/>
                <a:gd name="f16" fmla="val 244080"/>
                <a:gd name="f17" fmla="val 101164"/>
                <a:gd name="f18" fmla="val 246609"/>
                <a:gd name="f19" fmla="val 247874"/>
                <a:gd name="f20" fmla="val 1264"/>
                <a:gd name="f21" fmla="+- 0 0 -90"/>
                <a:gd name="f22" fmla="*/ f3 1 247873"/>
                <a:gd name="f23" fmla="*/ f4 1 104958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47873"/>
                <a:gd name="f32" fmla="*/ f28 1 104958"/>
                <a:gd name="f33" fmla="*/ 3794 f29 1"/>
                <a:gd name="f34" fmla="*/ 2529 f28 1"/>
                <a:gd name="f35" fmla="*/ 1265 f29 1"/>
                <a:gd name="f36" fmla="*/ 8852 f28 1"/>
                <a:gd name="f37" fmla="*/ 0 f29 1"/>
                <a:gd name="f38" fmla="*/ 232698 f29 1"/>
                <a:gd name="f39" fmla="*/ 104958 f28 1"/>
                <a:gd name="f40" fmla="*/ 244080 f29 1"/>
                <a:gd name="f41" fmla="*/ 101164 f28 1"/>
                <a:gd name="f42" fmla="*/ 246609 f29 1"/>
                <a:gd name="f43" fmla="*/ 247874 f29 1"/>
                <a:gd name="f44" fmla="*/ 0 f28 1"/>
                <a:gd name="f45" fmla="*/ 2529 f29 1"/>
                <a:gd name="f46" fmla="+- f30 0 f1"/>
                <a:gd name="f47" fmla="*/ f33 1 247873"/>
                <a:gd name="f48" fmla="*/ f34 1 104958"/>
                <a:gd name="f49" fmla="*/ f35 1 247873"/>
                <a:gd name="f50" fmla="*/ f36 1 104958"/>
                <a:gd name="f51" fmla="*/ f37 1 247873"/>
                <a:gd name="f52" fmla="*/ f38 1 247873"/>
                <a:gd name="f53" fmla="*/ f39 1 104958"/>
                <a:gd name="f54" fmla="*/ f40 1 247873"/>
                <a:gd name="f55" fmla="*/ f41 1 104958"/>
                <a:gd name="f56" fmla="*/ f42 1 247873"/>
                <a:gd name="f57" fmla="*/ f43 1 247873"/>
                <a:gd name="f58" fmla="*/ f44 1 104958"/>
                <a:gd name="f59" fmla="*/ f45 1 247873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2"/>
                <a:gd name="f68" fmla="*/ f51 1 f31"/>
                <a:gd name="f69" fmla="*/ f52 1 f31"/>
                <a:gd name="f70" fmla="*/ f53 1 f32"/>
                <a:gd name="f71" fmla="*/ f54 1 f31"/>
                <a:gd name="f72" fmla="*/ f55 1 f32"/>
                <a:gd name="f73" fmla="*/ f56 1 f31"/>
                <a:gd name="f74" fmla="*/ f57 1 f31"/>
                <a:gd name="f75" fmla="*/ f58 1 f32"/>
                <a:gd name="f76" fmla="*/ f59 1 f31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3 1"/>
                <a:gd name="f85" fmla="*/ f68 f22 1"/>
                <a:gd name="f86" fmla="*/ f69 f22 1"/>
                <a:gd name="f87" fmla="*/ f70 f23 1"/>
                <a:gd name="f88" fmla="*/ f71 f22 1"/>
                <a:gd name="f89" fmla="*/ f72 f23 1"/>
                <a:gd name="f90" fmla="*/ f73 f22 1"/>
                <a:gd name="f91" fmla="*/ f74 f22 1"/>
                <a:gd name="f92" fmla="*/ f75 f23 1"/>
                <a:gd name="f93" fmla="*/ f76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4"/>
                </a:cxn>
                <a:cxn ang="f46">
                  <a:pos x="f86" y="f87"/>
                </a:cxn>
                <a:cxn ang="f46">
                  <a:pos x="f88" y="f89"/>
                </a:cxn>
                <a:cxn ang="f46">
                  <a:pos x="f90" y="f89"/>
                </a:cxn>
                <a:cxn ang="f46">
                  <a:pos x="f91" y="f89"/>
                </a:cxn>
                <a:cxn ang="f46">
                  <a:pos x="f91" y="f89"/>
                </a:cxn>
                <a:cxn ang="f46">
                  <a:pos x="f81" y="f92"/>
                </a:cxn>
                <a:cxn ang="f46">
                  <a:pos x="f93" y="f92"/>
                </a:cxn>
                <a:cxn ang="f46">
                  <a:pos x="f81" y="f82"/>
                </a:cxn>
              </a:cxnLst>
              <a:rect l="f77" t="f80" r="f78" b="f79"/>
              <a:pathLst>
                <a:path w="247873" h="104958">
                  <a:moveTo>
                    <a:pt x="f8" y="f9"/>
                  </a:moveTo>
                  <a:cubicBezTo>
                    <a:pt x="f10" y="f11"/>
                    <a:pt x="f8" y="f12"/>
                    <a:pt x="f13" y="f14"/>
                  </a:cubicBezTo>
                  <a:lnTo>
                    <a:pt x="f5" y="f14"/>
                  </a:lnTo>
                  <a:lnTo>
                    <a:pt x="f15" y="f7"/>
                  </a:lnTo>
                  <a:lnTo>
                    <a:pt x="f16" y="f17"/>
                  </a:lnTo>
                  <a:lnTo>
                    <a:pt x="f18" y="f17"/>
                  </a:lnTo>
                  <a:lnTo>
                    <a:pt x="f19" y="f17"/>
                  </a:lnTo>
                  <a:lnTo>
                    <a:pt x="f19" y="f17"/>
                  </a:lnTo>
                  <a:lnTo>
                    <a:pt x="f8" y="f5"/>
                  </a:lnTo>
                  <a:lnTo>
                    <a:pt x="f9" y="f5"/>
                  </a:lnTo>
                  <a:cubicBezTo>
                    <a:pt x="f9" y="f5"/>
                    <a:pt x="f8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6" name="Freeform: Shape 163">
              <a:extLst>
                <a:ext uri="{FF2B5EF4-FFF2-40B4-BE49-F238E27FC236}">
                  <a16:creationId xmlns:a16="http://schemas.microsoft.com/office/drawing/2014/main" id="{C33B3CD0-CE68-C960-61B1-E78166E3F5DE}"/>
                </a:ext>
              </a:extLst>
            </p:cNvPr>
            <p:cNvSpPr/>
            <p:nvPr/>
          </p:nvSpPr>
          <p:spPr>
            <a:xfrm>
              <a:off x="9859051" y="242620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7" name="Freeform: Shape 164">
              <a:extLst>
                <a:ext uri="{FF2B5EF4-FFF2-40B4-BE49-F238E27FC236}">
                  <a16:creationId xmlns:a16="http://schemas.microsoft.com/office/drawing/2014/main" id="{48CD60BB-5886-AAD4-078E-93745387450C}"/>
                </a:ext>
              </a:extLst>
            </p:cNvPr>
            <p:cNvSpPr/>
            <p:nvPr/>
          </p:nvSpPr>
          <p:spPr>
            <a:xfrm>
              <a:off x="9465740" y="2426204"/>
              <a:ext cx="390777" cy="1555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0780"/>
                <a:gd name="f7" fmla="val 155540"/>
                <a:gd name="f8" fmla="val 1265"/>
                <a:gd name="f9" fmla="val 146689"/>
                <a:gd name="f10" fmla="val 3794"/>
                <a:gd name="f11" fmla="val 147953"/>
                <a:gd name="f12" fmla="val 5059"/>
                <a:gd name="f13" fmla="val 150482"/>
                <a:gd name="f14" fmla="val 153011"/>
                <a:gd name="f15" fmla="val 154276"/>
                <a:gd name="f16" fmla="val 2529"/>
                <a:gd name="f17" fmla="val 388251"/>
                <a:gd name="f18" fmla="val 10116"/>
                <a:gd name="f19" fmla="val 386986"/>
                <a:gd name="f20" fmla="val 5058"/>
                <a:gd name="f21" fmla="val 379399"/>
                <a:gd name="f22" fmla="+- 0 0 -90"/>
                <a:gd name="f23" fmla="*/ f3 1 390780"/>
                <a:gd name="f24" fmla="*/ f4 1 15554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90780"/>
                <a:gd name="f33" fmla="*/ f29 1 155540"/>
                <a:gd name="f34" fmla="*/ 1265 f30 1"/>
                <a:gd name="f35" fmla="*/ 146689 f29 1"/>
                <a:gd name="f36" fmla="*/ 3794 f30 1"/>
                <a:gd name="f37" fmla="*/ 153011 f29 1"/>
                <a:gd name="f38" fmla="*/ 155540 f29 1"/>
                <a:gd name="f39" fmla="*/ 5059 f30 1"/>
                <a:gd name="f40" fmla="*/ 154276 f29 1"/>
                <a:gd name="f41" fmla="*/ 388251 f30 1"/>
                <a:gd name="f42" fmla="*/ 10116 f29 1"/>
                <a:gd name="f43" fmla="*/ 386986 f30 1"/>
                <a:gd name="f44" fmla="*/ 5058 f29 1"/>
                <a:gd name="f45" fmla="*/ 390780 f30 1"/>
                <a:gd name="f46" fmla="*/ 0 f29 1"/>
                <a:gd name="f47" fmla="*/ 379399 f30 1"/>
                <a:gd name="f48" fmla="*/ 3794 f29 1"/>
                <a:gd name="f49" fmla="*/ 0 f30 1"/>
                <a:gd name="f50" fmla="*/ 147953 f29 1"/>
                <a:gd name="f51" fmla="+- f31 0 f1"/>
                <a:gd name="f52" fmla="*/ f34 1 390780"/>
                <a:gd name="f53" fmla="*/ f35 1 155540"/>
                <a:gd name="f54" fmla="*/ f36 1 390780"/>
                <a:gd name="f55" fmla="*/ f37 1 155540"/>
                <a:gd name="f56" fmla="*/ f38 1 155540"/>
                <a:gd name="f57" fmla="*/ f39 1 390780"/>
                <a:gd name="f58" fmla="*/ f40 1 155540"/>
                <a:gd name="f59" fmla="*/ f41 1 390780"/>
                <a:gd name="f60" fmla="*/ f42 1 155540"/>
                <a:gd name="f61" fmla="*/ f43 1 390780"/>
                <a:gd name="f62" fmla="*/ f44 1 155540"/>
                <a:gd name="f63" fmla="*/ f45 1 390780"/>
                <a:gd name="f64" fmla="*/ f46 1 155540"/>
                <a:gd name="f65" fmla="*/ f47 1 390780"/>
                <a:gd name="f66" fmla="*/ f48 1 155540"/>
                <a:gd name="f67" fmla="*/ f49 1 390780"/>
                <a:gd name="f68" fmla="*/ f50 1 155540"/>
                <a:gd name="f69" fmla="*/ f25 1 f32"/>
                <a:gd name="f70" fmla="*/ f26 1 f32"/>
                <a:gd name="f71" fmla="*/ f25 1 f33"/>
                <a:gd name="f72" fmla="*/ f27 1 f33"/>
                <a:gd name="f73" fmla="*/ f52 1 f32"/>
                <a:gd name="f74" fmla="*/ f53 1 f33"/>
                <a:gd name="f75" fmla="*/ f54 1 f32"/>
                <a:gd name="f76" fmla="*/ f55 1 f33"/>
                <a:gd name="f77" fmla="*/ f56 1 f33"/>
                <a:gd name="f78" fmla="*/ f57 1 f32"/>
                <a:gd name="f79" fmla="*/ f58 1 f33"/>
                <a:gd name="f80" fmla="*/ f59 1 f32"/>
                <a:gd name="f81" fmla="*/ f60 1 f33"/>
                <a:gd name="f82" fmla="*/ f61 1 f32"/>
                <a:gd name="f83" fmla="*/ f62 1 f33"/>
                <a:gd name="f84" fmla="*/ f63 1 f32"/>
                <a:gd name="f85" fmla="*/ f64 1 f33"/>
                <a:gd name="f86" fmla="*/ f65 1 f32"/>
                <a:gd name="f87" fmla="*/ f66 1 f33"/>
                <a:gd name="f88" fmla="*/ f67 1 f32"/>
                <a:gd name="f89" fmla="*/ f68 1 f33"/>
                <a:gd name="f90" fmla="*/ f69 f23 1"/>
                <a:gd name="f91" fmla="*/ f70 f23 1"/>
                <a:gd name="f92" fmla="*/ f72 f24 1"/>
                <a:gd name="f93" fmla="*/ f71 f24 1"/>
                <a:gd name="f94" fmla="*/ f73 f23 1"/>
                <a:gd name="f95" fmla="*/ f74 f24 1"/>
                <a:gd name="f96" fmla="*/ f75 f23 1"/>
                <a:gd name="f97" fmla="*/ f76 f24 1"/>
                <a:gd name="f98" fmla="*/ f77 f24 1"/>
                <a:gd name="f99" fmla="*/ f78 f23 1"/>
                <a:gd name="f100" fmla="*/ f79 f24 1"/>
                <a:gd name="f101" fmla="*/ f80 f23 1"/>
                <a:gd name="f102" fmla="*/ f81 f24 1"/>
                <a:gd name="f103" fmla="*/ f82 f23 1"/>
                <a:gd name="f104" fmla="*/ f83 f24 1"/>
                <a:gd name="f105" fmla="*/ f84 f23 1"/>
                <a:gd name="f106" fmla="*/ f85 f24 1"/>
                <a:gd name="f107" fmla="*/ f86 f23 1"/>
                <a:gd name="f108" fmla="*/ f87 f24 1"/>
                <a:gd name="f109" fmla="*/ f88 f23 1"/>
                <a:gd name="f110" fmla="*/ f8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96" y="f97"/>
                </a:cxn>
                <a:cxn ang="f51">
                  <a:pos x="f94" y="f98"/>
                </a:cxn>
                <a:cxn ang="f51">
                  <a:pos x="f99" y="f100"/>
                </a:cxn>
                <a:cxn ang="f51">
                  <a:pos x="f101" y="f102"/>
                </a:cxn>
                <a:cxn ang="f51">
                  <a:pos x="f103" y="f104"/>
                </a:cxn>
                <a:cxn ang="f51">
                  <a:pos x="f105" y="f106"/>
                </a:cxn>
                <a:cxn ang="f51">
                  <a:pos x="f105" y="f106"/>
                </a:cxn>
                <a:cxn ang="f51">
                  <a:pos x="f107" y="f108"/>
                </a:cxn>
                <a:cxn ang="f51">
                  <a:pos x="f109" y="f110"/>
                </a:cxn>
                <a:cxn ang="f51">
                  <a:pos x="f94" y="f110"/>
                </a:cxn>
              </a:cxnLst>
              <a:rect l="f90" t="f93" r="f91" b="f92"/>
              <a:pathLst>
                <a:path w="390780" h="155540">
                  <a:moveTo>
                    <a:pt x="f8" y="f9"/>
                  </a:moveTo>
                  <a:cubicBezTo>
                    <a:pt x="f10" y="f11"/>
                    <a:pt x="f12" y="f13"/>
                    <a:pt x="f10" y="f14"/>
                  </a:cubicBezTo>
                  <a:cubicBezTo>
                    <a:pt x="f10" y="f14"/>
                    <a:pt x="f10" y="f14"/>
                    <a:pt x="f10" y="f14"/>
                  </a:cubicBezTo>
                  <a:cubicBezTo>
                    <a:pt x="f10" y="f15"/>
                    <a:pt x="f16" y="f7"/>
                    <a:pt x="f8" y="f7"/>
                  </a:cubicBezTo>
                  <a:lnTo>
                    <a:pt x="f12" y="f15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19" y="f16"/>
                    <a:pt x="f17" y="f5"/>
                    <a:pt x="f6" y="f5"/>
                  </a:cubicBezTo>
                  <a:lnTo>
                    <a:pt x="f6" y="f5"/>
                  </a:lnTo>
                  <a:lnTo>
                    <a:pt x="f21" y="f10"/>
                  </a:lnTo>
                  <a:lnTo>
                    <a:pt x="f5" y="f11"/>
                  </a:lnTo>
                  <a:lnTo>
                    <a:pt x="f8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8" name="Freeform: Shape 165">
              <a:extLst>
                <a:ext uri="{FF2B5EF4-FFF2-40B4-BE49-F238E27FC236}">
                  <a16:creationId xmlns:a16="http://schemas.microsoft.com/office/drawing/2014/main" id="{4672CBA3-171C-A863-4EF2-1F7ACAFB8F10}"/>
                </a:ext>
              </a:extLst>
            </p:cNvPr>
            <p:cNvSpPr/>
            <p:nvPr/>
          </p:nvSpPr>
          <p:spPr>
            <a:xfrm>
              <a:off x="9465740" y="258174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9" name="Freeform: Shape 166">
              <a:extLst>
                <a:ext uri="{FF2B5EF4-FFF2-40B4-BE49-F238E27FC236}">
                  <a16:creationId xmlns:a16="http://schemas.microsoft.com/office/drawing/2014/main" id="{71D52660-7790-4F59-22F7-8D2423B10169}"/>
                </a:ext>
              </a:extLst>
            </p:cNvPr>
            <p:cNvSpPr/>
            <p:nvPr/>
          </p:nvSpPr>
          <p:spPr>
            <a:xfrm>
              <a:off x="9859051" y="2427466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0" name="Freeform: Shape 167">
              <a:extLst>
                <a:ext uri="{FF2B5EF4-FFF2-40B4-BE49-F238E27FC236}">
                  <a16:creationId xmlns:a16="http://schemas.microsoft.com/office/drawing/2014/main" id="{934D66E4-2FE7-5660-311B-613A3F1E207B}"/>
                </a:ext>
              </a:extLst>
            </p:cNvPr>
            <p:cNvSpPr/>
            <p:nvPr/>
          </p:nvSpPr>
          <p:spPr>
            <a:xfrm>
              <a:off x="9860322" y="2428728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1" name="Freeform: Shape 168">
              <a:extLst>
                <a:ext uri="{FF2B5EF4-FFF2-40B4-BE49-F238E27FC236}">
                  <a16:creationId xmlns:a16="http://schemas.microsoft.com/office/drawing/2014/main" id="{CA401836-19BD-9799-77B9-4ED9976BD03D}"/>
                </a:ext>
              </a:extLst>
            </p:cNvPr>
            <p:cNvSpPr/>
            <p:nvPr/>
          </p:nvSpPr>
          <p:spPr>
            <a:xfrm>
              <a:off x="9857789" y="242620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2" name="Freeform: Shape 169">
              <a:extLst>
                <a:ext uri="{FF2B5EF4-FFF2-40B4-BE49-F238E27FC236}">
                  <a16:creationId xmlns:a16="http://schemas.microsoft.com/office/drawing/2014/main" id="{DB4C9F5D-B6E8-6972-0A10-109DA3361D6C}"/>
                </a:ext>
              </a:extLst>
            </p:cNvPr>
            <p:cNvSpPr/>
            <p:nvPr/>
          </p:nvSpPr>
          <p:spPr>
            <a:xfrm>
              <a:off x="9219136" y="2469200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3" name="Freeform: Shape 170">
              <a:extLst>
                <a:ext uri="{FF2B5EF4-FFF2-40B4-BE49-F238E27FC236}">
                  <a16:creationId xmlns:a16="http://schemas.microsoft.com/office/drawing/2014/main" id="{995FCEEF-F987-AC8B-AB58-4C37E7022762}"/>
                </a:ext>
              </a:extLst>
            </p:cNvPr>
            <p:cNvSpPr/>
            <p:nvPr/>
          </p:nvSpPr>
          <p:spPr>
            <a:xfrm>
              <a:off x="9219136" y="2470461"/>
              <a:ext cx="12646" cy="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562"/>
                <a:gd name="f8" fmla="val 1265"/>
                <a:gd name="f9" fmla="+- 0 0 -90"/>
                <a:gd name="f10" fmla="*/ f3 1 12646"/>
                <a:gd name="f11" fmla="*/ f4 1 56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562"/>
                <a:gd name="f21" fmla="*/ 0 f17 1"/>
                <a:gd name="f22" fmla="*/ 0 f16 1"/>
                <a:gd name="f23" fmla="+- f18 0 f1"/>
                <a:gd name="f24" fmla="*/ f21 1 12646"/>
                <a:gd name="f25" fmla="*/ f22 1 562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562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8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4" name="Freeform: Shape 171">
              <a:extLst>
                <a:ext uri="{FF2B5EF4-FFF2-40B4-BE49-F238E27FC236}">
                  <a16:creationId xmlns:a16="http://schemas.microsoft.com/office/drawing/2014/main" id="{8BB66E0B-86FA-DABA-BB9F-12ACA97BFB47}"/>
                </a:ext>
              </a:extLst>
            </p:cNvPr>
            <p:cNvSpPr/>
            <p:nvPr/>
          </p:nvSpPr>
          <p:spPr>
            <a:xfrm>
              <a:off x="9221669" y="246666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5" name="Freeform: Shape 172">
              <a:extLst>
                <a:ext uri="{FF2B5EF4-FFF2-40B4-BE49-F238E27FC236}">
                  <a16:creationId xmlns:a16="http://schemas.microsoft.com/office/drawing/2014/main" id="{7FE1B7B7-9752-6611-A003-57EF857B270A}"/>
                </a:ext>
              </a:extLst>
            </p:cNvPr>
            <p:cNvSpPr/>
            <p:nvPr/>
          </p:nvSpPr>
          <p:spPr>
            <a:xfrm>
              <a:off x="9220398" y="2467929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6" name="Freeform: Shape 173">
              <a:extLst>
                <a:ext uri="{FF2B5EF4-FFF2-40B4-BE49-F238E27FC236}">
                  <a16:creationId xmlns:a16="http://schemas.microsoft.com/office/drawing/2014/main" id="{7E20BDF3-3D29-D4E1-FFDE-213A1E695D05}"/>
                </a:ext>
              </a:extLst>
            </p:cNvPr>
            <p:cNvSpPr/>
            <p:nvPr/>
          </p:nvSpPr>
          <p:spPr>
            <a:xfrm>
              <a:off x="9230520" y="2470461"/>
              <a:ext cx="238256" cy="1112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8252"/>
                <a:gd name="f7" fmla="val 111280"/>
                <a:gd name="f8" fmla="val 232698"/>
                <a:gd name="f9" fmla="val 111281"/>
                <a:gd name="f10" fmla="val 235227"/>
                <a:gd name="f11" fmla="val 236492"/>
                <a:gd name="f12" fmla="val 237756"/>
                <a:gd name="f13" fmla="val 110017"/>
                <a:gd name="f14" fmla="val 108752"/>
                <a:gd name="f15" fmla="val 239021"/>
                <a:gd name="f16" fmla="val 106223"/>
                <a:gd name="f17" fmla="val 103694"/>
                <a:gd name="f18" fmla="val 102429"/>
                <a:gd name="f19" fmla="val 233962"/>
                <a:gd name="f20" fmla="val 101164"/>
                <a:gd name="f21" fmla="val 6323"/>
                <a:gd name="f22" fmla="val 2529"/>
                <a:gd name="f23" fmla="val 1265"/>
                <a:gd name="f24" fmla="val 7587"/>
                <a:gd name="f25" fmla="val 231433"/>
                <a:gd name="f26" fmla="+- 0 0 -90"/>
                <a:gd name="f27" fmla="*/ f3 1 238252"/>
                <a:gd name="f28" fmla="*/ f4 1 11128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38252"/>
                <a:gd name="f37" fmla="*/ f33 1 111280"/>
                <a:gd name="f38" fmla="*/ 232698 f34 1"/>
                <a:gd name="f39" fmla="*/ 111281 f33 1"/>
                <a:gd name="f40" fmla="*/ 235227 f34 1"/>
                <a:gd name="f41" fmla="*/ 237756 f34 1"/>
                <a:gd name="f42" fmla="*/ 108752 f33 1"/>
                <a:gd name="f43" fmla="*/ 102429 f33 1"/>
                <a:gd name="f44" fmla="*/ 233962 f34 1"/>
                <a:gd name="f45" fmla="*/ 101164 f33 1"/>
                <a:gd name="f46" fmla="*/ 6323 f34 1"/>
                <a:gd name="f47" fmla="*/ 0 f33 1"/>
                <a:gd name="f48" fmla="*/ 0 f34 1"/>
                <a:gd name="f49" fmla="*/ 2529 f33 1"/>
                <a:gd name="f50" fmla="*/ 1265 f34 1"/>
                <a:gd name="f51" fmla="*/ 7587 f33 1"/>
                <a:gd name="f52" fmla="*/ 231433 f34 1"/>
                <a:gd name="f53" fmla="*/ 110017 f33 1"/>
                <a:gd name="f54" fmla="+- f35 0 f1"/>
                <a:gd name="f55" fmla="*/ f38 1 238252"/>
                <a:gd name="f56" fmla="*/ f39 1 111280"/>
                <a:gd name="f57" fmla="*/ f40 1 238252"/>
                <a:gd name="f58" fmla="*/ f41 1 238252"/>
                <a:gd name="f59" fmla="*/ f42 1 111280"/>
                <a:gd name="f60" fmla="*/ f43 1 111280"/>
                <a:gd name="f61" fmla="*/ f44 1 238252"/>
                <a:gd name="f62" fmla="*/ f45 1 111280"/>
                <a:gd name="f63" fmla="*/ f46 1 238252"/>
                <a:gd name="f64" fmla="*/ f47 1 111280"/>
                <a:gd name="f65" fmla="*/ f48 1 238252"/>
                <a:gd name="f66" fmla="*/ f49 1 111280"/>
                <a:gd name="f67" fmla="*/ f50 1 238252"/>
                <a:gd name="f68" fmla="*/ f51 1 111280"/>
                <a:gd name="f69" fmla="*/ f52 1 238252"/>
                <a:gd name="f70" fmla="*/ f53 1 111280"/>
                <a:gd name="f71" fmla="*/ f29 1 f36"/>
                <a:gd name="f72" fmla="*/ f30 1 f36"/>
                <a:gd name="f73" fmla="*/ f29 1 f37"/>
                <a:gd name="f74" fmla="*/ f31 1 f37"/>
                <a:gd name="f75" fmla="*/ f55 1 f36"/>
                <a:gd name="f76" fmla="*/ f56 1 f37"/>
                <a:gd name="f77" fmla="*/ f57 1 f36"/>
                <a:gd name="f78" fmla="*/ f58 1 f36"/>
                <a:gd name="f79" fmla="*/ f59 1 f37"/>
                <a:gd name="f80" fmla="*/ f60 1 f37"/>
                <a:gd name="f81" fmla="*/ f61 1 f36"/>
                <a:gd name="f82" fmla="*/ f62 1 f37"/>
                <a:gd name="f83" fmla="*/ f63 1 f36"/>
                <a:gd name="f84" fmla="*/ f64 1 f37"/>
                <a:gd name="f85" fmla="*/ f65 1 f36"/>
                <a:gd name="f86" fmla="*/ f66 1 f37"/>
                <a:gd name="f87" fmla="*/ f67 1 f36"/>
                <a:gd name="f88" fmla="*/ f68 1 f37"/>
                <a:gd name="f89" fmla="*/ f69 1 f36"/>
                <a:gd name="f90" fmla="*/ f70 1 f37"/>
                <a:gd name="f91" fmla="*/ f71 f27 1"/>
                <a:gd name="f92" fmla="*/ f72 f27 1"/>
                <a:gd name="f93" fmla="*/ f74 f28 1"/>
                <a:gd name="f94" fmla="*/ f73 f28 1"/>
                <a:gd name="f95" fmla="*/ f75 f27 1"/>
                <a:gd name="f96" fmla="*/ f76 f28 1"/>
                <a:gd name="f97" fmla="*/ f77 f27 1"/>
                <a:gd name="f98" fmla="*/ f78 f27 1"/>
                <a:gd name="f99" fmla="*/ f79 f28 1"/>
                <a:gd name="f100" fmla="*/ f80 f28 1"/>
                <a:gd name="f101" fmla="*/ f81 f27 1"/>
                <a:gd name="f102" fmla="*/ f82 f28 1"/>
                <a:gd name="f103" fmla="*/ f83 f27 1"/>
                <a:gd name="f104" fmla="*/ f84 f28 1"/>
                <a:gd name="f105" fmla="*/ f85 f27 1"/>
                <a:gd name="f106" fmla="*/ f86 f28 1"/>
                <a:gd name="f107" fmla="*/ f87 f27 1"/>
                <a:gd name="f108" fmla="*/ f88 f28 1"/>
                <a:gd name="f109" fmla="*/ f89 f27 1"/>
                <a:gd name="f110" fmla="*/ f9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5" y="f96"/>
                </a:cxn>
                <a:cxn ang="f54">
                  <a:pos x="f95" y="f96"/>
                </a:cxn>
                <a:cxn ang="f54">
                  <a:pos x="f95" y="f96"/>
                </a:cxn>
                <a:cxn ang="f54">
                  <a:pos x="f97" y="f96"/>
                </a:cxn>
                <a:cxn ang="f54">
                  <a:pos x="f97" y="f96"/>
                </a:cxn>
                <a:cxn ang="f54">
                  <a:pos x="f97" y="f96"/>
                </a:cxn>
                <a:cxn ang="f54">
                  <a:pos x="f98" y="f99"/>
                </a:cxn>
                <a:cxn ang="f54">
                  <a:pos x="f97" y="f100"/>
                </a:cxn>
                <a:cxn ang="f54">
                  <a:pos x="f97" y="f100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6"/>
                </a:cxn>
                <a:cxn ang="f54">
                  <a:pos x="f107" y="f108"/>
                </a:cxn>
                <a:cxn ang="f54">
                  <a:pos x="f109" y="f110"/>
                </a:cxn>
                <a:cxn ang="f54">
                  <a:pos x="f95" y="f96"/>
                </a:cxn>
              </a:cxnLst>
              <a:rect l="f91" t="f94" r="f92" b="f93"/>
              <a:pathLst>
                <a:path w="238252" h="111280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cubicBezTo>
                    <a:pt x="f11" y="f9"/>
                    <a:pt x="f12" y="f13"/>
                    <a:pt x="f12" y="f14"/>
                  </a:cubicBezTo>
                  <a:cubicBezTo>
                    <a:pt x="f15" y="f16"/>
                    <a:pt x="f12" y="f17"/>
                    <a:pt x="f10" y="f18"/>
                  </a:cubicBezTo>
                  <a:cubicBezTo>
                    <a:pt x="f10" y="f18"/>
                    <a:pt x="f10" y="f18"/>
                    <a:pt x="f10" y="f18"/>
                  </a:cubicBezTo>
                  <a:lnTo>
                    <a:pt x="f19" y="f20"/>
                  </a:lnTo>
                  <a:lnTo>
                    <a:pt x="f21" y="f5"/>
                  </a:lnTo>
                  <a:lnTo>
                    <a:pt x="f5" y="f22"/>
                  </a:lnTo>
                  <a:lnTo>
                    <a:pt x="f23" y="f24"/>
                  </a:lnTo>
                  <a:lnTo>
                    <a:pt x="f2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7" name="Freeform: Shape 174">
              <a:extLst>
                <a:ext uri="{FF2B5EF4-FFF2-40B4-BE49-F238E27FC236}">
                  <a16:creationId xmlns:a16="http://schemas.microsoft.com/office/drawing/2014/main" id="{EFFB6E3E-FA9A-D2EA-B274-37E9C50483FB}"/>
                </a:ext>
              </a:extLst>
            </p:cNvPr>
            <p:cNvSpPr/>
            <p:nvPr/>
          </p:nvSpPr>
          <p:spPr>
            <a:xfrm>
              <a:off x="11587843" y="4927491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8" name="Freeform: Shape 175">
              <a:extLst>
                <a:ext uri="{FF2B5EF4-FFF2-40B4-BE49-F238E27FC236}">
                  <a16:creationId xmlns:a16="http://schemas.microsoft.com/office/drawing/2014/main" id="{7992345E-5984-7136-EDAC-5D93699B73D0}"/>
                </a:ext>
              </a:extLst>
            </p:cNvPr>
            <p:cNvSpPr/>
            <p:nvPr/>
          </p:nvSpPr>
          <p:spPr>
            <a:xfrm>
              <a:off x="11590376" y="4930024"/>
              <a:ext cx="25292" cy="177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93"/>
                <a:gd name="f7" fmla="val 17703"/>
                <a:gd name="f8" fmla="val 10117"/>
                <a:gd name="f9" fmla="val 1265"/>
                <a:gd name="f10" fmla="val 5059"/>
                <a:gd name="f11" fmla="val 3794"/>
                <a:gd name="f12" fmla="val 5058"/>
                <a:gd name="f13" fmla="val 17704"/>
                <a:gd name="f14" fmla="val 15175"/>
                <a:gd name="f15" fmla="val 24028"/>
                <a:gd name="f16" fmla="val 8852"/>
                <a:gd name="f17" fmla="val 6323"/>
                <a:gd name="f18" fmla="val 12647"/>
                <a:gd name="f19" fmla="+- 0 0 -90"/>
                <a:gd name="f20" fmla="*/ f3 1 25293"/>
                <a:gd name="f21" fmla="*/ f4 1 1770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5293"/>
                <a:gd name="f30" fmla="*/ f26 1 17703"/>
                <a:gd name="f31" fmla="*/ 10117 f27 1"/>
                <a:gd name="f32" fmla="*/ 1265 f26 1"/>
                <a:gd name="f33" fmla="*/ 5059 f27 1"/>
                <a:gd name="f34" fmla="*/ 3794 f26 1"/>
                <a:gd name="f35" fmla="*/ 0 f27 1"/>
                <a:gd name="f36" fmla="*/ 25293 f27 1"/>
                <a:gd name="f37" fmla="*/ 17704 f26 1"/>
                <a:gd name="f38" fmla="*/ 15175 f26 1"/>
                <a:gd name="f39" fmla="*/ 24028 f27 1"/>
                <a:gd name="f40" fmla="*/ 8852 f26 1"/>
                <a:gd name="f41" fmla="*/ 6323 f26 1"/>
                <a:gd name="f42" fmla="*/ 12647 f27 1"/>
                <a:gd name="f43" fmla="*/ 0 f26 1"/>
                <a:gd name="f44" fmla="+- f28 0 f1"/>
                <a:gd name="f45" fmla="*/ f31 1 25293"/>
                <a:gd name="f46" fmla="*/ f32 1 17703"/>
                <a:gd name="f47" fmla="*/ f33 1 25293"/>
                <a:gd name="f48" fmla="*/ f34 1 17703"/>
                <a:gd name="f49" fmla="*/ f35 1 25293"/>
                <a:gd name="f50" fmla="*/ f36 1 25293"/>
                <a:gd name="f51" fmla="*/ f37 1 17703"/>
                <a:gd name="f52" fmla="*/ f38 1 17703"/>
                <a:gd name="f53" fmla="*/ f39 1 25293"/>
                <a:gd name="f54" fmla="*/ f40 1 17703"/>
                <a:gd name="f55" fmla="*/ f41 1 17703"/>
                <a:gd name="f56" fmla="*/ f42 1 25293"/>
                <a:gd name="f57" fmla="*/ f43 1 17703"/>
                <a:gd name="f58" fmla="*/ f22 1 f29"/>
                <a:gd name="f59" fmla="*/ f23 1 f29"/>
                <a:gd name="f60" fmla="*/ f22 1 f30"/>
                <a:gd name="f61" fmla="*/ f24 1 f30"/>
                <a:gd name="f62" fmla="*/ f45 1 f29"/>
                <a:gd name="f63" fmla="*/ f46 1 f30"/>
                <a:gd name="f64" fmla="*/ f47 1 f29"/>
                <a:gd name="f65" fmla="*/ f48 1 f30"/>
                <a:gd name="f66" fmla="*/ f49 1 f29"/>
                <a:gd name="f67" fmla="*/ f50 1 f29"/>
                <a:gd name="f68" fmla="*/ f51 1 f30"/>
                <a:gd name="f69" fmla="*/ f52 1 f30"/>
                <a:gd name="f70" fmla="*/ f53 1 f29"/>
                <a:gd name="f71" fmla="*/ f54 1 f30"/>
                <a:gd name="f72" fmla="*/ f55 1 f30"/>
                <a:gd name="f73" fmla="*/ f56 1 f29"/>
                <a:gd name="f74" fmla="*/ f57 1 f30"/>
                <a:gd name="f75" fmla="*/ f58 f20 1"/>
                <a:gd name="f76" fmla="*/ f59 f20 1"/>
                <a:gd name="f77" fmla="*/ f61 f21 1"/>
                <a:gd name="f78" fmla="*/ f60 f21 1"/>
                <a:gd name="f79" fmla="*/ f62 f20 1"/>
                <a:gd name="f80" fmla="*/ f63 f21 1"/>
                <a:gd name="f81" fmla="*/ f64 f20 1"/>
                <a:gd name="f82" fmla="*/ f65 f21 1"/>
                <a:gd name="f83" fmla="*/ f66 f20 1"/>
                <a:gd name="f84" fmla="*/ f67 f20 1"/>
                <a:gd name="f85" fmla="*/ f68 f21 1"/>
                <a:gd name="f86" fmla="*/ f69 f21 1"/>
                <a:gd name="f87" fmla="*/ f70 f20 1"/>
                <a:gd name="f88" fmla="*/ f71 f21 1"/>
                <a:gd name="f89" fmla="*/ f72 f21 1"/>
                <a:gd name="f90" fmla="*/ f73 f20 1"/>
                <a:gd name="f91" fmla="*/ f74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9" y="f80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3" y="f82"/>
                </a:cxn>
                <a:cxn ang="f44">
                  <a:pos x="f83" y="f82"/>
                </a:cxn>
                <a:cxn ang="f44">
                  <a:pos x="f84" y="f85"/>
                </a:cxn>
                <a:cxn ang="f44">
                  <a:pos x="f84" y="f86"/>
                </a:cxn>
                <a:cxn ang="f44">
                  <a:pos x="f87" y="f88"/>
                </a:cxn>
                <a:cxn ang="f44">
                  <a:pos x="f87" y="f88"/>
                </a:cxn>
                <a:cxn ang="f44">
                  <a:pos x="f87" y="f89"/>
                </a:cxn>
                <a:cxn ang="f44">
                  <a:pos x="f90" y="f91"/>
                </a:cxn>
                <a:cxn ang="f44">
                  <a:pos x="f79" y="f80"/>
                </a:cxn>
              </a:cxnLst>
              <a:rect l="f75" t="f78" r="f76" b="f77"/>
              <a:pathLst>
                <a:path w="25293" h="17703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1" y="f12"/>
                    <a:pt x="f9" y="f12"/>
                    <a:pt x="f5" y="f11"/>
                  </a:cubicBezTo>
                  <a:lnTo>
                    <a:pt x="f5" y="f11"/>
                  </a:lnTo>
                  <a:lnTo>
                    <a:pt x="f6" y="f13"/>
                  </a:lnTo>
                  <a:lnTo>
                    <a:pt x="f6" y="f14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5" y="f17"/>
                  </a:lnTo>
                  <a:lnTo>
                    <a:pt x="f18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9" name="Freeform: Shape 176">
              <a:extLst>
                <a:ext uri="{FF2B5EF4-FFF2-40B4-BE49-F238E27FC236}">
                  <a16:creationId xmlns:a16="http://schemas.microsoft.com/office/drawing/2014/main" id="{DB9C51F7-221D-A1D5-B3D3-18F6E627A301}"/>
                </a:ext>
              </a:extLst>
            </p:cNvPr>
            <p:cNvSpPr/>
            <p:nvPr/>
          </p:nvSpPr>
          <p:spPr>
            <a:xfrm>
              <a:off x="11553700" y="4902198"/>
              <a:ext cx="42995" cy="240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998"/>
                <a:gd name="f7" fmla="val 24026"/>
                <a:gd name="f8" fmla="val 2529"/>
                <a:gd name="f9" fmla="val 7587"/>
                <a:gd name="f10" fmla="val 5059"/>
                <a:gd name="f11" fmla="val 8852"/>
                <a:gd name="f12" fmla="val 34146"/>
                <a:gd name="f13" fmla="val 35410"/>
                <a:gd name="f14" fmla="val 22762"/>
                <a:gd name="f15" fmla="val 40469"/>
                <a:gd name="f16" fmla="val 20233"/>
                <a:gd name="f17" fmla="val 18968"/>
                <a:gd name="f18" fmla="val 10117"/>
                <a:gd name="f19" fmla="val 1264"/>
                <a:gd name="f20" fmla="val 8853"/>
                <a:gd name="f21" fmla="val 7588"/>
                <a:gd name="f22" fmla="val 3794"/>
                <a:gd name="f23" fmla="val 1265"/>
                <a:gd name="f24" fmla="val 6323"/>
                <a:gd name="f25" fmla="+- 0 0 -90"/>
                <a:gd name="f26" fmla="*/ f3 1 42998"/>
                <a:gd name="f27" fmla="*/ f4 1 24026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42998"/>
                <a:gd name="f36" fmla="*/ f32 1 24026"/>
                <a:gd name="f37" fmla="*/ 2529 f33 1"/>
                <a:gd name="f38" fmla="*/ 7587 f32 1"/>
                <a:gd name="f39" fmla="*/ 5059 f33 1"/>
                <a:gd name="f40" fmla="*/ 8852 f32 1"/>
                <a:gd name="f41" fmla="*/ 34146 f33 1"/>
                <a:gd name="f42" fmla="*/ 24026 f32 1"/>
                <a:gd name="f43" fmla="*/ 35410 f33 1"/>
                <a:gd name="f44" fmla="*/ 22762 f32 1"/>
                <a:gd name="f45" fmla="*/ 40469 f33 1"/>
                <a:gd name="f46" fmla="*/ 20233 f32 1"/>
                <a:gd name="f47" fmla="*/ 42998 f33 1"/>
                <a:gd name="f48" fmla="*/ 18968 f32 1"/>
                <a:gd name="f49" fmla="*/ 10117 f33 1"/>
                <a:gd name="f50" fmla="*/ 1264 f32 1"/>
                <a:gd name="f51" fmla="*/ 8853 f33 1"/>
                <a:gd name="f52" fmla="*/ 0 f32 1"/>
                <a:gd name="f53" fmla="*/ 3794 f32 1"/>
                <a:gd name="f54" fmla="*/ 0 f33 1"/>
                <a:gd name="f55" fmla="*/ 2529 f32 1"/>
                <a:gd name="f56" fmla="+- f34 0 f1"/>
                <a:gd name="f57" fmla="*/ f37 1 42998"/>
                <a:gd name="f58" fmla="*/ f38 1 24026"/>
                <a:gd name="f59" fmla="*/ f39 1 42998"/>
                <a:gd name="f60" fmla="*/ f40 1 24026"/>
                <a:gd name="f61" fmla="*/ f41 1 42998"/>
                <a:gd name="f62" fmla="*/ f42 1 24026"/>
                <a:gd name="f63" fmla="*/ f43 1 42998"/>
                <a:gd name="f64" fmla="*/ f44 1 24026"/>
                <a:gd name="f65" fmla="*/ f45 1 42998"/>
                <a:gd name="f66" fmla="*/ f46 1 24026"/>
                <a:gd name="f67" fmla="*/ f47 1 42998"/>
                <a:gd name="f68" fmla="*/ f48 1 24026"/>
                <a:gd name="f69" fmla="*/ f49 1 42998"/>
                <a:gd name="f70" fmla="*/ f50 1 24026"/>
                <a:gd name="f71" fmla="*/ f51 1 42998"/>
                <a:gd name="f72" fmla="*/ f52 1 24026"/>
                <a:gd name="f73" fmla="*/ f53 1 24026"/>
                <a:gd name="f74" fmla="*/ f54 1 42998"/>
                <a:gd name="f75" fmla="*/ f55 1 24026"/>
                <a:gd name="f76" fmla="*/ f28 1 f35"/>
                <a:gd name="f77" fmla="*/ f29 1 f35"/>
                <a:gd name="f78" fmla="*/ f28 1 f36"/>
                <a:gd name="f79" fmla="*/ f30 1 f36"/>
                <a:gd name="f80" fmla="*/ f57 1 f35"/>
                <a:gd name="f81" fmla="*/ f58 1 f36"/>
                <a:gd name="f82" fmla="*/ f59 1 f35"/>
                <a:gd name="f83" fmla="*/ f60 1 f36"/>
                <a:gd name="f84" fmla="*/ f61 1 f35"/>
                <a:gd name="f85" fmla="*/ f62 1 f36"/>
                <a:gd name="f86" fmla="*/ f63 1 f35"/>
                <a:gd name="f87" fmla="*/ f64 1 f36"/>
                <a:gd name="f88" fmla="*/ f65 1 f35"/>
                <a:gd name="f89" fmla="*/ f66 1 f36"/>
                <a:gd name="f90" fmla="*/ f67 1 f35"/>
                <a:gd name="f91" fmla="*/ f68 1 f36"/>
                <a:gd name="f92" fmla="*/ f69 1 f35"/>
                <a:gd name="f93" fmla="*/ f70 1 f36"/>
                <a:gd name="f94" fmla="*/ f71 1 f35"/>
                <a:gd name="f95" fmla="*/ f72 1 f36"/>
                <a:gd name="f96" fmla="*/ f73 1 f36"/>
                <a:gd name="f97" fmla="*/ f74 1 f35"/>
                <a:gd name="f98" fmla="*/ f75 1 f36"/>
                <a:gd name="f99" fmla="*/ f76 f26 1"/>
                <a:gd name="f100" fmla="*/ f77 f26 1"/>
                <a:gd name="f101" fmla="*/ f79 f27 1"/>
                <a:gd name="f102" fmla="*/ f78 f27 1"/>
                <a:gd name="f103" fmla="*/ f80 f26 1"/>
                <a:gd name="f104" fmla="*/ f81 f27 1"/>
                <a:gd name="f105" fmla="*/ f82 f26 1"/>
                <a:gd name="f106" fmla="*/ f83 f27 1"/>
                <a:gd name="f107" fmla="*/ f84 f26 1"/>
                <a:gd name="f108" fmla="*/ f85 f27 1"/>
                <a:gd name="f109" fmla="*/ f86 f26 1"/>
                <a:gd name="f110" fmla="*/ f87 f27 1"/>
                <a:gd name="f111" fmla="*/ f88 f26 1"/>
                <a:gd name="f112" fmla="*/ f89 f27 1"/>
                <a:gd name="f113" fmla="*/ f90 f26 1"/>
                <a:gd name="f114" fmla="*/ f91 f27 1"/>
                <a:gd name="f115" fmla="*/ f92 f26 1"/>
                <a:gd name="f116" fmla="*/ f93 f27 1"/>
                <a:gd name="f117" fmla="*/ f94 f26 1"/>
                <a:gd name="f118" fmla="*/ f95 f27 1"/>
                <a:gd name="f119" fmla="*/ f96 f27 1"/>
                <a:gd name="f120" fmla="*/ f97 f26 1"/>
                <a:gd name="f121" fmla="*/ f9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109" y="f110"/>
                </a:cxn>
                <a:cxn ang="f56">
                  <a:pos x="f111" y="f112"/>
                </a:cxn>
                <a:cxn ang="f56">
                  <a:pos x="f111" y="f112"/>
                </a:cxn>
                <a:cxn ang="f56">
                  <a:pos x="f113" y="f114"/>
                </a:cxn>
                <a:cxn ang="f56">
                  <a:pos x="f115" y="f116"/>
                </a:cxn>
                <a:cxn ang="f56">
                  <a:pos x="f117" y="f118"/>
                </a:cxn>
                <a:cxn ang="f56">
                  <a:pos x="f105" y="f119"/>
                </a:cxn>
                <a:cxn ang="f56">
                  <a:pos x="f120" y="f121"/>
                </a:cxn>
                <a:cxn ang="f56">
                  <a:pos x="f103" y="f104"/>
                </a:cxn>
              </a:cxnLst>
              <a:rect l="f99" t="f102" r="f100" b="f101"/>
              <a:pathLst>
                <a:path w="42998" h="24026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lnTo>
                    <a:pt x="f10" y="f11"/>
                  </a:lnTo>
                  <a:lnTo>
                    <a:pt x="f12" y="f7"/>
                  </a:lnTo>
                  <a:cubicBezTo>
                    <a:pt x="f12" y="f7"/>
                    <a:pt x="f13" y="f14"/>
                    <a:pt x="f13" y="f14"/>
                  </a:cubicBezTo>
                  <a:lnTo>
                    <a:pt x="f15" y="f16"/>
                  </a:lnTo>
                  <a:lnTo>
                    <a:pt x="f15" y="f16"/>
                  </a:lnTo>
                  <a:lnTo>
                    <a:pt x="f6" y="f17"/>
                  </a:lnTo>
                  <a:lnTo>
                    <a:pt x="f18" y="f19"/>
                  </a:lnTo>
                  <a:lnTo>
                    <a:pt x="f20" y="f5"/>
                  </a:lnTo>
                  <a:cubicBezTo>
                    <a:pt x="f20" y="f8"/>
                    <a:pt x="f21" y="f22"/>
                    <a:pt x="f10" y="f22"/>
                  </a:cubicBezTo>
                  <a:cubicBezTo>
                    <a:pt x="f22" y="f22"/>
                    <a:pt x="f23" y="f22"/>
                    <a:pt x="f5" y="f8"/>
                  </a:cubicBezTo>
                  <a:cubicBezTo>
                    <a:pt x="f5" y="f22"/>
                    <a:pt x="f5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0" name="Freeform: Shape 177">
              <a:extLst>
                <a:ext uri="{FF2B5EF4-FFF2-40B4-BE49-F238E27FC236}">
                  <a16:creationId xmlns:a16="http://schemas.microsoft.com/office/drawing/2014/main" id="{84A9334D-D2CF-5D7A-F4E8-2D7D416B2B57}"/>
                </a:ext>
              </a:extLst>
            </p:cNvPr>
            <p:cNvSpPr/>
            <p:nvPr/>
          </p:nvSpPr>
          <p:spPr>
            <a:xfrm>
              <a:off x="11587843" y="4922434"/>
              <a:ext cx="11384" cy="110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81"/>
                <a:gd name="f7" fmla="val 11065"/>
                <a:gd name="f8" fmla="val 6323"/>
                <a:gd name="f9" fmla="val 8852"/>
                <a:gd name="f10" fmla="val 10117"/>
                <a:gd name="f11" fmla="val 1265"/>
                <a:gd name="f12" fmla="val 2529"/>
                <a:gd name="f13" fmla="val 5059"/>
                <a:gd name="f14" fmla="val 11382"/>
                <a:gd name="f15" fmla="val 7587"/>
                <a:gd name="f16" fmla="val 8853"/>
                <a:gd name="f17" fmla="val 3794"/>
                <a:gd name="f18" fmla="val 7588"/>
                <a:gd name="f19" fmla="+- 0 0 -90"/>
                <a:gd name="f20" fmla="*/ f3 1 11381"/>
                <a:gd name="f21" fmla="*/ f4 1 1106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1381"/>
                <a:gd name="f30" fmla="*/ f26 1 11065"/>
                <a:gd name="f31" fmla="*/ 0 f27 1"/>
                <a:gd name="f32" fmla="*/ 6323 f26 1"/>
                <a:gd name="f33" fmla="*/ 8852 f26 1"/>
                <a:gd name="f34" fmla="*/ 10117 f26 1"/>
                <a:gd name="f35" fmla="*/ 1265 f27 1"/>
                <a:gd name="f36" fmla="*/ 6323 f27 1"/>
                <a:gd name="f37" fmla="*/ 11382 f27 1"/>
                <a:gd name="f38" fmla="*/ 7587 f26 1"/>
                <a:gd name="f39" fmla="*/ 5059 f27 1"/>
                <a:gd name="f40" fmla="*/ 7588 f27 1"/>
                <a:gd name="f41" fmla="*/ 0 f26 1"/>
                <a:gd name="f42" fmla="*/ 2529 f27 1"/>
                <a:gd name="f43" fmla="*/ 2529 f26 1"/>
                <a:gd name="f44" fmla="*/ 3794 f26 1"/>
                <a:gd name="f45" fmla="+- f28 0 f1"/>
                <a:gd name="f46" fmla="*/ f31 1 11381"/>
                <a:gd name="f47" fmla="*/ f32 1 11065"/>
                <a:gd name="f48" fmla="*/ f33 1 11065"/>
                <a:gd name="f49" fmla="*/ f34 1 11065"/>
                <a:gd name="f50" fmla="*/ f35 1 11381"/>
                <a:gd name="f51" fmla="*/ f36 1 11381"/>
                <a:gd name="f52" fmla="*/ f37 1 11381"/>
                <a:gd name="f53" fmla="*/ f38 1 11065"/>
                <a:gd name="f54" fmla="*/ f39 1 11381"/>
                <a:gd name="f55" fmla="*/ f40 1 11381"/>
                <a:gd name="f56" fmla="*/ f41 1 11065"/>
                <a:gd name="f57" fmla="*/ f42 1 11381"/>
                <a:gd name="f58" fmla="*/ f43 1 11065"/>
                <a:gd name="f59" fmla="*/ f44 1 11065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30"/>
                <a:gd name="f67" fmla="*/ f49 1 f30"/>
                <a:gd name="f68" fmla="*/ f50 1 f29"/>
                <a:gd name="f69" fmla="*/ f51 1 f29"/>
                <a:gd name="f70" fmla="*/ f52 1 f29"/>
                <a:gd name="f71" fmla="*/ f53 1 f30"/>
                <a:gd name="f72" fmla="*/ f54 1 f29"/>
                <a:gd name="f73" fmla="*/ f55 1 f29"/>
                <a:gd name="f74" fmla="*/ f56 1 f30"/>
                <a:gd name="f75" fmla="*/ f57 1 f29"/>
                <a:gd name="f76" fmla="*/ f58 1 f30"/>
                <a:gd name="f77" fmla="*/ f59 1 f30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1 1"/>
                <a:gd name="f85" fmla="*/ f67 f21 1"/>
                <a:gd name="f86" fmla="*/ f68 f20 1"/>
                <a:gd name="f87" fmla="*/ f69 f20 1"/>
                <a:gd name="f88" fmla="*/ f70 f20 1"/>
                <a:gd name="f89" fmla="*/ f71 f21 1"/>
                <a:gd name="f90" fmla="*/ f72 f20 1"/>
                <a:gd name="f91" fmla="*/ f73 f20 1"/>
                <a:gd name="f92" fmla="*/ f74 f21 1"/>
                <a:gd name="f93" fmla="*/ f75 f20 1"/>
                <a:gd name="f94" fmla="*/ f76 f21 1"/>
                <a:gd name="f95" fmla="*/ f7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2" y="f83"/>
                </a:cxn>
                <a:cxn ang="f45">
                  <a:pos x="f82" y="f84"/>
                </a:cxn>
                <a:cxn ang="f45">
                  <a:pos x="f82" y="f85"/>
                </a:cxn>
                <a:cxn ang="f45">
                  <a:pos x="f82" y="f85"/>
                </a:cxn>
                <a:cxn ang="f45">
                  <a:pos x="f82" y="f85"/>
                </a:cxn>
                <a:cxn ang="f45">
                  <a:pos x="f82" y="f85"/>
                </a:cxn>
                <a:cxn ang="f45">
                  <a:pos x="f86" y="f85"/>
                </a:cxn>
                <a:cxn ang="f45">
                  <a:pos x="f87" y="f85"/>
                </a:cxn>
                <a:cxn ang="f45">
                  <a:pos x="f88" y="f89"/>
                </a:cxn>
                <a:cxn ang="f45">
                  <a:pos x="f88" y="f89"/>
                </a:cxn>
                <a:cxn ang="f45">
                  <a:pos x="f90" y="f83"/>
                </a:cxn>
                <a:cxn ang="f45">
                  <a:pos x="f91" y="f92"/>
                </a:cxn>
                <a:cxn ang="f45">
                  <a:pos x="f91" y="f92"/>
                </a:cxn>
                <a:cxn ang="f45">
                  <a:pos x="f91" y="f92"/>
                </a:cxn>
                <a:cxn ang="f45">
                  <a:pos x="f93" y="f94"/>
                </a:cxn>
                <a:cxn ang="f45">
                  <a:pos x="f86" y="f95"/>
                </a:cxn>
                <a:cxn ang="f45">
                  <a:pos x="f86" y="f95"/>
                </a:cxn>
                <a:cxn ang="f45">
                  <a:pos x="f82" y="f83"/>
                </a:cxn>
              </a:cxnLst>
              <a:rect l="f78" t="f81" r="f79" b="f80"/>
              <a:pathLst>
                <a:path w="11381" h="11065">
                  <a:moveTo>
                    <a:pt x="f5" y="f8"/>
                  </a:moveTo>
                  <a:lnTo>
                    <a:pt x="f5" y="f8"/>
                  </a:lnTo>
                  <a:lnTo>
                    <a:pt x="f5" y="f9"/>
                  </a:lnTo>
                  <a:cubicBezTo>
                    <a:pt x="f5" y="f9"/>
                    <a:pt x="f5" y="f9"/>
                    <a:pt x="f5" y="f10"/>
                  </a:cubicBezTo>
                  <a:lnTo>
                    <a:pt x="f5" y="f10"/>
                  </a:lnTo>
                  <a:lnTo>
                    <a:pt x="f5" y="f10"/>
                  </a:lnTo>
                  <a:cubicBezTo>
                    <a:pt x="f5" y="f10"/>
                    <a:pt x="f5" y="f10"/>
                    <a:pt x="f5" y="f10"/>
                  </a:cubicBezTo>
                  <a:lnTo>
                    <a:pt x="f11" y="f10"/>
                  </a:lnTo>
                  <a:cubicBezTo>
                    <a:pt x="f12" y="f6"/>
                    <a:pt x="f13" y="f6"/>
                    <a:pt x="f8" y="f10"/>
                  </a:cubicBezTo>
                  <a:lnTo>
                    <a:pt x="f14" y="f15"/>
                  </a:lnTo>
                  <a:lnTo>
                    <a:pt x="f14" y="f15"/>
                  </a:lnTo>
                  <a:cubicBezTo>
                    <a:pt x="f16" y="f9"/>
                    <a:pt x="f8" y="f15"/>
                    <a:pt x="f13" y="f8"/>
                  </a:cubicBezTo>
                  <a:cubicBezTo>
                    <a:pt x="f17" y="f17"/>
                    <a:pt x="f13" y="f11"/>
                    <a:pt x="f18" y="f5"/>
                  </a:cubicBezTo>
                  <a:lnTo>
                    <a:pt x="f18" y="f5"/>
                  </a:lnTo>
                  <a:lnTo>
                    <a:pt x="f18" y="f5"/>
                  </a:lnTo>
                  <a:lnTo>
                    <a:pt x="f12" y="f12"/>
                  </a:lnTo>
                  <a:cubicBezTo>
                    <a:pt x="f12" y="f12"/>
                    <a:pt x="f11" y="f17"/>
                    <a:pt x="f11" y="f17"/>
                  </a:cubicBezTo>
                  <a:lnTo>
                    <a:pt x="f11" y="f17"/>
                  </a:lnTo>
                  <a:cubicBezTo>
                    <a:pt x="f5" y="f17"/>
                    <a:pt x="f5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1" name="Freeform: Shape 178">
              <a:extLst>
                <a:ext uri="{FF2B5EF4-FFF2-40B4-BE49-F238E27FC236}">
                  <a16:creationId xmlns:a16="http://schemas.microsoft.com/office/drawing/2014/main" id="{FA761F74-548E-38BA-7E04-EB46C22BF74B}"/>
                </a:ext>
              </a:extLst>
            </p:cNvPr>
            <p:cNvSpPr/>
            <p:nvPr/>
          </p:nvSpPr>
          <p:spPr>
            <a:xfrm>
              <a:off x="12211327" y="3771689"/>
              <a:ext cx="5056" cy="63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58"/>
                <a:gd name="f7" fmla="val 6322"/>
                <a:gd name="f8" fmla="val 3794"/>
                <a:gd name="f9" fmla="val 5059"/>
                <a:gd name="f10" fmla="val 6323"/>
                <a:gd name="f11" fmla="val 2529"/>
                <a:gd name="f12" fmla="+- 0 0 -90"/>
                <a:gd name="f13" fmla="*/ f3 1 5058"/>
                <a:gd name="f14" fmla="*/ f4 1 632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058"/>
                <a:gd name="f23" fmla="*/ f19 1 6322"/>
                <a:gd name="f24" fmla="*/ 3794 f20 1"/>
                <a:gd name="f25" fmla="*/ 3794 f19 1"/>
                <a:gd name="f26" fmla="*/ 5059 f20 1"/>
                <a:gd name="f27" fmla="*/ 5059 f19 1"/>
                <a:gd name="f28" fmla="*/ 6323 f19 1"/>
                <a:gd name="f29" fmla="*/ 0 f19 1"/>
                <a:gd name="f30" fmla="*/ 0 f20 1"/>
                <a:gd name="f31" fmla="*/ 2529 f19 1"/>
                <a:gd name="f32" fmla="+- f21 0 f1"/>
                <a:gd name="f33" fmla="*/ f24 1 5058"/>
                <a:gd name="f34" fmla="*/ f25 1 6322"/>
                <a:gd name="f35" fmla="*/ f26 1 5058"/>
                <a:gd name="f36" fmla="*/ f27 1 6322"/>
                <a:gd name="f37" fmla="*/ f28 1 6322"/>
                <a:gd name="f38" fmla="*/ f29 1 6322"/>
                <a:gd name="f39" fmla="*/ f30 1 5058"/>
                <a:gd name="f40" fmla="*/ f31 1 6322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3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4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7" y="f58"/>
                </a:cxn>
                <a:cxn ang="f32">
                  <a:pos x="f57" y="f58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1"/>
                </a:cxn>
                <a:cxn ang="f32">
                  <a:pos x="f59" y="f61"/>
                </a:cxn>
                <a:cxn ang="f32">
                  <a:pos x="f59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5058" h="6322">
                  <a:moveTo>
                    <a:pt x="f8" y="f8"/>
                  </a:moveTo>
                  <a:lnTo>
                    <a:pt x="f8" y="f8"/>
                  </a:lnTo>
                  <a:lnTo>
                    <a:pt x="f8" y="f8"/>
                  </a:lnTo>
                  <a:lnTo>
                    <a:pt x="f8" y="f8"/>
                  </a:lnTo>
                  <a:lnTo>
                    <a:pt x="f9" y="f9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9" y="f5"/>
                  </a:lnTo>
                  <a:lnTo>
                    <a:pt x="f5" y="f11"/>
                  </a:lnTo>
                  <a:lnTo>
                    <a:pt x="f8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2" name="Freeform: Shape 179">
              <a:extLst>
                <a:ext uri="{FF2B5EF4-FFF2-40B4-BE49-F238E27FC236}">
                  <a16:creationId xmlns:a16="http://schemas.microsoft.com/office/drawing/2014/main" id="{D0D5FC11-2BBF-508C-6DD9-A1C11CA31655}"/>
                </a:ext>
              </a:extLst>
            </p:cNvPr>
            <p:cNvSpPr/>
            <p:nvPr/>
          </p:nvSpPr>
          <p:spPr>
            <a:xfrm>
              <a:off x="11670048" y="5284098"/>
              <a:ext cx="75876" cy="531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879"/>
                <a:gd name="f7" fmla="val 53111"/>
                <a:gd name="f8" fmla="val 73350"/>
                <a:gd name="f9" fmla="val 46789"/>
                <a:gd name="f10" fmla="val 72086"/>
                <a:gd name="f11" fmla="val 37937"/>
                <a:gd name="f12" fmla="val 3794"/>
                <a:gd name="f13" fmla="val 2529"/>
                <a:gd name="f14" fmla="val 5058"/>
                <a:gd name="f15" fmla="val 6323"/>
                <a:gd name="f16" fmla="val 7587"/>
                <a:gd name="f17" fmla="val 8852"/>
                <a:gd name="f18" fmla="val 10117"/>
                <a:gd name="f19" fmla="val 75880"/>
                <a:gd name="f20" fmla="val 53112"/>
                <a:gd name="f21" fmla="val 51847"/>
                <a:gd name="f22" fmla="+- 0 0 -90"/>
                <a:gd name="f23" fmla="*/ f3 1 75879"/>
                <a:gd name="f24" fmla="*/ f4 1 53111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75879"/>
                <a:gd name="f33" fmla="*/ f29 1 53111"/>
                <a:gd name="f34" fmla="*/ 73350 f30 1"/>
                <a:gd name="f35" fmla="*/ 46789 f29 1"/>
                <a:gd name="f36" fmla="*/ 72086 f30 1"/>
                <a:gd name="f37" fmla="*/ 37937 f29 1"/>
                <a:gd name="f38" fmla="*/ 3794 f30 1"/>
                <a:gd name="f39" fmla="*/ 0 f29 1"/>
                <a:gd name="f40" fmla="*/ 2529 f29 1"/>
                <a:gd name="f41" fmla="*/ 3794 f29 1"/>
                <a:gd name="f42" fmla="*/ 5058 f29 1"/>
                <a:gd name="f43" fmla="*/ 6323 f29 1"/>
                <a:gd name="f44" fmla="*/ 7587 f29 1"/>
                <a:gd name="f45" fmla="*/ 2529 f30 1"/>
                <a:gd name="f46" fmla="*/ 8852 f29 1"/>
                <a:gd name="f47" fmla="*/ 0 f30 1"/>
                <a:gd name="f48" fmla="*/ 10117 f29 1"/>
                <a:gd name="f49" fmla="*/ 75880 f30 1"/>
                <a:gd name="f50" fmla="*/ 53112 f29 1"/>
                <a:gd name="f51" fmla="*/ 51847 f29 1"/>
                <a:gd name="f52" fmla="+- f31 0 f1"/>
                <a:gd name="f53" fmla="*/ f34 1 75879"/>
                <a:gd name="f54" fmla="*/ f35 1 53111"/>
                <a:gd name="f55" fmla="*/ f36 1 75879"/>
                <a:gd name="f56" fmla="*/ f37 1 53111"/>
                <a:gd name="f57" fmla="*/ f38 1 75879"/>
                <a:gd name="f58" fmla="*/ f39 1 53111"/>
                <a:gd name="f59" fmla="*/ f40 1 53111"/>
                <a:gd name="f60" fmla="*/ f41 1 53111"/>
                <a:gd name="f61" fmla="*/ f42 1 53111"/>
                <a:gd name="f62" fmla="*/ f43 1 53111"/>
                <a:gd name="f63" fmla="*/ f44 1 53111"/>
                <a:gd name="f64" fmla="*/ f45 1 75879"/>
                <a:gd name="f65" fmla="*/ f46 1 53111"/>
                <a:gd name="f66" fmla="*/ f47 1 75879"/>
                <a:gd name="f67" fmla="*/ f48 1 53111"/>
                <a:gd name="f68" fmla="*/ f49 1 75879"/>
                <a:gd name="f69" fmla="*/ f50 1 53111"/>
                <a:gd name="f70" fmla="*/ f51 1 53111"/>
                <a:gd name="f71" fmla="*/ f25 1 f32"/>
                <a:gd name="f72" fmla="*/ f26 1 f32"/>
                <a:gd name="f73" fmla="*/ f25 1 f33"/>
                <a:gd name="f74" fmla="*/ f27 1 f33"/>
                <a:gd name="f75" fmla="*/ f53 1 f32"/>
                <a:gd name="f76" fmla="*/ f54 1 f33"/>
                <a:gd name="f77" fmla="*/ f55 1 f32"/>
                <a:gd name="f78" fmla="*/ f56 1 f33"/>
                <a:gd name="f79" fmla="*/ f57 1 f32"/>
                <a:gd name="f80" fmla="*/ f58 1 f33"/>
                <a:gd name="f81" fmla="*/ f59 1 f33"/>
                <a:gd name="f82" fmla="*/ f60 1 f33"/>
                <a:gd name="f83" fmla="*/ f61 1 f33"/>
                <a:gd name="f84" fmla="*/ f62 1 f33"/>
                <a:gd name="f85" fmla="*/ f63 1 f33"/>
                <a:gd name="f86" fmla="*/ f64 1 f32"/>
                <a:gd name="f87" fmla="*/ f65 1 f33"/>
                <a:gd name="f88" fmla="*/ f66 1 f32"/>
                <a:gd name="f89" fmla="*/ f67 1 f33"/>
                <a:gd name="f90" fmla="*/ f68 1 f32"/>
                <a:gd name="f91" fmla="*/ f69 1 f33"/>
                <a:gd name="f92" fmla="*/ f70 1 f33"/>
                <a:gd name="f93" fmla="*/ f71 f23 1"/>
                <a:gd name="f94" fmla="*/ f72 f23 1"/>
                <a:gd name="f95" fmla="*/ f74 f24 1"/>
                <a:gd name="f96" fmla="*/ f73 f24 1"/>
                <a:gd name="f97" fmla="*/ f75 f23 1"/>
                <a:gd name="f98" fmla="*/ f76 f24 1"/>
                <a:gd name="f99" fmla="*/ f77 f23 1"/>
                <a:gd name="f100" fmla="*/ f78 f24 1"/>
                <a:gd name="f101" fmla="*/ f79 f23 1"/>
                <a:gd name="f102" fmla="*/ f80 f24 1"/>
                <a:gd name="f103" fmla="*/ f81 f24 1"/>
                <a:gd name="f104" fmla="*/ f82 f24 1"/>
                <a:gd name="f105" fmla="*/ f83 f24 1"/>
                <a:gd name="f106" fmla="*/ f84 f24 1"/>
                <a:gd name="f107" fmla="*/ f85 f24 1"/>
                <a:gd name="f108" fmla="*/ f86 f23 1"/>
                <a:gd name="f109" fmla="*/ f87 f24 1"/>
                <a:gd name="f110" fmla="*/ f88 f23 1"/>
                <a:gd name="f111" fmla="*/ f89 f24 1"/>
                <a:gd name="f112" fmla="*/ f90 f23 1"/>
                <a:gd name="f113" fmla="*/ f91 f24 1"/>
                <a:gd name="f114" fmla="*/ f9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7" y="f98"/>
                </a:cxn>
                <a:cxn ang="f52">
                  <a:pos x="f99" y="f100"/>
                </a:cxn>
                <a:cxn ang="f52">
                  <a:pos x="f101" y="f102"/>
                </a:cxn>
                <a:cxn ang="f52">
                  <a:pos x="f101" y="f103"/>
                </a:cxn>
                <a:cxn ang="f52">
                  <a:pos x="f101" y="f103"/>
                </a:cxn>
                <a:cxn ang="f52">
                  <a:pos x="f101" y="f104"/>
                </a:cxn>
                <a:cxn ang="f52">
                  <a:pos x="f101" y="f105"/>
                </a:cxn>
                <a:cxn ang="f52">
                  <a:pos x="f101" y="f106"/>
                </a:cxn>
                <a:cxn ang="f52">
                  <a:pos x="f101" y="f107"/>
                </a:cxn>
                <a:cxn ang="f52">
                  <a:pos x="f101" y="f107"/>
                </a:cxn>
                <a:cxn ang="f52">
                  <a:pos x="f108" y="f109"/>
                </a:cxn>
                <a:cxn ang="f52">
                  <a:pos x="f108" y="f109"/>
                </a:cxn>
                <a:cxn ang="f52">
                  <a:pos x="f110" y="f111"/>
                </a:cxn>
                <a:cxn ang="f52">
                  <a:pos x="f112" y="f113"/>
                </a:cxn>
                <a:cxn ang="f52">
                  <a:pos x="f112" y="f113"/>
                </a:cxn>
                <a:cxn ang="f52">
                  <a:pos x="f112" y="f113"/>
                </a:cxn>
                <a:cxn ang="f52">
                  <a:pos x="f112" y="f113"/>
                </a:cxn>
                <a:cxn ang="f52">
                  <a:pos x="f112" y="f113"/>
                </a:cxn>
                <a:cxn ang="f52">
                  <a:pos x="f112" y="f113"/>
                </a:cxn>
                <a:cxn ang="f52">
                  <a:pos x="f112" y="f113"/>
                </a:cxn>
                <a:cxn ang="f52">
                  <a:pos x="f112" y="f113"/>
                </a:cxn>
                <a:cxn ang="f52">
                  <a:pos x="f112" y="f114"/>
                </a:cxn>
                <a:cxn ang="f52">
                  <a:pos x="f97" y="f98"/>
                </a:cxn>
              </a:cxnLst>
              <a:rect l="f93" t="f96" r="f94" b="f95"/>
              <a:pathLst>
                <a:path w="75879" h="53111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2" y="f13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2"/>
                  </a:cubicBezTo>
                  <a:cubicBezTo>
                    <a:pt x="f12" y="f12"/>
                    <a:pt x="f12" y="f12"/>
                    <a:pt x="f12" y="f14"/>
                  </a:cubicBezTo>
                  <a:cubicBezTo>
                    <a:pt x="f12" y="f14"/>
                    <a:pt x="f12" y="f14"/>
                    <a:pt x="f12" y="f15"/>
                  </a:cubicBezTo>
                  <a:cubicBezTo>
                    <a:pt x="f12" y="f15"/>
                    <a:pt x="f12" y="f15"/>
                    <a:pt x="f12" y="f16"/>
                  </a:cubicBezTo>
                  <a:lnTo>
                    <a:pt x="f12" y="f16"/>
                  </a:lnTo>
                  <a:lnTo>
                    <a:pt x="f13" y="f17"/>
                  </a:lnTo>
                  <a:lnTo>
                    <a:pt x="f13" y="f17"/>
                  </a:lnTo>
                  <a:lnTo>
                    <a:pt x="f5" y="f18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19" y="f20"/>
                  </a:lnTo>
                  <a:cubicBezTo>
                    <a:pt x="f19" y="f20"/>
                    <a:pt x="f19" y="f20"/>
                    <a:pt x="f19" y="f21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3" name="Freeform: Shape 180">
              <a:extLst>
                <a:ext uri="{FF2B5EF4-FFF2-40B4-BE49-F238E27FC236}">
                  <a16:creationId xmlns:a16="http://schemas.microsoft.com/office/drawing/2014/main" id="{B96C5837-BC86-0071-F070-9CEA1368A598}"/>
                </a:ext>
              </a:extLst>
            </p:cNvPr>
            <p:cNvSpPr/>
            <p:nvPr/>
          </p:nvSpPr>
          <p:spPr>
            <a:xfrm>
              <a:off x="11409526" y="3569360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4" name="Freeform: Shape 181">
              <a:extLst>
                <a:ext uri="{FF2B5EF4-FFF2-40B4-BE49-F238E27FC236}">
                  <a16:creationId xmlns:a16="http://schemas.microsoft.com/office/drawing/2014/main" id="{E50F83FB-A002-723F-ADFF-3E383E93ACB0}"/>
                </a:ext>
              </a:extLst>
            </p:cNvPr>
            <p:cNvSpPr/>
            <p:nvPr/>
          </p:nvSpPr>
          <p:spPr>
            <a:xfrm>
              <a:off x="11410797" y="3568098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5" name="Freeform: Shape 182">
              <a:extLst>
                <a:ext uri="{FF2B5EF4-FFF2-40B4-BE49-F238E27FC236}">
                  <a16:creationId xmlns:a16="http://schemas.microsoft.com/office/drawing/2014/main" id="{2FE4B724-251A-56E5-F110-D08205B63660}"/>
                </a:ext>
              </a:extLst>
            </p:cNvPr>
            <p:cNvSpPr/>
            <p:nvPr/>
          </p:nvSpPr>
          <p:spPr>
            <a:xfrm>
              <a:off x="11408264" y="3571893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6" name="Freeform: Shape 183">
              <a:extLst>
                <a:ext uri="{FF2B5EF4-FFF2-40B4-BE49-F238E27FC236}">
                  <a16:creationId xmlns:a16="http://schemas.microsoft.com/office/drawing/2014/main" id="{C58922B6-500E-AD4E-C0A7-EC985F9C8D01}"/>
                </a:ext>
              </a:extLst>
            </p:cNvPr>
            <p:cNvSpPr/>
            <p:nvPr/>
          </p:nvSpPr>
          <p:spPr>
            <a:xfrm>
              <a:off x="11418377" y="3571893"/>
              <a:ext cx="75876" cy="404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879"/>
                <a:gd name="f7" fmla="val 40465"/>
                <a:gd name="f8" fmla="val 7587"/>
                <a:gd name="f9" fmla="val 72086"/>
                <a:gd name="f10" fmla="val 40466"/>
                <a:gd name="f11" fmla="val 37937"/>
                <a:gd name="f12" fmla="val 36672"/>
                <a:gd name="f13" fmla="val 35407"/>
                <a:gd name="f14" fmla="val 34143"/>
                <a:gd name="f15" fmla="val 73350"/>
                <a:gd name="f16" fmla="val 74615"/>
                <a:gd name="f17" fmla="val 75880"/>
                <a:gd name="f18" fmla="val 32879"/>
                <a:gd name="f19" fmla="val 6323"/>
                <a:gd name="f20" fmla="val 2529"/>
                <a:gd name="f21" fmla="+- 0 0 -90"/>
                <a:gd name="f22" fmla="*/ f3 1 75879"/>
                <a:gd name="f23" fmla="*/ f4 1 4046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5879"/>
                <a:gd name="f32" fmla="*/ f28 1 40465"/>
                <a:gd name="f33" fmla="*/ 0 f29 1"/>
                <a:gd name="f34" fmla="*/ 7587 f28 1"/>
                <a:gd name="f35" fmla="*/ 72086 f29 1"/>
                <a:gd name="f36" fmla="*/ 40466 f28 1"/>
                <a:gd name="f37" fmla="*/ 37937 f28 1"/>
                <a:gd name="f38" fmla="*/ 36672 f28 1"/>
                <a:gd name="f39" fmla="*/ 35407 f28 1"/>
                <a:gd name="f40" fmla="*/ 34143 f28 1"/>
                <a:gd name="f41" fmla="*/ 73350 f29 1"/>
                <a:gd name="f42" fmla="*/ 74615 f29 1"/>
                <a:gd name="f43" fmla="*/ 75880 f29 1"/>
                <a:gd name="f44" fmla="*/ 32879 f28 1"/>
                <a:gd name="f45" fmla="*/ 6323 f29 1"/>
                <a:gd name="f46" fmla="*/ 0 f28 1"/>
                <a:gd name="f47" fmla="*/ 2529 f28 1"/>
                <a:gd name="f48" fmla="+- f30 0 f1"/>
                <a:gd name="f49" fmla="*/ f33 1 75879"/>
                <a:gd name="f50" fmla="*/ f34 1 40465"/>
                <a:gd name="f51" fmla="*/ f35 1 75879"/>
                <a:gd name="f52" fmla="*/ f36 1 40465"/>
                <a:gd name="f53" fmla="*/ f37 1 40465"/>
                <a:gd name="f54" fmla="*/ f38 1 40465"/>
                <a:gd name="f55" fmla="*/ f39 1 40465"/>
                <a:gd name="f56" fmla="*/ f40 1 40465"/>
                <a:gd name="f57" fmla="*/ f41 1 75879"/>
                <a:gd name="f58" fmla="*/ f42 1 75879"/>
                <a:gd name="f59" fmla="*/ f43 1 75879"/>
                <a:gd name="f60" fmla="*/ f44 1 40465"/>
                <a:gd name="f61" fmla="*/ f45 1 75879"/>
                <a:gd name="f62" fmla="*/ f46 1 40465"/>
                <a:gd name="f63" fmla="*/ f47 1 40465"/>
                <a:gd name="f64" fmla="*/ f24 1 f31"/>
                <a:gd name="f65" fmla="*/ f25 1 f31"/>
                <a:gd name="f66" fmla="*/ f24 1 f32"/>
                <a:gd name="f67" fmla="*/ f26 1 f32"/>
                <a:gd name="f68" fmla="*/ f49 1 f31"/>
                <a:gd name="f69" fmla="*/ f50 1 f32"/>
                <a:gd name="f70" fmla="*/ f51 1 f31"/>
                <a:gd name="f71" fmla="*/ f52 1 f32"/>
                <a:gd name="f72" fmla="*/ f53 1 f32"/>
                <a:gd name="f73" fmla="*/ f54 1 f32"/>
                <a:gd name="f74" fmla="*/ f55 1 f32"/>
                <a:gd name="f75" fmla="*/ f56 1 f32"/>
                <a:gd name="f76" fmla="*/ f57 1 f31"/>
                <a:gd name="f77" fmla="*/ f58 1 f31"/>
                <a:gd name="f78" fmla="*/ f59 1 f31"/>
                <a:gd name="f79" fmla="*/ f60 1 f32"/>
                <a:gd name="f80" fmla="*/ f61 1 f31"/>
                <a:gd name="f81" fmla="*/ f62 1 f32"/>
                <a:gd name="f82" fmla="*/ f63 1 f32"/>
                <a:gd name="f83" fmla="*/ f64 f22 1"/>
                <a:gd name="f84" fmla="*/ f65 f22 1"/>
                <a:gd name="f85" fmla="*/ f67 f23 1"/>
                <a:gd name="f86" fmla="*/ f66 f23 1"/>
                <a:gd name="f87" fmla="*/ f68 f22 1"/>
                <a:gd name="f88" fmla="*/ f69 f23 1"/>
                <a:gd name="f89" fmla="*/ f70 f22 1"/>
                <a:gd name="f90" fmla="*/ f71 f23 1"/>
                <a:gd name="f91" fmla="*/ f72 f23 1"/>
                <a:gd name="f92" fmla="*/ f73 f23 1"/>
                <a:gd name="f93" fmla="*/ f74 f23 1"/>
                <a:gd name="f94" fmla="*/ f75 f23 1"/>
                <a:gd name="f95" fmla="*/ f76 f22 1"/>
                <a:gd name="f96" fmla="*/ f77 f22 1"/>
                <a:gd name="f97" fmla="*/ f78 f22 1"/>
                <a:gd name="f98" fmla="*/ f79 f23 1"/>
                <a:gd name="f99" fmla="*/ f80 f22 1"/>
                <a:gd name="f100" fmla="*/ f81 f23 1"/>
                <a:gd name="f101" fmla="*/ f8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89" y="f91"/>
                </a:cxn>
                <a:cxn ang="f48">
                  <a:pos x="f89" y="f91"/>
                </a:cxn>
                <a:cxn ang="f48">
                  <a:pos x="f89" y="f92"/>
                </a:cxn>
                <a:cxn ang="f48">
                  <a:pos x="f89" y="f93"/>
                </a:cxn>
                <a:cxn ang="f48">
                  <a:pos x="f89" y="f94"/>
                </a:cxn>
                <a:cxn ang="f48">
                  <a:pos x="f95" y="f94"/>
                </a:cxn>
                <a:cxn ang="f48">
                  <a:pos x="f96" y="f94"/>
                </a:cxn>
                <a:cxn ang="f48">
                  <a:pos x="f96" y="f94"/>
                </a:cxn>
                <a:cxn ang="f48">
                  <a:pos x="f97" y="f98"/>
                </a:cxn>
                <a:cxn ang="f48">
                  <a:pos x="f99" y="f100"/>
                </a:cxn>
                <a:cxn ang="f48">
                  <a:pos x="f87" y="f101"/>
                </a:cxn>
                <a:cxn ang="f48">
                  <a:pos x="f87" y="f88"/>
                </a:cxn>
              </a:cxnLst>
              <a:rect l="f83" t="f86" r="f84" b="f85"/>
              <a:pathLst>
                <a:path w="75879" h="40465">
                  <a:moveTo>
                    <a:pt x="f5" y="f8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9" y="f11"/>
                  </a:lnTo>
                  <a:cubicBezTo>
                    <a:pt x="f9" y="f11"/>
                    <a:pt x="f9" y="f12"/>
                    <a:pt x="f9" y="f12"/>
                  </a:cubicBezTo>
                  <a:cubicBezTo>
                    <a:pt x="f9" y="f12"/>
                    <a:pt x="f9" y="f12"/>
                    <a:pt x="f9" y="f13"/>
                  </a:cubicBezTo>
                  <a:lnTo>
                    <a:pt x="f9" y="f14"/>
                  </a:lnTo>
                  <a:lnTo>
                    <a:pt x="f15" y="f14"/>
                  </a:lnTo>
                  <a:lnTo>
                    <a:pt x="f16" y="f14"/>
                  </a:lnTo>
                  <a:lnTo>
                    <a:pt x="f16" y="f14"/>
                  </a:lnTo>
                  <a:lnTo>
                    <a:pt x="f17" y="f18"/>
                  </a:lnTo>
                  <a:lnTo>
                    <a:pt x="f19" y="f5"/>
                  </a:lnTo>
                  <a:lnTo>
                    <a:pt x="f5" y="f2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7" name="Freeform: Shape 184">
              <a:extLst>
                <a:ext uri="{FF2B5EF4-FFF2-40B4-BE49-F238E27FC236}">
                  <a16:creationId xmlns:a16="http://schemas.microsoft.com/office/drawing/2014/main" id="{8FF005CA-6515-7629-4929-FDE5556AA7D8}"/>
                </a:ext>
              </a:extLst>
            </p:cNvPr>
            <p:cNvSpPr/>
            <p:nvPr/>
          </p:nvSpPr>
          <p:spPr>
            <a:xfrm>
              <a:off x="11589114" y="5282836"/>
              <a:ext cx="85999" cy="49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997"/>
                <a:gd name="f7" fmla="val 49001"/>
                <a:gd name="f8" fmla="val 77144"/>
                <a:gd name="f9" fmla="val 3794"/>
                <a:gd name="f10" fmla="val 40466"/>
                <a:gd name="f11" fmla="val 1265"/>
                <a:gd name="f12" fmla="val 41731"/>
                <a:gd name="f13" fmla="val 42995"/>
                <a:gd name="f14" fmla="val 44259"/>
                <a:gd name="f15" fmla="val 45524"/>
                <a:gd name="f16" fmla="val 46789"/>
                <a:gd name="f17" fmla="val 48053"/>
                <a:gd name="f18" fmla="val 2529"/>
                <a:gd name="f19" fmla="val 49318"/>
                <a:gd name="f20" fmla="val 5059"/>
                <a:gd name="f21" fmla="val 6323"/>
                <a:gd name="f22" fmla="val 13911"/>
                <a:gd name="f23" fmla="val 83468"/>
                <a:gd name="f24" fmla="val 84732"/>
                <a:gd name="f25" fmla="val 80938"/>
                <a:gd name="f26" fmla="val 7587"/>
                <a:gd name="f27" fmla="val 78409"/>
                <a:gd name="f28" fmla="+- 0 0 -90"/>
                <a:gd name="f29" fmla="*/ f3 1 85997"/>
                <a:gd name="f30" fmla="*/ f4 1 49001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85997"/>
                <a:gd name="f39" fmla="*/ f35 1 49001"/>
                <a:gd name="f40" fmla="*/ 77144 f36 1"/>
                <a:gd name="f41" fmla="*/ 3794 f35 1"/>
                <a:gd name="f42" fmla="*/ 0 f35 1"/>
                <a:gd name="f43" fmla="*/ 3794 f36 1"/>
                <a:gd name="f44" fmla="*/ 40466 f35 1"/>
                <a:gd name="f45" fmla="*/ 1265 f36 1"/>
                <a:gd name="f46" fmla="*/ 41731 f35 1"/>
                <a:gd name="f47" fmla="*/ 0 f36 1"/>
                <a:gd name="f48" fmla="*/ 42995 f35 1"/>
                <a:gd name="f49" fmla="*/ 44259 f35 1"/>
                <a:gd name="f50" fmla="*/ 45524 f35 1"/>
                <a:gd name="f51" fmla="*/ 46789 f35 1"/>
                <a:gd name="f52" fmla="*/ 48053 f35 1"/>
                <a:gd name="f53" fmla="*/ 6323 f36 1"/>
                <a:gd name="f54" fmla="*/ 13911 f36 1"/>
                <a:gd name="f55" fmla="*/ 83468 f36 1"/>
                <a:gd name="f56" fmla="*/ 6323 f35 1"/>
                <a:gd name="f57" fmla="*/ 85997 f36 1"/>
                <a:gd name="f58" fmla="*/ 5059 f35 1"/>
                <a:gd name="f59" fmla="*/ 84732 f36 1"/>
                <a:gd name="f60" fmla="+- f37 0 f1"/>
                <a:gd name="f61" fmla="*/ f40 1 85997"/>
                <a:gd name="f62" fmla="*/ f41 1 49001"/>
                <a:gd name="f63" fmla="*/ f42 1 49001"/>
                <a:gd name="f64" fmla="*/ f43 1 85997"/>
                <a:gd name="f65" fmla="*/ f44 1 49001"/>
                <a:gd name="f66" fmla="*/ f45 1 85997"/>
                <a:gd name="f67" fmla="*/ f46 1 49001"/>
                <a:gd name="f68" fmla="*/ f47 1 85997"/>
                <a:gd name="f69" fmla="*/ f48 1 49001"/>
                <a:gd name="f70" fmla="*/ f49 1 49001"/>
                <a:gd name="f71" fmla="*/ f50 1 49001"/>
                <a:gd name="f72" fmla="*/ f51 1 49001"/>
                <a:gd name="f73" fmla="*/ f52 1 49001"/>
                <a:gd name="f74" fmla="*/ f53 1 85997"/>
                <a:gd name="f75" fmla="*/ f54 1 85997"/>
                <a:gd name="f76" fmla="*/ f55 1 85997"/>
                <a:gd name="f77" fmla="*/ f56 1 49001"/>
                <a:gd name="f78" fmla="*/ f57 1 85997"/>
                <a:gd name="f79" fmla="*/ f58 1 49001"/>
                <a:gd name="f80" fmla="*/ f59 1 85997"/>
                <a:gd name="f81" fmla="*/ f31 1 f38"/>
                <a:gd name="f82" fmla="*/ f32 1 f38"/>
                <a:gd name="f83" fmla="*/ f31 1 f39"/>
                <a:gd name="f84" fmla="*/ f33 1 f39"/>
                <a:gd name="f85" fmla="*/ f61 1 f38"/>
                <a:gd name="f86" fmla="*/ f62 1 f39"/>
                <a:gd name="f87" fmla="*/ f63 1 f39"/>
                <a:gd name="f88" fmla="*/ f64 1 f38"/>
                <a:gd name="f89" fmla="*/ f65 1 f39"/>
                <a:gd name="f90" fmla="*/ f66 1 f38"/>
                <a:gd name="f91" fmla="*/ f67 1 f39"/>
                <a:gd name="f92" fmla="*/ f68 1 f38"/>
                <a:gd name="f93" fmla="*/ f69 1 f39"/>
                <a:gd name="f94" fmla="*/ f70 1 f39"/>
                <a:gd name="f95" fmla="*/ f71 1 f39"/>
                <a:gd name="f96" fmla="*/ f72 1 f39"/>
                <a:gd name="f97" fmla="*/ f73 1 f39"/>
                <a:gd name="f98" fmla="*/ f74 1 f38"/>
                <a:gd name="f99" fmla="*/ f75 1 f38"/>
                <a:gd name="f100" fmla="*/ f76 1 f38"/>
                <a:gd name="f101" fmla="*/ f77 1 f39"/>
                <a:gd name="f102" fmla="*/ f78 1 f38"/>
                <a:gd name="f103" fmla="*/ f79 1 f39"/>
                <a:gd name="f104" fmla="*/ f80 1 f38"/>
                <a:gd name="f105" fmla="*/ f81 f29 1"/>
                <a:gd name="f106" fmla="*/ f82 f29 1"/>
                <a:gd name="f107" fmla="*/ f84 f30 1"/>
                <a:gd name="f108" fmla="*/ f83 f30 1"/>
                <a:gd name="f109" fmla="*/ f85 f29 1"/>
                <a:gd name="f110" fmla="*/ f86 f30 1"/>
                <a:gd name="f111" fmla="*/ f87 f30 1"/>
                <a:gd name="f112" fmla="*/ f88 f29 1"/>
                <a:gd name="f113" fmla="*/ f89 f30 1"/>
                <a:gd name="f114" fmla="*/ f90 f29 1"/>
                <a:gd name="f115" fmla="*/ f91 f30 1"/>
                <a:gd name="f116" fmla="*/ f92 f29 1"/>
                <a:gd name="f117" fmla="*/ f93 f30 1"/>
                <a:gd name="f118" fmla="*/ f94 f30 1"/>
                <a:gd name="f119" fmla="*/ f95 f30 1"/>
                <a:gd name="f120" fmla="*/ f96 f30 1"/>
                <a:gd name="f121" fmla="*/ f97 f30 1"/>
                <a:gd name="f122" fmla="*/ f98 f29 1"/>
                <a:gd name="f123" fmla="*/ f99 f29 1"/>
                <a:gd name="f124" fmla="*/ f100 f29 1"/>
                <a:gd name="f125" fmla="*/ f101 f30 1"/>
                <a:gd name="f126" fmla="*/ f102 f29 1"/>
                <a:gd name="f127" fmla="*/ f103 f30 1"/>
                <a:gd name="f128" fmla="*/ f104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9" y="f110"/>
                </a:cxn>
                <a:cxn ang="f60">
                  <a:pos x="f109" y="f111"/>
                </a:cxn>
                <a:cxn ang="f60">
                  <a:pos x="f112" y="f113"/>
                </a:cxn>
                <a:cxn ang="f60">
                  <a:pos x="f114" y="f115"/>
                </a:cxn>
                <a:cxn ang="f60">
                  <a:pos x="f114" y="f115"/>
                </a:cxn>
                <a:cxn ang="f60">
                  <a:pos x="f114" y="f115"/>
                </a:cxn>
                <a:cxn ang="f60">
                  <a:pos x="f116" y="f115"/>
                </a:cxn>
                <a:cxn ang="f60">
                  <a:pos x="f116" y="f117"/>
                </a:cxn>
                <a:cxn ang="f60">
                  <a:pos x="f116" y="f118"/>
                </a:cxn>
                <a:cxn ang="f60">
                  <a:pos x="f116" y="f119"/>
                </a:cxn>
                <a:cxn ang="f60">
                  <a:pos x="f116" y="f120"/>
                </a:cxn>
                <a:cxn ang="f60">
                  <a:pos x="f116" y="f120"/>
                </a:cxn>
                <a:cxn ang="f60">
                  <a:pos x="f116" y="f120"/>
                </a:cxn>
                <a:cxn ang="f60">
                  <a:pos x="f114" y="f121"/>
                </a:cxn>
                <a:cxn ang="f60">
                  <a:pos x="f114" y="f121"/>
                </a:cxn>
                <a:cxn ang="f60">
                  <a:pos x="f122" y="f121"/>
                </a:cxn>
                <a:cxn ang="f60">
                  <a:pos x="f123" y="f118"/>
                </a:cxn>
                <a:cxn ang="f60">
                  <a:pos x="f124" y="f125"/>
                </a:cxn>
                <a:cxn ang="f60">
                  <a:pos x="f126" y="f127"/>
                </a:cxn>
                <a:cxn ang="f60">
                  <a:pos x="f126" y="f127"/>
                </a:cxn>
                <a:cxn ang="f60">
                  <a:pos x="f128" y="f127"/>
                </a:cxn>
                <a:cxn ang="f60">
                  <a:pos x="f109" y="f110"/>
                </a:cxn>
                <a:cxn ang="f60">
                  <a:pos x="f109" y="f110"/>
                </a:cxn>
              </a:cxnLst>
              <a:rect l="f105" t="f108" r="f106" b="f107"/>
              <a:pathLst>
                <a:path w="85997" h="49001">
                  <a:moveTo>
                    <a:pt x="f8" y="f9"/>
                  </a:moveTo>
                  <a:lnTo>
                    <a:pt x="f8" y="f5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5" y="f12"/>
                  </a:lnTo>
                  <a:cubicBezTo>
                    <a:pt x="f5" y="f12"/>
                    <a:pt x="f5" y="f12"/>
                    <a:pt x="f5" y="f13"/>
                  </a:cubicBezTo>
                  <a:lnTo>
                    <a:pt x="f5" y="f14"/>
                  </a:lnTo>
                  <a:lnTo>
                    <a:pt x="f5" y="f15"/>
                  </a:lnTo>
                  <a:cubicBezTo>
                    <a:pt x="f5" y="f15"/>
                    <a:pt x="f5" y="f15"/>
                    <a:pt x="f5" y="f16"/>
                  </a:cubicBezTo>
                  <a:cubicBezTo>
                    <a:pt x="f5" y="f17"/>
                    <a:pt x="f5" y="f16"/>
                    <a:pt x="f5" y="f16"/>
                  </a:cubicBezTo>
                  <a:lnTo>
                    <a:pt x="f5" y="f16"/>
                  </a:lnTo>
                  <a:lnTo>
                    <a:pt x="f11" y="f17"/>
                  </a:lnTo>
                  <a:lnTo>
                    <a:pt x="f11" y="f17"/>
                  </a:lnTo>
                  <a:cubicBezTo>
                    <a:pt x="f18" y="f19"/>
                    <a:pt x="f20" y="f19"/>
                    <a:pt x="f21" y="f17"/>
                  </a:cubicBezTo>
                  <a:lnTo>
                    <a:pt x="f22" y="f14"/>
                  </a:lnTo>
                  <a:lnTo>
                    <a:pt x="f23" y="f21"/>
                  </a:lnTo>
                  <a:lnTo>
                    <a:pt x="f6" y="f20"/>
                  </a:lnTo>
                  <a:lnTo>
                    <a:pt x="f6" y="f20"/>
                  </a:lnTo>
                  <a:cubicBezTo>
                    <a:pt x="f6" y="f20"/>
                    <a:pt x="f24" y="f20"/>
                    <a:pt x="f24" y="f20"/>
                  </a:cubicBezTo>
                  <a:cubicBezTo>
                    <a:pt x="f25" y="f26"/>
                    <a:pt x="f27" y="f21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8" name="Freeform: Shape 185">
              <a:extLst>
                <a:ext uri="{FF2B5EF4-FFF2-40B4-BE49-F238E27FC236}">
                  <a16:creationId xmlns:a16="http://schemas.microsoft.com/office/drawing/2014/main" id="{56743E1F-7579-6CEE-A56B-AE8993FC5BAA}"/>
                </a:ext>
              </a:extLst>
            </p:cNvPr>
            <p:cNvSpPr/>
            <p:nvPr/>
          </p:nvSpPr>
          <p:spPr>
            <a:xfrm>
              <a:off x="11601760" y="1398117"/>
              <a:ext cx="355372" cy="1327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5370"/>
                <a:gd name="f7" fmla="val 132778"/>
                <a:gd name="f8" fmla="val 128985"/>
                <a:gd name="f9" fmla="val 2529"/>
                <a:gd name="f10" fmla="val 15176"/>
                <a:gd name="f11" fmla="val 8852"/>
                <a:gd name="f12" fmla="val 354105"/>
                <a:gd name="f13" fmla="val 351576"/>
                <a:gd name="f14" fmla="val 7587"/>
                <a:gd name="f15" fmla="val 350311"/>
                <a:gd name="f16" fmla="val 5058"/>
                <a:gd name="f17" fmla="val 3794"/>
                <a:gd name="f18" fmla="val 1265"/>
                <a:gd name="f19" fmla="+- 0 0 -90"/>
                <a:gd name="f20" fmla="*/ f3 1 355370"/>
                <a:gd name="f21" fmla="*/ f4 1 13277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55370"/>
                <a:gd name="f30" fmla="*/ f26 1 132778"/>
                <a:gd name="f31" fmla="*/ 0 f27 1"/>
                <a:gd name="f32" fmla="*/ 128985 f26 1"/>
                <a:gd name="f33" fmla="*/ 2529 f27 1"/>
                <a:gd name="f34" fmla="*/ 15176 f27 1"/>
                <a:gd name="f35" fmla="*/ 132778 f26 1"/>
                <a:gd name="f36" fmla="*/ 355370 f27 1"/>
                <a:gd name="f37" fmla="*/ 8852 f26 1"/>
                <a:gd name="f38" fmla="*/ 354105 f27 1"/>
                <a:gd name="f39" fmla="*/ 350311 f27 1"/>
                <a:gd name="f40" fmla="*/ 3794 f26 1"/>
                <a:gd name="f41" fmla="*/ 0 f26 1"/>
                <a:gd name="f42" fmla="+- f28 0 f1"/>
                <a:gd name="f43" fmla="*/ f31 1 355370"/>
                <a:gd name="f44" fmla="*/ f32 1 132778"/>
                <a:gd name="f45" fmla="*/ f33 1 355370"/>
                <a:gd name="f46" fmla="*/ f34 1 355370"/>
                <a:gd name="f47" fmla="*/ f35 1 132778"/>
                <a:gd name="f48" fmla="*/ f36 1 355370"/>
                <a:gd name="f49" fmla="*/ f37 1 132778"/>
                <a:gd name="f50" fmla="*/ f38 1 355370"/>
                <a:gd name="f51" fmla="*/ f39 1 355370"/>
                <a:gd name="f52" fmla="*/ f40 1 132778"/>
                <a:gd name="f53" fmla="*/ f41 1 132778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29"/>
                <a:gd name="f62" fmla="*/ f47 1 f30"/>
                <a:gd name="f63" fmla="*/ f48 1 f29"/>
                <a:gd name="f64" fmla="*/ f49 1 f30"/>
                <a:gd name="f65" fmla="*/ f50 1 f29"/>
                <a:gd name="f66" fmla="*/ f51 1 f29"/>
                <a:gd name="f67" fmla="*/ f52 1 f30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0 1"/>
                <a:gd name="f77" fmla="*/ f62 f21 1"/>
                <a:gd name="f78" fmla="*/ f63 f20 1"/>
                <a:gd name="f79" fmla="*/ f64 f21 1"/>
                <a:gd name="f80" fmla="*/ f65 f20 1"/>
                <a:gd name="f81" fmla="*/ f66 f20 1"/>
                <a:gd name="f82" fmla="*/ f67 f21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4"/>
                </a:cxn>
                <a:cxn ang="f42">
                  <a:pos x="f76" y="f77"/>
                </a:cxn>
                <a:cxn ang="f42">
                  <a:pos x="f78" y="f79"/>
                </a:cxn>
                <a:cxn ang="f42">
                  <a:pos x="f80" y="f79"/>
                </a:cxn>
                <a:cxn ang="f42">
                  <a:pos x="f81" y="f82"/>
                </a:cxn>
                <a:cxn ang="f42">
                  <a:pos x="f80" y="f83"/>
                </a:cxn>
                <a:cxn ang="f42">
                  <a:pos x="f80" y="f83"/>
                </a:cxn>
                <a:cxn ang="f42">
                  <a:pos x="f73" y="f74"/>
                </a:cxn>
                <a:cxn ang="f42">
                  <a:pos x="f73" y="f74"/>
                </a:cxn>
                <a:cxn ang="f42">
                  <a:pos x="f73" y="f74"/>
                </a:cxn>
              </a:cxnLst>
              <a:rect l="f69" t="f72" r="f70" b="f71"/>
              <a:pathLst>
                <a:path w="355370" h="132778">
                  <a:moveTo>
                    <a:pt x="f5" y="f8"/>
                  </a:moveTo>
                  <a:lnTo>
                    <a:pt x="f9" y="f8"/>
                  </a:lnTo>
                  <a:lnTo>
                    <a:pt x="f10" y="f7"/>
                  </a:lnTo>
                  <a:lnTo>
                    <a:pt x="f6" y="f11"/>
                  </a:lnTo>
                  <a:lnTo>
                    <a:pt x="f12" y="f11"/>
                  </a:lnTo>
                  <a:cubicBezTo>
                    <a:pt x="f13" y="f14"/>
                    <a:pt x="f15" y="f16"/>
                    <a:pt x="f15" y="f17"/>
                  </a:cubicBezTo>
                  <a:cubicBezTo>
                    <a:pt x="f15" y="f9"/>
                    <a:pt x="f13" y="f18"/>
                    <a:pt x="f12" y="f5"/>
                  </a:cubicBezTo>
                  <a:lnTo>
                    <a:pt x="f12" y="f5"/>
                  </a:lnTo>
                  <a:lnTo>
                    <a:pt x="f5" y="f8"/>
                  </a:ln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9" name="Freeform: Shape 186">
              <a:extLst>
                <a:ext uri="{FF2B5EF4-FFF2-40B4-BE49-F238E27FC236}">
                  <a16:creationId xmlns:a16="http://schemas.microsoft.com/office/drawing/2014/main" id="{9D217FA7-373E-AD2D-13EE-CA9F35DA6FD9}"/>
                </a:ext>
              </a:extLst>
            </p:cNvPr>
            <p:cNvSpPr/>
            <p:nvPr/>
          </p:nvSpPr>
          <p:spPr>
            <a:xfrm>
              <a:off x="11597966" y="153089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0" name="Freeform: Shape 187">
              <a:extLst>
                <a:ext uri="{FF2B5EF4-FFF2-40B4-BE49-F238E27FC236}">
                  <a16:creationId xmlns:a16="http://schemas.microsoft.com/office/drawing/2014/main" id="{FE456412-28F5-96CC-2F21-40AE57ECC2EA}"/>
                </a:ext>
              </a:extLst>
            </p:cNvPr>
            <p:cNvSpPr/>
            <p:nvPr/>
          </p:nvSpPr>
          <p:spPr>
            <a:xfrm>
              <a:off x="11599228" y="152963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1" name="Freeform: Shape 188">
              <a:extLst>
                <a:ext uri="{FF2B5EF4-FFF2-40B4-BE49-F238E27FC236}">
                  <a16:creationId xmlns:a16="http://schemas.microsoft.com/office/drawing/2014/main" id="{F318DF38-AE08-6D14-E35B-CEF922622FD5}"/>
                </a:ext>
              </a:extLst>
            </p:cNvPr>
            <p:cNvSpPr/>
            <p:nvPr/>
          </p:nvSpPr>
          <p:spPr>
            <a:xfrm>
              <a:off x="11600489" y="152836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2" name="Freeform: Shape 189">
              <a:extLst>
                <a:ext uri="{FF2B5EF4-FFF2-40B4-BE49-F238E27FC236}">
                  <a16:creationId xmlns:a16="http://schemas.microsoft.com/office/drawing/2014/main" id="{5EDB9643-3C1C-DF0D-D6A7-D26E5EEB2FA8}"/>
                </a:ext>
              </a:extLst>
            </p:cNvPr>
            <p:cNvSpPr/>
            <p:nvPr/>
          </p:nvSpPr>
          <p:spPr>
            <a:xfrm>
              <a:off x="11600489" y="1528364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3" name="Freeform: Shape 190">
              <a:extLst>
                <a:ext uri="{FF2B5EF4-FFF2-40B4-BE49-F238E27FC236}">
                  <a16:creationId xmlns:a16="http://schemas.microsoft.com/office/drawing/2014/main" id="{61115EE2-B89D-8BA9-5D7F-2F9E3D9B2DAB}"/>
                </a:ext>
              </a:extLst>
            </p:cNvPr>
            <p:cNvSpPr/>
            <p:nvPr/>
          </p:nvSpPr>
          <p:spPr>
            <a:xfrm>
              <a:off x="11599228" y="1528364"/>
              <a:ext cx="557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2"/>
                <a:gd name="f7" fmla="val 12645"/>
                <a:gd name="f8" fmla="val 1265"/>
                <a:gd name="f9" fmla="+- 0 0 -90"/>
                <a:gd name="f10" fmla="*/ f3 1 562"/>
                <a:gd name="f11" fmla="*/ f4 1 1264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562"/>
                <a:gd name="f20" fmla="*/ f16 1 12645"/>
                <a:gd name="f21" fmla="*/ 0 f17 1"/>
                <a:gd name="f22" fmla="*/ 0 f16 1"/>
                <a:gd name="f23" fmla="+- f18 0 f1"/>
                <a:gd name="f24" fmla="*/ f21 1 562"/>
                <a:gd name="f25" fmla="*/ f22 1 12645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562" h="12645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8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4" name="Freeform: Shape 191">
              <a:extLst>
                <a:ext uri="{FF2B5EF4-FFF2-40B4-BE49-F238E27FC236}">
                  <a16:creationId xmlns:a16="http://schemas.microsoft.com/office/drawing/2014/main" id="{7C7A0EDD-109C-0102-02DF-37AB6C3C6B77}"/>
                </a:ext>
              </a:extLst>
            </p:cNvPr>
            <p:cNvSpPr/>
            <p:nvPr/>
          </p:nvSpPr>
          <p:spPr>
            <a:xfrm>
              <a:off x="11597966" y="153089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5" name="Freeform: Shape 192">
              <a:extLst>
                <a:ext uri="{FF2B5EF4-FFF2-40B4-BE49-F238E27FC236}">
                  <a16:creationId xmlns:a16="http://schemas.microsoft.com/office/drawing/2014/main" id="{961E198D-70A3-C256-FFBE-3C605D24F09E}"/>
                </a:ext>
              </a:extLst>
            </p:cNvPr>
            <p:cNvSpPr/>
            <p:nvPr/>
          </p:nvSpPr>
          <p:spPr>
            <a:xfrm>
              <a:off x="11597966" y="1532159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6" name="Freeform: Shape 193">
              <a:extLst>
                <a:ext uri="{FF2B5EF4-FFF2-40B4-BE49-F238E27FC236}">
                  <a16:creationId xmlns:a16="http://schemas.microsoft.com/office/drawing/2014/main" id="{807A5A2B-12FD-47AF-D125-DF69AE69E6D4}"/>
                </a:ext>
              </a:extLst>
            </p:cNvPr>
            <p:cNvSpPr/>
            <p:nvPr/>
          </p:nvSpPr>
          <p:spPr>
            <a:xfrm>
              <a:off x="11604284" y="1527102"/>
              <a:ext cx="614623" cy="1972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4625"/>
                <a:gd name="f7" fmla="val 197270"/>
                <a:gd name="f8" fmla="val 1265"/>
                <a:gd name="f9" fmla="val 2529"/>
                <a:gd name="f10" fmla="val 3794"/>
                <a:gd name="f11" fmla="val 5059"/>
                <a:gd name="f12" fmla="val 11381"/>
                <a:gd name="f13" fmla="val 614626"/>
                <a:gd name="f14" fmla="val 197271"/>
                <a:gd name="f15" fmla="val 187154"/>
                <a:gd name="f16" fmla="val 13911"/>
                <a:gd name="f17" fmla="+- 0 0 -90"/>
                <a:gd name="f18" fmla="*/ f3 1 614625"/>
                <a:gd name="f19" fmla="*/ f4 1 19727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614625"/>
                <a:gd name="f28" fmla="*/ f24 1 197270"/>
                <a:gd name="f29" fmla="*/ 0 f25 1"/>
                <a:gd name="f30" fmla="*/ 0 f24 1"/>
                <a:gd name="f31" fmla="*/ 3794 f25 1"/>
                <a:gd name="f32" fmla="*/ 3794 f24 1"/>
                <a:gd name="f33" fmla="*/ 5059 f25 1"/>
                <a:gd name="f34" fmla="*/ 11381 f24 1"/>
                <a:gd name="f35" fmla="*/ 614626 f25 1"/>
                <a:gd name="f36" fmla="*/ 197271 f24 1"/>
                <a:gd name="f37" fmla="*/ 187154 f24 1"/>
                <a:gd name="f38" fmla="*/ 13911 f25 1"/>
                <a:gd name="f39" fmla="+- f26 0 f1"/>
                <a:gd name="f40" fmla="*/ f29 1 614625"/>
                <a:gd name="f41" fmla="*/ f30 1 197270"/>
                <a:gd name="f42" fmla="*/ f31 1 614625"/>
                <a:gd name="f43" fmla="*/ f32 1 197270"/>
                <a:gd name="f44" fmla="*/ f33 1 614625"/>
                <a:gd name="f45" fmla="*/ f34 1 197270"/>
                <a:gd name="f46" fmla="*/ f35 1 614625"/>
                <a:gd name="f47" fmla="*/ f36 1 197270"/>
                <a:gd name="f48" fmla="*/ f37 1 197270"/>
                <a:gd name="f49" fmla="*/ f38 1 614625"/>
                <a:gd name="f50" fmla="*/ f20 1 f27"/>
                <a:gd name="f51" fmla="*/ f21 1 f27"/>
                <a:gd name="f52" fmla="*/ f20 1 f28"/>
                <a:gd name="f53" fmla="*/ f22 1 f28"/>
                <a:gd name="f54" fmla="*/ f40 1 f27"/>
                <a:gd name="f55" fmla="*/ f41 1 f28"/>
                <a:gd name="f56" fmla="*/ f42 1 f27"/>
                <a:gd name="f57" fmla="*/ f43 1 f28"/>
                <a:gd name="f58" fmla="*/ f44 1 f27"/>
                <a:gd name="f59" fmla="*/ f45 1 f28"/>
                <a:gd name="f60" fmla="*/ f46 1 f27"/>
                <a:gd name="f61" fmla="*/ f47 1 f28"/>
                <a:gd name="f62" fmla="*/ f48 1 f28"/>
                <a:gd name="f63" fmla="*/ f49 1 f27"/>
                <a:gd name="f64" fmla="*/ f50 f18 1"/>
                <a:gd name="f65" fmla="*/ f51 f18 1"/>
                <a:gd name="f66" fmla="*/ f53 f19 1"/>
                <a:gd name="f67" fmla="*/ f52 f19 1"/>
                <a:gd name="f68" fmla="*/ f54 f18 1"/>
                <a:gd name="f69" fmla="*/ f55 f19 1"/>
                <a:gd name="f70" fmla="*/ f56 f18 1"/>
                <a:gd name="f71" fmla="*/ f57 f19 1"/>
                <a:gd name="f72" fmla="*/ f58 f18 1"/>
                <a:gd name="f73" fmla="*/ f59 f19 1"/>
                <a:gd name="f74" fmla="*/ f60 f18 1"/>
                <a:gd name="f75" fmla="*/ f61 f19 1"/>
                <a:gd name="f76" fmla="*/ f62 f19 1"/>
                <a:gd name="f77" fmla="*/ f6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8" y="f69"/>
                </a:cxn>
                <a:cxn ang="f39">
                  <a:pos x="f68" y="f69"/>
                </a:cxn>
                <a:cxn ang="f39">
                  <a:pos x="f70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4" y="f76"/>
                </a:cxn>
                <a:cxn ang="f39">
                  <a:pos x="f77" y="f71"/>
                </a:cxn>
                <a:cxn ang="f39">
                  <a:pos x="f68" y="f69"/>
                </a:cxn>
              </a:cxnLst>
              <a:rect l="f64" t="f67" r="f65" b="f66"/>
              <a:pathLst>
                <a:path w="614625" h="197270">
                  <a:moveTo>
                    <a:pt x="f5" y="f5"/>
                  </a:moveTo>
                  <a:lnTo>
                    <a:pt x="f5" y="f5"/>
                  </a:lnTo>
                  <a:cubicBezTo>
                    <a:pt x="f8" y="f5"/>
                    <a:pt x="f9" y="f9"/>
                    <a:pt x="f10" y="f10"/>
                  </a:cubicBezTo>
                  <a:lnTo>
                    <a:pt x="f11" y="f12"/>
                  </a:lnTo>
                  <a:lnTo>
                    <a:pt x="f13" y="f14"/>
                  </a:lnTo>
                  <a:lnTo>
                    <a:pt x="f13" y="f15"/>
                  </a:lnTo>
                  <a:lnTo>
                    <a:pt x="f16" y="f10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7" name="Freeform: Shape 194">
              <a:extLst>
                <a:ext uri="{FF2B5EF4-FFF2-40B4-BE49-F238E27FC236}">
                  <a16:creationId xmlns:a16="http://schemas.microsoft.com/office/drawing/2014/main" id="{A467D900-1E75-A2FE-15C3-41E44A045CEB}"/>
                </a:ext>
              </a:extLst>
            </p:cNvPr>
            <p:cNvSpPr/>
            <p:nvPr/>
          </p:nvSpPr>
          <p:spPr>
            <a:xfrm>
              <a:off x="12053245" y="2250429"/>
              <a:ext cx="166932" cy="76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935"/>
                <a:gd name="f7" fmla="val 76369"/>
                <a:gd name="f8" fmla="val 72080"/>
                <a:gd name="f9" fmla="val 73344"/>
                <a:gd name="f10" fmla="val 1265"/>
                <a:gd name="f11" fmla="val 75873"/>
                <a:gd name="f12" fmla="val 3794"/>
                <a:gd name="f13" fmla="val 77138"/>
                <a:gd name="f14" fmla="val 6323"/>
                <a:gd name="f15" fmla="val 10117"/>
                <a:gd name="f16" fmla="val 74609"/>
                <a:gd name="f17" fmla="val 10116"/>
                <a:gd name="f18" fmla="val 5059"/>
                <a:gd name="f19" fmla="val 67022"/>
                <a:gd name="f20" fmla="val 2529"/>
                <a:gd name="f21" fmla="val 68286"/>
                <a:gd name="f22" fmla="val 69551"/>
                <a:gd name="f23" fmla="val 70815"/>
                <a:gd name="f24" fmla="+- 0 0 -90"/>
                <a:gd name="f25" fmla="*/ f3 1 166935"/>
                <a:gd name="f26" fmla="*/ f4 1 76369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66935"/>
                <a:gd name="f35" fmla="*/ f31 1 76369"/>
                <a:gd name="f36" fmla="*/ 0 f32 1"/>
                <a:gd name="f37" fmla="*/ 72080 f31 1"/>
                <a:gd name="f38" fmla="*/ 73344 f31 1"/>
                <a:gd name="f39" fmla="*/ 6323 f32 1"/>
                <a:gd name="f40" fmla="*/ 75873 f31 1"/>
                <a:gd name="f41" fmla="*/ 10117 f32 1"/>
                <a:gd name="f42" fmla="*/ 74609 f31 1"/>
                <a:gd name="f43" fmla="*/ 166935 f32 1"/>
                <a:gd name="f44" fmla="*/ 10116 f31 1"/>
                <a:gd name="f45" fmla="*/ 0 f31 1"/>
                <a:gd name="f46" fmla="*/ 5059 f32 1"/>
                <a:gd name="f47" fmla="*/ 67022 f31 1"/>
                <a:gd name="f48" fmla="*/ 2529 f32 1"/>
                <a:gd name="f49" fmla="*/ 68286 f31 1"/>
                <a:gd name="f50" fmla="*/ 1265 f32 1"/>
                <a:gd name="f51" fmla="*/ 69551 f31 1"/>
                <a:gd name="f52" fmla="*/ 70815 f31 1"/>
                <a:gd name="f53" fmla="+- f33 0 f1"/>
                <a:gd name="f54" fmla="*/ f36 1 166935"/>
                <a:gd name="f55" fmla="*/ f37 1 76369"/>
                <a:gd name="f56" fmla="*/ f38 1 76369"/>
                <a:gd name="f57" fmla="*/ f39 1 166935"/>
                <a:gd name="f58" fmla="*/ f40 1 76369"/>
                <a:gd name="f59" fmla="*/ f41 1 166935"/>
                <a:gd name="f60" fmla="*/ f42 1 76369"/>
                <a:gd name="f61" fmla="*/ f43 1 166935"/>
                <a:gd name="f62" fmla="*/ f44 1 76369"/>
                <a:gd name="f63" fmla="*/ f45 1 76369"/>
                <a:gd name="f64" fmla="*/ f46 1 166935"/>
                <a:gd name="f65" fmla="*/ f47 1 76369"/>
                <a:gd name="f66" fmla="*/ f48 1 166935"/>
                <a:gd name="f67" fmla="*/ f49 1 76369"/>
                <a:gd name="f68" fmla="*/ f50 1 166935"/>
                <a:gd name="f69" fmla="*/ f51 1 76369"/>
                <a:gd name="f70" fmla="*/ f52 1 76369"/>
                <a:gd name="f71" fmla="*/ f27 1 f34"/>
                <a:gd name="f72" fmla="*/ f28 1 f34"/>
                <a:gd name="f73" fmla="*/ f27 1 f35"/>
                <a:gd name="f74" fmla="*/ f29 1 f35"/>
                <a:gd name="f75" fmla="*/ f54 1 f34"/>
                <a:gd name="f76" fmla="*/ f55 1 f35"/>
                <a:gd name="f77" fmla="*/ f56 1 f35"/>
                <a:gd name="f78" fmla="*/ f57 1 f34"/>
                <a:gd name="f79" fmla="*/ f58 1 f35"/>
                <a:gd name="f80" fmla="*/ f59 1 f34"/>
                <a:gd name="f81" fmla="*/ f60 1 f35"/>
                <a:gd name="f82" fmla="*/ f61 1 f34"/>
                <a:gd name="f83" fmla="*/ f62 1 f35"/>
                <a:gd name="f84" fmla="*/ f63 1 f35"/>
                <a:gd name="f85" fmla="*/ f64 1 f34"/>
                <a:gd name="f86" fmla="*/ f65 1 f35"/>
                <a:gd name="f87" fmla="*/ f66 1 f34"/>
                <a:gd name="f88" fmla="*/ f67 1 f35"/>
                <a:gd name="f89" fmla="*/ f68 1 f34"/>
                <a:gd name="f90" fmla="*/ f69 1 f35"/>
                <a:gd name="f91" fmla="*/ f70 1 f35"/>
                <a:gd name="f92" fmla="*/ f71 f25 1"/>
                <a:gd name="f93" fmla="*/ f72 f25 1"/>
                <a:gd name="f94" fmla="*/ f74 f26 1"/>
                <a:gd name="f95" fmla="*/ f73 f26 1"/>
                <a:gd name="f96" fmla="*/ f75 f25 1"/>
                <a:gd name="f97" fmla="*/ f76 f26 1"/>
                <a:gd name="f98" fmla="*/ f77 f26 1"/>
                <a:gd name="f99" fmla="*/ f78 f25 1"/>
                <a:gd name="f100" fmla="*/ f79 f26 1"/>
                <a:gd name="f101" fmla="*/ f80 f25 1"/>
                <a:gd name="f102" fmla="*/ f81 f26 1"/>
                <a:gd name="f103" fmla="*/ f82 f25 1"/>
                <a:gd name="f104" fmla="*/ f83 f26 1"/>
                <a:gd name="f105" fmla="*/ f84 f26 1"/>
                <a:gd name="f106" fmla="*/ f85 f25 1"/>
                <a:gd name="f107" fmla="*/ f86 f26 1"/>
                <a:gd name="f108" fmla="*/ f87 f25 1"/>
                <a:gd name="f109" fmla="*/ f88 f26 1"/>
                <a:gd name="f110" fmla="*/ f89 f25 1"/>
                <a:gd name="f111" fmla="*/ f90 f26 1"/>
                <a:gd name="f112" fmla="*/ f91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6" y="f97"/>
                </a:cxn>
                <a:cxn ang="f53">
                  <a:pos x="f96" y="f98"/>
                </a:cxn>
                <a:cxn ang="f53">
                  <a:pos x="f99" y="f100"/>
                </a:cxn>
                <a:cxn ang="f53">
                  <a:pos x="f101" y="f102"/>
                </a:cxn>
                <a:cxn ang="f53">
                  <a:pos x="f103" y="f104"/>
                </a:cxn>
                <a:cxn ang="f53">
                  <a:pos x="f103" y="f105"/>
                </a:cxn>
                <a:cxn ang="f53">
                  <a:pos x="f106" y="f107"/>
                </a:cxn>
                <a:cxn ang="f53">
                  <a:pos x="f108" y="f109"/>
                </a:cxn>
                <a:cxn ang="f53">
                  <a:pos x="f108" y="f109"/>
                </a:cxn>
                <a:cxn ang="f53">
                  <a:pos x="f110" y="f111"/>
                </a:cxn>
                <a:cxn ang="f53">
                  <a:pos x="f110" y="f111"/>
                </a:cxn>
                <a:cxn ang="f53">
                  <a:pos x="f110" y="f112"/>
                </a:cxn>
                <a:cxn ang="f53">
                  <a:pos x="f110" y="f97"/>
                </a:cxn>
              </a:cxnLst>
              <a:rect l="f92" t="f95" r="f93" b="f94"/>
              <a:pathLst>
                <a:path w="166935" h="76369">
                  <a:moveTo>
                    <a:pt x="f5" y="f8"/>
                  </a:moveTo>
                  <a:cubicBezTo>
                    <a:pt x="f5" y="f8"/>
                    <a:pt x="f5" y="f9"/>
                    <a:pt x="f5" y="f9"/>
                  </a:cubicBezTo>
                  <a:cubicBezTo>
                    <a:pt x="f10" y="f11"/>
                    <a:pt x="f12" y="f13"/>
                    <a:pt x="f14" y="f11"/>
                  </a:cubicBezTo>
                  <a:lnTo>
                    <a:pt x="f15" y="f16"/>
                  </a:lnTo>
                  <a:lnTo>
                    <a:pt x="f6" y="f17"/>
                  </a:lnTo>
                  <a:lnTo>
                    <a:pt x="f6" y="f5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0" y="f21"/>
                  </a:lnTo>
                  <a:lnTo>
                    <a:pt x="f10" y="f22"/>
                  </a:lnTo>
                  <a:cubicBezTo>
                    <a:pt x="f10" y="f22"/>
                    <a:pt x="f10" y="f22"/>
                    <a:pt x="f10" y="f22"/>
                  </a:cubicBezTo>
                  <a:cubicBezTo>
                    <a:pt x="f10" y="f22"/>
                    <a:pt x="f10" y="f22"/>
                    <a:pt x="f10" y="f23"/>
                  </a:cubicBezTo>
                  <a:lnTo>
                    <a:pt x="f10" y="f8"/>
                  </a:lnTo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8" name="Freeform: Shape 195">
              <a:extLst>
                <a:ext uri="{FF2B5EF4-FFF2-40B4-BE49-F238E27FC236}">
                  <a16:creationId xmlns:a16="http://schemas.microsoft.com/office/drawing/2014/main" id="{A5395B6C-755D-A92C-14DC-573B8C78BDC4}"/>
                </a:ext>
              </a:extLst>
            </p:cNvPr>
            <p:cNvSpPr/>
            <p:nvPr/>
          </p:nvSpPr>
          <p:spPr>
            <a:xfrm>
              <a:off x="12070948" y="5863260"/>
              <a:ext cx="145435" cy="973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436"/>
                <a:gd name="f7" fmla="val 97370"/>
                <a:gd name="f8" fmla="val 88519"/>
                <a:gd name="f9" fmla="val 2529"/>
                <a:gd name="f10" fmla="val 89783"/>
                <a:gd name="f11" fmla="val 5059"/>
                <a:gd name="f12" fmla="val 91048"/>
                <a:gd name="f13" fmla="val 93577"/>
                <a:gd name="f14" fmla="val 3794"/>
                <a:gd name="f15" fmla="val 96106"/>
                <a:gd name="f16" fmla="val 97371"/>
                <a:gd name="f17" fmla="val 1265"/>
                <a:gd name="f18" fmla="val 11381"/>
                <a:gd name="f19" fmla="val 84725"/>
                <a:gd name="f20" fmla="+- 0 0 -90"/>
                <a:gd name="f21" fmla="*/ f3 1 145436"/>
                <a:gd name="f22" fmla="*/ f4 1 9737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5436"/>
                <a:gd name="f31" fmla="*/ f27 1 97370"/>
                <a:gd name="f32" fmla="*/ 0 f28 1"/>
                <a:gd name="f33" fmla="*/ 88519 f27 1"/>
                <a:gd name="f34" fmla="*/ 2529 f28 1"/>
                <a:gd name="f35" fmla="*/ 89783 f27 1"/>
                <a:gd name="f36" fmla="*/ 3794 f28 1"/>
                <a:gd name="f37" fmla="*/ 96106 f27 1"/>
                <a:gd name="f38" fmla="*/ 1265 f28 1"/>
                <a:gd name="f39" fmla="*/ 97371 f27 1"/>
                <a:gd name="f40" fmla="*/ 145436 f28 1"/>
                <a:gd name="f41" fmla="*/ 11381 f27 1"/>
                <a:gd name="f42" fmla="*/ 0 f27 1"/>
                <a:gd name="f43" fmla="*/ 84725 f27 1"/>
                <a:gd name="f44" fmla="+- f29 0 f1"/>
                <a:gd name="f45" fmla="*/ f32 1 145436"/>
                <a:gd name="f46" fmla="*/ f33 1 97370"/>
                <a:gd name="f47" fmla="*/ f34 1 145436"/>
                <a:gd name="f48" fmla="*/ f35 1 97370"/>
                <a:gd name="f49" fmla="*/ f36 1 145436"/>
                <a:gd name="f50" fmla="*/ f37 1 97370"/>
                <a:gd name="f51" fmla="*/ f38 1 145436"/>
                <a:gd name="f52" fmla="*/ f39 1 97370"/>
                <a:gd name="f53" fmla="*/ f40 1 145436"/>
                <a:gd name="f54" fmla="*/ f41 1 97370"/>
                <a:gd name="f55" fmla="*/ f42 1 97370"/>
                <a:gd name="f56" fmla="*/ f43 1 97370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0"/>
                <a:gd name="f66" fmla="*/ f50 1 f31"/>
                <a:gd name="f67" fmla="*/ f51 1 f30"/>
                <a:gd name="f68" fmla="*/ f52 1 f31"/>
                <a:gd name="f69" fmla="*/ f53 1 f30"/>
                <a:gd name="f70" fmla="*/ f54 1 f31"/>
                <a:gd name="f71" fmla="*/ f55 1 f31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1 1"/>
                <a:gd name="f82" fmla="*/ f66 f22 1"/>
                <a:gd name="f83" fmla="*/ f67 f21 1"/>
                <a:gd name="f84" fmla="*/ f68 f22 1"/>
                <a:gd name="f85" fmla="*/ f69 f21 1"/>
                <a:gd name="f86" fmla="*/ f70 f22 1"/>
                <a:gd name="f87" fmla="*/ f71 f22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3" y="f84"/>
                </a:cxn>
                <a:cxn ang="f44">
                  <a:pos x="f83" y="f84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5" y="f87"/>
                </a:cxn>
                <a:cxn ang="f44">
                  <a:pos x="f79" y="f88"/>
                </a:cxn>
                <a:cxn ang="f44">
                  <a:pos x="f77" y="f78"/>
                </a:cxn>
              </a:cxnLst>
              <a:rect l="f73" t="f76" r="f74" b="f75"/>
              <a:pathLst>
                <a:path w="145436" h="97370">
                  <a:moveTo>
                    <a:pt x="f5" y="f8"/>
                  </a:moveTo>
                  <a:lnTo>
                    <a:pt x="f9" y="f10"/>
                  </a:lnTo>
                  <a:cubicBezTo>
                    <a:pt x="f11" y="f12"/>
                    <a:pt x="f11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cubicBezTo>
                    <a:pt x="f14" y="f16"/>
                    <a:pt x="f9" y="f16"/>
                    <a:pt x="f17" y="f16"/>
                  </a:cubicBezTo>
                  <a:lnTo>
                    <a:pt x="f17" y="f16"/>
                  </a:lnTo>
                  <a:lnTo>
                    <a:pt x="f17" y="f16"/>
                  </a:lnTo>
                  <a:lnTo>
                    <a:pt x="f17" y="f16"/>
                  </a:lnTo>
                  <a:lnTo>
                    <a:pt x="f6" y="f18"/>
                  </a:lnTo>
                  <a:lnTo>
                    <a:pt x="f6" y="f5"/>
                  </a:lnTo>
                  <a:lnTo>
                    <a:pt x="f9" y="f19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9" name="Freeform: Shape 196">
              <a:extLst>
                <a:ext uri="{FF2B5EF4-FFF2-40B4-BE49-F238E27FC236}">
                  <a16:creationId xmlns:a16="http://schemas.microsoft.com/office/drawing/2014/main" id="{5380F189-3F8E-8DA5-E2E1-3913E4EA3C0E}"/>
                </a:ext>
              </a:extLst>
            </p:cNvPr>
            <p:cNvSpPr/>
            <p:nvPr/>
          </p:nvSpPr>
          <p:spPr>
            <a:xfrm>
              <a:off x="12070948" y="596189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0" name="Freeform: Shape 197">
              <a:extLst>
                <a:ext uri="{FF2B5EF4-FFF2-40B4-BE49-F238E27FC236}">
                  <a16:creationId xmlns:a16="http://schemas.microsoft.com/office/drawing/2014/main" id="{8418DB08-746E-4308-F732-2ED7D521CFAD}"/>
                </a:ext>
              </a:extLst>
            </p:cNvPr>
            <p:cNvSpPr/>
            <p:nvPr/>
          </p:nvSpPr>
          <p:spPr>
            <a:xfrm>
              <a:off x="12069686" y="596189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1" name="Freeform: Shape 198">
              <a:extLst>
                <a:ext uri="{FF2B5EF4-FFF2-40B4-BE49-F238E27FC236}">
                  <a16:creationId xmlns:a16="http://schemas.microsoft.com/office/drawing/2014/main" id="{3120A927-27C8-01AF-2858-52C3CB32DEC1}"/>
                </a:ext>
              </a:extLst>
            </p:cNvPr>
            <p:cNvSpPr/>
            <p:nvPr/>
          </p:nvSpPr>
          <p:spPr>
            <a:xfrm>
              <a:off x="11289383" y="5492745"/>
              <a:ext cx="784610" cy="4716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4614"/>
                <a:gd name="f7" fmla="val 471679"/>
                <a:gd name="f8" fmla="val 3794"/>
                <a:gd name="f9" fmla="val 2529"/>
                <a:gd name="f10" fmla="val 5058"/>
                <a:gd name="f11" fmla="val 6323"/>
                <a:gd name="f12" fmla="val 7587"/>
                <a:gd name="f13" fmla="val 8852"/>
                <a:gd name="f14" fmla="val 10117"/>
                <a:gd name="f15" fmla="val 777767"/>
                <a:gd name="f16" fmla="val 471680"/>
                <a:gd name="f17" fmla="val 779032"/>
                <a:gd name="f18" fmla="val 780296"/>
                <a:gd name="f19" fmla="val 781561"/>
                <a:gd name="f20" fmla="val 782826"/>
                <a:gd name="f21" fmla="val 470415"/>
                <a:gd name="f22" fmla="val 784090"/>
                <a:gd name="f23" fmla="val 785355"/>
                <a:gd name="f24" fmla="val 467886"/>
                <a:gd name="f25" fmla="val 465357"/>
                <a:gd name="f26" fmla="val 464092"/>
                <a:gd name="f27" fmla="val 462828"/>
                <a:gd name="f28" fmla="val 775238"/>
                <a:gd name="f29" fmla="val 456505"/>
                <a:gd name="f30" fmla="+- 0 0 -90"/>
                <a:gd name="f31" fmla="*/ f3 1 784614"/>
                <a:gd name="f32" fmla="*/ f4 1 471679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784614"/>
                <a:gd name="f41" fmla="*/ f37 1 471679"/>
                <a:gd name="f42" fmla="*/ 3794 f38 1"/>
                <a:gd name="f43" fmla="*/ 0 f37 1"/>
                <a:gd name="f44" fmla="*/ 2529 f37 1"/>
                <a:gd name="f45" fmla="*/ 3794 f37 1"/>
                <a:gd name="f46" fmla="*/ 5058 f37 1"/>
                <a:gd name="f47" fmla="*/ 6323 f37 1"/>
                <a:gd name="f48" fmla="*/ 7587 f37 1"/>
                <a:gd name="f49" fmla="*/ 2529 f38 1"/>
                <a:gd name="f50" fmla="*/ 8852 f37 1"/>
                <a:gd name="f51" fmla="*/ 0 f38 1"/>
                <a:gd name="f52" fmla="*/ 10117 f37 1"/>
                <a:gd name="f53" fmla="*/ 777767 f38 1"/>
                <a:gd name="f54" fmla="*/ 471680 f37 1"/>
                <a:gd name="f55" fmla="*/ 779032 f38 1"/>
                <a:gd name="f56" fmla="*/ 780296 f38 1"/>
                <a:gd name="f57" fmla="*/ 781561 f38 1"/>
                <a:gd name="f58" fmla="*/ 784090 f38 1"/>
                <a:gd name="f59" fmla="*/ 470415 f37 1"/>
                <a:gd name="f60" fmla="*/ 782826 f38 1"/>
                <a:gd name="f61" fmla="*/ 464092 f37 1"/>
                <a:gd name="f62" fmla="*/ 462828 f37 1"/>
                <a:gd name="f63" fmla="*/ 775238 f38 1"/>
                <a:gd name="f64" fmla="*/ 456505 f37 1"/>
                <a:gd name="f65" fmla="+- f39 0 f1"/>
                <a:gd name="f66" fmla="*/ f42 1 784614"/>
                <a:gd name="f67" fmla="*/ f43 1 471679"/>
                <a:gd name="f68" fmla="*/ f44 1 471679"/>
                <a:gd name="f69" fmla="*/ f45 1 471679"/>
                <a:gd name="f70" fmla="*/ f46 1 471679"/>
                <a:gd name="f71" fmla="*/ f47 1 471679"/>
                <a:gd name="f72" fmla="*/ f48 1 471679"/>
                <a:gd name="f73" fmla="*/ f49 1 784614"/>
                <a:gd name="f74" fmla="*/ f50 1 471679"/>
                <a:gd name="f75" fmla="*/ f51 1 784614"/>
                <a:gd name="f76" fmla="*/ f52 1 471679"/>
                <a:gd name="f77" fmla="*/ f53 1 784614"/>
                <a:gd name="f78" fmla="*/ f54 1 471679"/>
                <a:gd name="f79" fmla="*/ f55 1 784614"/>
                <a:gd name="f80" fmla="*/ f56 1 784614"/>
                <a:gd name="f81" fmla="*/ f57 1 784614"/>
                <a:gd name="f82" fmla="*/ f58 1 784614"/>
                <a:gd name="f83" fmla="*/ f59 1 471679"/>
                <a:gd name="f84" fmla="*/ f60 1 784614"/>
                <a:gd name="f85" fmla="*/ f61 1 471679"/>
                <a:gd name="f86" fmla="*/ f62 1 471679"/>
                <a:gd name="f87" fmla="*/ f63 1 784614"/>
                <a:gd name="f88" fmla="*/ f64 1 471679"/>
                <a:gd name="f89" fmla="*/ f33 1 f40"/>
                <a:gd name="f90" fmla="*/ f34 1 f40"/>
                <a:gd name="f91" fmla="*/ f33 1 f41"/>
                <a:gd name="f92" fmla="*/ f35 1 f41"/>
                <a:gd name="f93" fmla="*/ f66 1 f40"/>
                <a:gd name="f94" fmla="*/ f67 1 f41"/>
                <a:gd name="f95" fmla="*/ f68 1 f41"/>
                <a:gd name="f96" fmla="*/ f69 1 f41"/>
                <a:gd name="f97" fmla="*/ f70 1 f41"/>
                <a:gd name="f98" fmla="*/ f71 1 f41"/>
                <a:gd name="f99" fmla="*/ f72 1 f41"/>
                <a:gd name="f100" fmla="*/ f73 1 f40"/>
                <a:gd name="f101" fmla="*/ f74 1 f41"/>
                <a:gd name="f102" fmla="*/ f75 1 f40"/>
                <a:gd name="f103" fmla="*/ f76 1 f41"/>
                <a:gd name="f104" fmla="*/ f77 1 f40"/>
                <a:gd name="f105" fmla="*/ f78 1 f41"/>
                <a:gd name="f106" fmla="*/ f79 1 f40"/>
                <a:gd name="f107" fmla="*/ f80 1 f40"/>
                <a:gd name="f108" fmla="*/ f81 1 f40"/>
                <a:gd name="f109" fmla="*/ f82 1 f40"/>
                <a:gd name="f110" fmla="*/ f83 1 f41"/>
                <a:gd name="f111" fmla="*/ f84 1 f40"/>
                <a:gd name="f112" fmla="*/ f85 1 f41"/>
                <a:gd name="f113" fmla="*/ f86 1 f41"/>
                <a:gd name="f114" fmla="*/ f87 1 f40"/>
                <a:gd name="f115" fmla="*/ f88 1 f41"/>
                <a:gd name="f116" fmla="*/ f89 f31 1"/>
                <a:gd name="f117" fmla="*/ f90 f31 1"/>
                <a:gd name="f118" fmla="*/ f92 f32 1"/>
                <a:gd name="f119" fmla="*/ f91 f32 1"/>
                <a:gd name="f120" fmla="*/ f93 f31 1"/>
                <a:gd name="f121" fmla="*/ f94 f32 1"/>
                <a:gd name="f122" fmla="*/ f95 f32 1"/>
                <a:gd name="f123" fmla="*/ f96 f32 1"/>
                <a:gd name="f124" fmla="*/ f97 f32 1"/>
                <a:gd name="f125" fmla="*/ f98 f32 1"/>
                <a:gd name="f126" fmla="*/ f99 f32 1"/>
                <a:gd name="f127" fmla="*/ f100 f31 1"/>
                <a:gd name="f128" fmla="*/ f101 f32 1"/>
                <a:gd name="f129" fmla="*/ f102 f31 1"/>
                <a:gd name="f130" fmla="*/ f103 f32 1"/>
                <a:gd name="f131" fmla="*/ f104 f31 1"/>
                <a:gd name="f132" fmla="*/ f105 f32 1"/>
                <a:gd name="f133" fmla="*/ f106 f31 1"/>
                <a:gd name="f134" fmla="*/ f107 f31 1"/>
                <a:gd name="f135" fmla="*/ f108 f31 1"/>
                <a:gd name="f136" fmla="*/ f109 f31 1"/>
                <a:gd name="f137" fmla="*/ f110 f32 1"/>
                <a:gd name="f138" fmla="*/ f111 f31 1"/>
                <a:gd name="f139" fmla="*/ f112 f32 1"/>
                <a:gd name="f140" fmla="*/ f113 f32 1"/>
                <a:gd name="f141" fmla="*/ f114 f31 1"/>
                <a:gd name="f142" fmla="*/ f11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20" y="f121"/>
                </a:cxn>
                <a:cxn ang="f65">
                  <a:pos x="f120" y="f122"/>
                </a:cxn>
                <a:cxn ang="f65">
                  <a:pos x="f120" y="f122"/>
                </a:cxn>
                <a:cxn ang="f65">
                  <a:pos x="f120" y="f123"/>
                </a:cxn>
                <a:cxn ang="f65">
                  <a:pos x="f120" y="f124"/>
                </a:cxn>
                <a:cxn ang="f65">
                  <a:pos x="f120" y="f125"/>
                </a:cxn>
                <a:cxn ang="f65">
                  <a:pos x="f120" y="f126"/>
                </a:cxn>
                <a:cxn ang="f65">
                  <a:pos x="f120" y="f126"/>
                </a:cxn>
                <a:cxn ang="f65">
                  <a:pos x="f127" y="f128"/>
                </a:cxn>
                <a:cxn ang="f65">
                  <a:pos x="f127" y="f128"/>
                </a:cxn>
                <a:cxn ang="f65">
                  <a:pos x="f129" y="f130"/>
                </a:cxn>
                <a:cxn ang="f65">
                  <a:pos x="f131" y="f132"/>
                </a:cxn>
                <a:cxn ang="f65">
                  <a:pos x="f131" y="f132"/>
                </a:cxn>
                <a:cxn ang="f65">
                  <a:pos x="f133" y="f132"/>
                </a:cxn>
                <a:cxn ang="f65">
                  <a:pos x="f134" y="f132"/>
                </a:cxn>
                <a:cxn ang="f65">
                  <a:pos x="f135" y="f132"/>
                </a:cxn>
                <a:cxn ang="f65">
                  <a:pos x="f135" y="f132"/>
                </a:cxn>
                <a:cxn ang="f65">
                  <a:pos x="f136" y="f137"/>
                </a:cxn>
                <a:cxn ang="f65">
                  <a:pos x="f138" y="f139"/>
                </a:cxn>
                <a:cxn ang="f65">
                  <a:pos x="f138" y="f139"/>
                </a:cxn>
                <a:cxn ang="f65">
                  <a:pos x="f134" y="f140"/>
                </a:cxn>
                <a:cxn ang="f65">
                  <a:pos x="f141" y="f142"/>
                </a:cxn>
                <a:cxn ang="f65">
                  <a:pos x="f120" y="f121"/>
                </a:cxn>
              </a:cxnLst>
              <a:rect l="f116" t="f119" r="f117" b="f118"/>
              <a:pathLst>
                <a:path w="784614" h="471679">
                  <a:moveTo>
                    <a:pt x="f8" y="f5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9"/>
                    <a:pt x="f8" y="f8"/>
                    <a:pt x="f8" y="f8"/>
                  </a:cubicBezTo>
                  <a:lnTo>
                    <a:pt x="f8" y="f10"/>
                  </a:lnTo>
                  <a:lnTo>
                    <a:pt x="f8" y="f11"/>
                  </a:lnTo>
                  <a:lnTo>
                    <a:pt x="f8" y="f12"/>
                  </a:lnTo>
                  <a:lnTo>
                    <a:pt x="f8" y="f12"/>
                  </a:lnTo>
                  <a:lnTo>
                    <a:pt x="f9" y="f13"/>
                  </a:lnTo>
                  <a:lnTo>
                    <a:pt x="f9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7" y="f16"/>
                  </a:lnTo>
                  <a:lnTo>
                    <a:pt x="f18" y="f16"/>
                  </a:lnTo>
                  <a:lnTo>
                    <a:pt x="f19" y="f16"/>
                  </a:lnTo>
                  <a:lnTo>
                    <a:pt x="f19" y="f16"/>
                  </a:lnTo>
                  <a:cubicBezTo>
                    <a:pt x="f20" y="f16"/>
                    <a:pt x="f20" y="f21"/>
                    <a:pt x="f22" y="f21"/>
                  </a:cubicBezTo>
                  <a:cubicBezTo>
                    <a:pt x="f23" y="f24"/>
                    <a:pt x="f22" y="f25"/>
                    <a:pt x="f20" y="f26"/>
                  </a:cubicBezTo>
                  <a:cubicBezTo>
                    <a:pt x="f20" y="f26"/>
                    <a:pt x="f20" y="f26"/>
                    <a:pt x="f20" y="f26"/>
                  </a:cubicBezTo>
                  <a:lnTo>
                    <a:pt x="f18" y="f27"/>
                  </a:lnTo>
                  <a:lnTo>
                    <a:pt x="f28" y="f2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2" name="Freeform: Shape 199">
              <a:extLst>
                <a:ext uri="{FF2B5EF4-FFF2-40B4-BE49-F238E27FC236}">
                  <a16:creationId xmlns:a16="http://schemas.microsoft.com/office/drawing/2014/main" id="{F346141E-EDD4-05C6-5AB7-690002E4B49C}"/>
                </a:ext>
              </a:extLst>
            </p:cNvPr>
            <p:cNvSpPr/>
            <p:nvPr/>
          </p:nvSpPr>
          <p:spPr>
            <a:xfrm>
              <a:off x="10605202" y="586705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3" name="Freeform: Shape 200">
              <a:extLst>
                <a:ext uri="{FF2B5EF4-FFF2-40B4-BE49-F238E27FC236}">
                  <a16:creationId xmlns:a16="http://schemas.microsoft.com/office/drawing/2014/main" id="{640356D0-F3A7-C9C2-3008-48D1FFE1FE43}"/>
                </a:ext>
              </a:extLst>
            </p:cNvPr>
            <p:cNvSpPr/>
            <p:nvPr/>
          </p:nvSpPr>
          <p:spPr>
            <a:xfrm>
              <a:off x="10603940" y="5868326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4" name="Freeform: Shape 201">
              <a:extLst>
                <a:ext uri="{FF2B5EF4-FFF2-40B4-BE49-F238E27FC236}">
                  <a16:creationId xmlns:a16="http://schemas.microsoft.com/office/drawing/2014/main" id="{183EACBB-5625-2CDC-09F7-C54B5298F563}"/>
                </a:ext>
              </a:extLst>
            </p:cNvPr>
            <p:cNvSpPr/>
            <p:nvPr/>
          </p:nvSpPr>
          <p:spPr>
            <a:xfrm>
              <a:off x="10614053" y="5868326"/>
              <a:ext cx="1121758" cy="7347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1754"/>
                <a:gd name="f7" fmla="val 734707"/>
                <a:gd name="f8" fmla="val 1265"/>
                <a:gd name="f9" fmla="val 10116"/>
                <a:gd name="f10" fmla="val 1117961"/>
                <a:gd name="f11" fmla="val 733443"/>
                <a:gd name="f12" fmla="val 1119225"/>
                <a:gd name="f13" fmla="val 1116696"/>
                <a:gd name="f14" fmla="val 730913"/>
                <a:gd name="f15" fmla="val 728384"/>
                <a:gd name="f16" fmla="val 727120"/>
                <a:gd name="f17" fmla="val 725855"/>
                <a:gd name="f18" fmla="val 1121755"/>
                <a:gd name="f19" fmla="val 724590"/>
                <a:gd name="f20" fmla="val 3794"/>
                <a:gd name="f21" fmla="val 2529"/>
                <a:gd name="f22" fmla="+- 0 0 -90"/>
                <a:gd name="f23" fmla="*/ f3 1 1121754"/>
                <a:gd name="f24" fmla="*/ f4 1 734707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121754"/>
                <a:gd name="f33" fmla="*/ f29 1 734707"/>
                <a:gd name="f34" fmla="*/ 1265 f30 1"/>
                <a:gd name="f35" fmla="*/ 10116 f29 1"/>
                <a:gd name="f36" fmla="*/ 1117961 f30 1"/>
                <a:gd name="f37" fmla="*/ 733443 f29 1"/>
                <a:gd name="f38" fmla="*/ 1119225 f30 1"/>
                <a:gd name="f39" fmla="*/ 734707 f29 1"/>
                <a:gd name="f40" fmla="*/ 1116696 f30 1"/>
                <a:gd name="f41" fmla="*/ 728384 f29 1"/>
                <a:gd name="f42" fmla="*/ 725855 f29 1"/>
                <a:gd name="f43" fmla="*/ 1121755 f30 1"/>
                <a:gd name="f44" fmla="*/ 724590 f29 1"/>
                <a:gd name="f45" fmla="*/ 3794 f30 1"/>
                <a:gd name="f46" fmla="*/ 0 f29 1"/>
                <a:gd name="f47" fmla="*/ 0 f30 1"/>
                <a:gd name="f48" fmla="*/ 2529 f29 1"/>
                <a:gd name="f49" fmla="+- f31 0 f1"/>
                <a:gd name="f50" fmla="*/ f34 1 1121754"/>
                <a:gd name="f51" fmla="*/ f35 1 734707"/>
                <a:gd name="f52" fmla="*/ f36 1 1121754"/>
                <a:gd name="f53" fmla="*/ f37 1 734707"/>
                <a:gd name="f54" fmla="*/ f38 1 1121754"/>
                <a:gd name="f55" fmla="*/ f39 1 734707"/>
                <a:gd name="f56" fmla="*/ f40 1 1121754"/>
                <a:gd name="f57" fmla="*/ f41 1 734707"/>
                <a:gd name="f58" fmla="*/ f42 1 734707"/>
                <a:gd name="f59" fmla="*/ f43 1 1121754"/>
                <a:gd name="f60" fmla="*/ f44 1 734707"/>
                <a:gd name="f61" fmla="*/ f45 1 1121754"/>
                <a:gd name="f62" fmla="*/ f46 1 734707"/>
                <a:gd name="f63" fmla="*/ f47 1 1121754"/>
                <a:gd name="f64" fmla="*/ f48 1 734707"/>
                <a:gd name="f65" fmla="*/ f25 1 f32"/>
                <a:gd name="f66" fmla="*/ f26 1 f32"/>
                <a:gd name="f67" fmla="*/ f25 1 f33"/>
                <a:gd name="f68" fmla="*/ f27 1 f33"/>
                <a:gd name="f69" fmla="*/ f50 1 f32"/>
                <a:gd name="f70" fmla="*/ f51 1 f33"/>
                <a:gd name="f71" fmla="*/ f52 1 f32"/>
                <a:gd name="f72" fmla="*/ f53 1 f33"/>
                <a:gd name="f73" fmla="*/ f54 1 f32"/>
                <a:gd name="f74" fmla="*/ f55 1 f33"/>
                <a:gd name="f75" fmla="*/ f56 1 f32"/>
                <a:gd name="f76" fmla="*/ f57 1 f33"/>
                <a:gd name="f77" fmla="*/ f58 1 f33"/>
                <a:gd name="f78" fmla="*/ f59 1 f32"/>
                <a:gd name="f79" fmla="*/ f60 1 f33"/>
                <a:gd name="f80" fmla="*/ f61 1 f32"/>
                <a:gd name="f81" fmla="*/ f62 1 f33"/>
                <a:gd name="f82" fmla="*/ f63 1 f32"/>
                <a:gd name="f83" fmla="*/ f64 1 f33"/>
                <a:gd name="f84" fmla="*/ f65 f23 1"/>
                <a:gd name="f85" fmla="*/ f66 f23 1"/>
                <a:gd name="f86" fmla="*/ f68 f24 1"/>
                <a:gd name="f87" fmla="*/ f67 f24 1"/>
                <a:gd name="f88" fmla="*/ f69 f23 1"/>
                <a:gd name="f89" fmla="*/ f70 f24 1"/>
                <a:gd name="f90" fmla="*/ f71 f23 1"/>
                <a:gd name="f91" fmla="*/ f72 f24 1"/>
                <a:gd name="f92" fmla="*/ f73 f23 1"/>
                <a:gd name="f93" fmla="*/ f74 f24 1"/>
                <a:gd name="f94" fmla="*/ f75 f23 1"/>
                <a:gd name="f95" fmla="*/ f76 f24 1"/>
                <a:gd name="f96" fmla="*/ f77 f24 1"/>
                <a:gd name="f97" fmla="*/ f78 f23 1"/>
                <a:gd name="f98" fmla="*/ f79 f24 1"/>
                <a:gd name="f99" fmla="*/ f80 f23 1"/>
                <a:gd name="f100" fmla="*/ f81 f24 1"/>
                <a:gd name="f101" fmla="*/ f82 f23 1"/>
                <a:gd name="f102" fmla="*/ f8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2" y="f96"/>
                </a:cxn>
                <a:cxn ang="f49">
                  <a:pos x="f97" y="f98"/>
                </a:cxn>
                <a:cxn ang="f49">
                  <a:pos x="f99" y="f100"/>
                </a:cxn>
                <a:cxn ang="f49">
                  <a:pos x="f101" y="f102"/>
                </a:cxn>
                <a:cxn ang="f49">
                  <a:pos x="f88" y="f89"/>
                </a:cxn>
              </a:cxnLst>
              <a:rect l="f84" t="f87" r="f85" b="f86"/>
              <a:pathLst>
                <a:path w="1121754" h="734707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lnTo>
                    <a:pt x="f12" y="f7"/>
                  </a:lnTo>
                  <a:cubicBezTo>
                    <a:pt x="f13" y="f11"/>
                    <a:pt x="f13" y="f14"/>
                    <a:pt x="f13" y="f15"/>
                  </a:cubicBezTo>
                  <a:cubicBezTo>
                    <a:pt x="f13" y="f16"/>
                    <a:pt x="f10" y="f16"/>
                    <a:pt x="f12" y="f17"/>
                  </a:cubicBezTo>
                  <a:lnTo>
                    <a:pt x="f18" y="f19"/>
                  </a:lnTo>
                  <a:lnTo>
                    <a:pt x="f20" y="f5"/>
                  </a:lnTo>
                  <a:lnTo>
                    <a:pt x="f5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5" name="Freeform: Shape 202">
              <a:extLst>
                <a:ext uri="{FF2B5EF4-FFF2-40B4-BE49-F238E27FC236}">
                  <a16:creationId xmlns:a16="http://schemas.microsoft.com/office/drawing/2014/main" id="{4944EF9A-8B6E-9B6E-999C-2C034D6E41E0}"/>
                </a:ext>
              </a:extLst>
            </p:cNvPr>
            <p:cNvSpPr/>
            <p:nvPr/>
          </p:nvSpPr>
          <p:spPr>
            <a:xfrm>
              <a:off x="11730755" y="6298277"/>
              <a:ext cx="485628" cy="3060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5630"/>
                <a:gd name="f7" fmla="val 306022"/>
                <a:gd name="f8" fmla="val 2529"/>
                <a:gd name="f9" fmla="val 297171"/>
                <a:gd name="f10" fmla="val 298435"/>
                <a:gd name="f11" fmla="val 300964"/>
                <a:gd name="f12" fmla="val 303493"/>
                <a:gd name="f13" fmla="val 304758"/>
                <a:gd name="f14" fmla="val 1265"/>
                <a:gd name="f15" fmla="val 3794"/>
                <a:gd name="f16" fmla="val 5059"/>
                <a:gd name="f17" fmla="val 6323"/>
                <a:gd name="f18" fmla="val 8852"/>
                <a:gd name="f19" fmla="val 11381"/>
                <a:gd name="f20" fmla="val 295906"/>
                <a:gd name="f21" fmla="+- 0 0 -90"/>
                <a:gd name="f22" fmla="*/ f3 1 485630"/>
                <a:gd name="f23" fmla="*/ f4 1 30602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85630"/>
                <a:gd name="f32" fmla="*/ f28 1 306022"/>
                <a:gd name="f33" fmla="*/ 2529 f29 1"/>
                <a:gd name="f34" fmla="*/ 297171 f28 1"/>
                <a:gd name="f35" fmla="*/ 0 f29 1"/>
                <a:gd name="f36" fmla="*/ 303493 f28 1"/>
                <a:gd name="f37" fmla="*/ 306022 f28 1"/>
                <a:gd name="f38" fmla="*/ 3794 f29 1"/>
                <a:gd name="f39" fmla="*/ 5059 f29 1"/>
                <a:gd name="f40" fmla="*/ 6323 f29 1"/>
                <a:gd name="f41" fmla="*/ 8852 f29 1"/>
                <a:gd name="f42" fmla="*/ 304758 f28 1"/>
                <a:gd name="f43" fmla="*/ 485630 f29 1"/>
                <a:gd name="f44" fmla="*/ 11381 f28 1"/>
                <a:gd name="f45" fmla="*/ 0 f28 1"/>
                <a:gd name="f46" fmla="*/ 295906 f28 1"/>
                <a:gd name="f47" fmla="+- f30 0 f1"/>
                <a:gd name="f48" fmla="*/ f33 1 485630"/>
                <a:gd name="f49" fmla="*/ f34 1 306022"/>
                <a:gd name="f50" fmla="*/ f35 1 485630"/>
                <a:gd name="f51" fmla="*/ f36 1 306022"/>
                <a:gd name="f52" fmla="*/ f37 1 306022"/>
                <a:gd name="f53" fmla="*/ f38 1 485630"/>
                <a:gd name="f54" fmla="*/ f39 1 485630"/>
                <a:gd name="f55" fmla="*/ f40 1 485630"/>
                <a:gd name="f56" fmla="*/ f41 1 485630"/>
                <a:gd name="f57" fmla="*/ f42 1 306022"/>
                <a:gd name="f58" fmla="*/ f43 1 485630"/>
                <a:gd name="f59" fmla="*/ f44 1 306022"/>
                <a:gd name="f60" fmla="*/ f45 1 306022"/>
                <a:gd name="f61" fmla="*/ f46 1 306022"/>
                <a:gd name="f62" fmla="*/ f24 1 f31"/>
                <a:gd name="f63" fmla="*/ f25 1 f31"/>
                <a:gd name="f64" fmla="*/ f24 1 f32"/>
                <a:gd name="f65" fmla="*/ f26 1 f32"/>
                <a:gd name="f66" fmla="*/ f48 1 f31"/>
                <a:gd name="f67" fmla="*/ f49 1 f32"/>
                <a:gd name="f68" fmla="*/ f50 1 f31"/>
                <a:gd name="f69" fmla="*/ f51 1 f32"/>
                <a:gd name="f70" fmla="*/ f52 1 f32"/>
                <a:gd name="f71" fmla="*/ f53 1 f31"/>
                <a:gd name="f72" fmla="*/ f54 1 f31"/>
                <a:gd name="f73" fmla="*/ f55 1 f31"/>
                <a:gd name="f74" fmla="*/ f56 1 f31"/>
                <a:gd name="f75" fmla="*/ f57 1 f32"/>
                <a:gd name="f76" fmla="*/ f58 1 f31"/>
                <a:gd name="f77" fmla="*/ f59 1 f32"/>
                <a:gd name="f78" fmla="*/ f60 1 f32"/>
                <a:gd name="f79" fmla="*/ f61 1 f32"/>
                <a:gd name="f80" fmla="*/ f62 f22 1"/>
                <a:gd name="f81" fmla="*/ f63 f22 1"/>
                <a:gd name="f82" fmla="*/ f65 f23 1"/>
                <a:gd name="f83" fmla="*/ f64 f23 1"/>
                <a:gd name="f84" fmla="*/ f66 f22 1"/>
                <a:gd name="f85" fmla="*/ f67 f23 1"/>
                <a:gd name="f86" fmla="*/ f68 f22 1"/>
                <a:gd name="f87" fmla="*/ f69 f23 1"/>
                <a:gd name="f88" fmla="*/ f70 f23 1"/>
                <a:gd name="f89" fmla="*/ f71 f22 1"/>
                <a:gd name="f90" fmla="*/ f72 f22 1"/>
                <a:gd name="f91" fmla="*/ f73 f22 1"/>
                <a:gd name="f92" fmla="*/ f74 f22 1"/>
                <a:gd name="f93" fmla="*/ f75 f23 1"/>
                <a:gd name="f94" fmla="*/ f76 f22 1"/>
                <a:gd name="f95" fmla="*/ f77 f23 1"/>
                <a:gd name="f96" fmla="*/ f78 f23 1"/>
                <a:gd name="f97" fmla="*/ f7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4" y="f88"/>
                </a:cxn>
                <a:cxn ang="f47">
                  <a:pos x="f89" y="f88"/>
                </a:cxn>
                <a:cxn ang="f47">
                  <a:pos x="f90" y="f88"/>
                </a:cxn>
                <a:cxn ang="f47">
                  <a:pos x="f91" y="f88"/>
                </a:cxn>
                <a:cxn ang="f47">
                  <a:pos x="f91" y="f88"/>
                </a:cxn>
                <a:cxn ang="f47">
                  <a:pos x="f91" y="f88"/>
                </a:cxn>
                <a:cxn ang="f47">
                  <a:pos x="f92" y="f93"/>
                </a:cxn>
                <a:cxn ang="f47">
                  <a:pos x="f94" y="f95"/>
                </a:cxn>
                <a:cxn ang="f47">
                  <a:pos x="f94" y="f96"/>
                </a:cxn>
                <a:cxn ang="f47">
                  <a:pos x="f90" y="f97"/>
                </a:cxn>
                <a:cxn ang="f47">
                  <a:pos x="f84" y="f85"/>
                </a:cxn>
              </a:cxnLst>
              <a:rect l="f80" t="f83" r="f81" b="f82"/>
              <a:pathLst>
                <a:path w="485630" h="306022">
                  <a:moveTo>
                    <a:pt x="f8" y="f9"/>
                  </a:moveTo>
                  <a:cubicBezTo>
                    <a:pt x="f5" y="f10"/>
                    <a:pt x="f5" y="f11"/>
                    <a:pt x="f5" y="f12"/>
                  </a:cubicBezTo>
                  <a:cubicBezTo>
                    <a:pt x="f5" y="f13"/>
                    <a:pt x="f14" y="f13"/>
                    <a:pt x="f8" y="f7"/>
                  </a:cubicBezTo>
                  <a:lnTo>
                    <a:pt x="f15" y="f7"/>
                  </a:lnTo>
                  <a:lnTo>
                    <a:pt x="f16" y="f7"/>
                  </a:lnTo>
                  <a:lnTo>
                    <a:pt x="f17" y="f7"/>
                  </a:lnTo>
                  <a:lnTo>
                    <a:pt x="f17" y="f7"/>
                  </a:lnTo>
                  <a:lnTo>
                    <a:pt x="f17" y="f7"/>
                  </a:lnTo>
                  <a:lnTo>
                    <a:pt x="f18" y="f13"/>
                  </a:lnTo>
                  <a:lnTo>
                    <a:pt x="f6" y="f19"/>
                  </a:lnTo>
                  <a:lnTo>
                    <a:pt x="f6" y="f5"/>
                  </a:lnTo>
                  <a:lnTo>
                    <a:pt x="f16" y="f2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6" name="Freeform: Shape 203">
              <a:extLst>
                <a:ext uri="{FF2B5EF4-FFF2-40B4-BE49-F238E27FC236}">
                  <a16:creationId xmlns:a16="http://schemas.microsoft.com/office/drawing/2014/main" id="{3479D00F-5E03-85AC-03FC-4879A233FD09}"/>
                </a:ext>
              </a:extLst>
            </p:cNvPr>
            <p:cNvSpPr/>
            <p:nvPr/>
          </p:nvSpPr>
          <p:spPr>
            <a:xfrm>
              <a:off x="11898950" y="5244897"/>
              <a:ext cx="319957" cy="1820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9959"/>
                <a:gd name="f7" fmla="val 182096"/>
                <a:gd name="f8" fmla="val 3794"/>
                <a:gd name="f9" fmla="val 2529"/>
                <a:gd name="f10" fmla="val 5059"/>
                <a:gd name="f11" fmla="val 6323"/>
                <a:gd name="f12" fmla="val 319960"/>
                <a:gd name="f13" fmla="val 173244"/>
                <a:gd name="f14" fmla="+- 0 0 -90"/>
                <a:gd name="f15" fmla="*/ f3 1 319959"/>
                <a:gd name="f16" fmla="*/ f4 1 18209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19959"/>
                <a:gd name="f25" fmla="*/ f21 1 182096"/>
                <a:gd name="f26" fmla="*/ 3794 f22 1"/>
                <a:gd name="f27" fmla="*/ 2529 f21 1"/>
                <a:gd name="f28" fmla="*/ 3794 f21 1"/>
                <a:gd name="f29" fmla="*/ 5059 f21 1"/>
                <a:gd name="f30" fmla="*/ 2529 f22 1"/>
                <a:gd name="f31" fmla="*/ 0 f22 1"/>
                <a:gd name="f32" fmla="*/ 6323 f21 1"/>
                <a:gd name="f33" fmla="*/ 319960 f22 1"/>
                <a:gd name="f34" fmla="*/ 182096 f21 1"/>
                <a:gd name="f35" fmla="*/ 173244 f21 1"/>
                <a:gd name="f36" fmla="*/ 5059 f22 1"/>
                <a:gd name="f37" fmla="*/ 0 f21 1"/>
                <a:gd name="f38" fmla="+- f23 0 f1"/>
                <a:gd name="f39" fmla="*/ f26 1 319959"/>
                <a:gd name="f40" fmla="*/ f27 1 182096"/>
                <a:gd name="f41" fmla="*/ f28 1 182096"/>
                <a:gd name="f42" fmla="*/ f29 1 182096"/>
                <a:gd name="f43" fmla="*/ f30 1 319959"/>
                <a:gd name="f44" fmla="*/ f31 1 319959"/>
                <a:gd name="f45" fmla="*/ f32 1 182096"/>
                <a:gd name="f46" fmla="*/ f33 1 319959"/>
                <a:gd name="f47" fmla="*/ f34 1 182096"/>
                <a:gd name="f48" fmla="*/ f35 1 182096"/>
                <a:gd name="f49" fmla="*/ f36 1 319959"/>
                <a:gd name="f50" fmla="*/ f37 1 182096"/>
                <a:gd name="f51" fmla="*/ f17 1 f24"/>
                <a:gd name="f52" fmla="*/ f18 1 f24"/>
                <a:gd name="f53" fmla="*/ f17 1 f25"/>
                <a:gd name="f54" fmla="*/ f19 1 f25"/>
                <a:gd name="f55" fmla="*/ f39 1 f24"/>
                <a:gd name="f56" fmla="*/ f40 1 f25"/>
                <a:gd name="f57" fmla="*/ f41 1 f25"/>
                <a:gd name="f58" fmla="*/ f42 1 f25"/>
                <a:gd name="f59" fmla="*/ f43 1 f24"/>
                <a:gd name="f60" fmla="*/ f44 1 f24"/>
                <a:gd name="f61" fmla="*/ f45 1 f25"/>
                <a:gd name="f62" fmla="*/ f46 1 f24"/>
                <a:gd name="f63" fmla="*/ f47 1 f25"/>
                <a:gd name="f64" fmla="*/ f48 1 f25"/>
                <a:gd name="f65" fmla="*/ f49 1 f24"/>
                <a:gd name="f66" fmla="*/ f50 1 f25"/>
                <a:gd name="f67" fmla="*/ f51 f15 1"/>
                <a:gd name="f68" fmla="*/ f52 f15 1"/>
                <a:gd name="f69" fmla="*/ f54 f16 1"/>
                <a:gd name="f70" fmla="*/ f53 f16 1"/>
                <a:gd name="f71" fmla="*/ f55 f15 1"/>
                <a:gd name="f72" fmla="*/ f56 f16 1"/>
                <a:gd name="f73" fmla="*/ f57 f16 1"/>
                <a:gd name="f74" fmla="*/ f58 f16 1"/>
                <a:gd name="f75" fmla="*/ f59 f15 1"/>
                <a:gd name="f76" fmla="*/ f60 f15 1"/>
                <a:gd name="f77" fmla="*/ f61 f16 1"/>
                <a:gd name="f78" fmla="*/ f62 f15 1"/>
                <a:gd name="f79" fmla="*/ f63 f16 1"/>
                <a:gd name="f80" fmla="*/ f64 f16 1"/>
                <a:gd name="f81" fmla="*/ f65 f15 1"/>
                <a:gd name="f82" fmla="*/ f66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71" y="f72"/>
                </a:cxn>
                <a:cxn ang="f38">
                  <a:pos x="f71" y="f72"/>
                </a:cxn>
                <a:cxn ang="f38">
                  <a:pos x="f71" y="f73"/>
                </a:cxn>
                <a:cxn ang="f38">
                  <a:pos x="f71" y="f73"/>
                </a:cxn>
                <a:cxn ang="f38">
                  <a:pos x="f71" y="f74"/>
                </a:cxn>
                <a:cxn ang="f38">
                  <a:pos x="f71" y="f74"/>
                </a:cxn>
                <a:cxn ang="f38">
                  <a:pos x="f71" y="f74"/>
                </a:cxn>
                <a:cxn ang="f38">
                  <a:pos x="f75" y="f74"/>
                </a:cxn>
                <a:cxn ang="f38">
                  <a:pos x="f75" y="f74"/>
                </a:cxn>
                <a:cxn ang="f38">
                  <a:pos x="f76" y="f77"/>
                </a:cxn>
                <a:cxn ang="f38">
                  <a:pos x="f78" y="f79"/>
                </a:cxn>
                <a:cxn ang="f38">
                  <a:pos x="f78" y="f80"/>
                </a:cxn>
                <a:cxn ang="f38">
                  <a:pos x="f81" y="f82"/>
                </a:cxn>
                <a:cxn ang="f38">
                  <a:pos x="f71" y="f72"/>
                </a:cxn>
              </a:cxnLst>
              <a:rect l="f67" t="f70" r="f68" b="f69"/>
              <a:pathLst>
                <a:path w="319959" h="182096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8"/>
                    <a:pt x="f8" y="f8"/>
                  </a:cubicBezTo>
                  <a:lnTo>
                    <a:pt x="f8" y="f8"/>
                  </a:lnTo>
                  <a:lnTo>
                    <a:pt x="f8" y="f10"/>
                  </a:lnTo>
                  <a:lnTo>
                    <a:pt x="f8" y="f10"/>
                  </a:lnTo>
                  <a:lnTo>
                    <a:pt x="f8" y="f10"/>
                  </a:lnTo>
                  <a:cubicBezTo>
                    <a:pt x="f8" y="f10"/>
                    <a:pt x="f8" y="f10"/>
                    <a:pt x="f9" y="f10"/>
                  </a:cubicBezTo>
                  <a:lnTo>
                    <a:pt x="f9" y="f10"/>
                  </a:lnTo>
                  <a:lnTo>
                    <a:pt x="f5" y="f11"/>
                  </a:lnTo>
                  <a:lnTo>
                    <a:pt x="f12" y="f7"/>
                  </a:lnTo>
                  <a:lnTo>
                    <a:pt x="f12" y="f13"/>
                  </a:lnTo>
                  <a:lnTo>
                    <a:pt x="f10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7" name="Freeform: Shape 204">
              <a:extLst>
                <a:ext uri="{FF2B5EF4-FFF2-40B4-BE49-F238E27FC236}">
                  <a16:creationId xmlns:a16="http://schemas.microsoft.com/office/drawing/2014/main" id="{21870191-BECC-2EEC-F063-E4053A934B54}"/>
                </a:ext>
              </a:extLst>
            </p:cNvPr>
            <p:cNvSpPr/>
            <p:nvPr/>
          </p:nvSpPr>
          <p:spPr>
            <a:xfrm>
              <a:off x="11657402" y="3528898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8" name="Freeform: Shape 205">
              <a:extLst>
                <a:ext uri="{FF2B5EF4-FFF2-40B4-BE49-F238E27FC236}">
                  <a16:creationId xmlns:a16="http://schemas.microsoft.com/office/drawing/2014/main" id="{C2C3FE91-7189-BE18-5437-83641CC5CB15}"/>
                </a:ext>
              </a:extLst>
            </p:cNvPr>
            <p:cNvSpPr/>
            <p:nvPr/>
          </p:nvSpPr>
          <p:spPr>
            <a:xfrm>
              <a:off x="11658664" y="3526365"/>
              <a:ext cx="555187" cy="2529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5186"/>
                <a:gd name="f7" fmla="val 252911"/>
                <a:gd name="f8" fmla="val 1265"/>
                <a:gd name="f9" fmla="val 3794"/>
                <a:gd name="f10" fmla="val 5058"/>
                <a:gd name="f11" fmla="val 2529"/>
                <a:gd name="f12" fmla="val 12646"/>
                <a:gd name="f13" fmla="val 548863"/>
                <a:gd name="f14" fmla="val 250382"/>
                <a:gd name="f15" fmla="val 247853"/>
                <a:gd name="f16" fmla="val 550128"/>
                <a:gd name="f17" fmla="val 245324"/>
                <a:gd name="f18" fmla="val 552657"/>
                <a:gd name="f19" fmla="val 553922"/>
                <a:gd name="f20" fmla="val 244060"/>
                <a:gd name="f21" fmla="+- 0 0 -90"/>
                <a:gd name="f22" fmla="*/ f3 1 555186"/>
                <a:gd name="f23" fmla="*/ f4 1 25291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55186"/>
                <a:gd name="f32" fmla="*/ f28 1 252911"/>
                <a:gd name="f33" fmla="*/ 1265 f29 1"/>
                <a:gd name="f34" fmla="*/ 3794 f28 1"/>
                <a:gd name="f35" fmla="*/ 5058 f28 1"/>
                <a:gd name="f36" fmla="*/ 2529 f29 1"/>
                <a:gd name="f37" fmla="*/ 12646 f28 1"/>
                <a:gd name="f38" fmla="*/ 548863 f29 1"/>
                <a:gd name="f39" fmla="*/ 252911 f28 1"/>
                <a:gd name="f40" fmla="*/ 250382 f28 1"/>
                <a:gd name="f41" fmla="*/ 552657 f29 1"/>
                <a:gd name="f42" fmla="*/ 245324 f28 1"/>
                <a:gd name="f43" fmla="*/ 555186 f29 1"/>
                <a:gd name="f44" fmla="*/ 553922 f29 1"/>
                <a:gd name="f45" fmla="*/ 244060 f28 1"/>
                <a:gd name="f46" fmla="*/ 0 f29 1"/>
                <a:gd name="f47" fmla="*/ 0 f28 1"/>
                <a:gd name="f48" fmla="+- f30 0 f1"/>
                <a:gd name="f49" fmla="*/ f33 1 555186"/>
                <a:gd name="f50" fmla="*/ f34 1 252911"/>
                <a:gd name="f51" fmla="*/ f35 1 252911"/>
                <a:gd name="f52" fmla="*/ f36 1 555186"/>
                <a:gd name="f53" fmla="*/ f37 1 252911"/>
                <a:gd name="f54" fmla="*/ f38 1 555186"/>
                <a:gd name="f55" fmla="*/ f39 1 252911"/>
                <a:gd name="f56" fmla="*/ f40 1 252911"/>
                <a:gd name="f57" fmla="*/ f41 1 555186"/>
                <a:gd name="f58" fmla="*/ f42 1 252911"/>
                <a:gd name="f59" fmla="*/ f43 1 555186"/>
                <a:gd name="f60" fmla="*/ f44 1 555186"/>
                <a:gd name="f61" fmla="*/ f45 1 252911"/>
                <a:gd name="f62" fmla="*/ f46 1 555186"/>
                <a:gd name="f63" fmla="*/ f47 1 252911"/>
                <a:gd name="f64" fmla="*/ f24 1 f31"/>
                <a:gd name="f65" fmla="*/ f25 1 f31"/>
                <a:gd name="f66" fmla="*/ f24 1 f32"/>
                <a:gd name="f67" fmla="*/ f26 1 f32"/>
                <a:gd name="f68" fmla="*/ f49 1 f31"/>
                <a:gd name="f69" fmla="*/ f50 1 f32"/>
                <a:gd name="f70" fmla="*/ f51 1 f32"/>
                <a:gd name="f71" fmla="*/ f52 1 f31"/>
                <a:gd name="f72" fmla="*/ f53 1 f32"/>
                <a:gd name="f73" fmla="*/ f54 1 f31"/>
                <a:gd name="f74" fmla="*/ f55 1 f32"/>
                <a:gd name="f75" fmla="*/ f56 1 f32"/>
                <a:gd name="f76" fmla="*/ f57 1 f31"/>
                <a:gd name="f77" fmla="*/ f58 1 f32"/>
                <a:gd name="f78" fmla="*/ f59 1 f31"/>
                <a:gd name="f79" fmla="*/ f60 1 f31"/>
                <a:gd name="f80" fmla="*/ f61 1 f32"/>
                <a:gd name="f81" fmla="*/ f62 1 f31"/>
                <a:gd name="f82" fmla="*/ f63 1 f32"/>
                <a:gd name="f83" fmla="*/ f64 f22 1"/>
                <a:gd name="f84" fmla="*/ f65 f22 1"/>
                <a:gd name="f85" fmla="*/ f67 f23 1"/>
                <a:gd name="f86" fmla="*/ f66 f23 1"/>
                <a:gd name="f87" fmla="*/ f68 f22 1"/>
                <a:gd name="f88" fmla="*/ f69 f23 1"/>
                <a:gd name="f89" fmla="*/ f70 f23 1"/>
                <a:gd name="f90" fmla="*/ f71 f22 1"/>
                <a:gd name="f91" fmla="*/ f72 f23 1"/>
                <a:gd name="f92" fmla="*/ f73 f22 1"/>
                <a:gd name="f93" fmla="*/ f74 f23 1"/>
                <a:gd name="f94" fmla="*/ f75 f23 1"/>
                <a:gd name="f95" fmla="*/ f76 f22 1"/>
                <a:gd name="f96" fmla="*/ f77 f23 1"/>
                <a:gd name="f97" fmla="*/ f78 f22 1"/>
                <a:gd name="f98" fmla="*/ f79 f22 1"/>
                <a:gd name="f99" fmla="*/ f80 f23 1"/>
                <a:gd name="f100" fmla="*/ f81 f22 1"/>
                <a:gd name="f101" fmla="*/ f8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7" y="f89"/>
                </a:cxn>
                <a:cxn ang="f48">
                  <a:pos x="f87" y="f89"/>
                </a:cxn>
                <a:cxn ang="f48">
                  <a:pos x="f90" y="f91"/>
                </a:cxn>
                <a:cxn ang="f48">
                  <a:pos x="f92" y="f93"/>
                </a:cxn>
                <a:cxn ang="f48">
                  <a:pos x="f92" y="f94"/>
                </a:cxn>
                <a:cxn ang="f48">
                  <a:pos x="f95" y="f96"/>
                </a:cxn>
                <a:cxn ang="f48">
                  <a:pos x="f97" y="f96"/>
                </a:cxn>
                <a:cxn ang="f48">
                  <a:pos x="f97" y="f96"/>
                </a:cxn>
                <a:cxn ang="f48">
                  <a:pos x="f98" y="f99"/>
                </a:cxn>
                <a:cxn ang="f48">
                  <a:pos x="f100" y="f101"/>
                </a:cxn>
                <a:cxn ang="f48">
                  <a:pos x="f100" y="f101"/>
                </a:cxn>
                <a:cxn ang="f48">
                  <a:pos x="f100" y="f101"/>
                </a:cxn>
                <a:cxn ang="f48">
                  <a:pos x="f87" y="f88"/>
                </a:cxn>
              </a:cxnLst>
              <a:rect l="f83" t="f86" r="f84" b="f85"/>
              <a:pathLst>
                <a:path w="555186" h="252911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8" y="f9"/>
                  </a:lnTo>
                  <a:cubicBezTo>
                    <a:pt x="f8" y="f10"/>
                    <a:pt x="f8" y="f10"/>
                    <a:pt x="f8" y="f10"/>
                  </a:cubicBezTo>
                  <a:cubicBezTo>
                    <a:pt x="f8" y="f10"/>
                    <a:pt x="f8" y="f10"/>
                    <a:pt x="f8" y="f10"/>
                  </a:cubicBezTo>
                  <a:lnTo>
                    <a:pt x="f11" y="f12"/>
                  </a:lnTo>
                  <a:lnTo>
                    <a:pt x="f13" y="f7"/>
                  </a:lnTo>
                  <a:lnTo>
                    <a:pt x="f13" y="f14"/>
                  </a:lnTo>
                  <a:cubicBezTo>
                    <a:pt x="f13" y="f15"/>
                    <a:pt x="f16" y="f17"/>
                    <a:pt x="f18" y="f17"/>
                  </a:cubicBezTo>
                  <a:cubicBezTo>
                    <a:pt x="f19" y="f17"/>
                    <a:pt x="f6" y="f17"/>
                    <a:pt x="f6" y="f17"/>
                  </a:cubicBezTo>
                  <a:lnTo>
                    <a:pt x="f6" y="f17"/>
                  </a:lnTo>
                  <a:lnTo>
                    <a:pt x="f19" y="f20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9" name="Freeform: Shape 206">
              <a:extLst>
                <a:ext uri="{FF2B5EF4-FFF2-40B4-BE49-F238E27FC236}">
                  <a16:creationId xmlns:a16="http://schemas.microsoft.com/office/drawing/2014/main" id="{7A0657BB-DACC-5584-9031-A36184374476}"/>
                </a:ext>
              </a:extLst>
            </p:cNvPr>
            <p:cNvSpPr/>
            <p:nvPr/>
          </p:nvSpPr>
          <p:spPr>
            <a:xfrm>
              <a:off x="11656140" y="3530160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0" name="Freeform: Shape 207">
              <a:extLst>
                <a:ext uri="{FF2B5EF4-FFF2-40B4-BE49-F238E27FC236}">
                  <a16:creationId xmlns:a16="http://schemas.microsoft.com/office/drawing/2014/main" id="{2B2424B5-4BB5-B368-23F4-AB69C6D3D6C7}"/>
                </a:ext>
              </a:extLst>
            </p:cNvPr>
            <p:cNvSpPr/>
            <p:nvPr/>
          </p:nvSpPr>
          <p:spPr>
            <a:xfrm>
              <a:off x="12210056" y="3776188"/>
              <a:ext cx="8851" cy="814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52"/>
                <a:gd name="f7" fmla="val 81493"/>
                <a:gd name="f8" fmla="val 7588"/>
                <a:gd name="f9" fmla="val 1826"/>
                <a:gd name="f10" fmla="val 562"/>
                <a:gd name="f11" fmla="val 6323"/>
                <a:gd name="f12" fmla="val 5059"/>
                <a:gd name="f13" fmla="val 3794"/>
                <a:gd name="f14" fmla="val -703"/>
                <a:gd name="f15" fmla="val 1265"/>
                <a:gd name="f16" fmla="val 3091"/>
                <a:gd name="f17" fmla="val 5620"/>
                <a:gd name="f18" fmla="val 8149"/>
                <a:gd name="f19" fmla="val 8853"/>
                <a:gd name="f20" fmla="val 81494"/>
                <a:gd name="f21" fmla="+- 0 0 -90"/>
                <a:gd name="f22" fmla="*/ f3 1 8852"/>
                <a:gd name="f23" fmla="*/ f4 1 8149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8852"/>
                <a:gd name="f32" fmla="*/ f28 1 81493"/>
                <a:gd name="f33" fmla="*/ 7588 f29 1"/>
                <a:gd name="f34" fmla="*/ 1826 f28 1"/>
                <a:gd name="f35" fmla="*/ 562 f28 1"/>
                <a:gd name="f36" fmla="*/ 6323 f29 1"/>
                <a:gd name="f37" fmla="*/ 3794 f29 1"/>
                <a:gd name="f38" fmla="*/ 0 f29 1"/>
                <a:gd name="f39" fmla="*/ 5620 f28 1"/>
                <a:gd name="f40" fmla="*/ 8149 f28 1"/>
                <a:gd name="f41" fmla="*/ 8853 f29 1"/>
                <a:gd name="f42" fmla="*/ 81494 f28 1"/>
                <a:gd name="f43" fmla="+- f30 0 f1"/>
                <a:gd name="f44" fmla="*/ f33 1 8852"/>
                <a:gd name="f45" fmla="*/ f34 1 81493"/>
                <a:gd name="f46" fmla="*/ f35 1 81493"/>
                <a:gd name="f47" fmla="*/ f36 1 8852"/>
                <a:gd name="f48" fmla="*/ f37 1 8852"/>
                <a:gd name="f49" fmla="*/ f38 1 8852"/>
                <a:gd name="f50" fmla="*/ f39 1 81493"/>
                <a:gd name="f51" fmla="*/ f40 1 81493"/>
                <a:gd name="f52" fmla="*/ f41 1 8852"/>
                <a:gd name="f53" fmla="*/ f42 1 81493"/>
                <a:gd name="f54" fmla="*/ f24 1 f31"/>
                <a:gd name="f55" fmla="*/ f25 1 f31"/>
                <a:gd name="f56" fmla="*/ f24 1 f32"/>
                <a:gd name="f57" fmla="*/ f26 1 f32"/>
                <a:gd name="f58" fmla="*/ f44 1 f31"/>
                <a:gd name="f59" fmla="*/ f45 1 f32"/>
                <a:gd name="f60" fmla="*/ f46 1 f32"/>
                <a:gd name="f61" fmla="*/ f47 1 f31"/>
                <a:gd name="f62" fmla="*/ f48 1 f31"/>
                <a:gd name="f63" fmla="*/ f49 1 f31"/>
                <a:gd name="f64" fmla="*/ f50 1 f32"/>
                <a:gd name="f65" fmla="*/ f51 1 f32"/>
                <a:gd name="f66" fmla="*/ f52 1 f31"/>
                <a:gd name="f67" fmla="*/ f53 1 f32"/>
                <a:gd name="f68" fmla="*/ f54 f22 1"/>
                <a:gd name="f69" fmla="*/ f55 f22 1"/>
                <a:gd name="f70" fmla="*/ f57 f23 1"/>
                <a:gd name="f71" fmla="*/ f56 f23 1"/>
                <a:gd name="f72" fmla="*/ f58 f22 1"/>
                <a:gd name="f73" fmla="*/ f59 f23 1"/>
                <a:gd name="f74" fmla="*/ f60 f23 1"/>
                <a:gd name="f75" fmla="*/ f61 f22 1"/>
                <a:gd name="f76" fmla="*/ f62 f22 1"/>
                <a:gd name="f77" fmla="*/ f63 f22 1"/>
                <a:gd name="f78" fmla="*/ f64 f23 1"/>
                <a:gd name="f79" fmla="*/ f65 f23 1"/>
                <a:gd name="f80" fmla="*/ f66 f22 1"/>
                <a:gd name="f81" fmla="*/ f67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2" y="f73"/>
                </a:cxn>
                <a:cxn ang="f43">
                  <a:pos x="f72" y="f73"/>
                </a:cxn>
                <a:cxn ang="f43">
                  <a:pos x="f72" y="f74"/>
                </a:cxn>
                <a:cxn ang="f43">
                  <a:pos x="f72" y="f74"/>
                </a:cxn>
                <a:cxn ang="f43">
                  <a:pos x="f75" y="f74"/>
                </a:cxn>
                <a:cxn ang="f43">
                  <a:pos x="f76" y="f74"/>
                </a:cxn>
                <a:cxn ang="f43">
                  <a:pos x="f77" y="f78"/>
                </a:cxn>
                <a:cxn ang="f43">
                  <a:pos x="f77" y="f79"/>
                </a:cxn>
                <a:cxn ang="f43">
                  <a:pos x="f80" y="f81"/>
                </a:cxn>
                <a:cxn ang="f43">
                  <a:pos x="f72" y="f73"/>
                </a:cxn>
                <a:cxn ang="f43">
                  <a:pos x="f72" y="f73"/>
                </a:cxn>
              </a:cxnLst>
              <a:rect l="f68" t="f71" r="f69" b="f70"/>
              <a:pathLst>
                <a:path w="8852" h="81493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8" y="f10"/>
                  </a:lnTo>
                  <a:lnTo>
                    <a:pt x="f11" y="f10"/>
                  </a:lnTo>
                  <a:cubicBezTo>
                    <a:pt x="f12" y="f10"/>
                    <a:pt x="f13" y="f14"/>
                    <a:pt x="f13" y="f10"/>
                  </a:cubicBezTo>
                  <a:cubicBezTo>
                    <a:pt x="f15" y="f10"/>
                    <a:pt x="f5" y="f16"/>
                    <a:pt x="f5" y="f17"/>
                  </a:cubicBezTo>
                  <a:lnTo>
                    <a:pt x="f5" y="f18"/>
                  </a:lnTo>
                  <a:lnTo>
                    <a:pt x="f19" y="f20"/>
                  </a:lnTo>
                  <a:lnTo>
                    <a:pt x="f8" y="f9"/>
                  </a:lnTo>
                  <a:cubicBezTo>
                    <a:pt x="f19" y="f16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1" name="Freeform: Shape 208">
              <a:extLst>
                <a:ext uri="{FF2B5EF4-FFF2-40B4-BE49-F238E27FC236}">
                  <a16:creationId xmlns:a16="http://schemas.microsoft.com/office/drawing/2014/main" id="{D492745A-C8CE-AD7F-D154-D571ECDF03BB}"/>
                </a:ext>
              </a:extLst>
            </p:cNvPr>
            <p:cNvSpPr/>
            <p:nvPr/>
          </p:nvSpPr>
          <p:spPr>
            <a:xfrm>
              <a:off x="11492993" y="3530160"/>
              <a:ext cx="161876" cy="821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1876"/>
                <a:gd name="f7" fmla="val 82196"/>
                <a:gd name="f8" fmla="val 74609"/>
                <a:gd name="f9" fmla="val 1265"/>
                <a:gd name="f10" fmla="val 3794"/>
                <a:gd name="f11" fmla="val 6323"/>
                <a:gd name="f12" fmla="val 75873"/>
                <a:gd name="f13" fmla="val 78402"/>
                <a:gd name="f14" fmla="val 159347"/>
                <a:gd name="f15" fmla="val 11381"/>
                <a:gd name="f16" fmla="val 158083"/>
                <a:gd name="f17" fmla="val 5058"/>
                <a:gd name="f18" fmla="val 2529"/>
                <a:gd name="f19" fmla="val 161877"/>
                <a:gd name="f20" fmla="val 160612"/>
                <a:gd name="f21" fmla="val 73344"/>
                <a:gd name="f22" fmla="+- 0 0 -90"/>
                <a:gd name="f23" fmla="*/ f3 1 161876"/>
                <a:gd name="f24" fmla="*/ f4 1 8219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61876"/>
                <a:gd name="f33" fmla="*/ f29 1 82196"/>
                <a:gd name="f34" fmla="*/ 0 f30 1"/>
                <a:gd name="f35" fmla="*/ 74609 f29 1"/>
                <a:gd name="f36" fmla="*/ 1265 f30 1"/>
                <a:gd name="f37" fmla="*/ 6323 f30 1"/>
                <a:gd name="f38" fmla="*/ 78402 f29 1"/>
                <a:gd name="f39" fmla="*/ 82196 f29 1"/>
                <a:gd name="f40" fmla="*/ 159347 f30 1"/>
                <a:gd name="f41" fmla="*/ 11381 f29 1"/>
                <a:gd name="f42" fmla="*/ 158083 f30 1"/>
                <a:gd name="f43" fmla="*/ 5058 f29 1"/>
                <a:gd name="f44" fmla="*/ 161877 f30 1"/>
                <a:gd name="f45" fmla="*/ 0 f29 1"/>
                <a:gd name="f46" fmla="*/ 160612 f30 1"/>
                <a:gd name="f47" fmla="*/ 73344 f29 1"/>
                <a:gd name="f48" fmla="+- f31 0 f1"/>
                <a:gd name="f49" fmla="*/ f34 1 161876"/>
                <a:gd name="f50" fmla="*/ f35 1 82196"/>
                <a:gd name="f51" fmla="*/ f36 1 161876"/>
                <a:gd name="f52" fmla="*/ f37 1 161876"/>
                <a:gd name="f53" fmla="*/ f38 1 82196"/>
                <a:gd name="f54" fmla="*/ f39 1 82196"/>
                <a:gd name="f55" fmla="*/ f40 1 161876"/>
                <a:gd name="f56" fmla="*/ f41 1 82196"/>
                <a:gd name="f57" fmla="*/ f42 1 161876"/>
                <a:gd name="f58" fmla="*/ f43 1 82196"/>
                <a:gd name="f59" fmla="*/ f44 1 161876"/>
                <a:gd name="f60" fmla="*/ f45 1 82196"/>
                <a:gd name="f61" fmla="*/ f46 1 161876"/>
                <a:gd name="f62" fmla="*/ f47 1 82196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2"/>
                <a:gd name="f71" fmla="*/ f53 1 f33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3 1"/>
                <a:gd name="f89" fmla="*/ f71 f24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6"/>
                </a:cxn>
                <a:cxn ang="f48">
                  <a:pos x="f88" y="f89"/>
                </a:cxn>
                <a:cxn ang="f48">
                  <a:pos x="f88" y="f89"/>
                </a:cxn>
                <a:cxn ang="f48">
                  <a:pos x="f88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7" y="f96"/>
                </a:cxn>
                <a:cxn ang="f48">
                  <a:pos x="f87" y="f98"/>
                </a:cxn>
                <a:cxn ang="f48">
                  <a:pos x="f85" y="f86"/>
                </a:cxn>
                <a:cxn ang="f48">
                  <a:pos x="f85" y="f86"/>
                </a:cxn>
              </a:cxnLst>
              <a:rect l="f81" t="f84" r="f82" b="f83"/>
              <a:pathLst>
                <a:path w="161876" h="82196">
                  <a:moveTo>
                    <a:pt x="f5" y="f8"/>
                  </a:moveTo>
                  <a:lnTo>
                    <a:pt x="f9" y="f8"/>
                  </a:lnTo>
                  <a:cubicBezTo>
                    <a:pt x="f10" y="f8"/>
                    <a:pt x="f11" y="f12"/>
                    <a:pt x="f11" y="f13"/>
                  </a:cubicBezTo>
                  <a:cubicBezTo>
                    <a:pt x="f11" y="f13"/>
                    <a:pt x="f11" y="f13"/>
                    <a:pt x="f11" y="f13"/>
                  </a:cubicBezTo>
                  <a:lnTo>
                    <a:pt x="f11" y="f7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6" y="f18"/>
                    <a:pt x="f14" y="f5"/>
                    <a:pt x="f19" y="f5"/>
                  </a:cubicBezTo>
                  <a:lnTo>
                    <a:pt x="f20" y="f5"/>
                  </a:lnTo>
                  <a:lnTo>
                    <a:pt x="f9" y="f21"/>
                  </a:ln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2" name="Freeform: Shape 209">
              <a:extLst>
                <a:ext uri="{FF2B5EF4-FFF2-40B4-BE49-F238E27FC236}">
                  <a16:creationId xmlns:a16="http://schemas.microsoft.com/office/drawing/2014/main" id="{DE9D7E20-F14C-D37B-69D8-B5D0E0ABCFB5}"/>
                </a:ext>
              </a:extLst>
            </p:cNvPr>
            <p:cNvSpPr/>
            <p:nvPr/>
          </p:nvSpPr>
          <p:spPr>
            <a:xfrm>
              <a:off x="11658664" y="3530160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3" name="Freeform: Shape 210">
              <a:extLst>
                <a:ext uri="{FF2B5EF4-FFF2-40B4-BE49-F238E27FC236}">
                  <a16:creationId xmlns:a16="http://schemas.microsoft.com/office/drawing/2014/main" id="{A1952831-06F6-A937-7BD8-666DC2E6EC4B}"/>
                </a:ext>
              </a:extLst>
            </p:cNvPr>
            <p:cNvSpPr/>
            <p:nvPr/>
          </p:nvSpPr>
          <p:spPr>
            <a:xfrm>
              <a:off x="11661196" y="3531421"/>
              <a:ext cx="12646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948"/>
                <a:gd name="f8" fmla="val 1265"/>
                <a:gd name="f9" fmla="+- 0 0 -90"/>
                <a:gd name="f10" fmla="*/ f3 1 12646"/>
                <a:gd name="f11" fmla="*/ f4 1 94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948"/>
                <a:gd name="f21" fmla="*/ 0 f17 1"/>
                <a:gd name="f22" fmla="*/ 0 f16 1"/>
                <a:gd name="f23" fmla="+- f18 0 f1"/>
                <a:gd name="f24" fmla="*/ f21 1 12646"/>
                <a:gd name="f25" fmla="*/ f22 1 948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948">
                  <a:moveTo>
                    <a:pt x="f5" y="f5"/>
                  </a:moveTo>
                  <a:cubicBezTo>
                    <a:pt x="f5" y="f8"/>
                    <a:pt x="f5" y="f8"/>
                    <a:pt x="f5" y="f5"/>
                  </a:cubicBez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4" name="Freeform: Shape 211">
              <a:extLst>
                <a:ext uri="{FF2B5EF4-FFF2-40B4-BE49-F238E27FC236}">
                  <a16:creationId xmlns:a16="http://schemas.microsoft.com/office/drawing/2014/main" id="{D354ADC4-9C1C-21C9-1907-E3FF28160216}"/>
                </a:ext>
              </a:extLst>
            </p:cNvPr>
            <p:cNvSpPr/>
            <p:nvPr/>
          </p:nvSpPr>
          <p:spPr>
            <a:xfrm>
              <a:off x="11656140" y="3528898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5" name="Freeform: Shape 212">
              <a:extLst>
                <a:ext uri="{FF2B5EF4-FFF2-40B4-BE49-F238E27FC236}">
                  <a16:creationId xmlns:a16="http://schemas.microsoft.com/office/drawing/2014/main" id="{6C72F2E4-6E6C-D359-DFFE-EF72A77B63D8}"/>
                </a:ext>
              </a:extLst>
            </p:cNvPr>
            <p:cNvSpPr/>
            <p:nvPr/>
          </p:nvSpPr>
          <p:spPr>
            <a:xfrm>
              <a:off x="11652345" y="3531421"/>
              <a:ext cx="250399" cy="17159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0403"/>
                <a:gd name="f7" fmla="val 1716002"/>
                <a:gd name="f8" fmla="val 3794"/>
                <a:gd name="f9" fmla="val 1265"/>
                <a:gd name="f10" fmla="val 10117"/>
                <a:gd name="f11" fmla="val 241550"/>
                <a:gd name="f12" fmla="val 1714738"/>
                <a:gd name="f13" fmla="val 244080"/>
                <a:gd name="f14" fmla="val 1713474"/>
                <a:gd name="f15" fmla="val 246609"/>
                <a:gd name="f16" fmla="val 1712209"/>
                <a:gd name="f17" fmla="val 249139"/>
                <a:gd name="f18" fmla="val 1716003"/>
                <a:gd name="f19" fmla="val 8853"/>
                <a:gd name="f20" fmla="val 2529"/>
                <a:gd name="f21" fmla="val 7588"/>
                <a:gd name="f22" fmla="val 5059"/>
                <a:gd name="f23" fmla="+- 0 0 -90"/>
                <a:gd name="f24" fmla="*/ f3 1 250403"/>
                <a:gd name="f25" fmla="*/ f4 1 1716002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50403"/>
                <a:gd name="f34" fmla="*/ f30 1 1716002"/>
                <a:gd name="f35" fmla="*/ 0 f31 1"/>
                <a:gd name="f36" fmla="*/ 3794 f30 1"/>
                <a:gd name="f37" fmla="*/ 1265 f31 1"/>
                <a:gd name="f38" fmla="*/ 10117 f30 1"/>
                <a:gd name="f39" fmla="*/ 241550 f31 1"/>
                <a:gd name="f40" fmla="*/ 1714738 f30 1"/>
                <a:gd name="f41" fmla="*/ 244080 f31 1"/>
                <a:gd name="f42" fmla="*/ 1713474 f30 1"/>
                <a:gd name="f43" fmla="*/ 250403 f31 1"/>
                <a:gd name="f44" fmla="*/ 1716003 f30 1"/>
                <a:gd name="f45" fmla="*/ 10117 f31 1"/>
                <a:gd name="f46" fmla="*/ 8853 f31 1"/>
                <a:gd name="f47" fmla="*/ 2529 f30 1"/>
                <a:gd name="f48" fmla="*/ 1265 f30 1"/>
                <a:gd name="f49" fmla="*/ 0 f30 1"/>
                <a:gd name="f50" fmla="*/ 7588 f31 1"/>
                <a:gd name="f51" fmla="*/ 5059 f31 1"/>
                <a:gd name="f52" fmla="+- f32 0 f1"/>
                <a:gd name="f53" fmla="*/ f35 1 250403"/>
                <a:gd name="f54" fmla="*/ f36 1 1716002"/>
                <a:gd name="f55" fmla="*/ f37 1 250403"/>
                <a:gd name="f56" fmla="*/ f38 1 1716002"/>
                <a:gd name="f57" fmla="*/ f39 1 250403"/>
                <a:gd name="f58" fmla="*/ f40 1 1716002"/>
                <a:gd name="f59" fmla="*/ f41 1 250403"/>
                <a:gd name="f60" fmla="*/ f42 1 1716002"/>
                <a:gd name="f61" fmla="*/ f43 1 250403"/>
                <a:gd name="f62" fmla="*/ f44 1 1716002"/>
                <a:gd name="f63" fmla="*/ f45 1 250403"/>
                <a:gd name="f64" fmla="*/ f46 1 250403"/>
                <a:gd name="f65" fmla="*/ f47 1 1716002"/>
                <a:gd name="f66" fmla="*/ f48 1 1716002"/>
                <a:gd name="f67" fmla="*/ f49 1 1716002"/>
                <a:gd name="f68" fmla="*/ f50 1 250403"/>
                <a:gd name="f69" fmla="*/ f51 1 250403"/>
                <a:gd name="f70" fmla="*/ f26 1 f33"/>
                <a:gd name="f71" fmla="*/ f27 1 f33"/>
                <a:gd name="f72" fmla="*/ f26 1 f34"/>
                <a:gd name="f73" fmla="*/ f28 1 f34"/>
                <a:gd name="f74" fmla="*/ f53 1 f33"/>
                <a:gd name="f75" fmla="*/ f54 1 f34"/>
                <a:gd name="f76" fmla="*/ f55 1 f33"/>
                <a:gd name="f77" fmla="*/ f56 1 f34"/>
                <a:gd name="f78" fmla="*/ f57 1 f33"/>
                <a:gd name="f79" fmla="*/ f58 1 f34"/>
                <a:gd name="f80" fmla="*/ f59 1 f33"/>
                <a:gd name="f81" fmla="*/ f60 1 f34"/>
                <a:gd name="f82" fmla="*/ f61 1 f33"/>
                <a:gd name="f83" fmla="*/ f62 1 f34"/>
                <a:gd name="f84" fmla="*/ f63 1 f33"/>
                <a:gd name="f85" fmla="*/ f64 1 f33"/>
                <a:gd name="f86" fmla="*/ f65 1 f34"/>
                <a:gd name="f87" fmla="*/ f66 1 f34"/>
                <a:gd name="f88" fmla="*/ f67 1 f34"/>
                <a:gd name="f89" fmla="*/ f68 1 f33"/>
                <a:gd name="f90" fmla="*/ f69 1 f33"/>
                <a:gd name="f91" fmla="*/ f70 f24 1"/>
                <a:gd name="f92" fmla="*/ f71 f24 1"/>
                <a:gd name="f93" fmla="*/ f73 f25 1"/>
                <a:gd name="f94" fmla="*/ f72 f25 1"/>
                <a:gd name="f95" fmla="*/ f74 f24 1"/>
                <a:gd name="f96" fmla="*/ f75 f25 1"/>
                <a:gd name="f97" fmla="*/ f76 f24 1"/>
                <a:gd name="f98" fmla="*/ f77 f25 1"/>
                <a:gd name="f99" fmla="*/ f78 f24 1"/>
                <a:gd name="f100" fmla="*/ f79 f25 1"/>
                <a:gd name="f101" fmla="*/ f80 f24 1"/>
                <a:gd name="f102" fmla="*/ f81 f25 1"/>
                <a:gd name="f103" fmla="*/ f82 f24 1"/>
                <a:gd name="f104" fmla="*/ f83 f25 1"/>
                <a:gd name="f105" fmla="*/ f84 f24 1"/>
                <a:gd name="f106" fmla="*/ f85 f24 1"/>
                <a:gd name="f107" fmla="*/ f86 f25 1"/>
                <a:gd name="f108" fmla="*/ f87 f25 1"/>
                <a:gd name="f109" fmla="*/ f88 f25 1"/>
                <a:gd name="f110" fmla="*/ f89 f24 1"/>
                <a:gd name="f111" fmla="*/ f9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9" y="f100"/>
                </a:cxn>
                <a:cxn ang="f52">
                  <a:pos x="f101" y="f102"/>
                </a:cxn>
                <a:cxn ang="f52">
                  <a:pos x="f103" y="f100"/>
                </a:cxn>
                <a:cxn ang="f52">
                  <a:pos x="f103" y="f100"/>
                </a:cxn>
                <a:cxn ang="f52">
                  <a:pos x="f103" y="f104"/>
                </a:cxn>
                <a:cxn ang="f52">
                  <a:pos x="f103" y="f104"/>
                </a:cxn>
                <a:cxn ang="f52">
                  <a:pos x="f103" y="f102"/>
                </a:cxn>
                <a:cxn ang="f52">
                  <a:pos x="f105" y="f98"/>
                </a:cxn>
                <a:cxn ang="f52">
                  <a:pos x="f106" y="f107"/>
                </a:cxn>
                <a:cxn ang="f52">
                  <a:pos x="f106" y="f107"/>
                </a:cxn>
                <a:cxn ang="f52">
                  <a:pos x="f106" y="f108"/>
                </a:cxn>
                <a:cxn ang="f52">
                  <a:pos x="f106" y="f109"/>
                </a:cxn>
                <a:cxn ang="f52">
                  <a:pos x="f106" y="f109"/>
                </a:cxn>
                <a:cxn ang="f52">
                  <a:pos x="f110" y="f109"/>
                </a:cxn>
                <a:cxn ang="f52">
                  <a:pos x="f110" y="f109"/>
                </a:cxn>
                <a:cxn ang="f52">
                  <a:pos x="f111" y="f109"/>
                </a:cxn>
                <a:cxn ang="f52">
                  <a:pos x="f111" y="f109"/>
                </a:cxn>
                <a:cxn ang="f52">
                  <a:pos x="f111" y="f109"/>
                </a:cxn>
                <a:cxn ang="f52">
                  <a:pos x="f95" y="f96"/>
                </a:cxn>
              </a:cxnLst>
              <a:rect l="f91" t="f94" r="f92" b="f93"/>
              <a:pathLst>
                <a:path w="250403" h="1716002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4"/>
                    <a:pt x="f6" y="f12"/>
                  </a:cubicBezTo>
                  <a:cubicBezTo>
                    <a:pt x="f6" y="f12"/>
                    <a:pt x="f6" y="f12"/>
                    <a:pt x="f6" y="f12"/>
                  </a:cubicBezTo>
                  <a:cubicBezTo>
                    <a:pt x="f6" y="f12"/>
                    <a:pt x="f6" y="f18"/>
                    <a:pt x="f6" y="f18"/>
                  </a:cubicBezTo>
                  <a:lnTo>
                    <a:pt x="f6" y="f18"/>
                  </a:lnTo>
                  <a:lnTo>
                    <a:pt x="f6" y="f14"/>
                  </a:lnTo>
                  <a:lnTo>
                    <a:pt x="f10" y="f10"/>
                  </a:lnTo>
                  <a:lnTo>
                    <a:pt x="f19" y="f20"/>
                  </a:lnTo>
                  <a:lnTo>
                    <a:pt x="f19" y="f20"/>
                  </a:lnTo>
                  <a:cubicBezTo>
                    <a:pt x="f19" y="f20"/>
                    <a:pt x="f19" y="f20"/>
                    <a:pt x="f19" y="f9"/>
                  </a:cubicBezTo>
                  <a:lnTo>
                    <a:pt x="f19" y="f5"/>
                  </a:lnTo>
                  <a:lnTo>
                    <a:pt x="f19" y="f5"/>
                  </a:lnTo>
                  <a:lnTo>
                    <a:pt x="f21" y="f5"/>
                  </a:lnTo>
                  <a:lnTo>
                    <a:pt x="f21" y="f5"/>
                  </a:lnTo>
                  <a:lnTo>
                    <a:pt x="f22" y="f5"/>
                  </a:lnTo>
                  <a:lnTo>
                    <a:pt x="f22" y="f5"/>
                  </a:lnTo>
                  <a:lnTo>
                    <a:pt x="f22" y="f5"/>
                  </a:lnTo>
                  <a:cubicBezTo>
                    <a:pt x="f20" y="f5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6" name="Freeform: Shape 213">
              <a:extLst>
                <a:ext uri="{FF2B5EF4-FFF2-40B4-BE49-F238E27FC236}">
                  <a16:creationId xmlns:a16="http://schemas.microsoft.com/office/drawing/2014/main" id="{652FD9EA-7521-7D07-40DD-A5FBAC8BE327}"/>
                </a:ext>
              </a:extLst>
            </p:cNvPr>
            <p:cNvSpPr/>
            <p:nvPr/>
          </p:nvSpPr>
          <p:spPr>
            <a:xfrm>
              <a:off x="11745925" y="5334682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7" name="Freeform: Shape 214">
              <a:extLst>
                <a:ext uri="{FF2B5EF4-FFF2-40B4-BE49-F238E27FC236}">
                  <a16:creationId xmlns:a16="http://schemas.microsoft.com/office/drawing/2014/main" id="{97AD41E5-37BB-C2FD-83E1-51426A5AE111}"/>
                </a:ext>
              </a:extLst>
            </p:cNvPr>
            <p:cNvSpPr/>
            <p:nvPr/>
          </p:nvSpPr>
          <p:spPr>
            <a:xfrm>
              <a:off x="11744663" y="5333411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8" name="Freeform: Shape 215">
              <a:extLst>
                <a:ext uri="{FF2B5EF4-FFF2-40B4-BE49-F238E27FC236}">
                  <a16:creationId xmlns:a16="http://schemas.microsoft.com/office/drawing/2014/main" id="{CE02322E-8731-90B2-2B98-EF20611A7436}"/>
                </a:ext>
              </a:extLst>
            </p:cNvPr>
            <p:cNvSpPr/>
            <p:nvPr/>
          </p:nvSpPr>
          <p:spPr>
            <a:xfrm>
              <a:off x="11489207" y="3603504"/>
              <a:ext cx="260521" cy="17273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0520"/>
                <a:gd name="f7" fmla="val 1727383"/>
                <a:gd name="f8" fmla="val 254197"/>
                <a:gd name="f9" fmla="val 1727384"/>
                <a:gd name="f10" fmla="val 1726119"/>
                <a:gd name="f11" fmla="val 1724854"/>
                <a:gd name="f12" fmla="val 1723590"/>
                <a:gd name="f13" fmla="val 1719796"/>
                <a:gd name="f14" fmla="val 8853"/>
                <a:gd name="f15" fmla="val 7587"/>
                <a:gd name="f16" fmla="val 3794"/>
                <a:gd name="f17" fmla="val 1265"/>
                <a:gd name="f18" fmla="val 6323"/>
                <a:gd name="f19" fmla="val 2529"/>
                <a:gd name="f20" fmla="val 251668"/>
                <a:gd name="f21" fmla="val 1716003"/>
                <a:gd name="f22" fmla="+- 0 0 -90"/>
                <a:gd name="f23" fmla="*/ f3 1 260520"/>
                <a:gd name="f24" fmla="*/ f4 1 172738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60520"/>
                <a:gd name="f33" fmla="*/ f29 1 1727383"/>
                <a:gd name="f34" fmla="*/ 254197 f30 1"/>
                <a:gd name="f35" fmla="*/ 1727384 f29 1"/>
                <a:gd name="f36" fmla="*/ 1726119 f29 1"/>
                <a:gd name="f37" fmla="*/ 1724854 f29 1"/>
                <a:gd name="f38" fmla="*/ 1723590 f29 1"/>
                <a:gd name="f39" fmla="*/ 260520 f30 1"/>
                <a:gd name="f40" fmla="*/ 1719796 f29 1"/>
                <a:gd name="f41" fmla="*/ 8853 f30 1"/>
                <a:gd name="f42" fmla="*/ 7587 f29 1"/>
                <a:gd name="f43" fmla="*/ 3794 f29 1"/>
                <a:gd name="f44" fmla="*/ 3794 f30 1"/>
                <a:gd name="f45" fmla="*/ 0 f29 1"/>
                <a:gd name="f46" fmla="*/ 2529 f30 1"/>
                <a:gd name="f47" fmla="*/ 1265 f30 1"/>
                <a:gd name="f48" fmla="*/ 0 f30 1"/>
                <a:gd name="f49" fmla="*/ 1265 f29 1"/>
                <a:gd name="f50" fmla="*/ 2529 f29 1"/>
                <a:gd name="f51" fmla="*/ 6323 f29 1"/>
                <a:gd name="f52" fmla="*/ 251668 f30 1"/>
                <a:gd name="f53" fmla="*/ 1716003 f29 1"/>
                <a:gd name="f54" fmla="+- f31 0 f1"/>
                <a:gd name="f55" fmla="*/ f34 1 260520"/>
                <a:gd name="f56" fmla="*/ f35 1 1727383"/>
                <a:gd name="f57" fmla="*/ f36 1 1727383"/>
                <a:gd name="f58" fmla="*/ f37 1 1727383"/>
                <a:gd name="f59" fmla="*/ f38 1 1727383"/>
                <a:gd name="f60" fmla="*/ f39 1 260520"/>
                <a:gd name="f61" fmla="*/ f40 1 1727383"/>
                <a:gd name="f62" fmla="*/ f41 1 260520"/>
                <a:gd name="f63" fmla="*/ f42 1 1727383"/>
                <a:gd name="f64" fmla="*/ f43 1 1727383"/>
                <a:gd name="f65" fmla="*/ f44 1 260520"/>
                <a:gd name="f66" fmla="*/ f45 1 1727383"/>
                <a:gd name="f67" fmla="*/ f46 1 260520"/>
                <a:gd name="f68" fmla="*/ f47 1 260520"/>
                <a:gd name="f69" fmla="*/ f48 1 260520"/>
                <a:gd name="f70" fmla="*/ f49 1 1727383"/>
                <a:gd name="f71" fmla="*/ f50 1 1727383"/>
                <a:gd name="f72" fmla="*/ f51 1 1727383"/>
                <a:gd name="f73" fmla="*/ f52 1 260520"/>
                <a:gd name="f74" fmla="*/ f53 1 1727383"/>
                <a:gd name="f75" fmla="*/ f25 1 f32"/>
                <a:gd name="f76" fmla="*/ f26 1 f32"/>
                <a:gd name="f77" fmla="*/ f25 1 f33"/>
                <a:gd name="f78" fmla="*/ f27 1 f33"/>
                <a:gd name="f79" fmla="*/ f55 1 f32"/>
                <a:gd name="f80" fmla="*/ f56 1 f33"/>
                <a:gd name="f81" fmla="*/ f57 1 f33"/>
                <a:gd name="f82" fmla="*/ f58 1 f33"/>
                <a:gd name="f83" fmla="*/ f59 1 f33"/>
                <a:gd name="f84" fmla="*/ f60 1 f32"/>
                <a:gd name="f85" fmla="*/ f61 1 f33"/>
                <a:gd name="f86" fmla="*/ f62 1 f32"/>
                <a:gd name="f87" fmla="*/ f63 1 f33"/>
                <a:gd name="f88" fmla="*/ f64 1 f33"/>
                <a:gd name="f89" fmla="*/ f65 1 f32"/>
                <a:gd name="f90" fmla="*/ f66 1 f33"/>
                <a:gd name="f91" fmla="*/ f67 1 f32"/>
                <a:gd name="f92" fmla="*/ f68 1 f32"/>
                <a:gd name="f93" fmla="*/ f69 1 f32"/>
                <a:gd name="f94" fmla="*/ f70 1 f33"/>
                <a:gd name="f95" fmla="*/ f71 1 f33"/>
                <a:gd name="f96" fmla="*/ f72 1 f33"/>
                <a:gd name="f97" fmla="*/ f73 1 f32"/>
                <a:gd name="f98" fmla="*/ f74 1 f33"/>
                <a:gd name="f99" fmla="*/ f75 f23 1"/>
                <a:gd name="f100" fmla="*/ f76 f23 1"/>
                <a:gd name="f101" fmla="*/ f78 f24 1"/>
                <a:gd name="f102" fmla="*/ f77 f24 1"/>
                <a:gd name="f103" fmla="*/ f79 f23 1"/>
                <a:gd name="f104" fmla="*/ f80 f24 1"/>
                <a:gd name="f105" fmla="*/ f81 f24 1"/>
                <a:gd name="f106" fmla="*/ f82 f24 1"/>
                <a:gd name="f107" fmla="*/ f83 f24 1"/>
                <a:gd name="f108" fmla="*/ f84 f23 1"/>
                <a:gd name="f109" fmla="*/ f85 f24 1"/>
                <a:gd name="f110" fmla="*/ f86 f23 1"/>
                <a:gd name="f111" fmla="*/ f87 f24 1"/>
                <a:gd name="f112" fmla="*/ f88 f24 1"/>
                <a:gd name="f113" fmla="*/ f89 f23 1"/>
                <a:gd name="f114" fmla="*/ f90 f24 1"/>
                <a:gd name="f115" fmla="*/ f91 f23 1"/>
                <a:gd name="f116" fmla="*/ f92 f23 1"/>
                <a:gd name="f117" fmla="*/ f93 f23 1"/>
                <a:gd name="f118" fmla="*/ f94 f24 1"/>
                <a:gd name="f119" fmla="*/ f95 f24 1"/>
                <a:gd name="f120" fmla="*/ f96 f24 1"/>
                <a:gd name="f121" fmla="*/ f97 f23 1"/>
                <a:gd name="f122" fmla="*/ f9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103" y="f104"/>
                </a:cxn>
                <a:cxn ang="f54">
                  <a:pos x="f103" y="f104"/>
                </a:cxn>
                <a:cxn ang="f54">
                  <a:pos x="f103" y="f104"/>
                </a:cxn>
                <a:cxn ang="f54">
                  <a:pos x="f103" y="f104"/>
                </a:cxn>
                <a:cxn ang="f54">
                  <a:pos x="f103" y="f105"/>
                </a:cxn>
                <a:cxn ang="f54">
                  <a:pos x="f103" y="f106"/>
                </a:cxn>
                <a:cxn ang="f54">
                  <a:pos x="f103" y="f106"/>
                </a:cxn>
                <a:cxn ang="f54">
                  <a:pos x="f103" y="f106"/>
                </a:cxn>
                <a:cxn ang="f54">
                  <a:pos x="f103" y="f107"/>
                </a:cxn>
                <a:cxn ang="f54">
                  <a:pos x="f103" y="f107"/>
                </a:cxn>
                <a:cxn ang="f54">
                  <a:pos x="f103" y="f107"/>
                </a:cxn>
                <a:cxn ang="f54">
                  <a:pos x="f108" y="f109"/>
                </a:cxn>
                <a:cxn ang="f54">
                  <a:pos x="f110" y="f111"/>
                </a:cxn>
                <a:cxn ang="f54">
                  <a:pos x="f110" y="f112"/>
                </a:cxn>
                <a:cxn ang="f54">
                  <a:pos x="f113" y="f114"/>
                </a:cxn>
                <a:cxn ang="f54">
                  <a:pos x="f113" y="f114"/>
                </a:cxn>
                <a:cxn ang="f54">
                  <a:pos x="f115" y="f114"/>
                </a:cxn>
                <a:cxn ang="f54">
                  <a:pos x="f116" y="f114"/>
                </a:cxn>
                <a:cxn ang="f54">
                  <a:pos x="f117" y="f114"/>
                </a:cxn>
                <a:cxn ang="f54">
                  <a:pos x="f117" y="f118"/>
                </a:cxn>
                <a:cxn ang="f54">
                  <a:pos x="f117" y="f119"/>
                </a:cxn>
                <a:cxn ang="f54">
                  <a:pos x="f117" y="f112"/>
                </a:cxn>
                <a:cxn ang="f54">
                  <a:pos x="f117" y="f112"/>
                </a:cxn>
                <a:cxn ang="f54">
                  <a:pos x="f117" y="f120"/>
                </a:cxn>
                <a:cxn ang="f54">
                  <a:pos x="f121" y="f122"/>
                </a:cxn>
                <a:cxn ang="f54">
                  <a:pos x="f103" y="f104"/>
                </a:cxn>
              </a:cxnLst>
              <a:rect l="f99" t="f102" r="f100" b="f101"/>
              <a:pathLst>
                <a:path w="260520" h="1727383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cubicBezTo>
                    <a:pt x="f8" y="f10"/>
                    <a:pt x="f8" y="f10"/>
                    <a:pt x="f8" y="f10"/>
                  </a:cubicBezTo>
                  <a:cubicBezTo>
                    <a:pt x="f8" y="f10"/>
                    <a:pt x="f8" y="f10"/>
                    <a:pt x="f8" y="f11"/>
                  </a:cubicBezTo>
                  <a:lnTo>
                    <a:pt x="f8" y="f11"/>
                  </a:lnTo>
                  <a:lnTo>
                    <a:pt x="f8" y="f11"/>
                  </a:lnTo>
                  <a:lnTo>
                    <a:pt x="f8" y="f12"/>
                  </a:lnTo>
                  <a:cubicBezTo>
                    <a:pt x="f8" y="f12"/>
                    <a:pt x="f8" y="f12"/>
                    <a:pt x="f8" y="f12"/>
                  </a:cubicBezTo>
                  <a:lnTo>
                    <a:pt x="f8" y="f12"/>
                  </a:lnTo>
                  <a:lnTo>
                    <a:pt x="f6" y="f13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4" y="f17"/>
                    <a:pt x="f18" y="f5"/>
                    <a:pt x="f16" y="f5"/>
                  </a:cubicBezTo>
                  <a:cubicBezTo>
                    <a:pt x="f16" y="f5"/>
                    <a:pt x="f16" y="f5"/>
                    <a:pt x="f16" y="f5"/>
                  </a:cubicBezTo>
                  <a:lnTo>
                    <a:pt x="f19" y="f5"/>
                  </a:lnTo>
                  <a:lnTo>
                    <a:pt x="f17" y="f5"/>
                  </a:lnTo>
                  <a:lnTo>
                    <a:pt x="f5" y="f5"/>
                  </a:lnTo>
                  <a:lnTo>
                    <a:pt x="f5" y="f17"/>
                  </a:lnTo>
                  <a:cubicBezTo>
                    <a:pt x="f5" y="f17"/>
                    <a:pt x="f5" y="f17"/>
                    <a:pt x="f5" y="f19"/>
                  </a:cubicBezTo>
                  <a:cubicBezTo>
                    <a:pt x="f5" y="f19"/>
                    <a:pt x="f5" y="f16"/>
                    <a:pt x="f5" y="f16"/>
                  </a:cubicBezTo>
                  <a:lnTo>
                    <a:pt x="f5" y="f16"/>
                  </a:lnTo>
                  <a:lnTo>
                    <a:pt x="f5" y="f18"/>
                  </a:lnTo>
                  <a:lnTo>
                    <a:pt x="f20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9" name="Freeform: Shape 216">
              <a:extLst>
                <a:ext uri="{FF2B5EF4-FFF2-40B4-BE49-F238E27FC236}">
                  <a16:creationId xmlns:a16="http://schemas.microsoft.com/office/drawing/2014/main" id="{D4C680A2-2D3F-19A9-A38D-54685BF988B5}"/>
                </a:ext>
              </a:extLst>
            </p:cNvPr>
            <p:cNvSpPr/>
            <p:nvPr/>
          </p:nvSpPr>
          <p:spPr>
            <a:xfrm>
              <a:off x="11745925" y="5330887"/>
              <a:ext cx="350306" cy="1985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0311"/>
                <a:gd name="f7" fmla="val 198535"/>
                <a:gd name="f8" fmla="val 3794"/>
                <a:gd name="f9" fmla="val 341459"/>
                <a:gd name="f10" fmla="val 194742"/>
                <a:gd name="f11" fmla="val 349047"/>
                <a:gd name="f12" fmla="val 347782"/>
                <a:gd name="f13" fmla="val 197271"/>
                <a:gd name="f14" fmla="val 346518"/>
                <a:gd name="f15" fmla="val 345253"/>
                <a:gd name="f16" fmla="val 192212"/>
                <a:gd name="f17" fmla="val 190948"/>
                <a:gd name="f18" fmla="val 189683"/>
                <a:gd name="f19" fmla="val 11382"/>
                <a:gd name="f20" fmla="val 2529"/>
                <a:gd name="f21" fmla="val 1265"/>
                <a:gd name="f22" fmla="+- 0 0 -90"/>
                <a:gd name="f23" fmla="*/ f3 1 350311"/>
                <a:gd name="f24" fmla="*/ f4 1 19853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50311"/>
                <a:gd name="f33" fmla="*/ f29 1 198535"/>
                <a:gd name="f34" fmla="*/ 0 f30 1"/>
                <a:gd name="f35" fmla="*/ 3794 f29 1"/>
                <a:gd name="f36" fmla="*/ 341459 f30 1"/>
                <a:gd name="f37" fmla="*/ 194742 f29 1"/>
                <a:gd name="f38" fmla="*/ 349047 f30 1"/>
                <a:gd name="f39" fmla="*/ 198535 f29 1"/>
                <a:gd name="f40" fmla="*/ 346518 f30 1"/>
                <a:gd name="f41" fmla="*/ 197271 f29 1"/>
                <a:gd name="f42" fmla="*/ 347782 f30 1"/>
                <a:gd name="f43" fmla="*/ 190948 f29 1"/>
                <a:gd name="f44" fmla="*/ 350311 f30 1"/>
                <a:gd name="f45" fmla="*/ 189683 f29 1"/>
                <a:gd name="f46" fmla="*/ 11382 f30 1"/>
                <a:gd name="f47" fmla="*/ 0 f29 1"/>
                <a:gd name="f48" fmla="*/ 3794 f30 1"/>
                <a:gd name="f49" fmla="+- f31 0 f1"/>
                <a:gd name="f50" fmla="*/ f34 1 350311"/>
                <a:gd name="f51" fmla="*/ f35 1 198535"/>
                <a:gd name="f52" fmla="*/ f36 1 350311"/>
                <a:gd name="f53" fmla="*/ f37 1 198535"/>
                <a:gd name="f54" fmla="*/ f38 1 350311"/>
                <a:gd name="f55" fmla="*/ f39 1 198535"/>
                <a:gd name="f56" fmla="*/ f40 1 350311"/>
                <a:gd name="f57" fmla="*/ f41 1 198535"/>
                <a:gd name="f58" fmla="*/ f42 1 350311"/>
                <a:gd name="f59" fmla="*/ f43 1 198535"/>
                <a:gd name="f60" fmla="*/ f44 1 350311"/>
                <a:gd name="f61" fmla="*/ f45 1 198535"/>
                <a:gd name="f62" fmla="*/ f46 1 350311"/>
                <a:gd name="f63" fmla="*/ f47 1 198535"/>
                <a:gd name="f64" fmla="*/ f48 1 350311"/>
                <a:gd name="f65" fmla="*/ f25 1 f32"/>
                <a:gd name="f66" fmla="*/ f26 1 f32"/>
                <a:gd name="f67" fmla="*/ f25 1 f33"/>
                <a:gd name="f68" fmla="*/ f27 1 f33"/>
                <a:gd name="f69" fmla="*/ f50 1 f32"/>
                <a:gd name="f70" fmla="*/ f51 1 f33"/>
                <a:gd name="f71" fmla="*/ f52 1 f32"/>
                <a:gd name="f72" fmla="*/ f53 1 f33"/>
                <a:gd name="f73" fmla="*/ f54 1 f32"/>
                <a:gd name="f74" fmla="*/ f55 1 f33"/>
                <a:gd name="f75" fmla="*/ f56 1 f32"/>
                <a:gd name="f76" fmla="*/ f57 1 f33"/>
                <a:gd name="f77" fmla="*/ f58 1 f32"/>
                <a:gd name="f78" fmla="*/ f59 1 f33"/>
                <a:gd name="f79" fmla="*/ f60 1 f32"/>
                <a:gd name="f80" fmla="*/ f61 1 f33"/>
                <a:gd name="f81" fmla="*/ f62 1 f32"/>
                <a:gd name="f82" fmla="*/ f63 1 f33"/>
                <a:gd name="f83" fmla="*/ f64 1 f32"/>
                <a:gd name="f84" fmla="*/ f65 f23 1"/>
                <a:gd name="f85" fmla="*/ f66 f23 1"/>
                <a:gd name="f86" fmla="*/ f68 f24 1"/>
                <a:gd name="f87" fmla="*/ f67 f24 1"/>
                <a:gd name="f88" fmla="*/ f69 f23 1"/>
                <a:gd name="f89" fmla="*/ f70 f24 1"/>
                <a:gd name="f90" fmla="*/ f71 f23 1"/>
                <a:gd name="f91" fmla="*/ f72 f24 1"/>
                <a:gd name="f92" fmla="*/ f73 f23 1"/>
                <a:gd name="f93" fmla="*/ f74 f24 1"/>
                <a:gd name="f94" fmla="*/ f75 f23 1"/>
                <a:gd name="f95" fmla="*/ f76 f24 1"/>
                <a:gd name="f96" fmla="*/ f77 f23 1"/>
                <a:gd name="f97" fmla="*/ f78 f24 1"/>
                <a:gd name="f98" fmla="*/ f79 f23 1"/>
                <a:gd name="f99" fmla="*/ f80 f24 1"/>
                <a:gd name="f100" fmla="*/ f81 f23 1"/>
                <a:gd name="f101" fmla="*/ f82 f24 1"/>
                <a:gd name="f102" fmla="*/ f8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8" y="f89"/>
                </a:cxn>
                <a:cxn ang="f49">
                  <a:pos x="f88" y="f89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6" y="f97"/>
                </a:cxn>
                <a:cxn ang="f49">
                  <a:pos x="f98" y="f99"/>
                </a:cxn>
                <a:cxn ang="f49">
                  <a:pos x="f100" y="f101"/>
                </a:cxn>
                <a:cxn ang="f49">
                  <a:pos x="f102" y="f89"/>
                </a:cxn>
                <a:cxn ang="f49">
                  <a:pos x="f88" y="f89"/>
                </a:cxn>
              </a:cxnLst>
              <a:rect l="f84" t="f87" r="f85" b="f86"/>
              <a:pathLst>
                <a:path w="350311" h="198535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lnTo>
                    <a:pt x="f9" y="f10"/>
                  </a:lnTo>
                  <a:lnTo>
                    <a:pt x="f11" y="f7"/>
                  </a:lnTo>
                  <a:lnTo>
                    <a:pt x="f11" y="f7"/>
                  </a:lnTo>
                  <a:cubicBezTo>
                    <a:pt x="f12" y="f7"/>
                    <a:pt x="f12" y="f13"/>
                    <a:pt x="f14" y="f13"/>
                  </a:cubicBezTo>
                  <a:cubicBezTo>
                    <a:pt x="f15" y="f10"/>
                    <a:pt x="f14" y="f16"/>
                    <a:pt x="f12" y="f17"/>
                  </a:cubicBezTo>
                  <a:lnTo>
                    <a:pt x="f6" y="f18"/>
                  </a:lnTo>
                  <a:lnTo>
                    <a:pt x="f19" y="f5"/>
                  </a:lnTo>
                  <a:lnTo>
                    <a:pt x="f8" y="f8"/>
                  </a:lnTo>
                  <a:cubicBezTo>
                    <a:pt x="f20" y="f8"/>
                    <a:pt x="f21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0" name="Freeform: Shape 217">
              <a:extLst>
                <a:ext uri="{FF2B5EF4-FFF2-40B4-BE49-F238E27FC236}">
                  <a16:creationId xmlns:a16="http://schemas.microsoft.com/office/drawing/2014/main" id="{7FE9F1E3-FFC9-303E-52D4-693D02826F86}"/>
                </a:ext>
              </a:extLst>
            </p:cNvPr>
            <p:cNvSpPr/>
            <p:nvPr/>
          </p:nvSpPr>
          <p:spPr>
            <a:xfrm>
              <a:off x="11744663" y="5333411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1" name="Freeform: Shape 218">
              <a:extLst>
                <a:ext uri="{FF2B5EF4-FFF2-40B4-BE49-F238E27FC236}">
                  <a16:creationId xmlns:a16="http://schemas.microsoft.com/office/drawing/2014/main" id="{0A4F69FB-9FF5-7DFD-754B-A924AC59518D}"/>
                </a:ext>
              </a:extLst>
            </p:cNvPr>
            <p:cNvSpPr/>
            <p:nvPr/>
          </p:nvSpPr>
          <p:spPr>
            <a:xfrm>
              <a:off x="11744663" y="5331592"/>
              <a:ext cx="12646" cy="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562"/>
                <a:gd name="f8" fmla="val -703"/>
                <a:gd name="f9" fmla="+- 0 0 -90"/>
                <a:gd name="f10" fmla="*/ f3 1 12646"/>
                <a:gd name="f11" fmla="*/ f4 1 56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562"/>
                <a:gd name="f21" fmla="*/ 0 f17 1"/>
                <a:gd name="f22" fmla="*/ 562 f16 1"/>
                <a:gd name="f23" fmla="+- f18 0 f1"/>
                <a:gd name="f24" fmla="*/ f21 1 12646"/>
                <a:gd name="f25" fmla="*/ f22 1 562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562">
                  <a:moveTo>
                    <a:pt x="f5" y="f7"/>
                  </a:moveTo>
                  <a:cubicBezTo>
                    <a:pt x="f5" y="f7"/>
                    <a:pt x="f5" y="f8"/>
                    <a:pt x="f5" y="f7"/>
                  </a:cubicBezTo>
                  <a:lnTo>
                    <a:pt x="f5" y="f7"/>
                  </a:lnTo>
                  <a:cubicBezTo>
                    <a:pt x="f5" y="f8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2" name="Freeform: Shape 219">
              <a:extLst>
                <a:ext uri="{FF2B5EF4-FFF2-40B4-BE49-F238E27FC236}">
                  <a16:creationId xmlns:a16="http://schemas.microsoft.com/office/drawing/2014/main" id="{C3B6AA97-FBA9-9E3D-5444-5263B247D895}"/>
                </a:ext>
              </a:extLst>
            </p:cNvPr>
            <p:cNvSpPr/>
            <p:nvPr/>
          </p:nvSpPr>
          <p:spPr>
            <a:xfrm>
              <a:off x="11744663" y="532835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3" name="Freeform: Shape 220">
              <a:extLst>
                <a:ext uri="{FF2B5EF4-FFF2-40B4-BE49-F238E27FC236}">
                  <a16:creationId xmlns:a16="http://schemas.microsoft.com/office/drawing/2014/main" id="{41F3DE01-1B9F-37E1-4CCD-D4AB48C2E555}"/>
                </a:ext>
              </a:extLst>
            </p:cNvPr>
            <p:cNvSpPr/>
            <p:nvPr/>
          </p:nvSpPr>
          <p:spPr>
            <a:xfrm>
              <a:off x="11561289" y="3164701"/>
              <a:ext cx="54379" cy="3123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380"/>
                <a:gd name="f7" fmla="val 312345"/>
                <a:gd name="f8" fmla="val 46792"/>
                <a:gd name="f9" fmla="val 49322"/>
                <a:gd name="f10" fmla="val 311081"/>
                <a:gd name="f11" fmla="val 308552"/>
                <a:gd name="f12" fmla="val 11382"/>
                <a:gd name="f13" fmla="val 5058"/>
                <a:gd name="f14" fmla="val 3794"/>
                <a:gd name="f15" fmla="val 2529"/>
                <a:gd name="f16" fmla="val 1265"/>
                <a:gd name="f17" fmla="val 1264"/>
                <a:gd name="f18" fmla="+- 0 0 -90"/>
                <a:gd name="f19" fmla="*/ f3 1 54380"/>
                <a:gd name="f20" fmla="*/ f4 1 31234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54380"/>
                <a:gd name="f29" fmla="*/ f25 1 312345"/>
                <a:gd name="f30" fmla="*/ 46792 f26 1"/>
                <a:gd name="f31" fmla="*/ 312345 f25 1"/>
                <a:gd name="f32" fmla="*/ 49322 f26 1"/>
                <a:gd name="f33" fmla="*/ 311081 f25 1"/>
                <a:gd name="f34" fmla="*/ 54380 f26 1"/>
                <a:gd name="f35" fmla="*/ 308552 f25 1"/>
                <a:gd name="f36" fmla="*/ 11382 f26 1"/>
                <a:gd name="f37" fmla="*/ 5058 f25 1"/>
                <a:gd name="f38" fmla="*/ 3794 f26 1"/>
                <a:gd name="f39" fmla="*/ 2529 f25 1"/>
                <a:gd name="f40" fmla="*/ 2529 f26 1"/>
                <a:gd name="f41" fmla="*/ 1265 f26 1"/>
                <a:gd name="f42" fmla="*/ 0 f26 1"/>
                <a:gd name="f43" fmla="*/ 1264 f25 1"/>
                <a:gd name="f44" fmla="*/ 0 f25 1"/>
                <a:gd name="f45" fmla="+- f27 0 f1"/>
                <a:gd name="f46" fmla="*/ f30 1 54380"/>
                <a:gd name="f47" fmla="*/ f31 1 312345"/>
                <a:gd name="f48" fmla="*/ f32 1 54380"/>
                <a:gd name="f49" fmla="*/ f33 1 312345"/>
                <a:gd name="f50" fmla="*/ f34 1 54380"/>
                <a:gd name="f51" fmla="*/ f35 1 312345"/>
                <a:gd name="f52" fmla="*/ f36 1 54380"/>
                <a:gd name="f53" fmla="*/ f37 1 312345"/>
                <a:gd name="f54" fmla="*/ f38 1 54380"/>
                <a:gd name="f55" fmla="*/ f39 1 312345"/>
                <a:gd name="f56" fmla="*/ f40 1 54380"/>
                <a:gd name="f57" fmla="*/ f41 1 54380"/>
                <a:gd name="f58" fmla="*/ f42 1 54380"/>
                <a:gd name="f59" fmla="*/ f43 1 312345"/>
                <a:gd name="f60" fmla="*/ f44 1 312345"/>
                <a:gd name="f61" fmla="*/ f21 1 f28"/>
                <a:gd name="f62" fmla="*/ f22 1 f28"/>
                <a:gd name="f63" fmla="*/ f21 1 f29"/>
                <a:gd name="f64" fmla="*/ f23 1 f29"/>
                <a:gd name="f65" fmla="*/ f46 1 f28"/>
                <a:gd name="f66" fmla="*/ f47 1 f29"/>
                <a:gd name="f67" fmla="*/ f48 1 f28"/>
                <a:gd name="f68" fmla="*/ f49 1 f29"/>
                <a:gd name="f69" fmla="*/ f50 1 f28"/>
                <a:gd name="f70" fmla="*/ f51 1 f29"/>
                <a:gd name="f71" fmla="*/ f52 1 f28"/>
                <a:gd name="f72" fmla="*/ f53 1 f29"/>
                <a:gd name="f73" fmla="*/ f54 1 f28"/>
                <a:gd name="f74" fmla="*/ f55 1 f29"/>
                <a:gd name="f75" fmla="*/ f56 1 f28"/>
                <a:gd name="f76" fmla="*/ f57 1 f28"/>
                <a:gd name="f77" fmla="*/ f58 1 f28"/>
                <a:gd name="f78" fmla="*/ f59 1 f29"/>
                <a:gd name="f79" fmla="*/ f60 1 f29"/>
                <a:gd name="f80" fmla="*/ f61 f19 1"/>
                <a:gd name="f81" fmla="*/ f62 f19 1"/>
                <a:gd name="f82" fmla="*/ f64 f20 1"/>
                <a:gd name="f83" fmla="*/ f63 f20 1"/>
                <a:gd name="f84" fmla="*/ f65 f19 1"/>
                <a:gd name="f85" fmla="*/ f66 f20 1"/>
                <a:gd name="f86" fmla="*/ f67 f19 1"/>
                <a:gd name="f87" fmla="*/ f68 f20 1"/>
                <a:gd name="f88" fmla="*/ f69 f19 1"/>
                <a:gd name="f89" fmla="*/ f70 f20 1"/>
                <a:gd name="f90" fmla="*/ f71 f19 1"/>
                <a:gd name="f91" fmla="*/ f72 f20 1"/>
                <a:gd name="f92" fmla="*/ f73 f19 1"/>
                <a:gd name="f93" fmla="*/ f74 f20 1"/>
                <a:gd name="f94" fmla="*/ f75 f19 1"/>
                <a:gd name="f95" fmla="*/ f76 f19 1"/>
                <a:gd name="f96" fmla="*/ f77 f19 1"/>
                <a:gd name="f97" fmla="*/ f78 f20 1"/>
                <a:gd name="f98" fmla="*/ f7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93"/>
                </a:cxn>
                <a:cxn ang="f45">
                  <a:pos x="f94" y="f93"/>
                </a:cxn>
                <a:cxn ang="f45">
                  <a:pos x="f95" y="f93"/>
                </a:cxn>
                <a:cxn ang="f45">
                  <a:pos x="f96" y="f97"/>
                </a:cxn>
                <a:cxn ang="f45">
                  <a:pos x="f96" y="f97"/>
                </a:cxn>
                <a:cxn ang="f45">
                  <a:pos x="f96" y="f97"/>
                </a:cxn>
                <a:cxn ang="f45">
                  <a:pos x="f96" y="f98"/>
                </a:cxn>
                <a:cxn ang="f45">
                  <a:pos x="f96" y="f98"/>
                </a:cxn>
                <a:cxn ang="f45">
                  <a:pos x="f84" y="f85"/>
                </a:cxn>
              </a:cxnLst>
              <a:rect l="f80" t="f83" r="f81" b="f82"/>
              <a:pathLst>
                <a:path w="54380" h="312345">
                  <a:moveTo>
                    <a:pt x="f8" y="f7"/>
                  </a:moveTo>
                  <a:lnTo>
                    <a:pt x="f9" y="f10"/>
                  </a:lnTo>
                  <a:lnTo>
                    <a:pt x="f6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5" y="f15"/>
                  </a:lnTo>
                  <a:lnTo>
                    <a:pt x="f16" y="f15"/>
                  </a:lnTo>
                  <a:cubicBezTo>
                    <a:pt x="f16" y="f15"/>
                    <a:pt x="f16" y="f17"/>
                    <a:pt x="f5" y="f17"/>
                  </a:cubicBezTo>
                  <a:lnTo>
                    <a:pt x="f5" y="f17"/>
                  </a:lnTo>
                  <a:lnTo>
                    <a:pt x="f5" y="f17"/>
                  </a:lnTo>
                  <a:cubicBezTo>
                    <a:pt x="f5" y="f17"/>
                    <a:pt x="f5" y="f5"/>
                    <a:pt x="f5" y="f5"/>
                  </a:cubicBezTo>
                  <a:lnTo>
                    <a:pt x="f5" y="f5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4" name="Freeform: Shape 221">
              <a:extLst>
                <a:ext uri="{FF2B5EF4-FFF2-40B4-BE49-F238E27FC236}">
                  <a16:creationId xmlns:a16="http://schemas.microsoft.com/office/drawing/2014/main" id="{446DCDDE-ED03-047A-A451-9C7BA3C1FC31}"/>
                </a:ext>
              </a:extLst>
            </p:cNvPr>
            <p:cNvSpPr/>
            <p:nvPr/>
          </p:nvSpPr>
          <p:spPr>
            <a:xfrm>
              <a:off x="11566346" y="3158383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5" name="Freeform: Shape 222">
              <a:extLst>
                <a:ext uri="{FF2B5EF4-FFF2-40B4-BE49-F238E27FC236}">
                  <a16:creationId xmlns:a16="http://schemas.microsoft.com/office/drawing/2014/main" id="{066FC2EF-9A76-CE95-7F15-AC688F8BC5CD}"/>
                </a:ext>
              </a:extLst>
            </p:cNvPr>
            <p:cNvSpPr/>
            <p:nvPr/>
          </p:nvSpPr>
          <p:spPr>
            <a:xfrm>
              <a:off x="11563822" y="315964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6" name="Freeform: Shape 223">
              <a:extLst>
                <a:ext uri="{FF2B5EF4-FFF2-40B4-BE49-F238E27FC236}">
                  <a16:creationId xmlns:a16="http://schemas.microsoft.com/office/drawing/2014/main" id="{950BED80-9AF7-F759-202F-05A8AFA4021D}"/>
                </a:ext>
              </a:extLst>
            </p:cNvPr>
            <p:cNvSpPr/>
            <p:nvPr/>
          </p:nvSpPr>
          <p:spPr>
            <a:xfrm>
              <a:off x="11958395" y="332529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7" name="Freeform: Shape 224">
              <a:extLst>
                <a:ext uri="{FF2B5EF4-FFF2-40B4-BE49-F238E27FC236}">
                  <a16:creationId xmlns:a16="http://schemas.microsoft.com/office/drawing/2014/main" id="{37956E2B-30CB-EFE7-C1ED-E8D4E6CEF88D}"/>
                </a:ext>
              </a:extLst>
            </p:cNvPr>
            <p:cNvSpPr/>
            <p:nvPr/>
          </p:nvSpPr>
          <p:spPr>
            <a:xfrm>
              <a:off x="11566346" y="3160907"/>
              <a:ext cx="390777" cy="1618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0780"/>
                <a:gd name="f7" fmla="val 161863"/>
                <a:gd name="f8" fmla="val 5058"/>
                <a:gd name="f9" fmla="val 7588"/>
                <a:gd name="f10" fmla="val 7587"/>
                <a:gd name="f11" fmla="val 376869"/>
                <a:gd name="f12" fmla="val 386987"/>
                <a:gd name="f13" fmla="val 156805"/>
                <a:gd name="f14" fmla="val 388251"/>
                <a:gd name="f15" fmla="val 155540"/>
                <a:gd name="f16" fmla="val 389516"/>
                <a:gd name="f17" fmla="val 13911"/>
                <a:gd name="f18" fmla="val 3794"/>
                <a:gd name="f19" fmla="val 2529"/>
                <a:gd name="f20" fmla="val 1265"/>
                <a:gd name="f21" fmla="+- 0 0 -90"/>
                <a:gd name="f22" fmla="*/ f3 1 390780"/>
                <a:gd name="f23" fmla="*/ f4 1 16186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90780"/>
                <a:gd name="f32" fmla="*/ f28 1 161863"/>
                <a:gd name="f33" fmla="*/ 0 f29 1"/>
                <a:gd name="f34" fmla="*/ 5058 f28 1"/>
                <a:gd name="f35" fmla="*/ 7588 f29 1"/>
                <a:gd name="f36" fmla="*/ 7587 f28 1"/>
                <a:gd name="f37" fmla="*/ 376869 f29 1"/>
                <a:gd name="f38" fmla="*/ 161863 f28 1"/>
                <a:gd name="f39" fmla="*/ 386987 f29 1"/>
                <a:gd name="f40" fmla="*/ 156805 f28 1"/>
                <a:gd name="f41" fmla="*/ 390780 f29 1"/>
                <a:gd name="f42" fmla="*/ 13911 f29 1"/>
                <a:gd name="f43" fmla="*/ 0 f28 1"/>
                <a:gd name="f44" fmla="*/ 3794 f29 1"/>
                <a:gd name="f45" fmla="*/ 3794 f28 1"/>
                <a:gd name="f46" fmla="+- f30 0 f1"/>
                <a:gd name="f47" fmla="*/ f33 1 390780"/>
                <a:gd name="f48" fmla="*/ f34 1 161863"/>
                <a:gd name="f49" fmla="*/ f35 1 390780"/>
                <a:gd name="f50" fmla="*/ f36 1 161863"/>
                <a:gd name="f51" fmla="*/ f37 1 390780"/>
                <a:gd name="f52" fmla="*/ f38 1 161863"/>
                <a:gd name="f53" fmla="*/ f39 1 390780"/>
                <a:gd name="f54" fmla="*/ f40 1 161863"/>
                <a:gd name="f55" fmla="*/ f41 1 390780"/>
                <a:gd name="f56" fmla="*/ f42 1 390780"/>
                <a:gd name="f57" fmla="*/ f43 1 161863"/>
                <a:gd name="f58" fmla="*/ f44 1 390780"/>
                <a:gd name="f59" fmla="*/ f45 1 161863"/>
                <a:gd name="f60" fmla="*/ f24 1 f31"/>
                <a:gd name="f61" fmla="*/ f25 1 f31"/>
                <a:gd name="f62" fmla="*/ f24 1 f32"/>
                <a:gd name="f63" fmla="*/ f26 1 f32"/>
                <a:gd name="f64" fmla="*/ f47 1 f31"/>
                <a:gd name="f65" fmla="*/ f48 1 f32"/>
                <a:gd name="f66" fmla="*/ f49 1 f31"/>
                <a:gd name="f67" fmla="*/ f50 1 f32"/>
                <a:gd name="f68" fmla="*/ f51 1 f31"/>
                <a:gd name="f69" fmla="*/ f52 1 f32"/>
                <a:gd name="f70" fmla="*/ f53 1 f31"/>
                <a:gd name="f71" fmla="*/ f54 1 f32"/>
                <a:gd name="f72" fmla="*/ f55 1 f31"/>
                <a:gd name="f73" fmla="*/ f56 1 f31"/>
                <a:gd name="f74" fmla="*/ f57 1 f32"/>
                <a:gd name="f75" fmla="*/ f58 1 f31"/>
                <a:gd name="f76" fmla="*/ f59 1 f32"/>
                <a:gd name="f77" fmla="*/ f60 f22 1"/>
                <a:gd name="f78" fmla="*/ f61 f22 1"/>
                <a:gd name="f79" fmla="*/ f63 f23 1"/>
                <a:gd name="f80" fmla="*/ f62 f23 1"/>
                <a:gd name="f81" fmla="*/ f64 f22 1"/>
                <a:gd name="f82" fmla="*/ f65 f23 1"/>
                <a:gd name="f83" fmla="*/ f66 f22 1"/>
                <a:gd name="f84" fmla="*/ f67 f23 1"/>
                <a:gd name="f85" fmla="*/ f68 f22 1"/>
                <a:gd name="f86" fmla="*/ f69 f23 1"/>
                <a:gd name="f87" fmla="*/ f70 f22 1"/>
                <a:gd name="f88" fmla="*/ f71 f23 1"/>
                <a:gd name="f89" fmla="*/ f72 f22 1"/>
                <a:gd name="f90" fmla="*/ f73 f22 1"/>
                <a:gd name="f91" fmla="*/ f74 f23 1"/>
                <a:gd name="f92" fmla="*/ f75 f22 1"/>
                <a:gd name="f93" fmla="*/ f76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1" y="f82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9" y="f88"/>
                </a:cxn>
                <a:cxn ang="f46">
                  <a:pos x="f89" y="f88"/>
                </a:cxn>
                <a:cxn ang="f46">
                  <a:pos x="f90" y="f91"/>
                </a:cxn>
                <a:cxn ang="f46">
                  <a:pos x="f92" y="f93"/>
                </a:cxn>
                <a:cxn ang="f46">
                  <a:pos x="f81" y="f82"/>
                </a:cxn>
              </a:cxnLst>
              <a:rect l="f77" t="f80" r="f78" b="f79"/>
              <a:pathLst>
                <a:path w="390780" h="161863">
                  <a:moveTo>
                    <a:pt x="f5" y="f8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11" y="f7"/>
                  </a:lnTo>
                  <a:lnTo>
                    <a:pt x="f12" y="f13"/>
                  </a:lnTo>
                  <a:cubicBezTo>
                    <a:pt x="f14" y="f15"/>
                    <a:pt x="f16" y="f15"/>
                    <a:pt x="f6" y="f13"/>
                  </a:cubicBezTo>
                  <a:lnTo>
                    <a:pt x="f6" y="f13"/>
                  </a:lnTo>
                  <a:lnTo>
                    <a:pt x="f17" y="f5"/>
                  </a:lnTo>
                  <a:lnTo>
                    <a:pt x="f18" y="f18"/>
                  </a:lnTo>
                  <a:cubicBezTo>
                    <a:pt x="f19" y="f8"/>
                    <a:pt x="f20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8" name="Freeform: Shape 225">
              <a:extLst>
                <a:ext uri="{FF2B5EF4-FFF2-40B4-BE49-F238E27FC236}">
                  <a16:creationId xmlns:a16="http://schemas.microsoft.com/office/drawing/2014/main" id="{2A416FE9-6046-428C-AC35-34D1D3C1E1F0}"/>
                </a:ext>
              </a:extLst>
            </p:cNvPr>
            <p:cNvSpPr/>
            <p:nvPr/>
          </p:nvSpPr>
          <p:spPr>
            <a:xfrm>
              <a:off x="11563822" y="3159645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9" name="Freeform: Shape 226">
              <a:extLst>
                <a:ext uri="{FF2B5EF4-FFF2-40B4-BE49-F238E27FC236}">
                  <a16:creationId xmlns:a16="http://schemas.microsoft.com/office/drawing/2014/main" id="{5810A5A6-4453-115F-8AF3-87EE2911EC1A}"/>
                </a:ext>
              </a:extLst>
            </p:cNvPr>
            <p:cNvSpPr/>
            <p:nvPr/>
          </p:nvSpPr>
          <p:spPr>
            <a:xfrm>
              <a:off x="11565084" y="3158383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0" name="Freeform: Shape 227">
              <a:extLst>
                <a:ext uri="{FF2B5EF4-FFF2-40B4-BE49-F238E27FC236}">
                  <a16:creationId xmlns:a16="http://schemas.microsoft.com/office/drawing/2014/main" id="{768B7F72-B647-2502-A90D-EB9E2089C963}"/>
                </a:ext>
              </a:extLst>
            </p:cNvPr>
            <p:cNvSpPr/>
            <p:nvPr/>
          </p:nvSpPr>
          <p:spPr>
            <a:xfrm>
              <a:off x="11592909" y="4914845"/>
              <a:ext cx="17702" cy="172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05"/>
                <a:gd name="f7" fmla="val 17269"/>
                <a:gd name="f8" fmla="val 2529"/>
                <a:gd name="f9" fmla="val 8852"/>
                <a:gd name="f10" fmla="val 10116"/>
                <a:gd name="f11" fmla="val 12646"/>
                <a:gd name="f12" fmla="val 15174"/>
                <a:gd name="f13" fmla="val 1265"/>
                <a:gd name="f14" fmla="val 17704"/>
                <a:gd name="f15" fmla="val 3794"/>
                <a:gd name="f16" fmla="val 6323"/>
                <a:gd name="f17" fmla="val 16439"/>
                <a:gd name="f18" fmla="val 7588"/>
                <a:gd name="f19" fmla="val 13911"/>
                <a:gd name="f20" fmla="val 16441"/>
                <a:gd name="f21" fmla="+- 0 0 -90"/>
                <a:gd name="f22" fmla="*/ f3 1 17705"/>
                <a:gd name="f23" fmla="*/ f4 1 1726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7705"/>
                <a:gd name="f32" fmla="*/ f28 1 17269"/>
                <a:gd name="f33" fmla="*/ 2529 f29 1"/>
                <a:gd name="f34" fmla="*/ 8852 f28 1"/>
                <a:gd name="f35" fmla="*/ 0 f29 1"/>
                <a:gd name="f36" fmla="*/ 15174 f28 1"/>
                <a:gd name="f37" fmla="*/ 6323 f29 1"/>
                <a:gd name="f38" fmla="*/ 16439 f28 1"/>
                <a:gd name="f39" fmla="*/ 7588 f29 1"/>
                <a:gd name="f40" fmla="*/ 13911 f29 1"/>
                <a:gd name="f41" fmla="*/ 12646 f28 1"/>
                <a:gd name="f42" fmla="*/ 17705 f29 1"/>
                <a:gd name="f43" fmla="*/ 10116 f28 1"/>
                <a:gd name="f44" fmla="*/ 16441 f29 1"/>
                <a:gd name="f45" fmla="*/ 3794 f28 1"/>
                <a:gd name="f46" fmla="*/ 0 f28 1"/>
                <a:gd name="f47" fmla="*/ 3794 f29 1"/>
                <a:gd name="f48" fmla="*/ 6323 f28 1"/>
                <a:gd name="f49" fmla="+- f30 0 f1"/>
                <a:gd name="f50" fmla="*/ f33 1 17705"/>
                <a:gd name="f51" fmla="*/ f34 1 17269"/>
                <a:gd name="f52" fmla="*/ f35 1 17705"/>
                <a:gd name="f53" fmla="*/ f36 1 17269"/>
                <a:gd name="f54" fmla="*/ f37 1 17705"/>
                <a:gd name="f55" fmla="*/ f38 1 17269"/>
                <a:gd name="f56" fmla="*/ f39 1 17705"/>
                <a:gd name="f57" fmla="*/ f40 1 17705"/>
                <a:gd name="f58" fmla="*/ f41 1 17269"/>
                <a:gd name="f59" fmla="*/ f42 1 17705"/>
                <a:gd name="f60" fmla="*/ f43 1 17269"/>
                <a:gd name="f61" fmla="*/ f44 1 17705"/>
                <a:gd name="f62" fmla="*/ f45 1 17269"/>
                <a:gd name="f63" fmla="*/ f46 1 17269"/>
                <a:gd name="f64" fmla="*/ f47 1 17705"/>
                <a:gd name="f65" fmla="*/ f48 1 17269"/>
                <a:gd name="f66" fmla="*/ f24 1 f31"/>
                <a:gd name="f67" fmla="*/ f25 1 f31"/>
                <a:gd name="f68" fmla="*/ f24 1 f32"/>
                <a:gd name="f69" fmla="*/ f26 1 f32"/>
                <a:gd name="f70" fmla="*/ f50 1 f31"/>
                <a:gd name="f71" fmla="*/ f51 1 f32"/>
                <a:gd name="f72" fmla="*/ f52 1 f31"/>
                <a:gd name="f73" fmla="*/ f53 1 f32"/>
                <a:gd name="f74" fmla="*/ f54 1 f31"/>
                <a:gd name="f75" fmla="*/ f55 1 f32"/>
                <a:gd name="f76" fmla="*/ f56 1 f31"/>
                <a:gd name="f77" fmla="*/ f57 1 f31"/>
                <a:gd name="f78" fmla="*/ f58 1 f32"/>
                <a:gd name="f79" fmla="*/ f59 1 f31"/>
                <a:gd name="f80" fmla="*/ f60 1 f32"/>
                <a:gd name="f81" fmla="*/ f61 1 f31"/>
                <a:gd name="f82" fmla="*/ f62 1 f32"/>
                <a:gd name="f83" fmla="*/ f63 1 f32"/>
                <a:gd name="f84" fmla="*/ f64 1 f31"/>
                <a:gd name="f85" fmla="*/ f65 1 f32"/>
                <a:gd name="f86" fmla="*/ f66 f22 1"/>
                <a:gd name="f87" fmla="*/ f67 f22 1"/>
                <a:gd name="f88" fmla="*/ f69 f23 1"/>
                <a:gd name="f89" fmla="*/ f68 f23 1"/>
                <a:gd name="f90" fmla="*/ f70 f22 1"/>
                <a:gd name="f91" fmla="*/ f71 f23 1"/>
                <a:gd name="f92" fmla="*/ f72 f22 1"/>
                <a:gd name="f93" fmla="*/ f73 f23 1"/>
                <a:gd name="f94" fmla="*/ f74 f22 1"/>
                <a:gd name="f95" fmla="*/ f75 f23 1"/>
                <a:gd name="f96" fmla="*/ f76 f22 1"/>
                <a:gd name="f97" fmla="*/ f77 f22 1"/>
                <a:gd name="f98" fmla="*/ f78 f23 1"/>
                <a:gd name="f99" fmla="*/ f79 f22 1"/>
                <a:gd name="f100" fmla="*/ f80 f23 1"/>
                <a:gd name="f101" fmla="*/ f81 f22 1"/>
                <a:gd name="f102" fmla="*/ f82 f23 1"/>
                <a:gd name="f103" fmla="*/ f83 f23 1"/>
                <a:gd name="f104" fmla="*/ f84 f22 1"/>
                <a:gd name="f105" fmla="*/ f8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90" y="f91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4" y="f95"/>
                </a:cxn>
                <a:cxn ang="f49">
                  <a:pos x="f94" y="f95"/>
                </a:cxn>
                <a:cxn ang="f49">
                  <a:pos x="f96" y="f93"/>
                </a:cxn>
                <a:cxn ang="f49">
                  <a:pos x="f97" y="f98"/>
                </a:cxn>
                <a:cxn ang="f49">
                  <a:pos x="f99" y="f100"/>
                </a:cxn>
                <a:cxn ang="f49">
                  <a:pos x="f101" y="f102"/>
                </a:cxn>
                <a:cxn ang="f49">
                  <a:pos x="f101" y="f102"/>
                </a:cxn>
                <a:cxn ang="f49">
                  <a:pos x="f101" y="f103"/>
                </a:cxn>
                <a:cxn ang="f49">
                  <a:pos x="f104" y="f105"/>
                </a:cxn>
                <a:cxn ang="f49">
                  <a:pos x="f90" y="f91"/>
                </a:cxn>
              </a:cxnLst>
              <a:rect l="f86" t="f89" r="f87" b="f88"/>
              <a:pathLst>
                <a:path w="17705" h="17269">
                  <a:moveTo>
                    <a:pt x="f8" y="f9"/>
                  </a:moveTo>
                  <a:lnTo>
                    <a:pt x="f8" y="f9"/>
                  </a:lnTo>
                  <a:cubicBezTo>
                    <a:pt x="f5" y="f10"/>
                    <a:pt x="f5" y="f11"/>
                    <a:pt x="f5" y="f12"/>
                  </a:cubicBezTo>
                  <a:cubicBezTo>
                    <a:pt x="f13" y="f14"/>
                    <a:pt x="f15" y="f14"/>
                    <a:pt x="f16" y="f17"/>
                  </a:cubicBezTo>
                  <a:lnTo>
                    <a:pt x="f16" y="f17"/>
                  </a:lnTo>
                  <a:lnTo>
                    <a:pt x="f16" y="f17"/>
                  </a:lnTo>
                  <a:lnTo>
                    <a:pt x="f18" y="f12"/>
                  </a:lnTo>
                  <a:lnTo>
                    <a:pt x="f19" y="f11"/>
                  </a:lnTo>
                  <a:lnTo>
                    <a:pt x="f6" y="f10"/>
                  </a:lnTo>
                  <a:lnTo>
                    <a:pt x="f20" y="f15"/>
                  </a:lnTo>
                  <a:lnTo>
                    <a:pt x="f20" y="f15"/>
                  </a:lnTo>
                  <a:lnTo>
                    <a:pt x="f20" y="f5"/>
                  </a:lnTo>
                  <a:lnTo>
                    <a:pt x="f15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1" name="Freeform: Shape 228">
              <a:extLst>
                <a:ext uri="{FF2B5EF4-FFF2-40B4-BE49-F238E27FC236}">
                  <a16:creationId xmlns:a16="http://schemas.microsoft.com/office/drawing/2014/main" id="{FBA60793-8493-262B-D665-94417ED7B25B}"/>
                </a:ext>
              </a:extLst>
            </p:cNvPr>
            <p:cNvSpPr/>
            <p:nvPr/>
          </p:nvSpPr>
          <p:spPr>
            <a:xfrm>
              <a:off x="11745925" y="5243635"/>
              <a:ext cx="156819" cy="919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6818"/>
                <a:gd name="f7" fmla="val 91996"/>
                <a:gd name="f8" fmla="val 150495"/>
                <a:gd name="f9" fmla="val 147966"/>
                <a:gd name="f10" fmla="val 1264"/>
                <a:gd name="f11" fmla="val 6323"/>
                <a:gd name="f12" fmla="val 79667"/>
                <a:gd name="f13" fmla="val 83460"/>
                <a:gd name="f14" fmla="val 84725"/>
                <a:gd name="f15" fmla="val 85990"/>
                <a:gd name="f16" fmla="val 87254"/>
                <a:gd name="f17" fmla="val 88519"/>
                <a:gd name="f18" fmla="val 89783"/>
                <a:gd name="f19" fmla="val 91048"/>
                <a:gd name="f20" fmla="val 1265"/>
                <a:gd name="f21" fmla="val 92312"/>
                <a:gd name="f22" fmla="val 3794"/>
                <a:gd name="f23" fmla="val 5059"/>
                <a:gd name="f24" fmla="val 12647"/>
                <a:gd name="f25" fmla="val 153024"/>
                <a:gd name="f26" fmla="val 10116"/>
                <a:gd name="f27" fmla="val 155554"/>
                <a:gd name="f28" fmla="val 8852"/>
                <a:gd name="f29" fmla="val 7587"/>
                <a:gd name="f30" fmla="val 5058"/>
                <a:gd name="f31" fmla="val 151759"/>
                <a:gd name="f32" fmla="+- 0 0 -90"/>
                <a:gd name="f33" fmla="*/ f3 1 156818"/>
                <a:gd name="f34" fmla="*/ f4 1 9199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56818"/>
                <a:gd name="f43" fmla="*/ f39 1 91996"/>
                <a:gd name="f44" fmla="*/ 150495 f40 1"/>
                <a:gd name="f45" fmla="*/ 0 f39 1"/>
                <a:gd name="f46" fmla="*/ 147966 f40 1"/>
                <a:gd name="f47" fmla="*/ 1264 f39 1"/>
                <a:gd name="f48" fmla="*/ 6323 f40 1"/>
                <a:gd name="f49" fmla="*/ 79667 f39 1"/>
                <a:gd name="f50" fmla="*/ 0 f40 1"/>
                <a:gd name="f51" fmla="*/ 83460 f39 1"/>
                <a:gd name="f52" fmla="*/ 84725 f39 1"/>
                <a:gd name="f53" fmla="*/ 85990 f39 1"/>
                <a:gd name="f54" fmla="*/ 87254 f39 1"/>
                <a:gd name="f55" fmla="*/ 88519 f39 1"/>
                <a:gd name="f56" fmla="*/ 89783 f39 1"/>
                <a:gd name="f57" fmla="*/ 91048 f39 1"/>
                <a:gd name="f58" fmla="*/ 5059 f40 1"/>
                <a:gd name="f59" fmla="*/ 12647 f40 1"/>
                <a:gd name="f60" fmla="*/ 153024 f40 1"/>
                <a:gd name="f61" fmla="*/ 10116 f39 1"/>
                <a:gd name="f62" fmla="*/ 155554 f40 1"/>
                <a:gd name="f63" fmla="*/ 8852 f39 1"/>
                <a:gd name="f64" fmla="*/ 156818 f40 1"/>
                <a:gd name="f65" fmla="*/ 7587 f39 1"/>
                <a:gd name="f66" fmla="*/ 6323 f39 1"/>
                <a:gd name="f67" fmla="*/ 5058 f39 1"/>
                <a:gd name="f68" fmla="+- f41 0 f1"/>
                <a:gd name="f69" fmla="*/ f44 1 156818"/>
                <a:gd name="f70" fmla="*/ f45 1 91996"/>
                <a:gd name="f71" fmla="*/ f46 1 156818"/>
                <a:gd name="f72" fmla="*/ f47 1 91996"/>
                <a:gd name="f73" fmla="*/ f48 1 156818"/>
                <a:gd name="f74" fmla="*/ f49 1 91996"/>
                <a:gd name="f75" fmla="*/ f50 1 156818"/>
                <a:gd name="f76" fmla="*/ f51 1 91996"/>
                <a:gd name="f77" fmla="*/ f52 1 91996"/>
                <a:gd name="f78" fmla="*/ f53 1 91996"/>
                <a:gd name="f79" fmla="*/ f54 1 91996"/>
                <a:gd name="f80" fmla="*/ f55 1 91996"/>
                <a:gd name="f81" fmla="*/ f56 1 91996"/>
                <a:gd name="f82" fmla="*/ f57 1 91996"/>
                <a:gd name="f83" fmla="*/ f58 1 156818"/>
                <a:gd name="f84" fmla="*/ f59 1 156818"/>
                <a:gd name="f85" fmla="*/ f60 1 156818"/>
                <a:gd name="f86" fmla="*/ f61 1 91996"/>
                <a:gd name="f87" fmla="*/ f62 1 156818"/>
                <a:gd name="f88" fmla="*/ f63 1 91996"/>
                <a:gd name="f89" fmla="*/ f64 1 156818"/>
                <a:gd name="f90" fmla="*/ f65 1 91996"/>
                <a:gd name="f91" fmla="*/ f66 1 91996"/>
                <a:gd name="f92" fmla="*/ f67 1 91996"/>
                <a:gd name="f93" fmla="*/ f35 1 f42"/>
                <a:gd name="f94" fmla="*/ f36 1 f42"/>
                <a:gd name="f95" fmla="*/ f35 1 f43"/>
                <a:gd name="f96" fmla="*/ f37 1 f43"/>
                <a:gd name="f97" fmla="*/ f69 1 f42"/>
                <a:gd name="f98" fmla="*/ f70 1 f43"/>
                <a:gd name="f99" fmla="*/ f71 1 f42"/>
                <a:gd name="f100" fmla="*/ f72 1 f43"/>
                <a:gd name="f101" fmla="*/ f73 1 f42"/>
                <a:gd name="f102" fmla="*/ f74 1 f43"/>
                <a:gd name="f103" fmla="*/ f75 1 f42"/>
                <a:gd name="f104" fmla="*/ f76 1 f43"/>
                <a:gd name="f105" fmla="*/ f77 1 f43"/>
                <a:gd name="f106" fmla="*/ f78 1 f43"/>
                <a:gd name="f107" fmla="*/ f79 1 f43"/>
                <a:gd name="f108" fmla="*/ f80 1 f43"/>
                <a:gd name="f109" fmla="*/ f81 1 f43"/>
                <a:gd name="f110" fmla="*/ f82 1 f43"/>
                <a:gd name="f111" fmla="*/ f83 1 f42"/>
                <a:gd name="f112" fmla="*/ f84 1 f42"/>
                <a:gd name="f113" fmla="*/ f85 1 f42"/>
                <a:gd name="f114" fmla="*/ f86 1 f43"/>
                <a:gd name="f115" fmla="*/ f87 1 f42"/>
                <a:gd name="f116" fmla="*/ f88 1 f43"/>
                <a:gd name="f117" fmla="*/ f89 1 f42"/>
                <a:gd name="f118" fmla="*/ f90 1 f43"/>
                <a:gd name="f119" fmla="*/ f91 1 f43"/>
                <a:gd name="f120" fmla="*/ f92 1 f43"/>
                <a:gd name="f121" fmla="*/ f93 f33 1"/>
                <a:gd name="f122" fmla="*/ f94 f33 1"/>
                <a:gd name="f123" fmla="*/ f96 f34 1"/>
                <a:gd name="f124" fmla="*/ f95 f34 1"/>
                <a:gd name="f125" fmla="*/ f97 f33 1"/>
                <a:gd name="f126" fmla="*/ f98 f34 1"/>
                <a:gd name="f127" fmla="*/ f99 f33 1"/>
                <a:gd name="f128" fmla="*/ f100 f34 1"/>
                <a:gd name="f129" fmla="*/ f101 f33 1"/>
                <a:gd name="f130" fmla="*/ f102 f34 1"/>
                <a:gd name="f131" fmla="*/ f103 f33 1"/>
                <a:gd name="f132" fmla="*/ f104 f34 1"/>
                <a:gd name="f133" fmla="*/ f105 f34 1"/>
                <a:gd name="f134" fmla="*/ f106 f34 1"/>
                <a:gd name="f135" fmla="*/ f107 f34 1"/>
                <a:gd name="f136" fmla="*/ f108 f34 1"/>
                <a:gd name="f137" fmla="*/ f109 f34 1"/>
                <a:gd name="f138" fmla="*/ f110 f34 1"/>
                <a:gd name="f139" fmla="*/ f111 f33 1"/>
                <a:gd name="f140" fmla="*/ f112 f33 1"/>
                <a:gd name="f141" fmla="*/ f113 f33 1"/>
                <a:gd name="f142" fmla="*/ f114 f34 1"/>
                <a:gd name="f143" fmla="*/ f115 f33 1"/>
                <a:gd name="f144" fmla="*/ f116 f34 1"/>
                <a:gd name="f145" fmla="*/ f117 f33 1"/>
                <a:gd name="f146" fmla="*/ f118 f34 1"/>
                <a:gd name="f147" fmla="*/ f119 f34 1"/>
                <a:gd name="f148" fmla="*/ f12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25" y="f126"/>
                </a:cxn>
                <a:cxn ang="f68">
                  <a:pos x="f127" y="f128"/>
                </a:cxn>
                <a:cxn ang="f68">
                  <a:pos x="f129" y="f130"/>
                </a:cxn>
                <a:cxn ang="f68">
                  <a:pos x="f131" y="f132"/>
                </a:cxn>
                <a:cxn ang="f68">
                  <a:pos x="f131" y="f132"/>
                </a:cxn>
                <a:cxn ang="f68">
                  <a:pos x="f131" y="f132"/>
                </a:cxn>
                <a:cxn ang="f68">
                  <a:pos x="f131" y="f133"/>
                </a:cxn>
                <a:cxn ang="f68">
                  <a:pos x="f131" y="f134"/>
                </a:cxn>
                <a:cxn ang="f68">
                  <a:pos x="f131" y="f135"/>
                </a:cxn>
                <a:cxn ang="f68">
                  <a:pos x="f131" y="f136"/>
                </a:cxn>
                <a:cxn ang="f68">
                  <a:pos x="f131" y="f137"/>
                </a:cxn>
                <a:cxn ang="f68">
                  <a:pos x="f131" y="f138"/>
                </a:cxn>
                <a:cxn ang="f68">
                  <a:pos x="f131" y="f138"/>
                </a:cxn>
                <a:cxn ang="f68">
                  <a:pos x="f131" y="f138"/>
                </a:cxn>
                <a:cxn ang="f68">
                  <a:pos x="f131" y="f138"/>
                </a:cxn>
                <a:cxn ang="f68">
                  <a:pos x="f131" y="f138"/>
                </a:cxn>
                <a:cxn ang="f68">
                  <a:pos x="f131" y="f138"/>
                </a:cxn>
                <a:cxn ang="f68">
                  <a:pos x="f131" y="f138"/>
                </a:cxn>
                <a:cxn ang="f68">
                  <a:pos x="f139" y="f138"/>
                </a:cxn>
                <a:cxn ang="f68">
                  <a:pos x="f140" y="f135"/>
                </a:cxn>
                <a:cxn ang="f68">
                  <a:pos x="f141" y="f142"/>
                </a:cxn>
                <a:cxn ang="f68">
                  <a:pos x="f143" y="f144"/>
                </a:cxn>
                <a:cxn ang="f68">
                  <a:pos x="f143" y="f144"/>
                </a:cxn>
                <a:cxn ang="f68">
                  <a:pos x="f145" y="f144"/>
                </a:cxn>
                <a:cxn ang="f68">
                  <a:pos x="f145" y="f144"/>
                </a:cxn>
                <a:cxn ang="f68">
                  <a:pos x="f145" y="f144"/>
                </a:cxn>
                <a:cxn ang="f68">
                  <a:pos x="f145" y="f146"/>
                </a:cxn>
                <a:cxn ang="f68">
                  <a:pos x="f145" y="f146"/>
                </a:cxn>
                <a:cxn ang="f68">
                  <a:pos x="f145" y="f147"/>
                </a:cxn>
                <a:cxn ang="f68">
                  <a:pos x="f145" y="f148"/>
                </a:cxn>
                <a:cxn ang="f68">
                  <a:pos x="f125" y="f126"/>
                </a:cxn>
              </a:cxnLst>
              <a:rect l="f121" t="f124" r="f122" b="f123"/>
              <a:pathLst>
                <a:path w="156818" h="91996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5" y="f13"/>
                  </a:lnTo>
                  <a:cubicBezTo>
                    <a:pt x="f5" y="f13"/>
                    <a:pt x="f5" y="f13"/>
                    <a:pt x="f5" y="f13"/>
                  </a:cubicBezTo>
                  <a:lnTo>
                    <a:pt x="f5" y="f14"/>
                  </a:lnTo>
                  <a:lnTo>
                    <a:pt x="f5" y="f15"/>
                  </a:lnTo>
                  <a:cubicBezTo>
                    <a:pt x="f5" y="f15"/>
                    <a:pt x="f5" y="f15"/>
                    <a:pt x="f5" y="f16"/>
                  </a:cubicBezTo>
                  <a:cubicBezTo>
                    <a:pt x="f5" y="f16"/>
                    <a:pt x="f5" y="f16"/>
                    <a:pt x="f5" y="f17"/>
                  </a:cubicBezTo>
                  <a:cubicBezTo>
                    <a:pt x="f5" y="f17"/>
                    <a:pt x="f5" y="f17"/>
                    <a:pt x="f5" y="f18"/>
                  </a:cubicBezTo>
                  <a:cubicBezTo>
                    <a:pt x="f5" y="f18"/>
                    <a:pt x="f5" y="f19"/>
                    <a:pt x="f5" y="f19"/>
                  </a:cubicBezTo>
                  <a:lnTo>
                    <a:pt x="f5" y="f19"/>
                  </a:lnTo>
                  <a:lnTo>
                    <a:pt x="f5" y="f19"/>
                  </a:lnTo>
                  <a:lnTo>
                    <a:pt x="f5" y="f19"/>
                  </a:lnTo>
                  <a:lnTo>
                    <a:pt x="f5" y="f19"/>
                  </a:lnTo>
                  <a:lnTo>
                    <a:pt x="f5" y="f19"/>
                  </a:lnTo>
                  <a:lnTo>
                    <a:pt x="f5" y="f19"/>
                  </a:lnTo>
                  <a:cubicBezTo>
                    <a:pt x="f20" y="f21"/>
                    <a:pt x="f22" y="f21"/>
                    <a:pt x="f23" y="f19"/>
                  </a:cubicBezTo>
                  <a:lnTo>
                    <a:pt x="f24" y="f16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7" y="f28"/>
                  </a:lnTo>
                  <a:cubicBezTo>
                    <a:pt x="f27" y="f28"/>
                    <a:pt x="f6" y="f28"/>
                    <a:pt x="f6" y="f28"/>
                  </a:cubicBezTo>
                  <a:lnTo>
                    <a:pt x="f6" y="f28"/>
                  </a:lnTo>
                  <a:lnTo>
                    <a:pt x="f6" y="f28"/>
                  </a:lnTo>
                  <a:lnTo>
                    <a:pt x="f6" y="f29"/>
                  </a:lnTo>
                  <a:lnTo>
                    <a:pt x="f6" y="f29"/>
                  </a:lnTo>
                  <a:cubicBezTo>
                    <a:pt x="f6" y="f29"/>
                    <a:pt x="f6" y="f11"/>
                    <a:pt x="f6" y="f11"/>
                  </a:cubicBezTo>
                  <a:cubicBezTo>
                    <a:pt x="f6" y="f11"/>
                    <a:pt x="f6" y="f30"/>
                    <a:pt x="f6" y="f30"/>
                  </a:cubicBezTo>
                  <a:cubicBezTo>
                    <a:pt x="f25" y="f5"/>
                    <a:pt x="f31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2" name="Freeform: Shape 229">
              <a:extLst>
                <a:ext uri="{FF2B5EF4-FFF2-40B4-BE49-F238E27FC236}">
                  <a16:creationId xmlns:a16="http://schemas.microsoft.com/office/drawing/2014/main" id="{FD127017-E0B8-246C-6CF9-15FCA23FDFDA}"/>
                </a:ext>
              </a:extLst>
            </p:cNvPr>
            <p:cNvSpPr/>
            <p:nvPr/>
          </p:nvSpPr>
          <p:spPr>
            <a:xfrm>
              <a:off x="12092885" y="5449750"/>
              <a:ext cx="126031" cy="796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032"/>
                <a:gd name="f7" fmla="val 79666"/>
                <a:gd name="f8" fmla="val 2095"/>
                <a:gd name="f9" fmla="val 72080"/>
                <a:gd name="f10" fmla="val -434"/>
                <a:gd name="f11" fmla="val 73344"/>
                <a:gd name="f12" fmla="val 75873"/>
                <a:gd name="f13" fmla="val 830"/>
                <a:gd name="f14" fmla="val 78403"/>
                <a:gd name="f15" fmla="val 79667"/>
                <a:gd name="f16" fmla="val 3360"/>
                <a:gd name="f17" fmla="val 4625"/>
                <a:gd name="f18" fmla="val 5889"/>
                <a:gd name="f19" fmla="val 7154"/>
                <a:gd name="f20" fmla="val 11381"/>
                <a:gd name="f21" fmla="val 69551"/>
                <a:gd name="f22" fmla="+- 0 0 -90"/>
                <a:gd name="f23" fmla="*/ f3 1 126032"/>
                <a:gd name="f24" fmla="*/ f4 1 7966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26032"/>
                <a:gd name="f33" fmla="*/ f29 1 79666"/>
                <a:gd name="f34" fmla="*/ 2095 f30 1"/>
                <a:gd name="f35" fmla="*/ 72080 f29 1"/>
                <a:gd name="f36" fmla="*/ 830 f30 1"/>
                <a:gd name="f37" fmla="*/ 78403 f29 1"/>
                <a:gd name="f38" fmla="*/ 3360 f30 1"/>
                <a:gd name="f39" fmla="*/ 79667 f29 1"/>
                <a:gd name="f40" fmla="*/ 4625 f30 1"/>
                <a:gd name="f41" fmla="*/ 5889 f30 1"/>
                <a:gd name="f42" fmla="*/ 7154 f30 1"/>
                <a:gd name="f43" fmla="*/ 126032 f30 1"/>
                <a:gd name="f44" fmla="*/ 11381 f29 1"/>
                <a:gd name="f45" fmla="*/ 0 f29 1"/>
                <a:gd name="f46" fmla="*/ 69551 f29 1"/>
                <a:gd name="f47" fmla="+- f31 0 f1"/>
                <a:gd name="f48" fmla="*/ f34 1 126032"/>
                <a:gd name="f49" fmla="*/ f35 1 79666"/>
                <a:gd name="f50" fmla="*/ f36 1 126032"/>
                <a:gd name="f51" fmla="*/ f37 1 79666"/>
                <a:gd name="f52" fmla="*/ f38 1 126032"/>
                <a:gd name="f53" fmla="*/ f39 1 79666"/>
                <a:gd name="f54" fmla="*/ f40 1 126032"/>
                <a:gd name="f55" fmla="*/ f41 1 126032"/>
                <a:gd name="f56" fmla="*/ f42 1 126032"/>
                <a:gd name="f57" fmla="*/ f43 1 126032"/>
                <a:gd name="f58" fmla="*/ f44 1 79666"/>
                <a:gd name="f59" fmla="*/ f45 1 79666"/>
                <a:gd name="f60" fmla="*/ f46 1 79666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2"/>
                <a:gd name="f68" fmla="*/ f51 1 f33"/>
                <a:gd name="f69" fmla="*/ f52 1 f32"/>
                <a:gd name="f70" fmla="*/ f53 1 f33"/>
                <a:gd name="f71" fmla="*/ f54 1 f32"/>
                <a:gd name="f72" fmla="*/ f55 1 f32"/>
                <a:gd name="f73" fmla="*/ f56 1 f32"/>
                <a:gd name="f74" fmla="*/ f57 1 f32"/>
                <a:gd name="f75" fmla="*/ f58 1 f33"/>
                <a:gd name="f76" fmla="*/ f59 1 f33"/>
                <a:gd name="f77" fmla="*/ f60 1 f33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3 1"/>
                <a:gd name="f85" fmla="*/ f68 f24 1"/>
                <a:gd name="f86" fmla="*/ f69 f23 1"/>
                <a:gd name="f87" fmla="*/ f70 f24 1"/>
                <a:gd name="f88" fmla="*/ f71 f23 1"/>
                <a:gd name="f89" fmla="*/ f72 f23 1"/>
                <a:gd name="f90" fmla="*/ f73 f23 1"/>
                <a:gd name="f91" fmla="*/ f74 f23 1"/>
                <a:gd name="f92" fmla="*/ f75 f24 1"/>
                <a:gd name="f93" fmla="*/ f76 f24 1"/>
                <a:gd name="f94" fmla="*/ f77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8" y="f87"/>
                </a:cxn>
                <a:cxn ang="f47">
                  <a:pos x="f89" y="f87"/>
                </a:cxn>
                <a:cxn ang="f47">
                  <a:pos x="f90" y="f87"/>
                </a:cxn>
                <a:cxn ang="f47">
                  <a:pos x="f90" y="f87"/>
                </a:cxn>
                <a:cxn ang="f47">
                  <a:pos x="f91" y="f92"/>
                </a:cxn>
                <a:cxn ang="f47">
                  <a:pos x="f91" y="f93"/>
                </a:cxn>
                <a:cxn ang="f47">
                  <a:pos x="f88" y="f94"/>
                </a:cxn>
                <a:cxn ang="f47">
                  <a:pos x="f82" y="f83"/>
                </a:cxn>
              </a:cxnLst>
              <a:rect l="f78" t="f81" r="f79" b="f80"/>
              <a:pathLst>
                <a:path w="126032" h="79666">
                  <a:moveTo>
                    <a:pt x="f8" y="f9"/>
                  </a:moveTo>
                  <a:cubicBezTo>
                    <a:pt x="f10" y="f11"/>
                    <a:pt x="f10" y="f12"/>
                    <a:pt x="f13" y="f14"/>
                  </a:cubicBezTo>
                  <a:cubicBezTo>
                    <a:pt x="f13" y="f15"/>
                    <a:pt x="f8" y="f15"/>
                    <a:pt x="f16" y="f15"/>
                  </a:cubicBezTo>
                  <a:lnTo>
                    <a:pt x="f17" y="f15"/>
                  </a:lnTo>
                  <a:lnTo>
                    <a:pt x="f18" y="f15"/>
                  </a:lnTo>
                  <a:lnTo>
                    <a:pt x="f19" y="f15"/>
                  </a:lnTo>
                  <a:lnTo>
                    <a:pt x="f19" y="f15"/>
                  </a:lnTo>
                  <a:lnTo>
                    <a:pt x="f6" y="f20"/>
                  </a:lnTo>
                  <a:lnTo>
                    <a:pt x="f6" y="f5"/>
                  </a:lnTo>
                  <a:lnTo>
                    <a:pt x="f17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3" name="Freeform: Shape 230">
              <a:extLst>
                <a:ext uri="{FF2B5EF4-FFF2-40B4-BE49-F238E27FC236}">
                  <a16:creationId xmlns:a16="http://schemas.microsoft.com/office/drawing/2014/main" id="{68A5FFDA-547F-1827-588F-F6F0ACEF81B7}"/>
                </a:ext>
              </a:extLst>
            </p:cNvPr>
            <p:cNvSpPr/>
            <p:nvPr/>
          </p:nvSpPr>
          <p:spPr>
            <a:xfrm>
              <a:off x="10694996" y="6322298"/>
              <a:ext cx="789145" cy="5311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9149"/>
                <a:gd name="f7" fmla="val 531113"/>
                <a:gd name="f8" fmla="val 7588"/>
                <a:gd name="f9" fmla="val 3794"/>
                <a:gd name="f10" fmla="val 6323"/>
                <a:gd name="f11" fmla="val 8852"/>
                <a:gd name="f12" fmla="val 2529"/>
                <a:gd name="f13" fmla="val 1265"/>
                <a:gd name="f14" fmla="val 7587"/>
                <a:gd name="f15" fmla="val 772708"/>
                <a:gd name="f16" fmla="val 531114"/>
                <a:gd name="f17" fmla="+- 0 0 -90"/>
                <a:gd name="f18" fmla="*/ f3 1 789149"/>
                <a:gd name="f19" fmla="*/ f4 1 53111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789149"/>
                <a:gd name="f28" fmla="*/ f24 1 531113"/>
                <a:gd name="f29" fmla="*/ 7588 f25 1"/>
                <a:gd name="f30" fmla="*/ 3794 f24 1"/>
                <a:gd name="f31" fmla="*/ 3794 f25 1"/>
                <a:gd name="f32" fmla="*/ 8852 f24 1"/>
                <a:gd name="f33" fmla="*/ 0 f25 1"/>
                <a:gd name="f34" fmla="*/ 7587 f24 1"/>
                <a:gd name="f35" fmla="*/ 772708 f25 1"/>
                <a:gd name="f36" fmla="*/ 531114 f24 1"/>
                <a:gd name="f37" fmla="*/ 789149 f25 1"/>
                <a:gd name="f38" fmla="*/ 6323 f25 1"/>
                <a:gd name="f39" fmla="*/ 0 f24 1"/>
                <a:gd name="f40" fmla="+- f26 0 f1"/>
                <a:gd name="f41" fmla="*/ f29 1 789149"/>
                <a:gd name="f42" fmla="*/ f30 1 531113"/>
                <a:gd name="f43" fmla="*/ f31 1 789149"/>
                <a:gd name="f44" fmla="*/ f32 1 531113"/>
                <a:gd name="f45" fmla="*/ f33 1 789149"/>
                <a:gd name="f46" fmla="*/ f34 1 531113"/>
                <a:gd name="f47" fmla="*/ f35 1 789149"/>
                <a:gd name="f48" fmla="*/ f36 1 531113"/>
                <a:gd name="f49" fmla="*/ f37 1 789149"/>
                <a:gd name="f50" fmla="*/ f38 1 789149"/>
                <a:gd name="f51" fmla="*/ f39 1 531113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7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8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9" y="f78"/>
                </a:cxn>
                <a:cxn ang="f40">
                  <a:pos x="f80" y="f81"/>
                </a:cxn>
                <a:cxn ang="f40">
                  <a:pos x="f71" y="f72"/>
                </a:cxn>
              </a:cxnLst>
              <a:rect l="f67" t="f70" r="f68" b="f69"/>
              <a:pathLst>
                <a:path w="789149" h="531113">
                  <a:moveTo>
                    <a:pt x="f8" y="f9"/>
                  </a:moveTo>
                  <a:cubicBezTo>
                    <a:pt x="f8" y="f10"/>
                    <a:pt x="f10" y="f11"/>
                    <a:pt x="f9" y="f11"/>
                  </a:cubicBezTo>
                  <a:cubicBezTo>
                    <a:pt x="f9" y="f11"/>
                    <a:pt x="f9" y="f11"/>
                    <a:pt x="f9" y="f11"/>
                  </a:cubicBezTo>
                  <a:cubicBezTo>
                    <a:pt x="f12" y="f11"/>
                    <a:pt x="f13" y="f11"/>
                    <a:pt x="f5" y="f14"/>
                  </a:cubicBezTo>
                  <a:lnTo>
                    <a:pt x="f15" y="f16"/>
                  </a:lnTo>
                  <a:lnTo>
                    <a:pt x="f6" y="f16"/>
                  </a:lnTo>
                  <a:lnTo>
                    <a:pt x="f10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4" name="Freeform: Shape 231">
              <a:extLst>
                <a:ext uri="{FF2B5EF4-FFF2-40B4-BE49-F238E27FC236}">
                  <a16:creationId xmlns:a16="http://schemas.microsoft.com/office/drawing/2014/main" id="{6664C560-02E5-AAF7-CFCA-BCDD1ED4F8EF}"/>
                </a:ext>
              </a:extLst>
            </p:cNvPr>
            <p:cNvSpPr/>
            <p:nvPr/>
          </p:nvSpPr>
          <p:spPr>
            <a:xfrm>
              <a:off x="10364916" y="6280565"/>
              <a:ext cx="322490" cy="1909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2488"/>
                <a:gd name="f7" fmla="val 190947"/>
                <a:gd name="f8" fmla="val 319959"/>
                <a:gd name="f9" fmla="val 2529"/>
                <a:gd name="f10" fmla="val 180831"/>
                <a:gd name="f11" fmla="val 182096"/>
                <a:gd name="f12" fmla="val 183361"/>
                <a:gd name="f13" fmla="val 5059"/>
                <a:gd name="f14" fmla="val 184625"/>
                <a:gd name="f15" fmla="val 187154"/>
                <a:gd name="f16" fmla="val 3794"/>
                <a:gd name="f17" fmla="val 189683"/>
                <a:gd name="f18" fmla="val 190948"/>
                <a:gd name="f19" fmla="val 1265"/>
                <a:gd name="f20" fmla="val 322489"/>
                <a:gd name="f21" fmla="val 8852"/>
                <a:gd name="f22" fmla="val 321224"/>
                <a:gd name="f23" fmla="+- 0 0 -90"/>
                <a:gd name="f24" fmla="*/ f3 1 322488"/>
                <a:gd name="f25" fmla="*/ f4 1 190947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22488"/>
                <a:gd name="f34" fmla="*/ f30 1 190947"/>
                <a:gd name="f35" fmla="*/ 319959 f31 1"/>
                <a:gd name="f36" fmla="*/ 0 f30 1"/>
                <a:gd name="f37" fmla="*/ 2529 f31 1"/>
                <a:gd name="f38" fmla="*/ 180831 f30 1"/>
                <a:gd name="f39" fmla="*/ 0 f31 1"/>
                <a:gd name="f40" fmla="*/ 182096 f30 1"/>
                <a:gd name="f41" fmla="*/ 183361 f30 1"/>
                <a:gd name="f42" fmla="*/ 3794 f31 1"/>
                <a:gd name="f43" fmla="*/ 189683 f30 1"/>
                <a:gd name="f44" fmla="*/ 1265 f31 1"/>
                <a:gd name="f45" fmla="*/ 190948 f30 1"/>
                <a:gd name="f46" fmla="*/ 322489 f31 1"/>
                <a:gd name="f47" fmla="*/ 8852 f30 1"/>
                <a:gd name="f48" fmla="*/ 321224 f31 1"/>
                <a:gd name="f49" fmla="*/ 2529 f30 1"/>
                <a:gd name="f50" fmla="+- f32 0 f1"/>
                <a:gd name="f51" fmla="*/ f35 1 322488"/>
                <a:gd name="f52" fmla="*/ f36 1 190947"/>
                <a:gd name="f53" fmla="*/ f37 1 322488"/>
                <a:gd name="f54" fmla="*/ f38 1 190947"/>
                <a:gd name="f55" fmla="*/ f39 1 322488"/>
                <a:gd name="f56" fmla="*/ f40 1 190947"/>
                <a:gd name="f57" fmla="*/ f41 1 190947"/>
                <a:gd name="f58" fmla="*/ f42 1 322488"/>
                <a:gd name="f59" fmla="*/ f43 1 190947"/>
                <a:gd name="f60" fmla="*/ f44 1 322488"/>
                <a:gd name="f61" fmla="*/ f45 1 190947"/>
                <a:gd name="f62" fmla="*/ f46 1 322488"/>
                <a:gd name="f63" fmla="*/ f47 1 190947"/>
                <a:gd name="f64" fmla="*/ f48 1 322488"/>
                <a:gd name="f65" fmla="*/ f49 1 190947"/>
                <a:gd name="f66" fmla="*/ f26 1 f33"/>
                <a:gd name="f67" fmla="*/ f27 1 f33"/>
                <a:gd name="f68" fmla="*/ f26 1 f34"/>
                <a:gd name="f69" fmla="*/ f28 1 f34"/>
                <a:gd name="f70" fmla="*/ f51 1 f33"/>
                <a:gd name="f71" fmla="*/ f52 1 f34"/>
                <a:gd name="f72" fmla="*/ f53 1 f33"/>
                <a:gd name="f73" fmla="*/ f54 1 f34"/>
                <a:gd name="f74" fmla="*/ f55 1 f33"/>
                <a:gd name="f75" fmla="*/ f56 1 f34"/>
                <a:gd name="f76" fmla="*/ f57 1 f34"/>
                <a:gd name="f77" fmla="*/ f58 1 f33"/>
                <a:gd name="f78" fmla="*/ f59 1 f34"/>
                <a:gd name="f79" fmla="*/ f60 1 f33"/>
                <a:gd name="f80" fmla="*/ f61 1 f34"/>
                <a:gd name="f81" fmla="*/ f62 1 f33"/>
                <a:gd name="f82" fmla="*/ f63 1 f34"/>
                <a:gd name="f83" fmla="*/ f64 1 f33"/>
                <a:gd name="f84" fmla="*/ f65 1 f34"/>
                <a:gd name="f85" fmla="*/ f66 f24 1"/>
                <a:gd name="f86" fmla="*/ f67 f24 1"/>
                <a:gd name="f87" fmla="*/ f69 f25 1"/>
                <a:gd name="f88" fmla="*/ f68 f25 1"/>
                <a:gd name="f89" fmla="*/ f70 f24 1"/>
                <a:gd name="f90" fmla="*/ f71 f25 1"/>
                <a:gd name="f91" fmla="*/ f72 f24 1"/>
                <a:gd name="f92" fmla="*/ f73 f25 1"/>
                <a:gd name="f93" fmla="*/ f74 f24 1"/>
                <a:gd name="f94" fmla="*/ f75 f25 1"/>
                <a:gd name="f95" fmla="*/ f76 f25 1"/>
                <a:gd name="f96" fmla="*/ f77 f24 1"/>
                <a:gd name="f97" fmla="*/ f78 f25 1"/>
                <a:gd name="f98" fmla="*/ f79 f24 1"/>
                <a:gd name="f99" fmla="*/ f80 f25 1"/>
                <a:gd name="f100" fmla="*/ f81 f24 1"/>
                <a:gd name="f101" fmla="*/ f82 f25 1"/>
                <a:gd name="f102" fmla="*/ f83 f24 1"/>
                <a:gd name="f103" fmla="*/ f84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1" y="f95"/>
                </a:cxn>
                <a:cxn ang="f50">
                  <a:pos x="f96" y="f97"/>
                </a:cxn>
                <a:cxn ang="f50">
                  <a:pos x="f98" y="f99"/>
                </a:cxn>
                <a:cxn ang="f50">
                  <a:pos x="f91" y="f99"/>
                </a:cxn>
                <a:cxn ang="f50">
                  <a:pos x="f100" y="f101"/>
                </a:cxn>
                <a:cxn ang="f50">
                  <a:pos x="f102" y="f103"/>
                </a:cxn>
                <a:cxn ang="f50">
                  <a:pos x="f89" y="f90"/>
                </a:cxn>
              </a:cxnLst>
              <a:rect l="f85" t="f88" r="f86" b="f87"/>
              <a:pathLst>
                <a:path w="322488" h="190947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lnTo>
                    <a:pt x="f9" y="f12"/>
                  </a:lnTo>
                  <a:cubicBezTo>
                    <a:pt x="f13" y="f14"/>
                    <a:pt x="f13" y="f15"/>
                    <a:pt x="f16" y="f17"/>
                  </a:cubicBezTo>
                  <a:cubicBezTo>
                    <a:pt x="f16" y="f18"/>
                    <a:pt x="f9" y="f18"/>
                    <a:pt x="f19" y="f18"/>
                  </a:cubicBezTo>
                  <a:lnTo>
                    <a:pt x="f9" y="f18"/>
                  </a:lnTo>
                  <a:lnTo>
                    <a:pt x="f20" y="f21"/>
                  </a:lnTo>
                  <a:lnTo>
                    <a:pt x="f22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5" name="Freeform: Shape 232">
              <a:extLst>
                <a:ext uri="{FF2B5EF4-FFF2-40B4-BE49-F238E27FC236}">
                  <a16:creationId xmlns:a16="http://schemas.microsoft.com/office/drawing/2014/main" id="{7F86FF88-2D0C-CC40-3E63-5EF4C1E04357}"/>
                </a:ext>
              </a:extLst>
            </p:cNvPr>
            <p:cNvSpPr/>
            <p:nvPr/>
          </p:nvSpPr>
          <p:spPr>
            <a:xfrm>
              <a:off x="10362392" y="6471519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6" name="Freeform: Shape 233">
              <a:extLst>
                <a:ext uri="{FF2B5EF4-FFF2-40B4-BE49-F238E27FC236}">
                  <a16:creationId xmlns:a16="http://schemas.microsoft.com/office/drawing/2014/main" id="{6E294420-9772-81CB-3417-9715082761B0}"/>
                </a:ext>
              </a:extLst>
            </p:cNvPr>
            <p:cNvSpPr/>
            <p:nvPr/>
          </p:nvSpPr>
          <p:spPr>
            <a:xfrm>
              <a:off x="9928930" y="6159608"/>
              <a:ext cx="438518" cy="3131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8521"/>
                <a:gd name="f7" fmla="val 313175"/>
                <a:gd name="f8" fmla="val 438522"/>
                <a:gd name="f9" fmla="val 304324"/>
                <a:gd name="f10" fmla="val 435992"/>
                <a:gd name="f11" fmla="val 303060"/>
                <a:gd name="f12" fmla="val 428404"/>
                <a:gd name="f13" fmla="val 298001"/>
                <a:gd name="f14" fmla="val 8537"/>
                <a:gd name="f15" fmla="val 2095"/>
                <a:gd name="f16" fmla="val 7272"/>
                <a:gd name="f17" fmla="val 831"/>
                <a:gd name="f18" fmla="val 4743"/>
                <a:gd name="f19" fmla="val -434"/>
                <a:gd name="f20" fmla="val 2213"/>
                <a:gd name="f21" fmla="val 948"/>
                <a:gd name="f22" fmla="val -316"/>
                <a:gd name="f23" fmla="val 3360"/>
                <a:gd name="f24" fmla="val 4624"/>
                <a:gd name="f25" fmla="val 7153"/>
                <a:gd name="f26" fmla="val 8418"/>
                <a:gd name="f27" fmla="val 9682"/>
                <a:gd name="f28" fmla="val 432198"/>
                <a:gd name="f29" fmla="val 313176"/>
                <a:gd name="f30" fmla="val 433463"/>
                <a:gd name="f31" fmla="val 437257"/>
                <a:gd name="f32" fmla="val 310647"/>
                <a:gd name="f33" fmla="val 308118"/>
                <a:gd name="f34" fmla="+- 0 0 -90"/>
                <a:gd name="f35" fmla="*/ f3 1 438521"/>
                <a:gd name="f36" fmla="*/ f4 1 31317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438521"/>
                <a:gd name="f45" fmla="*/ f41 1 313175"/>
                <a:gd name="f46" fmla="*/ 438522 f42 1"/>
                <a:gd name="f47" fmla="*/ 304324 f41 1"/>
                <a:gd name="f48" fmla="*/ 435992 f42 1"/>
                <a:gd name="f49" fmla="*/ 303060 f41 1"/>
                <a:gd name="f50" fmla="*/ 428404 f42 1"/>
                <a:gd name="f51" fmla="*/ 298001 f41 1"/>
                <a:gd name="f52" fmla="*/ 8537 f42 1"/>
                <a:gd name="f53" fmla="*/ 2095 f41 1"/>
                <a:gd name="f54" fmla="*/ 7272 f42 1"/>
                <a:gd name="f55" fmla="*/ 831 f41 1"/>
                <a:gd name="f56" fmla="*/ 948 f42 1"/>
                <a:gd name="f57" fmla="*/ 7153 f41 1"/>
                <a:gd name="f58" fmla="*/ 8418 f41 1"/>
                <a:gd name="f59" fmla="*/ 2213 f42 1"/>
                <a:gd name="f60" fmla="*/ 9682 f41 1"/>
                <a:gd name="f61" fmla="*/ 432198 f42 1"/>
                <a:gd name="f62" fmla="*/ 313176 f41 1"/>
                <a:gd name="f63" fmla="*/ 433463 f42 1"/>
                <a:gd name="f64" fmla="+- f43 0 f1"/>
                <a:gd name="f65" fmla="*/ f46 1 438521"/>
                <a:gd name="f66" fmla="*/ f47 1 313175"/>
                <a:gd name="f67" fmla="*/ f48 1 438521"/>
                <a:gd name="f68" fmla="*/ f49 1 313175"/>
                <a:gd name="f69" fmla="*/ f50 1 438521"/>
                <a:gd name="f70" fmla="*/ f51 1 313175"/>
                <a:gd name="f71" fmla="*/ f52 1 438521"/>
                <a:gd name="f72" fmla="*/ f53 1 313175"/>
                <a:gd name="f73" fmla="*/ f54 1 438521"/>
                <a:gd name="f74" fmla="*/ f55 1 313175"/>
                <a:gd name="f75" fmla="*/ f56 1 438521"/>
                <a:gd name="f76" fmla="*/ f57 1 313175"/>
                <a:gd name="f77" fmla="*/ f58 1 313175"/>
                <a:gd name="f78" fmla="*/ f59 1 438521"/>
                <a:gd name="f79" fmla="*/ f60 1 313175"/>
                <a:gd name="f80" fmla="*/ f61 1 438521"/>
                <a:gd name="f81" fmla="*/ f62 1 313175"/>
                <a:gd name="f82" fmla="*/ f63 1 438521"/>
                <a:gd name="f83" fmla="*/ f37 1 f44"/>
                <a:gd name="f84" fmla="*/ f38 1 f44"/>
                <a:gd name="f85" fmla="*/ f37 1 f45"/>
                <a:gd name="f86" fmla="*/ f39 1 f45"/>
                <a:gd name="f87" fmla="*/ f65 1 f44"/>
                <a:gd name="f88" fmla="*/ f66 1 f45"/>
                <a:gd name="f89" fmla="*/ f67 1 f44"/>
                <a:gd name="f90" fmla="*/ f68 1 f45"/>
                <a:gd name="f91" fmla="*/ f69 1 f44"/>
                <a:gd name="f92" fmla="*/ f70 1 f45"/>
                <a:gd name="f93" fmla="*/ f71 1 f44"/>
                <a:gd name="f94" fmla="*/ f72 1 f45"/>
                <a:gd name="f95" fmla="*/ f73 1 f44"/>
                <a:gd name="f96" fmla="*/ f74 1 f45"/>
                <a:gd name="f97" fmla="*/ f75 1 f44"/>
                <a:gd name="f98" fmla="*/ f76 1 f45"/>
                <a:gd name="f99" fmla="*/ f77 1 f45"/>
                <a:gd name="f100" fmla="*/ f78 1 f44"/>
                <a:gd name="f101" fmla="*/ f79 1 f45"/>
                <a:gd name="f102" fmla="*/ f80 1 f44"/>
                <a:gd name="f103" fmla="*/ f81 1 f45"/>
                <a:gd name="f104" fmla="*/ f82 1 f44"/>
                <a:gd name="f105" fmla="*/ f83 f35 1"/>
                <a:gd name="f106" fmla="*/ f84 f35 1"/>
                <a:gd name="f107" fmla="*/ f86 f36 1"/>
                <a:gd name="f108" fmla="*/ f85 f36 1"/>
                <a:gd name="f109" fmla="*/ f87 f35 1"/>
                <a:gd name="f110" fmla="*/ f88 f36 1"/>
                <a:gd name="f111" fmla="*/ f89 f35 1"/>
                <a:gd name="f112" fmla="*/ f90 f36 1"/>
                <a:gd name="f113" fmla="*/ f91 f35 1"/>
                <a:gd name="f114" fmla="*/ f92 f36 1"/>
                <a:gd name="f115" fmla="*/ f93 f35 1"/>
                <a:gd name="f116" fmla="*/ f94 f36 1"/>
                <a:gd name="f117" fmla="*/ f95 f35 1"/>
                <a:gd name="f118" fmla="*/ f96 f36 1"/>
                <a:gd name="f119" fmla="*/ f97 f35 1"/>
                <a:gd name="f120" fmla="*/ f98 f36 1"/>
                <a:gd name="f121" fmla="*/ f99 f36 1"/>
                <a:gd name="f122" fmla="*/ f100 f35 1"/>
                <a:gd name="f123" fmla="*/ f101 f36 1"/>
                <a:gd name="f124" fmla="*/ f102 f35 1"/>
                <a:gd name="f125" fmla="*/ f103 f36 1"/>
                <a:gd name="f126" fmla="*/ f104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7" y="f118"/>
                </a:cxn>
                <a:cxn ang="f64">
                  <a:pos x="f119" y="f116"/>
                </a:cxn>
                <a:cxn ang="f64">
                  <a:pos x="f119" y="f116"/>
                </a:cxn>
                <a:cxn ang="f64">
                  <a:pos x="f119" y="f120"/>
                </a:cxn>
                <a:cxn ang="f64">
                  <a:pos x="f119" y="f121"/>
                </a:cxn>
                <a:cxn ang="f64">
                  <a:pos x="f122" y="f123"/>
                </a:cxn>
                <a:cxn ang="f64">
                  <a:pos x="f122" y="f123"/>
                </a:cxn>
                <a:cxn ang="f64">
                  <a:pos x="f124" y="f125"/>
                </a:cxn>
                <a:cxn ang="f64">
                  <a:pos x="f124" y="f125"/>
                </a:cxn>
                <a:cxn ang="f64">
                  <a:pos x="f124" y="f125"/>
                </a:cxn>
                <a:cxn ang="f64">
                  <a:pos x="f126" y="f125"/>
                </a:cxn>
                <a:cxn ang="f64">
                  <a:pos x="f111" y="f125"/>
                </a:cxn>
                <a:cxn ang="f64">
                  <a:pos x="f111" y="f125"/>
                </a:cxn>
                <a:cxn ang="f64">
                  <a:pos x="f111" y="f125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09" y="f110"/>
                </a:cxn>
              </a:cxnLst>
              <a:rect l="f105" t="f108" r="f106" b="f107"/>
              <a:pathLst>
                <a:path w="438521" h="31317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19"/>
                    <a:pt x="f21" y="f15"/>
                  </a:cubicBezTo>
                  <a:cubicBezTo>
                    <a:pt x="f21" y="f15"/>
                    <a:pt x="f21" y="f15"/>
                    <a:pt x="f21" y="f15"/>
                  </a:cubicBezTo>
                  <a:cubicBezTo>
                    <a:pt x="f22" y="f23"/>
                    <a:pt x="f22" y="f24"/>
                    <a:pt x="f21" y="f25"/>
                  </a:cubicBezTo>
                  <a:lnTo>
                    <a:pt x="f21" y="f26"/>
                  </a:lnTo>
                  <a:lnTo>
                    <a:pt x="f20" y="f27"/>
                  </a:lnTo>
                  <a:lnTo>
                    <a:pt x="f20" y="f27"/>
                  </a:lnTo>
                  <a:lnTo>
                    <a:pt x="f28" y="f29"/>
                  </a:lnTo>
                  <a:lnTo>
                    <a:pt x="f28" y="f29"/>
                  </a:lnTo>
                  <a:lnTo>
                    <a:pt x="f28" y="f29"/>
                  </a:lnTo>
                  <a:lnTo>
                    <a:pt x="f30" y="f29"/>
                  </a:lnTo>
                  <a:lnTo>
                    <a:pt x="f10" y="f29"/>
                  </a:lnTo>
                  <a:lnTo>
                    <a:pt x="f10" y="f29"/>
                  </a:lnTo>
                  <a:lnTo>
                    <a:pt x="f10" y="f29"/>
                  </a:lnTo>
                  <a:cubicBezTo>
                    <a:pt x="f31" y="f32"/>
                    <a:pt x="f8" y="f33"/>
                    <a:pt x="f8" y="f9"/>
                  </a:cubicBezTo>
                  <a:cubicBezTo>
                    <a:pt x="f31" y="f9"/>
                    <a:pt x="f31" y="f9"/>
                    <a:pt x="f10" y="f11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7" name="Freeform: Shape 234">
              <a:extLst>
                <a:ext uri="{FF2B5EF4-FFF2-40B4-BE49-F238E27FC236}">
                  <a16:creationId xmlns:a16="http://schemas.microsoft.com/office/drawing/2014/main" id="{00AB765B-BE83-89E6-27C1-44923890D935}"/>
                </a:ext>
              </a:extLst>
            </p:cNvPr>
            <p:cNvSpPr/>
            <p:nvPr/>
          </p:nvSpPr>
          <p:spPr>
            <a:xfrm>
              <a:off x="9217874" y="2471723"/>
              <a:ext cx="552654" cy="24583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2657"/>
                <a:gd name="f7" fmla="val 2458296"/>
                <a:gd name="f8" fmla="val 547598"/>
                <a:gd name="f9" fmla="val 2453239"/>
                <a:gd name="f10" fmla="val 550128"/>
                <a:gd name="f11" fmla="val 2454504"/>
                <a:gd name="f12" fmla="val 2457032"/>
                <a:gd name="f13" fmla="val 11382"/>
                <a:gd name="f14" fmla="val 7587"/>
                <a:gd name="f15" fmla="val 10117"/>
                <a:gd name="f16" fmla="val 2529"/>
                <a:gd name="f17" fmla="val 6323"/>
                <a:gd name="f18" fmla="val 3794"/>
                <a:gd name="f19" fmla="val 5058"/>
                <a:gd name="f20" fmla="val 1265"/>
                <a:gd name="f21" fmla="val 542540"/>
                <a:gd name="f22" fmla="val 543805"/>
                <a:gd name="f23" fmla="val 2458297"/>
                <a:gd name="f24" fmla="val 2455768"/>
                <a:gd name="f25" fmla="val 545069"/>
                <a:gd name="f26" fmla="+- 0 0 -90"/>
                <a:gd name="f27" fmla="*/ f3 1 552657"/>
                <a:gd name="f28" fmla="*/ f4 1 245829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552657"/>
                <a:gd name="f37" fmla="*/ f33 1 2458296"/>
                <a:gd name="f38" fmla="*/ 547598 f34 1"/>
                <a:gd name="f39" fmla="*/ 2453239 f33 1"/>
                <a:gd name="f40" fmla="*/ 552657 f34 1"/>
                <a:gd name="f41" fmla="*/ 2457032 f33 1"/>
                <a:gd name="f42" fmla="*/ 11382 f34 1"/>
                <a:gd name="f43" fmla="*/ 7587 f33 1"/>
                <a:gd name="f44" fmla="*/ 10117 f34 1"/>
                <a:gd name="f45" fmla="*/ 2529 f33 1"/>
                <a:gd name="f46" fmla="*/ 6323 f34 1"/>
                <a:gd name="f47" fmla="*/ 3794 f33 1"/>
                <a:gd name="f48" fmla="*/ 0 f34 1"/>
                <a:gd name="f49" fmla="*/ 1265 f33 1"/>
                <a:gd name="f50" fmla="*/ 0 f33 1"/>
                <a:gd name="f51" fmla="*/ 542540 f34 1"/>
                <a:gd name="f52" fmla="*/ 2454504 f33 1"/>
                <a:gd name="f53" fmla="*/ 543805 f34 1"/>
                <a:gd name="f54" fmla="*/ 2458297 f33 1"/>
                <a:gd name="f55" fmla="+- f35 0 f1"/>
                <a:gd name="f56" fmla="*/ f38 1 552657"/>
                <a:gd name="f57" fmla="*/ f39 1 2458296"/>
                <a:gd name="f58" fmla="*/ f40 1 552657"/>
                <a:gd name="f59" fmla="*/ f41 1 2458296"/>
                <a:gd name="f60" fmla="*/ f42 1 552657"/>
                <a:gd name="f61" fmla="*/ f43 1 2458296"/>
                <a:gd name="f62" fmla="*/ f44 1 552657"/>
                <a:gd name="f63" fmla="*/ f45 1 2458296"/>
                <a:gd name="f64" fmla="*/ f46 1 552657"/>
                <a:gd name="f65" fmla="*/ f47 1 2458296"/>
                <a:gd name="f66" fmla="*/ f48 1 552657"/>
                <a:gd name="f67" fmla="*/ f49 1 2458296"/>
                <a:gd name="f68" fmla="*/ f50 1 2458296"/>
                <a:gd name="f69" fmla="*/ f51 1 552657"/>
                <a:gd name="f70" fmla="*/ f52 1 2458296"/>
                <a:gd name="f71" fmla="*/ f53 1 552657"/>
                <a:gd name="f72" fmla="*/ f54 1 2458296"/>
                <a:gd name="f73" fmla="*/ f29 1 f36"/>
                <a:gd name="f74" fmla="*/ f30 1 f36"/>
                <a:gd name="f75" fmla="*/ f29 1 f37"/>
                <a:gd name="f76" fmla="*/ f31 1 f37"/>
                <a:gd name="f77" fmla="*/ f56 1 f36"/>
                <a:gd name="f78" fmla="*/ f57 1 f37"/>
                <a:gd name="f79" fmla="*/ f58 1 f36"/>
                <a:gd name="f80" fmla="*/ f59 1 f37"/>
                <a:gd name="f81" fmla="*/ f60 1 f36"/>
                <a:gd name="f82" fmla="*/ f61 1 f37"/>
                <a:gd name="f83" fmla="*/ f62 1 f36"/>
                <a:gd name="f84" fmla="*/ f63 1 f37"/>
                <a:gd name="f85" fmla="*/ f64 1 f36"/>
                <a:gd name="f86" fmla="*/ f65 1 f37"/>
                <a:gd name="f87" fmla="*/ f66 1 f36"/>
                <a:gd name="f88" fmla="*/ f67 1 f37"/>
                <a:gd name="f89" fmla="*/ f68 1 f37"/>
                <a:gd name="f90" fmla="*/ f69 1 f36"/>
                <a:gd name="f91" fmla="*/ f70 1 f37"/>
                <a:gd name="f92" fmla="*/ f71 1 f36"/>
                <a:gd name="f93" fmla="*/ f72 1 f37"/>
                <a:gd name="f94" fmla="*/ f73 f27 1"/>
                <a:gd name="f95" fmla="*/ f74 f27 1"/>
                <a:gd name="f96" fmla="*/ f76 f28 1"/>
                <a:gd name="f97" fmla="*/ f75 f28 1"/>
                <a:gd name="f98" fmla="*/ f77 f27 1"/>
                <a:gd name="f99" fmla="*/ f78 f28 1"/>
                <a:gd name="f100" fmla="*/ f79 f27 1"/>
                <a:gd name="f101" fmla="*/ f80 f28 1"/>
                <a:gd name="f102" fmla="*/ f81 f27 1"/>
                <a:gd name="f103" fmla="*/ f82 f28 1"/>
                <a:gd name="f104" fmla="*/ f83 f27 1"/>
                <a:gd name="f105" fmla="*/ f84 f28 1"/>
                <a:gd name="f106" fmla="*/ f85 f27 1"/>
                <a:gd name="f107" fmla="*/ f86 f28 1"/>
                <a:gd name="f108" fmla="*/ f87 f27 1"/>
                <a:gd name="f109" fmla="*/ f88 f28 1"/>
                <a:gd name="f110" fmla="*/ f89 f28 1"/>
                <a:gd name="f111" fmla="*/ f90 f27 1"/>
                <a:gd name="f112" fmla="*/ f91 f28 1"/>
                <a:gd name="f113" fmla="*/ f92 f27 1"/>
                <a:gd name="f114" fmla="*/ f93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100" y="f101"/>
                </a:cxn>
                <a:cxn ang="f55">
                  <a:pos x="f102" y="f103"/>
                </a:cxn>
                <a:cxn ang="f55">
                  <a:pos x="f104" y="f105"/>
                </a:cxn>
                <a:cxn ang="f55">
                  <a:pos x="f106" y="f107"/>
                </a:cxn>
                <a:cxn ang="f55">
                  <a:pos x="f108" y="f109"/>
                </a:cxn>
                <a:cxn ang="f55">
                  <a:pos x="f108" y="f109"/>
                </a:cxn>
                <a:cxn ang="f55">
                  <a:pos x="f108" y="f110"/>
                </a:cxn>
                <a:cxn ang="f55">
                  <a:pos x="f108" y="f110"/>
                </a:cxn>
                <a:cxn ang="f55">
                  <a:pos x="f108" y="f110"/>
                </a:cxn>
                <a:cxn ang="f55">
                  <a:pos x="f111" y="f112"/>
                </a:cxn>
                <a:cxn ang="f55">
                  <a:pos x="f113" y="f114"/>
                </a:cxn>
                <a:cxn ang="f55">
                  <a:pos x="f98" y="f99"/>
                </a:cxn>
              </a:cxnLst>
              <a:rect l="f94" t="f97" r="f95" b="f96"/>
              <a:pathLst>
                <a:path w="552657" h="2458296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cubicBezTo>
                    <a:pt x="f6" y="f12"/>
                    <a:pt x="f6" y="f12"/>
                    <a:pt x="f6" y="f12"/>
                  </a:cubicBez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8" y="f19"/>
                    <a:pt x="f20" y="f18"/>
                    <a:pt x="f5" y="f20"/>
                  </a:cubicBezTo>
                  <a:cubicBezTo>
                    <a:pt x="f5" y="f20"/>
                    <a:pt x="f5" y="f20"/>
                    <a:pt x="f5" y="f20"/>
                  </a:cubicBezTo>
                  <a:cubicBezTo>
                    <a:pt x="f5" y="f20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lnTo>
                    <a:pt x="f21" y="f11"/>
                  </a:lnTo>
                  <a:lnTo>
                    <a:pt x="f22" y="f23"/>
                  </a:lnTo>
                  <a:cubicBezTo>
                    <a:pt x="f22" y="f24"/>
                    <a:pt x="f2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8" name="Freeform: Shape 235">
              <a:extLst>
                <a:ext uri="{FF2B5EF4-FFF2-40B4-BE49-F238E27FC236}">
                  <a16:creationId xmlns:a16="http://schemas.microsoft.com/office/drawing/2014/main" id="{8EBE8C69-E9A6-57B0-D92C-5BBE435000BC}"/>
                </a:ext>
              </a:extLst>
            </p:cNvPr>
            <p:cNvSpPr/>
            <p:nvPr/>
          </p:nvSpPr>
          <p:spPr>
            <a:xfrm>
              <a:off x="9221669" y="2466667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9" name="Freeform: Shape 236">
              <a:extLst>
                <a:ext uri="{FF2B5EF4-FFF2-40B4-BE49-F238E27FC236}">
                  <a16:creationId xmlns:a16="http://schemas.microsoft.com/office/drawing/2014/main" id="{F3679E39-6009-487B-E15D-373F94F5BFD2}"/>
                </a:ext>
              </a:extLst>
            </p:cNvPr>
            <p:cNvSpPr/>
            <p:nvPr/>
          </p:nvSpPr>
          <p:spPr>
            <a:xfrm>
              <a:off x="9219136" y="2467929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0" name="Freeform: Shape 237">
              <a:extLst>
                <a:ext uri="{FF2B5EF4-FFF2-40B4-BE49-F238E27FC236}">
                  <a16:creationId xmlns:a16="http://schemas.microsoft.com/office/drawing/2014/main" id="{F8BC9653-D010-8BC8-C959-3679F40F1414}"/>
                </a:ext>
              </a:extLst>
            </p:cNvPr>
            <p:cNvSpPr/>
            <p:nvPr/>
          </p:nvSpPr>
          <p:spPr>
            <a:xfrm>
              <a:off x="9219136" y="2469200"/>
              <a:ext cx="12646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948"/>
                <a:gd name="f8" fmla="val 1264"/>
                <a:gd name="f9" fmla="+- 0 0 -90"/>
                <a:gd name="f10" fmla="*/ f3 1 12646"/>
                <a:gd name="f11" fmla="*/ f4 1 94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948"/>
                <a:gd name="f21" fmla="*/ 0 f17 1"/>
                <a:gd name="f22" fmla="*/ 0 f16 1"/>
                <a:gd name="f23" fmla="+- f18 0 f1"/>
                <a:gd name="f24" fmla="*/ f21 1 12646"/>
                <a:gd name="f25" fmla="*/ f22 1 948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948">
                  <a:moveTo>
                    <a:pt x="f5" y="f5"/>
                  </a:moveTo>
                  <a:cubicBezTo>
                    <a:pt x="f5" y="f5"/>
                    <a:pt x="f5" y="f8"/>
                    <a:pt x="f5" y="f5"/>
                  </a:cubicBez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1" name="Freeform: Shape 238">
              <a:extLst>
                <a:ext uri="{FF2B5EF4-FFF2-40B4-BE49-F238E27FC236}">
                  <a16:creationId xmlns:a16="http://schemas.microsoft.com/office/drawing/2014/main" id="{121D654E-51DA-6F24-C1DF-9DB035C47C4B}"/>
                </a:ext>
              </a:extLst>
            </p:cNvPr>
            <p:cNvSpPr/>
            <p:nvPr/>
          </p:nvSpPr>
          <p:spPr>
            <a:xfrm>
              <a:off x="10684873" y="6281836"/>
              <a:ext cx="17702" cy="493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05"/>
                <a:gd name="f7" fmla="val 49317"/>
                <a:gd name="f8" fmla="val 44259"/>
                <a:gd name="f9" fmla="val 42995"/>
                <a:gd name="f10" fmla="val 8853"/>
                <a:gd name="f11" fmla="val 2529"/>
                <a:gd name="f12" fmla="val 7588"/>
                <a:gd name="f13" fmla="val 5059"/>
                <a:gd name="f14" fmla="val 1265"/>
                <a:gd name="f15" fmla="val 3794"/>
                <a:gd name="f16" fmla="val 7587"/>
                <a:gd name="f17" fmla="val 45524"/>
                <a:gd name="f18" fmla="val 46789"/>
                <a:gd name="f19" fmla="val 10117"/>
                <a:gd name="f20" fmla="val 48053"/>
                <a:gd name="f21" fmla="val 11382"/>
                <a:gd name="f22" fmla="val 12647"/>
                <a:gd name="f23" fmla="val 49318"/>
                <a:gd name="f24" fmla="val 13911"/>
                <a:gd name="f25" fmla="val 15176"/>
                <a:gd name="f26" fmla="val 16441"/>
                <a:gd name="f27" fmla="+- 0 0 -90"/>
                <a:gd name="f28" fmla="*/ f3 1 17705"/>
                <a:gd name="f29" fmla="*/ f4 1 4931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7705"/>
                <a:gd name="f38" fmla="*/ f34 1 49317"/>
                <a:gd name="f39" fmla="*/ 17705 f35 1"/>
                <a:gd name="f40" fmla="*/ 44259 f34 1"/>
                <a:gd name="f41" fmla="*/ 42995 f34 1"/>
                <a:gd name="f42" fmla="*/ 8853 f35 1"/>
                <a:gd name="f43" fmla="*/ 0 f34 1"/>
                <a:gd name="f44" fmla="*/ 5059 f35 1"/>
                <a:gd name="f45" fmla="*/ 5059 f34 1"/>
                <a:gd name="f46" fmla="*/ 0 f35 1"/>
                <a:gd name="f47" fmla="*/ 1265 f34 1"/>
                <a:gd name="f48" fmla="*/ 1265 f35 1"/>
                <a:gd name="f49" fmla="*/ 7587 f34 1"/>
                <a:gd name="f50" fmla="*/ 45524 f34 1"/>
                <a:gd name="f51" fmla="*/ 10117 f35 1"/>
                <a:gd name="f52" fmla="*/ 46789 f34 1"/>
                <a:gd name="f53" fmla="*/ 11382 f35 1"/>
                <a:gd name="f54" fmla="*/ 48053 f34 1"/>
                <a:gd name="f55" fmla="*/ 15176 f35 1"/>
                <a:gd name="f56" fmla="*/ 49318 f34 1"/>
                <a:gd name="f57" fmla="+- f36 0 f1"/>
                <a:gd name="f58" fmla="*/ f39 1 17705"/>
                <a:gd name="f59" fmla="*/ f40 1 49317"/>
                <a:gd name="f60" fmla="*/ f41 1 49317"/>
                <a:gd name="f61" fmla="*/ f42 1 17705"/>
                <a:gd name="f62" fmla="*/ f43 1 49317"/>
                <a:gd name="f63" fmla="*/ f44 1 17705"/>
                <a:gd name="f64" fmla="*/ f45 1 49317"/>
                <a:gd name="f65" fmla="*/ f46 1 17705"/>
                <a:gd name="f66" fmla="*/ f47 1 49317"/>
                <a:gd name="f67" fmla="*/ f48 1 17705"/>
                <a:gd name="f68" fmla="*/ f49 1 49317"/>
                <a:gd name="f69" fmla="*/ f50 1 49317"/>
                <a:gd name="f70" fmla="*/ f51 1 17705"/>
                <a:gd name="f71" fmla="*/ f52 1 49317"/>
                <a:gd name="f72" fmla="*/ f53 1 17705"/>
                <a:gd name="f73" fmla="*/ f54 1 49317"/>
                <a:gd name="f74" fmla="*/ f55 1 17705"/>
                <a:gd name="f75" fmla="*/ f56 1 49317"/>
                <a:gd name="f76" fmla="*/ f30 1 f37"/>
                <a:gd name="f77" fmla="*/ f31 1 f37"/>
                <a:gd name="f78" fmla="*/ f30 1 f38"/>
                <a:gd name="f79" fmla="*/ f32 1 f38"/>
                <a:gd name="f80" fmla="*/ f58 1 f37"/>
                <a:gd name="f81" fmla="*/ f59 1 f38"/>
                <a:gd name="f82" fmla="*/ f60 1 f38"/>
                <a:gd name="f83" fmla="*/ f61 1 f37"/>
                <a:gd name="f84" fmla="*/ f62 1 f38"/>
                <a:gd name="f85" fmla="*/ f63 1 f37"/>
                <a:gd name="f86" fmla="*/ f64 1 f38"/>
                <a:gd name="f87" fmla="*/ f65 1 f37"/>
                <a:gd name="f88" fmla="*/ f66 1 f38"/>
                <a:gd name="f89" fmla="*/ f67 1 f37"/>
                <a:gd name="f90" fmla="*/ f68 1 f38"/>
                <a:gd name="f91" fmla="*/ f69 1 f38"/>
                <a:gd name="f92" fmla="*/ f70 1 f37"/>
                <a:gd name="f93" fmla="*/ f71 1 f38"/>
                <a:gd name="f94" fmla="*/ f72 1 f37"/>
                <a:gd name="f95" fmla="*/ f73 1 f38"/>
                <a:gd name="f96" fmla="*/ f74 1 f37"/>
                <a:gd name="f97" fmla="*/ f75 1 f38"/>
                <a:gd name="f98" fmla="*/ f76 f28 1"/>
                <a:gd name="f99" fmla="*/ f77 f28 1"/>
                <a:gd name="f100" fmla="*/ f79 f29 1"/>
                <a:gd name="f101" fmla="*/ f78 f29 1"/>
                <a:gd name="f102" fmla="*/ f80 f28 1"/>
                <a:gd name="f103" fmla="*/ f81 f29 1"/>
                <a:gd name="f104" fmla="*/ f82 f29 1"/>
                <a:gd name="f105" fmla="*/ f83 f28 1"/>
                <a:gd name="f106" fmla="*/ f84 f29 1"/>
                <a:gd name="f107" fmla="*/ f85 f28 1"/>
                <a:gd name="f108" fmla="*/ f86 f29 1"/>
                <a:gd name="f109" fmla="*/ f87 f28 1"/>
                <a:gd name="f110" fmla="*/ f88 f29 1"/>
                <a:gd name="f111" fmla="*/ f89 f28 1"/>
                <a:gd name="f112" fmla="*/ f90 f29 1"/>
                <a:gd name="f113" fmla="*/ f91 f29 1"/>
                <a:gd name="f114" fmla="*/ f92 f28 1"/>
                <a:gd name="f115" fmla="*/ f93 f29 1"/>
                <a:gd name="f116" fmla="*/ f94 f28 1"/>
                <a:gd name="f117" fmla="*/ f95 f29 1"/>
                <a:gd name="f118" fmla="*/ f96 f28 1"/>
                <a:gd name="f119" fmla="*/ f97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2" y="f103"/>
                </a:cxn>
                <a:cxn ang="f57">
                  <a:pos x="f102" y="f104"/>
                </a:cxn>
                <a:cxn ang="f57">
                  <a:pos x="f105" y="f106"/>
                </a:cxn>
                <a:cxn ang="f57">
                  <a:pos x="f107" y="f108"/>
                </a:cxn>
                <a:cxn ang="f57">
                  <a:pos x="f109" y="f110"/>
                </a:cxn>
                <a:cxn ang="f57">
                  <a:pos x="f111" y="f112"/>
                </a:cxn>
                <a:cxn ang="f57">
                  <a:pos x="f105" y="f113"/>
                </a:cxn>
                <a:cxn ang="f57">
                  <a:pos x="f105" y="f113"/>
                </a:cxn>
                <a:cxn ang="f57">
                  <a:pos x="f105" y="f113"/>
                </a:cxn>
                <a:cxn ang="f57">
                  <a:pos x="f114" y="f115"/>
                </a:cxn>
                <a:cxn ang="f57">
                  <a:pos x="f116" y="f117"/>
                </a:cxn>
                <a:cxn ang="f57">
                  <a:pos x="f116" y="f117"/>
                </a:cxn>
                <a:cxn ang="f57">
                  <a:pos x="f118" y="f119"/>
                </a:cxn>
                <a:cxn ang="f57">
                  <a:pos x="f102" y="f103"/>
                </a:cxn>
              </a:cxnLst>
              <a:rect l="f98" t="f101" r="f99" b="f100"/>
              <a:pathLst>
                <a:path w="17705" h="49317">
                  <a:moveTo>
                    <a:pt x="f6" y="f8"/>
                  </a:moveTo>
                  <a:lnTo>
                    <a:pt x="f6" y="f9"/>
                  </a:lnTo>
                  <a:lnTo>
                    <a:pt x="f10" y="f5"/>
                  </a:lnTo>
                  <a:cubicBezTo>
                    <a:pt x="f10" y="f11"/>
                    <a:pt x="f12" y="f13"/>
                    <a:pt x="f13" y="f13"/>
                  </a:cubicBezTo>
                  <a:cubicBezTo>
                    <a:pt x="f11" y="f13"/>
                    <a:pt x="f14" y="f15"/>
                    <a:pt x="f5" y="f14"/>
                  </a:cubicBezTo>
                  <a:lnTo>
                    <a:pt x="f14" y="f16"/>
                  </a:lnTo>
                  <a:lnTo>
                    <a:pt x="f10" y="f17"/>
                  </a:lnTo>
                  <a:lnTo>
                    <a:pt x="f10" y="f17"/>
                  </a:lnTo>
                  <a:lnTo>
                    <a:pt x="f10" y="f17"/>
                  </a:lnTo>
                  <a:cubicBezTo>
                    <a:pt x="f10" y="f17"/>
                    <a:pt x="f10" y="f18"/>
                    <a:pt x="f19" y="f18"/>
                  </a:cubicBezTo>
                  <a:cubicBezTo>
                    <a:pt x="f19" y="f18"/>
                    <a:pt x="f19" y="f20"/>
                    <a:pt x="f21" y="f20"/>
                  </a:cubicBezTo>
                  <a:lnTo>
                    <a:pt x="f21" y="f20"/>
                  </a:lnTo>
                  <a:cubicBezTo>
                    <a:pt x="f22" y="f23"/>
                    <a:pt x="f24" y="f23"/>
                    <a:pt x="f25" y="f23"/>
                  </a:cubicBezTo>
                  <a:cubicBezTo>
                    <a:pt x="f26" y="f20"/>
                    <a:pt x="f6" y="f1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2" name="Freeform: Shape 239">
              <a:extLst>
                <a:ext uri="{FF2B5EF4-FFF2-40B4-BE49-F238E27FC236}">
                  <a16:creationId xmlns:a16="http://schemas.microsoft.com/office/drawing/2014/main" id="{BA841837-A84C-E2AF-80D8-3FF695033865}"/>
                </a:ext>
              </a:extLst>
            </p:cNvPr>
            <p:cNvSpPr/>
            <p:nvPr/>
          </p:nvSpPr>
          <p:spPr>
            <a:xfrm>
              <a:off x="10603940" y="5870850"/>
              <a:ext cx="92317" cy="4165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320"/>
                <a:gd name="f7" fmla="val 416535"/>
                <a:gd name="f8" fmla="val 6323"/>
                <a:gd name="f9" fmla="val 2529"/>
                <a:gd name="f10" fmla="val 3794"/>
                <a:gd name="f11" fmla="val 1265"/>
                <a:gd name="f12" fmla="val 80938"/>
                <a:gd name="f13" fmla="val 409716"/>
                <a:gd name="f14" fmla="val 82203"/>
                <a:gd name="f15" fmla="val 413510"/>
                <a:gd name="f16" fmla="val 83468"/>
                <a:gd name="f17" fmla="val 416039"/>
                <a:gd name="f18" fmla="val 85997"/>
                <a:gd name="f19" fmla="val 417304"/>
                <a:gd name="f20" fmla="val 88526"/>
                <a:gd name="f21" fmla="val 91056"/>
                <a:gd name="f22" fmla="val 414775"/>
                <a:gd name="f23" fmla="val 410981"/>
                <a:gd name="f24" fmla="val 13911"/>
                <a:gd name="f25" fmla="val 7587"/>
                <a:gd name="f26" fmla="val 12647"/>
                <a:gd name="f27" fmla="+- 0 0 -90"/>
                <a:gd name="f28" fmla="*/ f3 1 92320"/>
                <a:gd name="f29" fmla="*/ f4 1 41653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92320"/>
                <a:gd name="f38" fmla="*/ f34 1 416535"/>
                <a:gd name="f39" fmla="*/ 6323 f35 1"/>
                <a:gd name="f40" fmla="*/ 2529 f34 1"/>
                <a:gd name="f41" fmla="*/ 0 f35 1"/>
                <a:gd name="f42" fmla="*/ 1265 f34 1"/>
                <a:gd name="f43" fmla="*/ 0 f34 1"/>
                <a:gd name="f44" fmla="*/ 80938 f35 1"/>
                <a:gd name="f45" fmla="*/ 409716 f34 1"/>
                <a:gd name="f46" fmla="*/ 82203 f35 1"/>
                <a:gd name="f47" fmla="*/ 413510 f34 1"/>
                <a:gd name="f48" fmla="*/ 88526 f35 1"/>
                <a:gd name="f49" fmla="*/ 416039 f34 1"/>
                <a:gd name="f50" fmla="*/ 92320 f35 1"/>
                <a:gd name="f51" fmla="*/ 410981 f34 1"/>
                <a:gd name="f52" fmla="*/ 13911 f35 1"/>
                <a:gd name="f53" fmla="*/ 7587 f34 1"/>
                <a:gd name="f54" fmla="*/ 12647 f35 1"/>
                <a:gd name="f55" fmla="+- f36 0 f1"/>
                <a:gd name="f56" fmla="*/ f39 1 92320"/>
                <a:gd name="f57" fmla="*/ f40 1 416535"/>
                <a:gd name="f58" fmla="*/ f41 1 92320"/>
                <a:gd name="f59" fmla="*/ f42 1 416535"/>
                <a:gd name="f60" fmla="*/ f43 1 416535"/>
                <a:gd name="f61" fmla="*/ f44 1 92320"/>
                <a:gd name="f62" fmla="*/ f45 1 416535"/>
                <a:gd name="f63" fmla="*/ f46 1 92320"/>
                <a:gd name="f64" fmla="*/ f47 1 416535"/>
                <a:gd name="f65" fmla="*/ f48 1 92320"/>
                <a:gd name="f66" fmla="*/ f49 1 416535"/>
                <a:gd name="f67" fmla="*/ f50 1 92320"/>
                <a:gd name="f68" fmla="*/ f51 1 416535"/>
                <a:gd name="f69" fmla="*/ f52 1 92320"/>
                <a:gd name="f70" fmla="*/ f53 1 416535"/>
                <a:gd name="f71" fmla="*/ f54 1 92320"/>
                <a:gd name="f72" fmla="*/ f30 1 f37"/>
                <a:gd name="f73" fmla="*/ f31 1 f37"/>
                <a:gd name="f74" fmla="*/ f30 1 f38"/>
                <a:gd name="f75" fmla="*/ f32 1 f38"/>
                <a:gd name="f76" fmla="*/ f56 1 f37"/>
                <a:gd name="f77" fmla="*/ f57 1 f38"/>
                <a:gd name="f78" fmla="*/ f58 1 f37"/>
                <a:gd name="f79" fmla="*/ f59 1 f38"/>
                <a:gd name="f80" fmla="*/ f60 1 f38"/>
                <a:gd name="f81" fmla="*/ f61 1 f37"/>
                <a:gd name="f82" fmla="*/ f62 1 f38"/>
                <a:gd name="f83" fmla="*/ f63 1 f37"/>
                <a:gd name="f84" fmla="*/ f64 1 f38"/>
                <a:gd name="f85" fmla="*/ f65 1 f37"/>
                <a:gd name="f86" fmla="*/ f66 1 f38"/>
                <a:gd name="f87" fmla="*/ f67 1 f37"/>
                <a:gd name="f88" fmla="*/ f68 1 f38"/>
                <a:gd name="f89" fmla="*/ f69 1 f37"/>
                <a:gd name="f90" fmla="*/ f70 1 f38"/>
                <a:gd name="f91" fmla="*/ f71 1 f37"/>
                <a:gd name="f92" fmla="*/ f72 f28 1"/>
                <a:gd name="f93" fmla="*/ f73 f28 1"/>
                <a:gd name="f94" fmla="*/ f75 f29 1"/>
                <a:gd name="f95" fmla="*/ f74 f29 1"/>
                <a:gd name="f96" fmla="*/ f76 f28 1"/>
                <a:gd name="f97" fmla="*/ f77 f29 1"/>
                <a:gd name="f98" fmla="*/ f78 f28 1"/>
                <a:gd name="f99" fmla="*/ f79 f29 1"/>
                <a:gd name="f100" fmla="*/ f80 f29 1"/>
                <a:gd name="f101" fmla="*/ f81 f28 1"/>
                <a:gd name="f102" fmla="*/ f82 f29 1"/>
                <a:gd name="f103" fmla="*/ f83 f28 1"/>
                <a:gd name="f104" fmla="*/ f84 f29 1"/>
                <a:gd name="f105" fmla="*/ f85 f28 1"/>
                <a:gd name="f106" fmla="*/ f86 f29 1"/>
                <a:gd name="f107" fmla="*/ f87 f28 1"/>
                <a:gd name="f108" fmla="*/ f88 f29 1"/>
                <a:gd name="f109" fmla="*/ f89 f28 1"/>
                <a:gd name="f110" fmla="*/ f90 f29 1"/>
                <a:gd name="f111" fmla="*/ f9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98" y="f100"/>
                </a:cxn>
                <a:cxn ang="f55">
                  <a:pos x="f98" y="f100"/>
                </a:cxn>
                <a:cxn ang="f55">
                  <a:pos x="f98" y="f100"/>
                </a:cxn>
                <a:cxn ang="f55">
                  <a:pos x="f101" y="f102"/>
                </a:cxn>
                <a:cxn ang="f55">
                  <a:pos x="f103" y="f104"/>
                </a:cxn>
                <a:cxn ang="f55">
                  <a:pos x="f105" y="f106"/>
                </a:cxn>
                <a:cxn ang="f55">
                  <a:pos x="f107" y="f108"/>
                </a:cxn>
                <a:cxn ang="f55">
                  <a:pos x="f109" y="f110"/>
                </a:cxn>
                <a:cxn ang="f55">
                  <a:pos x="f111" y="f100"/>
                </a:cxn>
                <a:cxn ang="f55">
                  <a:pos x="f96" y="f97"/>
                </a:cxn>
              </a:cxnLst>
              <a:rect l="f92" t="f95" r="f93" b="f94"/>
              <a:pathLst>
                <a:path w="92320" h="416535">
                  <a:moveTo>
                    <a:pt x="f8" y="f9"/>
                  </a:moveTo>
                  <a:cubicBezTo>
                    <a:pt x="f10" y="f10"/>
                    <a:pt x="f11" y="f9"/>
                    <a:pt x="f5" y="f11"/>
                  </a:cubicBezTo>
                  <a:cubicBezTo>
                    <a:pt x="f5" y="f11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17"/>
                  </a:cubicBezTo>
                  <a:cubicBezTo>
                    <a:pt x="f21" y="f22"/>
                    <a:pt x="f6" y="f15"/>
                    <a:pt x="f6" y="f23"/>
                  </a:cubicBezTo>
                  <a:lnTo>
                    <a:pt x="f24" y="f25"/>
                  </a:lnTo>
                  <a:lnTo>
                    <a:pt x="f26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3" name="Freeform: Shape 240">
              <a:extLst>
                <a:ext uri="{FF2B5EF4-FFF2-40B4-BE49-F238E27FC236}">
                  <a16:creationId xmlns:a16="http://schemas.microsoft.com/office/drawing/2014/main" id="{FECDDAFC-44CF-D637-5E69-83D2E718956B}"/>
                </a:ext>
              </a:extLst>
            </p:cNvPr>
            <p:cNvSpPr/>
            <p:nvPr/>
          </p:nvSpPr>
          <p:spPr>
            <a:xfrm>
              <a:off x="10605202" y="5865793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4" name="Freeform: Shape 241">
              <a:extLst>
                <a:ext uri="{FF2B5EF4-FFF2-40B4-BE49-F238E27FC236}">
                  <a16:creationId xmlns:a16="http://schemas.microsoft.com/office/drawing/2014/main" id="{DA69F40A-4544-5F6A-40E2-6D29B4605BE8}"/>
                </a:ext>
              </a:extLst>
            </p:cNvPr>
            <p:cNvSpPr/>
            <p:nvPr/>
          </p:nvSpPr>
          <p:spPr>
            <a:xfrm>
              <a:off x="10603940" y="5868326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5" name="Freeform: Shape 242">
              <a:extLst>
                <a:ext uri="{FF2B5EF4-FFF2-40B4-BE49-F238E27FC236}">
                  <a16:creationId xmlns:a16="http://schemas.microsoft.com/office/drawing/2014/main" id="{9D1FEE29-A313-8FF9-7BF8-F0043B0C91B7}"/>
                </a:ext>
              </a:extLst>
            </p:cNvPr>
            <p:cNvSpPr/>
            <p:nvPr/>
          </p:nvSpPr>
          <p:spPr>
            <a:xfrm>
              <a:off x="10603940" y="5866497"/>
              <a:ext cx="12646" cy="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562"/>
                <a:gd name="f8" fmla="val -703"/>
                <a:gd name="f9" fmla="+- 0 0 -90"/>
                <a:gd name="f10" fmla="*/ f3 1 12646"/>
                <a:gd name="f11" fmla="*/ f4 1 56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562"/>
                <a:gd name="f21" fmla="*/ 0 f17 1"/>
                <a:gd name="f22" fmla="*/ 562 f16 1"/>
                <a:gd name="f23" fmla="+- f18 0 f1"/>
                <a:gd name="f24" fmla="*/ f21 1 12646"/>
                <a:gd name="f25" fmla="*/ f22 1 562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562">
                  <a:moveTo>
                    <a:pt x="f5" y="f7"/>
                  </a:moveTo>
                  <a:lnTo>
                    <a:pt x="f5" y="f7"/>
                  </a:lnTo>
                  <a:lnTo>
                    <a:pt x="f5" y="f7"/>
                  </a:lnTo>
                  <a:lnTo>
                    <a:pt x="f5" y="f7"/>
                  </a:lnTo>
                  <a:cubicBezTo>
                    <a:pt x="f5" y="f8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6" name="Freeform: Shape 243">
              <a:extLst>
                <a:ext uri="{FF2B5EF4-FFF2-40B4-BE49-F238E27FC236}">
                  <a16:creationId xmlns:a16="http://schemas.microsoft.com/office/drawing/2014/main" id="{634BDA01-A353-9902-71A8-CBF545C856C3}"/>
                </a:ext>
              </a:extLst>
            </p:cNvPr>
            <p:cNvSpPr/>
            <p:nvPr/>
          </p:nvSpPr>
          <p:spPr>
            <a:xfrm>
              <a:off x="11223619" y="5118445"/>
              <a:ext cx="67025" cy="3629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027"/>
                <a:gd name="f7" fmla="val 362927"/>
                <a:gd name="f8" fmla="val 5059"/>
                <a:gd name="f9" fmla="val 2529"/>
                <a:gd name="f10" fmla="val 1265"/>
                <a:gd name="f11" fmla="val 3794"/>
                <a:gd name="f12" fmla="val 6323"/>
                <a:gd name="f13" fmla="val 58175"/>
                <a:gd name="f14" fmla="val 359134"/>
                <a:gd name="f15" fmla="val 362928"/>
                <a:gd name="f16" fmla="val 360398"/>
                <a:gd name="f17" fmla="val 59439"/>
                <a:gd name="f18" fmla="val 357870"/>
                <a:gd name="f19" fmla="val 61968"/>
                <a:gd name="f20" fmla="val 64498"/>
                <a:gd name="f21" fmla="val 361663"/>
                <a:gd name="f22" fmla="val 8853"/>
                <a:gd name="f23" fmla="val 13910"/>
                <a:gd name="f24" fmla="val 7588"/>
                <a:gd name="f25" fmla="+- 0 0 -90"/>
                <a:gd name="f26" fmla="*/ f3 1 67027"/>
                <a:gd name="f27" fmla="*/ f4 1 362927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67027"/>
                <a:gd name="f36" fmla="*/ f32 1 362927"/>
                <a:gd name="f37" fmla="*/ 5059 f33 1"/>
                <a:gd name="f38" fmla="*/ 0 f32 1"/>
                <a:gd name="f39" fmla="*/ 2529 f33 1"/>
                <a:gd name="f40" fmla="*/ 1265 f33 1"/>
                <a:gd name="f41" fmla="*/ 0 f33 1"/>
                <a:gd name="f42" fmla="*/ 1265 f32 1"/>
                <a:gd name="f43" fmla="*/ 2529 f32 1"/>
                <a:gd name="f44" fmla="*/ 3794 f32 1"/>
                <a:gd name="f45" fmla="*/ 6323 f32 1"/>
                <a:gd name="f46" fmla="*/ 58175 f33 1"/>
                <a:gd name="f47" fmla="*/ 359134 f32 1"/>
                <a:gd name="f48" fmla="*/ 362928 f32 1"/>
                <a:gd name="f49" fmla="*/ 61968 f33 1"/>
                <a:gd name="f50" fmla="*/ 357870 f32 1"/>
                <a:gd name="f51" fmla="*/ 67027 f33 1"/>
                <a:gd name="f52" fmla="*/ 361663 f32 1"/>
                <a:gd name="f53" fmla="*/ 8853 f33 1"/>
                <a:gd name="f54" fmla="*/ 13910 f32 1"/>
                <a:gd name="f55" fmla="*/ 7588 f33 1"/>
                <a:gd name="f56" fmla="+- f34 0 f1"/>
                <a:gd name="f57" fmla="*/ f37 1 67027"/>
                <a:gd name="f58" fmla="*/ f38 1 362927"/>
                <a:gd name="f59" fmla="*/ f39 1 67027"/>
                <a:gd name="f60" fmla="*/ f40 1 67027"/>
                <a:gd name="f61" fmla="*/ f41 1 67027"/>
                <a:gd name="f62" fmla="*/ f42 1 362927"/>
                <a:gd name="f63" fmla="*/ f43 1 362927"/>
                <a:gd name="f64" fmla="*/ f44 1 362927"/>
                <a:gd name="f65" fmla="*/ f45 1 362927"/>
                <a:gd name="f66" fmla="*/ f46 1 67027"/>
                <a:gd name="f67" fmla="*/ f47 1 362927"/>
                <a:gd name="f68" fmla="*/ f48 1 362927"/>
                <a:gd name="f69" fmla="*/ f49 1 67027"/>
                <a:gd name="f70" fmla="*/ f50 1 362927"/>
                <a:gd name="f71" fmla="*/ f51 1 67027"/>
                <a:gd name="f72" fmla="*/ f52 1 362927"/>
                <a:gd name="f73" fmla="*/ f53 1 67027"/>
                <a:gd name="f74" fmla="*/ f54 1 362927"/>
                <a:gd name="f75" fmla="*/ f55 1 67027"/>
                <a:gd name="f76" fmla="*/ f28 1 f35"/>
                <a:gd name="f77" fmla="*/ f29 1 f35"/>
                <a:gd name="f78" fmla="*/ f28 1 f36"/>
                <a:gd name="f79" fmla="*/ f30 1 f36"/>
                <a:gd name="f80" fmla="*/ f57 1 f35"/>
                <a:gd name="f81" fmla="*/ f58 1 f36"/>
                <a:gd name="f82" fmla="*/ f59 1 f35"/>
                <a:gd name="f83" fmla="*/ f60 1 f35"/>
                <a:gd name="f84" fmla="*/ f61 1 f35"/>
                <a:gd name="f85" fmla="*/ f62 1 f36"/>
                <a:gd name="f86" fmla="*/ f63 1 f36"/>
                <a:gd name="f87" fmla="*/ f64 1 f36"/>
                <a:gd name="f88" fmla="*/ f65 1 f36"/>
                <a:gd name="f89" fmla="*/ f66 1 f35"/>
                <a:gd name="f90" fmla="*/ f67 1 f36"/>
                <a:gd name="f91" fmla="*/ f68 1 f36"/>
                <a:gd name="f92" fmla="*/ f69 1 f35"/>
                <a:gd name="f93" fmla="*/ f70 1 f36"/>
                <a:gd name="f94" fmla="*/ f71 1 f35"/>
                <a:gd name="f95" fmla="*/ f72 1 f36"/>
                <a:gd name="f96" fmla="*/ f73 1 f35"/>
                <a:gd name="f97" fmla="*/ f74 1 f36"/>
                <a:gd name="f98" fmla="*/ f75 1 f35"/>
                <a:gd name="f99" fmla="*/ f76 f26 1"/>
                <a:gd name="f100" fmla="*/ f77 f26 1"/>
                <a:gd name="f101" fmla="*/ f79 f27 1"/>
                <a:gd name="f102" fmla="*/ f78 f27 1"/>
                <a:gd name="f103" fmla="*/ f80 f26 1"/>
                <a:gd name="f104" fmla="*/ f81 f27 1"/>
                <a:gd name="f105" fmla="*/ f82 f26 1"/>
                <a:gd name="f106" fmla="*/ f83 f26 1"/>
                <a:gd name="f107" fmla="*/ f84 f26 1"/>
                <a:gd name="f108" fmla="*/ f85 f27 1"/>
                <a:gd name="f109" fmla="*/ f86 f27 1"/>
                <a:gd name="f110" fmla="*/ f87 f27 1"/>
                <a:gd name="f111" fmla="*/ f88 f27 1"/>
                <a:gd name="f112" fmla="*/ f89 f26 1"/>
                <a:gd name="f113" fmla="*/ f90 f27 1"/>
                <a:gd name="f114" fmla="*/ f91 f27 1"/>
                <a:gd name="f115" fmla="*/ f92 f26 1"/>
                <a:gd name="f116" fmla="*/ f93 f27 1"/>
                <a:gd name="f117" fmla="*/ f94 f26 1"/>
                <a:gd name="f118" fmla="*/ f95 f27 1"/>
                <a:gd name="f119" fmla="*/ f96 f26 1"/>
                <a:gd name="f120" fmla="*/ f97 f27 1"/>
                <a:gd name="f121" fmla="*/ f9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5" y="f104"/>
                </a:cxn>
                <a:cxn ang="f56">
                  <a:pos x="f106" y="f104"/>
                </a:cxn>
                <a:cxn ang="f56">
                  <a:pos x="f106" y="f104"/>
                </a:cxn>
                <a:cxn ang="f56">
                  <a:pos x="f107" y="f104"/>
                </a:cxn>
                <a:cxn ang="f56">
                  <a:pos x="f107" y="f104"/>
                </a:cxn>
                <a:cxn ang="f56">
                  <a:pos x="f107" y="f108"/>
                </a:cxn>
                <a:cxn ang="f56">
                  <a:pos x="f107" y="f109"/>
                </a:cxn>
                <a:cxn ang="f56">
                  <a:pos x="f107" y="f110"/>
                </a:cxn>
                <a:cxn ang="f56">
                  <a:pos x="f107" y="f110"/>
                </a:cxn>
                <a:cxn ang="f56">
                  <a:pos x="f107" y="f111"/>
                </a:cxn>
                <a:cxn ang="f56">
                  <a:pos x="f112" y="f113"/>
                </a:cxn>
                <a:cxn ang="f56">
                  <a:pos x="f112" y="f114"/>
                </a:cxn>
                <a:cxn ang="f56">
                  <a:pos x="f115" y="f116"/>
                </a:cxn>
                <a:cxn ang="f56">
                  <a:pos x="f115" y="f116"/>
                </a:cxn>
                <a:cxn ang="f56">
                  <a:pos x="f117" y="f118"/>
                </a:cxn>
                <a:cxn ang="f56">
                  <a:pos x="f117" y="f118"/>
                </a:cxn>
                <a:cxn ang="f56">
                  <a:pos x="f119" y="f120"/>
                </a:cxn>
                <a:cxn ang="f56">
                  <a:pos x="f121" y="f110"/>
                </a:cxn>
                <a:cxn ang="f56">
                  <a:pos x="f103" y="f104"/>
                </a:cxn>
              </a:cxnLst>
              <a:rect l="f99" t="f102" r="f100" b="f101"/>
              <a:pathLst>
                <a:path w="67027" h="362927">
                  <a:moveTo>
                    <a:pt x="f8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10"/>
                  </a:lnTo>
                  <a:cubicBezTo>
                    <a:pt x="f5" y="f10"/>
                    <a:pt x="f5" y="f9"/>
                    <a:pt x="f5" y="f9"/>
                  </a:cubicBezTo>
                  <a:cubicBezTo>
                    <a:pt x="f5" y="f9"/>
                    <a:pt x="f5" y="f9"/>
                    <a:pt x="f5" y="f11"/>
                  </a:cubicBezTo>
                  <a:lnTo>
                    <a:pt x="f5" y="f11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3" y="f16"/>
                    <a:pt x="f17" y="f18"/>
                    <a:pt x="f19" y="f18"/>
                  </a:cubicBezTo>
                  <a:cubicBezTo>
                    <a:pt x="f19" y="f18"/>
                    <a:pt x="f19" y="f18"/>
                    <a:pt x="f19" y="f18"/>
                  </a:cubicBezTo>
                  <a:cubicBezTo>
                    <a:pt x="f20" y="f18"/>
                    <a:pt x="f6" y="f14"/>
                    <a:pt x="f6" y="f21"/>
                  </a:cubicBezTo>
                  <a:cubicBezTo>
                    <a:pt x="f6" y="f21"/>
                    <a:pt x="f6" y="f21"/>
                    <a:pt x="f6" y="f21"/>
                  </a:cubicBezTo>
                  <a:lnTo>
                    <a:pt x="f22" y="f23"/>
                  </a:lnTo>
                  <a:lnTo>
                    <a:pt x="f24" y="f11"/>
                  </a:lnTo>
                  <a:cubicBezTo>
                    <a:pt x="f22" y="f10"/>
                    <a:pt x="f24" y="f1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7" name="Freeform: Shape 244">
              <a:extLst>
                <a:ext uri="{FF2B5EF4-FFF2-40B4-BE49-F238E27FC236}">
                  <a16:creationId xmlns:a16="http://schemas.microsoft.com/office/drawing/2014/main" id="{80BEBEC4-FAD4-F294-7959-9E3847A23024}"/>
                </a:ext>
              </a:extLst>
            </p:cNvPr>
            <p:cNvSpPr/>
            <p:nvPr/>
          </p:nvSpPr>
          <p:spPr>
            <a:xfrm>
              <a:off x="11281803" y="5476314"/>
              <a:ext cx="11384" cy="177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81"/>
                <a:gd name="f7" fmla="val 17703"/>
                <a:gd name="f8" fmla="val 3794"/>
                <a:gd name="f9" fmla="val 1265"/>
                <a:gd name="f10" fmla="val 2529"/>
                <a:gd name="f11" fmla="val 5058"/>
                <a:gd name="f12" fmla="val 16439"/>
                <a:gd name="f13" fmla="val 5059"/>
                <a:gd name="f14" fmla="val 15174"/>
                <a:gd name="f15" fmla="val 7588"/>
                <a:gd name="f16" fmla="val 13910"/>
                <a:gd name="f17" fmla="val 10117"/>
                <a:gd name="f18" fmla="val 11382"/>
                <a:gd name="f19" fmla="val 17704"/>
                <a:gd name="f20" fmla="val 8853"/>
                <a:gd name="f21" fmla="val 6323"/>
                <a:gd name="f22" fmla="+- 0 0 -90"/>
                <a:gd name="f23" fmla="*/ f3 1 11381"/>
                <a:gd name="f24" fmla="*/ f4 1 1770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1381"/>
                <a:gd name="f33" fmla="*/ f29 1 17703"/>
                <a:gd name="f34" fmla="*/ 3794 f30 1"/>
                <a:gd name="f35" fmla="*/ 0 f29 1"/>
                <a:gd name="f36" fmla="*/ 0 f30 1"/>
                <a:gd name="f37" fmla="*/ 5058 f29 1"/>
                <a:gd name="f38" fmla="*/ 1265 f30 1"/>
                <a:gd name="f39" fmla="*/ 11381 f29 1"/>
                <a:gd name="f40" fmla="*/ 2529 f30 1"/>
                <a:gd name="f41" fmla="*/ 16439 f29 1"/>
                <a:gd name="f42" fmla="*/ 5059 f30 1"/>
                <a:gd name="f43" fmla="*/ 15174 f29 1"/>
                <a:gd name="f44" fmla="*/ 11382 f30 1"/>
                <a:gd name="f45" fmla="*/ 17704 f29 1"/>
                <a:gd name="f46" fmla="*/ 8853 f30 1"/>
                <a:gd name="f47" fmla="*/ 2529 f29 1"/>
                <a:gd name="f48" fmla="+- f31 0 f1"/>
                <a:gd name="f49" fmla="*/ f34 1 11381"/>
                <a:gd name="f50" fmla="*/ f35 1 17703"/>
                <a:gd name="f51" fmla="*/ f36 1 11381"/>
                <a:gd name="f52" fmla="*/ f37 1 17703"/>
                <a:gd name="f53" fmla="*/ f38 1 11381"/>
                <a:gd name="f54" fmla="*/ f39 1 17703"/>
                <a:gd name="f55" fmla="*/ f40 1 11381"/>
                <a:gd name="f56" fmla="*/ f41 1 17703"/>
                <a:gd name="f57" fmla="*/ f42 1 11381"/>
                <a:gd name="f58" fmla="*/ f43 1 17703"/>
                <a:gd name="f59" fmla="*/ f44 1 11381"/>
                <a:gd name="f60" fmla="*/ f45 1 17703"/>
                <a:gd name="f61" fmla="*/ f46 1 11381"/>
                <a:gd name="f62" fmla="*/ f47 1 17703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2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3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2"/>
                </a:cxn>
                <a:cxn ang="f48">
                  <a:pos x="f95" y="f92"/>
                </a:cxn>
                <a:cxn ang="f48">
                  <a:pos x="f95" y="f96"/>
                </a:cxn>
                <a:cxn ang="f48">
                  <a:pos x="f95" y="f96"/>
                </a:cxn>
                <a:cxn ang="f48">
                  <a:pos x="f95" y="f94"/>
                </a:cxn>
                <a:cxn ang="f48">
                  <a:pos x="f97" y="f98"/>
                </a:cxn>
                <a:cxn ang="f48">
                  <a:pos x="f85" y="f86"/>
                </a:cxn>
              </a:cxnLst>
              <a:rect l="f81" t="f84" r="f82" b="f83"/>
              <a:pathLst>
                <a:path w="11381" h="17703">
                  <a:moveTo>
                    <a:pt x="f8" y="f5"/>
                  </a:moveTo>
                  <a:cubicBezTo>
                    <a:pt x="f9" y="f5"/>
                    <a:pt x="f5" y="f10"/>
                    <a:pt x="f5" y="f11"/>
                  </a:cubicBezTo>
                  <a:cubicBezTo>
                    <a:pt x="f5" y="f11"/>
                    <a:pt x="f5" y="f11"/>
                    <a:pt x="f5" y="f11"/>
                  </a:cubicBezTo>
                  <a:lnTo>
                    <a:pt x="f9" y="f6"/>
                  </a:lnTo>
                  <a:lnTo>
                    <a:pt x="f10" y="f12"/>
                  </a:lnTo>
                  <a:lnTo>
                    <a:pt x="f13" y="f14"/>
                  </a:lnTo>
                  <a:cubicBezTo>
                    <a:pt x="f15" y="f16"/>
                    <a:pt x="f17" y="f14"/>
                    <a:pt x="f18" y="f12"/>
                  </a:cubicBezTo>
                  <a:cubicBezTo>
                    <a:pt x="f18" y="f12"/>
                    <a:pt x="f18" y="f12"/>
                    <a:pt x="f18" y="f12"/>
                  </a:cubicBezTo>
                  <a:cubicBezTo>
                    <a:pt x="f18" y="f12"/>
                    <a:pt x="f18" y="f19"/>
                    <a:pt x="f18" y="f19"/>
                  </a:cubicBezTo>
                  <a:lnTo>
                    <a:pt x="f18" y="f19"/>
                  </a:lnTo>
                  <a:lnTo>
                    <a:pt x="f18" y="f14"/>
                  </a:lnTo>
                  <a:lnTo>
                    <a:pt x="f20" y="f10"/>
                  </a:lnTo>
                  <a:cubicBezTo>
                    <a:pt x="f20" y="f9"/>
                    <a:pt x="f21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8" name="Freeform: Shape 245">
              <a:extLst>
                <a:ext uri="{FF2B5EF4-FFF2-40B4-BE49-F238E27FC236}">
                  <a16:creationId xmlns:a16="http://schemas.microsoft.com/office/drawing/2014/main" id="{F554E5F9-0D69-3BDE-3622-90CA6FECCEE1}"/>
                </a:ext>
              </a:extLst>
            </p:cNvPr>
            <p:cNvSpPr/>
            <p:nvPr/>
          </p:nvSpPr>
          <p:spPr>
            <a:xfrm>
              <a:off x="11496787" y="4517776"/>
              <a:ext cx="67025" cy="3887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026"/>
                <a:gd name="f7" fmla="val 388742"/>
                <a:gd name="f8" fmla="val 56910"/>
                <a:gd name="f9" fmla="val 385690"/>
                <a:gd name="f10" fmla="val 386954"/>
                <a:gd name="f11" fmla="val 58174"/>
                <a:gd name="f12" fmla="val 59439"/>
                <a:gd name="f13" fmla="val 388219"/>
                <a:gd name="f14" fmla="val 60704"/>
                <a:gd name="f15" fmla="val 389484"/>
                <a:gd name="f16" fmla="val 63233"/>
                <a:gd name="f17" fmla="val 65762"/>
                <a:gd name="f18" fmla="val 67027"/>
                <a:gd name="f19" fmla="val 384425"/>
                <a:gd name="f20" fmla="val 383161"/>
                <a:gd name="f21" fmla="val 376838"/>
                <a:gd name="f22" fmla="val 10117"/>
                <a:gd name="f23" fmla="val 8852"/>
                <a:gd name="f24" fmla="val 8853"/>
                <a:gd name="f25" fmla="val 2529"/>
                <a:gd name="f26" fmla="val 7588"/>
                <a:gd name="f27" fmla="val 5059"/>
                <a:gd name="f28" fmla="val 3794"/>
                <a:gd name="f29" fmla="val 1265"/>
                <a:gd name="f30" fmla="val 380631"/>
                <a:gd name="f31" fmla="+- 0 0 -90"/>
                <a:gd name="f32" fmla="*/ f3 1 67026"/>
                <a:gd name="f33" fmla="*/ f4 1 388742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67026"/>
                <a:gd name="f42" fmla="*/ f38 1 388742"/>
                <a:gd name="f43" fmla="*/ 56910 f39 1"/>
                <a:gd name="f44" fmla="*/ 385690 f38 1"/>
                <a:gd name="f45" fmla="*/ 58174 f39 1"/>
                <a:gd name="f46" fmla="*/ 386954 f38 1"/>
                <a:gd name="f47" fmla="*/ 63233 f39 1"/>
                <a:gd name="f48" fmla="*/ 388219 f38 1"/>
                <a:gd name="f49" fmla="*/ 67027 f39 1"/>
                <a:gd name="f50" fmla="*/ 384425 f38 1"/>
                <a:gd name="f51" fmla="*/ 383161 f38 1"/>
                <a:gd name="f52" fmla="*/ 65762 f39 1"/>
                <a:gd name="f53" fmla="*/ 376838 f38 1"/>
                <a:gd name="f54" fmla="*/ 10117 f39 1"/>
                <a:gd name="f55" fmla="*/ 8852 f38 1"/>
                <a:gd name="f56" fmla="*/ 8853 f39 1"/>
                <a:gd name="f57" fmla="*/ 0 f38 1"/>
                <a:gd name="f58" fmla="*/ 5059 f39 1"/>
                <a:gd name="f59" fmla="*/ 5059 f38 1"/>
                <a:gd name="f60" fmla="*/ 0 f39 1"/>
                <a:gd name="f61" fmla="*/ 1265 f38 1"/>
                <a:gd name="f62" fmla="*/ 380631 f38 1"/>
                <a:gd name="f63" fmla="+- f40 0 f1"/>
                <a:gd name="f64" fmla="*/ f43 1 67026"/>
                <a:gd name="f65" fmla="*/ f44 1 388742"/>
                <a:gd name="f66" fmla="*/ f45 1 67026"/>
                <a:gd name="f67" fmla="*/ f46 1 388742"/>
                <a:gd name="f68" fmla="*/ f47 1 67026"/>
                <a:gd name="f69" fmla="*/ f48 1 388742"/>
                <a:gd name="f70" fmla="*/ f49 1 67026"/>
                <a:gd name="f71" fmla="*/ f50 1 388742"/>
                <a:gd name="f72" fmla="*/ f51 1 388742"/>
                <a:gd name="f73" fmla="*/ f52 1 67026"/>
                <a:gd name="f74" fmla="*/ f53 1 388742"/>
                <a:gd name="f75" fmla="*/ f54 1 67026"/>
                <a:gd name="f76" fmla="*/ f55 1 388742"/>
                <a:gd name="f77" fmla="*/ f56 1 67026"/>
                <a:gd name="f78" fmla="*/ f57 1 388742"/>
                <a:gd name="f79" fmla="*/ f58 1 67026"/>
                <a:gd name="f80" fmla="*/ f59 1 388742"/>
                <a:gd name="f81" fmla="*/ f60 1 67026"/>
                <a:gd name="f82" fmla="*/ f61 1 388742"/>
                <a:gd name="f83" fmla="*/ f62 1 388742"/>
                <a:gd name="f84" fmla="*/ f34 1 f41"/>
                <a:gd name="f85" fmla="*/ f35 1 f41"/>
                <a:gd name="f86" fmla="*/ f34 1 f42"/>
                <a:gd name="f87" fmla="*/ f36 1 f42"/>
                <a:gd name="f88" fmla="*/ f64 1 f41"/>
                <a:gd name="f89" fmla="*/ f65 1 f42"/>
                <a:gd name="f90" fmla="*/ f66 1 f41"/>
                <a:gd name="f91" fmla="*/ f67 1 f42"/>
                <a:gd name="f92" fmla="*/ f68 1 f41"/>
                <a:gd name="f93" fmla="*/ f69 1 f42"/>
                <a:gd name="f94" fmla="*/ f70 1 f41"/>
                <a:gd name="f95" fmla="*/ f71 1 f42"/>
                <a:gd name="f96" fmla="*/ f72 1 f42"/>
                <a:gd name="f97" fmla="*/ f73 1 f41"/>
                <a:gd name="f98" fmla="*/ f74 1 f42"/>
                <a:gd name="f99" fmla="*/ f75 1 f41"/>
                <a:gd name="f100" fmla="*/ f76 1 f42"/>
                <a:gd name="f101" fmla="*/ f77 1 f41"/>
                <a:gd name="f102" fmla="*/ f78 1 f42"/>
                <a:gd name="f103" fmla="*/ f79 1 f41"/>
                <a:gd name="f104" fmla="*/ f80 1 f42"/>
                <a:gd name="f105" fmla="*/ f81 1 f41"/>
                <a:gd name="f106" fmla="*/ f82 1 f42"/>
                <a:gd name="f107" fmla="*/ f83 1 f42"/>
                <a:gd name="f108" fmla="*/ f84 f32 1"/>
                <a:gd name="f109" fmla="*/ f85 f32 1"/>
                <a:gd name="f110" fmla="*/ f87 f33 1"/>
                <a:gd name="f111" fmla="*/ f86 f33 1"/>
                <a:gd name="f112" fmla="*/ f88 f32 1"/>
                <a:gd name="f113" fmla="*/ f89 f33 1"/>
                <a:gd name="f114" fmla="*/ f90 f32 1"/>
                <a:gd name="f115" fmla="*/ f91 f33 1"/>
                <a:gd name="f116" fmla="*/ f92 f32 1"/>
                <a:gd name="f117" fmla="*/ f93 f33 1"/>
                <a:gd name="f118" fmla="*/ f94 f32 1"/>
                <a:gd name="f119" fmla="*/ f95 f33 1"/>
                <a:gd name="f120" fmla="*/ f96 f33 1"/>
                <a:gd name="f121" fmla="*/ f97 f32 1"/>
                <a:gd name="f122" fmla="*/ f98 f33 1"/>
                <a:gd name="f123" fmla="*/ f99 f32 1"/>
                <a:gd name="f124" fmla="*/ f100 f33 1"/>
                <a:gd name="f125" fmla="*/ f101 f32 1"/>
                <a:gd name="f126" fmla="*/ f102 f33 1"/>
                <a:gd name="f127" fmla="*/ f103 f32 1"/>
                <a:gd name="f128" fmla="*/ f104 f33 1"/>
                <a:gd name="f129" fmla="*/ f105 f32 1"/>
                <a:gd name="f130" fmla="*/ f106 f33 1"/>
                <a:gd name="f131" fmla="*/ f10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9"/>
                </a:cxn>
                <a:cxn ang="f63">
                  <a:pos x="f118" y="f119"/>
                </a:cxn>
                <a:cxn ang="f63">
                  <a:pos x="f118" y="f120"/>
                </a:cxn>
                <a:cxn ang="f63">
                  <a:pos x="f118" y="f120"/>
                </a:cxn>
                <a:cxn ang="f63">
                  <a:pos x="f121" y="f122"/>
                </a:cxn>
                <a:cxn ang="f63">
                  <a:pos x="f123" y="f124"/>
                </a:cxn>
                <a:cxn ang="f63">
                  <a:pos x="f125" y="f126"/>
                </a:cxn>
                <a:cxn ang="f63">
                  <a:pos x="f127" y="f128"/>
                </a:cxn>
                <a:cxn ang="f63">
                  <a:pos x="f127" y="f128"/>
                </a:cxn>
                <a:cxn ang="f63">
                  <a:pos x="f129" y="f130"/>
                </a:cxn>
                <a:cxn ang="f63">
                  <a:pos x="f114" y="f131"/>
                </a:cxn>
                <a:cxn ang="f63">
                  <a:pos x="f114" y="f131"/>
                </a:cxn>
                <a:cxn ang="f63">
                  <a:pos x="f112" y="f113"/>
                </a:cxn>
              </a:cxnLst>
              <a:rect l="f108" t="f111" r="f109" b="f110"/>
              <a:pathLst>
                <a:path w="67026" h="388742">
                  <a:moveTo>
                    <a:pt x="f8" y="f9"/>
                  </a:moveTo>
                  <a:cubicBezTo>
                    <a:pt x="f8" y="f10"/>
                    <a:pt x="f8" y="f10"/>
                    <a:pt x="f11" y="f10"/>
                  </a:cubicBezTo>
                  <a:cubicBezTo>
                    <a:pt x="f12" y="f13"/>
                    <a:pt x="f14" y="f15"/>
                    <a:pt x="f16" y="f13"/>
                  </a:cubicBezTo>
                  <a:cubicBezTo>
                    <a:pt x="f17" y="f13"/>
                    <a:pt x="f18" y="f10"/>
                    <a:pt x="f18" y="f19"/>
                  </a:cubicBezTo>
                  <a:lnTo>
                    <a:pt x="f18" y="f19"/>
                  </a:lnTo>
                  <a:cubicBezTo>
                    <a:pt x="f18" y="f19"/>
                    <a:pt x="f18" y="f19"/>
                    <a:pt x="f18" y="f20"/>
                  </a:cubicBezTo>
                  <a:lnTo>
                    <a:pt x="f18" y="f20"/>
                  </a:lnTo>
                  <a:lnTo>
                    <a:pt x="f17" y="f21"/>
                  </a:lnTo>
                  <a:lnTo>
                    <a:pt x="f22" y="f23"/>
                  </a:lnTo>
                  <a:lnTo>
                    <a:pt x="f24" y="f5"/>
                  </a:lnTo>
                  <a:cubicBezTo>
                    <a:pt x="f24" y="f25"/>
                    <a:pt x="f26" y="f27"/>
                    <a:pt x="f27" y="f27"/>
                  </a:cubicBezTo>
                  <a:cubicBezTo>
                    <a:pt x="f27" y="f27"/>
                    <a:pt x="f27" y="f27"/>
                    <a:pt x="f27" y="f27"/>
                  </a:cubicBezTo>
                  <a:cubicBezTo>
                    <a:pt x="f25" y="f27"/>
                    <a:pt x="f5" y="f28"/>
                    <a:pt x="f5" y="f29"/>
                  </a:cubicBezTo>
                  <a:lnTo>
                    <a:pt x="f11" y="f30"/>
                  </a:lnTo>
                  <a:lnTo>
                    <a:pt x="f11" y="f3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9" name="Freeform: Shape 246">
              <a:extLst>
                <a:ext uri="{FF2B5EF4-FFF2-40B4-BE49-F238E27FC236}">
                  <a16:creationId xmlns:a16="http://schemas.microsoft.com/office/drawing/2014/main" id="{A89DA2B1-49CE-B180-170B-CB60B88EAC12}"/>
                </a:ext>
              </a:extLst>
            </p:cNvPr>
            <p:cNvSpPr/>
            <p:nvPr/>
          </p:nvSpPr>
          <p:spPr>
            <a:xfrm>
              <a:off x="11442408" y="4161169"/>
              <a:ext cx="61968" cy="3629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968"/>
                <a:gd name="f7" fmla="val 362927"/>
                <a:gd name="f8" fmla="val 58174"/>
                <a:gd name="f9" fmla="val 60704"/>
                <a:gd name="f10" fmla="val 360398"/>
                <a:gd name="f11" fmla="val 357869"/>
                <a:gd name="f12" fmla="val 355340"/>
                <a:gd name="f13" fmla="val 8853"/>
                <a:gd name="f14" fmla="val 7587"/>
                <a:gd name="f15" fmla="val 3794"/>
                <a:gd name="f16" fmla="val 1265"/>
                <a:gd name="f17" fmla="val 6323"/>
                <a:gd name="f18" fmla="val 2529"/>
                <a:gd name="f19" fmla="val 5058"/>
                <a:gd name="f20" fmla="val 54380"/>
                <a:gd name="f21" fmla="val 359134"/>
                <a:gd name="f22" fmla="val 56910"/>
                <a:gd name="f23" fmla="val 361663"/>
                <a:gd name="f24" fmla="+- 0 0 -90"/>
                <a:gd name="f25" fmla="*/ f3 1 61968"/>
                <a:gd name="f26" fmla="*/ f4 1 36292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61968"/>
                <a:gd name="f35" fmla="*/ f31 1 362927"/>
                <a:gd name="f36" fmla="*/ 58174 f32 1"/>
                <a:gd name="f37" fmla="*/ 362927 f31 1"/>
                <a:gd name="f38" fmla="*/ 61968 f32 1"/>
                <a:gd name="f39" fmla="*/ 357869 f31 1"/>
                <a:gd name="f40" fmla="*/ 355340 f31 1"/>
                <a:gd name="f41" fmla="*/ 8853 f32 1"/>
                <a:gd name="f42" fmla="*/ 7587 f31 1"/>
                <a:gd name="f43" fmla="*/ 3794 f31 1"/>
                <a:gd name="f44" fmla="*/ 3794 f32 1"/>
                <a:gd name="f45" fmla="*/ 0 f31 1"/>
                <a:gd name="f46" fmla="*/ 0 f32 1"/>
                <a:gd name="f47" fmla="*/ 5058 f31 1"/>
                <a:gd name="f48" fmla="*/ 54380 f32 1"/>
                <a:gd name="f49" fmla="*/ 359134 f31 1"/>
                <a:gd name="f50" fmla="+- f33 0 f1"/>
                <a:gd name="f51" fmla="*/ f36 1 61968"/>
                <a:gd name="f52" fmla="*/ f37 1 362927"/>
                <a:gd name="f53" fmla="*/ f38 1 61968"/>
                <a:gd name="f54" fmla="*/ f39 1 362927"/>
                <a:gd name="f55" fmla="*/ f40 1 362927"/>
                <a:gd name="f56" fmla="*/ f41 1 61968"/>
                <a:gd name="f57" fmla="*/ f42 1 362927"/>
                <a:gd name="f58" fmla="*/ f43 1 362927"/>
                <a:gd name="f59" fmla="*/ f44 1 61968"/>
                <a:gd name="f60" fmla="*/ f45 1 362927"/>
                <a:gd name="f61" fmla="*/ f46 1 61968"/>
                <a:gd name="f62" fmla="*/ f47 1 362927"/>
                <a:gd name="f63" fmla="*/ f48 1 61968"/>
                <a:gd name="f64" fmla="*/ f49 1 362927"/>
                <a:gd name="f65" fmla="*/ f27 1 f34"/>
                <a:gd name="f66" fmla="*/ f28 1 f34"/>
                <a:gd name="f67" fmla="*/ f27 1 f35"/>
                <a:gd name="f68" fmla="*/ f29 1 f35"/>
                <a:gd name="f69" fmla="*/ f51 1 f34"/>
                <a:gd name="f70" fmla="*/ f52 1 f35"/>
                <a:gd name="f71" fmla="*/ f53 1 f34"/>
                <a:gd name="f72" fmla="*/ f54 1 f35"/>
                <a:gd name="f73" fmla="*/ f55 1 f35"/>
                <a:gd name="f74" fmla="*/ f56 1 f34"/>
                <a:gd name="f75" fmla="*/ f57 1 f35"/>
                <a:gd name="f76" fmla="*/ f58 1 f35"/>
                <a:gd name="f77" fmla="*/ f59 1 f34"/>
                <a:gd name="f78" fmla="*/ f60 1 f35"/>
                <a:gd name="f79" fmla="*/ f61 1 f34"/>
                <a:gd name="f80" fmla="*/ f62 1 f35"/>
                <a:gd name="f81" fmla="*/ f63 1 f34"/>
                <a:gd name="f82" fmla="*/ f64 1 f35"/>
                <a:gd name="f83" fmla="*/ f65 f25 1"/>
                <a:gd name="f84" fmla="*/ f66 f25 1"/>
                <a:gd name="f85" fmla="*/ f68 f26 1"/>
                <a:gd name="f86" fmla="*/ f67 f26 1"/>
                <a:gd name="f87" fmla="*/ f69 f25 1"/>
                <a:gd name="f88" fmla="*/ f70 f26 1"/>
                <a:gd name="f89" fmla="*/ f71 f25 1"/>
                <a:gd name="f90" fmla="*/ f72 f26 1"/>
                <a:gd name="f91" fmla="*/ f73 f26 1"/>
                <a:gd name="f92" fmla="*/ f74 f25 1"/>
                <a:gd name="f93" fmla="*/ f75 f26 1"/>
                <a:gd name="f94" fmla="*/ f76 f26 1"/>
                <a:gd name="f95" fmla="*/ f77 f25 1"/>
                <a:gd name="f96" fmla="*/ f78 f26 1"/>
                <a:gd name="f97" fmla="*/ f79 f25 1"/>
                <a:gd name="f98" fmla="*/ f80 f26 1"/>
                <a:gd name="f99" fmla="*/ f81 f25 1"/>
                <a:gd name="f100" fmla="*/ f82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89" y="f90"/>
                </a:cxn>
                <a:cxn ang="f50">
                  <a:pos x="f89" y="f91"/>
                </a:cxn>
                <a:cxn ang="f50">
                  <a:pos x="f92" y="f93"/>
                </a:cxn>
                <a:cxn ang="f50">
                  <a:pos x="f92" y="f94"/>
                </a:cxn>
                <a:cxn ang="f50">
                  <a:pos x="f95" y="f96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87" y="f88"/>
                </a:cxn>
              </a:cxnLst>
              <a:rect l="f83" t="f86" r="f84" b="f85"/>
              <a:pathLst>
                <a:path w="61968" h="362927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cubicBezTo>
                    <a:pt x="f6" y="f11"/>
                    <a:pt x="f6" y="f11"/>
                    <a:pt x="f6" y="f11"/>
                  </a:cubicBezTo>
                  <a:lnTo>
                    <a:pt x="f6" y="f12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3" y="f16"/>
                    <a:pt x="f17" y="f5"/>
                    <a:pt x="f15" y="f5"/>
                  </a:cubicBezTo>
                  <a:cubicBezTo>
                    <a:pt x="f15" y="f5"/>
                    <a:pt x="f15" y="f5"/>
                    <a:pt x="f15" y="f5"/>
                  </a:cubicBezTo>
                  <a:cubicBezTo>
                    <a:pt x="f16" y="f5"/>
                    <a:pt x="f5" y="f18"/>
                    <a:pt x="f5" y="f19"/>
                  </a:cubicBezTo>
                  <a:lnTo>
                    <a:pt x="f20" y="f21"/>
                  </a:lnTo>
                  <a:cubicBezTo>
                    <a:pt x="f20" y="f10"/>
                    <a:pt x="f22" y="f23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0" name="Freeform: Shape 247">
              <a:extLst>
                <a:ext uri="{FF2B5EF4-FFF2-40B4-BE49-F238E27FC236}">
                  <a16:creationId xmlns:a16="http://schemas.microsoft.com/office/drawing/2014/main" id="{8A406E1D-ACC9-A6D9-554D-1AE301928700}"/>
                </a:ext>
              </a:extLst>
            </p:cNvPr>
            <p:cNvSpPr/>
            <p:nvPr/>
          </p:nvSpPr>
          <p:spPr>
            <a:xfrm>
              <a:off x="9979194" y="5100733"/>
              <a:ext cx="233958" cy="1251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962"/>
                <a:gd name="f7" fmla="val 125190"/>
                <a:gd name="f8" fmla="val 7588"/>
                <a:gd name="f9" fmla="val 118868"/>
                <a:gd name="f10" fmla="val 8853"/>
                <a:gd name="f11" fmla="val 121397"/>
                <a:gd name="f12" fmla="val 123927"/>
                <a:gd name="f13" fmla="val 5059"/>
                <a:gd name="f14" fmla="val 125191"/>
                <a:gd name="f15" fmla="val 12647"/>
                <a:gd name="f16" fmla="val 233963"/>
                <a:gd name="f17" fmla="val 8852"/>
                <a:gd name="f18" fmla="val 231433"/>
                <a:gd name="f19" fmla="val 10117"/>
                <a:gd name="f20" fmla="val 228904"/>
                <a:gd name="f21" fmla="val 227639"/>
                <a:gd name="f22" fmla="val 6323"/>
                <a:gd name="f23" fmla="val 226374"/>
                <a:gd name="f24" fmla="val 3794"/>
                <a:gd name="f25" fmla="val 1265"/>
                <a:gd name="f26" fmla="val 230168"/>
                <a:gd name="f27" fmla="val 115075"/>
                <a:gd name="f28" fmla="val 116339"/>
                <a:gd name="f29" fmla="+- 0 0 -90"/>
                <a:gd name="f30" fmla="*/ f3 1 233962"/>
                <a:gd name="f31" fmla="*/ f4 1 12519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33962"/>
                <a:gd name="f40" fmla="*/ f36 1 125190"/>
                <a:gd name="f41" fmla="*/ 7588 f37 1"/>
                <a:gd name="f42" fmla="*/ 118868 f36 1"/>
                <a:gd name="f43" fmla="*/ 5059 f37 1"/>
                <a:gd name="f44" fmla="*/ 125191 f36 1"/>
                <a:gd name="f45" fmla="*/ 12647 f37 1"/>
                <a:gd name="f46" fmla="*/ 121397 f36 1"/>
                <a:gd name="f47" fmla="*/ 233963 f37 1"/>
                <a:gd name="f48" fmla="*/ 8852 f36 1"/>
                <a:gd name="f49" fmla="*/ 227639 f37 1"/>
                <a:gd name="f50" fmla="*/ 6323 f36 1"/>
                <a:gd name="f51" fmla="*/ 230168 f37 1"/>
                <a:gd name="f52" fmla="*/ 0 f36 1"/>
                <a:gd name="f53" fmla="*/ 226374 f37 1"/>
                <a:gd name="f54" fmla="*/ 1265 f36 1"/>
                <a:gd name="f55" fmla="*/ 0 f37 1"/>
                <a:gd name="f56" fmla="*/ 115075 f36 1"/>
                <a:gd name="f57" fmla="+- f38 0 f1"/>
                <a:gd name="f58" fmla="*/ f41 1 233962"/>
                <a:gd name="f59" fmla="*/ f42 1 125190"/>
                <a:gd name="f60" fmla="*/ f43 1 233962"/>
                <a:gd name="f61" fmla="*/ f44 1 125190"/>
                <a:gd name="f62" fmla="*/ f45 1 233962"/>
                <a:gd name="f63" fmla="*/ f46 1 125190"/>
                <a:gd name="f64" fmla="*/ f47 1 233962"/>
                <a:gd name="f65" fmla="*/ f48 1 125190"/>
                <a:gd name="f66" fmla="*/ f49 1 233962"/>
                <a:gd name="f67" fmla="*/ f50 1 125190"/>
                <a:gd name="f68" fmla="*/ f51 1 233962"/>
                <a:gd name="f69" fmla="*/ f52 1 125190"/>
                <a:gd name="f70" fmla="*/ f53 1 233962"/>
                <a:gd name="f71" fmla="*/ f54 1 125190"/>
                <a:gd name="f72" fmla="*/ f55 1 233962"/>
                <a:gd name="f73" fmla="*/ f56 1 125190"/>
                <a:gd name="f74" fmla="*/ f32 1 f39"/>
                <a:gd name="f75" fmla="*/ f33 1 f39"/>
                <a:gd name="f76" fmla="*/ f32 1 f40"/>
                <a:gd name="f77" fmla="*/ f34 1 f40"/>
                <a:gd name="f78" fmla="*/ f58 1 f39"/>
                <a:gd name="f79" fmla="*/ f59 1 f40"/>
                <a:gd name="f80" fmla="*/ f60 1 f39"/>
                <a:gd name="f81" fmla="*/ f61 1 f40"/>
                <a:gd name="f82" fmla="*/ f62 1 f39"/>
                <a:gd name="f83" fmla="*/ f63 1 f40"/>
                <a:gd name="f84" fmla="*/ f64 1 f39"/>
                <a:gd name="f85" fmla="*/ f65 1 f40"/>
                <a:gd name="f86" fmla="*/ f66 1 f39"/>
                <a:gd name="f87" fmla="*/ f67 1 f40"/>
                <a:gd name="f88" fmla="*/ f68 1 f39"/>
                <a:gd name="f89" fmla="*/ f69 1 f40"/>
                <a:gd name="f90" fmla="*/ f70 1 f39"/>
                <a:gd name="f91" fmla="*/ f71 1 f40"/>
                <a:gd name="f92" fmla="*/ f72 1 f39"/>
                <a:gd name="f93" fmla="*/ f73 1 f40"/>
                <a:gd name="f94" fmla="*/ f74 f30 1"/>
                <a:gd name="f95" fmla="*/ f75 f30 1"/>
                <a:gd name="f96" fmla="*/ f77 f31 1"/>
                <a:gd name="f97" fmla="*/ f76 f31 1"/>
                <a:gd name="f98" fmla="*/ f78 f30 1"/>
                <a:gd name="f99" fmla="*/ f79 f31 1"/>
                <a:gd name="f100" fmla="*/ f80 f30 1"/>
                <a:gd name="f101" fmla="*/ f81 f31 1"/>
                <a:gd name="f102" fmla="*/ f82 f30 1"/>
                <a:gd name="f103" fmla="*/ f83 f31 1"/>
                <a:gd name="f104" fmla="*/ f84 f30 1"/>
                <a:gd name="f105" fmla="*/ f85 f31 1"/>
                <a:gd name="f106" fmla="*/ f86 f30 1"/>
                <a:gd name="f107" fmla="*/ f87 f31 1"/>
                <a:gd name="f108" fmla="*/ f88 f30 1"/>
                <a:gd name="f109" fmla="*/ f89 f31 1"/>
                <a:gd name="f110" fmla="*/ f90 f30 1"/>
                <a:gd name="f111" fmla="*/ f91 f31 1"/>
                <a:gd name="f112" fmla="*/ f92 f30 1"/>
                <a:gd name="f113" fmla="*/ f9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10" y="f111"/>
                </a:cxn>
                <a:cxn ang="f57">
                  <a:pos x="f112" y="f113"/>
                </a:cxn>
                <a:cxn ang="f57">
                  <a:pos x="f98" y="f99"/>
                </a:cxn>
                <a:cxn ang="f57">
                  <a:pos x="f98" y="f99"/>
                </a:cxn>
              </a:cxnLst>
              <a:rect l="f94" t="f97" r="f95" b="f96"/>
              <a:pathLst>
                <a:path w="233962" h="125190">
                  <a:moveTo>
                    <a:pt x="f8" y="f9"/>
                  </a:moveTo>
                  <a:cubicBezTo>
                    <a:pt x="f10" y="f11"/>
                    <a:pt x="f8" y="f12"/>
                    <a:pt x="f13" y="f14"/>
                  </a:cubicBezTo>
                  <a:cubicBezTo>
                    <a:pt x="f13" y="f14"/>
                    <a:pt x="f13" y="f14"/>
                    <a:pt x="f13" y="f14"/>
                  </a:cubicBezTo>
                  <a:lnTo>
                    <a:pt x="f15" y="f11"/>
                  </a:lnTo>
                  <a:lnTo>
                    <a:pt x="f16" y="f17"/>
                  </a:lnTo>
                  <a:cubicBezTo>
                    <a:pt x="f18" y="f19"/>
                    <a:pt x="f20" y="f17"/>
                    <a:pt x="f21" y="f22"/>
                  </a:cubicBezTo>
                  <a:cubicBezTo>
                    <a:pt x="f23" y="f24"/>
                    <a:pt x="f21" y="f25"/>
                    <a:pt x="f26" y="f5"/>
                  </a:cubicBezTo>
                  <a:lnTo>
                    <a:pt x="f23" y="f25"/>
                  </a:lnTo>
                  <a:lnTo>
                    <a:pt x="f5" y="f27"/>
                  </a:lnTo>
                  <a:cubicBezTo>
                    <a:pt x="f24" y="f27"/>
                    <a:pt x="f22" y="f28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1" name="Freeform: Shape 248">
              <a:extLst>
                <a:ext uri="{FF2B5EF4-FFF2-40B4-BE49-F238E27FC236}">
                  <a16:creationId xmlns:a16="http://schemas.microsoft.com/office/drawing/2014/main" id="{508C32F3-4F57-E362-728F-5E8330E9C0DC}"/>
                </a:ext>
              </a:extLst>
            </p:cNvPr>
            <p:cNvSpPr/>
            <p:nvPr/>
          </p:nvSpPr>
          <p:spPr>
            <a:xfrm>
              <a:off x="9924815" y="5216578"/>
              <a:ext cx="62462" cy="371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464"/>
                <a:gd name="f7" fmla="val 37168"/>
                <a:gd name="f8" fmla="val 61968"/>
                <a:gd name="f9" fmla="val 3025"/>
                <a:gd name="f10" fmla="val 60704"/>
                <a:gd name="f11" fmla="val 496"/>
                <a:gd name="f12" fmla="val 58174"/>
                <a:gd name="f13" fmla="val -769"/>
                <a:gd name="f14" fmla="val 55645"/>
                <a:gd name="f15" fmla="val 2529"/>
                <a:gd name="f16" fmla="val 27052"/>
                <a:gd name="f17" fmla="val 28316"/>
                <a:gd name="f18" fmla="val 5059"/>
                <a:gd name="f19" fmla="val 6323"/>
                <a:gd name="f20" fmla="val 30845"/>
                <a:gd name="f21" fmla="val 7588"/>
                <a:gd name="f22" fmla="val 33375"/>
                <a:gd name="f23" fmla="val 35904"/>
                <a:gd name="f24" fmla="val 3794"/>
                <a:gd name="f25" fmla="val 56910"/>
                <a:gd name="f26" fmla="val 10612"/>
                <a:gd name="f27" fmla="val 59439"/>
                <a:gd name="f28" fmla="val 9348"/>
                <a:gd name="f29" fmla="val 8084"/>
                <a:gd name="f30" fmla="val 63233"/>
                <a:gd name="f31" fmla="val 5554"/>
                <a:gd name="f32" fmla="+- 0 0 -90"/>
                <a:gd name="f33" fmla="*/ f3 1 62464"/>
                <a:gd name="f34" fmla="*/ f4 1 37168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62464"/>
                <a:gd name="f43" fmla="*/ f39 1 37168"/>
                <a:gd name="f44" fmla="*/ 61968 f40 1"/>
                <a:gd name="f45" fmla="*/ 3025 f39 1"/>
                <a:gd name="f46" fmla="*/ 55645 f40 1"/>
                <a:gd name="f47" fmla="*/ 496 f39 1"/>
                <a:gd name="f48" fmla="*/ 2529 f40 1"/>
                <a:gd name="f49" fmla="*/ 27052 f39 1"/>
                <a:gd name="f50" fmla="*/ 0 f40 1"/>
                <a:gd name="f51" fmla="*/ 28316 f39 1"/>
                <a:gd name="f52" fmla="*/ 6323 f40 1"/>
                <a:gd name="f53" fmla="*/ 30845 f39 1"/>
                <a:gd name="f54" fmla="*/ 3794 f40 1"/>
                <a:gd name="f55" fmla="*/ 37168 f39 1"/>
                <a:gd name="f56" fmla="*/ 56910 f40 1"/>
                <a:gd name="f57" fmla="*/ 10612 f39 1"/>
                <a:gd name="f58" fmla="*/ 59439 f40 1"/>
                <a:gd name="f59" fmla="*/ 9348 f39 1"/>
                <a:gd name="f60" fmla="+- f41 0 f1"/>
                <a:gd name="f61" fmla="*/ f44 1 62464"/>
                <a:gd name="f62" fmla="*/ f45 1 37168"/>
                <a:gd name="f63" fmla="*/ f46 1 62464"/>
                <a:gd name="f64" fmla="*/ f47 1 37168"/>
                <a:gd name="f65" fmla="*/ f48 1 62464"/>
                <a:gd name="f66" fmla="*/ f49 1 37168"/>
                <a:gd name="f67" fmla="*/ f50 1 62464"/>
                <a:gd name="f68" fmla="*/ f51 1 37168"/>
                <a:gd name="f69" fmla="*/ f52 1 62464"/>
                <a:gd name="f70" fmla="*/ f53 1 37168"/>
                <a:gd name="f71" fmla="*/ f54 1 62464"/>
                <a:gd name="f72" fmla="*/ f55 1 37168"/>
                <a:gd name="f73" fmla="*/ f56 1 62464"/>
                <a:gd name="f74" fmla="*/ f57 1 37168"/>
                <a:gd name="f75" fmla="*/ f58 1 62464"/>
                <a:gd name="f76" fmla="*/ f59 1 37168"/>
                <a:gd name="f77" fmla="*/ f35 1 f42"/>
                <a:gd name="f78" fmla="*/ f36 1 f42"/>
                <a:gd name="f79" fmla="*/ f35 1 f43"/>
                <a:gd name="f80" fmla="*/ f37 1 f43"/>
                <a:gd name="f81" fmla="*/ f61 1 f42"/>
                <a:gd name="f82" fmla="*/ f62 1 f43"/>
                <a:gd name="f83" fmla="*/ f63 1 f42"/>
                <a:gd name="f84" fmla="*/ f64 1 f43"/>
                <a:gd name="f85" fmla="*/ f65 1 f42"/>
                <a:gd name="f86" fmla="*/ f66 1 f43"/>
                <a:gd name="f87" fmla="*/ f67 1 f42"/>
                <a:gd name="f88" fmla="*/ f68 1 f43"/>
                <a:gd name="f89" fmla="*/ f69 1 f42"/>
                <a:gd name="f90" fmla="*/ f70 1 f43"/>
                <a:gd name="f91" fmla="*/ f71 1 f42"/>
                <a:gd name="f92" fmla="*/ f72 1 f43"/>
                <a:gd name="f93" fmla="*/ f73 1 f42"/>
                <a:gd name="f94" fmla="*/ f74 1 f43"/>
                <a:gd name="f95" fmla="*/ f75 1 f42"/>
                <a:gd name="f96" fmla="*/ f76 1 f43"/>
                <a:gd name="f97" fmla="*/ f77 f33 1"/>
                <a:gd name="f98" fmla="*/ f78 f33 1"/>
                <a:gd name="f99" fmla="*/ f80 f34 1"/>
                <a:gd name="f100" fmla="*/ f79 f34 1"/>
                <a:gd name="f101" fmla="*/ f81 f33 1"/>
                <a:gd name="f102" fmla="*/ f82 f34 1"/>
                <a:gd name="f103" fmla="*/ f83 f33 1"/>
                <a:gd name="f104" fmla="*/ f84 f34 1"/>
                <a:gd name="f105" fmla="*/ f85 f33 1"/>
                <a:gd name="f106" fmla="*/ f86 f34 1"/>
                <a:gd name="f107" fmla="*/ f87 f33 1"/>
                <a:gd name="f108" fmla="*/ f88 f34 1"/>
                <a:gd name="f109" fmla="*/ f89 f33 1"/>
                <a:gd name="f110" fmla="*/ f90 f34 1"/>
                <a:gd name="f111" fmla="*/ f91 f33 1"/>
                <a:gd name="f112" fmla="*/ f92 f34 1"/>
                <a:gd name="f113" fmla="*/ f93 f33 1"/>
                <a:gd name="f114" fmla="*/ f94 f34 1"/>
                <a:gd name="f115" fmla="*/ f95 f33 1"/>
                <a:gd name="f116" fmla="*/ f96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1" y="f112"/>
                </a:cxn>
                <a:cxn ang="f60">
                  <a:pos x="f113" y="f114"/>
                </a:cxn>
                <a:cxn ang="f60">
                  <a:pos x="f115" y="f116"/>
                </a:cxn>
                <a:cxn ang="f60">
                  <a:pos x="f101" y="f102"/>
                </a:cxn>
                <a:cxn ang="f60">
                  <a:pos x="f101" y="f102"/>
                </a:cxn>
              </a:cxnLst>
              <a:rect l="f97" t="f100" r="f98" b="f99"/>
              <a:pathLst>
                <a:path w="62464" h="37168">
                  <a:moveTo>
                    <a:pt x="f8" y="f9"/>
                  </a:moveTo>
                  <a:cubicBezTo>
                    <a:pt x="f10" y="f11"/>
                    <a:pt x="f12" y="f13"/>
                    <a:pt x="f14" y="f11"/>
                  </a:cubicBezTo>
                  <a:cubicBezTo>
                    <a:pt x="f14" y="f11"/>
                    <a:pt x="f14" y="f11"/>
                    <a:pt x="f14" y="f11"/>
                  </a:cubicBezTo>
                  <a:lnTo>
                    <a:pt x="f15" y="f16"/>
                  </a:lnTo>
                  <a:lnTo>
                    <a:pt x="f5" y="f17"/>
                  </a:lnTo>
                  <a:cubicBezTo>
                    <a:pt x="f15" y="f16"/>
                    <a:pt x="f18" y="f17"/>
                    <a:pt x="f19" y="f20"/>
                  </a:cubicBezTo>
                  <a:cubicBezTo>
                    <a:pt x="f19" y="f20"/>
                    <a:pt x="f19" y="f20"/>
                    <a:pt x="f19" y="f20"/>
                  </a:cubicBezTo>
                  <a:cubicBezTo>
                    <a:pt x="f21" y="f22"/>
                    <a:pt x="f19" y="f23"/>
                    <a:pt x="f24" y="f7"/>
                  </a:cubicBezTo>
                  <a:cubicBezTo>
                    <a:pt x="f24" y="f7"/>
                    <a:pt x="f24" y="f7"/>
                    <a:pt x="f24" y="f7"/>
                  </a:cubicBezTo>
                  <a:lnTo>
                    <a:pt x="f25" y="f26"/>
                  </a:lnTo>
                  <a:lnTo>
                    <a:pt x="f27" y="f28"/>
                  </a:lnTo>
                  <a:cubicBezTo>
                    <a:pt x="f8" y="f29"/>
                    <a:pt x="f30" y="f31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2" name="Freeform: Shape 249">
              <a:extLst>
                <a:ext uri="{FF2B5EF4-FFF2-40B4-BE49-F238E27FC236}">
                  <a16:creationId xmlns:a16="http://schemas.microsoft.com/office/drawing/2014/main" id="{9B82F45B-61BE-BAF2-7E05-6903FA4D244F}"/>
                </a:ext>
              </a:extLst>
            </p:cNvPr>
            <p:cNvSpPr/>
            <p:nvPr/>
          </p:nvSpPr>
          <p:spPr>
            <a:xfrm>
              <a:off x="11074389" y="3229194"/>
              <a:ext cx="140378" cy="8244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377"/>
                <a:gd name="f7" fmla="val 824490"/>
                <a:gd name="f8" fmla="val 131525"/>
                <a:gd name="f9" fmla="val 820697"/>
                <a:gd name="f10" fmla="val 821961"/>
                <a:gd name="f11" fmla="val 132789"/>
                <a:gd name="f12" fmla="val 823226"/>
                <a:gd name="f13" fmla="val 134054"/>
                <a:gd name="f14" fmla="val 824491"/>
                <a:gd name="f15" fmla="val 135319"/>
                <a:gd name="f16" fmla="val 136584"/>
                <a:gd name="f17" fmla="val 137848"/>
                <a:gd name="f18" fmla="val 139113"/>
                <a:gd name="f19" fmla="val 140378"/>
                <a:gd name="f20" fmla="val 819433"/>
                <a:gd name="f21" fmla="val 8853"/>
                <a:gd name="f22" fmla="val 2529"/>
                <a:gd name="f23" fmla="val 7588"/>
                <a:gd name="f24" fmla="val 5058"/>
                <a:gd name="f25" fmla="val 5059"/>
                <a:gd name="f26" fmla="val 3794"/>
                <a:gd name="f27" fmla="val 1265"/>
                <a:gd name="f28" fmla="val 7587"/>
                <a:gd name="f29" fmla="val 811845"/>
                <a:gd name="f30" fmla="+- 0 0 -90"/>
                <a:gd name="f31" fmla="*/ f3 1 140377"/>
                <a:gd name="f32" fmla="*/ f4 1 82449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0377"/>
                <a:gd name="f41" fmla="*/ f37 1 824490"/>
                <a:gd name="f42" fmla="*/ 131525 f38 1"/>
                <a:gd name="f43" fmla="*/ 820697 f37 1"/>
                <a:gd name="f44" fmla="*/ 134054 f38 1"/>
                <a:gd name="f45" fmla="*/ 824491 f37 1"/>
                <a:gd name="f46" fmla="*/ 135319 f38 1"/>
                <a:gd name="f47" fmla="*/ 136584 f38 1"/>
                <a:gd name="f48" fmla="*/ 137848 f38 1"/>
                <a:gd name="f49" fmla="*/ 139113 f38 1"/>
                <a:gd name="f50" fmla="*/ 140378 f38 1"/>
                <a:gd name="f51" fmla="*/ 823226 f37 1"/>
                <a:gd name="f52" fmla="*/ 821961 f37 1"/>
                <a:gd name="f53" fmla="*/ 819433 f37 1"/>
                <a:gd name="f54" fmla="*/ 8853 f38 1"/>
                <a:gd name="f55" fmla="*/ 0 f37 1"/>
                <a:gd name="f56" fmla="*/ 5059 f38 1"/>
                <a:gd name="f57" fmla="*/ 5058 f37 1"/>
                <a:gd name="f58" fmla="*/ 0 f38 1"/>
                <a:gd name="f59" fmla="*/ 1265 f37 1"/>
                <a:gd name="f60" fmla="*/ 1265 f38 1"/>
                <a:gd name="f61" fmla="*/ 7587 f37 1"/>
                <a:gd name="f62" fmla="*/ 811845 f37 1"/>
                <a:gd name="f63" fmla="+- f39 0 f1"/>
                <a:gd name="f64" fmla="*/ f42 1 140377"/>
                <a:gd name="f65" fmla="*/ f43 1 824490"/>
                <a:gd name="f66" fmla="*/ f44 1 140377"/>
                <a:gd name="f67" fmla="*/ f45 1 824490"/>
                <a:gd name="f68" fmla="*/ f46 1 140377"/>
                <a:gd name="f69" fmla="*/ f47 1 140377"/>
                <a:gd name="f70" fmla="*/ f48 1 140377"/>
                <a:gd name="f71" fmla="*/ f49 1 140377"/>
                <a:gd name="f72" fmla="*/ f50 1 140377"/>
                <a:gd name="f73" fmla="*/ f51 1 824490"/>
                <a:gd name="f74" fmla="*/ f52 1 824490"/>
                <a:gd name="f75" fmla="*/ f53 1 824490"/>
                <a:gd name="f76" fmla="*/ f54 1 140377"/>
                <a:gd name="f77" fmla="*/ f55 1 824490"/>
                <a:gd name="f78" fmla="*/ f56 1 140377"/>
                <a:gd name="f79" fmla="*/ f57 1 824490"/>
                <a:gd name="f80" fmla="*/ f58 1 140377"/>
                <a:gd name="f81" fmla="*/ f59 1 824490"/>
                <a:gd name="f82" fmla="*/ f60 1 140377"/>
                <a:gd name="f83" fmla="*/ f61 1 824490"/>
                <a:gd name="f84" fmla="*/ f62 1 824490"/>
                <a:gd name="f85" fmla="*/ f33 1 f40"/>
                <a:gd name="f86" fmla="*/ f34 1 f40"/>
                <a:gd name="f87" fmla="*/ f33 1 f41"/>
                <a:gd name="f88" fmla="*/ f35 1 f41"/>
                <a:gd name="f89" fmla="*/ f64 1 f40"/>
                <a:gd name="f90" fmla="*/ f65 1 f41"/>
                <a:gd name="f91" fmla="*/ f66 1 f40"/>
                <a:gd name="f92" fmla="*/ f67 1 f41"/>
                <a:gd name="f93" fmla="*/ f68 1 f40"/>
                <a:gd name="f94" fmla="*/ f69 1 f40"/>
                <a:gd name="f95" fmla="*/ f70 1 f40"/>
                <a:gd name="f96" fmla="*/ f71 1 f40"/>
                <a:gd name="f97" fmla="*/ f72 1 f40"/>
                <a:gd name="f98" fmla="*/ f73 1 f41"/>
                <a:gd name="f99" fmla="*/ f74 1 f41"/>
                <a:gd name="f100" fmla="*/ f75 1 f41"/>
                <a:gd name="f101" fmla="*/ f76 1 f40"/>
                <a:gd name="f102" fmla="*/ f77 1 f41"/>
                <a:gd name="f103" fmla="*/ f78 1 f40"/>
                <a:gd name="f104" fmla="*/ f79 1 f41"/>
                <a:gd name="f105" fmla="*/ f80 1 f40"/>
                <a:gd name="f106" fmla="*/ f81 1 f41"/>
                <a:gd name="f107" fmla="*/ f82 1 f40"/>
                <a:gd name="f108" fmla="*/ f83 1 f41"/>
                <a:gd name="f109" fmla="*/ f84 1 f41"/>
                <a:gd name="f110" fmla="*/ f85 f31 1"/>
                <a:gd name="f111" fmla="*/ f86 f31 1"/>
                <a:gd name="f112" fmla="*/ f88 f32 1"/>
                <a:gd name="f113" fmla="*/ f87 f32 1"/>
                <a:gd name="f114" fmla="*/ f89 f31 1"/>
                <a:gd name="f115" fmla="*/ f90 f32 1"/>
                <a:gd name="f116" fmla="*/ f91 f31 1"/>
                <a:gd name="f117" fmla="*/ f92 f32 1"/>
                <a:gd name="f118" fmla="*/ f93 f31 1"/>
                <a:gd name="f119" fmla="*/ f94 f31 1"/>
                <a:gd name="f120" fmla="*/ f95 f31 1"/>
                <a:gd name="f121" fmla="*/ f96 f31 1"/>
                <a:gd name="f122" fmla="*/ f97 f31 1"/>
                <a:gd name="f123" fmla="*/ f98 f32 1"/>
                <a:gd name="f124" fmla="*/ f99 f32 1"/>
                <a:gd name="f125" fmla="*/ f100 f32 1"/>
                <a:gd name="f126" fmla="*/ f101 f31 1"/>
                <a:gd name="f127" fmla="*/ f102 f32 1"/>
                <a:gd name="f128" fmla="*/ f103 f31 1"/>
                <a:gd name="f129" fmla="*/ f104 f32 1"/>
                <a:gd name="f130" fmla="*/ f105 f31 1"/>
                <a:gd name="f131" fmla="*/ f106 f32 1"/>
                <a:gd name="f132" fmla="*/ f107 f31 1"/>
                <a:gd name="f133" fmla="*/ f108 f32 1"/>
                <a:gd name="f134" fmla="*/ f10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7"/>
                </a:cxn>
                <a:cxn ang="f63">
                  <a:pos x="f119" y="f117"/>
                </a:cxn>
                <a:cxn ang="f63">
                  <a:pos x="f120" y="f117"/>
                </a:cxn>
                <a:cxn ang="f63">
                  <a:pos x="f121" y="f117"/>
                </a:cxn>
                <a:cxn ang="f63">
                  <a:pos x="f121" y="f117"/>
                </a:cxn>
                <a:cxn ang="f63">
                  <a:pos x="f122" y="f123"/>
                </a:cxn>
                <a:cxn ang="f63">
                  <a:pos x="f122" y="f124"/>
                </a:cxn>
                <a:cxn ang="f63">
                  <a:pos x="f122" y="f115"/>
                </a:cxn>
                <a:cxn ang="f63">
                  <a:pos x="f122" y="f125"/>
                </a:cxn>
                <a:cxn ang="f63">
                  <a:pos x="f126" y="f127"/>
                </a:cxn>
                <a:cxn ang="f63">
                  <a:pos x="f128" y="f129"/>
                </a:cxn>
                <a:cxn ang="f63">
                  <a:pos x="f130" y="f131"/>
                </a:cxn>
                <a:cxn ang="f63">
                  <a:pos x="f130" y="f131"/>
                </a:cxn>
                <a:cxn ang="f63">
                  <a:pos x="f132" y="f133"/>
                </a:cxn>
                <a:cxn ang="f63">
                  <a:pos x="f114" y="f134"/>
                </a:cxn>
                <a:cxn ang="f63">
                  <a:pos x="f114" y="f115"/>
                </a:cxn>
              </a:cxnLst>
              <a:rect l="f110" t="f113" r="f111" b="f112"/>
              <a:pathLst>
                <a:path w="140377" h="824490">
                  <a:moveTo>
                    <a:pt x="f8" y="f9"/>
                  </a:moveTo>
                  <a:cubicBezTo>
                    <a:pt x="f8" y="f10"/>
                    <a:pt x="f11" y="f12"/>
                    <a:pt x="f13" y="f14"/>
                  </a:cubicBezTo>
                  <a:lnTo>
                    <a:pt x="f15" y="f14"/>
                  </a:lnTo>
                  <a:lnTo>
                    <a:pt x="f16" y="f14"/>
                  </a:lnTo>
                  <a:lnTo>
                    <a:pt x="f17" y="f14"/>
                  </a:lnTo>
                  <a:lnTo>
                    <a:pt x="f18" y="f14"/>
                  </a:lnTo>
                  <a:lnTo>
                    <a:pt x="f18" y="f14"/>
                  </a:lnTo>
                  <a:lnTo>
                    <a:pt x="f19" y="f12"/>
                  </a:lnTo>
                  <a:lnTo>
                    <a:pt x="f19" y="f10"/>
                  </a:lnTo>
                  <a:cubicBezTo>
                    <a:pt x="f19" y="f10"/>
                    <a:pt x="f19" y="f10"/>
                    <a:pt x="f19" y="f9"/>
                  </a:cubicBezTo>
                  <a:lnTo>
                    <a:pt x="f19" y="f20"/>
                  </a:lnTo>
                  <a:lnTo>
                    <a:pt x="f21" y="f5"/>
                  </a:lnTo>
                  <a:cubicBezTo>
                    <a:pt x="f21" y="f22"/>
                    <a:pt x="f23" y="f24"/>
                    <a:pt x="f25" y="f24"/>
                  </a:cubicBezTo>
                  <a:cubicBezTo>
                    <a:pt x="f22" y="f24"/>
                    <a:pt x="f5" y="f26"/>
                    <a:pt x="f5" y="f27"/>
                  </a:cubicBezTo>
                  <a:cubicBezTo>
                    <a:pt x="f5" y="f27"/>
                    <a:pt x="f5" y="f27"/>
                    <a:pt x="f5" y="f27"/>
                  </a:cubicBezTo>
                  <a:lnTo>
                    <a:pt x="f27" y="f28"/>
                  </a:lnTo>
                  <a:lnTo>
                    <a:pt x="f8" y="f2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3" name="Freeform: Shape 250">
              <a:extLst>
                <a:ext uri="{FF2B5EF4-FFF2-40B4-BE49-F238E27FC236}">
                  <a16:creationId xmlns:a16="http://schemas.microsoft.com/office/drawing/2014/main" id="{02210DE9-729C-EFE1-8E39-AE1AEB7D391D}"/>
                </a:ext>
              </a:extLst>
            </p:cNvPr>
            <p:cNvSpPr/>
            <p:nvPr/>
          </p:nvSpPr>
          <p:spPr>
            <a:xfrm>
              <a:off x="10606473" y="301752"/>
              <a:ext cx="476777" cy="29325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6777"/>
                <a:gd name="f7" fmla="val 2932505"/>
                <a:gd name="f8" fmla="val 472984"/>
                <a:gd name="f9" fmla="val 2932506"/>
                <a:gd name="f10" fmla="val 475513"/>
                <a:gd name="f11" fmla="val 2929977"/>
                <a:gd name="f12" fmla="val 2927447"/>
                <a:gd name="f13" fmla="val 10117"/>
                <a:gd name="f14" fmla="val 11381"/>
                <a:gd name="f15" fmla="val 7587"/>
                <a:gd name="f16" fmla="val 8853"/>
                <a:gd name="f17" fmla="val 3794"/>
                <a:gd name="f18" fmla="val 1265"/>
                <a:gd name="f19" fmla="val 6323"/>
                <a:gd name="f20" fmla="val 2529"/>
                <a:gd name="f21" fmla="val 467925"/>
                <a:gd name="f22" fmla="val 2923654"/>
                <a:gd name="f23" fmla="val 469190"/>
                <a:gd name="f24" fmla="val 470454"/>
                <a:gd name="f25" fmla="val 2931241"/>
                <a:gd name="f26" fmla="+- 0 0 -90"/>
                <a:gd name="f27" fmla="*/ f3 1 476777"/>
                <a:gd name="f28" fmla="*/ f4 1 293250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76777"/>
                <a:gd name="f37" fmla="*/ f33 1 2932505"/>
                <a:gd name="f38" fmla="*/ 472984 f34 1"/>
                <a:gd name="f39" fmla="*/ 2932506 f33 1"/>
                <a:gd name="f40" fmla="*/ 476777 f34 1"/>
                <a:gd name="f41" fmla="*/ 2927447 f33 1"/>
                <a:gd name="f42" fmla="*/ 10117 f34 1"/>
                <a:gd name="f43" fmla="*/ 11381 f33 1"/>
                <a:gd name="f44" fmla="*/ 7587 f33 1"/>
                <a:gd name="f45" fmla="*/ 8853 f34 1"/>
                <a:gd name="f46" fmla="*/ 3794 f33 1"/>
                <a:gd name="f47" fmla="*/ 3794 f34 1"/>
                <a:gd name="f48" fmla="*/ 0 f33 1"/>
                <a:gd name="f49" fmla="*/ 2529 f34 1"/>
                <a:gd name="f50" fmla="*/ 1265 f34 1"/>
                <a:gd name="f51" fmla="*/ 0 f34 1"/>
                <a:gd name="f52" fmla="*/ 1265 f33 1"/>
                <a:gd name="f53" fmla="*/ 2529 f33 1"/>
                <a:gd name="f54" fmla="*/ 467925 f34 1"/>
                <a:gd name="f55" fmla="*/ 2923654 f33 1"/>
                <a:gd name="f56" fmla="*/ 469190 f34 1"/>
                <a:gd name="f57" fmla="+- f35 0 f1"/>
                <a:gd name="f58" fmla="*/ f38 1 476777"/>
                <a:gd name="f59" fmla="*/ f39 1 2932505"/>
                <a:gd name="f60" fmla="*/ f40 1 476777"/>
                <a:gd name="f61" fmla="*/ f41 1 2932505"/>
                <a:gd name="f62" fmla="*/ f42 1 476777"/>
                <a:gd name="f63" fmla="*/ f43 1 2932505"/>
                <a:gd name="f64" fmla="*/ f44 1 2932505"/>
                <a:gd name="f65" fmla="*/ f45 1 476777"/>
                <a:gd name="f66" fmla="*/ f46 1 2932505"/>
                <a:gd name="f67" fmla="*/ f47 1 476777"/>
                <a:gd name="f68" fmla="*/ f48 1 2932505"/>
                <a:gd name="f69" fmla="*/ f49 1 476777"/>
                <a:gd name="f70" fmla="*/ f50 1 476777"/>
                <a:gd name="f71" fmla="*/ f51 1 476777"/>
                <a:gd name="f72" fmla="*/ f52 1 2932505"/>
                <a:gd name="f73" fmla="*/ f53 1 2932505"/>
                <a:gd name="f74" fmla="*/ f54 1 476777"/>
                <a:gd name="f75" fmla="*/ f55 1 2932505"/>
                <a:gd name="f76" fmla="*/ f56 1 476777"/>
                <a:gd name="f77" fmla="*/ f29 1 f36"/>
                <a:gd name="f78" fmla="*/ f30 1 f36"/>
                <a:gd name="f79" fmla="*/ f29 1 f37"/>
                <a:gd name="f80" fmla="*/ f31 1 f37"/>
                <a:gd name="f81" fmla="*/ f58 1 f36"/>
                <a:gd name="f82" fmla="*/ f59 1 f37"/>
                <a:gd name="f83" fmla="*/ f60 1 f36"/>
                <a:gd name="f84" fmla="*/ f61 1 f37"/>
                <a:gd name="f85" fmla="*/ f62 1 f36"/>
                <a:gd name="f86" fmla="*/ f63 1 f37"/>
                <a:gd name="f87" fmla="*/ f64 1 f37"/>
                <a:gd name="f88" fmla="*/ f65 1 f36"/>
                <a:gd name="f89" fmla="*/ f66 1 f37"/>
                <a:gd name="f90" fmla="*/ f67 1 f36"/>
                <a:gd name="f91" fmla="*/ f68 1 f37"/>
                <a:gd name="f92" fmla="*/ f69 1 f36"/>
                <a:gd name="f93" fmla="*/ f70 1 f36"/>
                <a:gd name="f94" fmla="*/ f71 1 f36"/>
                <a:gd name="f95" fmla="*/ f72 1 f37"/>
                <a:gd name="f96" fmla="*/ f73 1 f37"/>
                <a:gd name="f97" fmla="*/ f74 1 f36"/>
                <a:gd name="f98" fmla="*/ f75 1 f37"/>
                <a:gd name="f99" fmla="*/ f76 1 f36"/>
                <a:gd name="f100" fmla="*/ f77 f27 1"/>
                <a:gd name="f101" fmla="*/ f78 f27 1"/>
                <a:gd name="f102" fmla="*/ f80 f28 1"/>
                <a:gd name="f103" fmla="*/ f79 f28 1"/>
                <a:gd name="f104" fmla="*/ f81 f27 1"/>
                <a:gd name="f105" fmla="*/ f82 f28 1"/>
                <a:gd name="f106" fmla="*/ f83 f27 1"/>
                <a:gd name="f107" fmla="*/ f84 f28 1"/>
                <a:gd name="f108" fmla="*/ f85 f27 1"/>
                <a:gd name="f109" fmla="*/ f86 f28 1"/>
                <a:gd name="f110" fmla="*/ f87 f28 1"/>
                <a:gd name="f111" fmla="*/ f88 f27 1"/>
                <a:gd name="f112" fmla="*/ f89 f28 1"/>
                <a:gd name="f113" fmla="*/ f90 f27 1"/>
                <a:gd name="f114" fmla="*/ f91 f28 1"/>
                <a:gd name="f115" fmla="*/ f92 f27 1"/>
                <a:gd name="f116" fmla="*/ f93 f27 1"/>
                <a:gd name="f117" fmla="*/ f94 f27 1"/>
                <a:gd name="f118" fmla="*/ f95 f28 1"/>
                <a:gd name="f119" fmla="*/ f96 f28 1"/>
                <a:gd name="f120" fmla="*/ f97 f27 1"/>
                <a:gd name="f121" fmla="*/ f98 f28 1"/>
                <a:gd name="f122" fmla="*/ f99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08" y="f110"/>
                </a:cxn>
                <a:cxn ang="f57">
                  <a:pos x="f111" y="f112"/>
                </a:cxn>
                <a:cxn ang="f57">
                  <a:pos x="f113" y="f114"/>
                </a:cxn>
                <a:cxn ang="f57">
                  <a:pos x="f113" y="f114"/>
                </a:cxn>
                <a:cxn ang="f57">
                  <a:pos x="f115" y="f114"/>
                </a:cxn>
                <a:cxn ang="f57">
                  <a:pos x="f116" y="f114"/>
                </a:cxn>
                <a:cxn ang="f57">
                  <a:pos x="f116" y="f114"/>
                </a:cxn>
                <a:cxn ang="f57">
                  <a:pos x="f117" y="f114"/>
                </a:cxn>
                <a:cxn ang="f57">
                  <a:pos x="f117" y="f114"/>
                </a:cxn>
                <a:cxn ang="f57">
                  <a:pos x="f117" y="f114"/>
                </a:cxn>
                <a:cxn ang="f57">
                  <a:pos x="f117" y="f118"/>
                </a:cxn>
                <a:cxn ang="f57">
                  <a:pos x="f117" y="f118"/>
                </a:cxn>
                <a:cxn ang="f57">
                  <a:pos x="f117" y="f119"/>
                </a:cxn>
                <a:cxn ang="f57">
                  <a:pos x="f117" y="f112"/>
                </a:cxn>
                <a:cxn ang="f57">
                  <a:pos x="f120" y="f121"/>
                </a:cxn>
                <a:cxn ang="f57">
                  <a:pos x="f122" y="f107"/>
                </a:cxn>
                <a:cxn ang="f57">
                  <a:pos x="f104" y="f105"/>
                </a:cxn>
                <a:cxn ang="f57">
                  <a:pos x="f104" y="f105"/>
                </a:cxn>
              </a:cxnLst>
              <a:rect l="f100" t="f103" r="f101" b="f102"/>
              <a:pathLst>
                <a:path w="476777" h="2932505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13" y="f14"/>
                  </a:lnTo>
                  <a:lnTo>
                    <a:pt x="f13" y="f15"/>
                  </a:lnTo>
                  <a:lnTo>
                    <a:pt x="f16" y="f17"/>
                  </a:lnTo>
                  <a:cubicBezTo>
                    <a:pt x="f16" y="f18"/>
                    <a:pt x="f19" y="f5"/>
                    <a:pt x="f17" y="f5"/>
                  </a:cubicBezTo>
                  <a:cubicBezTo>
                    <a:pt x="f17" y="f5"/>
                    <a:pt x="f17" y="f5"/>
                    <a:pt x="f17" y="f5"/>
                  </a:cubicBezTo>
                  <a:lnTo>
                    <a:pt x="f20" y="f5"/>
                  </a:lnTo>
                  <a:lnTo>
                    <a:pt x="f18" y="f5"/>
                  </a:lnTo>
                  <a:lnTo>
                    <a:pt x="f18" y="f5"/>
                  </a:lnTo>
                  <a:cubicBezTo>
                    <a:pt x="f18" y="f5"/>
                    <a:pt x="f18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5"/>
                    <a:pt x="f5" y="f18"/>
                  </a:cubicBezTo>
                  <a:lnTo>
                    <a:pt x="f5" y="f18"/>
                  </a:lnTo>
                  <a:lnTo>
                    <a:pt x="f5" y="f20"/>
                  </a:lnTo>
                  <a:cubicBezTo>
                    <a:pt x="f5" y="f20"/>
                    <a:pt x="f5" y="f20"/>
                    <a:pt x="f5" y="f17"/>
                  </a:cubicBezTo>
                  <a:lnTo>
                    <a:pt x="f21" y="f22"/>
                  </a:lnTo>
                  <a:lnTo>
                    <a:pt x="f23" y="f12"/>
                  </a:lnTo>
                  <a:cubicBezTo>
                    <a:pt x="f23" y="f12"/>
                    <a:pt x="f24" y="f11"/>
                    <a:pt x="f8" y="f9"/>
                  </a:cubicBezTo>
                  <a:cubicBezTo>
                    <a:pt x="f8" y="f25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4" name="Freeform: Shape 251">
              <a:extLst>
                <a:ext uri="{FF2B5EF4-FFF2-40B4-BE49-F238E27FC236}">
                  <a16:creationId xmlns:a16="http://schemas.microsoft.com/office/drawing/2014/main" id="{B3587934-9375-1B8D-8B04-C25D67E03370}"/>
                </a:ext>
              </a:extLst>
            </p:cNvPr>
            <p:cNvSpPr/>
            <p:nvPr/>
          </p:nvSpPr>
          <p:spPr>
            <a:xfrm>
              <a:off x="11537259" y="2142942"/>
              <a:ext cx="141640" cy="9686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642"/>
                <a:gd name="f7" fmla="val 968650"/>
                <a:gd name="f8" fmla="val 136584"/>
                <a:gd name="f9" fmla="val 967385"/>
                <a:gd name="f10" fmla="val 964856"/>
                <a:gd name="f11" fmla="val 8853"/>
                <a:gd name="f12" fmla="val 7587"/>
                <a:gd name="f13" fmla="val 2529"/>
                <a:gd name="f14" fmla="val 7588"/>
                <a:gd name="f15" fmla="val 5058"/>
                <a:gd name="f16" fmla="val 5059"/>
                <a:gd name="f17" fmla="val 3794"/>
                <a:gd name="f18" fmla="val 1265"/>
                <a:gd name="f19" fmla="val 134054"/>
                <a:gd name="f20" fmla="+- 0 0 -90"/>
                <a:gd name="f21" fmla="*/ f3 1 141642"/>
                <a:gd name="f22" fmla="*/ f4 1 96865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1642"/>
                <a:gd name="f31" fmla="*/ f27 1 968650"/>
                <a:gd name="f32" fmla="*/ 136584 f28 1"/>
                <a:gd name="f33" fmla="*/ 967385 f27 1"/>
                <a:gd name="f34" fmla="*/ 141642 f28 1"/>
                <a:gd name="f35" fmla="*/ 964856 f27 1"/>
                <a:gd name="f36" fmla="*/ 8853 f28 1"/>
                <a:gd name="f37" fmla="*/ 7587 f27 1"/>
                <a:gd name="f38" fmla="*/ 0 f27 1"/>
                <a:gd name="f39" fmla="*/ 5059 f28 1"/>
                <a:gd name="f40" fmla="*/ 5058 f27 1"/>
                <a:gd name="f41" fmla="*/ 0 f28 1"/>
                <a:gd name="f42" fmla="*/ 1265 f27 1"/>
                <a:gd name="f43" fmla="*/ 134054 f28 1"/>
                <a:gd name="f44" fmla="*/ 968650 f27 1"/>
                <a:gd name="f45" fmla="+- f29 0 f1"/>
                <a:gd name="f46" fmla="*/ f32 1 141642"/>
                <a:gd name="f47" fmla="*/ f33 1 968650"/>
                <a:gd name="f48" fmla="*/ f34 1 141642"/>
                <a:gd name="f49" fmla="*/ f35 1 968650"/>
                <a:gd name="f50" fmla="*/ f36 1 141642"/>
                <a:gd name="f51" fmla="*/ f37 1 968650"/>
                <a:gd name="f52" fmla="*/ f38 1 968650"/>
                <a:gd name="f53" fmla="*/ f39 1 141642"/>
                <a:gd name="f54" fmla="*/ f40 1 968650"/>
                <a:gd name="f55" fmla="*/ f41 1 141642"/>
                <a:gd name="f56" fmla="*/ f42 1 968650"/>
                <a:gd name="f57" fmla="*/ f43 1 141642"/>
                <a:gd name="f58" fmla="*/ f44 1 968650"/>
                <a:gd name="f59" fmla="*/ f23 1 f30"/>
                <a:gd name="f60" fmla="*/ f24 1 f30"/>
                <a:gd name="f61" fmla="*/ f23 1 f31"/>
                <a:gd name="f62" fmla="*/ f25 1 f31"/>
                <a:gd name="f63" fmla="*/ f46 1 f30"/>
                <a:gd name="f64" fmla="*/ f47 1 f31"/>
                <a:gd name="f65" fmla="*/ f48 1 f30"/>
                <a:gd name="f66" fmla="*/ f49 1 f31"/>
                <a:gd name="f67" fmla="*/ f50 1 f30"/>
                <a:gd name="f68" fmla="*/ f51 1 f31"/>
                <a:gd name="f69" fmla="*/ f52 1 f31"/>
                <a:gd name="f70" fmla="*/ f53 1 f30"/>
                <a:gd name="f71" fmla="*/ f54 1 f31"/>
                <a:gd name="f72" fmla="*/ f55 1 f30"/>
                <a:gd name="f73" fmla="*/ f56 1 f31"/>
                <a:gd name="f74" fmla="*/ f57 1 f30"/>
                <a:gd name="f75" fmla="*/ f58 1 f31"/>
                <a:gd name="f76" fmla="*/ f59 f21 1"/>
                <a:gd name="f77" fmla="*/ f60 f21 1"/>
                <a:gd name="f78" fmla="*/ f62 f22 1"/>
                <a:gd name="f79" fmla="*/ f61 f22 1"/>
                <a:gd name="f80" fmla="*/ f63 f21 1"/>
                <a:gd name="f81" fmla="*/ f64 f22 1"/>
                <a:gd name="f82" fmla="*/ f65 f21 1"/>
                <a:gd name="f83" fmla="*/ f66 f22 1"/>
                <a:gd name="f84" fmla="*/ f67 f21 1"/>
                <a:gd name="f85" fmla="*/ f68 f22 1"/>
                <a:gd name="f86" fmla="*/ f69 f22 1"/>
                <a:gd name="f87" fmla="*/ f70 f21 1"/>
                <a:gd name="f88" fmla="*/ f71 f22 1"/>
                <a:gd name="f89" fmla="*/ f72 f21 1"/>
                <a:gd name="f90" fmla="*/ f73 f22 1"/>
                <a:gd name="f91" fmla="*/ f74 f21 1"/>
                <a:gd name="f92" fmla="*/ f75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4" y="f86"/>
                </a:cxn>
                <a:cxn ang="f45">
                  <a:pos x="f87" y="f88"/>
                </a:cxn>
                <a:cxn ang="f45">
                  <a:pos x="f87" y="f88"/>
                </a:cxn>
                <a:cxn ang="f45">
                  <a:pos x="f89" y="f90"/>
                </a:cxn>
                <a:cxn ang="f45">
                  <a:pos x="f91" y="f92"/>
                </a:cxn>
                <a:cxn ang="f45">
                  <a:pos x="f80" y="f81"/>
                </a:cxn>
              </a:cxnLst>
              <a:rect l="f76" t="f79" r="f77" b="f78"/>
              <a:pathLst>
                <a:path w="141642" h="968650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1" y="f5"/>
                  </a:lnTo>
                  <a:cubicBezTo>
                    <a:pt x="f11" y="f13"/>
                    <a:pt x="f14" y="f15"/>
                    <a:pt x="f16" y="f15"/>
                  </a:cubicBezTo>
                  <a:cubicBezTo>
                    <a:pt x="f16" y="f15"/>
                    <a:pt x="f16" y="f15"/>
                    <a:pt x="f16" y="f15"/>
                  </a:cubicBezTo>
                  <a:cubicBezTo>
                    <a:pt x="f13" y="f15"/>
                    <a:pt x="f5" y="f17"/>
                    <a:pt x="f5" y="f18"/>
                  </a:cubicBezTo>
                  <a:lnTo>
                    <a:pt x="f19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5" name="Freeform: Shape 252">
              <a:extLst>
                <a:ext uri="{FF2B5EF4-FFF2-40B4-BE49-F238E27FC236}">
                  <a16:creationId xmlns:a16="http://schemas.microsoft.com/office/drawing/2014/main" id="{68C876DB-3929-4345-0EB8-1382C8B86A38}"/>
                </a:ext>
              </a:extLst>
            </p:cNvPr>
            <p:cNvSpPr/>
            <p:nvPr/>
          </p:nvSpPr>
          <p:spPr>
            <a:xfrm>
              <a:off x="10095542" y="3655350"/>
              <a:ext cx="55641" cy="2402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645"/>
                <a:gd name="f7" fmla="val 240265"/>
                <a:gd name="f8" fmla="val 46792"/>
                <a:gd name="f9" fmla="val 239001"/>
                <a:gd name="f10" fmla="val 240266"/>
                <a:gd name="f11" fmla="val 48057"/>
                <a:gd name="f12" fmla="val 49322"/>
                <a:gd name="f13" fmla="val 50586"/>
                <a:gd name="f14" fmla="val 51851"/>
                <a:gd name="f15" fmla="val 54380"/>
                <a:gd name="f16" fmla="val 237736"/>
                <a:gd name="f17" fmla="val 235208"/>
                <a:gd name="f18" fmla="val 232678"/>
                <a:gd name="f19" fmla="val 10117"/>
                <a:gd name="f20" fmla="val 3794"/>
                <a:gd name="f21" fmla="val 8853"/>
                <a:gd name="f22" fmla="val 2529"/>
                <a:gd name="f23" fmla="val 7588"/>
                <a:gd name="f24" fmla="val 5058"/>
                <a:gd name="f25" fmla="val 5059"/>
                <a:gd name="f26" fmla="val 1265"/>
                <a:gd name="f27" fmla="+- 0 0 -90"/>
                <a:gd name="f28" fmla="*/ f3 1 55645"/>
                <a:gd name="f29" fmla="*/ f4 1 24026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5645"/>
                <a:gd name="f38" fmla="*/ f34 1 240265"/>
                <a:gd name="f39" fmla="*/ 46792 f35 1"/>
                <a:gd name="f40" fmla="*/ 239001 f34 1"/>
                <a:gd name="f41" fmla="*/ 240266 f34 1"/>
                <a:gd name="f42" fmla="*/ 48057 f35 1"/>
                <a:gd name="f43" fmla="*/ 51851 f35 1"/>
                <a:gd name="f44" fmla="*/ 55645 f35 1"/>
                <a:gd name="f45" fmla="*/ 235208 f34 1"/>
                <a:gd name="f46" fmla="*/ 232678 f34 1"/>
                <a:gd name="f47" fmla="*/ 10117 f35 1"/>
                <a:gd name="f48" fmla="*/ 3794 f34 1"/>
                <a:gd name="f49" fmla="*/ 8853 f35 1"/>
                <a:gd name="f50" fmla="*/ 0 f34 1"/>
                <a:gd name="f51" fmla="*/ 5059 f35 1"/>
                <a:gd name="f52" fmla="*/ 5058 f34 1"/>
                <a:gd name="f53" fmla="*/ 0 f35 1"/>
                <a:gd name="f54" fmla="*/ 1265 f34 1"/>
                <a:gd name="f55" fmla="+- f36 0 f1"/>
                <a:gd name="f56" fmla="*/ f39 1 55645"/>
                <a:gd name="f57" fmla="*/ f40 1 240265"/>
                <a:gd name="f58" fmla="*/ f41 1 240265"/>
                <a:gd name="f59" fmla="*/ f42 1 55645"/>
                <a:gd name="f60" fmla="*/ f43 1 55645"/>
                <a:gd name="f61" fmla="*/ f44 1 55645"/>
                <a:gd name="f62" fmla="*/ f45 1 240265"/>
                <a:gd name="f63" fmla="*/ f46 1 240265"/>
                <a:gd name="f64" fmla="*/ f47 1 55645"/>
                <a:gd name="f65" fmla="*/ f48 1 240265"/>
                <a:gd name="f66" fmla="*/ f49 1 55645"/>
                <a:gd name="f67" fmla="*/ f50 1 240265"/>
                <a:gd name="f68" fmla="*/ f51 1 55645"/>
                <a:gd name="f69" fmla="*/ f52 1 240265"/>
                <a:gd name="f70" fmla="*/ f53 1 55645"/>
                <a:gd name="f71" fmla="*/ f54 1 240265"/>
                <a:gd name="f72" fmla="*/ f30 1 f37"/>
                <a:gd name="f73" fmla="*/ f31 1 f37"/>
                <a:gd name="f74" fmla="*/ f30 1 f38"/>
                <a:gd name="f75" fmla="*/ f32 1 f38"/>
                <a:gd name="f76" fmla="*/ f56 1 f37"/>
                <a:gd name="f77" fmla="*/ f57 1 f38"/>
                <a:gd name="f78" fmla="*/ f58 1 f38"/>
                <a:gd name="f79" fmla="*/ f59 1 f37"/>
                <a:gd name="f80" fmla="*/ f60 1 f37"/>
                <a:gd name="f81" fmla="*/ f61 1 f37"/>
                <a:gd name="f82" fmla="*/ f62 1 f38"/>
                <a:gd name="f83" fmla="*/ f63 1 f38"/>
                <a:gd name="f84" fmla="*/ f64 1 f37"/>
                <a:gd name="f85" fmla="*/ f65 1 f38"/>
                <a:gd name="f86" fmla="*/ f66 1 f37"/>
                <a:gd name="f87" fmla="*/ f67 1 f38"/>
                <a:gd name="f88" fmla="*/ f68 1 f37"/>
                <a:gd name="f89" fmla="*/ f69 1 f38"/>
                <a:gd name="f90" fmla="*/ f70 1 f37"/>
                <a:gd name="f91" fmla="*/ f71 1 f38"/>
                <a:gd name="f92" fmla="*/ f72 f28 1"/>
                <a:gd name="f93" fmla="*/ f73 f28 1"/>
                <a:gd name="f94" fmla="*/ f75 f29 1"/>
                <a:gd name="f95" fmla="*/ f74 f29 1"/>
                <a:gd name="f96" fmla="*/ f76 f28 1"/>
                <a:gd name="f97" fmla="*/ f77 f29 1"/>
                <a:gd name="f98" fmla="*/ f78 f29 1"/>
                <a:gd name="f99" fmla="*/ f79 f28 1"/>
                <a:gd name="f100" fmla="*/ f80 f28 1"/>
                <a:gd name="f101" fmla="*/ f81 f28 1"/>
                <a:gd name="f102" fmla="*/ f82 f29 1"/>
                <a:gd name="f103" fmla="*/ f83 f29 1"/>
                <a:gd name="f104" fmla="*/ f84 f28 1"/>
                <a:gd name="f105" fmla="*/ f85 f29 1"/>
                <a:gd name="f106" fmla="*/ f86 f28 1"/>
                <a:gd name="f107" fmla="*/ f87 f29 1"/>
                <a:gd name="f108" fmla="*/ f88 f28 1"/>
                <a:gd name="f109" fmla="*/ f89 f29 1"/>
                <a:gd name="f110" fmla="*/ f90 f28 1"/>
                <a:gd name="f111" fmla="*/ f9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6" y="f97"/>
                </a:cxn>
                <a:cxn ang="f55">
                  <a:pos x="f96" y="f97"/>
                </a:cxn>
                <a:cxn ang="f55">
                  <a:pos x="f96" y="f98"/>
                </a:cxn>
                <a:cxn ang="f55">
                  <a:pos x="f96" y="f98"/>
                </a:cxn>
                <a:cxn ang="f55">
                  <a:pos x="f99" y="f98"/>
                </a:cxn>
                <a:cxn ang="f55">
                  <a:pos x="f100" y="f98"/>
                </a:cxn>
                <a:cxn ang="f55">
                  <a:pos x="f101" y="f102"/>
                </a:cxn>
                <a:cxn ang="f55">
                  <a:pos x="f101" y="f102"/>
                </a:cxn>
                <a:cxn ang="f55">
                  <a:pos x="f101" y="f103"/>
                </a:cxn>
                <a:cxn ang="f55">
                  <a:pos x="f104" y="f105"/>
                </a:cxn>
                <a:cxn ang="f55">
                  <a:pos x="f106" y="f107"/>
                </a:cxn>
                <a:cxn ang="f55">
                  <a:pos x="f108" y="f109"/>
                </a:cxn>
                <a:cxn ang="f55">
                  <a:pos x="f110" y="f111"/>
                </a:cxn>
                <a:cxn ang="f55">
                  <a:pos x="f110" y="f111"/>
                </a:cxn>
                <a:cxn ang="f55">
                  <a:pos x="f96" y="f97"/>
                </a:cxn>
                <a:cxn ang="f55">
                  <a:pos x="f96" y="f97"/>
                </a:cxn>
              </a:cxnLst>
              <a:rect l="f92" t="f95" r="f93" b="f94"/>
              <a:pathLst>
                <a:path w="55645" h="240265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8" y="f10"/>
                  </a:lnTo>
                  <a:lnTo>
                    <a:pt x="f11" y="f10"/>
                  </a:lnTo>
                  <a:cubicBezTo>
                    <a:pt x="f12" y="f10"/>
                    <a:pt x="f13" y="f10"/>
                    <a:pt x="f14" y="f10"/>
                  </a:cubicBezTo>
                  <a:cubicBezTo>
                    <a:pt x="f15" y="f10"/>
                    <a:pt x="f6" y="f16"/>
                    <a:pt x="f6" y="f17"/>
                  </a:cubicBezTo>
                  <a:cubicBezTo>
                    <a:pt x="f6" y="f17"/>
                    <a:pt x="f6" y="f17"/>
                    <a:pt x="f6" y="f17"/>
                  </a:cubicBezTo>
                  <a:lnTo>
                    <a:pt x="f6" y="f18"/>
                  </a:lnTo>
                  <a:lnTo>
                    <a:pt x="f19" y="f20"/>
                  </a:lnTo>
                  <a:lnTo>
                    <a:pt x="f21" y="f5"/>
                  </a:lnTo>
                  <a:cubicBezTo>
                    <a:pt x="f21" y="f22"/>
                    <a:pt x="f23" y="f24"/>
                    <a:pt x="f25" y="f24"/>
                  </a:cubicBezTo>
                  <a:cubicBezTo>
                    <a:pt x="f22" y="f24"/>
                    <a:pt x="f5" y="f20"/>
                    <a:pt x="f5" y="f26"/>
                  </a:cubicBezTo>
                  <a:cubicBezTo>
                    <a:pt x="f5" y="f26"/>
                    <a:pt x="f5" y="f26"/>
                    <a:pt x="f5" y="f26"/>
                  </a:cubicBez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6" name="Freeform: Shape 253">
              <a:extLst>
                <a:ext uri="{FF2B5EF4-FFF2-40B4-BE49-F238E27FC236}">
                  <a16:creationId xmlns:a16="http://schemas.microsoft.com/office/drawing/2014/main" id="{16BD39F5-796B-76BE-8D3B-F617C8FD6879}"/>
                </a:ext>
              </a:extLst>
            </p:cNvPr>
            <p:cNvSpPr/>
            <p:nvPr/>
          </p:nvSpPr>
          <p:spPr>
            <a:xfrm>
              <a:off x="9851462" y="2423672"/>
              <a:ext cx="252932" cy="12367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932"/>
                <a:gd name="f7" fmla="val 1236735"/>
                <a:gd name="f8" fmla="val 5059"/>
                <a:gd name="f9" fmla="val 1265"/>
                <a:gd name="f10" fmla="val 3794"/>
                <a:gd name="f11" fmla="val 2529"/>
                <a:gd name="f12" fmla="val 6323"/>
                <a:gd name="f13" fmla="val 11381"/>
                <a:gd name="f14" fmla="val 244080"/>
                <a:gd name="f15" fmla="val 1232942"/>
                <a:gd name="f16" fmla="val 1235471"/>
                <a:gd name="f17" fmla="val 246609"/>
                <a:gd name="f18" fmla="val 1236736"/>
                <a:gd name="f19" fmla="val 249138"/>
                <a:gd name="f20" fmla="val 251668"/>
                <a:gd name="f21" fmla="val 1234207"/>
                <a:gd name="f22" fmla="val 1231678"/>
                <a:gd name="f23" fmla="val 1225355"/>
                <a:gd name="f24" fmla="val 8853"/>
                <a:gd name="f25" fmla="val 7588"/>
                <a:gd name="f26" fmla="+- 0 0 -90"/>
                <a:gd name="f27" fmla="*/ f3 1 252932"/>
                <a:gd name="f28" fmla="*/ f4 1 123673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52932"/>
                <a:gd name="f37" fmla="*/ f33 1 1236735"/>
                <a:gd name="f38" fmla="*/ 5059 f34 1"/>
                <a:gd name="f39" fmla="*/ 1265 f33 1"/>
                <a:gd name="f40" fmla="*/ 3794 f34 1"/>
                <a:gd name="f41" fmla="*/ 0 f34 1"/>
                <a:gd name="f42" fmla="*/ 6323 f33 1"/>
                <a:gd name="f43" fmla="*/ 1265 f34 1"/>
                <a:gd name="f44" fmla="*/ 11381 f33 1"/>
                <a:gd name="f45" fmla="*/ 244080 f34 1"/>
                <a:gd name="f46" fmla="*/ 1232942 f33 1"/>
                <a:gd name="f47" fmla="*/ 249138 f34 1"/>
                <a:gd name="f48" fmla="*/ 1236736 f33 1"/>
                <a:gd name="f49" fmla="*/ 252932 f34 1"/>
                <a:gd name="f50" fmla="*/ 1231678 f33 1"/>
                <a:gd name="f51" fmla="*/ 251668 f34 1"/>
                <a:gd name="f52" fmla="*/ 1225355 f33 1"/>
                <a:gd name="f53" fmla="*/ 8853 f34 1"/>
                <a:gd name="f54" fmla="*/ 3794 f33 1"/>
                <a:gd name="f55" fmla="*/ 2529 f33 1"/>
                <a:gd name="f56" fmla="*/ 0 f33 1"/>
                <a:gd name="f57" fmla="*/ 7588 f34 1"/>
                <a:gd name="f58" fmla="*/ 6323 f34 1"/>
                <a:gd name="f59" fmla="+- f35 0 f1"/>
                <a:gd name="f60" fmla="*/ f38 1 252932"/>
                <a:gd name="f61" fmla="*/ f39 1 1236735"/>
                <a:gd name="f62" fmla="*/ f40 1 252932"/>
                <a:gd name="f63" fmla="*/ f41 1 252932"/>
                <a:gd name="f64" fmla="*/ f42 1 1236735"/>
                <a:gd name="f65" fmla="*/ f43 1 252932"/>
                <a:gd name="f66" fmla="*/ f44 1 1236735"/>
                <a:gd name="f67" fmla="*/ f45 1 252932"/>
                <a:gd name="f68" fmla="*/ f46 1 1236735"/>
                <a:gd name="f69" fmla="*/ f47 1 252932"/>
                <a:gd name="f70" fmla="*/ f48 1 1236735"/>
                <a:gd name="f71" fmla="*/ f49 1 252932"/>
                <a:gd name="f72" fmla="*/ f50 1 1236735"/>
                <a:gd name="f73" fmla="*/ f51 1 252932"/>
                <a:gd name="f74" fmla="*/ f52 1 1236735"/>
                <a:gd name="f75" fmla="*/ f53 1 252932"/>
                <a:gd name="f76" fmla="*/ f54 1 1236735"/>
                <a:gd name="f77" fmla="*/ f55 1 1236735"/>
                <a:gd name="f78" fmla="*/ f56 1 1236735"/>
                <a:gd name="f79" fmla="*/ f57 1 252932"/>
                <a:gd name="f80" fmla="*/ f58 1 252932"/>
                <a:gd name="f81" fmla="*/ f29 1 f36"/>
                <a:gd name="f82" fmla="*/ f30 1 f36"/>
                <a:gd name="f83" fmla="*/ f29 1 f37"/>
                <a:gd name="f84" fmla="*/ f31 1 f37"/>
                <a:gd name="f85" fmla="*/ f60 1 f36"/>
                <a:gd name="f86" fmla="*/ f61 1 f37"/>
                <a:gd name="f87" fmla="*/ f62 1 f36"/>
                <a:gd name="f88" fmla="*/ f63 1 f36"/>
                <a:gd name="f89" fmla="*/ f64 1 f37"/>
                <a:gd name="f90" fmla="*/ f65 1 f36"/>
                <a:gd name="f91" fmla="*/ f66 1 f37"/>
                <a:gd name="f92" fmla="*/ f67 1 f36"/>
                <a:gd name="f93" fmla="*/ f68 1 f37"/>
                <a:gd name="f94" fmla="*/ f69 1 f36"/>
                <a:gd name="f95" fmla="*/ f70 1 f37"/>
                <a:gd name="f96" fmla="*/ f71 1 f36"/>
                <a:gd name="f97" fmla="*/ f72 1 f37"/>
                <a:gd name="f98" fmla="*/ f73 1 f36"/>
                <a:gd name="f99" fmla="*/ f74 1 f37"/>
                <a:gd name="f100" fmla="*/ f75 1 f36"/>
                <a:gd name="f101" fmla="*/ f76 1 f37"/>
                <a:gd name="f102" fmla="*/ f77 1 f37"/>
                <a:gd name="f103" fmla="*/ f78 1 f37"/>
                <a:gd name="f104" fmla="*/ f79 1 f36"/>
                <a:gd name="f105" fmla="*/ f80 1 f36"/>
                <a:gd name="f106" fmla="*/ f81 f27 1"/>
                <a:gd name="f107" fmla="*/ f82 f27 1"/>
                <a:gd name="f108" fmla="*/ f84 f28 1"/>
                <a:gd name="f109" fmla="*/ f83 f28 1"/>
                <a:gd name="f110" fmla="*/ f85 f27 1"/>
                <a:gd name="f111" fmla="*/ f86 f28 1"/>
                <a:gd name="f112" fmla="*/ f87 f27 1"/>
                <a:gd name="f113" fmla="*/ f88 f27 1"/>
                <a:gd name="f114" fmla="*/ f89 f28 1"/>
                <a:gd name="f115" fmla="*/ f90 f27 1"/>
                <a:gd name="f116" fmla="*/ f91 f28 1"/>
                <a:gd name="f117" fmla="*/ f92 f27 1"/>
                <a:gd name="f118" fmla="*/ f93 f28 1"/>
                <a:gd name="f119" fmla="*/ f94 f27 1"/>
                <a:gd name="f120" fmla="*/ f95 f28 1"/>
                <a:gd name="f121" fmla="*/ f96 f27 1"/>
                <a:gd name="f122" fmla="*/ f97 f28 1"/>
                <a:gd name="f123" fmla="*/ f98 f27 1"/>
                <a:gd name="f124" fmla="*/ f99 f28 1"/>
                <a:gd name="f125" fmla="*/ f100 f27 1"/>
                <a:gd name="f126" fmla="*/ f101 f28 1"/>
                <a:gd name="f127" fmla="*/ f102 f28 1"/>
                <a:gd name="f128" fmla="*/ f103 f28 1"/>
                <a:gd name="f129" fmla="*/ f104 f27 1"/>
                <a:gd name="f130" fmla="*/ f10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10" y="f111"/>
                </a:cxn>
                <a:cxn ang="f59">
                  <a:pos x="f112" y="f111"/>
                </a:cxn>
                <a:cxn ang="f59">
                  <a:pos x="f113" y="f114"/>
                </a:cxn>
                <a:cxn ang="f59">
                  <a:pos x="f115" y="f116"/>
                </a:cxn>
                <a:cxn ang="f59">
                  <a:pos x="f117" y="f118"/>
                </a:cxn>
                <a:cxn ang="f59">
                  <a:pos x="f119" y="f120"/>
                </a:cxn>
                <a:cxn ang="f59">
                  <a:pos x="f119" y="f120"/>
                </a:cxn>
                <a:cxn ang="f59">
                  <a:pos x="f121" y="f122"/>
                </a:cxn>
                <a:cxn ang="f59">
                  <a:pos x="f123" y="f124"/>
                </a:cxn>
                <a:cxn ang="f59">
                  <a:pos x="f125" y="f126"/>
                </a:cxn>
                <a:cxn ang="f59">
                  <a:pos x="f125" y="f126"/>
                </a:cxn>
                <a:cxn ang="f59">
                  <a:pos x="f125" y="f127"/>
                </a:cxn>
                <a:cxn ang="f59">
                  <a:pos x="f125" y="f127"/>
                </a:cxn>
                <a:cxn ang="f59">
                  <a:pos x="f125" y="f111"/>
                </a:cxn>
                <a:cxn ang="f59">
                  <a:pos x="f125" y="f128"/>
                </a:cxn>
                <a:cxn ang="f59">
                  <a:pos x="f125" y="f128"/>
                </a:cxn>
                <a:cxn ang="f59">
                  <a:pos x="f129" y="f128"/>
                </a:cxn>
                <a:cxn ang="f59">
                  <a:pos x="f130" y="f128"/>
                </a:cxn>
                <a:cxn ang="f59">
                  <a:pos x="f110" y="f111"/>
                </a:cxn>
              </a:cxnLst>
              <a:rect l="f106" t="f109" r="f107" b="f108"/>
              <a:pathLst>
                <a:path w="252932" h="1236735">
                  <a:moveTo>
                    <a:pt x="f8" y="f9"/>
                  </a:moveTo>
                  <a:lnTo>
                    <a:pt x="f10" y="f9"/>
                  </a:lnTo>
                  <a:cubicBezTo>
                    <a:pt x="f9" y="f11"/>
                    <a:pt x="f5" y="f10"/>
                    <a:pt x="f5" y="f12"/>
                  </a:cubicBezTo>
                  <a:lnTo>
                    <a:pt x="f9" y="f13"/>
                  </a:lnTo>
                  <a:lnTo>
                    <a:pt x="f14" y="f15"/>
                  </a:lnTo>
                  <a:cubicBezTo>
                    <a:pt x="f14" y="f16"/>
                    <a:pt x="f17" y="f18"/>
                    <a:pt x="f19" y="f18"/>
                  </a:cubicBezTo>
                  <a:cubicBezTo>
                    <a:pt x="f19" y="f18"/>
                    <a:pt x="f19" y="f18"/>
                    <a:pt x="f19" y="f18"/>
                  </a:cubicBezTo>
                  <a:cubicBezTo>
                    <a:pt x="f20" y="f18"/>
                    <a:pt x="f6" y="f21"/>
                    <a:pt x="f6" y="f22"/>
                  </a:cubicBezTo>
                  <a:lnTo>
                    <a:pt x="f20" y="f23"/>
                  </a:lnTo>
                  <a:lnTo>
                    <a:pt x="f24" y="f10"/>
                  </a:lnTo>
                  <a:lnTo>
                    <a:pt x="f24" y="f10"/>
                  </a:lnTo>
                  <a:cubicBezTo>
                    <a:pt x="f24" y="f10"/>
                    <a:pt x="f24" y="f10"/>
                    <a:pt x="f24" y="f11"/>
                  </a:cubicBezTo>
                  <a:lnTo>
                    <a:pt x="f24" y="f11"/>
                  </a:lnTo>
                  <a:lnTo>
                    <a:pt x="f24" y="f9"/>
                  </a:lnTo>
                  <a:lnTo>
                    <a:pt x="f24" y="f5"/>
                  </a:lnTo>
                  <a:lnTo>
                    <a:pt x="f24" y="f5"/>
                  </a:lnTo>
                  <a:lnTo>
                    <a:pt x="f25" y="f5"/>
                  </a:lnTo>
                  <a:lnTo>
                    <a:pt x="f12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7" name="Freeform: Shape 254">
              <a:extLst>
                <a:ext uri="{FF2B5EF4-FFF2-40B4-BE49-F238E27FC236}">
                  <a16:creationId xmlns:a16="http://schemas.microsoft.com/office/drawing/2014/main" id="{0EC1C7E9-BD83-009F-DB56-9D365BF678A3}"/>
                </a:ext>
              </a:extLst>
            </p:cNvPr>
            <p:cNvSpPr/>
            <p:nvPr/>
          </p:nvSpPr>
          <p:spPr>
            <a:xfrm>
              <a:off x="11563822" y="3110322"/>
              <a:ext cx="113815" cy="553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819"/>
                <a:gd name="f7" fmla="val 55324"/>
                <a:gd name="f8" fmla="val 107496"/>
                <a:gd name="f9" fmla="val 6323"/>
                <a:gd name="f10" fmla="val 106232"/>
                <a:gd name="f11" fmla="val 3794"/>
                <a:gd name="f12" fmla="val 1265"/>
                <a:gd name="f13" fmla="val 110026"/>
                <a:gd name="f14" fmla="val 48053"/>
                <a:gd name="f15" fmla="val 49318"/>
                <a:gd name="f16" fmla="val 50582"/>
                <a:gd name="f17" fmla="val 51847"/>
                <a:gd name="f18" fmla="val 53111"/>
                <a:gd name="f19" fmla="val 54376"/>
                <a:gd name="f20" fmla="val 2529"/>
                <a:gd name="f21" fmla="val 55640"/>
                <a:gd name="f22" fmla="val 5059"/>
                <a:gd name="f23" fmla="val 16441"/>
                <a:gd name="f24" fmla="val 113820"/>
                <a:gd name="f25" fmla="val 7587"/>
                <a:gd name="f26" fmla="val 111290"/>
                <a:gd name="f27" fmla="val 108761"/>
                <a:gd name="f28" fmla="+- 0 0 -90"/>
                <a:gd name="f29" fmla="*/ f3 1 113819"/>
                <a:gd name="f30" fmla="*/ f4 1 55324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13819"/>
                <a:gd name="f39" fmla="*/ f35 1 55324"/>
                <a:gd name="f40" fmla="*/ 107496 f36 1"/>
                <a:gd name="f41" fmla="*/ 6323 f35 1"/>
                <a:gd name="f42" fmla="*/ 110026 f36 1"/>
                <a:gd name="f43" fmla="*/ 0 f35 1"/>
                <a:gd name="f44" fmla="*/ 106232 f36 1"/>
                <a:gd name="f45" fmla="*/ 1265 f35 1"/>
                <a:gd name="f46" fmla="*/ 1265 f36 1"/>
                <a:gd name="f47" fmla="*/ 48053 f35 1"/>
                <a:gd name="f48" fmla="*/ 0 f36 1"/>
                <a:gd name="f49" fmla="*/ 49318 f35 1"/>
                <a:gd name="f50" fmla="*/ 50582 f35 1"/>
                <a:gd name="f51" fmla="*/ 51847 f35 1"/>
                <a:gd name="f52" fmla="*/ 53111 f35 1"/>
                <a:gd name="f53" fmla="*/ 54376 f35 1"/>
                <a:gd name="f54" fmla="*/ 2529 f36 1"/>
                <a:gd name="f55" fmla="*/ 6323 f36 1"/>
                <a:gd name="f56" fmla="*/ 16441 f36 1"/>
                <a:gd name="f57" fmla="*/ 113820 f36 1"/>
                <a:gd name="f58" fmla="*/ 7587 f35 1"/>
                <a:gd name="f59" fmla="+- f37 0 f1"/>
                <a:gd name="f60" fmla="*/ f40 1 113819"/>
                <a:gd name="f61" fmla="*/ f41 1 55324"/>
                <a:gd name="f62" fmla="*/ f42 1 113819"/>
                <a:gd name="f63" fmla="*/ f43 1 55324"/>
                <a:gd name="f64" fmla="*/ f44 1 113819"/>
                <a:gd name="f65" fmla="*/ f45 1 55324"/>
                <a:gd name="f66" fmla="*/ f46 1 113819"/>
                <a:gd name="f67" fmla="*/ f47 1 55324"/>
                <a:gd name="f68" fmla="*/ f48 1 113819"/>
                <a:gd name="f69" fmla="*/ f49 1 55324"/>
                <a:gd name="f70" fmla="*/ f50 1 55324"/>
                <a:gd name="f71" fmla="*/ f51 1 55324"/>
                <a:gd name="f72" fmla="*/ f52 1 55324"/>
                <a:gd name="f73" fmla="*/ f53 1 55324"/>
                <a:gd name="f74" fmla="*/ f54 1 113819"/>
                <a:gd name="f75" fmla="*/ f55 1 113819"/>
                <a:gd name="f76" fmla="*/ f56 1 113819"/>
                <a:gd name="f77" fmla="*/ f57 1 113819"/>
                <a:gd name="f78" fmla="*/ f58 1 55324"/>
                <a:gd name="f79" fmla="*/ f31 1 f38"/>
                <a:gd name="f80" fmla="*/ f32 1 f38"/>
                <a:gd name="f81" fmla="*/ f31 1 f39"/>
                <a:gd name="f82" fmla="*/ f33 1 f39"/>
                <a:gd name="f83" fmla="*/ f60 1 f38"/>
                <a:gd name="f84" fmla="*/ f61 1 f39"/>
                <a:gd name="f85" fmla="*/ f62 1 f38"/>
                <a:gd name="f86" fmla="*/ f63 1 f39"/>
                <a:gd name="f87" fmla="*/ f64 1 f38"/>
                <a:gd name="f88" fmla="*/ f65 1 f39"/>
                <a:gd name="f89" fmla="*/ f66 1 f38"/>
                <a:gd name="f90" fmla="*/ f67 1 f39"/>
                <a:gd name="f91" fmla="*/ f68 1 f38"/>
                <a:gd name="f92" fmla="*/ f69 1 f39"/>
                <a:gd name="f93" fmla="*/ f70 1 f39"/>
                <a:gd name="f94" fmla="*/ f71 1 f39"/>
                <a:gd name="f95" fmla="*/ f72 1 f39"/>
                <a:gd name="f96" fmla="*/ f73 1 f39"/>
                <a:gd name="f97" fmla="*/ f74 1 f38"/>
                <a:gd name="f98" fmla="*/ f75 1 f38"/>
                <a:gd name="f99" fmla="*/ f76 1 f38"/>
                <a:gd name="f100" fmla="*/ f77 1 f38"/>
                <a:gd name="f101" fmla="*/ f78 1 f39"/>
                <a:gd name="f102" fmla="*/ f79 f29 1"/>
                <a:gd name="f103" fmla="*/ f80 f29 1"/>
                <a:gd name="f104" fmla="*/ f82 f30 1"/>
                <a:gd name="f105" fmla="*/ f81 f30 1"/>
                <a:gd name="f106" fmla="*/ f83 f29 1"/>
                <a:gd name="f107" fmla="*/ f84 f30 1"/>
                <a:gd name="f108" fmla="*/ f85 f29 1"/>
                <a:gd name="f109" fmla="*/ f86 f30 1"/>
                <a:gd name="f110" fmla="*/ f87 f29 1"/>
                <a:gd name="f111" fmla="*/ f88 f30 1"/>
                <a:gd name="f112" fmla="*/ f89 f29 1"/>
                <a:gd name="f113" fmla="*/ f90 f30 1"/>
                <a:gd name="f114" fmla="*/ f91 f29 1"/>
                <a:gd name="f115" fmla="*/ f92 f30 1"/>
                <a:gd name="f116" fmla="*/ f93 f30 1"/>
                <a:gd name="f117" fmla="*/ f94 f30 1"/>
                <a:gd name="f118" fmla="*/ f95 f30 1"/>
                <a:gd name="f119" fmla="*/ f96 f30 1"/>
                <a:gd name="f120" fmla="*/ f97 f29 1"/>
                <a:gd name="f121" fmla="*/ f98 f29 1"/>
                <a:gd name="f122" fmla="*/ f99 f29 1"/>
                <a:gd name="f123" fmla="*/ f100 f29 1"/>
                <a:gd name="f124" fmla="*/ f10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112" y="f113"/>
                </a:cxn>
                <a:cxn ang="f59">
                  <a:pos x="f112" y="f113"/>
                </a:cxn>
                <a:cxn ang="f59">
                  <a:pos x="f112" y="f113"/>
                </a:cxn>
                <a:cxn ang="f59">
                  <a:pos x="f114" y="f115"/>
                </a:cxn>
                <a:cxn ang="f59">
                  <a:pos x="f114" y="f115"/>
                </a:cxn>
                <a:cxn ang="f59">
                  <a:pos x="f114" y="f115"/>
                </a:cxn>
                <a:cxn ang="f59">
                  <a:pos x="f114" y="f116"/>
                </a:cxn>
                <a:cxn ang="f59">
                  <a:pos x="f114" y="f116"/>
                </a:cxn>
                <a:cxn ang="f59">
                  <a:pos x="f114" y="f117"/>
                </a:cxn>
                <a:cxn ang="f59">
                  <a:pos x="f114" y="f117"/>
                </a:cxn>
                <a:cxn ang="f59">
                  <a:pos x="f114" y="f117"/>
                </a:cxn>
                <a:cxn ang="f59">
                  <a:pos x="f114" y="f117"/>
                </a:cxn>
                <a:cxn ang="f59">
                  <a:pos x="f114" y="f117"/>
                </a:cxn>
                <a:cxn ang="f59">
                  <a:pos x="f114" y="f118"/>
                </a:cxn>
                <a:cxn ang="f59">
                  <a:pos x="f114" y="f118"/>
                </a:cxn>
                <a:cxn ang="f59">
                  <a:pos x="f114" y="f118"/>
                </a:cxn>
                <a:cxn ang="f59">
                  <a:pos x="f112" y="f119"/>
                </a:cxn>
                <a:cxn ang="f59">
                  <a:pos x="f120" y="f119"/>
                </a:cxn>
                <a:cxn ang="f59">
                  <a:pos x="f121" y="f119"/>
                </a:cxn>
                <a:cxn ang="f59">
                  <a:pos x="f122" y="f116"/>
                </a:cxn>
                <a:cxn ang="f59">
                  <a:pos x="f123" y="f124"/>
                </a:cxn>
                <a:cxn ang="f59">
                  <a:pos x="f106" y="f107"/>
                </a:cxn>
                <a:cxn ang="f59">
                  <a:pos x="f106" y="f107"/>
                </a:cxn>
              </a:cxnLst>
              <a:rect l="f102" t="f105" r="f103" b="f104"/>
              <a:pathLst>
                <a:path w="113819" h="55324">
                  <a:moveTo>
                    <a:pt x="f8" y="f9"/>
                  </a:moveTo>
                  <a:cubicBezTo>
                    <a:pt x="f10" y="f11"/>
                    <a:pt x="f8" y="f12"/>
                    <a:pt x="f13" y="f5"/>
                  </a:cubicBezTo>
                  <a:lnTo>
                    <a:pt x="f10" y="f12"/>
                  </a:lnTo>
                  <a:lnTo>
                    <a:pt x="f12" y="f14"/>
                  </a:lnTo>
                  <a:lnTo>
                    <a:pt x="f12" y="f14"/>
                  </a:lnTo>
                  <a:lnTo>
                    <a:pt x="f12" y="f14"/>
                  </a:lnTo>
                  <a:lnTo>
                    <a:pt x="f5" y="f15"/>
                  </a:lnTo>
                  <a:lnTo>
                    <a:pt x="f5" y="f15"/>
                  </a:lnTo>
                  <a:lnTo>
                    <a:pt x="f5" y="f15"/>
                  </a:lnTo>
                  <a:lnTo>
                    <a:pt x="f5" y="f16"/>
                  </a:lnTo>
                  <a:lnTo>
                    <a:pt x="f5" y="f16"/>
                  </a:lnTo>
                  <a:cubicBezTo>
                    <a:pt x="f5" y="f16"/>
                    <a:pt x="f5" y="f16"/>
                    <a:pt x="f5" y="f17"/>
                  </a:cubicBezTo>
                  <a:lnTo>
                    <a:pt x="f5" y="f17"/>
                  </a:lnTo>
                  <a:lnTo>
                    <a:pt x="f5" y="f17"/>
                  </a:lnTo>
                  <a:lnTo>
                    <a:pt x="f5" y="f17"/>
                  </a:lnTo>
                  <a:lnTo>
                    <a:pt x="f5" y="f17"/>
                  </a:lnTo>
                  <a:cubicBezTo>
                    <a:pt x="f5" y="f17"/>
                    <a:pt x="f5" y="f18"/>
                    <a:pt x="f5" y="f18"/>
                  </a:cubicBezTo>
                  <a:lnTo>
                    <a:pt x="f5" y="f18"/>
                  </a:lnTo>
                  <a:lnTo>
                    <a:pt x="f5" y="f18"/>
                  </a:lnTo>
                  <a:cubicBezTo>
                    <a:pt x="f5" y="f18"/>
                    <a:pt x="f5" y="f19"/>
                    <a:pt x="f12" y="f19"/>
                  </a:cubicBezTo>
                  <a:lnTo>
                    <a:pt x="f20" y="f19"/>
                  </a:lnTo>
                  <a:cubicBezTo>
                    <a:pt x="f11" y="f21"/>
                    <a:pt x="f22" y="f21"/>
                    <a:pt x="f9" y="f19"/>
                  </a:cubicBezTo>
                  <a:lnTo>
                    <a:pt x="f23" y="f16"/>
                  </a:lnTo>
                  <a:lnTo>
                    <a:pt x="f24" y="f25"/>
                  </a:lnTo>
                  <a:cubicBezTo>
                    <a:pt x="f24" y="f9"/>
                    <a:pt x="f26" y="f25"/>
                    <a:pt x="f8" y="f9"/>
                  </a:cubicBezTo>
                  <a:cubicBezTo>
                    <a:pt x="f27" y="f9"/>
                    <a:pt x="f2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8" name="Freeform: Shape 255">
              <a:extLst>
                <a:ext uri="{FF2B5EF4-FFF2-40B4-BE49-F238E27FC236}">
                  <a16:creationId xmlns:a16="http://schemas.microsoft.com/office/drawing/2014/main" id="{EEFFE28E-50E8-DC1B-395F-141745057E5C}"/>
                </a:ext>
              </a:extLst>
            </p:cNvPr>
            <p:cNvSpPr/>
            <p:nvPr/>
          </p:nvSpPr>
          <p:spPr>
            <a:xfrm>
              <a:off x="11610612" y="3317717"/>
              <a:ext cx="346521" cy="1656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6517"/>
                <a:gd name="f7" fmla="val 165656"/>
                <a:gd name="f8" fmla="val 5058"/>
                <a:gd name="f9" fmla="val 2529"/>
                <a:gd name="f10" fmla="val 345253"/>
                <a:gd name="f11" fmla="val 343988"/>
                <a:gd name="f12" fmla="val 1265"/>
                <a:gd name="f13" fmla="val 342723"/>
                <a:gd name="f14" fmla="val 341459"/>
                <a:gd name="f15" fmla="val 331341"/>
                <a:gd name="f16" fmla="val 5059"/>
                <a:gd name="f17" fmla="val 154276"/>
                <a:gd name="f18" fmla="val 156805"/>
                <a:gd name="f19" fmla="val 155541"/>
                <a:gd name="f20" fmla="val 6323"/>
                <a:gd name="f21" fmla="val 159334"/>
                <a:gd name="f22" fmla="val 7588"/>
                <a:gd name="f23" fmla="val 161863"/>
                <a:gd name="f24" fmla="val 164392"/>
                <a:gd name="f25" fmla="val 3794"/>
                <a:gd name="f26" fmla="val 165657"/>
                <a:gd name="f27" fmla="val 8852"/>
                <a:gd name="f28" fmla="val 7587"/>
                <a:gd name="f29" fmla="+- 0 0 -90"/>
                <a:gd name="f30" fmla="*/ f3 1 346517"/>
                <a:gd name="f31" fmla="*/ f4 1 16565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346517"/>
                <a:gd name="f40" fmla="*/ f36 1 165656"/>
                <a:gd name="f41" fmla="*/ 346517 f37 1"/>
                <a:gd name="f42" fmla="*/ 5058 f36 1"/>
                <a:gd name="f43" fmla="*/ 2529 f36 1"/>
                <a:gd name="f44" fmla="*/ 345253 f37 1"/>
                <a:gd name="f45" fmla="*/ 341459 f37 1"/>
                <a:gd name="f46" fmla="*/ 0 f36 1"/>
                <a:gd name="f47" fmla="*/ 331341 f37 1"/>
                <a:gd name="f48" fmla="*/ 5059 f37 1"/>
                <a:gd name="f49" fmla="*/ 154276 f36 1"/>
                <a:gd name="f50" fmla="*/ 0 f37 1"/>
                <a:gd name="f51" fmla="*/ 156805 f36 1"/>
                <a:gd name="f52" fmla="*/ 6323 f37 1"/>
                <a:gd name="f53" fmla="*/ 159334 f36 1"/>
                <a:gd name="f54" fmla="*/ 3794 f37 1"/>
                <a:gd name="f55" fmla="*/ 165657 f36 1"/>
                <a:gd name="f56" fmla="*/ 343988 f37 1"/>
                <a:gd name="f57" fmla="*/ 8852 f36 1"/>
                <a:gd name="f58" fmla="*/ 7587 f36 1"/>
                <a:gd name="f59" fmla="*/ 6323 f36 1"/>
                <a:gd name="f60" fmla="+- f38 0 f1"/>
                <a:gd name="f61" fmla="*/ f41 1 346517"/>
                <a:gd name="f62" fmla="*/ f42 1 165656"/>
                <a:gd name="f63" fmla="*/ f43 1 165656"/>
                <a:gd name="f64" fmla="*/ f44 1 346517"/>
                <a:gd name="f65" fmla="*/ f45 1 346517"/>
                <a:gd name="f66" fmla="*/ f46 1 165656"/>
                <a:gd name="f67" fmla="*/ f47 1 346517"/>
                <a:gd name="f68" fmla="*/ f48 1 346517"/>
                <a:gd name="f69" fmla="*/ f49 1 165656"/>
                <a:gd name="f70" fmla="*/ f50 1 346517"/>
                <a:gd name="f71" fmla="*/ f51 1 165656"/>
                <a:gd name="f72" fmla="*/ f52 1 346517"/>
                <a:gd name="f73" fmla="*/ f53 1 165656"/>
                <a:gd name="f74" fmla="*/ f54 1 346517"/>
                <a:gd name="f75" fmla="*/ f55 1 165656"/>
                <a:gd name="f76" fmla="*/ f56 1 346517"/>
                <a:gd name="f77" fmla="*/ f57 1 165656"/>
                <a:gd name="f78" fmla="*/ f58 1 165656"/>
                <a:gd name="f79" fmla="*/ f59 1 165656"/>
                <a:gd name="f80" fmla="*/ f32 1 f39"/>
                <a:gd name="f81" fmla="*/ f33 1 f39"/>
                <a:gd name="f82" fmla="*/ f32 1 f40"/>
                <a:gd name="f83" fmla="*/ f34 1 f40"/>
                <a:gd name="f84" fmla="*/ f61 1 f39"/>
                <a:gd name="f85" fmla="*/ f62 1 f40"/>
                <a:gd name="f86" fmla="*/ f63 1 f40"/>
                <a:gd name="f87" fmla="*/ f64 1 f39"/>
                <a:gd name="f88" fmla="*/ f65 1 f39"/>
                <a:gd name="f89" fmla="*/ f66 1 f40"/>
                <a:gd name="f90" fmla="*/ f67 1 f39"/>
                <a:gd name="f91" fmla="*/ f68 1 f39"/>
                <a:gd name="f92" fmla="*/ f69 1 f40"/>
                <a:gd name="f93" fmla="*/ f70 1 f39"/>
                <a:gd name="f94" fmla="*/ f71 1 f40"/>
                <a:gd name="f95" fmla="*/ f72 1 f39"/>
                <a:gd name="f96" fmla="*/ f73 1 f40"/>
                <a:gd name="f97" fmla="*/ f74 1 f39"/>
                <a:gd name="f98" fmla="*/ f75 1 f40"/>
                <a:gd name="f99" fmla="*/ f76 1 f39"/>
                <a:gd name="f100" fmla="*/ f77 1 f40"/>
                <a:gd name="f101" fmla="*/ f78 1 f40"/>
                <a:gd name="f102" fmla="*/ f79 1 f40"/>
                <a:gd name="f103" fmla="*/ f80 f30 1"/>
                <a:gd name="f104" fmla="*/ f81 f30 1"/>
                <a:gd name="f105" fmla="*/ f83 f31 1"/>
                <a:gd name="f106" fmla="*/ f82 f31 1"/>
                <a:gd name="f107" fmla="*/ f84 f30 1"/>
                <a:gd name="f108" fmla="*/ f85 f31 1"/>
                <a:gd name="f109" fmla="*/ f86 f31 1"/>
                <a:gd name="f110" fmla="*/ f87 f30 1"/>
                <a:gd name="f111" fmla="*/ f88 f30 1"/>
                <a:gd name="f112" fmla="*/ f89 f31 1"/>
                <a:gd name="f113" fmla="*/ f90 f30 1"/>
                <a:gd name="f114" fmla="*/ f91 f30 1"/>
                <a:gd name="f115" fmla="*/ f92 f31 1"/>
                <a:gd name="f116" fmla="*/ f93 f30 1"/>
                <a:gd name="f117" fmla="*/ f94 f31 1"/>
                <a:gd name="f118" fmla="*/ f95 f30 1"/>
                <a:gd name="f119" fmla="*/ f96 f31 1"/>
                <a:gd name="f120" fmla="*/ f97 f30 1"/>
                <a:gd name="f121" fmla="*/ f98 f31 1"/>
                <a:gd name="f122" fmla="*/ f99 f30 1"/>
                <a:gd name="f123" fmla="*/ f100 f31 1"/>
                <a:gd name="f124" fmla="*/ f101 f31 1"/>
                <a:gd name="f125" fmla="*/ f10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7" y="f108"/>
                </a:cxn>
                <a:cxn ang="f60">
                  <a:pos x="f107" y="f108"/>
                </a:cxn>
                <a:cxn ang="f60">
                  <a:pos x="f107" y="f108"/>
                </a:cxn>
                <a:cxn ang="f60">
                  <a:pos x="f107" y="f108"/>
                </a:cxn>
                <a:cxn ang="f60">
                  <a:pos x="f107" y="f108"/>
                </a:cxn>
                <a:cxn ang="f60">
                  <a:pos x="f107" y="f109"/>
                </a:cxn>
                <a:cxn ang="f60">
                  <a:pos x="f110" y="f109"/>
                </a:cxn>
                <a:cxn ang="f60">
                  <a:pos x="f111" y="f112"/>
                </a:cxn>
                <a:cxn ang="f60">
                  <a:pos x="f113" y="f108"/>
                </a:cxn>
                <a:cxn ang="f60">
                  <a:pos x="f114" y="f115"/>
                </a:cxn>
                <a:cxn ang="f60">
                  <a:pos x="f116" y="f117"/>
                </a:cxn>
                <a:cxn ang="f60">
                  <a:pos x="f118" y="f119"/>
                </a:cxn>
                <a:cxn ang="f60">
                  <a:pos x="f118" y="f119"/>
                </a:cxn>
                <a:cxn ang="f60">
                  <a:pos x="f120" y="f121"/>
                </a:cxn>
                <a:cxn ang="f60">
                  <a:pos x="f122" y="f123"/>
                </a:cxn>
                <a:cxn ang="f60">
                  <a:pos x="f122" y="f123"/>
                </a:cxn>
                <a:cxn ang="f60">
                  <a:pos x="f122" y="f123"/>
                </a:cxn>
                <a:cxn ang="f60">
                  <a:pos x="f110" y="f124"/>
                </a:cxn>
                <a:cxn ang="f60">
                  <a:pos x="f110" y="f125"/>
                </a:cxn>
                <a:cxn ang="f60">
                  <a:pos x="f110" y="f108"/>
                </a:cxn>
              </a:cxnLst>
              <a:rect l="f103" t="f106" r="f104" b="f105"/>
              <a:pathLst>
                <a:path w="346517" h="165656">
                  <a:moveTo>
                    <a:pt x="f6" y="f8"/>
                  </a:moveTo>
                  <a:lnTo>
                    <a:pt x="f6" y="f8"/>
                  </a:lnTo>
                  <a:cubicBezTo>
                    <a:pt x="f6" y="f8"/>
                    <a:pt x="f6" y="f8"/>
                    <a:pt x="f6" y="f8"/>
                  </a:cubicBezTo>
                  <a:lnTo>
                    <a:pt x="f6" y="f8"/>
                  </a:lnTo>
                  <a:lnTo>
                    <a:pt x="f6" y="f8"/>
                  </a:lnTo>
                  <a:lnTo>
                    <a:pt x="f6" y="f9"/>
                  </a:lnTo>
                  <a:lnTo>
                    <a:pt x="f10" y="f9"/>
                  </a:lnTo>
                  <a:cubicBezTo>
                    <a:pt x="f11" y="f12"/>
                    <a:pt x="f13" y="f5"/>
                    <a:pt x="f14" y="f5"/>
                  </a:cubicBezTo>
                  <a:lnTo>
                    <a:pt x="f15" y="f8"/>
                  </a:lnTo>
                  <a:lnTo>
                    <a:pt x="f16" y="f17"/>
                  </a:lnTo>
                  <a:lnTo>
                    <a:pt x="f5" y="f18"/>
                  </a:lnTo>
                  <a:cubicBezTo>
                    <a:pt x="f9" y="f19"/>
                    <a:pt x="f16" y="f18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cubicBezTo>
                    <a:pt x="f22" y="f23"/>
                    <a:pt x="f20" y="f24"/>
                    <a:pt x="f25" y="f26"/>
                  </a:cubicBezTo>
                  <a:lnTo>
                    <a:pt x="f11" y="f27"/>
                  </a:lnTo>
                  <a:lnTo>
                    <a:pt x="f11" y="f27"/>
                  </a:lnTo>
                  <a:lnTo>
                    <a:pt x="f11" y="f27"/>
                  </a:lnTo>
                  <a:cubicBezTo>
                    <a:pt x="f11" y="f27"/>
                    <a:pt x="f11" y="f27"/>
                    <a:pt x="f10" y="f28"/>
                  </a:cubicBezTo>
                  <a:cubicBezTo>
                    <a:pt x="f10" y="f28"/>
                    <a:pt x="f10" y="f28"/>
                    <a:pt x="f10" y="f20"/>
                  </a:cubicBezTo>
                  <a:cubicBezTo>
                    <a:pt x="f10" y="f20"/>
                    <a:pt x="f10" y="f20"/>
                    <a:pt x="f10" y="f8"/>
                  </a:cubicBezTo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9" name="Freeform: Shape 256">
              <a:extLst>
                <a:ext uri="{FF2B5EF4-FFF2-40B4-BE49-F238E27FC236}">
                  <a16:creationId xmlns:a16="http://schemas.microsoft.com/office/drawing/2014/main" id="{2DCDB5FE-33FF-D11F-E595-51065ED29587}"/>
                </a:ext>
              </a:extLst>
            </p:cNvPr>
            <p:cNvSpPr/>
            <p:nvPr/>
          </p:nvSpPr>
          <p:spPr>
            <a:xfrm>
              <a:off x="11408264" y="3570064"/>
              <a:ext cx="12646" cy="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562"/>
                <a:gd name="f8" fmla="val -703"/>
                <a:gd name="f9" fmla="+- 0 0 -90"/>
                <a:gd name="f10" fmla="*/ f3 1 12646"/>
                <a:gd name="f11" fmla="*/ f4 1 56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46"/>
                <a:gd name="f20" fmla="*/ f16 1 562"/>
                <a:gd name="f21" fmla="*/ 0 f17 1"/>
                <a:gd name="f22" fmla="*/ 562 f16 1"/>
                <a:gd name="f23" fmla="+- f18 0 f1"/>
                <a:gd name="f24" fmla="*/ f21 1 12646"/>
                <a:gd name="f25" fmla="*/ f22 1 562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46" h="562">
                  <a:moveTo>
                    <a:pt x="f5" y="f7"/>
                  </a:moveTo>
                  <a:lnTo>
                    <a:pt x="f5" y="f7"/>
                  </a:lnTo>
                  <a:lnTo>
                    <a:pt x="f5" y="f7"/>
                  </a:lnTo>
                  <a:cubicBezTo>
                    <a:pt x="f5" y="f8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0" name="Freeform: Shape 257">
              <a:extLst>
                <a:ext uri="{FF2B5EF4-FFF2-40B4-BE49-F238E27FC236}">
                  <a16:creationId xmlns:a16="http://schemas.microsoft.com/office/drawing/2014/main" id="{D4476B1D-4DAF-2E31-BF68-AE7C18F0CE11}"/>
                </a:ext>
              </a:extLst>
            </p:cNvPr>
            <p:cNvSpPr/>
            <p:nvPr/>
          </p:nvSpPr>
          <p:spPr>
            <a:xfrm>
              <a:off x="11409526" y="3568409"/>
              <a:ext cx="557" cy="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2"/>
                <a:gd name="f7" fmla="val 948"/>
                <a:gd name="f8" fmla="val -316"/>
                <a:gd name="f9" fmla="val 1265"/>
                <a:gd name="f10" fmla="+- 0 0 -90"/>
                <a:gd name="f11" fmla="*/ f3 1 562"/>
                <a:gd name="f12" fmla="*/ f4 1 94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562"/>
                <a:gd name="f21" fmla="*/ f17 1 948"/>
                <a:gd name="f22" fmla="*/ 0 f18 1"/>
                <a:gd name="f23" fmla="*/ 948 f17 1"/>
                <a:gd name="f24" fmla="+- f19 0 f1"/>
                <a:gd name="f25" fmla="*/ f22 1 562"/>
                <a:gd name="f26" fmla="*/ f23 1 948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562" h="948">
                  <a:moveTo>
                    <a:pt x="f5" y="f7"/>
                  </a:moveTo>
                  <a:lnTo>
                    <a:pt x="f5" y="f7"/>
                  </a:lnTo>
                  <a:cubicBezTo>
                    <a:pt x="f5" y="f8"/>
                    <a:pt x="f9" y="f8"/>
                    <a:pt x="f5" y="f7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1" name="Freeform: Shape 258">
              <a:extLst>
                <a:ext uri="{FF2B5EF4-FFF2-40B4-BE49-F238E27FC236}">
                  <a16:creationId xmlns:a16="http://schemas.microsoft.com/office/drawing/2014/main" id="{4D4F6EB6-68E9-FE38-8AEB-CCA2D8CA3B3C}"/>
                </a:ext>
              </a:extLst>
            </p:cNvPr>
            <p:cNvSpPr/>
            <p:nvPr/>
          </p:nvSpPr>
          <p:spPr>
            <a:xfrm>
              <a:off x="11408264" y="3571893"/>
              <a:ext cx="12646" cy="12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12645"/>
                <a:gd name="f8" fmla="+- 0 0 -90"/>
                <a:gd name="f9" fmla="*/ f3 1 12646"/>
                <a:gd name="f10" fmla="*/ f4 1 1264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46"/>
                <a:gd name="f19" fmla="*/ f15 1 12645"/>
                <a:gd name="f20" fmla="*/ 0 f16 1"/>
                <a:gd name="f21" fmla="*/ 0 f15 1"/>
                <a:gd name="f22" fmla="+- f17 0 f1"/>
                <a:gd name="f23" fmla="*/ f20 1 12646"/>
                <a:gd name="f24" fmla="*/ f21 1 12645"/>
                <a:gd name="f25" fmla="*/ f11 1 f18"/>
                <a:gd name="f26" fmla="*/ f12 1 f18"/>
                <a:gd name="f27" fmla="*/ f11 1 f19"/>
                <a:gd name="f28" fmla="*/ f13 1 f19"/>
                <a:gd name="f29" fmla="*/ f23 1 f18"/>
                <a:gd name="f30" fmla="*/ f24 1 f19"/>
                <a:gd name="f31" fmla="*/ f25 f9 1"/>
                <a:gd name="f32" fmla="*/ f26 f9 1"/>
                <a:gd name="f33" fmla="*/ f28 f10 1"/>
                <a:gd name="f34" fmla="*/ f27 f10 1"/>
                <a:gd name="f35" fmla="*/ f29 f9 1"/>
                <a:gd name="f36" fmla="*/ f3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5" y="f36"/>
                </a:cxn>
              </a:cxnLst>
              <a:rect l="f31" t="f34" r="f32" b="f33"/>
              <a:pathLst>
                <a:path w="12646" h="12645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2" name="Freeform: Shape 259">
              <a:extLst>
                <a:ext uri="{FF2B5EF4-FFF2-40B4-BE49-F238E27FC236}">
                  <a16:creationId xmlns:a16="http://schemas.microsoft.com/office/drawing/2014/main" id="{6F35A17F-C814-1896-9A61-965638DDD926}"/>
                </a:ext>
              </a:extLst>
            </p:cNvPr>
            <p:cNvSpPr/>
            <p:nvPr/>
          </p:nvSpPr>
          <p:spPr>
            <a:xfrm>
              <a:off x="11412059" y="3475286"/>
              <a:ext cx="206142" cy="1003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6139"/>
                <a:gd name="f7" fmla="val 100395"/>
                <a:gd name="f8" fmla="val 206140"/>
                <a:gd name="f9" fmla="val 3025"/>
                <a:gd name="f10" fmla="val 204875"/>
                <a:gd name="f11" fmla="val 496"/>
                <a:gd name="f12" fmla="val 202346"/>
                <a:gd name="f13" fmla="val -769"/>
                <a:gd name="f14" fmla="val 199817"/>
                <a:gd name="f15" fmla="val 197287"/>
                <a:gd name="f16" fmla="val 1761"/>
                <a:gd name="f17" fmla="val 92809"/>
                <a:gd name="f18" fmla="val 1265"/>
                <a:gd name="f19" fmla="val 3794"/>
                <a:gd name="f20" fmla="val 6323"/>
                <a:gd name="f21" fmla="val 94073"/>
                <a:gd name="f22" fmla="val 96602"/>
                <a:gd name="f23" fmla="val 100396"/>
                <a:gd name="f24" fmla="val 12647"/>
                <a:gd name="f25" fmla="val 97867"/>
                <a:gd name="f26" fmla="val 203611"/>
                <a:gd name="f27" fmla="val 9348"/>
                <a:gd name="f28" fmla="val 8084"/>
                <a:gd name="f29" fmla="val 5554"/>
                <a:gd name="f30" fmla="+- 0 0 -90"/>
                <a:gd name="f31" fmla="*/ f3 1 206139"/>
                <a:gd name="f32" fmla="*/ f4 1 10039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06139"/>
                <a:gd name="f41" fmla="*/ f37 1 100395"/>
                <a:gd name="f42" fmla="*/ 206140 f38 1"/>
                <a:gd name="f43" fmla="*/ 3025 f37 1"/>
                <a:gd name="f44" fmla="*/ 199817 f38 1"/>
                <a:gd name="f45" fmla="*/ 496 f37 1"/>
                <a:gd name="f46" fmla="*/ 197287 f38 1"/>
                <a:gd name="f47" fmla="*/ 1761 f37 1"/>
                <a:gd name="f48" fmla="*/ 0 f38 1"/>
                <a:gd name="f49" fmla="*/ 92809 f37 1"/>
                <a:gd name="f50" fmla="*/ 1265 f38 1"/>
                <a:gd name="f51" fmla="*/ 6323 f38 1"/>
                <a:gd name="f52" fmla="*/ 96602 f37 1"/>
                <a:gd name="f53" fmla="*/ 100396 f37 1"/>
                <a:gd name="f54" fmla="*/ 12647 f38 1"/>
                <a:gd name="f55" fmla="*/ 97867 f37 1"/>
                <a:gd name="f56" fmla="*/ 203611 f38 1"/>
                <a:gd name="f57" fmla="*/ 9348 f37 1"/>
                <a:gd name="f58" fmla="+- f39 0 f1"/>
                <a:gd name="f59" fmla="*/ f42 1 206139"/>
                <a:gd name="f60" fmla="*/ f43 1 100395"/>
                <a:gd name="f61" fmla="*/ f44 1 206139"/>
                <a:gd name="f62" fmla="*/ f45 1 100395"/>
                <a:gd name="f63" fmla="*/ f46 1 206139"/>
                <a:gd name="f64" fmla="*/ f47 1 100395"/>
                <a:gd name="f65" fmla="*/ f48 1 206139"/>
                <a:gd name="f66" fmla="*/ f49 1 100395"/>
                <a:gd name="f67" fmla="*/ f50 1 206139"/>
                <a:gd name="f68" fmla="*/ f51 1 206139"/>
                <a:gd name="f69" fmla="*/ f52 1 100395"/>
                <a:gd name="f70" fmla="*/ f53 1 100395"/>
                <a:gd name="f71" fmla="*/ f54 1 206139"/>
                <a:gd name="f72" fmla="*/ f55 1 100395"/>
                <a:gd name="f73" fmla="*/ f56 1 206139"/>
                <a:gd name="f74" fmla="*/ f57 1 100395"/>
                <a:gd name="f75" fmla="*/ f33 1 f40"/>
                <a:gd name="f76" fmla="*/ f34 1 f40"/>
                <a:gd name="f77" fmla="*/ f33 1 f41"/>
                <a:gd name="f78" fmla="*/ f35 1 f41"/>
                <a:gd name="f79" fmla="*/ f59 1 f40"/>
                <a:gd name="f80" fmla="*/ f60 1 f41"/>
                <a:gd name="f81" fmla="*/ f61 1 f40"/>
                <a:gd name="f82" fmla="*/ f62 1 f41"/>
                <a:gd name="f83" fmla="*/ f63 1 f40"/>
                <a:gd name="f84" fmla="*/ f64 1 f41"/>
                <a:gd name="f85" fmla="*/ f65 1 f40"/>
                <a:gd name="f86" fmla="*/ f66 1 f41"/>
                <a:gd name="f87" fmla="*/ f67 1 f40"/>
                <a:gd name="f88" fmla="*/ f68 1 f40"/>
                <a:gd name="f89" fmla="*/ f69 1 f41"/>
                <a:gd name="f90" fmla="*/ f70 1 f41"/>
                <a:gd name="f91" fmla="*/ f71 1 f40"/>
                <a:gd name="f92" fmla="*/ f72 1 f41"/>
                <a:gd name="f93" fmla="*/ f73 1 f40"/>
                <a:gd name="f94" fmla="*/ f74 1 f41"/>
                <a:gd name="f95" fmla="*/ f75 f31 1"/>
                <a:gd name="f96" fmla="*/ f76 f31 1"/>
                <a:gd name="f97" fmla="*/ f78 f32 1"/>
                <a:gd name="f98" fmla="*/ f77 f32 1"/>
                <a:gd name="f99" fmla="*/ f79 f31 1"/>
                <a:gd name="f100" fmla="*/ f80 f32 1"/>
                <a:gd name="f101" fmla="*/ f81 f31 1"/>
                <a:gd name="f102" fmla="*/ f82 f32 1"/>
                <a:gd name="f103" fmla="*/ f83 f31 1"/>
                <a:gd name="f104" fmla="*/ f84 f32 1"/>
                <a:gd name="f105" fmla="*/ f85 f31 1"/>
                <a:gd name="f106" fmla="*/ f86 f32 1"/>
                <a:gd name="f107" fmla="*/ f87 f31 1"/>
                <a:gd name="f108" fmla="*/ f88 f31 1"/>
                <a:gd name="f109" fmla="*/ f89 f32 1"/>
                <a:gd name="f110" fmla="*/ f90 f32 1"/>
                <a:gd name="f111" fmla="*/ f91 f31 1"/>
                <a:gd name="f112" fmla="*/ f92 f32 1"/>
                <a:gd name="f113" fmla="*/ f93 f31 1"/>
                <a:gd name="f114" fmla="*/ f9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5" y="f106"/>
                </a:cxn>
                <a:cxn ang="f58">
                  <a:pos x="f107" y="f106"/>
                </a:cxn>
                <a:cxn ang="f58">
                  <a:pos x="f108" y="f109"/>
                </a:cxn>
                <a:cxn ang="f58">
                  <a:pos x="f108" y="f110"/>
                </a:cxn>
                <a:cxn ang="f58">
                  <a:pos x="f111" y="f112"/>
                </a:cxn>
                <a:cxn ang="f58">
                  <a:pos x="f113" y="f114"/>
                </a:cxn>
                <a:cxn ang="f58">
                  <a:pos x="f99" y="f100"/>
                </a:cxn>
              </a:cxnLst>
              <a:rect l="f95" t="f98" r="f96" b="f97"/>
              <a:pathLst>
                <a:path w="206139" h="100395">
                  <a:moveTo>
                    <a:pt x="f8" y="f9"/>
                  </a:moveTo>
                  <a:cubicBezTo>
                    <a:pt x="f10" y="f11"/>
                    <a:pt x="f12" y="f13"/>
                    <a:pt x="f14" y="f11"/>
                  </a:cubicBezTo>
                  <a:cubicBezTo>
                    <a:pt x="f14" y="f11"/>
                    <a:pt x="f14" y="f11"/>
                    <a:pt x="f14" y="f11"/>
                  </a:cubicBezTo>
                  <a:lnTo>
                    <a:pt x="f15" y="f16"/>
                  </a:lnTo>
                  <a:lnTo>
                    <a:pt x="f5" y="f17"/>
                  </a:lnTo>
                  <a:lnTo>
                    <a:pt x="f5" y="f17"/>
                  </a:lnTo>
                  <a:cubicBezTo>
                    <a:pt x="f5" y="f17"/>
                    <a:pt x="f18" y="f17"/>
                    <a:pt x="f18" y="f17"/>
                  </a:cubicBezTo>
                  <a:cubicBezTo>
                    <a:pt x="f19" y="f17"/>
                    <a:pt x="f20" y="f21"/>
                    <a:pt x="f20" y="f22"/>
                  </a:cubicBezTo>
                  <a:lnTo>
                    <a:pt x="f20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10" y="f28"/>
                    <a:pt x="f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3" name="Freeform: Shape 260">
              <a:extLst>
                <a:ext uri="{FF2B5EF4-FFF2-40B4-BE49-F238E27FC236}">
                  <a16:creationId xmlns:a16="http://schemas.microsoft.com/office/drawing/2014/main" id="{3E055E10-2F48-7C68-50AE-C441268E76CA}"/>
                </a:ext>
              </a:extLst>
            </p:cNvPr>
            <p:cNvSpPr/>
            <p:nvPr/>
          </p:nvSpPr>
          <p:spPr>
            <a:xfrm>
              <a:off x="11953000" y="1398117"/>
              <a:ext cx="265916" cy="834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5915"/>
                <a:gd name="f7" fmla="val 83460"/>
                <a:gd name="f8" fmla="val 5395"/>
                <a:gd name="f9" fmla="val 4130"/>
                <a:gd name="f10" fmla="val 2866"/>
                <a:gd name="f11" fmla="val 1601"/>
                <a:gd name="f12" fmla="val 1265"/>
                <a:gd name="f13" fmla="val 336"/>
                <a:gd name="f14" fmla="val 3794"/>
                <a:gd name="f15" fmla="val -928"/>
                <a:gd name="f16" fmla="val 6323"/>
                <a:gd name="f17" fmla="val 8852"/>
                <a:gd name="f18" fmla="val 83461"/>
                <a:gd name="f19" fmla="val 74609"/>
                <a:gd name="f20" fmla="+- 0 0 -90"/>
                <a:gd name="f21" fmla="*/ f3 1 265915"/>
                <a:gd name="f22" fmla="*/ f4 1 8346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65915"/>
                <a:gd name="f31" fmla="*/ f27 1 83460"/>
                <a:gd name="f32" fmla="*/ 5395 f28 1"/>
                <a:gd name="f33" fmla="*/ 0 f27 1"/>
                <a:gd name="f34" fmla="*/ 4130 f28 1"/>
                <a:gd name="f35" fmla="*/ 336 f28 1"/>
                <a:gd name="f36" fmla="*/ 3794 f27 1"/>
                <a:gd name="f37" fmla="*/ 8852 f27 1"/>
                <a:gd name="f38" fmla="*/ 265915 f28 1"/>
                <a:gd name="f39" fmla="*/ 83461 f27 1"/>
                <a:gd name="f40" fmla="*/ 74609 f27 1"/>
                <a:gd name="f41" fmla="+- f29 0 f1"/>
                <a:gd name="f42" fmla="*/ f32 1 265915"/>
                <a:gd name="f43" fmla="*/ f33 1 83460"/>
                <a:gd name="f44" fmla="*/ f34 1 265915"/>
                <a:gd name="f45" fmla="*/ f35 1 265915"/>
                <a:gd name="f46" fmla="*/ f36 1 83460"/>
                <a:gd name="f47" fmla="*/ f37 1 83460"/>
                <a:gd name="f48" fmla="*/ f38 1 265915"/>
                <a:gd name="f49" fmla="*/ f39 1 83460"/>
                <a:gd name="f50" fmla="*/ f40 1 83460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0"/>
                <a:gd name="f58" fmla="*/ f45 1 f30"/>
                <a:gd name="f59" fmla="*/ f46 1 f31"/>
                <a:gd name="f60" fmla="*/ f47 1 f31"/>
                <a:gd name="f61" fmla="*/ f48 1 f30"/>
                <a:gd name="f62" fmla="*/ f49 1 f31"/>
                <a:gd name="f63" fmla="*/ f50 1 f31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1 1"/>
                <a:gd name="f71" fmla="*/ f58 f21 1"/>
                <a:gd name="f72" fmla="*/ f59 f22 1"/>
                <a:gd name="f73" fmla="*/ f60 f22 1"/>
                <a:gd name="f74" fmla="*/ f61 f21 1"/>
                <a:gd name="f75" fmla="*/ f62 f22 1"/>
                <a:gd name="f76" fmla="*/ f63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70" y="f69"/>
                </a:cxn>
                <a:cxn ang="f41">
                  <a:pos x="f71" y="f72"/>
                </a:cxn>
                <a:cxn ang="f41">
                  <a:pos x="f70" y="f73"/>
                </a:cxn>
                <a:cxn ang="f41">
                  <a:pos x="f68" y="f73"/>
                </a:cxn>
                <a:cxn ang="f41">
                  <a:pos x="f74" y="f75"/>
                </a:cxn>
                <a:cxn ang="f41">
                  <a:pos x="f74" y="f76"/>
                </a:cxn>
                <a:cxn ang="f41">
                  <a:pos x="f68" y="f69"/>
                </a:cxn>
                <a:cxn ang="f41">
                  <a:pos x="f68" y="f69"/>
                </a:cxn>
              </a:cxnLst>
              <a:rect l="f64" t="f67" r="f65" b="f66"/>
              <a:pathLst>
                <a:path w="265915" h="83460">
                  <a:moveTo>
                    <a:pt x="f8" y="f5"/>
                  </a:moveTo>
                  <a:lnTo>
                    <a:pt x="f9" y="f5"/>
                  </a:lnTo>
                  <a:cubicBezTo>
                    <a:pt x="f10" y="f5"/>
                    <a:pt x="f11" y="f12"/>
                    <a:pt x="f13" y="f14"/>
                  </a:cubicBezTo>
                  <a:cubicBezTo>
                    <a:pt x="f15" y="f16"/>
                    <a:pt x="f11" y="f17"/>
                    <a:pt x="f9" y="f17"/>
                  </a:cubicBezTo>
                  <a:lnTo>
                    <a:pt x="f8" y="f17"/>
                  </a:lnTo>
                  <a:lnTo>
                    <a:pt x="f6" y="f18"/>
                  </a:lnTo>
                  <a:lnTo>
                    <a:pt x="f6" y="f19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4" name="Freeform: Shape 261">
              <a:extLst>
                <a:ext uri="{FF2B5EF4-FFF2-40B4-BE49-F238E27FC236}">
                  <a16:creationId xmlns:a16="http://schemas.microsoft.com/office/drawing/2014/main" id="{5A63A016-D7C7-7192-E526-E7AF91F7B3D8}"/>
                </a:ext>
              </a:extLst>
            </p:cNvPr>
            <p:cNvSpPr/>
            <p:nvPr/>
          </p:nvSpPr>
          <p:spPr>
            <a:xfrm>
              <a:off x="11649812" y="1922910"/>
              <a:ext cx="12646" cy="278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27820"/>
                <a:gd name="f8" fmla="val 5059"/>
                <a:gd name="f9" fmla="val 3794"/>
                <a:gd name="f10" fmla="val 2529"/>
                <a:gd name="f11" fmla="val 1265"/>
                <a:gd name="f12" fmla="val 6323"/>
                <a:gd name="f13" fmla="val 24026"/>
                <a:gd name="f14" fmla="val 26556"/>
                <a:gd name="f15" fmla="val 8853"/>
                <a:gd name="f16" fmla="val 10117"/>
                <a:gd name="f17" fmla="val 12647"/>
                <a:gd name="f18" fmla="val 25291"/>
                <a:gd name="f19" fmla="val 22762"/>
                <a:gd name="f20" fmla="val 1264"/>
                <a:gd name="f21" fmla="val 7588"/>
                <a:gd name="f22" fmla="+- 0 0 -90"/>
                <a:gd name="f23" fmla="*/ f3 1 12646"/>
                <a:gd name="f24" fmla="*/ f4 1 2782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2646"/>
                <a:gd name="f33" fmla="*/ f29 1 27820"/>
                <a:gd name="f34" fmla="*/ 5059 f30 1"/>
                <a:gd name="f35" fmla="*/ 3794 f29 1"/>
                <a:gd name="f36" fmla="*/ 0 f30 1"/>
                <a:gd name="f37" fmla="*/ 0 f29 1"/>
                <a:gd name="f38" fmla="*/ 1265 f30 1"/>
                <a:gd name="f39" fmla="*/ 6323 f29 1"/>
                <a:gd name="f40" fmla="*/ 3794 f30 1"/>
                <a:gd name="f41" fmla="*/ 24026 f29 1"/>
                <a:gd name="f42" fmla="*/ 8853 f30 1"/>
                <a:gd name="f43" fmla="*/ 27820 f29 1"/>
                <a:gd name="f44" fmla="*/ 12647 f30 1"/>
                <a:gd name="f45" fmla="*/ 25291 f29 1"/>
                <a:gd name="f46" fmla="*/ 22762 f29 1"/>
                <a:gd name="f47" fmla="*/ 10117 f30 1"/>
                <a:gd name="f48" fmla="+- f31 0 f1"/>
                <a:gd name="f49" fmla="*/ f34 1 12646"/>
                <a:gd name="f50" fmla="*/ f35 1 27820"/>
                <a:gd name="f51" fmla="*/ f36 1 12646"/>
                <a:gd name="f52" fmla="*/ f37 1 27820"/>
                <a:gd name="f53" fmla="*/ f38 1 12646"/>
                <a:gd name="f54" fmla="*/ f39 1 27820"/>
                <a:gd name="f55" fmla="*/ f40 1 12646"/>
                <a:gd name="f56" fmla="*/ f41 1 27820"/>
                <a:gd name="f57" fmla="*/ f42 1 12646"/>
                <a:gd name="f58" fmla="*/ f43 1 27820"/>
                <a:gd name="f59" fmla="*/ f44 1 12646"/>
                <a:gd name="f60" fmla="*/ f45 1 27820"/>
                <a:gd name="f61" fmla="*/ f46 1 27820"/>
                <a:gd name="f62" fmla="*/ f47 1 12646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2"/>
                <a:gd name="f70" fmla="*/ f52 1 f33"/>
                <a:gd name="f71" fmla="*/ f53 1 f32"/>
                <a:gd name="f72" fmla="*/ f54 1 f33"/>
                <a:gd name="f73" fmla="*/ f55 1 f32"/>
                <a:gd name="f74" fmla="*/ f56 1 f33"/>
                <a:gd name="f75" fmla="*/ f57 1 f32"/>
                <a:gd name="f76" fmla="*/ f58 1 f33"/>
                <a:gd name="f77" fmla="*/ f59 1 f32"/>
                <a:gd name="f78" fmla="*/ f60 1 f33"/>
                <a:gd name="f79" fmla="*/ f61 1 f33"/>
                <a:gd name="f80" fmla="*/ f62 1 f32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3 1"/>
                <a:gd name="f88" fmla="*/ f70 f24 1"/>
                <a:gd name="f89" fmla="*/ f71 f23 1"/>
                <a:gd name="f90" fmla="*/ f72 f24 1"/>
                <a:gd name="f91" fmla="*/ f73 f23 1"/>
                <a:gd name="f92" fmla="*/ f74 f24 1"/>
                <a:gd name="f93" fmla="*/ f75 f23 1"/>
                <a:gd name="f94" fmla="*/ f76 f24 1"/>
                <a:gd name="f95" fmla="*/ f77 f23 1"/>
                <a:gd name="f96" fmla="*/ f78 f24 1"/>
                <a:gd name="f97" fmla="*/ f79 f24 1"/>
                <a:gd name="f98" fmla="*/ f8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9" y="f90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6"/>
                </a:cxn>
                <a:cxn ang="f48">
                  <a:pos x="f95" y="f97"/>
                </a:cxn>
                <a:cxn ang="f48">
                  <a:pos x="f98" y="f88"/>
                </a:cxn>
                <a:cxn ang="f48">
                  <a:pos x="f85" y="f86"/>
                </a:cxn>
              </a:cxnLst>
              <a:rect l="f81" t="f84" r="f82" b="f83"/>
              <a:pathLst>
                <a:path w="12646" h="27820">
                  <a:moveTo>
                    <a:pt x="f8" y="f9"/>
                  </a:moveTo>
                  <a:cubicBezTo>
                    <a:pt x="f10" y="f9"/>
                    <a:pt x="f5" y="f10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lnTo>
                    <a:pt x="f11" y="f12"/>
                  </a:lnTo>
                  <a:lnTo>
                    <a:pt x="f9" y="f13"/>
                  </a:lnTo>
                  <a:cubicBezTo>
                    <a:pt x="f9" y="f14"/>
                    <a:pt x="f12" y="f7"/>
                    <a:pt x="f15" y="f7"/>
                  </a:cubicBezTo>
                  <a:cubicBezTo>
                    <a:pt x="f16" y="f7"/>
                    <a:pt x="f17" y="f14"/>
                    <a:pt x="f17" y="f18"/>
                  </a:cubicBezTo>
                  <a:cubicBezTo>
                    <a:pt x="f17" y="f13"/>
                    <a:pt x="f17" y="f13"/>
                    <a:pt x="f17" y="f19"/>
                  </a:cubicBezTo>
                  <a:lnTo>
                    <a:pt x="f16" y="f5"/>
                  </a:lnTo>
                  <a:cubicBezTo>
                    <a:pt x="f15" y="f20"/>
                    <a:pt x="f2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5" name="Freeform: Shape 262">
              <a:extLst>
                <a:ext uri="{FF2B5EF4-FFF2-40B4-BE49-F238E27FC236}">
                  <a16:creationId xmlns:a16="http://schemas.microsoft.com/office/drawing/2014/main" id="{5F14A2DD-8A7F-316B-09A4-447C9AD0A2CD}"/>
                </a:ext>
              </a:extLst>
            </p:cNvPr>
            <p:cNvSpPr/>
            <p:nvPr/>
          </p:nvSpPr>
          <p:spPr>
            <a:xfrm>
              <a:off x="11599228" y="1527102"/>
              <a:ext cx="59436" cy="3996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439"/>
                <a:gd name="f7" fmla="val 399599"/>
                <a:gd name="f8" fmla="val 55645"/>
                <a:gd name="f9" fmla="val 399600"/>
                <a:gd name="f10" fmla="val 58175"/>
                <a:gd name="f11" fmla="val 397071"/>
                <a:gd name="f12" fmla="val 394541"/>
                <a:gd name="f13" fmla="val 8853"/>
                <a:gd name="f14" fmla="val 11381"/>
                <a:gd name="f15" fmla="val 7588"/>
                <a:gd name="f16" fmla="val 3794"/>
                <a:gd name="f17" fmla="val 2529"/>
                <a:gd name="f18" fmla="val 6323"/>
                <a:gd name="f19" fmla="val 1265"/>
                <a:gd name="f20" fmla="val 51851"/>
                <a:gd name="f21" fmla="val 389483"/>
                <a:gd name="f22" fmla="val 393277"/>
                <a:gd name="f23" fmla="val 395806"/>
                <a:gd name="f24" fmla="val 53116"/>
                <a:gd name="f25" fmla="val 398335"/>
                <a:gd name="f26" fmla="+- 0 0 -90"/>
                <a:gd name="f27" fmla="*/ f3 1 59439"/>
                <a:gd name="f28" fmla="*/ f4 1 399599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59439"/>
                <a:gd name="f37" fmla="*/ f33 1 399599"/>
                <a:gd name="f38" fmla="*/ 55645 f34 1"/>
                <a:gd name="f39" fmla="*/ 399600 f33 1"/>
                <a:gd name="f40" fmla="*/ 59439 f34 1"/>
                <a:gd name="f41" fmla="*/ 394541 f33 1"/>
                <a:gd name="f42" fmla="*/ 8853 f34 1"/>
                <a:gd name="f43" fmla="*/ 11381 f33 1"/>
                <a:gd name="f44" fmla="*/ 7588 f34 1"/>
                <a:gd name="f45" fmla="*/ 3794 f33 1"/>
                <a:gd name="f46" fmla="*/ 3794 f34 1"/>
                <a:gd name="f47" fmla="*/ 0 f33 1"/>
                <a:gd name="f48" fmla="*/ 2529 f34 1"/>
                <a:gd name="f49" fmla="*/ 1265 f34 1"/>
                <a:gd name="f50" fmla="*/ 0 f34 1"/>
                <a:gd name="f51" fmla="*/ 1265 f33 1"/>
                <a:gd name="f52" fmla="*/ 2529 f33 1"/>
                <a:gd name="f53" fmla="*/ 51851 f34 1"/>
                <a:gd name="f54" fmla="*/ 389483 f33 1"/>
                <a:gd name="f55" fmla="*/ 393277 f33 1"/>
                <a:gd name="f56" fmla="+- f35 0 f1"/>
                <a:gd name="f57" fmla="*/ f38 1 59439"/>
                <a:gd name="f58" fmla="*/ f39 1 399599"/>
                <a:gd name="f59" fmla="*/ f40 1 59439"/>
                <a:gd name="f60" fmla="*/ f41 1 399599"/>
                <a:gd name="f61" fmla="*/ f42 1 59439"/>
                <a:gd name="f62" fmla="*/ f43 1 399599"/>
                <a:gd name="f63" fmla="*/ f44 1 59439"/>
                <a:gd name="f64" fmla="*/ f45 1 399599"/>
                <a:gd name="f65" fmla="*/ f46 1 59439"/>
                <a:gd name="f66" fmla="*/ f47 1 399599"/>
                <a:gd name="f67" fmla="*/ f48 1 59439"/>
                <a:gd name="f68" fmla="*/ f49 1 59439"/>
                <a:gd name="f69" fmla="*/ f50 1 59439"/>
                <a:gd name="f70" fmla="*/ f51 1 399599"/>
                <a:gd name="f71" fmla="*/ f52 1 399599"/>
                <a:gd name="f72" fmla="*/ f53 1 59439"/>
                <a:gd name="f73" fmla="*/ f54 1 399599"/>
                <a:gd name="f74" fmla="*/ f55 1 399599"/>
                <a:gd name="f75" fmla="*/ f29 1 f36"/>
                <a:gd name="f76" fmla="*/ f30 1 f36"/>
                <a:gd name="f77" fmla="*/ f29 1 f37"/>
                <a:gd name="f78" fmla="*/ f31 1 f37"/>
                <a:gd name="f79" fmla="*/ f57 1 f36"/>
                <a:gd name="f80" fmla="*/ f58 1 f37"/>
                <a:gd name="f81" fmla="*/ f59 1 f36"/>
                <a:gd name="f82" fmla="*/ f60 1 f37"/>
                <a:gd name="f83" fmla="*/ f61 1 f36"/>
                <a:gd name="f84" fmla="*/ f62 1 f37"/>
                <a:gd name="f85" fmla="*/ f63 1 f36"/>
                <a:gd name="f86" fmla="*/ f64 1 f37"/>
                <a:gd name="f87" fmla="*/ f65 1 f36"/>
                <a:gd name="f88" fmla="*/ f66 1 f37"/>
                <a:gd name="f89" fmla="*/ f67 1 f36"/>
                <a:gd name="f90" fmla="*/ f68 1 f36"/>
                <a:gd name="f91" fmla="*/ f69 1 f36"/>
                <a:gd name="f92" fmla="*/ f70 1 f37"/>
                <a:gd name="f93" fmla="*/ f71 1 f37"/>
                <a:gd name="f94" fmla="*/ f72 1 f36"/>
                <a:gd name="f95" fmla="*/ f73 1 f37"/>
                <a:gd name="f96" fmla="*/ f74 1 f37"/>
                <a:gd name="f97" fmla="*/ f75 f27 1"/>
                <a:gd name="f98" fmla="*/ f76 f27 1"/>
                <a:gd name="f99" fmla="*/ f78 f28 1"/>
                <a:gd name="f100" fmla="*/ f77 f28 1"/>
                <a:gd name="f101" fmla="*/ f79 f27 1"/>
                <a:gd name="f102" fmla="*/ f80 f28 1"/>
                <a:gd name="f103" fmla="*/ f81 f27 1"/>
                <a:gd name="f104" fmla="*/ f82 f28 1"/>
                <a:gd name="f105" fmla="*/ f83 f27 1"/>
                <a:gd name="f106" fmla="*/ f84 f28 1"/>
                <a:gd name="f107" fmla="*/ f85 f27 1"/>
                <a:gd name="f108" fmla="*/ f86 f28 1"/>
                <a:gd name="f109" fmla="*/ f87 f27 1"/>
                <a:gd name="f110" fmla="*/ f88 f28 1"/>
                <a:gd name="f111" fmla="*/ f89 f27 1"/>
                <a:gd name="f112" fmla="*/ f90 f27 1"/>
                <a:gd name="f113" fmla="*/ f91 f27 1"/>
                <a:gd name="f114" fmla="*/ f92 f28 1"/>
                <a:gd name="f115" fmla="*/ f93 f28 1"/>
                <a:gd name="f116" fmla="*/ f94 f27 1"/>
                <a:gd name="f117" fmla="*/ f95 f28 1"/>
                <a:gd name="f118" fmla="*/ f9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7" y="f108"/>
                </a:cxn>
                <a:cxn ang="f56">
                  <a:pos x="f109" y="f110"/>
                </a:cxn>
                <a:cxn ang="f56">
                  <a:pos x="f111" y="f110"/>
                </a:cxn>
                <a:cxn ang="f56">
                  <a:pos x="f111" y="f110"/>
                </a:cxn>
                <a:cxn ang="f56">
                  <a:pos x="f112" y="f110"/>
                </a:cxn>
                <a:cxn ang="f56">
                  <a:pos x="f112" y="f110"/>
                </a:cxn>
                <a:cxn ang="f56">
                  <a:pos x="f112" y="f110"/>
                </a:cxn>
                <a:cxn ang="f56">
                  <a:pos x="f113" y="f114"/>
                </a:cxn>
                <a:cxn ang="f56">
                  <a:pos x="f113" y="f114"/>
                </a:cxn>
                <a:cxn ang="f56">
                  <a:pos x="f113" y="f114"/>
                </a:cxn>
                <a:cxn ang="f56">
                  <a:pos x="f113" y="f115"/>
                </a:cxn>
                <a:cxn ang="f56">
                  <a:pos x="f113" y="f115"/>
                </a:cxn>
                <a:cxn ang="f56">
                  <a:pos x="f113" y="f115"/>
                </a:cxn>
                <a:cxn ang="f56">
                  <a:pos x="f113" y="f108"/>
                </a:cxn>
                <a:cxn ang="f56">
                  <a:pos x="f113" y="f108"/>
                </a:cxn>
                <a:cxn ang="f56">
                  <a:pos x="f116" y="f117"/>
                </a:cxn>
                <a:cxn ang="f56">
                  <a:pos x="f116" y="f118"/>
                </a:cxn>
                <a:cxn ang="f56">
                  <a:pos x="f101" y="f102"/>
                </a:cxn>
                <a:cxn ang="f56">
                  <a:pos x="f101" y="f102"/>
                </a:cxn>
              </a:cxnLst>
              <a:rect l="f97" t="f100" r="f98" b="f99"/>
              <a:pathLst>
                <a:path w="59439" h="399599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cubicBezTo>
                    <a:pt x="f6" y="f12"/>
                    <a:pt x="f6" y="f12"/>
                    <a:pt x="f6" y="f12"/>
                  </a:cubicBezTo>
                  <a:lnTo>
                    <a:pt x="f6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5" y="f17"/>
                    <a:pt x="f18" y="f5"/>
                    <a:pt x="f16" y="f5"/>
                  </a:cubicBezTo>
                  <a:lnTo>
                    <a:pt x="f17" y="f5"/>
                  </a:lnTo>
                  <a:lnTo>
                    <a:pt x="f17" y="f5"/>
                  </a:lnTo>
                  <a:lnTo>
                    <a:pt x="f19" y="f5"/>
                  </a:lnTo>
                  <a:lnTo>
                    <a:pt x="f19" y="f5"/>
                  </a:lnTo>
                  <a:lnTo>
                    <a:pt x="f19" y="f5"/>
                  </a:lnTo>
                  <a:cubicBezTo>
                    <a:pt x="f19" y="f5"/>
                    <a:pt x="f5" y="f5"/>
                    <a:pt x="f5" y="f19"/>
                  </a:cubicBezTo>
                  <a:lnTo>
                    <a:pt x="f5" y="f19"/>
                  </a:lnTo>
                  <a:lnTo>
                    <a:pt x="f5" y="f19"/>
                  </a:lnTo>
                  <a:lnTo>
                    <a:pt x="f5" y="f17"/>
                  </a:lnTo>
                  <a:lnTo>
                    <a:pt x="f5" y="f17"/>
                  </a:lnTo>
                  <a:lnTo>
                    <a:pt x="f5" y="f17"/>
                  </a:lnTo>
                  <a:cubicBezTo>
                    <a:pt x="f5" y="f17"/>
                    <a:pt x="f5" y="f17"/>
                    <a:pt x="f5" y="f16"/>
                  </a:cubicBezTo>
                  <a:lnTo>
                    <a:pt x="f5" y="f16"/>
                  </a:lnTo>
                  <a:lnTo>
                    <a:pt x="f20" y="f21"/>
                  </a:lnTo>
                  <a:lnTo>
                    <a:pt x="f20" y="f22"/>
                  </a:lnTo>
                  <a:cubicBezTo>
                    <a:pt x="f20" y="f23"/>
                    <a:pt x="f24" y="f25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6" name="Freeform: Shape 263">
              <a:extLst>
                <a:ext uri="{FF2B5EF4-FFF2-40B4-BE49-F238E27FC236}">
                  <a16:creationId xmlns:a16="http://schemas.microsoft.com/office/drawing/2014/main" id="{50A56667-04AB-AECB-6999-D7F6C5819FD6}"/>
                </a:ext>
              </a:extLst>
            </p:cNvPr>
            <p:cNvSpPr/>
            <p:nvPr/>
          </p:nvSpPr>
          <p:spPr>
            <a:xfrm>
              <a:off x="11256501" y="5490651"/>
              <a:ext cx="36676" cy="26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675"/>
                <a:gd name="f7" fmla="val 26121"/>
                <a:gd name="f8" fmla="val 35410"/>
                <a:gd name="f9" fmla="val 8418"/>
                <a:gd name="f10" fmla="val 7153"/>
                <a:gd name="f11" fmla="val 5889"/>
                <a:gd name="f12" fmla="val 4624"/>
                <a:gd name="f13" fmla="val 3360"/>
                <a:gd name="f14" fmla="val 2095"/>
                <a:gd name="f15" fmla="val -434"/>
                <a:gd name="f16" fmla="val 32881"/>
                <a:gd name="f17" fmla="val 30352"/>
                <a:gd name="f18" fmla="val 830"/>
                <a:gd name="f19" fmla="val 27823"/>
                <a:gd name="f20" fmla="val 5059"/>
                <a:gd name="f21" fmla="val 14741"/>
                <a:gd name="f22" fmla="val 18534"/>
                <a:gd name="f23" fmla="val 2529"/>
                <a:gd name="f24" fmla="val 17270"/>
                <a:gd name="f25" fmla="val 6323"/>
                <a:gd name="f26" fmla="val 19799"/>
                <a:gd name="f27" fmla="val 7588"/>
                <a:gd name="f28" fmla="val 22328"/>
                <a:gd name="f29" fmla="val 24857"/>
                <a:gd name="f30" fmla="val 26122"/>
                <a:gd name="f31" fmla="val 34146"/>
                <a:gd name="f32" fmla="val 10947"/>
                <a:gd name="f33" fmla="+- 0 0 -90"/>
                <a:gd name="f34" fmla="*/ f3 1 36675"/>
                <a:gd name="f35" fmla="*/ f4 1 2612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6675"/>
                <a:gd name="f44" fmla="*/ f40 1 26121"/>
                <a:gd name="f45" fmla="*/ 35410 f41 1"/>
                <a:gd name="f46" fmla="*/ 8418 f40 1"/>
                <a:gd name="f47" fmla="*/ 36675 f41 1"/>
                <a:gd name="f48" fmla="*/ 7153 f40 1"/>
                <a:gd name="f49" fmla="*/ 5889 f40 1"/>
                <a:gd name="f50" fmla="*/ 4624 f40 1"/>
                <a:gd name="f51" fmla="*/ 3360 f40 1"/>
                <a:gd name="f52" fmla="*/ 2095 f40 1"/>
                <a:gd name="f53" fmla="*/ 30352 f41 1"/>
                <a:gd name="f54" fmla="*/ 830 f40 1"/>
                <a:gd name="f55" fmla="*/ 27823 f41 1"/>
                <a:gd name="f56" fmla="*/ 5059 f41 1"/>
                <a:gd name="f57" fmla="*/ 14741 f40 1"/>
                <a:gd name="f58" fmla="*/ 0 f41 1"/>
                <a:gd name="f59" fmla="*/ 18534 f40 1"/>
                <a:gd name="f60" fmla="*/ 6323 f41 1"/>
                <a:gd name="f61" fmla="*/ 19799 f40 1"/>
                <a:gd name="f62" fmla="*/ 26122 f40 1"/>
                <a:gd name="f63" fmla="*/ 34146 f41 1"/>
                <a:gd name="f64" fmla="*/ 10947 f40 1"/>
                <a:gd name="f65" fmla="+- f42 0 f1"/>
                <a:gd name="f66" fmla="*/ f45 1 36675"/>
                <a:gd name="f67" fmla="*/ f46 1 26121"/>
                <a:gd name="f68" fmla="*/ f47 1 36675"/>
                <a:gd name="f69" fmla="*/ f48 1 26121"/>
                <a:gd name="f70" fmla="*/ f49 1 26121"/>
                <a:gd name="f71" fmla="*/ f50 1 26121"/>
                <a:gd name="f72" fmla="*/ f51 1 26121"/>
                <a:gd name="f73" fmla="*/ f52 1 26121"/>
                <a:gd name="f74" fmla="*/ f53 1 36675"/>
                <a:gd name="f75" fmla="*/ f54 1 26121"/>
                <a:gd name="f76" fmla="*/ f55 1 36675"/>
                <a:gd name="f77" fmla="*/ f56 1 36675"/>
                <a:gd name="f78" fmla="*/ f57 1 26121"/>
                <a:gd name="f79" fmla="*/ f58 1 36675"/>
                <a:gd name="f80" fmla="*/ f59 1 26121"/>
                <a:gd name="f81" fmla="*/ f60 1 36675"/>
                <a:gd name="f82" fmla="*/ f61 1 26121"/>
                <a:gd name="f83" fmla="*/ f62 1 26121"/>
                <a:gd name="f84" fmla="*/ f63 1 36675"/>
                <a:gd name="f85" fmla="*/ f64 1 26121"/>
                <a:gd name="f86" fmla="*/ f36 1 f43"/>
                <a:gd name="f87" fmla="*/ f37 1 f43"/>
                <a:gd name="f88" fmla="*/ f36 1 f44"/>
                <a:gd name="f89" fmla="*/ f38 1 f44"/>
                <a:gd name="f90" fmla="*/ f66 1 f43"/>
                <a:gd name="f91" fmla="*/ f67 1 f44"/>
                <a:gd name="f92" fmla="*/ f68 1 f43"/>
                <a:gd name="f93" fmla="*/ f69 1 f44"/>
                <a:gd name="f94" fmla="*/ f70 1 f44"/>
                <a:gd name="f95" fmla="*/ f71 1 f44"/>
                <a:gd name="f96" fmla="*/ f72 1 f44"/>
                <a:gd name="f97" fmla="*/ f73 1 f44"/>
                <a:gd name="f98" fmla="*/ f74 1 f43"/>
                <a:gd name="f99" fmla="*/ f75 1 f44"/>
                <a:gd name="f100" fmla="*/ f76 1 f43"/>
                <a:gd name="f101" fmla="*/ f77 1 f43"/>
                <a:gd name="f102" fmla="*/ f78 1 f44"/>
                <a:gd name="f103" fmla="*/ f79 1 f43"/>
                <a:gd name="f104" fmla="*/ f80 1 f44"/>
                <a:gd name="f105" fmla="*/ f81 1 f43"/>
                <a:gd name="f106" fmla="*/ f82 1 f44"/>
                <a:gd name="f107" fmla="*/ f83 1 f44"/>
                <a:gd name="f108" fmla="*/ f84 1 f43"/>
                <a:gd name="f109" fmla="*/ f85 1 f44"/>
                <a:gd name="f110" fmla="*/ f86 f34 1"/>
                <a:gd name="f111" fmla="*/ f87 f34 1"/>
                <a:gd name="f112" fmla="*/ f89 f35 1"/>
                <a:gd name="f113" fmla="*/ f88 f35 1"/>
                <a:gd name="f114" fmla="*/ f90 f34 1"/>
                <a:gd name="f115" fmla="*/ f91 f35 1"/>
                <a:gd name="f116" fmla="*/ f92 f34 1"/>
                <a:gd name="f117" fmla="*/ f93 f35 1"/>
                <a:gd name="f118" fmla="*/ f94 f35 1"/>
                <a:gd name="f119" fmla="*/ f95 f35 1"/>
                <a:gd name="f120" fmla="*/ f96 f35 1"/>
                <a:gd name="f121" fmla="*/ f97 f35 1"/>
                <a:gd name="f122" fmla="*/ f98 f34 1"/>
                <a:gd name="f123" fmla="*/ f99 f35 1"/>
                <a:gd name="f124" fmla="*/ f100 f34 1"/>
                <a:gd name="f125" fmla="*/ f101 f34 1"/>
                <a:gd name="f126" fmla="*/ f102 f35 1"/>
                <a:gd name="f127" fmla="*/ f103 f34 1"/>
                <a:gd name="f128" fmla="*/ f104 f35 1"/>
                <a:gd name="f129" fmla="*/ f105 f34 1"/>
                <a:gd name="f130" fmla="*/ f106 f35 1"/>
                <a:gd name="f131" fmla="*/ f107 f35 1"/>
                <a:gd name="f132" fmla="*/ f108 f34 1"/>
                <a:gd name="f133" fmla="*/ f109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4" y="f115"/>
                </a:cxn>
                <a:cxn ang="f65">
                  <a:pos x="f114" y="f115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6" y="f118"/>
                </a:cxn>
                <a:cxn ang="f65">
                  <a:pos x="f116" y="f119"/>
                </a:cxn>
                <a:cxn ang="f65">
                  <a:pos x="f116" y="f120"/>
                </a:cxn>
                <a:cxn ang="f65">
                  <a:pos x="f116" y="f121"/>
                </a:cxn>
                <a:cxn ang="f65">
                  <a:pos x="f122" y="f123"/>
                </a:cxn>
                <a:cxn ang="f65">
                  <a:pos x="f122" y="f123"/>
                </a:cxn>
                <a:cxn ang="f65">
                  <a:pos x="f124" y="f121"/>
                </a:cxn>
                <a:cxn ang="f65">
                  <a:pos x="f125" y="f126"/>
                </a:cxn>
                <a:cxn ang="f65">
                  <a:pos x="f127" y="f128"/>
                </a:cxn>
                <a:cxn ang="f65">
                  <a:pos x="f129" y="f130"/>
                </a:cxn>
                <a:cxn ang="f65">
                  <a:pos x="f125" y="f131"/>
                </a:cxn>
                <a:cxn ang="f65">
                  <a:pos x="f132" y="f133"/>
                </a:cxn>
                <a:cxn ang="f65">
                  <a:pos x="f114" y="f115"/>
                </a:cxn>
                <a:cxn ang="f65">
                  <a:pos x="f114" y="f115"/>
                </a:cxn>
              </a:cxnLst>
              <a:rect l="f110" t="f113" r="f111" b="f112"/>
              <a:pathLst>
                <a:path w="36675" h="26121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6" y="f12"/>
                  </a:lnTo>
                  <a:cubicBezTo>
                    <a:pt x="f6" y="f12"/>
                    <a:pt x="f6" y="f13"/>
                    <a:pt x="f6" y="f13"/>
                  </a:cubicBezTo>
                  <a:cubicBezTo>
                    <a:pt x="f6" y="f13"/>
                    <a:pt x="f6" y="f14"/>
                    <a:pt x="f6" y="f14"/>
                  </a:cubicBezTo>
                  <a:cubicBezTo>
                    <a:pt x="f8" y="f15"/>
                    <a:pt x="f16" y="f15"/>
                    <a:pt x="f17" y="f18"/>
                  </a:cubicBezTo>
                  <a:cubicBezTo>
                    <a:pt x="f17" y="f18"/>
                    <a:pt x="f17" y="f18"/>
                    <a:pt x="f17" y="f18"/>
                  </a:cubicBezTo>
                  <a:lnTo>
                    <a:pt x="f19" y="f14"/>
                  </a:lnTo>
                  <a:lnTo>
                    <a:pt x="f20" y="f21"/>
                  </a:lnTo>
                  <a:lnTo>
                    <a:pt x="f5" y="f22"/>
                  </a:lnTo>
                  <a:cubicBezTo>
                    <a:pt x="f23" y="f24"/>
                    <a:pt x="f20" y="f22"/>
                    <a:pt x="f25" y="f26"/>
                  </a:cubicBezTo>
                  <a:cubicBezTo>
                    <a:pt x="f27" y="f28"/>
                    <a:pt x="f25" y="f29"/>
                    <a:pt x="f20" y="f30"/>
                  </a:cubicBezTo>
                  <a:lnTo>
                    <a:pt x="f31" y="f32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7" name="Freeform: Shape 264">
              <a:extLst>
                <a:ext uri="{FF2B5EF4-FFF2-40B4-BE49-F238E27FC236}">
                  <a16:creationId xmlns:a16="http://schemas.microsoft.com/office/drawing/2014/main" id="{F9771FE7-57CC-E78C-0198-AFF7E619DABC}"/>
                </a:ext>
              </a:extLst>
            </p:cNvPr>
            <p:cNvSpPr/>
            <p:nvPr/>
          </p:nvSpPr>
          <p:spPr>
            <a:xfrm>
              <a:off x="10603940" y="5507924"/>
              <a:ext cx="658377" cy="3650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8380"/>
                <a:gd name="f7" fmla="val 365022"/>
                <a:gd name="f8" fmla="val 657624"/>
                <a:gd name="f9" fmla="val 2529"/>
                <a:gd name="f10" fmla="val 656359"/>
                <a:gd name="f11" fmla="val 653830"/>
                <a:gd name="f12" fmla="val 651301"/>
                <a:gd name="f13" fmla="val 648772"/>
                <a:gd name="f14" fmla="val 1265"/>
                <a:gd name="f15" fmla="val 355340"/>
                <a:gd name="f16" fmla="val 356605"/>
                <a:gd name="f17" fmla="val 357869"/>
                <a:gd name="f18" fmla="val 359134"/>
                <a:gd name="f19" fmla="val 360398"/>
                <a:gd name="f20" fmla="val 361663"/>
                <a:gd name="f21" fmla="val 362927"/>
                <a:gd name="f22" fmla="val 365457"/>
                <a:gd name="f23" fmla="val 3794"/>
                <a:gd name="f24" fmla="val 6323"/>
                <a:gd name="f25" fmla="val 364192"/>
                <a:gd name="f26" fmla="val 8853"/>
                <a:gd name="f27" fmla="val 12647"/>
                <a:gd name="f28" fmla="val 655095"/>
                <a:gd name="f29" fmla="val 7587"/>
                <a:gd name="f30" fmla="val 658889"/>
                <a:gd name="f31" fmla="+- 0 0 -90"/>
                <a:gd name="f32" fmla="*/ f3 1 658380"/>
                <a:gd name="f33" fmla="*/ f4 1 365022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658380"/>
                <a:gd name="f42" fmla="*/ f38 1 365022"/>
                <a:gd name="f43" fmla="*/ 657624 f39 1"/>
                <a:gd name="f44" fmla="*/ 2529 f38 1"/>
                <a:gd name="f45" fmla="*/ 651301 f39 1"/>
                <a:gd name="f46" fmla="*/ 0 f38 1"/>
                <a:gd name="f47" fmla="*/ 648772 f39 1"/>
                <a:gd name="f48" fmla="*/ 1265 f38 1"/>
                <a:gd name="f49" fmla="*/ 2529 f39 1"/>
                <a:gd name="f50" fmla="*/ 355340 f38 1"/>
                <a:gd name="f51" fmla="*/ 1265 f39 1"/>
                <a:gd name="f52" fmla="*/ 356605 f38 1"/>
                <a:gd name="f53" fmla="*/ 0 f39 1"/>
                <a:gd name="f54" fmla="*/ 357869 f38 1"/>
                <a:gd name="f55" fmla="*/ 359134 f38 1"/>
                <a:gd name="f56" fmla="*/ 360398 f38 1"/>
                <a:gd name="f57" fmla="*/ 361663 f38 1"/>
                <a:gd name="f58" fmla="*/ 362927 f38 1"/>
                <a:gd name="f59" fmla="*/ 6323 f39 1"/>
                <a:gd name="f60" fmla="*/ 364192 f38 1"/>
                <a:gd name="f61" fmla="*/ 8853 f39 1"/>
                <a:gd name="f62" fmla="*/ 12647 f39 1"/>
                <a:gd name="f63" fmla="*/ 655095 f39 1"/>
                <a:gd name="f64" fmla="*/ 7587 f38 1"/>
                <a:gd name="f65" fmla="+- f40 0 f1"/>
                <a:gd name="f66" fmla="*/ f43 1 658380"/>
                <a:gd name="f67" fmla="*/ f44 1 365022"/>
                <a:gd name="f68" fmla="*/ f45 1 658380"/>
                <a:gd name="f69" fmla="*/ f46 1 365022"/>
                <a:gd name="f70" fmla="*/ f47 1 658380"/>
                <a:gd name="f71" fmla="*/ f48 1 365022"/>
                <a:gd name="f72" fmla="*/ f49 1 658380"/>
                <a:gd name="f73" fmla="*/ f50 1 365022"/>
                <a:gd name="f74" fmla="*/ f51 1 658380"/>
                <a:gd name="f75" fmla="*/ f52 1 365022"/>
                <a:gd name="f76" fmla="*/ f53 1 658380"/>
                <a:gd name="f77" fmla="*/ f54 1 365022"/>
                <a:gd name="f78" fmla="*/ f55 1 365022"/>
                <a:gd name="f79" fmla="*/ f56 1 365022"/>
                <a:gd name="f80" fmla="*/ f57 1 365022"/>
                <a:gd name="f81" fmla="*/ f58 1 365022"/>
                <a:gd name="f82" fmla="*/ f59 1 658380"/>
                <a:gd name="f83" fmla="*/ f60 1 365022"/>
                <a:gd name="f84" fmla="*/ f61 1 658380"/>
                <a:gd name="f85" fmla="*/ f62 1 658380"/>
                <a:gd name="f86" fmla="*/ f63 1 658380"/>
                <a:gd name="f87" fmla="*/ f64 1 365022"/>
                <a:gd name="f88" fmla="*/ f34 1 f41"/>
                <a:gd name="f89" fmla="*/ f35 1 f41"/>
                <a:gd name="f90" fmla="*/ f34 1 f42"/>
                <a:gd name="f91" fmla="*/ f36 1 f42"/>
                <a:gd name="f92" fmla="*/ f66 1 f41"/>
                <a:gd name="f93" fmla="*/ f67 1 f42"/>
                <a:gd name="f94" fmla="*/ f68 1 f41"/>
                <a:gd name="f95" fmla="*/ f69 1 f42"/>
                <a:gd name="f96" fmla="*/ f70 1 f41"/>
                <a:gd name="f97" fmla="*/ f71 1 f42"/>
                <a:gd name="f98" fmla="*/ f72 1 f41"/>
                <a:gd name="f99" fmla="*/ f73 1 f42"/>
                <a:gd name="f100" fmla="*/ f74 1 f41"/>
                <a:gd name="f101" fmla="*/ f75 1 f42"/>
                <a:gd name="f102" fmla="*/ f76 1 f41"/>
                <a:gd name="f103" fmla="*/ f77 1 f42"/>
                <a:gd name="f104" fmla="*/ f78 1 f42"/>
                <a:gd name="f105" fmla="*/ f79 1 f42"/>
                <a:gd name="f106" fmla="*/ f80 1 f42"/>
                <a:gd name="f107" fmla="*/ f81 1 f42"/>
                <a:gd name="f108" fmla="*/ f82 1 f41"/>
                <a:gd name="f109" fmla="*/ f83 1 f42"/>
                <a:gd name="f110" fmla="*/ f84 1 f41"/>
                <a:gd name="f111" fmla="*/ f85 1 f41"/>
                <a:gd name="f112" fmla="*/ f86 1 f41"/>
                <a:gd name="f113" fmla="*/ f87 1 f42"/>
                <a:gd name="f114" fmla="*/ f88 f32 1"/>
                <a:gd name="f115" fmla="*/ f89 f32 1"/>
                <a:gd name="f116" fmla="*/ f91 f33 1"/>
                <a:gd name="f117" fmla="*/ f90 f33 1"/>
                <a:gd name="f118" fmla="*/ f92 f32 1"/>
                <a:gd name="f119" fmla="*/ f93 f33 1"/>
                <a:gd name="f120" fmla="*/ f94 f32 1"/>
                <a:gd name="f121" fmla="*/ f95 f33 1"/>
                <a:gd name="f122" fmla="*/ f96 f32 1"/>
                <a:gd name="f123" fmla="*/ f97 f33 1"/>
                <a:gd name="f124" fmla="*/ f98 f32 1"/>
                <a:gd name="f125" fmla="*/ f99 f33 1"/>
                <a:gd name="f126" fmla="*/ f100 f32 1"/>
                <a:gd name="f127" fmla="*/ f101 f33 1"/>
                <a:gd name="f128" fmla="*/ f102 f32 1"/>
                <a:gd name="f129" fmla="*/ f103 f33 1"/>
                <a:gd name="f130" fmla="*/ f104 f33 1"/>
                <a:gd name="f131" fmla="*/ f105 f33 1"/>
                <a:gd name="f132" fmla="*/ f106 f33 1"/>
                <a:gd name="f133" fmla="*/ f107 f33 1"/>
                <a:gd name="f134" fmla="*/ f108 f32 1"/>
                <a:gd name="f135" fmla="*/ f109 f33 1"/>
                <a:gd name="f136" fmla="*/ f110 f32 1"/>
                <a:gd name="f137" fmla="*/ f111 f32 1"/>
                <a:gd name="f138" fmla="*/ f112 f32 1"/>
                <a:gd name="f139" fmla="*/ f113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4" y="f125"/>
                </a:cxn>
                <a:cxn ang="f65">
                  <a:pos x="f126" y="f127"/>
                </a:cxn>
                <a:cxn ang="f65">
                  <a:pos x="f128" y="f127"/>
                </a:cxn>
                <a:cxn ang="f65">
                  <a:pos x="f128" y="f129"/>
                </a:cxn>
                <a:cxn ang="f65">
                  <a:pos x="f128" y="f130"/>
                </a:cxn>
                <a:cxn ang="f65">
                  <a:pos x="f128" y="f131"/>
                </a:cxn>
                <a:cxn ang="f65">
                  <a:pos x="f128" y="f131"/>
                </a:cxn>
                <a:cxn ang="f65">
                  <a:pos x="f128" y="f132"/>
                </a:cxn>
                <a:cxn ang="f65">
                  <a:pos x="f128" y="f133"/>
                </a:cxn>
                <a:cxn ang="f65">
                  <a:pos x="f134" y="f135"/>
                </a:cxn>
                <a:cxn ang="f65">
                  <a:pos x="f136" y="f133"/>
                </a:cxn>
                <a:cxn ang="f65">
                  <a:pos x="f137" y="f131"/>
                </a:cxn>
                <a:cxn ang="f65">
                  <a:pos x="f138" y="f139"/>
                </a:cxn>
                <a:cxn ang="f65">
                  <a:pos x="f118" y="f119"/>
                </a:cxn>
              </a:cxnLst>
              <a:rect l="f114" t="f117" r="f115" b="f116"/>
              <a:pathLst>
                <a:path w="658380" h="365022">
                  <a:moveTo>
                    <a:pt x="f8" y="f9"/>
                  </a:moveTo>
                  <a:cubicBezTo>
                    <a:pt x="f10" y="f5"/>
                    <a:pt x="f11" y="f5"/>
                    <a:pt x="f12" y="f5"/>
                  </a:cubicBezTo>
                  <a:cubicBezTo>
                    <a:pt x="f12" y="f5"/>
                    <a:pt x="f12" y="f5"/>
                    <a:pt x="f12" y="f5"/>
                  </a:cubicBezTo>
                  <a:lnTo>
                    <a:pt x="f13" y="f14"/>
                  </a:lnTo>
                  <a:lnTo>
                    <a:pt x="f9" y="f15"/>
                  </a:lnTo>
                  <a:lnTo>
                    <a:pt x="f9" y="f15"/>
                  </a:lnTo>
                  <a:lnTo>
                    <a:pt x="f14" y="f16"/>
                  </a:lnTo>
                  <a:lnTo>
                    <a:pt x="f5" y="f16"/>
                  </a:lnTo>
                  <a:lnTo>
                    <a:pt x="f5" y="f17"/>
                  </a:lnTo>
                  <a:cubicBezTo>
                    <a:pt x="f5" y="f17"/>
                    <a:pt x="f5" y="f17"/>
                    <a:pt x="f5" y="f18"/>
                  </a:cubicBezTo>
                  <a:cubicBezTo>
                    <a:pt x="f5" y="f18"/>
                    <a:pt x="f5" y="f18"/>
                    <a:pt x="f5" y="f19"/>
                  </a:cubicBezTo>
                  <a:lnTo>
                    <a:pt x="f5" y="f19"/>
                  </a:lnTo>
                  <a:lnTo>
                    <a:pt x="f5" y="f20"/>
                  </a:lnTo>
                  <a:cubicBezTo>
                    <a:pt x="f5" y="f20"/>
                    <a:pt x="f5" y="f21"/>
                    <a:pt x="f5" y="f21"/>
                  </a:cubicBezTo>
                  <a:cubicBezTo>
                    <a:pt x="f14" y="f22"/>
                    <a:pt x="f23" y="f22"/>
                    <a:pt x="f24" y="f25"/>
                  </a:cubicBezTo>
                  <a:lnTo>
                    <a:pt x="f26" y="f21"/>
                  </a:lnTo>
                  <a:lnTo>
                    <a:pt x="f27" y="f19"/>
                  </a:lnTo>
                  <a:lnTo>
                    <a:pt x="f28" y="f29"/>
                  </a:lnTo>
                  <a:cubicBezTo>
                    <a:pt x="f30" y="f24"/>
                    <a:pt x="f30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8" name="Freeform: Shape 265">
              <a:extLst>
                <a:ext uri="{FF2B5EF4-FFF2-40B4-BE49-F238E27FC236}">
                  <a16:creationId xmlns:a16="http://schemas.microsoft.com/office/drawing/2014/main" id="{1E0307AF-F4E2-6777-5E8D-204583B9A161}"/>
                </a:ext>
              </a:extLst>
            </p:cNvPr>
            <p:cNvSpPr/>
            <p:nvPr/>
          </p:nvSpPr>
          <p:spPr>
            <a:xfrm>
              <a:off x="9761677" y="4924967"/>
              <a:ext cx="16440" cy="404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40"/>
                <a:gd name="f7" fmla="val 40465"/>
                <a:gd name="f8" fmla="val 11382"/>
                <a:gd name="f9" fmla="val 34143"/>
                <a:gd name="f10" fmla="val 13911"/>
                <a:gd name="f11" fmla="val 16441"/>
                <a:gd name="f12" fmla="val 35407"/>
                <a:gd name="f13" fmla="val 37937"/>
                <a:gd name="f14" fmla="val 8853"/>
                <a:gd name="f15" fmla="val 3794"/>
                <a:gd name="f16" fmla="val 1265"/>
                <a:gd name="f17" fmla="val 6323"/>
                <a:gd name="f18" fmla="val 2529"/>
                <a:gd name="f19" fmla="val 5058"/>
                <a:gd name="f20" fmla="val 11381"/>
                <a:gd name="f21" fmla="val 36672"/>
                <a:gd name="f22" fmla="val 7588"/>
                <a:gd name="f23" fmla="val 40466"/>
                <a:gd name="f24" fmla="+- 0 0 -90"/>
                <a:gd name="f25" fmla="*/ f3 1 16440"/>
                <a:gd name="f26" fmla="*/ f4 1 40465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6440"/>
                <a:gd name="f35" fmla="*/ f31 1 40465"/>
                <a:gd name="f36" fmla="*/ 11382 f32 1"/>
                <a:gd name="f37" fmla="*/ 34143 f31 1"/>
                <a:gd name="f38" fmla="*/ 16441 f32 1"/>
                <a:gd name="f39" fmla="*/ 37937 f31 1"/>
                <a:gd name="f40" fmla="*/ 8853 f32 1"/>
                <a:gd name="f41" fmla="*/ 3794 f31 1"/>
                <a:gd name="f42" fmla="*/ 3794 f32 1"/>
                <a:gd name="f43" fmla="*/ 0 f31 1"/>
                <a:gd name="f44" fmla="*/ 0 f32 1"/>
                <a:gd name="f45" fmla="*/ 5058 f31 1"/>
                <a:gd name="f46" fmla="*/ 1265 f32 1"/>
                <a:gd name="f47" fmla="*/ 11381 f31 1"/>
                <a:gd name="f48" fmla="*/ 6323 f32 1"/>
                <a:gd name="f49" fmla="*/ 36672 f31 1"/>
                <a:gd name="f50" fmla="*/ 7588 f32 1"/>
                <a:gd name="f51" fmla="*/ 40466 f31 1"/>
                <a:gd name="f52" fmla="+- f33 0 f1"/>
                <a:gd name="f53" fmla="*/ f36 1 16440"/>
                <a:gd name="f54" fmla="*/ f37 1 40465"/>
                <a:gd name="f55" fmla="*/ f38 1 16440"/>
                <a:gd name="f56" fmla="*/ f39 1 40465"/>
                <a:gd name="f57" fmla="*/ f40 1 16440"/>
                <a:gd name="f58" fmla="*/ f41 1 40465"/>
                <a:gd name="f59" fmla="*/ f42 1 16440"/>
                <a:gd name="f60" fmla="*/ f43 1 40465"/>
                <a:gd name="f61" fmla="*/ f44 1 16440"/>
                <a:gd name="f62" fmla="*/ f45 1 40465"/>
                <a:gd name="f63" fmla="*/ f46 1 16440"/>
                <a:gd name="f64" fmla="*/ f47 1 40465"/>
                <a:gd name="f65" fmla="*/ f48 1 16440"/>
                <a:gd name="f66" fmla="*/ f49 1 40465"/>
                <a:gd name="f67" fmla="*/ f50 1 16440"/>
                <a:gd name="f68" fmla="*/ f51 1 40465"/>
                <a:gd name="f69" fmla="*/ f27 1 f34"/>
                <a:gd name="f70" fmla="*/ f28 1 f34"/>
                <a:gd name="f71" fmla="*/ f27 1 f35"/>
                <a:gd name="f72" fmla="*/ f29 1 f35"/>
                <a:gd name="f73" fmla="*/ f53 1 f34"/>
                <a:gd name="f74" fmla="*/ f54 1 f35"/>
                <a:gd name="f75" fmla="*/ f55 1 f34"/>
                <a:gd name="f76" fmla="*/ f56 1 f35"/>
                <a:gd name="f77" fmla="*/ f57 1 f34"/>
                <a:gd name="f78" fmla="*/ f58 1 f35"/>
                <a:gd name="f79" fmla="*/ f59 1 f34"/>
                <a:gd name="f80" fmla="*/ f60 1 f35"/>
                <a:gd name="f81" fmla="*/ f61 1 f34"/>
                <a:gd name="f82" fmla="*/ f62 1 f35"/>
                <a:gd name="f83" fmla="*/ f63 1 f34"/>
                <a:gd name="f84" fmla="*/ f64 1 f35"/>
                <a:gd name="f85" fmla="*/ f65 1 f34"/>
                <a:gd name="f86" fmla="*/ f66 1 f35"/>
                <a:gd name="f87" fmla="*/ f67 1 f34"/>
                <a:gd name="f88" fmla="*/ f68 1 f35"/>
                <a:gd name="f89" fmla="*/ f69 f25 1"/>
                <a:gd name="f90" fmla="*/ f70 f25 1"/>
                <a:gd name="f91" fmla="*/ f72 f26 1"/>
                <a:gd name="f92" fmla="*/ f71 f26 1"/>
                <a:gd name="f93" fmla="*/ f73 f25 1"/>
                <a:gd name="f94" fmla="*/ f74 f26 1"/>
                <a:gd name="f95" fmla="*/ f75 f25 1"/>
                <a:gd name="f96" fmla="*/ f76 f26 1"/>
                <a:gd name="f97" fmla="*/ f77 f25 1"/>
                <a:gd name="f98" fmla="*/ f78 f26 1"/>
                <a:gd name="f99" fmla="*/ f79 f25 1"/>
                <a:gd name="f100" fmla="*/ f80 f26 1"/>
                <a:gd name="f101" fmla="*/ f81 f25 1"/>
                <a:gd name="f102" fmla="*/ f82 f26 1"/>
                <a:gd name="f103" fmla="*/ f83 f25 1"/>
                <a:gd name="f104" fmla="*/ f84 f26 1"/>
                <a:gd name="f105" fmla="*/ f85 f25 1"/>
                <a:gd name="f106" fmla="*/ f86 f26 1"/>
                <a:gd name="f107" fmla="*/ f87 f25 1"/>
                <a:gd name="f108" fmla="*/ f8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9" y="f100"/>
                </a:cxn>
                <a:cxn ang="f52">
                  <a:pos x="f99" y="f100"/>
                </a:cxn>
                <a:cxn ang="f52">
                  <a:pos x="f101" y="f102"/>
                </a:cxn>
                <a:cxn ang="f52">
                  <a:pos x="f103" y="f104"/>
                </a:cxn>
                <a:cxn ang="f52">
                  <a:pos x="f105" y="f106"/>
                </a:cxn>
                <a:cxn ang="f52">
                  <a:pos x="f107" y="f108"/>
                </a:cxn>
                <a:cxn ang="f52">
                  <a:pos x="f93" y="f94"/>
                </a:cxn>
              </a:cxnLst>
              <a:rect l="f89" t="f92" r="f90" b="f91"/>
              <a:pathLst>
                <a:path w="16440" h="40465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4" y="f15"/>
                  </a:lnTo>
                  <a:cubicBezTo>
                    <a:pt x="f14" y="f16"/>
                    <a:pt x="f17" y="f5"/>
                    <a:pt x="f15" y="f5"/>
                  </a:cubicBezTo>
                  <a:cubicBezTo>
                    <a:pt x="f15" y="f5"/>
                    <a:pt x="f15" y="f5"/>
                    <a:pt x="f15" y="f5"/>
                  </a:cubicBezTo>
                  <a:cubicBezTo>
                    <a:pt x="f16" y="f5"/>
                    <a:pt x="f5" y="f18"/>
                    <a:pt x="f5" y="f19"/>
                  </a:cubicBezTo>
                  <a:lnTo>
                    <a:pt x="f16" y="f20"/>
                  </a:lnTo>
                  <a:lnTo>
                    <a:pt x="f17" y="f21"/>
                  </a:lnTo>
                  <a:lnTo>
                    <a:pt x="f22" y="f23"/>
                  </a:lnTo>
                  <a:cubicBezTo>
                    <a:pt x="f22" y="f21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9" name="Freeform: Shape 266">
              <a:extLst>
                <a:ext uri="{FF2B5EF4-FFF2-40B4-BE49-F238E27FC236}">
                  <a16:creationId xmlns:a16="http://schemas.microsoft.com/office/drawing/2014/main" id="{894F89D9-95CD-28D0-F69B-13013F312078}"/>
                </a:ext>
              </a:extLst>
            </p:cNvPr>
            <p:cNvSpPr/>
            <p:nvPr/>
          </p:nvSpPr>
          <p:spPr>
            <a:xfrm>
              <a:off x="9770528" y="4959111"/>
              <a:ext cx="56912" cy="2288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909"/>
                <a:gd name="f7" fmla="val 228884"/>
                <a:gd name="f8" fmla="val 53116"/>
                <a:gd name="f9" fmla="val 55645"/>
                <a:gd name="f10" fmla="val 56910"/>
                <a:gd name="f11" fmla="val 226355"/>
                <a:gd name="f12" fmla="val 223826"/>
                <a:gd name="f13" fmla="val 222562"/>
                <a:gd name="f14" fmla="val 8853"/>
                <a:gd name="f15" fmla="val 3794"/>
                <a:gd name="f16" fmla="val 1264"/>
                <a:gd name="f17" fmla="val 6323"/>
                <a:gd name="f18" fmla="val 1265"/>
                <a:gd name="f19" fmla="val 2529"/>
                <a:gd name="f20" fmla="val 5058"/>
                <a:gd name="f21" fmla="val 11381"/>
                <a:gd name="f22" fmla="val 49322"/>
                <a:gd name="f23" fmla="val 48057"/>
                <a:gd name="f24" fmla="val 227620"/>
                <a:gd name="f25" fmla="val 50586"/>
                <a:gd name="f26" fmla="+- 0 0 -90"/>
                <a:gd name="f27" fmla="*/ f3 1 56909"/>
                <a:gd name="f28" fmla="*/ f4 1 22888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56909"/>
                <a:gd name="f37" fmla="*/ f33 1 228884"/>
                <a:gd name="f38" fmla="*/ 53116 f34 1"/>
                <a:gd name="f39" fmla="*/ 228884 f33 1"/>
                <a:gd name="f40" fmla="*/ 56910 f34 1"/>
                <a:gd name="f41" fmla="*/ 223826 f33 1"/>
                <a:gd name="f42" fmla="*/ 222562 f33 1"/>
                <a:gd name="f43" fmla="*/ 8853 f34 1"/>
                <a:gd name="f44" fmla="*/ 3794 f33 1"/>
                <a:gd name="f45" fmla="*/ 3794 f34 1"/>
                <a:gd name="f46" fmla="*/ 0 f33 1"/>
                <a:gd name="f47" fmla="*/ 0 f34 1"/>
                <a:gd name="f48" fmla="*/ 5058 f33 1"/>
                <a:gd name="f49" fmla="*/ 1265 f34 1"/>
                <a:gd name="f50" fmla="*/ 11381 f33 1"/>
                <a:gd name="f51" fmla="*/ 49322 f34 1"/>
                <a:gd name="f52" fmla="*/ 226355 f33 1"/>
                <a:gd name="f53" fmla="+- f35 0 f1"/>
                <a:gd name="f54" fmla="*/ f38 1 56909"/>
                <a:gd name="f55" fmla="*/ f39 1 228884"/>
                <a:gd name="f56" fmla="*/ f40 1 56909"/>
                <a:gd name="f57" fmla="*/ f41 1 228884"/>
                <a:gd name="f58" fmla="*/ f42 1 228884"/>
                <a:gd name="f59" fmla="*/ f43 1 56909"/>
                <a:gd name="f60" fmla="*/ f44 1 228884"/>
                <a:gd name="f61" fmla="*/ f45 1 56909"/>
                <a:gd name="f62" fmla="*/ f46 1 228884"/>
                <a:gd name="f63" fmla="*/ f47 1 56909"/>
                <a:gd name="f64" fmla="*/ f48 1 228884"/>
                <a:gd name="f65" fmla="*/ f49 1 56909"/>
                <a:gd name="f66" fmla="*/ f50 1 228884"/>
                <a:gd name="f67" fmla="*/ f51 1 56909"/>
                <a:gd name="f68" fmla="*/ f52 1 228884"/>
                <a:gd name="f69" fmla="*/ f29 1 f36"/>
                <a:gd name="f70" fmla="*/ f30 1 f36"/>
                <a:gd name="f71" fmla="*/ f29 1 f37"/>
                <a:gd name="f72" fmla="*/ f31 1 f37"/>
                <a:gd name="f73" fmla="*/ f54 1 f36"/>
                <a:gd name="f74" fmla="*/ f55 1 f37"/>
                <a:gd name="f75" fmla="*/ f56 1 f36"/>
                <a:gd name="f76" fmla="*/ f57 1 f37"/>
                <a:gd name="f77" fmla="*/ f58 1 f37"/>
                <a:gd name="f78" fmla="*/ f59 1 f36"/>
                <a:gd name="f79" fmla="*/ f60 1 f37"/>
                <a:gd name="f80" fmla="*/ f61 1 f36"/>
                <a:gd name="f81" fmla="*/ f62 1 f37"/>
                <a:gd name="f82" fmla="*/ f63 1 f36"/>
                <a:gd name="f83" fmla="*/ f64 1 f37"/>
                <a:gd name="f84" fmla="*/ f65 1 f36"/>
                <a:gd name="f85" fmla="*/ f66 1 f37"/>
                <a:gd name="f86" fmla="*/ f67 1 f36"/>
                <a:gd name="f87" fmla="*/ f68 1 f37"/>
                <a:gd name="f88" fmla="*/ f69 f27 1"/>
                <a:gd name="f89" fmla="*/ f70 f27 1"/>
                <a:gd name="f90" fmla="*/ f72 f28 1"/>
                <a:gd name="f91" fmla="*/ f71 f28 1"/>
                <a:gd name="f92" fmla="*/ f73 f27 1"/>
                <a:gd name="f93" fmla="*/ f74 f28 1"/>
                <a:gd name="f94" fmla="*/ f75 f27 1"/>
                <a:gd name="f95" fmla="*/ f76 f28 1"/>
                <a:gd name="f96" fmla="*/ f77 f28 1"/>
                <a:gd name="f97" fmla="*/ f78 f27 1"/>
                <a:gd name="f98" fmla="*/ f79 f28 1"/>
                <a:gd name="f99" fmla="*/ f80 f27 1"/>
                <a:gd name="f100" fmla="*/ f81 f28 1"/>
                <a:gd name="f101" fmla="*/ f82 f27 1"/>
                <a:gd name="f102" fmla="*/ f83 f28 1"/>
                <a:gd name="f103" fmla="*/ f84 f27 1"/>
                <a:gd name="f104" fmla="*/ f85 f28 1"/>
                <a:gd name="f105" fmla="*/ f86 f27 1"/>
                <a:gd name="f106" fmla="*/ f87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2" y="f93"/>
                </a:cxn>
                <a:cxn ang="f53">
                  <a:pos x="f94" y="f95"/>
                </a:cxn>
                <a:cxn ang="f53">
                  <a:pos x="f94" y="f95"/>
                </a:cxn>
                <a:cxn ang="f53">
                  <a:pos x="f94" y="f96"/>
                </a:cxn>
                <a:cxn ang="f53">
                  <a:pos x="f97" y="f98"/>
                </a:cxn>
                <a:cxn ang="f53">
                  <a:pos x="f99" y="f100"/>
                </a:cxn>
                <a:cxn ang="f53">
                  <a:pos x="f101" y="f102"/>
                </a:cxn>
                <a:cxn ang="f53">
                  <a:pos x="f103" y="f104"/>
                </a:cxn>
                <a:cxn ang="f53">
                  <a:pos x="f105" y="f106"/>
                </a:cxn>
                <a:cxn ang="f53">
                  <a:pos x="f92" y="f93"/>
                </a:cxn>
              </a:cxnLst>
              <a:rect l="f88" t="f91" r="f89" b="f90"/>
              <a:pathLst>
                <a:path w="56909" h="228884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cubicBezTo>
                    <a:pt x="f10" y="f12"/>
                    <a:pt x="f10" y="f12"/>
                    <a:pt x="f10" y="f12"/>
                  </a:cubicBezTo>
                  <a:lnTo>
                    <a:pt x="f10" y="f13"/>
                  </a:lnTo>
                  <a:lnTo>
                    <a:pt x="f14" y="f15"/>
                  </a:lnTo>
                  <a:cubicBezTo>
                    <a:pt x="f14" y="f16"/>
                    <a:pt x="f17" y="f5"/>
                    <a:pt x="f15" y="f5"/>
                  </a:cubicBezTo>
                  <a:cubicBezTo>
                    <a:pt x="f18" y="f5"/>
                    <a:pt x="f5" y="f19"/>
                    <a:pt x="f5" y="f20"/>
                  </a:cubicBezTo>
                  <a:lnTo>
                    <a:pt x="f18" y="f21"/>
                  </a:lnTo>
                  <a:lnTo>
                    <a:pt x="f22" y="f11"/>
                  </a:lnTo>
                  <a:cubicBezTo>
                    <a:pt x="f23" y="f24"/>
                    <a:pt x="f25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0" name="Freeform: Shape 267">
              <a:extLst>
                <a:ext uri="{FF2B5EF4-FFF2-40B4-BE49-F238E27FC236}">
                  <a16:creationId xmlns:a16="http://schemas.microsoft.com/office/drawing/2014/main" id="{B0A57DDA-F239-493D-26A0-905039948797}"/>
                </a:ext>
              </a:extLst>
            </p:cNvPr>
            <p:cNvSpPr/>
            <p:nvPr/>
          </p:nvSpPr>
          <p:spPr>
            <a:xfrm>
              <a:off x="10348475" y="4954813"/>
              <a:ext cx="157651" cy="852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648"/>
                <a:gd name="f7" fmla="val 85221"/>
                <a:gd name="f8" fmla="val 156818"/>
                <a:gd name="f9" fmla="val 3025"/>
                <a:gd name="f10" fmla="val 155553"/>
                <a:gd name="f11" fmla="val 496"/>
                <a:gd name="f12" fmla="val 153024"/>
                <a:gd name="f13" fmla="val -769"/>
                <a:gd name="f14" fmla="val 150495"/>
                <a:gd name="f15" fmla="val 142907"/>
                <a:gd name="f16" fmla="val 4290"/>
                <a:gd name="f17" fmla="val 5059"/>
                <a:gd name="f18" fmla="val 73841"/>
                <a:gd name="f19" fmla="val 76369"/>
                <a:gd name="f20" fmla="val 2529"/>
                <a:gd name="f21" fmla="val 75105"/>
                <a:gd name="f22" fmla="val 6323"/>
                <a:gd name="f23" fmla="val 78899"/>
                <a:gd name="f24" fmla="val 7588"/>
                <a:gd name="f25" fmla="val 81428"/>
                <a:gd name="f26" fmla="val 83957"/>
                <a:gd name="f27" fmla="val 3794"/>
                <a:gd name="f28" fmla="val 85222"/>
                <a:gd name="f29" fmla="val 9348"/>
                <a:gd name="f30" fmla="val 158083"/>
                <a:gd name="f31" fmla="val 8084"/>
                <a:gd name="f32" fmla="val 5554"/>
                <a:gd name="f33" fmla="+- 0 0 -90"/>
                <a:gd name="f34" fmla="*/ f3 1 157648"/>
                <a:gd name="f35" fmla="*/ f4 1 8522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57648"/>
                <a:gd name="f44" fmla="*/ f40 1 85221"/>
                <a:gd name="f45" fmla="*/ 156818 f41 1"/>
                <a:gd name="f46" fmla="*/ 3025 f40 1"/>
                <a:gd name="f47" fmla="*/ 150495 f41 1"/>
                <a:gd name="f48" fmla="*/ 496 f40 1"/>
                <a:gd name="f49" fmla="*/ 142907 f41 1"/>
                <a:gd name="f50" fmla="*/ 4290 f40 1"/>
                <a:gd name="f51" fmla="*/ 5059 f41 1"/>
                <a:gd name="f52" fmla="*/ 73841 f40 1"/>
                <a:gd name="f53" fmla="*/ 0 f41 1"/>
                <a:gd name="f54" fmla="*/ 76369 f40 1"/>
                <a:gd name="f55" fmla="*/ 6323 f41 1"/>
                <a:gd name="f56" fmla="*/ 78899 f40 1"/>
                <a:gd name="f57" fmla="*/ 3794 f41 1"/>
                <a:gd name="f58" fmla="*/ 85222 f40 1"/>
                <a:gd name="f59" fmla="*/ 155553 f41 1"/>
                <a:gd name="f60" fmla="*/ 9348 f40 1"/>
                <a:gd name="f61" fmla="+- f42 0 f1"/>
                <a:gd name="f62" fmla="*/ f45 1 157648"/>
                <a:gd name="f63" fmla="*/ f46 1 85221"/>
                <a:gd name="f64" fmla="*/ f47 1 157648"/>
                <a:gd name="f65" fmla="*/ f48 1 85221"/>
                <a:gd name="f66" fmla="*/ f49 1 157648"/>
                <a:gd name="f67" fmla="*/ f50 1 85221"/>
                <a:gd name="f68" fmla="*/ f51 1 157648"/>
                <a:gd name="f69" fmla="*/ f52 1 85221"/>
                <a:gd name="f70" fmla="*/ f53 1 157648"/>
                <a:gd name="f71" fmla="*/ f54 1 85221"/>
                <a:gd name="f72" fmla="*/ f55 1 157648"/>
                <a:gd name="f73" fmla="*/ f56 1 85221"/>
                <a:gd name="f74" fmla="*/ f57 1 157648"/>
                <a:gd name="f75" fmla="*/ f58 1 85221"/>
                <a:gd name="f76" fmla="*/ f59 1 157648"/>
                <a:gd name="f77" fmla="*/ f60 1 85221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3"/>
                <a:gd name="f87" fmla="*/ f67 1 f44"/>
                <a:gd name="f88" fmla="*/ f68 1 f43"/>
                <a:gd name="f89" fmla="*/ f69 1 f44"/>
                <a:gd name="f90" fmla="*/ f70 1 f43"/>
                <a:gd name="f91" fmla="*/ f71 1 f44"/>
                <a:gd name="f92" fmla="*/ f72 1 f43"/>
                <a:gd name="f93" fmla="*/ f73 1 f44"/>
                <a:gd name="f94" fmla="*/ f74 1 f43"/>
                <a:gd name="f95" fmla="*/ f75 1 f44"/>
                <a:gd name="f96" fmla="*/ f76 1 f43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4 1"/>
                <a:gd name="f107" fmla="*/ f87 f35 1"/>
                <a:gd name="f108" fmla="*/ f88 f34 1"/>
                <a:gd name="f109" fmla="*/ f89 f35 1"/>
                <a:gd name="f110" fmla="*/ f90 f34 1"/>
                <a:gd name="f111" fmla="*/ f91 f35 1"/>
                <a:gd name="f112" fmla="*/ f92 f34 1"/>
                <a:gd name="f113" fmla="*/ f93 f35 1"/>
                <a:gd name="f114" fmla="*/ f94 f34 1"/>
                <a:gd name="f115" fmla="*/ f95 f35 1"/>
                <a:gd name="f116" fmla="*/ f96 f34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02" y="f103"/>
                </a:cxn>
                <a:cxn ang="f61">
                  <a:pos x="f102" y="f103"/>
                </a:cxn>
              </a:cxnLst>
              <a:rect l="f98" t="f101" r="f99" b="f100"/>
              <a:pathLst>
                <a:path w="157648" h="85221">
                  <a:moveTo>
                    <a:pt x="f8" y="f9"/>
                  </a:moveTo>
                  <a:cubicBezTo>
                    <a:pt x="f10" y="f11"/>
                    <a:pt x="f12" y="f13"/>
                    <a:pt x="f14" y="f11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5" y="f19"/>
                  </a:lnTo>
                  <a:cubicBezTo>
                    <a:pt x="f20" y="f21"/>
                    <a:pt x="f17" y="f19"/>
                    <a:pt x="f22" y="f23"/>
                  </a:cubicBezTo>
                  <a:cubicBezTo>
                    <a:pt x="f24" y="f25"/>
                    <a:pt x="f22" y="f26"/>
                    <a:pt x="f27" y="f28"/>
                  </a:cubicBezTo>
                  <a:lnTo>
                    <a:pt x="f10" y="f29"/>
                  </a:lnTo>
                  <a:cubicBezTo>
                    <a:pt x="f30" y="f31"/>
                    <a:pt x="f30" y="f32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1" name="Freeform: Shape 268">
              <a:extLst>
                <a:ext uri="{FF2B5EF4-FFF2-40B4-BE49-F238E27FC236}">
                  <a16:creationId xmlns:a16="http://schemas.microsoft.com/office/drawing/2014/main" id="{6C7385E4-D2C8-94B1-0B62-0E948FA74045}"/>
                </a:ext>
              </a:extLst>
            </p:cNvPr>
            <p:cNvSpPr/>
            <p:nvPr/>
          </p:nvSpPr>
          <p:spPr>
            <a:xfrm>
              <a:off x="10206340" y="5030690"/>
              <a:ext cx="148937" cy="793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935"/>
                <a:gd name="f7" fmla="val 79394"/>
                <a:gd name="f8" fmla="val 148462"/>
                <a:gd name="f9" fmla="val 3025"/>
                <a:gd name="f10" fmla="val 147197"/>
                <a:gd name="f11" fmla="val 496"/>
                <a:gd name="f12" fmla="val 144668"/>
                <a:gd name="f13" fmla="val -769"/>
                <a:gd name="f14" fmla="val 142138"/>
                <a:gd name="f15" fmla="val 138344"/>
                <a:gd name="f16" fmla="val 1761"/>
                <a:gd name="f17" fmla="val 8084"/>
                <a:gd name="f18" fmla="val 67518"/>
                <a:gd name="f19" fmla="val 70047"/>
                <a:gd name="f20" fmla="val 71311"/>
                <a:gd name="f21" fmla="val 73841"/>
                <a:gd name="f22" fmla="val 76369"/>
                <a:gd name="f23" fmla="val 78899"/>
                <a:gd name="f24" fmla="val 4290"/>
                <a:gd name="f25" fmla="val 80163"/>
                <a:gd name="f26" fmla="val 6819"/>
                <a:gd name="f27" fmla="val 9348"/>
                <a:gd name="f28" fmla="val 149726"/>
                <a:gd name="f29" fmla="val 5554"/>
                <a:gd name="f30" fmla="+- 0 0 -90"/>
                <a:gd name="f31" fmla="*/ f3 1 148935"/>
                <a:gd name="f32" fmla="*/ f4 1 79394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48935"/>
                <a:gd name="f41" fmla="*/ f37 1 79394"/>
                <a:gd name="f42" fmla="*/ 148462 f38 1"/>
                <a:gd name="f43" fmla="*/ 3025 f37 1"/>
                <a:gd name="f44" fmla="*/ 142138 f38 1"/>
                <a:gd name="f45" fmla="*/ 496 f37 1"/>
                <a:gd name="f46" fmla="*/ 138344 f38 1"/>
                <a:gd name="f47" fmla="*/ 1761 f37 1"/>
                <a:gd name="f48" fmla="*/ 8084 f38 1"/>
                <a:gd name="f49" fmla="*/ 67518 f37 1"/>
                <a:gd name="f50" fmla="*/ 3025 f38 1"/>
                <a:gd name="f51" fmla="*/ 70047 f37 1"/>
                <a:gd name="f52" fmla="*/ 496 f38 1"/>
                <a:gd name="f53" fmla="*/ 76369 f37 1"/>
                <a:gd name="f54" fmla="*/ 6819 f38 1"/>
                <a:gd name="f55" fmla="*/ 78899 f37 1"/>
                <a:gd name="f56" fmla="*/ 144668 f38 1"/>
                <a:gd name="f57" fmla="*/ 9348 f37 1"/>
                <a:gd name="f58" fmla="+- f39 0 f1"/>
                <a:gd name="f59" fmla="*/ f42 1 148935"/>
                <a:gd name="f60" fmla="*/ f43 1 79394"/>
                <a:gd name="f61" fmla="*/ f44 1 148935"/>
                <a:gd name="f62" fmla="*/ f45 1 79394"/>
                <a:gd name="f63" fmla="*/ f46 1 148935"/>
                <a:gd name="f64" fmla="*/ f47 1 79394"/>
                <a:gd name="f65" fmla="*/ f48 1 148935"/>
                <a:gd name="f66" fmla="*/ f49 1 79394"/>
                <a:gd name="f67" fmla="*/ f50 1 148935"/>
                <a:gd name="f68" fmla="*/ f51 1 79394"/>
                <a:gd name="f69" fmla="*/ f52 1 148935"/>
                <a:gd name="f70" fmla="*/ f53 1 79394"/>
                <a:gd name="f71" fmla="*/ f54 1 148935"/>
                <a:gd name="f72" fmla="*/ f55 1 79394"/>
                <a:gd name="f73" fmla="*/ f56 1 148935"/>
                <a:gd name="f74" fmla="*/ f57 1 79394"/>
                <a:gd name="f75" fmla="*/ f33 1 f40"/>
                <a:gd name="f76" fmla="*/ f34 1 f40"/>
                <a:gd name="f77" fmla="*/ f33 1 f41"/>
                <a:gd name="f78" fmla="*/ f35 1 f41"/>
                <a:gd name="f79" fmla="*/ f59 1 f40"/>
                <a:gd name="f80" fmla="*/ f60 1 f41"/>
                <a:gd name="f81" fmla="*/ f61 1 f40"/>
                <a:gd name="f82" fmla="*/ f62 1 f41"/>
                <a:gd name="f83" fmla="*/ f63 1 f40"/>
                <a:gd name="f84" fmla="*/ f64 1 f41"/>
                <a:gd name="f85" fmla="*/ f65 1 f40"/>
                <a:gd name="f86" fmla="*/ f66 1 f41"/>
                <a:gd name="f87" fmla="*/ f67 1 f40"/>
                <a:gd name="f88" fmla="*/ f68 1 f41"/>
                <a:gd name="f89" fmla="*/ f69 1 f40"/>
                <a:gd name="f90" fmla="*/ f70 1 f41"/>
                <a:gd name="f91" fmla="*/ f71 1 f40"/>
                <a:gd name="f92" fmla="*/ f72 1 f41"/>
                <a:gd name="f93" fmla="*/ f73 1 f40"/>
                <a:gd name="f94" fmla="*/ f74 1 f41"/>
                <a:gd name="f95" fmla="*/ f75 f31 1"/>
                <a:gd name="f96" fmla="*/ f76 f31 1"/>
                <a:gd name="f97" fmla="*/ f78 f32 1"/>
                <a:gd name="f98" fmla="*/ f77 f32 1"/>
                <a:gd name="f99" fmla="*/ f79 f31 1"/>
                <a:gd name="f100" fmla="*/ f80 f32 1"/>
                <a:gd name="f101" fmla="*/ f81 f31 1"/>
                <a:gd name="f102" fmla="*/ f82 f32 1"/>
                <a:gd name="f103" fmla="*/ f83 f31 1"/>
                <a:gd name="f104" fmla="*/ f84 f32 1"/>
                <a:gd name="f105" fmla="*/ f85 f31 1"/>
                <a:gd name="f106" fmla="*/ f86 f32 1"/>
                <a:gd name="f107" fmla="*/ f87 f31 1"/>
                <a:gd name="f108" fmla="*/ f88 f32 1"/>
                <a:gd name="f109" fmla="*/ f89 f31 1"/>
                <a:gd name="f110" fmla="*/ f90 f32 1"/>
                <a:gd name="f111" fmla="*/ f91 f31 1"/>
                <a:gd name="f112" fmla="*/ f92 f32 1"/>
                <a:gd name="f113" fmla="*/ f93 f31 1"/>
                <a:gd name="f114" fmla="*/ f9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11" y="f112"/>
                </a:cxn>
                <a:cxn ang="f58">
                  <a:pos x="f113" y="f114"/>
                </a:cxn>
                <a:cxn ang="f58">
                  <a:pos x="f99" y="f100"/>
                </a:cxn>
                <a:cxn ang="f58">
                  <a:pos x="f99" y="f100"/>
                </a:cxn>
              </a:cxnLst>
              <a:rect l="f95" t="f98" r="f96" b="f97"/>
              <a:pathLst>
                <a:path w="148935" h="79394">
                  <a:moveTo>
                    <a:pt x="f8" y="f9"/>
                  </a:moveTo>
                  <a:cubicBezTo>
                    <a:pt x="f10" y="f11"/>
                    <a:pt x="f12" y="f13"/>
                    <a:pt x="f14" y="f11"/>
                  </a:cubicBezTo>
                  <a:cubicBezTo>
                    <a:pt x="f14" y="f11"/>
                    <a:pt x="f14" y="f11"/>
                    <a:pt x="f14" y="f11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9" y="f19"/>
                  </a:lnTo>
                  <a:cubicBezTo>
                    <a:pt x="f11" y="f20"/>
                    <a:pt x="f13" y="f21"/>
                    <a:pt x="f11" y="f22"/>
                  </a:cubicBezTo>
                  <a:cubicBezTo>
                    <a:pt x="f16" y="f23"/>
                    <a:pt x="f24" y="f25"/>
                    <a:pt x="f26" y="f23"/>
                  </a:cubicBezTo>
                  <a:lnTo>
                    <a:pt x="f12" y="f27"/>
                  </a:lnTo>
                  <a:cubicBezTo>
                    <a:pt x="f8" y="f27"/>
                    <a:pt x="f28" y="f29"/>
                    <a:pt x="f8" y="f9"/>
                  </a:cubicBezTo>
                  <a:cubicBezTo>
                    <a:pt x="f8" y="f24"/>
                    <a:pt x="f8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2" name="Freeform: Shape 269">
              <a:extLst>
                <a:ext uri="{FF2B5EF4-FFF2-40B4-BE49-F238E27FC236}">
                  <a16:creationId xmlns:a16="http://schemas.microsoft.com/office/drawing/2014/main" id="{52B33A80-1BEF-E6CD-3C04-407176A6F238}"/>
                </a:ext>
              </a:extLst>
            </p:cNvPr>
            <p:cNvSpPr/>
            <p:nvPr/>
          </p:nvSpPr>
          <p:spPr>
            <a:xfrm>
              <a:off x="9843881" y="5244404"/>
              <a:ext cx="87754" cy="498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757"/>
                <a:gd name="f7" fmla="val 49813"/>
                <a:gd name="f8" fmla="val 87262"/>
                <a:gd name="f9" fmla="val 3025"/>
                <a:gd name="f10" fmla="val 85997"/>
                <a:gd name="f11" fmla="val 496"/>
                <a:gd name="f12" fmla="val 83468"/>
                <a:gd name="f13" fmla="val -768"/>
                <a:gd name="f14" fmla="val 80938"/>
                <a:gd name="f15" fmla="val 73350"/>
                <a:gd name="f16" fmla="val 4290"/>
                <a:gd name="f17" fmla="val 5059"/>
                <a:gd name="f18" fmla="val 38433"/>
                <a:gd name="f19" fmla="val 40962"/>
                <a:gd name="f20" fmla="val 2529"/>
                <a:gd name="f21" fmla="val 39697"/>
                <a:gd name="f22" fmla="val 6323"/>
                <a:gd name="f23" fmla="val 43491"/>
                <a:gd name="f24" fmla="val 7588"/>
                <a:gd name="f25" fmla="val 46020"/>
                <a:gd name="f26" fmla="val 48549"/>
                <a:gd name="f27" fmla="val 3794"/>
                <a:gd name="f28" fmla="val 49814"/>
                <a:gd name="f29" fmla="val 84732"/>
                <a:gd name="f30" fmla="val 9348"/>
                <a:gd name="f31" fmla="val 8083"/>
                <a:gd name="f32" fmla="val 88526"/>
                <a:gd name="f33" fmla="val 5554"/>
                <a:gd name="f34" fmla="+- 0 0 -90"/>
                <a:gd name="f35" fmla="*/ f3 1 87757"/>
                <a:gd name="f36" fmla="*/ f4 1 4981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87757"/>
                <a:gd name="f45" fmla="*/ f41 1 49813"/>
                <a:gd name="f46" fmla="*/ 87262 f42 1"/>
                <a:gd name="f47" fmla="*/ 3025 f41 1"/>
                <a:gd name="f48" fmla="*/ 80938 f42 1"/>
                <a:gd name="f49" fmla="*/ 496 f41 1"/>
                <a:gd name="f50" fmla="*/ 73350 f42 1"/>
                <a:gd name="f51" fmla="*/ 4290 f41 1"/>
                <a:gd name="f52" fmla="*/ 5059 f42 1"/>
                <a:gd name="f53" fmla="*/ 38433 f41 1"/>
                <a:gd name="f54" fmla="*/ 0 f42 1"/>
                <a:gd name="f55" fmla="*/ 40962 f41 1"/>
                <a:gd name="f56" fmla="*/ 6323 f42 1"/>
                <a:gd name="f57" fmla="*/ 43491 f41 1"/>
                <a:gd name="f58" fmla="*/ 3794 f42 1"/>
                <a:gd name="f59" fmla="*/ 49814 f41 1"/>
                <a:gd name="f60" fmla="*/ 84732 f42 1"/>
                <a:gd name="f61" fmla="*/ 9348 f41 1"/>
                <a:gd name="f62" fmla="+- f43 0 f1"/>
                <a:gd name="f63" fmla="*/ f46 1 87757"/>
                <a:gd name="f64" fmla="*/ f47 1 49813"/>
                <a:gd name="f65" fmla="*/ f48 1 87757"/>
                <a:gd name="f66" fmla="*/ f49 1 49813"/>
                <a:gd name="f67" fmla="*/ f50 1 87757"/>
                <a:gd name="f68" fmla="*/ f51 1 49813"/>
                <a:gd name="f69" fmla="*/ f52 1 87757"/>
                <a:gd name="f70" fmla="*/ f53 1 49813"/>
                <a:gd name="f71" fmla="*/ f54 1 87757"/>
                <a:gd name="f72" fmla="*/ f55 1 49813"/>
                <a:gd name="f73" fmla="*/ f56 1 87757"/>
                <a:gd name="f74" fmla="*/ f57 1 49813"/>
                <a:gd name="f75" fmla="*/ f58 1 87757"/>
                <a:gd name="f76" fmla="*/ f59 1 49813"/>
                <a:gd name="f77" fmla="*/ f60 1 87757"/>
                <a:gd name="f78" fmla="*/ f61 1 49813"/>
                <a:gd name="f79" fmla="*/ f37 1 f44"/>
                <a:gd name="f80" fmla="*/ f38 1 f44"/>
                <a:gd name="f81" fmla="*/ f37 1 f45"/>
                <a:gd name="f82" fmla="*/ f39 1 f45"/>
                <a:gd name="f83" fmla="*/ f63 1 f44"/>
                <a:gd name="f84" fmla="*/ f64 1 f45"/>
                <a:gd name="f85" fmla="*/ f65 1 f44"/>
                <a:gd name="f86" fmla="*/ f66 1 f45"/>
                <a:gd name="f87" fmla="*/ f67 1 f44"/>
                <a:gd name="f88" fmla="*/ f68 1 f45"/>
                <a:gd name="f89" fmla="*/ f69 1 f44"/>
                <a:gd name="f90" fmla="*/ f70 1 f45"/>
                <a:gd name="f91" fmla="*/ f71 1 f44"/>
                <a:gd name="f92" fmla="*/ f72 1 f45"/>
                <a:gd name="f93" fmla="*/ f73 1 f44"/>
                <a:gd name="f94" fmla="*/ f74 1 f45"/>
                <a:gd name="f95" fmla="*/ f75 1 f44"/>
                <a:gd name="f96" fmla="*/ f76 1 f45"/>
                <a:gd name="f97" fmla="*/ f77 1 f44"/>
                <a:gd name="f98" fmla="*/ f78 1 f45"/>
                <a:gd name="f99" fmla="*/ f79 f35 1"/>
                <a:gd name="f100" fmla="*/ f80 f35 1"/>
                <a:gd name="f101" fmla="*/ f82 f36 1"/>
                <a:gd name="f102" fmla="*/ f81 f36 1"/>
                <a:gd name="f103" fmla="*/ f83 f35 1"/>
                <a:gd name="f104" fmla="*/ f84 f36 1"/>
                <a:gd name="f105" fmla="*/ f85 f35 1"/>
                <a:gd name="f106" fmla="*/ f86 f36 1"/>
                <a:gd name="f107" fmla="*/ f87 f35 1"/>
                <a:gd name="f108" fmla="*/ f88 f36 1"/>
                <a:gd name="f109" fmla="*/ f89 f35 1"/>
                <a:gd name="f110" fmla="*/ f90 f36 1"/>
                <a:gd name="f111" fmla="*/ f91 f35 1"/>
                <a:gd name="f112" fmla="*/ f92 f36 1"/>
                <a:gd name="f113" fmla="*/ f93 f35 1"/>
                <a:gd name="f114" fmla="*/ f94 f36 1"/>
                <a:gd name="f115" fmla="*/ f95 f35 1"/>
                <a:gd name="f116" fmla="*/ f96 f36 1"/>
                <a:gd name="f117" fmla="*/ f97 f35 1"/>
                <a:gd name="f118" fmla="*/ f98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5" y="f116"/>
                </a:cxn>
                <a:cxn ang="f62">
                  <a:pos x="f117" y="f118"/>
                </a:cxn>
                <a:cxn ang="f62">
                  <a:pos x="f103" y="f104"/>
                </a:cxn>
                <a:cxn ang="f62">
                  <a:pos x="f103" y="f104"/>
                </a:cxn>
              </a:cxnLst>
              <a:rect l="f99" t="f102" r="f100" b="f101"/>
              <a:pathLst>
                <a:path w="87757" h="49813">
                  <a:moveTo>
                    <a:pt x="f8" y="f9"/>
                  </a:moveTo>
                  <a:cubicBezTo>
                    <a:pt x="f10" y="f11"/>
                    <a:pt x="f12" y="f13"/>
                    <a:pt x="f14" y="f11"/>
                  </a:cubicBezTo>
                  <a:cubicBezTo>
                    <a:pt x="f14" y="f11"/>
                    <a:pt x="f14" y="f11"/>
                    <a:pt x="f14" y="f11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5" y="f19"/>
                  </a:lnTo>
                  <a:cubicBezTo>
                    <a:pt x="f20" y="f21"/>
                    <a:pt x="f17" y="f19"/>
                    <a:pt x="f22" y="f23"/>
                  </a:cubicBezTo>
                  <a:cubicBezTo>
                    <a:pt x="f22" y="f23"/>
                    <a:pt x="f22" y="f23"/>
                    <a:pt x="f22" y="f23"/>
                  </a:cubicBezTo>
                  <a:cubicBezTo>
                    <a:pt x="f24" y="f25"/>
                    <a:pt x="f22" y="f26"/>
                    <a:pt x="f27" y="f28"/>
                  </a:cubicBezTo>
                  <a:cubicBezTo>
                    <a:pt x="f27" y="f28"/>
                    <a:pt x="f27" y="f28"/>
                    <a:pt x="f27" y="f28"/>
                  </a:cubicBezTo>
                  <a:lnTo>
                    <a:pt x="f29" y="f30"/>
                  </a:lnTo>
                  <a:cubicBezTo>
                    <a:pt x="f8" y="f31"/>
                    <a:pt x="f32" y="f33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3" name="Freeform: Shape 270">
              <a:extLst>
                <a:ext uri="{FF2B5EF4-FFF2-40B4-BE49-F238E27FC236}">
                  <a16:creationId xmlns:a16="http://schemas.microsoft.com/office/drawing/2014/main" id="{E6C001EE-4866-0D76-4250-126E4AC4DFCB}"/>
                </a:ext>
              </a:extLst>
            </p:cNvPr>
            <p:cNvSpPr/>
            <p:nvPr/>
          </p:nvSpPr>
          <p:spPr>
            <a:xfrm>
              <a:off x="9743974" y="5284866"/>
              <a:ext cx="107990" cy="59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92"/>
                <a:gd name="f7" fmla="val 59614"/>
                <a:gd name="f8" fmla="val 57401"/>
                <a:gd name="f9" fmla="val 1265"/>
                <a:gd name="f10" fmla="val 58666"/>
                <a:gd name="f11" fmla="val 2529"/>
                <a:gd name="f12" fmla="val 59930"/>
                <a:gd name="f13" fmla="val 5059"/>
                <a:gd name="f14" fmla="val 6323"/>
                <a:gd name="f15" fmla="val 13911"/>
                <a:gd name="f16" fmla="val 54872"/>
                <a:gd name="f17" fmla="val 104967"/>
                <a:gd name="f18" fmla="val 9348"/>
                <a:gd name="f19" fmla="val 107496"/>
                <a:gd name="f20" fmla="val 8084"/>
                <a:gd name="f21" fmla="val 108761"/>
                <a:gd name="f22" fmla="val 5554"/>
                <a:gd name="f23" fmla="val 3025"/>
                <a:gd name="f24" fmla="val 106232"/>
                <a:gd name="f25" fmla="val 496"/>
                <a:gd name="f26" fmla="val 103702"/>
                <a:gd name="f27" fmla="val -769"/>
                <a:gd name="f28" fmla="val 101173"/>
                <a:gd name="f29" fmla="val 97379"/>
                <a:gd name="f30" fmla="val 1761"/>
                <a:gd name="f31" fmla="val 49814"/>
                <a:gd name="f32" fmla="val 51078"/>
                <a:gd name="f33" fmla="val 52343"/>
                <a:gd name="f34" fmla="val 53608"/>
                <a:gd name="f35" fmla="val 56137"/>
                <a:gd name="f36" fmla="+- 0 0 -90"/>
                <a:gd name="f37" fmla="*/ f3 1 107992"/>
                <a:gd name="f38" fmla="*/ f4 1 59614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07992"/>
                <a:gd name="f47" fmla="*/ f43 1 59614"/>
                <a:gd name="f48" fmla="*/ 0 f44 1"/>
                <a:gd name="f49" fmla="*/ 57401 f43 1"/>
                <a:gd name="f50" fmla="*/ 1265 f44 1"/>
                <a:gd name="f51" fmla="*/ 58666 f43 1"/>
                <a:gd name="f52" fmla="*/ 6323 f44 1"/>
                <a:gd name="f53" fmla="*/ 13911 f44 1"/>
                <a:gd name="f54" fmla="*/ 54872 f43 1"/>
                <a:gd name="f55" fmla="*/ 104967 f44 1"/>
                <a:gd name="f56" fmla="*/ 9348 f43 1"/>
                <a:gd name="f57" fmla="*/ 107496 f44 1"/>
                <a:gd name="f58" fmla="*/ 3025 f43 1"/>
                <a:gd name="f59" fmla="*/ 101173 f44 1"/>
                <a:gd name="f60" fmla="*/ 496 f43 1"/>
                <a:gd name="f61" fmla="*/ 97379 f44 1"/>
                <a:gd name="f62" fmla="*/ 1761 f43 1"/>
                <a:gd name="f63" fmla="*/ 2529 f44 1"/>
                <a:gd name="f64" fmla="*/ 49814 f43 1"/>
                <a:gd name="f65" fmla="*/ 51078 f43 1"/>
                <a:gd name="f66" fmla="*/ 52343 f43 1"/>
                <a:gd name="f67" fmla="*/ 53608 f43 1"/>
                <a:gd name="f68" fmla="*/ 56137 f43 1"/>
                <a:gd name="f69" fmla="+- f45 0 f1"/>
                <a:gd name="f70" fmla="*/ f48 1 107992"/>
                <a:gd name="f71" fmla="*/ f49 1 59614"/>
                <a:gd name="f72" fmla="*/ f50 1 107992"/>
                <a:gd name="f73" fmla="*/ f51 1 59614"/>
                <a:gd name="f74" fmla="*/ f52 1 107992"/>
                <a:gd name="f75" fmla="*/ f53 1 107992"/>
                <a:gd name="f76" fmla="*/ f54 1 59614"/>
                <a:gd name="f77" fmla="*/ f55 1 107992"/>
                <a:gd name="f78" fmla="*/ f56 1 59614"/>
                <a:gd name="f79" fmla="*/ f57 1 107992"/>
                <a:gd name="f80" fmla="*/ f58 1 59614"/>
                <a:gd name="f81" fmla="*/ f59 1 107992"/>
                <a:gd name="f82" fmla="*/ f60 1 59614"/>
                <a:gd name="f83" fmla="*/ f61 1 107992"/>
                <a:gd name="f84" fmla="*/ f62 1 59614"/>
                <a:gd name="f85" fmla="*/ f63 1 107992"/>
                <a:gd name="f86" fmla="*/ f64 1 59614"/>
                <a:gd name="f87" fmla="*/ f65 1 59614"/>
                <a:gd name="f88" fmla="*/ f66 1 59614"/>
                <a:gd name="f89" fmla="*/ f67 1 59614"/>
                <a:gd name="f90" fmla="*/ f68 1 59614"/>
                <a:gd name="f91" fmla="*/ f39 1 f46"/>
                <a:gd name="f92" fmla="*/ f40 1 f46"/>
                <a:gd name="f93" fmla="*/ f39 1 f47"/>
                <a:gd name="f94" fmla="*/ f41 1 f47"/>
                <a:gd name="f95" fmla="*/ f70 1 f46"/>
                <a:gd name="f96" fmla="*/ f71 1 f47"/>
                <a:gd name="f97" fmla="*/ f72 1 f46"/>
                <a:gd name="f98" fmla="*/ f73 1 f47"/>
                <a:gd name="f99" fmla="*/ f74 1 f46"/>
                <a:gd name="f100" fmla="*/ f75 1 f46"/>
                <a:gd name="f101" fmla="*/ f76 1 f47"/>
                <a:gd name="f102" fmla="*/ f77 1 f46"/>
                <a:gd name="f103" fmla="*/ f78 1 f47"/>
                <a:gd name="f104" fmla="*/ f79 1 f46"/>
                <a:gd name="f105" fmla="*/ f80 1 f47"/>
                <a:gd name="f106" fmla="*/ f81 1 f46"/>
                <a:gd name="f107" fmla="*/ f82 1 f47"/>
                <a:gd name="f108" fmla="*/ f83 1 f46"/>
                <a:gd name="f109" fmla="*/ f84 1 f47"/>
                <a:gd name="f110" fmla="*/ f85 1 f46"/>
                <a:gd name="f111" fmla="*/ f86 1 f47"/>
                <a:gd name="f112" fmla="*/ f87 1 f47"/>
                <a:gd name="f113" fmla="*/ f88 1 f47"/>
                <a:gd name="f114" fmla="*/ f89 1 f47"/>
                <a:gd name="f115" fmla="*/ f90 1 f47"/>
                <a:gd name="f116" fmla="*/ f91 f37 1"/>
                <a:gd name="f117" fmla="*/ f92 f37 1"/>
                <a:gd name="f118" fmla="*/ f94 f38 1"/>
                <a:gd name="f119" fmla="*/ f93 f38 1"/>
                <a:gd name="f120" fmla="*/ f95 f37 1"/>
                <a:gd name="f121" fmla="*/ f96 f38 1"/>
                <a:gd name="f122" fmla="*/ f97 f37 1"/>
                <a:gd name="f123" fmla="*/ f98 f38 1"/>
                <a:gd name="f124" fmla="*/ f99 f37 1"/>
                <a:gd name="f125" fmla="*/ f100 f37 1"/>
                <a:gd name="f126" fmla="*/ f101 f38 1"/>
                <a:gd name="f127" fmla="*/ f102 f37 1"/>
                <a:gd name="f128" fmla="*/ f103 f38 1"/>
                <a:gd name="f129" fmla="*/ f104 f37 1"/>
                <a:gd name="f130" fmla="*/ f105 f38 1"/>
                <a:gd name="f131" fmla="*/ f106 f37 1"/>
                <a:gd name="f132" fmla="*/ f107 f38 1"/>
                <a:gd name="f133" fmla="*/ f108 f37 1"/>
                <a:gd name="f134" fmla="*/ f109 f38 1"/>
                <a:gd name="f135" fmla="*/ f110 f37 1"/>
                <a:gd name="f136" fmla="*/ f111 f38 1"/>
                <a:gd name="f137" fmla="*/ f112 f38 1"/>
                <a:gd name="f138" fmla="*/ f113 f38 1"/>
                <a:gd name="f139" fmla="*/ f114 f38 1"/>
                <a:gd name="f140" fmla="*/ f115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20" y="f121"/>
                </a:cxn>
                <a:cxn ang="f69">
                  <a:pos x="f120" y="f121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3"/>
                </a:cxn>
                <a:cxn ang="f69">
                  <a:pos x="f125" y="f126"/>
                </a:cxn>
                <a:cxn ang="f69">
                  <a:pos x="f127" y="f128"/>
                </a:cxn>
                <a:cxn ang="f69">
                  <a:pos x="f129" y="f130"/>
                </a:cxn>
                <a:cxn ang="f69">
                  <a:pos x="f129" y="f130"/>
                </a:cxn>
                <a:cxn ang="f69">
                  <a:pos x="f131" y="f132"/>
                </a:cxn>
                <a:cxn ang="f69">
                  <a:pos x="f131" y="f132"/>
                </a:cxn>
                <a:cxn ang="f69">
                  <a:pos x="f133" y="f134"/>
                </a:cxn>
                <a:cxn ang="f69">
                  <a:pos x="f135" y="f136"/>
                </a:cxn>
                <a:cxn ang="f69">
                  <a:pos x="f135" y="f136"/>
                </a:cxn>
                <a:cxn ang="f69">
                  <a:pos x="f135" y="f136"/>
                </a:cxn>
                <a:cxn ang="f69">
                  <a:pos x="f135" y="f136"/>
                </a:cxn>
                <a:cxn ang="f69">
                  <a:pos x="f135" y="f136"/>
                </a:cxn>
                <a:cxn ang="f69">
                  <a:pos x="f135" y="f137"/>
                </a:cxn>
                <a:cxn ang="f69">
                  <a:pos x="f135" y="f137"/>
                </a:cxn>
                <a:cxn ang="f69">
                  <a:pos x="f135" y="f138"/>
                </a:cxn>
                <a:cxn ang="f69">
                  <a:pos x="f135" y="f138"/>
                </a:cxn>
                <a:cxn ang="f69">
                  <a:pos x="f135" y="f139"/>
                </a:cxn>
                <a:cxn ang="f69">
                  <a:pos x="f135" y="f126"/>
                </a:cxn>
                <a:cxn ang="f69">
                  <a:pos x="f135" y="f140"/>
                </a:cxn>
                <a:cxn ang="f69">
                  <a:pos x="f120" y="f121"/>
                </a:cxn>
              </a:cxnLst>
              <a:rect l="f116" t="f119" r="f117" b="f118"/>
              <a:pathLst>
                <a:path w="107992" h="59614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lnTo>
                    <a:pt x="f9" y="f10"/>
                  </a:lnTo>
                  <a:cubicBezTo>
                    <a:pt x="f11" y="f12"/>
                    <a:pt x="f13" y="f12"/>
                    <a:pt x="f14" y="f10"/>
                  </a:cubicBez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19" y="f23"/>
                  </a:cubicBezTo>
                  <a:cubicBezTo>
                    <a:pt x="f19" y="f23"/>
                    <a:pt x="f19" y="f23"/>
                    <a:pt x="f19" y="f23"/>
                  </a:cubicBezTo>
                  <a:cubicBezTo>
                    <a:pt x="f24" y="f25"/>
                    <a:pt x="f26" y="f27"/>
                    <a:pt x="f28" y="f25"/>
                  </a:cubicBezTo>
                  <a:cubicBezTo>
                    <a:pt x="f28" y="f25"/>
                    <a:pt x="f28" y="f25"/>
                    <a:pt x="f28" y="f25"/>
                  </a:cubicBezTo>
                  <a:lnTo>
                    <a:pt x="f29" y="f30"/>
                  </a:lnTo>
                  <a:lnTo>
                    <a:pt x="f11" y="f31"/>
                  </a:lnTo>
                  <a:lnTo>
                    <a:pt x="f11" y="f31"/>
                  </a:lnTo>
                  <a:lnTo>
                    <a:pt x="f11" y="f31"/>
                  </a:lnTo>
                  <a:lnTo>
                    <a:pt x="f11" y="f31"/>
                  </a:lnTo>
                  <a:lnTo>
                    <a:pt x="f11" y="f31"/>
                  </a:lnTo>
                  <a:lnTo>
                    <a:pt x="f11" y="f32"/>
                  </a:lnTo>
                  <a:lnTo>
                    <a:pt x="f11" y="f32"/>
                  </a:lnTo>
                  <a:lnTo>
                    <a:pt x="f11" y="f33"/>
                  </a:lnTo>
                  <a:lnTo>
                    <a:pt x="f11" y="f33"/>
                  </a:lnTo>
                  <a:cubicBezTo>
                    <a:pt x="f11" y="f33"/>
                    <a:pt x="f11" y="f33"/>
                    <a:pt x="f11" y="f34"/>
                  </a:cubicBezTo>
                  <a:cubicBezTo>
                    <a:pt x="f11" y="f34"/>
                    <a:pt x="f11" y="f16"/>
                    <a:pt x="f11" y="f16"/>
                  </a:cubicBezTo>
                  <a:cubicBezTo>
                    <a:pt x="f11" y="f16"/>
                    <a:pt x="f11" y="f16"/>
                    <a:pt x="f11" y="f35"/>
                  </a:cubicBezTo>
                  <a:cubicBezTo>
                    <a:pt x="f11" y="f8"/>
                    <a:pt x="f5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4" name="Freeform: Shape 271">
              <a:extLst>
                <a:ext uri="{FF2B5EF4-FFF2-40B4-BE49-F238E27FC236}">
                  <a16:creationId xmlns:a16="http://schemas.microsoft.com/office/drawing/2014/main" id="{9FEC35D6-1967-8393-A5FD-1E99D6C96B1A}"/>
                </a:ext>
              </a:extLst>
            </p:cNvPr>
            <p:cNvSpPr/>
            <p:nvPr/>
          </p:nvSpPr>
          <p:spPr>
            <a:xfrm>
              <a:off x="11514499" y="1973494"/>
              <a:ext cx="31619" cy="1745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616"/>
                <a:gd name="f7" fmla="val 174508"/>
                <a:gd name="f8" fmla="val 5059"/>
                <a:gd name="f9" fmla="val 5058"/>
                <a:gd name="f10" fmla="val 2529"/>
                <a:gd name="f11" fmla="val 3794"/>
                <a:gd name="f12" fmla="val 1264"/>
                <a:gd name="f13" fmla="val 22764"/>
                <a:gd name="f14" fmla="val 170715"/>
                <a:gd name="f15" fmla="val 173244"/>
                <a:gd name="f16" fmla="val 25293"/>
                <a:gd name="f17" fmla="val 174509"/>
                <a:gd name="f18" fmla="val 27823"/>
                <a:gd name="f19" fmla="val 30352"/>
                <a:gd name="f20" fmla="val 31617"/>
                <a:gd name="f21" fmla="val 171980"/>
                <a:gd name="f22" fmla="val 169450"/>
                <a:gd name="f23" fmla="val 166921"/>
                <a:gd name="f24" fmla="val 8853"/>
                <a:gd name="f25" fmla="val 7588"/>
                <a:gd name="f26" fmla="+- 0 0 -90"/>
                <a:gd name="f27" fmla="*/ f3 1 31616"/>
                <a:gd name="f28" fmla="*/ f4 1 174508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1616"/>
                <a:gd name="f37" fmla="*/ f33 1 174508"/>
                <a:gd name="f38" fmla="*/ 5059 f34 1"/>
                <a:gd name="f39" fmla="*/ 5058 f33 1"/>
                <a:gd name="f40" fmla="*/ 0 f34 1"/>
                <a:gd name="f41" fmla="*/ 1264 f33 1"/>
                <a:gd name="f42" fmla="*/ 22764 f34 1"/>
                <a:gd name="f43" fmla="*/ 170715 f33 1"/>
                <a:gd name="f44" fmla="*/ 27823 f34 1"/>
                <a:gd name="f45" fmla="*/ 174509 f33 1"/>
                <a:gd name="f46" fmla="*/ 31617 f34 1"/>
                <a:gd name="f47" fmla="*/ 169450 f33 1"/>
                <a:gd name="f48" fmla="*/ 166921 f33 1"/>
                <a:gd name="f49" fmla="*/ 8853 f34 1"/>
                <a:gd name="f50" fmla="*/ 3794 f33 1"/>
                <a:gd name="f51" fmla="*/ 0 f33 1"/>
                <a:gd name="f52" fmla="+- f35 0 f1"/>
                <a:gd name="f53" fmla="*/ f38 1 31616"/>
                <a:gd name="f54" fmla="*/ f39 1 174508"/>
                <a:gd name="f55" fmla="*/ f40 1 31616"/>
                <a:gd name="f56" fmla="*/ f41 1 174508"/>
                <a:gd name="f57" fmla="*/ f42 1 31616"/>
                <a:gd name="f58" fmla="*/ f43 1 174508"/>
                <a:gd name="f59" fmla="*/ f44 1 31616"/>
                <a:gd name="f60" fmla="*/ f45 1 174508"/>
                <a:gd name="f61" fmla="*/ f46 1 31616"/>
                <a:gd name="f62" fmla="*/ f47 1 174508"/>
                <a:gd name="f63" fmla="*/ f48 1 174508"/>
                <a:gd name="f64" fmla="*/ f49 1 31616"/>
                <a:gd name="f65" fmla="*/ f50 1 174508"/>
                <a:gd name="f66" fmla="*/ f51 1 174508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6"/>
                <a:gd name="f76" fmla="*/ f58 1 f37"/>
                <a:gd name="f77" fmla="*/ f59 1 f36"/>
                <a:gd name="f78" fmla="*/ f60 1 f37"/>
                <a:gd name="f79" fmla="*/ f61 1 f36"/>
                <a:gd name="f80" fmla="*/ f62 1 f37"/>
                <a:gd name="f81" fmla="*/ f63 1 f37"/>
                <a:gd name="f82" fmla="*/ f64 1 f36"/>
                <a:gd name="f83" fmla="*/ f65 1 f37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7 1"/>
                <a:gd name="f94" fmla="*/ f76 f28 1"/>
                <a:gd name="f95" fmla="*/ f77 f27 1"/>
                <a:gd name="f96" fmla="*/ f78 f28 1"/>
                <a:gd name="f97" fmla="*/ f79 f27 1"/>
                <a:gd name="f98" fmla="*/ f80 f28 1"/>
                <a:gd name="f99" fmla="*/ f81 f28 1"/>
                <a:gd name="f100" fmla="*/ f82 f27 1"/>
                <a:gd name="f101" fmla="*/ f83 f28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7" y="f99"/>
                </a:cxn>
                <a:cxn ang="f52">
                  <a:pos x="f100" y="f101"/>
                </a:cxn>
                <a:cxn ang="f52">
                  <a:pos x="f100" y="f102"/>
                </a:cxn>
                <a:cxn ang="f52">
                  <a:pos x="f89" y="f90"/>
                </a:cxn>
              </a:cxnLst>
              <a:rect l="f85" t="f88" r="f86" b="f87"/>
              <a:pathLst>
                <a:path w="31616" h="174508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cubicBezTo>
                    <a:pt x="f5" y="f12"/>
                    <a:pt x="f5" y="f12"/>
                    <a:pt x="f5" y="f12"/>
                  </a:cubicBezTo>
                  <a:lnTo>
                    <a:pt x="f13" y="f14"/>
                  </a:lnTo>
                  <a:cubicBezTo>
                    <a:pt x="f13" y="f15"/>
                    <a:pt x="f16" y="f17"/>
                    <a:pt x="f18" y="f17"/>
                  </a:cubicBezTo>
                  <a:cubicBezTo>
                    <a:pt x="f19" y="f17"/>
                    <a:pt x="f20" y="f21"/>
                    <a:pt x="f20" y="f22"/>
                  </a:cubicBezTo>
                  <a:lnTo>
                    <a:pt x="f20" y="f23"/>
                  </a:lnTo>
                  <a:lnTo>
                    <a:pt x="f24" y="f11"/>
                  </a:lnTo>
                  <a:lnTo>
                    <a:pt x="f24" y="f5"/>
                  </a:lnTo>
                  <a:cubicBezTo>
                    <a:pt x="f24" y="f10"/>
                    <a:pt x="f2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5" name="Freeform: Shape 272">
              <a:extLst>
                <a:ext uri="{FF2B5EF4-FFF2-40B4-BE49-F238E27FC236}">
                  <a16:creationId xmlns:a16="http://schemas.microsoft.com/office/drawing/2014/main" id="{C0ABD402-5C71-9E39-9BD2-356C3B9DDECA}"/>
                </a:ext>
              </a:extLst>
            </p:cNvPr>
            <p:cNvSpPr/>
            <p:nvPr/>
          </p:nvSpPr>
          <p:spPr>
            <a:xfrm>
              <a:off x="11274213" y="241044"/>
              <a:ext cx="247875" cy="17374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873"/>
                <a:gd name="f7" fmla="val 1737500"/>
                <a:gd name="f8" fmla="val 5059"/>
                <a:gd name="f9" fmla="val 1265"/>
                <a:gd name="f10" fmla="val 2529"/>
                <a:gd name="f11" fmla="val 5058"/>
                <a:gd name="f12" fmla="val 10116"/>
                <a:gd name="f13" fmla="val 239021"/>
                <a:gd name="f14" fmla="val 1733706"/>
                <a:gd name="f15" fmla="val 1736235"/>
                <a:gd name="f16" fmla="val 241550"/>
                <a:gd name="f17" fmla="val 244080"/>
                <a:gd name="f18" fmla="val 246609"/>
                <a:gd name="f19" fmla="val 247874"/>
                <a:gd name="f20" fmla="val 1734971"/>
                <a:gd name="f21" fmla="val 1732442"/>
                <a:gd name="f22" fmla="val 1726119"/>
                <a:gd name="f23" fmla="val 10117"/>
                <a:gd name="f24" fmla="val 3794"/>
                <a:gd name="f25" fmla="val 8853"/>
                <a:gd name="f26" fmla="val 7588"/>
                <a:gd name="f27" fmla="val 6323"/>
                <a:gd name="f28" fmla="+- 0 0 -90"/>
                <a:gd name="f29" fmla="*/ f3 1 247873"/>
                <a:gd name="f30" fmla="*/ f4 1 173750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47873"/>
                <a:gd name="f39" fmla="*/ f35 1 1737500"/>
                <a:gd name="f40" fmla="*/ 5059 f36 1"/>
                <a:gd name="f41" fmla="*/ 0 f35 1"/>
                <a:gd name="f42" fmla="*/ 0 f36 1"/>
                <a:gd name="f43" fmla="*/ 5058 f35 1"/>
                <a:gd name="f44" fmla="*/ 1265 f36 1"/>
                <a:gd name="f45" fmla="*/ 10116 f35 1"/>
                <a:gd name="f46" fmla="*/ 239021 f36 1"/>
                <a:gd name="f47" fmla="*/ 1733706 f35 1"/>
                <a:gd name="f48" fmla="*/ 244080 f36 1"/>
                <a:gd name="f49" fmla="*/ 1737500 f35 1"/>
                <a:gd name="f50" fmla="*/ 247874 f36 1"/>
                <a:gd name="f51" fmla="*/ 1732442 f35 1"/>
                <a:gd name="f52" fmla="*/ 246609 f36 1"/>
                <a:gd name="f53" fmla="*/ 1726119 f35 1"/>
                <a:gd name="f54" fmla="*/ 10117 f36 1"/>
                <a:gd name="f55" fmla="*/ 3794 f35 1"/>
                <a:gd name="f56" fmla="*/ 2529 f35 1"/>
                <a:gd name="f57" fmla="*/ 8853 f36 1"/>
                <a:gd name="f58" fmla="*/ 1265 f35 1"/>
                <a:gd name="f59" fmla="*/ 7588 f36 1"/>
                <a:gd name="f60" fmla="*/ 6323 f36 1"/>
                <a:gd name="f61" fmla="+- f37 0 f1"/>
                <a:gd name="f62" fmla="*/ f40 1 247873"/>
                <a:gd name="f63" fmla="*/ f41 1 1737500"/>
                <a:gd name="f64" fmla="*/ f42 1 247873"/>
                <a:gd name="f65" fmla="*/ f43 1 1737500"/>
                <a:gd name="f66" fmla="*/ f44 1 247873"/>
                <a:gd name="f67" fmla="*/ f45 1 1737500"/>
                <a:gd name="f68" fmla="*/ f46 1 247873"/>
                <a:gd name="f69" fmla="*/ f47 1 1737500"/>
                <a:gd name="f70" fmla="*/ f48 1 247873"/>
                <a:gd name="f71" fmla="*/ f49 1 1737500"/>
                <a:gd name="f72" fmla="*/ f50 1 247873"/>
                <a:gd name="f73" fmla="*/ f51 1 1737500"/>
                <a:gd name="f74" fmla="*/ f52 1 247873"/>
                <a:gd name="f75" fmla="*/ f53 1 1737500"/>
                <a:gd name="f76" fmla="*/ f54 1 247873"/>
                <a:gd name="f77" fmla="*/ f55 1 1737500"/>
                <a:gd name="f78" fmla="*/ f56 1 1737500"/>
                <a:gd name="f79" fmla="*/ f57 1 247873"/>
                <a:gd name="f80" fmla="*/ f58 1 1737500"/>
                <a:gd name="f81" fmla="*/ f59 1 247873"/>
                <a:gd name="f82" fmla="*/ f60 1 247873"/>
                <a:gd name="f83" fmla="*/ f31 1 f38"/>
                <a:gd name="f84" fmla="*/ f32 1 f38"/>
                <a:gd name="f85" fmla="*/ f31 1 f39"/>
                <a:gd name="f86" fmla="*/ f33 1 f39"/>
                <a:gd name="f87" fmla="*/ f62 1 f38"/>
                <a:gd name="f88" fmla="*/ f63 1 f39"/>
                <a:gd name="f89" fmla="*/ f64 1 f38"/>
                <a:gd name="f90" fmla="*/ f65 1 f39"/>
                <a:gd name="f91" fmla="*/ f66 1 f38"/>
                <a:gd name="f92" fmla="*/ f67 1 f39"/>
                <a:gd name="f93" fmla="*/ f68 1 f38"/>
                <a:gd name="f94" fmla="*/ f69 1 f39"/>
                <a:gd name="f95" fmla="*/ f70 1 f38"/>
                <a:gd name="f96" fmla="*/ f71 1 f39"/>
                <a:gd name="f97" fmla="*/ f72 1 f38"/>
                <a:gd name="f98" fmla="*/ f73 1 f39"/>
                <a:gd name="f99" fmla="*/ f74 1 f38"/>
                <a:gd name="f100" fmla="*/ f75 1 f39"/>
                <a:gd name="f101" fmla="*/ f76 1 f38"/>
                <a:gd name="f102" fmla="*/ f77 1 f39"/>
                <a:gd name="f103" fmla="*/ f78 1 f39"/>
                <a:gd name="f104" fmla="*/ f79 1 f38"/>
                <a:gd name="f105" fmla="*/ f80 1 f39"/>
                <a:gd name="f106" fmla="*/ f81 1 f38"/>
                <a:gd name="f107" fmla="*/ f82 1 f38"/>
                <a:gd name="f108" fmla="*/ f83 f29 1"/>
                <a:gd name="f109" fmla="*/ f84 f29 1"/>
                <a:gd name="f110" fmla="*/ f86 f30 1"/>
                <a:gd name="f111" fmla="*/ f85 f30 1"/>
                <a:gd name="f112" fmla="*/ f87 f29 1"/>
                <a:gd name="f113" fmla="*/ f88 f30 1"/>
                <a:gd name="f114" fmla="*/ f89 f29 1"/>
                <a:gd name="f115" fmla="*/ f90 f30 1"/>
                <a:gd name="f116" fmla="*/ f91 f29 1"/>
                <a:gd name="f117" fmla="*/ f92 f30 1"/>
                <a:gd name="f118" fmla="*/ f93 f29 1"/>
                <a:gd name="f119" fmla="*/ f94 f30 1"/>
                <a:gd name="f120" fmla="*/ f95 f29 1"/>
                <a:gd name="f121" fmla="*/ f96 f30 1"/>
                <a:gd name="f122" fmla="*/ f97 f29 1"/>
                <a:gd name="f123" fmla="*/ f98 f30 1"/>
                <a:gd name="f124" fmla="*/ f99 f29 1"/>
                <a:gd name="f125" fmla="*/ f100 f30 1"/>
                <a:gd name="f126" fmla="*/ f101 f29 1"/>
                <a:gd name="f127" fmla="*/ f102 f30 1"/>
                <a:gd name="f128" fmla="*/ f103 f30 1"/>
                <a:gd name="f129" fmla="*/ f104 f29 1"/>
                <a:gd name="f130" fmla="*/ f105 f30 1"/>
                <a:gd name="f131" fmla="*/ f106 f29 1"/>
                <a:gd name="f132" fmla="*/ f107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12" y="f113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0" y="f121"/>
                </a:cxn>
                <a:cxn ang="f61">
                  <a:pos x="f122" y="f123"/>
                </a:cxn>
                <a:cxn ang="f61">
                  <a:pos x="f124" y="f125"/>
                </a:cxn>
                <a:cxn ang="f61">
                  <a:pos x="f126" y="f127"/>
                </a:cxn>
                <a:cxn ang="f61">
                  <a:pos x="f126" y="f127"/>
                </a:cxn>
                <a:cxn ang="f61">
                  <a:pos x="f126" y="f127"/>
                </a:cxn>
                <a:cxn ang="f61">
                  <a:pos x="f126" y="f128"/>
                </a:cxn>
                <a:cxn ang="f61">
                  <a:pos x="f126" y="f128"/>
                </a:cxn>
                <a:cxn ang="f61">
                  <a:pos x="f126" y="f128"/>
                </a:cxn>
                <a:cxn ang="f61">
                  <a:pos x="f129" y="f130"/>
                </a:cxn>
                <a:cxn ang="f61">
                  <a:pos x="f129" y="f130"/>
                </a:cxn>
                <a:cxn ang="f61">
                  <a:pos x="f129" y="f130"/>
                </a:cxn>
                <a:cxn ang="f61">
                  <a:pos x="f131" y="f130"/>
                </a:cxn>
                <a:cxn ang="f61">
                  <a:pos x="f132" y="f130"/>
                </a:cxn>
                <a:cxn ang="f61">
                  <a:pos x="f132" y="f130"/>
                </a:cxn>
                <a:cxn ang="f61">
                  <a:pos x="f112" y="f113"/>
                </a:cxn>
              </a:cxnLst>
              <a:rect l="f108" t="f111" r="f109" b="f110"/>
              <a:pathLst>
                <a:path w="247873" h="1737500">
                  <a:moveTo>
                    <a:pt x="f8" y="f5"/>
                  </a:moveTo>
                  <a:lnTo>
                    <a:pt x="f8" y="f5"/>
                  </a:lnTo>
                  <a:cubicBezTo>
                    <a:pt x="f9" y="f5"/>
                    <a:pt x="f5" y="f10"/>
                    <a:pt x="f5" y="f11"/>
                  </a:cubicBezTo>
                  <a:lnTo>
                    <a:pt x="f9" y="f12"/>
                  </a:lnTo>
                  <a:lnTo>
                    <a:pt x="f13" y="f14"/>
                  </a:lnTo>
                  <a:cubicBezTo>
                    <a:pt x="f13" y="f15"/>
                    <a:pt x="f16" y="f7"/>
                    <a:pt x="f17" y="f7"/>
                  </a:cubicBezTo>
                  <a:cubicBezTo>
                    <a:pt x="f17" y="f7"/>
                    <a:pt x="f17" y="f7"/>
                    <a:pt x="f17" y="f7"/>
                  </a:cubicBezTo>
                  <a:cubicBezTo>
                    <a:pt x="f18" y="f7"/>
                    <a:pt x="f19" y="f20"/>
                    <a:pt x="f19" y="f21"/>
                  </a:cubicBezTo>
                  <a:lnTo>
                    <a:pt x="f18" y="f22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3" y="f10"/>
                  </a:lnTo>
                  <a:lnTo>
                    <a:pt x="f23" y="f10"/>
                  </a:lnTo>
                  <a:lnTo>
                    <a:pt x="f23" y="f10"/>
                  </a:lnTo>
                  <a:lnTo>
                    <a:pt x="f25" y="f9"/>
                  </a:lnTo>
                  <a:lnTo>
                    <a:pt x="f25" y="f9"/>
                  </a:lnTo>
                  <a:lnTo>
                    <a:pt x="f25" y="f9"/>
                  </a:lnTo>
                  <a:lnTo>
                    <a:pt x="f26" y="f9"/>
                  </a:lnTo>
                  <a:lnTo>
                    <a:pt x="f27" y="f9"/>
                  </a:lnTo>
                  <a:lnTo>
                    <a:pt x="f27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6" name="Freeform: Shape 273">
              <a:extLst>
                <a:ext uri="{FF2B5EF4-FFF2-40B4-BE49-F238E27FC236}">
                  <a16:creationId xmlns:a16="http://schemas.microsoft.com/office/drawing/2014/main" id="{D5ADD1AF-1563-2605-C7B7-CE344833BCE2}"/>
                </a:ext>
              </a:extLst>
            </p:cNvPr>
            <p:cNvSpPr/>
            <p:nvPr/>
          </p:nvSpPr>
          <p:spPr>
            <a:xfrm>
              <a:off x="11614407" y="4942670"/>
              <a:ext cx="58174" cy="3490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174"/>
                <a:gd name="f7" fmla="val 349017"/>
                <a:gd name="f8" fmla="val 5059"/>
                <a:gd name="f9" fmla="val 6323"/>
                <a:gd name="f10" fmla="val 2529"/>
                <a:gd name="f11" fmla="val 5058"/>
                <a:gd name="f12" fmla="val 50586"/>
                <a:gd name="f13" fmla="val 341430"/>
                <a:gd name="f14" fmla="val 345224"/>
                <a:gd name="f15" fmla="val 347753"/>
                <a:gd name="f16" fmla="val 53116"/>
                <a:gd name="f17" fmla="val 349018"/>
                <a:gd name="f18" fmla="val 55645"/>
                <a:gd name="f19" fmla="val 56910"/>
                <a:gd name="f20" fmla="val 58175"/>
                <a:gd name="f21" fmla="val 346488"/>
                <a:gd name="f22" fmla="val 343959"/>
                <a:gd name="f23" fmla="val 342695"/>
                <a:gd name="f24" fmla="val 340166"/>
                <a:gd name="f25" fmla="val 7588"/>
                <a:gd name="f26" fmla="val 3794"/>
                <a:gd name="f27" fmla="+- 0 0 -90"/>
                <a:gd name="f28" fmla="*/ f3 1 58174"/>
                <a:gd name="f29" fmla="*/ f4 1 34901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58174"/>
                <a:gd name="f38" fmla="*/ f34 1 349017"/>
                <a:gd name="f39" fmla="*/ 5059 f35 1"/>
                <a:gd name="f40" fmla="*/ 6323 f34 1"/>
                <a:gd name="f41" fmla="*/ 0 f35 1"/>
                <a:gd name="f42" fmla="*/ 2529 f34 1"/>
                <a:gd name="f43" fmla="*/ 5058 f34 1"/>
                <a:gd name="f44" fmla="*/ 50586 f35 1"/>
                <a:gd name="f45" fmla="*/ 341430 f34 1"/>
                <a:gd name="f46" fmla="*/ 345224 f34 1"/>
                <a:gd name="f47" fmla="*/ 55645 f35 1"/>
                <a:gd name="f48" fmla="*/ 349018 f34 1"/>
                <a:gd name="f49" fmla="*/ 56910 f35 1"/>
                <a:gd name="f50" fmla="*/ 58175 f35 1"/>
                <a:gd name="f51" fmla="*/ 347753 f34 1"/>
                <a:gd name="f52" fmla="*/ 346488 f34 1"/>
                <a:gd name="f53" fmla="*/ 343959 f34 1"/>
                <a:gd name="f54" fmla="*/ 342695 f34 1"/>
                <a:gd name="f55" fmla="*/ 340166 f34 1"/>
                <a:gd name="f56" fmla="*/ 7588 f35 1"/>
                <a:gd name="f57" fmla="*/ 0 f34 1"/>
                <a:gd name="f58" fmla="+- f36 0 f1"/>
                <a:gd name="f59" fmla="*/ f39 1 58174"/>
                <a:gd name="f60" fmla="*/ f40 1 349017"/>
                <a:gd name="f61" fmla="*/ f41 1 58174"/>
                <a:gd name="f62" fmla="*/ f42 1 349017"/>
                <a:gd name="f63" fmla="*/ f43 1 349017"/>
                <a:gd name="f64" fmla="*/ f44 1 58174"/>
                <a:gd name="f65" fmla="*/ f45 1 349017"/>
                <a:gd name="f66" fmla="*/ f46 1 349017"/>
                <a:gd name="f67" fmla="*/ f47 1 58174"/>
                <a:gd name="f68" fmla="*/ f48 1 349017"/>
                <a:gd name="f69" fmla="*/ f49 1 58174"/>
                <a:gd name="f70" fmla="*/ f50 1 58174"/>
                <a:gd name="f71" fmla="*/ f51 1 349017"/>
                <a:gd name="f72" fmla="*/ f52 1 349017"/>
                <a:gd name="f73" fmla="*/ f53 1 349017"/>
                <a:gd name="f74" fmla="*/ f54 1 349017"/>
                <a:gd name="f75" fmla="*/ f55 1 349017"/>
                <a:gd name="f76" fmla="*/ f56 1 58174"/>
                <a:gd name="f77" fmla="*/ f57 1 349017"/>
                <a:gd name="f78" fmla="*/ f30 1 f37"/>
                <a:gd name="f79" fmla="*/ f31 1 f37"/>
                <a:gd name="f80" fmla="*/ f30 1 f38"/>
                <a:gd name="f81" fmla="*/ f32 1 f38"/>
                <a:gd name="f82" fmla="*/ f59 1 f37"/>
                <a:gd name="f83" fmla="*/ f60 1 f38"/>
                <a:gd name="f84" fmla="*/ f61 1 f37"/>
                <a:gd name="f85" fmla="*/ f62 1 f38"/>
                <a:gd name="f86" fmla="*/ f63 1 f38"/>
                <a:gd name="f87" fmla="*/ f64 1 f37"/>
                <a:gd name="f88" fmla="*/ f65 1 f38"/>
                <a:gd name="f89" fmla="*/ f66 1 f38"/>
                <a:gd name="f90" fmla="*/ f67 1 f37"/>
                <a:gd name="f91" fmla="*/ f68 1 f38"/>
                <a:gd name="f92" fmla="*/ f69 1 f37"/>
                <a:gd name="f93" fmla="*/ f70 1 f37"/>
                <a:gd name="f94" fmla="*/ f71 1 f38"/>
                <a:gd name="f95" fmla="*/ f72 1 f38"/>
                <a:gd name="f96" fmla="*/ f73 1 f38"/>
                <a:gd name="f97" fmla="*/ f74 1 f38"/>
                <a:gd name="f98" fmla="*/ f75 1 f38"/>
                <a:gd name="f99" fmla="*/ f76 1 f37"/>
                <a:gd name="f100" fmla="*/ f77 1 f38"/>
                <a:gd name="f101" fmla="*/ f78 f28 1"/>
                <a:gd name="f102" fmla="*/ f79 f28 1"/>
                <a:gd name="f103" fmla="*/ f81 f29 1"/>
                <a:gd name="f104" fmla="*/ f80 f29 1"/>
                <a:gd name="f105" fmla="*/ f82 f28 1"/>
                <a:gd name="f106" fmla="*/ f83 f29 1"/>
                <a:gd name="f107" fmla="*/ f84 f28 1"/>
                <a:gd name="f108" fmla="*/ f85 f29 1"/>
                <a:gd name="f109" fmla="*/ f86 f29 1"/>
                <a:gd name="f110" fmla="*/ f87 f28 1"/>
                <a:gd name="f111" fmla="*/ f88 f29 1"/>
                <a:gd name="f112" fmla="*/ f89 f29 1"/>
                <a:gd name="f113" fmla="*/ f90 f28 1"/>
                <a:gd name="f114" fmla="*/ f91 f29 1"/>
                <a:gd name="f115" fmla="*/ f92 f28 1"/>
                <a:gd name="f116" fmla="*/ f93 f28 1"/>
                <a:gd name="f117" fmla="*/ f94 f29 1"/>
                <a:gd name="f118" fmla="*/ f95 f29 1"/>
                <a:gd name="f119" fmla="*/ f96 f29 1"/>
                <a:gd name="f120" fmla="*/ f97 f29 1"/>
                <a:gd name="f121" fmla="*/ f98 f29 1"/>
                <a:gd name="f122" fmla="*/ f99 f28 1"/>
                <a:gd name="f123" fmla="*/ f100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7" y="f108"/>
                </a:cxn>
                <a:cxn ang="f58">
                  <a:pos x="f107" y="f109"/>
                </a:cxn>
                <a:cxn ang="f58">
                  <a:pos x="f110" y="f111"/>
                </a:cxn>
                <a:cxn ang="f58">
                  <a:pos x="f110" y="f112"/>
                </a:cxn>
                <a:cxn ang="f58">
                  <a:pos x="f113" y="f114"/>
                </a:cxn>
                <a:cxn ang="f58">
                  <a:pos x="f113" y="f114"/>
                </a:cxn>
                <a:cxn ang="f58">
                  <a:pos x="f115" y="f114"/>
                </a:cxn>
                <a:cxn ang="f58">
                  <a:pos x="f116" y="f117"/>
                </a:cxn>
                <a:cxn ang="f58">
                  <a:pos x="f116" y="f117"/>
                </a:cxn>
                <a:cxn ang="f58">
                  <a:pos x="f116" y="f118"/>
                </a:cxn>
                <a:cxn ang="f58">
                  <a:pos x="f116" y="f112"/>
                </a:cxn>
                <a:cxn ang="f58">
                  <a:pos x="f116" y="f119"/>
                </a:cxn>
                <a:cxn ang="f58">
                  <a:pos x="f116" y="f120"/>
                </a:cxn>
                <a:cxn ang="f58">
                  <a:pos x="f116" y="f120"/>
                </a:cxn>
                <a:cxn ang="f58">
                  <a:pos x="f116" y="f121"/>
                </a:cxn>
                <a:cxn ang="f58">
                  <a:pos x="f122" y="f123"/>
                </a:cxn>
                <a:cxn ang="f58">
                  <a:pos x="f105" y="f106"/>
                </a:cxn>
              </a:cxnLst>
              <a:rect l="f101" t="f104" r="f102" b="f103"/>
              <a:pathLst>
                <a:path w="58174" h="349017">
                  <a:moveTo>
                    <a:pt x="f8" y="f9"/>
                  </a:moveTo>
                  <a:cubicBezTo>
                    <a:pt x="f10" y="f9"/>
                    <a:pt x="f5" y="f11"/>
                    <a:pt x="f5" y="f10"/>
                  </a:cubicBezTo>
                  <a:cubicBezTo>
                    <a:pt x="f5" y="f10"/>
                    <a:pt x="f5" y="f10"/>
                    <a:pt x="f5" y="f10"/>
                  </a:cubicBezTo>
                  <a:lnTo>
                    <a:pt x="f5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2" y="f15"/>
                    <a:pt x="f16" y="f17"/>
                    <a:pt x="f18" y="f17"/>
                  </a:cubicBezTo>
                  <a:cubicBezTo>
                    <a:pt x="f18" y="f17"/>
                    <a:pt x="f18" y="f17"/>
                    <a:pt x="f18" y="f17"/>
                  </a:cubicBezTo>
                  <a:cubicBezTo>
                    <a:pt x="f18" y="f17"/>
                    <a:pt x="f19" y="f17"/>
                    <a:pt x="f19" y="f17"/>
                  </a:cubicBezTo>
                  <a:lnTo>
                    <a:pt x="f20" y="f15"/>
                  </a:lnTo>
                  <a:lnTo>
                    <a:pt x="f20" y="f15"/>
                  </a:lnTo>
                  <a:cubicBezTo>
                    <a:pt x="f20" y="f15"/>
                    <a:pt x="f20" y="f15"/>
                    <a:pt x="f20" y="f21"/>
                  </a:cubicBezTo>
                  <a:cubicBezTo>
                    <a:pt x="f20" y="f21"/>
                    <a:pt x="f20" y="f21"/>
                    <a:pt x="f20" y="f14"/>
                  </a:cubicBezTo>
                  <a:cubicBezTo>
                    <a:pt x="f20" y="f14"/>
                    <a:pt x="f20" y="f14"/>
                    <a:pt x="f20" y="f22"/>
                  </a:cubicBezTo>
                  <a:cubicBezTo>
                    <a:pt x="f20" y="f22"/>
                    <a:pt x="f20" y="f23"/>
                    <a:pt x="f20" y="f23"/>
                  </a:cubicBezTo>
                  <a:lnTo>
                    <a:pt x="f20" y="f23"/>
                  </a:lnTo>
                  <a:lnTo>
                    <a:pt x="f20" y="f24"/>
                  </a:lnTo>
                  <a:lnTo>
                    <a:pt x="f25" y="f5"/>
                  </a:lnTo>
                  <a:cubicBezTo>
                    <a:pt x="f25" y="f26"/>
                    <a:pt x="f9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7" name="Freeform: Shape 274">
              <a:extLst>
                <a:ext uri="{FF2B5EF4-FFF2-40B4-BE49-F238E27FC236}">
                  <a16:creationId xmlns:a16="http://schemas.microsoft.com/office/drawing/2014/main" id="{A8EF209A-6EBD-A5B1-AEC3-1ECA8F210C34}"/>
                </a:ext>
              </a:extLst>
            </p:cNvPr>
            <p:cNvSpPr/>
            <p:nvPr/>
          </p:nvSpPr>
          <p:spPr>
            <a:xfrm>
              <a:off x="11613136" y="4937613"/>
              <a:ext cx="10113" cy="113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17"/>
                <a:gd name="f7" fmla="val 11380"/>
                <a:gd name="f8" fmla="val 5059"/>
                <a:gd name="f9" fmla="val 5058"/>
                <a:gd name="f10" fmla="val 2529"/>
                <a:gd name="f11" fmla="val 3794"/>
                <a:gd name="f12" fmla="val 1265"/>
                <a:gd name="f13" fmla="val 7587"/>
                <a:gd name="f14" fmla="val 10116"/>
                <a:gd name="f15" fmla="val 11381"/>
                <a:gd name="f16" fmla="val 6323"/>
                <a:gd name="f17" fmla="val 8853"/>
                <a:gd name="f18" fmla="val 8852"/>
                <a:gd name="f19" fmla="val 7588"/>
                <a:gd name="f20" fmla="+- 0 0 -90"/>
                <a:gd name="f21" fmla="*/ f3 1 10117"/>
                <a:gd name="f22" fmla="*/ f4 1 1138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0117"/>
                <a:gd name="f31" fmla="*/ f27 1 11380"/>
                <a:gd name="f32" fmla="*/ 5059 f28 1"/>
                <a:gd name="f33" fmla="*/ 5058 f27 1"/>
                <a:gd name="f34" fmla="*/ 0 f28 1"/>
                <a:gd name="f35" fmla="*/ 1265 f27 1"/>
                <a:gd name="f36" fmla="*/ 1265 f28 1"/>
                <a:gd name="f37" fmla="*/ 7587 f27 1"/>
                <a:gd name="f38" fmla="*/ 6323 f28 1"/>
                <a:gd name="f39" fmla="*/ 11381 f27 1"/>
                <a:gd name="f40" fmla="*/ 10117 f28 1"/>
                <a:gd name="f41" fmla="*/ 6323 f27 1"/>
                <a:gd name="f42" fmla="*/ 8853 f28 1"/>
                <a:gd name="f43" fmla="*/ 0 f27 1"/>
                <a:gd name="f44" fmla="+- f29 0 f1"/>
                <a:gd name="f45" fmla="*/ f32 1 10117"/>
                <a:gd name="f46" fmla="*/ f33 1 11380"/>
                <a:gd name="f47" fmla="*/ f34 1 10117"/>
                <a:gd name="f48" fmla="*/ f35 1 11380"/>
                <a:gd name="f49" fmla="*/ f36 1 10117"/>
                <a:gd name="f50" fmla="*/ f37 1 11380"/>
                <a:gd name="f51" fmla="*/ f38 1 10117"/>
                <a:gd name="f52" fmla="*/ f39 1 11380"/>
                <a:gd name="f53" fmla="*/ f40 1 10117"/>
                <a:gd name="f54" fmla="*/ f41 1 11380"/>
                <a:gd name="f55" fmla="*/ f42 1 10117"/>
                <a:gd name="f56" fmla="*/ f43 1 11380"/>
                <a:gd name="f57" fmla="*/ f23 1 f30"/>
                <a:gd name="f58" fmla="*/ f24 1 f30"/>
                <a:gd name="f59" fmla="*/ f23 1 f31"/>
                <a:gd name="f60" fmla="*/ f25 1 f31"/>
                <a:gd name="f61" fmla="*/ f45 1 f30"/>
                <a:gd name="f62" fmla="*/ f46 1 f31"/>
                <a:gd name="f63" fmla="*/ f47 1 f30"/>
                <a:gd name="f64" fmla="*/ f48 1 f31"/>
                <a:gd name="f65" fmla="*/ f49 1 f30"/>
                <a:gd name="f66" fmla="*/ f50 1 f31"/>
                <a:gd name="f67" fmla="*/ f51 1 f30"/>
                <a:gd name="f68" fmla="*/ f52 1 f31"/>
                <a:gd name="f69" fmla="*/ f53 1 f30"/>
                <a:gd name="f70" fmla="*/ f54 1 f31"/>
                <a:gd name="f71" fmla="*/ f55 1 f30"/>
                <a:gd name="f72" fmla="*/ f56 1 f31"/>
                <a:gd name="f73" fmla="*/ f57 f21 1"/>
                <a:gd name="f74" fmla="*/ f58 f21 1"/>
                <a:gd name="f75" fmla="*/ f60 f22 1"/>
                <a:gd name="f76" fmla="*/ f59 f22 1"/>
                <a:gd name="f77" fmla="*/ f61 f21 1"/>
                <a:gd name="f78" fmla="*/ f62 f22 1"/>
                <a:gd name="f79" fmla="*/ f63 f21 1"/>
                <a:gd name="f80" fmla="*/ f64 f22 1"/>
                <a:gd name="f81" fmla="*/ f65 f21 1"/>
                <a:gd name="f82" fmla="*/ f66 f22 1"/>
                <a:gd name="f83" fmla="*/ f67 f21 1"/>
                <a:gd name="f84" fmla="*/ f68 f22 1"/>
                <a:gd name="f85" fmla="*/ f69 f21 1"/>
                <a:gd name="f86" fmla="*/ f70 f22 1"/>
                <a:gd name="f87" fmla="*/ f71 f21 1"/>
                <a:gd name="f88" fmla="*/ f72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7" y="f88"/>
                </a:cxn>
                <a:cxn ang="f44">
                  <a:pos x="f87" y="f88"/>
                </a:cxn>
                <a:cxn ang="f44">
                  <a:pos x="f77" y="f78"/>
                </a:cxn>
              </a:cxnLst>
              <a:rect l="f73" t="f76" r="f74" b="f75"/>
              <a:pathLst>
                <a:path w="10117" h="11380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cubicBezTo>
                    <a:pt x="f5" y="f12"/>
                    <a:pt x="f5" y="f12"/>
                    <a:pt x="f5" y="f12"/>
                  </a:cubicBezTo>
                  <a:lnTo>
                    <a:pt x="f12" y="f13"/>
                  </a:lnTo>
                  <a:cubicBezTo>
                    <a:pt x="f12" y="f14"/>
                    <a:pt x="f11" y="f15"/>
                    <a:pt x="f16" y="f15"/>
                  </a:cubicBezTo>
                  <a:cubicBezTo>
                    <a:pt x="f16" y="f15"/>
                    <a:pt x="f16" y="f15"/>
                    <a:pt x="f16" y="f15"/>
                  </a:cubicBezTo>
                  <a:cubicBezTo>
                    <a:pt x="f17" y="f15"/>
                    <a:pt x="f6" y="f18"/>
                    <a:pt x="f6" y="f16"/>
                  </a:cubicBezTo>
                  <a:lnTo>
                    <a:pt x="f17" y="f5"/>
                  </a:lnTo>
                  <a:lnTo>
                    <a:pt x="f17" y="f5"/>
                  </a:lnTo>
                  <a:cubicBezTo>
                    <a:pt x="f6" y="f10"/>
                    <a:pt x="f19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8" name="Freeform: Shape 275">
              <a:extLst>
                <a:ext uri="{FF2B5EF4-FFF2-40B4-BE49-F238E27FC236}">
                  <a16:creationId xmlns:a16="http://schemas.microsoft.com/office/drawing/2014/main" id="{29AD6DAB-8BF2-F6DF-7E30-BBEB26BDD882}"/>
                </a:ext>
              </a:extLst>
            </p:cNvPr>
            <p:cNvSpPr/>
            <p:nvPr/>
          </p:nvSpPr>
          <p:spPr>
            <a:xfrm>
              <a:off x="11610612" y="4917378"/>
              <a:ext cx="12646" cy="252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6"/>
                <a:gd name="f7" fmla="val 25291"/>
                <a:gd name="f8" fmla="val 5059"/>
                <a:gd name="f9" fmla="val 5058"/>
                <a:gd name="f10" fmla="val 2529"/>
                <a:gd name="f11" fmla="val 3794"/>
                <a:gd name="f12" fmla="val 1265"/>
                <a:gd name="f13" fmla="val 7587"/>
                <a:gd name="f14" fmla="val 18968"/>
                <a:gd name="f15" fmla="val 21498"/>
                <a:gd name="f16" fmla="val 24026"/>
                <a:gd name="f17" fmla="val 6323"/>
                <a:gd name="f18" fmla="val 8853"/>
                <a:gd name="f19" fmla="val 11382"/>
                <a:gd name="f20" fmla="val 12647"/>
                <a:gd name="f21" fmla="val 22762"/>
                <a:gd name="f22" fmla="val 20233"/>
                <a:gd name="f23" fmla="val 10117"/>
                <a:gd name="f24" fmla="val 7588"/>
                <a:gd name="f25" fmla="+- 0 0 -90"/>
                <a:gd name="f26" fmla="*/ f3 1 12646"/>
                <a:gd name="f27" fmla="*/ f4 1 2529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2646"/>
                <a:gd name="f36" fmla="*/ f32 1 25291"/>
                <a:gd name="f37" fmla="*/ 5059 f33 1"/>
                <a:gd name="f38" fmla="*/ 5058 f32 1"/>
                <a:gd name="f39" fmla="*/ 0 f33 1"/>
                <a:gd name="f40" fmla="*/ 1265 f32 1"/>
                <a:gd name="f41" fmla="*/ 1265 f33 1"/>
                <a:gd name="f42" fmla="*/ 7587 f32 1"/>
                <a:gd name="f43" fmla="*/ 2529 f33 1"/>
                <a:gd name="f44" fmla="*/ 12646 f32 1"/>
                <a:gd name="f45" fmla="*/ 3794 f33 1"/>
                <a:gd name="f46" fmla="*/ 18968 f32 1"/>
                <a:gd name="f47" fmla="*/ 21498 f32 1"/>
                <a:gd name="f48" fmla="*/ 8853 f33 1"/>
                <a:gd name="f49" fmla="*/ 25291 f32 1"/>
                <a:gd name="f50" fmla="*/ 12647 f33 1"/>
                <a:gd name="f51" fmla="*/ 20233 f32 1"/>
                <a:gd name="f52" fmla="*/ 10117 f33 1"/>
                <a:gd name="f53" fmla="*/ 0 f32 1"/>
                <a:gd name="f54" fmla="+- f34 0 f1"/>
                <a:gd name="f55" fmla="*/ f37 1 12646"/>
                <a:gd name="f56" fmla="*/ f38 1 25291"/>
                <a:gd name="f57" fmla="*/ f39 1 12646"/>
                <a:gd name="f58" fmla="*/ f40 1 25291"/>
                <a:gd name="f59" fmla="*/ f41 1 12646"/>
                <a:gd name="f60" fmla="*/ f42 1 25291"/>
                <a:gd name="f61" fmla="*/ f43 1 12646"/>
                <a:gd name="f62" fmla="*/ f44 1 25291"/>
                <a:gd name="f63" fmla="*/ f45 1 12646"/>
                <a:gd name="f64" fmla="*/ f46 1 25291"/>
                <a:gd name="f65" fmla="*/ f47 1 25291"/>
                <a:gd name="f66" fmla="*/ f48 1 12646"/>
                <a:gd name="f67" fmla="*/ f49 1 25291"/>
                <a:gd name="f68" fmla="*/ f50 1 12646"/>
                <a:gd name="f69" fmla="*/ f51 1 25291"/>
                <a:gd name="f70" fmla="*/ f52 1 12646"/>
                <a:gd name="f71" fmla="*/ f53 1 25291"/>
                <a:gd name="f72" fmla="*/ f28 1 f35"/>
                <a:gd name="f73" fmla="*/ f29 1 f35"/>
                <a:gd name="f74" fmla="*/ f28 1 f36"/>
                <a:gd name="f75" fmla="*/ f30 1 f36"/>
                <a:gd name="f76" fmla="*/ f55 1 f35"/>
                <a:gd name="f77" fmla="*/ f56 1 f36"/>
                <a:gd name="f78" fmla="*/ f57 1 f35"/>
                <a:gd name="f79" fmla="*/ f58 1 f36"/>
                <a:gd name="f80" fmla="*/ f59 1 f35"/>
                <a:gd name="f81" fmla="*/ f60 1 f36"/>
                <a:gd name="f82" fmla="*/ f61 1 f35"/>
                <a:gd name="f83" fmla="*/ f62 1 f36"/>
                <a:gd name="f84" fmla="*/ f63 1 f35"/>
                <a:gd name="f85" fmla="*/ f64 1 f36"/>
                <a:gd name="f86" fmla="*/ f65 1 f36"/>
                <a:gd name="f87" fmla="*/ f66 1 f35"/>
                <a:gd name="f88" fmla="*/ f67 1 f36"/>
                <a:gd name="f89" fmla="*/ f68 1 f35"/>
                <a:gd name="f90" fmla="*/ f69 1 f36"/>
                <a:gd name="f91" fmla="*/ f70 1 f35"/>
                <a:gd name="f92" fmla="*/ f71 1 f36"/>
                <a:gd name="f93" fmla="*/ f72 f26 1"/>
                <a:gd name="f94" fmla="*/ f73 f26 1"/>
                <a:gd name="f95" fmla="*/ f75 f27 1"/>
                <a:gd name="f96" fmla="*/ f74 f27 1"/>
                <a:gd name="f97" fmla="*/ f76 f26 1"/>
                <a:gd name="f98" fmla="*/ f77 f27 1"/>
                <a:gd name="f99" fmla="*/ f78 f26 1"/>
                <a:gd name="f100" fmla="*/ f79 f27 1"/>
                <a:gd name="f101" fmla="*/ f80 f26 1"/>
                <a:gd name="f102" fmla="*/ f81 f27 1"/>
                <a:gd name="f103" fmla="*/ f82 f26 1"/>
                <a:gd name="f104" fmla="*/ f83 f27 1"/>
                <a:gd name="f105" fmla="*/ f84 f26 1"/>
                <a:gd name="f106" fmla="*/ f85 f27 1"/>
                <a:gd name="f107" fmla="*/ f86 f27 1"/>
                <a:gd name="f108" fmla="*/ f87 f26 1"/>
                <a:gd name="f109" fmla="*/ f88 f27 1"/>
                <a:gd name="f110" fmla="*/ f89 f26 1"/>
                <a:gd name="f111" fmla="*/ f90 f27 1"/>
                <a:gd name="f112" fmla="*/ f91 f26 1"/>
                <a:gd name="f113" fmla="*/ f9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99" y="f100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6"/>
                </a:cxn>
                <a:cxn ang="f54">
                  <a:pos x="f105" y="f107"/>
                </a:cxn>
                <a:cxn ang="f54">
                  <a:pos x="f105" y="f107"/>
                </a:cxn>
                <a:cxn ang="f54">
                  <a:pos x="f108" y="f109"/>
                </a:cxn>
                <a:cxn ang="f54">
                  <a:pos x="f108" y="f109"/>
                </a:cxn>
                <a:cxn ang="f54">
                  <a:pos x="f110" y="f111"/>
                </a:cxn>
                <a:cxn ang="f54">
                  <a:pos x="f110" y="f111"/>
                </a:cxn>
                <a:cxn ang="f54">
                  <a:pos x="f112" y="f113"/>
                </a:cxn>
                <a:cxn ang="f54">
                  <a:pos x="f112" y="f113"/>
                </a:cxn>
                <a:cxn ang="f54">
                  <a:pos x="f97" y="f98"/>
                </a:cxn>
              </a:cxnLst>
              <a:rect l="f93" t="f96" r="f94" b="f95"/>
              <a:pathLst>
                <a:path w="12646" h="25291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cubicBezTo>
                    <a:pt x="f5" y="f12"/>
                    <a:pt x="f5" y="f12"/>
                    <a:pt x="f5" y="f12"/>
                  </a:cubicBezTo>
                  <a:lnTo>
                    <a:pt x="f5" y="f12"/>
                  </a:lnTo>
                  <a:lnTo>
                    <a:pt x="f12" y="f13"/>
                  </a:lnTo>
                  <a:lnTo>
                    <a:pt x="f10" y="f6"/>
                  </a:lnTo>
                  <a:lnTo>
                    <a:pt x="f11" y="f14"/>
                  </a:lnTo>
                  <a:lnTo>
                    <a:pt x="f11" y="f15"/>
                  </a:lnTo>
                  <a:lnTo>
                    <a:pt x="f11" y="f15"/>
                  </a:lnTo>
                  <a:cubicBezTo>
                    <a:pt x="f11" y="f16"/>
                    <a:pt x="f17" y="f7"/>
                    <a:pt x="f18" y="f7"/>
                  </a:cubicBezTo>
                  <a:cubicBezTo>
                    <a:pt x="f18" y="f7"/>
                    <a:pt x="f18" y="f7"/>
                    <a:pt x="f18" y="f7"/>
                  </a:cubicBezTo>
                  <a:cubicBezTo>
                    <a:pt x="f19" y="f7"/>
                    <a:pt x="f20" y="f21"/>
                    <a:pt x="f20" y="f22"/>
                  </a:cubicBezTo>
                  <a:lnTo>
                    <a:pt x="f20" y="f22"/>
                  </a:lnTo>
                  <a:lnTo>
                    <a:pt x="f23" y="f5"/>
                  </a:lnTo>
                  <a:lnTo>
                    <a:pt x="f23" y="f5"/>
                  </a:lnTo>
                  <a:cubicBezTo>
                    <a:pt x="f18" y="f10"/>
                    <a:pt x="f2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9" name="Freeform: Shape 276">
              <a:extLst>
                <a:ext uri="{FF2B5EF4-FFF2-40B4-BE49-F238E27FC236}">
                  <a16:creationId xmlns:a16="http://schemas.microsoft.com/office/drawing/2014/main" id="{7D101D86-09A5-C1BC-FEF6-93315A9846E8}"/>
                </a:ext>
              </a:extLst>
            </p:cNvPr>
            <p:cNvSpPr/>
            <p:nvPr/>
          </p:nvSpPr>
          <p:spPr>
            <a:xfrm>
              <a:off x="11734550" y="3083768"/>
              <a:ext cx="437576" cy="1871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7573"/>
                <a:gd name="f7" fmla="val 187154"/>
                <a:gd name="f8" fmla="val 1265"/>
                <a:gd name="f9" fmla="val 2529"/>
                <a:gd name="f10" fmla="val 3794"/>
                <a:gd name="f11" fmla="val 5059"/>
                <a:gd name="f12" fmla="val 5058"/>
                <a:gd name="f13" fmla="val 7587"/>
                <a:gd name="f14" fmla="val 8852"/>
                <a:gd name="f15" fmla="val 10116"/>
                <a:gd name="f16" fmla="val 435044"/>
                <a:gd name="f17" fmla="val 432514"/>
                <a:gd name="f18" fmla="val 185890"/>
                <a:gd name="f19" fmla="val 431250"/>
                <a:gd name="f20" fmla="val 183361"/>
                <a:gd name="f21" fmla="val 180832"/>
                <a:gd name="f22" fmla="val 433779"/>
                <a:gd name="f23" fmla="val 178302"/>
                <a:gd name="f24" fmla="val 436308"/>
                <a:gd name="f25" fmla="val 177038"/>
                <a:gd name="f26" fmla="val 429985"/>
                <a:gd name="f27" fmla="val 175773"/>
                <a:gd name="f28" fmla="+- 0 0 -90"/>
                <a:gd name="f29" fmla="*/ f3 1 437573"/>
                <a:gd name="f30" fmla="*/ f4 1 187154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37573"/>
                <a:gd name="f39" fmla="*/ f35 1 187154"/>
                <a:gd name="f40" fmla="*/ 1265 f36 1"/>
                <a:gd name="f41" fmla="*/ 0 f35 1"/>
                <a:gd name="f42" fmla="*/ 3794 f36 1"/>
                <a:gd name="f43" fmla="*/ 2529 f35 1"/>
                <a:gd name="f44" fmla="*/ 8852 f35 1"/>
                <a:gd name="f45" fmla="*/ 0 f36 1"/>
                <a:gd name="f46" fmla="*/ 10116 f35 1"/>
                <a:gd name="f47" fmla="*/ 435044 f36 1"/>
                <a:gd name="f48" fmla="*/ 187154 f35 1"/>
                <a:gd name="f49" fmla="*/ 432514 f36 1"/>
                <a:gd name="f50" fmla="*/ 180832 f35 1"/>
                <a:gd name="f51" fmla="*/ 437573 f36 1"/>
                <a:gd name="f52" fmla="*/ 178302 f35 1"/>
                <a:gd name="f53" fmla="*/ 429985 f36 1"/>
                <a:gd name="f54" fmla="*/ 175773 f35 1"/>
                <a:gd name="f55" fmla="+- f37 0 f1"/>
                <a:gd name="f56" fmla="*/ f40 1 437573"/>
                <a:gd name="f57" fmla="*/ f41 1 187154"/>
                <a:gd name="f58" fmla="*/ f42 1 437573"/>
                <a:gd name="f59" fmla="*/ f43 1 187154"/>
                <a:gd name="f60" fmla="*/ f44 1 187154"/>
                <a:gd name="f61" fmla="*/ f45 1 437573"/>
                <a:gd name="f62" fmla="*/ f46 1 187154"/>
                <a:gd name="f63" fmla="*/ f47 1 437573"/>
                <a:gd name="f64" fmla="*/ f48 1 187154"/>
                <a:gd name="f65" fmla="*/ f49 1 437573"/>
                <a:gd name="f66" fmla="*/ f50 1 187154"/>
                <a:gd name="f67" fmla="*/ f51 1 437573"/>
                <a:gd name="f68" fmla="*/ f52 1 187154"/>
                <a:gd name="f69" fmla="*/ f53 1 437573"/>
                <a:gd name="f70" fmla="*/ f54 1 187154"/>
                <a:gd name="f71" fmla="*/ f31 1 f38"/>
                <a:gd name="f72" fmla="*/ f32 1 f38"/>
                <a:gd name="f73" fmla="*/ f31 1 f39"/>
                <a:gd name="f74" fmla="*/ f33 1 f39"/>
                <a:gd name="f75" fmla="*/ f56 1 f38"/>
                <a:gd name="f76" fmla="*/ f57 1 f39"/>
                <a:gd name="f77" fmla="*/ f58 1 f38"/>
                <a:gd name="f78" fmla="*/ f59 1 f39"/>
                <a:gd name="f79" fmla="*/ f60 1 f39"/>
                <a:gd name="f80" fmla="*/ f61 1 f38"/>
                <a:gd name="f81" fmla="*/ f62 1 f39"/>
                <a:gd name="f82" fmla="*/ f63 1 f38"/>
                <a:gd name="f83" fmla="*/ f64 1 f39"/>
                <a:gd name="f84" fmla="*/ f65 1 f38"/>
                <a:gd name="f85" fmla="*/ f66 1 f39"/>
                <a:gd name="f86" fmla="*/ f67 1 f38"/>
                <a:gd name="f87" fmla="*/ f68 1 f39"/>
                <a:gd name="f88" fmla="*/ f69 1 f38"/>
                <a:gd name="f89" fmla="*/ f70 1 f39"/>
                <a:gd name="f90" fmla="*/ f71 f29 1"/>
                <a:gd name="f91" fmla="*/ f72 f29 1"/>
                <a:gd name="f92" fmla="*/ f74 f30 1"/>
                <a:gd name="f93" fmla="*/ f73 f30 1"/>
                <a:gd name="f94" fmla="*/ f75 f29 1"/>
                <a:gd name="f95" fmla="*/ f76 f30 1"/>
                <a:gd name="f96" fmla="*/ f77 f29 1"/>
                <a:gd name="f97" fmla="*/ f78 f30 1"/>
                <a:gd name="f98" fmla="*/ f79 f30 1"/>
                <a:gd name="f99" fmla="*/ f80 f29 1"/>
                <a:gd name="f100" fmla="*/ f81 f30 1"/>
                <a:gd name="f101" fmla="*/ f82 f29 1"/>
                <a:gd name="f102" fmla="*/ f83 f30 1"/>
                <a:gd name="f103" fmla="*/ f84 f29 1"/>
                <a:gd name="f104" fmla="*/ f85 f30 1"/>
                <a:gd name="f105" fmla="*/ f86 f29 1"/>
                <a:gd name="f106" fmla="*/ f87 f30 1"/>
                <a:gd name="f107" fmla="*/ f88 f29 1"/>
                <a:gd name="f108" fmla="*/ f89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4" y="f95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4" y="f98"/>
                </a:cxn>
                <a:cxn ang="f55">
                  <a:pos x="f94" y="f98"/>
                </a:cxn>
                <a:cxn ang="f55">
                  <a:pos x="f99" y="f100"/>
                </a:cxn>
                <a:cxn ang="f55">
                  <a:pos x="f101" y="f102"/>
                </a:cxn>
                <a:cxn ang="f55">
                  <a:pos x="f103" y="f104"/>
                </a:cxn>
                <a:cxn ang="f55">
                  <a:pos x="f103" y="f104"/>
                </a:cxn>
                <a:cxn ang="f55">
                  <a:pos x="f105" y="f106"/>
                </a:cxn>
                <a:cxn ang="f55">
                  <a:pos x="f105" y="f106"/>
                </a:cxn>
                <a:cxn ang="f55">
                  <a:pos x="f107" y="f108"/>
                </a:cxn>
                <a:cxn ang="f55">
                  <a:pos x="f94" y="f95"/>
                </a:cxn>
              </a:cxnLst>
              <a:rect l="f90" t="f93" r="f91" b="f92"/>
              <a:pathLst>
                <a:path w="437573" h="187154">
                  <a:moveTo>
                    <a:pt x="f8" y="f5"/>
                  </a:moveTo>
                  <a:lnTo>
                    <a:pt x="f8" y="f5"/>
                  </a:lnTo>
                  <a:cubicBezTo>
                    <a:pt x="f9" y="f5"/>
                    <a:pt x="f10" y="f8"/>
                    <a:pt x="f10" y="f9"/>
                  </a:cubicBezTo>
                  <a:cubicBezTo>
                    <a:pt x="f11" y="f12"/>
                    <a:pt x="f10" y="f13"/>
                    <a:pt x="f8" y="f14"/>
                  </a:cubicBezTo>
                  <a:cubicBezTo>
                    <a:pt x="f8" y="f14"/>
                    <a:pt x="f8" y="f14"/>
                    <a:pt x="f8" y="f14"/>
                  </a:cubicBezTo>
                  <a:lnTo>
                    <a:pt x="f5" y="f15"/>
                  </a:lnTo>
                  <a:lnTo>
                    <a:pt x="f16" y="f7"/>
                  </a:lnTo>
                  <a:cubicBezTo>
                    <a:pt x="f17" y="f18"/>
                    <a:pt x="f19" y="f20"/>
                    <a:pt x="f17" y="f21"/>
                  </a:cubicBezTo>
                  <a:cubicBezTo>
                    <a:pt x="f17" y="f21"/>
                    <a:pt x="f17" y="f21"/>
                    <a:pt x="f17" y="f21"/>
                  </a:cubicBezTo>
                  <a:cubicBezTo>
                    <a:pt x="f22" y="f23"/>
                    <a:pt x="f24" y="f25"/>
                    <a:pt x="f6" y="f23"/>
                  </a:cubicBezTo>
                  <a:cubicBezTo>
                    <a:pt x="f6" y="f23"/>
                    <a:pt x="f6" y="f23"/>
                    <a:pt x="f6" y="f23"/>
                  </a:cubicBezTo>
                  <a:lnTo>
                    <a:pt x="f26" y="f2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0" name="Freeform: Shape 277">
              <a:extLst>
                <a:ext uri="{FF2B5EF4-FFF2-40B4-BE49-F238E27FC236}">
                  <a16:creationId xmlns:a16="http://schemas.microsoft.com/office/drawing/2014/main" id="{CB7CC677-67B4-C17E-466D-B62F71323FB6}"/>
                </a:ext>
              </a:extLst>
            </p:cNvPr>
            <p:cNvSpPr/>
            <p:nvPr/>
          </p:nvSpPr>
          <p:spPr>
            <a:xfrm>
              <a:off x="12165296" y="3261573"/>
              <a:ext cx="52349" cy="295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347"/>
                <a:gd name="f7" fmla="val 29580"/>
                <a:gd name="f8" fmla="val 6819"/>
                <a:gd name="f9" fmla="val 496"/>
                <a:gd name="f10" fmla="val 4290"/>
                <a:gd name="f11" fmla="val -769"/>
                <a:gd name="f12" fmla="val 1761"/>
                <a:gd name="f13" fmla="val 3025"/>
                <a:gd name="f14" fmla="val 5554"/>
                <a:gd name="f15" fmla="val 8084"/>
                <a:gd name="f16" fmla="val 3026"/>
                <a:gd name="f17" fmla="val 9348"/>
                <a:gd name="f18" fmla="val 29581"/>
                <a:gd name="f19" fmla="val 19464"/>
                <a:gd name="f20" fmla="val 9349"/>
                <a:gd name="f21" fmla="+- 0 0 -90"/>
                <a:gd name="f22" fmla="*/ f3 1 52347"/>
                <a:gd name="f23" fmla="*/ f4 1 2958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2347"/>
                <a:gd name="f32" fmla="*/ f28 1 29580"/>
                <a:gd name="f33" fmla="*/ 6819 f29 1"/>
                <a:gd name="f34" fmla="*/ 496 f28 1"/>
                <a:gd name="f35" fmla="*/ 496 f29 1"/>
                <a:gd name="f36" fmla="*/ 3025 f28 1"/>
                <a:gd name="f37" fmla="*/ 3026 f29 1"/>
                <a:gd name="f38" fmla="*/ 9348 f28 1"/>
                <a:gd name="f39" fmla="*/ 52347 f29 1"/>
                <a:gd name="f40" fmla="*/ 29581 f28 1"/>
                <a:gd name="f41" fmla="*/ 19464 f28 1"/>
                <a:gd name="f42" fmla="*/ 9349 f29 1"/>
                <a:gd name="f43" fmla="*/ 1761 f28 1"/>
                <a:gd name="f44" fmla="+- f30 0 f1"/>
                <a:gd name="f45" fmla="*/ f33 1 52347"/>
                <a:gd name="f46" fmla="*/ f34 1 29580"/>
                <a:gd name="f47" fmla="*/ f35 1 52347"/>
                <a:gd name="f48" fmla="*/ f36 1 29580"/>
                <a:gd name="f49" fmla="*/ f37 1 52347"/>
                <a:gd name="f50" fmla="*/ f38 1 29580"/>
                <a:gd name="f51" fmla="*/ f39 1 52347"/>
                <a:gd name="f52" fmla="*/ f40 1 29580"/>
                <a:gd name="f53" fmla="*/ f41 1 29580"/>
                <a:gd name="f54" fmla="*/ f42 1 52347"/>
                <a:gd name="f55" fmla="*/ f43 1 29580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2"/>
                <a:gd name="f64" fmla="*/ f49 1 f31"/>
                <a:gd name="f65" fmla="*/ f50 1 f32"/>
                <a:gd name="f66" fmla="*/ f51 1 f31"/>
                <a:gd name="f67" fmla="*/ f52 1 f32"/>
                <a:gd name="f68" fmla="*/ f53 1 f32"/>
                <a:gd name="f69" fmla="*/ f54 1 f31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3 1"/>
                <a:gd name="f79" fmla="*/ f64 f22 1"/>
                <a:gd name="f80" fmla="*/ f65 f23 1"/>
                <a:gd name="f81" fmla="*/ f66 f22 1"/>
                <a:gd name="f82" fmla="*/ f67 f23 1"/>
                <a:gd name="f83" fmla="*/ f68 f23 1"/>
                <a:gd name="f84" fmla="*/ f69 f22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1" y="f83"/>
                </a:cxn>
                <a:cxn ang="f44">
                  <a:pos x="f84" y="f85"/>
                </a:cxn>
                <a:cxn ang="f44">
                  <a:pos x="f75" y="f76"/>
                </a:cxn>
              </a:cxnLst>
              <a:rect l="f71" t="f74" r="f72" b="f73"/>
              <a:pathLst>
                <a:path w="52347" h="29580">
                  <a:moveTo>
                    <a:pt x="f8" y="f9"/>
                  </a:moveTo>
                  <a:cubicBezTo>
                    <a:pt x="f10" y="f11"/>
                    <a:pt x="f12" y="f9"/>
                    <a:pt x="f9" y="f13"/>
                  </a:cubicBezTo>
                  <a:cubicBezTo>
                    <a:pt x="f9" y="f13"/>
                    <a:pt x="f9" y="f13"/>
                    <a:pt x="f9" y="f13"/>
                  </a:cubicBezTo>
                  <a:cubicBezTo>
                    <a:pt x="f11" y="f14"/>
                    <a:pt x="f9" y="f15"/>
                    <a:pt x="f16" y="f17"/>
                  </a:cubicBezTo>
                  <a:cubicBezTo>
                    <a:pt x="f16" y="f17"/>
                    <a:pt x="f16" y="f17"/>
                    <a:pt x="f16" y="f17"/>
                  </a:cubicBezTo>
                  <a:lnTo>
                    <a:pt x="f6" y="f18"/>
                  </a:lnTo>
                  <a:lnTo>
                    <a:pt x="f6" y="f19"/>
                  </a:lnTo>
                  <a:lnTo>
                    <a:pt x="f20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1" name="Freeform: Shape 278">
              <a:extLst>
                <a:ext uri="{FF2B5EF4-FFF2-40B4-BE49-F238E27FC236}">
                  <a16:creationId xmlns:a16="http://schemas.microsoft.com/office/drawing/2014/main" id="{648A867B-A6CA-BE3B-DDD8-42F1031E51DF}"/>
                </a:ext>
              </a:extLst>
            </p:cNvPr>
            <p:cNvSpPr/>
            <p:nvPr/>
          </p:nvSpPr>
          <p:spPr>
            <a:xfrm>
              <a:off x="11604284" y="4875644"/>
              <a:ext cx="15179" cy="46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75"/>
                <a:gd name="f7" fmla="val 46788"/>
                <a:gd name="f8" fmla="val 5059"/>
                <a:gd name="f9" fmla="val 5058"/>
                <a:gd name="f10" fmla="val 2529"/>
                <a:gd name="f11" fmla="val 3794"/>
                <a:gd name="f12" fmla="val 1265"/>
                <a:gd name="f13" fmla="val 7587"/>
                <a:gd name="f14" fmla="val 6323"/>
                <a:gd name="f15" fmla="val 39201"/>
                <a:gd name="f16" fmla="val 42995"/>
                <a:gd name="f17" fmla="val 45524"/>
                <a:gd name="f18" fmla="val 8853"/>
                <a:gd name="f19" fmla="val 11382"/>
                <a:gd name="f20" fmla="val 13911"/>
                <a:gd name="f21" fmla="val 15176"/>
                <a:gd name="f22" fmla="val 44259"/>
                <a:gd name="f23" fmla="val 41730"/>
                <a:gd name="f24" fmla="val 7588"/>
                <a:gd name="f25" fmla="+- 0 0 -90"/>
                <a:gd name="f26" fmla="*/ f3 1 15175"/>
                <a:gd name="f27" fmla="*/ f4 1 46788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5175"/>
                <a:gd name="f36" fmla="*/ f32 1 46788"/>
                <a:gd name="f37" fmla="*/ 5059 f33 1"/>
                <a:gd name="f38" fmla="*/ 5058 f32 1"/>
                <a:gd name="f39" fmla="*/ 0 f33 1"/>
                <a:gd name="f40" fmla="*/ 1265 f32 1"/>
                <a:gd name="f41" fmla="*/ 1265 f33 1"/>
                <a:gd name="f42" fmla="*/ 7587 f32 1"/>
                <a:gd name="f43" fmla="*/ 6323 f33 1"/>
                <a:gd name="f44" fmla="*/ 39201 f32 1"/>
                <a:gd name="f45" fmla="*/ 42995 f32 1"/>
                <a:gd name="f46" fmla="*/ 11382 f33 1"/>
                <a:gd name="f47" fmla="*/ 46788 f32 1"/>
                <a:gd name="f48" fmla="*/ 15176 f33 1"/>
                <a:gd name="f49" fmla="*/ 41730 f32 1"/>
                <a:gd name="f50" fmla="*/ 8853 f33 1"/>
                <a:gd name="f51" fmla="*/ 0 f32 1"/>
                <a:gd name="f52" fmla="+- f34 0 f1"/>
                <a:gd name="f53" fmla="*/ f37 1 15175"/>
                <a:gd name="f54" fmla="*/ f38 1 46788"/>
                <a:gd name="f55" fmla="*/ f39 1 15175"/>
                <a:gd name="f56" fmla="*/ f40 1 46788"/>
                <a:gd name="f57" fmla="*/ f41 1 15175"/>
                <a:gd name="f58" fmla="*/ f42 1 46788"/>
                <a:gd name="f59" fmla="*/ f43 1 15175"/>
                <a:gd name="f60" fmla="*/ f44 1 46788"/>
                <a:gd name="f61" fmla="*/ f45 1 46788"/>
                <a:gd name="f62" fmla="*/ f46 1 15175"/>
                <a:gd name="f63" fmla="*/ f47 1 46788"/>
                <a:gd name="f64" fmla="*/ f48 1 15175"/>
                <a:gd name="f65" fmla="*/ f49 1 46788"/>
                <a:gd name="f66" fmla="*/ f50 1 15175"/>
                <a:gd name="f67" fmla="*/ f51 1 46788"/>
                <a:gd name="f68" fmla="*/ f28 1 f35"/>
                <a:gd name="f69" fmla="*/ f29 1 f35"/>
                <a:gd name="f70" fmla="*/ f28 1 f36"/>
                <a:gd name="f71" fmla="*/ f30 1 f36"/>
                <a:gd name="f72" fmla="*/ f53 1 f35"/>
                <a:gd name="f73" fmla="*/ f54 1 f36"/>
                <a:gd name="f74" fmla="*/ f55 1 f35"/>
                <a:gd name="f75" fmla="*/ f56 1 f36"/>
                <a:gd name="f76" fmla="*/ f57 1 f35"/>
                <a:gd name="f77" fmla="*/ f58 1 f36"/>
                <a:gd name="f78" fmla="*/ f59 1 f35"/>
                <a:gd name="f79" fmla="*/ f60 1 f36"/>
                <a:gd name="f80" fmla="*/ f61 1 f36"/>
                <a:gd name="f81" fmla="*/ f62 1 f35"/>
                <a:gd name="f82" fmla="*/ f63 1 f36"/>
                <a:gd name="f83" fmla="*/ f64 1 f35"/>
                <a:gd name="f84" fmla="*/ f65 1 f36"/>
                <a:gd name="f85" fmla="*/ f66 1 f35"/>
                <a:gd name="f86" fmla="*/ f67 1 f36"/>
                <a:gd name="f87" fmla="*/ f68 f26 1"/>
                <a:gd name="f88" fmla="*/ f69 f26 1"/>
                <a:gd name="f89" fmla="*/ f71 f27 1"/>
                <a:gd name="f90" fmla="*/ f70 f27 1"/>
                <a:gd name="f91" fmla="*/ f72 f26 1"/>
                <a:gd name="f92" fmla="*/ f73 f27 1"/>
                <a:gd name="f93" fmla="*/ f74 f26 1"/>
                <a:gd name="f94" fmla="*/ f75 f27 1"/>
                <a:gd name="f95" fmla="*/ f76 f26 1"/>
                <a:gd name="f96" fmla="*/ f77 f27 1"/>
                <a:gd name="f97" fmla="*/ f78 f26 1"/>
                <a:gd name="f98" fmla="*/ f79 f27 1"/>
                <a:gd name="f99" fmla="*/ f80 f27 1"/>
                <a:gd name="f100" fmla="*/ f81 f26 1"/>
                <a:gd name="f101" fmla="*/ f82 f27 1"/>
                <a:gd name="f102" fmla="*/ f83 f26 1"/>
                <a:gd name="f103" fmla="*/ f84 f27 1"/>
                <a:gd name="f104" fmla="*/ f85 f26 1"/>
                <a:gd name="f105" fmla="*/ f86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7" y="f99"/>
                </a:cxn>
                <a:cxn ang="f52">
                  <a:pos x="f97" y="f99"/>
                </a:cxn>
                <a:cxn ang="f52">
                  <a:pos x="f100" y="f101"/>
                </a:cxn>
                <a:cxn ang="f52">
                  <a:pos x="f100" y="f101"/>
                </a:cxn>
                <a:cxn ang="f52">
                  <a:pos x="f102" y="f103"/>
                </a:cxn>
                <a:cxn ang="f52">
                  <a:pos x="f102" y="f103"/>
                </a:cxn>
                <a:cxn ang="f52">
                  <a:pos x="f104" y="f105"/>
                </a:cxn>
                <a:cxn ang="f52">
                  <a:pos x="f91" y="f92"/>
                </a:cxn>
              </a:cxnLst>
              <a:rect l="f87" t="f90" r="f88" b="f89"/>
              <a:pathLst>
                <a:path w="15175" h="46788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lnTo>
                    <a:pt x="f12" y="f13"/>
                  </a:lnTo>
                  <a:lnTo>
                    <a:pt x="f14" y="f15"/>
                  </a:lnTo>
                  <a:lnTo>
                    <a:pt x="f14" y="f16"/>
                  </a:lnTo>
                  <a:lnTo>
                    <a:pt x="f14" y="f16"/>
                  </a:lnTo>
                  <a:cubicBezTo>
                    <a:pt x="f14" y="f17"/>
                    <a:pt x="f18" y="f7"/>
                    <a:pt x="f19" y="f7"/>
                  </a:cubicBezTo>
                  <a:cubicBezTo>
                    <a:pt x="f19" y="f7"/>
                    <a:pt x="f19" y="f7"/>
                    <a:pt x="f19" y="f7"/>
                  </a:cubicBezTo>
                  <a:cubicBezTo>
                    <a:pt x="f20" y="f7"/>
                    <a:pt x="f21" y="f22"/>
                    <a:pt x="f21" y="f23"/>
                  </a:cubicBezTo>
                  <a:lnTo>
                    <a:pt x="f21" y="f23"/>
                  </a:lnTo>
                  <a:lnTo>
                    <a:pt x="f18" y="f5"/>
                  </a:lnTo>
                  <a:cubicBezTo>
                    <a:pt x="f18" y="f10"/>
                    <a:pt x="f2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2" name="Freeform: Shape 279">
              <a:extLst>
                <a:ext uri="{FF2B5EF4-FFF2-40B4-BE49-F238E27FC236}">
                  <a16:creationId xmlns:a16="http://schemas.microsoft.com/office/drawing/2014/main" id="{21557051-D334-57C1-A3F1-3B4D13C496AE}"/>
                </a:ext>
              </a:extLst>
            </p:cNvPr>
            <p:cNvSpPr/>
            <p:nvPr/>
          </p:nvSpPr>
          <p:spPr>
            <a:xfrm>
              <a:off x="11554961" y="4549386"/>
              <a:ext cx="56912" cy="3325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909"/>
                <a:gd name="f7" fmla="val 332578"/>
                <a:gd name="f8" fmla="val 5059"/>
                <a:gd name="f9" fmla="val 2529"/>
                <a:gd name="f10" fmla="val 3794"/>
                <a:gd name="f11" fmla="val 1265"/>
                <a:gd name="f12" fmla="val 48057"/>
                <a:gd name="f13" fmla="val 324991"/>
                <a:gd name="f14" fmla="val 328785"/>
                <a:gd name="f15" fmla="val 331314"/>
                <a:gd name="f16" fmla="val 50586"/>
                <a:gd name="f17" fmla="val 53116"/>
                <a:gd name="f18" fmla="val 55645"/>
                <a:gd name="f19" fmla="val 56910"/>
                <a:gd name="f20" fmla="val 330049"/>
                <a:gd name="f21" fmla="val 327520"/>
                <a:gd name="f22" fmla="val 7588"/>
                <a:gd name="f23" fmla="val 8853"/>
                <a:gd name="f24" fmla="+- 0 0 -90"/>
                <a:gd name="f25" fmla="*/ f3 1 56909"/>
                <a:gd name="f26" fmla="*/ f4 1 332578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56909"/>
                <a:gd name="f35" fmla="*/ f31 1 332578"/>
                <a:gd name="f36" fmla="*/ 5059 f32 1"/>
                <a:gd name="f37" fmla="*/ 5059 f31 1"/>
                <a:gd name="f38" fmla="*/ 0 f32 1"/>
                <a:gd name="f39" fmla="*/ 1265 f31 1"/>
                <a:gd name="f40" fmla="*/ 3794 f31 1"/>
                <a:gd name="f41" fmla="*/ 48057 f32 1"/>
                <a:gd name="f42" fmla="*/ 324991 f31 1"/>
                <a:gd name="f43" fmla="*/ 328785 f31 1"/>
                <a:gd name="f44" fmla="*/ 53116 f32 1"/>
                <a:gd name="f45" fmla="*/ 332578 f31 1"/>
                <a:gd name="f46" fmla="*/ 56910 f32 1"/>
                <a:gd name="f47" fmla="*/ 327520 f31 1"/>
                <a:gd name="f48" fmla="*/ 7588 f32 1"/>
                <a:gd name="f49" fmla="*/ 0 f31 1"/>
                <a:gd name="f50" fmla="+- f33 0 f1"/>
                <a:gd name="f51" fmla="*/ f36 1 56909"/>
                <a:gd name="f52" fmla="*/ f37 1 332578"/>
                <a:gd name="f53" fmla="*/ f38 1 56909"/>
                <a:gd name="f54" fmla="*/ f39 1 332578"/>
                <a:gd name="f55" fmla="*/ f40 1 332578"/>
                <a:gd name="f56" fmla="*/ f41 1 56909"/>
                <a:gd name="f57" fmla="*/ f42 1 332578"/>
                <a:gd name="f58" fmla="*/ f43 1 332578"/>
                <a:gd name="f59" fmla="*/ f44 1 56909"/>
                <a:gd name="f60" fmla="*/ f45 1 332578"/>
                <a:gd name="f61" fmla="*/ f46 1 56909"/>
                <a:gd name="f62" fmla="*/ f47 1 332578"/>
                <a:gd name="f63" fmla="*/ f48 1 56909"/>
                <a:gd name="f64" fmla="*/ f49 1 332578"/>
                <a:gd name="f65" fmla="*/ f27 1 f34"/>
                <a:gd name="f66" fmla="*/ f28 1 f34"/>
                <a:gd name="f67" fmla="*/ f27 1 f35"/>
                <a:gd name="f68" fmla="*/ f29 1 f35"/>
                <a:gd name="f69" fmla="*/ f51 1 f34"/>
                <a:gd name="f70" fmla="*/ f52 1 f35"/>
                <a:gd name="f71" fmla="*/ f53 1 f34"/>
                <a:gd name="f72" fmla="*/ f54 1 f35"/>
                <a:gd name="f73" fmla="*/ f55 1 f35"/>
                <a:gd name="f74" fmla="*/ f56 1 f34"/>
                <a:gd name="f75" fmla="*/ f57 1 f35"/>
                <a:gd name="f76" fmla="*/ f58 1 f35"/>
                <a:gd name="f77" fmla="*/ f59 1 f34"/>
                <a:gd name="f78" fmla="*/ f60 1 f35"/>
                <a:gd name="f79" fmla="*/ f61 1 f34"/>
                <a:gd name="f80" fmla="*/ f62 1 f35"/>
                <a:gd name="f81" fmla="*/ f63 1 f34"/>
                <a:gd name="f82" fmla="*/ f64 1 f35"/>
                <a:gd name="f83" fmla="*/ f65 f25 1"/>
                <a:gd name="f84" fmla="*/ f66 f25 1"/>
                <a:gd name="f85" fmla="*/ f68 f26 1"/>
                <a:gd name="f86" fmla="*/ f67 f26 1"/>
                <a:gd name="f87" fmla="*/ f69 f25 1"/>
                <a:gd name="f88" fmla="*/ f70 f26 1"/>
                <a:gd name="f89" fmla="*/ f71 f25 1"/>
                <a:gd name="f90" fmla="*/ f72 f26 1"/>
                <a:gd name="f91" fmla="*/ f73 f26 1"/>
                <a:gd name="f92" fmla="*/ f74 f25 1"/>
                <a:gd name="f93" fmla="*/ f75 f26 1"/>
                <a:gd name="f94" fmla="*/ f76 f26 1"/>
                <a:gd name="f95" fmla="*/ f77 f25 1"/>
                <a:gd name="f96" fmla="*/ f78 f26 1"/>
                <a:gd name="f97" fmla="*/ f79 f25 1"/>
                <a:gd name="f98" fmla="*/ f80 f26 1"/>
                <a:gd name="f99" fmla="*/ f81 f25 1"/>
                <a:gd name="f100" fmla="*/ f82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89" y="f91"/>
                </a:cxn>
                <a:cxn ang="f50">
                  <a:pos x="f92" y="f93"/>
                </a:cxn>
                <a:cxn ang="f50">
                  <a:pos x="f92" y="f94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87" y="f88"/>
                </a:cxn>
              </a:cxnLst>
              <a:rect l="f83" t="f86" r="f84" b="f85"/>
              <a:pathLst>
                <a:path w="56909" h="332578">
                  <a:moveTo>
                    <a:pt x="f8" y="f8"/>
                  </a:moveTo>
                  <a:cubicBezTo>
                    <a:pt x="f9" y="f8"/>
                    <a:pt x="f5" y="f10"/>
                    <a:pt x="f5" y="f11"/>
                  </a:cubicBezTo>
                  <a:lnTo>
                    <a:pt x="f5" y="f10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2" y="f15"/>
                    <a:pt x="f16" y="f7"/>
                    <a:pt x="f17" y="f7"/>
                  </a:cubicBezTo>
                  <a:cubicBezTo>
                    <a:pt x="f18" y="f7"/>
                    <a:pt x="f19" y="f20"/>
                    <a:pt x="f19" y="f21"/>
                  </a:cubicBezTo>
                  <a:cubicBezTo>
                    <a:pt x="f19" y="f21"/>
                    <a:pt x="f19" y="f21"/>
                    <a:pt x="f19" y="f21"/>
                  </a:cubicBezTo>
                  <a:lnTo>
                    <a:pt x="f22" y="f5"/>
                  </a:lnTo>
                  <a:cubicBezTo>
                    <a:pt x="f23" y="f11"/>
                    <a:pt x="f22" y="f10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3" name="Freeform: Shape 280">
              <a:extLst>
                <a:ext uri="{FF2B5EF4-FFF2-40B4-BE49-F238E27FC236}">
                  <a16:creationId xmlns:a16="http://schemas.microsoft.com/office/drawing/2014/main" id="{6FBD0452-2FFD-B699-0DDF-BEF8A7A4FC69}"/>
                </a:ext>
              </a:extLst>
            </p:cNvPr>
            <p:cNvSpPr/>
            <p:nvPr/>
          </p:nvSpPr>
          <p:spPr>
            <a:xfrm>
              <a:off x="11492993" y="4137147"/>
              <a:ext cx="71158" cy="4163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57"/>
                <a:gd name="f7" fmla="val 416375"/>
                <a:gd name="f8" fmla="val 60704"/>
                <a:gd name="f9" fmla="val 403393"/>
                <a:gd name="f10" fmla="val 61968"/>
                <a:gd name="f11" fmla="val 412245"/>
                <a:gd name="f12" fmla="val 414774"/>
                <a:gd name="f13" fmla="val 64498"/>
                <a:gd name="f14" fmla="val 417304"/>
                <a:gd name="f15" fmla="val 67027"/>
                <a:gd name="f16" fmla="val 416039"/>
                <a:gd name="f17" fmla="val 69556"/>
                <a:gd name="f18" fmla="val 72086"/>
                <a:gd name="f19" fmla="val 413510"/>
                <a:gd name="f20" fmla="val 70821"/>
                <a:gd name="f21" fmla="val 410981"/>
                <a:gd name="f22" fmla="val 409716"/>
                <a:gd name="f23" fmla="val 8853"/>
                <a:gd name="f24" fmla="val 2529"/>
                <a:gd name="f25" fmla="val 7588"/>
                <a:gd name="f26" fmla="val 5058"/>
                <a:gd name="f27" fmla="val 5059"/>
                <a:gd name="f28" fmla="val 3794"/>
                <a:gd name="f29" fmla="val 1264"/>
                <a:gd name="f30" fmla="val 1265"/>
                <a:gd name="f31" fmla="val 7587"/>
                <a:gd name="f32" fmla="+- 0 0 -90"/>
                <a:gd name="f33" fmla="*/ f3 1 71157"/>
                <a:gd name="f34" fmla="*/ f4 1 416375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71157"/>
                <a:gd name="f43" fmla="*/ f39 1 416375"/>
                <a:gd name="f44" fmla="*/ 60704 f40 1"/>
                <a:gd name="f45" fmla="*/ 403393 f39 1"/>
                <a:gd name="f46" fmla="*/ 61968 f40 1"/>
                <a:gd name="f47" fmla="*/ 412245 f39 1"/>
                <a:gd name="f48" fmla="*/ 67027 f40 1"/>
                <a:gd name="f49" fmla="*/ 416039 f39 1"/>
                <a:gd name="f50" fmla="*/ 70821 f40 1"/>
                <a:gd name="f51" fmla="*/ 410981 f39 1"/>
                <a:gd name="f52" fmla="*/ 409716 f39 1"/>
                <a:gd name="f53" fmla="*/ 8853 f40 1"/>
                <a:gd name="f54" fmla="*/ 0 f39 1"/>
                <a:gd name="f55" fmla="*/ 5059 f40 1"/>
                <a:gd name="f56" fmla="*/ 5058 f39 1"/>
                <a:gd name="f57" fmla="*/ 0 f40 1"/>
                <a:gd name="f58" fmla="*/ 1264 f39 1"/>
                <a:gd name="f59" fmla="*/ 1265 f40 1"/>
                <a:gd name="f60" fmla="*/ 7587 f39 1"/>
                <a:gd name="f61" fmla="+- f41 0 f1"/>
                <a:gd name="f62" fmla="*/ f44 1 71157"/>
                <a:gd name="f63" fmla="*/ f45 1 416375"/>
                <a:gd name="f64" fmla="*/ f46 1 71157"/>
                <a:gd name="f65" fmla="*/ f47 1 416375"/>
                <a:gd name="f66" fmla="*/ f48 1 71157"/>
                <a:gd name="f67" fmla="*/ f49 1 416375"/>
                <a:gd name="f68" fmla="*/ f50 1 71157"/>
                <a:gd name="f69" fmla="*/ f51 1 416375"/>
                <a:gd name="f70" fmla="*/ f52 1 416375"/>
                <a:gd name="f71" fmla="*/ f53 1 71157"/>
                <a:gd name="f72" fmla="*/ f54 1 416375"/>
                <a:gd name="f73" fmla="*/ f55 1 71157"/>
                <a:gd name="f74" fmla="*/ f56 1 416375"/>
                <a:gd name="f75" fmla="*/ f57 1 71157"/>
                <a:gd name="f76" fmla="*/ f58 1 416375"/>
                <a:gd name="f77" fmla="*/ f59 1 71157"/>
                <a:gd name="f78" fmla="*/ f60 1 416375"/>
                <a:gd name="f79" fmla="*/ f35 1 f42"/>
                <a:gd name="f80" fmla="*/ f36 1 f42"/>
                <a:gd name="f81" fmla="*/ f35 1 f43"/>
                <a:gd name="f82" fmla="*/ f37 1 f43"/>
                <a:gd name="f83" fmla="*/ f62 1 f42"/>
                <a:gd name="f84" fmla="*/ f63 1 f43"/>
                <a:gd name="f85" fmla="*/ f64 1 f42"/>
                <a:gd name="f86" fmla="*/ f65 1 f43"/>
                <a:gd name="f87" fmla="*/ f66 1 f42"/>
                <a:gd name="f88" fmla="*/ f67 1 f43"/>
                <a:gd name="f89" fmla="*/ f68 1 f42"/>
                <a:gd name="f90" fmla="*/ f69 1 f43"/>
                <a:gd name="f91" fmla="*/ f70 1 f43"/>
                <a:gd name="f92" fmla="*/ f71 1 f42"/>
                <a:gd name="f93" fmla="*/ f72 1 f43"/>
                <a:gd name="f94" fmla="*/ f73 1 f42"/>
                <a:gd name="f95" fmla="*/ f74 1 f43"/>
                <a:gd name="f96" fmla="*/ f75 1 f42"/>
                <a:gd name="f97" fmla="*/ f76 1 f43"/>
                <a:gd name="f98" fmla="*/ f77 1 f42"/>
                <a:gd name="f99" fmla="*/ f78 1 f43"/>
                <a:gd name="f100" fmla="*/ f79 f33 1"/>
                <a:gd name="f101" fmla="*/ f80 f33 1"/>
                <a:gd name="f102" fmla="*/ f82 f34 1"/>
                <a:gd name="f103" fmla="*/ f81 f34 1"/>
                <a:gd name="f104" fmla="*/ f83 f33 1"/>
                <a:gd name="f105" fmla="*/ f84 f34 1"/>
                <a:gd name="f106" fmla="*/ f85 f33 1"/>
                <a:gd name="f107" fmla="*/ f86 f34 1"/>
                <a:gd name="f108" fmla="*/ f87 f33 1"/>
                <a:gd name="f109" fmla="*/ f88 f34 1"/>
                <a:gd name="f110" fmla="*/ f89 f33 1"/>
                <a:gd name="f111" fmla="*/ f90 f34 1"/>
                <a:gd name="f112" fmla="*/ f91 f34 1"/>
                <a:gd name="f113" fmla="*/ f92 f33 1"/>
                <a:gd name="f114" fmla="*/ f93 f34 1"/>
                <a:gd name="f115" fmla="*/ f94 f33 1"/>
                <a:gd name="f116" fmla="*/ f95 f34 1"/>
                <a:gd name="f117" fmla="*/ f96 f33 1"/>
                <a:gd name="f118" fmla="*/ f97 f34 1"/>
                <a:gd name="f119" fmla="*/ f98 f33 1"/>
                <a:gd name="f120" fmla="*/ f99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0" y="f112"/>
                </a:cxn>
                <a:cxn ang="f61">
                  <a:pos x="f113" y="f114"/>
                </a:cxn>
                <a:cxn ang="f61">
                  <a:pos x="f115" y="f116"/>
                </a:cxn>
                <a:cxn ang="f61">
                  <a:pos x="f115" y="f116"/>
                </a:cxn>
                <a:cxn ang="f61">
                  <a:pos x="f117" y="f118"/>
                </a:cxn>
                <a:cxn ang="f61">
                  <a:pos x="f119" y="f120"/>
                </a:cxn>
                <a:cxn ang="f61">
                  <a:pos x="f104" y="f105"/>
                </a:cxn>
              </a:cxnLst>
              <a:rect l="f100" t="f103" r="f101" b="f102"/>
              <a:pathLst>
                <a:path w="71157" h="416375">
                  <a:moveTo>
                    <a:pt x="f8" y="f9"/>
                  </a:moveTo>
                  <a:lnTo>
                    <a:pt x="f10" y="f11"/>
                  </a:lnTo>
                  <a:cubicBezTo>
                    <a:pt x="f10" y="f12"/>
                    <a:pt x="f13" y="f14"/>
                    <a:pt x="f15" y="f16"/>
                  </a:cubicBezTo>
                  <a:cubicBezTo>
                    <a:pt x="f17" y="f16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2"/>
                  </a:cubicBezTo>
                  <a:lnTo>
                    <a:pt x="f23" y="f5"/>
                  </a:lnTo>
                  <a:cubicBezTo>
                    <a:pt x="f23" y="f24"/>
                    <a:pt x="f25" y="f26"/>
                    <a:pt x="f27" y="f26"/>
                  </a:cubicBezTo>
                  <a:cubicBezTo>
                    <a:pt x="f27" y="f26"/>
                    <a:pt x="f27" y="f26"/>
                    <a:pt x="f27" y="f26"/>
                  </a:cubicBezTo>
                  <a:cubicBezTo>
                    <a:pt x="f24" y="f26"/>
                    <a:pt x="f5" y="f28"/>
                    <a:pt x="f5" y="f29"/>
                  </a:cubicBezTo>
                  <a:lnTo>
                    <a:pt x="f30" y="f3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4" name="Freeform: Shape 281">
              <a:extLst>
                <a:ext uri="{FF2B5EF4-FFF2-40B4-BE49-F238E27FC236}">
                  <a16:creationId xmlns:a16="http://schemas.microsoft.com/office/drawing/2014/main" id="{BFCA44A8-AF8A-0113-A541-6890B81E2E7C}"/>
                </a:ext>
              </a:extLst>
            </p:cNvPr>
            <p:cNvSpPr/>
            <p:nvPr/>
          </p:nvSpPr>
          <p:spPr>
            <a:xfrm>
              <a:off x="11409526" y="3566827"/>
              <a:ext cx="93588" cy="5766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585"/>
                <a:gd name="f7" fmla="val 576637"/>
                <a:gd name="f8" fmla="val 1265"/>
                <a:gd name="f9" fmla="val 2529"/>
                <a:gd name="f10" fmla="val 3794"/>
                <a:gd name="f11" fmla="val 5058"/>
                <a:gd name="f12" fmla="val 84732"/>
                <a:gd name="f13" fmla="val 569050"/>
                <a:gd name="f14" fmla="val 572844"/>
                <a:gd name="f15" fmla="val 575373"/>
                <a:gd name="f16" fmla="val 87262"/>
                <a:gd name="f17" fmla="val 576638"/>
                <a:gd name="f18" fmla="val 89791"/>
                <a:gd name="f19" fmla="val 92320"/>
                <a:gd name="f20" fmla="val 574108"/>
                <a:gd name="f21" fmla="val 571579"/>
                <a:gd name="f22" fmla="val 10117"/>
                <a:gd name="f23" fmla="val 12646"/>
                <a:gd name="f24" fmla="val 8853"/>
                <a:gd name="f25" fmla="val 7587"/>
                <a:gd name="f26" fmla="val 6323"/>
                <a:gd name="f27" fmla="+- 0 0 -90"/>
                <a:gd name="f28" fmla="*/ f3 1 93585"/>
                <a:gd name="f29" fmla="*/ f4 1 57663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93585"/>
                <a:gd name="f38" fmla="*/ f34 1 576637"/>
                <a:gd name="f39" fmla="*/ 1265 f35 1"/>
                <a:gd name="f40" fmla="*/ 1265 f34 1"/>
                <a:gd name="f41" fmla="*/ 0 f35 1"/>
                <a:gd name="f42" fmla="*/ 2529 f34 1"/>
                <a:gd name="f43" fmla="*/ 3794 f34 1"/>
                <a:gd name="f44" fmla="*/ 5058 f34 1"/>
                <a:gd name="f45" fmla="*/ 84732 f35 1"/>
                <a:gd name="f46" fmla="*/ 569050 f34 1"/>
                <a:gd name="f47" fmla="*/ 572844 f34 1"/>
                <a:gd name="f48" fmla="*/ 89791 f35 1"/>
                <a:gd name="f49" fmla="*/ 576638 f34 1"/>
                <a:gd name="f50" fmla="*/ 93585 f35 1"/>
                <a:gd name="f51" fmla="*/ 571579 f34 1"/>
                <a:gd name="f52" fmla="*/ 10117 f35 1"/>
                <a:gd name="f53" fmla="*/ 12646 f34 1"/>
                <a:gd name="f54" fmla="*/ 8853 f35 1"/>
                <a:gd name="f55" fmla="*/ 7587 f34 1"/>
                <a:gd name="f56" fmla="*/ 3794 f35 1"/>
                <a:gd name="f57" fmla="*/ 0 f34 1"/>
                <a:gd name="f58" fmla="*/ 2529 f35 1"/>
                <a:gd name="f59" fmla="+- f36 0 f1"/>
                <a:gd name="f60" fmla="*/ f39 1 93585"/>
                <a:gd name="f61" fmla="*/ f40 1 576637"/>
                <a:gd name="f62" fmla="*/ f41 1 93585"/>
                <a:gd name="f63" fmla="*/ f42 1 576637"/>
                <a:gd name="f64" fmla="*/ f43 1 576637"/>
                <a:gd name="f65" fmla="*/ f44 1 576637"/>
                <a:gd name="f66" fmla="*/ f45 1 93585"/>
                <a:gd name="f67" fmla="*/ f46 1 576637"/>
                <a:gd name="f68" fmla="*/ f47 1 576637"/>
                <a:gd name="f69" fmla="*/ f48 1 93585"/>
                <a:gd name="f70" fmla="*/ f49 1 576637"/>
                <a:gd name="f71" fmla="*/ f50 1 93585"/>
                <a:gd name="f72" fmla="*/ f51 1 576637"/>
                <a:gd name="f73" fmla="*/ f52 1 93585"/>
                <a:gd name="f74" fmla="*/ f53 1 576637"/>
                <a:gd name="f75" fmla="*/ f54 1 93585"/>
                <a:gd name="f76" fmla="*/ f55 1 576637"/>
                <a:gd name="f77" fmla="*/ f56 1 93585"/>
                <a:gd name="f78" fmla="*/ f57 1 576637"/>
                <a:gd name="f79" fmla="*/ f58 1 93585"/>
                <a:gd name="f80" fmla="*/ f30 1 f37"/>
                <a:gd name="f81" fmla="*/ f31 1 f37"/>
                <a:gd name="f82" fmla="*/ f30 1 f38"/>
                <a:gd name="f83" fmla="*/ f32 1 f38"/>
                <a:gd name="f84" fmla="*/ f60 1 f37"/>
                <a:gd name="f85" fmla="*/ f61 1 f38"/>
                <a:gd name="f86" fmla="*/ f62 1 f37"/>
                <a:gd name="f87" fmla="*/ f63 1 f38"/>
                <a:gd name="f88" fmla="*/ f64 1 f38"/>
                <a:gd name="f89" fmla="*/ f65 1 f38"/>
                <a:gd name="f90" fmla="*/ f66 1 f37"/>
                <a:gd name="f91" fmla="*/ f67 1 f38"/>
                <a:gd name="f92" fmla="*/ f68 1 f38"/>
                <a:gd name="f93" fmla="*/ f69 1 f37"/>
                <a:gd name="f94" fmla="*/ f70 1 f38"/>
                <a:gd name="f95" fmla="*/ f71 1 f37"/>
                <a:gd name="f96" fmla="*/ f72 1 f38"/>
                <a:gd name="f97" fmla="*/ f73 1 f37"/>
                <a:gd name="f98" fmla="*/ f74 1 f38"/>
                <a:gd name="f99" fmla="*/ f75 1 f37"/>
                <a:gd name="f100" fmla="*/ f76 1 f38"/>
                <a:gd name="f101" fmla="*/ f77 1 f37"/>
                <a:gd name="f102" fmla="*/ f78 1 f38"/>
                <a:gd name="f103" fmla="*/ f79 1 f37"/>
                <a:gd name="f104" fmla="*/ f80 f28 1"/>
                <a:gd name="f105" fmla="*/ f81 f28 1"/>
                <a:gd name="f106" fmla="*/ f83 f29 1"/>
                <a:gd name="f107" fmla="*/ f82 f29 1"/>
                <a:gd name="f108" fmla="*/ f84 f28 1"/>
                <a:gd name="f109" fmla="*/ f85 f29 1"/>
                <a:gd name="f110" fmla="*/ f86 f28 1"/>
                <a:gd name="f111" fmla="*/ f87 f29 1"/>
                <a:gd name="f112" fmla="*/ f88 f29 1"/>
                <a:gd name="f113" fmla="*/ f89 f29 1"/>
                <a:gd name="f114" fmla="*/ f90 f28 1"/>
                <a:gd name="f115" fmla="*/ f91 f29 1"/>
                <a:gd name="f116" fmla="*/ f92 f29 1"/>
                <a:gd name="f117" fmla="*/ f93 f28 1"/>
                <a:gd name="f118" fmla="*/ f94 f29 1"/>
                <a:gd name="f119" fmla="*/ f95 f28 1"/>
                <a:gd name="f120" fmla="*/ f96 f29 1"/>
                <a:gd name="f121" fmla="*/ f97 f28 1"/>
                <a:gd name="f122" fmla="*/ f98 f29 1"/>
                <a:gd name="f123" fmla="*/ f99 f28 1"/>
                <a:gd name="f124" fmla="*/ f100 f29 1"/>
                <a:gd name="f125" fmla="*/ f101 f28 1"/>
                <a:gd name="f126" fmla="*/ f102 f29 1"/>
                <a:gd name="f127" fmla="*/ f103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8" y="f109"/>
                </a:cxn>
                <a:cxn ang="f59">
                  <a:pos x="f108" y="f109"/>
                </a:cxn>
                <a:cxn ang="f59">
                  <a:pos x="f108" y="f109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110" y="f112"/>
                </a:cxn>
                <a:cxn ang="f59">
                  <a:pos x="f110" y="f112"/>
                </a:cxn>
                <a:cxn ang="f59">
                  <a:pos x="f110" y="f113"/>
                </a:cxn>
                <a:cxn ang="f59">
                  <a:pos x="f114" y="f115"/>
                </a:cxn>
                <a:cxn ang="f59">
                  <a:pos x="f114" y="f116"/>
                </a:cxn>
                <a:cxn ang="f59">
                  <a:pos x="f117" y="f118"/>
                </a:cxn>
                <a:cxn ang="f59">
                  <a:pos x="f119" y="f120"/>
                </a:cxn>
                <a:cxn ang="f59">
                  <a:pos x="f119" y="f120"/>
                </a:cxn>
                <a:cxn ang="f59">
                  <a:pos x="f121" y="f122"/>
                </a:cxn>
                <a:cxn ang="f59">
                  <a:pos x="f123" y="f124"/>
                </a:cxn>
                <a:cxn ang="f59">
                  <a:pos x="f123" y="f112"/>
                </a:cxn>
                <a:cxn ang="f59">
                  <a:pos x="f125" y="f126"/>
                </a:cxn>
                <a:cxn ang="f59">
                  <a:pos x="f127" y="f126"/>
                </a:cxn>
                <a:cxn ang="f59">
                  <a:pos x="f108" y="f126"/>
                </a:cxn>
                <a:cxn ang="f59">
                  <a:pos x="f108" y="f109"/>
                </a:cxn>
              </a:cxnLst>
              <a:rect l="f104" t="f107" r="f105" b="f106"/>
              <a:pathLst>
                <a:path w="93585" h="576637">
                  <a:moveTo>
                    <a:pt x="f8" y="f8"/>
                  </a:moveTo>
                  <a:cubicBezTo>
                    <a:pt x="f5" y="f8"/>
                    <a:pt x="f5" y="f8"/>
                    <a:pt x="f8" y="f8"/>
                  </a:cubicBezTo>
                  <a:lnTo>
                    <a:pt x="f8" y="f8"/>
                  </a:lnTo>
                  <a:lnTo>
                    <a:pt x="f8" y="f8"/>
                  </a:lnTo>
                  <a:lnTo>
                    <a:pt x="f5" y="f9"/>
                  </a:lnTo>
                  <a:cubicBezTo>
                    <a:pt x="f5" y="f9"/>
                    <a:pt x="f5" y="f9"/>
                    <a:pt x="f5" y="f10"/>
                  </a:cubicBezTo>
                  <a:lnTo>
                    <a:pt x="f5" y="f10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2" y="f15"/>
                    <a:pt x="f16" y="f17"/>
                    <a:pt x="f18" y="f17"/>
                  </a:cubicBezTo>
                  <a:cubicBezTo>
                    <a:pt x="f19" y="f17"/>
                    <a:pt x="f6" y="f20"/>
                    <a:pt x="f6" y="f21"/>
                  </a:cubicBezTo>
                  <a:cubicBezTo>
                    <a:pt x="f6" y="f21"/>
                    <a:pt x="f6" y="f21"/>
                    <a:pt x="f6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4" y="f10"/>
                  </a:lnTo>
                  <a:cubicBezTo>
                    <a:pt x="f24" y="f8"/>
                    <a:pt x="f26" y="f5"/>
                    <a:pt x="f10" y="f5"/>
                  </a:cubicBezTo>
                  <a:cubicBezTo>
                    <a:pt x="f10" y="f5"/>
                    <a:pt x="f9" y="f5"/>
                    <a:pt x="f9" y="f5"/>
                  </a:cubicBezTo>
                  <a:lnTo>
                    <a:pt x="f8" y="f5"/>
                  </a:lnTo>
                  <a:lnTo>
                    <a:pt x="f8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5" name="Freeform: Shape 282">
              <a:extLst>
                <a:ext uri="{FF2B5EF4-FFF2-40B4-BE49-F238E27FC236}">
                  <a16:creationId xmlns:a16="http://schemas.microsoft.com/office/drawing/2014/main" id="{5270BC49-9823-1728-D6C5-A2CB02BB2022}"/>
                </a:ext>
              </a:extLst>
            </p:cNvPr>
            <p:cNvSpPr/>
            <p:nvPr/>
          </p:nvSpPr>
          <p:spPr>
            <a:xfrm>
              <a:off x="9219136" y="2322511"/>
              <a:ext cx="396337" cy="1535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335"/>
                <a:gd name="f7" fmla="val 153507"/>
                <a:gd name="f8" fmla="val 150482"/>
                <a:gd name="f9" fmla="val 1265"/>
                <a:gd name="f10" fmla="val 153011"/>
                <a:gd name="f11" fmla="val 3794"/>
                <a:gd name="f12" fmla="val 154276"/>
                <a:gd name="f13" fmla="val 6323"/>
                <a:gd name="f14" fmla="val 10117"/>
                <a:gd name="f15" fmla="val 151747"/>
                <a:gd name="f16" fmla="val 16441"/>
                <a:gd name="f17" fmla="val 149218"/>
                <a:gd name="f18" fmla="val 392045"/>
                <a:gd name="f19" fmla="val 10116"/>
                <a:gd name="f20" fmla="val 393310"/>
                <a:gd name="f21" fmla="val 8852"/>
                <a:gd name="f22" fmla="val 395839"/>
                <a:gd name="f23" fmla="val 7587"/>
                <a:gd name="f24" fmla="val 397104"/>
                <a:gd name="f25" fmla="val 5058"/>
                <a:gd name="f26" fmla="val 2529"/>
                <a:gd name="f27" fmla="val 394574"/>
                <a:gd name="f28" fmla="val 390780"/>
                <a:gd name="f29" fmla="val 142895"/>
                <a:gd name="f30" fmla="val 144160"/>
                <a:gd name="f31" fmla="val 145424"/>
                <a:gd name="f32" fmla="val 146689"/>
                <a:gd name="f33" fmla="val 147953"/>
                <a:gd name="f34" fmla="+- 0 0 -90"/>
                <a:gd name="f35" fmla="*/ f3 1 396335"/>
                <a:gd name="f36" fmla="*/ f4 1 15350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96335"/>
                <a:gd name="f45" fmla="*/ f41 1 153507"/>
                <a:gd name="f46" fmla="*/ 0 f42 1"/>
                <a:gd name="f47" fmla="*/ 150482 f41 1"/>
                <a:gd name="f48" fmla="*/ 6323 f42 1"/>
                <a:gd name="f49" fmla="*/ 153011 f41 1"/>
                <a:gd name="f50" fmla="*/ 10117 f42 1"/>
                <a:gd name="f51" fmla="*/ 151747 f41 1"/>
                <a:gd name="f52" fmla="*/ 16441 f42 1"/>
                <a:gd name="f53" fmla="*/ 149218 f41 1"/>
                <a:gd name="f54" fmla="*/ 392045 f42 1"/>
                <a:gd name="f55" fmla="*/ 10116 f41 1"/>
                <a:gd name="f56" fmla="*/ 393310 f42 1"/>
                <a:gd name="f57" fmla="*/ 8852 f41 1"/>
                <a:gd name="f58" fmla="*/ 395839 f42 1"/>
                <a:gd name="f59" fmla="*/ 2529 f41 1"/>
                <a:gd name="f60" fmla="*/ 0 f41 1"/>
                <a:gd name="f61" fmla="*/ 390780 f42 1"/>
                <a:gd name="f62" fmla="*/ 2529 f42 1"/>
                <a:gd name="f63" fmla="*/ 142895 f41 1"/>
                <a:gd name="f64" fmla="*/ 1265 f42 1"/>
                <a:gd name="f65" fmla="*/ 144160 f41 1"/>
                <a:gd name="f66" fmla="*/ 145424 f41 1"/>
                <a:gd name="f67" fmla="+- f43 0 f1"/>
                <a:gd name="f68" fmla="*/ f46 1 396335"/>
                <a:gd name="f69" fmla="*/ f47 1 153507"/>
                <a:gd name="f70" fmla="*/ f48 1 396335"/>
                <a:gd name="f71" fmla="*/ f49 1 153507"/>
                <a:gd name="f72" fmla="*/ f50 1 396335"/>
                <a:gd name="f73" fmla="*/ f51 1 153507"/>
                <a:gd name="f74" fmla="*/ f52 1 396335"/>
                <a:gd name="f75" fmla="*/ f53 1 153507"/>
                <a:gd name="f76" fmla="*/ f54 1 396335"/>
                <a:gd name="f77" fmla="*/ f55 1 153507"/>
                <a:gd name="f78" fmla="*/ f56 1 396335"/>
                <a:gd name="f79" fmla="*/ f57 1 153507"/>
                <a:gd name="f80" fmla="*/ f58 1 396335"/>
                <a:gd name="f81" fmla="*/ f59 1 153507"/>
                <a:gd name="f82" fmla="*/ f60 1 153507"/>
                <a:gd name="f83" fmla="*/ f61 1 396335"/>
                <a:gd name="f84" fmla="*/ f62 1 396335"/>
                <a:gd name="f85" fmla="*/ f63 1 153507"/>
                <a:gd name="f86" fmla="*/ f64 1 396335"/>
                <a:gd name="f87" fmla="*/ f65 1 153507"/>
                <a:gd name="f88" fmla="*/ f66 1 153507"/>
                <a:gd name="f89" fmla="*/ f37 1 f44"/>
                <a:gd name="f90" fmla="*/ f38 1 f44"/>
                <a:gd name="f91" fmla="*/ f37 1 f45"/>
                <a:gd name="f92" fmla="*/ f39 1 f45"/>
                <a:gd name="f93" fmla="*/ f68 1 f44"/>
                <a:gd name="f94" fmla="*/ f69 1 f45"/>
                <a:gd name="f95" fmla="*/ f70 1 f44"/>
                <a:gd name="f96" fmla="*/ f71 1 f45"/>
                <a:gd name="f97" fmla="*/ f72 1 f44"/>
                <a:gd name="f98" fmla="*/ f73 1 f45"/>
                <a:gd name="f99" fmla="*/ f74 1 f44"/>
                <a:gd name="f100" fmla="*/ f75 1 f45"/>
                <a:gd name="f101" fmla="*/ f76 1 f44"/>
                <a:gd name="f102" fmla="*/ f77 1 f45"/>
                <a:gd name="f103" fmla="*/ f78 1 f44"/>
                <a:gd name="f104" fmla="*/ f79 1 f45"/>
                <a:gd name="f105" fmla="*/ f80 1 f44"/>
                <a:gd name="f106" fmla="*/ f81 1 f45"/>
                <a:gd name="f107" fmla="*/ f82 1 f45"/>
                <a:gd name="f108" fmla="*/ f83 1 f44"/>
                <a:gd name="f109" fmla="*/ f84 1 f44"/>
                <a:gd name="f110" fmla="*/ f85 1 f45"/>
                <a:gd name="f111" fmla="*/ f86 1 f44"/>
                <a:gd name="f112" fmla="*/ f87 1 f45"/>
                <a:gd name="f113" fmla="*/ f88 1 f45"/>
                <a:gd name="f114" fmla="*/ f89 f35 1"/>
                <a:gd name="f115" fmla="*/ f90 f35 1"/>
                <a:gd name="f116" fmla="*/ f92 f36 1"/>
                <a:gd name="f117" fmla="*/ f91 f36 1"/>
                <a:gd name="f118" fmla="*/ f93 f35 1"/>
                <a:gd name="f119" fmla="*/ f94 f36 1"/>
                <a:gd name="f120" fmla="*/ f95 f35 1"/>
                <a:gd name="f121" fmla="*/ f96 f36 1"/>
                <a:gd name="f122" fmla="*/ f97 f35 1"/>
                <a:gd name="f123" fmla="*/ f98 f36 1"/>
                <a:gd name="f124" fmla="*/ f99 f35 1"/>
                <a:gd name="f125" fmla="*/ f100 f36 1"/>
                <a:gd name="f126" fmla="*/ f101 f35 1"/>
                <a:gd name="f127" fmla="*/ f102 f36 1"/>
                <a:gd name="f128" fmla="*/ f103 f35 1"/>
                <a:gd name="f129" fmla="*/ f104 f36 1"/>
                <a:gd name="f130" fmla="*/ f105 f35 1"/>
                <a:gd name="f131" fmla="*/ f106 f36 1"/>
                <a:gd name="f132" fmla="*/ f107 f36 1"/>
                <a:gd name="f133" fmla="*/ f108 f35 1"/>
                <a:gd name="f134" fmla="*/ f109 f35 1"/>
                <a:gd name="f135" fmla="*/ f110 f36 1"/>
                <a:gd name="f136" fmla="*/ f111 f35 1"/>
                <a:gd name="f137" fmla="*/ f112 f36 1"/>
                <a:gd name="f138" fmla="*/ f11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0" y="f121"/>
                </a:cxn>
                <a:cxn ang="f67">
                  <a:pos x="f122" y="f123"/>
                </a:cxn>
                <a:cxn ang="f67">
                  <a:pos x="f124" y="f125"/>
                </a:cxn>
                <a:cxn ang="f67">
                  <a:pos x="f126" y="f127"/>
                </a:cxn>
                <a:cxn ang="f67">
                  <a:pos x="f128" y="f129"/>
                </a:cxn>
                <a:cxn ang="f67">
                  <a:pos x="f130" y="f131"/>
                </a:cxn>
                <a:cxn ang="f67">
                  <a:pos x="f126" y="f132"/>
                </a:cxn>
                <a:cxn ang="f67">
                  <a:pos x="f126" y="f132"/>
                </a:cxn>
                <a:cxn ang="f67">
                  <a:pos x="f133" y="f132"/>
                </a:cxn>
                <a:cxn ang="f67">
                  <a:pos x="f133" y="f132"/>
                </a:cxn>
                <a:cxn ang="f67">
                  <a:pos x="f134" y="f135"/>
                </a:cxn>
                <a:cxn ang="f67">
                  <a:pos x="f134" y="f135"/>
                </a:cxn>
                <a:cxn ang="f67">
                  <a:pos x="f134" y="f135"/>
                </a:cxn>
                <a:cxn ang="f67">
                  <a:pos x="f136" y="f135"/>
                </a:cxn>
                <a:cxn ang="f67">
                  <a:pos x="f136" y="f135"/>
                </a:cxn>
                <a:cxn ang="f67">
                  <a:pos x="f136" y="f135"/>
                </a:cxn>
                <a:cxn ang="f67">
                  <a:pos x="f136" y="f137"/>
                </a:cxn>
                <a:cxn ang="f67">
                  <a:pos x="f136" y="f137"/>
                </a:cxn>
                <a:cxn ang="f67">
                  <a:pos x="f136" y="f137"/>
                </a:cxn>
                <a:cxn ang="f67">
                  <a:pos x="f136" y="f138"/>
                </a:cxn>
                <a:cxn ang="f67">
                  <a:pos x="f136" y="f138"/>
                </a:cxn>
                <a:cxn ang="f67">
                  <a:pos x="f136" y="f138"/>
                </a:cxn>
                <a:cxn ang="f67">
                  <a:pos x="f118" y="f119"/>
                </a:cxn>
              </a:cxnLst>
              <a:rect l="f114" t="f117" r="f115" b="f116"/>
              <a:pathLst>
                <a:path w="396335" h="153507">
                  <a:moveTo>
                    <a:pt x="f5" y="f8"/>
                  </a:moveTo>
                  <a:cubicBezTo>
                    <a:pt x="f9" y="f10"/>
                    <a:pt x="f11" y="f12"/>
                    <a:pt x="f13" y="f10"/>
                  </a:cubicBezTo>
                  <a:cubicBezTo>
                    <a:pt x="f13" y="f10"/>
                    <a:pt x="f13" y="f10"/>
                    <a:pt x="f13" y="f10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2" y="f26"/>
                  </a:cubicBezTo>
                  <a:cubicBezTo>
                    <a:pt x="f22" y="f9"/>
                    <a:pt x="f27" y="f5"/>
                    <a:pt x="f18" y="f5"/>
                  </a:cubicBezTo>
                  <a:lnTo>
                    <a:pt x="f18" y="f5"/>
                  </a:lnTo>
                  <a:lnTo>
                    <a:pt x="f28" y="f5"/>
                  </a:lnTo>
                  <a:lnTo>
                    <a:pt x="f28" y="f5"/>
                  </a:lnTo>
                  <a:lnTo>
                    <a:pt x="f26" y="f29"/>
                  </a:lnTo>
                  <a:lnTo>
                    <a:pt x="f26" y="f29"/>
                  </a:lnTo>
                  <a:lnTo>
                    <a:pt x="f26" y="f29"/>
                  </a:lnTo>
                  <a:lnTo>
                    <a:pt x="f9" y="f29"/>
                  </a:lnTo>
                  <a:lnTo>
                    <a:pt x="f9" y="f29"/>
                  </a:lnTo>
                  <a:lnTo>
                    <a:pt x="f9" y="f29"/>
                  </a:lnTo>
                  <a:lnTo>
                    <a:pt x="f9" y="f30"/>
                  </a:lnTo>
                  <a:lnTo>
                    <a:pt x="f9" y="f30"/>
                  </a:lnTo>
                  <a:lnTo>
                    <a:pt x="f9" y="f30"/>
                  </a:lnTo>
                  <a:cubicBezTo>
                    <a:pt x="f9" y="f30"/>
                    <a:pt x="f9" y="f30"/>
                    <a:pt x="f9" y="f31"/>
                  </a:cubicBezTo>
                  <a:cubicBezTo>
                    <a:pt x="f9" y="f32"/>
                    <a:pt x="f9" y="f31"/>
                    <a:pt x="f9" y="f31"/>
                  </a:cubicBezTo>
                  <a:lnTo>
                    <a:pt x="f9" y="f31"/>
                  </a:lnTo>
                  <a:cubicBezTo>
                    <a:pt x="f5" y="f32"/>
                    <a:pt x="f5" y="f3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6" name="Freeform: Shape 283">
              <a:extLst>
                <a:ext uri="{FF2B5EF4-FFF2-40B4-BE49-F238E27FC236}">
                  <a16:creationId xmlns:a16="http://schemas.microsoft.com/office/drawing/2014/main" id="{C3B88FCB-BFC6-9D7D-B539-8C03224FE7C6}"/>
                </a:ext>
              </a:extLst>
            </p:cNvPr>
            <p:cNvSpPr/>
            <p:nvPr/>
          </p:nvSpPr>
          <p:spPr>
            <a:xfrm>
              <a:off x="11672087" y="3083768"/>
              <a:ext cx="66257" cy="346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258"/>
                <a:gd name="f7" fmla="val 34639"/>
                <a:gd name="f8" fmla="val 66259"/>
                <a:gd name="f9" fmla="val 2529"/>
                <a:gd name="f10" fmla="val 1265"/>
                <a:gd name="f11" fmla="val 64994"/>
                <a:gd name="f12" fmla="val 63729"/>
                <a:gd name="f13" fmla="val 62465"/>
                <a:gd name="f14" fmla="val 61200"/>
                <a:gd name="f15" fmla="val 59935"/>
                <a:gd name="f16" fmla="val 8084"/>
                <a:gd name="f17" fmla="val 22762"/>
                <a:gd name="f18" fmla="val 3025"/>
                <a:gd name="f19" fmla="val 25291"/>
                <a:gd name="f20" fmla="val 496"/>
                <a:gd name="f21" fmla="val 26556"/>
                <a:gd name="f22" fmla="val -769"/>
                <a:gd name="f23" fmla="val 29085"/>
                <a:gd name="f24" fmla="val 31614"/>
                <a:gd name="f25" fmla="val 1761"/>
                <a:gd name="f26" fmla="val 34143"/>
                <a:gd name="f27" fmla="val 4290"/>
                <a:gd name="f28" fmla="val 35408"/>
                <a:gd name="f29" fmla="val 6819"/>
                <a:gd name="f30" fmla="val 8852"/>
                <a:gd name="f31" fmla="val 7587"/>
                <a:gd name="f32" fmla="val 5058"/>
                <a:gd name="f33" fmla="+- 0 0 -90"/>
                <a:gd name="f34" fmla="*/ f3 1 66258"/>
                <a:gd name="f35" fmla="*/ f4 1 34639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66258"/>
                <a:gd name="f44" fmla="*/ f40 1 34639"/>
                <a:gd name="f45" fmla="*/ 66259 f41 1"/>
                <a:gd name="f46" fmla="*/ 2529 f40 1"/>
                <a:gd name="f47" fmla="*/ 63729 f41 1"/>
                <a:gd name="f48" fmla="*/ 0 f40 1"/>
                <a:gd name="f49" fmla="*/ 62465 f41 1"/>
                <a:gd name="f50" fmla="*/ 61200 f41 1"/>
                <a:gd name="f51" fmla="*/ 59935 f41 1"/>
                <a:gd name="f52" fmla="*/ 8084 f41 1"/>
                <a:gd name="f53" fmla="*/ 22762 f40 1"/>
                <a:gd name="f54" fmla="*/ 3025 f41 1"/>
                <a:gd name="f55" fmla="*/ 25291 f40 1"/>
                <a:gd name="f56" fmla="*/ 496 f41 1"/>
                <a:gd name="f57" fmla="*/ 31614 f40 1"/>
                <a:gd name="f58" fmla="*/ 6819 f41 1"/>
                <a:gd name="f59" fmla="*/ 34143 f40 1"/>
                <a:gd name="f60" fmla="*/ 8852 f40 1"/>
                <a:gd name="f61" fmla="*/ 7587 f40 1"/>
                <a:gd name="f62" fmla="+- f42 0 f1"/>
                <a:gd name="f63" fmla="*/ f45 1 66258"/>
                <a:gd name="f64" fmla="*/ f46 1 34639"/>
                <a:gd name="f65" fmla="*/ f47 1 66258"/>
                <a:gd name="f66" fmla="*/ f48 1 34639"/>
                <a:gd name="f67" fmla="*/ f49 1 66258"/>
                <a:gd name="f68" fmla="*/ f50 1 66258"/>
                <a:gd name="f69" fmla="*/ f51 1 66258"/>
                <a:gd name="f70" fmla="*/ f52 1 66258"/>
                <a:gd name="f71" fmla="*/ f53 1 34639"/>
                <a:gd name="f72" fmla="*/ f54 1 66258"/>
                <a:gd name="f73" fmla="*/ f55 1 34639"/>
                <a:gd name="f74" fmla="*/ f56 1 66258"/>
                <a:gd name="f75" fmla="*/ f57 1 34639"/>
                <a:gd name="f76" fmla="*/ f58 1 66258"/>
                <a:gd name="f77" fmla="*/ f59 1 34639"/>
                <a:gd name="f78" fmla="*/ f60 1 34639"/>
                <a:gd name="f79" fmla="*/ f61 1 34639"/>
                <a:gd name="f80" fmla="*/ f36 1 f43"/>
                <a:gd name="f81" fmla="*/ f37 1 f43"/>
                <a:gd name="f82" fmla="*/ f36 1 f44"/>
                <a:gd name="f83" fmla="*/ f38 1 f44"/>
                <a:gd name="f84" fmla="*/ f63 1 f43"/>
                <a:gd name="f85" fmla="*/ f64 1 f44"/>
                <a:gd name="f86" fmla="*/ f65 1 f43"/>
                <a:gd name="f87" fmla="*/ f66 1 f44"/>
                <a:gd name="f88" fmla="*/ f67 1 f43"/>
                <a:gd name="f89" fmla="*/ f68 1 f43"/>
                <a:gd name="f90" fmla="*/ f69 1 f43"/>
                <a:gd name="f91" fmla="*/ f70 1 f43"/>
                <a:gd name="f92" fmla="*/ f71 1 f44"/>
                <a:gd name="f93" fmla="*/ f72 1 f43"/>
                <a:gd name="f94" fmla="*/ f73 1 f44"/>
                <a:gd name="f95" fmla="*/ f74 1 f43"/>
                <a:gd name="f96" fmla="*/ f75 1 f44"/>
                <a:gd name="f97" fmla="*/ f76 1 f43"/>
                <a:gd name="f98" fmla="*/ f77 1 f44"/>
                <a:gd name="f99" fmla="*/ f78 1 f44"/>
                <a:gd name="f100" fmla="*/ f79 1 f44"/>
                <a:gd name="f101" fmla="*/ f80 f34 1"/>
                <a:gd name="f102" fmla="*/ f81 f34 1"/>
                <a:gd name="f103" fmla="*/ f83 f35 1"/>
                <a:gd name="f104" fmla="*/ f82 f35 1"/>
                <a:gd name="f105" fmla="*/ f84 f34 1"/>
                <a:gd name="f106" fmla="*/ f85 f35 1"/>
                <a:gd name="f107" fmla="*/ f86 f34 1"/>
                <a:gd name="f108" fmla="*/ f87 f35 1"/>
                <a:gd name="f109" fmla="*/ f88 f34 1"/>
                <a:gd name="f110" fmla="*/ f89 f34 1"/>
                <a:gd name="f111" fmla="*/ f90 f34 1"/>
                <a:gd name="f112" fmla="*/ f91 f34 1"/>
                <a:gd name="f113" fmla="*/ f92 f35 1"/>
                <a:gd name="f114" fmla="*/ f93 f34 1"/>
                <a:gd name="f115" fmla="*/ f94 f35 1"/>
                <a:gd name="f116" fmla="*/ f95 f34 1"/>
                <a:gd name="f117" fmla="*/ f96 f35 1"/>
                <a:gd name="f118" fmla="*/ f97 f34 1"/>
                <a:gd name="f119" fmla="*/ f98 f35 1"/>
                <a:gd name="f120" fmla="*/ f99 f35 1"/>
                <a:gd name="f121" fmla="*/ f100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9" y="f108"/>
                </a:cxn>
                <a:cxn ang="f62">
                  <a:pos x="f110" y="f108"/>
                </a:cxn>
                <a:cxn ang="f62">
                  <a:pos x="f111" y="f108"/>
                </a:cxn>
                <a:cxn ang="f62">
                  <a:pos x="f111" y="f108"/>
                </a:cxn>
                <a:cxn ang="f62">
                  <a:pos x="f112" y="f113"/>
                </a:cxn>
                <a:cxn ang="f62">
                  <a:pos x="f114" y="f115"/>
                </a:cxn>
                <a:cxn ang="f62">
                  <a:pos x="f116" y="f117"/>
                </a:cxn>
                <a:cxn ang="f62">
                  <a:pos x="f118" y="f119"/>
                </a:cxn>
                <a:cxn ang="f62">
                  <a:pos x="f109" y="f120"/>
                </a:cxn>
                <a:cxn ang="f62">
                  <a:pos x="f107" y="f121"/>
                </a:cxn>
                <a:cxn ang="f62">
                  <a:pos x="f105" y="f106"/>
                </a:cxn>
              </a:cxnLst>
              <a:rect l="f101" t="f104" r="f102" b="f103"/>
              <a:pathLst>
                <a:path w="66258" h="34639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lnTo>
                    <a:pt x="f14" y="f5"/>
                  </a:lnTo>
                  <a:lnTo>
                    <a:pt x="f15" y="f5"/>
                  </a:lnTo>
                  <a:lnTo>
                    <a:pt x="f15" y="f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0" y="f24"/>
                  </a:cubicBezTo>
                  <a:cubicBezTo>
                    <a:pt x="f25" y="f26"/>
                    <a:pt x="f27" y="f28"/>
                    <a:pt x="f29" y="f26"/>
                  </a:cubicBezTo>
                  <a:lnTo>
                    <a:pt x="f13" y="f30"/>
                  </a:lnTo>
                  <a:lnTo>
                    <a:pt x="f12" y="f31"/>
                  </a:lnTo>
                  <a:cubicBezTo>
                    <a:pt x="f8" y="f31"/>
                    <a:pt x="f8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</p:grpSp>
      <p:sp>
        <p:nvSpPr>
          <p:cNvPr id="267" name="Titel 1">
            <a:extLst>
              <a:ext uri="{FF2B5EF4-FFF2-40B4-BE49-F238E27FC236}">
                <a16:creationId xmlns:a16="http://schemas.microsoft.com/office/drawing/2014/main" id="{0A1F95C4-752B-3422-BB9C-3819A8E5802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68" name="Datumsplatzhalter 3">
            <a:extLst>
              <a:ext uri="{FF2B5EF4-FFF2-40B4-BE49-F238E27FC236}">
                <a16:creationId xmlns:a16="http://schemas.microsoft.com/office/drawing/2014/main" id="{76898AAA-36B4-80B0-AFCC-DC7AB658D12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269" name="Fußzeilenplatzhalter 4">
            <a:extLst>
              <a:ext uri="{FF2B5EF4-FFF2-40B4-BE49-F238E27FC236}">
                <a16:creationId xmlns:a16="http://schemas.microsoft.com/office/drawing/2014/main" id="{1663A8C3-3B0C-22BE-89B6-D9BE0645E36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270" name="Foliennummernplatzhalter 5">
            <a:extLst>
              <a:ext uri="{FF2B5EF4-FFF2-40B4-BE49-F238E27FC236}">
                <a16:creationId xmlns:a16="http://schemas.microsoft.com/office/drawing/2014/main" id="{61D5D2F5-40A3-1FD0-4747-DCC04DBFDCD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9BC90CF-F77D-48EA-8E62-65C630176531}" type="slidenum">
              <a:t>‹Nr.›</a:t>
            </a:fld>
            <a:endParaRPr lang="de-DE"/>
          </a:p>
        </p:txBody>
      </p:sp>
      <p:sp>
        <p:nvSpPr>
          <p:cNvPr id="271" name="Textplatzhalter 7">
            <a:extLst>
              <a:ext uri="{FF2B5EF4-FFF2-40B4-BE49-F238E27FC236}">
                <a16:creationId xmlns:a16="http://schemas.microsoft.com/office/drawing/2014/main" id="{103AD579-6673-C100-EA71-F898AE0F05A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1248" y="2101501"/>
            <a:ext cx="3657600" cy="118872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72" name="Textplatzhalter 7">
            <a:extLst>
              <a:ext uri="{FF2B5EF4-FFF2-40B4-BE49-F238E27FC236}">
                <a16:creationId xmlns:a16="http://schemas.microsoft.com/office/drawing/2014/main" id="{ED69C7D4-0818-E902-525E-41FB1A29FAD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1248" y="1692435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73" name="Textplatzhalter 7">
            <a:extLst>
              <a:ext uri="{FF2B5EF4-FFF2-40B4-BE49-F238E27FC236}">
                <a16:creationId xmlns:a16="http://schemas.microsoft.com/office/drawing/2014/main" id="{59BBF38E-58CC-B55E-BB2D-43EDE5D721C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9267" y="3827742"/>
            <a:ext cx="3657600" cy="118872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74" name="Textplatzhalter 7">
            <a:extLst>
              <a:ext uri="{FF2B5EF4-FFF2-40B4-BE49-F238E27FC236}">
                <a16:creationId xmlns:a16="http://schemas.microsoft.com/office/drawing/2014/main" id="{205257D4-3F06-3B1E-0893-F81CB20CA5E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9267" y="341866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75" name="Textplatzhalter 7">
            <a:extLst>
              <a:ext uri="{FF2B5EF4-FFF2-40B4-BE49-F238E27FC236}">
                <a16:creationId xmlns:a16="http://schemas.microsoft.com/office/drawing/2014/main" id="{4CBBA58F-3844-53DF-E7F4-5FE61DE66B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40018" y="2097487"/>
            <a:ext cx="3657600" cy="118872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76" name="Textplatzhalter 7">
            <a:extLst>
              <a:ext uri="{FF2B5EF4-FFF2-40B4-BE49-F238E27FC236}">
                <a16:creationId xmlns:a16="http://schemas.microsoft.com/office/drawing/2014/main" id="{516ACBB6-3596-5F61-DDBB-195C6421C9E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40018" y="168842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77" name="Textplatzhalter 7">
            <a:extLst>
              <a:ext uri="{FF2B5EF4-FFF2-40B4-BE49-F238E27FC236}">
                <a16:creationId xmlns:a16="http://schemas.microsoft.com/office/drawing/2014/main" id="{105AA02F-DDAC-80EA-87BD-56E205D6A5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48037" y="3823728"/>
            <a:ext cx="3657600" cy="118872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78" name="Textplatzhalter 7">
            <a:extLst>
              <a:ext uri="{FF2B5EF4-FFF2-40B4-BE49-F238E27FC236}">
                <a16:creationId xmlns:a16="http://schemas.microsoft.com/office/drawing/2014/main" id="{FD7C4505-6235-115D-B74D-67B4DD3071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48037" y="3414653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79" name="Textplatzhalter 7">
            <a:extLst>
              <a:ext uri="{FF2B5EF4-FFF2-40B4-BE49-F238E27FC236}">
                <a16:creationId xmlns:a16="http://schemas.microsoft.com/office/drawing/2014/main" id="{E93B8A7B-1D0D-92A6-9201-F8FD84F69B3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69310" y="5532211"/>
            <a:ext cx="3657600" cy="82296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80" name="Textplatzhalter 7">
            <a:extLst>
              <a:ext uri="{FF2B5EF4-FFF2-40B4-BE49-F238E27FC236}">
                <a16:creationId xmlns:a16="http://schemas.microsoft.com/office/drawing/2014/main" id="{EFAD3F50-C63B-9AAC-8C01-16CC0CD09E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69310" y="5123136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265313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Lös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ildplatzhalter 14">
            <a:extLst>
              <a:ext uri="{FF2B5EF4-FFF2-40B4-BE49-F238E27FC236}">
                <a16:creationId xmlns:a16="http://schemas.microsoft.com/office/drawing/2014/main" id="{E7DCC92E-2E9D-D985-A3DE-25FB8116D0A9}"/>
              </a:ext>
            </a:extLst>
          </p:cNvPr>
          <p:cNvGrpSpPr/>
          <p:nvPr/>
        </p:nvGrpSpPr>
        <p:grpSpPr>
          <a:xfrm>
            <a:off x="-1152" y="0"/>
            <a:ext cx="5934199" cy="6935961"/>
            <a:chOff x="-1152" y="0"/>
            <a:chExt cx="5934199" cy="6935961"/>
          </a:xfrm>
        </p:grpSpPr>
        <p:sp>
          <p:nvSpPr>
            <p:cNvPr id="3" name="Freeform: Shape 22">
              <a:extLst>
                <a:ext uri="{FF2B5EF4-FFF2-40B4-BE49-F238E27FC236}">
                  <a16:creationId xmlns:a16="http://schemas.microsoft.com/office/drawing/2014/main" id="{6DAB85F0-362A-4D86-36D2-D5F08C1658C0}"/>
                </a:ext>
              </a:extLst>
            </p:cNvPr>
            <p:cNvSpPr/>
            <p:nvPr/>
          </p:nvSpPr>
          <p:spPr>
            <a:xfrm>
              <a:off x="4625748" y="6105439"/>
              <a:ext cx="1280452" cy="8305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0449"/>
                <a:gd name="f7" fmla="val 830517"/>
                <a:gd name="f8" fmla="val 82718"/>
                <a:gd name="f9" fmla="val 1126061"/>
                <a:gd name="f10" fmla="val 1280450"/>
                <a:gd name="f11" fmla="val 21450"/>
                <a:gd name="f12" fmla="+- 0 0 -90"/>
                <a:gd name="f13" fmla="*/ f3 1 1280449"/>
                <a:gd name="f14" fmla="*/ f4 1 83051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80449"/>
                <a:gd name="f23" fmla="*/ f19 1 830517"/>
                <a:gd name="f24" fmla="*/ 0 f20 1"/>
                <a:gd name="f25" fmla="*/ 82718 f19 1"/>
                <a:gd name="f26" fmla="*/ 1126061 f20 1"/>
                <a:gd name="f27" fmla="*/ 830517 f19 1"/>
                <a:gd name="f28" fmla="*/ 1280450 f20 1"/>
                <a:gd name="f29" fmla="*/ 21450 f20 1"/>
                <a:gd name="f30" fmla="*/ 0 f19 1"/>
                <a:gd name="f31" fmla="+- f21 0 f1"/>
                <a:gd name="f32" fmla="*/ f24 1 1280449"/>
                <a:gd name="f33" fmla="*/ f25 1 830517"/>
                <a:gd name="f34" fmla="*/ f26 1 1280449"/>
                <a:gd name="f35" fmla="*/ f27 1 830517"/>
                <a:gd name="f36" fmla="*/ f28 1 1280449"/>
                <a:gd name="f37" fmla="*/ f29 1 1280449"/>
                <a:gd name="f38" fmla="*/ f30 1 830517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1280449" h="830517">
                  <a:moveTo>
                    <a:pt x="f5" y="f8"/>
                  </a:moveTo>
                  <a:lnTo>
                    <a:pt x="f9" y="f7"/>
                  </a:lnTo>
                  <a:lnTo>
                    <a:pt x="f10" y="f7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" name="Freeform: Shape 23">
              <a:extLst>
                <a:ext uri="{FF2B5EF4-FFF2-40B4-BE49-F238E27FC236}">
                  <a16:creationId xmlns:a16="http://schemas.microsoft.com/office/drawing/2014/main" id="{2A0BE5F7-851F-5522-0AC0-04B585A09DEE}"/>
                </a:ext>
              </a:extLst>
            </p:cNvPr>
            <p:cNvSpPr/>
            <p:nvPr/>
          </p:nvSpPr>
          <p:spPr>
            <a:xfrm>
              <a:off x="0" y="6580936"/>
              <a:ext cx="14639" cy="989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42"/>
                <a:gd name="f7" fmla="val 98901"/>
                <a:gd name="f8" fmla="val 5523"/>
                <a:gd name="f9" fmla="val 98902"/>
                <a:gd name="f10" fmla="val 14643"/>
                <a:gd name="f11" fmla="+- 0 0 -90"/>
                <a:gd name="f12" fmla="*/ f3 1 14642"/>
                <a:gd name="f13" fmla="*/ f4 1 9890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4642"/>
                <a:gd name="f22" fmla="*/ f18 1 98901"/>
                <a:gd name="f23" fmla="*/ 0 f19 1"/>
                <a:gd name="f24" fmla="*/ 5523 f18 1"/>
                <a:gd name="f25" fmla="*/ 98902 f18 1"/>
                <a:gd name="f26" fmla="*/ 14643 f19 1"/>
                <a:gd name="f27" fmla="*/ 0 f18 1"/>
                <a:gd name="f28" fmla="+- f20 0 f1"/>
                <a:gd name="f29" fmla="*/ f23 1 14642"/>
                <a:gd name="f30" fmla="*/ f24 1 98901"/>
                <a:gd name="f31" fmla="*/ f25 1 98901"/>
                <a:gd name="f32" fmla="*/ f26 1 14642"/>
                <a:gd name="f33" fmla="*/ f27 1 98901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14642" h="98901">
                  <a:moveTo>
                    <a:pt x="f5" y="f8"/>
                  </a:moveTo>
                  <a:lnTo>
                    <a:pt x="f5" y="f9"/>
                  </a:lnTo>
                  <a:lnTo>
                    <a:pt x="f10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654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" name="Freeform: Shape 24">
              <a:extLst>
                <a:ext uri="{FF2B5EF4-FFF2-40B4-BE49-F238E27FC236}">
                  <a16:creationId xmlns:a16="http://schemas.microsoft.com/office/drawing/2014/main" id="{690AC9B9-E6E9-F38E-EF70-DD178700193C}"/>
                </a:ext>
              </a:extLst>
            </p:cNvPr>
            <p:cNvSpPr/>
            <p:nvPr/>
          </p:nvSpPr>
          <p:spPr>
            <a:xfrm>
              <a:off x="0" y="6556412"/>
              <a:ext cx="18370" cy="147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67"/>
                <a:gd name="f7" fmla="val 14770"/>
                <a:gd name="f8" fmla="val 6936"/>
                <a:gd name="f9" fmla="val 14771"/>
                <a:gd name="f10" fmla="val 17083"/>
                <a:gd name="f11" fmla="val 8349"/>
                <a:gd name="f12" fmla="+- 0 0 -90"/>
                <a:gd name="f13" fmla="*/ f3 1 18367"/>
                <a:gd name="f14" fmla="*/ f4 1 1477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8367"/>
                <a:gd name="f23" fmla="*/ f19 1 14770"/>
                <a:gd name="f24" fmla="*/ 18367 f20 1"/>
                <a:gd name="f25" fmla="*/ 0 f19 1"/>
                <a:gd name="f26" fmla="*/ 0 f20 1"/>
                <a:gd name="f27" fmla="*/ 6936 f19 1"/>
                <a:gd name="f28" fmla="*/ 14771 f19 1"/>
                <a:gd name="f29" fmla="*/ 17083 f20 1"/>
                <a:gd name="f30" fmla="*/ 8349 f19 1"/>
                <a:gd name="f31" fmla="+- f21 0 f1"/>
                <a:gd name="f32" fmla="*/ f24 1 18367"/>
                <a:gd name="f33" fmla="*/ f25 1 14770"/>
                <a:gd name="f34" fmla="*/ f26 1 18367"/>
                <a:gd name="f35" fmla="*/ f27 1 14770"/>
                <a:gd name="f36" fmla="*/ f28 1 14770"/>
                <a:gd name="f37" fmla="*/ f29 1 18367"/>
                <a:gd name="f38" fmla="*/ f30 1 14770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18367" h="14770">
                  <a:moveTo>
                    <a:pt x="f6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" name="Freeform: Shape 25">
              <a:extLst>
                <a:ext uri="{FF2B5EF4-FFF2-40B4-BE49-F238E27FC236}">
                  <a16:creationId xmlns:a16="http://schemas.microsoft.com/office/drawing/2014/main" id="{2164B619-925F-3913-34BF-CCAC8C7EEBBF}"/>
                </a:ext>
              </a:extLst>
            </p:cNvPr>
            <p:cNvSpPr/>
            <p:nvPr/>
          </p:nvSpPr>
          <p:spPr>
            <a:xfrm>
              <a:off x="0" y="6532903"/>
              <a:ext cx="12591" cy="151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87"/>
                <a:gd name="f7" fmla="val 15156"/>
                <a:gd name="f8" fmla="val 10404"/>
                <a:gd name="f9" fmla="+- 0 0 -90"/>
                <a:gd name="f10" fmla="*/ f3 1 12587"/>
                <a:gd name="f11" fmla="*/ f4 1 1515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587"/>
                <a:gd name="f20" fmla="*/ f16 1 15156"/>
                <a:gd name="f21" fmla="*/ 0 f17 1"/>
                <a:gd name="f22" fmla="*/ 0 f16 1"/>
                <a:gd name="f23" fmla="*/ 15156 f16 1"/>
                <a:gd name="f24" fmla="*/ 12587 f17 1"/>
                <a:gd name="f25" fmla="*/ 10404 f16 1"/>
                <a:gd name="f26" fmla="+- f18 0 f1"/>
                <a:gd name="f27" fmla="*/ f21 1 12587"/>
                <a:gd name="f28" fmla="*/ f22 1 15156"/>
                <a:gd name="f29" fmla="*/ f23 1 15156"/>
                <a:gd name="f30" fmla="*/ f24 1 12587"/>
                <a:gd name="f31" fmla="*/ f25 1 15156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9"/>
                </a:cxn>
                <a:cxn ang="f26">
                  <a:pos x="f45" y="f46"/>
                </a:cxn>
              </a:cxnLst>
              <a:rect l="f41" t="f44" r="f42" b="f43"/>
              <a:pathLst>
                <a:path w="12587" h="15156">
                  <a:moveTo>
                    <a:pt x="f5" y="f5"/>
                  </a:moveTo>
                  <a:lnTo>
                    <a:pt x="f5" y="f7"/>
                  </a:lnTo>
                  <a:lnTo>
                    <a:pt x="f6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" name="Freeform: Shape 26">
              <a:extLst>
                <a:ext uri="{FF2B5EF4-FFF2-40B4-BE49-F238E27FC236}">
                  <a16:creationId xmlns:a16="http://schemas.microsoft.com/office/drawing/2014/main" id="{8F12C775-79F3-00A3-F32D-22594DC0180D}"/>
                </a:ext>
              </a:extLst>
            </p:cNvPr>
            <p:cNvSpPr/>
            <p:nvPr/>
          </p:nvSpPr>
          <p:spPr>
            <a:xfrm>
              <a:off x="0" y="5964795"/>
              <a:ext cx="314425" cy="9711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4428"/>
                <a:gd name="f7" fmla="val 971162"/>
                <a:gd name="f8" fmla="val 187784"/>
                <a:gd name="f9" fmla="val 703614"/>
                <a:gd name="f10" fmla="val 702587"/>
                <a:gd name="f11" fmla="val 701559"/>
                <a:gd name="f12" fmla="val 700917"/>
                <a:gd name="f13" fmla="val 188426"/>
                <a:gd name="f14" fmla="val 700147"/>
                <a:gd name="f15" fmla="val 189197"/>
                <a:gd name="f16" fmla="val 190096"/>
                <a:gd name="f17" fmla="val 190738"/>
                <a:gd name="f18" fmla="val 249051"/>
                <a:gd name="f19" fmla="val 675742"/>
                <a:gd name="f20" fmla="val 314429"/>
                <a:gd name="f21" fmla="val 251878"/>
                <a:gd name="f22" fmla="val 549097"/>
                <a:gd name="f23" fmla="val 31212"/>
                <a:gd name="f24" fmla="val 574786"/>
                <a:gd name="f25" fmla="val 575556"/>
                <a:gd name="f26" fmla="val 31854"/>
                <a:gd name="f27" fmla="val 576584"/>
                <a:gd name="f28" fmla="val 577226"/>
                <a:gd name="f29" fmla="val 578510"/>
                <a:gd name="f30" fmla="val 31917"/>
                <a:gd name="f31" fmla="val 578850"/>
                <a:gd name="f32" fmla="val 579198"/>
                <a:gd name="f33" fmla="val 579538"/>
                <a:gd name="f34" fmla="val 28386"/>
                <a:gd name="f35" fmla="val 603685"/>
                <a:gd name="f36" fmla="val 807526"/>
                <a:gd name="f37" fmla="val 971163"/>
                <a:gd name="f38" fmla="val 146811"/>
                <a:gd name="f39" fmla="+- 0 0 -90"/>
                <a:gd name="f40" fmla="*/ f3 1 314428"/>
                <a:gd name="f41" fmla="*/ f4 1 971162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314428"/>
                <a:gd name="f50" fmla="*/ f46 1 971162"/>
                <a:gd name="f51" fmla="*/ 187784 f47 1"/>
                <a:gd name="f52" fmla="*/ 703614 f46 1"/>
                <a:gd name="f53" fmla="*/ 702587 f46 1"/>
                <a:gd name="f54" fmla="*/ 701559 f46 1"/>
                <a:gd name="f55" fmla="*/ 700917 f46 1"/>
                <a:gd name="f56" fmla="*/ 188426 f47 1"/>
                <a:gd name="f57" fmla="*/ 700147 f46 1"/>
                <a:gd name="f58" fmla="*/ 189197 f47 1"/>
                <a:gd name="f59" fmla="*/ 190096 f47 1"/>
                <a:gd name="f60" fmla="*/ 190738 f47 1"/>
                <a:gd name="f61" fmla="*/ 249051 f47 1"/>
                <a:gd name="f62" fmla="*/ 675742 f46 1"/>
                <a:gd name="f63" fmla="*/ 314429 f47 1"/>
                <a:gd name="f64" fmla="*/ 251878 f46 1"/>
                <a:gd name="f65" fmla="*/ 0 f47 1"/>
                <a:gd name="f66" fmla="*/ 0 f46 1"/>
                <a:gd name="f67" fmla="*/ 549097 f46 1"/>
                <a:gd name="f68" fmla="*/ 31212 f47 1"/>
                <a:gd name="f69" fmla="*/ 574786 f46 1"/>
                <a:gd name="f70" fmla="*/ 575556 f46 1"/>
                <a:gd name="f71" fmla="*/ 31854 f47 1"/>
                <a:gd name="f72" fmla="*/ 576584 f46 1"/>
                <a:gd name="f73" fmla="*/ 577226 f46 1"/>
                <a:gd name="f74" fmla="*/ 578510 f46 1"/>
                <a:gd name="f75" fmla="*/ 579538 f46 1"/>
                <a:gd name="f76" fmla="*/ 28386 f47 1"/>
                <a:gd name="f77" fmla="*/ 603685 f46 1"/>
                <a:gd name="f78" fmla="*/ 807526 f46 1"/>
                <a:gd name="f79" fmla="*/ 971163 f46 1"/>
                <a:gd name="f80" fmla="*/ 146811 f47 1"/>
                <a:gd name="f81" fmla="+- f48 0 f1"/>
                <a:gd name="f82" fmla="*/ f51 1 314428"/>
                <a:gd name="f83" fmla="*/ f52 1 971162"/>
                <a:gd name="f84" fmla="*/ f53 1 971162"/>
                <a:gd name="f85" fmla="*/ f54 1 971162"/>
                <a:gd name="f86" fmla="*/ f55 1 971162"/>
                <a:gd name="f87" fmla="*/ f56 1 314428"/>
                <a:gd name="f88" fmla="*/ f57 1 971162"/>
                <a:gd name="f89" fmla="*/ f58 1 314428"/>
                <a:gd name="f90" fmla="*/ f59 1 314428"/>
                <a:gd name="f91" fmla="*/ f60 1 314428"/>
                <a:gd name="f92" fmla="*/ f61 1 314428"/>
                <a:gd name="f93" fmla="*/ f62 1 971162"/>
                <a:gd name="f94" fmla="*/ f63 1 314428"/>
                <a:gd name="f95" fmla="*/ f64 1 971162"/>
                <a:gd name="f96" fmla="*/ f65 1 314428"/>
                <a:gd name="f97" fmla="*/ f66 1 971162"/>
                <a:gd name="f98" fmla="*/ f67 1 971162"/>
                <a:gd name="f99" fmla="*/ f68 1 314428"/>
                <a:gd name="f100" fmla="*/ f69 1 971162"/>
                <a:gd name="f101" fmla="*/ f70 1 971162"/>
                <a:gd name="f102" fmla="*/ f71 1 314428"/>
                <a:gd name="f103" fmla="*/ f72 1 971162"/>
                <a:gd name="f104" fmla="*/ f73 1 971162"/>
                <a:gd name="f105" fmla="*/ f74 1 971162"/>
                <a:gd name="f106" fmla="*/ f75 1 971162"/>
                <a:gd name="f107" fmla="*/ f76 1 314428"/>
                <a:gd name="f108" fmla="*/ f77 1 971162"/>
                <a:gd name="f109" fmla="*/ f78 1 971162"/>
                <a:gd name="f110" fmla="*/ f79 1 971162"/>
                <a:gd name="f111" fmla="*/ f80 1 314428"/>
                <a:gd name="f112" fmla="*/ f42 1 f49"/>
                <a:gd name="f113" fmla="*/ f43 1 f49"/>
                <a:gd name="f114" fmla="*/ f42 1 f50"/>
                <a:gd name="f115" fmla="*/ f44 1 f50"/>
                <a:gd name="f116" fmla="*/ f82 1 f49"/>
                <a:gd name="f117" fmla="*/ f83 1 f50"/>
                <a:gd name="f118" fmla="*/ f84 1 f50"/>
                <a:gd name="f119" fmla="*/ f85 1 f50"/>
                <a:gd name="f120" fmla="*/ f86 1 f50"/>
                <a:gd name="f121" fmla="*/ f87 1 f49"/>
                <a:gd name="f122" fmla="*/ f88 1 f50"/>
                <a:gd name="f123" fmla="*/ f89 1 f49"/>
                <a:gd name="f124" fmla="*/ f90 1 f49"/>
                <a:gd name="f125" fmla="*/ f91 1 f49"/>
                <a:gd name="f126" fmla="*/ f92 1 f49"/>
                <a:gd name="f127" fmla="*/ f93 1 f50"/>
                <a:gd name="f128" fmla="*/ f94 1 f49"/>
                <a:gd name="f129" fmla="*/ f95 1 f50"/>
                <a:gd name="f130" fmla="*/ f96 1 f49"/>
                <a:gd name="f131" fmla="*/ f97 1 f50"/>
                <a:gd name="f132" fmla="*/ f98 1 f50"/>
                <a:gd name="f133" fmla="*/ f99 1 f49"/>
                <a:gd name="f134" fmla="*/ f100 1 f50"/>
                <a:gd name="f135" fmla="*/ f101 1 f50"/>
                <a:gd name="f136" fmla="*/ f102 1 f49"/>
                <a:gd name="f137" fmla="*/ f103 1 f50"/>
                <a:gd name="f138" fmla="*/ f104 1 f50"/>
                <a:gd name="f139" fmla="*/ f105 1 f50"/>
                <a:gd name="f140" fmla="*/ f106 1 f50"/>
                <a:gd name="f141" fmla="*/ f107 1 f49"/>
                <a:gd name="f142" fmla="*/ f108 1 f50"/>
                <a:gd name="f143" fmla="*/ f109 1 f50"/>
                <a:gd name="f144" fmla="*/ f110 1 f50"/>
                <a:gd name="f145" fmla="*/ f111 1 f49"/>
                <a:gd name="f146" fmla="*/ f112 f40 1"/>
                <a:gd name="f147" fmla="*/ f113 f40 1"/>
                <a:gd name="f148" fmla="*/ f115 f41 1"/>
                <a:gd name="f149" fmla="*/ f114 f41 1"/>
                <a:gd name="f150" fmla="*/ f116 f40 1"/>
                <a:gd name="f151" fmla="*/ f117 f41 1"/>
                <a:gd name="f152" fmla="*/ f118 f41 1"/>
                <a:gd name="f153" fmla="*/ f119 f41 1"/>
                <a:gd name="f154" fmla="*/ f120 f41 1"/>
                <a:gd name="f155" fmla="*/ f121 f40 1"/>
                <a:gd name="f156" fmla="*/ f122 f41 1"/>
                <a:gd name="f157" fmla="*/ f123 f40 1"/>
                <a:gd name="f158" fmla="*/ f124 f40 1"/>
                <a:gd name="f159" fmla="*/ f125 f40 1"/>
                <a:gd name="f160" fmla="*/ f126 f40 1"/>
                <a:gd name="f161" fmla="*/ f127 f41 1"/>
                <a:gd name="f162" fmla="*/ f128 f40 1"/>
                <a:gd name="f163" fmla="*/ f129 f41 1"/>
                <a:gd name="f164" fmla="*/ f130 f40 1"/>
                <a:gd name="f165" fmla="*/ f131 f41 1"/>
                <a:gd name="f166" fmla="*/ f132 f41 1"/>
                <a:gd name="f167" fmla="*/ f133 f40 1"/>
                <a:gd name="f168" fmla="*/ f134 f41 1"/>
                <a:gd name="f169" fmla="*/ f135 f41 1"/>
                <a:gd name="f170" fmla="*/ f136 f40 1"/>
                <a:gd name="f171" fmla="*/ f137 f41 1"/>
                <a:gd name="f172" fmla="*/ f138 f41 1"/>
                <a:gd name="f173" fmla="*/ f139 f41 1"/>
                <a:gd name="f174" fmla="*/ f140 f41 1"/>
                <a:gd name="f175" fmla="*/ f141 f40 1"/>
                <a:gd name="f176" fmla="*/ f142 f41 1"/>
                <a:gd name="f177" fmla="*/ f143 f41 1"/>
                <a:gd name="f178" fmla="*/ f144 f41 1"/>
                <a:gd name="f179" fmla="*/ f145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50" y="f151"/>
                </a:cxn>
                <a:cxn ang="f81">
                  <a:pos x="f150" y="f151"/>
                </a:cxn>
                <a:cxn ang="f81">
                  <a:pos x="f150" y="f152"/>
                </a:cxn>
                <a:cxn ang="f81">
                  <a:pos x="f150" y="f153"/>
                </a:cxn>
                <a:cxn ang="f81">
                  <a:pos x="f150" y="f154"/>
                </a:cxn>
                <a:cxn ang="f81">
                  <a:pos x="f150" y="f154"/>
                </a:cxn>
                <a:cxn ang="f81">
                  <a:pos x="f150" y="f154"/>
                </a:cxn>
                <a:cxn ang="f81">
                  <a:pos x="f155" y="f156"/>
                </a:cxn>
                <a:cxn ang="f81">
                  <a:pos x="f157" y="f156"/>
                </a:cxn>
                <a:cxn ang="f81">
                  <a:pos x="f158" y="f156"/>
                </a:cxn>
                <a:cxn ang="f81">
                  <a:pos x="f159" y="f156"/>
                </a:cxn>
                <a:cxn ang="f81">
                  <a:pos x="f160" y="f161"/>
                </a:cxn>
                <a:cxn ang="f81">
                  <a:pos x="f162" y="f163"/>
                </a:cxn>
                <a:cxn ang="f81">
                  <a:pos x="f164" y="f165"/>
                </a:cxn>
                <a:cxn ang="f81">
                  <a:pos x="f164" y="f166"/>
                </a:cxn>
                <a:cxn ang="f81">
                  <a:pos x="f167" y="f168"/>
                </a:cxn>
                <a:cxn ang="f81">
                  <a:pos x="f167" y="f168"/>
                </a:cxn>
                <a:cxn ang="f81">
                  <a:pos x="f167" y="f169"/>
                </a:cxn>
                <a:cxn ang="f81">
                  <a:pos x="f170" y="f171"/>
                </a:cxn>
                <a:cxn ang="f81">
                  <a:pos x="f170" y="f172"/>
                </a:cxn>
                <a:cxn ang="f81">
                  <a:pos x="f170" y="f172"/>
                </a:cxn>
                <a:cxn ang="f81">
                  <a:pos x="f170" y="f172"/>
                </a:cxn>
                <a:cxn ang="f81">
                  <a:pos x="f170" y="f173"/>
                </a:cxn>
                <a:cxn ang="f81">
                  <a:pos x="f170" y="f174"/>
                </a:cxn>
                <a:cxn ang="f81">
                  <a:pos x="f170" y="f174"/>
                </a:cxn>
                <a:cxn ang="f81">
                  <a:pos x="f175" y="f176"/>
                </a:cxn>
                <a:cxn ang="f81">
                  <a:pos x="f175" y="f176"/>
                </a:cxn>
                <a:cxn ang="f81">
                  <a:pos x="f175" y="f176"/>
                </a:cxn>
                <a:cxn ang="f81">
                  <a:pos x="f164" y="f177"/>
                </a:cxn>
                <a:cxn ang="f81">
                  <a:pos x="f164" y="f178"/>
                </a:cxn>
                <a:cxn ang="f81">
                  <a:pos x="f179" y="f178"/>
                </a:cxn>
              </a:cxnLst>
              <a:rect l="f146" t="f149" r="f147" b="f148"/>
              <a:pathLst>
                <a:path w="314428" h="971162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10"/>
                  </a:lnTo>
                  <a:lnTo>
                    <a:pt x="f8" y="f11"/>
                  </a:lnTo>
                  <a:lnTo>
                    <a:pt x="f8" y="f12"/>
                  </a:lnTo>
                  <a:lnTo>
                    <a:pt x="f8" y="f12"/>
                  </a:lnTo>
                  <a:lnTo>
                    <a:pt x="f8" y="f12"/>
                  </a:lnTo>
                  <a:lnTo>
                    <a:pt x="f13" y="f14"/>
                  </a:lnTo>
                  <a:lnTo>
                    <a:pt x="f15" y="f14"/>
                  </a:lnTo>
                  <a:lnTo>
                    <a:pt x="f16" y="f14"/>
                  </a:lnTo>
                  <a:lnTo>
                    <a:pt x="f17" y="f14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5" y="f5"/>
                  </a:lnTo>
                  <a:lnTo>
                    <a:pt x="f5" y="f22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3" y="f24"/>
                    <a:pt x="f23" y="f24"/>
                    <a:pt x="f23" y="f25"/>
                  </a:cubicBezTo>
                  <a:lnTo>
                    <a:pt x="f26" y="f27"/>
                  </a:lnTo>
                  <a:cubicBezTo>
                    <a:pt x="f26" y="f27"/>
                    <a:pt x="f26" y="f27"/>
                    <a:pt x="f26" y="f28"/>
                  </a:cubicBezTo>
                  <a:lnTo>
                    <a:pt x="f26" y="f28"/>
                  </a:lnTo>
                  <a:cubicBezTo>
                    <a:pt x="f26" y="f28"/>
                    <a:pt x="f26" y="f28"/>
                    <a:pt x="f26" y="f28"/>
                  </a:cubicBezTo>
                  <a:lnTo>
                    <a:pt x="f26" y="f29"/>
                  </a:lnTo>
                  <a:cubicBezTo>
                    <a:pt x="f30" y="f31"/>
                    <a:pt x="f30" y="f32"/>
                    <a:pt x="f26" y="f33"/>
                  </a:cubicBezTo>
                  <a:lnTo>
                    <a:pt x="f26" y="f33"/>
                  </a:lnTo>
                  <a:lnTo>
                    <a:pt x="f34" y="f35"/>
                  </a:lnTo>
                  <a:lnTo>
                    <a:pt x="f34" y="f35"/>
                  </a:lnTo>
                  <a:lnTo>
                    <a:pt x="f34" y="f35"/>
                  </a:lnTo>
                  <a:lnTo>
                    <a:pt x="f5" y="f36"/>
                  </a:lnTo>
                  <a:lnTo>
                    <a:pt x="f5" y="f37"/>
                  </a:lnTo>
                  <a:lnTo>
                    <a:pt x="f38" y="f3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" name="Freeform: Shape 27">
              <a:extLst>
                <a:ext uri="{FF2B5EF4-FFF2-40B4-BE49-F238E27FC236}">
                  <a16:creationId xmlns:a16="http://schemas.microsoft.com/office/drawing/2014/main" id="{E6962FCE-2B13-A057-52B0-C93610BAE738}"/>
                </a:ext>
              </a:extLst>
            </p:cNvPr>
            <p:cNvSpPr/>
            <p:nvPr/>
          </p:nvSpPr>
          <p:spPr>
            <a:xfrm>
              <a:off x="263566" y="6088102"/>
              <a:ext cx="420907" cy="5471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0908"/>
                <a:gd name="f7" fmla="val 547170"/>
                <a:gd name="f8" fmla="val 64350"/>
                <a:gd name="f9" fmla="val 131013"/>
                <a:gd name="f10" fmla="val 547171"/>
                <a:gd name="f11" fmla="val 353733"/>
                <a:gd name="f12" fmla="val 412433"/>
                <a:gd name="f13" fmla="+- 0 0 -90"/>
                <a:gd name="f14" fmla="*/ f3 1 420908"/>
                <a:gd name="f15" fmla="*/ f4 1 54717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20908"/>
                <a:gd name="f24" fmla="*/ f20 1 547170"/>
                <a:gd name="f25" fmla="*/ 420908 f21 1"/>
                <a:gd name="f26" fmla="*/ 0 f20 1"/>
                <a:gd name="f27" fmla="*/ 64350 f21 1"/>
                <a:gd name="f28" fmla="*/ 131013 f20 1"/>
                <a:gd name="f29" fmla="*/ 0 f21 1"/>
                <a:gd name="f30" fmla="*/ 547171 f20 1"/>
                <a:gd name="f31" fmla="*/ 353733 f21 1"/>
                <a:gd name="f32" fmla="*/ 412433 f20 1"/>
                <a:gd name="f33" fmla="+- f22 0 f1"/>
                <a:gd name="f34" fmla="*/ f25 1 420908"/>
                <a:gd name="f35" fmla="*/ f26 1 547170"/>
                <a:gd name="f36" fmla="*/ f27 1 420908"/>
                <a:gd name="f37" fmla="*/ f28 1 547170"/>
                <a:gd name="f38" fmla="*/ f29 1 420908"/>
                <a:gd name="f39" fmla="*/ f30 1 547170"/>
                <a:gd name="f40" fmla="*/ f31 1 420908"/>
                <a:gd name="f41" fmla="*/ f32 1 54717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420908" h="547170">
                  <a:moveTo>
                    <a:pt x="f6" y="f5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" name="Freeform: Shape 28">
              <a:extLst>
                <a:ext uri="{FF2B5EF4-FFF2-40B4-BE49-F238E27FC236}">
                  <a16:creationId xmlns:a16="http://schemas.microsoft.com/office/drawing/2014/main" id="{E5AB1634-4E1A-07B5-3485-CF8F278506A3}"/>
                </a:ext>
              </a:extLst>
            </p:cNvPr>
            <p:cNvSpPr/>
            <p:nvPr/>
          </p:nvSpPr>
          <p:spPr>
            <a:xfrm>
              <a:off x="160550" y="6682672"/>
              <a:ext cx="344225" cy="2532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4227"/>
                <a:gd name="f7" fmla="val 253290"/>
                <a:gd name="f8" fmla="val 253291"/>
                <a:gd name="f9" fmla="val 344228"/>
                <a:gd name="f10" fmla="val 38790"/>
                <a:gd name="f11" fmla="+- 0 0 -90"/>
                <a:gd name="f12" fmla="*/ f3 1 344227"/>
                <a:gd name="f13" fmla="*/ f4 1 25329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44227"/>
                <a:gd name="f22" fmla="*/ f18 1 253290"/>
                <a:gd name="f23" fmla="*/ 0 f19 1"/>
                <a:gd name="f24" fmla="*/ 253291 f18 1"/>
                <a:gd name="f25" fmla="*/ 344228 f19 1"/>
                <a:gd name="f26" fmla="*/ 38790 f19 1"/>
                <a:gd name="f27" fmla="*/ 0 f18 1"/>
                <a:gd name="f28" fmla="+- f20 0 f1"/>
                <a:gd name="f29" fmla="*/ f23 1 344227"/>
                <a:gd name="f30" fmla="*/ f24 1 253290"/>
                <a:gd name="f31" fmla="*/ f25 1 344227"/>
                <a:gd name="f32" fmla="*/ f26 1 344227"/>
                <a:gd name="f33" fmla="*/ f27 1 253290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344227" h="253290">
                  <a:moveTo>
                    <a:pt x="f5" y="f8"/>
                  </a:moveTo>
                  <a:lnTo>
                    <a:pt x="f9" y="f8"/>
                  </a:lnTo>
                  <a:lnTo>
                    <a:pt x="f10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" name="Freeform: Shape 29">
              <a:extLst>
                <a:ext uri="{FF2B5EF4-FFF2-40B4-BE49-F238E27FC236}">
                  <a16:creationId xmlns:a16="http://schemas.microsoft.com/office/drawing/2014/main" id="{D426220F-6CE9-071F-9C67-BCAAC6FFB3B0}"/>
                </a:ext>
              </a:extLst>
            </p:cNvPr>
            <p:cNvSpPr/>
            <p:nvPr/>
          </p:nvSpPr>
          <p:spPr>
            <a:xfrm>
              <a:off x="208720" y="6516846"/>
              <a:ext cx="405883" cy="4191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5880"/>
                <a:gd name="f7" fmla="val 419111"/>
                <a:gd name="f8" fmla="val 48295"/>
                <a:gd name="f9" fmla="val 136150"/>
                <a:gd name="f10" fmla="val 154518"/>
                <a:gd name="f11" fmla="val 319053"/>
                <a:gd name="f12" fmla="val 419112"/>
                <a:gd name="f13" fmla="val 337549"/>
                <a:gd name="f14" fmla="val 405881"/>
                <a:gd name="f15" fmla="+- 0 0 -90"/>
                <a:gd name="f16" fmla="*/ f3 1 405880"/>
                <a:gd name="f17" fmla="*/ f4 1 41911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05880"/>
                <a:gd name="f26" fmla="*/ f22 1 419111"/>
                <a:gd name="f27" fmla="*/ 48295 f23 1"/>
                <a:gd name="f28" fmla="*/ 136150 f22 1"/>
                <a:gd name="f29" fmla="*/ 0 f23 1"/>
                <a:gd name="f30" fmla="*/ 154518 f22 1"/>
                <a:gd name="f31" fmla="*/ 319053 f23 1"/>
                <a:gd name="f32" fmla="*/ 419112 f22 1"/>
                <a:gd name="f33" fmla="*/ 337549 f23 1"/>
                <a:gd name="f34" fmla="*/ 405881 f23 1"/>
                <a:gd name="f35" fmla="*/ 0 f22 1"/>
                <a:gd name="f36" fmla="+- f24 0 f1"/>
                <a:gd name="f37" fmla="*/ f27 1 405880"/>
                <a:gd name="f38" fmla="*/ f28 1 419111"/>
                <a:gd name="f39" fmla="*/ f29 1 405880"/>
                <a:gd name="f40" fmla="*/ f30 1 419111"/>
                <a:gd name="f41" fmla="*/ f31 1 405880"/>
                <a:gd name="f42" fmla="*/ f32 1 419111"/>
                <a:gd name="f43" fmla="*/ f33 1 405880"/>
                <a:gd name="f44" fmla="*/ f34 1 405880"/>
                <a:gd name="f45" fmla="*/ f35 1 419111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5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6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68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405880" h="419111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" name="Freeform: Shape 30">
              <a:extLst>
                <a:ext uri="{FF2B5EF4-FFF2-40B4-BE49-F238E27FC236}">
                  <a16:creationId xmlns:a16="http://schemas.microsoft.com/office/drawing/2014/main" id="{7EAD6BFC-8FB5-8A7C-9927-3B8B6647CE7E}"/>
                </a:ext>
              </a:extLst>
            </p:cNvPr>
            <p:cNvSpPr/>
            <p:nvPr/>
          </p:nvSpPr>
          <p:spPr>
            <a:xfrm>
              <a:off x="0" y="5051566"/>
              <a:ext cx="853372" cy="11540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3376"/>
                <a:gd name="f7" fmla="val 1154066"/>
                <a:gd name="f8" fmla="val 687043"/>
                <a:gd name="f9" fmla="val 1020357"/>
                <a:gd name="f10" fmla="val 853377"/>
                <a:gd name="f11" fmla="val 134352"/>
                <a:gd name="f12" fmla="val 241217"/>
                <a:gd name="f13" fmla="val 286301"/>
                <a:gd name="f14" fmla="val 894482"/>
                <a:gd name="f15" fmla="val 323420"/>
                <a:gd name="f16" fmla="val 1154067"/>
                <a:gd name="f17" fmla="+- 0 0 -90"/>
                <a:gd name="f18" fmla="*/ f3 1 853376"/>
                <a:gd name="f19" fmla="*/ f4 1 115406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853376"/>
                <a:gd name="f28" fmla="*/ f24 1 1154066"/>
                <a:gd name="f29" fmla="*/ 687043 f25 1"/>
                <a:gd name="f30" fmla="*/ 1020357 f24 1"/>
                <a:gd name="f31" fmla="*/ 853377 f25 1"/>
                <a:gd name="f32" fmla="*/ 0 f24 1"/>
                <a:gd name="f33" fmla="*/ 134352 f25 1"/>
                <a:gd name="f34" fmla="*/ 241217 f24 1"/>
                <a:gd name="f35" fmla="*/ 0 f25 1"/>
                <a:gd name="f36" fmla="*/ 286301 f24 1"/>
                <a:gd name="f37" fmla="*/ 894482 f24 1"/>
                <a:gd name="f38" fmla="*/ 323420 f25 1"/>
                <a:gd name="f39" fmla="*/ 1154067 f24 1"/>
                <a:gd name="f40" fmla="+- f26 0 f1"/>
                <a:gd name="f41" fmla="*/ f29 1 853376"/>
                <a:gd name="f42" fmla="*/ f30 1 1154066"/>
                <a:gd name="f43" fmla="*/ f31 1 853376"/>
                <a:gd name="f44" fmla="*/ f32 1 1154066"/>
                <a:gd name="f45" fmla="*/ f33 1 853376"/>
                <a:gd name="f46" fmla="*/ f34 1 1154066"/>
                <a:gd name="f47" fmla="*/ f35 1 853376"/>
                <a:gd name="f48" fmla="*/ f36 1 1154066"/>
                <a:gd name="f49" fmla="*/ f37 1 1154066"/>
                <a:gd name="f50" fmla="*/ f38 1 853376"/>
                <a:gd name="f51" fmla="*/ f39 1 1154066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8"/>
                <a:gd name="f64" fmla="*/ f49 1 f28"/>
                <a:gd name="f65" fmla="*/ f50 1 f27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9 1"/>
                <a:gd name="f79" fmla="*/ f64 f19 1"/>
                <a:gd name="f80" fmla="*/ f65 f18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8"/>
                </a:cxn>
                <a:cxn ang="f40">
                  <a:pos x="f77" y="f79"/>
                </a:cxn>
                <a:cxn ang="f40">
                  <a:pos x="f80" y="f81"/>
                </a:cxn>
                <a:cxn ang="f40">
                  <a:pos x="f71" y="f72"/>
                </a:cxn>
              </a:cxnLst>
              <a:rect l="f67" t="f70" r="f68" b="f69"/>
              <a:pathLst>
                <a:path w="853376" h="1154066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15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" name="Freeform: Shape 31">
              <a:extLst>
                <a:ext uri="{FF2B5EF4-FFF2-40B4-BE49-F238E27FC236}">
                  <a16:creationId xmlns:a16="http://schemas.microsoft.com/office/drawing/2014/main" id="{E2549728-C947-7A03-AA06-C01BCC69EB25}"/>
                </a:ext>
              </a:extLst>
            </p:cNvPr>
            <p:cNvSpPr/>
            <p:nvPr/>
          </p:nvSpPr>
          <p:spPr>
            <a:xfrm>
              <a:off x="560143" y="4504517"/>
              <a:ext cx="813559" cy="24314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3559"/>
                <a:gd name="f7" fmla="val 2431439"/>
                <a:gd name="f8" fmla="val 396119"/>
                <a:gd name="f9" fmla="val 308649"/>
                <a:gd name="f10" fmla="val 537408"/>
                <a:gd name="f11" fmla="val 139746"/>
                <a:gd name="f12" fmla="val 1573564"/>
                <a:gd name="f13" fmla="val 69873"/>
                <a:gd name="f14" fmla="val 2002180"/>
                <a:gd name="f15" fmla="val 440946"/>
                <a:gd name="f16" fmla="val 291567"/>
                <a:gd name="f17" fmla="+- 0 0 -90"/>
                <a:gd name="f18" fmla="*/ f3 1 813559"/>
                <a:gd name="f19" fmla="*/ f4 1 243143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813559"/>
                <a:gd name="f28" fmla="*/ f24 1 2431439"/>
                <a:gd name="f29" fmla="*/ 396119 f25 1"/>
                <a:gd name="f30" fmla="*/ 0 f24 1"/>
                <a:gd name="f31" fmla="*/ 308649 f25 1"/>
                <a:gd name="f32" fmla="*/ 537408 f24 1"/>
                <a:gd name="f33" fmla="*/ 139746 f25 1"/>
                <a:gd name="f34" fmla="*/ 1573564 f24 1"/>
                <a:gd name="f35" fmla="*/ 69873 f25 1"/>
                <a:gd name="f36" fmla="*/ 2002180 f24 1"/>
                <a:gd name="f37" fmla="*/ 0 f25 1"/>
                <a:gd name="f38" fmla="*/ 2431439 f24 1"/>
                <a:gd name="f39" fmla="*/ 440946 f25 1"/>
                <a:gd name="f40" fmla="*/ 813559 f25 1"/>
                <a:gd name="f41" fmla="*/ 291567 f24 1"/>
                <a:gd name="f42" fmla="+- f26 0 f1"/>
                <a:gd name="f43" fmla="*/ f29 1 813559"/>
                <a:gd name="f44" fmla="*/ f30 1 2431439"/>
                <a:gd name="f45" fmla="*/ f31 1 813559"/>
                <a:gd name="f46" fmla="*/ f32 1 2431439"/>
                <a:gd name="f47" fmla="*/ f33 1 813559"/>
                <a:gd name="f48" fmla="*/ f34 1 2431439"/>
                <a:gd name="f49" fmla="*/ f35 1 813559"/>
                <a:gd name="f50" fmla="*/ f36 1 2431439"/>
                <a:gd name="f51" fmla="*/ f37 1 813559"/>
                <a:gd name="f52" fmla="*/ f38 1 2431439"/>
                <a:gd name="f53" fmla="*/ f39 1 813559"/>
                <a:gd name="f54" fmla="*/ f40 1 813559"/>
                <a:gd name="f55" fmla="*/ f41 1 2431439"/>
                <a:gd name="f56" fmla="*/ f20 1 f27"/>
                <a:gd name="f57" fmla="*/ f21 1 f27"/>
                <a:gd name="f58" fmla="*/ f20 1 f28"/>
                <a:gd name="f59" fmla="*/ f22 1 f28"/>
                <a:gd name="f60" fmla="*/ f43 1 f27"/>
                <a:gd name="f61" fmla="*/ f44 1 f28"/>
                <a:gd name="f62" fmla="*/ f45 1 f27"/>
                <a:gd name="f63" fmla="*/ f46 1 f28"/>
                <a:gd name="f64" fmla="*/ f47 1 f27"/>
                <a:gd name="f65" fmla="*/ f48 1 f28"/>
                <a:gd name="f66" fmla="*/ f49 1 f27"/>
                <a:gd name="f67" fmla="*/ f50 1 f28"/>
                <a:gd name="f68" fmla="*/ f51 1 f27"/>
                <a:gd name="f69" fmla="*/ f52 1 f28"/>
                <a:gd name="f70" fmla="*/ f53 1 f27"/>
                <a:gd name="f71" fmla="*/ f54 1 f27"/>
                <a:gd name="f72" fmla="*/ f55 1 f28"/>
                <a:gd name="f73" fmla="*/ f56 f18 1"/>
                <a:gd name="f74" fmla="*/ f57 f18 1"/>
                <a:gd name="f75" fmla="*/ f59 f19 1"/>
                <a:gd name="f76" fmla="*/ f58 f19 1"/>
                <a:gd name="f77" fmla="*/ f60 f18 1"/>
                <a:gd name="f78" fmla="*/ f61 f19 1"/>
                <a:gd name="f79" fmla="*/ f62 f18 1"/>
                <a:gd name="f80" fmla="*/ f63 f19 1"/>
                <a:gd name="f81" fmla="*/ f64 f18 1"/>
                <a:gd name="f82" fmla="*/ f65 f19 1"/>
                <a:gd name="f83" fmla="*/ f66 f18 1"/>
                <a:gd name="f84" fmla="*/ f67 f19 1"/>
                <a:gd name="f85" fmla="*/ f68 f18 1"/>
                <a:gd name="f86" fmla="*/ f69 f19 1"/>
                <a:gd name="f87" fmla="*/ f70 f18 1"/>
                <a:gd name="f88" fmla="*/ f71 f18 1"/>
                <a:gd name="f89" fmla="*/ f7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4"/>
                </a:cxn>
                <a:cxn ang="f42">
                  <a:pos x="f85" y="f86"/>
                </a:cxn>
                <a:cxn ang="f42">
                  <a:pos x="f87" y="f86"/>
                </a:cxn>
                <a:cxn ang="f42">
                  <a:pos x="f88" y="f89"/>
                </a:cxn>
                <a:cxn ang="f42">
                  <a:pos x="f77" y="f78"/>
                </a:cxn>
              </a:cxnLst>
              <a:rect l="f73" t="f76" r="f74" b="f75"/>
              <a:pathLst>
                <a:path w="813559" h="2431439">
                  <a:moveTo>
                    <a:pt x="f8" y="f5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5" y="f7"/>
                  </a:lnTo>
                  <a:lnTo>
                    <a:pt x="f15" y="f7"/>
                  </a:lnTo>
                  <a:lnTo>
                    <a:pt x="f6" y="f16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" name="Freeform: Shape 32">
              <a:extLst>
                <a:ext uri="{FF2B5EF4-FFF2-40B4-BE49-F238E27FC236}">
                  <a16:creationId xmlns:a16="http://schemas.microsoft.com/office/drawing/2014/main" id="{45772460-EE6C-B23B-AA2B-5549D0D7932B}"/>
                </a:ext>
              </a:extLst>
            </p:cNvPr>
            <p:cNvSpPr/>
            <p:nvPr/>
          </p:nvSpPr>
          <p:spPr>
            <a:xfrm>
              <a:off x="1014956" y="4303504"/>
              <a:ext cx="1857155" cy="26324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7160"/>
                <a:gd name="f7" fmla="val 2632453"/>
                <a:gd name="f8" fmla="val 1457831"/>
                <a:gd name="f9" fmla="val 1932179"/>
                <a:gd name="f10" fmla="val 1932050"/>
                <a:gd name="f11" fmla="val 1710093"/>
                <a:gd name="f12" fmla="val 711450"/>
                <a:gd name="f13" fmla="val 1710221"/>
                <a:gd name="f14" fmla="val 711321"/>
                <a:gd name="f15" fmla="val 711193"/>
                <a:gd name="f16" fmla="val 1713047"/>
                <a:gd name="f17" fmla="val 696936"/>
                <a:gd name="f18" fmla="val 1713175"/>
                <a:gd name="f19" fmla="val 1732314"/>
                <a:gd name="f20" fmla="val 603814"/>
                <a:gd name="f21" fmla="val 1732442"/>
                <a:gd name="f22" fmla="val 603685"/>
                <a:gd name="f23" fmla="val 372228"/>
                <a:gd name="f24" fmla="val 494380"/>
                <a:gd name="f25" fmla="val 2632454"/>
                <a:gd name="f26" fmla="val 1313203"/>
                <a:gd name="f27" fmla="val 1438050"/>
                <a:gd name="f28" fmla="val 2027998"/>
                <a:gd name="f29" fmla="+- 0 0 -90"/>
                <a:gd name="f30" fmla="*/ f3 1 1857160"/>
                <a:gd name="f31" fmla="*/ f4 1 263245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857160"/>
                <a:gd name="f40" fmla="*/ f36 1 2632453"/>
                <a:gd name="f41" fmla="*/ 1457831 f37 1"/>
                <a:gd name="f42" fmla="*/ 1932179 f36 1"/>
                <a:gd name="f43" fmla="*/ 1932050 f36 1"/>
                <a:gd name="f44" fmla="*/ 1710093 f37 1"/>
                <a:gd name="f45" fmla="*/ 711450 f36 1"/>
                <a:gd name="f46" fmla="*/ 1710221 f37 1"/>
                <a:gd name="f47" fmla="*/ 711321 f36 1"/>
                <a:gd name="f48" fmla="*/ 711193 f36 1"/>
                <a:gd name="f49" fmla="*/ 1713047 f37 1"/>
                <a:gd name="f50" fmla="*/ 696936 f36 1"/>
                <a:gd name="f51" fmla="*/ 1713175 f37 1"/>
                <a:gd name="f52" fmla="*/ 1732314 f37 1"/>
                <a:gd name="f53" fmla="*/ 603814 f36 1"/>
                <a:gd name="f54" fmla="*/ 1732442 f37 1"/>
                <a:gd name="f55" fmla="*/ 603685 f36 1"/>
                <a:gd name="f56" fmla="*/ 1857160 f37 1"/>
                <a:gd name="f57" fmla="*/ 0 f36 1"/>
                <a:gd name="f58" fmla="*/ 372228 f37 1"/>
                <a:gd name="f59" fmla="*/ 494380 f36 1"/>
                <a:gd name="f60" fmla="*/ 0 f37 1"/>
                <a:gd name="f61" fmla="*/ 2632454 f36 1"/>
                <a:gd name="f62" fmla="*/ 1313203 f37 1"/>
                <a:gd name="f63" fmla="*/ 1438050 f37 1"/>
                <a:gd name="f64" fmla="*/ 2027998 f36 1"/>
                <a:gd name="f65" fmla="+- f38 0 f1"/>
                <a:gd name="f66" fmla="*/ f41 1 1857160"/>
                <a:gd name="f67" fmla="*/ f42 1 2632453"/>
                <a:gd name="f68" fmla="*/ f43 1 2632453"/>
                <a:gd name="f69" fmla="*/ f44 1 1857160"/>
                <a:gd name="f70" fmla="*/ f45 1 2632453"/>
                <a:gd name="f71" fmla="*/ f46 1 1857160"/>
                <a:gd name="f72" fmla="*/ f47 1 2632453"/>
                <a:gd name="f73" fmla="*/ f48 1 2632453"/>
                <a:gd name="f74" fmla="*/ f49 1 1857160"/>
                <a:gd name="f75" fmla="*/ f50 1 2632453"/>
                <a:gd name="f76" fmla="*/ f51 1 1857160"/>
                <a:gd name="f77" fmla="*/ f52 1 1857160"/>
                <a:gd name="f78" fmla="*/ f53 1 2632453"/>
                <a:gd name="f79" fmla="*/ f54 1 1857160"/>
                <a:gd name="f80" fmla="*/ f55 1 2632453"/>
                <a:gd name="f81" fmla="*/ f56 1 1857160"/>
                <a:gd name="f82" fmla="*/ f57 1 2632453"/>
                <a:gd name="f83" fmla="*/ f58 1 1857160"/>
                <a:gd name="f84" fmla="*/ f59 1 2632453"/>
                <a:gd name="f85" fmla="*/ f60 1 1857160"/>
                <a:gd name="f86" fmla="*/ f61 1 2632453"/>
                <a:gd name="f87" fmla="*/ f62 1 1857160"/>
                <a:gd name="f88" fmla="*/ f63 1 1857160"/>
                <a:gd name="f89" fmla="*/ f64 1 2632453"/>
                <a:gd name="f90" fmla="*/ f32 1 f39"/>
                <a:gd name="f91" fmla="*/ f33 1 f39"/>
                <a:gd name="f92" fmla="*/ f32 1 f40"/>
                <a:gd name="f93" fmla="*/ f34 1 f40"/>
                <a:gd name="f94" fmla="*/ f66 1 f39"/>
                <a:gd name="f95" fmla="*/ f67 1 f40"/>
                <a:gd name="f96" fmla="*/ f68 1 f40"/>
                <a:gd name="f97" fmla="*/ f69 1 f39"/>
                <a:gd name="f98" fmla="*/ f70 1 f40"/>
                <a:gd name="f99" fmla="*/ f71 1 f39"/>
                <a:gd name="f100" fmla="*/ f72 1 f40"/>
                <a:gd name="f101" fmla="*/ f73 1 f40"/>
                <a:gd name="f102" fmla="*/ f74 1 f39"/>
                <a:gd name="f103" fmla="*/ f75 1 f40"/>
                <a:gd name="f104" fmla="*/ f76 1 f39"/>
                <a:gd name="f105" fmla="*/ f77 1 f39"/>
                <a:gd name="f106" fmla="*/ f78 1 f40"/>
                <a:gd name="f107" fmla="*/ f79 1 f39"/>
                <a:gd name="f108" fmla="*/ f80 1 f40"/>
                <a:gd name="f109" fmla="*/ f81 1 f39"/>
                <a:gd name="f110" fmla="*/ f82 1 f40"/>
                <a:gd name="f111" fmla="*/ f83 1 f39"/>
                <a:gd name="f112" fmla="*/ f84 1 f40"/>
                <a:gd name="f113" fmla="*/ f85 1 f39"/>
                <a:gd name="f114" fmla="*/ f86 1 f40"/>
                <a:gd name="f115" fmla="*/ f87 1 f39"/>
                <a:gd name="f116" fmla="*/ f88 1 f39"/>
                <a:gd name="f117" fmla="*/ f89 1 f40"/>
                <a:gd name="f118" fmla="*/ f90 f30 1"/>
                <a:gd name="f119" fmla="*/ f91 f30 1"/>
                <a:gd name="f120" fmla="*/ f93 f31 1"/>
                <a:gd name="f121" fmla="*/ f92 f31 1"/>
                <a:gd name="f122" fmla="*/ f94 f30 1"/>
                <a:gd name="f123" fmla="*/ f95 f31 1"/>
                <a:gd name="f124" fmla="*/ f96 f31 1"/>
                <a:gd name="f125" fmla="*/ f97 f30 1"/>
                <a:gd name="f126" fmla="*/ f98 f31 1"/>
                <a:gd name="f127" fmla="*/ f99 f30 1"/>
                <a:gd name="f128" fmla="*/ f100 f31 1"/>
                <a:gd name="f129" fmla="*/ f101 f31 1"/>
                <a:gd name="f130" fmla="*/ f102 f30 1"/>
                <a:gd name="f131" fmla="*/ f103 f31 1"/>
                <a:gd name="f132" fmla="*/ f104 f30 1"/>
                <a:gd name="f133" fmla="*/ f105 f30 1"/>
                <a:gd name="f134" fmla="*/ f106 f31 1"/>
                <a:gd name="f135" fmla="*/ f107 f30 1"/>
                <a:gd name="f136" fmla="*/ f108 f31 1"/>
                <a:gd name="f137" fmla="*/ f109 f30 1"/>
                <a:gd name="f138" fmla="*/ f110 f31 1"/>
                <a:gd name="f139" fmla="*/ f111 f30 1"/>
                <a:gd name="f140" fmla="*/ f112 f31 1"/>
                <a:gd name="f141" fmla="*/ f113 f30 1"/>
                <a:gd name="f142" fmla="*/ f114 f31 1"/>
                <a:gd name="f143" fmla="*/ f115 f30 1"/>
                <a:gd name="f144" fmla="*/ f116 f30 1"/>
                <a:gd name="f145" fmla="*/ f11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22" y="f123"/>
                </a:cxn>
                <a:cxn ang="f65">
                  <a:pos x="f122" y="f123"/>
                </a:cxn>
                <a:cxn ang="f65">
                  <a:pos x="f122" y="f124"/>
                </a:cxn>
                <a:cxn ang="f65">
                  <a:pos x="f125" y="f126"/>
                </a:cxn>
                <a:cxn ang="f65">
                  <a:pos x="f127" y="f128"/>
                </a:cxn>
                <a:cxn ang="f65">
                  <a:pos x="f127" y="f129"/>
                </a:cxn>
                <a:cxn ang="f65">
                  <a:pos x="f127" y="f129"/>
                </a:cxn>
                <a:cxn ang="f65">
                  <a:pos x="f127" y="f129"/>
                </a:cxn>
                <a:cxn ang="f65">
                  <a:pos x="f130" y="f131"/>
                </a:cxn>
                <a:cxn ang="f65">
                  <a:pos x="f132" y="f131"/>
                </a:cxn>
                <a:cxn ang="f65">
                  <a:pos x="f132" y="f131"/>
                </a:cxn>
                <a:cxn ang="f65">
                  <a:pos x="f133" y="f134"/>
                </a:cxn>
                <a:cxn ang="f65">
                  <a:pos x="f133" y="f134"/>
                </a:cxn>
                <a:cxn ang="f65">
                  <a:pos x="f135" y="f136"/>
                </a:cxn>
                <a:cxn ang="f65">
                  <a:pos x="f137" y="f138"/>
                </a:cxn>
                <a:cxn ang="f65">
                  <a:pos x="f139" y="f140"/>
                </a:cxn>
                <a:cxn ang="f65">
                  <a:pos x="f141" y="f142"/>
                </a:cxn>
                <a:cxn ang="f65">
                  <a:pos x="f143" y="f142"/>
                </a:cxn>
                <a:cxn ang="f65">
                  <a:pos x="f144" y="f145"/>
                </a:cxn>
                <a:cxn ang="f65">
                  <a:pos x="f122" y="f123"/>
                </a:cxn>
              </a:cxnLst>
              <a:rect l="f118" t="f121" r="f119" b="f120"/>
              <a:pathLst>
                <a:path w="1857160" h="2632453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5"/>
                  </a:lnTo>
                  <a:lnTo>
                    <a:pt x="f13" y="f15"/>
                  </a:lnTo>
                  <a:lnTo>
                    <a:pt x="f13" y="f15"/>
                  </a:lnTo>
                  <a:lnTo>
                    <a:pt x="f16" y="f17"/>
                  </a:lnTo>
                  <a:lnTo>
                    <a:pt x="f18" y="f17"/>
                  </a:lnTo>
                  <a:lnTo>
                    <a:pt x="f18" y="f17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6" y="f5"/>
                  </a:lnTo>
                  <a:lnTo>
                    <a:pt x="f23" y="f24"/>
                  </a:lnTo>
                  <a:lnTo>
                    <a:pt x="f5" y="f25"/>
                  </a:lnTo>
                  <a:lnTo>
                    <a:pt x="f26" y="f25"/>
                  </a:lnTo>
                  <a:lnTo>
                    <a:pt x="f27" y="f2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" name="Freeform: Shape 33">
              <a:extLst>
                <a:ext uri="{FF2B5EF4-FFF2-40B4-BE49-F238E27FC236}">
                  <a16:creationId xmlns:a16="http://schemas.microsoft.com/office/drawing/2014/main" id="{5B6EE535-9FEE-0F10-1340-6F1BEA5A823D}"/>
                </a:ext>
              </a:extLst>
            </p:cNvPr>
            <p:cNvSpPr/>
            <p:nvPr/>
          </p:nvSpPr>
          <p:spPr>
            <a:xfrm>
              <a:off x="2892155" y="4697830"/>
              <a:ext cx="2104025" cy="22381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04028"/>
                <a:gd name="f7" fmla="val 2238131"/>
                <a:gd name="f8" fmla="val 1744387"/>
                <a:gd name="f9" fmla="val 1394513"/>
                <a:gd name="f10" fmla="val 347567"/>
                <a:gd name="f11" fmla="val 658788"/>
                <a:gd name="f12" fmla="val 76295"/>
                <a:gd name="f13" fmla="val 1891462"/>
                <a:gd name="f14" fmla="val 76167"/>
                <a:gd name="f15" fmla="val 1891591"/>
                <a:gd name="f16" fmla="val 2238132"/>
                <a:gd name="f17" fmla="val 1526805"/>
                <a:gd name="f18" fmla="val 1719084"/>
                <a:gd name="f19" fmla="val 1492388"/>
                <a:gd name="f20" fmla="+- 0 0 -90"/>
                <a:gd name="f21" fmla="*/ f3 1 2104028"/>
                <a:gd name="f22" fmla="*/ f4 1 223813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104028"/>
                <a:gd name="f31" fmla="*/ f27 1 2238131"/>
                <a:gd name="f32" fmla="*/ 1744387 f28 1"/>
                <a:gd name="f33" fmla="*/ 1394513 f27 1"/>
                <a:gd name="f34" fmla="*/ 2104028 f28 1"/>
                <a:gd name="f35" fmla="*/ 0 f27 1"/>
                <a:gd name="f36" fmla="*/ 347567 f28 1"/>
                <a:gd name="f37" fmla="*/ 658788 f27 1"/>
                <a:gd name="f38" fmla="*/ 76295 f28 1"/>
                <a:gd name="f39" fmla="*/ 1891462 f27 1"/>
                <a:gd name="f40" fmla="*/ 76167 f28 1"/>
                <a:gd name="f41" fmla="*/ 1891591 f27 1"/>
                <a:gd name="f42" fmla="*/ 0 f28 1"/>
                <a:gd name="f43" fmla="*/ 2238132 f27 1"/>
                <a:gd name="f44" fmla="*/ 1526805 f28 1"/>
                <a:gd name="f45" fmla="*/ 1719084 f28 1"/>
                <a:gd name="f46" fmla="*/ 1492388 f27 1"/>
                <a:gd name="f47" fmla="+- f29 0 f1"/>
                <a:gd name="f48" fmla="*/ f32 1 2104028"/>
                <a:gd name="f49" fmla="*/ f33 1 2238131"/>
                <a:gd name="f50" fmla="*/ f34 1 2104028"/>
                <a:gd name="f51" fmla="*/ f35 1 2238131"/>
                <a:gd name="f52" fmla="*/ f36 1 2104028"/>
                <a:gd name="f53" fmla="*/ f37 1 2238131"/>
                <a:gd name="f54" fmla="*/ f38 1 2104028"/>
                <a:gd name="f55" fmla="*/ f39 1 2238131"/>
                <a:gd name="f56" fmla="*/ f40 1 2104028"/>
                <a:gd name="f57" fmla="*/ f41 1 2238131"/>
                <a:gd name="f58" fmla="*/ f42 1 2104028"/>
                <a:gd name="f59" fmla="*/ f43 1 2238131"/>
                <a:gd name="f60" fmla="*/ f44 1 2104028"/>
                <a:gd name="f61" fmla="*/ f45 1 2104028"/>
                <a:gd name="f62" fmla="*/ f46 1 2238131"/>
                <a:gd name="f63" fmla="*/ f23 1 f30"/>
                <a:gd name="f64" fmla="*/ f24 1 f30"/>
                <a:gd name="f65" fmla="*/ f23 1 f31"/>
                <a:gd name="f66" fmla="*/ f25 1 f31"/>
                <a:gd name="f67" fmla="*/ f48 1 f30"/>
                <a:gd name="f68" fmla="*/ f49 1 f31"/>
                <a:gd name="f69" fmla="*/ f50 1 f30"/>
                <a:gd name="f70" fmla="*/ f51 1 f31"/>
                <a:gd name="f71" fmla="*/ f52 1 f30"/>
                <a:gd name="f72" fmla="*/ f53 1 f31"/>
                <a:gd name="f73" fmla="*/ f54 1 f30"/>
                <a:gd name="f74" fmla="*/ f55 1 f31"/>
                <a:gd name="f75" fmla="*/ f56 1 f30"/>
                <a:gd name="f76" fmla="*/ f57 1 f31"/>
                <a:gd name="f77" fmla="*/ f58 1 f30"/>
                <a:gd name="f78" fmla="*/ f59 1 f31"/>
                <a:gd name="f79" fmla="*/ f60 1 f30"/>
                <a:gd name="f80" fmla="*/ f61 1 f30"/>
                <a:gd name="f81" fmla="*/ f62 1 f31"/>
                <a:gd name="f82" fmla="*/ f63 f21 1"/>
                <a:gd name="f83" fmla="*/ f64 f21 1"/>
                <a:gd name="f84" fmla="*/ f66 f22 1"/>
                <a:gd name="f85" fmla="*/ f65 f22 1"/>
                <a:gd name="f86" fmla="*/ f67 f21 1"/>
                <a:gd name="f87" fmla="*/ f68 f22 1"/>
                <a:gd name="f88" fmla="*/ f69 f21 1"/>
                <a:gd name="f89" fmla="*/ f70 f22 1"/>
                <a:gd name="f90" fmla="*/ f71 f21 1"/>
                <a:gd name="f91" fmla="*/ f72 f22 1"/>
                <a:gd name="f92" fmla="*/ f73 f21 1"/>
                <a:gd name="f93" fmla="*/ f74 f22 1"/>
                <a:gd name="f94" fmla="*/ f75 f21 1"/>
                <a:gd name="f95" fmla="*/ f76 f22 1"/>
                <a:gd name="f96" fmla="*/ f77 f21 1"/>
                <a:gd name="f97" fmla="*/ f78 f22 1"/>
                <a:gd name="f98" fmla="*/ f79 f21 1"/>
                <a:gd name="f99" fmla="*/ f80 f21 1"/>
                <a:gd name="f100" fmla="*/ f8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6" y="f87"/>
                </a:cxn>
                <a:cxn ang="f47">
                  <a:pos x="f88" y="f89"/>
                </a:cxn>
                <a:cxn ang="f47">
                  <a:pos x="f90" y="f91"/>
                </a:cxn>
                <a:cxn ang="f47">
                  <a:pos x="f92" y="f93"/>
                </a:cxn>
                <a:cxn ang="f47">
                  <a:pos x="f92" y="f93"/>
                </a:cxn>
                <a:cxn ang="f47">
                  <a:pos x="f94" y="f95"/>
                </a:cxn>
                <a:cxn ang="f47">
                  <a:pos x="f96" y="f97"/>
                </a:cxn>
                <a:cxn ang="f47">
                  <a:pos x="f98" y="f97"/>
                </a:cxn>
                <a:cxn ang="f47">
                  <a:pos x="f99" y="f100"/>
                </a:cxn>
                <a:cxn ang="f47">
                  <a:pos x="f86" y="f87"/>
                </a:cxn>
              </a:cxnLst>
              <a:rect l="f82" t="f85" r="f83" b="f84"/>
              <a:pathLst>
                <a:path w="2104028" h="2238131">
                  <a:moveTo>
                    <a:pt x="f8" y="f9"/>
                  </a:moveTo>
                  <a:lnTo>
                    <a:pt x="f6" y="f5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5" y="f16"/>
                  </a:lnTo>
                  <a:lnTo>
                    <a:pt x="f17" y="f16"/>
                  </a:lnTo>
                  <a:lnTo>
                    <a:pt x="f18" y="f1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" name="Freeform: Shape 34">
              <a:extLst>
                <a:ext uri="{FF2B5EF4-FFF2-40B4-BE49-F238E27FC236}">
                  <a16:creationId xmlns:a16="http://schemas.microsoft.com/office/drawing/2014/main" id="{B06876DF-4DEC-89EC-2E81-0FCEEE24343A}"/>
                </a:ext>
              </a:extLst>
            </p:cNvPr>
            <p:cNvSpPr/>
            <p:nvPr/>
          </p:nvSpPr>
          <p:spPr>
            <a:xfrm>
              <a:off x="2487177" y="5027672"/>
              <a:ext cx="739063" cy="15481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9062"/>
                <a:gd name="f7" fmla="val 1548131"/>
                <a:gd name="f8" fmla="val 1205701"/>
                <a:gd name="f9" fmla="val 74240"/>
                <a:gd name="f10" fmla="val 1259776"/>
                <a:gd name="f11" fmla="val 470359"/>
                <a:gd name="f12" fmla="val 1548132"/>
                <a:gd name="f13" fmla="val 327146"/>
                <a:gd name="f14" fmla="val 249051"/>
                <a:gd name="f15" fmla="+- 0 0 -90"/>
                <a:gd name="f16" fmla="*/ f3 1 739062"/>
                <a:gd name="f17" fmla="*/ f4 1 154813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39062"/>
                <a:gd name="f26" fmla="*/ f22 1 1548131"/>
                <a:gd name="f27" fmla="*/ 0 f23 1"/>
                <a:gd name="f28" fmla="*/ 1205701 f22 1"/>
                <a:gd name="f29" fmla="*/ 74240 f23 1"/>
                <a:gd name="f30" fmla="*/ 1259776 f22 1"/>
                <a:gd name="f31" fmla="*/ 470359 f23 1"/>
                <a:gd name="f32" fmla="*/ 1548132 f22 1"/>
                <a:gd name="f33" fmla="*/ 739062 f23 1"/>
                <a:gd name="f34" fmla="*/ 327146 f22 1"/>
                <a:gd name="f35" fmla="*/ 249051 f23 1"/>
                <a:gd name="f36" fmla="*/ 0 f22 1"/>
                <a:gd name="f37" fmla="+- f24 0 f1"/>
                <a:gd name="f38" fmla="*/ f27 1 739062"/>
                <a:gd name="f39" fmla="*/ f28 1 1548131"/>
                <a:gd name="f40" fmla="*/ f29 1 739062"/>
                <a:gd name="f41" fmla="*/ f30 1 1548131"/>
                <a:gd name="f42" fmla="*/ f31 1 739062"/>
                <a:gd name="f43" fmla="*/ f32 1 1548131"/>
                <a:gd name="f44" fmla="*/ f33 1 739062"/>
                <a:gd name="f45" fmla="*/ f34 1 1548131"/>
                <a:gd name="f46" fmla="*/ f35 1 739062"/>
                <a:gd name="f47" fmla="*/ f36 1 1548131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739062" h="1548131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6" y="f13"/>
                  </a:lnTo>
                  <a:lnTo>
                    <a:pt x="f14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" name="Freeform: Shape 35">
              <a:extLst>
                <a:ext uri="{FF2B5EF4-FFF2-40B4-BE49-F238E27FC236}">
                  <a16:creationId xmlns:a16="http://schemas.microsoft.com/office/drawing/2014/main" id="{54641998-F505-9B59-7DDF-D3077989D1D9}"/>
                </a:ext>
              </a:extLst>
            </p:cNvPr>
            <p:cNvSpPr/>
            <p:nvPr/>
          </p:nvSpPr>
          <p:spPr>
            <a:xfrm>
              <a:off x="2430146" y="6305940"/>
              <a:ext cx="523914" cy="6300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3919"/>
                <a:gd name="f7" fmla="val 630016"/>
                <a:gd name="f8" fmla="val 131526"/>
                <a:gd name="f9" fmla="val 448138"/>
                <a:gd name="f10" fmla="val 523920"/>
                <a:gd name="f11" fmla="val 285659"/>
                <a:gd name="f12" fmla="+- 0 0 -90"/>
                <a:gd name="f13" fmla="*/ f3 1 523919"/>
                <a:gd name="f14" fmla="*/ f4 1 63001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23919"/>
                <a:gd name="f23" fmla="*/ f19 1 630016"/>
                <a:gd name="f24" fmla="*/ 131526 f20 1"/>
                <a:gd name="f25" fmla="*/ 0 f19 1"/>
                <a:gd name="f26" fmla="*/ 0 f20 1"/>
                <a:gd name="f27" fmla="*/ 630016 f19 1"/>
                <a:gd name="f28" fmla="*/ 448138 f20 1"/>
                <a:gd name="f29" fmla="*/ 523920 f20 1"/>
                <a:gd name="f30" fmla="*/ 285659 f19 1"/>
                <a:gd name="f31" fmla="+- f21 0 f1"/>
                <a:gd name="f32" fmla="*/ f24 1 523919"/>
                <a:gd name="f33" fmla="*/ f25 1 630016"/>
                <a:gd name="f34" fmla="*/ f26 1 523919"/>
                <a:gd name="f35" fmla="*/ f27 1 630016"/>
                <a:gd name="f36" fmla="*/ f28 1 523919"/>
                <a:gd name="f37" fmla="*/ f29 1 523919"/>
                <a:gd name="f38" fmla="*/ f30 1 630016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523919" h="630016">
                  <a:moveTo>
                    <a:pt x="f8" y="f5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" name="Freeform: Shape 36">
              <a:extLst>
                <a:ext uri="{FF2B5EF4-FFF2-40B4-BE49-F238E27FC236}">
                  <a16:creationId xmlns:a16="http://schemas.microsoft.com/office/drawing/2014/main" id="{CE6476FC-A87A-4D79-BE20-5A8318ED73D4}"/>
                </a:ext>
              </a:extLst>
            </p:cNvPr>
            <p:cNvSpPr/>
            <p:nvPr/>
          </p:nvSpPr>
          <p:spPr>
            <a:xfrm>
              <a:off x="2739432" y="3771104"/>
              <a:ext cx="2249936" cy="1572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9939"/>
                <a:gd name="f7" fmla="val 1572150"/>
                <a:gd name="f8" fmla="val 1428545"/>
                <a:gd name="f9" fmla="val 714661"/>
                <a:gd name="f10" fmla="val 1429064"/>
                <a:gd name="f11" fmla="val 714988"/>
                <a:gd name="f12" fmla="val 1429503"/>
                <a:gd name="f13" fmla="val 715427"/>
                <a:gd name="f14" fmla="val 1429830"/>
                <a:gd name="f15" fmla="val 715945"/>
                <a:gd name="f16" fmla="val 1430161"/>
                <a:gd name="f17" fmla="val 716372"/>
                <a:gd name="f18" fmla="val 1430421"/>
                <a:gd name="f19" fmla="val 716849"/>
                <a:gd name="f20" fmla="val 1430601"/>
                <a:gd name="f21" fmla="val 717358"/>
                <a:gd name="f22" fmla="val 718257"/>
                <a:gd name="f23" fmla="val 1430668"/>
                <a:gd name="f24" fmla="val 718940"/>
                <a:gd name="f25" fmla="val 719629"/>
                <a:gd name="f26" fmla="val 720312"/>
                <a:gd name="f27" fmla="val 721083"/>
                <a:gd name="f28" fmla="val 1430657"/>
                <a:gd name="f29" fmla="val 721509"/>
                <a:gd name="f30" fmla="val 721941"/>
                <a:gd name="f31" fmla="val 722367"/>
                <a:gd name="f32" fmla="val 1430673"/>
                <a:gd name="f33" fmla="val 722835"/>
                <a:gd name="f34" fmla="val 723312"/>
                <a:gd name="f35" fmla="val 723780"/>
                <a:gd name="f36" fmla="val 1429958"/>
                <a:gd name="f37" fmla="val 724551"/>
                <a:gd name="f38" fmla="val 1429645"/>
                <a:gd name="f39" fmla="val 725077"/>
                <a:gd name="f40" fmla="val 1429255"/>
                <a:gd name="f41" fmla="val 725553"/>
                <a:gd name="f42" fmla="val 1428802"/>
                <a:gd name="f43" fmla="val 725964"/>
                <a:gd name="f44" fmla="val 1427518"/>
                <a:gd name="f45" fmla="val 726734"/>
                <a:gd name="f46" fmla="val 1426619"/>
                <a:gd name="f47" fmla="val 101342"/>
                <a:gd name="f48" fmla="val 1200306"/>
                <a:gd name="f49" fmla="val 1028"/>
                <a:gd name="f50" fmla="val 1236014"/>
                <a:gd name="f51" fmla="val 1241023"/>
                <a:gd name="f52" fmla="val 495791"/>
                <a:gd name="f53" fmla="val 1572151"/>
                <a:gd name="f54" fmla="val 2249940"/>
                <a:gd name="f55" fmla="val 914262"/>
                <a:gd name="f56" fmla="val 713759"/>
                <a:gd name="f57" fmla="val 411532"/>
                <a:gd name="f58" fmla="val 96975"/>
                <a:gd name="f59" fmla="+- 0 0 -90"/>
                <a:gd name="f60" fmla="*/ f3 1 2249939"/>
                <a:gd name="f61" fmla="*/ f4 1 1572150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2249939"/>
                <a:gd name="f70" fmla="*/ f66 1 1572150"/>
                <a:gd name="f71" fmla="*/ 1428545 f67 1"/>
                <a:gd name="f72" fmla="*/ 714661 f66 1"/>
                <a:gd name="f73" fmla="*/ 1429830 f67 1"/>
                <a:gd name="f74" fmla="*/ 715945 f66 1"/>
                <a:gd name="f75" fmla="*/ 1430601 f67 1"/>
                <a:gd name="f76" fmla="*/ 717358 f66 1"/>
                <a:gd name="f77" fmla="*/ 718257 f66 1"/>
                <a:gd name="f78" fmla="*/ 720312 f66 1"/>
                <a:gd name="f79" fmla="*/ 721083 f66 1"/>
                <a:gd name="f80" fmla="*/ 722367 f66 1"/>
                <a:gd name="f81" fmla="*/ 723780 f66 1"/>
                <a:gd name="f82" fmla="*/ 1429958 f67 1"/>
                <a:gd name="f83" fmla="*/ 724551 f66 1"/>
                <a:gd name="f84" fmla="*/ 1428802 f67 1"/>
                <a:gd name="f85" fmla="*/ 725964 f66 1"/>
                <a:gd name="f86" fmla="*/ 1427518 f67 1"/>
                <a:gd name="f87" fmla="*/ 726734 f66 1"/>
                <a:gd name="f88" fmla="*/ 1426619 f67 1"/>
                <a:gd name="f89" fmla="*/ 101342 f67 1"/>
                <a:gd name="f90" fmla="*/ 1200306 f66 1"/>
                <a:gd name="f91" fmla="*/ 1028 f67 1"/>
                <a:gd name="f92" fmla="*/ 1236014 f66 1"/>
                <a:gd name="f93" fmla="*/ 0 f67 1"/>
                <a:gd name="f94" fmla="*/ 1241023 f66 1"/>
                <a:gd name="f95" fmla="*/ 495791 f67 1"/>
                <a:gd name="f96" fmla="*/ 1572151 f66 1"/>
                <a:gd name="f97" fmla="*/ 2249940 f67 1"/>
                <a:gd name="f98" fmla="*/ 914262 f66 1"/>
                <a:gd name="f99" fmla="*/ 713759 f67 1"/>
                <a:gd name="f100" fmla="*/ 0 f66 1"/>
                <a:gd name="f101" fmla="*/ 411532 f67 1"/>
                <a:gd name="f102" fmla="*/ 96975 f66 1"/>
                <a:gd name="f103" fmla="+- f68 0 f1"/>
                <a:gd name="f104" fmla="*/ f71 1 2249939"/>
                <a:gd name="f105" fmla="*/ f72 1 1572150"/>
                <a:gd name="f106" fmla="*/ f73 1 2249939"/>
                <a:gd name="f107" fmla="*/ f74 1 1572150"/>
                <a:gd name="f108" fmla="*/ f75 1 2249939"/>
                <a:gd name="f109" fmla="*/ f76 1 1572150"/>
                <a:gd name="f110" fmla="*/ f77 1 1572150"/>
                <a:gd name="f111" fmla="*/ f78 1 1572150"/>
                <a:gd name="f112" fmla="*/ f79 1 1572150"/>
                <a:gd name="f113" fmla="*/ f80 1 1572150"/>
                <a:gd name="f114" fmla="*/ f81 1 1572150"/>
                <a:gd name="f115" fmla="*/ f82 1 2249939"/>
                <a:gd name="f116" fmla="*/ f83 1 1572150"/>
                <a:gd name="f117" fmla="*/ f84 1 2249939"/>
                <a:gd name="f118" fmla="*/ f85 1 1572150"/>
                <a:gd name="f119" fmla="*/ f86 1 2249939"/>
                <a:gd name="f120" fmla="*/ f87 1 1572150"/>
                <a:gd name="f121" fmla="*/ f88 1 2249939"/>
                <a:gd name="f122" fmla="*/ f89 1 2249939"/>
                <a:gd name="f123" fmla="*/ f90 1 1572150"/>
                <a:gd name="f124" fmla="*/ f91 1 2249939"/>
                <a:gd name="f125" fmla="*/ f92 1 1572150"/>
                <a:gd name="f126" fmla="*/ f93 1 2249939"/>
                <a:gd name="f127" fmla="*/ f94 1 1572150"/>
                <a:gd name="f128" fmla="*/ f95 1 2249939"/>
                <a:gd name="f129" fmla="*/ f96 1 1572150"/>
                <a:gd name="f130" fmla="*/ f97 1 2249939"/>
                <a:gd name="f131" fmla="*/ f98 1 1572150"/>
                <a:gd name="f132" fmla="*/ f99 1 2249939"/>
                <a:gd name="f133" fmla="*/ f100 1 1572150"/>
                <a:gd name="f134" fmla="*/ f101 1 2249939"/>
                <a:gd name="f135" fmla="*/ f102 1 1572150"/>
                <a:gd name="f136" fmla="*/ f62 1 f69"/>
                <a:gd name="f137" fmla="*/ f63 1 f69"/>
                <a:gd name="f138" fmla="*/ f62 1 f70"/>
                <a:gd name="f139" fmla="*/ f64 1 f70"/>
                <a:gd name="f140" fmla="*/ f104 1 f69"/>
                <a:gd name="f141" fmla="*/ f105 1 f70"/>
                <a:gd name="f142" fmla="*/ f106 1 f69"/>
                <a:gd name="f143" fmla="*/ f107 1 f70"/>
                <a:gd name="f144" fmla="*/ f108 1 f69"/>
                <a:gd name="f145" fmla="*/ f109 1 f70"/>
                <a:gd name="f146" fmla="*/ f110 1 f70"/>
                <a:gd name="f147" fmla="*/ f111 1 f70"/>
                <a:gd name="f148" fmla="*/ f112 1 f70"/>
                <a:gd name="f149" fmla="*/ f113 1 f70"/>
                <a:gd name="f150" fmla="*/ f114 1 f70"/>
                <a:gd name="f151" fmla="*/ f115 1 f69"/>
                <a:gd name="f152" fmla="*/ f116 1 f70"/>
                <a:gd name="f153" fmla="*/ f117 1 f69"/>
                <a:gd name="f154" fmla="*/ f118 1 f70"/>
                <a:gd name="f155" fmla="*/ f119 1 f69"/>
                <a:gd name="f156" fmla="*/ f120 1 f70"/>
                <a:gd name="f157" fmla="*/ f121 1 f69"/>
                <a:gd name="f158" fmla="*/ f122 1 f69"/>
                <a:gd name="f159" fmla="*/ f123 1 f70"/>
                <a:gd name="f160" fmla="*/ f124 1 f69"/>
                <a:gd name="f161" fmla="*/ f125 1 f70"/>
                <a:gd name="f162" fmla="*/ f126 1 f69"/>
                <a:gd name="f163" fmla="*/ f127 1 f70"/>
                <a:gd name="f164" fmla="*/ f128 1 f69"/>
                <a:gd name="f165" fmla="*/ f129 1 f70"/>
                <a:gd name="f166" fmla="*/ f130 1 f69"/>
                <a:gd name="f167" fmla="*/ f131 1 f70"/>
                <a:gd name="f168" fmla="*/ f132 1 f69"/>
                <a:gd name="f169" fmla="*/ f133 1 f70"/>
                <a:gd name="f170" fmla="*/ f134 1 f69"/>
                <a:gd name="f171" fmla="*/ f135 1 f70"/>
                <a:gd name="f172" fmla="*/ f136 f60 1"/>
                <a:gd name="f173" fmla="*/ f137 f60 1"/>
                <a:gd name="f174" fmla="*/ f139 f61 1"/>
                <a:gd name="f175" fmla="*/ f138 f61 1"/>
                <a:gd name="f176" fmla="*/ f140 f60 1"/>
                <a:gd name="f177" fmla="*/ f141 f61 1"/>
                <a:gd name="f178" fmla="*/ f142 f60 1"/>
                <a:gd name="f179" fmla="*/ f143 f61 1"/>
                <a:gd name="f180" fmla="*/ f144 f60 1"/>
                <a:gd name="f181" fmla="*/ f145 f61 1"/>
                <a:gd name="f182" fmla="*/ f146 f61 1"/>
                <a:gd name="f183" fmla="*/ f147 f61 1"/>
                <a:gd name="f184" fmla="*/ f148 f61 1"/>
                <a:gd name="f185" fmla="*/ f149 f61 1"/>
                <a:gd name="f186" fmla="*/ f150 f61 1"/>
                <a:gd name="f187" fmla="*/ f151 f60 1"/>
                <a:gd name="f188" fmla="*/ f152 f61 1"/>
                <a:gd name="f189" fmla="*/ f153 f60 1"/>
                <a:gd name="f190" fmla="*/ f154 f61 1"/>
                <a:gd name="f191" fmla="*/ f155 f60 1"/>
                <a:gd name="f192" fmla="*/ f156 f61 1"/>
                <a:gd name="f193" fmla="*/ f157 f60 1"/>
                <a:gd name="f194" fmla="*/ f158 f60 1"/>
                <a:gd name="f195" fmla="*/ f159 f61 1"/>
                <a:gd name="f196" fmla="*/ f160 f60 1"/>
                <a:gd name="f197" fmla="*/ f161 f61 1"/>
                <a:gd name="f198" fmla="*/ f162 f60 1"/>
                <a:gd name="f199" fmla="*/ f163 f61 1"/>
                <a:gd name="f200" fmla="*/ f164 f60 1"/>
                <a:gd name="f201" fmla="*/ f165 f61 1"/>
                <a:gd name="f202" fmla="*/ f166 f60 1"/>
                <a:gd name="f203" fmla="*/ f167 f61 1"/>
                <a:gd name="f204" fmla="*/ f168 f60 1"/>
                <a:gd name="f205" fmla="*/ f169 f61 1"/>
                <a:gd name="f206" fmla="*/ f170 f60 1"/>
                <a:gd name="f207" fmla="*/ f171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3">
                  <a:pos x="f176" y="f177"/>
                </a:cxn>
                <a:cxn ang="f103">
                  <a:pos x="f176" y="f177"/>
                </a:cxn>
                <a:cxn ang="f103">
                  <a:pos x="f176" y="f177"/>
                </a:cxn>
                <a:cxn ang="f103">
                  <a:pos x="f178" y="f179"/>
                </a:cxn>
                <a:cxn ang="f103">
                  <a:pos x="f180" y="f181"/>
                </a:cxn>
                <a:cxn ang="f103">
                  <a:pos x="f180" y="f182"/>
                </a:cxn>
                <a:cxn ang="f103">
                  <a:pos x="f180" y="f182"/>
                </a:cxn>
                <a:cxn ang="f103">
                  <a:pos x="f180" y="f183"/>
                </a:cxn>
                <a:cxn ang="f103">
                  <a:pos x="f180" y="f184"/>
                </a:cxn>
                <a:cxn ang="f103">
                  <a:pos x="f180" y="f185"/>
                </a:cxn>
                <a:cxn ang="f103">
                  <a:pos x="f180" y="f186"/>
                </a:cxn>
                <a:cxn ang="f103">
                  <a:pos x="f180" y="f186"/>
                </a:cxn>
                <a:cxn ang="f103">
                  <a:pos x="f187" y="f188"/>
                </a:cxn>
                <a:cxn ang="f103">
                  <a:pos x="f189" y="f190"/>
                </a:cxn>
                <a:cxn ang="f103">
                  <a:pos x="f191" y="f192"/>
                </a:cxn>
                <a:cxn ang="f103">
                  <a:pos x="f193" y="f192"/>
                </a:cxn>
                <a:cxn ang="f103">
                  <a:pos x="f194" y="f195"/>
                </a:cxn>
                <a:cxn ang="f103">
                  <a:pos x="f196" y="f197"/>
                </a:cxn>
                <a:cxn ang="f103">
                  <a:pos x="f198" y="f199"/>
                </a:cxn>
                <a:cxn ang="f103">
                  <a:pos x="f200" y="f201"/>
                </a:cxn>
                <a:cxn ang="f103">
                  <a:pos x="f202" y="f203"/>
                </a:cxn>
                <a:cxn ang="f103">
                  <a:pos x="f204" y="f205"/>
                </a:cxn>
                <a:cxn ang="f103">
                  <a:pos x="f206" y="f207"/>
                </a:cxn>
              </a:cxnLst>
              <a:rect l="f172" t="f175" r="f173" b="f174"/>
              <a:pathLst>
                <a:path w="2249939" h="1572150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lnTo>
                    <a:pt x="f20" y="f22"/>
                  </a:lnTo>
                  <a:cubicBezTo>
                    <a:pt x="f23" y="f24"/>
                    <a:pt x="f23" y="f25"/>
                    <a:pt x="f20" y="f26"/>
                  </a:cubicBezTo>
                  <a:lnTo>
                    <a:pt x="f20" y="f27"/>
                  </a:lnTo>
                  <a:cubicBezTo>
                    <a:pt x="f28" y="f29"/>
                    <a:pt x="f28" y="f30"/>
                    <a:pt x="f20" y="f31"/>
                  </a:cubicBezTo>
                  <a:cubicBezTo>
                    <a:pt x="f32" y="f33"/>
                    <a:pt x="f32" y="f34"/>
                    <a:pt x="f20" y="f35"/>
                  </a:cubicBezTo>
                  <a:lnTo>
                    <a:pt x="f20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5"/>
                  </a:lnTo>
                  <a:lnTo>
                    <a:pt x="f47" y="f48"/>
                  </a:lnTo>
                  <a:lnTo>
                    <a:pt x="f49" y="f50"/>
                  </a:lnTo>
                  <a:lnTo>
                    <a:pt x="f5" y="f51"/>
                  </a:lnTo>
                  <a:lnTo>
                    <a:pt x="f52" y="f53"/>
                  </a:lnTo>
                  <a:lnTo>
                    <a:pt x="f54" y="f55"/>
                  </a:lnTo>
                  <a:lnTo>
                    <a:pt x="f56" y="f5"/>
                  </a:lnTo>
                  <a:lnTo>
                    <a:pt x="f57" y="f58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" name="Freeform: Shape 37">
              <a:extLst>
                <a:ext uri="{FF2B5EF4-FFF2-40B4-BE49-F238E27FC236}">
                  <a16:creationId xmlns:a16="http://schemas.microsoft.com/office/drawing/2014/main" id="{32003E49-222E-721D-0058-DA0A5A8C6FC9}"/>
                </a:ext>
              </a:extLst>
            </p:cNvPr>
            <p:cNvSpPr/>
            <p:nvPr/>
          </p:nvSpPr>
          <p:spPr>
            <a:xfrm>
              <a:off x="2468934" y="6249174"/>
              <a:ext cx="73600" cy="720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597"/>
                <a:gd name="f7" fmla="val 72057"/>
                <a:gd name="f8" fmla="val 73598"/>
                <a:gd name="f9" fmla="val 42772"/>
                <a:gd name="f10" fmla="val 14899"/>
                <a:gd name="f11" fmla="+- 0 0 -90"/>
                <a:gd name="f12" fmla="*/ f3 1 73597"/>
                <a:gd name="f13" fmla="*/ f4 1 7205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3597"/>
                <a:gd name="f22" fmla="*/ f18 1 72057"/>
                <a:gd name="f23" fmla="*/ 0 f19 1"/>
                <a:gd name="f24" fmla="*/ 72057 f18 1"/>
                <a:gd name="f25" fmla="*/ 73598 f19 1"/>
                <a:gd name="f26" fmla="*/ 42772 f18 1"/>
                <a:gd name="f27" fmla="*/ 14899 f19 1"/>
                <a:gd name="f28" fmla="*/ 0 f18 1"/>
                <a:gd name="f29" fmla="+- f20 0 f1"/>
                <a:gd name="f30" fmla="*/ f23 1 73597"/>
                <a:gd name="f31" fmla="*/ f24 1 72057"/>
                <a:gd name="f32" fmla="*/ f25 1 73597"/>
                <a:gd name="f33" fmla="*/ f26 1 72057"/>
                <a:gd name="f34" fmla="*/ f27 1 73597"/>
                <a:gd name="f35" fmla="*/ f28 1 7205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73597" h="72057">
                  <a:moveTo>
                    <a:pt x="f5" y="f7"/>
                  </a:moveTo>
                  <a:lnTo>
                    <a:pt x="f8" y="f9"/>
                  </a:lnTo>
                  <a:lnTo>
                    <a:pt x="f10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2654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" name="Freeform: Shape 38">
              <a:extLst>
                <a:ext uri="{FF2B5EF4-FFF2-40B4-BE49-F238E27FC236}">
                  <a16:creationId xmlns:a16="http://schemas.microsoft.com/office/drawing/2014/main" id="{3FC7D4B3-97B1-CBD3-7FB1-150378822B24}"/>
                </a:ext>
              </a:extLst>
            </p:cNvPr>
            <p:cNvSpPr/>
            <p:nvPr/>
          </p:nvSpPr>
          <p:spPr>
            <a:xfrm>
              <a:off x="2341906" y="6305044"/>
              <a:ext cx="206151" cy="6309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6151"/>
                <a:gd name="f7" fmla="val 630915"/>
                <a:gd name="f8" fmla="val 123562"/>
                <a:gd name="f9" fmla="val 32882"/>
                <a:gd name="f10" fmla="val 74497"/>
                <a:gd name="f11" fmla="+- 0 0 -90"/>
                <a:gd name="f12" fmla="*/ f3 1 206151"/>
                <a:gd name="f13" fmla="*/ f4 1 63091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06151"/>
                <a:gd name="f22" fmla="*/ f18 1 630915"/>
                <a:gd name="f23" fmla="*/ 123562 f19 1"/>
                <a:gd name="f24" fmla="*/ 32882 f18 1"/>
                <a:gd name="f25" fmla="*/ 0 f19 1"/>
                <a:gd name="f26" fmla="*/ 630915 f18 1"/>
                <a:gd name="f27" fmla="*/ 74497 f19 1"/>
                <a:gd name="f28" fmla="*/ 206151 f19 1"/>
                <a:gd name="f29" fmla="*/ 0 f18 1"/>
                <a:gd name="f30" fmla="+- f20 0 f1"/>
                <a:gd name="f31" fmla="*/ f23 1 206151"/>
                <a:gd name="f32" fmla="*/ f24 1 630915"/>
                <a:gd name="f33" fmla="*/ f25 1 206151"/>
                <a:gd name="f34" fmla="*/ f26 1 630915"/>
                <a:gd name="f35" fmla="*/ f27 1 206151"/>
                <a:gd name="f36" fmla="*/ f28 1 206151"/>
                <a:gd name="f37" fmla="*/ f29 1 630915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1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2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7" y="f56"/>
                </a:cxn>
                <a:cxn ang="f30">
                  <a:pos x="f58" y="f59"/>
                </a:cxn>
                <a:cxn ang="f30">
                  <a:pos x="f53" y="f54"/>
                </a:cxn>
              </a:cxnLst>
              <a:rect l="f49" t="f52" r="f50" b="f51"/>
              <a:pathLst>
                <a:path w="206151" h="630915">
                  <a:moveTo>
                    <a:pt x="f8" y="f9"/>
                  </a:moveTo>
                  <a:lnTo>
                    <a:pt x="f5" y="f7"/>
                  </a:lnTo>
                  <a:lnTo>
                    <a:pt x="f10" y="f7"/>
                  </a:lnTo>
                  <a:lnTo>
                    <a:pt x="f6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" name="Freeform: Shape 39">
              <a:extLst>
                <a:ext uri="{FF2B5EF4-FFF2-40B4-BE49-F238E27FC236}">
                  <a16:creationId xmlns:a16="http://schemas.microsoft.com/office/drawing/2014/main" id="{7ADB054B-B7F0-9408-26CA-BCF35922A688}"/>
                </a:ext>
              </a:extLst>
            </p:cNvPr>
            <p:cNvSpPr/>
            <p:nvPr/>
          </p:nvSpPr>
          <p:spPr>
            <a:xfrm>
              <a:off x="322133" y="0"/>
              <a:ext cx="928134" cy="19036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8130"/>
                <a:gd name="f7" fmla="val 1903664"/>
                <a:gd name="f8" fmla="val 297988"/>
                <a:gd name="f9" fmla="val 647225"/>
                <a:gd name="f10" fmla="val 1823130"/>
                <a:gd name="f11" fmla="val 928131"/>
                <a:gd name="f12" fmla="val 240959"/>
                <a:gd name="f13" fmla="val 1728724"/>
                <a:gd name="f14" fmla="+- 0 0 -90"/>
                <a:gd name="f15" fmla="*/ f3 1 928130"/>
                <a:gd name="f16" fmla="*/ f4 1 190366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928130"/>
                <a:gd name="f25" fmla="*/ f21 1 1903664"/>
                <a:gd name="f26" fmla="*/ 297988 f22 1"/>
                <a:gd name="f27" fmla="*/ 1903664 f21 1"/>
                <a:gd name="f28" fmla="*/ 647225 f22 1"/>
                <a:gd name="f29" fmla="*/ 1823130 f21 1"/>
                <a:gd name="f30" fmla="*/ 928131 f22 1"/>
                <a:gd name="f31" fmla="*/ 0 f21 1"/>
                <a:gd name="f32" fmla="*/ 240959 f22 1"/>
                <a:gd name="f33" fmla="*/ 0 f22 1"/>
                <a:gd name="f34" fmla="*/ 1728724 f21 1"/>
                <a:gd name="f35" fmla="+- f23 0 f1"/>
                <a:gd name="f36" fmla="*/ f26 1 928130"/>
                <a:gd name="f37" fmla="*/ f27 1 1903664"/>
                <a:gd name="f38" fmla="*/ f28 1 928130"/>
                <a:gd name="f39" fmla="*/ f29 1 1903664"/>
                <a:gd name="f40" fmla="*/ f30 1 928130"/>
                <a:gd name="f41" fmla="*/ f31 1 1903664"/>
                <a:gd name="f42" fmla="*/ f32 1 928130"/>
                <a:gd name="f43" fmla="*/ f33 1 928130"/>
                <a:gd name="f44" fmla="*/ f34 1 1903664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928130" h="1903664">
                  <a:moveTo>
                    <a:pt x="f8" y="f7"/>
                  </a:moveTo>
                  <a:lnTo>
                    <a:pt x="f9" y="f10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" name="Freeform: Shape 40">
              <a:extLst>
                <a:ext uri="{FF2B5EF4-FFF2-40B4-BE49-F238E27FC236}">
                  <a16:creationId xmlns:a16="http://schemas.microsoft.com/office/drawing/2014/main" id="{7EEBA346-FA53-58C9-C4C3-74F6C17F4E63}"/>
                </a:ext>
              </a:extLst>
            </p:cNvPr>
            <p:cNvSpPr/>
            <p:nvPr/>
          </p:nvSpPr>
          <p:spPr>
            <a:xfrm>
              <a:off x="128445" y="0"/>
              <a:ext cx="420907" cy="17211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0908"/>
                <a:gd name="f7" fmla="val 1721145"/>
                <a:gd name="f8" fmla="val 217069"/>
                <a:gd name="f9" fmla="val 1067881"/>
                <a:gd name="f10" fmla="val 218097"/>
                <a:gd name="f11" fmla="val 1068780"/>
                <a:gd name="f12" fmla="val 218867"/>
                <a:gd name="f13" fmla="val 1069679"/>
                <a:gd name="f14" fmla="val 218916"/>
                <a:gd name="f15" fmla="val 1070063"/>
                <a:gd name="f16" fmla="val 1070451"/>
                <a:gd name="f17" fmla="val 1070835"/>
                <a:gd name="f18" fmla="val 1071863"/>
                <a:gd name="f19" fmla="val 1072633"/>
                <a:gd name="f20" fmla="val 218930"/>
                <a:gd name="f21" fmla="val 1073016"/>
                <a:gd name="f22" fmla="val 1073407"/>
                <a:gd name="f23" fmla="val 1073789"/>
                <a:gd name="f24" fmla="val 133452"/>
                <a:gd name="f25" fmla="val 1692888"/>
                <a:gd name="f26" fmla="val 180976"/>
                <a:gd name="f27" fmla="val 1721146"/>
                <a:gd name="f28" fmla="val 125489"/>
                <a:gd name="f29" fmla="val 947401"/>
                <a:gd name="f30" fmla="+- 0 0 -90"/>
                <a:gd name="f31" fmla="*/ f3 1 420908"/>
                <a:gd name="f32" fmla="*/ f4 1 172114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420908"/>
                <a:gd name="f41" fmla="*/ f37 1 1721145"/>
                <a:gd name="f42" fmla="*/ 217069 f38 1"/>
                <a:gd name="f43" fmla="*/ 1067881 f37 1"/>
                <a:gd name="f44" fmla="*/ 218097 f38 1"/>
                <a:gd name="f45" fmla="*/ 1068780 f37 1"/>
                <a:gd name="f46" fmla="*/ 218867 f38 1"/>
                <a:gd name="f47" fmla="*/ 1069679 f37 1"/>
                <a:gd name="f48" fmla="*/ 1070835 f37 1"/>
                <a:gd name="f49" fmla="*/ 1071863 f37 1"/>
                <a:gd name="f50" fmla="*/ 1072633 f37 1"/>
                <a:gd name="f51" fmla="*/ 1073789 f37 1"/>
                <a:gd name="f52" fmla="*/ 133452 f38 1"/>
                <a:gd name="f53" fmla="*/ 1692888 f37 1"/>
                <a:gd name="f54" fmla="*/ 180976 f38 1"/>
                <a:gd name="f55" fmla="*/ 1721146 f37 1"/>
                <a:gd name="f56" fmla="*/ 420908 f38 1"/>
                <a:gd name="f57" fmla="*/ 0 f37 1"/>
                <a:gd name="f58" fmla="*/ 125489 f38 1"/>
                <a:gd name="f59" fmla="*/ 0 f38 1"/>
                <a:gd name="f60" fmla="*/ 947401 f37 1"/>
                <a:gd name="f61" fmla="+- f39 0 f1"/>
                <a:gd name="f62" fmla="*/ f42 1 420908"/>
                <a:gd name="f63" fmla="*/ f43 1 1721145"/>
                <a:gd name="f64" fmla="*/ f44 1 420908"/>
                <a:gd name="f65" fmla="*/ f45 1 1721145"/>
                <a:gd name="f66" fmla="*/ f46 1 420908"/>
                <a:gd name="f67" fmla="*/ f47 1 1721145"/>
                <a:gd name="f68" fmla="*/ f48 1 1721145"/>
                <a:gd name="f69" fmla="*/ f49 1 1721145"/>
                <a:gd name="f70" fmla="*/ f50 1 1721145"/>
                <a:gd name="f71" fmla="*/ f51 1 1721145"/>
                <a:gd name="f72" fmla="*/ f52 1 420908"/>
                <a:gd name="f73" fmla="*/ f53 1 1721145"/>
                <a:gd name="f74" fmla="*/ f54 1 420908"/>
                <a:gd name="f75" fmla="*/ f55 1 1721145"/>
                <a:gd name="f76" fmla="*/ f56 1 420908"/>
                <a:gd name="f77" fmla="*/ f57 1 1721145"/>
                <a:gd name="f78" fmla="*/ f58 1 420908"/>
                <a:gd name="f79" fmla="*/ f59 1 420908"/>
                <a:gd name="f80" fmla="*/ f60 1 1721145"/>
                <a:gd name="f81" fmla="*/ f33 1 f40"/>
                <a:gd name="f82" fmla="*/ f34 1 f40"/>
                <a:gd name="f83" fmla="*/ f33 1 f41"/>
                <a:gd name="f84" fmla="*/ f35 1 f41"/>
                <a:gd name="f85" fmla="*/ f62 1 f40"/>
                <a:gd name="f86" fmla="*/ f63 1 f41"/>
                <a:gd name="f87" fmla="*/ f64 1 f40"/>
                <a:gd name="f88" fmla="*/ f65 1 f41"/>
                <a:gd name="f89" fmla="*/ f66 1 f40"/>
                <a:gd name="f90" fmla="*/ f67 1 f41"/>
                <a:gd name="f91" fmla="*/ f68 1 f41"/>
                <a:gd name="f92" fmla="*/ f69 1 f41"/>
                <a:gd name="f93" fmla="*/ f70 1 f41"/>
                <a:gd name="f94" fmla="*/ f71 1 f41"/>
                <a:gd name="f95" fmla="*/ f72 1 f40"/>
                <a:gd name="f96" fmla="*/ f73 1 f41"/>
                <a:gd name="f97" fmla="*/ f74 1 f40"/>
                <a:gd name="f98" fmla="*/ f75 1 f41"/>
                <a:gd name="f99" fmla="*/ f76 1 f40"/>
                <a:gd name="f100" fmla="*/ f77 1 f41"/>
                <a:gd name="f101" fmla="*/ f78 1 f40"/>
                <a:gd name="f102" fmla="*/ f79 1 f40"/>
                <a:gd name="f103" fmla="*/ f80 1 f41"/>
                <a:gd name="f104" fmla="*/ f81 f31 1"/>
                <a:gd name="f105" fmla="*/ f82 f31 1"/>
                <a:gd name="f106" fmla="*/ f84 f32 1"/>
                <a:gd name="f107" fmla="*/ f83 f32 1"/>
                <a:gd name="f108" fmla="*/ f85 f31 1"/>
                <a:gd name="f109" fmla="*/ f86 f32 1"/>
                <a:gd name="f110" fmla="*/ f87 f31 1"/>
                <a:gd name="f111" fmla="*/ f88 f32 1"/>
                <a:gd name="f112" fmla="*/ f89 f31 1"/>
                <a:gd name="f113" fmla="*/ f90 f32 1"/>
                <a:gd name="f114" fmla="*/ f91 f32 1"/>
                <a:gd name="f115" fmla="*/ f92 f32 1"/>
                <a:gd name="f116" fmla="*/ f93 f32 1"/>
                <a:gd name="f117" fmla="*/ f94 f32 1"/>
                <a:gd name="f118" fmla="*/ f95 f31 1"/>
                <a:gd name="f119" fmla="*/ f96 f32 1"/>
                <a:gd name="f120" fmla="*/ f97 f31 1"/>
                <a:gd name="f121" fmla="*/ f98 f32 1"/>
                <a:gd name="f122" fmla="*/ f99 f31 1"/>
                <a:gd name="f123" fmla="*/ f100 f32 1"/>
                <a:gd name="f124" fmla="*/ f101 f31 1"/>
                <a:gd name="f125" fmla="*/ f102 f31 1"/>
                <a:gd name="f126" fmla="*/ f103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8" y="f109"/>
                </a:cxn>
                <a:cxn ang="f61">
                  <a:pos x="f108" y="f109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2" y="f114"/>
                </a:cxn>
                <a:cxn ang="f61">
                  <a:pos x="f112" y="f115"/>
                </a:cxn>
                <a:cxn ang="f61">
                  <a:pos x="f112" y="f115"/>
                </a:cxn>
                <a:cxn ang="f61">
                  <a:pos x="f112" y="f115"/>
                </a:cxn>
                <a:cxn ang="f61">
                  <a:pos x="f112" y="f115"/>
                </a:cxn>
                <a:cxn ang="f61">
                  <a:pos x="f112" y="f116"/>
                </a:cxn>
                <a:cxn ang="f61">
                  <a:pos x="f112" y="f117"/>
                </a:cxn>
                <a:cxn ang="f61">
                  <a:pos x="f112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2" y="f123"/>
                </a:cxn>
                <a:cxn ang="f61">
                  <a:pos x="f124" y="f123"/>
                </a:cxn>
                <a:cxn ang="f61">
                  <a:pos x="f125" y="f126"/>
                </a:cxn>
              </a:cxnLst>
              <a:rect l="f104" t="f107" r="f105" b="f106"/>
              <a:pathLst>
                <a:path w="420908" h="1721145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4" y="f16"/>
                    <a:pt x="f12" y="f17"/>
                  </a:cubicBezTo>
                  <a:cubicBezTo>
                    <a:pt x="f12" y="f17"/>
                    <a:pt x="f12" y="f17"/>
                    <a:pt x="f12" y="f18"/>
                  </a:cubicBezTo>
                  <a:lnTo>
                    <a:pt x="f12" y="f18"/>
                  </a:lnTo>
                  <a:lnTo>
                    <a:pt x="f12" y="f18"/>
                  </a:lnTo>
                  <a:cubicBezTo>
                    <a:pt x="f12" y="f18"/>
                    <a:pt x="f12" y="f18"/>
                    <a:pt x="f12" y="f18"/>
                  </a:cubicBezTo>
                  <a:cubicBezTo>
                    <a:pt x="f12" y="f18"/>
                    <a:pt x="f12" y="f18"/>
                    <a:pt x="f12" y="f19"/>
                  </a:cubicBezTo>
                  <a:cubicBezTo>
                    <a:pt x="f20" y="f21"/>
                    <a:pt x="f20" y="f22"/>
                    <a:pt x="f12" y="f23"/>
                  </a:cubicBezTo>
                  <a:lnTo>
                    <a:pt x="f1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6" y="f5"/>
                  </a:lnTo>
                  <a:lnTo>
                    <a:pt x="f28" y="f5"/>
                  </a:lnTo>
                  <a:lnTo>
                    <a:pt x="f5" y="f2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" name="Freeform: Shape 41">
              <a:extLst>
                <a:ext uri="{FF2B5EF4-FFF2-40B4-BE49-F238E27FC236}">
                  <a16:creationId xmlns:a16="http://schemas.microsoft.com/office/drawing/2014/main" id="{4211E078-C33F-3FE6-816C-44D5C22C5F25}"/>
                </a:ext>
              </a:extLst>
            </p:cNvPr>
            <p:cNvSpPr/>
            <p:nvPr/>
          </p:nvSpPr>
          <p:spPr>
            <a:xfrm>
              <a:off x="4432956" y="6203189"/>
              <a:ext cx="1292138" cy="7327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2138"/>
                <a:gd name="f7" fmla="val 732771"/>
                <a:gd name="f8" fmla="val 1292139"/>
                <a:gd name="f9" fmla="val 188940"/>
                <a:gd name="f10" fmla="+- 0 0 -90"/>
                <a:gd name="f11" fmla="*/ f3 1 1292138"/>
                <a:gd name="f12" fmla="*/ f4 1 73277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92138"/>
                <a:gd name="f21" fmla="*/ f17 1 732771"/>
                <a:gd name="f22" fmla="*/ 0 f18 1"/>
                <a:gd name="f23" fmla="*/ 732771 f17 1"/>
                <a:gd name="f24" fmla="*/ 1292139 f18 1"/>
                <a:gd name="f25" fmla="*/ 188940 f18 1"/>
                <a:gd name="f26" fmla="*/ 0 f17 1"/>
                <a:gd name="f27" fmla="+- f19 0 f1"/>
                <a:gd name="f28" fmla="*/ f22 1 1292138"/>
                <a:gd name="f29" fmla="*/ f23 1 732771"/>
                <a:gd name="f30" fmla="*/ f24 1 1292138"/>
                <a:gd name="f31" fmla="*/ f25 1 1292138"/>
                <a:gd name="f32" fmla="*/ f26 1 732771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9" y="f50"/>
                </a:cxn>
                <a:cxn ang="f27">
                  <a:pos x="f46" y="f47"/>
                </a:cxn>
              </a:cxnLst>
              <a:rect l="f42" t="f45" r="f43" b="f44"/>
              <a:pathLst>
                <a:path w="1292138" h="732771">
                  <a:moveTo>
                    <a:pt x="f5" y="f7"/>
                  </a:moveTo>
                  <a:lnTo>
                    <a:pt x="f8" y="f7"/>
                  </a:lnTo>
                  <a:lnTo>
                    <a:pt x="f9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" name="Freeform: Shape 42">
              <a:extLst>
                <a:ext uri="{FF2B5EF4-FFF2-40B4-BE49-F238E27FC236}">
                  <a16:creationId xmlns:a16="http://schemas.microsoft.com/office/drawing/2014/main" id="{F811CD0D-BEE6-78D7-A944-77108571D913}"/>
                </a:ext>
              </a:extLst>
            </p:cNvPr>
            <p:cNvSpPr/>
            <p:nvPr/>
          </p:nvSpPr>
          <p:spPr>
            <a:xfrm>
              <a:off x="2598916" y="1322972"/>
              <a:ext cx="1548765" cy="3633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8768"/>
                <a:gd name="f7" fmla="val 3633544"/>
                <a:gd name="f8" fmla="val 2782733"/>
                <a:gd name="f9" fmla="val 286043"/>
                <a:gd name="f10" fmla="val 2963582"/>
                <a:gd name="f11" fmla="val 286942"/>
                <a:gd name="f12" fmla="val 2964481"/>
                <a:gd name="f13" fmla="val 287713"/>
                <a:gd name="f14" fmla="val 2965251"/>
                <a:gd name="f15" fmla="val 287764"/>
                <a:gd name="f16" fmla="val 2965678"/>
                <a:gd name="f17" fmla="val 2966109"/>
                <a:gd name="f18" fmla="val 2966536"/>
                <a:gd name="f19" fmla="val 287737"/>
                <a:gd name="f20" fmla="val 2966835"/>
                <a:gd name="f21" fmla="val 2967136"/>
                <a:gd name="f22" fmla="val 2967435"/>
                <a:gd name="f23" fmla="val 2968848"/>
                <a:gd name="f24" fmla="val 287777"/>
                <a:gd name="f25" fmla="val 2969360"/>
                <a:gd name="f26" fmla="val 2969878"/>
                <a:gd name="f27" fmla="val 2970389"/>
                <a:gd name="f28" fmla="val 162609"/>
                <a:gd name="f29" fmla="val 3581524"/>
                <a:gd name="f30" fmla="val 241088"/>
                <a:gd name="f31" fmla="val 3167807"/>
                <a:gd name="f32" fmla="val 531113"/>
                <a:gd name="f33" fmla="val 2549608"/>
                <a:gd name="f34" fmla="val 530085"/>
                <a:gd name="f35" fmla="val 2548709"/>
                <a:gd name="f36" fmla="val 529315"/>
                <a:gd name="f37" fmla="val 2547938"/>
                <a:gd name="f38" fmla="val 529243"/>
                <a:gd name="f39" fmla="val 2547513"/>
                <a:gd name="f40" fmla="val 2547079"/>
                <a:gd name="f41" fmla="val 2546653"/>
                <a:gd name="f42" fmla="val 529272"/>
                <a:gd name="f43" fmla="val 2546355"/>
                <a:gd name="f44" fmla="val 2546052"/>
                <a:gd name="f45" fmla="val 2545754"/>
                <a:gd name="f46" fmla="val 2545755"/>
                <a:gd name="f47" fmla="val 2545112"/>
                <a:gd name="f48" fmla="val 2544727"/>
                <a:gd name="f49" fmla="val 529252"/>
                <a:gd name="f50" fmla="val 2544430"/>
                <a:gd name="f51" fmla="val 2544124"/>
                <a:gd name="f52" fmla="val 2543828"/>
                <a:gd name="f53" fmla="val 529377"/>
                <a:gd name="f54" fmla="val 2543531"/>
                <a:gd name="f55" fmla="val 2543225"/>
                <a:gd name="f56" fmla="val 2542928"/>
                <a:gd name="f57" fmla="val 2542929"/>
                <a:gd name="f58" fmla="val 1015857"/>
                <a:gd name="f59" fmla="val 230942"/>
                <a:gd name="f60" fmla="val 554233"/>
                <a:gd name="f61" fmla="val 159398"/>
                <a:gd name="f62" fmla="val 1982529"/>
                <a:gd name="f63" fmla="val 113158"/>
                <a:gd name="f64" fmla="val 2215012"/>
                <a:gd name="f65" fmla="+- 0 0 -90"/>
                <a:gd name="f66" fmla="*/ f3 1 1548768"/>
                <a:gd name="f67" fmla="*/ f4 1 3633544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1548768"/>
                <a:gd name="f76" fmla="*/ f72 1 3633544"/>
                <a:gd name="f77" fmla="*/ 0 f73 1"/>
                <a:gd name="f78" fmla="*/ 2782733 f72 1"/>
                <a:gd name="f79" fmla="*/ 286043 f73 1"/>
                <a:gd name="f80" fmla="*/ 2963582 f72 1"/>
                <a:gd name="f81" fmla="*/ 286942 f73 1"/>
                <a:gd name="f82" fmla="*/ 2964481 f72 1"/>
                <a:gd name="f83" fmla="*/ 287713 f73 1"/>
                <a:gd name="f84" fmla="*/ 2965251 f72 1"/>
                <a:gd name="f85" fmla="*/ 2966536 f72 1"/>
                <a:gd name="f86" fmla="*/ 2967435 f72 1"/>
                <a:gd name="f87" fmla="*/ 2968848 f72 1"/>
                <a:gd name="f88" fmla="*/ 2970389 f72 1"/>
                <a:gd name="f89" fmla="*/ 162609 f73 1"/>
                <a:gd name="f90" fmla="*/ 3581524 f72 1"/>
                <a:gd name="f91" fmla="*/ 241088 f73 1"/>
                <a:gd name="f92" fmla="*/ 3633544 f72 1"/>
                <a:gd name="f93" fmla="*/ 1548768 f73 1"/>
                <a:gd name="f94" fmla="*/ 3167807 f72 1"/>
                <a:gd name="f95" fmla="*/ 531113 f73 1"/>
                <a:gd name="f96" fmla="*/ 2549608 f72 1"/>
                <a:gd name="f97" fmla="*/ 530085 f73 1"/>
                <a:gd name="f98" fmla="*/ 2548709 f72 1"/>
                <a:gd name="f99" fmla="*/ 529315 f73 1"/>
                <a:gd name="f100" fmla="*/ 2547938 f72 1"/>
                <a:gd name="f101" fmla="*/ 2546653 f72 1"/>
                <a:gd name="f102" fmla="*/ 2545754 f72 1"/>
                <a:gd name="f103" fmla="*/ 2545755 f72 1"/>
                <a:gd name="f104" fmla="*/ 2544727 f72 1"/>
                <a:gd name="f105" fmla="*/ 2543828 f72 1"/>
                <a:gd name="f106" fmla="*/ 2542928 f72 1"/>
                <a:gd name="f107" fmla="*/ 2542929 f72 1"/>
                <a:gd name="f108" fmla="*/ 1015857 f73 1"/>
                <a:gd name="f109" fmla="*/ 230942 f72 1"/>
                <a:gd name="f110" fmla="*/ 554233 f73 1"/>
                <a:gd name="f111" fmla="*/ 0 f72 1"/>
                <a:gd name="f112" fmla="*/ 159398 f73 1"/>
                <a:gd name="f113" fmla="*/ 1982529 f72 1"/>
                <a:gd name="f114" fmla="*/ 113158 f73 1"/>
                <a:gd name="f115" fmla="*/ 2215012 f72 1"/>
                <a:gd name="f116" fmla="+- f74 0 f1"/>
                <a:gd name="f117" fmla="*/ f77 1 1548768"/>
                <a:gd name="f118" fmla="*/ f78 1 3633544"/>
                <a:gd name="f119" fmla="*/ f79 1 1548768"/>
                <a:gd name="f120" fmla="*/ f80 1 3633544"/>
                <a:gd name="f121" fmla="*/ f81 1 1548768"/>
                <a:gd name="f122" fmla="*/ f82 1 3633544"/>
                <a:gd name="f123" fmla="*/ f83 1 1548768"/>
                <a:gd name="f124" fmla="*/ f84 1 3633544"/>
                <a:gd name="f125" fmla="*/ f85 1 3633544"/>
                <a:gd name="f126" fmla="*/ f86 1 3633544"/>
                <a:gd name="f127" fmla="*/ f87 1 3633544"/>
                <a:gd name="f128" fmla="*/ f88 1 3633544"/>
                <a:gd name="f129" fmla="*/ f89 1 1548768"/>
                <a:gd name="f130" fmla="*/ f90 1 3633544"/>
                <a:gd name="f131" fmla="*/ f91 1 1548768"/>
                <a:gd name="f132" fmla="*/ f92 1 3633544"/>
                <a:gd name="f133" fmla="*/ f93 1 1548768"/>
                <a:gd name="f134" fmla="*/ f94 1 3633544"/>
                <a:gd name="f135" fmla="*/ f95 1 1548768"/>
                <a:gd name="f136" fmla="*/ f96 1 3633544"/>
                <a:gd name="f137" fmla="*/ f97 1 1548768"/>
                <a:gd name="f138" fmla="*/ f98 1 3633544"/>
                <a:gd name="f139" fmla="*/ f99 1 1548768"/>
                <a:gd name="f140" fmla="*/ f100 1 3633544"/>
                <a:gd name="f141" fmla="*/ f101 1 3633544"/>
                <a:gd name="f142" fmla="*/ f102 1 3633544"/>
                <a:gd name="f143" fmla="*/ f103 1 3633544"/>
                <a:gd name="f144" fmla="*/ f104 1 3633544"/>
                <a:gd name="f145" fmla="*/ f105 1 3633544"/>
                <a:gd name="f146" fmla="*/ f106 1 3633544"/>
                <a:gd name="f147" fmla="*/ f107 1 3633544"/>
                <a:gd name="f148" fmla="*/ f108 1 1548768"/>
                <a:gd name="f149" fmla="*/ f109 1 3633544"/>
                <a:gd name="f150" fmla="*/ f110 1 1548768"/>
                <a:gd name="f151" fmla="*/ f111 1 3633544"/>
                <a:gd name="f152" fmla="*/ f112 1 1548768"/>
                <a:gd name="f153" fmla="*/ f113 1 3633544"/>
                <a:gd name="f154" fmla="*/ f114 1 1548768"/>
                <a:gd name="f155" fmla="*/ f115 1 3633544"/>
                <a:gd name="f156" fmla="*/ f68 1 f75"/>
                <a:gd name="f157" fmla="*/ f69 1 f75"/>
                <a:gd name="f158" fmla="*/ f68 1 f76"/>
                <a:gd name="f159" fmla="*/ f70 1 f76"/>
                <a:gd name="f160" fmla="*/ f117 1 f75"/>
                <a:gd name="f161" fmla="*/ f118 1 f76"/>
                <a:gd name="f162" fmla="*/ f119 1 f75"/>
                <a:gd name="f163" fmla="*/ f120 1 f76"/>
                <a:gd name="f164" fmla="*/ f121 1 f75"/>
                <a:gd name="f165" fmla="*/ f122 1 f76"/>
                <a:gd name="f166" fmla="*/ f123 1 f75"/>
                <a:gd name="f167" fmla="*/ f124 1 f76"/>
                <a:gd name="f168" fmla="*/ f125 1 f76"/>
                <a:gd name="f169" fmla="*/ f126 1 f76"/>
                <a:gd name="f170" fmla="*/ f127 1 f76"/>
                <a:gd name="f171" fmla="*/ f128 1 f76"/>
                <a:gd name="f172" fmla="*/ f129 1 f75"/>
                <a:gd name="f173" fmla="*/ f130 1 f76"/>
                <a:gd name="f174" fmla="*/ f131 1 f75"/>
                <a:gd name="f175" fmla="*/ f132 1 f76"/>
                <a:gd name="f176" fmla="*/ f133 1 f75"/>
                <a:gd name="f177" fmla="*/ f134 1 f76"/>
                <a:gd name="f178" fmla="*/ f135 1 f75"/>
                <a:gd name="f179" fmla="*/ f136 1 f76"/>
                <a:gd name="f180" fmla="*/ f137 1 f75"/>
                <a:gd name="f181" fmla="*/ f138 1 f76"/>
                <a:gd name="f182" fmla="*/ f139 1 f75"/>
                <a:gd name="f183" fmla="*/ f140 1 f76"/>
                <a:gd name="f184" fmla="*/ f141 1 f76"/>
                <a:gd name="f185" fmla="*/ f142 1 f76"/>
                <a:gd name="f186" fmla="*/ f143 1 f76"/>
                <a:gd name="f187" fmla="*/ f144 1 f76"/>
                <a:gd name="f188" fmla="*/ f145 1 f76"/>
                <a:gd name="f189" fmla="*/ f146 1 f76"/>
                <a:gd name="f190" fmla="*/ f147 1 f76"/>
                <a:gd name="f191" fmla="*/ f148 1 f75"/>
                <a:gd name="f192" fmla="*/ f149 1 f76"/>
                <a:gd name="f193" fmla="*/ f150 1 f75"/>
                <a:gd name="f194" fmla="*/ f151 1 f76"/>
                <a:gd name="f195" fmla="*/ f152 1 f75"/>
                <a:gd name="f196" fmla="*/ f153 1 f76"/>
                <a:gd name="f197" fmla="*/ f154 1 f75"/>
                <a:gd name="f198" fmla="*/ f155 1 f76"/>
                <a:gd name="f199" fmla="*/ f156 f66 1"/>
                <a:gd name="f200" fmla="*/ f157 f66 1"/>
                <a:gd name="f201" fmla="*/ f159 f67 1"/>
                <a:gd name="f202" fmla="*/ f158 f67 1"/>
                <a:gd name="f203" fmla="*/ f160 f66 1"/>
                <a:gd name="f204" fmla="*/ f161 f67 1"/>
                <a:gd name="f205" fmla="*/ f162 f66 1"/>
                <a:gd name="f206" fmla="*/ f163 f67 1"/>
                <a:gd name="f207" fmla="*/ f164 f66 1"/>
                <a:gd name="f208" fmla="*/ f165 f67 1"/>
                <a:gd name="f209" fmla="*/ f166 f66 1"/>
                <a:gd name="f210" fmla="*/ f167 f67 1"/>
                <a:gd name="f211" fmla="*/ f168 f67 1"/>
                <a:gd name="f212" fmla="*/ f169 f67 1"/>
                <a:gd name="f213" fmla="*/ f170 f67 1"/>
                <a:gd name="f214" fmla="*/ f171 f67 1"/>
                <a:gd name="f215" fmla="*/ f172 f66 1"/>
                <a:gd name="f216" fmla="*/ f173 f67 1"/>
                <a:gd name="f217" fmla="*/ f174 f66 1"/>
                <a:gd name="f218" fmla="*/ f175 f67 1"/>
                <a:gd name="f219" fmla="*/ f176 f66 1"/>
                <a:gd name="f220" fmla="*/ f177 f67 1"/>
                <a:gd name="f221" fmla="*/ f178 f66 1"/>
                <a:gd name="f222" fmla="*/ f179 f67 1"/>
                <a:gd name="f223" fmla="*/ f180 f66 1"/>
                <a:gd name="f224" fmla="*/ f181 f67 1"/>
                <a:gd name="f225" fmla="*/ f182 f66 1"/>
                <a:gd name="f226" fmla="*/ f183 f67 1"/>
                <a:gd name="f227" fmla="*/ f184 f67 1"/>
                <a:gd name="f228" fmla="*/ f185 f67 1"/>
                <a:gd name="f229" fmla="*/ f186 f67 1"/>
                <a:gd name="f230" fmla="*/ f187 f67 1"/>
                <a:gd name="f231" fmla="*/ f188 f67 1"/>
                <a:gd name="f232" fmla="*/ f189 f67 1"/>
                <a:gd name="f233" fmla="*/ f190 f67 1"/>
                <a:gd name="f234" fmla="*/ f191 f66 1"/>
                <a:gd name="f235" fmla="*/ f192 f67 1"/>
                <a:gd name="f236" fmla="*/ f193 f66 1"/>
                <a:gd name="f237" fmla="*/ f194 f67 1"/>
                <a:gd name="f238" fmla="*/ f195 f66 1"/>
                <a:gd name="f239" fmla="*/ f196 f67 1"/>
                <a:gd name="f240" fmla="*/ f197 f66 1"/>
                <a:gd name="f241" fmla="*/ f198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6">
                  <a:pos x="f203" y="f204"/>
                </a:cxn>
                <a:cxn ang="f116">
                  <a:pos x="f205" y="f206"/>
                </a:cxn>
                <a:cxn ang="f116">
                  <a:pos x="f205" y="f206"/>
                </a:cxn>
                <a:cxn ang="f116">
                  <a:pos x="f207" y="f208"/>
                </a:cxn>
                <a:cxn ang="f116">
                  <a:pos x="f209" y="f210"/>
                </a:cxn>
                <a:cxn ang="f116">
                  <a:pos x="f209" y="f210"/>
                </a:cxn>
                <a:cxn ang="f116">
                  <a:pos x="f209" y="f211"/>
                </a:cxn>
                <a:cxn ang="f116">
                  <a:pos x="f209" y="f212"/>
                </a:cxn>
                <a:cxn ang="f116">
                  <a:pos x="f209" y="f212"/>
                </a:cxn>
                <a:cxn ang="f116">
                  <a:pos x="f209" y="f213"/>
                </a:cxn>
                <a:cxn ang="f116">
                  <a:pos x="f209" y="f214"/>
                </a:cxn>
                <a:cxn ang="f116">
                  <a:pos x="f209" y="f214"/>
                </a:cxn>
                <a:cxn ang="f116">
                  <a:pos x="f215" y="f216"/>
                </a:cxn>
                <a:cxn ang="f116">
                  <a:pos x="f217" y="f218"/>
                </a:cxn>
                <a:cxn ang="f116">
                  <a:pos x="f219" y="f220"/>
                </a:cxn>
                <a:cxn ang="f116">
                  <a:pos x="f221" y="f222"/>
                </a:cxn>
                <a:cxn ang="f116">
                  <a:pos x="f221" y="f222"/>
                </a:cxn>
                <a:cxn ang="f116">
                  <a:pos x="f223" y="f224"/>
                </a:cxn>
                <a:cxn ang="f116">
                  <a:pos x="f225" y="f226"/>
                </a:cxn>
                <a:cxn ang="f116">
                  <a:pos x="f225" y="f226"/>
                </a:cxn>
                <a:cxn ang="f116">
                  <a:pos x="f225" y="f227"/>
                </a:cxn>
                <a:cxn ang="f116">
                  <a:pos x="f225" y="f228"/>
                </a:cxn>
                <a:cxn ang="f116">
                  <a:pos x="f225" y="f229"/>
                </a:cxn>
                <a:cxn ang="f116">
                  <a:pos x="f225" y="f229"/>
                </a:cxn>
                <a:cxn ang="f116">
                  <a:pos x="f225" y="f230"/>
                </a:cxn>
                <a:cxn ang="f116">
                  <a:pos x="f225" y="f231"/>
                </a:cxn>
                <a:cxn ang="f116">
                  <a:pos x="f225" y="f232"/>
                </a:cxn>
                <a:cxn ang="f116">
                  <a:pos x="f225" y="f233"/>
                </a:cxn>
                <a:cxn ang="f116">
                  <a:pos x="f234" y="f235"/>
                </a:cxn>
                <a:cxn ang="f116">
                  <a:pos x="f236" y="f237"/>
                </a:cxn>
                <a:cxn ang="f116">
                  <a:pos x="f238" y="f239"/>
                </a:cxn>
                <a:cxn ang="f116">
                  <a:pos x="f240" y="f241"/>
                </a:cxn>
              </a:cxnLst>
              <a:rect l="f199" t="f202" r="f200" b="f201"/>
              <a:pathLst>
                <a:path w="1548768" h="3633544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cubicBezTo>
                    <a:pt x="f19" y="f20"/>
                    <a:pt x="f19" y="f21"/>
                    <a:pt x="f13" y="f22"/>
                  </a:cubicBezTo>
                  <a:lnTo>
                    <a:pt x="f13" y="f22"/>
                  </a:lnTo>
                  <a:lnTo>
                    <a:pt x="f13" y="f23"/>
                  </a:lnTo>
                  <a:cubicBezTo>
                    <a:pt x="f24" y="f25"/>
                    <a:pt x="f24" y="f26"/>
                    <a:pt x="f13" y="f27"/>
                  </a:cubicBezTo>
                  <a:lnTo>
                    <a:pt x="f13" y="f27"/>
                  </a:lnTo>
                  <a:lnTo>
                    <a:pt x="f28" y="f29"/>
                  </a:lnTo>
                  <a:lnTo>
                    <a:pt x="f30" y="f7"/>
                  </a:lnTo>
                  <a:lnTo>
                    <a:pt x="f6" y="f31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36" y="f37"/>
                  </a:lnTo>
                  <a:cubicBezTo>
                    <a:pt x="f38" y="f39"/>
                    <a:pt x="f38" y="f40"/>
                    <a:pt x="f36" y="f41"/>
                  </a:cubicBezTo>
                  <a:cubicBezTo>
                    <a:pt x="f42" y="f43"/>
                    <a:pt x="f42" y="f44"/>
                    <a:pt x="f36" y="f45"/>
                  </a:cubicBezTo>
                  <a:lnTo>
                    <a:pt x="f36" y="f46"/>
                  </a:lnTo>
                  <a:lnTo>
                    <a:pt x="f36" y="f46"/>
                  </a:lnTo>
                  <a:cubicBezTo>
                    <a:pt x="f36" y="f46"/>
                    <a:pt x="f36" y="f47"/>
                    <a:pt x="f36" y="f48"/>
                  </a:cubicBezTo>
                  <a:cubicBezTo>
                    <a:pt x="f49" y="f50"/>
                    <a:pt x="f49" y="f51"/>
                    <a:pt x="f36" y="f52"/>
                  </a:cubicBezTo>
                  <a:cubicBezTo>
                    <a:pt x="f53" y="f54"/>
                    <a:pt x="f53" y="f55"/>
                    <a:pt x="f36" y="f56"/>
                  </a:cubicBezTo>
                  <a:lnTo>
                    <a:pt x="f36" y="f57"/>
                  </a:lnTo>
                  <a:lnTo>
                    <a:pt x="f58" y="f59"/>
                  </a:lnTo>
                  <a:lnTo>
                    <a:pt x="f60" y="f5"/>
                  </a:lnTo>
                  <a:lnTo>
                    <a:pt x="f61" y="f62"/>
                  </a:lnTo>
                  <a:lnTo>
                    <a:pt x="f63" y="f64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" name="Freeform: Shape 43">
              <a:extLst>
                <a:ext uri="{FF2B5EF4-FFF2-40B4-BE49-F238E27FC236}">
                  <a16:creationId xmlns:a16="http://schemas.microsoft.com/office/drawing/2014/main" id="{E374E035-F101-5B2E-E38B-FB88BD13C51E}"/>
                </a:ext>
              </a:extLst>
            </p:cNvPr>
            <p:cNvSpPr/>
            <p:nvPr/>
          </p:nvSpPr>
          <p:spPr>
            <a:xfrm>
              <a:off x="2743931" y="4920166"/>
              <a:ext cx="78867" cy="70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864"/>
                <a:gd name="f7" fmla="val 70644"/>
                <a:gd name="f8" fmla="val 14514"/>
                <a:gd name="f9" fmla="val 42515"/>
                <a:gd name="f10" fmla="+- 0 0 -90"/>
                <a:gd name="f11" fmla="*/ f3 1 78864"/>
                <a:gd name="f12" fmla="*/ f4 1 7064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8864"/>
                <a:gd name="f21" fmla="*/ f17 1 70644"/>
                <a:gd name="f22" fmla="*/ 14514 f18 1"/>
                <a:gd name="f23" fmla="*/ 0 f17 1"/>
                <a:gd name="f24" fmla="*/ 0 f18 1"/>
                <a:gd name="f25" fmla="*/ 70644 f17 1"/>
                <a:gd name="f26" fmla="*/ 78864 f18 1"/>
                <a:gd name="f27" fmla="*/ 42515 f17 1"/>
                <a:gd name="f28" fmla="+- f19 0 f1"/>
                <a:gd name="f29" fmla="*/ f22 1 78864"/>
                <a:gd name="f30" fmla="*/ f23 1 70644"/>
                <a:gd name="f31" fmla="*/ f24 1 78864"/>
                <a:gd name="f32" fmla="*/ f25 1 70644"/>
                <a:gd name="f33" fmla="*/ f26 1 78864"/>
                <a:gd name="f34" fmla="*/ f27 1 70644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  <a:cxn ang="f28">
                  <a:pos x="f49" y="f50"/>
                </a:cxn>
              </a:cxnLst>
              <a:rect l="f45" t="f48" r="f46" b="f47"/>
              <a:pathLst>
                <a:path w="78864" h="70644">
                  <a:moveTo>
                    <a:pt x="f8" y="f5"/>
                  </a:moveTo>
                  <a:lnTo>
                    <a:pt x="f5" y="f7"/>
                  </a:lnTo>
                  <a:lnTo>
                    <a:pt x="f6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7E121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" name="Freeform: Shape 44">
              <a:extLst>
                <a:ext uri="{FF2B5EF4-FFF2-40B4-BE49-F238E27FC236}">
                  <a16:creationId xmlns:a16="http://schemas.microsoft.com/office/drawing/2014/main" id="{C845743F-2C4D-71E7-BC39-7F36DB8325DB}"/>
                </a:ext>
              </a:extLst>
            </p:cNvPr>
            <p:cNvSpPr/>
            <p:nvPr/>
          </p:nvSpPr>
          <p:spPr>
            <a:xfrm>
              <a:off x="2304653" y="3547103"/>
              <a:ext cx="391747" cy="5508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1751"/>
                <a:gd name="f7" fmla="val 550894"/>
                <a:gd name="f8" fmla="val 138333"/>
                <a:gd name="f9" fmla="val 462654"/>
                <a:gd name="f10" fmla="val 141031"/>
                <a:gd name="f11" fmla="val 141673"/>
                <a:gd name="f12" fmla="val 143600"/>
                <a:gd name="f13" fmla="val 463297"/>
                <a:gd name="f14" fmla="val 282061"/>
                <a:gd name="f15" fmla="val 550895"/>
                <a:gd name="f16" fmla="val 391752"/>
                <a:gd name="f17" fmla="val 79121"/>
                <a:gd name="f18" fmla="val 95048"/>
                <a:gd name="f19" fmla="val 506710"/>
                <a:gd name="f20" fmla="+- 0 0 -90"/>
                <a:gd name="f21" fmla="*/ f3 1 391751"/>
                <a:gd name="f22" fmla="*/ f4 1 550894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91751"/>
                <a:gd name="f31" fmla="*/ f27 1 550894"/>
                <a:gd name="f32" fmla="*/ 138333 f28 1"/>
                <a:gd name="f33" fmla="*/ 462654 f27 1"/>
                <a:gd name="f34" fmla="*/ 141031 f28 1"/>
                <a:gd name="f35" fmla="*/ 141673 f28 1"/>
                <a:gd name="f36" fmla="*/ 143600 f28 1"/>
                <a:gd name="f37" fmla="*/ 463297 f27 1"/>
                <a:gd name="f38" fmla="*/ 282061 f28 1"/>
                <a:gd name="f39" fmla="*/ 550895 f27 1"/>
                <a:gd name="f40" fmla="*/ 391752 f28 1"/>
                <a:gd name="f41" fmla="*/ 0 f27 1"/>
                <a:gd name="f42" fmla="*/ 79121 f28 1"/>
                <a:gd name="f43" fmla="*/ 95048 f27 1"/>
                <a:gd name="f44" fmla="*/ 0 f28 1"/>
                <a:gd name="f45" fmla="*/ 506710 f27 1"/>
                <a:gd name="f46" fmla="+- f29 0 f1"/>
                <a:gd name="f47" fmla="*/ f32 1 391751"/>
                <a:gd name="f48" fmla="*/ f33 1 550894"/>
                <a:gd name="f49" fmla="*/ f34 1 391751"/>
                <a:gd name="f50" fmla="*/ f35 1 391751"/>
                <a:gd name="f51" fmla="*/ f36 1 391751"/>
                <a:gd name="f52" fmla="*/ f37 1 550894"/>
                <a:gd name="f53" fmla="*/ f38 1 391751"/>
                <a:gd name="f54" fmla="*/ f39 1 550894"/>
                <a:gd name="f55" fmla="*/ f40 1 391751"/>
                <a:gd name="f56" fmla="*/ f41 1 550894"/>
                <a:gd name="f57" fmla="*/ f42 1 391751"/>
                <a:gd name="f58" fmla="*/ f43 1 550894"/>
                <a:gd name="f59" fmla="*/ f44 1 391751"/>
                <a:gd name="f60" fmla="*/ f45 1 550894"/>
                <a:gd name="f61" fmla="*/ f23 1 f30"/>
                <a:gd name="f62" fmla="*/ f24 1 f30"/>
                <a:gd name="f63" fmla="*/ f23 1 f31"/>
                <a:gd name="f64" fmla="*/ f25 1 f31"/>
                <a:gd name="f65" fmla="*/ f47 1 f30"/>
                <a:gd name="f66" fmla="*/ f48 1 f31"/>
                <a:gd name="f67" fmla="*/ f49 1 f30"/>
                <a:gd name="f68" fmla="*/ f50 1 f30"/>
                <a:gd name="f69" fmla="*/ f51 1 f30"/>
                <a:gd name="f70" fmla="*/ f52 1 f31"/>
                <a:gd name="f71" fmla="*/ f53 1 f30"/>
                <a:gd name="f72" fmla="*/ f54 1 f31"/>
                <a:gd name="f73" fmla="*/ f55 1 f30"/>
                <a:gd name="f74" fmla="*/ f56 1 f31"/>
                <a:gd name="f75" fmla="*/ f57 1 f30"/>
                <a:gd name="f76" fmla="*/ f58 1 f31"/>
                <a:gd name="f77" fmla="*/ f59 1 f30"/>
                <a:gd name="f78" fmla="*/ f60 1 f31"/>
                <a:gd name="f79" fmla="*/ f61 f21 1"/>
                <a:gd name="f80" fmla="*/ f62 f21 1"/>
                <a:gd name="f81" fmla="*/ f64 f22 1"/>
                <a:gd name="f82" fmla="*/ f63 f22 1"/>
                <a:gd name="f83" fmla="*/ f65 f21 1"/>
                <a:gd name="f84" fmla="*/ f66 f22 1"/>
                <a:gd name="f85" fmla="*/ f67 f21 1"/>
                <a:gd name="f86" fmla="*/ f68 f21 1"/>
                <a:gd name="f87" fmla="*/ f69 f21 1"/>
                <a:gd name="f88" fmla="*/ f70 f22 1"/>
                <a:gd name="f89" fmla="*/ f71 f21 1"/>
                <a:gd name="f90" fmla="*/ f72 f22 1"/>
                <a:gd name="f91" fmla="*/ f73 f21 1"/>
                <a:gd name="f92" fmla="*/ f74 f22 1"/>
                <a:gd name="f93" fmla="*/ f75 f21 1"/>
                <a:gd name="f94" fmla="*/ f76 f22 1"/>
                <a:gd name="f95" fmla="*/ f77 f21 1"/>
                <a:gd name="f96" fmla="*/ f7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3" y="f84"/>
                </a:cxn>
                <a:cxn ang="f46">
                  <a:pos x="f85" y="f84"/>
                </a:cxn>
                <a:cxn ang="f46">
                  <a:pos x="f86" y="f84"/>
                </a:cxn>
                <a:cxn ang="f46">
                  <a:pos x="f87" y="f88"/>
                </a:cxn>
                <a:cxn ang="f46">
                  <a:pos x="f87" y="f88"/>
                </a:cxn>
                <a:cxn ang="f46">
                  <a:pos x="f89" y="f90"/>
                </a:cxn>
                <a:cxn ang="f46">
                  <a:pos x="f91" y="f92"/>
                </a:cxn>
                <a:cxn ang="f46">
                  <a:pos x="f93" y="f94"/>
                </a:cxn>
                <a:cxn ang="f46">
                  <a:pos x="f95" y="f96"/>
                </a:cxn>
              </a:cxnLst>
              <a:rect l="f79" t="f82" r="f80" b="f81"/>
              <a:pathLst>
                <a:path w="391751" h="550894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5"/>
                  </a:lnTo>
                  <a:lnTo>
                    <a:pt x="f17" y="f18"/>
                  </a:lnTo>
                  <a:lnTo>
                    <a:pt x="f5" y="f1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" name="Freeform: Shape 45">
              <a:extLst>
                <a:ext uri="{FF2B5EF4-FFF2-40B4-BE49-F238E27FC236}">
                  <a16:creationId xmlns:a16="http://schemas.microsoft.com/office/drawing/2014/main" id="{BB291347-7171-4BE9-719F-0BE4478B3618}"/>
                </a:ext>
              </a:extLst>
            </p:cNvPr>
            <p:cNvSpPr/>
            <p:nvPr/>
          </p:nvSpPr>
          <p:spPr>
            <a:xfrm>
              <a:off x="3142747" y="1477487"/>
              <a:ext cx="801096" cy="23782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1100"/>
                <a:gd name="f7" fmla="val 2378263"/>
                <a:gd name="f8" fmla="val 2378264"/>
                <a:gd name="f9" fmla="val 305952"/>
                <a:gd name="f10" fmla="val 2280004"/>
                <a:gd name="f11" fmla="val 484231"/>
                <a:gd name="f12" fmla="val 76809"/>
                <a:gd name="f13" fmla="+- 0 0 -90"/>
                <a:gd name="f14" fmla="*/ f3 1 801100"/>
                <a:gd name="f15" fmla="*/ f4 1 237826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01100"/>
                <a:gd name="f24" fmla="*/ f20 1 2378263"/>
                <a:gd name="f25" fmla="*/ 0 f21 1"/>
                <a:gd name="f26" fmla="*/ 2378264 f20 1"/>
                <a:gd name="f27" fmla="*/ 305952 f21 1"/>
                <a:gd name="f28" fmla="*/ 2280004 f20 1"/>
                <a:gd name="f29" fmla="*/ 801100 f21 1"/>
                <a:gd name="f30" fmla="*/ 0 f20 1"/>
                <a:gd name="f31" fmla="*/ 484231 f21 1"/>
                <a:gd name="f32" fmla="*/ 76809 f20 1"/>
                <a:gd name="f33" fmla="+- f22 0 f1"/>
                <a:gd name="f34" fmla="*/ f25 1 801100"/>
                <a:gd name="f35" fmla="*/ f26 1 2378263"/>
                <a:gd name="f36" fmla="*/ f27 1 801100"/>
                <a:gd name="f37" fmla="*/ f28 1 2378263"/>
                <a:gd name="f38" fmla="*/ f29 1 801100"/>
                <a:gd name="f39" fmla="*/ f30 1 2378263"/>
                <a:gd name="f40" fmla="*/ f31 1 801100"/>
                <a:gd name="f41" fmla="*/ f32 1 2378263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801100" h="2378263">
                  <a:moveTo>
                    <a:pt x="f5" y="f8"/>
                  </a:moveTo>
                  <a:lnTo>
                    <a:pt x="f9" y="f10"/>
                  </a:lnTo>
                  <a:lnTo>
                    <a:pt x="f6" y="f5"/>
                  </a:lnTo>
                  <a:lnTo>
                    <a:pt x="f11" y="f1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BD660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" name="Freeform: Shape 46">
              <a:extLst>
                <a:ext uri="{FF2B5EF4-FFF2-40B4-BE49-F238E27FC236}">
                  <a16:creationId xmlns:a16="http://schemas.microsoft.com/office/drawing/2014/main" id="{1BFC3A5F-207A-5BA4-B285-803D61F8D1AC}"/>
                </a:ext>
              </a:extLst>
            </p:cNvPr>
            <p:cNvSpPr/>
            <p:nvPr/>
          </p:nvSpPr>
          <p:spPr>
            <a:xfrm>
              <a:off x="610874" y="1807073"/>
              <a:ext cx="915671" cy="3764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5671"/>
                <a:gd name="f7" fmla="val 376468"/>
                <a:gd name="f8" fmla="val 915672"/>
                <a:gd name="f9" fmla="val 240703"/>
                <a:gd name="f10" fmla="val 492580"/>
                <a:gd name="f11" fmla="val 365292"/>
                <a:gd name="f12" fmla="val 29670"/>
                <a:gd name="f13" fmla="val 27358"/>
                <a:gd name="f14" fmla="val 106737"/>
                <a:gd name="f15" fmla="val 28386"/>
                <a:gd name="f16" fmla="val 28717"/>
                <a:gd name="f17" fmla="val 107003"/>
                <a:gd name="f18" fmla="val 29019"/>
                <a:gd name="f19" fmla="val 107305"/>
                <a:gd name="f20" fmla="val 29285"/>
                <a:gd name="f21" fmla="val 107636"/>
                <a:gd name="f22" fmla="val 108278"/>
                <a:gd name="f23" fmla="val 29333"/>
                <a:gd name="f24" fmla="val 108662"/>
                <a:gd name="f25" fmla="val 109050"/>
                <a:gd name="f26" fmla="val 109434"/>
                <a:gd name="f27" fmla="val 110461"/>
                <a:gd name="f28" fmla="val 111232"/>
                <a:gd name="f29" fmla="val 111618"/>
                <a:gd name="f30" fmla="val 112003"/>
                <a:gd name="f31" fmla="val 112388"/>
                <a:gd name="f32" fmla="val 112774"/>
                <a:gd name="f33" fmla="val 22092"/>
                <a:gd name="f34" fmla="val 161582"/>
                <a:gd name="f35" fmla="val 21565"/>
                <a:gd name="f36" fmla="val 165462"/>
                <a:gd name="f37" fmla="val 18169"/>
                <a:gd name="f38" fmla="val 168301"/>
                <a:gd name="f39" fmla="val 14257"/>
                <a:gd name="f40" fmla="val 168133"/>
                <a:gd name="f41" fmla="val 11267"/>
                <a:gd name="f42" fmla="val 167737"/>
                <a:gd name="f43" fmla="val 8934"/>
                <a:gd name="f44" fmla="val 165351"/>
                <a:gd name="f45" fmla="val 8606"/>
                <a:gd name="f46" fmla="val 162353"/>
                <a:gd name="f47" fmla="val 164408"/>
                <a:gd name="f48" fmla="val 356944"/>
                <a:gd name="f49" fmla="+- 0 0 -90"/>
                <a:gd name="f50" fmla="*/ f3 1 915671"/>
                <a:gd name="f51" fmla="*/ f4 1 376468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915671"/>
                <a:gd name="f60" fmla="*/ f56 1 376468"/>
                <a:gd name="f61" fmla="*/ 915672 f57 1"/>
                <a:gd name="f62" fmla="*/ 240703 f56 1"/>
                <a:gd name="f63" fmla="*/ 492580 f57 1"/>
                <a:gd name="f64" fmla="*/ 0 f56 1"/>
                <a:gd name="f65" fmla="*/ 365292 f57 1"/>
                <a:gd name="f66" fmla="*/ 29670 f56 1"/>
                <a:gd name="f67" fmla="*/ 27358 f57 1"/>
                <a:gd name="f68" fmla="*/ 106737 f56 1"/>
                <a:gd name="f69" fmla="*/ 28386 f57 1"/>
                <a:gd name="f70" fmla="*/ 29285 f57 1"/>
                <a:gd name="f71" fmla="*/ 107636 f56 1"/>
                <a:gd name="f72" fmla="*/ 108278 f56 1"/>
                <a:gd name="f73" fmla="*/ 109434 f56 1"/>
                <a:gd name="f74" fmla="*/ 110461 f56 1"/>
                <a:gd name="f75" fmla="*/ 111618 f56 1"/>
                <a:gd name="f76" fmla="*/ 112774 f56 1"/>
                <a:gd name="f77" fmla="*/ 22092 f57 1"/>
                <a:gd name="f78" fmla="*/ 161582 f56 1"/>
                <a:gd name="f79" fmla="*/ 14257 f57 1"/>
                <a:gd name="f80" fmla="*/ 168133 f56 1"/>
                <a:gd name="f81" fmla="*/ 8606 f57 1"/>
                <a:gd name="f82" fmla="*/ 162353 f56 1"/>
                <a:gd name="f83" fmla="*/ 0 f57 1"/>
                <a:gd name="f84" fmla="*/ 164408 f56 1"/>
                <a:gd name="f85" fmla="*/ 356944 f57 1"/>
                <a:gd name="f86" fmla="*/ 376468 f56 1"/>
                <a:gd name="f87" fmla="+- f58 0 f1"/>
                <a:gd name="f88" fmla="*/ f61 1 915671"/>
                <a:gd name="f89" fmla="*/ f62 1 376468"/>
                <a:gd name="f90" fmla="*/ f63 1 915671"/>
                <a:gd name="f91" fmla="*/ f64 1 376468"/>
                <a:gd name="f92" fmla="*/ f65 1 915671"/>
                <a:gd name="f93" fmla="*/ f66 1 376468"/>
                <a:gd name="f94" fmla="*/ f67 1 915671"/>
                <a:gd name="f95" fmla="*/ f68 1 376468"/>
                <a:gd name="f96" fmla="*/ f69 1 915671"/>
                <a:gd name="f97" fmla="*/ f70 1 915671"/>
                <a:gd name="f98" fmla="*/ f71 1 376468"/>
                <a:gd name="f99" fmla="*/ f72 1 376468"/>
                <a:gd name="f100" fmla="*/ f73 1 376468"/>
                <a:gd name="f101" fmla="*/ f74 1 376468"/>
                <a:gd name="f102" fmla="*/ f75 1 376468"/>
                <a:gd name="f103" fmla="*/ f76 1 376468"/>
                <a:gd name="f104" fmla="*/ f77 1 915671"/>
                <a:gd name="f105" fmla="*/ f78 1 376468"/>
                <a:gd name="f106" fmla="*/ f79 1 915671"/>
                <a:gd name="f107" fmla="*/ f80 1 376468"/>
                <a:gd name="f108" fmla="*/ f81 1 915671"/>
                <a:gd name="f109" fmla="*/ f82 1 376468"/>
                <a:gd name="f110" fmla="*/ f83 1 915671"/>
                <a:gd name="f111" fmla="*/ f84 1 376468"/>
                <a:gd name="f112" fmla="*/ f85 1 915671"/>
                <a:gd name="f113" fmla="*/ f86 1 376468"/>
                <a:gd name="f114" fmla="*/ f52 1 f59"/>
                <a:gd name="f115" fmla="*/ f53 1 f59"/>
                <a:gd name="f116" fmla="*/ f52 1 f60"/>
                <a:gd name="f117" fmla="*/ f54 1 f60"/>
                <a:gd name="f118" fmla="*/ f88 1 f59"/>
                <a:gd name="f119" fmla="*/ f89 1 f60"/>
                <a:gd name="f120" fmla="*/ f90 1 f59"/>
                <a:gd name="f121" fmla="*/ f91 1 f60"/>
                <a:gd name="f122" fmla="*/ f92 1 f59"/>
                <a:gd name="f123" fmla="*/ f93 1 f60"/>
                <a:gd name="f124" fmla="*/ f94 1 f59"/>
                <a:gd name="f125" fmla="*/ f95 1 f60"/>
                <a:gd name="f126" fmla="*/ f96 1 f59"/>
                <a:gd name="f127" fmla="*/ f97 1 f59"/>
                <a:gd name="f128" fmla="*/ f98 1 f60"/>
                <a:gd name="f129" fmla="*/ f99 1 f60"/>
                <a:gd name="f130" fmla="*/ f100 1 f60"/>
                <a:gd name="f131" fmla="*/ f101 1 f60"/>
                <a:gd name="f132" fmla="*/ f102 1 f60"/>
                <a:gd name="f133" fmla="*/ f103 1 f60"/>
                <a:gd name="f134" fmla="*/ f104 1 f59"/>
                <a:gd name="f135" fmla="*/ f105 1 f60"/>
                <a:gd name="f136" fmla="*/ f106 1 f59"/>
                <a:gd name="f137" fmla="*/ f107 1 f60"/>
                <a:gd name="f138" fmla="*/ f108 1 f59"/>
                <a:gd name="f139" fmla="*/ f109 1 f60"/>
                <a:gd name="f140" fmla="*/ f110 1 f59"/>
                <a:gd name="f141" fmla="*/ f111 1 f60"/>
                <a:gd name="f142" fmla="*/ f112 1 f59"/>
                <a:gd name="f143" fmla="*/ f113 1 f60"/>
                <a:gd name="f144" fmla="*/ f114 f50 1"/>
                <a:gd name="f145" fmla="*/ f115 f50 1"/>
                <a:gd name="f146" fmla="*/ f117 f51 1"/>
                <a:gd name="f147" fmla="*/ f116 f51 1"/>
                <a:gd name="f148" fmla="*/ f118 f50 1"/>
                <a:gd name="f149" fmla="*/ f119 f51 1"/>
                <a:gd name="f150" fmla="*/ f120 f50 1"/>
                <a:gd name="f151" fmla="*/ f121 f51 1"/>
                <a:gd name="f152" fmla="*/ f122 f50 1"/>
                <a:gd name="f153" fmla="*/ f123 f51 1"/>
                <a:gd name="f154" fmla="*/ f124 f50 1"/>
                <a:gd name="f155" fmla="*/ f125 f51 1"/>
                <a:gd name="f156" fmla="*/ f126 f50 1"/>
                <a:gd name="f157" fmla="*/ f127 f50 1"/>
                <a:gd name="f158" fmla="*/ f128 f51 1"/>
                <a:gd name="f159" fmla="*/ f129 f51 1"/>
                <a:gd name="f160" fmla="*/ f130 f51 1"/>
                <a:gd name="f161" fmla="*/ f131 f51 1"/>
                <a:gd name="f162" fmla="*/ f132 f51 1"/>
                <a:gd name="f163" fmla="*/ f133 f51 1"/>
                <a:gd name="f164" fmla="*/ f134 f50 1"/>
                <a:gd name="f165" fmla="*/ f135 f51 1"/>
                <a:gd name="f166" fmla="*/ f136 f50 1"/>
                <a:gd name="f167" fmla="*/ f137 f51 1"/>
                <a:gd name="f168" fmla="*/ f138 f50 1"/>
                <a:gd name="f169" fmla="*/ f139 f51 1"/>
                <a:gd name="f170" fmla="*/ f140 f50 1"/>
                <a:gd name="f171" fmla="*/ f141 f51 1"/>
                <a:gd name="f172" fmla="*/ f142 f50 1"/>
                <a:gd name="f173" fmla="*/ f143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5"/>
                </a:cxn>
                <a:cxn ang="f87">
                  <a:pos x="f156" y="f155"/>
                </a:cxn>
                <a:cxn ang="f87">
                  <a:pos x="f156" y="f155"/>
                </a:cxn>
                <a:cxn ang="f87">
                  <a:pos x="f157" y="f158"/>
                </a:cxn>
                <a:cxn ang="f87">
                  <a:pos x="f157" y="f158"/>
                </a:cxn>
                <a:cxn ang="f87">
                  <a:pos x="f157" y="f159"/>
                </a:cxn>
                <a:cxn ang="f87">
                  <a:pos x="f157" y="f160"/>
                </a:cxn>
                <a:cxn ang="f87">
                  <a:pos x="f157" y="f160"/>
                </a:cxn>
                <a:cxn ang="f87">
                  <a:pos x="f157" y="f160"/>
                </a:cxn>
                <a:cxn ang="f87">
                  <a:pos x="f157" y="f161"/>
                </a:cxn>
                <a:cxn ang="f87">
                  <a:pos x="f157" y="f161"/>
                </a:cxn>
                <a:cxn ang="f87">
                  <a:pos x="f157" y="f162"/>
                </a:cxn>
                <a:cxn ang="f87">
                  <a:pos x="f157" y="f163"/>
                </a:cxn>
                <a:cxn ang="f87">
                  <a:pos x="f157" y="f163"/>
                </a:cxn>
                <a:cxn ang="f87">
                  <a:pos x="f164" y="f165"/>
                </a:cxn>
                <a:cxn ang="f87">
                  <a:pos x="f166" y="f167"/>
                </a:cxn>
                <a:cxn ang="f87">
                  <a:pos x="f168" y="f169"/>
                </a:cxn>
                <a:cxn ang="f87">
                  <a:pos x="f170" y="f171"/>
                </a:cxn>
                <a:cxn ang="f87">
                  <a:pos x="f172" y="f173"/>
                </a:cxn>
              </a:cxnLst>
              <a:rect l="f144" t="f147" r="f145" b="f146"/>
              <a:pathLst>
                <a:path w="915671" h="376468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4"/>
                  </a:lnTo>
                  <a:lnTo>
                    <a:pt x="f15" y="f14"/>
                  </a:lnTo>
                  <a:lnTo>
                    <a:pt x="f15" y="f14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cubicBezTo>
                    <a:pt x="f20" y="f21"/>
                    <a:pt x="f20" y="f21"/>
                    <a:pt x="f20" y="f22"/>
                  </a:cubicBezTo>
                  <a:cubicBezTo>
                    <a:pt x="f23" y="f24"/>
                    <a:pt x="f23" y="f25"/>
                    <a:pt x="f20" y="f26"/>
                  </a:cubicBezTo>
                  <a:lnTo>
                    <a:pt x="f20" y="f26"/>
                  </a:lnTo>
                  <a:lnTo>
                    <a:pt x="f20" y="f26"/>
                  </a:lnTo>
                  <a:lnTo>
                    <a:pt x="f20" y="f27"/>
                  </a:lnTo>
                  <a:lnTo>
                    <a:pt x="f20" y="f27"/>
                  </a:lnTo>
                  <a:cubicBezTo>
                    <a:pt x="f20" y="f27"/>
                    <a:pt x="f20" y="f28"/>
                    <a:pt x="f20" y="f29"/>
                  </a:cubicBezTo>
                  <a:cubicBezTo>
                    <a:pt x="f20" y="f30"/>
                    <a:pt x="f20" y="f31"/>
                    <a:pt x="f20" y="f32"/>
                  </a:cubicBezTo>
                  <a:lnTo>
                    <a:pt x="f20" y="f32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5" y="f47"/>
                  </a:lnTo>
                  <a:lnTo>
                    <a:pt x="f48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" name="Freeform: Shape 47">
              <a:extLst>
                <a:ext uri="{FF2B5EF4-FFF2-40B4-BE49-F238E27FC236}">
                  <a16:creationId xmlns:a16="http://schemas.microsoft.com/office/drawing/2014/main" id="{01797835-B260-00C2-719C-67899F206AA7}"/>
                </a:ext>
              </a:extLst>
            </p:cNvPr>
            <p:cNvSpPr/>
            <p:nvPr/>
          </p:nvSpPr>
          <p:spPr>
            <a:xfrm>
              <a:off x="0" y="1930764"/>
              <a:ext cx="627571" cy="2789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7573"/>
                <a:gd name="f7" fmla="val 2789155"/>
                <a:gd name="f8" fmla="val 128443"/>
                <a:gd name="f9" fmla="val 2748567"/>
                <a:gd name="f10" fmla="val 207950"/>
                <a:gd name="f11" fmla="val 2722878"/>
                <a:gd name="f12" fmla="val 208839"/>
                <a:gd name="f13" fmla="val 2722687"/>
                <a:gd name="f14" fmla="val 209758"/>
                <a:gd name="f15" fmla="val 210647"/>
                <a:gd name="f16" fmla="val 601500"/>
                <a:gd name="f17" fmla="val 53176"/>
                <a:gd name="f18" fmla="val 599188"/>
                <a:gd name="f19" fmla="val 51763"/>
                <a:gd name="f20" fmla="val 595823"/>
                <a:gd name="f21" fmla="val 49666"/>
                <a:gd name="f22" fmla="val 594789"/>
                <a:gd name="f23" fmla="val 45243"/>
                <a:gd name="f24" fmla="val 596876"/>
                <a:gd name="f25" fmla="val 41873"/>
                <a:gd name="f26" fmla="val 598485"/>
                <a:gd name="f27" fmla="val 38475"/>
                <a:gd name="f28" fmla="val 602543"/>
                <a:gd name="f29" fmla="val 37024"/>
                <a:gd name="f30" fmla="val 605941"/>
                <a:gd name="f31" fmla="val 38633"/>
                <a:gd name="f32" fmla="val 606046"/>
                <a:gd name="f33" fmla="val 38683"/>
                <a:gd name="f34" fmla="val 606150"/>
                <a:gd name="f35" fmla="val 38735"/>
                <a:gd name="f36" fmla="val 606252"/>
                <a:gd name="f37" fmla="val 38790"/>
                <a:gd name="f38" fmla="val 613188"/>
                <a:gd name="f39" fmla="val 42900"/>
                <a:gd name="f40" fmla="val 621794"/>
                <a:gd name="f41" fmla="val 40845"/>
                <a:gd name="f42" fmla="val 621662"/>
                <a:gd name="f43" fmla="val 40080"/>
                <a:gd name="f44" fmla="val 39298"/>
                <a:gd name="f45" fmla="val 38533"/>
                <a:gd name="f46" fmla="val 627574"/>
                <a:gd name="f47" fmla="val 244042"/>
                <a:gd name="f48" fmla="val 88241"/>
                <a:gd name="f49" fmla="val 1853186"/>
                <a:gd name="f50" fmla="+- 0 0 -90"/>
                <a:gd name="f51" fmla="*/ f3 1 627573"/>
                <a:gd name="f52" fmla="*/ f4 1 2789155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627573"/>
                <a:gd name="f61" fmla="*/ f57 1 2789155"/>
                <a:gd name="f62" fmla="*/ 128443 f58 1"/>
                <a:gd name="f63" fmla="*/ 2748567 f57 1"/>
                <a:gd name="f64" fmla="*/ 207950 f58 1"/>
                <a:gd name="f65" fmla="*/ 2722878 f57 1"/>
                <a:gd name="f66" fmla="*/ 210647 f58 1"/>
                <a:gd name="f67" fmla="*/ 601500 f58 1"/>
                <a:gd name="f68" fmla="*/ 53176 f57 1"/>
                <a:gd name="f69" fmla="*/ 599188 f58 1"/>
                <a:gd name="f70" fmla="*/ 51763 f57 1"/>
                <a:gd name="f71" fmla="*/ 596876 f58 1"/>
                <a:gd name="f72" fmla="*/ 41873 f57 1"/>
                <a:gd name="f73" fmla="*/ 605941 f58 1"/>
                <a:gd name="f74" fmla="*/ 38633 f57 1"/>
                <a:gd name="f75" fmla="*/ 606252 f58 1"/>
                <a:gd name="f76" fmla="*/ 38790 f57 1"/>
                <a:gd name="f77" fmla="*/ 613188 f58 1"/>
                <a:gd name="f78" fmla="*/ 42900 f57 1"/>
                <a:gd name="f79" fmla="*/ 621794 f58 1"/>
                <a:gd name="f80" fmla="*/ 40845 f57 1"/>
                <a:gd name="f81" fmla="*/ 38533 f57 1"/>
                <a:gd name="f82" fmla="*/ 627574 f58 1"/>
                <a:gd name="f83" fmla="*/ 0 f57 1"/>
                <a:gd name="f84" fmla="*/ 244042 f58 1"/>
                <a:gd name="f85" fmla="*/ 88241 f57 1"/>
                <a:gd name="f86" fmla="*/ 0 f58 1"/>
                <a:gd name="f87" fmla="*/ 1853186 f57 1"/>
                <a:gd name="f88" fmla="*/ 2789155 f57 1"/>
                <a:gd name="f89" fmla="+- f59 0 f1"/>
                <a:gd name="f90" fmla="*/ f62 1 627573"/>
                <a:gd name="f91" fmla="*/ f63 1 2789155"/>
                <a:gd name="f92" fmla="*/ f64 1 627573"/>
                <a:gd name="f93" fmla="*/ f65 1 2789155"/>
                <a:gd name="f94" fmla="*/ f66 1 627573"/>
                <a:gd name="f95" fmla="*/ f67 1 627573"/>
                <a:gd name="f96" fmla="*/ f68 1 2789155"/>
                <a:gd name="f97" fmla="*/ f69 1 627573"/>
                <a:gd name="f98" fmla="*/ f70 1 2789155"/>
                <a:gd name="f99" fmla="*/ f71 1 627573"/>
                <a:gd name="f100" fmla="*/ f72 1 2789155"/>
                <a:gd name="f101" fmla="*/ f73 1 627573"/>
                <a:gd name="f102" fmla="*/ f74 1 2789155"/>
                <a:gd name="f103" fmla="*/ f75 1 627573"/>
                <a:gd name="f104" fmla="*/ f76 1 2789155"/>
                <a:gd name="f105" fmla="*/ f77 1 627573"/>
                <a:gd name="f106" fmla="*/ f78 1 2789155"/>
                <a:gd name="f107" fmla="*/ f79 1 627573"/>
                <a:gd name="f108" fmla="*/ f80 1 2789155"/>
                <a:gd name="f109" fmla="*/ f81 1 2789155"/>
                <a:gd name="f110" fmla="*/ f82 1 627573"/>
                <a:gd name="f111" fmla="*/ f83 1 2789155"/>
                <a:gd name="f112" fmla="*/ f84 1 627573"/>
                <a:gd name="f113" fmla="*/ f85 1 2789155"/>
                <a:gd name="f114" fmla="*/ f86 1 627573"/>
                <a:gd name="f115" fmla="*/ f87 1 2789155"/>
                <a:gd name="f116" fmla="*/ f88 1 2789155"/>
                <a:gd name="f117" fmla="*/ f53 1 f60"/>
                <a:gd name="f118" fmla="*/ f54 1 f60"/>
                <a:gd name="f119" fmla="*/ f53 1 f61"/>
                <a:gd name="f120" fmla="*/ f55 1 f61"/>
                <a:gd name="f121" fmla="*/ f90 1 f60"/>
                <a:gd name="f122" fmla="*/ f91 1 f61"/>
                <a:gd name="f123" fmla="*/ f92 1 f60"/>
                <a:gd name="f124" fmla="*/ f93 1 f61"/>
                <a:gd name="f125" fmla="*/ f94 1 f60"/>
                <a:gd name="f126" fmla="*/ f95 1 f60"/>
                <a:gd name="f127" fmla="*/ f96 1 f61"/>
                <a:gd name="f128" fmla="*/ f97 1 f60"/>
                <a:gd name="f129" fmla="*/ f98 1 f61"/>
                <a:gd name="f130" fmla="*/ f99 1 f60"/>
                <a:gd name="f131" fmla="*/ f100 1 f61"/>
                <a:gd name="f132" fmla="*/ f101 1 f60"/>
                <a:gd name="f133" fmla="*/ f102 1 f61"/>
                <a:gd name="f134" fmla="*/ f103 1 f60"/>
                <a:gd name="f135" fmla="*/ f104 1 f61"/>
                <a:gd name="f136" fmla="*/ f105 1 f60"/>
                <a:gd name="f137" fmla="*/ f106 1 f61"/>
                <a:gd name="f138" fmla="*/ f107 1 f60"/>
                <a:gd name="f139" fmla="*/ f108 1 f61"/>
                <a:gd name="f140" fmla="*/ f109 1 f61"/>
                <a:gd name="f141" fmla="*/ f110 1 f60"/>
                <a:gd name="f142" fmla="*/ f111 1 f61"/>
                <a:gd name="f143" fmla="*/ f112 1 f60"/>
                <a:gd name="f144" fmla="*/ f113 1 f61"/>
                <a:gd name="f145" fmla="*/ f114 1 f60"/>
                <a:gd name="f146" fmla="*/ f115 1 f61"/>
                <a:gd name="f147" fmla="*/ f116 1 f61"/>
                <a:gd name="f148" fmla="*/ f117 f51 1"/>
                <a:gd name="f149" fmla="*/ f118 f51 1"/>
                <a:gd name="f150" fmla="*/ f120 f52 1"/>
                <a:gd name="f151" fmla="*/ f119 f52 1"/>
                <a:gd name="f152" fmla="*/ f121 f51 1"/>
                <a:gd name="f153" fmla="*/ f122 f52 1"/>
                <a:gd name="f154" fmla="*/ f123 f51 1"/>
                <a:gd name="f155" fmla="*/ f124 f52 1"/>
                <a:gd name="f156" fmla="*/ f125 f51 1"/>
                <a:gd name="f157" fmla="*/ f126 f51 1"/>
                <a:gd name="f158" fmla="*/ f127 f52 1"/>
                <a:gd name="f159" fmla="*/ f128 f51 1"/>
                <a:gd name="f160" fmla="*/ f129 f52 1"/>
                <a:gd name="f161" fmla="*/ f130 f51 1"/>
                <a:gd name="f162" fmla="*/ f131 f52 1"/>
                <a:gd name="f163" fmla="*/ f132 f51 1"/>
                <a:gd name="f164" fmla="*/ f133 f52 1"/>
                <a:gd name="f165" fmla="*/ f134 f51 1"/>
                <a:gd name="f166" fmla="*/ f135 f52 1"/>
                <a:gd name="f167" fmla="*/ f136 f51 1"/>
                <a:gd name="f168" fmla="*/ f137 f52 1"/>
                <a:gd name="f169" fmla="*/ f138 f51 1"/>
                <a:gd name="f170" fmla="*/ f139 f52 1"/>
                <a:gd name="f171" fmla="*/ f140 f52 1"/>
                <a:gd name="f172" fmla="*/ f141 f51 1"/>
                <a:gd name="f173" fmla="*/ f142 f52 1"/>
                <a:gd name="f174" fmla="*/ f143 f51 1"/>
                <a:gd name="f175" fmla="*/ f144 f52 1"/>
                <a:gd name="f176" fmla="*/ f145 f51 1"/>
                <a:gd name="f177" fmla="*/ f146 f52 1"/>
                <a:gd name="f178" fmla="*/ f147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52" y="f153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6" y="f155"/>
                </a:cxn>
                <a:cxn ang="f89">
                  <a:pos x="f157" y="f158"/>
                </a:cxn>
                <a:cxn ang="f89">
                  <a:pos x="f159" y="f160"/>
                </a:cxn>
                <a:cxn ang="f89">
                  <a:pos x="f161" y="f162"/>
                </a:cxn>
                <a:cxn ang="f89">
                  <a:pos x="f163" y="f164"/>
                </a:cxn>
                <a:cxn ang="f89">
                  <a:pos x="f165" y="f166"/>
                </a:cxn>
                <a:cxn ang="f89">
                  <a:pos x="f167" y="f168"/>
                </a:cxn>
                <a:cxn ang="f89">
                  <a:pos x="f169" y="f170"/>
                </a:cxn>
                <a:cxn ang="f89">
                  <a:pos x="f169" y="f171"/>
                </a:cxn>
                <a:cxn ang="f89">
                  <a:pos x="f172" y="f173"/>
                </a:cxn>
                <a:cxn ang="f89">
                  <a:pos x="f174" y="f175"/>
                </a:cxn>
                <a:cxn ang="f89">
                  <a:pos x="f176" y="f177"/>
                </a:cxn>
                <a:cxn ang="f89">
                  <a:pos x="f176" y="f178"/>
                </a:cxn>
                <a:cxn ang="f89">
                  <a:pos x="f152" y="f153"/>
                </a:cxn>
              </a:cxnLst>
              <a:rect l="f148" t="f151" r="f149" b="f150"/>
              <a:pathLst>
                <a:path w="627573" h="2789155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4" y="f13"/>
                    <a:pt x="f15" y="f11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41"/>
                  </a:lnTo>
                  <a:cubicBezTo>
                    <a:pt x="f42" y="f43"/>
                    <a:pt x="f42" y="f44"/>
                    <a:pt x="f40" y="f45"/>
                  </a:cubicBezTo>
                  <a:lnTo>
                    <a:pt x="f46" y="f5"/>
                  </a:lnTo>
                  <a:lnTo>
                    <a:pt x="f47" y="f48"/>
                  </a:lnTo>
                  <a:lnTo>
                    <a:pt x="f5" y="f49"/>
                  </a:lnTo>
                  <a:lnTo>
                    <a:pt x="f5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" name="Freeform: Shape 48">
              <a:extLst>
                <a:ext uri="{FF2B5EF4-FFF2-40B4-BE49-F238E27FC236}">
                  <a16:creationId xmlns:a16="http://schemas.microsoft.com/office/drawing/2014/main" id="{7953FF17-60F6-4DCB-09BA-9B8384E6BC5D}"/>
                </a:ext>
              </a:extLst>
            </p:cNvPr>
            <p:cNvSpPr/>
            <p:nvPr/>
          </p:nvSpPr>
          <p:spPr>
            <a:xfrm>
              <a:off x="59728" y="1983937"/>
              <a:ext cx="1250396" cy="32938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0394"/>
                <a:gd name="f7" fmla="val 3293810"/>
                <a:gd name="f8" fmla="val 156572"/>
                <a:gd name="f9" fmla="val 2675097"/>
                <a:gd name="f10" fmla="val 157453"/>
                <a:gd name="f11" fmla="val 2678967"/>
                <a:gd name="f12" fmla="val 155301"/>
                <a:gd name="f13" fmla="val 2682884"/>
                <a:gd name="f14" fmla="val 151563"/>
                <a:gd name="f15" fmla="val 2684217"/>
                <a:gd name="f16" fmla="val 76424"/>
                <a:gd name="f17" fmla="val 2707979"/>
                <a:gd name="f18" fmla="val 3236910"/>
                <a:gd name="f19" fmla="val 74369"/>
                <a:gd name="f20" fmla="val 796219"/>
                <a:gd name="f21" fmla="val 3051694"/>
                <a:gd name="f22" fmla="val 884974"/>
                <a:gd name="f23" fmla="val 2507478"/>
                <a:gd name="f24" fmla="val 2506322"/>
                <a:gd name="f25" fmla="val 2505423"/>
                <a:gd name="f26" fmla="val 2504909"/>
                <a:gd name="f27" fmla="val 885744"/>
                <a:gd name="f28" fmla="val 2504139"/>
                <a:gd name="f29" fmla="val 886515"/>
                <a:gd name="f30" fmla="val 2503111"/>
                <a:gd name="f31" fmla="val 887799"/>
                <a:gd name="f32" fmla="val 888570"/>
                <a:gd name="f33" fmla="val 1026004"/>
                <a:gd name="f34" fmla="val 2459312"/>
                <a:gd name="f35" fmla="val 1250395"/>
                <a:gd name="f36" fmla="val 1114121"/>
                <a:gd name="f37" fmla="val 806366"/>
                <a:gd name="f38" fmla="val 837453"/>
                <a:gd name="f39" fmla="val 805467"/>
                <a:gd name="f40" fmla="val 836682"/>
                <a:gd name="f41" fmla="val 804440"/>
                <a:gd name="f42" fmla="val 835655"/>
                <a:gd name="f43" fmla="val 834756"/>
                <a:gd name="f44" fmla="val 803798"/>
                <a:gd name="f45" fmla="val 834370"/>
                <a:gd name="f46" fmla="val 803853"/>
                <a:gd name="f47" fmla="val 834116"/>
                <a:gd name="f48" fmla="val 833853"/>
                <a:gd name="f49" fmla="val 833600"/>
                <a:gd name="f50" fmla="val 832957"/>
                <a:gd name="f51" fmla="val 803735"/>
                <a:gd name="f52" fmla="val 832445"/>
                <a:gd name="f53" fmla="val 831928"/>
                <a:gd name="f54" fmla="val 831416"/>
                <a:gd name="f55" fmla="val 899873"/>
                <a:gd name="f56" fmla="val 212189"/>
                <a:gd name="f57" fmla="val 541773"/>
                <a:gd name="f58" fmla="val 151049"/>
                <a:gd name="f59" fmla="val 2669959"/>
                <a:gd name="f60" fmla="val 153808"/>
                <a:gd name="f61" fmla="val 2670296"/>
                <a:gd name="f62" fmla="val 156037"/>
                <a:gd name="f63" fmla="val 2672370"/>
                <a:gd name="f64" fmla="+- 0 0 -90"/>
                <a:gd name="f65" fmla="*/ f3 1 1250394"/>
                <a:gd name="f66" fmla="*/ f4 1 3293810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1250394"/>
                <a:gd name="f75" fmla="*/ f71 1 3293810"/>
                <a:gd name="f76" fmla="*/ 156572 f72 1"/>
                <a:gd name="f77" fmla="*/ 2675097 f71 1"/>
                <a:gd name="f78" fmla="*/ 151563 f72 1"/>
                <a:gd name="f79" fmla="*/ 2684217 f71 1"/>
                <a:gd name="f80" fmla="*/ 76424 f72 1"/>
                <a:gd name="f81" fmla="*/ 2707979 f71 1"/>
                <a:gd name="f82" fmla="*/ 0 f72 1"/>
                <a:gd name="f83" fmla="*/ 3236910 f71 1"/>
                <a:gd name="f84" fmla="*/ 74369 f72 1"/>
                <a:gd name="f85" fmla="*/ 3293810 f71 1"/>
                <a:gd name="f86" fmla="*/ 796219 f72 1"/>
                <a:gd name="f87" fmla="*/ 3051694 f71 1"/>
                <a:gd name="f88" fmla="*/ 884974 f72 1"/>
                <a:gd name="f89" fmla="*/ 2507478 f71 1"/>
                <a:gd name="f90" fmla="*/ 2506322 f71 1"/>
                <a:gd name="f91" fmla="*/ 2504909 f71 1"/>
                <a:gd name="f92" fmla="*/ 885744 f72 1"/>
                <a:gd name="f93" fmla="*/ 2504139 f71 1"/>
                <a:gd name="f94" fmla="*/ 886515 f72 1"/>
                <a:gd name="f95" fmla="*/ 2503111 f71 1"/>
                <a:gd name="f96" fmla="*/ 887799 f72 1"/>
                <a:gd name="f97" fmla="*/ 888570 f72 1"/>
                <a:gd name="f98" fmla="*/ 1026004 f72 1"/>
                <a:gd name="f99" fmla="*/ 2459312 f71 1"/>
                <a:gd name="f100" fmla="*/ 1250395 f72 1"/>
                <a:gd name="f101" fmla="*/ 1114121 f71 1"/>
                <a:gd name="f102" fmla="*/ 806366 f72 1"/>
                <a:gd name="f103" fmla="*/ 837453 f71 1"/>
                <a:gd name="f104" fmla="*/ 805467 f72 1"/>
                <a:gd name="f105" fmla="*/ 836682 f71 1"/>
                <a:gd name="f106" fmla="*/ 804440 f72 1"/>
                <a:gd name="f107" fmla="*/ 835655 f71 1"/>
                <a:gd name="f108" fmla="*/ 803798 f72 1"/>
                <a:gd name="f109" fmla="*/ 834370 f71 1"/>
                <a:gd name="f110" fmla="*/ 833600 f71 1"/>
                <a:gd name="f111" fmla="*/ 832957 f71 1"/>
                <a:gd name="f112" fmla="*/ 831416 f71 1"/>
                <a:gd name="f113" fmla="*/ 899873 f72 1"/>
                <a:gd name="f114" fmla="*/ 212189 f71 1"/>
                <a:gd name="f115" fmla="*/ 541773 f72 1"/>
                <a:gd name="f116" fmla="*/ 0 f71 1"/>
                <a:gd name="f117" fmla="*/ 151049 f72 1"/>
                <a:gd name="f118" fmla="*/ 2669959 f71 1"/>
                <a:gd name="f119" fmla="+- f73 0 f1"/>
                <a:gd name="f120" fmla="*/ f76 1 1250394"/>
                <a:gd name="f121" fmla="*/ f77 1 3293810"/>
                <a:gd name="f122" fmla="*/ f78 1 1250394"/>
                <a:gd name="f123" fmla="*/ f79 1 3293810"/>
                <a:gd name="f124" fmla="*/ f80 1 1250394"/>
                <a:gd name="f125" fmla="*/ f81 1 3293810"/>
                <a:gd name="f126" fmla="*/ f82 1 1250394"/>
                <a:gd name="f127" fmla="*/ f83 1 3293810"/>
                <a:gd name="f128" fmla="*/ f84 1 1250394"/>
                <a:gd name="f129" fmla="*/ f85 1 3293810"/>
                <a:gd name="f130" fmla="*/ f86 1 1250394"/>
                <a:gd name="f131" fmla="*/ f87 1 3293810"/>
                <a:gd name="f132" fmla="*/ f88 1 1250394"/>
                <a:gd name="f133" fmla="*/ f89 1 3293810"/>
                <a:gd name="f134" fmla="*/ f90 1 3293810"/>
                <a:gd name="f135" fmla="*/ f91 1 3293810"/>
                <a:gd name="f136" fmla="*/ f92 1 1250394"/>
                <a:gd name="f137" fmla="*/ f93 1 3293810"/>
                <a:gd name="f138" fmla="*/ f94 1 1250394"/>
                <a:gd name="f139" fmla="*/ f95 1 3293810"/>
                <a:gd name="f140" fmla="*/ f96 1 1250394"/>
                <a:gd name="f141" fmla="*/ f97 1 1250394"/>
                <a:gd name="f142" fmla="*/ f98 1 1250394"/>
                <a:gd name="f143" fmla="*/ f99 1 3293810"/>
                <a:gd name="f144" fmla="*/ f100 1 1250394"/>
                <a:gd name="f145" fmla="*/ f101 1 3293810"/>
                <a:gd name="f146" fmla="*/ f102 1 1250394"/>
                <a:gd name="f147" fmla="*/ f103 1 3293810"/>
                <a:gd name="f148" fmla="*/ f104 1 1250394"/>
                <a:gd name="f149" fmla="*/ f105 1 3293810"/>
                <a:gd name="f150" fmla="*/ f106 1 1250394"/>
                <a:gd name="f151" fmla="*/ f107 1 3293810"/>
                <a:gd name="f152" fmla="*/ f108 1 1250394"/>
                <a:gd name="f153" fmla="*/ f109 1 3293810"/>
                <a:gd name="f154" fmla="*/ f110 1 3293810"/>
                <a:gd name="f155" fmla="*/ f111 1 3293810"/>
                <a:gd name="f156" fmla="*/ f112 1 3293810"/>
                <a:gd name="f157" fmla="*/ f113 1 1250394"/>
                <a:gd name="f158" fmla="*/ f114 1 3293810"/>
                <a:gd name="f159" fmla="*/ f115 1 1250394"/>
                <a:gd name="f160" fmla="*/ f116 1 3293810"/>
                <a:gd name="f161" fmla="*/ f117 1 1250394"/>
                <a:gd name="f162" fmla="*/ f118 1 3293810"/>
                <a:gd name="f163" fmla="*/ f67 1 f74"/>
                <a:gd name="f164" fmla="*/ f68 1 f74"/>
                <a:gd name="f165" fmla="*/ f67 1 f75"/>
                <a:gd name="f166" fmla="*/ f69 1 f75"/>
                <a:gd name="f167" fmla="*/ f120 1 f74"/>
                <a:gd name="f168" fmla="*/ f121 1 f75"/>
                <a:gd name="f169" fmla="*/ f122 1 f74"/>
                <a:gd name="f170" fmla="*/ f123 1 f75"/>
                <a:gd name="f171" fmla="*/ f124 1 f74"/>
                <a:gd name="f172" fmla="*/ f125 1 f75"/>
                <a:gd name="f173" fmla="*/ f126 1 f74"/>
                <a:gd name="f174" fmla="*/ f127 1 f75"/>
                <a:gd name="f175" fmla="*/ f128 1 f74"/>
                <a:gd name="f176" fmla="*/ f129 1 f75"/>
                <a:gd name="f177" fmla="*/ f130 1 f74"/>
                <a:gd name="f178" fmla="*/ f131 1 f75"/>
                <a:gd name="f179" fmla="*/ f132 1 f74"/>
                <a:gd name="f180" fmla="*/ f133 1 f75"/>
                <a:gd name="f181" fmla="*/ f134 1 f75"/>
                <a:gd name="f182" fmla="*/ f135 1 f75"/>
                <a:gd name="f183" fmla="*/ f136 1 f74"/>
                <a:gd name="f184" fmla="*/ f137 1 f75"/>
                <a:gd name="f185" fmla="*/ f138 1 f74"/>
                <a:gd name="f186" fmla="*/ f139 1 f75"/>
                <a:gd name="f187" fmla="*/ f140 1 f74"/>
                <a:gd name="f188" fmla="*/ f141 1 f74"/>
                <a:gd name="f189" fmla="*/ f142 1 f74"/>
                <a:gd name="f190" fmla="*/ f143 1 f75"/>
                <a:gd name="f191" fmla="*/ f144 1 f74"/>
                <a:gd name="f192" fmla="*/ f145 1 f75"/>
                <a:gd name="f193" fmla="*/ f146 1 f74"/>
                <a:gd name="f194" fmla="*/ f147 1 f75"/>
                <a:gd name="f195" fmla="*/ f148 1 f74"/>
                <a:gd name="f196" fmla="*/ f149 1 f75"/>
                <a:gd name="f197" fmla="*/ f150 1 f74"/>
                <a:gd name="f198" fmla="*/ f151 1 f75"/>
                <a:gd name="f199" fmla="*/ f152 1 f74"/>
                <a:gd name="f200" fmla="*/ f153 1 f75"/>
                <a:gd name="f201" fmla="*/ f154 1 f75"/>
                <a:gd name="f202" fmla="*/ f155 1 f75"/>
                <a:gd name="f203" fmla="*/ f156 1 f75"/>
                <a:gd name="f204" fmla="*/ f157 1 f74"/>
                <a:gd name="f205" fmla="*/ f158 1 f75"/>
                <a:gd name="f206" fmla="*/ f159 1 f74"/>
                <a:gd name="f207" fmla="*/ f160 1 f75"/>
                <a:gd name="f208" fmla="*/ f161 1 f74"/>
                <a:gd name="f209" fmla="*/ f162 1 f75"/>
                <a:gd name="f210" fmla="*/ f163 f65 1"/>
                <a:gd name="f211" fmla="*/ f164 f65 1"/>
                <a:gd name="f212" fmla="*/ f166 f66 1"/>
                <a:gd name="f213" fmla="*/ f165 f66 1"/>
                <a:gd name="f214" fmla="*/ f167 f65 1"/>
                <a:gd name="f215" fmla="*/ f168 f66 1"/>
                <a:gd name="f216" fmla="*/ f169 f65 1"/>
                <a:gd name="f217" fmla="*/ f170 f66 1"/>
                <a:gd name="f218" fmla="*/ f171 f65 1"/>
                <a:gd name="f219" fmla="*/ f172 f66 1"/>
                <a:gd name="f220" fmla="*/ f173 f65 1"/>
                <a:gd name="f221" fmla="*/ f174 f66 1"/>
                <a:gd name="f222" fmla="*/ f175 f65 1"/>
                <a:gd name="f223" fmla="*/ f176 f66 1"/>
                <a:gd name="f224" fmla="*/ f177 f65 1"/>
                <a:gd name="f225" fmla="*/ f178 f66 1"/>
                <a:gd name="f226" fmla="*/ f179 f65 1"/>
                <a:gd name="f227" fmla="*/ f180 f66 1"/>
                <a:gd name="f228" fmla="*/ f181 f66 1"/>
                <a:gd name="f229" fmla="*/ f182 f66 1"/>
                <a:gd name="f230" fmla="*/ f183 f65 1"/>
                <a:gd name="f231" fmla="*/ f184 f66 1"/>
                <a:gd name="f232" fmla="*/ f185 f65 1"/>
                <a:gd name="f233" fmla="*/ f186 f66 1"/>
                <a:gd name="f234" fmla="*/ f187 f65 1"/>
                <a:gd name="f235" fmla="*/ f188 f65 1"/>
                <a:gd name="f236" fmla="*/ f189 f65 1"/>
                <a:gd name="f237" fmla="*/ f190 f66 1"/>
                <a:gd name="f238" fmla="*/ f191 f65 1"/>
                <a:gd name="f239" fmla="*/ f192 f66 1"/>
                <a:gd name="f240" fmla="*/ f193 f65 1"/>
                <a:gd name="f241" fmla="*/ f194 f66 1"/>
                <a:gd name="f242" fmla="*/ f195 f65 1"/>
                <a:gd name="f243" fmla="*/ f196 f66 1"/>
                <a:gd name="f244" fmla="*/ f197 f65 1"/>
                <a:gd name="f245" fmla="*/ f198 f66 1"/>
                <a:gd name="f246" fmla="*/ f199 f65 1"/>
                <a:gd name="f247" fmla="*/ f200 f66 1"/>
                <a:gd name="f248" fmla="*/ f201 f66 1"/>
                <a:gd name="f249" fmla="*/ f202 f66 1"/>
                <a:gd name="f250" fmla="*/ f203 f66 1"/>
                <a:gd name="f251" fmla="*/ f204 f65 1"/>
                <a:gd name="f252" fmla="*/ f205 f66 1"/>
                <a:gd name="f253" fmla="*/ f206 f65 1"/>
                <a:gd name="f254" fmla="*/ f207 f66 1"/>
                <a:gd name="f255" fmla="*/ f208 f65 1"/>
                <a:gd name="f256" fmla="*/ f209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9">
                  <a:pos x="f214" y="f215"/>
                </a:cxn>
                <a:cxn ang="f119">
                  <a:pos x="f216" y="f217"/>
                </a:cxn>
                <a:cxn ang="f119">
                  <a:pos x="f218" y="f219"/>
                </a:cxn>
                <a:cxn ang="f119">
                  <a:pos x="f220" y="f221"/>
                </a:cxn>
                <a:cxn ang="f119">
                  <a:pos x="f222" y="f223"/>
                </a:cxn>
                <a:cxn ang="f119">
                  <a:pos x="f224" y="f225"/>
                </a:cxn>
                <a:cxn ang="f119">
                  <a:pos x="f226" y="f227"/>
                </a:cxn>
                <a:cxn ang="f119">
                  <a:pos x="f226" y="f227"/>
                </a:cxn>
                <a:cxn ang="f119">
                  <a:pos x="f226" y="f228"/>
                </a:cxn>
                <a:cxn ang="f119">
                  <a:pos x="f226" y="f229"/>
                </a:cxn>
                <a:cxn ang="f119">
                  <a:pos x="f226" y="f229"/>
                </a:cxn>
                <a:cxn ang="f119">
                  <a:pos x="f226" y="f229"/>
                </a:cxn>
                <a:cxn ang="f119">
                  <a:pos x="f230" y="f231"/>
                </a:cxn>
                <a:cxn ang="f119">
                  <a:pos x="f232" y="f233"/>
                </a:cxn>
                <a:cxn ang="f119">
                  <a:pos x="f232" y="f233"/>
                </a:cxn>
                <a:cxn ang="f119">
                  <a:pos x="f234" y="f233"/>
                </a:cxn>
                <a:cxn ang="f119">
                  <a:pos x="f234" y="f233"/>
                </a:cxn>
                <a:cxn ang="f119">
                  <a:pos x="f235" y="f233"/>
                </a:cxn>
                <a:cxn ang="f119">
                  <a:pos x="f236" y="f237"/>
                </a:cxn>
                <a:cxn ang="f119">
                  <a:pos x="f238" y="f239"/>
                </a:cxn>
                <a:cxn ang="f119">
                  <a:pos x="f240" y="f241"/>
                </a:cxn>
                <a:cxn ang="f119">
                  <a:pos x="f240" y="f241"/>
                </a:cxn>
                <a:cxn ang="f119">
                  <a:pos x="f242" y="f243"/>
                </a:cxn>
                <a:cxn ang="f119">
                  <a:pos x="f244" y="f245"/>
                </a:cxn>
                <a:cxn ang="f119">
                  <a:pos x="f244" y="f245"/>
                </a:cxn>
                <a:cxn ang="f119">
                  <a:pos x="f244" y="f245"/>
                </a:cxn>
                <a:cxn ang="f119">
                  <a:pos x="f246" y="f247"/>
                </a:cxn>
                <a:cxn ang="f119">
                  <a:pos x="f246" y="f248"/>
                </a:cxn>
                <a:cxn ang="f119">
                  <a:pos x="f246" y="f248"/>
                </a:cxn>
                <a:cxn ang="f119">
                  <a:pos x="f246" y="f248"/>
                </a:cxn>
                <a:cxn ang="f119">
                  <a:pos x="f246" y="f249"/>
                </a:cxn>
                <a:cxn ang="f119">
                  <a:pos x="f246" y="f250"/>
                </a:cxn>
                <a:cxn ang="f119">
                  <a:pos x="f246" y="f250"/>
                </a:cxn>
                <a:cxn ang="f119">
                  <a:pos x="f246" y="f250"/>
                </a:cxn>
                <a:cxn ang="f119">
                  <a:pos x="f251" y="f252"/>
                </a:cxn>
                <a:cxn ang="f119">
                  <a:pos x="f253" y="f254"/>
                </a:cxn>
                <a:cxn ang="f119">
                  <a:pos x="f255" y="f256"/>
                </a:cxn>
                <a:cxn ang="f119">
                  <a:pos x="f214" y="f215"/>
                </a:cxn>
              </a:cxnLst>
              <a:rect l="f210" t="f213" r="f211" b="f212"/>
              <a:pathLst>
                <a:path w="1250394" h="329381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5" y="f18"/>
                  </a:lnTo>
                  <a:lnTo>
                    <a:pt x="f19" y="f7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2" y="f24"/>
                  </a:lnTo>
                  <a:cubicBezTo>
                    <a:pt x="f22" y="f24"/>
                    <a:pt x="f22" y="f25"/>
                    <a:pt x="f22" y="f26"/>
                  </a:cubicBezTo>
                  <a:lnTo>
                    <a:pt x="f22" y="f26"/>
                  </a:lnTo>
                  <a:lnTo>
                    <a:pt x="f22" y="f26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31" y="f30"/>
                  </a:lnTo>
                  <a:lnTo>
                    <a:pt x="f31" y="f30"/>
                  </a:lnTo>
                  <a:lnTo>
                    <a:pt x="f32" y="f30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lnTo>
                    <a:pt x="f37" y="f38"/>
                  </a:lnTo>
                  <a:lnTo>
                    <a:pt x="f39" y="f40"/>
                  </a:lnTo>
                  <a:lnTo>
                    <a:pt x="f41" y="f42"/>
                  </a:lnTo>
                  <a:lnTo>
                    <a:pt x="f41" y="f42"/>
                  </a:lnTo>
                  <a:cubicBezTo>
                    <a:pt x="f41" y="f42"/>
                    <a:pt x="f41" y="f42"/>
                    <a:pt x="f41" y="f42"/>
                  </a:cubicBezTo>
                  <a:cubicBezTo>
                    <a:pt x="f41" y="f42"/>
                    <a:pt x="f41" y="f43"/>
                    <a:pt x="f44" y="f45"/>
                  </a:cubicBezTo>
                  <a:cubicBezTo>
                    <a:pt x="f46" y="f47"/>
                    <a:pt x="f46" y="f48"/>
                    <a:pt x="f44" y="f49"/>
                  </a:cubicBezTo>
                  <a:lnTo>
                    <a:pt x="f44" y="f49"/>
                  </a:lnTo>
                  <a:lnTo>
                    <a:pt x="f44" y="f49"/>
                  </a:lnTo>
                  <a:cubicBezTo>
                    <a:pt x="f44" y="f49"/>
                    <a:pt x="f44" y="f49"/>
                    <a:pt x="f44" y="f50"/>
                  </a:cubicBezTo>
                  <a:cubicBezTo>
                    <a:pt x="f51" y="f52"/>
                    <a:pt x="f51" y="f53"/>
                    <a:pt x="f44" y="f54"/>
                  </a:cubicBezTo>
                  <a:cubicBezTo>
                    <a:pt x="f44" y="f54"/>
                    <a:pt x="f44" y="f54"/>
                    <a:pt x="f44" y="f54"/>
                  </a:cubicBezTo>
                  <a:lnTo>
                    <a:pt x="f44" y="f54"/>
                  </a:lnTo>
                  <a:lnTo>
                    <a:pt x="f55" y="f56"/>
                  </a:lnTo>
                  <a:lnTo>
                    <a:pt x="f57" y="f5"/>
                  </a:lnTo>
                  <a:lnTo>
                    <a:pt x="f58" y="f59"/>
                  </a:ln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" name="Freeform: Shape 49">
              <a:extLst>
                <a:ext uri="{FF2B5EF4-FFF2-40B4-BE49-F238E27FC236}">
                  <a16:creationId xmlns:a16="http://schemas.microsoft.com/office/drawing/2014/main" id="{281F2BB6-8000-7CFF-8E9D-B8EB08564733}"/>
                </a:ext>
              </a:extLst>
            </p:cNvPr>
            <p:cNvSpPr/>
            <p:nvPr/>
          </p:nvSpPr>
          <p:spPr>
            <a:xfrm>
              <a:off x="1536" y="4696413"/>
              <a:ext cx="121761" cy="6264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764"/>
                <a:gd name="f7" fmla="val 626419"/>
                <a:gd name="f8" fmla="val 46496"/>
                <a:gd name="f9" fmla="val 534069"/>
                <a:gd name="f10" fmla="val 46509"/>
                <a:gd name="f11" fmla="val 533812"/>
                <a:gd name="f12" fmla="val 533555"/>
                <a:gd name="f13" fmla="val 533298"/>
                <a:gd name="f14" fmla="val 46132"/>
                <a:gd name="f15" fmla="val 533019"/>
                <a:gd name="f16" fmla="val 45826"/>
                <a:gd name="f17" fmla="val 532669"/>
                <a:gd name="f18" fmla="val 45597"/>
                <a:gd name="f19" fmla="val 532271"/>
                <a:gd name="f20" fmla="val 45549"/>
                <a:gd name="f21" fmla="val 531887"/>
                <a:gd name="f22" fmla="val 531499"/>
                <a:gd name="f23" fmla="val 531115"/>
                <a:gd name="f24" fmla="val 45544"/>
                <a:gd name="f25" fmla="val 530645"/>
                <a:gd name="f26" fmla="val 530171"/>
                <a:gd name="f27" fmla="val 529702"/>
                <a:gd name="f28" fmla="val 528417"/>
                <a:gd name="f29" fmla="val 45533"/>
                <a:gd name="f30" fmla="val 528035"/>
                <a:gd name="f31" fmla="val 527644"/>
                <a:gd name="f32" fmla="val 527261"/>
                <a:gd name="f33" fmla="val 38533"/>
                <a:gd name="f34" fmla="val 626420"/>
                <a:gd name="f35" fmla="val 117269"/>
                <a:gd name="f36" fmla="val 586988"/>
                <a:gd name="f37" fmla="+- 0 0 -90"/>
                <a:gd name="f38" fmla="*/ f3 1 121764"/>
                <a:gd name="f39" fmla="*/ f4 1 62641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21764"/>
                <a:gd name="f48" fmla="*/ f44 1 626419"/>
                <a:gd name="f49" fmla="*/ 46496 f45 1"/>
                <a:gd name="f50" fmla="*/ 534069 f44 1"/>
                <a:gd name="f51" fmla="*/ 533298 f44 1"/>
                <a:gd name="f52" fmla="*/ 45597 f45 1"/>
                <a:gd name="f53" fmla="*/ 532271 f44 1"/>
                <a:gd name="f54" fmla="*/ 531115 f44 1"/>
                <a:gd name="f55" fmla="*/ 529702 f44 1"/>
                <a:gd name="f56" fmla="*/ 528417 f44 1"/>
                <a:gd name="f57" fmla="*/ 527261 f44 1"/>
                <a:gd name="f58" fmla="*/ 121764 f45 1"/>
                <a:gd name="f59" fmla="*/ 0 f44 1"/>
                <a:gd name="f60" fmla="*/ 0 f45 1"/>
                <a:gd name="f61" fmla="*/ 38533 f44 1"/>
                <a:gd name="f62" fmla="*/ 626420 f44 1"/>
                <a:gd name="f63" fmla="*/ 117269 f45 1"/>
                <a:gd name="f64" fmla="*/ 586988 f44 1"/>
                <a:gd name="f65" fmla="+- f46 0 f1"/>
                <a:gd name="f66" fmla="*/ f49 1 121764"/>
                <a:gd name="f67" fmla="*/ f50 1 626419"/>
                <a:gd name="f68" fmla="*/ f51 1 626419"/>
                <a:gd name="f69" fmla="*/ f52 1 121764"/>
                <a:gd name="f70" fmla="*/ f53 1 626419"/>
                <a:gd name="f71" fmla="*/ f54 1 626419"/>
                <a:gd name="f72" fmla="*/ f55 1 626419"/>
                <a:gd name="f73" fmla="*/ f56 1 626419"/>
                <a:gd name="f74" fmla="*/ f57 1 626419"/>
                <a:gd name="f75" fmla="*/ f58 1 121764"/>
                <a:gd name="f76" fmla="*/ f59 1 626419"/>
                <a:gd name="f77" fmla="*/ f60 1 121764"/>
                <a:gd name="f78" fmla="*/ f61 1 626419"/>
                <a:gd name="f79" fmla="*/ f62 1 626419"/>
                <a:gd name="f80" fmla="*/ f63 1 121764"/>
                <a:gd name="f81" fmla="*/ f64 1 626419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8"/>
                <a:gd name="f89" fmla="*/ f69 1 f47"/>
                <a:gd name="f90" fmla="*/ f70 1 f48"/>
                <a:gd name="f91" fmla="*/ f71 1 f48"/>
                <a:gd name="f92" fmla="*/ f72 1 f48"/>
                <a:gd name="f93" fmla="*/ f73 1 f48"/>
                <a:gd name="f94" fmla="*/ f74 1 f48"/>
                <a:gd name="f95" fmla="*/ f75 1 f47"/>
                <a:gd name="f96" fmla="*/ f76 1 f48"/>
                <a:gd name="f97" fmla="*/ f77 1 f47"/>
                <a:gd name="f98" fmla="*/ f78 1 f48"/>
                <a:gd name="f99" fmla="*/ f79 1 f48"/>
                <a:gd name="f100" fmla="*/ f80 1 f47"/>
                <a:gd name="f101" fmla="*/ f81 1 f48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9 1"/>
                <a:gd name="f109" fmla="*/ f89 f38 1"/>
                <a:gd name="f110" fmla="*/ f90 f39 1"/>
                <a:gd name="f111" fmla="*/ f91 f39 1"/>
                <a:gd name="f112" fmla="*/ f92 f39 1"/>
                <a:gd name="f113" fmla="*/ f93 f39 1"/>
                <a:gd name="f114" fmla="*/ f94 f39 1"/>
                <a:gd name="f115" fmla="*/ f95 f38 1"/>
                <a:gd name="f116" fmla="*/ f96 f39 1"/>
                <a:gd name="f117" fmla="*/ f97 f38 1"/>
                <a:gd name="f118" fmla="*/ f98 f39 1"/>
                <a:gd name="f119" fmla="*/ f99 f39 1"/>
                <a:gd name="f120" fmla="*/ f100 f38 1"/>
                <a:gd name="f121" fmla="*/ f101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6" y="f108"/>
                </a:cxn>
                <a:cxn ang="f65">
                  <a:pos x="f109" y="f110"/>
                </a:cxn>
                <a:cxn ang="f65">
                  <a:pos x="f109" y="f111"/>
                </a:cxn>
                <a:cxn ang="f65">
                  <a:pos x="f109" y="f112"/>
                </a:cxn>
                <a:cxn ang="f65">
                  <a:pos x="f109" y="f113"/>
                </a:cxn>
                <a:cxn ang="f65">
                  <a:pos x="f109" y="f114"/>
                </a:cxn>
                <a:cxn ang="f65">
                  <a:pos x="f115" y="f116"/>
                </a:cxn>
                <a:cxn ang="f65">
                  <a:pos x="f117" y="f118"/>
                </a:cxn>
                <a:cxn ang="f65">
                  <a:pos x="f117" y="f119"/>
                </a:cxn>
                <a:cxn ang="f65">
                  <a:pos x="f120" y="f121"/>
                </a:cxn>
              </a:cxnLst>
              <a:rect l="f102" t="f105" r="f103" b="f104"/>
              <a:pathLst>
                <a:path w="121764" h="62641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0" y="f22"/>
                    <a:pt x="f18" y="f23"/>
                  </a:cubicBezTo>
                  <a:cubicBezTo>
                    <a:pt x="f24" y="f25"/>
                    <a:pt x="f24" y="f26"/>
                    <a:pt x="f18" y="f27"/>
                  </a:cubicBezTo>
                  <a:lnTo>
                    <a:pt x="f18" y="f28"/>
                  </a:lnTo>
                  <a:cubicBezTo>
                    <a:pt x="f29" y="f30"/>
                    <a:pt x="f29" y="f31"/>
                    <a:pt x="f18" y="f32"/>
                  </a:cubicBezTo>
                  <a:lnTo>
                    <a:pt x="f6" y="f5"/>
                  </a:lnTo>
                  <a:lnTo>
                    <a:pt x="f5" y="f33"/>
                  </a:lnTo>
                  <a:lnTo>
                    <a:pt x="f5" y="f34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" name="Freeform: Shape 50">
              <a:extLst>
                <a:ext uri="{FF2B5EF4-FFF2-40B4-BE49-F238E27FC236}">
                  <a16:creationId xmlns:a16="http://schemas.microsoft.com/office/drawing/2014/main" id="{9FB35BCF-BECC-C1B0-2A95-7E145168E762}"/>
                </a:ext>
              </a:extLst>
            </p:cNvPr>
            <p:cNvSpPr/>
            <p:nvPr/>
          </p:nvSpPr>
          <p:spPr>
            <a:xfrm>
              <a:off x="878034" y="2059850"/>
              <a:ext cx="659684" cy="7454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9684"/>
                <a:gd name="f7" fmla="val 745487"/>
                <a:gd name="f8" fmla="val 559627"/>
                <a:gd name="f9" fmla="val 598805"/>
                <a:gd name="f10" fmla="val 94406"/>
                <a:gd name="f11" fmla="val 137049"/>
                <a:gd name="f12" fmla="+- 0 0 -90"/>
                <a:gd name="f13" fmla="*/ f3 1 659684"/>
                <a:gd name="f14" fmla="*/ f4 1 74548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59684"/>
                <a:gd name="f23" fmla="*/ f19 1 745487"/>
                <a:gd name="f24" fmla="*/ 0 f20 1"/>
                <a:gd name="f25" fmla="*/ 745487 f19 1"/>
                <a:gd name="f26" fmla="*/ 559627 f20 1"/>
                <a:gd name="f27" fmla="*/ 598805 f19 1"/>
                <a:gd name="f28" fmla="*/ 659684 f20 1"/>
                <a:gd name="f29" fmla="*/ 0 f19 1"/>
                <a:gd name="f30" fmla="*/ 94406 f20 1"/>
                <a:gd name="f31" fmla="*/ 137049 f19 1"/>
                <a:gd name="f32" fmla="+- f21 0 f1"/>
                <a:gd name="f33" fmla="*/ f24 1 659684"/>
                <a:gd name="f34" fmla="*/ f25 1 745487"/>
                <a:gd name="f35" fmla="*/ f26 1 659684"/>
                <a:gd name="f36" fmla="*/ f27 1 745487"/>
                <a:gd name="f37" fmla="*/ f28 1 659684"/>
                <a:gd name="f38" fmla="*/ f29 1 745487"/>
                <a:gd name="f39" fmla="*/ f30 1 659684"/>
                <a:gd name="f40" fmla="*/ f31 1 745487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659684" h="745487">
                  <a:moveTo>
                    <a:pt x="f5" y="f7"/>
                  </a:moveTo>
                  <a:lnTo>
                    <a:pt x="f8" y="f9"/>
                  </a:lnTo>
                  <a:lnTo>
                    <a:pt x="f6" y="f5"/>
                  </a:lnTo>
                  <a:lnTo>
                    <a:pt x="f10" y="f11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" name="Freeform: Shape 51">
              <a:extLst>
                <a:ext uri="{FF2B5EF4-FFF2-40B4-BE49-F238E27FC236}">
                  <a16:creationId xmlns:a16="http://schemas.microsoft.com/office/drawing/2014/main" id="{C0883187-4C9A-6A71-B992-C2653ED15688}"/>
                </a:ext>
              </a:extLst>
            </p:cNvPr>
            <p:cNvSpPr/>
            <p:nvPr/>
          </p:nvSpPr>
          <p:spPr>
            <a:xfrm>
              <a:off x="1840714" y="2937510"/>
              <a:ext cx="902055" cy="6876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2056"/>
                <a:gd name="f7" fmla="val 687687"/>
                <a:gd name="f8" fmla="val 298245"/>
                <a:gd name="f9" fmla="val 248924"/>
                <a:gd name="f10" fmla="val 298671"/>
                <a:gd name="f11" fmla="val 248859"/>
                <a:gd name="f12" fmla="val 299104"/>
                <a:gd name="f13" fmla="val 299530"/>
                <a:gd name="f14" fmla="val 300814"/>
                <a:gd name="f15" fmla="val 302355"/>
                <a:gd name="f16" fmla="val 303254"/>
                <a:gd name="f17" fmla="val 592509"/>
                <a:gd name="f18" fmla="val 423736"/>
                <a:gd name="f19" fmla="val 593279"/>
                <a:gd name="f20" fmla="val 424507"/>
                <a:gd name="f21" fmla="val 593688"/>
                <a:gd name="f22" fmla="val 424828"/>
                <a:gd name="f23" fmla="val 594036"/>
                <a:gd name="f24" fmla="val 425219"/>
                <a:gd name="f25" fmla="val 594307"/>
                <a:gd name="f26" fmla="val 425662"/>
                <a:gd name="f27" fmla="val 594427"/>
                <a:gd name="f28" fmla="val 426169"/>
                <a:gd name="f29" fmla="val 426697"/>
                <a:gd name="f30" fmla="val 427204"/>
                <a:gd name="f31" fmla="val 594378"/>
                <a:gd name="f32" fmla="val 427499"/>
                <a:gd name="f33" fmla="val 427807"/>
                <a:gd name="f34" fmla="val 428103"/>
                <a:gd name="f35" fmla="val 594370"/>
                <a:gd name="f36" fmla="val 428658"/>
                <a:gd name="f37" fmla="val 429218"/>
                <a:gd name="f38" fmla="val 429773"/>
                <a:gd name="f39" fmla="val 594241"/>
                <a:gd name="f40" fmla="val 430112"/>
                <a:gd name="f41" fmla="val 430461"/>
                <a:gd name="f42" fmla="val 430800"/>
                <a:gd name="f43" fmla="val 544985"/>
                <a:gd name="f44" fmla="val 687688"/>
                <a:gd name="f45" fmla="val 857615"/>
                <a:gd name="f46" fmla="val 592511"/>
                <a:gd name="f47" fmla="val 902057"/>
                <a:gd name="f48" fmla="val 369918"/>
                <a:gd name="f49" fmla="val 278465"/>
                <a:gd name="f50" fmla="val 48038"/>
                <a:gd name="f51" fmla="val 64222"/>
                <a:gd name="f52" fmla="val 333954"/>
                <a:gd name="f53" fmla="+- 0 0 -90"/>
                <a:gd name="f54" fmla="*/ f3 1 902056"/>
                <a:gd name="f55" fmla="*/ f4 1 687687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902056"/>
                <a:gd name="f64" fmla="*/ f60 1 687687"/>
                <a:gd name="f65" fmla="*/ 298245 f61 1"/>
                <a:gd name="f66" fmla="*/ 248924 f60 1"/>
                <a:gd name="f67" fmla="*/ 299530 f61 1"/>
                <a:gd name="f68" fmla="*/ 300814 f61 1"/>
                <a:gd name="f69" fmla="*/ 302355 f61 1"/>
                <a:gd name="f70" fmla="*/ 303254 f61 1"/>
                <a:gd name="f71" fmla="*/ 592509 f61 1"/>
                <a:gd name="f72" fmla="*/ 423736 f60 1"/>
                <a:gd name="f73" fmla="*/ 593279 f61 1"/>
                <a:gd name="f74" fmla="*/ 424507 f60 1"/>
                <a:gd name="f75" fmla="*/ 594307 f61 1"/>
                <a:gd name="f76" fmla="*/ 425662 f60 1"/>
                <a:gd name="f77" fmla="*/ 427204 f60 1"/>
                <a:gd name="f78" fmla="*/ 428103 f60 1"/>
                <a:gd name="f79" fmla="*/ 429773 f60 1"/>
                <a:gd name="f80" fmla="*/ 430800 f60 1"/>
                <a:gd name="f81" fmla="*/ 544985 f61 1"/>
                <a:gd name="f82" fmla="*/ 687688 f60 1"/>
                <a:gd name="f83" fmla="*/ 857615 f61 1"/>
                <a:gd name="f84" fmla="*/ 592511 f60 1"/>
                <a:gd name="f85" fmla="*/ 902057 f61 1"/>
                <a:gd name="f86" fmla="*/ 369918 f60 1"/>
                <a:gd name="f87" fmla="*/ 278465 f61 1"/>
                <a:gd name="f88" fmla="*/ 0 f60 1"/>
                <a:gd name="f89" fmla="*/ 48038 f61 1"/>
                <a:gd name="f90" fmla="*/ 64222 f60 1"/>
                <a:gd name="f91" fmla="*/ 0 f61 1"/>
                <a:gd name="f92" fmla="*/ 333954 f60 1"/>
                <a:gd name="f93" fmla="+- f62 0 f1"/>
                <a:gd name="f94" fmla="*/ f65 1 902056"/>
                <a:gd name="f95" fmla="*/ f66 1 687687"/>
                <a:gd name="f96" fmla="*/ f67 1 902056"/>
                <a:gd name="f97" fmla="*/ f68 1 902056"/>
                <a:gd name="f98" fmla="*/ f69 1 902056"/>
                <a:gd name="f99" fmla="*/ f70 1 902056"/>
                <a:gd name="f100" fmla="*/ f71 1 902056"/>
                <a:gd name="f101" fmla="*/ f72 1 687687"/>
                <a:gd name="f102" fmla="*/ f73 1 902056"/>
                <a:gd name="f103" fmla="*/ f74 1 687687"/>
                <a:gd name="f104" fmla="*/ f75 1 902056"/>
                <a:gd name="f105" fmla="*/ f76 1 687687"/>
                <a:gd name="f106" fmla="*/ f77 1 687687"/>
                <a:gd name="f107" fmla="*/ f78 1 687687"/>
                <a:gd name="f108" fmla="*/ f79 1 687687"/>
                <a:gd name="f109" fmla="*/ f80 1 687687"/>
                <a:gd name="f110" fmla="*/ f81 1 902056"/>
                <a:gd name="f111" fmla="*/ f82 1 687687"/>
                <a:gd name="f112" fmla="*/ f83 1 902056"/>
                <a:gd name="f113" fmla="*/ f84 1 687687"/>
                <a:gd name="f114" fmla="*/ f85 1 902056"/>
                <a:gd name="f115" fmla="*/ f86 1 687687"/>
                <a:gd name="f116" fmla="*/ f87 1 902056"/>
                <a:gd name="f117" fmla="*/ f88 1 687687"/>
                <a:gd name="f118" fmla="*/ f89 1 902056"/>
                <a:gd name="f119" fmla="*/ f90 1 687687"/>
                <a:gd name="f120" fmla="*/ f91 1 902056"/>
                <a:gd name="f121" fmla="*/ f92 1 687687"/>
                <a:gd name="f122" fmla="*/ f56 1 f63"/>
                <a:gd name="f123" fmla="*/ f57 1 f63"/>
                <a:gd name="f124" fmla="*/ f56 1 f64"/>
                <a:gd name="f125" fmla="*/ f58 1 f64"/>
                <a:gd name="f126" fmla="*/ f94 1 f63"/>
                <a:gd name="f127" fmla="*/ f95 1 f64"/>
                <a:gd name="f128" fmla="*/ f96 1 f63"/>
                <a:gd name="f129" fmla="*/ f97 1 f63"/>
                <a:gd name="f130" fmla="*/ f98 1 f63"/>
                <a:gd name="f131" fmla="*/ f99 1 f63"/>
                <a:gd name="f132" fmla="*/ f100 1 f63"/>
                <a:gd name="f133" fmla="*/ f101 1 f64"/>
                <a:gd name="f134" fmla="*/ f102 1 f63"/>
                <a:gd name="f135" fmla="*/ f103 1 f64"/>
                <a:gd name="f136" fmla="*/ f104 1 f63"/>
                <a:gd name="f137" fmla="*/ f105 1 f64"/>
                <a:gd name="f138" fmla="*/ f106 1 f64"/>
                <a:gd name="f139" fmla="*/ f107 1 f64"/>
                <a:gd name="f140" fmla="*/ f108 1 f64"/>
                <a:gd name="f141" fmla="*/ f109 1 f64"/>
                <a:gd name="f142" fmla="*/ f110 1 f63"/>
                <a:gd name="f143" fmla="*/ f111 1 f64"/>
                <a:gd name="f144" fmla="*/ f112 1 f63"/>
                <a:gd name="f145" fmla="*/ f113 1 f64"/>
                <a:gd name="f146" fmla="*/ f114 1 f63"/>
                <a:gd name="f147" fmla="*/ f115 1 f64"/>
                <a:gd name="f148" fmla="*/ f116 1 f63"/>
                <a:gd name="f149" fmla="*/ f117 1 f64"/>
                <a:gd name="f150" fmla="*/ f118 1 f63"/>
                <a:gd name="f151" fmla="*/ f119 1 f64"/>
                <a:gd name="f152" fmla="*/ f120 1 f63"/>
                <a:gd name="f153" fmla="*/ f121 1 f64"/>
                <a:gd name="f154" fmla="*/ f122 f54 1"/>
                <a:gd name="f155" fmla="*/ f123 f54 1"/>
                <a:gd name="f156" fmla="*/ f125 f55 1"/>
                <a:gd name="f157" fmla="*/ f124 f55 1"/>
                <a:gd name="f158" fmla="*/ f126 f54 1"/>
                <a:gd name="f159" fmla="*/ f127 f55 1"/>
                <a:gd name="f160" fmla="*/ f128 f54 1"/>
                <a:gd name="f161" fmla="*/ f129 f54 1"/>
                <a:gd name="f162" fmla="*/ f130 f54 1"/>
                <a:gd name="f163" fmla="*/ f131 f54 1"/>
                <a:gd name="f164" fmla="*/ f132 f54 1"/>
                <a:gd name="f165" fmla="*/ f133 f55 1"/>
                <a:gd name="f166" fmla="*/ f134 f54 1"/>
                <a:gd name="f167" fmla="*/ f135 f55 1"/>
                <a:gd name="f168" fmla="*/ f136 f54 1"/>
                <a:gd name="f169" fmla="*/ f137 f55 1"/>
                <a:gd name="f170" fmla="*/ f138 f55 1"/>
                <a:gd name="f171" fmla="*/ f139 f55 1"/>
                <a:gd name="f172" fmla="*/ f140 f55 1"/>
                <a:gd name="f173" fmla="*/ f141 f55 1"/>
                <a:gd name="f174" fmla="*/ f142 f54 1"/>
                <a:gd name="f175" fmla="*/ f143 f55 1"/>
                <a:gd name="f176" fmla="*/ f144 f54 1"/>
                <a:gd name="f177" fmla="*/ f145 f55 1"/>
                <a:gd name="f178" fmla="*/ f146 f54 1"/>
                <a:gd name="f179" fmla="*/ f147 f55 1"/>
                <a:gd name="f180" fmla="*/ f148 f54 1"/>
                <a:gd name="f181" fmla="*/ f149 f55 1"/>
                <a:gd name="f182" fmla="*/ f150 f54 1"/>
                <a:gd name="f183" fmla="*/ f151 f55 1"/>
                <a:gd name="f184" fmla="*/ f152 f54 1"/>
                <a:gd name="f185" fmla="*/ f153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58" y="f159"/>
                </a:cxn>
                <a:cxn ang="f93">
                  <a:pos x="f160" y="f159"/>
                </a:cxn>
                <a:cxn ang="f93">
                  <a:pos x="f161" y="f159"/>
                </a:cxn>
                <a:cxn ang="f93">
                  <a:pos x="f162" y="f159"/>
                </a:cxn>
                <a:cxn ang="f93">
                  <a:pos x="f163" y="f159"/>
                </a:cxn>
                <a:cxn ang="f93">
                  <a:pos x="f164" y="f165"/>
                </a:cxn>
                <a:cxn ang="f93">
                  <a:pos x="f164" y="f165"/>
                </a:cxn>
                <a:cxn ang="f93">
                  <a:pos x="f166" y="f167"/>
                </a:cxn>
                <a:cxn ang="f93">
                  <a:pos x="f168" y="f169"/>
                </a:cxn>
                <a:cxn ang="f93">
                  <a:pos x="f168" y="f170"/>
                </a:cxn>
                <a:cxn ang="f93">
                  <a:pos x="f168" y="f171"/>
                </a:cxn>
                <a:cxn ang="f93">
                  <a:pos x="f168" y="f171"/>
                </a:cxn>
                <a:cxn ang="f93">
                  <a:pos x="f168" y="f172"/>
                </a:cxn>
                <a:cxn ang="f93">
                  <a:pos x="f168" y="f172"/>
                </a:cxn>
                <a:cxn ang="f93">
                  <a:pos x="f168" y="f173"/>
                </a:cxn>
                <a:cxn ang="f93">
                  <a:pos x="f168" y="f173"/>
                </a:cxn>
                <a:cxn ang="f93">
                  <a:pos x="f168" y="f173"/>
                </a:cxn>
                <a:cxn ang="f93">
                  <a:pos x="f174" y="f175"/>
                </a:cxn>
                <a:cxn ang="f93">
                  <a:pos x="f176" y="f177"/>
                </a:cxn>
                <a:cxn ang="f93">
                  <a:pos x="f178" y="f179"/>
                </a:cxn>
                <a:cxn ang="f93">
                  <a:pos x="f180" y="f181"/>
                </a:cxn>
                <a:cxn ang="f93">
                  <a:pos x="f182" y="f183"/>
                </a:cxn>
                <a:cxn ang="f93">
                  <a:pos x="f184" y="f185"/>
                </a:cxn>
              </a:cxnLst>
              <a:rect l="f154" t="f157" r="f155" b="f156"/>
              <a:pathLst>
                <a:path w="902056" h="687687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lnTo>
                    <a:pt x="f15" y="f9"/>
                  </a:lnTo>
                  <a:lnTo>
                    <a:pt x="f16" y="f9"/>
                  </a:lnTo>
                  <a:lnTo>
                    <a:pt x="f17" y="f18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30"/>
                  </a:cubicBezTo>
                  <a:cubicBezTo>
                    <a:pt x="f31" y="f32"/>
                    <a:pt x="f31" y="f33"/>
                    <a:pt x="f25" y="f34"/>
                  </a:cubicBezTo>
                  <a:lnTo>
                    <a:pt x="f25" y="f34"/>
                  </a:lnTo>
                  <a:cubicBezTo>
                    <a:pt x="f35" y="f36"/>
                    <a:pt x="f35" y="f37"/>
                    <a:pt x="f25" y="f38"/>
                  </a:cubicBezTo>
                  <a:lnTo>
                    <a:pt x="f25" y="f38"/>
                  </a:lnTo>
                  <a:cubicBezTo>
                    <a:pt x="f39" y="f40"/>
                    <a:pt x="f39" y="f41"/>
                    <a:pt x="f25" y="f42"/>
                  </a:cubicBezTo>
                  <a:lnTo>
                    <a:pt x="f25" y="f42"/>
                  </a:lnTo>
                  <a:lnTo>
                    <a:pt x="f25" y="f42"/>
                  </a:lnTo>
                  <a:lnTo>
                    <a:pt x="f43" y="f44"/>
                  </a:lnTo>
                  <a:lnTo>
                    <a:pt x="f45" y="f46"/>
                  </a:lnTo>
                  <a:lnTo>
                    <a:pt x="f47" y="f48"/>
                  </a:lnTo>
                  <a:lnTo>
                    <a:pt x="f49" y="f5"/>
                  </a:lnTo>
                  <a:lnTo>
                    <a:pt x="f50" y="f51"/>
                  </a:lnTo>
                  <a:lnTo>
                    <a:pt x="f5" y="f52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" name="Freeform: Shape 52">
              <a:extLst>
                <a:ext uri="{FF2B5EF4-FFF2-40B4-BE49-F238E27FC236}">
                  <a16:creationId xmlns:a16="http://schemas.microsoft.com/office/drawing/2014/main" id="{AF2AA7AE-018B-F720-78F1-43707F020045}"/>
                </a:ext>
              </a:extLst>
            </p:cNvPr>
            <p:cNvSpPr/>
            <p:nvPr/>
          </p:nvSpPr>
          <p:spPr>
            <a:xfrm>
              <a:off x="887928" y="2672398"/>
              <a:ext cx="988630" cy="4138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8627"/>
                <a:gd name="f7" fmla="val 413845"/>
                <a:gd name="f8" fmla="val 431441"/>
                <a:gd name="f9" fmla="val 413846"/>
                <a:gd name="f10" fmla="val 260355"/>
                <a:gd name="f11" fmla="val 554232"/>
                <a:gd name="f12" fmla="val 145270"/>
                <a:gd name="f13" fmla="+- 0 0 -90"/>
                <a:gd name="f14" fmla="*/ f3 1 988627"/>
                <a:gd name="f15" fmla="*/ f4 1 41384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88627"/>
                <a:gd name="f24" fmla="*/ f20 1 413845"/>
                <a:gd name="f25" fmla="*/ 431441 f21 1"/>
                <a:gd name="f26" fmla="*/ 413846 f20 1"/>
                <a:gd name="f27" fmla="*/ 988627 f21 1"/>
                <a:gd name="f28" fmla="*/ 260355 f20 1"/>
                <a:gd name="f29" fmla="*/ 554232 f21 1"/>
                <a:gd name="f30" fmla="*/ 0 f20 1"/>
                <a:gd name="f31" fmla="*/ 0 f21 1"/>
                <a:gd name="f32" fmla="*/ 145270 f20 1"/>
                <a:gd name="f33" fmla="+- f22 0 f1"/>
                <a:gd name="f34" fmla="*/ f25 1 988627"/>
                <a:gd name="f35" fmla="*/ f26 1 413845"/>
                <a:gd name="f36" fmla="*/ f27 1 988627"/>
                <a:gd name="f37" fmla="*/ f28 1 413845"/>
                <a:gd name="f38" fmla="*/ f29 1 988627"/>
                <a:gd name="f39" fmla="*/ f30 1 413845"/>
                <a:gd name="f40" fmla="*/ f31 1 988627"/>
                <a:gd name="f41" fmla="*/ f32 1 41384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988627" h="413845">
                  <a:moveTo>
                    <a:pt x="f8" y="f9"/>
                  </a:moveTo>
                  <a:lnTo>
                    <a:pt x="f6" y="f10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" name="Freeform: Shape 53">
              <a:extLst>
                <a:ext uri="{FF2B5EF4-FFF2-40B4-BE49-F238E27FC236}">
                  <a16:creationId xmlns:a16="http://schemas.microsoft.com/office/drawing/2014/main" id="{E2A277C2-8B5A-053E-5331-44A136CB88A4}"/>
                </a:ext>
              </a:extLst>
            </p:cNvPr>
            <p:cNvSpPr/>
            <p:nvPr/>
          </p:nvSpPr>
          <p:spPr>
            <a:xfrm>
              <a:off x="1101916" y="2946498"/>
              <a:ext cx="782223" cy="14902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82219"/>
                <a:gd name="f7" fmla="val 1490204"/>
                <a:gd name="f8" fmla="val 443771"/>
                <a:gd name="f9" fmla="val 1348916"/>
                <a:gd name="f10" fmla="val 617041"/>
                <a:gd name="f11" fmla="val 365037"/>
                <a:gd name="f12" fmla="val 616968"/>
                <a:gd name="f13" fmla="val 364655"/>
                <a:gd name="f14" fmla="val 364263"/>
                <a:gd name="f15" fmla="val 363881"/>
                <a:gd name="f16" fmla="val 362853"/>
                <a:gd name="f17" fmla="val 618069"/>
                <a:gd name="f18" fmla="val 361698"/>
                <a:gd name="f19" fmla="val 618780"/>
                <a:gd name="f20" fmla="val 361098"/>
                <a:gd name="f21" fmla="val 619612"/>
                <a:gd name="f22" fmla="val 360660"/>
                <a:gd name="f23" fmla="val 620509"/>
                <a:gd name="f24" fmla="val 360413"/>
                <a:gd name="f25" fmla="val 723264"/>
                <a:gd name="f26" fmla="val 330871"/>
                <a:gd name="f27" fmla="val 773228"/>
                <a:gd name="f28" fmla="val 50735"/>
                <a:gd name="f29" fmla="val 219766"/>
                <a:gd name="f30" fmla="val 154903"/>
                <a:gd name="f31" fmla="+- 0 0 -90"/>
                <a:gd name="f32" fmla="*/ f3 1 782219"/>
                <a:gd name="f33" fmla="*/ f4 1 149020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782219"/>
                <a:gd name="f42" fmla="*/ f38 1 1490204"/>
                <a:gd name="f43" fmla="*/ 0 f39 1"/>
                <a:gd name="f44" fmla="*/ 1490204 f38 1"/>
                <a:gd name="f45" fmla="*/ 443771 f39 1"/>
                <a:gd name="f46" fmla="*/ 1348916 f38 1"/>
                <a:gd name="f47" fmla="*/ 617041 f39 1"/>
                <a:gd name="f48" fmla="*/ 365037 f38 1"/>
                <a:gd name="f49" fmla="*/ 363881 f38 1"/>
                <a:gd name="f50" fmla="*/ 362853 f38 1"/>
                <a:gd name="f51" fmla="*/ 618069 f39 1"/>
                <a:gd name="f52" fmla="*/ 361698 f38 1"/>
                <a:gd name="f53" fmla="*/ 620509 f39 1"/>
                <a:gd name="f54" fmla="*/ 360413 f38 1"/>
                <a:gd name="f55" fmla="*/ 723264 f39 1"/>
                <a:gd name="f56" fmla="*/ 330871 f38 1"/>
                <a:gd name="f57" fmla="*/ 773228 f39 1"/>
                <a:gd name="f58" fmla="*/ 50735 f38 1"/>
                <a:gd name="f59" fmla="*/ 782219 f39 1"/>
                <a:gd name="f60" fmla="*/ 0 f38 1"/>
                <a:gd name="f61" fmla="*/ 219766 f39 1"/>
                <a:gd name="f62" fmla="*/ 154903 f38 1"/>
                <a:gd name="f63" fmla="+- f40 0 f1"/>
                <a:gd name="f64" fmla="*/ f43 1 782219"/>
                <a:gd name="f65" fmla="*/ f44 1 1490204"/>
                <a:gd name="f66" fmla="*/ f45 1 782219"/>
                <a:gd name="f67" fmla="*/ f46 1 1490204"/>
                <a:gd name="f68" fmla="*/ f47 1 782219"/>
                <a:gd name="f69" fmla="*/ f48 1 1490204"/>
                <a:gd name="f70" fmla="*/ f49 1 1490204"/>
                <a:gd name="f71" fmla="*/ f50 1 1490204"/>
                <a:gd name="f72" fmla="*/ f51 1 782219"/>
                <a:gd name="f73" fmla="*/ f52 1 1490204"/>
                <a:gd name="f74" fmla="*/ f53 1 782219"/>
                <a:gd name="f75" fmla="*/ f54 1 1490204"/>
                <a:gd name="f76" fmla="*/ f55 1 782219"/>
                <a:gd name="f77" fmla="*/ f56 1 1490204"/>
                <a:gd name="f78" fmla="*/ f57 1 782219"/>
                <a:gd name="f79" fmla="*/ f58 1 1490204"/>
                <a:gd name="f80" fmla="*/ f59 1 782219"/>
                <a:gd name="f81" fmla="*/ f60 1 1490204"/>
                <a:gd name="f82" fmla="*/ f61 1 782219"/>
                <a:gd name="f83" fmla="*/ f62 1 1490204"/>
                <a:gd name="f84" fmla="*/ f34 1 f41"/>
                <a:gd name="f85" fmla="*/ f35 1 f41"/>
                <a:gd name="f86" fmla="*/ f34 1 f42"/>
                <a:gd name="f87" fmla="*/ f36 1 f42"/>
                <a:gd name="f88" fmla="*/ f64 1 f41"/>
                <a:gd name="f89" fmla="*/ f65 1 f42"/>
                <a:gd name="f90" fmla="*/ f66 1 f41"/>
                <a:gd name="f91" fmla="*/ f67 1 f42"/>
                <a:gd name="f92" fmla="*/ f68 1 f41"/>
                <a:gd name="f93" fmla="*/ f69 1 f42"/>
                <a:gd name="f94" fmla="*/ f70 1 f42"/>
                <a:gd name="f95" fmla="*/ f71 1 f42"/>
                <a:gd name="f96" fmla="*/ f72 1 f41"/>
                <a:gd name="f97" fmla="*/ f73 1 f42"/>
                <a:gd name="f98" fmla="*/ f74 1 f41"/>
                <a:gd name="f99" fmla="*/ f75 1 f42"/>
                <a:gd name="f100" fmla="*/ f76 1 f41"/>
                <a:gd name="f101" fmla="*/ f77 1 f42"/>
                <a:gd name="f102" fmla="*/ f78 1 f41"/>
                <a:gd name="f103" fmla="*/ f79 1 f42"/>
                <a:gd name="f104" fmla="*/ f80 1 f41"/>
                <a:gd name="f105" fmla="*/ f81 1 f42"/>
                <a:gd name="f106" fmla="*/ f82 1 f41"/>
                <a:gd name="f107" fmla="*/ f83 1 f42"/>
                <a:gd name="f108" fmla="*/ f84 f32 1"/>
                <a:gd name="f109" fmla="*/ f85 f32 1"/>
                <a:gd name="f110" fmla="*/ f87 f33 1"/>
                <a:gd name="f111" fmla="*/ f86 f33 1"/>
                <a:gd name="f112" fmla="*/ f88 f32 1"/>
                <a:gd name="f113" fmla="*/ f89 f33 1"/>
                <a:gd name="f114" fmla="*/ f90 f32 1"/>
                <a:gd name="f115" fmla="*/ f91 f33 1"/>
                <a:gd name="f116" fmla="*/ f92 f32 1"/>
                <a:gd name="f117" fmla="*/ f93 f33 1"/>
                <a:gd name="f118" fmla="*/ f94 f33 1"/>
                <a:gd name="f119" fmla="*/ f95 f33 1"/>
                <a:gd name="f120" fmla="*/ f96 f32 1"/>
                <a:gd name="f121" fmla="*/ f97 f33 1"/>
                <a:gd name="f122" fmla="*/ f98 f32 1"/>
                <a:gd name="f123" fmla="*/ f99 f33 1"/>
                <a:gd name="f124" fmla="*/ f100 f32 1"/>
                <a:gd name="f125" fmla="*/ f101 f33 1"/>
                <a:gd name="f126" fmla="*/ f102 f32 1"/>
                <a:gd name="f127" fmla="*/ f103 f33 1"/>
                <a:gd name="f128" fmla="*/ f104 f32 1"/>
                <a:gd name="f129" fmla="*/ f105 f33 1"/>
                <a:gd name="f130" fmla="*/ f106 f32 1"/>
                <a:gd name="f131" fmla="*/ f10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6" y="f118"/>
                </a:cxn>
                <a:cxn ang="f63">
                  <a:pos x="f116" y="f119"/>
                </a:cxn>
                <a:cxn ang="f63">
                  <a:pos x="f116" y="f119"/>
                </a:cxn>
                <a:cxn ang="f63">
                  <a:pos x="f120" y="f121"/>
                </a:cxn>
                <a:cxn ang="f63">
                  <a:pos x="f120" y="f121"/>
                </a:cxn>
                <a:cxn ang="f63">
                  <a:pos x="f120" y="f121"/>
                </a:cxn>
                <a:cxn ang="f63">
                  <a:pos x="f122" y="f123"/>
                </a:cxn>
                <a:cxn ang="f63">
                  <a:pos x="f122" y="f123"/>
                </a:cxn>
                <a:cxn ang="f63">
                  <a:pos x="f124" y="f125"/>
                </a:cxn>
                <a:cxn ang="f63">
                  <a:pos x="f126" y="f127"/>
                </a:cxn>
                <a:cxn ang="f63">
                  <a:pos x="f128" y="f129"/>
                </a:cxn>
                <a:cxn ang="f63">
                  <a:pos x="f130" y="f131"/>
                </a:cxn>
              </a:cxnLst>
              <a:rect l="f108" t="f111" r="f109" b="f110"/>
              <a:pathLst>
                <a:path w="782219" h="1490204">
                  <a:moveTo>
                    <a:pt x="f5" y="f7"/>
                  </a:move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0" y="f16"/>
                  </a:lnTo>
                  <a:lnTo>
                    <a:pt x="f10" y="f16"/>
                  </a:lnTo>
                  <a:lnTo>
                    <a:pt x="f17" y="f18"/>
                  </a:lnTo>
                  <a:lnTo>
                    <a:pt x="f17" y="f18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6" y="f5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" name="Freeform: Shape 54">
              <a:extLst>
                <a:ext uri="{FF2B5EF4-FFF2-40B4-BE49-F238E27FC236}">
                  <a16:creationId xmlns:a16="http://schemas.microsoft.com/office/drawing/2014/main" id="{D4831771-A21F-E112-8CF5-D22F2DC2DC45}"/>
                </a:ext>
              </a:extLst>
            </p:cNvPr>
            <p:cNvSpPr/>
            <p:nvPr/>
          </p:nvSpPr>
          <p:spPr>
            <a:xfrm>
              <a:off x="3171130" y="1226256"/>
              <a:ext cx="760378" cy="3142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0383"/>
                <a:gd name="f7" fmla="val 314301"/>
                <a:gd name="f8" fmla="val 760384"/>
                <a:gd name="f9" fmla="val 239419"/>
                <a:gd name="f10" fmla="val 271144"/>
                <a:gd name="f11" fmla="val 262538"/>
                <a:gd name="f12" fmla="val 2055"/>
                <a:gd name="f13" fmla="val 280006"/>
                <a:gd name="f14" fmla="val 10532"/>
                <a:gd name="f15" fmla="val 281291"/>
                <a:gd name="f16" fmla="val 11688"/>
                <a:gd name="f17" fmla="val 281665"/>
                <a:gd name="f18" fmla="val 12201"/>
                <a:gd name="f19" fmla="val 281968"/>
                <a:gd name="f20" fmla="val 12763"/>
                <a:gd name="f21" fmla="val 282190"/>
                <a:gd name="f22" fmla="val 13358"/>
                <a:gd name="f23" fmla="val 14386"/>
                <a:gd name="f24" fmla="val 15285"/>
                <a:gd name="f25" fmla="val 282253"/>
                <a:gd name="f26" fmla="val 15754"/>
                <a:gd name="f27" fmla="val 16229"/>
                <a:gd name="f28" fmla="val 16698"/>
                <a:gd name="f29" fmla="val 282250"/>
                <a:gd name="f30" fmla="val 17167"/>
                <a:gd name="f31" fmla="val 17642"/>
                <a:gd name="f32" fmla="val 18111"/>
                <a:gd name="f33" fmla="val 18881"/>
                <a:gd name="f34" fmla="val 281922"/>
                <a:gd name="f35" fmla="val 19403"/>
                <a:gd name="f36" fmla="val 281576"/>
                <a:gd name="f37" fmla="val 19879"/>
                <a:gd name="f38" fmla="val 281162"/>
                <a:gd name="f39" fmla="val 20294"/>
                <a:gd name="f40" fmla="val 279621"/>
                <a:gd name="f41" fmla="val 21322"/>
                <a:gd name="f42" fmla="val 278722"/>
                <a:gd name="f43" fmla="val 237106"/>
                <a:gd name="f44" fmla="val 30955"/>
                <a:gd name="f45" fmla="val 85415"/>
                <a:gd name="f46" fmla="val 450964"/>
                <a:gd name="f47" fmla="val 314302"/>
                <a:gd name="f48" fmla="+- 0 0 -90"/>
                <a:gd name="f49" fmla="*/ f3 1 760383"/>
                <a:gd name="f50" fmla="*/ f4 1 314301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760383"/>
                <a:gd name="f59" fmla="*/ f55 1 314301"/>
                <a:gd name="f60" fmla="*/ 760384 f56 1"/>
                <a:gd name="f61" fmla="*/ 239419 f55 1"/>
                <a:gd name="f62" fmla="*/ 271144 f56 1"/>
                <a:gd name="f63" fmla="*/ 0 f55 1"/>
                <a:gd name="f64" fmla="*/ 262538 f56 1"/>
                <a:gd name="f65" fmla="*/ 2055 f55 1"/>
                <a:gd name="f66" fmla="*/ 280006 f56 1"/>
                <a:gd name="f67" fmla="*/ 10532 f55 1"/>
                <a:gd name="f68" fmla="*/ 281291 f56 1"/>
                <a:gd name="f69" fmla="*/ 11688 f55 1"/>
                <a:gd name="f70" fmla="*/ 282190 f56 1"/>
                <a:gd name="f71" fmla="*/ 13358 f55 1"/>
                <a:gd name="f72" fmla="*/ 14386 f55 1"/>
                <a:gd name="f73" fmla="*/ 15285 f55 1"/>
                <a:gd name="f74" fmla="*/ 16698 f55 1"/>
                <a:gd name="f75" fmla="*/ 18111 f55 1"/>
                <a:gd name="f76" fmla="*/ 18881 f55 1"/>
                <a:gd name="f77" fmla="*/ 281162 f56 1"/>
                <a:gd name="f78" fmla="*/ 20294 f55 1"/>
                <a:gd name="f79" fmla="*/ 279621 f56 1"/>
                <a:gd name="f80" fmla="*/ 21322 f55 1"/>
                <a:gd name="f81" fmla="*/ 278722 f56 1"/>
                <a:gd name="f82" fmla="*/ 237106 f56 1"/>
                <a:gd name="f83" fmla="*/ 30955 f55 1"/>
                <a:gd name="f84" fmla="*/ 0 f56 1"/>
                <a:gd name="f85" fmla="*/ 85415 f55 1"/>
                <a:gd name="f86" fmla="*/ 450964 f56 1"/>
                <a:gd name="f87" fmla="*/ 314302 f55 1"/>
                <a:gd name="f88" fmla="+- f57 0 f1"/>
                <a:gd name="f89" fmla="*/ f60 1 760383"/>
                <a:gd name="f90" fmla="*/ f61 1 314301"/>
                <a:gd name="f91" fmla="*/ f62 1 760383"/>
                <a:gd name="f92" fmla="*/ f63 1 314301"/>
                <a:gd name="f93" fmla="*/ f64 1 760383"/>
                <a:gd name="f94" fmla="*/ f65 1 314301"/>
                <a:gd name="f95" fmla="*/ f66 1 760383"/>
                <a:gd name="f96" fmla="*/ f67 1 314301"/>
                <a:gd name="f97" fmla="*/ f68 1 760383"/>
                <a:gd name="f98" fmla="*/ f69 1 314301"/>
                <a:gd name="f99" fmla="*/ f70 1 760383"/>
                <a:gd name="f100" fmla="*/ f71 1 314301"/>
                <a:gd name="f101" fmla="*/ f72 1 314301"/>
                <a:gd name="f102" fmla="*/ f73 1 314301"/>
                <a:gd name="f103" fmla="*/ f74 1 314301"/>
                <a:gd name="f104" fmla="*/ f75 1 314301"/>
                <a:gd name="f105" fmla="*/ f76 1 314301"/>
                <a:gd name="f106" fmla="*/ f77 1 760383"/>
                <a:gd name="f107" fmla="*/ f78 1 314301"/>
                <a:gd name="f108" fmla="*/ f79 1 760383"/>
                <a:gd name="f109" fmla="*/ f80 1 314301"/>
                <a:gd name="f110" fmla="*/ f81 1 760383"/>
                <a:gd name="f111" fmla="*/ f82 1 760383"/>
                <a:gd name="f112" fmla="*/ f83 1 314301"/>
                <a:gd name="f113" fmla="*/ f84 1 760383"/>
                <a:gd name="f114" fmla="*/ f85 1 314301"/>
                <a:gd name="f115" fmla="*/ f86 1 760383"/>
                <a:gd name="f116" fmla="*/ f87 1 314301"/>
                <a:gd name="f117" fmla="*/ f51 1 f58"/>
                <a:gd name="f118" fmla="*/ f52 1 f58"/>
                <a:gd name="f119" fmla="*/ f51 1 f59"/>
                <a:gd name="f120" fmla="*/ f53 1 f59"/>
                <a:gd name="f121" fmla="*/ f89 1 f58"/>
                <a:gd name="f122" fmla="*/ f90 1 f59"/>
                <a:gd name="f123" fmla="*/ f91 1 f58"/>
                <a:gd name="f124" fmla="*/ f92 1 f59"/>
                <a:gd name="f125" fmla="*/ f93 1 f58"/>
                <a:gd name="f126" fmla="*/ f94 1 f59"/>
                <a:gd name="f127" fmla="*/ f95 1 f58"/>
                <a:gd name="f128" fmla="*/ f96 1 f59"/>
                <a:gd name="f129" fmla="*/ f97 1 f58"/>
                <a:gd name="f130" fmla="*/ f98 1 f59"/>
                <a:gd name="f131" fmla="*/ f99 1 f58"/>
                <a:gd name="f132" fmla="*/ f100 1 f59"/>
                <a:gd name="f133" fmla="*/ f101 1 f59"/>
                <a:gd name="f134" fmla="*/ f102 1 f59"/>
                <a:gd name="f135" fmla="*/ f103 1 f59"/>
                <a:gd name="f136" fmla="*/ f104 1 f59"/>
                <a:gd name="f137" fmla="*/ f105 1 f59"/>
                <a:gd name="f138" fmla="*/ f106 1 f58"/>
                <a:gd name="f139" fmla="*/ f107 1 f59"/>
                <a:gd name="f140" fmla="*/ f108 1 f58"/>
                <a:gd name="f141" fmla="*/ f109 1 f59"/>
                <a:gd name="f142" fmla="*/ f110 1 f58"/>
                <a:gd name="f143" fmla="*/ f111 1 f58"/>
                <a:gd name="f144" fmla="*/ f112 1 f59"/>
                <a:gd name="f145" fmla="*/ f113 1 f58"/>
                <a:gd name="f146" fmla="*/ f114 1 f59"/>
                <a:gd name="f147" fmla="*/ f115 1 f58"/>
                <a:gd name="f148" fmla="*/ f116 1 f59"/>
                <a:gd name="f149" fmla="*/ f117 f49 1"/>
                <a:gd name="f150" fmla="*/ f118 f49 1"/>
                <a:gd name="f151" fmla="*/ f120 f50 1"/>
                <a:gd name="f152" fmla="*/ f119 f50 1"/>
                <a:gd name="f153" fmla="*/ f121 f49 1"/>
                <a:gd name="f154" fmla="*/ f122 f50 1"/>
                <a:gd name="f155" fmla="*/ f123 f49 1"/>
                <a:gd name="f156" fmla="*/ f124 f50 1"/>
                <a:gd name="f157" fmla="*/ f125 f49 1"/>
                <a:gd name="f158" fmla="*/ f126 f50 1"/>
                <a:gd name="f159" fmla="*/ f127 f49 1"/>
                <a:gd name="f160" fmla="*/ f128 f50 1"/>
                <a:gd name="f161" fmla="*/ f129 f49 1"/>
                <a:gd name="f162" fmla="*/ f130 f50 1"/>
                <a:gd name="f163" fmla="*/ f131 f49 1"/>
                <a:gd name="f164" fmla="*/ f132 f50 1"/>
                <a:gd name="f165" fmla="*/ f133 f50 1"/>
                <a:gd name="f166" fmla="*/ f134 f50 1"/>
                <a:gd name="f167" fmla="*/ f135 f50 1"/>
                <a:gd name="f168" fmla="*/ f136 f50 1"/>
                <a:gd name="f169" fmla="*/ f137 f50 1"/>
                <a:gd name="f170" fmla="*/ f138 f49 1"/>
                <a:gd name="f171" fmla="*/ f139 f50 1"/>
                <a:gd name="f172" fmla="*/ f140 f49 1"/>
                <a:gd name="f173" fmla="*/ f141 f50 1"/>
                <a:gd name="f174" fmla="*/ f142 f49 1"/>
                <a:gd name="f175" fmla="*/ f143 f49 1"/>
                <a:gd name="f176" fmla="*/ f144 f50 1"/>
                <a:gd name="f177" fmla="*/ f145 f49 1"/>
                <a:gd name="f178" fmla="*/ f146 f50 1"/>
                <a:gd name="f179" fmla="*/ f147 f49 1"/>
                <a:gd name="f180" fmla="*/ f14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61" y="f162"/>
                </a:cxn>
                <a:cxn ang="f88">
                  <a:pos x="f163" y="f164"/>
                </a:cxn>
                <a:cxn ang="f88">
                  <a:pos x="f163" y="f165"/>
                </a:cxn>
                <a:cxn ang="f88">
                  <a:pos x="f163" y="f165"/>
                </a:cxn>
                <a:cxn ang="f88">
                  <a:pos x="f163" y="f166"/>
                </a:cxn>
                <a:cxn ang="f88">
                  <a:pos x="f163" y="f167"/>
                </a:cxn>
                <a:cxn ang="f88">
                  <a:pos x="f163" y="f168"/>
                </a:cxn>
                <a:cxn ang="f88">
                  <a:pos x="f163" y="f169"/>
                </a:cxn>
                <a:cxn ang="f88">
                  <a:pos x="f163" y="f169"/>
                </a:cxn>
                <a:cxn ang="f88">
                  <a:pos x="f170" y="f171"/>
                </a:cxn>
                <a:cxn ang="f88">
                  <a:pos x="f170" y="f171"/>
                </a:cxn>
                <a:cxn ang="f88">
                  <a:pos x="f172" y="f173"/>
                </a:cxn>
                <a:cxn ang="f88">
                  <a:pos x="f174" y="f173"/>
                </a:cxn>
                <a:cxn ang="f88">
                  <a:pos x="f174" y="f173"/>
                </a:cxn>
                <a:cxn ang="f88">
                  <a:pos x="f175" y="f176"/>
                </a:cxn>
                <a:cxn ang="f88">
                  <a:pos x="f177" y="f178"/>
                </a:cxn>
                <a:cxn ang="f88">
                  <a:pos x="f179" y="f180"/>
                </a:cxn>
              </a:cxnLst>
              <a:rect l="f149" t="f152" r="f150" b="f151"/>
              <a:pathLst>
                <a:path w="760383" h="314301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lnTo>
                    <a:pt x="f21" y="f23"/>
                  </a:lnTo>
                  <a:cubicBezTo>
                    <a:pt x="f21" y="f23"/>
                    <a:pt x="f21" y="f23"/>
                    <a:pt x="f21" y="f23"/>
                  </a:cubicBezTo>
                  <a:cubicBezTo>
                    <a:pt x="f21" y="f23"/>
                    <a:pt x="f21" y="f23"/>
                    <a:pt x="f21" y="f24"/>
                  </a:cubicBezTo>
                  <a:cubicBezTo>
                    <a:pt x="f25" y="f26"/>
                    <a:pt x="f25" y="f27"/>
                    <a:pt x="f21" y="f28"/>
                  </a:cubicBezTo>
                  <a:cubicBezTo>
                    <a:pt x="f29" y="f30"/>
                    <a:pt x="f29" y="f31"/>
                    <a:pt x="f21" y="f32"/>
                  </a:cubicBezTo>
                  <a:cubicBezTo>
                    <a:pt x="f21" y="f32"/>
                    <a:pt x="f21" y="f32"/>
                    <a:pt x="f21" y="f33"/>
                  </a:cubicBezTo>
                  <a:lnTo>
                    <a:pt x="f21" y="f33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42" y="f41"/>
                  </a:lnTo>
                  <a:lnTo>
                    <a:pt x="f42" y="f41"/>
                  </a:lnTo>
                  <a:lnTo>
                    <a:pt x="f43" y="f44"/>
                  </a:lnTo>
                  <a:lnTo>
                    <a:pt x="f5" y="f45"/>
                  </a:lnTo>
                  <a:lnTo>
                    <a:pt x="f46" y="f4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" name="Freeform: Shape 55">
              <a:extLst>
                <a:ext uri="{FF2B5EF4-FFF2-40B4-BE49-F238E27FC236}">
                  <a16:creationId xmlns:a16="http://schemas.microsoft.com/office/drawing/2014/main" id="{1277EBB1-629C-97E7-72A7-27F28BBC925E}"/>
                </a:ext>
              </a:extLst>
            </p:cNvPr>
            <p:cNvSpPr/>
            <p:nvPr/>
          </p:nvSpPr>
          <p:spPr>
            <a:xfrm>
              <a:off x="3414662" y="1236396"/>
              <a:ext cx="11045" cy="71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45"/>
                <a:gd name="f7" fmla="val 7192"/>
                <a:gd name="f8" fmla="val 1541"/>
                <a:gd name="f9" fmla="val 7193"/>
                <a:gd name="f10" fmla="val 11046"/>
                <a:gd name="f11" fmla="val 4752"/>
                <a:gd name="f12" fmla="+- 0 0 -90"/>
                <a:gd name="f13" fmla="*/ f3 1 11045"/>
                <a:gd name="f14" fmla="*/ f4 1 719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1045"/>
                <a:gd name="f23" fmla="*/ f19 1 7192"/>
                <a:gd name="f24" fmla="*/ 1541 f20 1"/>
                <a:gd name="f25" fmla="*/ 0 f19 1"/>
                <a:gd name="f26" fmla="*/ 0 f20 1"/>
                <a:gd name="f27" fmla="*/ 7193 f19 1"/>
                <a:gd name="f28" fmla="*/ 11046 f20 1"/>
                <a:gd name="f29" fmla="*/ 4752 f19 1"/>
                <a:gd name="f30" fmla="+- f21 0 f1"/>
                <a:gd name="f31" fmla="*/ f24 1 11045"/>
                <a:gd name="f32" fmla="*/ f25 1 7192"/>
                <a:gd name="f33" fmla="*/ f26 1 11045"/>
                <a:gd name="f34" fmla="*/ f27 1 7192"/>
                <a:gd name="f35" fmla="*/ f28 1 11045"/>
                <a:gd name="f36" fmla="*/ f29 1 719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11045" h="7192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" name="Freeform: Shape 56">
              <a:extLst>
                <a:ext uri="{FF2B5EF4-FFF2-40B4-BE49-F238E27FC236}">
                  <a16:creationId xmlns:a16="http://schemas.microsoft.com/office/drawing/2014/main" id="{2F5C8766-16BB-9CFC-3CF7-3BBCD6F8AE6E}"/>
                </a:ext>
              </a:extLst>
            </p:cNvPr>
            <p:cNvSpPr/>
            <p:nvPr/>
          </p:nvSpPr>
          <p:spPr>
            <a:xfrm>
              <a:off x="0" y="1877976"/>
              <a:ext cx="230940" cy="18068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940"/>
                <a:gd name="f7" fmla="val 1806817"/>
                <a:gd name="f8" fmla="val 1806818"/>
                <a:gd name="f9" fmla="val 230941"/>
                <a:gd name="f10" fmla="val 139233"/>
                <a:gd name="f11" fmla="+- 0 0 -90"/>
                <a:gd name="f12" fmla="*/ f3 1 230940"/>
                <a:gd name="f13" fmla="*/ f4 1 180681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30940"/>
                <a:gd name="f22" fmla="*/ f18 1 1806817"/>
                <a:gd name="f23" fmla="*/ 0 f19 1"/>
                <a:gd name="f24" fmla="*/ 0 f18 1"/>
                <a:gd name="f25" fmla="*/ 1806818 f18 1"/>
                <a:gd name="f26" fmla="*/ 230941 f19 1"/>
                <a:gd name="f27" fmla="*/ 139233 f18 1"/>
                <a:gd name="f28" fmla="+- f20 0 f1"/>
                <a:gd name="f29" fmla="*/ f23 1 230940"/>
                <a:gd name="f30" fmla="*/ f24 1 1806817"/>
                <a:gd name="f31" fmla="*/ f25 1 1806817"/>
                <a:gd name="f32" fmla="*/ f26 1 230940"/>
                <a:gd name="f33" fmla="*/ f27 1 1806817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230940" h="1806817">
                  <a:moveTo>
                    <a:pt x="f5" y="f5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" name="Freeform: Shape 57">
              <a:extLst>
                <a:ext uri="{FF2B5EF4-FFF2-40B4-BE49-F238E27FC236}">
                  <a16:creationId xmlns:a16="http://schemas.microsoft.com/office/drawing/2014/main" id="{1010FBE3-4057-C606-8052-960CDBED3F6F}"/>
                </a:ext>
              </a:extLst>
            </p:cNvPr>
            <p:cNvSpPr/>
            <p:nvPr/>
          </p:nvSpPr>
          <p:spPr>
            <a:xfrm>
              <a:off x="0" y="1710101"/>
              <a:ext cx="616525" cy="2951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6527"/>
                <a:gd name="f7" fmla="val 295163"/>
                <a:gd name="f8" fmla="val 208336"/>
                <a:gd name="f9" fmla="val 615500"/>
                <a:gd name="f10" fmla="val 207693"/>
                <a:gd name="f11" fmla="val 311089"/>
                <a:gd name="f12" fmla="val 29285"/>
                <a:gd name="f13" fmla="val 261253"/>
                <a:gd name="f14" fmla="val 255987"/>
                <a:gd name="f15" fmla="val 38533"/>
                <a:gd name="f16" fmla="val 255582"/>
                <a:gd name="f17" fmla="val 42496"/>
                <a:gd name="f18" fmla="val 252130"/>
                <a:gd name="f19" fmla="val 45439"/>
                <a:gd name="f20" fmla="val 248152"/>
                <a:gd name="f21" fmla="val 45212"/>
                <a:gd name="f22" fmla="val 245184"/>
                <a:gd name="f23" fmla="val 44774"/>
                <a:gd name="f24" fmla="val 242872"/>
                <a:gd name="f25" fmla="val 42410"/>
                <a:gd name="f26" fmla="val 242501"/>
                <a:gd name="f27" fmla="val 39432"/>
                <a:gd name="f28" fmla="val 92736"/>
                <a:gd name="f29" fmla="val 150536"/>
                <a:gd name="f30" fmla="val 239932"/>
                <a:gd name="f31" fmla="val 295164"/>
                <a:gd name="f32" fmla="+- 0 0 -90"/>
                <a:gd name="f33" fmla="*/ f3 1 616527"/>
                <a:gd name="f34" fmla="*/ f4 1 29516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616527"/>
                <a:gd name="f43" fmla="*/ f39 1 295163"/>
                <a:gd name="f44" fmla="*/ 616527 f40 1"/>
                <a:gd name="f45" fmla="*/ 208336 f39 1"/>
                <a:gd name="f46" fmla="*/ 615500 f40 1"/>
                <a:gd name="f47" fmla="*/ 207693 f39 1"/>
                <a:gd name="f48" fmla="*/ 311089 f40 1"/>
                <a:gd name="f49" fmla="*/ 29285 f39 1"/>
                <a:gd name="f50" fmla="*/ 261253 f40 1"/>
                <a:gd name="f51" fmla="*/ 0 f39 1"/>
                <a:gd name="f52" fmla="*/ 255987 f40 1"/>
                <a:gd name="f53" fmla="*/ 38533 f39 1"/>
                <a:gd name="f54" fmla="*/ 248152 f40 1"/>
                <a:gd name="f55" fmla="*/ 45212 f39 1"/>
                <a:gd name="f56" fmla="*/ 242501 f40 1"/>
                <a:gd name="f57" fmla="*/ 39432 f39 1"/>
                <a:gd name="f58" fmla="*/ 0 f40 1"/>
                <a:gd name="f59" fmla="*/ 92736 f39 1"/>
                <a:gd name="f60" fmla="*/ 150536 f39 1"/>
                <a:gd name="f61" fmla="*/ 239932 f40 1"/>
                <a:gd name="f62" fmla="*/ 295164 f39 1"/>
                <a:gd name="f63" fmla="+- f41 0 f1"/>
                <a:gd name="f64" fmla="*/ f44 1 616527"/>
                <a:gd name="f65" fmla="*/ f45 1 295163"/>
                <a:gd name="f66" fmla="*/ f46 1 616527"/>
                <a:gd name="f67" fmla="*/ f47 1 295163"/>
                <a:gd name="f68" fmla="*/ f48 1 616527"/>
                <a:gd name="f69" fmla="*/ f49 1 295163"/>
                <a:gd name="f70" fmla="*/ f50 1 616527"/>
                <a:gd name="f71" fmla="*/ f51 1 295163"/>
                <a:gd name="f72" fmla="*/ f52 1 616527"/>
                <a:gd name="f73" fmla="*/ f53 1 295163"/>
                <a:gd name="f74" fmla="*/ f54 1 616527"/>
                <a:gd name="f75" fmla="*/ f55 1 295163"/>
                <a:gd name="f76" fmla="*/ f56 1 616527"/>
                <a:gd name="f77" fmla="*/ f57 1 295163"/>
                <a:gd name="f78" fmla="*/ f58 1 616527"/>
                <a:gd name="f79" fmla="*/ f59 1 295163"/>
                <a:gd name="f80" fmla="*/ f60 1 295163"/>
                <a:gd name="f81" fmla="*/ f61 1 616527"/>
                <a:gd name="f82" fmla="*/ f62 1 295163"/>
                <a:gd name="f83" fmla="*/ f35 1 f42"/>
                <a:gd name="f84" fmla="*/ f36 1 f42"/>
                <a:gd name="f85" fmla="*/ f35 1 f43"/>
                <a:gd name="f86" fmla="*/ f37 1 f43"/>
                <a:gd name="f87" fmla="*/ f64 1 f42"/>
                <a:gd name="f88" fmla="*/ f65 1 f43"/>
                <a:gd name="f89" fmla="*/ f66 1 f42"/>
                <a:gd name="f90" fmla="*/ f67 1 f43"/>
                <a:gd name="f91" fmla="*/ f68 1 f42"/>
                <a:gd name="f92" fmla="*/ f69 1 f43"/>
                <a:gd name="f93" fmla="*/ f70 1 f42"/>
                <a:gd name="f94" fmla="*/ f71 1 f43"/>
                <a:gd name="f95" fmla="*/ f72 1 f42"/>
                <a:gd name="f96" fmla="*/ f73 1 f43"/>
                <a:gd name="f97" fmla="*/ f74 1 f42"/>
                <a:gd name="f98" fmla="*/ f75 1 f43"/>
                <a:gd name="f99" fmla="*/ f76 1 f42"/>
                <a:gd name="f100" fmla="*/ f77 1 f43"/>
                <a:gd name="f101" fmla="*/ f78 1 f42"/>
                <a:gd name="f102" fmla="*/ f79 1 f43"/>
                <a:gd name="f103" fmla="*/ f80 1 f43"/>
                <a:gd name="f104" fmla="*/ f81 1 f42"/>
                <a:gd name="f105" fmla="*/ f82 1 f43"/>
                <a:gd name="f106" fmla="*/ f83 f33 1"/>
                <a:gd name="f107" fmla="*/ f84 f33 1"/>
                <a:gd name="f108" fmla="*/ f86 f34 1"/>
                <a:gd name="f109" fmla="*/ f85 f34 1"/>
                <a:gd name="f110" fmla="*/ f87 f33 1"/>
                <a:gd name="f111" fmla="*/ f88 f34 1"/>
                <a:gd name="f112" fmla="*/ f89 f33 1"/>
                <a:gd name="f113" fmla="*/ f90 f34 1"/>
                <a:gd name="f114" fmla="*/ f91 f33 1"/>
                <a:gd name="f115" fmla="*/ f92 f34 1"/>
                <a:gd name="f116" fmla="*/ f93 f33 1"/>
                <a:gd name="f117" fmla="*/ f94 f34 1"/>
                <a:gd name="f118" fmla="*/ f95 f33 1"/>
                <a:gd name="f119" fmla="*/ f96 f34 1"/>
                <a:gd name="f120" fmla="*/ f97 f33 1"/>
                <a:gd name="f121" fmla="*/ f98 f34 1"/>
                <a:gd name="f122" fmla="*/ f99 f33 1"/>
                <a:gd name="f123" fmla="*/ f100 f34 1"/>
                <a:gd name="f124" fmla="*/ f101 f33 1"/>
                <a:gd name="f125" fmla="*/ f102 f34 1"/>
                <a:gd name="f126" fmla="*/ f103 f34 1"/>
                <a:gd name="f127" fmla="*/ f104 f33 1"/>
                <a:gd name="f128" fmla="*/ f10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9"/>
                </a:cxn>
                <a:cxn ang="f63">
                  <a:pos x="f120" y="f121"/>
                </a:cxn>
                <a:cxn ang="f63">
                  <a:pos x="f122" y="f123"/>
                </a:cxn>
                <a:cxn ang="f63">
                  <a:pos x="f124" y="f125"/>
                </a:cxn>
                <a:cxn ang="f63">
                  <a:pos x="f124" y="f126"/>
                </a:cxn>
                <a:cxn ang="f63">
                  <a:pos x="f127" y="f128"/>
                </a:cxn>
              </a:cxnLst>
              <a:rect l="f106" t="f109" r="f107" b="f108"/>
              <a:pathLst>
                <a:path w="616527" h="295163">
                  <a:moveTo>
                    <a:pt x="f6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5" y="f28"/>
                  </a:lnTo>
                  <a:lnTo>
                    <a:pt x="f5" y="f29"/>
                  </a:lnTo>
                  <a:lnTo>
                    <a:pt x="f30" y="f31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" name="Freeform: Shape 58">
              <a:extLst>
                <a:ext uri="{FF2B5EF4-FFF2-40B4-BE49-F238E27FC236}">
                  <a16:creationId xmlns:a16="http://schemas.microsoft.com/office/drawing/2014/main" id="{31DAFB65-A9EA-9E4C-5F2A-281032E58872}"/>
                </a:ext>
              </a:extLst>
            </p:cNvPr>
            <p:cNvSpPr/>
            <p:nvPr/>
          </p:nvSpPr>
          <p:spPr>
            <a:xfrm>
              <a:off x="0" y="1083554"/>
              <a:ext cx="333948" cy="7192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3952"/>
                <a:gd name="f7" fmla="val 719284"/>
                <a:gd name="f8" fmla="val 242501"/>
                <a:gd name="f9" fmla="val 663283"/>
                <a:gd name="f10" fmla="val 249180"/>
                <a:gd name="f11" fmla="val 614218"/>
                <a:gd name="f12" fmla="val 67176"/>
                <a:gd name="f13" fmla="val 719285"/>
                <a:gd name="f14" fmla="val 665467"/>
                <a:gd name="f15" fmla="val 242374"/>
                <a:gd name="f16" fmla="val 664745"/>
                <a:gd name="f17" fmla="val 664006"/>
                <a:gd name="f18" fmla="+- 0 0 -90"/>
                <a:gd name="f19" fmla="*/ f3 1 333952"/>
                <a:gd name="f20" fmla="*/ f4 1 71928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33952"/>
                <a:gd name="f29" fmla="*/ f25 1 719284"/>
                <a:gd name="f30" fmla="*/ 242501 f26 1"/>
                <a:gd name="f31" fmla="*/ 663283 f25 1"/>
                <a:gd name="f32" fmla="*/ 249180 f26 1"/>
                <a:gd name="f33" fmla="*/ 614218 f25 1"/>
                <a:gd name="f34" fmla="*/ 333952 f26 1"/>
                <a:gd name="f35" fmla="*/ 0 f25 1"/>
                <a:gd name="f36" fmla="*/ 0 f26 1"/>
                <a:gd name="f37" fmla="*/ 67176 f25 1"/>
                <a:gd name="f38" fmla="*/ 719285 f25 1"/>
                <a:gd name="f39" fmla="*/ 665467 f25 1"/>
                <a:gd name="f40" fmla="+- f27 0 f1"/>
                <a:gd name="f41" fmla="*/ f30 1 333952"/>
                <a:gd name="f42" fmla="*/ f31 1 719284"/>
                <a:gd name="f43" fmla="*/ f32 1 333952"/>
                <a:gd name="f44" fmla="*/ f33 1 719284"/>
                <a:gd name="f45" fmla="*/ f34 1 333952"/>
                <a:gd name="f46" fmla="*/ f35 1 719284"/>
                <a:gd name="f47" fmla="*/ f36 1 333952"/>
                <a:gd name="f48" fmla="*/ f37 1 719284"/>
                <a:gd name="f49" fmla="*/ f38 1 719284"/>
                <a:gd name="f50" fmla="*/ f39 1 719284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8"/>
                <a:gd name="f60" fmla="*/ f46 1 f29"/>
                <a:gd name="f61" fmla="*/ f47 1 f28"/>
                <a:gd name="f62" fmla="*/ f48 1 f29"/>
                <a:gd name="f63" fmla="*/ f49 1 f29"/>
                <a:gd name="f64" fmla="*/ f50 1 f29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19 1"/>
                <a:gd name="f74" fmla="*/ f60 f20 1"/>
                <a:gd name="f75" fmla="*/ f61 f19 1"/>
                <a:gd name="f76" fmla="*/ f62 f20 1"/>
                <a:gd name="f77" fmla="*/ f63 f20 1"/>
                <a:gd name="f78" fmla="*/ f6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5" y="f77"/>
                </a:cxn>
                <a:cxn ang="f40">
                  <a:pos x="f69" y="f78"/>
                </a:cxn>
                <a:cxn ang="f40">
                  <a:pos x="f69" y="f70"/>
                </a:cxn>
              </a:cxnLst>
              <a:rect l="f65" t="f68" r="f66" b="f67"/>
              <a:pathLst>
                <a:path w="333952" h="719284">
                  <a:moveTo>
                    <a:pt x="f8" y="f9"/>
                  </a:moveTo>
                  <a:lnTo>
                    <a:pt x="f10" y="f11"/>
                  </a:lnTo>
                  <a:lnTo>
                    <a:pt x="f6" y="f5"/>
                  </a:lnTo>
                  <a:lnTo>
                    <a:pt x="f5" y="f12"/>
                  </a:lnTo>
                  <a:lnTo>
                    <a:pt x="f5" y="f13"/>
                  </a:lnTo>
                  <a:lnTo>
                    <a:pt x="f8" y="f14"/>
                  </a:lnTo>
                  <a:cubicBezTo>
                    <a:pt x="f15" y="f16"/>
                    <a:pt x="f15" y="f17"/>
                    <a:pt x="f8" y="f9"/>
                  </a:cubicBez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" name="Freeform: Shape 59">
              <a:extLst>
                <a:ext uri="{FF2B5EF4-FFF2-40B4-BE49-F238E27FC236}">
                  <a16:creationId xmlns:a16="http://schemas.microsoft.com/office/drawing/2014/main" id="{9FC2859A-C278-04B4-E25D-DE04A9109860}"/>
                </a:ext>
              </a:extLst>
            </p:cNvPr>
            <p:cNvSpPr/>
            <p:nvPr/>
          </p:nvSpPr>
          <p:spPr>
            <a:xfrm>
              <a:off x="1743486" y="3201460"/>
              <a:ext cx="668161" cy="2819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8161"/>
                <a:gd name="f7" fmla="val 281934"/>
                <a:gd name="f8" fmla="val 164665"/>
                <a:gd name="f9" fmla="val 395477"/>
                <a:gd name="f10" fmla="val 91195"/>
                <a:gd name="f11" fmla="val 87213"/>
                <a:gd name="f12" fmla="val 91066"/>
                <a:gd name="f13" fmla="val 113287"/>
                <a:gd name="f14" fmla="val 271529"/>
                <a:gd name="f15" fmla="+- 0 0 -90"/>
                <a:gd name="f16" fmla="*/ f3 1 668161"/>
                <a:gd name="f17" fmla="*/ f4 1 28193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68161"/>
                <a:gd name="f26" fmla="*/ f22 1 281934"/>
                <a:gd name="f27" fmla="*/ 668161 f23 1"/>
                <a:gd name="f28" fmla="*/ 164665 f22 1"/>
                <a:gd name="f29" fmla="*/ 395477 f23 1"/>
                <a:gd name="f30" fmla="*/ 0 f22 1"/>
                <a:gd name="f31" fmla="*/ 91195 f23 1"/>
                <a:gd name="f32" fmla="*/ 87213 f22 1"/>
                <a:gd name="f33" fmla="*/ 91066 f23 1"/>
                <a:gd name="f34" fmla="*/ 0 f23 1"/>
                <a:gd name="f35" fmla="*/ 113287 f22 1"/>
                <a:gd name="f36" fmla="*/ 271529 f23 1"/>
                <a:gd name="f37" fmla="*/ 281934 f22 1"/>
                <a:gd name="f38" fmla="+- f24 0 f1"/>
                <a:gd name="f39" fmla="*/ f27 1 668161"/>
                <a:gd name="f40" fmla="*/ f28 1 281934"/>
                <a:gd name="f41" fmla="*/ f29 1 668161"/>
                <a:gd name="f42" fmla="*/ f30 1 281934"/>
                <a:gd name="f43" fmla="*/ f31 1 668161"/>
                <a:gd name="f44" fmla="*/ f32 1 281934"/>
                <a:gd name="f45" fmla="*/ f33 1 668161"/>
                <a:gd name="f46" fmla="*/ f34 1 668161"/>
                <a:gd name="f47" fmla="*/ f35 1 281934"/>
                <a:gd name="f48" fmla="*/ f36 1 668161"/>
                <a:gd name="f49" fmla="*/ f37 1 281934"/>
                <a:gd name="f50" fmla="*/ f18 1 f25"/>
                <a:gd name="f51" fmla="*/ f19 1 f25"/>
                <a:gd name="f52" fmla="*/ f18 1 f26"/>
                <a:gd name="f53" fmla="*/ f20 1 f26"/>
                <a:gd name="f54" fmla="*/ f39 1 f25"/>
                <a:gd name="f55" fmla="*/ f40 1 f26"/>
                <a:gd name="f56" fmla="*/ f41 1 f25"/>
                <a:gd name="f57" fmla="*/ f42 1 f26"/>
                <a:gd name="f58" fmla="*/ f43 1 f25"/>
                <a:gd name="f59" fmla="*/ f44 1 f26"/>
                <a:gd name="f60" fmla="*/ f45 1 f25"/>
                <a:gd name="f61" fmla="*/ f46 1 f25"/>
                <a:gd name="f62" fmla="*/ f47 1 f26"/>
                <a:gd name="f63" fmla="*/ f48 1 f25"/>
                <a:gd name="f64" fmla="*/ f49 1 f26"/>
                <a:gd name="f65" fmla="*/ f50 f16 1"/>
                <a:gd name="f66" fmla="*/ f51 f16 1"/>
                <a:gd name="f67" fmla="*/ f53 f17 1"/>
                <a:gd name="f68" fmla="*/ f52 f17 1"/>
                <a:gd name="f69" fmla="*/ f54 f16 1"/>
                <a:gd name="f70" fmla="*/ f55 f17 1"/>
                <a:gd name="f71" fmla="*/ f56 f16 1"/>
                <a:gd name="f72" fmla="*/ f57 f17 1"/>
                <a:gd name="f73" fmla="*/ f58 f16 1"/>
                <a:gd name="f74" fmla="*/ f59 f17 1"/>
                <a:gd name="f75" fmla="*/ f60 f16 1"/>
                <a:gd name="f76" fmla="*/ f61 f16 1"/>
                <a:gd name="f77" fmla="*/ f62 f17 1"/>
                <a:gd name="f78" fmla="*/ f63 f16 1"/>
                <a:gd name="f79" fmla="*/ f6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4"/>
                </a:cxn>
                <a:cxn ang="f38">
                  <a:pos x="f75" y="f74"/>
                </a:cxn>
                <a:cxn ang="f38">
                  <a:pos x="f76" y="f77"/>
                </a:cxn>
                <a:cxn ang="f38">
                  <a:pos x="f78" y="f79"/>
                </a:cxn>
                <a:cxn ang="f38">
                  <a:pos x="f69" y="f70"/>
                </a:cxn>
              </a:cxnLst>
              <a:rect l="f65" t="f68" r="f66" b="f67"/>
              <a:pathLst>
                <a:path w="668161" h="281934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2" y="f11"/>
                  </a:lnTo>
                  <a:lnTo>
                    <a:pt x="f5" y="f13"/>
                  </a:lnTo>
                  <a:lnTo>
                    <a:pt x="f14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" name="Freeform: Shape 60">
              <a:extLst>
                <a:ext uri="{FF2B5EF4-FFF2-40B4-BE49-F238E27FC236}">
                  <a16:creationId xmlns:a16="http://schemas.microsoft.com/office/drawing/2014/main" id="{4E088945-1922-9167-A6CC-647A85196513}"/>
                </a:ext>
              </a:extLst>
            </p:cNvPr>
            <p:cNvSpPr/>
            <p:nvPr/>
          </p:nvSpPr>
          <p:spPr>
            <a:xfrm>
              <a:off x="1560323" y="3324118"/>
              <a:ext cx="445696" cy="9666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5697"/>
                <a:gd name="f7" fmla="val 966667"/>
                <a:gd name="f8" fmla="val 445698"/>
                <a:gd name="f9" fmla="val 171087"/>
                <a:gd name="f10" fmla="val 170187"/>
                <a:gd name="f11" fmla="val 318539"/>
                <a:gd name="f12" fmla="val 865326"/>
                <a:gd name="f13" fmla="+- 0 0 -90"/>
                <a:gd name="f14" fmla="*/ f3 1 445697"/>
                <a:gd name="f15" fmla="*/ f4 1 96666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45697"/>
                <a:gd name="f24" fmla="*/ f20 1 966667"/>
                <a:gd name="f25" fmla="*/ 445698 f21 1"/>
                <a:gd name="f26" fmla="*/ 171087 f20 1"/>
                <a:gd name="f27" fmla="*/ 170187 f21 1"/>
                <a:gd name="f28" fmla="*/ 0 f20 1"/>
                <a:gd name="f29" fmla="*/ 0 f21 1"/>
                <a:gd name="f30" fmla="*/ 966667 f20 1"/>
                <a:gd name="f31" fmla="*/ 318539 f21 1"/>
                <a:gd name="f32" fmla="*/ 865326 f20 1"/>
                <a:gd name="f33" fmla="+- f22 0 f1"/>
                <a:gd name="f34" fmla="*/ f25 1 445697"/>
                <a:gd name="f35" fmla="*/ f26 1 966667"/>
                <a:gd name="f36" fmla="*/ f27 1 445697"/>
                <a:gd name="f37" fmla="*/ f28 1 966667"/>
                <a:gd name="f38" fmla="*/ f29 1 445697"/>
                <a:gd name="f39" fmla="*/ f30 1 966667"/>
                <a:gd name="f40" fmla="*/ f31 1 445697"/>
                <a:gd name="f41" fmla="*/ f32 1 966667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445697" h="966667">
                  <a:moveTo>
                    <a:pt x="f8" y="f9"/>
                  </a:moveTo>
                  <a:lnTo>
                    <a:pt x="f10" y="f5"/>
                  </a:lnTo>
                  <a:lnTo>
                    <a:pt x="f5" y="f7"/>
                  </a:lnTo>
                  <a:lnTo>
                    <a:pt x="f11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" name="Freeform: Shape 61">
              <a:extLst>
                <a:ext uri="{FF2B5EF4-FFF2-40B4-BE49-F238E27FC236}">
                  <a16:creationId xmlns:a16="http://schemas.microsoft.com/office/drawing/2014/main" id="{9169C1F7-E43E-3638-675D-1C2EC87DF32A}"/>
                </a:ext>
              </a:extLst>
            </p:cNvPr>
            <p:cNvSpPr/>
            <p:nvPr/>
          </p:nvSpPr>
          <p:spPr>
            <a:xfrm>
              <a:off x="1893512" y="3378451"/>
              <a:ext cx="527133" cy="8062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7131"/>
                <a:gd name="f7" fmla="val 806241"/>
                <a:gd name="f8" fmla="val 396504"/>
                <a:gd name="f9" fmla="val 680110"/>
                <a:gd name="f10" fmla="val 477809"/>
                <a:gd name="f11" fmla="val 257016"/>
                <a:gd name="f12" fmla="val 126003"/>
                <a:gd name="f13" fmla="val 118554"/>
                <a:gd name="f14" fmla="+- 0 0 -90"/>
                <a:gd name="f15" fmla="*/ f3 1 527131"/>
                <a:gd name="f16" fmla="*/ f4 1 80624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27131"/>
                <a:gd name="f25" fmla="*/ f21 1 806241"/>
                <a:gd name="f26" fmla="*/ 0 f22 1"/>
                <a:gd name="f27" fmla="*/ 806241 f21 1"/>
                <a:gd name="f28" fmla="*/ 396504 f22 1"/>
                <a:gd name="f29" fmla="*/ 680110 f21 1"/>
                <a:gd name="f30" fmla="*/ 477809 f22 1"/>
                <a:gd name="f31" fmla="*/ 257016 f21 1"/>
                <a:gd name="f32" fmla="*/ 527131 f22 1"/>
                <a:gd name="f33" fmla="*/ 0 f21 1"/>
                <a:gd name="f34" fmla="*/ 126003 f22 1"/>
                <a:gd name="f35" fmla="*/ 118554 f21 1"/>
                <a:gd name="f36" fmla="+- f23 0 f1"/>
                <a:gd name="f37" fmla="*/ f26 1 527131"/>
                <a:gd name="f38" fmla="*/ f27 1 806241"/>
                <a:gd name="f39" fmla="*/ f28 1 527131"/>
                <a:gd name="f40" fmla="*/ f29 1 806241"/>
                <a:gd name="f41" fmla="*/ f30 1 527131"/>
                <a:gd name="f42" fmla="*/ f31 1 806241"/>
                <a:gd name="f43" fmla="*/ f32 1 527131"/>
                <a:gd name="f44" fmla="*/ f33 1 806241"/>
                <a:gd name="f45" fmla="*/ f34 1 527131"/>
                <a:gd name="f46" fmla="*/ f35 1 806241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  <a:cxn ang="f36">
                  <a:pos x="f65" y="f66"/>
                </a:cxn>
              </a:cxnLst>
              <a:rect l="f61" t="f64" r="f62" b="f63"/>
              <a:pathLst>
                <a:path w="527131" h="806241">
                  <a:moveTo>
                    <a:pt x="f5" y="f7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6" y="f5"/>
                  </a:lnTo>
                  <a:lnTo>
                    <a:pt x="f12" y="f13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" name="Freeform: Shape 62">
              <a:extLst>
                <a:ext uri="{FF2B5EF4-FFF2-40B4-BE49-F238E27FC236}">
                  <a16:creationId xmlns:a16="http://schemas.microsoft.com/office/drawing/2014/main" id="{8248AB92-2485-120A-6B9D-97EC9AF618A8}"/>
                </a:ext>
              </a:extLst>
            </p:cNvPr>
            <p:cNvSpPr/>
            <p:nvPr/>
          </p:nvSpPr>
          <p:spPr>
            <a:xfrm>
              <a:off x="967691" y="4024786"/>
              <a:ext cx="1896593" cy="7596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6592"/>
                <a:gd name="f7" fmla="val 759615"/>
                <a:gd name="f8" fmla="val 1619669"/>
                <a:gd name="f9" fmla="val 91067"/>
                <a:gd name="f10" fmla="val 1475556"/>
                <a:gd name="f11" fmla="val 1329644"/>
                <a:gd name="f12" fmla="val 46368"/>
                <a:gd name="f13" fmla="val 918626"/>
                <a:gd name="f14" fmla="val 177252"/>
                <a:gd name="f15" fmla="val 585444"/>
                <a:gd name="f16" fmla="val 283347"/>
                <a:gd name="f17" fmla="val 585316"/>
                <a:gd name="f18" fmla="val 127159"/>
                <a:gd name="f19" fmla="val 429259"/>
                <a:gd name="f20" fmla="val 469719"/>
                <a:gd name="f21" fmla="val 415000"/>
                <a:gd name="f22" fmla="val 759616"/>
                <a:gd name="f23" fmla="val 266135"/>
                <a:gd name="f24" fmla="val 1619797"/>
                <a:gd name="f25" fmla="val 91195"/>
                <a:gd name="f26" fmla="+- 0 0 -90"/>
                <a:gd name="f27" fmla="*/ f3 1 1896592"/>
                <a:gd name="f28" fmla="*/ f4 1 75961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896592"/>
                <a:gd name="f37" fmla="*/ f33 1 759615"/>
                <a:gd name="f38" fmla="*/ 1619669 f34 1"/>
                <a:gd name="f39" fmla="*/ 91067 f33 1"/>
                <a:gd name="f40" fmla="*/ 1475556 f34 1"/>
                <a:gd name="f41" fmla="*/ 0 f33 1"/>
                <a:gd name="f42" fmla="*/ 1329644 f34 1"/>
                <a:gd name="f43" fmla="*/ 46368 f33 1"/>
                <a:gd name="f44" fmla="*/ 918626 f34 1"/>
                <a:gd name="f45" fmla="*/ 177252 f33 1"/>
                <a:gd name="f46" fmla="*/ 585444 f34 1"/>
                <a:gd name="f47" fmla="*/ 283347 f33 1"/>
                <a:gd name="f48" fmla="*/ 585316 f34 1"/>
                <a:gd name="f49" fmla="*/ 127159 f34 1"/>
                <a:gd name="f50" fmla="*/ 429259 f33 1"/>
                <a:gd name="f51" fmla="*/ 0 f34 1"/>
                <a:gd name="f52" fmla="*/ 469719 f33 1"/>
                <a:gd name="f53" fmla="*/ 415000 f34 1"/>
                <a:gd name="f54" fmla="*/ 759616 f33 1"/>
                <a:gd name="f55" fmla="*/ 1896592 f34 1"/>
                <a:gd name="f56" fmla="*/ 266135 f33 1"/>
                <a:gd name="f57" fmla="*/ 1619797 f34 1"/>
                <a:gd name="f58" fmla="*/ 91195 f33 1"/>
                <a:gd name="f59" fmla="+- f35 0 f1"/>
                <a:gd name="f60" fmla="*/ f38 1 1896592"/>
                <a:gd name="f61" fmla="*/ f39 1 759615"/>
                <a:gd name="f62" fmla="*/ f40 1 1896592"/>
                <a:gd name="f63" fmla="*/ f41 1 759615"/>
                <a:gd name="f64" fmla="*/ f42 1 1896592"/>
                <a:gd name="f65" fmla="*/ f43 1 759615"/>
                <a:gd name="f66" fmla="*/ f44 1 1896592"/>
                <a:gd name="f67" fmla="*/ f45 1 759615"/>
                <a:gd name="f68" fmla="*/ f46 1 1896592"/>
                <a:gd name="f69" fmla="*/ f47 1 759615"/>
                <a:gd name="f70" fmla="*/ f48 1 1896592"/>
                <a:gd name="f71" fmla="*/ f49 1 1896592"/>
                <a:gd name="f72" fmla="*/ f50 1 759615"/>
                <a:gd name="f73" fmla="*/ f51 1 1896592"/>
                <a:gd name="f74" fmla="*/ f52 1 759615"/>
                <a:gd name="f75" fmla="*/ f53 1 1896592"/>
                <a:gd name="f76" fmla="*/ f54 1 759615"/>
                <a:gd name="f77" fmla="*/ f55 1 1896592"/>
                <a:gd name="f78" fmla="*/ f56 1 759615"/>
                <a:gd name="f79" fmla="*/ f57 1 1896592"/>
                <a:gd name="f80" fmla="*/ f58 1 759615"/>
                <a:gd name="f81" fmla="*/ f29 1 f36"/>
                <a:gd name="f82" fmla="*/ f30 1 f36"/>
                <a:gd name="f83" fmla="*/ f29 1 f37"/>
                <a:gd name="f84" fmla="*/ f31 1 f37"/>
                <a:gd name="f85" fmla="*/ f60 1 f36"/>
                <a:gd name="f86" fmla="*/ f61 1 f37"/>
                <a:gd name="f87" fmla="*/ f62 1 f36"/>
                <a:gd name="f88" fmla="*/ f63 1 f37"/>
                <a:gd name="f89" fmla="*/ f64 1 f36"/>
                <a:gd name="f90" fmla="*/ f65 1 f37"/>
                <a:gd name="f91" fmla="*/ f66 1 f36"/>
                <a:gd name="f92" fmla="*/ f67 1 f37"/>
                <a:gd name="f93" fmla="*/ f68 1 f36"/>
                <a:gd name="f94" fmla="*/ f69 1 f37"/>
                <a:gd name="f95" fmla="*/ f70 1 f36"/>
                <a:gd name="f96" fmla="*/ f71 1 f36"/>
                <a:gd name="f97" fmla="*/ f72 1 f37"/>
                <a:gd name="f98" fmla="*/ f73 1 f36"/>
                <a:gd name="f99" fmla="*/ f74 1 f37"/>
                <a:gd name="f100" fmla="*/ f75 1 f36"/>
                <a:gd name="f101" fmla="*/ f76 1 f37"/>
                <a:gd name="f102" fmla="*/ f77 1 f36"/>
                <a:gd name="f103" fmla="*/ f78 1 f37"/>
                <a:gd name="f104" fmla="*/ f79 1 f36"/>
                <a:gd name="f105" fmla="*/ f80 1 f37"/>
                <a:gd name="f106" fmla="*/ f81 f27 1"/>
                <a:gd name="f107" fmla="*/ f82 f27 1"/>
                <a:gd name="f108" fmla="*/ f84 f28 1"/>
                <a:gd name="f109" fmla="*/ f83 f28 1"/>
                <a:gd name="f110" fmla="*/ f85 f27 1"/>
                <a:gd name="f111" fmla="*/ f86 f28 1"/>
                <a:gd name="f112" fmla="*/ f87 f27 1"/>
                <a:gd name="f113" fmla="*/ f88 f28 1"/>
                <a:gd name="f114" fmla="*/ f89 f27 1"/>
                <a:gd name="f115" fmla="*/ f90 f28 1"/>
                <a:gd name="f116" fmla="*/ f91 f27 1"/>
                <a:gd name="f117" fmla="*/ f92 f28 1"/>
                <a:gd name="f118" fmla="*/ f93 f27 1"/>
                <a:gd name="f119" fmla="*/ f94 f28 1"/>
                <a:gd name="f120" fmla="*/ f95 f27 1"/>
                <a:gd name="f121" fmla="*/ f96 f27 1"/>
                <a:gd name="f122" fmla="*/ f97 f28 1"/>
                <a:gd name="f123" fmla="*/ f98 f27 1"/>
                <a:gd name="f124" fmla="*/ f99 f28 1"/>
                <a:gd name="f125" fmla="*/ f100 f27 1"/>
                <a:gd name="f126" fmla="*/ f101 f28 1"/>
                <a:gd name="f127" fmla="*/ f102 f27 1"/>
                <a:gd name="f128" fmla="*/ f103 f28 1"/>
                <a:gd name="f129" fmla="*/ f104 f27 1"/>
                <a:gd name="f130" fmla="*/ f10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10" y="f111"/>
                </a:cxn>
                <a:cxn ang="f59">
                  <a:pos x="f110" y="f111"/>
                </a:cxn>
                <a:cxn ang="f59">
                  <a:pos x="f112" y="f113"/>
                </a:cxn>
                <a:cxn ang="f59">
                  <a:pos x="f114" y="f115"/>
                </a:cxn>
                <a:cxn ang="f59">
                  <a:pos x="f116" y="f117"/>
                </a:cxn>
                <a:cxn ang="f59">
                  <a:pos x="f118" y="f119"/>
                </a:cxn>
                <a:cxn ang="f59">
                  <a:pos x="f120" y="f119"/>
                </a:cxn>
                <a:cxn ang="f59">
                  <a:pos x="f120" y="f119"/>
                </a:cxn>
                <a:cxn ang="f59">
                  <a:pos x="f121" y="f122"/>
                </a:cxn>
                <a:cxn ang="f59">
                  <a:pos x="f121" y="f122"/>
                </a:cxn>
                <a:cxn ang="f59">
                  <a:pos x="f121" y="f122"/>
                </a:cxn>
                <a:cxn ang="f59">
                  <a:pos x="f123" y="f124"/>
                </a:cxn>
                <a:cxn ang="f59">
                  <a:pos x="f125" y="f126"/>
                </a:cxn>
                <a:cxn ang="f59">
                  <a:pos x="f127" y="f128"/>
                </a:cxn>
                <a:cxn ang="f59">
                  <a:pos x="f129" y="f130"/>
                </a:cxn>
                <a:cxn ang="f59">
                  <a:pos x="f110" y="f111"/>
                </a:cxn>
              </a:cxnLst>
              <a:rect l="f106" t="f109" r="f107" b="f108"/>
              <a:pathLst>
                <a:path w="1896592" h="759615">
                  <a:moveTo>
                    <a:pt x="f8" y="f9"/>
                  </a:moveTo>
                  <a:lnTo>
                    <a:pt x="f8" y="f9"/>
                  </a:ln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6"/>
                  </a:lnTo>
                  <a:lnTo>
                    <a:pt x="f17" y="f16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5" y="f20"/>
                  </a:lnTo>
                  <a:lnTo>
                    <a:pt x="f21" y="f22"/>
                  </a:lnTo>
                  <a:lnTo>
                    <a:pt x="f6" y="f23"/>
                  </a:lnTo>
                  <a:lnTo>
                    <a:pt x="f24" y="f2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" name="Freeform: Shape 63">
              <a:extLst>
                <a:ext uri="{FF2B5EF4-FFF2-40B4-BE49-F238E27FC236}">
                  <a16:creationId xmlns:a16="http://schemas.microsoft.com/office/drawing/2014/main" id="{FAE6DCB2-2BCE-378F-B6CE-CDDD03D70D09}"/>
                </a:ext>
              </a:extLst>
            </p:cNvPr>
            <p:cNvSpPr/>
            <p:nvPr/>
          </p:nvSpPr>
          <p:spPr>
            <a:xfrm>
              <a:off x="0" y="893195"/>
              <a:ext cx="321109" cy="242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108"/>
                <a:gd name="f7" fmla="val 242758"/>
                <a:gd name="f8" fmla="val 117269"/>
                <a:gd name="f9" fmla="val 65121"/>
                <a:gd name="f10" fmla="val 64992"/>
                <a:gd name="f11" fmla="val 117140"/>
                <a:gd name="f12" fmla="val 242759"/>
                <a:gd name="f13" fmla="val 178151"/>
                <a:gd name="f14" fmla="+- 0 0 -90"/>
                <a:gd name="f15" fmla="*/ f3 1 321108"/>
                <a:gd name="f16" fmla="*/ f4 1 24275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21108"/>
                <a:gd name="f25" fmla="*/ f21 1 242758"/>
                <a:gd name="f26" fmla="*/ 117269 f22 1"/>
                <a:gd name="f27" fmla="*/ 65121 f21 1"/>
                <a:gd name="f28" fmla="*/ 64992 f21 1"/>
                <a:gd name="f29" fmla="*/ 117140 f22 1"/>
                <a:gd name="f30" fmla="*/ 0 f22 1"/>
                <a:gd name="f31" fmla="*/ 0 f21 1"/>
                <a:gd name="f32" fmla="*/ 242759 f21 1"/>
                <a:gd name="f33" fmla="*/ 321108 f22 1"/>
                <a:gd name="f34" fmla="*/ 178151 f21 1"/>
                <a:gd name="f35" fmla="+- f23 0 f1"/>
                <a:gd name="f36" fmla="*/ f26 1 321108"/>
                <a:gd name="f37" fmla="*/ f27 1 242758"/>
                <a:gd name="f38" fmla="*/ f28 1 242758"/>
                <a:gd name="f39" fmla="*/ f29 1 321108"/>
                <a:gd name="f40" fmla="*/ f30 1 321108"/>
                <a:gd name="f41" fmla="*/ f31 1 242758"/>
                <a:gd name="f42" fmla="*/ f32 1 242758"/>
                <a:gd name="f43" fmla="*/ f33 1 321108"/>
                <a:gd name="f44" fmla="*/ f34 1 242758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5"/>
                <a:gd name="f52" fmla="*/ f39 1 f24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6 1"/>
                <a:gd name="f65" fmla="*/ f52 f15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2" y="f64"/>
                </a:cxn>
                <a:cxn ang="f35">
                  <a:pos x="f65" y="f64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321108" h="242758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6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" name="Freeform: Shape 64">
              <a:extLst>
                <a:ext uri="{FF2B5EF4-FFF2-40B4-BE49-F238E27FC236}">
                  <a16:creationId xmlns:a16="http://schemas.microsoft.com/office/drawing/2014/main" id="{0B127C42-3940-ABD7-B81B-C621D91C4D84}"/>
                </a:ext>
              </a:extLst>
            </p:cNvPr>
            <p:cNvSpPr/>
            <p:nvPr/>
          </p:nvSpPr>
          <p:spPr>
            <a:xfrm>
              <a:off x="4647200" y="6090288"/>
              <a:ext cx="1285847" cy="8456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5845"/>
                <a:gd name="f7" fmla="val 845673"/>
                <a:gd name="f8" fmla="val 15156"/>
                <a:gd name="f9" fmla="val 1259000"/>
                <a:gd name="f10" fmla="val 3853"/>
                <a:gd name="f11" fmla="val 2440"/>
                <a:gd name="f12" fmla="val 5266"/>
                <a:gd name="f13" fmla="+- 0 0 -90"/>
                <a:gd name="f14" fmla="*/ f3 1 1285845"/>
                <a:gd name="f15" fmla="*/ f4 1 84567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85845"/>
                <a:gd name="f24" fmla="*/ f20 1 845673"/>
                <a:gd name="f25" fmla="*/ 0 f21 1"/>
                <a:gd name="f26" fmla="*/ 15156 f20 1"/>
                <a:gd name="f27" fmla="*/ 1259000 f21 1"/>
                <a:gd name="f28" fmla="*/ 845673 f20 1"/>
                <a:gd name="f29" fmla="*/ 1285845 f21 1"/>
                <a:gd name="f30" fmla="*/ 3853 f21 1"/>
                <a:gd name="f31" fmla="*/ 0 f20 1"/>
                <a:gd name="f32" fmla="*/ 2440 f21 1"/>
                <a:gd name="f33" fmla="*/ 5266 f20 1"/>
                <a:gd name="f34" fmla="+- f22 0 f1"/>
                <a:gd name="f35" fmla="*/ f25 1 1285845"/>
                <a:gd name="f36" fmla="*/ f26 1 845673"/>
                <a:gd name="f37" fmla="*/ f27 1 1285845"/>
                <a:gd name="f38" fmla="*/ f28 1 845673"/>
                <a:gd name="f39" fmla="*/ f29 1 1285845"/>
                <a:gd name="f40" fmla="*/ f30 1 1285845"/>
                <a:gd name="f41" fmla="*/ f31 1 845673"/>
                <a:gd name="f42" fmla="*/ f32 1 1285845"/>
                <a:gd name="f43" fmla="*/ f33 1 845673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3"/>
                <a:gd name="f54" fmla="*/ f41 1 f24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4 1"/>
                <a:gd name="f67" fmla="*/ f54 f15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4"/>
                </a:cxn>
                <a:cxn ang="f34">
                  <a:pos x="f66" y="f67"/>
                </a:cxn>
                <a:cxn ang="f34">
                  <a:pos x="f68" y="f69"/>
                </a:cxn>
                <a:cxn ang="f34">
                  <a:pos x="f61" y="f62"/>
                </a:cxn>
              </a:cxnLst>
              <a:rect l="f57" t="f60" r="f58" b="f59"/>
              <a:pathLst>
                <a:path w="1285845" h="845673">
                  <a:moveTo>
                    <a:pt x="f5" y="f8"/>
                  </a:moveTo>
                  <a:lnTo>
                    <a:pt x="f9" y="f7"/>
                  </a:lnTo>
                  <a:lnTo>
                    <a:pt x="f6" y="f7"/>
                  </a:lnTo>
                  <a:lnTo>
                    <a:pt x="f10" y="f5"/>
                  </a:lnTo>
                  <a:lnTo>
                    <a:pt x="f11" y="f1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" name="Freeform: Shape 65">
              <a:extLst>
                <a:ext uri="{FF2B5EF4-FFF2-40B4-BE49-F238E27FC236}">
                  <a16:creationId xmlns:a16="http://schemas.microsoft.com/office/drawing/2014/main" id="{06AFCE7F-B7ED-D8EA-DAF6-1247C2C7C93E}"/>
                </a:ext>
              </a:extLst>
            </p:cNvPr>
            <p:cNvSpPr/>
            <p:nvPr/>
          </p:nvSpPr>
          <p:spPr>
            <a:xfrm>
              <a:off x="2957535" y="5355457"/>
              <a:ext cx="281287" cy="12340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290"/>
                <a:gd name="f7" fmla="val 1234087"/>
                <a:gd name="f8" fmla="val 277951"/>
                <a:gd name="f9" fmla="val 2569"/>
                <a:gd name="f10" fmla="val 276795"/>
                <a:gd name="f11" fmla="val 275382"/>
                <a:gd name="f12" fmla="val 274355"/>
                <a:gd name="f13" fmla="val 272942"/>
                <a:gd name="f14" fmla="val 268960"/>
                <a:gd name="f15" fmla="val 1220857"/>
                <a:gd name="f16" fmla="val 8349"/>
                <a:gd name="f17" fmla="val 1226894"/>
                <a:gd name="f18" fmla="val 8991"/>
                <a:gd name="f19" fmla="val 1227793"/>
                <a:gd name="f20" fmla="val 9400"/>
                <a:gd name="f21" fmla="val 1228114"/>
                <a:gd name="f22" fmla="val 9748"/>
                <a:gd name="f23" fmla="val 1228506"/>
                <a:gd name="f24" fmla="val 10019"/>
                <a:gd name="f25" fmla="val 1228949"/>
                <a:gd name="f26" fmla="val 10070"/>
                <a:gd name="f27" fmla="val 1229376"/>
                <a:gd name="f28" fmla="val 1229807"/>
                <a:gd name="f29" fmla="val 1230233"/>
                <a:gd name="f30" fmla="val 10075"/>
                <a:gd name="f31" fmla="val 1230660"/>
                <a:gd name="f32" fmla="val 1231092"/>
                <a:gd name="f33" fmla="val 1231518"/>
                <a:gd name="f34" fmla="val 10147"/>
                <a:gd name="f35" fmla="val 1232369"/>
                <a:gd name="f36" fmla="val 1233235"/>
                <a:gd name="f37" fmla="val 281291"/>
                <a:gd name="f38" fmla="val 1027"/>
                <a:gd name="f39" fmla="val 277566"/>
                <a:gd name="f40" fmla="val 2440"/>
                <a:gd name="f41" fmla="+- 0 0 -90"/>
                <a:gd name="f42" fmla="*/ f3 1 281290"/>
                <a:gd name="f43" fmla="*/ f4 1 1234087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81290"/>
                <a:gd name="f52" fmla="*/ f48 1 1234087"/>
                <a:gd name="f53" fmla="*/ 277951 f49 1"/>
                <a:gd name="f54" fmla="*/ 2569 f48 1"/>
                <a:gd name="f55" fmla="*/ 276795 f49 1"/>
                <a:gd name="f56" fmla="*/ 275382 f49 1"/>
                <a:gd name="f57" fmla="*/ 274355 f49 1"/>
                <a:gd name="f58" fmla="*/ 272942 f49 1"/>
                <a:gd name="f59" fmla="*/ 268960 f49 1"/>
                <a:gd name="f60" fmla="*/ 0 f48 1"/>
                <a:gd name="f61" fmla="*/ 0 f49 1"/>
                <a:gd name="f62" fmla="*/ 1220857 f48 1"/>
                <a:gd name="f63" fmla="*/ 8349 f49 1"/>
                <a:gd name="f64" fmla="*/ 1226894 f48 1"/>
                <a:gd name="f65" fmla="*/ 8991 f49 1"/>
                <a:gd name="f66" fmla="*/ 1227793 f48 1"/>
                <a:gd name="f67" fmla="*/ 10019 f49 1"/>
                <a:gd name="f68" fmla="*/ 1228949 f48 1"/>
                <a:gd name="f69" fmla="*/ 1230233 f48 1"/>
                <a:gd name="f70" fmla="*/ 1231518 f48 1"/>
                <a:gd name="f71" fmla="*/ 1234087 f48 1"/>
                <a:gd name="f72" fmla="*/ 281291 f49 1"/>
                <a:gd name="f73" fmla="*/ 1027 f48 1"/>
                <a:gd name="f74" fmla="*/ 277566 f49 1"/>
                <a:gd name="f75" fmla="*/ 2440 f48 1"/>
                <a:gd name="f76" fmla="+- f50 0 f1"/>
                <a:gd name="f77" fmla="*/ f53 1 281290"/>
                <a:gd name="f78" fmla="*/ f54 1 1234087"/>
                <a:gd name="f79" fmla="*/ f55 1 281290"/>
                <a:gd name="f80" fmla="*/ f56 1 281290"/>
                <a:gd name="f81" fmla="*/ f57 1 281290"/>
                <a:gd name="f82" fmla="*/ f58 1 281290"/>
                <a:gd name="f83" fmla="*/ f59 1 281290"/>
                <a:gd name="f84" fmla="*/ f60 1 1234087"/>
                <a:gd name="f85" fmla="*/ f61 1 281290"/>
                <a:gd name="f86" fmla="*/ f62 1 1234087"/>
                <a:gd name="f87" fmla="*/ f63 1 281290"/>
                <a:gd name="f88" fmla="*/ f64 1 1234087"/>
                <a:gd name="f89" fmla="*/ f65 1 281290"/>
                <a:gd name="f90" fmla="*/ f66 1 1234087"/>
                <a:gd name="f91" fmla="*/ f67 1 281290"/>
                <a:gd name="f92" fmla="*/ f68 1 1234087"/>
                <a:gd name="f93" fmla="*/ f69 1 1234087"/>
                <a:gd name="f94" fmla="*/ f70 1 1234087"/>
                <a:gd name="f95" fmla="*/ f71 1 1234087"/>
                <a:gd name="f96" fmla="*/ f72 1 281290"/>
                <a:gd name="f97" fmla="*/ f73 1 1234087"/>
                <a:gd name="f98" fmla="*/ f74 1 281290"/>
                <a:gd name="f99" fmla="*/ f75 1 1234087"/>
                <a:gd name="f100" fmla="*/ f44 1 f51"/>
                <a:gd name="f101" fmla="*/ f45 1 f51"/>
                <a:gd name="f102" fmla="*/ f44 1 f52"/>
                <a:gd name="f103" fmla="*/ f46 1 f52"/>
                <a:gd name="f104" fmla="*/ f77 1 f51"/>
                <a:gd name="f105" fmla="*/ f78 1 f52"/>
                <a:gd name="f106" fmla="*/ f79 1 f51"/>
                <a:gd name="f107" fmla="*/ f80 1 f51"/>
                <a:gd name="f108" fmla="*/ f81 1 f51"/>
                <a:gd name="f109" fmla="*/ f82 1 f51"/>
                <a:gd name="f110" fmla="*/ f83 1 f51"/>
                <a:gd name="f111" fmla="*/ f84 1 f52"/>
                <a:gd name="f112" fmla="*/ f85 1 f51"/>
                <a:gd name="f113" fmla="*/ f86 1 f52"/>
                <a:gd name="f114" fmla="*/ f87 1 f51"/>
                <a:gd name="f115" fmla="*/ f88 1 f52"/>
                <a:gd name="f116" fmla="*/ f89 1 f51"/>
                <a:gd name="f117" fmla="*/ f90 1 f52"/>
                <a:gd name="f118" fmla="*/ f91 1 f51"/>
                <a:gd name="f119" fmla="*/ f92 1 f52"/>
                <a:gd name="f120" fmla="*/ f93 1 f52"/>
                <a:gd name="f121" fmla="*/ f94 1 f52"/>
                <a:gd name="f122" fmla="*/ f95 1 f52"/>
                <a:gd name="f123" fmla="*/ f96 1 f51"/>
                <a:gd name="f124" fmla="*/ f97 1 f52"/>
                <a:gd name="f125" fmla="*/ f98 1 f51"/>
                <a:gd name="f126" fmla="*/ f99 1 f52"/>
                <a:gd name="f127" fmla="*/ f100 f42 1"/>
                <a:gd name="f128" fmla="*/ f101 f42 1"/>
                <a:gd name="f129" fmla="*/ f103 f43 1"/>
                <a:gd name="f130" fmla="*/ f102 f43 1"/>
                <a:gd name="f131" fmla="*/ f104 f42 1"/>
                <a:gd name="f132" fmla="*/ f105 f43 1"/>
                <a:gd name="f133" fmla="*/ f106 f42 1"/>
                <a:gd name="f134" fmla="*/ f107 f42 1"/>
                <a:gd name="f135" fmla="*/ f108 f42 1"/>
                <a:gd name="f136" fmla="*/ f109 f42 1"/>
                <a:gd name="f137" fmla="*/ f110 f42 1"/>
                <a:gd name="f138" fmla="*/ f111 f43 1"/>
                <a:gd name="f139" fmla="*/ f112 f42 1"/>
                <a:gd name="f140" fmla="*/ f113 f43 1"/>
                <a:gd name="f141" fmla="*/ f114 f42 1"/>
                <a:gd name="f142" fmla="*/ f115 f43 1"/>
                <a:gd name="f143" fmla="*/ f116 f42 1"/>
                <a:gd name="f144" fmla="*/ f117 f43 1"/>
                <a:gd name="f145" fmla="*/ f118 f42 1"/>
                <a:gd name="f146" fmla="*/ f119 f43 1"/>
                <a:gd name="f147" fmla="*/ f120 f43 1"/>
                <a:gd name="f148" fmla="*/ f121 f43 1"/>
                <a:gd name="f149" fmla="*/ f122 f43 1"/>
                <a:gd name="f150" fmla="*/ f123 f42 1"/>
                <a:gd name="f151" fmla="*/ f124 f43 1"/>
                <a:gd name="f152" fmla="*/ f125 f42 1"/>
                <a:gd name="f153" fmla="*/ f126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1" y="f132"/>
                </a:cxn>
                <a:cxn ang="f76">
                  <a:pos x="f133" y="f132"/>
                </a:cxn>
                <a:cxn ang="f76">
                  <a:pos x="f134" y="f132"/>
                </a:cxn>
                <a:cxn ang="f76">
                  <a:pos x="f135" y="f132"/>
                </a:cxn>
                <a:cxn ang="f76">
                  <a:pos x="f136" y="f132"/>
                </a:cxn>
                <a:cxn ang="f76">
                  <a:pos x="f136" y="f132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45" y="f146"/>
                </a:cxn>
                <a:cxn ang="f76">
                  <a:pos x="f145" y="f147"/>
                </a:cxn>
                <a:cxn ang="f76">
                  <a:pos x="f145" y="f148"/>
                </a:cxn>
                <a:cxn ang="f76">
                  <a:pos x="f145" y="f149"/>
                </a:cxn>
                <a:cxn ang="f76">
                  <a:pos x="f145" y="f149"/>
                </a:cxn>
                <a:cxn ang="f76">
                  <a:pos x="f150" y="f151"/>
                </a:cxn>
                <a:cxn ang="f76">
                  <a:pos x="f152" y="f153"/>
                </a:cxn>
              </a:cxnLst>
              <a:rect l="f127" t="f130" r="f128" b="f129"/>
              <a:pathLst>
                <a:path w="281290" h="1234087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lnTo>
                    <a:pt x="f13" y="f9"/>
                  </a:lnTo>
                  <a:lnTo>
                    <a:pt x="f14" y="f5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cubicBezTo>
                    <a:pt x="f34" y="f35"/>
                    <a:pt x="f34" y="f36"/>
                    <a:pt x="f24" y="f7"/>
                  </a:cubicBezTo>
                  <a:lnTo>
                    <a:pt x="f24" y="f7"/>
                  </a:lnTo>
                  <a:lnTo>
                    <a:pt x="f37" y="f38"/>
                  </a:lnTo>
                  <a:lnTo>
                    <a:pt x="f39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" name="Freeform: Shape 66">
              <a:extLst>
                <a:ext uri="{FF2B5EF4-FFF2-40B4-BE49-F238E27FC236}">
                  <a16:creationId xmlns:a16="http://schemas.microsoft.com/office/drawing/2014/main" id="{3A082C08-F6B9-0731-6006-C4701C9CCDE8}"/>
                </a:ext>
              </a:extLst>
            </p:cNvPr>
            <p:cNvSpPr/>
            <p:nvPr/>
          </p:nvSpPr>
          <p:spPr>
            <a:xfrm>
              <a:off x="2878156" y="6589166"/>
              <a:ext cx="90297" cy="3467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295"/>
                <a:gd name="f7" fmla="val 346798"/>
                <a:gd name="f8" fmla="val 88883"/>
                <a:gd name="f9" fmla="val 2954"/>
                <a:gd name="f10" fmla="val 86912"/>
                <a:gd name="f11" fmla="val 6156"/>
                <a:gd name="f12" fmla="val 82719"/>
                <a:gd name="f13" fmla="val 7154"/>
                <a:gd name="f14" fmla="val 79517"/>
                <a:gd name="f15" fmla="val 5183"/>
                <a:gd name="f16" fmla="val 79426"/>
                <a:gd name="f17" fmla="val 5127"/>
                <a:gd name="f18" fmla="val 79337"/>
                <a:gd name="f19" fmla="val 5069"/>
                <a:gd name="f20" fmla="val 79249"/>
                <a:gd name="f21" fmla="val 5009"/>
                <a:gd name="f22" fmla="val 75653"/>
                <a:gd name="f23" fmla="val 2440"/>
                <a:gd name="f24" fmla="val 14000"/>
                <a:gd name="f25" fmla="val 90296"/>
                <a:gd name="f26" fmla="val 89953"/>
                <a:gd name="f27" fmla="val 1041"/>
                <a:gd name="f28" fmla="val 89478"/>
                <a:gd name="f29" fmla="val 2034"/>
                <a:gd name="f30" fmla="+- 0 0 -90"/>
                <a:gd name="f31" fmla="*/ f3 1 90295"/>
                <a:gd name="f32" fmla="*/ f4 1 346798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90295"/>
                <a:gd name="f41" fmla="*/ f37 1 346798"/>
                <a:gd name="f42" fmla="*/ 88883 f38 1"/>
                <a:gd name="f43" fmla="*/ 2954 f37 1"/>
                <a:gd name="f44" fmla="*/ 79517 f38 1"/>
                <a:gd name="f45" fmla="*/ 5183 f37 1"/>
                <a:gd name="f46" fmla="*/ 79249 f38 1"/>
                <a:gd name="f47" fmla="*/ 5009 f37 1"/>
                <a:gd name="f48" fmla="*/ 75653 f38 1"/>
                <a:gd name="f49" fmla="*/ 2440 f37 1"/>
                <a:gd name="f50" fmla="*/ 0 f38 1"/>
                <a:gd name="f51" fmla="*/ 346798 f37 1"/>
                <a:gd name="f52" fmla="*/ 14000 f38 1"/>
                <a:gd name="f53" fmla="*/ 90296 f38 1"/>
                <a:gd name="f54" fmla="*/ 0 f37 1"/>
                <a:gd name="f55" fmla="+- f39 0 f1"/>
                <a:gd name="f56" fmla="*/ f42 1 90295"/>
                <a:gd name="f57" fmla="*/ f43 1 346798"/>
                <a:gd name="f58" fmla="*/ f44 1 90295"/>
                <a:gd name="f59" fmla="*/ f45 1 346798"/>
                <a:gd name="f60" fmla="*/ f46 1 90295"/>
                <a:gd name="f61" fmla="*/ f47 1 346798"/>
                <a:gd name="f62" fmla="*/ f48 1 90295"/>
                <a:gd name="f63" fmla="*/ f49 1 346798"/>
                <a:gd name="f64" fmla="*/ f50 1 90295"/>
                <a:gd name="f65" fmla="*/ f51 1 346798"/>
                <a:gd name="f66" fmla="*/ f52 1 90295"/>
                <a:gd name="f67" fmla="*/ f53 1 90295"/>
                <a:gd name="f68" fmla="*/ f54 1 346798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0"/>
                <a:gd name="f76" fmla="*/ f59 1 f41"/>
                <a:gd name="f77" fmla="*/ f60 1 f40"/>
                <a:gd name="f78" fmla="*/ f61 1 f41"/>
                <a:gd name="f79" fmla="*/ f62 1 f40"/>
                <a:gd name="f80" fmla="*/ f63 1 f41"/>
                <a:gd name="f81" fmla="*/ f64 1 f40"/>
                <a:gd name="f82" fmla="*/ f65 1 f41"/>
                <a:gd name="f83" fmla="*/ f66 1 f40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1 1"/>
                <a:gd name="f93" fmla="*/ f76 f32 1"/>
                <a:gd name="f94" fmla="*/ f77 f31 1"/>
                <a:gd name="f95" fmla="*/ f78 f32 1"/>
                <a:gd name="f96" fmla="*/ f79 f31 1"/>
                <a:gd name="f97" fmla="*/ f80 f32 1"/>
                <a:gd name="f98" fmla="*/ f81 f31 1"/>
                <a:gd name="f99" fmla="*/ f82 f32 1"/>
                <a:gd name="f100" fmla="*/ f83 f31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99"/>
                </a:cxn>
                <a:cxn ang="f55">
                  <a:pos x="f101" y="f102"/>
                </a:cxn>
                <a:cxn ang="f55">
                  <a:pos x="f90" y="f91"/>
                </a:cxn>
              </a:cxnLst>
              <a:rect l="f86" t="f89" r="f87" b="f88"/>
              <a:pathLst>
                <a:path w="90295" h="34679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5" y="f7"/>
                  </a:lnTo>
                  <a:lnTo>
                    <a:pt x="f24" y="f7"/>
                  </a:lnTo>
                  <a:lnTo>
                    <a:pt x="f25" y="f5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" name="Freeform: Shape 67">
              <a:extLst>
                <a:ext uri="{FF2B5EF4-FFF2-40B4-BE49-F238E27FC236}">
                  <a16:creationId xmlns:a16="http://schemas.microsoft.com/office/drawing/2014/main" id="{EBA086B0-01C5-1A18-F28E-B74637EF022C}"/>
                </a:ext>
              </a:extLst>
            </p:cNvPr>
            <p:cNvSpPr/>
            <p:nvPr/>
          </p:nvSpPr>
          <p:spPr>
            <a:xfrm>
              <a:off x="2968453" y="6589166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" name="Freeform: Shape 68">
              <a:extLst>
                <a:ext uri="{FF2B5EF4-FFF2-40B4-BE49-F238E27FC236}">
                  <a16:creationId xmlns:a16="http://schemas.microsoft.com/office/drawing/2014/main" id="{6E3A57C5-7B8E-0D85-5ED0-A44CB97A382E}"/>
                </a:ext>
              </a:extLst>
            </p:cNvPr>
            <p:cNvSpPr/>
            <p:nvPr/>
          </p:nvSpPr>
          <p:spPr>
            <a:xfrm>
              <a:off x="2561545" y="6287450"/>
              <a:ext cx="407109" cy="3079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7108"/>
                <a:gd name="f7" fmla="val 307908"/>
                <a:gd name="f8" fmla="val 406908"/>
                <a:gd name="f9" fmla="val 299017"/>
                <a:gd name="f10" fmla="val 406965"/>
                <a:gd name="f11" fmla="val 298590"/>
                <a:gd name="f12" fmla="val 298158"/>
                <a:gd name="f13" fmla="val 297732"/>
                <a:gd name="f14" fmla="val 406959"/>
                <a:gd name="f15" fmla="val 297306"/>
                <a:gd name="f16" fmla="val 296875"/>
                <a:gd name="f17" fmla="val 296448"/>
                <a:gd name="f18" fmla="val 406637"/>
                <a:gd name="f19" fmla="val 296005"/>
                <a:gd name="f20" fmla="val 406289"/>
                <a:gd name="f21" fmla="val 295613"/>
                <a:gd name="f22" fmla="val 405881"/>
                <a:gd name="f23" fmla="val 295292"/>
                <a:gd name="f24" fmla="val 405238"/>
                <a:gd name="f25" fmla="val 294393"/>
                <a:gd name="f26" fmla="val 396890"/>
                <a:gd name="f27" fmla="val 288356"/>
                <a:gd name="f28" fmla="val 771"/>
                <a:gd name="f29" fmla="val 1413"/>
                <a:gd name="f30" fmla="val 642"/>
                <a:gd name="f31" fmla="val 2184"/>
                <a:gd name="f32" fmla="val 1541"/>
                <a:gd name="f33" fmla="val 2569"/>
                <a:gd name="f34" fmla="val 3211"/>
                <a:gd name="f35" fmla="val 3853"/>
                <a:gd name="f36" fmla="val 4495"/>
                <a:gd name="f37" fmla="val 4881"/>
                <a:gd name="f38" fmla="val 6165"/>
                <a:gd name="f39" fmla="val 17083"/>
                <a:gd name="f40" fmla="val 392651"/>
                <a:gd name="f41" fmla="val 304155"/>
                <a:gd name="f42" fmla="val 396247"/>
                <a:gd name="f43" fmla="val 306724"/>
                <a:gd name="f44" fmla="val 399353"/>
                <a:gd name="f45" fmla="val 308842"/>
                <a:gd name="f46" fmla="val 403589"/>
                <a:gd name="f47" fmla="val 308042"/>
                <a:gd name="f48" fmla="val 405707"/>
                <a:gd name="f49" fmla="val 304936"/>
                <a:gd name="f50" fmla="val 405767"/>
                <a:gd name="f51" fmla="val 304848"/>
                <a:gd name="f52" fmla="val 405825"/>
                <a:gd name="f53" fmla="val 304759"/>
                <a:gd name="f54" fmla="val 304669"/>
                <a:gd name="f55" fmla="val 406368"/>
                <a:gd name="f56" fmla="val 303817"/>
                <a:gd name="f57" fmla="val 406756"/>
                <a:gd name="f58" fmla="val 302912"/>
                <a:gd name="f59" fmla="val 407037"/>
                <a:gd name="f60" fmla="val 301971"/>
                <a:gd name="f61" fmla="val 407165"/>
                <a:gd name="f62" fmla="val 300987"/>
                <a:gd name="f63" fmla="val 407121"/>
                <a:gd name="f64" fmla="val 299987"/>
                <a:gd name="f65" fmla="+- 0 0 -90"/>
                <a:gd name="f66" fmla="*/ f3 1 407108"/>
                <a:gd name="f67" fmla="*/ f4 1 307908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407108"/>
                <a:gd name="f76" fmla="*/ f72 1 307908"/>
                <a:gd name="f77" fmla="*/ 406908 f73 1"/>
                <a:gd name="f78" fmla="*/ 299017 f72 1"/>
                <a:gd name="f79" fmla="*/ 297732 f72 1"/>
                <a:gd name="f80" fmla="*/ 296448 f72 1"/>
                <a:gd name="f81" fmla="*/ 405881 f73 1"/>
                <a:gd name="f82" fmla="*/ 295292 f72 1"/>
                <a:gd name="f83" fmla="*/ 405238 f73 1"/>
                <a:gd name="f84" fmla="*/ 294393 f72 1"/>
                <a:gd name="f85" fmla="*/ 396890 f73 1"/>
                <a:gd name="f86" fmla="*/ 288356 f72 1"/>
                <a:gd name="f87" fmla="*/ 771 f73 1"/>
                <a:gd name="f88" fmla="*/ 0 f72 1"/>
                <a:gd name="f89" fmla="*/ 1413 f73 1"/>
                <a:gd name="f90" fmla="*/ 642 f72 1"/>
                <a:gd name="f91" fmla="*/ 2184 f73 1"/>
                <a:gd name="f92" fmla="*/ 1541 f72 1"/>
                <a:gd name="f93" fmla="*/ 2569 f72 1"/>
                <a:gd name="f94" fmla="*/ 3211 f72 1"/>
                <a:gd name="f95" fmla="*/ 3853 f72 1"/>
                <a:gd name="f96" fmla="*/ 4881 f72 1"/>
                <a:gd name="f97" fmla="*/ 6165 f72 1"/>
                <a:gd name="f98" fmla="*/ 0 f73 1"/>
                <a:gd name="f99" fmla="*/ 17083 f72 1"/>
                <a:gd name="f100" fmla="*/ 392651 f73 1"/>
                <a:gd name="f101" fmla="*/ 304155 f72 1"/>
                <a:gd name="f102" fmla="*/ 396247 f73 1"/>
                <a:gd name="f103" fmla="*/ 306724 f72 1"/>
                <a:gd name="f104" fmla="*/ 405707 f73 1"/>
                <a:gd name="f105" fmla="*/ 304936 f72 1"/>
                <a:gd name="f106" fmla="*/ 304669 f72 1"/>
                <a:gd name="f107" fmla="*/ 407037 f73 1"/>
                <a:gd name="f108" fmla="*/ 301971 f72 1"/>
                <a:gd name="f109" fmla="+- f74 0 f1"/>
                <a:gd name="f110" fmla="*/ f77 1 407108"/>
                <a:gd name="f111" fmla="*/ f78 1 307908"/>
                <a:gd name="f112" fmla="*/ f79 1 307908"/>
                <a:gd name="f113" fmla="*/ f80 1 307908"/>
                <a:gd name="f114" fmla="*/ f81 1 407108"/>
                <a:gd name="f115" fmla="*/ f82 1 307908"/>
                <a:gd name="f116" fmla="*/ f83 1 407108"/>
                <a:gd name="f117" fmla="*/ f84 1 307908"/>
                <a:gd name="f118" fmla="*/ f85 1 407108"/>
                <a:gd name="f119" fmla="*/ f86 1 307908"/>
                <a:gd name="f120" fmla="*/ f87 1 407108"/>
                <a:gd name="f121" fmla="*/ f88 1 307908"/>
                <a:gd name="f122" fmla="*/ f89 1 407108"/>
                <a:gd name="f123" fmla="*/ f90 1 307908"/>
                <a:gd name="f124" fmla="*/ f91 1 407108"/>
                <a:gd name="f125" fmla="*/ f92 1 307908"/>
                <a:gd name="f126" fmla="*/ f93 1 307908"/>
                <a:gd name="f127" fmla="*/ f94 1 307908"/>
                <a:gd name="f128" fmla="*/ f95 1 307908"/>
                <a:gd name="f129" fmla="*/ f96 1 307908"/>
                <a:gd name="f130" fmla="*/ f97 1 307908"/>
                <a:gd name="f131" fmla="*/ f98 1 407108"/>
                <a:gd name="f132" fmla="*/ f99 1 307908"/>
                <a:gd name="f133" fmla="*/ f100 1 407108"/>
                <a:gd name="f134" fmla="*/ f101 1 307908"/>
                <a:gd name="f135" fmla="*/ f102 1 407108"/>
                <a:gd name="f136" fmla="*/ f103 1 307908"/>
                <a:gd name="f137" fmla="*/ f104 1 407108"/>
                <a:gd name="f138" fmla="*/ f105 1 307908"/>
                <a:gd name="f139" fmla="*/ f106 1 307908"/>
                <a:gd name="f140" fmla="*/ f107 1 407108"/>
                <a:gd name="f141" fmla="*/ f108 1 307908"/>
                <a:gd name="f142" fmla="*/ f68 1 f75"/>
                <a:gd name="f143" fmla="*/ f69 1 f75"/>
                <a:gd name="f144" fmla="*/ f68 1 f76"/>
                <a:gd name="f145" fmla="*/ f70 1 f76"/>
                <a:gd name="f146" fmla="*/ f110 1 f75"/>
                <a:gd name="f147" fmla="*/ f111 1 f76"/>
                <a:gd name="f148" fmla="*/ f112 1 f76"/>
                <a:gd name="f149" fmla="*/ f113 1 f76"/>
                <a:gd name="f150" fmla="*/ f114 1 f75"/>
                <a:gd name="f151" fmla="*/ f115 1 f76"/>
                <a:gd name="f152" fmla="*/ f116 1 f75"/>
                <a:gd name="f153" fmla="*/ f117 1 f76"/>
                <a:gd name="f154" fmla="*/ f118 1 f75"/>
                <a:gd name="f155" fmla="*/ f119 1 f76"/>
                <a:gd name="f156" fmla="*/ f120 1 f75"/>
                <a:gd name="f157" fmla="*/ f121 1 f76"/>
                <a:gd name="f158" fmla="*/ f122 1 f75"/>
                <a:gd name="f159" fmla="*/ f123 1 f76"/>
                <a:gd name="f160" fmla="*/ f124 1 f75"/>
                <a:gd name="f161" fmla="*/ f125 1 f76"/>
                <a:gd name="f162" fmla="*/ f126 1 f76"/>
                <a:gd name="f163" fmla="*/ f127 1 f76"/>
                <a:gd name="f164" fmla="*/ f128 1 f76"/>
                <a:gd name="f165" fmla="*/ f129 1 f76"/>
                <a:gd name="f166" fmla="*/ f130 1 f76"/>
                <a:gd name="f167" fmla="*/ f131 1 f75"/>
                <a:gd name="f168" fmla="*/ f132 1 f76"/>
                <a:gd name="f169" fmla="*/ f133 1 f75"/>
                <a:gd name="f170" fmla="*/ f134 1 f76"/>
                <a:gd name="f171" fmla="*/ f135 1 f75"/>
                <a:gd name="f172" fmla="*/ f136 1 f76"/>
                <a:gd name="f173" fmla="*/ f137 1 f75"/>
                <a:gd name="f174" fmla="*/ f138 1 f76"/>
                <a:gd name="f175" fmla="*/ f139 1 f76"/>
                <a:gd name="f176" fmla="*/ f140 1 f75"/>
                <a:gd name="f177" fmla="*/ f141 1 f76"/>
                <a:gd name="f178" fmla="*/ f142 f66 1"/>
                <a:gd name="f179" fmla="*/ f143 f66 1"/>
                <a:gd name="f180" fmla="*/ f145 f67 1"/>
                <a:gd name="f181" fmla="*/ f144 f67 1"/>
                <a:gd name="f182" fmla="*/ f146 f66 1"/>
                <a:gd name="f183" fmla="*/ f147 f67 1"/>
                <a:gd name="f184" fmla="*/ f148 f67 1"/>
                <a:gd name="f185" fmla="*/ f149 f67 1"/>
                <a:gd name="f186" fmla="*/ f150 f66 1"/>
                <a:gd name="f187" fmla="*/ f151 f67 1"/>
                <a:gd name="f188" fmla="*/ f152 f66 1"/>
                <a:gd name="f189" fmla="*/ f153 f67 1"/>
                <a:gd name="f190" fmla="*/ f154 f66 1"/>
                <a:gd name="f191" fmla="*/ f155 f67 1"/>
                <a:gd name="f192" fmla="*/ f156 f66 1"/>
                <a:gd name="f193" fmla="*/ f157 f67 1"/>
                <a:gd name="f194" fmla="*/ f158 f66 1"/>
                <a:gd name="f195" fmla="*/ f159 f67 1"/>
                <a:gd name="f196" fmla="*/ f160 f66 1"/>
                <a:gd name="f197" fmla="*/ f161 f67 1"/>
                <a:gd name="f198" fmla="*/ f162 f67 1"/>
                <a:gd name="f199" fmla="*/ f163 f67 1"/>
                <a:gd name="f200" fmla="*/ f164 f67 1"/>
                <a:gd name="f201" fmla="*/ f165 f67 1"/>
                <a:gd name="f202" fmla="*/ f166 f67 1"/>
                <a:gd name="f203" fmla="*/ f167 f66 1"/>
                <a:gd name="f204" fmla="*/ f168 f67 1"/>
                <a:gd name="f205" fmla="*/ f169 f66 1"/>
                <a:gd name="f206" fmla="*/ f170 f67 1"/>
                <a:gd name="f207" fmla="*/ f171 f66 1"/>
                <a:gd name="f208" fmla="*/ f172 f67 1"/>
                <a:gd name="f209" fmla="*/ f173 f66 1"/>
                <a:gd name="f210" fmla="*/ f174 f67 1"/>
                <a:gd name="f211" fmla="*/ f175 f67 1"/>
                <a:gd name="f212" fmla="*/ f176 f66 1"/>
                <a:gd name="f213" fmla="*/ f177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82" y="f183"/>
                </a:cxn>
                <a:cxn ang="f109">
                  <a:pos x="f182" y="f184"/>
                </a:cxn>
                <a:cxn ang="f109">
                  <a:pos x="f182" y="f185"/>
                </a:cxn>
                <a:cxn ang="f109">
                  <a:pos x="f186" y="f187"/>
                </a:cxn>
                <a:cxn ang="f109">
                  <a:pos x="f188" y="f189"/>
                </a:cxn>
                <a:cxn ang="f109">
                  <a:pos x="f190" y="f191"/>
                </a:cxn>
                <a:cxn ang="f109">
                  <a:pos x="f192" y="f193"/>
                </a:cxn>
                <a:cxn ang="f109">
                  <a:pos x="f194" y="f195"/>
                </a:cxn>
                <a:cxn ang="f109">
                  <a:pos x="f196" y="f197"/>
                </a:cxn>
                <a:cxn ang="f109">
                  <a:pos x="f196" y="f197"/>
                </a:cxn>
                <a:cxn ang="f109">
                  <a:pos x="f196" y="f198"/>
                </a:cxn>
                <a:cxn ang="f109">
                  <a:pos x="f196" y="f199"/>
                </a:cxn>
                <a:cxn ang="f109">
                  <a:pos x="f196" y="f199"/>
                </a:cxn>
                <a:cxn ang="f109">
                  <a:pos x="f196" y="f200"/>
                </a:cxn>
                <a:cxn ang="f109">
                  <a:pos x="f196" y="f201"/>
                </a:cxn>
                <a:cxn ang="f109">
                  <a:pos x="f196" y="f202"/>
                </a:cxn>
                <a:cxn ang="f109">
                  <a:pos x="f196" y="f202"/>
                </a:cxn>
                <a:cxn ang="f109">
                  <a:pos x="f196" y="f202"/>
                </a:cxn>
                <a:cxn ang="f109">
                  <a:pos x="f203" y="f204"/>
                </a:cxn>
                <a:cxn ang="f109">
                  <a:pos x="f205" y="f206"/>
                </a:cxn>
                <a:cxn ang="f109">
                  <a:pos x="f207" y="f208"/>
                </a:cxn>
                <a:cxn ang="f109">
                  <a:pos x="f209" y="f210"/>
                </a:cxn>
                <a:cxn ang="f109">
                  <a:pos x="f186" y="f211"/>
                </a:cxn>
                <a:cxn ang="f109">
                  <a:pos x="f212" y="f213"/>
                </a:cxn>
                <a:cxn ang="f109">
                  <a:pos x="f212" y="f213"/>
                </a:cxn>
                <a:cxn ang="f109">
                  <a:pos x="f212" y="f213"/>
                </a:cxn>
                <a:cxn ang="f109">
                  <a:pos x="f182" y="f183"/>
                </a:cxn>
              </a:cxnLst>
              <a:rect l="f178" t="f181" r="f179" b="f180"/>
              <a:pathLst>
                <a:path w="407108" h="30790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8" y="f5"/>
                  </a:lnTo>
                  <a:cubicBezTo>
                    <a:pt x="f28" y="f5"/>
                    <a:pt x="f28" y="f5"/>
                    <a:pt x="f29" y="f30"/>
                  </a:cubicBezTo>
                  <a:lnTo>
                    <a:pt x="f31" y="f32"/>
                  </a:lnTo>
                  <a:lnTo>
                    <a:pt x="f31" y="f32"/>
                  </a:lnTo>
                  <a:lnTo>
                    <a:pt x="f31" y="f33"/>
                  </a:lnTo>
                  <a:cubicBezTo>
                    <a:pt x="f31" y="f33"/>
                    <a:pt x="f31" y="f33"/>
                    <a:pt x="f31" y="f34"/>
                  </a:cubicBezTo>
                  <a:lnTo>
                    <a:pt x="f31" y="f34"/>
                  </a:lnTo>
                  <a:cubicBezTo>
                    <a:pt x="f31" y="f34"/>
                    <a:pt x="f31" y="f34"/>
                    <a:pt x="f31" y="f35"/>
                  </a:cubicBezTo>
                  <a:cubicBezTo>
                    <a:pt x="f31" y="f36"/>
                    <a:pt x="f31" y="f36"/>
                    <a:pt x="f31" y="f37"/>
                  </a:cubicBezTo>
                  <a:lnTo>
                    <a:pt x="f31" y="f38"/>
                  </a:lnTo>
                  <a:cubicBezTo>
                    <a:pt x="f31" y="f38"/>
                    <a:pt x="f31" y="f38"/>
                    <a:pt x="f31" y="f38"/>
                  </a:cubicBezTo>
                  <a:lnTo>
                    <a:pt x="f31" y="f38"/>
                  </a:lnTo>
                  <a:lnTo>
                    <a:pt x="f5" y="f39"/>
                  </a:ln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22" y="f54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59" y="f60"/>
                  </a:lnTo>
                  <a:lnTo>
                    <a:pt x="f59" y="f60"/>
                  </a:lnTo>
                  <a:cubicBezTo>
                    <a:pt x="f61" y="f62"/>
                    <a:pt x="f63" y="f6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" name="Freeform: Shape 69">
              <a:extLst>
                <a:ext uri="{FF2B5EF4-FFF2-40B4-BE49-F238E27FC236}">
                  <a16:creationId xmlns:a16="http://schemas.microsoft.com/office/drawing/2014/main" id="{D6EF78A8-C614-82BE-98EF-FDBC7B54A5C0}"/>
                </a:ext>
              </a:extLst>
            </p:cNvPr>
            <p:cNvSpPr/>
            <p:nvPr/>
          </p:nvSpPr>
          <p:spPr>
            <a:xfrm>
              <a:off x="2735839" y="5012000"/>
              <a:ext cx="498741" cy="3453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8744"/>
                <a:gd name="f7" fmla="val 345385"/>
                <a:gd name="f8" fmla="val 15670"/>
                <a:gd name="f9" fmla="val 490011"/>
                <a:gd name="f10" fmla="val 342816"/>
                <a:gd name="f11" fmla="val 493993"/>
                <a:gd name="f12" fmla="val 492503"/>
                <a:gd name="f13" fmla="val 344491"/>
                <a:gd name="f14" fmla="val 491402"/>
                <a:gd name="f15" fmla="val 343070"/>
                <a:gd name="f16" fmla="val 490910"/>
                <a:gd name="f17" fmla="val 341404"/>
                <a:gd name="f18" fmla="val 489913"/>
                <a:gd name="f19" fmla="val 337528"/>
                <a:gd name="f20" fmla="val 491947"/>
                <a:gd name="f21" fmla="val 333515"/>
                <a:gd name="f22" fmla="val 495662"/>
                <a:gd name="f23" fmla="val 332027"/>
                <a:gd name="f24" fmla="val 498745"/>
                <a:gd name="f25" fmla="val 330871"/>
                <a:gd name="f26" fmla="val 2954"/>
                <a:gd name="f27" fmla="val 2055"/>
                <a:gd name="f28" fmla="val 4881"/>
                <a:gd name="f29" fmla="+- 0 0 -90"/>
                <a:gd name="f30" fmla="*/ f3 1 498744"/>
                <a:gd name="f31" fmla="*/ f4 1 345385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98744"/>
                <a:gd name="f40" fmla="*/ f36 1 345385"/>
                <a:gd name="f41" fmla="*/ 0 f37 1"/>
                <a:gd name="f42" fmla="*/ 15670 f36 1"/>
                <a:gd name="f43" fmla="*/ 490011 f37 1"/>
                <a:gd name="f44" fmla="*/ 342816 f36 1"/>
                <a:gd name="f45" fmla="*/ 493993 f37 1"/>
                <a:gd name="f46" fmla="*/ 345385 f36 1"/>
                <a:gd name="f47" fmla="*/ 490910 f37 1"/>
                <a:gd name="f48" fmla="*/ 341404 f36 1"/>
                <a:gd name="f49" fmla="*/ 495662 f37 1"/>
                <a:gd name="f50" fmla="*/ 332027 f36 1"/>
                <a:gd name="f51" fmla="*/ 498745 f37 1"/>
                <a:gd name="f52" fmla="*/ 330871 f36 1"/>
                <a:gd name="f53" fmla="*/ 2954 f37 1"/>
                <a:gd name="f54" fmla="*/ 0 f36 1"/>
                <a:gd name="f55" fmla="*/ 2055 f37 1"/>
                <a:gd name="f56" fmla="*/ 4881 f36 1"/>
                <a:gd name="f57" fmla="+- f38 0 f1"/>
                <a:gd name="f58" fmla="*/ f41 1 498744"/>
                <a:gd name="f59" fmla="*/ f42 1 345385"/>
                <a:gd name="f60" fmla="*/ f43 1 498744"/>
                <a:gd name="f61" fmla="*/ f44 1 345385"/>
                <a:gd name="f62" fmla="*/ f45 1 498744"/>
                <a:gd name="f63" fmla="*/ f46 1 345385"/>
                <a:gd name="f64" fmla="*/ f47 1 498744"/>
                <a:gd name="f65" fmla="*/ f48 1 345385"/>
                <a:gd name="f66" fmla="*/ f49 1 498744"/>
                <a:gd name="f67" fmla="*/ f50 1 345385"/>
                <a:gd name="f68" fmla="*/ f51 1 498744"/>
                <a:gd name="f69" fmla="*/ f52 1 345385"/>
                <a:gd name="f70" fmla="*/ f53 1 498744"/>
                <a:gd name="f71" fmla="*/ f54 1 345385"/>
                <a:gd name="f72" fmla="*/ f55 1 498744"/>
                <a:gd name="f73" fmla="*/ f56 1 345385"/>
                <a:gd name="f74" fmla="*/ f32 1 f39"/>
                <a:gd name="f75" fmla="*/ f33 1 f39"/>
                <a:gd name="f76" fmla="*/ f32 1 f40"/>
                <a:gd name="f77" fmla="*/ f34 1 f40"/>
                <a:gd name="f78" fmla="*/ f58 1 f39"/>
                <a:gd name="f79" fmla="*/ f59 1 f40"/>
                <a:gd name="f80" fmla="*/ f60 1 f39"/>
                <a:gd name="f81" fmla="*/ f61 1 f40"/>
                <a:gd name="f82" fmla="*/ f62 1 f39"/>
                <a:gd name="f83" fmla="*/ f63 1 f40"/>
                <a:gd name="f84" fmla="*/ f64 1 f39"/>
                <a:gd name="f85" fmla="*/ f65 1 f40"/>
                <a:gd name="f86" fmla="*/ f66 1 f39"/>
                <a:gd name="f87" fmla="*/ f67 1 f40"/>
                <a:gd name="f88" fmla="*/ f68 1 f39"/>
                <a:gd name="f89" fmla="*/ f69 1 f40"/>
                <a:gd name="f90" fmla="*/ f70 1 f39"/>
                <a:gd name="f91" fmla="*/ f71 1 f40"/>
                <a:gd name="f92" fmla="*/ f72 1 f39"/>
                <a:gd name="f93" fmla="*/ f73 1 f40"/>
                <a:gd name="f94" fmla="*/ f74 f30 1"/>
                <a:gd name="f95" fmla="*/ f75 f30 1"/>
                <a:gd name="f96" fmla="*/ f77 f31 1"/>
                <a:gd name="f97" fmla="*/ f76 f31 1"/>
                <a:gd name="f98" fmla="*/ f78 f30 1"/>
                <a:gd name="f99" fmla="*/ f79 f31 1"/>
                <a:gd name="f100" fmla="*/ f80 f30 1"/>
                <a:gd name="f101" fmla="*/ f81 f31 1"/>
                <a:gd name="f102" fmla="*/ f82 f30 1"/>
                <a:gd name="f103" fmla="*/ f83 f31 1"/>
                <a:gd name="f104" fmla="*/ f84 f30 1"/>
                <a:gd name="f105" fmla="*/ f85 f31 1"/>
                <a:gd name="f106" fmla="*/ f86 f30 1"/>
                <a:gd name="f107" fmla="*/ f87 f31 1"/>
                <a:gd name="f108" fmla="*/ f88 f30 1"/>
                <a:gd name="f109" fmla="*/ f89 f31 1"/>
                <a:gd name="f110" fmla="*/ f90 f30 1"/>
                <a:gd name="f111" fmla="*/ f91 f31 1"/>
                <a:gd name="f112" fmla="*/ f92 f30 1"/>
                <a:gd name="f113" fmla="*/ f9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2" y="f103"/>
                </a:cxn>
                <a:cxn ang="f57">
                  <a:pos x="f104" y="f105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10" y="f111"/>
                </a:cxn>
                <a:cxn ang="f57">
                  <a:pos x="f112" y="f113"/>
                </a:cxn>
              </a:cxnLst>
              <a:rect l="f94" t="f97" r="f95" b="f96"/>
              <a:pathLst>
                <a:path w="498744" h="345385">
                  <a:moveTo>
                    <a:pt x="f5" y="f8"/>
                  </a:moveTo>
                  <a:lnTo>
                    <a:pt x="f9" y="f10"/>
                  </a:lnTo>
                  <a:lnTo>
                    <a:pt x="f11" y="f7"/>
                  </a:lnTo>
                  <a:lnTo>
                    <a:pt x="f11" y="f7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5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" name="Freeform: Shape 70">
              <a:extLst>
                <a:ext uri="{FF2B5EF4-FFF2-40B4-BE49-F238E27FC236}">
                  <a16:creationId xmlns:a16="http://schemas.microsoft.com/office/drawing/2014/main" id="{072BAE65-DE90-2088-224E-3238DCC48F61}"/>
                </a:ext>
              </a:extLst>
            </p:cNvPr>
            <p:cNvSpPr/>
            <p:nvPr/>
          </p:nvSpPr>
          <p:spPr>
            <a:xfrm>
              <a:off x="5012749" y="4683437"/>
              <a:ext cx="12847" cy="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770"/>
                <a:gd name="f8" fmla="val 771"/>
                <a:gd name="f9" fmla="+- 0 0 -90"/>
                <a:gd name="f10" fmla="*/ f3 1 12844"/>
                <a:gd name="f11" fmla="*/ f4 1 77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844"/>
                <a:gd name="f20" fmla="*/ f16 1 770"/>
                <a:gd name="f21" fmla="*/ 0 f17 1"/>
                <a:gd name="f22" fmla="*/ 771 f16 1"/>
                <a:gd name="f23" fmla="*/ 0 f16 1"/>
                <a:gd name="f24" fmla="+- f18 0 f1"/>
                <a:gd name="f25" fmla="*/ f21 1 12844"/>
                <a:gd name="f26" fmla="*/ f22 1 770"/>
                <a:gd name="f27" fmla="*/ f23 1 770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844" h="770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" name="Freeform: Shape 71">
              <a:extLst>
                <a:ext uri="{FF2B5EF4-FFF2-40B4-BE49-F238E27FC236}">
                  <a16:creationId xmlns:a16="http://schemas.microsoft.com/office/drawing/2014/main" id="{43545CAC-1A51-9BB2-3E36-94ADB895B7C3}"/>
                </a:ext>
              </a:extLst>
            </p:cNvPr>
            <p:cNvSpPr/>
            <p:nvPr/>
          </p:nvSpPr>
          <p:spPr>
            <a:xfrm>
              <a:off x="5010820" y="4681005"/>
              <a:ext cx="768" cy="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0"/>
                <a:gd name="f7" fmla="val 771"/>
                <a:gd name="f8" fmla="+- 0 0 -90"/>
                <a:gd name="f9" fmla="*/ f3 1 770"/>
                <a:gd name="f10" fmla="*/ f4 1 770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770"/>
                <a:gd name="f17" fmla="*/ 771 f14 1"/>
                <a:gd name="f18" fmla="*/ 0 f14 1"/>
                <a:gd name="f19" fmla="+- f15 0 f1"/>
                <a:gd name="f20" fmla="*/ f17 1 770"/>
                <a:gd name="f21" fmla="*/ f18 1 770"/>
                <a:gd name="f22" fmla="*/ f11 1 f16"/>
                <a:gd name="f23" fmla="*/ f12 1 f16"/>
                <a:gd name="f24" fmla="*/ f20 1 f16"/>
                <a:gd name="f25" fmla="*/ f21 1 f16"/>
                <a:gd name="f26" fmla="*/ f22 f9 1"/>
                <a:gd name="f27" fmla="*/ f23 f9 1"/>
                <a:gd name="f28" fmla="*/ f23 f10 1"/>
                <a:gd name="f29" fmla="*/ f22 f10 1"/>
                <a:gd name="f30" fmla="*/ f24 f9 1"/>
                <a:gd name="f31" fmla="*/ f24 f10 1"/>
                <a:gd name="f32" fmla="*/ f25 f9 1"/>
                <a:gd name="f33" fmla="*/ f2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9">
                  <a:pos x="f30" y="f31"/>
                </a:cxn>
                <a:cxn ang="f19">
                  <a:pos x="f32" y="f33"/>
                </a:cxn>
                <a:cxn ang="f19">
                  <a:pos x="f32" y="f33"/>
                </a:cxn>
              </a:cxnLst>
              <a:rect l="f26" t="f29" r="f27" b="f28"/>
              <a:pathLst>
                <a:path w="770" h="770">
                  <a:moveTo>
                    <a:pt x="f7" y="f7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" name="Freeform: Shape 72">
              <a:extLst>
                <a:ext uri="{FF2B5EF4-FFF2-40B4-BE49-F238E27FC236}">
                  <a16:creationId xmlns:a16="http://schemas.microsoft.com/office/drawing/2014/main" id="{2D9DF665-B800-6696-4637-CF1988C63132}"/>
                </a:ext>
              </a:extLst>
            </p:cNvPr>
            <p:cNvSpPr/>
            <p:nvPr/>
          </p:nvSpPr>
          <p:spPr>
            <a:xfrm>
              <a:off x="5012877" y="4685879"/>
              <a:ext cx="12847" cy="1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155"/>
                <a:gd name="f8" fmla="val 1156"/>
                <a:gd name="f9" fmla="+- 0 0 -90"/>
                <a:gd name="f10" fmla="*/ f3 1 12844"/>
                <a:gd name="f11" fmla="*/ f4 1 115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844"/>
                <a:gd name="f20" fmla="*/ f16 1 1155"/>
                <a:gd name="f21" fmla="*/ 0 f17 1"/>
                <a:gd name="f22" fmla="*/ 1156 f16 1"/>
                <a:gd name="f23" fmla="*/ 0 f16 1"/>
                <a:gd name="f24" fmla="+- f18 0 f1"/>
                <a:gd name="f25" fmla="*/ f21 1 12844"/>
                <a:gd name="f26" fmla="*/ f22 1 1155"/>
                <a:gd name="f27" fmla="*/ f23 1 115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844" h="1155">
                  <a:moveTo>
                    <a:pt x="f5" y="f8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" name="Freeform: Shape 73">
              <a:extLst>
                <a:ext uri="{FF2B5EF4-FFF2-40B4-BE49-F238E27FC236}">
                  <a16:creationId xmlns:a16="http://schemas.microsoft.com/office/drawing/2014/main" id="{C0D293C5-5AE7-E3D8-1DF8-3D00B48351AF}"/>
                </a:ext>
              </a:extLst>
            </p:cNvPr>
            <p:cNvSpPr/>
            <p:nvPr/>
          </p:nvSpPr>
          <p:spPr>
            <a:xfrm>
              <a:off x="3227137" y="4685111"/>
              <a:ext cx="1771229" cy="6724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1226"/>
                <a:gd name="f7" fmla="val 672402"/>
                <a:gd name="f8" fmla="val 5005"/>
                <a:gd name="f9" fmla="val 659045"/>
                <a:gd name="f10" fmla="val 1290"/>
                <a:gd name="f11" fmla="val 660532"/>
                <a:gd name="f12" fmla="val -745"/>
                <a:gd name="f13" fmla="val 664545"/>
                <a:gd name="f14" fmla="val 252"/>
                <a:gd name="f15" fmla="val 668421"/>
                <a:gd name="f16" fmla="val 745"/>
                <a:gd name="f17" fmla="val 670088"/>
                <a:gd name="f18" fmla="val 1845"/>
                <a:gd name="f19" fmla="val 671509"/>
                <a:gd name="f20" fmla="val 3335"/>
                <a:gd name="f21" fmla="val 672403"/>
                <a:gd name="f22" fmla="val 4748"/>
                <a:gd name="f23" fmla="val 5775"/>
                <a:gd name="f24" fmla="val 7188"/>
                <a:gd name="f25" fmla="val 8344"/>
                <a:gd name="f26" fmla="val 12069"/>
                <a:gd name="f27" fmla="val 670990"/>
                <a:gd name="f28" fmla="val 1769300"/>
                <a:gd name="f29" fmla="val 12716"/>
                <a:gd name="f30" fmla="val 1771227"/>
                <a:gd name="f31" fmla="val 5138"/>
                <a:gd name="f32" fmla="val 1762493"/>
                <a:gd name="f33" fmla="val 8087"/>
                <a:gd name="f34" fmla="val 658145"/>
                <a:gd name="f35" fmla="+- 0 0 -90"/>
                <a:gd name="f36" fmla="*/ f3 1 1771226"/>
                <a:gd name="f37" fmla="*/ f4 1 672402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771226"/>
                <a:gd name="f46" fmla="*/ f42 1 672402"/>
                <a:gd name="f47" fmla="*/ 5005 f43 1"/>
                <a:gd name="f48" fmla="*/ 659045 f42 1"/>
                <a:gd name="f49" fmla="*/ 252 f43 1"/>
                <a:gd name="f50" fmla="*/ 668421 f42 1"/>
                <a:gd name="f51" fmla="*/ 3335 f43 1"/>
                <a:gd name="f52" fmla="*/ 672403 f42 1"/>
                <a:gd name="f53" fmla="*/ 4748 f43 1"/>
                <a:gd name="f54" fmla="*/ 5775 f43 1"/>
                <a:gd name="f55" fmla="*/ 7188 f43 1"/>
                <a:gd name="f56" fmla="*/ 8344 f43 1"/>
                <a:gd name="f57" fmla="*/ 12069 f43 1"/>
                <a:gd name="f58" fmla="*/ 670990 f42 1"/>
                <a:gd name="f59" fmla="*/ 1769300 f43 1"/>
                <a:gd name="f60" fmla="*/ 12716 f42 1"/>
                <a:gd name="f61" fmla="*/ 1771227 f43 1"/>
                <a:gd name="f62" fmla="*/ 5138 f42 1"/>
                <a:gd name="f63" fmla="*/ 1762493 f43 1"/>
                <a:gd name="f64" fmla="*/ 0 f42 1"/>
                <a:gd name="f65" fmla="*/ 8087 f43 1"/>
                <a:gd name="f66" fmla="*/ 658145 f42 1"/>
                <a:gd name="f67" fmla="+- f44 0 f1"/>
                <a:gd name="f68" fmla="*/ f47 1 1771226"/>
                <a:gd name="f69" fmla="*/ f48 1 672402"/>
                <a:gd name="f70" fmla="*/ f49 1 1771226"/>
                <a:gd name="f71" fmla="*/ f50 1 672402"/>
                <a:gd name="f72" fmla="*/ f51 1 1771226"/>
                <a:gd name="f73" fmla="*/ f52 1 672402"/>
                <a:gd name="f74" fmla="*/ f53 1 1771226"/>
                <a:gd name="f75" fmla="*/ f54 1 1771226"/>
                <a:gd name="f76" fmla="*/ f55 1 1771226"/>
                <a:gd name="f77" fmla="*/ f56 1 1771226"/>
                <a:gd name="f78" fmla="*/ f57 1 1771226"/>
                <a:gd name="f79" fmla="*/ f58 1 672402"/>
                <a:gd name="f80" fmla="*/ f59 1 1771226"/>
                <a:gd name="f81" fmla="*/ f60 1 672402"/>
                <a:gd name="f82" fmla="*/ f61 1 1771226"/>
                <a:gd name="f83" fmla="*/ f62 1 672402"/>
                <a:gd name="f84" fmla="*/ f63 1 1771226"/>
                <a:gd name="f85" fmla="*/ f64 1 672402"/>
                <a:gd name="f86" fmla="*/ f65 1 1771226"/>
                <a:gd name="f87" fmla="*/ f66 1 672402"/>
                <a:gd name="f88" fmla="*/ f38 1 f45"/>
                <a:gd name="f89" fmla="*/ f39 1 f45"/>
                <a:gd name="f90" fmla="*/ f38 1 f46"/>
                <a:gd name="f91" fmla="*/ f40 1 f46"/>
                <a:gd name="f92" fmla="*/ f68 1 f45"/>
                <a:gd name="f93" fmla="*/ f69 1 f46"/>
                <a:gd name="f94" fmla="*/ f70 1 f45"/>
                <a:gd name="f95" fmla="*/ f71 1 f46"/>
                <a:gd name="f96" fmla="*/ f72 1 f45"/>
                <a:gd name="f97" fmla="*/ f73 1 f46"/>
                <a:gd name="f98" fmla="*/ f74 1 f45"/>
                <a:gd name="f99" fmla="*/ f75 1 f45"/>
                <a:gd name="f100" fmla="*/ f76 1 f45"/>
                <a:gd name="f101" fmla="*/ f77 1 f45"/>
                <a:gd name="f102" fmla="*/ f78 1 f45"/>
                <a:gd name="f103" fmla="*/ f79 1 f46"/>
                <a:gd name="f104" fmla="*/ f80 1 f45"/>
                <a:gd name="f105" fmla="*/ f81 1 f46"/>
                <a:gd name="f106" fmla="*/ f82 1 f45"/>
                <a:gd name="f107" fmla="*/ f83 1 f46"/>
                <a:gd name="f108" fmla="*/ f84 1 f45"/>
                <a:gd name="f109" fmla="*/ f85 1 f46"/>
                <a:gd name="f110" fmla="*/ f86 1 f45"/>
                <a:gd name="f111" fmla="*/ f87 1 f46"/>
                <a:gd name="f112" fmla="*/ f88 f36 1"/>
                <a:gd name="f113" fmla="*/ f89 f36 1"/>
                <a:gd name="f114" fmla="*/ f91 f37 1"/>
                <a:gd name="f115" fmla="*/ f90 f37 1"/>
                <a:gd name="f116" fmla="*/ f92 f36 1"/>
                <a:gd name="f117" fmla="*/ f93 f37 1"/>
                <a:gd name="f118" fmla="*/ f94 f36 1"/>
                <a:gd name="f119" fmla="*/ f95 f37 1"/>
                <a:gd name="f120" fmla="*/ f96 f36 1"/>
                <a:gd name="f121" fmla="*/ f97 f37 1"/>
                <a:gd name="f122" fmla="*/ f98 f36 1"/>
                <a:gd name="f123" fmla="*/ f99 f36 1"/>
                <a:gd name="f124" fmla="*/ f100 f36 1"/>
                <a:gd name="f125" fmla="*/ f101 f36 1"/>
                <a:gd name="f126" fmla="*/ f102 f36 1"/>
                <a:gd name="f127" fmla="*/ f103 f37 1"/>
                <a:gd name="f128" fmla="*/ f104 f36 1"/>
                <a:gd name="f129" fmla="*/ f105 f37 1"/>
                <a:gd name="f130" fmla="*/ f106 f36 1"/>
                <a:gd name="f131" fmla="*/ f107 f37 1"/>
                <a:gd name="f132" fmla="*/ f108 f36 1"/>
                <a:gd name="f133" fmla="*/ f109 f37 1"/>
                <a:gd name="f134" fmla="*/ f110 f36 1"/>
                <a:gd name="f135" fmla="*/ f111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2" y="f121"/>
                </a:cxn>
                <a:cxn ang="f67">
                  <a:pos x="f123" y="f121"/>
                </a:cxn>
                <a:cxn ang="f67">
                  <a:pos x="f124" y="f121"/>
                </a:cxn>
                <a:cxn ang="f67">
                  <a:pos x="f125" y="f121"/>
                </a:cxn>
                <a:cxn ang="f67">
                  <a:pos x="f125" y="f121"/>
                </a:cxn>
                <a:cxn ang="f67">
                  <a:pos x="f126" y="f127"/>
                </a:cxn>
                <a:cxn ang="f67">
                  <a:pos x="f128" y="f129"/>
                </a:cxn>
                <a:cxn ang="f67">
                  <a:pos x="f130" y="f131"/>
                </a:cxn>
                <a:cxn ang="f67">
                  <a:pos x="f132" y="f133"/>
                </a:cxn>
                <a:cxn ang="f67">
                  <a:pos x="f134" y="f135"/>
                </a:cxn>
              </a:cxnLst>
              <a:rect l="f112" t="f115" r="f113" b="f114"/>
              <a:pathLst>
                <a:path w="1771226" h="67240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21"/>
                  </a:lnTo>
                  <a:lnTo>
                    <a:pt x="f24" y="f21"/>
                  </a:lnTo>
                  <a:lnTo>
                    <a:pt x="f25" y="f21"/>
                  </a:lnTo>
                  <a:lnTo>
                    <a:pt x="f25" y="f21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5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" name="Freeform: Shape 74">
              <a:extLst>
                <a:ext uri="{FF2B5EF4-FFF2-40B4-BE49-F238E27FC236}">
                  <a16:creationId xmlns:a16="http://schemas.microsoft.com/office/drawing/2014/main" id="{A060F65E-35BA-F243-CC6A-DABA397EDE3F}"/>
                </a:ext>
              </a:extLst>
            </p:cNvPr>
            <p:cNvSpPr/>
            <p:nvPr/>
          </p:nvSpPr>
          <p:spPr>
            <a:xfrm>
              <a:off x="3453707" y="3759290"/>
              <a:ext cx="1556857" cy="9301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56859"/>
                <a:gd name="f7" fmla="val 930189"/>
                <a:gd name="f8" fmla="val 7450"/>
                <a:gd name="f9" fmla="val 4752"/>
                <a:gd name="f10" fmla="val 5652"/>
                <a:gd name="f11" fmla="val 7315"/>
                <a:gd name="f12" fmla="val 6195"/>
                <a:gd name="f13" fmla="val 7098"/>
                <a:gd name="f14" fmla="val 6715"/>
                <a:gd name="f15" fmla="val 6807"/>
                <a:gd name="f16" fmla="val 7193"/>
                <a:gd name="f17" fmla="val 6539"/>
                <a:gd name="f18" fmla="val 7602"/>
                <a:gd name="f19" fmla="val 6239"/>
                <a:gd name="f20" fmla="val 7988"/>
                <a:gd name="f21" fmla="val 5908"/>
                <a:gd name="f22" fmla="val 8349"/>
                <a:gd name="f23" fmla="val 5009"/>
                <a:gd name="f24" fmla="val 9248"/>
                <a:gd name="f25" fmla="val 3596"/>
                <a:gd name="f26" fmla="val 10147"/>
                <a:gd name="f27" fmla="val 2697"/>
                <a:gd name="f28" fmla="val 11046"/>
                <a:gd name="f29" fmla="val 1536180"/>
                <a:gd name="f30" fmla="val 925052"/>
                <a:gd name="f31" fmla="val 1544915"/>
                <a:gd name="f32" fmla="val 930190"/>
                <a:gd name="f33" fmla="val 1546328"/>
                <a:gd name="f34" fmla="val 924795"/>
                <a:gd name="f35" fmla="val 1547162"/>
                <a:gd name="f36" fmla="val 920942"/>
                <a:gd name="f37" fmla="val 1550943"/>
                <a:gd name="f38" fmla="val 918478"/>
                <a:gd name="f39" fmla="val 1554805"/>
                <a:gd name="f40" fmla="val 919272"/>
                <a:gd name="f41" fmla="val 1555541"/>
                <a:gd name="f42" fmla="val 919438"/>
                <a:gd name="f43" fmla="val 1556239"/>
                <a:gd name="f44" fmla="val 919743"/>
                <a:gd name="f45" fmla="val 1556860"/>
                <a:gd name="f46" fmla="val 920171"/>
                <a:gd name="f47" fmla="val 8477"/>
                <a:gd name="f48" fmla="+- 0 0 -90"/>
                <a:gd name="f49" fmla="*/ f3 1 1556859"/>
                <a:gd name="f50" fmla="*/ f4 1 930189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556859"/>
                <a:gd name="f59" fmla="*/ f55 1 930189"/>
                <a:gd name="f60" fmla="*/ 7450 f56 1"/>
                <a:gd name="f61" fmla="*/ 4752 f55 1"/>
                <a:gd name="f62" fmla="*/ 5652 f55 1"/>
                <a:gd name="f63" fmla="*/ 6807 f56 1"/>
                <a:gd name="f64" fmla="*/ 7193 f55 1"/>
                <a:gd name="f65" fmla="*/ 5908 f56 1"/>
                <a:gd name="f66" fmla="*/ 8349 f55 1"/>
                <a:gd name="f67" fmla="*/ 5009 f56 1"/>
                <a:gd name="f68" fmla="*/ 9248 f55 1"/>
                <a:gd name="f69" fmla="*/ 3596 f56 1"/>
                <a:gd name="f70" fmla="*/ 10147 f55 1"/>
                <a:gd name="f71" fmla="*/ 2697 f56 1"/>
                <a:gd name="f72" fmla="*/ 0 f56 1"/>
                <a:gd name="f73" fmla="*/ 11046 f55 1"/>
                <a:gd name="f74" fmla="*/ 1536180 f56 1"/>
                <a:gd name="f75" fmla="*/ 925052 f55 1"/>
                <a:gd name="f76" fmla="*/ 1544915 f56 1"/>
                <a:gd name="f77" fmla="*/ 930190 f55 1"/>
                <a:gd name="f78" fmla="*/ 1546328 f56 1"/>
                <a:gd name="f79" fmla="*/ 924795 f55 1"/>
                <a:gd name="f80" fmla="*/ 1554805 f56 1"/>
                <a:gd name="f81" fmla="*/ 919272 f55 1"/>
                <a:gd name="f82" fmla="*/ 1556860 f56 1"/>
                <a:gd name="f83" fmla="*/ 920171 f55 1"/>
                <a:gd name="f84" fmla="*/ 8477 f56 1"/>
                <a:gd name="f85" fmla="*/ 0 f55 1"/>
                <a:gd name="f86" fmla="+- f57 0 f1"/>
                <a:gd name="f87" fmla="*/ f60 1 1556859"/>
                <a:gd name="f88" fmla="*/ f61 1 930189"/>
                <a:gd name="f89" fmla="*/ f62 1 930189"/>
                <a:gd name="f90" fmla="*/ f63 1 1556859"/>
                <a:gd name="f91" fmla="*/ f64 1 930189"/>
                <a:gd name="f92" fmla="*/ f65 1 1556859"/>
                <a:gd name="f93" fmla="*/ f66 1 930189"/>
                <a:gd name="f94" fmla="*/ f67 1 1556859"/>
                <a:gd name="f95" fmla="*/ f68 1 930189"/>
                <a:gd name="f96" fmla="*/ f69 1 1556859"/>
                <a:gd name="f97" fmla="*/ f70 1 930189"/>
                <a:gd name="f98" fmla="*/ f71 1 1556859"/>
                <a:gd name="f99" fmla="*/ f72 1 1556859"/>
                <a:gd name="f100" fmla="*/ f73 1 930189"/>
                <a:gd name="f101" fmla="*/ f74 1 1556859"/>
                <a:gd name="f102" fmla="*/ f75 1 930189"/>
                <a:gd name="f103" fmla="*/ f76 1 1556859"/>
                <a:gd name="f104" fmla="*/ f77 1 930189"/>
                <a:gd name="f105" fmla="*/ f78 1 1556859"/>
                <a:gd name="f106" fmla="*/ f79 1 930189"/>
                <a:gd name="f107" fmla="*/ f80 1 1556859"/>
                <a:gd name="f108" fmla="*/ f81 1 930189"/>
                <a:gd name="f109" fmla="*/ f82 1 1556859"/>
                <a:gd name="f110" fmla="*/ f83 1 930189"/>
                <a:gd name="f111" fmla="*/ f84 1 1556859"/>
                <a:gd name="f112" fmla="*/ f85 1 930189"/>
                <a:gd name="f113" fmla="*/ f51 1 f58"/>
                <a:gd name="f114" fmla="*/ f52 1 f58"/>
                <a:gd name="f115" fmla="*/ f51 1 f59"/>
                <a:gd name="f116" fmla="*/ f53 1 f59"/>
                <a:gd name="f117" fmla="*/ f87 1 f58"/>
                <a:gd name="f118" fmla="*/ f88 1 f59"/>
                <a:gd name="f119" fmla="*/ f89 1 f59"/>
                <a:gd name="f120" fmla="*/ f90 1 f58"/>
                <a:gd name="f121" fmla="*/ f91 1 f59"/>
                <a:gd name="f122" fmla="*/ f92 1 f58"/>
                <a:gd name="f123" fmla="*/ f93 1 f59"/>
                <a:gd name="f124" fmla="*/ f94 1 f58"/>
                <a:gd name="f125" fmla="*/ f95 1 f59"/>
                <a:gd name="f126" fmla="*/ f96 1 f58"/>
                <a:gd name="f127" fmla="*/ f97 1 f59"/>
                <a:gd name="f128" fmla="*/ f98 1 f58"/>
                <a:gd name="f129" fmla="*/ f99 1 f58"/>
                <a:gd name="f130" fmla="*/ f100 1 f59"/>
                <a:gd name="f131" fmla="*/ f101 1 f58"/>
                <a:gd name="f132" fmla="*/ f102 1 f59"/>
                <a:gd name="f133" fmla="*/ f103 1 f58"/>
                <a:gd name="f134" fmla="*/ f104 1 f59"/>
                <a:gd name="f135" fmla="*/ f105 1 f58"/>
                <a:gd name="f136" fmla="*/ f106 1 f59"/>
                <a:gd name="f137" fmla="*/ f107 1 f58"/>
                <a:gd name="f138" fmla="*/ f108 1 f59"/>
                <a:gd name="f139" fmla="*/ f109 1 f58"/>
                <a:gd name="f140" fmla="*/ f110 1 f59"/>
                <a:gd name="f141" fmla="*/ f111 1 f58"/>
                <a:gd name="f142" fmla="*/ f112 1 f59"/>
                <a:gd name="f143" fmla="*/ f113 f49 1"/>
                <a:gd name="f144" fmla="*/ f114 f49 1"/>
                <a:gd name="f145" fmla="*/ f116 f50 1"/>
                <a:gd name="f146" fmla="*/ f115 f50 1"/>
                <a:gd name="f147" fmla="*/ f117 f49 1"/>
                <a:gd name="f148" fmla="*/ f118 f50 1"/>
                <a:gd name="f149" fmla="*/ f119 f50 1"/>
                <a:gd name="f150" fmla="*/ f120 f49 1"/>
                <a:gd name="f151" fmla="*/ f121 f50 1"/>
                <a:gd name="f152" fmla="*/ f122 f49 1"/>
                <a:gd name="f153" fmla="*/ f123 f50 1"/>
                <a:gd name="f154" fmla="*/ f124 f49 1"/>
                <a:gd name="f155" fmla="*/ f125 f50 1"/>
                <a:gd name="f156" fmla="*/ f126 f49 1"/>
                <a:gd name="f157" fmla="*/ f127 f50 1"/>
                <a:gd name="f158" fmla="*/ f128 f49 1"/>
                <a:gd name="f159" fmla="*/ f129 f49 1"/>
                <a:gd name="f160" fmla="*/ f130 f50 1"/>
                <a:gd name="f161" fmla="*/ f131 f49 1"/>
                <a:gd name="f162" fmla="*/ f132 f50 1"/>
                <a:gd name="f163" fmla="*/ f133 f49 1"/>
                <a:gd name="f164" fmla="*/ f134 f50 1"/>
                <a:gd name="f165" fmla="*/ f135 f49 1"/>
                <a:gd name="f166" fmla="*/ f136 f50 1"/>
                <a:gd name="f167" fmla="*/ f137 f49 1"/>
                <a:gd name="f168" fmla="*/ f138 f50 1"/>
                <a:gd name="f169" fmla="*/ f139 f49 1"/>
                <a:gd name="f170" fmla="*/ f140 f50 1"/>
                <a:gd name="f171" fmla="*/ f141 f49 1"/>
                <a:gd name="f172" fmla="*/ f142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47" y="f148"/>
                </a:cxn>
                <a:cxn ang="f86">
                  <a:pos x="f147" y="f148"/>
                </a:cxn>
                <a:cxn ang="f86">
                  <a:pos x="f147" y="f149"/>
                </a:cxn>
                <a:cxn ang="f86">
                  <a:pos x="f150" y="f151"/>
                </a:cxn>
                <a:cxn ang="f86">
                  <a:pos x="f152" y="f153"/>
                </a:cxn>
                <a:cxn ang="f86">
                  <a:pos x="f154" y="f155"/>
                </a:cxn>
                <a:cxn ang="f86">
                  <a:pos x="f156" y="f157"/>
                </a:cxn>
                <a:cxn ang="f86">
                  <a:pos x="f158" y="f157"/>
                </a:cxn>
                <a:cxn ang="f86">
                  <a:pos x="f159" y="f160"/>
                </a:cxn>
                <a:cxn ang="f86">
                  <a:pos x="f161" y="f162"/>
                </a:cxn>
                <a:cxn ang="f86">
                  <a:pos x="f163" y="f164"/>
                </a:cxn>
                <a:cxn ang="f86">
                  <a:pos x="f165" y="f166"/>
                </a:cxn>
                <a:cxn ang="f86">
                  <a:pos x="f167" y="f168"/>
                </a:cxn>
                <a:cxn ang="f86">
                  <a:pos x="f169" y="f170"/>
                </a:cxn>
                <a:cxn ang="f86">
                  <a:pos x="f169" y="f170"/>
                </a:cxn>
                <a:cxn ang="f86">
                  <a:pos x="f171" y="f172"/>
                </a:cxn>
                <a:cxn ang="f86">
                  <a:pos x="f147" y="f148"/>
                </a:cxn>
              </a:cxnLst>
              <a:rect l="f143" t="f146" r="f144" b="f145"/>
              <a:pathLst>
                <a:path w="1556859" h="930189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24"/>
                  </a:lnTo>
                  <a:lnTo>
                    <a:pt x="f25" y="f26"/>
                  </a:lnTo>
                  <a:cubicBezTo>
                    <a:pt x="f25" y="f26"/>
                    <a:pt x="f25" y="f26"/>
                    <a:pt x="f27" y="f26"/>
                  </a:cubicBezTo>
                  <a:lnTo>
                    <a:pt x="f5" y="f28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5" y="f46"/>
                  </a:lnTo>
                  <a:lnTo>
                    <a:pt x="f47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" name="Freeform: Shape 75">
              <a:extLst>
                <a:ext uri="{FF2B5EF4-FFF2-40B4-BE49-F238E27FC236}">
                  <a16:creationId xmlns:a16="http://schemas.microsoft.com/office/drawing/2014/main" id="{5B586BE3-C330-9065-90A0-15438714DA7D}"/>
                </a:ext>
              </a:extLst>
            </p:cNvPr>
            <p:cNvSpPr/>
            <p:nvPr/>
          </p:nvSpPr>
          <p:spPr>
            <a:xfrm>
              <a:off x="5012749" y="4686656"/>
              <a:ext cx="45" cy="1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541"/>
                <a:gd name="f8" fmla="val 63"/>
                <a:gd name="f9" fmla="val 512"/>
                <a:gd name="f10" fmla="val 1029"/>
                <a:gd name="f11" fmla="+- 0 0 -90"/>
                <a:gd name="f12" fmla="*/ f3 1 47"/>
                <a:gd name="f13" fmla="*/ f4 1 154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7"/>
                <a:gd name="f22" fmla="*/ f18 1 1541"/>
                <a:gd name="f23" fmla="*/ 0 f19 1"/>
                <a:gd name="f24" fmla="*/ 1541 f18 1"/>
                <a:gd name="f25" fmla="*/ 0 f18 1"/>
                <a:gd name="f26" fmla="+- f20 0 f1"/>
                <a:gd name="f27" fmla="*/ f23 1 47"/>
                <a:gd name="f28" fmla="*/ f24 1 1541"/>
                <a:gd name="f29" fmla="*/ f25 1 1541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47" h="1541">
                  <a:moveTo>
                    <a:pt x="f5" y="f7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" name="Freeform: Shape 76">
              <a:extLst>
                <a:ext uri="{FF2B5EF4-FFF2-40B4-BE49-F238E27FC236}">
                  <a16:creationId xmlns:a16="http://schemas.microsoft.com/office/drawing/2014/main" id="{8ACBBC61-8035-820F-1C6D-7B3504FD3C90}"/>
                </a:ext>
              </a:extLst>
            </p:cNvPr>
            <p:cNvSpPr/>
            <p:nvPr/>
          </p:nvSpPr>
          <p:spPr>
            <a:xfrm>
              <a:off x="5011853" y="4682157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" name="Freeform: Shape 77">
              <a:extLst>
                <a:ext uri="{FF2B5EF4-FFF2-40B4-BE49-F238E27FC236}">
                  <a16:creationId xmlns:a16="http://schemas.microsoft.com/office/drawing/2014/main" id="{38FFA017-DB4D-A2C6-8E89-B0C49771CD0E}"/>
                </a:ext>
              </a:extLst>
            </p:cNvPr>
            <p:cNvSpPr/>
            <p:nvPr/>
          </p:nvSpPr>
          <p:spPr>
            <a:xfrm>
              <a:off x="5012749" y="4683959"/>
              <a:ext cx="18" cy="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"/>
                <a:gd name="f7" fmla="val 770"/>
                <a:gd name="f8" fmla="val 771"/>
                <a:gd name="f9" fmla="val 27"/>
                <a:gd name="f10" fmla="val 256"/>
                <a:gd name="f11" fmla="val 514"/>
                <a:gd name="f12" fmla="+- 0 0 -90"/>
                <a:gd name="f13" fmla="*/ f3 1 19"/>
                <a:gd name="f14" fmla="*/ f4 1 77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9"/>
                <a:gd name="f23" fmla="*/ f19 1 770"/>
                <a:gd name="f24" fmla="*/ 0 f20 1"/>
                <a:gd name="f25" fmla="*/ 771 f19 1"/>
                <a:gd name="f26" fmla="*/ 0 f19 1"/>
                <a:gd name="f27" fmla="+- f21 0 f1"/>
                <a:gd name="f28" fmla="*/ f24 1 19"/>
                <a:gd name="f29" fmla="*/ f25 1 770"/>
                <a:gd name="f30" fmla="*/ f26 1 770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19" h="770">
                  <a:moveTo>
                    <a:pt x="f5" y="f8"/>
                  </a:moveTo>
                  <a:lnTo>
                    <a:pt x="f5" y="f8"/>
                  </a:lnTo>
                  <a:lnTo>
                    <a:pt x="f5" y="f5"/>
                  </a:lnTo>
                  <a:cubicBezTo>
                    <a:pt x="f9" y="f10"/>
                    <a:pt x="f9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" name="Freeform: Shape 78">
              <a:extLst>
                <a:ext uri="{FF2B5EF4-FFF2-40B4-BE49-F238E27FC236}">
                  <a16:creationId xmlns:a16="http://schemas.microsoft.com/office/drawing/2014/main" id="{BC7C5018-75DB-BD50-38AE-C4DD60E506ED}"/>
                </a:ext>
              </a:extLst>
            </p:cNvPr>
            <p:cNvSpPr/>
            <p:nvPr/>
          </p:nvSpPr>
          <p:spPr>
            <a:xfrm>
              <a:off x="45546" y="4691923"/>
              <a:ext cx="90598" cy="532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600"/>
                <a:gd name="f7" fmla="val 532912"/>
                <a:gd name="f8" fmla="val 10966"/>
                <a:gd name="f9" fmla="val 526491"/>
                <a:gd name="f10" fmla="val 14177"/>
                <a:gd name="f11" fmla="val 528931"/>
                <a:gd name="f12" fmla="val 90601"/>
                <a:gd name="f13" fmla="val 86105"/>
                <a:gd name="f14" fmla="val 1413"/>
                <a:gd name="f15" fmla="val 76215"/>
                <a:gd name="f16" fmla="val 4496"/>
                <a:gd name="f17" fmla="val 49"/>
                <a:gd name="f18" fmla="val 531757"/>
                <a:gd name="f19" fmla="val -16"/>
                <a:gd name="f20" fmla="val 532139"/>
                <a:gd name="f21" fmla="val 532530"/>
                <a:gd name="f22" fmla="val 532913"/>
                <a:gd name="f23" fmla="val 17"/>
                <a:gd name="f24" fmla="val 531319"/>
                <a:gd name="f25" fmla="val 465"/>
                <a:gd name="f26" fmla="val 529753"/>
                <a:gd name="f27" fmla="val 1333"/>
                <a:gd name="f28" fmla="val 528417"/>
                <a:gd name="f29" fmla="val 3252"/>
                <a:gd name="f30" fmla="val 525267"/>
                <a:gd name="f31" fmla="val 7361"/>
                <a:gd name="f32" fmla="val 524269"/>
                <a:gd name="f33" fmla="val 10512"/>
                <a:gd name="f34" fmla="val 526188"/>
                <a:gd name="f35" fmla="val 10667"/>
                <a:gd name="f36" fmla="val 526283"/>
                <a:gd name="f37" fmla="val 10819"/>
                <a:gd name="f38" fmla="val 526384"/>
                <a:gd name="f39" fmla="+- 0 0 -90"/>
                <a:gd name="f40" fmla="*/ f3 1 90600"/>
                <a:gd name="f41" fmla="*/ f4 1 532912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90600"/>
                <a:gd name="f50" fmla="*/ f46 1 532912"/>
                <a:gd name="f51" fmla="*/ 10966 f47 1"/>
                <a:gd name="f52" fmla="*/ 526491 f46 1"/>
                <a:gd name="f53" fmla="*/ 14177 f47 1"/>
                <a:gd name="f54" fmla="*/ 528931 f46 1"/>
                <a:gd name="f55" fmla="*/ 90601 f47 1"/>
                <a:gd name="f56" fmla="*/ 0 f46 1"/>
                <a:gd name="f57" fmla="*/ 86105 f47 1"/>
                <a:gd name="f58" fmla="*/ 1413 f46 1"/>
                <a:gd name="f59" fmla="*/ 76215 f47 1"/>
                <a:gd name="f60" fmla="*/ 4496 f46 1"/>
                <a:gd name="f61" fmla="*/ 49 f47 1"/>
                <a:gd name="f62" fmla="*/ 531757 f46 1"/>
                <a:gd name="f63" fmla="*/ 532913 f46 1"/>
                <a:gd name="f64" fmla="*/ 1333 f47 1"/>
                <a:gd name="f65" fmla="*/ 528417 f46 1"/>
                <a:gd name="f66" fmla="*/ 10512 f47 1"/>
                <a:gd name="f67" fmla="*/ 526188 f46 1"/>
                <a:gd name="f68" fmla="+- f48 0 f1"/>
                <a:gd name="f69" fmla="*/ f51 1 90600"/>
                <a:gd name="f70" fmla="*/ f52 1 532912"/>
                <a:gd name="f71" fmla="*/ f53 1 90600"/>
                <a:gd name="f72" fmla="*/ f54 1 532912"/>
                <a:gd name="f73" fmla="*/ f55 1 90600"/>
                <a:gd name="f74" fmla="*/ f56 1 532912"/>
                <a:gd name="f75" fmla="*/ f57 1 90600"/>
                <a:gd name="f76" fmla="*/ f58 1 532912"/>
                <a:gd name="f77" fmla="*/ f59 1 90600"/>
                <a:gd name="f78" fmla="*/ f60 1 532912"/>
                <a:gd name="f79" fmla="*/ f61 1 90600"/>
                <a:gd name="f80" fmla="*/ f62 1 532912"/>
                <a:gd name="f81" fmla="*/ f63 1 532912"/>
                <a:gd name="f82" fmla="*/ f64 1 90600"/>
                <a:gd name="f83" fmla="*/ f65 1 532912"/>
                <a:gd name="f84" fmla="*/ f66 1 90600"/>
                <a:gd name="f85" fmla="*/ f67 1 532912"/>
                <a:gd name="f86" fmla="*/ f42 1 f49"/>
                <a:gd name="f87" fmla="*/ f43 1 f49"/>
                <a:gd name="f88" fmla="*/ f42 1 f50"/>
                <a:gd name="f89" fmla="*/ f44 1 f50"/>
                <a:gd name="f90" fmla="*/ f69 1 f49"/>
                <a:gd name="f91" fmla="*/ f70 1 f50"/>
                <a:gd name="f92" fmla="*/ f71 1 f49"/>
                <a:gd name="f93" fmla="*/ f72 1 f50"/>
                <a:gd name="f94" fmla="*/ f73 1 f49"/>
                <a:gd name="f95" fmla="*/ f74 1 f50"/>
                <a:gd name="f96" fmla="*/ f75 1 f49"/>
                <a:gd name="f97" fmla="*/ f76 1 f50"/>
                <a:gd name="f98" fmla="*/ f77 1 f49"/>
                <a:gd name="f99" fmla="*/ f78 1 f50"/>
                <a:gd name="f100" fmla="*/ f79 1 f49"/>
                <a:gd name="f101" fmla="*/ f80 1 f50"/>
                <a:gd name="f102" fmla="*/ f81 1 f50"/>
                <a:gd name="f103" fmla="*/ f82 1 f49"/>
                <a:gd name="f104" fmla="*/ f83 1 f50"/>
                <a:gd name="f105" fmla="*/ f84 1 f49"/>
                <a:gd name="f106" fmla="*/ f85 1 f50"/>
                <a:gd name="f107" fmla="*/ f86 f40 1"/>
                <a:gd name="f108" fmla="*/ f87 f40 1"/>
                <a:gd name="f109" fmla="*/ f89 f41 1"/>
                <a:gd name="f110" fmla="*/ f88 f41 1"/>
                <a:gd name="f111" fmla="*/ f90 f40 1"/>
                <a:gd name="f112" fmla="*/ f91 f41 1"/>
                <a:gd name="f113" fmla="*/ f92 f40 1"/>
                <a:gd name="f114" fmla="*/ f93 f41 1"/>
                <a:gd name="f115" fmla="*/ f94 f40 1"/>
                <a:gd name="f116" fmla="*/ f95 f41 1"/>
                <a:gd name="f117" fmla="*/ f96 f40 1"/>
                <a:gd name="f118" fmla="*/ f97 f41 1"/>
                <a:gd name="f119" fmla="*/ f98 f40 1"/>
                <a:gd name="f120" fmla="*/ f99 f41 1"/>
                <a:gd name="f121" fmla="*/ f100 f40 1"/>
                <a:gd name="f122" fmla="*/ f101 f41 1"/>
                <a:gd name="f123" fmla="*/ f102 f41 1"/>
                <a:gd name="f124" fmla="*/ f103 f40 1"/>
                <a:gd name="f125" fmla="*/ f104 f41 1"/>
                <a:gd name="f126" fmla="*/ f105 f40 1"/>
                <a:gd name="f127" fmla="*/ f106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1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21" y="f122"/>
                </a:cxn>
                <a:cxn ang="f68">
                  <a:pos x="f121" y="f123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11" y="f112"/>
                </a:cxn>
              </a:cxnLst>
              <a:rect l="f107" t="f110" r="f108" b="f109"/>
              <a:pathLst>
                <a:path w="90600" h="532912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19" y="f21"/>
                    <a:pt x="f17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" name="Freeform: Shape 79">
              <a:extLst>
                <a:ext uri="{FF2B5EF4-FFF2-40B4-BE49-F238E27FC236}">
                  <a16:creationId xmlns:a16="http://schemas.microsoft.com/office/drawing/2014/main" id="{3C68CA8B-D1C8-C665-4724-7C288BA85596}"/>
                </a:ext>
              </a:extLst>
            </p:cNvPr>
            <p:cNvSpPr/>
            <p:nvPr/>
          </p:nvSpPr>
          <p:spPr>
            <a:xfrm>
              <a:off x="45555" y="5217127"/>
              <a:ext cx="86996" cy="662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6995"/>
                <a:gd name="f7" fmla="val 66270"/>
                <a:gd name="f8" fmla="val 14169"/>
                <a:gd name="f9" fmla="val 3719"/>
                <a:gd name="f10" fmla="val 10957"/>
                <a:gd name="f11" fmla="val 1278"/>
                <a:gd name="f12" fmla="val 7974"/>
                <a:gd name="f13" fmla="val -892"/>
                <a:gd name="f14" fmla="val 3797"/>
                <a:gd name="f15" fmla="val -233"/>
                <a:gd name="f16" fmla="val 1627"/>
                <a:gd name="f17" fmla="val 2750"/>
                <a:gd name="f18" fmla="val 1520"/>
                <a:gd name="f19" fmla="val 2898"/>
                <a:gd name="f20" fmla="val 1419"/>
                <a:gd name="f21" fmla="val 3049"/>
                <a:gd name="f22" fmla="val 1324"/>
                <a:gd name="f23" fmla="val 3205"/>
                <a:gd name="f24" fmla="val 456"/>
                <a:gd name="f25" fmla="val 4541"/>
                <a:gd name="f26" fmla="val 8"/>
                <a:gd name="f27" fmla="val 6107"/>
                <a:gd name="f28" fmla="val 40"/>
                <a:gd name="f29" fmla="val 7701"/>
                <a:gd name="f30" fmla="val 8985"/>
                <a:gd name="f31" fmla="val -13"/>
                <a:gd name="f32" fmla="val 9455"/>
                <a:gd name="f33" fmla="val 9929"/>
                <a:gd name="f34" fmla="val 10398"/>
                <a:gd name="f35" fmla="val -9"/>
                <a:gd name="f36" fmla="val 10782"/>
                <a:gd name="f37" fmla="val 11170"/>
                <a:gd name="f38" fmla="val 11554"/>
                <a:gd name="f39" fmla="val 268"/>
                <a:gd name="f40" fmla="val 11952"/>
                <a:gd name="f41" fmla="val 574"/>
                <a:gd name="f42" fmla="val 12302"/>
                <a:gd name="f43" fmla="val 939"/>
                <a:gd name="f44" fmla="val 12581"/>
                <a:gd name="f45" fmla="val 952"/>
                <a:gd name="f46" fmla="val 12838"/>
                <a:gd name="f47" fmla="val 13095"/>
                <a:gd name="f48" fmla="val 13352"/>
                <a:gd name="f49" fmla="val 70170"/>
                <a:gd name="f50" fmla="val 66271"/>
                <a:gd name="f51" fmla="val 83785"/>
                <a:gd name="f52" fmla="val 61775"/>
                <a:gd name="f53" fmla="val 86996"/>
                <a:gd name="f54" fmla="val 60619"/>
                <a:gd name="f55" fmla="+- 0 0 -90"/>
                <a:gd name="f56" fmla="*/ f3 1 86995"/>
                <a:gd name="f57" fmla="*/ f4 1 66270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86995"/>
                <a:gd name="f66" fmla="*/ f62 1 66270"/>
                <a:gd name="f67" fmla="*/ 14169 f63 1"/>
                <a:gd name="f68" fmla="*/ 3719 f62 1"/>
                <a:gd name="f69" fmla="*/ 10957 f63 1"/>
                <a:gd name="f70" fmla="*/ 1278 f62 1"/>
                <a:gd name="f71" fmla="*/ 1627 f63 1"/>
                <a:gd name="f72" fmla="*/ 2750 f62 1"/>
                <a:gd name="f73" fmla="*/ 1324 f63 1"/>
                <a:gd name="f74" fmla="*/ 3205 f62 1"/>
                <a:gd name="f75" fmla="*/ 40 f63 1"/>
                <a:gd name="f76" fmla="*/ 7701 f62 1"/>
                <a:gd name="f77" fmla="*/ 8985 f62 1"/>
                <a:gd name="f78" fmla="*/ 10398 f62 1"/>
                <a:gd name="f79" fmla="*/ 11554 f62 1"/>
                <a:gd name="f80" fmla="*/ 939 f63 1"/>
                <a:gd name="f81" fmla="*/ 12581 f62 1"/>
                <a:gd name="f82" fmla="*/ 13352 f62 1"/>
                <a:gd name="f83" fmla="*/ 70170 f63 1"/>
                <a:gd name="f84" fmla="*/ 66271 f62 1"/>
                <a:gd name="f85" fmla="*/ 83785 f63 1"/>
                <a:gd name="f86" fmla="*/ 61775 f62 1"/>
                <a:gd name="f87" fmla="*/ 86996 f63 1"/>
                <a:gd name="f88" fmla="*/ 60619 f62 1"/>
                <a:gd name="f89" fmla="+- f64 0 f1"/>
                <a:gd name="f90" fmla="*/ f67 1 86995"/>
                <a:gd name="f91" fmla="*/ f68 1 66270"/>
                <a:gd name="f92" fmla="*/ f69 1 86995"/>
                <a:gd name="f93" fmla="*/ f70 1 66270"/>
                <a:gd name="f94" fmla="*/ f71 1 86995"/>
                <a:gd name="f95" fmla="*/ f72 1 66270"/>
                <a:gd name="f96" fmla="*/ f73 1 86995"/>
                <a:gd name="f97" fmla="*/ f74 1 66270"/>
                <a:gd name="f98" fmla="*/ f75 1 86995"/>
                <a:gd name="f99" fmla="*/ f76 1 66270"/>
                <a:gd name="f100" fmla="*/ f77 1 66270"/>
                <a:gd name="f101" fmla="*/ f78 1 66270"/>
                <a:gd name="f102" fmla="*/ f79 1 66270"/>
                <a:gd name="f103" fmla="*/ f80 1 86995"/>
                <a:gd name="f104" fmla="*/ f81 1 66270"/>
                <a:gd name="f105" fmla="*/ f82 1 66270"/>
                <a:gd name="f106" fmla="*/ f83 1 86995"/>
                <a:gd name="f107" fmla="*/ f84 1 66270"/>
                <a:gd name="f108" fmla="*/ f85 1 86995"/>
                <a:gd name="f109" fmla="*/ f86 1 66270"/>
                <a:gd name="f110" fmla="*/ f87 1 86995"/>
                <a:gd name="f111" fmla="*/ f88 1 66270"/>
                <a:gd name="f112" fmla="*/ f58 1 f65"/>
                <a:gd name="f113" fmla="*/ f59 1 f65"/>
                <a:gd name="f114" fmla="*/ f58 1 f66"/>
                <a:gd name="f115" fmla="*/ f60 1 f66"/>
                <a:gd name="f116" fmla="*/ f90 1 f65"/>
                <a:gd name="f117" fmla="*/ f91 1 f66"/>
                <a:gd name="f118" fmla="*/ f92 1 f65"/>
                <a:gd name="f119" fmla="*/ f93 1 f66"/>
                <a:gd name="f120" fmla="*/ f94 1 f65"/>
                <a:gd name="f121" fmla="*/ f95 1 f66"/>
                <a:gd name="f122" fmla="*/ f96 1 f65"/>
                <a:gd name="f123" fmla="*/ f97 1 f66"/>
                <a:gd name="f124" fmla="*/ f98 1 f65"/>
                <a:gd name="f125" fmla="*/ f99 1 f66"/>
                <a:gd name="f126" fmla="*/ f100 1 f66"/>
                <a:gd name="f127" fmla="*/ f101 1 f66"/>
                <a:gd name="f128" fmla="*/ f102 1 f66"/>
                <a:gd name="f129" fmla="*/ f103 1 f65"/>
                <a:gd name="f130" fmla="*/ f104 1 f66"/>
                <a:gd name="f131" fmla="*/ f105 1 f66"/>
                <a:gd name="f132" fmla="*/ f106 1 f65"/>
                <a:gd name="f133" fmla="*/ f107 1 f66"/>
                <a:gd name="f134" fmla="*/ f108 1 f65"/>
                <a:gd name="f135" fmla="*/ f109 1 f66"/>
                <a:gd name="f136" fmla="*/ f110 1 f65"/>
                <a:gd name="f137" fmla="*/ f111 1 f66"/>
                <a:gd name="f138" fmla="*/ f112 f56 1"/>
                <a:gd name="f139" fmla="*/ f113 f56 1"/>
                <a:gd name="f140" fmla="*/ f115 f57 1"/>
                <a:gd name="f141" fmla="*/ f114 f57 1"/>
                <a:gd name="f142" fmla="*/ f116 f56 1"/>
                <a:gd name="f143" fmla="*/ f117 f57 1"/>
                <a:gd name="f144" fmla="*/ f118 f56 1"/>
                <a:gd name="f145" fmla="*/ f119 f57 1"/>
                <a:gd name="f146" fmla="*/ f120 f56 1"/>
                <a:gd name="f147" fmla="*/ f121 f57 1"/>
                <a:gd name="f148" fmla="*/ f122 f56 1"/>
                <a:gd name="f149" fmla="*/ f123 f57 1"/>
                <a:gd name="f150" fmla="*/ f124 f56 1"/>
                <a:gd name="f151" fmla="*/ f125 f57 1"/>
                <a:gd name="f152" fmla="*/ f126 f57 1"/>
                <a:gd name="f153" fmla="*/ f127 f57 1"/>
                <a:gd name="f154" fmla="*/ f128 f57 1"/>
                <a:gd name="f155" fmla="*/ f129 f56 1"/>
                <a:gd name="f156" fmla="*/ f130 f57 1"/>
                <a:gd name="f157" fmla="*/ f131 f57 1"/>
                <a:gd name="f158" fmla="*/ f132 f56 1"/>
                <a:gd name="f159" fmla="*/ f133 f57 1"/>
                <a:gd name="f160" fmla="*/ f134 f56 1"/>
                <a:gd name="f161" fmla="*/ f135 f57 1"/>
                <a:gd name="f162" fmla="*/ f136 f56 1"/>
                <a:gd name="f163" fmla="*/ f137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2" y="f143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50" y="f151"/>
                </a:cxn>
                <a:cxn ang="f89">
                  <a:pos x="f150" y="f152"/>
                </a:cxn>
                <a:cxn ang="f89">
                  <a:pos x="f150" y="f153"/>
                </a:cxn>
                <a:cxn ang="f89">
                  <a:pos x="f150" y="f154"/>
                </a:cxn>
                <a:cxn ang="f89">
                  <a:pos x="f155" y="f156"/>
                </a:cxn>
                <a:cxn ang="f89">
                  <a:pos x="f155" y="f157"/>
                </a:cxn>
                <a:cxn ang="f89">
                  <a:pos x="f158" y="f159"/>
                </a:cxn>
                <a:cxn ang="f89">
                  <a:pos x="f160" y="f161"/>
                </a:cxn>
                <a:cxn ang="f89">
                  <a:pos x="f162" y="f163"/>
                </a:cxn>
              </a:cxnLst>
              <a:rect l="f138" t="f141" r="f139" b="f140"/>
              <a:pathLst>
                <a:path w="86995" h="66270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28" y="f30"/>
                  </a:lnTo>
                  <a:cubicBezTo>
                    <a:pt x="f31" y="f32"/>
                    <a:pt x="f31" y="f33"/>
                    <a:pt x="f28" y="f34"/>
                  </a:cubicBezTo>
                  <a:cubicBezTo>
                    <a:pt x="f35" y="f36"/>
                    <a:pt x="f35" y="f37"/>
                    <a:pt x="f28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5" y="f47"/>
                    <a:pt x="f43" y="f48"/>
                  </a:cubicBezTo>
                  <a:lnTo>
                    <a:pt x="f49" y="f50"/>
                  </a:lnTo>
                  <a:lnTo>
                    <a:pt x="f51" y="f52"/>
                  </a:lnTo>
                  <a:lnTo>
                    <a:pt x="f53" y="f5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" name="Freeform: Shape 80">
              <a:extLst>
                <a:ext uri="{FF2B5EF4-FFF2-40B4-BE49-F238E27FC236}">
                  <a16:creationId xmlns:a16="http://schemas.microsoft.com/office/drawing/2014/main" id="{B21B7D10-3CDE-2E3E-A218-B49E39424198}"/>
                </a:ext>
              </a:extLst>
            </p:cNvPr>
            <p:cNvSpPr/>
            <p:nvPr/>
          </p:nvSpPr>
          <p:spPr>
            <a:xfrm>
              <a:off x="2483830" y="6233501"/>
              <a:ext cx="77705" cy="58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708"/>
                <a:gd name="f7" fmla="val 58441"/>
                <a:gd name="f8" fmla="val 2312"/>
                <a:gd name="f9" fmla="val 4624"/>
                <a:gd name="f10" fmla="val 15670"/>
                <a:gd name="f11" fmla="val 58698"/>
                <a:gd name="f12" fmla="val 58442"/>
                <a:gd name="f13" fmla="val 71543"/>
                <a:gd name="f14" fmla="val 53304"/>
                <a:gd name="f15" fmla="val 72956"/>
                <a:gd name="f16" fmla="val 74625"/>
                <a:gd name="f17" fmla="val 75396"/>
                <a:gd name="f18" fmla="val 76681"/>
                <a:gd name="f19" fmla="val 53947"/>
                <a:gd name="f20" fmla="val 77097"/>
                <a:gd name="f21" fmla="val 54087"/>
                <a:gd name="f22" fmla="val 77457"/>
                <a:gd name="f23" fmla="val 54357"/>
                <a:gd name="f24" fmla="val 54717"/>
                <a:gd name="f25" fmla="val 77066"/>
                <a:gd name="f26" fmla="val 54075"/>
                <a:gd name="f27" fmla="val 2826"/>
                <a:gd name="f28" fmla="+- 0 0 -90"/>
                <a:gd name="f29" fmla="*/ f3 1 77708"/>
                <a:gd name="f30" fmla="*/ f4 1 58441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77708"/>
                <a:gd name="f39" fmla="*/ f35 1 58441"/>
                <a:gd name="f40" fmla="*/ 2312 f36 1"/>
                <a:gd name="f41" fmla="*/ 4624 f35 1"/>
                <a:gd name="f42" fmla="*/ 0 f36 1"/>
                <a:gd name="f43" fmla="*/ 15670 f35 1"/>
                <a:gd name="f44" fmla="*/ 58698 f36 1"/>
                <a:gd name="f45" fmla="*/ 58442 f35 1"/>
                <a:gd name="f46" fmla="*/ 71543 f36 1"/>
                <a:gd name="f47" fmla="*/ 53304 f35 1"/>
                <a:gd name="f48" fmla="*/ 72956 f36 1"/>
                <a:gd name="f49" fmla="*/ 74625 f36 1"/>
                <a:gd name="f50" fmla="*/ 75396 f36 1"/>
                <a:gd name="f51" fmla="*/ 76681 f36 1"/>
                <a:gd name="f52" fmla="*/ 53947 f35 1"/>
                <a:gd name="f53" fmla="*/ 77708 f36 1"/>
                <a:gd name="f54" fmla="*/ 54717 f35 1"/>
                <a:gd name="f55" fmla="*/ 77066 f36 1"/>
                <a:gd name="f56" fmla="*/ 54075 f35 1"/>
                <a:gd name="f57" fmla="*/ 2826 f36 1"/>
                <a:gd name="f58" fmla="*/ 0 f35 1"/>
                <a:gd name="f59" fmla="+- f37 0 f1"/>
                <a:gd name="f60" fmla="*/ f40 1 77708"/>
                <a:gd name="f61" fmla="*/ f41 1 58441"/>
                <a:gd name="f62" fmla="*/ f42 1 77708"/>
                <a:gd name="f63" fmla="*/ f43 1 58441"/>
                <a:gd name="f64" fmla="*/ f44 1 77708"/>
                <a:gd name="f65" fmla="*/ f45 1 58441"/>
                <a:gd name="f66" fmla="*/ f46 1 77708"/>
                <a:gd name="f67" fmla="*/ f47 1 58441"/>
                <a:gd name="f68" fmla="*/ f48 1 77708"/>
                <a:gd name="f69" fmla="*/ f49 1 77708"/>
                <a:gd name="f70" fmla="*/ f50 1 77708"/>
                <a:gd name="f71" fmla="*/ f51 1 77708"/>
                <a:gd name="f72" fmla="*/ f52 1 58441"/>
                <a:gd name="f73" fmla="*/ f53 1 77708"/>
                <a:gd name="f74" fmla="*/ f54 1 58441"/>
                <a:gd name="f75" fmla="*/ f55 1 77708"/>
                <a:gd name="f76" fmla="*/ f56 1 58441"/>
                <a:gd name="f77" fmla="*/ f57 1 77708"/>
                <a:gd name="f78" fmla="*/ f58 1 58441"/>
                <a:gd name="f79" fmla="*/ f31 1 f38"/>
                <a:gd name="f80" fmla="*/ f32 1 f38"/>
                <a:gd name="f81" fmla="*/ f31 1 f39"/>
                <a:gd name="f82" fmla="*/ f33 1 f39"/>
                <a:gd name="f83" fmla="*/ f60 1 f38"/>
                <a:gd name="f84" fmla="*/ f61 1 f39"/>
                <a:gd name="f85" fmla="*/ f62 1 f38"/>
                <a:gd name="f86" fmla="*/ f63 1 f39"/>
                <a:gd name="f87" fmla="*/ f64 1 f38"/>
                <a:gd name="f88" fmla="*/ f65 1 f39"/>
                <a:gd name="f89" fmla="*/ f66 1 f38"/>
                <a:gd name="f90" fmla="*/ f67 1 f39"/>
                <a:gd name="f91" fmla="*/ f68 1 f38"/>
                <a:gd name="f92" fmla="*/ f69 1 f38"/>
                <a:gd name="f93" fmla="*/ f70 1 f38"/>
                <a:gd name="f94" fmla="*/ f71 1 f38"/>
                <a:gd name="f95" fmla="*/ f72 1 f39"/>
                <a:gd name="f96" fmla="*/ f73 1 f38"/>
                <a:gd name="f97" fmla="*/ f74 1 f39"/>
                <a:gd name="f98" fmla="*/ f75 1 f38"/>
                <a:gd name="f99" fmla="*/ f76 1 f39"/>
                <a:gd name="f100" fmla="*/ f77 1 f38"/>
                <a:gd name="f101" fmla="*/ f78 1 f39"/>
                <a:gd name="f102" fmla="*/ f79 f29 1"/>
                <a:gd name="f103" fmla="*/ f80 f29 1"/>
                <a:gd name="f104" fmla="*/ f82 f30 1"/>
                <a:gd name="f105" fmla="*/ f81 f30 1"/>
                <a:gd name="f106" fmla="*/ f83 f29 1"/>
                <a:gd name="f107" fmla="*/ f84 f30 1"/>
                <a:gd name="f108" fmla="*/ f85 f29 1"/>
                <a:gd name="f109" fmla="*/ f86 f30 1"/>
                <a:gd name="f110" fmla="*/ f87 f29 1"/>
                <a:gd name="f111" fmla="*/ f88 f30 1"/>
                <a:gd name="f112" fmla="*/ f89 f29 1"/>
                <a:gd name="f113" fmla="*/ f90 f30 1"/>
                <a:gd name="f114" fmla="*/ f91 f29 1"/>
                <a:gd name="f115" fmla="*/ f92 f29 1"/>
                <a:gd name="f116" fmla="*/ f93 f29 1"/>
                <a:gd name="f117" fmla="*/ f94 f29 1"/>
                <a:gd name="f118" fmla="*/ f95 f30 1"/>
                <a:gd name="f119" fmla="*/ f96 f29 1"/>
                <a:gd name="f120" fmla="*/ f97 f30 1"/>
                <a:gd name="f121" fmla="*/ f98 f29 1"/>
                <a:gd name="f122" fmla="*/ f99 f30 1"/>
                <a:gd name="f123" fmla="*/ f100 f29 1"/>
                <a:gd name="f124" fmla="*/ f10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112" y="f113"/>
                </a:cxn>
                <a:cxn ang="f59">
                  <a:pos x="f112" y="f113"/>
                </a:cxn>
                <a:cxn ang="f59">
                  <a:pos x="f114" y="f113"/>
                </a:cxn>
                <a:cxn ang="f59">
                  <a:pos x="f115" y="f113"/>
                </a:cxn>
                <a:cxn ang="f59">
                  <a:pos x="f116" y="f113"/>
                </a:cxn>
                <a:cxn ang="f59">
                  <a:pos x="f117" y="f118"/>
                </a:cxn>
                <a:cxn ang="f59">
                  <a:pos x="f119" y="f120"/>
                </a:cxn>
                <a:cxn ang="f59">
                  <a:pos x="f119" y="f120"/>
                </a:cxn>
                <a:cxn ang="f59">
                  <a:pos x="f121" y="f122"/>
                </a:cxn>
                <a:cxn ang="f59">
                  <a:pos x="f123" y="f124"/>
                </a:cxn>
              </a:cxnLst>
              <a:rect l="f102" t="f105" r="f103" b="f104"/>
              <a:pathLst>
                <a:path w="77708" h="58441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4"/>
                  </a:lnTo>
                  <a:lnTo>
                    <a:pt x="f16" y="f14"/>
                  </a:lnTo>
                  <a:lnTo>
                    <a:pt x="f17" y="f14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6" y="f24"/>
                  </a:cubicBezTo>
                  <a:lnTo>
                    <a:pt x="f6" y="f24"/>
                  </a:lnTo>
                  <a:cubicBezTo>
                    <a:pt x="f6" y="f24"/>
                    <a:pt x="f6" y="f24"/>
                    <a:pt x="f25" y="f26"/>
                  </a:cubicBezTo>
                  <a:lnTo>
                    <a:pt x="f2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" name="Freeform: Shape 81">
              <a:extLst>
                <a:ext uri="{FF2B5EF4-FFF2-40B4-BE49-F238E27FC236}">
                  <a16:creationId xmlns:a16="http://schemas.microsoft.com/office/drawing/2014/main" id="{2B137F1C-0EE6-F84A-F2B2-A9161435D5F3}"/>
                </a:ext>
              </a:extLst>
            </p:cNvPr>
            <p:cNvSpPr/>
            <p:nvPr/>
          </p:nvSpPr>
          <p:spPr>
            <a:xfrm>
              <a:off x="2563593" y="6289371"/>
              <a:ext cx="12847" cy="1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027"/>
                <a:gd name="f8" fmla="val 899"/>
                <a:gd name="f9" fmla="+- 0 0 -90"/>
                <a:gd name="f10" fmla="*/ f3 1 12844"/>
                <a:gd name="f11" fmla="*/ f4 1 102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844"/>
                <a:gd name="f20" fmla="*/ f16 1 1027"/>
                <a:gd name="f21" fmla="*/ 0 f17 1"/>
                <a:gd name="f22" fmla="*/ 1027 f16 1"/>
                <a:gd name="f23" fmla="*/ 0 f16 1"/>
                <a:gd name="f24" fmla="*/ 899 f16 1"/>
                <a:gd name="f25" fmla="+- f18 0 f1"/>
                <a:gd name="f26" fmla="*/ f21 1 12844"/>
                <a:gd name="f27" fmla="*/ f22 1 1027"/>
                <a:gd name="f28" fmla="*/ f23 1 1027"/>
                <a:gd name="f29" fmla="*/ f24 1 1027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2" y="f45"/>
                </a:cxn>
              </a:cxnLst>
              <a:rect l="f38" t="f41" r="f39" b="f40"/>
              <a:pathLst>
                <a:path w="12844" h="1027">
                  <a:moveTo>
                    <a:pt x="f5" y="f7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" name="Freeform: Shape 82">
              <a:extLst>
                <a:ext uri="{FF2B5EF4-FFF2-40B4-BE49-F238E27FC236}">
                  <a16:creationId xmlns:a16="http://schemas.microsoft.com/office/drawing/2014/main" id="{4E7CA7D2-6013-A088-8CD3-8D1B5F22C1AD}"/>
                </a:ext>
              </a:extLst>
            </p:cNvPr>
            <p:cNvSpPr/>
            <p:nvPr/>
          </p:nvSpPr>
          <p:spPr>
            <a:xfrm>
              <a:off x="2564105" y="6292717"/>
              <a:ext cx="12847" cy="1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027"/>
                <a:gd name="f8" fmla="val 257"/>
                <a:gd name="f9" fmla="val 899"/>
                <a:gd name="f10" fmla="+- 0 0 -90"/>
                <a:gd name="f11" fmla="*/ f3 1 12844"/>
                <a:gd name="f12" fmla="*/ f4 1 1027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844"/>
                <a:gd name="f21" fmla="*/ f17 1 1027"/>
                <a:gd name="f22" fmla="*/ 0 f18 1"/>
                <a:gd name="f23" fmla="*/ 1027 f17 1"/>
                <a:gd name="f24" fmla="*/ 0 f17 1"/>
                <a:gd name="f25" fmla="*/ 899 f17 1"/>
                <a:gd name="f26" fmla="+- f19 0 f1"/>
                <a:gd name="f27" fmla="*/ f22 1 12844"/>
                <a:gd name="f28" fmla="*/ f23 1 1027"/>
                <a:gd name="f29" fmla="*/ f24 1 1027"/>
                <a:gd name="f30" fmla="*/ f25 1 1027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3" y="f46"/>
                </a:cxn>
              </a:cxnLst>
              <a:rect l="f39" t="f42" r="f40" b="f41"/>
              <a:pathLst>
                <a:path w="12844" h="1027">
                  <a:moveTo>
                    <a:pt x="f5" y="f7"/>
                  </a:moveTo>
                  <a:cubicBezTo>
                    <a:pt x="f5" y="f7"/>
                    <a:pt x="f5" y="f8"/>
                    <a:pt x="f5" y="f5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" name="Freeform: Shape 83">
              <a:extLst>
                <a:ext uri="{FF2B5EF4-FFF2-40B4-BE49-F238E27FC236}">
                  <a16:creationId xmlns:a16="http://schemas.microsoft.com/office/drawing/2014/main" id="{3F1AA561-B7FC-9A3D-0278-A3F2BD1C39E4}"/>
                </a:ext>
              </a:extLst>
            </p:cNvPr>
            <p:cNvSpPr/>
            <p:nvPr/>
          </p:nvSpPr>
          <p:spPr>
            <a:xfrm>
              <a:off x="2563209" y="6289371"/>
              <a:ext cx="640" cy="1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2"/>
                <a:gd name="f7" fmla="val 1284"/>
                <a:gd name="f8" fmla="val 290"/>
                <a:gd name="f9" fmla="val 386"/>
                <a:gd name="f10" fmla="val 508"/>
                <a:gd name="f11" fmla="val 821"/>
                <a:gd name="f12" fmla="val 1285"/>
                <a:gd name="f13" fmla="val 129"/>
                <a:gd name="f14" fmla="val 257"/>
                <a:gd name="f15" fmla="+- 0 0 -90"/>
                <a:gd name="f16" fmla="*/ f3 1 642"/>
                <a:gd name="f17" fmla="*/ f4 1 128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42"/>
                <a:gd name="f26" fmla="*/ f22 1 1284"/>
                <a:gd name="f27" fmla="*/ 0 f23 1"/>
                <a:gd name="f28" fmla="*/ 0 f22 1"/>
                <a:gd name="f29" fmla="*/ 642 f23 1"/>
                <a:gd name="f30" fmla="*/ 1285 f22 1"/>
                <a:gd name="f31" fmla="+- f24 0 f1"/>
                <a:gd name="f32" fmla="*/ f27 1 642"/>
                <a:gd name="f33" fmla="*/ f28 1 1284"/>
                <a:gd name="f34" fmla="*/ f29 1 642"/>
                <a:gd name="f35" fmla="*/ f30 1 1284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5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6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49"/>
                </a:cxn>
                <a:cxn ang="f31">
                  <a:pos x="f50" y="f51"/>
                </a:cxn>
                <a:cxn ang="f31">
                  <a:pos x="f48" y="f49"/>
                </a:cxn>
              </a:cxnLst>
              <a:rect l="f44" t="f47" r="f45" b="f46"/>
              <a:pathLst>
                <a:path w="642" h="1284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10" y="f11"/>
                    <a:pt x="f6" y="f12"/>
                  </a:cubicBezTo>
                  <a:cubicBezTo>
                    <a:pt x="f6" y="f12"/>
                    <a:pt x="f13" y="f14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" name="Freeform: Shape 84">
              <a:extLst>
                <a:ext uri="{FF2B5EF4-FFF2-40B4-BE49-F238E27FC236}">
                  <a16:creationId xmlns:a16="http://schemas.microsoft.com/office/drawing/2014/main" id="{B973CFC8-880D-6565-9B02-600321FEDCBD}"/>
                </a:ext>
              </a:extLst>
            </p:cNvPr>
            <p:cNvSpPr/>
            <p:nvPr/>
          </p:nvSpPr>
          <p:spPr>
            <a:xfrm>
              <a:off x="2558454" y="6286417"/>
              <a:ext cx="1152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5"/>
                <a:gd name="f7" fmla="val 12844"/>
                <a:gd name="f8" fmla="val 1156"/>
                <a:gd name="f9" fmla="val 385"/>
                <a:gd name="f10" fmla="+- 0 0 -90"/>
                <a:gd name="f11" fmla="*/ f3 1 1155"/>
                <a:gd name="f12" fmla="*/ f4 1 1284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55"/>
                <a:gd name="f21" fmla="*/ f17 1 12844"/>
                <a:gd name="f22" fmla="*/ 0 f18 1"/>
                <a:gd name="f23" fmla="*/ 0 f17 1"/>
                <a:gd name="f24" fmla="*/ 1156 f18 1"/>
                <a:gd name="f25" fmla="*/ 385 f18 1"/>
                <a:gd name="f26" fmla="+- f19 0 f1"/>
                <a:gd name="f27" fmla="*/ f22 1 1155"/>
                <a:gd name="f28" fmla="*/ f23 1 12844"/>
                <a:gd name="f29" fmla="*/ f24 1 1155"/>
                <a:gd name="f30" fmla="*/ f25 1 115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6" y="f44"/>
                </a:cxn>
              </a:cxnLst>
              <a:rect l="f39" t="f42" r="f40" b="f41"/>
              <a:pathLst>
                <a:path w="1155" h="12844">
                  <a:moveTo>
                    <a:pt x="f5" y="f5"/>
                  </a:moveTo>
                  <a:lnTo>
                    <a:pt x="f8" y="f5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" name="Freeform: Shape 85">
              <a:extLst>
                <a:ext uri="{FF2B5EF4-FFF2-40B4-BE49-F238E27FC236}">
                  <a16:creationId xmlns:a16="http://schemas.microsoft.com/office/drawing/2014/main" id="{51113AB1-0EB3-FF83-079F-646AFC37B2CE}"/>
                </a:ext>
              </a:extLst>
            </p:cNvPr>
            <p:cNvSpPr/>
            <p:nvPr/>
          </p:nvSpPr>
          <p:spPr>
            <a:xfrm>
              <a:off x="2416402" y="6295022"/>
              <a:ext cx="147584" cy="6409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581"/>
                <a:gd name="f7" fmla="val 640934"/>
                <a:gd name="f8" fmla="val 147185"/>
                <a:gd name="f9" fmla="val 2676"/>
                <a:gd name="f10" fmla="val 145437"/>
                <a:gd name="f11" fmla="val 4957"/>
                <a:gd name="f12" fmla="val 142957"/>
                <a:gd name="f13" fmla="val 6037"/>
                <a:gd name="f14" fmla="val 131526"/>
                <a:gd name="f15" fmla="val 10661"/>
                <a:gd name="f16" fmla="val 13743"/>
                <a:gd name="f17" fmla="val 145398"/>
                <a:gd name="f18" fmla="val 11560"/>
                <a:gd name="f19" fmla="+- 0 0 -90"/>
                <a:gd name="f20" fmla="*/ f3 1 147581"/>
                <a:gd name="f21" fmla="*/ f4 1 64093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7581"/>
                <a:gd name="f30" fmla="*/ f26 1 640934"/>
                <a:gd name="f31" fmla="*/ 147581 f27 1"/>
                <a:gd name="f32" fmla="*/ 0 f26 1"/>
                <a:gd name="f33" fmla="*/ 142957 f27 1"/>
                <a:gd name="f34" fmla="*/ 6037 f26 1"/>
                <a:gd name="f35" fmla="*/ 131526 f27 1"/>
                <a:gd name="f36" fmla="*/ 10661 f26 1"/>
                <a:gd name="f37" fmla="*/ 0 f27 1"/>
                <a:gd name="f38" fmla="*/ 640934 f26 1"/>
                <a:gd name="f39" fmla="*/ 13743 f27 1"/>
                <a:gd name="f40" fmla="*/ 145398 f27 1"/>
                <a:gd name="f41" fmla="*/ 11560 f26 1"/>
                <a:gd name="f42" fmla="+- f28 0 f1"/>
                <a:gd name="f43" fmla="*/ f31 1 147581"/>
                <a:gd name="f44" fmla="*/ f32 1 640934"/>
                <a:gd name="f45" fmla="*/ f33 1 147581"/>
                <a:gd name="f46" fmla="*/ f34 1 640934"/>
                <a:gd name="f47" fmla="*/ f35 1 147581"/>
                <a:gd name="f48" fmla="*/ f36 1 640934"/>
                <a:gd name="f49" fmla="*/ f37 1 147581"/>
                <a:gd name="f50" fmla="*/ f38 1 640934"/>
                <a:gd name="f51" fmla="*/ f39 1 147581"/>
                <a:gd name="f52" fmla="*/ f40 1 147581"/>
                <a:gd name="f53" fmla="*/ f41 1 640934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30"/>
                <a:gd name="f64" fmla="*/ f49 1 f29"/>
                <a:gd name="f65" fmla="*/ f50 1 f30"/>
                <a:gd name="f66" fmla="*/ f51 1 f29"/>
                <a:gd name="f67" fmla="*/ f52 1 f29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1 1"/>
                <a:gd name="f79" fmla="*/ f64 f20 1"/>
                <a:gd name="f80" fmla="*/ f65 f21 1"/>
                <a:gd name="f81" fmla="*/ f66 f20 1"/>
                <a:gd name="f82" fmla="*/ f67 f20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3" y="f74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0"/>
                </a:cxn>
                <a:cxn ang="f42">
                  <a:pos x="f82" y="f83"/>
                </a:cxn>
              </a:cxnLst>
              <a:rect l="f69" t="f72" r="f70" b="f71"/>
              <a:pathLst>
                <a:path w="147581" h="640934">
                  <a:moveTo>
                    <a:pt x="f6" y="f5"/>
                  </a:moveTo>
                  <a:lnTo>
                    <a:pt x="f6" y="f5"/>
                  </a:lnTo>
                  <a:cubicBezTo>
                    <a:pt x="f6" y="f5"/>
                    <a:pt x="f6" y="f5"/>
                    <a:pt x="f6" y="f5"/>
                  </a:cubicBezTo>
                  <a:cubicBezTo>
                    <a:pt x="f8" y="f9"/>
                    <a:pt x="f10" y="f11"/>
                    <a:pt x="f12" y="f13"/>
                  </a:cubicBezTo>
                  <a:lnTo>
                    <a:pt x="f14" y="f15"/>
                  </a:lnTo>
                  <a:lnTo>
                    <a:pt x="f5" y="f7"/>
                  </a:lnTo>
                  <a:lnTo>
                    <a:pt x="f16" y="f7"/>
                  </a:lnTo>
                  <a:lnTo>
                    <a:pt x="f17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" name="Freeform: Shape 86">
              <a:extLst>
                <a:ext uri="{FF2B5EF4-FFF2-40B4-BE49-F238E27FC236}">
                  <a16:creationId xmlns:a16="http://schemas.microsoft.com/office/drawing/2014/main" id="{8D10BBD3-9296-7486-E60B-15E219150FFD}"/>
                </a:ext>
              </a:extLst>
            </p:cNvPr>
            <p:cNvSpPr/>
            <p:nvPr/>
          </p:nvSpPr>
          <p:spPr>
            <a:xfrm>
              <a:off x="2564105" y="6291428"/>
              <a:ext cx="45" cy="1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541"/>
                <a:gd name="f8" fmla="val 642"/>
                <a:gd name="f9" fmla="val 63"/>
                <a:gd name="f10" fmla="val 512"/>
                <a:gd name="f11" fmla="val 1029"/>
                <a:gd name="f12" fmla="+- 0 0 -90"/>
                <a:gd name="f13" fmla="*/ f3 1 47"/>
                <a:gd name="f14" fmla="*/ f4 1 154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1541"/>
                <a:gd name="f24" fmla="*/ 0 f20 1"/>
                <a:gd name="f25" fmla="*/ 642 f19 1"/>
                <a:gd name="f26" fmla="*/ 0 f19 1"/>
                <a:gd name="f27" fmla="*/ 1541 f19 1"/>
                <a:gd name="f28" fmla="+- f21 0 f1"/>
                <a:gd name="f29" fmla="*/ f24 1 47"/>
                <a:gd name="f30" fmla="*/ f25 1 1541"/>
                <a:gd name="f31" fmla="*/ f26 1 1541"/>
                <a:gd name="f32" fmla="*/ f27 1 1541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3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4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7"/>
                </a:cxn>
                <a:cxn ang="f28">
                  <a:pos x="f45" y="f48"/>
                </a:cxn>
              </a:cxnLst>
              <a:rect l="f41" t="f44" r="f42" b="f43"/>
              <a:pathLst>
                <a:path w="47" h="1541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cubicBezTo>
                    <a:pt x="f9" y="f10"/>
                    <a:pt x="f9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" name="Freeform: Shape 87">
              <a:extLst>
                <a:ext uri="{FF2B5EF4-FFF2-40B4-BE49-F238E27FC236}">
                  <a16:creationId xmlns:a16="http://schemas.microsoft.com/office/drawing/2014/main" id="{86868DE1-2778-FA02-43D3-B5339DD1F50D}"/>
                </a:ext>
              </a:extLst>
            </p:cNvPr>
            <p:cNvSpPr/>
            <p:nvPr/>
          </p:nvSpPr>
          <p:spPr>
            <a:xfrm>
              <a:off x="2466621" y="6287185"/>
              <a:ext cx="98645" cy="513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644"/>
                <a:gd name="f7" fmla="val 51377"/>
                <a:gd name="f8" fmla="val 97489"/>
                <a:gd name="f9" fmla="val 5780"/>
                <a:gd name="f10" fmla="val 97552"/>
                <a:gd name="f11" fmla="val 5268"/>
                <a:gd name="f12" fmla="val 4751"/>
                <a:gd name="f13" fmla="val 4239"/>
                <a:gd name="f14" fmla="val 3596"/>
                <a:gd name="f15" fmla="val 97354"/>
                <a:gd name="f16" fmla="val 3133"/>
                <a:gd name="f17" fmla="val 97137"/>
                <a:gd name="f18" fmla="val 2698"/>
                <a:gd name="f19" fmla="val 96846"/>
                <a:gd name="f20" fmla="val 2312"/>
                <a:gd name="f21" fmla="val 96076"/>
                <a:gd name="f22" fmla="val 1413"/>
                <a:gd name="f23" fmla="val 95824"/>
                <a:gd name="f24" fmla="val 1053"/>
                <a:gd name="f25" fmla="val 95464"/>
                <a:gd name="f26" fmla="val 783"/>
                <a:gd name="f27" fmla="val 95048"/>
                <a:gd name="f28" fmla="val 642"/>
                <a:gd name="f29" fmla="val 93764"/>
                <a:gd name="f30" fmla="val 92608"/>
                <a:gd name="f31" fmla="val 91323"/>
                <a:gd name="f32" fmla="val 89910"/>
                <a:gd name="f33" fmla="val 77066"/>
                <a:gd name="f34" fmla="val 5138"/>
                <a:gd name="f35" fmla="val 3468"/>
                <a:gd name="f36" fmla="val 34423"/>
                <a:gd name="f37" fmla="val 899"/>
                <a:gd name="f38" fmla="val 47268"/>
                <a:gd name="f39" fmla="val 82589"/>
                <a:gd name="f40" fmla="val 18496"/>
                <a:gd name="f41" fmla="val 94021"/>
                <a:gd name="f42" fmla="val 13872"/>
                <a:gd name="f43" fmla="val 96501"/>
                <a:gd name="f44" fmla="val 12793"/>
                <a:gd name="f45" fmla="val 98248"/>
                <a:gd name="f46" fmla="val 10511"/>
                <a:gd name="f47" fmla="val 7835"/>
                <a:gd name="f48" fmla="val 6551"/>
                <a:gd name="f49" fmla="+- 0 0 -90"/>
                <a:gd name="f50" fmla="*/ f3 1 98644"/>
                <a:gd name="f51" fmla="*/ f4 1 51377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98644"/>
                <a:gd name="f60" fmla="*/ f56 1 51377"/>
                <a:gd name="f61" fmla="*/ 97489 f57 1"/>
                <a:gd name="f62" fmla="*/ 5780 f56 1"/>
                <a:gd name="f63" fmla="*/ 4239 f56 1"/>
                <a:gd name="f64" fmla="*/ 3596 f56 1"/>
                <a:gd name="f65" fmla="*/ 96846 f57 1"/>
                <a:gd name="f66" fmla="*/ 2312 f56 1"/>
                <a:gd name="f67" fmla="*/ 96076 f57 1"/>
                <a:gd name="f68" fmla="*/ 1413 f56 1"/>
                <a:gd name="f69" fmla="*/ 95048 f57 1"/>
                <a:gd name="f70" fmla="*/ 642 f56 1"/>
                <a:gd name="f71" fmla="*/ 93764 f57 1"/>
                <a:gd name="f72" fmla="*/ 0 f56 1"/>
                <a:gd name="f73" fmla="*/ 92608 f57 1"/>
                <a:gd name="f74" fmla="*/ 91323 f57 1"/>
                <a:gd name="f75" fmla="*/ 89910 f57 1"/>
                <a:gd name="f76" fmla="*/ 77066 f57 1"/>
                <a:gd name="f77" fmla="*/ 5138 f56 1"/>
                <a:gd name="f78" fmla="*/ 3468 f57 1"/>
                <a:gd name="f79" fmla="*/ 34423 f56 1"/>
                <a:gd name="f80" fmla="*/ 899 f57 1"/>
                <a:gd name="f81" fmla="*/ 47268 f56 1"/>
                <a:gd name="f82" fmla="*/ 0 f57 1"/>
                <a:gd name="f83" fmla="*/ 51377 f56 1"/>
                <a:gd name="f84" fmla="*/ 82589 f57 1"/>
                <a:gd name="f85" fmla="*/ 18496 f56 1"/>
                <a:gd name="f86" fmla="*/ 94021 f57 1"/>
                <a:gd name="f87" fmla="*/ 13872 f56 1"/>
                <a:gd name="f88" fmla="*/ 98644 f57 1"/>
                <a:gd name="f89" fmla="*/ 7835 f56 1"/>
                <a:gd name="f90" fmla="*/ 6551 f56 1"/>
                <a:gd name="f91" fmla="+- f58 0 f1"/>
                <a:gd name="f92" fmla="*/ f61 1 98644"/>
                <a:gd name="f93" fmla="*/ f62 1 51377"/>
                <a:gd name="f94" fmla="*/ f63 1 51377"/>
                <a:gd name="f95" fmla="*/ f64 1 51377"/>
                <a:gd name="f96" fmla="*/ f65 1 98644"/>
                <a:gd name="f97" fmla="*/ f66 1 51377"/>
                <a:gd name="f98" fmla="*/ f67 1 98644"/>
                <a:gd name="f99" fmla="*/ f68 1 51377"/>
                <a:gd name="f100" fmla="*/ f69 1 98644"/>
                <a:gd name="f101" fmla="*/ f70 1 51377"/>
                <a:gd name="f102" fmla="*/ f71 1 98644"/>
                <a:gd name="f103" fmla="*/ f72 1 51377"/>
                <a:gd name="f104" fmla="*/ f73 1 98644"/>
                <a:gd name="f105" fmla="*/ f74 1 98644"/>
                <a:gd name="f106" fmla="*/ f75 1 98644"/>
                <a:gd name="f107" fmla="*/ f76 1 98644"/>
                <a:gd name="f108" fmla="*/ f77 1 51377"/>
                <a:gd name="f109" fmla="*/ f78 1 98644"/>
                <a:gd name="f110" fmla="*/ f79 1 51377"/>
                <a:gd name="f111" fmla="*/ f80 1 98644"/>
                <a:gd name="f112" fmla="*/ f81 1 51377"/>
                <a:gd name="f113" fmla="*/ f82 1 98644"/>
                <a:gd name="f114" fmla="*/ f83 1 51377"/>
                <a:gd name="f115" fmla="*/ f84 1 98644"/>
                <a:gd name="f116" fmla="*/ f85 1 51377"/>
                <a:gd name="f117" fmla="*/ f86 1 98644"/>
                <a:gd name="f118" fmla="*/ f87 1 51377"/>
                <a:gd name="f119" fmla="*/ f88 1 98644"/>
                <a:gd name="f120" fmla="*/ f89 1 51377"/>
                <a:gd name="f121" fmla="*/ f90 1 51377"/>
                <a:gd name="f122" fmla="*/ f52 1 f59"/>
                <a:gd name="f123" fmla="*/ f53 1 f59"/>
                <a:gd name="f124" fmla="*/ f52 1 f60"/>
                <a:gd name="f125" fmla="*/ f54 1 f60"/>
                <a:gd name="f126" fmla="*/ f92 1 f59"/>
                <a:gd name="f127" fmla="*/ f93 1 f60"/>
                <a:gd name="f128" fmla="*/ f94 1 f60"/>
                <a:gd name="f129" fmla="*/ f95 1 f60"/>
                <a:gd name="f130" fmla="*/ f96 1 f59"/>
                <a:gd name="f131" fmla="*/ f97 1 f60"/>
                <a:gd name="f132" fmla="*/ f98 1 f59"/>
                <a:gd name="f133" fmla="*/ f99 1 f60"/>
                <a:gd name="f134" fmla="*/ f100 1 f59"/>
                <a:gd name="f135" fmla="*/ f101 1 f60"/>
                <a:gd name="f136" fmla="*/ f102 1 f59"/>
                <a:gd name="f137" fmla="*/ f103 1 f60"/>
                <a:gd name="f138" fmla="*/ f104 1 f59"/>
                <a:gd name="f139" fmla="*/ f105 1 f59"/>
                <a:gd name="f140" fmla="*/ f106 1 f59"/>
                <a:gd name="f141" fmla="*/ f107 1 f59"/>
                <a:gd name="f142" fmla="*/ f108 1 f60"/>
                <a:gd name="f143" fmla="*/ f109 1 f59"/>
                <a:gd name="f144" fmla="*/ f110 1 f60"/>
                <a:gd name="f145" fmla="*/ f111 1 f59"/>
                <a:gd name="f146" fmla="*/ f112 1 f60"/>
                <a:gd name="f147" fmla="*/ f113 1 f59"/>
                <a:gd name="f148" fmla="*/ f114 1 f60"/>
                <a:gd name="f149" fmla="*/ f115 1 f59"/>
                <a:gd name="f150" fmla="*/ f116 1 f60"/>
                <a:gd name="f151" fmla="*/ f117 1 f59"/>
                <a:gd name="f152" fmla="*/ f118 1 f60"/>
                <a:gd name="f153" fmla="*/ f119 1 f59"/>
                <a:gd name="f154" fmla="*/ f120 1 f60"/>
                <a:gd name="f155" fmla="*/ f121 1 f60"/>
                <a:gd name="f156" fmla="*/ f122 f50 1"/>
                <a:gd name="f157" fmla="*/ f123 f50 1"/>
                <a:gd name="f158" fmla="*/ f125 f51 1"/>
                <a:gd name="f159" fmla="*/ f124 f51 1"/>
                <a:gd name="f160" fmla="*/ f126 f50 1"/>
                <a:gd name="f161" fmla="*/ f127 f51 1"/>
                <a:gd name="f162" fmla="*/ f128 f51 1"/>
                <a:gd name="f163" fmla="*/ f129 f51 1"/>
                <a:gd name="f164" fmla="*/ f130 f50 1"/>
                <a:gd name="f165" fmla="*/ f131 f51 1"/>
                <a:gd name="f166" fmla="*/ f132 f50 1"/>
                <a:gd name="f167" fmla="*/ f133 f51 1"/>
                <a:gd name="f168" fmla="*/ f134 f50 1"/>
                <a:gd name="f169" fmla="*/ f135 f51 1"/>
                <a:gd name="f170" fmla="*/ f136 f50 1"/>
                <a:gd name="f171" fmla="*/ f137 f51 1"/>
                <a:gd name="f172" fmla="*/ f138 f50 1"/>
                <a:gd name="f173" fmla="*/ f139 f50 1"/>
                <a:gd name="f174" fmla="*/ f140 f50 1"/>
                <a:gd name="f175" fmla="*/ f141 f50 1"/>
                <a:gd name="f176" fmla="*/ f142 f51 1"/>
                <a:gd name="f177" fmla="*/ f143 f50 1"/>
                <a:gd name="f178" fmla="*/ f144 f51 1"/>
                <a:gd name="f179" fmla="*/ f145 f50 1"/>
                <a:gd name="f180" fmla="*/ f146 f51 1"/>
                <a:gd name="f181" fmla="*/ f147 f50 1"/>
                <a:gd name="f182" fmla="*/ f148 f51 1"/>
                <a:gd name="f183" fmla="*/ f149 f50 1"/>
                <a:gd name="f184" fmla="*/ f150 f51 1"/>
                <a:gd name="f185" fmla="*/ f151 f50 1"/>
                <a:gd name="f186" fmla="*/ f152 f51 1"/>
                <a:gd name="f187" fmla="*/ f153 f50 1"/>
                <a:gd name="f188" fmla="*/ f154 f51 1"/>
                <a:gd name="f189" fmla="*/ f15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60" y="f161"/>
                </a:cxn>
                <a:cxn ang="f91">
                  <a:pos x="f160" y="f162"/>
                </a:cxn>
                <a:cxn ang="f91">
                  <a:pos x="f160" y="f162"/>
                </a:cxn>
                <a:cxn ang="f91">
                  <a:pos x="f160" y="f163"/>
                </a:cxn>
                <a:cxn ang="f91">
                  <a:pos x="f160" y="f163"/>
                </a:cxn>
                <a:cxn ang="f91">
                  <a:pos x="f164" y="f165"/>
                </a:cxn>
                <a:cxn ang="f91">
                  <a:pos x="f166" y="f167"/>
                </a:cxn>
                <a:cxn ang="f91">
                  <a:pos x="f166" y="f167"/>
                </a:cxn>
                <a:cxn ang="f91">
                  <a:pos x="f168" y="f169"/>
                </a:cxn>
                <a:cxn ang="f91">
                  <a:pos x="f170" y="f171"/>
                </a:cxn>
                <a:cxn ang="f91">
                  <a:pos x="f172" y="f171"/>
                </a:cxn>
                <a:cxn ang="f91">
                  <a:pos x="f173" y="f171"/>
                </a:cxn>
                <a:cxn ang="f91">
                  <a:pos x="f174" y="f171"/>
                </a:cxn>
                <a:cxn ang="f91">
                  <a:pos x="f174" y="f171"/>
                </a:cxn>
                <a:cxn ang="f91">
                  <a:pos x="f175" y="f176"/>
                </a:cxn>
                <a:cxn ang="f91">
                  <a:pos x="f177" y="f178"/>
                </a:cxn>
                <a:cxn ang="f91">
                  <a:pos x="f179" y="f180"/>
                </a:cxn>
                <a:cxn ang="f91">
                  <a:pos x="f181" y="f182"/>
                </a:cxn>
                <a:cxn ang="f91">
                  <a:pos x="f183" y="f184"/>
                </a:cxn>
                <a:cxn ang="f91">
                  <a:pos x="f185" y="f186"/>
                </a:cxn>
                <a:cxn ang="f91">
                  <a:pos x="f187" y="f188"/>
                </a:cxn>
                <a:cxn ang="f91">
                  <a:pos x="f187" y="f189"/>
                </a:cxn>
              </a:cxnLst>
              <a:rect l="f156" t="f159" r="f157" b="f158"/>
              <a:pathLst>
                <a:path w="98644" h="5137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cubicBezTo>
                    <a:pt x="f8" y="f13"/>
                    <a:pt x="f8" y="f13"/>
                    <a:pt x="f8" y="f14"/>
                  </a:cubicBezTo>
                  <a:lnTo>
                    <a:pt x="f8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9" y="f5"/>
                  </a:lnTo>
                  <a:lnTo>
                    <a:pt x="f30" y="f5"/>
                  </a:lnTo>
                  <a:lnTo>
                    <a:pt x="f31" y="f5"/>
                  </a:lnTo>
                  <a:lnTo>
                    <a:pt x="f32" y="f5"/>
                  </a:lnTo>
                  <a:lnTo>
                    <a:pt x="f32" y="f5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lnTo>
                    <a:pt x="f5" y="f7"/>
                  </a:ln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6" y="f47"/>
                  </a:cubicBezTo>
                  <a:lnTo>
                    <a:pt x="f6" y="f4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" name="Freeform: Shape 88">
              <a:extLst>
                <a:ext uri="{FF2B5EF4-FFF2-40B4-BE49-F238E27FC236}">
                  <a16:creationId xmlns:a16="http://schemas.microsoft.com/office/drawing/2014/main" id="{12888906-BE15-BB12-E8DB-3663EEBDDF2A}"/>
                </a:ext>
              </a:extLst>
            </p:cNvPr>
            <p:cNvSpPr/>
            <p:nvPr/>
          </p:nvSpPr>
          <p:spPr>
            <a:xfrm>
              <a:off x="250079" y="6217316"/>
              <a:ext cx="77833" cy="4238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836"/>
                <a:gd name="f7" fmla="val 423864"/>
                <a:gd name="f8" fmla="val 13615"/>
                <a:gd name="f9" fmla="val 417956"/>
                <a:gd name="f10" fmla="val 77837"/>
                <a:gd name="f11" fmla="val 1798"/>
                <a:gd name="f12" fmla="val 73726"/>
                <a:gd name="f13" fmla="val 3340"/>
                <a:gd name="f14" fmla="val 71029"/>
                <a:gd name="f15" fmla="val 70002"/>
                <a:gd name="f16" fmla="val 68589"/>
                <a:gd name="f17" fmla="val 2569"/>
                <a:gd name="f18" fmla="val 65378"/>
                <a:gd name="f19" fmla="val 4110"/>
                <a:gd name="f20" fmla="val 422323"/>
                <a:gd name="f21" fmla="+- 0 0 -90"/>
                <a:gd name="f22" fmla="*/ f3 1 77836"/>
                <a:gd name="f23" fmla="*/ f4 1 42386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7836"/>
                <a:gd name="f32" fmla="*/ f28 1 423864"/>
                <a:gd name="f33" fmla="*/ 13615 f29 1"/>
                <a:gd name="f34" fmla="*/ 417956 f28 1"/>
                <a:gd name="f35" fmla="*/ 77837 f29 1"/>
                <a:gd name="f36" fmla="*/ 1798 f28 1"/>
                <a:gd name="f37" fmla="*/ 73726 f29 1"/>
                <a:gd name="f38" fmla="*/ 3340 f28 1"/>
                <a:gd name="f39" fmla="*/ 71029 f29 1"/>
                <a:gd name="f40" fmla="*/ 70002 f29 1"/>
                <a:gd name="f41" fmla="*/ 68589 f29 1"/>
                <a:gd name="f42" fmla="*/ 2569 f28 1"/>
                <a:gd name="f43" fmla="*/ 65378 f29 1"/>
                <a:gd name="f44" fmla="*/ 0 f28 1"/>
                <a:gd name="f45" fmla="*/ 0 f29 1"/>
                <a:gd name="f46" fmla="*/ 423864 f28 1"/>
                <a:gd name="f47" fmla="*/ 4110 f29 1"/>
                <a:gd name="f48" fmla="*/ 422323 f28 1"/>
                <a:gd name="f49" fmla="+- f30 0 f1"/>
                <a:gd name="f50" fmla="*/ f33 1 77836"/>
                <a:gd name="f51" fmla="*/ f34 1 423864"/>
                <a:gd name="f52" fmla="*/ f35 1 77836"/>
                <a:gd name="f53" fmla="*/ f36 1 423864"/>
                <a:gd name="f54" fmla="*/ f37 1 77836"/>
                <a:gd name="f55" fmla="*/ f38 1 423864"/>
                <a:gd name="f56" fmla="*/ f39 1 77836"/>
                <a:gd name="f57" fmla="*/ f40 1 77836"/>
                <a:gd name="f58" fmla="*/ f41 1 77836"/>
                <a:gd name="f59" fmla="*/ f42 1 423864"/>
                <a:gd name="f60" fmla="*/ f43 1 77836"/>
                <a:gd name="f61" fmla="*/ f44 1 423864"/>
                <a:gd name="f62" fmla="*/ f45 1 77836"/>
                <a:gd name="f63" fmla="*/ f46 1 423864"/>
                <a:gd name="f64" fmla="*/ f47 1 77836"/>
                <a:gd name="f65" fmla="*/ f48 1 423864"/>
                <a:gd name="f66" fmla="*/ f24 1 f31"/>
                <a:gd name="f67" fmla="*/ f25 1 f31"/>
                <a:gd name="f68" fmla="*/ f24 1 f32"/>
                <a:gd name="f69" fmla="*/ f26 1 f32"/>
                <a:gd name="f70" fmla="*/ f50 1 f31"/>
                <a:gd name="f71" fmla="*/ f51 1 f32"/>
                <a:gd name="f72" fmla="*/ f52 1 f31"/>
                <a:gd name="f73" fmla="*/ f53 1 f32"/>
                <a:gd name="f74" fmla="*/ f54 1 f31"/>
                <a:gd name="f75" fmla="*/ f55 1 f32"/>
                <a:gd name="f76" fmla="*/ f56 1 f31"/>
                <a:gd name="f77" fmla="*/ f57 1 f31"/>
                <a:gd name="f78" fmla="*/ f58 1 f31"/>
                <a:gd name="f79" fmla="*/ f59 1 f32"/>
                <a:gd name="f80" fmla="*/ f60 1 f31"/>
                <a:gd name="f81" fmla="*/ f61 1 f32"/>
                <a:gd name="f82" fmla="*/ f62 1 f31"/>
                <a:gd name="f83" fmla="*/ f63 1 f32"/>
                <a:gd name="f84" fmla="*/ f64 1 f31"/>
                <a:gd name="f85" fmla="*/ f65 1 f32"/>
                <a:gd name="f86" fmla="*/ f66 f22 1"/>
                <a:gd name="f87" fmla="*/ f67 f22 1"/>
                <a:gd name="f88" fmla="*/ f69 f23 1"/>
                <a:gd name="f89" fmla="*/ f68 f23 1"/>
                <a:gd name="f90" fmla="*/ f70 f22 1"/>
                <a:gd name="f91" fmla="*/ f71 f23 1"/>
                <a:gd name="f92" fmla="*/ f72 f22 1"/>
                <a:gd name="f93" fmla="*/ f73 f23 1"/>
                <a:gd name="f94" fmla="*/ f74 f22 1"/>
                <a:gd name="f95" fmla="*/ f75 f23 1"/>
                <a:gd name="f96" fmla="*/ f76 f22 1"/>
                <a:gd name="f97" fmla="*/ f77 f22 1"/>
                <a:gd name="f98" fmla="*/ f78 f22 1"/>
                <a:gd name="f99" fmla="*/ f79 f23 1"/>
                <a:gd name="f100" fmla="*/ f80 f22 1"/>
                <a:gd name="f101" fmla="*/ f81 f23 1"/>
                <a:gd name="f102" fmla="*/ f82 f22 1"/>
                <a:gd name="f103" fmla="*/ f83 f23 1"/>
                <a:gd name="f104" fmla="*/ f84 f22 1"/>
                <a:gd name="f105" fmla="*/ f8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6" y="f95"/>
                </a:cxn>
                <a:cxn ang="f49">
                  <a:pos x="f97" y="f95"/>
                </a:cxn>
                <a:cxn ang="f49">
                  <a:pos x="f98" y="f99"/>
                </a:cxn>
                <a:cxn ang="f49">
                  <a:pos x="f98" y="f99"/>
                </a:cxn>
                <a:cxn ang="f49">
                  <a:pos x="f100" y="f101"/>
                </a:cxn>
                <a:cxn ang="f49">
                  <a:pos x="f102" y="f103"/>
                </a:cxn>
                <a:cxn ang="f49">
                  <a:pos x="f104" y="f105"/>
                </a:cxn>
              </a:cxnLst>
              <a:rect l="f86" t="f89" r="f87" b="f88"/>
              <a:pathLst>
                <a:path w="77836" h="423864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3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18" y="f5"/>
                  </a:lnTo>
                  <a:lnTo>
                    <a:pt x="f5" y="f7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" name="Freeform: Shape 89">
              <a:extLst>
                <a:ext uri="{FF2B5EF4-FFF2-40B4-BE49-F238E27FC236}">
                  <a16:creationId xmlns:a16="http://schemas.microsoft.com/office/drawing/2014/main" id="{30E469EF-CDBD-19BA-D291-7D844F676783}"/>
                </a:ext>
              </a:extLst>
            </p:cNvPr>
            <p:cNvSpPr/>
            <p:nvPr/>
          </p:nvSpPr>
          <p:spPr>
            <a:xfrm>
              <a:off x="189710" y="6664430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" name="Freeform: Shape 90">
              <a:extLst>
                <a:ext uri="{FF2B5EF4-FFF2-40B4-BE49-F238E27FC236}">
                  <a16:creationId xmlns:a16="http://schemas.microsoft.com/office/drawing/2014/main" id="{4DAC0870-3B90-C075-A2F0-7878A1B87771}"/>
                </a:ext>
              </a:extLst>
            </p:cNvPr>
            <p:cNvSpPr/>
            <p:nvPr/>
          </p:nvSpPr>
          <p:spPr>
            <a:xfrm>
              <a:off x="188101" y="6666872"/>
              <a:ext cx="192" cy="1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"/>
                <a:gd name="f7" fmla="val 1027"/>
                <a:gd name="f8" fmla="val 1028"/>
                <a:gd name="f9" fmla="val -65"/>
                <a:gd name="f10" fmla="val 735"/>
                <a:gd name="f11" fmla="val 292"/>
                <a:gd name="f12" fmla="+- 0 0 -90"/>
                <a:gd name="f13" fmla="*/ f3 1 196"/>
                <a:gd name="f14" fmla="*/ f4 1 102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96"/>
                <a:gd name="f23" fmla="*/ f19 1 1027"/>
                <a:gd name="f24" fmla="*/ 196 f20 1"/>
                <a:gd name="f25" fmla="*/ 0 f19 1"/>
                <a:gd name="f26" fmla="*/ 1028 f19 1"/>
                <a:gd name="f27" fmla="+- f21 0 f1"/>
                <a:gd name="f28" fmla="*/ f24 1 196"/>
                <a:gd name="f29" fmla="*/ f25 1 1027"/>
                <a:gd name="f30" fmla="*/ f26 1 1027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196" h="1027">
                  <a:moveTo>
                    <a:pt x="f6" y="f5"/>
                  </a:moveTo>
                  <a:lnTo>
                    <a:pt x="f6" y="f8"/>
                  </a:ln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" name="Freeform: Shape 91">
              <a:extLst>
                <a:ext uri="{FF2B5EF4-FFF2-40B4-BE49-F238E27FC236}">
                  <a16:creationId xmlns:a16="http://schemas.microsoft.com/office/drawing/2014/main" id="{8D2318A6-9B73-E4A5-99CA-87AA30142B6D}"/>
                </a:ext>
              </a:extLst>
            </p:cNvPr>
            <p:cNvSpPr/>
            <p:nvPr/>
          </p:nvSpPr>
          <p:spPr>
            <a:xfrm>
              <a:off x="191767" y="6662629"/>
              <a:ext cx="896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9"/>
                <a:gd name="f7" fmla="val 12844"/>
                <a:gd name="f8" fmla="+- 0 0 -90"/>
                <a:gd name="f9" fmla="*/ f3 1 899"/>
                <a:gd name="f10" fmla="*/ f4 1 12844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899"/>
                <a:gd name="f19" fmla="*/ f15 1 12844"/>
                <a:gd name="f20" fmla="*/ 899 f16 1"/>
                <a:gd name="f21" fmla="*/ 0 f15 1"/>
                <a:gd name="f22" fmla="*/ 0 f16 1"/>
                <a:gd name="f23" fmla="+- f17 0 f1"/>
                <a:gd name="f24" fmla="*/ f20 1 899"/>
                <a:gd name="f25" fmla="*/ f21 1 12844"/>
                <a:gd name="f26" fmla="*/ f22 1 899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</a:cxnLst>
              <a:rect l="f34" t="f37" r="f35" b="f36"/>
              <a:pathLst>
                <a:path w="899" h="12844">
                  <a:moveTo>
                    <a:pt x="f6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" name="Freeform: Shape 92">
              <a:extLst>
                <a:ext uri="{FF2B5EF4-FFF2-40B4-BE49-F238E27FC236}">
                  <a16:creationId xmlns:a16="http://schemas.microsoft.com/office/drawing/2014/main" id="{1736B045-625B-11AA-A89D-23E9A4B4A520}"/>
                </a:ext>
              </a:extLst>
            </p:cNvPr>
            <p:cNvSpPr/>
            <p:nvPr/>
          </p:nvSpPr>
          <p:spPr>
            <a:xfrm>
              <a:off x="199339" y="6671361"/>
              <a:ext cx="328425" cy="2645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8429"/>
                <a:gd name="f7" fmla="val 264593"/>
                <a:gd name="f8" fmla="val 1284"/>
                <a:gd name="f9" fmla="val 3083"/>
                <a:gd name="f10" fmla="val 11303"/>
                <a:gd name="f11" fmla="val 305438"/>
                <a:gd name="f12" fmla="val 264594"/>
                <a:gd name="f13" fmla="val 9376"/>
                <a:gd name="f14" fmla="+- 0 0 -90"/>
                <a:gd name="f15" fmla="*/ f3 1 328429"/>
                <a:gd name="f16" fmla="*/ f4 1 26459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28429"/>
                <a:gd name="f25" fmla="*/ f21 1 264593"/>
                <a:gd name="f26" fmla="*/ 1284 f22 1"/>
                <a:gd name="f27" fmla="*/ 3083 f21 1"/>
                <a:gd name="f28" fmla="*/ 0 f22 1"/>
                <a:gd name="f29" fmla="*/ 11303 f21 1"/>
                <a:gd name="f30" fmla="*/ 305438 f22 1"/>
                <a:gd name="f31" fmla="*/ 264594 f21 1"/>
                <a:gd name="f32" fmla="*/ 328429 f22 1"/>
                <a:gd name="f33" fmla="*/ 9376 f22 1"/>
                <a:gd name="f34" fmla="*/ 0 f21 1"/>
                <a:gd name="f35" fmla="+- f23 0 f1"/>
                <a:gd name="f36" fmla="*/ f26 1 328429"/>
                <a:gd name="f37" fmla="*/ f27 1 264593"/>
                <a:gd name="f38" fmla="*/ f28 1 328429"/>
                <a:gd name="f39" fmla="*/ f29 1 264593"/>
                <a:gd name="f40" fmla="*/ f30 1 328429"/>
                <a:gd name="f41" fmla="*/ f31 1 264593"/>
                <a:gd name="f42" fmla="*/ f32 1 328429"/>
                <a:gd name="f43" fmla="*/ f33 1 328429"/>
                <a:gd name="f44" fmla="*/ f34 1 264593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328429" h="264593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6" y="f12"/>
                  </a:lnTo>
                  <a:lnTo>
                    <a:pt x="f13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" name="Freeform: Shape 93">
              <a:extLst>
                <a:ext uri="{FF2B5EF4-FFF2-40B4-BE49-F238E27FC236}">
                  <a16:creationId xmlns:a16="http://schemas.microsoft.com/office/drawing/2014/main" id="{48393FB9-6437-3C25-C51D-FFDCE41A5977}"/>
                </a:ext>
              </a:extLst>
            </p:cNvPr>
            <p:cNvSpPr/>
            <p:nvPr/>
          </p:nvSpPr>
          <p:spPr>
            <a:xfrm>
              <a:off x="146806" y="6667384"/>
              <a:ext cx="53812" cy="2685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817"/>
                <a:gd name="f7" fmla="val 268576"/>
                <a:gd name="f8" fmla="val 53818"/>
                <a:gd name="f9" fmla="val 7065"/>
                <a:gd name="f10" fmla="val 49708"/>
                <a:gd name="f11" fmla="val 8606"/>
                <a:gd name="f12" fmla="val 46485"/>
                <a:gd name="f13" fmla="val 9908"/>
                <a:gd name="f14" fmla="val 42817"/>
                <a:gd name="f15" fmla="val 8351"/>
                <a:gd name="f16" fmla="val 41515"/>
                <a:gd name="f17" fmla="val 5128"/>
                <a:gd name="f18" fmla="val 41398"/>
                <a:gd name="f19" fmla="val 4839"/>
                <a:gd name="f20" fmla="val 41303"/>
                <a:gd name="f21" fmla="val 4542"/>
                <a:gd name="f22" fmla="val 41230"/>
                <a:gd name="f23" fmla="val 4239"/>
                <a:gd name="f24" fmla="val 40779"/>
                <a:gd name="f25" fmla="val 2862"/>
                <a:gd name="f26" fmla="val 1377"/>
                <a:gd name="f27" fmla="val 1"/>
                <a:gd name="f28" fmla="val 13743"/>
                <a:gd name="f29" fmla="val 52276"/>
                <a:gd name="f30" fmla="val 15286"/>
                <a:gd name="f31" fmla="+- 0 0 -90"/>
                <a:gd name="f32" fmla="*/ f3 1 53817"/>
                <a:gd name="f33" fmla="*/ f4 1 26857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3817"/>
                <a:gd name="f42" fmla="*/ f38 1 268576"/>
                <a:gd name="f43" fmla="*/ 53818 f39 1"/>
                <a:gd name="f44" fmla="*/ 7065 f38 1"/>
                <a:gd name="f45" fmla="*/ 49708 f39 1"/>
                <a:gd name="f46" fmla="*/ 8606 f38 1"/>
                <a:gd name="f47" fmla="*/ 41515 f39 1"/>
                <a:gd name="f48" fmla="*/ 5128 f38 1"/>
                <a:gd name="f49" fmla="*/ 41230 f39 1"/>
                <a:gd name="f50" fmla="*/ 4239 f38 1"/>
                <a:gd name="f51" fmla="*/ 0 f38 1"/>
                <a:gd name="f52" fmla="*/ 1 f38 1"/>
                <a:gd name="f53" fmla="*/ 0 f39 1"/>
                <a:gd name="f54" fmla="*/ 268576 f38 1"/>
                <a:gd name="f55" fmla="*/ 13743 f39 1"/>
                <a:gd name="f56" fmla="*/ 52276 f39 1"/>
                <a:gd name="f57" fmla="*/ 15286 f38 1"/>
                <a:gd name="f58" fmla="+- f40 0 f1"/>
                <a:gd name="f59" fmla="*/ f43 1 53817"/>
                <a:gd name="f60" fmla="*/ f44 1 268576"/>
                <a:gd name="f61" fmla="*/ f45 1 53817"/>
                <a:gd name="f62" fmla="*/ f46 1 268576"/>
                <a:gd name="f63" fmla="*/ f47 1 53817"/>
                <a:gd name="f64" fmla="*/ f48 1 268576"/>
                <a:gd name="f65" fmla="*/ f49 1 53817"/>
                <a:gd name="f66" fmla="*/ f50 1 268576"/>
                <a:gd name="f67" fmla="*/ f51 1 268576"/>
                <a:gd name="f68" fmla="*/ f52 1 268576"/>
                <a:gd name="f69" fmla="*/ f53 1 53817"/>
                <a:gd name="f70" fmla="*/ f54 1 268576"/>
                <a:gd name="f71" fmla="*/ f55 1 53817"/>
                <a:gd name="f72" fmla="*/ f56 1 53817"/>
                <a:gd name="f73" fmla="*/ f57 1 268576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1"/>
                <a:gd name="f81" fmla="*/ f62 1 f42"/>
                <a:gd name="f82" fmla="*/ f63 1 f41"/>
                <a:gd name="f83" fmla="*/ f64 1 f42"/>
                <a:gd name="f84" fmla="*/ f65 1 f41"/>
                <a:gd name="f85" fmla="*/ f66 1 f42"/>
                <a:gd name="f86" fmla="*/ f67 1 f42"/>
                <a:gd name="f87" fmla="*/ f68 1 f42"/>
                <a:gd name="f88" fmla="*/ f69 1 f41"/>
                <a:gd name="f89" fmla="*/ f70 1 f42"/>
                <a:gd name="f90" fmla="*/ f71 1 f41"/>
                <a:gd name="f91" fmla="*/ f72 1 f41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2 1"/>
                <a:gd name="f100" fmla="*/ f81 f33 1"/>
                <a:gd name="f101" fmla="*/ f82 f32 1"/>
                <a:gd name="f102" fmla="*/ f83 f33 1"/>
                <a:gd name="f103" fmla="*/ f84 f32 1"/>
                <a:gd name="f104" fmla="*/ f85 f33 1"/>
                <a:gd name="f105" fmla="*/ f86 f33 1"/>
                <a:gd name="f106" fmla="*/ f87 f33 1"/>
                <a:gd name="f107" fmla="*/ f88 f32 1"/>
                <a:gd name="f108" fmla="*/ f89 f33 1"/>
                <a:gd name="f109" fmla="*/ f90 f32 1"/>
                <a:gd name="f110" fmla="*/ f91 f32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3" y="f105"/>
                </a:cxn>
                <a:cxn ang="f58">
                  <a:pos x="f103" y="f106"/>
                </a:cxn>
                <a:cxn ang="f58">
                  <a:pos x="f103" y="f106"/>
                </a:cxn>
                <a:cxn ang="f58">
                  <a:pos x="f107" y="f108"/>
                </a:cxn>
                <a:cxn ang="f58">
                  <a:pos x="f109" y="f108"/>
                </a:cxn>
                <a:cxn ang="f58">
                  <a:pos x="f110" y="f111"/>
                </a:cxn>
              </a:cxnLst>
              <a:rect l="f93" t="f96" r="f94" b="f95"/>
              <a:pathLst>
                <a:path w="53817" h="268576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5"/>
                  </a:cubicBezTo>
                  <a:lnTo>
                    <a:pt x="f22" y="f27"/>
                  </a:lnTo>
                  <a:cubicBezTo>
                    <a:pt x="f22" y="f27"/>
                    <a:pt x="f22" y="f27"/>
                    <a:pt x="f22" y="f27"/>
                  </a:cubicBezTo>
                  <a:lnTo>
                    <a:pt x="f5" y="f7"/>
                  </a:lnTo>
                  <a:lnTo>
                    <a:pt x="f28" y="f7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" name="Freeform: Shape 94">
              <a:extLst>
                <a:ext uri="{FF2B5EF4-FFF2-40B4-BE49-F238E27FC236}">
                  <a16:creationId xmlns:a16="http://schemas.microsoft.com/office/drawing/2014/main" id="{556300A2-BBF7-B075-1178-3D62EB6BCAF9}"/>
                </a:ext>
              </a:extLst>
            </p:cNvPr>
            <p:cNvSpPr/>
            <p:nvPr/>
          </p:nvSpPr>
          <p:spPr>
            <a:xfrm>
              <a:off x="189070" y="6664814"/>
              <a:ext cx="768" cy="1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0"/>
                <a:gd name="f7" fmla="val 1026"/>
                <a:gd name="f8" fmla="val 385"/>
                <a:gd name="f9" fmla="val 1027"/>
                <a:gd name="f10" fmla="val 771"/>
                <a:gd name="f11" fmla="+- 0 0 -90"/>
                <a:gd name="f12" fmla="*/ f3 1 770"/>
                <a:gd name="f13" fmla="*/ f4 1 102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70"/>
                <a:gd name="f22" fmla="*/ f18 1 1026"/>
                <a:gd name="f23" fmla="*/ 0 f19 1"/>
                <a:gd name="f24" fmla="*/ 385 f18 1"/>
                <a:gd name="f25" fmla="*/ 1027 f18 1"/>
                <a:gd name="f26" fmla="*/ 771 f19 1"/>
                <a:gd name="f27" fmla="*/ 0 f18 1"/>
                <a:gd name="f28" fmla="+- f20 0 f1"/>
                <a:gd name="f29" fmla="*/ f23 1 770"/>
                <a:gd name="f30" fmla="*/ f24 1 1026"/>
                <a:gd name="f31" fmla="*/ f25 1 1026"/>
                <a:gd name="f32" fmla="*/ f26 1 770"/>
                <a:gd name="f33" fmla="*/ f27 1 1026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51"/>
                </a:cxn>
              </a:cxnLst>
              <a:rect l="f43" t="f46" r="f44" b="f45"/>
              <a:pathLst>
                <a:path w="770" h="1026">
                  <a:moveTo>
                    <a:pt x="f5" y="f8"/>
                  </a:moveTo>
                  <a:lnTo>
                    <a:pt x="f5" y="f9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" name="Freeform: Shape 95">
              <a:extLst>
                <a:ext uri="{FF2B5EF4-FFF2-40B4-BE49-F238E27FC236}">
                  <a16:creationId xmlns:a16="http://schemas.microsoft.com/office/drawing/2014/main" id="{894163B6-3AD2-3A6C-FE72-9813968304AA}"/>
                </a:ext>
              </a:extLst>
            </p:cNvPr>
            <p:cNvSpPr/>
            <p:nvPr/>
          </p:nvSpPr>
          <p:spPr>
            <a:xfrm>
              <a:off x="190350" y="6662245"/>
              <a:ext cx="1408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2"/>
                <a:gd name="f7" fmla="val 899"/>
                <a:gd name="f8" fmla="val 771"/>
                <a:gd name="f9" fmla="val 420"/>
                <a:gd name="f10" fmla="val 526"/>
                <a:gd name="f11" fmla="val 897"/>
                <a:gd name="f12" fmla="val 223"/>
                <a:gd name="f13" fmla="val 1413"/>
                <a:gd name="f14" fmla="+- 0 0 -90"/>
                <a:gd name="f15" fmla="*/ f3 1 1412"/>
                <a:gd name="f16" fmla="*/ f4 1 89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12"/>
                <a:gd name="f25" fmla="*/ f21 1 899"/>
                <a:gd name="f26" fmla="*/ 771 f22 1"/>
                <a:gd name="f27" fmla="*/ 899 f21 1"/>
                <a:gd name="f28" fmla="*/ 0 f22 1"/>
                <a:gd name="f29" fmla="*/ 1413 f22 1"/>
                <a:gd name="f30" fmla="*/ 0 f21 1"/>
                <a:gd name="f31" fmla="+- f23 0 f1"/>
                <a:gd name="f32" fmla="*/ f26 1 1412"/>
                <a:gd name="f33" fmla="*/ f27 1 899"/>
                <a:gd name="f34" fmla="*/ f28 1 1412"/>
                <a:gd name="f35" fmla="*/ f29 1 1412"/>
                <a:gd name="f36" fmla="*/ f30 1 899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</a:cxnLst>
              <a:rect l="f46" t="f49" r="f47" b="f48"/>
              <a:pathLst>
                <a:path w="1412" h="899">
                  <a:moveTo>
                    <a:pt x="f8" y="f7"/>
                  </a:moveTo>
                  <a:lnTo>
                    <a:pt x="f5" y="f7"/>
                  </a:lnTo>
                  <a:cubicBezTo>
                    <a:pt x="f9" y="f10"/>
                    <a:pt x="f11" y="f12"/>
                    <a:pt x="f13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" name="Freeform: Shape 96">
              <a:extLst>
                <a:ext uri="{FF2B5EF4-FFF2-40B4-BE49-F238E27FC236}">
                  <a16:creationId xmlns:a16="http://schemas.microsoft.com/office/drawing/2014/main" id="{CC0FA436-9CA8-E4CD-CC6F-F6A83C25A613}"/>
                </a:ext>
              </a:extLst>
            </p:cNvPr>
            <p:cNvSpPr/>
            <p:nvPr/>
          </p:nvSpPr>
          <p:spPr>
            <a:xfrm>
              <a:off x="969355" y="0"/>
              <a:ext cx="294647" cy="18231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4648"/>
                <a:gd name="f7" fmla="val 1823130"/>
                <a:gd name="f8" fmla="val 5009"/>
                <a:gd name="f9" fmla="val 1821974"/>
                <a:gd name="f10" fmla="val 14257"/>
                <a:gd name="f11" fmla="val 1819919"/>
                <a:gd name="f12" fmla="val 294649"/>
                <a:gd name="f13" fmla="val 280905"/>
                <a:gd name="f14" fmla="+- 0 0 -90"/>
                <a:gd name="f15" fmla="*/ f3 1 294648"/>
                <a:gd name="f16" fmla="*/ f4 1 182313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94648"/>
                <a:gd name="f25" fmla="*/ f21 1 1823130"/>
                <a:gd name="f26" fmla="*/ 5009 f22 1"/>
                <a:gd name="f27" fmla="*/ 1821974 f21 1"/>
                <a:gd name="f28" fmla="*/ 14257 f22 1"/>
                <a:gd name="f29" fmla="*/ 1819919 f21 1"/>
                <a:gd name="f30" fmla="*/ 294649 f22 1"/>
                <a:gd name="f31" fmla="*/ 0 f21 1"/>
                <a:gd name="f32" fmla="*/ 280905 f22 1"/>
                <a:gd name="f33" fmla="*/ 0 f22 1"/>
                <a:gd name="f34" fmla="*/ 1823130 f21 1"/>
                <a:gd name="f35" fmla="+- f23 0 f1"/>
                <a:gd name="f36" fmla="*/ f26 1 294648"/>
                <a:gd name="f37" fmla="*/ f27 1 1823130"/>
                <a:gd name="f38" fmla="*/ f28 1 294648"/>
                <a:gd name="f39" fmla="*/ f29 1 1823130"/>
                <a:gd name="f40" fmla="*/ f30 1 294648"/>
                <a:gd name="f41" fmla="*/ f31 1 1823130"/>
                <a:gd name="f42" fmla="*/ f32 1 294648"/>
                <a:gd name="f43" fmla="*/ f33 1 294648"/>
                <a:gd name="f44" fmla="*/ f34 1 1823130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294648" h="1823130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5"/>
                  </a:lnTo>
                  <a:lnTo>
                    <a:pt x="f5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" name="Freeform: Shape 97">
              <a:extLst>
                <a:ext uri="{FF2B5EF4-FFF2-40B4-BE49-F238E27FC236}">
                  <a16:creationId xmlns:a16="http://schemas.microsoft.com/office/drawing/2014/main" id="{91DA50E2-FA1C-4935-5004-52AE646E3B11}"/>
                </a:ext>
              </a:extLst>
            </p:cNvPr>
            <p:cNvSpPr/>
            <p:nvPr/>
          </p:nvSpPr>
          <p:spPr>
            <a:xfrm>
              <a:off x="0" y="5946041"/>
              <a:ext cx="323030" cy="27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3034"/>
                <a:gd name="f7" fmla="val 273713"/>
                <a:gd name="f8" fmla="val 317640"/>
                <a:gd name="f9" fmla="val 273714"/>
                <a:gd name="f10" fmla="val 316303"/>
                <a:gd name="f11" fmla="val 272857"/>
                <a:gd name="f12" fmla="val 315340"/>
                <a:gd name="f13" fmla="val 271526"/>
                <a:gd name="f14" fmla="val 314943"/>
                <a:gd name="f15" fmla="val 269989"/>
                <a:gd name="f16" fmla="val 313896"/>
                <a:gd name="f17" fmla="val 266140"/>
                <a:gd name="f18" fmla="val 315957"/>
                <a:gd name="f19" fmla="val 262129"/>
                <a:gd name="f20" fmla="val 319695"/>
                <a:gd name="f21" fmla="val 260741"/>
                <a:gd name="f22" fmla="val 323035"/>
                <a:gd name="f23" fmla="val 259456"/>
                <a:gd name="f24" fmla="val 18753"/>
                <a:gd name="f25" fmla="val 314429"/>
                <a:gd name="f26" fmla="val 270631"/>
                <a:gd name="f27" fmla="+- 0 0 -90"/>
                <a:gd name="f28" fmla="*/ f3 1 323034"/>
                <a:gd name="f29" fmla="*/ f4 1 273713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23034"/>
                <a:gd name="f38" fmla="*/ f34 1 273713"/>
                <a:gd name="f39" fmla="*/ 317640 f35 1"/>
                <a:gd name="f40" fmla="*/ 273714 f34 1"/>
                <a:gd name="f41" fmla="*/ 314943 f35 1"/>
                <a:gd name="f42" fmla="*/ 269989 f34 1"/>
                <a:gd name="f43" fmla="*/ 319695 f35 1"/>
                <a:gd name="f44" fmla="*/ 260741 f34 1"/>
                <a:gd name="f45" fmla="*/ 323035 f35 1"/>
                <a:gd name="f46" fmla="*/ 259456 f34 1"/>
                <a:gd name="f47" fmla="*/ 0 f35 1"/>
                <a:gd name="f48" fmla="*/ 0 f34 1"/>
                <a:gd name="f49" fmla="*/ 18753 f34 1"/>
                <a:gd name="f50" fmla="*/ 314429 f35 1"/>
                <a:gd name="f51" fmla="*/ 270631 f34 1"/>
                <a:gd name="f52" fmla="+- f36 0 f1"/>
                <a:gd name="f53" fmla="*/ f39 1 323034"/>
                <a:gd name="f54" fmla="*/ f40 1 273713"/>
                <a:gd name="f55" fmla="*/ f41 1 323034"/>
                <a:gd name="f56" fmla="*/ f42 1 273713"/>
                <a:gd name="f57" fmla="*/ f43 1 323034"/>
                <a:gd name="f58" fmla="*/ f44 1 273713"/>
                <a:gd name="f59" fmla="*/ f45 1 323034"/>
                <a:gd name="f60" fmla="*/ f46 1 273713"/>
                <a:gd name="f61" fmla="*/ f47 1 323034"/>
                <a:gd name="f62" fmla="*/ f48 1 273713"/>
                <a:gd name="f63" fmla="*/ f49 1 273713"/>
                <a:gd name="f64" fmla="*/ f50 1 323034"/>
                <a:gd name="f65" fmla="*/ f51 1 273713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8"/>
                <a:gd name="f74" fmla="*/ f57 1 f37"/>
                <a:gd name="f75" fmla="*/ f58 1 f38"/>
                <a:gd name="f76" fmla="*/ f59 1 f37"/>
                <a:gd name="f77" fmla="*/ f60 1 f38"/>
                <a:gd name="f78" fmla="*/ f61 1 f37"/>
                <a:gd name="f79" fmla="*/ f62 1 f38"/>
                <a:gd name="f80" fmla="*/ f63 1 f38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9 1"/>
                <a:gd name="f91" fmla="*/ f74 f28 1"/>
                <a:gd name="f92" fmla="*/ f75 f29 1"/>
                <a:gd name="f93" fmla="*/ f76 f28 1"/>
                <a:gd name="f94" fmla="*/ f77 f29 1"/>
                <a:gd name="f95" fmla="*/ f78 f28 1"/>
                <a:gd name="f96" fmla="*/ f79 f29 1"/>
                <a:gd name="f97" fmla="*/ f80 f29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5" y="f97"/>
                </a:cxn>
                <a:cxn ang="f52">
                  <a:pos x="f98" y="f99"/>
                </a:cxn>
              </a:cxnLst>
              <a:rect l="f83" t="f86" r="f84" b="f85"/>
              <a:pathLst>
                <a:path w="323034" h="273713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5" y="f5"/>
                  </a:lnTo>
                  <a:lnTo>
                    <a:pt x="f5" y="f24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" name="Freeform: Shape 98">
              <a:extLst>
                <a:ext uri="{FF2B5EF4-FFF2-40B4-BE49-F238E27FC236}">
                  <a16:creationId xmlns:a16="http://schemas.microsoft.com/office/drawing/2014/main" id="{38E23DFB-256F-524D-A937-7CC91153B1E2}"/>
                </a:ext>
              </a:extLst>
            </p:cNvPr>
            <p:cNvSpPr/>
            <p:nvPr/>
          </p:nvSpPr>
          <p:spPr>
            <a:xfrm>
              <a:off x="4621898" y="6188156"/>
              <a:ext cx="1129914" cy="7477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9914"/>
                <a:gd name="f7" fmla="val 747799"/>
                <a:gd name="f8" fmla="val 2569"/>
                <a:gd name="f9" fmla="val 5138"/>
                <a:gd name="f10" fmla="val 15028"/>
                <a:gd name="f11" fmla="val 1103199"/>
                <a:gd name="f12" fmla="val 1129915"/>
                <a:gd name="f13" fmla="val 3854"/>
                <a:gd name="f14" fmla="+- 0 0 -90"/>
                <a:gd name="f15" fmla="*/ f3 1 1129914"/>
                <a:gd name="f16" fmla="*/ f4 1 74779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129914"/>
                <a:gd name="f25" fmla="*/ f21 1 747799"/>
                <a:gd name="f26" fmla="*/ 2569 f22 1"/>
                <a:gd name="f27" fmla="*/ 5138 f21 1"/>
                <a:gd name="f28" fmla="*/ 0 f22 1"/>
                <a:gd name="f29" fmla="*/ 15028 f21 1"/>
                <a:gd name="f30" fmla="*/ 1103199 f22 1"/>
                <a:gd name="f31" fmla="*/ 747799 f21 1"/>
                <a:gd name="f32" fmla="*/ 1129915 f22 1"/>
                <a:gd name="f33" fmla="*/ 3854 f22 1"/>
                <a:gd name="f34" fmla="*/ 0 f21 1"/>
                <a:gd name="f35" fmla="+- f23 0 f1"/>
                <a:gd name="f36" fmla="*/ f26 1 1129914"/>
                <a:gd name="f37" fmla="*/ f27 1 747799"/>
                <a:gd name="f38" fmla="*/ f28 1 1129914"/>
                <a:gd name="f39" fmla="*/ f29 1 747799"/>
                <a:gd name="f40" fmla="*/ f30 1 1129914"/>
                <a:gd name="f41" fmla="*/ f31 1 747799"/>
                <a:gd name="f42" fmla="*/ f32 1 1129914"/>
                <a:gd name="f43" fmla="*/ f33 1 1129914"/>
                <a:gd name="f44" fmla="*/ f34 1 747799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1129914" h="747799">
                  <a:moveTo>
                    <a:pt x="f8" y="f9"/>
                  </a:moveTo>
                  <a:lnTo>
                    <a:pt x="f5" y="f10"/>
                  </a:lnTo>
                  <a:lnTo>
                    <a:pt x="f11" y="f7"/>
                  </a:lnTo>
                  <a:lnTo>
                    <a:pt x="f12" y="f7"/>
                  </a:lnTo>
                  <a:lnTo>
                    <a:pt x="f13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" name="Freeform: Shape 99">
              <a:extLst>
                <a:ext uri="{FF2B5EF4-FFF2-40B4-BE49-F238E27FC236}">
                  <a16:creationId xmlns:a16="http://schemas.microsoft.com/office/drawing/2014/main" id="{C6301EE0-08FD-44C8-8174-80F018F76DAD}"/>
                </a:ext>
              </a:extLst>
            </p:cNvPr>
            <p:cNvSpPr/>
            <p:nvPr/>
          </p:nvSpPr>
          <p:spPr>
            <a:xfrm>
              <a:off x="2758443" y="4904622"/>
              <a:ext cx="81692" cy="580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689"/>
                <a:gd name="f7" fmla="val 58056"/>
                <a:gd name="f8" fmla="val 15542"/>
                <a:gd name="f9" fmla="val 64350"/>
                <a:gd name="f10" fmla="val 78607"/>
                <a:gd name="f11" fmla="val 52919"/>
                <a:gd name="f12" fmla="val 81690"/>
                <a:gd name="f13" fmla="val 51891"/>
                <a:gd name="f14" fmla="val 3211"/>
                <a:gd name="f15" fmla="val 2312"/>
                <a:gd name="f16" fmla="val 4881"/>
                <a:gd name="f17" fmla="+- 0 0 -90"/>
                <a:gd name="f18" fmla="*/ f3 1 81689"/>
                <a:gd name="f19" fmla="*/ f4 1 5805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81689"/>
                <a:gd name="f28" fmla="*/ f24 1 58056"/>
                <a:gd name="f29" fmla="*/ 0 f25 1"/>
                <a:gd name="f30" fmla="*/ 15542 f24 1"/>
                <a:gd name="f31" fmla="*/ 64350 f25 1"/>
                <a:gd name="f32" fmla="*/ 58056 f24 1"/>
                <a:gd name="f33" fmla="*/ 78607 f25 1"/>
                <a:gd name="f34" fmla="*/ 52919 f24 1"/>
                <a:gd name="f35" fmla="*/ 81690 f25 1"/>
                <a:gd name="f36" fmla="*/ 51891 f24 1"/>
                <a:gd name="f37" fmla="*/ 3211 f25 1"/>
                <a:gd name="f38" fmla="*/ 0 f24 1"/>
                <a:gd name="f39" fmla="*/ 2312 f25 1"/>
                <a:gd name="f40" fmla="*/ 4881 f24 1"/>
                <a:gd name="f41" fmla="+- f26 0 f1"/>
                <a:gd name="f42" fmla="*/ f29 1 81689"/>
                <a:gd name="f43" fmla="*/ f30 1 58056"/>
                <a:gd name="f44" fmla="*/ f31 1 81689"/>
                <a:gd name="f45" fmla="*/ f32 1 58056"/>
                <a:gd name="f46" fmla="*/ f33 1 81689"/>
                <a:gd name="f47" fmla="*/ f34 1 58056"/>
                <a:gd name="f48" fmla="*/ f35 1 81689"/>
                <a:gd name="f49" fmla="*/ f36 1 58056"/>
                <a:gd name="f50" fmla="*/ f37 1 81689"/>
                <a:gd name="f51" fmla="*/ f38 1 58056"/>
                <a:gd name="f52" fmla="*/ f39 1 81689"/>
                <a:gd name="f53" fmla="*/ f40 1 58056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8"/>
                <a:gd name="f64" fmla="*/ f48 1 f27"/>
                <a:gd name="f65" fmla="*/ f49 1 f28"/>
                <a:gd name="f66" fmla="*/ f50 1 f27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9 1"/>
                <a:gd name="f80" fmla="*/ f64 f18 1"/>
                <a:gd name="f81" fmla="*/ f65 f19 1"/>
                <a:gd name="f82" fmla="*/ f66 f18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8" y="f79"/>
                </a:cxn>
                <a:cxn ang="f41">
                  <a:pos x="f80" y="f81"/>
                </a:cxn>
                <a:cxn ang="f41">
                  <a:pos x="f82" y="f83"/>
                </a:cxn>
                <a:cxn ang="f41">
                  <a:pos x="f84" y="f85"/>
                </a:cxn>
                <a:cxn ang="f41">
                  <a:pos x="f74" y="f75"/>
                </a:cxn>
              </a:cxnLst>
              <a:rect l="f70" t="f73" r="f71" b="f72"/>
              <a:pathLst>
                <a:path w="81689" h="58056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5" y="f16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" name="Freeform: Shape 100">
              <a:extLst>
                <a:ext uri="{FF2B5EF4-FFF2-40B4-BE49-F238E27FC236}">
                  <a16:creationId xmlns:a16="http://schemas.microsoft.com/office/drawing/2014/main" id="{E694775E-62A7-0F44-65FE-BB857F1FDDB0}"/>
                </a:ext>
              </a:extLst>
            </p:cNvPr>
            <p:cNvSpPr/>
            <p:nvPr/>
          </p:nvSpPr>
          <p:spPr>
            <a:xfrm>
              <a:off x="4169782" y="4495528"/>
              <a:ext cx="640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2"/>
                <a:gd name="f7" fmla="val 899"/>
                <a:gd name="f8" fmla="val 504"/>
                <a:gd name="f9" fmla="val 347"/>
                <a:gd name="f10" fmla="val 283"/>
                <a:gd name="f11" fmla="val 656"/>
                <a:gd name="f12" fmla="+- 0 0 -90"/>
                <a:gd name="f13" fmla="*/ f3 1 642"/>
                <a:gd name="f14" fmla="*/ f4 1 89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42"/>
                <a:gd name="f23" fmla="*/ f19 1 899"/>
                <a:gd name="f24" fmla="*/ 642 f20 1"/>
                <a:gd name="f25" fmla="*/ 0 f19 1"/>
                <a:gd name="f26" fmla="*/ 0 f20 1"/>
                <a:gd name="f27" fmla="*/ 899 f19 1"/>
                <a:gd name="f28" fmla="+- f21 0 f1"/>
                <a:gd name="f29" fmla="*/ f24 1 642"/>
                <a:gd name="f30" fmla="*/ f25 1 899"/>
                <a:gd name="f31" fmla="*/ f26 1 642"/>
                <a:gd name="f32" fmla="*/ f27 1 899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6"/>
                </a:cxn>
                <a:cxn ang="f28">
                  <a:pos x="f47" y="f48"/>
                </a:cxn>
              </a:cxnLst>
              <a:rect l="f41" t="f44" r="f42" b="f43"/>
              <a:pathLst>
                <a:path w="642" h="899">
                  <a:moveTo>
                    <a:pt x="f6" y="f5"/>
                  </a:moveTo>
                  <a:lnTo>
                    <a:pt x="f6" y="f5"/>
                  </a:lnTo>
                  <a:cubicBezTo>
                    <a:pt x="f8" y="f9"/>
                    <a:pt x="f10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" name="Freeform: Shape 101">
              <a:extLst>
                <a:ext uri="{FF2B5EF4-FFF2-40B4-BE49-F238E27FC236}">
                  <a16:creationId xmlns:a16="http://schemas.microsoft.com/office/drawing/2014/main" id="{B9790DD3-3863-52D8-41CB-C912B34D1187}"/>
                </a:ext>
              </a:extLst>
            </p:cNvPr>
            <p:cNvSpPr/>
            <p:nvPr/>
          </p:nvSpPr>
          <p:spPr>
            <a:xfrm>
              <a:off x="3130027" y="3868085"/>
              <a:ext cx="1037944" cy="6232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7949"/>
                <a:gd name="f7" fmla="val 623209"/>
                <a:gd name="f8" fmla="val 1037950"/>
                <a:gd name="f9" fmla="val 617686"/>
                <a:gd name="f10" fmla="val 20936"/>
                <a:gd name="f11" fmla="val 5266"/>
                <a:gd name="f12" fmla="val 5009"/>
                <a:gd name="f13" fmla="val 2055"/>
                <a:gd name="f14" fmla="val 1028"/>
                <a:gd name="f15" fmla="val 1017784"/>
                <a:gd name="f16" fmla="val 1032683"/>
                <a:gd name="f17" fmla="val 617814"/>
                <a:gd name="f18" fmla="val 1034331"/>
                <a:gd name="f19" fmla="val 616986"/>
                <a:gd name="f20" fmla="val 1036263"/>
                <a:gd name="f21" fmla="val 616939"/>
                <a:gd name="f22" fmla="+- 0 0 -90"/>
                <a:gd name="f23" fmla="*/ f3 1 1037949"/>
                <a:gd name="f24" fmla="*/ f4 1 62320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037949"/>
                <a:gd name="f33" fmla="*/ f29 1 623209"/>
                <a:gd name="f34" fmla="*/ 1037950 f30 1"/>
                <a:gd name="f35" fmla="*/ 617686 f29 1"/>
                <a:gd name="f36" fmla="*/ 20936 f30 1"/>
                <a:gd name="f37" fmla="*/ 0 f29 1"/>
                <a:gd name="f38" fmla="*/ 5266 f30 1"/>
                <a:gd name="f39" fmla="*/ 5009 f29 1"/>
                <a:gd name="f40" fmla="*/ 2055 f30 1"/>
                <a:gd name="f41" fmla="*/ 1028 f30 1"/>
                <a:gd name="f42" fmla="*/ 0 f30 1"/>
                <a:gd name="f43" fmla="*/ 1017784 f30 1"/>
                <a:gd name="f44" fmla="*/ 623209 f29 1"/>
                <a:gd name="f45" fmla="*/ 1032683 f30 1"/>
                <a:gd name="f46" fmla="*/ 617814 f29 1"/>
                <a:gd name="f47" fmla="+- f31 0 f1"/>
                <a:gd name="f48" fmla="*/ f34 1 1037949"/>
                <a:gd name="f49" fmla="*/ f35 1 623209"/>
                <a:gd name="f50" fmla="*/ f36 1 1037949"/>
                <a:gd name="f51" fmla="*/ f37 1 623209"/>
                <a:gd name="f52" fmla="*/ f38 1 1037949"/>
                <a:gd name="f53" fmla="*/ f39 1 623209"/>
                <a:gd name="f54" fmla="*/ f40 1 1037949"/>
                <a:gd name="f55" fmla="*/ f41 1 1037949"/>
                <a:gd name="f56" fmla="*/ f42 1 1037949"/>
                <a:gd name="f57" fmla="*/ f43 1 1037949"/>
                <a:gd name="f58" fmla="*/ f44 1 623209"/>
                <a:gd name="f59" fmla="*/ f45 1 1037949"/>
                <a:gd name="f60" fmla="*/ f46 1 623209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2"/>
                <a:gd name="f68" fmla="*/ f51 1 f33"/>
                <a:gd name="f69" fmla="*/ f52 1 f32"/>
                <a:gd name="f70" fmla="*/ f53 1 f33"/>
                <a:gd name="f71" fmla="*/ f54 1 f32"/>
                <a:gd name="f72" fmla="*/ f55 1 f32"/>
                <a:gd name="f73" fmla="*/ f56 1 f32"/>
                <a:gd name="f74" fmla="*/ f57 1 f32"/>
                <a:gd name="f75" fmla="*/ f58 1 f33"/>
                <a:gd name="f76" fmla="*/ f59 1 f32"/>
                <a:gd name="f77" fmla="*/ f60 1 f33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3 1"/>
                <a:gd name="f85" fmla="*/ f68 f24 1"/>
                <a:gd name="f86" fmla="*/ f69 f23 1"/>
                <a:gd name="f87" fmla="*/ f70 f24 1"/>
                <a:gd name="f88" fmla="*/ f71 f23 1"/>
                <a:gd name="f89" fmla="*/ f72 f23 1"/>
                <a:gd name="f90" fmla="*/ f73 f23 1"/>
                <a:gd name="f91" fmla="*/ f74 f23 1"/>
                <a:gd name="f92" fmla="*/ f75 f24 1"/>
                <a:gd name="f93" fmla="*/ f76 f23 1"/>
                <a:gd name="f94" fmla="*/ f77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6" y="f87"/>
                </a:cxn>
                <a:cxn ang="f47">
                  <a:pos x="f88" y="f87"/>
                </a:cxn>
                <a:cxn ang="f47">
                  <a:pos x="f89" y="f87"/>
                </a:cxn>
                <a:cxn ang="f47">
                  <a:pos x="f90" y="f87"/>
                </a:cxn>
                <a:cxn ang="f47">
                  <a:pos x="f91" y="f92"/>
                </a:cxn>
                <a:cxn ang="f47">
                  <a:pos x="f93" y="f94"/>
                </a:cxn>
                <a:cxn ang="f47">
                  <a:pos x="f82" y="f83"/>
                </a:cxn>
              </a:cxnLst>
              <a:rect l="f78" t="f81" r="f79" b="f80"/>
              <a:pathLst>
                <a:path w="1037949" h="623209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2"/>
                  </a:lnTo>
                  <a:cubicBezTo>
                    <a:pt x="f13" y="f12"/>
                    <a:pt x="f13" y="f12"/>
                    <a:pt x="f14" y="f12"/>
                  </a:cubicBezTo>
                  <a:lnTo>
                    <a:pt x="f5" y="f12"/>
                  </a:lnTo>
                  <a:lnTo>
                    <a:pt x="f15" y="f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" name="Freeform: Shape 102">
              <a:extLst>
                <a:ext uri="{FF2B5EF4-FFF2-40B4-BE49-F238E27FC236}">
                  <a16:creationId xmlns:a16="http://schemas.microsoft.com/office/drawing/2014/main" id="{1732CA5A-920A-5F8D-56BC-AA9C8CF4057D}"/>
                </a:ext>
              </a:extLst>
            </p:cNvPr>
            <p:cNvSpPr/>
            <p:nvPr/>
          </p:nvSpPr>
          <p:spPr>
            <a:xfrm>
              <a:off x="4168237" y="4485900"/>
              <a:ext cx="1014" cy="8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4"/>
                <a:gd name="f7" fmla="val 835"/>
                <a:gd name="f8" fmla="val 771"/>
                <a:gd name="f9" fmla="val 642"/>
                <a:gd name="f10" fmla="val 1542"/>
                <a:gd name="f11" fmla="val 1285"/>
                <a:gd name="f12" fmla="val 257"/>
                <a:gd name="f13" fmla="val 129"/>
                <a:gd name="f14" fmla="+- 0 0 -90"/>
                <a:gd name="f15" fmla="*/ f3 1 1014"/>
                <a:gd name="f16" fmla="*/ f4 1 83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14"/>
                <a:gd name="f25" fmla="*/ f21 1 835"/>
                <a:gd name="f26" fmla="*/ 0 f22 1"/>
                <a:gd name="f27" fmla="*/ 0 f21 1"/>
                <a:gd name="f28" fmla="*/ 771 f22 1"/>
                <a:gd name="f29" fmla="*/ 642 f21 1"/>
                <a:gd name="f30" fmla="+- f23 0 f1"/>
                <a:gd name="f31" fmla="*/ f26 1 1014"/>
                <a:gd name="f32" fmla="*/ f27 1 835"/>
                <a:gd name="f33" fmla="*/ f28 1 1014"/>
                <a:gd name="f34" fmla="*/ f29 1 835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1014" h="835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8" y="f9"/>
                  </a:cubicBezTo>
                  <a:cubicBezTo>
                    <a:pt x="f10" y="f11"/>
                    <a:pt x="f12" y="f13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" name="Freeform: Shape 103">
              <a:extLst>
                <a:ext uri="{FF2B5EF4-FFF2-40B4-BE49-F238E27FC236}">
                  <a16:creationId xmlns:a16="http://schemas.microsoft.com/office/drawing/2014/main" id="{3A732DB3-E450-6685-E27E-2CA47391D2E9}"/>
                </a:ext>
              </a:extLst>
            </p:cNvPr>
            <p:cNvSpPr/>
            <p:nvPr/>
          </p:nvSpPr>
          <p:spPr>
            <a:xfrm>
              <a:off x="3127979" y="3870518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" name="Freeform: Shape 104">
              <a:extLst>
                <a:ext uri="{FF2B5EF4-FFF2-40B4-BE49-F238E27FC236}">
                  <a16:creationId xmlns:a16="http://schemas.microsoft.com/office/drawing/2014/main" id="{74C25657-1354-E78A-CADF-FFBBA239FCC7}"/>
                </a:ext>
              </a:extLst>
            </p:cNvPr>
            <p:cNvSpPr/>
            <p:nvPr/>
          </p:nvSpPr>
          <p:spPr>
            <a:xfrm>
              <a:off x="3129899" y="3872447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" name="Freeform: Shape 105">
              <a:extLst>
                <a:ext uri="{FF2B5EF4-FFF2-40B4-BE49-F238E27FC236}">
                  <a16:creationId xmlns:a16="http://schemas.microsoft.com/office/drawing/2014/main" id="{A13688E0-DA9C-A9A5-56C6-C5D1C9089C6D}"/>
                </a:ext>
              </a:extLst>
            </p:cNvPr>
            <p:cNvSpPr/>
            <p:nvPr/>
          </p:nvSpPr>
          <p:spPr>
            <a:xfrm>
              <a:off x="3126946" y="3867948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" name="Freeform: Shape 106">
              <a:extLst>
                <a:ext uri="{FF2B5EF4-FFF2-40B4-BE49-F238E27FC236}">
                  <a16:creationId xmlns:a16="http://schemas.microsoft.com/office/drawing/2014/main" id="{7C6C75A3-4134-3EF2-83B3-A371480B41D2}"/>
                </a:ext>
              </a:extLst>
            </p:cNvPr>
            <p:cNvSpPr/>
            <p:nvPr/>
          </p:nvSpPr>
          <p:spPr>
            <a:xfrm>
              <a:off x="3126772" y="3866156"/>
              <a:ext cx="45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"/>
                <a:gd name="f7" fmla="val 899"/>
                <a:gd name="f8" fmla="val 47"/>
                <a:gd name="f9" fmla="val -16"/>
                <a:gd name="f10" fmla="val 296"/>
                <a:gd name="f11" fmla="val 602"/>
                <a:gd name="f12" fmla="+- 0 0 -90"/>
                <a:gd name="f13" fmla="*/ f3 1 46"/>
                <a:gd name="f14" fmla="*/ f4 1 89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6"/>
                <a:gd name="f23" fmla="*/ f19 1 899"/>
                <a:gd name="f24" fmla="*/ 47 f20 1"/>
                <a:gd name="f25" fmla="*/ 0 f19 1"/>
                <a:gd name="f26" fmla="*/ 899 f19 1"/>
                <a:gd name="f27" fmla="+- f21 0 f1"/>
                <a:gd name="f28" fmla="*/ f24 1 46"/>
                <a:gd name="f29" fmla="*/ f25 1 899"/>
                <a:gd name="f30" fmla="*/ f26 1 899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46" h="899">
                  <a:moveTo>
                    <a:pt x="f8" y="f5"/>
                  </a:moveTo>
                  <a:cubicBezTo>
                    <a:pt x="f9" y="f10"/>
                    <a:pt x="f9" y="f11"/>
                    <a:pt x="f8" y="f7"/>
                  </a:cubicBezTo>
                  <a:lnTo>
                    <a:pt x="f8" y="f7"/>
                  </a:lnTo>
                  <a:cubicBezTo>
                    <a:pt x="f8" y="f7"/>
                    <a:pt x="f8" y="f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" name="Freeform: Shape 107">
              <a:extLst>
                <a:ext uri="{FF2B5EF4-FFF2-40B4-BE49-F238E27FC236}">
                  <a16:creationId xmlns:a16="http://schemas.microsoft.com/office/drawing/2014/main" id="{9427B569-2A38-D92A-2D04-6E019D785EA3}"/>
                </a:ext>
              </a:extLst>
            </p:cNvPr>
            <p:cNvSpPr/>
            <p:nvPr/>
          </p:nvSpPr>
          <p:spPr>
            <a:xfrm>
              <a:off x="2586718" y="3537978"/>
              <a:ext cx="125409" cy="567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414"/>
                <a:gd name="f7" fmla="val 567720"/>
                <a:gd name="f8" fmla="val 109690"/>
                <a:gd name="f9" fmla="val 9119"/>
                <a:gd name="f10" fmla="val 560014"/>
                <a:gd name="f11" fmla="val 8349"/>
                <a:gd name="f12" fmla="val 565281"/>
                <a:gd name="f13" fmla="val 12202"/>
                <a:gd name="f14" fmla="val 567721"/>
                <a:gd name="f15" fmla="val 125360"/>
                <a:gd name="f16" fmla="val 1156"/>
                <a:gd name="f17" fmla="val 125432"/>
                <a:gd name="f18" fmla="val 1581"/>
                <a:gd name="f19" fmla="val 2015"/>
                <a:gd name="f20" fmla="val 2440"/>
                <a:gd name="f21" fmla="val 125091"/>
                <a:gd name="f22" fmla="val 2922"/>
                <a:gd name="f23" fmla="val 124744"/>
                <a:gd name="f24" fmla="val 3356"/>
                <a:gd name="f25" fmla="val 124333"/>
                <a:gd name="f26" fmla="val 3725"/>
                <a:gd name="f27" fmla="val 123434"/>
                <a:gd name="f28" fmla="val 4624"/>
                <a:gd name="f29" fmla="val 123008"/>
                <a:gd name="f30" fmla="val 4955"/>
                <a:gd name="f31" fmla="val 122530"/>
                <a:gd name="f32" fmla="val 5215"/>
                <a:gd name="f33" fmla="val 122021"/>
                <a:gd name="f34" fmla="val 5394"/>
                <a:gd name="f35" fmla="val 121122"/>
                <a:gd name="f36" fmla="+- 0 0 -90"/>
                <a:gd name="f37" fmla="*/ f3 1 125414"/>
                <a:gd name="f38" fmla="*/ f4 1 567720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25414"/>
                <a:gd name="f47" fmla="*/ f43 1 567720"/>
                <a:gd name="f48" fmla="*/ 109690 f44 1"/>
                <a:gd name="f49" fmla="*/ 9119 f43 1"/>
                <a:gd name="f50" fmla="*/ 0 f44 1"/>
                <a:gd name="f51" fmla="*/ 560014 f43 1"/>
                <a:gd name="f52" fmla="*/ 8349 f44 1"/>
                <a:gd name="f53" fmla="*/ 565281 f43 1"/>
                <a:gd name="f54" fmla="*/ 12202 f44 1"/>
                <a:gd name="f55" fmla="*/ 567721 f43 1"/>
                <a:gd name="f56" fmla="*/ 125360 f44 1"/>
                <a:gd name="f57" fmla="*/ 0 f43 1"/>
                <a:gd name="f58" fmla="*/ 1156 f43 1"/>
                <a:gd name="f59" fmla="*/ 2440 f43 1"/>
                <a:gd name="f60" fmla="*/ 124333 f44 1"/>
                <a:gd name="f61" fmla="*/ 3725 f43 1"/>
                <a:gd name="f62" fmla="*/ 123434 f44 1"/>
                <a:gd name="f63" fmla="*/ 4624 f43 1"/>
                <a:gd name="f64" fmla="*/ 122021 f44 1"/>
                <a:gd name="f65" fmla="*/ 5394 f43 1"/>
                <a:gd name="f66" fmla="*/ 121122 f44 1"/>
                <a:gd name="f67" fmla="+- f45 0 f1"/>
                <a:gd name="f68" fmla="*/ f48 1 125414"/>
                <a:gd name="f69" fmla="*/ f49 1 567720"/>
                <a:gd name="f70" fmla="*/ f50 1 125414"/>
                <a:gd name="f71" fmla="*/ f51 1 567720"/>
                <a:gd name="f72" fmla="*/ f52 1 125414"/>
                <a:gd name="f73" fmla="*/ f53 1 567720"/>
                <a:gd name="f74" fmla="*/ f54 1 125414"/>
                <a:gd name="f75" fmla="*/ f55 1 567720"/>
                <a:gd name="f76" fmla="*/ f56 1 125414"/>
                <a:gd name="f77" fmla="*/ f57 1 567720"/>
                <a:gd name="f78" fmla="*/ f58 1 567720"/>
                <a:gd name="f79" fmla="*/ f59 1 567720"/>
                <a:gd name="f80" fmla="*/ f60 1 125414"/>
                <a:gd name="f81" fmla="*/ f61 1 567720"/>
                <a:gd name="f82" fmla="*/ f62 1 125414"/>
                <a:gd name="f83" fmla="*/ f63 1 567720"/>
                <a:gd name="f84" fmla="*/ f64 1 125414"/>
                <a:gd name="f85" fmla="*/ f65 1 567720"/>
                <a:gd name="f86" fmla="*/ f66 1 125414"/>
                <a:gd name="f87" fmla="*/ f39 1 f46"/>
                <a:gd name="f88" fmla="*/ f40 1 f46"/>
                <a:gd name="f89" fmla="*/ f39 1 f47"/>
                <a:gd name="f90" fmla="*/ f41 1 f47"/>
                <a:gd name="f91" fmla="*/ f68 1 f46"/>
                <a:gd name="f92" fmla="*/ f69 1 f47"/>
                <a:gd name="f93" fmla="*/ f70 1 f46"/>
                <a:gd name="f94" fmla="*/ f71 1 f47"/>
                <a:gd name="f95" fmla="*/ f72 1 f46"/>
                <a:gd name="f96" fmla="*/ f73 1 f47"/>
                <a:gd name="f97" fmla="*/ f74 1 f46"/>
                <a:gd name="f98" fmla="*/ f75 1 f47"/>
                <a:gd name="f99" fmla="*/ f76 1 f46"/>
                <a:gd name="f100" fmla="*/ f77 1 f47"/>
                <a:gd name="f101" fmla="*/ f78 1 f47"/>
                <a:gd name="f102" fmla="*/ f79 1 f47"/>
                <a:gd name="f103" fmla="*/ f80 1 f46"/>
                <a:gd name="f104" fmla="*/ f81 1 f47"/>
                <a:gd name="f105" fmla="*/ f82 1 f46"/>
                <a:gd name="f106" fmla="*/ f83 1 f47"/>
                <a:gd name="f107" fmla="*/ f84 1 f46"/>
                <a:gd name="f108" fmla="*/ f85 1 f47"/>
                <a:gd name="f109" fmla="*/ f86 1 f46"/>
                <a:gd name="f110" fmla="*/ f87 f37 1"/>
                <a:gd name="f111" fmla="*/ f88 f37 1"/>
                <a:gd name="f112" fmla="*/ f90 f38 1"/>
                <a:gd name="f113" fmla="*/ f89 f38 1"/>
                <a:gd name="f114" fmla="*/ f91 f37 1"/>
                <a:gd name="f115" fmla="*/ f92 f38 1"/>
                <a:gd name="f116" fmla="*/ f93 f37 1"/>
                <a:gd name="f117" fmla="*/ f94 f38 1"/>
                <a:gd name="f118" fmla="*/ f95 f37 1"/>
                <a:gd name="f119" fmla="*/ f96 f38 1"/>
                <a:gd name="f120" fmla="*/ f97 f37 1"/>
                <a:gd name="f121" fmla="*/ f98 f38 1"/>
                <a:gd name="f122" fmla="*/ f99 f37 1"/>
                <a:gd name="f123" fmla="*/ f100 f38 1"/>
                <a:gd name="f124" fmla="*/ f101 f38 1"/>
                <a:gd name="f125" fmla="*/ f102 f38 1"/>
                <a:gd name="f126" fmla="*/ f103 f37 1"/>
                <a:gd name="f127" fmla="*/ f104 f38 1"/>
                <a:gd name="f128" fmla="*/ f105 f37 1"/>
                <a:gd name="f129" fmla="*/ f106 f38 1"/>
                <a:gd name="f130" fmla="*/ f107 f37 1"/>
                <a:gd name="f131" fmla="*/ f108 f38 1"/>
                <a:gd name="f132" fmla="*/ f10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2" y="f123"/>
                </a:cxn>
                <a:cxn ang="f67">
                  <a:pos x="f122" y="f124"/>
                </a:cxn>
                <a:cxn ang="f67">
                  <a:pos x="f122" y="f125"/>
                </a:cxn>
                <a:cxn ang="f67">
                  <a:pos x="f126" y="f127"/>
                </a:cxn>
                <a:cxn ang="f67">
                  <a:pos x="f128" y="f129"/>
                </a:cxn>
                <a:cxn ang="f67">
                  <a:pos x="f130" y="f131"/>
                </a:cxn>
                <a:cxn ang="f67">
                  <a:pos x="f132" y="f131"/>
                </a:cxn>
              </a:cxnLst>
              <a:rect l="f110" t="f113" r="f111" b="f112"/>
              <a:pathLst>
                <a:path w="125414" h="567720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lnTo>
                    <a:pt x="f35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" name="Freeform: Shape 108">
              <a:extLst>
                <a:ext uri="{FF2B5EF4-FFF2-40B4-BE49-F238E27FC236}">
                  <a16:creationId xmlns:a16="http://schemas.microsoft.com/office/drawing/2014/main" id="{FC809CAB-06A0-C1AB-A1D4-4F7EE6C27512}"/>
                </a:ext>
              </a:extLst>
            </p:cNvPr>
            <p:cNvSpPr/>
            <p:nvPr/>
          </p:nvSpPr>
          <p:spPr>
            <a:xfrm>
              <a:off x="1001085" y="4796860"/>
              <a:ext cx="386096" cy="21391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6100"/>
                <a:gd name="f7" fmla="val 2139101"/>
                <a:gd name="f8" fmla="val 381862"/>
                <a:gd name="f9" fmla="val 2440"/>
                <a:gd name="f10" fmla="val 378907"/>
                <a:gd name="f11" fmla="val 377751"/>
                <a:gd name="f12" fmla="val 376467"/>
                <a:gd name="f13" fmla="val 372871"/>
                <a:gd name="f14" fmla="val 2139102"/>
                <a:gd name="f15" fmla="val 13615"/>
                <a:gd name="f16" fmla="val 1028"/>
                <a:gd name="f17" fmla="+- 0 0 -90"/>
                <a:gd name="f18" fmla="*/ f3 1 386100"/>
                <a:gd name="f19" fmla="*/ f4 1 213910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86100"/>
                <a:gd name="f28" fmla="*/ f24 1 2139101"/>
                <a:gd name="f29" fmla="*/ 381862 f25 1"/>
                <a:gd name="f30" fmla="*/ 2440 f24 1"/>
                <a:gd name="f31" fmla="*/ 378907 f25 1"/>
                <a:gd name="f32" fmla="*/ 377751 f25 1"/>
                <a:gd name="f33" fmla="*/ 376467 f25 1"/>
                <a:gd name="f34" fmla="*/ 372871 f25 1"/>
                <a:gd name="f35" fmla="*/ 0 f24 1"/>
                <a:gd name="f36" fmla="*/ 0 f25 1"/>
                <a:gd name="f37" fmla="*/ 2139102 f24 1"/>
                <a:gd name="f38" fmla="*/ 13615 f25 1"/>
                <a:gd name="f39" fmla="*/ 386100 f25 1"/>
                <a:gd name="f40" fmla="*/ 1028 f24 1"/>
                <a:gd name="f41" fmla="+- f26 0 f1"/>
                <a:gd name="f42" fmla="*/ f29 1 386100"/>
                <a:gd name="f43" fmla="*/ f30 1 2139101"/>
                <a:gd name="f44" fmla="*/ f31 1 386100"/>
                <a:gd name="f45" fmla="*/ f32 1 386100"/>
                <a:gd name="f46" fmla="*/ f33 1 386100"/>
                <a:gd name="f47" fmla="*/ f34 1 386100"/>
                <a:gd name="f48" fmla="*/ f35 1 2139101"/>
                <a:gd name="f49" fmla="*/ f36 1 386100"/>
                <a:gd name="f50" fmla="*/ f37 1 2139101"/>
                <a:gd name="f51" fmla="*/ f38 1 386100"/>
                <a:gd name="f52" fmla="*/ f39 1 386100"/>
                <a:gd name="f53" fmla="*/ f40 1 2139101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7"/>
                <a:gd name="f62" fmla="*/ f46 1 f27"/>
                <a:gd name="f63" fmla="*/ f47 1 f27"/>
                <a:gd name="f64" fmla="*/ f48 1 f28"/>
                <a:gd name="f65" fmla="*/ f49 1 f27"/>
                <a:gd name="f66" fmla="*/ f50 1 f28"/>
                <a:gd name="f67" fmla="*/ f51 1 f27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8 1"/>
                <a:gd name="f78" fmla="*/ f62 f18 1"/>
                <a:gd name="f79" fmla="*/ f63 f18 1"/>
                <a:gd name="f80" fmla="*/ f64 f19 1"/>
                <a:gd name="f81" fmla="*/ f65 f18 1"/>
                <a:gd name="f82" fmla="*/ f66 f19 1"/>
                <a:gd name="f83" fmla="*/ f67 f18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5"/>
                </a:cxn>
                <a:cxn ang="f41">
                  <a:pos x="f77" y="f75"/>
                </a:cxn>
                <a:cxn ang="f41">
                  <a:pos x="f78" y="f75"/>
                </a:cxn>
                <a:cxn ang="f41">
                  <a:pos x="f78" y="f75"/>
                </a:cxn>
                <a:cxn ang="f41">
                  <a:pos x="f79" y="f80"/>
                </a:cxn>
                <a:cxn ang="f41">
                  <a:pos x="f81" y="f82"/>
                </a:cxn>
                <a:cxn ang="f41">
                  <a:pos x="f83" y="f82"/>
                </a:cxn>
                <a:cxn ang="f41">
                  <a:pos x="f84" y="f85"/>
                </a:cxn>
              </a:cxnLst>
              <a:rect l="f70" t="f73" r="f71" b="f72"/>
              <a:pathLst>
                <a:path w="386100" h="2139101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2" y="f9"/>
                  </a:lnTo>
                  <a:lnTo>
                    <a:pt x="f13" y="f5"/>
                  </a:lnTo>
                  <a:lnTo>
                    <a:pt x="f5" y="f14"/>
                  </a:lnTo>
                  <a:lnTo>
                    <a:pt x="f15" y="f14"/>
                  </a:lnTo>
                  <a:lnTo>
                    <a:pt x="f6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" name="Freeform: Shape 109">
              <a:extLst>
                <a:ext uri="{FF2B5EF4-FFF2-40B4-BE49-F238E27FC236}">
                  <a16:creationId xmlns:a16="http://schemas.microsoft.com/office/drawing/2014/main" id="{6EFE2697-7A3C-F5CE-5440-1AC4D7D04C34}"/>
                </a:ext>
              </a:extLst>
            </p:cNvPr>
            <p:cNvSpPr/>
            <p:nvPr/>
          </p:nvSpPr>
          <p:spPr>
            <a:xfrm>
              <a:off x="3135038" y="3758001"/>
              <a:ext cx="321493" cy="1152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493"/>
                <a:gd name="f7" fmla="val 115214"/>
                <a:gd name="f8" fmla="val 5266"/>
                <a:gd name="f9" fmla="val 109306"/>
                <a:gd name="f10" fmla="val 4734"/>
                <a:gd name="f11" fmla="val 112095"/>
                <a:gd name="f12" fmla="val 2710"/>
                <a:gd name="f13" fmla="val 114365"/>
                <a:gd name="f14" fmla="val 15670"/>
                <a:gd name="f15" fmla="val 110205"/>
                <a:gd name="f16" fmla="val 317897"/>
                <a:gd name="f17" fmla="val 13230"/>
                <a:gd name="f18" fmla="val 320594"/>
                <a:gd name="f19" fmla="val 12331"/>
                <a:gd name="f20" fmla="val 320256"/>
                <a:gd name="f21" fmla="val 12927"/>
                <a:gd name="f22" fmla="val 318873"/>
                <a:gd name="f23" fmla="val 13151"/>
                <a:gd name="f24" fmla="val 317511"/>
                <a:gd name="f25" fmla="val 12973"/>
                <a:gd name="f26" fmla="val 313835"/>
                <a:gd name="f27" fmla="val 12187"/>
                <a:gd name="f28" fmla="val 311491"/>
                <a:gd name="f29" fmla="val 8570"/>
                <a:gd name="f30" fmla="val 312276"/>
                <a:gd name="f31" fmla="val 4893"/>
                <a:gd name="f32" fmla="val 312305"/>
                <a:gd name="f33" fmla="val 4760"/>
                <a:gd name="f34" fmla="val 312337"/>
                <a:gd name="f35" fmla="val 4627"/>
                <a:gd name="f36" fmla="val 312374"/>
                <a:gd name="f37" fmla="val 4496"/>
                <a:gd name="f38" fmla="val 313402"/>
                <a:gd name="f39" fmla="val 7450"/>
                <a:gd name="f40" fmla="val 98260"/>
                <a:gd name="f41" fmla="+- 0 0 -90"/>
                <a:gd name="f42" fmla="*/ f3 1 321493"/>
                <a:gd name="f43" fmla="*/ f4 1 115214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321493"/>
                <a:gd name="f52" fmla="*/ f48 1 115214"/>
                <a:gd name="f53" fmla="*/ 5266 f49 1"/>
                <a:gd name="f54" fmla="*/ 109306 f48 1"/>
                <a:gd name="f55" fmla="*/ 0 f49 1"/>
                <a:gd name="f56" fmla="*/ 115214 f48 1"/>
                <a:gd name="f57" fmla="*/ 15670 f49 1"/>
                <a:gd name="f58" fmla="*/ 110205 f48 1"/>
                <a:gd name="f59" fmla="*/ 317897 f49 1"/>
                <a:gd name="f60" fmla="*/ 13230 f48 1"/>
                <a:gd name="f61" fmla="*/ 320594 f49 1"/>
                <a:gd name="f62" fmla="*/ 12331 f48 1"/>
                <a:gd name="f63" fmla="*/ 321493 f49 1"/>
                <a:gd name="f64" fmla="*/ 317511 f49 1"/>
                <a:gd name="f65" fmla="*/ 12973 f48 1"/>
                <a:gd name="f66" fmla="*/ 312276 f49 1"/>
                <a:gd name="f67" fmla="*/ 4893 f48 1"/>
                <a:gd name="f68" fmla="*/ 312374 f49 1"/>
                <a:gd name="f69" fmla="*/ 4496 f48 1"/>
                <a:gd name="f70" fmla="*/ 313402 f49 1"/>
                <a:gd name="f71" fmla="*/ 0 f48 1"/>
                <a:gd name="f72" fmla="*/ 7450 f49 1"/>
                <a:gd name="f73" fmla="*/ 98260 f48 1"/>
                <a:gd name="f74" fmla="+- f50 0 f1"/>
                <a:gd name="f75" fmla="*/ f53 1 321493"/>
                <a:gd name="f76" fmla="*/ f54 1 115214"/>
                <a:gd name="f77" fmla="*/ f55 1 321493"/>
                <a:gd name="f78" fmla="*/ f56 1 115214"/>
                <a:gd name="f79" fmla="*/ f57 1 321493"/>
                <a:gd name="f80" fmla="*/ f58 1 115214"/>
                <a:gd name="f81" fmla="*/ f59 1 321493"/>
                <a:gd name="f82" fmla="*/ f60 1 115214"/>
                <a:gd name="f83" fmla="*/ f61 1 321493"/>
                <a:gd name="f84" fmla="*/ f62 1 115214"/>
                <a:gd name="f85" fmla="*/ f63 1 321493"/>
                <a:gd name="f86" fmla="*/ f64 1 321493"/>
                <a:gd name="f87" fmla="*/ f65 1 115214"/>
                <a:gd name="f88" fmla="*/ f66 1 321493"/>
                <a:gd name="f89" fmla="*/ f67 1 115214"/>
                <a:gd name="f90" fmla="*/ f68 1 321493"/>
                <a:gd name="f91" fmla="*/ f69 1 115214"/>
                <a:gd name="f92" fmla="*/ f70 1 321493"/>
                <a:gd name="f93" fmla="*/ f71 1 115214"/>
                <a:gd name="f94" fmla="*/ f72 1 321493"/>
                <a:gd name="f95" fmla="*/ f73 1 115214"/>
                <a:gd name="f96" fmla="*/ f44 1 f51"/>
                <a:gd name="f97" fmla="*/ f45 1 f51"/>
                <a:gd name="f98" fmla="*/ f44 1 f52"/>
                <a:gd name="f99" fmla="*/ f46 1 f52"/>
                <a:gd name="f100" fmla="*/ f75 1 f51"/>
                <a:gd name="f101" fmla="*/ f76 1 f52"/>
                <a:gd name="f102" fmla="*/ f77 1 f51"/>
                <a:gd name="f103" fmla="*/ f78 1 f52"/>
                <a:gd name="f104" fmla="*/ f79 1 f51"/>
                <a:gd name="f105" fmla="*/ f80 1 f52"/>
                <a:gd name="f106" fmla="*/ f81 1 f51"/>
                <a:gd name="f107" fmla="*/ f82 1 f52"/>
                <a:gd name="f108" fmla="*/ f83 1 f51"/>
                <a:gd name="f109" fmla="*/ f84 1 f52"/>
                <a:gd name="f110" fmla="*/ f85 1 f51"/>
                <a:gd name="f111" fmla="*/ f86 1 f51"/>
                <a:gd name="f112" fmla="*/ f87 1 f52"/>
                <a:gd name="f113" fmla="*/ f88 1 f51"/>
                <a:gd name="f114" fmla="*/ f89 1 f52"/>
                <a:gd name="f115" fmla="*/ f90 1 f51"/>
                <a:gd name="f116" fmla="*/ f91 1 f52"/>
                <a:gd name="f117" fmla="*/ f92 1 f51"/>
                <a:gd name="f118" fmla="*/ f93 1 f52"/>
                <a:gd name="f119" fmla="*/ f94 1 f51"/>
                <a:gd name="f120" fmla="*/ f95 1 f52"/>
                <a:gd name="f121" fmla="*/ f96 f42 1"/>
                <a:gd name="f122" fmla="*/ f97 f42 1"/>
                <a:gd name="f123" fmla="*/ f99 f43 1"/>
                <a:gd name="f124" fmla="*/ f98 f43 1"/>
                <a:gd name="f125" fmla="*/ f100 f42 1"/>
                <a:gd name="f126" fmla="*/ f101 f43 1"/>
                <a:gd name="f127" fmla="*/ f102 f42 1"/>
                <a:gd name="f128" fmla="*/ f103 f43 1"/>
                <a:gd name="f129" fmla="*/ f104 f42 1"/>
                <a:gd name="f130" fmla="*/ f105 f43 1"/>
                <a:gd name="f131" fmla="*/ f106 f42 1"/>
                <a:gd name="f132" fmla="*/ f107 f43 1"/>
                <a:gd name="f133" fmla="*/ f108 f42 1"/>
                <a:gd name="f134" fmla="*/ f109 f43 1"/>
                <a:gd name="f135" fmla="*/ f110 f42 1"/>
                <a:gd name="f136" fmla="*/ f111 f42 1"/>
                <a:gd name="f137" fmla="*/ f112 f43 1"/>
                <a:gd name="f138" fmla="*/ f113 f42 1"/>
                <a:gd name="f139" fmla="*/ f114 f43 1"/>
                <a:gd name="f140" fmla="*/ f115 f42 1"/>
                <a:gd name="f141" fmla="*/ f116 f43 1"/>
                <a:gd name="f142" fmla="*/ f117 f42 1"/>
                <a:gd name="f143" fmla="*/ f118 f43 1"/>
                <a:gd name="f144" fmla="*/ f119 f42 1"/>
                <a:gd name="f145" fmla="*/ f12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7" y="f128"/>
                </a:cxn>
                <a:cxn ang="f74">
                  <a:pos x="f129" y="f130"/>
                </a:cxn>
                <a:cxn ang="f74">
                  <a:pos x="f131" y="f132"/>
                </a:cxn>
                <a:cxn ang="f74">
                  <a:pos x="f133" y="f134"/>
                </a:cxn>
                <a:cxn ang="f74">
                  <a:pos x="f135" y="f134"/>
                </a:cxn>
                <a:cxn ang="f74">
                  <a:pos x="f136" y="f137"/>
                </a:cxn>
                <a:cxn ang="f74">
                  <a:pos x="f138" y="f139"/>
                </a:cxn>
                <a:cxn ang="f74">
                  <a:pos x="f140" y="f141"/>
                </a:cxn>
                <a:cxn ang="f74">
                  <a:pos x="f142" y="f143"/>
                </a:cxn>
                <a:cxn ang="f74">
                  <a:pos x="f144" y="f145"/>
                </a:cxn>
              </a:cxnLst>
              <a:rect l="f121" t="f124" r="f122" b="f123"/>
              <a:pathLst>
                <a:path w="321493" h="115214">
                  <a:moveTo>
                    <a:pt x="f8" y="f9"/>
                  </a:moveTo>
                  <a:cubicBezTo>
                    <a:pt x="f10" y="f11"/>
                    <a:pt x="f12" y="f13"/>
                    <a:pt x="f5" y="f7"/>
                  </a:cubicBezTo>
                  <a:lnTo>
                    <a:pt x="f5" y="f7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18" y="f19"/>
                    <a:pt x="f18" y="f19"/>
                    <a:pt x="f6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5"/>
                  </a:lnTo>
                  <a:lnTo>
                    <a:pt x="f39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" name="Freeform: Shape 110">
              <a:extLst>
                <a:ext uri="{FF2B5EF4-FFF2-40B4-BE49-F238E27FC236}">
                  <a16:creationId xmlns:a16="http://schemas.microsoft.com/office/drawing/2014/main" id="{90F1D62C-09BE-3FF5-885C-B6C056CC7326}"/>
                </a:ext>
              </a:extLst>
            </p:cNvPr>
            <p:cNvSpPr/>
            <p:nvPr/>
          </p:nvSpPr>
          <p:spPr>
            <a:xfrm>
              <a:off x="3126854" y="3865123"/>
              <a:ext cx="137" cy="16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"/>
                <a:gd name="f7" fmla="val 1669"/>
                <a:gd name="f8" fmla="val 95"/>
                <a:gd name="f9" fmla="val 157"/>
                <a:gd name="f10" fmla="val 297"/>
                <a:gd name="f11" fmla="val 603"/>
                <a:gd name="f12" fmla="val 900"/>
                <a:gd name="f13" fmla="val 899"/>
                <a:gd name="f14" fmla="val 1670"/>
                <a:gd name="f15" fmla="val -32"/>
                <a:gd name="f16" fmla="val 1120"/>
                <a:gd name="f17" fmla="val 550"/>
                <a:gd name="f18" fmla="+- 0 0 -90"/>
                <a:gd name="f19" fmla="*/ f3 1 141"/>
                <a:gd name="f20" fmla="*/ f4 1 166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1"/>
                <a:gd name="f29" fmla="*/ f25 1 1669"/>
                <a:gd name="f30" fmla="*/ 95 f26 1"/>
                <a:gd name="f31" fmla="*/ 0 f25 1"/>
                <a:gd name="f32" fmla="*/ 900 f25 1"/>
                <a:gd name="f33" fmla="*/ 1670 f25 1"/>
                <a:gd name="f34" fmla="+- f27 0 f1"/>
                <a:gd name="f35" fmla="*/ f30 1 141"/>
                <a:gd name="f36" fmla="*/ f31 1 1669"/>
                <a:gd name="f37" fmla="*/ f32 1 1669"/>
                <a:gd name="f38" fmla="*/ f33 1 1669"/>
                <a:gd name="f39" fmla="*/ f21 1 f28"/>
                <a:gd name="f40" fmla="*/ f22 1 f28"/>
                <a:gd name="f41" fmla="*/ f21 1 f29"/>
                <a:gd name="f42" fmla="*/ f23 1 f29"/>
                <a:gd name="f43" fmla="*/ f35 1 f28"/>
                <a:gd name="f44" fmla="*/ f36 1 f29"/>
                <a:gd name="f45" fmla="*/ f37 1 f29"/>
                <a:gd name="f46" fmla="*/ f38 1 f29"/>
                <a:gd name="f47" fmla="*/ f39 f19 1"/>
                <a:gd name="f48" fmla="*/ f40 f19 1"/>
                <a:gd name="f49" fmla="*/ f42 f20 1"/>
                <a:gd name="f50" fmla="*/ f41 f20 1"/>
                <a:gd name="f51" fmla="*/ f43 f19 1"/>
                <a:gd name="f52" fmla="*/ f44 f20 1"/>
                <a:gd name="f53" fmla="*/ f45 f20 1"/>
                <a:gd name="f54" fmla="*/ f4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1" y="f52"/>
                </a:cxn>
                <a:cxn ang="f34">
                  <a:pos x="f51" y="f53"/>
                </a:cxn>
                <a:cxn ang="f34">
                  <a:pos x="f51" y="f54"/>
                </a:cxn>
                <a:cxn ang="f34">
                  <a:pos x="f51" y="f52"/>
                </a:cxn>
              </a:cxnLst>
              <a:rect l="f47" t="f50" r="f48" b="f49"/>
              <a:pathLst>
                <a:path w="141" h="1669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cubicBezTo>
                    <a:pt x="f8" y="f13"/>
                    <a:pt x="f8" y="f13"/>
                    <a:pt x="f8" y="f14"/>
                  </a:cubicBezTo>
                  <a:cubicBezTo>
                    <a:pt x="f15" y="f16"/>
                    <a:pt x="f15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" name="Freeform: Shape 111">
              <a:extLst>
                <a:ext uri="{FF2B5EF4-FFF2-40B4-BE49-F238E27FC236}">
                  <a16:creationId xmlns:a16="http://schemas.microsoft.com/office/drawing/2014/main" id="{E7F2BDE7-48CA-8786-B184-8116874A265D}"/>
                </a:ext>
              </a:extLst>
            </p:cNvPr>
            <p:cNvSpPr/>
            <p:nvPr/>
          </p:nvSpPr>
          <p:spPr>
            <a:xfrm>
              <a:off x="3127979" y="3870655"/>
              <a:ext cx="896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9"/>
                <a:gd name="f7" fmla="val 128"/>
                <a:gd name="f8" fmla="+- 0 0 -90"/>
                <a:gd name="f9" fmla="*/ f3 1 899"/>
                <a:gd name="f10" fmla="*/ f4 1 899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899"/>
                <a:gd name="f17" fmla="*/ 128 f14 1"/>
                <a:gd name="f18" fmla="*/ 899 f14 1"/>
                <a:gd name="f19" fmla="*/ 0 f14 1"/>
                <a:gd name="f20" fmla="+- f15 0 f1"/>
                <a:gd name="f21" fmla="*/ f17 1 899"/>
                <a:gd name="f22" fmla="*/ f18 1 899"/>
                <a:gd name="f23" fmla="*/ f19 1 899"/>
                <a:gd name="f24" fmla="*/ f11 1 f16"/>
                <a:gd name="f25" fmla="*/ f12 1 f16"/>
                <a:gd name="f26" fmla="*/ f21 1 f16"/>
                <a:gd name="f27" fmla="*/ f22 1 f16"/>
                <a:gd name="f28" fmla="*/ f23 1 f16"/>
                <a:gd name="f29" fmla="*/ f24 f9 1"/>
                <a:gd name="f30" fmla="*/ f25 f9 1"/>
                <a:gd name="f31" fmla="*/ f25 f10 1"/>
                <a:gd name="f32" fmla="*/ f24 f10 1"/>
                <a:gd name="f33" fmla="*/ f26 f9 1"/>
                <a:gd name="f34" fmla="*/ f26 f10 1"/>
                <a:gd name="f35" fmla="*/ f27 f9 1"/>
                <a:gd name="f36" fmla="*/ f27 f10 1"/>
                <a:gd name="f37" fmla="*/ f28 f9 1"/>
                <a:gd name="f38" fmla="*/ f28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0">
                  <a:pos x="f33" y="f34"/>
                </a:cxn>
                <a:cxn ang="f20">
                  <a:pos x="f35" y="f36"/>
                </a:cxn>
                <a:cxn ang="f20">
                  <a:pos x="f37" y="f38"/>
                </a:cxn>
              </a:cxnLst>
              <a:rect l="f29" t="f32" r="f30" b="f31"/>
              <a:pathLst>
                <a:path w="899" h="899">
                  <a:moveTo>
                    <a:pt x="f7" y="f7"/>
                  </a:moveTo>
                  <a:lnTo>
                    <a:pt x="f6" y="f6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" name="Freeform: Shape 112">
              <a:extLst>
                <a:ext uri="{FF2B5EF4-FFF2-40B4-BE49-F238E27FC236}">
                  <a16:creationId xmlns:a16="http://schemas.microsoft.com/office/drawing/2014/main" id="{27EE7136-6ED9-1319-88DA-AB945D945131}"/>
                </a:ext>
              </a:extLst>
            </p:cNvPr>
            <p:cNvSpPr/>
            <p:nvPr/>
          </p:nvSpPr>
          <p:spPr>
            <a:xfrm>
              <a:off x="3126909" y="3867948"/>
              <a:ext cx="36" cy="1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"/>
                <a:gd name="f7" fmla="val 1155"/>
                <a:gd name="f8" fmla="val 257"/>
                <a:gd name="f9" fmla="val -6"/>
                <a:gd name="f10" fmla="val 555"/>
                <a:gd name="f11" fmla="val 858"/>
                <a:gd name="f12" fmla="val 1156"/>
                <a:gd name="f13" fmla="val -12"/>
                <a:gd name="f14" fmla="val 772"/>
                <a:gd name="f15" fmla="val 384"/>
                <a:gd name="f16" fmla="+- 0 0 -90"/>
                <a:gd name="f17" fmla="*/ f3 1 36"/>
                <a:gd name="f18" fmla="*/ f4 1 115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6"/>
                <a:gd name="f27" fmla="*/ f23 1 1155"/>
                <a:gd name="f28" fmla="*/ 36 f24 1"/>
                <a:gd name="f29" fmla="*/ 257 f23 1"/>
                <a:gd name="f30" fmla="*/ 1156 f23 1"/>
                <a:gd name="f31" fmla="*/ 0 f23 1"/>
                <a:gd name="f32" fmla="+- f25 0 f1"/>
                <a:gd name="f33" fmla="*/ f28 1 36"/>
                <a:gd name="f34" fmla="*/ f29 1 1155"/>
                <a:gd name="f35" fmla="*/ f30 1 1155"/>
                <a:gd name="f36" fmla="*/ f31 1 1155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2"/>
                </a:cxn>
              </a:cxnLst>
              <a:rect l="f45" t="f48" r="f46" b="f47"/>
              <a:pathLst>
                <a:path w="36" h="1155">
                  <a:moveTo>
                    <a:pt x="f6" y="f8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12"/>
                  </a:cubicBezTo>
                  <a:cubicBezTo>
                    <a:pt x="f13" y="f14"/>
                    <a:pt x="f13" y="f1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" name="Freeform: Shape 113">
              <a:extLst>
                <a:ext uri="{FF2B5EF4-FFF2-40B4-BE49-F238E27FC236}">
                  <a16:creationId xmlns:a16="http://schemas.microsoft.com/office/drawing/2014/main" id="{F33E4761-73BF-25D6-F779-605B8C6374A7}"/>
                </a:ext>
              </a:extLst>
            </p:cNvPr>
            <p:cNvSpPr/>
            <p:nvPr/>
          </p:nvSpPr>
          <p:spPr>
            <a:xfrm>
              <a:off x="3129899" y="3872447"/>
              <a:ext cx="1024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7"/>
                <a:gd name="f7" fmla="val 12844"/>
                <a:gd name="f8" fmla="val 1028"/>
                <a:gd name="f9" fmla="+- 0 0 -90"/>
                <a:gd name="f10" fmla="*/ f3 1 1027"/>
                <a:gd name="f11" fmla="*/ f4 1 1284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027"/>
                <a:gd name="f20" fmla="*/ f16 1 12844"/>
                <a:gd name="f21" fmla="*/ 0 f17 1"/>
                <a:gd name="f22" fmla="*/ 0 f16 1"/>
                <a:gd name="f23" fmla="*/ 1028 f17 1"/>
                <a:gd name="f24" fmla="+- f18 0 f1"/>
                <a:gd name="f25" fmla="*/ f21 1 1027"/>
                <a:gd name="f26" fmla="*/ f22 1 12844"/>
                <a:gd name="f27" fmla="*/ f23 1 1027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027" h="12844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" name="Freeform: Shape 114">
              <a:extLst>
                <a:ext uri="{FF2B5EF4-FFF2-40B4-BE49-F238E27FC236}">
                  <a16:creationId xmlns:a16="http://schemas.microsoft.com/office/drawing/2014/main" id="{1A16D796-99B9-4AEE-13F1-D5B97B517187}"/>
                </a:ext>
              </a:extLst>
            </p:cNvPr>
            <p:cNvSpPr/>
            <p:nvPr/>
          </p:nvSpPr>
          <p:spPr>
            <a:xfrm>
              <a:off x="315056" y="6072045"/>
              <a:ext cx="372115" cy="1488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2114"/>
                <a:gd name="f7" fmla="val 148866"/>
                <a:gd name="f8" fmla="val 6052"/>
                <a:gd name="f9" fmla="val 9391"/>
                <a:gd name="f10" fmla="val 13502"/>
                <a:gd name="f11" fmla="val 147325"/>
                <a:gd name="f12" fmla="val 369418"/>
                <a:gd name="f13" fmla="val 16184"/>
                <a:gd name="f14" fmla="val 371344"/>
                <a:gd name="f15" fmla="val 4496"/>
                <a:gd name="f16" fmla="val 372115"/>
                <a:gd name="f17" fmla="val 8364"/>
                <a:gd name="f18" fmla="val 133582"/>
                <a:gd name="f19" fmla="val 5024"/>
                <a:gd name="f20" fmla="val 134866"/>
                <a:gd name="f21" fmla="val 1286"/>
                <a:gd name="f22" fmla="val 136255"/>
                <a:gd name="f23" fmla="val -775"/>
                <a:gd name="f24" fmla="val 140266"/>
                <a:gd name="f25" fmla="val 272"/>
                <a:gd name="f26" fmla="val 144114"/>
                <a:gd name="f27" fmla="val 669"/>
                <a:gd name="f28" fmla="val 145651"/>
                <a:gd name="f29" fmla="val 1632"/>
                <a:gd name="f30" fmla="val 146982"/>
                <a:gd name="f31" fmla="val 2969"/>
                <a:gd name="f32" fmla="val 147839"/>
                <a:gd name="f33" fmla="val 4382"/>
                <a:gd name="f34" fmla="val 148609"/>
                <a:gd name="f35" fmla="+- 0 0 -90"/>
                <a:gd name="f36" fmla="*/ f3 1 372114"/>
                <a:gd name="f37" fmla="*/ f4 1 148866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72114"/>
                <a:gd name="f46" fmla="*/ f42 1 148866"/>
                <a:gd name="f47" fmla="*/ 6052 f43 1"/>
                <a:gd name="f48" fmla="*/ 148866 f42 1"/>
                <a:gd name="f49" fmla="*/ 9391 f43 1"/>
                <a:gd name="f50" fmla="*/ 13502 f43 1"/>
                <a:gd name="f51" fmla="*/ 147325 f42 1"/>
                <a:gd name="f52" fmla="*/ 369418 f43 1"/>
                <a:gd name="f53" fmla="*/ 16184 f42 1"/>
                <a:gd name="f54" fmla="*/ 371344 f43 1"/>
                <a:gd name="f55" fmla="*/ 4496 f42 1"/>
                <a:gd name="f56" fmla="*/ 372115 f43 1"/>
                <a:gd name="f57" fmla="*/ 0 f42 1"/>
                <a:gd name="f58" fmla="*/ 8364 f43 1"/>
                <a:gd name="f59" fmla="*/ 133582 f42 1"/>
                <a:gd name="f60" fmla="*/ 5024 f43 1"/>
                <a:gd name="f61" fmla="*/ 134866 f42 1"/>
                <a:gd name="f62" fmla="*/ 272 f43 1"/>
                <a:gd name="f63" fmla="*/ 144114 f42 1"/>
                <a:gd name="f64" fmla="*/ 2969 f43 1"/>
                <a:gd name="f65" fmla="*/ 147839 f42 1"/>
                <a:gd name="f66" fmla="*/ 4382 f43 1"/>
                <a:gd name="f67" fmla="*/ 148609 f42 1"/>
                <a:gd name="f68" fmla="+- f44 0 f1"/>
                <a:gd name="f69" fmla="*/ f47 1 372114"/>
                <a:gd name="f70" fmla="*/ f48 1 148866"/>
                <a:gd name="f71" fmla="*/ f49 1 372114"/>
                <a:gd name="f72" fmla="*/ f50 1 372114"/>
                <a:gd name="f73" fmla="*/ f51 1 148866"/>
                <a:gd name="f74" fmla="*/ f52 1 372114"/>
                <a:gd name="f75" fmla="*/ f53 1 148866"/>
                <a:gd name="f76" fmla="*/ f54 1 372114"/>
                <a:gd name="f77" fmla="*/ f55 1 148866"/>
                <a:gd name="f78" fmla="*/ f56 1 372114"/>
                <a:gd name="f79" fmla="*/ f57 1 148866"/>
                <a:gd name="f80" fmla="*/ f58 1 372114"/>
                <a:gd name="f81" fmla="*/ f59 1 148866"/>
                <a:gd name="f82" fmla="*/ f60 1 372114"/>
                <a:gd name="f83" fmla="*/ f61 1 148866"/>
                <a:gd name="f84" fmla="*/ f62 1 372114"/>
                <a:gd name="f85" fmla="*/ f63 1 148866"/>
                <a:gd name="f86" fmla="*/ f64 1 372114"/>
                <a:gd name="f87" fmla="*/ f65 1 148866"/>
                <a:gd name="f88" fmla="*/ f66 1 372114"/>
                <a:gd name="f89" fmla="*/ f67 1 148866"/>
                <a:gd name="f90" fmla="*/ f38 1 f45"/>
                <a:gd name="f91" fmla="*/ f39 1 f45"/>
                <a:gd name="f92" fmla="*/ f38 1 f46"/>
                <a:gd name="f93" fmla="*/ f40 1 f46"/>
                <a:gd name="f94" fmla="*/ f69 1 f45"/>
                <a:gd name="f95" fmla="*/ f70 1 f46"/>
                <a:gd name="f96" fmla="*/ f71 1 f45"/>
                <a:gd name="f97" fmla="*/ f72 1 f45"/>
                <a:gd name="f98" fmla="*/ f73 1 f46"/>
                <a:gd name="f99" fmla="*/ f74 1 f45"/>
                <a:gd name="f100" fmla="*/ f75 1 f46"/>
                <a:gd name="f101" fmla="*/ f76 1 f45"/>
                <a:gd name="f102" fmla="*/ f77 1 f46"/>
                <a:gd name="f103" fmla="*/ f78 1 f45"/>
                <a:gd name="f104" fmla="*/ f79 1 f46"/>
                <a:gd name="f105" fmla="*/ f80 1 f45"/>
                <a:gd name="f106" fmla="*/ f81 1 f46"/>
                <a:gd name="f107" fmla="*/ f82 1 f45"/>
                <a:gd name="f108" fmla="*/ f83 1 f46"/>
                <a:gd name="f109" fmla="*/ f84 1 f45"/>
                <a:gd name="f110" fmla="*/ f85 1 f46"/>
                <a:gd name="f111" fmla="*/ f86 1 f45"/>
                <a:gd name="f112" fmla="*/ f87 1 f46"/>
                <a:gd name="f113" fmla="*/ f88 1 f45"/>
                <a:gd name="f114" fmla="*/ f89 1 f46"/>
                <a:gd name="f115" fmla="*/ f90 f36 1"/>
                <a:gd name="f116" fmla="*/ f91 f36 1"/>
                <a:gd name="f117" fmla="*/ f93 f37 1"/>
                <a:gd name="f118" fmla="*/ f92 f37 1"/>
                <a:gd name="f119" fmla="*/ f94 f36 1"/>
                <a:gd name="f120" fmla="*/ f95 f37 1"/>
                <a:gd name="f121" fmla="*/ f96 f36 1"/>
                <a:gd name="f122" fmla="*/ f97 f36 1"/>
                <a:gd name="f123" fmla="*/ f98 f37 1"/>
                <a:gd name="f124" fmla="*/ f99 f36 1"/>
                <a:gd name="f125" fmla="*/ f100 f37 1"/>
                <a:gd name="f126" fmla="*/ f101 f36 1"/>
                <a:gd name="f127" fmla="*/ f102 f37 1"/>
                <a:gd name="f128" fmla="*/ f103 f36 1"/>
                <a:gd name="f129" fmla="*/ f104 f37 1"/>
                <a:gd name="f130" fmla="*/ f105 f36 1"/>
                <a:gd name="f131" fmla="*/ f106 f37 1"/>
                <a:gd name="f132" fmla="*/ f107 f36 1"/>
                <a:gd name="f133" fmla="*/ f108 f37 1"/>
                <a:gd name="f134" fmla="*/ f109 f36 1"/>
                <a:gd name="f135" fmla="*/ f110 f37 1"/>
                <a:gd name="f136" fmla="*/ f111 f36 1"/>
                <a:gd name="f137" fmla="*/ f112 f37 1"/>
                <a:gd name="f138" fmla="*/ f113 f36 1"/>
                <a:gd name="f139" fmla="*/ f11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9" y="f120"/>
                </a:cxn>
                <a:cxn ang="f68">
                  <a:pos x="f121" y="f120"/>
                </a:cxn>
                <a:cxn ang="f68">
                  <a:pos x="f122" y="f123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28" y="f129"/>
                </a:cxn>
                <a:cxn ang="f68">
                  <a:pos x="f130" y="f131"/>
                </a:cxn>
                <a:cxn ang="f68">
                  <a:pos x="f132" y="f133"/>
                </a:cxn>
                <a:cxn ang="f68">
                  <a:pos x="f134" y="f135"/>
                </a:cxn>
                <a:cxn ang="f68">
                  <a:pos x="f136" y="f137"/>
                </a:cxn>
                <a:cxn ang="f68">
                  <a:pos x="f138" y="f139"/>
                </a:cxn>
              </a:cxnLst>
              <a:rect l="f115" t="f118" r="f116" b="f117"/>
              <a:pathLst>
                <a:path w="372114" h="148866">
                  <a:moveTo>
                    <a:pt x="f8" y="f7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5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" name="Freeform: Shape 115">
              <a:extLst>
                <a:ext uri="{FF2B5EF4-FFF2-40B4-BE49-F238E27FC236}">
                  <a16:creationId xmlns:a16="http://schemas.microsoft.com/office/drawing/2014/main" id="{423B05B0-CE4E-83CE-E50F-45992CB78563}"/>
                </a:ext>
              </a:extLst>
            </p:cNvPr>
            <p:cNvSpPr/>
            <p:nvPr/>
          </p:nvSpPr>
          <p:spPr>
            <a:xfrm>
              <a:off x="1550950" y="2044955"/>
              <a:ext cx="896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9"/>
                <a:gd name="f7" fmla="val 370"/>
                <a:gd name="f8" fmla="val 220"/>
                <a:gd name="f9" fmla="val 679"/>
                <a:gd name="f10" fmla="val 529"/>
                <a:gd name="f11" fmla="+- 0 0 -90"/>
                <a:gd name="f12" fmla="*/ f3 1 899"/>
                <a:gd name="f13" fmla="*/ f4 1 899"/>
                <a:gd name="f14" fmla="val f5"/>
                <a:gd name="f15" fmla="val f6"/>
                <a:gd name="f16" fmla="*/ f11 f0 1"/>
                <a:gd name="f17" fmla="+- f15 0 f14"/>
                <a:gd name="f18" fmla="*/ f16 1 f2"/>
                <a:gd name="f19" fmla="*/ f17 1 899"/>
                <a:gd name="f20" fmla="*/ 899 f17 1"/>
                <a:gd name="f21" fmla="*/ 0 f17 1"/>
                <a:gd name="f22" fmla="+- f18 0 f1"/>
                <a:gd name="f23" fmla="*/ f20 1 899"/>
                <a:gd name="f24" fmla="*/ f21 1 899"/>
                <a:gd name="f25" fmla="*/ f14 1 f19"/>
                <a:gd name="f26" fmla="*/ f15 1 f19"/>
                <a:gd name="f27" fmla="*/ f23 1 f19"/>
                <a:gd name="f28" fmla="*/ f24 1 f19"/>
                <a:gd name="f29" fmla="*/ f25 f12 1"/>
                <a:gd name="f30" fmla="*/ f26 f12 1"/>
                <a:gd name="f31" fmla="*/ f26 f13 1"/>
                <a:gd name="f32" fmla="*/ f25 f13 1"/>
                <a:gd name="f33" fmla="*/ f27 f12 1"/>
                <a:gd name="f34" fmla="*/ f27 f13 1"/>
                <a:gd name="f35" fmla="*/ f28 f12 1"/>
                <a:gd name="f36" fmla="*/ f2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3" y="f34"/>
                </a:cxn>
                <a:cxn ang="f22">
                  <a:pos x="f35" y="f36"/>
                </a:cxn>
                <a:cxn ang="f22">
                  <a:pos x="f35" y="f36"/>
                </a:cxn>
                <a:cxn ang="f22">
                  <a:pos x="f33" y="f34"/>
                </a:cxn>
              </a:cxnLst>
              <a:rect l="f29" t="f32" r="f30" b="f31"/>
              <a:pathLst>
                <a:path w="899" h="899">
                  <a:moveTo>
                    <a:pt x="f6" y="f6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7" y="f8"/>
                    <a:pt x="f9" y="f10"/>
                    <a:pt x="f6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" name="Freeform: Shape 116">
              <a:extLst>
                <a:ext uri="{FF2B5EF4-FFF2-40B4-BE49-F238E27FC236}">
                  <a16:creationId xmlns:a16="http://schemas.microsoft.com/office/drawing/2014/main" id="{18FA34C8-E2F0-EF5C-35F4-DC8048F68724}"/>
                </a:ext>
              </a:extLst>
            </p:cNvPr>
            <p:cNvSpPr/>
            <p:nvPr/>
          </p:nvSpPr>
          <p:spPr>
            <a:xfrm>
              <a:off x="1103452" y="1792818"/>
              <a:ext cx="446336" cy="254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6340"/>
                <a:gd name="f7" fmla="val 254832"/>
                <a:gd name="f8" fmla="val 8220"/>
                <a:gd name="f9" fmla="val 5395"/>
                <a:gd name="f10" fmla="val 8748"/>
                <a:gd name="f11" fmla="val 9342"/>
                <a:gd name="f12" fmla="val 6280"/>
                <a:gd name="f13" fmla="val 13072"/>
                <a:gd name="f14" fmla="val 2440"/>
                <a:gd name="f15" fmla="val 14129"/>
                <a:gd name="f16" fmla="val 423092"/>
                <a:gd name="f17" fmla="val 441716"/>
                <a:gd name="f18" fmla="val 250337"/>
                <a:gd name="f19" fmla="val 442099"/>
                <a:gd name="f20" fmla="val 250272"/>
                <a:gd name="f21" fmla="val 442490"/>
                <a:gd name="f22" fmla="val 442872"/>
                <a:gd name="f23" fmla="val 443247"/>
                <a:gd name="f24" fmla="val 250210"/>
                <a:gd name="f25" fmla="val 443653"/>
                <a:gd name="f26" fmla="val 444028"/>
                <a:gd name="f27" fmla="val 445441"/>
                <a:gd name="f28" fmla="val 446083"/>
                <a:gd name="f29" fmla="val 4881"/>
                <a:gd name="f30" fmla="val 3982"/>
                <a:gd name="f31" fmla="val 6299"/>
                <a:gd name="f32" fmla="val 855"/>
                <a:gd name="f33" fmla="val 7937"/>
                <a:gd name="f34" fmla="val 2941"/>
                <a:gd name="f35" fmla="+- 0 0 -90"/>
                <a:gd name="f36" fmla="*/ f3 1 446340"/>
                <a:gd name="f37" fmla="*/ f4 1 254832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46340"/>
                <a:gd name="f46" fmla="*/ f42 1 254832"/>
                <a:gd name="f47" fmla="*/ 8220 f43 1"/>
                <a:gd name="f48" fmla="*/ 5395 f42 1"/>
                <a:gd name="f49" fmla="*/ 2440 f43 1"/>
                <a:gd name="f50" fmla="*/ 14129 f42 1"/>
                <a:gd name="f51" fmla="*/ 0 f43 1"/>
                <a:gd name="f52" fmla="*/ 423092 f43 1"/>
                <a:gd name="f53" fmla="*/ 254832 f42 1"/>
                <a:gd name="f54" fmla="*/ 441716 f43 1"/>
                <a:gd name="f55" fmla="*/ 250337 f42 1"/>
                <a:gd name="f56" fmla="*/ 442872 f43 1"/>
                <a:gd name="f57" fmla="*/ 444028 f43 1"/>
                <a:gd name="f58" fmla="*/ 445441 f43 1"/>
                <a:gd name="f59" fmla="*/ 446340 f43 1"/>
                <a:gd name="f60" fmla="*/ 4881 f43 1"/>
                <a:gd name="f61" fmla="*/ 0 f42 1"/>
                <a:gd name="f62" fmla="*/ 3982 f43 1"/>
                <a:gd name="f63" fmla="+- f44 0 f1"/>
                <a:gd name="f64" fmla="*/ f47 1 446340"/>
                <a:gd name="f65" fmla="*/ f48 1 254832"/>
                <a:gd name="f66" fmla="*/ f49 1 446340"/>
                <a:gd name="f67" fmla="*/ f50 1 254832"/>
                <a:gd name="f68" fmla="*/ f51 1 446340"/>
                <a:gd name="f69" fmla="*/ f52 1 446340"/>
                <a:gd name="f70" fmla="*/ f53 1 254832"/>
                <a:gd name="f71" fmla="*/ f54 1 446340"/>
                <a:gd name="f72" fmla="*/ f55 1 254832"/>
                <a:gd name="f73" fmla="*/ f56 1 446340"/>
                <a:gd name="f74" fmla="*/ f57 1 446340"/>
                <a:gd name="f75" fmla="*/ f58 1 446340"/>
                <a:gd name="f76" fmla="*/ f59 1 446340"/>
                <a:gd name="f77" fmla="*/ f60 1 446340"/>
                <a:gd name="f78" fmla="*/ f61 1 254832"/>
                <a:gd name="f79" fmla="*/ f62 1 446340"/>
                <a:gd name="f80" fmla="*/ f38 1 f45"/>
                <a:gd name="f81" fmla="*/ f39 1 f45"/>
                <a:gd name="f82" fmla="*/ f38 1 f46"/>
                <a:gd name="f83" fmla="*/ f40 1 f46"/>
                <a:gd name="f84" fmla="*/ f64 1 f45"/>
                <a:gd name="f85" fmla="*/ f65 1 f46"/>
                <a:gd name="f86" fmla="*/ f66 1 f45"/>
                <a:gd name="f87" fmla="*/ f67 1 f46"/>
                <a:gd name="f88" fmla="*/ f68 1 f45"/>
                <a:gd name="f89" fmla="*/ f69 1 f45"/>
                <a:gd name="f90" fmla="*/ f70 1 f46"/>
                <a:gd name="f91" fmla="*/ f71 1 f45"/>
                <a:gd name="f92" fmla="*/ f72 1 f46"/>
                <a:gd name="f93" fmla="*/ f73 1 f45"/>
                <a:gd name="f94" fmla="*/ f74 1 f45"/>
                <a:gd name="f95" fmla="*/ f75 1 f45"/>
                <a:gd name="f96" fmla="*/ f76 1 f45"/>
                <a:gd name="f97" fmla="*/ f77 1 f45"/>
                <a:gd name="f98" fmla="*/ f78 1 f46"/>
                <a:gd name="f99" fmla="*/ f79 1 f45"/>
                <a:gd name="f100" fmla="*/ f80 f36 1"/>
                <a:gd name="f101" fmla="*/ f81 f36 1"/>
                <a:gd name="f102" fmla="*/ f83 f37 1"/>
                <a:gd name="f103" fmla="*/ f82 f37 1"/>
                <a:gd name="f104" fmla="*/ f84 f36 1"/>
                <a:gd name="f105" fmla="*/ f85 f37 1"/>
                <a:gd name="f106" fmla="*/ f86 f36 1"/>
                <a:gd name="f107" fmla="*/ f87 f37 1"/>
                <a:gd name="f108" fmla="*/ f88 f36 1"/>
                <a:gd name="f109" fmla="*/ f89 f36 1"/>
                <a:gd name="f110" fmla="*/ f90 f37 1"/>
                <a:gd name="f111" fmla="*/ f91 f36 1"/>
                <a:gd name="f112" fmla="*/ f92 f37 1"/>
                <a:gd name="f113" fmla="*/ f93 f36 1"/>
                <a:gd name="f114" fmla="*/ f94 f36 1"/>
                <a:gd name="f115" fmla="*/ f95 f36 1"/>
                <a:gd name="f116" fmla="*/ f96 f36 1"/>
                <a:gd name="f117" fmla="*/ f97 f36 1"/>
                <a:gd name="f118" fmla="*/ f98 f37 1"/>
                <a:gd name="f119" fmla="*/ f9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8" y="f107"/>
                </a:cxn>
                <a:cxn ang="f63">
                  <a:pos x="f109" y="f110"/>
                </a:cxn>
                <a:cxn ang="f63">
                  <a:pos x="f111" y="f112"/>
                </a:cxn>
                <a:cxn ang="f63">
                  <a:pos x="f113" y="f112"/>
                </a:cxn>
                <a:cxn ang="f63">
                  <a:pos x="f114" y="f112"/>
                </a:cxn>
                <a:cxn ang="f63">
                  <a:pos x="f114" y="f112"/>
                </a:cxn>
                <a:cxn ang="f63">
                  <a:pos x="f115" y="f112"/>
                </a:cxn>
                <a:cxn ang="f63">
                  <a:pos x="f116" y="f112"/>
                </a:cxn>
                <a:cxn ang="f63">
                  <a:pos x="f116" y="f112"/>
                </a:cxn>
                <a:cxn ang="f63">
                  <a:pos x="f117" y="f118"/>
                </a:cxn>
                <a:cxn ang="f63">
                  <a:pos x="f119" y="f118"/>
                </a:cxn>
                <a:cxn ang="f63">
                  <a:pos x="f104" y="f105"/>
                </a:cxn>
              </a:cxnLst>
              <a:rect l="f100" t="f103" r="f101" b="f102"/>
              <a:pathLst>
                <a:path w="446340" h="25483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16" y="f7"/>
                  </a:lnTo>
                  <a:lnTo>
                    <a:pt x="f17" y="f18"/>
                  </a:lnTo>
                  <a:cubicBezTo>
                    <a:pt x="f19" y="f20"/>
                    <a:pt x="f21" y="f20"/>
                    <a:pt x="f22" y="f18"/>
                  </a:cubicBezTo>
                  <a:cubicBezTo>
                    <a:pt x="f23" y="f24"/>
                    <a:pt x="f25" y="f24"/>
                    <a:pt x="f26" y="f18"/>
                  </a:cubicBezTo>
                  <a:lnTo>
                    <a:pt x="f26" y="f18"/>
                  </a:lnTo>
                  <a:lnTo>
                    <a:pt x="f27" y="f18"/>
                  </a:lnTo>
                  <a:cubicBezTo>
                    <a:pt x="f27" y="f18"/>
                    <a:pt x="f28" y="f18"/>
                    <a:pt x="f6" y="f18"/>
                  </a:cubicBezTo>
                  <a:lnTo>
                    <a:pt x="f6" y="f18"/>
                  </a:lnTo>
                  <a:lnTo>
                    <a:pt x="f29" y="f5"/>
                  </a:lnTo>
                  <a:lnTo>
                    <a:pt x="f30" y="f5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" name="Freeform: Shape 117">
              <a:extLst>
                <a:ext uri="{FF2B5EF4-FFF2-40B4-BE49-F238E27FC236}">
                  <a16:creationId xmlns:a16="http://schemas.microsoft.com/office/drawing/2014/main" id="{048DBCB6-6097-7531-E6D2-58D8942500F7}"/>
                </a:ext>
              </a:extLst>
            </p:cNvPr>
            <p:cNvSpPr/>
            <p:nvPr/>
          </p:nvSpPr>
          <p:spPr>
            <a:xfrm>
              <a:off x="1552879" y="2046875"/>
              <a:ext cx="109" cy="14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"/>
                <a:gd name="f7" fmla="val 1412"/>
                <a:gd name="f8" fmla="val 1413"/>
                <a:gd name="f9" fmla="val 514"/>
                <a:gd name="f10" fmla="val 147"/>
                <a:gd name="f11" fmla="val 459"/>
                <a:gd name="f12" fmla="val 953"/>
                <a:gd name="f13" fmla="+- 0 0 -90"/>
                <a:gd name="f14" fmla="*/ f3 1 110"/>
                <a:gd name="f15" fmla="*/ f4 1 141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10"/>
                <a:gd name="f24" fmla="*/ f20 1 1412"/>
                <a:gd name="f25" fmla="*/ 0 f21 1"/>
                <a:gd name="f26" fmla="*/ 1413 f20 1"/>
                <a:gd name="f27" fmla="*/ 0 f20 1"/>
                <a:gd name="f28" fmla="+- f22 0 f1"/>
                <a:gd name="f29" fmla="*/ f25 1 110"/>
                <a:gd name="f30" fmla="*/ f26 1 1412"/>
                <a:gd name="f31" fmla="*/ f27 1 1412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110" h="1412">
                  <a:moveTo>
                    <a:pt x="f5" y="f8"/>
                  </a:moveTo>
                  <a:cubicBezTo>
                    <a:pt x="f5" y="f8"/>
                    <a:pt x="f5" y="f9"/>
                    <a:pt x="f5" y="f5"/>
                  </a:cubicBezTo>
                  <a:lnTo>
                    <a:pt x="f5" y="f5"/>
                  </a:lnTo>
                  <a:cubicBezTo>
                    <a:pt x="f10" y="f11"/>
                    <a:pt x="f10" y="f1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" name="Freeform: Shape 118">
              <a:extLst>
                <a:ext uri="{FF2B5EF4-FFF2-40B4-BE49-F238E27FC236}">
                  <a16:creationId xmlns:a16="http://schemas.microsoft.com/office/drawing/2014/main" id="{A0A3125B-0F1A-7BB1-0E44-8E4010C036A7}"/>
                </a:ext>
              </a:extLst>
            </p:cNvPr>
            <p:cNvSpPr/>
            <p:nvPr/>
          </p:nvSpPr>
          <p:spPr>
            <a:xfrm>
              <a:off x="1553007" y="2049700"/>
              <a:ext cx="45" cy="14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412"/>
                <a:gd name="f8" fmla="val 1413"/>
                <a:gd name="f9" fmla="val 64"/>
                <a:gd name="f10" fmla="val 944"/>
                <a:gd name="f11" fmla="val 469"/>
                <a:gd name="f12" fmla="+- 0 0 -90"/>
                <a:gd name="f13" fmla="*/ f3 1 47"/>
                <a:gd name="f14" fmla="*/ f4 1 141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1412"/>
                <a:gd name="f24" fmla="*/ 0 f20 1"/>
                <a:gd name="f25" fmla="*/ 1413 f19 1"/>
                <a:gd name="f26" fmla="*/ 0 f19 1"/>
                <a:gd name="f27" fmla="+- f21 0 f1"/>
                <a:gd name="f28" fmla="*/ f24 1 47"/>
                <a:gd name="f29" fmla="*/ f25 1 1412"/>
                <a:gd name="f30" fmla="*/ f26 1 1412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47" h="1412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" name="Freeform: Shape 119">
              <a:extLst>
                <a:ext uri="{FF2B5EF4-FFF2-40B4-BE49-F238E27FC236}">
                  <a16:creationId xmlns:a16="http://schemas.microsoft.com/office/drawing/2014/main" id="{B8059DF7-AC19-6D1E-1311-54A783AF0B20}"/>
                </a:ext>
              </a:extLst>
            </p:cNvPr>
            <p:cNvSpPr/>
            <p:nvPr/>
          </p:nvSpPr>
          <p:spPr>
            <a:xfrm>
              <a:off x="595795" y="1968739"/>
              <a:ext cx="370862" cy="2262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0865"/>
                <a:gd name="f7" fmla="val 226231"/>
                <a:gd name="f8" fmla="val 363930"/>
                <a:gd name="f9" fmla="val 221351"/>
                <a:gd name="f10" fmla="val 363897"/>
                <a:gd name="f11" fmla="val 220795"/>
                <a:gd name="f12" fmla="val 220237"/>
                <a:gd name="f13" fmla="val 219681"/>
                <a:gd name="f14" fmla="val 218782"/>
                <a:gd name="f15" fmla="val 364199"/>
                <a:gd name="f16" fmla="val 218300"/>
                <a:gd name="f17" fmla="val 364546"/>
                <a:gd name="f18" fmla="val 217866"/>
                <a:gd name="f19" fmla="val 364957"/>
                <a:gd name="f20" fmla="val 217497"/>
                <a:gd name="f21" fmla="val 365728"/>
                <a:gd name="f22" fmla="val 216598"/>
                <a:gd name="f23" fmla="val 367012"/>
                <a:gd name="f24" fmla="val 215956"/>
                <a:gd name="f25" fmla="val 367438"/>
                <a:gd name="f26" fmla="val 215887"/>
                <a:gd name="f27" fmla="val 367872"/>
                <a:gd name="f28" fmla="val 368297"/>
                <a:gd name="f29" fmla="val 370866"/>
                <a:gd name="f30" fmla="val 215314"/>
                <a:gd name="f31" fmla="val 17390"/>
                <a:gd name="f32" fmla="val 4923"/>
                <a:gd name="f33" fmla="val 10454"/>
                <a:gd name="f34" fmla="val 813"/>
                <a:gd name="f35" fmla="val 7143"/>
                <a:gd name="f36" fmla="val -967"/>
                <a:gd name="f37" fmla="val 3015"/>
                <a:gd name="f38" fmla="val 274"/>
                <a:gd name="f39" fmla="val 1235"/>
                <a:gd name="f40" fmla="val 3585"/>
                <a:gd name="f41" fmla="val 1180"/>
                <a:gd name="f42" fmla="val 3687"/>
                <a:gd name="f43" fmla="val 1127"/>
                <a:gd name="f44" fmla="val 3791"/>
                <a:gd name="f45" fmla="val 1078"/>
                <a:gd name="f46" fmla="val 3896"/>
                <a:gd name="f47" fmla="val -1009"/>
                <a:gd name="f48" fmla="val 7266"/>
                <a:gd name="f49" fmla="val 25"/>
                <a:gd name="f50" fmla="val 11689"/>
                <a:gd name="f51" fmla="val 3390"/>
                <a:gd name="f52" fmla="val 13786"/>
                <a:gd name="f53" fmla="val 5702"/>
                <a:gd name="f54" fmla="val 15199"/>
                <a:gd name="f55" fmla="val 363159"/>
                <a:gd name="f56" fmla="val 226232"/>
                <a:gd name="f57" fmla="+- 0 0 -90"/>
                <a:gd name="f58" fmla="*/ f3 1 370865"/>
                <a:gd name="f59" fmla="*/ f4 1 226231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370865"/>
                <a:gd name="f68" fmla="*/ f64 1 226231"/>
                <a:gd name="f69" fmla="*/ 363930 f65 1"/>
                <a:gd name="f70" fmla="*/ 221351 f64 1"/>
                <a:gd name="f71" fmla="*/ 219681 f64 1"/>
                <a:gd name="f72" fmla="*/ 218782 f64 1"/>
                <a:gd name="f73" fmla="*/ 364957 f65 1"/>
                <a:gd name="f74" fmla="*/ 217497 f64 1"/>
                <a:gd name="f75" fmla="*/ 365728 f65 1"/>
                <a:gd name="f76" fmla="*/ 216598 f64 1"/>
                <a:gd name="f77" fmla="*/ 367012 f65 1"/>
                <a:gd name="f78" fmla="*/ 215956 f64 1"/>
                <a:gd name="f79" fmla="*/ 368297 f65 1"/>
                <a:gd name="f80" fmla="*/ 370866 f65 1"/>
                <a:gd name="f81" fmla="*/ 215314 f64 1"/>
                <a:gd name="f82" fmla="*/ 17390 f65 1"/>
                <a:gd name="f83" fmla="*/ 4923 f64 1"/>
                <a:gd name="f84" fmla="*/ 10454 f65 1"/>
                <a:gd name="f85" fmla="*/ 813 f64 1"/>
                <a:gd name="f86" fmla="*/ 1235 f65 1"/>
                <a:gd name="f87" fmla="*/ 3585 f64 1"/>
                <a:gd name="f88" fmla="*/ 1078 f65 1"/>
                <a:gd name="f89" fmla="*/ 3896 f64 1"/>
                <a:gd name="f90" fmla="*/ 3390 f65 1"/>
                <a:gd name="f91" fmla="*/ 13786 f64 1"/>
                <a:gd name="f92" fmla="*/ 5702 f65 1"/>
                <a:gd name="f93" fmla="*/ 15199 f64 1"/>
                <a:gd name="f94" fmla="*/ 363159 f65 1"/>
                <a:gd name="f95" fmla="*/ 226232 f64 1"/>
                <a:gd name="f96" fmla="+- f66 0 f1"/>
                <a:gd name="f97" fmla="*/ f69 1 370865"/>
                <a:gd name="f98" fmla="*/ f70 1 226231"/>
                <a:gd name="f99" fmla="*/ f71 1 226231"/>
                <a:gd name="f100" fmla="*/ f72 1 226231"/>
                <a:gd name="f101" fmla="*/ f73 1 370865"/>
                <a:gd name="f102" fmla="*/ f74 1 226231"/>
                <a:gd name="f103" fmla="*/ f75 1 370865"/>
                <a:gd name="f104" fmla="*/ f76 1 226231"/>
                <a:gd name="f105" fmla="*/ f77 1 370865"/>
                <a:gd name="f106" fmla="*/ f78 1 226231"/>
                <a:gd name="f107" fmla="*/ f79 1 370865"/>
                <a:gd name="f108" fmla="*/ f80 1 370865"/>
                <a:gd name="f109" fmla="*/ f81 1 226231"/>
                <a:gd name="f110" fmla="*/ f82 1 370865"/>
                <a:gd name="f111" fmla="*/ f83 1 226231"/>
                <a:gd name="f112" fmla="*/ f84 1 370865"/>
                <a:gd name="f113" fmla="*/ f85 1 226231"/>
                <a:gd name="f114" fmla="*/ f86 1 370865"/>
                <a:gd name="f115" fmla="*/ f87 1 226231"/>
                <a:gd name="f116" fmla="*/ f88 1 370865"/>
                <a:gd name="f117" fmla="*/ f89 1 226231"/>
                <a:gd name="f118" fmla="*/ f90 1 370865"/>
                <a:gd name="f119" fmla="*/ f91 1 226231"/>
                <a:gd name="f120" fmla="*/ f92 1 370865"/>
                <a:gd name="f121" fmla="*/ f93 1 226231"/>
                <a:gd name="f122" fmla="*/ f94 1 370865"/>
                <a:gd name="f123" fmla="*/ f95 1 226231"/>
                <a:gd name="f124" fmla="*/ f60 1 f67"/>
                <a:gd name="f125" fmla="*/ f61 1 f67"/>
                <a:gd name="f126" fmla="*/ f60 1 f68"/>
                <a:gd name="f127" fmla="*/ f62 1 f68"/>
                <a:gd name="f128" fmla="*/ f97 1 f67"/>
                <a:gd name="f129" fmla="*/ f98 1 f68"/>
                <a:gd name="f130" fmla="*/ f99 1 f68"/>
                <a:gd name="f131" fmla="*/ f100 1 f68"/>
                <a:gd name="f132" fmla="*/ f101 1 f67"/>
                <a:gd name="f133" fmla="*/ f102 1 f68"/>
                <a:gd name="f134" fmla="*/ f103 1 f67"/>
                <a:gd name="f135" fmla="*/ f104 1 f68"/>
                <a:gd name="f136" fmla="*/ f105 1 f67"/>
                <a:gd name="f137" fmla="*/ f106 1 f68"/>
                <a:gd name="f138" fmla="*/ f107 1 f67"/>
                <a:gd name="f139" fmla="*/ f108 1 f67"/>
                <a:gd name="f140" fmla="*/ f109 1 f68"/>
                <a:gd name="f141" fmla="*/ f110 1 f67"/>
                <a:gd name="f142" fmla="*/ f111 1 f68"/>
                <a:gd name="f143" fmla="*/ f112 1 f67"/>
                <a:gd name="f144" fmla="*/ f113 1 f68"/>
                <a:gd name="f145" fmla="*/ f114 1 f67"/>
                <a:gd name="f146" fmla="*/ f115 1 f68"/>
                <a:gd name="f147" fmla="*/ f116 1 f67"/>
                <a:gd name="f148" fmla="*/ f117 1 f68"/>
                <a:gd name="f149" fmla="*/ f118 1 f67"/>
                <a:gd name="f150" fmla="*/ f119 1 f68"/>
                <a:gd name="f151" fmla="*/ f120 1 f67"/>
                <a:gd name="f152" fmla="*/ f121 1 f68"/>
                <a:gd name="f153" fmla="*/ f122 1 f67"/>
                <a:gd name="f154" fmla="*/ f123 1 f68"/>
                <a:gd name="f155" fmla="*/ f124 f58 1"/>
                <a:gd name="f156" fmla="*/ f125 f58 1"/>
                <a:gd name="f157" fmla="*/ f127 f59 1"/>
                <a:gd name="f158" fmla="*/ f126 f59 1"/>
                <a:gd name="f159" fmla="*/ f128 f58 1"/>
                <a:gd name="f160" fmla="*/ f129 f59 1"/>
                <a:gd name="f161" fmla="*/ f130 f59 1"/>
                <a:gd name="f162" fmla="*/ f131 f59 1"/>
                <a:gd name="f163" fmla="*/ f132 f58 1"/>
                <a:gd name="f164" fmla="*/ f133 f59 1"/>
                <a:gd name="f165" fmla="*/ f134 f58 1"/>
                <a:gd name="f166" fmla="*/ f135 f59 1"/>
                <a:gd name="f167" fmla="*/ f136 f58 1"/>
                <a:gd name="f168" fmla="*/ f137 f59 1"/>
                <a:gd name="f169" fmla="*/ f138 f58 1"/>
                <a:gd name="f170" fmla="*/ f139 f58 1"/>
                <a:gd name="f171" fmla="*/ f140 f59 1"/>
                <a:gd name="f172" fmla="*/ f141 f58 1"/>
                <a:gd name="f173" fmla="*/ f142 f59 1"/>
                <a:gd name="f174" fmla="*/ f143 f58 1"/>
                <a:gd name="f175" fmla="*/ f144 f59 1"/>
                <a:gd name="f176" fmla="*/ f145 f58 1"/>
                <a:gd name="f177" fmla="*/ f146 f59 1"/>
                <a:gd name="f178" fmla="*/ f147 f58 1"/>
                <a:gd name="f179" fmla="*/ f148 f59 1"/>
                <a:gd name="f180" fmla="*/ f149 f58 1"/>
                <a:gd name="f181" fmla="*/ f150 f59 1"/>
                <a:gd name="f182" fmla="*/ f151 f58 1"/>
                <a:gd name="f183" fmla="*/ f152 f59 1"/>
                <a:gd name="f184" fmla="*/ f153 f58 1"/>
                <a:gd name="f185" fmla="*/ f154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9" y="f160"/>
                </a:cxn>
                <a:cxn ang="f96">
                  <a:pos x="f159" y="f160"/>
                </a:cxn>
                <a:cxn ang="f96">
                  <a:pos x="f159" y="f161"/>
                </a:cxn>
                <a:cxn ang="f96">
                  <a:pos x="f159" y="f162"/>
                </a:cxn>
                <a:cxn ang="f96">
                  <a:pos x="f163" y="f164"/>
                </a:cxn>
                <a:cxn ang="f96">
                  <a:pos x="f165" y="f166"/>
                </a:cxn>
                <a:cxn ang="f96">
                  <a:pos x="f167" y="f168"/>
                </a:cxn>
                <a:cxn ang="f96">
                  <a:pos x="f169" y="f168"/>
                </a:cxn>
                <a:cxn ang="f96">
                  <a:pos x="f169" y="f168"/>
                </a:cxn>
                <a:cxn ang="f96">
                  <a:pos x="f170" y="f171"/>
                </a:cxn>
                <a:cxn ang="f96">
                  <a:pos x="f172" y="f173"/>
                </a:cxn>
                <a:cxn ang="f96">
                  <a:pos x="f174" y="f175"/>
                </a:cxn>
                <a:cxn ang="f96">
                  <a:pos x="f176" y="f177"/>
                </a:cxn>
                <a:cxn ang="f96">
                  <a:pos x="f178" y="f179"/>
                </a:cxn>
                <a:cxn ang="f96">
                  <a:pos x="f180" y="f181"/>
                </a:cxn>
                <a:cxn ang="f96">
                  <a:pos x="f182" y="f183"/>
                </a:cxn>
                <a:cxn ang="f96">
                  <a:pos x="f184" y="f185"/>
                </a:cxn>
              </a:cxnLst>
              <a:rect l="f155" t="f158" r="f156" b="f157"/>
              <a:pathLst>
                <a:path w="370865" h="22623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6"/>
                    <a:pt x="f28" y="f24"/>
                  </a:cubicBezTo>
                  <a:lnTo>
                    <a:pt x="f28" y="f24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53" y="f54"/>
                  </a:lnTo>
                  <a:lnTo>
                    <a:pt x="f55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" name="Freeform: Shape 120">
              <a:extLst>
                <a:ext uri="{FF2B5EF4-FFF2-40B4-BE49-F238E27FC236}">
                  <a16:creationId xmlns:a16="http://schemas.microsoft.com/office/drawing/2014/main" id="{AA936393-772F-19E9-2B4B-9D9371680339}"/>
                </a:ext>
              </a:extLst>
            </p:cNvPr>
            <p:cNvSpPr/>
            <p:nvPr/>
          </p:nvSpPr>
          <p:spPr>
            <a:xfrm>
              <a:off x="1552358" y="2045979"/>
              <a:ext cx="12847" cy="1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156"/>
                <a:gd name="f8" fmla="val 899"/>
                <a:gd name="f9" fmla="+- 0 0 -90"/>
                <a:gd name="f10" fmla="*/ f3 1 12844"/>
                <a:gd name="f11" fmla="*/ f4 1 115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844"/>
                <a:gd name="f20" fmla="*/ f16 1 1156"/>
                <a:gd name="f21" fmla="*/ 0 f17 1"/>
                <a:gd name="f22" fmla="*/ 899 f16 1"/>
                <a:gd name="f23" fmla="*/ 0 f16 1"/>
                <a:gd name="f24" fmla="*/ 1156 f16 1"/>
                <a:gd name="f25" fmla="+- f18 0 f1"/>
                <a:gd name="f26" fmla="*/ f21 1 12844"/>
                <a:gd name="f27" fmla="*/ f22 1 1156"/>
                <a:gd name="f28" fmla="*/ f23 1 1156"/>
                <a:gd name="f29" fmla="*/ f24 1 1156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2" y="f45"/>
                </a:cxn>
              </a:cxnLst>
              <a:rect l="f38" t="f41" r="f39" b="f40"/>
              <a:pathLst>
                <a:path w="12844" h="1156">
                  <a:moveTo>
                    <a:pt x="f5" y="f8"/>
                  </a:move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" name="Freeform: Shape 121">
              <a:extLst>
                <a:ext uri="{FF2B5EF4-FFF2-40B4-BE49-F238E27FC236}">
                  <a16:creationId xmlns:a16="http://schemas.microsoft.com/office/drawing/2014/main" id="{3B0458E3-F7C3-ACE3-C065-83EA05EE6211}"/>
                </a:ext>
              </a:extLst>
            </p:cNvPr>
            <p:cNvSpPr/>
            <p:nvPr/>
          </p:nvSpPr>
          <p:spPr>
            <a:xfrm>
              <a:off x="1553007" y="2049700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" name="Freeform: Shape 122">
              <a:extLst>
                <a:ext uri="{FF2B5EF4-FFF2-40B4-BE49-F238E27FC236}">
                  <a16:creationId xmlns:a16="http://schemas.microsoft.com/office/drawing/2014/main" id="{766792CD-EA49-65C1-72AB-46BBE3EF8103}"/>
                </a:ext>
              </a:extLst>
            </p:cNvPr>
            <p:cNvSpPr/>
            <p:nvPr/>
          </p:nvSpPr>
          <p:spPr>
            <a:xfrm>
              <a:off x="1550054" y="2044177"/>
              <a:ext cx="896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9"/>
                <a:gd name="f7" fmla="val 771"/>
                <a:gd name="f8" fmla="val 129"/>
                <a:gd name="f9" fmla="val 361"/>
                <a:gd name="f10" fmla="val 231"/>
                <a:gd name="f11" fmla="val 668"/>
                <a:gd name="f12" fmla="val 538"/>
                <a:gd name="f13" fmla="+- 0 0 -90"/>
                <a:gd name="f14" fmla="*/ f3 1 899"/>
                <a:gd name="f15" fmla="*/ f4 1 899"/>
                <a:gd name="f16" fmla="val f5"/>
                <a:gd name="f17" fmla="val f6"/>
                <a:gd name="f18" fmla="*/ f13 f0 1"/>
                <a:gd name="f19" fmla="+- f17 0 f16"/>
                <a:gd name="f20" fmla="*/ f18 1 f2"/>
                <a:gd name="f21" fmla="*/ f19 1 899"/>
                <a:gd name="f22" fmla="*/ 899 f19 1"/>
                <a:gd name="f23" fmla="*/ 771 f19 1"/>
                <a:gd name="f24" fmla="*/ 0 f19 1"/>
                <a:gd name="f25" fmla="+- f20 0 f1"/>
                <a:gd name="f26" fmla="*/ f22 1 899"/>
                <a:gd name="f27" fmla="*/ f23 1 899"/>
                <a:gd name="f28" fmla="*/ f24 1 899"/>
                <a:gd name="f29" fmla="*/ f16 1 f21"/>
                <a:gd name="f30" fmla="*/ f17 1 f21"/>
                <a:gd name="f31" fmla="*/ f26 1 f21"/>
                <a:gd name="f32" fmla="*/ f27 1 f21"/>
                <a:gd name="f33" fmla="*/ f28 1 f21"/>
                <a:gd name="f34" fmla="*/ f29 f14 1"/>
                <a:gd name="f35" fmla="*/ f30 f14 1"/>
                <a:gd name="f36" fmla="*/ f30 f15 1"/>
                <a:gd name="f37" fmla="*/ f29 f15 1"/>
                <a:gd name="f38" fmla="*/ f31 f14 1"/>
                <a:gd name="f39" fmla="*/ f32 f15 1"/>
                <a:gd name="f40" fmla="*/ f33 f14 1"/>
                <a:gd name="f41" fmla="*/ f33 f15 1"/>
                <a:gd name="f42" fmla="*/ f3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38" y="f39"/>
                </a:cxn>
                <a:cxn ang="f25">
                  <a:pos x="f40" y="f41"/>
                </a:cxn>
                <a:cxn ang="f25">
                  <a:pos x="f38" y="f42"/>
                </a:cxn>
              </a:cxnLst>
              <a:rect l="f34" t="f37" r="f35" b="f36"/>
              <a:pathLst>
                <a:path w="899" h="899">
                  <a:moveTo>
                    <a:pt x="f6" y="f7"/>
                  </a:moveTo>
                  <a:cubicBezTo>
                    <a:pt x="f6" y="f7"/>
                    <a:pt x="f6" y="f8"/>
                    <a:pt x="f5" y="f5"/>
                  </a:cubicBezTo>
                  <a:cubicBezTo>
                    <a:pt x="f9" y="f10"/>
                    <a:pt x="f11" y="f12"/>
                    <a:pt x="f6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" name="Freeform: Shape 123">
              <a:extLst>
                <a:ext uri="{FF2B5EF4-FFF2-40B4-BE49-F238E27FC236}">
                  <a16:creationId xmlns:a16="http://schemas.microsoft.com/office/drawing/2014/main" id="{9688B26D-BDAF-1FA7-2AF9-B2C409190B16}"/>
                </a:ext>
              </a:extLst>
            </p:cNvPr>
            <p:cNvSpPr/>
            <p:nvPr/>
          </p:nvSpPr>
          <p:spPr>
            <a:xfrm>
              <a:off x="965249" y="2043235"/>
              <a:ext cx="581073" cy="1536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1077"/>
                <a:gd name="f7" fmla="val 153667"/>
                <a:gd name="f8" fmla="val 140309"/>
                <a:gd name="f9" fmla="val 2440"/>
                <a:gd name="f10" fmla="val 6216"/>
                <a:gd name="f11" fmla="val 140955"/>
                <a:gd name="f12" fmla="val 8753"/>
                <a:gd name="f13" fmla="val 144540"/>
                <a:gd name="f14" fmla="val 8107"/>
                <a:gd name="f15" fmla="val 148316"/>
                <a:gd name="f16" fmla="val 8102"/>
                <a:gd name="f17" fmla="val 148344"/>
                <a:gd name="f18" fmla="val 8097"/>
                <a:gd name="f19" fmla="val 148373"/>
                <a:gd name="f20" fmla="val 8092"/>
                <a:gd name="f21" fmla="val 148401"/>
                <a:gd name="f22" fmla="val 7321"/>
                <a:gd name="f23" fmla="val 572471"/>
                <a:gd name="f24" fmla="val 16618"/>
                <a:gd name="f25" fmla="val 574270"/>
                <a:gd name="f26" fmla="val 6342"/>
                <a:gd name="f27" fmla="val 574798"/>
                <a:gd name="f28" fmla="val 2916"/>
                <a:gd name="f29" fmla="val 577620"/>
                <a:gd name="f30" fmla="val 307"/>
                <a:gd name="f31" fmla="val 49"/>
                <a:gd name="f32" fmla="val 580694"/>
                <a:gd name="f33" fmla="val -16"/>
                <a:gd name="f34" fmla="val 580304"/>
                <a:gd name="f35" fmla="val 579921"/>
                <a:gd name="f36" fmla="val 561297"/>
                <a:gd name="f37" fmla="val 4544"/>
                <a:gd name="f38" fmla="val 2569"/>
                <a:gd name="f39" fmla="+- 0 0 -90"/>
                <a:gd name="f40" fmla="*/ f3 1 581077"/>
                <a:gd name="f41" fmla="*/ f4 1 153667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581077"/>
                <a:gd name="f50" fmla="*/ f46 1 153667"/>
                <a:gd name="f51" fmla="*/ 0 f47 1"/>
                <a:gd name="f52" fmla="*/ 140309 f46 1"/>
                <a:gd name="f53" fmla="*/ 2440 f47 1"/>
                <a:gd name="f54" fmla="*/ 8107 f47 1"/>
                <a:gd name="f55" fmla="*/ 148316 f46 1"/>
                <a:gd name="f56" fmla="*/ 8092 f47 1"/>
                <a:gd name="f57" fmla="*/ 148401 f46 1"/>
                <a:gd name="f58" fmla="*/ 7321 f47 1"/>
                <a:gd name="f59" fmla="*/ 153667 f46 1"/>
                <a:gd name="f60" fmla="*/ 572471 f47 1"/>
                <a:gd name="f61" fmla="*/ 16618 f46 1"/>
                <a:gd name="f62" fmla="*/ 574270 f47 1"/>
                <a:gd name="f63" fmla="*/ 6342 f46 1"/>
                <a:gd name="f64" fmla="*/ 581077 f47 1"/>
                <a:gd name="f65" fmla="*/ 49 f46 1"/>
                <a:gd name="f66" fmla="*/ 579921 f47 1"/>
                <a:gd name="f67" fmla="*/ 561297 f47 1"/>
                <a:gd name="f68" fmla="*/ 4544 f46 1"/>
                <a:gd name="f69" fmla="*/ 2569 f47 1"/>
                <a:gd name="f70" fmla="+- f48 0 f1"/>
                <a:gd name="f71" fmla="*/ f51 1 581077"/>
                <a:gd name="f72" fmla="*/ f52 1 153667"/>
                <a:gd name="f73" fmla="*/ f53 1 581077"/>
                <a:gd name="f74" fmla="*/ f54 1 581077"/>
                <a:gd name="f75" fmla="*/ f55 1 153667"/>
                <a:gd name="f76" fmla="*/ f56 1 581077"/>
                <a:gd name="f77" fmla="*/ f57 1 153667"/>
                <a:gd name="f78" fmla="*/ f58 1 581077"/>
                <a:gd name="f79" fmla="*/ f59 1 153667"/>
                <a:gd name="f80" fmla="*/ f60 1 581077"/>
                <a:gd name="f81" fmla="*/ f61 1 153667"/>
                <a:gd name="f82" fmla="*/ f62 1 581077"/>
                <a:gd name="f83" fmla="*/ f63 1 153667"/>
                <a:gd name="f84" fmla="*/ f64 1 581077"/>
                <a:gd name="f85" fmla="*/ f65 1 153667"/>
                <a:gd name="f86" fmla="*/ f66 1 581077"/>
                <a:gd name="f87" fmla="*/ f67 1 581077"/>
                <a:gd name="f88" fmla="*/ f68 1 153667"/>
                <a:gd name="f89" fmla="*/ f69 1 581077"/>
                <a:gd name="f90" fmla="*/ f42 1 f49"/>
                <a:gd name="f91" fmla="*/ f43 1 f49"/>
                <a:gd name="f92" fmla="*/ f42 1 f50"/>
                <a:gd name="f93" fmla="*/ f44 1 f50"/>
                <a:gd name="f94" fmla="*/ f71 1 f49"/>
                <a:gd name="f95" fmla="*/ f72 1 f50"/>
                <a:gd name="f96" fmla="*/ f73 1 f49"/>
                <a:gd name="f97" fmla="*/ f74 1 f49"/>
                <a:gd name="f98" fmla="*/ f75 1 f50"/>
                <a:gd name="f99" fmla="*/ f76 1 f49"/>
                <a:gd name="f100" fmla="*/ f77 1 f50"/>
                <a:gd name="f101" fmla="*/ f78 1 f49"/>
                <a:gd name="f102" fmla="*/ f79 1 f50"/>
                <a:gd name="f103" fmla="*/ f80 1 f49"/>
                <a:gd name="f104" fmla="*/ f81 1 f50"/>
                <a:gd name="f105" fmla="*/ f82 1 f49"/>
                <a:gd name="f106" fmla="*/ f83 1 f50"/>
                <a:gd name="f107" fmla="*/ f84 1 f49"/>
                <a:gd name="f108" fmla="*/ f85 1 f50"/>
                <a:gd name="f109" fmla="*/ f86 1 f49"/>
                <a:gd name="f110" fmla="*/ f87 1 f49"/>
                <a:gd name="f111" fmla="*/ f88 1 f50"/>
                <a:gd name="f112" fmla="*/ f89 1 f49"/>
                <a:gd name="f113" fmla="*/ f90 f40 1"/>
                <a:gd name="f114" fmla="*/ f91 f40 1"/>
                <a:gd name="f115" fmla="*/ f93 f41 1"/>
                <a:gd name="f116" fmla="*/ f92 f41 1"/>
                <a:gd name="f117" fmla="*/ f94 f40 1"/>
                <a:gd name="f118" fmla="*/ f95 f41 1"/>
                <a:gd name="f119" fmla="*/ f96 f40 1"/>
                <a:gd name="f120" fmla="*/ f97 f40 1"/>
                <a:gd name="f121" fmla="*/ f98 f41 1"/>
                <a:gd name="f122" fmla="*/ f99 f40 1"/>
                <a:gd name="f123" fmla="*/ f100 f41 1"/>
                <a:gd name="f124" fmla="*/ f101 f40 1"/>
                <a:gd name="f125" fmla="*/ f102 f41 1"/>
                <a:gd name="f126" fmla="*/ f103 f40 1"/>
                <a:gd name="f127" fmla="*/ f104 f41 1"/>
                <a:gd name="f128" fmla="*/ f105 f40 1"/>
                <a:gd name="f129" fmla="*/ f106 f41 1"/>
                <a:gd name="f130" fmla="*/ f107 f40 1"/>
                <a:gd name="f131" fmla="*/ f108 f41 1"/>
                <a:gd name="f132" fmla="*/ f109 f40 1"/>
                <a:gd name="f133" fmla="*/ f110 f40 1"/>
                <a:gd name="f134" fmla="*/ f111 f41 1"/>
                <a:gd name="f135" fmla="*/ f112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7" y="f118"/>
                </a:cxn>
                <a:cxn ang="f70">
                  <a:pos x="f117" y="f118"/>
                </a:cxn>
                <a:cxn ang="f70">
                  <a:pos x="f119" y="f118"/>
                </a:cxn>
                <a:cxn ang="f70">
                  <a:pos x="f120" y="f121"/>
                </a:cxn>
                <a:cxn ang="f70">
                  <a:pos x="f122" y="f123"/>
                </a:cxn>
                <a:cxn ang="f70">
                  <a:pos x="f124" y="f125"/>
                </a:cxn>
                <a:cxn ang="f70">
                  <a:pos x="f126" y="f127"/>
                </a:cxn>
                <a:cxn ang="f70">
                  <a:pos x="f128" y="f129"/>
                </a:cxn>
                <a:cxn ang="f70">
                  <a:pos x="f130" y="f131"/>
                </a:cxn>
                <a:cxn ang="f70">
                  <a:pos x="f132" y="f131"/>
                </a:cxn>
                <a:cxn ang="f70">
                  <a:pos x="f133" y="f134"/>
                </a:cxn>
                <a:cxn ang="f70">
                  <a:pos x="f135" y="f118"/>
                </a:cxn>
              </a:cxnLst>
              <a:rect l="f113" t="f116" r="f114" b="f115"/>
              <a:pathLst>
                <a:path w="581077" h="153667">
                  <a:moveTo>
                    <a:pt x="f5" y="f8"/>
                  </a:moveTo>
                  <a:lnTo>
                    <a:pt x="f5" y="f8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7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6" y="f31"/>
                  </a:cubicBezTo>
                  <a:cubicBezTo>
                    <a:pt x="f32" y="f33"/>
                    <a:pt x="f34" y="f33"/>
                    <a:pt x="f35" y="f31"/>
                  </a:cubicBezTo>
                  <a:lnTo>
                    <a:pt x="f36" y="f37"/>
                  </a:lnTo>
                  <a:lnTo>
                    <a:pt x="f38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" name="Freeform: Shape 124">
              <a:extLst>
                <a:ext uri="{FF2B5EF4-FFF2-40B4-BE49-F238E27FC236}">
                  <a16:creationId xmlns:a16="http://schemas.microsoft.com/office/drawing/2014/main" id="{39EF016A-5857-A36E-D92A-330352BE0C0A}"/>
                </a:ext>
              </a:extLst>
            </p:cNvPr>
            <p:cNvSpPr/>
            <p:nvPr/>
          </p:nvSpPr>
          <p:spPr>
            <a:xfrm>
              <a:off x="2120338" y="2923638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6" name="Freeform: Shape 125">
              <a:extLst>
                <a:ext uri="{FF2B5EF4-FFF2-40B4-BE49-F238E27FC236}">
                  <a16:creationId xmlns:a16="http://schemas.microsoft.com/office/drawing/2014/main" id="{FDE9FC46-AD75-7E26-DEDC-FE32D3A14C33}"/>
                </a:ext>
              </a:extLst>
            </p:cNvPr>
            <p:cNvSpPr/>
            <p:nvPr/>
          </p:nvSpPr>
          <p:spPr>
            <a:xfrm>
              <a:off x="1889909" y="2923510"/>
              <a:ext cx="230428" cy="78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0427"/>
                <a:gd name="f7" fmla="val 78992"/>
                <a:gd name="f8" fmla="val 78993"/>
                <a:gd name="f9" fmla="val 14771"/>
                <a:gd name="f10" fmla="val 228115"/>
                <a:gd name="f11" fmla="val 13487"/>
                <a:gd name="f12" fmla="val 224839"/>
                <a:gd name="f13" fmla="val 11259"/>
                <a:gd name="f14" fmla="val 223880"/>
                <a:gd name="f15" fmla="val 6857"/>
                <a:gd name="f16" fmla="val 225932"/>
                <a:gd name="f17" fmla="val 3468"/>
                <a:gd name="f18" fmla="val 226802"/>
                <a:gd name="f19" fmla="val 1824"/>
                <a:gd name="f20" fmla="val 228275"/>
                <a:gd name="f21" fmla="val 581"/>
                <a:gd name="f22" fmla="val 230042"/>
                <a:gd name="f23" fmla="val 2697"/>
                <a:gd name="f24" fmla="val 63066"/>
                <a:gd name="f25" fmla="val 771"/>
                <a:gd name="f26" fmla="val 73855"/>
                <a:gd name="f27" fmla="+- 0 0 -90"/>
                <a:gd name="f28" fmla="*/ f3 1 230427"/>
                <a:gd name="f29" fmla="*/ f4 1 7899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30427"/>
                <a:gd name="f38" fmla="*/ f34 1 78992"/>
                <a:gd name="f39" fmla="*/ 0 f35 1"/>
                <a:gd name="f40" fmla="*/ 78993 f34 1"/>
                <a:gd name="f41" fmla="*/ 230427 f35 1"/>
                <a:gd name="f42" fmla="*/ 14771 f34 1"/>
                <a:gd name="f43" fmla="*/ 228115 f35 1"/>
                <a:gd name="f44" fmla="*/ 13487 f34 1"/>
                <a:gd name="f45" fmla="*/ 225932 f35 1"/>
                <a:gd name="f46" fmla="*/ 3468 f34 1"/>
                <a:gd name="f47" fmla="*/ 230042 f35 1"/>
                <a:gd name="f48" fmla="*/ 0 f34 1"/>
                <a:gd name="f49" fmla="*/ 2697 f35 1"/>
                <a:gd name="f50" fmla="*/ 63066 f34 1"/>
                <a:gd name="f51" fmla="*/ 771 f35 1"/>
                <a:gd name="f52" fmla="*/ 73855 f34 1"/>
                <a:gd name="f53" fmla="+- f36 0 f1"/>
                <a:gd name="f54" fmla="*/ f39 1 230427"/>
                <a:gd name="f55" fmla="*/ f40 1 78992"/>
                <a:gd name="f56" fmla="*/ f41 1 230427"/>
                <a:gd name="f57" fmla="*/ f42 1 78992"/>
                <a:gd name="f58" fmla="*/ f43 1 230427"/>
                <a:gd name="f59" fmla="*/ f44 1 78992"/>
                <a:gd name="f60" fmla="*/ f45 1 230427"/>
                <a:gd name="f61" fmla="*/ f46 1 78992"/>
                <a:gd name="f62" fmla="*/ f47 1 230427"/>
                <a:gd name="f63" fmla="*/ f48 1 78992"/>
                <a:gd name="f64" fmla="*/ f49 1 230427"/>
                <a:gd name="f65" fmla="*/ f50 1 78992"/>
                <a:gd name="f66" fmla="*/ f51 1 230427"/>
                <a:gd name="f67" fmla="*/ f52 1 78992"/>
                <a:gd name="f68" fmla="*/ f30 1 f37"/>
                <a:gd name="f69" fmla="*/ f31 1 f37"/>
                <a:gd name="f70" fmla="*/ f30 1 f38"/>
                <a:gd name="f71" fmla="*/ f32 1 f38"/>
                <a:gd name="f72" fmla="*/ f54 1 f37"/>
                <a:gd name="f73" fmla="*/ f55 1 f38"/>
                <a:gd name="f74" fmla="*/ f56 1 f37"/>
                <a:gd name="f75" fmla="*/ f57 1 f38"/>
                <a:gd name="f76" fmla="*/ f58 1 f37"/>
                <a:gd name="f77" fmla="*/ f59 1 f38"/>
                <a:gd name="f78" fmla="*/ f60 1 f37"/>
                <a:gd name="f79" fmla="*/ f61 1 f38"/>
                <a:gd name="f80" fmla="*/ f62 1 f37"/>
                <a:gd name="f81" fmla="*/ f63 1 f38"/>
                <a:gd name="f82" fmla="*/ f64 1 f37"/>
                <a:gd name="f83" fmla="*/ f65 1 f38"/>
                <a:gd name="f84" fmla="*/ f66 1 f37"/>
                <a:gd name="f85" fmla="*/ f67 1 f38"/>
                <a:gd name="f86" fmla="*/ f68 f28 1"/>
                <a:gd name="f87" fmla="*/ f69 f28 1"/>
                <a:gd name="f88" fmla="*/ f71 f29 1"/>
                <a:gd name="f89" fmla="*/ f70 f29 1"/>
                <a:gd name="f90" fmla="*/ f72 f28 1"/>
                <a:gd name="f91" fmla="*/ f73 f29 1"/>
                <a:gd name="f92" fmla="*/ f74 f28 1"/>
                <a:gd name="f93" fmla="*/ f75 f29 1"/>
                <a:gd name="f94" fmla="*/ f76 f28 1"/>
                <a:gd name="f95" fmla="*/ f77 f29 1"/>
                <a:gd name="f96" fmla="*/ f78 f28 1"/>
                <a:gd name="f97" fmla="*/ f79 f29 1"/>
                <a:gd name="f98" fmla="*/ f80 f28 1"/>
                <a:gd name="f99" fmla="*/ f81 f29 1"/>
                <a:gd name="f100" fmla="*/ f82 f28 1"/>
                <a:gd name="f101" fmla="*/ f83 f29 1"/>
                <a:gd name="f102" fmla="*/ f84 f28 1"/>
                <a:gd name="f103" fmla="*/ f85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0" y="f91"/>
                </a:cxn>
                <a:cxn ang="f53">
                  <a:pos x="f92" y="f93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2" y="f103"/>
                </a:cxn>
              </a:cxnLst>
              <a:rect l="f86" t="f89" r="f87" b="f88"/>
              <a:pathLst>
                <a:path w="230427" h="78992">
                  <a:moveTo>
                    <a:pt x="f5" y="f8"/>
                  </a:moveTo>
                  <a:lnTo>
                    <a:pt x="f6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5"/>
                  </a:cubicBezTo>
                  <a:lnTo>
                    <a:pt x="f23" y="f24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7" name="Freeform: Shape 126">
              <a:extLst>
                <a:ext uri="{FF2B5EF4-FFF2-40B4-BE49-F238E27FC236}">
                  <a16:creationId xmlns:a16="http://schemas.microsoft.com/office/drawing/2014/main" id="{5AF0067F-C3F6-4283-94A7-8ADA698D6D4C}"/>
                </a:ext>
              </a:extLst>
            </p:cNvPr>
            <p:cNvSpPr/>
            <p:nvPr/>
          </p:nvSpPr>
          <p:spPr>
            <a:xfrm>
              <a:off x="2114769" y="2924178"/>
              <a:ext cx="632115" cy="3842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2119"/>
                <a:gd name="f7" fmla="val 384270"/>
                <a:gd name="f8" fmla="val 1078"/>
                <a:gd name="f9" fmla="val 3050"/>
                <a:gd name="f10" fmla="val -974"/>
                <a:gd name="f11" fmla="val 6439"/>
                <a:gd name="f12" fmla="val -15"/>
                <a:gd name="f13" fmla="val 10841"/>
                <a:gd name="f14" fmla="val 3261"/>
                <a:gd name="f15" fmla="val 13069"/>
                <a:gd name="f16" fmla="val 5573"/>
                <a:gd name="f17" fmla="val 14353"/>
                <a:gd name="f18" fmla="val 629165"/>
                <a:gd name="f19" fmla="val 384271"/>
                <a:gd name="f20" fmla="val 630193"/>
                <a:gd name="f21" fmla="val 379133"/>
                <a:gd name="f22" fmla="val 368858"/>
                <a:gd name="f23" fmla="val 10454"/>
                <a:gd name="f24" fmla="val 96"/>
                <a:gd name="f25" fmla="val 9555"/>
                <a:gd name="f26" fmla="val 8142"/>
                <a:gd name="f27" fmla="val 7506"/>
                <a:gd name="f28" fmla="val -32"/>
                <a:gd name="f29" fmla="val 6851"/>
                <a:gd name="f30" fmla="val 6216"/>
                <a:gd name="f31" fmla="val 5188"/>
                <a:gd name="f32" fmla="val 3505"/>
                <a:gd name="f33" fmla="val 550"/>
                <a:gd name="f34" fmla="val 2045"/>
                <a:gd name="f35" fmla="val 1600"/>
                <a:gd name="f36" fmla="+- 0 0 -90"/>
                <a:gd name="f37" fmla="*/ f3 1 632119"/>
                <a:gd name="f38" fmla="*/ f4 1 384270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632119"/>
                <a:gd name="f47" fmla="*/ f43 1 384270"/>
                <a:gd name="f48" fmla="*/ 1078 f44 1"/>
                <a:gd name="f49" fmla="*/ 3050 f43 1"/>
                <a:gd name="f50" fmla="*/ 3261 f44 1"/>
                <a:gd name="f51" fmla="*/ 13069 f43 1"/>
                <a:gd name="f52" fmla="*/ 5573 f44 1"/>
                <a:gd name="f53" fmla="*/ 14353 f43 1"/>
                <a:gd name="f54" fmla="*/ 629165 f44 1"/>
                <a:gd name="f55" fmla="*/ 384271 f43 1"/>
                <a:gd name="f56" fmla="*/ 630193 f44 1"/>
                <a:gd name="f57" fmla="*/ 379133 f43 1"/>
                <a:gd name="f58" fmla="*/ 632119 f44 1"/>
                <a:gd name="f59" fmla="*/ 368858 f43 1"/>
                <a:gd name="f60" fmla="*/ 10454 f44 1"/>
                <a:gd name="f61" fmla="*/ 96 f43 1"/>
                <a:gd name="f62" fmla="*/ 9555 f44 1"/>
                <a:gd name="f63" fmla="*/ 8142 f44 1"/>
                <a:gd name="f64" fmla="*/ 6216 f44 1"/>
                <a:gd name="f65" fmla="*/ 5188 f44 1"/>
                <a:gd name="f66" fmla="+- f45 0 f1"/>
                <a:gd name="f67" fmla="*/ f48 1 632119"/>
                <a:gd name="f68" fmla="*/ f49 1 384270"/>
                <a:gd name="f69" fmla="*/ f50 1 632119"/>
                <a:gd name="f70" fmla="*/ f51 1 384270"/>
                <a:gd name="f71" fmla="*/ f52 1 632119"/>
                <a:gd name="f72" fmla="*/ f53 1 384270"/>
                <a:gd name="f73" fmla="*/ f54 1 632119"/>
                <a:gd name="f74" fmla="*/ f55 1 384270"/>
                <a:gd name="f75" fmla="*/ f56 1 632119"/>
                <a:gd name="f76" fmla="*/ f57 1 384270"/>
                <a:gd name="f77" fmla="*/ f58 1 632119"/>
                <a:gd name="f78" fmla="*/ f59 1 384270"/>
                <a:gd name="f79" fmla="*/ f60 1 632119"/>
                <a:gd name="f80" fmla="*/ f61 1 384270"/>
                <a:gd name="f81" fmla="*/ f62 1 632119"/>
                <a:gd name="f82" fmla="*/ f63 1 632119"/>
                <a:gd name="f83" fmla="*/ f64 1 632119"/>
                <a:gd name="f84" fmla="*/ f65 1 632119"/>
                <a:gd name="f85" fmla="*/ f39 1 f46"/>
                <a:gd name="f86" fmla="*/ f40 1 f46"/>
                <a:gd name="f87" fmla="*/ f39 1 f47"/>
                <a:gd name="f88" fmla="*/ f41 1 f47"/>
                <a:gd name="f89" fmla="*/ f67 1 f46"/>
                <a:gd name="f90" fmla="*/ f68 1 f47"/>
                <a:gd name="f91" fmla="*/ f69 1 f46"/>
                <a:gd name="f92" fmla="*/ f70 1 f47"/>
                <a:gd name="f93" fmla="*/ f71 1 f46"/>
                <a:gd name="f94" fmla="*/ f72 1 f47"/>
                <a:gd name="f95" fmla="*/ f73 1 f46"/>
                <a:gd name="f96" fmla="*/ f74 1 f47"/>
                <a:gd name="f97" fmla="*/ f75 1 f46"/>
                <a:gd name="f98" fmla="*/ f76 1 f47"/>
                <a:gd name="f99" fmla="*/ f77 1 f46"/>
                <a:gd name="f100" fmla="*/ f78 1 f47"/>
                <a:gd name="f101" fmla="*/ f79 1 f46"/>
                <a:gd name="f102" fmla="*/ f80 1 f47"/>
                <a:gd name="f103" fmla="*/ f81 1 f46"/>
                <a:gd name="f104" fmla="*/ f82 1 f46"/>
                <a:gd name="f105" fmla="*/ f83 1 f46"/>
                <a:gd name="f106" fmla="*/ f84 1 f46"/>
                <a:gd name="f107" fmla="*/ f85 f37 1"/>
                <a:gd name="f108" fmla="*/ f86 f37 1"/>
                <a:gd name="f109" fmla="*/ f88 f38 1"/>
                <a:gd name="f110" fmla="*/ f87 f38 1"/>
                <a:gd name="f111" fmla="*/ f89 f37 1"/>
                <a:gd name="f112" fmla="*/ f90 f38 1"/>
                <a:gd name="f113" fmla="*/ f91 f37 1"/>
                <a:gd name="f114" fmla="*/ f92 f38 1"/>
                <a:gd name="f115" fmla="*/ f93 f37 1"/>
                <a:gd name="f116" fmla="*/ f94 f38 1"/>
                <a:gd name="f117" fmla="*/ f95 f37 1"/>
                <a:gd name="f118" fmla="*/ f96 f38 1"/>
                <a:gd name="f119" fmla="*/ f97 f37 1"/>
                <a:gd name="f120" fmla="*/ f98 f38 1"/>
                <a:gd name="f121" fmla="*/ f99 f37 1"/>
                <a:gd name="f122" fmla="*/ f100 f38 1"/>
                <a:gd name="f123" fmla="*/ f101 f37 1"/>
                <a:gd name="f124" fmla="*/ f102 f38 1"/>
                <a:gd name="f125" fmla="*/ f103 f37 1"/>
                <a:gd name="f126" fmla="*/ f104 f37 1"/>
                <a:gd name="f127" fmla="*/ f105 f37 1"/>
                <a:gd name="f128" fmla="*/ f10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5" y="f124"/>
                </a:cxn>
                <a:cxn ang="f66">
                  <a:pos x="f126" y="f124"/>
                </a:cxn>
                <a:cxn ang="f66">
                  <a:pos x="f127" y="f124"/>
                </a:cxn>
                <a:cxn ang="f66">
                  <a:pos x="f128" y="f124"/>
                </a:cxn>
                <a:cxn ang="f66">
                  <a:pos x="f111" y="f112"/>
                </a:cxn>
              </a:cxnLst>
              <a:rect l="f107" t="f110" r="f108" b="f109"/>
              <a:pathLst>
                <a:path w="632119" h="38427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6" y="f22"/>
                  </a:lnTo>
                  <a:lnTo>
                    <a:pt x="f23" y="f24"/>
                  </a:lnTo>
                  <a:lnTo>
                    <a:pt x="f25" y="f24"/>
                  </a:lnTo>
                  <a:lnTo>
                    <a:pt x="f26" y="f24"/>
                  </a:lnTo>
                  <a:cubicBezTo>
                    <a:pt x="f27" y="f28"/>
                    <a:pt x="f29" y="f28"/>
                    <a:pt x="f30" y="f24"/>
                  </a:cubicBezTo>
                  <a:lnTo>
                    <a:pt x="f31" y="f24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8" name="Freeform: Shape 127">
              <a:extLst>
                <a:ext uri="{FF2B5EF4-FFF2-40B4-BE49-F238E27FC236}">
                  <a16:creationId xmlns:a16="http://schemas.microsoft.com/office/drawing/2014/main" id="{BD413BE2-5854-3E9F-0833-1BE264D0CEA4}"/>
                </a:ext>
              </a:extLst>
            </p:cNvPr>
            <p:cNvSpPr/>
            <p:nvPr/>
          </p:nvSpPr>
          <p:spPr>
            <a:xfrm>
              <a:off x="1443828" y="2660455"/>
              <a:ext cx="456358" cy="2714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6358"/>
                <a:gd name="f7" fmla="val 271401"/>
                <a:gd name="f8" fmla="val 6422"/>
                <a:gd name="f9" fmla="val 5138"/>
                <a:gd name="f10" fmla="val 6294"/>
                <a:gd name="f11" fmla="val 7835"/>
                <a:gd name="f12" fmla="val 6059"/>
                <a:gd name="f13" fmla="val 8438"/>
                <a:gd name="f14" fmla="val 5579"/>
                <a:gd name="f15" fmla="val 8962"/>
                <a:gd name="f16" fmla="val 5009"/>
                <a:gd name="f17" fmla="val 9376"/>
                <a:gd name="f18" fmla="val 4367"/>
                <a:gd name="f19" fmla="val 2569"/>
                <a:gd name="f20" fmla="val 10275"/>
                <a:gd name="f21" fmla="val 10918"/>
                <a:gd name="f22" fmla="val 434395"/>
                <a:gd name="f23" fmla="val 451349"/>
                <a:gd name="f24" fmla="val 266649"/>
                <a:gd name="f25" fmla="val 451775"/>
                <a:gd name="f26" fmla="val 266584"/>
                <a:gd name="f27" fmla="val 452208"/>
                <a:gd name="f28" fmla="val 452634"/>
                <a:gd name="f29" fmla="val 453096"/>
                <a:gd name="f30" fmla="val 266517"/>
                <a:gd name="f31" fmla="val 453585"/>
                <a:gd name="f32" fmla="val 454047"/>
                <a:gd name="f33" fmla="val 454885"/>
                <a:gd name="f34" fmla="val 266733"/>
                <a:gd name="f35" fmla="val 455684"/>
                <a:gd name="f36" fmla="val 267043"/>
                <a:gd name="f37" fmla="val 456359"/>
                <a:gd name="f38" fmla="val 267548"/>
                <a:gd name="f39" fmla="val 7578"/>
                <a:gd name="f40" fmla="val 6679"/>
                <a:gd name="f41" fmla="+- 0 0 -90"/>
                <a:gd name="f42" fmla="*/ f3 1 456358"/>
                <a:gd name="f43" fmla="*/ f4 1 271401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456358"/>
                <a:gd name="f52" fmla="*/ f48 1 271401"/>
                <a:gd name="f53" fmla="*/ 6422 f49 1"/>
                <a:gd name="f54" fmla="*/ 5138 f48 1"/>
                <a:gd name="f55" fmla="*/ 6294 f48 1"/>
                <a:gd name="f56" fmla="*/ 7835 f48 1"/>
                <a:gd name="f57" fmla="*/ 5009 f49 1"/>
                <a:gd name="f58" fmla="*/ 9376 f48 1"/>
                <a:gd name="f59" fmla="*/ 4367 f49 1"/>
                <a:gd name="f60" fmla="*/ 2569 f49 1"/>
                <a:gd name="f61" fmla="*/ 10275 f48 1"/>
                <a:gd name="f62" fmla="*/ 0 f49 1"/>
                <a:gd name="f63" fmla="*/ 10918 f48 1"/>
                <a:gd name="f64" fmla="*/ 434395 f49 1"/>
                <a:gd name="f65" fmla="*/ 271401 f48 1"/>
                <a:gd name="f66" fmla="*/ 451349 f49 1"/>
                <a:gd name="f67" fmla="*/ 266649 f48 1"/>
                <a:gd name="f68" fmla="*/ 452634 f49 1"/>
                <a:gd name="f69" fmla="*/ 454047 f49 1"/>
                <a:gd name="f70" fmla="*/ 456359 f49 1"/>
                <a:gd name="f71" fmla="*/ 267548 f48 1"/>
                <a:gd name="f72" fmla="*/ 7578 f49 1"/>
                <a:gd name="f73" fmla="*/ 0 f48 1"/>
                <a:gd name="f74" fmla="*/ 6679 f49 1"/>
                <a:gd name="f75" fmla="*/ 5009 f48 1"/>
                <a:gd name="f76" fmla="+- f50 0 f1"/>
                <a:gd name="f77" fmla="*/ f53 1 456358"/>
                <a:gd name="f78" fmla="*/ f54 1 271401"/>
                <a:gd name="f79" fmla="*/ f55 1 271401"/>
                <a:gd name="f80" fmla="*/ f56 1 271401"/>
                <a:gd name="f81" fmla="*/ f57 1 456358"/>
                <a:gd name="f82" fmla="*/ f58 1 271401"/>
                <a:gd name="f83" fmla="*/ f59 1 456358"/>
                <a:gd name="f84" fmla="*/ f60 1 456358"/>
                <a:gd name="f85" fmla="*/ f61 1 271401"/>
                <a:gd name="f86" fmla="*/ f62 1 456358"/>
                <a:gd name="f87" fmla="*/ f63 1 271401"/>
                <a:gd name="f88" fmla="*/ f64 1 456358"/>
                <a:gd name="f89" fmla="*/ f65 1 271401"/>
                <a:gd name="f90" fmla="*/ f66 1 456358"/>
                <a:gd name="f91" fmla="*/ f67 1 271401"/>
                <a:gd name="f92" fmla="*/ f68 1 456358"/>
                <a:gd name="f93" fmla="*/ f69 1 456358"/>
                <a:gd name="f94" fmla="*/ f70 1 456358"/>
                <a:gd name="f95" fmla="*/ f71 1 271401"/>
                <a:gd name="f96" fmla="*/ f72 1 456358"/>
                <a:gd name="f97" fmla="*/ f73 1 271401"/>
                <a:gd name="f98" fmla="*/ f74 1 456358"/>
                <a:gd name="f99" fmla="*/ f75 1 271401"/>
                <a:gd name="f100" fmla="*/ f44 1 f51"/>
                <a:gd name="f101" fmla="*/ f45 1 f51"/>
                <a:gd name="f102" fmla="*/ f44 1 f52"/>
                <a:gd name="f103" fmla="*/ f46 1 f52"/>
                <a:gd name="f104" fmla="*/ f77 1 f51"/>
                <a:gd name="f105" fmla="*/ f78 1 f52"/>
                <a:gd name="f106" fmla="*/ f79 1 f52"/>
                <a:gd name="f107" fmla="*/ f80 1 f52"/>
                <a:gd name="f108" fmla="*/ f81 1 f51"/>
                <a:gd name="f109" fmla="*/ f82 1 f52"/>
                <a:gd name="f110" fmla="*/ f83 1 f51"/>
                <a:gd name="f111" fmla="*/ f84 1 f51"/>
                <a:gd name="f112" fmla="*/ f85 1 f52"/>
                <a:gd name="f113" fmla="*/ f86 1 f51"/>
                <a:gd name="f114" fmla="*/ f87 1 f52"/>
                <a:gd name="f115" fmla="*/ f88 1 f51"/>
                <a:gd name="f116" fmla="*/ f89 1 f52"/>
                <a:gd name="f117" fmla="*/ f90 1 f51"/>
                <a:gd name="f118" fmla="*/ f91 1 f52"/>
                <a:gd name="f119" fmla="*/ f92 1 f51"/>
                <a:gd name="f120" fmla="*/ f93 1 f51"/>
                <a:gd name="f121" fmla="*/ f94 1 f51"/>
                <a:gd name="f122" fmla="*/ f95 1 f52"/>
                <a:gd name="f123" fmla="*/ f96 1 f51"/>
                <a:gd name="f124" fmla="*/ f97 1 f52"/>
                <a:gd name="f125" fmla="*/ f98 1 f51"/>
                <a:gd name="f126" fmla="*/ f99 1 f52"/>
                <a:gd name="f127" fmla="*/ f100 f42 1"/>
                <a:gd name="f128" fmla="*/ f101 f42 1"/>
                <a:gd name="f129" fmla="*/ f103 f43 1"/>
                <a:gd name="f130" fmla="*/ f102 f43 1"/>
                <a:gd name="f131" fmla="*/ f104 f42 1"/>
                <a:gd name="f132" fmla="*/ f105 f43 1"/>
                <a:gd name="f133" fmla="*/ f106 f43 1"/>
                <a:gd name="f134" fmla="*/ f107 f43 1"/>
                <a:gd name="f135" fmla="*/ f108 f42 1"/>
                <a:gd name="f136" fmla="*/ f109 f43 1"/>
                <a:gd name="f137" fmla="*/ f110 f42 1"/>
                <a:gd name="f138" fmla="*/ f111 f42 1"/>
                <a:gd name="f139" fmla="*/ f112 f43 1"/>
                <a:gd name="f140" fmla="*/ f113 f42 1"/>
                <a:gd name="f141" fmla="*/ f114 f43 1"/>
                <a:gd name="f142" fmla="*/ f115 f42 1"/>
                <a:gd name="f143" fmla="*/ f116 f43 1"/>
                <a:gd name="f144" fmla="*/ f117 f42 1"/>
                <a:gd name="f145" fmla="*/ f118 f43 1"/>
                <a:gd name="f146" fmla="*/ f119 f42 1"/>
                <a:gd name="f147" fmla="*/ f120 f42 1"/>
                <a:gd name="f148" fmla="*/ f121 f42 1"/>
                <a:gd name="f149" fmla="*/ f122 f43 1"/>
                <a:gd name="f150" fmla="*/ f123 f42 1"/>
                <a:gd name="f151" fmla="*/ f124 f43 1"/>
                <a:gd name="f152" fmla="*/ f125 f42 1"/>
                <a:gd name="f153" fmla="*/ f126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1" y="f132"/>
                </a:cxn>
                <a:cxn ang="f76">
                  <a:pos x="f131" y="f133"/>
                </a:cxn>
                <a:cxn ang="f76">
                  <a:pos x="f131" y="f134"/>
                </a:cxn>
                <a:cxn ang="f76">
                  <a:pos x="f131" y="f134"/>
                </a:cxn>
                <a:cxn ang="f76">
                  <a:pos x="f135" y="f136"/>
                </a:cxn>
                <a:cxn ang="f76">
                  <a:pos x="f137" y="f136"/>
                </a:cxn>
                <a:cxn ang="f76">
                  <a:pos x="f138" y="f139"/>
                </a:cxn>
                <a:cxn ang="f76">
                  <a:pos x="f138" y="f139"/>
                </a:cxn>
                <a:cxn ang="f76">
                  <a:pos x="f140" y="f141"/>
                </a:cxn>
                <a:cxn ang="f76">
                  <a:pos x="f142" y="f143"/>
                </a:cxn>
                <a:cxn ang="f76">
                  <a:pos x="f144" y="f145"/>
                </a:cxn>
                <a:cxn ang="f76">
                  <a:pos x="f144" y="f145"/>
                </a:cxn>
                <a:cxn ang="f76">
                  <a:pos x="f146" y="f145"/>
                </a:cxn>
                <a:cxn ang="f76">
                  <a:pos x="f147" y="f145"/>
                </a:cxn>
                <a:cxn ang="f76">
                  <a:pos x="f147" y="f145"/>
                </a:cxn>
                <a:cxn ang="f76">
                  <a:pos x="f148" y="f149"/>
                </a:cxn>
                <a:cxn ang="f76">
                  <a:pos x="f148" y="f149"/>
                </a:cxn>
                <a:cxn ang="f76">
                  <a:pos x="f150" y="f151"/>
                </a:cxn>
                <a:cxn ang="f76">
                  <a:pos x="f152" y="f153"/>
                </a:cxn>
              </a:cxnLst>
              <a:rect l="f127" t="f130" r="f128" b="f129"/>
              <a:pathLst>
                <a:path w="456358" h="271401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8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7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5" y="f21"/>
                  </a:lnTo>
                  <a:lnTo>
                    <a:pt x="f22" y="f7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6"/>
                    <a:pt x="f28" y="f24"/>
                  </a:cubicBezTo>
                  <a:cubicBezTo>
                    <a:pt x="f29" y="f30"/>
                    <a:pt x="f31" y="f30"/>
                    <a:pt x="f32" y="f24"/>
                  </a:cubicBezTo>
                  <a:lnTo>
                    <a:pt x="f32" y="f24"/>
                  </a:lnTo>
                  <a:cubicBezTo>
                    <a:pt x="f33" y="f34"/>
                    <a:pt x="f35" y="f36"/>
                    <a:pt x="f37" y="f38"/>
                  </a:cubicBezTo>
                  <a:lnTo>
                    <a:pt x="f37" y="f38"/>
                  </a:lnTo>
                  <a:lnTo>
                    <a:pt x="f39" y="f5"/>
                  </a:lnTo>
                  <a:lnTo>
                    <a:pt x="f40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9" name="Freeform: Shape 128">
              <a:extLst>
                <a:ext uri="{FF2B5EF4-FFF2-40B4-BE49-F238E27FC236}">
                  <a16:creationId xmlns:a16="http://schemas.microsoft.com/office/drawing/2014/main" id="{9096FC23-71F3-0EBC-171E-14A1A9D7746D}"/>
                </a:ext>
              </a:extLst>
            </p:cNvPr>
            <p:cNvSpPr/>
            <p:nvPr/>
          </p:nvSpPr>
          <p:spPr>
            <a:xfrm>
              <a:off x="862946" y="2815922"/>
              <a:ext cx="54" cy="8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850"/>
                <a:gd name="f8" fmla="val 208"/>
                <a:gd name="f9" fmla="val -434"/>
                <a:gd name="f10" fmla="val -71"/>
                <a:gd name="f11" fmla="val 593"/>
                <a:gd name="f12" fmla="+- 0 0 -90"/>
                <a:gd name="f13" fmla="*/ f3 1 57"/>
                <a:gd name="f14" fmla="*/ f4 1 85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7"/>
                <a:gd name="f23" fmla="*/ f19 1 850"/>
                <a:gd name="f24" fmla="*/ 57 f20 1"/>
                <a:gd name="f25" fmla="*/ 850 f19 1"/>
                <a:gd name="f26" fmla="*/ 208 f19 1"/>
                <a:gd name="f27" fmla="+- f21 0 f1"/>
                <a:gd name="f28" fmla="*/ f24 1 57"/>
                <a:gd name="f29" fmla="*/ f25 1 850"/>
                <a:gd name="f30" fmla="*/ f26 1 850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7" h="850">
                  <a:moveTo>
                    <a:pt x="f6" y="f7"/>
                  </a:moveTo>
                  <a:lnTo>
                    <a:pt x="f6" y="f7"/>
                  </a:lnTo>
                  <a:cubicBezTo>
                    <a:pt x="f6" y="f7"/>
                    <a:pt x="f6" y="f7"/>
                    <a:pt x="f6" y="f8"/>
                  </a:cubicBezTo>
                  <a:cubicBezTo>
                    <a:pt x="f6" y="f9"/>
                    <a:pt x="f10" y="f11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0" name="Freeform: Shape 129">
              <a:extLst>
                <a:ext uri="{FF2B5EF4-FFF2-40B4-BE49-F238E27FC236}">
                  <a16:creationId xmlns:a16="http://schemas.microsoft.com/office/drawing/2014/main" id="{93BD54F7-62B4-76EA-F141-8AD72F524E57}"/>
                </a:ext>
              </a:extLst>
            </p:cNvPr>
            <p:cNvSpPr/>
            <p:nvPr/>
          </p:nvSpPr>
          <p:spPr>
            <a:xfrm>
              <a:off x="877138" y="2658526"/>
              <a:ext cx="567586" cy="1591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7590"/>
                <a:gd name="f7" fmla="val 159141"/>
                <a:gd name="f8" fmla="val 152463"/>
                <a:gd name="f9" fmla="val 10789"/>
                <a:gd name="f10" fmla="val 159142"/>
                <a:gd name="f11" fmla="val 565022"/>
                <a:gd name="f12" fmla="val 13744"/>
                <a:gd name="f13" fmla="val 567591"/>
                <a:gd name="f14" fmla="val 13101"/>
                <a:gd name="f15" fmla="val 566746"/>
                <a:gd name="f16" fmla="val 13298"/>
                <a:gd name="f17" fmla="val 565867"/>
                <a:gd name="f18" fmla="val 561374"/>
                <a:gd name="f19" fmla="val 12555"/>
                <a:gd name="f20" fmla="val 558859"/>
                <a:gd name="f21" fmla="val 9155"/>
                <a:gd name="f22" fmla="val 559405"/>
                <a:gd name="f23" fmla="val 5507"/>
                <a:gd name="f24" fmla="val 559430"/>
                <a:gd name="f25" fmla="val 5340"/>
                <a:gd name="f26" fmla="val 559461"/>
                <a:gd name="f27" fmla="val 5174"/>
                <a:gd name="f28" fmla="val 559499"/>
                <a:gd name="f29" fmla="val 5009"/>
                <a:gd name="f30" fmla="val 560398"/>
                <a:gd name="f31" fmla="val 899"/>
                <a:gd name="f32" fmla="val 146811"/>
                <a:gd name="f33" fmla="+- 0 0 -90"/>
                <a:gd name="f34" fmla="*/ f3 1 567590"/>
                <a:gd name="f35" fmla="*/ f4 1 159141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567590"/>
                <a:gd name="f44" fmla="*/ f40 1 159141"/>
                <a:gd name="f45" fmla="*/ 0 f41 1"/>
                <a:gd name="f46" fmla="*/ 152463 f40 1"/>
                <a:gd name="f47" fmla="*/ 10789 f41 1"/>
                <a:gd name="f48" fmla="*/ 159142 f40 1"/>
                <a:gd name="f49" fmla="*/ 565022 f41 1"/>
                <a:gd name="f50" fmla="*/ 13744 f40 1"/>
                <a:gd name="f51" fmla="*/ 567591 f41 1"/>
                <a:gd name="f52" fmla="*/ 13101 f40 1"/>
                <a:gd name="f53" fmla="*/ 559405 f41 1"/>
                <a:gd name="f54" fmla="*/ 5507 f40 1"/>
                <a:gd name="f55" fmla="*/ 559499 f41 1"/>
                <a:gd name="f56" fmla="*/ 5009 f40 1"/>
                <a:gd name="f57" fmla="*/ 560398 f41 1"/>
                <a:gd name="f58" fmla="*/ 0 f40 1"/>
                <a:gd name="f59" fmla="*/ 899 f41 1"/>
                <a:gd name="f60" fmla="*/ 146811 f40 1"/>
                <a:gd name="f61" fmla="+- f42 0 f1"/>
                <a:gd name="f62" fmla="*/ f45 1 567590"/>
                <a:gd name="f63" fmla="*/ f46 1 159141"/>
                <a:gd name="f64" fmla="*/ f47 1 567590"/>
                <a:gd name="f65" fmla="*/ f48 1 159141"/>
                <a:gd name="f66" fmla="*/ f49 1 567590"/>
                <a:gd name="f67" fmla="*/ f50 1 159141"/>
                <a:gd name="f68" fmla="*/ f51 1 567590"/>
                <a:gd name="f69" fmla="*/ f52 1 159141"/>
                <a:gd name="f70" fmla="*/ f53 1 567590"/>
                <a:gd name="f71" fmla="*/ f54 1 159141"/>
                <a:gd name="f72" fmla="*/ f55 1 567590"/>
                <a:gd name="f73" fmla="*/ f56 1 159141"/>
                <a:gd name="f74" fmla="*/ f57 1 567590"/>
                <a:gd name="f75" fmla="*/ f58 1 159141"/>
                <a:gd name="f76" fmla="*/ f59 1 567590"/>
                <a:gd name="f77" fmla="*/ f60 1 159141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3"/>
                <a:gd name="f87" fmla="*/ f67 1 f44"/>
                <a:gd name="f88" fmla="*/ f68 1 f43"/>
                <a:gd name="f89" fmla="*/ f69 1 f44"/>
                <a:gd name="f90" fmla="*/ f70 1 f43"/>
                <a:gd name="f91" fmla="*/ f71 1 f44"/>
                <a:gd name="f92" fmla="*/ f72 1 f43"/>
                <a:gd name="f93" fmla="*/ f73 1 f44"/>
                <a:gd name="f94" fmla="*/ f74 1 f43"/>
                <a:gd name="f95" fmla="*/ f75 1 f44"/>
                <a:gd name="f96" fmla="*/ f76 1 f43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4 1"/>
                <a:gd name="f107" fmla="*/ f87 f35 1"/>
                <a:gd name="f108" fmla="*/ f88 f34 1"/>
                <a:gd name="f109" fmla="*/ f89 f35 1"/>
                <a:gd name="f110" fmla="*/ f90 f34 1"/>
                <a:gd name="f111" fmla="*/ f91 f35 1"/>
                <a:gd name="f112" fmla="*/ f92 f34 1"/>
                <a:gd name="f113" fmla="*/ f93 f35 1"/>
                <a:gd name="f114" fmla="*/ f94 f34 1"/>
                <a:gd name="f115" fmla="*/ f95 f35 1"/>
                <a:gd name="f116" fmla="*/ f96 f34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08" y="f109"/>
                </a:cxn>
                <a:cxn ang="f61">
                  <a:pos x="f106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</a:cxnLst>
              <a:rect l="f98" t="f101" r="f99" b="f100"/>
              <a:pathLst>
                <a:path w="567590" h="159141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7" y="f16"/>
                    <a:pt x="f11" y="f14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5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1" name="Freeform: Shape 130">
              <a:extLst>
                <a:ext uri="{FF2B5EF4-FFF2-40B4-BE49-F238E27FC236}">
                  <a16:creationId xmlns:a16="http://schemas.microsoft.com/office/drawing/2014/main" id="{88938B76-485F-0405-E200-32BE3D2F1F1C}"/>
                </a:ext>
              </a:extLst>
            </p:cNvPr>
            <p:cNvSpPr/>
            <p:nvPr/>
          </p:nvSpPr>
          <p:spPr>
            <a:xfrm>
              <a:off x="862946" y="2814331"/>
              <a:ext cx="64" cy="24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"/>
                <a:gd name="f7" fmla="val 2440"/>
                <a:gd name="f8" fmla="val 65"/>
                <a:gd name="f9" fmla="val 1798"/>
                <a:gd name="f10" fmla="val 1"/>
                <a:gd name="f11" fmla="val 1628"/>
                <a:gd name="f12" fmla="val 812"/>
                <a:gd name="f13" fmla="val -22"/>
                <a:gd name="f14" fmla="val 596"/>
                <a:gd name="f15" fmla="val 1202"/>
                <a:gd name="f16" fmla="+- 0 0 -90"/>
                <a:gd name="f17" fmla="*/ f3 1 64"/>
                <a:gd name="f18" fmla="*/ f4 1 244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4"/>
                <a:gd name="f27" fmla="*/ f23 1 2440"/>
                <a:gd name="f28" fmla="*/ 65 f24 1"/>
                <a:gd name="f29" fmla="*/ 1798 f23 1"/>
                <a:gd name="f30" fmla="*/ 2440 f23 1"/>
                <a:gd name="f31" fmla="*/ 0 f23 1"/>
                <a:gd name="f32" fmla="+- f25 0 f1"/>
                <a:gd name="f33" fmla="*/ f28 1 64"/>
                <a:gd name="f34" fmla="*/ f29 1 2440"/>
                <a:gd name="f35" fmla="*/ f30 1 2440"/>
                <a:gd name="f36" fmla="*/ f31 1 2440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1"/>
                </a:cxn>
                <a:cxn ang="f32">
                  <a:pos x="f49" y="f52"/>
                </a:cxn>
                <a:cxn ang="f32">
                  <a:pos x="f49" y="f50"/>
                </a:cxn>
              </a:cxnLst>
              <a:rect l="f45" t="f48" r="f46" b="f47"/>
              <a:pathLst>
                <a:path w="64" h="2440">
                  <a:moveTo>
                    <a:pt x="f8" y="f9"/>
                  </a:moveTo>
                  <a:cubicBezTo>
                    <a:pt x="f8" y="f9"/>
                    <a:pt x="f8" y="f9"/>
                    <a:pt x="f8" y="f7"/>
                  </a:cubicBezTo>
                  <a:lnTo>
                    <a:pt x="f8" y="f7"/>
                  </a:lnTo>
                  <a:cubicBezTo>
                    <a:pt x="f10" y="f11"/>
                    <a:pt x="f10" y="f12"/>
                    <a:pt x="f8" y="f5"/>
                  </a:cubicBezTo>
                  <a:cubicBezTo>
                    <a:pt x="f13" y="f14"/>
                    <a:pt x="f13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2" name="Freeform: Shape 131">
              <a:extLst>
                <a:ext uri="{FF2B5EF4-FFF2-40B4-BE49-F238E27FC236}">
                  <a16:creationId xmlns:a16="http://schemas.microsoft.com/office/drawing/2014/main" id="{55326316-65F9-F007-3F7A-01B99FC1E42D}"/>
                </a:ext>
              </a:extLst>
            </p:cNvPr>
            <p:cNvSpPr/>
            <p:nvPr/>
          </p:nvSpPr>
          <p:spPr>
            <a:xfrm>
              <a:off x="863138" y="2817412"/>
              <a:ext cx="768" cy="16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0"/>
                <a:gd name="f7" fmla="val 1669"/>
                <a:gd name="f8" fmla="val 771"/>
                <a:gd name="f9" fmla="val 1670"/>
                <a:gd name="f10" fmla="val 514"/>
                <a:gd name="f11" fmla="val 1284"/>
                <a:gd name="f12" fmla="+- 0 0 -90"/>
                <a:gd name="f13" fmla="*/ f3 1 770"/>
                <a:gd name="f14" fmla="*/ f4 1 166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70"/>
                <a:gd name="f23" fmla="*/ f19 1 1669"/>
                <a:gd name="f24" fmla="*/ 771 f20 1"/>
                <a:gd name="f25" fmla="*/ 1670 f19 1"/>
                <a:gd name="f26" fmla="*/ 0 f20 1"/>
                <a:gd name="f27" fmla="*/ 0 f19 1"/>
                <a:gd name="f28" fmla="+- f21 0 f1"/>
                <a:gd name="f29" fmla="*/ f24 1 770"/>
                <a:gd name="f30" fmla="*/ f25 1 1669"/>
                <a:gd name="f31" fmla="*/ f26 1 770"/>
                <a:gd name="f32" fmla="*/ f27 1 1669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6"/>
                </a:cxn>
                <a:cxn ang="f28">
                  <a:pos x="f45" y="f46"/>
                </a:cxn>
                <a:cxn ang="f28">
                  <a:pos x="f47" y="f48"/>
                </a:cxn>
                <a:cxn ang="f28">
                  <a:pos x="f45" y="f46"/>
                </a:cxn>
              </a:cxnLst>
              <a:rect l="f41" t="f44" r="f42" b="f43"/>
              <a:pathLst>
                <a:path w="770" h="1669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9"/>
                  </a:lnTo>
                  <a:lnTo>
                    <a:pt x="f5" y="f5"/>
                  </a:lnTo>
                  <a:cubicBezTo>
                    <a:pt x="f5" y="f5"/>
                    <a:pt x="f10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3" name="Freeform: Shape 132">
              <a:extLst>
                <a:ext uri="{FF2B5EF4-FFF2-40B4-BE49-F238E27FC236}">
                  <a16:creationId xmlns:a16="http://schemas.microsoft.com/office/drawing/2014/main" id="{197AF567-28A3-1754-07E1-CD7ABC594708}"/>
                </a:ext>
              </a:extLst>
            </p:cNvPr>
            <p:cNvSpPr/>
            <p:nvPr/>
          </p:nvSpPr>
          <p:spPr>
            <a:xfrm>
              <a:off x="866092" y="2810993"/>
              <a:ext cx="452115" cy="2870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2120"/>
                <a:gd name="f7" fmla="val 287071"/>
                <a:gd name="f8" fmla="val 445184"/>
                <a:gd name="f9" fmla="val 282062"/>
                <a:gd name="f10" fmla="val 445152"/>
                <a:gd name="f11" fmla="val 281506"/>
                <a:gd name="f12" fmla="val 280949"/>
                <a:gd name="f13" fmla="val 280392"/>
                <a:gd name="f14" fmla="val 445151"/>
                <a:gd name="f15" fmla="val 280051"/>
                <a:gd name="f16" fmla="val 279707"/>
                <a:gd name="f17" fmla="val 279365"/>
                <a:gd name="f18" fmla="val 446083"/>
                <a:gd name="f19" fmla="val 278338"/>
                <a:gd name="f20" fmla="val 446312"/>
                <a:gd name="f21" fmla="val 277939"/>
                <a:gd name="f22" fmla="val 446618"/>
                <a:gd name="f23" fmla="val 277589"/>
                <a:gd name="f24" fmla="val 446983"/>
                <a:gd name="f25" fmla="val 277310"/>
                <a:gd name="f26" fmla="val 447882"/>
                <a:gd name="f27" fmla="val 448368"/>
                <a:gd name="f28" fmla="val 277002"/>
                <a:gd name="f29" fmla="val 448885"/>
                <a:gd name="f30" fmla="val 276744"/>
                <a:gd name="f31" fmla="val 449423"/>
                <a:gd name="f32" fmla="val 276539"/>
                <a:gd name="f33" fmla="val 275769"/>
                <a:gd name="f34" fmla="val 21835"/>
                <a:gd name="f35" fmla="val 6679"/>
                <a:gd name="f36" fmla="val 11046"/>
                <a:gd name="f37" fmla="val 10404"/>
                <a:gd name="f38" fmla="val 4752"/>
                <a:gd name="f39" fmla="val 9816"/>
                <a:gd name="f40" fmla="val 8652"/>
                <a:gd name="f41" fmla="val 6380"/>
                <a:gd name="f42" fmla="val 11479"/>
                <a:gd name="f43" fmla="val 2440"/>
                <a:gd name="f44" fmla="val 11303"/>
                <a:gd name="f45" fmla="val 1563"/>
                <a:gd name="f46" fmla="val 11217"/>
                <a:gd name="f47" fmla="val 723"/>
                <a:gd name="f48" fmla="val 10908"/>
                <a:gd name="f49" fmla="val 444028"/>
                <a:gd name="f50" fmla="val 287072"/>
                <a:gd name="f51" fmla="val 444927"/>
                <a:gd name="f52" fmla="val 282191"/>
                <a:gd name="f53" fmla="+- 0 0 -90"/>
                <a:gd name="f54" fmla="*/ f3 1 452120"/>
                <a:gd name="f55" fmla="*/ f4 1 287071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452120"/>
                <a:gd name="f64" fmla="*/ f60 1 287071"/>
                <a:gd name="f65" fmla="*/ 445184 f61 1"/>
                <a:gd name="f66" fmla="*/ 282062 f60 1"/>
                <a:gd name="f67" fmla="*/ 280392 f60 1"/>
                <a:gd name="f68" fmla="*/ 279365 f60 1"/>
                <a:gd name="f69" fmla="*/ 446083 f61 1"/>
                <a:gd name="f70" fmla="*/ 278338 f60 1"/>
                <a:gd name="f71" fmla="*/ 446983 f61 1"/>
                <a:gd name="f72" fmla="*/ 277310 f60 1"/>
                <a:gd name="f73" fmla="*/ 447882 f61 1"/>
                <a:gd name="f74" fmla="*/ 449423 f61 1"/>
                <a:gd name="f75" fmla="*/ 276539 f60 1"/>
                <a:gd name="f76" fmla="*/ 452120 f61 1"/>
                <a:gd name="f77" fmla="*/ 275769 f60 1"/>
                <a:gd name="f78" fmla="*/ 21835 f61 1"/>
                <a:gd name="f79" fmla="*/ 6679 f60 1"/>
                <a:gd name="f80" fmla="*/ 11046 f61 1"/>
                <a:gd name="f81" fmla="*/ 0 f60 1"/>
                <a:gd name="f82" fmla="*/ 10404 f61 1"/>
                <a:gd name="f83" fmla="*/ 4752 f60 1"/>
                <a:gd name="f84" fmla="*/ 2440 f61 1"/>
                <a:gd name="f85" fmla="*/ 11303 f60 1"/>
                <a:gd name="f86" fmla="*/ 0 f61 1"/>
                <a:gd name="f87" fmla="*/ 10404 f60 1"/>
                <a:gd name="f88" fmla="*/ 444028 f61 1"/>
                <a:gd name="f89" fmla="*/ 287072 f60 1"/>
                <a:gd name="f90" fmla="*/ 444927 f61 1"/>
                <a:gd name="f91" fmla="*/ 282191 f60 1"/>
                <a:gd name="f92" fmla="+- f62 0 f1"/>
                <a:gd name="f93" fmla="*/ f65 1 452120"/>
                <a:gd name="f94" fmla="*/ f66 1 287071"/>
                <a:gd name="f95" fmla="*/ f67 1 287071"/>
                <a:gd name="f96" fmla="*/ f68 1 287071"/>
                <a:gd name="f97" fmla="*/ f69 1 452120"/>
                <a:gd name="f98" fmla="*/ f70 1 287071"/>
                <a:gd name="f99" fmla="*/ f71 1 452120"/>
                <a:gd name="f100" fmla="*/ f72 1 287071"/>
                <a:gd name="f101" fmla="*/ f73 1 452120"/>
                <a:gd name="f102" fmla="*/ f74 1 452120"/>
                <a:gd name="f103" fmla="*/ f75 1 287071"/>
                <a:gd name="f104" fmla="*/ f76 1 452120"/>
                <a:gd name="f105" fmla="*/ f77 1 287071"/>
                <a:gd name="f106" fmla="*/ f78 1 452120"/>
                <a:gd name="f107" fmla="*/ f79 1 287071"/>
                <a:gd name="f108" fmla="*/ f80 1 452120"/>
                <a:gd name="f109" fmla="*/ f81 1 287071"/>
                <a:gd name="f110" fmla="*/ f82 1 452120"/>
                <a:gd name="f111" fmla="*/ f83 1 287071"/>
                <a:gd name="f112" fmla="*/ f84 1 452120"/>
                <a:gd name="f113" fmla="*/ f85 1 287071"/>
                <a:gd name="f114" fmla="*/ f86 1 452120"/>
                <a:gd name="f115" fmla="*/ f87 1 287071"/>
                <a:gd name="f116" fmla="*/ f88 1 452120"/>
                <a:gd name="f117" fmla="*/ f89 1 287071"/>
                <a:gd name="f118" fmla="*/ f90 1 452120"/>
                <a:gd name="f119" fmla="*/ f91 1 287071"/>
                <a:gd name="f120" fmla="*/ f56 1 f63"/>
                <a:gd name="f121" fmla="*/ f57 1 f63"/>
                <a:gd name="f122" fmla="*/ f56 1 f64"/>
                <a:gd name="f123" fmla="*/ f58 1 f64"/>
                <a:gd name="f124" fmla="*/ f93 1 f63"/>
                <a:gd name="f125" fmla="*/ f94 1 f64"/>
                <a:gd name="f126" fmla="*/ f95 1 f64"/>
                <a:gd name="f127" fmla="*/ f96 1 f64"/>
                <a:gd name="f128" fmla="*/ f97 1 f63"/>
                <a:gd name="f129" fmla="*/ f98 1 f64"/>
                <a:gd name="f130" fmla="*/ f99 1 f63"/>
                <a:gd name="f131" fmla="*/ f100 1 f64"/>
                <a:gd name="f132" fmla="*/ f101 1 f63"/>
                <a:gd name="f133" fmla="*/ f102 1 f63"/>
                <a:gd name="f134" fmla="*/ f103 1 f64"/>
                <a:gd name="f135" fmla="*/ f104 1 f63"/>
                <a:gd name="f136" fmla="*/ f105 1 f64"/>
                <a:gd name="f137" fmla="*/ f106 1 f63"/>
                <a:gd name="f138" fmla="*/ f107 1 f64"/>
                <a:gd name="f139" fmla="*/ f108 1 f63"/>
                <a:gd name="f140" fmla="*/ f109 1 f64"/>
                <a:gd name="f141" fmla="*/ f110 1 f63"/>
                <a:gd name="f142" fmla="*/ f111 1 f64"/>
                <a:gd name="f143" fmla="*/ f112 1 f63"/>
                <a:gd name="f144" fmla="*/ f113 1 f64"/>
                <a:gd name="f145" fmla="*/ f114 1 f63"/>
                <a:gd name="f146" fmla="*/ f115 1 f64"/>
                <a:gd name="f147" fmla="*/ f116 1 f63"/>
                <a:gd name="f148" fmla="*/ f117 1 f64"/>
                <a:gd name="f149" fmla="*/ f118 1 f63"/>
                <a:gd name="f150" fmla="*/ f119 1 f64"/>
                <a:gd name="f151" fmla="*/ f120 f54 1"/>
                <a:gd name="f152" fmla="*/ f121 f54 1"/>
                <a:gd name="f153" fmla="*/ f123 f55 1"/>
                <a:gd name="f154" fmla="*/ f122 f55 1"/>
                <a:gd name="f155" fmla="*/ f124 f54 1"/>
                <a:gd name="f156" fmla="*/ f125 f55 1"/>
                <a:gd name="f157" fmla="*/ f126 f55 1"/>
                <a:gd name="f158" fmla="*/ f127 f55 1"/>
                <a:gd name="f159" fmla="*/ f128 f54 1"/>
                <a:gd name="f160" fmla="*/ f129 f55 1"/>
                <a:gd name="f161" fmla="*/ f130 f54 1"/>
                <a:gd name="f162" fmla="*/ f131 f55 1"/>
                <a:gd name="f163" fmla="*/ f132 f54 1"/>
                <a:gd name="f164" fmla="*/ f133 f54 1"/>
                <a:gd name="f165" fmla="*/ f134 f55 1"/>
                <a:gd name="f166" fmla="*/ f135 f54 1"/>
                <a:gd name="f167" fmla="*/ f136 f55 1"/>
                <a:gd name="f168" fmla="*/ f137 f54 1"/>
                <a:gd name="f169" fmla="*/ f138 f55 1"/>
                <a:gd name="f170" fmla="*/ f139 f54 1"/>
                <a:gd name="f171" fmla="*/ f140 f55 1"/>
                <a:gd name="f172" fmla="*/ f141 f54 1"/>
                <a:gd name="f173" fmla="*/ f142 f55 1"/>
                <a:gd name="f174" fmla="*/ f143 f54 1"/>
                <a:gd name="f175" fmla="*/ f144 f55 1"/>
                <a:gd name="f176" fmla="*/ f145 f54 1"/>
                <a:gd name="f177" fmla="*/ f146 f55 1"/>
                <a:gd name="f178" fmla="*/ f147 f54 1"/>
                <a:gd name="f179" fmla="*/ f148 f55 1"/>
                <a:gd name="f180" fmla="*/ f149 f54 1"/>
                <a:gd name="f181" fmla="*/ f150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55" y="f156"/>
                </a:cxn>
                <a:cxn ang="f92">
                  <a:pos x="f155" y="f157"/>
                </a:cxn>
                <a:cxn ang="f92">
                  <a:pos x="f155" y="f158"/>
                </a:cxn>
                <a:cxn ang="f92">
                  <a:pos x="f159" y="f160"/>
                </a:cxn>
                <a:cxn ang="f92">
                  <a:pos x="f161" y="f162"/>
                </a:cxn>
                <a:cxn ang="f92">
                  <a:pos x="f163" y="f162"/>
                </a:cxn>
                <a:cxn ang="f92">
                  <a:pos x="f164" y="f165"/>
                </a:cxn>
                <a:cxn ang="f92">
                  <a:pos x="f164" y="f165"/>
                </a:cxn>
                <a:cxn ang="f92">
                  <a:pos x="f166" y="f167"/>
                </a:cxn>
                <a:cxn ang="f92">
                  <a:pos x="f168" y="f169"/>
                </a:cxn>
                <a:cxn ang="f92">
                  <a:pos x="f170" y="f171"/>
                </a:cxn>
                <a:cxn ang="f92">
                  <a:pos x="f172" y="f173"/>
                </a:cxn>
                <a:cxn ang="f92">
                  <a:pos x="f174" y="f175"/>
                </a:cxn>
                <a:cxn ang="f92">
                  <a:pos x="f176" y="f177"/>
                </a:cxn>
                <a:cxn ang="f92">
                  <a:pos x="f178" y="f179"/>
                </a:cxn>
                <a:cxn ang="f92">
                  <a:pos x="f180" y="f181"/>
                </a:cxn>
              </a:cxnLst>
              <a:rect l="f151" t="f154" r="f152" b="f153"/>
              <a:pathLst>
                <a:path w="452120" h="28707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6" y="f25"/>
                  </a:ln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lnTo>
                    <a:pt x="f6" y="f33"/>
                  </a:lnTo>
                  <a:lnTo>
                    <a:pt x="f34" y="f35"/>
                  </a:lnTo>
                  <a:lnTo>
                    <a:pt x="f36" y="f5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5" y="f37"/>
                  </a:cubicBezTo>
                  <a:lnTo>
                    <a:pt x="f49" y="f50"/>
                  </a:lnTo>
                  <a:lnTo>
                    <a:pt x="f51" y="f5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4" name="Freeform: Shape 133">
              <a:extLst>
                <a:ext uri="{FF2B5EF4-FFF2-40B4-BE49-F238E27FC236}">
                  <a16:creationId xmlns:a16="http://schemas.microsoft.com/office/drawing/2014/main" id="{23AE87CD-C786-CD3C-6AD1-F942B143A2FB}"/>
                </a:ext>
              </a:extLst>
            </p:cNvPr>
            <p:cNvSpPr/>
            <p:nvPr/>
          </p:nvSpPr>
          <p:spPr>
            <a:xfrm>
              <a:off x="1901732" y="2933267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5" name="Freeform: Shape 134">
              <a:extLst>
                <a:ext uri="{FF2B5EF4-FFF2-40B4-BE49-F238E27FC236}">
                  <a16:creationId xmlns:a16="http://schemas.microsoft.com/office/drawing/2014/main" id="{0A5B085E-D11D-D1A6-D756-D8327A0F8992}"/>
                </a:ext>
              </a:extLst>
            </p:cNvPr>
            <p:cNvSpPr/>
            <p:nvPr/>
          </p:nvSpPr>
          <p:spPr>
            <a:xfrm>
              <a:off x="1893640" y="2928466"/>
              <a:ext cx="1280" cy="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"/>
                <a:gd name="f7" fmla="val 48"/>
                <a:gd name="f8" fmla="val 49"/>
                <a:gd name="f9" fmla="val 426"/>
                <a:gd name="f10" fmla="val -16"/>
                <a:gd name="f11" fmla="val 859"/>
                <a:gd name="f12" fmla="val 1285"/>
                <a:gd name="f13" fmla="+- 0 0 -90"/>
                <a:gd name="f14" fmla="*/ f3 1 1284"/>
                <a:gd name="f15" fmla="*/ f4 1 4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84"/>
                <a:gd name="f24" fmla="*/ f20 1 48"/>
                <a:gd name="f25" fmla="*/ 0 f21 1"/>
                <a:gd name="f26" fmla="*/ 49 f20 1"/>
                <a:gd name="f27" fmla="*/ 1285 f21 1"/>
                <a:gd name="f28" fmla="+- f22 0 f1"/>
                <a:gd name="f29" fmla="*/ f25 1 1284"/>
                <a:gd name="f30" fmla="*/ f26 1 48"/>
                <a:gd name="f31" fmla="*/ f27 1 1284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3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5" y="f44"/>
                </a:cxn>
                <a:cxn ang="f28">
                  <a:pos x="f43" y="f44"/>
                </a:cxn>
              </a:cxnLst>
              <a:rect l="f39" t="f42" r="f40" b="f41"/>
              <a:pathLst>
                <a:path w="1284" h="48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1" y="f10"/>
                    <a:pt x="f9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6" name="Freeform: Shape 135">
              <a:extLst>
                <a:ext uri="{FF2B5EF4-FFF2-40B4-BE49-F238E27FC236}">
                  <a16:creationId xmlns:a16="http://schemas.microsoft.com/office/drawing/2014/main" id="{3CCCFB6A-4356-0559-1F0C-ADDA2E9CAC93}"/>
                </a:ext>
              </a:extLst>
            </p:cNvPr>
            <p:cNvSpPr/>
            <p:nvPr/>
          </p:nvSpPr>
          <p:spPr>
            <a:xfrm>
              <a:off x="1896465" y="2927616"/>
              <a:ext cx="2313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11"/>
                <a:gd name="f7" fmla="val 899"/>
                <a:gd name="f8" fmla="val 2312"/>
                <a:gd name="f9" fmla="val 1637"/>
                <a:gd name="f10" fmla="val 395"/>
                <a:gd name="f11" fmla="val 838"/>
                <a:gd name="f12" fmla="val 84"/>
                <a:gd name="f13" fmla="val 826"/>
                <a:gd name="f14" fmla="val 133"/>
                <a:gd name="f15" fmla="val 1614"/>
                <a:gd name="f16" fmla="val 439"/>
                <a:gd name="f17" fmla="+- 0 0 -90"/>
                <a:gd name="f18" fmla="*/ f3 1 2311"/>
                <a:gd name="f19" fmla="*/ f4 1 89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311"/>
                <a:gd name="f28" fmla="*/ f24 1 899"/>
                <a:gd name="f29" fmla="*/ 2312 f25 1"/>
                <a:gd name="f30" fmla="*/ 899 f24 1"/>
                <a:gd name="f31" fmla="*/ 0 f25 1"/>
                <a:gd name="f32" fmla="*/ 0 f24 1"/>
                <a:gd name="f33" fmla="+- f26 0 f1"/>
                <a:gd name="f34" fmla="*/ f29 1 2311"/>
                <a:gd name="f35" fmla="*/ f30 1 899"/>
                <a:gd name="f36" fmla="*/ f31 1 2311"/>
                <a:gd name="f37" fmla="*/ f32 1 899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2311" h="899">
                  <a:moveTo>
                    <a:pt x="f8" y="f7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5" y="f5"/>
                  </a:cubicBezTo>
                  <a:cubicBezTo>
                    <a:pt x="f13" y="f14"/>
                    <a:pt x="f15" y="f16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7" name="Freeform: Shape 136">
              <a:extLst>
                <a:ext uri="{FF2B5EF4-FFF2-40B4-BE49-F238E27FC236}">
                  <a16:creationId xmlns:a16="http://schemas.microsoft.com/office/drawing/2014/main" id="{0768DD18-1EB9-EC9E-8A70-40FF01AF837C}"/>
                </a:ext>
              </a:extLst>
            </p:cNvPr>
            <p:cNvSpPr/>
            <p:nvPr/>
          </p:nvSpPr>
          <p:spPr>
            <a:xfrm>
              <a:off x="1900315" y="2929929"/>
              <a:ext cx="1280" cy="14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"/>
                <a:gd name="f7" fmla="val 1412"/>
                <a:gd name="f8" fmla="val 642"/>
                <a:gd name="f9" fmla="val 524"/>
                <a:gd name="f10" fmla="val 374"/>
                <a:gd name="f11" fmla="val 962"/>
                <a:gd name="f12" fmla="val 855"/>
                <a:gd name="f13" fmla="val 1285"/>
                <a:gd name="f14" fmla="val 1413"/>
                <a:gd name="f15" fmla="+- 0 0 -90"/>
                <a:gd name="f16" fmla="*/ f3 1 1284"/>
                <a:gd name="f17" fmla="*/ f4 1 14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284"/>
                <a:gd name="f26" fmla="*/ f22 1 1412"/>
                <a:gd name="f27" fmla="*/ 642 f23 1"/>
                <a:gd name="f28" fmla="*/ 642 f22 1"/>
                <a:gd name="f29" fmla="*/ 0 f23 1"/>
                <a:gd name="f30" fmla="*/ 0 f22 1"/>
                <a:gd name="f31" fmla="*/ 1285 f23 1"/>
                <a:gd name="f32" fmla="*/ 1413 f22 1"/>
                <a:gd name="f33" fmla="+- f24 0 f1"/>
                <a:gd name="f34" fmla="*/ f27 1 1284"/>
                <a:gd name="f35" fmla="*/ f28 1 1412"/>
                <a:gd name="f36" fmla="*/ f29 1 1284"/>
                <a:gd name="f37" fmla="*/ f30 1 1412"/>
                <a:gd name="f38" fmla="*/ f31 1 1284"/>
                <a:gd name="f39" fmla="*/ f32 1 1412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8" y="f59"/>
                </a:cxn>
                <a:cxn ang="f33">
                  <a:pos x="f54" y="f55"/>
                </a:cxn>
              </a:cxnLst>
              <a:rect l="f50" t="f53" r="f51" b="f52"/>
              <a:pathLst>
                <a:path w="1284" h="1412">
                  <a:moveTo>
                    <a:pt x="f8" y="f8"/>
                  </a:moveTo>
                  <a:cubicBezTo>
                    <a:pt x="f8" y="f8"/>
                    <a:pt x="f8" y="f8"/>
                    <a:pt x="f8" y="f8"/>
                  </a:cubicBezTo>
                  <a:cubicBezTo>
                    <a:pt x="f8" y="f8"/>
                    <a:pt x="f8" y="f8"/>
                    <a:pt x="f5" y="f5"/>
                  </a:cubicBezTo>
                  <a:cubicBezTo>
                    <a:pt x="f9" y="f10"/>
                    <a:pt x="f11" y="f12"/>
                    <a:pt x="f13" y="f14"/>
                  </a:cubicBezTo>
                  <a:lnTo>
                    <a:pt x="f8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8" name="Freeform: Shape 137">
              <a:extLst>
                <a:ext uri="{FF2B5EF4-FFF2-40B4-BE49-F238E27FC236}">
                  <a16:creationId xmlns:a16="http://schemas.microsoft.com/office/drawing/2014/main" id="{84F73117-6925-B63A-2430-C3A257186F76}"/>
                </a:ext>
              </a:extLst>
            </p:cNvPr>
            <p:cNvSpPr/>
            <p:nvPr/>
          </p:nvSpPr>
          <p:spPr>
            <a:xfrm>
              <a:off x="1316671" y="2928256"/>
              <a:ext cx="576968" cy="1718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6966"/>
                <a:gd name="f7" fmla="val 171857"/>
                <a:gd name="f8" fmla="val 158756"/>
                <a:gd name="f9" fmla="val 889"/>
                <a:gd name="f10" fmla="val 158565"/>
                <a:gd name="f11" fmla="val 1808"/>
                <a:gd name="f12" fmla="val 2697"/>
                <a:gd name="f13" fmla="val 6404"/>
                <a:gd name="f14" fmla="val 159388"/>
                <a:gd name="f15" fmla="val 8897"/>
                <a:gd name="f16" fmla="val 162904"/>
                <a:gd name="f17" fmla="val 8265"/>
                <a:gd name="f18" fmla="val 166610"/>
                <a:gd name="f19" fmla="val 8252"/>
                <a:gd name="f20" fmla="val 166690"/>
                <a:gd name="f21" fmla="val 8237"/>
                <a:gd name="f22" fmla="val 166769"/>
                <a:gd name="f23" fmla="val 8220"/>
                <a:gd name="f24" fmla="val 166848"/>
                <a:gd name="f25" fmla="val 7321"/>
                <a:gd name="f26" fmla="val 171858"/>
                <a:gd name="f27" fmla="val 569774"/>
                <a:gd name="f28" fmla="val 16954"/>
                <a:gd name="f29" fmla="val 571701"/>
                <a:gd name="f30" fmla="val 6165"/>
                <a:gd name="f31" fmla="val 572200"/>
                <a:gd name="f32" fmla="val 3303"/>
                <a:gd name="f33" fmla="val 574218"/>
                <a:gd name="f34" fmla="val 941"/>
                <a:gd name="f35" fmla="val 576967"/>
                <a:gd name="f36" fmla="val 560012"/>
                <a:gd name="f37" fmla="val 4752"/>
                <a:gd name="f38" fmla="val 2826"/>
                <a:gd name="f39" fmla="val 158243"/>
                <a:gd name="f40" fmla="+- 0 0 -90"/>
                <a:gd name="f41" fmla="*/ f3 1 576966"/>
                <a:gd name="f42" fmla="*/ f4 1 171857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576966"/>
                <a:gd name="f51" fmla="*/ f47 1 171857"/>
                <a:gd name="f52" fmla="*/ 0 f48 1"/>
                <a:gd name="f53" fmla="*/ 158756 f47 1"/>
                <a:gd name="f54" fmla="*/ 2697 f48 1"/>
                <a:gd name="f55" fmla="*/ 8265 f48 1"/>
                <a:gd name="f56" fmla="*/ 166610 f47 1"/>
                <a:gd name="f57" fmla="*/ 8220 f48 1"/>
                <a:gd name="f58" fmla="*/ 166848 f47 1"/>
                <a:gd name="f59" fmla="*/ 7321 f48 1"/>
                <a:gd name="f60" fmla="*/ 171858 f47 1"/>
                <a:gd name="f61" fmla="*/ 569774 f48 1"/>
                <a:gd name="f62" fmla="*/ 16954 f47 1"/>
                <a:gd name="f63" fmla="*/ 571701 f48 1"/>
                <a:gd name="f64" fmla="*/ 6165 f47 1"/>
                <a:gd name="f65" fmla="*/ 576967 f48 1"/>
                <a:gd name="f66" fmla="*/ 0 f47 1"/>
                <a:gd name="f67" fmla="*/ 560012 f48 1"/>
                <a:gd name="f68" fmla="*/ 4752 f47 1"/>
                <a:gd name="f69" fmla="*/ 2826 f48 1"/>
                <a:gd name="f70" fmla="*/ 158243 f47 1"/>
                <a:gd name="f71" fmla="+- f49 0 f1"/>
                <a:gd name="f72" fmla="*/ f52 1 576966"/>
                <a:gd name="f73" fmla="*/ f53 1 171857"/>
                <a:gd name="f74" fmla="*/ f54 1 576966"/>
                <a:gd name="f75" fmla="*/ f55 1 576966"/>
                <a:gd name="f76" fmla="*/ f56 1 171857"/>
                <a:gd name="f77" fmla="*/ f57 1 576966"/>
                <a:gd name="f78" fmla="*/ f58 1 171857"/>
                <a:gd name="f79" fmla="*/ f59 1 576966"/>
                <a:gd name="f80" fmla="*/ f60 1 171857"/>
                <a:gd name="f81" fmla="*/ f61 1 576966"/>
                <a:gd name="f82" fmla="*/ f62 1 171857"/>
                <a:gd name="f83" fmla="*/ f63 1 576966"/>
                <a:gd name="f84" fmla="*/ f64 1 171857"/>
                <a:gd name="f85" fmla="*/ f65 1 576966"/>
                <a:gd name="f86" fmla="*/ f66 1 171857"/>
                <a:gd name="f87" fmla="*/ f67 1 576966"/>
                <a:gd name="f88" fmla="*/ f68 1 171857"/>
                <a:gd name="f89" fmla="*/ f69 1 576966"/>
                <a:gd name="f90" fmla="*/ f70 1 171857"/>
                <a:gd name="f91" fmla="*/ f43 1 f50"/>
                <a:gd name="f92" fmla="*/ f44 1 f50"/>
                <a:gd name="f93" fmla="*/ f43 1 f51"/>
                <a:gd name="f94" fmla="*/ f45 1 f51"/>
                <a:gd name="f95" fmla="*/ f72 1 f50"/>
                <a:gd name="f96" fmla="*/ f73 1 f51"/>
                <a:gd name="f97" fmla="*/ f74 1 f50"/>
                <a:gd name="f98" fmla="*/ f75 1 f50"/>
                <a:gd name="f99" fmla="*/ f76 1 f51"/>
                <a:gd name="f100" fmla="*/ f77 1 f50"/>
                <a:gd name="f101" fmla="*/ f78 1 f51"/>
                <a:gd name="f102" fmla="*/ f79 1 f50"/>
                <a:gd name="f103" fmla="*/ f80 1 f51"/>
                <a:gd name="f104" fmla="*/ f81 1 f50"/>
                <a:gd name="f105" fmla="*/ f82 1 f51"/>
                <a:gd name="f106" fmla="*/ f83 1 f50"/>
                <a:gd name="f107" fmla="*/ f84 1 f51"/>
                <a:gd name="f108" fmla="*/ f85 1 f50"/>
                <a:gd name="f109" fmla="*/ f86 1 f51"/>
                <a:gd name="f110" fmla="*/ f87 1 f50"/>
                <a:gd name="f111" fmla="*/ f88 1 f51"/>
                <a:gd name="f112" fmla="*/ f89 1 f50"/>
                <a:gd name="f113" fmla="*/ f90 1 f51"/>
                <a:gd name="f114" fmla="*/ f91 f41 1"/>
                <a:gd name="f115" fmla="*/ f92 f41 1"/>
                <a:gd name="f116" fmla="*/ f94 f42 1"/>
                <a:gd name="f117" fmla="*/ f93 f42 1"/>
                <a:gd name="f118" fmla="*/ f95 f41 1"/>
                <a:gd name="f119" fmla="*/ f96 f42 1"/>
                <a:gd name="f120" fmla="*/ f97 f41 1"/>
                <a:gd name="f121" fmla="*/ f98 f41 1"/>
                <a:gd name="f122" fmla="*/ f99 f42 1"/>
                <a:gd name="f123" fmla="*/ f100 f41 1"/>
                <a:gd name="f124" fmla="*/ f101 f42 1"/>
                <a:gd name="f125" fmla="*/ f102 f41 1"/>
                <a:gd name="f126" fmla="*/ f103 f42 1"/>
                <a:gd name="f127" fmla="*/ f104 f41 1"/>
                <a:gd name="f128" fmla="*/ f105 f42 1"/>
                <a:gd name="f129" fmla="*/ f106 f41 1"/>
                <a:gd name="f130" fmla="*/ f107 f42 1"/>
                <a:gd name="f131" fmla="*/ f108 f41 1"/>
                <a:gd name="f132" fmla="*/ f109 f42 1"/>
                <a:gd name="f133" fmla="*/ f110 f41 1"/>
                <a:gd name="f134" fmla="*/ f111 f42 1"/>
                <a:gd name="f135" fmla="*/ f112 f41 1"/>
                <a:gd name="f136" fmla="*/ f113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8" y="f119"/>
                </a:cxn>
                <a:cxn ang="f71">
                  <a:pos x="f118" y="f119"/>
                </a:cxn>
                <a:cxn ang="f71">
                  <a:pos x="f120" y="f119"/>
                </a:cxn>
                <a:cxn ang="f71">
                  <a:pos x="f121" y="f122"/>
                </a:cxn>
                <a:cxn ang="f71">
                  <a:pos x="f123" y="f124"/>
                </a:cxn>
                <a:cxn ang="f71">
                  <a:pos x="f125" y="f126"/>
                </a:cxn>
                <a:cxn ang="f71">
                  <a:pos x="f127" y="f128"/>
                </a:cxn>
                <a:cxn ang="f71">
                  <a:pos x="f129" y="f130"/>
                </a:cxn>
                <a:cxn ang="f71">
                  <a:pos x="f131" y="f132"/>
                </a:cxn>
                <a:cxn ang="f71">
                  <a:pos x="f133" y="f134"/>
                </a:cxn>
                <a:cxn ang="f71">
                  <a:pos x="f135" y="f136"/>
                </a:cxn>
              </a:cxnLst>
              <a:rect l="f114" t="f117" r="f115" b="f116"/>
              <a:pathLst>
                <a:path w="576966" h="171857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12" y="f8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5"/>
                  </a:cubicBezTo>
                  <a:lnTo>
                    <a:pt x="f36" y="f37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9" name="Freeform: Shape 138">
              <a:extLst>
                <a:ext uri="{FF2B5EF4-FFF2-40B4-BE49-F238E27FC236}">
                  <a16:creationId xmlns:a16="http://schemas.microsoft.com/office/drawing/2014/main" id="{412BEE84-0109-CDC4-0449-52309716ACDD}"/>
                </a:ext>
              </a:extLst>
            </p:cNvPr>
            <p:cNvSpPr/>
            <p:nvPr/>
          </p:nvSpPr>
          <p:spPr>
            <a:xfrm>
              <a:off x="1436595" y="2043062"/>
              <a:ext cx="114940" cy="6289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942"/>
                <a:gd name="f7" fmla="val 628974"/>
                <a:gd name="f8" fmla="val 111015"/>
                <a:gd name="f9" fmla="val 95"/>
                <a:gd name="f10" fmla="val 110641"/>
                <a:gd name="f11" fmla="val -32"/>
                <a:gd name="f12" fmla="val 110234"/>
                <a:gd name="f13" fmla="val 109859"/>
                <a:gd name="f14" fmla="val 106402"/>
                <a:gd name="f15" fmla="val 354"/>
                <a:gd name="f16" fmla="val 103580"/>
                <a:gd name="f17" fmla="val 2963"/>
                <a:gd name="f18" fmla="val 103052"/>
                <a:gd name="f19" fmla="val 6389"/>
                <a:gd name="f20" fmla="val 101254"/>
                <a:gd name="f21" fmla="val 16665"/>
                <a:gd name="f22" fmla="val 1068"/>
                <a:gd name="f23" fmla="val 615726"/>
                <a:gd name="f24" fmla="val 169"/>
                <a:gd name="f25" fmla="val 620735"/>
                <a:gd name="f26" fmla="val -652"/>
                <a:gd name="f27" fmla="val 624332"/>
                <a:gd name="f28" fmla="val 1598"/>
                <a:gd name="f29" fmla="val 627912"/>
                <a:gd name="f30" fmla="val 5194"/>
                <a:gd name="f31" fmla="val 628733"/>
                <a:gd name="f32" fmla="val 5359"/>
                <a:gd name="f33" fmla="val 628771"/>
                <a:gd name="f34" fmla="val 5525"/>
                <a:gd name="f35" fmla="val 628802"/>
                <a:gd name="f36" fmla="val 5692"/>
                <a:gd name="f37" fmla="val 628827"/>
                <a:gd name="f38" fmla="val 6537"/>
                <a:gd name="f39" fmla="val 629024"/>
                <a:gd name="f40" fmla="val 7416"/>
                <a:gd name="f41" fmla="val 8261"/>
                <a:gd name="f42" fmla="val 10059"/>
                <a:gd name="f43" fmla="val 627928"/>
                <a:gd name="f44" fmla="val 10701"/>
                <a:gd name="f45" fmla="val 11271"/>
                <a:gd name="f46" fmla="val 627514"/>
                <a:gd name="f47" fmla="val 11751"/>
                <a:gd name="f48" fmla="val 626990"/>
                <a:gd name="f49" fmla="val 12114"/>
                <a:gd name="f50" fmla="val 626387"/>
                <a:gd name="f51" fmla="val 624846"/>
                <a:gd name="f52" fmla="val 623689"/>
                <a:gd name="f53" fmla="val 13013"/>
                <a:gd name="f54" fmla="val 618680"/>
                <a:gd name="f55" fmla="val 114869"/>
                <a:gd name="f56" fmla="val 9472"/>
                <a:gd name="f57" fmla="val 6646"/>
                <a:gd name="f58" fmla="val 114967"/>
                <a:gd name="f59" fmla="val 6267"/>
                <a:gd name="f60" fmla="val 5869"/>
                <a:gd name="f61" fmla="val 5490"/>
                <a:gd name="f62" fmla="val 4334"/>
                <a:gd name="f63" fmla="val 114633"/>
                <a:gd name="f64" fmla="val 4010"/>
                <a:gd name="f65" fmla="val 114325"/>
                <a:gd name="f66" fmla="val 3746"/>
                <a:gd name="f67" fmla="val 113970"/>
                <a:gd name="f68" fmla="val 3563"/>
                <a:gd name="f69" fmla="val 113739"/>
                <a:gd name="f70" fmla="val 3202"/>
                <a:gd name="f71" fmla="val 113432"/>
                <a:gd name="f72" fmla="val 2895"/>
                <a:gd name="f73" fmla="val 113071"/>
                <a:gd name="f74" fmla="val 2664"/>
                <a:gd name="f75" fmla="val 112171"/>
                <a:gd name="f76" fmla="+- 0 0 -90"/>
                <a:gd name="f77" fmla="*/ f3 1 114942"/>
                <a:gd name="f78" fmla="*/ f4 1 628974"/>
                <a:gd name="f79" fmla="val f5"/>
                <a:gd name="f80" fmla="val f6"/>
                <a:gd name="f81" fmla="val f7"/>
                <a:gd name="f82" fmla="*/ f76 f0 1"/>
                <a:gd name="f83" fmla="+- f81 0 f79"/>
                <a:gd name="f84" fmla="+- f80 0 f79"/>
                <a:gd name="f85" fmla="*/ f82 1 f2"/>
                <a:gd name="f86" fmla="*/ f84 1 114942"/>
                <a:gd name="f87" fmla="*/ f83 1 628974"/>
                <a:gd name="f88" fmla="*/ 111015 f84 1"/>
                <a:gd name="f89" fmla="*/ 95 f83 1"/>
                <a:gd name="f90" fmla="*/ 109859 f84 1"/>
                <a:gd name="f91" fmla="*/ 103052 f84 1"/>
                <a:gd name="f92" fmla="*/ 6389 f83 1"/>
                <a:gd name="f93" fmla="*/ 101254 f84 1"/>
                <a:gd name="f94" fmla="*/ 16665 f83 1"/>
                <a:gd name="f95" fmla="*/ 1068 f84 1"/>
                <a:gd name="f96" fmla="*/ 615726 f83 1"/>
                <a:gd name="f97" fmla="*/ 169 f84 1"/>
                <a:gd name="f98" fmla="*/ 620735 f83 1"/>
                <a:gd name="f99" fmla="*/ 5194 f84 1"/>
                <a:gd name="f100" fmla="*/ 628733 f83 1"/>
                <a:gd name="f101" fmla="*/ 5692 f84 1"/>
                <a:gd name="f102" fmla="*/ 628827 f83 1"/>
                <a:gd name="f103" fmla="*/ 8261 f84 1"/>
                <a:gd name="f104" fmla="*/ 10059 f84 1"/>
                <a:gd name="f105" fmla="*/ 627928 f83 1"/>
                <a:gd name="f106" fmla="*/ 10701 f84 1"/>
                <a:gd name="f107" fmla="*/ 12114 f84 1"/>
                <a:gd name="f108" fmla="*/ 626387 f83 1"/>
                <a:gd name="f109" fmla="*/ 624846 f83 1"/>
                <a:gd name="f110" fmla="*/ 623689 f83 1"/>
                <a:gd name="f111" fmla="*/ 13013 f84 1"/>
                <a:gd name="f112" fmla="*/ 618680 f83 1"/>
                <a:gd name="f113" fmla="*/ 114869 f84 1"/>
                <a:gd name="f114" fmla="*/ 9472 f83 1"/>
                <a:gd name="f115" fmla="*/ 6646 f83 1"/>
                <a:gd name="f116" fmla="*/ 5490 f83 1"/>
                <a:gd name="f117" fmla="*/ 4334 f83 1"/>
                <a:gd name="f118" fmla="*/ 113970 f84 1"/>
                <a:gd name="f119" fmla="*/ 3563 f83 1"/>
                <a:gd name="f120" fmla="*/ 113071 f84 1"/>
                <a:gd name="f121" fmla="*/ 2664 f83 1"/>
                <a:gd name="f122" fmla="*/ 112171 f84 1"/>
                <a:gd name="f123" fmla="+- f85 0 f1"/>
                <a:gd name="f124" fmla="*/ f88 1 114942"/>
                <a:gd name="f125" fmla="*/ f89 1 628974"/>
                <a:gd name="f126" fmla="*/ f90 1 114942"/>
                <a:gd name="f127" fmla="*/ f91 1 114942"/>
                <a:gd name="f128" fmla="*/ f92 1 628974"/>
                <a:gd name="f129" fmla="*/ f93 1 114942"/>
                <a:gd name="f130" fmla="*/ f94 1 628974"/>
                <a:gd name="f131" fmla="*/ f95 1 114942"/>
                <a:gd name="f132" fmla="*/ f96 1 628974"/>
                <a:gd name="f133" fmla="*/ f97 1 114942"/>
                <a:gd name="f134" fmla="*/ f98 1 628974"/>
                <a:gd name="f135" fmla="*/ f99 1 114942"/>
                <a:gd name="f136" fmla="*/ f100 1 628974"/>
                <a:gd name="f137" fmla="*/ f101 1 114942"/>
                <a:gd name="f138" fmla="*/ f102 1 628974"/>
                <a:gd name="f139" fmla="*/ f103 1 114942"/>
                <a:gd name="f140" fmla="*/ f104 1 114942"/>
                <a:gd name="f141" fmla="*/ f105 1 628974"/>
                <a:gd name="f142" fmla="*/ f106 1 114942"/>
                <a:gd name="f143" fmla="*/ f107 1 114942"/>
                <a:gd name="f144" fmla="*/ f108 1 628974"/>
                <a:gd name="f145" fmla="*/ f109 1 628974"/>
                <a:gd name="f146" fmla="*/ f110 1 628974"/>
                <a:gd name="f147" fmla="*/ f111 1 114942"/>
                <a:gd name="f148" fmla="*/ f112 1 628974"/>
                <a:gd name="f149" fmla="*/ f113 1 114942"/>
                <a:gd name="f150" fmla="*/ f114 1 628974"/>
                <a:gd name="f151" fmla="*/ f115 1 628974"/>
                <a:gd name="f152" fmla="*/ f116 1 628974"/>
                <a:gd name="f153" fmla="*/ f117 1 628974"/>
                <a:gd name="f154" fmla="*/ f118 1 114942"/>
                <a:gd name="f155" fmla="*/ f119 1 628974"/>
                <a:gd name="f156" fmla="*/ f120 1 114942"/>
                <a:gd name="f157" fmla="*/ f121 1 628974"/>
                <a:gd name="f158" fmla="*/ f122 1 114942"/>
                <a:gd name="f159" fmla="*/ f79 1 f86"/>
                <a:gd name="f160" fmla="*/ f80 1 f86"/>
                <a:gd name="f161" fmla="*/ f79 1 f87"/>
                <a:gd name="f162" fmla="*/ f81 1 f87"/>
                <a:gd name="f163" fmla="*/ f124 1 f86"/>
                <a:gd name="f164" fmla="*/ f125 1 f87"/>
                <a:gd name="f165" fmla="*/ f126 1 f86"/>
                <a:gd name="f166" fmla="*/ f127 1 f86"/>
                <a:gd name="f167" fmla="*/ f128 1 f87"/>
                <a:gd name="f168" fmla="*/ f129 1 f86"/>
                <a:gd name="f169" fmla="*/ f130 1 f87"/>
                <a:gd name="f170" fmla="*/ f131 1 f86"/>
                <a:gd name="f171" fmla="*/ f132 1 f87"/>
                <a:gd name="f172" fmla="*/ f133 1 f86"/>
                <a:gd name="f173" fmla="*/ f134 1 f87"/>
                <a:gd name="f174" fmla="*/ f135 1 f86"/>
                <a:gd name="f175" fmla="*/ f136 1 f87"/>
                <a:gd name="f176" fmla="*/ f137 1 f86"/>
                <a:gd name="f177" fmla="*/ f138 1 f87"/>
                <a:gd name="f178" fmla="*/ f139 1 f86"/>
                <a:gd name="f179" fmla="*/ f140 1 f86"/>
                <a:gd name="f180" fmla="*/ f141 1 f87"/>
                <a:gd name="f181" fmla="*/ f142 1 f86"/>
                <a:gd name="f182" fmla="*/ f143 1 f86"/>
                <a:gd name="f183" fmla="*/ f144 1 f87"/>
                <a:gd name="f184" fmla="*/ f145 1 f87"/>
                <a:gd name="f185" fmla="*/ f146 1 f87"/>
                <a:gd name="f186" fmla="*/ f147 1 f86"/>
                <a:gd name="f187" fmla="*/ f148 1 f87"/>
                <a:gd name="f188" fmla="*/ f149 1 f86"/>
                <a:gd name="f189" fmla="*/ f150 1 f87"/>
                <a:gd name="f190" fmla="*/ f151 1 f87"/>
                <a:gd name="f191" fmla="*/ f152 1 f87"/>
                <a:gd name="f192" fmla="*/ f153 1 f87"/>
                <a:gd name="f193" fmla="*/ f154 1 f86"/>
                <a:gd name="f194" fmla="*/ f155 1 f87"/>
                <a:gd name="f195" fmla="*/ f156 1 f86"/>
                <a:gd name="f196" fmla="*/ f157 1 f87"/>
                <a:gd name="f197" fmla="*/ f158 1 f86"/>
                <a:gd name="f198" fmla="*/ f159 f77 1"/>
                <a:gd name="f199" fmla="*/ f160 f77 1"/>
                <a:gd name="f200" fmla="*/ f162 f78 1"/>
                <a:gd name="f201" fmla="*/ f161 f78 1"/>
                <a:gd name="f202" fmla="*/ f163 f77 1"/>
                <a:gd name="f203" fmla="*/ f164 f78 1"/>
                <a:gd name="f204" fmla="*/ f165 f77 1"/>
                <a:gd name="f205" fmla="*/ f166 f77 1"/>
                <a:gd name="f206" fmla="*/ f167 f78 1"/>
                <a:gd name="f207" fmla="*/ f168 f77 1"/>
                <a:gd name="f208" fmla="*/ f169 f78 1"/>
                <a:gd name="f209" fmla="*/ f170 f77 1"/>
                <a:gd name="f210" fmla="*/ f171 f78 1"/>
                <a:gd name="f211" fmla="*/ f172 f77 1"/>
                <a:gd name="f212" fmla="*/ f173 f78 1"/>
                <a:gd name="f213" fmla="*/ f174 f77 1"/>
                <a:gd name="f214" fmla="*/ f175 f78 1"/>
                <a:gd name="f215" fmla="*/ f176 f77 1"/>
                <a:gd name="f216" fmla="*/ f177 f78 1"/>
                <a:gd name="f217" fmla="*/ f178 f77 1"/>
                <a:gd name="f218" fmla="*/ f179 f77 1"/>
                <a:gd name="f219" fmla="*/ f180 f78 1"/>
                <a:gd name="f220" fmla="*/ f181 f77 1"/>
                <a:gd name="f221" fmla="*/ f182 f77 1"/>
                <a:gd name="f222" fmla="*/ f183 f78 1"/>
                <a:gd name="f223" fmla="*/ f184 f78 1"/>
                <a:gd name="f224" fmla="*/ f185 f78 1"/>
                <a:gd name="f225" fmla="*/ f186 f77 1"/>
                <a:gd name="f226" fmla="*/ f187 f78 1"/>
                <a:gd name="f227" fmla="*/ f188 f77 1"/>
                <a:gd name="f228" fmla="*/ f189 f78 1"/>
                <a:gd name="f229" fmla="*/ f190 f78 1"/>
                <a:gd name="f230" fmla="*/ f191 f78 1"/>
                <a:gd name="f231" fmla="*/ f192 f78 1"/>
                <a:gd name="f232" fmla="*/ f193 f77 1"/>
                <a:gd name="f233" fmla="*/ f194 f78 1"/>
                <a:gd name="f234" fmla="*/ f195 f77 1"/>
                <a:gd name="f235" fmla="*/ f196 f78 1"/>
                <a:gd name="f236" fmla="*/ f197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202" y="f203"/>
                </a:cxn>
                <a:cxn ang="f123">
                  <a:pos x="f202" y="f203"/>
                </a:cxn>
                <a:cxn ang="f123">
                  <a:pos x="f204" y="f203"/>
                </a:cxn>
                <a:cxn ang="f123">
                  <a:pos x="f205" y="f206"/>
                </a:cxn>
                <a:cxn ang="f123">
                  <a:pos x="f207" y="f208"/>
                </a:cxn>
                <a:cxn ang="f123">
                  <a:pos x="f209" y="f210"/>
                </a:cxn>
                <a:cxn ang="f123">
                  <a:pos x="f211" y="f212"/>
                </a:cxn>
                <a:cxn ang="f123">
                  <a:pos x="f213" y="f214"/>
                </a:cxn>
                <a:cxn ang="f123">
                  <a:pos x="f215" y="f216"/>
                </a:cxn>
                <a:cxn ang="f123">
                  <a:pos x="f217" y="f216"/>
                </a:cxn>
                <a:cxn ang="f123">
                  <a:pos x="f218" y="f219"/>
                </a:cxn>
                <a:cxn ang="f123">
                  <a:pos x="f220" y="f219"/>
                </a:cxn>
                <a:cxn ang="f123">
                  <a:pos x="f221" y="f222"/>
                </a:cxn>
                <a:cxn ang="f123">
                  <a:pos x="f221" y="f222"/>
                </a:cxn>
                <a:cxn ang="f123">
                  <a:pos x="f221" y="f223"/>
                </a:cxn>
                <a:cxn ang="f123">
                  <a:pos x="f221" y="f224"/>
                </a:cxn>
                <a:cxn ang="f123">
                  <a:pos x="f221" y="f224"/>
                </a:cxn>
                <a:cxn ang="f123">
                  <a:pos x="f225" y="f226"/>
                </a:cxn>
                <a:cxn ang="f123">
                  <a:pos x="f227" y="f228"/>
                </a:cxn>
                <a:cxn ang="f123">
                  <a:pos x="f227" y="f228"/>
                </a:cxn>
                <a:cxn ang="f123">
                  <a:pos x="f227" y="f229"/>
                </a:cxn>
                <a:cxn ang="f123">
                  <a:pos x="f227" y="f230"/>
                </a:cxn>
                <a:cxn ang="f123">
                  <a:pos x="f227" y="f231"/>
                </a:cxn>
                <a:cxn ang="f123">
                  <a:pos x="f227" y="f231"/>
                </a:cxn>
                <a:cxn ang="f123">
                  <a:pos x="f232" y="f233"/>
                </a:cxn>
                <a:cxn ang="f123">
                  <a:pos x="f234" y="f235"/>
                </a:cxn>
                <a:cxn ang="f123">
                  <a:pos x="f234" y="f235"/>
                </a:cxn>
                <a:cxn ang="f123">
                  <a:pos x="f236" y="f235"/>
                </a:cxn>
              </a:cxnLst>
              <a:rect l="f198" t="f201" r="f199" b="f200"/>
              <a:pathLst>
                <a:path w="114942" h="628974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39"/>
                    <a:pt x="f41" y="f37"/>
                  </a:cubicBezTo>
                  <a:lnTo>
                    <a:pt x="f42" y="f43"/>
                  </a:lnTo>
                  <a:lnTo>
                    <a:pt x="f44" y="f43"/>
                  </a:lnTo>
                  <a:cubicBezTo>
                    <a:pt x="f45" y="f46"/>
                    <a:pt x="f47" y="f48"/>
                    <a:pt x="f49" y="f50"/>
                  </a:cubicBezTo>
                  <a:lnTo>
                    <a:pt x="f49" y="f50"/>
                  </a:lnTo>
                  <a:lnTo>
                    <a:pt x="f49" y="f51"/>
                  </a:lnTo>
                  <a:lnTo>
                    <a:pt x="f49" y="f52"/>
                  </a:lnTo>
                  <a:lnTo>
                    <a:pt x="f49" y="f52"/>
                  </a:lnTo>
                  <a:lnTo>
                    <a:pt x="f53" y="f54"/>
                  </a:lnTo>
                  <a:lnTo>
                    <a:pt x="f55" y="f56"/>
                  </a:lnTo>
                  <a:lnTo>
                    <a:pt x="f55" y="f56"/>
                  </a:lnTo>
                  <a:lnTo>
                    <a:pt x="f55" y="f57"/>
                  </a:lnTo>
                  <a:cubicBezTo>
                    <a:pt x="f58" y="f59"/>
                    <a:pt x="f58" y="f60"/>
                    <a:pt x="f55" y="f61"/>
                  </a:cubicBezTo>
                  <a:lnTo>
                    <a:pt x="f55" y="f62"/>
                  </a:lnTo>
                  <a:lnTo>
                    <a:pt x="f55" y="f62"/>
                  </a:lnTo>
                  <a:cubicBezTo>
                    <a:pt x="f63" y="f64"/>
                    <a:pt x="f65" y="f66"/>
                    <a:pt x="f67" y="f68"/>
                  </a:cubicBezTo>
                  <a:cubicBezTo>
                    <a:pt x="f69" y="f70"/>
                    <a:pt x="f71" y="f72"/>
                    <a:pt x="f73" y="f74"/>
                  </a:cubicBezTo>
                  <a:lnTo>
                    <a:pt x="f73" y="f74"/>
                  </a:lnTo>
                  <a:cubicBezTo>
                    <a:pt x="f73" y="f74"/>
                    <a:pt x="f73" y="f74"/>
                    <a:pt x="f75" y="f7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0" name="Freeform: Shape 139">
              <a:extLst>
                <a:ext uri="{FF2B5EF4-FFF2-40B4-BE49-F238E27FC236}">
                  <a16:creationId xmlns:a16="http://schemas.microsoft.com/office/drawing/2014/main" id="{6C54B394-4CB0-F6B0-265D-468B87B8524D}"/>
                </a:ext>
              </a:extLst>
            </p:cNvPr>
            <p:cNvSpPr/>
            <p:nvPr/>
          </p:nvSpPr>
          <p:spPr>
            <a:xfrm>
              <a:off x="862827" y="2182974"/>
              <a:ext cx="110496" cy="6388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496"/>
                <a:gd name="f7" fmla="val 638860"/>
                <a:gd name="f8" fmla="val 13663"/>
                <a:gd name="f9" fmla="val 632766"/>
                <a:gd name="f10" fmla="val 14305"/>
                <a:gd name="f11" fmla="val 628013"/>
                <a:gd name="f12" fmla="val 15204"/>
                <a:gd name="f13" fmla="val 622362"/>
                <a:gd name="f14" fmla="val 109610"/>
                <a:gd name="f15" fmla="val 13410"/>
                <a:gd name="f16" fmla="val 110381"/>
                <a:gd name="f17" fmla="val 8144"/>
                <a:gd name="f18" fmla="val 111074"/>
                <a:gd name="f19" fmla="val 4377"/>
                <a:gd name="f20" fmla="val 108582"/>
                <a:gd name="f21" fmla="val 760"/>
                <a:gd name="f22" fmla="val 104815"/>
                <a:gd name="f23" fmla="val 67"/>
                <a:gd name="f24" fmla="val 104786"/>
                <a:gd name="f25" fmla="val 62"/>
                <a:gd name="f26" fmla="val 104758"/>
                <a:gd name="f27" fmla="val 57"/>
                <a:gd name="f28" fmla="val 104729"/>
                <a:gd name="f29" fmla="val 52"/>
                <a:gd name="f30" fmla="val 102289"/>
                <a:gd name="f31" fmla="val 101863"/>
                <a:gd name="f32" fmla="val -17"/>
                <a:gd name="f33" fmla="val 101430"/>
                <a:gd name="f34" fmla="val 101004"/>
                <a:gd name="f35" fmla="val 99720"/>
                <a:gd name="f36" fmla="val 694"/>
                <a:gd name="f37" fmla="val 98949"/>
                <a:gd name="f38" fmla="val 1593"/>
                <a:gd name="f39" fmla="val 98538"/>
                <a:gd name="f40" fmla="val 1962"/>
                <a:gd name="f41" fmla="val 98191"/>
                <a:gd name="f42" fmla="val 2396"/>
                <a:gd name="f43" fmla="val 97922"/>
                <a:gd name="f44" fmla="val 2878"/>
                <a:gd name="f45" fmla="val 3777"/>
                <a:gd name="f46" fmla="val 97889"/>
                <a:gd name="f47" fmla="val 4333"/>
                <a:gd name="f48" fmla="val 4891"/>
                <a:gd name="f49" fmla="val 5447"/>
                <a:gd name="f50" fmla="val 97151"/>
                <a:gd name="f51" fmla="val 10328"/>
                <a:gd name="f52" fmla="val 48"/>
                <a:gd name="f53" fmla="val 631225"/>
                <a:gd name="f54" fmla="val -16"/>
                <a:gd name="f55" fmla="val 632037"/>
                <a:gd name="f56" fmla="val 632853"/>
                <a:gd name="f57" fmla="val 633665"/>
                <a:gd name="f58" fmla="val 104"/>
                <a:gd name="f59" fmla="val 633919"/>
                <a:gd name="f60" fmla="val 634182"/>
                <a:gd name="f61" fmla="val 634436"/>
                <a:gd name="f62" fmla="val 819"/>
                <a:gd name="f63" fmla="val 636105"/>
                <a:gd name="f64" fmla="val 1846"/>
                <a:gd name="f65" fmla="val 637133"/>
                <a:gd name="f66" fmla="val 2745"/>
                <a:gd name="f67" fmla="val 637904"/>
                <a:gd name="f68" fmla="val 3468"/>
                <a:gd name="f69" fmla="val 638408"/>
                <a:gd name="f70" fmla="val 4309"/>
                <a:gd name="f71" fmla="val 638717"/>
                <a:gd name="f72" fmla="val 5186"/>
                <a:gd name="f73" fmla="val 638803"/>
                <a:gd name="f74" fmla="val 9149"/>
                <a:gd name="f75" fmla="val 639290"/>
                <a:gd name="f76" fmla="val 12828"/>
                <a:gd name="f77" fmla="val 636670"/>
                <a:gd name="f78" fmla="+- 0 0 -90"/>
                <a:gd name="f79" fmla="*/ f3 1 110496"/>
                <a:gd name="f80" fmla="*/ f4 1 638860"/>
                <a:gd name="f81" fmla="val f5"/>
                <a:gd name="f82" fmla="val f6"/>
                <a:gd name="f83" fmla="val f7"/>
                <a:gd name="f84" fmla="*/ f78 f0 1"/>
                <a:gd name="f85" fmla="+- f83 0 f81"/>
                <a:gd name="f86" fmla="+- f82 0 f81"/>
                <a:gd name="f87" fmla="*/ f84 1 f2"/>
                <a:gd name="f88" fmla="*/ f86 1 110496"/>
                <a:gd name="f89" fmla="*/ f85 1 638860"/>
                <a:gd name="f90" fmla="*/ 13663 f86 1"/>
                <a:gd name="f91" fmla="*/ 632766 f85 1"/>
                <a:gd name="f92" fmla="*/ 14305 f86 1"/>
                <a:gd name="f93" fmla="*/ 628013 f85 1"/>
                <a:gd name="f94" fmla="*/ 15204 f86 1"/>
                <a:gd name="f95" fmla="*/ 622362 f85 1"/>
                <a:gd name="f96" fmla="*/ 109610 f86 1"/>
                <a:gd name="f97" fmla="*/ 13410 f85 1"/>
                <a:gd name="f98" fmla="*/ 110381 f86 1"/>
                <a:gd name="f99" fmla="*/ 8144 f85 1"/>
                <a:gd name="f100" fmla="*/ 104815 f86 1"/>
                <a:gd name="f101" fmla="*/ 67 f85 1"/>
                <a:gd name="f102" fmla="*/ 104729 f86 1"/>
                <a:gd name="f103" fmla="*/ 52 f85 1"/>
                <a:gd name="f104" fmla="*/ 102289 f86 1"/>
                <a:gd name="f105" fmla="*/ 101004 f86 1"/>
                <a:gd name="f106" fmla="*/ 99720 f86 1"/>
                <a:gd name="f107" fmla="*/ 694 f85 1"/>
                <a:gd name="f108" fmla="*/ 98949 f86 1"/>
                <a:gd name="f109" fmla="*/ 1593 f85 1"/>
                <a:gd name="f110" fmla="*/ 97922 f86 1"/>
                <a:gd name="f111" fmla="*/ 2878 f85 1"/>
                <a:gd name="f112" fmla="*/ 3777 f85 1"/>
                <a:gd name="f113" fmla="*/ 5447 f85 1"/>
                <a:gd name="f114" fmla="*/ 97151 f86 1"/>
                <a:gd name="f115" fmla="*/ 10328 f85 1"/>
                <a:gd name="f116" fmla="*/ 48 f86 1"/>
                <a:gd name="f117" fmla="*/ 631225 f85 1"/>
                <a:gd name="f118" fmla="*/ 633665 f85 1"/>
                <a:gd name="f119" fmla="*/ 634436 f85 1"/>
                <a:gd name="f120" fmla="*/ 819 f86 1"/>
                <a:gd name="f121" fmla="*/ 636105 f85 1"/>
                <a:gd name="f122" fmla="*/ 1846 f86 1"/>
                <a:gd name="f123" fmla="*/ 637133 f85 1"/>
                <a:gd name="f124" fmla="*/ 2745 f86 1"/>
                <a:gd name="f125" fmla="*/ 637904 f85 1"/>
                <a:gd name="f126" fmla="*/ 5186 f86 1"/>
                <a:gd name="f127" fmla="*/ 638803 f85 1"/>
                <a:gd name="f128" fmla="+- f87 0 f1"/>
                <a:gd name="f129" fmla="*/ f90 1 110496"/>
                <a:gd name="f130" fmla="*/ f91 1 638860"/>
                <a:gd name="f131" fmla="*/ f92 1 110496"/>
                <a:gd name="f132" fmla="*/ f93 1 638860"/>
                <a:gd name="f133" fmla="*/ f94 1 110496"/>
                <a:gd name="f134" fmla="*/ f95 1 638860"/>
                <a:gd name="f135" fmla="*/ f96 1 110496"/>
                <a:gd name="f136" fmla="*/ f97 1 638860"/>
                <a:gd name="f137" fmla="*/ f98 1 110496"/>
                <a:gd name="f138" fmla="*/ f99 1 638860"/>
                <a:gd name="f139" fmla="*/ f100 1 110496"/>
                <a:gd name="f140" fmla="*/ f101 1 638860"/>
                <a:gd name="f141" fmla="*/ f102 1 110496"/>
                <a:gd name="f142" fmla="*/ f103 1 638860"/>
                <a:gd name="f143" fmla="*/ f104 1 110496"/>
                <a:gd name="f144" fmla="*/ f105 1 110496"/>
                <a:gd name="f145" fmla="*/ f106 1 110496"/>
                <a:gd name="f146" fmla="*/ f107 1 638860"/>
                <a:gd name="f147" fmla="*/ f108 1 110496"/>
                <a:gd name="f148" fmla="*/ f109 1 638860"/>
                <a:gd name="f149" fmla="*/ f110 1 110496"/>
                <a:gd name="f150" fmla="*/ f111 1 638860"/>
                <a:gd name="f151" fmla="*/ f112 1 638860"/>
                <a:gd name="f152" fmla="*/ f113 1 638860"/>
                <a:gd name="f153" fmla="*/ f114 1 110496"/>
                <a:gd name="f154" fmla="*/ f115 1 638860"/>
                <a:gd name="f155" fmla="*/ f116 1 110496"/>
                <a:gd name="f156" fmla="*/ f117 1 638860"/>
                <a:gd name="f157" fmla="*/ f118 1 638860"/>
                <a:gd name="f158" fmla="*/ f119 1 638860"/>
                <a:gd name="f159" fmla="*/ f120 1 110496"/>
                <a:gd name="f160" fmla="*/ f121 1 638860"/>
                <a:gd name="f161" fmla="*/ f122 1 110496"/>
                <a:gd name="f162" fmla="*/ f123 1 638860"/>
                <a:gd name="f163" fmla="*/ f124 1 110496"/>
                <a:gd name="f164" fmla="*/ f125 1 638860"/>
                <a:gd name="f165" fmla="*/ f126 1 110496"/>
                <a:gd name="f166" fmla="*/ f127 1 638860"/>
                <a:gd name="f167" fmla="*/ f81 1 f88"/>
                <a:gd name="f168" fmla="*/ f82 1 f88"/>
                <a:gd name="f169" fmla="*/ f81 1 f89"/>
                <a:gd name="f170" fmla="*/ f83 1 f89"/>
                <a:gd name="f171" fmla="*/ f129 1 f88"/>
                <a:gd name="f172" fmla="*/ f130 1 f89"/>
                <a:gd name="f173" fmla="*/ f131 1 f88"/>
                <a:gd name="f174" fmla="*/ f132 1 f89"/>
                <a:gd name="f175" fmla="*/ f133 1 f88"/>
                <a:gd name="f176" fmla="*/ f134 1 f89"/>
                <a:gd name="f177" fmla="*/ f135 1 f88"/>
                <a:gd name="f178" fmla="*/ f136 1 f89"/>
                <a:gd name="f179" fmla="*/ f137 1 f88"/>
                <a:gd name="f180" fmla="*/ f138 1 f89"/>
                <a:gd name="f181" fmla="*/ f139 1 f88"/>
                <a:gd name="f182" fmla="*/ f140 1 f89"/>
                <a:gd name="f183" fmla="*/ f141 1 f88"/>
                <a:gd name="f184" fmla="*/ f142 1 f89"/>
                <a:gd name="f185" fmla="*/ f143 1 f88"/>
                <a:gd name="f186" fmla="*/ f144 1 f88"/>
                <a:gd name="f187" fmla="*/ f145 1 f88"/>
                <a:gd name="f188" fmla="*/ f146 1 f89"/>
                <a:gd name="f189" fmla="*/ f147 1 f88"/>
                <a:gd name="f190" fmla="*/ f148 1 f89"/>
                <a:gd name="f191" fmla="*/ f149 1 f88"/>
                <a:gd name="f192" fmla="*/ f150 1 f89"/>
                <a:gd name="f193" fmla="*/ f151 1 f89"/>
                <a:gd name="f194" fmla="*/ f152 1 f89"/>
                <a:gd name="f195" fmla="*/ f153 1 f88"/>
                <a:gd name="f196" fmla="*/ f154 1 f89"/>
                <a:gd name="f197" fmla="*/ f155 1 f88"/>
                <a:gd name="f198" fmla="*/ f156 1 f89"/>
                <a:gd name="f199" fmla="*/ f157 1 f89"/>
                <a:gd name="f200" fmla="*/ f158 1 f89"/>
                <a:gd name="f201" fmla="*/ f159 1 f88"/>
                <a:gd name="f202" fmla="*/ f160 1 f89"/>
                <a:gd name="f203" fmla="*/ f161 1 f88"/>
                <a:gd name="f204" fmla="*/ f162 1 f89"/>
                <a:gd name="f205" fmla="*/ f163 1 f88"/>
                <a:gd name="f206" fmla="*/ f164 1 f89"/>
                <a:gd name="f207" fmla="*/ f165 1 f88"/>
                <a:gd name="f208" fmla="*/ f166 1 f89"/>
                <a:gd name="f209" fmla="*/ f167 f79 1"/>
                <a:gd name="f210" fmla="*/ f168 f79 1"/>
                <a:gd name="f211" fmla="*/ f170 f80 1"/>
                <a:gd name="f212" fmla="*/ f169 f80 1"/>
                <a:gd name="f213" fmla="*/ f171 f79 1"/>
                <a:gd name="f214" fmla="*/ f172 f80 1"/>
                <a:gd name="f215" fmla="*/ f173 f79 1"/>
                <a:gd name="f216" fmla="*/ f174 f80 1"/>
                <a:gd name="f217" fmla="*/ f175 f79 1"/>
                <a:gd name="f218" fmla="*/ f176 f80 1"/>
                <a:gd name="f219" fmla="*/ f177 f79 1"/>
                <a:gd name="f220" fmla="*/ f178 f80 1"/>
                <a:gd name="f221" fmla="*/ f179 f79 1"/>
                <a:gd name="f222" fmla="*/ f180 f80 1"/>
                <a:gd name="f223" fmla="*/ f181 f79 1"/>
                <a:gd name="f224" fmla="*/ f182 f80 1"/>
                <a:gd name="f225" fmla="*/ f183 f79 1"/>
                <a:gd name="f226" fmla="*/ f184 f80 1"/>
                <a:gd name="f227" fmla="*/ f185 f79 1"/>
                <a:gd name="f228" fmla="*/ f186 f79 1"/>
                <a:gd name="f229" fmla="*/ f187 f79 1"/>
                <a:gd name="f230" fmla="*/ f188 f80 1"/>
                <a:gd name="f231" fmla="*/ f189 f79 1"/>
                <a:gd name="f232" fmla="*/ f190 f80 1"/>
                <a:gd name="f233" fmla="*/ f191 f79 1"/>
                <a:gd name="f234" fmla="*/ f192 f80 1"/>
                <a:gd name="f235" fmla="*/ f193 f80 1"/>
                <a:gd name="f236" fmla="*/ f194 f80 1"/>
                <a:gd name="f237" fmla="*/ f195 f79 1"/>
                <a:gd name="f238" fmla="*/ f196 f80 1"/>
                <a:gd name="f239" fmla="*/ f197 f79 1"/>
                <a:gd name="f240" fmla="*/ f198 f80 1"/>
                <a:gd name="f241" fmla="*/ f199 f80 1"/>
                <a:gd name="f242" fmla="*/ f200 f80 1"/>
                <a:gd name="f243" fmla="*/ f201 f79 1"/>
                <a:gd name="f244" fmla="*/ f202 f80 1"/>
                <a:gd name="f245" fmla="*/ f203 f79 1"/>
                <a:gd name="f246" fmla="*/ f204 f80 1"/>
                <a:gd name="f247" fmla="*/ f205 f79 1"/>
                <a:gd name="f248" fmla="*/ f206 f80 1"/>
                <a:gd name="f249" fmla="*/ f207 f79 1"/>
                <a:gd name="f250" fmla="*/ f208 f8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8">
                  <a:pos x="f213" y="f214"/>
                </a:cxn>
                <a:cxn ang="f128">
                  <a:pos x="f215" y="f216"/>
                </a:cxn>
                <a:cxn ang="f128">
                  <a:pos x="f217" y="f218"/>
                </a:cxn>
                <a:cxn ang="f128">
                  <a:pos x="f219" y="f220"/>
                </a:cxn>
                <a:cxn ang="f128">
                  <a:pos x="f221" y="f222"/>
                </a:cxn>
                <a:cxn ang="f128">
                  <a:pos x="f223" y="f224"/>
                </a:cxn>
                <a:cxn ang="f128">
                  <a:pos x="f225" y="f226"/>
                </a:cxn>
                <a:cxn ang="f128">
                  <a:pos x="f227" y="f226"/>
                </a:cxn>
                <a:cxn ang="f128">
                  <a:pos x="f228" y="f226"/>
                </a:cxn>
                <a:cxn ang="f128">
                  <a:pos x="f229" y="f230"/>
                </a:cxn>
                <a:cxn ang="f128">
                  <a:pos x="f231" y="f232"/>
                </a:cxn>
                <a:cxn ang="f128">
                  <a:pos x="f233" y="f234"/>
                </a:cxn>
                <a:cxn ang="f128">
                  <a:pos x="f233" y="f235"/>
                </a:cxn>
                <a:cxn ang="f128">
                  <a:pos x="f233" y="f236"/>
                </a:cxn>
                <a:cxn ang="f128">
                  <a:pos x="f233" y="f236"/>
                </a:cxn>
                <a:cxn ang="f128">
                  <a:pos x="f237" y="f238"/>
                </a:cxn>
                <a:cxn ang="f128">
                  <a:pos x="f239" y="f240"/>
                </a:cxn>
                <a:cxn ang="f128">
                  <a:pos x="f239" y="f240"/>
                </a:cxn>
                <a:cxn ang="f128">
                  <a:pos x="f239" y="f240"/>
                </a:cxn>
                <a:cxn ang="f128">
                  <a:pos x="f239" y="f241"/>
                </a:cxn>
                <a:cxn ang="f128">
                  <a:pos x="f239" y="f242"/>
                </a:cxn>
                <a:cxn ang="f128">
                  <a:pos x="f243" y="f244"/>
                </a:cxn>
                <a:cxn ang="f128">
                  <a:pos x="f245" y="f246"/>
                </a:cxn>
                <a:cxn ang="f128">
                  <a:pos x="f247" y="f248"/>
                </a:cxn>
                <a:cxn ang="f128">
                  <a:pos x="f247" y="f248"/>
                </a:cxn>
                <a:cxn ang="f128">
                  <a:pos x="f249" y="f250"/>
                </a:cxn>
                <a:cxn ang="f128">
                  <a:pos x="f213" y="f214"/>
                </a:cxn>
              </a:cxnLst>
              <a:rect l="f209" t="f212" r="f210" b="f211"/>
              <a:pathLst>
                <a:path w="110496" h="63886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29"/>
                  </a:lnTo>
                  <a:cubicBezTo>
                    <a:pt x="f31" y="f32"/>
                    <a:pt x="f33" y="f32"/>
                    <a:pt x="f34" y="f29"/>
                  </a:cubicBez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3" y="f45"/>
                  </a:lnTo>
                  <a:cubicBezTo>
                    <a:pt x="f46" y="f47"/>
                    <a:pt x="f46" y="f48"/>
                    <a:pt x="f43" y="f49"/>
                  </a:cubicBezTo>
                  <a:lnTo>
                    <a:pt x="f43" y="f49"/>
                  </a:lnTo>
                  <a:lnTo>
                    <a:pt x="f50" y="f51"/>
                  </a:lnTo>
                  <a:lnTo>
                    <a:pt x="f52" y="f53"/>
                  </a:lnTo>
                  <a:lnTo>
                    <a:pt x="f52" y="f53"/>
                  </a:lnTo>
                  <a:cubicBezTo>
                    <a:pt x="f52" y="f53"/>
                    <a:pt x="f52" y="f53"/>
                    <a:pt x="f52" y="f53"/>
                  </a:cubicBezTo>
                  <a:cubicBezTo>
                    <a:pt x="f54" y="f55"/>
                    <a:pt x="f54" y="f56"/>
                    <a:pt x="f52" y="f57"/>
                  </a:cubicBezTo>
                  <a:cubicBezTo>
                    <a:pt x="f58" y="f59"/>
                    <a:pt x="f58" y="f60"/>
                    <a:pt x="f52" y="f61"/>
                  </a:cubicBezTo>
                  <a:lnTo>
                    <a:pt x="f62" y="f63"/>
                  </a:lnTo>
                  <a:lnTo>
                    <a:pt x="f64" y="f65"/>
                  </a:lnTo>
                  <a:lnTo>
                    <a:pt x="f66" y="f67"/>
                  </a:lnTo>
                  <a:lnTo>
                    <a:pt x="f66" y="f67"/>
                  </a:lnTo>
                  <a:cubicBezTo>
                    <a:pt x="f68" y="f69"/>
                    <a:pt x="f70" y="f71"/>
                    <a:pt x="f72" y="f73"/>
                  </a:cubicBezTo>
                  <a:cubicBezTo>
                    <a:pt x="f74" y="f75"/>
                    <a:pt x="f76" y="f7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1" name="Freeform: Shape 140">
              <a:extLst>
                <a:ext uri="{FF2B5EF4-FFF2-40B4-BE49-F238E27FC236}">
                  <a16:creationId xmlns:a16="http://schemas.microsoft.com/office/drawing/2014/main" id="{0BD41E30-D497-0D2D-A83F-5C037B0DBEA2}"/>
                </a:ext>
              </a:extLst>
            </p:cNvPr>
            <p:cNvSpPr/>
            <p:nvPr/>
          </p:nvSpPr>
          <p:spPr>
            <a:xfrm>
              <a:off x="3126854" y="1552751"/>
              <a:ext cx="500121" cy="2320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0124"/>
                <a:gd name="f7" fmla="val 2320207"/>
                <a:gd name="f8" fmla="val 4205"/>
                <a:gd name="f9" fmla="val 5233"/>
                <a:gd name="f10" fmla="val 8187"/>
                <a:gd name="f11" fmla="val 10897"/>
                <a:gd name="f12" fmla="val 2319359"/>
                <a:gd name="f13" fmla="val 12920"/>
                <a:gd name="f14" fmla="val 2317088"/>
                <a:gd name="f15" fmla="val 13453"/>
                <a:gd name="f16" fmla="val 2314299"/>
                <a:gd name="f17" fmla="val 15893"/>
                <a:gd name="f18" fmla="val 2302739"/>
                <a:gd name="f19" fmla="val 1413"/>
                <a:gd name="f20" fmla="val 495500"/>
                <a:gd name="f21" fmla="val 2440"/>
                <a:gd name="f22" fmla="val 493317"/>
                <a:gd name="f23" fmla="val 492032"/>
                <a:gd name="f24" fmla="val 491262"/>
                <a:gd name="f25" fmla="val 486638"/>
                <a:gd name="f26" fmla="val 95"/>
                <a:gd name="f27" fmla="val 2311987"/>
                <a:gd name="f28" fmla="val -32"/>
                <a:gd name="f29" fmla="val 2312537"/>
                <a:gd name="f30" fmla="val 2313107"/>
                <a:gd name="f31" fmla="val 2313657"/>
                <a:gd name="f32" fmla="val 2313656"/>
                <a:gd name="f33" fmla="val 2314427"/>
                <a:gd name="f34" fmla="val 2314684"/>
                <a:gd name="f35" fmla="val 46"/>
                <a:gd name="f36" fmla="val 2315068"/>
                <a:gd name="f37" fmla="val 2315456"/>
                <a:gd name="f38" fmla="val 2315840"/>
                <a:gd name="f39" fmla="val 23"/>
                <a:gd name="f40" fmla="val 2316266"/>
                <a:gd name="f41" fmla="val 2316699"/>
                <a:gd name="f42" fmla="val 2317125"/>
                <a:gd name="f43" fmla="val 994"/>
                <a:gd name="f44" fmla="val 2318024"/>
                <a:gd name="f45" fmla="val 2022"/>
                <a:gd name="f46" fmla="val 2318923"/>
                <a:gd name="f47" fmla="+- 0 0 -90"/>
                <a:gd name="f48" fmla="*/ f3 1 500124"/>
                <a:gd name="f49" fmla="*/ f4 1 2320207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500124"/>
                <a:gd name="f58" fmla="*/ f54 1 2320207"/>
                <a:gd name="f59" fmla="*/ 4205 f55 1"/>
                <a:gd name="f60" fmla="*/ 2320207 f54 1"/>
                <a:gd name="f61" fmla="*/ 5233 f55 1"/>
                <a:gd name="f62" fmla="*/ 8187 f55 1"/>
                <a:gd name="f63" fmla="*/ 13453 f55 1"/>
                <a:gd name="f64" fmla="*/ 2314299 f54 1"/>
                <a:gd name="f65" fmla="*/ 15893 f55 1"/>
                <a:gd name="f66" fmla="*/ 2302739 f54 1"/>
                <a:gd name="f67" fmla="*/ 500124 f55 1"/>
                <a:gd name="f68" fmla="*/ 1413 f54 1"/>
                <a:gd name="f69" fmla="*/ 495500 f55 1"/>
                <a:gd name="f70" fmla="*/ 2440 f54 1"/>
                <a:gd name="f71" fmla="*/ 493317 f55 1"/>
                <a:gd name="f72" fmla="*/ 492032 f55 1"/>
                <a:gd name="f73" fmla="*/ 491262 f55 1"/>
                <a:gd name="f74" fmla="*/ 486638 f55 1"/>
                <a:gd name="f75" fmla="*/ 0 f54 1"/>
                <a:gd name="f76" fmla="*/ 95 f55 1"/>
                <a:gd name="f77" fmla="*/ 2311987 f54 1"/>
                <a:gd name="f78" fmla="*/ 2313657 f54 1"/>
                <a:gd name="f79" fmla="*/ 2313656 f54 1"/>
                <a:gd name="f80" fmla="*/ 2314684 f54 1"/>
                <a:gd name="f81" fmla="*/ 2315840 f54 1"/>
                <a:gd name="f82" fmla="*/ 2317125 f54 1"/>
                <a:gd name="f83" fmla="*/ 994 f55 1"/>
                <a:gd name="f84" fmla="*/ 2318024 f54 1"/>
                <a:gd name="f85" fmla="*/ 2022 f55 1"/>
                <a:gd name="f86" fmla="*/ 2318923 f54 1"/>
                <a:gd name="f87" fmla="+- f56 0 f1"/>
                <a:gd name="f88" fmla="*/ f59 1 500124"/>
                <a:gd name="f89" fmla="*/ f60 1 2320207"/>
                <a:gd name="f90" fmla="*/ f61 1 500124"/>
                <a:gd name="f91" fmla="*/ f62 1 500124"/>
                <a:gd name="f92" fmla="*/ f63 1 500124"/>
                <a:gd name="f93" fmla="*/ f64 1 2320207"/>
                <a:gd name="f94" fmla="*/ f65 1 500124"/>
                <a:gd name="f95" fmla="*/ f66 1 2320207"/>
                <a:gd name="f96" fmla="*/ f67 1 500124"/>
                <a:gd name="f97" fmla="*/ f68 1 2320207"/>
                <a:gd name="f98" fmla="*/ f69 1 500124"/>
                <a:gd name="f99" fmla="*/ f70 1 2320207"/>
                <a:gd name="f100" fmla="*/ f71 1 500124"/>
                <a:gd name="f101" fmla="*/ f72 1 500124"/>
                <a:gd name="f102" fmla="*/ f73 1 500124"/>
                <a:gd name="f103" fmla="*/ f74 1 500124"/>
                <a:gd name="f104" fmla="*/ f75 1 2320207"/>
                <a:gd name="f105" fmla="*/ f76 1 500124"/>
                <a:gd name="f106" fmla="*/ f77 1 2320207"/>
                <a:gd name="f107" fmla="*/ f78 1 2320207"/>
                <a:gd name="f108" fmla="*/ f79 1 2320207"/>
                <a:gd name="f109" fmla="*/ f80 1 2320207"/>
                <a:gd name="f110" fmla="*/ f81 1 2320207"/>
                <a:gd name="f111" fmla="*/ f82 1 2320207"/>
                <a:gd name="f112" fmla="*/ f83 1 500124"/>
                <a:gd name="f113" fmla="*/ f84 1 2320207"/>
                <a:gd name="f114" fmla="*/ f85 1 500124"/>
                <a:gd name="f115" fmla="*/ f86 1 2320207"/>
                <a:gd name="f116" fmla="*/ f50 1 f57"/>
                <a:gd name="f117" fmla="*/ f51 1 f57"/>
                <a:gd name="f118" fmla="*/ f50 1 f58"/>
                <a:gd name="f119" fmla="*/ f52 1 f58"/>
                <a:gd name="f120" fmla="*/ f88 1 f57"/>
                <a:gd name="f121" fmla="*/ f89 1 f58"/>
                <a:gd name="f122" fmla="*/ f90 1 f57"/>
                <a:gd name="f123" fmla="*/ f91 1 f57"/>
                <a:gd name="f124" fmla="*/ f92 1 f57"/>
                <a:gd name="f125" fmla="*/ f93 1 f58"/>
                <a:gd name="f126" fmla="*/ f94 1 f57"/>
                <a:gd name="f127" fmla="*/ f95 1 f58"/>
                <a:gd name="f128" fmla="*/ f96 1 f57"/>
                <a:gd name="f129" fmla="*/ f97 1 f58"/>
                <a:gd name="f130" fmla="*/ f98 1 f57"/>
                <a:gd name="f131" fmla="*/ f99 1 f58"/>
                <a:gd name="f132" fmla="*/ f100 1 f57"/>
                <a:gd name="f133" fmla="*/ f101 1 f57"/>
                <a:gd name="f134" fmla="*/ f102 1 f57"/>
                <a:gd name="f135" fmla="*/ f103 1 f57"/>
                <a:gd name="f136" fmla="*/ f104 1 f58"/>
                <a:gd name="f137" fmla="*/ f105 1 f57"/>
                <a:gd name="f138" fmla="*/ f106 1 f58"/>
                <a:gd name="f139" fmla="*/ f107 1 f58"/>
                <a:gd name="f140" fmla="*/ f108 1 f58"/>
                <a:gd name="f141" fmla="*/ f109 1 f58"/>
                <a:gd name="f142" fmla="*/ f110 1 f58"/>
                <a:gd name="f143" fmla="*/ f111 1 f58"/>
                <a:gd name="f144" fmla="*/ f112 1 f57"/>
                <a:gd name="f145" fmla="*/ f113 1 f58"/>
                <a:gd name="f146" fmla="*/ f114 1 f57"/>
                <a:gd name="f147" fmla="*/ f115 1 f58"/>
                <a:gd name="f148" fmla="*/ f116 f48 1"/>
                <a:gd name="f149" fmla="*/ f117 f48 1"/>
                <a:gd name="f150" fmla="*/ f119 f49 1"/>
                <a:gd name="f151" fmla="*/ f118 f49 1"/>
                <a:gd name="f152" fmla="*/ f120 f48 1"/>
                <a:gd name="f153" fmla="*/ f121 f49 1"/>
                <a:gd name="f154" fmla="*/ f122 f48 1"/>
                <a:gd name="f155" fmla="*/ f123 f48 1"/>
                <a:gd name="f156" fmla="*/ f124 f48 1"/>
                <a:gd name="f157" fmla="*/ f125 f49 1"/>
                <a:gd name="f158" fmla="*/ f126 f48 1"/>
                <a:gd name="f159" fmla="*/ f127 f49 1"/>
                <a:gd name="f160" fmla="*/ f128 f48 1"/>
                <a:gd name="f161" fmla="*/ f129 f49 1"/>
                <a:gd name="f162" fmla="*/ f130 f48 1"/>
                <a:gd name="f163" fmla="*/ f131 f49 1"/>
                <a:gd name="f164" fmla="*/ f132 f48 1"/>
                <a:gd name="f165" fmla="*/ f133 f48 1"/>
                <a:gd name="f166" fmla="*/ f134 f48 1"/>
                <a:gd name="f167" fmla="*/ f135 f48 1"/>
                <a:gd name="f168" fmla="*/ f136 f49 1"/>
                <a:gd name="f169" fmla="*/ f137 f48 1"/>
                <a:gd name="f170" fmla="*/ f138 f49 1"/>
                <a:gd name="f171" fmla="*/ f139 f49 1"/>
                <a:gd name="f172" fmla="*/ f140 f49 1"/>
                <a:gd name="f173" fmla="*/ f141 f49 1"/>
                <a:gd name="f174" fmla="*/ f142 f49 1"/>
                <a:gd name="f175" fmla="*/ f143 f49 1"/>
                <a:gd name="f176" fmla="*/ f144 f48 1"/>
                <a:gd name="f177" fmla="*/ f145 f49 1"/>
                <a:gd name="f178" fmla="*/ f146 f48 1"/>
                <a:gd name="f179" fmla="*/ f14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52" y="f153"/>
                </a:cxn>
                <a:cxn ang="f87">
                  <a:pos x="f154" y="f153"/>
                </a:cxn>
                <a:cxn ang="f87">
                  <a:pos x="f155" y="f153"/>
                </a:cxn>
                <a:cxn ang="f87">
                  <a:pos x="f156" y="f157"/>
                </a:cxn>
                <a:cxn ang="f87">
                  <a:pos x="f158" y="f159"/>
                </a:cxn>
                <a:cxn ang="f87">
                  <a:pos x="f160" y="f161"/>
                </a:cxn>
                <a:cxn ang="f87">
                  <a:pos x="f162" y="f163"/>
                </a:cxn>
                <a:cxn ang="f87">
                  <a:pos x="f164" y="f163"/>
                </a:cxn>
                <a:cxn ang="f87">
                  <a:pos x="f165" y="f163"/>
                </a:cxn>
                <a:cxn ang="f87">
                  <a:pos x="f166" y="f163"/>
                </a:cxn>
                <a:cxn ang="f87">
                  <a:pos x="f167" y="f168"/>
                </a:cxn>
                <a:cxn ang="f87">
                  <a:pos x="f169" y="f170"/>
                </a:cxn>
                <a:cxn ang="f87">
                  <a:pos x="f169" y="f170"/>
                </a:cxn>
                <a:cxn ang="f87">
                  <a:pos x="f169" y="f171"/>
                </a:cxn>
                <a:cxn ang="f87">
                  <a:pos x="f169" y="f172"/>
                </a:cxn>
                <a:cxn ang="f87">
                  <a:pos x="f169" y="f173"/>
                </a:cxn>
                <a:cxn ang="f87">
                  <a:pos x="f169" y="f173"/>
                </a:cxn>
                <a:cxn ang="f87">
                  <a:pos x="f169" y="f174"/>
                </a:cxn>
                <a:cxn ang="f87">
                  <a:pos x="f169" y="f175"/>
                </a:cxn>
                <a:cxn ang="f87">
                  <a:pos x="f169" y="f175"/>
                </a:cxn>
                <a:cxn ang="f87">
                  <a:pos x="f176" y="f177"/>
                </a:cxn>
                <a:cxn ang="f87">
                  <a:pos x="f178" y="f179"/>
                </a:cxn>
                <a:cxn ang="f87">
                  <a:pos x="f178" y="f179"/>
                </a:cxn>
              </a:cxnLst>
              <a:rect l="f148" t="f151" r="f149" b="f150"/>
              <a:pathLst>
                <a:path w="500124" h="2320207">
                  <a:moveTo>
                    <a:pt x="f8" y="f7"/>
                  </a:moveTo>
                  <a:cubicBezTo>
                    <a:pt x="f8" y="f7"/>
                    <a:pt x="f8" y="f7"/>
                    <a:pt x="f9" y="f7"/>
                  </a:cubicBezTo>
                  <a:lnTo>
                    <a:pt x="f10" y="f7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18"/>
                  </a:lnTo>
                  <a:lnTo>
                    <a:pt x="f6" y="f19"/>
                  </a:lnTo>
                  <a:lnTo>
                    <a:pt x="f20" y="f21"/>
                  </a:lnTo>
                  <a:lnTo>
                    <a:pt x="f22" y="f21"/>
                  </a:lnTo>
                  <a:lnTo>
                    <a:pt x="f23" y="f21"/>
                  </a:lnTo>
                  <a:lnTo>
                    <a:pt x="f24" y="f21"/>
                  </a:lnTo>
                  <a:lnTo>
                    <a:pt x="f25" y="f5"/>
                  </a:lnTo>
                  <a:lnTo>
                    <a:pt x="f26" y="f27"/>
                  </a:lnTo>
                  <a:lnTo>
                    <a:pt x="f26" y="f27"/>
                  </a:lnTo>
                  <a:cubicBezTo>
                    <a:pt x="f28" y="f29"/>
                    <a:pt x="f28" y="f30"/>
                    <a:pt x="f26" y="f31"/>
                  </a:cubicBezTo>
                  <a:lnTo>
                    <a:pt x="f26" y="f32"/>
                  </a:lnTo>
                  <a:cubicBezTo>
                    <a:pt x="f26" y="f32"/>
                    <a:pt x="f26" y="f33"/>
                    <a:pt x="f26" y="f34"/>
                  </a:cubicBezTo>
                  <a:lnTo>
                    <a:pt x="f26" y="f34"/>
                  </a:lnTo>
                  <a:cubicBezTo>
                    <a:pt x="f35" y="f36"/>
                    <a:pt x="f35" y="f37"/>
                    <a:pt x="f26" y="f38"/>
                  </a:cubicBezTo>
                  <a:cubicBezTo>
                    <a:pt x="f39" y="f40"/>
                    <a:pt x="f39" y="f41"/>
                    <a:pt x="f26" y="f42"/>
                  </a:cubicBezTo>
                  <a:lnTo>
                    <a:pt x="f26" y="f42"/>
                  </a:lnTo>
                  <a:lnTo>
                    <a:pt x="f43" y="f44"/>
                  </a:lnTo>
                  <a:lnTo>
                    <a:pt x="f45" y="f46"/>
                  </a:lnTo>
                  <a:lnTo>
                    <a:pt x="f45" y="f4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2" name="Freeform: Shape 141">
              <a:extLst>
                <a:ext uri="{FF2B5EF4-FFF2-40B4-BE49-F238E27FC236}">
                  <a16:creationId xmlns:a16="http://schemas.microsoft.com/office/drawing/2014/main" id="{2A8FBD54-EA74-52F5-9950-D4C8F27BF853}"/>
                </a:ext>
              </a:extLst>
            </p:cNvPr>
            <p:cNvSpPr/>
            <p:nvPr/>
          </p:nvSpPr>
          <p:spPr>
            <a:xfrm>
              <a:off x="3447425" y="1469523"/>
              <a:ext cx="511634" cy="23009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1638"/>
                <a:gd name="f7" fmla="val 2301000"/>
                <a:gd name="f8" fmla="val 511582"/>
                <a:gd name="f9" fmla="val 1284"/>
                <a:gd name="f10" fmla="val 511313"/>
                <a:gd name="f11" fmla="val 1733"/>
                <a:gd name="f12" fmla="val 511012"/>
                <a:gd name="f13" fmla="val 2163"/>
                <a:gd name="f14" fmla="val 510683"/>
                <a:gd name="f15" fmla="val 2569"/>
                <a:gd name="f16" fmla="val 509783"/>
                <a:gd name="f17" fmla="val 3596"/>
                <a:gd name="f18" fmla="val 508628"/>
                <a:gd name="f19" fmla="val 507343"/>
                <a:gd name="f20" fmla="val 497196"/>
                <a:gd name="f21" fmla="val 6037"/>
                <a:gd name="f22" fmla="val 1277"/>
                <a:gd name="f23" fmla="val 2287968"/>
                <a:gd name="f24" fmla="val 249"/>
                <a:gd name="f25" fmla="val 2292464"/>
                <a:gd name="f26" fmla="val -756"/>
                <a:gd name="f27" fmla="val 2296086"/>
                <a:gd name="f28" fmla="val 1367"/>
                <a:gd name="f29" fmla="val 2299838"/>
                <a:gd name="f30" fmla="val 4989"/>
                <a:gd name="f31" fmla="val 2300843"/>
                <a:gd name="f32" fmla="val 5121"/>
                <a:gd name="f33" fmla="val 2300880"/>
                <a:gd name="f34" fmla="val 5253"/>
                <a:gd name="f35" fmla="val 2300912"/>
                <a:gd name="f36" fmla="val 5387"/>
                <a:gd name="f37" fmla="val 2300941"/>
                <a:gd name="f38" fmla="val 6748"/>
                <a:gd name="f39" fmla="val 2301118"/>
                <a:gd name="f40" fmla="val 8132"/>
                <a:gd name="f41" fmla="val 2300895"/>
                <a:gd name="f42" fmla="val 9369"/>
                <a:gd name="f43" fmla="val 2300299"/>
                <a:gd name="f44" fmla="val 10782"/>
                <a:gd name="f45" fmla="val 2299399"/>
                <a:gd name="f46" fmla="val 11681"/>
                <a:gd name="f47" fmla="val 2298500"/>
                <a:gd name="f48" fmla="val 12011"/>
                <a:gd name="f49" fmla="val 2298139"/>
                <a:gd name="f50" fmla="val 12311"/>
                <a:gd name="f51" fmla="val 2297753"/>
                <a:gd name="f52" fmla="val 12580"/>
                <a:gd name="f53" fmla="val 2297344"/>
                <a:gd name="f54" fmla="val 12871"/>
                <a:gd name="f55" fmla="val 2296866"/>
                <a:gd name="f56" fmla="val 13088"/>
                <a:gd name="f57" fmla="val 2296346"/>
                <a:gd name="f58" fmla="val 13222"/>
                <a:gd name="f59" fmla="val 2295803"/>
                <a:gd name="f60" fmla="val 2294904"/>
                <a:gd name="f61" fmla="val 14250"/>
                <a:gd name="f62" fmla="val 2290151"/>
                <a:gd name="f63" fmla="val 642"/>
                <a:gd name="f64" fmla="val 899"/>
                <a:gd name="f65" fmla="val 1156"/>
                <a:gd name="f66" fmla="val 511710"/>
                <a:gd name="f67" fmla="val 1027"/>
                <a:gd name="f68" fmla="+- 0 0 -90"/>
                <a:gd name="f69" fmla="*/ f3 1 511638"/>
                <a:gd name="f70" fmla="*/ f4 1 2301000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511638"/>
                <a:gd name="f79" fmla="*/ f75 1 2301000"/>
                <a:gd name="f80" fmla="*/ 511582 f76 1"/>
                <a:gd name="f81" fmla="*/ 1284 f75 1"/>
                <a:gd name="f82" fmla="*/ 510683 f76 1"/>
                <a:gd name="f83" fmla="*/ 2569 f75 1"/>
                <a:gd name="f84" fmla="*/ 509783 f76 1"/>
                <a:gd name="f85" fmla="*/ 3596 f75 1"/>
                <a:gd name="f86" fmla="*/ 508628 f76 1"/>
                <a:gd name="f87" fmla="*/ 507343 f76 1"/>
                <a:gd name="f88" fmla="*/ 497196 f76 1"/>
                <a:gd name="f89" fmla="*/ 6037 f75 1"/>
                <a:gd name="f90" fmla="*/ 1277 f76 1"/>
                <a:gd name="f91" fmla="*/ 2287968 f75 1"/>
                <a:gd name="f92" fmla="*/ 249 f76 1"/>
                <a:gd name="f93" fmla="*/ 2292464 f75 1"/>
                <a:gd name="f94" fmla="*/ 4989 f76 1"/>
                <a:gd name="f95" fmla="*/ 2300843 f75 1"/>
                <a:gd name="f96" fmla="*/ 5387 f76 1"/>
                <a:gd name="f97" fmla="*/ 2300941 f75 1"/>
                <a:gd name="f98" fmla="*/ 9369 f76 1"/>
                <a:gd name="f99" fmla="*/ 2300299 f75 1"/>
                <a:gd name="f100" fmla="*/ 10782 f76 1"/>
                <a:gd name="f101" fmla="*/ 2299399 f75 1"/>
                <a:gd name="f102" fmla="*/ 11681 f76 1"/>
                <a:gd name="f103" fmla="*/ 2298500 f75 1"/>
                <a:gd name="f104" fmla="*/ 12580 f76 1"/>
                <a:gd name="f105" fmla="*/ 2297344 f75 1"/>
                <a:gd name="f106" fmla="*/ 13222 f76 1"/>
                <a:gd name="f107" fmla="*/ 2295803 f75 1"/>
                <a:gd name="f108" fmla="*/ 2294904 f75 1"/>
                <a:gd name="f109" fmla="*/ 14250 f76 1"/>
                <a:gd name="f110" fmla="*/ 2290151 f75 1"/>
                <a:gd name="f111" fmla="*/ 0 f75 1"/>
                <a:gd name="f112" fmla="*/ 899 f75 1"/>
                <a:gd name="f113" fmla="+- f77 0 f1"/>
                <a:gd name="f114" fmla="*/ f80 1 511638"/>
                <a:gd name="f115" fmla="*/ f81 1 2301000"/>
                <a:gd name="f116" fmla="*/ f82 1 511638"/>
                <a:gd name="f117" fmla="*/ f83 1 2301000"/>
                <a:gd name="f118" fmla="*/ f84 1 511638"/>
                <a:gd name="f119" fmla="*/ f85 1 2301000"/>
                <a:gd name="f120" fmla="*/ f86 1 511638"/>
                <a:gd name="f121" fmla="*/ f87 1 511638"/>
                <a:gd name="f122" fmla="*/ f88 1 511638"/>
                <a:gd name="f123" fmla="*/ f89 1 2301000"/>
                <a:gd name="f124" fmla="*/ f90 1 511638"/>
                <a:gd name="f125" fmla="*/ f91 1 2301000"/>
                <a:gd name="f126" fmla="*/ f92 1 511638"/>
                <a:gd name="f127" fmla="*/ f93 1 2301000"/>
                <a:gd name="f128" fmla="*/ f94 1 511638"/>
                <a:gd name="f129" fmla="*/ f95 1 2301000"/>
                <a:gd name="f130" fmla="*/ f96 1 511638"/>
                <a:gd name="f131" fmla="*/ f97 1 2301000"/>
                <a:gd name="f132" fmla="*/ f98 1 511638"/>
                <a:gd name="f133" fmla="*/ f99 1 2301000"/>
                <a:gd name="f134" fmla="*/ f100 1 511638"/>
                <a:gd name="f135" fmla="*/ f101 1 2301000"/>
                <a:gd name="f136" fmla="*/ f102 1 511638"/>
                <a:gd name="f137" fmla="*/ f103 1 2301000"/>
                <a:gd name="f138" fmla="*/ f104 1 511638"/>
                <a:gd name="f139" fmla="*/ f105 1 2301000"/>
                <a:gd name="f140" fmla="*/ f106 1 511638"/>
                <a:gd name="f141" fmla="*/ f107 1 2301000"/>
                <a:gd name="f142" fmla="*/ f108 1 2301000"/>
                <a:gd name="f143" fmla="*/ f109 1 511638"/>
                <a:gd name="f144" fmla="*/ f110 1 2301000"/>
                <a:gd name="f145" fmla="*/ f111 1 2301000"/>
                <a:gd name="f146" fmla="*/ f112 1 2301000"/>
                <a:gd name="f147" fmla="*/ f71 1 f78"/>
                <a:gd name="f148" fmla="*/ f72 1 f78"/>
                <a:gd name="f149" fmla="*/ f71 1 f79"/>
                <a:gd name="f150" fmla="*/ f73 1 f79"/>
                <a:gd name="f151" fmla="*/ f114 1 f78"/>
                <a:gd name="f152" fmla="*/ f115 1 f79"/>
                <a:gd name="f153" fmla="*/ f116 1 f78"/>
                <a:gd name="f154" fmla="*/ f117 1 f79"/>
                <a:gd name="f155" fmla="*/ f118 1 f78"/>
                <a:gd name="f156" fmla="*/ f119 1 f79"/>
                <a:gd name="f157" fmla="*/ f120 1 f78"/>
                <a:gd name="f158" fmla="*/ f121 1 f78"/>
                <a:gd name="f159" fmla="*/ f122 1 f78"/>
                <a:gd name="f160" fmla="*/ f123 1 f79"/>
                <a:gd name="f161" fmla="*/ f124 1 f78"/>
                <a:gd name="f162" fmla="*/ f125 1 f79"/>
                <a:gd name="f163" fmla="*/ f126 1 f78"/>
                <a:gd name="f164" fmla="*/ f127 1 f79"/>
                <a:gd name="f165" fmla="*/ f128 1 f78"/>
                <a:gd name="f166" fmla="*/ f129 1 f79"/>
                <a:gd name="f167" fmla="*/ f130 1 f78"/>
                <a:gd name="f168" fmla="*/ f131 1 f79"/>
                <a:gd name="f169" fmla="*/ f132 1 f78"/>
                <a:gd name="f170" fmla="*/ f133 1 f79"/>
                <a:gd name="f171" fmla="*/ f134 1 f78"/>
                <a:gd name="f172" fmla="*/ f135 1 f79"/>
                <a:gd name="f173" fmla="*/ f136 1 f78"/>
                <a:gd name="f174" fmla="*/ f137 1 f79"/>
                <a:gd name="f175" fmla="*/ f138 1 f78"/>
                <a:gd name="f176" fmla="*/ f139 1 f79"/>
                <a:gd name="f177" fmla="*/ f140 1 f78"/>
                <a:gd name="f178" fmla="*/ f141 1 f79"/>
                <a:gd name="f179" fmla="*/ f142 1 f79"/>
                <a:gd name="f180" fmla="*/ f143 1 f78"/>
                <a:gd name="f181" fmla="*/ f144 1 f79"/>
                <a:gd name="f182" fmla="*/ f145 1 f79"/>
                <a:gd name="f183" fmla="*/ f146 1 f79"/>
                <a:gd name="f184" fmla="*/ f147 f69 1"/>
                <a:gd name="f185" fmla="*/ f148 f69 1"/>
                <a:gd name="f186" fmla="*/ f150 f70 1"/>
                <a:gd name="f187" fmla="*/ f149 f70 1"/>
                <a:gd name="f188" fmla="*/ f151 f69 1"/>
                <a:gd name="f189" fmla="*/ f152 f70 1"/>
                <a:gd name="f190" fmla="*/ f153 f69 1"/>
                <a:gd name="f191" fmla="*/ f154 f70 1"/>
                <a:gd name="f192" fmla="*/ f155 f69 1"/>
                <a:gd name="f193" fmla="*/ f156 f70 1"/>
                <a:gd name="f194" fmla="*/ f157 f69 1"/>
                <a:gd name="f195" fmla="*/ f158 f69 1"/>
                <a:gd name="f196" fmla="*/ f159 f69 1"/>
                <a:gd name="f197" fmla="*/ f160 f70 1"/>
                <a:gd name="f198" fmla="*/ f161 f69 1"/>
                <a:gd name="f199" fmla="*/ f162 f70 1"/>
                <a:gd name="f200" fmla="*/ f163 f69 1"/>
                <a:gd name="f201" fmla="*/ f164 f70 1"/>
                <a:gd name="f202" fmla="*/ f165 f69 1"/>
                <a:gd name="f203" fmla="*/ f166 f70 1"/>
                <a:gd name="f204" fmla="*/ f167 f69 1"/>
                <a:gd name="f205" fmla="*/ f168 f70 1"/>
                <a:gd name="f206" fmla="*/ f169 f69 1"/>
                <a:gd name="f207" fmla="*/ f170 f70 1"/>
                <a:gd name="f208" fmla="*/ f171 f69 1"/>
                <a:gd name="f209" fmla="*/ f172 f70 1"/>
                <a:gd name="f210" fmla="*/ f173 f69 1"/>
                <a:gd name="f211" fmla="*/ f174 f70 1"/>
                <a:gd name="f212" fmla="*/ f175 f69 1"/>
                <a:gd name="f213" fmla="*/ f176 f70 1"/>
                <a:gd name="f214" fmla="*/ f177 f69 1"/>
                <a:gd name="f215" fmla="*/ f178 f70 1"/>
                <a:gd name="f216" fmla="*/ f179 f70 1"/>
                <a:gd name="f217" fmla="*/ f180 f69 1"/>
                <a:gd name="f218" fmla="*/ f181 f70 1"/>
                <a:gd name="f219" fmla="*/ f182 f70 1"/>
                <a:gd name="f220" fmla="*/ f183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88" y="f189"/>
                </a:cxn>
                <a:cxn ang="f113">
                  <a:pos x="f188" y="f189"/>
                </a:cxn>
                <a:cxn ang="f113">
                  <a:pos x="f190" y="f191"/>
                </a:cxn>
                <a:cxn ang="f113">
                  <a:pos x="f192" y="f193"/>
                </a:cxn>
                <a:cxn ang="f113">
                  <a:pos x="f194" y="f193"/>
                </a:cxn>
                <a:cxn ang="f113">
                  <a:pos x="f195" y="f193"/>
                </a:cxn>
                <a:cxn ang="f113">
                  <a:pos x="f195" y="f193"/>
                </a:cxn>
                <a:cxn ang="f113">
                  <a:pos x="f196" y="f197"/>
                </a:cxn>
                <a:cxn ang="f113">
                  <a:pos x="f198" y="f199"/>
                </a:cxn>
                <a:cxn ang="f113">
                  <a:pos x="f200" y="f201"/>
                </a:cxn>
                <a:cxn ang="f113">
                  <a:pos x="f202" y="f203"/>
                </a:cxn>
                <a:cxn ang="f113">
                  <a:pos x="f204" y="f205"/>
                </a:cxn>
                <a:cxn ang="f113">
                  <a:pos x="f206" y="f207"/>
                </a:cxn>
                <a:cxn ang="f113">
                  <a:pos x="f208" y="f209"/>
                </a:cxn>
                <a:cxn ang="f113">
                  <a:pos x="f210" y="f211"/>
                </a:cxn>
                <a:cxn ang="f113">
                  <a:pos x="f212" y="f213"/>
                </a:cxn>
                <a:cxn ang="f113">
                  <a:pos x="f214" y="f215"/>
                </a:cxn>
                <a:cxn ang="f113">
                  <a:pos x="f214" y="f216"/>
                </a:cxn>
                <a:cxn ang="f113">
                  <a:pos x="f214" y="f216"/>
                </a:cxn>
                <a:cxn ang="f113">
                  <a:pos x="f214" y="f216"/>
                </a:cxn>
                <a:cxn ang="f113">
                  <a:pos x="f217" y="f218"/>
                </a:cxn>
                <a:cxn ang="f113">
                  <a:pos x="f188" y="f219"/>
                </a:cxn>
                <a:cxn ang="f113">
                  <a:pos x="f188" y="f220"/>
                </a:cxn>
                <a:cxn ang="f113">
                  <a:pos x="f188" y="f189"/>
                </a:cxn>
              </a:cxnLst>
              <a:rect l="f184" t="f187" r="f185" b="f186"/>
              <a:pathLst>
                <a:path w="511638" h="2301000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7"/>
                  </a:lnTo>
                  <a:lnTo>
                    <a:pt x="f19" y="f17"/>
                  </a:lnTo>
                  <a:lnTo>
                    <a:pt x="f19" y="f17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9"/>
                  </a:cubicBezTo>
                  <a:lnTo>
                    <a:pt x="f58" y="f60"/>
                  </a:lnTo>
                  <a:lnTo>
                    <a:pt x="f58" y="f60"/>
                  </a:lnTo>
                  <a:lnTo>
                    <a:pt x="f58" y="f60"/>
                  </a:lnTo>
                  <a:lnTo>
                    <a:pt x="f61" y="f62"/>
                  </a:lnTo>
                  <a:lnTo>
                    <a:pt x="f8" y="f5"/>
                  </a:lnTo>
                  <a:cubicBezTo>
                    <a:pt x="f8" y="f5"/>
                    <a:pt x="f8" y="f63"/>
                    <a:pt x="f8" y="f64"/>
                  </a:cubicBezTo>
                  <a:cubicBezTo>
                    <a:pt x="f8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3" name="Freeform: Shape 142">
              <a:extLst>
                <a:ext uri="{FF2B5EF4-FFF2-40B4-BE49-F238E27FC236}">
                  <a16:creationId xmlns:a16="http://schemas.microsoft.com/office/drawing/2014/main" id="{AC11851E-18E9-C2D4-38BB-7D8A89B50078}"/>
                </a:ext>
              </a:extLst>
            </p:cNvPr>
            <p:cNvSpPr/>
            <p:nvPr/>
          </p:nvSpPr>
          <p:spPr>
            <a:xfrm>
              <a:off x="3959004" y="1463168"/>
              <a:ext cx="12847" cy="10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089"/>
                <a:gd name="f8" fmla="val 1090"/>
                <a:gd name="f9" fmla="val 319"/>
                <a:gd name="f10" fmla="val -451"/>
                <a:gd name="f11" fmla="+- 0 0 -90"/>
                <a:gd name="f12" fmla="*/ f3 1 12844"/>
                <a:gd name="f13" fmla="*/ f4 1 108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844"/>
                <a:gd name="f22" fmla="*/ f18 1 1089"/>
                <a:gd name="f23" fmla="*/ 0 f19 1"/>
                <a:gd name="f24" fmla="*/ 1090 f18 1"/>
                <a:gd name="f25" fmla="*/ 319 f18 1"/>
                <a:gd name="f26" fmla="+- f20 0 f1"/>
                <a:gd name="f27" fmla="*/ f23 1 12844"/>
                <a:gd name="f28" fmla="*/ f24 1 1089"/>
                <a:gd name="f29" fmla="*/ f25 1 1089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12844" h="1089">
                  <a:moveTo>
                    <a:pt x="f5" y="f8"/>
                  </a:moveTo>
                  <a:cubicBezTo>
                    <a:pt x="f5" y="f8"/>
                    <a:pt x="f5" y="f8"/>
                    <a:pt x="f5" y="f9"/>
                  </a:cubicBezTo>
                  <a:cubicBezTo>
                    <a:pt x="f5" y="f10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4" name="Freeform: Shape 143">
              <a:extLst>
                <a:ext uri="{FF2B5EF4-FFF2-40B4-BE49-F238E27FC236}">
                  <a16:creationId xmlns:a16="http://schemas.microsoft.com/office/drawing/2014/main" id="{24C36464-9D06-C2A5-17D0-E7FEA44BEBE8}"/>
                </a:ext>
              </a:extLst>
            </p:cNvPr>
            <p:cNvSpPr/>
            <p:nvPr/>
          </p:nvSpPr>
          <p:spPr>
            <a:xfrm>
              <a:off x="2383776" y="3531559"/>
              <a:ext cx="323935" cy="110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3933"/>
                <a:gd name="f7" fmla="val 110589"/>
                <a:gd name="f8" fmla="val 110590"/>
                <a:gd name="f9" fmla="val 312631"/>
                <a:gd name="f10" fmla="val 15542"/>
                <a:gd name="f11" fmla="val 323035"/>
                <a:gd name="f12" fmla="val 12330"/>
                <a:gd name="f13" fmla="val 323934"/>
                <a:gd name="f14" fmla="val 322747"/>
                <a:gd name="f15" fmla="val 12940"/>
                <a:gd name="f16" fmla="val 321400"/>
                <a:gd name="f17" fmla="val 13164"/>
                <a:gd name="f18" fmla="val 320080"/>
                <a:gd name="f19" fmla="val 12973"/>
                <a:gd name="f20" fmla="val 316394"/>
                <a:gd name="f21" fmla="val 12236"/>
                <a:gd name="f22" fmla="val 314001"/>
                <a:gd name="f23" fmla="val 8651"/>
                <a:gd name="f24" fmla="val 314737"/>
                <a:gd name="f25" fmla="val 4964"/>
                <a:gd name="f26" fmla="val 314760"/>
                <a:gd name="f27" fmla="val 4850"/>
                <a:gd name="f28" fmla="val 314786"/>
                <a:gd name="f29" fmla="val 4736"/>
                <a:gd name="f30" fmla="val 314814"/>
                <a:gd name="f31" fmla="val 4623"/>
                <a:gd name="f32" fmla="val 315713"/>
                <a:gd name="f33" fmla="val 3083"/>
                <a:gd name="f34" fmla="val 95176"/>
                <a:gd name="f35" fmla="val 899"/>
                <a:gd name="f36" fmla="val 106480"/>
                <a:gd name="f37" fmla="+- 0 0 -90"/>
                <a:gd name="f38" fmla="*/ f3 1 323933"/>
                <a:gd name="f39" fmla="*/ f4 1 11058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323933"/>
                <a:gd name="f48" fmla="*/ f44 1 110589"/>
                <a:gd name="f49" fmla="*/ 0 f45 1"/>
                <a:gd name="f50" fmla="*/ 110590 f44 1"/>
                <a:gd name="f51" fmla="*/ 312631 f45 1"/>
                <a:gd name="f52" fmla="*/ 15542 f44 1"/>
                <a:gd name="f53" fmla="*/ 323035 f45 1"/>
                <a:gd name="f54" fmla="*/ 12330 f44 1"/>
                <a:gd name="f55" fmla="*/ 323934 f45 1"/>
                <a:gd name="f56" fmla="*/ 320080 f45 1"/>
                <a:gd name="f57" fmla="*/ 12973 f44 1"/>
                <a:gd name="f58" fmla="*/ 314737 f45 1"/>
                <a:gd name="f59" fmla="*/ 4964 f44 1"/>
                <a:gd name="f60" fmla="*/ 314814 f45 1"/>
                <a:gd name="f61" fmla="*/ 4623 f44 1"/>
                <a:gd name="f62" fmla="*/ 315713 f45 1"/>
                <a:gd name="f63" fmla="*/ 0 f44 1"/>
                <a:gd name="f64" fmla="*/ 3083 f45 1"/>
                <a:gd name="f65" fmla="*/ 95176 f44 1"/>
                <a:gd name="f66" fmla="*/ 899 f45 1"/>
                <a:gd name="f67" fmla="*/ 106480 f44 1"/>
                <a:gd name="f68" fmla="+- f46 0 f1"/>
                <a:gd name="f69" fmla="*/ f49 1 323933"/>
                <a:gd name="f70" fmla="*/ f50 1 110589"/>
                <a:gd name="f71" fmla="*/ f51 1 323933"/>
                <a:gd name="f72" fmla="*/ f52 1 110589"/>
                <a:gd name="f73" fmla="*/ f53 1 323933"/>
                <a:gd name="f74" fmla="*/ f54 1 110589"/>
                <a:gd name="f75" fmla="*/ f55 1 323933"/>
                <a:gd name="f76" fmla="*/ f56 1 323933"/>
                <a:gd name="f77" fmla="*/ f57 1 110589"/>
                <a:gd name="f78" fmla="*/ f58 1 323933"/>
                <a:gd name="f79" fmla="*/ f59 1 110589"/>
                <a:gd name="f80" fmla="*/ f60 1 323933"/>
                <a:gd name="f81" fmla="*/ f61 1 110589"/>
                <a:gd name="f82" fmla="*/ f62 1 323933"/>
                <a:gd name="f83" fmla="*/ f63 1 110589"/>
                <a:gd name="f84" fmla="*/ f64 1 323933"/>
                <a:gd name="f85" fmla="*/ f65 1 110589"/>
                <a:gd name="f86" fmla="*/ f66 1 323933"/>
                <a:gd name="f87" fmla="*/ f67 1 110589"/>
                <a:gd name="f88" fmla="*/ f40 1 f47"/>
                <a:gd name="f89" fmla="*/ f41 1 f47"/>
                <a:gd name="f90" fmla="*/ f40 1 f48"/>
                <a:gd name="f91" fmla="*/ f42 1 f48"/>
                <a:gd name="f92" fmla="*/ f69 1 f47"/>
                <a:gd name="f93" fmla="*/ f70 1 f48"/>
                <a:gd name="f94" fmla="*/ f71 1 f47"/>
                <a:gd name="f95" fmla="*/ f72 1 f48"/>
                <a:gd name="f96" fmla="*/ f73 1 f47"/>
                <a:gd name="f97" fmla="*/ f74 1 f48"/>
                <a:gd name="f98" fmla="*/ f75 1 f47"/>
                <a:gd name="f99" fmla="*/ f76 1 f47"/>
                <a:gd name="f100" fmla="*/ f77 1 f48"/>
                <a:gd name="f101" fmla="*/ f78 1 f47"/>
                <a:gd name="f102" fmla="*/ f79 1 f48"/>
                <a:gd name="f103" fmla="*/ f80 1 f47"/>
                <a:gd name="f104" fmla="*/ f81 1 f48"/>
                <a:gd name="f105" fmla="*/ f82 1 f47"/>
                <a:gd name="f106" fmla="*/ f83 1 f48"/>
                <a:gd name="f107" fmla="*/ f84 1 f47"/>
                <a:gd name="f108" fmla="*/ f85 1 f48"/>
                <a:gd name="f109" fmla="*/ f86 1 f47"/>
                <a:gd name="f110" fmla="*/ f87 1 f48"/>
                <a:gd name="f111" fmla="*/ f88 f38 1"/>
                <a:gd name="f112" fmla="*/ f89 f38 1"/>
                <a:gd name="f113" fmla="*/ f91 f39 1"/>
                <a:gd name="f114" fmla="*/ f90 f39 1"/>
                <a:gd name="f115" fmla="*/ f92 f38 1"/>
                <a:gd name="f116" fmla="*/ f93 f39 1"/>
                <a:gd name="f117" fmla="*/ f94 f38 1"/>
                <a:gd name="f118" fmla="*/ f95 f39 1"/>
                <a:gd name="f119" fmla="*/ f96 f38 1"/>
                <a:gd name="f120" fmla="*/ f97 f39 1"/>
                <a:gd name="f121" fmla="*/ f98 f38 1"/>
                <a:gd name="f122" fmla="*/ f99 f38 1"/>
                <a:gd name="f123" fmla="*/ f100 f39 1"/>
                <a:gd name="f124" fmla="*/ f101 f38 1"/>
                <a:gd name="f125" fmla="*/ f102 f39 1"/>
                <a:gd name="f126" fmla="*/ f103 f38 1"/>
                <a:gd name="f127" fmla="*/ f104 f39 1"/>
                <a:gd name="f128" fmla="*/ f105 f38 1"/>
                <a:gd name="f129" fmla="*/ f106 f39 1"/>
                <a:gd name="f130" fmla="*/ f107 f38 1"/>
                <a:gd name="f131" fmla="*/ f108 f39 1"/>
                <a:gd name="f132" fmla="*/ f109 f38 1"/>
                <a:gd name="f133" fmla="*/ f110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21" y="f120"/>
                </a:cxn>
                <a:cxn ang="f68">
                  <a:pos x="f122" y="f123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28" y="f129"/>
                </a:cxn>
                <a:cxn ang="f68">
                  <a:pos x="f130" y="f131"/>
                </a:cxn>
                <a:cxn ang="f68">
                  <a:pos x="f132" y="f133"/>
                </a:cxn>
              </a:cxnLst>
              <a:rect l="f111" t="f114" r="f112" b="f113"/>
              <a:pathLst>
                <a:path w="323933" h="110589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2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5"/>
                  </a:lnTo>
                  <a:lnTo>
                    <a:pt x="f33" y="f34"/>
                  </a:ln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5" name="Freeform: Shape 144">
              <a:extLst>
                <a:ext uri="{FF2B5EF4-FFF2-40B4-BE49-F238E27FC236}">
                  <a16:creationId xmlns:a16="http://schemas.microsoft.com/office/drawing/2014/main" id="{6DA1C54B-1438-36BE-00E3-F05AC52EF126}"/>
                </a:ext>
              </a:extLst>
            </p:cNvPr>
            <p:cNvSpPr/>
            <p:nvPr/>
          </p:nvSpPr>
          <p:spPr>
            <a:xfrm>
              <a:off x="3145316" y="1305241"/>
              <a:ext cx="1545" cy="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1"/>
                <a:gd name="f7" fmla="val 770"/>
                <a:gd name="f8" fmla="val 771"/>
                <a:gd name="f9" fmla="+- 0 0 -90"/>
                <a:gd name="f10" fmla="*/ f3 1 1541"/>
                <a:gd name="f11" fmla="*/ f4 1 77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541"/>
                <a:gd name="f20" fmla="*/ f16 1 770"/>
                <a:gd name="f21" fmla="*/ 1541 f17 1"/>
                <a:gd name="f22" fmla="*/ 0 f16 1"/>
                <a:gd name="f23" fmla="*/ 0 f17 1"/>
                <a:gd name="f24" fmla="*/ 771 f16 1"/>
                <a:gd name="f25" fmla="+- f18 0 f1"/>
                <a:gd name="f26" fmla="*/ f21 1 1541"/>
                <a:gd name="f27" fmla="*/ f22 1 770"/>
                <a:gd name="f28" fmla="*/ f23 1 1541"/>
                <a:gd name="f29" fmla="*/ f24 1 77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4" y="f45"/>
                </a:cxn>
              </a:cxnLst>
              <a:rect l="f38" t="f41" r="f39" b="f40"/>
              <a:pathLst>
                <a:path w="1541" h="770">
                  <a:moveTo>
                    <a:pt x="f6" y="f5"/>
                  </a:move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6" name="Freeform: Shape 145">
              <a:extLst>
                <a:ext uri="{FF2B5EF4-FFF2-40B4-BE49-F238E27FC236}">
                  <a16:creationId xmlns:a16="http://schemas.microsoft.com/office/drawing/2014/main" id="{DF47389A-6257-10DC-A8BA-8438CD870EFC}"/>
                </a:ext>
              </a:extLst>
            </p:cNvPr>
            <p:cNvSpPr/>
            <p:nvPr/>
          </p:nvSpPr>
          <p:spPr>
            <a:xfrm>
              <a:off x="3143259" y="1306531"/>
              <a:ext cx="1152" cy="1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5"/>
                <a:gd name="f7" fmla="val 1156"/>
                <a:gd name="f8" fmla="val 309"/>
                <a:gd name="f9" fmla="val 701"/>
                <a:gd name="f10" fmla="+- 0 0 -90"/>
                <a:gd name="f11" fmla="*/ f3 1 1155"/>
                <a:gd name="f12" fmla="*/ f4 1 1155"/>
                <a:gd name="f13" fmla="val f5"/>
                <a:gd name="f14" fmla="val f6"/>
                <a:gd name="f15" fmla="*/ f10 f0 1"/>
                <a:gd name="f16" fmla="+- f14 0 f13"/>
                <a:gd name="f17" fmla="*/ f15 1 f2"/>
                <a:gd name="f18" fmla="*/ f16 1 1155"/>
                <a:gd name="f19" fmla="*/ 1156 f16 1"/>
                <a:gd name="f20" fmla="*/ 0 f16 1"/>
                <a:gd name="f21" fmla="+- f17 0 f1"/>
                <a:gd name="f22" fmla="*/ f19 1 1155"/>
                <a:gd name="f23" fmla="*/ f20 1 1155"/>
                <a:gd name="f24" fmla="*/ f13 1 f18"/>
                <a:gd name="f25" fmla="*/ f14 1 f18"/>
                <a:gd name="f26" fmla="*/ f22 1 f18"/>
                <a:gd name="f27" fmla="*/ f23 1 f18"/>
                <a:gd name="f28" fmla="*/ f24 f11 1"/>
                <a:gd name="f29" fmla="*/ f25 f11 1"/>
                <a:gd name="f30" fmla="*/ f25 f12 1"/>
                <a:gd name="f31" fmla="*/ f24 f12 1"/>
                <a:gd name="f32" fmla="*/ f26 f11 1"/>
                <a:gd name="f33" fmla="*/ f27 f12 1"/>
                <a:gd name="f34" fmla="*/ f27 f11 1"/>
                <a:gd name="f35" fmla="*/ f26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1">
                  <a:pos x="f32" y="f33"/>
                </a:cxn>
                <a:cxn ang="f21">
                  <a:pos x="f34" y="f35"/>
                </a:cxn>
                <a:cxn ang="f21">
                  <a:pos x="f34" y="f35"/>
                </a:cxn>
                <a:cxn ang="f21">
                  <a:pos x="f32" y="f33"/>
                </a:cxn>
              </a:cxnLst>
              <a:rect l="f28" t="f31" r="f29" b="f30"/>
              <a:pathLst>
                <a:path w="1155" h="1155">
                  <a:moveTo>
                    <a:pt x="f7" y="f5"/>
                  </a:moveTo>
                  <a:lnTo>
                    <a:pt x="f5" y="f7"/>
                  </a:lnTo>
                  <a:lnTo>
                    <a:pt x="f5" y="f7"/>
                  </a:lnTo>
                  <a:cubicBezTo>
                    <a:pt x="f8" y="f9"/>
                    <a:pt x="f9" y="f8"/>
                    <a:pt x="f7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7" name="Freeform: Shape 146">
              <a:extLst>
                <a:ext uri="{FF2B5EF4-FFF2-40B4-BE49-F238E27FC236}">
                  <a16:creationId xmlns:a16="http://schemas.microsoft.com/office/drawing/2014/main" id="{07E9E9FB-D426-57B0-47F1-4F9CCC572963}"/>
                </a:ext>
              </a:extLst>
            </p:cNvPr>
            <p:cNvSpPr/>
            <p:nvPr/>
          </p:nvSpPr>
          <p:spPr>
            <a:xfrm>
              <a:off x="3142445" y="1308844"/>
              <a:ext cx="36" cy="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"/>
                <a:gd name="f7" fmla="val 770"/>
                <a:gd name="f8" fmla="val 42"/>
                <a:gd name="f9" fmla="val 771"/>
                <a:gd name="f10" fmla="val -14"/>
                <a:gd name="f11" fmla="val 517"/>
                <a:gd name="f12" fmla="val 254"/>
                <a:gd name="f13" fmla="+- 0 0 -90"/>
                <a:gd name="f14" fmla="*/ f3 1 41"/>
                <a:gd name="f15" fmla="*/ f4 1 77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1"/>
                <a:gd name="f24" fmla="*/ f20 1 770"/>
                <a:gd name="f25" fmla="*/ 42 f21 1"/>
                <a:gd name="f26" fmla="*/ 0 f20 1"/>
                <a:gd name="f27" fmla="*/ 771 f20 1"/>
                <a:gd name="f28" fmla="+- f22 0 f1"/>
                <a:gd name="f29" fmla="*/ f25 1 41"/>
                <a:gd name="f30" fmla="*/ f26 1 770"/>
                <a:gd name="f31" fmla="*/ f27 1 770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41" h="770">
                  <a:moveTo>
                    <a:pt x="f8" y="f5"/>
                  </a:moveTo>
                  <a:cubicBezTo>
                    <a:pt x="f8" y="f5"/>
                    <a:pt x="f8" y="f5"/>
                    <a:pt x="f8" y="f5"/>
                  </a:cubicBezTo>
                  <a:cubicBezTo>
                    <a:pt x="f8" y="f5"/>
                    <a:pt x="f8" y="f5"/>
                    <a:pt x="f8" y="f9"/>
                  </a:cubicBez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8" name="Freeform: Shape 147">
              <a:extLst>
                <a:ext uri="{FF2B5EF4-FFF2-40B4-BE49-F238E27FC236}">
                  <a16:creationId xmlns:a16="http://schemas.microsoft.com/office/drawing/2014/main" id="{2270D8A2-7DF7-1197-937E-8FBFD43CD88C}"/>
                </a:ext>
              </a:extLst>
            </p:cNvPr>
            <p:cNvSpPr/>
            <p:nvPr/>
          </p:nvSpPr>
          <p:spPr>
            <a:xfrm>
              <a:off x="3153152" y="1315135"/>
              <a:ext cx="469206" cy="2398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9202"/>
                <a:gd name="f7" fmla="val 239804"/>
                <a:gd name="f8" fmla="val 464964"/>
                <a:gd name="f9" fmla="val 465735"/>
                <a:gd name="f10" fmla="val 463388"/>
                <a:gd name="f11" fmla="val 239035"/>
                <a:gd name="f12" fmla="val 461690"/>
                <a:gd name="f13" fmla="val 236987"/>
                <a:gd name="f14" fmla="val 461368"/>
                <a:gd name="f15" fmla="val 234538"/>
                <a:gd name="f16" fmla="val 460768"/>
                <a:gd name="f17" fmla="val 230616"/>
                <a:gd name="f18" fmla="val 463196"/>
                <a:gd name="f19" fmla="val 226864"/>
                <a:gd name="f20" fmla="val 467020"/>
                <a:gd name="f21" fmla="val 225804"/>
                <a:gd name="f22" fmla="val 469203"/>
                <a:gd name="f23" fmla="val 16697"/>
                <a:gd name="f24" fmla="val 899"/>
                <a:gd name="f25" fmla="val 3596"/>
                <a:gd name="f26" fmla="val 8220"/>
                <a:gd name="f27" fmla="val 460340"/>
                <a:gd name="f28" fmla="val 237749"/>
                <a:gd name="f29" fmla="+- 0 0 -90"/>
                <a:gd name="f30" fmla="*/ f3 1 469202"/>
                <a:gd name="f31" fmla="*/ f4 1 239804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469202"/>
                <a:gd name="f40" fmla="*/ f36 1 239804"/>
                <a:gd name="f41" fmla="*/ 464964 f37 1"/>
                <a:gd name="f42" fmla="*/ 239804 f36 1"/>
                <a:gd name="f43" fmla="*/ 465735 f37 1"/>
                <a:gd name="f44" fmla="*/ 461368 f37 1"/>
                <a:gd name="f45" fmla="*/ 234538 f36 1"/>
                <a:gd name="f46" fmla="*/ 467020 f37 1"/>
                <a:gd name="f47" fmla="*/ 225804 f36 1"/>
                <a:gd name="f48" fmla="*/ 469203 f37 1"/>
                <a:gd name="f49" fmla="*/ 16697 f37 1"/>
                <a:gd name="f50" fmla="*/ 0 f36 1"/>
                <a:gd name="f51" fmla="*/ 899 f37 1"/>
                <a:gd name="f52" fmla="*/ 3596 f36 1"/>
                <a:gd name="f53" fmla="*/ 0 f37 1"/>
                <a:gd name="f54" fmla="*/ 8220 f36 1"/>
                <a:gd name="f55" fmla="*/ 460340 f37 1"/>
                <a:gd name="f56" fmla="*/ 237749 f36 1"/>
                <a:gd name="f57" fmla="+- f38 0 f1"/>
                <a:gd name="f58" fmla="*/ f41 1 469202"/>
                <a:gd name="f59" fmla="*/ f42 1 239804"/>
                <a:gd name="f60" fmla="*/ f43 1 469202"/>
                <a:gd name="f61" fmla="*/ f44 1 469202"/>
                <a:gd name="f62" fmla="*/ f45 1 239804"/>
                <a:gd name="f63" fmla="*/ f46 1 469202"/>
                <a:gd name="f64" fmla="*/ f47 1 239804"/>
                <a:gd name="f65" fmla="*/ f48 1 469202"/>
                <a:gd name="f66" fmla="*/ f49 1 469202"/>
                <a:gd name="f67" fmla="*/ f50 1 239804"/>
                <a:gd name="f68" fmla="*/ f51 1 469202"/>
                <a:gd name="f69" fmla="*/ f52 1 239804"/>
                <a:gd name="f70" fmla="*/ f53 1 469202"/>
                <a:gd name="f71" fmla="*/ f54 1 239804"/>
                <a:gd name="f72" fmla="*/ f55 1 469202"/>
                <a:gd name="f73" fmla="*/ f56 1 239804"/>
                <a:gd name="f74" fmla="*/ f32 1 f39"/>
                <a:gd name="f75" fmla="*/ f33 1 f39"/>
                <a:gd name="f76" fmla="*/ f32 1 f40"/>
                <a:gd name="f77" fmla="*/ f34 1 f40"/>
                <a:gd name="f78" fmla="*/ f58 1 f39"/>
                <a:gd name="f79" fmla="*/ f59 1 f40"/>
                <a:gd name="f80" fmla="*/ f60 1 f39"/>
                <a:gd name="f81" fmla="*/ f61 1 f39"/>
                <a:gd name="f82" fmla="*/ f62 1 f40"/>
                <a:gd name="f83" fmla="*/ f63 1 f39"/>
                <a:gd name="f84" fmla="*/ f64 1 f40"/>
                <a:gd name="f85" fmla="*/ f65 1 f39"/>
                <a:gd name="f86" fmla="*/ f66 1 f39"/>
                <a:gd name="f87" fmla="*/ f67 1 f40"/>
                <a:gd name="f88" fmla="*/ f68 1 f39"/>
                <a:gd name="f89" fmla="*/ f69 1 f40"/>
                <a:gd name="f90" fmla="*/ f70 1 f39"/>
                <a:gd name="f91" fmla="*/ f71 1 f40"/>
                <a:gd name="f92" fmla="*/ f72 1 f39"/>
                <a:gd name="f93" fmla="*/ f73 1 f40"/>
                <a:gd name="f94" fmla="*/ f74 f30 1"/>
                <a:gd name="f95" fmla="*/ f75 f30 1"/>
                <a:gd name="f96" fmla="*/ f77 f31 1"/>
                <a:gd name="f97" fmla="*/ f76 f31 1"/>
                <a:gd name="f98" fmla="*/ f78 f30 1"/>
                <a:gd name="f99" fmla="*/ f79 f31 1"/>
                <a:gd name="f100" fmla="*/ f80 f30 1"/>
                <a:gd name="f101" fmla="*/ f81 f30 1"/>
                <a:gd name="f102" fmla="*/ f82 f31 1"/>
                <a:gd name="f103" fmla="*/ f83 f30 1"/>
                <a:gd name="f104" fmla="*/ f84 f31 1"/>
                <a:gd name="f105" fmla="*/ f85 f30 1"/>
                <a:gd name="f106" fmla="*/ f86 f30 1"/>
                <a:gd name="f107" fmla="*/ f87 f31 1"/>
                <a:gd name="f108" fmla="*/ f88 f30 1"/>
                <a:gd name="f109" fmla="*/ f89 f31 1"/>
                <a:gd name="f110" fmla="*/ f90 f30 1"/>
                <a:gd name="f111" fmla="*/ f91 f31 1"/>
                <a:gd name="f112" fmla="*/ f92 f30 1"/>
                <a:gd name="f113" fmla="*/ f93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8" y="f99"/>
                </a:cxn>
                <a:cxn ang="f57">
                  <a:pos x="f100" y="f99"/>
                </a:cxn>
                <a:cxn ang="f57">
                  <a:pos x="f101" y="f102"/>
                </a:cxn>
                <a:cxn ang="f57">
                  <a:pos x="f103" y="f104"/>
                </a:cxn>
                <a:cxn ang="f57">
                  <a:pos x="f105" y="f104"/>
                </a:cxn>
                <a:cxn ang="f57">
                  <a:pos x="f106" y="f107"/>
                </a:cxn>
                <a:cxn ang="f57">
                  <a:pos x="f108" y="f109"/>
                </a:cxn>
                <a:cxn ang="f57">
                  <a:pos x="f110" y="f111"/>
                </a:cxn>
                <a:cxn ang="f57">
                  <a:pos x="f112" y="f113"/>
                </a:cxn>
              </a:cxnLst>
              <a:rect l="f94" t="f97" r="f95" b="f96"/>
              <a:pathLst>
                <a:path w="469202" h="239804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5"/>
                  </a:lnTo>
                  <a:lnTo>
                    <a:pt x="f24" y="f25"/>
                  </a:lnTo>
                  <a:lnTo>
                    <a:pt x="f5" y="f26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9" name="Freeform: Shape 148">
              <a:extLst>
                <a:ext uri="{FF2B5EF4-FFF2-40B4-BE49-F238E27FC236}">
                  <a16:creationId xmlns:a16="http://schemas.microsoft.com/office/drawing/2014/main" id="{450C7F59-4AE9-D95F-74CF-563CF6279AED}"/>
                </a:ext>
              </a:extLst>
            </p:cNvPr>
            <p:cNvSpPr/>
            <p:nvPr/>
          </p:nvSpPr>
          <p:spPr>
            <a:xfrm>
              <a:off x="3959644" y="1466185"/>
              <a:ext cx="12847" cy="1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284"/>
                <a:gd name="f8" fmla="val 771"/>
                <a:gd name="f9" fmla="+- 0 0 -90"/>
                <a:gd name="f10" fmla="*/ f3 1 12844"/>
                <a:gd name="f11" fmla="*/ f4 1 128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844"/>
                <a:gd name="f20" fmla="*/ f16 1 1284"/>
                <a:gd name="f21" fmla="*/ 0 f17 1"/>
                <a:gd name="f22" fmla="*/ 0 f16 1"/>
                <a:gd name="f23" fmla="*/ 1284 f16 1"/>
                <a:gd name="f24" fmla="+- f18 0 f1"/>
                <a:gd name="f25" fmla="*/ f21 1 12844"/>
                <a:gd name="f26" fmla="*/ f22 1 1284"/>
                <a:gd name="f27" fmla="*/ f23 1 128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844" h="1284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8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0" name="Freeform: Shape 149">
              <a:extLst>
                <a:ext uri="{FF2B5EF4-FFF2-40B4-BE49-F238E27FC236}">
                  <a16:creationId xmlns:a16="http://schemas.microsoft.com/office/drawing/2014/main" id="{158E9377-E959-8265-8B9D-A63057B11EBA}"/>
                </a:ext>
              </a:extLst>
            </p:cNvPr>
            <p:cNvSpPr/>
            <p:nvPr/>
          </p:nvSpPr>
          <p:spPr>
            <a:xfrm>
              <a:off x="3959516" y="1469139"/>
              <a:ext cx="12847" cy="1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541"/>
                <a:gd name="f8" fmla="val 385"/>
                <a:gd name="f9" fmla="+- 0 0 -90"/>
                <a:gd name="f10" fmla="*/ f3 1 12844"/>
                <a:gd name="f11" fmla="*/ f4 1 154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844"/>
                <a:gd name="f20" fmla="*/ f16 1 1541"/>
                <a:gd name="f21" fmla="*/ 0 f17 1"/>
                <a:gd name="f22" fmla="*/ 0 f16 1"/>
                <a:gd name="f23" fmla="*/ 1541 f16 1"/>
                <a:gd name="f24" fmla="+- f18 0 f1"/>
                <a:gd name="f25" fmla="*/ f21 1 12844"/>
                <a:gd name="f26" fmla="*/ f22 1 1541"/>
                <a:gd name="f27" fmla="*/ f23 1 154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0"/>
                </a:cxn>
              </a:cxnLst>
              <a:rect l="f35" t="f38" r="f36" b="f37"/>
              <a:pathLst>
                <a:path w="12844" h="1541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7"/>
                  </a:lnTo>
                  <a:cubicBezTo>
                    <a:pt x="f5" y="f7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1" name="Freeform: Shape 150">
              <a:extLst>
                <a:ext uri="{FF2B5EF4-FFF2-40B4-BE49-F238E27FC236}">
                  <a16:creationId xmlns:a16="http://schemas.microsoft.com/office/drawing/2014/main" id="{2599480F-8A49-E90A-D296-B64D94168F51}"/>
                </a:ext>
              </a:extLst>
            </p:cNvPr>
            <p:cNvSpPr/>
            <p:nvPr/>
          </p:nvSpPr>
          <p:spPr>
            <a:xfrm>
              <a:off x="3958748" y="1464256"/>
              <a:ext cx="640" cy="1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2"/>
                <a:gd name="f7" fmla="val 1155"/>
                <a:gd name="f8" fmla="val 1156"/>
                <a:gd name="f9" fmla="val 129"/>
                <a:gd name="f10" fmla="+- 0 0 -90"/>
                <a:gd name="f11" fmla="*/ f3 1 642"/>
                <a:gd name="f12" fmla="*/ f4 1 115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42"/>
                <a:gd name="f21" fmla="*/ f17 1 1155"/>
                <a:gd name="f22" fmla="*/ 0 f18 1"/>
                <a:gd name="f23" fmla="*/ 0 f17 1"/>
                <a:gd name="f24" fmla="*/ 642 f18 1"/>
                <a:gd name="f25" fmla="*/ 1156 f17 1"/>
                <a:gd name="f26" fmla="+- f19 0 f1"/>
                <a:gd name="f27" fmla="*/ f22 1 642"/>
                <a:gd name="f28" fmla="*/ f23 1 1155"/>
                <a:gd name="f29" fmla="*/ f24 1 642"/>
                <a:gd name="f30" fmla="*/ f25 1 115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4"/>
                </a:cxn>
                <a:cxn ang="f26">
                  <a:pos x="f45" y="f46"/>
                </a:cxn>
                <a:cxn ang="f26">
                  <a:pos x="f43" y="f44"/>
                </a:cxn>
              </a:cxnLst>
              <a:rect l="f39" t="f42" r="f40" b="f41"/>
              <a:pathLst>
                <a:path w="642" h="1155">
                  <a:moveTo>
                    <a:pt x="f5" y="f5"/>
                  </a:moveTo>
                  <a:lnTo>
                    <a:pt x="f5" y="f5"/>
                  </a:lnTo>
                  <a:lnTo>
                    <a:pt x="f6" y="f8"/>
                  </a:lnTo>
                  <a:cubicBezTo>
                    <a:pt x="f6" y="f8"/>
                    <a:pt x="f9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2" name="Freeform: Shape 151">
              <a:extLst>
                <a:ext uri="{FF2B5EF4-FFF2-40B4-BE49-F238E27FC236}">
                  <a16:creationId xmlns:a16="http://schemas.microsoft.com/office/drawing/2014/main" id="{B4A8EE4B-0967-B6D5-40F5-29DD740F8DD5}"/>
                </a:ext>
              </a:extLst>
            </p:cNvPr>
            <p:cNvSpPr/>
            <p:nvPr/>
          </p:nvSpPr>
          <p:spPr>
            <a:xfrm>
              <a:off x="3956947" y="1461686"/>
              <a:ext cx="1024" cy="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7"/>
                <a:gd name="f7" fmla="val 770"/>
                <a:gd name="f8" fmla="val 771"/>
                <a:gd name="f9" fmla="val 128"/>
                <a:gd name="f10" fmla="+- 0 0 -90"/>
                <a:gd name="f11" fmla="*/ f3 1 1027"/>
                <a:gd name="f12" fmla="*/ f4 1 77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27"/>
                <a:gd name="f21" fmla="*/ f17 1 770"/>
                <a:gd name="f22" fmla="*/ 0 f18 1"/>
                <a:gd name="f23" fmla="*/ 0 f17 1"/>
                <a:gd name="f24" fmla="*/ 1027 f18 1"/>
                <a:gd name="f25" fmla="*/ 771 f17 1"/>
                <a:gd name="f26" fmla="+- f19 0 f1"/>
                <a:gd name="f27" fmla="*/ f22 1 1027"/>
                <a:gd name="f28" fmla="*/ f23 1 770"/>
                <a:gd name="f29" fmla="*/ f24 1 1027"/>
                <a:gd name="f30" fmla="*/ f25 1 770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4"/>
                </a:cxn>
                <a:cxn ang="f26">
                  <a:pos x="f45" y="f46"/>
                </a:cxn>
                <a:cxn ang="f26">
                  <a:pos x="f43" y="f44"/>
                </a:cxn>
              </a:cxnLst>
              <a:rect l="f39" t="f42" r="f40" b="f41"/>
              <a:pathLst>
                <a:path w="1027" h="770">
                  <a:moveTo>
                    <a:pt x="f5" y="f5"/>
                  </a:moveTo>
                  <a:lnTo>
                    <a:pt x="f5" y="f5"/>
                  </a:lnTo>
                  <a:lnTo>
                    <a:pt x="f6" y="f8"/>
                  </a:lnTo>
                  <a:cubicBezTo>
                    <a:pt x="f6" y="f8"/>
                    <a:pt x="f9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3" name="Freeform: Shape 152">
              <a:extLst>
                <a:ext uri="{FF2B5EF4-FFF2-40B4-BE49-F238E27FC236}">
                  <a16:creationId xmlns:a16="http://schemas.microsoft.com/office/drawing/2014/main" id="{12F862D3-5919-7E44-C949-5500BC84019D}"/>
                </a:ext>
              </a:extLst>
            </p:cNvPr>
            <p:cNvSpPr/>
            <p:nvPr/>
          </p:nvSpPr>
          <p:spPr>
            <a:xfrm>
              <a:off x="3614431" y="1465929"/>
              <a:ext cx="339306" cy="893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9309"/>
                <a:gd name="f7" fmla="val 89396"/>
                <a:gd name="f8" fmla="val 5742"/>
                <a:gd name="f9" fmla="val 75396"/>
                <a:gd name="f10" fmla="val 1919"/>
                <a:gd name="f11" fmla="val 76457"/>
                <a:gd name="f12" fmla="val -509"/>
                <a:gd name="f13" fmla="val 80208"/>
                <a:gd name="f14" fmla="val 91"/>
                <a:gd name="f15" fmla="val 84131"/>
                <a:gd name="f16" fmla="val 413"/>
                <a:gd name="f17" fmla="val 86580"/>
                <a:gd name="f18" fmla="val 2111"/>
                <a:gd name="f19" fmla="val 88627"/>
                <a:gd name="f20" fmla="val 4458"/>
                <a:gd name="f21" fmla="val 89397"/>
                <a:gd name="f22" fmla="val 7669"/>
                <a:gd name="f23" fmla="val 12293"/>
                <a:gd name="f24" fmla="val 88369"/>
                <a:gd name="f25" fmla="val 329162"/>
                <a:gd name="f26" fmla="val 11303"/>
                <a:gd name="f27" fmla="val 8863"/>
                <a:gd name="f28" fmla="val 337789"/>
                <a:gd name="f29" fmla="val 9498"/>
                <a:gd name="f30" fmla="val 336077"/>
                <a:gd name="f31" fmla="val 334557"/>
                <a:gd name="f32" fmla="val 316318"/>
                <a:gd name="f33" fmla="val 74626"/>
                <a:gd name="f34" fmla="+- 0 0 -90"/>
                <a:gd name="f35" fmla="*/ f3 1 339309"/>
                <a:gd name="f36" fmla="*/ f4 1 89396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39309"/>
                <a:gd name="f45" fmla="*/ f41 1 89396"/>
                <a:gd name="f46" fmla="*/ 5742 f42 1"/>
                <a:gd name="f47" fmla="*/ 75396 f41 1"/>
                <a:gd name="f48" fmla="*/ 91 f42 1"/>
                <a:gd name="f49" fmla="*/ 84131 f41 1"/>
                <a:gd name="f50" fmla="*/ 4458 f42 1"/>
                <a:gd name="f51" fmla="*/ 89397 f41 1"/>
                <a:gd name="f52" fmla="*/ 7669 f42 1"/>
                <a:gd name="f53" fmla="*/ 12293 f42 1"/>
                <a:gd name="f54" fmla="*/ 88369 f41 1"/>
                <a:gd name="f55" fmla="*/ 329162 f42 1"/>
                <a:gd name="f56" fmla="*/ 11303 f41 1"/>
                <a:gd name="f57" fmla="*/ 339309 f42 1"/>
                <a:gd name="f58" fmla="*/ 8863 f41 1"/>
                <a:gd name="f59" fmla="*/ 334557 f42 1"/>
                <a:gd name="f60" fmla="*/ 316318 f42 1"/>
                <a:gd name="f61" fmla="*/ 0 f41 1"/>
                <a:gd name="f62" fmla="*/ 74626 f41 1"/>
                <a:gd name="f63" fmla="+- f43 0 f1"/>
                <a:gd name="f64" fmla="*/ f46 1 339309"/>
                <a:gd name="f65" fmla="*/ f47 1 89396"/>
                <a:gd name="f66" fmla="*/ f48 1 339309"/>
                <a:gd name="f67" fmla="*/ f49 1 89396"/>
                <a:gd name="f68" fmla="*/ f50 1 339309"/>
                <a:gd name="f69" fmla="*/ f51 1 89396"/>
                <a:gd name="f70" fmla="*/ f52 1 339309"/>
                <a:gd name="f71" fmla="*/ f53 1 339309"/>
                <a:gd name="f72" fmla="*/ f54 1 89396"/>
                <a:gd name="f73" fmla="*/ f55 1 339309"/>
                <a:gd name="f74" fmla="*/ f56 1 89396"/>
                <a:gd name="f75" fmla="*/ f57 1 339309"/>
                <a:gd name="f76" fmla="*/ f58 1 89396"/>
                <a:gd name="f77" fmla="*/ f59 1 339309"/>
                <a:gd name="f78" fmla="*/ f60 1 339309"/>
                <a:gd name="f79" fmla="*/ f61 1 89396"/>
                <a:gd name="f80" fmla="*/ f62 1 89396"/>
                <a:gd name="f81" fmla="*/ f37 1 f44"/>
                <a:gd name="f82" fmla="*/ f38 1 f44"/>
                <a:gd name="f83" fmla="*/ f37 1 f45"/>
                <a:gd name="f84" fmla="*/ f39 1 f45"/>
                <a:gd name="f85" fmla="*/ f64 1 f44"/>
                <a:gd name="f86" fmla="*/ f65 1 f45"/>
                <a:gd name="f87" fmla="*/ f66 1 f44"/>
                <a:gd name="f88" fmla="*/ f67 1 f45"/>
                <a:gd name="f89" fmla="*/ f68 1 f44"/>
                <a:gd name="f90" fmla="*/ f69 1 f45"/>
                <a:gd name="f91" fmla="*/ f70 1 f44"/>
                <a:gd name="f92" fmla="*/ f71 1 f44"/>
                <a:gd name="f93" fmla="*/ f72 1 f45"/>
                <a:gd name="f94" fmla="*/ f73 1 f44"/>
                <a:gd name="f95" fmla="*/ f74 1 f45"/>
                <a:gd name="f96" fmla="*/ f75 1 f44"/>
                <a:gd name="f97" fmla="*/ f76 1 f45"/>
                <a:gd name="f98" fmla="*/ f77 1 f44"/>
                <a:gd name="f99" fmla="*/ f78 1 f44"/>
                <a:gd name="f100" fmla="*/ f79 1 f45"/>
                <a:gd name="f101" fmla="*/ f80 1 f45"/>
                <a:gd name="f102" fmla="*/ f81 f35 1"/>
                <a:gd name="f103" fmla="*/ f82 f35 1"/>
                <a:gd name="f104" fmla="*/ f84 f36 1"/>
                <a:gd name="f105" fmla="*/ f83 f36 1"/>
                <a:gd name="f106" fmla="*/ f85 f35 1"/>
                <a:gd name="f107" fmla="*/ f86 f36 1"/>
                <a:gd name="f108" fmla="*/ f87 f35 1"/>
                <a:gd name="f109" fmla="*/ f88 f36 1"/>
                <a:gd name="f110" fmla="*/ f89 f35 1"/>
                <a:gd name="f111" fmla="*/ f90 f36 1"/>
                <a:gd name="f112" fmla="*/ f91 f35 1"/>
                <a:gd name="f113" fmla="*/ f92 f35 1"/>
                <a:gd name="f114" fmla="*/ f93 f36 1"/>
                <a:gd name="f115" fmla="*/ f94 f35 1"/>
                <a:gd name="f116" fmla="*/ f95 f36 1"/>
                <a:gd name="f117" fmla="*/ f96 f35 1"/>
                <a:gd name="f118" fmla="*/ f97 f36 1"/>
                <a:gd name="f119" fmla="*/ f98 f35 1"/>
                <a:gd name="f120" fmla="*/ f99 f35 1"/>
                <a:gd name="f121" fmla="*/ f100 f36 1"/>
                <a:gd name="f122" fmla="*/ f101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06" y="f111"/>
                </a:cxn>
                <a:cxn ang="f63">
                  <a:pos x="f112" y="f111"/>
                </a:cxn>
                <a:cxn ang="f63">
                  <a:pos x="f113" y="f114"/>
                </a:cxn>
                <a:cxn ang="f63">
                  <a:pos x="f115" y="f116"/>
                </a:cxn>
                <a:cxn ang="f63">
                  <a:pos x="f117" y="f118"/>
                </a:cxn>
                <a:cxn ang="f63">
                  <a:pos x="f117" y="f118"/>
                </a:cxn>
                <a:cxn ang="f63">
                  <a:pos x="f119" y="f118"/>
                </a:cxn>
                <a:cxn ang="f63">
                  <a:pos x="f120" y="f121"/>
                </a:cxn>
                <a:cxn ang="f63">
                  <a:pos x="f112" y="f122"/>
                </a:cxn>
              </a:cxnLst>
              <a:rect l="f102" t="f105" r="f103" b="f104"/>
              <a:pathLst>
                <a:path w="339309" h="8939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8" y="f21"/>
                  </a:lnTo>
                  <a:lnTo>
                    <a:pt x="f22" y="f21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6" y="f27"/>
                  </a:lnTo>
                  <a:lnTo>
                    <a:pt x="f6" y="f27"/>
                  </a:lnTo>
                  <a:cubicBezTo>
                    <a:pt x="f28" y="f29"/>
                    <a:pt x="f30" y="f29"/>
                    <a:pt x="f31" y="f27"/>
                  </a:cubicBezTo>
                  <a:lnTo>
                    <a:pt x="f32" y="f5"/>
                  </a:lnTo>
                  <a:lnTo>
                    <a:pt x="f22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4" name="Freeform: Shape 153">
              <a:extLst>
                <a:ext uri="{FF2B5EF4-FFF2-40B4-BE49-F238E27FC236}">
                  <a16:creationId xmlns:a16="http://schemas.microsoft.com/office/drawing/2014/main" id="{1BD3E837-E815-ECE6-1EB8-6C1EC1712F46}"/>
                </a:ext>
              </a:extLst>
            </p:cNvPr>
            <p:cNvSpPr/>
            <p:nvPr/>
          </p:nvSpPr>
          <p:spPr>
            <a:xfrm>
              <a:off x="3441765" y="1211863"/>
              <a:ext cx="516983" cy="2626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6984"/>
                <a:gd name="f7" fmla="val 262629"/>
                <a:gd name="f8" fmla="val 7963"/>
                <a:gd name="f9" fmla="val 5266"/>
                <a:gd name="f10" fmla="val 8616"/>
                <a:gd name="f11" fmla="val 9171"/>
                <a:gd name="f12" fmla="val 6154"/>
                <a:gd name="f13" fmla="val 12920"/>
                <a:gd name="f14" fmla="val 2312"/>
                <a:gd name="f15" fmla="val 13872"/>
                <a:gd name="f16" fmla="val 489754"/>
                <a:gd name="f17" fmla="val 253291"/>
                <a:gd name="f18" fmla="val 507993"/>
                <a:gd name="f19" fmla="val 262154"/>
                <a:gd name="f20" fmla="val 509514"/>
                <a:gd name="f21" fmla="val 262789"/>
                <a:gd name="f22" fmla="val 511225"/>
                <a:gd name="f23" fmla="val 512745"/>
                <a:gd name="f24" fmla="val 514030"/>
                <a:gd name="f25" fmla="val 515186"/>
                <a:gd name="f26" fmla="val 516085"/>
                <a:gd name="f27" fmla="val 261126"/>
                <a:gd name="f28" fmla="val 516415"/>
                <a:gd name="f29" fmla="val 260720"/>
                <a:gd name="f30" fmla="val 516715"/>
                <a:gd name="f31" fmla="val 260291"/>
                <a:gd name="f32" fmla="val 259842"/>
                <a:gd name="f33" fmla="val 259071"/>
                <a:gd name="f34" fmla="val 257530"/>
                <a:gd name="f35" fmla="val 256117"/>
                <a:gd name="f36" fmla="val 255218"/>
                <a:gd name="f37" fmla="val 254832"/>
                <a:gd name="f38" fmla="val 254447"/>
                <a:gd name="f39" fmla="val 253805"/>
                <a:gd name="f40" fmla="val 253419"/>
                <a:gd name="f41" fmla="val 516342"/>
                <a:gd name="f42" fmla="val 252263"/>
                <a:gd name="f43" fmla="val 515443"/>
                <a:gd name="f44" fmla="val 251236"/>
                <a:gd name="f45" fmla="val 514415"/>
                <a:gd name="f46" fmla="val 250465"/>
                <a:gd name="f47" fmla="val 4367"/>
                <a:gd name="f48" fmla="val 3596"/>
                <a:gd name="f49" fmla="val 5909"/>
                <a:gd name="f50" fmla="val 820"/>
                <a:gd name="f51" fmla="val 7586"/>
                <a:gd name="f52" fmla="val 2842"/>
                <a:gd name="f53" fmla="+- 0 0 -90"/>
                <a:gd name="f54" fmla="*/ f3 1 516984"/>
                <a:gd name="f55" fmla="*/ f4 1 262629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516984"/>
                <a:gd name="f64" fmla="*/ f60 1 262629"/>
                <a:gd name="f65" fmla="*/ 7963 f61 1"/>
                <a:gd name="f66" fmla="*/ 5266 f60 1"/>
                <a:gd name="f67" fmla="*/ 2312 f61 1"/>
                <a:gd name="f68" fmla="*/ 13872 f60 1"/>
                <a:gd name="f69" fmla="*/ 0 f61 1"/>
                <a:gd name="f70" fmla="*/ 489754 f61 1"/>
                <a:gd name="f71" fmla="*/ 253291 f60 1"/>
                <a:gd name="f72" fmla="*/ 507993 f61 1"/>
                <a:gd name="f73" fmla="*/ 262154 f60 1"/>
                <a:gd name="f74" fmla="*/ 512745 f61 1"/>
                <a:gd name="f75" fmla="*/ 514030 f61 1"/>
                <a:gd name="f76" fmla="*/ 515186 f61 1"/>
                <a:gd name="f77" fmla="*/ 516085 f61 1"/>
                <a:gd name="f78" fmla="*/ 261126 f60 1"/>
                <a:gd name="f79" fmla="*/ 516984 f61 1"/>
                <a:gd name="f80" fmla="*/ 259842 f60 1"/>
                <a:gd name="f81" fmla="*/ 259071 f60 1"/>
                <a:gd name="f82" fmla="*/ 257530 f60 1"/>
                <a:gd name="f83" fmla="*/ 256117 f60 1"/>
                <a:gd name="f84" fmla="*/ 254832 f60 1"/>
                <a:gd name="f85" fmla="*/ 253419 f60 1"/>
                <a:gd name="f86" fmla="*/ 516342 f61 1"/>
                <a:gd name="f87" fmla="*/ 252263 f60 1"/>
                <a:gd name="f88" fmla="*/ 515443 f61 1"/>
                <a:gd name="f89" fmla="*/ 251236 f60 1"/>
                <a:gd name="f90" fmla="*/ 514415 f61 1"/>
                <a:gd name="f91" fmla="*/ 250465 f60 1"/>
                <a:gd name="f92" fmla="*/ 4367 f61 1"/>
                <a:gd name="f93" fmla="*/ 0 f60 1"/>
                <a:gd name="f94" fmla="*/ 3596 f61 1"/>
                <a:gd name="f95" fmla="+- f62 0 f1"/>
                <a:gd name="f96" fmla="*/ f65 1 516984"/>
                <a:gd name="f97" fmla="*/ f66 1 262629"/>
                <a:gd name="f98" fmla="*/ f67 1 516984"/>
                <a:gd name="f99" fmla="*/ f68 1 262629"/>
                <a:gd name="f100" fmla="*/ f69 1 516984"/>
                <a:gd name="f101" fmla="*/ f70 1 516984"/>
                <a:gd name="f102" fmla="*/ f71 1 262629"/>
                <a:gd name="f103" fmla="*/ f72 1 516984"/>
                <a:gd name="f104" fmla="*/ f73 1 262629"/>
                <a:gd name="f105" fmla="*/ f74 1 516984"/>
                <a:gd name="f106" fmla="*/ f75 1 516984"/>
                <a:gd name="f107" fmla="*/ f76 1 516984"/>
                <a:gd name="f108" fmla="*/ f77 1 516984"/>
                <a:gd name="f109" fmla="*/ f78 1 262629"/>
                <a:gd name="f110" fmla="*/ f79 1 516984"/>
                <a:gd name="f111" fmla="*/ f80 1 262629"/>
                <a:gd name="f112" fmla="*/ f81 1 262629"/>
                <a:gd name="f113" fmla="*/ f82 1 262629"/>
                <a:gd name="f114" fmla="*/ f83 1 262629"/>
                <a:gd name="f115" fmla="*/ f84 1 262629"/>
                <a:gd name="f116" fmla="*/ f85 1 262629"/>
                <a:gd name="f117" fmla="*/ f86 1 516984"/>
                <a:gd name="f118" fmla="*/ f87 1 262629"/>
                <a:gd name="f119" fmla="*/ f88 1 516984"/>
                <a:gd name="f120" fmla="*/ f89 1 262629"/>
                <a:gd name="f121" fmla="*/ f90 1 516984"/>
                <a:gd name="f122" fmla="*/ f91 1 262629"/>
                <a:gd name="f123" fmla="*/ f92 1 516984"/>
                <a:gd name="f124" fmla="*/ f93 1 262629"/>
                <a:gd name="f125" fmla="*/ f94 1 516984"/>
                <a:gd name="f126" fmla="*/ f56 1 f63"/>
                <a:gd name="f127" fmla="*/ f57 1 f63"/>
                <a:gd name="f128" fmla="*/ f56 1 f64"/>
                <a:gd name="f129" fmla="*/ f58 1 f64"/>
                <a:gd name="f130" fmla="*/ f96 1 f63"/>
                <a:gd name="f131" fmla="*/ f97 1 f64"/>
                <a:gd name="f132" fmla="*/ f98 1 f63"/>
                <a:gd name="f133" fmla="*/ f99 1 f64"/>
                <a:gd name="f134" fmla="*/ f100 1 f63"/>
                <a:gd name="f135" fmla="*/ f101 1 f63"/>
                <a:gd name="f136" fmla="*/ f102 1 f64"/>
                <a:gd name="f137" fmla="*/ f103 1 f63"/>
                <a:gd name="f138" fmla="*/ f104 1 f64"/>
                <a:gd name="f139" fmla="*/ f105 1 f63"/>
                <a:gd name="f140" fmla="*/ f106 1 f63"/>
                <a:gd name="f141" fmla="*/ f107 1 f63"/>
                <a:gd name="f142" fmla="*/ f108 1 f63"/>
                <a:gd name="f143" fmla="*/ f109 1 f64"/>
                <a:gd name="f144" fmla="*/ f110 1 f63"/>
                <a:gd name="f145" fmla="*/ f111 1 f64"/>
                <a:gd name="f146" fmla="*/ f112 1 f64"/>
                <a:gd name="f147" fmla="*/ f113 1 f64"/>
                <a:gd name="f148" fmla="*/ f114 1 f64"/>
                <a:gd name="f149" fmla="*/ f115 1 f64"/>
                <a:gd name="f150" fmla="*/ f116 1 f64"/>
                <a:gd name="f151" fmla="*/ f117 1 f63"/>
                <a:gd name="f152" fmla="*/ f118 1 f64"/>
                <a:gd name="f153" fmla="*/ f119 1 f63"/>
                <a:gd name="f154" fmla="*/ f120 1 f64"/>
                <a:gd name="f155" fmla="*/ f121 1 f63"/>
                <a:gd name="f156" fmla="*/ f122 1 f64"/>
                <a:gd name="f157" fmla="*/ f123 1 f63"/>
                <a:gd name="f158" fmla="*/ f124 1 f64"/>
                <a:gd name="f159" fmla="*/ f125 1 f63"/>
                <a:gd name="f160" fmla="*/ f126 f54 1"/>
                <a:gd name="f161" fmla="*/ f127 f54 1"/>
                <a:gd name="f162" fmla="*/ f129 f55 1"/>
                <a:gd name="f163" fmla="*/ f128 f55 1"/>
                <a:gd name="f164" fmla="*/ f130 f54 1"/>
                <a:gd name="f165" fmla="*/ f131 f55 1"/>
                <a:gd name="f166" fmla="*/ f132 f54 1"/>
                <a:gd name="f167" fmla="*/ f133 f55 1"/>
                <a:gd name="f168" fmla="*/ f134 f54 1"/>
                <a:gd name="f169" fmla="*/ f135 f54 1"/>
                <a:gd name="f170" fmla="*/ f136 f55 1"/>
                <a:gd name="f171" fmla="*/ f137 f54 1"/>
                <a:gd name="f172" fmla="*/ f138 f55 1"/>
                <a:gd name="f173" fmla="*/ f139 f54 1"/>
                <a:gd name="f174" fmla="*/ f140 f54 1"/>
                <a:gd name="f175" fmla="*/ f141 f54 1"/>
                <a:gd name="f176" fmla="*/ f142 f54 1"/>
                <a:gd name="f177" fmla="*/ f143 f55 1"/>
                <a:gd name="f178" fmla="*/ f144 f54 1"/>
                <a:gd name="f179" fmla="*/ f145 f55 1"/>
                <a:gd name="f180" fmla="*/ f146 f55 1"/>
                <a:gd name="f181" fmla="*/ f147 f55 1"/>
                <a:gd name="f182" fmla="*/ f148 f55 1"/>
                <a:gd name="f183" fmla="*/ f149 f55 1"/>
                <a:gd name="f184" fmla="*/ f150 f55 1"/>
                <a:gd name="f185" fmla="*/ f151 f54 1"/>
                <a:gd name="f186" fmla="*/ f152 f55 1"/>
                <a:gd name="f187" fmla="*/ f153 f54 1"/>
                <a:gd name="f188" fmla="*/ f154 f55 1"/>
                <a:gd name="f189" fmla="*/ f155 f54 1"/>
                <a:gd name="f190" fmla="*/ f156 f55 1"/>
                <a:gd name="f191" fmla="*/ f157 f54 1"/>
                <a:gd name="f192" fmla="*/ f158 f55 1"/>
                <a:gd name="f193" fmla="*/ f159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64" y="f165"/>
                </a:cxn>
                <a:cxn ang="f95">
                  <a:pos x="f166" y="f167"/>
                </a:cxn>
                <a:cxn ang="f95">
                  <a:pos x="f168" y="f167"/>
                </a:cxn>
                <a:cxn ang="f95">
                  <a:pos x="f169" y="f170"/>
                </a:cxn>
                <a:cxn ang="f95">
                  <a:pos x="f171" y="f172"/>
                </a:cxn>
                <a:cxn ang="f95">
                  <a:pos x="f173" y="f172"/>
                </a:cxn>
                <a:cxn ang="f95">
                  <a:pos x="f174" y="f172"/>
                </a:cxn>
                <a:cxn ang="f95">
                  <a:pos x="f175" y="f172"/>
                </a:cxn>
                <a:cxn ang="f95">
                  <a:pos x="f176" y="f177"/>
                </a:cxn>
                <a:cxn ang="f95">
                  <a:pos x="f178" y="f179"/>
                </a:cxn>
                <a:cxn ang="f95">
                  <a:pos x="f178" y="f179"/>
                </a:cxn>
                <a:cxn ang="f95">
                  <a:pos x="f178" y="f180"/>
                </a:cxn>
                <a:cxn ang="f95">
                  <a:pos x="f178" y="f181"/>
                </a:cxn>
                <a:cxn ang="f95">
                  <a:pos x="f178" y="f182"/>
                </a:cxn>
                <a:cxn ang="f95">
                  <a:pos x="f178" y="f183"/>
                </a:cxn>
                <a:cxn ang="f95">
                  <a:pos x="f178" y="f184"/>
                </a:cxn>
                <a:cxn ang="f95">
                  <a:pos x="f178" y="f184"/>
                </a:cxn>
                <a:cxn ang="f95">
                  <a:pos x="f185" y="f186"/>
                </a:cxn>
                <a:cxn ang="f95">
                  <a:pos x="f187" y="f188"/>
                </a:cxn>
                <a:cxn ang="f95">
                  <a:pos x="f189" y="f190"/>
                </a:cxn>
                <a:cxn ang="f95">
                  <a:pos x="f189" y="f190"/>
                </a:cxn>
                <a:cxn ang="f95">
                  <a:pos x="f191" y="f192"/>
                </a:cxn>
                <a:cxn ang="f95">
                  <a:pos x="f193" y="f192"/>
                </a:cxn>
                <a:cxn ang="f95">
                  <a:pos x="f164" y="f165"/>
                </a:cxn>
              </a:cxnLst>
              <a:rect l="f160" t="f163" r="f161" b="f162"/>
              <a:pathLst>
                <a:path w="516984" h="26262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1"/>
                    <a:pt x="f23" y="f19"/>
                  </a:cubicBezTo>
                  <a:lnTo>
                    <a:pt x="f24" y="f19"/>
                  </a:lnTo>
                  <a:lnTo>
                    <a:pt x="f25" y="f19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6" y="f32"/>
                  </a:cubicBezTo>
                  <a:cubicBezTo>
                    <a:pt x="f6" y="f32"/>
                    <a:pt x="f6" y="f32"/>
                    <a:pt x="f6" y="f32"/>
                  </a:cubicBezTo>
                  <a:cubicBezTo>
                    <a:pt x="f6" y="f32"/>
                    <a:pt x="f6" y="f32"/>
                    <a:pt x="f6" y="f33"/>
                  </a:cubicBezTo>
                  <a:lnTo>
                    <a:pt x="f6" y="f34"/>
                  </a:lnTo>
                  <a:lnTo>
                    <a:pt x="f6" y="f35"/>
                  </a:lnTo>
                  <a:cubicBezTo>
                    <a:pt x="f6" y="f35"/>
                    <a:pt x="f6" y="f36"/>
                    <a:pt x="f6" y="f37"/>
                  </a:cubicBezTo>
                  <a:cubicBezTo>
                    <a:pt x="f6" y="f38"/>
                    <a:pt x="f6" y="f39"/>
                    <a:pt x="f6" y="f40"/>
                  </a:cubicBezTo>
                  <a:lnTo>
                    <a:pt x="f6" y="f40"/>
                  </a:lnTo>
                  <a:lnTo>
                    <a:pt x="f41" y="f42"/>
                  </a:lnTo>
                  <a:lnTo>
                    <a:pt x="f43" y="f44"/>
                  </a:lnTo>
                  <a:lnTo>
                    <a:pt x="f45" y="f46"/>
                  </a:lnTo>
                  <a:lnTo>
                    <a:pt x="f45" y="f46"/>
                  </a:lnTo>
                  <a:lnTo>
                    <a:pt x="f47" y="f5"/>
                  </a:lnTo>
                  <a:lnTo>
                    <a:pt x="f48" y="f5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5" name="Freeform: Shape 154">
              <a:extLst>
                <a:ext uri="{FF2B5EF4-FFF2-40B4-BE49-F238E27FC236}">
                  <a16:creationId xmlns:a16="http://schemas.microsoft.com/office/drawing/2014/main" id="{057D75E7-01A2-43DA-1822-27FE13A577EB}"/>
                </a:ext>
              </a:extLst>
            </p:cNvPr>
            <p:cNvSpPr/>
            <p:nvPr/>
          </p:nvSpPr>
          <p:spPr>
            <a:xfrm>
              <a:off x="3405627" y="1222525"/>
              <a:ext cx="36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"/>
                <a:gd name="f7" fmla="val 899"/>
                <a:gd name="f8" fmla="val 40"/>
                <a:gd name="f9" fmla="val -13"/>
                <a:gd name="f10" fmla="val 297"/>
                <a:gd name="f11" fmla="val 602"/>
                <a:gd name="f12" fmla="+- 0 0 -90"/>
                <a:gd name="f13" fmla="*/ f3 1 39"/>
                <a:gd name="f14" fmla="*/ f4 1 89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9"/>
                <a:gd name="f23" fmla="*/ f19 1 899"/>
                <a:gd name="f24" fmla="*/ 40 f20 1"/>
                <a:gd name="f25" fmla="*/ 0 f19 1"/>
                <a:gd name="f26" fmla="*/ 899 f19 1"/>
                <a:gd name="f27" fmla="+- f21 0 f1"/>
                <a:gd name="f28" fmla="*/ f24 1 39"/>
                <a:gd name="f29" fmla="*/ f25 1 899"/>
                <a:gd name="f30" fmla="*/ f26 1 899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</a:cxnLst>
              <a:rect l="f38" t="f41" r="f39" b="f40"/>
              <a:pathLst>
                <a:path w="39" h="899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7"/>
                  </a:cubicBezTo>
                  <a:cubicBezTo>
                    <a:pt x="f8" y="f7"/>
                    <a:pt x="f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6" name="Freeform: Shape 155">
              <a:extLst>
                <a:ext uri="{FF2B5EF4-FFF2-40B4-BE49-F238E27FC236}">
                  <a16:creationId xmlns:a16="http://schemas.microsoft.com/office/drawing/2014/main" id="{5AA0D6B4-5DED-C3BF-DE3B-48C962932C78}"/>
                </a:ext>
              </a:extLst>
            </p:cNvPr>
            <p:cNvSpPr/>
            <p:nvPr/>
          </p:nvSpPr>
          <p:spPr>
            <a:xfrm>
              <a:off x="3453579" y="1245129"/>
              <a:ext cx="12847" cy="1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284"/>
                <a:gd name="f8" fmla="val 771"/>
                <a:gd name="f9" fmla="+- 0 0 -90"/>
                <a:gd name="f10" fmla="*/ f3 1 12844"/>
                <a:gd name="f11" fmla="*/ f4 1 128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844"/>
                <a:gd name="f20" fmla="*/ f16 1 1284"/>
                <a:gd name="f21" fmla="*/ 0 f17 1"/>
                <a:gd name="f22" fmla="*/ 771 f16 1"/>
                <a:gd name="f23" fmla="*/ 0 f16 1"/>
                <a:gd name="f24" fmla="*/ 1284 f16 1"/>
                <a:gd name="f25" fmla="+- f18 0 f1"/>
                <a:gd name="f26" fmla="*/ f21 1 12844"/>
                <a:gd name="f27" fmla="*/ f22 1 1284"/>
                <a:gd name="f28" fmla="*/ f23 1 1284"/>
                <a:gd name="f29" fmla="*/ f24 1 1284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2" y="f45"/>
                </a:cxn>
              </a:cxnLst>
              <a:rect l="f38" t="f41" r="f39" b="f40"/>
              <a:pathLst>
                <a:path w="12844" h="1284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7" name="Freeform: Shape 156">
              <a:extLst>
                <a:ext uri="{FF2B5EF4-FFF2-40B4-BE49-F238E27FC236}">
                  <a16:creationId xmlns:a16="http://schemas.microsoft.com/office/drawing/2014/main" id="{8E24A967-3FC6-989B-70B7-BDEC7123E4DB}"/>
                </a:ext>
              </a:extLst>
            </p:cNvPr>
            <p:cNvSpPr/>
            <p:nvPr/>
          </p:nvSpPr>
          <p:spPr>
            <a:xfrm>
              <a:off x="3416591" y="1228560"/>
              <a:ext cx="34418" cy="127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422"/>
                <a:gd name="f7" fmla="val 12715"/>
                <a:gd name="f8" fmla="val 29799"/>
                <a:gd name="f9" fmla="val 7707"/>
                <a:gd name="f10" fmla="val 31382"/>
                <a:gd name="f11" fmla="val 7372"/>
                <a:gd name="f12" fmla="val 33034"/>
                <a:gd name="f13" fmla="val 7647"/>
                <a:gd name="f14" fmla="val 34423"/>
                <a:gd name="f15" fmla="val 8477"/>
                <a:gd name="f16" fmla="val 16955"/>
                <a:gd name="f17" fmla="val 899"/>
                <a:gd name="f18" fmla="val 3596"/>
                <a:gd name="f19" fmla="val 8092"/>
                <a:gd name="f20" fmla="val 9505"/>
                <a:gd name="f21" fmla="val 12716"/>
                <a:gd name="f22" fmla="+- 0 0 -90"/>
                <a:gd name="f23" fmla="*/ f3 1 34422"/>
                <a:gd name="f24" fmla="*/ f4 1 1271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4422"/>
                <a:gd name="f33" fmla="*/ f29 1 12715"/>
                <a:gd name="f34" fmla="*/ 29799 f30 1"/>
                <a:gd name="f35" fmla="*/ 7707 f29 1"/>
                <a:gd name="f36" fmla="*/ 34423 f30 1"/>
                <a:gd name="f37" fmla="*/ 8477 f29 1"/>
                <a:gd name="f38" fmla="*/ 16955 f30 1"/>
                <a:gd name="f39" fmla="*/ 0 f29 1"/>
                <a:gd name="f40" fmla="*/ 899 f30 1"/>
                <a:gd name="f41" fmla="*/ 3596 f29 1"/>
                <a:gd name="f42" fmla="*/ 0 f30 1"/>
                <a:gd name="f43" fmla="*/ 8092 f29 1"/>
                <a:gd name="f44" fmla="*/ 9505 f30 1"/>
                <a:gd name="f45" fmla="*/ 12716 f29 1"/>
                <a:gd name="f46" fmla="+- f31 0 f1"/>
                <a:gd name="f47" fmla="*/ f34 1 34422"/>
                <a:gd name="f48" fmla="*/ f35 1 12715"/>
                <a:gd name="f49" fmla="*/ f36 1 34422"/>
                <a:gd name="f50" fmla="*/ f37 1 12715"/>
                <a:gd name="f51" fmla="*/ f38 1 34422"/>
                <a:gd name="f52" fmla="*/ f39 1 12715"/>
                <a:gd name="f53" fmla="*/ f40 1 34422"/>
                <a:gd name="f54" fmla="*/ f41 1 12715"/>
                <a:gd name="f55" fmla="*/ f42 1 34422"/>
                <a:gd name="f56" fmla="*/ f43 1 12715"/>
                <a:gd name="f57" fmla="*/ f44 1 34422"/>
                <a:gd name="f58" fmla="*/ f45 1 12715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2"/>
                <a:gd name="f66" fmla="*/ f50 1 f33"/>
                <a:gd name="f67" fmla="*/ f51 1 f32"/>
                <a:gd name="f68" fmla="*/ f52 1 f33"/>
                <a:gd name="f69" fmla="*/ f53 1 f32"/>
                <a:gd name="f70" fmla="*/ f54 1 f33"/>
                <a:gd name="f71" fmla="*/ f55 1 f32"/>
                <a:gd name="f72" fmla="*/ f56 1 f33"/>
                <a:gd name="f73" fmla="*/ f57 1 f32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3 1"/>
                <a:gd name="f82" fmla="*/ f66 f24 1"/>
                <a:gd name="f83" fmla="*/ f67 f23 1"/>
                <a:gd name="f84" fmla="*/ f68 f24 1"/>
                <a:gd name="f85" fmla="*/ f69 f23 1"/>
                <a:gd name="f86" fmla="*/ f70 f24 1"/>
                <a:gd name="f87" fmla="*/ f71 f23 1"/>
                <a:gd name="f88" fmla="*/ f72 f24 1"/>
                <a:gd name="f89" fmla="*/ f73 f23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9" y="f90"/>
                </a:cxn>
              </a:cxnLst>
              <a:rect l="f75" t="f78" r="f76" b="f77"/>
              <a:pathLst>
                <a:path w="34422" h="1271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6" y="f5"/>
                  </a:lnTo>
                  <a:lnTo>
                    <a:pt x="f17" y="f18"/>
                  </a:lnTo>
                  <a:lnTo>
                    <a:pt x="f5" y="f19"/>
                  </a:lnTo>
                  <a:lnTo>
                    <a:pt x="f20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8" name="Freeform: Shape 157">
              <a:extLst>
                <a:ext uri="{FF2B5EF4-FFF2-40B4-BE49-F238E27FC236}">
                  <a16:creationId xmlns:a16="http://schemas.microsoft.com/office/drawing/2014/main" id="{FBBF5101-0CB7-F04F-EF86-668A0812F9F2}"/>
                </a:ext>
              </a:extLst>
            </p:cNvPr>
            <p:cNvSpPr/>
            <p:nvPr/>
          </p:nvSpPr>
          <p:spPr>
            <a:xfrm>
              <a:off x="3400013" y="1224582"/>
              <a:ext cx="17080" cy="222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083"/>
                <a:gd name="f7" fmla="val 22220"/>
                <a:gd name="f8" fmla="val 14643"/>
                <a:gd name="f9" fmla="val 19010"/>
                <a:gd name="f10" fmla="val 16184"/>
                <a:gd name="f11" fmla="val 11817"/>
                <a:gd name="f12" fmla="val 7321"/>
                <a:gd name="f13" fmla="val 12459"/>
                <a:gd name="f14" fmla="val 8477"/>
                <a:gd name="f15" fmla="val 8916"/>
                <a:gd name="f16" fmla="val 9211"/>
                <a:gd name="f17" fmla="val 5450"/>
                <a:gd name="f18" fmla="val 6935"/>
                <a:gd name="f19" fmla="val 4715"/>
                <a:gd name="f20" fmla="val 3392"/>
                <a:gd name="f21" fmla="val 4677"/>
                <a:gd name="f22" fmla="val 3205"/>
                <a:gd name="f23" fmla="val 4646"/>
                <a:gd name="f24" fmla="val 3016"/>
                <a:gd name="f25" fmla="val 4624"/>
                <a:gd name="f26" fmla="val 2826"/>
                <a:gd name="f27" fmla="val 4430"/>
                <a:gd name="f28" fmla="val 1894"/>
                <a:gd name="f29" fmla="val 932"/>
                <a:gd name="f30" fmla="val 22221"/>
                <a:gd name="f31" fmla="val 21193"/>
                <a:gd name="f32" fmla="+- 0 0 -90"/>
                <a:gd name="f33" fmla="*/ f3 1 17083"/>
                <a:gd name="f34" fmla="*/ f4 1 22220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7083"/>
                <a:gd name="f43" fmla="*/ f39 1 22220"/>
                <a:gd name="f44" fmla="*/ 14643 f40 1"/>
                <a:gd name="f45" fmla="*/ 19010 f39 1"/>
                <a:gd name="f46" fmla="*/ 16184 f40 1"/>
                <a:gd name="f47" fmla="*/ 11817 f39 1"/>
                <a:gd name="f48" fmla="*/ 17083 f40 1"/>
                <a:gd name="f49" fmla="*/ 7321 f39 1"/>
                <a:gd name="f50" fmla="*/ 12459 f40 1"/>
                <a:gd name="f51" fmla="*/ 8477 f39 1"/>
                <a:gd name="f52" fmla="*/ 4715 f40 1"/>
                <a:gd name="f53" fmla="*/ 3392 f39 1"/>
                <a:gd name="f54" fmla="*/ 4624 f40 1"/>
                <a:gd name="f55" fmla="*/ 2826 f39 1"/>
                <a:gd name="f56" fmla="*/ 0 f39 1"/>
                <a:gd name="f57" fmla="*/ 0 f40 1"/>
                <a:gd name="f58" fmla="*/ 22221 f39 1"/>
                <a:gd name="f59" fmla="*/ 21193 f39 1"/>
                <a:gd name="f60" fmla="+- f41 0 f1"/>
                <a:gd name="f61" fmla="*/ f44 1 17083"/>
                <a:gd name="f62" fmla="*/ f45 1 22220"/>
                <a:gd name="f63" fmla="*/ f46 1 17083"/>
                <a:gd name="f64" fmla="*/ f47 1 22220"/>
                <a:gd name="f65" fmla="*/ f48 1 17083"/>
                <a:gd name="f66" fmla="*/ f49 1 22220"/>
                <a:gd name="f67" fmla="*/ f50 1 17083"/>
                <a:gd name="f68" fmla="*/ f51 1 22220"/>
                <a:gd name="f69" fmla="*/ f52 1 17083"/>
                <a:gd name="f70" fmla="*/ f53 1 22220"/>
                <a:gd name="f71" fmla="*/ f54 1 17083"/>
                <a:gd name="f72" fmla="*/ f55 1 22220"/>
                <a:gd name="f73" fmla="*/ f56 1 22220"/>
                <a:gd name="f74" fmla="*/ f57 1 17083"/>
                <a:gd name="f75" fmla="*/ f58 1 22220"/>
                <a:gd name="f76" fmla="*/ f59 1 22220"/>
                <a:gd name="f77" fmla="*/ f35 1 f42"/>
                <a:gd name="f78" fmla="*/ f36 1 f42"/>
                <a:gd name="f79" fmla="*/ f35 1 f43"/>
                <a:gd name="f80" fmla="*/ f37 1 f43"/>
                <a:gd name="f81" fmla="*/ f61 1 f42"/>
                <a:gd name="f82" fmla="*/ f62 1 f43"/>
                <a:gd name="f83" fmla="*/ f63 1 f42"/>
                <a:gd name="f84" fmla="*/ f64 1 f43"/>
                <a:gd name="f85" fmla="*/ f65 1 f42"/>
                <a:gd name="f86" fmla="*/ f66 1 f43"/>
                <a:gd name="f87" fmla="*/ f67 1 f42"/>
                <a:gd name="f88" fmla="*/ f68 1 f43"/>
                <a:gd name="f89" fmla="*/ f69 1 f42"/>
                <a:gd name="f90" fmla="*/ f70 1 f43"/>
                <a:gd name="f91" fmla="*/ f71 1 f42"/>
                <a:gd name="f92" fmla="*/ f72 1 f43"/>
                <a:gd name="f93" fmla="*/ f73 1 f43"/>
                <a:gd name="f94" fmla="*/ f74 1 f42"/>
                <a:gd name="f95" fmla="*/ f75 1 f43"/>
                <a:gd name="f96" fmla="*/ f76 1 f43"/>
                <a:gd name="f97" fmla="*/ f77 f33 1"/>
                <a:gd name="f98" fmla="*/ f78 f33 1"/>
                <a:gd name="f99" fmla="*/ f80 f34 1"/>
                <a:gd name="f100" fmla="*/ f79 f34 1"/>
                <a:gd name="f101" fmla="*/ f81 f33 1"/>
                <a:gd name="f102" fmla="*/ f82 f34 1"/>
                <a:gd name="f103" fmla="*/ f83 f33 1"/>
                <a:gd name="f104" fmla="*/ f84 f34 1"/>
                <a:gd name="f105" fmla="*/ f85 f33 1"/>
                <a:gd name="f106" fmla="*/ f86 f34 1"/>
                <a:gd name="f107" fmla="*/ f87 f33 1"/>
                <a:gd name="f108" fmla="*/ f88 f34 1"/>
                <a:gd name="f109" fmla="*/ f89 f33 1"/>
                <a:gd name="f110" fmla="*/ f90 f34 1"/>
                <a:gd name="f111" fmla="*/ f91 f33 1"/>
                <a:gd name="f112" fmla="*/ f92 f34 1"/>
                <a:gd name="f113" fmla="*/ f93 f34 1"/>
                <a:gd name="f114" fmla="*/ f94 f33 1"/>
                <a:gd name="f115" fmla="*/ f95 f34 1"/>
                <a:gd name="f116" fmla="*/ f96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1" y="f113"/>
                </a:cxn>
                <a:cxn ang="f60">
                  <a:pos x="f111" y="f113"/>
                </a:cxn>
                <a:cxn ang="f60">
                  <a:pos x="f114" y="f115"/>
                </a:cxn>
                <a:cxn ang="f60">
                  <a:pos x="f111" y="f116"/>
                </a:cxn>
              </a:cxnLst>
              <a:rect l="f97" t="f100" r="f98" b="f99"/>
              <a:pathLst>
                <a:path w="17083" h="22220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lnTo>
                    <a:pt x="f25" y="f5"/>
                  </a:lnTo>
                  <a:lnTo>
                    <a:pt x="f5" y="f30"/>
                  </a:lnTo>
                  <a:lnTo>
                    <a:pt x="f25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9" name="Freeform: Shape 158">
              <a:extLst>
                <a:ext uri="{FF2B5EF4-FFF2-40B4-BE49-F238E27FC236}">
                  <a16:creationId xmlns:a16="http://schemas.microsoft.com/office/drawing/2014/main" id="{AC8FB440-6AC7-C754-A65A-9C8F13259BEB}"/>
                </a:ext>
              </a:extLst>
            </p:cNvPr>
            <p:cNvSpPr/>
            <p:nvPr/>
          </p:nvSpPr>
          <p:spPr>
            <a:xfrm>
              <a:off x="3407337" y="1218803"/>
              <a:ext cx="1280" cy="14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"/>
                <a:gd name="f7" fmla="val 1412"/>
                <a:gd name="f8" fmla="val 1413"/>
                <a:gd name="f9" fmla="val 358"/>
                <a:gd name="f10" fmla="val 883"/>
                <a:gd name="f11" fmla="val 791"/>
                <a:gd name="f12" fmla="val 407"/>
                <a:gd name="f13" fmla="val 1285"/>
                <a:gd name="f14" fmla="+- 0 0 -90"/>
                <a:gd name="f15" fmla="*/ f3 1 1284"/>
                <a:gd name="f16" fmla="*/ f4 1 14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284"/>
                <a:gd name="f25" fmla="*/ f21 1 1412"/>
                <a:gd name="f26" fmla="*/ 0 f22 1"/>
                <a:gd name="f27" fmla="*/ 1413 f21 1"/>
                <a:gd name="f28" fmla="*/ 1285 f22 1"/>
                <a:gd name="f29" fmla="*/ 0 f21 1"/>
                <a:gd name="f30" fmla="+- f23 0 f1"/>
                <a:gd name="f31" fmla="*/ f26 1 1284"/>
                <a:gd name="f32" fmla="*/ f27 1 1412"/>
                <a:gd name="f33" fmla="*/ f28 1 1284"/>
                <a:gd name="f34" fmla="*/ f29 1 1412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8"/>
                </a:cxn>
                <a:cxn ang="f30">
                  <a:pos x="f47" y="f48"/>
                </a:cxn>
                <a:cxn ang="f30">
                  <a:pos x="f49" y="f50"/>
                </a:cxn>
              </a:cxnLst>
              <a:rect l="f43" t="f46" r="f44" b="f45"/>
              <a:pathLst>
                <a:path w="1284" h="1412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cubicBezTo>
                    <a:pt x="f9" y="f10"/>
                    <a:pt x="f11" y="f12"/>
                    <a:pt x="f13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0" name="Freeform: Shape 159">
              <a:extLst>
                <a:ext uri="{FF2B5EF4-FFF2-40B4-BE49-F238E27FC236}">
                  <a16:creationId xmlns:a16="http://schemas.microsoft.com/office/drawing/2014/main" id="{AAB67177-AE7D-D605-0A95-8120C4D96072}"/>
                </a:ext>
              </a:extLst>
            </p:cNvPr>
            <p:cNvSpPr/>
            <p:nvPr/>
          </p:nvSpPr>
          <p:spPr>
            <a:xfrm>
              <a:off x="3405874" y="1221885"/>
              <a:ext cx="54" cy="14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"/>
                <a:gd name="f7" fmla="val 1412"/>
                <a:gd name="f8" fmla="val -17"/>
                <a:gd name="f9" fmla="val 209"/>
                <a:gd name="f10" fmla="val 434"/>
                <a:gd name="f11" fmla="val 642"/>
                <a:gd name="f12" fmla="val 1413"/>
                <a:gd name="f13" fmla="val 29"/>
                <a:gd name="f14" fmla="val 942"/>
                <a:gd name="f15" fmla="val 471"/>
                <a:gd name="f16" fmla="+- 0 0 -90"/>
                <a:gd name="f17" fmla="*/ f3 1 51"/>
                <a:gd name="f18" fmla="*/ f4 1 141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1"/>
                <a:gd name="f27" fmla="*/ f23 1 1412"/>
                <a:gd name="f28" fmla="*/ 51 f24 1"/>
                <a:gd name="f29" fmla="*/ 0 f23 1"/>
                <a:gd name="f30" fmla="*/ 642 f23 1"/>
                <a:gd name="f31" fmla="*/ 1413 f23 1"/>
                <a:gd name="f32" fmla="+- f25 0 f1"/>
                <a:gd name="f33" fmla="*/ f28 1 51"/>
                <a:gd name="f34" fmla="*/ f29 1 1412"/>
                <a:gd name="f35" fmla="*/ f30 1 1412"/>
                <a:gd name="f36" fmla="*/ f31 1 1412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2"/>
                </a:cxn>
                <a:cxn ang="f32">
                  <a:pos x="f49" y="f50"/>
                </a:cxn>
              </a:cxnLst>
              <a:rect l="f45" t="f48" r="f46" b="f47"/>
              <a:pathLst>
                <a:path w="51" h="1412">
                  <a:moveTo>
                    <a:pt x="f6" y="f5"/>
                  </a:moveTo>
                  <a:cubicBezTo>
                    <a:pt x="f8" y="f9"/>
                    <a:pt x="f8" y="f10"/>
                    <a:pt x="f6" y="f11"/>
                  </a:cubicBezTo>
                  <a:lnTo>
                    <a:pt x="f6" y="f12"/>
                  </a:lnTo>
                  <a:cubicBezTo>
                    <a:pt x="f13" y="f14"/>
                    <a:pt x="f13" y="f1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1" name="Freeform: Shape 160">
              <a:extLst>
                <a:ext uri="{FF2B5EF4-FFF2-40B4-BE49-F238E27FC236}">
                  <a16:creationId xmlns:a16="http://schemas.microsoft.com/office/drawing/2014/main" id="{43B0DF31-CB3F-C1A1-0703-A4A9F9F841BA}"/>
                </a:ext>
              </a:extLst>
            </p:cNvPr>
            <p:cNvSpPr/>
            <p:nvPr/>
          </p:nvSpPr>
          <p:spPr>
            <a:xfrm>
              <a:off x="3408883" y="1218163"/>
              <a:ext cx="1545" cy="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1"/>
                <a:gd name="f7" fmla="val 770"/>
                <a:gd name="f8" fmla="val 771"/>
                <a:gd name="f9" fmla="val 472"/>
                <a:gd name="f10" fmla="val 438"/>
                <a:gd name="f11" fmla="val 992"/>
                <a:gd name="f12" fmla="val 178"/>
                <a:gd name="f13" fmla="+- 0 0 -90"/>
                <a:gd name="f14" fmla="*/ f3 1 1541"/>
                <a:gd name="f15" fmla="*/ f4 1 77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541"/>
                <a:gd name="f24" fmla="*/ f20 1 770"/>
                <a:gd name="f25" fmla="*/ 771 f21 1"/>
                <a:gd name="f26" fmla="*/ 771 f20 1"/>
                <a:gd name="f27" fmla="*/ 0 f21 1"/>
                <a:gd name="f28" fmla="*/ 1541 f21 1"/>
                <a:gd name="f29" fmla="*/ 0 f20 1"/>
                <a:gd name="f30" fmla="+- f22 0 f1"/>
                <a:gd name="f31" fmla="*/ f25 1 1541"/>
                <a:gd name="f32" fmla="*/ f26 1 770"/>
                <a:gd name="f33" fmla="*/ f27 1 1541"/>
                <a:gd name="f34" fmla="*/ f28 1 1541"/>
                <a:gd name="f35" fmla="*/ f29 1 770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1" y="f50"/>
                </a:cxn>
                <a:cxn ang="f30">
                  <a:pos x="f52" y="f53"/>
                </a:cxn>
              </a:cxnLst>
              <a:rect l="f45" t="f48" r="f46" b="f47"/>
              <a:pathLst>
                <a:path w="1541" h="770">
                  <a:moveTo>
                    <a:pt x="f8" y="f8"/>
                  </a:moveTo>
                  <a:lnTo>
                    <a:pt x="f5" y="f8"/>
                  </a:lnTo>
                  <a:lnTo>
                    <a:pt x="f5" y="f8"/>
                  </a:lnTo>
                  <a:cubicBezTo>
                    <a:pt x="f9" y="f10"/>
                    <a:pt x="f11" y="f12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2" name="Freeform: Shape 161">
              <a:extLst>
                <a:ext uri="{FF2B5EF4-FFF2-40B4-BE49-F238E27FC236}">
                  <a16:creationId xmlns:a16="http://schemas.microsoft.com/office/drawing/2014/main" id="{7AECCFC6-9F73-B557-ED97-74E6802D2C13}"/>
                </a:ext>
              </a:extLst>
            </p:cNvPr>
            <p:cNvSpPr/>
            <p:nvPr/>
          </p:nvSpPr>
          <p:spPr>
            <a:xfrm>
              <a:off x="0" y="2017852"/>
              <a:ext cx="244044" cy="17660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4042"/>
                <a:gd name="f7" fmla="val 1766100"/>
                <a:gd name="f8" fmla="val 239547"/>
                <a:gd name="f9" fmla="val 2312"/>
                <a:gd name="f10" fmla="val 237106"/>
                <a:gd name="f11" fmla="val 235693"/>
                <a:gd name="f12" fmla="val 234794"/>
                <a:gd name="f13" fmla="val 231069"/>
                <a:gd name="f14" fmla="val 1666942"/>
                <a:gd name="f15" fmla="val 1766101"/>
                <a:gd name="f16" fmla="val 1156"/>
                <a:gd name="f17" fmla="+- 0 0 -90"/>
                <a:gd name="f18" fmla="*/ f3 1 244042"/>
                <a:gd name="f19" fmla="*/ f4 1 176610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44042"/>
                <a:gd name="f28" fmla="*/ f24 1 1766100"/>
                <a:gd name="f29" fmla="*/ 239547 f25 1"/>
                <a:gd name="f30" fmla="*/ 2312 f24 1"/>
                <a:gd name="f31" fmla="*/ 237106 f25 1"/>
                <a:gd name="f32" fmla="*/ 235693 f25 1"/>
                <a:gd name="f33" fmla="*/ 234794 f25 1"/>
                <a:gd name="f34" fmla="*/ 231069 f25 1"/>
                <a:gd name="f35" fmla="*/ 0 f24 1"/>
                <a:gd name="f36" fmla="*/ 0 f25 1"/>
                <a:gd name="f37" fmla="*/ 1666942 f24 1"/>
                <a:gd name="f38" fmla="*/ 1766101 f24 1"/>
                <a:gd name="f39" fmla="*/ 244042 f25 1"/>
                <a:gd name="f40" fmla="*/ 1156 f24 1"/>
                <a:gd name="f41" fmla="+- f26 0 f1"/>
                <a:gd name="f42" fmla="*/ f29 1 244042"/>
                <a:gd name="f43" fmla="*/ f30 1 1766100"/>
                <a:gd name="f44" fmla="*/ f31 1 244042"/>
                <a:gd name="f45" fmla="*/ f32 1 244042"/>
                <a:gd name="f46" fmla="*/ f33 1 244042"/>
                <a:gd name="f47" fmla="*/ f34 1 244042"/>
                <a:gd name="f48" fmla="*/ f35 1 1766100"/>
                <a:gd name="f49" fmla="*/ f36 1 244042"/>
                <a:gd name="f50" fmla="*/ f37 1 1766100"/>
                <a:gd name="f51" fmla="*/ f38 1 1766100"/>
                <a:gd name="f52" fmla="*/ f39 1 244042"/>
                <a:gd name="f53" fmla="*/ f40 1 1766100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7"/>
                <a:gd name="f62" fmla="*/ f46 1 f27"/>
                <a:gd name="f63" fmla="*/ f47 1 f27"/>
                <a:gd name="f64" fmla="*/ f48 1 f28"/>
                <a:gd name="f65" fmla="*/ f49 1 f27"/>
                <a:gd name="f66" fmla="*/ f50 1 f28"/>
                <a:gd name="f67" fmla="*/ f51 1 f28"/>
                <a:gd name="f68" fmla="*/ f52 1 f27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8 1"/>
                <a:gd name="f78" fmla="*/ f62 f18 1"/>
                <a:gd name="f79" fmla="*/ f63 f18 1"/>
                <a:gd name="f80" fmla="*/ f64 f19 1"/>
                <a:gd name="f81" fmla="*/ f65 f18 1"/>
                <a:gd name="f82" fmla="*/ f66 f19 1"/>
                <a:gd name="f83" fmla="*/ f67 f19 1"/>
                <a:gd name="f84" fmla="*/ f68 f18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5"/>
                </a:cxn>
                <a:cxn ang="f41">
                  <a:pos x="f77" y="f75"/>
                </a:cxn>
                <a:cxn ang="f41">
                  <a:pos x="f78" y="f75"/>
                </a:cxn>
                <a:cxn ang="f41">
                  <a:pos x="f79" y="f80"/>
                </a:cxn>
                <a:cxn ang="f41">
                  <a:pos x="f81" y="f82"/>
                </a:cxn>
                <a:cxn ang="f41">
                  <a:pos x="f81" y="f83"/>
                </a:cxn>
                <a:cxn ang="f41">
                  <a:pos x="f84" y="f85"/>
                </a:cxn>
              </a:cxnLst>
              <a:rect l="f70" t="f73" r="f71" b="f72"/>
              <a:pathLst>
                <a:path w="244042" h="1766100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5"/>
                  </a:lnTo>
                  <a:lnTo>
                    <a:pt x="f5" y="f14"/>
                  </a:lnTo>
                  <a:lnTo>
                    <a:pt x="f5" y="f15"/>
                  </a:lnTo>
                  <a:lnTo>
                    <a:pt x="f6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3" name="Freeform: Shape 162">
              <a:extLst>
                <a:ext uri="{FF2B5EF4-FFF2-40B4-BE49-F238E27FC236}">
                  <a16:creationId xmlns:a16="http://schemas.microsoft.com/office/drawing/2014/main" id="{5655641A-3791-34CE-88CA-C00E5C641BD7}"/>
                </a:ext>
              </a:extLst>
            </p:cNvPr>
            <p:cNvSpPr/>
            <p:nvPr/>
          </p:nvSpPr>
          <p:spPr>
            <a:xfrm>
              <a:off x="642210" y="1918438"/>
              <a:ext cx="12847" cy="1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027"/>
                <a:gd name="f8" fmla="val 1028"/>
                <a:gd name="f9" fmla="+- 0 0 -90"/>
                <a:gd name="f10" fmla="*/ f3 1 12844"/>
                <a:gd name="f11" fmla="*/ f4 1 102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844"/>
                <a:gd name="f20" fmla="*/ f16 1 1027"/>
                <a:gd name="f21" fmla="*/ 0 f17 1"/>
                <a:gd name="f22" fmla="*/ 1028 f16 1"/>
                <a:gd name="f23" fmla="*/ 0 f16 1"/>
                <a:gd name="f24" fmla="+- f18 0 f1"/>
                <a:gd name="f25" fmla="*/ f21 1 12844"/>
                <a:gd name="f26" fmla="*/ f22 1 1027"/>
                <a:gd name="f27" fmla="*/ f23 1 1027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0"/>
                </a:cxn>
              </a:cxnLst>
              <a:rect l="f35" t="f38" r="f36" b="f37"/>
              <a:pathLst>
                <a:path w="12844" h="1027">
                  <a:moveTo>
                    <a:pt x="f5" y="f8"/>
                  </a:move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4" name="Freeform: Shape 163">
              <a:extLst>
                <a:ext uri="{FF2B5EF4-FFF2-40B4-BE49-F238E27FC236}">
                  <a16:creationId xmlns:a16="http://schemas.microsoft.com/office/drawing/2014/main" id="{75185B14-83F2-F232-BDA7-A5B30CCBEC66}"/>
                </a:ext>
              </a:extLst>
            </p:cNvPr>
            <p:cNvSpPr/>
            <p:nvPr/>
          </p:nvSpPr>
          <p:spPr>
            <a:xfrm>
              <a:off x="639513" y="1915091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5" name="Freeform: Shape 164">
              <a:extLst>
                <a:ext uri="{FF2B5EF4-FFF2-40B4-BE49-F238E27FC236}">
                  <a16:creationId xmlns:a16="http://schemas.microsoft.com/office/drawing/2014/main" id="{7C327272-F325-090B-52B2-DBD1C505328D}"/>
                </a:ext>
              </a:extLst>
            </p:cNvPr>
            <p:cNvSpPr/>
            <p:nvPr/>
          </p:nvSpPr>
          <p:spPr>
            <a:xfrm>
              <a:off x="622980" y="1922672"/>
              <a:ext cx="19549" cy="553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48"/>
                <a:gd name="f7" fmla="val 55366"/>
                <a:gd name="f8" fmla="val 4466"/>
                <a:gd name="f9" fmla="val 55359"/>
                <a:gd name="f10" fmla="val 8378"/>
                <a:gd name="f11" fmla="val 55528"/>
                <a:gd name="f12" fmla="val 11774"/>
                <a:gd name="f13" fmla="val 52688"/>
                <a:gd name="f14" fmla="val 12301"/>
                <a:gd name="f15" fmla="val 48809"/>
                <a:gd name="f16" fmla="val 19494"/>
                <a:gd name="f17" fmla="val 19566"/>
                <a:gd name="f18" fmla="val 468"/>
                <a:gd name="f19" fmla="val 945"/>
                <a:gd name="f20" fmla="val 1413"/>
                <a:gd name="f21" fmla="val 2184"/>
                <a:gd name="f22" fmla="val 2440"/>
                <a:gd name="f23" fmla="val 19226"/>
                <a:gd name="f24" fmla="val 2849"/>
                <a:gd name="f25" fmla="val 18925"/>
                <a:gd name="f26" fmla="val 3236"/>
                <a:gd name="f27" fmla="val 18595"/>
                <a:gd name="f28" fmla="val 3596"/>
                <a:gd name="f29" fmla="val 18285"/>
                <a:gd name="f30" fmla="val 3971"/>
                <a:gd name="f31" fmla="val 17941"/>
                <a:gd name="f32" fmla="val 4315"/>
                <a:gd name="f33" fmla="val 17567"/>
                <a:gd name="f34" fmla="val 4624"/>
                <a:gd name="f35" fmla="val 16411"/>
                <a:gd name="f36" fmla="val 5266"/>
                <a:gd name="f37" fmla="val 15127"/>
                <a:gd name="f38" fmla="val 5879"/>
                <a:gd name="f39" fmla="val 7450"/>
                <a:gd name="f40" fmla="val 99"/>
                <a:gd name="f41" fmla="val 45983"/>
                <a:gd name="f42" fmla="val -33"/>
                <a:gd name="f43" fmla="val 46748"/>
                <a:gd name="f44" fmla="val 47530"/>
                <a:gd name="f45" fmla="val 48295"/>
                <a:gd name="f46" fmla="val -315"/>
                <a:gd name="f47" fmla="val 51389"/>
                <a:gd name="f48" fmla="val 1513"/>
                <a:gd name="f49" fmla="val 54346"/>
                <a:gd name="f50" fmla="+- 0 0 -90"/>
                <a:gd name="f51" fmla="*/ f3 1 19548"/>
                <a:gd name="f52" fmla="*/ f4 1 55366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9548"/>
                <a:gd name="f61" fmla="*/ f57 1 55366"/>
                <a:gd name="f62" fmla="*/ 4466 f58 1"/>
                <a:gd name="f63" fmla="*/ 55359 f57 1"/>
                <a:gd name="f64" fmla="*/ 12301 f58 1"/>
                <a:gd name="f65" fmla="*/ 48809 f57 1"/>
                <a:gd name="f66" fmla="*/ 19494 f58 1"/>
                <a:gd name="f67" fmla="*/ 0 f57 1"/>
                <a:gd name="f68" fmla="*/ 1413 f57 1"/>
                <a:gd name="f69" fmla="*/ 2440 f57 1"/>
                <a:gd name="f70" fmla="*/ 18595 f58 1"/>
                <a:gd name="f71" fmla="*/ 3596 f57 1"/>
                <a:gd name="f72" fmla="*/ 17567 f58 1"/>
                <a:gd name="f73" fmla="*/ 4624 f57 1"/>
                <a:gd name="f74" fmla="*/ 16411 f58 1"/>
                <a:gd name="f75" fmla="*/ 5266 f57 1"/>
                <a:gd name="f76" fmla="*/ 15127 f58 1"/>
                <a:gd name="f77" fmla="*/ 5879 f58 1"/>
                <a:gd name="f78" fmla="*/ 7450 f57 1"/>
                <a:gd name="f79" fmla="*/ 99 f58 1"/>
                <a:gd name="f80" fmla="*/ 45983 f57 1"/>
                <a:gd name="f81" fmla="*/ 48295 f57 1"/>
                <a:gd name="f82" fmla="+- f59 0 f1"/>
                <a:gd name="f83" fmla="*/ f62 1 19548"/>
                <a:gd name="f84" fmla="*/ f63 1 55366"/>
                <a:gd name="f85" fmla="*/ f64 1 19548"/>
                <a:gd name="f86" fmla="*/ f65 1 55366"/>
                <a:gd name="f87" fmla="*/ f66 1 19548"/>
                <a:gd name="f88" fmla="*/ f67 1 55366"/>
                <a:gd name="f89" fmla="*/ f68 1 55366"/>
                <a:gd name="f90" fmla="*/ f69 1 55366"/>
                <a:gd name="f91" fmla="*/ f70 1 19548"/>
                <a:gd name="f92" fmla="*/ f71 1 55366"/>
                <a:gd name="f93" fmla="*/ f72 1 19548"/>
                <a:gd name="f94" fmla="*/ f73 1 55366"/>
                <a:gd name="f95" fmla="*/ f74 1 19548"/>
                <a:gd name="f96" fmla="*/ f75 1 55366"/>
                <a:gd name="f97" fmla="*/ f76 1 19548"/>
                <a:gd name="f98" fmla="*/ f77 1 19548"/>
                <a:gd name="f99" fmla="*/ f78 1 55366"/>
                <a:gd name="f100" fmla="*/ f79 1 19548"/>
                <a:gd name="f101" fmla="*/ f80 1 55366"/>
                <a:gd name="f102" fmla="*/ f81 1 55366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1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0"/>
                <a:gd name="f123" fmla="*/ f99 1 f61"/>
                <a:gd name="f124" fmla="*/ f100 1 f60"/>
                <a:gd name="f125" fmla="*/ f101 1 f61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2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1 1"/>
                <a:gd name="f147" fmla="*/ f123 f52 1"/>
                <a:gd name="f148" fmla="*/ f124 f51 1"/>
                <a:gd name="f149" fmla="*/ f125 f52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5" y="f136"/>
                </a:cxn>
                <a:cxn ang="f82">
                  <a:pos x="f135" y="f136"/>
                </a:cxn>
                <a:cxn ang="f82">
                  <a:pos x="f135" y="f137"/>
                </a:cxn>
                <a:cxn ang="f82">
                  <a:pos x="f135" y="f138"/>
                </a:cxn>
                <a:cxn ang="f82">
                  <a:pos x="f135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4"/>
                </a:cxn>
                <a:cxn ang="f82">
                  <a:pos x="f145" y="f144"/>
                </a:cxn>
                <a:cxn ang="f82">
                  <a:pos x="f146" y="f147"/>
                </a:cxn>
                <a:cxn ang="f82">
                  <a:pos x="f148" y="f149"/>
                </a:cxn>
                <a:cxn ang="f82">
                  <a:pos x="f148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19548" h="5536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5"/>
                  </a:lnTo>
                  <a:lnTo>
                    <a:pt x="f16" y="f5"/>
                  </a:lnTo>
                  <a:cubicBezTo>
                    <a:pt x="f16" y="f5"/>
                    <a:pt x="f16" y="f5"/>
                    <a:pt x="f16" y="f5"/>
                  </a:cubicBezTo>
                  <a:cubicBezTo>
                    <a:pt x="f17" y="f18"/>
                    <a:pt x="f17" y="f19"/>
                    <a:pt x="f16" y="f20"/>
                  </a:cubicBezTo>
                  <a:cubicBezTo>
                    <a:pt x="f16" y="f20"/>
                    <a:pt x="f16" y="f21"/>
                    <a:pt x="f16" y="f22"/>
                  </a:cubicBezTo>
                  <a:lnTo>
                    <a:pt x="f16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37" y="f36"/>
                  </a:lnTo>
                  <a:lnTo>
                    <a:pt x="f37" y="f36"/>
                  </a:lnTo>
                  <a:lnTo>
                    <a:pt x="f38" y="f39"/>
                  </a:lnTo>
                  <a:lnTo>
                    <a:pt x="f40" y="f41"/>
                  </a:lnTo>
                  <a:cubicBezTo>
                    <a:pt x="f42" y="f43"/>
                    <a:pt x="f42" y="f44"/>
                    <a:pt x="f40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6" name="Freeform: Shape 165">
              <a:extLst>
                <a:ext uri="{FF2B5EF4-FFF2-40B4-BE49-F238E27FC236}">
                  <a16:creationId xmlns:a16="http://schemas.microsoft.com/office/drawing/2014/main" id="{E896DC82-1D01-9B36-48D5-8285A1EAC81A}"/>
                </a:ext>
              </a:extLst>
            </p:cNvPr>
            <p:cNvSpPr/>
            <p:nvPr/>
          </p:nvSpPr>
          <p:spPr>
            <a:xfrm>
              <a:off x="641314" y="1915988"/>
              <a:ext cx="12847" cy="9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908"/>
                <a:gd name="f8" fmla="val 266"/>
                <a:gd name="f9" fmla="val -376"/>
                <a:gd name="f10" fmla="+- 0 0 -90"/>
                <a:gd name="f11" fmla="*/ f3 1 12844"/>
                <a:gd name="f12" fmla="*/ f4 1 90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844"/>
                <a:gd name="f21" fmla="*/ f17 1 908"/>
                <a:gd name="f22" fmla="*/ 0 f18 1"/>
                <a:gd name="f23" fmla="*/ 908 f17 1"/>
                <a:gd name="f24" fmla="*/ 266 f17 1"/>
                <a:gd name="f25" fmla="+- f19 0 f1"/>
                <a:gd name="f26" fmla="*/ f22 1 12844"/>
                <a:gd name="f27" fmla="*/ f23 1 908"/>
                <a:gd name="f28" fmla="*/ f24 1 908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1"/>
                </a:cxn>
              </a:cxnLst>
              <a:rect l="f36" t="f39" r="f37" b="f38"/>
              <a:pathLst>
                <a:path w="12844" h="908">
                  <a:moveTo>
                    <a:pt x="f5" y="f7"/>
                  </a:moveTo>
                  <a:cubicBezTo>
                    <a:pt x="f5" y="f7"/>
                    <a:pt x="f5" y="f7"/>
                    <a:pt x="f5" y="f8"/>
                  </a:cubicBezTo>
                  <a:cubicBezTo>
                    <a:pt x="f5" y="f9"/>
                    <a:pt x="f5" y="f8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7" name="Freeform: Shape 166">
              <a:extLst>
                <a:ext uri="{FF2B5EF4-FFF2-40B4-BE49-F238E27FC236}">
                  <a16:creationId xmlns:a16="http://schemas.microsoft.com/office/drawing/2014/main" id="{A29E9606-58CC-5398-410B-5D2A7A61CA21}"/>
                </a:ext>
              </a:extLst>
            </p:cNvPr>
            <p:cNvSpPr/>
            <p:nvPr/>
          </p:nvSpPr>
          <p:spPr>
            <a:xfrm>
              <a:off x="261637" y="1694172"/>
              <a:ext cx="49834" cy="45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835"/>
                <a:gd name="f7" fmla="val 45212"/>
                <a:gd name="f8" fmla="val 46625"/>
                <a:gd name="f9" fmla="val 38019"/>
                <a:gd name="f10" fmla="val 48166"/>
                <a:gd name="f11" fmla="val 27102"/>
                <a:gd name="f12" fmla="val 2184"/>
                <a:gd name="f13" fmla="val 1541"/>
                <a:gd name="f14" fmla="val 4881"/>
                <a:gd name="f15" fmla="val 15927"/>
                <a:gd name="f16" fmla="val 49836"/>
                <a:gd name="f17" fmla="val 49220"/>
                <a:gd name="f18" fmla="val 44767"/>
                <a:gd name="f19" fmla="val 48659"/>
                <a:gd name="f20" fmla="val 44250"/>
                <a:gd name="f21" fmla="val 43671"/>
                <a:gd name="f22" fmla="val 46888"/>
                <a:gd name="f23" fmla="val 42084"/>
                <a:gd name="f24" fmla="val 46330"/>
                <a:gd name="f25" fmla="val 40036"/>
                <a:gd name="f26" fmla="+- 0 0 -90"/>
                <a:gd name="f27" fmla="*/ f3 1 49835"/>
                <a:gd name="f28" fmla="*/ f4 1 45212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49835"/>
                <a:gd name="f37" fmla="*/ f33 1 45212"/>
                <a:gd name="f38" fmla="*/ 46625 f34 1"/>
                <a:gd name="f39" fmla="*/ 38019 f33 1"/>
                <a:gd name="f40" fmla="*/ 48166 f34 1"/>
                <a:gd name="f41" fmla="*/ 27102 f33 1"/>
                <a:gd name="f42" fmla="*/ 2184 f34 1"/>
                <a:gd name="f43" fmla="*/ 0 f33 1"/>
                <a:gd name="f44" fmla="*/ 1541 f34 1"/>
                <a:gd name="f45" fmla="*/ 4881 f33 1"/>
                <a:gd name="f46" fmla="*/ 0 f34 1"/>
                <a:gd name="f47" fmla="*/ 15927 f33 1"/>
                <a:gd name="f48" fmla="*/ 49836 f34 1"/>
                <a:gd name="f49" fmla="*/ 45212 f33 1"/>
                <a:gd name="f50" fmla="*/ 43671 f33 1"/>
                <a:gd name="f51" fmla="+- f35 0 f1"/>
                <a:gd name="f52" fmla="*/ f38 1 49835"/>
                <a:gd name="f53" fmla="*/ f39 1 45212"/>
                <a:gd name="f54" fmla="*/ f40 1 49835"/>
                <a:gd name="f55" fmla="*/ f41 1 45212"/>
                <a:gd name="f56" fmla="*/ f42 1 49835"/>
                <a:gd name="f57" fmla="*/ f43 1 45212"/>
                <a:gd name="f58" fmla="*/ f44 1 49835"/>
                <a:gd name="f59" fmla="*/ f45 1 45212"/>
                <a:gd name="f60" fmla="*/ f46 1 49835"/>
                <a:gd name="f61" fmla="*/ f47 1 45212"/>
                <a:gd name="f62" fmla="*/ f48 1 49835"/>
                <a:gd name="f63" fmla="*/ f49 1 45212"/>
                <a:gd name="f64" fmla="*/ f50 1 45212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6"/>
                <a:gd name="f72" fmla="*/ f55 1 f37"/>
                <a:gd name="f73" fmla="*/ f56 1 f36"/>
                <a:gd name="f74" fmla="*/ f57 1 f37"/>
                <a:gd name="f75" fmla="*/ f58 1 f36"/>
                <a:gd name="f76" fmla="*/ f59 1 f37"/>
                <a:gd name="f77" fmla="*/ f60 1 f36"/>
                <a:gd name="f78" fmla="*/ f61 1 f37"/>
                <a:gd name="f79" fmla="*/ f62 1 f36"/>
                <a:gd name="f80" fmla="*/ f63 1 f37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7 1"/>
                <a:gd name="f89" fmla="*/ f72 f28 1"/>
                <a:gd name="f90" fmla="*/ f73 f27 1"/>
                <a:gd name="f91" fmla="*/ f74 f28 1"/>
                <a:gd name="f92" fmla="*/ f75 f27 1"/>
                <a:gd name="f93" fmla="*/ f76 f28 1"/>
                <a:gd name="f94" fmla="*/ f77 f27 1"/>
                <a:gd name="f95" fmla="*/ f78 f28 1"/>
                <a:gd name="f96" fmla="*/ f79 f27 1"/>
                <a:gd name="f97" fmla="*/ f80 f28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88" y="f98"/>
                </a:cxn>
                <a:cxn ang="f51">
                  <a:pos x="f86" y="f87"/>
                </a:cxn>
              </a:cxnLst>
              <a:rect l="f82" t="f85" r="f83" b="f84"/>
              <a:pathLst>
                <a:path w="49835" h="45212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5" y="f15"/>
                  </a:lnTo>
                  <a:lnTo>
                    <a:pt x="f16" y="f7"/>
                  </a:lnTo>
                  <a:cubicBezTo>
                    <a:pt x="f17" y="f18"/>
                    <a:pt x="f19" y="f20"/>
                    <a:pt x="f10" y="f21"/>
                  </a:cubicBez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8" name="Freeform: Shape 167">
              <a:extLst>
                <a:ext uri="{FF2B5EF4-FFF2-40B4-BE49-F238E27FC236}">
                  <a16:creationId xmlns:a16="http://schemas.microsoft.com/office/drawing/2014/main" id="{C5F49ECA-36E1-4341-2FE1-C726A0C23BF7}"/>
                </a:ext>
              </a:extLst>
            </p:cNvPr>
            <p:cNvSpPr/>
            <p:nvPr/>
          </p:nvSpPr>
          <p:spPr>
            <a:xfrm>
              <a:off x="642210" y="1919718"/>
              <a:ext cx="12847" cy="1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155"/>
                <a:gd name="f8" fmla="val 1156"/>
                <a:gd name="f9" fmla="val 385"/>
                <a:gd name="f10" fmla="+- 0 0 -90"/>
                <a:gd name="f11" fmla="*/ f3 1 12844"/>
                <a:gd name="f12" fmla="*/ f4 1 115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844"/>
                <a:gd name="f21" fmla="*/ f17 1 1155"/>
                <a:gd name="f22" fmla="*/ 0 f18 1"/>
                <a:gd name="f23" fmla="*/ 1156 f17 1"/>
                <a:gd name="f24" fmla="*/ 0 f17 1"/>
                <a:gd name="f25" fmla="+- f19 0 f1"/>
                <a:gd name="f26" fmla="*/ f22 1 12844"/>
                <a:gd name="f27" fmla="*/ f23 1 1155"/>
                <a:gd name="f28" fmla="*/ f24 1 1155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2"/>
                </a:cxn>
                <a:cxn ang="f25">
                  <a:pos x="f40" y="f42"/>
                </a:cxn>
              </a:cxnLst>
              <a:rect l="f36" t="f39" r="f37" b="f38"/>
              <a:pathLst>
                <a:path w="12844" h="1155">
                  <a:moveTo>
                    <a:pt x="f5" y="f8"/>
                  </a:moveTo>
                  <a:cubicBezTo>
                    <a:pt x="f5" y="f8"/>
                    <a:pt x="f5" y="f9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9" name="Freeform: Shape 168">
              <a:extLst>
                <a:ext uri="{FF2B5EF4-FFF2-40B4-BE49-F238E27FC236}">
                  <a16:creationId xmlns:a16="http://schemas.microsoft.com/office/drawing/2014/main" id="{E12D8B87-35FF-2B6C-5899-D155CA3E0605}"/>
                </a:ext>
              </a:extLst>
            </p:cNvPr>
            <p:cNvSpPr/>
            <p:nvPr/>
          </p:nvSpPr>
          <p:spPr>
            <a:xfrm>
              <a:off x="642210" y="1917021"/>
              <a:ext cx="36" cy="1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"/>
                <a:gd name="f7" fmla="val 1155"/>
                <a:gd name="f8" fmla="val 1156"/>
                <a:gd name="f9" fmla="val 48"/>
                <a:gd name="f10" fmla="val 772"/>
                <a:gd name="f11" fmla="val 384"/>
                <a:gd name="f12" fmla="val 41"/>
                <a:gd name="f13" fmla="+- 0 0 -90"/>
                <a:gd name="f14" fmla="*/ f3 1 36"/>
                <a:gd name="f15" fmla="*/ f4 1 115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6"/>
                <a:gd name="f24" fmla="*/ f20 1 1155"/>
                <a:gd name="f25" fmla="*/ 0 f21 1"/>
                <a:gd name="f26" fmla="*/ 1156 f20 1"/>
                <a:gd name="f27" fmla="*/ 0 f20 1"/>
                <a:gd name="f28" fmla="+- f22 0 f1"/>
                <a:gd name="f29" fmla="*/ f25 1 36"/>
                <a:gd name="f30" fmla="*/ f26 1 1155"/>
                <a:gd name="f31" fmla="*/ f27 1 1155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36" h="1155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ubicBezTo>
                    <a:pt x="f12" y="f11"/>
                    <a:pt x="f12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0" name="Freeform: Shape 169">
              <a:extLst>
                <a:ext uri="{FF2B5EF4-FFF2-40B4-BE49-F238E27FC236}">
                  <a16:creationId xmlns:a16="http://schemas.microsoft.com/office/drawing/2014/main" id="{D09986BA-EEBA-753E-2C8C-8B78AFB0F1D9}"/>
                </a:ext>
              </a:extLst>
            </p:cNvPr>
            <p:cNvSpPr/>
            <p:nvPr/>
          </p:nvSpPr>
          <p:spPr>
            <a:xfrm>
              <a:off x="639650" y="1915219"/>
              <a:ext cx="896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9"/>
                <a:gd name="f7" fmla="val 633"/>
                <a:gd name="f8" fmla="val 568"/>
                <a:gd name="f9" fmla="val 331"/>
                <a:gd name="f10" fmla="val 267"/>
                <a:gd name="f11" fmla="val 342"/>
                <a:gd name="f12" fmla="val 254"/>
                <a:gd name="f13" fmla="val 645"/>
                <a:gd name="f14" fmla="val 557"/>
                <a:gd name="f15" fmla="+- 0 0 -90"/>
                <a:gd name="f16" fmla="*/ f3 1 899"/>
                <a:gd name="f17" fmla="*/ f4 1 899"/>
                <a:gd name="f18" fmla="val f5"/>
                <a:gd name="f19" fmla="val f6"/>
                <a:gd name="f20" fmla="*/ f15 f0 1"/>
                <a:gd name="f21" fmla="+- f19 0 f18"/>
                <a:gd name="f22" fmla="*/ f20 1 f2"/>
                <a:gd name="f23" fmla="*/ f21 1 899"/>
                <a:gd name="f24" fmla="*/ 899 f21 1"/>
                <a:gd name="f25" fmla="*/ 0 f21 1"/>
                <a:gd name="f26" fmla="+- f22 0 f1"/>
                <a:gd name="f27" fmla="*/ f24 1 899"/>
                <a:gd name="f28" fmla="*/ f25 1 899"/>
                <a:gd name="f29" fmla="*/ f18 1 f23"/>
                <a:gd name="f30" fmla="*/ f19 1 f23"/>
                <a:gd name="f31" fmla="*/ f27 1 f23"/>
                <a:gd name="f32" fmla="*/ f28 1 f23"/>
                <a:gd name="f33" fmla="*/ f29 f16 1"/>
                <a:gd name="f34" fmla="*/ f30 f16 1"/>
                <a:gd name="f35" fmla="*/ f30 f17 1"/>
                <a:gd name="f36" fmla="*/ f29 f17 1"/>
                <a:gd name="f37" fmla="*/ f31 f16 1"/>
                <a:gd name="f38" fmla="*/ f31 f17 1"/>
                <a:gd name="f39" fmla="*/ f32 f16 1"/>
                <a:gd name="f40" fmla="*/ f3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37" y="f38"/>
                </a:cxn>
                <a:cxn ang="f26">
                  <a:pos x="f37" y="f38"/>
                </a:cxn>
                <a:cxn ang="f26">
                  <a:pos x="f39" y="f40"/>
                </a:cxn>
                <a:cxn ang="f26">
                  <a:pos x="f39" y="f40"/>
                </a:cxn>
                <a:cxn ang="f26">
                  <a:pos x="f37" y="f38"/>
                </a:cxn>
              </a:cxnLst>
              <a:rect l="f33" t="f36" r="f34" b="f35"/>
              <a:pathLst>
                <a:path w="899" h="899">
                  <a:moveTo>
                    <a:pt x="f6" y="f6"/>
                  </a:moveTo>
                  <a:lnTo>
                    <a:pt x="f6" y="f6"/>
                  </a:lnTo>
                  <a:cubicBezTo>
                    <a:pt x="f7" y="f8"/>
                    <a:pt x="f9" y="f10"/>
                    <a:pt x="f5" y="f5"/>
                  </a:cubicBezTo>
                  <a:lnTo>
                    <a:pt x="f5" y="f5"/>
                  </a:lnTo>
                  <a:cubicBezTo>
                    <a:pt x="f11" y="f12"/>
                    <a:pt x="f13" y="f14"/>
                    <a:pt x="f6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1" name="Freeform: Shape 170">
              <a:extLst>
                <a:ext uri="{FF2B5EF4-FFF2-40B4-BE49-F238E27FC236}">
                  <a16:creationId xmlns:a16="http://schemas.microsoft.com/office/drawing/2014/main" id="{07CA7BE0-6096-642E-EBC7-3A11FD4B8624}"/>
                </a:ext>
              </a:extLst>
            </p:cNvPr>
            <p:cNvSpPr/>
            <p:nvPr/>
          </p:nvSpPr>
          <p:spPr>
            <a:xfrm>
              <a:off x="238265" y="1918438"/>
              <a:ext cx="398687" cy="1017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8687"/>
                <a:gd name="f7" fmla="val 101727"/>
                <a:gd name="f8" fmla="val 398688"/>
                <a:gd name="f9" fmla="val 9890"/>
                <a:gd name="f10" fmla="val 397133"/>
                <a:gd name="f11" fmla="val 10577"/>
                <a:gd name="f12" fmla="val 395361"/>
                <a:gd name="f13" fmla="val 393807"/>
                <a:gd name="f14" fmla="val 378265"/>
                <a:gd name="f15" fmla="val 2055"/>
                <a:gd name="f16" fmla="val 86828"/>
                <a:gd name="f17" fmla="val 4239"/>
                <a:gd name="f18" fmla="val 88112"/>
                <a:gd name="f19" fmla="val 7239"/>
                <a:gd name="f20" fmla="val 90566"/>
                <a:gd name="f21" fmla="val 7904"/>
                <a:gd name="f22" fmla="val 94889"/>
                <a:gd name="f23" fmla="val 5780"/>
                <a:gd name="f24" fmla="val 98131"/>
                <a:gd name="f25" fmla="val 4578"/>
                <a:gd name="f26" fmla="val 100223"/>
                <a:gd name="f27" fmla="val 2408"/>
                <a:gd name="f28" fmla="val 101574"/>
                <a:gd name="f29" fmla="val 1028"/>
                <a:gd name="f30" fmla="val 5908"/>
                <a:gd name="f31" fmla="val 100571"/>
                <a:gd name="f32" fmla="val 388926"/>
                <a:gd name="f33" fmla="val 12202"/>
                <a:gd name="f34" fmla="val 398174"/>
                <a:gd name="f35" fmla="val 10019"/>
                <a:gd name="f36" fmla="+- 0 0 -90"/>
                <a:gd name="f37" fmla="*/ f3 1 398687"/>
                <a:gd name="f38" fmla="*/ f4 1 101727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398687"/>
                <a:gd name="f47" fmla="*/ f43 1 101727"/>
                <a:gd name="f48" fmla="*/ 398688 f44 1"/>
                <a:gd name="f49" fmla="*/ 9890 f43 1"/>
                <a:gd name="f50" fmla="*/ 393807 f44 1"/>
                <a:gd name="f51" fmla="*/ 378265 f44 1"/>
                <a:gd name="f52" fmla="*/ 0 f43 1"/>
                <a:gd name="f53" fmla="*/ 2055 f44 1"/>
                <a:gd name="f54" fmla="*/ 86828 f43 1"/>
                <a:gd name="f55" fmla="*/ 4239 f44 1"/>
                <a:gd name="f56" fmla="*/ 88112 f43 1"/>
                <a:gd name="f57" fmla="*/ 5780 f44 1"/>
                <a:gd name="f58" fmla="*/ 98131 f43 1"/>
                <a:gd name="f59" fmla="*/ 0 f44 1"/>
                <a:gd name="f60" fmla="*/ 101727 f43 1"/>
                <a:gd name="f61" fmla="*/ 1028 f44 1"/>
                <a:gd name="f62" fmla="*/ 5908 f44 1"/>
                <a:gd name="f63" fmla="*/ 100571 f43 1"/>
                <a:gd name="f64" fmla="*/ 388926 f44 1"/>
                <a:gd name="f65" fmla="*/ 12202 f43 1"/>
                <a:gd name="f66" fmla="*/ 398174 f44 1"/>
                <a:gd name="f67" fmla="*/ 10019 f43 1"/>
                <a:gd name="f68" fmla="+- f45 0 f1"/>
                <a:gd name="f69" fmla="*/ f48 1 398687"/>
                <a:gd name="f70" fmla="*/ f49 1 101727"/>
                <a:gd name="f71" fmla="*/ f50 1 398687"/>
                <a:gd name="f72" fmla="*/ f51 1 398687"/>
                <a:gd name="f73" fmla="*/ f52 1 101727"/>
                <a:gd name="f74" fmla="*/ f53 1 398687"/>
                <a:gd name="f75" fmla="*/ f54 1 101727"/>
                <a:gd name="f76" fmla="*/ f55 1 398687"/>
                <a:gd name="f77" fmla="*/ f56 1 101727"/>
                <a:gd name="f78" fmla="*/ f57 1 398687"/>
                <a:gd name="f79" fmla="*/ f58 1 101727"/>
                <a:gd name="f80" fmla="*/ f59 1 398687"/>
                <a:gd name="f81" fmla="*/ f60 1 101727"/>
                <a:gd name="f82" fmla="*/ f61 1 398687"/>
                <a:gd name="f83" fmla="*/ f62 1 398687"/>
                <a:gd name="f84" fmla="*/ f63 1 101727"/>
                <a:gd name="f85" fmla="*/ f64 1 398687"/>
                <a:gd name="f86" fmla="*/ f65 1 101727"/>
                <a:gd name="f87" fmla="*/ f66 1 398687"/>
                <a:gd name="f88" fmla="*/ f67 1 101727"/>
                <a:gd name="f89" fmla="*/ f39 1 f46"/>
                <a:gd name="f90" fmla="*/ f40 1 f46"/>
                <a:gd name="f91" fmla="*/ f39 1 f47"/>
                <a:gd name="f92" fmla="*/ f41 1 f47"/>
                <a:gd name="f93" fmla="*/ f69 1 f46"/>
                <a:gd name="f94" fmla="*/ f70 1 f47"/>
                <a:gd name="f95" fmla="*/ f71 1 f46"/>
                <a:gd name="f96" fmla="*/ f72 1 f46"/>
                <a:gd name="f97" fmla="*/ f73 1 f47"/>
                <a:gd name="f98" fmla="*/ f74 1 f46"/>
                <a:gd name="f99" fmla="*/ f75 1 f47"/>
                <a:gd name="f100" fmla="*/ f76 1 f46"/>
                <a:gd name="f101" fmla="*/ f77 1 f47"/>
                <a:gd name="f102" fmla="*/ f78 1 f46"/>
                <a:gd name="f103" fmla="*/ f79 1 f47"/>
                <a:gd name="f104" fmla="*/ f80 1 f46"/>
                <a:gd name="f105" fmla="*/ f81 1 f47"/>
                <a:gd name="f106" fmla="*/ f82 1 f46"/>
                <a:gd name="f107" fmla="*/ f83 1 f46"/>
                <a:gd name="f108" fmla="*/ f84 1 f47"/>
                <a:gd name="f109" fmla="*/ f85 1 f46"/>
                <a:gd name="f110" fmla="*/ f86 1 f47"/>
                <a:gd name="f111" fmla="*/ f87 1 f46"/>
                <a:gd name="f112" fmla="*/ f88 1 f47"/>
                <a:gd name="f113" fmla="*/ f89 f37 1"/>
                <a:gd name="f114" fmla="*/ f90 f37 1"/>
                <a:gd name="f115" fmla="*/ f92 f38 1"/>
                <a:gd name="f116" fmla="*/ f91 f38 1"/>
                <a:gd name="f117" fmla="*/ f93 f37 1"/>
                <a:gd name="f118" fmla="*/ f94 f38 1"/>
                <a:gd name="f119" fmla="*/ f95 f37 1"/>
                <a:gd name="f120" fmla="*/ f96 f37 1"/>
                <a:gd name="f121" fmla="*/ f97 f38 1"/>
                <a:gd name="f122" fmla="*/ f98 f37 1"/>
                <a:gd name="f123" fmla="*/ f99 f38 1"/>
                <a:gd name="f124" fmla="*/ f100 f37 1"/>
                <a:gd name="f125" fmla="*/ f101 f38 1"/>
                <a:gd name="f126" fmla="*/ f102 f37 1"/>
                <a:gd name="f127" fmla="*/ f103 f38 1"/>
                <a:gd name="f128" fmla="*/ f104 f37 1"/>
                <a:gd name="f129" fmla="*/ f105 f38 1"/>
                <a:gd name="f130" fmla="*/ f106 f37 1"/>
                <a:gd name="f131" fmla="*/ f107 f37 1"/>
                <a:gd name="f132" fmla="*/ f108 f38 1"/>
                <a:gd name="f133" fmla="*/ f109 f37 1"/>
                <a:gd name="f134" fmla="*/ f110 f38 1"/>
                <a:gd name="f135" fmla="*/ f111 f37 1"/>
                <a:gd name="f136" fmla="*/ f11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7" y="f118"/>
                </a:cxn>
                <a:cxn ang="f68">
                  <a:pos x="f119" y="f118"/>
                </a:cxn>
                <a:cxn ang="f68">
                  <a:pos x="f120" y="f121"/>
                </a:cxn>
                <a:cxn ang="f68">
                  <a:pos x="f122" y="f123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28" y="f129"/>
                </a:cxn>
                <a:cxn ang="f68">
                  <a:pos x="f130" y="f129"/>
                </a:cxn>
                <a:cxn ang="f68">
                  <a:pos x="f131" y="f132"/>
                </a:cxn>
                <a:cxn ang="f68">
                  <a:pos x="f133" y="f134"/>
                </a:cxn>
                <a:cxn ang="f68">
                  <a:pos x="f135" y="f136"/>
                </a:cxn>
              </a:cxnLst>
              <a:rect l="f113" t="f116" r="f114" b="f115"/>
              <a:pathLst>
                <a:path w="398687" h="101727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5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5" y="f7"/>
                  </a:cubicBezTo>
                  <a:lnTo>
                    <a:pt x="f29" y="f7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2" name="Freeform: Shape 171">
              <a:extLst>
                <a:ext uri="{FF2B5EF4-FFF2-40B4-BE49-F238E27FC236}">
                  <a16:creationId xmlns:a16="http://schemas.microsoft.com/office/drawing/2014/main" id="{B3A6F7A0-48E0-A250-052A-1CFCEB9E4361}"/>
                </a:ext>
              </a:extLst>
            </p:cNvPr>
            <p:cNvSpPr/>
            <p:nvPr/>
          </p:nvSpPr>
          <p:spPr>
            <a:xfrm>
              <a:off x="0" y="1860639"/>
              <a:ext cx="245077" cy="158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076"/>
                <a:gd name="f7" fmla="val 158884"/>
                <a:gd name="f8" fmla="val 234794"/>
                <a:gd name="f9" fmla="val 158885"/>
                <a:gd name="f10" fmla="val 235693"/>
                <a:gd name="f11" fmla="val 237106"/>
                <a:gd name="f12" fmla="val 238519"/>
                <a:gd name="f13" fmla="val 240715"/>
                <a:gd name="f14" fmla="val 158795"/>
                <a:gd name="f15" fmla="val 242749"/>
                <a:gd name="f16" fmla="val 157707"/>
                <a:gd name="f17" fmla="val 244042"/>
                <a:gd name="f18" fmla="val 155931"/>
                <a:gd name="f19" fmla="val 246027"/>
                <a:gd name="f20" fmla="val 152531"/>
                <a:gd name="f21" fmla="val 245078"/>
                <a:gd name="f22" fmla="val 148178"/>
                <a:gd name="f23" fmla="val 241859"/>
                <a:gd name="f24" fmla="val 145912"/>
                <a:gd name="f25" fmla="val 239675"/>
                <a:gd name="f26" fmla="val 144628"/>
                <a:gd name="f27" fmla="val 17340"/>
                <a:gd name="f28" fmla="val 231198"/>
                <a:gd name="f29" fmla="val 156573"/>
                <a:gd name="f30" fmla="+- 0 0 -90"/>
                <a:gd name="f31" fmla="*/ f3 1 245076"/>
                <a:gd name="f32" fmla="*/ f4 1 158884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45076"/>
                <a:gd name="f41" fmla="*/ f37 1 158884"/>
                <a:gd name="f42" fmla="*/ 234794 f38 1"/>
                <a:gd name="f43" fmla="*/ 158885 f37 1"/>
                <a:gd name="f44" fmla="*/ 235693 f38 1"/>
                <a:gd name="f45" fmla="*/ 237106 f38 1"/>
                <a:gd name="f46" fmla="*/ 238519 f38 1"/>
                <a:gd name="f47" fmla="*/ 244042 f38 1"/>
                <a:gd name="f48" fmla="*/ 155931 f37 1"/>
                <a:gd name="f49" fmla="*/ 241859 f38 1"/>
                <a:gd name="f50" fmla="*/ 145912 f37 1"/>
                <a:gd name="f51" fmla="*/ 239675 f38 1"/>
                <a:gd name="f52" fmla="*/ 144628 f37 1"/>
                <a:gd name="f53" fmla="*/ 0 f38 1"/>
                <a:gd name="f54" fmla="*/ 0 f37 1"/>
                <a:gd name="f55" fmla="*/ 17340 f37 1"/>
                <a:gd name="f56" fmla="*/ 231198 f38 1"/>
                <a:gd name="f57" fmla="*/ 156573 f37 1"/>
                <a:gd name="f58" fmla="+- f39 0 f1"/>
                <a:gd name="f59" fmla="*/ f42 1 245076"/>
                <a:gd name="f60" fmla="*/ f43 1 158884"/>
                <a:gd name="f61" fmla="*/ f44 1 245076"/>
                <a:gd name="f62" fmla="*/ f45 1 245076"/>
                <a:gd name="f63" fmla="*/ f46 1 245076"/>
                <a:gd name="f64" fmla="*/ f47 1 245076"/>
                <a:gd name="f65" fmla="*/ f48 1 158884"/>
                <a:gd name="f66" fmla="*/ f49 1 245076"/>
                <a:gd name="f67" fmla="*/ f50 1 158884"/>
                <a:gd name="f68" fmla="*/ f51 1 245076"/>
                <a:gd name="f69" fmla="*/ f52 1 158884"/>
                <a:gd name="f70" fmla="*/ f53 1 245076"/>
                <a:gd name="f71" fmla="*/ f54 1 158884"/>
                <a:gd name="f72" fmla="*/ f55 1 158884"/>
                <a:gd name="f73" fmla="*/ f56 1 245076"/>
                <a:gd name="f74" fmla="*/ f57 1 158884"/>
                <a:gd name="f75" fmla="*/ f33 1 f40"/>
                <a:gd name="f76" fmla="*/ f34 1 f40"/>
                <a:gd name="f77" fmla="*/ f33 1 f41"/>
                <a:gd name="f78" fmla="*/ f35 1 f41"/>
                <a:gd name="f79" fmla="*/ f59 1 f40"/>
                <a:gd name="f80" fmla="*/ f60 1 f41"/>
                <a:gd name="f81" fmla="*/ f61 1 f40"/>
                <a:gd name="f82" fmla="*/ f62 1 f40"/>
                <a:gd name="f83" fmla="*/ f63 1 f40"/>
                <a:gd name="f84" fmla="*/ f64 1 f40"/>
                <a:gd name="f85" fmla="*/ f65 1 f41"/>
                <a:gd name="f86" fmla="*/ f66 1 f40"/>
                <a:gd name="f87" fmla="*/ f67 1 f41"/>
                <a:gd name="f88" fmla="*/ f68 1 f40"/>
                <a:gd name="f89" fmla="*/ f69 1 f41"/>
                <a:gd name="f90" fmla="*/ f70 1 f40"/>
                <a:gd name="f91" fmla="*/ f71 1 f41"/>
                <a:gd name="f92" fmla="*/ f72 1 f41"/>
                <a:gd name="f93" fmla="*/ f73 1 f40"/>
                <a:gd name="f94" fmla="*/ f74 1 f41"/>
                <a:gd name="f95" fmla="*/ f75 f31 1"/>
                <a:gd name="f96" fmla="*/ f76 f31 1"/>
                <a:gd name="f97" fmla="*/ f78 f32 1"/>
                <a:gd name="f98" fmla="*/ f77 f32 1"/>
                <a:gd name="f99" fmla="*/ f79 f31 1"/>
                <a:gd name="f100" fmla="*/ f80 f32 1"/>
                <a:gd name="f101" fmla="*/ f81 f31 1"/>
                <a:gd name="f102" fmla="*/ f82 f31 1"/>
                <a:gd name="f103" fmla="*/ f83 f31 1"/>
                <a:gd name="f104" fmla="*/ f84 f31 1"/>
                <a:gd name="f105" fmla="*/ f85 f32 1"/>
                <a:gd name="f106" fmla="*/ f86 f31 1"/>
                <a:gd name="f107" fmla="*/ f87 f32 1"/>
                <a:gd name="f108" fmla="*/ f88 f31 1"/>
                <a:gd name="f109" fmla="*/ f89 f32 1"/>
                <a:gd name="f110" fmla="*/ f90 f31 1"/>
                <a:gd name="f111" fmla="*/ f91 f32 1"/>
                <a:gd name="f112" fmla="*/ f92 f32 1"/>
                <a:gd name="f113" fmla="*/ f93 f31 1"/>
                <a:gd name="f114" fmla="*/ f9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9" y="f100"/>
                </a:cxn>
                <a:cxn ang="f58">
                  <a:pos x="f101" y="f100"/>
                </a:cxn>
                <a:cxn ang="f58">
                  <a:pos x="f102" y="f100"/>
                </a:cxn>
                <a:cxn ang="f58">
                  <a:pos x="f103" y="f100"/>
                </a:cxn>
                <a:cxn ang="f58">
                  <a:pos x="f104" y="f105"/>
                </a:cxn>
                <a:cxn ang="f58">
                  <a:pos x="f106" y="f107"/>
                </a:cxn>
                <a:cxn ang="f58">
                  <a:pos x="f108" y="f109"/>
                </a:cxn>
                <a:cxn ang="f58">
                  <a:pos x="f110" y="f111"/>
                </a:cxn>
                <a:cxn ang="f58">
                  <a:pos x="f110" y="f112"/>
                </a:cxn>
                <a:cxn ang="f58">
                  <a:pos x="f113" y="f114"/>
                </a:cxn>
              </a:cxnLst>
              <a:rect l="f95" t="f98" r="f96" b="f97"/>
              <a:pathLst>
                <a:path w="245076" h="158884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5" y="f5"/>
                  </a:lnTo>
                  <a:lnTo>
                    <a:pt x="f5" y="f27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3" name="Freeform: Shape 172">
              <a:extLst>
                <a:ext uri="{FF2B5EF4-FFF2-40B4-BE49-F238E27FC236}">
                  <a16:creationId xmlns:a16="http://schemas.microsoft.com/office/drawing/2014/main" id="{9264AC9A-0878-414C-B5BF-27F45BD204F7}"/>
                </a:ext>
              </a:extLst>
            </p:cNvPr>
            <p:cNvSpPr/>
            <p:nvPr/>
          </p:nvSpPr>
          <p:spPr>
            <a:xfrm>
              <a:off x="308262" y="0"/>
              <a:ext cx="254834" cy="17321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831"/>
                <a:gd name="f7" fmla="val 1732191"/>
                <a:gd name="f8" fmla="val 1732192"/>
                <a:gd name="f9" fmla="val 228"/>
                <a:gd name="f10" fmla="val 1731253"/>
                <a:gd name="f11" fmla="val 574"/>
                <a:gd name="f12" fmla="val 1730347"/>
                <a:gd name="f13" fmla="val 1028"/>
                <a:gd name="f14" fmla="val 1729495"/>
                <a:gd name="f15" fmla="val 2636"/>
                <a:gd name="f16" fmla="val 1726096"/>
                <a:gd name="f17" fmla="val 6695"/>
                <a:gd name="f18" fmla="val 1724646"/>
                <a:gd name="f19" fmla="val 10093"/>
                <a:gd name="f20" fmla="val 1726255"/>
                <a:gd name="f21" fmla="val 10198"/>
                <a:gd name="f22" fmla="val 1726305"/>
                <a:gd name="f23" fmla="val 10302"/>
                <a:gd name="f24" fmla="val 1726357"/>
                <a:gd name="f25" fmla="val 10404"/>
                <a:gd name="f26" fmla="val 1726412"/>
                <a:gd name="f27" fmla="val 14257"/>
                <a:gd name="f28" fmla="val 1728724"/>
                <a:gd name="f29" fmla="val 241088"/>
                <a:gd name="f30" fmla="val 1156"/>
                <a:gd name="f31" fmla="val 1721146"/>
                <a:gd name="f32" fmla="+- 0 0 -90"/>
                <a:gd name="f33" fmla="*/ f3 1 254831"/>
                <a:gd name="f34" fmla="*/ f4 1 173219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54831"/>
                <a:gd name="f43" fmla="*/ f39 1 1732191"/>
                <a:gd name="f44" fmla="*/ 0 f40 1"/>
                <a:gd name="f45" fmla="*/ 1732192 f39 1"/>
                <a:gd name="f46" fmla="*/ 1028 f40 1"/>
                <a:gd name="f47" fmla="*/ 1729495 f39 1"/>
                <a:gd name="f48" fmla="*/ 10093 f40 1"/>
                <a:gd name="f49" fmla="*/ 1726255 f39 1"/>
                <a:gd name="f50" fmla="*/ 10404 f40 1"/>
                <a:gd name="f51" fmla="*/ 1726412 f39 1"/>
                <a:gd name="f52" fmla="*/ 14257 f40 1"/>
                <a:gd name="f53" fmla="*/ 1728724 f39 1"/>
                <a:gd name="f54" fmla="*/ 254831 f40 1"/>
                <a:gd name="f55" fmla="*/ 0 f39 1"/>
                <a:gd name="f56" fmla="*/ 241088 f40 1"/>
                <a:gd name="f57" fmla="*/ 1156 f40 1"/>
                <a:gd name="f58" fmla="*/ 1721146 f39 1"/>
                <a:gd name="f59" fmla="+- f41 0 f1"/>
                <a:gd name="f60" fmla="*/ f44 1 254831"/>
                <a:gd name="f61" fmla="*/ f45 1 1732191"/>
                <a:gd name="f62" fmla="*/ f46 1 254831"/>
                <a:gd name="f63" fmla="*/ f47 1 1732191"/>
                <a:gd name="f64" fmla="*/ f48 1 254831"/>
                <a:gd name="f65" fmla="*/ f49 1 1732191"/>
                <a:gd name="f66" fmla="*/ f50 1 254831"/>
                <a:gd name="f67" fmla="*/ f51 1 1732191"/>
                <a:gd name="f68" fmla="*/ f52 1 254831"/>
                <a:gd name="f69" fmla="*/ f53 1 1732191"/>
                <a:gd name="f70" fmla="*/ f54 1 254831"/>
                <a:gd name="f71" fmla="*/ f55 1 1732191"/>
                <a:gd name="f72" fmla="*/ f56 1 254831"/>
                <a:gd name="f73" fmla="*/ f57 1 254831"/>
                <a:gd name="f74" fmla="*/ f58 1 1732191"/>
                <a:gd name="f75" fmla="*/ f35 1 f42"/>
                <a:gd name="f76" fmla="*/ f36 1 f42"/>
                <a:gd name="f77" fmla="*/ f35 1 f43"/>
                <a:gd name="f78" fmla="*/ f37 1 f43"/>
                <a:gd name="f79" fmla="*/ f60 1 f42"/>
                <a:gd name="f80" fmla="*/ f61 1 f43"/>
                <a:gd name="f81" fmla="*/ f62 1 f42"/>
                <a:gd name="f82" fmla="*/ f63 1 f43"/>
                <a:gd name="f83" fmla="*/ f64 1 f42"/>
                <a:gd name="f84" fmla="*/ f65 1 f43"/>
                <a:gd name="f85" fmla="*/ f66 1 f42"/>
                <a:gd name="f86" fmla="*/ f67 1 f43"/>
                <a:gd name="f87" fmla="*/ f68 1 f42"/>
                <a:gd name="f88" fmla="*/ f69 1 f43"/>
                <a:gd name="f89" fmla="*/ f70 1 f42"/>
                <a:gd name="f90" fmla="*/ f71 1 f43"/>
                <a:gd name="f91" fmla="*/ f72 1 f42"/>
                <a:gd name="f92" fmla="*/ f73 1 f42"/>
                <a:gd name="f93" fmla="*/ f74 1 f43"/>
                <a:gd name="f94" fmla="*/ f75 f33 1"/>
                <a:gd name="f95" fmla="*/ f76 f33 1"/>
                <a:gd name="f96" fmla="*/ f78 f34 1"/>
                <a:gd name="f97" fmla="*/ f77 f34 1"/>
                <a:gd name="f98" fmla="*/ f79 f33 1"/>
                <a:gd name="f99" fmla="*/ f80 f34 1"/>
                <a:gd name="f100" fmla="*/ f81 f33 1"/>
                <a:gd name="f101" fmla="*/ f82 f34 1"/>
                <a:gd name="f102" fmla="*/ f83 f33 1"/>
                <a:gd name="f103" fmla="*/ f84 f34 1"/>
                <a:gd name="f104" fmla="*/ f85 f33 1"/>
                <a:gd name="f105" fmla="*/ f86 f34 1"/>
                <a:gd name="f106" fmla="*/ f87 f33 1"/>
                <a:gd name="f107" fmla="*/ f88 f34 1"/>
                <a:gd name="f108" fmla="*/ f89 f33 1"/>
                <a:gd name="f109" fmla="*/ f90 f34 1"/>
                <a:gd name="f110" fmla="*/ f91 f33 1"/>
                <a:gd name="f111" fmla="*/ f92 f33 1"/>
                <a:gd name="f112" fmla="*/ f93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10" y="f109"/>
                </a:cxn>
                <a:cxn ang="f59">
                  <a:pos x="f111" y="f112"/>
                </a:cxn>
              </a:cxnLst>
              <a:rect l="f94" t="f97" r="f95" b="f96"/>
              <a:pathLst>
                <a:path w="254831" h="1732191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6" y="f5"/>
                  </a:lnTo>
                  <a:lnTo>
                    <a:pt x="f29" y="f5"/>
                  </a:lnTo>
                  <a:lnTo>
                    <a:pt x="f30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4" name="Freeform: Shape 173">
              <a:extLst>
                <a:ext uri="{FF2B5EF4-FFF2-40B4-BE49-F238E27FC236}">
                  <a16:creationId xmlns:a16="http://schemas.microsoft.com/office/drawing/2014/main" id="{DD48AA83-E9AA-1619-2067-FCBE8A0F5DA9}"/>
                </a:ext>
              </a:extLst>
            </p:cNvPr>
            <p:cNvSpPr/>
            <p:nvPr/>
          </p:nvSpPr>
          <p:spPr>
            <a:xfrm>
              <a:off x="309414" y="1737844"/>
              <a:ext cx="1673" cy="1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9"/>
                <a:gd name="f7" fmla="val 1541"/>
                <a:gd name="f8" fmla="val 493"/>
                <a:gd name="f9" fmla="val 579"/>
                <a:gd name="f10" fmla="val 1054"/>
                <a:gd name="f11" fmla="val 1096"/>
                <a:gd name="f12" fmla="val 1670"/>
                <a:gd name="f13" fmla="+- 0 0 -90"/>
                <a:gd name="f14" fmla="*/ f3 1 1669"/>
                <a:gd name="f15" fmla="*/ f4 1 154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669"/>
                <a:gd name="f24" fmla="*/ f20 1 1541"/>
                <a:gd name="f25" fmla="*/ 0 f21 1"/>
                <a:gd name="f26" fmla="*/ 0 f20 1"/>
                <a:gd name="f27" fmla="*/ 1670 f21 1"/>
                <a:gd name="f28" fmla="*/ 1541 f20 1"/>
                <a:gd name="f29" fmla="+- f22 0 f1"/>
                <a:gd name="f30" fmla="*/ f25 1 1669"/>
                <a:gd name="f31" fmla="*/ f26 1 1541"/>
                <a:gd name="f32" fmla="*/ f27 1 1669"/>
                <a:gd name="f33" fmla="*/ f28 1 1541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1669" h="1541">
                  <a:moveTo>
                    <a:pt x="f5" y="f5"/>
                  </a:moveTo>
                  <a:cubicBezTo>
                    <a:pt x="f8" y="f9"/>
                    <a:pt x="f10" y="f11"/>
                    <a:pt x="f12" y="f7"/>
                  </a:cubicBezTo>
                  <a:lnTo>
                    <a:pt x="f12" y="f7"/>
                  </a:lnTo>
                  <a:cubicBezTo>
                    <a:pt x="f10" y="f11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5" name="Freeform: Shape 174">
              <a:extLst>
                <a:ext uri="{FF2B5EF4-FFF2-40B4-BE49-F238E27FC236}">
                  <a16:creationId xmlns:a16="http://schemas.microsoft.com/office/drawing/2014/main" id="{F1B8FA97-F659-0EDC-F9E9-BBB14C9279AF}"/>
                </a:ext>
              </a:extLst>
            </p:cNvPr>
            <p:cNvSpPr/>
            <p:nvPr/>
          </p:nvSpPr>
          <p:spPr>
            <a:xfrm>
              <a:off x="115342" y="0"/>
              <a:ext cx="138714" cy="9474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718"/>
                <a:gd name="f7" fmla="val 947400"/>
                <a:gd name="f8" fmla="val 12844"/>
                <a:gd name="f9" fmla="val 947401"/>
                <a:gd name="f10" fmla="val 138719"/>
                <a:gd name="f11" fmla="val 124975"/>
                <a:gd name="f12" fmla="val 940336"/>
                <a:gd name="f13" fmla="val 8863"/>
                <a:gd name="f14" fmla="val 945217"/>
                <a:gd name="f15" fmla="+- 0 0 -90"/>
                <a:gd name="f16" fmla="*/ f3 1 138718"/>
                <a:gd name="f17" fmla="*/ f4 1 94740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8718"/>
                <a:gd name="f26" fmla="*/ f22 1 947400"/>
                <a:gd name="f27" fmla="*/ 12844 f23 1"/>
                <a:gd name="f28" fmla="*/ 947401 f22 1"/>
                <a:gd name="f29" fmla="*/ 138719 f23 1"/>
                <a:gd name="f30" fmla="*/ 0 f22 1"/>
                <a:gd name="f31" fmla="*/ 124975 f23 1"/>
                <a:gd name="f32" fmla="*/ 0 f23 1"/>
                <a:gd name="f33" fmla="*/ 940336 f22 1"/>
                <a:gd name="f34" fmla="*/ 8863 f23 1"/>
                <a:gd name="f35" fmla="*/ 945217 f22 1"/>
                <a:gd name="f36" fmla="+- f24 0 f1"/>
                <a:gd name="f37" fmla="*/ f27 1 138718"/>
                <a:gd name="f38" fmla="*/ f28 1 947400"/>
                <a:gd name="f39" fmla="*/ f29 1 138718"/>
                <a:gd name="f40" fmla="*/ f30 1 947400"/>
                <a:gd name="f41" fmla="*/ f31 1 138718"/>
                <a:gd name="f42" fmla="*/ f32 1 138718"/>
                <a:gd name="f43" fmla="*/ f33 1 947400"/>
                <a:gd name="f44" fmla="*/ f34 1 138718"/>
                <a:gd name="f45" fmla="*/ f35 1 947400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5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6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6"/>
                </a:cxn>
                <a:cxn ang="f36">
                  <a:pos x="f68" y="f69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138718" h="947400">
                  <a:moveTo>
                    <a:pt x="f8" y="f9"/>
                  </a:moveTo>
                  <a:lnTo>
                    <a:pt x="f10" y="f5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6" name="Freeform: Shape 175">
              <a:extLst>
                <a:ext uri="{FF2B5EF4-FFF2-40B4-BE49-F238E27FC236}">
                  <a16:creationId xmlns:a16="http://schemas.microsoft.com/office/drawing/2014/main" id="{18B6B175-42D2-8F63-989E-4DB76DBA106D}"/>
                </a:ext>
              </a:extLst>
            </p:cNvPr>
            <p:cNvSpPr/>
            <p:nvPr/>
          </p:nvSpPr>
          <p:spPr>
            <a:xfrm>
              <a:off x="2138964" y="3187077"/>
              <a:ext cx="293751" cy="1790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3749"/>
                <a:gd name="f7" fmla="val 179050"/>
                <a:gd name="f8" fmla="val 8092"/>
                <a:gd name="f9" fmla="val 4495"/>
                <a:gd name="f10" fmla="val 8811"/>
                <a:gd name="f11" fmla="val 8454"/>
                <a:gd name="f12" fmla="val 6513"/>
                <a:gd name="f13" fmla="val 12339"/>
                <a:gd name="f14" fmla="val 2697"/>
                <a:gd name="f15" fmla="val 13615"/>
                <a:gd name="f16" fmla="val 14386"/>
                <a:gd name="f17" fmla="val 272685"/>
                <a:gd name="f18" fmla="val 179051"/>
                <a:gd name="f19" fmla="val 289126"/>
                <a:gd name="f20" fmla="val 174170"/>
                <a:gd name="f21" fmla="val 290025"/>
                <a:gd name="f22" fmla="val 290661"/>
                <a:gd name="f23" fmla="val 174041"/>
                <a:gd name="f24" fmla="val 291316"/>
                <a:gd name="f25" fmla="val 291951"/>
                <a:gd name="f26" fmla="val 293750"/>
                <a:gd name="f27" fmla="val 174812"/>
                <a:gd name="f28" fmla="val 4496"/>
                <a:gd name="f29" fmla="val 3596"/>
                <a:gd name="f30" fmla="val 5770"/>
                <a:gd name="f31" fmla="val 622"/>
                <a:gd name="f32" fmla="val 7470"/>
                <a:gd name="f33" fmla="val 2321"/>
                <a:gd name="f34" fmla="+- 0 0 -90"/>
                <a:gd name="f35" fmla="*/ f3 1 293749"/>
                <a:gd name="f36" fmla="*/ f4 1 17905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93749"/>
                <a:gd name="f45" fmla="*/ f41 1 179050"/>
                <a:gd name="f46" fmla="*/ 8092 f42 1"/>
                <a:gd name="f47" fmla="*/ 4495 f41 1"/>
                <a:gd name="f48" fmla="*/ 2697 f42 1"/>
                <a:gd name="f49" fmla="*/ 13615 f41 1"/>
                <a:gd name="f50" fmla="*/ 0 f42 1"/>
                <a:gd name="f51" fmla="*/ 14386 f41 1"/>
                <a:gd name="f52" fmla="*/ 272685 f42 1"/>
                <a:gd name="f53" fmla="*/ 179051 f41 1"/>
                <a:gd name="f54" fmla="*/ 289126 f42 1"/>
                <a:gd name="f55" fmla="*/ 174170 f41 1"/>
                <a:gd name="f56" fmla="*/ 290025 f42 1"/>
                <a:gd name="f57" fmla="*/ 291951 f42 1"/>
                <a:gd name="f58" fmla="*/ 293750 f42 1"/>
                <a:gd name="f59" fmla="*/ 174812 f41 1"/>
                <a:gd name="f60" fmla="*/ 4496 f42 1"/>
                <a:gd name="f61" fmla="*/ 0 f41 1"/>
                <a:gd name="f62" fmla="*/ 3596 f42 1"/>
                <a:gd name="f63" fmla="*/ 4496 f41 1"/>
                <a:gd name="f64" fmla="+- f43 0 f1"/>
                <a:gd name="f65" fmla="*/ f46 1 293749"/>
                <a:gd name="f66" fmla="*/ f47 1 179050"/>
                <a:gd name="f67" fmla="*/ f48 1 293749"/>
                <a:gd name="f68" fmla="*/ f49 1 179050"/>
                <a:gd name="f69" fmla="*/ f50 1 293749"/>
                <a:gd name="f70" fmla="*/ f51 1 179050"/>
                <a:gd name="f71" fmla="*/ f52 1 293749"/>
                <a:gd name="f72" fmla="*/ f53 1 179050"/>
                <a:gd name="f73" fmla="*/ f54 1 293749"/>
                <a:gd name="f74" fmla="*/ f55 1 179050"/>
                <a:gd name="f75" fmla="*/ f56 1 293749"/>
                <a:gd name="f76" fmla="*/ f57 1 293749"/>
                <a:gd name="f77" fmla="*/ f58 1 293749"/>
                <a:gd name="f78" fmla="*/ f59 1 179050"/>
                <a:gd name="f79" fmla="*/ f60 1 293749"/>
                <a:gd name="f80" fmla="*/ f61 1 179050"/>
                <a:gd name="f81" fmla="*/ f62 1 293749"/>
                <a:gd name="f82" fmla="*/ f63 1 179050"/>
                <a:gd name="f83" fmla="*/ f37 1 f44"/>
                <a:gd name="f84" fmla="*/ f38 1 f44"/>
                <a:gd name="f85" fmla="*/ f37 1 f45"/>
                <a:gd name="f86" fmla="*/ f39 1 f45"/>
                <a:gd name="f87" fmla="*/ f65 1 f44"/>
                <a:gd name="f88" fmla="*/ f66 1 f45"/>
                <a:gd name="f89" fmla="*/ f67 1 f44"/>
                <a:gd name="f90" fmla="*/ f68 1 f45"/>
                <a:gd name="f91" fmla="*/ f69 1 f44"/>
                <a:gd name="f92" fmla="*/ f70 1 f45"/>
                <a:gd name="f93" fmla="*/ f71 1 f44"/>
                <a:gd name="f94" fmla="*/ f72 1 f45"/>
                <a:gd name="f95" fmla="*/ f73 1 f44"/>
                <a:gd name="f96" fmla="*/ f74 1 f45"/>
                <a:gd name="f97" fmla="*/ f75 1 f44"/>
                <a:gd name="f98" fmla="*/ f76 1 f44"/>
                <a:gd name="f99" fmla="*/ f77 1 f44"/>
                <a:gd name="f100" fmla="*/ f78 1 f45"/>
                <a:gd name="f101" fmla="*/ f79 1 f44"/>
                <a:gd name="f102" fmla="*/ f80 1 f45"/>
                <a:gd name="f103" fmla="*/ f81 1 f44"/>
                <a:gd name="f104" fmla="*/ f82 1 f45"/>
                <a:gd name="f105" fmla="*/ f83 f35 1"/>
                <a:gd name="f106" fmla="*/ f84 f35 1"/>
                <a:gd name="f107" fmla="*/ f86 f36 1"/>
                <a:gd name="f108" fmla="*/ f85 f36 1"/>
                <a:gd name="f109" fmla="*/ f87 f35 1"/>
                <a:gd name="f110" fmla="*/ f88 f36 1"/>
                <a:gd name="f111" fmla="*/ f89 f35 1"/>
                <a:gd name="f112" fmla="*/ f90 f36 1"/>
                <a:gd name="f113" fmla="*/ f91 f35 1"/>
                <a:gd name="f114" fmla="*/ f92 f36 1"/>
                <a:gd name="f115" fmla="*/ f93 f35 1"/>
                <a:gd name="f116" fmla="*/ f94 f36 1"/>
                <a:gd name="f117" fmla="*/ f95 f35 1"/>
                <a:gd name="f118" fmla="*/ f96 f36 1"/>
                <a:gd name="f119" fmla="*/ f97 f35 1"/>
                <a:gd name="f120" fmla="*/ f98 f35 1"/>
                <a:gd name="f121" fmla="*/ f99 f35 1"/>
                <a:gd name="f122" fmla="*/ f100 f36 1"/>
                <a:gd name="f123" fmla="*/ f101 f35 1"/>
                <a:gd name="f124" fmla="*/ f102 f36 1"/>
                <a:gd name="f125" fmla="*/ f103 f35 1"/>
                <a:gd name="f126" fmla="*/ f104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7" y="f118"/>
                </a:cxn>
                <a:cxn ang="f64">
                  <a:pos x="f119" y="f118"/>
                </a:cxn>
                <a:cxn ang="f64">
                  <a:pos x="f120" y="f118"/>
                </a:cxn>
                <a:cxn ang="f64">
                  <a:pos x="f120" y="f118"/>
                </a:cxn>
                <a:cxn ang="f64">
                  <a:pos x="f121" y="f122"/>
                </a:cxn>
                <a:cxn ang="f64">
                  <a:pos x="f121" y="f122"/>
                </a:cxn>
                <a:cxn ang="f64">
                  <a:pos x="f123" y="f124"/>
                </a:cxn>
                <a:cxn ang="f64">
                  <a:pos x="f125" y="f124"/>
                </a:cxn>
                <a:cxn ang="f64">
                  <a:pos x="f109" y="f126"/>
                </a:cxn>
              </a:cxnLst>
              <a:rect l="f105" t="f108" r="f106" b="f107"/>
              <a:pathLst>
                <a:path w="293749" h="17905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0"/>
                  </a:lnTo>
                  <a:cubicBezTo>
                    <a:pt x="f22" y="f23"/>
                    <a:pt x="f24" y="f23"/>
                    <a:pt x="f25" y="f20"/>
                  </a:cubicBezTo>
                  <a:lnTo>
                    <a:pt x="f25" y="f20"/>
                  </a:lnTo>
                  <a:lnTo>
                    <a:pt x="f26" y="f27"/>
                  </a:lnTo>
                  <a:lnTo>
                    <a:pt x="f26" y="f27"/>
                  </a:lnTo>
                  <a:lnTo>
                    <a:pt x="f28" y="f5"/>
                  </a:lnTo>
                  <a:lnTo>
                    <a:pt x="f29" y="f5"/>
                  </a:lnTo>
                  <a:cubicBezTo>
                    <a:pt x="f30" y="f31"/>
                    <a:pt x="f32" y="f33"/>
                    <a:pt x="f8" y="f2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7" name="Freeform: Shape 176">
              <a:extLst>
                <a:ext uri="{FF2B5EF4-FFF2-40B4-BE49-F238E27FC236}">
                  <a16:creationId xmlns:a16="http://schemas.microsoft.com/office/drawing/2014/main" id="{74A6D29C-5CFF-02E5-4339-E869C6AECCC5}"/>
                </a:ext>
              </a:extLst>
            </p:cNvPr>
            <p:cNvSpPr/>
            <p:nvPr/>
          </p:nvSpPr>
          <p:spPr>
            <a:xfrm>
              <a:off x="1719849" y="3308838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8" name="Freeform: Shape 177">
              <a:extLst>
                <a:ext uri="{FF2B5EF4-FFF2-40B4-BE49-F238E27FC236}">
                  <a16:creationId xmlns:a16="http://schemas.microsoft.com/office/drawing/2014/main" id="{AEDA808D-0E08-85B5-00F7-BC306D53CF3C}"/>
                </a:ext>
              </a:extLst>
            </p:cNvPr>
            <p:cNvSpPr/>
            <p:nvPr/>
          </p:nvSpPr>
          <p:spPr>
            <a:xfrm>
              <a:off x="1729615" y="3315129"/>
              <a:ext cx="284497" cy="180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4501"/>
                <a:gd name="f7" fmla="val 180463"/>
                <a:gd name="f8" fmla="val 277309"/>
                <a:gd name="f9" fmla="val 175197"/>
                <a:gd name="f10" fmla="val 277365"/>
                <a:gd name="f11" fmla="val 174943"/>
                <a:gd name="f12" fmla="val 174680"/>
                <a:gd name="f13" fmla="val 174426"/>
                <a:gd name="f14" fmla="val 277487"/>
                <a:gd name="f15" fmla="val 173796"/>
                <a:gd name="f16" fmla="val 277746"/>
                <a:gd name="f17" fmla="val 173192"/>
                <a:gd name="f18" fmla="val 278079"/>
                <a:gd name="f19" fmla="val 172628"/>
                <a:gd name="f20" fmla="val 278348"/>
                <a:gd name="f21" fmla="val 172219"/>
                <a:gd name="f22" fmla="val 278648"/>
                <a:gd name="f23" fmla="val 171833"/>
                <a:gd name="f24" fmla="val 278979"/>
                <a:gd name="f25" fmla="val 171472"/>
                <a:gd name="f26" fmla="val 279314"/>
                <a:gd name="f27" fmla="val 171162"/>
                <a:gd name="f28" fmla="val 279615"/>
                <a:gd name="f29" fmla="val 170818"/>
                <a:gd name="f30" fmla="val 279878"/>
                <a:gd name="f31" fmla="val 170445"/>
                <a:gd name="f32" fmla="val 281804"/>
                <a:gd name="f33" fmla="val 169417"/>
                <a:gd name="f34" fmla="val 284502"/>
                <a:gd name="f35" fmla="val 168647"/>
                <a:gd name="f36" fmla="val 12973"/>
                <a:gd name="f37" fmla="val 1028"/>
                <a:gd name="f38" fmla="val 3468"/>
                <a:gd name="f39" fmla="val 9376"/>
                <a:gd name="f40" fmla="val 275511"/>
                <a:gd name="f41" fmla="+- 0 0 -90"/>
                <a:gd name="f42" fmla="*/ f3 1 284501"/>
                <a:gd name="f43" fmla="*/ f4 1 180463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84501"/>
                <a:gd name="f52" fmla="*/ f48 1 180463"/>
                <a:gd name="f53" fmla="*/ 277309 f49 1"/>
                <a:gd name="f54" fmla="*/ 175197 f48 1"/>
                <a:gd name="f55" fmla="*/ 174426 f48 1"/>
                <a:gd name="f56" fmla="*/ 278079 f49 1"/>
                <a:gd name="f57" fmla="*/ 172628 f48 1"/>
                <a:gd name="f58" fmla="*/ 278979 f49 1"/>
                <a:gd name="f59" fmla="*/ 171472 f48 1"/>
                <a:gd name="f60" fmla="*/ 279878 f49 1"/>
                <a:gd name="f61" fmla="*/ 170445 f48 1"/>
                <a:gd name="f62" fmla="*/ 281804 f49 1"/>
                <a:gd name="f63" fmla="*/ 169417 f48 1"/>
                <a:gd name="f64" fmla="*/ 284502 f49 1"/>
                <a:gd name="f65" fmla="*/ 168647 f48 1"/>
                <a:gd name="f66" fmla="*/ 12973 f49 1"/>
                <a:gd name="f67" fmla="*/ 0 f48 1"/>
                <a:gd name="f68" fmla="*/ 1028 f49 1"/>
                <a:gd name="f69" fmla="*/ 3468 f48 1"/>
                <a:gd name="f70" fmla="*/ 0 f49 1"/>
                <a:gd name="f71" fmla="*/ 9376 f48 1"/>
                <a:gd name="f72" fmla="*/ 275511 f49 1"/>
                <a:gd name="f73" fmla="*/ 180463 f48 1"/>
                <a:gd name="f74" fmla="+- f50 0 f1"/>
                <a:gd name="f75" fmla="*/ f53 1 284501"/>
                <a:gd name="f76" fmla="*/ f54 1 180463"/>
                <a:gd name="f77" fmla="*/ f55 1 180463"/>
                <a:gd name="f78" fmla="*/ f56 1 284501"/>
                <a:gd name="f79" fmla="*/ f57 1 180463"/>
                <a:gd name="f80" fmla="*/ f58 1 284501"/>
                <a:gd name="f81" fmla="*/ f59 1 180463"/>
                <a:gd name="f82" fmla="*/ f60 1 284501"/>
                <a:gd name="f83" fmla="*/ f61 1 180463"/>
                <a:gd name="f84" fmla="*/ f62 1 284501"/>
                <a:gd name="f85" fmla="*/ f63 1 180463"/>
                <a:gd name="f86" fmla="*/ f64 1 284501"/>
                <a:gd name="f87" fmla="*/ f65 1 180463"/>
                <a:gd name="f88" fmla="*/ f66 1 284501"/>
                <a:gd name="f89" fmla="*/ f67 1 180463"/>
                <a:gd name="f90" fmla="*/ f68 1 284501"/>
                <a:gd name="f91" fmla="*/ f69 1 180463"/>
                <a:gd name="f92" fmla="*/ f70 1 284501"/>
                <a:gd name="f93" fmla="*/ f71 1 180463"/>
                <a:gd name="f94" fmla="*/ f72 1 284501"/>
                <a:gd name="f95" fmla="*/ f73 1 180463"/>
                <a:gd name="f96" fmla="*/ f44 1 f51"/>
                <a:gd name="f97" fmla="*/ f45 1 f51"/>
                <a:gd name="f98" fmla="*/ f44 1 f52"/>
                <a:gd name="f99" fmla="*/ f46 1 f52"/>
                <a:gd name="f100" fmla="*/ f75 1 f51"/>
                <a:gd name="f101" fmla="*/ f76 1 f52"/>
                <a:gd name="f102" fmla="*/ f77 1 f52"/>
                <a:gd name="f103" fmla="*/ f78 1 f51"/>
                <a:gd name="f104" fmla="*/ f79 1 f52"/>
                <a:gd name="f105" fmla="*/ f80 1 f51"/>
                <a:gd name="f106" fmla="*/ f81 1 f52"/>
                <a:gd name="f107" fmla="*/ f82 1 f51"/>
                <a:gd name="f108" fmla="*/ f83 1 f52"/>
                <a:gd name="f109" fmla="*/ f84 1 f51"/>
                <a:gd name="f110" fmla="*/ f85 1 f52"/>
                <a:gd name="f111" fmla="*/ f86 1 f51"/>
                <a:gd name="f112" fmla="*/ f87 1 f52"/>
                <a:gd name="f113" fmla="*/ f88 1 f51"/>
                <a:gd name="f114" fmla="*/ f89 1 f52"/>
                <a:gd name="f115" fmla="*/ f90 1 f51"/>
                <a:gd name="f116" fmla="*/ f91 1 f52"/>
                <a:gd name="f117" fmla="*/ f92 1 f51"/>
                <a:gd name="f118" fmla="*/ f93 1 f52"/>
                <a:gd name="f119" fmla="*/ f94 1 f51"/>
                <a:gd name="f120" fmla="*/ f95 1 f52"/>
                <a:gd name="f121" fmla="*/ f96 f42 1"/>
                <a:gd name="f122" fmla="*/ f97 f42 1"/>
                <a:gd name="f123" fmla="*/ f99 f43 1"/>
                <a:gd name="f124" fmla="*/ f98 f43 1"/>
                <a:gd name="f125" fmla="*/ f100 f42 1"/>
                <a:gd name="f126" fmla="*/ f101 f43 1"/>
                <a:gd name="f127" fmla="*/ f102 f43 1"/>
                <a:gd name="f128" fmla="*/ f103 f42 1"/>
                <a:gd name="f129" fmla="*/ f104 f43 1"/>
                <a:gd name="f130" fmla="*/ f105 f42 1"/>
                <a:gd name="f131" fmla="*/ f106 f43 1"/>
                <a:gd name="f132" fmla="*/ f107 f42 1"/>
                <a:gd name="f133" fmla="*/ f108 f43 1"/>
                <a:gd name="f134" fmla="*/ f109 f42 1"/>
                <a:gd name="f135" fmla="*/ f110 f43 1"/>
                <a:gd name="f136" fmla="*/ f111 f42 1"/>
                <a:gd name="f137" fmla="*/ f112 f43 1"/>
                <a:gd name="f138" fmla="*/ f113 f42 1"/>
                <a:gd name="f139" fmla="*/ f114 f43 1"/>
                <a:gd name="f140" fmla="*/ f115 f42 1"/>
                <a:gd name="f141" fmla="*/ f116 f43 1"/>
                <a:gd name="f142" fmla="*/ f117 f42 1"/>
                <a:gd name="f143" fmla="*/ f118 f43 1"/>
                <a:gd name="f144" fmla="*/ f119 f42 1"/>
                <a:gd name="f145" fmla="*/ f12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5" y="f126"/>
                </a:cxn>
                <a:cxn ang="f74">
                  <a:pos x="f125" y="f126"/>
                </a:cxn>
                <a:cxn ang="f74">
                  <a:pos x="f125" y="f127"/>
                </a:cxn>
                <a:cxn ang="f74">
                  <a:pos x="f128" y="f129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34" y="f135"/>
                </a:cxn>
                <a:cxn ang="f74">
                  <a:pos x="f134" y="f135"/>
                </a:cxn>
                <a:cxn ang="f74">
                  <a:pos x="f134" y="f135"/>
                </a:cxn>
                <a:cxn ang="f74">
                  <a:pos x="f136" y="f137"/>
                </a:cxn>
                <a:cxn ang="f74">
                  <a:pos x="f138" y="f139"/>
                </a:cxn>
                <a:cxn ang="f74">
                  <a:pos x="f140" y="f141"/>
                </a:cxn>
                <a:cxn ang="f74">
                  <a:pos x="f142" y="f143"/>
                </a:cxn>
                <a:cxn ang="f74">
                  <a:pos x="f144" y="f145"/>
                </a:cxn>
              </a:cxnLst>
              <a:rect l="f121" t="f124" r="f122" b="f123"/>
              <a:pathLst>
                <a:path w="284501" h="180463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6" y="f5"/>
                  </a:lnTo>
                  <a:lnTo>
                    <a:pt x="f37" y="f38"/>
                  </a:lnTo>
                  <a:lnTo>
                    <a:pt x="f5" y="f39"/>
                  </a:lnTo>
                  <a:lnTo>
                    <a:pt x="f40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9" name="Freeform: Shape 178">
              <a:extLst>
                <a:ext uri="{FF2B5EF4-FFF2-40B4-BE49-F238E27FC236}">
                  <a16:creationId xmlns:a16="http://schemas.microsoft.com/office/drawing/2014/main" id="{CD725F0A-8A36-F929-C929-58BE70577479}"/>
                </a:ext>
              </a:extLst>
            </p:cNvPr>
            <p:cNvSpPr/>
            <p:nvPr/>
          </p:nvSpPr>
          <p:spPr>
            <a:xfrm>
              <a:off x="2436263" y="3368046"/>
              <a:ext cx="45" cy="1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"/>
                <a:gd name="f7" fmla="val 1284"/>
                <a:gd name="f8" fmla="val 1027"/>
                <a:gd name="f9" fmla="val -16"/>
                <a:gd name="f10" fmla="val 688"/>
                <a:gd name="f11" fmla="val 339"/>
                <a:gd name="f12" fmla="val 771"/>
                <a:gd name="f13" fmla="val 1285"/>
                <a:gd name="f14" fmla="+- 0 0 -90"/>
                <a:gd name="f15" fmla="*/ f3 1 49"/>
                <a:gd name="f16" fmla="*/ f4 1 128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9"/>
                <a:gd name="f25" fmla="*/ f21 1 1284"/>
                <a:gd name="f26" fmla="*/ 49 f22 1"/>
                <a:gd name="f27" fmla="*/ 1027 f21 1"/>
                <a:gd name="f28" fmla="*/ 0 f21 1"/>
                <a:gd name="f29" fmla="*/ 1285 f21 1"/>
                <a:gd name="f30" fmla="+- f23 0 f1"/>
                <a:gd name="f31" fmla="*/ f26 1 49"/>
                <a:gd name="f32" fmla="*/ f27 1 1284"/>
                <a:gd name="f33" fmla="*/ f28 1 1284"/>
                <a:gd name="f34" fmla="*/ f29 1 1284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49" h="1284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lnTo>
                    <a:pt x="f6" y="f5"/>
                  </a:lnTo>
                  <a:cubicBezTo>
                    <a:pt x="f6" y="f5"/>
                    <a:pt x="f6" y="f12"/>
                    <a:pt x="f6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0" name="Freeform: Shape 179">
              <a:extLst>
                <a:ext uri="{FF2B5EF4-FFF2-40B4-BE49-F238E27FC236}">
                  <a16:creationId xmlns:a16="http://schemas.microsoft.com/office/drawing/2014/main" id="{A01FA928-750A-91A4-AE64-AC6D6ED17ADB}"/>
                </a:ext>
              </a:extLst>
            </p:cNvPr>
            <p:cNvSpPr/>
            <p:nvPr/>
          </p:nvSpPr>
          <p:spPr>
            <a:xfrm>
              <a:off x="2436181" y="3365476"/>
              <a:ext cx="54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"/>
                <a:gd name="f7" fmla="val 899"/>
                <a:gd name="f8" fmla="val 71"/>
                <a:gd name="f9" fmla="val 604"/>
                <a:gd name="f10" fmla="val 296"/>
                <a:gd name="f11" fmla="val 50"/>
                <a:gd name="f12" fmla="val 298"/>
                <a:gd name="f13" fmla="val 602"/>
                <a:gd name="f14" fmla="+- 0 0 -90"/>
                <a:gd name="f15" fmla="*/ f3 1 53"/>
                <a:gd name="f16" fmla="*/ f4 1 89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3"/>
                <a:gd name="f25" fmla="*/ f21 1 899"/>
                <a:gd name="f26" fmla="*/ 0 f22 1"/>
                <a:gd name="f27" fmla="*/ 899 f21 1"/>
                <a:gd name="f28" fmla="*/ 0 f21 1"/>
                <a:gd name="f29" fmla="+- f23 0 f1"/>
                <a:gd name="f30" fmla="*/ f26 1 53"/>
                <a:gd name="f31" fmla="*/ f27 1 899"/>
                <a:gd name="f32" fmla="*/ f28 1 899"/>
                <a:gd name="f33" fmla="*/ f17 1 f24"/>
                <a:gd name="f34" fmla="*/ f18 1 f24"/>
                <a:gd name="f35" fmla="*/ f17 1 f25"/>
                <a:gd name="f36" fmla="*/ f19 1 f25"/>
                <a:gd name="f37" fmla="*/ f30 1 f24"/>
                <a:gd name="f38" fmla="*/ f31 1 f25"/>
                <a:gd name="f39" fmla="*/ f32 1 f25"/>
                <a:gd name="f40" fmla="*/ f33 f15 1"/>
                <a:gd name="f41" fmla="*/ f34 f15 1"/>
                <a:gd name="f42" fmla="*/ f36 f16 1"/>
                <a:gd name="f43" fmla="*/ f35 f16 1"/>
                <a:gd name="f44" fmla="*/ f37 f15 1"/>
                <a:gd name="f45" fmla="*/ f38 f16 1"/>
                <a:gd name="f46" fmla="*/ f3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4" y="f45"/>
                </a:cxn>
                <a:cxn ang="f29">
                  <a:pos x="f44" y="f46"/>
                </a:cxn>
                <a:cxn ang="f29">
                  <a:pos x="f44" y="f45"/>
                </a:cxn>
              </a:cxnLst>
              <a:rect l="f40" t="f43" r="f41" b="f42"/>
              <a:pathLst>
                <a:path w="53" h="899">
                  <a:moveTo>
                    <a:pt x="f5" y="f7"/>
                  </a:moveTo>
                  <a:cubicBezTo>
                    <a:pt x="f8" y="f9"/>
                    <a:pt x="f8" y="f10"/>
                    <a:pt x="f5" y="f5"/>
                  </a:cubicBezTo>
                  <a:cubicBezTo>
                    <a:pt x="f11" y="f12"/>
                    <a:pt x="f11" y="f13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1" name="Freeform: Shape 180">
              <a:extLst>
                <a:ext uri="{FF2B5EF4-FFF2-40B4-BE49-F238E27FC236}">
                  <a16:creationId xmlns:a16="http://schemas.microsoft.com/office/drawing/2014/main" id="{BA9DF103-E98C-D5B0-E93A-16B22384BD39}"/>
                </a:ext>
              </a:extLst>
            </p:cNvPr>
            <p:cNvSpPr/>
            <p:nvPr/>
          </p:nvSpPr>
          <p:spPr>
            <a:xfrm>
              <a:off x="2431554" y="3361370"/>
              <a:ext cx="1801" cy="6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98"/>
                <a:gd name="f7" fmla="val 642"/>
                <a:gd name="f8" fmla="+- 0 0 -90"/>
                <a:gd name="f9" fmla="*/ f3 1 1798"/>
                <a:gd name="f10" fmla="*/ f4 1 64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798"/>
                <a:gd name="f19" fmla="*/ f15 1 642"/>
                <a:gd name="f20" fmla="*/ 1798 f16 1"/>
                <a:gd name="f21" fmla="*/ 642 f15 1"/>
                <a:gd name="f22" fmla="*/ 0 f16 1"/>
                <a:gd name="f23" fmla="*/ 0 f15 1"/>
                <a:gd name="f24" fmla="+- f17 0 f1"/>
                <a:gd name="f25" fmla="*/ f20 1 1798"/>
                <a:gd name="f26" fmla="*/ f21 1 642"/>
                <a:gd name="f27" fmla="*/ f22 1 1798"/>
                <a:gd name="f28" fmla="*/ f23 1 642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1" y="f42"/>
                </a:cxn>
                <a:cxn ang="f24">
                  <a:pos x="f43" y="f44"/>
                </a:cxn>
              </a:cxnLst>
              <a:rect l="f37" t="f40" r="f38" b="f39"/>
              <a:pathLst>
                <a:path w="1798" h="642">
                  <a:moveTo>
                    <a:pt x="f6" y="f7"/>
                  </a:moveTo>
                  <a:lnTo>
                    <a:pt x="f6" y="f7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2" name="Freeform: Shape 181">
              <a:extLst>
                <a:ext uri="{FF2B5EF4-FFF2-40B4-BE49-F238E27FC236}">
                  <a16:creationId xmlns:a16="http://schemas.microsoft.com/office/drawing/2014/main" id="{438BC58D-E015-3FE9-9514-20C191951D8F}"/>
                </a:ext>
              </a:extLst>
            </p:cNvPr>
            <p:cNvSpPr/>
            <p:nvPr/>
          </p:nvSpPr>
          <p:spPr>
            <a:xfrm>
              <a:off x="2012192" y="3484165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3" name="Freeform: Shape 182">
              <a:extLst>
                <a:ext uri="{FF2B5EF4-FFF2-40B4-BE49-F238E27FC236}">
                  <a16:creationId xmlns:a16="http://schemas.microsoft.com/office/drawing/2014/main" id="{B883B2B6-CEDE-2C16-B194-78D8045C2501}"/>
                </a:ext>
              </a:extLst>
            </p:cNvPr>
            <p:cNvSpPr/>
            <p:nvPr/>
          </p:nvSpPr>
          <p:spPr>
            <a:xfrm>
              <a:off x="2012320" y="3360858"/>
              <a:ext cx="415768" cy="1362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5770"/>
                <a:gd name="f7" fmla="val 136278"/>
                <a:gd name="f8" fmla="val 123306"/>
                <a:gd name="f9" fmla="val 889"/>
                <a:gd name="f10" fmla="val 123111"/>
                <a:gd name="f11" fmla="val 1809"/>
                <a:gd name="f12" fmla="val 2697"/>
                <a:gd name="f13" fmla="val 6394"/>
                <a:gd name="f14" fmla="val 123990"/>
                <a:gd name="f15" fmla="val 8836"/>
                <a:gd name="f16" fmla="val 127543"/>
                <a:gd name="f17" fmla="val 8152"/>
                <a:gd name="f18" fmla="val 131239"/>
                <a:gd name="f19" fmla="val 8134"/>
                <a:gd name="f20" fmla="val 131335"/>
                <a:gd name="f21" fmla="val 8114"/>
                <a:gd name="f22" fmla="val 131431"/>
                <a:gd name="f23" fmla="val 8092"/>
                <a:gd name="f24" fmla="val 131527"/>
                <a:gd name="f25" fmla="val 7193"/>
                <a:gd name="f26" fmla="val 136279"/>
                <a:gd name="f27" fmla="val 408321"/>
                <a:gd name="f28" fmla="val 17211"/>
                <a:gd name="f29" fmla="val 410505"/>
                <a:gd name="f30" fmla="val 6037"/>
                <a:gd name="f31" fmla="val 410994"/>
                <a:gd name="f32" fmla="val 3199"/>
                <a:gd name="f33" fmla="val 413025"/>
                <a:gd name="f34" fmla="val 870"/>
                <a:gd name="f35" fmla="val 415771"/>
                <a:gd name="f36" fmla="val 399330"/>
                <a:gd name="f37" fmla="val 4881"/>
                <a:gd name="f38" fmla="val 122150"/>
                <a:gd name="f39" fmla="+- 0 0 -90"/>
                <a:gd name="f40" fmla="*/ f3 1 415770"/>
                <a:gd name="f41" fmla="*/ f4 1 136278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415770"/>
                <a:gd name="f50" fmla="*/ f46 1 136278"/>
                <a:gd name="f51" fmla="*/ 0 f47 1"/>
                <a:gd name="f52" fmla="*/ 123306 f46 1"/>
                <a:gd name="f53" fmla="*/ 2697 f47 1"/>
                <a:gd name="f54" fmla="*/ 8152 f47 1"/>
                <a:gd name="f55" fmla="*/ 131239 f46 1"/>
                <a:gd name="f56" fmla="*/ 8092 f47 1"/>
                <a:gd name="f57" fmla="*/ 131527 f46 1"/>
                <a:gd name="f58" fmla="*/ 7193 f47 1"/>
                <a:gd name="f59" fmla="*/ 136279 f46 1"/>
                <a:gd name="f60" fmla="*/ 408321 f47 1"/>
                <a:gd name="f61" fmla="*/ 17211 f46 1"/>
                <a:gd name="f62" fmla="*/ 410505 f47 1"/>
                <a:gd name="f63" fmla="*/ 6037 f46 1"/>
                <a:gd name="f64" fmla="*/ 415771 f47 1"/>
                <a:gd name="f65" fmla="*/ 0 f46 1"/>
                <a:gd name="f66" fmla="*/ 399330 f47 1"/>
                <a:gd name="f67" fmla="*/ 4881 f46 1"/>
                <a:gd name="f68" fmla="*/ 122150 f46 1"/>
                <a:gd name="f69" fmla="+- f48 0 f1"/>
                <a:gd name="f70" fmla="*/ f51 1 415770"/>
                <a:gd name="f71" fmla="*/ f52 1 136278"/>
                <a:gd name="f72" fmla="*/ f53 1 415770"/>
                <a:gd name="f73" fmla="*/ f54 1 415770"/>
                <a:gd name="f74" fmla="*/ f55 1 136278"/>
                <a:gd name="f75" fmla="*/ f56 1 415770"/>
                <a:gd name="f76" fmla="*/ f57 1 136278"/>
                <a:gd name="f77" fmla="*/ f58 1 415770"/>
                <a:gd name="f78" fmla="*/ f59 1 136278"/>
                <a:gd name="f79" fmla="*/ f60 1 415770"/>
                <a:gd name="f80" fmla="*/ f61 1 136278"/>
                <a:gd name="f81" fmla="*/ f62 1 415770"/>
                <a:gd name="f82" fmla="*/ f63 1 136278"/>
                <a:gd name="f83" fmla="*/ f64 1 415770"/>
                <a:gd name="f84" fmla="*/ f65 1 136278"/>
                <a:gd name="f85" fmla="*/ f66 1 415770"/>
                <a:gd name="f86" fmla="*/ f67 1 136278"/>
                <a:gd name="f87" fmla="*/ f68 1 136278"/>
                <a:gd name="f88" fmla="*/ f42 1 f49"/>
                <a:gd name="f89" fmla="*/ f43 1 f49"/>
                <a:gd name="f90" fmla="*/ f42 1 f50"/>
                <a:gd name="f91" fmla="*/ f44 1 f50"/>
                <a:gd name="f92" fmla="*/ f70 1 f49"/>
                <a:gd name="f93" fmla="*/ f71 1 f50"/>
                <a:gd name="f94" fmla="*/ f72 1 f49"/>
                <a:gd name="f95" fmla="*/ f73 1 f49"/>
                <a:gd name="f96" fmla="*/ f74 1 f50"/>
                <a:gd name="f97" fmla="*/ f75 1 f49"/>
                <a:gd name="f98" fmla="*/ f76 1 f50"/>
                <a:gd name="f99" fmla="*/ f77 1 f49"/>
                <a:gd name="f100" fmla="*/ f78 1 f50"/>
                <a:gd name="f101" fmla="*/ f79 1 f49"/>
                <a:gd name="f102" fmla="*/ f80 1 f50"/>
                <a:gd name="f103" fmla="*/ f81 1 f49"/>
                <a:gd name="f104" fmla="*/ f82 1 f50"/>
                <a:gd name="f105" fmla="*/ f83 1 f49"/>
                <a:gd name="f106" fmla="*/ f84 1 f50"/>
                <a:gd name="f107" fmla="*/ f85 1 f49"/>
                <a:gd name="f108" fmla="*/ f86 1 f50"/>
                <a:gd name="f109" fmla="*/ f87 1 f50"/>
                <a:gd name="f110" fmla="*/ f88 f40 1"/>
                <a:gd name="f111" fmla="*/ f89 f40 1"/>
                <a:gd name="f112" fmla="*/ f91 f41 1"/>
                <a:gd name="f113" fmla="*/ f90 f41 1"/>
                <a:gd name="f114" fmla="*/ f92 f40 1"/>
                <a:gd name="f115" fmla="*/ f93 f41 1"/>
                <a:gd name="f116" fmla="*/ f94 f40 1"/>
                <a:gd name="f117" fmla="*/ f95 f40 1"/>
                <a:gd name="f118" fmla="*/ f96 f41 1"/>
                <a:gd name="f119" fmla="*/ f97 f40 1"/>
                <a:gd name="f120" fmla="*/ f98 f41 1"/>
                <a:gd name="f121" fmla="*/ f99 f40 1"/>
                <a:gd name="f122" fmla="*/ f100 f41 1"/>
                <a:gd name="f123" fmla="*/ f101 f40 1"/>
                <a:gd name="f124" fmla="*/ f102 f41 1"/>
                <a:gd name="f125" fmla="*/ f103 f40 1"/>
                <a:gd name="f126" fmla="*/ f104 f41 1"/>
                <a:gd name="f127" fmla="*/ f105 f40 1"/>
                <a:gd name="f128" fmla="*/ f106 f41 1"/>
                <a:gd name="f129" fmla="*/ f107 f40 1"/>
                <a:gd name="f130" fmla="*/ f108 f41 1"/>
                <a:gd name="f131" fmla="*/ f10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4" y="f115"/>
                </a:cxn>
                <a:cxn ang="f69">
                  <a:pos x="f116" y="f115"/>
                </a:cxn>
                <a:cxn ang="f69">
                  <a:pos x="f117" y="f118"/>
                </a:cxn>
                <a:cxn ang="f69">
                  <a:pos x="f119" y="f120"/>
                </a:cxn>
                <a:cxn ang="f69">
                  <a:pos x="f121" y="f122"/>
                </a:cxn>
                <a:cxn ang="f69">
                  <a:pos x="f123" y="f124"/>
                </a:cxn>
                <a:cxn ang="f69">
                  <a:pos x="f125" y="f126"/>
                </a:cxn>
                <a:cxn ang="f69">
                  <a:pos x="f127" y="f128"/>
                </a:cxn>
                <a:cxn ang="f69">
                  <a:pos x="f127" y="f128"/>
                </a:cxn>
                <a:cxn ang="f69">
                  <a:pos x="f129" y="f130"/>
                </a:cxn>
                <a:cxn ang="f69">
                  <a:pos x="f116" y="f131"/>
                </a:cxn>
              </a:cxnLst>
              <a:rect l="f110" t="f113" r="f111" b="f112"/>
              <a:pathLst>
                <a:path w="415770" h="136278">
                  <a:moveTo>
                    <a:pt x="f5" y="f8"/>
                  </a:moveTo>
                  <a:cubicBezTo>
                    <a:pt x="f9" y="f10"/>
                    <a:pt x="f11" y="f10"/>
                    <a:pt x="f12" y="f8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5"/>
                  </a:cubicBezTo>
                  <a:lnTo>
                    <a:pt x="f35" y="f5"/>
                  </a:lnTo>
                  <a:lnTo>
                    <a:pt x="f36" y="f37"/>
                  </a:lnTo>
                  <a:lnTo>
                    <a:pt x="f12" y="f3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4" name="Freeform: Shape 183">
              <a:extLst>
                <a:ext uri="{FF2B5EF4-FFF2-40B4-BE49-F238E27FC236}">
                  <a16:creationId xmlns:a16="http://schemas.microsoft.com/office/drawing/2014/main" id="{B5B71486-4172-B88C-8922-7730C7CEEDA3}"/>
                </a:ext>
              </a:extLst>
            </p:cNvPr>
            <p:cNvSpPr/>
            <p:nvPr/>
          </p:nvSpPr>
          <p:spPr>
            <a:xfrm>
              <a:off x="1545683" y="3310374"/>
              <a:ext cx="185860" cy="9850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857"/>
                <a:gd name="f7" fmla="val 985035"/>
                <a:gd name="f8" fmla="val 14643"/>
                <a:gd name="f9" fmla="val 980411"/>
                <a:gd name="f10" fmla="val 184830"/>
                <a:gd name="f11" fmla="val 13744"/>
                <a:gd name="f12" fmla="val 7835"/>
                <a:gd name="f13" fmla="val 181362"/>
                <a:gd name="f14" fmla="val 9120"/>
                <a:gd name="f15" fmla="val 177950"/>
                <a:gd name="f16" fmla="val 10089"/>
                <a:gd name="f17" fmla="val 174399"/>
                <a:gd name="f18" fmla="val 8108"/>
                <a:gd name="f19" fmla="val 173429"/>
                <a:gd name="f20" fmla="val 4696"/>
                <a:gd name="f21" fmla="val 173363"/>
                <a:gd name="f22" fmla="val 4462"/>
                <a:gd name="f23" fmla="val 173310"/>
                <a:gd name="f24" fmla="val 4223"/>
                <a:gd name="f25" fmla="val 173270"/>
                <a:gd name="f26" fmla="val 3982"/>
                <a:gd name="f27" fmla="val 172949"/>
                <a:gd name="f28" fmla="val 2674"/>
                <a:gd name="f29" fmla="val 1308"/>
                <a:gd name="f30" fmla="val 173197"/>
                <a:gd name="f31" fmla="val 382"/>
                <a:gd name="f32" fmla="val 774"/>
                <a:gd name="f33" fmla="val 1156"/>
                <a:gd name="f34" fmla="val 4367"/>
                <a:gd name="f35" fmla="val 983751"/>
                <a:gd name="f36" fmla="+- 0 0 -90"/>
                <a:gd name="f37" fmla="*/ f3 1 185857"/>
                <a:gd name="f38" fmla="*/ f4 1 985035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85857"/>
                <a:gd name="f47" fmla="*/ f43 1 985035"/>
                <a:gd name="f48" fmla="*/ 14643 f44 1"/>
                <a:gd name="f49" fmla="*/ 980411 f43 1"/>
                <a:gd name="f50" fmla="*/ 184830 f44 1"/>
                <a:gd name="f51" fmla="*/ 13744 f43 1"/>
                <a:gd name="f52" fmla="*/ 185857 f44 1"/>
                <a:gd name="f53" fmla="*/ 7835 f43 1"/>
                <a:gd name="f54" fmla="*/ 181362 f44 1"/>
                <a:gd name="f55" fmla="*/ 9120 f43 1"/>
                <a:gd name="f56" fmla="*/ 173429 f44 1"/>
                <a:gd name="f57" fmla="*/ 4696 f43 1"/>
                <a:gd name="f58" fmla="*/ 173270 f44 1"/>
                <a:gd name="f59" fmla="*/ 3982 f43 1"/>
                <a:gd name="f60" fmla="*/ 0 f43 1"/>
                <a:gd name="f61" fmla="*/ 1156 f43 1"/>
                <a:gd name="f62" fmla="*/ 0 f44 1"/>
                <a:gd name="f63" fmla="*/ 985035 f43 1"/>
                <a:gd name="f64" fmla="*/ 4367 f44 1"/>
                <a:gd name="f65" fmla="*/ 983751 f43 1"/>
                <a:gd name="f66" fmla="+- f45 0 f1"/>
                <a:gd name="f67" fmla="*/ f48 1 185857"/>
                <a:gd name="f68" fmla="*/ f49 1 985035"/>
                <a:gd name="f69" fmla="*/ f50 1 185857"/>
                <a:gd name="f70" fmla="*/ f51 1 985035"/>
                <a:gd name="f71" fmla="*/ f52 1 185857"/>
                <a:gd name="f72" fmla="*/ f53 1 985035"/>
                <a:gd name="f73" fmla="*/ f54 1 185857"/>
                <a:gd name="f74" fmla="*/ f55 1 985035"/>
                <a:gd name="f75" fmla="*/ f56 1 185857"/>
                <a:gd name="f76" fmla="*/ f57 1 985035"/>
                <a:gd name="f77" fmla="*/ f58 1 185857"/>
                <a:gd name="f78" fmla="*/ f59 1 985035"/>
                <a:gd name="f79" fmla="*/ f60 1 985035"/>
                <a:gd name="f80" fmla="*/ f61 1 985035"/>
                <a:gd name="f81" fmla="*/ f62 1 185857"/>
                <a:gd name="f82" fmla="*/ f63 1 985035"/>
                <a:gd name="f83" fmla="*/ f64 1 185857"/>
                <a:gd name="f84" fmla="*/ f65 1 985035"/>
                <a:gd name="f85" fmla="*/ f39 1 f46"/>
                <a:gd name="f86" fmla="*/ f40 1 f46"/>
                <a:gd name="f87" fmla="*/ f39 1 f47"/>
                <a:gd name="f88" fmla="*/ f41 1 f47"/>
                <a:gd name="f89" fmla="*/ f67 1 f46"/>
                <a:gd name="f90" fmla="*/ f68 1 f47"/>
                <a:gd name="f91" fmla="*/ f69 1 f46"/>
                <a:gd name="f92" fmla="*/ f70 1 f47"/>
                <a:gd name="f93" fmla="*/ f71 1 f46"/>
                <a:gd name="f94" fmla="*/ f72 1 f47"/>
                <a:gd name="f95" fmla="*/ f73 1 f46"/>
                <a:gd name="f96" fmla="*/ f74 1 f47"/>
                <a:gd name="f97" fmla="*/ f75 1 f46"/>
                <a:gd name="f98" fmla="*/ f76 1 f47"/>
                <a:gd name="f99" fmla="*/ f77 1 f46"/>
                <a:gd name="f100" fmla="*/ f78 1 f47"/>
                <a:gd name="f101" fmla="*/ f79 1 f47"/>
                <a:gd name="f102" fmla="*/ f80 1 f47"/>
                <a:gd name="f103" fmla="*/ f81 1 f46"/>
                <a:gd name="f104" fmla="*/ f82 1 f47"/>
                <a:gd name="f105" fmla="*/ f83 1 f46"/>
                <a:gd name="f106" fmla="*/ f84 1 f47"/>
                <a:gd name="f107" fmla="*/ f85 f37 1"/>
                <a:gd name="f108" fmla="*/ f86 f37 1"/>
                <a:gd name="f109" fmla="*/ f88 f38 1"/>
                <a:gd name="f110" fmla="*/ f87 f38 1"/>
                <a:gd name="f111" fmla="*/ f89 f37 1"/>
                <a:gd name="f112" fmla="*/ f90 f38 1"/>
                <a:gd name="f113" fmla="*/ f91 f37 1"/>
                <a:gd name="f114" fmla="*/ f92 f38 1"/>
                <a:gd name="f115" fmla="*/ f93 f37 1"/>
                <a:gd name="f116" fmla="*/ f94 f38 1"/>
                <a:gd name="f117" fmla="*/ f95 f37 1"/>
                <a:gd name="f118" fmla="*/ f96 f38 1"/>
                <a:gd name="f119" fmla="*/ f97 f37 1"/>
                <a:gd name="f120" fmla="*/ f98 f38 1"/>
                <a:gd name="f121" fmla="*/ f99 f37 1"/>
                <a:gd name="f122" fmla="*/ f100 f38 1"/>
                <a:gd name="f123" fmla="*/ f101 f38 1"/>
                <a:gd name="f124" fmla="*/ f102 f38 1"/>
                <a:gd name="f125" fmla="*/ f103 f37 1"/>
                <a:gd name="f126" fmla="*/ f104 f38 1"/>
                <a:gd name="f127" fmla="*/ f105 f37 1"/>
                <a:gd name="f128" fmla="*/ f106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1" y="f123"/>
                </a:cxn>
                <a:cxn ang="f66">
                  <a:pos x="f121" y="f124"/>
                </a:cxn>
                <a:cxn ang="f66">
                  <a:pos x="f125" y="f126"/>
                </a:cxn>
                <a:cxn ang="f66">
                  <a:pos x="f127" y="f128"/>
                </a:cxn>
              </a:cxnLst>
              <a:rect l="f107" t="f110" r="f108" b="f109"/>
              <a:pathLst>
                <a:path w="185857" h="985035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7" y="f29"/>
                    <a:pt x="f25" y="f5"/>
                  </a:cubicBezTo>
                  <a:cubicBezTo>
                    <a:pt x="f30" y="f31"/>
                    <a:pt x="f30" y="f32"/>
                    <a:pt x="f25" y="f33"/>
                  </a:cubicBezTo>
                  <a:lnTo>
                    <a:pt x="f5" y="f7"/>
                  </a:lnTo>
                  <a:lnTo>
                    <a:pt x="f34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5" name="Freeform: Shape 184">
              <a:extLst>
                <a:ext uri="{FF2B5EF4-FFF2-40B4-BE49-F238E27FC236}">
                  <a16:creationId xmlns:a16="http://schemas.microsoft.com/office/drawing/2014/main" id="{DFD589F7-8D97-F1A9-6864-0A75F6570829}"/>
                </a:ext>
              </a:extLst>
            </p:cNvPr>
            <p:cNvSpPr/>
            <p:nvPr/>
          </p:nvSpPr>
          <p:spPr>
            <a:xfrm>
              <a:off x="1721778" y="3305373"/>
              <a:ext cx="2441" cy="1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40"/>
                <a:gd name="f7" fmla="val 1284"/>
                <a:gd name="f8" fmla="val 1544"/>
                <a:gd name="f9" fmla="val 247"/>
                <a:gd name="f10" fmla="val 711"/>
                <a:gd name="f11" fmla="val 685"/>
                <a:gd name="f12" fmla="val 1285"/>
                <a:gd name="f13" fmla="+- 0 0 -90"/>
                <a:gd name="f14" fmla="*/ f3 1 2440"/>
                <a:gd name="f15" fmla="*/ f4 1 128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440"/>
                <a:gd name="f24" fmla="*/ f20 1 1284"/>
                <a:gd name="f25" fmla="*/ 2440 f21 1"/>
                <a:gd name="f26" fmla="*/ 0 f20 1"/>
                <a:gd name="f27" fmla="*/ 0 f21 1"/>
                <a:gd name="f28" fmla="*/ 1285 f20 1"/>
                <a:gd name="f29" fmla="+- f22 0 f1"/>
                <a:gd name="f30" fmla="*/ f25 1 2440"/>
                <a:gd name="f31" fmla="*/ f26 1 1284"/>
                <a:gd name="f32" fmla="*/ f27 1 2440"/>
                <a:gd name="f33" fmla="*/ f28 1 1284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2440" h="1284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0" y="f11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6" name="Freeform: Shape 185">
              <a:extLst>
                <a:ext uri="{FF2B5EF4-FFF2-40B4-BE49-F238E27FC236}">
                  <a16:creationId xmlns:a16="http://schemas.microsoft.com/office/drawing/2014/main" id="{3460369B-7D62-AA24-0697-CB14F8EE5CF3}"/>
                </a:ext>
              </a:extLst>
            </p:cNvPr>
            <p:cNvSpPr/>
            <p:nvPr/>
          </p:nvSpPr>
          <p:spPr>
            <a:xfrm>
              <a:off x="1879631" y="3483891"/>
              <a:ext cx="140945" cy="7050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948"/>
                <a:gd name="f7" fmla="val 705044"/>
                <a:gd name="f8" fmla="val 139875"/>
                <a:gd name="f9" fmla="val 13119"/>
                <a:gd name="f10" fmla="val 140774"/>
                <a:gd name="f11" fmla="val 8366"/>
                <a:gd name="f12" fmla="val 141617"/>
                <a:gd name="f13" fmla="val 4702"/>
                <a:gd name="f14" fmla="val 139330"/>
                <a:gd name="f15" fmla="val 1049"/>
                <a:gd name="f16" fmla="val 135666"/>
                <a:gd name="f17" fmla="val 206"/>
                <a:gd name="f18" fmla="val 135571"/>
                <a:gd name="f19" fmla="val 184"/>
                <a:gd name="f20" fmla="val 135475"/>
                <a:gd name="f21" fmla="val 164"/>
                <a:gd name="f22" fmla="val 135379"/>
                <a:gd name="f23" fmla="val 146"/>
                <a:gd name="f24" fmla="val 134491"/>
                <a:gd name="f25" fmla="val -49"/>
                <a:gd name="f26" fmla="val 133570"/>
                <a:gd name="f27" fmla="val 132682"/>
                <a:gd name="f28" fmla="val 130755"/>
                <a:gd name="f29" fmla="val 1173"/>
                <a:gd name="f30" fmla="val 130493"/>
                <a:gd name="f31" fmla="val 1547"/>
                <a:gd name="f32" fmla="val 130192"/>
                <a:gd name="f33" fmla="val 1891"/>
                <a:gd name="f34" fmla="val 129856"/>
                <a:gd name="f35" fmla="val 2200"/>
                <a:gd name="f36" fmla="val 129526"/>
                <a:gd name="f37" fmla="val 2561"/>
                <a:gd name="f38" fmla="val 129225"/>
                <a:gd name="f39" fmla="val 2948"/>
                <a:gd name="f40" fmla="val 128957"/>
                <a:gd name="f41" fmla="val 3356"/>
                <a:gd name="f42" fmla="val 128623"/>
                <a:gd name="f43" fmla="val 3920"/>
                <a:gd name="f44" fmla="val 128364"/>
                <a:gd name="f45" fmla="val 4525"/>
                <a:gd name="f46" fmla="val 128186"/>
                <a:gd name="f47" fmla="val 5155"/>
                <a:gd name="f48" fmla="val 128242"/>
                <a:gd name="f49" fmla="val 5409"/>
                <a:gd name="f50" fmla="val 5671"/>
                <a:gd name="f51" fmla="val 5925"/>
                <a:gd name="f52" fmla="val 5926"/>
                <a:gd name="f53" fmla="val 127287"/>
                <a:gd name="f54" fmla="val 10806"/>
                <a:gd name="f55" fmla="val 705045"/>
                <a:gd name="f56" fmla="val 4367"/>
                <a:gd name="f57" fmla="val 703632"/>
                <a:gd name="f58" fmla="val 14771"/>
                <a:gd name="f59" fmla="val 700293"/>
                <a:gd name="f60" fmla="+- 0 0 -90"/>
                <a:gd name="f61" fmla="*/ f3 1 140948"/>
                <a:gd name="f62" fmla="*/ f4 1 705044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40948"/>
                <a:gd name="f71" fmla="*/ f67 1 705044"/>
                <a:gd name="f72" fmla="*/ 139875 f68 1"/>
                <a:gd name="f73" fmla="*/ 13119 f67 1"/>
                <a:gd name="f74" fmla="*/ 140774 f68 1"/>
                <a:gd name="f75" fmla="*/ 8366 f67 1"/>
                <a:gd name="f76" fmla="*/ 135666 f68 1"/>
                <a:gd name="f77" fmla="*/ 206 f67 1"/>
                <a:gd name="f78" fmla="*/ 135379 f68 1"/>
                <a:gd name="f79" fmla="*/ 146 f67 1"/>
                <a:gd name="f80" fmla="*/ 132682 f68 1"/>
                <a:gd name="f81" fmla="*/ 130755 f68 1"/>
                <a:gd name="f82" fmla="*/ 1173 f67 1"/>
                <a:gd name="f83" fmla="*/ 129856 f68 1"/>
                <a:gd name="f84" fmla="*/ 2200 f67 1"/>
                <a:gd name="f85" fmla="*/ 128957 f68 1"/>
                <a:gd name="f86" fmla="*/ 3356 f67 1"/>
                <a:gd name="f87" fmla="*/ 128186 f68 1"/>
                <a:gd name="f88" fmla="*/ 5155 f67 1"/>
                <a:gd name="f89" fmla="*/ 5925 f67 1"/>
                <a:gd name="f90" fmla="*/ 5926 f67 1"/>
                <a:gd name="f91" fmla="*/ 127287 f68 1"/>
                <a:gd name="f92" fmla="*/ 10806 f67 1"/>
                <a:gd name="f93" fmla="*/ 0 f68 1"/>
                <a:gd name="f94" fmla="*/ 705045 f67 1"/>
                <a:gd name="f95" fmla="*/ 4367 f68 1"/>
                <a:gd name="f96" fmla="*/ 703632 f67 1"/>
                <a:gd name="f97" fmla="*/ 14771 f68 1"/>
                <a:gd name="f98" fmla="*/ 700293 f67 1"/>
                <a:gd name="f99" fmla="+- f69 0 f1"/>
                <a:gd name="f100" fmla="*/ f72 1 140948"/>
                <a:gd name="f101" fmla="*/ f73 1 705044"/>
                <a:gd name="f102" fmla="*/ f74 1 140948"/>
                <a:gd name="f103" fmla="*/ f75 1 705044"/>
                <a:gd name="f104" fmla="*/ f76 1 140948"/>
                <a:gd name="f105" fmla="*/ f77 1 705044"/>
                <a:gd name="f106" fmla="*/ f78 1 140948"/>
                <a:gd name="f107" fmla="*/ f79 1 705044"/>
                <a:gd name="f108" fmla="*/ f80 1 140948"/>
                <a:gd name="f109" fmla="*/ f81 1 140948"/>
                <a:gd name="f110" fmla="*/ f82 1 705044"/>
                <a:gd name="f111" fmla="*/ f83 1 140948"/>
                <a:gd name="f112" fmla="*/ f84 1 705044"/>
                <a:gd name="f113" fmla="*/ f85 1 140948"/>
                <a:gd name="f114" fmla="*/ f86 1 705044"/>
                <a:gd name="f115" fmla="*/ f87 1 140948"/>
                <a:gd name="f116" fmla="*/ f88 1 705044"/>
                <a:gd name="f117" fmla="*/ f89 1 705044"/>
                <a:gd name="f118" fmla="*/ f90 1 705044"/>
                <a:gd name="f119" fmla="*/ f91 1 140948"/>
                <a:gd name="f120" fmla="*/ f92 1 705044"/>
                <a:gd name="f121" fmla="*/ f93 1 140948"/>
                <a:gd name="f122" fmla="*/ f94 1 705044"/>
                <a:gd name="f123" fmla="*/ f95 1 140948"/>
                <a:gd name="f124" fmla="*/ f96 1 705044"/>
                <a:gd name="f125" fmla="*/ f97 1 140948"/>
                <a:gd name="f126" fmla="*/ f98 1 705044"/>
                <a:gd name="f127" fmla="*/ f63 1 f70"/>
                <a:gd name="f128" fmla="*/ f64 1 f70"/>
                <a:gd name="f129" fmla="*/ f63 1 f71"/>
                <a:gd name="f130" fmla="*/ f65 1 f71"/>
                <a:gd name="f131" fmla="*/ f100 1 f70"/>
                <a:gd name="f132" fmla="*/ f101 1 f71"/>
                <a:gd name="f133" fmla="*/ f102 1 f70"/>
                <a:gd name="f134" fmla="*/ f103 1 f71"/>
                <a:gd name="f135" fmla="*/ f104 1 f70"/>
                <a:gd name="f136" fmla="*/ f105 1 f71"/>
                <a:gd name="f137" fmla="*/ f106 1 f70"/>
                <a:gd name="f138" fmla="*/ f107 1 f71"/>
                <a:gd name="f139" fmla="*/ f108 1 f70"/>
                <a:gd name="f140" fmla="*/ f109 1 f70"/>
                <a:gd name="f141" fmla="*/ f110 1 f71"/>
                <a:gd name="f142" fmla="*/ f111 1 f70"/>
                <a:gd name="f143" fmla="*/ f112 1 f71"/>
                <a:gd name="f144" fmla="*/ f113 1 f70"/>
                <a:gd name="f145" fmla="*/ f114 1 f71"/>
                <a:gd name="f146" fmla="*/ f115 1 f70"/>
                <a:gd name="f147" fmla="*/ f116 1 f71"/>
                <a:gd name="f148" fmla="*/ f117 1 f71"/>
                <a:gd name="f149" fmla="*/ f118 1 f71"/>
                <a:gd name="f150" fmla="*/ f119 1 f70"/>
                <a:gd name="f151" fmla="*/ f120 1 f71"/>
                <a:gd name="f152" fmla="*/ f121 1 f70"/>
                <a:gd name="f153" fmla="*/ f122 1 f71"/>
                <a:gd name="f154" fmla="*/ f123 1 f70"/>
                <a:gd name="f155" fmla="*/ f124 1 f71"/>
                <a:gd name="f156" fmla="*/ f125 1 f70"/>
                <a:gd name="f157" fmla="*/ f126 1 f71"/>
                <a:gd name="f158" fmla="*/ f127 f61 1"/>
                <a:gd name="f159" fmla="*/ f128 f61 1"/>
                <a:gd name="f160" fmla="*/ f130 f62 1"/>
                <a:gd name="f161" fmla="*/ f129 f62 1"/>
                <a:gd name="f162" fmla="*/ f131 f61 1"/>
                <a:gd name="f163" fmla="*/ f132 f62 1"/>
                <a:gd name="f164" fmla="*/ f133 f61 1"/>
                <a:gd name="f165" fmla="*/ f134 f62 1"/>
                <a:gd name="f166" fmla="*/ f135 f61 1"/>
                <a:gd name="f167" fmla="*/ f136 f62 1"/>
                <a:gd name="f168" fmla="*/ f137 f61 1"/>
                <a:gd name="f169" fmla="*/ f138 f62 1"/>
                <a:gd name="f170" fmla="*/ f139 f61 1"/>
                <a:gd name="f171" fmla="*/ f140 f61 1"/>
                <a:gd name="f172" fmla="*/ f141 f62 1"/>
                <a:gd name="f173" fmla="*/ f142 f61 1"/>
                <a:gd name="f174" fmla="*/ f143 f62 1"/>
                <a:gd name="f175" fmla="*/ f144 f61 1"/>
                <a:gd name="f176" fmla="*/ f145 f62 1"/>
                <a:gd name="f177" fmla="*/ f146 f61 1"/>
                <a:gd name="f178" fmla="*/ f147 f62 1"/>
                <a:gd name="f179" fmla="*/ f148 f62 1"/>
                <a:gd name="f180" fmla="*/ f149 f62 1"/>
                <a:gd name="f181" fmla="*/ f150 f61 1"/>
                <a:gd name="f182" fmla="*/ f151 f62 1"/>
                <a:gd name="f183" fmla="*/ f152 f61 1"/>
                <a:gd name="f184" fmla="*/ f153 f62 1"/>
                <a:gd name="f185" fmla="*/ f154 f61 1"/>
                <a:gd name="f186" fmla="*/ f155 f62 1"/>
                <a:gd name="f187" fmla="*/ f156 f61 1"/>
                <a:gd name="f188" fmla="*/ f157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62" y="f163"/>
                </a:cxn>
                <a:cxn ang="f99">
                  <a:pos x="f164" y="f165"/>
                </a:cxn>
                <a:cxn ang="f99">
                  <a:pos x="f166" y="f167"/>
                </a:cxn>
                <a:cxn ang="f99">
                  <a:pos x="f168" y="f169"/>
                </a:cxn>
                <a:cxn ang="f99">
                  <a:pos x="f170" y="f169"/>
                </a:cxn>
                <a:cxn ang="f99">
                  <a:pos x="f170" y="f169"/>
                </a:cxn>
                <a:cxn ang="f99">
                  <a:pos x="f170" y="f169"/>
                </a:cxn>
                <a:cxn ang="f99">
                  <a:pos x="f171" y="f172"/>
                </a:cxn>
                <a:cxn ang="f99">
                  <a:pos x="f173" y="f174"/>
                </a:cxn>
                <a:cxn ang="f99">
                  <a:pos x="f175" y="f176"/>
                </a:cxn>
                <a:cxn ang="f99">
                  <a:pos x="f177" y="f178"/>
                </a:cxn>
                <a:cxn ang="f99">
                  <a:pos x="f177" y="f179"/>
                </a:cxn>
                <a:cxn ang="f99">
                  <a:pos x="f177" y="f180"/>
                </a:cxn>
                <a:cxn ang="f99">
                  <a:pos x="f181" y="f182"/>
                </a:cxn>
                <a:cxn ang="f99">
                  <a:pos x="f183" y="f184"/>
                </a:cxn>
                <a:cxn ang="f99">
                  <a:pos x="f185" y="f186"/>
                </a:cxn>
                <a:cxn ang="f99">
                  <a:pos x="f187" y="f188"/>
                </a:cxn>
              </a:cxnLst>
              <a:rect l="f158" t="f161" r="f159" b="f160"/>
              <a:pathLst>
                <a:path w="140948" h="705044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5"/>
                    <a:pt x="f27" y="f23"/>
                  </a:cubicBezTo>
                  <a:lnTo>
                    <a:pt x="f27" y="f23"/>
                  </a:lnTo>
                  <a:lnTo>
                    <a:pt x="f27" y="f23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48" y="f50"/>
                    <a:pt x="f46" y="f51"/>
                  </a:cubicBezTo>
                  <a:lnTo>
                    <a:pt x="f46" y="f52"/>
                  </a:lnTo>
                  <a:lnTo>
                    <a:pt x="f53" y="f54"/>
                  </a:lnTo>
                  <a:lnTo>
                    <a:pt x="f5" y="f55"/>
                  </a:lnTo>
                  <a:lnTo>
                    <a:pt x="f56" y="f57"/>
                  </a:lnTo>
                  <a:lnTo>
                    <a:pt x="f58" y="f5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7" name="Freeform: Shape 186">
              <a:extLst>
                <a:ext uri="{FF2B5EF4-FFF2-40B4-BE49-F238E27FC236}">
                  <a16:creationId xmlns:a16="http://schemas.microsoft.com/office/drawing/2014/main" id="{C2030BA4-09D3-4CFE-F383-DAA92CAE946B}"/>
                </a:ext>
              </a:extLst>
            </p:cNvPr>
            <p:cNvSpPr/>
            <p:nvPr/>
          </p:nvSpPr>
          <p:spPr>
            <a:xfrm>
              <a:off x="1382691" y="4290922"/>
              <a:ext cx="1490581" cy="5085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0583"/>
                <a:gd name="f7" fmla="val 508508"/>
                <a:gd name="f8" fmla="val 1481592"/>
                <a:gd name="f9" fmla="val 493481"/>
                <a:gd name="f10" fmla="val 2569"/>
                <a:gd name="f11" fmla="val 495279"/>
                <a:gd name="f12" fmla="val 5685"/>
                <a:gd name="f13" fmla="val 497665"/>
                <a:gd name="f14" fmla="val 6365"/>
                <a:gd name="f15" fmla="val 502085"/>
                <a:gd name="f16" fmla="val 4110"/>
                <a:gd name="f17" fmla="val 505298"/>
                <a:gd name="f18" fmla="val 3190"/>
                <a:gd name="f19" fmla="val 506844"/>
                <a:gd name="f20" fmla="val 1724"/>
                <a:gd name="f21" fmla="val 507990"/>
                <a:gd name="f22" fmla="val 508509"/>
                <a:gd name="f23" fmla="val 4239"/>
                <a:gd name="f24" fmla="val 507096"/>
                <a:gd name="f25" fmla="val 1489170"/>
                <a:gd name="f26" fmla="val 12716"/>
                <a:gd name="f27" fmla="val 5908"/>
                <a:gd name="f28" fmla="+- 0 0 -90"/>
                <a:gd name="f29" fmla="*/ f3 1 1490583"/>
                <a:gd name="f30" fmla="*/ f4 1 50850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490583"/>
                <a:gd name="f39" fmla="*/ f35 1 508508"/>
                <a:gd name="f40" fmla="*/ 1481592 f36 1"/>
                <a:gd name="f41" fmla="*/ 0 f35 1"/>
                <a:gd name="f42" fmla="*/ 0 f36 1"/>
                <a:gd name="f43" fmla="*/ 493481 f35 1"/>
                <a:gd name="f44" fmla="*/ 2569 f36 1"/>
                <a:gd name="f45" fmla="*/ 495279 f35 1"/>
                <a:gd name="f46" fmla="*/ 4110 f36 1"/>
                <a:gd name="f47" fmla="*/ 505298 f35 1"/>
                <a:gd name="f48" fmla="*/ 508509 f35 1"/>
                <a:gd name="f49" fmla="*/ 4239 f36 1"/>
                <a:gd name="f50" fmla="*/ 507096 f35 1"/>
                <a:gd name="f51" fmla="*/ 1489170 f36 1"/>
                <a:gd name="f52" fmla="*/ 12716 f35 1"/>
                <a:gd name="f53" fmla="*/ 1490583 f36 1"/>
                <a:gd name="f54" fmla="*/ 5908 f35 1"/>
                <a:gd name="f55" fmla="+- f37 0 f1"/>
                <a:gd name="f56" fmla="*/ f40 1 1490583"/>
                <a:gd name="f57" fmla="*/ f41 1 508508"/>
                <a:gd name="f58" fmla="*/ f42 1 1490583"/>
                <a:gd name="f59" fmla="*/ f43 1 508508"/>
                <a:gd name="f60" fmla="*/ f44 1 1490583"/>
                <a:gd name="f61" fmla="*/ f45 1 508508"/>
                <a:gd name="f62" fmla="*/ f46 1 1490583"/>
                <a:gd name="f63" fmla="*/ f47 1 508508"/>
                <a:gd name="f64" fmla="*/ f48 1 508508"/>
                <a:gd name="f65" fmla="*/ f49 1 1490583"/>
                <a:gd name="f66" fmla="*/ f50 1 508508"/>
                <a:gd name="f67" fmla="*/ f51 1 1490583"/>
                <a:gd name="f68" fmla="*/ f52 1 508508"/>
                <a:gd name="f69" fmla="*/ f53 1 1490583"/>
                <a:gd name="f70" fmla="*/ f54 1 508508"/>
                <a:gd name="f71" fmla="*/ f31 1 f38"/>
                <a:gd name="f72" fmla="*/ f32 1 f38"/>
                <a:gd name="f73" fmla="*/ f31 1 f39"/>
                <a:gd name="f74" fmla="*/ f33 1 f39"/>
                <a:gd name="f75" fmla="*/ f56 1 f38"/>
                <a:gd name="f76" fmla="*/ f57 1 f39"/>
                <a:gd name="f77" fmla="*/ f58 1 f38"/>
                <a:gd name="f78" fmla="*/ f59 1 f39"/>
                <a:gd name="f79" fmla="*/ f60 1 f38"/>
                <a:gd name="f80" fmla="*/ f61 1 f39"/>
                <a:gd name="f81" fmla="*/ f62 1 f38"/>
                <a:gd name="f82" fmla="*/ f63 1 f39"/>
                <a:gd name="f83" fmla="*/ f64 1 f39"/>
                <a:gd name="f84" fmla="*/ f65 1 f38"/>
                <a:gd name="f85" fmla="*/ f66 1 f39"/>
                <a:gd name="f86" fmla="*/ f67 1 f38"/>
                <a:gd name="f87" fmla="*/ f68 1 f39"/>
                <a:gd name="f88" fmla="*/ f69 1 f38"/>
                <a:gd name="f89" fmla="*/ f70 1 f39"/>
                <a:gd name="f90" fmla="*/ f71 f29 1"/>
                <a:gd name="f91" fmla="*/ f72 f29 1"/>
                <a:gd name="f92" fmla="*/ f74 f30 1"/>
                <a:gd name="f93" fmla="*/ f73 f30 1"/>
                <a:gd name="f94" fmla="*/ f75 f29 1"/>
                <a:gd name="f95" fmla="*/ f76 f30 1"/>
                <a:gd name="f96" fmla="*/ f77 f29 1"/>
                <a:gd name="f97" fmla="*/ f78 f30 1"/>
                <a:gd name="f98" fmla="*/ f79 f29 1"/>
                <a:gd name="f99" fmla="*/ f80 f30 1"/>
                <a:gd name="f100" fmla="*/ f81 f29 1"/>
                <a:gd name="f101" fmla="*/ f82 f30 1"/>
                <a:gd name="f102" fmla="*/ f83 f30 1"/>
                <a:gd name="f103" fmla="*/ f84 f29 1"/>
                <a:gd name="f104" fmla="*/ f85 f30 1"/>
                <a:gd name="f105" fmla="*/ f86 f29 1"/>
                <a:gd name="f106" fmla="*/ f87 f30 1"/>
                <a:gd name="f107" fmla="*/ f88 f29 1"/>
                <a:gd name="f108" fmla="*/ f89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101"/>
                </a:cxn>
                <a:cxn ang="f55">
                  <a:pos x="f96" y="f102"/>
                </a:cxn>
                <a:cxn ang="f55">
                  <a:pos x="f96" y="f102"/>
                </a:cxn>
                <a:cxn ang="f55">
                  <a:pos x="f103" y="f104"/>
                </a:cxn>
                <a:cxn ang="f55">
                  <a:pos x="f105" y="f106"/>
                </a:cxn>
                <a:cxn ang="f55">
                  <a:pos x="f107" y="f108"/>
                </a:cxn>
              </a:cxnLst>
              <a:rect l="f90" t="f93" r="f91" b="f92"/>
              <a:pathLst>
                <a:path w="1490583" h="508508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5" y="f22"/>
                  </a:cubicBezTo>
                  <a:lnTo>
                    <a:pt x="f5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8" name="Freeform: Shape 187">
              <a:extLst>
                <a:ext uri="{FF2B5EF4-FFF2-40B4-BE49-F238E27FC236}">
                  <a16:creationId xmlns:a16="http://schemas.microsoft.com/office/drawing/2014/main" id="{F3BB5DAC-9F50-996A-E479-A3D194DA6752}"/>
                </a:ext>
              </a:extLst>
            </p:cNvPr>
            <p:cNvSpPr/>
            <p:nvPr/>
          </p:nvSpPr>
          <p:spPr>
            <a:xfrm>
              <a:off x="2887912" y="4289889"/>
              <a:ext cx="18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"/>
                <a:gd name="f7" fmla="val 899"/>
                <a:gd name="f8" fmla="val 24"/>
                <a:gd name="f9" fmla="val 600"/>
                <a:gd name="f10" fmla="val 299"/>
                <a:gd name="f11" fmla="+- 0 0 -90"/>
                <a:gd name="f12" fmla="*/ f3 1 18"/>
                <a:gd name="f13" fmla="*/ f4 1 89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8"/>
                <a:gd name="f22" fmla="*/ f18 1 899"/>
                <a:gd name="f23" fmla="*/ 0 f19 1"/>
                <a:gd name="f24" fmla="*/ 899 f18 1"/>
                <a:gd name="f25" fmla="*/ 0 f18 1"/>
                <a:gd name="f26" fmla="+- f20 0 f1"/>
                <a:gd name="f27" fmla="*/ f23 1 18"/>
                <a:gd name="f28" fmla="*/ f24 1 899"/>
                <a:gd name="f29" fmla="*/ f25 1 899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3"/>
                </a:cxn>
              </a:cxnLst>
              <a:rect l="f37" t="f40" r="f38" b="f39"/>
              <a:pathLst>
                <a:path w="18" h="899">
                  <a:moveTo>
                    <a:pt x="f5" y="f7"/>
                  </a:moveTo>
                  <a:lnTo>
                    <a:pt x="f5" y="f7"/>
                  </a:lnTo>
                  <a:cubicBezTo>
                    <a:pt x="f8" y="f9"/>
                    <a:pt x="f8" y="f10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9" name="Freeform: Shape 188">
              <a:extLst>
                <a:ext uri="{FF2B5EF4-FFF2-40B4-BE49-F238E27FC236}">
                  <a16:creationId xmlns:a16="http://schemas.microsoft.com/office/drawing/2014/main" id="{2349A712-264C-765F-2932-7EEC92BE8BA9}"/>
                </a:ext>
              </a:extLst>
            </p:cNvPr>
            <p:cNvSpPr/>
            <p:nvPr/>
          </p:nvSpPr>
          <p:spPr>
            <a:xfrm>
              <a:off x="2885992" y="4287447"/>
              <a:ext cx="768" cy="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0"/>
                <a:gd name="f7" fmla="val 771"/>
                <a:gd name="f8" fmla="+- 0 0 -90"/>
                <a:gd name="f9" fmla="*/ f3 1 770"/>
                <a:gd name="f10" fmla="*/ f4 1 770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770"/>
                <a:gd name="f17" fmla="*/ 771 f14 1"/>
                <a:gd name="f18" fmla="*/ 0 f14 1"/>
                <a:gd name="f19" fmla="+- f15 0 f1"/>
                <a:gd name="f20" fmla="*/ f17 1 770"/>
                <a:gd name="f21" fmla="*/ f18 1 770"/>
                <a:gd name="f22" fmla="*/ f11 1 f16"/>
                <a:gd name="f23" fmla="*/ f12 1 f16"/>
                <a:gd name="f24" fmla="*/ f20 1 f16"/>
                <a:gd name="f25" fmla="*/ f21 1 f16"/>
                <a:gd name="f26" fmla="*/ f22 f9 1"/>
                <a:gd name="f27" fmla="*/ f23 f9 1"/>
                <a:gd name="f28" fmla="*/ f23 f10 1"/>
                <a:gd name="f29" fmla="*/ f22 f10 1"/>
                <a:gd name="f30" fmla="*/ f24 f9 1"/>
                <a:gd name="f31" fmla="*/ f24 f10 1"/>
                <a:gd name="f32" fmla="*/ f25 f9 1"/>
                <a:gd name="f33" fmla="*/ f2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9">
                  <a:pos x="f30" y="f31"/>
                </a:cxn>
                <a:cxn ang="f19">
                  <a:pos x="f32" y="f33"/>
                </a:cxn>
                <a:cxn ang="f19">
                  <a:pos x="f32" y="f33"/>
                </a:cxn>
              </a:cxnLst>
              <a:rect l="f26" t="f29" r="f27" b="f28"/>
              <a:pathLst>
                <a:path w="770" h="770">
                  <a:moveTo>
                    <a:pt x="f7" y="f7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0" name="Freeform: Shape 189">
              <a:extLst>
                <a:ext uri="{FF2B5EF4-FFF2-40B4-BE49-F238E27FC236}">
                  <a16:creationId xmlns:a16="http://schemas.microsoft.com/office/drawing/2014/main" id="{3F9F896A-5A94-BB3B-B100-5B412820D698}"/>
                </a:ext>
              </a:extLst>
            </p:cNvPr>
            <p:cNvSpPr/>
            <p:nvPr/>
          </p:nvSpPr>
          <p:spPr>
            <a:xfrm>
              <a:off x="2887912" y="4292202"/>
              <a:ext cx="54" cy="1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"/>
                <a:gd name="f7" fmla="val 1541"/>
                <a:gd name="f8" fmla="val 64"/>
                <a:gd name="f9" fmla="val 1029"/>
                <a:gd name="f10" fmla="val 512"/>
                <a:gd name="f11" fmla="val 77"/>
                <a:gd name="f12" fmla="val 511"/>
                <a:gd name="f13" fmla="val 1031"/>
                <a:gd name="f14" fmla="+- 0 0 -90"/>
                <a:gd name="f15" fmla="*/ f3 1 58"/>
                <a:gd name="f16" fmla="*/ f4 1 154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8"/>
                <a:gd name="f25" fmla="*/ f21 1 1541"/>
                <a:gd name="f26" fmla="*/ 0 f22 1"/>
                <a:gd name="f27" fmla="*/ 1541 f21 1"/>
                <a:gd name="f28" fmla="*/ 0 f21 1"/>
                <a:gd name="f29" fmla="+- f23 0 f1"/>
                <a:gd name="f30" fmla="*/ f26 1 58"/>
                <a:gd name="f31" fmla="*/ f27 1 1541"/>
                <a:gd name="f32" fmla="*/ f28 1 1541"/>
                <a:gd name="f33" fmla="*/ f17 1 f24"/>
                <a:gd name="f34" fmla="*/ f18 1 f24"/>
                <a:gd name="f35" fmla="*/ f17 1 f25"/>
                <a:gd name="f36" fmla="*/ f19 1 f25"/>
                <a:gd name="f37" fmla="*/ f30 1 f24"/>
                <a:gd name="f38" fmla="*/ f31 1 f25"/>
                <a:gd name="f39" fmla="*/ f32 1 f25"/>
                <a:gd name="f40" fmla="*/ f33 f15 1"/>
                <a:gd name="f41" fmla="*/ f34 f15 1"/>
                <a:gd name="f42" fmla="*/ f36 f16 1"/>
                <a:gd name="f43" fmla="*/ f35 f16 1"/>
                <a:gd name="f44" fmla="*/ f37 f15 1"/>
                <a:gd name="f45" fmla="*/ f38 f16 1"/>
                <a:gd name="f46" fmla="*/ f3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4" y="f45"/>
                </a:cxn>
                <a:cxn ang="f29">
                  <a:pos x="f44" y="f46"/>
                </a:cxn>
                <a:cxn ang="f29">
                  <a:pos x="f44" y="f46"/>
                </a:cxn>
                <a:cxn ang="f29">
                  <a:pos x="f44" y="f45"/>
                </a:cxn>
              </a:cxnLst>
              <a:rect l="f40" t="f43" r="f41" b="f42"/>
              <a:pathLst>
                <a:path w="58" h="1541">
                  <a:moveTo>
                    <a:pt x="f5" y="f7"/>
                  </a:moveTo>
                  <a:cubicBezTo>
                    <a:pt x="f8" y="f9"/>
                    <a:pt x="f8" y="f10"/>
                    <a:pt x="f5" y="f5"/>
                  </a:cubicBezTo>
                  <a:lnTo>
                    <a:pt x="f5" y="f5"/>
                  </a:lnTo>
                  <a:cubicBezTo>
                    <a:pt x="f11" y="f12"/>
                    <a:pt x="f11" y="f13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1" name="Freeform: Shape 190">
              <a:extLst>
                <a:ext uri="{FF2B5EF4-FFF2-40B4-BE49-F238E27FC236}">
                  <a16:creationId xmlns:a16="http://schemas.microsoft.com/office/drawing/2014/main" id="{CDEF928A-9E04-7A31-79E8-508CCDB30391}"/>
                </a:ext>
              </a:extLst>
            </p:cNvPr>
            <p:cNvSpPr/>
            <p:nvPr/>
          </p:nvSpPr>
          <p:spPr>
            <a:xfrm>
              <a:off x="945855" y="4487436"/>
              <a:ext cx="768" cy="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0"/>
                <a:gd name="f7" fmla="val 771"/>
                <a:gd name="f8" fmla="+- 0 0 -90"/>
                <a:gd name="f9" fmla="*/ f3 1 770"/>
                <a:gd name="f10" fmla="*/ f4 1 770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770"/>
                <a:gd name="f17" fmla="*/ 771 f14 1"/>
                <a:gd name="f18" fmla="*/ 0 f14 1"/>
                <a:gd name="f19" fmla="+- f15 0 f1"/>
                <a:gd name="f20" fmla="*/ f17 1 770"/>
                <a:gd name="f21" fmla="*/ f18 1 770"/>
                <a:gd name="f22" fmla="*/ f11 1 f16"/>
                <a:gd name="f23" fmla="*/ f12 1 f16"/>
                <a:gd name="f24" fmla="*/ f20 1 f16"/>
                <a:gd name="f25" fmla="*/ f21 1 f16"/>
                <a:gd name="f26" fmla="*/ f22 f9 1"/>
                <a:gd name="f27" fmla="*/ f23 f9 1"/>
                <a:gd name="f28" fmla="*/ f23 f10 1"/>
                <a:gd name="f29" fmla="*/ f22 f10 1"/>
                <a:gd name="f30" fmla="*/ f24 f9 1"/>
                <a:gd name="f31" fmla="*/ f25 f10 1"/>
                <a:gd name="f32" fmla="*/ f25 f9 1"/>
                <a:gd name="f33" fmla="*/ f2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9">
                  <a:pos x="f30" y="f31"/>
                </a:cxn>
                <a:cxn ang="f19">
                  <a:pos x="f32" y="f33"/>
                </a:cxn>
                <a:cxn ang="f19">
                  <a:pos x="f32" y="f33"/>
                </a:cxn>
                <a:cxn ang="f19">
                  <a:pos x="f32" y="f31"/>
                </a:cxn>
              </a:cxnLst>
              <a:rect l="f26" t="f29" r="f27" b="f28"/>
              <a:pathLst>
                <a:path w="770" h="770">
                  <a:moveTo>
                    <a:pt x="f7" y="f5"/>
                  </a:moveTo>
                  <a:lnTo>
                    <a:pt x="f5" y="f7"/>
                  </a:lnTo>
                  <a:lnTo>
                    <a:pt x="f5" y="f7"/>
                  </a:lnTo>
                  <a:cubicBezTo>
                    <a:pt x="f5" y="f7"/>
                    <a:pt x="f5" y="f7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2" name="Freeform: Shape 191">
              <a:extLst>
                <a:ext uri="{FF2B5EF4-FFF2-40B4-BE49-F238E27FC236}">
                  <a16:creationId xmlns:a16="http://schemas.microsoft.com/office/drawing/2014/main" id="{F865EB60-FE1E-61A7-DF9C-BC11CE31089A}"/>
                </a:ext>
              </a:extLst>
            </p:cNvPr>
            <p:cNvSpPr/>
            <p:nvPr/>
          </p:nvSpPr>
          <p:spPr>
            <a:xfrm>
              <a:off x="945032" y="4490005"/>
              <a:ext cx="54" cy="1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"/>
                <a:gd name="f7" fmla="val 1155"/>
                <a:gd name="f8" fmla="val 1156"/>
                <a:gd name="f9" fmla="val -17"/>
                <a:gd name="f10" fmla="val 774"/>
                <a:gd name="f11" fmla="val 382"/>
                <a:gd name="f12" fmla="+- 0 0 -90"/>
                <a:gd name="f13" fmla="*/ f3 1 52"/>
                <a:gd name="f14" fmla="*/ f4 1 115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2"/>
                <a:gd name="f23" fmla="*/ f19 1 1155"/>
                <a:gd name="f24" fmla="*/ 52 f20 1"/>
                <a:gd name="f25" fmla="*/ 0 f19 1"/>
                <a:gd name="f26" fmla="*/ 1156 f19 1"/>
                <a:gd name="f27" fmla="+- f21 0 f1"/>
                <a:gd name="f28" fmla="*/ f24 1 52"/>
                <a:gd name="f29" fmla="*/ f25 1 1155"/>
                <a:gd name="f30" fmla="*/ f26 1 1155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2" h="1155">
                  <a:moveTo>
                    <a:pt x="f6" y="f5"/>
                  </a:moveTo>
                  <a:lnTo>
                    <a:pt x="f6" y="f8"/>
                  </a:ln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3" name="Freeform: Shape 192">
              <a:extLst>
                <a:ext uri="{FF2B5EF4-FFF2-40B4-BE49-F238E27FC236}">
                  <a16:creationId xmlns:a16="http://schemas.microsoft.com/office/drawing/2014/main" id="{153E459D-650C-8354-B499-BFBD747A4AE4}"/>
                </a:ext>
              </a:extLst>
            </p:cNvPr>
            <p:cNvSpPr/>
            <p:nvPr/>
          </p:nvSpPr>
          <p:spPr>
            <a:xfrm>
              <a:off x="956261" y="4494504"/>
              <a:ext cx="432255" cy="3040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2256"/>
                <a:gd name="f7" fmla="val 304026"/>
                <a:gd name="f8" fmla="val 430927"/>
                <a:gd name="f9" fmla="val 301714"/>
                <a:gd name="f10" fmla="val 433182"/>
                <a:gd name="f11" fmla="val 298501"/>
                <a:gd name="f12" fmla="val 432502"/>
                <a:gd name="f13" fmla="val 294082"/>
                <a:gd name="f14" fmla="val 429386"/>
                <a:gd name="f15" fmla="val 291696"/>
                <a:gd name="f16" fmla="val 426817"/>
                <a:gd name="f17" fmla="val 289897"/>
                <a:gd name="f18" fmla="val 11431"/>
                <a:gd name="f19" fmla="val 1156"/>
                <a:gd name="f20" fmla="val 3211"/>
                <a:gd name="f21" fmla="val 10019"/>
                <a:gd name="f22" fmla="val 418083"/>
                <a:gd name="f23" fmla="val 301586"/>
                <a:gd name="f24" fmla="val 421679"/>
                <a:gd name="f25" fmla="val 422963"/>
                <a:gd name="f26" fmla="val 424120"/>
                <a:gd name="f27" fmla="val 428408"/>
                <a:gd name="f28" fmla="val 303739"/>
                <a:gd name="f29" fmla="val 429856"/>
                <a:gd name="f30" fmla="val 302925"/>
                <a:gd name="f31" fmla="+- 0 0 -90"/>
                <a:gd name="f32" fmla="*/ f3 1 432256"/>
                <a:gd name="f33" fmla="*/ f4 1 30402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432256"/>
                <a:gd name="f42" fmla="*/ f38 1 304026"/>
                <a:gd name="f43" fmla="*/ 430927 f39 1"/>
                <a:gd name="f44" fmla="*/ 301714 f38 1"/>
                <a:gd name="f45" fmla="*/ 429386 f39 1"/>
                <a:gd name="f46" fmla="*/ 291696 f38 1"/>
                <a:gd name="f47" fmla="*/ 426817 f39 1"/>
                <a:gd name="f48" fmla="*/ 289897 f38 1"/>
                <a:gd name="f49" fmla="*/ 11431 f39 1"/>
                <a:gd name="f50" fmla="*/ 0 f38 1"/>
                <a:gd name="f51" fmla="*/ 1156 f39 1"/>
                <a:gd name="f52" fmla="*/ 3211 f38 1"/>
                <a:gd name="f53" fmla="*/ 0 f39 1"/>
                <a:gd name="f54" fmla="*/ 10019 f38 1"/>
                <a:gd name="f55" fmla="*/ 418083 f39 1"/>
                <a:gd name="f56" fmla="*/ 301586 f38 1"/>
                <a:gd name="f57" fmla="*/ 421679 f39 1"/>
                <a:gd name="f58" fmla="*/ 304026 f38 1"/>
                <a:gd name="f59" fmla="*/ 422963 f39 1"/>
                <a:gd name="f60" fmla="*/ 424120 f39 1"/>
                <a:gd name="f61" fmla="+- f40 0 f1"/>
                <a:gd name="f62" fmla="*/ f43 1 432256"/>
                <a:gd name="f63" fmla="*/ f44 1 304026"/>
                <a:gd name="f64" fmla="*/ f45 1 432256"/>
                <a:gd name="f65" fmla="*/ f46 1 304026"/>
                <a:gd name="f66" fmla="*/ f47 1 432256"/>
                <a:gd name="f67" fmla="*/ f48 1 304026"/>
                <a:gd name="f68" fmla="*/ f49 1 432256"/>
                <a:gd name="f69" fmla="*/ f50 1 304026"/>
                <a:gd name="f70" fmla="*/ f51 1 432256"/>
                <a:gd name="f71" fmla="*/ f52 1 304026"/>
                <a:gd name="f72" fmla="*/ f53 1 432256"/>
                <a:gd name="f73" fmla="*/ f54 1 304026"/>
                <a:gd name="f74" fmla="*/ f55 1 432256"/>
                <a:gd name="f75" fmla="*/ f56 1 304026"/>
                <a:gd name="f76" fmla="*/ f57 1 432256"/>
                <a:gd name="f77" fmla="*/ f58 1 304026"/>
                <a:gd name="f78" fmla="*/ f59 1 432256"/>
                <a:gd name="f79" fmla="*/ f60 1 432256"/>
                <a:gd name="f80" fmla="*/ f34 1 f41"/>
                <a:gd name="f81" fmla="*/ f35 1 f41"/>
                <a:gd name="f82" fmla="*/ f34 1 f42"/>
                <a:gd name="f83" fmla="*/ f36 1 f42"/>
                <a:gd name="f84" fmla="*/ f62 1 f41"/>
                <a:gd name="f85" fmla="*/ f63 1 f42"/>
                <a:gd name="f86" fmla="*/ f64 1 f41"/>
                <a:gd name="f87" fmla="*/ f65 1 f42"/>
                <a:gd name="f88" fmla="*/ f66 1 f41"/>
                <a:gd name="f89" fmla="*/ f67 1 f42"/>
                <a:gd name="f90" fmla="*/ f68 1 f41"/>
                <a:gd name="f91" fmla="*/ f69 1 f42"/>
                <a:gd name="f92" fmla="*/ f70 1 f41"/>
                <a:gd name="f93" fmla="*/ f71 1 f42"/>
                <a:gd name="f94" fmla="*/ f72 1 f41"/>
                <a:gd name="f95" fmla="*/ f73 1 f42"/>
                <a:gd name="f96" fmla="*/ f74 1 f41"/>
                <a:gd name="f97" fmla="*/ f75 1 f42"/>
                <a:gd name="f98" fmla="*/ f76 1 f41"/>
                <a:gd name="f99" fmla="*/ f77 1 f42"/>
                <a:gd name="f100" fmla="*/ f78 1 f41"/>
                <a:gd name="f101" fmla="*/ f79 1 f41"/>
                <a:gd name="f102" fmla="*/ f80 f32 1"/>
                <a:gd name="f103" fmla="*/ f81 f32 1"/>
                <a:gd name="f104" fmla="*/ f83 f33 1"/>
                <a:gd name="f105" fmla="*/ f82 f33 1"/>
                <a:gd name="f106" fmla="*/ f84 f32 1"/>
                <a:gd name="f107" fmla="*/ f85 f33 1"/>
                <a:gd name="f108" fmla="*/ f86 f32 1"/>
                <a:gd name="f109" fmla="*/ f87 f33 1"/>
                <a:gd name="f110" fmla="*/ f88 f32 1"/>
                <a:gd name="f111" fmla="*/ f89 f33 1"/>
                <a:gd name="f112" fmla="*/ f90 f32 1"/>
                <a:gd name="f113" fmla="*/ f91 f33 1"/>
                <a:gd name="f114" fmla="*/ f92 f32 1"/>
                <a:gd name="f115" fmla="*/ f93 f33 1"/>
                <a:gd name="f116" fmla="*/ f94 f32 1"/>
                <a:gd name="f117" fmla="*/ f95 f33 1"/>
                <a:gd name="f118" fmla="*/ f96 f32 1"/>
                <a:gd name="f119" fmla="*/ f97 f33 1"/>
                <a:gd name="f120" fmla="*/ f98 f32 1"/>
                <a:gd name="f121" fmla="*/ f99 f33 1"/>
                <a:gd name="f122" fmla="*/ f100 f32 1"/>
                <a:gd name="f123" fmla="*/ f10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18" y="f119"/>
                </a:cxn>
                <a:cxn ang="f61">
                  <a:pos x="f120" y="f121"/>
                </a:cxn>
                <a:cxn ang="f61">
                  <a:pos x="f120" y="f121"/>
                </a:cxn>
                <a:cxn ang="f61">
                  <a:pos x="f122" y="f121"/>
                </a:cxn>
                <a:cxn ang="f61">
                  <a:pos x="f123" y="f121"/>
                </a:cxn>
                <a:cxn ang="f61">
                  <a:pos x="f110" y="f121"/>
                </a:cxn>
                <a:cxn ang="f61">
                  <a:pos x="f106" y="f107"/>
                </a:cxn>
              </a:cxnLst>
              <a:rect l="f102" t="f105" r="f103" b="f104"/>
              <a:pathLst>
                <a:path w="432256" h="30402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5"/>
                  </a:lnTo>
                  <a:lnTo>
                    <a:pt x="f19" y="f20"/>
                  </a:lnTo>
                  <a:lnTo>
                    <a:pt x="f5" y="f21"/>
                  </a:lnTo>
                  <a:lnTo>
                    <a:pt x="f22" y="f23"/>
                  </a:lnTo>
                  <a:lnTo>
                    <a:pt x="f24" y="f7"/>
                  </a:lnTo>
                  <a:lnTo>
                    <a:pt x="f24" y="f7"/>
                  </a:lnTo>
                  <a:lnTo>
                    <a:pt x="f25" y="f7"/>
                  </a:lnTo>
                  <a:lnTo>
                    <a:pt x="f26" y="f7"/>
                  </a:lnTo>
                  <a:lnTo>
                    <a:pt x="f16" y="f7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4" name="Freeform: Shape 193">
              <a:extLst>
                <a:ext uri="{FF2B5EF4-FFF2-40B4-BE49-F238E27FC236}">
                  <a16:creationId xmlns:a16="http://schemas.microsoft.com/office/drawing/2014/main" id="{F4EEAE85-A29E-8DD1-B367-97D5666BBA98}"/>
                </a:ext>
              </a:extLst>
            </p:cNvPr>
            <p:cNvSpPr/>
            <p:nvPr/>
          </p:nvSpPr>
          <p:spPr>
            <a:xfrm>
              <a:off x="19010" y="6546134"/>
              <a:ext cx="14100" cy="241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01"/>
                <a:gd name="f7" fmla="val 24147"/>
                <a:gd name="f8" fmla="val 14000"/>
                <a:gd name="f9" fmla="val 1798"/>
                <a:gd name="f10" fmla="val 14051"/>
                <a:gd name="f11" fmla="val 2311"/>
                <a:gd name="f12" fmla="val 2827"/>
                <a:gd name="f13" fmla="val 3340"/>
                <a:gd name="f14" fmla="val 12844"/>
                <a:gd name="f15" fmla="val 4496"/>
                <a:gd name="f16" fmla="val 12506"/>
                <a:gd name="f17" fmla="val 4784"/>
                <a:gd name="f18" fmla="val 12113"/>
                <a:gd name="f19" fmla="val 5003"/>
                <a:gd name="f20" fmla="val 11688"/>
                <a:gd name="f21" fmla="val 5138"/>
                <a:gd name="f22" fmla="val 1284"/>
                <a:gd name="f23" fmla="val 8991"/>
                <a:gd name="f24" fmla="val 17340"/>
                <a:gd name="f25" fmla="val 4239"/>
                <a:gd name="f26" fmla="val 15799"/>
                <a:gd name="f27" fmla="val 5395"/>
                <a:gd name="f28" fmla="val 7064"/>
                <a:gd name="f29" fmla="val 6679"/>
                <a:gd name="f30" fmla="val 8349"/>
                <a:gd name="f31" fmla="val 9119"/>
                <a:gd name="f32" fmla="val 18111"/>
                <a:gd name="f33" fmla="val 10275"/>
                <a:gd name="f34" fmla="val 19138"/>
                <a:gd name="f35" fmla="val 10324"/>
                <a:gd name="f36" fmla="val 19522"/>
                <a:gd name="f37" fmla="val 19911"/>
                <a:gd name="f38" fmla="val 20294"/>
                <a:gd name="f39" fmla="val 10343"/>
                <a:gd name="f40" fmla="val 20677"/>
                <a:gd name="f41" fmla="val 21068"/>
                <a:gd name="f42" fmla="val 21450"/>
                <a:gd name="f43" fmla="val 22349"/>
                <a:gd name="f44" fmla="val 22735"/>
                <a:gd name="f45" fmla="val 23120"/>
                <a:gd name="f46" fmla="val 23634"/>
                <a:gd name="f47" fmla="val 13743"/>
                <a:gd name="f48" fmla="val 14104"/>
                <a:gd name="f49" fmla="val 527"/>
                <a:gd name="f50" fmla="val 14199"/>
                <a:gd name="f51" fmla="val 1192"/>
                <a:gd name="f52" fmla="+- 0 0 -90"/>
                <a:gd name="f53" fmla="*/ f3 1 14101"/>
                <a:gd name="f54" fmla="*/ f4 1 24147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4101"/>
                <a:gd name="f63" fmla="*/ f59 1 24147"/>
                <a:gd name="f64" fmla="*/ 14000 f60 1"/>
                <a:gd name="f65" fmla="*/ 1798 f59 1"/>
                <a:gd name="f66" fmla="*/ 3340 f59 1"/>
                <a:gd name="f67" fmla="*/ 12844 f60 1"/>
                <a:gd name="f68" fmla="*/ 4496 f59 1"/>
                <a:gd name="f69" fmla="*/ 11688 f60 1"/>
                <a:gd name="f70" fmla="*/ 5138 f59 1"/>
                <a:gd name="f71" fmla="*/ 1284 f60 1"/>
                <a:gd name="f72" fmla="*/ 8991 f59 1"/>
                <a:gd name="f73" fmla="*/ 0 f60 1"/>
                <a:gd name="f74" fmla="*/ 17340 f59 1"/>
                <a:gd name="f75" fmla="*/ 4239 f60 1"/>
                <a:gd name="f76" fmla="*/ 15799 f59 1"/>
                <a:gd name="f77" fmla="*/ 5395 f60 1"/>
                <a:gd name="f78" fmla="*/ 7064 f60 1"/>
                <a:gd name="f79" fmla="*/ 6679 f60 1"/>
                <a:gd name="f80" fmla="*/ 8349 f60 1"/>
                <a:gd name="f81" fmla="*/ 9119 f60 1"/>
                <a:gd name="f82" fmla="*/ 18111 f59 1"/>
                <a:gd name="f83" fmla="*/ 10275 f60 1"/>
                <a:gd name="f84" fmla="*/ 19138 f59 1"/>
                <a:gd name="f85" fmla="*/ 20294 f59 1"/>
                <a:gd name="f86" fmla="*/ 21450 f59 1"/>
                <a:gd name="f87" fmla="*/ 22735 f59 1"/>
                <a:gd name="f88" fmla="*/ 24147 f59 1"/>
                <a:gd name="f89" fmla="*/ 13743 f60 1"/>
                <a:gd name="f90" fmla="*/ 0 f59 1"/>
                <a:gd name="f91" fmla="+- f61 0 f1"/>
                <a:gd name="f92" fmla="*/ f64 1 14101"/>
                <a:gd name="f93" fmla="*/ f65 1 24147"/>
                <a:gd name="f94" fmla="*/ f66 1 24147"/>
                <a:gd name="f95" fmla="*/ f67 1 14101"/>
                <a:gd name="f96" fmla="*/ f68 1 24147"/>
                <a:gd name="f97" fmla="*/ f69 1 14101"/>
                <a:gd name="f98" fmla="*/ f70 1 24147"/>
                <a:gd name="f99" fmla="*/ f71 1 14101"/>
                <a:gd name="f100" fmla="*/ f72 1 24147"/>
                <a:gd name="f101" fmla="*/ f73 1 14101"/>
                <a:gd name="f102" fmla="*/ f74 1 24147"/>
                <a:gd name="f103" fmla="*/ f75 1 14101"/>
                <a:gd name="f104" fmla="*/ f76 1 24147"/>
                <a:gd name="f105" fmla="*/ f77 1 14101"/>
                <a:gd name="f106" fmla="*/ f78 1 14101"/>
                <a:gd name="f107" fmla="*/ f79 1 14101"/>
                <a:gd name="f108" fmla="*/ f80 1 14101"/>
                <a:gd name="f109" fmla="*/ f81 1 14101"/>
                <a:gd name="f110" fmla="*/ f82 1 24147"/>
                <a:gd name="f111" fmla="*/ f83 1 14101"/>
                <a:gd name="f112" fmla="*/ f84 1 24147"/>
                <a:gd name="f113" fmla="*/ f85 1 24147"/>
                <a:gd name="f114" fmla="*/ f86 1 24147"/>
                <a:gd name="f115" fmla="*/ f87 1 24147"/>
                <a:gd name="f116" fmla="*/ f88 1 24147"/>
                <a:gd name="f117" fmla="*/ f89 1 14101"/>
                <a:gd name="f118" fmla="*/ f90 1 24147"/>
                <a:gd name="f119" fmla="*/ f55 1 f62"/>
                <a:gd name="f120" fmla="*/ f56 1 f62"/>
                <a:gd name="f121" fmla="*/ f55 1 f63"/>
                <a:gd name="f122" fmla="*/ f57 1 f63"/>
                <a:gd name="f123" fmla="*/ f92 1 f62"/>
                <a:gd name="f124" fmla="*/ f93 1 f63"/>
                <a:gd name="f125" fmla="*/ f94 1 f63"/>
                <a:gd name="f126" fmla="*/ f95 1 f62"/>
                <a:gd name="f127" fmla="*/ f96 1 f63"/>
                <a:gd name="f128" fmla="*/ f97 1 f62"/>
                <a:gd name="f129" fmla="*/ f98 1 f63"/>
                <a:gd name="f130" fmla="*/ f99 1 f62"/>
                <a:gd name="f131" fmla="*/ f100 1 f63"/>
                <a:gd name="f132" fmla="*/ f101 1 f62"/>
                <a:gd name="f133" fmla="*/ f102 1 f63"/>
                <a:gd name="f134" fmla="*/ f103 1 f62"/>
                <a:gd name="f135" fmla="*/ f104 1 f63"/>
                <a:gd name="f136" fmla="*/ f105 1 f62"/>
                <a:gd name="f137" fmla="*/ f106 1 f62"/>
                <a:gd name="f138" fmla="*/ f107 1 f62"/>
                <a:gd name="f139" fmla="*/ f108 1 f62"/>
                <a:gd name="f140" fmla="*/ f109 1 f62"/>
                <a:gd name="f141" fmla="*/ f110 1 f63"/>
                <a:gd name="f142" fmla="*/ f111 1 f62"/>
                <a:gd name="f143" fmla="*/ f112 1 f63"/>
                <a:gd name="f144" fmla="*/ f113 1 f63"/>
                <a:gd name="f145" fmla="*/ f114 1 f63"/>
                <a:gd name="f146" fmla="*/ f115 1 f63"/>
                <a:gd name="f147" fmla="*/ f116 1 f63"/>
                <a:gd name="f148" fmla="*/ f117 1 f62"/>
                <a:gd name="f149" fmla="*/ f118 1 f63"/>
                <a:gd name="f150" fmla="*/ f119 f53 1"/>
                <a:gd name="f151" fmla="*/ f120 f53 1"/>
                <a:gd name="f152" fmla="*/ f122 f54 1"/>
                <a:gd name="f153" fmla="*/ f121 f54 1"/>
                <a:gd name="f154" fmla="*/ f123 f53 1"/>
                <a:gd name="f155" fmla="*/ f124 f54 1"/>
                <a:gd name="f156" fmla="*/ f125 f54 1"/>
                <a:gd name="f157" fmla="*/ f126 f53 1"/>
                <a:gd name="f158" fmla="*/ f127 f54 1"/>
                <a:gd name="f159" fmla="*/ f128 f53 1"/>
                <a:gd name="f160" fmla="*/ f129 f54 1"/>
                <a:gd name="f161" fmla="*/ f130 f53 1"/>
                <a:gd name="f162" fmla="*/ f131 f54 1"/>
                <a:gd name="f163" fmla="*/ f132 f53 1"/>
                <a:gd name="f164" fmla="*/ f133 f54 1"/>
                <a:gd name="f165" fmla="*/ f134 f53 1"/>
                <a:gd name="f166" fmla="*/ f135 f54 1"/>
                <a:gd name="f167" fmla="*/ f136 f53 1"/>
                <a:gd name="f168" fmla="*/ f137 f53 1"/>
                <a:gd name="f169" fmla="*/ f138 f53 1"/>
                <a:gd name="f170" fmla="*/ f139 f53 1"/>
                <a:gd name="f171" fmla="*/ f140 f53 1"/>
                <a:gd name="f172" fmla="*/ f141 f54 1"/>
                <a:gd name="f173" fmla="*/ f142 f53 1"/>
                <a:gd name="f174" fmla="*/ f143 f54 1"/>
                <a:gd name="f175" fmla="*/ f144 f54 1"/>
                <a:gd name="f176" fmla="*/ f145 f54 1"/>
                <a:gd name="f177" fmla="*/ f146 f54 1"/>
                <a:gd name="f178" fmla="*/ f147 f54 1"/>
                <a:gd name="f179" fmla="*/ f148 f53 1"/>
                <a:gd name="f180" fmla="*/ f149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54" y="f155"/>
                </a:cxn>
                <a:cxn ang="f91">
                  <a:pos x="f154" y="f156"/>
                </a:cxn>
                <a:cxn ang="f91">
                  <a:pos x="f154" y="f156"/>
                </a:cxn>
                <a:cxn ang="f91">
                  <a:pos x="f154" y="f156"/>
                </a:cxn>
                <a:cxn ang="f91">
                  <a:pos x="f157" y="f158"/>
                </a:cxn>
                <a:cxn ang="f91">
                  <a:pos x="f159" y="f160"/>
                </a:cxn>
                <a:cxn ang="f91">
                  <a:pos x="f159" y="f160"/>
                </a:cxn>
                <a:cxn ang="f91">
                  <a:pos x="f161" y="f162"/>
                </a:cxn>
                <a:cxn ang="f91">
                  <a:pos x="f163" y="f164"/>
                </a:cxn>
                <a:cxn ang="f91">
                  <a:pos x="f165" y="f166"/>
                </a:cxn>
                <a:cxn ang="f91">
                  <a:pos x="f165" y="f166"/>
                </a:cxn>
                <a:cxn ang="f91">
                  <a:pos x="f167" y="f166"/>
                </a:cxn>
                <a:cxn ang="f91">
                  <a:pos x="f168" y="f166"/>
                </a:cxn>
                <a:cxn ang="f91">
                  <a:pos x="f169" y="f164"/>
                </a:cxn>
                <a:cxn ang="f91">
                  <a:pos x="f170" y="f164"/>
                </a:cxn>
                <a:cxn ang="f91">
                  <a:pos x="f171" y="f172"/>
                </a:cxn>
                <a:cxn ang="f91">
                  <a:pos x="f173" y="f174"/>
                </a:cxn>
                <a:cxn ang="f91">
                  <a:pos x="f173" y="f175"/>
                </a:cxn>
                <a:cxn ang="f91">
                  <a:pos x="f173" y="f176"/>
                </a:cxn>
                <a:cxn ang="f91">
                  <a:pos x="f173" y="f176"/>
                </a:cxn>
                <a:cxn ang="f91">
                  <a:pos x="f173" y="f177"/>
                </a:cxn>
                <a:cxn ang="f91">
                  <a:pos x="f173" y="f178"/>
                </a:cxn>
                <a:cxn ang="f91">
                  <a:pos x="f179" y="f180"/>
                </a:cxn>
                <a:cxn ang="f91">
                  <a:pos x="f179" y="f180"/>
                </a:cxn>
                <a:cxn ang="f91">
                  <a:pos x="f179" y="f180"/>
                </a:cxn>
                <a:cxn ang="f91">
                  <a:pos x="f154" y="f155"/>
                </a:cxn>
              </a:cxnLst>
              <a:rect l="f150" t="f153" r="f151" b="f152"/>
              <a:pathLst>
                <a:path w="14101" h="2414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cubicBezTo>
                    <a:pt x="f8" y="f13"/>
                    <a:pt x="f8" y="f13"/>
                    <a:pt x="f8" y="f13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5" y="f24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7" y="f26"/>
                  </a:lnTo>
                  <a:lnTo>
                    <a:pt x="f28" y="f26"/>
                  </a:lnTo>
                  <a:lnTo>
                    <a:pt x="f29" y="f24"/>
                  </a:lnTo>
                  <a:lnTo>
                    <a:pt x="f30" y="f24"/>
                  </a:lnTo>
                  <a:lnTo>
                    <a:pt x="f31" y="f32"/>
                  </a:lnTo>
                  <a:lnTo>
                    <a:pt x="f33" y="f34"/>
                  </a:lnTo>
                  <a:cubicBezTo>
                    <a:pt x="f35" y="f36"/>
                    <a:pt x="f35" y="f37"/>
                    <a:pt x="f33" y="f38"/>
                  </a:cubicBezTo>
                  <a:cubicBezTo>
                    <a:pt x="f39" y="f40"/>
                    <a:pt x="f39" y="f41"/>
                    <a:pt x="f33" y="f42"/>
                  </a:cubicBezTo>
                  <a:lnTo>
                    <a:pt x="f33" y="f42"/>
                  </a:lnTo>
                  <a:cubicBezTo>
                    <a:pt x="f33" y="f42"/>
                    <a:pt x="f33" y="f43"/>
                    <a:pt x="f33" y="f44"/>
                  </a:cubicBezTo>
                  <a:cubicBezTo>
                    <a:pt x="f33" y="f45"/>
                    <a:pt x="f33" y="f46"/>
                    <a:pt x="f33" y="f7"/>
                  </a:cubicBezTo>
                  <a:lnTo>
                    <a:pt x="f47" y="f5"/>
                  </a:lnTo>
                  <a:lnTo>
                    <a:pt x="f47" y="f5"/>
                  </a:lnTo>
                  <a:lnTo>
                    <a:pt x="f47" y="f5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5" name="Freeform: Shape 194">
              <a:extLst>
                <a:ext uri="{FF2B5EF4-FFF2-40B4-BE49-F238E27FC236}">
                  <a16:creationId xmlns:a16="http://schemas.microsoft.com/office/drawing/2014/main" id="{C618D1B5-C304-56F8-E8D0-164980DBF881}"/>
                </a:ext>
              </a:extLst>
            </p:cNvPr>
            <p:cNvSpPr/>
            <p:nvPr/>
          </p:nvSpPr>
          <p:spPr>
            <a:xfrm>
              <a:off x="32497" y="6541507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6" name="Freeform: Shape 195">
              <a:extLst>
                <a:ext uri="{FF2B5EF4-FFF2-40B4-BE49-F238E27FC236}">
                  <a16:creationId xmlns:a16="http://schemas.microsoft.com/office/drawing/2014/main" id="{4BBF8ABE-6008-1378-3B62-DE84980ACBD3}"/>
                </a:ext>
              </a:extLst>
            </p:cNvPr>
            <p:cNvSpPr/>
            <p:nvPr/>
          </p:nvSpPr>
          <p:spPr>
            <a:xfrm>
              <a:off x="29928" y="6570924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7" name="Freeform: Shape 196">
              <a:extLst>
                <a:ext uri="{FF2B5EF4-FFF2-40B4-BE49-F238E27FC236}">
                  <a16:creationId xmlns:a16="http://schemas.microsoft.com/office/drawing/2014/main" id="{CB3A6C0E-1699-E9BB-A12D-27489F5202C9}"/>
                </a:ext>
              </a:extLst>
            </p:cNvPr>
            <p:cNvSpPr/>
            <p:nvPr/>
          </p:nvSpPr>
          <p:spPr>
            <a:xfrm>
              <a:off x="33521" y="6543949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8" name="Freeform: Shape 197">
              <a:extLst>
                <a:ext uri="{FF2B5EF4-FFF2-40B4-BE49-F238E27FC236}">
                  <a16:creationId xmlns:a16="http://schemas.microsoft.com/office/drawing/2014/main" id="{0C186F68-56E2-15FA-2F46-BE2CAAD03253}"/>
                </a:ext>
              </a:extLst>
            </p:cNvPr>
            <p:cNvSpPr/>
            <p:nvPr/>
          </p:nvSpPr>
          <p:spPr>
            <a:xfrm>
              <a:off x="384" y="6514533"/>
              <a:ext cx="31208" cy="294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211"/>
                <a:gd name="f7" fmla="val 29413"/>
                <a:gd name="f8" fmla="val 24533"/>
                <a:gd name="f9" fmla="val 24276"/>
                <a:gd name="f10" fmla="val 26840"/>
                <a:gd name="f11" fmla="val 23358"/>
                <a:gd name="f12" fmla="val 29473"/>
                <a:gd name="f13" fmla="val 23915"/>
                <a:gd name="f14" fmla="val 31212"/>
                <a:gd name="f15" fmla="val 25688"/>
                <a:gd name="f16" fmla="val 25689"/>
                <a:gd name="f17" fmla="val 19010"/>
                <a:gd name="f18" fmla="val 12844"/>
                <a:gd name="f19" fmla="val 29414"/>
                <a:gd name="f20" fmla="+- 0 0 -90"/>
                <a:gd name="f21" fmla="*/ f3 1 31211"/>
                <a:gd name="f22" fmla="*/ f4 1 2941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1211"/>
                <a:gd name="f31" fmla="*/ f27 1 29413"/>
                <a:gd name="f32" fmla="*/ 24533 f28 1"/>
                <a:gd name="f33" fmla="*/ 24276 f27 1"/>
                <a:gd name="f34" fmla="*/ 31212 f28 1"/>
                <a:gd name="f35" fmla="*/ 25688 f27 1"/>
                <a:gd name="f36" fmla="*/ 25689 f27 1"/>
                <a:gd name="f37" fmla="*/ 0 f28 1"/>
                <a:gd name="f38" fmla="*/ 0 f27 1"/>
                <a:gd name="f39" fmla="*/ 19010 f27 1"/>
                <a:gd name="f40" fmla="*/ 12844 f28 1"/>
                <a:gd name="f41" fmla="*/ 29414 f27 1"/>
                <a:gd name="f42" fmla="+- f29 0 f1"/>
                <a:gd name="f43" fmla="*/ f32 1 31211"/>
                <a:gd name="f44" fmla="*/ f33 1 29413"/>
                <a:gd name="f45" fmla="*/ f34 1 31211"/>
                <a:gd name="f46" fmla="*/ f35 1 29413"/>
                <a:gd name="f47" fmla="*/ f36 1 29413"/>
                <a:gd name="f48" fmla="*/ f37 1 31211"/>
                <a:gd name="f49" fmla="*/ f38 1 29413"/>
                <a:gd name="f50" fmla="*/ f39 1 29413"/>
                <a:gd name="f51" fmla="*/ f40 1 31211"/>
                <a:gd name="f52" fmla="*/ f41 1 29413"/>
                <a:gd name="f53" fmla="*/ f23 1 f30"/>
                <a:gd name="f54" fmla="*/ f24 1 f30"/>
                <a:gd name="f55" fmla="*/ f23 1 f31"/>
                <a:gd name="f56" fmla="*/ f25 1 f31"/>
                <a:gd name="f57" fmla="*/ f43 1 f30"/>
                <a:gd name="f58" fmla="*/ f44 1 f31"/>
                <a:gd name="f59" fmla="*/ f45 1 f30"/>
                <a:gd name="f60" fmla="*/ f46 1 f31"/>
                <a:gd name="f61" fmla="*/ f47 1 f31"/>
                <a:gd name="f62" fmla="*/ f48 1 f30"/>
                <a:gd name="f63" fmla="*/ f49 1 f31"/>
                <a:gd name="f64" fmla="*/ f50 1 f31"/>
                <a:gd name="f65" fmla="*/ f51 1 f30"/>
                <a:gd name="f66" fmla="*/ f52 1 f31"/>
                <a:gd name="f67" fmla="*/ f53 f21 1"/>
                <a:gd name="f68" fmla="*/ f54 f21 1"/>
                <a:gd name="f69" fmla="*/ f56 f22 1"/>
                <a:gd name="f70" fmla="*/ f55 f22 1"/>
                <a:gd name="f71" fmla="*/ f57 f21 1"/>
                <a:gd name="f72" fmla="*/ f58 f22 1"/>
                <a:gd name="f73" fmla="*/ f59 f21 1"/>
                <a:gd name="f74" fmla="*/ f60 f22 1"/>
                <a:gd name="f75" fmla="*/ f61 f22 1"/>
                <a:gd name="f76" fmla="*/ f62 f21 1"/>
                <a:gd name="f77" fmla="*/ f63 f22 1"/>
                <a:gd name="f78" fmla="*/ f64 f22 1"/>
                <a:gd name="f79" fmla="*/ f65 f21 1"/>
                <a:gd name="f80" fmla="*/ f66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1" y="f72"/>
                </a:cxn>
                <a:cxn ang="f42">
                  <a:pos x="f73" y="f74"/>
                </a:cxn>
                <a:cxn ang="f42">
                  <a:pos x="f73" y="f75"/>
                </a:cxn>
                <a:cxn ang="f42">
                  <a:pos x="f76" y="f77"/>
                </a:cxn>
                <a:cxn ang="f42">
                  <a:pos x="f76" y="f78"/>
                </a:cxn>
                <a:cxn ang="f42">
                  <a:pos x="f79" y="f80"/>
                </a:cxn>
              </a:cxnLst>
              <a:rect l="f67" t="f70" r="f68" b="f69"/>
              <a:pathLst>
                <a:path w="31211" h="294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5" y="f5"/>
                  </a:lnTo>
                  <a:lnTo>
                    <a:pt x="f5" y="f17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9" name="Freeform: Shape 198">
              <a:extLst>
                <a:ext uri="{FF2B5EF4-FFF2-40B4-BE49-F238E27FC236}">
                  <a16:creationId xmlns:a16="http://schemas.microsoft.com/office/drawing/2014/main" id="{8FCB45E8-75E8-F649-C6D4-5817EAACC174}"/>
                </a:ext>
              </a:extLst>
            </p:cNvPr>
            <p:cNvSpPr/>
            <p:nvPr/>
          </p:nvSpPr>
          <p:spPr>
            <a:xfrm>
              <a:off x="32497" y="6541507"/>
              <a:ext cx="640" cy="1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2"/>
                <a:gd name="f7" fmla="val 1027"/>
                <a:gd name="f8" fmla="+- 0 0 -90"/>
                <a:gd name="f9" fmla="*/ f3 1 642"/>
                <a:gd name="f10" fmla="*/ f4 1 1027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642"/>
                <a:gd name="f19" fmla="*/ f15 1 1027"/>
                <a:gd name="f20" fmla="*/ 642 f16 1"/>
                <a:gd name="f21" fmla="*/ 1027 f15 1"/>
                <a:gd name="f22" fmla="*/ 0 f16 1"/>
                <a:gd name="f23" fmla="*/ 0 f15 1"/>
                <a:gd name="f24" fmla="+- f17 0 f1"/>
                <a:gd name="f25" fmla="*/ f20 1 642"/>
                <a:gd name="f26" fmla="*/ f21 1 1027"/>
                <a:gd name="f27" fmla="*/ f22 1 642"/>
                <a:gd name="f28" fmla="*/ f23 1 1027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3" y="f44"/>
                </a:cxn>
              </a:cxnLst>
              <a:rect l="f37" t="f40" r="f38" b="f39"/>
              <a:pathLst>
                <a:path w="642" h="1027">
                  <a:moveTo>
                    <a:pt x="f6" y="f7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0" name="Freeform: Shape 199">
              <a:extLst>
                <a:ext uri="{FF2B5EF4-FFF2-40B4-BE49-F238E27FC236}">
                  <a16:creationId xmlns:a16="http://schemas.microsoft.com/office/drawing/2014/main" id="{CE64CA6D-69F6-B1C6-84C4-3D4567F0CFD9}"/>
                </a:ext>
              </a:extLst>
            </p:cNvPr>
            <p:cNvSpPr/>
            <p:nvPr/>
          </p:nvSpPr>
          <p:spPr>
            <a:xfrm>
              <a:off x="33521" y="6543949"/>
              <a:ext cx="45" cy="1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284"/>
                <a:gd name="f8" fmla="val 63"/>
                <a:gd name="f9" fmla="val 426"/>
                <a:gd name="f10" fmla="val 859"/>
                <a:gd name="f11" fmla="val 1285"/>
                <a:gd name="f12" fmla="+- 0 0 -90"/>
                <a:gd name="f13" fmla="*/ f3 1 47"/>
                <a:gd name="f14" fmla="*/ f4 1 128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1284"/>
                <a:gd name="f24" fmla="*/ 0 f20 1"/>
                <a:gd name="f25" fmla="*/ 1284 f19 1"/>
                <a:gd name="f26" fmla="*/ 0 f19 1"/>
                <a:gd name="f27" fmla="*/ 1285 f19 1"/>
                <a:gd name="f28" fmla="+- f21 0 f1"/>
                <a:gd name="f29" fmla="*/ f24 1 47"/>
                <a:gd name="f30" fmla="*/ f25 1 1284"/>
                <a:gd name="f31" fmla="*/ f26 1 1284"/>
                <a:gd name="f32" fmla="*/ f27 1 1284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3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4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7"/>
                </a:cxn>
                <a:cxn ang="f28">
                  <a:pos x="f45" y="f47"/>
                </a:cxn>
                <a:cxn ang="f28">
                  <a:pos x="f45" y="f48"/>
                </a:cxn>
              </a:cxnLst>
              <a:rect l="f41" t="f44" r="f42" b="f43"/>
              <a:pathLst>
                <a:path w="47" h="1284">
                  <a:moveTo>
                    <a:pt x="f5" y="f7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1" name="Freeform: Shape 200">
              <a:extLst>
                <a:ext uri="{FF2B5EF4-FFF2-40B4-BE49-F238E27FC236}">
                  <a16:creationId xmlns:a16="http://schemas.microsoft.com/office/drawing/2014/main" id="{204436C6-2BE7-27D7-865C-6E097EA8FF3B}"/>
                </a:ext>
              </a:extLst>
            </p:cNvPr>
            <p:cNvSpPr/>
            <p:nvPr/>
          </p:nvSpPr>
          <p:spPr>
            <a:xfrm>
              <a:off x="31592" y="6549472"/>
              <a:ext cx="768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0"/>
                <a:gd name="f7" fmla="val 899"/>
                <a:gd name="f8" fmla="val 771"/>
                <a:gd name="f9" fmla="+- 0 0 -90"/>
                <a:gd name="f10" fmla="*/ f3 1 770"/>
                <a:gd name="f11" fmla="*/ f4 1 89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70"/>
                <a:gd name="f20" fmla="*/ f16 1 899"/>
                <a:gd name="f21" fmla="*/ 771 f17 1"/>
                <a:gd name="f22" fmla="*/ 0 f16 1"/>
                <a:gd name="f23" fmla="*/ 0 f17 1"/>
                <a:gd name="f24" fmla="*/ 899 f16 1"/>
                <a:gd name="f25" fmla="+- f18 0 f1"/>
                <a:gd name="f26" fmla="*/ f21 1 770"/>
                <a:gd name="f27" fmla="*/ f22 1 899"/>
                <a:gd name="f28" fmla="*/ f23 1 770"/>
                <a:gd name="f29" fmla="*/ f24 1 89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4" y="f45"/>
                </a:cxn>
              </a:cxnLst>
              <a:rect l="f38" t="f41" r="f39" b="f40"/>
              <a:pathLst>
                <a:path w="770" h="899">
                  <a:moveTo>
                    <a:pt x="f8" y="f5"/>
                  </a:moveTo>
                  <a:lnTo>
                    <a:pt x="f5" y="f7"/>
                  </a:lnTo>
                  <a:cubicBezTo>
                    <a:pt x="f5" y="f7"/>
                    <a:pt x="f5" y="f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2" name="Freeform: Shape 201">
              <a:extLst>
                <a:ext uri="{FF2B5EF4-FFF2-40B4-BE49-F238E27FC236}">
                  <a16:creationId xmlns:a16="http://schemas.microsoft.com/office/drawing/2014/main" id="{81777545-B97A-64D9-8679-0FD02240B45D}"/>
                </a:ext>
              </a:extLst>
            </p:cNvPr>
            <p:cNvSpPr/>
            <p:nvPr/>
          </p:nvSpPr>
          <p:spPr>
            <a:xfrm>
              <a:off x="0" y="6563215"/>
              <a:ext cx="21451" cy="232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50"/>
                <a:gd name="f7" fmla="val 23248"/>
                <a:gd name="f8" fmla="val 16441"/>
                <a:gd name="f9" fmla="val 6165"/>
                <a:gd name="f10" fmla="val 16813"/>
                <a:gd name="f11" fmla="val 3330"/>
                <a:gd name="f12" fmla="val 18751"/>
                <a:gd name="f13" fmla="val 945"/>
                <a:gd name="f14" fmla="val 17211"/>
                <a:gd name="f15" fmla="val 1542"/>
                <a:gd name="f16" fmla="val 7964"/>
                <a:gd name="f17" fmla="val 14643"/>
                <a:gd name="f18" fmla="val 17725"/>
                <a:gd name="f19" fmla="+- 0 0 -90"/>
                <a:gd name="f20" fmla="*/ f3 1 21450"/>
                <a:gd name="f21" fmla="*/ f4 1 2324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1450"/>
                <a:gd name="f30" fmla="*/ f26 1 23248"/>
                <a:gd name="f31" fmla="*/ 16441 f27 1"/>
                <a:gd name="f32" fmla="*/ 6165 f26 1"/>
                <a:gd name="f33" fmla="*/ 21450 f27 1"/>
                <a:gd name="f34" fmla="*/ 0 f26 1"/>
                <a:gd name="f35" fmla="*/ 17211 f27 1"/>
                <a:gd name="f36" fmla="*/ 1542 f26 1"/>
                <a:gd name="f37" fmla="*/ 0 f27 1"/>
                <a:gd name="f38" fmla="*/ 7964 f26 1"/>
                <a:gd name="f39" fmla="*/ 23248 f26 1"/>
                <a:gd name="f40" fmla="*/ 14643 f27 1"/>
                <a:gd name="f41" fmla="*/ 17725 f26 1"/>
                <a:gd name="f42" fmla="+- f28 0 f1"/>
                <a:gd name="f43" fmla="*/ f31 1 21450"/>
                <a:gd name="f44" fmla="*/ f32 1 23248"/>
                <a:gd name="f45" fmla="*/ f33 1 21450"/>
                <a:gd name="f46" fmla="*/ f34 1 23248"/>
                <a:gd name="f47" fmla="*/ f35 1 21450"/>
                <a:gd name="f48" fmla="*/ f36 1 23248"/>
                <a:gd name="f49" fmla="*/ f37 1 21450"/>
                <a:gd name="f50" fmla="*/ f38 1 23248"/>
                <a:gd name="f51" fmla="*/ f39 1 23248"/>
                <a:gd name="f52" fmla="*/ f40 1 21450"/>
                <a:gd name="f53" fmla="*/ f41 1 23248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30"/>
                <a:gd name="f64" fmla="*/ f49 1 f29"/>
                <a:gd name="f65" fmla="*/ f50 1 f30"/>
                <a:gd name="f66" fmla="*/ f51 1 f30"/>
                <a:gd name="f67" fmla="*/ f52 1 f29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1 1"/>
                <a:gd name="f79" fmla="*/ f64 f20 1"/>
                <a:gd name="f80" fmla="*/ f65 f21 1"/>
                <a:gd name="f81" fmla="*/ f66 f21 1"/>
                <a:gd name="f82" fmla="*/ f67 f20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5" y="f76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79" y="f81"/>
                </a:cxn>
                <a:cxn ang="f42">
                  <a:pos x="f82" y="f83"/>
                </a:cxn>
              </a:cxnLst>
              <a:rect l="f69" t="f72" r="f70" b="f71"/>
              <a:pathLst>
                <a:path w="21450" h="23248">
                  <a:moveTo>
                    <a:pt x="f8" y="f9"/>
                  </a:moveTo>
                  <a:cubicBezTo>
                    <a:pt x="f10" y="f11"/>
                    <a:pt x="f12" y="f13"/>
                    <a:pt x="f6" y="f5"/>
                  </a:cubicBezTo>
                  <a:lnTo>
                    <a:pt x="f6" y="f5"/>
                  </a:lnTo>
                  <a:lnTo>
                    <a:pt x="f14" y="f15"/>
                  </a:lnTo>
                  <a:lnTo>
                    <a:pt x="f5" y="f16"/>
                  </a:lnTo>
                  <a:lnTo>
                    <a:pt x="f5" y="f7"/>
                  </a:lnTo>
                  <a:lnTo>
                    <a:pt x="f17" y="f1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3" name="Freeform: Shape 202">
              <a:extLst>
                <a:ext uri="{FF2B5EF4-FFF2-40B4-BE49-F238E27FC236}">
                  <a16:creationId xmlns:a16="http://schemas.microsoft.com/office/drawing/2014/main" id="{AFE43B3A-5A43-01AF-C101-70DEBC55356E}"/>
                </a:ext>
              </a:extLst>
            </p:cNvPr>
            <p:cNvSpPr/>
            <p:nvPr/>
          </p:nvSpPr>
          <p:spPr>
            <a:xfrm>
              <a:off x="29151" y="6566553"/>
              <a:ext cx="64" cy="1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"/>
                <a:gd name="f7" fmla="val 1284"/>
                <a:gd name="f8" fmla="val 70"/>
                <a:gd name="f9" fmla="val 425"/>
                <a:gd name="f10" fmla="val 859"/>
                <a:gd name="f11" fmla="val 1285"/>
                <a:gd name="f12" fmla="val 83"/>
                <a:gd name="f13" fmla="val 860"/>
                <a:gd name="f14" fmla="val 424"/>
                <a:gd name="f15" fmla="+- 0 0 -90"/>
                <a:gd name="f16" fmla="*/ f3 1 62"/>
                <a:gd name="f17" fmla="*/ f4 1 128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2"/>
                <a:gd name="f26" fmla="*/ f22 1 1284"/>
                <a:gd name="f27" fmla="*/ 0 f23 1"/>
                <a:gd name="f28" fmla="*/ 0 f22 1"/>
                <a:gd name="f29" fmla="*/ 1285 f22 1"/>
                <a:gd name="f30" fmla="+- f24 0 f1"/>
                <a:gd name="f31" fmla="*/ f27 1 62"/>
                <a:gd name="f32" fmla="*/ f28 1 1284"/>
                <a:gd name="f33" fmla="*/ f29 1 1284"/>
                <a:gd name="f34" fmla="*/ f18 1 f25"/>
                <a:gd name="f35" fmla="*/ f19 1 f25"/>
                <a:gd name="f36" fmla="*/ f18 1 f26"/>
                <a:gd name="f37" fmla="*/ f20 1 f26"/>
                <a:gd name="f38" fmla="*/ f31 1 f25"/>
                <a:gd name="f39" fmla="*/ f32 1 f26"/>
                <a:gd name="f40" fmla="*/ f33 1 f26"/>
                <a:gd name="f41" fmla="*/ f34 f16 1"/>
                <a:gd name="f42" fmla="*/ f35 f16 1"/>
                <a:gd name="f43" fmla="*/ f37 f17 1"/>
                <a:gd name="f44" fmla="*/ f36 f17 1"/>
                <a:gd name="f45" fmla="*/ f38 f16 1"/>
                <a:gd name="f46" fmla="*/ f39 f17 1"/>
                <a:gd name="f47" fmla="*/ f4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5" y="f46"/>
                </a:cxn>
                <a:cxn ang="f30">
                  <a:pos x="f45" y="f47"/>
                </a:cxn>
                <a:cxn ang="f30">
                  <a:pos x="f45" y="f47"/>
                </a:cxn>
                <a:cxn ang="f30">
                  <a:pos x="f45" y="f46"/>
                </a:cxn>
              </a:cxnLst>
              <a:rect l="f41" t="f44" r="f42" b="f43"/>
              <a:pathLst>
                <a:path w="62" h="1284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lnTo>
                    <a:pt x="f5" y="f11"/>
                  </a:lnTo>
                  <a:cubicBezTo>
                    <a:pt x="f12" y="f13"/>
                    <a:pt x="f12" y="f14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4" name="Freeform: Shape 203">
              <a:extLst>
                <a:ext uri="{FF2B5EF4-FFF2-40B4-BE49-F238E27FC236}">
                  <a16:creationId xmlns:a16="http://schemas.microsoft.com/office/drawing/2014/main" id="{BEB3703F-3151-51E3-7B11-79C08079B167}"/>
                </a:ext>
              </a:extLst>
            </p:cNvPr>
            <p:cNvSpPr/>
            <p:nvPr/>
          </p:nvSpPr>
          <p:spPr>
            <a:xfrm>
              <a:off x="29928" y="6569378"/>
              <a:ext cx="36" cy="14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"/>
                <a:gd name="f7" fmla="val 1413"/>
                <a:gd name="f8" fmla="val 514"/>
                <a:gd name="f9" fmla="val 46"/>
                <a:gd name="f10" fmla="val 470"/>
                <a:gd name="f11" fmla="val 943"/>
                <a:gd name="f12" fmla="+- 0 0 -90"/>
                <a:gd name="f13" fmla="*/ f3 1 34"/>
                <a:gd name="f14" fmla="*/ f4 1 141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4"/>
                <a:gd name="f23" fmla="*/ f19 1 1413"/>
                <a:gd name="f24" fmla="*/ 0 f20 1"/>
                <a:gd name="f25" fmla="*/ 1413 f19 1"/>
                <a:gd name="f26" fmla="*/ 0 f19 1"/>
                <a:gd name="f27" fmla="+- f21 0 f1"/>
                <a:gd name="f28" fmla="*/ f24 1 34"/>
                <a:gd name="f29" fmla="*/ f25 1 1413"/>
                <a:gd name="f30" fmla="*/ f26 1 1413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4" h="1413">
                  <a:moveTo>
                    <a:pt x="f5" y="f7"/>
                  </a:moveTo>
                  <a:lnTo>
                    <a:pt x="f5" y="f7"/>
                  </a:lnTo>
                  <a:lnTo>
                    <a:pt x="f5" y="f7"/>
                  </a:lnTo>
                  <a:cubicBezTo>
                    <a:pt x="f5" y="f7"/>
                    <a:pt x="f5" y="f8"/>
                    <a:pt x="f5" y="f5"/>
                  </a:cubicBezTo>
                  <a:cubicBezTo>
                    <a:pt x="f9" y="f10"/>
                    <a:pt x="f9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5" name="Freeform: Shape 204">
              <a:extLst>
                <a:ext uri="{FF2B5EF4-FFF2-40B4-BE49-F238E27FC236}">
                  <a16:creationId xmlns:a16="http://schemas.microsoft.com/office/drawing/2014/main" id="{778422EF-B12D-2DD9-2716-9DE69557D882}"/>
                </a:ext>
              </a:extLst>
            </p:cNvPr>
            <p:cNvSpPr/>
            <p:nvPr/>
          </p:nvSpPr>
          <p:spPr>
            <a:xfrm>
              <a:off x="-1152" y="6539660"/>
              <a:ext cx="33092" cy="238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92"/>
                <a:gd name="f7" fmla="val 23812"/>
                <a:gd name="f8" fmla="val 29927"/>
                <a:gd name="f9" fmla="val 12895"/>
                <a:gd name="f10" fmla="val 30352"/>
                <a:gd name="f11" fmla="val 12760"/>
                <a:gd name="f12" fmla="val 30745"/>
                <a:gd name="f13" fmla="val 12542"/>
                <a:gd name="f14" fmla="val 31083"/>
                <a:gd name="f15" fmla="val 12253"/>
                <a:gd name="f16" fmla="val 32239"/>
                <a:gd name="f17" fmla="val 11097"/>
                <a:gd name="f18" fmla="val 33010"/>
                <a:gd name="f19" fmla="val 10198"/>
                <a:gd name="f20" fmla="val 33061"/>
                <a:gd name="f21" fmla="val 9685"/>
                <a:gd name="f22" fmla="val 9169"/>
                <a:gd name="f23" fmla="val 8656"/>
                <a:gd name="f24" fmla="val 33121"/>
                <a:gd name="f25" fmla="val 8279"/>
                <a:gd name="f26" fmla="val 7878"/>
                <a:gd name="f27" fmla="val 7500"/>
                <a:gd name="f28" fmla="val 33073"/>
                <a:gd name="f29" fmla="val 7161"/>
                <a:gd name="f30" fmla="val 6812"/>
                <a:gd name="f31" fmla="val 6473"/>
                <a:gd name="f32" fmla="val 6047"/>
                <a:gd name="f33" fmla="val 5614"/>
                <a:gd name="f34" fmla="val 5188"/>
                <a:gd name="f35" fmla="val 4417"/>
                <a:gd name="f36" fmla="val 3775"/>
                <a:gd name="f37" fmla="val 32368"/>
                <a:gd name="f38" fmla="val 2619"/>
                <a:gd name="f39" fmla="val 1849"/>
                <a:gd name="f40" fmla="val 30629"/>
                <a:gd name="f41" fmla="val 76"/>
                <a:gd name="f42" fmla="val 27996"/>
                <a:gd name="f43" fmla="val -481"/>
                <a:gd name="f44" fmla="val 25689"/>
                <a:gd name="f45" fmla="val 436"/>
                <a:gd name="f46" fmla="val 12844"/>
                <a:gd name="f47" fmla="val 4931"/>
                <a:gd name="f48" fmla="val 9684"/>
                <a:gd name="f49" fmla="val 23813"/>
                <a:gd name="f50" fmla="val 18367"/>
                <a:gd name="f51" fmla="val 16877"/>
                <a:gd name="f52" fmla="+- 0 0 -90"/>
                <a:gd name="f53" fmla="*/ f3 1 33092"/>
                <a:gd name="f54" fmla="*/ f4 1 23812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33092"/>
                <a:gd name="f63" fmla="*/ f59 1 23812"/>
                <a:gd name="f64" fmla="*/ 29927 f60 1"/>
                <a:gd name="f65" fmla="*/ 12895 f59 1"/>
                <a:gd name="f66" fmla="*/ 31083 f60 1"/>
                <a:gd name="f67" fmla="*/ 12253 f59 1"/>
                <a:gd name="f68" fmla="*/ 32239 f60 1"/>
                <a:gd name="f69" fmla="*/ 11097 f59 1"/>
                <a:gd name="f70" fmla="*/ 33010 f60 1"/>
                <a:gd name="f71" fmla="*/ 10198 f59 1"/>
                <a:gd name="f72" fmla="*/ 8656 f59 1"/>
                <a:gd name="f73" fmla="*/ 7500 f59 1"/>
                <a:gd name="f74" fmla="*/ 6473 f59 1"/>
                <a:gd name="f75" fmla="*/ 5188 f59 1"/>
                <a:gd name="f76" fmla="*/ 4417 f59 1"/>
                <a:gd name="f77" fmla="*/ 3775 f59 1"/>
                <a:gd name="f78" fmla="*/ 32368 f60 1"/>
                <a:gd name="f79" fmla="*/ 2619 f59 1"/>
                <a:gd name="f80" fmla="*/ 1849 f59 1"/>
                <a:gd name="f81" fmla="*/ 25689 f60 1"/>
                <a:gd name="f82" fmla="*/ 436 f59 1"/>
                <a:gd name="f83" fmla="*/ 12844 f60 1"/>
                <a:gd name="f84" fmla="*/ 4931 f59 1"/>
                <a:gd name="f85" fmla="*/ 0 f60 1"/>
                <a:gd name="f86" fmla="*/ 9684 f59 1"/>
                <a:gd name="f87" fmla="*/ 23813 f59 1"/>
                <a:gd name="f88" fmla="*/ 18367 f60 1"/>
                <a:gd name="f89" fmla="*/ 16877 f59 1"/>
                <a:gd name="f90" fmla="+- f61 0 f1"/>
                <a:gd name="f91" fmla="*/ f64 1 33092"/>
                <a:gd name="f92" fmla="*/ f65 1 23812"/>
                <a:gd name="f93" fmla="*/ f66 1 33092"/>
                <a:gd name="f94" fmla="*/ f67 1 23812"/>
                <a:gd name="f95" fmla="*/ f68 1 33092"/>
                <a:gd name="f96" fmla="*/ f69 1 23812"/>
                <a:gd name="f97" fmla="*/ f70 1 33092"/>
                <a:gd name="f98" fmla="*/ f71 1 23812"/>
                <a:gd name="f99" fmla="*/ f72 1 23812"/>
                <a:gd name="f100" fmla="*/ f73 1 23812"/>
                <a:gd name="f101" fmla="*/ f74 1 23812"/>
                <a:gd name="f102" fmla="*/ f75 1 23812"/>
                <a:gd name="f103" fmla="*/ f76 1 23812"/>
                <a:gd name="f104" fmla="*/ f77 1 23812"/>
                <a:gd name="f105" fmla="*/ f78 1 33092"/>
                <a:gd name="f106" fmla="*/ f79 1 23812"/>
                <a:gd name="f107" fmla="*/ f80 1 23812"/>
                <a:gd name="f108" fmla="*/ f81 1 33092"/>
                <a:gd name="f109" fmla="*/ f82 1 23812"/>
                <a:gd name="f110" fmla="*/ f83 1 33092"/>
                <a:gd name="f111" fmla="*/ f84 1 23812"/>
                <a:gd name="f112" fmla="*/ f85 1 33092"/>
                <a:gd name="f113" fmla="*/ f86 1 23812"/>
                <a:gd name="f114" fmla="*/ f87 1 23812"/>
                <a:gd name="f115" fmla="*/ f88 1 33092"/>
                <a:gd name="f116" fmla="*/ f89 1 23812"/>
                <a:gd name="f117" fmla="*/ f55 1 f62"/>
                <a:gd name="f118" fmla="*/ f56 1 f62"/>
                <a:gd name="f119" fmla="*/ f55 1 f63"/>
                <a:gd name="f120" fmla="*/ f57 1 f63"/>
                <a:gd name="f121" fmla="*/ f91 1 f62"/>
                <a:gd name="f122" fmla="*/ f92 1 f63"/>
                <a:gd name="f123" fmla="*/ f93 1 f62"/>
                <a:gd name="f124" fmla="*/ f94 1 f63"/>
                <a:gd name="f125" fmla="*/ f95 1 f62"/>
                <a:gd name="f126" fmla="*/ f96 1 f63"/>
                <a:gd name="f127" fmla="*/ f97 1 f62"/>
                <a:gd name="f128" fmla="*/ f98 1 f63"/>
                <a:gd name="f129" fmla="*/ f99 1 f63"/>
                <a:gd name="f130" fmla="*/ f100 1 f63"/>
                <a:gd name="f131" fmla="*/ f101 1 f63"/>
                <a:gd name="f132" fmla="*/ f102 1 f63"/>
                <a:gd name="f133" fmla="*/ f103 1 f63"/>
                <a:gd name="f134" fmla="*/ f104 1 f63"/>
                <a:gd name="f135" fmla="*/ f105 1 f62"/>
                <a:gd name="f136" fmla="*/ f106 1 f63"/>
                <a:gd name="f137" fmla="*/ f107 1 f63"/>
                <a:gd name="f138" fmla="*/ f108 1 f62"/>
                <a:gd name="f139" fmla="*/ f109 1 f63"/>
                <a:gd name="f140" fmla="*/ f110 1 f62"/>
                <a:gd name="f141" fmla="*/ f111 1 f63"/>
                <a:gd name="f142" fmla="*/ f112 1 f62"/>
                <a:gd name="f143" fmla="*/ f113 1 f63"/>
                <a:gd name="f144" fmla="*/ f114 1 f63"/>
                <a:gd name="f145" fmla="*/ f115 1 f62"/>
                <a:gd name="f146" fmla="*/ f116 1 f63"/>
                <a:gd name="f147" fmla="*/ f117 f53 1"/>
                <a:gd name="f148" fmla="*/ f118 f53 1"/>
                <a:gd name="f149" fmla="*/ f120 f54 1"/>
                <a:gd name="f150" fmla="*/ f119 f54 1"/>
                <a:gd name="f151" fmla="*/ f121 f53 1"/>
                <a:gd name="f152" fmla="*/ f122 f54 1"/>
                <a:gd name="f153" fmla="*/ f123 f53 1"/>
                <a:gd name="f154" fmla="*/ f124 f54 1"/>
                <a:gd name="f155" fmla="*/ f125 f53 1"/>
                <a:gd name="f156" fmla="*/ f126 f54 1"/>
                <a:gd name="f157" fmla="*/ f127 f53 1"/>
                <a:gd name="f158" fmla="*/ f128 f54 1"/>
                <a:gd name="f159" fmla="*/ f129 f54 1"/>
                <a:gd name="f160" fmla="*/ f130 f54 1"/>
                <a:gd name="f161" fmla="*/ f131 f54 1"/>
                <a:gd name="f162" fmla="*/ f132 f54 1"/>
                <a:gd name="f163" fmla="*/ f133 f54 1"/>
                <a:gd name="f164" fmla="*/ f134 f54 1"/>
                <a:gd name="f165" fmla="*/ f135 f53 1"/>
                <a:gd name="f166" fmla="*/ f136 f54 1"/>
                <a:gd name="f167" fmla="*/ f137 f54 1"/>
                <a:gd name="f168" fmla="*/ f138 f53 1"/>
                <a:gd name="f169" fmla="*/ f139 f54 1"/>
                <a:gd name="f170" fmla="*/ f140 f53 1"/>
                <a:gd name="f171" fmla="*/ f141 f54 1"/>
                <a:gd name="f172" fmla="*/ f142 f53 1"/>
                <a:gd name="f173" fmla="*/ f143 f54 1"/>
                <a:gd name="f174" fmla="*/ f144 f54 1"/>
                <a:gd name="f175" fmla="*/ f145 f53 1"/>
                <a:gd name="f176" fmla="*/ f146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51" y="f152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7" y="f159"/>
                </a:cxn>
                <a:cxn ang="f90">
                  <a:pos x="f157" y="f160"/>
                </a:cxn>
                <a:cxn ang="f90">
                  <a:pos x="f157" y="f160"/>
                </a:cxn>
                <a:cxn ang="f90">
                  <a:pos x="f157" y="f161"/>
                </a:cxn>
                <a:cxn ang="f90">
                  <a:pos x="f157" y="f162"/>
                </a:cxn>
                <a:cxn ang="f90">
                  <a:pos x="f157" y="f163"/>
                </a:cxn>
                <a:cxn ang="f90">
                  <a:pos x="f157" y="f164"/>
                </a:cxn>
                <a:cxn ang="f90">
                  <a:pos x="f165" y="f166"/>
                </a:cxn>
                <a:cxn ang="f90">
                  <a:pos x="f165" y="f166"/>
                </a:cxn>
                <a:cxn ang="f90">
                  <a:pos x="f165" y="f167"/>
                </a:cxn>
                <a:cxn ang="f90">
                  <a:pos x="f168" y="f169"/>
                </a:cxn>
                <a:cxn ang="f90">
                  <a:pos x="f170" y="f171"/>
                </a:cxn>
                <a:cxn ang="f90">
                  <a:pos x="f172" y="f173"/>
                </a:cxn>
                <a:cxn ang="f90">
                  <a:pos x="f172" y="f174"/>
                </a:cxn>
                <a:cxn ang="f90">
                  <a:pos x="f175" y="f176"/>
                </a:cxn>
              </a:cxnLst>
              <a:rect l="f147" t="f150" r="f148" b="f149"/>
              <a:pathLst>
                <a:path w="33092" h="23812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0" y="f22"/>
                    <a:pt x="f18" y="f23"/>
                  </a:cubicBezTo>
                  <a:cubicBezTo>
                    <a:pt x="f24" y="f25"/>
                    <a:pt x="f24" y="f26"/>
                    <a:pt x="f18" y="f27"/>
                  </a:cubicBezTo>
                  <a:lnTo>
                    <a:pt x="f18" y="f27"/>
                  </a:lnTo>
                  <a:cubicBezTo>
                    <a:pt x="f28" y="f29"/>
                    <a:pt x="f28" y="f30"/>
                    <a:pt x="f18" y="f31"/>
                  </a:cubicBezTo>
                  <a:cubicBezTo>
                    <a:pt x="f28" y="f32"/>
                    <a:pt x="f28" y="f33"/>
                    <a:pt x="f18" y="f34"/>
                  </a:cubicBezTo>
                  <a:lnTo>
                    <a:pt x="f18" y="f35"/>
                  </a:lnTo>
                  <a:cubicBezTo>
                    <a:pt x="f18" y="f35"/>
                    <a:pt x="f18" y="f35"/>
                    <a:pt x="f18" y="f36"/>
                  </a:cubicBezTo>
                  <a:lnTo>
                    <a:pt x="f37" y="f38"/>
                  </a:lnTo>
                  <a:lnTo>
                    <a:pt x="f37" y="f38"/>
                  </a:lnTo>
                  <a:cubicBezTo>
                    <a:pt x="f37" y="f38"/>
                    <a:pt x="f37" y="f38"/>
                    <a:pt x="f37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5" y="f48"/>
                  </a:lnTo>
                  <a:lnTo>
                    <a:pt x="f5" y="f49"/>
                  </a:ln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6" name="Freeform: Shape 205">
              <a:extLst>
                <a:ext uri="{FF2B5EF4-FFF2-40B4-BE49-F238E27FC236}">
                  <a16:creationId xmlns:a16="http://schemas.microsoft.com/office/drawing/2014/main" id="{E84806CF-415D-A4B7-83AD-DBA6E98E2536}"/>
                </a:ext>
              </a:extLst>
            </p:cNvPr>
            <p:cNvSpPr/>
            <p:nvPr/>
          </p:nvSpPr>
          <p:spPr>
            <a:xfrm>
              <a:off x="348852" y="1073148"/>
              <a:ext cx="12847" cy="1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val 1284"/>
                <a:gd name="f8" fmla="val 257"/>
                <a:gd name="f9" fmla="+- 0 0 -90"/>
                <a:gd name="f10" fmla="*/ f3 1 12844"/>
                <a:gd name="f11" fmla="*/ f4 1 128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844"/>
                <a:gd name="f20" fmla="*/ f16 1 1284"/>
                <a:gd name="f21" fmla="*/ 0 f17 1"/>
                <a:gd name="f22" fmla="*/ 0 f16 1"/>
                <a:gd name="f23" fmla="*/ 1284 f16 1"/>
                <a:gd name="f24" fmla="+- f18 0 f1"/>
                <a:gd name="f25" fmla="*/ f21 1 12844"/>
                <a:gd name="f26" fmla="*/ f22 1 1284"/>
                <a:gd name="f27" fmla="*/ f23 1 128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0"/>
                </a:cxn>
              </a:cxnLst>
              <a:rect l="f35" t="f38" r="f36" b="f37"/>
              <a:pathLst>
                <a:path w="12844" h="1284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7"/>
                  </a:lnTo>
                  <a:cubicBezTo>
                    <a:pt x="f5" y="f7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7" name="Freeform: Shape 206">
              <a:extLst>
                <a:ext uri="{FF2B5EF4-FFF2-40B4-BE49-F238E27FC236}">
                  <a16:creationId xmlns:a16="http://schemas.microsoft.com/office/drawing/2014/main" id="{48B82FD7-A539-575F-B48A-B335EA40D288}"/>
                </a:ext>
              </a:extLst>
            </p:cNvPr>
            <p:cNvSpPr/>
            <p:nvPr/>
          </p:nvSpPr>
          <p:spPr>
            <a:xfrm>
              <a:off x="345771" y="1068266"/>
              <a:ext cx="1024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7"/>
                <a:gd name="f7" fmla="val 899"/>
                <a:gd name="f8" fmla="val 1028"/>
                <a:gd name="f9" fmla="val 771"/>
                <a:gd name="f10" fmla="+- 0 0 -90"/>
                <a:gd name="f11" fmla="*/ f3 1 1027"/>
                <a:gd name="f12" fmla="*/ f4 1 89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27"/>
                <a:gd name="f21" fmla="*/ f17 1 899"/>
                <a:gd name="f22" fmla="*/ 1028 f18 1"/>
                <a:gd name="f23" fmla="*/ 899 f17 1"/>
                <a:gd name="f24" fmla="*/ 0 f18 1"/>
                <a:gd name="f25" fmla="*/ 0 f17 1"/>
                <a:gd name="f26" fmla="*/ 899 f18 1"/>
                <a:gd name="f27" fmla="*/ 771 f17 1"/>
                <a:gd name="f28" fmla="+- f19 0 f1"/>
                <a:gd name="f29" fmla="*/ f22 1 1027"/>
                <a:gd name="f30" fmla="*/ f23 1 899"/>
                <a:gd name="f31" fmla="*/ f24 1 1027"/>
                <a:gd name="f32" fmla="*/ f25 1 899"/>
                <a:gd name="f33" fmla="*/ f26 1 1027"/>
                <a:gd name="f34" fmla="*/ f27 1 899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</a:cxnLst>
              <a:rect l="f45" t="f48" r="f46" b="f47"/>
              <a:pathLst>
                <a:path w="1027" h="899">
                  <a:moveTo>
                    <a:pt x="f8" y="f7"/>
                  </a:moveTo>
                  <a:lnTo>
                    <a:pt x="f5" y="f5"/>
                  </a:lnTo>
                  <a:lnTo>
                    <a:pt x="f7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8" name="Freeform: Shape 207">
              <a:extLst>
                <a:ext uri="{FF2B5EF4-FFF2-40B4-BE49-F238E27FC236}">
                  <a16:creationId xmlns:a16="http://schemas.microsoft.com/office/drawing/2014/main" id="{03ECB809-C158-12F8-C775-E0D32FFF5644}"/>
                </a:ext>
              </a:extLst>
            </p:cNvPr>
            <p:cNvSpPr/>
            <p:nvPr/>
          </p:nvSpPr>
          <p:spPr>
            <a:xfrm>
              <a:off x="0" y="1071347"/>
              <a:ext cx="334597" cy="793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594"/>
                <a:gd name="f7" fmla="val 79378"/>
                <a:gd name="f8" fmla="val 334595"/>
                <a:gd name="f9" fmla="val 7450"/>
                <a:gd name="f10" fmla="val 321108"/>
                <a:gd name="f11" fmla="val 64607"/>
                <a:gd name="f12" fmla="val 333952"/>
                <a:gd name="f13" fmla="val 12202"/>
                <a:gd name="f14" fmla="+- 0 0 -90"/>
                <a:gd name="f15" fmla="*/ f3 1 334594"/>
                <a:gd name="f16" fmla="*/ f4 1 7937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34594"/>
                <a:gd name="f25" fmla="*/ f21 1 79378"/>
                <a:gd name="f26" fmla="*/ 334595 f22 1"/>
                <a:gd name="f27" fmla="*/ 7450 f21 1"/>
                <a:gd name="f28" fmla="*/ 321108 f22 1"/>
                <a:gd name="f29" fmla="*/ 0 f21 1"/>
                <a:gd name="f30" fmla="*/ 0 f22 1"/>
                <a:gd name="f31" fmla="*/ 64607 f21 1"/>
                <a:gd name="f32" fmla="*/ 79378 f21 1"/>
                <a:gd name="f33" fmla="*/ 333952 f22 1"/>
                <a:gd name="f34" fmla="*/ 12202 f21 1"/>
                <a:gd name="f35" fmla="+- f23 0 f1"/>
                <a:gd name="f36" fmla="*/ f26 1 334594"/>
                <a:gd name="f37" fmla="*/ f27 1 79378"/>
                <a:gd name="f38" fmla="*/ f28 1 334594"/>
                <a:gd name="f39" fmla="*/ f29 1 79378"/>
                <a:gd name="f40" fmla="*/ f30 1 334594"/>
                <a:gd name="f41" fmla="*/ f31 1 79378"/>
                <a:gd name="f42" fmla="*/ f32 1 79378"/>
                <a:gd name="f43" fmla="*/ f33 1 334594"/>
                <a:gd name="f44" fmla="*/ f34 1 79378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6" y="f68"/>
                </a:cxn>
                <a:cxn ang="f35">
                  <a:pos x="f69" y="f70"/>
                </a:cxn>
                <a:cxn ang="f35">
                  <a:pos x="f62" y="f63"/>
                </a:cxn>
              </a:cxnLst>
              <a:rect l="f58" t="f61" r="f59" b="f60"/>
              <a:pathLst>
                <a:path w="334594" h="79378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9" name="Freeform: Shape 208">
              <a:extLst>
                <a:ext uri="{FF2B5EF4-FFF2-40B4-BE49-F238E27FC236}">
                  <a16:creationId xmlns:a16="http://schemas.microsoft.com/office/drawing/2014/main" id="{27AC30FE-5838-8A7B-9D92-96CC69B62E17}"/>
                </a:ext>
              </a:extLst>
            </p:cNvPr>
            <p:cNvSpPr/>
            <p:nvPr/>
          </p:nvSpPr>
          <p:spPr>
            <a:xfrm>
              <a:off x="1087267" y="3086612"/>
              <a:ext cx="237634" cy="13547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634"/>
                <a:gd name="f7" fmla="val 1354710"/>
                <a:gd name="f8" fmla="val 14643"/>
                <a:gd name="f9" fmla="val 1350087"/>
                <a:gd name="f10" fmla="val 236592"/>
                <a:gd name="f11" fmla="val 13244"/>
                <a:gd name="f12" fmla="val 237491"/>
                <a:gd name="f13" fmla="val 8235"/>
                <a:gd name="f14" fmla="val 238254"/>
                <a:gd name="f15" fmla="val 4554"/>
                <a:gd name="f16" fmla="val 235888"/>
                <a:gd name="f17" fmla="val 951"/>
                <a:gd name="f18" fmla="val 232207"/>
                <a:gd name="f19" fmla="val 188"/>
                <a:gd name="f20" fmla="val 232128"/>
                <a:gd name="f21" fmla="val 172"/>
                <a:gd name="f22" fmla="val 232048"/>
                <a:gd name="f23" fmla="val 157"/>
                <a:gd name="f24" fmla="val 231968"/>
                <a:gd name="f25" fmla="val 143"/>
                <a:gd name="f26" fmla="val 231079"/>
                <a:gd name="f27" fmla="val -48"/>
                <a:gd name="f28" fmla="val 230160"/>
                <a:gd name="f29" fmla="val 229271"/>
                <a:gd name="f30" fmla="val 228733"/>
                <a:gd name="f31" fmla="val 348"/>
                <a:gd name="f32" fmla="val 228216"/>
                <a:gd name="f33" fmla="val 606"/>
                <a:gd name="f34" fmla="val 227730"/>
                <a:gd name="f35" fmla="val 914"/>
                <a:gd name="f36" fmla="val 226831"/>
                <a:gd name="f37" fmla="val 226466"/>
                <a:gd name="f38" fmla="val 1193"/>
                <a:gd name="f39" fmla="val 226160"/>
                <a:gd name="f40" fmla="val 1543"/>
                <a:gd name="f41" fmla="val 225932"/>
                <a:gd name="f42" fmla="val 1941"/>
                <a:gd name="f43" fmla="val 225032"/>
                <a:gd name="f44" fmla="val 2969"/>
                <a:gd name="f45" fmla="val 224999"/>
                <a:gd name="f46" fmla="val 3310"/>
                <a:gd name="f47" fmla="val 3655"/>
                <a:gd name="f48" fmla="val 3996"/>
                <a:gd name="f49" fmla="val 225000"/>
                <a:gd name="f50" fmla="val 4552"/>
                <a:gd name="f51" fmla="val 5110"/>
                <a:gd name="f52" fmla="val 5666"/>
                <a:gd name="f53" fmla="val 224133"/>
                <a:gd name="f54" fmla="val 10547"/>
                <a:gd name="f55" fmla="val 4495"/>
                <a:gd name="f56" fmla="val 1353298"/>
                <a:gd name="f57" fmla="+- 0 0 -90"/>
                <a:gd name="f58" fmla="*/ f3 1 237634"/>
                <a:gd name="f59" fmla="*/ f4 1 1354710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237634"/>
                <a:gd name="f68" fmla="*/ f64 1 1354710"/>
                <a:gd name="f69" fmla="*/ 14643 f65 1"/>
                <a:gd name="f70" fmla="*/ 1350087 f64 1"/>
                <a:gd name="f71" fmla="*/ 236592 f65 1"/>
                <a:gd name="f72" fmla="*/ 13244 f64 1"/>
                <a:gd name="f73" fmla="*/ 237491 f65 1"/>
                <a:gd name="f74" fmla="*/ 8235 f64 1"/>
                <a:gd name="f75" fmla="*/ 232207 f65 1"/>
                <a:gd name="f76" fmla="*/ 188 f64 1"/>
                <a:gd name="f77" fmla="*/ 231968 f65 1"/>
                <a:gd name="f78" fmla="*/ 143 f64 1"/>
                <a:gd name="f79" fmla="*/ 229271 f65 1"/>
                <a:gd name="f80" fmla="*/ 227730 f65 1"/>
                <a:gd name="f81" fmla="*/ 914 f64 1"/>
                <a:gd name="f82" fmla="*/ 226831 f65 1"/>
                <a:gd name="f83" fmla="*/ 225932 f65 1"/>
                <a:gd name="f84" fmla="*/ 1941 f64 1"/>
                <a:gd name="f85" fmla="*/ 225032 f65 1"/>
                <a:gd name="f86" fmla="*/ 2969 f64 1"/>
                <a:gd name="f87" fmla="*/ 3996 f64 1"/>
                <a:gd name="f88" fmla="*/ 5666 f64 1"/>
                <a:gd name="f89" fmla="*/ 224133 f65 1"/>
                <a:gd name="f90" fmla="*/ 10547 f64 1"/>
                <a:gd name="f91" fmla="*/ 0 f65 1"/>
                <a:gd name="f92" fmla="*/ 1354710 f64 1"/>
                <a:gd name="f93" fmla="*/ 4495 f65 1"/>
                <a:gd name="f94" fmla="*/ 1353298 f64 1"/>
                <a:gd name="f95" fmla="+- f66 0 f1"/>
                <a:gd name="f96" fmla="*/ f69 1 237634"/>
                <a:gd name="f97" fmla="*/ f70 1 1354710"/>
                <a:gd name="f98" fmla="*/ f71 1 237634"/>
                <a:gd name="f99" fmla="*/ f72 1 1354710"/>
                <a:gd name="f100" fmla="*/ f73 1 237634"/>
                <a:gd name="f101" fmla="*/ f74 1 1354710"/>
                <a:gd name="f102" fmla="*/ f75 1 237634"/>
                <a:gd name="f103" fmla="*/ f76 1 1354710"/>
                <a:gd name="f104" fmla="*/ f77 1 237634"/>
                <a:gd name="f105" fmla="*/ f78 1 1354710"/>
                <a:gd name="f106" fmla="*/ f79 1 237634"/>
                <a:gd name="f107" fmla="*/ f80 1 237634"/>
                <a:gd name="f108" fmla="*/ f81 1 1354710"/>
                <a:gd name="f109" fmla="*/ f82 1 237634"/>
                <a:gd name="f110" fmla="*/ f83 1 237634"/>
                <a:gd name="f111" fmla="*/ f84 1 1354710"/>
                <a:gd name="f112" fmla="*/ f85 1 237634"/>
                <a:gd name="f113" fmla="*/ f86 1 1354710"/>
                <a:gd name="f114" fmla="*/ f87 1 1354710"/>
                <a:gd name="f115" fmla="*/ f88 1 1354710"/>
                <a:gd name="f116" fmla="*/ f89 1 237634"/>
                <a:gd name="f117" fmla="*/ f90 1 1354710"/>
                <a:gd name="f118" fmla="*/ f91 1 237634"/>
                <a:gd name="f119" fmla="*/ f92 1 1354710"/>
                <a:gd name="f120" fmla="*/ f93 1 237634"/>
                <a:gd name="f121" fmla="*/ f94 1 1354710"/>
                <a:gd name="f122" fmla="*/ f60 1 f67"/>
                <a:gd name="f123" fmla="*/ f61 1 f67"/>
                <a:gd name="f124" fmla="*/ f60 1 f68"/>
                <a:gd name="f125" fmla="*/ f62 1 f68"/>
                <a:gd name="f126" fmla="*/ f96 1 f67"/>
                <a:gd name="f127" fmla="*/ f97 1 f68"/>
                <a:gd name="f128" fmla="*/ f98 1 f67"/>
                <a:gd name="f129" fmla="*/ f99 1 f68"/>
                <a:gd name="f130" fmla="*/ f100 1 f67"/>
                <a:gd name="f131" fmla="*/ f101 1 f68"/>
                <a:gd name="f132" fmla="*/ f102 1 f67"/>
                <a:gd name="f133" fmla="*/ f103 1 f68"/>
                <a:gd name="f134" fmla="*/ f104 1 f67"/>
                <a:gd name="f135" fmla="*/ f105 1 f68"/>
                <a:gd name="f136" fmla="*/ f106 1 f67"/>
                <a:gd name="f137" fmla="*/ f107 1 f67"/>
                <a:gd name="f138" fmla="*/ f108 1 f68"/>
                <a:gd name="f139" fmla="*/ f109 1 f67"/>
                <a:gd name="f140" fmla="*/ f110 1 f67"/>
                <a:gd name="f141" fmla="*/ f111 1 f68"/>
                <a:gd name="f142" fmla="*/ f112 1 f67"/>
                <a:gd name="f143" fmla="*/ f113 1 f68"/>
                <a:gd name="f144" fmla="*/ f114 1 f68"/>
                <a:gd name="f145" fmla="*/ f115 1 f68"/>
                <a:gd name="f146" fmla="*/ f116 1 f67"/>
                <a:gd name="f147" fmla="*/ f117 1 f68"/>
                <a:gd name="f148" fmla="*/ f118 1 f67"/>
                <a:gd name="f149" fmla="*/ f119 1 f68"/>
                <a:gd name="f150" fmla="*/ f120 1 f67"/>
                <a:gd name="f151" fmla="*/ f121 1 f68"/>
                <a:gd name="f152" fmla="*/ f122 f58 1"/>
                <a:gd name="f153" fmla="*/ f123 f58 1"/>
                <a:gd name="f154" fmla="*/ f125 f59 1"/>
                <a:gd name="f155" fmla="*/ f124 f59 1"/>
                <a:gd name="f156" fmla="*/ f126 f58 1"/>
                <a:gd name="f157" fmla="*/ f127 f59 1"/>
                <a:gd name="f158" fmla="*/ f128 f58 1"/>
                <a:gd name="f159" fmla="*/ f129 f59 1"/>
                <a:gd name="f160" fmla="*/ f130 f58 1"/>
                <a:gd name="f161" fmla="*/ f131 f59 1"/>
                <a:gd name="f162" fmla="*/ f132 f58 1"/>
                <a:gd name="f163" fmla="*/ f133 f59 1"/>
                <a:gd name="f164" fmla="*/ f134 f58 1"/>
                <a:gd name="f165" fmla="*/ f135 f59 1"/>
                <a:gd name="f166" fmla="*/ f136 f58 1"/>
                <a:gd name="f167" fmla="*/ f137 f58 1"/>
                <a:gd name="f168" fmla="*/ f138 f59 1"/>
                <a:gd name="f169" fmla="*/ f139 f58 1"/>
                <a:gd name="f170" fmla="*/ f140 f58 1"/>
                <a:gd name="f171" fmla="*/ f141 f59 1"/>
                <a:gd name="f172" fmla="*/ f142 f58 1"/>
                <a:gd name="f173" fmla="*/ f143 f59 1"/>
                <a:gd name="f174" fmla="*/ f144 f59 1"/>
                <a:gd name="f175" fmla="*/ f145 f59 1"/>
                <a:gd name="f176" fmla="*/ f146 f58 1"/>
                <a:gd name="f177" fmla="*/ f147 f59 1"/>
                <a:gd name="f178" fmla="*/ f148 f58 1"/>
                <a:gd name="f179" fmla="*/ f149 f59 1"/>
                <a:gd name="f180" fmla="*/ f150 f58 1"/>
                <a:gd name="f181" fmla="*/ f151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6" y="f157"/>
                </a:cxn>
                <a:cxn ang="f95">
                  <a:pos x="f158" y="f159"/>
                </a:cxn>
                <a:cxn ang="f95">
                  <a:pos x="f160" y="f161"/>
                </a:cxn>
                <a:cxn ang="f95">
                  <a:pos x="f162" y="f163"/>
                </a:cxn>
                <a:cxn ang="f95">
                  <a:pos x="f164" y="f165"/>
                </a:cxn>
                <a:cxn ang="f95">
                  <a:pos x="f166" y="f165"/>
                </a:cxn>
                <a:cxn ang="f95">
                  <a:pos x="f167" y="f168"/>
                </a:cxn>
                <a:cxn ang="f95">
                  <a:pos x="f169" y="f168"/>
                </a:cxn>
                <a:cxn ang="f95">
                  <a:pos x="f170" y="f171"/>
                </a:cxn>
                <a:cxn ang="f95">
                  <a:pos x="f172" y="f173"/>
                </a:cxn>
                <a:cxn ang="f95">
                  <a:pos x="f172" y="f174"/>
                </a:cxn>
                <a:cxn ang="f95">
                  <a:pos x="f172" y="f175"/>
                </a:cxn>
                <a:cxn ang="f95">
                  <a:pos x="f172" y="f175"/>
                </a:cxn>
                <a:cxn ang="f95">
                  <a:pos x="f176" y="f177"/>
                </a:cxn>
                <a:cxn ang="f95">
                  <a:pos x="f178" y="f179"/>
                </a:cxn>
                <a:cxn ang="f95">
                  <a:pos x="f180" y="f181"/>
                </a:cxn>
              </a:cxnLst>
              <a:rect l="f152" t="f155" r="f153" b="f154"/>
              <a:pathLst>
                <a:path w="237634" h="135471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7"/>
                    <a:pt x="f29" y="f25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5"/>
                  </a:ln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cubicBezTo>
                    <a:pt x="f45" y="f46"/>
                    <a:pt x="f45" y="f47"/>
                    <a:pt x="f43" y="f48"/>
                  </a:cubicBezTo>
                  <a:cubicBezTo>
                    <a:pt x="f49" y="f50"/>
                    <a:pt x="f49" y="f51"/>
                    <a:pt x="f43" y="f52"/>
                  </a:cubicBezTo>
                  <a:lnTo>
                    <a:pt x="f43" y="f52"/>
                  </a:lnTo>
                  <a:lnTo>
                    <a:pt x="f53" y="f54"/>
                  </a:lnTo>
                  <a:lnTo>
                    <a:pt x="f5" y="f7"/>
                  </a:lnTo>
                  <a:lnTo>
                    <a:pt x="f55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0" name="Freeform: Shape 209">
              <a:extLst>
                <a:ext uri="{FF2B5EF4-FFF2-40B4-BE49-F238E27FC236}">
                  <a16:creationId xmlns:a16="http://schemas.microsoft.com/office/drawing/2014/main" id="{5CB7C965-A34A-2268-1D00-343990C1E2EF}"/>
                </a:ext>
              </a:extLst>
            </p:cNvPr>
            <p:cNvSpPr/>
            <p:nvPr/>
          </p:nvSpPr>
          <p:spPr>
            <a:xfrm>
              <a:off x="4636794" y="4680027"/>
              <a:ext cx="376010" cy="14155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6008"/>
                <a:gd name="f7" fmla="val 1415523"/>
                <a:gd name="f8" fmla="val 362723"/>
                <a:gd name="f9" fmla="val 4826"/>
                <a:gd name="f10" fmla="val 361311"/>
                <a:gd name="f11" fmla="val 10220"/>
                <a:gd name="f12" fmla="val 359384"/>
                <a:gd name="f13" fmla="val 17798"/>
                <a:gd name="f14" fmla="val 1412312"/>
                <a:gd name="f15" fmla="val 835"/>
                <a:gd name="f16" fmla="val 1408459"/>
                <a:gd name="f17" fmla="val 4616"/>
                <a:gd name="f18" fmla="val 1405996"/>
                <a:gd name="f19" fmla="val 8477"/>
                <a:gd name="f20" fmla="val 1406789"/>
                <a:gd name="f21" fmla="val 12166"/>
                <a:gd name="f22" fmla="val 1407823"/>
                <a:gd name="f23" fmla="val 14318"/>
                <a:gd name="f24" fmla="val 1411651"/>
                <a:gd name="f25" fmla="val 13284"/>
                <a:gd name="f26" fmla="val 1415340"/>
                <a:gd name="f27" fmla="val 13266"/>
                <a:gd name="f28" fmla="val 1415401"/>
                <a:gd name="f29" fmla="val 13248"/>
                <a:gd name="f30" fmla="val 1415462"/>
                <a:gd name="f31" fmla="val 13230"/>
                <a:gd name="f32" fmla="val 14514"/>
                <a:gd name="f33" fmla="val 1410257"/>
                <a:gd name="f34" fmla="val 375953"/>
                <a:gd name="f35" fmla="val 8165"/>
                <a:gd name="f36" fmla="val 376016"/>
                <a:gd name="f37" fmla="val 7653"/>
                <a:gd name="f38" fmla="val 7136"/>
                <a:gd name="f39" fmla="val 6624"/>
                <a:gd name="f40" fmla="val 376015"/>
                <a:gd name="f41" fmla="val 6241"/>
                <a:gd name="f42" fmla="val 5851"/>
                <a:gd name="f43" fmla="val 5468"/>
                <a:gd name="f44" fmla="val 376028"/>
                <a:gd name="f45" fmla="val 5043"/>
                <a:gd name="f46" fmla="val 4608"/>
                <a:gd name="f47" fmla="val 4183"/>
                <a:gd name="f48" fmla="val 375907"/>
                <a:gd name="f49" fmla="val 3842"/>
                <a:gd name="f50" fmla="val 3497"/>
                <a:gd name="f51" fmla="val 3156"/>
                <a:gd name="f52" fmla="val 375183"/>
                <a:gd name="f53" fmla="val 2257"/>
                <a:gd name="f54" fmla="val 374412"/>
                <a:gd name="f55" fmla="val 1486"/>
                <a:gd name="f56" fmla="val 373791"/>
                <a:gd name="f57" fmla="val 1058"/>
                <a:gd name="f58" fmla="val 373093"/>
                <a:gd name="f59" fmla="val 753"/>
                <a:gd name="f60" fmla="val 372357"/>
                <a:gd name="f61" fmla="val 587"/>
                <a:gd name="f62" fmla="val 368707"/>
                <a:gd name="f63" fmla="val -982"/>
                <a:gd name="f64" fmla="val 364477"/>
                <a:gd name="f65" fmla="val 703"/>
                <a:gd name="f66" fmla="val 362907"/>
                <a:gd name="f67" fmla="val 4353"/>
                <a:gd name="f68" fmla="val 362841"/>
                <a:gd name="f69" fmla="val 4508"/>
                <a:gd name="f70" fmla="val 362779"/>
                <a:gd name="f71" fmla="val 4666"/>
                <a:gd name="f72" fmla="+- 0 0 -90"/>
                <a:gd name="f73" fmla="*/ f3 1 376008"/>
                <a:gd name="f74" fmla="*/ f4 1 1415523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376008"/>
                <a:gd name="f83" fmla="*/ f79 1 1415523"/>
                <a:gd name="f84" fmla="*/ 362723 f80 1"/>
                <a:gd name="f85" fmla="*/ 4826 f79 1"/>
                <a:gd name="f86" fmla="*/ 361311 f80 1"/>
                <a:gd name="f87" fmla="*/ 10220 f79 1"/>
                <a:gd name="f88" fmla="*/ 359384 f80 1"/>
                <a:gd name="f89" fmla="*/ 17798 f79 1"/>
                <a:gd name="f90" fmla="*/ 0 f80 1"/>
                <a:gd name="f91" fmla="*/ 1412312 f79 1"/>
                <a:gd name="f92" fmla="*/ 8477 f80 1"/>
                <a:gd name="f93" fmla="*/ 1406789 f79 1"/>
                <a:gd name="f94" fmla="*/ 13284 f80 1"/>
                <a:gd name="f95" fmla="*/ 1415340 f79 1"/>
                <a:gd name="f96" fmla="*/ 13230 f80 1"/>
                <a:gd name="f97" fmla="*/ 1415523 f79 1"/>
                <a:gd name="f98" fmla="*/ 14514 f80 1"/>
                <a:gd name="f99" fmla="*/ 1410257 f79 1"/>
                <a:gd name="f100" fmla="*/ 375953 f80 1"/>
                <a:gd name="f101" fmla="*/ 8165 f79 1"/>
                <a:gd name="f102" fmla="*/ 6624 f79 1"/>
                <a:gd name="f103" fmla="*/ 5468 f79 1"/>
                <a:gd name="f104" fmla="*/ 4183 f79 1"/>
                <a:gd name="f105" fmla="*/ 3156 f79 1"/>
                <a:gd name="f106" fmla="*/ 375183 f80 1"/>
                <a:gd name="f107" fmla="*/ 2257 f79 1"/>
                <a:gd name="f108" fmla="*/ 374412 f80 1"/>
                <a:gd name="f109" fmla="*/ 1486 f79 1"/>
                <a:gd name="f110" fmla="*/ 372357 f80 1"/>
                <a:gd name="f111" fmla="*/ 587 f79 1"/>
                <a:gd name="f112" fmla="*/ 362907 f80 1"/>
                <a:gd name="f113" fmla="*/ 4353 f79 1"/>
                <a:gd name="f114" fmla="+- f81 0 f1"/>
                <a:gd name="f115" fmla="*/ f84 1 376008"/>
                <a:gd name="f116" fmla="*/ f85 1 1415523"/>
                <a:gd name="f117" fmla="*/ f86 1 376008"/>
                <a:gd name="f118" fmla="*/ f87 1 1415523"/>
                <a:gd name="f119" fmla="*/ f88 1 376008"/>
                <a:gd name="f120" fmla="*/ f89 1 1415523"/>
                <a:gd name="f121" fmla="*/ f90 1 376008"/>
                <a:gd name="f122" fmla="*/ f91 1 1415523"/>
                <a:gd name="f123" fmla="*/ f92 1 376008"/>
                <a:gd name="f124" fmla="*/ f93 1 1415523"/>
                <a:gd name="f125" fmla="*/ f94 1 376008"/>
                <a:gd name="f126" fmla="*/ f95 1 1415523"/>
                <a:gd name="f127" fmla="*/ f96 1 376008"/>
                <a:gd name="f128" fmla="*/ f97 1 1415523"/>
                <a:gd name="f129" fmla="*/ f98 1 376008"/>
                <a:gd name="f130" fmla="*/ f99 1 1415523"/>
                <a:gd name="f131" fmla="*/ f100 1 376008"/>
                <a:gd name="f132" fmla="*/ f101 1 1415523"/>
                <a:gd name="f133" fmla="*/ f102 1 1415523"/>
                <a:gd name="f134" fmla="*/ f103 1 1415523"/>
                <a:gd name="f135" fmla="*/ f104 1 1415523"/>
                <a:gd name="f136" fmla="*/ f105 1 1415523"/>
                <a:gd name="f137" fmla="*/ f106 1 376008"/>
                <a:gd name="f138" fmla="*/ f107 1 1415523"/>
                <a:gd name="f139" fmla="*/ f108 1 376008"/>
                <a:gd name="f140" fmla="*/ f109 1 1415523"/>
                <a:gd name="f141" fmla="*/ f110 1 376008"/>
                <a:gd name="f142" fmla="*/ f111 1 1415523"/>
                <a:gd name="f143" fmla="*/ f112 1 376008"/>
                <a:gd name="f144" fmla="*/ f113 1 1415523"/>
                <a:gd name="f145" fmla="*/ f75 1 f82"/>
                <a:gd name="f146" fmla="*/ f76 1 f82"/>
                <a:gd name="f147" fmla="*/ f75 1 f83"/>
                <a:gd name="f148" fmla="*/ f77 1 f83"/>
                <a:gd name="f149" fmla="*/ f115 1 f82"/>
                <a:gd name="f150" fmla="*/ f116 1 f83"/>
                <a:gd name="f151" fmla="*/ f117 1 f82"/>
                <a:gd name="f152" fmla="*/ f118 1 f83"/>
                <a:gd name="f153" fmla="*/ f119 1 f82"/>
                <a:gd name="f154" fmla="*/ f120 1 f83"/>
                <a:gd name="f155" fmla="*/ f121 1 f82"/>
                <a:gd name="f156" fmla="*/ f122 1 f83"/>
                <a:gd name="f157" fmla="*/ f123 1 f82"/>
                <a:gd name="f158" fmla="*/ f124 1 f83"/>
                <a:gd name="f159" fmla="*/ f125 1 f82"/>
                <a:gd name="f160" fmla="*/ f126 1 f83"/>
                <a:gd name="f161" fmla="*/ f127 1 f82"/>
                <a:gd name="f162" fmla="*/ f128 1 f83"/>
                <a:gd name="f163" fmla="*/ f129 1 f82"/>
                <a:gd name="f164" fmla="*/ f130 1 f83"/>
                <a:gd name="f165" fmla="*/ f131 1 f82"/>
                <a:gd name="f166" fmla="*/ f132 1 f83"/>
                <a:gd name="f167" fmla="*/ f133 1 f83"/>
                <a:gd name="f168" fmla="*/ f134 1 f83"/>
                <a:gd name="f169" fmla="*/ f135 1 f83"/>
                <a:gd name="f170" fmla="*/ f136 1 f83"/>
                <a:gd name="f171" fmla="*/ f137 1 f82"/>
                <a:gd name="f172" fmla="*/ f138 1 f83"/>
                <a:gd name="f173" fmla="*/ f139 1 f82"/>
                <a:gd name="f174" fmla="*/ f140 1 f83"/>
                <a:gd name="f175" fmla="*/ f141 1 f82"/>
                <a:gd name="f176" fmla="*/ f142 1 f83"/>
                <a:gd name="f177" fmla="*/ f143 1 f82"/>
                <a:gd name="f178" fmla="*/ f144 1 f83"/>
                <a:gd name="f179" fmla="*/ f145 f73 1"/>
                <a:gd name="f180" fmla="*/ f146 f73 1"/>
                <a:gd name="f181" fmla="*/ f148 f74 1"/>
                <a:gd name="f182" fmla="*/ f147 f74 1"/>
                <a:gd name="f183" fmla="*/ f149 f73 1"/>
                <a:gd name="f184" fmla="*/ f150 f74 1"/>
                <a:gd name="f185" fmla="*/ f151 f73 1"/>
                <a:gd name="f186" fmla="*/ f152 f74 1"/>
                <a:gd name="f187" fmla="*/ f153 f73 1"/>
                <a:gd name="f188" fmla="*/ f154 f74 1"/>
                <a:gd name="f189" fmla="*/ f155 f73 1"/>
                <a:gd name="f190" fmla="*/ f156 f74 1"/>
                <a:gd name="f191" fmla="*/ f157 f73 1"/>
                <a:gd name="f192" fmla="*/ f158 f74 1"/>
                <a:gd name="f193" fmla="*/ f159 f73 1"/>
                <a:gd name="f194" fmla="*/ f160 f74 1"/>
                <a:gd name="f195" fmla="*/ f161 f73 1"/>
                <a:gd name="f196" fmla="*/ f162 f74 1"/>
                <a:gd name="f197" fmla="*/ f163 f73 1"/>
                <a:gd name="f198" fmla="*/ f164 f74 1"/>
                <a:gd name="f199" fmla="*/ f165 f73 1"/>
                <a:gd name="f200" fmla="*/ f166 f74 1"/>
                <a:gd name="f201" fmla="*/ f167 f74 1"/>
                <a:gd name="f202" fmla="*/ f168 f74 1"/>
                <a:gd name="f203" fmla="*/ f169 f74 1"/>
                <a:gd name="f204" fmla="*/ f170 f74 1"/>
                <a:gd name="f205" fmla="*/ f171 f73 1"/>
                <a:gd name="f206" fmla="*/ f172 f74 1"/>
                <a:gd name="f207" fmla="*/ f173 f73 1"/>
                <a:gd name="f208" fmla="*/ f174 f74 1"/>
                <a:gd name="f209" fmla="*/ f175 f73 1"/>
                <a:gd name="f210" fmla="*/ f176 f74 1"/>
                <a:gd name="f211" fmla="*/ f177 f73 1"/>
                <a:gd name="f212" fmla="*/ f178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83" y="f184"/>
                </a:cxn>
                <a:cxn ang="f114">
                  <a:pos x="f185" y="f186"/>
                </a:cxn>
                <a:cxn ang="f114">
                  <a:pos x="f187" y="f188"/>
                </a:cxn>
                <a:cxn ang="f114">
                  <a:pos x="f189" y="f190"/>
                </a:cxn>
                <a:cxn ang="f114">
                  <a:pos x="f191" y="f192"/>
                </a:cxn>
                <a:cxn ang="f114">
                  <a:pos x="f193" y="f194"/>
                </a:cxn>
                <a:cxn ang="f114">
                  <a:pos x="f195" y="f196"/>
                </a:cxn>
                <a:cxn ang="f114">
                  <a:pos x="f197" y="f198"/>
                </a:cxn>
                <a:cxn ang="f114">
                  <a:pos x="f199" y="f200"/>
                </a:cxn>
                <a:cxn ang="f114">
                  <a:pos x="f199" y="f200"/>
                </a:cxn>
                <a:cxn ang="f114">
                  <a:pos x="f199" y="f201"/>
                </a:cxn>
                <a:cxn ang="f114">
                  <a:pos x="f199" y="f201"/>
                </a:cxn>
                <a:cxn ang="f114">
                  <a:pos x="f199" y="f202"/>
                </a:cxn>
                <a:cxn ang="f114">
                  <a:pos x="f199" y="f203"/>
                </a:cxn>
                <a:cxn ang="f114">
                  <a:pos x="f199" y="f203"/>
                </a:cxn>
                <a:cxn ang="f114">
                  <a:pos x="f199" y="f204"/>
                </a:cxn>
                <a:cxn ang="f114">
                  <a:pos x="f205" y="f206"/>
                </a:cxn>
                <a:cxn ang="f114">
                  <a:pos x="f205" y="f206"/>
                </a:cxn>
                <a:cxn ang="f114">
                  <a:pos x="f207" y="f208"/>
                </a:cxn>
                <a:cxn ang="f114">
                  <a:pos x="f209" y="f210"/>
                </a:cxn>
                <a:cxn ang="f114">
                  <a:pos x="f211" y="f212"/>
                </a:cxn>
                <a:cxn ang="f114">
                  <a:pos x="f183" y="f184"/>
                </a:cxn>
              </a:cxnLst>
              <a:rect l="f179" t="f182" r="f180" b="f181"/>
              <a:pathLst>
                <a:path w="376008" h="141552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7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36" y="f38"/>
                    <a:pt x="f34" y="f39"/>
                  </a:cubicBezTo>
                  <a:lnTo>
                    <a:pt x="f34" y="f39"/>
                  </a:lnTo>
                  <a:cubicBezTo>
                    <a:pt x="f40" y="f41"/>
                    <a:pt x="f40" y="f42"/>
                    <a:pt x="f34" y="f43"/>
                  </a:cubicBezTo>
                  <a:cubicBezTo>
                    <a:pt x="f44" y="f45"/>
                    <a:pt x="f44" y="f46"/>
                    <a:pt x="f34" y="f47"/>
                  </a:cubicBezTo>
                  <a:lnTo>
                    <a:pt x="f34" y="f47"/>
                  </a:lnTo>
                  <a:cubicBezTo>
                    <a:pt x="f48" y="f49"/>
                    <a:pt x="f48" y="f50"/>
                    <a:pt x="f34" y="f51"/>
                  </a:cubicBezTo>
                  <a:lnTo>
                    <a:pt x="f52" y="f53"/>
                  </a:lnTo>
                  <a:lnTo>
                    <a:pt x="f52" y="f53"/>
                  </a:lnTo>
                  <a:lnTo>
                    <a:pt x="f54" y="f55"/>
                  </a:ln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6" y="f67"/>
                  </a:cubicBez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1" name="Freeform: Shape 210">
              <a:extLst>
                <a:ext uri="{FF2B5EF4-FFF2-40B4-BE49-F238E27FC236}">
                  <a16:creationId xmlns:a16="http://schemas.microsoft.com/office/drawing/2014/main" id="{BBD1EAF4-E402-45BE-AEFD-4282321B392A}"/>
                </a:ext>
              </a:extLst>
            </p:cNvPr>
            <p:cNvSpPr/>
            <p:nvPr/>
          </p:nvSpPr>
          <p:spPr>
            <a:xfrm>
              <a:off x="2740465" y="4957538"/>
              <a:ext cx="100309" cy="495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314"/>
                <a:gd name="f7" fmla="val 49579"/>
                <a:gd name="f8" fmla="val 91837"/>
                <a:gd name="f9" fmla="val 9377"/>
                <a:gd name="f10" fmla="val 90840"/>
                <a:gd name="f11" fmla="val 5501"/>
                <a:gd name="f12" fmla="val 92874"/>
                <a:gd name="f13" fmla="val 1488"/>
                <a:gd name="f14" fmla="val 96589"/>
                <a:gd name="f15" fmla="val 82332"/>
                <a:gd name="f16" fmla="val 5138"/>
                <a:gd name="f17" fmla="val 3468"/>
                <a:gd name="f18" fmla="val 33267"/>
                <a:gd name="f19" fmla="val 899"/>
                <a:gd name="f20" fmla="val 45212"/>
                <a:gd name="f21" fmla="val 13872"/>
                <a:gd name="f22" fmla="val 97085"/>
                <a:gd name="f23" fmla="val 15159"/>
                <a:gd name="f24" fmla="val 93424"/>
                <a:gd name="f25" fmla="val 13584"/>
                <a:gd name="f26" fmla="val 92137"/>
                <a:gd name="f27" fmla="val 10356"/>
                <a:gd name="f28" fmla="val 92011"/>
                <a:gd name="f29" fmla="val 10038"/>
                <a:gd name="f30" fmla="val 91910"/>
                <a:gd name="f31" fmla="val 9710"/>
                <a:gd name="f32" fmla="+- 0 0 -90"/>
                <a:gd name="f33" fmla="*/ f3 1 100314"/>
                <a:gd name="f34" fmla="*/ f4 1 49579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00314"/>
                <a:gd name="f43" fmla="*/ f39 1 49579"/>
                <a:gd name="f44" fmla="*/ 91837 f40 1"/>
                <a:gd name="f45" fmla="*/ 9377 f39 1"/>
                <a:gd name="f46" fmla="*/ 96589 f40 1"/>
                <a:gd name="f47" fmla="*/ 0 f39 1"/>
                <a:gd name="f48" fmla="*/ 82332 f40 1"/>
                <a:gd name="f49" fmla="*/ 5138 f39 1"/>
                <a:gd name="f50" fmla="*/ 3468 f40 1"/>
                <a:gd name="f51" fmla="*/ 33267 f39 1"/>
                <a:gd name="f52" fmla="*/ 899 f40 1"/>
                <a:gd name="f53" fmla="*/ 45212 f39 1"/>
                <a:gd name="f54" fmla="*/ 0 f40 1"/>
                <a:gd name="f55" fmla="*/ 49579 f39 1"/>
                <a:gd name="f56" fmla="*/ 100314 f40 1"/>
                <a:gd name="f57" fmla="*/ 13872 f39 1"/>
                <a:gd name="f58" fmla="*/ 92137 f40 1"/>
                <a:gd name="f59" fmla="*/ 10356 f39 1"/>
                <a:gd name="f60" fmla="+- f41 0 f1"/>
                <a:gd name="f61" fmla="*/ f44 1 100314"/>
                <a:gd name="f62" fmla="*/ f45 1 49579"/>
                <a:gd name="f63" fmla="*/ f46 1 100314"/>
                <a:gd name="f64" fmla="*/ f47 1 49579"/>
                <a:gd name="f65" fmla="*/ f48 1 100314"/>
                <a:gd name="f66" fmla="*/ f49 1 49579"/>
                <a:gd name="f67" fmla="*/ f50 1 100314"/>
                <a:gd name="f68" fmla="*/ f51 1 49579"/>
                <a:gd name="f69" fmla="*/ f52 1 100314"/>
                <a:gd name="f70" fmla="*/ f53 1 49579"/>
                <a:gd name="f71" fmla="*/ f54 1 100314"/>
                <a:gd name="f72" fmla="*/ f55 1 49579"/>
                <a:gd name="f73" fmla="*/ f56 1 100314"/>
                <a:gd name="f74" fmla="*/ f57 1 49579"/>
                <a:gd name="f75" fmla="*/ f58 1 100314"/>
                <a:gd name="f76" fmla="*/ f59 1 49579"/>
                <a:gd name="f77" fmla="*/ f35 1 f42"/>
                <a:gd name="f78" fmla="*/ f36 1 f42"/>
                <a:gd name="f79" fmla="*/ f35 1 f43"/>
                <a:gd name="f80" fmla="*/ f37 1 f43"/>
                <a:gd name="f81" fmla="*/ f61 1 f42"/>
                <a:gd name="f82" fmla="*/ f62 1 f43"/>
                <a:gd name="f83" fmla="*/ f63 1 f42"/>
                <a:gd name="f84" fmla="*/ f64 1 f43"/>
                <a:gd name="f85" fmla="*/ f65 1 f42"/>
                <a:gd name="f86" fmla="*/ f66 1 f43"/>
                <a:gd name="f87" fmla="*/ f67 1 f42"/>
                <a:gd name="f88" fmla="*/ f68 1 f43"/>
                <a:gd name="f89" fmla="*/ f69 1 f42"/>
                <a:gd name="f90" fmla="*/ f70 1 f43"/>
                <a:gd name="f91" fmla="*/ f71 1 f42"/>
                <a:gd name="f92" fmla="*/ f72 1 f43"/>
                <a:gd name="f93" fmla="*/ f73 1 f42"/>
                <a:gd name="f94" fmla="*/ f74 1 f43"/>
                <a:gd name="f95" fmla="*/ f75 1 f42"/>
                <a:gd name="f96" fmla="*/ f76 1 f43"/>
                <a:gd name="f97" fmla="*/ f77 f33 1"/>
                <a:gd name="f98" fmla="*/ f78 f33 1"/>
                <a:gd name="f99" fmla="*/ f80 f34 1"/>
                <a:gd name="f100" fmla="*/ f79 f34 1"/>
                <a:gd name="f101" fmla="*/ f81 f33 1"/>
                <a:gd name="f102" fmla="*/ f82 f34 1"/>
                <a:gd name="f103" fmla="*/ f83 f33 1"/>
                <a:gd name="f104" fmla="*/ f84 f34 1"/>
                <a:gd name="f105" fmla="*/ f85 f33 1"/>
                <a:gd name="f106" fmla="*/ f86 f34 1"/>
                <a:gd name="f107" fmla="*/ f87 f33 1"/>
                <a:gd name="f108" fmla="*/ f88 f34 1"/>
                <a:gd name="f109" fmla="*/ f89 f33 1"/>
                <a:gd name="f110" fmla="*/ f90 f34 1"/>
                <a:gd name="f111" fmla="*/ f91 f33 1"/>
                <a:gd name="f112" fmla="*/ f92 f34 1"/>
                <a:gd name="f113" fmla="*/ f93 f33 1"/>
                <a:gd name="f114" fmla="*/ f94 f34 1"/>
                <a:gd name="f115" fmla="*/ f95 f33 1"/>
                <a:gd name="f116" fmla="*/ f96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3" y="f114"/>
                </a:cxn>
                <a:cxn ang="f60">
                  <a:pos x="f115" y="f116"/>
                </a:cxn>
                <a:cxn ang="f60">
                  <a:pos x="f101" y="f102"/>
                </a:cxn>
              </a:cxnLst>
              <a:rect l="f97" t="f100" r="f98" b="f99"/>
              <a:pathLst>
                <a:path w="100314" h="49579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5" y="f7"/>
                  </a:lnTo>
                  <a:lnTo>
                    <a:pt x="f6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2" name="Freeform: Shape 211">
              <a:extLst>
                <a:ext uri="{FF2B5EF4-FFF2-40B4-BE49-F238E27FC236}">
                  <a16:creationId xmlns:a16="http://schemas.microsoft.com/office/drawing/2014/main" id="{637A29A9-140C-47B7-590E-777A8DD8133C}"/>
                </a:ext>
              </a:extLst>
            </p:cNvPr>
            <p:cNvSpPr/>
            <p:nvPr/>
          </p:nvSpPr>
          <p:spPr>
            <a:xfrm>
              <a:off x="2832043" y="4485817"/>
              <a:ext cx="1338425" cy="4860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8427"/>
                <a:gd name="f7" fmla="val 486042"/>
                <a:gd name="f8" fmla="val 252"/>
                <a:gd name="f9" fmla="val 481099"/>
                <a:gd name="f10" fmla="val 998"/>
                <a:gd name="f11" fmla="val 484494"/>
                <a:gd name="f12" fmla="val 4355"/>
                <a:gd name="f13" fmla="val 486641"/>
                <a:gd name="f14" fmla="val 7750"/>
                <a:gd name="f15" fmla="val 485895"/>
                <a:gd name="f16" fmla="val 8084"/>
                <a:gd name="f17" fmla="val 485822"/>
                <a:gd name="f18" fmla="val 8412"/>
                <a:gd name="f19" fmla="val 485721"/>
                <a:gd name="f20" fmla="val 8729"/>
                <a:gd name="f21" fmla="val 485594"/>
                <a:gd name="f22" fmla="val 1334392"/>
                <a:gd name="f23" fmla="val 13435"/>
                <a:gd name="f24" fmla="val 1335291"/>
                <a:gd name="f25" fmla="val 1336575"/>
                <a:gd name="f26" fmla="val 12664"/>
                <a:gd name="f27" fmla="val 1337028"/>
                <a:gd name="f28" fmla="val 12254"/>
                <a:gd name="f29" fmla="val 1337418"/>
                <a:gd name="f30" fmla="val 11777"/>
                <a:gd name="f31" fmla="val 1337731"/>
                <a:gd name="f32" fmla="val 11252"/>
                <a:gd name="f33" fmla="val 1338014"/>
                <a:gd name="f34" fmla="val 11008"/>
                <a:gd name="f35" fmla="val 1338235"/>
                <a:gd name="f36" fmla="val 10700"/>
                <a:gd name="f37" fmla="val 1338373"/>
                <a:gd name="f38" fmla="val 10352"/>
                <a:gd name="f39" fmla="val 1338446"/>
                <a:gd name="f40" fmla="val 9884"/>
                <a:gd name="f41" fmla="val 9408"/>
                <a:gd name="f42" fmla="val 8940"/>
                <a:gd name="f43" fmla="val 1338430"/>
                <a:gd name="f44" fmla="val 8514"/>
                <a:gd name="f45" fmla="val 8082"/>
                <a:gd name="f46" fmla="val 7655"/>
                <a:gd name="f47" fmla="val 6884"/>
                <a:gd name="f48" fmla="val 1338441"/>
                <a:gd name="f49" fmla="val 6201"/>
                <a:gd name="f50" fmla="val 5512"/>
                <a:gd name="f51" fmla="val 4829"/>
                <a:gd name="f52" fmla="val 3930"/>
                <a:gd name="f53" fmla="val 1338194"/>
                <a:gd name="f54" fmla="val 3420"/>
                <a:gd name="f55" fmla="val 1337934"/>
                <a:gd name="f56" fmla="val 2943"/>
                <a:gd name="f57" fmla="val 1337603"/>
                <a:gd name="f58" fmla="val 2517"/>
                <a:gd name="f59" fmla="val 1337276"/>
                <a:gd name="f60" fmla="val 1999"/>
                <a:gd name="f61" fmla="val 1336837"/>
                <a:gd name="f62" fmla="val 1560"/>
                <a:gd name="f63" fmla="val 1336318"/>
                <a:gd name="f64" fmla="val 1233"/>
                <a:gd name="f65" fmla="val 1335548"/>
                <a:gd name="f66" fmla="val 591"/>
                <a:gd name="f67" fmla="val 1333881"/>
                <a:gd name="f68" fmla="val -197"/>
                <a:gd name="f69" fmla="val 1331949"/>
                <a:gd name="f70" fmla="val 1330282"/>
                <a:gd name="f71" fmla="val 1315382"/>
                <a:gd name="f72" fmla="val 5985"/>
                <a:gd name="f73" fmla="val 8087"/>
                <a:gd name="f74" fmla="val 470695"/>
                <a:gd name="f75" fmla="val 5005"/>
                <a:gd name="f76" fmla="val 471722"/>
                <a:gd name="f77" fmla="val 1290"/>
                <a:gd name="f78" fmla="val 473210"/>
                <a:gd name="f79" fmla="val -745"/>
                <a:gd name="f80" fmla="val 477223"/>
                <a:gd name="f81" fmla="+- 0 0 -90"/>
                <a:gd name="f82" fmla="*/ f3 1 1338427"/>
                <a:gd name="f83" fmla="*/ f4 1 486042"/>
                <a:gd name="f84" fmla="val f5"/>
                <a:gd name="f85" fmla="val f6"/>
                <a:gd name="f86" fmla="val f7"/>
                <a:gd name="f87" fmla="*/ f81 f0 1"/>
                <a:gd name="f88" fmla="+- f86 0 f84"/>
                <a:gd name="f89" fmla="+- f85 0 f84"/>
                <a:gd name="f90" fmla="*/ f87 1 f2"/>
                <a:gd name="f91" fmla="*/ f89 1 1338427"/>
                <a:gd name="f92" fmla="*/ f88 1 486042"/>
                <a:gd name="f93" fmla="*/ 252 f89 1"/>
                <a:gd name="f94" fmla="*/ 481099 f88 1"/>
                <a:gd name="f95" fmla="*/ 7750 f89 1"/>
                <a:gd name="f96" fmla="*/ 485895 f88 1"/>
                <a:gd name="f97" fmla="*/ 8729 f89 1"/>
                <a:gd name="f98" fmla="*/ 485594 f88 1"/>
                <a:gd name="f99" fmla="*/ 1334392 f89 1"/>
                <a:gd name="f100" fmla="*/ 13435 f88 1"/>
                <a:gd name="f101" fmla="*/ 1335291 f89 1"/>
                <a:gd name="f102" fmla="*/ 1336575 f89 1"/>
                <a:gd name="f103" fmla="*/ 12664 f88 1"/>
                <a:gd name="f104" fmla="*/ 1337731 f89 1"/>
                <a:gd name="f105" fmla="*/ 11252 f88 1"/>
                <a:gd name="f106" fmla="*/ 1338373 f89 1"/>
                <a:gd name="f107" fmla="*/ 10352 f88 1"/>
                <a:gd name="f108" fmla="*/ 8940 f88 1"/>
                <a:gd name="f109" fmla="*/ 7655 f88 1"/>
                <a:gd name="f110" fmla="*/ 6884 f88 1"/>
                <a:gd name="f111" fmla="*/ 4829 f88 1"/>
                <a:gd name="f112" fmla="*/ 3930 f88 1"/>
                <a:gd name="f113" fmla="*/ 1337603 f89 1"/>
                <a:gd name="f114" fmla="*/ 2517 f88 1"/>
                <a:gd name="f115" fmla="*/ 1336318 f89 1"/>
                <a:gd name="f116" fmla="*/ 1233 f88 1"/>
                <a:gd name="f117" fmla="*/ 1335548 f89 1"/>
                <a:gd name="f118" fmla="*/ 591 f88 1"/>
                <a:gd name="f119" fmla="*/ 1330282 f89 1"/>
                <a:gd name="f120" fmla="*/ 1315382 f89 1"/>
                <a:gd name="f121" fmla="*/ 5985 f88 1"/>
                <a:gd name="f122" fmla="*/ 8087 f89 1"/>
                <a:gd name="f123" fmla="*/ 470695 f88 1"/>
                <a:gd name="f124" fmla="*/ 5005 f89 1"/>
                <a:gd name="f125" fmla="*/ 471722 f88 1"/>
                <a:gd name="f126" fmla="+- f90 0 f1"/>
                <a:gd name="f127" fmla="*/ f93 1 1338427"/>
                <a:gd name="f128" fmla="*/ f94 1 486042"/>
                <a:gd name="f129" fmla="*/ f95 1 1338427"/>
                <a:gd name="f130" fmla="*/ f96 1 486042"/>
                <a:gd name="f131" fmla="*/ f97 1 1338427"/>
                <a:gd name="f132" fmla="*/ f98 1 486042"/>
                <a:gd name="f133" fmla="*/ f99 1 1338427"/>
                <a:gd name="f134" fmla="*/ f100 1 486042"/>
                <a:gd name="f135" fmla="*/ f101 1 1338427"/>
                <a:gd name="f136" fmla="*/ f102 1 1338427"/>
                <a:gd name="f137" fmla="*/ f103 1 486042"/>
                <a:gd name="f138" fmla="*/ f104 1 1338427"/>
                <a:gd name="f139" fmla="*/ f105 1 486042"/>
                <a:gd name="f140" fmla="*/ f106 1 1338427"/>
                <a:gd name="f141" fmla="*/ f107 1 486042"/>
                <a:gd name="f142" fmla="*/ f108 1 486042"/>
                <a:gd name="f143" fmla="*/ f109 1 486042"/>
                <a:gd name="f144" fmla="*/ f110 1 486042"/>
                <a:gd name="f145" fmla="*/ f111 1 486042"/>
                <a:gd name="f146" fmla="*/ f112 1 486042"/>
                <a:gd name="f147" fmla="*/ f113 1 1338427"/>
                <a:gd name="f148" fmla="*/ f114 1 486042"/>
                <a:gd name="f149" fmla="*/ f115 1 1338427"/>
                <a:gd name="f150" fmla="*/ f116 1 486042"/>
                <a:gd name="f151" fmla="*/ f117 1 1338427"/>
                <a:gd name="f152" fmla="*/ f118 1 486042"/>
                <a:gd name="f153" fmla="*/ f119 1 1338427"/>
                <a:gd name="f154" fmla="*/ f120 1 1338427"/>
                <a:gd name="f155" fmla="*/ f121 1 486042"/>
                <a:gd name="f156" fmla="*/ f122 1 1338427"/>
                <a:gd name="f157" fmla="*/ f123 1 486042"/>
                <a:gd name="f158" fmla="*/ f124 1 1338427"/>
                <a:gd name="f159" fmla="*/ f125 1 486042"/>
                <a:gd name="f160" fmla="*/ f84 1 f91"/>
                <a:gd name="f161" fmla="*/ f85 1 f91"/>
                <a:gd name="f162" fmla="*/ f84 1 f92"/>
                <a:gd name="f163" fmla="*/ f86 1 f92"/>
                <a:gd name="f164" fmla="*/ f127 1 f91"/>
                <a:gd name="f165" fmla="*/ f128 1 f92"/>
                <a:gd name="f166" fmla="*/ f129 1 f91"/>
                <a:gd name="f167" fmla="*/ f130 1 f92"/>
                <a:gd name="f168" fmla="*/ f131 1 f91"/>
                <a:gd name="f169" fmla="*/ f132 1 f92"/>
                <a:gd name="f170" fmla="*/ f133 1 f91"/>
                <a:gd name="f171" fmla="*/ f134 1 f92"/>
                <a:gd name="f172" fmla="*/ f135 1 f91"/>
                <a:gd name="f173" fmla="*/ f136 1 f91"/>
                <a:gd name="f174" fmla="*/ f137 1 f92"/>
                <a:gd name="f175" fmla="*/ f138 1 f91"/>
                <a:gd name="f176" fmla="*/ f139 1 f92"/>
                <a:gd name="f177" fmla="*/ f140 1 f91"/>
                <a:gd name="f178" fmla="*/ f141 1 f92"/>
                <a:gd name="f179" fmla="*/ f142 1 f92"/>
                <a:gd name="f180" fmla="*/ f143 1 f92"/>
                <a:gd name="f181" fmla="*/ f144 1 f92"/>
                <a:gd name="f182" fmla="*/ f145 1 f92"/>
                <a:gd name="f183" fmla="*/ f146 1 f92"/>
                <a:gd name="f184" fmla="*/ f147 1 f91"/>
                <a:gd name="f185" fmla="*/ f148 1 f92"/>
                <a:gd name="f186" fmla="*/ f149 1 f91"/>
                <a:gd name="f187" fmla="*/ f150 1 f92"/>
                <a:gd name="f188" fmla="*/ f151 1 f91"/>
                <a:gd name="f189" fmla="*/ f152 1 f92"/>
                <a:gd name="f190" fmla="*/ f153 1 f91"/>
                <a:gd name="f191" fmla="*/ f154 1 f91"/>
                <a:gd name="f192" fmla="*/ f155 1 f92"/>
                <a:gd name="f193" fmla="*/ f156 1 f91"/>
                <a:gd name="f194" fmla="*/ f157 1 f92"/>
                <a:gd name="f195" fmla="*/ f158 1 f91"/>
                <a:gd name="f196" fmla="*/ f159 1 f92"/>
                <a:gd name="f197" fmla="*/ f160 f82 1"/>
                <a:gd name="f198" fmla="*/ f161 f82 1"/>
                <a:gd name="f199" fmla="*/ f163 f83 1"/>
                <a:gd name="f200" fmla="*/ f162 f83 1"/>
                <a:gd name="f201" fmla="*/ f164 f82 1"/>
                <a:gd name="f202" fmla="*/ f165 f83 1"/>
                <a:gd name="f203" fmla="*/ f166 f82 1"/>
                <a:gd name="f204" fmla="*/ f167 f83 1"/>
                <a:gd name="f205" fmla="*/ f168 f82 1"/>
                <a:gd name="f206" fmla="*/ f169 f83 1"/>
                <a:gd name="f207" fmla="*/ f170 f82 1"/>
                <a:gd name="f208" fmla="*/ f171 f83 1"/>
                <a:gd name="f209" fmla="*/ f172 f82 1"/>
                <a:gd name="f210" fmla="*/ f173 f82 1"/>
                <a:gd name="f211" fmla="*/ f174 f83 1"/>
                <a:gd name="f212" fmla="*/ f175 f82 1"/>
                <a:gd name="f213" fmla="*/ f176 f83 1"/>
                <a:gd name="f214" fmla="*/ f177 f82 1"/>
                <a:gd name="f215" fmla="*/ f178 f83 1"/>
                <a:gd name="f216" fmla="*/ f179 f83 1"/>
                <a:gd name="f217" fmla="*/ f180 f83 1"/>
                <a:gd name="f218" fmla="*/ f181 f83 1"/>
                <a:gd name="f219" fmla="*/ f182 f83 1"/>
                <a:gd name="f220" fmla="*/ f183 f83 1"/>
                <a:gd name="f221" fmla="*/ f184 f82 1"/>
                <a:gd name="f222" fmla="*/ f185 f83 1"/>
                <a:gd name="f223" fmla="*/ f186 f82 1"/>
                <a:gd name="f224" fmla="*/ f187 f83 1"/>
                <a:gd name="f225" fmla="*/ f188 f82 1"/>
                <a:gd name="f226" fmla="*/ f189 f83 1"/>
                <a:gd name="f227" fmla="*/ f190 f82 1"/>
                <a:gd name="f228" fmla="*/ f191 f82 1"/>
                <a:gd name="f229" fmla="*/ f192 f83 1"/>
                <a:gd name="f230" fmla="*/ f193 f82 1"/>
                <a:gd name="f231" fmla="*/ f194 f83 1"/>
                <a:gd name="f232" fmla="*/ f195 f82 1"/>
                <a:gd name="f233" fmla="*/ f196 f8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6">
                  <a:pos x="f201" y="f202"/>
                </a:cxn>
                <a:cxn ang="f126">
                  <a:pos x="f203" y="f204"/>
                </a:cxn>
                <a:cxn ang="f126">
                  <a:pos x="f205" y="f206"/>
                </a:cxn>
                <a:cxn ang="f126">
                  <a:pos x="f207" y="f208"/>
                </a:cxn>
                <a:cxn ang="f126">
                  <a:pos x="f209" y="f208"/>
                </a:cxn>
                <a:cxn ang="f126">
                  <a:pos x="f210" y="f211"/>
                </a:cxn>
                <a:cxn ang="f126">
                  <a:pos x="f212" y="f213"/>
                </a:cxn>
                <a:cxn ang="f126">
                  <a:pos x="f214" y="f215"/>
                </a:cxn>
                <a:cxn ang="f126">
                  <a:pos x="f214" y="f216"/>
                </a:cxn>
                <a:cxn ang="f126">
                  <a:pos x="f214" y="f217"/>
                </a:cxn>
                <a:cxn ang="f126">
                  <a:pos x="f214" y="f218"/>
                </a:cxn>
                <a:cxn ang="f126">
                  <a:pos x="f214" y="f219"/>
                </a:cxn>
                <a:cxn ang="f126">
                  <a:pos x="f214" y="f219"/>
                </a:cxn>
                <a:cxn ang="f126">
                  <a:pos x="f214" y="f220"/>
                </a:cxn>
                <a:cxn ang="f126">
                  <a:pos x="f221" y="f222"/>
                </a:cxn>
                <a:cxn ang="f126">
                  <a:pos x="f223" y="f224"/>
                </a:cxn>
                <a:cxn ang="f126">
                  <a:pos x="f225" y="f226"/>
                </a:cxn>
                <a:cxn ang="f126">
                  <a:pos x="f225" y="f226"/>
                </a:cxn>
                <a:cxn ang="f126">
                  <a:pos x="f227" y="f226"/>
                </a:cxn>
                <a:cxn ang="f126">
                  <a:pos x="f228" y="f229"/>
                </a:cxn>
                <a:cxn ang="f126">
                  <a:pos x="f230" y="f231"/>
                </a:cxn>
                <a:cxn ang="f126">
                  <a:pos x="f232" y="f233"/>
                </a:cxn>
                <a:cxn ang="f126">
                  <a:pos x="f201" y="f202"/>
                </a:cxn>
              </a:cxnLst>
              <a:rect l="f197" t="f200" r="f198" b="f199"/>
              <a:pathLst>
                <a:path w="1338427" h="48604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3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39" y="f41"/>
                    <a:pt x="f37" y="f42"/>
                  </a:cubicBezTo>
                  <a:cubicBezTo>
                    <a:pt x="f43" y="f44"/>
                    <a:pt x="f43" y="f45"/>
                    <a:pt x="f37" y="f46"/>
                  </a:cubicBezTo>
                  <a:lnTo>
                    <a:pt x="f37" y="f47"/>
                  </a:lnTo>
                  <a:cubicBezTo>
                    <a:pt x="f48" y="f49"/>
                    <a:pt x="f48" y="f50"/>
                    <a:pt x="f37" y="f51"/>
                  </a:cubicBezTo>
                  <a:lnTo>
                    <a:pt x="f37" y="f51"/>
                  </a:lnTo>
                  <a:lnTo>
                    <a:pt x="f37" y="f52"/>
                  </a:ln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63" y="f64"/>
                  </a:cubicBezTo>
                  <a:cubicBezTo>
                    <a:pt x="f63" y="f64"/>
                    <a:pt x="f63" y="f64"/>
                    <a:pt x="f65" y="f66"/>
                  </a:cubicBezTo>
                  <a:lnTo>
                    <a:pt x="f65" y="f66"/>
                  </a:lnTo>
                  <a:cubicBezTo>
                    <a:pt x="f67" y="f68"/>
                    <a:pt x="f69" y="f68"/>
                    <a:pt x="f70" y="f66"/>
                  </a:cubicBezTo>
                  <a:lnTo>
                    <a:pt x="f71" y="f72"/>
                  </a:lnTo>
                  <a:lnTo>
                    <a:pt x="f73" y="f74"/>
                  </a:lnTo>
                  <a:lnTo>
                    <a:pt x="f75" y="f76"/>
                  </a:lnTo>
                  <a:cubicBezTo>
                    <a:pt x="f77" y="f78"/>
                    <a:pt x="f79" y="f8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3" name="Freeform: Shape 212">
              <a:extLst>
                <a:ext uri="{FF2B5EF4-FFF2-40B4-BE49-F238E27FC236}">
                  <a16:creationId xmlns:a16="http://schemas.microsoft.com/office/drawing/2014/main" id="{DDEC8ED7-CE5D-800E-8C18-179BA0BFD672}"/>
                </a:ext>
              </a:extLst>
            </p:cNvPr>
            <p:cNvSpPr/>
            <p:nvPr/>
          </p:nvSpPr>
          <p:spPr>
            <a:xfrm>
              <a:off x="253160" y="6500917"/>
              <a:ext cx="364004" cy="1524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4008"/>
                <a:gd name="f7" fmla="val 152463"/>
                <a:gd name="f8" fmla="val 10532"/>
                <a:gd name="f9" fmla="val 134352"/>
                <a:gd name="f10" fmla="val 138334"/>
                <a:gd name="f11" fmla="val 3223"/>
                <a:gd name="f12" fmla="val 137032"/>
                <a:gd name="f13" fmla="val 6891"/>
                <a:gd name="f14" fmla="val 138590"/>
                <a:gd name="f15" fmla="val 8193"/>
                <a:gd name="f16" fmla="val 141813"/>
                <a:gd name="f17" fmla="val 8310"/>
                <a:gd name="f18" fmla="val 142101"/>
                <a:gd name="f19" fmla="val 8405"/>
                <a:gd name="f20" fmla="val 142398"/>
                <a:gd name="f21" fmla="val 8477"/>
                <a:gd name="f22" fmla="val 142702"/>
                <a:gd name="f23" fmla="val 9700"/>
                <a:gd name="f24" fmla="val 146698"/>
                <a:gd name="f25" fmla="val 7625"/>
                <a:gd name="f26" fmla="val 150961"/>
                <a:gd name="f27" fmla="val 3725"/>
                <a:gd name="f28" fmla="val 361311"/>
                <a:gd name="f29" fmla="val 16312"/>
                <a:gd name="f30" fmla="val 363237"/>
                <a:gd name="f31" fmla="val 4496"/>
                <a:gd name="f32" fmla="+- 0 0 -90"/>
                <a:gd name="f33" fmla="*/ f3 1 364008"/>
                <a:gd name="f34" fmla="*/ f4 1 15246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64008"/>
                <a:gd name="f43" fmla="*/ f39 1 152463"/>
                <a:gd name="f44" fmla="*/ 10532 f40 1"/>
                <a:gd name="f45" fmla="*/ 134352 f39 1"/>
                <a:gd name="f46" fmla="*/ 0 f40 1"/>
                <a:gd name="f47" fmla="*/ 138334 f39 1"/>
                <a:gd name="f48" fmla="*/ 8193 f40 1"/>
                <a:gd name="f49" fmla="*/ 141813 f39 1"/>
                <a:gd name="f50" fmla="*/ 8477 f40 1"/>
                <a:gd name="f51" fmla="*/ 142702 f39 1"/>
                <a:gd name="f52" fmla="*/ 3725 f40 1"/>
                <a:gd name="f53" fmla="*/ 152463 f39 1"/>
                <a:gd name="f54" fmla="*/ 361311 f40 1"/>
                <a:gd name="f55" fmla="*/ 16312 f39 1"/>
                <a:gd name="f56" fmla="*/ 363237 f40 1"/>
                <a:gd name="f57" fmla="*/ 4496 f39 1"/>
                <a:gd name="f58" fmla="*/ 364008 f40 1"/>
                <a:gd name="f59" fmla="*/ 0 f39 1"/>
                <a:gd name="f60" fmla="+- f41 0 f1"/>
                <a:gd name="f61" fmla="*/ f44 1 364008"/>
                <a:gd name="f62" fmla="*/ f45 1 152463"/>
                <a:gd name="f63" fmla="*/ f46 1 364008"/>
                <a:gd name="f64" fmla="*/ f47 1 152463"/>
                <a:gd name="f65" fmla="*/ f48 1 364008"/>
                <a:gd name="f66" fmla="*/ f49 1 152463"/>
                <a:gd name="f67" fmla="*/ f50 1 364008"/>
                <a:gd name="f68" fmla="*/ f51 1 152463"/>
                <a:gd name="f69" fmla="*/ f52 1 364008"/>
                <a:gd name="f70" fmla="*/ f53 1 152463"/>
                <a:gd name="f71" fmla="*/ f54 1 364008"/>
                <a:gd name="f72" fmla="*/ f55 1 152463"/>
                <a:gd name="f73" fmla="*/ f56 1 364008"/>
                <a:gd name="f74" fmla="*/ f57 1 152463"/>
                <a:gd name="f75" fmla="*/ f58 1 364008"/>
                <a:gd name="f76" fmla="*/ f59 1 152463"/>
                <a:gd name="f77" fmla="*/ f35 1 f42"/>
                <a:gd name="f78" fmla="*/ f36 1 f42"/>
                <a:gd name="f79" fmla="*/ f35 1 f43"/>
                <a:gd name="f80" fmla="*/ f37 1 f43"/>
                <a:gd name="f81" fmla="*/ f61 1 f42"/>
                <a:gd name="f82" fmla="*/ f62 1 f43"/>
                <a:gd name="f83" fmla="*/ f63 1 f42"/>
                <a:gd name="f84" fmla="*/ f64 1 f43"/>
                <a:gd name="f85" fmla="*/ f65 1 f42"/>
                <a:gd name="f86" fmla="*/ f66 1 f43"/>
                <a:gd name="f87" fmla="*/ f67 1 f42"/>
                <a:gd name="f88" fmla="*/ f68 1 f43"/>
                <a:gd name="f89" fmla="*/ f69 1 f42"/>
                <a:gd name="f90" fmla="*/ f70 1 f43"/>
                <a:gd name="f91" fmla="*/ f71 1 f42"/>
                <a:gd name="f92" fmla="*/ f72 1 f43"/>
                <a:gd name="f93" fmla="*/ f73 1 f42"/>
                <a:gd name="f94" fmla="*/ f74 1 f43"/>
                <a:gd name="f95" fmla="*/ f75 1 f42"/>
                <a:gd name="f96" fmla="*/ f76 1 f43"/>
                <a:gd name="f97" fmla="*/ f77 f33 1"/>
                <a:gd name="f98" fmla="*/ f78 f33 1"/>
                <a:gd name="f99" fmla="*/ f80 f34 1"/>
                <a:gd name="f100" fmla="*/ f79 f34 1"/>
                <a:gd name="f101" fmla="*/ f81 f33 1"/>
                <a:gd name="f102" fmla="*/ f82 f34 1"/>
                <a:gd name="f103" fmla="*/ f83 f33 1"/>
                <a:gd name="f104" fmla="*/ f84 f34 1"/>
                <a:gd name="f105" fmla="*/ f85 f33 1"/>
                <a:gd name="f106" fmla="*/ f86 f34 1"/>
                <a:gd name="f107" fmla="*/ f87 f33 1"/>
                <a:gd name="f108" fmla="*/ f88 f34 1"/>
                <a:gd name="f109" fmla="*/ f89 f33 1"/>
                <a:gd name="f110" fmla="*/ f90 f34 1"/>
                <a:gd name="f111" fmla="*/ f91 f33 1"/>
                <a:gd name="f112" fmla="*/ f92 f34 1"/>
                <a:gd name="f113" fmla="*/ f93 f33 1"/>
                <a:gd name="f114" fmla="*/ f94 f34 1"/>
                <a:gd name="f115" fmla="*/ f95 f33 1"/>
                <a:gd name="f116" fmla="*/ f96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11" y="f112"/>
                </a:cxn>
                <a:cxn ang="f60">
                  <a:pos x="f113" y="f114"/>
                </a:cxn>
                <a:cxn ang="f60">
                  <a:pos x="f115" y="f116"/>
                </a:cxn>
              </a:cxnLst>
              <a:rect l="f97" t="f100" r="f98" b="f99"/>
              <a:pathLst>
                <a:path w="364008" h="152463">
                  <a:moveTo>
                    <a:pt x="f8" y="f9"/>
                  </a:move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7"/>
                  </a:cubicBezTo>
                  <a:lnTo>
                    <a:pt x="f28" y="f29"/>
                  </a:lnTo>
                  <a:lnTo>
                    <a:pt x="f30" y="f31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4" name="Freeform: Shape 213">
              <a:extLst>
                <a:ext uri="{FF2B5EF4-FFF2-40B4-BE49-F238E27FC236}">
                  <a16:creationId xmlns:a16="http://schemas.microsoft.com/office/drawing/2014/main" id="{0FBFA551-0476-3771-9350-65B1A13C8801}"/>
                </a:ext>
              </a:extLst>
            </p:cNvPr>
            <p:cNvSpPr/>
            <p:nvPr/>
          </p:nvSpPr>
          <p:spPr>
            <a:xfrm>
              <a:off x="187854" y="6639184"/>
              <a:ext cx="73920" cy="372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922"/>
                <a:gd name="f7" fmla="val 37267"/>
                <a:gd name="f8" fmla="val 188"/>
                <a:gd name="f9" fmla="val 32441"/>
                <a:gd name="f10" fmla="val 999"/>
                <a:gd name="f11" fmla="val 35821"/>
                <a:gd name="f12" fmla="val 4397"/>
                <a:gd name="f13" fmla="val 37904"/>
                <a:gd name="f14" fmla="val 7777"/>
                <a:gd name="f15" fmla="val 37093"/>
                <a:gd name="f16" fmla="val 8080"/>
                <a:gd name="f17" fmla="val 37020"/>
                <a:gd name="f18" fmla="val 8377"/>
                <a:gd name="f19" fmla="val 36925"/>
                <a:gd name="f20" fmla="val 8666"/>
                <a:gd name="f21" fmla="val 36808"/>
                <a:gd name="f22" fmla="val 12776"/>
                <a:gd name="f23" fmla="val 35268"/>
                <a:gd name="f24" fmla="val 20868"/>
                <a:gd name="f25" fmla="val 32185"/>
                <a:gd name="f26" fmla="val 69034"/>
                <a:gd name="f27" fmla="val 14203"/>
                <a:gd name="f28" fmla="val 72698"/>
                <a:gd name="f29" fmla="val 12668"/>
                <a:gd name="f30" fmla="val 74671"/>
                <a:gd name="f31" fmla="val 8668"/>
                <a:gd name="f32" fmla="val 73658"/>
                <a:gd name="f33" fmla="val 4826"/>
                <a:gd name="f34" fmla="val 72847"/>
                <a:gd name="f35" fmla="val 1447"/>
                <a:gd name="f36" fmla="val 69449"/>
                <a:gd name="f37" fmla="val -636"/>
                <a:gd name="f38" fmla="val 66069"/>
                <a:gd name="f39" fmla="val 175"/>
                <a:gd name="f40" fmla="val 65766"/>
                <a:gd name="f41" fmla="val 248"/>
                <a:gd name="f42" fmla="val 65469"/>
                <a:gd name="f43" fmla="val 343"/>
                <a:gd name="f44" fmla="val 65181"/>
                <a:gd name="f45" fmla="val 460"/>
                <a:gd name="f46" fmla="val 61070"/>
                <a:gd name="f47" fmla="val 2000"/>
                <a:gd name="f48" fmla="val 4812"/>
                <a:gd name="f49" fmla="val 23065"/>
                <a:gd name="f50" fmla="val 4170"/>
                <a:gd name="f51" fmla="val 3654"/>
                <a:gd name="f52" fmla="val 23288"/>
                <a:gd name="f53" fmla="val 3177"/>
                <a:gd name="f54" fmla="val 23591"/>
                <a:gd name="f55" fmla="val 2757"/>
                <a:gd name="f56" fmla="val 23964"/>
                <a:gd name="f57" fmla="val 2115"/>
                <a:gd name="f58" fmla="val 24735"/>
                <a:gd name="f59" fmla="val 1344"/>
                <a:gd name="f60" fmla="val 25763"/>
                <a:gd name="f61" fmla="val 26790"/>
                <a:gd name="f62" fmla="val 140"/>
                <a:gd name="f63" fmla="val 28410"/>
                <a:gd name="f64" fmla="val -283"/>
                <a:gd name="f65" fmla="val 30479"/>
                <a:gd name="f66" fmla="+- 0 0 -90"/>
                <a:gd name="f67" fmla="*/ f3 1 73922"/>
                <a:gd name="f68" fmla="*/ f4 1 37267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73922"/>
                <a:gd name="f77" fmla="*/ f73 1 37267"/>
                <a:gd name="f78" fmla="*/ 188 f74 1"/>
                <a:gd name="f79" fmla="*/ 32441 f73 1"/>
                <a:gd name="f80" fmla="*/ 7777 f74 1"/>
                <a:gd name="f81" fmla="*/ 37093 f73 1"/>
                <a:gd name="f82" fmla="*/ 8666 f74 1"/>
                <a:gd name="f83" fmla="*/ 36808 f73 1"/>
                <a:gd name="f84" fmla="*/ 12776 f74 1"/>
                <a:gd name="f85" fmla="*/ 35268 f73 1"/>
                <a:gd name="f86" fmla="*/ 20868 f74 1"/>
                <a:gd name="f87" fmla="*/ 32185 f73 1"/>
                <a:gd name="f88" fmla="*/ 69034 f74 1"/>
                <a:gd name="f89" fmla="*/ 14203 f73 1"/>
                <a:gd name="f90" fmla="*/ 73658 f74 1"/>
                <a:gd name="f91" fmla="*/ 4826 f73 1"/>
                <a:gd name="f92" fmla="*/ 66069 f74 1"/>
                <a:gd name="f93" fmla="*/ 175 f73 1"/>
                <a:gd name="f94" fmla="*/ 65181 f74 1"/>
                <a:gd name="f95" fmla="*/ 460 f73 1"/>
                <a:gd name="f96" fmla="*/ 61070 f74 1"/>
                <a:gd name="f97" fmla="*/ 2000 f73 1"/>
                <a:gd name="f98" fmla="*/ 4812 f74 1"/>
                <a:gd name="f99" fmla="*/ 23065 f73 1"/>
                <a:gd name="f100" fmla="*/ 4170 f74 1"/>
                <a:gd name="f101" fmla="*/ 2757 f74 1"/>
                <a:gd name="f102" fmla="*/ 23964 f73 1"/>
                <a:gd name="f103" fmla="*/ 2115 f74 1"/>
                <a:gd name="f104" fmla="*/ 24735 f73 1"/>
                <a:gd name="f105" fmla="*/ 1344 f74 1"/>
                <a:gd name="f106" fmla="*/ 25763 f73 1"/>
                <a:gd name="f107" fmla="*/ 26790 f73 1"/>
                <a:gd name="f108" fmla="+- f75 0 f1"/>
                <a:gd name="f109" fmla="*/ f78 1 73922"/>
                <a:gd name="f110" fmla="*/ f79 1 37267"/>
                <a:gd name="f111" fmla="*/ f80 1 73922"/>
                <a:gd name="f112" fmla="*/ f81 1 37267"/>
                <a:gd name="f113" fmla="*/ f82 1 73922"/>
                <a:gd name="f114" fmla="*/ f83 1 37267"/>
                <a:gd name="f115" fmla="*/ f84 1 73922"/>
                <a:gd name="f116" fmla="*/ f85 1 37267"/>
                <a:gd name="f117" fmla="*/ f86 1 73922"/>
                <a:gd name="f118" fmla="*/ f87 1 37267"/>
                <a:gd name="f119" fmla="*/ f88 1 73922"/>
                <a:gd name="f120" fmla="*/ f89 1 37267"/>
                <a:gd name="f121" fmla="*/ f90 1 73922"/>
                <a:gd name="f122" fmla="*/ f91 1 37267"/>
                <a:gd name="f123" fmla="*/ f92 1 73922"/>
                <a:gd name="f124" fmla="*/ f93 1 37267"/>
                <a:gd name="f125" fmla="*/ f94 1 73922"/>
                <a:gd name="f126" fmla="*/ f95 1 37267"/>
                <a:gd name="f127" fmla="*/ f96 1 73922"/>
                <a:gd name="f128" fmla="*/ f97 1 37267"/>
                <a:gd name="f129" fmla="*/ f98 1 73922"/>
                <a:gd name="f130" fmla="*/ f99 1 37267"/>
                <a:gd name="f131" fmla="*/ f100 1 73922"/>
                <a:gd name="f132" fmla="*/ f101 1 73922"/>
                <a:gd name="f133" fmla="*/ f102 1 37267"/>
                <a:gd name="f134" fmla="*/ f103 1 73922"/>
                <a:gd name="f135" fmla="*/ f104 1 37267"/>
                <a:gd name="f136" fmla="*/ f105 1 73922"/>
                <a:gd name="f137" fmla="*/ f106 1 37267"/>
                <a:gd name="f138" fmla="*/ f107 1 37267"/>
                <a:gd name="f139" fmla="*/ f69 1 f76"/>
                <a:gd name="f140" fmla="*/ f70 1 f76"/>
                <a:gd name="f141" fmla="*/ f69 1 f77"/>
                <a:gd name="f142" fmla="*/ f71 1 f77"/>
                <a:gd name="f143" fmla="*/ f109 1 f76"/>
                <a:gd name="f144" fmla="*/ f110 1 f77"/>
                <a:gd name="f145" fmla="*/ f111 1 f76"/>
                <a:gd name="f146" fmla="*/ f112 1 f77"/>
                <a:gd name="f147" fmla="*/ f113 1 f76"/>
                <a:gd name="f148" fmla="*/ f114 1 f77"/>
                <a:gd name="f149" fmla="*/ f115 1 f76"/>
                <a:gd name="f150" fmla="*/ f116 1 f77"/>
                <a:gd name="f151" fmla="*/ f117 1 f76"/>
                <a:gd name="f152" fmla="*/ f118 1 f77"/>
                <a:gd name="f153" fmla="*/ f119 1 f76"/>
                <a:gd name="f154" fmla="*/ f120 1 f77"/>
                <a:gd name="f155" fmla="*/ f121 1 f76"/>
                <a:gd name="f156" fmla="*/ f122 1 f77"/>
                <a:gd name="f157" fmla="*/ f123 1 f76"/>
                <a:gd name="f158" fmla="*/ f124 1 f77"/>
                <a:gd name="f159" fmla="*/ f125 1 f76"/>
                <a:gd name="f160" fmla="*/ f126 1 f77"/>
                <a:gd name="f161" fmla="*/ f127 1 f76"/>
                <a:gd name="f162" fmla="*/ f128 1 f77"/>
                <a:gd name="f163" fmla="*/ f129 1 f76"/>
                <a:gd name="f164" fmla="*/ f130 1 f77"/>
                <a:gd name="f165" fmla="*/ f131 1 f76"/>
                <a:gd name="f166" fmla="*/ f132 1 f76"/>
                <a:gd name="f167" fmla="*/ f133 1 f77"/>
                <a:gd name="f168" fmla="*/ f134 1 f76"/>
                <a:gd name="f169" fmla="*/ f135 1 f77"/>
                <a:gd name="f170" fmla="*/ f136 1 f76"/>
                <a:gd name="f171" fmla="*/ f137 1 f77"/>
                <a:gd name="f172" fmla="*/ f138 1 f77"/>
                <a:gd name="f173" fmla="*/ f139 f67 1"/>
                <a:gd name="f174" fmla="*/ f140 f67 1"/>
                <a:gd name="f175" fmla="*/ f142 f68 1"/>
                <a:gd name="f176" fmla="*/ f141 f68 1"/>
                <a:gd name="f177" fmla="*/ f143 f67 1"/>
                <a:gd name="f178" fmla="*/ f144 f68 1"/>
                <a:gd name="f179" fmla="*/ f145 f67 1"/>
                <a:gd name="f180" fmla="*/ f146 f68 1"/>
                <a:gd name="f181" fmla="*/ f147 f67 1"/>
                <a:gd name="f182" fmla="*/ f148 f68 1"/>
                <a:gd name="f183" fmla="*/ f149 f67 1"/>
                <a:gd name="f184" fmla="*/ f150 f68 1"/>
                <a:gd name="f185" fmla="*/ f151 f67 1"/>
                <a:gd name="f186" fmla="*/ f152 f68 1"/>
                <a:gd name="f187" fmla="*/ f153 f67 1"/>
                <a:gd name="f188" fmla="*/ f154 f68 1"/>
                <a:gd name="f189" fmla="*/ f155 f67 1"/>
                <a:gd name="f190" fmla="*/ f156 f68 1"/>
                <a:gd name="f191" fmla="*/ f157 f67 1"/>
                <a:gd name="f192" fmla="*/ f158 f68 1"/>
                <a:gd name="f193" fmla="*/ f159 f67 1"/>
                <a:gd name="f194" fmla="*/ f160 f68 1"/>
                <a:gd name="f195" fmla="*/ f161 f67 1"/>
                <a:gd name="f196" fmla="*/ f162 f68 1"/>
                <a:gd name="f197" fmla="*/ f163 f67 1"/>
                <a:gd name="f198" fmla="*/ f164 f68 1"/>
                <a:gd name="f199" fmla="*/ f165 f67 1"/>
                <a:gd name="f200" fmla="*/ f166 f67 1"/>
                <a:gd name="f201" fmla="*/ f167 f68 1"/>
                <a:gd name="f202" fmla="*/ f168 f67 1"/>
                <a:gd name="f203" fmla="*/ f169 f68 1"/>
                <a:gd name="f204" fmla="*/ f170 f67 1"/>
                <a:gd name="f205" fmla="*/ f171 f68 1"/>
                <a:gd name="f206" fmla="*/ f172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77" y="f178"/>
                </a:cxn>
                <a:cxn ang="f108">
                  <a:pos x="f179" y="f180"/>
                </a:cxn>
                <a:cxn ang="f108">
                  <a:pos x="f181" y="f182"/>
                </a:cxn>
                <a:cxn ang="f108">
                  <a:pos x="f183" y="f184"/>
                </a:cxn>
                <a:cxn ang="f108">
                  <a:pos x="f185" y="f186"/>
                </a:cxn>
                <a:cxn ang="f108">
                  <a:pos x="f187" y="f188"/>
                </a:cxn>
                <a:cxn ang="f108">
                  <a:pos x="f189" y="f190"/>
                </a:cxn>
                <a:cxn ang="f108">
                  <a:pos x="f191" y="f192"/>
                </a:cxn>
                <a:cxn ang="f108">
                  <a:pos x="f193" y="f194"/>
                </a:cxn>
                <a:cxn ang="f108">
                  <a:pos x="f195" y="f196"/>
                </a:cxn>
                <a:cxn ang="f108">
                  <a:pos x="f197" y="f198"/>
                </a:cxn>
                <a:cxn ang="f108">
                  <a:pos x="f199" y="f198"/>
                </a:cxn>
                <a:cxn ang="f108">
                  <a:pos x="f199" y="f198"/>
                </a:cxn>
                <a:cxn ang="f108">
                  <a:pos x="f200" y="f201"/>
                </a:cxn>
                <a:cxn ang="f108">
                  <a:pos x="f202" y="f203"/>
                </a:cxn>
                <a:cxn ang="f108">
                  <a:pos x="f202" y="f203"/>
                </a:cxn>
                <a:cxn ang="f108">
                  <a:pos x="f204" y="f205"/>
                </a:cxn>
                <a:cxn ang="f108">
                  <a:pos x="f204" y="f206"/>
                </a:cxn>
                <a:cxn ang="f108">
                  <a:pos x="f177" y="f178"/>
                </a:cxn>
              </a:cxnLst>
              <a:rect l="f173" t="f176" r="f174" b="f175"/>
              <a:pathLst>
                <a:path w="73922" h="372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50" y="f49"/>
                  </a:lnTo>
                  <a:lnTo>
                    <a:pt x="f50" y="f49"/>
                  </a:lnTo>
                  <a:cubicBezTo>
                    <a:pt x="f51" y="f52"/>
                    <a:pt x="f53" y="f54"/>
                    <a:pt x="f55" y="f56"/>
                  </a:cubicBezTo>
                  <a:lnTo>
                    <a:pt x="f57" y="f58"/>
                  </a:lnTo>
                  <a:lnTo>
                    <a:pt x="f57" y="f58"/>
                  </a:lnTo>
                  <a:lnTo>
                    <a:pt x="f59" y="f60"/>
                  </a:lnTo>
                  <a:lnTo>
                    <a:pt x="f59" y="f61"/>
                  </a:lnTo>
                  <a:cubicBezTo>
                    <a:pt x="f62" y="f63"/>
                    <a:pt x="f64" y="f6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5" name="Freeform: Shape 214">
              <a:extLst>
                <a:ext uri="{FF2B5EF4-FFF2-40B4-BE49-F238E27FC236}">
                  <a16:creationId xmlns:a16="http://schemas.microsoft.com/office/drawing/2014/main" id="{81B9DDE5-6A6A-2D8C-4BBC-430F7BA3C341}"/>
                </a:ext>
              </a:extLst>
            </p:cNvPr>
            <p:cNvSpPr/>
            <p:nvPr/>
          </p:nvSpPr>
          <p:spPr>
            <a:xfrm>
              <a:off x="2290014" y="3635343"/>
              <a:ext cx="94658" cy="4238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662"/>
                <a:gd name="f7" fmla="val 423863"/>
                <a:gd name="f8" fmla="val 4239"/>
                <a:gd name="f9" fmla="val 421809"/>
                <a:gd name="f10" fmla="val 14643"/>
                <a:gd name="f11" fmla="val 418469"/>
                <a:gd name="f12" fmla="val 93764"/>
                <a:gd name="f13" fmla="val 6807"/>
                <a:gd name="f14" fmla="val 94663"/>
                <a:gd name="f15" fmla="val 2183"/>
                <a:gd name="f16" fmla="val 94067"/>
                <a:gd name="f17" fmla="val 6083"/>
                <a:gd name="f18" fmla="val 90489"/>
                <a:gd name="f19" fmla="val 8809"/>
                <a:gd name="f20" fmla="val 86571"/>
                <a:gd name="f21" fmla="val 8349"/>
                <a:gd name="f22" fmla="val 82939"/>
                <a:gd name="f23" fmla="val 7701"/>
                <a:gd name="f24" fmla="val 80521"/>
                <a:gd name="f25" fmla="val 4232"/>
                <a:gd name="f26" fmla="val 81169"/>
                <a:gd name="f27" fmla="val 601"/>
                <a:gd name="f28" fmla="val 81205"/>
                <a:gd name="f29" fmla="val 398"/>
                <a:gd name="f30" fmla="val 81250"/>
                <a:gd name="f31" fmla="val 198"/>
                <a:gd name="f32" fmla="val 81305"/>
                <a:gd name="f33" fmla="val 423864"/>
                <a:gd name="f34" fmla="+- 0 0 -90"/>
                <a:gd name="f35" fmla="*/ f3 1 94662"/>
                <a:gd name="f36" fmla="*/ f4 1 42386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94662"/>
                <a:gd name="f45" fmla="*/ f41 1 423863"/>
                <a:gd name="f46" fmla="*/ 4239 f42 1"/>
                <a:gd name="f47" fmla="*/ 421809 f41 1"/>
                <a:gd name="f48" fmla="*/ 14643 f42 1"/>
                <a:gd name="f49" fmla="*/ 418469 f41 1"/>
                <a:gd name="f50" fmla="*/ 93764 f42 1"/>
                <a:gd name="f51" fmla="*/ 6807 f41 1"/>
                <a:gd name="f52" fmla="*/ 94663 f42 1"/>
                <a:gd name="f53" fmla="*/ 2183 f41 1"/>
                <a:gd name="f54" fmla="*/ 86571 f42 1"/>
                <a:gd name="f55" fmla="*/ 8349 f41 1"/>
                <a:gd name="f56" fmla="*/ 81169 f42 1"/>
                <a:gd name="f57" fmla="*/ 601 f41 1"/>
                <a:gd name="f58" fmla="*/ 81305 f42 1"/>
                <a:gd name="f59" fmla="*/ 0 f41 1"/>
                <a:gd name="f60" fmla="*/ 0 f42 1"/>
                <a:gd name="f61" fmla="*/ 423864 f41 1"/>
                <a:gd name="f62" fmla="+- f43 0 f1"/>
                <a:gd name="f63" fmla="*/ f46 1 94662"/>
                <a:gd name="f64" fmla="*/ f47 1 423863"/>
                <a:gd name="f65" fmla="*/ f48 1 94662"/>
                <a:gd name="f66" fmla="*/ f49 1 423863"/>
                <a:gd name="f67" fmla="*/ f50 1 94662"/>
                <a:gd name="f68" fmla="*/ f51 1 423863"/>
                <a:gd name="f69" fmla="*/ f52 1 94662"/>
                <a:gd name="f70" fmla="*/ f53 1 423863"/>
                <a:gd name="f71" fmla="*/ f54 1 94662"/>
                <a:gd name="f72" fmla="*/ f55 1 423863"/>
                <a:gd name="f73" fmla="*/ f56 1 94662"/>
                <a:gd name="f74" fmla="*/ f57 1 423863"/>
                <a:gd name="f75" fmla="*/ f58 1 94662"/>
                <a:gd name="f76" fmla="*/ f59 1 423863"/>
                <a:gd name="f77" fmla="*/ f60 1 94662"/>
                <a:gd name="f78" fmla="*/ f61 1 423863"/>
                <a:gd name="f79" fmla="*/ f37 1 f44"/>
                <a:gd name="f80" fmla="*/ f38 1 f44"/>
                <a:gd name="f81" fmla="*/ f37 1 f45"/>
                <a:gd name="f82" fmla="*/ f39 1 f45"/>
                <a:gd name="f83" fmla="*/ f63 1 f44"/>
                <a:gd name="f84" fmla="*/ f64 1 f45"/>
                <a:gd name="f85" fmla="*/ f65 1 f44"/>
                <a:gd name="f86" fmla="*/ f66 1 f45"/>
                <a:gd name="f87" fmla="*/ f67 1 f44"/>
                <a:gd name="f88" fmla="*/ f68 1 f45"/>
                <a:gd name="f89" fmla="*/ f69 1 f44"/>
                <a:gd name="f90" fmla="*/ f70 1 f45"/>
                <a:gd name="f91" fmla="*/ f71 1 f44"/>
                <a:gd name="f92" fmla="*/ f72 1 f45"/>
                <a:gd name="f93" fmla="*/ f73 1 f44"/>
                <a:gd name="f94" fmla="*/ f74 1 f45"/>
                <a:gd name="f95" fmla="*/ f75 1 f44"/>
                <a:gd name="f96" fmla="*/ f76 1 f45"/>
                <a:gd name="f97" fmla="*/ f77 1 f44"/>
                <a:gd name="f98" fmla="*/ f78 1 f45"/>
                <a:gd name="f99" fmla="*/ f79 f35 1"/>
                <a:gd name="f100" fmla="*/ f80 f35 1"/>
                <a:gd name="f101" fmla="*/ f82 f36 1"/>
                <a:gd name="f102" fmla="*/ f81 f36 1"/>
                <a:gd name="f103" fmla="*/ f83 f35 1"/>
                <a:gd name="f104" fmla="*/ f84 f36 1"/>
                <a:gd name="f105" fmla="*/ f85 f35 1"/>
                <a:gd name="f106" fmla="*/ f86 f36 1"/>
                <a:gd name="f107" fmla="*/ f87 f35 1"/>
                <a:gd name="f108" fmla="*/ f88 f36 1"/>
                <a:gd name="f109" fmla="*/ f89 f35 1"/>
                <a:gd name="f110" fmla="*/ f90 f36 1"/>
                <a:gd name="f111" fmla="*/ f91 f35 1"/>
                <a:gd name="f112" fmla="*/ f92 f36 1"/>
                <a:gd name="f113" fmla="*/ f93 f35 1"/>
                <a:gd name="f114" fmla="*/ f94 f36 1"/>
                <a:gd name="f115" fmla="*/ f95 f35 1"/>
                <a:gd name="f116" fmla="*/ f96 f36 1"/>
                <a:gd name="f117" fmla="*/ f97 f35 1"/>
                <a:gd name="f118" fmla="*/ f98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107" y="f108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7" y="f118"/>
                </a:cxn>
              </a:cxnLst>
              <a:rect l="f99" t="f102" r="f100" b="f101"/>
              <a:pathLst>
                <a:path w="94662" h="42386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5"/>
                  </a:cubicBezTo>
                  <a:lnTo>
                    <a:pt x="f5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6" name="Freeform: Shape 215">
              <a:extLst>
                <a:ext uri="{FF2B5EF4-FFF2-40B4-BE49-F238E27FC236}">
                  <a16:creationId xmlns:a16="http://schemas.microsoft.com/office/drawing/2014/main" id="{34A0EC1E-74F0-9830-982B-2FA1FE5A2382}"/>
                </a:ext>
              </a:extLst>
            </p:cNvPr>
            <p:cNvSpPr/>
            <p:nvPr/>
          </p:nvSpPr>
          <p:spPr>
            <a:xfrm>
              <a:off x="2370563" y="3361014"/>
              <a:ext cx="65196" cy="2825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195"/>
                <a:gd name="f7" fmla="val 282594"/>
                <a:gd name="f8" fmla="val 60353"/>
                <a:gd name="f9" fmla="val 96"/>
                <a:gd name="f10" fmla="val 59717"/>
                <a:gd name="f11" fmla="val -32"/>
                <a:gd name="f12" fmla="val 59062"/>
                <a:gd name="f13" fmla="val 58426"/>
                <a:gd name="f14" fmla="val 57013"/>
                <a:gd name="f15" fmla="val 54268"/>
                <a:gd name="f16" fmla="val 966"/>
                <a:gd name="f17" fmla="val 52237"/>
                <a:gd name="f18" fmla="val 3295"/>
                <a:gd name="f19" fmla="val 51747"/>
                <a:gd name="f20" fmla="val 6133"/>
                <a:gd name="f21" fmla="val 49564"/>
                <a:gd name="f22" fmla="val 17308"/>
                <a:gd name="f23" fmla="val 241"/>
                <a:gd name="f24" fmla="val 274195"/>
                <a:gd name="f25" fmla="val -738"/>
                <a:gd name="f26" fmla="val 277751"/>
                <a:gd name="f27" fmla="val 1351"/>
                <a:gd name="f28" fmla="val 281428"/>
                <a:gd name="f29" fmla="val 4907"/>
                <a:gd name="f30" fmla="val 282408"/>
                <a:gd name="f31" fmla="val 5105"/>
                <a:gd name="f32" fmla="val 282462"/>
                <a:gd name="f33" fmla="val 5306"/>
                <a:gd name="f34" fmla="val 282508"/>
                <a:gd name="f35" fmla="val 5508"/>
                <a:gd name="f36" fmla="val 282544"/>
                <a:gd name="f37" fmla="val 9426"/>
                <a:gd name="f38" fmla="val 283004"/>
                <a:gd name="f39" fmla="val 13004"/>
                <a:gd name="f40" fmla="val 280278"/>
                <a:gd name="f41" fmla="val 13600"/>
                <a:gd name="f42" fmla="val 276378"/>
                <a:gd name="f43" fmla="val 15783"/>
                <a:gd name="f44" fmla="val 265076"/>
                <a:gd name="f45" fmla="val 65105"/>
                <a:gd name="f46" fmla="val 8188"/>
                <a:gd name="f47" fmla="val 7289"/>
                <a:gd name="f48" fmla="val 6904"/>
                <a:gd name="f49" fmla="val 65169"/>
                <a:gd name="f50" fmla="val 6349"/>
                <a:gd name="f51" fmla="val 5788"/>
                <a:gd name="f52" fmla="val 5234"/>
                <a:gd name="f53" fmla="val 65156"/>
                <a:gd name="f54" fmla="val 4936"/>
                <a:gd name="f55" fmla="val 4632"/>
                <a:gd name="f56" fmla="val 4335"/>
                <a:gd name="f57" fmla="val 65225"/>
                <a:gd name="f58" fmla="val 3828"/>
                <a:gd name="f59" fmla="val 3300"/>
                <a:gd name="f60" fmla="val 2793"/>
                <a:gd name="f61" fmla="val 64834"/>
                <a:gd name="f62" fmla="val 2350"/>
                <a:gd name="f63" fmla="val 64486"/>
                <a:gd name="f64" fmla="val 1958"/>
                <a:gd name="f65" fmla="val 64078"/>
                <a:gd name="f66" fmla="val 1637"/>
                <a:gd name="f67" fmla="val 63307"/>
                <a:gd name="f68" fmla="val 867"/>
                <a:gd name="f69" fmla="val 61380"/>
                <a:gd name="f70" fmla="+- 0 0 -90"/>
                <a:gd name="f71" fmla="*/ f3 1 65195"/>
                <a:gd name="f72" fmla="*/ f4 1 282594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65195"/>
                <a:gd name="f81" fmla="*/ f77 1 282594"/>
                <a:gd name="f82" fmla="*/ 60353 f78 1"/>
                <a:gd name="f83" fmla="*/ 96 f77 1"/>
                <a:gd name="f84" fmla="*/ 58426 f78 1"/>
                <a:gd name="f85" fmla="*/ 57013 f78 1"/>
                <a:gd name="f86" fmla="*/ 51747 f78 1"/>
                <a:gd name="f87" fmla="*/ 6133 f77 1"/>
                <a:gd name="f88" fmla="*/ 49564 f78 1"/>
                <a:gd name="f89" fmla="*/ 17308 f77 1"/>
                <a:gd name="f90" fmla="*/ 241 f78 1"/>
                <a:gd name="f91" fmla="*/ 274195 f77 1"/>
                <a:gd name="f92" fmla="*/ 4907 f78 1"/>
                <a:gd name="f93" fmla="*/ 282408 f77 1"/>
                <a:gd name="f94" fmla="*/ 5508 f78 1"/>
                <a:gd name="f95" fmla="*/ 282544 f77 1"/>
                <a:gd name="f96" fmla="*/ 13600 f78 1"/>
                <a:gd name="f97" fmla="*/ 276378 f77 1"/>
                <a:gd name="f98" fmla="*/ 15783 f78 1"/>
                <a:gd name="f99" fmla="*/ 265076 f77 1"/>
                <a:gd name="f100" fmla="*/ 65105 f78 1"/>
                <a:gd name="f101" fmla="*/ 8188 f77 1"/>
                <a:gd name="f102" fmla="*/ 6904 f77 1"/>
                <a:gd name="f103" fmla="*/ 5234 f77 1"/>
                <a:gd name="f104" fmla="*/ 4335 f77 1"/>
                <a:gd name="f105" fmla="*/ 2793 f77 1"/>
                <a:gd name="f106" fmla="*/ 64078 f78 1"/>
                <a:gd name="f107" fmla="*/ 1637 f77 1"/>
                <a:gd name="f108" fmla="*/ 63307 f78 1"/>
                <a:gd name="f109" fmla="*/ 867 f77 1"/>
                <a:gd name="f110" fmla="*/ 61380 f78 1"/>
                <a:gd name="f111" fmla="+- f79 0 f1"/>
                <a:gd name="f112" fmla="*/ f82 1 65195"/>
                <a:gd name="f113" fmla="*/ f83 1 282594"/>
                <a:gd name="f114" fmla="*/ f84 1 65195"/>
                <a:gd name="f115" fmla="*/ f85 1 65195"/>
                <a:gd name="f116" fmla="*/ f86 1 65195"/>
                <a:gd name="f117" fmla="*/ f87 1 282594"/>
                <a:gd name="f118" fmla="*/ f88 1 65195"/>
                <a:gd name="f119" fmla="*/ f89 1 282594"/>
                <a:gd name="f120" fmla="*/ f90 1 65195"/>
                <a:gd name="f121" fmla="*/ f91 1 282594"/>
                <a:gd name="f122" fmla="*/ f92 1 65195"/>
                <a:gd name="f123" fmla="*/ f93 1 282594"/>
                <a:gd name="f124" fmla="*/ f94 1 65195"/>
                <a:gd name="f125" fmla="*/ f95 1 282594"/>
                <a:gd name="f126" fmla="*/ f96 1 65195"/>
                <a:gd name="f127" fmla="*/ f97 1 282594"/>
                <a:gd name="f128" fmla="*/ f98 1 65195"/>
                <a:gd name="f129" fmla="*/ f99 1 282594"/>
                <a:gd name="f130" fmla="*/ f100 1 65195"/>
                <a:gd name="f131" fmla="*/ f101 1 282594"/>
                <a:gd name="f132" fmla="*/ f102 1 282594"/>
                <a:gd name="f133" fmla="*/ f103 1 282594"/>
                <a:gd name="f134" fmla="*/ f104 1 282594"/>
                <a:gd name="f135" fmla="*/ f105 1 282594"/>
                <a:gd name="f136" fmla="*/ f106 1 65195"/>
                <a:gd name="f137" fmla="*/ f107 1 282594"/>
                <a:gd name="f138" fmla="*/ f108 1 65195"/>
                <a:gd name="f139" fmla="*/ f109 1 282594"/>
                <a:gd name="f140" fmla="*/ f110 1 65195"/>
                <a:gd name="f141" fmla="*/ f73 1 f80"/>
                <a:gd name="f142" fmla="*/ f74 1 f80"/>
                <a:gd name="f143" fmla="*/ f73 1 f81"/>
                <a:gd name="f144" fmla="*/ f75 1 f81"/>
                <a:gd name="f145" fmla="*/ f112 1 f80"/>
                <a:gd name="f146" fmla="*/ f113 1 f81"/>
                <a:gd name="f147" fmla="*/ f114 1 f80"/>
                <a:gd name="f148" fmla="*/ f115 1 f80"/>
                <a:gd name="f149" fmla="*/ f116 1 f80"/>
                <a:gd name="f150" fmla="*/ f117 1 f81"/>
                <a:gd name="f151" fmla="*/ f118 1 f80"/>
                <a:gd name="f152" fmla="*/ f119 1 f81"/>
                <a:gd name="f153" fmla="*/ f120 1 f80"/>
                <a:gd name="f154" fmla="*/ f121 1 f81"/>
                <a:gd name="f155" fmla="*/ f122 1 f80"/>
                <a:gd name="f156" fmla="*/ f123 1 f81"/>
                <a:gd name="f157" fmla="*/ f124 1 f80"/>
                <a:gd name="f158" fmla="*/ f125 1 f81"/>
                <a:gd name="f159" fmla="*/ f126 1 f80"/>
                <a:gd name="f160" fmla="*/ f127 1 f81"/>
                <a:gd name="f161" fmla="*/ f128 1 f80"/>
                <a:gd name="f162" fmla="*/ f129 1 f81"/>
                <a:gd name="f163" fmla="*/ f130 1 f80"/>
                <a:gd name="f164" fmla="*/ f131 1 f81"/>
                <a:gd name="f165" fmla="*/ f132 1 f81"/>
                <a:gd name="f166" fmla="*/ f133 1 f81"/>
                <a:gd name="f167" fmla="*/ f134 1 f81"/>
                <a:gd name="f168" fmla="*/ f135 1 f81"/>
                <a:gd name="f169" fmla="*/ f136 1 f80"/>
                <a:gd name="f170" fmla="*/ f137 1 f81"/>
                <a:gd name="f171" fmla="*/ f138 1 f80"/>
                <a:gd name="f172" fmla="*/ f139 1 f81"/>
                <a:gd name="f173" fmla="*/ f140 1 f80"/>
                <a:gd name="f174" fmla="*/ f141 f71 1"/>
                <a:gd name="f175" fmla="*/ f142 f71 1"/>
                <a:gd name="f176" fmla="*/ f144 f72 1"/>
                <a:gd name="f177" fmla="*/ f143 f72 1"/>
                <a:gd name="f178" fmla="*/ f145 f71 1"/>
                <a:gd name="f179" fmla="*/ f146 f72 1"/>
                <a:gd name="f180" fmla="*/ f147 f71 1"/>
                <a:gd name="f181" fmla="*/ f148 f71 1"/>
                <a:gd name="f182" fmla="*/ f149 f71 1"/>
                <a:gd name="f183" fmla="*/ f150 f72 1"/>
                <a:gd name="f184" fmla="*/ f151 f71 1"/>
                <a:gd name="f185" fmla="*/ f152 f72 1"/>
                <a:gd name="f186" fmla="*/ f153 f71 1"/>
                <a:gd name="f187" fmla="*/ f154 f72 1"/>
                <a:gd name="f188" fmla="*/ f155 f71 1"/>
                <a:gd name="f189" fmla="*/ f156 f72 1"/>
                <a:gd name="f190" fmla="*/ f157 f71 1"/>
                <a:gd name="f191" fmla="*/ f158 f72 1"/>
                <a:gd name="f192" fmla="*/ f159 f71 1"/>
                <a:gd name="f193" fmla="*/ f160 f72 1"/>
                <a:gd name="f194" fmla="*/ f161 f71 1"/>
                <a:gd name="f195" fmla="*/ f162 f72 1"/>
                <a:gd name="f196" fmla="*/ f163 f71 1"/>
                <a:gd name="f197" fmla="*/ f164 f72 1"/>
                <a:gd name="f198" fmla="*/ f165 f72 1"/>
                <a:gd name="f199" fmla="*/ f166 f72 1"/>
                <a:gd name="f200" fmla="*/ f167 f72 1"/>
                <a:gd name="f201" fmla="*/ f168 f72 1"/>
                <a:gd name="f202" fmla="*/ f169 f71 1"/>
                <a:gd name="f203" fmla="*/ f170 f72 1"/>
                <a:gd name="f204" fmla="*/ f171 f71 1"/>
                <a:gd name="f205" fmla="*/ f172 f72 1"/>
                <a:gd name="f206" fmla="*/ f173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78" y="f179"/>
                </a:cxn>
                <a:cxn ang="f111">
                  <a:pos x="f178" y="f179"/>
                </a:cxn>
                <a:cxn ang="f111">
                  <a:pos x="f180" y="f179"/>
                </a:cxn>
                <a:cxn ang="f111">
                  <a:pos x="f181" y="f179"/>
                </a:cxn>
                <a:cxn ang="f111">
                  <a:pos x="f182" y="f183"/>
                </a:cxn>
                <a:cxn ang="f111">
                  <a:pos x="f184" y="f185"/>
                </a:cxn>
                <a:cxn ang="f111">
                  <a:pos x="f186" y="f187"/>
                </a:cxn>
                <a:cxn ang="f111">
                  <a:pos x="f188" y="f189"/>
                </a:cxn>
                <a:cxn ang="f111">
                  <a:pos x="f190" y="f191"/>
                </a:cxn>
                <a:cxn ang="f111">
                  <a:pos x="f192" y="f193"/>
                </a:cxn>
                <a:cxn ang="f111">
                  <a:pos x="f194" y="f195"/>
                </a:cxn>
                <a:cxn ang="f111">
                  <a:pos x="f196" y="f197"/>
                </a:cxn>
                <a:cxn ang="f111">
                  <a:pos x="f196" y="f197"/>
                </a:cxn>
                <a:cxn ang="f111">
                  <a:pos x="f196" y="f198"/>
                </a:cxn>
                <a:cxn ang="f111">
                  <a:pos x="f196" y="f199"/>
                </a:cxn>
                <a:cxn ang="f111">
                  <a:pos x="f196" y="f200"/>
                </a:cxn>
                <a:cxn ang="f111">
                  <a:pos x="f196" y="f201"/>
                </a:cxn>
                <a:cxn ang="f111">
                  <a:pos x="f202" y="f203"/>
                </a:cxn>
                <a:cxn ang="f111">
                  <a:pos x="f204" y="f205"/>
                </a:cxn>
                <a:cxn ang="f111">
                  <a:pos x="f206" y="f179"/>
                </a:cxn>
              </a:cxnLst>
              <a:rect l="f174" t="f177" r="f175" b="f176"/>
              <a:pathLst>
                <a:path w="65195" h="282594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21" y="f22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lnTo>
                    <a:pt x="f45" y="f46"/>
                  </a:lnTo>
                  <a:lnTo>
                    <a:pt x="f45" y="f46"/>
                  </a:lnTo>
                  <a:cubicBezTo>
                    <a:pt x="f45" y="f46"/>
                    <a:pt x="f45" y="f47"/>
                    <a:pt x="f45" y="f48"/>
                  </a:cubicBezTo>
                  <a:cubicBezTo>
                    <a:pt x="f49" y="f50"/>
                    <a:pt x="f49" y="f51"/>
                    <a:pt x="f45" y="f52"/>
                  </a:cubicBezTo>
                  <a:cubicBezTo>
                    <a:pt x="f53" y="f54"/>
                    <a:pt x="f53" y="f55"/>
                    <a:pt x="f45" y="f56"/>
                  </a:cubicBezTo>
                  <a:cubicBezTo>
                    <a:pt x="f57" y="f58"/>
                    <a:pt x="f57" y="f59"/>
                    <a:pt x="f45" y="f60"/>
                  </a:cubicBezTo>
                  <a:cubicBezTo>
                    <a:pt x="f61" y="f62"/>
                    <a:pt x="f63" y="f64"/>
                    <a:pt x="f65" y="f66"/>
                  </a:cubicBezTo>
                  <a:lnTo>
                    <a:pt x="f67" y="f68"/>
                  </a:lnTo>
                  <a:lnTo>
                    <a:pt x="f69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7" name="Freeform: Shape 216">
              <a:extLst>
                <a:ext uri="{FF2B5EF4-FFF2-40B4-BE49-F238E27FC236}">
                  <a16:creationId xmlns:a16="http://schemas.microsoft.com/office/drawing/2014/main" id="{AA632A83-45D3-5461-89C3-58BADEFFF557}"/>
                </a:ext>
              </a:extLst>
            </p:cNvPr>
            <p:cNvSpPr/>
            <p:nvPr/>
          </p:nvSpPr>
          <p:spPr>
            <a:xfrm>
              <a:off x="974110" y="1793403"/>
              <a:ext cx="137379" cy="433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376"/>
                <a:gd name="f7" fmla="val 43341"/>
                <a:gd name="f8" fmla="val 8092"/>
                <a:gd name="f9" fmla="val 34222"/>
                <a:gd name="f10" fmla="val 8815"/>
                <a:gd name="f11" fmla="val 38381"/>
                <a:gd name="f12" fmla="val 6167"/>
                <a:gd name="f13" fmla="val 42382"/>
                <a:gd name="f14" fmla="val 2055"/>
                <a:gd name="f15" fmla="val 129085"/>
                <a:gd name="f16" fmla="val 14056"/>
                <a:gd name="f17" fmla="val 131526"/>
                <a:gd name="f18" fmla="val 135365"/>
                <a:gd name="f19" fmla="val 12999"/>
                <a:gd name="f20" fmla="val 137834"/>
                <a:gd name="f21" fmla="val 9269"/>
                <a:gd name="f22" fmla="val 137306"/>
                <a:gd name="f23" fmla="val 5322"/>
                <a:gd name="f24" fmla="val 136978"/>
                <a:gd name="f25" fmla="val 2917"/>
                <a:gd name="f26" fmla="val 135347"/>
                <a:gd name="f27" fmla="val 890"/>
                <a:gd name="f28" fmla="val 133067"/>
                <a:gd name="f29" fmla="val 56"/>
                <a:gd name="f30" fmla="val 132642"/>
                <a:gd name="f31" fmla="val -19"/>
                <a:gd name="f32" fmla="val 132208"/>
                <a:gd name="f33" fmla="val 131783"/>
                <a:gd name="f34" fmla="val 129471"/>
                <a:gd name="f35" fmla="val 9376"/>
                <a:gd name="f36" fmla="val 27799"/>
                <a:gd name="f37" fmla="val 29855"/>
                <a:gd name="f38" fmla="val 3437"/>
                <a:gd name="f39" fmla="val 28854"/>
                <a:gd name="f40" fmla="val 7041"/>
                <a:gd name="f41" fmla="val 30799"/>
                <a:gd name="f42" fmla="+- 0 0 -90"/>
                <a:gd name="f43" fmla="*/ f3 1 137376"/>
                <a:gd name="f44" fmla="*/ f4 1 43341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37376"/>
                <a:gd name="f53" fmla="*/ f49 1 43341"/>
                <a:gd name="f54" fmla="*/ 8092 f50 1"/>
                <a:gd name="f55" fmla="*/ 34222 f49 1"/>
                <a:gd name="f56" fmla="*/ 2055 f50 1"/>
                <a:gd name="f57" fmla="*/ 43341 f49 1"/>
                <a:gd name="f58" fmla="*/ 129085 f50 1"/>
                <a:gd name="f59" fmla="*/ 14056 f49 1"/>
                <a:gd name="f60" fmla="*/ 131526 f50 1"/>
                <a:gd name="f61" fmla="*/ 137306 f50 1"/>
                <a:gd name="f62" fmla="*/ 5322 f49 1"/>
                <a:gd name="f63" fmla="*/ 133067 f50 1"/>
                <a:gd name="f64" fmla="*/ 56 f49 1"/>
                <a:gd name="f65" fmla="*/ 131783 f50 1"/>
                <a:gd name="f66" fmla="*/ 129471 f50 1"/>
                <a:gd name="f67" fmla="*/ 9376 f50 1"/>
                <a:gd name="f68" fmla="*/ 27799 f49 1"/>
                <a:gd name="f69" fmla="*/ 0 f50 1"/>
                <a:gd name="f70" fmla="*/ 29855 f49 1"/>
                <a:gd name="f71" fmla="+- f51 0 f1"/>
                <a:gd name="f72" fmla="*/ f54 1 137376"/>
                <a:gd name="f73" fmla="*/ f55 1 43341"/>
                <a:gd name="f74" fmla="*/ f56 1 137376"/>
                <a:gd name="f75" fmla="*/ f57 1 43341"/>
                <a:gd name="f76" fmla="*/ f58 1 137376"/>
                <a:gd name="f77" fmla="*/ f59 1 43341"/>
                <a:gd name="f78" fmla="*/ f60 1 137376"/>
                <a:gd name="f79" fmla="*/ f61 1 137376"/>
                <a:gd name="f80" fmla="*/ f62 1 43341"/>
                <a:gd name="f81" fmla="*/ f63 1 137376"/>
                <a:gd name="f82" fmla="*/ f64 1 43341"/>
                <a:gd name="f83" fmla="*/ f65 1 137376"/>
                <a:gd name="f84" fmla="*/ f66 1 137376"/>
                <a:gd name="f85" fmla="*/ f67 1 137376"/>
                <a:gd name="f86" fmla="*/ f68 1 43341"/>
                <a:gd name="f87" fmla="*/ f69 1 137376"/>
                <a:gd name="f88" fmla="*/ f70 1 43341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2"/>
                <a:gd name="f96" fmla="*/ f75 1 f53"/>
                <a:gd name="f97" fmla="*/ f76 1 f52"/>
                <a:gd name="f98" fmla="*/ f77 1 f53"/>
                <a:gd name="f99" fmla="*/ f78 1 f52"/>
                <a:gd name="f100" fmla="*/ f79 1 f52"/>
                <a:gd name="f101" fmla="*/ f80 1 f53"/>
                <a:gd name="f102" fmla="*/ f81 1 f52"/>
                <a:gd name="f103" fmla="*/ f82 1 f53"/>
                <a:gd name="f104" fmla="*/ f83 1 f52"/>
                <a:gd name="f105" fmla="*/ f84 1 f52"/>
                <a:gd name="f106" fmla="*/ f85 1 f52"/>
                <a:gd name="f107" fmla="*/ f86 1 f53"/>
                <a:gd name="f108" fmla="*/ f87 1 f52"/>
                <a:gd name="f109" fmla="*/ f88 1 f53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3 1"/>
                <a:gd name="f117" fmla="*/ f96 f44 1"/>
                <a:gd name="f118" fmla="*/ f97 f43 1"/>
                <a:gd name="f119" fmla="*/ f98 f44 1"/>
                <a:gd name="f120" fmla="*/ f99 f43 1"/>
                <a:gd name="f121" fmla="*/ f100 f43 1"/>
                <a:gd name="f122" fmla="*/ f101 f44 1"/>
                <a:gd name="f123" fmla="*/ f102 f43 1"/>
                <a:gd name="f124" fmla="*/ f103 f44 1"/>
                <a:gd name="f125" fmla="*/ f104 f43 1"/>
                <a:gd name="f126" fmla="*/ f105 f43 1"/>
                <a:gd name="f127" fmla="*/ f106 f43 1"/>
                <a:gd name="f128" fmla="*/ f107 f44 1"/>
                <a:gd name="f129" fmla="*/ f108 f43 1"/>
                <a:gd name="f130" fmla="*/ f109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6" y="f117"/>
                </a:cxn>
                <a:cxn ang="f71">
                  <a:pos x="f118" y="f119"/>
                </a:cxn>
                <a:cxn ang="f71">
                  <a:pos x="f120" y="f119"/>
                </a:cxn>
                <a:cxn ang="f71">
                  <a:pos x="f121" y="f122"/>
                </a:cxn>
                <a:cxn ang="f71">
                  <a:pos x="f123" y="f124"/>
                </a:cxn>
                <a:cxn ang="f71">
                  <a:pos x="f125" y="f124"/>
                </a:cxn>
                <a:cxn ang="f71">
                  <a:pos x="f126" y="f124"/>
                </a:cxn>
                <a:cxn ang="f71">
                  <a:pos x="f127" y="f128"/>
                </a:cxn>
                <a:cxn ang="f71">
                  <a:pos x="f129" y="f130"/>
                </a:cxn>
                <a:cxn ang="f71">
                  <a:pos x="f114" y="f115"/>
                </a:cxn>
              </a:cxnLst>
              <a:rect l="f110" t="f113" r="f111" b="f112"/>
              <a:pathLst>
                <a:path w="137376" h="43341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7" y="f16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1"/>
                    <a:pt x="f33" y="f29"/>
                  </a:cubicBezTo>
                  <a:lnTo>
                    <a:pt x="f34" y="f29"/>
                  </a:lnTo>
                  <a:lnTo>
                    <a:pt x="f35" y="f36"/>
                  </a:lnTo>
                  <a:lnTo>
                    <a:pt x="f5" y="f37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8" name="Freeform: Shape 217">
              <a:extLst>
                <a:ext uri="{FF2B5EF4-FFF2-40B4-BE49-F238E27FC236}">
                  <a16:creationId xmlns:a16="http://schemas.microsoft.com/office/drawing/2014/main" id="{3D1097F9-B35E-5884-80C3-55A4FF67EE77}"/>
                </a:ext>
              </a:extLst>
            </p:cNvPr>
            <p:cNvSpPr/>
            <p:nvPr/>
          </p:nvSpPr>
          <p:spPr>
            <a:xfrm>
              <a:off x="619862" y="1822225"/>
              <a:ext cx="362148" cy="91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2152"/>
                <a:gd name="f7" fmla="val 91588"/>
                <a:gd name="f8" fmla="val 18367"/>
                <a:gd name="f9" fmla="val 91589"/>
                <a:gd name="f10" fmla="val 356301"/>
                <a:gd name="f11" fmla="val 14523"/>
                <a:gd name="f12" fmla="val 360141"/>
                <a:gd name="f13" fmla="val 13466"/>
                <a:gd name="f14" fmla="val 362610"/>
                <a:gd name="f15" fmla="val 9735"/>
                <a:gd name="f16" fmla="val 362081"/>
                <a:gd name="f17" fmla="val 5788"/>
                <a:gd name="f18" fmla="val 361660"/>
                <a:gd name="f19" fmla="val 2195"/>
                <a:gd name="f20" fmla="val 358406"/>
                <a:gd name="f21" fmla="val -376"/>
                <a:gd name="f22" fmla="val 354812"/>
                <a:gd name="f23" fmla="val 45"/>
                <a:gd name="f24" fmla="val 354623"/>
                <a:gd name="f25" fmla="val 68"/>
                <a:gd name="f26" fmla="val 354434"/>
                <a:gd name="f27" fmla="val 98"/>
                <a:gd name="f28" fmla="val 354246"/>
                <a:gd name="f29" fmla="val 137"/>
                <a:gd name="f30" fmla="val 349237"/>
                <a:gd name="f31" fmla="val 1293"/>
                <a:gd name="f32" fmla="val 81827"/>
                <a:gd name="f33" fmla="val 2184"/>
                <a:gd name="f34" fmla="val 83111"/>
                <a:gd name="f35" fmla="+- 0 0 -90"/>
                <a:gd name="f36" fmla="*/ f3 1 362152"/>
                <a:gd name="f37" fmla="*/ f4 1 91588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62152"/>
                <a:gd name="f46" fmla="*/ f42 1 91588"/>
                <a:gd name="f47" fmla="*/ 18367 f43 1"/>
                <a:gd name="f48" fmla="*/ 91589 f42 1"/>
                <a:gd name="f49" fmla="*/ 356301 f43 1"/>
                <a:gd name="f50" fmla="*/ 14523 f42 1"/>
                <a:gd name="f51" fmla="*/ 362081 f43 1"/>
                <a:gd name="f52" fmla="*/ 5788 f42 1"/>
                <a:gd name="f53" fmla="*/ 354812 f43 1"/>
                <a:gd name="f54" fmla="*/ 45 f42 1"/>
                <a:gd name="f55" fmla="*/ 354246 f43 1"/>
                <a:gd name="f56" fmla="*/ 137 f42 1"/>
                <a:gd name="f57" fmla="*/ 349237 f43 1"/>
                <a:gd name="f58" fmla="*/ 1293 f42 1"/>
                <a:gd name="f59" fmla="*/ 0 f43 1"/>
                <a:gd name="f60" fmla="*/ 81827 f42 1"/>
                <a:gd name="f61" fmla="*/ 2184 f43 1"/>
                <a:gd name="f62" fmla="*/ 83111 f42 1"/>
                <a:gd name="f63" fmla="+- f44 0 f1"/>
                <a:gd name="f64" fmla="*/ f47 1 362152"/>
                <a:gd name="f65" fmla="*/ f48 1 91588"/>
                <a:gd name="f66" fmla="*/ f49 1 362152"/>
                <a:gd name="f67" fmla="*/ f50 1 91588"/>
                <a:gd name="f68" fmla="*/ f51 1 362152"/>
                <a:gd name="f69" fmla="*/ f52 1 91588"/>
                <a:gd name="f70" fmla="*/ f53 1 362152"/>
                <a:gd name="f71" fmla="*/ f54 1 91588"/>
                <a:gd name="f72" fmla="*/ f55 1 362152"/>
                <a:gd name="f73" fmla="*/ f56 1 91588"/>
                <a:gd name="f74" fmla="*/ f57 1 362152"/>
                <a:gd name="f75" fmla="*/ f58 1 91588"/>
                <a:gd name="f76" fmla="*/ f59 1 362152"/>
                <a:gd name="f77" fmla="*/ f60 1 91588"/>
                <a:gd name="f78" fmla="*/ f61 1 362152"/>
                <a:gd name="f79" fmla="*/ f62 1 91588"/>
                <a:gd name="f80" fmla="*/ f38 1 f45"/>
                <a:gd name="f81" fmla="*/ f39 1 f45"/>
                <a:gd name="f82" fmla="*/ f38 1 f46"/>
                <a:gd name="f83" fmla="*/ f40 1 f46"/>
                <a:gd name="f84" fmla="*/ f64 1 f45"/>
                <a:gd name="f85" fmla="*/ f65 1 f46"/>
                <a:gd name="f86" fmla="*/ f66 1 f45"/>
                <a:gd name="f87" fmla="*/ f67 1 f46"/>
                <a:gd name="f88" fmla="*/ f68 1 f45"/>
                <a:gd name="f89" fmla="*/ f69 1 f46"/>
                <a:gd name="f90" fmla="*/ f70 1 f45"/>
                <a:gd name="f91" fmla="*/ f71 1 f46"/>
                <a:gd name="f92" fmla="*/ f72 1 f45"/>
                <a:gd name="f93" fmla="*/ f73 1 f46"/>
                <a:gd name="f94" fmla="*/ f74 1 f45"/>
                <a:gd name="f95" fmla="*/ f75 1 f46"/>
                <a:gd name="f96" fmla="*/ f76 1 f45"/>
                <a:gd name="f97" fmla="*/ f77 1 f46"/>
                <a:gd name="f98" fmla="*/ f78 1 f45"/>
                <a:gd name="f99" fmla="*/ f79 1 f46"/>
                <a:gd name="f100" fmla="*/ f80 f36 1"/>
                <a:gd name="f101" fmla="*/ f81 f36 1"/>
                <a:gd name="f102" fmla="*/ f83 f37 1"/>
                <a:gd name="f103" fmla="*/ f82 f37 1"/>
                <a:gd name="f104" fmla="*/ f84 f36 1"/>
                <a:gd name="f105" fmla="*/ f85 f37 1"/>
                <a:gd name="f106" fmla="*/ f86 f36 1"/>
                <a:gd name="f107" fmla="*/ f87 f37 1"/>
                <a:gd name="f108" fmla="*/ f88 f36 1"/>
                <a:gd name="f109" fmla="*/ f89 f37 1"/>
                <a:gd name="f110" fmla="*/ f90 f36 1"/>
                <a:gd name="f111" fmla="*/ f91 f37 1"/>
                <a:gd name="f112" fmla="*/ f92 f36 1"/>
                <a:gd name="f113" fmla="*/ f93 f37 1"/>
                <a:gd name="f114" fmla="*/ f94 f36 1"/>
                <a:gd name="f115" fmla="*/ f95 f37 1"/>
                <a:gd name="f116" fmla="*/ f96 f36 1"/>
                <a:gd name="f117" fmla="*/ f97 f37 1"/>
                <a:gd name="f118" fmla="*/ f98 f36 1"/>
                <a:gd name="f119" fmla="*/ f9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9"/>
                </a:cxn>
              </a:cxnLst>
              <a:rect l="f100" t="f103" r="f101" b="f102"/>
              <a:pathLst>
                <a:path w="362152" h="91588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5" y="f32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9" name="Freeform: Shape 218">
              <a:extLst>
                <a:ext uri="{FF2B5EF4-FFF2-40B4-BE49-F238E27FC236}">
                  <a16:creationId xmlns:a16="http://schemas.microsoft.com/office/drawing/2014/main" id="{4A66783B-64D0-7FC7-853A-8DE270BD11EC}"/>
                </a:ext>
              </a:extLst>
            </p:cNvPr>
            <p:cNvSpPr/>
            <p:nvPr/>
          </p:nvSpPr>
          <p:spPr>
            <a:xfrm>
              <a:off x="1877455" y="2928420"/>
              <a:ext cx="24451" cy="697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452"/>
                <a:gd name="f7" fmla="val 69715"/>
                <a:gd name="f8" fmla="val 18881"/>
                <a:gd name="f9" fmla="val 99"/>
                <a:gd name="f10" fmla="val 18419"/>
                <a:gd name="f11" fmla="val -33"/>
                <a:gd name="f12" fmla="val 17930"/>
                <a:gd name="f13" fmla="val 17468"/>
                <a:gd name="f14" fmla="val 17043"/>
                <a:gd name="f15" fmla="val 34"/>
                <a:gd name="f16" fmla="val 16609"/>
                <a:gd name="f17" fmla="val 16184"/>
                <a:gd name="f18" fmla="val 13435"/>
                <a:gd name="f19" fmla="val 1040"/>
                <a:gd name="f20" fmla="val 11417"/>
                <a:gd name="f21" fmla="val 3402"/>
                <a:gd name="f22" fmla="val 10918"/>
                <a:gd name="f23" fmla="val 6264"/>
                <a:gd name="f24" fmla="val 8991"/>
                <a:gd name="f25" fmla="val 17054"/>
                <a:gd name="f26" fmla="val 67789"/>
                <a:gd name="f27" fmla="val 533"/>
                <a:gd name="f28" fmla="val 63893"/>
                <a:gd name="f29" fmla="val 4050"/>
                <a:gd name="f30" fmla="val 61114"/>
                <a:gd name="f31" fmla="val 7963"/>
                <a:gd name="f32" fmla="val 61495"/>
                <a:gd name="f33" fmla="val 11660"/>
                <a:gd name="f34" fmla="val 62180"/>
                <a:gd name="f35" fmla="val 14102"/>
                <a:gd name="f36" fmla="val 65731"/>
                <a:gd name="f37" fmla="val 13418"/>
                <a:gd name="f38" fmla="val 69428"/>
                <a:gd name="f39" fmla="val 13400"/>
                <a:gd name="f40" fmla="val 69525"/>
                <a:gd name="f41" fmla="val 13380"/>
                <a:gd name="f42" fmla="val 69620"/>
                <a:gd name="f43" fmla="val 13358"/>
                <a:gd name="f44" fmla="val 69716"/>
                <a:gd name="f45" fmla="val 15285"/>
                <a:gd name="f46" fmla="val 58926"/>
                <a:gd name="f47" fmla="val 24404"/>
                <a:gd name="f48" fmla="val 8191"/>
                <a:gd name="f49" fmla="val 24469"/>
                <a:gd name="f50" fmla="val 7594"/>
                <a:gd name="f51" fmla="val 6990"/>
                <a:gd name="f52" fmla="val 6393"/>
                <a:gd name="f53" fmla="val 5494"/>
                <a:gd name="f54" fmla="val 24244"/>
                <a:gd name="f55" fmla="val 5000"/>
                <a:gd name="f56" fmla="val 24028"/>
                <a:gd name="f57" fmla="val 4526"/>
                <a:gd name="f58" fmla="val 23762"/>
                <a:gd name="f59" fmla="val 4081"/>
                <a:gd name="f60" fmla="val 3439"/>
                <a:gd name="f61" fmla="val 3182"/>
                <a:gd name="f62" fmla="val 23440"/>
                <a:gd name="f63" fmla="val 2624"/>
                <a:gd name="f64" fmla="val 23002"/>
                <a:gd name="f65" fmla="val 2142"/>
                <a:gd name="f66" fmla="val 22478"/>
                <a:gd name="f67" fmla="val 1769"/>
                <a:gd name="f68" fmla="val 21752"/>
                <a:gd name="f69" fmla="val 1246"/>
                <a:gd name="f70" fmla="val 20918"/>
                <a:gd name="f71" fmla="val 895"/>
                <a:gd name="f72" fmla="val 20037"/>
                <a:gd name="f73" fmla="val 741"/>
                <a:gd name="f74" fmla="+- 0 0 -90"/>
                <a:gd name="f75" fmla="*/ f3 1 24452"/>
                <a:gd name="f76" fmla="*/ f4 1 69715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24452"/>
                <a:gd name="f85" fmla="*/ f81 1 69715"/>
                <a:gd name="f86" fmla="*/ 18881 f82 1"/>
                <a:gd name="f87" fmla="*/ 99 f81 1"/>
                <a:gd name="f88" fmla="*/ 17468 f82 1"/>
                <a:gd name="f89" fmla="*/ 16184 f82 1"/>
                <a:gd name="f90" fmla="*/ 10918 f82 1"/>
                <a:gd name="f91" fmla="*/ 6264 f81 1"/>
                <a:gd name="f92" fmla="*/ 8991 f82 1"/>
                <a:gd name="f93" fmla="*/ 17054 f81 1"/>
                <a:gd name="f94" fmla="*/ 0 f82 1"/>
                <a:gd name="f95" fmla="*/ 67789 f81 1"/>
                <a:gd name="f96" fmla="*/ 7963 f82 1"/>
                <a:gd name="f97" fmla="*/ 61495 f81 1"/>
                <a:gd name="f98" fmla="*/ 13418 f82 1"/>
                <a:gd name="f99" fmla="*/ 69428 f81 1"/>
                <a:gd name="f100" fmla="*/ 13358 f82 1"/>
                <a:gd name="f101" fmla="*/ 69716 f81 1"/>
                <a:gd name="f102" fmla="*/ 15285 f82 1"/>
                <a:gd name="f103" fmla="*/ 58926 f81 1"/>
                <a:gd name="f104" fmla="*/ 24404 f82 1"/>
                <a:gd name="f105" fmla="*/ 8191 f81 1"/>
                <a:gd name="f106" fmla="*/ 6393 f81 1"/>
                <a:gd name="f107" fmla="*/ 5494 f81 1"/>
                <a:gd name="f108" fmla="*/ 23762 f82 1"/>
                <a:gd name="f109" fmla="*/ 4081 f81 1"/>
                <a:gd name="f110" fmla="*/ 3182 f81 1"/>
                <a:gd name="f111" fmla="*/ 22478 f82 1"/>
                <a:gd name="f112" fmla="*/ 1769 f81 1"/>
                <a:gd name="f113" fmla="*/ 20037 f82 1"/>
                <a:gd name="f114" fmla="*/ 741 f81 1"/>
                <a:gd name="f115" fmla="+- f83 0 f1"/>
                <a:gd name="f116" fmla="*/ f86 1 24452"/>
                <a:gd name="f117" fmla="*/ f87 1 69715"/>
                <a:gd name="f118" fmla="*/ f88 1 24452"/>
                <a:gd name="f119" fmla="*/ f89 1 24452"/>
                <a:gd name="f120" fmla="*/ f90 1 24452"/>
                <a:gd name="f121" fmla="*/ f91 1 69715"/>
                <a:gd name="f122" fmla="*/ f92 1 24452"/>
                <a:gd name="f123" fmla="*/ f93 1 69715"/>
                <a:gd name="f124" fmla="*/ f94 1 24452"/>
                <a:gd name="f125" fmla="*/ f95 1 69715"/>
                <a:gd name="f126" fmla="*/ f96 1 24452"/>
                <a:gd name="f127" fmla="*/ f97 1 69715"/>
                <a:gd name="f128" fmla="*/ f98 1 24452"/>
                <a:gd name="f129" fmla="*/ f99 1 69715"/>
                <a:gd name="f130" fmla="*/ f100 1 24452"/>
                <a:gd name="f131" fmla="*/ f101 1 69715"/>
                <a:gd name="f132" fmla="*/ f102 1 24452"/>
                <a:gd name="f133" fmla="*/ f103 1 69715"/>
                <a:gd name="f134" fmla="*/ f104 1 24452"/>
                <a:gd name="f135" fmla="*/ f105 1 69715"/>
                <a:gd name="f136" fmla="*/ f106 1 69715"/>
                <a:gd name="f137" fmla="*/ f107 1 69715"/>
                <a:gd name="f138" fmla="*/ f108 1 24452"/>
                <a:gd name="f139" fmla="*/ f109 1 69715"/>
                <a:gd name="f140" fmla="*/ f110 1 69715"/>
                <a:gd name="f141" fmla="*/ f111 1 24452"/>
                <a:gd name="f142" fmla="*/ f112 1 69715"/>
                <a:gd name="f143" fmla="*/ f113 1 24452"/>
                <a:gd name="f144" fmla="*/ f114 1 69715"/>
                <a:gd name="f145" fmla="*/ f77 1 f84"/>
                <a:gd name="f146" fmla="*/ f78 1 f84"/>
                <a:gd name="f147" fmla="*/ f77 1 f85"/>
                <a:gd name="f148" fmla="*/ f79 1 f85"/>
                <a:gd name="f149" fmla="*/ f116 1 f84"/>
                <a:gd name="f150" fmla="*/ f117 1 f85"/>
                <a:gd name="f151" fmla="*/ f118 1 f84"/>
                <a:gd name="f152" fmla="*/ f119 1 f84"/>
                <a:gd name="f153" fmla="*/ f120 1 f84"/>
                <a:gd name="f154" fmla="*/ f121 1 f85"/>
                <a:gd name="f155" fmla="*/ f122 1 f84"/>
                <a:gd name="f156" fmla="*/ f123 1 f85"/>
                <a:gd name="f157" fmla="*/ f124 1 f84"/>
                <a:gd name="f158" fmla="*/ f125 1 f85"/>
                <a:gd name="f159" fmla="*/ f126 1 f84"/>
                <a:gd name="f160" fmla="*/ f127 1 f85"/>
                <a:gd name="f161" fmla="*/ f128 1 f84"/>
                <a:gd name="f162" fmla="*/ f129 1 f85"/>
                <a:gd name="f163" fmla="*/ f130 1 f84"/>
                <a:gd name="f164" fmla="*/ f131 1 f85"/>
                <a:gd name="f165" fmla="*/ f132 1 f84"/>
                <a:gd name="f166" fmla="*/ f133 1 f85"/>
                <a:gd name="f167" fmla="*/ f134 1 f84"/>
                <a:gd name="f168" fmla="*/ f135 1 f85"/>
                <a:gd name="f169" fmla="*/ f136 1 f85"/>
                <a:gd name="f170" fmla="*/ f137 1 f85"/>
                <a:gd name="f171" fmla="*/ f138 1 f84"/>
                <a:gd name="f172" fmla="*/ f139 1 f85"/>
                <a:gd name="f173" fmla="*/ f140 1 f85"/>
                <a:gd name="f174" fmla="*/ f141 1 f84"/>
                <a:gd name="f175" fmla="*/ f142 1 f85"/>
                <a:gd name="f176" fmla="*/ f143 1 f84"/>
                <a:gd name="f177" fmla="*/ f144 1 f85"/>
                <a:gd name="f178" fmla="*/ f145 f75 1"/>
                <a:gd name="f179" fmla="*/ f146 f75 1"/>
                <a:gd name="f180" fmla="*/ f148 f76 1"/>
                <a:gd name="f181" fmla="*/ f147 f76 1"/>
                <a:gd name="f182" fmla="*/ f149 f75 1"/>
                <a:gd name="f183" fmla="*/ f150 f76 1"/>
                <a:gd name="f184" fmla="*/ f151 f75 1"/>
                <a:gd name="f185" fmla="*/ f152 f75 1"/>
                <a:gd name="f186" fmla="*/ f153 f75 1"/>
                <a:gd name="f187" fmla="*/ f154 f76 1"/>
                <a:gd name="f188" fmla="*/ f155 f75 1"/>
                <a:gd name="f189" fmla="*/ f156 f76 1"/>
                <a:gd name="f190" fmla="*/ f157 f75 1"/>
                <a:gd name="f191" fmla="*/ f158 f76 1"/>
                <a:gd name="f192" fmla="*/ f159 f75 1"/>
                <a:gd name="f193" fmla="*/ f160 f76 1"/>
                <a:gd name="f194" fmla="*/ f161 f75 1"/>
                <a:gd name="f195" fmla="*/ f162 f76 1"/>
                <a:gd name="f196" fmla="*/ f163 f75 1"/>
                <a:gd name="f197" fmla="*/ f164 f76 1"/>
                <a:gd name="f198" fmla="*/ f165 f75 1"/>
                <a:gd name="f199" fmla="*/ f166 f76 1"/>
                <a:gd name="f200" fmla="*/ f167 f75 1"/>
                <a:gd name="f201" fmla="*/ f168 f76 1"/>
                <a:gd name="f202" fmla="*/ f169 f76 1"/>
                <a:gd name="f203" fmla="*/ f170 f76 1"/>
                <a:gd name="f204" fmla="*/ f171 f75 1"/>
                <a:gd name="f205" fmla="*/ f172 f76 1"/>
                <a:gd name="f206" fmla="*/ f173 f76 1"/>
                <a:gd name="f207" fmla="*/ f174 f75 1"/>
                <a:gd name="f208" fmla="*/ f175 f76 1"/>
                <a:gd name="f209" fmla="*/ f176 f75 1"/>
                <a:gd name="f210" fmla="*/ f177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5">
                  <a:pos x="f182" y="f183"/>
                </a:cxn>
                <a:cxn ang="f115">
                  <a:pos x="f184" y="f183"/>
                </a:cxn>
                <a:cxn ang="f115">
                  <a:pos x="f185" y="f183"/>
                </a:cxn>
                <a:cxn ang="f115">
                  <a:pos x="f185" y="f183"/>
                </a:cxn>
                <a:cxn ang="f115">
                  <a:pos x="f186" y="f187"/>
                </a:cxn>
                <a:cxn ang="f115">
                  <a:pos x="f188" y="f189"/>
                </a:cxn>
                <a:cxn ang="f115">
                  <a:pos x="f190" y="f191"/>
                </a:cxn>
                <a:cxn ang="f115">
                  <a:pos x="f192" y="f193"/>
                </a:cxn>
                <a:cxn ang="f115">
                  <a:pos x="f194" y="f195"/>
                </a:cxn>
                <a:cxn ang="f115">
                  <a:pos x="f196" y="f197"/>
                </a:cxn>
                <a:cxn ang="f115">
                  <a:pos x="f198" y="f199"/>
                </a:cxn>
                <a:cxn ang="f115">
                  <a:pos x="f200" y="f201"/>
                </a:cxn>
                <a:cxn ang="f115">
                  <a:pos x="f200" y="f201"/>
                </a:cxn>
                <a:cxn ang="f115">
                  <a:pos x="f200" y="f202"/>
                </a:cxn>
                <a:cxn ang="f115">
                  <a:pos x="f200" y="f203"/>
                </a:cxn>
                <a:cxn ang="f115">
                  <a:pos x="f200" y="f203"/>
                </a:cxn>
                <a:cxn ang="f115">
                  <a:pos x="f204" y="f205"/>
                </a:cxn>
                <a:cxn ang="f115">
                  <a:pos x="f204" y="f206"/>
                </a:cxn>
                <a:cxn ang="f115">
                  <a:pos x="f207" y="f208"/>
                </a:cxn>
                <a:cxn ang="f115">
                  <a:pos x="f207" y="f208"/>
                </a:cxn>
                <a:cxn ang="f115">
                  <a:pos x="f209" y="f210"/>
                </a:cxn>
              </a:cxnLst>
              <a:rect l="f178" t="f181" r="f179" b="f180"/>
              <a:pathLst>
                <a:path w="24452" h="69715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5"/>
                    <a:pt x="f17" y="f9"/>
                  </a:cubicBezTo>
                  <a:lnTo>
                    <a:pt x="f17" y="f9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lnTo>
                    <a:pt x="f47" y="f48"/>
                  </a:lnTo>
                  <a:lnTo>
                    <a:pt x="f47" y="f48"/>
                  </a:lnTo>
                  <a:cubicBezTo>
                    <a:pt x="f49" y="f50"/>
                    <a:pt x="f49" y="f51"/>
                    <a:pt x="f47" y="f52"/>
                  </a:cubicBezTo>
                  <a:lnTo>
                    <a:pt x="f47" y="f53"/>
                  </a:lnTo>
                  <a:lnTo>
                    <a:pt x="f47" y="f53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58" y="f59"/>
                    <a:pt x="f58" y="f60"/>
                    <a:pt x="f58" y="f61"/>
                  </a:cubicBezTo>
                  <a:cubicBezTo>
                    <a:pt x="f62" y="f63"/>
                    <a:pt x="f64" y="f65"/>
                    <a:pt x="f66" y="f67"/>
                  </a:cubicBezTo>
                  <a:lnTo>
                    <a:pt x="f66" y="f67"/>
                  </a:lnTo>
                  <a:cubicBezTo>
                    <a:pt x="f68" y="f69"/>
                    <a:pt x="f70" y="f71"/>
                    <a:pt x="f72" y="f7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0" name="Freeform: Shape 219">
              <a:extLst>
                <a:ext uri="{FF2B5EF4-FFF2-40B4-BE49-F238E27FC236}">
                  <a16:creationId xmlns:a16="http://schemas.microsoft.com/office/drawing/2014/main" id="{613E4686-487E-F210-59A2-57F8664EA5B4}"/>
                </a:ext>
              </a:extLst>
            </p:cNvPr>
            <p:cNvSpPr/>
            <p:nvPr/>
          </p:nvSpPr>
          <p:spPr>
            <a:xfrm>
              <a:off x="1827364" y="2988725"/>
              <a:ext cx="63495" cy="2865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97"/>
                <a:gd name="f7" fmla="val 286592"/>
                <a:gd name="f8" fmla="val 4495"/>
                <a:gd name="f9" fmla="val 285822"/>
                <a:gd name="f10" fmla="val 14514"/>
                <a:gd name="f11" fmla="val 282868"/>
                <a:gd name="f12" fmla="val 62552"/>
                <a:gd name="f13" fmla="val 13136"/>
                <a:gd name="f14" fmla="val 63322"/>
                <a:gd name="f15" fmla="val 8255"/>
                <a:gd name="f16" fmla="val 64166"/>
                <a:gd name="f17" fmla="val 4592"/>
                <a:gd name="f18" fmla="val 61879"/>
                <a:gd name="f19" fmla="val 938"/>
                <a:gd name="f20" fmla="val 58215"/>
                <a:gd name="f21" fmla="val 95"/>
                <a:gd name="f22" fmla="val 58120"/>
                <a:gd name="f23" fmla="val 73"/>
                <a:gd name="f24" fmla="val 58024"/>
                <a:gd name="f25" fmla="val 53"/>
                <a:gd name="f26" fmla="val 57928"/>
                <a:gd name="f27" fmla="val 35"/>
                <a:gd name="f28" fmla="val 54014"/>
                <a:gd name="f29" fmla="val -346"/>
                <a:gd name="f30" fmla="val 50498"/>
                <a:gd name="f31" fmla="val 2433"/>
                <a:gd name="f32" fmla="val 49964"/>
                <a:gd name="f33" fmla="val 6329"/>
                <a:gd name="f34" fmla="val 286593"/>
                <a:gd name="f35" fmla="+- 0 0 -90"/>
                <a:gd name="f36" fmla="*/ f3 1 63497"/>
                <a:gd name="f37" fmla="*/ f4 1 286592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63497"/>
                <a:gd name="f46" fmla="*/ f42 1 286592"/>
                <a:gd name="f47" fmla="*/ 4495 f43 1"/>
                <a:gd name="f48" fmla="*/ 285822 f42 1"/>
                <a:gd name="f49" fmla="*/ 14514 f43 1"/>
                <a:gd name="f50" fmla="*/ 282868 f42 1"/>
                <a:gd name="f51" fmla="*/ 62552 f43 1"/>
                <a:gd name="f52" fmla="*/ 13136 f42 1"/>
                <a:gd name="f53" fmla="*/ 63322 f43 1"/>
                <a:gd name="f54" fmla="*/ 8255 f42 1"/>
                <a:gd name="f55" fmla="*/ 58215 f43 1"/>
                <a:gd name="f56" fmla="*/ 95 f42 1"/>
                <a:gd name="f57" fmla="*/ 57928 f43 1"/>
                <a:gd name="f58" fmla="*/ 35 f42 1"/>
                <a:gd name="f59" fmla="*/ 49964 f43 1"/>
                <a:gd name="f60" fmla="*/ 6329 f42 1"/>
                <a:gd name="f61" fmla="*/ 0 f43 1"/>
                <a:gd name="f62" fmla="*/ 286593 f42 1"/>
                <a:gd name="f63" fmla="+- f44 0 f1"/>
                <a:gd name="f64" fmla="*/ f47 1 63497"/>
                <a:gd name="f65" fmla="*/ f48 1 286592"/>
                <a:gd name="f66" fmla="*/ f49 1 63497"/>
                <a:gd name="f67" fmla="*/ f50 1 286592"/>
                <a:gd name="f68" fmla="*/ f51 1 63497"/>
                <a:gd name="f69" fmla="*/ f52 1 286592"/>
                <a:gd name="f70" fmla="*/ f53 1 63497"/>
                <a:gd name="f71" fmla="*/ f54 1 286592"/>
                <a:gd name="f72" fmla="*/ f55 1 63497"/>
                <a:gd name="f73" fmla="*/ f56 1 286592"/>
                <a:gd name="f74" fmla="*/ f57 1 63497"/>
                <a:gd name="f75" fmla="*/ f58 1 286592"/>
                <a:gd name="f76" fmla="*/ f59 1 63497"/>
                <a:gd name="f77" fmla="*/ f60 1 286592"/>
                <a:gd name="f78" fmla="*/ f61 1 63497"/>
                <a:gd name="f79" fmla="*/ f62 1 286592"/>
                <a:gd name="f80" fmla="*/ f38 1 f45"/>
                <a:gd name="f81" fmla="*/ f39 1 f45"/>
                <a:gd name="f82" fmla="*/ f38 1 f46"/>
                <a:gd name="f83" fmla="*/ f40 1 f46"/>
                <a:gd name="f84" fmla="*/ f64 1 f45"/>
                <a:gd name="f85" fmla="*/ f65 1 f46"/>
                <a:gd name="f86" fmla="*/ f66 1 f45"/>
                <a:gd name="f87" fmla="*/ f67 1 f46"/>
                <a:gd name="f88" fmla="*/ f68 1 f45"/>
                <a:gd name="f89" fmla="*/ f69 1 f46"/>
                <a:gd name="f90" fmla="*/ f70 1 f45"/>
                <a:gd name="f91" fmla="*/ f71 1 f46"/>
                <a:gd name="f92" fmla="*/ f72 1 f45"/>
                <a:gd name="f93" fmla="*/ f73 1 f46"/>
                <a:gd name="f94" fmla="*/ f74 1 f45"/>
                <a:gd name="f95" fmla="*/ f75 1 f46"/>
                <a:gd name="f96" fmla="*/ f76 1 f45"/>
                <a:gd name="f97" fmla="*/ f77 1 f46"/>
                <a:gd name="f98" fmla="*/ f78 1 f45"/>
                <a:gd name="f99" fmla="*/ f79 1 f46"/>
                <a:gd name="f100" fmla="*/ f80 f36 1"/>
                <a:gd name="f101" fmla="*/ f81 f36 1"/>
                <a:gd name="f102" fmla="*/ f83 f37 1"/>
                <a:gd name="f103" fmla="*/ f82 f37 1"/>
                <a:gd name="f104" fmla="*/ f84 f36 1"/>
                <a:gd name="f105" fmla="*/ f85 f37 1"/>
                <a:gd name="f106" fmla="*/ f86 f36 1"/>
                <a:gd name="f107" fmla="*/ f87 f37 1"/>
                <a:gd name="f108" fmla="*/ f88 f36 1"/>
                <a:gd name="f109" fmla="*/ f89 f37 1"/>
                <a:gd name="f110" fmla="*/ f90 f36 1"/>
                <a:gd name="f111" fmla="*/ f91 f37 1"/>
                <a:gd name="f112" fmla="*/ f92 f36 1"/>
                <a:gd name="f113" fmla="*/ f93 f37 1"/>
                <a:gd name="f114" fmla="*/ f94 f36 1"/>
                <a:gd name="f115" fmla="*/ f95 f37 1"/>
                <a:gd name="f116" fmla="*/ f96 f36 1"/>
                <a:gd name="f117" fmla="*/ f97 f37 1"/>
                <a:gd name="f118" fmla="*/ f98 f36 1"/>
                <a:gd name="f119" fmla="*/ f9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9"/>
                </a:cxn>
              </a:cxnLst>
              <a:rect l="f100" t="f103" r="f101" b="f102"/>
              <a:pathLst>
                <a:path w="63497" h="28659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5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1" name="Freeform: Shape 220">
              <a:extLst>
                <a:ext uri="{FF2B5EF4-FFF2-40B4-BE49-F238E27FC236}">
                  <a16:creationId xmlns:a16="http://schemas.microsoft.com/office/drawing/2014/main" id="{F6B54B81-2D43-D6FC-8A68-B8B2A5FCFC37}"/>
                </a:ext>
              </a:extLst>
            </p:cNvPr>
            <p:cNvSpPr/>
            <p:nvPr/>
          </p:nvSpPr>
          <p:spPr>
            <a:xfrm>
              <a:off x="3404128" y="1238189"/>
              <a:ext cx="48472" cy="241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470"/>
                <a:gd name="f7" fmla="val 24157"/>
                <a:gd name="f8" fmla="val 44955"/>
                <a:gd name="f9" fmla="val 12213"/>
                <a:gd name="f10" fmla="val 45854"/>
                <a:gd name="f11" fmla="val 47396"/>
                <a:gd name="f12" fmla="val 11185"/>
                <a:gd name="f13" fmla="val 47809"/>
                <a:gd name="f14" fmla="val 10770"/>
                <a:gd name="f15" fmla="val 48156"/>
                <a:gd name="f16" fmla="val 10294"/>
                <a:gd name="f17" fmla="val 48423"/>
                <a:gd name="f18" fmla="val 9772"/>
                <a:gd name="f19" fmla="val 8488"/>
                <a:gd name="f20" fmla="val 48483"/>
                <a:gd name="f21" fmla="val 8019"/>
                <a:gd name="f22" fmla="val 7544"/>
                <a:gd name="f23" fmla="val 7075"/>
                <a:gd name="f24" fmla="val 48486"/>
                <a:gd name="f25" fmla="val 6606"/>
                <a:gd name="f26" fmla="val 6131"/>
                <a:gd name="f27" fmla="val 5662"/>
                <a:gd name="f28" fmla="val 5020"/>
                <a:gd name="f29" fmla="val 4763"/>
                <a:gd name="f30" fmla="val 4506"/>
                <a:gd name="f31" fmla="val 3735"/>
                <a:gd name="f32" fmla="val 48201"/>
                <a:gd name="f33" fmla="val 3140"/>
                <a:gd name="f34" fmla="val 47898"/>
                <a:gd name="f35" fmla="val 2579"/>
                <a:gd name="f36" fmla="val 47524"/>
                <a:gd name="f37" fmla="val 2066"/>
                <a:gd name="f38" fmla="val 46240"/>
                <a:gd name="f39" fmla="val 910"/>
                <a:gd name="f40" fmla="val 44850"/>
                <a:gd name="f41" fmla="val 79"/>
                <a:gd name="f42" fmla="val 43199"/>
                <a:gd name="f43" fmla="val -196"/>
                <a:gd name="f44" fmla="val 41616"/>
                <a:gd name="f45" fmla="val 139"/>
                <a:gd name="f46" fmla="val 20936"/>
                <a:gd name="f47" fmla="val 4891"/>
                <a:gd name="f48" fmla="val 9890"/>
                <a:gd name="f49" fmla="val 7460"/>
                <a:gd name="f50" fmla="val 3456"/>
                <a:gd name="f51" fmla="val 8976"/>
                <a:gd name="f52" fmla="val 6904"/>
                <a:gd name="f53" fmla="val 11133"/>
                <a:gd name="f54" fmla="val 7700"/>
                <a:gd name="f55" fmla="val 14589"/>
                <a:gd name="f56" fmla="val 7764"/>
                <a:gd name="f57" fmla="val 14864"/>
                <a:gd name="f58" fmla="val 7809"/>
                <a:gd name="f59" fmla="val 15143"/>
                <a:gd name="f60" fmla="val 7835"/>
                <a:gd name="f61" fmla="val 15424"/>
                <a:gd name="f62" fmla="val 8435"/>
                <a:gd name="f63" fmla="val 19346"/>
                <a:gd name="f64" fmla="val 6007"/>
                <a:gd name="f65" fmla="val 23098"/>
                <a:gd name="f66" fmla="val 2184"/>
                <a:gd name="f67" fmla="val 24158"/>
                <a:gd name="f68" fmla="val 43799"/>
                <a:gd name="f69" fmla="val 14525"/>
                <a:gd name="f70" fmla="+- 0 0 -90"/>
                <a:gd name="f71" fmla="*/ f3 1 48470"/>
                <a:gd name="f72" fmla="*/ f4 1 24157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48470"/>
                <a:gd name="f81" fmla="*/ f77 1 24157"/>
                <a:gd name="f82" fmla="*/ 44955 f78 1"/>
                <a:gd name="f83" fmla="*/ 12213 f77 1"/>
                <a:gd name="f84" fmla="*/ 45854 f78 1"/>
                <a:gd name="f85" fmla="*/ 47396 f78 1"/>
                <a:gd name="f86" fmla="*/ 11185 f77 1"/>
                <a:gd name="f87" fmla="*/ 48423 f78 1"/>
                <a:gd name="f88" fmla="*/ 9772 f77 1"/>
                <a:gd name="f89" fmla="*/ 8488 f77 1"/>
                <a:gd name="f90" fmla="*/ 7075 f77 1"/>
                <a:gd name="f91" fmla="*/ 5662 f77 1"/>
                <a:gd name="f92" fmla="*/ 4763 f77 1"/>
                <a:gd name="f93" fmla="*/ 3735 f77 1"/>
                <a:gd name="f94" fmla="*/ 47524 f78 1"/>
                <a:gd name="f95" fmla="*/ 2066 f77 1"/>
                <a:gd name="f96" fmla="*/ 46240 f78 1"/>
                <a:gd name="f97" fmla="*/ 910 f77 1"/>
                <a:gd name="f98" fmla="*/ 41616 f78 1"/>
                <a:gd name="f99" fmla="*/ 139 f77 1"/>
                <a:gd name="f100" fmla="*/ 20936 f78 1"/>
                <a:gd name="f101" fmla="*/ 4891 f77 1"/>
                <a:gd name="f102" fmla="*/ 9890 f78 1"/>
                <a:gd name="f103" fmla="*/ 7460 f77 1"/>
                <a:gd name="f104" fmla="*/ 0 f78 1"/>
                <a:gd name="f105" fmla="*/ 7700 f78 1"/>
                <a:gd name="f106" fmla="*/ 14589 f77 1"/>
                <a:gd name="f107" fmla="*/ 7835 f78 1"/>
                <a:gd name="f108" fmla="*/ 15424 f77 1"/>
                <a:gd name="f109" fmla="*/ 2184 f78 1"/>
                <a:gd name="f110" fmla="*/ 24158 f77 1"/>
                <a:gd name="f111" fmla="*/ 43799 f78 1"/>
                <a:gd name="f112" fmla="*/ 14525 f77 1"/>
                <a:gd name="f113" fmla="+- f79 0 f1"/>
                <a:gd name="f114" fmla="*/ f82 1 48470"/>
                <a:gd name="f115" fmla="*/ f83 1 24157"/>
                <a:gd name="f116" fmla="*/ f84 1 48470"/>
                <a:gd name="f117" fmla="*/ f85 1 48470"/>
                <a:gd name="f118" fmla="*/ f86 1 24157"/>
                <a:gd name="f119" fmla="*/ f87 1 48470"/>
                <a:gd name="f120" fmla="*/ f88 1 24157"/>
                <a:gd name="f121" fmla="*/ f89 1 24157"/>
                <a:gd name="f122" fmla="*/ f90 1 24157"/>
                <a:gd name="f123" fmla="*/ f91 1 24157"/>
                <a:gd name="f124" fmla="*/ f92 1 24157"/>
                <a:gd name="f125" fmla="*/ f93 1 24157"/>
                <a:gd name="f126" fmla="*/ f94 1 48470"/>
                <a:gd name="f127" fmla="*/ f95 1 24157"/>
                <a:gd name="f128" fmla="*/ f96 1 48470"/>
                <a:gd name="f129" fmla="*/ f97 1 24157"/>
                <a:gd name="f130" fmla="*/ f98 1 48470"/>
                <a:gd name="f131" fmla="*/ f99 1 24157"/>
                <a:gd name="f132" fmla="*/ f100 1 48470"/>
                <a:gd name="f133" fmla="*/ f101 1 24157"/>
                <a:gd name="f134" fmla="*/ f102 1 48470"/>
                <a:gd name="f135" fmla="*/ f103 1 24157"/>
                <a:gd name="f136" fmla="*/ f104 1 48470"/>
                <a:gd name="f137" fmla="*/ f105 1 48470"/>
                <a:gd name="f138" fmla="*/ f106 1 24157"/>
                <a:gd name="f139" fmla="*/ f107 1 48470"/>
                <a:gd name="f140" fmla="*/ f108 1 24157"/>
                <a:gd name="f141" fmla="*/ f109 1 48470"/>
                <a:gd name="f142" fmla="*/ f110 1 24157"/>
                <a:gd name="f143" fmla="*/ f111 1 48470"/>
                <a:gd name="f144" fmla="*/ f112 1 24157"/>
                <a:gd name="f145" fmla="*/ f73 1 f80"/>
                <a:gd name="f146" fmla="*/ f74 1 f80"/>
                <a:gd name="f147" fmla="*/ f73 1 f81"/>
                <a:gd name="f148" fmla="*/ f75 1 f81"/>
                <a:gd name="f149" fmla="*/ f114 1 f80"/>
                <a:gd name="f150" fmla="*/ f115 1 f81"/>
                <a:gd name="f151" fmla="*/ f116 1 f80"/>
                <a:gd name="f152" fmla="*/ f117 1 f80"/>
                <a:gd name="f153" fmla="*/ f118 1 f81"/>
                <a:gd name="f154" fmla="*/ f119 1 f80"/>
                <a:gd name="f155" fmla="*/ f120 1 f81"/>
                <a:gd name="f156" fmla="*/ f121 1 f81"/>
                <a:gd name="f157" fmla="*/ f122 1 f81"/>
                <a:gd name="f158" fmla="*/ f123 1 f81"/>
                <a:gd name="f159" fmla="*/ f124 1 f81"/>
                <a:gd name="f160" fmla="*/ f125 1 f81"/>
                <a:gd name="f161" fmla="*/ f126 1 f80"/>
                <a:gd name="f162" fmla="*/ f127 1 f81"/>
                <a:gd name="f163" fmla="*/ f128 1 f80"/>
                <a:gd name="f164" fmla="*/ f129 1 f81"/>
                <a:gd name="f165" fmla="*/ f130 1 f80"/>
                <a:gd name="f166" fmla="*/ f131 1 f81"/>
                <a:gd name="f167" fmla="*/ f132 1 f80"/>
                <a:gd name="f168" fmla="*/ f133 1 f81"/>
                <a:gd name="f169" fmla="*/ f134 1 f80"/>
                <a:gd name="f170" fmla="*/ f135 1 f81"/>
                <a:gd name="f171" fmla="*/ f136 1 f80"/>
                <a:gd name="f172" fmla="*/ f137 1 f80"/>
                <a:gd name="f173" fmla="*/ f138 1 f81"/>
                <a:gd name="f174" fmla="*/ f139 1 f80"/>
                <a:gd name="f175" fmla="*/ f140 1 f81"/>
                <a:gd name="f176" fmla="*/ f141 1 f80"/>
                <a:gd name="f177" fmla="*/ f142 1 f81"/>
                <a:gd name="f178" fmla="*/ f143 1 f80"/>
                <a:gd name="f179" fmla="*/ f144 1 f81"/>
                <a:gd name="f180" fmla="*/ f145 f71 1"/>
                <a:gd name="f181" fmla="*/ f146 f71 1"/>
                <a:gd name="f182" fmla="*/ f148 f72 1"/>
                <a:gd name="f183" fmla="*/ f147 f72 1"/>
                <a:gd name="f184" fmla="*/ f149 f71 1"/>
                <a:gd name="f185" fmla="*/ f150 f72 1"/>
                <a:gd name="f186" fmla="*/ f151 f71 1"/>
                <a:gd name="f187" fmla="*/ f152 f71 1"/>
                <a:gd name="f188" fmla="*/ f153 f72 1"/>
                <a:gd name="f189" fmla="*/ f154 f71 1"/>
                <a:gd name="f190" fmla="*/ f155 f72 1"/>
                <a:gd name="f191" fmla="*/ f156 f72 1"/>
                <a:gd name="f192" fmla="*/ f157 f72 1"/>
                <a:gd name="f193" fmla="*/ f158 f72 1"/>
                <a:gd name="f194" fmla="*/ f159 f72 1"/>
                <a:gd name="f195" fmla="*/ f160 f72 1"/>
                <a:gd name="f196" fmla="*/ f161 f71 1"/>
                <a:gd name="f197" fmla="*/ f162 f72 1"/>
                <a:gd name="f198" fmla="*/ f163 f71 1"/>
                <a:gd name="f199" fmla="*/ f164 f72 1"/>
                <a:gd name="f200" fmla="*/ f165 f71 1"/>
                <a:gd name="f201" fmla="*/ f166 f72 1"/>
                <a:gd name="f202" fmla="*/ f167 f71 1"/>
                <a:gd name="f203" fmla="*/ f168 f72 1"/>
                <a:gd name="f204" fmla="*/ f169 f71 1"/>
                <a:gd name="f205" fmla="*/ f170 f72 1"/>
                <a:gd name="f206" fmla="*/ f171 f71 1"/>
                <a:gd name="f207" fmla="*/ f172 f71 1"/>
                <a:gd name="f208" fmla="*/ f173 f72 1"/>
                <a:gd name="f209" fmla="*/ f174 f71 1"/>
                <a:gd name="f210" fmla="*/ f175 f72 1"/>
                <a:gd name="f211" fmla="*/ f176 f71 1"/>
                <a:gd name="f212" fmla="*/ f177 f72 1"/>
                <a:gd name="f213" fmla="*/ f178 f71 1"/>
                <a:gd name="f214" fmla="*/ f179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84" y="f185"/>
                </a:cxn>
                <a:cxn ang="f113">
                  <a:pos x="f186" y="f185"/>
                </a:cxn>
                <a:cxn ang="f113">
                  <a:pos x="f187" y="f188"/>
                </a:cxn>
                <a:cxn ang="f113">
                  <a:pos x="f187" y="f188"/>
                </a:cxn>
                <a:cxn ang="f113">
                  <a:pos x="f189" y="f190"/>
                </a:cxn>
                <a:cxn ang="f113">
                  <a:pos x="f189" y="f191"/>
                </a:cxn>
                <a:cxn ang="f113">
                  <a:pos x="f189" y="f192"/>
                </a:cxn>
                <a:cxn ang="f113">
                  <a:pos x="f189" y="f193"/>
                </a:cxn>
                <a:cxn ang="f113">
                  <a:pos x="f189" y="f194"/>
                </a:cxn>
                <a:cxn ang="f113">
                  <a:pos x="f189" y="f194"/>
                </a:cxn>
                <a:cxn ang="f113">
                  <a:pos x="f189" y="f195"/>
                </a:cxn>
                <a:cxn ang="f113">
                  <a:pos x="f196" y="f197"/>
                </a:cxn>
                <a:cxn ang="f113">
                  <a:pos x="f196" y="f197"/>
                </a:cxn>
                <a:cxn ang="f113">
                  <a:pos x="f198" y="f199"/>
                </a:cxn>
                <a:cxn ang="f113">
                  <a:pos x="f200" y="f201"/>
                </a:cxn>
                <a:cxn ang="f113">
                  <a:pos x="f202" y="f203"/>
                </a:cxn>
                <a:cxn ang="f113">
                  <a:pos x="f204" y="f205"/>
                </a:cxn>
                <a:cxn ang="f113">
                  <a:pos x="f206" y="f190"/>
                </a:cxn>
                <a:cxn ang="f113">
                  <a:pos x="f207" y="f208"/>
                </a:cxn>
                <a:cxn ang="f113">
                  <a:pos x="f209" y="f210"/>
                </a:cxn>
                <a:cxn ang="f113">
                  <a:pos x="f211" y="f212"/>
                </a:cxn>
                <a:cxn ang="f113">
                  <a:pos x="f213" y="f214"/>
                </a:cxn>
              </a:cxnLst>
              <a:rect l="f180" t="f183" r="f181" b="f182"/>
              <a:pathLst>
                <a:path w="48470" h="24157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7" y="f19"/>
                  </a:lnTo>
                  <a:cubicBezTo>
                    <a:pt x="f20" y="f21"/>
                    <a:pt x="f20" y="f22"/>
                    <a:pt x="f17" y="f23"/>
                  </a:cubicBezTo>
                  <a:cubicBezTo>
                    <a:pt x="f24" y="f25"/>
                    <a:pt x="f24" y="f26"/>
                    <a:pt x="f17" y="f27"/>
                  </a:cubicBezTo>
                  <a:cubicBezTo>
                    <a:pt x="f17" y="f27"/>
                    <a:pt x="f17" y="f28"/>
                    <a:pt x="f17" y="f29"/>
                  </a:cubicBezTo>
                  <a:cubicBezTo>
                    <a:pt x="f17" y="f30"/>
                    <a:pt x="f17" y="f29"/>
                    <a:pt x="f17" y="f29"/>
                  </a:cubicBezTo>
                  <a:lnTo>
                    <a:pt x="f17" y="f31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6" y="f3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5" y="f18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4" y="f65"/>
                    <a:pt x="f66" y="f67"/>
                  </a:cubicBezTo>
                  <a:lnTo>
                    <a:pt x="f68" y="f6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2" name="Freeform: Shape 221">
              <a:extLst>
                <a:ext uri="{FF2B5EF4-FFF2-40B4-BE49-F238E27FC236}">
                  <a16:creationId xmlns:a16="http://schemas.microsoft.com/office/drawing/2014/main" id="{4DFFE945-3D90-55E8-A1D8-F2800B2C2F49}"/>
                </a:ext>
              </a:extLst>
            </p:cNvPr>
            <p:cNvSpPr/>
            <p:nvPr/>
          </p:nvSpPr>
          <p:spPr>
            <a:xfrm>
              <a:off x="3144548" y="1306019"/>
              <a:ext cx="1152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5"/>
                <a:gd name="f7" fmla="val 12844"/>
                <a:gd name="f8" fmla="val 642"/>
                <a:gd name="f9" fmla="val 1156"/>
                <a:gd name="f10" fmla="+- 0 0 -90"/>
                <a:gd name="f11" fmla="*/ f3 1 1155"/>
                <a:gd name="f12" fmla="*/ f4 1 1284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55"/>
                <a:gd name="f21" fmla="*/ f17 1 12844"/>
                <a:gd name="f22" fmla="*/ 642 f18 1"/>
                <a:gd name="f23" fmla="*/ 0 f17 1"/>
                <a:gd name="f24" fmla="*/ 0 f18 1"/>
                <a:gd name="f25" fmla="*/ 1156 f18 1"/>
                <a:gd name="f26" fmla="+- f19 0 f1"/>
                <a:gd name="f27" fmla="*/ f22 1 1155"/>
                <a:gd name="f28" fmla="*/ f23 1 12844"/>
                <a:gd name="f29" fmla="*/ f24 1 1155"/>
                <a:gd name="f30" fmla="*/ f25 1 115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6" y="f44"/>
                </a:cxn>
              </a:cxnLst>
              <a:rect l="f39" t="f42" r="f40" b="f41"/>
              <a:pathLst>
                <a:path w="1155" h="12844">
                  <a:moveTo>
                    <a:pt x="f8" y="f5"/>
                  </a:moveTo>
                  <a:lnTo>
                    <a:pt x="f5" y="f5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3" name="Freeform: Shape 222">
              <a:extLst>
                <a:ext uri="{FF2B5EF4-FFF2-40B4-BE49-F238E27FC236}">
                  <a16:creationId xmlns:a16="http://schemas.microsoft.com/office/drawing/2014/main" id="{A4F5ADC6-B2AC-E4B6-A19B-0B1FCEC60586}"/>
                </a:ext>
              </a:extLst>
            </p:cNvPr>
            <p:cNvSpPr/>
            <p:nvPr/>
          </p:nvSpPr>
          <p:spPr>
            <a:xfrm>
              <a:off x="3146852" y="1245741"/>
              <a:ext cx="265843" cy="726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5839"/>
                <a:gd name="f7" fmla="val 72606"/>
                <a:gd name="f8" fmla="val 8092"/>
                <a:gd name="f9" fmla="val 67597"/>
                <a:gd name="f10" fmla="val 7193"/>
                <a:gd name="f11" fmla="val 72607"/>
                <a:gd name="f12" fmla="val 22991"/>
                <a:gd name="f13" fmla="val 69010"/>
                <a:gd name="f14" fmla="val 260097"/>
                <a:gd name="f15" fmla="val 14550"/>
                <a:gd name="f16" fmla="val 263921"/>
                <a:gd name="f17" fmla="val 13490"/>
                <a:gd name="f18" fmla="val 266349"/>
                <a:gd name="f19" fmla="val 9738"/>
                <a:gd name="f20" fmla="val 265749"/>
                <a:gd name="f21" fmla="val 5816"/>
                <a:gd name="f22" fmla="val 265414"/>
                <a:gd name="f23" fmla="val 2285"/>
                <a:gd name="f24" fmla="val 262280"/>
                <a:gd name="f25" fmla="val -306"/>
                <a:gd name="f26" fmla="val 258749"/>
                <a:gd name="f27" fmla="val 29"/>
                <a:gd name="f28" fmla="val 258468"/>
                <a:gd name="f29" fmla="val 56"/>
                <a:gd name="f30" fmla="val 258189"/>
                <a:gd name="f31" fmla="val 101"/>
                <a:gd name="f32" fmla="val 257914"/>
                <a:gd name="f33" fmla="val 164"/>
                <a:gd name="f34" fmla="val 253290"/>
                <a:gd name="f35" fmla="val 1192"/>
                <a:gd name="f36" fmla="val 59377"/>
                <a:gd name="f37" fmla="val 851"/>
                <a:gd name="f38" fmla="val 59246"/>
                <a:gd name="f39" fmla="val 1718"/>
                <a:gd name="f40" fmla="val 2569"/>
                <a:gd name="f41" fmla="val 6278"/>
                <a:gd name="f42" fmla="val 59993"/>
                <a:gd name="f43" fmla="val 8785"/>
                <a:gd name="f44" fmla="val 63499"/>
                <a:gd name="f45" fmla="val 8168"/>
                <a:gd name="f46" fmla="val 67208"/>
                <a:gd name="f47" fmla="val 8146"/>
                <a:gd name="f48" fmla="val 67339"/>
                <a:gd name="f49" fmla="val 8121"/>
                <a:gd name="f50" fmla="val 67468"/>
                <a:gd name="f51" fmla="+- 0 0 -90"/>
                <a:gd name="f52" fmla="*/ f3 1 265839"/>
                <a:gd name="f53" fmla="*/ f4 1 72606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265839"/>
                <a:gd name="f62" fmla="*/ f58 1 72606"/>
                <a:gd name="f63" fmla="*/ 8092 f59 1"/>
                <a:gd name="f64" fmla="*/ 67597 f58 1"/>
                <a:gd name="f65" fmla="*/ 7193 f59 1"/>
                <a:gd name="f66" fmla="*/ 72607 f58 1"/>
                <a:gd name="f67" fmla="*/ 22991 f59 1"/>
                <a:gd name="f68" fmla="*/ 69010 f58 1"/>
                <a:gd name="f69" fmla="*/ 260097 f59 1"/>
                <a:gd name="f70" fmla="*/ 14550 f58 1"/>
                <a:gd name="f71" fmla="*/ 265749 f59 1"/>
                <a:gd name="f72" fmla="*/ 5816 f58 1"/>
                <a:gd name="f73" fmla="*/ 258749 f59 1"/>
                <a:gd name="f74" fmla="*/ 29 f58 1"/>
                <a:gd name="f75" fmla="*/ 257914 f59 1"/>
                <a:gd name="f76" fmla="*/ 164 f58 1"/>
                <a:gd name="f77" fmla="*/ 253290 f59 1"/>
                <a:gd name="f78" fmla="*/ 1192 f58 1"/>
                <a:gd name="f79" fmla="*/ 0 f59 1"/>
                <a:gd name="f80" fmla="*/ 59377 f58 1"/>
                <a:gd name="f81" fmla="*/ 2569 f59 1"/>
                <a:gd name="f82" fmla="*/ 8168 f59 1"/>
                <a:gd name="f83" fmla="*/ 67208 f58 1"/>
                <a:gd name="f84" fmla="+- f60 0 f1"/>
                <a:gd name="f85" fmla="*/ f63 1 265839"/>
                <a:gd name="f86" fmla="*/ f64 1 72606"/>
                <a:gd name="f87" fmla="*/ f65 1 265839"/>
                <a:gd name="f88" fmla="*/ f66 1 72606"/>
                <a:gd name="f89" fmla="*/ f67 1 265839"/>
                <a:gd name="f90" fmla="*/ f68 1 72606"/>
                <a:gd name="f91" fmla="*/ f69 1 265839"/>
                <a:gd name="f92" fmla="*/ f70 1 72606"/>
                <a:gd name="f93" fmla="*/ f71 1 265839"/>
                <a:gd name="f94" fmla="*/ f72 1 72606"/>
                <a:gd name="f95" fmla="*/ f73 1 265839"/>
                <a:gd name="f96" fmla="*/ f74 1 72606"/>
                <a:gd name="f97" fmla="*/ f75 1 265839"/>
                <a:gd name="f98" fmla="*/ f76 1 72606"/>
                <a:gd name="f99" fmla="*/ f77 1 265839"/>
                <a:gd name="f100" fmla="*/ f78 1 72606"/>
                <a:gd name="f101" fmla="*/ f79 1 265839"/>
                <a:gd name="f102" fmla="*/ f80 1 72606"/>
                <a:gd name="f103" fmla="*/ f81 1 265839"/>
                <a:gd name="f104" fmla="*/ f82 1 265839"/>
                <a:gd name="f105" fmla="*/ f83 1 72606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2"/>
                <a:gd name="f114" fmla="*/ f89 1 f61"/>
                <a:gd name="f115" fmla="*/ f90 1 f62"/>
                <a:gd name="f116" fmla="*/ f91 1 f61"/>
                <a:gd name="f117" fmla="*/ f92 1 f62"/>
                <a:gd name="f118" fmla="*/ f93 1 f61"/>
                <a:gd name="f119" fmla="*/ f94 1 f62"/>
                <a:gd name="f120" fmla="*/ f95 1 f61"/>
                <a:gd name="f121" fmla="*/ f96 1 f62"/>
                <a:gd name="f122" fmla="*/ f97 1 f61"/>
                <a:gd name="f123" fmla="*/ f98 1 f62"/>
                <a:gd name="f124" fmla="*/ f99 1 f61"/>
                <a:gd name="f125" fmla="*/ f100 1 f62"/>
                <a:gd name="f126" fmla="*/ f101 1 f61"/>
                <a:gd name="f127" fmla="*/ f102 1 f62"/>
                <a:gd name="f128" fmla="*/ f103 1 f61"/>
                <a:gd name="f129" fmla="*/ f104 1 f61"/>
                <a:gd name="f130" fmla="*/ f105 1 f62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3 1"/>
                <a:gd name="f139" fmla="*/ f114 f52 1"/>
                <a:gd name="f140" fmla="*/ f115 f53 1"/>
                <a:gd name="f141" fmla="*/ f116 f52 1"/>
                <a:gd name="f142" fmla="*/ f117 f53 1"/>
                <a:gd name="f143" fmla="*/ f118 f52 1"/>
                <a:gd name="f144" fmla="*/ f119 f53 1"/>
                <a:gd name="f145" fmla="*/ f120 f52 1"/>
                <a:gd name="f146" fmla="*/ f121 f53 1"/>
                <a:gd name="f147" fmla="*/ f122 f52 1"/>
                <a:gd name="f148" fmla="*/ f123 f53 1"/>
                <a:gd name="f149" fmla="*/ f124 f52 1"/>
                <a:gd name="f150" fmla="*/ f125 f53 1"/>
                <a:gd name="f151" fmla="*/ f126 f52 1"/>
                <a:gd name="f152" fmla="*/ f127 f53 1"/>
                <a:gd name="f153" fmla="*/ f128 f52 1"/>
                <a:gd name="f154" fmla="*/ f129 f52 1"/>
                <a:gd name="f155" fmla="*/ f13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  <a:cxn ang="f84">
                  <a:pos x="f151" y="f152"/>
                </a:cxn>
                <a:cxn ang="f84">
                  <a:pos x="f153" y="f152"/>
                </a:cxn>
                <a:cxn ang="f84">
                  <a:pos x="f154" y="f155"/>
                </a:cxn>
                <a:cxn ang="f84">
                  <a:pos x="f135" y="f136"/>
                </a:cxn>
              </a:cxnLst>
              <a:rect l="f131" t="f134" r="f132" b="f133"/>
              <a:pathLst>
                <a:path w="265839" h="7260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5" y="f36"/>
                  </a:lnTo>
                  <a:lnTo>
                    <a:pt x="f5" y="f36"/>
                  </a:lnTo>
                  <a:cubicBezTo>
                    <a:pt x="f37" y="f38"/>
                    <a:pt x="f39" y="f38"/>
                    <a:pt x="f40" y="f36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4" name="Freeform: Shape 223">
              <a:extLst>
                <a:ext uri="{FF2B5EF4-FFF2-40B4-BE49-F238E27FC236}">
                  <a16:creationId xmlns:a16="http://schemas.microsoft.com/office/drawing/2014/main" id="{C7BD86BD-C402-9AEB-4A1A-05E81CD91B1B}"/>
                </a:ext>
              </a:extLst>
            </p:cNvPr>
            <p:cNvSpPr/>
            <p:nvPr/>
          </p:nvSpPr>
          <p:spPr>
            <a:xfrm>
              <a:off x="3143259" y="1306659"/>
              <a:ext cx="896" cy="1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9"/>
                <a:gd name="f7" fmla="val 1027"/>
                <a:gd name="f8" fmla="+- 0 0 -90"/>
                <a:gd name="f9" fmla="*/ f3 1 899"/>
                <a:gd name="f10" fmla="*/ f4 1 1027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899"/>
                <a:gd name="f19" fmla="*/ f15 1 1027"/>
                <a:gd name="f20" fmla="*/ 0 f16 1"/>
                <a:gd name="f21" fmla="*/ 1027 f15 1"/>
                <a:gd name="f22" fmla="*/ 899 f16 1"/>
                <a:gd name="f23" fmla="*/ 0 f15 1"/>
                <a:gd name="f24" fmla="+- f17 0 f1"/>
                <a:gd name="f25" fmla="*/ f20 1 899"/>
                <a:gd name="f26" fmla="*/ f21 1 1027"/>
                <a:gd name="f27" fmla="*/ f22 1 899"/>
                <a:gd name="f28" fmla="*/ f23 1 1027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1" y="f42"/>
                </a:cxn>
                <a:cxn ang="f24">
                  <a:pos x="f43" y="f44"/>
                </a:cxn>
              </a:cxnLst>
              <a:rect l="f37" t="f40" r="f38" b="f39"/>
              <a:pathLst>
                <a:path w="899" h="1027">
                  <a:moveTo>
                    <a:pt x="f5" y="f7"/>
                  </a:moveTo>
                  <a:lnTo>
                    <a:pt x="f5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5" name="Freeform: Shape 224">
              <a:extLst>
                <a:ext uri="{FF2B5EF4-FFF2-40B4-BE49-F238E27FC236}">
                  <a16:creationId xmlns:a16="http://schemas.microsoft.com/office/drawing/2014/main" id="{70DD3A21-DA67-0D7F-FF62-5150419E45E9}"/>
                </a:ext>
              </a:extLst>
            </p:cNvPr>
            <p:cNvSpPr/>
            <p:nvPr/>
          </p:nvSpPr>
          <p:spPr>
            <a:xfrm>
              <a:off x="3141924" y="1309740"/>
              <a:ext cx="54" cy="14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"/>
                <a:gd name="f7" fmla="val 1412"/>
                <a:gd name="f8" fmla="val 53"/>
                <a:gd name="f9" fmla="val 385"/>
                <a:gd name="f10" fmla="val 1413"/>
                <a:gd name="f11" fmla="val -18"/>
                <a:gd name="f12" fmla="val 945"/>
                <a:gd name="f13" fmla="val 468"/>
                <a:gd name="f14" fmla="+- 0 0 -90"/>
                <a:gd name="f15" fmla="*/ f3 1 52"/>
                <a:gd name="f16" fmla="*/ f4 1 14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2"/>
                <a:gd name="f25" fmla="*/ f21 1 1412"/>
                <a:gd name="f26" fmla="*/ 53 f22 1"/>
                <a:gd name="f27" fmla="*/ 385 f21 1"/>
                <a:gd name="f28" fmla="*/ 1413 f21 1"/>
                <a:gd name="f29" fmla="*/ 0 f21 1"/>
                <a:gd name="f30" fmla="+- f23 0 f1"/>
                <a:gd name="f31" fmla="*/ f26 1 52"/>
                <a:gd name="f32" fmla="*/ f27 1 1412"/>
                <a:gd name="f33" fmla="*/ f28 1 1412"/>
                <a:gd name="f34" fmla="*/ f29 1 1412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52" h="1412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6" name="Freeform: Shape 225">
              <a:extLst>
                <a:ext uri="{FF2B5EF4-FFF2-40B4-BE49-F238E27FC236}">
                  <a16:creationId xmlns:a16="http://schemas.microsoft.com/office/drawing/2014/main" id="{9B9BCEC4-E284-5482-742E-66A743C26DBD}"/>
                </a:ext>
              </a:extLst>
            </p:cNvPr>
            <p:cNvSpPr/>
            <p:nvPr/>
          </p:nvSpPr>
          <p:spPr>
            <a:xfrm>
              <a:off x="2698376" y="3303315"/>
              <a:ext cx="58905" cy="2407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908"/>
                <a:gd name="f7" fmla="val 240770"/>
                <a:gd name="f8" fmla="val 210"/>
                <a:gd name="f9" fmla="val 232355"/>
                <a:gd name="f10" fmla="val -714"/>
                <a:gd name="f11" fmla="val 235999"/>
                <a:gd name="f12" fmla="val 1492"/>
                <a:gd name="f13" fmla="val 239702"/>
                <a:gd name="f14" fmla="val 5136"/>
                <a:gd name="f15" fmla="val 240627"/>
                <a:gd name="f16" fmla="val 5249"/>
                <a:gd name="f17" fmla="val 240655"/>
                <a:gd name="f18" fmla="val 5363"/>
                <a:gd name="f19" fmla="val 240681"/>
                <a:gd name="f20" fmla="val 5477"/>
                <a:gd name="f21" fmla="val 240704"/>
                <a:gd name="f22" fmla="val 6797"/>
                <a:gd name="f23" fmla="val 240895"/>
                <a:gd name="f24" fmla="val 8143"/>
                <a:gd name="f25" fmla="val 240670"/>
                <a:gd name="f26" fmla="val 9330"/>
                <a:gd name="f27" fmla="val 240062"/>
                <a:gd name="f28" fmla="val 9839"/>
                <a:gd name="f29" fmla="val 239883"/>
                <a:gd name="f30" fmla="val 10317"/>
                <a:gd name="f31" fmla="val 239622"/>
                <a:gd name="f32" fmla="val 10743"/>
                <a:gd name="f33" fmla="val 239291"/>
                <a:gd name="f34" fmla="val 11642"/>
                <a:gd name="f35" fmla="val 238391"/>
                <a:gd name="f36" fmla="val 12053"/>
                <a:gd name="f37" fmla="val 238023"/>
                <a:gd name="f38" fmla="val 12400"/>
                <a:gd name="f39" fmla="val 237589"/>
                <a:gd name="f40" fmla="val 12669"/>
                <a:gd name="f41" fmla="val 237107"/>
                <a:gd name="f42" fmla="val 12741"/>
                <a:gd name="f43" fmla="val 236682"/>
                <a:gd name="f44" fmla="val 236248"/>
                <a:gd name="f45" fmla="val 235822"/>
                <a:gd name="f46" fmla="val 234667"/>
                <a:gd name="f47" fmla="val 58909"/>
                <a:gd name="f48" fmla="val 2184"/>
                <a:gd name="f49" fmla="val 58251"/>
                <a:gd name="f50" fmla="val 6102"/>
                <a:gd name="f51" fmla="val 54634"/>
                <a:gd name="f52" fmla="val 8815"/>
                <a:gd name="f53" fmla="val 50688"/>
                <a:gd name="f54" fmla="val 8349"/>
                <a:gd name="f55" fmla="val 47016"/>
                <a:gd name="f56" fmla="val 7546"/>
                <a:gd name="f57" fmla="val 44689"/>
                <a:gd name="f58" fmla="val 3917"/>
                <a:gd name="f59" fmla="val 45493"/>
                <a:gd name="f60" fmla="val 244"/>
                <a:gd name="f61" fmla="val 45510"/>
                <a:gd name="f62" fmla="val 163"/>
                <a:gd name="f63" fmla="val 45530"/>
                <a:gd name="f64" fmla="val 81"/>
                <a:gd name="f65" fmla="val 45551"/>
                <a:gd name="f66" fmla="val 44523"/>
                <a:gd name="f67" fmla="val 5138"/>
                <a:gd name="f68" fmla="val 82"/>
                <a:gd name="f69" fmla="val 227731"/>
                <a:gd name="f70" fmla="+- 0 0 -90"/>
                <a:gd name="f71" fmla="*/ f3 1 58908"/>
                <a:gd name="f72" fmla="*/ f4 1 240770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58908"/>
                <a:gd name="f81" fmla="*/ f77 1 240770"/>
                <a:gd name="f82" fmla="*/ 210 f78 1"/>
                <a:gd name="f83" fmla="*/ 232355 f77 1"/>
                <a:gd name="f84" fmla="*/ 5136 f78 1"/>
                <a:gd name="f85" fmla="*/ 240627 f77 1"/>
                <a:gd name="f86" fmla="*/ 5477 f78 1"/>
                <a:gd name="f87" fmla="*/ 240704 f77 1"/>
                <a:gd name="f88" fmla="*/ 9330 f78 1"/>
                <a:gd name="f89" fmla="*/ 240062 f77 1"/>
                <a:gd name="f90" fmla="*/ 10743 f78 1"/>
                <a:gd name="f91" fmla="*/ 239291 f77 1"/>
                <a:gd name="f92" fmla="*/ 11642 f78 1"/>
                <a:gd name="f93" fmla="*/ 238391 f77 1"/>
                <a:gd name="f94" fmla="*/ 12669 f78 1"/>
                <a:gd name="f95" fmla="*/ 237107 f77 1"/>
                <a:gd name="f96" fmla="*/ 235822 f77 1"/>
                <a:gd name="f97" fmla="*/ 234667 f77 1"/>
                <a:gd name="f98" fmla="*/ 58909 f78 1"/>
                <a:gd name="f99" fmla="*/ 2184 f77 1"/>
                <a:gd name="f100" fmla="*/ 50688 f78 1"/>
                <a:gd name="f101" fmla="*/ 8349 f77 1"/>
                <a:gd name="f102" fmla="*/ 45493 f78 1"/>
                <a:gd name="f103" fmla="*/ 244 f77 1"/>
                <a:gd name="f104" fmla="*/ 45551 f78 1"/>
                <a:gd name="f105" fmla="*/ 0 f77 1"/>
                <a:gd name="f106" fmla="*/ 44523 f78 1"/>
                <a:gd name="f107" fmla="*/ 5138 f77 1"/>
                <a:gd name="f108" fmla="*/ 82 f78 1"/>
                <a:gd name="f109" fmla="*/ 227731 f77 1"/>
                <a:gd name="f110" fmla="+- f79 0 f1"/>
                <a:gd name="f111" fmla="*/ f82 1 58908"/>
                <a:gd name="f112" fmla="*/ f83 1 240770"/>
                <a:gd name="f113" fmla="*/ f84 1 58908"/>
                <a:gd name="f114" fmla="*/ f85 1 240770"/>
                <a:gd name="f115" fmla="*/ f86 1 58908"/>
                <a:gd name="f116" fmla="*/ f87 1 240770"/>
                <a:gd name="f117" fmla="*/ f88 1 58908"/>
                <a:gd name="f118" fmla="*/ f89 1 240770"/>
                <a:gd name="f119" fmla="*/ f90 1 58908"/>
                <a:gd name="f120" fmla="*/ f91 1 240770"/>
                <a:gd name="f121" fmla="*/ f92 1 58908"/>
                <a:gd name="f122" fmla="*/ f93 1 240770"/>
                <a:gd name="f123" fmla="*/ f94 1 58908"/>
                <a:gd name="f124" fmla="*/ f95 1 240770"/>
                <a:gd name="f125" fmla="*/ f96 1 240770"/>
                <a:gd name="f126" fmla="*/ f97 1 240770"/>
                <a:gd name="f127" fmla="*/ f98 1 58908"/>
                <a:gd name="f128" fmla="*/ f99 1 240770"/>
                <a:gd name="f129" fmla="*/ f100 1 58908"/>
                <a:gd name="f130" fmla="*/ f101 1 240770"/>
                <a:gd name="f131" fmla="*/ f102 1 58908"/>
                <a:gd name="f132" fmla="*/ f103 1 240770"/>
                <a:gd name="f133" fmla="*/ f104 1 58908"/>
                <a:gd name="f134" fmla="*/ f105 1 240770"/>
                <a:gd name="f135" fmla="*/ f106 1 58908"/>
                <a:gd name="f136" fmla="*/ f107 1 240770"/>
                <a:gd name="f137" fmla="*/ f108 1 58908"/>
                <a:gd name="f138" fmla="*/ f109 1 240770"/>
                <a:gd name="f139" fmla="*/ f73 1 f80"/>
                <a:gd name="f140" fmla="*/ f74 1 f80"/>
                <a:gd name="f141" fmla="*/ f73 1 f81"/>
                <a:gd name="f142" fmla="*/ f75 1 f81"/>
                <a:gd name="f143" fmla="*/ f111 1 f80"/>
                <a:gd name="f144" fmla="*/ f112 1 f81"/>
                <a:gd name="f145" fmla="*/ f113 1 f80"/>
                <a:gd name="f146" fmla="*/ f114 1 f81"/>
                <a:gd name="f147" fmla="*/ f115 1 f80"/>
                <a:gd name="f148" fmla="*/ f116 1 f81"/>
                <a:gd name="f149" fmla="*/ f117 1 f80"/>
                <a:gd name="f150" fmla="*/ f118 1 f81"/>
                <a:gd name="f151" fmla="*/ f119 1 f80"/>
                <a:gd name="f152" fmla="*/ f120 1 f81"/>
                <a:gd name="f153" fmla="*/ f121 1 f80"/>
                <a:gd name="f154" fmla="*/ f122 1 f81"/>
                <a:gd name="f155" fmla="*/ f123 1 f80"/>
                <a:gd name="f156" fmla="*/ f124 1 f81"/>
                <a:gd name="f157" fmla="*/ f125 1 f81"/>
                <a:gd name="f158" fmla="*/ f126 1 f81"/>
                <a:gd name="f159" fmla="*/ f127 1 f80"/>
                <a:gd name="f160" fmla="*/ f128 1 f81"/>
                <a:gd name="f161" fmla="*/ f129 1 f80"/>
                <a:gd name="f162" fmla="*/ f130 1 f81"/>
                <a:gd name="f163" fmla="*/ f131 1 f80"/>
                <a:gd name="f164" fmla="*/ f132 1 f81"/>
                <a:gd name="f165" fmla="*/ f133 1 f80"/>
                <a:gd name="f166" fmla="*/ f134 1 f81"/>
                <a:gd name="f167" fmla="*/ f135 1 f80"/>
                <a:gd name="f168" fmla="*/ f136 1 f81"/>
                <a:gd name="f169" fmla="*/ f137 1 f80"/>
                <a:gd name="f170" fmla="*/ f138 1 f81"/>
                <a:gd name="f171" fmla="*/ f139 f71 1"/>
                <a:gd name="f172" fmla="*/ f140 f71 1"/>
                <a:gd name="f173" fmla="*/ f142 f72 1"/>
                <a:gd name="f174" fmla="*/ f141 f72 1"/>
                <a:gd name="f175" fmla="*/ f143 f71 1"/>
                <a:gd name="f176" fmla="*/ f144 f72 1"/>
                <a:gd name="f177" fmla="*/ f145 f71 1"/>
                <a:gd name="f178" fmla="*/ f146 f72 1"/>
                <a:gd name="f179" fmla="*/ f147 f71 1"/>
                <a:gd name="f180" fmla="*/ f148 f72 1"/>
                <a:gd name="f181" fmla="*/ f149 f71 1"/>
                <a:gd name="f182" fmla="*/ f150 f72 1"/>
                <a:gd name="f183" fmla="*/ f151 f71 1"/>
                <a:gd name="f184" fmla="*/ f152 f72 1"/>
                <a:gd name="f185" fmla="*/ f153 f71 1"/>
                <a:gd name="f186" fmla="*/ f154 f72 1"/>
                <a:gd name="f187" fmla="*/ f155 f71 1"/>
                <a:gd name="f188" fmla="*/ f156 f72 1"/>
                <a:gd name="f189" fmla="*/ f157 f72 1"/>
                <a:gd name="f190" fmla="*/ f158 f72 1"/>
                <a:gd name="f191" fmla="*/ f159 f71 1"/>
                <a:gd name="f192" fmla="*/ f160 f72 1"/>
                <a:gd name="f193" fmla="*/ f161 f71 1"/>
                <a:gd name="f194" fmla="*/ f162 f72 1"/>
                <a:gd name="f195" fmla="*/ f163 f71 1"/>
                <a:gd name="f196" fmla="*/ f164 f72 1"/>
                <a:gd name="f197" fmla="*/ f165 f71 1"/>
                <a:gd name="f198" fmla="*/ f166 f72 1"/>
                <a:gd name="f199" fmla="*/ f167 f71 1"/>
                <a:gd name="f200" fmla="*/ f168 f72 1"/>
                <a:gd name="f201" fmla="*/ f169 f71 1"/>
                <a:gd name="f202" fmla="*/ f170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0">
                  <a:pos x="f175" y="f176"/>
                </a:cxn>
                <a:cxn ang="f110">
                  <a:pos x="f177" y="f178"/>
                </a:cxn>
                <a:cxn ang="f110">
                  <a:pos x="f179" y="f180"/>
                </a:cxn>
                <a:cxn ang="f110">
                  <a:pos x="f181" y="f182"/>
                </a:cxn>
                <a:cxn ang="f110">
                  <a:pos x="f183" y="f184"/>
                </a:cxn>
                <a:cxn ang="f110">
                  <a:pos x="f185" y="f186"/>
                </a:cxn>
                <a:cxn ang="f110">
                  <a:pos x="f187" y="f188"/>
                </a:cxn>
                <a:cxn ang="f110">
                  <a:pos x="f187" y="f189"/>
                </a:cxn>
                <a:cxn ang="f110">
                  <a:pos x="f187" y="f190"/>
                </a:cxn>
                <a:cxn ang="f110">
                  <a:pos x="f191" y="f192"/>
                </a:cxn>
                <a:cxn ang="f110">
                  <a:pos x="f193" y="f194"/>
                </a:cxn>
                <a:cxn ang="f110">
                  <a:pos x="f195" y="f196"/>
                </a:cxn>
                <a:cxn ang="f110">
                  <a:pos x="f197" y="f198"/>
                </a:cxn>
                <a:cxn ang="f110">
                  <a:pos x="f199" y="f200"/>
                </a:cxn>
                <a:cxn ang="f110">
                  <a:pos x="f201" y="f202"/>
                </a:cxn>
              </a:cxnLst>
              <a:rect l="f171" t="f174" r="f172" b="f173"/>
              <a:pathLst>
                <a:path w="58908" h="24077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2" y="f44"/>
                    <a:pt x="f40" y="f45"/>
                  </a:cubicBezTo>
                  <a:lnTo>
                    <a:pt x="f40" y="f46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5"/>
                  </a:cubicBezTo>
                  <a:lnTo>
                    <a:pt x="f66" y="f67"/>
                  </a:lnTo>
                  <a:lnTo>
                    <a:pt x="f68" y="f6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7" name="Freeform: Shape 226">
              <a:extLst>
                <a:ext uri="{FF2B5EF4-FFF2-40B4-BE49-F238E27FC236}">
                  <a16:creationId xmlns:a16="http://schemas.microsoft.com/office/drawing/2014/main" id="{2B42F111-ED4D-A0BE-9D22-DD7BDFDB961D}"/>
                </a:ext>
              </a:extLst>
            </p:cNvPr>
            <p:cNvSpPr/>
            <p:nvPr/>
          </p:nvSpPr>
          <p:spPr>
            <a:xfrm>
              <a:off x="2745303" y="1304894"/>
              <a:ext cx="409852" cy="20068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9853"/>
                <a:gd name="f7" fmla="val 2006825"/>
                <a:gd name="f8" fmla="val 4790"/>
                <a:gd name="f9" fmla="val 2006774"/>
                <a:gd name="f10" fmla="val 8736"/>
                <a:gd name="f11" fmla="val 2007240"/>
                <a:gd name="f12" fmla="val 12353"/>
                <a:gd name="f13" fmla="val 2004527"/>
                <a:gd name="f14" fmla="val 13011"/>
                <a:gd name="f15" fmla="val 2000608"/>
                <a:gd name="f16" fmla="val 407845"/>
                <a:gd name="f17" fmla="val 18080"/>
                <a:gd name="f18" fmla="val 408744"/>
                <a:gd name="f19" fmla="val 13456"/>
                <a:gd name="f20" fmla="val 409643"/>
                <a:gd name="f21" fmla="val 8447"/>
                <a:gd name="f22" fmla="val 410567"/>
                <a:gd name="f23" fmla="val 4802"/>
                <a:gd name="f24" fmla="val 408362"/>
                <a:gd name="f25" fmla="val 1099"/>
                <a:gd name="f26" fmla="val 404717"/>
                <a:gd name="f27" fmla="val 175"/>
                <a:gd name="f28" fmla="val 404605"/>
                <a:gd name="f29" fmla="val 146"/>
                <a:gd name="f30" fmla="val 404491"/>
                <a:gd name="f31" fmla="val 121"/>
                <a:gd name="f32" fmla="val 404377"/>
                <a:gd name="f33" fmla="val 98"/>
                <a:gd name="f34" fmla="val 403526"/>
                <a:gd name="f35" fmla="val -33"/>
                <a:gd name="f36" fmla="val 402659"/>
                <a:gd name="f37" fmla="val 401808"/>
                <a:gd name="f38" fmla="val 400781"/>
                <a:gd name="f39" fmla="val 399625"/>
                <a:gd name="f40" fmla="val 399337"/>
                <a:gd name="f41" fmla="val 322"/>
                <a:gd name="f42" fmla="val 399078"/>
                <a:gd name="f43" fmla="val 581"/>
                <a:gd name="f44" fmla="val 398854"/>
                <a:gd name="f45" fmla="val 869"/>
                <a:gd name="f46" fmla="val 397955"/>
                <a:gd name="f47" fmla="val 1896"/>
                <a:gd name="f48" fmla="val 397899"/>
                <a:gd name="f49" fmla="val 2150"/>
                <a:gd name="f50" fmla="val 2413"/>
                <a:gd name="f51" fmla="val 2667"/>
                <a:gd name="f52" fmla="val 397884"/>
                <a:gd name="f53" fmla="val 3135"/>
                <a:gd name="f54" fmla="val 3611"/>
                <a:gd name="f55" fmla="val 4080"/>
                <a:gd name="f56" fmla="val 3249"/>
                <a:gd name="f57" fmla="val 1985966"/>
                <a:gd name="f58" fmla="val 1322"/>
                <a:gd name="f59" fmla="val 1996242"/>
                <a:gd name="f60" fmla="val -904"/>
                <a:gd name="f61" fmla="val 1999271"/>
                <a:gd name="f62" fmla="val -253"/>
                <a:gd name="f63" fmla="val 2003532"/>
                <a:gd name="f64" fmla="val 2777"/>
                <a:gd name="f65" fmla="val 2005759"/>
                <a:gd name="f66" fmla="val 3387"/>
                <a:gd name="f67" fmla="val 2006207"/>
                <a:gd name="f68" fmla="val 4067"/>
                <a:gd name="f69" fmla="val 2006550"/>
                <a:gd name="f70" fmla="+- 0 0 -90"/>
                <a:gd name="f71" fmla="*/ f3 1 409853"/>
                <a:gd name="f72" fmla="*/ f4 1 2006825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409853"/>
                <a:gd name="f81" fmla="*/ f77 1 2006825"/>
                <a:gd name="f82" fmla="*/ 4790 f78 1"/>
                <a:gd name="f83" fmla="*/ 2006774 f77 1"/>
                <a:gd name="f84" fmla="*/ 13011 f78 1"/>
                <a:gd name="f85" fmla="*/ 2000608 f77 1"/>
                <a:gd name="f86" fmla="*/ 407845 f78 1"/>
                <a:gd name="f87" fmla="*/ 18080 f77 1"/>
                <a:gd name="f88" fmla="*/ 408744 f78 1"/>
                <a:gd name="f89" fmla="*/ 13456 f77 1"/>
                <a:gd name="f90" fmla="*/ 409643 f78 1"/>
                <a:gd name="f91" fmla="*/ 8447 f77 1"/>
                <a:gd name="f92" fmla="*/ 404717 f78 1"/>
                <a:gd name="f93" fmla="*/ 175 f77 1"/>
                <a:gd name="f94" fmla="*/ 404377 f78 1"/>
                <a:gd name="f95" fmla="*/ 98 f77 1"/>
                <a:gd name="f96" fmla="*/ 401808 f78 1"/>
                <a:gd name="f97" fmla="*/ 400781 f78 1"/>
                <a:gd name="f98" fmla="*/ 399625 f78 1"/>
                <a:gd name="f99" fmla="*/ 398854 f78 1"/>
                <a:gd name="f100" fmla="*/ 869 f77 1"/>
                <a:gd name="f101" fmla="*/ 397955 f78 1"/>
                <a:gd name="f102" fmla="*/ 1896 f77 1"/>
                <a:gd name="f103" fmla="*/ 2667 f77 1"/>
                <a:gd name="f104" fmla="*/ 4080 f77 1"/>
                <a:gd name="f105" fmla="*/ 3249 f78 1"/>
                <a:gd name="f106" fmla="*/ 1985966 f77 1"/>
                <a:gd name="f107" fmla="*/ 1322 f78 1"/>
                <a:gd name="f108" fmla="*/ 1996242 f77 1"/>
                <a:gd name="f109" fmla="*/ 2777 f78 1"/>
                <a:gd name="f110" fmla="*/ 2005759 f77 1"/>
                <a:gd name="f111" fmla="+- f79 0 f1"/>
                <a:gd name="f112" fmla="*/ f82 1 409853"/>
                <a:gd name="f113" fmla="*/ f83 1 2006825"/>
                <a:gd name="f114" fmla="*/ f84 1 409853"/>
                <a:gd name="f115" fmla="*/ f85 1 2006825"/>
                <a:gd name="f116" fmla="*/ f86 1 409853"/>
                <a:gd name="f117" fmla="*/ f87 1 2006825"/>
                <a:gd name="f118" fmla="*/ f88 1 409853"/>
                <a:gd name="f119" fmla="*/ f89 1 2006825"/>
                <a:gd name="f120" fmla="*/ f90 1 409853"/>
                <a:gd name="f121" fmla="*/ f91 1 2006825"/>
                <a:gd name="f122" fmla="*/ f92 1 409853"/>
                <a:gd name="f123" fmla="*/ f93 1 2006825"/>
                <a:gd name="f124" fmla="*/ f94 1 409853"/>
                <a:gd name="f125" fmla="*/ f95 1 2006825"/>
                <a:gd name="f126" fmla="*/ f96 1 409853"/>
                <a:gd name="f127" fmla="*/ f97 1 409853"/>
                <a:gd name="f128" fmla="*/ f98 1 409853"/>
                <a:gd name="f129" fmla="*/ f99 1 409853"/>
                <a:gd name="f130" fmla="*/ f100 1 2006825"/>
                <a:gd name="f131" fmla="*/ f101 1 409853"/>
                <a:gd name="f132" fmla="*/ f102 1 2006825"/>
                <a:gd name="f133" fmla="*/ f103 1 2006825"/>
                <a:gd name="f134" fmla="*/ f104 1 2006825"/>
                <a:gd name="f135" fmla="*/ f105 1 409853"/>
                <a:gd name="f136" fmla="*/ f106 1 2006825"/>
                <a:gd name="f137" fmla="*/ f107 1 409853"/>
                <a:gd name="f138" fmla="*/ f108 1 2006825"/>
                <a:gd name="f139" fmla="*/ f109 1 409853"/>
                <a:gd name="f140" fmla="*/ f110 1 2006825"/>
                <a:gd name="f141" fmla="*/ f73 1 f80"/>
                <a:gd name="f142" fmla="*/ f74 1 f80"/>
                <a:gd name="f143" fmla="*/ f73 1 f81"/>
                <a:gd name="f144" fmla="*/ f75 1 f81"/>
                <a:gd name="f145" fmla="*/ f112 1 f80"/>
                <a:gd name="f146" fmla="*/ f113 1 f81"/>
                <a:gd name="f147" fmla="*/ f114 1 f80"/>
                <a:gd name="f148" fmla="*/ f115 1 f81"/>
                <a:gd name="f149" fmla="*/ f116 1 f80"/>
                <a:gd name="f150" fmla="*/ f117 1 f81"/>
                <a:gd name="f151" fmla="*/ f118 1 f80"/>
                <a:gd name="f152" fmla="*/ f119 1 f81"/>
                <a:gd name="f153" fmla="*/ f120 1 f80"/>
                <a:gd name="f154" fmla="*/ f121 1 f81"/>
                <a:gd name="f155" fmla="*/ f122 1 f80"/>
                <a:gd name="f156" fmla="*/ f123 1 f81"/>
                <a:gd name="f157" fmla="*/ f124 1 f80"/>
                <a:gd name="f158" fmla="*/ f125 1 f81"/>
                <a:gd name="f159" fmla="*/ f126 1 f80"/>
                <a:gd name="f160" fmla="*/ f127 1 f80"/>
                <a:gd name="f161" fmla="*/ f128 1 f80"/>
                <a:gd name="f162" fmla="*/ f129 1 f80"/>
                <a:gd name="f163" fmla="*/ f130 1 f81"/>
                <a:gd name="f164" fmla="*/ f131 1 f80"/>
                <a:gd name="f165" fmla="*/ f132 1 f81"/>
                <a:gd name="f166" fmla="*/ f133 1 f81"/>
                <a:gd name="f167" fmla="*/ f134 1 f81"/>
                <a:gd name="f168" fmla="*/ f135 1 f80"/>
                <a:gd name="f169" fmla="*/ f136 1 f81"/>
                <a:gd name="f170" fmla="*/ f137 1 f80"/>
                <a:gd name="f171" fmla="*/ f138 1 f81"/>
                <a:gd name="f172" fmla="*/ f139 1 f80"/>
                <a:gd name="f173" fmla="*/ f140 1 f81"/>
                <a:gd name="f174" fmla="*/ f141 f71 1"/>
                <a:gd name="f175" fmla="*/ f142 f71 1"/>
                <a:gd name="f176" fmla="*/ f144 f72 1"/>
                <a:gd name="f177" fmla="*/ f143 f72 1"/>
                <a:gd name="f178" fmla="*/ f145 f71 1"/>
                <a:gd name="f179" fmla="*/ f146 f72 1"/>
                <a:gd name="f180" fmla="*/ f147 f71 1"/>
                <a:gd name="f181" fmla="*/ f148 f72 1"/>
                <a:gd name="f182" fmla="*/ f149 f71 1"/>
                <a:gd name="f183" fmla="*/ f150 f72 1"/>
                <a:gd name="f184" fmla="*/ f151 f71 1"/>
                <a:gd name="f185" fmla="*/ f152 f72 1"/>
                <a:gd name="f186" fmla="*/ f153 f71 1"/>
                <a:gd name="f187" fmla="*/ f154 f72 1"/>
                <a:gd name="f188" fmla="*/ f155 f71 1"/>
                <a:gd name="f189" fmla="*/ f156 f72 1"/>
                <a:gd name="f190" fmla="*/ f157 f71 1"/>
                <a:gd name="f191" fmla="*/ f158 f72 1"/>
                <a:gd name="f192" fmla="*/ f159 f71 1"/>
                <a:gd name="f193" fmla="*/ f160 f71 1"/>
                <a:gd name="f194" fmla="*/ f161 f71 1"/>
                <a:gd name="f195" fmla="*/ f162 f71 1"/>
                <a:gd name="f196" fmla="*/ f163 f72 1"/>
                <a:gd name="f197" fmla="*/ f164 f71 1"/>
                <a:gd name="f198" fmla="*/ f165 f72 1"/>
                <a:gd name="f199" fmla="*/ f166 f72 1"/>
                <a:gd name="f200" fmla="*/ f167 f72 1"/>
                <a:gd name="f201" fmla="*/ f168 f71 1"/>
                <a:gd name="f202" fmla="*/ f169 f72 1"/>
                <a:gd name="f203" fmla="*/ f170 f71 1"/>
                <a:gd name="f204" fmla="*/ f171 f72 1"/>
                <a:gd name="f205" fmla="*/ f172 f71 1"/>
                <a:gd name="f206" fmla="*/ f173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78" y="f179"/>
                </a:cxn>
                <a:cxn ang="f111">
                  <a:pos x="f180" y="f181"/>
                </a:cxn>
                <a:cxn ang="f111">
                  <a:pos x="f182" y="f183"/>
                </a:cxn>
                <a:cxn ang="f111">
                  <a:pos x="f184" y="f185"/>
                </a:cxn>
                <a:cxn ang="f111">
                  <a:pos x="f186" y="f187"/>
                </a:cxn>
                <a:cxn ang="f111">
                  <a:pos x="f188" y="f189"/>
                </a:cxn>
                <a:cxn ang="f111">
                  <a:pos x="f190" y="f191"/>
                </a:cxn>
                <a:cxn ang="f111">
                  <a:pos x="f192" y="f191"/>
                </a:cxn>
                <a:cxn ang="f111">
                  <a:pos x="f192" y="f191"/>
                </a:cxn>
                <a:cxn ang="f111">
                  <a:pos x="f193" y="f191"/>
                </a:cxn>
                <a:cxn ang="f111">
                  <a:pos x="f194" y="f191"/>
                </a:cxn>
                <a:cxn ang="f111">
                  <a:pos x="f194" y="f191"/>
                </a:cxn>
                <a:cxn ang="f111">
                  <a:pos x="f195" y="f196"/>
                </a:cxn>
                <a:cxn ang="f111">
                  <a:pos x="f197" y="f198"/>
                </a:cxn>
                <a:cxn ang="f111">
                  <a:pos x="f197" y="f198"/>
                </a:cxn>
                <a:cxn ang="f111">
                  <a:pos x="f197" y="f199"/>
                </a:cxn>
                <a:cxn ang="f111">
                  <a:pos x="f197" y="f200"/>
                </a:cxn>
                <a:cxn ang="f111">
                  <a:pos x="f197" y="f200"/>
                </a:cxn>
                <a:cxn ang="f111">
                  <a:pos x="f201" y="f202"/>
                </a:cxn>
                <a:cxn ang="f111">
                  <a:pos x="f203" y="f204"/>
                </a:cxn>
                <a:cxn ang="f111">
                  <a:pos x="f205" y="f206"/>
                </a:cxn>
                <a:cxn ang="f111">
                  <a:pos x="f178" y="f179"/>
                </a:cxn>
              </a:cxnLst>
              <a:rect l="f174" t="f177" r="f175" b="f176"/>
              <a:pathLst>
                <a:path w="409853" h="200682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5"/>
                    <a:pt x="f37" y="f33"/>
                  </a:cubicBezTo>
                  <a:lnTo>
                    <a:pt x="f37" y="f33"/>
                  </a:lnTo>
                  <a:lnTo>
                    <a:pt x="f38" y="f33"/>
                  </a:lnTo>
                  <a:lnTo>
                    <a:pt x="f39" y="f33"/>
                  </a:lnTo>
                  <a:lnTo>
                    <a:pt x="f39" y="f33"/>
                  </a:ln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cubicBezTo>
                    <a:pt x="f46" y="f47"/>
                    <a:pt x="f46" y="f47"/>
                    <a:pt x="f46" y="f47"/>
                  </a:cubicBezTo>
                  <a:cubicBezTo>
                    <a:pt x="f48" y="f49"/>
                    <a:pt x="f48" y="f50"/>
                    <a:pt x="f46" y="f51"/>
                  </a:cubicBezTo>
                  <a:cubicBezTo>
                    <a:pt x="f52" y="f53"/>
                    <a:pt x="f52" y="f54"/>
                    <a:pt x="f46" y="f55"/>
                  </a:cubicBezTo>
                  <a:lnTo>
                    <a:pt x="f46" y="f55"/>
                  </a:lnTo>
                  <a:lnTo>
                    <a:pt x="f56" y="f57"/>
                  </a:lnTo>
                  <a:lnTo>
                    <a:pt x="f58" y="f59"/>
                  </a:lnTo>
                  <a:cubicBezTo>
                    <a:pt x="f60" y="f61"/>
                    <a:pt x="f62" y="f63"/>
                    <a:pt x="f64" y="f65"/>
                  </a:cubicBezTo>
                  <a:cubicBezTo>
                    <a:pt x="f66" y="f67"/>
                    <a:pt x="f68" y="f6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8" name="Freeform: Shape 227">
              <a:extLst>
                <a:ext uri="{FF2B5EF4-FFF2-40B4-BE49-F238E27FC236}">
                  <a16:creationId xmlns:a16="http://schemas.microsoft.com/office/drawing/2014/main" id="{B68272ED-CE9E-F398-C4B2-8B26239DE17A}"/>
                </a:ext>
              </a:extLst>
            </p:cNvPr>
            <p:cNvSpPr/>
            <p:nvPr/>
          </p:nvSpPr>
          <p:spPr>
            <a:xfrm>
              <a:off x="616012" y="1907127"/>
              <a:ext cx="25356" cy="228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57"/>
                <a:gd name="f7" fmla="val 22862"/>
                <a:gd name="f8" fmla="val 20936"/>
                <a:gd name="f9" fmla="val 21193"/>
                <a:gd name="f10" fmla="val 22221"/>
                <a:gd name="f11" fmla="val 23377"/>
                <a:gd name="f12" fmla="val 20551"/>
                <a:gd name="f13" fmla="val 23751"/>
                <a:gd name="f14" fmla="val 20242"/>
                <a:gd name="f15" fmla="val 24095"/>
                <a:gd name="f16" fmla="val 19898"/>
                <a:gd name="f17" fmla="val 24404"/>
                <a:gd name="f18" fmla="val 19523"/>
                <a:gd name="f19" fmla="val 24734"/>
                <a:gd name="f20" fmla="val 19163"/>
                <a:gd name="f21" fmla="val 25035"/>
                <a:gd name="f22" fmla="val 18776"/>
                <a:gd name="f23" fmla="val 25303"/>
                <a:gd name="f24" fmla="val 18368"/>
                <a:gd name="f25" fmla="val 17340"/>
                <a:gd name="f26" fmla="val 25376"/>
                <a:gd name="f27" fmla="val 16872"/>
                <a:gd name="f28" fmla="val 16395"/>
                <a:gd name="f29" fmla="val 15927"/>
                <a:gd name="f30" fmla="val 15156"/>
                <a:gd name="f31" fmla="val 14771"/>
                <a:gd name="f32" fmla="val 13358"/>
                <a:gd name="f33" fmla="val 12331"/>
                <a:gd name="f34" fmla="val 25354"/>
                <a:gd name="f35" fmla="val 11904"/>
                <a:gd name="f36" fmla="val 11473"/>
                <a:gd name="f37" fmla="val 11046"/>
                <a:gd name="f38" fmla="val 10404"/>
                <a:gd name="f39" fmla="val 24982"/>
                <a:gd name="f40" fmla="val 9995"/>
                <a:gd name="f41" fmla="val 24591"/>
                <a:gd name="f42" fmla="val 9647"/>
                <a:gd name="f43" fmla="val 24147"/>
                <a:gd name="f44" fmla="val 9376"/>
                <a:gd name="f45" fmla="val 9377"/>
                <a:gd name="f46" fmla="val 23120"/>
                <a:gd name="f47" fmla="val 7193"/>
                <a:gd name="f48" fmla="val 10512"/>
                <a:gd name="f49" fmla="val 2139"/>
                <a:gd name="f50" fmla="val 11486"/>
                <a:gd name="f51" fmla="val 6553"/>
                <a:gd name="f52" fmla="val 9890"/>
                <a:gd name="f53" fmla="val 7711"/>
                <a:gd name="f54" fmla="val 13261"/>
                <a:gd name="f55" fmla="val 3629"/>
                <a:gd name="f56" fmla="val 14644"/>
                <a:gd name="f57" fmla="val 258"/>
                <a:gd name="f58" fmla="val 12979"/>
                <a:gd name="f59" fmla="val 171"/>
                <a:gd name="f60" fmla="val 12936"/>
                <a:gd name="f61" fmla="val 85"/>
                <a:gd name="f62" fmla="val 12891"/>
                <a:gd name="f63" fmla="val 12844"/>
                <a:gd name="f64" fmla="val 1028"/>
                <a:gd name="f65" fmla="val 13487"/>
                <a:gd name="f66" fmla="val 16954"/>
                <a:gd name="f67" fmla="val 22863"/>
                <a:gd name="f68" fmla="val 18442"/>
                <a:gd name="f69" fmla="val 22816"/>
                <a:gd name="f70" fmla="val 19860"/>
                <a:gd name="f71" fmla="val 22222"/>
                <a:gd name="f72" fmla="+- 0 0 -90"/>
                <a:gd name="f73" fmla="*/ f3 1 25357"/>
                <a:gd name="f74" fmla="*/ f4 1 22862"/>
                <a:gd name="f75" fmla="val f5"/>
                <a:gd name="f76" fmla="val f6"/>
                <a:gd name="f77" fmla="val f7"/>
                <a:gd name="f78" fmla="*/ f72 f0 1"/>
                <a:gd name="f79" fmla="+- f77 0 f75"/>
                <a:gd name="f80" fmla="+- f76 0 f75"/>
                <a:gd name="f81" fmla="*/ f78 1 f2"/>
                <a:gd name="f82" fmla="*/ f80 1 25357"/>
                <a:gd name="f83" fmla="*/ f79 1 22862"/>
                <a:gd name="f84" fmla="*/ 20936 f80 1"/>
                <a:gd name="f85" fmla="*/ 21193 f79 1"/>
                <a:gd name="f86" fmla="*/ 22221 f80 1"/>
                <a:gd name="f87" fmla="*/ 23377 f80 1"/>
                <a:gd name="f88" fmla="*/ 20551 f79 1"/>
                <a:gd name="f89" fmla="*/ 24404 f80 1"/>
                <a:gd name="f90" fmla="*/ 19523 f79 1"/>
                <a:gd name="f91" fmla="*/ 25303 f80 1"/>
                <a:gd name="f92" fmla="*/ 18368 f79 1"/>
                <a:gd name="f93" fmla="*/ 17340 f79 1"/>
                <a:gd name="f94" fmla="*/ 15927 f79 1"/>
                <a:gd name="f95" fmla="*/ 14771 f79 1"/>
                <a:gd name="f96" fmla="*/ 13358 f79 1"/>
                <a:gd name="f97" fmla="*/ 12331 f79 1"/>
                <a:gd name="f98" fmla="*/ 11046 f79 1"/>
                <a:gd name="f99" fmla="*/ 10404 f79 1"/>
                <a:gd name="f100" fmla="*/ 24147 f80 1"/>
                <a:gd name="f101" fmla="*/ 9376 f79 1"/>
                <a:gd name="f102" fmla="*/ 9377 f79 1"/>
                <a:gd name="f103" fmla="*/ 23120 f80 1"/>
                <a:gd name="f104" fmla="*/ 7193 f80 1"/>
                <a:gd name="f105" fmla="*/ 0 f79 1"/>
                <a:gd name="f106" fmla="*/ 9376 f80 1"/>
                <a:gd name="f107" fmla="*/ 9890 f79 1"/>
                <a:gd name="f108" fmla="*/ 258 f80 1"/>
                <a:gd name="f109" fmla="*/ 12979 f79 1"/>
                <a:gd name="f110" fmla="*/ 0 f80 1"/>
                <a:gd name="f111" fmla="*/ 12844 f79 1"/>
                <a:gd name="f112" fmla="*/ 1028 f80 1"/>
                <a:gd name="f113" fmla="*/ 13487 f79 1"/>
                <a:gd name="f114" fmla="*/ 16954 f80 1"/>
                <a:gd name="f115" fmla="*/ 22863 f79 1"/>
                <a:gd name="f116" fmla="+- f81 0 f1"/>
                <a:gd name="f117" fmla="*/ f84 1 25357"/>
                <a:gd name="f118" fmla="*/ f85 1 22862"/>
                <a:gd name="f119" fmla="*/ f86 1 25357"/>
                <a:gd name="f120" fmla="*/ f87 1 25357"/>
                <a:gd name="f121" fmla="*/ f88 1 22862"/>
                <a:gd name="f122" fmla="*/ f89 1 25357"/>
                <a:gd name="f123" fmla="*/ f90 1 22862"/>
                <a:gd name="f124" fmla="*/ f91 1 25357"/>
                <a:gd name="f125" fmla="*/ f92 1 22862"/>
                <a:gd name="f126" fmla="*/ f93 1 22862"/>
                <a:gd name="f127" fmla="*/ f94 1 22862"/>
                <a:gd name="f128" fmla="*/ f95 1 22862"/>
                <a:gd name="f129" fmla="*/ f96 1 22862"/>
                <a:gd name="f130" fmla="*/ f97 1 22862"/>
                <a:gd name="f131" fmla="*/ f98 1 22862"/>
                <a:gd name="f132" fmla="*/ f99 1 22862"/>
                <a:gd name="f133" fmla="*/ f100 1 25357"/>
                <a:gd name="f134" fmla="*/ f101 1 22862"/>
                <a:gd name="f135" fmla="*/ f102 1 22862"/>
                <a:gd name="f136" fmla="*/ f103 1 25357"/>
                <a:gd name="f137" fmla="*/ f104 1 25357"/>
                <a:gd name="f138" fmla="*/ f105 1 22862"/>
                <a:gd name="f139" fmla="*/ f106 1 25357"/>
                <a:gd name="f140" fmla="*/ f107 1 22862"/>
                <a:gd name="f141" fmla="*/ f108 1 25357"/>
                <a:gd name="f142" fmla="*/ f109 1 22862"/>
                <a:gd name="f143" fmla="*/ f110 1 25357"/>
                <a:gd name="f144" fmla="*/ f111 1 22862"/>
                <a:gd name="f145" fmla="*/ f112 1 25357"/>
                <a:gd name="f146" fmla="*/ f113 1 22862"/>
                <a:gd name="f147" fmla="*/ f114 1 25357"/>
                <a:gd name="f148" fmla="*/ f115 1 22862"/>
                <a:gd name="f149" fmla="*/ f75 1 f82"/>
                <a:gd name="f150" fmla="*/ f76 1 f82"/>
                <a:gd name="f151" fmla="*/ f75 1 f83"/>
                <a:gd name="f152" fmla="*/ f77 1 f83"/>
                <a:gd name="f153" fmla="*/ f117 1 f82"/>
                <a:gd name="f154" fmla="*/ f118 1 f83"/>
                <a:gd name="f155" fmla="*/ f119 1 f82"/>
                <a:gd name="f156" fmla="*/ f120 1 f82"/>
                <a:gd name="f157" fmla="*/ f121 1 f83"/>
                <a:gd name="f158" fmla="*/ f122 1 f82"/>
                <a:gd name="f159" fmla="*/ f123 1 f83"/>
                <a:gd name="f160" fmla="*/ f124 1 f82"/>
                <a:gd name="f161" fmla="*/ f125 1 f83"/>
                <a:gd name="f162" fmla="*/ f126 1 f83"/>
                <a:gd name="f163" fmla="*/ f127 1 f83"/>
                <a:gd name="f164" fmla="*/ f128 1 f83"/>
                <a:gd name="f165" fmla="*/ f129 1 f83"/>
                <a:gd name="f166" fmla="*/ f130 1 f83"/>
                <a:gd name="f167" fmla="*/ f131 1 f83"/>
                <a:gd name="f168" fmla="*/ f132 1 f83"/>
                <a:gd name="f169" fmla="*/ f133 1 f82"/>
                <a:gd name="f170" fmla="*/ f134 1 f83"/>
                <a:gd name="f171" fmla="*/ f135 1 f83"/>
                <a:gd name="f172" fmla="*/ f136 1 f82"/>
                <a:gd name="f173" fmla="*/ f137 1 f82"/>
                <a:gd name="f174" fmla="*/ f138 1 f83"/>
                <a:gd name="f175" fmla="*/ f139 1 f82"/>
                <a:gd name="f176" fmla="*/ f140 1 f83"/>
                <a:gd name="f177" fmla="*/ f141 1 f82"/>
                <a:gd name="f178" fmla="*/ f142 1 f83"/>
                <a:gd name="f179" fmla="*/ f143 1 f82"/>
                <a:gd name="f180" fmla="*/ f144 1 f83"/>
                <a:gd name="f181" fmla="*/ f145 1 f82"/>
                <a:gd name="f182" fmla="*/ f146 1 f83"/>
                <a:gd name="f183" fmla="*/ f147 1 f82"/>
                <a:gd name="f184" fmla="*/ f148 1 f83"/>
                <a:gd name="f185" fmla="*/ f149 f73 1"/>
                <a:gd name="f186" fmla="*/ f150 f73 1"/>
                <a:gd name="f187" fmla="*/ f152 f74 1"/>
                <a:gd name="f188" fmla="*/ f151 f74 1"/>
                <a:gd name="f189" fmla="*/ f153 f73 1"/>
                <a:gd name="f190" fmla="*/ f154 f74 1"/>
                <a:gd name="f191" fmla="*/ f155 f73 1"/>
                <a:gd name="f192" fmla="*/ f156 f73 1"/>
                <a:gd name="f193" fmla="*/ f157 f74 1"/>
                <a:gd name="f194" fmla="*/ f158 f73 1"/>
                <a:gd name="f195" fmla="*/ f159 f74 1"/>
                <a:gd name="f196" fmla="*/ f160 f73 1"/>
                <a:gd name="f197" fmla="*/ f161 f74 1"/>
                <a:gd name="f198" fmla="*/ f162 f74 1"/>
                <a:gd name="f199" fmla="*/ f163 f74 1"/>
                <a:gd name="f200" fmla="*/ f164 f74 1"/>
                <a:gd name="f201" fmla="*/ f165 f74 1"/>
                <a:gd name="f202" fmla="*/ f166 f74 1"/>
                <a:gd name="f203" fmla="*/ f167 f74 1"/>
                <a:gd name="f204" fmla="*/ f168 f74 1"/>
                <a:gd name="f205" fmla="*/ f169 f73 1"/>
                <a:gd name="f206" fmla="*/ f170 f74 1"/>
                <a:gd name="f207" fmla="*/ f171 f74 1"/>
                <a:gd name="f208" fmla="*/ f172 f73 1"/>
                <a:gd name="f209" fmla="*/ f173 f73 1"/>
                <a:gd name="f210" fmla="*/ f174 f74 1"/>
                <a:gd name="f211" fmla="*/ f175 f73 1"/>
                <a:gd name="f212" fmla="*/ f176 f74 1"/>
                <a:gd name="f213" fmla="*/ f177 f73 1"/>
                <a:gd name="f214" fmla="*/ f178 f74 1"/>
                <a:gd name="f215" fmla="*/ f179 f73 1"/>
                <a:gd name="f216" fmla="*/ f180 f74 1"/>
                <a:gd name="f217" fmla="*/ f181 f73 1"/>
                <a:gd name="f218" fmla="*/ f182 f74 1"/>
                <a:gd name="f219" fmla="*/ f183 f73 1"/>
                <a:gd name="f220" fmla="*/ f184 f7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6">
                  <a:pos x="f189" y="f190"/>
                </a:cxn>
                <a:cxn ang="f116">
                  <a:pos x="f191" y="f190"/>
                </a:cxn>
                <a:cxn ang="f116">
                  <a:pos x="f192" y="f193"/>
                </a:cxn>
                <a:cxn ang="f116">
                  <a:pos x="f194" y="f195"/>
                </a:cxn>
                <a:cxn ang="f116">
                  <a:pos x="f196" y="f197"/>
                </a:cxn>
                <a:cxn ang="f116">
                  <a:pos x="f196" y="f197"/>
                </a:cxn>
                <a:cxn ang="f116">
                  <a:pos x="f196" y="f198"/>
                </a:cxn>
                <a:cxn ang="f116">
                  <a:pos x="f196" y="f199"/>
                </a:cxn>
                <a:cxn ang="f116">
                  <a:pos x="f196" y="f199"/>
                </a:cxn>
                <a:cxn ang="f116">
                  <a:pos x="f196" y="f200"/>
                </a:cxn>
                <a:cxn ang="f116">
                  <a:pos x="f196" y="f201"/>
                </a:cxn>
                <a:cxn ang="f116">
                  <a:pos x="f196" y="f202"/>
                </a:cxn>
                <a:cxn ang="f116">
                  <a:pos x="f196" y="f202"/>
                </a:cxn>
                <a:cxn ang="f116">
                  <a:pos x="f196" y="f203"/>
                </a:cxn>
                <a:cxn ang="f116">
                  <a:pos x="f196" y="f204"/>
                </a:cxn>
                <a:cxn ang="f116">
                  <a:pos x="f196" y="f204"/>
                </a:cxn>
                <a:cxn ang="f116">
                  <a:pos x="f205" y="f206"/>
                </a:cxn>
                <a:cxn ang="f116">
                  <a:pos x="f205" y="f207"/>
                </a:cxn>
                <a:cxn ang="f116">
                  <a:pos x="f205" y="f207"/>
                </a:cxn>
                <a:cxn ang="f116">
                  <a:pos x="f208" y="f207"/>
                </a:cxn>
                <a:cxn ang="f116">
                  <a:pos x="f209" y="f210"/>
                </a:cxn>
                <a:cxn ang="f116">
                  <a:pos x="f211" y="f212"/>
                </a:cxn>
                <a:cxn ang="f116">
                  <a:pos x="f213" y="f214"/>
                </a:cxn>
                <a:cxn ang="f116">
                  <a:pos x="f215" y="f216"/>
                </a:cxn>
                <a:cxn ang="f116">
                  <a:pos x="f217" y="f218"/>
                </a:cxn>
                <a:cxn ang="f116">
                  <a:pos x="f219" y="f220"/>
                </a:cxn>
                <a:cxn ang="f116">
                  <a:pos x="f189" y="f190"/>
                </a:cxn>
              </a:cxnLst>
              <a:rect l="f185" t="f188" r="f186" b="f187"/>
              <a:pathLst>
                <a:path w="25357" h="22862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3" y="f24"/>
                  </a:lnTo>
                  <a:cubicBezTo>
                    <a:pt x="f23" y="f24"/>
                    <a:pt x="f23" y="f24"/>
                    <a:pt x="f23" y="f25"/>
                  </a:cubicBezTo>
                  <a:cubicBezTo>
                    <a:pt x="f26" y="f27"/>
                    <a:pt x="f26" y="f28"/>
                    <a:pt x="f23" y="f29"/>
                  </a:cubicBezTo>
                  <a:cubicBezTo>
                    <a:pt x="f23" y="f29"/>
                    <a:pt x="f23" y="f29"/>
                    <a:pt x="f23" y="f29"/>
                  </a:cubicBezTo>
                  <a:cubicBezTo>
                    <a:pt x="f23" y="f29"/>
                    <a:pt x="f23" y="f30"/>
                    <a:pt x="f23" y="f31"/>
                  </a:cubicBezTo>
                  <a:lnTo>
                    <a:pt x="f23" y="f32"/>
                  </a:lnTo>
                  <a:lnTo>
                    <a:pt x="f23" y="f33"/>
                  </a:lnTo>
                  <a:lnTo>
                    <a:pt x="f23" y="f33"/>
                  </a:lnTo>
                  <a:cubicBezTo>
                    <a:pt x="f34" y="f35"/>
                    <a:pt x="f34" y="f36"/>
                    <a:pt x="f23" y="f37"/>
                  </a:cubicBezTo>
                  <a:cubicBezTo>
                    <a:pt x="f23" y="f37"/>
                    <a:pt x="f23" y="f37"/>
                    <a:pt x="f23" y="f38"/>
                  </a:cubicBezTo>
                  <a:lnTo>
                    <a:pt x="f23" y="f38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3" y="f45"/>
                  </a:lnTo>
                  <a:lnTo>
                    <a:pt x="f43" y="f45"/>
                  </a:lnTo>
                  <a:lnTo>
                    <a:pt x="f46" y="f45"/>
                  </a:lnTo>
                  <a:lnTo>
                    <a:pt x="f47" y="f5"/>
                  </a:lnTo>
                  <a:cubicBezTo>
                    <a:pt x="f48" y="f49"/>
                    <a:pt x="f50" y="f51"/>
                    <a:pt x="f44" y="f52"/>
                  </a:cubicBez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5" y="f63"/>
                  </a:cubicBezTo>
                  <a:lnTo>
                    <a:pt x="f64" y="f65"/>
                  </a:lnTo>
                  <a:lnTo>
                    <a:pt x="f66" y="f67"/>
                  </a:lnTo>
                  <a:cubicBezTo>
                    <a:pt x="f68" y="f69"/>
                    <a:pt x="f70" y="f7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9" name="Freeform: Shape 228">
              <a:extLst>
                <a:ext uri="{FF2B5EF4-FFF2-40B4-BE49-F238E27FC236}">
                  <a16:creationId xmlns:a16="http://schemas.microsoft.com/office/drawing/2014/main" id="{5050AAC7-E533-81B5-6F0B-C182CA42E3EA}"/>
                </a:ext>
              </a:extLst>
            </p:cNvPr>
            <p:cNvSpPr/>
            <p:nvPr/>
          </p:nvSpPr>
          <p:spPr>
            <a:xfrm>
              <a:off x="1831726" y="3186766"/>
              <a:ext cx="315330" cy="1019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5330"/>
                <a:gd name="f7" fmla="val 101904"/>
                <a:gd name="f8" fmla="val 8220"/>
                <a:gd name="f9" fmla="val 92914"/>
                <a:gd name="f10" fmla="val 8988"/>
                <a:gd name="f11" fmla="val 96850"/>
                <a:gd name="f12" fmla="val 6660"/>
                <a:gd name="f13" fmla="val 100730"/>
                <a:gd name="f14" fmla="val 2826"/>
                <a:gd name="f15" fmla="val 101905"/>
                <a:gd name="f16" fmla="val 307108"/>
                <a:gd name="f17" fmla="val 14692"/>
                <a:gd name="f18" fmla="val 309805"/>
                <a:gd name="f19" fmla="val 13921"/>
                <a:gd name="f20" fmla="val 313620"/>
                <a:gd name="f21" fmla="val 12645"/>
                <a:gd name="f22" fmla="val 315918"/>
                <a:gd name="f23" fmla="val 8760"/>
                <a:gd name="f24" fmla="val 315200"/>
                <a:gd name="f25" fmla="val 4801"/>
                <a:gd name="f26" fmla="val 314753"/>
                <a:gd name="f27" fmla="val 2650"/>
                <a:gd name="f28" fmla="val 313258"/>
                <a:gd name="f29" fmla="val 865"/>
                <a:gd name="f30" fmla="val 311218"/>
                <a:gd name="f31" fmla="val 49"/>
                <a:gd name="f32" fmla="val 309677"/>
                <a:gd name="f33" fmla="val 308392"/>
                <a:gd name="f34" fmla="val 307966"/>
                <a:gd name="f35" fmla="val -16"/>
                <a:gd name="f36" fmla="val 307533"/>
                <a:gd name="f37" fmla="val 10019"/>
                <a:gd name="f38" fmla="val 85207"/>
                <a:gd name="f39" fmla="val 88161"/>
                <a:gd name="f40" fmla="val 3470"/>
                <a:gd name="f41" fmla="val 87139"/>
                <a:gd name="f42" fmla="val 7112"/>
                <a:gd name="f43" fmla="val 89123"/>
                <a:gd name="f44" fmla="val 8135"/>
                <a:gd name="f45" fmla="val 92594"/>
                <a:gd name="f46" fmla="val 8166"/>
                <a:gd name="f47" fmla="val 92700"/>
                <a:gd name="f48" fmla="val 8194"/>
                <a:gd name="f49" fmla="val 92806"/>
                <a:gd name="f50" fmla="+- 0 0 -90"/>
                <a:gd name="f51" fmla="*/ f3 1 315330"/>
                <a:gd name="f52" fmla="*/ f4 1 101904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15330"/>
                <a:gd name="f61" fmla="*/ f57 1 101904"/>
                <a:gd name="f62" fmla="*/ 8220 f58 1"/>
                <a:gd name="f63" fmla="*/ 92914 f57 1"/>
                <a:gd name="f64" fmla="*/ 2826 f58 1"/>
                <a:gd name="f65" fmla="*/ 101905 f57 1"/>
                <a:gd name="f66" fmla="*/ 307108 f58 1"/>
                <a:gd name="f67" fmla="*/ 14692 f57 1"/>
                <a:gd name="f68" fmla="*/ 309805 f58 1"/>
                <a:gd name="f69" fmla="*/ 13921 f57 1"/>
                <a:gd name="f70" fmla="*/ 315200 f58 1"/>
                <a:gd name="f71" fmla="*/ 4801 f57 1"/>
                <a:gd name="f72" fmla="*/ 311218 f58 1"/>
                <a:gd name="f73" fmla="*/ 49 f57 1"/>
                <a:gd name="f74" fmla="*/ 309677 f58 1"/>
                <a:gd name="f75" fmla="*/ 308392 f58 1"/>
                <a:gd name="f76" fmla="*/ 10019 f58 1"/>
                <a:gd name="f77" fmla="*/ 85207 f57 1"/>
                <a:gd name="f78" fmla="*/ 0 f58 1"/>
                <a:gd name="f79" fmla="*/ 88161 f57 1"/>
                <a:gd name="f80" fmla="*/ 8135 f58 1"/>
                <a:gd name="f81" fmla="*/ 92594 f57 1"/>
                <a:gd name="f82" fmla="+- f59 0 f1"/>
                <a:gd name="f83" fmla="*/ f62 1 315330"/>
                <a:gd name="f84" fmla="*/ f63 1 101904"/>
                <a:gd name="f85" fmla="*/ f64 1 315330"/>
                <a:gd name="f86" fmla="*/ f65 1 101904"/>
                <a:gd name="f87" fmla="*/ f66 1 315330"/>
                <a:gd name="f88" fmla="*/ f67 1 101904"/>
                <a:gd name="f89" fmla="*/ f68 1 315330"/>
                <a:gd name="f90" fmla="*/ f69 1 101904"/>
                <a:gd name="f91" fmla="*/ f70 1 315330"/>
                <a:gd name="f92" fmla="*/ f71 1 101904"/>
                <a:gd name="f93" fmla="*/ f72 1 315330"/>
                <a:gd name="f94" fmla="*/ f73 1 101904"/>
                <a:gd name="f95" fmla="*/ f74 1 315330"/>
                <a:gd name="f96" fmla="*/ f75 1 315330"/>
                <a:gd name="f97" fmla="*/ f76 1 315330"/>
                <a:gd name="f98" fmla="*/ f77 1 101904"/>
                <a:gd name="f99" fmla="*/ f78 1 315330"/>
                <a:gd name="f100" fmla="*/ f79 1 101904"/>
                <a:gd name="f101" fmla="*/ f80 1 315330"/>
                <a:gd name="f102" fmla="*/ f81 1 101904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0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1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2"/>
                </a:cxn>
                <a:cxn ang="f82">
                  <a:pos x="f144" y="f142"/>
                </a:cxn>
                <a:cxn ang="f82">
                  <a:pos x="f135" y="f142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315330" h="10190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1"/>
                  </a:lnTo>
                  <a:lnTo>
                    <a:pt x="f33" y="f31"/>
                  </a:lnTo>
                  <a:cubicBezTo>
                    <a:pt x="f34" y="f35"/>
                    <a:pt x="f36" y="f35"/>
                    <a:pt x="f16" y="f31"/>
                  </a:cubicBezTo>
                  <a:lnTo>
                    <a:pt x="f37" y="f38"/>
                  </a:lnTo>
                  <a:lnTo>
                    <a:pt x="f5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0" name="Freeform: Shape 229">
              <a:extLst>
                <a:ext uri="{FF2B5EF4-FFF2-40B4-BE49-F238E27FC236}">
                  <a16:creationId xmlns:a16="http://schemas.microsoft.com/office/drawing/2014/main" id="{5D7B1C5E-C73C-512C-0996-6176E36A35E0}"/>
                </a:ext>
              </a:extLst>
            </p:cNvPr>
            <p:cNvSpPr/>
            <p:nvPr/>
          </p:nvSpPr>
          <p:spPr>
            <a:xfrm>
              <a:off x="1720900" y="3274713"/>
              <a:ext cx="119192" cy="447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9196"/>
                <a:gd name="f7" fmla="val 44782"/>
                <a:gd name="f8" fmla="val 6149"/>
                <a:gd name="f9" fmla="val 44783"/>
                <a:gd name="f10" fmla="val 10645"/>
                <a:gd name="f11" fmla="val 43498"/>
                <a:gd name="f12" fmla="val 22590"/>
                <a:gd name="f13" fmla="val 40031"/>
                <a:gd name="f14" fmla="val 113656"/>
                <a:gd name="f15" fmla="val 14342"/>
                <a:gd name="f16" fmla="val 117490"/>
                <a:gd name="f17" fmla="val 13167"/>
                <a:gd name="f18" fmla="val 119819"/>
                <a:gd name="f19" fmla="val 9287"/>
                <a:gd name="f20" fmla="val 119051"/>
                <a:gd name="f21" fmla="val 5351"/>
                <a:gd name="f22" fmla="val 118388"/>
                <a:gd name="f23" fmla="val 1794"/>
                <a:gd name="f24" fmla="val 114967"/>
                <a:gd name="f25" fmla="val -551"/>
                <a:gd name="f26" fmla="val 111410"/>
                <a:gd name="f27" fmla="val 112"/>
                <a:gd name="f28" fmla="val 111259"/>
                <a:gd name="f29" fmla="val 140"/>
                <a:gd name="f30" fmla="val 111108"/>
                <a:gd name="f31" fmla="val 174"/>
                <a:gd name="f32" fmla="val 110959"/>
                <a:gd name="f33" fmla="val 213"/>
                <a:gd name="f34" fmla="val 106464"/>
                <a:gd name="f35" fmla="val 1497"/>
                <a:gd name="f36" fmla="val 3709"/>
                <a:gd name="f37" fmla="val 31039"/>
                <a:gd name="f38" fmla="val 2812"/>
                <a:gd name="f39" fmla="val 31286"/>
                <a:gd name="f40" fmla="val 1979"/>
                <a:gd name="f41" fmla="val 31724"/>
                <a:gd name="f42" fmla="val 1268"/>
                <a:gd name="f43" fmla="val 32324"/>
                <a:gd name="f44" fmla="val 241"/>
                <a:gd name="f45" fmla="val 33480"/>
                <a:gd name="f46" fmla="val 34508"/>
                <a:gd name="f47" fmla="val -80"/>
                <a:gd name="f48" fmla="val 35815"/>
                <a:gd name="f49" fmla="val 37182"/>
                <a:gd name="f50" fmla="val 38489"/>
                <a:gd name="f51" fmla="val 297"/>
                <a:gd name="f52" fmla="val 41795"/>
                <a:gd name="f53" fmla="val 2853"/>
                <a:gd name="f54" fmla="val 44519"/>
                <a:gd name="f55" fmla="+- 0 0 -90"/>
                <a:gd name="f56" fmla="*/ f3 1 119196"/>
                <a:gd name="f57" fmla="*/ f4 1 44782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119196"/>
                <a:gd name="f66" fmla="*/ f62 1 44782"/>
                <a:gd name="f67" fmla="*/ 6149 f63 1"/>
                <a:gd name="f68" fmla="*/ 44783 f62 1"/>
                <a:gd name="f69" fmla="*/ 10645 f63 1"/>
                <a:gd name="f70" fmla="*/ 43498 f62 1"/>
                <a:gd name="f71" fmla="*/ 22590 f63 1"/>
                <a:gd name="f72" fmla="*/ 40031 f62 1"/>
                <a:gd name="f73" fmla="*/ 113656 f63 1"/>
                <a:gd name="f74" fmla="*/ 14342 f62 1"/>
                <a:gd name="f75" fmla="*/ 119051 f63 1"/>
                <a:gd name="f76" fmla="*/ 5351 f62 1"/>
                <a:gd name="f77" fmla="*/ 111410 f63 1"/>
                <a:gd name="f78" fmla="*/ 112 f62 1"/>
                <a:gd name="f79" fmla="*/ 110959 f63 1"/>
                <a:gd name="f80" fmla="*/ 213 f62 1"/>
                <a:gd name="f81" fmla="*/ 106464 f63 1"/>
                <a:gd name="f82" fmla="*/ 1497 f62 1"/>
                <a:gd name="f83" fmla="*/ 3709 f63 1"/>
                <a:gd name="f84" fmla="*/ 31039 f62 1"/>
                <a:gd name="f85" fmla="*/ 1268 f63 1"/>
                <a:gd name="f86" fmla="*/ 32324 f62 1"/>
                <a:gd name="f87" fmla="*/ 241 f63 1"/>
                <a:gd name="f88" fmla="*/ 33480 f62 1"/>
                <a:gd name="f89" fmla="*/ 34508 f62 1"/>
                <a:gd name="f90" fmla="*/ 38489 f62 1"/>
                <a:gd name="f91" fmla="+- f64 0 f1"/>
                <a:gd name="f92" fmla="*/ f67 1 119196"/>
                <a:gd name="f93" fmla="*/ f68 1 44782"/>
                <a:gd name="f94" fmla="*/ f69 1 119196"/>
                <a:gd name="f95" fmla="*/ f70 1 44782"/>
                <a:gd name="f96" fmla="*/ f71 1 119196"/>
                <a:gd name="f97" fmla="*/ f72 1 44782"/>
                <a:gd name="f98" fmla="*/ f73 1 119196"/>
                <a:gd name="f99" fmla="*/ f74 1 44782"/>
                <a:gd name="f100" fmla="*/ f75 1 119196"/>
                <a:gd name="f101" fmla="*/ f76 1 44782"/>
                <a:gd name="f102" fmla="*/ f77 1 119196"/>
                <a:gd name="f103" fmla="*/ f78 1 44782"/>
                <a:gd name="f104" fmla="*/ f79 1 119196"/>
                <a:gd name="f105" fmla="*/ f80 1 44782"/>
                <a:gd name="f106" fmla="*/ f81 1 119196"/>
                <a:gd name="f107" fmla="*/ f82 1 44782"/>
                <a:gd name="f108" fmla="*/ f83 1 119196"/>
                <a:gd name="f109" fmla="*/ f84 1 44782"/>
                <a:gd name="f110" fmla="*/ f85 1 119196"/>
                <a:gd name="f111" fmla="*/ f86 1 44782"/>
                <a:gd name="f112" fmla="*/ f87 1 119196"/>
                <a:gd name="f113" fmla="*/ f88 1 44782"/>
                <a:gd name="f114" fmla="*/ f89 1 44782"/>
                <a:gd name="f115" fmla="*/ f90 1 44782"/>
                <a:gd name="f116" fmla="*/ f58 1 f65"/>
                <a:gd name="f117" fmla="*/ f59 1 f65"/>
                <a:gd name="f118" fmla="*/ f58 1 f66"/>
                <a:gd name="f119" fmla="*/ f60 1 f66"/>
                <a:gd name="f120" fmla="*/ f92 1 f65"/>
                <a:gd name="f121" fmla="*/ f93 1 f66"/>
                <a:gd name="f122" fmla="*/ f94 1 f65"/>
                <a:gd name="f123" fmla="*/ f95 1 f66"/>
                <a:gd name="f124" fmla="*/ f96 1 f65"/>
                <a:gd name="f125" fmla="*/ f97 1 f66"/>
                <a:gd name="f126" fmla="*/ f98 1 f65"/>
                <a:gd name="f127" fmla="*/ f99 1 f66"/>
                <a:gd name="f128" fmla="*/ f100 1 f65"/>
                <a:gd name="f129" fmla="*/ f101 1 f66"/>
                <a:gd name="f130" fmla="*/ f102 1 f65"/>
                <a:gd name="f131" fmla="*/ f103 1 f66"/>
                <a:gd name="f132" fmla="*/ f104 1 f65"/>
                <a:gd name="f133" fmla="*/ f105 1 f66"/>
                <a:gd name="f134" fmla="*/ f106 1 f65"/>
                <a:gd name="f135" fmla="*/ f107 1 f66"/>
                <a:gd name="f136" fmla="*/ f108 1 f65"/>
                <a:gd name="f137" fmla="*/ f109 1 f66"/>
                <a:gd name="f138" fmla="*/ f110 1 f65"/>
                <a:gd name="f139" fmla="*/ f111 1 f66"/>
                <a:gd name="f140" fmla="*/ f112 1 f65"/>
                <a:gd name="f141" fmla="*/ f113 1 f66"/>
                <a:gd name="f142" fmla="*/ f114 1 f66"/>
                <a:gd name="f143" fmla="*/ f115 1 f66"/>
                <a:gd name="f144" fmla="*/ f116 f56 1"/>
                <a:gd name="f145" fmla="*/ f117 f56 1"/>
                <a:gd name="f146" fmla="*/ f119 f57 1"/>
                <a:gd name="f147" fmla="*/ f118 f57 1"/>
                <a:gd name="f148" fmla="*/ f120 f56 1"/>
                <a:gd name="f149" fmla="*/ f121 f57 1"/>
                <a:gd name="f150" fmla="*/ f122 f56 1"/>
                <a:gd name="f151" fmla="*/ f123 f57 1"/>
                <a:gd name="f152" fmla="*/ f124 f56 1"/>
                <a:gd name="f153" fmla="*/ f125 f57 1"/>
                <a:gd name="f154" fmla="*/ f126 f56 1"/>
                <a:gd name="f155" fmla="*/ f127 f57 1"/>
                <a:gd name="f156" fmla="*/ f128 f56 1"/>
                <a:gd name="f157" fmla="*/ f129 f57 1"/>
                <a:gd name="f158" fmla="*/ f130 f56 1"/>
                <a:gd name="f159" fmla="*/ f131 f57 1"/>
                <a:gd name="f160" fmla="*/ f132 f56 1"/>
                <a:gd name="f161" fmla="*/ f133 f57 1"/>
                <a:gd name="f162" fmla="*/ f134 f56 1"/>
                <a:gd name="f163" fmla="*/ f135 f57 1"/>
                <a:gd name="f164" fmla="*/ f136 f56 1"/>
                <a:gd name="f165" fmla="*/ f137 f57 1"/>
                <a:gd name="f166" fmla="*/ f138 f56 1"/>
                <a:gd name="f167" fmla="*/ f139 f57 1"/>
                <a:gd name="f168" fmla="*/ f140 f56 1"/>
                <a:gd name="f169" fmla="*/ f141 f57 1"/>
                <a:gd name="f170" fmla="*/ f142 f57 1"/>
                <a:gd name="f171" fmla="*/ f143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4" y="f155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3"/>
                </a:cxn>
                <a:cxn ang="f91">
                  <a:pos x="f164" y="f165"/>
                </a:cxn>
                <a:cxn ang="f91">
                  <a:pos x="f164" y="f165"/>
                </a:cxn>
                <a:cxn ang="f91">
                  <a:pos x="f166" y="f167"/>
                </a:cxn>
                <a:cxn ang="f91">
                  <a:pos x="f166" y="f167"/>
                </a:cxn>
                <a:cxn ang="f91">
                  <a:pos x="f166" y="f167"/>
                </a:cxn>
                <a:cxn ang="f91">
                  <a:pos x="f168" y="f169"/>
                </a:cxn>
                <a:cxn ang="f91">
                  <a:pos x="f168" y="f169"/>
                </a:cxn>
                <a:cxn ang="f91">
                  <a:pos x="f168" y="f169"/>
                </a:cxn>
                <a:cxn ang="f91">
                  <a:pos x="f168" y="f170"/>
                </a:cxn>
                <a:cxn ang="f91">
                  <a:pos x="f168" y="f171"/>
                </a:cxn>
                <a:cxn ang="f91">
                  <a:pos x="f148" y="f149"/>
                </a:cxn>
              </a:cxnLst>
              <a:rect l="f144" t="f147" r="f145" b="f146"/>
              <a:pathLst>
                <a:path w="119196" h="4478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lnTo>
                    <a:pt x="f42" y="f43"/>
                  </a:lnTo>
                  <a:lnTo>
                    <a:pt x="f42" y="f43"/>
                  </a:lnTo>
                  <a:lnTo>
                    <a:pt x="f44" y="f45"/>
                  </a:lnTo>
                  <a:lnTo>
                    <a:pt x="f44" y="f45"/>
                  </a:lnTo>
                  <a:lnTo>
                    <a:pt x="f44" y="f45"/>
                  </a:lnTo>
                  <a:lnTo>
                    <a:pt x="f44" y="f46"/>
                  </a:lnTo>
                  <a:cubicBezTo>
                    <a:pt x="f47" y="f48"/>
                    <a:pt x="f47" y="f49"/>
                    <a:pt x="f44" y="f50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1" name="Freeform: Shape 230">
              <a:extLst>
                <a:ext uri="{FF2B5EF4-FFF2-40B4-BE49-F238E27FC236}">
                  <a16:creationId xmlns:a16="http://schemas.microsoft.com/office/drawing/2014/main" id="{A2057E01-1C07-90BD-A2BA-6C2F147ED69C}"/>
                </a:ext>
              </a:extLst>
            </p:cNvPr>
            <p:cNvSpPr/>
            <p:nvPr/>
          </p:nvSpPr>
          <p:spPr>
            <a:xfrm>
              <a:off x="2587486" y="4103260"/>
              <a:ext cx="297600" cy="1934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603"/>
                <a:gd name="f7" fmla="val 193436"/>
                <a:gd name="f8" fmla="val 9505"/>
                <a:gd name="f9" fmla="val 10019"/>
                <a:gd name="f10" fmla="val 7761"/>
                <a:gd name="f11" fmla="val 13350"/>
                <a:gd name="f12" fmla="val 3648"/>
                <a:gd name="f13" fmla="val 14636"/>
                <a:gd name="f14" fmla="val 317"/>
                <a:gd name="f15" fmla="val 12893"/>
                <a:gd name="f16" fmla="val 210"/>
                <a:gd name="f17" fmla="val 12837"/>
                <a:gd name="f18" fmla="val 104"/>
                <a:gd name="f19" fmla="val 12778"/>
                <a:gd name="f20" fmla="val 12716"/>
                <a:gd name="f21" fmla="val 276795"/>
                <a:gd name="f22" fmla="val 187656"/>
                <a:gd name="f23" fmla="val 286043"/>
                <a:gd name="f24" fmla="val 287071"/>
                <a:gd name="f25" fmla="val 188427"/>
                <a:gd name="f26" fmla="val 287727"/>
                <a:gd name="f27" fmla="val 184579"/>
                <a:gd name="f28" fmla="val 291287"/>
                <a:gd name="f29" fmla="val 181924"/>
                <a:gd name="f30" fmla="val 295163"/>
                <a:gd name="f31" fmla="val 182390"/>
                <a:gd name="f32" fmla="val 296020"/>
                <a:gd name="f33" fmla="val 182554"/>
                <a:gd name="f34" fmla="val 296844"/>
                <a:gd name="f35" fmla="val 182858"/>
                <a:gd name="f36" fmla="val 183289"/>
                <a:gd name="f37" fmla="val 11560"/>
                <a:gd name="f38" fmla="val 2440"/>
                <a:gd name="f39" fmla="val 7707"/>
                <a:gd name="f40" fmla="val 10850"/>
                <a:gd name="f41" fmla="val 2346"/>
                <a:gd name="f42" fmla="val 11636"/>
                <a:gd name="f43" fmla="val 6726"/>
                <a:gd name="f44" fmla="+- 0 0 -90"/>
                <a:gd name="f45" fmla="*/ f3 1 297603"/>
                <a:gd name="f46" fmla="*/ f4 1 193436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97603"/>
                <a:gd name="f55" fmla="*/ f51 1 193436"/>
                <a:gd name="f56" fmla="*/ 9505 f52 1"/>
                <a:gd name="f57" fmla="*/ 10019 f51 1"/>
                <a:gd name="f58" fmla="*/ 317 f52 1"/>
                <a:gd name="f59" fmla="*/ 12893 f51 1"/>
                <a:gd name="f60" fmla="*/ 0 f52 1"/>
                <a:gd name="f61" fmla="*/ 12716 f51 1"/>
                <a:gd name="f62" fmla="*/ 276795 f52 1"/>
                <a:gd name="f63" fmla="*/ 187656 f51 1"/>
                <a:gd name="f64" fmla="*/ 286043 f52 1"/>
                <a:gd name="f65" fmla="*/ 193436 f51 1"/>
                <a:gd name="f66" fmla="*/ 287071 f52 1"/>
                <a:gd name="f67" fmla="*/ 188427 f51 1"/>
                <a:gd name="f68" fmla="*/ 295163 f52 1"/>
                <a:gd name="f69" fmla="*/ 182390 f51 1"/>
                <a:gd name="f70" fmla="*/ 297603 f52 1"/>
                <a:gd name="f71" fmla="*/ 183289 f51 1"/>
                <a:gd name="f72" fmla="*/ 11560 f52 1"/>
                <a:gd name="f73" fmla="*/ 2440 f51 1"/>
                <a:gd name="f74" fmla="*/ 7707 f52 1"/>
                <a:gd name="f75" fmla="*/ 0 f51 1"/>
                <a:gd name="f76" fmla="+- f53 0 f1"/>
                <a:gd name="f77" fmla="*/ f56 1 297603"/>
                <a:gd name="f78" fmla="*/ f57 1 193436"/>
                <a:gd name="f79" fmla="*/ f58 1 297603"/>
                <a:gd name="f80" fmla="*/ f59 1 193436"/>
                <a:gd name="f81" fmla="*/ f60 1 297603"/>
                <a:gd name="f82" fmla="*/ f61 1 193436"/>
                <a:gd name="f83" fmla="*/ f62 1 297603"/>
                <a:gd name="f84" fmla="*/ f63 1 193436"/>
                <a:gd name="f85" fmla="*/ f64 1 297603"/>
                <a:gd name="f86" fmla="*/ f65 1 193436"/>
                <a:gd name="f87" fmla="*/ f66 1 297603"/>
                <a:gd name="f88" fmla="*/ f67 1 193436"/>
                <a:gd name="f89" fmla="*/ f68 1 297603"/>
                <a:gd name="f90" fmla="*/ f69 1 193436"/>
                <a:gd name="f91" fmla="*/ f70 1 297603"/>
                <a:gd name="f92" fmla="*/ f71 1 193436"/>
                <a:gd name="f93" fmla="*/ f72 1 297603"/>
                <a:gd name="f94" fmla="*/ f73 1 193436"/>
                <a:gd name="f95" fmla="*/ f74 1 297603"/>
                <a:gd name="f96" fmla="*/ f75 1 193436"/>
                <a:gd name="f97" fmla="*/ f47 1 f54"/>
                <a:gd name="f98" fmla="*/ f48 1 f54"/>
                <a:gd name="f99" fmla="*/ f47 1 f55"/>
                <a:gd name="f100" fmla="*/ f49 1 f55"/>
                <a:gd name="f101" fmla="*/ f77 1 f54"/>
                <a:gd name="f102" fmla="*/ f78 1 f55"/>
                <a:gd name="f103" fmla="*/ f79 1 f54"/>
                <a:gd name="f104" fmla="*/ f80 1 f55"/>
                <a:gd name="f105" fmla="*/ f81 1 f54"/>
                <a:gd name="f106" fmla="*/ f82 1 f55"/>
                <a:gd name="f107" fmla="*/ f83 1 f54"/>
                <a:gd name="f108" fmla="*/ f84 1 f55"/>
                <a:gd name="f109" fmla="*/ f85 1 f54"/>
                <a:gd name="f110" fmla="*/ f86 1 f55"/>
                <a:gd name="f111" fmla="*/ f87 1 f54"/>
                <a:gd name="f112" fmla="*/ f88 1 f55"/>
                <a:gd name="f113" fmla="*/ f89 1 f54"/>
                <a:gd name="f114" fmla="*/ f90 1 f55"/>
                <a:gd name="f115" fmla="*/ f91 1 f54"/>
                <a:gd name="f116" fmla="*/ f92 1 f55"/>
                <a:gd name="f117" fmla="*/ f93 1 f54"/>
                <a:gd name="f118" fmla="*/ f94 1 f55"/>
                <a:gd name="f119" fmla="*/ f95 1 f54"/>
                <a:gd name="f120" fmla="*/ f96 1 f55"/>
                <a:gd name="f121" fmla="*/ f97 f45 1"/>
                <a:gd name="f122" fmla="*/ f98 f45 1"/>
                <a:gd name="f123" fmla="*/ f100 f46 1"/>
                <a:gd name="f124" fmla="*/ f99 f46 1"/>
                <a:gd name="f125" fmla="*/ f101 f45 1"/>
                <a:gd name="f126" fmla="*/ f102 f46 1"/>
                <a:gd name="f127" fmla="*/ f103 f45 1"/>
                <a:gd name="f128" fmla="*/ f104 f46 1"/>
                <a:gd name="f129" fmla="*/ f105 f45 1"/>
                <a:gd name="f130" fmla="*/ f106 f46 1"/>
                <a:gd name="f131" fmla="*/ f107 f45 1"/>
                <a:gd name="f132" fmla="*/ f108 f46 1"/>
                <a:gd name="f133" fmla="*/ f109 f45 1"/>
                <a:gd name="f134" fmla="*/ f110 f46 1"/>
                <a:gd name="f135" fmla="*/ f111 f45 1"/>
                <a:gd name="f136" fmla="*/ f112 f46 1"/>
                <a:gd name="f137" fmla="*/ f113 f45 1"/>
                <a:gd name="f138" fmla="*/ f114 f46 1"/>
                <a:gd name="f139" fmla="*/ f115 f45 1"/>
                <a:gd name="f140" fmla="*/ f116 f46 1"/>
                <a:gd name="f141" fmla="*/ f117 f45 1"/>
                <a:gd name="f142" fmla="*/ f118 f46 1"/>
                <a:gd name="f143" fmla="*/ f119 f45 1"/>
                <a:gd name="f144" fmla="*/ f120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39" y="f140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25" y="f126"/>
                </a:cxn>
              </a:cxnLst>
              <a:rect l="f121" t="f124" r="f122" b="f123"/>
              <a:pathLst>
                <a:path w="297603" h="19343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7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6" y="f36"/>
                  </a:cubicBezTo>
                  <a:lnTo>
                    <a:pt x="f6" y="f36"/>
                  </a:lnTo>
                  <a:lnTo>
                    <a:pt x="f37" y="f38"/>
                  </a:lnTo>
                  <a:lnTo>
                    <a:pt x="f39" y="f5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2" name="Freeform: Shape 231">
              <a:extLst>
                <a:ext uri="{FF2B5EF4-FFF2-40B4-BE49-F238E27FC236}">
                  <a16:creationId xmlns:a16="http://schemas.microsoft.com/office/drawing/2014/main" id="{AE7B6FB0-7537-5535-31B0-803D89A27B0A}"/>
                </a:ext>
              </a:extLst>
            </p:cNvPr>
            <p:cNvSpPr/>
            <p:nvPr/>
          </p:nvSpPr>
          <p:spPr>
            <a:xfrm>
              <a:off x="2887912" y="4290145"/>
              <a:ext cx="18" cy="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"/>
                <a:gd name="f7" fmla="val 899"/>
                <a:gd name="f8" fmla="val 29"/>
                <a:gd name="f9" fmla="val 299"/>
                <a:gd name="f10" fmla="val 600"/>
                <a:gd name="f11" fmla="+- 0 0 -90"/>
                <a:gd name="f12" fmla="*/ f3 1 21"/>
                <a:gd name="f13" fmla="*/ f4 1 89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1"/>
                <a:gd name="f22" fmla="*/ f18 1 899"/>
                <a:gd name="f23" fmla="*/ 0 f19 1"/>
                <a:gd name="f24" fmla="*/ 899 f18 1"/>
                <a:gd name="f25" fmla="*/ 0 f18 1"/>
                <a:gd name="f26" fmla="+- f20 0 f1"/>
                <a:gd name="f27" fmla="*/ f23 1 21"/>
                <a:gd name="f28" fmla="*/ f24 1 899"/>
                <a:gd name="f29" fmla="*/ f25 1 899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21" h="899">
                  <a:moveTo>
                    <a:pt x="f5" y="f7"/>
                  </a:moveTo>
                  <a:lnTo>
                    <a:pt x="f5" y="f7"/>
                  </a:lnTo>
                  <a:lnTo>
                    <a:pt x="f5" y="f5"/>
                  </a:lnTo>
                  <a:cubicBezTo>
                    <a:pt x="f8" y="f9"/>
                    <a:pt x="f8" y="f10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3" name="Freeform: Shape 232">
              <a:extLst>
                <a:ext uri="{FF2B5EF4-FFF2-40B4-BE49-F238E27FC236}">
                  <a16:creationId xmlns:a16="http://schemas.microsoft.com/office/drawing/2014/main" id="{2F67FF56-A991-EDAA-D47C-F1B5666ABC36}"/>
                </a:ext>
              </a:extLst>
            </p:cNvPr>
            <p:cNvSpPr/>
            <p:nvPr/>
          </p:nvSpPr>
          <p:spPr>
            <a:xfrm>
              <a:off x="2887912" y="4292458"/>
              <a:ext cx="45" cy="14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"/>
                <a:gd name="f7" fmla="val 1412"/>
                <a:gd name="f8" fmla="val 1413"/>
                <a:gd name="f9" fmla="val 65"/>
                <a:gd name="f10" fmla="val 944"/>
                <a:gd name="f11" fmla="val 468"/>
                <a:gd name="f12" fmla="val 54"/>
                <a:gd name="f13" fmla="val 470"/>
                <a:gd name="f14" fmla="val 943"/>
                <a:gd name="f15" fmla="+- 0 0 -90"/>
                <a:gd name="f16" fmla="*/ f3 1 48"/>
                <a:gd name="f17" fmla="*/ f4 1 14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8"/>
                <a:gd name="f26" fmla="*/ f22 1 1412"/>
                <a:gd name="f27" fmla="*/ 0 f23 1"/>
                <a:gd name="f28" fmla="*/ 1413 f22 1"/>
                <a:gd name="f29" fmla="*/ 0 f22 1"/>
                <a:gd name="f30" fmla="+- f24 0 f1"/>
                <a:gd name="f31" fmla="*/ f27 1 48"/>
                <a:gd name="f32" fmla="*/ f28 1 1412"/>
                <a:gd name="f33" fmla="*/ f29 1 1412"/>
                <a:gd name="f34" fmla="*/ f18 1 f25"/>
                <a:gd name="f35" fmla="*/ f19 1 f25"/>
                <a:gd name="f36" fmla="*/ f18 1 f26"/>
                <a:gd name="f37" fmla="*/ f20 1 f26"/>
                <a:gd name="f38" fmla="*/ f31 1 f25"/>
                <a:gd name="f39" fmla="*/ f32 1 f26"/>
                <a:gd name="f40" fmla="*/ f33 1 f26"/>
                <a:gd name="f41" fmla="*/ f34 f16 1"/>
                <a:gd name="f42" fmla="*/ f35 f16 1"/>
                <a:gd name="f43" fmla="*/ f37 f17 1"/>
                <a:gd name="f44" fmla="*/ f36 f17 1"/>
                <a:gd name="f45" fmla="*/ f38 f16 1"/>
                <a:gd name="f46" fmla="*/ f39 f17 1"/>
                <a:gd name="f47" fmla="*/ f4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5" y="f46"/>
                </a:cxn>
                <a:cxn ang="f30">
                  <a:pos x="f45" y="f46"/>
                </a:cxn>
                <a:cxn ang="f30">
                  <a:pos x="f45" y="f47"/>
                </a:cxn>
                <a:cxn ang="f30">
                  <a:pos x="f45" y="f46"/>
                </a:cxn>
              </a:cxnLst>
              <a:rect l="f41" t="f44" r="f42" b="f43"/>
              <a:pathLst>
                <a:path w="48" h="1412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9" y="f11"/>
                    <a:pt x="f5" y="f5"/>
                  </a:cubicBezTo>
                  <a:cubicBezTo>
                    <a:pt x="f12" y="f13"/>
                    <a:pt x="f12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4" name="Freeform: Shape 233">
              <a:extLst>
                <a:ext uri="{FF2B5EF4-FFF2-40B4-BE49-F238E27FC236}">
                  <a16:creationId xmlns:a16="http://schemas.microsoft.com/office/drawing/2014/main" id="{A630686E-5FA7-A76E-CAAC-2DFDBD61966E}"/>
                </a:ext>
              </a:extLst>
            </p:cNvPr>
            <p:cNvSpPr/>
            <p:nvPr/>
          </p:nvSpPr>
          <p:spPr>
            <a:xfrm>
              <a:off x="2886888" y="4288481"/>
              <a:ext cx="12847" cy="128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4"/>
                <a:gd name="f7" fmla="+- 0 0 -90"/>
                <a:gd name="f8" fmla="*/ f3 1 12844"/>
                <a:gd name="f9" fmla="*/ f4 1 12844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844"/>
                <a:gd name="f16" fmla="*/ 0 f13 1"/>
                <a:gd name="f17" fmla="+- f14 0 f1"/>
                <a:gd name="f18" fmla="*/ f16 1 12844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844" h="12844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5" name="Freeform: Shape 234">
              <a:extLst>
                <a:ext uri="{FF2B5EF4-FFF2-40B4-BE49-F238E27FC236}">
                  <a16:creationId xmlns:a16="http://schemas.microsoft.com/office/drawing/2014/main" id="{F32C3010-99AC-830D-C041-D14BA0ACB480}"/>
                </a:ext>
              </a:extLst>
            </p:cNvPr>
            <p:cNvSpPr/>
            <p:nvPr/>
          </p:nvSpPr>
          <p:spPr>
            <a:xfrm>
              <a:off x="2443249" y="4010265"/>
              <a:ext cx="154771" cy="1065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773"/>
                <a:gd name="f7" fmla="val 106534"/>
                <a:gd name="f8" fmla="val 5009"/>
                <a:gd name="f9" fmla="val 129"/>
                <a:gd name="f10" fmla="val 6541"/>
                <a:gd name="f11" fmla="val 1129"/>
                <a:gd name="f12" fmla="val 7605"/>
                <a:gd name="f13" fmla="val 2702"/>
                <a:gd name="f14" fmla="val 7963"/>
                <a:gd name="f15" fmla="val 4496"/>
                <a:gd name="f16" fmla="val 8830"/>
                <a:gd name="f17" fmla="val 8401"/>
                <a:gd name="f18" fmla="val 6615"/>
                <a:gd name="f19" fmla="val 12333"/>
                <a:gd name="f20" fmla="val 2826"/>
                <a:gd name="f21" fmla="val 13615"/>
                <a:gd name="f22" fmla="val 14514"/>
                <a:gd name="f23" fmla="val 144113"/>
                <a:gd name="f24" fmla="val 105581"/>
                <a:gd name="f25" fmla="val 147347"/>
                <a:gd name="f26" fmla="val 107499"/>
                <a:gd name="f27" fmla="val 151523"/>
                <a:gd name="f28" fmla="val 106433"/>
                <a:gd name="f29" fmla="val 153442"/>
                <a:gd name="f30" fmla="val 103200"/>
                <a:gd name="f31" fmla="val 153503"/>
                <a:gd name="f32" fmla="val 103096"/>
                <a:gd name="f33" fmla="val 153562"/>
                <a:gd name="f34" fmla="val 102991"/>
                <a:gd name="f35" fmla="val 153618"/>
                <a:gd name="f36" fmla="val 102884"/>
                <a:gd name="f37" fmla="val 155722"/>
                <a:gd name="f38" fmla="val 99559"/>
                <a:gd name="f39" fmla="val 154878"/>
                <a:gd name="f40" fmla="val 95172"/>
                <a:gd name="f41" fmla="val 151692"/>
                <a:gd name="f42" fmla="val 92865"/>
                <a:gd name="f43" fmla="val 143343"/>
                <a:gd name="f44" fmla="val 87599"/>
                <a:gd name="f45" fmla="val 4881"/>
                <a:gd name="f46" fmla="+- 0 0 -90"/>
                <a:gd name="f47" fmla="*/ f3 1 154773"/>
                <a:gd name="f48" fmla="*/ f4 1 106534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54773"/>
                <a:gd name="f57" fmla="*/ f53 1 106534"/>
                <a:gd name="f58" fmla="*/ 5009 f54 1"/>
                <a:gd name="f59" fmla="*/ 129 f53 1"/>
                <a:gd name="f60" fmla="*/ 7963 f54 1"/>
                <a:gd name="f61" fmla="*/ 4496 f53 1"/>
                <a:gd name="f62" fmla="*/ 2826 f54 1"/>
                <a:gd name="f63" fmla="*/ 13615 f53 1"/>
                <a:gd name="f64" fmla="*/ 0 f54 1"/>
                <a:gd name="f65" fmla="*/ 14514 f53 1"/>
                <a:gd name="f66" fmla="*/ 144113 f54 1"/>
                <a:gd name="f67" fmla="*/ 105581 f53 1"/>
                <a:gd name="f68" fmla="*/ 153442 f54 1"/>
                <a:gd name="f69" fmla="*/ 103200 f53 1"/>
                <a:gd name="f70" fmla="*/ 153618 f54 1"/>
                <a:gd name="f71" fmla="*/ 102884 f53 1"/>
                <a:gd name="f72" fmla="*/ 151692 f54 1"/>
                <a:gd name="f73" fmla="*/ 92865 f53 1"/>
                <a:gd name="f74" fmla="*/ 143343 f54 1"/>
                <a:gd name="f75" fmla="*/ 87599 f53 1"/>
                <a:gd name="f76" fmla="*/ 4881 f54 1"/>
                <a:gd name="f77" fmla="*/ 0 f53 1"/>
                <a:gd name="f78" fmla="+- f55 0 f1"/>
                <a:gd name="f79" fmla="*/ f58 1 154773"/>
                <a:gd name="f80" fmla="*/ f59 1 106534"/>
                <a:gd name="f81" fmla="*/ f60 1 154773"/>
                <a:gd name="f82" fmla="*/ f61 1 106534"/>
                <a:gd name="f83" fmla="*/ f62 1 154773"/>
                <a:gd name="f84" fmla="*/ f63 1 106534"/>
                <a:gd name="f85" fmla="*/ f64 1 154773"/>
                <a:gd name="f86" fmla="*/ f65 1 106534"/>
                <a:gd name="f87" fmla="*/ f66 1 154773"/>
                <a:gd name="f88" fmla="*/ f67 1 106534"/>
                <a:gd name="f89" fmla="*/ f68 1 154773"/>
                <a:gd name="f90" fmla="*/ f69 1 106534"/>
                <a:gd name="f91" fmla="*/ f70 1 154773"/>
                <a:gd name="f92" fmla="*/ f71 1 106534"/>
                <a:gd name="f93" fmla="*/ f72 1 154773"/>
                <a:gd name="f94" fmla="*/ f73 1 106534"/>
                <a:gd name="f95" fmla="*/ f74 1 154773"/>
                <a:gd name="f96" fmla="*/ f75 1 106534"/>
                <a:gd name="f97" fmla="*/ f76 1 154773"/>
                <a:gd name="f98" fmla="*/ f77 1 106534"/>
                <a:gd name="f99" fmla="*/ f49 1 f56"/>
                <a:gd name="f100" fmla="*/ f50 1 f56"/>
                <a:gd name="f101" fmla="*/ f49 1 f57"/>
                <a:gd name="f102" fmla="*/ f51 1 f57"/>
                <a:gd name="f103" fmla="*/ f79 1 f56"/>
                <a:gd name="f104" fmla="*/ f80 1 f57"/>
                <a:gd name="f105" fmla="*/ f81 1 f56"/>
                <a:gd name="f106" fmla="*/ f82 1 f57"/>
                <a:gd name="f107" fmla="*/ f83 1 f56"/>
                <a:gd name="f108" fmla="*/ f84 1 f57"/>
                <a:gd name="f109" fmla="*/ f85 1 f56"/>
                <a:gd name="f110" fmla="*/ f86 1 f57"/>
                <a:gd name="f111" fmla="*/ f87 1 f56"/>
                <a:gd name="f112" fmla="*/ f88 1 f57"/>
                <a:gd name="f113" fmla="*/ f89 1 f56"/>
                <a:gd name="f114" fmla="*/ f90 1 f57"/>
                <a:gd name="f115" fmla="*/ f91 1 f56"/>
                <a:gd name="f116" fmla="*/ f92 1 f57"/>
                <a:gd name="f117" fmla="*/ f93 1 f56"/>
                <a:gd name="f118" fmla="*/ f94 1 f57"/>
                <a:gd name="f119" fmla="*/ f95 1 f56"/>
                <a:gd name="f120" fmla="*/ f96 1 f57"/>
                <a:gd name="f121" fmla="*/ f97 1 f56"/>
                <a:gd name="f122" fmla="*/ f98 1 f57"/>
                <a:gd name="f123" fmla="*/ f99 f47 1"/>
                <a:gd name="f124" fmla="*/ f100 f47 1"/>
                <a:gd name="f125" fmla="*/ f102 f48 1"/>
                <a:gd name="f126" fmla="*/ f101 f48 1"/>
                <a:gd name="f127" fmla="*/ f103 f47 1"/>
                <a:gd name="f128" fmla="*/ f104 f48 1"/>
                <a:gd name="f129" fmla="*/ f105 f47 1"/>
                <a:gd name="f130" fmla="*/ f106 f48 1"/>
                <a:gd name="f131" fmla="*/ f107 f47 1"/>
                <a:gd name="f132" fmla="*/ f108 f48 1"/>
                <a:gd name="f133" fmla="*/ f109 f47 1"/>
                <a:gd name="f134" fmla="*/ f110 f48 1"/>
                <a:gd name="f135" fmla="*/ f111 f47 1"/>
                <a:gd name="f136" fmla="*/ f112 f48 1"/>
                <a:gd name="f137" fmla="*/ f113 f47 1"/>
                <a:gd name="f138" fmla="*/ f114 f48 1"/>
                <a:gd name="f139" fmla="*/ f115 f47 1"/>
                <a:gd name="f140" fmla="*/ f116 f48 1"/>
                <a:gd name="f141" fmla="*/ f117 f47 1"/>
                <a:gd name="f142" fmla="*/ f118 f48 1"/>
                <a:gd name="f143" fmla="*/ f119 f47 1"/>
                <a:gd name="f144" fmla="*/ f120 f48 1"/>
                <a:gd name="f145" fmla="*/ f121 f47 1"/>
                <a:gd name="f146" fmla="*/ f122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41" y="f142"/>
                </a:cxn>
                <a:cxn ang="f78">
                  <a:pos x="f143" y="f144"/>
                </a:cxn>
                <a:cxn ang="f78">
                  <a:pos x="f145" y="f146"/>
                </a:cxn>
              </a:cxnLst>
              <a:rect l="f123" t="f126" r="f124" b="f125"/>
              <a:pathLst>
                <a:path w="154773" h="1065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5" y="f22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lnTo>
                    <a:pt x="f4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6" name="Freeform: Shape 235">
              <a:extLst>
                <a:ext uri="{FF2B5EF4-FFF2-40B4-BE49-F238E27FC236}">
                  <a16:creationId xmlns:a16="http://schemas.microsoft.com/office/drawing/2014/main" id="{EEB26EFD-B532-0E25-F4C6-467AAFB15190}"/>
                </a:ext>
              </a:extLst>
            </p:cNvPr>
            <p:cNvSpPr/>
            <p:nvPr/>
          </p:nvSpPr>
          <p:spPr>
            <a:xfrm>
              <a:off x="2294247" y="4009753"/>
              <a:ext cx="157139" cy="613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144"/>
                <a:gd name="f7" fmla="val 61396"/>
                <a:gd name="f8" fmla="val 156958"/>
                <a:gd name="f9" fmla="val 5009"/>
                <a:gd name="f10" fmla="val 156600"/>
                <a:gd name="f11" fmla="val 3216"/>
                <a:gd name="f12" fmla="val 155535"/>
                <a:gd name="f13" fmla="val 1642"/>
                <a:gd name="f14" fmla="val 154003"/>
                <a:gd name="f15" fmla="val 642"/>
                <a:gd name="f16" fmla="val 152077"/>
                <a:gd name="f17" fmla="val 151435"/>
                <a:gd name="f18" fmla="val 148737"/>
                <a:gd name="f19" fmla="val 10404"/>
                <a:gd name="f20" fmla="val 44056"/>
                <a:gd name="f21" fmla="val 47396"/>
                <a:gd name="f22" fmla="val 3385"/>
                <a:gd name="f23" fmla="val 46335"/>
                <a:gd name="f24" fmla="val 6988"/>
                <a:gd name="f25" fmla="val 48219"/>
                <a:gd name="f26" fmla="val 8049"/>
                <a:gd name="f27" fmla="val 51604"/>
                <a:gd name="f28" fmla="val 8118"/>
                <a:gd name="f29" fmla="val 51825"/>
                <a:gd name="f30" fmla="val 8175"/>
                <a:gd name="f31" fmla="val 52049"/>
                <a:gd name="f32" fmla="val 8220"/>
                <a:gd name="f33" fmla="val 52277"/>
                <a:gd name="f34" fmla="val 9087"/>
                <a:gd name="f35" fmla="val 56182"/>
                <a:gd name="f36" fmla="val 6872"/>
                <a:gd name="f37" fmla="val 60114"/>
                <a:gd name="f38" fmla="val 3083"/>
                <a:gd name="f39" fmla="val 148994"/>
                <a:gd name="f40" fmla="val 15028"/>
                <a:gd name="f41" fmla="val 151820"/>
                <a:gd name="f42" fmla="val 14129"/>
                <a:gd name="f43" fmla="val 155610"/>
                <a:gd name="f44" fmla="val 12847"/>
                <a:gd name="f45" fmla="val 157825"/>
                <a:gd name="f46" fmla="val 8915"/>
                <a:gd name="f47" fmla="+- 0 0 -90"/>
                <a:gd name="f48" fmla="*/ f3 1 157144"/>
                <a:gd name="f49" fmla="*/ f4 1 61396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57144"/>
                <a:gd name="f58" fmla="*/ f54 1 61396"/>
                <a:gd name="f59" fmla="*/ 156958 f55 1"/>
                <a:gd name="f60" fmla="*/ 5009 f54 1"/>
                <a:gd name="f61" fmla="*/ 154003 f55 1"/>
                <a:gd name="f62" fmla="*/ 642 f54 1"/>
                <a:gd name="f63" fmla="*/ 152077 f55 1"/>
                <a:gd name="f64" fmla="*/ 0 f54 1"/>
                <a:gd name="f65" fmla="*/ 151435 f55 1"/>
                <a:gd name="f66" fmla="*/ 148737 f55 1"/>
                <a:gd name="f67" fmla="*/ 10404 f55 1"/>
                <a:gd name="f68" fmla="*/ 44056 f54 1"/>
                <a:gd name="f69" fmla="*/ 0 f55 1"/>
                <a:gd name="f70" fmla="*/ 47396 f54 1"/>
                <a:gd name="f71" fmla="*/ 8049 f55 1"/>
                <a:gd name="f72" fmla="*/ 51604 f54 1"/>
                <a:gd name="f73" fmla="*/ 8220 f55 1"/>
                <a:gd name="f74" fmla="*/ 52277 f54 1"/>
                <a:gd name="f75" fmla="*/ 3083 f55 1"/>
                <a:gd name="f76" fmla="*/ 61396 f54 1"/>
                <a:gd name="f77" fmla="*/ 148994 f55 1"/>
                <a:gd name="f78" fmla="*/ 15028 f54 1"/>
                <a:gd name="f79" fmla="*/ 151820 f55 1"/>
                <a:gd name="f80" fmla="*/ 14129 f54 1"/>
                <a:gd name="f81" fmla="+- f56 0 f1"/>
                <a:gd name="f82" fmla="*/ f59 1 157144"/>
                <a:gd name="f83" fmla="*/ f60 1 61396"/>
                <a:gd name="f84" fmla="*/ f61 1 157144"/>
                <a:gd name="f85" fmla="*/ f62 1 61396"/>
                <a:gd name="f86" fmla="*/ f63 1 157144"/>
                <a:gd name="f87" fmla="*/ f64 1 61396"/>
                <a:gd name="f88" fmla="*/ f65 1 157144"/>
                <a:gd name="f89" fmla="*/ f66 1 157144"/>
                <a:gd name="f90" fmla="*/ f67 1 157144"/>
                <a:gd name="f91" fmla="*/ f68 1 61396"/>
                <a:gd name="f92" fmla="*/ f69 1 157144"/>
                <a:gd name="f93" fmla="*/ f70 1 61396"/>
                <a:gd name="f94" fmla="*/ f71 1 157144"/>
                <a:gd name="f95" fmla="*/ f72 1 61396"/>
                <a:gd name="f96" fmla="*/ f73 1 157144"/>
                <a:gd name="f97" fmla="*/ f74 1 61396"/>
                <a:gd name="f98" fmla="*/ f75 1 157144"/>
                <a:gd name="f99" fmla="*/ f76 1 61396"/>
                <a:gd name="f100" fmla="*/ f77 1 157144"/>
                <a:gd name="f101" fmla="*/ f78 1 61396"/>
                <a:gd name="f102" fmla="*/ f79 1 157144"/>
                <a:gd name="f103" fmla="*/ f80 1 61396"/>
                <a:gd name="f104" fmla="*/ f50 1 f57"/>
                <a:gd name="f105" fmla="*/ f51 1 f57"/>
                <a:gd name="f106" fmla="*/ f50 1 f58"/>
                <a:gd name="f107" fmla="*/ f52 1 f58"/>
                <a:gd name="f108" fmla="*/ f82 1 f57"/>
                <a:gd name="f109" fmla="*/ f83 1 f58"/>
                <a:gd name="f110" fmla="*/ f84 1 f57"/>
                <a:gd name="f111" fmla="*/ f85 1 f58"/>
                <a:gd name="f112" fmla="*/ f86 1 f57"/>
                <a:gd name="f113" fmla="*/ f87 1 f58"/>
                <a:gd name="f114" fmla="*/ f88 1 f57"/>
                <a:gd name="f115" fmla="*/ f89 1 f57"/>
                <a:gd name="f116" fmla="*/ f90 1 f57"/>
                <a:gd name="f117" fmla="*/ f91 1 f58"/>
                <a:gd name="f118" fmla="*/ f92 1 f57"/>
                <a:gd name="f119" fmla="*/ f93 1 f58"/>
                <a:gd name="f120" fmla="*/ f94 1 f57"/>
                <a:gd name="f121" fmla="*/ f95 1 f58"/>
                <a:gd name="f122" fmla="*/ f96 1 f57"/>
                <a:gd name="f123" fmla="*/ f97 1 f58"/>
                <a:gd name="f124" fmla="*/ f98 1 f57"/>
                <a:gd name="f125" fmla="*/ f99 1 f58"/>
                <a:gd name="f126" fmla="*/ f100 1 f57"/>
                <a:gd name="f127" fmla="*/ f101 1 f58"/>
                <a:gd name="f128" fmla="*/ f102 1 f57"/>
                <a:gd name="f129" fmla="*/ f103 1 f58"/>
                <a:gd name="f130" fmla="*/ f104 f48 1"/>
                <a:gd name="f131" fmla="*/ f105 f48 1"/>
                <a:gd name="f132" fmla="*/ f107 f49 1"/>
                <a:gd name="f133" fmla="*/ f106 f49 1"/>
                <a:gd name="f134" fmla="*/ f108 f48 1"/>
                <a:gd name="f135" fmla="*/ f109 f49 1"/>
                <a:gd name="f136" fmla="*/ f110 f48 1"/>
                <a:gd name="f137" fmla="*/ f111 f49 1"/>
                <a:gd name="f138" fmla="*/ f112 f48 1"/>
                <a:gd name="f139" fmla="*/ f113 f49 1"/>
                <a:gd name="f140" fmla="*/ f114 f48 1"/>
                <a:gd name="f141" fmla="*/ f115 f48 1"/>
                <a:gd name="f142" fmla="*/ f116 f48 1"/>
                <a:gd name="f143" fmla="*/ f117 f49 1"/>
                <a:gd name="f144" fmla="*/ f118 f48 1"/>
                <a:gd name="f145" fmla="*/ f119 f49 1"/>
                <a:gd name="f146" fmla="*/ f120 f48 1"/>
                <a:gd name="f147" fmla="*/ f121 f49 1"/>
                <a:gd name="f148" fmla="*/ f122 f48 1"/>
                <a:gd name="f149" fmla="*/ f123 f49 1"/>
                <a:gd name="f150" fmla="*/ f124 f48 1"/>
                <a:gd name="f151" fmla="*/ f125 f49 1"/>
                <a:gd name="f152" fmla="*/ f126 f48 1"/>
                <a:gd name="f153" fmla="*/ f127 f49 1"/>
                <a:gd name="f154" fmla="*/ f128 f48 1"/>
                <a:gd name="f155" fmla="*/ f129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39"/>
                </a:cxn>
                <a:cxn ang="f81">
                  <a:pos x="f141" y="f139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8" y="f149"/>
                </a:cxn>
                <a:cxn ang="f81">
                  <a:pos x="f150" y="f151"/>
                </a:cxn>
                <a:cxn ang="f81">
                  <a:pos x="f152" y="f153"/>
                </a:cxn>
                <a:cxn ang="f81">
                  <a:pos x="f154" y="f155"/>
                </a:cxn>
                <a:cxn ang="f81">
                  <a:pos x="f134" y="f135"/>
                </a:cxn>
              </a:cxnLst>
              <a:rect l="f130" t="f133" r="f131" b="f132"/>
              <a:pathLst>
                <a:path w="157144" h="6139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5"/>
                  </a:lnTo>
                  <a:lnTo>
                    <a:pt x="f17" y="f5"/>
                  </a:lnTo>
                  <a:lnTo>
                    <a:pt x="f18" y="f5"/>
                  </a:lnTo>
                  <a:lnTo>
                    <a:pt x="f19" y="f20"/>
                  </a:lnTo>
                  <a:lnTo>
                    <a:pt x="f5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7"/>
                  </a:cubicBez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7" name="Freeform: Shape 236">
              <a:extLst>
                <a:ext uri="{FF2B5EF4-FFF2-40B4-BE49-F238E27FC236}">
                  <a16:creationId xmlns:a16="http://schemas.microsoft.com/office/drawing/2014/main" id="{280686EA-233C-E11E-959D-026EB1CD84C5}"/>
                </a:ext>
              </a:extLst>
            </p:cNvPr>
            <p:cNvSpPr/>
            <p:nvPr/>
          </p:nvSpPr>
          <p:spPr>
            <a:xfrm>
              <a:off x="0" y="876114"/>
              <a:ext cx="124202" cy="820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204"/>
                <a:gd name="f7" fmla="val 82075"/>
                <a:gd name="f8" fmla="val 117269"/>
                <a:gd name="f9" fmla="val 82076"/>
                <a:gd name="f10" fmla="val 113976"/>
                <a:gd name="f11" fmla="val 79937"/>
                <a:gd name="f12" fmla="val 112909"/>
                <a:gd name="f13" fmla="val 75610"/>
                <a:gd name="f14" fmla="val 114828"/>
                <a:gd name="f15" fmla="val 72185"/>
                <a:gd name="f16" fmla="val 116477"/>
                <a:gd name="f17" fmla="val 68728"/>
                <a:gd name="f18" fmla="val 120617"/>
                <a:gd name="f19" fmla="val 67262"/>
                <a:gd name="f20" fmla="val 124074"/>
                <a:gd name="f21" fmla="val 68911"/>
                <a:gd name="f22" fmla="val 124118"/>
                <a:gd name="f23" fmla="val 68931"/>
                <a:gd name="f24" fmla="val 124161"/>
                <a:gd name="f25" fmla="val 68953"/>
                <a:gd name="f26" fmla="val 124205"/>
                <a:gd name="f27" fmla="val 68974"/>
                <a:gd name="f28" fmla="val 115599"/>
                <a:gd name="f29" fmla="val 64222"/>
                <a:gd name="f30" fmla="val 16826"/>
                <a:gd name="f31" fmla="val 117140"/>
                <a:gd name="f32" fmla="+- 0 0 -90"/>
                <a:gd name="f33" fmla="*/ f3 1 124204"/>
                <a:gd name="f34" fmla="*/ f4 1 82075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24204"/>
                <a:gd name="f43" fmla="*/ f39 1 82075"/>
                <a:gd name="f44" fmla="*/ 117269 f40 1"/>
                <a:gd name="f45" fmla="*/ 82076 f39 1"/>
                <a:gd name="f46" fmla="*/ 114828 f40 1"/>
                <a:gd name="f47" fmla="*/ 72185 f39 1"/>
                <a:gd name="f48" fmla="*/ 124074 f40 1"/>
                <a:gd name="f49" fmla="*/ 68911 f39 1"/>
                <a:gd name="f50" fmla="*/ 124205 f40 1"/>
                <a:gd name="f51" fmla="*/ 68974 f39 1"/>
                <a:gd name="f52" fmla="*/ 115599 f40 1"/>
                <a:gd name="f53" fmla="*/ 64222 f39 1"/>
                <a:gd name="f54" fmla="*/ 0 f40 1"/>
                <a:gd name="f55" fmla="*/ 0 f39 1"/>
                <a:gd name="f56" fmla="*/ 16826 f39 1"/>
                <a:gd name="f57" fmla="*/ 117140 f40 1"/>
                <a:gd name="f58" fmla="+- f41 0 f1"/>
                <a:gd name="f59" fmla="*/ f44 1 124204"/>
                <a:gd name="f60" fmla="*/ f45 1 82075"/>
                <a:gd name="f61" fmla="*/ f46 1 124204"/>
                <a:gd name="f62" fmla="*/ f47 1 82075"/>
                <a:gd name="f63" fmla="*/ f48 1 124204"/>
                <a:gd name="f64" fmla="*/ f49 1 82075"/>
                <a:gd name="f65" fmla="*/ f50 1 124204"/>
                <a:gd name="f66" fmla="*/ f51 1 82075"/>
                <a:gd name="f67" fmla="*/ f52 1 124204"/>
                <a:gd name="f68" fmla="*/ f53 1 82075"/>
                <a:gd name="f69" fmla="*/ f54 1 124204"/>
                <a:gd name="f70" fmla="*/ f55 1 82075"/>
                <a:gd name="f71" fmla="*/ f56 1 82075"/>
                <a:gd name="f72" fmla="*/ f57 1 124204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2"/>
                <a:gd name="f80" fmla="*/ f62 1 f43"/>
                <a:gd name="f81" fmla="*/ f63 1 f42"/>
                <a:gd name="f82" fmla="*/ f64 1 f43"/>
                <a:gd name="f83" fmla="*/ f65 1 f42"/>
                <a:gd name="f84" fmla="*/ f66 1 f43"/>
                <a:gd name="f85" fmla="*/ f67 1 f42"/>
                <a:gd name="f86" fmla="*/ f68 1 f43"/>
                <a:gd name="f87" fmla="*/ f69 1 f42"/>
                <a:gd name="f88" fmla="*/ f70 1 f43"/>
                <a:gd name="f89" fmla="*/ f71 1 f43"/>
                <a:gd name="f90" fmla="*/ f72 1 f42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3 1"/>
                <a:gd name="f98" fmla="*/ f80 f34 1"/>
                <a:gd name="f99" fmla="*/ f81 f33 1"/>
                <a:gd name="f100" fmla="*/ f82 f34 1"/>
                <a:gd name="f101" fmla="*/ f83 f33 1"/>
                <a:gd name="f102" fmla="*/ f84 f34 1"/>
                <a:gd name="f103" fmla="*/ f85 f33 1"/>
                <a:gd name="f104" fmla="*/ f86 f34 1"/>
                <a:gd name="f105" fmla="*/ f87 f33 1"/>
                <a:gd name="f106" fmla="*/ f88 f34 1"/>
                <a:gd name="f107" fmla="*/ f89 f34 1"/>
                <a:gd name="f108" fmla="*/ f90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5" y="f107"/>
                </a:cxn>
                <a:cxn ang="f58">
                  <a:pos x="f108" y="f96"/>
                </a:cxn>
              </a:cxnLst>
              <a:rect l="f91" t="f94" r="f92" b="f93"/>
              <a:pathLst>
                <a:path w="124204" h="82075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5" y="f5"/>
                  </a:lnTo>
                  <a:lnTo>
                    <a:pt x="f5" y="f30"/>
                  </a:lnTo>
                  <a:lnTo>
                    <a:pt x="f31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8" name="Freeform: Shape 237">
              <a:extLst>
                <a:ext uri="{FF2B5EF4-FFF2-40B4-BE49-F238E27FC236}">
                  <a16:creationId xmlns:a16="http://schemas.microsoft.com/office/drawing/2014/main" id="{A21A9120-C91C-CA68-4C43-60F46D6815CF}"/>
                </a:ext>
              </a:extLst>
            </p:cNvPr>
            <p:cNvSpPr/>
            <p:nvPr/>
          </p:nvSpPr>
          <p:spPr>
            <a:xfrm>
              <a:off x="346795" y="1069162"/>
              <a:ext cx="1965" cy="30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2"/>
                <a:gd name="f7" fmla="val 3082"/>
                <a:gd name="f8" fmla="val 1927"/>
                <a:gd name="f9" fmla="val 3083"/>
                <a:gd name="f10" fmla="val 2055"/>
                <a:gd name="f11" fmla="val 1975"/>
                <a:gd name="f12" fmla="val 1671"/>
                <a:gd name="f13" fmla="val 1283"/>
                <a:gd name="f14" fmla="val 899"/>
                <a:gd name="f15" fmla="val 845"/>
                <a:gd name="f16" fmla="val 886"/>
                <a:gd name="f17" fmla="val 1501"/>
                <a:gd name="f18" fmla="val 1935"/>
                <a:gd name="f19" fmla="+- 0 0 -90"/>
                <a:gd name="f20" fmla="*/ f3 1 1962"/>
                <a:gd name="f21" fmla="*/ f4 1 308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962"/>
                <a:gd name="f30" fmla="*/ f26 1 3082"/>
                <a:gd name="f31" fmla="*/ 1927 f27 1"/>
                <a:gd name="f32" fmla="*/ 3083 f26 1"/>
                <a:gd name="f33" fmla="*/ 2055 f26 1"/>
                <a:gd name="f34" fmla="*/ 899 f26 1"/>
                <a:gd name="f35" fmla="*/ 0 f27 1"/>
                <a:gd name="f36" fmla="*/ 0 f26 1"/>
                <a:gd name="f37" fmla="+- f28 0 f1"/>
                <a:gd name="f38" fmla="*/ f31 1 1962"/>
                <a:gd name="f39" fmla="*/ f32 1 3082"/>
                <a:gd name="f40" fmla="*/ f33 1 3082"/>
                <a:gd name="f41" fmla="*/ f34 1 3082"/>
                <a:gd name="f42" fmla="*/ f35 1 1962"/>
                <a:gd name="f43" fmla="*/ f36 1 3082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30"/>
                <a:gd name="f51" fmla="*/ f41 1 f30"/>
                <a:gd name="f52" fmla="*/ f42 1 f29"/>
                <a:gd name="f53" fmla="*/ f43 1 f30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1 1"/>
                <a:gd name="f61" fmla="*/ f51 f21 1"/>
                <a:gd name="f62" fmla="*/ f52 f20 1"/>
                <a:gd name="f63" fmla="*/ f53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58" y="f60"/>
                </a:cxn>
                <a:cxn ang="f37">
                  <a:pos x="f58" y="f61"/>
                </a:cxn>
                <a:cxn ang="f37">
                  <a:pos x="f62" y="f63"/>
                </a:cxn>
                <a:cxn ang="f37">
                  <a:pos x="f62" y="f63"/>
                </a:cxn>
                <a:cxn ang="f37">
                  <a:pos x="f58" y="f59"/>
                </a:cxn>
              </a:cxnLst>
              <a:rect l="f54" t="f57" r="f55" b="f56"/>
              <a:pathLst>
                <a:path w="1962" h="3082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lnTo>
                    <a:pt x="f5" y="f5"/>
                  </a:lnTo>
                  <a:lnTo>
                    <a:pt x="f5" y="f5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9" name="Freeform: Shape 238">
              <a:extLst>
                <a:ext uri="{FF2B5EF4-FFF2-40B4-BE49-F238E27FC236}">
                  <a16:creationId xmlns:a16="http://schemas.microsoft.com/office/drawing/2014/main" id="{160DCE55-FA12-E534-F8C2-1EEA8D292376}"/>
                </a:ext>
              </a:extLst>
            </p:cNvPr>
            <p:cNvSpPr/>
            <p:nvPr/>
          </p:nvSpPr>
          <p:spPr>
            <a:xfrm>
              <a:off x="348724" y="1072371"/>
              <a:ext cx="100" cy="26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"/>
                <a:gd name="f7" fmla="val 2697"/>
                <a:gd name="f8" fmla="val 1541"/>
                <a:gd name="f9" fmla="val 136"/>
                <a:gd name="f10" fmla="val 894"/>
                <a:gd name="f11" fmla="val 1803"/>
                <a:gd name="f12" fmla="val 62"/>
                <a:gd name="f13" fmla="val 2315"/>
                <a:gd name="f14" fmla="val 1924"/>
                <a:gd name="f15" fmla="+- 0 0 -90"/>
                <a:gd name="f16" fmla="*/ f3 1 101"/>
                <a:gd name="f17" fmla="*/ f4 1 269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1"/>
                <a:gd name="f26" fmla="*/ f22 1 2697"/>
                <a:gd name="f27" fmla="*/ 0 f23 1"/>
                <a:gd name="f28" fmla="*/ 1541 f22 1"/>
                <a:gd name="f29" fmla="*/ 0 f22 1"/>
                <a:gd name="f30" fmla="*/ 2697 f22 1"/>
                <a:gd name="f31" fmla="+- f24 0 f1"/>
                <a:gd name="f32" fmla="*/ f27 1 101"/>
                <a:gd name="f33" fmla="*/ f28 1 2697"/>
                <a:gd name="f34" fmla="*/ f29 1 2697"/>
                <a:gd name="f35" fmla="*/ f30 1 2697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1"/>
                </a:cxn>
                <a:cxn ang="f31">
                  <a:pos x="f48" y="f49"/>
                </a:cxn>
              </a:cxnLst>
              <a:rect l="f44" t="f47" r="f45" b="f46"/>
              <a:pathLst>
                <a:path w="101" h="2697">
                  <a:moveTo>
                    <a:pt x="f5" y="f8"/>
                  </a:moveTo>
                  <a:lnTo>
                    <a:pt x="f5" y="f5"/>
                  </a:lnTo>
                  <a:cubicBezTo>
                    <a:pt x="f9" y="f10"/>
                    <a:pt x="f9" y="f11"/>
                    <a:pt x="f5" y="f7"/>
                  </a:cubicBezTo>
                  <a:cubicBezTo>
                    <a:pt x="f12" y="f13"/>
                    <a:pt x="f12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0" name="Freeform: Shape 239">
              <a:extLst>
                <a:ext uri="{FF2B5EF4-FFF2-40B4-BE49-F238E27FC236}">
                  <a16:creationId xmlns:a16="http://schemas.microsoft.com/office/drawing/2014/main" id="{767FB979-7F59-1DEF-14B9-4CD3E49EB3A6}"/>
                </a:ext>
              </a:extLst>
            </p:cNvPr>
            <p:cNvSpPr/>
            <p:nvPr/>
          </p:nvSpPr>
          <p:spPr>
            <a:xfrm>
              <a:off x="114135" y="944474"/>
              <a:ext cx="231379" cy="1343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1379"/>
                <a:gd name="f7" fmla="val 134322"/>
                <a:gd name="f8" fmla="val 228939"/>
                <a:gd name="f9" fmla="val 122762"/>
                <a:gd name="f10" fmla="val 229812"/>
                <a:gd name="f11" fmla="val 230665"/>
                <a:gd name="f12" fmla="val 123031"/>
                <a:gd name="f13" fmla="val 123533"/>
                <a:gd name="f14" fmla="val 14310"/>
                <a:gd name="f15" fmla="val 2924"/>
                <a:gd name="f16" fmla="val 10329"/>
                <a:gd name="f17" fmla="val 741"/>
                <a:gd name="f18" fmla="val 6906"/>
                <a:gd name="f19" fmla="val -980"/>
                <a:gd name="f20" fmla="val 2737"/>
                <a:gd name="f21" fmla="val 399"/>
                <a:gd name="f22" fmla="val 1016"/>
                <a:gd name="f23" fmla="val 3822"/>
                <a:gd name="f24" fmla="val 994"/>
                <a:gd name="f25" fmla="val 3865"/>
                <a:gd name="f26" fmla="val 973"/>
                <a:gd name="f27" fmla="val 3908"/>
                <a:gd name="f28" fmla="val 952"/>
                <a:gd name="f29" fmla="val 3952"/>
                <a:gd name="f30" fmla="val -968"/>
                <a:gd name="f31" fmla="val 7377"/>
                <a:gd name="f32" fmla="val 100"/>
                <a:gd name="f33" fmla="val 11703"/>
                <a:gd name="f34" fmla="val 3393"/>
                <a:gd name="f35" fmla="val 13842"/>
                <a:gd name="f36" fmla="val 206975"/>
                <a:gd name="f37" fmla="val 126873"/>
                <a:gd name="f38" fmla="val 220462"/>
                <a:gd name="f39" fmla="val 221104"/>
                <a:gd name="f40" fmla="val 129313"/>
                <a:gd name="f41" fmla="val 221631"/>
                <a:gd name="f42" fmla="val 125433"/>
                <a:gd name="f43" fmla="val 225027"/>
                <a:gd name="f44" fmla="val 122594"/>
                <a:gd name="f45" fmla="+- 0 0 -90"/>
                <a:gd name="f46" fmla="*/ f3 1 231379"/>
                <a:gd name="f47" fmla="*/ f4 1 134322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31379"/>
                <a:gd name="f56" fmla="*/ f52 1 134322"/>
                <a:gd name="f57" fmla="*/ 228939 f53 1"/>
                <a:gd name="f58" fmla="*/ 122762 f52 1"/>
                <a:gd name="f59" fmla="*/ 231379 f53 1"/>
                <a:gd name="f60" fmla="*/ 123533 f52 1"/>
                <a:gd name="f61" fmla="*/ 14310 f53 1"/>
                <a:gd name="f62" fmla="*/ 2924 f52 1"/>
                <a:gd name="f63" fmla="*/ 10329 f53 1"/>
                <a:gd name="f64" fmla="*/ 741 f52 1"/>
                <a:gd name="f65" fmla="*/ 1016 f53 1"/>
                <a:gd name="f66" fmla="*/ 3822 f52 1"/>
                <a:gd name="f67" fmla="*/ 952 f53 1"/>
                <a:gd name="f68" fmla="*/ 3952 f52 1"/>
                <a:gd name="f69" fmla="*/ 3393 f53 1"/>
                <a:gd name="f70" fmla="*/ 13842 f52 1"/>
                <a:gd name="f71" fmla="*/ 206975 f53 1"/>
                <a:gd name="f72" fmla="*/ 126873 f52 1"/>
                <a:gd name="f73" fmla="*/ 220462 f53 1"/>
                <a:gd name="f74" fmla="*/ 134322 f52 1"/>
                <a:gd name="f75" fmla="*/ 221104 f53 1"/>
                <a:gd name="f76" fmla="*/ 129313 f52 1"/>
                <a:gd name="f77" fmla="+- f54 0 f1"/>
                <a:gd name="f78" fmla="*/ f57 1 231379"/>
                <a:gd name="f79" fmla="*/ f58 1 134322"/>
                <a:gd name="f80" fmla="*/ f59 1 231379"/>
                <a:gd name="f81" fmla="*/ f60 1 134322"/>
                <a:gd name="f82" fmla="*/ f61 1 231379"/>
                <a:gd name="f83" fmla="*/ f62 1 134322"/>
                <a:gd name="f84" fmla="*/ f63 1 231379"/>
                <a:gd name="f85" fmla="*/ f64 1 134322"/>
                <a:gd name="f86" fmla="*/ f65 1 231379"/>
                <a:gd name="f87" fmla="*/ f66 1 134322"/>
                <a:gd name="f88" fmla="*/ f67 1 231379"/>
                <a:gd name="f89" fmla="*/ f68 1 134322"/>
                <a:gd name="f90" fmla="*/ f69 1 231379"/>
                <a:gd name="f91" fmla="*/ f70 1 134322"/>
                <a:gd name="f92" fmla="*/ f71 1 231379"/>
                <a:gd name="f93" fmla="*/ f72 1 134322"/>
                <a:gd name="f94" fmla="*/ f73 1 231379"/>
                <a:gd name="f95" fmla="*/ f74 1 134322"/>
                <a:gd name="f96" fmla="*/ f75 1 231379"/>
                <a:gd name="f97" fmla="*/ f76 1 134322"/>
                <a:gd name="f98" fmla="*/ f48 1 f55"/>
                <a:gd name="f99" fmla="*/ f49 1 f55"/>
                <a:gd name="f100" fmla="*/ f48 1 f56"/>
                <a:gd name="f101" fmla="*/ f50 1 f56"/>
                <a:gd name="f102" fmla="*/ f78 1 f55"/>
                <a:gd name="f103" fmla="*/ f79 1 f56"/>
                <a:gd name="f104" fmla="*/ f80 1 f55"/>
                <a:gd name="f105" fmla="*/ f81 1 f56"/>
                <a:gd name="f106" fmla="*/ f82 1 f55"/>
                <a:gd name="f107" fmla="*/ f83 1 f56"/>
                <a:gd name="f108" fmla="*/ f84 1 f55"/>
                <a:gd name="f109" fmla="*/ f85 1 f56"/>
                <a:gd name="f110" fmla="*/ f86 1 f55"/>
                <a:gd name="f111" fmla="*/ f87 1 f56"/>
                <a:gd name="f112" fmla="*/ f88 1 f55"/>
                <a:gd name="f113" fmla="*/ f89 1 f56"/>
                <a:gd name="f114" fmla="*/ f90 1 f55"/>
                <a:gd name="f115" fmla="*/ f91 1 f56"/>
                <a:gd name="f116" fmla="*/ f92 1 f55"/>
                <a:gd name="f117" fmla="*/ f93 1 f56"/>
                <a:gd name="f118" fmla="*/ f94 1 f55"/>
                <a:gd name="f119" fmla="*/ f95 1 f56"/>
                <a:gd name="f120" fmla="*/ f96 1 f55"/>
                <a:gd name="f121" fmla="*/ f97 1 f56"/>
                <a:gd name="f122" fmla="*/ f98 f46 1"/>
                <a:gd name="f123" fmla="*/ f99 f46 1"/>
                <a:gd name="f124" fmla="*/ f101 f47 1"/>
                <a:gd name="f125" fmla="*/ f100 f47 1"/>
                <a:gd name="f126" fmla="*/ f102 f46 1"/>
                <a:gd name="f127" fmla="*/ f103 f47 1"/>
                <a:gd name="f128" fmla="*/ f104 f46 1"/>
                <a:gd name="f129" fmla="*/ f105 f47 1"/>
                <a:gd name="f130" fmla="*/ f106 f46 1"/>
                <a:gd name="f131" fmla="*/ f107 f47 1"/>
                <a:gd name="f132" fmla="*/ f108 f46 1"/>
                <a:gd name="f133" fmla="*/ f109 f47 1"/>
                <a:gd name="f134" fmla="*/ f110 f46 1"/>
                <a:gd name="f135" fmla="*/ f111 f47 1"/>
                <a:gd name="f136" fmla="*/ f112 f46 1"/>
                <a:gd name="f137" fmla="*/ f113 f47 1"/>
                <a:gd name="f138" fmla="*/ f114 f46 1"/>
                <a:gd name="f139" fmla="*/ f115 f47 1"/>
                <a:gd name="f140" fmla="*/ f116 f46 1"/>
                <a:gd name="f141" fmla="*/ f117 f47 1"/>
                <a:gd name="f142" fmla="*/ f118 f46 1"/>
                <a:gd name="f143" fmla="*/ f119 f47 1"/>
                <a:gd name="f144" fmla="*/ f120 f46 1"/>
                <a:gd name="f145" fmla="*/ f121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4" y="f135"/>
                </a:cxn>
                <a:cxn ang="f77">
                  <a:pos x="f136" y="f137"/>
                </a:cxn>
                <a:cxn ang="f77">
                  <a:pos x="f138" y="f139"/>
                </a:cxn>
                <a:cxn ang="f77">
                  <a:pos x="f140" y="f141"/>
                </a:cxn>
                <a:cxn ang="f77">
                  <a:pos x="f142" y="f143"/>
                </a:cxn>
                <a:cxn ang="f77">
                  <a:pos x="f144" y="f145"/>
                </a:cxn>
                <a:cxn ang="f77">
                  <a:pos x="f126" y="f127"/>
                </a:cxn>
              </a:cxnLst>
              <a:rect l="f122" t="f125" r="f123" b="f124"/>
              <a:pathLst>
                <a:path w="231379" h="134322">
                  <a:moveTo>
                    <a:pt x="f8" y="f9"/>
                  </a:moveTo>
                  <a:cubicBezTo>
                    <a:pt x="f10" y="f9"/>
                    <a:pt x="f11" y="f12"/>
                    <a:pt x="f6" y="f13"/>
                  </a:cubicBezTo>
                  <a:lnTo>
                    <a:pt x="f6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lnTo>
                    <a:pt x="f38" y="f7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1" name="Freeform: Shape 240">
              <a:extLst>
                <a:ext uri="{FF2B5EF4-FFF2-40B4-BE49-F238E27FC236}">
                  <a16:creationId xmlns:a16="http://schemas.microsoft.com/office/drawing/2014/main" id="{5E9EDBBC-1B52-18B7-4EC5-F9E5286D0CAD}"/>
                </a:ext>
              </a:extLst>
            </p:cNvPr>
            <p:cNvSpPr/>
            <p:nvPr/>
          </p:nvSpPr>
          <p:spPr>
            <a:xfrm>
              <a:off x="242407" y="1697766"/>
              <a:ext cx="20391" cy="570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89"/>
                <a:gd name="f7" fmla="val 57041"/>
                <a:gd name="f8" fmla="val 12554"/>
                <a:gd name="f9" fmla="val 7963"/>
                <a:gd name="f10" fmla="val 8829"/>
                <a:gd name="f11" fmla="val 7457"/>
                <a:gd name="f12" fmla="val 6220"/>
                <a:gd name="f13" fmla="val 4026"/>
                <a:gd name="f14" fmla="val 6727"/>
                <a:gd name="f15" fmla="val 300"/>
                <a:gd name="f16" fmla="val 6740"/>
                <a:gd name="f17" fmla="val 200"/>
                <a:gd name="f18" fmla="val 6756"/>
                <a:gd name="f19" fmla="val 100"/>
                <a:gd name="f20" fmla="val 6774"/>
                <a:gd name="f21" fmla="val 95"/>
                <a:gd name="f22" fmla="val 49065"/>
                <a:gd name="f23" fmla="val -32"/>
                <a:gd name="f24" fmla="val 49788"/>
                <a:gd name="f25" fmla="val 50527"/>
                <a:gd name="f26" fmla="val 51249"/>
                <a:gd name="f27" fmla="val 467"/>
                <a:gd name="f28" fmla="val 54226"/>
                <a:gd name="f29" fmla="val 2779"/>
                <a:gd name="f30" fmla="val 56590"/>
                <a:gd name="f31" fmla="val 5747"/>
                <a:gd name="f32" fmla="val 57029"/>
                <a:gd name="f33" fmla="val 9724"/>
                <a:gd name="f34" fmla="val 57256"/>
                <a:gd name="f35" fmla="val 13176"/>
                <a:gd name="f36" fmla="val 54313"/>
                <a:gd name="f37" fmla="val 13582"/>
                <a:gd name="f38" fmla="val 50350"/>
                <a:gd name="f39" fmla="val 18848"/>
                <a:gd name="f40" fmla="val 11817"/>
                <a:gd name="f41" fmla="val 771"/>
                <a:gd name="f42" fmla="val 20181"/>
                <a:gd name="f43" fmla="val 4906"/>
                <a:gd name="f44" fmla="val 16693"/>
                <a:gd name="f45" fmla="val 8109"/>
                <a:gd name="f46" fmla="+- 0 0 -90"/>
                <a:gd name="f47" fmla="*/ f3 1 20389"/>
                <a:gd name="f48" fmla="*/ f4 1 57041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0389"/>
                <a:gd name="f57" fmla="*/ f53 1 57041"/>
                <a:gd name="f58" fmla="*/ 12554 f54 1"/>
                <a:gd name="f59" fmla="*/ 7963 f53 1"/>
                <a:gd name="f60" fmla="*/ 6727 f54 1"/>
                <a:gd name="f61" fmla="*/ 300 f53 1"/>
                <a:gd name="f62" fmla="*/ 6774 f54 1"/>
                <a:gd name="f63" fmla="*/ 0 f53 1"/>
                <a:gd name="f64" fmla="*/ 95 f54 1"/>
                <a:gd name="f65" fmla="*/ 49065 f53 1"/>
                <a:gd name="f66" fmla="*/ 51249 f53 1"/>
                <a:gd name="f67" fmla="*/ 5747 f54 1"/>
                <a:gd name="f68" fmla="*/ 57029 f53 1"/>
                <a:gd name="f69" fmla="*/ 13582 f54 1"/>
                <a:gd name="f70" fmla="*/ 50350 f53 1"/>
                <a:gd name="f71" fmla="*/ 18848 f54 1"/>
                <a:gd name="f72" fmla="*/ 11817 f53 1"/>
                <a:gd name="f73" fmla="*/ 20389 f54 1"/>
                <a:gd name="f74" fmla="*/ 771 f53 1"/>
                <a:gd name="f75" fmla="+- f55 0 f1"/>
                <a:gd name="f76" fmla="*/ f58 1 20389"/>
                <a:gd name="f77" fmla="*/ f59 1 57041"/>
                <a:gd name="f78" fmla="*/ f60 1 20389"/>
                <a:gd name="f79" fmla="*/ f61 1 57041"/>
                <a:gd name="f80" fmla="*/ f62 1 20389"/>
                <a:gd name="f81" fmla="*/ f63 1 57041"/>
                <a:gd name="f82" fmla="*/ f64 1 20389"/>
                <a:gd name="f83" fmla="*/ f65 1 57041"/>
                <a:gd name="f84" fmla="*/ f66 1 57041"/>
                <a:gd name="f85" fmla="*/ f67 1 20389"/>
                <a:gd name="f86" fmla="*/ f68 1 57041"/>
                <a:gd name="f87" fmla="*/ f69 1 20389"/>
                <a:gd name="f88" fmla="*/ f70 1 57041"/>
                <a:gd name="f89" fmla="*/ f71 1 20389"/>
                <a:gd name="f90" fmla="*/ f72 1 57041"/>
                <a:gd name="f91" fmla="*/ f73 1 20389"/>
                <a:gd name="f92" fmla="*/ f74 1 57041"/>
                <a:gd name="f93" fmla="*/ f49 1 f56"/>
                <a:gd name="f94" fmla="*/ f50 1 f56"/>
                <a:gd name="f95" fmla="*/ f49 1 f57"/>
                <a:gd name="f96" fmla="*/ f51 1 f57"/>
                <a:gd name="f97" fmla="*/ f76 1 f56"/>
                <a:gd name="f98" fmla="*/ f77 1 f57"/>
                <a:gd name="f99" fmla="*/ f78 1 f56"/>
                <a:gd name="f100" fmla="*/ f79 1 f57"/>
                <a:gd name="f101" fmla="*/ f80 1 f56"/>
                <a:gd name="f102" fmla="*/ f81 1 f57"/>
                <a:gd name="f103" fmla="*/ f82 1 f56"/>
                <a:gd name="f104" fmla="*/ f83 1 f57"/>
                <a:gd name="f105" fmla="*/ f84 1 f57"/>
                <a:gd name="f106" fmla="*/ f85 1 f56"/>
                <a:gd name="f107" fmla="*/ f86 1 f57"/>
                <a:gd name="f108" fmla="*/ f87 1 f56"/>
                <a:gd name="f109" fmla="*/ f88 1 f57"/>
                <a:gd name="f110" fmla="*/ f89 1 f56"/>
                <a:gd name="f111" fmla="*/ f90 1 f57"/>
                <a:gd name="f112" fmla="*/ f91 1 f56"/>
                <a:gd name="f113" fmla="*/ f92 1 f57"/>
                <a:gd name="f114" fmla="*/ f93 f47 1"/>
                <a:gd name="f115" fmla="*/ f94 f47 1"/>
                <a:gd name="f116" fmla="*/ f96 f48 1"/>
                <a:gd name="f117" fmla="*/ f95 f48 1"/>
                <a:gd name="f118" fmla="*/ f97 f47 1"/>
                <a:gd name="f119" fmla="*/ f98 f48 1"/>
                <a:gd name="f120" fmla="*/ f99 f47 1"/>
                <a:gd name="f121" fmla="*/ f100 f48 1"/>
                <a:gd name="f122" fmla="*/ f101 f47 1"/>
                <a:gd name="f123" fmla="*/ f102 f48 1"/>
                <a:gd name="f124" fmla="*/ f103 f47 1"/>
                <a:gd name="f125" fmla="*/ f104 f48 1"/>
                <a:gd name="f126" fmla="*/ f105 f48 1"/>
                <a:gd name="f127" fmla="*/ f106 f47 1"/>
                <a:gd name="f128" fmla="*/ f107 f48 1"/>
                <a:gd name="f129" fmla="*/ f108 f47 1"/>
                <a:gd name="f130" fmla="*/ f109 f48 1"/>
                <a:gd name="f131" fmla="*/ f110 f47 1"/>
                <a:gd name="f132" fmla="*/ f111 f48 1"/>
                <a:gd name="f133" fmla="*/ f112 f47 1"/>
                <a:gd name="f134" fmla="*/ f113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18" y="f119"/>
                </a:cxn>
                <a:cxn ang="f75">
                  <a:pos x="f120" y="f121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4" y="f126"/>
                </a:cxn>
                <a:cxn ang="f75">
                  <a:pos x="f127" y="f128"/>
                </a:cxn>
                <a:cxn ang="f75">
                  <a:pos x="f129" y="f130"/>
                </a:cxn>
                <a:cxn ang="f75">
                  <a:pos x="f131" y="f132"/>
                </a:cxn>
                <a:cxn ang="f75">
                  <a:pos x="f133" y="f134"/>
                </a:cxn>
                <a:cxn ang="f75">
                  <a:pos x="f118" y="f119"/>
                </a:cxn>
              </a:cxnLst>
              <a:rect l="f114" t="f117" r="f115" b="f116"/>
              <a:pathLst>
                <a:path w="20389" h="5704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1" y="f22"/>
                  </a:lnTo>
                  <a:cubicBezTo>
                    <a:pt x="f23" y="f24"/>
                    <a:pt x="f23" y="f25"/>
                    <a:pt x="f21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9" y="f40"/>
                  </a:lnTo>
                  <a:lnTo>
                    <a:pt x="f6" y="f41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2" name="Freeform: Shape 241">
              <a:extLst>
                <a:ext uri="{FF2B5EF4-FFF2-40B4-BE49-F238E27FC236}">
                  <a16:creationId xmlns:a16="http://schemas.microsoft.com/office/drawing/2014/main" id="{26F6D762-A64E-AE13-5EC2-FD1671EF2AFA}"/>
                </a:ext>
              </a:extLst>
            </p:cNvPr>
            <p:cNvSpPr/>
            <p:nvPr/>
          </p:nvSpPr>
          <p:spPr>
            <a:xfrm>
              <a:off x="249631" y="1067616"/>
              <a:ext cx="99322" cy="6381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324"/>
                <a:gd name="f7" fmla="val 638121"/>
                <a:gd name="f8" fmla="val 5331"/>
                <a:gd name="f9" fmla="val 638115"/>
                <a:gd name="f10" fmla="val 9286"/>
                <a:gd name="f11" fmla="val 638277"/>
                <a:gd name="f12" fmla="val 12700"/>
                <a:gd name="f13" fmla="val 635368"/>
                <a:gd name="f14" fmla="val 13166"/>
                <a:gd name="f15" fmla="val 631436"/>
                <a:gd name="f16" fmla="val 13808"/>
                <a:gd name="f17" fmla="val 626555"/>
                <a:gd name="f18" fmla="val 99223"/>
                <a:gd name="f19" fmla="val 7457"/>
                <a:gd name="f20" fmla="val 99359"/>
                <a:gd name="f21" fmla="val 6563"/>
                <a:gd name="f22" fmla="val 5653"/>
                <a:gd name="f23" fmla="val 4759"/>
                <a:gd name="f24" fmla="val 98813"/>
                <a:gd name="f25" fmla="val 3566"/>
                <a:gd name="f26" fmla="val 98157"/>
                <a:gd name="f27" fmla="val 2472"/>
                <a:gd name="f28" fmla="val 97296"/>
                <a:gd name="f29" fmla="val 1548"/>
                <a:gd name="f30" fmla="val 96397"/>
                <a:gd name="f31" fmla="val 778"/>
                <a:gd name="f32" fmla="val 95683"/>
                <a:gd name="f33" fmla="val 276"/>
                <a:gd name="f34" fmla="val 94830"/>
                <a:gd name="f35" fmla="val 6"/>
                <a:gd name="f36" fmla="val 93957"/>
                <a:gd name="f37" fmla="val 7"/>
                <a:gd name="f38" fmla="val 90045"/>
                <a:gd name="f39" fmla="val -161"/>
                <a:gd name="f40" fmla="val 86649"/>
                <a:gd name="f41" fmla="val 2678"/>
                <a:gd name="f42" fmla="val 86122"/>
                <a:gd name="f43" fmla="val 6558"/>
                <a:gd name="f44" fmla="val 85480"/>
                <a:gd name="f45" fmla="val 11567"/>
                <a:gd name="f46" fmla="val 84837"/>
                <a:gd name="f47" fmla="val 16319"/>
                <a:gd name="f48" fmla="val 65"/>
                <a:gd name="f49" fmla="val 630537"/>
                <a:gd name="f50" fmla="val -421"/>
                <a:gd name="f51" fmla="val 634049"/>
                <a:gd name="f52" fmla="val 1870"/>
                <a:gd name="f53" fmla="val 637346"/>
                <a:gd name="f54" fmla="+- 0 0 -90"/>
                <a:gd name="f55" fmla="*/ f3 1 99324"/>
                <a:gd name="f56" fmla="*/ f4 1 638121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99324"/>
                <a:gd name="f65" fmla="*/ f61 1 638121"/>
                <a:gd name="f66" fmla="*/ 5331 f62 1"/>
                <a:gd name="f67" fmla="*/ 638115 f61 1"/>
                <a:gd name="f68" fmla="*/ 13166 f62 1"/>
                <a:gd name="f69" fmla="*/ 631436 f61 1"/>
                <a:gd name="f70" fmla="*/ 13808 f62 1"/>
                <a:gd name="f71" fmla="*/ 626555 f61 1"/>
                <a:gd name="f72" fmla="*/ 99223 f62 1"/>
                <a:gd name="f73" fmla="*/ 7457 f61 1"/>
                <a:gd name="f74" fmla="*/ 4759 f61 1"/>
                <a:gd name="f75" fmla="*/ 97296 f62 1"/>
                <a:gd name="f76" fmla="*/ 1548 f61 1"/>
                <a:gd name="f77" fmla="*/ 96397 f62 1"/>
                <a:gd name="f78" fmla="*/ 778 f61 1"/>
                <a:gd name="f79" fmla="*/ 93957 f62 1"/>
                <a:gd name="f80" fmla="*/ 7 f61 1"/>
                <a:gd name="f81" fmla="*/ 86122 f62 1"/>
                <a:gd name="f82" fmla="*/ 6558 f61 1"/>
                <a:gd name="f83" fmla="*/ 85480 f62 1"/>
                <a:gd name="f84" fmla="*/ 11567 f61 1"/>
                <a:gd name="f85" fmla="*/ 84837 f62 1"/>
                <a:gd name="f86" fmla="*/ 16319 f61 1"/>
                <a:gd name="f87" fmla="*/ 65 f62 1"/>
                <a:gd name="f88" fmla="*/ 630537 f61 1"/>
                <a:gd name="f89" fmla="+- f63 0 f1"/>
                <a:gd name="f90" fmla="*/ f66 1 99324"/>
                <a:gd name="f91" fmla="*/ f67 1 638121"/>
                <a:gd name="f92" fmla="*/ f68 1 99324"/>
                <a:gd name="f93" fmla="*/ f69 1 638121"/>
                <a:gd name="f94" fmla="*/ f70 1 99324"/>
                <a:gd name="f95" fmla="*/ f71 1 638121"/>
                <a:gd name="f96" fmla="*/ f72 1 99324"/>
                <a:gd name="f97" fmla="*/ f73 1 638121"/>
                <a:gd name="f98" fmla="*/ f74 1 638121"/>
                <a:gd name="f99" fmla="*/ f75 1 99324"/>
                <a:gd name="f100" fmla="*/ f76 1 638121"/>
                <a:gd name="f101" fmla="*/ f77 1 99324"/>
                <a:gd name="f102" fmla="*/ f78 1 638121"/>
                <a:gd name="f103" fmla="*/ f79 1 99324"/>
                <a:gd name="f104" fmla="*/ f80 1 638121"/>
                <a:gd name="f105" fmla="*/ f81 1 99324"/>
                <a:gd name="f106" fmla="*/ f82 1 638121"/>
                <a:gd name="f107" fmla="*/ f83 1 99324"/>
                <a:gd name="f108" fmla="*/ f84 1 638121"/>
                <a:gd name="f109" fmla="*/ f85 1 99324"/>
                <a:gd name="f110" fmla="*/ f86 1 638121"/>
                <a:gd name="f111" fmla="*/ f87 1 99324"/>
                <a:gd name="f112" fmla="*/ f88 1 638121"/>
                <a:gd name="f113" fmla="*/ f57 1 f64"/>
                <a:gd name="f114" fmla="*/ f58 1 f64"/>
                <a:gd name="f115" fmla="*/ f57 1 f65"/>
                <a:gd name="f116" fmla="*/ f59 1 f65"/>
                <a:gd name="f117" fmla="*/ f90 1 f64"/>
                <a:gd name="f118" fmla="*/ f91 1 f65"/>
                <a:gd name="f119" fmla="*/ f92 1 f64"/>
                <a:gd name="f120" fmla="*/ f93 1 f65"/>
                <a:gd name="f121" fmla="*/ f94 1 f64"/>
                <a:gd name="f122" fmla="*/ f95 1 f65"/>
                <a:gd name="f123" fmla="*/ f96 1 f64"/>
                <a:gd name="f124" fmla="*/ f97 1 f65"/>
                <a:gd name="f125" fmla="*/ f98 1 f65"/>
                <a:gd name="f126" fmla="*/ f99 1 f64"/>
                <a:gd name="f127" fmla="*/ f100 1 f65"/>
                <a:gd name="f128" fmla="*/ f101 1 f64"/>
                <a:gd name="f129" fmla="*/ f102 1 f65"/>
                <a:gd name="f130" fmla="*/ f103 1 f64"/>
                <a:gd name="f131" fmla="*/ f104 1 f65"/>
                <a:gd name="f132" fmla="*/ f105 1 f64"/>
                <a:gd name="f133" fmla="*/ f106 1 f65"/>
                <a:gd name="f134" fmla="*/ f107 1 f64"/>
                <a:gd name="f135" fmla="*/ f108 1 f65"/>
                <a:gd name="f136" fmla="*/ f109 1 f64"/>
                <a:gd name="f137" fmla="*/ f110 1 f65"/>
                <a:gd name="f138" fmla="*/ f111 1 f64"/>
                <a:gd name="f139" fmla="*/ f112 1 f65"/>
                <a:gd name="f140" fmla="*/ f113 f55 1"/>
                <a:gd name="f141" fmla="*/ f114 f55 1"/>
                <a:gd name="f142" fmla="*/ f116 f56 1"/>
                <a:gd name="f143" fmla="*/ f115 f56 1"/>
                <a:gd name="f144" fmla="*/ f117 f55 1"/>
                <a:gd name="f145" fmla="*/ f118 f56 1"/>
                <a:gd name="f146" fmla="*/ f119 f55 1"/>
                <a:gd name="f147" fmla="*/ f120 f56 1"/>
                <a:gd name="f148" fmla="*/ f121 f55 1"/>
                <a:gd name="f149" fmla="*/ f122 f56 1"/>
                <a:gd name="f150" fmla="*/ f123 f55 1"/>
                <a:gd name="f151" fmla="*/ f124 f56 1"/>
                <a:gd name="f152" fmla="*/ f125 f56 1"/>
                <a:gd name="f153" fmla="*/ f126 f55 1"/>
                <a:gd name="f154" fmla="*/ f127 f56 1"/>
                <a:gd name="f155" fmla="*/ f128 f55 1"/>
                <a:gd name="f156" fmla="*/ f129 f56 1"/>
                <a:gd name="f157" fmla="*/ f130 f55 1"/>
                <a:gd name="f158" fmla="*/ f131 f56 1"/>
                <a:gd name="f159" fmla="*/ f132 f55 1"/>
                <a:gd name="f160" fmla="*/ f133 f56 1"/>
                <a:gd name="f161" fmla="*/ f134 f55 1"/>
                <a:gd name="f162" fmla="*/ f135 f56 1"/>
                <a:gd name="f163" fmla="*/ f136 f55 1"/>
                <a:gd name="f164" fmla="*/ f137 f56 1"/>
                <a:gd name="f165" fmla="*/ f138 f55 1"/>
                <a:gd name="f166" fmla="*/ f139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50" y="f151"/>
                </a:cxn>
                <a:cxn ang="f89">
                  <a:pos x="f150" y="f151"/>
                </a:cxn>
                <a:cxn ang="f89">
                  <a:pos x="f150" y="f152"/>
                </a:cxn>
                <a:cxn ang="f89">
                  <a:pos x="f150" y="f152"/>
                </a:cxn>
                <a:cxn ang="f89">
                  <a:pos x="f153" y="f154"/>
                </a:cxn>
                <a:cxn ang="f89">
                  <a:pos x="f155" y="f156"/>
                </a:cxn>
                <a:cxn ang="f89">
                  <a:pos x="f155" y="f156"/>
                </a:cxn>
                <a:cxn ang="f89">
                  <a:pos x="f157" y="f158"/>
                </a:cxn>
                <a:cxn ang="f89">
                  <a:pos x="f159" y="f160"/>
                </a:cxn>
                <a:cxn ang="f89">
                  <a:pos x="f161" y="f162"/>
                </a:cxn>
                <a:cxn ang="f89">
                  <a:pos x="f163" y="f164"/>
                </a:cxn>
                <a:cxn ang="f89">
                  <a:pos x="f165" y="f166"/>
                </a:cxn>
                <a:cxn ang="f89">
                  <a:pos x="f144" y="f145"/>
                </a:cxn>
              </a:cxnLst>
              <a:rect l="f140" t="f143" r="f141" b="f142"/>
              <a:pathLst>
                <a:path w="99324" h="63812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0" y="f22"/>
                    <a:pt x="f18" y="f23"/>
                  </a:cubicBezTo>
                  <a:lnTo>
                    <a:pt x="f18" y="f23"/>
                  </a:ln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7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3" name="Freeform: Shape 242">
              <a:extLst>
                <a:ext uri="{FF2B5EF4-FFF2-40B4-BE49-F238E27FC236}">
                  <a16:creationId xmlns:a16="http://schemas.microsoft.com/office/drawing/2014/main" id="{D5D4B6DE-A355-45AB-C938-B906D3B5BF98}"/>
                </a:ext>
              </a:extLst>
            </p:cNvPr>
            <p:cNvSpPr/>
            <p:nvPr/>
          </p:nvSpPr>
          <p:spPr>
            <a:xfrm>
              <a:off x="130878" y="5035637"/>
              <a:ext cx="725064" cy="2572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5061"/>
                <a:gd name="f7" fmla="val 257273"/>
                <a:gd name="f8" fmla="val 725062"/>
                <a:gd name="f9" fmla="val 3211"/>
                <a:gd name="f10" fmla="val 242116"/>
                <a:gd name="f11" fmla="val 243272"/>
                <a:gd name="f12" fmla="val 3264"/>
                <a:gd name="f13" fmla="val 242078"/>
                <a:gd name="f14" fmla="val 6879"/>
                <a:gd name="f15" fmla="val 243756"/>
                <a:gd name="f16" fmla="val 8073"/>
                <a:gd name="f17" fmla="val 247021"/>
                <a:gd name="f18" fmla="val 8193"/>
                <a:gd name="f19" fmla="val 247347"/>
                <a:gd name="f20" fmla="val 8285"/>
                <a:gd name="f21" fmla="val 247683"/>
                <a:gd name="f22" fmla="val 8349"/>
                <a:gd name="f23" fmla="val 248025"/>
                <a:gd name="f24" fmla="val 9257"/>
                <a:gd name="f25" fmla="val 251894"/>
                <a:gd name="f26" fmla="val 7174"/>
                <a:gd name="f27" fmla="val 255840"/>
                <a:gd name="f28" fmla="val 3468"/>
                <a:gd name="f29" fmla="val 722750"/>
                <a:gd name="f30" fmla="val 15927"/>
                <a:gd name="f31" fmla="val 724548"/>
                <a:gd name="f32" fmla="val 4624"/>
                <a:gd name="f33" fmla="+- 0 0 -90"/>
                <a:gd name="f34" fmla="*/ f3 1 725061"/>
                <a:gd name="f35" fmla="*/ f4 1 25727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725061"/>
                <a:gd name="f44" fmla="*/ f40 1 257273"/>
                <a:gd name="f45" fmla="*/ 725062 f41 1"/>
                <a:gd name="f46" fmla="*/ 0 f40 1"/>
                <a:gd name="f47" fmla="*/ 3211 f41 1"/>
                <a:gd name="f48" fmla="*/ 242116 f40 1"/>
                <a:gd name="f49" fmla="*/ 0 f41 1"/>
                <a:gd name="f50" fmla="*/ 243272 f40 1"/>
                <a:gd name="f51" fmla="*/ 8073 f41 1"/>
                <a:gd name="f52" fmla="*/ 247021 f40 1"/>
                <a:gd name="f53" fmla="*/ 8349 f41 1"/>
                <a:gd name="f54" fmla="*/ 248025 f40 1"/>
                <a:gd name="f55" fmla="*/ 3468 f41 1"/>
                <a:gd name="f56" fmla="*/ 257273 f40 1"/>
                <a:gd name="f57" fmla="*/ 722750 f41 1"/>
                <a:gd name="f58" fmla="*/ 15927 f40 1"/>
                <a:gd name="f59" fmla="*/ 724548 f41 1"/>
                <a:gd name="f60" fmla="*/ 4624 f40 1"/>
                <a:gd name="f61" fmla="+- f42 0 f1"/>
                <a:gd name="f62" fmla="*/ f45 1 725061"/>
                <a:gd name="f63" fmla="*/ f46 1 257273"/>
                <a:gd name="f64" fmla="*/ f47 1 725061"/>
                <a:gd name="f65" fmla="*/ f48 1 257273"/>
                <a:gd name="f66" fmla="*/ f49 1 725061"/>
                <a:gd name="f67" fmla="*/ f50 1 257273"/>
                <a:gd name="f68" fmla="*/ f51 1 725061"/>
                <a:gd name="f69" fmla="*/ f52 1 257273"/>
                <a:gd name="f70" fmla="*/ f53 1 725061"/>
                <a:gd name="f71" fmla="*/ f54 1 257273"/>
                <a:gd name="f72" fmla="*/ f55 1 725061"/>
                <a:gd name="f73" fmla="*/ f56 1 257273"/>
                <a:gd name="f74" fmla="*/ f57 1 725061"/>
                <a:gd name="f75" fmla="*/ f58 1 257273"/>
                <a:gd name="f76" fmla="*/ f59 1 725061"/>
                <a:gd name="f77" fmla="*/ f60 1 257273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3"/>
                <a:gd name="f87" fmla="*/ f67 1 f44"/>
                <a:gd name="f88" fmla="*/ f68 1 f43"/>
                <a:gd name="f89" fmla="*/ f69 1 f44"/>
                <a:gd name="f90" fmla="*/ f70 1 f43"/>
                <a:gd name="f91" fmla="*/ f71 1 f44"/>
                <a:gd name="f92" fmla="*/ f72 1 f43"/>
                <a:gd name="f93" fmla="*/ f73 1 f44"/>
                <a:gd name="f94" fmla="*/ f74 1 f43"/>
                <a:gd name="f95" fmla="*/ f75 1 f44"/>
                <a:gd name="f96" fmla="*/ f76 1 f43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4 1"/>
                <a:gd name="f107" fmla="*/ f87 f35 1"/>
                <a:gd name="f108" fmla="*/ f88 f34 1"/>
                <a:gd name="f109" fmla="*/ f89 f35 1"/>
                <a:gd name="f110" fmla="*/ f90 f34 1"/>
                <a:gd name="f111" fmla="*/ f91 f35 1"/>
                <a:gd name="f112" fmla="*/ f92 f34 1"/>
                <a:gd name="f113" fmla="*/ f93 f35 1"/>
                <a:gd name="f114" fmla="*/ f94 f34 1"/>
                <a:gd name="f115" fmla="*/ f95 f35 1"/>
                <a:gd name="f116" fmla="*/ f96 f34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</a:cxnLst>
              <a:rect l="f98" t="f101" r="f99" b="f100"/>
              <a:pathLst>
                <a:path w="725061" h="257273">
                  <a:moveTo>
                    <a:pt x="f8" y="f5"/>
                  </a:moveTo>
                  <a:lnTo>
                    <a:pt x="f9" y="f10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7"/>
                  </a:cubicBezTo>
                  <a:lnTo>
                    <a:pt x="f29" y="f30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4" name="Freeform: Shape 243">
              <a:extLst>
                <a:ext uri="{FF2B5EF4-FFF2-40B4-BE49-F238E27FC236}">
                  <a16:creationId xmlns:a16="http://schemas.microsoft.com/office/drawing/2014/main" id="{01661D80-8E75-8CBB-45D1-D97270B3A91C}"/>
                </a:ext>
              </a:extLst>
            </p:cNvPr>
            <p:cNvSpPr/>
            <p:nvPr/>
          </p:nvSpPr>
          <p:spPr>
            <a:xfrm>
              <a:off x="4418444" y="6190213"/>
              <a:ext cx="205511" cy="7457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5509"/>
                <a:gd name="f7" fmla="val 745744"/>
                <a:gd name="f8" fmla="val 3083"/>
                <a:gd name="f9" fmla="val 204675"/>
                <a:gd name="f10" fmla="val 6936"/>
                <a:gd name="f11" fmla="val 200894"/>
                <a:gd name="f12" fmla="val 9399"/>
                <a:gd name="f13" fmla="val 197032"/>
                <a:gd name="f14" fmla="val 8606"/>
                <a:gd name="f15" fmla="val 193398"/>
                <a:gd name="f16" fmla="val 7641"/>
                <a:gd name="f17" fmla="val 191234"/>
                <a:gd name="f18" fmla="val 3914"/>
                <a:gd name="f19" fmla="val 192199"/>
                <a:gd name="f20" fmla="val 279"/>
                <a:gd name="f21" fmla="val 192223"/>
                <a:gd name="f22" fmla="val 186"/>
                <a:gd name="f23" fmla="val 192250"/>
                <a:gd name="f24" fmla="val 93"/>
                <a:gd name="f25" fmla="val 192279"/>
                <a:gd name="f26" fmla="val 745745"/>
                <a:gd name="f27" fmla="val 14000"/>
                <a:gd name="f28" fmla="val 203454"/>
                <a:gd name="f29" fmla="val 13615"/>
                <a:gd name="f30" fmla="+- 0 0 -90"/>
                <a:gd name="f31" fmla="*/ f3 1 205509"/>
                <a:gd name="f32" fmla="*/ f4 1 745744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05509"/>
                <a:gd name="f41" fmla="*/ f37 1 745744"/>
                <a:gd name="f42" fmla="*/ 205509 f38 1"/>
                <a:gd name="f43" fmla="*/ 3083 f37 1"/>
                <a:gd name="f44" fmla="*/ 197032 f38 1"/>
                <a:gd name="f45" fmla="*/ 8606 f37 1"/>
                <a:gd name="f46" fmla="*/ 192199 f38 1"/>
                <a:gd name="f47" fmla="*/ 279 f37 1"/>
                <a:gd name="f48" fmla="*/ 192279 f38 1"/>
                <a:gd name="f49" fmla="*/ 0 f37 1"/>
                <a:gd name="f50" fmla="*/ 0 f38 1"/>
                <a:gd name="f51" fmla="*/ 745745 f37 1"/>
                <a:gd name="f52" fmla="*/ 14000 f38 1"/>
                <a:gd name="f53" fmla="*/ 203454 f38 1"/>
                <a:gd name="f54" fmla="*/ 13615 f37 1"/>
                <a:gd name="f55" fmla="+- f39 0 f1"/>
                <a:gd name="f56" fmla="*/ f42 1 205509"/>
                <a:gd name="f57" fmla="*/ f43 1 745744"/>
                <a:gd name="f58" fmla="*/ f44 1 205509"/>
                <a:gd name="f59" fmla="*/ f45 1 745744"/>
                <a:gd name="f60" fmla="*/ f46 1 205509"/>
                <a:gd name="f61" fmla="*/ f47 1 745744"/>
                <a:gd name="f62" fmla="*/ f48 1 205509"/>
                <a:gd name="f63" fmla="*/ f49 1 745744"/>
                <a:gd name="f64" fmla="*/ f50 1 205509"/>
                <a:gd name="f65" fmla="*/ f51 1 745744"/>
                <a:gd name="f66" fmla="*/ f52 1 205509"/>
                <a:gd name="f67" fmla="*/ f53 1 205509"/>
                <a:gd name="f68" fmla="*/ f54 1 745744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0"/>
                <a:gd name="f76" fmla="*/ f59 1 f41"/>
                <a:gd name="f77" fmla="*/ f60 1 f40"/>
                <a:gd name="f78" fmla="*/ f61 1 f41"/>
                <a:gd name="f79" fmla="*/ f62 1 f40"/>
                <a:gd name="f80" fmla="*/ f63 1 f41"/>
                <a:gd name="f81" fmla="*/ f64 1 f40"/>
                <a:gd name="f82" fmla="*/ f65 1 f41"/>
                <a:gd name="f83" fmla="*/ f66 1 f40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1 1"/>
                <a:gd name="f93" fmla="*/ f76 f32 1"/>
                <a:gd name="f94" fmla="*/ f77 f31 1"/>
                <a:gd name="f95" fmla="*/ f78 f32 1"/>
                <a:gd name="f96" fmla="*/ f79 f31 1"/>
                <a:gd name="f97" fmla="*/ f80 f32 1"/>
                <a:gd name="f98" fmla="*/ f81 f31 1"/>
                <a:gd name="f99" fmla="*/ f82 f32 1"/>
                <a:gd name="f100" fmla="*/ f83 f31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99"/>
                </a:cxn>
                <a:cxn ang="f55">
                  <a:pos x="f101" y="f102"/>
                </a:cxn>
              </a:cxnLst>
              <a:rect l="f86" t="f89" r="f87" b="f88"/>
              <a:pathLst>
                <a:path w="205509" h="745744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5"/>
                  </a:cubicBezTo>
                  <a:lnTo>
                    <a:pt x="f5" y="f26"/>
                  </a:lnTo>
                  <a:lnTo>
                    <a:pt x="f27" y="f26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5" name="Freeform: Shape 244">
              <a:extLst>
                <a:ext uri="{FF2B5EF4-FFF2-40B4-BE49-F238E27FC236}">
                  <a16:creationId xmlns:a16="http://schemas.microsoft.com/office/drawing/2014/main" id="{49D05D63-767D-23B0-C86E-B275D7016FC7}"/>
                </a:ext>
              </a:extLst>
            </p:cNvPr>
            <p:cNvSpPr/>
            <p:nvPr/>
          </p:nvSpPr>
          <p:spPr>
            <a:xfrm>
              <a:off x="4610569" y="6086667"/>
              <a:ext cx="39520" cy="1122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516"/>
                <a:gd name="f7" fmla="val 112299"/>
                <a:gd name="f8" fmla="val 5422"/>
                <a:gd name="f9" fmla="val 112151"/>
                <a:gd name="f10" fmla="val 9284"/>
                <a:gd name="f11" fmla="val 112944"/>
                <a:gd name="f12" fmla="val 13065"/>
                <a:gd name="f13" fmla="val 110481"/>
                <a:gd name="f14" fmla="val 13899"/>
                <a:gd name="f15" fmla="val 106628"/>
                <a:gd name="f16" fmla="val 15184"/>
                <a:gd name="f17" fmla="val 101490"/>
                <a:gd name="f18" fmla="val 36634"/>
                <a:gd name="f19" fmla="val 18773"/>
                <a:gd name="f20" fmla="val 39203"/>
                <a:gd name="f21" fmla="val 8883"/>
                <a:gd name="f22" fmla="val 40338"/>
                <a:gd name="f23" fmla="val 5224"/>
                <a:gd name="f24" fmla="val 38292"/>
                <a:gd name="f25" fmla="val 1338"/>
                <a:gd name="f26" fmla="val 34634"/>
                <a:gd name="f27" fmla="val 203"/>
                <a:gd name="f28" fmla="val 34573"/>
                <a:gd name="f29" fmla="val 184"/>
                <a:gd name="f30" fmla="val 34511"/>
                <a:gd name="f31" fmla="val 166"/>
                <a:gd name="f32" fmla="val 34450"/>
                <a:gd name="f33" fmla="val 149"/>
                <a:gd name="f34" fmla="val 30588"/>
                <a:gd name="f35" fmla="val -645"/>
                <a:gd name="f36" fmla="val 26807"/>
                <a:gd name="f37" fmla="val 1818"/>
                <a:gd name="f38" fmla="val 25973"/>
                <a:gd name="f39" fmla="val 5672"/>
                <a:gd name="f40" fmla="val 284"/>
                <a:gd name="f41" fmla="val 103546"/>
                <a:gd name="f42" fmla="val -788"/>
                <a:gd name="f43" fmla="val 107149"/>
                <a:gd name="f44" fmla="val 1265"/>
                <a:gd name="f45" fmla="val 110939"/>
                <a:gd name="f46" fmla="val 4868"/>
                <a:gd name="f47" fmla="val 112012"/>
                <a:gd name="f48" fmla="val 5051"/>
                <a:gd name="f49" fmla="val 112066"/>
                <a:gd name="f50" fmla="val 5235"/>
                <a:gd name="f51" fmla="val 112113"/>
                <a:gd name="f52" fmla="+- 0 0 -90"/>
                <a:gd name="f53" fmla="*/ f3 1 39516"/>
                <a:gd name="f54" fmla="*/ f4 1 112299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39516"/>
                <a:gd name="f63" fmla="*/ f59 1 112299"/>
                <a:gd name="f64" fmla="*/ 5422 f60 1"/>
                <a:gd name="f65" fmla="*/ 112151 f59 1"/>
                <a:gd name="f66" fmla="*/ 13899 f60 1"/>
                <a:gd name="f67" fmla="*/ 106628 f59 1"/>
                <a:gd name="f68" fmla="*/ 15184 f60 1"/>
                <a:gd name="f69" fmla="*/ 101490 f59 1"/>
                <a:gd name="f70" fmla="*/ 36634 f60 1"/>
                <a:gd name="f71" fmla="*/ 18773 f59 1"/>
                <a:gd name="f72" fmla="*/ 39203 f60 1"/>
                <a:gd name="f73" fmla="*/ 8883 f59 1"/>
                <a:gd name="f74" fmla="*/ 34634 f60 1"/>
                <a:gd name="f75" fmla="*/ 203 f59 1"/>
                <a:gd name="f76" fmla="*/ 34450 f60 1"/>
                <a:gd name="f77" fmla="*/ 149 f59 1"/>
                <a:gd name="f78" fmla="*/ 25973 f60 1"/>
                <a:gd name="f79" fmla="*/ 5672 f59 1"/>
                <a:gd name="f80" fmla="*/ 284 f60 1"/>
                <a:gd name="f81" fmla="*/ 103546 f59 1"/>
                <a:gd name="f82" fmla="*/ 4868 f60 1"/>
                <a:gd name="f83" fmla="*/ 112012 f59 1"/>
                <a:gd name="f84" fmla="+- f61 0 f1"/>
                <a:gd name="f85" fmla="*/ f64 1 39516"/>
                <a:gd name="f86" fmla="*/ f65 1 112299"/>
                <a:gd name="f87" fmla="*/ f66 1 39516"/>
                <a:gd name="f88" fmla="*/ f67 1 112299"/>
                <a:gd name="f89" fmla="*/ f68 1 39516"/>
                <a:gd name="f90" fmla="*/ f69 1 112299"/>
                <a:gd name="f91" fmla="*/ f70 1 39516"/>
                <a:gd name="f92" fmla="*/ f71 1 112299"/>
                <a:gd name="f93" fmla="*/ f72 1 39516"/>
                <a:gd name="f94" fmla="*/ f73 1 112299"/>
                <a:gd name="f95" fmla="*/ f74 1 39516"/>
                <a:gd name="f96" fmla="*/ f75 1 112299"/>
                <a:gd name="f97" fmla="*/ f76 1 39516"/>
                <a:gd name="f98" fmla="*/ f77 1 112299"/>
                <a:gd name="f99" fmla="*/ f78 1 39516"/>
                <a:gd name="f100" fmla="*/ f79 1 112299"/>
                <a:gd name="f101" fmla="*/ f80 1 39516"/>
                <a:gd name="f102" fmla="*/ f81 1 112299"/>
                <a:gd name="f103" fmla="*/ f82 1 39516"/>
                <a:gd name="f104" fmla="*/ f83 1 112299"/>
                <a:gd name="f105" fmla="*/ f55 1 f62"/>
                <a:gd name="f106" fmla="*/ f56 1 f62"/>
                <a:gd name="f107" fmla="*/ f55 1 f63"/>
                <a:gd name="f108" fmla="*/ f57 1 f63"/>
                <a:gd name="f109" fmla="*/ f85 1 f62"/>
                <a:gd name="f110" fmla="*/ f86 1 f63"/>
                <a:gd name="f111" fmla="*/ f87 1 f62"/>
                <a:gd name="f112" fmla="*/ f88 1 f63"/>
                <a:gd name="f113" fmla="*/ f89 1 f62"/>
                <a:gd name="f114" fmla="*/ f90 1 f63"/>
                <a:gd name="f115" fmla="*/ f91 1 f62"/>
                <a:gd name="f116" fmla="*/ f92 1 f63"/>
                <a:gd name="f117" fmla="*/ f93 1 f62"/>
                <a:gd name="f118" fmla="*/ f94 1 f63"/>
                <a:gd name="f119" fmla="*/ f95 1 f62"/>
                <a:gd name="f120" fmla="*/ f96 1 f63"/>
                <a:gd name="f121" fmla="*/ f97 1 f62"/>
                <a:gd name="f122" fmla="*/ f98 1 f63"/>
                <a:gd name="f123" fmla="*/ f99 1 f62"/>
                <a:gd name="f124" fmla="*/ f100 1 f63"/>
                <a:gd name="f125" fmla="*/ f101 1 f62"/>
                <a:gd name="f126" fmla="*/ f102 1 f63"/>
                <a:gd name="f127" fmla="*/ f103 1 f62"/>
                <a:gd name="f128" fmla="*/ f104 1 f63"/>
                <a:gd name="f129" fmla="*/ f105 f53 1"/>
                <a:gd name="f130" fmla="*/ f106 f53 1"/>
                <a:gd name="f131" fmla="*/ f108 f54 1"/>
                <a:gd name="f132" fmla="*/ f107 f54 1"/>
                <a:gd name="f133" fmla="*/ f109 f53 1"/>
                <a:gd name="f134" fmla="*/ f110 f54 1"/>
                <a:gd name="f135" fmla="*/ f111 f53 1"/>
                <a:gd name="f136" fmla="*/ f112 f54 1"/>
                <a:gd name="f137" fmla="*/ f113 f53 1"/>
                <a:gd name="f138" fmla="*/ f114 f54 1"/>
                <a:gd name="f139" fmla="*/ f115 f53 1"/>
                <a:gd name="f140" fmla="*/ f116 f54 1"/>
                <a:gd name="f141" fmla="*/ f117 f53 1"/>
                <a:gd name="f142" fmla="*/ f118 f54 1"/>
                <a:gd name="f143" fmla="*/ f119 f53 1"/>
                <a:gd name="f144" fmla="*/ f120 f54 1"/>
                <a:gd name="f145" fmla="*/ f121 f53 1"/>
                <a:gd name="f146" fmla="*/ f122 f54 1"/>
                <a:gd name="f147" fmla="*/ f123 f53 1"/>
                <a:gd name="f148" fmla="*/ f124 f54 1"/>
                <a:gd name="f149" fmla="*/ f125 f53 1"/>
                <a:gd name="f150" fmla="*/ f126 f54 1"/>
                <a:gd name="f151" fmla="*/ f127 f53 1"/>
                <a:gd name="f152" fmla="*/ f128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3" y="f134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  <a:cxn ang="f84">
                  <a:pos x="f133" y="f134"/>
                </a:cxn>
              </a:cxnLst>
              <a:rect l="f129" t="f132" r="f130" b="f131"/>
              <a:pathLst>
                <a:path w="39516" h="11229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6" name="Freeform: Shape 245">
              <a:extLst>
                <a:ext uri="{FF2B5EF4-FFF2-40B4-BE49-F238E27FC236}">
                  <a16:creationId xmlns:a16="http://schemas.microsoft.com/office/drawing/2014/main" id="{62BBE76C-D092-B462-DEDF-07EBA7E76A3A}"/>
                </a:ext>
              </a:extLst>
            </p:cNvPr>
            <p:cNvSpPr/>
            <p:nvPr/>
          </p:nvSpPr>
          <p:spPr>
            <a:xfrm>
              <a:off x="0" y="4679332"/>
              <a:ext cx="131655" cy="556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654"/>
                <a:gd name="f7" fmla="val 55616"/>
                <a:gd name="f8" fmla="val 14000"/>
                <a:gd name="f9" fmla="val 128270"/>
                <a:gd name="f10" fmla="val 15061"/>
                <a:gd name="f11" fmla="val 124666"/>
                <a:gd name="f12" fmla="val 13177"/>
                <a:gd name="f13" fmla="val 123605"/>
                <a:gd name="f14" fmla="val 9792"/>
                <a:gd name="f15" fmla="val 123536"/>
                <a:gd name="f16" fmla="val 9571"/>
                <a:gd name="f17" fmla="val 123479"/>
                <a:gd name="f18" fmla="val 9347"/>
                <a:gd name="f19" fmla="val 123434"/>
                <a:gd name="f20" fmla="val 9119"/>
                <a:gd name="f21" fmla="val 122628"/>
                <a:gd name="f22" fmla="val 5223"/>
                <a:gd name="f23" fmla="val 124821"/>
                <a:gd name="f24" fmla="val 1329"/>
                <a:gd name="f25" fmla="val 128572"/>
                <a:gd name="f26" fmla="val 40588"/>
                <a:gd name="f27" fmla="val 121764"/>
                <a:gd name="f28" fmla="val 17083"/>
                <a:gd name="f29" fmla="+- 0 0 -90"/>
                <a:gd name="f30" fmla="*/ f3 1 131654"/>
                <a:gd name="f31" fmla="*/ f4 1 5561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31654"/>
                <a:gd name="f40" fmla="*/ f36 1 55616"/>
                <a:gd name="f41" fmla="*/ 131654 f37 1"/>
                <a:gd name="f42" fmla="*/ 14000 f36 1"/>
                <a:gd name="f43" fmla="*/ 123605 f37 1"/>
                <a:gd name="f44" fmla="*/ 9792 f36 1"/>
                <a:gd name="f45" fmla="*/ 123434 f37 1"/>
                <a:gd name="f46" fmla="*/ 9119 f36 1"/>
                <a:gd name="f47" fmla="*/ 128572 f37 1"/>
                <a:gd name="f48" fmla="*/ 0 f36 1"/>
                <a:gd name="f49" fmla="*/ 0 f37 1"/>
                <a:gd name="f50" fmla="*/ 40588 f36 1"/>
                <a:gd name="f51" fmla="*/ 55616 f36 1"/>
                <a:gd name="f52" fmla="*/ 121764 f37 1"/>
                <a:gd name="f53" fmla="*/ 17083 f36 1"/>
                <a:gd name="f54" fmla="+- f38 0 f1"/>
                <a:gd name="f55" fmla="*/ f41 1 131654"/>
                <a:gd name="f56" fmla="*/ f42 1 55616"/>
                <a:gd name="f57" fmla="*/ f43 1 131654"/>
                <a:gd name="f58" fmla="*/ f44 1 55616"/>
                <a:gd name="f59" fmla="*/ f45 1 131654"/>
                <a:gd name="f60" fmla="*/ f46 1 55616"/>
                <a:gd name="f61" fmla="*/ f47 1 131654"/>
                <a:gd name="f62" fmla="*/ f48 1 55616"/>
                <a:gd name="f63" fmla="*/ f49 1 131654"/>
                <a:gd name="f64" fmla="*/ f50 1 55616"/>
                <a:gd name="f65" fmla="*/ f51 1 55616"/>
                <a:gd name="f66" fmla="*/ f52 1 131654"/>
                <a:gd name="f67" fmla="*/ f53 1 55616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39"/>
                <a:gd name="f75" fmla="*/ f58 1 f40"/>
                <a:gd name="f76" fmla="*/ f59 1 f39"/>
                <a:gd name="f77" fmla="*/ f60 1 f40"/>
                <a:gd name="f78" fmla="*/ f61 1 f39"/>
                <a:gd name="f79" fmla="*/ f62 1 f40"/>
                <a:gd name="f80" fmla="*/ f63 1 f39"/>
                <a:gd name="f81" fmla="*/ f64 1 f40"/>
                <a:gd name="f82" fmla="*/ f65 1 f40"/>
                <a:gd name="f83" fmla="*/ f66 1 f39"/>
                <a:gd name="f84" fmla="*/ f67 1 f40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0 1"/>
                <a:gd name="f92" fmla="*/ f75 f31 1"/>
                <a:gd name="f93" fmla="*/ f76 f30 1"/>
                <a:gd name="f94" fmla="*/ f77 f31 1"/>
                <a:gd name="f95" fmla="*/ f78 f30 1"/>
                <a:gd name="f96" fmla="*/ f79 f31 1"/>
                <a:gd name="f97" fmla="*/ f80 f30 1"/>
                <a:gd name="f98" fmla="*/ f81 f31 1"/>
                <a:gd name="f99" fmla="*/ f82 f31 1"/>
                <a:gd name="f100" fmla="*/ f83 f30 1"/>
                <a:gd name="f101" fmla="*/ f8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7" y="f99"/>
                </a:cxn>
                <a:cxn ang="f54">
                  <a:pos x="f100" y="f101"/>
                </a:cxn>
              </a:cxnLst>
              <a:rect l="f85" t="f88" r="f86" b="f87"/>
              <a:pathLst>
                <a:path w="131654" h="55616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5"/>
                  </a:cubicBezTo>
                  <a:lnTo>
                    <a:pt x="f25" y="f5"/>
                  </a:lnTo>
                  <a:lnTo>
                    <a:pt x="f5" y="f26"/>
                  </a:lnTo>
                  <a:lnTo>
                    <a:pt x="f5" y="f7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7" name="Freeform: Shape 246">
              <a:extLst>
                <a:ext uri="{FF2B5EF4-FFF2-40B4-BE49-F238E27FC236}">
                  <a16:creationId xmlns:a16="http://schemas.microsoft.com/office/drawing/2014/main" id="{A6209CEF-C96F-6504-6623-4F3B858FE29C}"/>
                </a:ext>
              </a:extLst>
            </p:cNvPr>
            <p:cNvSpPr/>
            <p:nvPr/>
          </p:nvSpPr>
          <p:spPr>
            <a:xfrm>
              <a:off x="2328162" y="6331506"/>
              <a:ext cx="137946" cy="6044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948"/>
                <a:gd name="f7" fmla="val 604456"/>
                <a:gd name="f8" fmla="val 2312"/>
                <a:gd name="f9" fmla="val 137291"/>
                <a:gd name="f10" fmla="val 6216"/>
                <a:gd name="f11" fmla="val 133649"/>
                <a:gd name="f12" fmla="val 8890"/>
                <a:gd name="f13" fmla="val 129728"/>
                <a:gd name="f14" fmla="val 8349"/>
                <a:gd name="f15" fmla="val 126005"/>
                <a:gd name="f16" fmla="val 7460"/>
                <a:gd name="f17" fmla="val 123706"/>
                <a:gd name="f18" fmla="val 3724"/>
                <a:gd name="f19" fmla="val 124590"/>
                <a:gd name="f20" fmla="val 13744"/>
                <a:gd name="f21" fmla="val 6422"/>
                <a:gd name="f22" fmla="+- 0 0 -90"/>
                <a:gd name="f23" fmla="*/ f3 1 137948"/>
                <a:gd name="f24" fmla="*/ f4 1 60445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7948"/>
                <a:gd name="f33" fmla="*/ f29 1 604456"/>
                <a:gd name="f34" fmla="*/ 137948 f30 1"/>
                <a:gd name="f35" fmla="*/ 2312 f29 1"/>
                <a:gd name="f36" fmla="*/ 129728 f30 1"/>
                <a:gd name="f37" fmla="*/ 8349 f29 1"/>
                <a:gd name="f38" fmla="*/ 124590 f30 1"/>
                <a:gd name="f39" fmla="*/ 0 f29 1"/>
                <a:gd name="f40" fmla="*/ 0 f30 1"/>
                <a:gd name="f41" fmla="*/ 604456 f29 1"/>
                <a:gd name="f42" fmla="*/ 13744 f30 1"/>
                <a:gd name="f43" fmla="*/ 6422 f29 1"/>
                <a:gd name="f44" fmla="+- f31 0 f1"/>
                <a:gd name="f45" fmla="*/ f34 1 137948"/>
                <a:gd name="f46" fmla="*/ f35 1 604456"/>
                <a:gd name="f47" fmla="*/ f36 1 137948"/>
                <a:gd name="f48" fmla="*/ f37 1 604456"/>
                <a:gd name="f49" fmla="*/ f38 1 137948"/>
                <a:gd name="f50" fmla="*/ f39 1 604456"/>
                <a:gd name="f51" fmla="*/ f40 1 137948"/>
                <a:gd name="f52" fmla="*/ f41 1 604456"/>
                <a:gd name="f53" fmla="*/ f42 1 137948"/>
                <a:gd name="f54" fmla="*/ f43 1 604456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2"/>
                <a:gd name="f62" fmla="*/ f48 1 f33"/>
                <a:gd name="f63" fmla="*/ f49 1 f32"/>
                <a:gd name="f64" fmla="*/ f50 1 f33"/>
                <a:gd name="f65" fmla="*/ f51 1 f32"/>
                <a:gd name="f66" fmla="*/ f52 1 f33"/>
                <a:gd name="f67" fmla="*/ f53 1 f32"/>
                <a:gd name="f68" fmla="*/ f54 1 f33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3 1"/>
                <a:gd name="f76" fmla="*/ f62 f24 1"/>
                <a:gd name="f77" fmla="*/ f63 f23 1"/>
                <a:gd name="f78" fmla="*/ f64 f24 1"/>
                <a:gd name="f79" fmla="*/ f65 f23 1"/>
                <a:gd name="f80" fmla="*/ f66 f24 1"/>
                <a:gd name="f81" fmla="*/ f67 f23 1"/>
                <a:gd name="f82" fmla="*/ f6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0"/>
                </a:cxn>
                <a:cxn ang="f44">
                  <a:pos x="f73" y="f82"/>
                </a:cxn>
              </a:cxnLst>
              <a:rect l="f69" t="f72" r="f70" b="f71"/>
              <a:pathLst>
                <a:path w="137948" h="604456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5"/>
                  </a:cubicBezTo>
                  <a:lnTo>
                    <a:pt x="f5" y="f7"/>
                  </a:lnTo>
                  <a:lnTo>
                    <a:pt x="f20" y="f7"/>
                  </a:lnTo>
                  <a:lnTo>
                    <a:pt x="f6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8" name="Freeform: Shape 247">
              <a:extLst>
                <a:ext uri="{FF2B5EF4-FFF2-40B4-BE49-F238E27FC236}">
                  <a16:creationId xmlns:a16="http://schemas.microsoft.com/office/drawing/2014/main" id="{CAE415CC-DDA8-F287-87CD-A9C4317BA54D}"/>
                </a:ext>
              </a:extLst>
            </p:cNvPr>
            <p:cNvSpPr/>
            <p:nvPr/>
          </p:nvSpPr>
          <p:spPr>
            <a:xfrm>
              <a:off x="0" y="6563471"/>
              <a:ext cx="29983" cy="2088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979"/>
                <a:gd name="f7" fmla="val 208849"/>
                <a:gd name="f8" fmla="val 29927"/>
                <a:gd name="f9" fmla="val 7321"/>
                <a:gd name="f10" fmla="val 29992"/>
                <a:gd name="f11" fmla="val 6767"/>
                <a:gd name="f12" fmla="val 6206"/>
                <a:gd name="f13" fmla="val 5652"/>
                <a:gd name="f14" fmla="val 4752"/>
                <a:gd name="f15" fmla="val 4367"/>
                <a:gd name="f16" fmla="val 29997"/>
                <a:gd name="f17" fmla="val 3942"/>
                <a:gd name="f18" fmla="val 3508"/>
                <a:gd name="f19" fmla="val 3083"/>
                <a:gd name="f20" fmla="val 29976"/>
                <a:gd name="f21" fmla="val 2699"/>
                <a:gd name="f22" fmla="val 2310"/>
                <a:gd name="f23" fmla="val 1927"/>
                <a:gd name="f24" fmla="val 28771"/>
                <a:gd name="f25" fmla="val 899"/>
                <a:gd name="f26" fmla="val 26716"/>
                <a:gd name="f27" fmla="val 25689"/>
                <a:gd name="f28" fmla="val 24918"/>
                <a:gd name="f29" fmla="val 22606"/>
                <a:gd name="f30" fmla="val 21450"/>
                <a:gd name="f31" fmla="val 18751"/>
                <a:gd name="f32" fmla="val 945"/>
                <a:gd name="f33" fmla="val 16813"/>
                <a:gd name="f34" fmla="val 3329"/>
                <a:gd name="f35" fmla="val 16441"/>
                <a:gd name="f36" fmla="val 6165"/>
                <a:gd name="f37" fmla="val 14643"/>
                <a:gd name="f38" fmla="val 17725"/>
                <a:gd name="f39" fmla="val 116370"/>
                <a:gd name="f40" fmla="val 208850"/>
                <a:gd name="f41" fmla="val 7450"/>
                <a:gd name="f42" fmla="+- 0 0 -90"/>
                <a:gd name="f43" fmla="*/ f3 1 29979"/>
                <a:gd name="f44" fmla="*/ f4 1 208849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29979"/>
                <a:gd name="f53" fmla="*/ f49 1 208849"/>
                <a:gd name="f54" fmla="*/ 29927 f50 1"/>
                <a:gd name="f55" fmla="*/ 7321 f49 1"/>
                <a:gd name="f56" fmla="*/ 5652 f49 1"/>
                <a:gd name="f57" fmla="*/ 4367 f49 1"/>
                <a:gd name="f58" fmla="*/ 3083 f49 1"/>
                <a:gd name="f59" fmla="*/ 1927 f49 1"/>
                <a:gd name="f60" fmla="*/ 28771 f50 1"/>
                <a:gd name="f61" fmla="*/ 899 f49 1"/>
                <a:gd name="f62" fmla="*/ 26716 f50 1"/>
                <a:gd name="f63" fmla="*/ 0 f49 1"/>
                <a:gd name="f64" fmla="*/ 25689 f50 1"/>
                <a:gd name="f65" fmla="*/ 24918 f50 1"/>
                <a:gd name="f66" fmla="*/ 22606 f50 1"/>
                <a:gd name="f67" fmla="*/ 21450 f50 1"/>
                <a:gd name="f68" fmla="*/ 16441 f50 1"/>
                <a:gd name="f69" fmla="*/ 6165 f49 1"/>
                <a:gd name="f70" fmla="*/ 14643 f50 1"/>
                <a:gd name="f71" fmla="*/ 17725 f49 1"/>
                <a:gd name="f72" fmla="*/ 0 f50 1"/>
                <a:gd name="f73" fmla="*/ 116370 f49 1"/>
                <a:gd name="f74" fmla="*/ 208850 f49 1"/>
                <a:gd name="f75" fmla="*/ 7450 f49 1"/>
                <a:gd name="f76" fmla="+- f51 0 f1"/>
                <a:gd name="f77" fmla="*/ f54 1 29979"/>
                <a:gd name="f78" fmla="*/ f55 1 208849"/>
                <a:gd name="f79" fmla="*/ f56 1 208849"/>
                <a:gd name="f80" fmla="*/ f57 1 208849"/>
                <a:gd name="f81" fmla="*/ f58 1 208849"/>
                <a:gd name="f82" fmla="*/ f59 1 208849"/>
                <a:gd name="f83" fmla="*/ f60 1 29979"/>
                <a:gd name="f84" fmla="*/ f61 1 208849"/>
                <a:gd name="f85" fmla="*/ f62 1 29979"/>
                <a:gd name="f86" fmla="*/ f63 1 208849"/>
                <a:gd name="f87" fmla="*/ f64 1 29979"/>
                <a:gd name="f88" fmla="*/ f65 1 29979"/>
                <a:gd name="f89" fmla="*/ f66 1 29979"/>
                <a:gd name="f90" fmla="*/ f67 1 29979"/>
                <a:gd name="f91" fmla="*/ f68 1 29979"/>
                <a:gd name="f92" fmla="*/ f69 1 208849"/>
                <a:gd name="f93" fmla="*/ f70 1 29979"/>
                <a:gd name="f94" fmla="*/ f71 1 208849"/>
                <a:gd name="f95" fmla="*/ f72 1 29979"/>
                <a:gd name="f96" fmla="*/ f73 1 208849"/>
                <a:gd name="f97" fmla="*/ f74 1 208849"/>
                <a:gd name="f98" fmla="*/ f75 1 208849"/>
                <a:gd name="f99" fmla="*/ f45 1 f52"/>
                <a:gd name="f100" fmla="*/ f46 1 f52"/>
                <a:gd name="f101" fmla="*/ f45 1 f53"/>
                <a:gd name="f102" fmla="*/ f47 1 f53"/>
                <a:gd name="f103" fmla="*/ f77 1 f52"/>
                <a:gd name="f104" fmla="*/ f78 1 f53"/>
                <a:gd name="f105" fmla="*/ f79 1 f53"/>
                <a:gd name="f106" fmla="*/ f80 1 f53"/>
                <a:gd name="f107" fmla="*/ f81 1 f53"/>
                <a:gd name="f108" fmla="*/ f82 1 f53"/>
                <a:gd name="f109" fmla="*/ f83 1 f52"/>
                <a:gd name="f110" fmla="*/ f84 1 f53"/>
                <a:gd name="f111" fmla="*/ f85 1 f52"/>
                <a:gd name="f112" fmla="*/ f86 1 f53"/>
                <a:gd name="f113" fmla="*/ f87 1 f52"/>
                <a:gd name="f114" fmla="*/ f88 1 f52"/>
                <a:gd name="f115" fmla="*/ f89 1 f52"/>
                <a:gd name="f116" fmla="*/ f90 1 f52"/>
                <a:gd name="f117" fmla="*/ f91 1 f52"/>
                <a:gd name="f118" fmla="*/ f92 1 f53"/>
                <a:gd name="f119" fmla="*/ f93 1 f52"/>
                <a:gd name="f120" fmla="*/ f94 1 f53"/>
                <a:gd name="f121" fmla="*/ f95 1 f52"/>
                <a:gd name="f122" fmla="*/ f96 1 f53"/>
                <a:gd name="f123" fmla="*/ f97 1 f53"/>
                <a:gd name="f124" fmla="*/ f98 1 f53"/>
                <a:gd name="f125" fmla="*/ f99 f43 1"/>
                <a:gd name="f126" fmla="*/ f100 f43 1"/>
                <a:gd name="f127" fmla="*/ f102 f44 1"/>
                <a:gd name="f128" fmla="*/ f101 f44 1"/>
                <a:gd name="f129" fmla="*/ f103 f43 1"/>
                <a:gd name="f130" fmla="*/ f104 f44 1"/>
                <a:gd name="f131" fmla="*/ f105 f44 1"/>
                <a:gd name="f132" fmla="*/ f106 f44 1"/>
                <a:gd name="f133" fmla="*/ f107 f44 1"/>
                <a:gd name="f134" fmla="*/ f108 f44 1"/>
                <a:gd name="f135" fmla="*/ f109 f43 1"/>
                <a:gd name="f136" fmla="*/ f110 f44 1"/>
                <a:gd name="f137" fmla="*/ f111 f43 1"/>
                <a:gd name="f138" fmla="*/ f112 f44 1"/>
                <a:gd name="f139" fmla="*/ f113 f43 1"/>
                <a:gd name="f140" fmla="*/ f114 f43 1"/>
                <a:gd name="f141" fmla="*/ f115 f43 1"/>
                <a:gd name="f142" fmla="*/ f116 f43 1"/>
                <a:gd name="f143" fmla="*/ f117 f43 1"/>
                <a:gd name="f144" fmla="*/ f118 f44 1"/>
                <a:gd name="f145" fmla="*/ f119 f43 1"/>
                <a:gd name="f146" fmla="*/ f120 f44 1"/>
                <a:gd name="f147" fmla="*/ f121 f43 1"/>
                <a:gd name="f148" fmla="*/ f122 f44 1"/>
                <a:gd name="f149" fmla="*/ f123 f44 1"/>
                <a:gd name="f150" fmla="*/ f124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9" y="f130"/>
                </a:cxn>
                <a:cxn ang="f76">
                  <a:pos x="f129" y="f131"/>
                </a:cxn>
                <a:cxn ang="f76">
                  <a:pos x="f129" y="f132"/>
                </a:cxn>
                <a:cxn ang="f76">
                  <a:pos x="f129" y="f133"/>
                </a:cxn>
                <a:cxn ang="f76">
                  <a:pos x="f129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9" y="f138"/>
                </a:cxn>
                <a:cxn ang="f76">
                  <a:pos x="f140" y="f138"/>
                </a:cxn>
                <a:cxn ang="f76">
                  <a:pos x="f141" y="f138"/>
                </a:cxn>
                <a:cxn ang="f76">
                  <a:pos x="f142" y="f138"/>
                </a:cxn>
                <a:cxn ang="f76">
                  <a:pos x="f143" y="f144"/>
                </a:cxn>
                <a:cxn ang="f76">
                  <a:pos x="f145" y="f146"/>
                </a:cxn>
                <a:cxn ang="f76">
                  <a:pos x="f147" y="f148"/>
                </a:cxn>
                <a:cxn ang="f76">
                  <a:pos x="f147" y="f149"/>
                </a:cxn>
                <a:cxn ang="f76">
                  <a:pos x="f129" y="f150"/>
                </a:cxn>
              </a:cxnLst>
              <a:rect l="f125" t="f128" r="f126" b="f127"/>
              <a:pathLst>
                <a:path w="29979" h="20884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4"/>
                    <a:pt x="f8" y="f15"/>
                  </a:cubicBezTo>
                  <a:cubicBezTo>
                    <a:pt x="f16" y="f17"/>
                    <a:pt x="f16" y="f18"/>
                    <a:pt x="f8" y="f19"/>
                  </a:cubicBezTo>
                  <a:cubicBezTo>
                    <a:pt x="f20" y="f21"/>
                    <a:pt x="f20" y="f22"/>
                    <a:pt x="f8" y="f23"/>
                  </a:cubicBezTo>
                  <a:lnTo>
                    <a:pt x="f24" y="f25"/>
                  </a:lnTo>
                  <a:lnTo>
                    <a:pt x="f26" y="f5"/>
                  </a:lnTo>
                  <a:lnTo>
                    <a:pt x="f27" y="f5"/>
                  </a:lnTo>
                  <a:lnTo>
                    <a:pt x="f28" y="f5"/>
                  </a:lnTo>
                  <a:lnTo>
                    <a:pt x="f29" y="f5"/>
                  </a:lnTo>
                  <a:lnTo>
                    <a:pt x="f30" y="f5"/>
                  </a:ln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lnTo>
                    <a:pt x="f5" y="f39"/>
                  </a:lnTo>
                  <a:lnTo>
                    <a:pt x="f5" y="f40"/>
                  </a:lnTo>
                  <a:lnTo>
                    <a:pt x="f8" y="f4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9" name="Freeform: Shape 248">
              <a:extLst>
                <a:ext uri="{FF2B5EF4-FFF2-40B4-BE49-F238E27FC236}">
                  <a16:creationId xmlns:a16="http://schemas.microsoft.com/office/drawing/2014/main" id="{78782760-D370-32AC-E92E-F8633846F342}"/>
                </a:ext>
              </a:extLst>
            </p:cNvPr>
            <p:cNvSpPr/>
            <p:nvPr/>
          </p:nvSpPr>
          <p:spPr>
            <a:xfrm>
              <a:off x="0" y="5278520"/>
              <a:ext cx="139446" cy="593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444"/>
                <a:gd name="f7" fmla="val 59340"/>
                <a:gd name="f8" fmla="val 139232"/>
                <a:gd name="f9" fmla="val 5137"/>
                <a:gd name="f10" fmla="val 138593"/>
                <a:gd name="f11" fmla="val 1720"/>
                <a:gd name="f12" fmla="val 135305"/>
                <a:gd name="f13" fmla="val -531"/>
                <a:gd name="f14" fmla="val 131888"/>
                <a:gd name="f15" fmla="val 109"/>
                <a:gd name="f16" fmla="val 131546"/>
                <a:gd name="f17" fmla="val 172"/>
                <a:gd name="f18" fmla="val 131210"/>
                <a:gd name="f19" fmla="val 265"/>
                <a:gd name="f20" fmla="val 130884"/>
                <a:gd name="f21" fmla="val 384"/>
                <a:gd name="f22" fmla="val 117269"/>
                <a:gd name="f23" fmla="val 4880"/>
                <a:gd name="f24" fmla="val 44312"/>
                <a:gd name="f25" fmla="val 134352"/>
                <a:gd name="f26" fmla="val 14385"/>
                <a:gd name="f27" fmla="val 138058"/>
                <a:gd name="f28" fmla="val 12952"/>
                <a:gd name="f29" fmla="val 140141"/>
                <a:gd name="f30" fmla="val 9006"/>
                <a:gd name="f31" fmla="+- 0 0 -90"/>
                <a:gd name="f32" fmla="*/ f3 1 139444"/>
                <a:gd name="f33" fmla="*/ f4 1 59340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39444"/>
                <a:gd name="f42" fmla="*/ f38 1 59340"/>
                <a:gd name="f43" fmla="*/ 139232 f39 1"/>
                <a:gd name="f44" fmla="*/ 5137 f38 1"/>
                <a:gd name="f45" fmla="*/ 131888 f39 1"/>
                <a:gd name="f46" fmla="*/ 109 f38 1"/>
                <a:gd name="f47" fmla="*/ 130884 f39 1"/>
                <a:gd name="f48" fmla="*/ 384 f38 1"/>
                <a:gd name="f49" fmla="*/ 117269 f39 1"/>
                <a:gd name="f50" fmla="*/ 4880 f38 1"/>
                <a:gd name="f51" fmla="*/ 0 f39 1"/>
                <a:gd name="f52" fmla="*/ 44312 f38 1"/>
                <a:gd name="f53" fmla="*/ 59340 f38 1"/>
                <a:gd name="f54" fmla="*/ 134352 f39 1"/>
                <a:gd name="f55" fmla="*/ 14385 f38 1"/>
                <a:gd name="f56" fmla="+- f40 0 f1"/>
                <a:gd name="f57" fmla="*/ f43 1 139444"/>
                <a:gd name="f58" fmla="*/ f44 1 59340"/>
                <a:gd name="f59" fmla="*/ f45 1 139444"/>
                <a:gd name="f60" fmla="*/ f46 1 59340"/>
                <a:gd name="f61" fmla="*/ f47 1 139444"/>
                <a:gd name="f62" fmla="*/ f48 1 59340"/>
                <a:gd name="f63" fmla="*/ f49 1 139444"/>
                <a:gd name="f64" fmla="*/ f50 1 59340"/>
                <a:gd name="f65" fmla="*/ f51 1 139444"/>
                <a:gd name="f66" fmla="*/ f52 1 59340"/>
                <a:gd name="f67" fmla="*/ f53 1 59340"/>
                <a:gd name="f68" fmla="*/ f54 1 139444"/>
                <a:gd name="f69" fmla="*/ f55 1 59340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1"/>
                <a:gd name="f77" fmla="*/ f60 1 f42"/>
                <a:gd name="f78" fmla="*/ f61 1 f41"/>
                <a:gd name="f79" fmla="*/ f62 1 f42"/>
                <a:gd name="f80" fmla="*/ f63 1 f41"/>
                <a:gd name="f81" fmla="*/ f64 1 f42"/>
                <a:gd name="f82" fmla="*/ f65 1 f41"/>
                <a:gd name="f83" fmla="*/ f66 1 f42"/>
                <a:gd name="f84" fmla="*/ f67 1 f42"/>
                <a:gd name="f85" fmla="*/ f68 1 f41"/>
                <a:gd name="f86" fmla="*/ f69 1 f42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2 1"/>
                <a:gd name="f94" fmla="*/ f77 f33 1"/>
                <a:gd name="f95" fmla="*/ f78 f32 1"/>
                <a:gd name="f96" fmla="*/ f79 f33 1"/>
                <a:gd name="f97" fmla="*/ f80 f32 1"/>
                <a:gd name="f98" fmla="*/ f81 f33 1"/>
                <a:gd name="f99" fmla="*/ f82 f32 1"/>
                <a:gd name="f100" fmla="*/ f83 f33 1"/>
                <a:gd name="f101" fmla="*/ f84 f33 1"/>
                <a:gd name="f102" fmla="*/ f85 f32 1"/>
                <a:gd name="f103" fmla="*/ f8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99" y="f101"/>
                </a:cxn>
                <a:cxn ang="f56">
                  <a:pos x="f102" y="f103"/>
                </a:cxn>
                <a:cxn ang="f56">
                  <a:pos x="f91" y="f92"/>
                </a:cxn>
              </a:cxnLst>
              <a:rect l="f87" t="f90" r="f88" b="f89"/>
              <a:pathLst>
                <a:path w="139444" h="5934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5" y="f24"/>
                  </a:lnTo>
                  <a:lnTo>
                    <a:pt x="f5" y="f7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0" name="Freeform: Shape 249">
              <a:extLst>
                <a:ext uri="{FF2B5EF4-FFF2-40B4-BE49-F238E27FC236}">
                  <a16:creationId xmlns:a16="http://schemas.microsoft.com/office/drawing/2014/main" id="{55F2F380-4652-6A38-6EFD-EC7B44F5FB1C}"/>
                </a:ext>
              </a:extLst>
            </p:cNvPr>
            <p:cNvSpPr/>
            <p:nvPr/>
          </p:nvSpPr>
          <p:spPr>
            <a:xfrm>
              <a:off x="2453070" y="6235686"/>
              <a:ext cx="33073" cy="104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70"/>
                <a:gd name="f7" fmla="val 104236"/>
                <a:gd name="f8" fmla="val 30759"/>
                <a:gd name="f9" fmla="val 13486"/>
                <a:gd name="f10" fmla="val 33071"/>
                <a:gd name="f11" fmla="val 2440"/>
                <a:gd name="f12" fmla="val 32413"/>
                <a:gd name="f13" fmla="val 6344"/>
                <a:gd name="f14" fmla="val 28772"/>
                <a:gd name="f15" fmla="val 9018"/>
                <a:gd name="f16" fmla="val 24850"/>
                <a:gd name="f17" fmla="val 8477"/>
                <a:gd name="f18" fmla="val 21120"/>
                <a:gd name="f19" fmla="val 7604"/>
                <a:gd name="f20" fmla="val 18804"/>
                <a:gd name="f21" fmla="val 3873"/>
                <a:gd name="f22" fmla="val 19677"/>
                <a:gd name="f23" fmla="val 143"/>
                <a:gd name="f24" fmla="val 19689"/>
                <a:gd name="f25" fmla="val 95"/>
                <a:gd name="f26" fmla="val 19700"/>
                <a:gd name="f27" fmla="val 47"/>
                <a:gd name="f28" fmla="val 19712"/>
                <a:gd name="f29" fmla="val 189"/>
                <a:gd name="f30" fmla="val 95819"/>
                <a:gd name="f31" fmla="val -695"/>
                <a:gd name="f32" fmla="val 99542"/>
                <a:gd name="f33" fmla="val 1604"/>
                <a:gd name="f34" fmla="val 103279"/>
                <a:gd name="f35" fmla="val 5327"/>
                <a:gd name="f36" fmla="val 104167"/>
                <a:gd name="f37" fmla="val 9248"/>
                <a:gd name="f38" fmla="val 104708"/>
                <a:gd name="f39" fmla="val 12890"/>
                <a:gd name="f40" fmla="val 102034"/>
                <a:gd name="f41" fmla="val 13547"/>
                <a:gd name="f42" fmla="val 98130"/>
                <a:gd name="f43" fmla="val 16116"/>
                <a:gd name="f44" fmla="val 85286"/>
                <a:gd name="f45" fmla="+- 0 0 -90"/>
                <a:gd name="f46" fmla="*/ f3 1 33070"/>
                <a:gd name="f47" fmla="*/ f4 1 104236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33070"/>
                <a:gd name="f56" fmla="*/ f52 1 104236"/>
                <a:gd name="f57" fmla="*/ 30759 f53 1"/>
                <a:gd name="f58" fmla="*/ 13486 f52 1"/>
                <a:gd name="f59" fmla="*/ 33071 f53 1"/>
                <a:gd name="f60" fmla="*/ 2440 f52 1"/>
                <a:gd name="f61" fmla="*/ 24850 f53 1"/>
                <a:gd name="f62" fmla="*/ 8477 f52 1"/>
                <a:gd name="f63" fmla="*/ 19677 f53 1"/>
                <a:gd name="f64" fmla="*/ 143 f52 1"/>
                <a:gd name="f65" fmla="*/ 19712 f53 1"/>
                <a:gd name="f66" fmla="*/ 0 f52 1"/>
                <a:gd name="f67" fmla="*/ 189 f53 1"/>
                <a:gd name="f68" fmla="*/ 95819 f52 1"/>
                <a:gd name="f69" fmla="*/ 5327 f53 1"/>
                <a:gd name="f70" fmla="*/ 104167 f52 1"/>
                <a:gd name="f71" fmla="*/ 13547 f53 1"/>
                <a:gd name="f72" fmla="*/ 98130 f52 1"/>
                <a:gd name="f73" fmla="*/ 16116 f53 1"/>
                <a:gd name="f74" fmla="*/ 85286 f52 1"/>
                <a:gd name="f75" fmla="+- f54 0 f1"/>
                <a:gd name="f76" fmla="*/ f57 1 33070"/>
                <a:gd name="f77" fmla="*/ f58 1 104236"/>
                <a:gd name="f78" fmla="*/ f59 1 33070"/>
                <a:gd name="f79" fmla="*/ f60 1 104236"/>
                <a:gd name="f80" fmla="*/ f61 1 33070"/>
                <a:gd name="f81" fmla="*/ f62 1 104236"/>
                <a:gd name="f82" fmla="*/ f63 1 33070"/>
                <a:gd name="f83" fmla="*/ f64 1 104236"/>
                <a:gd name="f84" fmla="*/ f65 1 33070"/>
                <a:gd name="f85" fmla="*/ f66 1 104236"/>
                <a:gd name="f86" fmla="*/ f67 1 33070"/>
                <a:gd name="f87" fmla="*/ f68 1 104236"/>
                <a:gd name="f88" fmla="*/ f69 1 33070"/>
                <a:gd name="f89" fmla="*/ f70 1 104236"/>
                <a:gd name="f90" fmla="*/ f71 1 33070"/>
                <a:gd name="f91" fmla="*/ f72 1 104236"/>
                <a:gd name="f92" fmla="*/ f73 1 33070"/>
                <a:gd name="f93" fmla="*/ f74 1 104236"/>
                <a:gd name="f94" fmla="*/ f48 1 f55"/>
                <a:gd name="f95" fmla="*/ f49 1 f55"/>
                <a:gd name="f96" fmla="*/ f48 1 f56"/>
                <a:gd name="f97" fmla="*/ f50 1 f56"/>
                <a:gd name="f98" fmla="*/ f76 1 f55"/>
                <a:gd name="f99" fmla="*/ f77 1 f56"/>
                <a:gd name="f100" fmla="*/ f78 1 f55"/>
                <a:gd name="f101" fmla="*/ f79 1 f56"/>
                <a:gd name="f102" fmla="*/ f80 1 f55"/>
                <a:gd name="f103" fmla="*/ f81 1 f56"/>
                <a:gd name="f104" fmla="*/ f82 1 f55"/>
                <a:gd name="f105" fmla="*/ f83 1 f56"/>
                <a:gd name="f106" fmla="*/ f84 1 f55"/>
                <a:gd name="f107" fmla="*/ f85 1 f56"/>
                <a:gd name="f108" fmla="*/ f86 1 f55"/>
                <a:gd name="f109" fmla="*/ f87 1 f56"/>
                <a:gd name="f110" fmla="*/ f88 1 f55"/>
                <a:gd name="f111" fmla="*/ f89 1 f56"/>
                <a:gd name="f112" fmla="*/ f90 1 f55"/>
                <a:gd name="f113" fmla="*/ f91 1 f56"/>
                <a:gd name="f114" fmla="*/ f92 1 f55"/>
                <a:gd name="f115" fmla="*/ f93 1 f56"/>
                <a:gd name="f116" fmla="*/ f94 f46 1"/>
                <a:gd name="f117" fmla="*/ f95 f46 1"/>
                <a:gd name="f118" fmla="*/ f97 f47 1"/>
                <a:gd name="f119" fmla="*/ f96 f47 1"/>
                <a:gd name="f120" fmla="*/ f98 f46 1"/>
                <a:gd name="f121" fmla="*/ f99 f47 1"/>
                <a:gd name="f122" fmla="*/ f100 f46 1"/>
                <a:gd name="f123" fmla="*/ f101 f47 1"/>
                <a:gd name="f124" fmla="*/ f102 f46 1"/>
                <a:gd name="f125" fmla="*/ f103 f47 1"/>
                <a:gd name="f126" fmla="*/ f104 f46 1"/>
                <a:gd name="f127" fmla="*/ f105 f47 1"/>
                <a:gd name="f128" fmla="*/ f106 f46 1"/>
                <a:gd name="f129" fmla="*/ f107 f47 1"/>
                <a:gd name="f130" fmla="*/ f108 f46 1"/>
                <a:gd name="f131" fmla="*/ f109 f47 1"/>
                <a:gd name="f132" fmla="*/ f110 f46 1"/>
                <a:gd name="f133" fmla="*/ f111 f47 1"/>
                <a:gd name="f134" fmla="*/ f112 f46 1"/>
                <a:gd name="f135" fmla="*/ f113 f47 1"/>
                <a:gd name="f136" fmla="*/ f114 f46 1"/>
                <a:gd name="f137" fmla="*/ f115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0" y="f121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2" y="f133"/>
                </a:cxn>
                <a:cxn ang="f75">
                  <a:pos x="f134" y="f135"/>
                </a:cxn>
                <a:cxn ang="f75">
                  <a:pos x="f136" y="f137"/>
                </a:cxn>
              </a:cxnLst>
              <a:rect l="f116" t="f119" r="f117" b="f118"/>
              <a:pathLst>
                <a:path w="33070" h="104236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5"/>
                  </a:cubicBez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1" name="Freeform: Shape 250">
              <a:extLst>
                <a:ext uri="{FF2B5EF4-FFF2-40B4-BE49-F238E27FC236}">
                  <a16:creationId xmlns:a16="http://schemas.microsoft.com/office/drawing/2014/main" id="{3F4F2591-1CB4-9938-B33F-A6A290695167}"/>
                </a:ext>
              </a:extLst>
            </p:cNvPr>
            <p:cNvSpPr/>
            <p:nvPr/>
          </p:nvSpPr>
          <p:spPr>
            <a:xfrm>
              <a:off x="1883106" y="4056854"/>
              <a:ext cx="419554" cy="1451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554"/>
                <a:gd name="f7" fmla="val 145179"/>
                <a:gd name="f8" fmla="val 419367"/>
                <a:gd name="f9" fmla="val 5176"/>
                <a:gd name="f10" fmla="val 418678"/>
                <a:gd name="f11" fmla="val 1697"/>
                <a:gd name="f12" fmla="val 415299"/>
                <a:gd name="f13" fmla="val -565"/>
                <a:gd name="f14" fmla="val 411820"/>
                <a:gd name="f15" fmla="val 123"/>
                <a:gd name="f16" fmla="val 411592"/>
                <a:gd name="f17" fmla="val 169"/>
                <a:gd name="f18" fmla="val 411368"/>
                <a:gd name="f19" fmla="val 226"/>
                <a:gd name="f20" fmla="val 411147"/>
                <a:gd name="f21" fmla="val 295"/>
                <a:gd name="f22" fmla="val 406908"/>
                <a:gd name="f23" fmla="val 1708"/>
                <a:gd name="f24" fmla="val 10404"/>
                <a:gd name="f25" fmla="val 127840"/>
                <a:gd name="f26" fmla="val 131179"/>
                <a:gd name="f27" fmla="val 3385"/>
                <a:gd name="f28" fmla="val 130119"/>
                <a:gd name="f29" fmla="val 6988"/>
                <a:gd name="f30" fmla="val 132002"/>
                <a:gd name="f31" fmla="val 8049"/>
                <a:gd name="f32" fmla="val 135387"/>
                <a:gd name="f33" fmla="val 8118"/>
                <a:gd name="f34" fmla="val 135608"/>
                <a:gd name="f35" fmla="val 8175"/>
                <a:gd name="f36" fmla="val 135833"/>
                <a:gd name="f37" fmla="val 8220"/>
                <a:gd name="f38" fmla="val 136060"/>
                <a:gd name="f39" fmla="val 9101"/>
                <a:gd name="f40" fmla="val 139930"/>
                <a:gd name="f41" fmla="val 6950"/>
                <a:gd name="f42" fmla="val 143847"/>
                <a:gd name="f43" fmla="val 3211"/>
                <a:gd name="f44" fmla="val 145180"/>
                <a:gd name="f45" fmla="val 414229"/>
                <a:gd name="f46" fmla="val 14295"/>
                <a:gd name="f47" fmla="val 418019"/>
                <a:gd name="f48" fmla="val 13013"/>
                <a:gd name="f49" fmla="val 420234"/>
                <a:gd name="f50" fmla="val 9082"/>
                <a:gd name="f51" fmla="+- 0 0 -90"/>
                <a:gd name="f52" fmla="*/ f3 1 419554"/>
                <a:gd name="f53" fmla="*/ f4 1 145179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419554"/>
                <a:gd name="f62" fmla="*/ f58 1 145179"/>
                <a:gd name="f63" fmla="*/ 419367 f59 1"/>
                <a:gd name="f64" fmla="*/ 5176 f58 1"/>
                <a:gd name="f65" fmla="*/ 411820 f59 1"/>
                <a:gd name="f66" fmla="*/ 123 f58 1"/>
                <a:gd name="f67" fmla="*/ 411147 f59 1"/>
                <a:gd name="f68" fmla="*/ 295 f58 1"/>
                <a:gd name="f69" fmla="*/ 406908 f59 1"/>
                <a:gd name="f70" fmla="*/ 1708 f58 1"/>
                <a:gd name="f71" fmla="*/ 10404 f59 1"/>
                <a:gd name="f72" fmla="*/ 127840 f58 1"/>
                <a:gd name="f73" fmla="*/ 0 f59 1"/>
                <a:gd name="f74" fmla="*/ 131179 f58 1"/>
                <a:gd name="f75" fmla="*/ 8049 f59 1"/>
                <a:gd name="f76" fmla="*/ 135387 f58 1"/>
                <a:gd name="f77" fmla="*/ 8220 f59 1"/>
                <a:gd name="f78" fmla="*/ 136060 f58 1"/>
                <a:gd name="f79" fmla="*/ 3211 f59 1"/>
                <a:gd name="f80" fmla="*/ 145180 f58 1"/>
                <a:gd name="f81" fmla="*/ 414229 f59 1"/>
                <a:gd name="f82" fmla="*/ 14295 f58 1"/>
                <a:gd name="f83" fmla="+- f60 0 f1"/>
                <a:gd name="f84" fmla="*/ f63 1 419554"/>
                <a:gd name="f85" fmla="*/ f64 1 145179"/>
                <a:gd name="f86" fmla="*/ f65 1 419554"/>
                <a:gd name="f87" fmla="*/ f66 1 145179"/>
                <a:gd name="f88" fmla="*/ f67 1 419554"/>
                <a:gd name="f89" fmla="*/ f68 1 145179"/>
                <a:gd name="f90" fmla="*/ f69 1 419554"/>
                <a:gd name="f91" fmla="*/ f70 1 145179"/>
                <a:gd name="f92" fmla="*/ f71 1 419554"/>
                <a:gd name="f93" fmla="*/ f72 1 145179"/>
                <a:gd name="f94" fmla="*/ f73 1 419554"/>
                <a:gd name="f95" fmla="*/ f74 1 145179"/>
                <a:gd name="f96" fmla="*/ f75 1 419554"/>
                <a:gd name="f97" fmla="*/ f76 1 145179"/>
                <a:gd name="f98" fmla="*/ f77 1 419554"/>
                <a:gd name="f99" fmla="*/ f78 1 145179"/>
                <a:gd name="f100" fmla="*/ f79 1 419554"/>
                <a:gd name="f101" fmla="*/ f80 1 145179"/>
                <a:gd name="f102" fmla="*/ f81 1 419554"/>
                <a:gd name="f103" fmla="*/ f82 1 145179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32" y="f133"/>
                </a:cxn>
              </a:cxnLst>
              <a:rect l="f128" t="f131" r="f129" b="f130"/>
              <a:pathLst>
                <a:path w="419554" h="14517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2" name="Freeform: Shape 251">
              <a:extLst>
                <a:ext uri="{FF2B5EF4-FFF2-40B4-BE49-F238E27FC236}">
                  <a16:creationId xmlns:a16="http://schemas.microsoft.com/office/drawing/2014/main" id="{8C72E8A9-922F-DAE3-1C85-7BA2C2F55762}"/>
                </a:ext>
              </a:extLst>
            </p:cNvPr>
            <p:cNvSpPr/>
            <p:nvPr/>
          </p:nvSpPr>
          <p:spPr>
            <a:xfrm>
              <a:off x="1550054" y="4187741"/>
              <a:ext cx="341473" cy="1203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1470"/>
                <a:gd name="f7" fmla="val 120390"/>
                <a:gd name="f8" fmla="val 341274"/>
                <a:gd name="f9" fmla="val 5176"/>
                <a:gd name="f10" fmla="val 340585"/>
                <a:gd name="f11" fmla="val 1697"/>
                <a:gd name="f12" fmla="val 337206"/>
                <a:gd name="f13" fmla="val -565"/>
                <a:gd name="f14" fmla="val 333726"/>
                <a:gd name="f15" fmla="val 123"/>
                <a:gd name="f16" fmla="val 333499"/>
                <a:gd name="f17" fmla="val 169"/>
                <a:gd name="f18" fmla="val 333274"/>
                <a:gd name="f19" fmla="val 226"/>
                <a:gd name="f20" fmla="val 333053"/>
                <a:gd name="f21" fmla="val 295"/>
                <a:gd name="f22" fmla="val 328686"/>
                <a:gd name="f23" fmla="val 1708"/>
                <a:gd name="f24" fmla="val 10275"/>
                <a:gd name="f25" fmla="val 103050"/>
                <a:gd name="f26" fmla="val 106390"/>
                <a:gd name="f27" fmla="val 3292"/>
                <a:gd name="f28" fmla="val 105274"/>
                <a:gd name="f29" fmla="val 6865"/>
                <a:gd name="f30" fmla="val 107039"/>
                <a:gd name="f31" fmla="val 7981"/>
                <a:gd name="f32" fmla="val 110331"/>
                <a:gd name="f33" fmla="val 8085"/>
                <a:gd name="f34" fmla="val 110638"/>
                <a:gd name="f35" fmla="val 8165"/>
                <a:gd name="f36" fmla="val 110952"/>
                <a:gd name="f37" fmla="val 8220"/>
                <a:gd name="f38" fmla="val 111271"/>
                <a:gd name="f39" fmla="val 9101"/>
                <a:gd name="f40" fmla="val 115140"/>
                <a:gd name="f41" fmla="val 6950"/>
                <a:gd name="f42" fmla="val 119058"/>
                <a:gd name="f43" fmla="val 3211"/>
                <a:gd name="f44" fmla="val 336264"/>
                <a:gd name="f45" fmla="val 14295"/>
                <a:gd name="f46" fmla="val 340003"/>
                <a:gd name="f47" fmla="val 12963"/>
                <a:gd name="f48" fmla="val 342155"/>
                <a:gd name="f49" fmla="val 9046"/>
                <a:gd name="f50" fmla="+- 0 0 -90"/>
                <a:gd name="f51" fmla="*/ f3 1 341470"/>
                <a:gd name="f52" fmla="*/ f4 1 120390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41470"/>
                <a:gd name="f61" fmla="*/ f57 1 120390"/>
                <a:gd name="f62" fmla="*/ 341274 f58 1"/>
                <a:gd name="f63" fmla="*/ 5176 f57 1"/>
                <a:gd name="f64" fmla="*/ 333726 f58 1"/>
                <a:gd name="f65" fmla="*/ 123 f57 1"/>
                <a:gd name="f66" fmla="*/ 333053 f58 1"/>
                <a:gd name="f67" fmla="*/ 295 f57 1"/>
                <a:gd name="f68" fmla="*/ 328686 f58 1"/>
                <a:gd name="f69" fmla="*/ 1708 f57 1"/>
                <a:gd name="f70" fmla="*/ 10275 f58 1"/>
                <a:gd name="f71" fmla="*/ 103050 f57 1"/>
                <a:gd name="f72" fmla="*/ 0 f58 1"/>
                <a:gd name="f73" fmla="*/ 106390 f57 1"/>
                <a:gd name="f74" fmla="*/ 7981 f58 1"/>
                <a:gd name="f75" fmla="*/ 110331 f57 1"/>
                <a:gd name="f76" fmla="*/ 8220 f58 1"/>
                <a:gd name="f77" fmla="*/ 111271 f57 1"/>
                <a:gd name="f78" fmla="*/ 3211 f58 1"/>
                <a:gd name="f79" fmla="*/ 120390 f57 1"/>
                <a:gd name="f80" fmla="*/ 336264 f58 1"/>
                <a:gd name="f81" fmla="*/ 14295 f57 1"/>
                <a:gd name="f82" fmla="+- f59 0 f1"/>
                <a:gd name="f83" fmla="*/ f62 1 341470"/>
                <a:gd name="f84" fmla="*/ f63 1 120390"/>
                <a:gd name="f85" fmla="*/ f64 1 341470"/>
                <a:gd name="f86" fmla="*/ f65 1 120390"/>
                <a:gd name="f87" fmla="*/ f66 1 341470"/>
                <a:gd name="f88" fmla="*/ f67 1 120390"/>
                <a:gd name="f89" fmla="*/ f68 1 341470"/>
                <a:gd name="f90" fmla="*/ f69 1 120390"/>
                <a:gd name="f91" fmla="*/ f70 1 341470"/>
                <a:gd name="f92" fmla="*/ f71 1 120390"/>
                <a:gd name="f93" fmla="*/ f72 1 341470"/>
                <a:gd name="f94" fmla="*/ f73 1 120390"/>
                <a:gd name="f95" fmla="*/ f74 1 341470"/>
                <a:gd name="f96" fmla="*/ f75 1 120390"/>
                <a:gd name="f97" fmla="*/ f76 1 341470"/>
                <a:gd name="f98" fmla="*/ f77 1 120390"/>
                <a:gd name="f99" fmla="*/ f78 1 341470"/>
                <a:gd name="f100" fmla="*/ f79 1 120390"/>
                <a:gd name="f101" fmla="*/ f80 1 341470"/>
                <a:gd name="f102" fmla="*/ f81 1 120390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341470" h="12039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7"/>
                  </a:cubicBezTo>
                  <a:lnTo>
                    <a:pt x="f44" y="f4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3" name="Freeform: Shape 252">
              <a:extLst>
                <a:ext uri="{FF2B5EF4-FFF2-40B4-BE49-F238E27FC236}">
                  <a16:creationId xmlns:a16="http://schemas.microsoft.com/office/drawing/2014/main" id="{BD2B6232-C03D-613A-46DC-55A3D62CAFF2}"/>
                </a:ext>
              </a:extLst>
            </p:cNvPr>
            <p:cNvSpPr/>
            <p:nvPr/>
          </p:nvSpPr>
          <p:spPr>
            <a:xfrm>
              <a:off x="1091510" y="4293793"/>
              <a:ext cx="466700" cy="1602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6702"/>
                <a:gd name="f7" fmla="val 160246"/>
                <a:gd name="f8" fmla="val 8477"/>
                <a:gd name="f9" fmla="val 150998"/>
                <a:gd name="f10" fmla="val 9355"/>
                <a:gd name="f11" fmla="val 154937"/>
                <a:gd name="f12" fmla="val 7148"/>
                <a:gd name="f13" fmla="val 158911"/>
                <a:gd name="f14" fmla="val 3339"/>
                <a:gd name="f15" fmla="val 461496"/>
                <a:gd name="f16" fmla="val 14334"/>
                <a:gd name="f17" fmla="val 465235"/>
                <a:gd name="f18" fmla="val 13002"/>
                <a:gd name="f19" fmla="val 467387"/>
                <a:gd name="f20" fmla="val 9084"/>
                <a:gd name="f21" fmla="val 466506"/>
                <a:gd name="f22" fmla="val 5215"/>
                <a:gd name="f23" fmla="val 465909"/>
                <a:gd name="f24" fmla="val 1791"/>
                <a:gd name="f25" fmla="val 462650"/>
                <a:gd name="f26" fmla="val -502"/>
                <a:gd name="f27" fmla="val 459225"/>
                <a:gd name="f28" fmla="val 94"/>
                <a:gd name="f29" fmla="val 458906"/>
                <a:gd name="f30" fmla="val 150"/>
                <a:gd name="f31" fmla="val 458592"/>
                <a:gd name="f32" fmla="val 230"/>
                <a:gd name="f33" fmla="val 458285"/>
                <a:gd name="f34" fmla="val 334"/>
                <a:gd name="f35" fmla="val 453918"/>
                <a:gd name="f36" fmla="val 1618"/>
                <a:gd name="f37" fmla="val 10147"/>
                <a:gd name="f38" fmla="val 142907"/>
                <a:gd name="f39" fmla="val 146118"/>
                <a:gd name="f40" fmla="val 3340"/>
                <a:gd name="f41" fmla="val 144924"/>
                <a:gd name="f42" fmla="val 7015"/>
                <a:gd name="f43" fmla="val 146663"/>
                <a:gd name="f44" fmla="val 8209"/>
                <a:gd name="f45" fmla="val 150003"/>
                <a:gd name="f46" fmla="val 8325"/>
                <a:gd name="f47" fmla="val 150327"/>
                <a:gd name="f48" fmla="val 8415"/>
                <a:gd name="f49" fmla="val 150660"/>
                <a:gd name="f50" fmla="+- 0 0 -90"/>
                <a:gd name="f51" fmla="*/ f3 1 466702"/>
                <a:gd name="f52" fmla="*/ f4 1 160246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466702"/>
                <a:gd name="f61" fmla="*/ f57 1 160246"/>
                <a:gd name="f62" fmla="*/ 8477 f58 1"/>
                <a:gd name="f63" fmla="*/ 150998 f57 1"/>
                <a:gd name="f64" fmla="*/ 3339 f58 1"/>
                <a:gd name="f65" fmla="*/ 160246 f57 1"/>
                <a:gd name="f66" fmla="*/ 461496 f58 1"/>
                <a:gd name="f67" fmla="*/ 14334 f57 1"/>
                <a:gd name="f68" fmla="*/ 466506 f58 1"/>
                <a:gd name="f69" fmla="*/ 5215 f57 1"/>
                <a:gd name="f70" fmla="*/ 459225 f58 1"/>
                <a:gd name="f71" fmla="*/ 94 f57 1"/>
                <a:gd name="f72" fmla="*/ 458285 f58 1"/>
                <a:gd name="f73" fmla="*/ 334 f57 1"/>
                <a:gd name="f74" fmla="*/ 453918 f58 1"/>
                <a:gd name="f75" fmla="*/ 1618 f57 1"/>
                <a:gd name="f76" fmla="*/ 10147 f58 1"/>
                <a:gd name="f77" fmla="*/ 142907 f57 1"/>
                <a:gd name="f78" fmla="*/ 0 f58 1"/>
                <a:gd name="f79" fmla="*/ 146118 f57 1"/>
                <a:gd name="f80" fmla="*/ 8209 f58 1"/>
                <a:gd name="f81" fmla="*/ 150003 f57 1"/>
                <a:gd name="f82" fmla="+- f59 0 f1"/>
                <a:gd name="f83" fmla="*/ f62 1 466702"/>
                <a:gd name="f84" fmla="*/ f63 1 160246"/>
                <a:gd name="f85" fmla="*/ f64 1 466702"/>
                <a:gd name="f86" fmla="*/ f65 1 160246"/>
                <a:gd name="f87" fmla="*/ f66 1 466702"/>
                <a:gd name="f88" fmla="*/ f67 1 160246"/>
                <a:gd name="f89" fmla="*/ f68 1 466702"/>
                <a:gd name="f90" fmla="*/ f69 1 160246"/>
                <a:gd name="f91" fmla="*/ f70 1 466702"/>
                <a:gd name="f92" fmla="*/ f71 1 160246"/>
                <a:gd name="f93" fmla="*/ f72 1 466702"/>
                <a:gd name="f94" fmla="*/ f73 1 160246"/>
                <a:gd name="f95" fmla="*/ f74 1 466702"/>
                <a:gd name="f96" fmla="*/ f75 1 160246"/>
                <a:gd name="f97" fmla="*/ f76 1 466702"/>
                <a:gd name="f98" fmla="*/ f77 1 160246"/>
                <a:gd name="f99" fmla="*/ f78 1 466702"/>
                <a:gd name="f100" fmla="*/ f79 1 160246"/>
                <a:gd name="f101" fmla="*/ f80 1 466702"/>
                <a:gd name="f102" fmla="*/ f81 1 160246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466702" h="160246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16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37" y="f38"/>
                  </a:lnTo>
                  <a:lnTo>
                    <a:pt x="f5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4" name="Freeform: Shape 253">
              <a:extLst>
                <a:ext uri="{FF2B5EF4-FFF2-40B4-BE49-F238E27FC236}">
                  <a16:creationId xmlns:a16="http://schemas.microsoft.com/office/drawing/2014/main" id="{6B30B284-C6EF-2D2D-83C6-C63C0DF390E7}"/>
                </a:ext>
              </a:extLst>
            </p:cNvPr>
            <p:cNvSpPr/>
            <p:nvPr/>
          </p:nvSpPr>
          <p:spPr>
            <a:xfrm>
              <a:off x="949704" y="4439622"/>
              <a:ext cx="150473" cy="580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470"/>
                <a:gd name="f7" fmla="val 58095"/>
                <a:gd name="f8" fmla="val 8477"/>
                <a:gd name="f9" fmla="val 53342"/>
                <a:gd name="f10" fmla="val 7707"/>
                <a:gd name="f11" fmla="val 17982"/>
                <a:gd name="f12" fmla="val 54884"/>
                <a:gd name="f13" fmla="val 145141"/>
                <a:gd name="f14" fmla="val 14424"/>
                <a:gd name="f15" fmla="val 148949"/>
                <a:gd name="f16" fmla="val 13089"/>
                <a:gd name="f17" fmla="val 151157"/>
                <a:gd name="f18" fmla="val 9115"/>
                <a:gd name="f19" fmla="val 150279"/>
                <a:gd name="f20" fmla="val 5176"/>
                <a:gd name="f21" fmla="val 149590"/>
                <a:gd name="f22" fmla="val 1697"/>
                <a:gd name="f23" fmla="val 146211"/>
                <a:gd name="f24" fmla="val -565"/>
                <a:gd name="f25" fmla="val 142731"/>
                <a:gd name="f26" fmla="val 123"/>
                <a:gd name="f27" fmla="val 142504"/>
                <a:gd name="f28" fmla="val 169"/>
                <a:gd name="f29" fmla="val 142279"/>
                <a:gd name="f30" fmla="val 226"/>
                <a:gd name="f31" fmla="val 142058"/>
                <a:gd name="f32" fmla="val 295"/>
                <a:gd name="f33" fmla="val 137563"/>
                <a:gd name="f34" fmla="val 1708"/>
                <a:gd name="f35" fmla="val 771"/>
                <a:gd name="f36" fmla="val 45508"/>
                <a:gd name="f37" fmla="val 1120"/>
                <a:gd name="f38" fmla="val 44976"/>
                <a:gd name="f39" fmla="val 2362"/>
                <a:gd name="f40" fmla="val 44754"/>
                <a:gd name="f41" fmla="val 3596"/>
                <a:gd name="f42" fmla="val 44866"/>
                <a:gd name="f43" fmla="val 7191"/>
                <a:gd name="f44" fmla="val 45695"/>
                <a:gd name="f45" fmla="val 9432"/>
                <a:gd name="f46" fmla="val 49281"/>
                <a:gd name="f47" fmla="val 8603"/>
                <a:gd name="f48" fmla="val 52875"/>
                <a:gd name="f49" fmla="val 8567"/>
                <a:gd name="f50" fmla="val 53032"/>
                <a:gd name="f51" fmla="val 8525"/>
                <a:gd name="f52" fmla="val 53188"/>
                <a:gd name="f53" fmla="+- 0 0 -90"/>
                <a:gd name="f54" fmla="*/ f3 1 150470"/>
                <a:gd name="f55" fmla="*/ f4 1 58095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50470"/>
                <a:gd name="f64" fmla="*/ f60 1 58095"/>
                <a:gd name="f65" fmla="*/ 8477 f61 1"/>
                <a:gd name="f66" fmla="*/ 53342 f60 1"/>
                <a:gd name="f67" fmla="*/ 7707 f61 1"/>
                <a:gd name="f68" fmla="*/ 58095 f60 1"/>
                <a:gd name="f69" fmla="*/ 17982 f61 1"/>
                <a:gd name="f70" fmla="*/ 54884 f60 1"/>
                <a:gd name="f71" fmla="*/ 145141 f61 1"/>
                <a:gd name="f72" fmla="*/ 14424 f60 1"/>
                <a:gd name="f73" fmla="*/ 150279 f61 1"/>
                <a:gd name="f74" fmla="*/ 5176 f60 1"/>
                <a:gd name="f75" fmla="*/ 142731 f61 1"/>
                <a:gd name="f76" fmla="*/ 123 f60 1"/>
                <a:gd name="f77" fmla="*/ 142058 f61 1"/>
                <a:gd name="f78" fmla="*/ 295 f60 1"/>
                <a:gd name="f79" fmla="*/ 137563 f61 1"/>
                <a:gd name="f80" fmla="*/ 1708 f60 1"/>
                <a:gd name="f81" fmla="*/ 771 f61 1"/>
                <a:gd name="f82" fmla="*/ 45508 f60 1"/>
                <a:gd name="f83" fmla="*/ 0 f61 1"/>
                <a:gd name="f84" fmla="*/ 3596 f61 1"/>
                <a:gd name="f85" fmla="*/ 44866 f60 1"/>
                <a:gd name="f86" fmla="*/ 8603 f61 1"/>
                <a:gd name="f87" fmla="*/ 52875 f60 1"/>
                <a:gd name="f88" fmla="+- f62 0 f1"/>
                <a:gd name="f89" fmla="*/ f65 1 150470"/>
                <a:gd name="f90" fmla="*/ f66 1 58095"/>
                <a:gd name="f91" fmla="*/ f67 1 150470"/>
                <a:gd name="f92" fmla="*/ f68 1 58095"/>
                <a:gd name="f93" fmla="*/ f69 1 150470"/>
                <a:gd name="f94" fmla="*/ f70 1 58095"/>
                <a:gd name="f95" fmla="*/ f71 1 150470"/>
                <a:gd name="f96" fmla="*/ f72 1 58095"/>
                <a:gd name="f97" fmla="*/ f73 1 150470"/>
                <a:gd name="f98" fmla="*/ f74 1 58095"/>
                <a:gd name="f99" fmla="*/ f75 1 150470"/>
                <a:gd name="f100" fmla="*/ f76 1 58095"/>
                <a:gd name="f101" fmla="*/ f77 1 150470"/>
                <a:gd name="f102" fmla="*/ f78 1 58095"/>
                <a:gd name="f103" fmla="*/ f79 1 150470"/>
                <a:gd name="f104" fmla="*/ f80 1 58095"/>
                <a:gd name="f105" fmla="*/ f81 1 150470"/>
                <a:gd name="f106" fmla="*/ f82 1 58095"/>
                <a:gd name="f107" fmla="*/ f83 1 150470"/>
                <a:gd name="f108" fmla="*/ f84 1 150470"/>
                <a:gd name="f109" fmla="*/ f85 1 58095"/>
                <a:gd name="f110" fmla="*/ f86 1 150470"/>
                <a:gd name="f111" fmla="*/ f87 1 58095"/>
                <a:gd name="f112" fmla="*/ f56 1 f63"/>
                <a:gd name="f113" fmla="*/ f57 1 f63"/>
                <a:gd name="f114" fmla="*/ f56 1 f64"/>
                <a:gd name="f115" fmla="*/ f58 1 f64"/>
                <a:gd name="f116" fmla="*/ f89 1 f63"/>
                <a:gd name="f117" fmla="*/ f90 1 f64"/>
                <a:gd name="f118" fmla="*/ f91 1 f63"/>
                <a:gd name="f119" fmla="*/ f92 1 f64"/>
                <a:gd name="f120" fmla="*/ f93 1 f63"/>
                <a:gd name="f121" fmla="*/ f94 1 f64"/>
                <a:gd name="f122" fmla="*/ f95 1 f63"/>
                <a:gd name="f123" fmla="*/ f96 1 f64"/>
                <a:gd name="f124" fmla="*/ f97 1 f63"/>
                <a:gd name="f125" fmla="*/ f98 1 f64"/>
                <a:gd name="f126" fmla="*/ f99 1 f63"/>
                <a:gd name="f127" fmla="*/ f100 1 f64"/>
                <a:gd name="f128" fmla="*/ f101 1 f63"/>
                <a:gd name="f129" fmla="*/ f102 1 f64"/>
                <a:gd name="f130" fmla="*/ f103 1 f63"/>
                <a:gd name="f131" fmla="*/ f104 1 f64"/>
                <a:gd name="f132" fmla="*/ f105 1 f63"/>
                <a:gd name="f133" fmla="*/ f106 1 f64"/>
                <a:gd name="f134" fmla="*/ f107 1 f63"/>
                <a:gd name="f135" fmla="*/ f108 1 f63"/>
                <a:gd name="f136" fmla="*/ f109 1 f64"/>
                <a:gd name="f137" fmla="*/ f110 1 f63"/>
                <a:gd name="f138" fmla="*/ f111 1 f64"/>
                <a:gd name="f139" fmla="*/ f112 f54 1"/>
                <a:gd name="f140" fmla="*/ f113 f54 1"/>
                <a:gd name="f141" fmla="*/ f115 f55 1"/>
                <a:gd name="f142" fmla="*/ f114 f55 1"/>
                <a:gd name="f143" fmla="*/ f116 f54 1"/>
                <a:gd name="f144" fmla="*/ f117 f55 1"/>
                <a:gd name="f145" fmla="*/ f118 f54 1"/>
                <a:gd name="f146" fmla="*/ f119 f55 1"/>
                <a:gd name="f147" fmla="*/ f120 f54 1"/>
                <a:gd name="f148" fmla="*/ f121 f55 1"/>
                <a:gd name="f149" fmla="*/ f122 f54 1"/>
                <a:gd name="f150" fmla="*/ f123 f55 1"/>
                <a:gd name="f151" fmla="*/ f124 f54 1"/>
                <a:gd name="f152" fmla="*/ f125 f55 1"/>
                <a:gd name="f153" fmla="*/ f126 f54 1"/>
                <a:gd name="f154" fmla="*/ f127 f55 1"/>
                <a:gd name="f155" fmla="*/ f128 f54 1"/>
                <a:gd name="f156" fmla="*/ f129 f55 1"/>
                <a:gd name="f157" fmla="*/ f130 f54 1"/>
                <a:gd name="f158" fmla="*/ f131 f55 1"/>
                <a:gd name="f159" fmla="*/ f132 f54 1"/>
                <a:gd name="f160" fmla="*/ f133 f55 1"/>
                <a:gd name="f161" fmla="*/ f134 f54 1"/>
                <a:gd name="f162" fmla="*/ f135 f54 1"/>
                <a:gd name="f163" fmla="*/ f136 f55 1"/>
                <a:gd name="f164" fmla="*/ f137 f54 1"/>
                <a:gd name="f165" fmla="*/ f138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0"/>
                </a:cxn>
                <a:cxn ang="f88">
                  <a:pos x="f162" y="f163"/>
                </a:cxn>
                <a:cxn ang="f88">
                  <a:pos x="f164" y="f165"/>
                </a:cxn>
                <a:cxn ang="f88">
                  <a:pos x="f143" y="f144"/>
                </a:cxn>
              </a:cxnLst>
              <a:rect l="f139" t="f142" r="f140" b="f141"/>
              <a:pathLst>
                <a:path w="150470" h="58095">
                  <a:moveTo>
                    <a:pt x="f8" y="f9"/>
                  </a:moveTo>
                  <a:lnTo>
                    <a:pt x="f10" y="f7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3" y="f34"/>
                  </a:lnTo>
                  <a:lnTo>
                    <a:pt x="f35" y="f36"/>
                  </a:lnTo>
                  <a:lnTo>
                    <a:pt x="f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5" name="Freeform: Shape 254">
              <a:extLst>
                <a:ext uri="{FF2B5EF4-FFF2-40B4-BE49-F238E27FC236}">
                  <a16:creationId xmlns:a16="http://schemas.microsoft.com/office/drawing/2014/main" id="{B3F8E1FE-B995-A8E6-68C5-123A37C1E989}"/>
                </a:ext>
              </a:extLst>
            </p:cNvPr>
            <p:cNvSpPr/>
            <p:nvPr/>
          </p:nvSpPr>
          <p:spPr>
            <a:xfrm>
              <a:off x="945517" y="4488588"/>
              <a:ext cx="82" cy="23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"/>
                <a:gd name="f7" fmla="val 2312"/>
                <a:gd name="f8" fmla="val 82"/>
                <a:gd name="f9" fmla="val 1028"/>
                <a:gd name="f10" fmla="val 1413"/>
                <a:gd name="f11" fmla="val 40"/>
                <a:gd name="f12" fmla="val 1711"/>
                <a:gd name="f13" fmla="val 2014"/>
                <a:gd name="f14" fmla="val -27"/>
                <a:gd name="f15" fmla="val 1546"/>
                <a:gd name="f16" fmla="val 767"/>
                <a:gd name="f17" fmla="+- 0 0 -90"/>
                <a:gd name="f18" fmla="*/ f3 1 81"/>
                <a:gd name="f19" fmla="*/ f4 1 231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81"/>
                <a:gd name="f28" fmla="*/ f24 1 2312"/>
                <a:gd name="f29" fmla="*/ 82 f25 1"/>
                <a:gd name="f30" fmla="*/ 0 f24 1"/>
                <a:gd name="f31" fmla="*/ 1413 f24 1"/>
                <a:gd name="f32" fmla="*/ 2312 f24 1"/>
                <a:gd name="f33" fmla="+- f26 0 f1"/>
                <a:gd name="f34" fmla="*/ f29 1 81"/>
                <a:gd name="f35" fmla="*/ f30 1 2312"/>
                <a:gd name="f36" fmla="*/ f31 1 2312"/>
                <a:gd name="f37" fmla="*/ f32 1 2312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  <a:cxn ang="f33">
                  <a:pos x="f50" y="f51"/>
                </a:cxn>
              </a:cxnLst>
              <a:rect l="f46" t="f49" r="f47" b="f48"/>
              <a:pathLst>
                <a:path w="81" h="2312">
                  <a:moveTo>
                    <a:pt x="f8" y="f5"/>
                  </a:moveTo>
                  <a:cubicBezTo>
                    <a:pt x="f8" y="f5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7"/>
                  </a:cubicBezTo>
                  <a:cubicBezTo>
                    <a:pt x="f14" y="f15"/>
                    <a:pt x="f14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6" name="Freeform: Shape 255">
              <a:extLst>
                <a:ext uri="{FF2B5EF4-FFF2-40B4-BE49-F238E27FC236}">
                  <a16:creationId xmlns:a16="http://schemas.microsoft.com/office/drawing/2014/main" id="{A3F9BABA-2B81-7B2E-2AC9-C068ECFFEAFB}"/>
                </a:ext>
              </a:extLst>
            </p:cNvPr>
            <p:cNvSpPr/>
            <p:nvPr/>
          </p:nvSpPr>
          <p:spPr>
            <a:xfrm>
              <a:off x="946623" y="4486412"/>
              <a:ext cx="768" cy="1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0"/>
                <a:gd name="f7" fmla="val 1027"/>
                <a:gd name="f8" fmla="val 771"/>
                <a:gd name="f9" fmla="val 208"/>
                <a:gd name="f10" fmla="val 651"/>
                <a:gd name="f11" fmla="val 467"/>
                <a:gd name="f12" fmla="val 305"/>
                <a:gd name="f13" fmla="+- 0 0 -90"/>
                <a:gd name="f14" fmla="*/ f3 1 770"/>
                <a:gd name="f15" fmla="*/ f4 1 102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70"/>
                <a:gd name="f24" fmla="*/ f20 1 1027"/>
                <a:gd name="f25" fmla="*/ 771 f21 1"/>
                <a:gd name="f26" fmla="*/ 0 f20 1"/>
                <a:gd name="f27" fmla="*/ 0 f21 1"/>
                <a:gd name="f28" fmla="*/ 1027 f20 1"/>
                <a:gd name="f29" fmla="+- f22 0 f1"/>
                <a:gd name="f30" fmla="*/ f25 1 770"/>
                <a:gd name="f31" fmla="*/ f26 1 1027"/>
                <a:gd name="f32" fmla="*/ f27 1 770"/>
                <a:gd name="f33" fmla="*/ f28 1 1027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770" h="1027">
                  <a:moveTo>
                    <a:pt x="f8" y="f5"/>
                  </a:moveTo>
                  <a:lnTo>
                    <a:pt x="f5" y="f7"/>
                  </a:lnTo>
                  <a:lnTo>
                    <a:pt x="f5" y="f7"/>
                  </a:lnTo>
                  <a:cubicBezTo>
                    <a:pt x="f9" y="f10"/>
                    <a:pt x="f11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7" name="Freeform: Shape 256">
              <a:extLst>
                <a:ext uri="{FF2B5EF4-FFF2-40B4-BE49-F238E27FC236}">
                  <a16:creationId xmlns:a16="http://schemas.microsoft.com/office/drawing/2014/main" id="{F505EA22-AAEC-7431-897F-411F94718965}"/>
                </a:ext>
              </a:extLst>
            </p:cNvPr>
            <p:cNvSpPr/>
            <p:nvPr/>
          </p:nvSpPr>
          <p:spPr>
            <a:xfrm>
              <a:off x="546262" y="6505032"/>
              <a:ext cx="83740" cy="4309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744"/>
                <a:gd name="f7" fmla="val 430928"/>
                <a:gd name="f8" fmla="val 75782"/>
                <a:gd name="f9" fmla="val 8092"/>
                <a:gd name="f10" fmla="val 72133"/>
                <a:gd name="f11" fmla="val 7546"/>
                <a:gd name="f12" fmla="val 69619"/>
                <a:gd name="f13" fmla="val 4146"/>
                <a:gd name="f14" fmla="val 70165"/>
                <a:gd name="f15" fmla="val 498"/>
                <a:gd name="f16" fmla="val 70190"/>
                <a:gd name="f17" fmla="val 331"/>
                <a:gd name="f18" fmla="val 70221"/>
                <a:gd name="f19" fmla="val 165"/>
                <a:gd name="f20" fmla="val 70258"/>
                <a:gd name="f21" fmla="val 68332"/>
                <a:gd name="f22" fmla="val 11817"/>
                <a:gd name="f23" fmla="val 430929"/>
                <a:gd name="f24" fmla="val 13872"/>
                <a:gd name="f25" fmla="val 83745"/>
                <a:gd name="f26" fmla="val 1670"/>
                <a:gd name="f27" fmla="val 83212"/>
                <a:gd name="f28" fmla="val 5583"/>
                <a:gd name="f29" fmla="val 79719"/>
                <a:gd name="f30" fmla="val 8401"/>
                <a:gd name="f31" fmla="+- 0 0 -90"/>
                <a:gd name="f32" fmla="*/ f3 1 83744"/>
                <a:gd name="f33" fmla="*/ f4 1 430928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83744"/>
                <a:gd name="f42" fmla="*/ f38 1 430928"/>
                <a:gd name="f43" fmla="*/ 75782 f39 1"/>
                <a:gd name="f44" fmla="*/ 8092 f38 1"/>
                <a:gd name="f45" fmla="*/ 70165 f39 1"/>
                <a:gd name="f46" fmla="*/ 498 f38 1"/>
                <a:gd name="f47" fmla="*/ 70258 f39 1"/>
                <a:gd name="f48" fmla="*/ 0 f38 1"/>
                <a:gd name="f49" fmla="*/ 68332 f39 1"/>
                <a:gd name="f50" fmla="*/ 11817 f38 1"/>
                <a:gd name="f51" fmla="*/ 0 f39 1"/>
                <a:gd name="f52" fmla="*/ 430929 f38 1"/>
                <a:gd name="f53" fmla="*/ 13872 f39 1"/>
                <a:gd name="f54" fmla="*/ 83745 f39 1"/>
                <a:gd name="f55" fmla="*/ 1670 f38 1"/>
                <a:gd name="f56" fmla="+- f40 0 f1"/>
                <a:gd name="f57" fmla="*/ f43 1 83744"/>
                <a:gd name="f58" fmla="*/ f44 1 430928"/>
                <a:gd name="f59" fmla="*/ f45 1 83744"/>
                <a:gd name="f60" fmla="*/ f46 1 430928"/>
                <a:gd name="f61" fmla="*/ f47 1 83744"/>
                <a:gd name="f62" fmla="*/ f48 1 430928"/>
                <a:gd name="f63" fmla="*/ f49 1 83744"/>
                <a:gd name="f64" fmla="*/ f50 1 430928"/>
                <a:gd name="f65" fmla="*/ f51 1 83744"/>
                <a:gd name="f66" fmla="*/ f52 1 430928"/>
                <a:gd name="f67" fmla="*/ f53 1 83744"/>
                <a:gd name="f68" fmla="*/ f54 1 83744"/>
                <a:gd name="f69" fmla="*/ f55 1 430928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1"/>
                <a:gd name="f77" fmla="*/ f60 1 f42"/>
                <a:gd name="f78" fmla="*/ f61 1 f41"/>
                <a:gd name="f79" fmla="*/ f62 1 f42"/>
                <a:gd name="f80" fmla="*/ f63 1 f41"/>
                <a:gd name="f81" fmla="*/ f64 1 f42"/>
                <a:gd name="f82" fmla="*/ f65 1 f41"/>
                <a:gd name="f83" fmla="*/ f66 1 f42"/>
                <a:gd name="f84" fmla="*/ f67 1 f41"/>
                <a:gd name="f85" fmla="*/ f68 1 f41"/>
                <a:gd name="f86" fmla="*/ f69 1 f42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2 1"/>
                <a:gd name="f94" fmla="*/ f77 f33 1"/>
                <a:gd name="f95" fmla="*/ f78 f32 1"/>
                <a:gd name="f96" fmla="*/ f79 f33 1"/>
                <a:gd name="f97" fmla="*/ f80 f32 1"/>
                <a:gd name="f98" fmla="*/ f81 f33 1"/>
                <a:gd name="f99" fmla="*/ f82 f32 1"/>
                <a:gd name="f100" fmla="*/ f83 f33 1"/>
                <a:gd name="f101" fmla="*/ f84 f32 1"/>
                <a:gd name="f102" fmla="*/ f85 f32 1"/>
                <a:gd name="f103" fmla="*/ f8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0"/>
                </a:cxn>
                <a:cxn ang="f56">
                  <a:pos x="f102" y="f103"/>
                </a:cxn>
                <a:cxn ang="f56">
                  <a:pos x="f91" y="f92"/>
                </a:cxn>
              </a:cxnLst>
              <a:rect l="f87" t="f90" r="f88" b="f89"/>
              <a:pathLst>
                <a:path w="83744" h="43092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1" y="f22"/>
                  </a:lnTo>
                  <a:lnTo>
                    <a:pt x="f5" y="f23"/>
                  </a:lnTo>
                  <a:lnTo>
                    <a:pt x="f24" y="f23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8" name="Freeform: Shape 257">
              <a:extLst>
                <a:ext uri="{FF2B5EF4-FFF2-40B4-BE49-F238E27FC236}">
                  <a16:creationId xmlns:a16="http://schemas.microsoft.com/office/drawing/2014/main" id="{D182C878-12E6-1D48-FE9B-112229BE2410}"/>
                </a:ext>
              </a:extLst>
            </p:cNvPr>
            <p:cNvSpPr/>
            <p:nvPr/>
          </p:nvSpPr>
          <p:spPr>
            <a:xfrm>
              <a:off x="616360" y="6076416"/>
              <a:ext cx="83530" cy="4367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528"/>
                <a:gd name="f7" fmla="val 436732"/>
                <a:gd name="f8" fmla="val 75565"/>
                <a:gd name="f9" fmla="val 8092"/>
                <a:gd name="f10" fmla="val 71917"/>
                <a:gd name="f11" fmla="val 7546"/>
                <a:gd name="f12" fmla="val 69402"/>
                <a:gd name="f13" fmla="val 4146"/>
                <a:gd name="f14" fmla="val 69948"/>
                <a:gd name="f15" fmla="val 498"/>
                <a:gd name="f16" fmla="val 69973"/>
                <a:gd name="f17" fmla="val 331"/>
                <a:gd name="f18" fmla="val 70004"/>
                <a:gd name="f19" fmla="val 165"/>
                <a:gd name="f20" fmla="val 70042"/>
                <a:gd name="f21" fmla="val 68115"/>
                <a:gd name="f22" fmla="val 11688"/>
                <a:gd name="f23" fmla="val 940"/>
                <a:gd name="f24" fmla="val 424121"/>
                <a:gd name="f25" fmla="val 169"/>
                <a:gd name="f26" fmla="val 428617"/>
                <a:gd name="f27" fmla="val -652"/>
                <a:gd name="f28" fmla="val 432213"/>
                <a:gd name="f29" fmla="val 1598"/>
                <a:gd name="f30" fmla="val 435794"/>
                <a:gd name="f31" fmla="val 5194"/>
                <a:gd name="f32" fmla="val 436615"/>
                <a:gd name="f33" fmla="val 5359"/>
                <a:gd name="f34" fmla="val 436653"/>
                <a:gd name="f35" fmla="val 5525"/>
                <a:gd name="f36" fmla="val 436684"/>
                <a:gd name="f37" fmla="val 5692"/>
                <a:gd name="f38" fmla="val 436709"/>
                <a:gd name="f39" fmla="val 9629"/>
                <a:gd name="f40" fmla="val 437017"/>
                <a:gd name="f41" fmla="val 13123"/>
                <a:gd name="f42" fmla="val 434200"/>
                <a:gd name="f43" fmla="val 13656"/>
                <a:gd name="f44" fmla="val 430287"/>
                <a:gd name="f45" fmla="val 83529"/>
                <a:gd name="f46" fmla="val 1670"/>
                <a:gd name="f47" fmla="val 83058"/>
                <a:gd name="f48" fmla="val 5618"/>
                <a:gd name="f49" fmla="val 79523"/>
                <a:gd name="f50" fmla="val 8469"/>
                <a:gd name="f51" fmla="+- 0 0 -90"/>
                <a:gd name="f52" fmla="*/ f3 1 83528"/>
                <a:gd name="f53" fmla="*/ f4 1 436732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83528"/>
                <a:gd name="f62" fmla="*/ f58 1 436732"/>
                <a:gd name="f63" fmla="*/ 75565 f59 1"/>
                <a:gd name="f64" fmla="*/ 8092 f58 1"/>
                <a:gd name="f65" fmla="*/ 69948 f59 1"/>
                <a:gd name="f66" fmla="*/ 498 f58 1"/>
                <a:gd name="f67" fmla="*/ 70042 f59 1"/>
                <a:gd name="f68" fmla="*/ 0 f58 1"/>
                <a:gd name="f69" fmla="*/ 68115 f59 1"/>
                <a:gd name="f70" fmla="*/ 11688 f58 1"/>
                <a:gd name="f71" fmla="*/ 940 f59 1"/>
                <a:gd name="f72" fmla="*/ 424121 f58 1"/>
                <a:gd name="f73" fmla="*/ 169 f59 1"/>
                <a:gd name="f74" fmla="*/ 428617 f58 1"/>
                <a:gd name="f75" fmla="*/ 5194 f59 1"/>
                <a:gd name="f76" fmla="*/ 436615 f58 1"/>
                <a:gd name="f77" fmla="*/ 5692 f59 1"/>
                <a:gd name="f78" fmla="*/ 436709 f58 1"/>
                <a:gd name="f79" fmla="*/ 13656 f59 1"/>
                <a:gd name="f80" fmla="*/ 430287 f58 1"/>
                <a:gd name="f81" fmla="*/ 83529 f59 1"/>
                <a:gd name="f82" fmla="*/ 1670 f58 1"/>
                <a:gd name="f83" fmla="+- f60 0 f1"/>
                <a:gd name="f84" fmla="*/ f63 1 83528"/>
                <a:gd name="f85" fmla="*/ f64 1 436732"/>
                <a:gd name="f86" fmla="*/ f65 1 83528"/>
                <a:gd name="f87" fmla="*/ f66 1 436732"/>
                <a:gd name="f88" fmla="*/ f67 1 83528"/>
                <a:gd name="f89" fmla="*/ f68 1 436732"/>
                <a:gd name="f90" fmla="*/ f69 1 83528"/>
                <a:gd name="f91" fmla="*/ f70 1 436732"/>
                <a:gd name="f92" fmla="*/ f71 1 83528"/>
                <a:gd name="f93" fmla="*/ f72 1 436732"/>
                <a:gd name="f94" fmla="*/ f73 1 83528"/>
                <a:gd name="f95" fmla="*/ f74 1 436732"/>
                <a:gd name="f96" fmla="*/ f75 1 83528"/>
                <a:gd name="f97" fmla="*/ f76 1 436732"/>
                <a:gd name="f98" fmla="*/ f77 1 83528"/>
                <a:gd name="f99" fmla="*/ f78 1 436732"/>
                <a:gd name="f100" fmla="*/ f79 1 83528"/>
                <a:gd name="f101" fmla="*/ f80 1 436732"/>
                <a:gd name="f102" fmla="*/ f81 1 83528"/>
                <a:gd name="f103" fmla="*/ f82 1 436732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32" y="f133"/>
                </a:cxn>
              </a:cxnLst>
              <a:rect l="f128" t="f131" r="f129" b="f130"/>
              <a:pathLst>
                <a:path w="83528" h="43673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9" name="Freeform: Shape 258">
              <a:extLst>
                <a:ext uri="{FF2B5EF4-FFF2-40B4-BE49-F238E27FC236}">
                  <a16:creationId xmlns:a16="http://schemas.microsoft.com/office/drawing/2014/main" id="{9127CD5B-CC6E-B03E-3A2D-2EEA7FA3FE70}"/>
                </a:ext>
              </a:extLst>
            </p:cNvPr>
            <p:cNvSpPr/>
            <p:nvPr/>
          </p:nvSpPr>
          <p:spPr>
            <a:xfrm>
              <a:off x="2472098" y="5014697"/>
              <a:ext cx="266053" cy="12295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051"/>
                <a:gd name="f7" fmla="val 1229532"/>
                <a:gd name="f8" fmla="val 5826"/>
                <a:gd name="f9" fmla="val 1229463"/>
                <a:gd name="f10" fmla="val 9747"/>
                <a:gd name="f11" fmla="val 1230004"/>
                <a:gd name="f12" fmla="val 13389"/>
                <a:gd name="f13" fmla="val 1227330"/>
                <a:gd name="f14" fmla="val 14046"/>
                <a:gd name="f15" fmla="val 1223426"/>
                <a:gd name="f16" fmla="val 15074"/>
                <a:gd name="f17" fmla="val 1218674"/>
                <a:gd name="f18" fmla="val 263740"/>
                <a:gd name="f19" fmla="val 12973"/>
                <a:gd name="f20" fmla="val 2312"/>
                <a:gd name="f21" fmla="val 265334"/>
                <a:gd name="f22" fmla="val 6178"/>
                <a:gd name="f23" fmla="val 261735"/>
                <a:gd name="f24" fmla="val 8821"/>
                <a:gd name="f25" fmla="val 257831"/>
                <a:gd name="f26" fmla="val 8349"/>
                <a:gd name="f27" fmla="val 254212"/>
                <a:gd name="f28" fmla="val 7633"/>
                <a:gd name="f29" fmla="val 251859"/>
                <a:gd name="f30" fmla="val 4120"/>
                <a:gd name="f31" fmla="val 252574"/>
                <a:gd name="f32" fmla="val 501"/>
                <a:gd name="f33" fmla="val 252607"/>
                <a:gd name="f34" fmla="val 333"/>
                <a:gd name="f35" fmla="val 252647"/>
                <a:gd name="f36" fmla="val 165"/>
                <a:gd name="f37" fmla="val 252693"/>
                <a:gd name="f38" fmla="val 431"/>
                <a:gd name="f39" fmla="val 1220215"/>
                <a:gd name="f40" fmla="val -895"/>
                <a:gd name="f41" fmla="val 1223809"/>
                <a:gd name="f42" fmla="val 943"/>
                <a:gd name="f43" fmla="val 1227797"/>
                <a:gd name="f44" fmla="val 4536"/>
                <a:gd name="f45" fmla="val 1229124"/>
                <a:gd name="f46" fmla="val 4954"/>
                <a:gd name="f47" fmla="val 1229278"/>
                <a:gd name="f48" fmla="val 5386"/>
                <a:gd name="f49" fmla="val 1229392"/>
                <a:gd name="f50" fmla="+- 0 0 -90"/>
                <a:gd name="f51" fmla="*/ f3 1 266051"/>
                <a:gd name="f52" fmla="*/ f4 1 1229532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66051"/>
                <a:gd name="f61" fmla="*/ f57 1 1229532"/>
                <a:gd name="f62" fmla="*/ 5826 f58 1"/>
                <a:gd name="f63" fmla="*/ 1229463 f57 1"/>
                <a:gd name="f64" fmla="*/ 14046 f58 1"/>
                <a:gd name="f65" fmla="*/ 1223426 f57 1"/>
                <a:gd name="f66" fmla="*/ 15074 f58 1"/>
                <a:gd name="f67" fmla="*/ 1218674 f57 1"/>
                <a:gd name="f68" fmla="*/ 263740 f58 1"/>
                <a:gd name="f69" fmla="*/ 12973 f57 1"/>
                <a:gd name="f70" fmla="*/ 266051 f58 1"/>
                <a:gd name="f71" fmla="*/ 2312 f57 1"/>
                <a:gd name="f72" fmla="*/ 257831 f58 1"/>
                <a:gd name="f73" fmla="*/ 8349 f57 1"/>
                <a:gd name="f74" fmla="*/ 252574 f58 1"/>
                <a:gd name="f75" fmla="*/ 501 f57 1"/>
                <a:gd name="f76" fmla="*/ 252693 f58 1"/>
                <a:gd name="f77" fmla="*/ 0 f57 1"/>
                <a:gd name="f78" fmla="*/ 431 f58 1"/>
                <a:gd name="f79" fmla="*/ 1220215 f57 1"/>
                <a:gd name="f80" fmla="*/ 4536 f58 1"/>
                <a:gd name="f81" fmla="*/ 1229124 f57 1"/>
                <a:gd name="f82" fmla="+- f59 0 f1"/>
                <a:gd name="f83" fmla="*/ f62 1 266051"/>
                <a:gd name="f84" fmla="*/ f63 1 1229532"/>
                <a:gd name="f85" fmla="*/ f64 1 266051"/>
                <a:gd name="f86" fmla="*/ f65 1 1229532"/>
                <a:gd name="f87" fmla="*/ f66 1 266051"/>
                <a:gd name="f88" fmla="*/ f67 1 1229532"/>
                <a:gd name="f89" fmla="*/ f68 1 266051"/>
                <a:gd name="f90" fmla="*/ f69 1 1229532"/>
                <a:gd name="f91" fmla="*/ f70 1 266051"/>
                <a:gd name="f92" fmla="*/ f71 1 1229532"/>
                <a:gd name="f93" fmla="*/ f72 1 266051"/>
                <a:gd name="f94" fmla="*/ f73 1 1229532"/>
                <a:gd name="f95" fmla="*/ f74 1 266051"/>
                <a:gd name="f96" fmla="*/ f75 1 1229532"/>
                <a:gd name="f97" fmla="*/ f76 1 266051"/>
                <a:gd name="f98" fmla="*/ f77 1 1229532"/>
                <a:gd name="f99" fmla="*/ f78 1 266051"/>
                <a:gd name="f100" fmla="*/ f79 1 1229532"/>
                <a:gd name="f101" fmla="*/ f80 1 266051"/>
                <a:gd name="f102" fmla="*/ f81 1 1229532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266051" h="122953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6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5"/>
                  </a:cubicBezTo>
                  <a:lnTo>
                    <a:pt x="f37" y="f5"/>
                  </a:lnTo>
                  <a:lnTo>
                    <a:pt x="f38" y="f39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0" name="Freeform: Shape 259">
              <a:extLst>
                <a:ext uri="{FF2B5EF4-FFF2-40B4-BE49-F238E27FC236}">
                  <a16:creationId xmlns:a16="http://schemas.microsoft.com/office/drawing/2014/main" id="{6A86812B-37AC-60A7-763E-EA93243EF973}"/>
                </a:ext>
              </a:extLst>
            </p:cNvPr>
            <p:cNvSpPr/>
            <p:nvPr/>
          </p:nvSpPr>
          <p:spPr>
            <a:xfrm>
              <a:off x="2724930" y="5000442"/>
              <a:ext cx="16431" cy="226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31"/>
                <a:gd name="f7" fmla="val 22661"/>
                <a:gd name="f8" fmla="val 5386"/>
                <a:gd name="f9" fmla="val 22607"/>
                <a:gd name="f10" fmla="val 9290"/>
                <a:gd name="f11" fmla="val 23079"/>
                <a:gd name="f12" fmla="val 12889"/>
                <a:gd name="f13" fmla="val 20436"/>
                <a:gd name="f14" fmla="val 13606"/>
                <a:gd name="f15" fmla="val 16570"/>
                <a:gd name="f16" fmla="val 14505"/>
                <a:gd name="f17" fmla="val 11689"/>
                <a:gd name="f18" fmla="val 15533"/>
                <a:gd name="f19" fmla="val 6679"/>
                <a:gd name="f20" fmla="val 16432"/>
                <a:gd name="f21" fmla="val 2312"/>
                <a:gd name="f22" fmla="val 15775"/>
                <a:gd name="f23" fmla="val 6160"/>
                <a:gd name="f24" fmla="val 12215"/>
                <a:gd name="f25" fmla="val 8816"/>
                <a:gd name="f26" fmla="val 8340"/>
                <a:gd name="f27" fmla="val 8349"/>
                <a:gd name="f28" fmla="val 4653"/>
                <a:gd name="f29" fmla="val 7613"/>
                <a:gd name="f30" fmla="val 2260"/>
                <a:gd name="f31" fmla="val 4028"/>
                <a:gd name="f32" fmla="val 2996"/>
                <a:gd name="f33" fmla="val 341"/>
                <a:gd name="f34" fmla="val 3019"/>
                <a:gd name="f35" fmla="val 227"/>
                <a:gd name="f36" fmla="val 3045"/>
                <a:gd name="f37" fmla="val 113"/>
                <a:gd name="f38" fmla="val 3073"/>
                <a:gd name="f39" fmla="val 3074"/>
                <a:gd name="f40" fmla="val 248"/>
                <a:gd name="f41" fmla="val 14258"/>
                <a:gd name="f42" fmla="val -744"/>
                <a:gd name="f43" fmla="val 17811"/>
                <a:gd name="f44" fmla="val 1332"/>
                <a:gd name="f45" fmla="val 21495"/>
                <a:gd name="f46" fmla="val 4884"/>
                <a:gd name="f47" fmla="val 22487"/>
                <a:gd name="f48" fmla="val 5050"/>
                <a:gd name="f49" fmla="val 22534"/>
                <a:gd name="f50" fmla="val 5217"/>
                <a:gd name="f51" fmla="val 22574"/>
                <a:gd name="f52" fmla="+- 0 0 -90"/>
                <a:gd name="f53" fmla="*/ f3 1 16431"/>
                <a:gd name="f54" fmla="*/ f4 1 22661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16431"/>
                <a:gd name="f63" fmla="*/ f59 1 22661"/>
                <a:gd name="f64" fmla="*/ 5386 f60 1"/>
                <a:gd name="f65" fmla="*/ 22607 f59 1"/>
                <a:gd name="f66" fmla="*/ 13606 f60 1"/>
                <a:gd name="f67" fmla="*/ 16570 f59 1"/>
                <a:gd name="f68" fmla="*/ 14505 f60 1"/>
                <a:gd name="f69" fmla="*/ 11689 f59 1"/>
                <a:gd name="f70" fmla="*/ 15533 f60 1"/>
                <a:gd name="f71" fmla="*/ 6679 f59 1"/>
                <a:gd name="f72" fmla="*/ 16432 f60 1"/>
                <a:gd name="f73" fmla="*/ 2312 f59 1"/>
                <a:gd name="f74" fmla="*/ 8340 f60 1"/>
                <a:gd name="f75" fmla="*/ 8349 f59 1"/>
                <a:gd name="f76" fmla="*/ 2996 f60 1"/>
                <a:gd name="f77" fmla="*/ 341 f59 1"/>
                <a:gd name="f78" fmla="*/ 3073 f60 1"/>
                <a:gd name="f79" fmla="*/ 0 f59 1"/>
                <a:gd name="f80" fmla="*/ 3074 f60 1"/>
                <a:gd name="f81" fmla="*/ 248 f60 1"/>
                <a:gd name="f82" fmla="*/ 14258 f59 1"/>
                <a:gd name="f83" fmla="*/ 4884 f60 1"/>
                <a:gd name="f84" fmla="*/ 22487 f59 1"/>
                <a:gd name="f85" fmla="+- f61 0 f1"/>
                <a:gd name="f86" fmla="*/ f64 1 16431"/>
                <a:gd name="f87" fmla="*/ f65 1 22661"/>
                <a:gd name="f88" fmla="*/ f66 1 16431"/>
                <a:gd name="f89" fmla="*/ f67 1 22661"/>
                <a:gd name="f90" fmla="*/ f68 1 16431"/>
                <a:gd name="f91" fmla="*/ f69 1 22661"/>
                <a:gd name="f92" fmla="*/ f70 1 16431"/>
                <a:gd name="f93" fmla="*/ f71 1 22661"/>
                <a:gd name="f94" fmla="*/ f72 1 16431"/>
                <a:gd name="f95" fmla="*/ f73 1 22661"/>
                <a:gd name="f96" fmla="*/ f74 1 16431"/>
                <a:gd name="f97" fmla="*/ f75 1 22661"/>
                <a:gd name="f98" fmla="*/ f76 1 16431"/>
                <a:gd name="f99" fmla="*/ f77 1 22661"/>
                <a:gd name="f100" fmla="*/ f78 1 16431"/>
                <a:gd name="f101" fmla="*/ f79 1 22661"/>
                <a:gd name="f102" fmla="*/ f80 1 16431"/>
                <a:gd name="f103" fmla="*/ f81 1 16431"/>
                <a:gd name="f104" fmla="*/ f82 1 22661"/>
                <a:gd name="f105" fmla="*/ f83 1 16431"/>
                <a:gd name="f106" fmla="*/ f84 1 22661"/>
                <a:gd name="f107" fmla="*/ f55 1 f62"/>
                <a:gd name="f108" fmla="*/ f56 1 f62"/>
                <a:gd name="f109" fmla="*/ f55 1 f63"/>
                <a:gd name="f110" fmla="*/ f57 1 f63"/>
                <a:gd name="f111" fmla="*/ f86 1 f62"/>
                <a:gd name="f112" fmla="*/ f87 1 f63"/>
                <a:gd name="f113" fmla="*/ f88 1 f62"/>
                <a:gd name="f114" fmla="*/ f89 1 f63"/>
                <a:gd name="f115" fmla="*/ f90 1 f62"/>
                <a:gd name="f116" fmla="*/ f91 1 f63"/>
                <a:gd name="f117" fmla="*/ f92 1 f62"/>
                <a:gd name="f118" fmla="*/ f93 1 f63"/>
                <a:gd name="f119" fmla="*/ f94 1 f62"/>
                <a:gd name="f120" fmla="*/ f95 1 f63"/>
                <a:gd name="f121" fmla="*/ f96 1 f62"/>
                <a:gd name="f122" fmla="*/ f97 1 f63"/>
                <a:gd name="f123" fmla="*/ f98 1 f62"/>
                <a:gd name="f124" fmla="*/ f99 1 f63"/>
                <a:gd name="f125" fmla="*/ f100 1 f62"/>
                <a:gd name="f126" fmla="*/ f101 1 f63"/>
                <a:gd name="f127" fmla="*/ f102 1 f62"/>
                <a:gd name="f128" fmla="*/ f103 1 f62"/>
                <a:gd name="f129" fmla="*/ f104 1 f63"/>
                <a:gd name="f130" fmla="*/ f105 1 f62"/>
                <a:gd name="f131" fmla="*/ f106 1 f63"/>
                <a:gd name="f132" fmla="*/ f107 f53 1"/>
                <a:gd name="f133" fmla="*/ f108 f53 1"/>
                <a:gd name="f134" fmla="*/ f110 f54 1"/>
                <a:gd name="f135" fmla="*/ f109 f54 1"/>
                <a:gd name="f136" fmla="*/ f111 f53 1"/>
                <a:gd name="f137" fmla="*/ f112 f54 1"/>
                <a:gd name="f138" fmla="*/ f113 f53 1"/>
                <a:gd name="f139" fmla="*/ f114 f54 1"/>
                <a:gd name="f140" fmla="*/ f115 f53 1"/>
                <a:gd name="f141" fmla="*/ f116 f54 1"/>
                <a:gd name="f142" fmla="*/ f117 f53 1"/>
                <a:gd name="f143" fmla="*/ f118 f54 1"/>
                <a:gd name="f144" fmla="*/ f119 f53 1"/>
                <a:gd name="f145" fmla="*/ f120 f54 1"/>
                <a:gd name="f146" fmla="*/ f121 f53 1"/>
                <a:gd name="f147" fmla="*/ f122 f54 1"/>
                <a:gd name="f148" fmla="*/ f123 f53 1"/>
                <a:gd name="f149" fmla="*/ f124 f54 1"/>
                <a:gd name="f150" fmla="*/ f125 f53 1"/>
                <a:gd name="f151" fmla="*/ f126 f54 1"/>
                <a:gd name="f152" fmla="*/ f127 f53 1"/>
                <a:gd name="f153" fmla="*/ f128 f53 1"/>
                <a:gd name="f154" fmla="*/ f129 f54 1"/>
                <a:gd name="f155" fmla="*/ f130 f53 1"/>
                <a:gd name="f156" fmla="*/ f131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6" y="f137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1"/>
                </a:cxn>
                <a:cxn ang="f85">
                  <a:pos x="f153" y="f154"/>
                </a:cxn>
                <a:cxn ang="f85">
                  <a:pos x="f153" y="f154"/>
                </a:cxn>
                <a:cxn ang="f85">
                  <a:pos x="f155" y="f156"/>
                </a:cxn>
                <a:cxn ang="f85">
                  <a:pos x="f136" y="f137"/>
                </a:cxn>
              </a:cxnLst>
              <a:rect l="f132" t="f135" r="f133" b="f134"/>
              <a:pathLst>
                <a:path w="16431" h="2266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5"/>
                  </a:cubicBezTo>
                  <a:lnTo>
                    <a:pt x="f39" y="f5"/>
                  </a:lnTo>
                  <a:lnTo>
                    <a:pt x="f40" y="f41"/>
                  </a:ln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1" name="Freeform: Shape 260">
              <a:extLst>
                <a:ext uri="{FF2B5EF4-FFF2-40B4-BE49-F238E27FC236}">
                  <a16:creationId xmlns:a16="http://schemas.microsoft.com/office/drawing/2014/main" id="{AC831C1B-C577-A5AB-34DD-77DE0E86FB2A}"/>
                </a:ext>
              </a:extLst>
            </p:cNvPr>
            <p:cNvSpPr/>
            <p:nvPr/>
          </p:nvSpPr>
          <p:spPr>
            <a:xfrm>
              <a:off x="2727883" y="4907703"/>
              <a:ext cx="32872" cy="1016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874"/>
                <a:gd name="f7" fmla="val 101652"/>
                <a:gd name="f8" fmla="val 5387"/>
                <a:gd name="f9" fmla="val 101599"/>
                <a:gd name="f10" fmla="val 9263"/>
                <a:gd name="f11" fmla="val 102065"/>
                <a:gd name="f12" fmla="val 12822"/>
                <a:gd name="f13" fmla="val 99410"/>
                <a:gd name="f14" fmla="val 13479"/>
                <a:gd name="f15" fmla="val 95562"/>
                <a:gd name="f16" fmla="val 16048"/>
                <a:gd name="f17" fmla="val 83617"/>
                <a:gd name="f18" fmla="val 30562"/>
                <a:gd name="f19" fmla="val 12973"/>
                <a:gd name="f20" fmla="val 2312"/>
                <a:gd name="f21" fmla="val 32157"/>
                <a:gd name="f22" fmla="val 6178"/>
                <a:gd name="f23" fmla="val 28558"/>
                <a:gd name="f24" fmla="val 8821"/>
                <a:gd name="f25" fmla="val 24654"/>
                <a:gd name="f26" fmla="val 8349"/>
                <a:gd name="f27" fmla="val 21035"/>
                <a:gd name="f28" fmla="val 7633"/>
                <a:gd name="f29" fmla="val 18681"/>
                <a:gd name="f30" fmla="val 4120"/>
                <a:gd name="f31" fmla="val 19397"/>
                <a:gd name="f32" fmla="val 501"/>
                <a:gd name="f33" fmla="val 19430"/>
                <a:gd name="f34" fmla="val 333"/>
                <a:gd name="f35" fmla="val 19470"/>
                <a:gd name="f36" fmla="val 165"/>
                <a:gd name="f37" fmla="val 19516"/>
                <a:gd name="f38" fmla="val 249"/>
                <a:gd name="f39" fmla="val 93122"/>
                <a:gd name="f40" fmla="val -756"/>
                <a:gd name="f41" fmla="val 96744"/>
                <a:gd name="f42" fmla="val 1366"/>
                <a:gd name="f43" fmla="val 100496"/>
                <a:gd name="f44" fmla="val 4989"/>
                <a:gd name="f45" fmla="val 101501"/>
                <a:gd name="f46" fmla="val 5121"/>
                <a:gd name="f47" fmla="val 101538"/>
                <a:gd name="f48" fmla="val 5254"/>
                <a:gd name="f49" fmla="val 101570"/>
                <a:gd name="f50" fmla="+- 0 0 -90"/>
                <a:gd name="f51" fmla="*/ f3 1 32874"/>
                <a:gd name="f52" fmla="*/ f4 1 101652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2874"/>
                <a:gd name="f61" fmla="*/ f57 1 101652"/>
                <a:gd name="f62" fmla="*/ 5387 f58 1"/>
                <a:gd name="f63" fmla="*/ 101599 f57 1"/>
                <a:gd name="f64" fmla="*/ 13479 f58 1"/>
                <a:gd name="f65" fmla="*/ 95562 f57 1"/>
                <a:gd name="f66" fmla="*/ 16048 f58 1"/>
                <a:gd name="f67" fmla="*/ 83617 f57 1"/>
                <a:gd name="f68" fmla="*/ 30562 f58 1"/>
                <a:gd name="f69" fmla="*/ 12973 f57 1"/>
                <a:gd name="f70" fmla="*/ 32874 f58 1"/>
                <a:gd name="f71" fmla="*/ 2312 f57 1"/>
                <a:gd name="f72" fmla="*/ 24654 f58 1"/>
                <a:gd name="f73" fmla="*/ 8349 f57 1"/>
                <a:gd name="f74" fmla="*/ 19397 f58 1"/>
                <a:gd name="f75" fmla="*/ 501 f57 1"/>
                <a:gd name="f76" fmla="*/ 19516 f58 1"/>
                <a:gd name="f77" fmla="*/ 0 f57 1"/>
                <a:gd name="f78" fmla="*/ 249 f58 1"/>
                <a:gd name="f79" fmla="*/ 93122 f57 1"/>
                <a:gd name="f80" fmla="*/ 4989 f58 1"/>
                <a:gd name="f81" fmla="*/ 101501 f57 1"/>
                <a:gd name="f82" fmla="+- f59 0 f1"/>
                <a:gd name="f83" fmla="*/ f62 1 32874"/>
                <a:gd name="f84" fmla="*/ f63 1 101652"/>
                <a:gd name="f85" fmla="*/ f64 1 32874"/>
                <a:gd name="f86" fmla="*/ f65 1 101652"/>
                <a:gd name="f87" fmla="*/ f66 1 32874"/>
                <a:gd name="f88" fmla="*/ f67 1 101652"/>
                <a:gd name="f89" fmla="*/ f68 1 32874"/>
                <a:gd name="f90" fmla="*/ f69 1 101652"/>
                <a:gd name="f91" fmla="*/ f70 1 32874"/>
                <a:gd name="f92" fmla="*/ f71 1 101652"/>
                <a:gd name="f93" fmla="*/ f72 1 32874"/>
                <a:gd name="f94" fmla="*/ f73 1 101652"/>
                <a:gd name="f95" fmla="*/ f74 1 32874"/>
                <a:gd name="f96" fmla="*/ f75 1 101652"/>
                <a:gd name="f97" fmla="*/ f76 1 32874"/>
                <a:gd name="f98" fmla="*/ f77 1 101652"/>
                <a:gd name="f99" fmla="*/ f78 1 32874"/>
                <a:gd name="f100" fmla="*/ f79 1 101652"/>
                <a:gd name="f101" fmla="*/ f80 1 32874"/>
                <a:gd name="f102" fmla="*/ f81 1 101652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32874" h="10165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6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5"/>
                  </a:cubicBezTo>
                  <a:lnTo>
                    <a:pt x="f37" y="f5"/>
                  </a:lnTo>
                  <a:lnTo>
                    <a:pt x="f38" y="f39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2" name="Freeform: Shape 261">
              <a:extLst>
                <a:ext uri="{FF2B5EF4-FFF2-40B4-BE49-F238E27FC236}">
                  <a16:creationId xmlns:a16="http://schemas.microsoft.com/office/drawing/2014/main" id="{D49BE3BF-C4FC-B06A-AF06-D464021E489B}"/>
                </a:ext>
              </a:extLst>
            </p:cNvPr>
            <p:cNvSpPr/>
            <p:nvPr/>
          </p:nvSpPr>
          <p:spPr>
            <a:xfrm>
              <a:off x="2749061" y="4286240"/>
              <a:ext cx="138897" cy="6293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899"/>
                <a:gd name="f7" fmla="val 629353"/>
                <a:gd name="f8" fmla="val 3473"/>
                <a:gd name="f9" fmla="val 629299"/>
                <a:gd name="f10" fmla="val 7376"/>
                <a:gd name="f11" fmla="val 629772"/>
                <a:gd name="f12" fmla="val 10976"/>
                <a:gd name="f13" fmla="val 627129"/>
                <a:gd name="f14" fmla="val 11693"/>
                <a:gd name="f15" fmla="val 623262"/>
                <a:gd name="f16" fmla="val 12592"/>
                <a:gd name="f17" fmla="val 618253"/>
                <a:gd name="f18" fmla="val 138852"/>
                <a:gd name="f19" fmla="val 7760"/>
                <a:gd name="f20" fmla="val 138916"/>
                <a:gd name="f21" fmla="val 7248"/>
                <a:gd name="f22" fmla="val 6730"/>
                <a:gd name="f23" fmla="val 6219"/>
                <a:gd name="f24" fmla="val 5063"/>
                <a:gd name="f25" fmla="val 138900"/>
                <a:gd name="f26" fmla="val 4679"/>
                <a:gd name="f27" fmla="val 4290"/>
                <a:gd name="f28" fmla="val 3907"/>
                <a:gd name="f29" fmla="val 138903"/>
                <a:gd name="f30" fmla="val 3480"/>
                <a:gd name="f31" fmla="val 3049"/>
                <a:gd name="f32" fmla="val 2622"/>
                <a:gd name="f33" fmla="val 1852"/>
                <a:gd name="f34" fmla="val 137953"/>
                <a:gd name="f35" fmla="val 952"/>
                <a:gd name="f36" fmla="val 137194"/>
                <a:gd name="f37" fmla="val 521"/>
                <a:gd name="f38" fmla="val 136369"/>
                <a:gd name="f39" fmla="val 217"/>
                <a:gd name="f40" fmla="val 135512"/>
                <a:gd name="f41" fmla="val 53"/>
                <a:gd name="f42" fmla="val 131637"/>
                <a:gd name="f43" fmla="val -413"/>
                <a:gd name="f44" fmla="val 128077"/>
                <a:gd name="f45" fmla="val 2242"/>
                <a:gd name="f46" fmla="val 127420"/>
                <a:gd name="f47" fmla="val 6090"/>
                <a:gd name="f48" fmla="val 126393"/>
                <a:gd name="f49" fmla="val 11099"/>
                <a:gd name="f50" fmla="val 124980"/>
                <a:gd name="f51" fmla="val 17907"/>
                <a:gd name="f52" fmla="val 261"/>
                <a:gd name="f53" fmla="val 621592"/>
                <a:gd name="f54" fmla="val -603"/>
                <a:gd name="f55" fmla="val 624596"/>
                <a:gd name="f56" fmla="val 731"/>
                <a:gd name="f57" fmla="val 627798"/>
                <a:gd name="f58" fmla="+- 0 0 -90"/>
                <a:gd name="f59" fmla="*/ f3 1 138899"/>
                <a:gd name="f60" fmla="*/ f4 1 629353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138899"/>
                <a:gd name="f69" fmla="*/ f65 1 629353"/>
                <a:gd name="f70" fmla="*/ 3473 f66 1"/>
                <a:gd name="f71" fmla="*/ 629299 f65 1"/>
                <a:gd name="f72" fmla="*/ 11693 f66 1"/>
                <a:gd name="f73" fmla="*/ 623262 f65 1"/>
                <a:gd name="f74" fmla="*/ 12592 f66 1"/>
                <a:gd name="f75" fmla="*/ 618253 f65 1"/>
                <a:gd name="f76" fmla="*/ 138852 f66 1"/>
                <a:gd name="f77" fmla="*/ 7760 f65 1"/>
                <a:gd name="f78" fmla="*/ 6219 f65 1"/>
                <a:gd name="f79" fmla="*/ 5063 f65 1"/>
                <a:gd name="f80" fmla="*/ 3907 f65 1"/>
                <a:gd name="f81" fmla="*/ 2622 f65 1"/>
                <a:gd name="f82" fmla="*/ 1852 f65 1"/>
                <a:gd name="f83" fmla="*/ 137953 f66 1"/>
                <a:gd name="f84" fmla="*/ 952 f65 1"/>
                <a:gd name="f85" fmla="*/ 135512 f66 1"/>
                <a:gd name="f86" fmla="*/ 53 f65 1"/>
                <a:gd name="f87" fmla="*/ 127420 f66 1"/>
                <a:gd name="f88" fmla="*/ 6090 f65 1"/>
                <a:gd name="f89" fmla="*/ 126393 f66 1"/>
                <a:gd name="f90" fmla="*/ 11099 f65 1"/>
                <a:gd name="f91" fmla="*/ 124980 f66 1"/>
                <a:gd name="f92" fmla="*/ 17907 f65 1"/>
                <a:gd name="f93" fmla="*/ 261 f66 1"/>
                <a:gd name="f94" fmla="*/ 621592 f65 1"/>
                <a:gd name="f95" fmla="+- f67 0 f1"/>
                <a:gd name="f96" fmla="*/ f70 1 138899"/>
                <a:gd name="f97" fmla="*/ f71 1 629353"/>
                <a:gd name="f98" fmla="*/ f72 1 138899"/>
                <a:gd name="f99" fmla="*/ f73 1 629353"/>
                <a:gd name="f100" fmla="*/ f74 1 138899"/>
                <a:gd name="f101" fmla="*/ f75 1 629353"/>
                <a:gd name="f102" fmla="*/ f76 1 138899"/>
                <a:gd name="f103" fmla="*/ f77 1 629353"/>
                <a:gd name="f104" fmla="*/ f78 1 629353"/>
                <a:gd name="f105" fmla="*/ f79 1 629353"/>
                <a:gd name="f106" fmla="*/ f80 1 629353"/>
                <a:gd name="f107" fmla="*/ f81 1 629353"/>
                <a:gd name="f108" fmla="*/ f82 1 629353"/>
                <a:gd name="f109" fmla="*/ f83 1 138899"/>
                <a:gd name="f110" fmla="*/ f84 1 629353"/>
                <a:gd name="f111" fmla="*/ f85 1 138899"/>
                <a:gd name="f112" fmla="*/ f86 1 629353"/>
                <a:gd name="f113" fmla="*/ f87 1 138899"/>
                <a:gd name="f114" fmla="*/ f88 1 629353"/>
                <a:gd name="f115" fmla="*/ f89 1 138899"/>
                <a:gd name="f116" fmla="*/ f90 1 629353"/>
                <a:gd name="f117" fmla="*/ f91 1 138899"/>
                <a:gd name="f118" fmla="*/ f92 1 629353"/>
                <a:gd name="f119" fmla="*/ f93 1 138899"/>
                <a:gd name="f120" fmla="*/ f94 1 629353"/>
                <a:gd name="f121" fmla="*/ f61 1 f68"/>
                <a:gd name="f122" fmla="*/ f62 1 f68"/>
                <a:gd name="f123" fmla="*/ f61 1 f69"/>
                <a:gd name="f124" fmla="*/ f63 1 f69"/>
                <a:gd name="f125" fmla="*/ f96 1 f68"/>
                <a:gd name="f126" fmla="*/ f97 1 f69"/>
                <a:gd name="f127" fmla="*/ f98 1 f68"/>
                <a:gd name="f128" fmla="*/ f99 1 f69"/>
                <a:gd name="f129" fmla="*/ f100 1 f68"/>
                <a:gd name="f130" fmla="*/ f101 1 f69"/>
                <a:gd name="f131" fmla="*/ f102 1 f68"/>
                <a:gd name="f132" fmla="*/ f103 1 f69"/>
                <a:gd name="f133" fmla="*/ f104 1 f69"/>
                <a:gd name="f134" fmla="*/ f105 1 f69"/>
                <a:gd name="f135" fmla="*/ f106 1 f69"/>
                <a:gd name="f136" fmla="*/ f107 1 f69"/>
                <a:gd name="f137" fmla="*/ f108 1 f69"/>
                <a:gd name="f138" fmla="*/ f109 1 f68"/>
                <a:gd name="f139" fmla="*/ f110 1 f69"/>
                <a:gd name="f140" fmla="*/ f111 1 f68"/>
                <a:gd name="f141" fmla="*/ f112 1 f69"/>
                <a:gd name="f142" fmla="*/ f113 1 f68"/>
                <a:gd name="f143" fmla="*/ f114 1 f69"/>
                <a:gd name="f144" fmla="*/ f115 1 f68"/>
                <a:gd name="f145" fmla="*/ f116 1 f69"/>
                <a:gd name="f146" fmla="*/ f117 1 f68"/>
                <a:gd name="f147" fmla="*/ f118 1 f69"/>
                <a:gd name="f148" fmla="*/ f119 1 f68"/>
                <a:gd name="f149" fmla="*/ f120 1 f69"/>
                <a:gd name="f150" fmla="*/ f121 f59 1"/>
                <a:gd name="f151" fmla="*/ f122 f59 1"/>
                <a:gd name="f152" fmla="*/ f124 f60 1"/>
                <a:gd name="f153" fmla="*/ f123 f60 1"/>
                <a:gd name="f154" fmla="*/ f125 f59 1"/>
                <a:gd name="f155" fmla="*/ f126 f60 1"/>
                <a:gd name="f156" fmla="*/ f127 f59 1"/>
                <a:gd name="f157" fmla="*/ f128 f60 1"/>
                <a:gd name="f158" fmla="*/ f129 f59 1"/>
                <a:gd name="f159" fmla="*/ f130 f60 1"/>
                <a:gd name="f160" fmla="*/ f131 f59 1"/>
                <a:gd name="f161" fmla="*/ f132 f60 1"/>
                <a:gd name="f162" fmla="*/ f133 f60 1"/>
                <a:gd name="f163" fmla="*/ f134 f60 1"/>
                <a:gd name="f164" fmla="*/ f135 f60 1"/>
                <a:gd name="f165" fmla="*/ f136 f60 1"/>
                <a:gd name="f166" fmla="*/ f137 f60 1"/>
                <a:gd name="f167" fmla="*/ f138 f59 1"/>
                <a:gd name="f168" fmla="*/ f139 f60 1"/>
                <a:gd name="f169" fmla="*/ f140 f59 1"/>
                <a:gd name="f170" fmla="*/ f141 f60 1"/>
                <a:gd name="f171" fmla="*/ f142 f59 1"/>
                <a:gd name="f172" fmla="*/ f143 f60 1"/>
                <a:gd name="f173" fmla="*/ f144 f59 1"/>
                <a:gd name="f174" fmla="*/ f145 f60 1"/>
                <a:gd name="f175" fmla="*/ f146 f59 1"/>
                <a:gd name="f176" fmla="*/ f147 f60 1"/>
                <a:gd name="f177" fmla="*/ f148 f59 1"/>
                <a:gd name="f178" fmla="*/ f149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4" y="f155"/>
                </a:cxn>
                <a:cxn ang="f95">
                  <a:pos x="f156" y="f157"/>
                </a:cxn>
                <a:cxn ang="f95">
                  <a:pos x="f158" y="f159"/>
                </a:cxn>
                <a:cxn ang="f95">
                  <a:pos x="f160" y="f161"/>
                </a:cxn>
                <a:cxn ang="f95">
                  <a:pos x="f160" y="f161"/>
                </a:cxn>
                <a:cxn ang="f95">
                  <a:pos x="f160" y="f162"/>
                </a:cxn>
                <a:cxn ang="f95">
                  <a:pos x="f160" y="f162"/>
                </a:cxn>
                <a:cxn ang="f95">
                  <a:pos x="f160" y="f163"/>
                </a:cxn>
                <a:cxn ang="f95">
                  <a:pos x="f160" y="f164"/>
                </a:cxn>
                <a:cxn ang="f95">
                  <a:pos x="f160" y="f164"/>
                </a:cxn>
                <a:cxn ang="f95">
                  <a:pos x="f160" y="f165"/>
                </a:cxn>
                <a:cxn ang="f95">
                  <a:pos x="f160" y="f166"/>
                </a:cxn>
                <a:cxn ang="f95">
                  <a:pos x="f160" y="f166"/>
                </a:cxn>
                <a:cxn ang="f95">
                  <a:pos x="f167" y="f168"/>
                </a:cxn>
                <a:cxn ang="f95">
                  <a:pos x="f169" y="f170"/>
                </a:cxn>
                <a:cxn ang="f95">
                  <a:pos x="f171" y="f172"/>
                </a:cxn>
                <a:cxn ang="f95">
                  <a:pos x="f173" y="f174"/>
                </a:cxn>
                <a:cxn ang="f95">
                  <a:pos x="f175" y="f176"/>
                </a:cxn>
                <a:cxn ang="f95">
                  <a:pos x="f177" y="f178"/>
                </a:cxn>
                <a:cxn ang="f95">
                  <a:pos x="f154" y="f155"/>
                </a:cxn>
              </a:cxnLst>
              <a:rect l="f150" t="f153" r="f151" b="f152"/>
              <a:pathLst>
                <a:path w="138899" h="62935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0" y="f22"/>
                    <a:pt x="f18" y="f23"/>
                  </a:cubicBezTo>
                  <a:lnTo>
                    <a:pt x="f18" y="f23"/>
                  </a:lnTo>
                  <a:lnTo>
                    <a:pt x="f18" y="f24"/>
                  </a:lnTo>
                  <a:cubicBezTo>
                    <a:pt x="f25" y="f26"/>
                    <a:pt x="f25" y="f27"/>
                    <a:pt x="f18" y="f28"/>
                  </a:cubicBezTo>
                  <a:lnTo>
                    <a:pt x="f18" y="f28"/>
                  </a:lnTo>
                  <a:cubicBezTo>
                    <a:pt x="f29" y="f30"/>
                    <a:pt x="f29" y="f31"/>
                    <a:pt x="f18" y="f32"/>
                  </a:cubicBezTo>
                  <a:lnTo>
                    <a:pt x="f18" y="f33"/>
                  </a:lnTo>
                  <a:lnTo>
                    <a:pt x="f18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51"/>
                  </a:lnTo>
                  <a:lnTo>
                    <a:pt x="f52" y="f53"/>
                  </a:ln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3" name="Freeform: Shape 262">
              <a:extLst>
                <a:ext uri="{FF2B5EF4-FFF2-40B4-BE49-F238E27FC236}">
                  <a16:creationId xmlns:a16="http://schemas.microsoft.com/office/drawing/2014/main" id="{2BA6700C-BABA-710F-C2B4-6DF05FA44EC6}"/>
                </a:ext>
              </a:extLst>
            </p:cNvPr>
            <p:cNvSpPr/>
            <p:nvPr/>
          </p:nvSpPr>
          <p:spPr>
            <a:xfrm>
              <a:off x="686229" y="5040255"/>
              <a:ext cx="182559" cy="1044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2558"/>
                <a:gd name="f7" fmla="val 1044280"/>
                <a:gd name="f8" fmla="val 5692"/>
                <a:gd name="f9" fmla="val 1044247"/>
                <a:gd name="f10" fmla="val 9650"/>
                <a:gd name="f11" fmla="val 1044624"/>
                <a:gd name="f12" fmla="val 13185"/>
                <a:gd name="f13" fmla="val 1041773"/>
                <a:gd name="f14" fmla="val 13656"/>
                <a:gd name="f15" fmla="val 1037825"/>
                <a:gd name="f16" fmla="val 1670"/>
                <a:gd name="f17" fmla="val 182026"/>
                <a:gd name="f18" fmla="val 5583"/>
                <a:gd name="f19" fmla="val 178532"/>
                <a:gd name="f20" fmla="val 8401"/>
                <a:gd name="f21" fmla="val 174595"/>
                <a:gd name="f22" fmla="val 8092"/>
                <a:gd name="f23" fmla="val 170878"/>
                <a:gd name="f24" fmla="val 7530"/>
                <a:gd name="f25" fmla="val 168320"/>
                <a:gd name="f26" fmla="val 4060"/>
                <a:gd name="f27" fmla="val 168883"/>
                <a:gd name="f28" fmla="val 343"/>
                <a:gd name="f29" fmla="val 168900"/>
                <a:gd name="f30" fmla="val 228"/>
                <a:gd name="f31" fmla="val 168920"/>
                <a:gd name="f32" fmla="val 114"/>
                <a:gd name="f33" fmla="val 168943"/>
                <a:gd name="f34" fmla="val 167145"/>
                <a:gd name="f35" fmla="val 11303"/>
                <a:gd name="f36" fmla="val 940"/>
                <a:gd name="f37" fmla="val 1031660"/>
                <a:gd name="f38" fmla="val 169"/>
                <a:gd name="f39" fmla="val 1036155"/>
                <a:gd name="f40" fmla="val -652"/>
                <a:gd name="f41" fmla="val 1039752"/>
                <a:gd name="f42" fmla="val 1598"/>
                <a:gd name="f43" fmla="val 1043332"/>
                <a:gd name="f44" fmla="val 5194"/>
                <a:gd name="f45" fmla="val 1044153"/>
                <a:gd name="f46" fmla="val 5359"/>
                <a:gd name="f47" fmla="val 1044191"/>
                <a:gd name="f48" fmla="val 5525"/>
                <a:gd name="f49" fmla="val 1044222"/>
                <a:gd name="f50" fmla="+- 0 0 -90"/>
                <a:gd name="f51" fmla="*/ f3 1 182558"/>
                <a:gd name="f52" fmla="*/ f4 1 1044280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82558"/>
                <a:gd name="f61" fmla="*/ f57 1 1044280"/>
                <a:gd name="f62" fmla="*/ 5692 f58 1"/>
                <a:gd name="f63" fmla="*/ 1044247 f57 1"/>
                <a:gd name="f64" fmla="*/ 13656 f58 1"/>
                <a:gd name="f65" fmla="*/ 1037825 f57 1"/>
                <a:gd name="f66" fmla="*/ 182558 f58 1"/>
                <a:gd name="f67" fmla="*/ 1670 f57 1"/>
                <a:gd name="f68" fmla="*/ 174595 f58 1"/>
                <a:gd name="f69" fmla="*/ 8092 f57 1"/>
                <a:gd name="f70" fmla="*/ 168883 f58 1"/>
                <a:gd name="f71" fmla="*/ 343 f57 1"/>
                <a:gd name="f72" fmla="*/ 168943 f58 1"/>
                <a:gd name="f73" fmla="*/ 0 f57 1"/>
                <a:gd name="f74" fmla="*/ 167145 f58 1"/>
                <a:gd name="f75" fmla="*/ 11303 f57 1"/>
                <a:gd name="f76" fmla="*/ 940 f58 1"/>
                <a:gd name="f77" fmla="*/ 1031660 f57 1"/>
                <a:gd name="f78" fmla="*/ 169 f58 1"/>
                <a:gd name="f79" fmla="*/ 1036155 f57 1"/>
                <a:gd name="f80" fmla="*/ 5194 f58 1"/>
                <a:gd name="f81" fmla="*/ 1044153 f57 1"/>
                <a:gd name="f82" fmla="+- f59 0 f1"/>
                <a:gd name="f83" fmla="*/ f62 1 182558"/>
                <a:gd name="f84" fmla="*/ f63 1 1044280"/>
                <a:gd name="f85" fmla="*/ f64 1 182558"/>
                <a:gd name="f86" fmla="*/ f65 1 1044280"/>
                <a:gd name="f87" fmla="*/ f66 1 182558"/>
                <a:gd name="f88" fmla="*/ f67 1 1044280"/>
                <a:gd name="f89" fmla="*/ f68 1 182558"/>
                <a:gd name="f90" fmla="*/ f69 1 1044280"/>
                <a:gd name="f91" fmla="*/ f70 1 182558"/>
                <a:gd name="f92" fmla="*/ f71 1 1044280"/>
                <a:gd name="f93" fmla="*/ f72 1 182558"/>
                <a:gd name="f94" fmla="*/ f73 1 1044280"/>
                <a:gd name="f95" fmla="*/ f74 1 182558"/>
                <a:gd name="f96" fmla="*/ f75 1 1044280"/>
                <a:gd name="f97" fmla="*/ f76 1 182558"/>
                <a:gd name="f98" fmla="*/ f77 1 1044280"/>
                <a:gd name="f99" fmla="*/ f78 1 182558"/>
                <a:gd name="f100" fmla="*/ f79 1 1044280"/>
                <a:gd name="f101" fmla="*/ f80 1 182558"/>
                <a:gd name="f102" fmla="*/ f81 1 1044280"/>
                <a:gd name="f103" fmla="*/ f53 1 f60"/>
                <a:gd name="f104" fmla="*/ f54 1 f60"/>
                <a:gd name="f105" fmla="*/ f53 1 f61"/>
                <a:gd name="f106" fmla="*/ f55 1 f61"/>
                <a:gd name="f107" fmla="*/ f83 1 f60"/>
                <a:gd name="f108" fmla="*/ f84 1 f61"/>
                <a:gd name="f109" fmla="*/ f85 1 f60"/>
                <a:gd name="f110" fmla="*/ f86 1 f61"/>
                <a:gd name="f111" fmla="*/ f87 1 f60"/>
                <a:gd name="f112" fmla="*/ f88 1 f61"/>
                <a:gd name="f113" fmla="*/ f89 1 f60"/>
                <a:gd name="f114" fmla="*/ f90 1 f61"/>
                <a:gd name="f115" fmla="*/ f91 1 f60"/>
                <a:gd name="f116" fmla="*/ f92 1 f61"/>
                <a:gd name="f117" fmla="*/ f93 1 f60"/>
                <a:gd name="f118" fmla="*/ f94 1 f61"/>
                <a:gd name="f119" fmla="*/ f95 1 f60"/>
                <a:gd name="f120" fmla="*/ f96 1 f61"/>
                <a:gd name="f121" fmla="*/ f97 1 f60"/>
                <a:gd name="f122" fmla="*/ f98 1 f61"/>
                <a:gd name="f123" fmla="*/ f99 1 f60"/>
                <a:gd name="f124" fmla="*/ f100 1 f61"/>
                <a:gd name="f125" fmla="*/ f101 1 f60"/>
                <a:gd name="f126" fmla="*/ f102 1 f61"/>
                <a:gd name="f127" fmla="*/ f103 f51 1"/>
                <a:gd name="f128" fmla="*/ f104 f51 1"/>
                <a:gd name="f129" fmla="*/ f106 f52 1"/>
                <a:gd name="f130" fmla="*/ f105 f52 1"/>
                <a:gd name="f131" fmla="*/ f107 f51 1"/>
                <a:gd name="f132" fmla="*/ f108 f52 1"/>
                <a:gd name="f133" fmla="*/ f109 f51 1"/>
                <a:gd name="f134" fmla="*/ f110 f52 1"/>
                <a:gd name="f135" fmla="*/ f111 f51 1"/>
                <a:gd name="f136" fmla="*/ f112 f52 1"/>
                <a:gd name="f137" fmla="*/ f113 f51 1"/>
                <a:gd name="f138" fmla="*/ f114 f52 1"/>
                <a:gd name="f139" fmla="*/ f115 f51 1"/>
                <a:gd name="f140" fmla="*/ f116 f52 1"/>
                <a:gd name="f141" fmla="*/ f117 f51 1"/>
                <a:gd name="f142" fmla="*/ f118 f52 1"/>
                <a:gd name="f143" fmla="*/ f119 f51 1"/>
                <a:gd name="f144" fmla="*/ f120 f52 1"/>
                <a:gd name="f145" fmla="*/ f121 f51 1"/>
                <a:gd name="f146" fmla="*/ f122 f52 1"/>
                <a:gd name="f147" fmla="*/ f123 f51 1"/>
                <a:gd name="f148" fmla="*/ f124 f52 1"/>
                <a:gd name="f149" fmla="*/ f125 f51 1"/>
                <a:gd name="f150" fmla="*/ f12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2"/>
                </a:cxn>
                <a:cxn ang="f82">
                  <a:pos x="f143" y="f144"/>
                </a:cxn>
                <a:cxn ang="f82">
                  <a:pos x="f145" y="f146"/>
                </a:cxn>
                <a:cxn ang="f82">
                  <a:pos x="f147" y="f148"/>
                </a:cxn>
                <a:cxn ang="f82">
                  <a:pos x="f149" y="f150"/>
                </a:cxn>
                <a:cxn ang="f82">
                  <a:pos x="f131" y="f132"/>
                </a:cxn>
              </a:cxnLst>
              <a:rect l="f127" t="f130" r="f128" b="f129"/>
              <a:pathLst>
                <a:path w="182558" h="10442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6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5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4" name="Freeform: Shape 263">
              <a:extLst>
                <a:ext uri="{FF2B5EF4-FFF2-40B4-BE49-F238E27FC236}">
                  <a16:creationId xmlns:a16="http://schemas.microsoft.com/office/drawing/2014/main" id="{A7663070-3816-33B6-643B-A8DAAD06E930}"/>
                </a:ext>
              </a:extLst>
            </p:cNvPr>
            <p:cNvSpPr/>
            <p:nvPr/>
          </p:nvSpPr>
          <p:spPr>
            <a:xfrm>
              <a:off x="856024" y="4484839"/>
              <a:ext cx="102330" cy="5630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327"/>
                <a:gd name="f7" fmla="val 563020"/>
                <a:gd name="f8" fmla="val 102159"/>
                <a:gd name="f9" fmla="val 8120"/>
                <a:gd name="f10" fmla="val 102980"/>
                <a:gd name="f11" fmla="val 4524"/>
                <a:gd name="f12" fmla="val 100730"/>
                <a:gd name="f13" fmla="val 943"/>
                <a:gd name="f14" fmla="val 97134"/>
                <a:gd name="f15" fmla="val 122"/>
                <a:gd name="f16" fmla="val 96969"/>
                <a:gd name="f17" fmla="val 84"/>
                <a:gd name="f18" fmla="val 96803"/>
                <a:gd name="f19" fmla="val 53"/>
                <a:gd name="f20" fmla="val 96636"/>
                <a:gd name="f21" fmla="val 28"/>
                <a:gd name="f22" fmla="val 95401"/>
                <a:gd name="f23" fmla="val -83"/>
                <a:gd name="f24" fmla="val 94159"/>
                <a:gd name="f25" fmla="val 139"/>
                <a:gd name="f26" fmla="val 93039"/>
                <a:gd name="f27" fmla="val 670"/>
                <a:gd name="f28" fmla="val 91755"/>
                <a:gd name="f29" fmla="val 91384"/>
                <a:gd name="f30" fmla="val 1044"/>
                <a:gd name="f31" fmla="val 91080"/>
                <a:gd name="f32" fmla="val 1479"/>
                <a:gd name="f33" fmla="val 90856"/>
                <a:gd name="f34" fmla="val 1955"/>
                <a:gd name="f35" fmla="val 2726"/>
                <a:gd name="f36" fmla="val 90486"/>
                <a:gd name="f37" fmla="val 3454"/>
                <a:gd name="f38" fmla="val 90226"/>
                <a:gd name="f39" fmla="val 4233"/>
                <a:gd name="f40" fmla="val 90085"/>
                <a:gd name="f41" fmla="val 5037"/>
                <a:gd name="f42" fmla="val 1331"/>
                <a:gd name="f43" fmla="val 549253"/>
                <a:gd name="f44" fmla="val 560"/>
                <a:gd name="f45" fmla="val 553878"/>
                <a:gd name="f46" fmla="val -931"/>
                <a:gd name="f47" fmla="val 557329"/>
                <a:gd name="f48" fmla="val 657"/>
                <a:gd name="f49" fmla="val 561336"/>
                <a:gd name="f50" fmla="val 4109"/>
                <a:gd name="f51" fmla="val 562827"/>
                <a:gd name="f52" fmla="val 4251"/>
                <a:gd name="f53" fmla="val 562889"/>
                <a:gd name="f54" fmla="val 4396"/>
                <a:gd name="f55" fmla="val 562946"/>
                <a:gd name="f56" fmla="val 4542"/>
                <a:gd name="f57" fmla="val 562997"/>
                <a:gd name="f58" fmla="val 8479"/>
                <a:gd name="f59" fmla="val 563306"/>
                <a:gd name="f60" fmla="val 11973"/>
                <a:gd name="f61" fmla="val 560488"/>
                <a:gd name="f62" fmla="val 12506"/>
                <a:gd name="f63" fmla="val 556575"/>
                <a:gd name="f64" fmla="val 99975"/>
                <a:gd name="f65" fmla="val 19166"/>
                <a:gd name="f66" fmla="val 101131"/>
                <a:gd name="f67" fmla="val 12359"/>
                <a:gd name="f68" fmla="+- 0 0 -90"/>
                <a:gd name="f69" fmla="*/ f3 1 102327"/>
                <a:gd name="f70" fmla="*/ f4 1 563020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102327"/>
                <a:gd name="f79" fmla="*/ f75 1 563020"/>
                <a:gd name="f80" fmla="*/ 102159 f76 1"/>
                <a:gd name="f81" fmla="*/ 8120 f75 1"/>
                <a:gd name="f82" fmla="*/ 97134 f76 1"/>
                <a:gd name="f83" fmla="*/ 122 f75 1"/>
                <a:gd name="f84" fmla="*/ 96636 f76 1"/>
                <a:gd name="f85" fmla="*/ 28 f75 1"/>
                <a:gd name="f86" fmla="*/ 93039 f76 1"/>
                <a:gd name="f87" fmla="*/ 670 f75 1"/>
                <a:gd name="f88" fmla="*/ 91755 f76 1"/>
                <a:gd name="f89" fmla="*/ 90856 f76 1"/>
                <a:gd name="f90" fmla="*/ 1955 f75 1"/>
                <a:gd name="f91" fmla="*/ 2726 f75 1"/>
                <a:gd name="f92" fmla="*/ 90085 f76 1"/>
                <a:gd name="f93" fmla="*/ 5037 f75 1"/>
                <a:gd name="f94" fmla="*/ 1331 f76 1"/>
                <a:gd name="f95" fmla="*/ 549253 f75 1"/>
                <a:gd name="f96" fmla="*/ 560 f76 1"/>
                <a:gd name="f97" fmla="*/ 553878 f75 1"/>
                <a:gd name="f98" fmla="*/ 4109 f76 1"/>
                <a:gd name="f99" fmla="*/ 562827 f75 1"/>
                <a:gd name="f100" fmla="*/ 4542 f76 1"/>
                <a:gd name="f101" fmla="*/ 562997 f75 1"/>
                <a:gd name="f102" fmla="*/ 12506 f76 1"/>
                <a:gd name="f103" fmla="*/ 556575 f75 1"/>
                <a:gd name="f104" fmla="*/ 99975 f76 1"/>
                <a:gd name="f105" fmla="*/ 19166 f75 1"/>
                <a:gd name="f106" fmla="*/ 101131 f76 1"/>
                <a:gd name="f107" fmla="*/ 12359 f75 1"/>
                <a:gd name="f108" fmla="+- f77 0 f1"/>
                <a:gd name="f109" fmla="*/ f80 1 102327"/>
                <a:gd name="f110" fmla="*/ f81 1 563020"/>
                <a:gd name="f111" fmla="*/ f82 1 102327"/>
                <a:gd name="f112" fmla="*/ f83 1 563020"/>
                <a:gd name="f113" fmla="*/ f84 1 102327"/>
                <a:gd name="f114" fmla="*/ f85 1 563020"/>
                <a:gd name="f115" fmla="*/ f86 1 102327"/>
                <a:gd name="f116" fmla="*/ f87 1 563020"/>
                <a:gd name="f117" fmla="*/ f88 1 102327"/>
                <a:gd name="f118" fmla="*/ f89 1 102327"/>
                <a:gd name="f119" fmla="*/ f90 1 563020"/>
                <a:gd name="f120" fmla="*/ f91 1 563020"/>
                <a:gd name="f121" fmla="*/ f92 1 102327"/>
                <a:gd name="f122" fmla="*/ f93 1 563020"/>
                <a:gd name="f123" fmla="*/ f94 1 102327"/>
                <a:gd name="f124" fmla="*/ f95 1 563020"/>
                <a:gd name="f125" fmla="*/ f96 1 102327"/>
                <a:gd name="f126" fmla="*/ f97 1 563020"/>
                <a:gd name="f127" fmla="*/ f98 1 102327"/>
                <a:gd name="f128" fmla="*/ f99 1 563020"/>
                <a:gd name="f129" fmla="*/ f100 1 102327"/>
                <a:gd name="f130" fmla="*/ f101 1 563020"/>
                <a:gd name="f131" fmla="*/ f102 1 102327"/>
                <a:gd name="f132" fmla="*/ f103 1 563020"/>
                <a:gd name="f133" fmla="*/ f104 1 102327"/>
                <a:gd name="f134" fmla="*/ f105 1 563020"/>
                <a:gd name="f135" fmla="*/ f106 1 102327"/>
                <a:gd name="f136" fmla="*/ f107 1 563020"/>
                <a:gd name="f137" fmla="*/ f71 1 f78"/>
                <a:gd name="f138" fmla="*/ f72 1 f78"/>
                <a:gd name="f139" fmla="*/ f71 1 f79"/>
                <a:gd name="f140" fmla="*/ f73 1 f79"/>
                <a:gd name="f141" fmla="*/ f109 1 f78"/>
                <a:gd name="f142" fmla="*/ f110 1 f79"/>
                <a:gd name="f143" fmla="*/ f111 1 f78"/>
                <a:gd name="f144" fmla="*/ f112 1 f79"/>
                <a:gd name="f145" fmla="*/ f113 1 f78"/>
                <a:gd name="f146" fmla="*/ f114 1 f79"/>
                <a:gd name="f147" fmla="*/ f115 1 f78"/>
                <a:gd name="f148" fmla="*/ f116 1 f79"/>
                <a:gd name="f149" fmla="*/ f117 1 f78"/>
                <a:gd name="f150" fmla="*/ f118 1 f78"/>
                <a:gd name="f151" fmla="*/ f119 1 f79"/>
                <a:gd name="f152" fmla="*/ f120 1 f79"/>
                <a:gd name="f153" fmla="*/ f121 1 f78"/>
                <a:gd name="f154" fmla="*/ f122 1 f79"/>
                <a:gd name="f155" fmla="*/ f123 1 f78"/>
                <a:gd name="f156" fmla="*/ f124 1 f79"/>
                <a:gd name="f157" fmla="*/ f125 1 f78"/>
                <a:gd name="f158" fmla="*/ f126 1 f79"/>
                <a:gd name="f159" fmla="*/ f127 1 f78"/>
                <a:gd name="f160" fmla="*/ f128 1 f79"/>
                <a:gd name="f161" fmla="*/ f129 1 f78"/>
                <a:gd name="f162" fmla="*/ f130 1 f79"/>
                <a:gd name="f163" fmla="*/ f131 1 f78"/>
                <a:gd name="f164" fmla="*/ f132 1 f79"/>
                <a:gd name="f165" fmla="*/ f133 1 f78"/>
                <a:gd name="f166" fmla="*/ f134 1 f79"/>
                <a:gd name="f167" fmla="*/ f135 1 f78"/>
                <a:gd name="f168" fmla="*/ f136 1 f79"/>
                <a:gd name="f169" fmla="*/ f137 f69 1"/>
                <a:gd name="f170" fmla="*/ f138 f69 1"/>
                <a:gd name="f171" fmla="*/ f140 f70 1"/>
                <a:gd name="f172" fmla="*/ f139 f70 1"/>
                <a:gd name="f173" fmla="*/ f141 f69 1"/>
                <a:gd name="f174" fmla="*/ f142 f70 1"/>
                <a:gd name="f175" fmla="*/ f143 f69 1"/>
                <a:gd name="f176" fmla="*/ f144 f70 1"/>
                <a:gd name="f177" fmla="*/ f145 f69 1"/>
                <a:gd name="f178" fmla="*/ f146 f70 1"/>
                <a:gd name="f179" fmla="*/ f147 f69 1"/>
                <a:gd name="f180" fmla="*/ f148 f70 1"/>
                <a:gd name="f181" fmla="*/ f149 f69 1"/>
                <a:gd name="f182" fmla="*/ f150 f69 1"/>
                <a:gd name="f183" fmla="*/ f151 f70 1"/>
                <a:gd name="f184" fmla="*/ f152 f70 1"/>
                <a:gd name="f185" fmla="*/ f153 f69 1"/>
                <a:gd name="f186" fmla="*/ f154 f70 1"/>
                <a:gd name="f187" fmla="*/ f155 f69 1"/>
                <a:gd name="f188" fmla="*/ f156 f70 1"/>
                <a:gd name="f189" fmla="*/ f157 f69 1"/>
                <a:gd name="f190" fmla="*/ f158 f70 1"/>
                <a:gd name="f191" fmla="*/ f159 f69 1"/>
                <a:gd name="f192" fmla="*/ f160 f70 1"/>
                <a:gd name="f193" fmla="*/ f161 f69 1"/>
                <a:gd name="f194" fmla="*/ f162 f70 1"/>
                <a:gd name="f195" fmla="*/ f163 f69 1"/>
                <a:gd name="f196" fmla="*/ f164 f70 1"/>
                <a:gd name="f197" fmla="*/ f165 f69 1"/>
                <a:gd name="f198" fmla="*/ f166 f70 1"/>
                <a:gd name="f199" fmla="*/ f167 f69 1"/>
                <a:gd name="f200" fmla="*/ f168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73" y="f174"/>
                </a:cxn>
                <a:cxn ang="f108">
                  <a:pos x="f175" y="f176"/>
                </a:cxn>
                <a:cxn ang="f108">
                  <a:pos x="f177" y="f178"/>
                </a:cxn>
                <a:cxn ang="f108">
                  <a:pos x="f179" y="f180"/>
                </a:cxn>
                <a:cxn ang="f108">
                  <a:pos x="f179" y="f180"/>
                </a:cxn>
                <a:cxn ang="f108">
                  <a:pos x="f181" y="f180"/>
                </a:cxn>
                <a:cxn ang="f108">
                  <a:pos x="f181" y="f180"/>
                </a:cxn>
                <a:cxn ang="f108">
                  <a:pos x="f182" y="f183"/>
                </a:cxn>
                <a:cxn ang="f108">
                  <a:pos x="f182" y="f184"/>
                </a:cxn>
                <a:cxn ang="f108">
                  <a:pos x="f182" y="f184"/>
                </a:cxn>
                <a:cxn ang="f108">
                  <a:pos x="f185" y="f186"/>
                </a:cxn>
                <a:cxn ang="f108">
                  <a:pos x="f185" y="f186"/>
                </a:cxn>
                <a:cxn ang="f108">
                  <a:pos x="f185" y="f186"/>
                </a:cxn>
                <a:cxn ang="f108">
                  <a:pos x="f187" y="f188"/>
                </a:cxn>
                <a:cxn ang="f108">
                  <a:pos x="f189" y="f190"/>
                </a:cxn>
                <a:cxn ang="f108">
                  <a:pos x="f191" y="f192"/>
                </a:cxn>
                <a:cxn ang="f108">
                  <a:pos x="f193" y="f194"/>
                </a:cxn>
                <a:cxn ang="f108">
                  <a:pos x="f195" y="f196"/>
                </a:cxn>
                <a:cxn ang="f108">
                  <a:pos x="f197" y="f198"/>
                </a:cxn>
                <a:cxn ang="f108">
                  <a:pos x="f199" y="f200"/>
                </a:cxn>
              </a:cxnLst>
              <a:rect l="f169" t="f172" r="f170" b="f171"/>
              <a:pathLst>
                <a:path w="102327" h="56302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27"/>
                  </a:lnTo>
                  <a:lnTo>
                    <a:pt x="f28" y="f27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3" y="f34"/>
                    <a:pt x="f33" y="f34"/>
                    <a:pt x="f33" y="f35"/>
                  </a:cubicBezTo>
                  <a:lnTo>
                    <a:pt x="f33" y="f35"/>
                  </a:lnTo>
                  <a:cubicBezTo>
                    <a:pt x="f36" y="f37"/>
                    <a:pt x="f38" y="f39"/>
                    <a:pt x="f40" y="f41"/>
                  </a:cubicBezTo>
                  <a:lnTo>
                    <a:pt x="f40" y="f41"/>
                  </a:lnTo>
                  <a:lnTo>
                    <a:pt x="f40" y="f41"/>
                  </a:ln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cubicBezTo>
                    <a:pt x="f58" y="f59"/>
                    <a:pt x="f60" y="f61"/>
                    <a:pt x="f62" y="f63"/>
                  </a:cubicBezTo>
                  <a:lnTo>
                    <a:pt x="f64" y="f65"/>
                  </a:lnTo>
                  <a:lnTo>
                    <a:pt x="f66" y="f6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5" name="Freeform: Shape 264">
              <a:extLst>
                <a:ext uri="{FF2B5EF4-FFF2-40B4-BE49-F238E27FC236}">
                  <a16:creationId xmlns:a16="http://schemas.microsoft.com/office/drawing/2014/main" id="{C2E5589E-306B-C198-67C8-8A99DBDA4AC9}"/>
                </a:ext>
              </a:extLst>
            </p:cNvPr>
            <p:cNvSpPr/>
            <p:nvPr/>
          </p:nvSpPr>
          <p:spPr>
            <a:xfrm>
              <a:off x="3405655" y="1212247"/>
              <a:ext cx="44174" cy="208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178"/>
                <a:gd name="f7" fmla="val 20809"/>
                <a:gd name="f8" fmla="val 6824"/>
                <a:gd name="f9" fmla="val 20808"/>
                <a:gd name="f10" fmla="val 11449"/>
                <a:gd name="f11" fmla="val 19652"/>
                <a:gd name="f12" fmla="val 27504"/>
                <a:gd name="f13" fmla="val 16055"/>
                <a:gd name="f14" fmla="val 36109"/>
                <a:gd name="f15" fmla="val 14000"/>
                <a:gd name="f16" fmla="val 38422"/>
                <a:gd name="f17" fmla="val 42264"/>
                <a:gd name="f18" fmla="val 13048"/>
                <a:gd name="f19" fmla="val 44726"/>
                <a:gd name="f20" fmla="val 9299"/>
                <a:gd name="f21" fmla="val 44073"/>
                <a:gd name="f22" fmla="val 5395"/>
                <a:gd name="f23" fmla="val 43740"/>
                <a:gd name="f24" fmla="val 2922"/>
                <a:gd name="f25" fmla="val 42055"/>
                <a:gd name="f26" fmla="val 841"/>
                <a:gd name="f27" fmla="val 39706"/>
                <a:gd name="f28" fmla="val 36623"/>
                <a:gd name="f29" fmla="val 5155"/>
                <a:gd name="f30" fmla="val 7193"/>
                <a:gd name="f31" fmla="val 4605"/>
                <a:gd name="f32" fmla="val 7371"/>
                <a:gd name="f33" fmla="val 4086"/>
                <a:gd name="f34" fmla="val 7631"/>
                <a:gd name="f35" fmla="val 3613"/>
                <a:gd name="f36" fmla="val 7964"/>
                <a:gd name="f37" fmla="val 2714"/>
                <a:gd name="f38" fmla="val 2221"/>
                <a:gd name="f39" fmla="val 8371"/>
                <a:gd name="f40" fmla="val 1788"/>
                <a:gd name="f41" fmla="val 8846"/>
                <a:gd name="f42" fmla="val 1430"/>
                <a:gd name="f43" fmla="val 9376"/>
                <a:gd name="f44" fmla="val 788"/>
                <a:gd name="f45" fmla="val 549"/>
                <a:gd name="f46" fmla="val 9836"/>
                <a:gd name="f47" fmla="val 335"/>
                <a:gd name="f48" fmla="val 10308"/>
                <a:gd name="f49" fmla="val 146"/>
                <a:gd name="f50" fmla="val 10789"/>
                <a:gd name="f51" fmla="val 11688"/>
                <a:gd name="f52" fmla="val -49"/>
                <a:gd name="f53" fmla="val 12620"/>
                <a:gd name="f54" fmla="val 13582"/>
                <a:gd name="f55" fmla="val 14514"/>
                <a:gd name="f56" fmla="val 285"/>
                <a:gd name="f57" fmla="val 18082"/>
                <a:gd name="f58" fmla="val 3255"/>
                <a:gd name="f59" fmla="val 20881"/>
                <a:gd name="f60" fmla="+- 0 0 -90"/>
                <a:gd name="f61" fmla="*/ f3 1 44178"/>
                <a:gd name="f62" fmla="*/ f4 1 20809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44178"/>
                <a:gd name="f71" fmla="*/ f67 1 20809"/>
                <a:gd name="f72" fmla="*/ 6824 f68 1"/>
                <a:gd name="f73" fmla="*/ 20808 f67 1"/>
                <a:gd name="f74" fmla="*/ 11449 f68 1"/>
                <a:gd name="f75" fmla="*/ 19652 f67 1"/>
                <a:gd name="f76" fmla="*/ 27504 f68 1"/>
                <a:gd name="f77" fmla="*/ 16055 f67 1"/>
                <a:gd name="f78" fmla="*/ 36109 f68 1"/>
                <a:gd name="f79" fmla="*/ 14000 f67 1"/>
                <a:gd name="f80" fmla="*/ 38422 f68 1"/>
                <a:gd name="f81" fmla="*/ 44073 f68 1"/>
                <a:gd name="f82" fmla="*/ 5395 f67 1"/>
                <a:gd name="f83" fmla="*/ 39706 f68 1"/>
                <a:gd name="f84" fmla="*/ 0 f67 1"/>
                <a:gd name="f85" fmla="*/ 36623 f68 1"/>
                <a:gd name="f86" fmla="*/ 5155 f68 1"/>
                <a:gd name="f87" fmla="*/ 7193 f67 1"/>
                <a:gd name="f88" fmla="*/ 3613 f68 1"/>
                <a:gd name="f89" fmla="*/ 7964 f67 1"/>
                <a:gd name="f90" fmla="*/ 2714 f68 1"/>
                <a:gd name="f91" fmla="*/ 1430 f68 1"/>
                <a:gd name="f92" fmla="*/ 9376 f67 1"/>
                <a:gd name="f93" fmla="*/ 788 f68 1"/>
                <a:gd name="f94" fmla="*/ 146 f68 1"/>
                <a:gd name="f95" fmla="*/ 10789 f67 1"/>
                <a:gd name="f96" fmla="*/ 11688 f67 1"/>
                <a:gd name="f97" fmla="*/ 14514 f67 1"/>
                <a:gd name="f98" fmla="+- f69 0 f1"/>
                <a:gd name="f99" fmla="*/ f72 1 44178"/>
                <a:gd name="f100" fmla="*/ f73 1 20809"/>
                <a:gd name="f101" fmla="*/ f74 1 44178"/>
                <a:gd name="f102" fmla="*/ f75 1 20809"/>
                <a:gd name="f103" fmla="*/ f76 1 44178"/>
                <a:gd name="f104" fmla="*/ f77 1 20809"/>
                <a:gd name="f105" fmla="*/ f78 1 44178"/>
                <a:gd name="f106" fmla="*/ f79 1 20809"/>
                <a:gd name="f107" fmla="*/ f80 1 44178"/>
                <a:gd name="f108" fmla="*/ f81 1 44178"/>
                <a:gd name="f109" fmla="*/ f82 1 20809"/>
                <a:gd name="f110" fmla="*/ f83 1 44178"/>
                <a:gd name="f111" fmla="*/ f84 1 20809"/>
                <a:gd name="f112" fmla="*/ f85 1 44178"/>
                <a:gd name="f113" fmla="*/ f86 1 44178"/>
                <a:gd name="f114" fmla="*/ f87 1 20809"/>
                <a:gd name="f115" fmla="*/ f88 1 44178"/>
                <a:gd name="f116" fmla="*/ f89 1 20809"/>
                <a:gd name="f117" fmla="*/ f90 1 44178"/>
                <a:gd name="f118" fmla="*/ f91 1 44178"/>
                <a:gd name="f119" fmla="*/ f92 1 20809"/>
                <a:gd name="f120" fmla="*/ f93 1 44178"/>
                <a:gd name="f121" fmla="*/ f94 1 44178"/>
                <a:gd name="f122" fmla="*/ f95 1 20809"/>
                <a:gd name="f123" fmla="*/ f96 1 20809"/>
                <a:gd name="f124" fmla="*/ f97 1 20809"/>
                <a:gd name="f125" fmla="*/ f63 1 f70"/>
                <a:gd name="f126" fmla="*/ f64 1 f70"/>
                <a:gd name="f127" fmla="*/ f63 1 f71"/>
                <a:gd name="f128" fmla="*/ f65 1 f71"/>
                <a:gd name="f129" fmla="*/ f99 1 f70"/>
                <a:gd name="f130" fmla="*/ f100 1 f71"/>
                <a:gd name="f131" fmla="*/ f101 1 f70"/>
                <a:gd name="f132" fmla="*/ f102 1 f71"/>
                <a:gd name="f133" fmla="*/ f103 1 f70"/>
                <a:gd name="f134" fmla="*/ f104 1 f71"/>
                <a:gd name="f135" fmla="*/ f105 1 f70"/>
                <a:gd name="f136" fmla="*/ f106 1 f71"/>
                <a:gd name="f137" fmla="*/ f107 1 f70"/>
                <a:gd name="f138" fmla="*/ f108 1 f70"/>
                <a:gd name="f139" fmla="*/ f109 1 f71"/>
                <a:gd name="f140" fmla="*/ f110 1 f70"/>
                <a:gd name="f141" fmla="*/ f111 1 f71"/>
                <a:gd name="f142" fmla="*/ f112 1 f70"/>
                <a:gd name="f143" fmla="*/ f113 1 f70"/>
                <a:gd name="f144" fmla="*/ f114 1 f71"/>
                <a:gd name="f145" fmla="*/ f115 1 f70"/>
                <a:gd name="f146" fmla="*/ f116 1 f71"/>
                <a:gd name="f147" fmla="*/ f117 1 f70"/>
                <a:gd name="f148" fmla="*/ f118 1 f70"/>
                <a:gd name="f149" fmla="*/ f119 1 f71"/>
                <a:gd name="f150" fmla="*/ f120 1 f70"/>
                <a:gd name="f151" fmla="*/ f121 1 f70"/>
                <a:gd name="f152" fmla="*/ f122 1 f71"/>
                <a:gd name="f153" fmla="*/ f123 1 f71"/>
                <a:gd name="f154" fmla="*/ f124 1 f71"/>
                <a:gd name="f155" fmla="*/ f125 f61 1"/>
                <a:gd name="f156" fmla="*/ f126 f61 1"/>
                <a:gd name="f157" fmla="*/ f128 f62 1"/>
                <a:gd name="f158" fmla="*/ f127 f62 1"/>
                <a:gd name="f159" fmla="*/ f129 f61 1"/>
                <a:gd name="f160" fmla="*/ f130 f62 1"/>
                <a:gd name="f161" fmla="*/ f131 f61 1"/>
                <a:gd name="f162" fmla="*/ f132 f62 1"/>
                <a:gd name="f163" fmla="*/ f133 f61 1"/>
                <a:gd name="f164" fmla="*/ f134 f62 1"/>
                <a:gd name="f165" fmla="*/ f135 f61 1"/>
                <a:gd name="f166" fmla="*/ f136 f62 1"/>
                <a:gd name="f167" fmla="*/ f137 f61 1"/>
                <a:gd name="f168" fmla="*/ f138 f61 1"/>
                <a:gd name="f169" fmla="*/ f139 f62 1"/>
                <a:gd name="f170" fmla="*/ f140 f61 1"/>
                <a:gd name="f171" fmla="*/ f141 f62 1"/>
                <a:gd name="f172" fmla="*/ f142 f61 1"/>
                <a:gd name="f173" fmla="*/ f143 f61 1"/>
                <a:gd name="f174" fmla="*/ f144 f62 1"/>
                <a:gd name="f175" fmla="*/ f145 f61 1"/>
                <a:gd name="f176" fmla="*/ f146 f62 1"/>
                <a:gd name="f177" fmla="*/ f147 f61 1"/>
                <a:gd name="f178" fmla="*/ f148 f61 1"/>
                <a:gd name="f179" fmla="*/ f149 f62 1"/>
                <a:gd name="f180" fmla="*/ f150 f61 1"/>
                <a:gd name="f181" fmla="*/ f151 f61 1"/>
                <a:gd name="f182" fmla="*/ f152 f62 1"/>
                <a:gd name="f183" fmla="*/ f153 f62 1"/>
                <a:gd name="f184" fmla="*/ f154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9" y="f160"/>
                </a:cxn>
                <a:cxn ang="f98">
                  <a:pos x="f161" y="f162"/>
                </a:cxn>
                <a:cxn ang="f98">
                  <a:pos x="f163" y="f164"/>
                </a:cxn>
                <a:cxn ang="f98">
                  <a:pos x="f165" y="f166"/>
                </a:cxn>
                <a:cxn ang="f98">
                  <a:pos x="f167" y="f166"/>
                </a:cxn>
                <a:cxn ang="f98">
                  <a:pos x="f168" y="f169"/>
                </a:cxn>
                <a:cxn ang="f98">
                  <a:pos x="f170" y="f171"/>
                </a:cxn>
                <a:cxn ang="f98">
                  <a:pos x="f167" y="f171"/>
                </a:cxn>
                <a:cxn ang="f98">
                  <a:pos x="f172" y="f171"/>
                </a:cxn>
                <a:cxn ang="f98">
                  <a:pos x="f173" y="f174"/>
                </a:cxn>
                <a:cxn ang="f98">
                  <a:pos x="f173" y="f174"/>
                </a:cxn>
                <a:cxn ang="f98">
                  <a:pos x="f175" y="f176"/>
                </a:cxn>
                <a:cxn ang="f98">
                  <a:pos x="f177" y="f176"/>
                </a:cxn>
                <a:cxn ang="f98">
                  <a:pos x="f178" y="f179"/>
                </a:cxn>
                <a:cxn ang="f98">
                  <a:pos x="f180" y="f179"/>
                </a:cxn>
                <a:cxn ang="f98">
                  <a:pos x="f181" y="f182"/>
                </a:cxn>
                <a:cxn ang="f98">
                  <a:pos x="f181" y="f182"/>
                </a:cxn>
                <a:cxn ang="f98">
                  <a:pos x="f181" y="f183"/>
                </a:cxn>
                <a:cxn ang="f98">
                  <a:pos x="f181" y="f184"/>
                </a:cxn>
                <a:cxn ang="f98">
                  <a:pos x="f159" y="f160"/>
                </a:cxn>
              </a:cxnLst>
              <a:rect l="f155" t="f158" r="f156" b="f157"/>
              <a:pathLst>
                <a:path w="44178" h="2080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5"/>
                  </a:cubicBezTo>
                  <a:lnTo>
                    <a:pt x="f16" y="f5"/>
                  </a:lnTo>
                  <a:lnTo>
                    <a:pt x="f28" y="f5"/>
                  </a:lnTo>
                  <a:lnTo>
                    <a:pt x="f29" y="f30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lnTo>
                    <a:pt x="f37" y="f36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2" y="f43"/>
                    <a:pt x="f42" y="f43"/>
                    <a:pt x="f44" y="f43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49" y="f50"/>
                    <a:pt x="f49" y="f50"/>
                    <a:pt x="f49" y="f50"/>
                  </a:cubicBezTo>
                  <a:lnTo>
                    <a:pt x="f49" y="f51"/>
                  </a:lnTo>
                  <a:cubicBezTo>
                    <a:pt x="f52" y="f53"/>
                    <a:pt x="f52" y="f54"/>
                    <a:pt x="f49" y="f55"/>
                  </a:cubicBez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6" name="Freeform: Shape 265">
              <a:extLst>
                <a:ext uri="{FF2B5EF4-FFF2-40B4-BE49-F238E27FC236}">
                  <a16:creationId xmlns:a16="http://schemas.microsoft.com/office/drawing/2014/main" id="{7878065B-31F1-131A-430F-6A1E4571B41E}"/>
                </a:ext>
              </a:extLst>
            </p:cNvPr>
            <p:cNvSpPr/>
            <p:nvPr/>
          </p:nvSpPr>
          <p:spPr>
            <a:xfrm>
              <a:off x="123270" y="4653756"/>
              <a:ext cx="93223" cy="401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227"/>
                <a:gd name="f7" fmla="val 40126"/>
                <a:gd name="f8" fmla="val 88021"/>
                <a:gd name="f9" fmla="val 14400"/>
                <a:gd name="f10" fmla="val 91760"/>
                <a:gd name="f11" fmla="val 13068"/>
                <a:gd name="f12" fmla="val 93912"/>
                <a:gd name="f13" fmla="val 9150"/>
                <a:gd name="f14" fmla="val 93031"/>
                <a:gd name="f15" fmla="val 5281"/>
                <a:gd name="f16" fmla="val 92495"/>
                <a:gd name="f17" fmla="val 2553"/>
                <a:gd name="f18" fmla="val 90266"/>
                <a:gd name="f19" fmla="val 480"/>
                <a:gd name="f20" fmla="val 87508"/>
                <a:gd name="f21" fmla="val 143"/>
                <a:gd name="f22" fmla="val 86619"/>
                <a:gd name="f23" fmla="val -48"/>
                <a:gd name="f24" fmla="val 85699"/>
                <a:gd name="f25" fmla="val 84810"/>
                <a:gd name="f26" fmla="val 5304"/>
                <a:gd name="f27" fmla="val 25832"/>
                <a:gd name="f28" fmla="val 1554"/>
                <a:gd name="f29" fmla="val 27161"/>
                <a:gd name="f30" fmla="val -640"/>
                <a:gd name="f31" fmla="val 31055"/>
                <a:gd name="f32" fmla="val 166"/>
                <a:gd name="f33" fmla="val 34951"/>
                <a:gd name="f34" fmla="val 855"/>
                <a:gd name="f35" fmla="val 38430"/>
                <a:gd name="f36" fmla="val 4234"/>
                <a:gd name="f37" fmla="val 40692"/>
                <a:gd name="f38" fmla="val 7713"/>
                <a:gd name="f39" fmla="val 40004"/>
                <a:gd name="f40" fmla="val 7941"/>
                <a:gd name="f41" fmla="val 39958"/>
                <a:gd name="f42" fmla="val 8165"/>
                <a:gd name="f43" fmla="val 39901"/>
                <a:gd name="f44" fmla="val 8387"/>
                <a:gd name="f45" fmla="val 39832"/>
                <a:gd name="f46" fmla="val 12882"/>
                <a:gd name="f47" fmla="val 38419"/>
                <a:gd name="f48" fmla="+- 0 0 -90"/>
                <a:gd name="f49" fmla="*/ f3 1 93227"/>
                <a:gd name="f50" fmla="*/ f4 1 40126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93227"/>
                <a:gd name="f59" fmla="*/ f55 1 40126"/>
                <a:gd name="f60" fmla="*/ 88021 f56 1"/>
                <a:gd name="f61" fmla="*/ 14400 f55 1"/>
                <a:gd name="f62" fmla="*/ 93031 f56 1"/>
                <a:gd name="f63" fmla="*/ 5281 f55 1"/>
                <a:gd name="f64" fmla="*/ 87508 f56 1"/>
                <a:gd name="f65" fmla="*/ 143 f55 1"/>
                <a:gd name="f66" fmla="*/ 84810 f56 1"/>
                <a:gd name="f67" fmla="*/ 5304 f56 1"/>
                <a:gd name="f68" fmla="*/ 25832 f55 1"/>
                <a:gd name="f69" fmla="*/ 166 f56 1"/>
                <a:gd name="f70" fmla="*/ 34951 f55 1"/>
                <a:gd name="f71" fmla="*/ 7713 f56 1"/>
                <a:gd name="f72" fmla="*/ 40004 f55 1"/>
                <a:gd name="f73" fmla="*/ 8387 f56 1"/>
                <a:gd name="f74" fmla="*/ 39832 f55 1"/>
                <a:gd name="f75" fmla="*/ 12882 f56 1"/>
                <a:gd name="f76" fmla="*/ 38419 f55 1"/>
                <a:gd name="f77" fmla="+- f57 0 f1"/>
                <a:gd name="f78" fmla="*/ f60 1 93227"/>
                <a:gd name="f79" fmla="*/ f61 1 40126"/>
                <a:gd name="f80" fmla="*/ f62 1 93227"/>
                <a:gd name="f81" fmla="*/ f63 1 40126"/>
                <a:gd name="f82" fmla="*/ f64 1 93227"/>
                <a:gd name="f83" fmla="*/ f65 1 40126"/>
                <a:gd name="f84" fmla="*/ f66 1 93227"/>
                <a:gd name="f85" fmla="*/ f67 1 93227"/>
                <a:gd name="f86" fmla="*/ f68 1 40126"/>
                <a:gd name="f87" fmla="*/ f69 1 93227"/>
                <a:gd name="f88" fmla="*/ f70 1 40126"/>
                <a:gd name="f89" fmla="*/ f71 1 93227"/>
                <a:gd name="f90" fmla="*/ f72 1 40126"/>
                <a:gd name="f91" fmla="*/ f73 1 93227"/>
                <a:gd name="f92" fmla="*/ f74 1 40126"/>
                <a:gd name="f93" fmla="*/ f75 1 93227"/>
                <a:gd name="f94" fmla="*/ f76 1 40126"/>
                <a:gd name="f95" fmla="*/ f51 1 f58"/>
                <a:gd name="f96" fmla="*/ f52 1 f58"/>
                <a:gd name="f97" fmla="*/ f51 1 f59"/>
                <a:gd name="f98" fmla="*/ f53 1 f59"/>
                <a:gd name="f99" fmla="*/ f78 1 f58"/>
                <a:gd name="f100" fmla="*/ f79 1 f59"/>
                <a:gd name="f101" fmla="*/ f80 1 f58"/>
                <a:gd name="f102" fmla="*/ f81 1 f59"/>
                <a:gd name="f103" fmla="*/ f82 1 f58"/>
                <a:gd name="f104" fmla="*/ f83 1 f59"/>
                <a:gd name="f105" fmla="*/ f84 1 f58"/>
                <a:gd name="f106" fmla="*/ f85 1 f58"/>
                <a:gd name="f107" fmla="*/ f86 1 f59"/>
                <a:gd name="f108" fmla="*/ f87 1 f58"/>
                <a:gd name="f109" fmla="*/ f88 1 f59"/>
                <a:gd name="f110" fmla="*/ f89 1 f58"/>
                <a:gd name="f111" fmla="*/ f90 1 f59"/>
                <a:gd name="f112" fmla="*/ f91 1 f58"/>
                <a:gd name="f113" fmla="*/ f92 1 f59"/>
                <a:gd name="f114" fmla="*/ f93 1 f58"/>
                <a:gd name="f115" fmla="*/ f94 1 f59"/>
                <a:gd name="f116" fmla="*/ f95 f49 1"/>
                <a:gd name="f117" fmla="*/ f96 f49 1"/>
                <a:gd name="f118" fmla="*/ f98 f50 1"/>
                <a:gd name="f119" fmla="*/ f97 f50 1"/>
                <a:gd name="f120" fmla="*/ f99 f49 1"/>
                <a:gd name="f121" fmla="*/ f100 f50 1"/>
                <a:gd name="f122" fmla="*/ f101 f49 1"/>
                <a:gd name="f123" fmla="*/ f102 f50 1"/>
                <a:gd name="f124" fmla="*/ f103 f49 1"/>
                <a:gd name="f125" fmla="*/ f104 f50 1"/>
                <a:gd name="f126" fmla="*/ f105 f49 1"/>
                <a:gd name="f127" fmla="*/ f106 f49 1"/>
                <a:gd name="f128" fmla="*/ f107 f50 1"/>
                <a:gd name="f129" fmla="*/ f108 f49 1"/>
                <a:gd name="f130" fmla="*/ f109 f50 1"/>
                <a:gd name="f131" fmla="*/ f110 f49 1"/>
                <a:gd name="f132" fmla="*/ f111 f50 1"/>
                <a:gd name="f133" fmla="*/ f112 f49 1"/>
                <a:gd name="f134" fmla="*/ f113 f50 1"/>
                <a:gd name="f135" fmla="*/ f114 f49 1"/>
                <a:gd name="f136" fmla="*/ f115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0" y="f121"/>
                </a:cxn>
                <a:cxn ang="f77">
                  <a:pos x="f122" y="f123"/>
                </a:cxn>
                <a:cxn ang="f77">
                  <a:pos x="f124" y="f125"/>
                </a:cxn>
                <a:cxn ang="f77">
                  <a:pos x="f126" y="f125"/>
                </a:cxn>
                <a:cxn ang="f77">
                  <a:pos x="f127" y="f128"/>
                </a:cxn>
                <a:cxn ang="f77">
                  <a:pos x="f129" y="f130"/>
                </a:cxn>
                <a:cxn ang="f77">
                  <a:pos x="f131" y="f132"/>
                </a:cxn>
                <a:cxn ang="f77">
                  <a:pos x="f133" y="f134"/>
                </a:cxn>
                <a:cxn ang="f77">
                  <a:pos x="f135" y="f136"/>
                </a:cxn>
              </a:cxnLst>
              <a:rect l="f116" t="f119" r="f117" b="f118"/>
              <a:pathLst>
                <a:path w="93227" h="4012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25" y="f21"/>
                  </a:cubicBez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6" y="f4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7" name="Freeform: Shape 266">
              <a:extLst>
                <a:ext uri="{FF2B5EF4-FFF2-40B4-BE49-F238E27FC236}">
                  <a16:creationId xmlns:a16="http://schemas.microsoft.com/office/drawing/2014/main" id="{3233D02B-033D-D0C3-98F4-6C5FF55B48F7}"/>
                </a:ext>
              </a:extLst>
            </p:cNvPr>
            <p:cNvSpPr/>
            <p:nvPr/>
          </p:nvSpPr>
          <p:spPr>
            <a:xfrm>
              <a:off x="307796" y="1725600"/>
              <a:ext cx="317799" cy="1930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803"/>
                <a:gd name="f7" fmla="val 193033"/>
                <a:gd name="f8" fmla="val 316690"/>
                <a:gd name="f9" fmla="val 189240"/>
                <a:gd name="f10" fmla="val 318800"/>
                <a:gd name="f11" fmla="val 185903"/>
                <a:gd name="f12" fmla="val 317825"/>
                <a:gd name="f13" fmla="val 181488"/>
                <a:gd name="f14" fmla="val 314506"/>
                <a:gd name="f15" fmla="val 179350"/>
                <a:gd name="f16" fmla="val 312323"/>
                <a:gd name="f17" fmla="val 178065"/>
                <a:gd name="f18" fmla="val 14334"/>
                <a:gd name="f19" fmla="val 3125"/>
                <a:gd name="f20" fmla="val 10481"/>
                <a:gd name="f21" fmla="val 813"/>
                <a:gd name="f22" fmla="val 7170"/>
                <a:gd name="f23" fmla="val -967"/>
                <a:gd name="f24" fmla="val 3042"/>
                <a:gd name="f25" fmla="val 274"/>
                <a:gd name="f26" fmla="val 1262"/>
                <a:gd name="f27" fmla="val 3585"/>
                <a:gd name="f28" fmla="val 1207"/>
                <a:gd name="f29" fmla="val 3687"/>
                <a:gd name="f30" fmla="val 1154"/>
                <a:gd name="f31" fmla="val 3791"/>
                <a:gd name="f32" fmla="val 1105"/>
                <a:gd name="f33" fmla="val 3896"/>
                <a:gd name="f34" fmla="val 651"/>
                <a:gd name="f35" fmla="val 4748"/>
                <a:gd name="f36" fmla="val 306"/>
                <a:gd name="f37" fmla="val 5654"/>
                <a:gd name="f38" fmla="val 77"/>
                <a:gd name="f39" fmla="val 6593"/>
                <a:gd name="f40" fmla="val -218"/>
                <a:gd name="f41" fmla="val 8609"/>
                <a:gd name="f42" fmla="val 341"/>
                <a:gd name="f43" fmla="val 10657"/>
                <a:gd name="f44" fmla="val 1619"/>
                <a:gd name="f45" fmla="val 12244"/>
                <a:gd name="f46" fmla="val 2111"/>
                <a:gd name="f47" fmla="val 12823"/>
                <a:gd name="f48" fmla="val 2672"/>
                <a:gd name="f49" fmla="val 13341"/>
                <a:gd name="f50" fmla="val 3288"/>
                <a:gd name="f51" fmla="val 13786"/>
                <a:gd name="f52" fmla="val 307313"/>
                <a:gd name="f53" fmla="val 192194"/>
                <a:gd name="f54" fmla="val 310610"/>
                <a:gd name="f55" fmla="val 194002"/>
                <a:gd name="f56" fmla="val 314748"/>
                <a:gd name="f57" fmla="val 192795"/>
                <a:gd name="f58" fmla="val 316555"/>
                <a:gd name="f59" fmla="val 189498"/>
                <a:gd name="f60" fmla="val 316602"/>
                <a:gd name="f61" fmla="val 189413"/>
                <a:gd name="f62" fmla="val 316647"/>
                <a:gd name="f63" fmla="val 189327"/>
                <a:gd name="f64" fmla="+- 0 0 -90"/>
                <a:gd name="f65" fmla="*/ f3 1 317803"/>
                <a:gd name="f66" fmla="*/ f4 1 193033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317803"/>
                <a:gd name="f75" fmla="*/ f71 1 193033"/>
                <a:gd name="f76" fmla="*/ 316690 f72 1"/>
                <a:gd name="f77" fmla="*/ 189240 f71 1"/>
                <a:gd name="f78" fmla="*/ 314506 f72 1"/>
                <a:gd name="f79" fmla="*/ 179350 f71 1"/>
                <a:gd name="f80" fmla="*/ 312323 f72 1"/>
                <a:gd name="f81" fmla="*/ 178065 f71 1"/>
                <a:gd name="f82" fmla="*/ 14334 f72 1"/>
                <a:gd name="f83" fmla="*/ 3125 f71 1"/>
                <a:gd name="f84" fmla="*/ 10481 f72 1"/>
                <a:gd name="f85" fmla="*/ 813 f71 1"/>
                <a:gd name="f86" fmla="*/ 1262 f72 1"/>
                <a:gd name="f87" fmla="*/ 3585 f71 1"/>
                <a:gd name="f88" fmla="*/ 1105 f72 1"/>
                <a:gd name="f89" fmla="*/ 3896 f71 1"/>
                <a:gd name="f90" fmla="*/ 77 f72 1"/>
                <a:gd name="f91" fmla="*/ 6593 f71 1"/>
                <a:gd name="f92" fmla="*/ 1619 f72 1"/>
                <a:gd name="f93" fmla="*/ 12244 f71 1"/>
                <a:gd name="f94" fmla="*/ 3288 f72 1"/>
                <a:gd name="f95" fmla="*/ 13786 f71 1"/>
                <a:gd name="f96" fmla="*/ 307313 f72 1"/>
                <a:gd name="f97" fmla="*/ 192194 f71 1"/>
                <a:gd name="f98" fmla="*/ 316555 f72 1"/>
                <a:gd name="f99" fmla="*/ 189498 f71 1"/>
                <a:gd name="f100" fmla="+- f73 0 f1"/>
                <a:gd name="f101" fmla="*/ f76 1 317803"/>
                <a:gd name="f102" fmla="*/ f77 1 193033"/>
                <a:gd name="f103" fmla="*/ f78 1 317803"/>
                <a:gd name="f104" fmla="*/ f79 1 193033"/>
                <a:gd name="f105" fmla="*/ f80 1 317803"/>
                <a:gd name="f106" fmla="*/ f81 1 193033"/>
                <a:gd name="f107" fmla="*/ f82 1 317803"/>
                <a:gd name="f108" fmla="*/ f83 1 193033"/>
                <a:gd name="f109" fmla="*/ f84 1 317803"/>
                <a:gd name="f110" fmla="*/ f85 1 193033"/>
                <a:gd name="f111" fmla="*/ f86 1 317803"/>
                <a:gd name="f112" fmla="*/ f87 1 193033"/>
                <a:gd name="f113" fmla="*/ f88 1 317803"/>
                <a:gd name="f114" fmla="*/ f89 1 193033"/>
                <a:gd name="f115" fmla="*/ f90 1 317803"/>
                <a:gd name="f116" fmla="*/ f91 1 193033"/>
                <a:gd name="f117" fmla="*/ f92 1 317803"/>
                <a:gd name="f118" fmla="*/ f93 1 193033"/>
                <a:gd name="f119" fmla="*/ f94 1 317803"/>
                <a:gd name="f120" fmla="*/ f95 1 193033"/>
                <a:gd name="f121" fmla="*/ f96 1 317803"/>
                <a:gd name="f122" fmla="*/ f97 1 193033"/>
                <a:gd name="f123" fmla="*/ f98 1 317803"/>
                <a:gd name="f124" fmla="*/ f99 1 193033"/>
                <a:gd name="f125" fmla="*/ f67 1 f74"/>
                <a:gd name="f126" fmla="*/ f68 1 f74"/>
                <a:gd name="f127" fmla="*/ f67 1 f75"/>
                <a:gd name="f128" fmla="*/ f69 1 f75"/>
                <a:gd name="f129" fmla="*/ f101 1 f74"/>
                <a:gd name="f130" fmla="*/ f102 1 f75"/>
                <a:gd name="f131" fmla="*/ f103 1 f74"/>
                <a:gd name="f132" fmla="*/ f104 1 f75"/>
                <a:gd name="f133" fmla="*/ f105 1 f74"/>
                <a:gd name="f134" fmla="*/ f106 1 f75"/>
                <a:gd name="f135" fmla="*/ f107 1 f74"/>
                <a:gd name="f136" fmla="*/ f108 1 f75"/>
                <a:gd name="f137" fmla="*/ f109 1 f74"/>
                <a:gd name="f138" fmla="*/ f110 1 f75"/>
                <a:gd name="f139" fmla="*/ f111 1 f74"/>
                <a:gd name="f140" fmla="*/ f112 1 f75"/>
                <a:gd name="f141" fmla="*/ f113 1 f74"/>
                <a:gd name="f142" fmla="*/ f114 1 f75"/>
                <a:gd name="f143" fmla="*/ f115 1 f74"/>
                <a:gd name="f144" fmla="*/ f116 1 f75"/>
                <a:gd name="f145" fmla="*/ f117 1 f74"/>
                <a:gd name="f146" fmla="*/ f118 1 f75"/>
                <a:gd name="f147" fmla="*/ f119 1 f74"/>
                <a:gd name="f148" fmla="*/ f120 1 f75"/>
                <a:gd name="f149" fmla="*/ f121 1 f74"/>
                <a:gd name="f150" fmla="*/ f122 1 f75"/>
                <a:gd name="f151" fmla="*/ f123 1 f74"/>
                <a:gd name="f152" fmla="*/ f124 1 f75"/>
                <a:gd name="f153" fmla="*/ f125 f65 1"/>
                <a:gd name="f154" fmla="*/ f126 f65 1"/>
                <a:gd name="f155" fmla="*/ f128 f66 1"/>
                <a:gd name="f156" fmla="*/ f127 f66 1"/>
                <a:gd name="f157" fmla="*/ f129 f65 1"/>
                <a:gd name="f158" fmla="*/ f130 f66 1"/>
                <a:gd name="f159" fmla="*/ f131 f65 1"/>
                <a:gd name="f160" fmla="*/ f132 f66 1"/>
                <a:gd name="f161" fmla="*/ f133 f65 1"/>
                <a:gd name="f162" fmla="*/ f134 f66 1"/>
                <a:gd name="f163" fmla="*/ f135 f65 1"/>
                <a:gd name="f164" fmla="*/ f136 f66 1"/>
                <a:gd name="f165" fmla="*/ f137 f65 1"/>
                <a:gd name="f166" fmla="*/ f138 f66 1"/>
                <a:gd name="f167" fmla="*/ f139 f65 1"/>
                <a:gd name="f168" fmla="*/ f140 f66 1"/>
                <a:gd name="f169" fmla="*/ f141 f65 1"/>
                <a:gd name="f170" fmla="*/ f142 f66 1"/>
                <a:gd name="f171" fmla="*/ f143 f65 1"/>
                <a:gd name="f172" fmla="*/ f144 f66 1"/>
                <a:gd name="f173" fmla="*/ f145 f65 1"/>
                <a:gd name="f174" fmla="*/ f146 f66 1"/>
                <a:gd name="f175" fmla="*/ f147 f65 1"/>
                <a:gd name="f176" fmla="*/ f148 f66 1"/>
                <a:gd name="f177" fmla="*/ f149 f65 1"/>
                <a:gd name="f178" fmla="*/ f150 f66 1"/>
                <a:gd name="f179" fmla="*/ f151 f65 1"/>
                <a:gd name="f180" fmla="*/ f152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57" y="f158"/>
                </a:cxn>
                <a:cxn ang="f100">
                  <a:pos x="f159" y="f160"/>
                </a:cxn>
                <a:cxn ang="f100">
                  <a:pos x="f161" y="f162"/>
                </a:cxn>
                <a:cxn ang="f100">
                  <a:pos x="f163" y="f164"/>
                </a:cxn>
                <a:cxn ang="f100">
                  <a:pos x="f165" y="f166"/>
                </a:cxn>
                <a:cxn ang="f100">
                  <a:pos x="f167" y="f168"/>
                </a:cxn>
                <a:cxn ang="f100">
                  <a:pos x="f169" y="f170"/>
                </a:cxn>
                <a:cxn ang="f100">
                  <a:pos x="f171" y="f172"/>
                </a:cxn>
                <a:cxn ang="f100">
                  <a:pos x="f173" y="f174"/>
                </a:cxn>
                <a:cxn ang="f100">
                  <a:pos x="f175" y="f176"/>
                </a:cxn>
                <a:cxn ang="f100">
                  <a:pos x="f175" y="f176"/>
                </a:cxn>
                <a:cxn ang="f100">
                  <a:pos x="f177" y="f178"/>
                </a:cxn>
                <a:cxn ang="f100">
                  <a:pos x="f179" y="f180"/>
                </a:cxn>
                <a:cxn ang="f100">
                  <a:pos x="f157" y="f158"/>
                </a:cxn>
              </a:cxnLst>
              <a:rect l="f153" t="f156" r="f154" b="f155"/>
              <a:pathLst>
                <a:path w="317803" h="19303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0" y="f51"/>
                  </a:lnTo>
                  <a:lnTo>
                    <a:pt x="f52" y="f53"/>
                  </a:ln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</p:grpSp>
      <p:sp>
        <p:nvSpPr>
          <p:cNvPr id="248" name="Titel 1">
            <a:extLst>
              <a:ext uri="{FF2B5EF4-FFF2-40B4-BE49-F238E27FC236}">
                <a16:creationId xmlns:a16="http://schemas.microsoft.com/office/drawing/2014/main" id="{8BEE71B5-8C6E-9C21-C1EC-EB63EA4A1B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6889" y="365129"/>
            <a:ext cx="566928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49" name="Datumsplatzhalter 3">
            <a:extLst>
              <a:ext uri="{FF2B5EF4-FFF2-40B4-BE49-F238E27FC236}">
                <a16:creationId xmlns:a16="http://schemas.microsoft.com/office/drawing/2014/main" id="{FCA84874-38B0-BCD0-F3A8-1540B8DE858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01.07.20XX</a:t>
            </a:r>
          </a:p>
        </p:txBody>
      </p:sp>
      <p:sp>
        <p:nvSpPr>
          <p:cNvPr id="250" name="Textplatzhalter 7">
            <a:extLst>
              <a:ext uri="{FF2B5EF4-FFF2-40B4-BE49-F238E27FC236}">
                <a16:creationId xmlns:a16="http://schemas.microsoft.com/office/drawing/2014/main" id="{40A0FB9E-705E-73EE-4BC0-8109894FCEC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15160" y="2103120"/>
            <a:ext cx="5669280" cy="64008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51" name="Textplatzhalter 7">
            <a:extLst>
              <a:ext uri="{FF2B5EF4-FFF2-40B4-BE49-F238E27FC236}">
                <a16:creationId xmlns:a16="http://schemas.microsoft.com/office/drawing/2014/main" id="{C3B5A5B1-5126-C47F-995D-BAD9D97FBE8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15160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52" name="Textplatzhalter 7">
            <a:extLst>
              <a:ext uri="{FF2B5EF4-FFF2-40B4-BE49-F238E27FC236}">
                <a16:creationId xmlns:a16="http://schemas.microsoft.com/office/drawing/2014/main" id="{E7FBDAAF-7CD3-B122-C9E2-3E279B10A25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23171" y="3319272"/>
            <a:ext cx="5669280" cy="36576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53" name="Textplatzhalter 7">
            <a:extLst>
              <a:ext uri="{FF2B5EF4-FFF2-40B4-BE49-F238E27FC236}">
                <a16:creationId xmlns:a16="http://schemas.microsoft.com/office/drawing/2014/main" id="{A3FDC626-69EA-EABD-343F-1BD781746C0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23171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54" name="Textplatzhalter 7">
            <a:extLst>
              <a:ext uri="{FF2B5EF4-FFF2-40B4-BE49-F238E27FC236}">
                <a16:creationId xmlns:a16="http://schemas.microsoft.com/office/drawing/2014/main" id="{1AA3558E-2CDA-45BE-A413-12EE6C34FAA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24432" y="4270248"/>
            <a:ext cx="5669280" cy="36576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55" name="Textplatzhalter 7">
            <a:extLst>
              <a:ext uri="{FF2B5EF4-FFF2-40B4-BE49-F238E27FC236}">
                <a16:creationId xmlns:a16="http://schemas.microsoft.com/office/drawing/2014/main" id="{6C2F44CC-2650-1E7C-DB67-EE7BFEC9D60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24432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56" name="Textplatzhalter 7">
            <a:extLst>
              <a:ext uri="{FF2B5EF4-FFF2-40B4-BE49-F238E27FC236}">
                <a16:creationId xmlns:a16="http://schemas.microsoft.com/office/drawing/2014/main" id="{30C7F830-1022-2C88-1FFB-AF96F261B83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25896" y="5230368"/>
            <a:ext cx="5669280" cy="64008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Text durch Klicken bearbeiten</a:t>
            </a:r>
          </a:p>
        </p:txBody>
      </p:sp>
      <p:sp>
        <p:nvSpPr>
          <p:cNvPr id="257" name="Textplatzhalter 7">
            <a:extLst>
              <a:ext uri="{FF2B5EF4-FFF2-40B4-BE49-F238E27FC236}">
                <a16:creationId xmlns:a16="http://schemas.microsoft.com/office/drawing/2014/main" id="{B71353A1-86A5-4693-7CC4-CB8D1A717CC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258" name="Fußzeilenplatzhalter 4">
            <a:extLst>
              <a:ext uri="{FF2B5EF4-FFF2-40B4-BE49-F238E27FC236}">
                <a16:creationId xmlns:a16="http://schemas.microsoft.com/office/drawing/2014/main" id="{9B0E854E-942D-1399-BE11-89D8A9DD8C8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6025896" y="6356351"/>
            <a:ext cx="3017520" cy="365129"/>
          </a:xfrm>
        </p:spPr>
        <p:txBody>
          <a:bodyPr anchorCtr="0"/>
          <a:lstStyle>
            <a:lvl1pPr algn="l"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259" name="Foliennummernplatzhalter 5">
            <a:extLst>
              <a:ext uri="{FF2B5EF4-FFF2-40B4-BE49-F238E27FC236}">
                <a16:creationId xmlns:a16="http://schemas.microsoft.com/office/drawing/2014/main" id="{401F76A3-42DD-C384-8F8F-9443C112BFD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065687" y="6356351"/>
            <a:ext cx="164592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69A28FFE-19EA-481E-BC52-3FD249EC3D7C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679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Produktübersic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ildplatzhalter 1029" descr="abstrakte farbige Abbildung von Gebäuden&#10;">
            <a:extLst>
              <a:ext uri="{FF2B5EF4-FFF2-40B4-BE49-F238E27FC236}">
                <a16:creationId xmlns:a16="http://schemas.microsoft.com/office/drawing/2014/main" id="{DC078AFF-35C5-D499-EADA-893BF49F7FAE}"/>
              </a:ext>
            </a:extLst>
          </p:cNvPr>
          <p:cNvGrpSpPr/>
          <p:nvPr/>
        </p:nvGrpSpPr>
        <p:grpSpPr>
          <a:xfrm>
            <a:off x="0" y="4773469"/>
            <a:ext cx="12188970" cy="2115931"/>
            <a:chOff x="0" y="4773469"/>
            <a:chExt cx="12188970" cy="2115931"/>
          </a:xfrm>
        </p:grpSpPr>
        <p:sp>
          <p:nvSpPr>
            <p:cNvPr id="3" name="Freeform: Shape 19">
              <a:extLst>
                <a:ext uri="{FF2B5EF4-FFF2-40B4-BE49-F238E27FC236}">
                  <a16:creationId xmlns:a16="http://schemas.microsoft.com/office/drawing/2014/main" id="{7760C0CE-4906-702C-B194-B1D1C2CC4E37}"/>
                </a:ext>
              </a:extLst>
            </p:cNvPr>
            <p:cNvSpPr/>
            <p:nvPr/>
          </p:nvSpPr>
          <p:spPr>
            <a:xfrm>
              <a:off x="3529675" y="6457712"/>
              <a:ext cx="76562" cy="45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561"/>
                <a:gd name="f7" fmla="val 4570"/>
                <a:gd name="f8" fmla="val 4571"/>
                <a:gd name="f9" fmla="val 68435"/>
                <a:gd name="f10" fmla="val 74733"/>
                <a:gd name="f11" fmla="val 3644"/>
                <a:gd name="f12" fmla="val 73387"/>
                <a:gd name="f13" fmla="val 1981"/>
                <a:gd name="f14" fmla="val 72879"/>
                <a:gd name="f15" fmla="+- 0 0 -90"/>
                <a:gd name="f16" fmla="*/ f3 1 76561"/>
                <a:gd name="f17" fmla="*/ f4 1 457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6561"/>
                <a:gd name="f26" fmla="*/ f22 1 4570"/>
                <a:gd name="f27" fmla="*/ 0 f23 1"/>
                <a:gd name="f28" fmla="*/ 4571 f22 1"/>
                <a:gd name="f29" fmla="*/ 68435 f23 1"/>
                <a:gd name="f30" fmla="*/ 76561 f23 1"/>
                <a:gd name="f31" fmla="*/ 72879 f23 1"/>
                <a:gd name="f32" fmla="*/ 0 f22 1"/>
                <a:gd name="f33" fmla="+- f24 0 f1"/>
                <a:gd name="f34" fmla="*/ f27 1 76561"/>
                <a:gd name="f35" fmla="*/ f28 1 4570"/>
                <a:gd name="f36" fmla="*/ f29 1 76561"/>
                <a:gd name="f37" fmla="*/ f30 1 76561"/>
                <a:gd name="f38" fmla="*/ f31 1 76561"/>
                <a:gd name="f39" fmla="*/ f32 1 4570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5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6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7" y="f55"/>
                </a:cxn>
                <a:cxn ang="f33">
                  <a:pos x="f58" y="f59"/>
                </a:cxn>
                <a:cxn ang="f33">
                  <a:pos x="f54" y="f59"/>
                </a:cxn>
              </a:cxnLst>
              <a:rect l="f50" t="f53" r="f51" b="f52"/>
              <a:pathLst>
                <a:path w="76561" h="4570">
                  <a:moveTo>
                    <a:pt x="f5" y="f8"/>
                  </a:moveTo>
                  <a:lnTo>
                    <a:pt x="f9" y="f8"/>
                  </a:lnTo>
                  <a:lnTo>
                    <a:pt x="f6" y="f8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" name="Freeform: Shape 24">
              <a:extLst>
                <a:ext uri="{FF2B5EF4-FFF2-40B4-BE49-F238E27FC236}">
                  <a16:creationId xmlns:a16="http://schemas.microsoft.com/office/drawing/2014/main" id="{4807019C-1AE9-85BE-35E7-6A391AEF9E7A}"/>
                </a:ext>
              </a:extLst>
            </p:cNvPr>
            <p:cNvSpPr/>
            <p:nvPr/>
          </p:nvSpPr>
          <p:spPr>
            <a:xfrm>
              <a:off x="3611066" y="6453524"/>
              <a:ext cx="542019" cy="410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2021"/>
                <a:gd name="f7" fmla="val 410359"/>
                <a:gd name="f8" fmla="val 539101"/>
                <a:gd name="f9" fmla="val 4063"/>
                <a:gd name="f10" fmla="val 537552"/>
                <a:gd name="f11" fmla="val 4050"/>
                <a:gd name="f12" fmla="val 536054"/>
                <a:gd name="f13" fmla="val 3466"/>
                <a:gd name="f14" fmla="val 534912"/>
                <a:gd name="f15" fmla="val 2412"/>
                <a:gd name="f16" fmla="val 392201"/>
                <a:gd name="f17" fmla="val 390931"/>
                <a:gd name="f18" fmla="val 3619"/>
                <a:gd name="f19" fmla="val 389255"/>
                <a:gd name="f20" fmla="val 4304"/>
                <a:gd name="f21" fmla="val 387503"/>
                <a:gd name="f22" fmla="val 4317"/>
                <a:gd name="f23" fmla="val 384710"/>
                <a:gd name="f24" fmla="val 382196"/>
                <a:gd name="f25" fmla="val 2603"/>
                <a:gd name="f26" fmla="val 381155"/>
                <a:gd name="f27" fmla="val 4190"/>
                <a:gd name="f28" fmla="val 3695"/>
                <a:gd name="f29" fmla="val 2184"/>
                <a:gd name="f30" fmla="val 2120"/>
                <a:gd name="f31" fmla="val 3961"/>
                <a:gd name="f32" fmla="val 4698"/>
                <a:gd name="f33" fmla="val 46978"/>
                <a:gd name="f34" fmla="val 6475"/>
                <a:gd name="f35" fmla="val 48247"/>
                <a:gd name="f36" fmla="val 49517"/>
                <a:gd name="f37" fmla="val 50660"/>
                <a:gd name="f38" fmla="val 7237"/>
                <a:gd name="f39" fmla="val 51676"/>
                <a:gd name="f40" fmla="val 7999"/>
                <a:gd name="f41" fmla="val 51967"/>
                <a:gd name="f42" fmla="val 8355"/>
                <a:gd name="f43" fmla="val 52234"/>
                <a:gd name="f44" fmla="val 8735"/>
                <a:gd name="f45" fmla="val 52437"/>
                <a:gd name="f46" fmla="val 9142"/>
                <a:gd name="f47" fmla="val 53199"/>
                <a:gd name="f48" fmla="val 10284"/>
                <a:gd name="f49" fmla="val 11173"/>
                <a:gd name="f50" fmla="val 11554"/>
                <a:gd name="f51" fmla="val 11935"/>
                <a:gd name="f52" fmla="val 12316"/>
                <a:gd name="f53" fmla="val 12824"/>
                <a:gd name="f54" fmla="val 542022"/>
                <a:gd name="f55" fmla="val 3301"/>
                <a:gd name="f56" fmla="val 541108"/>
                <a:gd name="f57" fmla="val 3746"/>
                <a:gd name="f58" fmla="val 540117"/>
                <a:gd name="f59" fmla="val 4012"/>
                <a:gd name="f60" fmla="+- 0 0 -90"/>
                <a:gd name="f61" fmla="*/ f3 1 542021"/>
                <a:gd name="f62" fmla="*/ f4 1 410359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542021"/>
                <a:gd name="f71" fmla="*/ f67 1 410359"/>
                <a:gd name="f72" fmla="*/ 539101 f68 1"/>
                <a:gd name="f73" fmla="*/ 4063 f67 1"/>
                <a:gd name="f74" fmla="*/ 534912 f68 1"/>
                <a:gd name="f75" fmla="*/ 2412 f67 1"/>
                <a:gd name="f76" fmla="*/ 392201 f68 1"/>
                <a:gd name="f77" fmla="*/ 387503 f68 1"/>
                <a:gd name="f78" fmla="*/ 4317 f67 1"/>
                <a:gd name="f79" fmla="*/ 381155 f68 1"/>
                <a:gd name="f80" fmla="*/ 0 f67 1"/>
                <a:gd name="f81" fmla="*/ 4190 f68 1"/>
                <a:gd name="f82" fmla="*/ 0 f68 1"/>
                <a:gd name="f83" fmla="*/ 4698 f67 1"/>
                <a:gd name="f84" fmla="*/ 46978 f68 1"/>
                <a:gd name="f85" fmla="*/ 6475 f67 1"/>
                <a:gd name="f86" fmla="*/ 48247 f68 1"/>
                <a:gd name="f87" fmla="*/ 49517 f68 1"/>
                <a:gd name="f88" fmla="*/ 50660 f68 1"/>
                <a:gd name="f89" fmla="*/ 7237 f67 1"/>
                <a:gd name="f90" fmla="*/ 51676 f68 1"/>
                <a:gd name="f91" fmla="*/ 7999 f67 1"/>
                <a:gd name="f92" fmla="*/ 52437 f68 1"/>
                <a:gd name="f93" fmla="*/ 9142 f67 1"/>
                <a:gd name="f94" fmla="*/ 53199 f68 1"/>
                <a:gd name="f95" fmla="*/ 10284 f67 1"/>
                <a:gd name="f96" fmla="*/ 11554 f67 1"/>
                <a:gd name="f97" fmla="*/ 12824 f67 1"/>
                <a:gd name="f98" fmla="*/ 410359 f67 1"/>
                <a:gd name="f99" fmla="*/ 542022 f68 1"/>
                <a:gd name="f100" fmla="*/ 3301 f67 1"/>
                <a:gd name="f101" fmla="+- f69 0 f1"/>
                <a:gd name="f102" fmla="*/ f72 1 542021"/>
                <a:gd name="f103" fmla="*/ f73 1 410359"/>
                <a:gd name="f104" fmla="*/ f74 1 542021"/>
                <a:gd name="f105" fmla="*/ f75 1 410359"/>
                <a:gd name="f106" fmla="*/ f76 1 542021"/>
                <a:gd name="f107" fmla="*/ f77 1 542021"/>
                <a:gd name="f108" fmla="*/ f78 1 410359"/>
                <a:gd name="f109" fmla="*/ f79 1 542021"/>
                <a:gd name="f110" fmla="*/ f80 1 410359"/>
                <a:gd name="f111" fmla="*/ f81 1 542021"/>
                <a:gd name="f112" fmla="*/ f82 1 542021"/>
                <a:gd name="f113" fmla="*/ f83 1 410359"/>
                <a:gd name="f114" fmla="*/ f84 1 542021"/>
                <a:gd name="f115" fmla="*/ f85 1 410359"/>
                <a:gd name="f116" fmla="*/ f86 1 542021"/>
                <a:gd name="f117" fmla="*/ f87 1 542021"/>
                <a:gd name="f118" fmla="*/ f88 1 542021"/>
                <a:gd name="f119" fmla="*/ f89 1 410359"/>
                <a:gd name="f120" fmla="*/ f90 1 542021"/>
                <a:gd name="f121" fmla="*/ f91 1 410359"/>
                <a:gd name="f122" fmla="*/ f92 1 542021"/>
                <a:gd name="f123" fmla="*/ f93 1 410359"/>
                <a:gd name="f124" fmla="*/ f94 1 542021"/>
                <a:gd name="f125" fmla="*/ f95 1 410359"/>
                <a:gd name="f126" fmla="*/ f96 1 410359"/>
                <a:gd name="f127" fmla="*/ f97 1 410359"/>
                <a:gd name="f128" fmla="*/ f98 1 410359"/>
                <a:gd name="f129" fmla="*/ f99 1 542021"/>
                <a:gd name="f130" fmla="*/ f100 1 410359"/>
                <a:gd name="f131" fmla="*/ f63 1 f70"/>
                <a:gd name="f132" fmla="*/ f64 1 f70"/>
                <a:gd name="f133" fmla="*/ f63 1 f71"/>
                <a:gd name="f134" fmla="*/ f65 1 f71"/>
                <a:gd name="f135" fmla="*/ f102 1 f70"/>
                <a:gd name="f136" fmla="*/ f103 1 f71"/>
                <a:gd name="f137" fmla="*/ f104 1 f70"/>
                <a:gd name="f138" fmla="*/ f105 1 f71"/>
                <a:gd name="f139" fmla="*/ f106 1 f70"/>
                <a:gd name="f140" fmla="*/ f107 1 f70"/>
                <a:gd name="f141" fmla="*/ f108 1 f71"/>
                <a:gd name="f142" fmla="*/ f109 1 f70"/>
                <a:gd name="f143" fmla="*/ f110 1 f71"/>
                <a:gd name="f144" fmla="*/ f111 1 f70"/>
                <a:gd name="f145" fmla="*/ f112 1 f70"/>
                <a:gd name="f146" fmla="*/ f113 1 f71"/>
                <a:gd name="f147" fmla="*/ f114 1 f70"/>
                <a:gd name="f148" fmla="*/ f115 1 f71"/>
                <a:gd name="f149" fmla="*/ f116 1 f70"/>
                <a:gd name="f150" fmla="*/ f117 1 f70"/>
                <a:gd name="f151" fmla="*/ f118 1 f70"/>
                <a:gd name="f152" fmla="*/ f119 1 f71"/>
                <a:gd name="f153" fmla="*/ f120 1 f70"/>
                <a:gd name="f154" fmla="*/ f121 1 f71"/>
                <a:gd name="f155" fmla="*/ f122 1 f70"/>
                <a:gd name="f156" fmla="*/ f123 1 f71"/>
                <a:gd name="f157" fmla="*/ f124 1 f70"/>
                <a:gd name="f158" fmla="*/ f125 1 f71"/>
                <a:gd name="f159" fmla="*/ f126 1 f71"/>
                <a:gd name="f160" fmla="*/ f127 1 f71"/>
                <a:gd name="f161" fmla="*/ f128 1 f71"/>
                <a:gd name="f162" fmla="*/ f129 1 f70"/>
                <a:gd name="f163" fmla="*/ f130 1 f71"/>
                <a:gd name="f164" fmla="*/ f131 f61 1"/>
                <a:gd name="f165" fmla="*/ f132 f61 1"/>
                <a:gd name="f166" fmla="*/ f134 f62 1"/>
                <a:gd name="f167" fmla="*/ f133 f62 1"/>
                <a:gd name="f168" fmla="*/ f135 f61 1"/>
                <a:gd name="f169" fmla="*/ f136 f62 1"/>
                <a:gd name="f170" fmla="*/ f137 f61 1"/>
                <a:gd name="f171" fmla="*/ f138 f62 1"/>
                <a:gd name="f172" fmla="*/ f139 f61 1"/>
                <a:gd name="f173" fmla="*/ f140 f61 1"/>
                <a:gd name="f174" fmla="*/ f141 f62 1"/>
                <a:gd name="f175" fmla="*/ f142 f61 1"/>
                <a:gd name="f176" fmla="*/ f143 f62 1"/>
                <a:gd name="f177" fmla="*/ f144 f61 1"/>
                <a:gd name="f178" fmla="*/ f145 f61 1"/>
                <a:gd name="f179" fmla="*/ f146 f62 1"/>
                <a:gd name="f180" fmla="*/ f147 f61 1"/>
                <a:gd name="f181" fmla="*/ f148 f62 1"/>
                <a:gd name="f182" fmla="*/ f149 f61 1"/>
                <a:gd name="f183" fmla="*/ f150 f61 1"/>
                <a:gd name="f184" fmla="*/ f151 f61 1"/>
                <a:gd name="f185" fmla="*/ f152 f62 1"/>
                <a:gd name="f186" fmla="*/ f153 f61 1"/>
                <a:gd name="f187" fmla="*/ f154 f62 1"/>
                <a:gd name="f188" fmla="*/ f155 f61 1"/>
                <a:gd name="f189" fmla="*/ f156 f62 1"/>
                <a:gd name="f190" fmla="*/ f157 f61 1"/>
                <a:gd name="f191" fmla="*/ f158 f62 1"/>
                <a:gd name="f192" fmla="*/ f159 f62 1"/>
                <a:gd name="f193" fmla="*/ f160 f62 1"/>
                <a:gd name="f194" fmla="*/ f161 f62 1"/>
                <a:gd name="f195" fmla="*/ f162 f61 1"/>
                <a:gd name="f196" fmla="*/ f163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68" y="f169"/>
                </a:cxn>
                <a:cxn ang="f101">
                  <a:pos x="f170" y="f171"/>
                </a:cxn>
                <a:cxn ang="f101">
                  <a:pos x="f172" y="f171"/>
                </a:cxn>
                <a:cxn ang="f101">
                  <a:pos x="f173" y="f174"/>
                </a:cxn>
                <a:cxn ang="f101">
                  <a:pos x="f175" y="f176"/>
                </a:cxn>
                <a:cxn ang="f101">
                  <a:pos x="f177" y="f176"/>
                </a:cxn>
                <a:cxn ang="f101">
                  <a:pos x="f178" y="f179"/>
                </a:cxn>
                <a:cxn ang="f101">
                  <a:pos x="f180" y="f181"/>
                </a:cxn>
                <a:cxn ang="f101">
                  <a:pos x="f182" y="f181"/>
                </a:cxn>
                <a:cxn ang="f101">
                  <a:pos x="f183" y="f181"/>
                </a:cxn>
                <a:cxn ang="f101">
                  <a:pos x="f184" y="f185"/>
                </a:cxn>
                <a:cxn ang="f101">
                  <a:pos x="f186" y="f187"/>
                </a:cxn>
                <a:cxn ang="f101">
                  <a:pos x="f188" y="f189"/>
                </a:cxn>
                <a:cxn ang="f101">
                  <a:pos x="f190" y="f191"/>
                </a:cxn>
                <a:cxn ang="f101">
                  <a:pos x="f190" y="f192"/>
                </a:cxn>
                <a:cxn ang="f101">
                  <a:pos x="f190" y="f193"/>
                </a:cxn>
                <a:cxn ang="f101">
                  <a:pos x="f190" y="f194"/>
                </a:cxn>
                <a:cxn ang="f101">
                  <a:pos x="f195" y="f194"/>
                </a:cxn>
                <a:cxn ang="f101">
                  <a:pos x="f195" y="f196"/>
                </a:cxn>
                <a:cxn ang="f101">
                  <a:pos x="f168" y="f169"/>
                </a:cxn>
              </a:cxnLst>
              <a:rect l="f164" t="f167" r="f165" b="f166"/>
              <a:pathLst>
                <a:path w="542021" h="41035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0"/>
                    <a:pt x="f24" y="f25"/>
                    <a:pt x="f26" y="f5"/>
                  </a:cubicBezTo>
                  <a:lnTo>
                    <a:pt x="f27" y="f5"/>
                  </a:lnTo>
                  <a:cubicBezTo>
                    <a:pt x="f28" y="f29"/>
                    <a:pt x="f30" y="f31"/>
                    <a:pt x="f5" y="f32"/>
                  </a:cubicBezTo>
                  <a:lnTo>
                    <a:pt x="f33" y="f34"/>
                  </a:lnTo>
                  <a:lnTo>
                    <a:pt x="f35" y="f34"/>
                  </a:lnTo>
                  <a:lnTo>
                    <a:pt x="f36" y="f34"/>
                  </a:lnTo>
                  <a:lnTo>
                    <a:pt x="f37" y="f38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lnTo>
                    <a:pt x="f47" y="f48"/>
                  </a:lnTo>
                  <a:cubicBezTo>
                    <a:pt x="f47" y="f48"/>
                    <a:pt x="f47" y="f49"/>
                    <a:pt x="f47" y="f50"/>
                  </a:cubicBezTo>
                  <a:cubicBezTo>
                    <a:pt x="f47" y="f51"/>
                    <a:pt x="f47" y="f52"/>
                    <a:pt x="f47" y="f53"/>
                  </a:cubicBezTo>
                  <a:lnTo>
                    <a:pt x="f47" y="f7"/>
                  </a:lnTo>
                  <a:lnTo>
                    <a:pt x="f54" y="f7"/>
                  </a:lnTo>
                  <a:lnTo>
                    <a:pt x="f54" y="f55"/>
                  </a:ln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" name="Freeform: Shape 25">
              <a:extLst>
                <a:ext uri="{FF2B5EF4-FFF2-40B4-BE49-F238E27FC236}">
                  <a16:creationId xmlns:a16="http://schemas.microsoft.com/office/drawing/2014/main" id="{6546C54A-A608-C062-97B0-27AFD4C0FD66}"/>
                </a:ext>
              </a:extLst>
            </p:cNvPr>
            <p:cNvSpPr/>
            <p:nvPr/>
          </p:nvSpPr>
          <p:spPr>
            <a:xfrm>
              <a:off x="3193596" y="5908578"/>
              <a:ext cx="73133" cy="5485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133"/>
                <a:gd name="f7" fmla="val 548499"/>
                <a:gd name="f8" fmla="val 68435"/>
                <a:gd name="f9" fmla="val 547611"/>
                <a:gd name="f10" fmla="val 6094"/>
                <a:gd name="f11" fmla="val 68384"/>
                <a:gd name="f12" fmla="val 5843"/>
                <a:gd name="f13" fmla="val 5584"/>
                <a:gd name="f14" fmla="val 5333"/>
                <a:gd name="f15" fmla="val 68372"/>
                <a:gd name="f16" fmla="val 4869"/>
                <a:gd name="f17" fmla="val 4399"/>
                <a:gd name="f18" fmla="val 3936"/>
                <a:gd name="f19" fmla="val 3556"/>
                <a:gd name="f20" fmla="val 3173"/>
                <a:gd name="f21" fmla="val 2793"/>
                <a:gd name="f22" fmla="val 68600"/>
                <a:gd name="f23" fmla="val 2359"/>
                <a:gd name="f24" fmla="val 68854"/>
                <a:gd name="f25" fmla="val 1969"/>
                <a:gd name="f26" fmla="val 69197"/>
                <a:gd name="f27" fmla="val 1651"/>
                <a:gd name="f28" fmla="val 70086"/>
                <a:gd name="f29" fmla="val 762"/>
                <a:gd name="f30" fmla="val 71102"/>
                <a:gd name="f31" fmla="val 72371"/>
                <a:gd name="f32" fmla="val 548500"/>
                <a:gd name="f33" fmla="val 67419"/>
                <a:gd name="f34" fmla="+- 0 0 -90"/>
                <a:gd name="f35" fmla="*/ f3 1 73133"/>
                <a:gd name="f36" fmla="*/ f4 1 548499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73133"/>
                <a:gd name="f45" fmla="*/ f41 1 548499"/>
                <a:gd name="f46" fmla="*/ 68435 f42 1"/>
                <a:gd name="f47" fmla="*/ 547611 f41 1"/>
                <a:gd name="f48" fmla="*/ 6094 f41 1"/>
                <a:gd name="f49" fmla="*/ 5333 f41 1"/>
                <a:gd name="f50" fmla="*/ 3936 f41 1"/>
                <a:gd name="f51" fmla="*/ 2793 f41 1"/>
                <a:gd name="f52" fmla="*/ 69197 f42 1"/>
                <a:gd name="f53" fmla="*/ 1651 f41 1"/>
                <a:gd name="f54" fmla="*/ 70086 f42 1"/>
                <a:gd name="f55" fmla="*/ 762 f41 1"/>
                <a:gd name="f56" fmla="*/ 71102 f42 1"/>
                <a:gd name="f57" fmla="*/ 0 f41 1"/>
                <a:gd name="f58" fmla="*/ 72371 f42 1"/>
                <a:gd name="f59" fmla="*/ 73133 f42 1"/>
                <a:gd name="f60" fmla="*/ 0 f42 1"/>
                <a:gd name="f61" fmla="*/ 548500 f41 1"/>
                <a:gd name="f62" fmla="*/ 67419 f42 1"/>
                <a:gd name="f63" fmla="+- f43 0 f1"/>
                <a:gd name="f64" fmla="*/ f46 1 73133"/>
                <a:gd name="f65" fmla="*/ f47 1 548499"/>
                <a:gd name="f66" fmla="*/ f48 1 548499"/>
                <a:gd name="f67" fmla="*/ f49 1 548499"/>
                <a:gd name="f68" fmla="*/ f50 1 548499"/>
                <a:gd name="f69" fmla="*/ f51 1 548499"/>
                <a:gd name="f70" fmla="*/ f52 1 73133"/>
                <a:gd name="f71" fmla="*/ f53 1 548499"/>
                <a:gd name="f72" fmla="*/ f54 1 73133"/>
                <a:gd name="f73" fmla="*/ f55 1 548499"/>
                <a:gd name="f74" fmla="*/ f56 1 73133"/>
                <a:gd name="f75" fmla="*/ f57 1 548499"/>
                <a:gd name="f76" fmla="*/ f58 1 73133"/>
                <a:gd name="f77" fmla="*/ f59 1 73133"/>
                <a:gd name="f78" fmla="*/ f60 1 73133"/>
                <a:gd name="f79" fmla="*/ f61 1 548499"/>
                <a:gd name="f80" fmla="*/ f62 1 73133"/>
                <a:gd name="f81" fmla="*/ f37 1 f44"/>
                <a:gd name="f82" fmla="*/ f38 1 f44"/>
                <a:gd name="f83" fmla="*/ f37 1 f45"/>
                <a:gd name="f84" fmla="*/ f39 1 f45"/>
                <a:gd name="f85" fmla="*/ f64 1 f44"/>
                <a:gd name="f86" fmla="*/ f65 1 f45"/>
                <a:gd name="f87" fmla="*/ f66 1 f45"/>
                <a:gd name="f88" fmla="*/ f67 1 f45"/>
                <a:gd name="f89" fmla="*/ f68 1 f45"/>
                <a:gd name="f90" fmla="*/ f69 1 f45"/>
                <a:gd name="f91" fmla="*/ f70 1 f44"/>
                <a:gd name="f92" fmla="*/ f71 1 f45"/>
                <a:gd name="f93" fmla="*/ f72 1 f44"/>
                <a:gd name="f94" fmla="*/ f73 1 f45"/>
                <a:gd name="f95" fmla="*/ f74 1 f44"/>
                <a:gd name="f96" fmla="*/ f75 1 f45"/>
                <a:gd name="f97" fmla="*/ f76 1 f44"/>
                <a:gd name="f98" fmla="*/ f77 1 f44"/>
                <a:gd name="f99" fmla="*/ f78 1 f44"/>
                <a:gd name="f100" fmla="*/ f79 1 f45"/>
                <a:gd name="f101" fmla="*/ f80 1 f44"/>
                <a:gd name="f102" fmla="*/ f81 f35 1"/>
                <a:gd name="f103" fmla="*/ f82 f35 1"/>
                <a:gd name="f104" fmla="*/ f84 f36 1"/>
                <a:gd name="f105" fmla="*/ f83 f36 1"/>
                <a:gd name="f106" fmla="*/ f85 f35 1"/>
                <a:gd name="f107" fmla="*/ f86 f36 1"/>
                <a:gd name="f108" fmla="*/ f87 f36 1"/>
                <a:gd name="f109" fmla="*/ f88 f36 1"/>
                <a:gd name="f110" fmla="*/ f89 f36 1"/>
                <a:gd name="f111" fmla="*/ f90 f36 1"/>
                <a:gd name="f112" fmla="*/ f91 f35 1"/>
                <a:gd name="f113" fmla="*/ f92 f36 1"/>
                <a:gd name="f114" fmla="*/ f93 f35 1"/>
                <a:gd name="f115" fmla="*/ f94 f36 1"/>
                <a:gd name="f116" fmla="*/ f95 f35 1"/>
                <a:gd name="f117" fmla="*/ f96 f36 1"/>
                <a:gd name="f118" fmla="*/ f97 f35 1"/>
                <a:gd name="f119" fmla="*/ f98 f35 1"/>
                <a:gd name="f120" fmla="*/ f99 f35 1"/>
                <a:gd name="f121" fmla="*/ f100 f36 1"/>
                <a:gd name="f122" fmla="*/ f10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6" y="f107"/>
                </a:cxn>
                <a:cxn ang="f63">
                  <a:pos x="f106" y="f108"/>
                </a:cxn>
                <a:cxn ang="f63">
                  <a:pos x="f106" y="f109"/>
                </a:cxn>
                <a:cxn ang="f63">
                  <a:pos x="f106" y="f110"/>
                </a:cxn>
                <a:cxn ang="f63">
                  <a:pos x="f106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8" y="f117"/>
                </a:cxn>
                <a:cxn ang="f63">
                  <a:pos x="f119" y="f117"/>
                </a:cxn>
                <a:cxn ang="f63">
                  <a:pos x="f120" y="f117"/>
                </a:cxn>
                <a:cxn ang="f63">
                  <a:pos x="f120" y="f121"/>
                </a:cxn>
                <a:cxn ang="f63">
                  <a:pos x="f122" y="f121"/>
                </a:cxn>
              </a:cxnLst>
              <a:rect l="f102" t="f105" r="f103" b="f104"/>
              <a:pathLst>
                <a:path w="73133" h="548499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5" y="f17"/>
                    <a:pt x="f8" y="f18"/>
                  </a:cubicBezTo>
                  <a:cubicBezTo>
                    <a:pt x="f11" y="f19"/>
                    <a:pt x="f11" y="f20"/>
                    <a:pt x="f8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5"/>
                  </a:lnTo>
                  <a:lnTo>
                    <a:pt x="f31" y="f5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32"/>
                  </a:lnTo>
                  <a:lnTo>
                    <a:pt x="f33" y="f32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" name="Freeform: Shape 26">
              <a:extLst>
                <a:ext uri="{FF2B5EF4-FFF2-40B4-BE49-F238E27FC236}">
                  <a16:creationId xmlns:a16="http://schemas.microsoft.com/office/drawing/2014/main" id="{A2E32C3B-C5A9-C754-7F70-6DA662265229}"/>
                </a:ext>
              </a:extLst>
            </p:cNvPr>
            <p:cNvSpPr/>
            <p:nvPr/>
          </p:nvSpPr>
          <p:spPr>
            <a:xfrm>
              <a:off x="6514039" y="6435492"/>
              <a:ext cx="22978" cy="4290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980"/>
                <a:gd name="f7" fmla="val 429023"/>
                <a:gd name="f8" fmla="val 22981"/>
                <a:gd name="f9" fmla="val 81894"/>
                <a:gd name="f10" fmla="val 21839"/>
                <a:gd name="f11" fmla="val 16125"/>
                <a:gd name="f12" fmla="val 91163"/>
                <a:gd name="f13" fmla="val 16544"/>
                <a:gd name="f14" fmla="val 87049"/>
                <a:gd name="f15" fmla="val 19172"/>
                <a:gd name="f16" fmla="val 83494"/>
                <a:gd name="f17" fmla="+- 0 0 -90"/>
                <a:gd name="f18" fmla="*/ f3 1 22980"/>
                <a:gd name="f19" fmla="*/ f4 1 42902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2980"/>
                <a:gd name="f28" fmla="*/ f24 1 429023"/>
                <a:gd name="f29" fmla="*/ 22981 f25 1"/>
                <a:gd name="f30" fmla="*/ 81894 f24 1"/>
                <a:gd name="f31" fmla="*/ 21839 f25 1"/>
                <a:gd name="f32" fmla="*/ 0 f24 1"/>
                <a:gd name="f33" fmla="*/ 0 f25 1"/>
                <a:gd name="f34" fmla="*/ 429023 f24 1"/>
                <a:gd name="f35" fmla="*/ 16125 f25 1"/>
                <a:gd name="f36" fmla="*/ 91163 f24 1"/>
                <a:gd name="f37" fmla="+- f26 0 f1"/>
                <a:gd name="f38" fmla="*/ f29 1 22980"/>
                <a:gd name="f39" fmla="*/ f30 1 429023"/>
                <a:gd name="f40" fmla="*/ f31 1 22980"/>
                <a:gd name="f41" fmla="*/ f32 1 429023"/>
                <a:gd name="f42" fmla="*/ f33 1 22980"/>
                <a:gd name="f43" fmla="*/ f34 1 429023"/>
                <a:gd name="f44" fmla="*/ f35 1 22980"/>
                <a:gd name="f45" fmla="*/ f36 1 429023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6" y="f65"/>
                </a:cxn>
                <a:cxn ang="f37">
                  <a:pos x="f66" y="f67"/>
                </a:cxn>
                <a:cxn ang="f37">
                  <a:pos x="f68" y="f67"/>
                </a:cxn>
                <a:cxn ang="f37">
                  <a:pos x="f68" y="f69"/>
                </a:cxn>
                <a:cxn ang="f37">
                  <a:pos x="f62" y="f63"/>
                </a:cxn>
              </a:cxnLst>
              <a:rect l="f58" t="f61" r="f59" b="f60"/>
              <a:pathLst>
                <a:path w="22980" h="429023">
                  <a:moveTo>
                    <a:pt x="f8" y="f9"/>
                  </a:moveTo>
                  <a:lnTo>
                    <a:pt x="f10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11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8" y="f9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" name="Freeform: Shape 27">
              <a:extLst>
                <a:ext uri="{FF2B5EF4-FFF2-40B4-BE49-F238E27FC236}">
                  <a16:creationId xmlns:a16="http://schemas.microsoft.com/office/drawing/2014/main" id="{7AEC35AD-3541-94EA-DECC-E7D132BFE1BC}"/>
                </a:ext>
              </a:extLst>
            </p:cNvPr>
            <p:cNvSpPr/>
            <p:nvPr/>
          </p:nvSpPr>
          <p:spPr>
            <a:xfrm>
              <a:off x="6538289" y="6439680"/>
              <a:ext cx="370999" cy="681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0996"/>
                <a:gd name="f7" fmla="val 68181"/>
                <a:gd name="f8" fmla="val 338366"/>
                <a:gd name="f9" fmla="val 370997"/>
                <a:gd name="f10" fmla="val 508"/>
                <a:gd name="f11" fmla="val 338239"/>
                <a:gd name="f12" fmla="+- 0 0 -90"/>
                <a:gd name="f13" fmla="*/ f3 1 370996"/>
                <a:gd name="f14" fmla="*/ f4 1 6818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70996"/>
                <a:gd name="f23" fmla="*/ f19 1 68181"/>
                <a:gd name="f24" fmla="*/ 0 f20 1"/>
                <a:gd name="f25" fmla="*/ 0 f19 1"/>
                <a:gd name="f26" fmla="*/ 68181 f19 1"/>
                <a:gd name="f27" fmla="*/ 338366 f20 1"/>
                <a:gd name="f28" fmla="*/ 370997 f20 1"/>
                <a:gd name="f29" fmla="*/ 508 f19 1"/>
                <a:gd name="f30" fmla="*/ 338239 f20 1"/>
                <a:gd name="f31" fmla="+- f21 0 f1"/>
                <a:gd name="f32" fmla="*/ f24 1 370996"/>
                <a:gd name="f33" fmla="*/ f25 1 68181"/>
                <a:gd name="f34" fmla="*/ f26 1 68181"/>
                <a:gd name="f35" fmla="*/ f27 1 370996"/>
                <a:gd name="f36" fmla="*/ f28 1 370996"/>
                <a:gd name="f37" fmla="*/ f29 1 68181"/>
                <a:gd name="f38" fmla="*/ f30 1 370996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2"/>
                <a:gd name="f48" fmla="*/ f37 1 f23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3 1"/>
                <a:gd name="f59" fmla="*/ f48 f14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8" y="f56"/>
                </a:cxn>
                <a:cxn ang="f31">
                  <a:pos x="f58" y="f59"/>
                </a:cxn>
                <a:cxn ang="f31">
                  <a:pos x="f60" y="f55"/>
                </a:cxn>
                <a:cxn ang="f31">
                  <a:pos x="f54" y="f55"/>
                </a:cxn>
              </a:cxnLst>
              <a:rect l="f50" t="f53" r="f51" b="f52"/>
              <a:pathLst>
                <a:path w="370996" h="68181">
                  <a:moveTo>
                    <a:pt x="f5" y="f5"/>
                  </a:moveTo>
                  <a:lnTo>
                    <a:pt x="f5" y="f7"/>
                  </a:lnTo>
                  <a:lnTo>
                    <a:pt x="f8" y="f7"/>
                  </a:lnTo>
                  <a:lnTo>
                    <a:pt x="f9" y="f7"/>
                  </a:lnTo>
                  <a:lnTo>
                    <a:pt x="f9" y="f10"/>
                  </a:lnTo>
                  <a:lnTo>
                    <a:pt x="f11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" name="Freeform: Shape 28">
              <a:extLst>
                <a:ext uri="{FF2B5EF4-FFF2-40B4-BE49-F238E27FC236}">
                  <a16:creationId xmlns:a16="http://schemas.microsoft.com/office/drawing/2014/main" id="{F5957AC0-8BF9-FF8E-CC90-C6EA4B9986A0}"/>
                </a:ext>
              </a:extLst>
            </p:cNvPr>
            <p:cNvSpPr/>
            <p:nvPr/>
          </p:nvSpPr>
          <p:spPr>
            <a:xfrm>
              <a:off x="5177963" y="5641939"/>
              <a:ext cx="28181" cy="1909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86"/>
                <a:gd name="f7" fmla="val 190959"/>
                <a:gd name="f8" fmla="val 28187"/>
                <a:gd name="f9" fmla="val 10411"/>
                <a:gd name="f10" fmla="val 26155"/>
                <a:gd name="f11" fmla="val 9650"/>
                <a:gd name="f12" fmla="+- 0 0 -90"/>
                <a:gd name="f13" fmla="*/ f3 1 28186"/>
                <a:gd name="f14" fmla="*/ f4 1 19095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186"/>
                <a:gd name="f23" fmla="*/ f19 1 190959"/>
                <a:gd name="f24" fmla="*/ 28187 f20 1"/>
                <a:gd name="f25" fmla="*/ 190959 f19 1"/>
                <a:gd name="f26" fmla="*/ 10411 f19 1"/>
                <a:gd name="f27" fmla="*/ 26155 f20 1"/>
                <a:gd name="f28" fmla="*/ 0 f19 1"/>
                <a:gd name="f29" fmla="*/ 0 f20 1"/>
                <a:gd name="f30" fmla="*/ 9650 f19 1"/>
                <a:gd name="f31" fmla="+- f21 0 f1"/>
                <a:gd name="f32" fmla="*/ f24 1 28186"/>
                <a:gd name="f33" fmla="*/ f25 1 190959"/>
                <a:gd name="f34" fmla="*/ f26 1 190959"/>
                <a:gd name="f35" fmla="*/ f27 1 28186"/>
                <a:gd name="f36" fmla="*/ f28 1 190959"/>
                <a:gd name="f37" fmla="*/ f29 1 28186"/>
                <a:gd name="f38" fmla="*/ f30 1 19095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9" y="f60"/>
                </a:cxn>
                <a:cxn ang="f31">
                  <a:pos x="f59" y="f55"/>
                </a:cxn>
                <a:cxn ang="f31">
                  <a:pos x="f54" y="f55"/>
                </a:cxn>
              </a:cxnLst>
              <a:rect l="f50" t="f53" r="f51" b="f52"/>
              <a:pathLst>
                <a:path w="28186" h="190959">
                  <a:moveTo>
                    <a:pt x="f8" y="f7"/>
                  </a:moveTo>
                  <a:lnTo>
                    <a:pt x="f8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" name="Freeform: Shape 29">
              <a:extLst>
                <a:ext uri="{FF2B5EF4-FFF2-40B4-BE49-F238E27FC236}">
                  <a16:creationId xmlns:a16="http://schemas.microsoft.com/office/drawing/2014/main" id="{B781D0DB-D2C0-E3E4-08B6-38482E29935E}"/>
                </a:ext>
              </a:extLst>
            </p:cNvPr>
            <p:cNvSpPr/>
            <p:nvPr/>
          </p:nvSpPr>
          <p:spPr>
            <a:xfrm>
              <a:off x="4693962" y="4834560"/>
              <a:ext cx="245050" cy="9530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046"/>
                <a:gd name="f7" fmla="val 953018"/>
                <a:gd name="f8" fmla="val 86591"/>
                <a:gd name="f9" fmla="val 166454"/>
                <a:gd name="f10" fmla="val 87467"/>
                <a:gd name="f11" fmla="val 166273"/>
                <a:gd name="f12" fmla="val 88382"/>
                <a:gd name="f13" fmla="val 89258"/>
                <a:gd name="f14" fmla="val 90400"/>
                <a:gd name="f15" fmla="val 167216"/>
                <a:gd name="f16" fmla="val 90794"/>
                <a:gd name="f17" fmla="val 167397"/>
                <a:gd name="f18" fmla="val 91137"/>
                <a:gd name="f19" fmla="val 167656"/>
                <a:gd name="f20" fmla="val 91416"/>
                <a:gd name="f21" fmla="val 167978"/>
                <a:gd name="f22" fmla="val 92063"/>
                <a:gd name="f23" fmla="val 168587"/>
                <a:gd name="f24" fmla="val 92584"/>
                <a:gd name="f25" fmla="val 169321"/>
                <a:gd name="f26" fmla="val 92940"/>
                <a:gd name="f27" fmla="val 170136"/>
                <a:gd name="f28" fmla="val 99542"/>
                <a:gd name="f29" fmla="val 186134"/>
                <a:gd name="f30" fmla="val 99606"/>
                <a:gd name="f31" fmla="val 186513"/>
                <a:gd name="f32" fmla="val 186899"/>
                <a:gd name="f33" fmla="val 187277"/>
                <a:gd name="f34" fmla="val 99618"/>
                <a:gd name="f35" fmla="val 187782"/>
                <a:gd name="f36" fmla="val 188295"/>
                <a:gd name="f37" fmla="val 188801"/>
                <a:gd name="f38" fmla="val 15236"/>
                <a:gd name="f39" fmla="val 240983"/>
                <a:gd name="f40" fmla="+- 0 0 -90"/>
                <a:gd name="f41" fmla="*/ f3 1 245046"/>
                <a:gd name="f42" fmla="*/ f4 1 953018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45046"/>
                <a:gd name="f51" fmla="*/ f47 1 953018"/>
                <a:gd name="f52" fmla="*/ 86591 f48 1"/>
                <a:gd name="f53" fmla="*/ 166454 f47 1"/>
                <a:gd name="f54" fmla="*/ 89258 f48 1"/>
                <a:gd name="f55" fmla="*/ 90400 f48 1"/>
                <a:gd name="f56" fmla="*/ 167216 f47 1"/>
                <a:gd name="f57" fmla="*/ 91416 f48 1"/>
                <a:gd name="f58" fmla="*/ 167978 f47 1"/>
                <a:gd name="f59" fmla="*/ 92940 f48 1"/>
                <a:gd name="f60" fmla="*/ 170136 f47 1"/>
                <a:gd name="f61" fmla="*/ 99542 f48 1"/>
                <a:gd name="f62" fmla="*/ 186134 f47 1"/>
                <a:gd name="f63" fmla="*/ 187277 f47 1"/>
                <a:gd name="f64" fmla="*/ 188801 f47 1"/>
                <a:gd name="f65" fmla="*/ 953018 f47 1"/>
                <a:gd name="f66" fmla="*/ 245046 f48 1"/>
                <a:gd name="f67" fmla="*/ 15236 f47 1"/>
                <a:gd name="f68" fmla="*/ 240983 f48 1"/>
                <a:gd name="f69" fmla="*/ 0 f47 1"/>
                <a:gd name="f70" fmla="*/ 0 f48 1"/>
                <a:gd name="f71" fmla="+- f49 0 f1"/>
                <a:gd name="f72" fmla="*/ f52 1 245046"/>
                <a:gd name="f73" fmla="*/ f53 1 953018"/>
                <a:gd name="f74" fmla="*/ f54 1 245046"/>
                <a:gd name="f75" fmla="*/ f55 1 245046"/>
                <a:gd name="f76" fmla="*/ f56 1 953018"/>
                <a:gd name="f77" fmla="*/ f57 1 245046"/>
                <a:gd name="f78" fmla="*/ f58 1 953018"/>
                <a:gd name="f79" fmla="*/ f59 1 245046"/>
                <a:gd name="f80" fmla="*/ f60 1 953018"/>
                <a:gd name="f81" fmla="*/ f61 1 245046"/>
                <a:gd name="f82" fmla="*/ f62 1 953018"/>
                <a:gd name="f83" fmla="*/ f63 1 953018"/>
                <a:gd name="f84" fmla="*/ f64 1 953018"/>
                <a:gd name="f85" fmla="*/ f65 1 953018"/>
                <a:gd name="f86" fmla="*/ f66 1 245046"/>
                <a:gd name="f87" fmla="*/ f67 1 953018"/>
                <a:gd name="f88" fmla="*/ f68 1 245046"/>
                <a:gd name="f89" fmla="*/ f69 1 953018"/>
                <a:gd name="f90" fmla="*/ f70 1 245046"/>
                <a:gd name="f91" fmla="*/ f43 1 f50"/>
                <a:gd name="f92" fmla="*/ f44 1 f50"/>
                <a:gd name="f93" fmla="*/ f43 1 f51"/>
                <a:gd name="f94" fmla="*/ f45 1 f51"/>
                <a:gd name="f95" fmla="*/ f72 1 f50"/>
                <a:gd name="f96" fmla="*/ f73 1 f51"/>
                <a:gd name="f97" fmla="*/ f74 1 f50"/>
                <a:gd name="f98" fmla="*/ f75 1 f50"/>
                <a:gd name="f99" fmla="*/ f76 1 f51"/>
                <a:gd name="f100" fmla="*/ f77 1 f50"/>
                <a:gd name="f101" fmla="*/ f78 1 f51"/>
                <a:gd name="f102" fmla="*/ f79 1 f50"/>
                <a:gd name="f103" fmla="*/ f80 1 f51"/>
                <a:gd name="f104" fmla="*/ f81 1 f50"/>
                <a:gd name="f105" fmla="*/ f82 1 f51"/>
                <a:gd name="f106" fmla="*/ f83 1 f51"/>
                <a:gd name="f107" fmla="*/ f84 1 f51"/>
                <a:gd name="f108" fmla="*/ f85 1 f51"/>
                <a:gd name="f109" fmla="*/ f86 1 f50"/>
                <a:gd name="f110" fmla="*/ f87 1 f51"/>
                <a:gd name="f111" fmla="*/ f88 1 f50"/>
                <a:gd name="f112" fmla="*/ f89 1 f51"/>
                <a:gd name="f113" fmla="*/ f90 1 f50"/>
                <a:gd name="f114" fmla="*/ f91 f41 1"/>
                <a:gd name="f115" fmla="*/ f92 f41 1"/>
                <a:gd name="f116" fmla="*/ f94 f42 1"/>
                <a:gd name="f117" fmla="*/ f93 f42 1"/>
                <a:gd name="f118" fmla="*/ f95 f41 1"/>
                <a:gd name="f119" fmla="*/ f96 f42 1"/>
                <a:gd name="f120" fmla="*/ f97 f41 1"/>
                <a:gd name="f121" fmla="*/ f98 f41 1"/>
                <a:gd name="f122" fmla="*/ f99 f42 1"/>
                <a:gd name="f123" fmla="*/ f100 f41 1"/>
                <a:gd name="f124" fmla="*/ f101 f42 1"/>
                <a:gd name="f125" fmla="*/ f102 f41 1"/>
                <a:gd name="f126" fmla="*/ f103 f42 1"/>
                <a:gd name="f127" fmla="*/ f104 f41 1"/>
                <a:gd name="f128" fmla="*/ f105 f42 1"/>
                <a:gd name="f129" fmla="*/ f106 f42 1"/>
                <a:gd name="f130" fmla="*/ f107 f42 1"/>
                <a:gd name="f131" fmla="*/ f108 f42 1"/>
                <a:gd name="f132" fmla="*/ f109 f41 1"/>
                <a:gd name="f133" fmla="*/ f110 f42 1"/>
                <a:gd name="f134" fmla="*/ f111 f41 1"/>
                <a:gd name="f135" fmla="*/ f112 f42 1"/>
                <a:gd name="f136" fmla="*/ f113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8" y="f119"/>
                </a:cxn>
                <a:cxn ang="f71">
                  <a:pos x="f120" y="f119"/>
                </a:cxn>
                <a:cxn ang="f71">
                  <a:pos x="f121" y="f122"/>
                </a:cxn>
                <a:cxn ang="f71">
                  <a:pos x="f123" y="f124"/>
                </a:cxn>
                <a:cxn ang="f71">
                  <a:pos x="f125" y="f126"/>
                </a:cxn>
                <a:cxn ang="f71">
                  <a:pos x="f125" y="f126"/>
                </a:cxn>
                <a:cxn ang="f71">
                  <a:pos x="f127" y="f128"/>
                </a:cxn>
                <a:cxn ang="f71">
                  <a:pos x="f127" y="f128"/>
                </a:cxn>
                <a:cxn ang="f71">
                  <a:pos x="f127" y="f129"/>
                </a:cxn>
                <a:cxn ang="f71">
                  <a:pos x="f127" y="f130"/>
                </a:cxn>
                <a:cxn ang="f71">
                  <a:pos x="f127" y="f130"/>
                </a:cxn>
                <a:cxn ang="f71">
                  <a:pos x="f127" y="f131"/>
                </a:cxn>
                <a:cxn ang="f71">
                  <a:pos x="f132" y="f131"/>
                </a:cxn>
                <a:cxn ang="f71">
                  <a:pos x="f132" y="f133"/>
                </a:cxn>
                <a:cxn ang="f71">
                  <a:pos x="f134" y="f135"/>
                </a:cxn>
                <a:cxn ang="f71">
                  <a:pos x="f136" y="f135"/>
                </a:cxn>
                <a:cxn ang="f71">
                  <a:pos x="f136" y="f119"/>
                </a:cxn>
              </a:cxnLst>
              <a:rect l="f114" t="f117" r="f115" b="f116"/>
              <a:pathLst>
                <a:path w="245046" h="953018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28" y="f29"/>
                  </a:lnTo>
                  <a:cubicBezTo>
                    <a:pt x="f30" y="f31"/>
                    <a:pt x="f30" y="f32"/>
                    <a:pt x="f28" y="f33"/>
                  </a:cubicBezTo>
                  <a:cubicBezTo>
                    <a:pt x="f34" y="f35"/>
                    <a:pt x="f34" y="f36"/>
                    <a:pt x="f28" y="f37"/>
                  </a:cubicBezTo>
                  <a:lnTo>
                    <a:pt x="f28" y="f37"/>
                  </a:lnTo>
                  <a:lnTo>
                    <a:pt x="f28" y="f7"/>
                  </a:lnTo>
                  <a:lnTo>
                    <a:pt x="f6" y="f7"/>
                  </a:lnTo>
                  <a:lnTo>
                    <a:pt x="f6" y="f38"/>
                  </a:lnTo>
                  <a:lnTo>
                    <a:pt x="f39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22B0AE"/>
            </a:solidFill>
            <a:ln w="12691" cap="flat">
              <a:solidFill>
                <a:srgbClr val="66B2B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" name="Freeform: Shape 30">
              <a:extLst>
                <a:ext uri="{FF2B5EF4-FFF2-40B4-BE49-F238E27FC236}">
                  <a16:creationId xmlns:a16="http://schemas.microsoft.com/office/drawing/2014/main" id="{64986AED-9686-9E26-66CA-3B7A2957BBC1}"/>
                </a:ext>
              </a:extLst>
            </p:cNvPr>
            <p:cNvSpPr/>
            <p:nvPr/>
          </p:nvSpPr>
          <p:spPr>
            <a:xfrm>
              <a:off x="3464167" y="5752280"/>
              <a:ext cx="138010" cy="7011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012"/>
                <a:gd name="f7" fmla="val 701114"/>
                <a:gd name="f8" fmla="val 65515"/>
                <a:gd name="f9" fmla="val 62468"/>
                <a:gd name="f10" fmla="val 701115"/>
                <a:gd name="f11" fmla="val 138013"/>
                <a:gd name="f12" fmla="val 55485"/>
                <a:gd name="f13" fmla="val 58151"/>
                <a:gd name="f14" fmla="val 61998"/>
                <a:gd name="f15" fmla="val 55274"/>
                <a:gd name="f16" fmla="val 65299"/>
                <a:gd name="f17" fmla="val 58226"/>
                <a:gd name="f18" fmla="val 65502"/>
                <a:gd name="f19" fmla="val 62077"/>
                <a:gd name="f20" fmla="val 62206"/>
                <a:gd name="f21" fmla="val 62337"/>
                <a:gd name="f22" fmla="+- 0 0 -90"/>
                <a:gd name="f23" fmla="*/ f3 1 138012"/>
                <a:gd name="f24" fmla="*/ f4 1 701114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012"/>
                <a:gd name="f33" fmla="*/ f29 1 701114"/>
                <a:gd name="f34" fmla="*/ 65515 f30 1"/>
                <a:gd name="f35" fmla="*/ 62468 f29 1"/>
                <a:gd name="f36" fmla="*/ 701115 f29 1"/>
                <a:gd name="f37" fmla="*/ 138013 f30 1"/>
                <a:gd name="f38" fmla="*/ 0 f29 1"/>
                <a:gd name="f39" fmla="*/ 0 f30 1"/>
                <a:gd name="f40" fmla="*/ 55485 f29 1"/>
                <a:gd name="f41" fmla="*/ 58151 f30 1"/>
                <a:gd name="f42" fmla="*/ 65502 f30 1"/>
                <a:gd name="f43" fmla="*/ 62077 f29 1"/>
                <a:gd name="f44" fmla="+- f31 0 f1"/>
                <a:gd name="f45" fmla="*/ f34 1 138012"/>
                <a:gd name="f46" fmla="*/ f35 1 701114"/>
                <a:gd name="f47" fmla="*/ f36 1 701114"/>
                <a:gd name="f48" fmla="*/ f37 1 138012"/>
                <a:gd name="f49" fmla="*/ f38 1 701114"/>
                <a:gd name="f50" fmla="*/ f39 1 138012"/>
                <a:gd name="f51" fmla="*/ f40 1 701114"/>
                <a:gd name="f52" fmla="*/ f41 1 138012"/>
                <a:gd name="f53" fmla="*/ f42 1 138012"/>
                <a:gd name="f54" fmla="*/ f43 1 701114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3"/>
                <a:gd name="f62" fmla="*/ f48 1 f32"/>
                <a:gd name="f63" fmla="*/ f49 1 f33"/>
                <a:gd name="f64" fmla="*/ f50 1 f32"/>
                <a:gd name="f65" fmla="*/ f51 1 f33"/>
                <a:gd name="f66" fmla="*/ f52 1 f32"/>
                <a:gd name="f67" fmla="*/ f53 1 f32"/>
                <a:gd name="f68" fmla="*/ f54 1 f33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4 1"/>
                <a:gd name="f76" fmla="*/ f62 f23 1"/>
                <a:gd name="f77" fmla="*/ f63 f24 1"/>
                <a:gd name="f78" fmla="*/ f64 f23 1"/>
                <a:gd name="f79" fmla="*/ f65 f24 1"/>
                <a:gd name="f80" fmla="*/ f66 f23 1"/>
                <a:gd name="f81" fmla="*/ f67 f23 1"/>
                <a:gd name="f82" fmla="*/ f6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3" y="f75"/>
                </a:cxn>
                <a:cxn ang="f44">
                  <a:pos x="f76" y="f75"/>
                </a:cxn>
                <a:cxn ang="f44">
                  <a:pos x="f76" y="f77"/>
                </a:cxn>
                <a:cxn ang="f44">
                  <a:pos x="f78" y="f77"/>
                </a:cxn>
                <a:cxn ang="f44">
                  <a:pos x="f78" y="f79"/>
                </a:cxn>
                <a:cxn ang="f44">
                  <a:pos x="f80" y="f79"/>
                </a:cxn>
                <a:cxn ang="f44">
                  <a:pos x="f81" y="f82"/>
                </a:cxn>
                <a:cxn ang="f44">
                  <a:pos x="f73" y="f74"/>
                </a:cxn>
              </a:cxnLst>
              <a:rect l="f69" t="f72" r="f70" b="f71"/>
              <a:pathLst>
                <a:path w="138012" h="701114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13" y="f12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8" y="f20"/>
                    <a:pt x="f8" y="f21"/>
                    <a:pt x="f8" y="f9"/>
                  </a:cubicBez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" name="Freeform: Shape 31">
              <a:extLst>
                <a:ext uri="{FF2B5EF4-FFF2-40B4-BE49-F238E27FC236}">
                  <a16:creationId xmlns:a16="http://schemas.microsoft.com/office/drawing/2014/main" id="{EA37DFC8-A315-6207-D69D-EF33F08D9E3E}"/>
                </a:ext>
              </a:extLst>
            </p:cNvPr>
            <p:cNvSpPr/>
            <p:nvPr/>
          </p:nvSpPr>
          <p:spPr>
            <a:xfrm>
              <a:off x="3975079" y="5464445"/>
              <a:ext cx="16632" cy="9903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33"/>
                <a:gd name="f7" fmla="val 990346"/>
                <a:gd name="f8" fmla="val 989839"/>
                <a:gd name="f9" fmla="val 988823"/>
                <a:gd name="f10" fmla="val 155662"/>
                <a:gd name="f11" fmla="val 11427"/>
                <a:gd name="f12" fmla="val 990347"/>
                <a:gd name="f13" fmla="+- 0 0 -90"/>
                <a:gd name="f14" fmla="*/ f3 1 16633"/>
                <a:gd name="f15" fmla="*/ f4 1 99034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6633"/>
                <a:gd name="f24" fmla="*/ f20 1 990346"/>
                <a:gd name="f25" fmla="*/ 16633 f21 1"/>
                <a:gd name="f26" fmla="*/ 989839 f20 1"/>
                <a:gd name="f27" fmla="*/ 988823 f20 1"/>
                <a:gd name="f28" fmla="*/ 155662 f20 1"/>
                <a:gd name="f29" fmla="*/ 11427 f20 1"/>
                <a:gd name="f30" fmla="*/ 0 f21 1"/>
                <a:gd name="f31" fmla="*/ 0 f20 1"/>
                <a:gd name="f32" fmla="*/ 990347 f20 1"/>
                <a:gd name="f33" fmla="+- f22 0 f1"/>
                <a:gd name="f34" fmla="*/ f25 1 16633"/>
                <a:gd name="f35" fmla="*/ f26 1 990346"/>
                <a:gd name="f36" fmla="*/ f27 1 990346"/>
                <a:gd name="f37" fmla="*/ f28 1 990346"/>
                <a:gd name="f38" fmla="*/ f29 1 990346"/>
                <a:gd name="f39" fmla="*/ f30 1 16633"/>
                <a:gd name="f40" fmla="*/ f31 1 990346"/>
                <a:gd name="f41" fmla="*/ f32 1 99034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4"/>
                <a:gd name="f51" fmla="*/ f39 1 f23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5 1"/>
                <a:gd name="f63" fmla="*/ f51 f14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58" y="f62"/>
                </a:cxn>
                <a:cxn ang="f33">
                  <a:pos x="f63" y="f64"/>
                </a:cxn>
                <a:cxn ang="f33">
                  <a:pos x="f63" y="f65"/>
                </a:cxn>
                <a:cxn ang="f33">
                  <a:pos x="f58" y="f59"/>
                </a:cxn>
              </a:cxnLst>
              <a:rect l="f54" t="f57" r="f55" b="f56"/>
              <a:pathLst>
                <a:path w="16633" h="990346">
                  <a:moveTo>
                    <a:pt x="f6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6" y="f11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" name="Freeform: Shape 32">
              <a:extLst>
                <a:ext uri="{FF2B5EF4-FFF2-40B4-BE49-F238E27FC236}">
                  <a16:creationId xmlns:a16="http://schemas.microsoft.com/office/drawing/2014/main" id="{4CC431E5-FE16-96C9-5671-A2B7E04F4BEF}"/>
                </a:ext>
              </a:extLst>
            </p:cNvPr>
            <p:cNvSpPr/>
            <p:nvPr/>
          </p:nvSpPr>
          <p:spPr>
            <a:xfrm>
              <a:off x="3615638" y="5462031"/>
              <a:ext cx="357027" cy="992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7031"/>
                <a:gd name="f7" fmla="val 992759"/>
                <a:gd name="f8" fmla="val 635"/>
                <a:gd name="f9" fmla="val 356142"/>
                <a:gd name="f10" fmla="val 283391"/>
                <a:gd name="f11" fmla="val 992632"/>
                <a:gd name="f12" fmla="+- 0 0 -90"/>
                <a:gd name="f13" fmla="*/ f3 1 357031"/>
                <a:gd name="f14" fmla="*/ f4 1 99275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57031"/>
                <a:gd name="f23" fmla="*/ f19 1 992759"/>
                <a:gd name="f24" fmla="*/ 0 f20 1"/>
                <a:gd name="f25" fmla="*/ 992759 f19 1"/>
                <a:gd name="f26" fmla="*/ 357031 f20 1"/>
                <a:gd name="f27" fmla="*/ 635 f19 1"/>
                <a:gd name="f28" fmla="*/ 356142 f20 1"/>
                <a:gd name="f29" fmla="*/ 0 f19 1"/>
                <a:gd name="f30" fmla="*/ 283391 f19 1"/>
                <a:gd name="f31" fmla="*/ 992632 f19 1"/>
                <a:gd name="f32" fmla="+- f21 0 f1"/>
                <a:gd name="f33" fmla="*/ f24 1 357031"/>
                <a:gd name="f34" fmla="*/ f25 1 992759"/>
                <a:gd name="f35" fmla="*/ f26 1 357031"/>
                <a:gd name="f36" fmla="*/ f27 1 992759"/>
                <a:gd name="f37" fmla="*/ f28 1 357031"/>
                <a:gd name="f38" fmla="*/ f29 1 992759"/>
                <a:gd name="f39" fmla="*/ f30 1 992759"/>
                <a:gd name="f40" fmla="*/ f31 1 992759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57" y="f62"/>
                </a:cxn>
                <a:cxn ang="f32">
                  <a:pos x="f57" y="f63"/>
                </a:cxn>
                <a:cxn ang="f32">
                  <a:pos x="f57" y="f64"/>
                </a:cxn>
                <a:cxn ang="f32">
                  <a:pos x="f57" y="f58"/>
                </a:cxn>
              </a:cxnLst>
              <a:rect l="f53" t="f56" r="f54" b="f55"/>
              <a:pathLst>
                <a:path w="357031" h="992759">
                  <a:moveTo>
                    <a:pt x="f5" y="f7"/>
                  </a:moveTo>
                  <a:lnTo>
                    <a:pt x="f6" y="f7"/>
                  </a:lnTo>
                  <a:lnTo>
                    <a:pt x="f6" y="f8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66B2B0"/>
            </a:solidFill>
            <a:ln w="12691" cap="flat">
              <a:solidFill>
                <a:srgbClr val="66B2B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" name="Freeform: Shape 33">
              <a:extLst>
                <a:ext uri="{FF2B5EF4-FFF2-40B4-BE49-F238E27FC236}">
                  <a16:creationId xmlns:a16="http://schemas.microsoft.com/office/drawing/2014/main" id="{69280DA3-4605-77F9-15C0-09C307177C7F}"/>
                </a:ext>
              </a:extLst>
            </p:cNvPr>
            <p:cNvSpPr/>
            <p:nvPr/>
          </p:nvSpPr>
          <p:spPr>
            <a:xfrm>
              <a:off x="4019135" y="5628863"/>
              <a:ext cx="13962" cy="8175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6"/>
                <a:gd name="f7" fmla="val 817543"/>
                <a:gd name="f8" fmla="val 817544"/>
                <a:gd name="f9" fmla="val 8253"/>
                <a:gd name="f10" fmla="+- 0 0 -90"/>
                <a:gd name="f11" fmla="*/ f3 1 13966"/>
                <a:gd name="f12" fmla="*/ f4 1 81754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966"/>
                <a:gd name="f21" fmla="*/ f17 1 817543"/>
                <a:gd name="f22" fmla="*/ 13966 f18 1"/>
                <a:gd name="f23" fmla="*/ 817544 f17 1"/>
                <a:gd name="f24" fmla="*/ 8253 f17 1"/>
                <a:gd name="f25" fmla="*/ 0 f18 1"/>
                <a:gd name="f26" fmla="*/ 0 f17 1"/>
                <a:gd name="f27" fmla="+- f19 0 f1"/>
                <a:gd name="f28" fmla="*/ f22 1 13966"/>
                <a:gd name="f29" fmla="*/ f23 1 817543"/>
                <a:gd name="f30" fmla="*/ f24 1 817543"/>
                <a:gd name="f31" fmla="*/ f25 1 13966"/>
                <a:gd name="f32" fmla="*/ f26 1 817543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  <a:cxn ang="f27">
                  <a:pos x="f49" y="f47"/>
                </a:cxn>
                <a:cxn ang="f27">
                  <a:pos x="f46" y="f47"/>
                </a:cxn>
              </a:cxnLst>
              <a:rect l="f42" t="f45" r="f43" b="f44"/>
              <a:pathLst>
                <a:path w="13966" h="817543">
                  <a:moveTo>
                    <a:pt x="f6" y="f8"/>
                  </a:moveTo>
                  <a:lnTo>
                    <a:pt x="f6" y="f9"/>
                  </a:lnTo>
                  <a:lnTo>
                    <a:pt x="f5" y="f5"/>
                  </a:ln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" name="Freeform: Shape 34">
              <a:extLst>
                <a:ext uri="{FF2B5EF4-FFF2-40B4-BE49-F238E27FC236}">
                  <a16:creationId xmlns:a16="http://schemas.microsoft.com/office/drawing/2014/main" id="{DBA1AC12-BE85-9F4C-E205-6A172F4BE55C}"/>
                </a:ext>
              </a:extLst>
            </p:cNvPr>
            <p:cNvSpPr/>
            <p:nvPr/>
          </p:nvSpPr>
          <p:spPr>
            <a:xfrm>
              <a:off x="4005547" y="5627089"/>
              <a:ext cx="11045" cy="8193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46"/>
                <a:gd name="f7" fmla="val 819321"/>
                <a:gd name="f8" fmla="val 381"/>
                <a:gd name="f9" fmla="val 10411"/>
                <a:gd name="f10" fmla="+- 0 0 -90"/>
                <a:gd name="f11" fmla="*/ f3 1 11046"/>
                <a:gd name="f12" fmla="*/ f4 1 81932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046"/>
                <a:gd name="f21" fmla="*/ f17 1 819321"/>
                <a:gd name="f22" fmla="*/ 11046 f18 1"/>
                <a:gd name="f23" fmla="*/ 819321 f17 1"/>
                <a:gd name="f24" fmla="*/ 381 f17 1"/>
                <a:gd name="f25" fmla="*/ 10411 f18 1"/>
                <a:gd name="f26" fmla="*/ 0 f17 1"/>
                <a:gd name="f27" fmla="*/ 0 f18 1"/>
                <a:gd name="f28" fmla="+- f19 0 f1"/>
                <a:gd name="f29" fmla="*/ f22 1 11046"/>
                <a:gd name="f30" fmla="*/ f23 1 819321"/>
                <a:gd name="f31" fmla="*/ f24 1 819321"/>
                <a:gd name="f32" fmla="*/ f25 1 11046"/>
                <a:gd name="f33" fmla="*/ f26 1 819321"/>
                <a:gd name="f34" fmla="*/ f27 1 11046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1"/>
                <a:gd name="f42" fmla="*/ f32 1 f20"/>
                <a:gd name="f43" fmla="*/ f33 1 f21"/>
                <a:gd name="f44" fmla="*/ f34 1 f20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2 1"/>
                <a:gd name="f52" fmla="*/ f42 f11 1"/>
                <a:gd name="f53" fmla="*/ f43 f12 1"/>
                <a:gd name="f54" fmla="*/ f4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49" y="f51"/>
                </a:cxn>
                <a:cxn ang="f28">
                  <a:pos x="f52" y="f53"/>
                </a:cxn>
                <a:cxn ang="f28">
                  <a:pos x="f54" y="f53"/>
                </a:cxn>
                <a:cxn ang="f28">
                  <a:pos x="f54" y="f50"/>
                </a:cxn>
                <a:cxn ang="f28">
                  <a:pos x="f49" y="f50"/>
                </a:cxn>
              </a:cxnLst>
              <a:rect l="f45" t="f48" r="f46" b="f47"/>
              <a:pathLst>
                <a:path w="11046" h="819321">
                  <a:moveTo>
                    <a:pt x="f6" y="f7"/>
                  </a:moveTo>
                  <a:lnTo>
                    <a:pt x="f6" y="f8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" name="Freeform: Shape 35">
              <a:extLst>
                <a:ext uri="{FF2B5EF4-FFF2-40B4-BE49-F238E27FC236}">
                  <a16:creationId xmlns:a16="http://schemas.microsoft.com/office/drawing/2014/main" id="{80A76B5E-996A-38C0-B8AC-F0208A8FED2C}"/>
                </a:ext>
              </a:extLst>
            </p:cNvPr>
            <p:cNvSpPr/>
            <p:nvPr/>
          </p:nvSpPr>
          <p:spPr>
            <a:xfrm>
              <a:off x="4166929" y="6448184"/>
              <a:ext cx="343567" cy="4163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3572"/>
                <a:gd name="f7" fmla="val 416326"/>
                <a:gd name="f8" fmla="val 32631"/>
                <a:gd name="f9" fmla="val 25393"/>
                <a:gd name="f10" fmla="val 889"/>
                <a:gd name="f11" fmla="val 2412"/>
                <a:gd name="f12" fmla="val 4063"/>
                <a:gd name="f13" fmla="+- 0 0 -90"/>
                <a:gd name="f14" fmla="*/ f3 1 343572"/>
                <a:gd name="f15" fmla="*/ f4 1 41632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43572"/>
                <a:gd name="f24" fmla="*/ f20 1 416326"/>
                <a:gd name="f25" fmla="*/ 32631 f21 1"/>
                <a:gd name="f26" fmla="*/ 0 f20 1"/>
                <a:gd name="f27" fmla="*/ 25393 f21 1"/>
                <a:gd name="f28" fmla="*/ 0 f21 1"/>
                <a:gd name="f29" fmla="*/ 889 f20 1"/>
                <a:gd name="f30" fmla="*/ 2412 f20 1"/>
                <a:gd name="f31" fmla="*/ 4063 f20 1"/>
                <a:gd name="f32" fmla="*/ 416326 f20 1"/>
                <a:gd name="f33" fmla="*/ 343572 f21 1"/>
                <a:gd name="f34" fmla="+- f22 0 f1"/>
                <a:gd name="f35" fmla="*/ f25 1 343572"/>
                <a:gd name="f36" fmla="*/ f26 1 416326"/>
                <a:gd name="f37" fmla="*/ f27 1 343572"/>
                <a:gd name="f38" fmla="*/ f28 1 343572"/>
                <a:gd name="f39" fmla="*/ f29 1 416326"/>
                <a:gd name="f40" fmla="*/ f30 1 416326"/>
                <a:gd name="f41" fmla="*/ f31 1 416326"/>
                <a:gd name="f42" fmla="*/ f32 1 416326"/>
                <a:gd name="f43" fmla="*/ f33 1 343572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3"/>
                <a:gd name="f52" fmla="*/ f39 1 f24"/>
                <a:gd name="f53" fmla="*/ f40 1 f24"/>
                <a:gd name="f54" fmla="*/ f41 1 f24"/>
                <a:gd name="f55" fmla="*/ f42 1 f24"/>
                <a:gd name="f56" fmla="*/ f43 1 f23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4 1"/>
                <a:gd name="f65" fmla="*/ f52 f15 1"/>
                <a:gd name="f66" fmla="*/ f53 f15 1"/>
                <a:gd name="f67" fmla="*/ f54 f15 1"/>
                <a:gd name="f68" fmla="*/ f55 f15 1"/>
                <a:gd name="f69" fmla="*/ f5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5"/>
                </a:cxn>
                <a:cxn ang="f34">
                  <a:pos x="f64" y="f66"/>
                </a:cxn>
                <a:cxn ang="f34">
                  <a:pos x="f64" y="f67"/>
                </a:cxn>
                <a:cxn ang="f34">
                  <a:pos x="f64" y="f68"/>
                </a:cxn>
                <a:cxn ang="f34">
                  <a:pos x="f69" y="f68"/>
                </a:cxn>
                <a:cxn ang="f34">
                  <a:pos x="f69" y="f62"/>
                </a:cxn>
                <a:cxn ang="f34">
                  <a:pos x="f61" y="f62"/>
                </a:cxn>
              </a:cxnLst>
              <a:rect l="f57" t="f60" r="f58" b="f59"/>
              <a:pathLst>
                <a:path w="343572" h="416326">
                  <a:moveTo>
                    <a:pt x="f8" y="f5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" name="Freeform: Shape 36">
              <a:extLst>
                <a:ext uri="{FF2B5EF4-FFF2-40B4-BE49-F238E27FC236}">
                  <a16:creationId xmlns:a16="http://schemas.microsoft.com/office/drawing/2014/main" id="{91D0E5EF-EFEA-799E-881C-31BDDCF7BFC2}"/>
                </a:ext>
              </a:extLst>
            </p:cNvPr>
            <p:cNvSpPr/>
            <p:nvPr/>
          </p:nvSpPr>
          <p:spPr>
            <a:xfrm>
              <a:off x="4157026" y="5628232"/>
              <a:ext cx="353470" cy="1593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3475"/>
                <a:gd name="f7" fmla="val 159344"/>
                <a:gd name="f8" fmla="val 353476"/>
                <a:gd name="f9" fmla="val 292024"/>
                <a:gd name="f10" fmla="val 253299"/>
                <a:gd name="f11" fmla="val 137124"/>
                <a:gd name="f12" fmla="val 91797"/>
                <a:gd name="f13" fmla="+- 0 0 -90"/>
                <a:gd name="f14" fmla="*/ f3 1 353475"/>
                <a:gd name="f15" fmla="*/ f4 1 15934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53475"/>
                <a:gd name="f24" fmla="*/ f20 1 159344"/>
                <a:gd name="f25" fmla="*/ 353476 f21 1"/>
                <a:gd name="f26" fmla="*/ 0 f20 1"/>
                <a:gd name="f27" fmla="*/ 292024 f21 1"/>
                <a:gd name="f28" fmla="*/ 253299 f21 1"/>
                <a:gd name="f29" fmla="*/ 137124 f21 1"/>
                <a:gd name="f30" fmla="*/ 91797 f21 1"/>
                <a:gd name="f31" fmla="*/ 0 f21 1"/>
                <a:gd name="f32" fmla="*/ 159344 f20 1"/>
                <a:gd name="f33" fmla="+- f22 0 f1"/>
                <a:gd name="f34" fmla="*/ f25 1 353475"/>
                <a:gd name="f35" fmla="*/ f26 1 159344"/>
                <a:gd name="f36" fmla="*/ f27 1 353475"/>
                <a:gd name="f37" fmla="*/ f28 1 353475"/>
                <a:gd name="f38" fmla="*/ f29 1 353475"/>
                <a:gd name="f39" fmla="*/ f30 1 353475"/>
                <a:gd name="f40" fmla="*/ f31 1 353475"/>
                <a:gd name="f41" fmla="*/ f32 1 159344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3"/>
                <a:gd name="f50" fmla="*/ f38 1 f23"/>
                <a:gd name="f51" fmla="*/ f39 1 f23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4 1"/>
                <a:gd name="f62" fmla="*/ f50 f14 1"/>
                <a:gd name="f63" fmla="*/ f51 f14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59"/>
                </a:cxn>
                <a:cxn ang="f33">
                  <a:pos x="f61" y="f59"/>
                </a:cxn>
                <a:cxn ang="f33">
                  <a:pos x="f62" y="f59"/>
                </a:cxn>
                <a:cxn ang="f33">
                  <a:pos x="f63" y="f59"/>
                </a:cxn>
                <a:cxn ang="f33">
                  <a:pos x="f64" y="f59"/>
                </a:cxn>
                <a:cxn ang="f33">
                  <a:pos x="f64" y="f65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353475" h="159344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" name="Freeform: Shape 37">
              <a:extLst>
                <a:ext uri="{FF2B5EF4-FFF2-40B4-BE49-F238E27FC236}">
                  <a16:creationId xmlns:a16="http://schemas.microsoft.com/office/drawing/2014/main" id="{E791CE91-E40B-B345-3B21-FD29A8FEAACC}"/>
                </a:ext>
              </a:extLst>
            </p:cNvPr>
            <p:cNvSpPr/>
            <p:nvPr/>
          </p:nvSpPr>
          <p:spPr>
            <a:xfrm>
              <a:off x="4134166" y="6104488"/>
              <a:ext cx="9774" cy="22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76"/>
                <a:gd name="f7" fmla="val 2285"/>
                <a:gd name="f8" fmla="val 9142"/>
                <a:gd name="f9" fmla="val 9218"/>
                <a:gd name="f10" fmla="val 1498"/>
                <a:gd name="f11" fmla="val 9434"/>
                <a:gd name="f12" fmla="val 724"/>
                <a:gd name="f13" fmla="val 9777"/>
                <a:gd name="f14" fmla="+- 0 0 -90"/>
                <a:gd name="f15" fmla="*/ f3 1 9776"/>
                <a:gd name="f16" fmla="*/ f4 1 228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9776"/>
                <a:gd name="f25" fmla="*/ f21 1 2285"/>
                <a:gd name="f26" fmla="*/ 0 f22 1"/>
                <a:gd name="f27" fmla="*/ 0 f21 1"/>
                <a:gd name="f28" fmla="*/ 9142 f22 1"/>
                <a:gd name="f29" fmla="*/ 2285 f21 1"/>
                <a:gd name="f30" fmla="*/ 9777 f22 1"/>
                <a:gd name="f31" fmla="+- f23 0 f1"/>
                <a:gd name="f32" fmla="*/ f26 1 9776"/>
                <a:gd name="f33" fmla="*/ f27 1 2285"/>
                <a:gd name="f34" fmla="*/ f28 1 9776"/>
                <a:gd name="f35" fmla="*/ f29 1 2285"/>
                <a:gd name="f36" fmla="*/ f30 1 9776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4" y="f51"/>
                </a:cxn>
              </a:cxnLst>
              <a:rect l="f46" t="f49" r="f47" b="f48"/>
              <a:pathLst>
                <a:path w="9776" h="2285">
                  <a:moveTo>
                    <a:pt x="f5" y="f5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13" y="f5"/>
                  </a:cubicBez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" name="Freeform: Shape 38">
              <a:extLst>
                <a:ext uri="{FF2B5EF4-FFF2-40B4-BE49-F238E27FC236}">
                  <a16:creationId xmlns:a16="http://schemas.microsoft.com/office/drawing/2014/main" id="{4DBFB87C-F07F-F04D-95AA-7A2ECCDDA37F}"/>
                </a:ext>
              </a:extLst>
            </p:cNvPr>
            <p:cNvSpPr/>
            <p:nvPr/>
          </p:nvSpPr>
          <p:spPr>
            <a:xfrm>
              <a:off x="4156386" y="6104488"/>
              <a:ext cx="36310" cy="3358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312"/>
                <a:gd name="f7" fmla="val 335829"/>
                <a:gd name="f8" fmla="val 2159"/>
                <a:gd name="f9" fmla="val 335448"/>
                <a:gd name="f10" fmla="val 3428"/>
                <a:gd name="f11" fmla="val 35678"/>
                <a:gd name="f12" fmla="val 334432"/>
                <a:gd name="f13" fmla="val 36313"/>
                <a:gd name="f14" fmla="val 406"/>
                <a:gd name="f15" fmla="val 927"/>
                <a:gd name="f16" fmla="val 622"/>
                <a:gd name="f17" fmla="val 1917"/>
                <a:gd name="f18" fmla="val 635"/>
                <a:gd name="f19" fmla="val 2920"/>
                <a:gd name="f20" fmla="+- 0 0 -90"/>
                <a:gd name="f21" fmla="*/ f3 1 36312"/>
                <a:gd name="f22" fmla="*/ f4 1 33582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6312"/>
                <a:gd name="f31" fmla="*/ f27 1 335829"/>
                <a:gd name="f32" fmla="*/ 2159 f28 1"/>
                <a:gd name="f33" fmla="*/ 335448 f27 1"/>
                <a:gd name="f34" fmla="*/ 3428 f28 1"/>
                <a:gd name="f35" fmla="*/ 35678 f28 1"/>
                <a:gd name="f36" fmla="*/ 334432 f27 1"/>
                <a:gd name="f37" fmla="*/ 36313 f28 1"/>
                <a:gd name="f38" fmla="*/ 0 f27 1"/>
                <a:gd name="f39" fmla="*/ 0 f28 1"/>
                <a:gd name="f40" fmla="*/ 635 f28 1"/>
                <a:gd name="f41" fmla="*/ 2920 f27 1"/>
                <a:gd name="f42" fmla="*/ 335829 f27 1"/>
                <a:gd name="f43" fmla="+- f29 0 f1"/>
                <a:gd name="f44" fmla="*/ f32 1 36312"/>
                <a:gd name="f45" fmla="*/ f33 1 335829"/>
                <a:gd name="f46" fmla="*/ f34 1 36312"/>
                <a:gd name="f47" fmla="*/ f35 1 36312"/>
                <a:gd name="f48" fmla="*/ f36 1 335829"/>
                <a:gd name="f49" fmla="*/ f37 1 36312"/>
                <a:gd name="f50" fmla="*/ f38 1 335829"/>
                <a:gd name="f51" fmla="*/ f39 1 36312"/>
                <a:gd name="f52" fmla="*/ f40 1 36312"/>
                <a:gd name="f53" fmla="*/ f41 1 335829"/>
                <a:gd name="f54" fmla="*/ f42 1 335829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0"/>
                <a:gd name="f63" fmla="*/ f48 1 f31"/>
                <a:gd name="f64" fmla="*/ f49 1 f30"/>
                <a:gd name="f65" fmla="*/ f50 1 f31"/>
                <a:gd name="f66" fmla="*/ f51 1 f30"/>
                <a:gd name="f67" fmla="*/ f52 1 f30"/>
                <a:gd name="f68" fmla="*/ f53 1 f31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1 1"/>
                <a:gd name="f78" fmla="*/ f63 f22 1"/>
                <a:gd name="f79" fmla="*/ f64 f21 1"/>
                <a:gd name="f80" fmla="*/ f65 f22 1"/>
                <a:gd name="f81" fmla="*/ f66 f21 1"/>
                <a:gd name="f82" fmla="*/ f67 f21 1"/>
                <a:gd name="f83" fmla="*/ f68 f22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6" y="f75"/>
                </a:cxn>
                <a:cxn ang="f43">
                  <a:pos x="f77" y="f78"/>
                </a:cxn>
                <a:cxn ang="f43">
                  <a:pos x="f79" y="f78"/>
                </a:cxn>
                <a:cxn ang="f43">
                  <a:pos x="f79" y="f80"/>
                </a:cxn>
                <a:cxn ang="f43">
                  <a:pos x="f81" y="f80"/>
                </a:cxn>
                <a:cxn ang="f43">
                  <a:pos x="f82" y="f83"/>
                </a:cxn>
                <a:cxn ang="f43">
                  <a:pos x="f82" y="f84"/>
                </a:cxn>
                <a:cxn ang="f43">
                  <a:pos x="f82" y="f84"/>
                </a:cxn>
              </a:cxnLst>
              <a:rect l="f70" t="f73" r="f71" b="f72"/>
              <a:pathLst>
                <a:path w="36312" h="335829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3" y="f5"/>
                  </a:lnTo>
                  <a:lnTo>
                    <a:pt x="f5" y="f5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7"/>
                  </a:lnTo>
                  <a:lnTo>
                    <a:pt x="f18" y="f7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" name="Freeform: Shape 39">
              <a:extLst>
                <a:ext uri="{FF2B5EF4-FFF2-40B4-BE49-F238E27FC236}">
                  <a16:creationId xmlns:a16="http://schemas.microsoft.com/office/drawing/2014/main" id="{F0E18448-F745-88C9-E5B8-D7B2C90E4C77}"/>
                </a:ext>
              </a:extLst>
            </p:cNvPr>
            <p:cNvSpPr/>
            <p:nvPr/>
          </p:nvSpPr>
          <p:spPr>
            <a:xfrm>
              <a:off x="5210973" y="5852836"/>
              <a:ext cx="758" cy="273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273741"/>
                <a:gd name="f8" fmla="val 762"/>
                <a:gd name="f9" fmla="val 273742"/>
                <a:gd name="f10" fmla="+- 0 0 -90"/>
                <a:gd name="f11" fmla="*/ f3 1 761"/>
                <a:gd name="f12" fmla="*/ f4 1 27374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61"/>
                <a:gd name="f21" fmla="*/ f17 1 273741"/>
                <a:gd name="f22" fmla="*/ 762 f18 1"/>
                <a:gd name="f23" fmla="*/ 273742 f17 1"/>
                <a:gd name="f24" fmla="*/ 0 f17 1"/>
                <a:gd name="f25" fmla="*/ 0 f18 1"/>
                <a:gd name="f26" fmla="+- f19 0 f1"/>
                <a:gd name="f27" fmla="*/ f22 1 761"/>
                <a:gd name="f28" fmla="*/ f23 1 273741"/>
                <a:gd name="f29" fmla="*/ f24 1 273741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  <a:cxn ang="f26">
                  <a:pos x="f46" y="f44"/>
                </a:cxn>
              </a:cxnLst>
              <a:rect l="f39" t="f42" r="f40" b="f41"/>
              <a:pathLst>
                <a:path w="761" h="273741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" name="Freeform: Shape 40">
              <a:extLst>
                <a:ext uri="{FF2B5EF4-FFF2-40B4-BE49-F238E27FC236}">
                  <a16:creationId xmlns:a16="http://schemas.microsoft.com/office/drawing/2014/main" id="{F30A2649-8804-D569-AF04-29700E7595B1}"/>
                </a:ext>
              </a:extLst>
            </p:cNvPr>
            <p:cNvSpPr/>
            <p:nvPr/>
          </p:nvSpPr>
          <p:spPr>
            <a:xfrm>
              <a:off x="5212884" y="5852836"/>
              <a:ext cx="319957" cy="5864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9956"/>
                <a:gd name="f7" fmla="val 586462"/>
                <a:gd name="f8" fmla="val 8126"/>
                <a:gd name="f9" fmla="val 273742"/>
                <a:gd name="f10" fmla="val 9015"/>
                <a:gd name="f11" fmla="val 10411"/>
                <a:gd name="f12" fmla="val 10830"/>
                <a:gd name="f13" fmla="val 273869"/>
                <a:gd name="f14" fmla="val 11224"/>
                <a:gd name="f15" fmla="val 274097"/>
                <a:gd name="f16" fmla="val 11554"/>
                <a:gd name="f17" fmla="val 274377"/>
                <a:gd name="f18" fmla="val 12697"/>
                <a:gd name="f19" fmla="val 275139"/>
                <a:gd name="f20" fmla="val 13586"/>
                <a:gd name="f21" fmla="val 276281"/>
                <a:gd name="f22" fmla="val 14220"/>
                <a:gd name="f23" fmla="val 277043"/>
                <a:gd name="f24" fmla="val 15236"/>
                <a:gd name="f25" fmla="val 279075"/>
                <a:gd name="f26" fmla="val 15312"/>
                <a:gd name="f27" fmla="val 279494"/>
                <a:gd name="f28" fmla="val 279925"/>
                <a:gd name="f29" fmla="val 280344"/>
                <a:gd name="f30" fmla="val 280801"/>
                <a:gd name="f31" fmla="val 281284"/>
                <a:gd name="f32" fmla="val 281741"/>
                <a:gd name="f33" fmla="val 586463"/>
                <a:gd name="f34" fmla="val 273234"/>
                <a:gd name="f35" fmla="+- 0 0 -90"/>
                <a:gd name="f36" fmla="*/ f3 1 319956"/>
                <a:gd name="f37" fmla="*/ f4 1 586462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19956"/>
                <a:gd name="f46" fmla="*/ f42 1 586462"/>
                <a:gd name="f47" fmla="*/ 8126 f43 1"/>
                <a:gd name="f48" fmla="*/ 273742 f42 1"/>
                <a:gd name="f49" fmla="*/ 9015 f43 1"/>
                <a:gd name="f50" fmla="*/ 10411 f43 1"/>
                <a:gd name="f51" fmla="*/ 11554 f43 1"/>
                <a:gd name="f52" fmla="*/ 274377 f42 1"/>
                <a:gd name="f53" fmla="*/ 12697 f43 1"/>
                <a:gd name="f54" fmla="*/ 275139 f42 1"/>
                <a:gd name="f55" fmla="*/ 13586 f43 1"/>
                <a:gd name="f56" fmla="*/ 276281 f42 1"/>
                <a:gd name="f57" fmla="*/ 14220 f43 1"/>
                <a:gd name="f58" fmla="*/ 277043 f42 1"/>
                <a:gd name="f59" fmla="*/ 15236 f43 1"/>
                <a:gd name="f60" fmla="*/ 279075 f42 1"/>
                <a:gd name="f61" fmla="*/ 280344 f42 1"/>
                <a:gd name="f62" fmla="*/ 281741 f42 1"/>
                <a:gd name="f63" fmla="*/ 586463 f42 1"/>
                <a:gd name="f64" fmla="*/ 319956 f43 1"/>
                <a:gd name="f65" fmla="*/ 0 f42 1"/>
                <a:gd name="f66" fmla="*/ 0 f43 1"/>
                <a:gd name="f67" fmla="*/ 273234 f42 1"/>
                <a:gd name="f68" fmla="+- f44 0 f1"/>
                <a:gd name="f69" fmla="*/ f47 1 319956"/>
                <a:gd name="f70" fmla="*/ f48 1 586462"/>
                <a:gd name="f71" fmla="*/ f49 1 319956"/>
                <a:gd name="f72" fmla="*/ f50 1 319956"/>
                <a:gd name="f73" fmla="*/ f51 1 319956"/>
                <a:gd name="f74" fmla="*/ f52 1 586462"/>
                <a:gd name="f75" fmla="*/ f53 1 319956"/>
                <a:gd name="f76" fmla="*/ f54 1 586462"/>
                <a:gd name="f77" fmla="*/ f55 1 319956"/>
                <a:gd name="f78" fmla="*/ f56 1 586462"/>
                <a:gd name="f79" fmla="*/ f57 1 319956"/>
                <a:gd name="f80" fmla="*/ f58 1 586462"/>
                <a:gd name="f81" fmla="*/ f59 1 319956"/>
                <a:gd name="f82" fmla="*/ f60 1 586462"/>
                <a:gd name="f83" fmla="*/ f61 1 586462"/>
                <a:gd name="f84" fmla="*/ f62 1 586462"/>
                <a:gd name="f85" fmla="*/ f63 1 586462"/>
                <a:gd name="f86" fmla="*/ f64 1 319956"/>
                <a:gd name="f87" fmla="*/ f65 1 586462"/>
                <a:gd name="f88" fmla="*/ f66 1 319956"/>
                <a:gd name="f89" fmla="*/ f67 1 586462"/>
                <a:gd name="f90" fmla="*/ f38 1 f45"/>
                <a:gd name="f91" fmla="*/ f39 1 f45"/>
                <a:gd name="f92" fmla="*/ f38 1 f46"/>
                <a:gd name="f93" fmla="*/ f40 1 f46"/>
                <a:gd name="f94" fmla="*/ f69 1 f45"/>
                <a:gd name="f95" fmla="*/ f70 1 f46"/>
                <a:gd name="f96" fmla="*/ f71 1 f45"/>
                <a:gd name="f97" fmla="*/ f72 1 f45"/>
                <a:gd name="f98" fmla="*/ f73 1 f45"/>
                <a:gd name="f99" fmla="*/ f74 1 f46"/>
                <a:gd name="f100" fmla="*/ f75 1 f45"/>
                <a:gd name="f101" fmla="*/ f76 1 f46"/>
                <a:gd name="f102" fmla="*/ f77 1 f45"/>
                <a:gd name="f103" fmla="*/ f78 1 f46"/>
                <a:gd name="f104" fmla="*/ f79 1 f45"/>
                <a:gd name="f105" fmla="*/ f80 1 f46"/>
                <a:gd name="f106" fmla="*/ f81 1 f45"/>
                <a:gd name="f107" fmla="*/ f82 1 f46"/>
                <a:gd name="f108" fmla="*/ f83 1 f46"/>
                <a:gd name="f109" fmla="*/ f84 1 f46"/>
                <a:gd name="f110" fmla="*/ f85 1 f46"/>
                <a:gd name="f111" fmla="*/ f86 1 f45"/>
                <a:gd name="f112" fmla="*/ f87 1 f46"/>
                <a:gd name="f113" fmla="*/ f88 1 f45"/>
                <a:gd name="f114" fmla="*/ f89 1 f46"/>
                <a:gd name="f115" fmla="*/ f90 f36 1"/>
                <a:gd name="f116" fmla="*/ f91 f36 1"/>
                <a:gd name="f117" fmla="*/ f93 f37 1"/>
                <a:gd name="f118" fmla="*/ f92 f37 1"/>
                <a:gd name="f119" fmla="*/ f94 f36 1"/>
                <a:gd name="f120" fmla="*/ f95 f37 1"/>
                <a:gd name="f121" fmla="*/ f96 f36 1"/>
                <a:gd name="f122" fmla="*/ f97 f36 1"/>
                <a:gd name="f123" fmla="*/ f98 f36 1"/>
                <a:gd name="f124" fmla="*/ f99 f37 1"/>
                <a:gd name="f125" fmla="*/ f100 f36 1"/>
                <a:gd name="f126" fmla="*/ f101 f37 1"/>
                <a:gd name="f127" fmla="*/ f102 f36 1"/>
                <a:gd name="f128" fmla="*/ f103 f37 1"/>
                <a:gd name="f129" fmla="*/ f104 f36 1"/>
                <a:gd name="f130" fmla="*/ f105 f37 1"/>
                <a:gd name="f131" fmla="*/ f106 f36 1"/>
                <a:gd name="f132" fmla="*/ f107 f37 1"/>
                <a:gd name="f133" fmla="*/ f108 f37 1"/>
                <a:gd name="f134" fmla="*/ f109 f37 1"/>
                <a:gd name="f135" fmla="*/ f110 f37 1"/>
                <a:gd name="f136" fmla="*/ f111 f36 1"/>
                <a:gd name="f137" fmla="*/ f112 f37 1"/>
                <a:gd name="f138" fmla="*/ f113 f36 1"/>
                <a:gd name="f139" fmla="*/ f11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9" y="f120"/>
                </a:cxn>
                <a:cxn ang="f68">
                  <a:pos x="f121" y="f120"/>
                </a:cxn>
                <a:cxn ang="f68">
                  <a:pos x="f122" y="f120"/>
                </a:cxn>
                <a:cxn ang="f68">
                  <a:pos x="f123" y="f124"/>
                </a:cxn>
                <a:cxn ang="f68">
                  <a:pos x="f125" y="f126"/>
                </a:cxn>
                <a:cxn ang="f68">
                  <a:pos x="f127" y="f128"/>
                </a:cxn>
                <a:cxn ang="f68">
                  <a:pos x="f129" y="f130"/>
                </a:cxn>
                <a:cxn ang="f68">
                  <a:pos x="f131" y="f132"/>
                </a:cxn>
                <a:cxn ang="f68">
                  <a:pos x="f131" y="f132"/>
                </a:cxn>
                <a:cxn ang="f68">
                  <a:pos x="f131" y="f133"/>
                </a:cxn>
                <a:cxn ang="f68">
                  <a:pos x="f131" y="f134"/>
                </a:cxn>
                <a:cxn ang="f68">
                  <a:pos x="f131" y="f134"/>
                </a:cxn>
                <a:cxn ang="f68">
                  <a:pos x="f131" y="f135"/>
                </a:cxn>
                <a:cxn ang="f68">
                  <a:pos x="f136" y="f135"/>
                </a:cxn>
                <a:cxn ang="f68">
                  <a:pos x="f136" y="f137"/>
                </a:cxn>
                <a:cxn ang="f68">
                  <a:pos x="f138" y="f137"/>
                </a:cxn>
                <a:cxn ang="f68">
                  <a:pos x="f138" y="f139"/>
                </a:cxn>
              </a:cxnLst>
              <a:rect l="f115" t="f118" r="f116" b="f117"/>
              <a:pathLst>
                <a:path w="319956" h="586462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4" y="f25"/>
                  </a:lnTo>
                  <a:cubicBezTo>
                    <a:pt x="f26" y="f27"/>
                    <a:pt x="f26" y="f28"/>
                    <a:pt x="f24" y="f29"/>
                  </a:cubicBezTo>
                  <a:cubicBezTo>
                    <a:pt x="f26" y="f30"/>
                    <a:pt x="f26" y="f31"/>
                    <a:pt x="f24" y="f32"/>
                  </a:cubicBezTo>
                  <a:lnTo>
                    <a:pt x="f24" y="f32"/>
                  </a:lnTo>
                  <a:lnTo>
                    <a:pt x="f24" y="f33"/>
                  </a:lnTo>
                  <a:lnTo>
                    <a:pt x="f6" y="f33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34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" name="Freeform: Shape 41">
              <a:extLst>
                <a:ext uri="{FF2B5EF4-FFF2-40B4-BE49-F238E27FC236}">
                  <a16:creationId xmlns:a16="http://schemas.microsoft.com/office/drawing/2014/main" id="{9E2B09A4-B59A-2A8B-C76B-DA598AD73DA4}"/>
                </a:ext>
              </a:extLst>
            </p:cNvPr>
            <p:cNvSpPr/>
            <p:nvPr/>
          </p:nvSpPr>
          <p:spPr>
            <a:xfrm>
              <a:off x="7962476" y="6518528"/>
              <a:ext cx="212671" cy="3459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669"/>
                <a:gd name="f7" fmla="val 345986"/>
                <a:gd name="f8" fmla="val 158963"/>
                <a:gd name="f9" fmla="val 84179"/>
                <a:gd name="f10" fmla="val 212670"/>
                <a:gd name="f11" fmla="val 2032"/>
                <a:gd name="f12" fmla="+- 0 0 -90"/>
                <a:gd name="f13" fmla="*/ f3 1 212669"/>
                <a:gd name="f14" fmla="*/ f4 1 34598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12669"/>
                <a:gd name="f23" fmla="*/ f19 1 345986"/>
                <a:gd name="f24" fmla="*/ 158963 f20 1"/>
                <a:gd name="f25" fmla="*/ 0 f19 1"/>
                <a:gd name="f26" fmla="*/ 84179 f20 1"/>
                <a:gd name="f27" fmla="*/ 0 f20 1"/>
                <a:gd name="f28" fmla="*/ 345986 f19 1"/>
                <a:gd name="f29" fmla="*/ 212670 f20 1"/>
                <a:gd name="f30" fmla="*/ 2032 f19 1"/>
                <a:gd name="f31" fmla="+- f21 0 f1"/>
                <a:gd name="f32" fmla="*/ f24 1 212669"/>
                <a:gd name="f33" fmla="*/ f25 1 345986"/>
                <a:gd name="f34" fmla="*/ f26 1 212669"/>
                <a:gd name="f35" fmla="*/ f27 1 212669"/>
                <a:gd name="f36" fmla="*/ f28 1 345986"/>
                <a:gd name="f37" fmla="*/ f29 1 212669"/>
                <a:gd name="f38" fmla="*/ f30 1 345986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212669" h="345986">
                  <a:moveTo>
                    <a:pt x="f8" y="f5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" name="Freeform: Shape 42">
              <a:extLst>
                <a:ext uri="{FF2B5EF4-FFF2-40B4-BE49-F238E27FC236}">
                  <a16:creationId xmlns:a16="http://schemas.microsoft.com/office/drawing/2014/main" id="{20E582FE-C3F3-45EE-7B74-9F0AE36CE470}"/>
                </a:ext>
              </a:extLst>
            </p:cNvPr>
            <p:cNvSpPr/>
            <p:nvPr/>
          </p:nvSpPr>
          <p:spPr>
            <a:xfrm>
              <a:off x="7906862" y="6522716"/>
              <a:ext cx="53199" cy="3417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199"/>
                <a:gd name="f7" fmla="val 341796"/>
                <a:gd name="f8" fmla="+- 0 0 -90"/>
                <a:gd name="f9" fmla="*/ f3 1 53199"/>
                <a:gd name="f10" fmla="*/ f4 1 3417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53199"/>
                <a:gd name="f19" fmla="*/ f15 1 341796"/>
                <a:gd name="f20" fmla="*/ 0 f16 1"/>
                <a:gd name="f21" fmla="*/ 0 f15 1"/>
                <a:gd name="f22" fmla="*/ 53199 f16 1"/>
                <a:gd name="f23" fmla="*/ 341796 f15 1"/>
                <a:gd name="f24" fmla="+- f17 0 f1"/>
                <a:gd name="f25" fmla="*/ f20 1 53199"/>
                <a:gd name="f26" fmla="*/ f21 1 341796"/>
                <a:gd name="f27" fmla="*/ f22 1 53199"/>
                <a:gd name="f28" fmla="*/ f23 1 341796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53199" h="341796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" name="Freeform: Shape 43">
              <a:extLst>
                <a:ext uri="{FF2B5EF4-FFF2-40B4-BE49-F238E27FC236}">
                  <a16:creationId xmlns:a16="http://schemas.microsoft.com/office/drawing/2014/main" id="{B8B54FE7-441B-5155-736F-45D56905F84A}"/>
                </a:ext>
              </a:extLst>
            </p:cNvPr>
            <p:cNvSpPr/>
            <p:nvPr/>
          </p:nvSpPr>
          <p:spPr>
            <a:xfrm>
              <a:off x="7843256" y="5954920"/>
              <a:ext cx="196422" cy="5539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418"/>
                <a:gd name="f7" fmla="val 553959"/>
                <a:gd name="f8" fmla="val 3174"/>
                <a:gd name="f9" fmla="val 551420"/>
                <a:gd name="f10" fmla="val 62468"/>
                <a:gd name="f11" fmla="+- 0 0 -90"/>
                <a:gd name="f12" fmla="*/ f3 1 196418"/>
                <a:gd name="f13" fmla="*/ f4 1 55395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96418"/>
                <a:gd name="f22" fmla="*/ f18 1 553959"/>
                <a:gd name="f23" fmla="*/ 0 f19 1"/>
                <a:gd name="f24" fmla="*/ 3174 f18 1"/>
                <a:gd name="f25" fmla="*/ 551420 f18 1"/>
                <a:gd name="f26" fmla="*/ 62468 f19 1"/>
                <a:gd name="f27" fmla="*/ 553959 f18 1"/>
                <a:gd name="f28" fmla="*/ 196418 f19 1"/>
                <a:gd name="f29" fmla="*/ 0 f18 1"/>
                <a:gd name="f30" fmla="+- f20 0 f1"/>
                <a:gd name="f31" fmla="*/ f23 1 196418"/>
                <a:gd name="f32" fmla="*/ f24 1 553959"/>
                <a:gd name="f33" fmla="*/ f25 1 553959"/>
                <a:gd name="f34" fmla="*/ f26 1 196418"/>
                <a:gd name="f35" fmla="*/ f27 1 553959"/>
                <a:gd name="f36" fmla="*/ f28 1 196418"/>
                <a:gd name="f37" fmla="*/ f29 1 553959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2"/>
                <a:gd name="f45" fmla="*/ f34 1 f21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3 1"/>
                <a:gd name="f56" fmla="*/ f45 f12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6" y="f57"/>
                </a:cxn>
                <a:cxn ang="f30">
                  <a:pos x="f58" y="f57"/>
                </a:cxn>
                <a:cxn ang="f30">
                  <a:pos x="f58" y="f59"/>
                </a:cxn>
                <a:cxn ang="f30">
                  <a:pos x="f53" y="f59"/>
                </a:cxn>
                <a:cxn ang="f30">
                  <a:pos x="f53" y="f54"/>
                </a:cxn>
              </a:cxnLst>
              <a:rect l="f49" t="f52" r="f50" b="f51"/>
              <a:pathLst>
                <a:path w="196418" h="553959">
                  <a:moveTo>
                    <a:pt x="f5" y="f8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" name="Freeform: Shape 44">
              <a:extLst>
                <a:ext uri="{FF2B5EF4-FFF2-40B4-BE49-F238E27FC236}">
                  <a16:creationId xmlns:a16="http://schemas.microsoft.com/office/drawing/2014/main" id="{43F472BB-FDF3-B2B4-97EA-1207354EB2E6}"/>
                </a:ext>
              </a:extLst>
            </p:cNvPr>
            <p:cNvSpPr/>
            <p:nvPr/>
          </p:nvSpPr>
          <p:spPr>
            <a:xfrm>
              <a:off x="5535759" y="5679146"/>
              <a:ext cx="172547" cy="1284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2548"/>
                <a:gd name="f7" fmla="val 128491"/>
                <a:gd name="f8" fmla="val 128364"/>
                <a:gd name="f9" fmla="val 1143"/>
                <a:gd name="f10" fmla="val 2666"/>
                <a:gd name="f11" fmla="+- 0 0 -90"/>
                <a:gd name="f12" fmla="*/ f3 1 172548"/>
                <a:gd name="f13" fmla="*/ f4 1 12849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72548"/>
                <a:gd name="f22" fmla="*/ f18 1 128491"/>
                <a:gd name="f23" fmla="*/ 0 f19 1"/>
                <a:gd name="f24" fmla="*/ 128364 f18 1"/>
                <a:gd name="f25" fmla="*/ 1143 f19 1"/>
                <a:gd name="f26" fmla="*/ 2666 f19 1"/>
                <a:gd name="f27" fmla="*/ 172548 f19 1"/>
                <a:gd name="f28" fmla="*/ 0 f18 1"/>
                <a:gd name="f29" fmla="*/ 128491 f18 1"/>
                <a:gd name="f30" fmla="+- f20 0 f1"/>
                <a:gd name="f31" fmla="*/ f23 1 172548"/>
                <a:gd name="f32" fmla="*/ f24 1 128491"/>
                <a:gd name="f33" fmla="*/ f25 1 172548"/>
                <a:gd name="f34" fmla="*/ f26 1 172548"/>
                <a:gd name="f35" fmla="*/ f27 1 172548"/>
                <a:gd name="f36" fmla="*/ f28 1 128491"/>
                <a:gd name="f37" fmla="*/ f29 1 128491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1"/>
                <a:gd name="f46" fmla="*/ f35 1 f21"/>
                <a:gd name="f47" fmla="*/ f36 1 f22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2 1"/>
                <a:gd name="f57" fmla="*/ f46 f12 1"/>
                <a:gd name="f58" fmla="*/ f47 f13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6" y="f54"/>
                </a:cxn>
                <a:cxn ang="f30">
                  <a:pos x="f57" y="f54"/>
                </a:cxn>
                <a:cxn ang="f30">
                  <a:pos x="f57" y="f58"/>
                </a:cxn>
                <a:cxn ang="f30">
                  <a:pos x="f53" y="f58"/>
                </a:cxn>
                <a:cxn ang="f30">
                  <a:pos x="f53" y="f59"/>
                </a:cxn>
              </a:cxnLst>
              <a:rect l="f49" t="f52" r="f50" b="f51"/>
              <a:pathLst>
                <a:path w="172548" h="128491">
                  <a:moveTo>
                    <a:pt x="f5" y="f8"/>
                  </a:moveTo>
                  <a:lnTo>
                    <a:pt x="f9" y="f8"/>
                  </a:lnTo>
                  <a:lnTo>
                    <a:pt x="f10" y="f8"/>
                  </a:lnTo>
                  <a:lnTo>
                    <a:pt x="f6" y="f8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" name="Freeform: Shape 45">
              <a:extLst>
                <a:ext uri="{FF2B5EF4-FFF2-40B4-BE49-F238E27FC236}">
                  <a16:creationId xmlns:a16="http://schemas.microsoft.com/office/drawing/2014/main" id="{1FFD8324-535D-B156-D21D-4B95FB03379A}"/>
                </a:ext>
              </a:extLst>
            </p:cNvPr>
            <p:cNvSpPr/>
            <p:nvPr/>
          </p:nvSpPr>
          <p:spPr>
            <a:xfrm>
              <a:off x="5015191" y="5658572"/>
              <a:ext cx="149943" cy="4673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47"/>
                <a:gd name="f7" fmla="val 467367"/>
                <a:gd name="f8" fmla="val 3809"/>
                <a:gd name="f9" fmla="val 191086"/>
                <a:gd name="f10" fmla="val 3047"/>
                <a:gd name="f11" fmla="val 192229"/>
                <a:gd name="f12" fmla="val 2768"/>
                <a:gd name="f13" fmla="val 192589"/>
                <a:gd name="f14" fmla="val 2425"/>
                <a:gd name="f15" fmla="val 192892"/>
                <a:gd name="f16" fmla="val 2032"/>
                <a:gd name="f17" fmla="val 193118"/>
                <a:gd name="f18" fmla="val 1396"/>
                <a:gd name="f19" fmla="val 193482"/>
                <a:gd name="f20" fmla="val 711"/>
                <a:gd name="f21" fmla="val 193740"/>
                <a:gd name="f22" fmla="val 193879"/>
                <a:gd name="f23" fmla="val 149948"/>
                <a:gd name="f24" fmla="val 4698"/>
                <a:gd name="f25" fmla="val 187785"/>
                <a:gd name="f26" fmla="val 188547"/>
                <a:gd name="f27" fmla="val 4774"/>
                <a:gd name="f28" fmla="val 189010"/>
                <a:gd name="f29" fmla="val 189481"/>
                <a:gd name="f30" fmla="val 189943"/>
                <a:gd name="f31" fmla="+- 0 0 -90"/>
                <a:gd name="f32" fmla="*/ f3 1 149947"/>
                <a:gd name="f33" fmla="*/ f4 1 46736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49947"/>
                <a:gd name="f42" fmla="*/ f38 1 467367"/>
                <a:gd name="f43" fmla="*/ 3809 f39 1"/>
                <a:gd name="f44" fmla="*/ 191086 f38 1"/>
                <a:gd name="f45" fmla="*/ 3047 f39 1"/>
                <a:gd name="f46" fmla="*/ 192229 f38 1"/>
                <a:gd name="f47" fmla="*/ 2032 f39 1"/>
                <a:gd name="f48" fmla="*/ 193118 f38 1"/>
                <a:gd name="f49" fmla="*/ 0 f39 1"/>
                <a:gd name="f50" fmla="*/ 193879 f38 1"/>
                <a:gd name="f51" fmla="*/ 467367 f38 1"/>
                <a:gd name="f52" fmla="*/ 149948 f39 1"/>
                <a:gd name="f53" fmla="*/ 0 f38 1"/>
                <a:gd name="f54" fmla="*/ 4698 f39 1"/>
                <a:gd name="f55" fmla="*/ 187785 f38 1"/>
                <a:gd name="f56" fmla="*/ 188547 f38 1"/>
                <a:gd name="f57" fmla="*/ 189943 f38 1"/>
                <a:gd name="f58" fmla="+- f40 0 f1"/>
                <a:gd name="f59" fmla="*/ f43 1 149947"/>
                <a:gd name="f60" fmla="*/ f44 1 467367"/>
                <a:gd name="f61" fmla="*/ f45 1 149947"/>
                <a:gd name="f62" fmla="*/ f46 1 467367"/>
                <a:gd name="f63" fmla="*/ f47 1 149947"/>
                <a:gd name="f64" fmla="*/ f48 1 467367"/>
                <a:gd name="f65" fmla="*/ f49 1 149947"/>
                <a:gd name="f66" fmla="*/ f50 1 467367"/>
                <a:gd name="f67" fmla="*/ f51 1 467367"/>
                <a:gd name="f68" fmla="*/ f52 1 149947"/>
                <a:gd name="f69" fmla="*/ f53 1 467367"/>
                <a:gd name="f70" fmla="*/ f54 1 149947"/>
                <a:gd name="f71" fmla="*/ f55 1 467367"/>
                <a:gd name="f72" fmla="*/ f56 1 467367"/>
                <a:gd name="f73" fmla="*/ f57 1 467367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1"/>
                <a:gd name="f81" fmla="*/ f62 1 f42"/>
                <a:gd name="f82" fmla="*/ f63 1 f41"/>
                <a:gd name="f83" fmla="*/ f64 1 f42"/>
                <a:gd name="f84" fmla="*/ f65 1 f41"/>
                <a:gd name="f85" fmla="*/ f66 1 f42"/>
                <a:gd name="f86" fmla="*/ f67 1 f42"/>
                <a:gd name="f87" fmla="*/ f68 1 f41"/>
                <a:gd name="f88" fmla="*/ f69 1 f42"/>
                <a:gd name="f89" fmla="*/ f70 1 f41"/>
                <a:gd name="f90" fmla="*/ f71 1 f42"/>
                <a:gd name="f91" fmla="*/ f72 1 f42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2 1"/>
                <a:gd name="f100" fmla="*/ f81 f33 1"/>
                <a:gd name="f101" fmla="*/ f82 f32 1"/>
                <a:gd name="f102" fmla="*/ f83 f33 1"/>
                <a:gd name="f103" fmla="*/ f84 f32 1"/>
                <a:gd name="f104" fmla="*/ f85 f33 1"/>
                <a:gd name="f105" fmla="*/ f86 f33 1"/>
                <a:gd name="f106" fmla="*/ f87 f32 1"/>
                <a:gd name="f107" fmla="*/ f88 f33 1"/>
                <a:gd name="f108" fmla="*/ f89 f32 1"/>
                <a:gd name="f109" fmla="*/ f90 f33 1"/>
                <a:gd name="f110" fmla="*/ f91 f33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1" y="f102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3" y="f105"/>
                </a:cxn>
                <a:cxn ang="f58">
                  <a:pos x="f106" y="f105"/>
                </a:cxn>
                <a:cxn ang="f58">
                  <a:pos x="f106" y="f107"/>
                </a:cxn>
                <a:cxn ang="f58">
                  <a:pos x="f108" y="f107"/>
                </a:cxn>
                <a:cxn ang="f58">
                  <a:pos x="f108" y="f109"/>
                </a:cxn>
                <a:cxn ang="f58">
                  <a:pos x="f108" y="f110"/>
                </a:cxn>
                <a:cxn ang="f58">
                  <a:pos x="f108" y="f111"/>
                </a:cxn>
              </a:cxnLst>
              <a:rect l="f93" t="f96" r="f94" b="f95"/>
              <a:pathLst>
                <a:path w="149947" h="467367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5" y="f22"/>
                  </a:cubicBezTo>
                  <a:lnTo>
                    <a:pt x="f5" y="f7"/>
                  </a:lnTo>
                  <a:lnTo>
                    <a:pt x="f23" y="f7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24" y="f25"/>
                  </a:lnTo>
                  <a:cubicBezTo>
                    <a:pt x="f24" y="f25"/>
                    <a:pt x="f24" y="f25"/>
                    <a:pt x="f24" y="f26"/>
                  </a:cubicBezTo>
                  <a:cubicBezTo>
                    <a:pt x="f27" y="f28"/>
                    <a:pt x="f27" y="f29"/>
                    <a:pt x="f24" y="f30"/>
                  </a:cubicBez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" name="Freeform: Shape 46">
              <a:extLst>
                <a:ext uri="{FF2B5EF4-FFF2-40B4-BE49-F238E27FC236}">
                  <a16:creationId xmlns:a16="http://schemas.microsoft.com/office/drawing/2014/main" id="{208C17AB-8042-CC40-A6A1-4182803BD8DC}"/>
                </a:ext>
              </a:extLst>
            </p:cNvPr>
            <p:cNvSpPr/>
            <p:nvPr/>
          </p:nvSpPr>
          <p:spPr>
            <a:xfrm>
              <a:off x="4260244" y="5594198"/>
              <a:ext cx="143222" cy="201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218"/>
                <a:gd name="f7" fmla="val 20187"/>
                <a:gd name="f8" fmla="val 33900"/>
                <a:gd name="f9" fmla="val 20188"/>
                <a:gd name="f10" fmla="val 143219"/>
                <a:gd name="f11" fmla="val 27298"/>
                <a:gd name="f12" fmla="+- 0 0 -90"/>
                <a:gd name="f13" fmla="*/ f3 1 143218"/>
                <a:gd name="f14" fmla="*/ f4 1 2018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3218"/>
                <a:gd name="f23" fmla="*/ f19 1 20187"/>
                <a:gd name="f24" fmla="*/ 33900 f20 1"/>
                <a:gd name="f25" fmla="*/ 20188 f19 1"/>
                <a:gd name="f26" fmla="*/ 143219 f20 1"/>
                <a:gd name="f27" fmla="*/ 0 f19 1"/>
                <a:gd name="f28" fmla="*/ 0 f20 1"/>
                <a:gd name="f29" fmla="*/ 27298 f20 1"/>
                <a:gd name="f30" fmla="+- f21 0 f1"/>
                <a:gd name="f31" fmla="*/ f24 1 143218"/>
                <a:gd name="f32" fmla="*/ f25 1 20187"/>
                <a:gd name="f33" fmla="*/ f26 1 143218"/>
                <a:gd name="f34" fmla="*/ f27 1 20187"/>
                <a:gd name="f35" fmla="*/ f28 1 143218"/>
                <a:gd name="f36" fmla="*/ f29 1 14321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6" y="f52"/>
                </a:cxn>
                <a:cxn ang="f30">
                  <a:pos x="f51" y="f52"/>
                </a:cxn>
              </a:cxnLst>
              <a:rect l="f47" t="f50" r="f48" b="f49"/>
              <a:pathLst>
                <a:path w="143218" h="20187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11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" name="Freeform: Shape 47">
              <a:extLst>
                <a:ext uri="{FF2B5EF4-FFF2-40B4-BE49-F238E27FC236}">
                  <a16:creationId xmlns:a16="http://schemas.microsoft.com/office/drawing/2014/main" id="{A76B72CF-1FA2-15BE-DDC3-8C7C7F0980CE}"/>
                </a:ext>
              </a:extLst>
            </p:cNvPr>
            <p:cNvSpPr/>
            <p:nvPr/>
          </p:nvSpPr>
          <p:spPr>
            <a:xfrm>
              <a:off x="4255672" y="5594198"/>
              <a:ext cx="27806" cy="201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805"/>
                <a:gd name="f7" fmla="val 20187"/>
                <a:gd name="f8" fmla="val 381"/>
                <a:gd name="f9" fmla="val 20188"/>
                <a:gd name="f10" fmla="val 27806"/>
                <a:gd name="f11" fmla="+- 0 0 -90"/>
                <a:gd name="f12" fmla="*/ f3 1 27805"/>
                <a:gd name="f13" fmla="*/ f4 1 2018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7805"/>
                <a:gd name="f22" fmla="*/ f18 1 20187"/>
                <a:gd name="f23" fmla="*/ 381 f19 1"/>
                <a:gd name="f24" fmla="*/ 0 f18 1"/>
                <a:gd name="f25" fmla="*/ 0 f19 1"/>
                <a:gd name="f26" fmla="*/ 20188 f18 1"/>
                <a:gd name="f27" fmla="*/ 27806 f19 1"/>
                <a:gd name="f28" fmla="+- f20 0 f1"/>
                <a:gd name="f29" fmla="*/ f23 1 27805"/>
                <a:gd name="f30" fmla="*/ f24 1 20187"/>
                <a:gd name="f31" fmla="*/ f25 1 27805"/>
                <a:gd name="f32" fmla="*/ f26 1 20187"/>
                <a:gd name="f33" fmla="*/ f27 1 2780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47" y="f48"/>
                </a:cxn>
              </a:cxnLst>
              <a:rect l="f43" t="f46" r="f44" b="f45"/>
              <a:pathLst>
                <a:path w="27805" h="20187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" name="Freeform: Shape 48">
              <a:extLst>
                <a:ext uri="{FF2B5EF4-FFF2-40B4-BE49-F238E27FC236}">
                  <a16:creationId xmlns:a16="http://schemas.microsoft.com/office/drawing/2014/main" id="{7E7C36C9-E83C-DF06-D844-4F6CB2BD470C}"/>
                </a:ext>
              </a:extLst>
            </p:cNvPr>
            <p:cNvSpPr/>
            <p:nvPr/>
          </p:nvSpPr>
          <p:spPr>
            <a:xfrm>
              <a:off x="7837669" y="6519800"/>
              <a:ext cx="66659" cy="3447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657"/>
                <a:gd name="f7" fmla="val 344716"/>
                <a:gd name="f8" fmla="val 344717"/>
                <a:gd name="f9" fmla="val 66658"/>
                <a:gd name="f10" fmla="val 2793"/>
                <a:gd name="f11" fmla="+- 0 0 -90"/>
                <a:gd name="f12" fmla="*/ f3 1 66657"/>
                <a:gd name="f13" fmla="*/ f4 1 34471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6657"/>
                <a:gd name="f22" fmla="*/ f18 1 344716"/>
                <a:gd name="f23" fmla="*/ 0 f19 1"/>
                <a:gd name="f24" fmla="*/ 0 f18 1"/>
                <a:gd name="f25" fmla="*/ 344717 f18 1"/>
                <a:gd name="f26" fmla="*/ 66658 f19 1"/>
                <a:gd name="f27" fmla="*/ 2793 f18 1"/>
                <a:gd name="f28" fmla="+- f20 0 f1"/>
                <a:gd name="f29" fmla="*/ f23 1 66657"/>
                <a:gd name="f30" fmla="*/ f24 1 344716"/>
                <a:gd name="f31" fmla="*/ f25 1 344716"/>
                <a:gd name="f32" fmla="*/ f26 1 66657"/>
                <a:gd name="f33" fmla="*/ f27 1 344716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66657" h="344716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9" y="f10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3C7C7B"/>
            </a:solidFill>
            <a:ln w="12691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" name="Freeform: Shape 49">
              <a:extLst>
                <a:ext uri="{FF2B5EF4-FFF2-40B4-BE49-F238E27FC236}">
                  <a16:creationId xmlns:a16="http://schemas.microsoft.com/office/drawing/2014/main" id="{B5EABD6A-A96B-B682-E2F2-78AF0EEA5476}"/>
                </a:ext>
              </a:extLst>
            </p:cNvPr>
            <p:cNvSpPr/>
            <p:nvPr/>
          </p:nvSpPr>
          <p:spPr>
            <a:xfrm>
              <a:off x="7720096" y="6514085"/>
              <a:ext cx="116302" cy="3494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302"/>
                <a:gd name="f7" fmla="val 349414"/>
                <a:gd name="f8" fmla="val 92051"/>
                <a:gd name="f9" fmla="val 4698"/>
                <a:gd name="f10" fmla="val 89207"/>
                <a:gd name="f11" fmla="val 4583"/>
                <a:gd name="f12" fmla="val 86719"/>
                <a:gd name="f13" fmla="val 2704"/>
                <a:gd name="f14" fmla="val 85830"/>
                <a:gd name="f15" fmla="val 79228"/>
                <a:gd name="f16" fmla="val 79291"/>
                <a:gd name="f17" fmla="val 330"/>
                <a:gd name="f18" fmla="val 686"/>
                <a:gd name="f19" fmla="val 1016"/>
                <a:gd name="f20" fmla="val 78593"/>
                <a:gd name="f21" fmla="val 1904"/>
                <a:gd name="f22" fmla="val 78174"/>
                <a:gd name="f23" fmla="val 2273"/>
                <a:gd name="f24" fmla="val 77704"/>
                <a:gd name="f25" fmla="val 2577"/>
                <a:gd name="f26" fmla="val 77196"/>
                <a:gd name="f27" fmla="val 2793"/>
                <a:gd name="f28" fmla="val 76434"/>
                <a:gd name="f29" fmla="val 75559"/>
                <a:gd name="f30" fmla="val 2971"/>
                <a:gd name="f31" fmla="val 74644"/>
                <a:gd name="f32" fmla="val 73768"/>
                <a:gd name="f33" fmla="val 50787"/>
                <a:gd name="f34" fmla="val 349415"/>
                <a:gd name="f35" fmla="val 5587"/>
                <a:gd name="f36" fmla="+- 0 0 -90"/>
                <a:gd name="f37" fmla="*/ f3 1 116302"/>
                <a:gd name="f38" fmla="*/ f4 1 349414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16302"/>
                <a:gd name="f47" fmla="*/ f43 1 349414"/>
                <a:gd name="f48" fmla="*/ 92051 f44 1"/>
                <a:gd name="f49" fmla="*/ 4698 f43 1"/>
                <a:gd name="f50" fmla="*/ 85830 f44 1"/>
                <a:gd name="f51" fmla="*/ 0 f43 1"/>
                <a:gd name="f52" fmla="*/ 79228 f44 1"/>
                <a:gd name="f53" fmla="*/ 1016 f43 1"/>
                <a:gd name="f54" fmla="*/ 78593 f44 1"/>
                <a:gd name="f55" fmla="*/ 1904 f43 1"/>
                <a:gd name="f56" fmla="*/ 77196 f44 1"/>
                <a:gd name="f57" fmla="*/ 2793 f43 1"/>
                <a:gd name="f58" fmla="*/ 76434 f44 1"/>
                <a:gd name="f59" fmla="*/ 73768 f44 1"/>
                <a:gd name="f60" fmla="*/ 50787 f44 1"/>
                <a:gd name="f61" fmla="*/ 0 f44 1"/>
                <a:gd name="f62" fmla="*/ 349415 f43 1"/>
                <a:gd name="f63" fmla="*/ 116302 f44 1"/>
                <a:gd name="f64" fmla="*/ 5587 f43 1"/>
                <a:gd name="f65" fmla="+- f45 0 f1"/>
                <a:gd name="f66" fmla="*/ f48 1 116302"/>
                <a:gd name="f67" fmla="*/ f49 1 349414"/>
                <a:gd name="f68" fmla="*/ f50 1 116302"/>
                <a:gd name="f69" fmla="*/ f51 1 349414"/>
                <a:gd name="f70" fmla="*/ f52 1 116302"/>
                <a:gd name="f71" fmla="*/ f53 1 349414"/>
                <a:gd name="f72" fmla="*/ f54 1 116302"/>
                <a:gd name="f73" fmla="*/ f55 1 349414"/>
                <a:gd name="f74" fmla="*/ f56 1 116302"/>
                <a:gd name="f75" fmla="*/ f57 1 349414"/>
                <a:gd name="f76" fmla="*/ f58 1 116302"/>
                <a:gd name="f77" fmla="*/ f59 1 116302"/>
                <a:gd name="f78" fmla="*/ f60 1 116302"/>
                <a:gd name="f79" fmla="*/ f61 1 116302"/>
                <a:gd name="f80" fmla="*/ f62 1 349414"/>
                <a:gd name="f81" fmla="*/ f63 1 116302"/>
                <a:gd name="f82" fmla="*/ f64 1 349414"/>
                <a:gd name="f83" fmla="*/ f39 1 f46"/>
                <a:gd name="f84" fmla="*/ f40 1 f46"/>
                <a:gd name="f85" fmla="*/ f39 1 f47"/>
                <a:gd name="f86" fmla="*/ f41 1 f47"/>
                <a:gd name="f87" fmla="*/ f66 1 f46"/>
                <a:gd name="f88" fmla="*/ f67 1 f47"/>
                <a:gd name="f89" fmla="*/ f68 1 f46"/>
                <a:gd name="f90" fmla="*/ f69 1 f47"/>
                <a:gd name="f91" fmla="*/ f70 1 f46"/>
                <a:gd name="f92" fmla="*/ f71 1 f47"/>
                <a:gd name="f93" fmla="*/ f72 1 f46"/>
                <a:gd name="f94" fmla="*/ f73 1 f47"/>
                <a:gd name="f95" fmla="*/ f74 1 f46"/>
                <a:gd name="f96" fmla="*/ f75 1 f47"/>
                <a:gd name="f97" fmla="*/ f76 1 f46"/>
                <a:gd name="f98" fmla="*/ f77 1 f46"/>
                <a:gd name="f99" fmla="*/ f78 1 f46"/>
                <a:gd name="f100" fmla="*/ f79 1 f46"/>
                <a:gd name="f101" fmla="*/ f80 1 f47"/>
                <a:gd name="f102" fmla="*/ f81 1 f46"/>
                <a:gd name="f103" fmla="*/ f82 1 f47"/>
                <a:gd name="f104" fmla="*/ f83 f37 1"/>
                <a:gd name="f105" fmla="*/ f84 f37 1"/>
                <a:gd name="f106" fmla="*/ f86 f38 1"/>
                <a:gd name="f107" fmla="*/ f85 f38 1"/>
                <a:gd name="f108" fmla="*/ f87 f37 1"/>
                <a:gd name="f109" fmla="*/ f88 f38 1"/>
                <a:gd name="f110" fmla="*/ f89 f37 1"/>
                <a:gd name="f111" fmla="*/ f90 f38 1"/>
                <a:gd name="f112" fmla="*/ f91 f37 1"/>
                <a:gd name="f113" fmla="*/ f92 f38 1"/>
                <a:gd name="f114" fmla="*/ f93 f37 1"/>
                <a:gd name="f115" fmla="*/ f94 f38 1"/>
                <a:gd name="f116" fmla="*/ f95 f37 1"/>
                <a:gd name="f117" fmla="*/ f96 f38 1"/>
                <a:gd name="f118" fmla="*/ f97 f37 1"/>
                <a:gd name="f119" fmla="*/ f98 f37 1"/>
                <a:gd name="f120" fmla="*/ f99 f37 1"/>
                <a:gd name="f121" fmla="*/ f100 f37 1"/>
                <a:gd name="f122" fmla="*/ f101 f38 1"/>
                <a:gd name="f123" fmla="*/ f102 f37 1"/>
                <a:gd name="f124" fmla="*/ f103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8" y="f109"/>
                </a:cxn>
                <a:cxn ang="f65">
                  <a:pos x="f110" y="f111"/>
                </a:cxn>
                <a:cxn ang="f65">
                  <a:pos x="f112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8" y="f117"/>
                </a:cxn>
                <a:cxn ang="f65">
                  <a:pos x="f119" y="f117"/>
                </a:cxn>
                <a:cxn ang="f65">
                  <a:pos x="f119" y="f117"/>
                </a:cxn>
                <a:cxn ang="f65">
                  <a:pos x="f120" y="f115"/>
                </a:cxn>
                <a:cxn ang="f65">
                  <a:pos x="f121" y="f115"/>
                </a:cxn>
                <a:cxn ang="f65">
                  <a:pos x="f121" y="f122"/>
                </a:cxn>
                <a:cxn ang="f65">
                  <a:pos x="f123" y="f122"/>
                </a:cxn>
                <a:cxn ang="f65">
                  <a:pos x="f123" y="f124"/>
                </a:cxn>
              </a:cxnLst>
              <a:rect l="f104" t="f107" r="f105" b="f106"/>
              <a:pathLst>
                <a:path w="116302" h="349414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cubicBezTo>
                    <a:pt x="f16" y="f17"/>
                    <a:pt x="f16" y="f18"/>
                    <a:pt x="f15" y="f19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8" y="f27"/>
                  </a:lnTo>
                  <a:cubicBezTo>
                    <a:pt x="f29" y="f30"/>
                    <a:pt x="f31" y="f30"/>
                    <a:pt x="f32" y="f27"/>
                  </a:cubicBezTo>
                  <a:lnTo>
                    <a:pt x="f32" y="f27"/>
                  </a:lnTo>
                  <a:lnTo>
                    <a:pt x="f33" y="f21"/>
                  </a:lnTo>
                  <a:lnTo>
                    <a:pt x="f5" y="f21"/>
                  </a:lnTo>
                  <a:lnTo>
                    <a:pt x="f5" y="f34"/>
                  </a:lnTo>
                  <a:lnTo>
                    <a:pt x="f6" y="f34"/>
                  </a:lnTo>
                  <a:lnTo>
                    <a:pt x="f6" y="f3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" name="Freeform: Shape 50">
              <a:extLst>
                <a:ext uri="{FF2B5EF4-FFF2-40B4-BE49-F238E27FC236}">
                  <a16:creationId xmlns:a16="http://schemas.microsoft.com/office/drawing/2014/main" id="{8D048A2D-126E-7CCA-3C21-0E2F94599945}"/>
                </a:ext>
              </a:extLst>
            </p:cNvPr>
            <p:cNvSpPr/>
            <p:nvPr/>
          </p:nvSpPr>
          <p:spPr>
            <a:xfrm>
              <a:off x="4417301" y="5602455"/>
              <a:ext cx="13834" cy="11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1934"/>
                <a:gd name="f8" fmla="val 11935"/>
                <a:gd name="f9" fmla="+- 0 0 -90"/>
                <a:gd name="f10" fmla="*/ f3 1 13839"/>
                <a:gd name="f11" fmla="*/ f4 1 1193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839"/>
                <a:gd name="f20" fmla="*/ f16 1 11934"/>
                <a:gd name="f21" fmla="*/ 0 f17 1"/>
                <a:gd name="f22" fmla="*/ 0 f16 1"/>
                <a:gd name="f23" fmla="*/ 11935 f16 1"/>
                <a:gd name="f24" fmla="*/ 13839 f17 1"/>
                <a:gd name="f25" fmla="+- f18 0 f1"/>
                <a:gd name="f26" fmla="*/ f21 1 13839"/>
                <a:gd name="f27" fmla="*/ f22 1 11934"/>
                <a:gd name="f28" fmla="*/ f23 1 11934"/>
                <a:gd name="f29" fmla="*/ f24 1 1383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5" y="f44"/>
                </a:cxn>
                <a:cxn ang="f25">
                  <a:pos x="f42" y="f43"/>
                </a:cxn>
              </a:cxnLst>
              <a:rect l="f38" t="f41" r="f39" b="f40"/>
              <a:pathLst>
                <a:path w="13839" h="11934">
                  <a:moveTo>
                    <a:pt x="f5" y="f5"/>
                  </a:moveTo>
                  <a:lnTo>
                    <a:pt x="f5" y="f8"/>
                  </a:lnTo>
                  <a:lnTo>
                    <a:pt x="f6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" name="Freeform: Shape 51">
              <a:extLst>
                <a:ext uri="{FF2B5EF4-FFF2-40B4-BE49-F238E27FC236}">
                  <a16:creationId xmlns:a16="http://schemas.microsoft.com/office/drawing/2014/main" id="{6AAD24A4-CAAB-6DE6-BD3B-9EC97292F57A}"/>
                </a:ext>
              </a:extLst>
            </p:cNvPr>
            <p:cNvSpPr/>
            <p:nvPr/>
          </p:nvSpPr>
          <p:spPr>
            <a:xfrm>
              <a:off x="6877796" y="6517385"/>
              <a:ext cx="31482" cy="347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487"/>
                <a:gd name="f7" fmla="val 347129"/>
                <a:gd name="f8" fmla="val 31488"/>
                <a:gd name="f9" fmla="+- 0 0 -90"/>
                <a:gd name="f10" fmla="*/ f3 1 31487"/>
                <a:gd name="f11" fmla="*/ f4 1 34712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1487"/>
                <a:gd name="f20" fmla="*/ f16 1 347129"/>
                <a:gd name="f21" fmla="*/ 0 f17 1"/>
                <a:gd name="f22" fmla="*/ 0 f16 1"/>
                <a:gd name="f23" fmla="*/ 31488 f17 1"/>
                <a:gd name="f24" fmla="*/ 347129 f16 1"/>
                <a:gd name="f25" fmla="+- f18 0 f1"/>
                <a:gd name="f26" fmla="*/ f21 1 31487"/>
                <a:gd name="f27" fmla="*/ f22 1 347129"/>
                <a:gd name="f28" fmla="*/ f23 1 31487"/>
                <a:gd name="f29" fmla="*/ f24 1 34712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1487" h="347129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" name="Freeform: Shape 52">
              <a:extLst>
                <a:ext uri="{FF2B5EF4-FFF2-40B4-BE49-F238E27FC236}">
                  <a16:creationId xmlns:a16="http://schemas.microsoft.com/office/drawing/2014/main" id="{CA1592B0-7BB2-4A46-BC00-96F7646257D8}"/>
                </a:ext>
              </a:extLst>
            </p:cNvPr>
            <p:cNvSpPr/>
            <p:nvPr/>
          </p:nvSpPr>
          <p:spPr>
            <a:xfrm>
              <a:off x="6544004" y="6517385"/>
              <a:ext cx="331378" cy="3471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1383"/>
                <a:gd name="f7" fmla="val 347129"/>
                <a:gd name="f8" fmla="+- 0 0 -90"/>
                <a:gd name="f9" fmla="*/ f3 1 331383"/>
                <a:gd name="f10" fmla="*/ f4 1 34712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331383"/>
                <a:gd name="f19" fmla="*/ f15 1 347129"/>
                <a:gd name="f20" fmla="*/ 0 f16 1"/>
                <a:gd name="f21" fmla="*/ 0 f15 1"/>
                <a:gd name="f22" fmla="*/ 331383 f16 1"/>
                <a:gd name="f23" fmla="*/ 347129 f15 1"/>
                <a:gd name="f24" fmla="+- f17 0 f1"/>
                <a:gd name="f25" fmla="*/ f20 1 331383"/>
                <a:gd name="f26" fmla="*/ f21 1 347129"/>
                <a:gd name="f27" fmla="*/ f22 1 331383"/>
                <a:gd name="f28" fmla="*/ f23 1 34712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331383" h="347129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" name="Freeform: Shape 53">
              <a:extLst>
                <a:ext uri="{FF2B5EF4-FFF2-40B4-BE49-F238E27FC236}">
                  <a16:creationId xmlns:a16="http://schemas.microsoft.com/office/drawing/2014/main" id="{043B2A73-ADE4-747E-E202-A518694A3935}"/>
                </a:ext>
              </a:extLst>
            </p:cNvPr>
            <p:cNvSpPr/>
            <p:nvPr/>
          </p:nvSpPr>
          <p:spPr>
            <a:xfrm>
              <a:off x="5833625" y="6449583"/>
              <a:ext cx="118204" cy="4145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206"/>
                <a:gd name="f7" fmla="val 414548"/>
                <a:gd name="f8" fmla="val 360715"/>
                <a:gd name="f9" fmla="val 64880"/>
                <a:gd name="f10" fmla="val 63483"/>
                <a:gd name="f11" fmla="val 414549"/>
                <a:gd name="f12" fmla="val 117699"/>
                <a:gd name="f13" fmla="val 360334"/>
                <a:gd name="f14" fmla="+- 0 0 -90"/>
                <a:gd name="f15" fmla="*/ f3 1 118206"/>
                <a:gd name="f16" fmla="*/ f4 1 41454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18206"/>
                <a:gd name="f25" fmla="*/ f21 1 414548"/>
                <a:gd name="f26" fmla="*/ 118206 f22 1"/>
                <a:gd name="f27" fmla="*/ 360715 f21 1"/>
                <a:gd name="f28" fmla="*/ 0 f21 1"/>
                <a:gd name="f29" fmla="*/ 64880 f22 1"/>
                <a:gd name="f30" fmla="*/ 63483 f22 1"/>
                <a:gd name="f31" fmla="*/ 0 f22 1"/>
                <a:gd name="f32" fmla="*/ 414549 f21 1"/>
                <a:gd name="f33" fmla="*/ 117699 f22 1"/>
                <a:gd name="f34" fmla="*/ 360334 f21 1"/>
                <a:gd name="f35" fmla="+- f23 0 f1"/>
                <a:gd name="f36" fmla="*/ f26 1 118206"/>
                <a:gd name="f37" fmla="*/ f27 1 414548"/>
                <a:gd name="f38" fmla="*/ f28 1 414548"/>
                <a:gd name="f39" fmla="*/ f29 1 118206"/>
                <a:gd name="f40" fmla="*/ f30 1 118206"/>
                <a:gd name="f41" fmla="*/ f31 1 118206"/>
                <a:gd name="f42" fmla="*/ f32 1 414548"/>
                <a:gd name="f43" fmla="*/ f33 1 118206"/>
                <a:gd name="f44" fmla="*/ f34 1 414548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5"/>
                <a:gd name="f52" fmla="*/ f39 1 f24"/>
                <a:gd name="f53" fmla="*/ f40 1 f24"/>
                <a:gd name="f54" fmla="*/ f41 1 f24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6 1"/>
                <a:gd name="f65" fmla="*/ f52 f15 1"/>
                <a:gd name="f66" fmla="*/ f53 f15 1"/>
                <a:gd name="f67" fmla="*/ f54 f15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2" y="f64"/>
                </a:cxn>
                <a:cxn ang="f35">
                  <a:pos x="f65" y="f64"/>
                </a:cxn>
                <a:cxn ang="f35">
                  <a:pos x="f66" y="f64"/>
                </a:cxn>
                <a:cxn ang="f35">
                  <a:pos x="f67" y="f64"/>
                </a:cxn>
                <a:cxn ang="f35">
                  <a:pos x="f67" y="f68"/>
                </a:cxn>
                <a:cxn ang="f35">
                  <a:pos x="f69" y="f68"/>
                </a:cxn>
                <a:cxn ang="f35">
                  <a:pos x="f69" y="f70"/>
                </a:cxn>
              </a:cxnLst>
              <a:rect l="f58" t="f61" r="f59" b="f60"/>
              <a:pathLst>
                <a:path w="118206" h="414548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" name="Freeform: Shape 54">
              <a:extLst>
                <a:ext uri="{FF2B5EF4-FFF2-40B4-BE49-F238E27FC236}">
                  <a16:creationId xmlns:a16="http://schemas.microsoft.com/office/drawing/2014/main" id="{698B2F9B-A8F0-365D-4150-651DD11C8701}"/>
                </a:ext>
              </a:extLst>
            </p:cNvPr>
            <p:cNvSpPr/>
            <p:nvPr/>
          </p:nvSpPr>
          <p:spPr>
            <a:xfrm>
              <a:off x="5740301" y="5868582"/>
              <a:ext cx="313730" cy="6427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3735"/>
                <a:gd name="f7" fmla="val 642709"/>
                <a:gd name="f8" fmla="val 77831"/>
                <a:gd name="f9" fmla="val 571100"/>
                <a:gd name="f10" fmla="val 82910"/>
                <a:gd name="f11" fmla="val 218002"/>
                <a:gd name="f12" fmla="val 221811"/>
                <a:gd name="f13" fmla="val 571163"/>
                <a:gd name="f14" fmla="val 224859"/>
                <a:gd name="f15" fmla="val 574274"/>
                <a:gd name="f16" fmla="val 578083"/>
                <a:gd name="f17" fmla="val 642710"/>
                <a:gd name="f18" fmla="val 313736"/>
                <a:gd name="f19" fmla="val 571354"/>
                <a:gd name="f20" fmla="+- 0 0 -90"/>
                <a:gd name="f21" fmla="*/ f3 1 313735"/>
                <a:gd name="f22" fmla="*/ f4 1 64270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13735"/>
                <a:gd name="f31" fmla="*/ f27 1 642709"/>
                <a:gd name="f32" fmla="*/ 77831 f28 1"/>
                <a:gd name="f33" fmla="*/ 571100 f27 1"/>
                <a:gd name="f34" fmla="*/ 82910 f28 1"/>
                <a:gd name="f35" fmla="*/ 218002 f28 1"/>
                <a:gd name="f36" fmla="*/ 224859 f28 1"/>
                <a:gd name="f37" fmla="*/ 578083 f27 1"/>
                <a:gd name="f38" fmla="*/ 642710 f27 1"/>
                <a:gd name="f39" fmla="*/ 313736 f28 1"/>
                <a:gd name="f40" fmla="*/ 0 f27 1"/>
                <a:gd name="f41" fmla="*/ 0 f28 1"/>
                <a:gd name="f42" fmla="*/ 571354 f27 1"/>
                <a:gd name="f43" fmla="+- f29 0 f1"/>
                <a:gd name="f44" fmla="*/ f32 1 313735"/>
                <a:gd name="f45" fmla="*/ f33 1 642709"/>
                <a:gd name="f46" fmla="*/ f34 1 313735"/>
                <a:gd name="f47" fmla="*/ f35 1 313735"/>
                <a:gd name="f48" fmla="*/ f36 1 313735"/>
                <a:gd name="f49" fmla="*/ f37 1 642709"/>
                <a:gd name="f50" fmla="*/ f38 1 642709"/>
                <a:gd name="f51" fmla="*/ f39 1 313735"/>
                <a:gd name="f52" fmla="*/ f40 1 642709"/>
                <a:gd name="f53" fmla="*/ f41 1 313735"/>
                <a:gd name="f54" fmla="*/ f42 1 642709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0"/>
                <a:gd name="f63" fmla="*/ f48 1 f30"/>
                <a:gd name="f64" fmla="*/ f49 1 f31"/>
                <a:gd name="f65" fmla="*/ f50 1 f31"/>
                <a:gd name="f66" fmla="*/ f51 1 f30"/>
                <a:gd name="f67" fmla="*/ f52 1 f31"/>
                <a:gd name="f68" fmla="*/ f53 1 f30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1 1"/>
                <a:gd name="f78" fmla="*/ f63 f21 1"/>
                <a:gd name="f79" fmla="*/ f64 f22 1"/>
                <a:gd name="f80" fmla="*/ f65 f22 1"/>
                <a:gd name="f81" fmla="*/ f66 f21 1"/>
                <a:gd name="f82" fmla="*/ f67 f22 1"/>
                <a:gd name="f83" fmla="*/ f68 f21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4" y="f75"/>
                </a:cxn>
                <a:cxn ang="f43">
                  <a:pos x="f76" y="f75"/>
                </a:cxn>
                <a:cxn ang="f43">
                  <a:pos x="f77" y="f75"/>
                </a:cxn>
                <a:cxn ang="f43">
                  <a:pos x="f78" y="f79"/>
                </a:cxn>
                <a:cxn ang="f43">
                  <a:pos x="f78" y="f80"/>
                </a:cxn>
                <a:cxn ang="f43">
                  <a:pos x="f81" y="f80"/>
                </a:cxn>
                <a:cxn ang="f43">
                  <a:pos x="f81" y="f82"/>
                </a:cxn>
                <a:cxn ang="f43">
                  <a:pos x="f83" y="f82"/>
                </a:cxn>
                <a:cxn ang="f43">
                  <a:pos x="f83" y="f84"/>
                </a:cxn>
              </a:cxnLst>
              <a:rect l="f70" t="f73" r="f71" b="f72"/>
              <a:pathLst>
                <a:path w="313735" h="642709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4" y="f16"/>
                  </a:cubicBezTo>
                  <a:lnTo>
                    <a:pt x="f14" y="f17"/>
                  </a:lnTo>
                  <a:lnTo>
                    <a:pt x="f18" y="f17"/>
                  </a:lnTo>
                  <a:lnTo>
                    <a:pt x="f18" y="f5"/>
                  </a:lnTo>
                  <a:lnTo>
                    <a:pt x="f5" y="f5"/>
                  </a:lnTo>
                  <a:lnTo>
                    <a:pt x="f5" y="f1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" name="Freeform: Shape 55">
              <a:extLst>
                <a:ext uri="{FF2B5EF4-FFF2-40B4-BE49-F238E27FC236}">
                  <a16:creationId xmlns:a16="http://schemas.microsoft.com/office/drawing/2014/main" id="{F5B7B4C9-575F-0DCF-0070-FB16D8A0858E}"/>
                </a:ext>
              </a:extLst>
            </p:cNvPr>
            <p:cNvSpPr/>
            <p:nvPr/>
          </p:nvSpPr>
          <p:spPr>
            <a:xfrm>
              <a:off x="5965664" y="6514085"/>
              <a:ext cx="102330" cy="2992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335"/>
                <a:gd name="f7" fmla="val 299262"/>
                <a:gd name="f8" fmla="val 102336"/>
                <a:gd name="f9" fmla="val 298501"/>
                <a:gd name="f10" fmla="val 89639"/>
                <a:gd name="f11" fmla="val 297739"/>
                <a:gd name="f12" fmla="val 90401"/>
                <a:gd name="f13" fmla="val 297104"/>
                <a:gd name="f14" fmla="val 91378"/>
                <a:gd name="f15" fmla="val 295339"/>
                <a:gd name="f16" fmla="val 93105"/>
                <a:gd name="f17" fmla="val 294133"/>
                <a:gd name="f18" fmla="val 95098"/>
                <a:gd name="f19" fmla="val 293803"/>
                <a:gd name="f20" fmla="val 5460"/>
                <a:gd name="f21" fmla="val 92318"/>
                <a:gd name="f22" fmla="val 4964"/>
                <a:gd name="f23" fmla="val 90134"/>
                <a:gd name="f24" fmla="val 2781"/>
                <a:gd name="f25" fmla="+- 0 0 -90"/>
                <a:gd name="f26" fmla="*/ f3 1 102335"/>
                <a:gd name="f27" fmla="*/ f4 1 29926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02335"/>
                <a:gd name="f36" fmla="*/ f32 1 299262"/>
                <a:gd name="f37" fmla="*/ 0 f33 1"/>
                <a:gd name="f38" fmla="*/ 299262 f32 1"/>
                <a:gd name="f39" fmla="*/ 102336 f33 1"/>
                <a:gd name="f40" fmla="*/ 90401 f33 1"/>
                <a:gd name="f41" fmla="*/ 297104 f32 1"/>
                <a:gd name="f42" fmla="*/ 95098 f33 1"/>
                <a:gd name="f43" fmla="*/ 293803 f32 1"/>
                <a:gd name="f44" fmla="*/ 5460 f32 1"/>
                <a:gd name="f45" fmla="*/ 89639 f33 1"/>
                <a:gd name="f46" fmla="*/ 0 f32 1"/>
                <a:gd name="f47" fmla="+- f34 0 f1"/>
                <a:gd name="f48" fmla="*/ f37 1 102335"/>
                <a:gd name="f49" fmla="*/ f38 1 299262"/>
                <a:gd name="f50" fmla="*/ f39 1 102335"/>
                <a:gd name="f51" fmla="*/ f40 1 102335"/>
                <a:gd name="f52" fmla="*/ f41 1 299262"/>
                <a:gd name="f53" fmla="*/ f42 1 102335"/>
                <a:gd name="f54" fmla="*/ f43 1 299262"/>
                <a:gd name="f55" fmla="*/ f44 1 299262"/>
                <a:gd name="f56" fmla="*/ f45 1 102335"/>
                <a:gd name="f57" fmla="*/ f46 1 299262"/>
                <a:gd name="f58" fmla="*/ f28 1 f35"/>
                <a:gd name="f59" fmla="*/ f29 1 f35"/>
                <a:gd name="f60" fmla="*/ f28 1 f36"/>
                <a:gd name="f61" fmla="*/ f30 1 f36"/>
                <a:gd name="f62" fmla="*/ f48 1 f35"/>
                <a:gd name="f63" fmla="*/ f49 1 f36"/>
                <a:gd name="f64" fmla="*/ f50 1 f35"/>
                <a:gd name="f65" fmla="*/ f51 1 f35"/>
                <a:gd name="f66" fmla="*/ f52 1 f36"/>
                <a:gd name="f67" fmla="*/ f53 1 f35"/>
                <a:gd name="f68" fmla="*/ f54 1 f36"/>
                <a:gd name="f69" fmla="*/ f55 1 f36"/>
                <a:gd name="f70" fmla="*/ f56 1 f35"/>
                <a:gd name="f71" fmla="*/ f57 1 f36"/>
                <a:gd name="f72" fmla="*/ f58 f26 1"/>
                <a:gd name="f73" fmla="*/ f59 f26 1"/>
                <a:gd name="f74" fmla="*/ f61 f27 1"/>
                <a:gd name="f75" fmla="*/ f60 f27 1"/>
                <a:gd name="f76" fmla="*/ f62 f26 1"/>
                <a:gd name="f77" fmla="*/ f63 f27 1"/>
                <a:gd name="f78" fmla="*/ f64 f26 1"/>
                <a:gd name="f79" fmla="*/ f65 f26 1"/>
                <a:gd name="f80" fmla="*/ f66 f27 1"/>
                <a:gd name="f81" fmla="*/ f67 f26 1"/>
                <a:gd name="f82" fmla="*/ f68 f27 1"/>
                <a:gd name="f83" fmla="*/ f69 f27 1"/>
                <a:gd name="f84" fmla="*/ f70 f26 1"/>
                <a:gd name="f85" fmla="*/ f71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6" y="f77"/>
                </a:cxn>
                <a:cxn ang="f47">
                  <a:pos x="f78" y="f77"/>
                </a:cxn>
                <a:cxn ang="f47">
                  <a:pos x="f79" y="f80"/>
                </a:cxn>
                <a:cxn ang="f47">
                  <a:pos x="f81" y="f82"/>
                </a:cxn>
                <a:cxn ang="f47">
                  <a:pos x="f81" y="f83"/>
                </a:cxn>
                <a:cxn ang="f47">
                  <a:pos x="f84" y="f85"/>
                </a:cxn>
                <a:cxn ang="f47">
                  <a:pos x="f76" y="f85"/>
                </a:cxn>
              </a:cxnLst>
              <a:rect l="f72" t="f75" r="f73" b="f74"/>
              <a:pathLst>
                <a:path w="102335" h="299262">
                  <a:moveTo>
                    <a:pt x="f5" y="f7"/>
                  </a:moveTo>
                  <a:lnTo>
                    <a:pt x="f8" y="f7"/>
                  </a:ln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18" y="f20"/>
                  </a:lnTo>
                  <a:cubicBezTo>
                    <a:pt x="f21" y="f22"/>
                    <a:pt x="f23" y="f24"/>
                    <a:pt x="f10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" name="Freeform: Shape 56">
              <a:extLst>
                <a:ext uri="{FF2B5EF4-FFF2-40B4-BE49-F238E27FC236}">
                  <a16:creationId xmlns:a16="http://schemas.microsoft.com/office/drawing/2014/main" id="{BED9C972-238F-90C2-02BE-6A56A90CB3B9}"/>
                </a:ext>
              </a:extLst>
            </p:cNvPr>
            <p:cNvSpPr/>
            <p:nvPr/>
          </p:nvSpPr>
          <p:spPr>
            <a:xfrm>
              <a:off x="4524213" y="6449711"/>
              <a:ext cx="1527" cy="414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3"/>
                <a:gd name="f7" fmla="val 414802"/>
                <a:gd name="f8" fmla="val 414803"/>
                <a:gd name="f9" fmla="+- 0 0 -90"/>
                <a:gd name="f10" fmla="*/ f3 1 1523"/>
                <a:gd name="f11" fmla="*/ f4 1 41480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523"/>
                <a:gd name="f20" fmla="*/ f16 1 414802"/>
                <a:gd name="f21" fmla="*/ 0 f17 1"/>
                <a:gd name="f22" fmla="*/ 0 f16 1"/>
                <a:gd name="f23" fmla="*/ 1523 f17 1"/>
                <a:gd name="f24" fmla="*/ 414803 f16 1"/>
                <a:gd name="f25" fmla="+- f18 0 f1"/>
                <a:gd name="f26" fmla="*/ f21 1 1523"/>
                <a:gd name="f27" fmla="*/ f22 1 414802"/>
                <a:gd name="f28" fmla="*/ f23 1 1523"/>
                <a:gd name="f29" fmla="*/ f24 1 41480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1523" h="414802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" name="Freeform: Shape 57">
              <a:extLst>
                <a:ext uri="{FF2B5EF4-FFF2-40B4-BE49-F238E27FC236}">
                  <a16:creationId xmlns:a16="http://schemas.microsoft.com/office/drawing/2014/main" id="{C30615B7-C7EF-73D8-1483-E08804270132}"/>
                </a:ext>
              </a:extLst>
            </p:cNvPr>
            <p:cNvSpPr/>
            <p:nvPr/>
          </p:nvSpPr>
          <p:spPr>
            <a:xfrm>
              <a:off x="4528273" y="6449711"/>
              <a:ext cx="240606" cy="414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0602"/>
                <a:gd name="f7" fmla="val 414802"/>
                <a:gd name="f8" fmla="val 414803"/>
                <a:gd name="f9" fmla="+- 0 0 -90"/>
                <a:gd name="f10" fmla="*/ f3 1 240602"/>
                <a:gd name="f11" fmla="*/ f4 1 41480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0602"/>
                <a:gd name="f20" fmla="*/ f16 1 414802"/>
                <a:gd name="f21" fmla="*/ 0 f17 1"/>
                <a:gd name="f22" fmla="*/ 0 f16 1"/>
                <a:gd name="f23" fmla="*/ 240602 f17 1"/>
                <a:gd name="f24" fmla="*/ 414803 f16 1"/>
                <a:gd name="f25" fmla="+- f18 0 f1"/>
                <a:gd name="f26" fmla="*/ f21 1 240602"/>
                <a:gd name="f27" fmla="*/ f22 1 414802"/>
                <a:gd name="f28" fmla="*/ f23 1 240602"/>
                <a:gd name="f29" fmla="*/ f24 1 41480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40602" h="414802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" name="Freeform: Shape 58">
              <a:extLst>
                <a:ext uri="{FF2B5EF4-FFF2-40B4-BE49-F238E27FC236}">
                  <a16:creationId xmlns:a16="http://schemas.microsoft.com/office/drawing/2014/main" id="{33C197E4-3E64-9785-A95E-66DE24B25D08}"/>
                </a:ext>
              </a:extLst>
            </p:cNvPr>
            <p:cNvSpPr/>
            <p:nvPr/>
          </p:nvSpPr>
          <p:spPr>
            <a:xfrm>
              <a:off x="5177963" y="5835316"/>
              <a:ext cx="30595" cy="2912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599"/>
                <a:gd name="f7" fmla="val 291263"/>
                <a:gd name="f8" fmla="val 16252"/>
                <a:gd name="f9" fmla="val 29012"/>
                <a:gd name="f10" fmla="val 14988"/>
                <a:gd name="f11" fmla="val 28072"/>
                <a:gd name="f12" fmla="val 13075"/>
                <a:gd name="f13" fmla="val 28060"/>
                <a:gd name="f14" fmla="val 11046"/>
                <a:gd name="f15" fmla="+- 0 0 -90"/>
                <a:gd name="f16" fmla="*/ f3 1 30599"/>
                <a:gd name="f17" fmla="*/ f4 1 29126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0599"/>
                <a:gd name="f26" fmla="*/ f22 1 291263"/>
                <a:gd name="f27" fmla="*/ 0 f23 1"/>
                <a:gd name="f28" fmla="*/ 0 f22 1"/>
                <a:gd name="f29" fmla="*/ 291263 f22 1"/>
                <a:gd name="f30" fmla="*/ 30599 f23 1"/>
                <a:gd name="f31" fmla="*/ 16252 f22 1"/>
                <a:gd name="f32" fmla="*/ 28060 f23 1"/>
                <a:gd name="f33" fmla="*/ 11046 f22 1"/>
                <a:gd name="f34" fmla="+- f24 0 f1"/>
                <a:gd name="f35" fmla="*/ f27 1 30599"/>
                <a:gd name="f36" fmla="*/ f28 1 291263"/>
                <a:gd name="f37" fmla="*/ f29 1 291263"/>
                <a:gd name="f38" fmla="*/ f30 1 30599"/>
                <a:gd name="f39" fmla="*/ f31 1 291263"/>
                <a:gd name="f40" fmla="*/ f32 1 30599"/>
                <a:gd name="f41" fmla="*/ f33 1 29126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61"/>
                </a:cxn>
                <a:cxn ang="f34">
                  <a:pos x="f62" y="f63"/>
                </a:cxn>
                <a:cxn ang="f34">
                  <a:pos x="f62" y="f58"/>
                </a:cxn>
              </a:cxnLst>
              <a:rect l="f53" t="f56" r="f54" b="f55"/>
              <a:pathLst>
                <a:path w="30599" h="291263">
                  <a:moveTo>
                    <a:pt x="f5" y="f5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8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13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" name="Freeform: Shape 59">
              <a:extLst>
                <a:ext uri="{FF2B5EF4-FFF2-40B4-BE49-F238E27FC236}">
                  <a16:creationId xmlns:a16="http://schemas.microsoft.com/office/drawing/2014/main" id="{B22DA001-CEF2-16C5-1425-0502F6B441DE}"/>
                </a:ext>
              </a:extLst>
            </p:cNvPr>
            <p:cNvSpPr/>
            <p:nvPr/>
          </p:nvSpPr>
          <p:spPr>
            <a:xfrm>
              <a:off x="5536518" y="5852836"/>
              <a:ext cx="1399" cy="586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586589"/>
                <a:gd name="f8" fmla="val 586590"/>
                <a:gd name="f9" fmla="val 1397"/>
                <a:gd name="f10" fmla="+- 0 0 -90"/>
                <a:gd name="f11" fmla="*/ f3 1 1396"/>
                <a:gd name="f12" fmla="*/ f4 1 58658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96"/>
                <a:gd name="f21" fmla="*/ f17 1 586589"/>
                <a:gd name="f22" fmla="*/ 0 f18 1"/>
                <a:gd name="f23" fmla="*/ 0 f17 1"/>
                <a:gd name="f24" fmla="*/ 586590 f17 1"/>
                <a:gd name="f25" fmla="*/ 1397 f18 1"/>
                <a:gd name="f26" fmla="+- f19 0 f1"/>
                <a:gd name="f27" fmla="*/ f22 1 1396"/>
                <a:gd name="f28" fmla="*/ f23 1 586589"/>
                <a:gd name="f29" fmla="*/ f24 1 586589"/>
                <a:gd name="f30" fmla="*/ f25 1 1396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  <a:cxn ang="f26">
                  <a:pos x="f46" y="f44"/>
                </a:cxn>
              </a:cxnLst>
              <a:rect l="f39" t="f42" r="f40" b="f41"/>
              <a:pathLst>
                <a:path w="1396" h="586589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" name="Freeform: Shape 60">
              <a:extLst>
                <a:ext uri="{FF2B5EF4-FFF2-40B4-BE49-F238E27FC236}">
                  <a16:creationId xmlns:a16="http://schemas.microsoft.com/office/drawing/2014/main" id="{FA03F1F2-D0E1-8A02-201B-4564916175B5}"/>
                </a:ext>
              </a:extLst>
            </p:cNvPr>
            <p:cNvSpPr/>
            <p:nvPr/>
          </p:nvSpPr>
          <p:spPr>
            <a:xfrm>
              <a:off x="5540459" y="5820585"/>
              <a:ext cx="185751" cy="6190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752"/>
                <a:gd name="f7" fmla="val 619093"/>
                <a:gd name="f8" fmla="val 1524"/>
                <a:gd name="f9" fmla="val 7745"/>
                <a:gd name="f10" fmla="val 13078"/>
                <a:gd name="f11" fmla="val 21204"/>
                <a:gd name="f12" fmla="val 1219"/>
                <a:gd name="f13" fmla="val 22415"/>
                <a:gd name="f14" fmla="val 1904"/>
                <a:gd name="f15" fmla="val 24059"/>
                <a:gd name="f16" fmla="val 25774"/>
                <a:gd name="f17" fmla="val 1892"/>
                <a:gd name="f18" fmla="val 27527"/>
                <a:gd name="f19" fmla="val 1206"/>
                <a:gd name="f20" fmla="val 29208"/>
                <a:gd name="f21" fmla="val 30472"/>
                <a:gd name="f22" fmla="val 619094"/>
                <a:gd name="f23" fmla="val 185753"/>
                <a:gd name="f24" fmla="val 3809"/>
                <a:gd name="f25" fmla="+- 0 0 -90"/>
                <a:gd name="f26" fmla="*/ f3 1 185752"/>
                <a:gd name="f27" fmla="*/ f4 1 61909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85752"/>
                <a:gd name="f36" fmla="*/ f32 1 619093"/>
                <a:gd name="f37" fmla="*/ 1524 f33 1"/>
                <a:gd name="f38" fmla="*/ 7745 f32 1"/>
                <a:gd name="f39" fmla="*/ 0 f33 1"/>
                <a:gd name="f40" fmla="*/ 13078 f32 1"/>
                <a:gd name="f41" fmla="*/ 21204 f32 1"/>
                <a:gd name="f42" fmla="*/ 1904 f33 1"/>
                <a:gd name="f43" fmla="*/ 25774 f32 1"/>
                <a:gd name="f44" fmla="*/ 30472 f32 1"/>
                <a:gd name="f45" fmla="*/ 619094 f32 1"/>
                <a:gd name="f46" fmla="*/ 185753 f33 1"/>
                <a:gd name="f47" fmla="*/ 0 f32 1"/>
                <a:gd name="f48" fmla="*/ 3809 f33 1"/>
                <a:gd name="f49" fmla="+- f34 0 f1"/>
                <a:gd name="f50" fmla="*/ f37 1 185752"/>
                <a:gd name="f51" fmla="*/ f38 1 619093"/>
                <a:gd name="f52" fmla="*/ f39 1 185752"/>
                <a:gd name="f53" fmla="*/ f40 1 619093"/>
                <a:gd name="f54" fmla="*/ f41 1 619093"/>
                <a:gd name="f55" fmla="*/ f42 1 185752"/>
                <a:gd name="f56" fmla="*/ f43 1 619093"/>
                <a:gd name="f57" fmla="*/ f44 1 619093"/>
                <a:gd name="f58" fmla="*/ f45 1 619093"/>
                <a:gd name="f59" fmla="*/ f46 1 185752"/>
                <a:gd name="f60" fmla="*/ f47 1 619093"/>
                <a:gd name="f61" fmla="*/ f48 1 185752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5"/>
                <a:gd name="f69" fmla="*/ f53 1 f36"/>
                <a:gd name="f70" fmla="*/ f54 1 f36"/>
                <a:gd name="f71" fmla="*/ f55 1 f35"/>
                <a:gd name="f72" fmla="*/ f56 1 f36"/>
                <a:gd name="f73" fmla="*/ f57 1 f36"/>
                <a:gd name="f74" fmla="*/ f58 1 f36"/>
                <a:gd name="f75" fmla="*/ f59 1 f35"/>
                <a:gd name="f76" fmla="*/ f60 1 f36"/>
                <a:gd name="f77" fmla="*/ f61 1 f35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6 1"/>
                <a:gd name="f85" fmla="*/ f69 f27 1"/>
                <a:gd name="f86" fmla="*/ f70 f27 1"/>
                <a:gd name="f87" fmla="*/ f71 f26 1"/>
                <a:gd name="f88" fmla="*/ f72 f27 1"/>
                <a:gd name="f89" fmla="*/ f73 f27 1"/>
                <a:gd name="f90" fmla="*/ f74 f27 1"/>
                <a:gd name="f91" fmla="*/ f75 f26 1"/>
                <a:gd name="f92" fmla="*/ f76 f27 1"/>
                <a:gd name="f93" fmla="*/ f7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4" y="f86"/>
                </a:cxn>
                <a:cxn ang="f49">
                  <a:pos x="f87" y="f88"/>
                </a:cxn>
                <a:cxn ang="f49">
                  <a:pos x="f84" y="f89"/>
                </a:cxn>
                <a:cxn ang="f49">
                  <a:pos x="f84" y="f90"/>
                </a:cxn>
                <a:cxn ang="f49">
                  <a:pos x="f91" y="f90"/>
                </a:cxn>
                <a:cxn ang="f49">
                  <a:pos x="f91" y="f92"/>
                </a:cxn>
                <a:cxn ang="f49">
                  <a:pos x="f93" y="f92"/>
                </a:cxn>
              </a:cxnLst>
              <a:rect l="f78" t="f81" r="f79" b="f80"/>
              <a:pathLst>
                <a:path w="185752" h="619093">
                  <a:moveTo>
                    <a:pt x="f8" y="f9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4" y="f16"/>
                  </a:cubicBezTo>
                  <a:cubicBezTo>
                    <a:pt x="f17" y="f18"/>
                    <a:pt x="f19" y="f20"/>
                    <a:pt x="f5" y="f21"/>
                  </a:cubicBezTo>
                  <a:lnTo>
                    <a:pt x="f5" y="f22"/>
                  </a:lnTo>
                  <a:lnTo>
                    <a:pt x="f23" y="f22"/>
                  </a:lnTo>
                  <a:lnTo>
                    <a:pt x="f23" y="f5"/>
                  </a:lnTo>
                  <a:lnTo>
                    <a:pt x="f24" y="f5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" name="Freeform: Shape 61">
              <a:extLst>
                <a:ext uri="{FF2B5EF4-FFF2-40B4-BE49-F238E27FC236}">
                  <a16:creationId xmlns:a16="http://schemas.microsoft.com/office/drawing/2014/main" id="{88C0DC35-F85C-A029-0E3D-C4EFA7A82049}"/>
                </a:ext>
              </a:extLst>
            </p:cNvPr>
            <p:cNvSpPr/>
            <p:nvPr/>
          </p:nvSpPr>
          <p:spPr>
            <a:xfrm>
              <a:off x="5965664" y="6815882"/>
              <a:ext cx="131664" cy="180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665"/>
                <a:gd name="f7" fmla="val 18029"/>
                <a:gd name="f8" fmla="val 105637"/>
                <a:gd name="f9" fmla="val 4698"/>
                <a:gd name="f10" fmla="val 103719"/>
                <a:gd name="f11" fmla="val 3822"/>
                <a:gd name="f12" fmla="val 102348"/>
                <a:gd name="f13" fmla="val 2069"/>
                <a:gd name="f14" fmla="val 101955"/>
                <a:gd name="f15" fmla="val 381"/>
                <a:gd name="f16" fmla="+- 0 0 -90"/>
                <a:gd name="f17" fmla="*/ f3 1 131665"/>
                <a:gd name="f18" fmla="*/ f4 1 1802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1665"/>
                <a:gd name="f27" fmla="*/ f23 1 18029"/>
                <a:gd name="f28" fmla="*/ 0 f24 1"/>
                <a:gd name="f29" fmla="*/ 18029 f23 1"/>
                <a:gd name="f30" fmla="*/ 131665 f24 1"/>
                <a:gd name="f31" fmla="*/ 105637 f24 1"/>
                <a:gd name="f32" fmla="*/ 4698 f23 1"/>
                <a:gd name="f33" fmla="*/ 101955 f24 1"/>
                <a:gd name="f34" fmla="*/ 0 f23 1"/>
                <a:gd name="f35" fmla="*/ 381 f24 1"/>
                <a:gd name="f36" fmla="+- f25 0 f1"/>
                <a:gd name="f37" fmla="*/ f28 1 131665"/>
                <a:gd name="f38" fmla="*/ f29 1 18029"/>
                <a:gd name="f39" fmla="*/ f30 1 131665"/>
                <a:gd name="f40" fmla="*/ f31 1 131665"/>
                <a:gd name="f41" fmla="*/ f32 1 18029"/>
                <a:gd name="f42" fmla="*/ f33 1 131665"/>
                <a:gd name="f43" fmla="*/ f34 1 18029"/>
                <a:gd name="f44" fmla="*/ f35 1 131665"/>
                <a:gd name="f45" fmla="*/ f19 1 f26"/>
                <a:gd name="f46" fmla="*/ f20 1 f26"/>
                <a:gd name="f47" fmla="*/ f19 1 f27"/>
                <a:gd name="f48" fmla="*/ f21 1 f27"/>
                <a:gd name="f49" fmla="*/ f37 1 f26"/>
                <a:gd name="f50" fmla="*/ f38 1 f27"/>
                <a:gd name="f51" fmla="*/ f39 1 f26"/>
                <a:gd name="f52" fmla="*/ f40 1 f26"/>
                <a:gd name="f53" fmla="*/ f41 1 f27"/>
                <a:gd name="f54" fmla="*/ f42 1 f26"/>
                <a:gd name="f55" fmla="*/ f43 1 f27"/>
                <a:gd name="f56" fmla="*/ f44 1 f26"/>
                <a:gd name="f57" fmla="*/ f45 f17 1"/>
                <a:gd name="f58" fmla="*/ f46 f17 1"/>
                <a:gd name="f59" fmla="*/ f48 f18 1"/>
                <a:gd name="f60" fmla="*/ f47 f18 1"/>
                <a:gd name="f61" fmla="*/ f49 f17 1"/>
                <a:gd name="f62" fmla="*/ f50 f18 1"/>
                <a:gd name="f63" fmla="*/ f51 f17 1"/>
                <a:gd name="f64" fmla="*/ f52 f17 1"/>
                <a:gd name="f65" fmla="*/ f53 f18 1"/>
                <a:gd name="f66" fmla="*/ f54 f17 1"/>
                <a:gd name="f67" fmla="*/ f55 f18 1"/>
                <a:gd name="f68" fmla="*/ f5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1" y="f62"/>
                </a:cxn>
                <a:cxn ang="f36">
                  <a:pos x="f63" y="f62"/>
                </a:cxn>
                <a:cxn ang="f36">
                  <a:pos x="f64" y="f65"/>
                </a:cxn>
                <a:cxn ang="f36">
                  <a:pos x="f66" y="f67"/>
                </a:cxn>
                <a:cxn ang="f36">
                  <a:pos x="f68" y="f67"/>
                </a:cxn>
              </a:cxnLst>
              <a:rect l="f57" t="f60" r="f58" b="f59"/>
              <a:pathLst>
                <a:path w="131665" h="18029">
                  <a:moveTo>
                    <a:pt x="f5" y="f7"/>
                  </a:moveTo>
                  <a:lnTo>
                    <a:pt x="f6" y="f7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" name="Freeform: Shape 62">
              <a:extLst>
                <a:ext uri="{FF2B5EF4-FFF2-40B4-BE49-F238E27FC236}">
                  <a16:creationId xmlns:a16="http://schemas.microsoft.com/office/drawing/2014/main" id="{605DED8C-380F-A466-024A-CD9BED6522B6}"/>
                </a:ext>
              </a:extLst>
            </p:cNvPr>
            <p:cNvSpPr/>
            <p:nvPr/>
          </p:nvSpPr>
          <p:spPr>
            <a:xfrm>
              <a:off x="5965664" y="6832012"/>
              <a:ext cx="124806" cy="325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808"/>
                <a:gd name="f7" fmla="val 32503"/>
                <a:gd name="f8" fmla="val 119984"/>
                <a:gd name="f9" fmla="val 32504"/>
                <a:gd name="f10" fmla="val 124809"/>
                <a:gd name="f11" fmla="val 2793"/>
                <a:gd name="f12" fmla="+- 0 0 -90"/>
                <a:gd name="f13" fmla="*/ f3 1 124808"/>
                <a:gd name="f14" fmla="*/ f4 1 3250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4808"/>
                <a:gd name="f23" fmla="*/ f19 1 32503"/>
                <a:gd name="f24" fmla="*/ 119984 f20 1"/>
                <a:gd name="f25" fmla="*/ 0 f19 1"/>
                <a:gd name="f26" fmla="*/ 0 f20 1"/>
                <a:gd name="f27" fmla="*/ 32504 f19 1"/>
                <a:gd name="f28" fmla="*/ 124809 f20 1"/>
                <a:gd name="f29" fmla="*/ 2793 f19 1"/>
                <a:gd name="f30" fmla="+- f21 0 f1"/>
                <a:gd name="f31" fmla="*/ f24 1 124808"/>
                <a:gd name="f32" fmla="*/ f25 1 32503"/>
                <a:gd name="f33" fmla="*/ f26 1 124808"/>
                <a:gd name="f34" fmla="*/ f27 1 32503"/>
                <a:gd name="f35" fmla="*/ f28 1 124808"/>
                <a:gd name="f36" fmla="*/ f29 1 32503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124808" h="32503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" name="Freeform: Shape 63">
              <a:extLst>
                <a:ext uri="{FF2B5EF4-FFF2-40B4-BE49-F238E27FC236}">
                  <a16:creationId xmlns:a16="http://schemas.microsoft.com/office/drawing/2014/main" id="{5446B8AF-10DE-E810-0EA1-F4C826F10CD7}"/>
                </a:ext>
              </a:extLst>
            </p:cNvPr>
            <p:cNvSpPr/>
            <p:nvPr/>
          </p:nvSpPr>
          <p:spPr>
            <a:xfrm>
              <a:off x="7104430" y="6480307"/>
              <a:ext cx="39611" cy="31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13"/>
                <a:gd name="f7" fmla="val 31360"/>
                <a:gd name="f8" fmla="val 10157"/>
                <a:gd name="f9" fmla="val 29583"/>
                <a:gd name="f10" fmla="val 10589"/>
                <a:gd name="f11" fmla="val 10983"/>
                <a:gd name="f12" fmla="val 29837"/>
                <a:gd name="f13" fmla="val 11173"/>
                <a:gd name="f14" fmla="val 30218"/>
                <a:gd name="f15" fmla="val 20950"/>
                <a:gd name="f16" fmla="val 21585"/>
                <a:gd name="f17" fmla="val 22092"/>
                <a:gd name="f18" fmla="val 30726"/>
                <a:gd name="f19" fmla="val 31361"/>
                <a:gd name="f20" fmla="val 39614"/>
                <a:gd name="f21" fmla="val 27679"/>
                <a:gd name="f22" fmla="val 89"/>
                <a:gd name="f23" fmla="val 28314"/>
                <a:gd name="f24" fmla="val 28949"/>
                <a:gd name="f25" fmla="+- 0 0 -90"/>
                <a:gd name="f26" fmla="*/ f3 1 39613"/>
                <a:gd name="f27" fmla="*/ f4 1 3136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9613"/>
                <a:gd name="f36" fmla="*/ f32 1 31360"/>
                <a:gd name="f37" fmla="*/ 10157 f33 1"/>
                <a:gd name="f38" fmla="*/ 29583 f32 1"/>
                <a:gd name="f39" fmla="*/ 11173 f33 1"/>
                <a:gd name="f40" fmla="*/ 30218 f32 1"/>
                <a:gd name="f41" fmla="*/ 20950 f33 1"/>
                <a:gd name="f42" fmla="*/ 22092 f33 1"/>
                <a:gd name="f43" fmla="*/ 31361 f32 1"/>
                <a:gd name="f44" fmla="*/ 39614 f33 1"/>
                <a:gd name="f45" fmla="*/ 0 f32 1"/>
                <a:gd name="f46" fmla="*/ 0 f33 1"/>
                <a:gd name="f47" fmla="*/ 27679 f32 1"/>
                <a:gd name="f48" fmla="+- f34 0 f1"/>
                <a:gd name="f49" fmla="*/ f37 1 39613"/>
                <a:gd name="f50" fmla="*/ f38 1 31360"/>
                <a:gd name="f51" fmla="*/ f39 1 39613"/>
                <a:gd name="f52" fmla="*/ f40 1 31360"/>
                <a:gd name="f53" fmla="*/ f41 1 39613"/>
                <a:gd name="f54" fmla="*/ f42 1 39613"/>
                <a:gd name="f55" fmla="*/ f43 1 31360"/>
                <a:gd name="f56" fmla="*/ f44 1 39613"/>
                <a:gd name="f57" fmla="*/ f45 1 31360"/>
                <a:gd name="f58" fmla="*/ f46 1 39613"/>
                <a:gd name="f59" fmla="*/ f47 1 31360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5"/>
                <a:gd name="f67" fmla="*/ f52 1 f36"/>
                <a:gd name="f68" fmla="*/ f53 1 f35"/>
                <a:gd name="f69" fmla="*/ f54 1 f35"/>
                <a:gd name="f70" fmla="*/ f55 1 f36"/>
                <a:gd name="f71" fmla="*/ f56 1 f35"/>
                <a:gd name="f72" fmla="*/ f57 1 f36"/>
                <a:gd name="f73" fmla="*/ f58 1 f35"/>
                <a:gd name="f74" fmla="*/ f59 1 f36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6 1"/>
                <a:gd name="f82" fmla="*/ f67 f27 1"/>
                <a:gd name="f83" fmla="*/ f68 f26 1"/>
                <a:gd name="f84" fmla="*/ f69 f26 1"/>
                <a:gd name="f85" fmla="*/ f70 f27 1"/>
                <a:gd name="f86" fmla="*/ f71 f26 1"/>
                <a:gd name="f87" fmla="*/ f72 f27 1"/>
                <a:gd name="f88" fmla="*/ f73 f26 1"/>
                <a:gd name="f89" fmla="*/ f7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4" y="f85"/>
                </a:cxn>
                <a:cxn ang="f48">
                  <a:pos x="f86" y="f85"/>
                </a:cxn>
                <a:cxn ang="f48">
                  <a:pos x="f86" y="f87"/>
                </a:cxn>
                <a:cxn ang="f48">
                  <a:pos x="f88" y="f87"/>
                </a:cxn>
                <a:cxn ang="f48">
                  <a:pos x="f88" y="f89"/>
                </a:cxn>
                <a:cxn ang="f48">
                  <a:pos x="f88" y="f80"/>
                </a:cxn>
              </a:cxnLst>
              <a:rect l="f75" t="f78" r="f76" b="f77"/>
              <a:pathLst>
                <a:path w="39613" h="31360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5" y="f14"/>
                  </a:lnTo>
                  <a:cubicBezTo>
                    <a:pt x="f16" y="f14"/>
                    <a:pt x="f17" y="f18"/>
                    <a:pt x="f17" y="f19"/>
                  </a:cubicBezTo>
                  <a:lnTo>
                    <a:pt x="f20" y="f19"/>
                  </a:lnTo>
                  <a:lnTo>
                    <a:pt x="f20" y="f5"/>
                  </a:lnTo>
                  <a:lnTo>
                    <a:pt x="f5" y="f5"/>
                  </a:lnTo>
                  <a:lnTo>
                    <a:pt x="f5" y="f21"/>
                  </a:lnTo>
                  <a:cubicBezTo>
                    <a:pt x="f22" y="f23"/>
                    <a:pt x="f22" y="f24"/>
                    <a:pt x="f5" y="f9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" name="Freeform: Shape 64">
              <a:extLst>
                <a:ext uri="{FF2B5EF4-FFF2-40B4-BE49-F238E27FC236}">
                  <a16:creationId xmlns:a16="http://schemas.microsoft.com/office/drawing/2014/main" id="{219BD9F3-BDE4-99AA-18F6-8C5F8073C14A}"/>
                </a:ext>
              </a:extLst>
            </p:cNvPr>
            <p:cNvSpPr/>
            <p:nvPr/>
          </p:nvSpPr>
          <p:spPr>
            <a:xfrm>
              <a:off x="7146456" y="6480307"/>
              <a:ext cx="28821" cy="31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821"/>
                <a:gd name="f7" fmla="val 31360"/>
                <a:gd name="f8" fmla="val 28822"/>
                <a:gd name="f9" fmla="val 31361"/>
                <a:gd name="f10" fmla="+- 0 0 -90"/>
                <a:gd name="f11" fmla="*/ f3 1 28821"/>
                <a:gd name="f12" fmla="*/ f4 1 3136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8821"/>
                <a:gd name="f21" fmla="*/ f17 1 31360"/>
                <a:gd name="f22" fmla="*/ 0 f18 1"/>
                <a:gd name="f23" fmla="*/ 0 f17 1"/>
                <a:gd name="f24" fmla="*/ 28822 f18 1"/>
                <a:gd name="f25" fmla="*/ 31361 f17 1"/>
                <a:gd name="f26" fmla="+- f19 0 f1"/>
                <a:gd name="f27" fmla="*/ f22 1 28821"/>
                <a:gd name="f28" fmla="*/ f23 1 31360"/>
                <a:gd name="f29" fmla="*/ f24 1 28821"/>
                <a:gd name="f30" fmla="*/ f25 1 31360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28821" h="31360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" name="Freeform: Shape 65">
              <a:extLst>
                <a:ext uri="{FF2B5EF4-FFF2-40B4-BE49-F238E27FC236}">
                  <a16:creationId xmlns:a16="http://schemas.microsoft.com/office/drawing/2014/main" id="{8AA526D0-3A2F-0F99-AED6-388AE5649F12}"/>
                </a:ext>
              </a:extLst>
            </p:cNvPr>
            <p:cNvSpPr/>
            <p:nvPr/>
          </p:nvSpPr>
          <p:spPr>
            <a:xfrm>
              <a:off x="6923123" y="6509897"/>
              <a:ext cx="252154" cy="3546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156"/>
                <a:gd name="f7" fmla="val 354620"/>
                <a:gd name="f8" fmla="val 180292"/>
                <a:gd name="f9" fmla="val 179023"/>
                <a:gd name="f10" fmla="val 1765"/>
                <a:gd name="f11" fmla="val 177004"/>
                <a:gd name="f12" fmla="val 2857"/>
                <a:gd name="f13" fmla="val 174833"/>
                <a:gd name="f14" fmla="val 2920"/>
                <a:gd name="f15" fmla="+- 0 0 -90"/>
                <a:gd name="f16" fmla="*/ f3 1 252156"/>
                <a:gd name="f17" fmla="*/ f4 1 35462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52156"/>
                <a:gd name="f26" fmla="*/ f22 1 354620"/>
                <a:gd name="f27" fmla="*/ 180292 f23 1"/>
                <a:gd name="f28" fmla="*/ 0 f22 1"/>
                <a:gd name="f29" fmla="*/ 174833 f23 1"/>
                <a:gd name="f30" fmla="*/ 2920 f22 1"/>
                <a:gd name="f31" fmla="*/ 0 f23 1"/>
                <a:gd name="f32" fmla="*/ 354620 f22 1"/>
                <a:gd name="f33" fmla="*/ 252156 f23 1"/>
                <a:gd name="f34" fmla="+- f24 0 f1"/>
                <a:gd name="f35" fmla="*/ f27 1 252156"/>
                <a:gd name="f36" fmla="*/ f28 1 354620"/>
                <a:gd name="f37" fmla="*/ f29 1 252156"/>
                <a:gd name="f38" fmla="*/ f30 1 354620"/>
                <a:gd name="f39" fmla="*/ f31 1 252156"/>
                <a:gd name="f40" fmla="*/ f32 1 354620"/>
                <a:gd name="f41" fmla="*/ f33 1 252156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3" y="f58"/>
                </a:cxn>
              </a:cxnLst>
              <a:rect l="f53" t="f56" r="f54" b="f55"/>
              <a:pathLst>
                <a:path w="252156" h="354620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5" y="f14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" name="Freeform: Shape 66">
              <a:extLst>
                <a:ext uri="{FF2B5EF4-FFF2-40B4-BE49-F238E27FC236}">
                  <a16:creationId xmlns:a16="http://schemas.microsoft.com/office/drawing/2014/main" id="{BF968403-BD72-43C0-DD1B-896A3CFABD0E}"/>
                </a:ext>
              </a:extLst>
            </p:cNvPr>
            <p:cNvSpPr/>
            <p:nvPr/>
          </p:nvSpPr>
          <p:spPr>
            <a:xfrm>
              <a:off x="7243721" y="5904637"/>
              <a:ext cx="461397" cy="9598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1397"/>
                <a:gd name="f7" fmla="val 959874"/>
                <a:gd name="f8" fmla="val 602842"/>
                <a:gd name="f9" fmla="val 602207"/>
                <a:gd name="f10" fmla="val 601191"/>
                <a:gd name="f11" fmla="val 603984"/>
                <a:gd name="f12" fmla="+- 0 0 -90"/>
                <a:gd name="f13" fmla="*/ f3 1 461397"/>
                <a:gd name="f14" fmla="*/ f4 1 95987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61397"/>
                <a:gd name="f23" fmla="*/ f19 1 959874"/>
                <a:gd name="f24" fmla="*/ 461397 f20 1"/>
                <a:gd name="f25" fmla="*/ 602842 f19 1"/>
                <a:gd name="f26" fmla="*/ 602207 f19 1"/>
                <a:gd name="f27" fmla="*/ 601191 f19 1"/>
                <a:gd name="f28" fmla="*/ 0 f19 1"/>
                <a:gd name="f29" fmla="*/ 0 f20 1"/>
                <a:gd name="f30" fmla="*/ 959874 f19 1"/>
                <a:gd name="f31" fmla="*/ 603984 f19 1"/>
                <a:gd name="f32" fmla="+- f21 0 f1"/>
                <a:gd name="f33" fmla="*/ f24 1 461397"/>
                <a:gd name="f34" fmla="*/ f25 1 959874"/>
                <a:gd name="f35" fmla="*/ f26 1 959874"/>
                <a:gd name="f36" fmla="*/ f27 1 959874"/>
                <a:gd name="f37" fmla="*/ f28 1 959874"/>
                <a:gd name="f38" fmla="*/ f29 1 461397"/>
                <a:gd name="f39" fmla="*/ f30 1 959874"/>
                <a:gd name="f40" fmla="*/ f31 1 959874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3"/>
                <a:gd name="f48" fmla="*/ f36 1 f23"/>
                <a:gd name="f49" fmla="*/ f37 1 f23"/>
                <a:gd name="f50" fmla="*/ f38 1 f22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4 1"/>
                <a:gd name="f60" fmla="*/ f48 f14 1"/>
                <a:gd name="f61" fmla="*/ f49 f14 1"/>
                <a:gd name="f62" fmla="*/ f50 f13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57" y="f60"/>
                </a:cxn>
                <a:cxn ang="f32">
                  <a:pos x="f57" y="f61"/>
                </a:cxn>
                <a:cxn ang="f32">
                  <a:pos x="f62" y="f61"/>
                </a:cxn>
                <a:cxn ang="f32">
                  <a:pos x="f62" y="f63"/>
                </a:cxn>
                <a:cxn ang="f32">
                  <a:pos x="f57" y="f63"/>
                </a:cxn>
                <a:cxn ang="f32">
                  <a:pos x="f57" y="f64"/>
                </a:cxn>
                <a:cxn ang="f32">
                  <a:pos x="f57" y="f58"/>
                </a:cxn>
              </a:cxnLst>
              <a:rect l="f53" t="f56" r="f54" b="f55"/>
              <a:pathLst>
                <a:path w="461397" h="959874">
                  <a:moveTo>
                    <a:pt x="f6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11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" name="Freeform: Shape 67">
              <a:extLst>
                <a:ext uri="{FF2B5EF4-FFF2-40B4-BE49-F238E27FC236}">
                  <a16:creationId xmlns:a16="http://schemas.microsoft.com/office/drawing/2014/main" id="{D7C340BE-0587-BCB1-D0D8-465592421249}"/>
                </a:ext>
              </a:extLst>
            </p:cNvPr>
            <p:cNvSpPr/>
            <p:nvPr/>
          </p:nvSpPr>
          <p:spPr>
            <a:xfrm>
              <a:off x="7189122" y="5905149"/>
              <a:ext cx="52184" cy="9593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183"/>
                <a:gd name="f7" fmla="val 959366"/>
                <a:gd name="f8" fmla="val 14093"/>
                <a:gd name="f9" fmla="val 563990"/>
                <a:gd name="f10" fmla="val 565767"/>
                <a:gd name="f11" fmla="val 603477"/>
                <a:gd name="f12" fmla="val 52184"/>
                <a:gd name="f13" fmla="+- 0 0 -90"/>
                <a:gd name="f14" fmla="*/ f3 1 52183"/>
                <a:gd name="f15" fmla="*/ f4 1 95936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2183"/>
                <a:gd name="f24" fmla="*/ f20 1 959366"/>
                <a:gd name="f25" fmla="*/ 0 f21 1"/>
                <a:gd name="f26" fmla="*/ 14093 f20 1"/>
                <a:gd name="f27" fmla="*/ 563990 f20 1"/>
                <a:gd name="f28" fmla="*/ 565767 f20 1"/>
                <a:gd name="f29" fmla="*/ 603477 f20 1"/>
                <a:gd name="f30" fmla="*/ 959366 f20 1"/>
                <a:gd name="f31" fmla="*/ 52184 f21 1"/>
                <a:gd name="f32" fmla="*/ 0 f20 1"/>
                <a:gd name="f33" fmla="+- f22 0 f1"/>
                <a:gd name="f34" fmla="*/ f25 1 52183"/>
                <a:gd name="f35" fmla="*/ f26 1 959366"/>
                <a:gd name="f36" fmla="*/ f27 1 959366"/>
                <a:gd name="f37" fmla="*/ f28 1 959366"/>
                <a:gd name="f38" fmla="*/ f29 1 959366"/>
                <a:gd name="f39" fmla="*/ f30 1 959366"/>
                <a:gd name="f40" fmla="*/ f31 1 52183"/>
                <a:gd name="f41" fmla="*/ f32 1 959366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4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5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58" y="f62"/>
                </a:cxn>
                <a:cxn ang="f33">
                  <a:pos x="f58" y="f63"/>
                </a:cxn>
                <a:cxn ang="f33">
                  <a:pos x="f64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52183" h="959366">
                  <a:moveTo>
                    <a:pt x="f5" y="f8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12" y="f7"/>
                  </a:lnTo>
                  <a:lnTo>
                    <a:pt x="f12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3C7C7B"/>
            </a:solidFill>
            <a:ln w="12691" cap="flat">
              <a:solidFill>
                <a:srgbClr val="66B2B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" name="Freeform: Shape 68">
              <a:extLst>
                <a:ext uri="{FF2B5EF4-FFF2-40B4-BE49-F238E27FC236}">
                  <a16:creationId xmlns:a16="http://schemas.microsoft.com/office/drawing/2014/main" id="{DDDDDF67-99A2-A8A8-BBA8-969EC96C7AD9}"/>
                </a:ext>
              </a:extLst>
            </p:cNvPr>
            <p:cNvSpPr/>
            <p:nvPr/>
          </p:nvSpPr>
          <p:spPr>
            <a:xfrm>
              <a:off x="5007190" y="5850294"/>
              <a:ext cx="4187" cy="269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0"/>
                <a:gd name="f7" fmla="val 269298"/>
                <a:gd name="f8" fmla="val 265235"/>
                <a:gd name="f9" fmla="val 2539"/>
                <a:gd name="f10" fmla="val 267267"/>
                <a:gd name="f11" fmla="val 2895"/>
                <a:gd name="f12" fmla="val 267546"/>
                <a:gd name="f13" fmla="val 3200"/>
                <a:gd name="f14" fmla="val 267889"/>
                <a:gd name="f15" fmla="val 3428"/>
                <a:gd name="f16" fmla="val 268282"/>
                <a:gd name="f17" fmla="val 2412"/>
                <a:gd name="f18" fmla="val 1727"/>
                <a:gd name="f19" fmla="val 2091"/>
                <a:gd name="f20" fmla="val 1130"/>
                <a:gd name="f21" fmla="val 1534"/>
                <a:gd name="f22" fmla="val 635"/>
                <a:gd name="f23" fmla="val 889"/>
                <a:gd name="f24" fmla="val 266632"/>
                <a:gd name="f25" fmla="+- 0 0 -90"/>
                <a:gd name="f26" fmla="*/ f3 1 4190"/>
                <a:gd name="f27" fmla="*/ f4 1 269298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4190"/>
                <a:gd name="f36" fmla="*/ f32 1 269298"/>
                <a:gd name="f37" fmla="*/ 0 f33 1"/>
                <a:gd name="f38" fmla="*/ 265235 f32 1"/>
                <a:gd name="f39" fmla="*/ 2539 f33 1"/>
                <a:gd name="f40" fmla="*/ 267267 f32 1"/>
                <a:gd name="f41" fmla="*/ 3428 f33 1"/>
                <a:gd name="f42" fmla="*/ 268282 f32 1"/>
                <a:gd name="f43" fmla="*/ 4190 f33 1"/>
                <a:gd name="f44" fmla="*/ 269298 f32 1"/>
                <a:gd name="f45" fmla="*/ 2539 f32 1"/>
                <a:gd name="f46" fmla="*/ 2412 f33 1"/>
                <a:gd name="f47" fmla="*/ 635 f33 1"/>
                <a:gd name="f48" fmla="*/ 889 f32 1"/>
                <a:gd name="f49" fmla="*/ 0 f32 1"/>
                <a:gd name="f50" fmla="*/ 266632 f32 1"/>
                <a:gd name="f51" fmla="+- f34 0 f1"/>
                <a:gd name="f52" fmla="*/ f37 1 4190"/>
                <a:gd name="f53" fmla="*/ f38 1 269298"/>
                <a:gd name="f54" fmla="*/ f39 1 4190"/>
                <a:gd name="f55" fmla="*/ f40 1 269298"/>
                <a:gd name="f56" fmla="*/ f41 1 4190"/>
                <a:gd name="f57" fmla="*/ f42 1 269298"/>
                <a:gd name="f58" fmla="*/ f43 1 4190"/>
                <a:gd name="f59" fmla="*/ f44 1 269298"/>
                <a:gd name="f60" fmla="*/ f45 1 269298"/>
                <a:gd name="f61" fmla="*/ f46 1 4190"/>
                <a:gd name="f62" fmla="*/ f47 1 4190"/>
                <a:gd name="f63" fmla="*/ f48 1 269298"/>
                <a:gd name="f64" fmla="*/ f49 1 269298"/>
                <a:gd name="f65" fmla="*/ f50 1 269298"/>
                <a:gd name="f66" fmla="*/ f28 1 f35"/>
                <a:gd name="f67" fmla="*/ f29 1 f35"/>
                <a:gd name="f68" fmla="*/ f28 1 f36"/>
                <a:gd name="f69" fmla="*/ f30 1 f36"/>
                <a:gd name="f70" fmla="*/ f52 1 f35"/>
                <a:gd name="f71" fmla="*/ f53 1 f36"/>
                <a:gd name="f72" fmla="*/ f54 1 f35"/>
                <a:gd name="f73" fmla="*/ f55 1 f36"/>
                <a:gd name="f74" fmla="*/ f56 1 f35"/>
                <a:gd name="f75" fmla="*/ f57 1 f36"/>
                <a:gd name="f76" fmla="*/ f58 1 f35"/>
                <a:gd name="f77" fmla="*/ f59 1 f36"/>
                <a:gd name="f78" fmla="*/ f60 1 f36"/>
                <a:gd name="f79" fmla="*/ f61 1 f35"/>
                <a:gd name="f80" fmla="*/ f62 1 f35"/>
                <a:gd name="f81" fmla="*/ f63 1 f36"/>
                <a:gd name="f82" fmla="*/ f64 1 f36"/>
                <a:gd name="f83" fmla="*/ f65 1 f36"/>
                <a:gd name="f84" fmla="*/ f66 f26 1"/>
                <a:gd name="f85" fmla="*/ f67 f26 1"/>
                <a:gd name="f86" fmla="*/ f69 f27 1"/>
                <a:gd name="f87" fmla="*/ f68 f27 1"/>
                <a:gd name="f88" fmla="*/ f70 f26 1"/>
                <a:gd name="f89" fmla="*/ f71 f27 1"/>
                <a:gd name="f90" fmla="*/ f72 f26 1"/>
                <a:gd name="f91" fmla="*/ f73 f27 1"/>
                <a:gd name="f92" fmla="*/ f74 f26 1"/>
                <a:gd name="f93" fmla="*/ f75 f27 1"/>
                <a:gd name="f94" fmla="*/ f76 f26 1"/>
                <a:gd name="f95" fmla="*/ f77 f27 1"/>
                <a:gd name="f96" fmla="*/ f78 f27 1"/>
                <a:gd name="f97" fmla="*/ f79 f26 1"/>
                <a:gd name="f98" fmla="*/ f80 f26 1"/>
                <a:gd name="f99" fmla="*/ f81 f27 1"/>
                <a:gd name="f100" fmla="*/ f82 f27 1"/>
                <a:gd name="f101" fmla="*/ f83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0" y="f91"/>
                </a:cxn>
                <a:cxn ang="f51">
                  <a:pos x="f92" y="f93"/>
                </a:cxn>
                <a:cxn ang="f51">
                  <a:pos x="f94" y="f95"/>
                </a:cxn>
                <a:cxn ang="f51">
                  <a:pos x="f94" y="f95"/>
                </a:cxn>
                <a:cxn ang="f51">
                  <a:pos x="f94" y="f96"/>
                </a:cxn>
                <a:cxn ang="f51">
                  <a:pos x="f97" y="f96"/>
                </a:cxn>
                <a:cxn ang="f51">
                  <a:pos x="f97" y="f96"/>
                </a:cxn>
                <a:cxn ang="f51">
                  <a:pos x="f98" y="f99"/>
                </a:cxn>
                <a:cxn ang="f51">
                  <a:pos x="f98" y="f99"/>
                </a:cxn>
                <a:cxn ang="f51">
                  <a:pos x="f98" y="f100"/>
                </a:cxn>
                <a:cxn ang="f51">
                  <a:pos x="f98" y="f101"/>
                </a:cxn>
              </a:cxnLst>
              <a:rect l="f84" t="f87" r="f85" b="f86"/>
              <a:pathLst>
                <a:path w="4190" h="269298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6" y="f7"/>
                  </a:lnTo>
                  <a:cubicBezTo>
                    <a:pt x="f6" y="f7"/>
                    <a:pt x="f6" y="f7"/>
                    <a:pt x="f6" y="f7"/>
                  </a:cubicBezTo>
                  <a:lnTo>
                    <a:pt x="f6" y="f9"/>
                  </a:lnTo>
                  <a:lnTo>
                    <a:pt x="f17" y="f9"/>
                  </a:lnTo>
                  <a:lnTo>
                    <a:pt x="f17" y="f9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2" y="f23"/>
                  </a:lnTo>
                  <a:lnTo>
                    <a:pt x="f22" y="f5"/>
                  </a:lnTo>
                  <a:lnTo>
                    <a:pt x="f22" y="f24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" name="Freeform: Shape 69">
              <a:extLst>
                <a:ext uri="{FF2B5EF4-FFF2-40B4-BE49-F238E27FC236}">
                  <a16:creationId xmlns:a16="http://schemas.microsoft.com/office/drawing/2014/main" id="{F5BB394C-B3DD-AA09-BC45-309078B84431}"/>
                </a:ext>
              </a:extLst>
            </p:cNvPr>
            <p:cNvSpPr/>
            <p:nvPr/>
          </p:nvSpPr>
          <p:spPr>
            <a:xfrm>
              <a:off x="5004145" y="5845091"/>
              <a:ext cx="12691" cy="2691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269171"/>
                <a:gd name="f8" fmla="val 127"/>
                <a:gd name="f9" fmla="+- 0 0 -90"/>
                <a:gd name="f10" fmla="*/ f3 1 12696"/>
                <a:gd name="f11" fmla="*/ f4 1 26917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269171"/>
                <a:gd name="f21" fmla="*/ 0 f17 1"/>
                <a:gd name="f22" fmla="*/ 269171 f16 1"/>
                <a:gd name="f23" fmla="*/ 127 f16 1"/>
                <a:gd name="f24" fmla="*/ 0 f16 1"/>
                <a:gd name="f25" fmla="+- f18 0 f1"/>
                <a:gd name="f26" fmla="*/ f21 1 12696"/>
                <a:gd name="f27" fmla="*/ f22 1 269171"/>
                <a:gd name="f28" fmla="*/ f23 1 269171"/>
                <a:gd name="f29" fmla="*/ f24 1 269171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2" y="f45"/>
                </a:cxn>
                <a:cxn ang="f25">
                  <a:pos x="f42" y="f43"/>
                </a:cxn>
                <a:cxn ang="f25">
                  <a:pos x="f42" y="f43"/>
                </a:cxn>
              </a:cxnLst>
              <a:rect l="f38" t="f41" r="f39" b="f40"/>
              <a:pathLst>
                <a:path w="12696" h="269171">
                  <a:moveTo>
                    <a:pt x="f5" y="f7"/>
                  </a:moveTo>
                  <a:lnTo>
                    <a:pt x="f5" y="f8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" name="Freeform: Shape 70">
              <a:extLst>
                <a:ext uri="{FF2B5EF4-FFF2-40B4-BE49-F238E27FC236}">
                  <a16:creationId xmlns:a16="http://schemas.microsoft.com/office/drawing/2014/main" id="{480E8AF5-88C6-317D-F991-AF4FB6056C22}"/>
                </a:ext>
              </a:extLst>
            </p:cNvPr>
            <p:cNvSpPr/>
            <p:nvPr/>
          </p:nvSpPr>
          <p:spPr>
            <a:xfrm>
              <a:off x="4106744" y="5801291"/>
              <a:ext cx="403369" cy="3007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3373"/>
                <a:gd name="f7" fmla="val 300785"/>
                <a:gd name="f8" fmla="val 43422"/>
                <a:gd name="f9" fmla="val 299135"/>
                <a:gd name="f10" fmla="val 44959"/>
                <a:gd name="f11" fmla="val 299199"/>
                <a:gd name="f12" fmla="val 46444"/>
                <a:gd name="f13" fmla="val 299783"/>
                <a:gd name="f14" fmla="val 47613"/>
                <a:gd name="f15" fmla="val 300786"/>
                <a:gd name="f16" fmla="val 85703"/>
                <a:gd name="f17" fmla="val 191213"/>
                <a:gd name="f18" fmla="val 187405"/>
                <a:gd name="f19" fmla="val 88750"/>
                <a:gd name="f20" fmla="val 184300"/>
                <a:gd name="f21" fmla="val 92559"/>
                <a:gd name="f22" fmla="val 184230"/>
                <a:gd name="f23" fmla="val 403374"/>
                <a:gd name="f24" fmla="val 296596"/>
                <a:gd name="f25" fmla="val 17394"/>
                <a:gd name="f26" fmla="val 39106"/>
                <a:gd name="f27" fmla="val 40337"/>
                <a:gd name="f28" fmla="val 299796"/>
                <a:gd name="f29" fmla="val 41848"/>
                <a:gd name="f30" fmla="val 299212"/>
                <a:gd name="f31" fmla="+- 0 0 -90"/>
                <a:gd name="f32" fmla="*/ f3 1 403373"/>
                <a:gd name="f33" fmla="*/ f4 1 300785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403373"/>
                <a:gd name="f42" fmla="*/ f38 1 300785"/>
                <a:gd name="f43" fmla="*/ 43422 f39 1"/>
                <a:gd name="f44" fmla="*/ 299135 f38 1"/>
                <a:gd name="f45" fmla="*/ 47613 f39 1"/>
                <a:gd name="f46" fmla="*/ 300786 f38 1"/>
                <a:gd name="f47" fmla="*/ 85703 f39 1"/>
                <a:gd name="f48" fmla="*/ 191213 f38 1"/>
                <a:gd name="f49" fmla="*/ 92559 f39 1"/>
                <a:gd name="f50" fmla="*/ 184230 f38 1"/>
                <a:gd name="f51" fmla="*/ 403374 f39 1"/>
                <a:gd name="f52" fmla="*/ 0 f38 1"/>
                <a:gd name="f53" fmla="*/ 0 f39 1"/>
                <a:gd name="f54" fmla="*/ 296596 f38 1"/>
                <a:gd name="f55" fmla="*/ 17394 f39 1"/>
                <a:gd name="f56" fmla="*/ 39106 f39 1"/>
                <a:gd name="f57" fmla="+- f40 0 f1"/>
                <a:gd name="f58" fmla="*/ f43 1 403373"/>
                <a:gd name="f59" fmla="*/ f44 1 300785"/>
                <a:gd name="f60" fmla="*/ f45 1 403373"/>
                <a:gd name="f61" fmla="*/ f46 1 300785"/>
                <a:gd name="f62" fmla="*/ f47 1 403373"/>
                <a:gd name="f63" fmla="*/ f48 1 300785"/>
                <a:gd name="f64" fmla="*/ f49 1 403373"/>
                <a:gd name="f65" fmla="*/ f50 1 300785"/>
                <a:gd name="f66" fmla="*/ f51 1 403373"/>
                <a:gd name="f67" fmla="*/ f52 1 300785"/>
                <a:gd name="f68" fmla="*/ f53 1 403373"/>
                <a:gd name="f69" fmla="*/ f54 1 300785"/>
                <a:gd name="f70" fmla="*/ f55 1 403373"/>
                <a:gd name="f71" fmla="*/ f56 1 403373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1"/>
                <a:gd name="f79" fmla="*/ f61 1 f42"/>
                <a:gd name="f80" fmla="*/ f62 1 f41"/>
                <a:gd name="f81" fmla="*/ f63 1 f42"/>
                <a:gd name="f82" fmla="*/ f64 1 f41"/>
                <a:gd name="f83" fmla="*/ f65 1 f42"/>
                <a:gd name="f84" fmla="*/ f66 1 f41"/>
                <a:gd name="f85" fmla="*/ f67 1 f42"/>
                <a:gd name="f86" fmla="*/ f68 1 f41"/>
                <a:gd name="f87" fmla="*/ f69 1 f42"/>
                <a:gd name="f88" fmla="*/ f70 1 f41"/>
                <a:gd name="f89" fmla="*/ f71 1 f41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2 1"/>
                <a:gd name="f97" fmla="*/ f79 f33 1"/>
                <a:gd name="f98" fmla="*/ f80 f32 1"/>
                <a:gd name="f99" fmla="*/ f81 f33 1"/>
                <a:gd name="f100" fmla="*/ f82 f32 1"/>
                <a:gd name="f101" fmla="*/ f83 f33 1"/>
                <a:gd name="f102" fmla="*/ f84 f32 1"/>
                <a:gd name="f103" fmla="*/ f85 f33 1"/>
                <a:gd name="f104" fmla="*/ f86 f32 1"/>
                <a:gd name="f105" fmla="*/ f87 f33 1"/>
                <a:gd name="f106" fmla="*/ f88 f32 1"/>
                <a:gd name="f107" fmla="*/ f8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7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1"/>
                </a:cxn>
                <a:cxn ang="f57">
                  <a:pos x="f102" y="f103"/>
                </a:cxn>
                <a:cxn ang="f57">
                  <a:pos x="f104" y="f103"/>
                </a:cxn>
                <a:cxn ang="f57">
                  <a:pos x="f104" y="f105"/>
                </a:cxn>
                <a:cxn ang="f57">
                  <a:pos x="f106" y="f97"/>
                </a:cxn>
                <a:cxn ang="f57">
                  <a:pos x="f107" y="f97"/>
                </a:cxn>
                <a:cxn ang="f57">
                  <a:pos x="f94" y="f95"/>
                </a:cxn>
              </a:cxnLst>
              <a:rect l="f90" t="f93" r="f91" b="f92"/>
              <a:pathLst>
                <a:path w="403373" h="30078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cubicBezTo>
                    <a:pt x="f16" y="f18"/>
                    <a:pt x="f19" y="f20"/>
                    <a:pt x="f21" y="f22"/>
                  </a:cubicBezTo>
                  <a:lnTo>
                    <a:pt x="f23" y="f22"/>
                  </a:lnTo>
                  <a:lnTo>
                    <a:pt x="f23" y="f5"/>
                  </a:lnTo>
                  <a:lnTo>
                    <a:pt x="f5" y="f5"/>
                  </a:lnTo>
                  <a:lnTo>
                    <a:pt x="f5" y="f24"/>
                  </a:lnTo>
                  <a:lnTo>
                    <a:pt x="f25" y="f15"/>
                  </a:lnTo>
                  <a:lnTo>
                    <a:pt x="f26" y="f15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66B2B0"/>
            </a:solidFill>
            <a:ln w="12691" cap="flat">
              <a:solidFill>
                <a:srgbClr val="66B2B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" name="Freeform: Shape 71">
              <a:extLst>
                <a:ext uri="{FF2B5EF4-FFF2-40B4-BE49-F238E27FC236}">
                  <a16:creationId xmlns:a16="http://schemas.microsoft.com/office/drawing/2014/main" id="{26281BA6-2A46-E452-EB23-D8D140E98B90}"/>
                </a:ext>
              </a:extLst>
            </p:cNvPr>
            <p:cNvSpPr/>
            <p:nvPr/>
          </p:nvSpPr>
          <p:spPr>
            <a:xfrm>
              <a:off x="4206541" y="5998976"/>
              <a:ext cx="304723" cy="4396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720"/>
                <a:gd name="f7" fmla="val 439688"/>
                <a:gd name="f8" fmla="val 303324"/>
                <a:gd name="f9" fmla="val 255966"/>
                <a:gd name="f10" fmla="val 302689"/>
                <a:gd name="f11" fmla="val 301419"/>
                <a:gd name="f12" fmla="val 300404"/>
                <a:gd name="f13" fmla="val 255205"/>
                <a:gd name="f14" fmla="val 299388"/>
                <a:gd name="f15" fmla="val 254316"/>
                <a:gd name="f16" fmla="val 298626"/>
                <a:gd name="f17" fmla="val 253173"/>
                <a:gd name="f18" fmla="val 298677"/>
                <a:gd name="f19" fmla="val 252792"/>
                <a:gd name="f20" fmla="val 252411"/>
                <a:gd name="f21" fmla="val 252031"/>
                <a:gd name="f22" fmla="val 251142"/>
                <a:gd name="f23" fmla="val 250634"/>
                <a:gd name="f24" fmla="val 250126"/>
                <a:gd name="f25" fmla="val 136363"/>
                <a:gd name="f26" fmla="val 298614"/>
                <a:gd name="f27" fmla="val 132884"/>
                <a:gd name="f28" fmla="val 301254"/>
                <a:gd name="f29" fmla="val 129964"/>
                <a:gd name="f30" fmla="val 304721"/>
                <a:gd name="f31" fmla="val 129634"/>
                <a:gd name="f32" fmla="val 303832"/>
                <a:gd name="f33" fmla="val 256093"/>
                <a:gd name="f34" fmla="+- 0 0 -90"/>
                <a:gd name="f35" fmla="*/ f3 1 304720"/>
                <a:gd name="f36" fmla="*/ f4 1 439688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04720"/>
                <a:gd name="f45" fmla="*/ f41 1 439688"/>
                <a:gd name="f46" fmla="*/ 303324 f42 1"/>
                <a:gd name="f47" fmla="*/ 255966 f41 1"/>
                <a:gd name="f48" fmla="*/ 302689 f42 1"/>
                <a:gd name="f49" fmla="*/ 301419 f42 1"/>
                <a:gd name="f50" fmla="*/ 300404 f42 1"/>
                <a:gd name="f51" fmla="*/ 255205 f41 1"/>
                <a:gd name="f52" fmla="*/ 299388 f42 1"/>
                <a:gd name="f53" fmla="*/ 254316 f41 1"/>
                <a:gd name="f54" fmla="*/ 298626 f42 1"/>
                <a:gd name="f55" fmla="*/ 253173 f41 1"/>
                <a:gd name="f56" fmla="*/ 252031 f41 1"/>
                <a:gd name="f57" fmla="*/ 250634 f41 1"/>
                <a:gd name="f58" fmla="*/ 136363 f41 1"/>
                <a:gd name="f59" fmla="*/ 304721 f42 1"/>
                <a:gd name="f60" fmla="*/ 129634 f41 1"/>
                <a:gd name="f61" fmla="*/ 0 f41 1"/>
                <a:gd name="f62" fmla="*/ 0 f42 1"/>
                <a:gd name="f63" fmla="*/ 439688 f41 1"/>
                <a:gd name="f64" fmla="*/ 303832 f42 1"/>
                <a:gd name="f65" fmla="*/ 256093 f41 1"/>
                <a:gd name="f66" fmla="+- f43 0 f1"/>
                <a:gd name="f67" fmla="*/ f46 1 304720"/>
                <a:gd name="f68" fmla="*/ f47 1 439688"/>
                <a:gd name="f69" fmla="*/ f48 1 304720"/>
                <a:gd name="f70" fmla="*/ f49 1 304720"/>
                <a:gd name="f71" fmla="*/ f50 1 304720"/>
                <a:gd name="f72" fmla="*/ f51 1 439688"/>
                <a:gd name="f73" fmla="*/ f52 1 304720"/>
                <a:gd name="f74" fmla="*/ f53 1 439688"/>
                <a:gd name="f75" fmla="*/ f54 1 304720"/>
                <a:gd name="f76" fmla="*/ f55 1 439688"/>
                <a:gd name="f77" fmla="*/ f56 1 439688"/>
                <a:gd name="f78" fmla="*/ f57 1 439688"/>
                <a:gd name="f79" fmla="*/ f58 1 439688"/>
                <a:gd name="f80" fmla="*/ f59 1 304720"/>
                <a:gd name="f81" fmla="*/ f60 1 439688"/>
                <a:gd name="f82" fmla="*/ f61 1 439688"/>
                <a:gd name="f83" fmla="*/ f62 1 304720"/>
                <a:gd name="f84" fmla="*/ f63 1 439688"/>
                <a:gd name="f85" fmla="*/ f64 1 304720"/>
                <a:gd name="f86" fmla="*/ f65 1 439688"/>
                <a:gd name="f87" fmla="*/ f37 1 f44"/>
                <a:gd name="f88" fmla="*/ f38 1 f44"/>
                <a:gd name="f89" fmla="*/ f37 1 f45"/>
                <a:gd name="f90" fmla="*/ f39 1 f45"/>
                <a:gd name="f91" fmla="*/ f67 1 f44"/>
                <a:gd name="f92" fmla="*/ f68 1 f45"/>
                <a:gd name="f93" fmla="*/ f69 1 f44"/>
                <a:gd name="f94" fmla="*/ f70 1 f44"/>
                <a:gd name="f95" fmla="*/ f71 1 f44"/>
                <a:gd name="f96" fmla="*/ f72 1 f45"/>
                <a:gd name="f97" fmla="*/ f73 1 f44"/>
                <a:gd name="f98" fmla="*/ f74 1 f45"/>
                <a:gd name="f99" fmla="*/ f75 1 f44"/>
                <a:gd name="f100" fmla="*/ f76 1 f45"/>
                <a:gd name="f101" fmla="*/ f77 1 f45"/>
                <a:gd name="f102" fmla="*/ f78 1 f45"/>
                <a:gd name="f103" fmla="*/ f79 1 f45"/>
                <a:gd name="f104" fmla="*/ f80 1 f44"/>
                <a:gd name="f105" fmla="*/ f81 1 f45"/>
                <a:gd name="f106" fmla="*/ f82 1 f45"/>
                <a:gd name="f107" fmla="*/ f83 1 f44"/>
                <a:gd name="f108" fmla="*/ f84 1 f45"/>
                <a:gd name="f109" fmla="*/ f85 1 f44"/>
                <a:gd name="f110" fmla="*/ f86 1 f45"/>
                <a:gd name="f111" fmla="*/ f87 f35 1"/>
                <a:gd name="f112" fmla="*/ f88 f35 1"/>
                <a:gd name="f113" fmla="*/ f90 f36 1"/>
                <a:gd name="f114" fmla="*/ f89 f36 1"/>
                <a:gd name="f115" fmla="*/ f91 f35 1"/>
                <a:gd name="f116" fmla="*/ f92 f36 1"/>
                <a:gd name="f117" fmla="*/ f93 f35 1"/>
                <a:gd name="f118" fmla="*/ f94 f35 1"/>
                <a:gd name="f119" fmla="*/ f95 f35 1"/>
                <a:gd name="f120" fmla="*/ f96 f36 1"/>
                <a:gd name="f121" fmla="*/ f97 f35 1"/>
                <a:gd name="f122" fmla="*/ f98 f36 1"/>
                <a:gd name="f123" fmla="*/ f99 f35 1"/>
                <a:gd name="f124" fmla="*/ f100 f36 1"/>
                <a:gd name="f125" fmla="*/ f101 f36 1"/>
                <a:gd name="f126" fmla="*/ f102 f36 1"/>
                <a:gd name="f127" fmla="*/ f103 f36 1"/>
                <a:gd name="f128" fmla="*/ f104 f35 1"/>
                <a:gd name="f129" fmla="*/ f105 f36 1"/>
                <a:gd name="f130" fmla="*/ f106 f36 1"/>
                <a:gd name="f131" fmla="*/ f107 f35 1"/>
                <a:gd name="f132" fmla="*/ f108 f36 1"/>
                <a:gd name="f133" fmla="*/ f109 f35 1"/>
                <a:gd name="f134" fmla="*/ f110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5" y="f116"/>
                </a:cxn>
                <a:cxn ang="f66">
                  <a:pos x="f117" y="f116"/>
                </a:cxn>
                <a:cxn ang="f66">
                  <a:pos x="f118" y="f116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3" y="f124"/>
                </a:cxn>
                <a:cxn ang="f66">
                  <a:pos x="f123" y="f125"/>
                </a:cxn>
                <a:cxn ang="f66">
                  <a:pos x="f123" y="f126"/>
                </a:cxn>
                <a:cxn ang="f66">
                  <a:pos x="f123" y="f126"/>
                </a:cxn>
                <a:cxn ang="f66">
                  <a:pos x="f123" y="f127"/>
                </a:cxn>
                <a:cxn ang="f66">
                  <a:pos x="f128" y="f129"/>
                </a:cxn>
                <a:cxn ang="f66">
                  <a:pos x="f128" y="f130"/>
                </a:cxn>
                <a:cxn ang="f66">
                  <a:pos x="f131" y="f130"/>
                </a:cxn>
                <a:cxn ang="f66">
                  <a:pos x="f131" y="f132"/>
                </a:cxn>
                <a:cxn ang="f66">
                  <a:pos x="f133" y="f132"/>
                </a:cxn>
                <a:cxn ang="f66">
                  <a:pos x="f133" y="f134"/>
                </a:cxn>
              </a:cxnLst>
              <a:rect l="f111" t="f114" r="f112" b="f113"/>
              <a:pathLst>
                <a:path w="304720" h="439688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16" y="f21"/>
                    <a:pt x="f16" y="f22"/>
                    <a:pt x="f16" y="f23"/>
                  </a:cubicBezTo>
                  <a:cubicBezTo>
                    <a:pt x="f16" y="f24"/>
                    <a:pt x="f16" y="f23"/>
                    <a:pt x="f16" y="f23"/>
                  </a:cubicBezTo>
                  <a:lnTo>
                    <a:pt x="f16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0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32" y="f7"/>
                  </a:lnTo>
                  <a:lnTo>
                    <a:pt x="f32" y="f33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" name="Freeform: Shape 72">
              <a:extLst>
                <a:ext uri="{FF2B5EF4-FFF2-40B4-BE49-F238E27FC236}">
                  <a16:creationId xmlns:a16="http://schemas.microsoft.com/office/drawing/2014/main" id="{EFE76C2E-E138-83DB-618F-4EF212679DCB}"/>
                </a:ext>
              </a:extLst>
            </p:cNvPr>
            <p:cNvSpPr/>
            <p:nvPr/>
          </p:nvSpPr>
          <p:spPr>
            <a:xfrm>
              <a:off x="4982053" y="5809539"/>
              <a:ext cx="19549" cy="3044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52"/>
                <a:gd name="f7" fmla="val 304468"/>
                <a:gd name="f8" fmla="val 14093"/>
                <a:gd name="f9" fmla="val 19553"/>
                <a:gd name="f10" fmla="val 31615"/>
                <a:gd name="f11" fmla="val 17521"/>
                <a:gd name="f12" fmla="val 28187"/>
                <a:gd name="f13" fmla="val 14982"/>
                <a:gd name="f14" fmla="val 24124"/>
                <a:gd name="f15" fmla="val 293168"/>
                <a:gd name="f16" fmla="+- 0 0 -90"/>
                <a:gd name="f17" fmla="*/ f3 1 19552"/>
                <a:gd name="f18" fmla="*/ f4 1 30446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9552"/>
                <a:gd name="f27" fmla="*/ f23 1 304468"/>
                <a:gd name="f28" fmla="*/ 14093 f24 1"/>
                <a:gd name="f29" fmla="*/ 304468 f23 1"/>
                <a:gd name="f30" fmla="*/ 19553 f24 1"/>
                <a:gd name="f31" fmla="*/ 31615 f23 1"/>
                <a:gd name="f32" fmla="*/ 17521 f24 1"/>
                <a:gd name="f33" fmla="*/ 28187 f23 1"/>
                <a:gd name="f34" fmla="*/ 14982 f24 1"/>
                <a:gd name="f35" fmla="*/ 24124 f23 1"/>
                <a:gd name="f36" fmla="*/ 0 f24 1"/>
                <a:gd name="f37" fmla="*/ 0 f23 1"/>
                <a:gd name="f38" fmla="*/ 293168 f23 1"/>
                <a:gd name="f39" fmla="+- f25 0 f1"/>
                <a:gd name="f40" fmla="*/ f28 1 19552"/>
                <a:gd name="f41" fmla="*/ f29 1 304468"/>
                <a:gd name="f42" fmla="*/ f30 1 19552"/>
                <a:gd name="f43" fmla="*/ f31 1 304468"/>
                <a:gd name="f44" fmla="*/ f32 1 19552"/>
                <a:gd name="f45" fmla="*/ f33 1 304468"/>
                <a:gd name="f46" fmla="*/ f34 1 19552"/>
                <a:gd name="f47" fmla="*/ f35 1 304468"/>
                <a:gd name="f48" fmla="*/ f36 1 19552"/>
                <a:gd name="f49" fmla="*/ f37 1 304468"/>
                <a:gd name="f50" fmla="*/ f38 1 304468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6"/>
                <a:gd name="f62" fmla="*/ f47 1 f27"/>
                <a:gd name="f63" fmla="*/ f48 1 f26"/>
                <a:gd name="f64" fmla="*/ f49 1 f27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7 1"/>
                <a:gd name="f77" fmla="*/ f62 f18 1"/>
                <a:gd name="f78" fmla="*/ f63 f17 1"/>
                <a:gd name="f79" fmla="*/ f64 f18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4" y="f75"/>
                </a:cxn>
                <a:cxn ang="f39">
                  <a:pos x="f76" y="f77"/>
                </a:cxn>
                <a:cxn ang="f39">
                  <a:pos x="f76" y="f77"/>
                </a:cxn>
                <a:cxn ang="f39">
                  <a:pos x="f78" y="f79"/>
                </a:cxn>
                <a:cxn ang="f39">
                  <a:pos x="f78" y="f80"/>
                </a:cxn>
                <a:cxn ang="f39">
                  <a:pos x="f70" y="f71"/>
                </a:cxn>
              </a:cxnLst>
              <a:rect l="f66" t="f69" r="f67" b="f68"/>
              <a:pathLst>
                <a:path w="19552" h="304468">
                  <a:moveTo>
                    <a:pt x="f8" y="f7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5" y="f5"/>
                  </a:lnTo>
                  <a:lnTo>
                    <a:pt x="f5" y="f15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" name="Freeform: Shape 73">
              <a:extLst>
                <a:ext uri="{FF2B5EF4-FFF2-40B4-BE49-F238E27FC236}">
                  <a16:creationId xmlns:a16="http://schemas.microsoft.com/office/drawing/2014/main" id="{9382CD4C-2A10-87DE-4279-637D2F501553}"/>
                </a:ext>
              </a:extLst>
            </p:cNvPr>
            <p:cNvSpPr/>
            <p:nvPr/>
          </p:nvSpPr>
          <p:spPr>
            <a:xfrm>
              <a:off x="4794144" y="5801291"/>
              <a:ext cx="185495" cy="2996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498"/>
                <a:gd name="f7" fmla="val 299643"/>
                <a:gd name="f8" fmla="val 218892"/>
                <a:gd name="f9" fmla="val 9523"/>
                <a:gd name="f10" fmla="val 225240"/>
                <a:gd name="f11" fmla="val 10411"/>
                <a:gd name="f12" fmla="val 226256"/>
                <a:gd name="f13" fmla="val 10742"/>
                <a:gd name="f14" fmla="val 226528"/>
                <a:gd name="f15" fmla="val 11008"/>
                <a:gd name="f16" fmla="val 226877"/>
                <a:gd name="f17" fmla="val 11173"/>
                <a:gd name="f18" fmla="val 227272"/>
                <a:gd name="f19" fmla="val 11249"/>
                <a:gd name="f20" fmla="val 227692"/>
                <a:gd name="f21" fmla="val 228121"/>
                <a:gd name="f22" fmla="val 228542"/>
                <a:gd name="f23" fmla="val 229005"/>
                <a:gd name="f24" fmla="val 229475"/>
                <a:gd name="f25" fmla="val 229938"/>
                <a:gd name="f26" fmla="val 185499"/>
                <a:gd name="f27" fmla="val 4317"/>
                <a:gd name="f28" fmla="val 182832"/>
                <a:gd name="f29" fmla="+- 0 0 -90"/>
                <a:gd name="f30" fmla="*/ f3 1 185498"/>
                <a:gd name="f31" fmla="*/ f4 1 29964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85498"/>
                <a:gd name="f40" fmla="*/ f36 1 299643"/>
                <a:gd name="f41" fmla="*/ 0 f37 1"/>
                <a:gd name="f42" fmla="*/ 0 f36 1"/>
                <a:gd name="f43" fmla="*/ 218892 f36 1"/>
                <a:gd name="f44" fmla="*/ 9523 f37 1"/>
                <a:gd name="f45" fmla="*/ 225240 f36 1"/>
                <a:gd name="f46" fmla="*/ 10411 f37 1"/>
                <a:gd name="f47" fmla="*/ 226256 f36 1"/>
                <a:gd name="f48" fmla="*/ 11173 f37 1"/>
                <a:gd name="f49" fmla="*/ 227272 f36 1"/>
                <a:gd name="f50" fmla="*/ 228542 f36 1"/>
                <a:gd name="f51" fmla="*/ 229938 f36 1"/>
                <a:gd name="f52" fmla="*/ 299643 f36 1"/>
                <a:gd name="f53" fmla="*/ 185499 f37 1"/>
                <a:gd name="f54" fmla="*/ 4317 f36 1"/>
                <a:gd name="f55" fmla="*/ 182832 f37 1"/>
                <a:gd name="f56" fmla="+- f38 0 f1"/>
                <a:gd name="f57" fmla="*/ f41 1 185498"/>
                <a:gd name="f58" fmla="*/ f42 1 299643"/>
                <a:gd name="f59" fmla="*/ f43 1 299643"/>
                <a:gd name="f60" fmla="*/ f44 1 185498"/>
                <a:gd name="f61" fmla="*/ f45 1 299643"/>
                <a:gd name="f62" fmla="*/ f46 1 185498"/>
                <a:gd name="f63" fmla="*/ f47 1 299643"/>
                <a:gd name="f64" fmla="*/ f48 1 185498"/>
                <a:gd name="f65" fmla="*/ f49 1 299643"/>
                <a:gd name="f66" fmla="*/ f50 1 299643"/>
                <a:gd name="f67" fmla="*/ f51 1 299643"/>
                <a:gd name="f68" fmla="*/ f52 1 299643"/>
                <a:gd name="f69" fmla="*/ f53 1 185498"/>
                <a:gd name="f70" fmla="*/ f54 1 299643"/>
                <a:gd name="f71" fmla="*/ f55 1 185498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40"/>
                <a:gd name="f79" fmla="*/ f60 1 f39"/>
                <a:gd name="f80" fmla="*/ f61 1 f40"/>
                <a:gd name="f81" fmla="*/ f62 1 f39"/>
                <a:gd name="f82" fmla="*/ f63 1 f40"/>
                <a:gd name="f83" fmla="*/ f64 1 f39"/>
                <a:gd name="f84" fmla="*/ f65 1 f40"/>
                <a:gd name="f85" fmla="*/ f66 1 f40"/>
                <a:gd name="f86" fmla="*/ f67 1 f40"/>
                <a:gd name="f87" fmla="*/ f68 1 f40"/>
                <a:gd name="f88" fmla="*/ f69 1 f39"/>
                <a:gd name="f89" fmla="*/ f70 1 f40"/>
                <a:gd name="f90" fmla="*/ f71 1 f39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1 1"/>
                <a:gd name="f98" fmla="*/ f79 f30 1"/>
                <a:gd name="f99" fmla="*/ f80 f31 1"/>
                <a:gd name="f100" fmla="*/ f81 f30 1"/>
                <a:gd name="f101" fmla="*/ f82 f31 1"/>
                <a:gd name="f102" fmla="*/ f83 f30 1"/>
                <a:gd name="f103" fmla="*/ f84 f31 1"/>
                <a:gd name="f104" fmla="*/ f85 f31 1"/>
                <a:gd name="f105" fmla="*/ f86 f31 1"/>
                <a:gd name="f106" fmla="*/ f87 f31 1"/>
                <a:gd name="f107" fmla="*/ f88 f30 1"/>
                <a:gd name="f108" fmla="*/ f89 f31 1"/>
                <a:gd name="f109" fmla="*/ f9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8" y="f99"/>
                </a:cxn>
                <a:cxn ang="f56">
                  <a:pos x="f98" y="f99"/>
                </a:cxn>
                <a:cxn ang="f56">
                  <a:pos x="f100" y="f101"/>
                </a:cxn>
                <a:cxn ang="f56">
                  <a:pos x="f102" y="f103"/>
                </a:cxn>
                <a:cxn ang="f56">
                  <a:pos x="f102" y="f104"/>
                </a:cxn>
                <a:cxn ang="f56">
                  <a:pos x="f102" y="f105"/>
                </a:cxn>
                <a:cxn ang="f56">
                  <a:pos x="f102" y="f106"/>
                </a:cxn>
                <a:cxn ang="f56">
                  <a:pos x="f107" y="f106"/>
                </a:cxn>
                <a:cxn ang="f56">
                  <a:pos x="f107" y="f108"/>
                </a:cxn>
                <a:cxn ang="f56">
                  <a:pos x="f109" y="f96"/>
                </a:cxn>
                <a:cxn ang="f56">
                  <a:pos x="f95" y="f96"/>
                </a:cxn>
              </a:cxnLst>
              <a:rect l="f91" t="f94" r="f92" b="f93"/>
              <a:pathLst>
                <a:path w="185498" h="299643">
                  <a:moveTo>
                    <a:pt x="f5" y="f5"/>
                  </a:moveTo>
                  <a:lnTo>
                    <a:pt x="f5" y="f8"/>
                  </a:lnTo>
                  <a:lnTo>
                    <a:pt x="f9" y="f10"/>
                  </a:lnTo>
                  <a:cubicBezTo>
                    <a:pt x="f9" y="f10"/>
                    <a:pt x="f9" y="f10"/>
                    <a:pt x="f9" y="f10"/>
                  </a:cubicBez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17" y="f22"/>
                  </a:cubicBezTo>
                  <a:cubicBezTo>
                    <a:pt x="f19" y="f23"/>
                    <a:pt x="f19" y="f24"/>
                    <a:pt x="f17" y="f25"/>
                  </a:cubicBezTo>
                  <a:lnTo>
                    <a:pt x="f17" y="f7"/>
                  </a:lnTo>
                  <a:lnTo>
                    <a:pt x="f26" y="f7"/>
                  </a:lnTo>
                  <a:lnTo>
                    <a:pt x="f26" y="f27"/>
                  </a:lnTo>
                  <a:lnTo>
                    <a:pt x="f2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" name="Freeform: Shape 74">
              <a:extLst>
                <a:ext uri="{FF2B5EF4-FFF2-40B4-BE49-F238E27FC236}">
                  <a16:creationId xmlns:a16="http://schemas.microsoft.com/office/drawing/2014/main" id="{8FEC94C4-E370-06B2-5FE4-A5CE603FD683}"/>
                </a:ext>
              </a:extLst>
            </p:cNvPr>
            <p:cNvSpPr/>
            <p:nvPr/>
          </p:nvSpPr>
          <p:spPr>
            <a:xfrm>
              <a:off x="4806717" y="6104488"/>
              <a:ext cx="185623" cy="95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625"/>
                <a:gd name="f7" fmla="val 9522"/>
                <a:gd name="f8" fmla="val 185626"/>
                <a:gd name="f9" fmla="val 9523"/>
                <a:gd name="f10" fmla="val 173691"/>
                <a:gd name="f11" fmla="+- 0 0 -90"/>
                <a:gd name="f12" fmla="*/ f3 1 185625"/>
                <a:gd name="f13" fmla="*/ f4 1 952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85625"/>
                <a:gd name="f22" fmla="*/ f18 1 9522"/>
                <a:gd name="f23" fmla="*/ 185626 f19 1"/>
                <a:gd name="f24" fmla="*/ 9523 f18 1"/>
                <a:gd name="f25" fmla="*/ 173691 f19 1"/>
                <a:gd name="f26" fmla="*/ 0 f18 1"/>
                <a:gd name="f27" fmla="*/ 0 f19 1"/>
                <a:gd name="f28" fmla="+- f20 0 f1"/>
                <a:gd name="f29" fmla="*/ f23 1 185625"/>
                <a:gd name="f30" fmla="*/ f24 1 9522"/>
                <a:gd name="f31" fmla="*/ f25 1 185625"/>
                <a:gd name="f32" fmla="*/ f26 1 9522"/>
                <a:gd name="f33" fmla="*/ f27 1 18562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48"/>
                </a:cxn>
                <a:cxn ang="f28">
                  <a:pos x="f47" y="f48"/>
                </a:cxn>
              </a:cxnLst>
              <a:rect l="f43" t="f46" r="f44" b="f45"/>
              <a:pathLst>
                <a:path w="185625" h="9522">
                  <a:moveTo>
                    <a:pt x="f8" y="f9"/>
                  </a:moveTo>
                  <a:lnTo>
                    <a:pt x="f10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" name="Freeform: Shape 75">
              <a:extLst>
                <a:ext uri="{FF2B5EF4-FFF2-40B4-BE49-F238E27FC236}">
                  <a16:creationId xmlns:a16="http://schemas.microsoft.com/office/drawing/2014/main" id="{2C3ACA30-6E2C-2E08-5AFE-46763A617EAC}"/>
                </a:ext>
              </a:extLst>
            </p:cNvPr>
            <p:cNvSpPr/>
            <p:nvPr/>
          </p:nvSpPr>
          <p:spPr>
            <a:xfrm>
              <a:off x="7837669" y="5868582"/>
              <a:ext cx="202000" cy="837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2004"/>
                <a:gd name="f7" fmla="val 83798"/>
                <a:gd name="f8" fmla="val 5332"/>
                <a:gd name="f9" fmla="val 83799"/>
                <a:gd name="f10" fmla="val 202005"/>
                <a:gd name="f11" fmla="val 78466"/>
                <a:gd name="f12" fmla="val 2717"/>
                <a:gd name="f13" fmla="val 78953"/>
                <a:gd name="f14" fmla="val 4850"/>
                <a:gd name="f15" fmla="val 81080"/>
                <a:gd name="f16" fmla="+- 0 0 -90"/>
                <a:gd name="f17" fmla="*/ f3 1 202004"/>
                <a:gd name="f18" fmla="*/ f4 1 8379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02004"/>
                <a:gd name="f27" fmla="*/ f23 1 83798"/>
                <a:gd name="f28" fmla="*/ 5332 f24 1"/>
                <a:gd name="f29" fmla="*/ 83799 f23 1"/>
                <a:gd name="f30" fmla="*/ 202005 f24 1"/>
                <a:gd name="f31" fmla="*/ 0 f23 1"/>
                <a:gd name="f32" fmla="*/ 0 f24 1"/>
                <a:gd name="f33" fmla="*/ 78466 f23 1"/>
                <a:gd name="f34" fmla="+- f25 0 f1"/>
                <a:gd name="f35" fmla="*/ f28 1 202004"/>
                <a:gd name="f36" fmla="*/ f29 1 83798"/>
                <a:gd name="f37" fmla="*/ f30 1 202004"/>
                <a:gd name="f38" fmla="*/ f31 1 83798"/>
                <a:gd name="f39" fmla="*/ f32 1 202004"/>
                <a:gd name="f40" fmla="*/ f33 1 83798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60"/>
                </a:cxn>
                <a:cxn ang="f34">
                  <a:pos x="f55" y="f56"/>
                </a:cxn>
              </a:cxnLst>
              <a:rect l="f51" t="f54" r="f52" b="f53"/>
              <a:pathLst>
                <a:path w="202004" h="83798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" name="Freeform: Shape 76">
              <a:extLst>
                <a:ext uri="{FF2B5EF4-FFF2-40B4-BE49-F238E27FC236}">
                  <a16:creationId xmlns:a16="http://schemas.microsoft.com/office/drawing/2014/main" id="{C5E33092-D1E8-4380-8859-5A857B368275}"/>
                </a:ext>
              </a:extLst>
            </p:cNvPr>
            <p:cNvSpPr/>
            <p:nvPr/>
          </p:nvSpPr>
          <p:spPr>
            <a:xfrm>
              <a:off x="7819381" y="5869085"/>
              <a:ext cx="15745" cy="86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43"/>
                <a:gd name="f7" fmla="val 86464"/>
                <a:gd name="f8" fmla="val 10157"/>
                <a:gd name="f9" fmla="val 84560"/>
                <a:gd name="f10" fmla="val 10170"/>
                <a:gd name="f11" fmla="val 81296"/>
                <a:gd name="f12" fmla="val 12532"/>
                <a:gd name="f13" fmla="val 78513"/>
                <a:gd name="f14" fmla="val 15744"/>
                <a:gd name="f15" fmla="val 77958"/>
                <a:gd name="f16" fmla="val 3428"/>
                <a:gd name="f17" fmla="val 86465"/>
                <a:gd name="f18" fmla="+- 0 0 -90"/>
                <a:gd name="f19" fmla="*/ f3 1 15743"/>
                <a:gd name="f20" fmla="*/ f4 1 8646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5743"/>
                <a:gd name="f29" fmla="*/ f25 1 86464"/>
                <a:gd name="f30" fmla="*/ 10157 f26 1"/>
                <a:gd name="f31" fmla="*/ 84560 f25 1"/>
                <a:gd name="f32" fmla="*/ 15744 f26 1"/>
                <a:gd name="f33" fmla="*/ 77958 f25 1"/>
                <a:gd name="f34" fmla="*/ 0 f25 1"/>
                <a:gd name="f35" fmla="*/ 0 f26 1"/>
                <a:gd name="f36" fmla="*/ 3428 f25 1"/>
                <a:gd name="f37" fmla="*/ 86465 f25 1"/>
                <a:gd name="f38" fmla="+- f27 0 f1"/>
                <a:gd name="f39" fmla="*/ f30 1 15743"/>
                <a:gd name="f40" fmla="*/ f31 1 86464"/>
                <a:gd name="f41" fmla="*/ f32 1 15743"/>
                <a:gd name="f42" fmla="*/ f33 1 86464"/>
                <a:gd name="f43" fmla="*/ f34 1 86464"/>
                <a:gd name="f44" fmla="*/ f35 1 15743"/>
                <a:gd name="f45" fmla="*/ f36 1 86464"/>
                <a:gd name="f46" fmla="*/ f37 1 86464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9"/>
                <a:gd name="f56" fmla="*/ f44 1 f28"/>
                <a:gd name="f57" fmla="*/ f45 1 f29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20 1"/>
                <a:gd name="f68" fmla="*/ f56 f19 1"/>
                <a:gd name="f69" fmla="*/ f57 f20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8" y="f69"/>
                </a:cxn>
                <a:cxn ang="f38">
                  <a:pos x="f68" y="f70"/>
                </a:cxn>
              </a:cxnLst>
              <a:rect l="f59" t="f62" r="f60" b="f61"/>
              <a:pathLst>
                <a:path w="15743" h="86464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lnTo>
                    <a:pt x="f5" y="f16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" name="Freeform: Shape 77">
              <a:extLst>
                <a:ext uri="{FF2B5EF4-FFF2-40B4-BE49-F238E27FC236}">
                  <a16:creationId xmlns:a16="http://schemas.microsoft.com/office/drawing/2014/main" id="{8D530FC4-D1F9-404F-CC48-4CFE1762CCC3}"/>
                </a:ext>
              </a:extLst>
            </p:cNvPr>
            <p:cNvSpPr/>
            <p:nvPr/>
          </p:nvSpPr>
          <p:spPr>
            <a:xfrm>
              <a:off x="7800088" y="5966094"/>
              <a:ext cx="6858" cy="5443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55"/>
                <a:gd name="f7" fmla="val 544309"/>
                <a:gd name="f8" fmla="val 5713"/>
                <a:gd name="f9" fmla="val 544310"/>
                <a:gd name="f10" fmla="val 5942"/>
                <a:gd name="f11" fmla="val 543446"/>
                <a:gd name="f12" fmla="val 6323"/>
                <a:gd name="f13" fmla="val 542621"/>
                <a:gd name="f14" fmla="val 6856"/>
                <a:gd name="f15" fmla="val 541897"/>
                <a:gd name="f16" fmla="val 1270"/>
                <a:gd name="f17" fmla="val 544056"/>
                <a:gd name="f18" fmla="+- 0 0 -90"/>
                <a:gd name="f19" fmla="*/ f3 1 6855"/>
                <a:gd name="f20" fmla="*/ f4 1 54430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855"/>
                <a:gd name="f29" fmla="*/ f25 1 544309"/>
                <a:gd name="f30" fmla="*/ 5713 f26 1"/>
                <a:gd name="f31" fmla="*/ 544310 f25 1"/>
                <a:gd name="f32" fmla="*/ 6856 f26 1"/>
                <a:gd name="f33" fmla="*/ 541897 f25 1"/>
                <a:gd name="f34" fmla="*/ 0 f25 1"/>
                <a:gd name="f35" fmla="*/ 0 f26 1"/>
                <a:gd name="f36" fmla="*/ 1270 f25 1"/>
                <a:gd name="f37" fmla="*/ 544056 f25 1"/>
                <a:gd name="f38" fmla="+- f27 0 f1"/>
                <a:gd name="f39" fmla="*/ f30 1 6855"/>
                <a:gd name="f40" fmla="*/ f31 1 544309"/>
                <a:gd name="f41" fmla="*/ f32 1 6855"/>
                <a:gd name="f42" fmla="*/ f33 1 544309"/>
                <a:gd name="f43" fmla="*/ f34 1 544309"/>
                <a:gd name="f44" fmla="*/ f35 1 6855"/>
                <a:gd name="f45" fmla="*/ f36 1 544309"/>
                <a:gd name="f46" fmla="*/ f37 1 544309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9"/>
                <a:gd name="f56" fmla="*/ f44 1 f28"/>
                <a:gd name="f57" fmla="*/ f45 1 f29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20 1"/>
                <a:gd name="f68" fmla="*/ f56 f19 1"/>
                <a:gd name="f69" fmla="*/ f57 f20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8" y="f69"/>
                </a:cxn>
                <a:cxn ang="f38">
                  <a:pos x="f68" y="f70"/>
                </a:cxn>
                <a:cxn ang="f38">
                  <a:pos x="f68" y="f70"/>
                </a:cxn>
              </a:cxnLst>
              <a:rect l="f59" t="f62" r="f60" b="f61"/>
              <a:pathLst>
                <a:path w="6855" h="54430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lnTo>
                    <a:pt x="f5" y="f16"/>
                  </a:lnTo>
                  <a:lnTo>
                    <a:pt x="f5" y="f17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" name="Freeform: Shape 78">
              <a:extLst>
                <a:ext uri="{FF2B5EF4-FFF2-40B4-BE49-F238E27FC236}">
                  <a16:creationId xmlns:a16="http://schemas.microsoft.com/office/drawing/2014/main" id="{8740F1E1-AAE4-064B-A221-9D78FB5882AE}"/>
                </a:ext>
              </a:extLst>
            </p:cNvPr>
            <p:cNvSpPr/>
            <p:nvPr/>
          </p:nvSpPr>
          <p:spPr>
            <a:xfrm>
              <a:off x="7809350" y="5965326"/>
              <a:ext cx="1901" cy="5401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4"/>
                <a:gd name="f7" fmla="val 540119"/>
                <a:gd name="f8" fmla="val 540120"/>
                <a:gd name="f9" fmla="val 539485"/>
                <a:gd name="f10" fmla="+- 0 0 -90"/>
                <a:gd name="f11" fmla="*/ f3 1 1904"/>
                <a:gd name="f12" fmla="*/ f4 1 54011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904"/>
                <a:gd name="f21" fmla="*/ f17 1 540119"/>
                <a:gd name="f22" fmla="*/ 1904 f18 1"/>
                <a:gd name="f23" fmla="*/ 0 f17 1"/>
                <a:gd name="f24" fmla="*/ 0 f18 1"/>
                <a:gd name="f25" fmla="*/ 540120 f17 1"/>
                <a:gd name="f26" fmla="*/ 539485 f17 1"/>
                <a:gd name="f27" fmla="+- f19 0 f1"/>
                <a:gd name="f28" fmla="*/ f22 1 1904"/>
                <a:gd name="f29" fmla="*/ f23 1 540119"/>
                <a:gd name="f30" fmla="*/ f24 1 1904"/>
                <a:gd name="f31" fmla="*/ f25 1 540119"/>
                <a:gd name="f32" fmla="*/ f26 1 54011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46" y="f50"/>
                </a:cxn>
              </a:cxnLst>
              <a:rect l="f42" t="f45" r="f43" b="f44"/>
              <a:pathLst>
                <a:path w="1904" h="540119">
                  <a:moveTo>
                    <a:pt x="f6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8"/>
                  </a:lnTo>
                  <a:lnTo>
                    <a:pt x="f6" y="f9"/>
                  </a:ln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" name="Freeform: Shape 79">
              <a:extLst>
                <a:ext uri="{FF2B5EF4-FFF2-40B4-BE49-F238E27FC236}">
                  <a16:creationId xmlns:a16="http://schemas.microsoft.com/office/drawing/2014/main" id="{23B8553D-CC34-2C15-0D19-1E146D25B0B8}"/>
                </a:ext>
              </a:extLst>
            </p:cNvPr>
            <p:cNvSpPr/>
            <p:nvPr/>
          </p:nvSpPr>
          <p:spPr>
            <a:xfrm>
              <a:off x="7814562" y="5959236"/>
              <a:ext cx="15873" cy="5450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70"/>
                <a:gd name="f7" fmla="val 545071"/>
                <a:gd name="f8" fmla="val 14982"/>
                <a:gd name="f9" fmla="val 4698"/>
                <a:gd name="f10" fmla="val 4660"/>
                <a:gd name="f11" fmla="val 295"/>
                <a:gd name="f12" fmla="val 594"/>
                <a:gd name="f13" fmla="val 889"/>
                <a:gd name="f14" fmla="val 4063"/>
                <a:gd name="f15" fmla="val 2159"/>
                <a:gd name="f16" fmla="val 4101"/>
                <a:gd name="f17" fmla="val 2496"/>
                <a:gd name="f18" fmla="val 2837"/>
                <a:gd name="f19" fmla="val 3174"/>
                <a:gd name="f20" fmla="val 3047"/>
                <a:gd name="f21" fmla="val 2032"/>
                <a:gd name="f22" fmla="val 4825"/>
                <a:gd name="f23" fmla="val 762"/>
                <a:gd name="f24" fmla="val 545072"/>
                <a:gd name="f25" fmla="val 15871"/>
                <a:gd name="f26" fmla="+- 0 0 -90"/>
                <a:gd name="f27" fmla="*/ f3 1 15870"/>
                <a:gd name="f28" fmla="*/ f4 1 545071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5870"/>
                <a:gd name="f37" fmla="*/ f33 1 545071"/>
                <a:gd name="f38" fmla="*/ 14982 f34 1"/>
                <a:gd name="f39" fmla="*/ 0 f33 1"/>
                <a:gd name="f40" fmla="*/ 4698 f34 1"/>
                <a:gd name="f41" fmla="*/ 889 f33 1"/>
                <a:gd name="f42" fmla="*/ 4063 f34 1"/>
                <a:gd name="f43" fmla="*/ 2159 f33 1"/>
                <a:gd name="f44" fmla="*/ 3174 f33 1"/>
                <a:gd name="f45" fmla="*/ 3047 f34 1"/>
                <a:gd name="f46" fmla="*/ 4063 f33 1"/>
                <a:gd name="f47" fmla="*/ 2032 f34 1"/>
                <a:gd name="f48" fmla="*/ 4825 f33 1"/>
                <a:gd name="f49" fmla="*/ 762 f34 1"/>
                <a:gd name="f50" fmla="*/ 0 f34 1"/>
                <a:gd name="f51" fmla="*/ 545072 f33 1"/>
                <a:gd name="f52" fmla="*/ 15871 f34 1"/>
                <a:gd name="f53" fmla="+- f35 0 f1"/>
                <a:gd name="f54" fmla="*/ f38 1 15870"/>
                <a:gd name="f55" fmla="*/ f39 1 545071"/>
                <a:gd name="f56" fmla="*/ f40 1 15870"/>
                <a:gd name="f57" fmla="*/ f41 1 545071"/>
                <a:gd name="f58" fmla="*/ f42 1 15870"/>
                <a:gd name="f59" fmla="*/ f43 1 545071"/>
                <a:gd name="f60" fmla="*/ f44 1 545071"/>
                <a:gd name="f61" fmla="*/ f45 1 15870"/>
                <a:gd name="f62" fmla="*/ f46 1 545071"/>
                <a:gd name="f63" fmla="*/ f47 1 15870"/>
                <a:gd name="f64" fmla="*/ f48 1 545071"/>
                <a:gd name="f65" fmla="*/ f49 1 15870"/>
                <a:gd name="f66" fmla="*/ f50 1 15870"/>
                <a:gd name="f67" fmla="*/ f51 1 545071"/>
                <a:gd name="f68" fmla="*/ f52 1 15870"/>
                <a:gd name="f69" fmla="*/ f29 1 f36"/>
                <a:gd name="f70" fmla="*/ f30 1 f36"/>
                <a:gd name="f71" fmla="*/ f29 1 f37"/>
                <a:gd name="f72" fmla="*/ f31 1 f37"/>
                <a:gd name="f73" fmla="*/ f54 1 f36"/>
                <a:gd name="f74" fmla="*/ f55 1 f37"/>
                <a:gd name="f75" fmla="*/ f56 1 f36"/>
                <a:gd name="f76" fmla="*/ f57 1 f37"/>
                <a:gd name="f77" fmla="*/ f58 1 f36"/>
                <a:gd name="f78" fmla="*/ f59 1 f37"/>
                <a:gd name="f79" fmla="*/ f60 1 f37"/>
                <a:gd name="f80" fmla="*/ f61 1 f36"/>
                <a:gd name="f81" fmla="*/ f62 1 f37"/>
                <a:gd name="f82" fmla="*/ f63 1 f36"/>
                <a:gd name="f83" fmla="*/ f64 1 f37"/>
                <a:gd name="f84" fmla="*/ f65 1 f36"/>
                <a:gd name="f85" fmla="*/ f66 1 f36"/>
                <a:gd name="f86" fmla="*/ f67 1 f37"/>
                <a:gd name="f87" fmla="*/ f68 1 f36"/>
                <a:gd name="f88" fmla="*/ f69 f27 1"/>
                <a:gd name="f89" fmla="*/ f70 f27 1"/>
                <a:gd name="f90" fmla="*/ f72 f28 1"/>
                <a:gd name="f91" fmla="*/ f71 f28 1"/>
                <a:gd name="f92" fmla="*/ f73 f27 1"/>
                <a:gd name="f93" fmla="*/ f74 f28 1"/>
                <a:gd name="f94" fmla="*/ f75 f27 1"/>
                <a:gd name="f95" fmla="*/ f76 f28 1"/>
                <a:gd name="f96" fmla="*/ f77 f27 1"/>
                <a:gd name="f97" fmla="*/ f78 f28 1"/>
                <a:gd name="f98" fmla="*/ f79 f28 1"/>
                <a:gd name="f99" fmla="*/ f80 f27 1"/>
                <a:gd name="f100" fmla="*/ f81 f28 1"/>
                <a:gd name="f101" fmla="*/ f82 f27 1"/>
                <a:gd name="f102" fmla="*/ f83 f28 1"/>
                <a:gd name="f103" fmla="*/ f84 f27 1"/>
                <a:gd name="f104" fmla="*/ f85 f27 1"/>
                <a:gd name="f105" fmla="*/ f86 f28 1"/>
                <a:gd name="f106" fmla="*/ f8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2" y="f93"/>
                </a:cxn>
                <a:cxn ang="f53">
                  <a:pos x="f94" y="f93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6" y="f98"/>
                </a:cxn>
                <a:cxn ang="f53">
                  <a:pos x="f99" y="f100"/>
                </a:cxn>
                <a:cxn ang="f53">
                  <a:pos x="f101" y="f102"/>
                </a:cxn>
                <a:cxn ang="f53">
                  <a:pos x="f103" y="f102"/>
                </a:cxn>
                <a:cxn ang="f53">
                  <a:pos x="f104" y="f102"/>
                </a:cxn>
                <a:cxn ang="f53">
                  <a:pos x="f104" y="f102"/>
                </a:cxn>
                <a:cxn ang="f53">
                  <a:pos x="f104" y="f105"/>
                </a:cxn>
                <a:cxn ang="f53">
                  <a:pos x="f106" y="f105"/>
                </a:cxn>
              </a:cxnLst>
              <a:rect l="f88" t="f91" r="f89" b="f90"/>
              <a:pathLst>
                <a:path w="15870" h="545071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0" y="f12"/>
                    <a:pt x="f9" y="f13"/>
                  </a:cubicBez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lnTo>
                    <a:pt x="f20" y="f14"/>
                  </a:lnTo>
                  <a:lnTo>
                    <a:pt x="f21" y="f22"/>
                  </a:lnTo>
                  <a:lnTo>
                    <a:pt x="f23" y="f22"/>
                  </a:lnTo>
                  <a:lnTo>
                    <a:pt x="f5" y="f22"/>
                  </a:lnTo>
                  <a:lnTo>
                    <a:pt x="f5" y="f22"/>
                  </a:lnTo>
                  <a:lnTo>
                    <a:pt x="f5" y="f24"/>
                  </a:lnTo>
                  <a:lnTo>
                    <a:pt x="f25" y="f24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" name="Freeform: Shape 80">
              <a:extLst>
                <a:ext uri="{FF2B5EF4-FFF2-40B4-BE49-F238E27FC236}">
                  <a16:creationId xmlns:a16="http://schemas.microsoft.com/office/drawing/2014/main" id="{E8BCEF1C-8219-AC57-3863-76832ED6788E}"/>
                </a:ext>
              </a:extLst>
            </p:cNvPr>
            <p:cNvSpPr/>
            <p:nvPr/>
          </p:nvSpPr>
          <p:spPr>
            <a:xfrm>
              <a:off x="7825855" y="5956191"/>
              <a:ext cx="3685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81"/>
                <a:gd name="f7" fmla="val 634"/>
                <a:gd name="f8" fmla="val 635"/>
                <a:gd name="f9" fmla="val 3682"/>
                <a:gd name="f10" fmla="+- 0 0 -90"/>
                <a:gd name="f11" fmla="*/ f3 1 3681"/>
                <a:gd name="f12" fmla="*/ f4 1 63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681"/>
                <a:gd name="f21" fmla="*/ f17 1 634"/>
                <a:gd name="f22" fmla="*/ 0 f18 1"/>
                <a:gd name="f23" fmla="*/ 635 f17 1"/>
                <a:gd name="f24" fmla="*/ 3682 f18 1"/>
                <a:gd name="f25" fmla="*/ 0 f17 1"/>
                <a:gd name="f26" fmla="+- f19 0 f1"/>
                <a:gd name="f27" fmla="*/ f22 1 3681"/>
                <a:gd name="f28" fmla="*/ f23 1 634"/>
                <a:gd name="f29" fmla="*/ f24 1 3681"/>
                <a:gd name="f30" fmla="*/ f25 1 634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4"/>
                </a:cxn>
              </a:cxnLst>
              <a:rect l="f39" t="f42" r="f40" b="f41"/>
              <a:pathLst>
                <a:path w="3681" h="634">
                  <a:moveTo>
                    <a:pt x="f5" y="f8"/>
                  </a:moveTo>
                  <a:lnTo>
                    <a:pt x="f9" y="f8"/>
                  </a:lnTo>
                  <a:lnTo>
                    <a:pt x="f9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" name="Freeform: Shape 81">
              <a:extLst>
                <a:ext uri="{FF2B5EF4-FFF2-40B4-BE49-F238E27FC236}">
                  <a16:creationId xmlns:a16="http://schemas.microsoft.com/office/drawing/2014/main" id="{A4145529-FA5F-0073-9E9E-8C5F2B0FA94E}"/>
                </a:ext>
              </a:extLst>
            </p:cNvPr>
            <p:cNvSpPr/>
            <p:nvPr/>
          </p:nvSpPr>
          <p:spPr>
            <a:xfrm>
              <a:off x="4788429" y="6033000"/>
              <a:ext cx="4572" cy="935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70"/>
                <a:gd name="f7" fmla="val 93574"/>
                <a:gd name="f8" fmla="val 4571"/>
                <a:gd name="f9" fmla="val 93575"/>
                <a:gd name="f10" fmla="val 90020"/>
                <a:gd name="f11" fmla="val 87988"/>
                <a:gd name="f12" fmla="val 70213"/>
                <a:gd name="f13" fmla="val 3047"/>
                <a:gd name="f14" fmla="+- 0 0 -90"/>
                <a:gd name="f15" fmla="*/ f3 1 4570"/>
                <a:gd name="f16" fmla="*/ f4 1 9357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570"/>
                <a:gd name="f25" fmla="*/ f21 1 93574"/>
                <a:gd name="f26" fmla="*/ 4571 f22 1"/>
                <a:gd name="f27" fmla="*/ 93575 f21 1"/>
                <a:gd name="f28" fmla="*/ 90020 f21 1"/>
                <a:gd name="f29" fmla="*/ 87988 f21 1"/>
                <a:gd name="f30" fmla="*/ 70213 f21 1"/>
                <a:gd name="f31" fmla="*/ 3047 f21 1"/>
                <a:gd name="f32" fmla="*/ 0 f22 1"/>
                <a:gd name="f33" fmla="*/ 0 f21 1"/>
                <a:gd name="f34" fmla="+- f23 0 f1"/>
                <a:gd name="f35" fmla="*/ f26 1 4570"/>
                <a:gd name="f36" fmla="*/ f27 1 93574"/>
                <a:gd name="f37" fmla="*/ f28 1 93574"/>
                <a:gd name="f38" fmla="*/ f29 1 93574"/>
                <a:gd name="f39" fmla="*/ f30 1 93574"/>
                <a:gd name="f40" fmla="*/ f31 1 93574"/>
                <a:gd name="f41" fmla="*/ f32 1 4570"/>
                <a:gd name="f42" fmla="*/ f33 1 93574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5"/>
                <a:gd name="f51" fmla="*/ f39 1 f25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6 1"/>
                <a:gd name="f63" fmla="*/ f51 f16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59" y="f62"/>
                </a:cxn>
                <a:cxn ang="f34">
                  <a:pos x="f59" y="f63"/>
                </a:cxn>
                <a:cxn ang="f34">
                  <a:pos x="f59" y="f64"/>
                </a:cxn>
                <a:cxn ang="f34">
                  <a:pos x="f65" y="f66"/>
                </a:cxn>
                <a:cxn ang="f34">
                  <a:pos x="f65" y="f60"/>
                </a:cxn>
                <a:cxn ang="f34">
                  <a:pos x="f59" y="f60"/>
                </a:cxn>
              </a:cxnLst>
              <a:rect l="f55" t="f58" r="f56" b="f57"/>
              <a:pathLst>
                <a:path w="4570" h="93574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8" y="f12"/>
                  </a:lnTo>
                  <a:lnTo>
                    <a:pt x="f8" y="f13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" name="Freeform: Shape 82">
              <a:extLst>
                <a:ext uri="{FF2B5EF4-FFF2-40B4-BE49-F238E27FC236}">
                  <a16:creationId xmlns:a16="http://schemas.microsoft.com/office/drawing/2014/main" id="{D1178799-B83F-8B1E-99F1-C0B5FE568747}"/>
                </a:ext>
              </a:extLst>
            </p:cNvPr>
            <p:cNvSpPr/>
            <p:nvPr/>
          </p:nvSpPr>
          <p:spPr>
            <a:xfrm>
              <a:off x="4518114" y="6140415"/>
              <a:ext cx="695904" cy="3044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5905"/>
                <a:gd name="f7" fmla="val 304468"/>
                <a:gd name="f8" fmla="val 694890"/>
                <a:gd name="f9" fmla="val 101574"/>
                <a:gd name="f10" fmla="val 635"/>
                <a:gd name="f11" fmla="val 1904"/>
                <a:gd name="f12" fmla="val 3047"/>
                <a:gd name="f13" fmla="val 102336"/>
                <a:gd name="f14" fmla="val 3936"/>
                <a:gd name="f15" fmla="val 103225"/>
                <a:gd name="f16" fmla="val 4698"/>
                <a:gd name="f17" fmla="val 104367"/>
                <a:gd name="f18" fmla="val 105256"/>
                <a:gd name="f19" fmla="val 250633"/>
                <a:gd name="f20" fmla="val 251229"/>
                <a:gd name="f21" fmla="val 101993"/>
                <a:gd name="f22" fmla="val 254048"/>
                <a:gd name="f23" fmla="val 99606"/>
                <a:gd name="f24" fmla="val 257362"/>
                <a:gd name="f25" fmla="val 99542"/>
                <a:gd name="f26" fmla="val 261145"/>
                <a:gd name="f27" fmla="val 264218"/>
                <a:gd name="f28" fmla="val 102615"/>
                <a:gd name="f29" fmla="val 106399"/>
                <a:gd name="f30" fmla="val 106437"/>
                <a:gd name="f31" fmla="val 106488"/>
                <a:gd name="f32" fmla="val 106526"/>
                <a:gd name="f33" fmla="val 695906"/>
                <a:gd name="f34" fmla="+- 0 0 -90"/>
                <a:gd name="f35" fmla="*/ f3 1 695905"/>
                <a:gd name="f36" fmla="*/ f4 1 304468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695905"/>
                <a:gd name="f45" fmla="*/ f41 1 304468"/>
                <a:gd name="f46" fmla="*/ 694890 f42 1"/>
                <a:gd name="f47" fmla="*/ 0 f41 1"/>
                <a:gd name="f48" fmla="*/ 0 f42 1"/>
                <a:gd name="f49" fmla="*/ 101574 f41 1"/>
                <a:gd name="f50" fmla="*/ 635 f42 1"/>
                <a:gd name="f51" fmla="*/ 1904 f42 1"/>
                <a:gd name="f52" fmla="*/ 3047 f42 1"/>
                <a:gd name="f53" fmla="*/ 102336 f41 1"/>
                <a:gd name="f54" fmla="*/ 3936 f42 1"/>
                <a:gd name="f55" fmla="*/ 103225 f41 1"/>
                <a:gd name="f56" fmla="*/ 4698 f42 1"/>
                <a:gd name="f57" fmla="*/ 104367 f41 1"/>
                <a:gd name="f58" fmla="*/ 105256 f41 1"/>
                <a:gd name="f59" fmla="*/ 250633 f42 1"/>
                <a:gd name="f60" fmla="*/ 257362 f42 1"/>
                <a:gd name="f61" fmla="*/ 99542 f41 1"/>
                <a:gd name="f62" fmla="*/ 264218 f42 1"/>
                <a:gd name="f63" fmla="*/ 106399 f41 1"/>
                <a:gd name="f64" fmla="*/ 106526 f41 1"/>
                <a:gd name="f65" fmla="*/ 304468 f41 1"/>
                <a:gd name="f66" fmla="*/ 695906 f42 1"/>
                <a:gd name="f67" fmla="+- f43 0 f1"/>
                <a:gd name="f68" fmla="*/ f46 1 695905"/>
                <a:gd name="f69" fmla="*/ f47 1 304468"/>
                <a:gd name="f70" fmla="*/ f48 1 695905"/>
                <a:gd name="f71" fmla="*/ f49 1 304468"/>
                <a:gd name="f72" fmla="*/ f50 1 695905"/>
                <a:gd name="f73" fmla="*/ f51 1 695905"/>
                <a:gd name="f74" fmla="*/ f52 1 695905"/>
                <a:gd name="f75" fmla="*/ f53 1 304468"/>
                <a:gd name="f76" fmla="*/ f54 1 695905"/>
                <a:gd name="f77" fmla="*/ f55 1 304468"/>
                <a:gd name="f78" fmla="*/ f56 1 695905"/>
                <a:gd name="f79" fmla="*/ f57 1 304468"/>
                <a:gd name="f80" fmla="*/ f58 1 304468"/>
                <a:gd name="f81" fmla="*/ f59 1 695905"/>
                <a:gd name="f82" fmla="*/ f60 1 695905"/>
                <a:gd name="f83" fmla="*/ f61 1 304468"/>
                <a:gd name="f84" fmla="*/ f62 1 695905"/>
                <a:gd name="f85" fmla="*/ f63 1 304468"/>
                <a:gd name="f86" fmla="*/ f64 1 304468"/>
                <a:gd name="f87" fmla="*/ f65 1 304468"/>
                <a:gd name="f88" fmla="*/ f66 1 695905"/>
                <a:gd name="f89" fmla="*/ f37 1 f44"/>
                <a:gd name="f90" fmla="*/ f38 1 f44"/>
                <a:gd name="f91" fmla="*/ f37 1 f45"/>
                <a:gd name="f92" fmla="*/ f39 1 f45"/>
                <a:gd name="f93" fmla="*/ f68 1 f44"/>
                <a:gd name="f94" fmla="*/ f69 1 f45"/>
                <a:gd name="f95" fmla="*/ f70 1 f44"/>
                <a:gd name="f96" fmla="*/ f71 1 f45"/>
                <a:gd name="f97" fmla="*/ f72 1 f44"/>
                <a:gd name="f98" fmla="*/ f73 1 f44"/>
                <a:gd name="f99" fmla="*/ f74 1 f44"/>
                <a:gd name="f100" fmla="*/ f75 1 f45"/>
                <a:gd name="f101" fmla="*/ f76 1 f44"/>
                <a:gd name="f102" fmla="*/ f77 1 f45"/>
                <a:gd name="f103" fmla="*/ f78 1 f44"/>
                <a:gd name="f104" fmla="*/ f79 1 f45"/>
                <a:gd name="f105" fmla="*/ f80 1 f45"/>
                <a:gd name="f106" fmla="*/ f81 1 f44"/>
                <a:gd name="f107" fmla="*/ f82 1 f44"/>
                <a:gd name="f108" fmla="*/ f83 1 f45"/>
                <a:gd name="f109" fmla="*/ f84 1 f44"/>
                <a:gd name="f110" fmla="*/ f85 1 f45"/>
                <a:gd name="f111" fmla="*/ f86 1 f45"/>
                <a:gd name="f112" fmla="*/ f87 1 f45"/>
                <a:gd name="f113" fmla="*/ f88 1 f44"/>
                <a:gd name="f114" fmla="*/ f89 f35 1"/>
                <a:gd name="f115" fmla="*/ f90 f35 1"/>
                <a:gd name="f116" fmla="*/ f92 f36 1"/>
                <a:gd name="f117" fmla="*/ f91 f36 1"/>
                <a:gd name="f118" fmla="*/ f93 f35 1"/>
                <a:gd name="f119" fmla="*/ f94 f36 1"/>
                <a:gd name="f120" fmla="*/ f95 f35 1"/>
                <a:gd name="f121" fmla="*/ f96 f36 1"/>
                <a:gd name="f122" fmla="*/ f97 f35 1"/>
                <a:gd name="f123" fmla="*/ f98 f35 1"/>
                <a:gd name="f124" fmla="*/ f99 f35 1"/>
                <a:gd name="f125" fmla="*/ f100 f36 1"/>
                <a:gd name="f126" fmla="*/ f101 f35 1"/>
                <a:gd name="f127" fmla="*/ f102 f36 1"/>
                <a:gd name="f128" fmla="*/ f103 f35 1"/>
                <a:gd name="f129" fmla="*/ f104 f36 1"/>
                <a:gd name="f130" fmla="*/ f105 f36 1"/>
                <a:gd name="f131" fmla="*/ f106 f35 1"/>
                <a:gd name="f132" fmla="*/ f107 f35 1"/>
                <a:gd name="f133" fmla="*/ f108 f36 1"/>
                <a:gd name="f134" fmla="*/ f109 f35 1"/>
                <a:gd name="f135" fmla="*/ f110 f36 1"/>
                <a:gd name="f136" fmla="*/ f111 f36 1"/>
                <a:gd name="f137" fmla="*/ f112 f36 1"/>
                <a:gd name="f138" fmla="*/ f113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8" y="f119"/>
                </a:cxn>
                <a:cxn ang="f67">
                  <a:pos x="f120" y="f119"/>
                </a:cxn>
                <a:cxn ang="f67">
                  <a:pos x="f120" y="f121"/>
                </a:cxn>
                <a:cxn ang="f67">
                  <a:pos x="f120" y="f121"/>
                </a:cxn>
                <a:cxn ang="f67">
                  <a:pos x="f122" y="f121"/>
                </a:cxn>
                <a:cxn ang="f67">
                  <a:pos x="f123" y="f121"/>
                </a:cxn>
                <a:cxn ang="f67">
                  <a:pos x="f124" y="f125"/>
                </a:cxn>
                <a:cxn ang="f67">
                  <a:pos x="f126" y="f127"/>
                </a:cxn>
                <a:cxn ang="f67">
                  <a:pos x="f128" y="f129"/>
                </a:cxn>
                <a:cxn ang="f67">
                  <a:pos x="f128" y="f130"/>
                </a:cxn>
                <a:cxn ang="f67">
                  <a:pos x="f131" y="f130"/>
                </a:cxn>
                <a:cxn ang="f67">
                  <a:pos x="f132" y="f133"/>
                </a:cxn>
                <a:cxn ang="f67">
                  <a:pos x="f134" y="f135"/>
                </a:cxn>
                <a:cxn ang="f67">
                  <a:pos x="f134" y="f136"/>
                </a:cxn>
                <a:cxn ang="f67">
                  <a:pos x="f134" y="f137"/>
                </a:cxn>
                <a:cxn ang="f67">
                  <a:pos x="f138" y="f137"/>
                </a:cxn>
                <a:cxn ang="f67">
                  <a:pos x="f138" y="f119"/>
                </a:cxn>
              </a:cxnLst>
              <a:rect l="f114" t="f117" r="f115" b="f116"/>
              <a:pathLst>
                <a:path w="695905" h="304468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6" y="f18"/>
                  </a:lnTo>
                  <a:lnTo>
                    <a:pt x="f19" y="f18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5"/>
                    <a:pt x="f27" y="f28"/>
                    <a:pt x="f27" y="f29"/>
                  </a:cubicBezTo>
                  <a:cubicBezTo>
                    <a:pt x="f27" y="f30"/>
                    <a:pt x="f27" y="f31"/>
                    <a:pt x="f27" y="f32"/>
                  </a:cubicBezTo>
                  <a:lnTo>
                    <a:pt x="f27" y="f7"/>
                  </a:lnTo>
                  <a:lnTo>
                    <a:pt x="f33" y="f7"/>
                  </a:lnTo>
                  <a:lnTo>
                    <a:pt x="f33" y="f5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" name="Freeform: Shape 83">
              <a:extLst>
                <a:ext uri="{FF2B5EF4-FFF2-40B4-BE49-F238E27FC236}">
                  <a16:creationId xmlns:a16="http://schemas.microsoft.com/office/drawing/2014/main" id="{C9B12E2E-16B8-C9AA-9F57-A5131CECA7F3}"/>
                </a:ext>
              </a:extLst>
            </p:cNvPr>
            <p:cNvSpPr/>
            <p:nvPr/>
          </p:nvSpPr>
          <p:spPr>
            <a:xfrm>
              <a:off x="4524213" y="6250500"/>
              <a:ext cx="245168" cy="1895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73"/>
                <a:gd name="f7" fmla="val 189562"/>
                <a:gd name="f8" fmla="val 189563"/>
                <a:gd name="f9" fmla="val 2793"/>
                <a:gd name="f10" fmla="val 245174"/>
                <a:gd name="f11" fmla="+- 0 0 -90"/>
                <a:gd name="f12" fmla="*/ f3 1 245173"/>
                <a:gd name="f13" fmla="*/ f4 1 18956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5173"/>
                <a:gd name="f22" fmla="*/ f18 1 189562"/>
                <a:gd name="f23" fmla="*/ 0 f19 1"/>
                <a:gd name="f24" fmla="*/ 0 f18 1"/>
                <a:gd name="f25" fmla="*/ 189563 f18 1"/>
                <a:gd name="f26" fmla="*/ 2793 f19 1"/>
                <a:gd name="f27" fmla="*/ 245174 f19 1"/>
                <a:gd name="f28" fmla="+- f20 0 f1"/>
                <a:gd name="f29" fmla="*/ f23 1 245173"/>
                <a:gd name="f30" fmla="*/ f24 1 189562"/>
                <a:gd name="f31" fmla="*/ f25 1 189562"/>
                <a:gd name="f32" fmla="*/ f26 1 245173"/>
                <a:gd name="f33" fmla="*/ f27 1 245173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1" y="f49"/>
                </a:cxn>
                <a:cxn ang="f28">
                  <a:pos x="f51" y="f48"/>
                </a:cxn>
                <a:cxn ang="f28">
                  <a:pos x="f47" y="f48"/>
                </a:cxn>
              </a:cxnLst>
              <a:rect l="f43" t="f46" r="f44" b="f45"/>
              <a:pathLst>
                <a:path w="245173" h="189562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10" y="f8"/>
                  </a:lnTo>
                  <a:lnTo>
                    <a:pt x="f10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" name="Freeform: Shape 84">
              <a:extLst>
                <a:ext uri="{FF2B5EF4-FFF2-40B4-BE49-F238E27FC236}">
                  <a16:creationId xmlns:a16="http://schemas.microsoft.com/office/drawing/2014/main" id="{B8E5EE0F-33B4-EE16-18A5-2FE2C1972382}"/>
                </a:ext>
              </a:extLst>
            </p:cNvPr>
            <p:cNvSpPr/>
            <p:nvPr/>
          </p:nvSpPr>
          <p:spPr>
            <a:xfrm>
              <a:off x="4782970" y="6028556"/>
              <a:ext cx="3685" cy="985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82"/>
                <a:gd name="f7" fmla="val 98526"/>
                <a:gd name="f8" fmla="val 2793"/>
                <a:gd name="f9" fmla="val 1016"/>
                <a:gd name="f10" fmla="val 647"/>
                <a:gd name="f11" fmla="val 710"/>
                <a:gd name="f12" fmla="val 305"/>
                <a:gd name="f13" fmla="val 370"/>
                <a:gd name="f14" fmla="val 98527"/>
                <a:gd name="f15" fmla="+- 0 0 -90"/>
                <a:gd name="f16" fmla="*/ f3 1 3682"/>
                <a:gd name="f17" fmla="*/ f4 1 9852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682"/>
                <a:gd name="f26" fmla="*/ f22 1 98526"/>
                <a:gd name="f27" fmla="*/ 3682 f23 1"/>
                <a:gd name="f28" fmla="*/ 2793 f22 1"/>
                <a:gd name="f29" fmla="*/ 1016 f23 1"/>
                <a:gd name="f30" fmla="*/ 1016 f22 1"/>
                <a:gd name="f31" fmla="*/ 0 f23 1"/>
                <a:gd name="f32" fmla="*/ 0 f22 1"/>
                <a:gd name="f33" fmla="*/ 98527 f22 1"/>
                <a:gd name="f34" fmla="+- f24 0 f1"/>
                <a:gd name="f35" fmla="*/ f27 1 3682"/>
                <a:gd name="f36" fmla="*/ f28 1 98526"/>
                <a:gd name="f37" fmla="*/ f29 1 3682"/>
                <a:gd name="f38" fmla="*/ f30 1 98526"/>
                <a:gd name="f39" fmla="*/ f31 1 3682"/>
                <a:gd name="f40" fmla="*/ f32 1 98526"/>
                <a:gd name="f41" fmla="*/ f33 1 98526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57" y="f63"/>
                </a:cxn>
              </a:cxnLst>
              <a:rect l="f53" t="f56" r="f54" b="f55"/>
              <a:pathLst>
                <a:path w="3682" h="98526">
                  <a:moveTo>
                    <a:pt x="f6" y="f8"/>
                  </a:moveTo>
                  <a:lnTo>
                    <a:pt x="f9" y="f9"/>
                  </a:lnTo>
                  <a:lnTo>
                    <a:pt x="f9" y="f9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5"/>
                  </a:lnTo>
                  <a:lnTo>
                    <a:pt x="f5" y="f14"/>
                  </a:lnTo>
                  <a:lnTo>
                    <a:pt x="f6" y="f14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" name="Freeform: Shape 85">
              <a:extLst>
                <a:ext uri="{FF2B5EF4-FFF2-40B4-BE49-F238E27FC236}">
                  <a16:creationId xmlns:a16="http://schemas.microsoft.com/office/drawing/2014/main" id="{86828DDD-77D4-6248-4C45-F7EDB13C3C73}"/>
                </a:ext>
              </a:extLst>
            </p:cNvPr>
            <p:cNvSpPr/>
            <p:nvPr/>
          </p:nvSpPr>
          <p:spPr>
            <a:xfrm>
              <a:off x="4524213" y="5014725"/>
              <a:ext cx="255071" cy="11118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5076"/>
                <a:gd name="f7" fmla="val 1111854"/>
                <a:gd name="f8" fmla="val 977396"/>
                <a:gd name="f9" fmla="val 1111855"/>
                <a:gd name="f10" fmla="val 255077"/>
                <a:gd name="f11" fmla="val 8253"/>
                <a:gd name="f12" fmla="val 251776"/>
                <a:gd name="f13" fmla="val 162899"/>
                <a:gd name="f14" fmla="val 606524"/>
                <a:gd name="f15" fmla="val 779708"/>
                <a:gd name="f16" fmla="+- 0 0 -90"/>
                <a:gd name="f17" fmla="*/ f3 1 255076"/>
                <a:gd name="f18" fmla="*/ f4 1 111185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55076"/>
                <a:gd name="f27" fmla="*/ f23 1 1111854"/>
                <a:gd name="f28" fmla="*/ 0 f24 1"/>
                <a:gd name="f29" fmla="*/ 977396 f23 1"/>
                <a:gd name="f30" fmla="*/ 1111855 f23 1"/>
                <a:gd name="f31" fmla="*/ 255077 f24 1"/>
                <a:gd name="f32" fmla="*/ 8253 f23 1"/>
                <a:gd name="f33" fmla="*/ 251776 f24 1"/>
                <a:gd name="f34" fmla="*/ 0 f23 1"/>
                <a:gd name="f35" fmla="*/ 162899 f24 1"/>
                <a:gd name="f36" fmla="*/ 606524 f23 1"/>
                <a:gd name="f37" fmla="*/ 779708 f23 1"/>
                <a:gd name="f38" fmla="+- f25 0 f1"/>
                <a:gd name="f39" fmla="*/ f28 1 255076"/>
                <a:gd name="f40" fmla="*/ f29 1 1111854"/>
                <a:gd name="f41" fmla="*/ f30 1 1111854"/>
                <a:gd name="f42" fmla="*/ f31 1 255076"/>
                <a:gd name="f43" fmla="*/ f32 1 1111854"/>
                <a:gd name="f44" fmla="*/ f33 1 255076"/>
                <a:gd name="f45" fmla="*/ f34 1 1111854"/>
                <a:gd name="f46" fmla="*/ f35 1 255076"/>
                <a:gd name="f47" fmla="*/ f36 1 1111854"/>
                <a:gd name="f48" fmla="*/ f37 1 1111854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7"/>
                <a:gd name="f56" fmla="*/ f42 1 f26"/>
                <a:gd name="f57" fmla="*/ f43 1 f27"/>
                <a:gd name="f58" fmla="*/ f44 1 f26"/>
                <a:gd name="f59" fmla="*/ f45 1 f27"/>
                <a:gd name="f60" fmla="*/ f46 1 f26"/>
                <a:gd name="f61" fmla="*/ f47 1 f27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8 1"/>
                <a:gd name="f70" fmla="*/ f56 f17 1"/>
                <a:gd name="f71" fmla="*/ f57 f18 1"/>
                <a:gd name="f72" fmla="*/ f58 f17 1"/>
                <a:gd name="f73" fmla="*/ f59 f18 1"/>
                <a:gd name="f74" fmla="*/ f60 f17 1"/>
                <a:gd name="f75" fmla="*/ f61 f18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7" y="f69"/>
                </a:cxn>
                <a:cxn ang="f38">
                  <a:pos x="f70" y="f69"/>
                </a:cxn>
                <a:cxn ang="f38">
                  <a:pos x="f70" y="f71"/>
                </a:cxn>
                <a:cxn ang="f38">
                  <a:pos x="f72" y="f73"/>
                </a:cxn>
                <a:cxn ang="f38">
                  <a:pos x="f74" y="f73"/>
                </a:cxn>
                <a:cxn ang="f38">
                  <a:pos x="f67" y="f73"/>
                </a:cxn>
                <a:cxn ang="f38">
                  <a:pos x="f67" y="f75"/>
                </a:cxn>
                <a:cxn ang="f38">
                  <a:pos x="f67" y="f76"/>
                </a:cxn>
                <a:cxn ang="f38">
                  <a:pos x="f67" y="f68"/>
                </a:cxn>
              </a:cxnLst>
              <a:rect l="f63" t="f66" r="f64" b="f65"/>
              <a:pathLst>
                <a:path w="255076" h="1111854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13" y="f5"/>
                  </a:lnTo>
                  <a:lnTo>
                    <a:pt x="f5" y="f5"/>
                  </a:lnTo>
                  <a:lnTo>
                    <a:pt x="f5" y="f14"/>
                  </a:lnTo>
                  <a:lnTo>
                    <a:pt x="f5" y="f1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" name="Freeform: Shape 86">
              <a:extLst>
                <a:ext uri="{FF2B5EF4-FFF2-40B4-BE49-F238E27FC236}">
                  <a16:creationId xmlns:a16="http://schemas.microsoft.com/office/drawing/2014/main" id="{026770D3-3A2D-3806-E46F-E02067C47CAC}"/>
                </a:ext>
              </a:extLst>
            </p:cNvPr>
            <p:cNvSpPr/>
            <p:nvPr/>
          </p:nvSpPr>
          <p:spPr>
            <a:xfrm>
              <a:off x="4782970" y="6444124"/>
              <a:ext cx="1037825" cy="4202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7827"/>
                <a:gd name="f7" fmla="val 420262"/>
                <a:gd name="f8" fmla="val 1034908"/>
                <a:gd name="f9" fmla="val 5460"/>
                <a:gd name="f10" fmla="val 441210"/>
                <a:gd name="f11" fmla="val 440448"/>
                <a:gd name="f12" fmla="val 5586"/>
                <a:gd name="f13" fmla="val 439687"/>
                <a:gd name="f14" fmla="val 438925"/>
                <a:gd name="f15" fmla="val 435751"/>
                <a:gd name="f16" fmla="val 5396"/>
                <a:gd name="f17" fmla="val 433046"/>
                <a:gd name="f18" fmla="val 3123"/>
                <a:gd name="f19" fmla="val 432449"/>
                <a:gd name="f20" fmla="val 76"/>
                <a:gd name="f21" fmla="val 419"/>
                <a:gd name="f22" fmla="val 851"/>
                <a:gd name="f23" fmla="val 1270"/>
                <a:gd name="f24" fmla="val 1037828"/>
                <a:gd name="f25" fmla="+- 0 0 -90"/>
                <a:gd name="f26" fmla="*/ f3 1 1037827"/>
                <a:gd name="f27" fmla="*/ f4 1 42026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037827"/>
                <a:gd name="f36" fmla="*/ f32 1 420262"/>
                <a:gd name="f37" fmla="*/ 1034908 f33 1"/>
                <a:gd name="f38" fmla="*/ 5460 f32 1"/>
                <a:gd name="f39" fmla="*/ 441210 f33 1"/>
                <a:gd name="f40" fmla="*/ 438925 f33 1"/>
                <a:gd name="f41" fmla="*/ 432449 f33 1"/>
                <a:gd name="f42" fmla="*/ 0 f32 1"/>
                <a:gd name="f43" fmla="*/ 0 f33 1"/>
                <a:gd name="f44" fmla="*/ 1270 f32 1"/>
                <a:gd name="f45" fmla="*/ 420262 f32 1"/>
                <a:gd name="f46" fmla="*/ 1037828 f33 1"/>
                <a:gd name="f47" fmla="+- f34 0 f1"/>
                <a:gd name="f48" fmla="*/ f37 1 1037827"/>
                <a:gd name="f49" fmla="*/ f38 1 420262"/>
                <a:gd name="f50" fmla="*/ f39 1 1037827"/>
                <a:gd name="f51" fmla="*/ f40 1 1037827"/>
                <a:gd name="f52" fmla="*/ f41 1 1037827"/>
                <a:gd name="f53" fmla="*/ f42 1 420262"/>
                <a:gd name="f54" fmla="*/ f43 1 1037827"/>
                <a:gd name="f55" fmla="*/ f44 1 420262"/>
                <a:gd name="f56" fmla="*/ f45 1 420262"/>
                <a:gd name="f57" fmla="*/ f46 1 1037827"/>
                <a:gd name="f58" fmla="*/ f28 1 f35"/>
                <a:gd name="f59" fmla="*/ f29 1 f35"/>
                <a:gd name="f60" fmla="*/ f28 1 f36"/>
                <a:gd name="f61" fmla="*/ f30 1 f36"/>
                <a:gd name="f62" fmla="*/ f48 1 f35"/>
                <a:gd name="f63" fmla="*/ f49 1 f36"/>
                <a:gd name="f64" fmla="*/ f50 1 f35"/>
                <a:gd name="f65" fmla="*/ f51 1 f35"/>
                <a:gd name="f66" fmla="*/ f52 1 f35"/>
                <a:gd name="f67" fmla="*/ f53 1 f36"/>
                <a:gd name="f68" fmla="*/ f54 1 f35"/>
                <a:gd name="f69" fmla="*/ f55 1 f36"/>
                <a:gd name="f70" fmla="*/ f56 1 f36"/>
                <a:gd name="f71" fmla="*/ f57 1 f35"/>
                <a:gd name="f72" fmla="*/ f58 f26 1"/>
                <a:gd name="f73" fmla="*/ f59 f26 1"/>
                <a:gd name="f74" fmla="*/ f61 f27 1"/>
                <a:gd name="f75" fmla="*/ f60 f27 1"/>
                <a:gd name="f76" fmla="*/ f62 f26 1"/>
                <a:gd name="f77" fmla="*/ f63 f27 1"/>
                <a:gd name="f78" fmla="*/ f64 f26 1"/>
                <a:gd name="f79" fmla="*/ f65 f26 1"/>
                <a:gd name="f80" fmla="*/ f66 f26 1"/>
                <a:gd name="f81" fmla="*/ f67 f27 1"/>
                <a:gd name="f82" fmla="*/ f68 f26 1"/>
                <a:gd name="f83" fmla="*/ f69 f27 1"/>
                <a:gd name="f84" fmla="*/ f70 f27 1"/>
                <a:gd name="f85" fmla="*/ f71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6" y="f77"/>
                </a:cxn>
                <a:cxn ang="f47">
                  <a:pos x="f78" y="f77"/>
                </a:cxn>
                <a:cxn ang="f47">
                  <a:pos x="f79" y="f77"/>
                </a:cxn>
                <a:cxn ang="f47">
                  <a:pos x="f80" y="f81"/>
                </a:cxn>
                <a:cxn ang="f47">
                  <a:pos x="f82" y="f81"/>
                </a:cxn>
                <a:cxn ang="f47">
                  <a:pos x="f82" y="f83"/>
                </a:cxn>
                <a:cxn ang="f47">
                  <a:pos x="f82" y="f84"/>
                </a:cxn>
                <a:cxn ang="f47">
                  <a:pos x="f85" y="f84"/>
                </a:cxn>
                <a:cxn ang="f47">
                  <a:pos x="f85" y="f77"/>
                </a:cxn>
              </a:cxnLst>
              <a:rect l="f72" t="f75" r="f73" b="f74"/>
              <a:pathLst>
                <a:path w="1037827" h="420262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cubicBezTo>
                    <a:pt x="f15" y="f16"/>
                    <a:pt x="f17" y="f18"/>
                    <a:pt x="f19" y="f5"/>
                  </a:cubicBezTo>
                  <a:lnTo>
                    <a:pt x="f5" y="f5"/>
                  </a:lnTo>
                  <a:cubicBezTo>
                    <a:pt x="f20" y="f21"/>
                    <a:pt x="f20" y="f22"/>
                    <a:pt x="f5" y="f23"/>
                  </a:cubicBezTo>
                  <a:lnTo>
                    <a:pt x="f5" y="f7"/>
                  </a:lnTo>
                  <a:lnTo>
                    <a:pt x="f24" y="f7"/>
                  </a:lnTo>
                  <a:lnTo>
                    <a:pt x="f24" y="f9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" name="Freeform: Shape 87">
              <a:extLst>
                <a:ext uri="{FF2B5EF4-FFF2-40B4-BE49-F238E27FC236}">
                  <a16:creationId xmlns:a16="http://schemas.microsoft.com/office/drawing/2014/main" id="{FA201462-9FE5-6514-F65D-2E3B16A0E0C1}"/>
                </a:ext>
              </a:extLst>
            </p:cNvPr>
            <p:cNvSpPr/>
            <p:nvPr/>
          </p:nvSpPr>
          <p:spPr>
            <a:xfrm>
              <a:off x="4525740" y="6449711"/>
              <a:ext cx="2542" cy="4147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414802"/>
                <a:gd name="f8" fmla="val 1269"/>
                <a:gd name="f9" fmla="val 414803"/>
                <a:gd name="f10" fmla="+- 0 0 -90"/>
                <a:gd name="f11" fmla="*/ f3 1 2539"/>
                <a:gd name="f12" fmla="*/ f4 1 41480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539"/>
                <a:gd name="f21" fmla="*/ f17 1 414802"/>
                <a:gd name="f22" fmla="*/ 1269 f18 1"/>
                <a:gd name="f23" fmla="*/ 0 f17 1"/>
                <a:gd name="f24" fmla="*/ 0 f18 1"/>
                <a:gd name="f25" fmla="*/ 414803 f17 1"/>
                <a:gd name="f26" fmla="*/ 2539 f18 1"/>
                <a:gd name="f27" fmla="+- f19 0 f1"/>
                <a:gd name="f28" fmla="*/ f22 1 2539"/>
                <a:gd name="f29" fmla="*/ f23 1 414802"/>
                <a:gd name="f30" fmla="*/ f24 1 2539"/>
                <a:gd name="f31" fmla="*/ f25 1 414802"/>
                <a:gd name="f32" fmla="*/ f26 1 253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2539" h="414802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" name="Freeform: Shape 88">
              <a:extLst>
                <a:ext uri="{FF2B5EF4-FFF2-40B4-BE49-F238E27FC236}">
                  <a16:creationId xmlns:a16="http://schemas.microsoft.com/office/drawing/2014/main" id="{1F58934E-7C32-8D45-8605-21EBD7DD0546}"/>
                </a:ext>
              </a:extLst>
            </p:cNvPr>
            <p:cNvSpPr/>
            <p:nvPr/>
          </p:nvSpPr>
          <p:spPr>
            <a:xfrm>
              <a:off x="4199555" y="5985132"/>
              <a:ext cx="310813" cy="142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0814"/>
                <a:gd name="f7" fmla="val 14220"/>
                <a:gd name="f8" fmla="val 6983"/>
                <a:gd name="f9" fmla="val 7364"/>
                <a:gd name="f10" fmla="val 310815"/>
                <a:gd name="f11" fmla="val 3860"/>
                <a:gd name="f12" fmla="val -6"/>
                <a:gd name="f13" fmla="val 3116"/>
                <a:gd name="f14" fmla="val 6996"/>
                <a:gd name="f15" fmla="val 6973"/>
                <a:gd name="f16" fmla="val 7104"/>
                <a:gd name="f17" fmla="val 7233"/>
                <a:gd name="f18" fmla="+- 0 0 -90"/>
                <a:gd name="f19" fmla="*/ f3 1 310814"/>
                <a:gd name="f20" fmla="*/ f4 1 14220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10814"/>
                <a:gd name="f29" fmla="*/ f25 1 14220"/>
                <a:gd name="f30" fmla="*/ 6983 f26 1"/>
                <a:gd name="f31" fmla="*/ 7364 f25 1"/>
                <a:gd name="f32" fmla="*/ 14220 f25 1"/>
                <a:gd name="f33" fmla="*/ 310815 f26 1"/>
                <a:gd name="f34" fmla="*/ 0 f25 1"/>
                <a:gd name="f35" fmla="*/ 0 f26 1"/>
                <a:gd name="f36" fmla="*/ 6996 f26 1"/>
                <a:gd name="f37" fmla="*/ 6973 f25 1"/>
                <a:gd name="f38" fmla="+- f27 0 f1"/>
                <a:gd name="f39" fmla="*/ f30 1 310814"/>
                <a:gd name="f40" fmla="*/ f31 1 14220"/>
                <a:gd name="f41" fmla="*/ f32 1 14220"/>
                <a:gd name="f42" fmla="*/ f33 1 310814"/>
                <a:gd name="f43" fmla="*/ f34 1 14220"/>
                <a:gd name="f44" fmla="*/ f35 1 310814"/>
                <a:gd name="f45" fmla="*/ f36 1 310814"/>
                <a:gd name="f46" fmla="*/ f37 1 14220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9"/>
                <a:gd name="f54" fmla="*/ f42 1 f28"/>
                <a:gd name="f55" fmla="*/ f43 1 f29"/>
                <a:gd name="f56" fmla="*/ f44 1 f28"/>
                <a:gd name="f57" fmla="*/ f45 1 f28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20 1"/>
                <a:gd name="f66" fmla="*/ f54 f19 1"/>
                <a:gd name="f67" fmla="*/ f55 f20 1"/>
                <a:gd name="f68" fmla="*/ f56 f19 1"/>
                <a:gd name="f69" fmla="*/ f57 f19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6" y="f65"/>
                </a:cxn>
                <a:cxn ang="f38">
                  <a:pos x="f66" y="f67"/>
                </a:cxn>
                <a:cxn ang="f38">
                  <a:pos x="f68" y="f67"/>
                </a:cxn>
                <a:cxn ang="f38">
                  <a:pos x="f69" y="f70"/>
                </a:cxn>
                <a:cxn ang="f38">
                  <a:pos x="f63" y="f64"/>
                </a:cxn>
              </a:cxnLst>
              <a:rect l="f59" t="f62" r="f60" b="f61"/>
              <a:pathLst>
                <a:path w="310814" h="14220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0" y="f5"/>
                  </a:lnTo>
                  <a:lnTo>
                    <a:pt x="f5" y="f5"/>
                  </a:lnTo>
                  <a:cubicBezTo>
                    <a:pt x="f11" y="f12"/>
                    <a:pt x="f8" y="f13"/>
                    <a:pt x="f14" y="f15"/>
                  </a:cubicBezTo>
                  <a:cubicBezTo>
                    <a:pt x="f14" y="f16"/>
                    <a:pt x="f14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" name="Freeform: Shape 89">
              <a:extLst>
                <a:ext uri="{FF2B5EF4-FFF2-40B4-BE49-F238E27FC236}">
                  <a16:creationId xmlns:a16="http://schemas.microsoft.com/office/drawing/2014/main" id="{7F345A48-1A9B-F1D2-6C82-EC84283398FC}"/>
                </a:ext>
              </a:extLst>
            </p:cNvPr>
            <p:cNvSpPr/>
            <p:nvPr/>
          </p:nvSpPr>
          <p:spPr>
            <a:xfrm>
              <a:off x="3615382" y="6456313"/>
              <a:ext cx="376961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6964"/>
                <a:gd name="f7" fmla="val 1015"/>
                <a:gd name="f8" fmla="val 358682"/>
                <a:gd name="f9" fmla="val 1016"/>
                <a:gd name="f10" fmla="val 376965"/>
                <a:gd name="f11" fmla="+- 0 0 -90"/>
                <a:gd name="f12" fmla="*/ f3 1 376964"/>
                <a:gd name="f13" fmla="*/ f4 1 101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76964"/>
                <a:gd name="f22" fmla="*/ f18 1 1015"/>
                <a:gd name="f23" fmla="*/ 358682 f19 1"/>
                <a:gd name="f24" fmla="*/ 1016 f18 1"/>
                <a:gd name="f25" fmla="*/ 0 f19 1"/>
                <a:gd name="f26" fmla="*/ 376965 f19 1"/>
                <a:gd name="f27" fmla="*/ 0 f18 1"/>
                <a:gd name="f28" fmla="+- f20 0 f1"/>
                <a:gd name="f29" fmla="*/ f23 1 376964"/>
                <a:gd name="f30" fmla="*/ f24 1 1015"/>
                <a:gd name="f31" fmla="*/ f25 1 376964"/>
                <a:gd name="f32" fmla="*/ f26 1 376964"/>
                <a:gd name="f33" fmla="*/ f27 1 101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48"/>
                </a:cxn>
                <a:cxn ang="f28">
                  <a:pos x="f50" y="f48"/>
                </a:cxn>
                <a:cxn ang="f28">
                  <a:pos x="f50" y="f51"/>
                </a:cxn>
              </a:cxnLst>
              <a:rect l="f43" t="f46" r="f44" b="f45"/>
              <a:pathLst>
                <a:path w="376964" h="1015">
                  <a:moveTo>
                    <a:pt x="f8" y="f9"/>
                  </a:moveTo>
                  <a:lnTo>
                    <a:pt x="f5" y="f9"/>
                  </a:lnTo>
                  <a:lnTo>
                    <a:pt x="f5" y="f9"/>
                  </a:lnTo>
                  <a:lnTo>
                    <a:pt x="f10" y="f9"/>
                  </a:lnTo>
                  <a:cubicBezTo>
                    <a:pt x="f10" y="f9"/>
                    <a:pt x="f10" y="f9"/>
                    <a:pt x="f10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" name="Freeform: Shape 90">
              <a:extLst>
                <a:ext uri="{FF2B5EF4-FFF2-40B4-BE49-F238E27FC236}">
                  <a16:creationId xmlns:a16="http://schemas.microsoft.com/office/drawing/2014/main" id="{F4580B2A-CD06-8020-DAA4-CD9BA0700C0E}"/>
                </a:ext>
              </a:extLst>
            </p:cNvPr>
            <p:cNvSpPr/>
            <p:nvPr/>
          </p:nvSpPr>
          <p:spPr>
            <a:xfrm>
              <a:off x="3529675" y="6456057"/>
              <a:ext cx="72877" cy="16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878"/>
                <a:gd name="f7" fmla="val 1650"/>
                <a:gd name="f8" fmla="val 1651"/>
                <a:gd name="f9" fmla="val 72879"/>
                <a:gd name="f10" fmla="val 72803"/>
                <a:gd name="f11" fmla="val 1105"/>
                <a:gd name="f12" fmla="val 546"/>
                <a:gd name="f13" fmla="+- 0 0 -90"/>
                <a:gd name="f14" fmla="*/ f3 1 72878"/>
                <a:gd name="f15" fmla="*/ f4 1 165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2878"/>
                <a:gd name="f24" fmla="*/ f20 1 1650"/>
                <a:gd name="f25" fmla="*/ 0 f21 1"/>
                <a:gd name="f26" fmla="*/ 1651 f20 1"/>
                <a:gd name="f27" fmla="*/ 72879 f21 1"/>
                <a:gd name="f28" fmla="*/ 0 f20 1"/>
                <a:gd name="f29" fmla="+- f22 0 f1"/>
                <a:gd name="f30" fmla="*/ f25 1 72878"/>
                <a:gd name="f31" fmla="*/ f26 1 1650"/>
                <a:gd name="f32" fmla="*/ f27 1 72878"/>
                <a:gd name="f33" fmla="*/ f28 1 1650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8" y="f49"/>
                </a:cxn>
                <a:cxn ang="f29">
                  <a:pos x="f48" y="f49"/>
                </a:cxn>
                <a:cxn ang="f29">
                  <a:pos x="f46" y="f49"/>
                </a:cxn>
              </a:cxnLst>
              <a:rect l="f42" t="f45" r="f43" b="f44"/>
              <a:pathLst>
                <a:path w="72878" h="1650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0" y="f12"/>
                    <a:pt x="f9" y="f5"/>
                  </a:cubicBezTo>
                  <a:lnTo>
                    <a:pt x="f9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" name="Freeform: Shape 91">
              <a:extLst>
                <a:ext uri="{FF2B5EF4-FFF2-40B4-BE49-F238E27FC236}">
                  <a16:creationId xmlns:a16="http://schemas.microsoft.com/office/drawing/2014/main" id="{C1A75BF1-954B-7450-E739-55E2776E89B6}"/>
                </a:ext>
              </a:extLst>
            </p:cNvPr>
            <p:cNvSpPr/>
            <p:nvPr/>
          </p:nvSpPr>
          <p:spPr>
            <a:xfrm>
              <a:off x="3271805" y="5894103"/>
              <a:ext cx="5202" cy="34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05"/>
                <a:gd name="f7" fmla="val 3428"/>
                <a:gd name="f8" fmla="val 5206"/>
                <a:gd name="f9" fmla="val 1016"/>
                <a:gd name="f10" fmla="val 889"/>
                <a:gd name="f11" fmla="val 2171"/>
                <a:gd name="f12" fmla="val 281"/>
                <a:gd name="f13" fmla="val 4088"/>
                <a:gd name="f14" fmla="val 1545"/>
                <a:gd name="f15" fmla="+- 0 0 -90"/>
                <a:gd name="f16" fmla="*/ f3 1 5205"/>
                <a:gd name="f17" fmla="*/ f4 1 342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205"/>
                <a:gd name="f26" fmla="*/ f22 1 3428"/>
                <a:gd name="f27" fmla="*/ 5206 f23 1"/>
                <a:gd name="f28" fmla="*/ 3428 f22 1"/>
                <a:gd name="f29" fmla="*/ 1016 f22 1"/>
                <a:gd name="f30" fmla="*/ 889 f23 1"/>
                <a:gd name="f31" fmla="*/ 0 f22 1"/>
                <a:gd name="f32" fmla="*/ 0 f23 1"/>
                <a:gd name="f33" fmla="+- f24 0 f1"/>
                <a:gd name="f34" fmla="*/ f27 1 5205"/>
                <a:gd name="f35" fmla="*/ f28 1 3428"/>
                <a:gd name="f36" fmla="*/ f29 1 3428"/>
                <a:gd name="f37" fmla="*/ f30 1 5205"/>
                <a:gd name="f38" fmla="*/ f31 1 3428"/>
                <a:gd name="f39" fmla="*/ f32 1 5205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5205" h="3428">
                  <a:moveTo>
                    <a:pt x="f8" y="f7"/>
                  </a:moveTo>
                  <a:lnTo>
                    <a:pt x="f8" y="f9"/>
                  </a:lnTo>
                  <a:lnTo>
                    <a:pt x="f10" y="f5"/>
                  </a:lnTo>
                  <a:lnTo>
                    <a:pt x="f5" y="f5"/>
                  </a:lnTo>
                  <a:cubicBezTo>
                    <a:pt x="f11" y="f12"/>
                    <a:pt x="f13" y="f14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" name="Freeform: Shape 92">
              <a:extLst>
                <a:ext uri="{FF2B5EF4-FFF2-40B4-BE49-F238E27FC236}">
                  <a16:creationId xmlns:a16="http://schemas.microsoft.com/office/drawing/2014/main" id="{7A915EAB-0494-59B5-33CA-FF5469305508}"/>
                </a:ext>
              </a:extLst>
            </p:cNvPr>
            <p:cNvSpPr/>
            <p:nvPr/>
          </p:nvSpPr>
          <p:spPr>
            <a:xfrm>
              <a:off x="3274475" y="5903622"/>
              <a:ext cx="2542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968"/>
                <a:gd name="f8" fmla="val 1082"/>
                <a:gd name="f9" fmla="val 1079"/>
                <a:gd name="f10" fmla="val 1967"/>
                <a:gd name="f11" fmla="+- 0 0 -90"/>
                <a:gd name="f12" fmla="*/ f3 1 2539"/>
                <a:gd name="f13" fmla="*/ f4 1 2539"/>
                <a:gd name="f14" fmla="val f5"/>
                <a:gd name="f15" fmla="val f6"/>
                <a:gd name="f16" fmla="*/ f11 f0 1"/>
                <a:gd name="f17" fmla="+- f15 0 f14"/>
                <a:gd name="f18" fmla="*/ f16 1 f2"/>
                <a:gd name="f19" fmla="*/ f17 1 2539"/>
                <a:gd name="f20" fmla="*/ 2539 f17 1"/>
                <a:gd name="f21" fmla="*/ 0 f17 1"/>
                <a:gd name="f22" fmla="+- f18 0 f1"/>
                <a:gd name="f23" fmla="*/ f20 1 2539"/>
                <a:gd name="f24" fmla="*/ f21 1 2539"/>
                <a:gd name="f25" fmla="*/ f14 1 f19"/>
                <a:gd name="f26" fmla="*/ f15 1 f19"/>
                <a:gd name="f27" fmla="*/ f23 1 f19"/>
                <a:gd name="f28" fmla="*/ f24 1 f19"/>
                <a:gd name="f29" fmla="*/ f25 f12 1"/>
                <a:gd name="f30" fmla="*/ f26 f12 1"/>
                <a:gd name="f31" fmla="*/ f26 f13 1"/>
                <a:gd name="f32" fmla="*/ f25 f13 1"/>
                <a:gd name="f33" fmla="*/ f27 f12 1"/>
                <a:gd name="f34" fmla="*/ f28 f13 1"/>
                <a:gd name="f35" fmla="*/ f28 f12 1"/>
                <a:gd name="f36" fmla="*/ f2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2">
                  <a:pos x="f33" y="f34"/>
                </a:cxn>
                <a:cxn ang="f22">
                  <a:pos x="f35" y="f36"/>
                </a:cxn>
                <a:cxn ang="f22">
                  <a:pos x="f33" y="f36"/>
                </a:cxn>
              </a:cxnLst>
              <a:rect l="f29" t="f32" r="f30" b="f31"/>
              <a:pathLst>
                <a:path w="2539" h="2539">
                  <a:moveTo>
                    <a:pt x="f6" y="f5"/>
                  </a:moveTo>
                  <a:cubicBezTo>
                    <a:pt x="f7" y="f8"/>
                    <a:pt x="f9" y="f10"/>
                    <a:pt x="f5" y="f6"/>
                  </a:cubicBezTo>
                  <a:lnTo>
                    <a:pt x="f6" y="f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" name="Freeform: Shape 93">
              <a:extLst>
                <a:ext uri="{FF2B5EF4-FFF2-40B4-BE49-F238E27FC236}">
                  <a16:creationId xmlns:a16="http://schemas.microsoft.com/office/drawing/2014/main" id="{98D35271-F192-C641-B7DC-6A8CFAA34C6B}"/>
                </a:ext>
              </a:extLst>
            </p:cNvPr>
            <p:cNvSpPr/>
            <p:nvPr/>
          </p:nvSpPr>
          <p:spPr>
            <a:xfrm>
              <a:off x="3194611" y="5893975"/>
              <a:ext cx="82396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401"/>
                <a:gd name="f7" fmla="val 13712"/>
                <a:gd name="f8" fmla="val 13713"/>
                <a:gd name="f9" fmla="val 74022"/>
                <a:gd name="f10" fmla="val 79862"/>
                <a:gd name="f11" fmla="val 12570"/>
                <a:gd name="f12" fmla="val 80941"/>
                <a:gd name="f13" fmla="val 11997"/>
                <a:gd name="f14" fmla="val 81830"/>
                <a:gd name="f15" fmla="val 11112"/>
                <a:gd name="f16" fmla="val 82402"/>
                <a:gd name="f17" fmla="val 10030"/>
                <a:gd name="f18" fmla="val 3555"/>
                <a:gd name="f19" fmla="val 81310"/>
                <a:gd name="f20" fmla="val 1624"/>
                <a:gd name="f21" fmla="val 79392"/>
                <a:gd name="f22" fmla="val 309"/>
                <a:gd name="f23" fmla="val 77196"/>
                <a:gd name="f24" fmla="+- 0 0 -90"/>
                <a:gd name="f25" fmla="*/ f3 1 82401"/>
                <a:gd name="f26" fmla="*/ f4 1 13712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82401"/>
                <a:gd name="f35" fmla="*/ f31 1 13712"/>
                <a:gd name="f36" fmla="*/ 0 f32 1"/>
                <a:gd name="f37" fmla="*/ 13713 f31 1"/>
                <a:gd name="f38" fmla="*/ 74022 f32 1"/>
                <a:gd name="f39" fmla="*/ 79862 f32 1"/>
                <a:gd name="f40" fmla="*/ 12570 f31 1"/>
                <a:gd name="f41" fmla="*/ 82402 f32 1"/>
                <a:gd name="f42" fmla="*/ 10030 f31 1"/>
                <a:gd name="f43" fmla="*/ 3555 f31 1"/>
                <a:gd name="f44" fmla="*/ 77196 f32 1"/>
                <a:gd name="f45" fmla="*/ 0 f31 1"/>
                <a:gd name="f46" fmla="+- f33 0 f1"/>
                <a:gd name="f47" fmla="*/ f36 1 82401"/>
                <a:gd name="f48" fmla="*/ f37 1 13712"/>
                <a:gd name="f49" fmla="*/ f38 1 82401"/>
                <a:gd name="f50" fmla="*/ f39 1 82401"/>
                <a:gd name="f51" fmla="*/ f40 1 13712"/>
                <a:gd name="f52" fmla="*/ f41 1 82401"/>
                <a:gd name="f53" fmla="*/ f42 1 13712"/>
                <a:gd name="f54" fmla="*/ f43 1 13712"/>
                <a:gd name="f55" fmla="*/ f44 1 82401"/>
                <a:gd name="f56" fmla="*/ f45 1 13712"/>
                <a:gd name="f57" fmla="*/ f27 1 f34"/>
                <a:gd name="f58" fmla="*/ f28 1 f34"/>
                <a:gd name="f59" fmla="*/ f27 1 f35"/>
                <a:gd name="f60" fmla="*/ f29 1 f35"/>
                <a:gd name="f61" fmla="*/ f47 1 f34"/>
                <a:gd name="f62" fmla="*/ f48 1 f35"/>
                <a:gd name="f63" fmla="*/ f49 1 f34"/>
                <a:gd name="f64" fmla="*/ f50 1 f34"/>
                <a:gd name="f65" fmla="*/ f51 1 f35"/>
                <a:gd name="f66" fmla="*/ f52 1 f34"/>
                <a:gd name="f67" fmla="*/ f53 1 f35"/>
                <a:gd name="f68" fmla="*/ f54 1 f35"/>
                <a:gd name="f69" fmla="*/ f55 1 f34"/>
                <a:gd name="f70" fmla="*/ f56 1 f35"/>
                <a:gd name="f71" fmla="*/ f57 f25 1"/>
                <a:gd name="f72" fmla="*/ f58 f25 1"/>
                <a:gd name="f73" fmla="*/ f60 f26 1"/>
                <a:gd name="f74" fmla="*/ f59 f26 1"/>
                <a:gd name="f75" fmla="*/ f61 f25 1"/>
                <a:gd name="f76" fmla="*/ f62 f26 1"/>
                <a:gd name="f77" fmla="*/ f63 f25 1"/>
                <a:gd name="f78" fmla="*/ f64 f25 1"/>
                <a:gd name="f79" fmla="*/ f65 f26 1"/>
                <a:gd name="f80" fmla="*/ f66 f25 1"/>
                <a:gd name="f81" fmla="*/ f67 f26 1"/>
                <a:gd name="f82" fmla="*/ f68 f26 1"/>
                <a:gd name="f83" fmla="*/ f69 f25 1"/>
                <a:gd name="f84" fmla="*/ f70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5" y="f76"/>
                </a:cxn>
                <a:cxn ang="f46">
                  <a:pos x="f77" y="f76"/>
                </a:cxn>
                <a:cxn ang="f46">
                  <a:pos x="f78" y="f79"/>
                </a:cxn>
                <a:cxn ang="f46">
                  <a:pos x="f80" y="f81"/>
                </a:cxn>
                <a:cxn ang="f46">
                  <a:pos x="f80" y="f82"/>
                </a:cxn>
                <a:cxn ang="f46">
                  <a:pos x="f83" y="f84"/>
                </a:cxn>
                <a:cxn ang="f46">
                  <a:pos x="f75" y="f84"/>
                </a:cxn>
              </a:cxnLst>
              <a:rect l="f71" t="f74" r="f72" b="f73"/>
              <a:pathLst>
                <a:path w="82401" h="13712">
                  <a:moveTo>
                    <a:pt x="f5" y="f8"/>
                  </a:moveTo>
                  <a:lnTo>
                    <a:pt x="f9" y="f8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8"/>
                  </a:lnTo>
                  <a:cubicBezTo>
                    <a:pt x="f19" y="f20"/>
                    <a:pt x="f21" y="f22"/>
                    <a:pt x="f23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" name="Freeform: Shape 94">
              <a:extLst>
                <a:ext uri="{FF2B5EF4-FFF2-40B4-BE49-F238E27FC236}">
                  <a16:creationId xmlns:a16="http://schemas.microsoft.com/office/drawing/2014/main" id="{49608DE2-269F-AF1F-8400-CDBE9A832DB0}"/>
                </a:ext>
              </a:extLst>
            </p:cNvPr>
            <p:cNvSpPr/>
            <p:nvPr/>
          </p:nvSpPr>
          <p:spPr>
            <a:xfrm>
              <a:off x="6922620" y="6430792"/>
              <a:ext cx="54" cy="1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499"/>
                <a:gd name="f8" fmla="val 889"/>
                <a:gd name="f9" fmla="val 1397"/>
                <a:gd name="f10" fmla="val 1904"/>
                <a:gd name="f11" fmla="val 127"/>
                <a:gd name="f12" fmla="val 381"/>
                <a:gd name="f13" fmla="+- 0 0 -90"/>
                <a:gd name="f14" fmla="*/ f3 1 56"/>
                <a:gd name="f15" fmla="*/ f4 1 149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1499"/>
                <a:gd name="f25" fmla="*/ 0 f21 1"/>
                <a:gd name="f26" fmla="*/ 0 f20 1"/>
                <a:gd name="f27" fmla="*/ 1397 f20 1"/>
                <a:gd name="f28" fmla="+- f22 0 f1"/>
                <a:gd name="f29" fmla="*/ f25 1 56"/>
                <a:gd name="f30" fmla="*/ f26 1 1499"/>
                <a:gd name="f31" fmla="*/ f27 1 1499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1499">
                  <a:moveTo>
                    <a:pt x="f5" y="f5"/>
                  </a:moveTo>
                  <a:cubicBezTo>
                    <a:pt x="f5" y="f5"/>
                    <a:pt x="f5" y="f8"/>
                    <a:pt x="f5" y="f9"/>
                  </a:cubicBezTo>
                  <a:cubicBezTo>
                    <a:pt x="f5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" name="Freeform: Shape 95">
              <a:extLst>
                <a:ext uri="{FF2B5EF4-FFF2-40B4-BE49-F238E27FC236}">
                  <a16:creationId xmlns:a16="http://schemas.microsoft.com/office/drawing/2014/main" id="{12976D77-8F60-D739-7B69-487057DB96D2}"/>
                </a:ext>
              </a:extLst>
            </p:cNvPr>
            <p:cNvSpPr/>
            <p:nvPr/>
          </p:nvSpPr>
          <p:spPr>
            <a:xfrm>
              <a:off x="6918935" y="6427107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761"/>
                <a:gd name="f8" fmla="val 762"/>
                <a:gd name="f9" fmla="+- 0 0 -90"/>
                <a:gd name="f10" fmla="*/ f3 1 1143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143"/>
                <a:gd name="f20" fmla="*/ f16 1 761"/>
                <a:gd name="f21" fmla="*/ 0 f17 1"/>
                <a:gd name="f22" fmla="*/ 0 f16 1"/>
                <a:gd name="f23" fmla="*/ 1143 f17 1"/>
                <a:gd name="f24" fmla="*/ 762 f16 1"/>
                <a:gd name="f25" fmla="+- f18 0 f1"/>
                <a:gd name="f26" fmla="*/ f21 1 1143"/>
                <a:gd name="f27" fmla="*/ f22 1 761"/>
                <a:gd name="f28" fmla="*/ f23 1 1143"/>
                <a:gd name="f29" fmla="*/ f24 1 761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</a:cxnLst>
              <a:rect l="f38" t="f41" r="f39" b="f40"/>
              <a:pathLst>
                <a:path w="1143" h="761">
                  <a:moveTo>
                    <a:pt x="f5" y="f5"/>
                  </a:move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" name="Freeform: Shape 96">
              <a:extLst>
                <a:ext uri="{FF2B5EF4-FFF2-40B4-BE49-F238E27FC236}">
                  <a16:creationId xmlns:a16="http://schemas.microsoft.com/office/drawing/2014/main" id="{3376266B-B3F0-3FDD-8164-B860594D176C}"/>
                </a:ext>
              </a:extLst>
            </p:cNvPr>
            <p:cNvSpPr/>
            <p:nvPr/>
          </p:nvSpPr>
          <p:spPr>
            <a:xfrm>
              <a:off x="6876653" y="6425845"/>
              <a:ext cx="41010" cy="63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010"/>
                <a:gd name="f7" fmla="val 6348"/>
                <a:gd name="f8" fmla="val 6730"/>
                <a:gd name="f9" fmla="val 32885"/>
                <a:gd name="f10" fmla="val 33430"/>
                <a:gd name="f11" fmla="val 3111"/>
                <a:gd name="f12" fmla="val 36198"/>
                <a:gd name="f13" fmla="val 711"/>
                <a:gd name="f14" fmla="val 39487"/>
                <a:gd name="f15" fmla="val 635"/>
                <a:gd name="f16" fmla="val 39995"/>
                <a:gd name="f17" fmla="val 559"/>
                <a:gd name="f18" fmla="val 40502"/>
                <a:gd name="f19" fmla="val 41011"/>
                <a:gd name="f20" fmla="val 40554"/>
                <a:gd name="f21" fmla="val 584"/>
                <a:gd name="f22" fmla="val 40084"/>
                <a:gd name="f23" fmla="val 39614"/>
                <a:gd name="f24" fmla="val 3568"/>
                <a:gd name="f25" fmla="val 6527"/>
                <a:gd name="f26" fmla="val 2781"/>
                <a:gd name="f27" fmla="+- 0 0 -90"/>
                <a:gd name="f28" fmla="*/ f3 1 41010"/>
                <a:gd name="f29" fmla="*/ f4 1 6348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41010"/>
                <a:gd name="f38" fmla="*/ f34 1 6348"/>
                <a:gd name="f39" fmla="*/ 6730 f35 1"/>
                <a:gd name="f40" fmla="*/ 6348 f34 1"/>
                <a:gd name="f41" fmla="*/ 32885 f35 1"/>
                <a:gd name="f42" fmla="*/ 39487 f35 1"/>
                <a:gd name="f43" fmla="*/ 635 f34 1"/>
                <a:gd name="f44" fmla="*/ 41011 f35 1"/>
                <a:gd name="f45" fmla="*/ 39614 f35 1"/>
                <a:gd name="f46" fmla="*/ 0 f35 1"/>
                <a:gd name="f47" fmla="*/ 0 f34 1"/>
                <a:gd name="f48" fmla="+- f36 0 f1"/>
                <a:gd name="f49" fmla="*/ f39 1 41010"/>
                <a:gd name="f50" fmla="*/ f40 1 6348"/>
                <a:gd name="f51" fmla="*/ f41 1 41010"/>
                <a:gd name="f52" fmla="*/ f42 1 41010"/>
                <a:gd name="f53" fmla="*/ f43 1 6348"/>
                <a:gd name="f54" fmla="*/ f44 1 41010"/>
                <a:gd name="f55" fmla="*/ f45 1 41010"/>
                <a:gd name="f56" fmla="*/ f46 1 41010"/>
                <a:gd name="f57" fmla="*/ f47 1 6348"/>
                <a:gd name="f58" fmla="*/ f30 1 f37"/>
                <a:gd name="f59" fmla="*/ f31 1 f37"/>
                <a:gd name="f60" fmla="*/ f30 1 f38"/>
                <a:gd name="f61" fmla="*/ f32 1 f38"/>
                <a:gd name="f62" fmla="*/ f49 1 f37"/>
                <a:gd name="f63" fmla="*/ f50 1 f38"/>
                <a:gd name="f64" fmla="*/ f51 1 f37"/>
                <a:gd name="f65" fmla="*/ f52 1 f37"/>
                <a:gd name="f66" fmla="*/ f53 1 f38"/>
                <a:gd name="f67" fmla="*/ f54 1 f37"/>
                <a:gd name="f68" fmla="*/ f55 1 f37"/>
                <a:gd name="f69" fmla="*/ f56 1 f37"/>
                <a:gd name="f70" fmla="*/ f57 1 f38"/>
                <a:gd name="f71" fmla="*/ f58 f28 1"/>
                <a:gd name="f72" fmla="*/ f59 f28 1"/>
                <a:gd name="f73" fmla="*/ f61 f29 1"/>
                <a:gd name="f74" fmla="*/ f60 f29 1"/>
                <a:gd name="f75" fmla="*/ f62 f28 1"/>
                <a:gd name="f76" fmla="*/ f63 f29 1"/>
                <a:gd name="f77" fmla="*/ f64 f28 1"/>
                <a:gd name="f78" fmla="*/ f65 f28 1"/>
                <a:gd name="f79" fmla="*/ f66 f29 1"/>
                <a:gd name="f80" fmla="*/ f67 f28 1"/>
                <a:gd name="f81" fmla="*/ f68 f28 1"/>
                <a:gd name="f82" fmla="*/ f69 f28 1"/>
                <a:gd name="f83" fmla="*/ f70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5" y="f76"/>
                </a:cxn>
                <a:cxn ang="f48">
                  <a:pos x="f77" y="f76"/>
                </a:cxn>
                <a:cxn ang="f48">
                  <a:pos x="f78" y="f79"/>
                </a:cxn>
                <a:cxn ang="f48">
                  <a:pos x="f80" y="f79"/>
                </a:cxn>
                <a:cxn ang="f48">
                  <a:pos x="f81" y="f79"/>
                </a:cxn>
                <a:cxn ang="f48">
                  <a:pos x="f82" y="f83"/>
                </a:cxn>
                <a:cxn ang="f48">
                  <a:pos x="f82" y="f83"/>
                </a:cxn>
                <a:cxn ang="f48">
                  <a:pos x="f75" y="f76"/>
                </a:cxn>
              </a:cxnLst>
              <a:rect l="f71" t="f74" r="f72" b="f73"/>
              <a:pathLst>
                <a:path w="41010" h="6348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1"/>
                    <a:pt x="f23" y="f15"/>
                  </a:cubicBezTo>
                  <a:lnTo>
                    <a:pt x="f5" y="f5"/>
                  </a:lnTo>
                  <a:lnTo>
                    <a:pt x="f5" y="f5"/>
                  </a:lnTo>
                  <a:cubicBezTo>
                    <a:pt x="f24" y="f5"/>
                    <a:pt x="f25" y="f26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" name="Freeform: Shape 97">
              <a:extLst>
                <a:ext uri="{FF2B5EF4-FFF2-40B4-BE49-F238E27FC236}">
                  <a16:creationId xmlns:a16="http://schemas.microsoft.com/office/drawing/2014/main" id="{8C82604C-51EF-5ED4-1877-4840EA9903A1}"/>
                </a:ext>
              </a:extLst>
            </p:cNvPr>
            <p:cNvSpPr/>
            <p:nvPr/>
          </p:nvSpPr>
          <p:spPr>
            <a:xfrm>
              <a:off x="6921093" y="6428634"/>
              <a:ext cx="758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015"/>
                <a:gd name="f8" fmla="val 762"/>
                <a:gd name="f9" fmla="val 1016"/>
                <a:gd name="f10" fmla="+- 0 0 -90"/>
                <a:gd name="f11" fmla="*/ f3 1 761"/>
                <a:gd name="f12" fmla="*/ f4 1 101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61"/>
                <a:gd name="f21" fmla="*/ f17 1 1015"/>
                <a:gd name="f22" fmla="*/ 0 f18 1"/>
                <a:gd name="f23" fmla="*/ 0 f17 1"/>
                <a:gd name="f24" fmla="*/ 762 f18 1"/>
                <a:gd name="f25" fmla="*/ 1016 f17 1"/>
                <a:gd name="f26" fmla="+- f19 0 f1"/>
                <a:gd name="f27" fmla="*/ f22 1 761"/>
                <a:gd name="f28" fmla="*/ f23 1 1015"/>
                <a:gd name="f29" fmla="*/ f24 1 761"/>
                <a:gd name="f30" fmla="*/ f25 1 101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761" h="1015">
                  <a:moveTo>
                    <a:pt x="f5" y="f5"/>
                  </a:move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" name="Freeform: Shape 98">
              <a:extLst>
                <a:ext uri="{FF2B5EF4-FFF2-40B4-BE49-F238E27FC236}">
                  <a16:creationId xmlns:a16="http://schemas.microsoft.com/office/drawing/2014/main" id="{268E3BC2-2388-24AB-7FAD-B35A0CAC0643}"/>
                </a:ext>
              </a:extLst>
            </p:cNvPr>
            <p:cNvSpPr/>
            <p:nvPr/>
          </p:nvSpPr>
          <p:spPr>
            <a:xfrm>
              <a:off x="6876653" y="6434093"/>
              <a:ext cx="32753" cy="5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757"/>
                <a:gd name="f7" fmla="val 5586"/>
                <a:gd name="f8" fmla="val 5587"/>
                <a:gd name="f9" fmla="val 32758"/>
                <a:gd name="f10" fmla="val 6603"/>
                <a:gd name="f11" fmla="val 6006"/>
                <a:gd name="f12" fmla="val 3187"/>
                <a:gd name="f13" fmla="val 3251"/>
                <a:gd name="f14" fmla="val 5523"/>
                <a:gd name="f15" fmla="+- 0 0 -90"/>
                <a:gd name="f16" fmla="*/ f3 1 32757"/>
                <a:gd name="f17" fmla="*/ f4 1 558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2757"/>
                <a:gd name="f26" fmla="*/ f22 1 5586"/>
                <a:gd name="f27" fmla="*/ 0 f23 1"/>
                <a:gd name="f28" fmla="*/ 5587 f22 1"/>
                <a:gd name="f29" fmla="*/ 32758 f23 1"/>
                <a:gd name="f30" fmla="*/ 0 f22 1"/>
                <a:gd name="f31" fmla="*/ 6603 f23 1"/>
                <a:gd name="f32" fmla="+- f24 0 f1"/>
                <a:gd name="f33" fmla="*/ f27 1 32757"/>
                <a:gd name="f34" fmla="*/ f28 1 5586"/>
                <a:gd name="f35" fmla="*/ f29 1 32757"/>
                <a:gd name="f36" fmla="*/ f30 1 5586"/>
                <a:gd name="f37" fmla="*/ f31 1 32757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5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53" y="f52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1" y="f52"/>
                </a:cxn>
              </a:cxnLst>
              <a:rect l="f47" t="f50" r="f48" b="f49"/>
              <a:pathLst>
                <a:path w="32757" h="5586">
                  <a:moveTo>
                    <a:pt x="f5" y="f8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9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" name="Freeform: Shape 99">
              <a:extLst>
                <a:ext uri="{FF2B5EF4-FFF2-40B4-BE49-F238E27FC236}">
                  <a16:creationId xmlns:a16="http://schemas.microsoft.com/office/drawing/2014/main" id="{59001BB1-C343-6CD3-AFF5-E9F4325655D8}"/>
                </a:ext>
              </a:extLst>
            </p:cNvPr>
            <p:cNvSpPr/>
            <p:nvPr/>
          </p:nvSpPr>
          <p:spPr>
            <a:xfrm>
              <a:off x="6507053" y="6425333"/>
              <a:ext cx="375946" cy="63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5948"/>
                <a:gd name="f7" fmla="val 6348"/>
                <a:gd name="f8" fmla="val 29711"/>
                <a:gd name="f9" fmla="val 375949"/>
                <a:gd name="f10" fmla="val 375746"/>
                <a:gd name="f11" fmla="val 2781"/>
                <a:gd name="f12" fmla="val 372788"/>
                <a:gd name="f13" fmla="val 369220"/>
                <a:gd name="f14" fmla="val 3403"/>
                <a:gd name="f15" fmla="val 241"/>
                <a:gd name="f16" fmla="val 6107"/>
                <a:gd name="f17" fmla="val 2946"/>
                <a:gd name="f18" fmla="+- 0 0 -90"/>
                <a:gd name="f19" fmla="*/ f3 1 375948"/>
                <a:gd name="f20" fmla="*/ f4 1 6348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75948"/>
                <a:gd name="f29" fmla="*/ f25 1 6348"/>
                <a:gd name="f30" fmla="*/ 6348 f26 1"/>
                <a:gd name="f31" fmla="*/ 6348 f25 1"/>
                <a:gd name="f32" fmla="*/ 29711 f26 1"/>
                <a:gd name="f33" fmla="*/ 375949 f26 1"/>
                <a:gd name="f34" fmla="*/ 369220 f26 1"/>
                <a:gd name="f35" fmla="*/ 0 f25 1"/>
                <a:gd name="f36" fmla="*/ 0 f26 1"/>
                <a:gd name="f37" fmla="+- f27 0 f1"/>
                <a:gd name="f38" fmla="*/ f30 1 375948"/>
                <a:gd name="f39" fmla="*/ f31 1 6348"/>
                <a:gd name="f40" fmla="*/ f32 1 375948"/>
                <a:gd name="f41" fmla="*/ f33 1 375948"/>
                <a:gd name="f42" fmla="*/ f34 1 375948"/>
                <a:gd name="f43" fmla="*/ f35 1 6348"/>
                <a:gd name="f44" fmla="*/ f36 1 375948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8"/>
                <a:gd name="f53" fmla="*/ f42 1 f28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19 1"/>
                <a:gd name="f64" fmla="*/ f53 f19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1"/>
                </a:cxn>
                <a:cxn ang="f37">
                  <a:pos x="f63" y="f61"/>
                </a:cxn>
                <a:cxn ang="f37">
                  <a:pos x="f64" y="f65"/>
                </a:cxn>
                <a:cxn ang="f37">
                  <a:pos x="f66" y="f65"/>
                </a:cxn>
                <a:cxn ang="f37">
                  <a:pos x="f60" y="f61"/>
                </a:cxn>
              </a:cxnLst>
              <a:rect l="f56" t="f59" r="f57" b="f58"/>
              <a:pathLst>
                <a:path w="375948" h="6348">
                  <a:moveTo>
                    <a:pt x="f7" y="f7"/>
                  </a:moveTo>
                  <a:lnTo>
                    <a:pt x="f8" y="f7"/>
                  </a:lnTo>
                  <a:lnTo>
                    <a:pt x="f9" y="f7"/>
                  </a:lnTo>
                  <a:cubicBezTo>
                    <a:pt x="f10" y="f11"/>
                    <a:pt x="f12" y="f5"/>
                    <a:pt x="f13" y="f5"/>
                  </a:cubicBezTo>
                  <a:lnTo>
                    <a:pt x="f5" y="f5"/>
                  </a:lnTo>
                  <a:cubicBezTo>
                    <a:pt x="f14" y="f15"/>
                    <a:pt x="f16" y="f17"/>
                    <a:pt x="f7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" name="Freeform: Shape 100">
              <a:extLst>
                <a:ext uri="{FF2B5EF4-FFF2-40B4-BE49-F238E27FC236}">
                  <a16:creationId xmlns:a16="http://schemas.microsoft.com/office/drawing/2014/main" id="{5DF8B0AB-0337-94E7-060A-BDCB24BC6F64}"/>
                </a:ext>
              </a:extLst>
            </p:cNvPr>
            <p:cNvSpPr/>
            <p:nvPr/>
          </p:nvSpPr>
          <p:spPr>
            <a:xfrm>
              <a:off x="6514039" y="6434093"/>
              <a:ext cx="21835" cy="5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38"/>
                <a:gd name="f7" fmla="val 5586"/>
                <a:gd name="f8" fmla="val 21839"/>
                <a:gd name="f9" fmla="val 508"/>
                <a:gd name="f10" fmla="val 5587"/>
                <a:gd name="f11" fmla="+- 0 0 -90"/>
                <a:gd name="f12" fmla="*/ f3 1 21838"/>
                <a:gd name="f13" fmla="*/ f4 1 558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1838"/>
                <a:gd name="f22" fmla="*/ f18 1 5586"/>
                <a:gd name="f23" fmla="*/ 21839 f19 1"/>
                <a:gd name="f24" fmla="*/ 508 f18 1"/>
                <a:gd name="f25" fmla="*/ 0 f19 1"/>
                <a:gd name="f26" fmla="*/ 0 f18 1"/>
                <a:gd name="f27" fmla="*/ 5587 f18 1"/>
                <a:gd name="f28" fmla="+- f20 0 f1"/>
                <a:gd name="f29" fmla="*/ f23 1 21838"/>
                <a:gd name="f30" fmla="*/ f24 1 5586"/>
                <a:gd name="f31" fmla="*/ f25 1 21838"/>
                <a:gd name="f32" fmla="*/ f26 1 5586"/>
                <a:gd name="f33" fmla="*/ f27 1 5586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50"/>
                </a:cxn>
                <a:cxn ang="f28">
                  <a:pos x="f49" y="f51"/>
                </a:cxn>
                <a:cxn ang="f28">
                  <a:pos x="f47" y="f51"/>
                </a:cxn>
                <a:cxn ang="f28">
                  <a:pos x="f47" y="f48"/>
                </a:cxn>
              </a:cxnLst>
              <a:rect l="f43" t="f46" r="f44" b="f45"/>
              <a:pathLst>
                <a:path w="21838" h="5586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8" y="f1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" name="Freeform: Shape 101">
              <a:extLst>
                <a:ext uri="{FF2B5EF4-FFF2-40B4-BE49-F238E27FC236}">
                  <a16:creationId xmlns:a16="http://schemas.microsoft.com/office/drawing/2014/main" id="{CFE98355-22A2-D336-2623-C1F36399D116}"/>
                </a:ext>
              </a:extLst>
            </p:cNvPr>
            <p:cNvSpPr/>
            <p:nvPr/>
          </p:nvSpPr>
          <p:spPr>
            <a:xfrm>
              <a:off x="6538792" y="6434605"/>
              <a:ext cx="344207" cy="50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4207"/>
                <a:gd name="f7" fmla="val 5078"/>
                <a:gd name="f8" fmla="val 337732"/>
                <a:gd name="f9" fmla="val 5079"/>
                <a:gd name="f10" fmla="val 340780"/>
                <a:gd name="f11" fmla="val 5015"/>
                <a:gd name="f12" fmla="val 343420"/>
                <a:gd name="f13" fmla="val 2946"/>
                <a:gd name="f14" fmla="+- 0 0 -90"/>
                <a:gd name="f15" fmla="*/ f3 1 344207"/>
                <a:gd name="f16" fmla="*/ f4 1 507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44207"/>
                <a:gd name="f25" fmla="*/ f21 1 5078"/>
                <a:gd name="f26" fmla="*/ 337732 f22 1"/>
                <a:gd name="f27" fmla="*/ 5079 f21 1"/>
                <a:gd name="f28" fmla="*/ 344207 f22 1"/>
                <a:gd name="f29" fmla="*/ 0 f21 1"/>
                <a:gd name="f30" fmla="*/ 0 f22 1"/>
                <a:gd name="f31" fmla="+- f23 0 f1"/>
                <a:gd name="f32" fmla="*/ f26 1 344207"/>
                <a:gd name="f33" fmla="*/ f27 1 5078"/>
                <a:gd name="f34" fmla="*/ f28 1 344207"/>
                <a:gd name="f35" fmla="*/ f29 1 5078"/>
                <a:gd name="f36" fmla="*/ f30 1 34420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1"/>
                </a:cxn>
              </a:cxnLst>
              <a:rect l="f46" t="f49" r="f47" b="f48"/>
              <a:pathLst>
                <a:path w="344207" h="507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6" y="f5"/>
                  </a:cubicBez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" name="Freeform: Shape 102">
              <a:extLst>
                <a:ext uri="{FF2B5EF4-FFF2-40B4-BE49-F238E27FC236}">
                  <a16:creationId xmlns:a16="http://schemas.microsoft.com/office/drawing/2014/main" id="{3D7D70B1-C184-BE68-DBEE-E247CB7E5D97}"/>
                </a:ext>
              </a:extLst>
            </p:cNvPr>
            <p:cNvSpPr/>
            <p:nvPr/>
          </p:nvSpPr>
          <p:spPr>
            <a:xfrm>
              <a:off x="6513655" y="6432191"/>
              <a:ext cx="23362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361"/>
                <a:gd name="f7" fmla="val 2412"/>
                <a:gd name="f8" fmla="val 22219"/>
                <a:gd name="f9" fmla="val 1270"/>
                <a:gd name="f10" fmla="val 22142"/>
                <a:gd name="f11" fmla="val 647"/>
                <a:gd name="f12" fmla="val 22600"/>
                <a:gd name="f13" fmla="val 76"/>
                <a:gd name="f14" fmla="val 23222"/>
                <a:gd name="f15" fmla="val 13"/>
                <a:gd name="f16" fmla="val 23273"/>
                <a:gd name="f17" fmla="val 23324"/>
                <a:gd name="f18" fmla="val 64"/>
                <a:gd name="f19" fmla="val 381"/>
                <a:gd name="f20" fmla="val 762"/>
                <a:gd name="f21" fmla="val 1143"/>
                <a:gd name="f22" fmla="val 21838"/>
                <a:gd name="f23" fmla="+- 0 0 -90"/>
                <a:gd name="f24" fmla="*/ f3 1 23361"/>
                <a:gd name="f25" fmla="*/ f4 1 2412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3361"/>
                <a:gd name="f34" fmla="*/ f30 1 2412"/>
                <a:gd name="f35" fmla="*/ 22219 f31 1"/>
                <a:gd name="f36" fmla="*/ 1270 f30 1"/>
                <a:gd name="f37" fmla="*/ 23222 f31 1"/>
                <a:gd name="f38" fmla="*/ 13 f30 1"/>
                <a:gd name="f39" fmla="*/ 23361 f31 1"/>
                <a:gd name="f40" fmla="*/ 0 f30 1"/>
                <a:gd name="f41" fmla="*/ 0 f31 1"/>
                <a:gd name="f42" fmla="*/ 1143 f30 1"/>
                <a:gd name="f43" fmla="*/ 2412 f30 1"/>
                <a:gd name="f44" fmla="*/ 21838 f31 1"/>
                <a:gd name="f45" fmla="+- f32 0 f1"/>
                <a:gd name="f46" fmla="*/ f35 1 23361"/>
                <a:gd name="f47" fmla="*/ f36 1 2412"/>
                <a:gd name="f48" fmla="*/ f37 1 23361"/>
                <a:gd name="f49" fmla="*/ f38 1 2412"/>
                <a:gd name="f50" fmla="*/ f39 1 23361"/>
                <a:gd name="f51" fmla="*/ f40 1 2412"/>
                <a:gd name="f52" fmla="*/ f41 1 23361"/>
                <a:gd name="f53" fmla="*/ f42 1 2412"/>
                <a:gd name="f54" fmla="*/ f43 1 2412"/>
                <a:gd name="f55" fmla="*/ f44 1 23361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3"/>
                <a:gd name="f63" fmla="*/ f49 1 f34"/>
                <a:gd name="f64" fmla="*/ f50 1 f33"/>
                <a:gd name="f65" fmla="*/ f51 1 f34"/>
                <a:gd name="f66" fmla="*/ f52 1 f33"/>
                <a:gd name="f67" fmla="*/ f53 1 f34"/>
                <a:gd name="f68" fmla="*/ f54 1 f34"/>
                <a:gd name="f69" fmla="*/ f55 1 f33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4 1"/>
                <a:gd name="f77" fmla="*/ f63 f25 1"/>
                <a:gd name="f78" fmla="*/ f64 f24 1"/>
                <a:gd name="f79" fmla="*/ f65 f25 1"/>
                <a:gd name="f80" fmla="*/ f66 f24 1"/>
                <a:gd name="f81" fmla="*/ f67 f25 1"/>
                <a:gd name="f82" fmla="*/ f68 f25 1"/>
                <a:gd name="f83" fmla="*/ f6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6" y="f77"/>
                </a:cxn>
                <a:cxn ang="f45">
                  <a:pos x="f78" y="f79"/>
                </a:cxn>
                <a:cxn ang="f45">
                  <a:pos x="f78" y="f79"/>
                </a:cxn>
                <a:cxn ang="f45">
                  <a:pos x="f80" y="f79"/>
                </a:cxn>
                <a:cxn ang="f45">
                  <a:pos x="f80" y="f81"/>
                </a:cxn>
                <a:cxn ang="f45">
                  <a:pos x="f80" y="f82"/>
                </a:cxn>
                <a:cxn ang="f45">
                  <a:pos x="f83" y="f82"/>
                </a:cxn>
              </a:cxnLst>
              <a:rect l="f70" t="f73" r="f71" b="f72"/>
              <a:pathLst>
                <a:path w="23361" h="241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5"/>
                    <a:pt x="f17" y="f5"/>
                    <a:pt x="f6" y="f5"/>
                  </a:cubicBezTo>
                  <a:lnTo>
                    <a:pt x="f6" y="f5"/>
                  </a:lnTo>
                  <a:lnTo>
                    <a:pt x="f5" y="f5"/>
                  </a:lnTo>
                  <a:cubicBezTo>
                    <a:pt x="f18" y="f19"/>
                    <a:pt x="f18" y="f20"/>
                    <a:pt x="f5" y="f21"/>
                  </a:cubicBezTo>
                  <a:lnTo>
                    <a:pt x="f5" y="f7"/>
                  </a:lnTo>
                  <a:lnTo>
                    <a:pt x="f22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" name="Freeform: Shape 103">
              <a:extLst>
                <a:ext uri="{FF2B5EF4-FFF2-40B4-BE49-F238E27FC236}">
                  <a16:creationId xmlns:a16="http://schemas.microsoft.com/office/drawing/2014/main" id="{AB6C9F72-FFF9-2D83-4D23-D61F15E7DE96}"/>
                </a:ext>
              </a:extLst>
            </p:cNvPr>
            <p:cNvSpPr/>
            <p:nvPr/>
          </p:nvSpPr>
          <p:spPr>
            <a:xfrm>
              <a:off x="6537018" y="6431953"/>
              <a:ext cx="372773" cy="26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2774"/>
                <a:gd name="f7" fmla="val 2647"/>
                <a:gd name="f8" fmla="val 1778"/>
                <a:gd name="f9" fmla="val 1505"/>
                <a:gd name="f10" fmla="val 2648"/>
                <a:gd name="f11" fmla="val 372775"/>
                <a:gd name="f12" fmla="val 372699"/>
                <a:gd name="f13" fmla="val 1086"/>
                <a:gd name="f14" fmla="val 654"/>
                <a:gd name="f15" fmla="val 235"/>
                <a:gd name="f16" fmla="val 495"/>
                <a:gd name="f17" fmla="val -146"/>
                <a:gd name="f18" fmla="val 1219"/>
                <a:gd name="f19" fmla="val -57"/>
                <a:gd name="f20" fmla="val 1600"/>
                <a:gd name="f21" fmla="val 451"/>
                <a:gd name="f22" fmla="val 1829"/>
                <a:gd name="f23" fmla="val 756"/>
                <a:gd name="f24" fmla="val 1892"/>
                <a:gd name="f25" fmla="val 1149"/>
                <a:gd name="f26" fmla="+- 0 0 -90"/>
                <a:gd name="f27" fmla="*/ f3 1 372774"/>
                <a:gd name="f28" fmla="*/ f4 1 2647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72774"/>
                <a:gd name="f37" fmla="*/ f33 1 2647"/>
                <a:gd name="f38" fmla="*/ 1778 f34 1"/>
                <a:gd name="f39" fmla="*/ 1505 f33 1"/>
                <a:gd name="f40" fmla="*/ 2648 f33 1"/>
                <a:gd name="f41" fmla="*/ 372775 f34 1"/>
                <a:gd name="f42" fmla="*/ 235 f33 1"/>
                <a:gd name="f43" fmla="*/ 0 f34 1"/>
                <a:gd name="f44" fmla="*/ 1600 f34 1"/>
                <a:gd name="f45" fmla="*/ 451 f33 1"/>
                <a:gd name="f46" fmla="+- f35 0 f1"/>
                <a:gd name="f47" fmla="*/ f38 1 372774"/>
                <a:gd name="f48" fmla="*/ f39 1 2647"/>
                <a:gd name="f49" fmla="*/ f40 1 2647"/>
                <a:gd name="f50" fmla="*/ f41 1 372774"/>
                <a:gd name="f51" fmla="*/ f42 1 2647"/>
                <a:gd name="f52" fmla="*/ f43 1 372774"/>
                <a:gd name="f53" fmla="*/ f44 1 372774"/>
                <a:gd name="f54" fmla="*/ f45 1 2647"/>
                <a:gd name="f55" fmla="*/ f29 1 f36"/>
                <a:gd name="f56" fmla="*/ f30 1 f36"/>
                <a:gd name="f57" fmla="*/ f29 1 f37"/>
                <a:gd name="f58" fmla="*/ f31 1 f37"/>
                <a:gd name="f59" fmla="*/ f47 1 f36"/>
                <a:gd name="f60" fmla="*/ f48 1 f37"/>
                <a:gd name="f61" fmla="*/ f49 1 f37"/>
                <a:gd name="f62" fmla="*/ f50 1 f36"/>
                <a:gd name="f63" fmla="*/ f51 1 f37"/>
                <a:gd name="f64" fmla="*/ f52 1 f36"/>
                <a:gd name="f65" fmla="*/ f53 1 f36"/>
                <a:gd name="f66" fmla="*/ f54 1 f37"/>
                <a:gd name="f67" fmla="*/ f55 f27 1"/>
                <a:gd name="f68" fmla="*/ f56 f27 1"/>
                <a:gd name="f69" fmla="*/ f58 f28 1"/>
                <a:gd name="f70" fmla="*/ f57 f28 1"/>
                <a:gd name="f71" fmla="*/ f59 f27 1"/>
                <a:gd name="f72" fmla="*/ f60 f28 1"/>
                <a:gd name="f73" fmla="*/ f61 f28 1"/>
                <a:gd name="f74" fmla="*/ f62 f27 1"/>
                <a:gd name="f75" fmla="*/ f63 f28 1"/>
                <a:gd name="f76" fmla="*/ f64 f27 1"/>
                <a:gd name="f77" fmla="*/ f65 f27 1"/>
                <a:gd name="f78" fmla="*/ f6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1" y="f72"/>
                </a:cxn>
                <a:cxn ang="f46">
                  <a:pos x="f71" y="f73"/>
                </a:cxn>
                <a:cxn ang="f46">
                  <a:pos x="f74" y="f73"/>
                </a:cxn>
                <a:cxn ang="f46">
                  <a:pos x="f74" y="f72"/>
                </a:cxn>
                <a:cxn ang="f46">
                  <a:pos x="f74" y="f75"/>
                </a:cxn>
                <a:cxn ang="f46">
                  <a:pos x="f76" y="f75"/>
                </a:cxn>
                <a:cxn ang="f46">
                  <a:pos x="f77" y="f78"/>
                </a:cxn>
                <a:cxn ang="f46">
                  <a:pos x="f71" y="f72"/>
                </a:cxn>
              </a:cxnLst>
              <a:rect l="f67" t="f70" r="f68" b="f69"/>
              <a:pathLst>
                <a:path w="372774" h="2647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lnTo>
                    <a:pt x="f11" y="f9"/>
                  </a:lnTo>
                  <a:cubicBezTo>
                    <a:pt x="f12" y="f13"/>
                    <a:pt x="f12" y="f14"/>
                    <a:pt x="f11" y="f15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" name="Freeform: Shape 104">
              <a:extLst>
                <a:ext uri="{FF2B5EF4-FFF2-40B4-BE49-F238E27FC236}">
                  <a16:creationId xmlns:a16="http://schemas.microsoft.com/office/drawing/2014/main" id="{1E136CFB-DBBF-1C3D-E65A-EBF22A2BD0EC}"/>
                </a:ext>
              </a:extLst>
            </p:cNvPr>
            <p:cNvSpPr/>
            <p:nvPr/>
          </p:nvSpPr>
          <p:spPr>
            <a:xfrm>
              <a:off x="6875382" y="6521701"/>
              <a:ext cx="2414" cy="342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342812"/>
                <a:gd name="f8" fmla="val 1269"/>
                <a:gd name="f9" fmla="+- 0 0 -90"/>
                <a:gd name="f10" fmla="*/ f3 1 2412"/>
                <a:gd name="f11" fmla="*/ f4 1 34281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342812"/>
                <a:gd name="f21" fmla="*/ 1269 f17 1"/>
                <a:gd name="f22" fmla="*/ 0 f16 1"/>
                <a:gd name="f23" fmla="*/ 0 f17 1"/>
                <a:gd name="f24" fmla="*/ 342812 f16 1"/>
                <a:gd name="f25" fmla="*/ 2412 f17 1"/>
                <a:gd name="f26" fmla="+- f18 0 f1"/>
                <a:gd name="f27" fmla="*/ f21 1 2412"/>
                <a:gd name="f28" fmla="*/ f22 1 342812"/>
                <a:gd name="f29" fmla="*/ f23 1 2412"/>
                <a:gd name="f30" fmla="*/ f24 1 342812"/>
                <a:gd name="f31" fmla="*/ f25 1 2412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8"/>
                </a:cxn>
                <a:cxn ang="f26">
                  <a:pos x="f49" y="f48"/>
                </a:cxn>
                <a:cxn ang="f26">
                  <a:pos x="f49" y="f46"/>
                </a:cxn>
                <a:cxn ang="f26">
                  <a:pos x="f45" y="f46"/>
                </a:cxn>
              </a:cxnLst>
              <a:rect l="f41" t="f44" r="f42" b="f43"/>
              <a:pathLst>
                <a:path w="2412" h="342812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" name="Freeform: Shape 105">
              <a:extLst>
                <a:ext uri="{FF2B5EF4-FFF2-40B4-BE49-F238E27FC236}">
                  <a16:creationId xmlns:a16="http://schemas.microsoft.com/office/drawing/2014/main" id="{C5F9D8D5-ECC5-0633-3CFA-F7A8C18CA762}"/>
                </a:ext>
              </a:extLst>
            </p:cNvPr>
            <p:cNvSpPr/>
            <p:nvPr/>
          </p:nvSpPr>
          <p:spPr>
            <a:xfrm>
              <a:off x="6536368" y="6432182"/>
              <a:ext cx="2432" cy="75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3"/>
                <a:gd name="f7" fmla="val 75936"/>
                <a:gd name="f8" fmla="val 2425"/>
                <a:gd name="f9" fmla="val 75682"/>
                <a:gd name="f10" fmla="val 1279"/>
                <a:gd name="f11" fmla="val 2501"/>
                <a:gd name="f12" fmla="val 657"/>
                <a:gd name="f13" fmla="val 2057"/>
                <a:gd name="f14" fmla="val 86"/>
                <a:gd name="f15" fmla="val 1422"/>
                <a:gd name="f16" fmla="val 10"/>
                <a:gd name="f17" fmla="val 1333"/>
                <a:gd name="f18" fmla="val -3"/>
                <a:gd name="f19" fmla="val 1244"/>
                <a:gd name="f20" fmla="val 1155"/>
                <a:gd name="f21" fmla="val 520"/>
                <a:gd name="f22" fmla="val 12"/>
                <a:gd name="f23" fmla="val 517"/>
                <a:gd name="f24" fmla="val 1139"/>
                <a:gd name="f25" fmla="val 1190"/>
                <a:gd name="f26" fmla="val 1228"/>
                <a:gd name="f27" fmla="+- 0 0 -90"/>
                <a:gd name="f28" fmla="*/ f3 1 2433"/>
                <a:gd name="f29" fmla="*/ f4 1 75936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433"/>
                <a:gd name="f38" fmla="*/ f34 1 75936"/>
                <a:gd name="f39" fmla="*/ 2425 f35 1"/>
                <a:gd name="f40" fmla="*/ 75682 f34 1"/>
                <a:gd name="f41" fmla="*/ 1279 f34 1"/>
                <a:gd name="f42" fmla="*/ 1422 f35 1"/>
                <a:gd name="f43" fmla="*/ 10 f34 1"/>
                <a:gd name="f44" fmla="*/ 1155 f35 1"/>
                <a:gd name="f45" fmla="*/ 0 f35 1"/>
                <a:gd name="f46" fmla="*/ 1139 f34 1"/>
                <a:gd name="f47" fmla="*/ 12 f35 1"/>
                <a:gd name="f48" fmla="*/ 75936 f34 1"/>
                <a:gd name="f49" fmla="+- f36 0 f1"/>
                <a:gd name="f50" fmla="*/ f39 1 2433"/>
                <a:gd name="f51" fmla="*/ f40 1 75936"/>
                <a:gd name="f52" fmla="*/ f41 1 75936"/>
                <a:gd name="f53" fmla="*/ f42 1 2433"/>
                <a:gd name="f54" fmla="*/ f43 1 75936"/>
                <a:gd name="f55" fmla="*/ f44 1 2433"/>
                <a:gd name="f56" fmla="*/ f45 1 2433"/>
                <a:gd name="f57" fmla="*/ f46 1 75936"/>
                <a:gd name="f58" fmla="*/ f47 1 2433"/>
                <a:gd name="f59" fmla="*/ f48 1 75936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8"/>
                <a:gd name="f67" fmla="*/ f53 1 f37"/>
                <a:gd name="f68" fmla="*/ f54 1 f38"/>
                <a:gd name="f69" fmla="*/ f55 1 f37"/>
                <a:gd name="f70" fmla="*/ f56 1 f37"/>
                <a:gd name="f71" fmla="*/ f57 1 f38"/>
                <a:gd name="f72" fmla="*/ f58 1 f37"/>
                <a:gd name="f73" fmla="*/ f59 1 f38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9 1"/>
                <a:gd name="f81" fmla="*/ f67 f28 1"/>
                <a:gd name="f82" fmla="*/ f68 f29 1"/>
                <a:gd name="f83" fmla="*/ f69 f28 1"/>
                <a:gd name="f84" fmla="*/ f70 f28 1"/>
                <a:gd name="f85" fmla="*/ f71 f29 1"/>
                <a:gd name="f86" fmla="*/ f72 f28 1"/>
                <a:gd name="f87" fmla="*/ f7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78" y="f80"/>
                </a:cxn>
                <a:cxn ang="f49">
                  <a:pos x="f81" y="f82"/>
                </a:cxn>
                <a:cxn ang="f49">
                  <a:pos x="f83" y="f82"/>
                </a:cxn>
                <a:cxn ang="f49">
                  <a:pos x="f84" y="f85"/>
                </a:cxn>
                <a:cxn ang="f49">
                  <a:pos x="f86" y="f80"/>
                </a:cxn>
                <a:cxn ang="f49">
                  <a:pos x="f86" y="f87"/>
                </a:cxn>
                <a:cxn ang="f49">
                  <a:pos x="f83" y="f87"/>
                </a:cxn>
              </a:cxnLst>
              <a:rect l="f74" t="f77" r="f75" b="f76"/>
              <a:pathLst>
                <a:path w="2433" h="75936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18"/>
                    <a:pt x="f20" y="f16"/>
                  </a:cubicBezTo>
                  <a:cubicBezTo>
                    <a:pt x="f21" y="f16"/>
                    <a:pt x="f22" y="f23"/>
                    <a:pt x="f5" y="f24"/>
                  </a:cubicBezTo>
                  <a:cubicBezTo>
                    <a:pt x="f5" y="f25"/>
                    <a:pt x="f22" y="f26"/>
                    <a:pt x="f22" y="f10"/>
                  </a:cubicBezTo>
                  <a:lnTo>
                    <a:pt x="f22" y="f7"/>
                  </a:lnTo>
                  <a:lnTo>
                    <a:pt x="f20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" name="Freeform: Shape 106">
              <a:extLst>
                <a:ext uri="{FF2B5EF4-FFF2-40B4-BE49-F238E27FC236}">
                  <a16:creationId xmlns:a16="http://schemas.microsoft.com/office/drawing/2014/main" id="{8B74B7E2-5D3D-10B5-2DCD-BC12072CC6D4}"/>
                </a:ext>
              </a:extLst>
            </p:cNvPr>
            <p:cNvSpPr/>
            <p:nvPr/>
          </p:nvSpPr>
          <p:spPr>
            <a:xfrm>
              <a:off x="7144051" y="6480307"/>
              <a:ext cx="2414" cy="31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31360"/>
                <a:gd name="f8" fmla="val 31361"/>
                <a:gd name="f9" fmla="+- 0 0 -90"/>
                <a:gd name="f10" fmla="*/ f3 1 2412"/>
                <a:gd name="f11" fmla="*/ f4 1 3136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31360"/>
                <a:gd name="f21" fmla="*/ 0 f17 1"/>
                <a:gd name="f22" fmla="*/ 0 f16 1"/>
                <a:gd name="f23" fmla="*/ 2412 f17 1"/>
                <a:gd name="f24" fmla="*/ 31361 f16 1"/>
                <a:gd name="f25" fmla="+- f18 0 f1"/>
                <a:gd name="f26" fmla="*/ f21 1 2412"/>
                <a:gd name="f27" fmla="*/ f22 1 31360"/>
                <a:gd name="f28" fmla="*/ f23 1 2412"/>
                <a:gd name="f29" fmla="*/ f24 1 3136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412" h="31360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" name="Freeform: Shape 107">
              <a:extLst>
                <a:ext uri="{FF2B5EF4-FFF2-40B4-BE49-F238E27FC236}">
                  <a16:creationId xmlns:a16="http://schemas.microsoft.com/office/drawing/2014/main" id="{AF2CC0C0-878A-AD0D-50EB-13510F6A2521}"/>
                </a:ext>
              </a:extLst>
            </p:cNvPr>
            <p:cNvSpPr/>
            <p:nvPr/>
          </p:nvSpPr>
          <p:spPr>
            <a:xfrm>
              <a:off x="5215673" y="5631789"/>
              <a:ext cx="36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1269"/>
                <a:gd name="f8" fmla="val 51"/>
                <a:gd name="f9" fmla="val 422"/>
                <a:gd name="f10" fmla="val 848"/>
                <a:gd name="f11" fmla="val 1270"/>
                <a:gd name="f12" fmla="+- 0 0 -90"/>
                <a:gd name="f13" fmla="*/ f3 1 38"/>
                <a:gd name="f14" fmla="*/ f4 1 126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8"/>
                <a:gd name="f23" fmla="*/ f19 1 1269"/>
                <a:gd name="f24" fmla="*/ 0 f20 1"/>
                <a:gd name="f25" fmla="*/ 0 f19 1"/>
                <a:gd name="f26" fmla="*/ 1270 f19 1"/>
                <a:gd name="f27" fmla="+- f21 0 f1"/>
                <a:gd name="f28" fmla="*/ f24 1 38"/>
                <a:gd name="f29" fmla="*/ f25 1 1269"/>
                <a:gd name="f30" fmla="*/ f26 1 1269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8" h="1269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" name="Freeform: Shape 108">
              <a:extLst>
                <a:ext uri="{FF2B5EF4-FFF2-40B4-BE49-F238E27FC236}">
                  <a16:creationId xmlns:a16="http://schemas.microsoft.com/office/drawing/2014/main" id="{D8371A08-B545-CB4D-30E1-D6A6D9CC2785}"/>
                </a:ext>
              </a:extLst>
            </p:cNvPr>
            <p:cNvSpPr/>
            <p:nvPr/>
          </p:nvSpPr>
          <p:spPr>
            <a:xfrm>
              <a:off x="5171105" y="5628214"/>
              <a:ext cx="39355" cy="13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59"/>
                <a:gd name="f7" fmla="val 13728"/>
                <a:gd name="f8" fmla="val 6856"/>
                <a:gd name="f9" fmla="val 6872"/>
                <a:gd name="f10" fmla="val 33011"/>
                <a:gd name="f11" fmla="val 31869"/>
                <a:gd name="f12" fmla="val 8142"/>
                <a:gd name="f13" fmla="val 31119"/>
                <a:gd name="f14" fmla="val 4503"/>
                <a:gd name="f15" fmla="val 33456"/>
                <a:gd name="f16" fmla="val 941"/>
                <a:gd name="f17" fmla="val 37087"/>
                <a:gd name="f18" fmla="val 187"/>
                <a:gd name="f19" fmla="val 37176"/>
                <a:gd name="f20" fmla="val 171"/>
                <a:gd name="f21" fmla="val 37252"/>
                <a:gd name="f22" fmla="val 157"/>
                <a:gd name="f23" fmla="val 37328"/>
                <a:gd name="f24" fmla="val 143"/>
                <a:gd name="f25" fmla="val 37989"/>
                <a:gd name="f26" fmla="val -48"/>
                <a:gd name="f27" fmla="val 38700"/>
                <a:gd name="f28" fmla="val 39360"/>
                <a:gd name="f29" fmla="val 3733"/>
                <a:gd name="f30" fmla="val 142"/>
                <a:gd name="f31" fmla="val 6793"/>
                <a:gd name="f32" fmla="val 3135"/>
                <a:gd name="f33" fmla="+- 0 0 -90"/>
                <a:gd name="f34" fmla="*/ f3 1 39359"/>
                <a:gd name="f35" fmla="*/ f4 1 13728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9359"/>
                <a:gd name="f44" fmla="*/ f40 1 13728"/>
                <a:gd name="f45" fmla="*/ 6856 f41 1"/>
                <a:gd name="f46" fmla="*/ 6872 f40 1"/>
                <a:gd name="f47" fmla="*/ 13728 f40 1"/>
                <a:gd name="f48" fmla="*/ 33011 f41 1"/>
                <a:gd name="f49" fmla="*/ 31869 f41 1"/>
                <a:gd name="f50" fmla="*/ 8142 f40 1"/>
                <a:gd name="f51" fmla="*/ 37087 f41 1"/>
                <a:gd name="f52" fmla="*/ 187 f40 1"/>
                <a:gd name="f53" fmla="*/ 37328 f41 1"/>
                <a:gd name="f54" fmla="*/ 143 f40 1"/>
                <a:gd name="f55" fmla="*/ 39360 f41 1"/>
                <a:gd name="f56" fmla="*/ 0 f41 1"/>
                <a:gd name="f57" fmla="+- f42 0 f1"/>
                <a:gd name="f58" fmla="*/ f45 1 39359"/>
                <a:gd name="f59" fmla="*/ f46 1 13728"/>
                <a:gd name="f60" fmla="*/ f47 1 13728"/>
                <a:gd name="f61" fmla="*/ f48 1 39359"/>
                <a:gd name="f62" fmla="*/ f49 1 39359"/>
                <a:gd name="f63" fmla="*/ f50 1 13728"/>
                <a:gd name="f64" fmla="*/ f51 1 39359"/>
                <a:gd name="f65" fmla="*/ f52 1 13728"/>
                <a:gd name="f66" fmla="*/ f53 1 39359"/>
                <a:gd name="f67" fmla="*/ f54 1 13728"/>
                <a:gd name="f68" fmla="*/ f55 1 39359"/>
                <a:gd name="f69" fmla="*/ f56 1 39359"/>
                <a:gd name="f70" fmla="*/ f36 1 f43"/>
                <a:gd name="f71" fmla="*/ f37 1 f43"/>
                <a:gd name="f72" fmla="*/ f36 1 f44"/>
                <a:gd name="f73" fmla="*/ f38 1 f44"/>
                <a:gd name="f74" fmla="*/ f58 1 f43"/>
                <a:gd name="f75" fmla="*/ f59 1 f44"/>
                <a:gd name="f76" fmla="*/ f60 1 f44"/>
                <a:gd name="f77" fmla="*/ f61 1 f43"/>
                <a:gd name="f78" fmla="*/ f62 1 f43"/>
                <a:gd name="f79" fmla="*/ f63 1 f44"/>
                <a:gd name="f80" fmla="*/ f64 1 f43"/>
                <a:gd name="f81" fmla="*/ f65 1 f44"/>
                <a:gd name="f82" fmla="*/ f66 1 f43"/>
                <a:gd name="f83" fmla="*/ f67 1 f44"/>
                <a:gd name="f84" fmla="*/ f68 1 f43"/>
                <a:gd name="f85" fmla="*/ f69 1 f43"/>
                <a:gd name="f86" fmla="*/ f70 f34 1"/>
                <a:gd name="f87" fmla="*/ f71 f34 1"/>
                <a:gd name="f88" fmla="*/ f73 f35 1"/>
                <a:gd name="f89" fmla="*/ f72 f35 1"/>
                <a:gd name="f90" fmla="*/ f74 f34 1"/>
                <a:gd name="f91" fmla="*/ f75 f35 1"/>
                <a:gd name="f92" fmla="*/ f76 f35 1"/>
                <a:gd name="f93" fmla="*/ f77 f34 1"/>
                <a:gd name="f94" fmla="*/ f78 f34 1"/>
                <a:gd name="f95" fmla="*/ f79 f35 1"/>
                <a:gd name="f96" fmla="*/ f80 f34 1"/>
                <a:gd name="f97" fmla="*/ f81 f35 1"/>
                <a:gd name="f98" fmla="*/ f82 f34 1"/>
                <a:gd name="f99" fmla="*/ f83 f35 1"/>
                <a:gd name="f100" fmla="*/ f84 f34 1"/>
                <a:gd name="f101" fmla="*/ f8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0" y="f91"/>
                </a:cxn>
                <a:cxn ang="f57">
                  <a:pos x="f90" y="f92"/>
                </a:cxn>
                <a:cxn ang="f57">
                  <a:pos x="f93" y="f92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99"/>
                </a:cxn>
                <a:cxn ang="f57">
                  <a:pos x="f101" y="f99"/>
                </a:cxn>
                <a:cxn ang="f57">
                  <a:pos x="f90" y="f91"/>
                </a:cxn>
              </a:cxnLst>
              <a:rect l="f86" t="f89" r="f87" b="f88"/>
              <a:pathLst>
                <a:path w="39359" h="13728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6"/>
                    <a:pt x="f28" y="f24"/>
                  </a:cubicBezTo>
                  <a:lnTo>
                    <a:pt x="f5" y="f24"/>
                  </a:ln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" name="Freeform: Shape 109">
              <a:extLst>
                <a:ext uri="{FF2B5EF4-FFF2-40B4-BE49-F238E27FC236}">
                  <a16:creationId xmlns:a16="http://schemas.microsoft.com/office/drawing/2014/main" id="{D3227A04-117E-D6CE-E8E5-750AC843AB30}"/>
                </a:ext>
              </a:extLst>
            </p:cNvPr>
            <p:cNvSpPr/>
            <p:nvPr/>
          </p:nvSpPr>
          <p:spPr>
            <a:xfrm>
              <a:off x="5211741" y="5628607"/>
              <a:ext cx="127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12696"/>
                <a:gd name="f8" fmla="+- 0 0 -90"/>
                <a:gd name="f9" fmla="*/ f3 1 1269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9"/>
                <a:gd name="f19" fmla="*/ f15 1 12696"/>
                <a:gd name="f20" fmla="*/ 0 f16 1"/>
                <a:gd name="f21" fmla="*/ 0 f15 1"/>
                <a:gd name="f22" fmla="*/ 1269 f16 1"/>
                <a:gd name="f23" fmla="+- f17 0 f1"/>
                <a:gd name="f24" fmla="*/ f20 1 1269"/>
                <a:gd name="f25" fmla="*/ f21 1 12696"/>
                <a:gd name="f26" fmla="*/ f22 1 1269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269" h="12696">
                  <a:moveTo>
                    <a:pt x="f5" y="f5"/>
                  </a:move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" name="Freeform: Shape 110">
              <a:extLst>
                <a:ext uri="{FF2B5EF4-FFF2-40B4-BE49-F238E27FC236}">
                  <a16:creationId xmlns:a16="http://schemas.microsoft.com/office/drawing/2014/main" id="{B6863D3A-7BB3-5ADB-0141-D04198036C83}"/>
                </a:ext>
              </a:extLst>
            </p:cNvPr>
            <p:cNvSpPr/>
            <p:nvPr/>
          </p:nvSpPr>
          <p:spPr>
            <a:xfrm>
              <a:off x="5214018" y="5629750"/>
              <a:ext cx="1014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1016"/>
                <a:gd name="f8" fmla="+- 0 0 -90"/>
                <a:gd name="f9" fmla="*/ f3 1 1015"/>
                <a:gd name="f10" fmla="*/ f4 1 1015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1015"/>
                <a:gd name="f17" fmla="*/ 0 f14 1"/>
                <a:gd name="f18" fmla="*/ 1016 f14 1"/>
                <a:gd name="f19" fmla="+- f15 0 f1"/>
                <a:gd name="f20" fmla="*/ f17 1 1015"/>
                <a:gd name="f21" fmla="*/ f18 1 1015"/>
                <a:gd name="f22" fmla="*/ f11 1 f16"/>
                <a:gd name="f23" fmla="*/ f12 1 f16"/>
                <a:gd name="f24" fmla="*/ f20 1 f16"/>
                <a:gd name="f25" fmla="*/ f21 1 f16"/>
                <a:gd name="f26" fmla="*/ f22 f9 1"/>
                <a:gd name="f27" fmla="*/ f23 f9 1"/>
                <a:gd name="f28" fmla="*/ f23 f10 1"/>
                <a:gd name="f29" fmla="*/ f22 f10 1"/>
                <a:gd name="f30" fmla="*/ f24 f9 1"/>
                <a:gd name="f31" fmla="*/ f24 f10 1"/>
                <a:gd name="f32" fmla="*/ f25 f9 1"/>
                <a:gd name="f33" fmla="*/ f2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9">
                  <a:pos x="f30" y="f31"/>
                </a:cxn>
                <a:cxn ang="f19">
                  <a:pos x="f32" y="f33"/>
                </a:cxn>
              </a:cxnLst>
              <a:rect l="f26" t="f29" r="f27" b="f28"/>
              <a:pathLst>
                <a:path w="1015" h="1015">
                  <a:moveTo>
                    <a:pt x="f5" y="f5"/>
                  </a:moveTo>
                  <a:lnTo>
                    <a:pt x="f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" name="Freeform: Shape 111">
              <a:extLst>
                <a:ext uri="{FF2B5EF4-FFF2-40B4-BE49-F238E27FC236}">
                  <a16:creationId xmlns:a16="http://schemas.microsoft.com/office/drawing/2014/main" id="{24AC176D-E9A6-6B98-7354-39F2C89CC50D}"/>
                </a:ext>
              </a:extLst>
            </p:cNvPr>
            <p:cNvSpPr/>
            <p:nvPr/>
          </p:nvSpPr>
          <p:spPr>
            <a:xfrm>
              <a:off x="4680255" y="4827446"/>
              <a:ext cx="13716" cy="1735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173564"/>
                <a:gd name="f8" fmla="val 13713"/>
                <a:gd name="f9" fmla="val 173565"/>
                <a:gd name="f10" fmla="val 6983"/>
                <a:gd name="f11" fmla="val 6856"/>
                <a:gd name="f12" fmla="val 3047"/>
                <a:gd name="f13" fmla="val 6914"/>
                <a:gd name="f14" fmla="val 3808"/>
                <a:gd name="f15" fmla="+- 0 0 -90"/>
                <a:gd name="f16" fmla="*/ f3 1 13712"/>
                <a:gd name="f17" fmla="*/ f4 1 17356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712"/>
                <a:gd name="f26" fmla="*/ f22 1 173564"/>
                <a:gd name="f27" fmla="*/ 13713 f23 1"/>
                <a:gd name="f28" fmla="*/ 173565 f22 1"/>
                <a:gd name="f29" fmla="*/ 6983 f22 1"/>
                <a:gd name="f30" fmla="*/ 6856 f23 1"/>
                <a:gd name="f31" fmla="*/ 0 f23 1"/>
                <a:gd name="f32" fmla="*/ 0 f22 1"/>
                <a:gd name="f33" fmla="+- f24 0 f1"/>
                <a:gd name="f34" fmla="*/ f27 1 13712"/>
                <a:gd name="f35" fmla="*/ f28 1 173564"/>
                <a:gd name="f36" fmla="*/ f29 1 173564"/>
                <a:gd name="f37" fmla="*/ f30 1 13712"/>
                <a:gd name="f38" fmla="*/ f31 1 13712"/>
                <a:gd name="f39" fmla="*/ f32 1 173564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8" y="f59"/>
                </a:cxn>
                <a:cxn ang="f33">
                  <a:pos x="f58" y="f55"/>
                </a:cxn>
                <a:cxn ang="f33">
                  <a:pos x="f54" y="f55"/>
                </a:cxn>
              </a:cxnLst>
              <a:rect l="f50" t="f53" r="f51" b="f52"/>
              <a:pathLst>
                <a:path w="13712" h="173564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5" y="f14"/>
                    <a:pt x="f5" y="f5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" name="Freeform: Shape 112">
              <a:extLst>
                <a:ext uri="{FF2B5EF4-FFF2-40B4-BE49-F238E27FC236}">
                  <a16:creationId xmlns:a16="http://schemas.microsoft.com/office/drawing/2014/main" id="{A80B2DFF-90AA-A976-472D-E5FF5CD6D0C5}"/>
                </a:ext>
              </a:extLst>
            </p:cNvPr>
            <p:cNvSpPr/>
            <p:nvPr/>
          </p:nvSpPr>
          <p:spPr>
            <a:xfrm>
              <a:off x="3529300" y="6453396"/>
              <a:ext cx="72621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2625"/>
                <a:gd name="f7" fmla="val 2412"/>
                <a:gd name="f8" fmla="val 1270"/>
                <a:gd name="f9" fmla="+- 0 0 -90"/>
                <a:gd name="f10" fmla="*/ f3 1 72625"/>
                <a:gd name="f11" fmla="*/ f4 1 241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2625"/>
                <a:gd name="f20" fmla="*/ f16 1 2412"/>
                <a:gd name="f21" fmla="*/ 0 f17 1"/>
                <a:gd name="f22" fmla="*/ 2412 f16 1"/>
                <a:gd name="f23" fmla="*/ 72625 f17 1"/>
                <a:gd name="f24" fmla="*/ 1270 f16 1"/>
                <a:gd name="f25" fmla="*/ 0 f16 1"/>
                <a:gd name="f26" fmla="+- f18 0 f1"/>
                <a:gd name="f27" fmla="*/ f21 1 72625"/>
                <a:gd name="f28" fmla="*/ f22 1 2412"/>
                <a:gd name="f29" fmla="*/ f23 1 72625"/>
                <a:gd name="f30" fmla="*/ f24 1 2412"/>
                <a:gd name="f31" fmla="*/ f25 1 2412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8"/>
                </a:cxn>
                <a:cxn ang="f26">
                  <a:pos x="f47" y="f49"/>
                </a:cxn>
                <a:cxn ang="f26">
                  <a:pos x="f45" y="f49"/>
                </a:cxn>
                <a:cxn ang="f26">
                  <a:pos x="f45" y="f46"/>
                </a:cxn>
              </a:cxnLst>
              <a:rect l="f41" t="f44" r="f42" b="f43"/>
              <a:pathLst>
                <a:path w="72625" h="2412">
                  <a:moveTo>
                    <a:pt x="f5" y="f7"/>
                  </a:moveTo>
                  <a:lnTo>
                    <a:pt x="f6" y="f7"/>
                  </a:lnTo>
                  <a:lnTo>
                    <a:pt x="f6" y="f8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" name="Freeform: Shape 113">
              <a:extLst>
                <a:ext uri="{FF2B5EF4-FFF2-40B4-BE49-F238E27FC236}">
                  <a16:creationId xmlns:a16="http://schemas.microsoft.com/office/drawing/2014/main" id="{7C8C653F-178D-713D-F2AA-9D1A53449C9A}"/>
                </a:ext>
              </a:extLst>
            </p:cNvPr>
            <p:cNvSpPr/>
            <p:nvPr/>
          </p:nvSpPr>
          <p:spPr>
            <a:xfrm>
              <a:off x="3974192" y="6454155"/>
              <a:ext cx="17775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75"/>
                <a:gd name="f7" fmla="val 2539"/>
                <a:gd name="f8" fmla="val 1524"/>
                <a:gd name="f9" fmla="val 1016"/>
                <a:gd name="f10" fmla="val 1143"/>
                <a:gd name="f11" fmla="val 1270"/>
                <a:gd name="f12" fmla="val 1930"/>
                <a:gd name="f13" fmla="val 647"/>
                <a:gd name="f14" fmla="val 2476"/>
                <a:gd name="f15" fmla="+- 0 0 -90"/>
                <a:gd name="f16" fmla="*/ f3 1 17775"/>
                <a:gd name="f17" fmla="*/ f4 1 253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7775"/>
                <a:gd name="f26" fmla="*/ f22 1 2539"/>
                <a:gd name="f27" fmla="*/ 17775 f23 1"/>
                <a:gd name="f28" fmla="*/ 2539 f22 1"/>
                <a:gd name="f29" fmla="*/ 1016 f22 1"/>
                <a:gd name="f30" fmla="*/ 0 f22 1"/>
                <a:gd name="f31" fmla="*/ 1143 f23 1"/>
                <a:gd name="f32" fmla="*/ 1270 f22 1"/>
                <a:gd name="f33" fmla="*/ 0 f23 1"/>
                <a:gd name="f34" fmla="+- f24 0 f1"/>
                <a:gd name="f35" fmla="*/ f27 1 17775"/>
                <a:gd name="f36" fmla="*/ f28 1 2539"/>
                <a:gd name="f37" fmla="*/ f29 1 2539"/>
                <a:gd name="f38" fmla="*/ f30 1 2539"/>
                <a:gd name="f39" fmla="*/ f31 1 17775"/>
                <a:gd name="f40" fmla="*/ f32 1 2539"/>
                <a:gd name="f41" fmla="*/ f33 1 17775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57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3" y="f58"/>
                </a:cxn>
                <a:cxn ang="f34">
                  <a:pos x="f63" y="f58"/>
                </a:cxn>
              </a:cxnLst>
              <a:rect l="f53" t="f56" r="f54" b="f55"/>
              <a:pathLst>
                <a:path w="17775" h="2539">
                  <a:moveTo>
                    <a:pt x="f6" y="f7"/>
                  </a:moveTo>
                  <a:cubicBezTo>
                    <a:pt x="f6" y="f7"/>
                    <a:pt x="f6" y="f8"/>
                    <a:pt x="f6" y="f9"/>
                  </a:cubicBezTo>
                  <a:lnTo>
                    <a:pt x="f6" y="f5"/>
                  </a:lnTo>
                  <a:lnTo>
                    <a:pt x="f10" y="f5"/>
                  </a:lnTo>
                  <a:lnTo>
                    <a:pt x="f10" y="f11"/>
                  </a:lnTo>
                  <a:cubicBezTo>
                    <a:pt x="f10" y="f12"/>
                    <a:pt x="f13" y="f14"/>
                    <a:pt x="f5" y="f7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" name="Freeform: Shape 114">
              <a:extLst>
                <a:ext uri="{FF2B5EF4-FFF2-40B4-BE49-F238E27FC236}">
                  <a16:creationId xmlns:a16="http://schemas.microsoft.com/office/drawing/2014/main" id="{3CD758FB-1A01-495F-9FA3-330AE0593B8F}"/>
                </a:ext>
              </a:extLst>
            </p:cNvPr>
            <p:cNvSpPr/>
            <p:nvPr/>
          </p:nvSpPr>
          <p:spPr>
            <a:xfrm>
              <a:off x="3615638" y="6454786"/>
              <a:ext cx="358426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8427"/>
                <a:gd name="f7" fmla="val 2539"/>
                <a:gd name="f8" fmla="val 1270"/>
                <a:gd name="f9" fmla="val 51"/>
                <a:gd name="f10" fmla="val 1689"/>
                <a:gd name="f11" fmla="val 2120"/>
                <a:gd name="f12" fmla="val 358428"/>
                <a:gd name="f13" fmla="val 357730"/>
                <a:gd name="f14" fmla="val 357158"/>
                <a:gd name="f15" fmla="val 1968"/>
                <a:gd name="f16" fmla="+- 0 0 -90"/>
                <a:gd name="f17" fmla="*/ f3 1 358427"/>
                <a:gd name="f18" fmla="*/ f4 1 253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58427"/>
                <a:gd name="f27" fmla="*/ f23 1 2539"/>
                <a:gd name="f28" fmla="*/ 0 f24 1"/>
                <a:gd name="f29" fmla="*/ 1270 f23 1"/>
                <a:gd name="f30" fmla="*/ 2539 f23 1"/>
                <a:gd name="f31" fmla="*/ 358428 f24 1"/>
                <a:gd name="f32" fmla="*/ 357158 f24 1"/>
                <a:gd name="f33" fmla="*/ 0 f23 1"/>
                <a:gd name="f34" fmla="+- f25 0 f1"/>
                <a:gd name="f35" fmla="*/ f28 1 358427"/>
                <a:gd name="f36" fmla="*/ f29 1 2539"/>
                <a:gd name="f37" fmla="*/ f30 1 2539"/>
                <a:gd name="f38" fmla="*/ f31 1 358427"/>
                <a:gd name="f39" fmla="*/ f32 1 358427"/>
                <a:gd name="f40" fmla="*/ f33 1 2539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7"/>
                </a:cxn>
                <a:cxn ang="f34">
                  <a:pos x="f59" y="f56"/>
                </a:cxn>
                <a:cxn ang="f34">
                  <a:pos x="f59" y="f60"/>
                </a:cxn>
                <a:cxn ang="f34">
                  <a:pos x="f55" y="f60"/>
                </a:cxn>
              </a:cxnLst>
              <a:rect l="f51" t="f54" r="f52" b="f53"/>
              <a:pathLst>
                <a:path w="358427" h="2539">
                  <a:moveTo>
                    <a:pt x="f5" y="f8"/>
                  </a:moveTo>
                  <a:cubicBezTo>
                    <a:pt x="f9" y="f10"/>
                    <a:pt x="f9" y="f11"/>
                    <a:pt x="f5" y="f7"/>
                  </a:cubicBezTo>
                  <a:lnTo>
                    <a:pt x="f12" y="f7"/>
                  </a:lnTo>
                  <a:cubicBezTo>
                    <a:pt x="f13" y="f7"/>
                    <a:pt x="f14" y="f15"/>
                    <a:pt x="f14" y="f8"/>
                  </a:cubicBezTo>
                  <a:lnTo>
                    <a:pt x="f14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" name="Freeform: Shape 115">
              <a:extLst>
                <a:ext uri="{FF2B5EF4-FFF2-40B4-BE49-F238E27FC236}">
                  <a16:creationId xmlns:a16="http://schemas.microsoft.com/office/drawing/2014/main" id="{69E06A8F-4441-6773-50F6-47F950164793}"/>
                </a:ext>
              </a:extLst>
            </p:cNvPr>
            <p:cNvSpPr/>
            <p:nvPr/>
          </p:nvSpPr>
          <p:spPr>
            <a:xfrm>
              <a:off x="4941554" y="4820972"/>
              <a:ext cx="127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12696"/>
                <a:gd name="f8" fmla="+- 0 0 -90"/>
                <a:gd name="f9" fmla="*/ f3 1 1269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9"/>
                <a:gd name="f19" fmla="*/ f15 1 12696"/>
                <a:gd name="f20" fmla="*/ 0 f16 1"/>
                <a:gd name="f21" fmla="*/ 0 f15 1"/>
                <a:gd name="f22" fmla="*/ 1269 f16 1"/>
                <a:gd name="f23" fmla="+- f17 0 f1"/>
                <a:gd name="f24" fmla="*/ f20 1 1269"/>
                <a:gd name="f25" fmla="*/ f21 1 12696"/>
                <a:gd name="f26" fmla="*/ f22 1 1269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269" h="12696">
                  <a:moveTo>
                    <a:pt x="f5" y="f5"/>
                  </a:move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" name="Freeform: Shape 116">
              <a:extLst>
                <a:ext uri="{FF2B5EF4-FFF2-40B4-BE49-F238E27FC236}">
                  <a16:creationId xmlns:a16="http://schemas.microsoft.com/office/drawing/2014/main" id="{A43B9062-3AF0-A1A8-F4FF-6DB71D9DF023}"/>
                </a:ext>
              </a:extLst>
            </p:cNvPr>
            <p:cNvSpPr/>
            <p:nvPr/>
          </p:nvSpPr>
          <p:spPr>
            <a:xfrm>
              <a:off x="4943840" y="4822115"/>
              <a:ext cx="101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888"/>
                <a:gd name="f8" fmla="val 394"/>
                <a:gd name="f9" fmla="val 226"/>
                <a:gd name="f10" fmla="val 736"/>
                <a:gd name="f11" fmla="val 528"/>
                <a:gd name="f12" fmla="val 1016"/>
                <a:gd name="f13" fmla="val 889"/>
                <a:gd name="f14" fmla="+- 0 0 -90"/>
                <a:gd name="f15" fmla="*/ f3 1 1015"/>
                <a:gd name="f16" fmla="*/ f4 1 88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15"/>
                <a:gd name="f25" fmla="*/ f21 1 888"/>
                <a:gd name="f26" fmla="*/ 0 f22 1"/>
                <a:gd name="f27" fmla="*/ 0 f21 1"/>
                <a:gd name="f28" fmla="*/ 1016 f22 1"/>
                <a:gd name="f29" fmla="*/ 889 f21 1"/>
                <a:gd name="f30" fmla="+- f23 0 f1"/>
                <a:gd name="f31" fmla="*/ f26 1 1015"/>
                <a:gd name="f32" fmla="*/ f27 1 888"/>
                <a:gd name="f33" fmla="*/ f28 1 1015"/>
                <a:gd name="f34" fmla="*/ f29 1 888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1015" h="888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0" y="f11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" name="Freeform: Shape 117">
              <a:extLst>
                <a:ext uri="{FF2B5EF4-FFF2-40B4-BE49-F238E27FC236}">
                  <a16:creationId xmlns:a16="http://schemas.microsoft.com/office/drawing/2014/main" id="{D6766249-A9DF-1292-0C99-7999ABEA80B7}"/>
                </a:ext>
              </a:extLst>
            </p:cNvPr>
            <p:cNvSpPr/>
            <p:nvPr/>
          </p:nvSpPr>
          <p:spPr>
            <a:xfrm>
              <a:off x="4945614" y="4824401"/>
              <a:ext cx="630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269"/>
                <a:gd name="f8" fmla="val 241"/>
                <a:gd name="f9" fmla="val 410"/>
                <a:gd name="f10" fmla="val 444"/>
                <a:gd name="f11" fmla="val 834"/>
                <a:gd name="f12" fmla="val 1270"/>
                <a:gd name="f13" fmla="+- 0 0 -90"/>
                <a:gd name="f14" fmla="*/ f3 1 635"/>
                <a:gd name="f15" fmla="*/ f4 1 126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35"/>
                <a:gd name="f24" fmla="*/ f20 1 1269"/>
                <a:gd name="f25" fmla="*/ 0 f21 1"/>
                <a:gd name="f26" fmla="*/ 0 f20 1"/>
                <a:gd name="f27" fmla="*/ 635 f21 1"/>
                <a:gd name="f28" fmla="*/ 1270 f20 1"/>
                <a:gd name="f29" fmla="+- f22 0 f1"/>
                <a:gd name="f30" fmla="*/ f25 1 635"/>
                <a:gd name="f31" fmla="*/ f26 1 1269"/>
                <a:gd name="f32" fmla="*/ f27 1 635"/>
                <a:gd name="f33" fmla="*/ f28 1 126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635" h="1269">
                  <a:moveTo>
                    <a:pt x="f5" y="f5"/>
                  </a:moveTo>
                  <a:cubicBezTo>
                    <a:pt x="f8" y="f9"/>
                    <a:pt x="f10" y="f11"/>
                    <a:pt x="f6" y="f12"/>
                  </a:cubicBezTo>
                  <a:cubicBezTo>
                    <a:pt x="f10" y="f11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" name="Freeform: Shape 118">
              <a:extLst>
                <a:ext uri="{FF2B5EF4-FFF2-40B4-BE49-F238E27FC236}">
                  <a16:creationId xmlns:a16="http://schemas.microsoft.com/office/drawing/2014/main" id="{B9BDDECB-2DF0-E428-5A7D-A3783EBEC1F5}"/>
                </a:ext>
              </a:extLst>
            </p:cNvPr>
            <p:cNvSpPr/>
            <p:nvPr/>
          </p:nvSpPr>
          <p:spPr>
            <a:xfrm>
              <a:off x="4680255" y="4820698"/>
              <a:ext cx="260027" cy="13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0028"/>
                <a:gd name="f7" fmla="val 13726"/>
                <a:gd name="f8" fmla="val 6856"/>
                <a:gd name="f9" fmla="val 13727"/>
                <a:gd name="f10" fmla="val 254188"/>
                <a:gd name="f11" fmla="val 252791"/>
                <a:gd name="f12" fmla="val 8521"/>
                <a:gd name="f13" fmla="val 251902"/>
                <a:gd name="f14" fmla="val 4848"/>
                <a:gd name="f15" fmla="val 254099"/>
                <a:gd name="f16" fmla="val 1135"/>
                <a:gd name="f17" fmla="val 257743"/>
                <a:gd name="f18" fmla="val 141"/>
                <a:gd name="f19" fmla="val 258492"/>
                <a:gd name="f20" fmla="val -47"/>
                <a:gd name="f21" fmla="val 259279"/>
                <a:gd name="f22" fmla="val 3073"/>
                <a:gd name="f23" fmla="val 3211"/>
                <a:gd name="f24" fmla="val 6997"/>
                <a:gd name="f25" fmla="val 140"/>
                <a:gd name="f26" fmla="val 10706"/>
                <a:gd name="f27" fmla="val 3149"/>
                <a:gd name="f28" fmla="val 13662"/>
                <a:gd name="f29" fmla="+- 0 0 -90"/>
                <a:gd name="f30" fmla="*/ f3 1 260028"/>
                <a:gd name="f31" fmla="*/ f4 1 1372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60028"/>
                <a:gd name="f40" fmla="*/ f36 1 13726"/>
                <a:gd name="f41" fmla="*/ 6856 f37 1"/>
                <a:gd name="f42" fmla="*/ 13727 f36 1"/>
                <a:gd name="f43" fmla="*/ 254188 f37 1"/>
                <a:gd name="f44" fmla="*/ 252791 f37 1"/>
                <a:gd name="f45" fmla="*/ 8521 f36 1"/>
                <a:gd name="f46" fmla="*/ 257743 f37 1"/>
                <a:gd name="f47" fmla="*/ 141 f36 1"/>
                <a:gd name="f48" fmla="*/ 260028 f37 1"/>
                <a:gd name="f49" fmla="*/ 0 f37 1"/>
                <a:gd name="f50" fmla="*/ 6997 f36 1"/>
                <a:gd name="f51" fmla="+- f38 0 f1"/>
                <a:gd name="f52" fmla="*/ f41 1 260028"/>
                <a:gd name="f53" fmla="*/ f42 1 13726"/>
                <a:gd name="f54" fmla="*/ f43 1 260028"/>
                <a:gd name="f55" fmla="*/ f44 1 260028"/>
                <a:gd name="f56" fmla="*/ f45 1 13726"/>
                <a:gd name="f57" fmla="*/ f46 1 260028"/>
                <a:gd name="f58" fmla="*/ f47 1 13726"/>
                <a:gd name="f59" fmla="*/ f48 1 260028"/>
                <a:gd name="f60" fmla="*/ f49 1 260028"/>
                <a:gd name="f61" fmla="*/ f50 1 13726"/>
                <a:gd name="f62" fmla="*/ f32 1 f39"/>
                <a:gd name="f63" fmla="*/ f33 1 f39"/>
                <a:gd name="f64" fmla="*/ f32 1 f40"/>
                <a:gd name="f65" fmla="*/ f34 1 f40"/>
                <a:gd name="f66" fmla="*/ f52 1 f39"/>
                <a:gd name="f67" fmla="*/ f53 1 f40"/>
                <a:gd name="f68" fmla="*/ f54 1 f39"/>
                <a:gd name="f69" fmla="*/ f55 1 f39"/>
                <a:gd name="f70" fmla="*/ f56 1 f40"/>
                <a:gd name="f71" fmla="*/ f57 1 f39"/>
                <a:gd name="f72" fmla="*/ f58 1 f40"/>
                <a:gd name="f73" fmla="*/ f59 1 f39"/>
                <a:gd name="f74" fmla="*/ f60 1 f39"/>
                <a:gd name="f75" fmla="*/ f61 1 f40"/>
                <a:gd name="f76" fmla="*/ f62 f30 1"/>
                <a:gd name="f77" fmla="*/ f63 f30 1"/>
                <a:gd name="f78" fmla="*/ f65 f31 1"/>
                <a:gd name="f79" fmla="*/ f64 f31 1"/>
                <a:gd name="f80" fmla="*/ f66 f30 1"/>
                <a:gd name="f81" fmla="*/ f67 f31 1"/>
                <a:gd name="f82" fmla="*/ f68 f30 1"/>
                <a:gd name="f83" fmla="*/ f69 f30 1"/>
                <a:gd name="f84" fmla="*/ f70 f31 1"/>
                <a:gd name="f85" fmla="*/ f71 f30 1"/>
                <a:gd name="f86" fmla="*/ f72 f31 1"/>
                <a:gd name="f87" fmla="*/ f73 f30 1"/>
                <a:gd name="f88" fmla="*/ f74 f30 1"/>
                <a:gd name="f89" fmla="*/ f75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0" y="f81"/>
                </a:cxn>
                <a:cxn ang="f51">
                  <a:pos x="f82" y="f81"/>
                </a:cxn>
                <a:cxn ang="f51">
                  <a:pos x="f83" y="f84"/>
                </a:cxn>
                <a:cxn ang="f51">
                  <a:pos x="f85" y="f86"/>
                </a:cxn>
                <a:cxn ang="f51">
                  <a:pos x="f87" y="f86"/>
                </a:cxn>
                <a:cxn ang="f51">
                  <a:pos x="f80" y="f86"/>
                </a:cxn>
                <a:cxn ang="f51">
                  <a:pos x="f88" y="f89"/>
                </a:cxn>
                <a:cxn ang="f51">
                  <a:pos x="f80" y="f81"/>
                </a:cxn>
              </a:cxnLst>
              <a:rect l="f76" t="f79" r="f77" b="f78"/>
              <a:pathLst>
                <a:path w="260028" h="13726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6" y="f18"/>
                  </a:cubicBezTo>
                  <a:lnTo>
                    <a:pt x="f8" y="f18"/>
                  </a:lnTo>
                  <a:cubicBezTo>
                    <a:pt x="f22" y="f18"/>
                    <a:pt x="f5" y="f23"/>
                    <a:pt x="f5" y="f24"/>
                  </a:cubicBez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" name="Freeform: Shape 119">
              <a:extLst>
                <a:ext uri="{FF2B5EF4-FFF2-40B4-BE49-F238E27FC236}">
                  <a16:creationId xmlns:a16="http://schemas.microsoft.com/office/drawing/2014/main" id="{DC4AFDE7-4283-2151-7D35-649EB404131F}"/>
                </a:ext>
              </a:extLst>
            </p:cNvPr>
            <p:cNvSpPr/>
            <p:nvPr/>
          </p:nvSpPr>
          <p:spPr>
            <a:xfrm>
              <a:off x="4933014" y="4821594"/>
              <a:ext cx="21104" cy="316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103"/>
                <a:gd name="f7" fmla="val 31629"/>
                <a:gd name="f8" fmla="val 27"/>
                <a:gd name="f9" fmla="val 7632"/>
                <a:gd name="f10" fmla="val 1424"/>
                <a:gd name="f11" fmla="val 12838"/>
                <a:gd name="f12" fmla="val 5995"/>
                <a:gd name="f13" fmla="val 28201"/>
                <a:gd name="f14" fmla="val 5855"/>
                <a:gd name="f15" fmla="val 5224"/>
                <a:gd name="f16" fmla="val 6503"/>
                <a:gd name="f17" fmla="val 4709"/>
                <a:gd name="f18" fmla="val 7125"/>
                <a:gd name="f19" fmla="val 4705"/>
                <a:gd name="f20" fmla="val 7175"/>
                <a:gd name="f21" fmla="val 7214"/>
                <a:gd name="f22" fmla="val 4707"/>
                <a:gd name="f23" fmla="val 7265"/>
                <a:gd name="f24" fmla="val 4712"/>
                <a:gd name="f25" fmla="val 7899"/>
                <a:gd name="f26" fmla="val 8407"/>
                <a:gd name="f27" fmla="val 29090"/>
                <a:gd name="f28" fmla="val 9651"/>
                <a:gd name="f29" fmla="val 26978"/>
                <a:gd name="f30" fmla="val 11924"/>
                <a:gd name="f31" fmla="val 25677"/>
                <a:gd name="f32" fmla="val 14375"/>
                <a:gd name="f33" fmla="val 25662"/>
                <a:gd name="f34" fmla="val 17765"/>
                <a:gd name="f35" fmla="val 25749"/>
                <a:gd name="f36" fmla="val 20609"/>
                <a:gd name="f37" fmla="val 28268"/>
                <a:gd name="f38" fmla="val 21104"/>
                <a:gd name="f39" fmla="val 30740"/>
                <a:gd name="f40" fmla="val 13994"/>
                <a:gd name="f41" fmla="val 4077"/>
                <a:gd name="f42" fmla="val 13803"/>
                <a:gd name="f43" fmla="val 3641"/>
                <a:gd name="f44" fmla="val 13600"/>
                <a:gd name="f45" fmla="val 3218"/>
                <a:gd name="f46" fmla="val 13359"/>
                <a:gd name="f47" fmla="val 2807"/>
                <a:gd name="f48" fmla="val 12597"/>
                <a:gd name="f49" fmla="val 1792"/>
                <a:gd name="f50" fmla="val 12318"/>
                <a:gd name="f51" fmla="val 1431"/>
                <a:gd name="f52" fmla="val 11975"/>
                <a:gd name="f53" fmla="val 1129"/>
                <a:gd name="f54" fmla="val 11581"/>
                <a:gd name="f55" fmla="val 903"/>
                <a:gd name="f56" fmla="val 10565"/>
                <a:gd name="f57" fmla="val 141"/>
                <a:gd name="f58" fmla="val 9296"/>
                <a:gd name="f59" fmla="val 8026"/>
                <a:gd name="f60" fmla="val 7277"/>
                <a:gd name="f61" fmla="val -47"/>
                <a:gd name="f62" fmla="val 6490"/>
                <a:gd name="f63" fmla="val 5741"/>
                <a:gd name="f64" fmla="val 2186"/>
                <a:gd name="f65" fmla="val 784"/>
                <a:gd name="f66" fmla="val -290"/>
                <a:gd name="f67" fmla="val 4033"/>
                <a:gd name="f68" fmla="+- 0 0 -90"/>
                <a:gd name="f69" fmla="*/ f3 1 21103"/>
                <a:gd name="f70" fmla="*/ f4 1 31629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21103"/>
                <a:gd name="f79" fmla="*/ f75 1 31629"/>
                <a:gd name="f80" fmla="*/ 27 f76 1"/>
                <a:gd name="f81" fmla="*/ 7632 f75 1"/>
                <a:gd name="f82" fmla="*/ 1424 f76 1"/>
                <a:gd name="f83" fmla="*/ 12838 f75 1"/>
                <a:gd name="f84" fmla="*/ 5995 f76 1"/>
                <a:gd name="f85" fmla="*/ 28201 f75 1"/>
                <a:gd name="f86" fmla="*/ 5855 f75 1"/>
                <a:gd name="f87" fmla="*/ 7125 f76 1"/>
                <a:gd name="f88" fmla="*/ 4705 f75 1"/>
                <a:gd name="f89" fmla="*/ 7265 f76 1"/>
                <a:gd name="f90" fmla="*/ 4712 f75 1"/>
                <a:gd name="f91" fmla="*/ 8407 f76 1"/>
                <a:gd name="f92" fmla="*/ 29090 f75 1"/>
                <a:gd name="f93" fmla="*/ 14375 f76 1"/>
                <a:gd name="f94" fmla="*/ 25662 f75 1"/>
                <a:gd name="f95" fmla="*/ 21104 f76 1"/>
                <a:gd name="f96" fmla="*/ 31629 f75 1"/>
                <a:gd name="f97" fmla="*/ 30740 f75 1"/>
                <a:gd name="f98" fmla="*/ 13994 f76 1"/>
                <a:gd name="f99" fmla="*/ 4077 f75 1"/>
                <a:gd name="f100" fmla="*/ 13359 f76 1"/>
                <a:gd name="f101" fmla="*/ 2807 f75 1"/>
                <a:gd name="f102" fmla="*/ 12597 f76 1"/>
                <a:gd name="f103" fmla="*/ 1792 f75 1"/>
                <a:gd name="f104" fmla="*/ 11581 f76 1"/>
                <a:gd name="f105" fmla="*/ 903 f75 1"/>
                <a:gd name="f106" fmla="*/ 10565 f76 1"/>
                <a:gd name="f107" fmla="*/ 141 f75 1"/>
                <a:gd name="f108" fmla="*/ 9296 f76 1"/>
                <a:gd name="f109" fmla="*/ 8026 f76 1"/>
                <a:gd name="f110" fmla="*/ 5741 f76 1"/>
                <a:gd name="f111" fmla="+- f77 0 f1"/>
                <a:gd name="f112" fmla="*/ f80 1 21103"/>
                <a:gd name="f113" fmla="*/ f81 1 31629"/>
                <a:gd name="f114" fmla="*/ f82 1 21103"/>
                <a:gd name="f115" fmla="*/ f83 1 31629"/>
                <a:gd name="f116" fmla="*/ f84 1 21103"/>
                <a:gd name="f117" fmla="*/ f85 1 31629"/>
                <a:gd name="f118" fmla="*/ f86 1 31629"/>
                <a:gd name="f119" fmla="*/ f87 1 21103"/>
                <a:gd name="f120" fmla="*/ f88 1 31629"/>
                <a:gd name="f121" fmla="*/ f89 1 21103"/>
                <a:gd name="f122" fmla="*/ f90 1 31629"/>
                <a:gd name="f123" fmla="*/ f91 1 21103"/>
                <a:gd name="f124" fmla="*/ f92 1 31629"/>
                <a:gd name="f125" fmla="*/ f93 1 21103"/>
                <a:gd name="f126" fmla="*/ f94 1 31629"/>
                <a:gd name="f127" fmla="*/ f95 1 21103"/>
                <a:gd name="f128" fmla="*/ f96 1 31629"/>
                <a:gd name="f129" fmla="*/ f97 1 31629"/>
                <a:gd name="f130" fmla="*/ f98 1 21103"/>
                <a:gd name="f131" fmla="*/ f99 1 31629"/>
                <a:gd name="f132" fmla="*/ f100 1 21103"/>
                <a:gd name="f133" fmla="*/ f101 1 31629"/>
                <a:gd name="f134" fmla="*/ f102 1 21103"/>
                <a:gd name="f135" fmla="*/ f103 1 31629"/>
                <a:gd name="f136" fmla="*/ f104 1 21103"/>
                <a:gd name="f137" fmla="*/ f105 1 31629"/>
                <a:gd name="f138" fmla="*/ f106 1 21103"/>
                <a:gd name="f139" fmla="*/ f107 1 31629"/>
                <a:gd name="f140" fmla="*/ f108 1 21103"/>
                <a:gd name="f141" fmla="*/ f109 1 21103"/>
                <a:gd name="f142" fmla="*/ f110 1 21103"/>
                <a:gd name="f143" fmla="*/ f71 1 f78"/>
                <a:gd name="f144" fmla="*/ f72 1 f78"/>
                <a:gd name="f145" fmla="*/ f71 1 f79"/>
                <a:gd name="f146" fmla="*/ f73 1 f79"/>
                <a:gd name="f147" fmla="*/ f112 1 f78"/>
                <a:gd name="f148" fmla="*/ f113 1 f79"/>
                <a:gd name="f149" fmla="*/ f114 1 f78"/>
                <a:gd name="f150" fmla="*/ f115 1 f79"/>
                <a:gd name="f151" fmla="*/ f116 1 f78"/>
                <a:gd name="f152" fmla="*/ f117 1 f79"/>
                <a:gd name="f153" fmla="*/ f118 1 f79"/>
                <a:gd name="f154" fmla="*/ f119 1 f78"/>
                <a:gd name="f155" fmla="*/ f120 1 f79"/>
                <a:gd name="f156" fmla="*/ f121 1 f78"/>
                <a:gd name="f157" fmla="*/ f122 1 f79"/>
                <a:gd name="f158" fmla="*/ f123 1 f78"/>
                <a:gd name="f159" fmla="*/ f124 1 f79"/>
                <a:gd name="f160" fmla="*/ f125 1 f78"/>
                <a:gd name="f161" fmla="*/ f126 1 f79"/>
                <a:gd name="f162" fmla="*/ f127 1 f78"/>
                <a:gd name="f163" fmla="*/ f128 1 f79"/>
                <a:gd name="f164" fmla="*/ f129 1 f79"/>
                <a:gd name="f165" fmla="*/ f130 1 f78"/>
                <a:gd name="f166" fmla="*/ f131 1 f79"/>
                <a:gd name="f167" fmla="*/ f132 1 f78"/>
                <a:gd name="f168" fmla="*/ f133 1 f79"/>
                <a:gd name="f169" fmla="*/ f134 1 f78"/>
                <a:gd name="f170" fmla="*/ f135 1 f79"/>
                <a:gd name="f171" fmla="*/ f136 1 f78"/>
                <a:gd name="f172" fmla="*/ f137 1 f79"/>
                <a:gd name="f173" fmla="*/ f138 1 f78"/>
                <a:gd name="f174" fmla="*/ f139 1 f79"/>
                <a:gd name="f175" fmla="*/ f140 1 f78"/>
                <a:gd name="f176" fmla="*/ f141 1 f78"/>
                <a:gd name="f177" fmla="*/ f142 1 f78"/>
                <a:gd name="f178" fmla="*/ f143 f69 1"/>
                <a:gd name="f179" fmla="*/ f144 f69 1"/>
                <a:gd name="f180" fmla="*/ f146 f70 1"/>
                <a:gd name="f181" fmla="*/ f145 f70 1"/>
                <a:gd name="f182" fmla="*/ f147 f69 1"/>
                <a:gd name="f183" fmla="*/ f148 f70 1"/>
                <a:gd name="f184" fmla="*/ f149 f69 1"/>
                <a:gd name="f185" fmla="*/ f150 f70 1"/>
                <a:gd name="f186" fmla="*/ f151 f69 1"/>
                <a:gd name="f187" fmla="*/ f152 f70 1"/>
                <a:gd name="f188" fmla="*/ f153 f70 1"/>
                <a:gd name="f189" fmla="*/ f154 f69 1"/>
                <a:gd name="f190" fmla="*/ f155 f70 1"/>
                <a:gd name="f191" fmla="*/ f156 f69 1"/>
                <a:gd name="f192" fmla="*/ f157 f70 1"/>
                <a:gd name="f193" fmla="*/ f158 f69 1"/>
                <a:gd name="f194" fmla="*/ f159 f70 1"/>
                <a:gd name="f195" fmla="*/ f160 f69 1"/>
                <a:gd name="f196" fmla="*/ f161 f70 1"/>
                <a:gd name="f197" fmla="*/ f162 f69 1"/>
                <a:gd name="f198" fmla="*/ f163 f70 1"/>
                <a:gd name="f199" fmla="*/ f164 f70 1"/>
                <a:gd name="f200" fmla="*/ f165 f69 1"/>
                <a:gd name="f201" fmla="*/ f166 f70 1"/>
                <a:gd name="f202" fmla="*/ f167 f69 1"/>
                <a:gd name="f203" fmla="*/ f168 f70 1"/>
                <a:gd name="f204" fmla="*/ f169 f69 1"/>
                <a:gd name="f205" fmla="*/ f170 f70 1"/>
                <a:gd name="f206" fmla="*/ f171 f69 1"/>
                <a:gd name="f207" fmla="*/ f172 f70 1"/>
                <a:gd name="f208" fmla="*/ f173 f69 1"/>
                <a:gd name="f209" fmla="*/ f174 f70 1"/>
                <a:gd name="f210" fmla="*/ f175 f69 1"/>
                <a:gd name="f211" fmla="*/ f176 f69 1"/>
                <a:gd name="f212" fmla="*/ f177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82" y="f183"/>
                </a:cxn>
                <a:cxn ang="f111">
                  <a:pos x="f184" y="f185"/>
                </a:cxn>
                <a:cxn ang="f111">
                  <a:pos x="f186" y="f187"/>
                </a:cxn>
                <a:cxn ang="f111">
                  <a:pos x="f186" y="f188"/>
                </a:cxn>
                <a:cxn ang="f111">
                  <a:pos x="f189" y="f190"/>
                </a:cxn>
                <a:cxn ang="f111">
                  <a:pos x="f191" y="f192"/>
                </a:cxn>
                <a:cxn ang="f111">
                  <a:pos x="f193" y="f188"/>
                </a:cxn>
                <a:cxn ang="f111">
                  <a:pos x="f193" y="f194"/>
                </a:cxn>
                <a:cxn ang="f111">
                  <a:pos x="f195" y="f196"/>
                </a:cxn>
                <a:cxn ang="f111">
                  <a:pos x="f197" y="f198"/>
                </a:cxn>
                <a:cxn ang="f111">
                  <a:pos x="f197" y="f199"/>
                </a:cxn>
                <a:cxn ang="f111">
                  <a:pos x="f200" y="f201"/>
                </a:cxn>
                <a:cxn ang="f111">
                  <a:pos x="f200" y="f201"/>
                </a:cxn>
                <a:cxn ang="f111">
                  <a:pos x="f202" y="f203"/>
                </a:cxn>
                <a:cxn ang="f111">
                  <a:pos x="f204" y="f205"/>
                </a:cxn>
                <a:cxn ang="f111">
                  <a:pos x="f206" y="f207"/>
                </a:cxn>
                <a:cxn ang="f111">
                  <a:pos x="f208" y="f209"/>
                </a:cxn>
                <a:cxn ang="f111">
                  <a:pos x="f210" y="f209"/>
                </a:cxn>
                <a:cxn ang="f111">
                  <a:pos x="f211" y="f209"/>
                </a:cxn>
                <a:cxn ang="f111">
                  <a:pos x="f212" y="f209"/>
                </a:cxn>
                <a:cxn ang="f111">
                  <a:pos x="f182" y="f183"/>
                </a:cxn>
              </a:cxnLst>
              <a:rect l="f178" t="f181" r="f179" b="f180"/>
              <a:pathLst>
                <a:path w="21103" h="31629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2" y="f15"/>
                    <a:pt x="f16" y="f17"/>
                    <a:pt x="f18" y="f19"/>
                  </a:cubicBezTo>
                  <a:cubicBezTo>
                    <a:pt x="f20" y="f19"/>
                    <a:pt x="f21" y="f22"/>
                    <a:pt x="f23" y="f24"/>
                  </a:cubicBezTo>
                  <a:cubicBezTo>
                    <a:pt x="f25" y="f24"/>
                    <a:pt x="f26" y="f15"/>
                    <a:pt x="f26" y="f14"/>
                  </a:cubicBez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7"/>
                  </a:cubicBezTo>
                  <a:cubicBezTo>
                    <a:pt x="f38" y="f7"/>
                    <a:pt x="f38" y="f7"/>
                    <a:pt x="f38" y="f39"/>
                  </a:cubicBezTo>
                  <a:lnTo>
                    <a:pt x="f40" y="f41"/>
                  </a:ln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cubicBezTo>
                    <a:pt x="f50" y="f51"/>
                    <a:pt x="f52" y="f53"/>
                    <a:pt x="f54" y="f55"/>
                  </a:cubicBezTo>
                  <a:lnTo>
                    <a:pt x="f56" y="f57"/>
                  </a:lnTo>
                  <a:lnTo>
                    <a:pt x="f58" y="f57"/>
                  </a:lnTo>
                  <a:lnTo>
                    <a:pt x="f59" y="f57"/>
                  </a:lnTo>
                  <a:cubicBezTo>
                    <a:pt x="f60" y="f61"/>
                    <a:pt x="f62" y="f61"/>
                    <a:pt x="f63" y="f57"/>
                  </a:cubicBezTo>
                  <a:cubicBezTo>
                    <a:pt x="f64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" name="Freeform: Shape 120">
              <a:extLst>
                <a:ext uri="{FF2B5EF4-FFF2-40B4-BE49-F238E27FC236}">
                  <a16:creationId xmlns:a16="http://schemas.microsoft.com/office/drawing/2014/main" id="{1ED9082A-8FE0-4778-52C8-4DE83C912CD9}"/>
                </a:ext>
              </a:extLst>
            </p:cNvPr>
            <p:cNvSpPr/>
            <p:nvPr/>
          </p:nvSpPr>
          <p:spPr>
            <a:xfrm>
              <a:off x="4938381" y="4826294"/>
              <a:ext cx="2414" cy="961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961278"/>
                <a:gd name="f8" fmla="val 1396"/>
                <a:gd name="f9" fmla="val 27813"/>
                <a:gd name="f10" fmla="val 1460"/>
                <a:gd name="f11" fmla="val 26607"/>
                <a:gd name="f12" fmla="val 1815"/>
                <a:gd name="f13" fmla="val 25433"/>
                <a:gd name="f14" fmla="val 24385"/>
                <a:gd name="f15" fmla="val 1150"/>
                <a:gd name="f16" fmla="val 519"/>
                <a:gd name="f17" fmla="val 1904"/>
                <a:gd name="f18" fmla="val 7"/>
                <a:gd name="f19" fmla="val 1269"/>
                <a:gd name="f20" fmla="val 647"/>
                <a:gd name="f21" fmla="val -63"/>
                <a:gd name="f22" fmla="val 76"/>
                <a:gd name="f23" fmla="val 389"/>
                <a:gd name="f24" fmla="val 12"/>
                <a:gd name="f25" fmla="val 1016"/>
                <a:gd name="f26" fmla="val 1060"/>
                <a:gd name="f27" fmla="val 1105"/>
                <a:gd name="f28" fmla="+- 0 0 -90"/>
                <a:gd name="f29" fmla="*/ f3 1 2412"/>
                <a:gd name="f30" fmla="*/ f4 1 96127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412"/>
                <a:gd name="f39" fmla="*/ f35 1 961278"/>
                <a:gd name="f40" fmla="*/ 1396 f36 1"/>
                <a:gd name="f41" fmla="*/ 961278 f35 1"/>
                <a:gd name="f42" fmla="*/ 27813 f35 1"/>
                <a:gd name="f43" fmla="*/ 2412 f36 1"/>
                <a:gd name="f44" fmla="*/ 24385 f35 1"/>
                <a:gd name="f45" fmla="*/ 1150 f35 1"/>
                <a:gd name="f46" fmla="*/ 1269 f36 1"/>
                <a:gd name="f47" fmla="*/ 7 f35 1"/>
                <a:gd name="f48" fmla="*/ 12 f36 1"/>
                <a:gd name="f49" fmla="*/ 1016 f35 1"/>
                <a:gd name="f50" fmla="*/ 0 f36 1"/>
                <a:gd name="f51" fmla="+- f37 0 f1"/>
                <a:gd name="f52" fmla="*/ f40 1 2412"/>
                <a:gd name="f53" fmla="*/ f41 1 961278"/>
                <a:gd name="f54" fmla="*/ f42 1 961278"/>
                <a:gd name="f55" fmla="*/ f43 1 2412"/>
                <a:gd name="f56" fmla="*/ f44 1 961278"/>
                <a:gd name="f57" fmla="*/ f45 1 961278"/>
                <a:gd name="f58" fmla="*/ f46 1 2412"/>
                <a:gd name="f59" fmla="*/ f47 1 961278"/>
                <a:gd name="f60" fmla="*/ f48 1 2412"/>
                <a:gd name="f61" fmla="*/ f49 1 961278"/>
                <a:gd name="f62" fmla="*/ f50 1 2412"/>
                <a:gd name="f63" fmla="*/ f31 1 f38"/>
                <a:gd name="f64" fmla="*/ f32 1 f38"/>
                <a:gd name="f65" fmla="*/ f31 1 f39"/>
                <a:gd name="f66" fmla="*/ f33 1 f39"/>
                <a:gd name="f67" fmla="*/ f52 1 f38"/>
                <a:gd name="f68" fmla="*/ f53 1 f39"/>
                <a:gd name="f69" fmla="*/ f54 1 f39"/>
                <a:gd name="f70" fmla="*/ f55 1 f38"/>
                <a:gd name="f71" fmla="*/ f56 1 f39"/>
                <a:gd name="f72" fmla="*/ f57 1 f39"/>
                <a:gd name="f73" fmla="*/ f58 1 f38"/>
                <a:gd name="f74" fmla="*/ f59 1 f39"/>
                <a:gd name="f75" fmla="*/ f60 1 f38"/>
                <a:gd name="f76" fmla="*/ f61 1 f39"/>
                <a:gd name="f77" fmla="*/ f62 1 f38"/>
                <a:gd name="f78" fmla="*/ f63 f29 1"/>
                <a:gd name="f79" fmla="*/ f64 f29 1"/>
                <a:gd name="f80" fmla="*/ f66 f30 1"/>
                <a:gd name="f81" fmla="*/ f65 f30 1"/>
                <a:gd name="f82" fmla="*/ f67 f29 1"/>
                <a:gd name="f83" fmla="*/ f68 f30 1"/>
                <a:gd name="f84" fmla="*/ f69 f30 1"/>
                <a:gd name="f85" fmla="*/ f70 f29 1"/>
                <a:gd name="f86" fmla="*/ f71 f30 1"/>
                <a:gd name="f87" fmla="*/ f72 f30 1"/>
                <a:gd name="f88" fmla="*/ f73 f29 1"/>
                <a:gd name="f89" fmla="*/ f74 f30 1"/>
                <a:gd name="f90" fmla="*/ f75 f29 1"/>
                <a:gd name="f91" fmla="*/ f76 f30 1"/>
                <a:gd name="f92" fmla="*/ f77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2" y="f83"/>
                </a:cxn>
                <a:cxn ang="f51">
                  <a:pos x="f82" y="f83"/>
                </a:cxn>
                <a:cxn ang="f51">
                  <a:pos x="f82" y="f84"/>
                </a:cxn>
                <a:cxn ang="f51">
                  <a:pos x="f85" y="f86"/>
                </a:cxn>
                <a:cxn ang="f51">
                  <a:pos x="f85" y="f87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2" y="f87"/>
                </a:cxn>
                <a:cxn ang="f51">
                  <a:pos x="f92" y="f83"/>
                </a:cxn>
              </a:cxnLst>
              <a:rect l="f78" t="f81" r="f79" b="f80"/>
              <a:pathLst>
                <a:path w="2412" h="961278">
                  <a:moveTo>
                    <a:pt x="f8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6" y="f14"/>
                  </a:cubicBezTo>
                  <a:lnTo>
                    <a:pt x="f6" y="f15"/>
                  </a:lnTo>
                  <a:cubicBezTo>
                    <a:pt x="f6" y="f16"/>
                    <a:pt x="f17" y="f18"/>
                    <a:pt x="f19" y="f18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5" y="f26"/>
                    <a:pt x="f5" y="f27"/>
                    <a:pt x="f5" y="f1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" name="Freeform: Shape 121">
              <a:extLst>
                <a:ext uri="{FF2B5EF4-FFF2-40B4-BE49-F238E27FC236}">
                  <a16:creationId xmlns:a16="http://schemas.microsoft.com/office/drawing/2014/main" id="{93700A96-4F3E-5260-4EEA-99ECA0720DFC}"/>
                </a:ext>
              </a:extLst>
            </p:cNvPr>
            <p:cNvSpPr/>
            <p:nvPr/>
          </p:nvSpPr>
          <p:spPr>
            <a:xfrm>
              <a:off x="4939899" y="4847252"/>
              <a:ext cx="13834" cy="9403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940321"/>
                <a:gd name="f8" fmla="val 6983"/>
                <a:gd name="f9" fmla="val 4533"/>
                <a:gd name="f10" fmla="val 15"/>
                <a:gd name="f11" fmla="val 2260"/>
                <a:gd name="f12" fmla="val 1317"/>
                <a:gd name="f13" fmla="val 1016"/>
                <a:gd name="f14" fmla="val 3428"/>
                <a:gd name="f15" fmla="val 419"/>
                <a:gd name="f16" fmla="val 4476"/>
                <a:gd name="f17" fmla="val 64"/>
                <a:gd name="f18" fmla="val 5650"/>
                <a:gd name="f19" fmla="val 6856"/>
                <a:gd name="f20" fmla="val 5967"/>
                <a:gd name="f21" fmla="val 13344"/>
                <a:gd name="f22" fmla="val 2560"/>
                <a:gd name="f23" fmla="val 10424"/>
                <a:gd name="f24" fmla="val 26"/>
                <a:gd name="f25" fmla="+- 0 0 -90"/>
                <a:gd name="f26" fmla="*/ f3 1 13839"/>
                <a:gd name="f27" fmla="*/ f4 1 94032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3839"/>
                <a:gd name="f36" fmla="*/ f32 1 940321"/>
                <a:gd name="f37" fmla="*/ 6983 f33 1"/>
                <a:gd name="f38" fmla="*/ 0 f32 1"/>
                <a:gd name="f39" fmla="*/ 1016 f33 1"/>
                <a:gd name="f40" fmla="*/ 3428 f32 1"/>
                <a:gd name="f41" fmla="*/ 0 f33 1"/>
                <a:gd name="f42" fmla="*/ 6856 f32 1"/>
                <a:gd name="f43" fmla="*/ 940321 f32 1"/>
                <a:gd name="f44" fmla="*/ 13839 f33 1"/>
                <a:gd name="f45" fmla="*/ 5967 f32 1"/>
                <a:gd name="f46" fmla="+- f34 0 f1"/>
                <a:gd name="f47" fmla="*/ f37 1 13839"/>
                <a:gd name="f48" fmla="*/ f38 1 940321"/>
                <a:gd name="f49" fmla="*/ f39 1 13839"/>
                <a:gd name="f50" fmla="*/ f40 1 940321"/>
                <a:gd name="f51" fmla="*/ f41 1 13839"/>
                <a:gd name="f52" fmla="*/ f42 1 940321"/>
                <a:gd name="f53" fmla="*/ f43 1 940321"/>
                <a:gd name="f54" fmla="*/ f44 1 13839"/>
                <a:gd name="f55" fmla="*/ f45 1 940321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5"/>
                <a:gd name="f63" fmla="*/ f50 1 f36"/>
                <a:gd name="f64" fmla="*/ f51 1 f35"/>
                <a:gd name="f65" fmla="*/ f52 1 f36"/>
                <a:gd name="f66" fmla="*/ f53 1 f36"/>
                <a:gd name="f67" fmla="*/ f54 1 f35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6 1"/>
                <a:gd name="f76" fmla="*/ f63 f27 1"/>
                <a:gd name="f77" fmla="*/ f64 f26 1"/>
                <a:gd name="f78" fmla="*/ f65 f27 1"/>
                <a:gd name="f79" fmla="*/ f66 f27 1"/>
                <a:gd name="f80" fmla="*/ f67 f26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7" y="f79"/>
                </a:cxn>
                <a:cxn ang="f46">
                  <a:pos x="f80" y="f79"/>
                </a:cxn>
                <a:cxn ang="f46">
                  <a:pos x="f80" y="f78"/>
                </a:cxn>
                <a:cxn ang="f46">
                  <a:pos x="f80" y="f81"/>
                </a:cxn>
                <a:cxn ang="f46">
                  <a:pos x="f73" y="f74"/>
                </a:cxn>
              </a:cxnLst>
              <a:rect l="f69" t="f72" r="f70" b="f71"/>
              <a:pathLst>
                <a:path w="13839" h="940321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5" y="f19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19"/>
                  </a:lnTo>
                  <a:cubicBezTo>
                    <a:pt x="f6" y="f19"/>
                    <a:pt x="f6" y="f19"/>
                    <a:pt x="f6" y="f20"/>
                  </a:cubicBezTo>
                  <a:cubicBezTo>
                    <a:pt x="f21" y="f22"/>
                    <a:pt x="f23" y="f2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" name="Freeform: Shape 122">
              <a:extLst>
                <a:ext uri="{FF2B5EF4-FFF2-40B4-BE49-F238E27FC236}">
                  <a16:creationId xmlns:a16="http://schemas.microsoft.com/office/drawing/2014/main" id="{99E7217C-7660-F7DF-338D-BFEC692F34C3}"/>
                </a:ext>
              </a:extLst>
            </p:cNvPr>
            <p:cNvSpPr/>
            <p:nvPr/>
          </p:nvSpPr>
          <p:spPr>
            <a:xfrm>
              <a:off x="3975966" y="5448699"/>
              <a:ext cx="127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12696"/>
                <a:gd name="f8" fmla="val 1270"/>
                <a:gd name="f9" fmla="+- 0 0 -90"/>
                <a:gd name="f10" fmla="*/ f3 1 1269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"/>
                <a:gd name="f20" fmla="*/ f16 1 12696"/>
                <a:gd name="f21" fmla="*/ 0 f17 1"/>
                <a:gd name="f22" fmla="*/ 0 f16 1"/>
                <a:gd name="f23" fmla="*/ 1270 f17 1"/>
                <a:gd name="f24" fmla="+- f18 0 f1"/>
                <a:gd name="f25" fmla="*/ f21 1 1269"/>
                <a:gd name="f26" fmla="*/ f22 1 12696"/>
                <a:gd name="f27" fmla="*/ f23 1 1269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269" h="12696">
                  <a:moveTo>
                    <a:pt x="f5" y="f5"/>
                  </a:move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" name="Freeform: Shape 123">
              <a:extLst>
                <a:ext uri="{FF2B5EF4-FFF2-40B4-BE49-F238E27FC236}">
                  <a16:creationId xmlns:a16="http://schemas.microsoft.com/office/drawing/2014/main" id="{762D0046-DFFE-52E9-4929-43EBE0B004E4}"/>
                </a:ext>
              </a:extLst>
            </p:cNvPr>
            <p:cNvSpPr/>
            <p:nvPr/>
          </p:nvSpPr>
          <p:spPr>
            <a:xfrm>
              <a:off x="3608780" y="5448379"/>
              <a:ext cx="365787" cy="136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5791"/>
                <a:gd name="f7" fmla="val 13649"/>
                <a:gd name="f8" fmla="val 6856"/>
                <a:gd name="f9" fmla="val 6793"/>
                <a:gd name="f10" fmla="val 362998"/>
                <a:gd name="f11" fmla="val 361221"/>
                <a:gd name="f12" fmla="val 12506"/>
                <a:gd name="f13" fmla="val 358085"/>
                <a:gd name="f14" fmla="val 10319"/>
                <a:gd name="f15" fmla="val 357298"/>
                <a:gd name="f16" fmla="val 6018"/>
                <a:gd name="f17" fmla="val 359443"/>
                <a:gd name="f18" fmla="val 2857"/>
                <a:gd name="f19" fmla="val 360865"/>
                <a:gd name="f20" fmla="val 800"/>
                <a:gd name="f21" fmla="val 363316"/>
                <a:gd name="f22" fmla="val -282"/>
                <a:gd name="f23" fmla="val 365792"/>
                <a:gd name="f24" fmla="val 64"/>
                <a:gd name="f25" fmla="val 3733"/>
                <a:gd name="f26" fmla="val 3056"/>
                <a:gd name="f27" fmla="+- 0 0 -90"/>
                <a:gd name="f28" fmla="*/ f3 1 365791"/>
                <a:gd name="f29" fmla="*/ f4 1 13649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65791"/>
                <a:gd name="f38" fmla="*/ f34 1 13649"/>
                <a:gd name="f39" fmla="*/ 6856 f35 1"/>
                <a:gd name="f40" fmla="*/ 6793 f34 1"/>
                <a:gd name="f41" fmla="*/ 13649 f34 1"/>
                <a:gd name="f42" fmla="*/ 362998 f35 1"/>
                <a:gd name="f43" fmla="*/ 361221 f35 1"/>
                <a:gd name="f44" fmla="*/ 12506 f34 1"/>
                <a:gd name="f45" fmla="*/ 359443 f35 1"/>
                <a:gd name="f46" fmla="*/ 2857 f34 1"/>
                <a:gd name="f47" fmla="*/ 365792 f35 1"/>
                <a:gd name="f48" fmla="*/ 64 f34 1"/>
                <a:gd name="f49" fmla="*/ 0 f35 1"/>
                <a:gd name="f50" fmla="+- f36 0 f1"/>
                <a:gd name="f51" fmla="*/ f39 1 365791"/>
                <a:gd name="f52" fmla="*/ f40 1 13649"/>
                <a:gd name="f53" fmla="*/ f41 1 13649"/>
                <a:gd name="f54" fmla="*/ f42 1 365791"/>
                <a:gd name="f55" fmla="*/ f43 1 365791"/>
                <a:gd name="f56" fmla="*/ f44 1 13649"/>
                <a:gd name="f57" fmla="*/ f45 1 365791"/>
                <a:gd name="f58" fmla="*/ f46 1 13649"/>
                <a:gd name="f59" fmla="*/ f47 1 365791"/>
                <a:gd name="f60" fmla="*/ f48 1 13649"/>
                <a:gd name="f61" fmla="*/ f49 1 365791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8"/>
                <a:gd name="f69" fmla="*/ f54 1 f37"/>
                <a:gd name="f70" fmla="*/ f55 1 f37"/>
                <a:gd name="f71" fmla="*/ f56 1 f38"/>
                <a:gd name="f72" fmla="*/ f57 1 f37"/>
                <a:gd name="f73" fmla="*/ f58 1 f38"/>
                <a:gd name="f74" fmla="*/ f59 1 f37"/>
                <a:gd name="f75" fmla="*/ f60 1 f38"/>
                <a:gd name="f76" fmla="*/ f61 1 f37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9 1"/>
                <a:gd name="f84" fmla="*/ f69 f28 1"/>
                <a:gd name="f85" fmla="*/ f70 f28 1"/>
                <a:gd name="f86" fmla="*/ f71 f29 1"/>
                <a:gd name="f87" fmla="*/ f72 f28 1"/>
                <a:gd name="f88" fmla="*/ f73 f29 1"/>
                <a:gd name="f89" fmla="*/ f74 f28 1"/>
                <a:gd name="f90" fmla="*/ f75 f29 1"/>
                <a:gd name="f91" fmla="*/ f7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1" y="f83"/>
                </a:cxn>
                <a:cxn ang="f50">
                  <a:pos x="f84" y="f83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91" y="f90"/>
                </a:cxn>
                <a:cxn ang="f50">
                  <a:pos x="f81" y="f82"/>
                </a:cxn>
              </a:cxnLst>
              <a:rect l="f77" t="f80" r="f78" b="f79"/>
              <a:pathLst>
                <a:path w="365791" h="13649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5" y="f24"/>
                  </a:lnTo>
                  <a:cubicBezTo>
                    <a:pt x="f25" y="f24"/>
                    <a:pt x="f9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" name="Freeform: Shape 124">
              <a:extLst>
                <a:ext uri="{FF2B5EF4-FFF2-40B4-BE49-F238E27FC236}">
                  <a16:creationId xmlns:a16="http://schemas.microsoft.com/office/drawing/2014/main" id="{39C18AB8-8AB2-20B9-4480-8F4A7E137FBA}"/>
                </a:ext>
              </a:extLst>
            </p:cNvPr>
            <p:cNvSpPr/>
            <p:nvPr/>
          </p:nvSpPr>
          <p:spPr>
            <a:xfrm>
              <a:off x="4003901" y="5468002"/>
              <a:ext cx="758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015"/>
                <a:gd name="f8" fmla="val 762"/>
                <a:gd name="f9" fmla="val 1016"/>
                <a:gd name="f10" fmla="+- 0 0 -90"/>
                <a:gd name="f11" fmla="*/ f3 1 761"/>
                <a:gd name="f12" fmla="*/ f4 1 101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61"/>
                <a:gd name="f21" fmla="*/ f17 1 1015"/>
                <a:gd name="f22" fmla="*/ 0 f18 1"/>
                <a:gd name="f23" fmla="*/ 0 f17 1"/>
                <a:gd name="f24" fmla="*/ 762 f18 1"/>
                <a:gd name="f25" fmla="*/ 1016 f17 1"/>
                <a:gd name="f26" fmla="+- f19 0 f1"/>
                <a:gd name="f27" fmla="*/ f22 1 761"/>
                <a:gd name="f28" fmla="*/ f23 1 1015"/>
                <a:gd name="f29" fmla="*/ f24 1 761"/>
                <a:gd name="f30" fmla="*/ f25 1 101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761" h="1015">
                  <a:moveTo>
                    <a:pt x="f5" y="f5"/>
                  </a:move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" name="Freeform: Shape 125">
              <a:extLst>
                <a:ext uri="{FF2B5EF4-FFF2-40B4-BE49-F238E27FC236}">
                  <a16:creationId xmlns:a16="http://schemas.microsoft.com/office/drawing/2014/main" id="{C480DE13-5B55-B511-D69D-A04216ABDA86}"/>
                </a:ext>
              </a:extLst>
            </p:cNvPr>
            <p:cNvSpPr/>
            <p:nvPr/>
          </p:nvSpPr>
          <p:spPr>
            <a:xfrm>
              <a:off x="4005172" y="5470160"/>
              <a:ext cx="54" cy="15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506"/>
                <a:gd name="f8" fmla="val 889"/>
                <a:gd name="f9" fmla="val 1397"/>
                <a:gd name="f10" fmla="val 1904"/>
                <a:gd name="f11" fmla="val 127"/>
                <a:gd name="f12" fmla="val 508"/>
                <a:gd name="f13" fmla="+- 0 0 -90"/>
                <a:gd name="f14" fmla="*/ f3 1 56"/>
                <a:gd name="f15" fmla="*/ f4 1 150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1506"/>
                <a:gd name="f25" fmla="*/ 0 f21 1"/>
                <a:gd name="f26" fmla="*/ 0 f20 1"/>
                <a:gd name="f27" fmla="*/ 1397 f20 1"/>
                <a:gd name="f28" fmla="+- f22 0 f1"/>
                <a:gd name="f29" fmla="*/ f25 1 56"/>
                <a:gd name="f30" fmla="*/ f26 1 1506"/>
                <a:gd name="f31" fmla="*/ f27 1 1506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1506">
                  <a:moveTo>
                    <a:pt x="f5" y="f5"/>
                  </a:moveTo>
                  <a:cubicBezTo>
                    <a:pt x="f5" y="f5"/>
                    <a:pt x="f5" y="f8"/>
                    <a:pt x="f5" y="f9"/>
                  </a:cubicBezTo>
                  <a:cubicBezTo>
                    <a:pt x="f5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6" name="Freeform: Shape 126">
              <a:extLst>
                <a:ext uri="{FF2B5EF4-FFF2-40B4-BE49-F238E27FC236}">
                  <a16:creationId xmlns:a16="http://schemas.microsoft.com/office/drawing/2014/main" id="{FCF5D44F-3D7A-C9D6-D885-529F3D8CCED5}"/>
                </a:ext>
              </a:extLst>
            </p:cNvPr>
            <p:cNvSpPr/>
            <p:nvPr/>
          </p:nvSpPr>
          <p:spPr>
            <a:xfrm>
              <a:off x="3967014" y="5449183"/>
              <a:ext cx="35999" cy="266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996"/>
                <a:gd name="f7" fmla="val 26681"/>
                <a:gd name="f8" fmla="val 1208"/>
                <a:gd name="f9" fmla="val 2050"/>
                <a:gd name="f10" fmla="val -938"/>
                <a:gd name="f11" fmla="val 5212"/>
                <a:gd name="f12" fmla="val -151"/>
                <a:gd name="f13" fmla="val 9511"/>
                <a:gd name="f14" fmla="val 2985"/>
                <a:gd name="f15" fmla="val 11700"/>
                <a:gd name="f16" fmla="val 4763"/>
                <a:gd name="f17" fmla="val 12842"/>
                <a:gd name="f18" fmla="val 5652"/>
                <a:gd name="f19" fmla="val 13477"/>
                <a:gd name="f20" fmla="val 5986"/>
                <a:gd name="f21" fmla="val 5285"/>
                <a:gd name="f22" fmla="val 6223"/>
                <a:gd name="f23" fmla="val 4717"/>
                <a:gd name="f24" fmla="val 6921"/>
                <a:gd name="f25" fmla="val 7568"/>
                <a:gd name="f26" fmla="val 4783"/>
                <a:gd name="f27" fmla="val 8064"/>
                <a:gd name="f28" fmla="val 5332"/>
                <a:gd name="f29" fmla="val 15255"/>
                <a:gd name="f30" fmla="val 24697"/>
                <a:gd name="f31" fmla="val 26682"/>
                <a:gd name="f32" fmla="val 22746"/>
                <a:gd name="f33" fmla="val 24709"/>
                <a:gd name="f34" fmla="val 18960"/>
                <a:gd name="f35" fmla="val 27782"/>
                <a:gd name="f36" fmla="val 15896"/>
                <a:gd name="f37" fmla="val 31565"/>
                <a:gd name="f38" fmla="val 15905"/>
                <a:gd name="f39" fmla="val 33190"/>
                <a:gd name="f40" fmla="val 15909"/>
                <a:gd name="f41" fmla="val 34765"/>
                <a:gd name="f42" fmla="val 16488"/>
                <a:gd name="f43" fmla="val 17540"/>
                <a:gd name="f44" fmla="val 11238"/>
                <a:gd name="f45" fmla="val 527"/>
                <a:gd name="f46" fmla="val 9968"/>
                <a:gd name="f47" fmla="val 8572"/>
                <a:gd name="f48" fmla="val 6045"/>
                <a:gd name="f49" fmla="val -550"/>
                <a:gd name="f50" fmla="val 3099"/>
                <a:gd name="f51" fmla="val 57"/>
                <a:gd name="f52" fmla="+- 0 0 -90"/>
                <a:gd name="f53" fmla="*/ f3 1 35996"/>
                <a:gd name="f54" fmla="*/ f4 1 26681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35996"/>
                <a:gd name="f63" fmla="*/ f59 1 26681"/>
                <a:gd name="f64" fmla="*/ 1208 f60 1"/>
                <a:gd name="f65" fmla="*/ 2050 f59 1"/>
                <a:gd name="f66" fmla="*/ 2985 f60 1"/>
                <a:gd name="f67" fmla="*/ 11700 f59 1"/>
                <a:gd name="f68" fmla="*/ 4763 f60 1"/>
                <a:gd name="f69" fmla="*/ 12842 f59 1"/>
                <a:gd name="f70" fmla="*/ 5652 f60 1"/>
                <a:gd name="f71" fmla="*/ 13477 f59 1"/>
                <a:gd name="f72" fmla="*/ 5986 f59 1"/>
                <a:gd name="f73" fmla="*/ 6921 f60 1"/>
                <a:gd name="f74" fmla="*/ 4717 f59 1"/>
                <a:gd name="f75" fmla="*/ 8064 f60 1"/>
                <a:gd name="f76" fmla="*/ 15255 f59 1"/>
                <a:gd name="f77" fmla="*/ 24697 f60 1"/>
                <a:gd name="f78" fmla="*/ 26682 f59 1"/>
                <a:gd name="f79" fmla="*/ 22746 f59 1"/>
                <a:gd name="f80" fmla="*/ 31565 f60 1"/>
                <a:gd name="f81" fmla="*/ 15905 f59 1"/>
                <a:gd name="f82" fmla="*/ 35996 f60 1"/>
                <a:gd name="f83" fmla="*/ 17540 f59 1"/>
                <a:gd name="f84" fmla="*/ 11238 f60 1"/>
                <a:gd name="f85" fmla="*/ 527 f59 1"/>
                <a:gd name="f86" fmla="*/ 9968 f60 1"/>
                <a:gd name="f87" fmla="*/ 8572 f60 1"/>
                <a:gd name="f88" fmla="+- f61 0 f1"/>
                <a:gd name="f89" fmla="*/ f64 1 35996"/>
                <a:gd name="f90" fmla="*/ f65 1 26681"/>
                <a:gd name="f91" fmla="*/ f66 1 35996"/>
                <a:gd name="f92" fmla="*/ f67 1 26681"/>
                <a:gd name="f93" fmla="*/ f68 1 35996"/>
                <a:gd name="f94" fmla="*/ f69 1 26681"/>
                <a:gd name="f95" fmla="*/ f70 1 35996"/>
                <a:gd name="f96" fmla="*/ f71 1 26681"/>
                <a:gd name="f97" fmla="*/ f72 1 26681"/>
                <a:gd name="f98" fmla="*/ f73 1 35996"/>
                <a:gd name="f99" fmla="*/ f74 1 26681"/>
                <a:gd name="f100" fmla="*/ f75 1 35996"/>
                <a:gd name="f101" fmla="*/ f76 1 26681"/>
                <a:gd name="f102" fmla="*/ f77 1 35996"/>
                <a:gd name="f103" fmla="*/ f78 1 26681"/>
                <a:gd name="f104" fmla="*/ f79 1 26681"/>
                <a:gd name="f105" fmla="*/ f80 1 35996"/>
                <a:gd name="f106" fmla="*/ f81 1 26681"/>
                <a:gd name="f107" fmla="*/ f82 1 35996"/>
                <a:gd name="f108" fmla="*/ f83 1 26681"/>
                <a:gd name="f109" fmla="*/ f84 1 35996"/>
                <a:gd name="f110" fmla="*/ f85 1 26681"/>
                <a:gd name="f111" fmla="*/ f86 1 35996"/>
                <a:gd name="f112" fmla="*/ f87 1 35996"/>
                <a:gd name="f113" fmla="*/ f55 1 f62"/>
                <a:gd name="f114" fmla="*/ f56 1 f62"/>
                <a:gd name="f115" fmla="*/ f55 1 f63"/>
                <a:gd name="f116" fmla="*/ f57 1 f63"/>
                <a:gd name="f117" fmla="*/ f89 1 f62"/>
                <a:gd name="f118" fmla="*/ f90 1 f63"/>
                <a:gd name="f119" fmla="*/ f91 1 f62"/>
                <a:gd name="f120" fmla="*/ f92 1 f63"/>
                <a:gd name="f121" fmla="*/ f93 1 f62"/>
                <a:gd name="f122" fmla="*/ f94 1 f63"/>
                <a:gd name="f123" fmla="*/ f95 1 f62"/>
                <a:gd name="f124" fmla="*/ f96 1 f63"/>
                <a:gd name="f125" fmla="*/ f97 1 f63"/>
                <a:gd name="f126" fmla="*/ f98 1 f62"/>
                <a:gd name="f127" fmla="*/ f99 1 f63"/>
                <a:gd name="f128" fmla="*/ f100 1 f62"/>
                <a:gd name="f129" fmla="*/ f101 1 f63"/>
                <a:gd name="f130" fmla="*/ f102 1 f62"/>
                <a:gd name="f131" fmla="*/ f103 1 f63"/>
                <a:gd name="f132" fmla="*/ f104 1 f63"/>
                <a:gd name="f133" fmla="*/ f105 1 f62"/>
                <a:gd name="f134" fmla="*/ f106 1 f63"/>
                <a:gd name="f135" fmla="*/ f107 1 f62"/>
                <a:gd name="f136" fmla="*/ f108 1 f63"/>
                <a:gd name="f137" fmla="*/ f109 1 f62"/>
                <a:gd name="f138" fmla="*/ f110 1 f63"/>
                <a:gd name="f139" fmla="*/ f111 1 f62"/>
                <a:gd name="f140" fmla="*/ f112 1 f62"/>
                <a:gd name="f141" fmla="*/ f113 f53 1"/>
                <a:gd name="f142" fmla="*/ f114 f53 1"/>
                <a:gd name="f143" fmla="*/ f116 f54 1"/>
                <a:gd name="f144" fmla="*/ f115 f54 1"/>
                <a:gd name="f145" fmla="*/ f117 f53 1"/>
                <a:gd name="f146" fmla="*/ f118 f54 1"/>
                <a:gd name="f147" fmla="*/ f119 f53 1"/>
                <a:gd name="f148" fmla="*/ f120 f54 1"/>
                <a:gd name="f149" fmla="*/ f121 f53 1"/>
                <a:gd name="f150" fmla="*/ f122 f54 1"/>
                <a:gd name="f151" fmla="*/ f123 f53 1"/>
                <a:gd name="f152" fmla="*/ f124 f54 1"/>
                <a:gd name="f153" fmla="*/ f125 f54 1"/>
                <a:gd name="f154" fmla="*/ f126 f53 1"/>
                <a:gd name="f155" fmla="*/ f127 f54 1"/>
                <a:gd name="f156" fmla="*/ f128 f53 1"/>
                <a:gd name="f157" fmla="*/ f129 f54 1"/>
                <a:gd name="f158" fmla="*/ f130 f53 1"/>
                <a:gd name="f159" fmla="*/ f131 f54 1"/>
                <a:gd name="f160" fmla="*/ f132 f54 1"/>
                <a:gd name="f161" fmla="*/ f133 f53 1"/>
                <a:gd name="f162" fmla="*/ f134 f54 1"/>
                <a:gd name="f163" fmla="*/ f135 f53 1"/>
                <a:gd name="f164" fmla="*/ f136 f54 1"/>
                <a:gd name="f165" fmla="*/ f137 f53 1"/>
                <a:gd name="f166" fmla="*/ f138 f54 1"/>
                <a:gd name="f167" fmla="*/ f139 f53 1"/>
                <a:gd name="f168" fmla="*/ f14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1" y="f153"/>
                </a:cxn>
                <a:cxn ang="f88">
                  <a:pos x="f154" y="f155"/>
                </a:cxn>
                <a:cxn ang="f88">
                  <a:pos x="f156" y="f153"/>
                </a:cxn>
                <a:cxn ang="f88">
                  <a:pos x="f156" y="f157"/>
                </a:cxn>
                <a:cxn ang="f88">
                  <a:pos x="f158" y="f159"/>
                </a:cxn>
                <a:cxn ang="f88">
                  <a:pos x="f158" y="f160"/>
                </a:cxn>
                <a:cxn ang="f88">
                  <a:pos x="f161" y="f162"/>
                </a:cxn>
                <a:cxn ang="f88">
                  <a:pos x="f163" y="f164"/>
                </a:cxn>
                <a:cxn ang="f88">
                  <a:pos x="f163" y="f164"/>
                </a:cxn>
                <a:cxn ang="f88">
                  <a:pos x="f165" y="f166"/>
                </a:cxn>
                <a:cxn ang="f88">
                  <a:pos x="f165" y="f166"/>
                </a:cxn>
                <a:cxn ang="f88">
                  <a:pos x="f167" y="f166"/>
                </a:cxn>
                <a:cxn ang="f88">
                  <a:pos x="f168" y="f166"/>
                </a:cxn>
                <a:cxn ang="f88">
                  <a:pos x="f145" y="f146"/>
                </a:cxn>
              </a:cxnLst>
              <a:rect l="f141" t="f144" r="f142" b="f143"/>
              <a:pathLst>
                <a:path w="35996" h="2668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18" y="f20"/>
                  </a:lnTo>
                  <a:cubicBezTo>
                    <a:pt x="f18" y="f21"/>
                    <a:pt x="f22" y="f23"/>
                    <a:pt x="f24" y="f23"/>
                  </a:cubicBezTo>
                  <a:cubicBezTo>
                    <a:pt x="f25" y="f26"/>
                    <a:pt x="f27" y="f28"/>
                    <a:pt x="f27" y="f20"/>
                  </a:cubicBezTo>
                  <a:lnTo>
                    <a:pt x="f27" y="f29"/>
                  </a:lnTo>
                  <a:lnTo>
                    <a:pt x="f30" y="f31"/>
                  </a:lnTo>
                  <a:lnTo>
                    <a:pt x="f30" y="f32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6" y="f43"/>
                  </a:cubicBezTo>
                  <a:cubicBezTo>
                    <a:pt x="f6" y="f43"/>
                    <a:pt x="f6" y="f43"/>
                    <a:pt x="f6" y="f43"/>
                  </a:cubicBezTo>
                  <a:lnTo>
                    <a:pt x="f44" y="f45"/>
                  </a:lnTo>
                  <a:lnTo>
                    <a:pt x="f44" y="f45"/>
                  </a:lnTo>
                  <a:lnTo>
                    <a:pt x="f46" y="f45"/>
                  </a:lnTo>
                  <a:lnTo>
                    <a:pt x="f47" y="f45"/>
                  </a:ln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7" name="Freeform: Shape 127">
              <a:extLst>
                <a:ext uri="{FF2B5EF4-FFF2-40B4-BE49-F238E27FC236}">
                  <a16:creationId xmlns:a16="http://schemas.microsoft.com/office/drawing/2014/main" id="{6B33A403-8D7E-93B5-8AE6-CA8549D6E514}"/>
                </a:ext>
              </a:extLst>
            </p:cNvPr>
            <p:cNvSpPr/>
            <p:nvPr/>
          </p:nvSpPr>
          <p:spPr>
            <a:xfrm>
              <a:off x="3972665" y="5453902"/>
              <a:ext cx="2414" cy="10034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003424"/>
                <a:gd name="f8" fmla="val 1002155"/>
                <a:gd name="f9" fmla="val 1002853"/>
                <a:gd name="f10" fmla="val 571"/>
                <a:gd name="f11" fmla="val 1269"/>
                <a:gd name="f12" fmla="val 1917"/>
                <a:gd name="f13" fmla="val 1003361"/>
                <a:gd name="f14" fmla="val 1002815"/>
                <a:gd name="f15" fmla="val 1270"/>
                <a:gd name="f16" fmla="val 616"/>
                <a:gd name="f17" fmla="val 66"/>
                <a:gd name="f18" fmla="val 569"/>
                <a:gd name="f19" fmla="+- 0 0 -90"/>
                <a:gd name="f20" fmla="*/ f3 1 2412"/>
                <a:gd name="f21" fmla="*/ f4 1 100342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412"/>
                <a:gd name="f30" fmla="*/ f26 1 1003424"/>
                <a:gd name="f31" fmla="*/ 0 f27 1"/>
                <a:gd name="f32" fmla="*/ 1002155 f26 1"/>
                <a:gd name="f33" fmla="*/ 1269 f27 1"/>
                <a:gd name="f34" fmla="*/ 1003424 f26 1"/>
                <a:gd name="f35" fmla="*/ 2412 f27 1"/>
                <a:gd name="f36" fmla="*/ 1270 f26 1"/>
                <a:gd name="f37" fmla="*/ 0 f26 1"/>
                <a:gd name="f38" fmla="+- f28 0 f1"/>
                <a:gd name="f39" fmla="*/ f31 1 2412"/>
                <a:gd name="f40" fmla="*/ f32 1 1003424"/>
                <a:gd name="f41" fmla="*/ f33 1 2412"/>
                <a:gd name="f42" fmla="*/ f34 1 1003424"/>
                <a:gd name="f43" fmla="*/ f35 1 2412"/>
                <a:gd name="f44" fmla="*/ f36 1 1003424"/>
                <a:gd name="f45" fmla="*/ f37 1 1003424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4"/>
                </a:cxn>
                <a:cxn ang="f38">
                  <a:pos x="f65" y="f62"/>
                </a:cxn>
                <a:cxn ang="f38">
                  <a:pos x="f65" y="f66"/>
                </a:cxn>
                <a:cxn ang="f38">
                  <a:pos x="f63" y="f67"/>
                </a:cxn>
                <a:cxn ang="f38">
                  <a:pos x="f61" y="f66"/>
                </a:cxn>
                <a:cxn ang="f38">
                  <a:pos x="f61" y="f62"/>
                </a:cxn>
              </a:cxnLst>
              <a:rect l="f57" t="f60" r="f58" b="f59"/>
              <a:pathLst>
                <a:path w="2412" h="1003424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1" y="f7"/>
                  </a:lnTo>
                  <a:cubicBezTo>
                    <a:pt x="f12" y="f13"/>
                    <a:pt x="f6" y="f14"/>
                    <a:pt x="f6" y="f8"/>
                  </a:cubicBezTo>
                  <a:lnTo>
                    <a:pt x="f6" y="f15"/>
                  </a:lnTo>
                  <a:cubicBezTo>
                    <a:pt x="f6" y="f16"/>
                    <a:pt x="f12" y="f17"/>
                    <a:pt x="f11" y="f5"/>
                  </a:cubicBezTo>
                  <a:cubicBezTo>
                    <a:pt x="f10" y="f5"/>
                    <a:pt x="f5" y="f18"/>
                    <a:pt x="f5" y="f1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8" name="Freeform: Shape 128">
              <a:extLst>
                <a:ext uri="{FF2B5EF4-FFF2-40B4-BE49-F238E27FC236}">
                  <a16:creationId xmlns:a16="http://schemas.microsoft.com/office/drawing/2014/main" id="{6BDECFFF-316B-E826-BDB9-7A9C17F44997}"/>
                </a:ext>
              </a:extLst>
            </p:cNvPr>
            <p:cNvSpPr/>
            <p:nvPr/>
          </p:nvSpPr>
          <p:spPr>
            <a:xfrm>
              <a:off x="3457309" y="5738564"/>
              <a:ext cx="144484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488"/>
                <a:gd name="f7" fmla="val 13712"/>
                <a:gd name="f8" fmla="val 6856"/>
                <a:gd name="f9" fmla="val 13713"/>
                <a:gd name="f10" fmla="val 3784"/>
                <a:gd name="f11" fmla="val 3070"/>
                <a:gd name="f12" fmla="+- 0 0 -90"/>
                <a:gd name="f13" fmla="*/ f3 1 144488"/>
                <a:gd name="f14" fmla="*/ f4 1 1371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4488"/>
                <a:gd name="f23" fmla="*/ f19 1 13712"/>
                <a:gd name="f24" fmla="*/ 6856 f20 1"/>
                <a:gd name="f25" fmla="*/ 6856 f19 1"/>
                <a:gd name="f26" fmla="*/ 13713 f19 1"/>
                <a:gd name="f27" fmla="*/ 144488 f20 1"/>
                <a:gd name="f28" fmla="*/ 0 f19 1"/>
                <a:gd name="f29" fmla="*/ 0 f20 1"/>
                <a:gd name="f30" fmla="+- f21 0 f1"/>
                <a:gd name="f31" fmla="*/ f24 1 144488"/>
                <a:gd name="f32" fmla="*/ f25 1 13712"/>
                <a:gd name="f33" fmla="*/ f26 1 13712"/>
                <a:gd name="f34" fmla="*/ f27 1 144488"/>
                <a:gd name="f35" fmla="*/ f28 1 13712"/>
                <a:gd name="f36" fmla="*/ f29 1 14448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4" y="f55"/>
                </a:cxn>
                <a:cxn ang="f30">
                  <a:pos x="f56" y="f55"/>
                </a:cxn>
                <a:cxn ang="f30">
                  <a:pos x="f51" y="f52"/>
                </a:cxn>
              </a:cxnLst>
              <a:rect l="f47" t="f50" r="f48" b="f49"/>
              <a:pathLst>
                <a:path w="144488" h="13712">
                  <a:moveTo>
                    <a:pt x="f8" y="f8"/>
                  </a:moveTo>
                  <a:lnTo>
                    <a:pt x="f8" y="f9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0" y="f5"/>
                    <a:pt x="f8" y="f11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9" name="Freeform: Shape 129">
              <a:extLst>
                <a:ext uri="{FF2B5EF4-FFF2-40B4-BE49-F238E27FC236}">
                  <a16:creationId xmlns:a16="http://schemas.microsoft.com/office/drawing/2014/main" id="{FE130532-1CBB-C9C4-E54F-1269FA9D0225}"/>
                </a:ext>
              </a:extLst>
            </p:cNvPr>
            <p:cNvSpPr/>
            <p:nvPr/>
          </p:nvSpPr>
          <p:spPr>
            <a:xfrm>
              <a:off x="4019263" y="5615028"/>
              <a:ext cx="24880" cy="220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885"/>
                <a:gd name="f7" fmla="val 22092"/>
                <a:gd name="f8" fmla="val 5587"/>
                <a:gd name="f9" fmla="val 5079"/>
                <a:gd name="f10" fmla="val 8372"/>
                <a:gd name="f11" fmla="val 3238"/>
                <a:gd name="f12" fmla="val 11199"/>
                <a:gd name="f13" fmla="val 11808"/>
                <a:gd name="f14" fmla="val 13840"/>
                <a:gd name="f15" fmla="val 13966"/>
                <a:gd name="f16" fmla="val 18156"/>
                <a:gd name="f17" fmla="val 14349"/>
                <a:gd name="f18" fmla="val 17014"/>
                <a:gd name="f19" fmla="val 11242"/>
                <a:gd name="f20" fmla="val 20823"/>
                <a:gd name="f21" fmla="val 11173"/>
                <a:gd name="f22" fmla="val 22308"/>
                <a:gd name="f23" fmla="val 11219"/>
                <a:gd name="f24" fmla="val 23743"/>
                <a:gd name="f25" fmla="val 11755"/>
                <a:gd name="f26" fmla="val 12697"/>
                <a:gd name="f27" fmla="val 2666"/>
                <a:gd name="f28" fmla="val 4368"/>
                <a:gd name="f29" fmla="val 1158"/>
                <a:gd name="f30" fmla="val 5434"/>
                <a:gd name="f31" fmla="val 3028"/>
                <a:gd name="f32" fmla="+- 0 0 -90"/>
                <a:gd name="f33" fmla="*/ f3 1 24885"/>
                <a:gd name="f34" fmla="*/ f4 1 2209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4885"/>
                <a:gd name="f43" fmla="*/ f39 1 22092"/>
                <a:gd name="f44" fmla="*/ 5587 f40 1"/>
                <a:gd name="f45" fmla="*/ 5079 f39 1"/>
                <a:gd name="f46" fmla="*/ 0 f40 1"/>
                <a:gd name="f47" fmla="*/ 11808 f39 1"/>
                <a:gd name="f48" fmla="*/ 13840 f39 1"/>
                <a:gd name="f49" fmla="*/ 13966 f40 1"/>
                <a:gd name="f50" fmla="*/ 22092 f39 1"/>
                <a:gd name="f51" fmla="*/ 18156 f39 1"/>
                <a:gd name="f52" fmla="*/ 20823 f40 1"/>
                <a:gd name="f53" fmla="*/ 11173 f39 1"/>
                <a:gd name="f54" fmla="*/ 24885 f40 1"/>
                <a:gd name="f55" fmla="*/ 12697 f39 1"/>
                <a:gd name="f56" fmla="*/ 2666 f40 1"/>
                <a:gd name="f57" fmla="*/ 0 f39 1"/>
                <a:gd name="f58" fmla="+- f41 0 f1"/>
                <a:gd name="f59" fmla="*/ f44 1 24885"/>
                <a:gd name="f60" fmla="*/ f45 1 22092"/>
                <a:gd name="f61" fmla="*/ f46 1 24885"/>
                <a:gd name="f62" fmla="*/ f47 1 22092"/>
                <a:gd name="f63" fmla="*/ f48 1 22092"/>
                <a:gd name="f64" fmla="*/ f49 1 24885"/>
                <a:gd name="f65" fmla="*/ f50 1 22092"/>
                <a:gd name="f66" fmla="*/ f51 1 22092"/>
                <a:gd name="f67" fmla="*/ f52 1 24885"/>
                <a:gd name="f68" fmla="*/ f53 1 22092"/>
                <a:gd name="f69" fmla="*/ f54 1 24885"/>
                <a:gd name="f70" fmla="*/ f55 1 22092"/>
                <a:gd name="f71" fmla="*/ f56 1 24885"/>
                <a:gd name="f72" fmla="*/ f57 1 22092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2"/>
                <a:gd name="f80" fmla="*/ f62 1 f43"/>
                <a:gd name="f81" fmla="*/ f63 1 f43"/>
                <a:gd name="f82" fmla="*/ f64 1 f42"/>
                <a:gd name="f83" fmla="*/ f65 1 f43"/>
                <a:gd name="f84" fmla="*/ f66 1 f43"/>
                <a:gd name="f85" fmla="*/ f67 1 f42"/>
                <a:gd name="f86" fmla="*/ f68 1 f43"/>
                <a:gd name="f87" fmla="*/ f69 1 f42"/>
                <a:gd name="f88" fmla="*/ f70 1 f43"/>
                <a:gd name="f89" fmla="*/ f71 1 f42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3 1"/>
                <a:gd name="f98" fmla="*/ f80 f34 1"/>
                <a:gd name="f99" fmla="*/ f81 f34 1"/>
                <a:gd name="f100" fmla="*/ f82 f33 1"/>
                <a:gd name="f101" fmla="*/ f83 f34 1"/>
                <a:gd name="f102" fmla="*/ f84 f34 1"/>
                <a:gd name="f103" fmla="*/ f85 f33 1"/>
                <a:gd name="f104" fmla="*/ f86 f34 1"/>
                <a:gd name="f105" fmla="*/ f87 f33 1"/>
                <a:gd name="f106" fmla="*/ f88 f34 1"/>
                <a:gd name="f107" fmla="*/ f89 f33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7" y="f99"/>
                </a:cxn>
                <a:cxn ang="f58">
                  <a:pos x="f100" y="f101"/>
                </a:cxn>
                <a:cxn ang="f58">
                  <a:pos x="f100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7" y="f108"/>
                </a:cxn>
                <a:cxn ang="f58">
                  <a:pos x="f95" y="f96"/>
                </a:cxn>
              </a:cxnLst>
              <a:rect l="f91" t="f94" r="f92" b="f93"/>
              <a:pathLst>
                <a:path w="24885" h="22092">
                  <a:moveTo>
                    <a:pt x="f8" y="f9"/>
                  </a:moveTo>
                  <a:cubicBezTo>
                    <a:pt x="f8" y="f10"/>
                    <a:pt x="f11" y="f12"/>
                    <a:pt x="f5" y="f13"/>
                  </a:cubicBezTo>
                  <a:lnTo>
                    <a:pt x="f5" y="f14"/>
                  </a:lnTo>
                  <a:lnTo>
                    <a:pt x="f15" y="f7"/>
                  </a:lnTo>
                  <a:lnTo>
                    <a:pt x="f15" y="f16"/>
                  </a:lnTo>
                  <a:cubicBezTo>
                    <a:pt x="f15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6" y="f26"/>
                  </a:cubicBezTo>
                  <a:lnTo>
                    <a:pt x="f6" y="f26"/>
                  </a:lnTo>
                  <a:lnTo>
                    <a:pt x="f27" y="f5"/>
                  </a:lnTo>
                  <a:lnTo>
                    <a:pt x="f27" y="f5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0" name="Freeform: Shape 130">
              <a:extLst>
                <a:ext uri="{FF2B5EF4-FFF2-40B4-BE49-F238E27FC236}">
                  <a16:creationId xmlns:a16="http://schemas.microsoft.com/office/drawing/2014/main" id="{FE5D92D8-BADA-9D60-9356-2E58103EE6FE}"/>
                </a:ext>
              </a:extLst>
            </p:cNvPr>
            <p:cNvSpPr/>
            <p:nvPr/>
          </p:nvSpPr>
          <p:spPr>
            <a:xfrm>
              <a:off x="4045168" y="5628735"/>
              <a:ext cx="45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015"/>
                <a:gd name="f8" fmla="val 64"/>
                <a:gd name="f9" fmla="val 335"/>
                <a:gd name="f10" fmla="val 681"/>
                <a:gd name="f11" fmla="val 1016"/>
                <a:gd name="f12" fmla="+- 0 0 -90"/>
                <a:gd name="f13" fmla="*/ f3 1 47"/>
                <a:gd name="f14" fmla="*/ f4 1 101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1015"/>
                <a:gd name="f24" fmla="*/ 0 f20 1"/>
                <a:gd name="f25" fmla="*/ 0 f19 1"/>
                <a:gd name="f26" fmla="*/ 1016 f19 1"/>
                <a:gd name="f27" fmla="+- f21 0 f1"/>
                <a:gd name="f28" fmla="*/ f24 1 47"/>
                <a:gd name="f29" fmla="*/ f25 1 1015"/>
                <a:gd name="f30" fmla="*/ f26 1 1015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47" h="1015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1" name="Freeform: Shape 131">
              <a:extLst>
                <a:ext uri="{FF2B5EF4-FFF2-40B4-BE49-F238E27FC236}">
                  <a16:creationId xmlns:a16="http://schemas.microsoft.com/office/drawing/2014/main" id="{1C63207B-218F-B17C-1529-09DD5BA83D0C}"/>
                </a:ext>
              </a:extLst>
            </p:cNvPr>
            <p:cNvSpPr/>
            <p:nvPr/>
          </p:nvSpPr>
          <p:spPr>
            <a:xfrm>
              <a:off x="4046439" y="5630893"/>
              <a:ext cx="45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396"/>
                <a:gd name="f8" fmla="val 63"/>
                <a:gd name="f9" fmla="val 464"/>
                <a:gd name="f10" fmla="val 933"/>
                <a:gd name="f11" fmla="val 1397"/>
                <a:gd name="f12" fmla="+- 0 0 -90"/>
                <a:gd name="f13" fmla="*/ f3 1 47"/>
                <a:gd name="f14" fmla="*/ f4 1 139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1396"/>
                <a:gd name="f24" fmla="*/ 0 f20 1"/>
                <a:gd name="f25" fmla="*/ 0 f19 1"/>
                <a:gd name="f26" fmla="*/ 1397 f19 1"/>
                <a:gd name="f27" fmla="+- f21 0 f1"/>
                <a:gd name="f28" fmla="*/ f24 1 47"/>
                <a:gd name="f29" fmla="*/ f25 1 1396"/>
                <a:gd name="f30" fmla="*/ f26 1 1396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47" h="1396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2" name="Freeform: Shape 132">
              <a:extLst>
                <a:ext uri="{FF2B5EF4-FFF2-40B4-BE49-F238E27FC236}">
                  <a16:creationId xmlns:a16="http://schemas.microsoft.com/office/drawing/2014/main" id="{F11FD699-99D1-4B65-0BE6-476E516E7250}"/>
                </a:ext>
              </a:extLst>
            </p:cNvPr>
            <p:cNvSpPr/>
            <p:nvPr/>
          </p:nvSpPr>
          <p:spPr>
            <a:xfrm>
              <a:off x="4018248" y="5613373"/>
              <a:ext cx="139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12696"/>
                <a:gd name="f8" fmla="+- 0 0 -90"/>
                <a:gd name="f9" fmla="*/ f3 1 1396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96"/>
                <a:gd name="f19" fmla="*/ f15 1 12696"/>
                <a:gd name="f20" fmla="*/ 0 f16 1"/>
                <a:gd name="f21" fmla="*/ 0 f15 1"/>
                <a:gd name="f22" fmla="*/ 1396 f16 1"/>
                <a:gd name="f23" fmla="+- f17 0 f1"/>
                <a:gd name="f24" fmla="*/ f20 1 1396"/>
                <a:gd name="f25" fmla="*/ f21 1 12696"/>
                <a:gd name="f26" fmla="*/ f22 1 1396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396" h="12696">
                  <a:moveTo>
                    <a:pt x="f5" y="f5"/>
                  </a:move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3" name="Freeform: Shape 133">
              <a:extLst>
                <a:ext uri="{FF2B5EF4-FFF2-40B4-BE49-F238E27FC236}">
                  <a16:creationId xmlns:a16="http://schemas.microsoft.com/office/drawing/2014/main" id="{94C6A752-7052-51ED-F383-6F0FEC409D5C}"/>
                </a:ext>
              </a:extLst>
            </p:cNvPr>
            <p:cNvSpPr/>
            <p:nvPr/>
          </p:nvSpPr>
          <p:spPr>
            <a:xfrm>
              <a:off x="4015962" y="5627089"/>
              <a:ext cx="630" cy="3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380"/>
                <a:gd name="f8" fmla="val 381"/>
                <a:gd name="f9" fmla="+- 0 0 -90"/>
                <a:gd name="f10" fmla="*/ f3 1 635"/>
                <a:gd name="f11" fmla="*/ f4 1 38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35"/>
                <a:gd name="f20" fmla="*/ f16 1 380"/>
                <a:gd name="f21" fmla="*/ 635 f17 1"/>
                <a:gd name="f22" fmla="*/ 0 f16 1"/>
                <a:gd name="f23" fmla="*/ 0 f17 1"/>
                <a:gd name="f24" fmla="*/ 381 f16 1"/>
                <a:gd name="f25" fmla="+- f18 0 f1"/>
                <a:gd name="f26" fmla="*/ f21 1 635"/>
                <a:gd name="f27" fmla="*/ f22 1 380"/>
                <a:gd name="f28" fmla="*/ f23 1 635"/>
                <a:gd name="f29" fmla="*/ f24 1 38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2" y="f45"/>
                </a:cxn>
                <a:cxn ang="f25">
                  <a:pos x="f42" y="f43"/>
                </a:cxn>
              </a:cxnLst>
              <a:rect l="f38" t="f41" r="f39" b="f40"/>
              <a:pathLst>
                <a:path w="635" h="380">
                  <a:moveTo>
                    <a:pt x="f6" y="f5"/>
                  </a:moveTo>
                  <a:lnTo>
                    <a:pt x="f5" y="f5"/>
                  </a:lnTo>
                  <a:lnTo>
                    <a:pt x="f6" y="f8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4" name="Freeform: Shape 134">
              <a:extLst>
                <a:ext uri="{FF2B5EF4-FFF2-40B4-BE49-F238E27FC236}">
                  <a16:creationId xmlns:a16="http://schemas.microsoft.com/office/drawing/2014/main" id="{62112918-EB34-1C8E-A4B4-E7418D0C3F3A}"/>
                </a:ext>
              </a:extLst>
            </p:cNvPr>
            <p:cNvSpPr/>
            <p:nvPr/>
          </p:nvSpPr>
          <p:spPr>
            <a:xfrm>
              <a:off x="4005547" y="5614132"/>
              <a:ext cx="18928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24"/>
                <a:gd name="f7" fmla="val 13839"/>
                <a:gd name="f8" fmla="val 12951"/>
                <a:gd name="f9" fmla="val 11046"/>
                <a:gd name="f10" fmla="val 5967"/>
                <a:gd name="f11" fmla="val 5267"/>
                <a:gd name="f12" fmla="val 11617"/>
                <a:gd name="f13" fmla="val 4698"/>
                <a:gd name="f14" fmla="val 12316"/>
                <a:gd name="f15" fmla="val 13014"/>
                <a:gd name="f16" fmla="val 13585"/>
                <a:gd name="f17" fmla="val 12697"/>
                <a:gd name="f18" fmla="val 17280"/>
                <a:gd name="f19" fmla="val 11858"/>
                <a:gd name="f20" fmla="val 19591"/>
                <a:gd name="f21" fmla="val 8183"/>
                <a:gd name="f22" fmla="val 18753"/>
                <a:gd name="f23" fmla="val 4491"/>
                <a:gd name="f24" fmla="val 18321"/>
                <a:gd name="f25" fmla="val 2579"/>
                <a:gd name="f26" fmla="val 17077"/>
                <a:gd name="f27" fmla="val 943"/>
                <a:gd name="f28" fmla="val 15363"/>
                <a:gd name="f29" fmla="val 14093"/>
                <a:gd name="f30" fmla="val 13840"/>
                <a:gd name="f31" fmla="+- 0 0 -90"/>
                <a:gd name="f32" fmla="*/ f3 1 18924"/>
                <a:gd name="f33" fmla="*/ f4 1 1383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8924"/>
                <a:gd name="f42" fmla="*/ f38 1 13839"/>
                <a:gd name="f43" fmla="*/ 0 f39 1"/>
                <a:gd name="f44" fmla="*/ 12951 f38 1"/>
                <a:gd name="f45" fmla="*/ 11046 f39 1"/>
                <a:gd name="f46" fmla="*/ 5967 f38 1"/>
                <a:gd name="f47" fmla="*/ 12316 f39 1"/>
                <a:gd name="f48" fmla="*/ 4698 f38 1"/>
                <a:gd name="f49" fmla="*/ 13585 f39 1"/>
                <a:gd name="f50" fmla="*/ 12697 f38 1"/>
                <a:gd name="f51" fmla="*/ 18753 f39 1"/>
                <a:gd name="f52" fmla="*/ 4491 f38 1"/>
                <a:gd name="f53" fmla="*/ 15363 f39 1"/>
                <a:gd name="f54" fmla="*/ 0 f38 1"/>
                <a:gd name="f55" fmla="*/ 14093 f39 1"/>
                <a:gd name="f56" fmla="*/ 12697 f39 1"/>
                <a:gd name="f57" fmla="*/ 13840 f38 1"/>
                <a:gd name="f58" fmla="+- f40 0 f1"/>
                <a:gd name="f59" fmla="*/ f43 1 18924"/>
                <a:gd name="f60" fmla="*/ f44 1 13839"/>
                <a:gd name="f61" fmla="*/ f45 1 18924"/>
                <a:gd name="f62" fmla="*/ f46 1 13839"/>
                <a:gd name="f63" fmla="*/ f47 1 18924"/>
                <a:gd name="f64" fmla="*/ f48 1 13839"/>
                <a:gd name="f65" fmla="*/ f49 1 18924"/>
                <a:gd name="f66" fmla="*/ f50 1 13839"/>
                <a:gd name="f67" fmla="*/ f51 1 18924"/>
                <a:gd name="f68" fmla="*/ f52 1 13839"/>
                <a:gd name="f69" fmla="*/ f53 1 18924"/>
                <a:gd name="f70" fmla="*/ f54 1 13839"/>
                <a:gd name="f71" fmla="*/ f55 1 18924"/>
                <a:gd name="f72" fmla="*/ f56 1 18924"/>
                <a:gd name="f73" fmla="*/ f57 1 13839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1"/>
                <a:gd name="f81" fmla="*/ f62 1 f42"/>
                <a:gd name="f82" fmla="*/ f63 1 f41"/>
                <a:gd name="f83" fmla="*/ f64 1 f42"/>
                <a:gd name="f84" fmla="*/ f65 1 f41"/>
                <a:gd name="f85" fmla="*/ f66 1 f42"/>
                <a:gd name="f86" fmla="*/ f67 1 f41"/>
                <a:gd name="f87" fmla="*/ f68 1 f42"/>
                <a:gd name="f88" fmla="*/ f69 1 f41"/>
                <a:gd name="f89" fmla="*/ f70 1 f42"/>
                <a:gd name="f90" fmla="*/ f71 1 f41"/>
                <a:gd name="f91" fmla="*/ f72 1 f41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2 1"/>
                <a:gd name="f100" fmla="*/ f81 f33 1"/>
                <a:gd name="f101" fmla="*/ f82 f32 1"/>
                <a:gd name="f102" fmla="*/ f83 f33 1"/>
                <a:gd name="f103" fmla="*/ f84 f32 1"/>
                <a:gd name="f104" fmla="*/ f85 f33 1"/>
                <a:gd name="f105" fmla="*/ f86 f32 1"/>
                <a:gd name="f106" fmla="*/ f87 f33 1"/>
                <a:gd name="f107" fmla="*/ f88 f32 1"/>
                <a:gd name="f108" fmla="*/ f89 f33 1"/>
                <a:gd name="f109" fmla="*/ f90 f32 1"/>
                <a:gd name="f110" fmla="*/ f91 f32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9" y="f98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0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8"/>
                </a:cxn>
                <a:cxn ang="f58">
                  <a:pos x="f109" y="f108"/>
                </a:cxn>
                <a:cxn ang="f58">
                  <a:pos x="f110" y="f108"/>
                </a:cxn>
                <a:cxn ang="f58">
                  <a:pos x="f97" y="f108"/>
                </a:cxn>
                <a:cxn ang="f58">
                  <a:pos x="f97" y="f111"/>
                </a:cxn>
              </a:cxnLst>
              <a:rect l="f93" t="f96" r="f94" b="f95"/>
              <a:pathLst>
                <a:path w="18924" h="13839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9" y="f11"/>
                    <a:pt x="f12" y="f13"/>
                    <a:pt x="f14" y="f13"/>
                  </a:cubicBezTo>
                  <a:cubicBezTo>
                    <a:pt x="f15" y="f13"/>
                    <a:pt x="f16" y="f11"/>
                    <a:pt x="f16" y="f10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5"/>
                  </a:cubicBezTo>
                  <a:lnTo>
                    <a:pt x="f29" y="f5"/>
                  </a:lnTo>
                  <a:lnTo>
                    <a:pt x="f17" y="f5"/>
                  </a:lnTo>
                  <a:lnTo>
                    <a:pt x="f5" y="f5"/>
                  </a:lnTo>
                  <a:lnTo>
                    <a:pt x="f5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5" name="Freeform: Shape 135">
              <a:extLst>
                <a:ext uri="{FF2B5EF4-FFF2-40B4-BE49-F238E27FC236}">
                  <a16:creationId xmlns:a16="http://schemas.microsoft.com/office/drawing/2014/main" id="{77911424-48A0-E622-2253-544672110B42}"/>
                </a:ext>
              </a:extLst>
            </p:cNvPr>
            <p:cNvSpPr/>
            <p:nvPr/>
          </p:nvSpPr>
          <p:spPr>
            <a:xfrm>
              <a:off x="4033107" y="5626769"/>
              <a:ext cx="13761" cy="8196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60"/>
                <a:gd name="f7" fmla="val 819635"/>
                <a:gd name="f8" fmla="val 6409"/>
                <a:gd name="f9" fmla="val 819636"/>
                <a:gd name="f10" fmla="val 13713"/>
                <a:gd name="f11" fmla="val 7044"/>
                <a:gd name="f12" fmla="val 6155"/>
                <a:gd name="f13" fmla="val 13776"/>
                <a:gd name="f14" fmla="val 5692"/>
                <a:gd name="f15" fmla="val 5222"/>
                <a:gd name="f16" fmla="val 4759"/>
                <a:gd name="f17" fmla="val 13548"/>
                <a:gd name="f18" fmla="val 4352"/>
                <a:gd name="f19" fmla="val 13332"/>
                <a:gd name="f20" fmla="val 3969"/>
                <a:gd name="f21" fmla="val 13078"/>
                <a:gd name="f22" fmla="val 3616"/>
                <a:gd name="f23" fmla="val 13141"/>
                <a:gd name="f24" fmla="val 3281"/>
                <a:gd name="f25" fmla="val 2935"/>
                <a:gd name="f26" fmla="val 2600"/>
                <a:gd name="f27" fmla="val 11935"/>
                <a:gd name="f28" fmla="val 1584"/>
                <a:gd name="f29" fmla="val 10792"/>
                <a:gd name="f30" fmla="val 642"/>
                <a:gd name="f31" fmla="val 9357"/>
                <a:gd name="f32" fmla="val 106"/>
                <a:gd name="f33" fmla="val 7872"/>
                <a:gd name="f34" fmla="val 61"/>
                <a:gd name="f35" fmla="val 4050"/>
                <a:gd name="f36" fmla="val -443"/>
                <a:gd name="f37" fmla="val 546"/>
                <a:gd name="f38" fmla="val 2248"/>
                <a:gd name="f39" fmla="val 38"/>
                <a:gd name="f40" fmla="val 6071"/>
                <a:gd name="f41" fmla="val 26"/>
                <a:gd name="f42" fmla="val 6184"/>
                <a:gd name="f43" fmla="val 13"/>
                <a:gd name="f44" fmla="val 6296"/>
                <a:gd name="f45" fmla="+- 0 0 -90"/>
                <a:gd name="f46" fmla="*/ f3 1 13760"/>
                <a:gd name="f47" fmla="*/ f4 1 819635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3760"/>
                <a:gd name="f56" fmla="*/ f52 1 819635"/>
                <a:gd name="f57" fmla="*/ 0 f53 1"/>
                <a:gd name="f58" fmla="*/ 6409 f52 1"/>
                <a:gd name="f59" fmla="*/ 819636 f52 1"/>
                <a:gd name="f60" fmla="*/ 13713 f53 1"/>
                <a:gd name="f61" fmla="*/ 7044 f52 1"/>
                <a:gd name="f62" fmla="*/ 6155 f52 1"/>
                <a:gd name="f63" fmla="*/ 4759 f52 1"/>
                <a:gd name="f64" fmla="*/ 13078 f53 1"/>
                <a:gd name="f65" fmla="*/ 3616 f52 1"/>
                <a:gd name="f66" fmla="*/ 2600 f52 1"/>
                <a:gd name="f67" fmla="*/ 11935 f53 1"/>
                <a:gd name="f68" fmla="*/ 1584 f52 1"/>
                <a:gd name="f69" fmla="*/ 7872 f53 1"/>
                <a:gd name="f70" fmla="*/ 61 f52 1"/>
                <a:gd name="f71" fmla="*/ 38 f53 1"/>
                <a:gd name="f72" fmla="*/ 6071 f52 1"/>
                <a:gd name="f73" fmla="+- f54 0 f1"/>
                <a:gd name="f74" fmla="*/ f57 1 13760"/>
                <a:gd name="f75" fmla="*/ f58 1 819635"/>
                <a:gd name="f76" fmla="*/ f59 1 819635"/>
                <a:gd name="f77" fmla="*/ f60 1 13760"/>
                <a:gd name="f78" fmla="*/ f61 1 819635"/>
                <a:gd name="f79" fmla="*/ f62 1 819635"/>
                <a:gd name="f80" fmla="*/ f63 1 819635"/>
                <a:gd name="f81" fmla="*/ f64 1 13760"/>
                <a:gd name="f82" fmla="*/ f65 1 819635"/>
                <a:gd name="f83" fmla="*/ f66 1 819635"/>
                <a:gd name="f84" fmla="*/ f67 1 13760"/>
                <a:gd name="f85" fmla="*/ f68 1 819635"/>
                <a:gd name="f86" fmla="*/ f69 1 13760"/>
                <a:gd name="f87" fmla="*/ f70 1 819635"/>
                <a:gd name="f88" fmla="*/ f71 1 13760"/>
                <a:gd name="f89" fmla="*/ f72 1 819635"/>
                <a:gd name="f90" fmla="*/ f48 1 f55"/>
                <a:gd name="f91" fmla="*/ f49 1 f55"/>
                <a:gd name="f92" fmla="*/ f48 1 f56"/>
                <a:gd name="f93" fmla="*/ f50 1 f56"/>
                <a:gd name="f94" fmla="*/ f74 1 f55"/>
                <a:gd name="f95" fmla="*/ f75 1 f56"/>
                <a:gd name="f96" fmla="*/ f76 1 f56"/>
                <a:gd name="f97" fmla="*/ f77 1 f55"/>
                <a:gd name="f98" fmla="*/ f78 1 f56"/>
                <a:gd name="f99" fmla="*/ f79 1 f56"/>
                <a:gd name="f100" fmla="*/ f80 1 f56"/>
                <a:gd name="f101" fmla="*/ f81 1 f55"/>
                <a:gd name="f102" fmla="*/ f82 1 f56"/>
                <a:gd name="f103" fmla="*/ f83 1 f56"/>
                <a:gd name="f104" fmla="*/ f84 1 f55"/>
                <a:gd name="f105" fmla="*/ f85 1 f56"/>
                <a:gd name="f106" fmla="*/ f86 1 f55"/>
                <a:gd name="f107" fmla="*/ f87 1 f56"/>
                <a:gd name="f108" fmla="*/ f88 1 f55"/>
                <a:gd name="f109" fmla="*/ f89 1 f56"/>
                <a:gd name="f110" fmla="*/ f90 f46 1"/>
                <a:gd name="f111" fmla="*/ f91 f46 1"/>
                <a:gd name="f112" fmla="*/ f93 f47 1"/>
                <a:gd name="f113" fmla="*/ f92 f47 1"/>
                <a:gd name="f114" fmla="*/ f94 f46 1"/>
                <a:gd name="f115" fmla="*/ f95 f47 1"/>
                <a:gd name="f116" fmla="*/ f96 f47 1"/>
                <a:gd name="f117" fmla="*/ f97 f46 1"/>
                <a:gd name="f118" fmla="*/ f98 f47 1"/>
                <a:gd name="f119" fmla="*/ f99 f47 1"/>
                <a:gd name="f120" fmla="*/ f100 f47 1"/>
                <a:gd name="f121" fmla="*/ f101 f46 1"/>
                <a:gd name="f122" fmla="*/ f102 f47 1"/>
                <a:gd name="f123" fmla="*/ f103 f47 1"/>
                <a:gd name="f124" fmla="*/ f104 f46 1"/>
                <a:gd name="f125" fmla="*/ f105 f47 1"/>
                <a:gd name="f126" fmla="*/ f106 f46 1"/>
                <a:gd name="f127" fmla="*/ f107 f47 1"/>
                <a:gd name="f128" fmla="*/ f108 f46 1"/>
                <a:gd name="f129" fmla="*/ f109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4" y="f115"/>
                </a:cxn>
                <a:cxn ang="f73">
                  <a:pos x="f114" y="f116"/>
                </a:cxn>
                <a:cxn ang="f73">
                  <a:pos x="f117" y="f116"/>
                </a:cxn>
                <a:cxn ang="f73">
                  <a:pos x="f117" y="f118"/>
                </a:cxn>
                <a:cxn ang="f73">
                  <a:pos x="f117" y="f119"/>
                </a:cxn>
                <a:cxn ang="f73">
                  <a:pos x="f117" y="f120"/>
                </a:cxn>
                <a:cxn ang="f73">
                  <a:pos x="f121" y="f122"/>
                </a:cxn>
                <a:cxn ang="f73">
                  <a:pos x="f121" y="f123"/>
                </a:cxn>
                <a:cxn ang="f73">
                  <a:pos x="f124" y="f125"/>
                </a:cxn>
                <a:cxn ang="f73">
                  <a:pos x="f126" y="f127"/>
                </a:cxn>
                <a:cxn ang="f73">
                  <a:pos x="f128" y="f129"/>
                </a:cxn>
                <a:cxn ang="f73">
                  <a:pos x="f114" y="f115"/>
                </a:cxn>
              </a:cxnLst>
              <a:rect l="f110" t="f113" r="f111" b="f112"/>
              <a:pathLst>
                <a:path w="13760" h="819635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11"/>
                  </a:lnTo>
                  <a:cubicBezTo>
                    <a:pt x="f10" y="f11"/>
                    <a:pt x="f10" y="f11"/>
                    <a:pt x="f10" y="f12"/>
                  </a:cubicBezTo>
                  <a:cubicBezTo>
                    <a:pt x="f13" y="f14"/>
                    <a:pt x="f13" y="f15"/>
                    <a:pt x="f10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3" y="f25"/>
                    <a:pt x="f21" y="f26"/>
                  </a:cubicBez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5" y="f8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6" name="Freeform: Shape 136">
              <a:extLst>
                <a:ext uri="{FF2B5EF4-FFF2-40B4-BE49-F238E27FC236}">
                  <a16:creationId xmlns:a16="http://schemas.microsoft.com/office/drawing/2014/main" id="{D0E28472-87DF-3529-EB42-605AB9776C81}"/>
                </a:ext>
              </a:extLst>
            </p:cNvPr>
            <p:cNvSpPr/>
            <p:nvPr/>
          </p:nvSpPr>
          <p:spPr>
            <a:xfrm>
              <a:off x="4016593" y="5618832"/>
              <a:ext cx="2542" cy="8275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827574"/>
                <a:gd name="f8" fmla="val 1270"/>
                <a:gd name="f9" fmla="val 569"/>
                <a:gd name="f10" fmla="val 1968"/>
                <a:gd name="f11" fmla="val 571"/>
                <a:gd name="f12" fmla="+- 0 0 -90"/>
                <a:gd name="f13" fmla="*/ f3 1 2539"/>
                <a:gd name="f14" fmla="*/ f4 1 82757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39"/>
                <a:gd name="f23" fmla="*/ f19 1 827574"/>
                <a:gd name="f24" fmla="*/ 0 f20 1"/>
                <a:gd name="f25" fmla="*/ 827574 f19 1"/>
                <a:gd name="f26" fmla="*/ 2539 f20 1"/>
                <a:gd name="f27" fmla="*/ 1270 f19 1"/>
                <a:gd name="f28" fmla="*/ 1270 f20 1"/>
                <a:gd name="f29" fmla="*/ 0 f19 1"/>
                <a:gd name="f30" fmla="+- f21 0 f1"/>
                <a:gd name="f31" fmla="*/ f24 1 2539"/>
                <a:gd name="f32" fmla="*/ f25 1 827574"/>
                <a:gd name="f33" fmla="*/ f26 1 2539"/>
                <a:gd name="f34" fmla="*/ f27 1 827574"/>
                <a:gd name="f35" fmla="*/ f28 1 2539"/>
                <a:gd name="f36" fmla="*/ f29 1 827574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1" y="f54"/>
                </a:cxn>
                <a:cxn ang="f30">
                  <a:pos x="f51" y="f52"/>
                </a:cxn>
              </a:cxnLst>
              <a:rect l="f47" t="f50" r="f48" b="f49"/>
              <a:pathLst>
                <a:path w="2539" h="827574">
                  <a:moveTo>
                    <a:pt x="f5" y="f7"/>
                  </a:moveTo>
                  <a:lnTo>
                    <a:pt x="f6" y="f7"/>
                  </a:lnTo>
                  <a:lnTo>
                    <a:pt x="f6" y="f8"/>
                  </a:lnTo>
                  <a:cubicBezTo>
                    <a:pt x="f6" y="f9"/>
                    <a:pt x="f10" y="f5"/>
                    <a:pt x="f8" y="f5"/>
                  </a:cubicBezTo>
                  <a:cubicBezTo>
                    <a:pt x="f11" y="f5"/>
                    <a:pt x="f5" y="f9"/>
                    <a:pt x="f5" y="f8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7" name="Freeform: Shape 137">
              <a:extLst>
                <a:ext uri="{FF2B5EF4-FFF2-40B4-BE49-F238E27FC236}">
                  <a16:creationId xmlns:a16="http://schemas.microsoft.com/office/drawing/2014/main" id="{D80AE3BF-BBE4-1D86-FC73-0A5F1BAA5DA4}"/>
                </a:ext>
              </a:extLst>
            </p:cNvPr>
            <p:cNvSpPr/>
            <p:nvPr/>
          </p:nvSpPr>
          <p:spPr>
            <a:xfrm>
              <a:off x="4143182" y="5621246"/>
              <a:ext cx="13834" cy="1663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66327"/>
                <a:gd name="f8" fmla="val 6983"/>
                <a:gd name="f9" fmla="val 3123"/>
                <a:gd name="f10" fmla="val 3857"/>
                <a:gd name="f11" fmla="+- 0 0 -90"/>
                <a:gd name="f12" fmla="*/ f3 1 13839"/>
                <a:gd name="f13" fmla="*/ f4 1 16632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3839"/>
                <a:gd name="f22" fmla="*/ f18 1 166327"/>
                <a:gd name="f23" fmla="*/ 13839 f19 1"/>
                <a:gd name="f24" fmla="*/ 166327 f18 1"/>
                <a:gd name="f25" fmla="*/ 6983 f18 1"/>
                <a:gd name="f26" fmla="*/ 6983 f19 1"/>
                <a:gd name="f27" fmla="*/ 0 f19 1"/>
                <a:gd name="f28" fmla="*/ 0 f18 1"/>
                <a:gd name="f29" fmla="+- f20 0 f1"/>
                <a:gd name="f30" fmla="*/ f23 1 13839"/>
                <a:gd name="f31" fmla="*/ f24 1 166327"/>
                <a:gd name="f32" fmla="*/ f25 1 166327"/>
                <a:gd name="f33" fmla="*/ f26 1 13839"/>
                <a:gd name="f34" fmla="*/ f27 1 13839"/>
                <a:gd name="f35" fmla="*/ f28 1 16632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2"/>
                </a:cxn>
                <a:cxn ang="f29">
                  <a:pos x="f54" y="f55"/>
                </a:cxn>
                <a:cxn ang="f29">
                  <a:pos x="f54" y="f51"/>
                </a:cxn>
                <a:cxn ang="f29">
                  <a:pos x="f50" y="f51"/>
                </a:cxn>
              </a:cxnLst>
              <a:rect l="f46" t="f49" r="f47" b="f48"/>
              <a:pathLst>
                <a:path w="13839" h="166327">
                  <a:moveTo>
                    <a:pt x="f6" y="f7"/>
                  </a:moveTo>
                  <a:lnTo>
                    <a:pt x="f6" y="f8"/>
                  </a:lnTo>
                  <a:lnTo>
                    <a:pt x="f8" y="f8"/>
                  </a:lnTo>
                  <a:cubicBezTo>
                    <a:pt x="f9" y="f8"/>
                    <a:pt x="f5" y="f10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8" name="Freeform: Shape 138">
              <a:extLst>
                <a:ext uri="{FF2B5EF4-FFF2-40B4-BE49-F238E27FC236}">
                  <a16:creationId xmlns:a16="http://schemas.microsoft.com/office/drawing/2014/main" id="{2E95BEF0-6EE4-79D3-2FC1-D1D13FA7B902}"/>
                </a:ext>
              </a:extLst>
            </p:cNvPr>
            <p:cNvSpPr/>
            <p:nvPr/>
          </p:nvSpPr>
          <p:spPr>
            <a:xfrm>
              <a:off x="4166929" y="6447809"/>
              <a:ext cx="25392" cy="5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3"/>
                <a:gd name="f7" fmla="val 5459"/>
                <a:gd name="f8" fmla="val 18791"/>
                <a:gd name="f9" fmla="val 5460"/>
                <a:gd name="f10" fmla="val 4698"/>
                <a:gd name="f11" fmla="val 22422"/>
                <a:gd name="f12" fmla="val 4660"/>
                <a:gd name="f13" fmla="val 19794"/>
                <a:gd name="f14" fmla="val 2793"/>
                <a:gd name="f15" fmla="+- 0 0 -90"/>
                <a:gd name="f16" fmla="*/ f3 1 25393"/>
                <a:gd name="f17" fmla="*/ f4 1 545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5393"/>
                <a:gd name="f26" fmla="*/ f22 1 5459"/>
                <a:gd name="f27" fmla="*/ 18791 f23 1"/>
                <a:gd name="f28" fmla="*/ 0 f22 1"/>
                <a:gd name="f29" fmla="*/ 0 f23 1"/>
                <a:gd name="f30" fmla="*/ 5460 f22 1"/>
                <a:gd name="f31" fmla="*/ 25393 f23 1"/>
                <a:gd name="f32" fmla="*/ 4698 f22 1"/>
                <a:gd name="f33" fmla="+- f24 0 f1"/>
                <a:gd name="f34" fmla="*/ f27 1 25393"/>
                <a:gd name="f35" fmla="*/ f28 1 5459"/>
                <a:gd name="f36" fmla="*/ f29 1 25393"/>
                <a:gd name="f37" fmla="*/ f30 1 5459"/>
                <a:gd name="f38" fmla="*/ f31 1 25393"/>
                <a:gd name="f39" fmla="*/ f32 1 545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8" y="f59"/>
                </a:cxn>
                <a:cxn ang="f33">
                  <a:pos x="f58" y="f59"/>
                </a:cxn>
                <a:cxn ang="f33">
                  <a:pos x="f54" y="f55"/>
                </a:cxn>
              </a:cxnLst>
              <a:rect l="f50" t="f53" r="f51" b="f52"/>
              <a:pathLst>
                <a:path w="25393" h="5459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6" y="f10"/>
                  </a:lnTo>
                  <a:lnTo>
                    <a:pt x="f6" y="f10"/>
                  </a:lnTo>
                  <a:cubicBezTo>
                    <a:pt x="f11" y="f12"/>
                    <a:pt x="f13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9" name="Freeform: Shape 139">
              <a:extLst>
                <a:ext uri="{FF2B5EF4-FFF2-40B4-BE49-F238E27FC236}">
                  <a16:creationId xmlns:a16="http://schemas.microsoft.com/office/drawing/2014/main" id="{93D70A0A-C167-7EB6-5B04-1B7F00FBFA8C}"/>
                </a:ext>
              </a:extLst>
            </p:cNvPr>
            <p:cNvSpPr/>
            <p:nvPr/>
          </p:nvSpPr>
          <p:spPr>
            <a:xfrm>
              <a:off x="4158544" y="6438665"/>
              <a:ext cx="33521" cy="67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519"/>
                <a:gd name="f7" fmla="val 6729"/>
                <a:gd name="f8" fmla="val 1270"/>
                <a:gd name="f9" fmla="val 1016"/>
                <a:gd name="f10" fmla="val 1397"/>
                <a:gd name="f11" fmla="val 4736"/>
                <a:gd name="f12" fmla="val 1028"/>
                <a:gd name="f13" fmla="val 7567"/>
                <a:gd name="f14" fmla="val 3441"/>
                <a:gd name="f15" fmla="val 8126"/>
                <a:gd name="f16" fmla="val 26790"/>
                <a:gd name="f17" fmla="val 26917"/>
                <a:gd name="f18" fmla="val 3073"/>
                <a:gd name="f19" fmla="val 29862"/>
                <a:gd name="f20" fmla="val 127"/>
                <a:gd name="f21" fmla="+- 0 0 -90"/>
                <a:gd name="f22" fmla="*/ f3 1 33519"/>
                <a:gd name="f23" fmla="*/ f4 1 672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3519"/>
                <a:gd name="f32" fmla="*/ f28 1 6729"/>
                <a:gd name="f33" fmla="*/ 33519 f29 1"/>
                <a:gd name="f34" fmla="*/ 0 f28 1"/>
                <a:gd name="f35" fmla="*/ 1270 f29 1"/>
                <a:gd name="f36" fmla="*/ 1016 f28 1"/>
                <a:gd name="f37" fmla="*/ 0 f29 1"/>
                <a:gd name="f38" fmla="*/ 1397 f29 1"/>
                <a:gd name="f39" fmla="*/ 8126 f29 1"/>
                <a:gd name="f40" fmla="*/ 6729 f28 1"/>
                <a:gd name="f41" fmla="*/ 26790 f29 1"/>
                <a:gd name="f42" fmla="+- f30 0 f1"/>
                <a:gd name="f43" fmla="*/ f33 1 33519"/>
                <a:gd name="f44" fmla="*/ f34 1 6729"/>
                <a:gd name="f45" fmla="*/ f35 1 33519"/>
                <a:gd name="f46" fmla="*/ f36 1 6729"/>
                <a:gd name="f47" fmla="*/ f37 1 33519"/>
                <a:gd name="f48" fmla="*/ f38 1 33519"/>
                <a:gd name="f49" fmla="*/ f39 1 33519"/>
                <a:gd name="f50" fmla="*/ f40 1 6729"/>
                <a:gd name="f51" fmla="*/ f41 1 33519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1"/>
                <a:gd name="f59" fmla="*/ f46 1 f32"/>
                <a:gd name="f60" fmla="*/ f47 1 f31"/>
                <a:gd name="f61" fmla="*/ f48 1 f31"/>
                <a:gd name="f62" fmla="*/ f49 1 f31"/>
                <a:gd name="f63" fmla="*/ f50 1 f32"/>
                <a:gd name="f64" fmla="*/ f51 1 f31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2 1"/>
                <a:gd name="f72" fmla="*/ f59 f23 1"/>
                <a:gd name="f73" fmla="*/ f60 f22 1"/>
                <a:gd name="f74" fmla="*/ f61 f22 1"/>
                <a:gd name="f75" fmla="*/ f62 f22 1"/>
                <a:gd name="f76" fmla="*/ f63 f23 1"/>
                <a:gd name="f77" fmla="*/ f6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69" y="f70"/>
                </a:cxn>
                <a:cxn ang="f42">
                  <a:pos x="f71" y="f72"/>
                </a:cxn>
                <a:cxn ang="f42">
                  <a:pos x="f73" y="f72"/>
                </a:cxn>
                <a:cxn ang="f42">
                  <a:pos x="f74" y="f72"/>
                </a:cxn>
                <a:cxn ang="f42">
                  <a:pos x="f75" y="f76"/>
                </a:cxn>
                <a:cxn ang="f42">
                  <a:pos x="f77" y="f76"/>
                </a:cxn>
                <a:cxn ang="f42">
                  <a:pos x="f69" y="f70"/>
                </a:cxn>
              </a:cxnLst>
              <a:rect l="f65" t="f68" r="f66" b="f67"/>
              <a:pathLst>
                <a:path w="33519" h="6729">
                  <a:moveTo>
                    <a:pt x="f6" y="f5"/>
                  </a:moveTo>
                  <a:lnTo>
                    <a:pt x="f6" y="f5"/>
                  </a:lnTo>
                  <a:lnTo>
                    <a:pt x="f8" y="f9"/>
                  </a:lnTo>
                  <a:lnTo>
                    <a:pt x="f5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15" y="f7"/>
                  </a:cubicBezTo>
                  <a:lnTo>
                    <a:pt x="f16" y="f7"/>
                  </a:lnTo>
                  <a:cubicBezTo>
                    <a:pt x="f17" y="f18"/>
                    <a:pt x="f19" y="f20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0" name="Freeform: Shape 140">
              <a:extLst>
                <a:ext uri="{FF2B5EF4-FFF2-40B4-BE49-F238E27FC236}">
                  <a16:creationId xmlns:a16="http://schemas.microsoft.com/office/drawing/2014/main" id="{BAF924BC-9F8A-214E-700B-83DC1B58C37D}"/>
                </a:ext>
              </a:extLst>
            </p:cNvPr>
            <p:cNvSpPr/>
            <p:nvPr/>
          </p:nvSpPr>
          <p:spPr>
            <a:xfrm>
              <a:off x="4157026" y="644031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1" name="Freeform: Shape 141">
              <a:extLst>
                <a:ext uri="{FF2B5EF4-FFF2-40B4-BE49-F238E27FC236}">
                  <a16:creationId xmlns:a16="http://schemas.microsoft.com/office/drawing/2014/main" id="{0B03B93A-942E-EA33-E71B-983C99939E10}"/>
                </a:ext>
              </a:extLst>
            </p:cNvPr>
            <p:cNvSpPr/>
            <p:nvPr/>
          </p:nvSpPr>
          <p:spPr>
            <a:xfrm>
              <a:off x="4166673" y="6445523"/>
              <a:ext cx="18790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790"/>
                <a:gd name="f7" fmla="val 2412"/>
                <a:gd name="f8" fmla="val 18664"/>
                <a:gd name="f9" fmla="val 762"/>
                <a:gd name="f10" fmla="val 1143"/>
                <a:gd name="f11" fmla="val 18791"/>
                <a:gd name="f12" fmla="val 18677"/>
                <a:gd name="f13" fmla="val 1613"/>
                <a:gd name="f14" fmla="val 18626"/>
                <a:gd name="f15" fmla="val 800"/>
                <a:gd name="f16" fmla="+- 0 0 -90"/>
                <a:gd name="f17" fmla="*/ f3 1 18790"/>
                <a:gd name="f18" fmla="*/ f4 1 241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8790"/>
                <a:gd name="f27" fmla="*/ f23 1 2412"/>
                <a:gd name="f28" fmla="*/ 18664 f24 1"/>
                <a:gd name="f29" fmla="*/ 0 f23 1"/>
                <a:gd name="f30" fmla="*/ 0 f24 1"/>
                <a:gd name="f31" fmla="*/ 1143 f23 1"/>
                <a:gd name="f32" fmla="*/ 2412 f23 1"/>
                <a:gd name="f33" fmla="*/ 18791 f24 1"/>
                <a:gd name="f34" fmla="+- f25 0 f1"/>
                <a:gd name="f35" fmla="*/ f28 1 18790"/>
                <a:gd name="f36" fmla="*/ f29 1 2412"/>
                <a:gd name="f37" fmla="*/ f30 1 18790"/>
                <a:gd name="f38" fmla="*/ f31 1 2412"/>
                <a:gd name="f39" fmla="*/ f32 1 2412"/>
                <a:gd name="f40" fmla="*/ f33 1 18790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55" y="f56"/>
                </a:cxn>
              </a:cxnLst>
              <a:rect l="f51" t="f54" r="f52" b="f53"/>
              <a:pathLst>
                <a:path w="18790" h="2412">
                  <a:moveTo>
                    <a:pt x="f8" y="f5"/>
                  </a:moveTo>
                  <a:lnTo>
                    <a:pt x="f5" y="f5"/>
                  </a:lnTo>
                  <a:cubicBezTo>
                    <a:pt x="f5" y="f5"/>
                    <a:pt x="f5" y="f9"/>
                    <a:pt x="f5" y="f10"/>
                  </a:cubicBezTo>
                  <a:lnTo>
                    <a:pt x="f5" y="f7"/>
                  </a:lnTo>
                  <a:lnTo>
                    <a:pt x="f11" y="f7"/>
                  </a:lnTo>
                  <a:cubicBezTo>
                    <a:pt x="f12" y="f13"/>
                    <a:pt x="f14" y="f1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2" name="Freeform: Shape 142">
              <a:extLst>
                <a:ext uri="{FF2B5EF4-FFF2-40B4-BE49-F238E27FC236}">
                  <a16:creationId xmlns:a16="http://schemas.microsoft.com/office/drawing/2014/main" id="{D2792415-2B5C-FDC7-B46D-731D77082D4F}"/>
                </a:ext>
              </a:extLst>
            </p:cNvPr>
            <p:cNvSpPr/>
            <p:nvPr/>
          </p:nvSpPr>
          <p:spPr>
            <a:xfrm>
              <a:off x="7960062" y="6518528"/>
              <a:ext cx="2414" cy="3459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345986"/>
                <a:gd name="f8" fmla="+- 0 0 -90"/>
                <a:gd name="f9" fmla="*/ f3 1 2412"/>
                <a:gd name="f10" fmla="*/ f4 1 34598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412"/>
                <a:gd name="f19" fmla="*/ f15 1 345986"/>
                <a:gd name="f20" fmla="*/ 0 f16 1"/>
                <a:gd name="f21" fmla="*/ 0 f15 1"/>
                <a:gd name="f22" fmla="*/ 2412 f16 1"/>
                <a:gd name="f23" fmla="*/ 345986 f15 1"/>
                <a:gd name="f24" fmla="+- f17 0 f1"/>
                <a:gd name="f25" fmla="*/ f20 1 2412"/>
                <a:gd name="f26" fmla="*/ f21 1 345986"/>
                <a:gd name="f27" fmla="*/ f22 1 2412"/>
                <a:gd name="f28" fmla="*/ f23 1 345986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2412" h="345986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3" name="Freeform: Shape 143">
              <a:extLst>
                <a:ext uri="{FF2B5EF4-FFF2-40B4-BE49-F238E27FC236}">
                  <a16:creationId xmlns:a16="http://schemas.microsoft.com/office/drawing/2014/main" id="{ACDAB130-434D-D5C5-3D94-C32E97CE78AF}"/>
                </a:ext>
              </a:extLst>
            </p:cNvPr>
            <p:cNvSpPr/>
            <p:nvPr/>
          </p:nvSpPr>
          <p:spPr>
            <a:xfrm>
              <a:off x="5893801" y="6440064"/>
              <a:ext cx="65004" cy="11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07"/>
                <a:gd name="f7" fmla="val 11554"/>
                <a:gd name="f8" fmla="val 58024"/>
                <a:gd name="f9" fmla="val 6983"/>
                <a:gd name="f10" fmla="val 3123"/>
                <a:gd name="f11" fmla="val 61147"/>
                <a:gd name="f12" fmla="val 3809"/>
                <a:gd name="f13" fmla="val 4952"/>
                <a:gd name="f14" fmla="val 6221"/>
                <a:gd name="f15" fmla="val 7364"/>
                <a:gd name="f16" fmla="val 762"/>
                <a:gd name="f17" fmla="val 8379"/>
                <a:gd name="f18" fmla="val 1524"/>
                <a:gd name="f19" fmla="val 8634"/>
                <a:gd name="f20" fmla="val 1879"/>
                <a:gd name="f21" fmla="val 8849"/>
                <a:gd name="f22" fmla="val 2260"/>
                <a:gd name="f23" fmla="val 9015"/>
                <a:gd name="f24" fmla="val 2666"/>
                <a:gd name="f25" fmla="val 9078"/>
                <a:gd name="f26" fmla="val 3047"/>
                <a:gd name="f27" fmla="val 3428"/>
                <a:gd name="f28" fmla="val 9065"/>
                <a:gd name="f29" fmla="val 4228"/>
                <a:gd name="f30" fmla="val 4660"/>
                <a:gd name="f31" fmla="val 5079"/>
                <a:gd name="f32" fmla="val 5841"/>
                <a:gd name="f33" fmla="val 7491"/>
                <a:gd name="f34" fmla="val 7999"/>
                <a:gd name="f35" fmla="val 8253"/>
                <a:gd name="f36" fmla="val 8507"/>
                <a:gd name="f37" fmla="val 8837"/>
                <a:gd name="f38" fmla="val 8977"/>
                <a:gd name="f39" fmla="val 8583"/>
                <a:gd name="f40" fmla="val 9396"/>
                <a:gd name="f41" fmla="val 9777"/>
                <a:gd name="f42" fmla="val 7618"/>
                <a:gd name="f43" fmla="val 10665"/>
                <a:gd name="f44" fmla="val 5459"/>
                <a:gd name="f45" fmla="val 4317"/>
                <a:gd name="f46" fmla="val 57516"/>
                <a:gd name="f47" fmla="+- 0 0 -90"/>
                <a:gd name="f48" fmla="*/ f3 1 65007"/>
                <a:gd name="f49" fmla="*/ f4 1 11554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65007"/>
                <a:gd name="f58" fmla="*/ f54 1 11554"/>
                <a:gd name="f59" fmla="*/ 58024 f55 1"/>
                <a:gd name="f60" fmla="*/ 6983 f54 1"/>
                <a:gd name="f61" fmla="*/ 65007 f55 1"/>
                <a:gd name="f62" fmla="*/ 0 f54 1"/>
                <a:gd name="f63" fmla="*/ 0 f55 1"/>
                <a:gd name="f64" fmla="*/ 3809 f55 1"/>
                <a:gd name="f65" fmla="*/ 4952 f55 1"/>
                <a:gd name="f66" fmla="*/ 6221 f55 1"/>
                <a:gd name="f67" fmla="*/ 7364 f55 1"/>
                <a:gd name="f68" fmla="*/ 762 f54 1"/>
                <a:gd name="f69" fmla="*/ 8379 f55 1"/>
                <a:gd name="f70" fmla="*/ 1524 f54 1"/>
                <a:gd name="f71" fmla="*/ 9015 f55 1"/>
                <a:gd name="f72" fmla="*/ 2666 f54 1"/>
                <a:gd name="f73" fmla="*/ 3809 f54 1"/>
                <a:gd name="f74" fmla="*/ 5079 f54 1"/>
                <a:gd name="f75" fmla="*/ 6221 f54 1"/>
                <a:gd name="f76" fmla="*/ 7491 f54 1"/>
                <a:gd name="f77" fmla="*/ 8507 f54 1"/>
                <a:gd name="f78" fmla="*/ 8253 f55 1"/>
                <a:gd name="f79" fmla="*/ 9777 f54 1"/>
                <a:gd name="f80" fmla="*/ 7618 f55 1"/>
                <a:gd name="f81" fmla="*/ 10665 f54 1"/>
                <a:gd name="f82" fmla="*/ 11554 f54 1"/>
                <a:gd name="f83" fmla="*/ 5459 f55 1"/>
                <a:gd name="f84" fmla="*/ 4317 f55 1"/>
                <a:gd name="f85" fmla="*/ 57516 f55 1"/>
                <a:gd name="f86" fmla="+- f56 0 f1"/>
                <a:gd name="f87" fmla="*/ f59 1 65007"/>
                <a:gd name="f88" fmla="*/ f60 1 11554"/>
                <a:gd name="f89" fmla="*/ f61 1 65007"/>
                <a:gd name="f90" fmla="*/ f62 1 11554"/>
                <a:gd name="f91" fmla="*/ f63 1 65007"/>
                <a:gd name="f92" fmla="*/ f64 1 65007"/>
                <a:gd name="f93" fmla="*/ f65 1 65007"/>
                <a:gd name="f94" fmla="*/ f66 1 65007"/>
                <a:gd name="f95" fmla="*/ f67 1 65007"/>
                <a:gd name="f96" fmla="*/ f68 1 11554"/>
                <a:gd name="f97" fmla="*/ f69 1 65007"/>
                <a:gd name="f98" fmla="*/ f70 1 11554"/>
                <a:gd name="f99" fmla="*/ f71 1 65007"/>
                <a:gd name="f100" fmla="*/ f72 1 11554"/>
                <a:gd name="f101" fmla="*/ f73 1 11554"/>
                <a:gd name="f102" fmla="*/ f74 1 11554"/>
                <a:gd name="f103" fmla="*/ f75 1 11554"/>
                <a:gd name="f104" fmla="*/ f76 1 11554"/>
                <a:gd name="f105" fmla="*/ f77 1 11554"/>
                <a:gd name="f106" fmla="*/ f78 1 65007"/>
                <a:gd name="f107" fmla="*/ f79 1 11554"/>
                <a:gd name="f108" fmla="*/ f80 1 65007"/>
                <a:gd name="f109" fmla="*/ f81 1 11554"/>
                <a:gd name="f110" fmla="*/ f82 1 11554"/>
                <a:gd name="f111" fmla="*/ f83 1 65007"/>
                <a:gd name="f112" fmla="*/ f84 1 65007"/>
                <a:gd name="f113" fmla="*/ f85 1 65007"/>
                <a:gd name="f114" fmla="*/ f50 1 f57"/>
                <a:gd name="f115" fmla="*/ f51 1 f57"/>
                <a:gd name="f116" fmla="*/ f50 1 f58"/>
                <a:gd name="f117" fmla="*/ f52 1 f58"/>
                <a:gd name="f118" fmla="*/ f87 1 f57"/>
                <a:gd name="f119" fmla="*/ f88 1 f58"/>
                <a:gd name="f120" fmla="*/ f89 1 f57"/>
                <a:gd name="f121" fmla="*/ f90 1 f58"/>
                <a:gd name="f122" fmla="*/ f91 1 f57"/>
                <a:gd name="f123" fmla="*/ f92 1 f57"/>
                <a:gd name="f124" fmla="*/ f93 1 f57"/>
                <a:gd name="f125" fmla="*/ f94 1 f57"/>
                <a:gd name="f126" fmla="*/ f95 1 f57"/>
                <a:gd name="f127" fmla="*/ f96 1 f58"/>
                <a:gd name="f128" fmla="*/ f97 1 f57"/>
                <a:gd name="f129" fmla="*/ f98 1 f58"/>
                <a:gd name="f130" fmla="*/ f99 1 f57"/>
                <a:gd name="f131" fmla="*/ f100 1 f58"/>
                <a:gd name="f132" fmla="*/ f101 1 f58"/>
                <a:gd name="f133" fmla="*/ f102 1 f58"/>
                <a:gd name="f134" fmla="*/ f103 1 f58"/>
                <a:gd name="f135" fmla="*/ f104 1 f58"/>
                <a:gd name="f136" fmla="*/ f105 1 f58"/>
                <a:gd name="f137" fmla="*/ f106 1 f57"/>
                <a:gd name="f138" fmla="*/ f107 1 f58"/>
                <a:gd name="f139" fmla="*/ f108 1 f57"/>
                <a:gd name="f140" fmla="*/ f109 1 f58"/>
                <a:gd name="f141" fmla="*/ f110 1 f58"/>
                <a:gd name="f142" fmla="*/ f111 1 f57"/>
                <a:gd name="f143" fmla="*/ f112 1 f57"/>
                <a:gd name="f144" fmla="*/ f113 1 f57"/>
                <a:gd name="f145" fmla="*/ f114 f48 1"/>
                <a:gd name="f146" fmla="*/ f115 f48 1"/>
                <a:gd name="f147" fmla="*/ f117 f49 1"/>
                <a:gd name="f148" fmla="*/ f116 f49 1"/>
                <a:gd name="f149" fmla="*/ f118 f48 1"/>
                <a:gd name="f150" fmla="*/ f119 f49 1"/>
                <a:gd name="f151" fmla="*/ f120 f48 1"/>
                <a:gd name="f152" fmla="*/ f121 f49 1"/>
                <a:gd name="f153" fmla="*/ f122 f48 1"/>
                <a:gd name="f154" fmla="*/ f123 f48 1"/>
                <a:gd name="f155" fmla="*/ f124 f48 1"/>
                <a:gd name="f156" fmla="*/ f125 f48 1"/>
                <a:gd name="f157" fmla="*/ f126 f48 1"/>
                <a:gd name="f158" fmla="*/ f127 f49 1"/>
                <a:gd name="f159" fmla="*/ f128 f48 1"/>
                <a:gd name="f160" fmla="*/ f129 f49 1"/>
                <a:gd name="f161" fmla="*/ f130 f48 1"/>
                <a:gd name="f162" fmla="*/ f131 f49 1"/>
                <a:gd name="f163" fmla="*/ f132 f49 1"/>
                <a:gd name="f164" fmla="*/ f133 f49 1"/>
                <a:gd name="f165" fmla="*/ f134 f49 1"/>
                <a:gd name="f166" fmla="*/ f135 f49 1"/>
                <a:gd name="f167" fmla="*/ f136 f49 1"/>
                <a:gd name="f168" fmla="*/ f137 f48 1"/>
                <a:gd name="f169" fmla="*/ f138 f49 1"/>
                <a:gd name="f170" fmla="*/ f139 f48 1"/>
                <a:gd name="f171" fmla="*/ f140 f49 1"/>
                <a:gd name="f172" fmla="*/ f141 f49 1"/>
                <a:gd name="f173" fmla="*/ f142 f48 1"/>
                <a:gd name="f174" fmla="*/ f143 f48 1"/>
                <a:gd name="f175" fmla="*/ f144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2"/>
                </a:cxn>
                <a:cxn ang="f86">
                  <a:pos x="f154" y="f152"/>
                </a:cxn>
                <a:cxn ang="f86">
                  <a:pos x="f155" y="f152"/>
                </a:cxn>
                <a:cxn ang="f86">
                  <a:pos x="f156" y="f152"/>
                </a:cxn>
                <a:cxn ang="f86">
                  <a:pos x="f157" y="f158"/>
                </a:cxn>
                <a:cxn ang="f86">
                  <a:pos x="f159" y="f160"/>
                </a:cxn>
                <a:cxn ang="f86">
                  <a:pos x="f161" y="f162"/>
                </a:cxn>
                <a:cxn ang="f86">
                  <a:pos x="f161" y="f163"/>
                </a:cxn>
                <a:cxn ang="f86">
                  <a:pos x="f161" y="f164"/>
                </a:cxn>
                <a:cxn ang="f86">
                  <a:pos x="f161" y="f165"/>
                </a:cxn>
                <a:cxn ang="f86">
                  <a:pos x="f161" y="f165"/>
                </a:cxn>
                <a:cxn ang="f86">
                  <a:pos x="f161" y="f166"/>
                </a:cxn>
                <a:cxn ang="f86">
                  <a:pos x="f161" y="f167"/>
                </a:cxn>
                <a:cxn ang="f86">
                  <a:pos x="f168" y="f169"/>
                </a:cxn>
                <a:cxn ang="f86">
                  <a:pos x="f170" y="f171"/>
                </a:cxn>
                <a:cxn ang="f86">
                  <a:pos x="f156" y="f172"/>
                </a:cxn>
                <a:cxn ang="f86">
                  <a:pos x="f173" y="f172"/>
                </a:cxn>
                <a:cxn ang="f86">
                  <a:pos x="f174" y="f172"/>
                </a:cxn>
                <a:cxn ang="f86">
                  <a:pos x="f175" y="f172"/>
                </a:cxn>
              </a:cxnLst>
              <a:rect l="f145" t="f148" r="f146" b="f147"/>
              <a:pathLst>
                <a:path w="65007" h="11554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5" y="f5"/>
                  </a:lnTo>
                  <a:lnTo>
                    <a:pt x="f12" y="f5"/>
                  </a:lnTo>
                  <a:lnTo>
                    <a:pt x="f13" y="f5"/>
                  </a:lnTo>
                  <a:lnTo>
                    <a:pt x="f14" y="f5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12"/>
                  </a:cubicBezTo>
                  <a:cubicBezTo>
                    <a:pt x="f28" y="f29"/>
                    <a:pt x="f28" y="f30"/>
                    <a:pt x="f23" y="f31"/>
                  </a:cubicBezTo>
                  <a:cubicBezTo>
                    <a:pt x="f23" y="f31"/>
                    <a:pt x="f23" y="f32"/>
                    <a:pt x="f23" y="f14"/>
                  </a:cubicBezTo>
                  <a:lnTo>
                    <a:pt x="f23" y="f14"/>
                  </a:lnTo>
                  <a:cubicBezTo>
                    <a:pt x="f23" y="f14"/>
                    <a:pt x="f23" y="f9"/>
                    <a:pt x="f23" y="f33"/>
                  </a:cubicBezTo>
                  <a:cubicBezTo>
                    <a:pt x="f23" y="f34"/>
                    <a:pt x="f23" y="f35"/>
                    <a:pt x="f23" y="f36"/>
                  </a:cubicBezTo>
                  <a:cubicBezTo>
                    <a:pt x="f37" y="f38"/>
                    <a:pt x="f39" y="f40"/>
                    <a:pt x="f35" y="f41"/>
                  </a:cubicBezTo>
                  <a:lnTo>
                    <a:pt x="f42" y="f43"/>
                  </a:lnTo>
                  <a:lnTo>
                    <a:pt x="f14" y="f7"/>
                  </a:lnTo>
                  <a:lnTo>
                    <a:pt x="f44" y="f7"/>
                  </a:lnTo>
                  <a:lnTo>
                    <a:pt x="f45" y="f7"/>
                  </a:lnTo>
                  <a:lnTo>
                    <a:pt x="f4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4" name="Freeform: Shape 144">
              <a:extLst>
                <a:ext uri="{FF2B5EF4-FFF2-40B4-BE49-F238E27FC236}">
                  <a16:creationId xmlns:a16="http://schemas.microsoft.com/office/drawing/2014/main" id="{4ABF8AE2-04E9-06F3-4C52-B99CDC7A02CD}"/>
                </a:ext>
              </a:extLst>
            </p:cNvPr>
            <p:cNvSpPr/>
            <p:nvPr/>
          </p:nvSpPr>
          <p:spPr>
            <a:xfrm>
              <a:off x="5211741" y="5852836"/>
              <a:ext cx="2414" cy="273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3741"/>
                <a:gd name="f8" fmla="val 1269"/>
                <a:gd name="f9" fmla="val 273742"/>
                <a:gd name="f10" fmla="val 273488"/>
                <a:gd name="f11" fmla="+- 0 0 -90"/>
                <a:gd name="f12" fmla="*/ f3 1 2412"/>
                <a:gd name="f13" fmla="*/ f4 1 27374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12"/>
                <a:gd name="f22" fmla="*/ f18 1 273741"/>
                <a:gd name="f23" fmla="*/ 1269 f19 1"/>
                <a:gd name="f24" fmla="*/ 273742 f18 1"/>
                <a:gd name="f25" fmla="*/ 2412 f19 1"/>
                <a:gd name="f26" fmla="*/ 0 f18 1"/>
                <a:gd name="f27" fmla="*/ 0 f19 1"/>
                <a:gd name="f28" fmla="*/ 273488 f18 1"/>
                <a:gd name="f29" fmla="+- f20 0 f1"/>
                <a:gd name="f30" fmla="*/ f23 1 2412"/>
                <a:gd name="f31" fmla="*/ f24 1 273741"/>
                <a:gd name="f32" fmla="*/ f25 1 2412"/>
                <a:gd name="f33" fmla="*/ f26 1 273741"/>
                <a:gd name="f34" fmla="*/ f27 1 2412"/>
                <a:gd name="f35" fmla="*/ f28 1 273741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0" y="f53"/>
                </a:cxn>
                <a:cxn ang="f29">
                  <a:pos x="f54" y="f53"/>
                </a:cxn>
                <a:cxn ang="f29">
                  <a:pos x="f54" y="f55"/>
                </a:cxn>
              </a:cxnLst>
              <a:rect l="f46" t="f49" r="f47" b="f48"/>
              <a:pathLst>
                <a:path w="2412" h="273741">
                  <a:moveTo>
                    <a:pt x="f8" y="f9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5" name="Freeform: Shape 145">
              <a:extLst>
                <a:ext uri="{FF2B5EF4-FFF2-40B4-BE49-F238E27FC236}">
                  <a16:creationId xmlns:a16="http://schemas.microsoft.com/office/drawing/2014/main" id="{70DF00EC-2F4D-1A51-0DCE-374EB9EB7B29}"/>
                </a:ext>
              </a:extLst>
            </p:cNvPr>
            <p:cNvSpPr/>
            <p:nvPr/>
          </p:nvSpPr>
          <p:spPr>
            <a:xfrm>
              <a:off x="5202972" y="5631259"/>
              <a:ext cx="16760" cy="217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59"/>
                <a:gd name="f7" fmla="val 21727"/>
                <a:gd name="f8" fmla="val 5729"/>
                <a:gd name="f9" fmla="val 1143"/>
                <a:gd name="f10" fmla="val 11316"/>
                <a:gd name="f11" fmla="val 3047"/>
                <a:gd name="f12" fmla="val 20965"/>
                <a:gd name="f13" fmla="val 3085"/>
                <a:gd name="f14" fmla="val 18976"/>
                <a:gd name="f15" fmla="val 4012"/>
                <a:gd name="f16" fmla="val 17111"/>
                <a:gd name="f17" fmla="val 5587"/>
                <a:gd name="f18" fmla="val 15887"/>
                <a:gd name="f19" fmla="val 4460"/>
                <a:gd name="f20" fmla="val 3806"/>
                <a:gd name="f21" fmla="val 6082"/>
                <a:gd name="f22" fmla="val 3256"/>
                <a:gd name="f23" fmla="val 6729"/>
                <a:gd name="f24" fmla="val 3190"/>
                <a:gd name="f25" fmla="val 7427"/>
                <a:gd name="f26" fmla="val 7999"/>
                <a:gd name="f27" fmla="val 3759"/>
                <a:gd name="f28" fmla="val 14490"/>
                <a:gd name="f29" fmla="val 8672"/>
                <a:gd name="f30" fmla="val 14419"/>
                <a:gd name="f31" fmla="val 9357"/>
                <a:gd name="f32" fmla="val 10030"/>
                <a:gd name="f33" fmla="val 13534"/>
                <a:gd name="f34" fmla="val 14540"/>
                <a:gd name="f35" fmla="val 16442"/>
                <a:gd name="f36" fmla="val 17222"/>
                <a:gd name="f37" fmla="val 20712"/>
                <a:gd name="f38" fmla="val 13585"/>
                <a:gd name="f39" fmla="val 4079"/>
                <a:gd name="f40" fmla="val 13636"/>
                <a:gd name="f41" fmla="val 3657"/>
                <a:gd name="f42" fmla="val 3231"/>
                <a:gd name="f43" fmla="val 2809"/>
                <a:gd name="f44" fmla="val 13446"/>
                <a:gd name="f45" fmla="val 2428"/>
                <a:gd name="f46" fmla="val 13230"/>
                <a:gd name="f47" fmla="val 2082"/>
                <a:gd name="f48" fmla="val 12950"/>
                <a:gd name="f49" fmla="val 1793"/>
                <a:gd name="f50" fmla="val 11935"/>
                <a:gd name="f51" fmla="val 778"/>
                <a:gd name="f52" fmla="val 10919"/>
                <a:gd name="f53" fmla="val 143"/>
                <a:gd name="f54" fmla="val 9649"/>
                <a:gd name="f55" fmla="val 8380"/>
                <a:gd name="f56" fmla="val 7720"/>
                <a:gd name="f57" fmla="val -48"/>
                <a:gd name="f58" fmla="val 7009"/>
                <a:gd name="f59" fmla="val 6348"/>
                <a:gd name="f60" fmla="val 3174"/>
                <a:gd name="f61" fmla="val 276"/>
                <a:gd name="f62" fmla="val 533"/>
                <a:gd name="f63" fmla="val 2603"/>
                <a:gd name="f64" fmla="+- 0 0 -90"/>
                <a:gd name="f65" fmla="*/ f3 1 16759"/>
                <a:gd name="f66" fmla="*/ f4 1 21727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16759"/>
                <a:gd name="f75" fmla="*/ f71 1 21727"/>
                <a:gd name="f76" fmla="*/ 0 f72 1"/>
                <a:gd name="f77" fmla="*/ 5729 f71 1"/>
                <a:gd name="f78" fmla="*/ 1143 f72 1"/>
                <a:gd name="f79" fmla="*/ 11316 f71 1"/>
                <a:gd name="f80" fmla="*/ 3047 f72 1"/>
                <a:gd name="f81" fmla="*/ 21727 f71 1"/>
                <a:gd name="f82" fmla="*/ 20965 f71 1"/>
                <a:gd name="f83" fmla="*/ 5587 f72 1"/>
                <a:gd name="f84" fmla="*/ 15887 f71 1"/>
                <a:gd name="f85" fmla="*/ 4460 f71 1"/>
                <a:gd name="f86" fmla="*/ 6729 f72 1"/>
                <a:gd name="f87" fmla="*/ 3190 f71 1"/>
                <a:gd name="f88" fmla="*/ 7999 f72 1"/>
                <a:gd name="f89" fmla="*/ 14490 f71 1"/>
                <a:gd name="f90" fmla="*/ 10030 f72 1"/>
                <a:gd name="f91" fmla="*/ 16759 f72 1"/>
                <a:gd name="f92" fmla="*/ 20712 f71 1"/>
                <a:gd name="f93" fmla="*/ 13585 f72 1"/>
                <a:gd name="f94" fmla="*/ 4079 f71 1"/>
                <a:gd name="f95" fmla="*/ 2809 f71 1"/>
                <a:gd name="f96" fmla="*/ 12950 f72 1"/>
                <a:gd name="f97" fmla="*/ 1793 f71 1"/>
                <a:gd name="f98" fmla="*/ 11935 f72 1"/>
                <a:gd name="f99" fmla="*/ 778 f71 1"/>
                <a:gd name="f100" fmla="*/ 10919 f72 1"/>
                <a:gd name="f101" fmla="*/ 143 f71 1"/>
                <a:gd name="f102" fmla="*/ 9649 f72 1"/>
                <a:gd name="f103" fmla="*/ 8380 f72 1"/>
                <a:gd name="f104" fmla="*/ 6348 f72 1"/>
                <a:gd name="f105" fmla="+- f73 0 f1"/>
                <a:gd name="f106" fmla="*/ f76 1 16759"/>
                <a:gd name="f107" fmla="*/ f77 1 21727"/>
                <a:gd name="f108" fmla="*/ f78 1 16759"/>
                <a:gd name="f109" fmla="*/ f79 1 21727"/>
                <a:gd name="f110" fmla="*/ f80 1 16759"/>
                <a:gd name="f111" fmla="*/ f81 1 21727"/>
                <a:gd name="f112" fmla="*/ f82 1 21727"/>
                <a:gd name="f113" fmla="*/ f83 1 16759"/>
                <a:gd name="f114" fmla="*/ f84 1 21727"/>
                <a:gd name="f115" fmla="*/ f85 1 21727"/>
                <a:gd name="f116" fmla="*/ f86 1 16759"/>
                <a:gd name="f117" fmla="*/ f87 1 21727"/>
                <a:gd name="f118" fmla="*/ f88 1 16759"/>
                <a:gd name="f119" fmla="*/ f89 1 21727"/>
                <a:gd name="f120" fmla="*/ f90 1 16759"/>
                <a:gd name="f121" fmla="*/ f91 1 16759"/>
                <a:gd name="f122" fmla="*/ f92 1 21727"/>
                <a:gd name="f123" fmla="*/ f93 1 16759"/>
                <a:gd name="f124" fmla="*/ f94 1 21727"/>
                <a:gd name="f125" fmla="*/ f95 1 21727"/>
                <a:gd name="f126" fmla="*/ f96 1 16759"/>
                <a:gd name="f127" fmla="*/ f97 1 21727"/>
                <a:gd name="f128" fmla="*/ f98 1 16759"/>
                <a:gd name="f129" fmla="*/ f99 1 21727"/>
                <a:gd name="f130" fmla="*/ f100 1 16759"/>
                <a:gd name="f131" fmla="*/ f101 1 21727"/>
                <a:gd name="f132" fmla="*/ f102 1 16759"/>
                <a:gd name="f133" fmla="*/ f103 1 16759"/>
                <a:gd name="f134" fmla="*/ f104 1 16759"/>
                <a:gd name="f135" fmla="*/ f67 1 f74"/>
                <a:gd name="f136" fmla="*/ f68 1 f74"/>
                <a:gd name="f137" fmla="*/ f67 1 f75"/>
                <a:gd name="f138" fmla="*/ f69 1 f75"/>
                <a:gd name="f139" fmla="*/ f106 1 f74"/>
                <a:gd name="f140" fmla="*/ f107 1 f75"/>
                <a:gd name="f141" fmla="*/ f108 1 f74"/>
                <a:gd name="f142" fmla="*/ f109 1 f75"/>
                <a:gd name="f143" fmla="*/ f110 1 f74"/>
                <a:gd name="f144" fmla="*/ f111 1 f75"/>
                <a:gd name="f145" fmla="*/ f112 1 f75"/>
                <a:gd name="f146" fmla="*/ f113 1 f74"/>
                <a:gd name="f147" fmla="*/ f114 1 f75"/>
                <a:gd name="f148" fmla="*/ f115 1 f75"/>
                <a:gd name="f149" fmla="*/ f116 1 f74"/>
                <a:gd name="f150" fmla="*/ f117 1 f75"/>
                <a:gd name="f151" fmla="*/ f118 1 f74"/>
                <a:gd name="f152" fmla="*/ f119 1 f75"/>
                <a:gd name="f153" fmla="*/ f120 1 f74"/>
                <a:gd name="f154" fmla="*/ f121 1 f74"/>
                <a:gd name="f155" fmla="*/ f122 1 f75"/>
                <a:gd name="f156" fmla="*/ f123 1 f74"/>
                <a:gd name="f157" fmla="*/ f124 1 f75"/>
                <a:gd name="f158" fmla="*/ f125 1 f75"/>
                <a:gd name="f159" fmla="*/ f126 1 f74"/>
                <a:gd name="f160" fmla="*/ f127 1 f75"/>
                <a:gd name="f161" fmla="*/ f128 1 f74"/>
                <a:gd name="f162" fmla="*/ f129 1 f75"/>
                <a:gd name="f163" fmla="*/ f130 1 f74"/>
                <a:gd name="f164" fmla="*/ f131 1 f75"/>
                <a:gd name="f165" fmla="*/ f132 1 f74"/>
                <a:gd name="f166" fmla="*/ f133 1 f74"/>
                <a:gd name="f167" fmla="*/ f134 1 f74"/>
                <a:gd name="f168" fmla="*/ f135 f65 1"/>
                <a:gd name="f169" fmla="*/ f136 f65 1"/>
                <a:gd name="f170" fmla="*/ f138 f66 1"/>
                <a:gd name="f171" fmla="*/ f137 f66 1"/>
                <a:gd name="f172" fmla="*/ f139 f65 1"/>
                <a:gd name="f173" fmla="*/ f140 f66 1"/>
                <a:gd name="f174" fmla="*/ f141 f65 1"/>
                <a:gd name="f175" fmla="*/ f142 f66 1"/>
                <a:gd name="f176" fmla="*/ f143 f65 1"/>
                <a:gd name="f177" fmla="*/ f144 f66 1"/>
                <a:gd name="f178" fmla="*/ f145 f66 1"/>
                <a:gd name="f179" fmla="*/ f146 f65 1"/>
                <a:gd name="f180" fmla="*/ f147 f66 1"/>
                <a:gd name="f181" fmla="*/ f148 f66 1"/>
                <a:gd name="f182" fmla="*/ f149 f65 1"/>
                <a:gd name="f183" fmla="*/ f150 f66 1"/>
                <a:gd name="f184" fmla="*/ f151 f65 1"/>
                <a:gd name="f185" fmla="*/ f152 f66 1"/>
                <a:gd name="f186" fmla="*/ f153 f65 1"/>
                <a:gd name="f187" fmla="*/ f154 f65 1"/>
                <a:gd name="f188" fmla="*/ f155 f66 1"/>
                <a:gd name="f189" fmla="*/ f156 f65 1"/>
                <a:gd name="f190" fmla="*/ f157 f66 1"/>
                <a:gd name="f191" fmla="*/ f158 f66 1"/>
                <a:gd name="f192" fmla="*/ f159 f65 1"/>
                <a:gd name="f193" fmla="*/ f160 f66 1"/>
                <a:gd name="f194" fmla="*/ f161 f65 1"/>
                <a:gd name="f195" fmla="*/ f162 f66 1"/>
                <a:gd name="f196" fmla="*/ f163 f65 1"/>
                <a:gd name="f197" fmla="*/ f164 f66 1"/>
                <a:gd name="f198" fmla="*/ f165 f65 1"/>
                <a:gd name="f199" fmla="*/ f166 f65 1"/>
                <a:gd name="f200" fmla="*/ f167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5">
                  <a:pos x="f172" y="f173"/>
                </a:cxn>
                <a:cxn ang="f105">
                  <a:pos x="f174" y="f175"/>
                </a:cxn>
                <a:cxn ang="f105">
                  <a:pos x="f176" y="f177"/>
                </a:cxn>
                <a:cxn ang="f105">
                  <a:pos x="f176" y="f178"/>
                </a:cxn>
                <a:cxn ang="f105">
                  <a:pos x="f179" y="f180"/>
                </a:cxn>
                <a:cxn ang="f105">
                  <a:pos x="f179" y="f181"/>
                </a:cxn>
                <a:cxn ang="f105">
                  <a:pos x="f182" y="f183"/>
                </a:cxn>
                <a:cxn ang="f105">
                  <a:pos x="f184" y="f181"/>
                </a:cxn>
                <a:cxn ang="f105">
                  <a:pos x="f184" y="f185"/>
                </a:cxn>
                <a:cxn ang="f105">
                  <a:pos x="f186" y="f185"/>
                </a:cxn>
                <a:cxn ang="f105">
                  <a:pos x="f187" y="f188"/>
                </a:cxn>
                <a:cxn ang="f105">
                  <a:pos x="f187" y="f188"/>
                </a:cxn>
                <a:cxn ang="f105">
                  <a:pos x="f189" y="f190"/>
                </a:cxn>
                <a:cxn ang="f105">
                  <a:pos x="f189" y="f190"/>
                </a:cxn>
                <a:cxn ang="f105">
                  <a:pos x="f189" y="f191"/>
                </a:cxn>
                <a:cxn ang="f105">
                  <a:pos x="f192" y="f193"/>
                </a:cxn>
                <a:cxn ang="f105">
                  <a:pos x="f194" y="f195"/>
                </a:cxn>
                <a:cxn ang="f105">
                  <a:pos x="f196" y="f197"/>
                </a:cxn>
                <a:cxn ang="f105">
                  <a:pos x="f198" y="f197"/>
                </a:cxn>
                <a:cxn ang="f105">
                  <a:pos x="f199" y="f197"/>
                </a:cxn>
                <a:cxn ang="f105">
                  <a:pos x="f200" y="f197"/>
                </a:cxn>
                <a:cxn ang="f105">
                  <a:pos x="f172" y="f173"/>
                </a:cxn>
              </a:cxnLst>
              <a:rect l="f168" t="f171" r="f169" b="f170"/>
              <a:pathLst>
                <a:path w="16759" h="21727">
                  <a:moveTo>
                    <a:pt x="f5" y="f8"/>
                  </a:moveTo>
                  <a:lnTo>
                    <a:pt x="f9" y="f10"/>
                  </a:lnTo>
                  <a:lnTo>
                    <a:pt x="f11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7" y="f19"/>
                  </a:lnTo>
                  <a:cubicBezTo>
                    <a:pt x="f17" y="f20"/>
                    <a:pt x="f21" y="f22"/>
                    <a:pt x="f23" y="f24"/>
                  </a:cubicBezTo>
                  <a:cubicBezTo>
                    <a:pt x="f25" y="f24"/>
                    <a:pt x="f26" y="f27"/>
                    <a:pt x="f26" y="f19"/>
                  </a:cubicBezTo>
                  <a:lnTo>
                    <a:pt x="f26" y="f28"/>
                  </a:lnTo>
                  <a:cubicBezTo>
                    <a:pt x="f29" y="f30"/>
                    <a:pt x="f31" y="f30"/>
                    <a:pt x="f32" y="f28"/>
                  </a:cubicBezTo>
                  <a:cubicBezTo>
                    <a:pt x="f33" y="f34"/>
                    <a:pt x="f35" y="f36"/>
                    <a:pt x="f6" y="f37"/>
                  </a:cubicBezTo>
                  <a:cubicBezTo>
                    <a:pt x="f6" y="f37"/>
                    <a:pt x="f6" y="f37"/>
                    <a:pt x="f6" y="f37"/>
                  </a:cubicBezTo>
                  <a:lnTo>
                    <a:pt x="f38" y="f39"/>
                  </a:lnTo>
                  <a:lnTo>
                    <a:pt x="f38" y="f39"/>
                  </a:lnTo>
                  <a:cubicBezTo>
                    <a:pt x="f40" y="f41"/>
                    <a:pt x="f40" y="f42"/>
                    <a:pt x="f38" y="f43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50" y="f51"/>
                  </a:lnTo>
                  <a:lnTo>
                    <a:pt x="f52" y="f53"/>
                  </a:lnTo>
                  <a:lnTo>
                    <a:pt x="f54" y="f53"/>
                  </a:lnTo>
                  <a:lnTo>
                    <a:pt x="f55" y="f53"/>
                  </a:lnTo>
                  <a:cubicBezTo>
                    <a:pt x="f56" y="f57"/>
                    <a:pt x="f58" y="f57"/>
                    <a:pt x="f59" y="f53"/>
                  </a:cubicBezTo>
                  <a:cubicBezTo>
                    <a:pt x="f60" y="f61"/>
                    <a:pt x="f62" y="f6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6" name="Freeform: Shape 146">
              <a:extLst>
                <a:ext uri="{FF2B5EF4-FFF2-40B4-BE49-F238E27FC236}">
                  <a16:creationId xmlns:a16="http://schemas.microsoft.com/office/drawing/2014/main" id="{F35507D8-0E6C-FF6E-65A4-9F497210CE25}"/>
                </a:ext>
              </a:extLst>
            </p:cNvPr>
            <p:cNvSpPr/>
            <p:nvPr/>
          </p:nvSpPr>
          <p:spPr>
            <a:xfrm>
              <a:off x="5208559" y="5633819"/>
              <a:ext cx="2414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2696"/>
                <a:gd name="f8" fmla="val 11300"/>
                <a:gd name="f9" fmla="val 1270"/>
                <a:gd name="f10" fmla="val 569"/>
                <a:gd name="f11" fmla="val 1841"/>
                <a:gd name="f12" fmla="val 1143"/>
                <a:gd name="f13" fmla="val 495"/>
                <a:gd name="f14" fmla="val 66"/>
                <a:gd name="f15" fmla="val 616"/>
                <a:gd name="f16" fmla="val 12697"/>
                <a:gd name="f17" fmla="val 673"/>
                <a:gd name="f18" fmla="val 12039"/>
                <a:gd name="f19" fmla="val 1511"/>
                <a:gd name="f20" fmla="val 11559"/>
                <a:gd name="f21" fmla="+- 0 0 -90"/>
                <a:gd name="f22" fmla="*/ f3 1 2412"/>
                <a:gd name="f23" fmla="*/ f4 1 1269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412"/>
                <a:gd name="f32" fmla="*/ f28 1 12696"/>
                <a:gd name="f33" fmla="*/ 2412 f29 1"/>
                <a:gd name="f34" fmla="*/ 11300 f28 1"/>
                <a:gd name="f35" fmla="*/ 1270 f28 1"/>
                <a:gd name="f36" fmla="*/ 1143 f29 1"/>
                <a:gd name="f37" fmla="*/ 0 f28 1"/>
                <a:gd name="f38" fmla="*/ 0 f29 1"/>
                <a:gd name="f39" fmla="*/ 12697 f28 1"/>
                <a:gd name="f40" fmla="+- f30 0 f1"/>
                <a:gd name="f41" fmla="*/ f33 1 2412"/>
                <a:gd name="f42" fmla="*/ f34 1 12696"/>
                <a:gd name="f43" fmla="*/ f35 1 12696"/>
                <a:gd name="f44" fmla="*/ f36 1 2412"/>
                <a:gd name="f45" fmla="*/ f37 1 12696"/>
                <a:gd name="f46" fmla="*/ f38 1 2412"/>
                <a:gd name="f47" fmla="*/ f39 1 12696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2"/>
                <a:gd name="f55" fmla="*/ f44 1 f31"/>
                <a:gd name="f56" fmla="*/ f45 1 f32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3 1"/>
                <a:gd name="f66" fmla="*/ f55 f22 1"/>
                <a:gd name="f67" fmla="*/ f56 f23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3" y="f65"/>
                </a:cxn>
                <a:cxn ang="f40">
                  <a:pos x="f66" y="f67"/>
                </a:cxn>
                <a:cxn ang="f40">
                  <a:pos x="f68" y="f65"/>
                </a:cxn>
                <a:cxn ang="f40">
                  <a:pos x="f68" y="f69"/>
                </a:cxn>
                <a:cxn ang="f40">
                  <a:pos x="f63" y="f64"/>
                </a:cxn>
              </a:cxnLst>
              <a:rect l="f59" t="f62" r="f60" b="f61"/>
              <a:pathLst>
                <a:path w="2412" h="12696">
                  <a:moveTo>
                    <a:pt x="f6" y="f8"/>
                  </a:moveTo>
                  <a:lnTo>
                    <a:pt x="f6" y="f9"/>
                  </a:lnTo>
                  <a:cubicBezTo>
                    <a:pt x="f6" y="f10"/>
                    <a:pt x="f11" y="f5"/>
                    <a:pt x="f12" y="f5"/>
                  </a:cubicBezTo>
                  <a:cubicBezTo>
                    <a:pt x="f13" y="f14"/>
                    <a:pt x="f5" y="f15"/>
                    <a:pt x="f5" y="f9"/>
                  </a:cubicBezTo>
                  <a:lnTo>
                    <a:pt x="f5" y="f16"/>
                  </a:lnTo>
                  <a:cubicBezTo>
                    <a:pt x="f17" y="f18"/>
                    <a:pt x="f19" y="f2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7" name="Freeform: Shape 147">
              <a:extLst>
                <a:ext uri="{FF2B5EF4-FFF2-40B4-BE49-F238E27FC236}">
                  <a16:creationId xmlns:a16="http://schemas.microsoft.com/office/drawing/2014/main" id="{8CDB6099-4FC1-7A8C-488C-C6E911A577AE}"/>
                </a:ext>
              </a:extLst>
            </p:cNvPr>
            <p:cNvSpPr/>
            <p:nvPr/>
          </p:nvSpPr>
          <p:spPr>
            <a:xfrm>
              <a:off x="8184922" y="6511927"/>
              <a:ext cx="1097" cy="9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9"/>
                <a:gd name="f7" fmla="val 987"/>
                <a:gd name="f8" fmla="val 635"/>
                <a:gd name="f9" fmla="val 1015"/>
                <a:gd name="f10" fmla="val 762"/>
                <a:gd name="f11" fmla="val 1396"/>
                <a:gd name="f12" fmla="val 1524"/>
                <a:gd name="f13" fmla="val 380"/>
                <a:gd name="f14" fmla="val 127"/>
                <a:gd name="f15" fmla="+- 0 0 -90"/>
                <a:gd name="f16" fmla="*/ f3 1 1099"/>
                <a:gd name="f17" fmla="*/ f4 1 98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99"/>
                <a:gd name="f26" fmla="*/ f22 1 987"/>
                <a:gd name="f27" fmla="*/ 0 f23 1"/>
                <a:gd name="f28" fmla="*/ 0 f22 1"/>
                <a:gd name="f29" fmla="*/ 1015 f23 1"/>
                <a:gd name="f30" fmla="*/ 762 f22 1"/>
                <a:gd name="f31" fmla="+- f24 0 f1"/>
                <a:gd name="f32" fmla="*/ f27 1 1099"/>
                <a:gd name="f33" fmla="*/ f28 1 987"/>
                <a:gd name="f34" fmla="*/ f29 1 1099"/>
                <a:gd name="f35" fmla="*/ f30 1 987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5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6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50" y="f51"/>
                </a:cxn>
                <a:cxn ang="f31">
                  <a:pos x="f48" y="f49"/>
                </a:cxn>
              </a:cxnLst>
              <a:rect l="f44" t="f47" r="f45" b="f46"/>
              <a:pathLst>
                <a:path w="1099" h="987">
                  <a:moveTo>
                    <a:pt x="f5" y="f5"/>
                  </a:moveTo>
                  <a:cubicBezTo>
                    <a:pt x="f5" y="f5"/>
                    <a:pt x="f8" y="f5"/>
                    <a:pt x="f9" y="f10"/>
                  </a:cubicBezTo>
                  <a:cubicBezTo>
                    <a:pt x="f11" y="f12"/>
                    <a:pt x="f13" y="f14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8" name="Freeform: Shape 148">
              <a:extLst>
                <a:ext uri="{FF2B5EF4-FFF2-40B4-BE49-F238E27FC236}">
                  <a16:creationId xmlns:a16="http://schemas.microsoft.com/office/drawing/2014/main" id="{FFD7FFDF-BE1D-F224-A3B0-2DBA8D1F5C74}"/>
                </a:ext>
              </a:extLst>
            </p:cNvPr>
            <p:cNvSpPr/>
            <p:nvPr/>
          </p:nvSpPr>
          <p:spPr>
            <a:xfrm>
              <a:off x="8187080" y="6513070"/>
              <a:ext cx="18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"/>
                <a:gd name="f7" fmla="val 1015"/>
                <a:gd name="f8" fmla="val 26"/>
                <a:gd name="f9" fmla="val 343"/>
                <a:gd name="f10" fmla="val 673"/>
                <a:gd name="f11" fmla="val 1016"/>
                <a:gd name="f12" fmla="+- 0 0 -90"/>
                <a:gd name="f13" fmla="*/ f3 1 19"/>
                <a:gd name="f14" fmla="*/ f4 1 101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9"/>
                <a:gd name="f23" fmla="*/ f19 1 1015"/>
                <a:gd name="f24" fmla="*/ 0 f20 1"/>
                <a:gd name="f25" fmla="*/ 0 f19 1"/>
                <a:gd name="f26" fmla="*/ 1016 f19 1"/>
                <a:gd name="f27" fmla="+- f21 0 f1"/>
                <a:gd name="f28" fmla="*/ f24 1 19"/>
                <a:gd name="f29" fmla="*/ f25 1 1015"/>
                <a:gd name="f30" fmla="*/ f26 1 1015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19" h="1015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9" name="Freeform: Shape 149">
              <a:extLst>
                <a:ext uri="{FF2B5EF4-FFF2-40B4-BE49-F238E27FC236}">
                  <a16:creationId xmlns:a16="http://schemas.microsoft.com/office/drawing/2014/main" id="{747A3A5E-E129-1AE2-80FF-ABFF866A2BE7}"/>
                </a:ext>
              </a:extLst>
            </p:cNvPr>
            <p:cNvSpPr/>
            <p:nvPr/>
          </p:nvSpPr>
          <p:spPr>
            <a:xfrm>
              <a:off x="8188479" y="6515602"/>
              <a:ext cx="54" cy="1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499"/>
                <a:gd name="f8" fmla="val 889"/>
                <a:gd name="f9" fmla="val 1397"/>
                <a:gd name="f10" fmla="val 1905"/>
                <a:gd name="f11" fmla="val 127"/>
                <a:gd name="f12" fmla="val 381"/>
                <a:gd name="f13" fmla="+- 0 0 -90"/>
                <a:gd name="f14" fmla="*/ f3 1 56"/>
                <a:gd name="f15" fmla="*/ f4 1 149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1499"/>
                <a:gd name="f25" fmla="*/ 0 f21 1"/>
                <a:gd name="f26" fmla="*/ 0 f20 1"/>
                <a:gd name="f27" fmla="*/ 1397 f20 1"/>
                <a:gd name="f28" fmla="+- f22 0 f1"/>
                <a:gd name="f29" fmla="*/ f25 1 56"/>
                <a:gd name="f30" fmla="*/ f26 1 1499"/>
                <a:gd name="f31" fmla="*/ f27 1 1499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1499">
                  <a:moveTo>
                    <a:pt x="f5" y="f5"/>
                  </a:moveTo>
                  <a:cubicBezTo>
                    <a:pt x="f5" y="f5"/>
                    <a:pt x="f5" y="f8"/>
                    <a:pt x="f5" y="f9"/>
                  </a:cubicBezTo>
                  <a:cubicBezTo>
                    <a:pt x="f5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0" name="Freeform: Shape 150">
              <a:extLst>
                <a:ext uri="{FF2B5EF4-FFF2-40B4-BE49-F238E27FC236}">
                  <a16:creationId xmlns:a16="http://schemas.microsoft.com/office/drawing/2014/main" id="{A19C245A-2CE6-49CD-524E-72D64B2733DB}"/>
                </a:ext>
              </a:extLst>
            </p:cNvPr>
            <p:cNvSpPr/>
            <p:nvPr/>
          </p:nvSpPr>
          <p:spPr>
            <a:xfrm>
              <a:off x="8121691" y="6508872"/>
              <a:ext cx="62087" cy="158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087"/>
                <a:gd name="f7" fmla="val 15870"/>
                <a:gd name="f8" fmla="val 6857"/>
                <a:gd name="f9" fmla="val 6983"/>
                <a:gd name="f10" fmla="val 10767"/>
                <a:gd name="f11" fmla="val 3784"/>
                <a:gd name="f12" fmla="val 13839"/>
                <a:gd name="f13" fmla="val 53708"/>
                <a:gd name="f14" fmla="val 15871"/>
                <a:gd name="f15" fmla="val 9269"/>
                <a:gd name="f16" fmla="val 53771"/>
                <a:gd name="f17" fmla="val 5460"/>
                <a:gd name="f18" fmla="val 56882"/>
                <a:gd name="f19" fmla="val 2412"/>
                <a:gd name="f20" fmla="val 60691"/>
                <a:gd name="f21" fmla="val 60944"/>
                <a:gd name="f22" fmla="val 508"/>
                <a:gd name="f23" fmla="val 4139"/>
                <a:gd name="f24" fmla="val 267"/>
                <a:gd name="f25" fmla="val 6933"/>
                <a:gd name="f26" fmla="val 3339"/>
                <a:gd name="f27" fmla="+- 0 0 -90"/>
                <a:gd name="f28" fmla="*/ f3 1 62087"/>
                <a:gd name="f29" fmla="*/ f4 1 1587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62087"/>
                <a:gd name="f38" fmla="*/ f34 1 15870"/>
                <a:gd name="f39" fmla="*/ 6857 f35 1"/>
                <a:gd name="f40" fmla="*/ 6983 f34 1"/>
                <a:gd name="f41" fmla="*/ 0 f35 1"/>
                <a:gd name="f42" fmla="*/ 13839 f34 1"/>
                <a:gd name="f43" fmla="*/ 53708 f35 1"/>
                <a:gd name="f44" fmla="*/ 15871 f34 1"/>
                <a:gd name="f45" fmla="*/ 9269 f34 1"/>
                <a:gd name="f46" fmla="*/ 60691 f35 1"/>
                <a:gd name="f47" fmla="*/ 2412 f34 1"/>
                <a:gd name="f48" fmla="*/ 62087 f35 1"/>
                <a:gd name="f49" fmla="*/ 60944 f35 1"/>
                <a:gd name="f50" fmla="*/ 508 f35 1"/>
                <a:gd name="f51" fmla="*/ 0 f34 1"/>
                <a:gd name="f52" fmla="+- f36 0 f1"/>
                <a:gd name="f53" fmla="*/ f39 1 62087"/>
                <a:gd name="f54" fmla="*/ f40 1 15870"/>
                <a:gd name="f55" fmla="*/ f41 1 62087"/>
                <a:gd name="f56" fmla="*/ f42 1 15870"/>
                <a:gd name="f57" fmla="*/ f43 1 62087"/>
                <a:gd name="f58" fmla="*/ f44 1 15870"/>
                <a:gd name="f59" fmla="*/ f45 1 15870"/>
                <a:gd name="f60" fmla="*/ f46 1 62087"/>
                <a:gd name="f61" fmla="*/ f47 1 15870"/>
                <a:gd name="f62" fmla="*/ f48 1 62087"/>
                <a:gd name="f63" fmla="*/ f49 1 62087"/>
                <a:gd name="f64" fmla="*/ f50 1 62087"/>
                <a:gd name="f65" fmla="*/ f51 1 15870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8"/>
                <a:gd name="f74" fmla="*/ f57 1 f37"/>
                <a:gd name="f75" fmla="*/ f58 1 f38"/>
                <a:gd name="f76" fmla="*/ f59 1 f38"/>
                <a:gd name="f77" fmla="*/ f60 1 f37"/>
                <a:gd name="f78" fmla="*/ f61 1 f38"/>
                <a:gd name="f79" fmla="*/ f62 1 f37"/>
                <a:gd name="f80" fmla="*/ f63 1 f37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9 1"/>
                <a:gd name="f91" fmla="*/ f74 f28 1"/>
                <a:gd name="f92" fmla="*/ f75 f29 1"/>
                <a:gd name="f93" fmla="*/ f76 f29 1"/>
                <a:gd name="f94" fmla="*/ f77 f28 1"/>
                <a:gd name="f95" fmla="*/ f78 f29 1"/>
                <a:gd name="f96" fmla="*/ f79 f28 1"/>
                <a:gd name="f97" fmla="*/ f80 f28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1" y="f93"/>
                </a:cxn>
                <a:cxn ang="f52">
                  <a:pos x="f94" y="f95"/>
                </a:cxn>
                <a:cxn ang="f52">
                  <a:pos x="f96" y="f95"/>
                </a:cxn>
                <a:cxn ang="f52">
                  <a:pos x="f97" y="f95"/>
                </a:cxn>
                <a:cxn ang="f52">
                  <a:pos x="f98" y="f99"/>
                </a:cxn>
                <a:cxn ang="f52">
                  <a:pos x="f98" y="f99"/>
                </a:cxn>
                <a:cxn ang="f52">
                  <a:pos x="f87" y="f88"/>
                </a:cxn>
              </a:cxnLst>
              <a:rect l="f83" t="f86" r="f84" b="f85"/>
              <a:pathLst>
                <a:path w="62087" h="15870">
                  <a:moveTo>
                    <a:pt x="f8" y="f9"/>
                  </a:moveTo>
                  <a:cubicBezTo>
                    <a:pt x="f8" y="f10"/>
                    <a:pt x="f11" y="f12"/>
                    <a:pt x="f5" y="f12"/>
                  </a:cubicBezTo>
                  <a:lnTo>
                    <a:pt x="f5" y="f12"/>
                  </a:lnTo>
                  <a:lnTo>
                    <a:pt x="f13" y="f14"/>
                  </a:lnTo>
                  <a:lnTo>
                    <a:pt x="f13" y="f15"/>
                  </a:lnTo>
                  <a:cubicBezTo>
                    <a:pt x="f16" y="f17"/>
                    <a:pt x="f18" y="f19"/>
                    <a:pt x="f20" y="f19"/>
                  </a:cubicBezTo>
                  <a:lnTo>
                    <a:pt x="f6" y="f19"/>
                  </a:lnTo>
                  <a:lnTo>
                    <a:pt x="f21" y="f19"/>
                  </a:lnTo>
                  <a:lnTo>
                    <a:pt x="f22" y="f5"/>
                  </a:lnTo>
                  <a:lnTo>
                    <a:pt x="f22" y="f5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1" name="Freeform: Shape 151">
              <a:extLst>
                <a:ext uri="{FF2B5EF4-FFF2-40B4-BE49-F238E27FC236}">
                  <a16:creationId xmlns:a16="http://schemas.microsoft.com/office/drawing/2014/main" id="{180C8468-4265-9E0D-55B8-F6D11CFBA6B7}"/>
                </a:ext>
              </a:extLst>
            </p:cNvPr>
            <p:cNvSpPr/>
            <p:nvPr/>
          </p:nvSpPr>
          <p:spPr>
            <a:xfrm>
              <a:off x="8039926" y="5953649"/>
              <a:ext cx="13834" cy="5552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555228"/>
                <a:gd name="f8" fmla="val 6730"/>
                <a:gd name="f9" fmla="val 6983"/>
                <a:gd name="f10" fmla="val 3416"/>
                <a:gd name="f11" fmla="val 6917"/>
                <a:gd name="f12" fmla="val 597"/>
                <a:gd name="f13" fmla="val 4530"/>
                <a:gd name="f14" fmla="val 1270"/>
                <a:gd name="f15" fmla="val 555229"/>
                <a:gd name="f16" fmla="val 13840"/>
                <a:gd name="f17" fmla="val 3857"/>
                <a:gd name="f18" fmla="val 10716"/>
                <a:gd name="f19" fmla="val 6857"/>
                <a:gd name="f20" fmla="val 6984"/>
                <a:gd name="f21" fmla="val 6819"/>
                <a:gd name="f22" fmla="val 6768"/>
                <a:gd name="f23" fmla="+- 0 0 -90"/>
                <a:gd name="f24" fmla="*/ f3 1 13839"/>
                <a:gd name="f25" fmla="*/ f4 1 55522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839"/>
                <a:gd name="f34" fmla="*/ f30 1 555228"/>
                <a:gd name="f35" fmla="*/ 6730 f31 1"/>
                <a:gd name="f36" fmla="*/ 6983 f30 1"/>
                <a:gd name="f37" fmla="*/ 0 f31 1"/>
                <a:gd name="f38" fmla="*/ 1270 f30 1"/>
                <a:gd name="f39" fmla="*/ 555229 f30 1"/>
                <a:gd name="f40" fmla="*/ 13840 f31 1"/>
                <a:gd name="f41" fmla="*/ 0 f30 1"/>
                <a:gd name="f42" fmla="*/ 6857 f31 1"/>
                <a:gd name="f43" fmla="*/ 6984 f30 1"/>
                <a:gd name="f44" fmla="+- f32 0 f1"/>
                <a:gd name="f45" fmla="*/ f35 1 13839"/>
                <a:gd name="f46" fmla="*/ f36 1 555228"/>
                <a:gd name="f47" fmla="*/ f37 1 13839"/>
                <a:gd name="f48" fmla="*/ f38 1 555228"/>
                <a:gd name="f49" fmla="*/ f39 1 555228"/>
                <a:gd name="f50" fmla="*/ f40 1 13839"/>
                <a:gd name="f51" fmla="*/ f41 1 555228"/>
                <a:gd name="f52" fmla="*/ f42 1 13839"/>
                <a:gd name="f53" fmla="*/ f43 1 555228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4"/>
                <a:gd name="f62" fmla="*/ f49 1 f34"/>
                <a:gd name="f63" fmla="*/ f50 1 f33"/>
                <a:gd name="f64" fmla="*/ f51 1 f34"/>
                <a:gd name="f65" fmla="*/ f52 1 f33"/>
                <a:gd name="f66" fmla="*/ f53 1 f34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5 1"/>
                <a:gd name="f75" fmla="*/ f62 f25 1"/>
                <a:gd name="f76" fmla="*/ f63 f24 1"/>
                <a:gd name="f77" fmla="*/ f64 f25 1"/>
                <a:gd name="f78" fmla="*/ f65 f24 1"/>
                <a:gd name="f79" fmla="*/ f6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3" y="f74"/>
                </a:cxn>
                <a:cxn ang="f44">
                  <a:pos x="f73" y="f75"/>
                </a:cxn>
                <a:cxn ang="f44">
                  <a:pos x="f76" y="f75"/>
                </a:cxn>
                <a:cxn ang="f44">
                  <a:pos x="f76" y="f77"/>
                </a:cxn>
                <a:cxn ang="f44">
                  <a:pos x="f78" y="f79"/>
                </a:cxn>
                <a:cxn ang="f44">
                  <a:pos x="f71" y="f72"/>
                </a:cxn>
              </a:cxnLst>
              <a:rect l="f67" t="f70" r="f68" b="f69"/>
              <a:pathLst>
                <a:path w="13839" h="555228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4"/>
                  </a:lnTo>
                  <a:lnTo>
                    <a:pt x="f5" y="f15"/>
                  </a:lnTo>
                  <a:lnTo>
                    <a:pt x="f16" y="f15"/>
                  </a:lnTo>
                  <a:lnTo>
                    <a:pt x="f16" y="f5"/>
                  </a:lnTo>
                  <a:cubicBezTo>
                    <a:pt x="f16" y="f17"/>
                    <a:pt x="f18" y="f9"/>
                    <a:pt x="f19" y="f20"/>
                  </a:cubicBezTo>
                  <a:cubicBezTo>
                    <a:pt x="f21" y="f20"/>
                    <a:pt x="f22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2" name="Freeform: Shape 152">
              <a:extLst>
                <a:ext uri="{FF2B5EF4-FFF2-40B4-BE49-F238E27FC236}">
                  <a16:creationId xmlns:a16="http://schemas.microsoft.com/office/drawing/2014/main" id="{C2BA0D63-5967-80CB-1ADE-3F355B0ECB3F}"/>
                </a:ext>
              </a:extLst>
            </p:cNvPr>
            <p:cNvSpPr/>
            <p:nvPr/>
          </p:nvSpPr>
          <p:spPr>
            <a:xfrm>
              <a:off x="5524073" y="5668859"/>
              <a:ext cx="630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269"/>
                <a:gd name="f8" fmla="val 1270"/>
                <a:gd name="f9" fmla="val 127"/>
                <a:gd name="f10" fmla="val 811"/>
                <a:gd name="f11" fmla="val 343"/>
                <a:gd name="f12" fmla="val 381"/>
                <a:gd name="f13" fmla="+- 0 0 -90"/>
                <a:gd name="f14" fmla="*/ f3 1 635"/>
                <a:gd name="f15" fmla="*/ f4 1 126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35"/>
                <a:gd name="f24" fmla="*/ f20 1 1269"/>
                <a:gd name="f25" fmla="*/ 0 f21 1"/>
                <a:gd name="f26" fmla="*/ 1270 f20 1"/>
                <a:gd name="f27" fmla="*/ 635 f21 1"/>
                <a:gd name="f28" fmla="*/ 0 f20 1"/>
                <a:gd name="f29" fmla="+- f22 0 f1"/>
                <a:gd name="f30" fmla="*/ f25 1 635"/>
                <a:gd name="f31" fmla="*/ f26 1 1269"/>
                <a:gd name="f32" fmla="*/ f27 1 635"/>
                <a:gd name="f33" fmla="*/ f28 1 126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635" h="1269">
                  <a:moveTo>
                    <a:pt x="f5" y="f8"/>
                  </a:moveTo>
                  <a:cubicBezTo>
                    <a:pt x="f9" y="f10"/>
                    <a:pt x="f11" y="f12"/>
                    <a:pt x="f6" y="f5"/>
                  </a:cubicBezTo>
                  <a:cubicBezTo>
                    <a:pt x="f11" y="f12"/>
                    <a:pt x="f9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3" name="Freeform: Shape 153">
              <a:extLst>
                <a:ext uri="{FF2B5EF4-FFF2-40B4-BE49-F238E27FC236}">
                  <a16:creationId xmlns:a16="http://schemas.microsoft.com/office/drawing/2014/main" id="{25D5D333-6F1E-4C9C-E829-43A95BF15B6C}"/>
                </a:ext>
              </a:extLst>
            </p:cNvPr>
            <p:cNvSpPr/>
            <p:nvPr/>
          </p:nvSpPr>
          <p:spPr>
            <a:xfrm>
              <a:off x="5525344" y="5666957"/>
              <a:ext cx="101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761"/>
                <a:gd name="f8" fmla="val 762"/>
                <a:gd name="f9" fmla="val 1016"/>
                <a:gd name="f10" fmla="+- 0 0 -90"/>
                <a:gd name="f11" fmla="*/ f3 1 1015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15"/>
                <a:gd name="f21" fmla="*/ f17 1 761"/>
                <a:gd name="f22" fmla="*/ 0 f18 1"/>
                <a:gd name="f23" fmla="*/ 762 f17 1"/>
                <a:gd name="f24" fmla="*/ 1016 f18 1"/>
                <a:gd name="f25" fmla="*/ 0 f17 1"/>
                <a:gd name="f26" fmla="+- f19 0 f1"/>
                <a:gd name="f27" fmla="*/ f22 1 1015"/>
                <a:gd name="f28" fmla="*/ f23 1 761"/>
                <a:gd name="f29" fmla="*/ f24 1 1015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1015" h="761">
                  <a:moveTo>
                    <a:pt x="f5" y="f8"/>
                  </a:move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4" name="Freeform: Shape 154">
              <a:extLst>
                <a:ext uri="{FF2B5EF4-FFF2-40B4-BE49-F238E27FC236}">
                  <a16:creationId xmlns:a16="http://schemas.microsoft.com/office/drawing/2014/main" id="{BBAEB7AA-9225-6CA2-D18A-A657437FFFEB}"/>
                </a:ext>
              </a:extLst>
            </p:cNvPr>
            <p:cNvSpPr/>
            <p:nvPr/>
          </p:nvSpPr>
          <p:spPr>
            <a:xfrm>
              <a:off x="5532074" y="5665302"/>
              <a:ext cx="183465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467"/>
                <a:gd name="f7" fmla="val 13839"/>
                <a:gd name="f8" fmla="val 5206"/>
                <a:gd name="f9" fmla="val 8507"/>
                <a:gd name="f10" fmla="val 3936"/>
                <a:gd name="f11" fmla="val 176611"/>
                <a:gd name="f12" fmla="val 6856"/>
                <a:gd name="f13" fmla="val 3070"/>
                <a:gd name="f14" fmla="val 179684"/>
                <a:gd name="f15" fmla="val 3708"/>
                <a:gd name="f16" fmla="val 780"/>
                <a:gd name="f17" fmla="val 6082"/>
                <a:gd name="f18" fmla="val 4415"/>
                <a:gd name="f19" fmla="val 5295"/>
                <a:gd name="f20" fmla="val 8121"/>
                <a:gd name="f21" fmla="val 5269"/>
                <a:gd name="f22" fmla="val 8250"/>
                <a:gd name="f23" fmla="val 5244"/>
                <a:gd name="f24" fmla="val 8379"/>
                <a:gd name="f25" fmla="+- 0 0 -90"/>
                <a:gd name="f26" fmla="*/ f3 1 183467"/>
                <a:gd name="f27" fmla="*/ f4 1 1383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83467"/>
                <a:gd name="f36" fmla="*/ f32 1 13839"/>
                <a:gd name="f37" fmla="*/ 5206 f33 1"/>
                <a:gd name="f38" fmla="*/ 8507 f32 1"/>
                <a:gd name="f39" fmla="*/ 3936 f33 1"/>
                <a:gd name="f40" fmla="*/ 13839 f32 1"/>
                <a:gd name="f41" fmla="*/ 176611 f33 1"/>
                <a:gd name="f42" fmla="*/ 6856 f32 1"/>
                <a:gd name="f43" fmla="*/ 183467 f33 1"/>
                <a:gd name="f44" fmla="*/ 0 f32 1"/>
                <a:gd name="f45" fmla="*/ 0 f33 1"/>
                <a:gd name="f46" fmla="*/ 5295 f33 1"/>
                <a:gd name="f47" fmla="*/ 8121 f32 1"/>
                <a:gd name="f48" fmla="+- f34 0 f1"/>
                <a:gd name="f49" fmla="*/ f37 1 183467"/>
                <a:gd name="f50" fmla="*/ f38 1 13839"/>
                <a:gd name="f51" fmla="*/ f39 1 183467"/>
                <a:gd name="f52" fmla="*/ f40 1 13839"/>
                <a:gd name="f53" fmla="*/ f41 1 183467"/>
                <a:gd name="f54" fmla="*/ f42 1 13839"/>
                <a:gd name="f55" fmla="*/ f43 1 183467"/>
                <a:gd name="f56" fmla="*/ f44 1 13839"/>
                <a:gd name="f57" fmla="*/ f45 1 183467"/>
                <a:gd name="f58" fmla="*/ f46 1 183467"/>
                <a:gd name="f59" fmla="*/ f47 1 13839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5"/>
                <a:gd name="f67" fmla="*/ f52 1 f36"/>
                <a:gd name="f68" fmla="*/ f53 1 f35"/>
                <a:gd name="f69" fmla="*/ f54 1 f36"/>
                <a:gd name="f70" fmla="*/ f55 1 f35"/>
                <a:gd name="f71" fmla="*/ f56 1 f36"/>
                <a:gd name="f72" fmla="*/ f57 1 f35"/>
                <a:gd name="f73" fmla="*/ f58 1 f35"/>
                <a:gd name="f74" fmla="*/ f59 1 f36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6 1"/>
                <a:gd name="f82" fmla="*/ f67 f27 1"/>
                <a:gd name="f83" fmla="*/ f68 f26 1"/>
                <a:gd name="f84" fmla="*/ f69 f27 1"/>
                <a:gd name="f85" fmla="*/ f70 f26 1"/>
                <a:gd name="f86" fmla="*/ f71 f27 1"/>
                <a:gd name="f87" fmla="*/ f72 f26 1"/>
                <a:gd name="f88" fmla="*/ f73 f26 1"/>
                <a:gd name="f89" fmla="*/ f7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3" y="f82"/>
                </a:cxn>
                <a:cxn ang="f48">
                  <a:pos x="f83" y="f84"/>
                </a:cxn>
                <a:cxn ang="f48">
                  <a:pos x="f85" y="f86"/>
                </a:cxn>
                <a:cxn ang="f48">
                  <a:pos x="f87" y="f86"/>
                </a:cxn>
                <a:cxn ang="f48">
                  <a:pos x="f88" y="f89"/>
                </a:cxn>
                <a:cxn ang="f48">
                  <a:pos x="f79" y="f80"/>
                </a:cxn>
              </a:cxnLst>
              <a:rect l="f75" t="f78" r="f76" b="f77"/>
              <a:pathLst>
                <a:path w="183467" h="13839">
                  <a:moveTo>
                    <a:pt x="f8" y="f9"/>
                  </a:moveTo>
                  <a:lnTo>
                    <a:pt x="f10" y="f7"/>
                  </a:lnTo>
                  <a:lnTo>
                    <a:pt x="f11" y="f7"/>
                  </a:lnTo>
                  <a:lnTo>
                    <a:pt x="f11" y="f12"/>
                  </a:lnTo>
                  <a:cubicBezTo>
                    <a:pt x="f11" y="f13"/>
                    <a:pt x="f14" y="f5"/>
                    <a:pt x="f6" y="f5"/>
                  </a:cubicBezTo>
                  <a:lnTo>
                    <a:pt x="f5" y="f5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5" name="Freeform: Shape 155">
              <a:extLst>
                <a:ext uri="{FF2B5EF4-FFF2-40B4-BE49-F238E27FC236}">
                  <a16:creationId xmlns:a16="http://schemas.microsoft.com/office/drawing/2014/main" id="{44B068A0-0E4C-6AF7-007D-E3954B9C9178}"/>
                </a:ext>
              </a:extLst>
            </p:cNvPr>
            <p:cNvSpPr/>
            <p:nvPr/>
          </p:nvSpPr>
          <p:spPr>
            <a:xfrm>
              <a:off x="5527374" y="5666198"/>
              <a:ext cx="127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12696"/>
                <a:gd name="f8" fmla="val 1270"/>
                <a:gd name="f9" fmla="+- 0 0 -90"/>
                <a:gd name="f10" fmla="*/ f3 1 1269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"/>
                <a:gd name="f20" fmla="*/ f16 1 12696"/>
                <a:gd name="f21" fmla="*/ 0 f17 1"/>
                <a:gd name="f22" fmla="*/ 0 f16 1"/>
                <a:gd name="f23" fmla="*/ 1270 f17 1"/>
                <a:gd name="f24" fmla="+- f18 0 f1"/>
                <a:gd name="f25" fmla="*/ f21 1 1269"/>
                <a:gd name="f26" fmla="*/ f22 1 12696"/>
                <a:gd name="f27" fmla="*/ f23 1 1269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269" h="12696">
                  <a:moveTo>
                    <a:pt x="f5" y="f5"/>
                  </a:move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6" name="Freeform: Shape 156">
              <a:extLst>
                <a:ext uri="{FF2B5EF4-FFF2-40B4-BE49-F238E27FC236}">
                  <a16:creationId xmlns:a16="http://schemas.microsoft.com/office/drawing/2014/main" id="{5DC3BC8D-F89F-CE7C-0851-CFF9657E44B2}"/>
                </a:ext>
              </a:extLst>
            </p:cNvPr>
            <p:cNvSpPr/>
            <p:nvPr/>
          </p:nvSpPr>
          <p:spPr>
            <a:xfrm>
              <a:off x="5521787" y="5665814"/>
              <a:ext cx="15069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65"/>
                <a:gd name="f7" fmla="val 13712"/>
                <a:gd name="f8" fmla="val 7110"/>
                <a:gd name="f9" fmla="val 6602"/>
                <a:gd name="f10" fmla="val 5971"/>
                <a:gd name="f11" fmla="val 7618"/>
                <a:gd name="f12" fmla="val 5460"/>
                <a:gd name="f13" fmla="val 8253"/>
                <a:gd name="f14" fmla="val 8875"/>
                <a:gd name="f15" fmla="val 5390"/>
                <a:gd name="f16" fmla="val 9447"/>
                <a:gd name="f17" fmla="val 5841"/>
                <a:gd name="f18" fmla="val 9510"/>
                <a:gd name="f19" fmla="val 6468"/>
                <a:gd name="f20" fmla="val 9523"/>
                <a:gd name="f21" fmla="val 6513"/>
                <a:gd name="f22" fmla="val 6558"/>
                <a:gd name="f23" fmla="val 7491"/>
                <a:gd name="f24" fmla="val 11960"/>
                <a:gd name="f25" fmla="val 8612"/>
                <a:gd name="f26" fmla="val 13535"/>
                <a:gd name="f27" fmla="val 11031"/>
                <a:gd name="f28" fmla="val 13586"/>
                <a:gd name="f29" fmla="val 13713"/>
                <a:gd name="f30" fmla="val 14855"/>
                <a:gd name="f31" fmla="val 8380"/>
                <a:gd name="f32" fmla="val 15782"/>
                <a:gd name="f33" fmla="val 4708"/>
                <a:gd name="f34" fmla="val 13560"/>
                <a:gd name="f35" fmla="val 981"/>
                <a:gd name="f36" fmla="val 9878"/>
                <a:gd name="f37" fmla="val 55"/>
                <a:gd name="f38" fmla="val 9802"/>
                <a:gd name="f39" fmla="val 36"/>
                <a:gd name="f40" fmla="val 9726"/>
                <a:gd name="f41" fmla="val 17"/>
                <a:gd name="f42" fmla="val 9650"/>
                <a:gd name="f43" fmla="val 6222"/>
                <a:gd name="f44" fmla="val 4952"/>
                <a:gd name="f45" fmla="val 4558"/>
                <a:gd name="f46" fmla="val 169"/>
                <a:gd name="f47" fmla="val 4203"/>
                <a:gd name="f48" fmla="val 429"/>
                <a:gd name="f49" fmla="val 3936"/>
                <a:gd name="f50" fmla="val 762"/>
                <a:gd name="f51" fmla="val 2920"/>
                <a:gd name="f52" fmla="val 1524"/>
                <a:gd name="f53" fmla="val 2666"/>
                <a:gd name="f54" fmla="val 1877"/>
                <a:gd name="f55" fmla="val 2450"/>
                <a:gd name="f56" fmla="val 2260"/>
                <a:gd name="f57" fmla="val 2285"/>
                <a:gd name="f58" fmla="val 1994"/>
                <a:gd name="f59" fmla="val 3047"/>
                <a:gd name="f60" fmla="val 1778"/>
                <a:gd name="f61" fmla="val 3478"/>
                <a:gd name="f62" fmla="val 1651"/>
                <a:gd name="f63" fmla="val 11046"/>
                <a:gd name="f64" fmla="val 11808"/>
                <a:gd name="f65" fmla="val 749"/>
                <a:gd name="f66" fmla="val 8546"/>
                <a:gd name="f67" fmla="val 3771"/>
                <a:gd name="f68" fmla="val 6328"/>
                <a:gd name="f69" fmla="+- 0 0 -90"/>
                <a:gd name="f70" fmla="*/ f3 1 15065"/>
                <a:gd name="f71" fmla="*/ f4 1 13712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15065"/>
                <a:gd name="f80" fmla="*/ f76 1 13712"/>
                <a:gd name="f81" fmla="*/ 7110 f77 1"/>
                <a:gd name="f82" fmla="*/ 6602 f76 1"/>
                <a:gd name="f83" fmla="*/ 8253 f77 1"/>
                <a:gd name="f84" fmla="*/ 5460 f76 1"/>
                <a:gd name="f85" fmla="*/ 9510 f77 1"/>
                <a:gd name="f86" fmla="*/ 6468 f76 1"/>
                <a:gd name="f87" fmla="*/ 9523 f77 1"/>
                <a:gd name="f88" fmla="*/ 7491 f76 1"/>
                <a:gd name="f89" fmla="*/ 13586 f77 1"/>
                <a:gd name="f90" fmla="*/ 13713 f76 1"/>
                <a:gd name="f91" fmla="*/ 14855 f77 1"/>
                <a:gd name="f92" fmla="*/ 8380 f76 1"/>
                <a:gd name="f93" fmla="*/ 9878 f77 1"/>
                <a:gd name="f94" fmla="*/ 55 f76 1"/>
                <a:gd name="f95" fmla="*/ 9650 f77 1"/>
                <a:gd name="f96" fmla="*/ 0 f76 1"/>
                <a:gd name="f97" fmla="*/ 7618 f77 1"/>
                <a:gd name="f98" fmla="*/ 6222 f77 1"/>
                <a:gd name="f99" fmla="*/ 4952 f77 1"/>
                <a:gd name="f100" fmla="*/ 3936 f77 1"/>
                <a:gd name="f101" fmla="*/ 762 f76 1"/>
                <a:gd name="f102" fmla="*/ 2920 f77 1"/>
                <a:gd name="f103" fmla="*/ 1524 f76 1"/>
                <a:gd name="f104" fmla="*/ 2285 f77 1"/>
                <a:gd name="f105" fmla="*/ 2666 f76 1"/>
                <a:gd name="f106" fmla="*/ 1651 f77 1"/>
                <a:gd name="f107" fmla="*/ 3936 f76 1"/>
                <a:gd name="f108" fmla="*/ 0 f77 1"/>
                <a:gd name="f109" fmla="*/ 11046 f76 1"/>
                <a:gd name="f110" fmla="*/ 11808 f76 1"/>
                <a:gd name="f111" fmla="+- f78 0 f1"/>
                <a:gd name="f112" fmla="*/ f81 1 15065"/>
                <a:gd name="f113" fmla="*/ f82 1 13712"/>
                <a:gd name="f114" fmla="*/ f83 1 15065"/>
                <a:gd name="f115" fmla="*/ f84 1 13712"/>
                <a:gd name="f116" fmla="*/ f85 1 15065"/>
                <a:gd name="f117" fmla="*/ f86 1 13712"/>
                <a:gd name="f118" fmla="*/ f87 1 15065"/>
                <a:gd name="f119" fmla="*/ f88 1 13712"/>
                <a:gd name="f120" fmla="*/ f89 1 15065"/>
                <a:gd name="f121" fmla="*/ f90 1 13712"/>
                <a:gd name="f122" fmla="*/ f91 1 15065"/>
                <a:gd name="f123" fmla="*/ f92 1 13712"/>
                <a:gd name="f124" fmla="*/ f93 1 15065"/>
                <a:gd name="f125" fmla="*/ f94 1 13712"/>
                <a:gd name="f126" fmla="*/ f95 1 15065"/>
                <a:gd name="f127" fmla="*/ f96 1 13712"/>
                <a:gd name="f128" fmla="*/ f97 1 15065"/>
                <a:gd name="f129" fmla="*/ f98 1 15065"/>
                <a:gd name="f130" fmla="*/ f99 1 15065"/>
                <a:gd name="f131" fmla="*/ f100 1 15065"/>
                <a:gd name="f132" fmla="*/ f101 1 13712"/>
                <a:gd name="f133" fmla="*/ f102 1 15065"/>
                <a:gd name="f134" fmla="*/ f103 1 13712"/>
                <a:gd name="f135" fmla="*/ f104 1 15065"/>
                <a:gd name="f136" fmla="*/ f105 1 13712"/>
                <a:gd name="f137" fmla="*/ f106 1 15065"/>
                <a:gd name="f138" fmla="*/ f107 1 13712"/>
                <a:gd name="f139" fmla="*/ f108 1 15065"/>
                <a:gd name="f140" fmla="*/ f109 1 13712"/>
                <a:gd name="f141" fmla="*/ f110 1 13712"/>
                <a:gd name="f142" fmla="*/ f72 1 f79"/>
                <a:gd name="f143" fmla="*/ f73 1 f79"/>
                <a:gd name="f144" fmla="*/ f72 1 f80"/>
                <a:gd name="f145" fmla="*/ f74 1 f80"/>
                <a:gd name="f146" fmla="*/ f112 1 f79"/>
                <a:gd name="f147" fmla="*/ f113 1 f80"/>
                <a:gd name="f148" fmla="*/ f114 1 f79"/>
                <a:gd name="f149" fmla="*/ f115 1 f80"/>
                <a:gd name="f150" fmla="*/ f116 1 f79"/>
                <a:gd name="f151" fmla="*/ f117 1 f80"/>
                <a:gd name="f152" fmla="*/ f118 1 f79"/>
                <a:gd name="f153" fmla="*/ f119 1 f80"/>
                <a:gd name="f154" fmla="*/ f120 1 f79"/>
                <a:gd name="f155" fmla="*/ f121 1 f80"/>
                <a:gd name="f156" fmla="*/ f122 1 f79"/>
                <a:gd name="f157" fmla="*/ f123 1 f80"/>
                <a:gd name="f158" fmla="*/ f124 1 f79"/>
                <a:gd name="f159" fmla="*/ f125 1 f80"/>
                <a:gd name="f160" fmla="*/ f126 1 f79"/>
                <a:gd name="f161" fmla="*/ f127 1 f80"/>
                <a:gd name="f162" fmla="*/ f128 1 f79"/>
                <a:gd name="f163" fmla="*/ f129 1 f79"/>
                <a:gd name="f164" fmla="*/ f130 1 f79"/>
                <a:gd name="f165" fmla="*/ f131 1 f79"/>
                <a:gd name="f166" fmla="*/ f132 1 f80"/>
                <a:gd name="f167" fmla="*/ f133 1 f79"/>
                <a:gd name="f168" fmla="*/ f134 1 f80"/>
                <a:gd name="f169" fmla="*/ f135 1 f79"/>
                <a:gd name="f170" fmla="*/ f136 1 f80"/>
                <a:gd name="f171" fmla="*/ f137 1 f79"/>
                <a:gd name="f172" fmla="*/ f138 1 f80"/>
                <a:gd name="f173" fmla="*/ f139 1 f79"/>
                <a:gd name="f174" fmla="*/ f140 1 f80"/>
                <a:gd name="f175" fmla="*/ f141 1 f80"/>
                <a:gd name="f176" fmla="*/ f142 f70 1"/>
                <a:gd name="f177" fmla="*/ f143 f70 1"/>
                <a:gd name="f178" fmla="*/ f145 f71 1"/>
                <a:gd name="f179" fmla="*/ f144 f71 1"/>
                <a:gd name="f180" fmla="*/ f146 f70 1"/>
                <a:gd name="f181" fmla="*/ f147 f71 1"/>
                <a:gd name="f182" fmla="*/ f148 f70 1"/>
                <a:gd name="f183" fmla="*/ f149 f71 1"/>
                <a:gd name="f184" fmla="*/ f150 f70 1"/>
                <a:gd name="f185" fmla="*/ f151 f71 1"/>
                <a:gd name="f186" fmla="*/ f152 f70 1"/>
                <a:gd name="f187" fmla="*/ f153 f71 1"/>
                <a:gd name="f188" fmla="*/ f154 f70 1"/>
                <a:gd name="f189" fmla="*/ f155 f71 1"/>
                <a:gd name="f190" fmla="*/ f156 f70 1"/>
                <a:gd name="f191" fmla="*/ f157 f71 1"/>
                <a:gd name="f192" fmla="*/ f158 f70 1"/>
                <a:gd name="f193" fmla="*/ f159 f71 1"/>
                <a:gd name="f194" fmla="*/ f160 f70 1"/>
                <a:gd name="f195" fmla="*/ f161 f71 1"/>
                <a:gd name="f196" fmla="*/ f162 f70 1"/>
                <a:gd name="f197" fmla="*/ f163 f70 1"/>
                <a:gd name="f198" fmla="*/ f164 f70 1"/>
                <a:gd name="f199" fmla="*/ f165 f70 1"/>
                <a:gd name="f200" fmla="*/ f166 f71 1"/>
                <a:gd name="f201" fmla="*/ f167 f70 1"/>
                <a:gd name="f202" fmla="*/ f168 f71 1"/>
                <a:gd name="f203" fmla="*/ f169 f70 1"/>
                <a:gd name="f204" fmla="*/ f170 f71 1"/>
                <a:gd name="f205" fmla="*/ f171 f70 1"/>
                <a:gd name="f206" fmla="*/ f172 f71 1"/>
                <a:gd name="f207" fmla="*/ f173 f70 1"/>
                <a:gd name="f208" fmla="*/ f174 f71 1"/>
                <a:gd name="f209" fmla="*/ f175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80" y="f181"/>
                </a:cxn>
                <a:cxn ang="f111">
                  <a:pos x="f180" y="f181"/>
                </a:cxn>
                <a:cxn ang="f111">
                  <a:pos x="f180" y="f181"/>
                </a:cxn>
                <a:cxn ang="f111">
                  <a:pos x="f182" y="f183"/>
                </a:cxn>
                <a:cxn ang="f111">
                  <a:pos x="f184" y="f185"/>
                </a:cxn>
                <a:cxn ang="f111">
                  <a:pos x="f186" y="f181"/>
                </a:cxn>
                <a:cxn ang="f111">
                  <a:pos x="f186" y="f187"/>
                </a:cxn>
                <a:cxn ang="f111">
                  <a:pos x="f188" y="f189"/>
                </a:cxn>
                <a:cxn ang="f111">
                  <a:pos x="f188" y="f189"/>
                </a:cxn>
                <a:cxn ang="f111">
                  <a:pos x="f190" y="f191"/>
                </a:cxn>
                <a:cxn ang="f111">
                  <a:pos x="f192" y="f193"/>
                </a:cxn>
                <a:cxn ang="f111">
                  <a:pos x="f194" y="f195"/>
                </a:cxn>
                <a:cxn ang="f111">
                  <a:pos x="f196" y="f195"/>
                </a:cxn>
                <a:cxn ang="f111">
                  <a:pos x="f197" y="f195"/>
                </a:cxn>
                <a:cxn ang="f111">
                  <a:pos x="f198" y="f195"/>
                </a:cxn>
                <a:cxn ang="f111">
                  <a:pos x="f199" y="f200"/>
                </a:cxn>
                <a:cxn ang="f111">
                  <a:pos x="f201" y="f202"/>
                </a:cxn>
                <a:cxn ang="f111">
                  <a:pos x="f203" y="f204"/>
                </a:cxn>
                <a:cxn ang="f111">
                  <a:pos x="f205" y="f206"/>
                </a:cxn>
                <a:cxn ang="f111">
                  <a:pos x="f207" y="f208"/>
                </a:cxn>
                <a:cxn ang="f111">
                  <a:pos x="f207" y="f209"/>
                </a:cxn>
                <a:cxn ang="f111">
                  <a:pos x="f180" y="f181"/>
                </a:cxn>
              </a:cxnLst>
              <a:rect l="f176" t="f179" r="f177" b="f178"/>
              <a:pathLst>
                <a:path w="15065" h="13712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10"/>
                    <a:pt x="f11" y="f12"/>
                    <a:pt x="f13" y="f12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0" y="f22"/>
                    <a:pt x="f20" y="f9"/>
                  </a:cubicBezTo>
                  <a:lnTo>
                    <a:pt x="f20" y="f23"/>
                  </a:lnTo>
                  <a:cubicBezTo>
                    <a:pt x="f24" y="f25"/>
                    <a:pt x="f26" y="f27"/>
                    <a:pt x="f28" y="f29"/>
                  </a:cubicBez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5"/>
                  </a:cubicBezTo>
                  <a:lnTo>
                    <a:pt x="f11" y="f5"/>
                  </a:lnTo>
                  <a:lnTo>
                    <a:pt x="f43" y="f5"/>
                  </a:lnTo>
                  <a:lnTo>
                    <a:pt x="f44" y="f5"/>
                  </a:lnTo>
                  <a:cubicBezTo>
                    <a:pt x="f45" y="f46"/>
                    <a:pt x="f47" y="f48"/>
                    <a:pt x="f49" y="f50"/>
                  </a:cubicBezTo>
                  <a:lnTo>
                    <a:pt x="f51" y="f52"/>
                  </a:lnTo>
                  <a:cubicBezTo>
                    <a:pt x="f53" y="f54"/>
                    <a:pt x="f55" y="f56"/>
                    <a:pt x="f57" y="f53"/>
                  </a:cubicBezTo>
                  <a:cubicBezTo>
                    <a:pt x="f58" y="f59"/>
                    <a:pt x="f60" y="f61"/>
                    <a:pt x="f62" y="f49"/>
                  </a:cubicBezTo>
                  <a:lnTo>
                    <a:pt x="f5" y="f63"/>
                  </a:lnTo>
                  <a:lnTo>
                    <a:pt x="f5" y="f64"/>
                  </a:lnTo>
                  <a:cubicBezTo>
                    <a:pt x="f65" y="f66"/>
                    <a:pt x="f67" y="f6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7" name="Freeform: Shape 157">
              <a:extLst>
                <a:ext uri="{FF2B5EF4-FFF2-40B4-BE49-F238E27FC236}">
                  <a16:creationId xmlns:a16="http://schemas.microsoft.com/office/drawing/2014/main" id="{8A39824D-880C-ED4E-C721-3E7E8E04E311}"/>
                </a:ext>
              </a:extLst>
            </p:cNvPr>
            <p:cNvSpPr/>
            <p:nvPr/>
          </p:nvSpPr>
          <p:spPr>
            <a:xfrm>
              <a:off x="5013033" y="5644737"/>
              <a:ext cx="15121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217"/>
                <a:gd name="f7" fmla="val 13839"/>
                <a:gd name="f8" fmla="val 6856"/>
                <a:gd name="f9" fmla="val 151218"/>
                <a:gd name="f10" fmla="val 3784"/>
                <a:gd name="f11" fmla="val 3070"/>
                <a:gd name="f12" fmla="+- 0 0 -90"/>
                <a:gd name="f13" fmla="*/ f3 1 151217"/>
                <a:gd name="f14" fmla="*/ f4 1 1383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51217"/>
                <a:gd name="f23" fmla="*/ f19 1 13839"/>
                <a:gd name="f24" fmla="*/ 6856 f20 1"/>
                <a:gd name="f25" fmla="*/ 6856 f19 1"/>
                <a:gd name="f26" fmla="*/ 13839 f19 1"/>
                <a:gd name="f27" fmla="*/ 151218 f20 1"/>
                <a:gd name="f28" fmla="*/ 0 f19 1"/>
                <a:gd name="f29" fmla="*/ 0 f20 1"/>
                <a:gd name="f30" fmla="+- f21 0 f1"/>
                <a:gd name="f31" fmla="*/ f24 1 151217"/>
                <a:gd name="f32" fmla="*/ f25 1 13839"/>
                <a:gd name="f33" fmla="*/ f26 1 13839"/>
                <a:gd name="f34" fmla="*/ f27 1 151217"/>
                <a:gd name="f35" fmla="*/ f28 1 13839"/>
                <a:gd name="f36" fmla="*/ f29 1 151217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4" y="f55"/>
                </a:cxn>
                <a:cxn ang="f30">
                  <a:pos x="f56" y="f55"/>
                </a:cxn>
                <a:cxn ang="f30">
                  <a:pos x="f51" y="f52"/>
                </a:cxn>
              </a:cxnLst>
              <a:rect l="f47" t="f50" r="f48" b="f49"/>
              <a:pathLst>
                <a:path w="151217" h="13839">
                  <a:moveTo>
                    <a:pt x="f8" y="f8"/>
                  </a:moveTo>
                  <a:lnTo>
                    <a:pt x="f8" y="f7"/>
                  </a:lnTo>
                  <a:lnTo>
                    <a:pt x="f9" y="f7"/>
                  </a:lnTo>
                  <a:lnTo>
                    <a:pt x="f9" y="f5"/>
                  </a:lnTo>
                  <a:lnTo>
                    <a:pt x="f5" y="f5"/>
                  </a:lnTo>
                  <a:cubicBezTo>
                    <a:pt x="f10" y="f5"/>
                    <a:pt x="f8" y="f11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8" name="Freeform: Shape 158">
              <a:extLst>
                <a:ext uri="{FF2B5EF4-FFF2-40B4-BE49-F238E27FC236}">
                  <a16:creationId xmlns:a16="http://schemas.microsoft.com/office/drawing/2014/main" id="{2548B2AA-89DD-3839-9F59-5B63A58714EF}"/>
                </a:ext>
              </a:extLst>
            </p:cNvPr>
            <p:cNvSpPr/>
            <p:nvPr/>
          </p:nvSpPr>
          <p:spPr>
            <a:xfrm>
              <a:off x="5522683" y="5672544"/>
              <a:ext cx="6729" cy="1676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9"/>
                <a:gd name="f7" fmla="val 167597"/>
                <a:gd name="f8" fmla="val 5967"/>
                <a:gd name="f9" fmla="val 151853"/>
                <a:gd name="f10" fmla="val 149695"/>
                <a:gd name="f11" fmla="val 3251"/>
                <a:gd name="f12" fmla="val -15"/>
                <a:gd name="f13" fmla="val 330"/>
                <a:gd name="f14" fmla="val 2628"/>
                <a:gd name="f15" fmla="val 6094"/>
                <a:gd name="f16" fmla="val 6856"/>
                <a:gd name="f17" fmla="val 2159"/>
                <a:gd name="f18" fmla="+- 0 0 -90"/>
                <a:gd name="f19" fmla="*/ f3 1 6729"/>
                <a:gd name="f20" fmla="*/ f4 1 16759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729"/>
                <a:gd name="f29" fmla="*/ f25 1 167597"/>
                <a:gd name="f30" fmla="*/ 5967 f26 1"/>
                <a:gd name="f31" fmla="*/ 151853 f25 1"/>
                <a:gd name="f32" fmla="*/ 6729 f26 1"/>
                <a:gd name="f33" fmla="*/ 149695 f25 1"/>
                <a:gd name="f34" fmla="*/ 0 f25 1"/>
                <a:gd name="f35" fmla="*/ 0 f26 1"/>
                <a:gd name="f36" fmla="*/ 6094 f25 1"/>
                <a:gd name="f37" fmla="*/ 6856 f25 1"/>
                <a:gd name="f38" fmla="*/ 167597 f25 1"/>
                <a:gd name="f39" fmla="*/ 2159 f26 1"/>
                <a:gd name="f40" fmla="+- f27 0 f1"/>
                <a:gd name="f41" fmla="*/ f30 1 6729"/>
                <a:gd name="f42" fmla="*/ f31 1 167597"/>
                <a:gd name="f43" fmla="*/ f32 1 6729"/>
                <a:gd name="f44" fmla="*/ f33 1 167597"/>
                <a:gd name="f45" fmla="*/ f34 1 167597"/>
                <a:gd name="f46" fmla="*/ f35 1 6729"/>
                <a:gd name="f47" fmla="*/ f36 1 167597"/>
                <a:gd name="f48" fmla="*/ f37 1 167597"/>
                <a:gd name="f49" fmla="*/ f38 1 167597"/>
                <a:gd name="f50" fmla="*/ f39 1 6729"/>
                <a:gd name="f51" fmla="*/ f21 1 f28"/>
                <a:gd name="f52" fmla="*/ f22 1 f28"/>
                <a:gd name="f53" fmla="*/ f21 1 f29"/>
                <a:gd name="f54" fmla="*/ f23 1 f29"/>
                <a:gd name="f55" fmla="*/ f41 1 f28"/>
                <a:gd name="f56" fmla="*/ f42 1 f29"/>
                <a:gd name="f57" fmla="*/ f43 1 f28"/>
                <a:gd name="f58" fmla="*/ f44 1 f29"/>
                <a:gd name="f59" fmla="*/ f45 1 f29"/>
                <a:gd name="f60" fmla="*/ f46 1 f28"/>
                <a:gd name="f61" fmla="*/ f47 1 f29"/>
                <a:gd name="f62" fmla="*/ f48 1 f29"/>
                <a:gd name="f63" fmla="*/ f49 1 f29"/>
                <a:gd name="f64" fmla="*/ f50 1 f28"/>
                <a:gd name="f65" fmla="*/ f51 f19 1"/>
                <a:gd name="f66" fmla="*/ f52 f19 1"/>
                <a:gd name="f67" fmla="*/ f54 f20 1"/>
                <a:gd name="f68" fmla="*/ f53 f20 1"/>
                <a:gd name="f69" fmla="*/ f55 f19 1"/>
                <a:gd name="f70" fmla="*/ f56 f20 1"/>
                <a:gd name="f71" fmla="*/ f57 f19 1"/>
                <a:gd name="f72" fmla="*/ f58 f20 1"/>
                <a:gd name="f73" fmla="*/ f59 f20 1"/>
                <a:gd name="f74" fmla="*/ f60 f19 1"/>
                <a:gd name="f75" fmla="*/ f61 f20 1"/>
                <a:gd name="f76" fmla="*/ f62 f20 1"/>
                <a:gd name="f77" fmla="*/ f63 f20 1"/>
                <a:gd name="f78" fmla="*/ f6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9" y="f70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1" y="f73"/>
                </a:cxn>
                <a:cxn ang="f40">
                  <a:pos x="f71" y="f73"/>
                </a:cxn>
                <a:cxn ang="f40">
                  <a:pos x="f74" y="f75"/>
                </a:cxn>
                <a:cxn ang="f40">
                  <a:pos x="f74" y="f76"/>
                </a:cxn>
                <a:cxn ang="f40">
                  <a:pos x="f74" y="f77"/>
                </a:cxn>
                <a:cxn ang="f40">
                  <a:pos x="f78" y="f77"/>
                </a:cxn>
              </a:cxnLst>
              <a:rect l="f65" t="f68" r="f66" b="f67"/>
              <a:pathLst>
                <a:path w="6729" h="167597">
                  <a:moveTo>
                    <a:pt x="f8" y="f9"/>
                  </a:moveTo>
                  <a:lnTo>
                    <a:pt x="f8" y="f9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6" y="f5"/>
                  </a:lnTo>
                  <a:cubicBezTo>
                    <a:pt x="f11" y="f12"/>
                    <a:pt x="f13" y="f14"/>
                    <a:pt x="f5" y="f15"/>
                  </a:cubicBezTo>
                  <a:cubicBezTo>
                    <a:pt x="f5" y="f15"/>
                    <a:pt x="f5" y="f15"/>
                    <a:pt x="f5" y="f16"/>
                  </a:cubicBezTo>
                  <a:lnTo>
                    <a:pt x="f5" y="f7"/>
                  </a:lnTo>
                  <a:lnTo>
                    <a:pt x="f1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9" name="Freeform: Shape 159">
              <a:extLst>
                <a:ext uri="{FF2B5EF4-FFF2-40B4-BE49-F238E27FC236}">
                  <a16:creationId xmlns:a16="http://schemas.microsoft.com/office/drawing/2014/main" id="{BFDB44EB-4034-6036-E4AE-AC254B13F1BB}"/>
                </a:ext>
              </a:extLst>
            </p:cNvPr>
            <p:cNvSpPr/>
            <p:nvPr/>
          </p:nvSpPr>
          <p:spPr>
            <a:xfrm>
              <a:off x="5531571" y="5673047"/>
              <a:ext cx="4059" cy="1416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2"/>
                <a:gd name="f7" fmla="val 141695"/>
                <a:gd name="f8" fmla="val 254"/>
                <a:gd name="f9" fmla="val 141696"/>
                <a:gd name="f10" fmla="val 888"/>
                <a:gd name="f11" fmla="val 139283"/>
                <a:gd name="f12" fmla="val 1079"/>
                <a:gd name="f13" fmla="val 138848"/>
                <a:gd name="f14" fmla="val 1282"/>
                <a:gd name="f15" fmla="val 138424"/>
                <a:gd name="f16" fmla="val 1524"/>
                <a:gd name="f17" fmla="val 138014"/>
                <a:gd name="f18" fmla="val 2285"/>
                <a:gd name="f19" fmla="val 136998"/>
                <a:gd name="f20" fmla="val 3174"/>
                <a:gd name="f21" fmla="val 136236"/>
                <a:gd name="f22" fmla="val 4063"/>
                <a:gd name="f23" fmla="val 6221"/>
                <a:gd name="f24" fmla="val 4012"/>
                <a:gd name="f25" fmla="val 3540"/>
                <a:gd name="f26" fmla="val 2438"/>
                <a:gd name="f27" fmla="val 1121"/>
                <a:gd name="f28" fmla="+- 0 0 -90"/>
                <a:gd name="f29" fmla="*/ f3 1 4062"/>
                <a:gd name="f30" fmla="*/ f4 1 14169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062"/>
                <a:gd name="f39" fmla="*/ f35 1 141695"/>
                <a:gd name="f40" fmla="*/ 254 f36 1"/>
                <a:gd name="f41" fmla="*/ 141696 f35 1"/>
                <a:gd name="f42" fmla="*/ 888 f36 1"/>
                <a:gd name="f43" fmla="*/ 139283 f35 1"/>
                <a:gd name="f44" fmla="*/ 1524 f36 1"/>
                <a:gd name="f45" fmla="*/ 138014 f35 1"/>
                <a:gd name="f46" fmla="*/ 2285 f36 1"/>
                <a:gd name="f47" fmla="*/ 136998 f35 1"/>
                <a:gd name="f48" fmla="*/ 3174 f36 1"/>
                <a:gd name="f49" fmla="*/ 136236 f35 1"/>
                <a:gd name="f50" fmla="*/ 4063 f36 1"/>
                <a:gd name="f51" fmla="*/ 6221 f35 1"/>
                <a:gd name="f52" fmla="*/ 0 f36 1"/>
                <a:gd name="f53" fmla="*/ 0 f35 1"/>
                <a:gd name="f54" fmla="+- f37 0 f1"/>
                <a:gd name="f55" fmla="*/ f40 1 4062"/>
                <a:gd name="f56" fmla="*/ f41 1 141695"/>
                <a:gd name="f57" fmla="*/ f42 1 4062"/>
                <a:gd name="f58" fmla="*/ f43 1 141695"/>
                <a:gd name="f59" fmla="*/ f44 1 4062"/>
                <a:gd name="f60" fmla="*/ f45 1 141695"/>
                <a:gd name="f61" fmla="*/ f46 1 4062"/>
                <a:gd name="f62" fmla="*/ f47 1 141695"/>
                <a:gd name="f63" fmla="*/ f48 1 4062"/>
                <a:gd name="f64" fmla="*/ f49 1 141695"/>
                <a:gd name="f65" fmla="*/ f50 1 4062"/>
                <a:gd name="f66" fmla="*/ f51 1 141695"/>
                <a:gd name="f67" fmla="*/ f52 1 4062"/>
                <a:gd name="f68" fmla="*/ f53 1 141695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8"/>
                <a:gd name="f78" fmla="*/ f60 1 f39"/>
                <a:gd name="f79" fmla="*/ f61 1 f38"/>
                <a:gd name="f80" fmla="*/ f62 1 f39"/>
                <a:gd name="f81" fmla="*/ f63 1 f38"/>
                <a:gd name="f82" fmla="*/ f64 1 f39"/>
                <a:gd name="f83" fmla="*/ f65 1 f38"/>
                <a:gd name="f84" fmla="*/ f66 1 f39"/>
                <a:gd name="f85" fmla="*/ f67 1 f38"/>
                <a:gd name="f86" fmla="*/ f68 1 f39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29 1"/>
                <a:gd name="f96" fmla="*/ f78 f30 1"/>
                <a:gd name="f97" fmla="*/ f79 f29 1"/>
                <a:gd name="f98" fmla="*/ f80 f30 1"/>
                <a:gd name="f99" fmla="*/ f81 f29 1"/>
                <a:gd name="f100" fmla="*/ f82 f30 1"/>
                <a:gd name="f101" fmla="*/ f83 f29 1"/>
                <a:gd name="f102" fmla="*/ f84 f30 1"/>
                <a:gd name="f103" fmla="*/ f85 f29 1"/>
                <a:gd name="f104" fmla="*/ f86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101" y="f100"/>
                </a:cxn>
                <a:cxn ang="f54">
                  <a:pos x="f101" y="f102"/>
                </a:cxn>
                <a:cxn ang="f54">
                  <a:pos x="f103" y="f104"/>
                </a:cxn>
              </a:cxnLst>
              <a:rect l="f87" t="f90" r="f88" b="f89"/>
              <a:pathLst>
                <a:path w="4062" h="141695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6" y="f17"/>
                    <a:pt x="f16" y="f17"/>
                    <a:pt x="f18" y="f19"/>
                  </a:cubicBezTo>
                  <a:lnTo>
                    <a:pt x="f20" y="f21"/>
                  </a:lnTo>
                  <a:cubicBezTo>
                    <a:pt x="f20" y="f21"/>
                    <a:pt x="f20" y="f21"/>
                    <a:pt x="f22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0" name="Freeform: Shape 160">
              <a:extLst>
                <a:ext uri="{FF2B5EF4-FFF2-40B4-BE49-F238E27FC236}">
                  <a16:creationId xmlns:a16="http://schemas.microsoft.com/office/drawing/2014/main" id="{F6527DC1-AFDF-DF69-5D13-78E5CB4944C2}"/>
                </a:ext>
              </a:extLst>
            </p:cNvPr>
            <p:cNvSpPr/>
            <p:nvPr/>
          </p:nvSpPr>
          <p:spPr>
            <a:xfrm>
              <a:off x="5205642" y="5835316"/>
              <a:ext cx="2542" cy="110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1046"/>
                <a:gd name="f8" fmla="val 38"/>
                <a:gd name="f9" fmla="val 9057"/>
                <a:gd name="f10" fmla="val 965"/>
                <a:gd name="f11" fmla="val 7191"/>
                <a:gd name="f12" fmla="val 5967"/>
                <a:gd name="f13" fmla="+- 0 0 -90"/>
                <a:gd name="f14" fmla="*/ f3 1 2539"/>
                <a:gd name="f15" fmla="*/ f4 1 1104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539"/>
                <a:gd name="f24" fmla="*/ f20 1 11046"/>
                <a:gd name="f25" fmla="*/ 0 f21 1"/>
                <a:gd name="f26" fmla="*/ 0 f20 1"/>
                <a:gd name="f27" fmla="*/ 11046 f20 1"/>
                <a:gd name="f28" fmla="*/ 2539 f21 1"/>
                <a:gd name="f29" fmla="*/ 5967 f20 1"/>
                <a:gd name="f30" fmla="+- f22 0 f1"/>
                <a:gd name="f31" fmla="*/ f25 1 2539"/>
                <a:gd name="f32" fmla="*/ f26 1 11046"/>
                <a:gd name="f33" fmla="*/ f27 1 11046"/>
                <a:gd name="f34" fmla="*/ f28 1 2539"/>
                <a:gd name="f35" fmla="*/ f29 1 11046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3"/>
                </a:cxn>
                <a:cxn ang="f30">
                  <a:pos x="f52" y="f50"/>
                </a:cxn>
              </a:cxnLst>
              <a:rect l="f45" t="f48" r="f46" b="f47"/>
              <a:pathLst>
                <a:path w="2539" h="11046">
                  <a:moveTo>
                    <a:pt x="f5" y="f5"/>
                  </a:moveTo>
                  <a:lnTo>
                    <a:pt x="f5" y="f7"/>
                  </a:lnTo>
                  <a:cubicBezTo>
                    <a:pt x="f8" y="f9"/>
                    <a:pt x="f10" y="f11"/>
                    <a:pt x="f6" y="f12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1" name="Freeform: Shape 161">
              <a:extLst>
                <a:ext uri="{FF2B5EF4-FFF2-40B4-BE49-F238E27FC236}">
                  <a16:creationId xmlns:a16="http://schemas.microsoft.com/office/drawing/2014/main" id="{8149DA64-2311-A357-B5E3-148D3C0A0034}"/>
                </a:ext>
              </a:extLst>
            </p:cNvPr>
            <p:cNvSpPr/>
            <p:nvPr/>
          </p:nvSpPr>
          <p:spPr>
            <a:xfrm>
              <a:off x="5206026" y="5644682"/>
              <a:ext cx="13834" cy="1954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95456"/>
                <a:gd name="f8" fmla="val 6983"/>
                <a:gd name="f9" fmla="val 53"/>
                <a:gd name="f10" fmla="val 6310"/>
                <a:gd name="f11" fmla="val -18"/>
                <a:gd name="f12" fmla="val 5625"/>
                <a:gd name="f13" fmla="val 4952"/>
                <a:gd name="f14" fmla="val 4050"/>
                <a:gd name="f15" fmla="val 312"/>
                <a:gd name="f16" fmla="val 3212"/>
                <a:gd name="f17" fmla="val 792"/>
                <a:gd name="f18" fmla="val 2539"/>
                <a:gd name="f19" fmla="val 1450"/>
                <a:gd name="f20" fmla="val 965"/>
                <a:gd name="f21" fmla="val 2674"/>
                <a:gd name="f22" fmla="val 38"/>
                <a:gd name="f23" fmla="val 4539"/>
                <a:gd name="f24" fmla="val 6529"/>
                <a:gd name="f25" fmla="val 188219"/>
                <a:gd name="f26" fmla="val 3682"/>
                <a:gd name="f27" fmla="val 4304"/>
                <a:gd name="f28" fmla="val 188149"/>
                <a:gd name="f29" fmla="val 4876"/>
                <a:gd name="f30" fmla="val 188600"/>
                <a:gd name="f31" fmla="val 4939"/>
                <a:gd name="f32" fmla="val 189227"/>
                <a:gd name="f33" fmla="val 189272"/>
                <a:gd name="f34" fmla="val 189317"/>
                <a:gd name="f35" fmla="val 189362"/>
                <a:gd name="f36" fmla="val 195385"/>
                <a:gd name="f37" fmla="val 6910"/>
                <a:gd name="f38" fmla="val 6275"/>
                <a:gd name="f39" fmla="val 13509"/>
                <a:gd name="f40" fmla="val 2737"/>
                <a:gd name="f41" fmla="val 10538"/>
                <a:gd name="f42" fmla="+- 0 0 -90"/>
                <a:gd name="f43" fmla="*/ f3 1 13839"/>
                <a:gd name="f44" fmla="*/ f4 1 195456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3839"/>
                <a:gd name="f53" fmla="*/ f49 1 195456"/>
                <a:gd name="f54" fmla="*/ 6983 f50 1"/>
                <a:gd name="f55" fmla="*/ 53 f49 1"/>
                <a:gd name="f56" fmla="*/ 4952 f50 1"/>
                <a:gd name="f57" fmla="*/ 2539 f50 1"/>
                <a:gd name="f58" fmla="*/ 1450 f49 1"/>
                <a:gd name="f59" fmla="*/ 0 f50 1"/>
                <a:gd name="f60" fmla="*/ 6529 f49 1"/>
                <a:gd name="f61" fmla="*/ 188219 f49 1"/>
                <a:gd name="f62" fmla="*/ 3682 f50 1"/>
                <a:gd name="f63" fmla="*/ 4939 f50 1"/>
                <a:gd name="f64" fmla="*/ 189227 f49 1"/>
                <a:gd name="f65" fmla="*/ 189362 f49 1"/>
                <a:gd name="f66" fmla="*/ 195456 f49 1"/>
                <a:gd name="f67" fmla="*/ 13839 f50 1"/>
                <a:gd name="f68" fmla="*/ 6910 f49 1"/>
                <a:gd name="f69" fmla="*/ 6275 f49 1"/>
                <a:gd name="f70" fmla="+- f51 0 f1"/>
                <a:gd name="f71" fmla="*/ f54 1 13839"/>
                <a:gd name="f72" fmla="*/ f55 1 195456"/>
                <a:gd name="f73" fmla="*/ f56 1 13839"/>
                <a:gd name="f74" fmla="*/ f57 1 13839"/>
                <a:gd name="f75" fmla="*/ f58 1 195456"/>
                <a:gd name="f76" fmla="*/ f59 1 13839"/>
                <a:gd name="f77" fmla="*/ f60 1 195456"/>
                <a:gd name="f78" fmla="*/ f61 1 195456"/>
                <a:gd name="f79" fmla="*/ f62 1 13839"/>
                <a:gd name="f80" fmla="*/ f63 1 13839"/>
                <a:gd name="f81" fmla="*/ f64 1 195456"/>
                <a:gd name="f82" fmla="*/ f65 1 195456"/>
                <a:gd name="f83" fmla="*/ f66 1 195456"/>
                <a:gd name="f84" fmla="*/ f67 1 13839"/>
                <a:gd name="f85" fmla="*/ f68 1 195456"/>
                <a:gd name="f86" fmla="*/ f69 1 195456"/>
                <a:gd name="f87" fmla="*/ f45 1 f52"/>
                <a:gd name="f88" fmla="*/ f46 1 f52"/>
                <a:gd name="f89" fmla="*/ f45 1 f53"/>
                <a:gd name="f90" fmla="*/ f47 1 f53"/>
                <a:gd name="f91" fmla="*/ f71 1 f52"/>
                <a:gd name="f92" fmla="*/ f72 1 f53"/>
                <a:gd name="f93" fmla="*/ f73 1 f52"/>
                <a:gd name="f94" fmla="*/ f74 1 f52"/>
                <a:gd name="f95" fmla="*/ f75 1 f53"/>
                <a:gd name="f96" fmla="*/ f76 1 f52"/>
                <a:gd name="f97" fmla="*/ f77 1 f53"/>
                <a:gd name="f98" fmla="*/ f78 1 f53"/>
                <a:gd name="f99" fmla="*/ f79 1 f52"/>
                <a:gd name="f100" fmla="*/ f80 1 f52"/>
                <a:gd name="f101" fmla="*/ f81 1 f53"/>
                <a:gd name="f102" fmla="*/ f82 1 f53"/>
                <a:gd name="f103" fmla="*/ f83 1 f53"/>
                <a:gd name="f104" fmla="*/ f84 1 f52"/>
                <a:gd name="f105" fmla="*/ f85 1 f53"/>
                <a:gd name="f106" fmla="*/ f86 1 f53"/>
                <a:gd name="f107" fmla="*/ f87 f43 1"/>
                <a:gd name="f108" fmla="*/ f88 f43 1"/>
                <a:gd name="f109" fmla="*/ f90 f44 1"/>
                <a:gd name="f110" fmla="*/ f89 f44 1"/>
                <a:gd name="f111" fmla="*/ f91 f43 1"/>
                <a:gd name="f112" fmla="*/ f92 f44 1"/>
                <a:gd name="f113" fmla="*/ f93 f43 1"/>
                <a:gd name="f114" fmla="*/ f94 f43 1"/>
                <a:gd name="f115" fmla="*/ f95 f44 1"/>
                <a:gd name="f116" fmla="*/ f96 f43 1"/>
                <a:gd name="f117" fmla="*/ f97 f44 1"/>
                <a:gd name="f118" fmla="*/ f98 f44 1"/>
                <a:gd name="f119" fmla="*/ f99 f43 1"/>
                <a:gd name="f120" fmla="*/ f100 f43 1"/>
                <a:gd name="f121" fmla="*/ f101 f44 1"/>
                <a:gd name="f122" fmla="*/ f102 f44 1"/>
                <a:gd name="f123" fmla="*/ f103 f44 1"/>
                <a:gd name="f124" fmla="*/ f104 f43 1"/>
                <a:gd name="f125" fmla="*/ f105 f44 1"/>
                <a:gd name="f126" fmla="*/ f106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1" y="f112"/>
                </a:cxn>
                <a:cxn ang="f70">
                  <a:pos x="f113" y="f112"/>
                </a:cxn>
                <a:cxn ang="f70">
                  <a:pos x="f114" y="f115"/>
                </a:cxn>
                <a:cxn ang="f70">
                  <a:pos x="f116" y="f117"/>
                </a:cxn>
                <a:cxn ang="f70">
                  <a:pos x="f116" y="f118"/>
                </a:cxn>
                <a:cxn ang="f70">
                  <a:pos x="f119" y="f118"/>
                </a:cxn>
                <a:cxn ang="f70">
                  <a:pos x="f120" y="f121"/>
                </a:cxn>
                <a:cxn ang="f70">
                  <a:pos x="f113" y="f122"/>
                </a:cxn>
                <a:cxn ang="f70">
                  <a:pos x="f113" y="f123"/>
                </a:cxn>
                <a:cxn ang="f70">
                  <a:pos x="f111" y="f123"/>
                </a:cxn>
                <a:cxn ang="f70">
                  <a:pos x="f124" y="f123"/>
                </a:cxn>
                <a:cxn ang="f70">
                  <a:pos x="f124" y="f125"/>
                </a:cxn>
                <a:cxn ang="f70">
                  <a:pos x="f124" y="f126"/>
                </a:cxn>
                <a:cxn ang="f70">
                  <a:pos x="f111" y="f112"/>
                </a:cxn>
              </a:cxnLst>
              <a:rect l="f107" t="f110" r="f108" b="f109"/>
              <a:pathLst>
                <a:path w="13839" h="195456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5" y="f24"/>
                  </a:cubicBezTo>
                  <a:lnTo>
                    <a:pt x="f5" y="f25"/>
                  </a:lnTo>
                  <a:lnTo>
                    <a:pt x="f26" y="f2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13" y="f33"/>
                    <a:pt x="f13" y="f34"/>
                    <a:pt x="f13" y="f35"/>
                  </a:cubicBezTo>
                  <a:lnTo>
                    <a:pt x="f13" y="f7"/>
                  </a:lnTo>
                  <a:cubicBezTo>
                    <a:pt x="f12" y="f36"/>
                    <a:pt x="f10" y="f36"/>
                    <a:pt x="f8" y="f7"/>
                  </a:cubicBezTo>
                  <a:lnTo>
                    <a:pt x="f6" y="f7"/>
                  </a:lnTo>
                  <a:lnTo>
                    <a:pt x="f6" y="f37"/>
                  </a:lnTo>
                  <a:cubicBezTo>
                    <a:pt x="f6" y="f37"/>
                    <a:pt x="f6" y="f37"/>
                    <a:pt x="f6" y="f38"/>
                  </a:cubicBezTo>
                  <a:cubicBezTo>
                    <a:pt x="f39" y="f40"/>
                    <a:pt x="f4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2" name="Freeform: Shape 162">
              <a:extLst>
                <a:ext uri="{FF2B5EF4-FFF2-40B4-BE49-F238E27FC236}">
                  <a16:creationId xmlns:a16="http://schemas.microsoft.com/office/drawing/2014/main" id="{2DF82E18-62CE-0E46-9EC7-FABAFFDE3B6A}"/>
                </a:ext>
              </a:extLst>
            </p:cNvPr>
            <p:cNvSpPr/>
            <p:nvPr/>
          </p:nvSpPr>
          <p:spPr>
            <a:xfrm>
              <a:off x="5536518" y="5832902"/>
              <a:ext cx="1399" cy="7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7237"/>
                <a:gd name="f8" fmla="val 1397"/>
                <a:gd name="f9" fmla="+- 0 0 -90"/>
                <a:gd name="f10" fmla="*/ f3 1 1396"/>
                <a:gd name="f11" fmla="*/ f4 1 723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96"/>
                <a:gd name="f20" fmla="*/ f16 1 7237"/>
                <a:gd name="f21" fmla="*/ 1397 f17 1"/>
                <a:gd name="f22" fmla="*/ 7237 f16 1"/>
                <a:gd name="f23" fmla="*/ 0 f16 1"/>
                <a:gd name="f24" fmla="*/ 0 f17 1"/>
                <a:gd name="f25" fmla="+- f18 0 f1"/>
                <a:gd name="f26" fmla="*/ f21 1 1396"/>
                <a:gd name="f27" fmla="*/ f22 1 7237"/>
                <a:gd name="f28" fmla="*/ f23 1 7237"/>
                <a:gd name="f29" fmla="*/ f24 1 1396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5" y="f44"/>
                </a:cxn>
                <a:cxn ang="f25">
                  <a:pos x="f45" y="f43"/>
                </a:cxn>
              </a:cxnLst>
              <a:rect l="f38" t="f41" r="f39" b="f40"/>
              <a:pathLst>
                <a:path w="1396" h="7237">
                  <a:moveTo>
                    <a:pt x="f8" y="f7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3" name="Freeform: Shape 163">
              <a:extLst>
                <a:ext uri="{FF2B5EF4-FFF2-40B4-BE49-F238E27FC236}">
                  <a16:creationId xmlns:a16="http://schemas.microsoft.com/office/drawing/2014/main" id="{12E8BD06-38C7-E47B-17DF-B970BB60AFDE}"/>
                </a:ext>
              </a:extLst>
            </p:cNvPr>
            <p:cNvSpPr/>
            <p:nvPr/>
          </p:nvSpPr>
          <p:spPr>
            <a:xfrm>
              <a:off x="5540331" y="5828330"/>
              <a:ext cx="1527" cy="5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3"/>
                <a:gd name="f7" fmla="val 5332"/>
                <a:gd name="f8" fmla="val 1524"/>
                <a:gd name="f9" fmla="val 1257"/>
                <a:gd name="f10" fmla="val 1004"/>
                <a:gd name="f11" fmla="val 724"/>
                <a:gd name="f12" fmla="val 1922"/>
                <a:gd name="f13" fmla="val 2666"/>
                <a:gd name="f14" fmla="val 5333"/>
                <a:gd name="f15" fmla="+- 0 0 -90"/>
                <a:gd name="f16" fmla="*/ f3 1 1523"/>
                <a:gd name="f17" fmla="*/ f4 1 533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23"/>
                <a:gd name="f26" fmla="*/ f22 1 5332"/>
                <a:gd name="f27" fmla="*/ 1524 f23 1"/>
                <a:gd name="f28" fmla="*/ 0 f22 1"/>
                <a:gd name="f29" fmla="*/ 0 f23 1"/>
                <a:gd name="f30" fmla="*/ 2666 f22 1"/>
                <a:gd name="f31" fmla="*/ 5333 f22 1"/>
                <a:gd name="f32" fmla="+- f24 0 f1"/>
                <a:gd name="f33" fmla="*/ f27 1 1523"/>
                <a:gd name="f34" fmla="*/ f28 1 5332"/>
                <a:gd name="f35" fmla="*/ f29 1 1523"/>
                <a:gd name="f36" fmla="*/ f30 1 5332"/>
                <a:gd name="f37" fmla="*/ f31 1 5332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3" y="f54"/>
                </a:cxn>
                <a:cxn ang="f32">
                  <a:pos x="f53" y="f55"/>
                </a:cxn>
              </a:cxnLst>
              <a:rect l="f47" t="f50" r="f48" b="f49"/>
              <a:pathLst>
                <a:path w="1523" h="5332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4" name="Freeform: Shape 164">
              <a:extLst>
                <a:ext uri="{FF2B5EF4-FFF2-40B4-BE49-F238E27FC236}">
                  <a16:creationId xmlns:a16="http://schemas.microsoft.com/office/drawing/2014/main" id="{32393C61-168A-FA15-D622-3740B70B33B4}"/>
                </a:ext>
              </a:extLst>
            </p:cNvPr>
            <p:cNvSpPr/>
            <p:nvPr/>
          </p:nvSpPr>
          <p:spPr>
            <a:xfrm>
              <a:off x="5524201" y="5825029"/>
              <a:ext cx="5202" cy="151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05"/>
                <a:gd name="f7" fmla="val 15109"/>
                <a:gd name="f8" fmla="val 5206"/>
                <a:gd name="f9" fmla="val 5460"/>
                <a:gd name="f10" fmla="val 4203"/>
                <a:gd name="f11" fmla="val 3827"/>
                <a:gd name="f12" fmla="val 3923"/>
                <a:gd name="f13" fmla="val 1846"/>
                <a:gd name="f14" fmla="val 4444"/>
                <a:gd name="f15" fmla="+- 0 0 -90"/>
                <a:gd name="f16" fmla="*/ f3 1 5205"/>
                <a:gd name="f17" fmla="*/ f4 1 1510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205"/>
                <a:gd name="f26" fmla="*/ f22 1 15109"/>
                <a:gd name="f27" fmla="*/ 5206 f23 1"/>
                <a:gd name="f28" fmla="*/ 15109 f22 1"/>
                <a:gd name="f29" fmla="*/ 5460 f22 1"/>
                <a:gd name="f30" fmla="*/ 4444 f23 1"/>
                <a:gd name="f31" fmla="*/ 0 f22 1"/>
                <a:gd name="f32" fmla="*/ 0 f23 1"/>
                <a:gd name="f33" fmla="+- f24 0 f1"/>
                <a:gd name="f34" fmla="*/ f27 1 5205"/>
                <a:gd name="f35" fmla="*/ f28 1 15109"/>
                <a:gd name="f36" fmla="*/ f29 1 15109"/>
                <a:gd name="f37" fmla="*/ f30 1 5205"/>
                <a:gd name="f38" fmla="*/ f31 1 15109"/>
                <a:gd name="f39" fmla="*/ f32 1 5205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8"/>
                </a:cxn>
                <a:cxn ang="f33">
                  <a:pos x="f59" y="f55"/>
                </a:cxn>
                <a:cxn ang="f33">
                  <a:pos x="f54" y="f55"/>
                </a:cxn>
              </a:cxnLst>
              <a:rect l="f50" t="f53" r="f51" b="f52"/>
              <a:pathLst>
                <a:path w="5205" h="15109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5" name="Freeform: Shape 165">
              <a:extLst>
                <a:ext uri="{FF2B5EF4-FFF2-40B4-BE49-F238E27FC236}">
                  <a16:creationId xmlns:a16="http://schemas.microsoft.com/office/drawing/2014/main" id="{F85FDF44-DA90-D32B-3455-398B6D6BE4B8}"/>
                </a:ext>
              </a:extLst>
            </p:cNvPr>
            <p:cNvSpPr/>
            <p:nvPr/>
          </p:nvSpPr>
          <p:spPr>
            <a:xfrm>
              <a:off x="5531818" y="5833030"/>
              <a:ext cx="2286" cy="71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5"/>
                <a:gd name="f7" fmla="val 7110"/>
                <a:gd name="f8" fmla="val 762"/>
                <a:gd name="f9" fmla="val 1524"/>
                <a:gd name="f10" fmla="val 978"/>
                <a:gd name="f11" fmla="val 585"/>
                <a:gd name="f12" fmla="val 470"/>
                <a:gd name="f13" fmla="val 329"/>
                <a:gd name="f14" fmla="+- 0 0 -90"/>
                <a:gd name="f15" fmla="*/ f3 1 2285"/>
                <a:gd name="f16" fmla="*/ f4 1 711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285"/>
                <a:gd name="f25" fmla="*/ f21 1 7110"/>
                <a:gd name="f26" fmla="*/ 0 f22 1"/>
                <a:gd name="f27" fmla="*/ 7110 f21 1"/>
                <a:gd name="f28" fmla="*/ 2285 f22 1"/>
                <a:gd name="f29" fmla="*/ 762 f21 1"/>
                <a:gd name="f30" fmla="*/ 1524 f22 1"/>
                <a:gd name="f31" fmla="*/ 0 f21 1"/>
                <a:gd name="f32" fmla="+- f23 0 f1"/>
                <a:gd name="f33" fmla="*/ f26 1 2285"/>
                <a:gd name="f34" fmla="*/ f27 1 7110"/>
                <a:gd name="f35" fmla="*/ f28 1 2285"/>
                <a:gd name="f36" fmla="*/ f29 1 7110"/>
                <a:gd name="f37" fmla="*/ f30 1 2285"/>
                <a:gd name="f38" fmla="*/ f31 1 7110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7" y="f56"/>
                </a:cxn>
                <a:cxn ang="f32">
                  <a:pos x="f53" y="f58"/>
                </a:cxn>
              </a:cxnLst>
              <a:rect l="f49" t="f52" r="f50" b="f51"/>
              <a:pathLst>
                <a:path w="2285" h="7110">
                  <a:moveTo>
                    <a:pt x="f5" y="f7"/>
                  </a:moveTo>
                  <a:lnTo>
                    <a:pt x="f6" y="f7"/>
                  </a:lnTo>
                  <a:lnTo>
                    <a:pt x="f6" y="f8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6" name="Freeform: Shape 166">
              <a:extLst>
                <a:ext uri="{FF2B5EF4-FFF2-40B4-BE49-F238E27FC236}">
                  <a16:creationId xmlns:a16="http://schemas.microsoft.com/office/drawing/2014/main" id="{8B4339FF-0F04-E2B5-9A53-F7D150189C3F}"/>
                </a:ext>
              </a:extLst>
            </p:cNvPr>
            <p:cNvSpPr/>
            <p:nvPr/>
          </p:nvSpPr>
          <p:spPr>
            <a:xfrm>
              <a:off x="4247552" y="5581744"/>
              <a:ext cx="161245" cy="124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1247"/>
                <a:gd name="f7" fmla="val 12458"/>
                <a:gd name="f8" fmla="val 8126"/>
                <a:gd name="f9" fmla="val 5602"/>
                <a:gd name="f10" fmla="val 9158"/>
                <a:gd name="f11" fmla="val 12697"/>
                <a:gd name="f12" fmla="val 12459"/>
                <a:gd name="f13" fmla="val 155915"/>
                <a:gd name="f14" fmla="val 4587"/>
                <a:gd name="f15" fmla="val 155877"/>
                <a:gd name="f16" fmla="val 4122"/>
                <a:gd name="f17" fmla="val 3655"/>
                <a:gd name="f18" fmla="val 3190"/>
                <a:gd name="f19" fmla="val 156042"/>
                <a:gd name="f20" fmla="val 2732"/>
                <a:gd name="f21" fmla="val 156258"/>
                <a:gd name="f22" fmla="val 2301"/>
                <a:gd name="f23" fmla="val 156550"/>
                <a:gd name="f24" fmla="val 1920"/>
                <a:gd name="f25" fmla="val 1032"/>
                <a:gd name="f26" fmla="val 156867"/>
                <a:gd name="f27" fmla="val 667"/>
                <a:gd name="f28" fmla="val 157261"/>
                <a:gd name="f29" fmla="val 366"/>
                <a:gd name="f30" fmla="val 157693"/>
                <a:gd name="f31" fmla="val 143"/>
                <a:gd name="f32" fmla="val 158709"/>
                <a:gd name="f33" fmla="val 159851"/>
                <a:gd name="f34" fmla="val 161248"/>
                <a:gd name="f35" fmla="val 3707"/>
                <a:gd name="f36" fmla="val -623"/>
                <a:gd name="f37" fmla="val 7339"/>
                <a:gd name="f38" fmla="val 1764"/>
                <a:gd name="f39" fmla="val 8100"/>
                <a:gd name="f40" fmla="val 5472"/>
                <a:gd name="f41" fmla="val 8113"/>
                <a:gd name="f42" fmla="val 5516"/>
                <a:gd name="f43" fmla="val 5559"/>
                <a:gd name="f44" fmla="+- 0 0 -90"/>
                <a:gd name="f45" fmla="*/ f3 1 161247"/>
                <a:gd name="f46" fmla="*/ f4 1 12458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61247"/>
                <a:gd name="f55" fmla="*/ f51 1 12458"/>
                <a:gd name="f56" fmla="*/ 8126 f52 1"/>
                <a:gd name="f57" fmla="*/ 5602 f51 1"/>
                <a:gd name="f58" fmla="*/ 9158 f51 1"/>
                <a:gd name="f59" fmla="*/ 12697 f52 1"/>
                <a:gd name="f60" fmla="*/ 12459 f51 1"/>
                <a:gd name="f61" fmla="*/ 155915 f52 1"/>
                <a:gd name="f62" fmla="*/ 4587 f51 1"/>
                <a:gd name="f63" fmla="*/ 3190 f51 1"/>
                <a:gd name="f64" fmla="*/ 156550 f52 1"/>
                <a:gd name="f65" fmla="*/ 1920 f51 1"/>
                <a:gd name="f66" fmla="*/ 1032 f51 1"/>
                <a:gd name="f67" fmla="*/ 157693 f52 1"/>
                <a:gd name="f68" fmla="*/ 143 f51 1"/>
                <a:gd name="f69" fmla="*/ 158709 f52 1"/>
                <a:gd name="f70" fmla="*/ 159851 f52 1"/>
                <a:gd name="f71" fmla="*/ 161248 f52 1"/>
                <a:gd name="f72" fmla="*/ 0 f52 1"/>
                <a:gd name="f73" fmla="*/ 8100 f52 1"/>
                <a:gd name="f74" fmla="*/ 5472 f51 1"/>
                <a:gd name="f75" fmla="+- f53 0 f1"/>
                <a:gd name="f76" fmla="*/ f56 1 161247"/>
                <a:gd name="f77" fmla="*/ f57 1 12458"/>
                <a:gd name="f78" fmla="*/ f58 1 12458"/>
                <a:gd name="f79" fmla="*/ f59 1 161247"/>
                <a:gd name="f80" fmla="*/ f60 1 12458"/>
                <a:gd name="f81" fmla="*/ f61 1 161247"/>
                <a:gd name="f82" fmla="*/ f62 1 12458"/>
                <a:gd name="f83" fmla="*/ f63 1 12458"/>
                <a:gd name="f84" fmla="*/ f64 1 161247"/>
                <a:gd name="f85" fmla="*/ f65 1 12458"/>
                <a:gd name="f86" fmla="*/ f66 1 12458"/>
                <a:gd name="f87" fmla="*/ f67 1 161247"/>
                <a:gd name="f88" fmla="*/ f68 1 12458"/>
                <a:gd name="f89" fmla="*/ f69 1 161247"/>
                <a:gd name="f90" fmla="*/ f70 1 161247"/>
                <a:gd name="f91" fmla="*/ f71 1 161247"/>
                <a:gd name="f92" fmla="*/ f72 1 161247"/>
                <a:gd name="f93" fmla="*/ f73 1 161247"/>
                <a:gd name="f94" fmla="*/ f74 1 12458"/>
                <a:gd name="f95" fmla="*/ f47 1 f54"/>
                <a:gd name="f96" fmla="*/ f48 1 f54"/>
                <a:gd name="f97" fmla="*/ f47 1 f55"/>
                <a:gd name="f98" fmla="*/ f49 1 f55"/>
                <a:gd name="f99" fmla="*/ f76 1 f54"/>
                <a:gd name="f100" fmla="*/ f77 1 f55"/>
                <a:gd name="f101" fmla="*/ f78 1 f55"/>
                <a:gd name="f102" fmla="*/ f79 1 f54"/>
                <a:gd name="f103" fmla="*/ f80 1 f55"/>
                <a:gd name="f104" fmla="*/ f81 1 f54"/>
                <a:gd name="f105" fmla="*/ f82 1 f55"/>
                <a:gd name="f106" fmla="*/ f83 1 f55"/>
                <a:gd name="f107" fmla="*/ f84 1 f54"/>
                <a:gd name="f108" fmla="*/ f85 1 f55"/>
                <a:gd name="f109" fmla="*/ f86 1 f55"/>
                <a:gd name="f110" fmla="*/ f87 1 f54"/>
                <a:gd name="f111" fmla="*/ f88 1 f55"/>
                <a:gd name="f112" fmla="*/ f89 1 f54"/>
                <a:gd name="f113" fmla="*/ f90 1 f54"/>
                <a:gd name="f114" fmla="*/ f91 1 f54"/>
                <a:gd name="f115" fmla="*/ f92 1 f54"/>
                <a:gd name="f116" fmla="*/ f93 1 f54"/>
                <a:gd name="f117" fmla="*/ f94 1 f55"/>
                <a:gd name="f118" fmla="*/ f95 f45 1"/>
                <a:gd name="f119" fmla="*/ f96 f45 1"/>
                <a:gd name="f120" fmla="*/ f98 f46 1"/>
                <a:gd name="f121" fmla="*/ f97 f46 1"/>
                <a:gd name="f122" fmla="*/ f99 f45 1"/>
                <a:gd name="f123" fmla="*/ f100 f46 1"/>
                <a:gd name="f124" fmla="*/ f101 f46 1"/>
                <a:gd name="f125" fmla="*/ f102 f45 1"/>
                <a:gd name="f126" fmla="*/ f103 f46 1"/>
                <a:gd name="f127" fmla="*/ f104 f45 1"/>
                <a:gd name="f128" fmla="*/ f105 f46 1"/>
                <a:gd name="f129" fmla="*/ f106 f46 1"/>
                <a:gd name="f130" fmla="*/ f107 f45 1"/>
                <a:gd name="f131" fmla="*/ f108 f46 1"/>
                <a:gd name="f132" fmla="*/ f109 f46 1"/>
                <a:gd name="f133" fmla="*/ f110 f45 1"/>
                <a:gd name="f134" fmla="*/ f111 f46 1"/>
                <a:gd name="f135" fmla="*/ f112 f45 1"/>
                <a:gd name="f136" fmla="*/ f113 f45 1"/>
                <a:gd name="f137" fmla="*/ f114 f45 1"/>
                <a:gd name="f138" fmla="*/ f115 f45 1"/>
                <a:gd name="f139" fmla="*/ f116 f45 1"/>
                <a:gd name="f140" fmla="*/ f117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2" y="f123"/>
                </a:cxn>
                <a:cxn ang="f75">
                  <a:pos x="f122" y="f124"/>
                </a:cxn>
                <a:cxn ang="f75">
                  <a:pos x="f125" y="f126"/>
                </a:cxn>
                <a:cxn ang="f75">
                  <a:pos x="f127" y="f126"/>
                </a:cxn>
                <a:cxn ang="f75">
                  <a:pos x="f127" y="f123"/>
                </a:cxn>
                <a:cxn ang="f75">
                  <a:pos x="f127" y="f128"/>
                </a:cxn>
                <a:cxn ang="f75">
                  <a:pos x="f127" y="f129"/>
                </a:cxn>
                <a:cxn ang="f75">
                  <a:pos x="f130" y="f131"/>
                </a:cxn>
                <a:cxn ang="f75">
                  <a:pos x="f130" y="f132"/>
                </a:cxn>
                <a:cxn ang="f75">
                  <a:pos x="f130" y="f132"/>
                </a:cxn>
                <a:cxn ang="f75">
                  <a:pos x="f133" y="f134"/>
                </a:cxn>
                <a:cxn ang="f75">
                  <a:pos x="f135" y="f134"/>
                </a:cxn>
                <a:cxn ang="f75">
                  <a:pos x="f136" y="f134"/>
                </a:cxn>
                <a:cxn ang="f75">
                  <a:pos x="f137" y="f134"/>
                </a:cxn>
                <a:cxn ang="f75">
                  <a:pos x="f138" y="f134"/>
                </a:cxn>
                <a:cxn ang="f75">
                  <a:pos x="f139" y="f140"/>
                </a:cxn>
                <a:cxn ang="f75">
                  <a:pos x="f122" y="f123"/>
                </a:cxn>
              </a:cxnLst>
              <a:rect l="f118" t="f121" r="f119" b="f120"/>
              <a:pathLst>
                <a:path w="161247" h="12458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3" y="f9"/>
                  </a:lnTo>
                  <a:cubicBezTo>
                    <a:pt x="f13" y="f9"/>
                    <a:pt x="f13" y="f9"/>
                    <a:pt x="f13" y="f14"/>
                  </a:cubicBezTo>
                  <a:cubicBezTo>
                    <a:pt x="f15" y="f16"/>
                    <a:pt x="f15" y="f17"/>
                    <a:pt x="f13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3" y="f24"/>
                    <a:pt x="f23" y="f24"/>
                    <a:pt x="f23" y="f25"/>
                  </a:cubicBezTo>
                  <a:lnTo>
                    <a:pt x="f23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2" y="f31"/>
                  </a:lnTo>
                  <a:lnTo>
                    <a:pt x="f33" y="f31"/>
                  </a:lnTo>
                  <a:lnTo>
                    <a:pt x="f34" y="f31"/>
                  </a:lnTo>
                  <a:lnTo>
                    <a:pt x="f5" y="f31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1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7" name="Freeform: Shape 167">
              <a:extLst>
                <a:ext uri="{FF2B5EF4-FFF2-40B4-BE49-F238E27FC236}">
                  <a16:creationId xmlns:a16="http://schemas.microsoft.com/office/drawing/2014/main" id="{56465321-3B91-9B33-03E4-97B46E676283}"/>
                </a:ext>
              </a:extLst>
            </p:cNvPr>
            <p:cNvSpPr/>
            <p:nvPr/>
          </p:nvSpPr>
          <p:spPr>
            <a:xfrm>
              <a:off x="4255672" y="5593951"/>
              <a:ext cx="384" cy="2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"/>
                <a:gd name="f7" fmla="val 253"/>
                <a:gd name="f8" fmla="val 254"/>
                <a:gd name="f9" fmla="val 381"/>
                <a:gd name="f10" fmla="+- 0 0 -90"/>
                <a:gd name="f11" fmla="*/ f3 1 380"/>
                <a:gd name="f12" fmla="*/ f4 1 25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80"/>
                <a:gd name="f21" fmla="*/ f17 1 253"/>
                <a:gd name="f22" fmla="*/ 0 f18 1"/>
                <a:gd name="f23" fmla="*/ 0 f17 1"/>
                <a:gd name="f24" fmla="*/ 254 f17 1"/>
                <a:gd name="f25" fmla="*/ 381 f18 1"/>
                <a:gd name="f26" fmla="+- f19 0 f1"/>
                <a:gd name="f27" fmla="*/ f22 1 380"/>
                <a:gd name="f28" fmla="*/ f23 1 253"/>
                <a:gd name="f29" fmla="*/ f24 1 253"/>
                <a:gd name="f30" fmla="*/ f25 1 380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  <a:cxn ang="f26">
                  <a:pos x="f43" y="f44"/>
                </a:cxn>
              </a:cxnLst>
              <a:rect l="f39" t="f42" r="f40" b="f41"/>
              <a:pathLst>
                <a:path w="380" h="253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8" name="Freeform: Shape 168">
              <a:extLst>
                <a:ext uri="{FF2B5EF4-FFF2-40B4-BE49-F238E27FC236}">
                  <a16:creationId xmlns:a16="http://schemas.microsoft.com/office/drawing/2014/main" id="{357772C0-9CD2-D2A3-BBF6-84324A327748}"/>
                </a:ext>
              </a:extLst>
            </p:cNvPr>
            <p:cNvSpPr/>
            <p:nvPr/>
          </p:nvSpPr>
          <p:spPr>
            <a:xfrm>
              <a:off x="4255672" y="5590897"/>
              <a:ext cx="31866" cy="23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868"/>
                <a:gd name="f7" fmla="val 23488"/>
                <a:gd name="f8" fmla="val 27806"/>
                <a:gd name="f9" fmla="val 23489"/>
                <a:gd name="f10" fmla="val 31869"/>
                <a:gd name="f11" fmla="val 4571"/>
                <a:gd name="f12" fmla="val 3301"/>
                <a:gd name="f13" fmla="val 3047"/>
                <a:gd name="f14" fmla="val 381"/>
                <a:gd name="f15" fmla="+- 0 0 -90"/>
                <a:gd name="f16" fmla="*/ f3 1 31868"/>
                <a:gd name="f17" fmla="*/ f4 1 2348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1868"/>
                <a:gd name="f26" fmla="*/ f22 1 23488"/>
                <a:gd name="f27" fmla="*/ 27806 f23 1"/>
                <a:gd name="f28" fmla="*/ 23489 f22 1"/>
                <a:gd name="f29" fmla="*/ 31869 f23 1"/>
                <a:gd name="f30" fmla="*/ 4571 f23 1"/>
                <a:gd name="f31" fmla="*/ 3301 f22 1"/>
                <a:gd name="f32" fmla="*/ 0 f23 1"/>
                <a:gd name="f33" fmla="*/ 0 f22 1"/>
                <a:gd name="f34" fmla="*/ 3047 f22 1"/>
                <a:gd name="f35" fmla="*/ 381 f23 1"/>
                <a:gd name="f36" fmla="+- f24 0 f1"/>
                <a:gd name="f37" fmla="*/ f27 1 31868"/>
                <a:gd name="f38" fmla="*/ f28 1 23488"/>
                <a:gd name="f39" fmla="*/ f29 1 31868"/>
                <a:gd name="f40" fmla="*/ f30 1 31868"/>
                <a:gd name="f41" fmla="*/ f31 1 23488"/>
                <a:gd name="f42" fmla="*/ f32 1 31868"/>
                <a:gd name="f43" fmla="*/ f33 1 23488"/>
                <a:gd name="f44" fmla="*/ f34 1 23488"/>
                <a:gd name="f45" fmla="*/ f35 1 31868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5"/>
                <a:gd name="f54" fmla="*/ f41 1 f26"/>
                <a:gd name="f55" fmla="*/ f42 1 f25"/>
                <a:gd name="f56" fmla="*/ f43 1 f26"/>
                <a:gd name="f57" fmla="*/ f44 1 f26"/>
                <a:gd name="f58" fmla="*/ f45 1 f25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6 1"/>
                <a:gd name="f67" fmla="*/ f54 f17 1"/>
                <a:gd name="f68" fmla="*/ f55 f16 1"/>
                <a:gd name="f69" fmla="*/ f56 f17 1"/>
                <a:gd name="f70" fmla="*/ f57 f17 1"/>
                <a:gd name="f71" fmla="*/ f5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5" y="f64"/>
                </a:cxn>
                <a:cxn ang="f36">
                  <a:pos x="f66" y="f67"/>
                </a:cxn>
                <a:cxn ang="f36">
                  <a:pos x="f68" y="f69"/>
                </a:cxn>
                <a:cxn ang="f36">
                  <a:pos x="f68" y="f70"/>
                </a:cxn>
                <a:cxn ang="f36">
                  <a:pos x="f71" y="f67"/>
                </a:cxn>
                <a:cxn ang="f36">
                  <a:pos x="f63" y="f64"/>
                </a:cxn>
              </a:cxnLst>
              <a:rect l="f59" t="f62" r="f60" b="f61"/>
              <a:pathLst>
                <a:path w="31868" h="23488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14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9" name="Freeform: Shape 169">
              <a:extLst>
                <a:ext uri="{FF2B5EF4-FFF2-40B4-BE49-F238E27FC236}">
                  <a16:creationId xmlns:a16="http://schemas.microsoft.com/office/drawing/2014/main" id="{A5478F40-8037-B644-08D0-5200FFE5B8E7}"/>
                </a:ext>
              </a:extLst>
            </p:cNvPr>
            <p:cNvSpPr/>
            <p:nvPr/>
          </p:nvSpPr>
          <p:spPr>
            <a:xfrm>
              <a:off x="4241965" y="5580491"/>
              <a:ext cx="13716" cy="33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33900"/>
                <a:gd name="f8" fmla="val 6856"/>
                <a:gd name="f9" fmla="val 3070"/>
                <a:gd name="f10" fmla="val 10640"/>
                <a:gd name="f11" fmla="val 3073"/>
                <a:gd name="f12" fmla="+- 0 0 -90"/>
                <a:gd name="f13" fmla="*/ f3 1 13712"/>
                <a:gd name="f14" fmla="*/ f4 1 3390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712"/>
                <a:gd name="f23" fmla="*/ f19 1 33900"/>
                <a:gd name="f24" fmla="*/ 6856 f20 1"/>
                <a:gd name="f25" fmla="*/ 33900 f19 1"/>
                <a:gd name="f26" fmla="*/ 13712 f20 1"/>
                <a:gd name="f27" fmla="*/ 6856 f19 1"/>
                <a:gd name="f28" fmla="*/ 0 f19 1"/>
                <a:gd name="f29" fmla="*/ 0 f20 1"/>
                <a:gd name="f30" fmla="+- f21 0 f1"/>
                <a:gd name="f31" fmla="*/ f24 1 13712"/>
                <a:gd name="f32" fmla="*/ f25 1 33900"/>
                <a:gd name="f33" fmla="*/ f26 1 13712"/>
                <a:gd name="f34" fmla="*/ f27 1 33900"/>
                <a:gd name="f35" fmla="*/ f28 1 33900"/>
                <a:gd name="f36" fmla="*/ f29 1 1371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1" y="f55"/>
                </a:cxn>
                <a:cxn ang="f30">
                  <a:pos x="f56" y="f54"/>
                </a:cxn>
                <a:cxn ang="f30">
                  <a:pos x="f56" y="f52"/>
                </a:cxn>
              </a:cxnLst>
              <a:rect l="f47" t="f50" r="f48" b="f49"/>
              <a:pathLst>
                <a:path w="13712" h="33900">
                  <a:moveTo>
                    <a:pt x="f8" y="f7"/>
                  </a:moveTo>
                  <a:lnTo>
                    <a:pt x="f6" y="f7"/>
                  </a:lnTo>
                  <a:lnTo>
                    <a:pt x="f6" y="f8"/>
                  </a:lnTo>
                  <a:cubicBezTo>
                    <a:pt x="f6" y="f9"/>
                    <a:pt x="f10" y="f5"/>
                    <a:pt x="f8" y="f5"/>
                  </a:cubicBezTo>
                  <a:cubicBezTo>
                    <a:pt x="f11" y="f5"/>
                    <a:pt x="f5" y="f9"/>
                    <a:pt x="f5" y="f8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0" name="Freeform: Shape 170">
              <a:extLst>
                <a:ext uri="{FF2B5EF4-FFF2-40B4-BE49-F238E27FC236}">
                  <a16:creationId xmlns:a16="http://schemas.microsoft.com/office/drawing/2014/main" id="{57429615-1A75-ABBD-F241-F0A113EE2D55}"/>
                </a:ext>
              </a:extLst>
            </p:cNvPr>
            <p:cNvSpPr/>
            <p:nvPr/>
          </p:nvSpPr>
          <p:spPr>
            <a:xfrm>
              <a:off x="7904320" y="6522716"/>
              <a:ext cx="2542" cy="3417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341796"/>
                <a:gd name="f8" fmla="val 1270"/>
                <a:gd name="f9" fmla="val 341797"/>
                <a:gd name="f10" fmla="+- 0 0 -90"/>
                <a:gd name="f11" fmla="*/ f3 1 2539"/>
                <a:gd name="f12" fmla="*/ f4 1 34179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539"/>
                <a:gd name="f21" fmla="*/ f17 1 341796"/>
                <a:gd name="f22" fmla="*/ 1270 f18 1"/>
                <a:gd name="f23" fmla="*/ 0 f17 1"/>
                <a:gd name="f24" fmla="*/ 0 f18 1"/>
                <a:gd name="f25" fmla="*/ 341797 f17 1"/>
                <a:gd name="f26" fmla="*/ 2539 f18 1"/>
                <a:gd name="f27" fmla="+- f19 0 f1"/>
                <a:gd name="f28" fmla="*/ f22 1 2539"/>
                <a:gd name="f29" fmla="*/ f23 1 341796"/>
                <a:gd name="f30" fmla="*/ f24 1 2539"/>
                <a:gd name="f31" fmla="*/ f25 1 341796"/>
                <a:gd name="f32" fmla="*/ f26 1 253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50" y="f47"/>
                </a:cxn>
              </a:cxnLst>
              <a:rect l="f42" t="f45" r="f43" b="f44"/>
              <a:pathLst>
                <a:path w="2539" h="341796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6" y="f9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1" name="Freeform: Shape 171">
              <a:extLst>
                <a:ext uri="{FF2B5EF4-FFF2-40B4-BE49-F238E27FC236}">
                  <a16:creationId xmlns:a16="http://schemas.microsoft.com/office/drawing/2014/main" id="{53891D37-0E34-C510-27AE-E3C8BDF5702C}"/>
                </a:ext>
              </a:extLst>
            </p:cNvPr>
            <p:cNvSpPr/>
            <p:nvPr/>
          </p:nvSpPr>
          <p:spPr>
            <a:xfrm>
              <a:off x="7838684" y="6506340"/>
              <a:ext cx="67921" cy="15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926"/>
                <a:gd name="f7" fmla="val 15200"/>
                <a:gd name="f8" fmla="val 60055"/>
                <a:gd name="f9" fmla="val 9523"/>
                <a:gd name="f10" fmla="val 5713"/>
                <a:gd name="f11" fmla="val 63102"/>
                <a:gd name="f12" fmla="val 2603"/>
                <a:gd name="f13" fmla="val 66912"/>
                <a:gd name="f14" fmla="val 2539"/>
                <a:gd name="f15" fmla="val 4444"/>
                <a:gd name="f16" fmla="val 6729"/>
                <a:gd name="f17" fmla="val 4507"/>
                <a:gd name="f18" fmla="val 7199"/>
                <a:gd name="f19" fmla="val 7656"/>
                <a:gd name="f20" fmla="val 8126"/>
                <a:gd name="f21" fmla="val 8888"/>
                <a:gd name="f22" fmla="val 9269"/>
                <a:gd name="f23" fmla="val 3555"/>
                <a:gd name="f24" fmla="val 10538"/>
                <a:gd name="f25" fmla="val 11427"/>
                <a:gd name="f26" fmla="val 3136"/>
                <a:gd name="f27" fmla="val 11795"/>
                <a:gd name="f28" fmla="val 2667"/>
                <a:gd name="f29" fmla="val 12100"/>
                <a:gd name="f30" fmla="val 2158"/>
                <a:gd name="f31" fmla="val 12316"/>
                <a:gd name="f32" fmla="val 1396"/>
                <a:gd name="f33" fmla="val 66658"/>
                <a:gd name="f34" fmla="val 15109"/>
                <a:gd name="f35" fmla="val 67927"/>
                <a:gd name="f36" fmla="val 64220"/>
                <a:gd name="f37" fmla="val 15718"/>
                <a:gd name="f38" fmla="val 60703"/>
                <a:gd name="f39" fmla="val 13230"/>
                <a:gd name="f40" fmla="+- 0 0 -90"/>
                <a:gd name="f41" fmla="*/ f3 1 67926"/>
                <a:gd name="f42" fmla="*/ f4 1 15200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67926"/>
                <a:gd name="f51" fmla="*/ f47 1 15200"/>
                <a:gd name="f52" fmla="*/ 60055 f48 1"/>
                <a:gd name="f53" fmla="*/ 9523 f47 1"/>
                <a:gd name="f54" fmla="*/ 66912 f48 1"/>
                <a:gd name="f55" fmla="*/ 2539 f47 1"/>
                <a:gd name="f56" fmla="*/ 4444 f48 1"/>
                <a:gd name="f57" fmla="*/ 0 f47 1"/>
                <a:gd name="f58" fmla="*/ 6729 f47 1"/>
                <a:gd name="f59" fmla="*/ 8126 f47 1"/>
                <a:gd name="f60" fmla="*/ 9269 f47 1"/>
                <a:gd name="f61" fmla="*/ 3555 f48 1"/>
                <a:gd name="f62" fmla="*/ 10538 f47 1"/>
                <a:gd name="f63" fmla="*/ 11427 f47 1"/>
                <a:gd name="f64" fmla="*/ 2158 f48 1"/>
                <a:gd name="f65" fmla="*/ 12316 f47 1"/>
                <a:gd name="f66" fmla="*/ 1396 f48 1"/>
                <a:gd name="f67" fmla="*/ 0 f48 1"/>
                <a:gd name="f68" fmla="*/ 66658 f48 1"/>
                <a:gd name="f69" fmla="*/ 15109 f47 1"/>
                <a:gd name="f70" fmla="*/ 67927 f48 1"/>
                <a:gd name="f71" fmla="+- f49 0 f1"/>
                <a:gd name="f72" fmla="*/ f52 1 67926"/>
                <a:gd name="f73" fmla="*/ f53 1 15200"/>
                <a:gd name="f74" fmla="*/ f54 1 67926"/>
                <a:gd name="f75" fmla="*/ f55 1 15200"/>
                <a:gd name="f76" fmla="*/ f56 1 67926"/>
                <a:gd name="f77" fmla="*/ f57 1 15200"/>
                <a:gd name="f78" fmla="*/ f58 1 15200"/>
                <a:gd name="f79" fmla="*/ f59 1 15200"/>
                <a:gd name="f80" fmla="*/ f60 1 15200"/>
                <a:gd name="f81" fmla="*/ f61 1 67926"/>
                <a:gd name="f82" fmla="*/ f62 1 15200"/>
                <a:gd name="f83" fmla="*/ f63 1 15200"/>
                <a:gd name="f84" fmla="*/ f64 1 67926"/>
                <a:gd name="f85" fmla="*/ f65 1 15200"/>
                <a:gd name="f86" fmla="*/ f66 1 67926"/>
                <a:gd name="f87" fmla="*/ f67 1 67926"/>
                <a:gd name="f88" fmla="*/ f68 1 67926"/>
                <a:gd name="f89" fmla="*/ f69 1 15200"/>
                <a:gd name="f90" fmla="*/ f70 1 67926"/>
                <a:gd name="f91" fmla="*/ f43 1 f50"/>
                <a:gd name="f92" fmla="*/ f44 1 f50"/>
                <a:gd name="f93" fmla="*/ f43 1 f51"/>
                <a:gd name="f94" fmla="*/ f45 1 f51"/>
                <a:gd name="f95" fmla="*/ f72 1 f50"/>
                <a:gd name="f96" fmla="*/ f73 1 f51"/>
                <a:gd name="f97" fmla="*/ f74 1 f50"/>
                <a:gd name="f98" fmla="*/ f75 1 f51"/>
                <a:gd name="f99" fmla="*/ f76 1 f50"/>
                <a:gd name="f100" fmla="*/ f77 1 f51"/>
                <a:gd name="f101" fmla="*/ f78 1 f51"/>
                <a:gd name="f102" fmla="*/ f79 1 f51"/>
                <a:gd name="f103" fmla="*/ f80 1 f51"/>
                <a:gd name="f104" fmla="*/ f81 1 f50"/>
                <a:gd name="f105" fmla="*/ f82 1 f51"/>
                <a:gd name="f106" fmla="*/ f83 1 f51"/>
                <a:gd name="f107" fmla="*/ f84 1 f50"/>
                <a:gd name="f108" fmla="*/ f85 1 f51"/>
                <a:gd name="f109" fmla="*/ f86 1 f50"/>
                <a:gd name="f110" fmla="*/ f87 1 f50"/>
                <a:gd name="f111" fmla="*/ f88 1 f50"/>
                <a:gd name="f112" fmla="*/ f89 1 f51"/>
                <a:gd name="f113" fmla="*/ f90 1 f50"/>
                <a:gd name="f114" fmla="*/ f91 f41 1"/>
                <a:gd name="f115" fmla="*/ f92 f41 1"/>
                <a:gd name="f116" fmla="*/ f94 f42 1"/>
                <a:gd name="f117" fmla="*/ f93 f42 1"/>
                <a:gd name="f118" fmla="*/ f95 f41 1"/>
                <a:gd name="f119" fmla="*/ f96 f42 1"/>
                <a:gd name="f120" fmla="*/ f97 f41 1"/>
                <a:gd name="f121" fmla="*/ f98 f42 1"/>
                <a:gd name="f122" fmla="*/ f99 f41 1"/>
                <a:gd name="f123" fmla="*/ f100 f42 1"/>
                <a:gd name="f124" fmla="*/ f101 f42 1"/>
                <a:gd name="f125" fmla="*/ f102 f42 1"/>
                <a:gd name="f126" fmla="*/ f103 f42 1"/>
                <a:gd name="f127" fmla="*/ f104 f41 1"/>
                <a:gd name="f128" fmla="*/ f105 f42 1"/>
                <a:gd name="f129" fmla="*/ f106 f42 1"/>
                <a:gd name="f130" fmla="*/ f107 f41 1"/>
                <a:gd name="f131" fmla="*/ f108 f42 1"/>
                <a:gd name="f132" fmla="*/ f109 f41 1"/>
                <a:gd name="f133" fmla="*/ f110 f41 1"/>
                <a:gd name="f134" fmla="*/ f111 f41 1"/>
                <a:gd name="f135" fmla="*/ f112 f42 1"/>
                <a:gd name="f136" fmla="*/ f113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0" y="f121"/>
                </a:cxn>
                <a:cxn ang="f71">
                  <a:pos x="f122" y="f123"/>
                </a:cxn>
                <a:cxn ang="f71">
                  <a:pos x="f122" y="f124"/>
                </a:cxn>
                <a:cxn ang="f71">
                  <a:pos x="f122" y="f124"/>
                </a:cxn>
                <a:cxn ang="f71">
                  <a:pos x="f122" y="f125"/>
                </a:cxn>
                <a:cxn ang="f71">
                  <a:pos x="f122" y="f126"/>
                </a:cxn>
                <a:cxn ang="f71">
                  <a:pos x="f127" y="f128"/>
                </a:cxn>
                <a:cxn ang="f71">
                  <a:pos x="f127" y="f129"/>
                </a:cxn>
                <a:cxn ang="f71">
                  <a:pos x="f130" y="f131"/>
                </a:cxn>
                <a:cxn ang="f71">
                  <a:pos x="f132" y="f131"/>
                </a:cxn>
                <a:cxn ang="f71">
                  <a:pos x="f133" y="f131"/>
                </a:cxn>
                <a:cxn ang="f71">
                  <a:pos x="f133" y="f131"/>
                </a:cxn>
                <a:cxn ang="f71">
                  <a:pos x="f134" y="f135"/>
                </a:cxn>
                <a:cxn ang="f71">
                  <a:pos x="f136" y="f135"/>
                </a:cxn>
                <a:cxn ang="f71">
                  <a:pos x="f118" y="f119"/>
                </a:cxn>
              </a:cxnLst>
              <a:rect l="f114" t="f117" r="f115" b="f116"/>
              <a:pathLst>
                <a:path w="67926" h="15200">
                  <a:moveTo>
                    <a:pt x="f8" y="f9"/>
                  </a:moveTo>
                  <a:cubicBezTo>
                    <a:pt x="f8" y="f10"/>
                    <a:pt x="f11" y="f12"/>
                    <a:pt x="f13" y="f14"/>
                  </a:cubicBezTo>
                  <a:lnTo>
                    <a:pt x="f13" y="f14"/>
                  </a:lnTo>
                  <a:lnTo>
                    <a:pt x="f15" y="f5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15" y="f20"/>
                    <a:pt x="f15" y="f21"/>
                    <a:pt x="f15" y="f22"/>
                  </a:cubicBezTo>
                  <a:lnTo>
                    <a:pt x="f23" y="f24"/>
                  </a:lnTo>
                  <a:lnTo>
                    <a:pt x="f23" y="f25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2" y="f31"/>
                  </a:lnTo>
                  <a:lnTo>
                    <a:pt x="f5" y="f31"/>
                  </a:lnTo>
                  <a:lnTo>
                    <a:pt x="f5" y="f31"/>
                  </a:lnTo>
                  <a:lnTo>
                    <a:pt x="f33" y="f34"/>
                  </a:lnTo>
                  <a:lnTo>
                    <a:pt x="f35" y="f34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2" name="Freeform: Shape 172">
              <a:extLst>
                <a:ext uri="{FF2B5EF4-FFF2-40B4-BE49-F238E27FC236}">
                  <a16:creationId xmlns:a16="http://schemas.microsoft.com/office/drawing/2014/main" id="{61253D56-42CE-B1CD-047B-E7343EF10FAD}"/>
                </a:ext>
              </a:extLst>
            </p:cNvPr>
            <p:cNvSpPr/>
            <p:nvPr/>
          </p:nvSpPr>
          <p:spPr>
            <a:xfrm>
              <a:off x="5965664" y="6511671"/>
              <a:ext cx="89638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639"/>
                <a:gd name="f7" fmla="val 2412"/>
                <a:gd name="f8" fmla="val 1651"/>
                <a:gd name="f9" fmla="val 1270"/>
                <a:gd name="f10" fmla="val 762"/>
                <a:gd name="f11" fmla="+- 0 0 -90"/>
                <a:gd name="f12" fmla="*/ f3 1 89639"/>
                <a:gd name="f13" fmla="*/ f4 1 241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89639"/>
                <a:gd name="f22" fmla="*/ f18 1 2412"/>
                <a:gd name="f23" fmla="*/ 0 f19 1"/>
                <a:gd name="f24" fmla="*/ 2412 f18 1"/>
                <a:gd name="f25" fmla="*/ 89639 f19 1"/>
                <a:gd name="f26" fmla="*/ 1270 f18 1"/>
                <a:gd name="f27" fmla="*/ 0 f18 1"/>
                <a:gd name="f28" fmla="*/ 762 f19 1"/>
                <a:gd name="f29" fmla="+- f20 0 f1"/>
                <a:gd name="f30" fmla="*/ f23 1 89639"/>
                <a:gd name="f31" fmla="*/ f24 1 2412"/>
                <a:gd name="f32" fmla="*/ f25 1 89639"/>
                <a:gd name="f33" fmla="*/ f26 1 2412"/>
                <a:gd name="f34" fmla="*/ f27 1 2412"/>
                <a:gd name="f35" fmla="*/ f28 1 8963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5" y="f54"/>
                </a:cxn>
                <a:cxn ang="f29">
                  <a:pos x="f55" y="f51"/>
                </a:cxn>
              </a:cxnLst>
              <a:rect l="f46" t="f49" r="f47" b="f48"/>
              <a:pathLst>
                <a:path w="89639" h="2412">
                  <a:moveTo>
                    <a:pt x="f5" y="f7"/>
                  </a:moveTo>
                  <a:lnTo>
                    <a:pt x="f6" y="f7"/>
                  </a:lnTo>
                  <a:cubicBezTo>
                    <a:pt x="f6" y="f7"/>
                    <a:pt x="f6" y="f8"/>
                    <a:pt x="f6" y="f9"/>
                  </a:cubicBezTo>
                  <a:lnTo>
                    <a:pt x="f6" y="f5"/>
                  </a:lnTo>
                  <a:lnTo>
                    <a:pt x="f10" y="f5"/>
                  </a:lnTo>
                  <a:lnTo>
                    <a:pt x="f10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3" name="Freeform: Shape 173">
              <a:extLst>
                <a:ext uri="{FF2B5EF4-FFF2-40B4-BE49-F238E27FC236}">
                  <a16:creationId xmlns:a16="http://schemas.microsoft.com/office/drawing/2014/main" id="{1BB5085A-2BE6-51FE-5E26-062E24F06CE8}"/>
                </a:ext>
              </a:extLst>
            </p:cNvPr>
            <p:cNvSpPr/>
            <p:nvPr/>
          </p:nvSpPr>
          <p:spPr>
            <a:xfrm>
              <a:off x="4411339" y="5580619"/>
              <a:ext cx="139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12696"/>
                <a:gd name="f8" fmla="+- 0 0 -90"/>
                <a:gd name="f9" fmla="*/ f3 1 1396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96"/>
                <a:gd name="f19" fmla="*/ f15 1 12696"/>
                <a:gd name="f20" fmla="*/ 0 f16 1"/>
                <a:gd name="f21" fmla="*/ 0 f15 1"/>
                <a:gd name="f22" fmla="*/ 1396 f16 1"/>
                <a:gd name="f23" fmla="+- f17 0 f1"/>
                <a:gd name="f24" fmla="*/ f20 1 1396"/>
                <a:gd name="f25" fmla="*/ f21 1 12696"/>
                <a:gd name="f26" fmla="*/ f22 1 1396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396" h="12696">
                  <a:moveTo>
                    <a:pt x="f5" y="f5"/>
                  </a:move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4" name="Freeform: Shape 174">
              <a:extLst>
                <a:ext uri="{FF2B5EF4-FFF2-40B4-BE49-F238E27FC236}">
                  <a16:creationId xmlns:a16="http://schemas.microsoft.com/office/drawing/2014/main" id="{543AE732-4829-1C83-5603-4975C5DCF41D}"/>
                </a:ext>
              </a:extLst>
            </p:cNvPr>
            <p:cNvSpPr/>
            <p:nvPr/>
          </p:nvSpPr>
          <p:spPr>
            <a:xfrm>
              <a:off x="4414000" y="5582137"/>
              <a:ext cx="38212" cy="322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217"/>
                <a:gd name="f7" fmla="val 32249"/>
                <a:gd name="f8" fmla="val 3301"/>
                <a:gd name="f9" fmla="val 5206"/>
                <a:gd name="f10" fmla="val 20315"/>
                <a:gd name="f11" fmla="val 17141"/>
                <a:gd name="f12" fmla="val 32250"/>
                <a:gd name="f13" fmla="val 889"/>
                <a:gd name="f14" fmla="val 1854"/>
                <a:gd name="f15" fmla="val 1130"/>
                <a:gd name="f16" fmla="val 3073"/>
                <a:gd name="f17" fmla="val 3052"/>
                <a:gd name="f18" fmla="+- 0 0 -90"/>
                <a:gd name="f19" fmla="*/ f3 1 38217"/>
                <a:gd name="f20" fmla="*/ f4 1 3224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8217"/>
                <a:gd name="f29" fmla="*/ f25 1 32249"/>
                <a:gd name="f30" fmla="*/ 3301 f26 1"/>
                <a:gd name="f31" fmla="*/ 5206 f25 1"/>
                <a:gd name="f32" fmla="*/ 20315 f25 1"/>
                <a:gd name="f33" fmla="*/ 17141 f26 1"/>
                <a:gd name="f34" fmla="*/ 32250 f25 1"/>
                <a:gd name="f35" fmla="*/ 38217 f26 1"/>
                <a:gd name="f36" fmla="*/ 889 f26 1"/>
                <a:gd name="f37" fmla="*/ 0 f25 1"/>
                <a:gd name="f38" fmla="*/ 0 f26 1"/>
                <a:gd name="f39" fmla="+- f27 0 f1"/>
                <a:gd name="f40" fmla="*/ f30 1 38217"/>
                <a:gd name="f41" fmla="*/ f31 1 32249"/>
                <a:gd name="f42" fmla="*/ f32 1 32249"/>
                <a:gd name="f43" fmla="*/ f33 1 38217"/>
                <a:gd name="f44" fmla="*/ f34 1 32249"/>
                <a:gd name="f45" fmla="*/ f35 1 38217"/>
                <a:gd name="f46" fmla="*/ f36 1 38217"/>
                <a:gd name="f47" fmla="*/ f37 1 32249"/>
                <a:gd name="f48" fmla="*/ f38 1 38217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9"/>
                <a:gd name="f56" fmla="*/ f43 1 f28"/>
                <a:gd name="f57" fmla="*/ f44 1 f29"/>
                <a:gd name="f58" fmla="*/ f45 1 f28"/>
                <a:gd name="f59" fmla="*/ f46 1 f28"/>
                <a:gd name="f60" fmla="*/ f47 1 f29"/>
                <a:gd name="f61" fmla="*/ f48 1 f28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20 1"/>
                <a:gd name="f69" fmla="*/ f56 f19 1"/>
                <a:gd name="f70" fmla="*/ f57 f20 1"/>
                <a:gd name="f71" fmla="*/ f58 f19 1"/>
                <a:gd name="f72" fmla="*/ f59 f19 1"/>
                <a:gd name="f73" fmla="*/ f60 f20 1"/>
                <a:gd name="f74" fmla="*/ f6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9" y="f70"/>
                </a:cxn>
                <a:cxn ang="f39">
                  <a:pos x="f71" y="f70"/>
                </a:cxn>
                <a:cxn ang="f39">
                  <a:pos x="f72" y="f73"/>
                </a:cxn>
                <a:cxn ang="f39">
                  <a:pos x="f74" y="f73"/>
                </a:cxn>
                <a:cxn ang="f39">
                  <a:pos x="f66" y="f67"/>
                </a:cxn>
              </a:cxnLst>
              <a:rect l="f62" t="f65" r="f63" b="f64"/>
              <a:pathLst>
                <a:path w="38217" h="32249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6" y="f12"/>
                  </a:lnTo>
                  <a:lnTo>
                    <a:pt x="f13" y="f5"/>
                  </a:lnTo>
                  <a:lnTo>
                    <a:pt x="f5" y="f5"/>
                  </a:lnTo>
                  <a:cubicBezTo>
                    <a:pt x="f14" y="f1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5" name="Freeform: Shape 175">
              <a:extLst>
                <a:ext uri="{FF2B5EF4-FFF2-40B4-BE49-F238E27FC236}">
                  <a16:creationId xmlns:a16="http://schemas.microsoft.com/office/drawing/2014/main" id="{6A14EA91-1546-EDB7-05E3-9E536465B237}"/>
                </a:ext>
              </a:extLst>
            </p:cNvPr>
            <p:cNvSpPr/>
            <p:nvPr/>
          </p:nvSpPr>
          <p:spPr>
            <a:xfrm>
              <a:off x="4405752" y="5582649"/>
              <a:ext cx="758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015"/>
                <a:gd name="f8" fmla="val 127"/>
                <a:gd name="f9" fmla="val 762"/>
                <a:gd name="f10" fmla="val 1016"/>
                <a:gd name="f11" fmla="val 178"/>
                <a:gd name="f12" fmla="val 627"/>
                <a:gd name="f13" fmla="val 444"/>
                <a:gd name="f14" fmla="val 282"/>
                <a:gd name="f15" fmla="+- 0 0 -90"/>
                <a:gd name="f16" fmla="*/ f3 1 761"/>
                <a:gd name="f17" fmla="*/ f4 1 101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761"/>
                <a:gd name="f26" fmla="*/ f22 1 1015"/>
                <a:gd name="f27" fmla="*/ 0 f23 1"/>
                <a:gd name="f28" fmla="*/ 127 f22 1"/>
                <a:gd name="f29" fmla="*/ 1016 f22 1"/>
                <a:gd name="f30" fmla="*/ 762 f23 1"/>
                <a:gd name="f31" fmla="*/ 0 f22 1"/>
                <a:gd name="f32" fmla="+- f24 0 f1"/>
                <a:gd name="f33" fmla="*/ f27 1 761"/>
                <a:gd name="f34" fmla="*/ f28 1 1015"/>
                <a:gd name="f35" fmla="*/ f29 1 1015"/>
                <a:gd name="f36" fmla="*/ f30 1 761"/>
                <a:gd name="f37" fmla="*/ f31 1 1015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6"/>
                <a:gd name="f45" fmla="*/ f36 1 f25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7 1"/>
                <a:gd name="f54" fmla="*/ f45 f16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3"/>
                </a:cxn>
                <a:cxn ang="f32">
                  <a:pos x="f54" y="f55"/>
                </a:cxn>
              </a:cxnLst>
              <a:rect l="f47" t="f50" r="f48" b="f49"/>
              <a:pathLst>
                <a:path w="761" h="1015">
                  <a:moveTo>
                    <a:pt x="f5" y="f8"/>
                  </a:moveTo>
                  <a:cubicBezTo>
                    <a:pt x="f5" y="f8"/>
                    <a:pt x="f5" y="f9"/>
                    <a:pt x="f5" y="f10"/>
                  </a:cubicBezTo>
                  <a:cubicBezTo>
                    <a:pt x="f11" y="f12"/>
                    <a:pt x="f13" y="f14"/>
                    <a:pt x="f9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6" name="Freeform: Shape 176">
              <a:extLst>
                <a:ext uri="{FF2B5EF4-FFF2-40B4-BE49-F238E27FC236}">
                  <a16:creationId xmlns:a16="http://schemas.microsoft.com/office/drawing/2014/main" id="{AE1B118E-CB9B-C96A-44E4-32149AC5C328}"/>
                </a:ext>
              </a:extLst>
            </p:cNvPr>
            <p:cNvSpPr/>
            <p:nvPr/>
          </p:nvSpPr>
          <p:spPr>
            <a:xfrm>
              <a:off x="4408669" y="5580747"/>
              <a:ext cx="139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12696"/>
                <a:gd name="f8" fmla="+- 0 0 -90"/>
                <a:gd name="f9" fmla="*/ f3 1 1396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96"/>
                <a:gd name="f19" fmla="*/ f15 1 12696"/>
                <a:gd name="f20" fmla="*/ 0 f16 1"/>
                <a:gd name="f21" fmla="*/ 0 f15 1"/>
                <a:gd name="f22" fmla="*/ 1396 f16 1"/>
                <a:gd name="f23" fmla="+- f17 0 f1"/>
                <a:gd name="f24" fmla="*/ f20 1 1396"/>
                <a:gd name="f25" fmla="*/ f21 1 12696"/>
                <a:gd name="f26" fmla="*/ f22 1 1396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396" h="12696">
                  <a:moveTo>
                    <a:pt x="f5" y="f5"/>
                  </a:move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7" name="Freeform: Shape 177">
              <a:extLst>
                <a:ext uri="{FF2B5EF4-FFF2-40B4-BE49-F238E27FC236}">
                  <a16:creationId xmlns:a16="http://schemas.microsoft.com/office/drawing/2014/main" id="{298B52A9-DCF2-C046-0BC5-DE3AD80E20C0}"/>
                </a:ext>
              </a:extLst>
            </p:cNvPr>
            <p:cNvSpPr/>
            <p:nvPr/>
          </p:nvSpPr>
          <p:spPr>
            <a:xfrm>
              <a:off x="4406511" y="5581762"/>
              <a:ext cx="1014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12696"/>
                <a:gd name="f8" fmla="val 1016"/>
                <a:gd name="f9" fmla="+- 0 0 -90"/>
                <a:gd name="f10" fmla="*/ f3 1 1015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015"/>
                <a:gd name="f20" fmla="*/ f16 1 12696"/>
                <a:gd name="f21" fmla="*/ 0 f17 1"/>
                <a:gd name="f22" fmla="*/ 0 f16 1"/>
                <a:gd name="f23" fmla="*/ 1016 f17 1"/>
                <a:gd name="f24" fmla="+- f18 0 f1"/>
                <a:gd name="f25" fmla="*/ f21 1 1015"/>
                <a:gd name="f26" fmla="*/ f22 1 12696"/>
                <a:gd name="f27" fmla="*/ f23 1 101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015" h="12696">
                  <a:moveTo>
                    <a:pt x="f5" y="f5"/>
                  </a:move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8" name="Freeform: Shape 178">
              <a:extLst>
                <a:ext uri="{FF2B5EF4-FFF2-40B4-BE49-F238E27FC236}">
                  <a16:creationId xmlns:a16="http://schemas.microsoft.com/office/drawing/2014/main" id="{57673533-A1F4-3353-854D-1275CDB49E99}"/>
                </a:ext>
              </a:extLst>
            </p:cNvPr>
            <p:cNvSpPr/>
            <p:nvPr/>
          </p:nvSpPr>
          <p:spPr>
            <a:xfrm>
              <a:off x="4403567" y="5584807"/>
              <a:ext cx="27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"/>
                <a:gd name="f7" fmla="val 1396"/>
                <a:gd name="f8" fmla="val 1397"/>
                <a:gd name="f9" fmla="val -9"/>
                <a:gd name="f10" fmla="val 932"/>
                <a:gd name="f11" fmla="val 465"/>
                <a:gd name="f12" fmla="+- 0 0 -90"/>
                <a:gd name="f13" fmla="*/ f3 1 28"/>
                <a:gd name="f14" fmla="*/ f4 1 139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"/>
                <a:gd name="f23" fmla="*/ f19 1 1396"/>
                <a:gd name="f24" fmla="*/ 28 f20 1"/>
                <a:gd name="f25" fmla="*/ 1397 f19 1"/>
                <a:gd name="f26" fmla="*/ 0 f19 1"/>
                <a:gd name="f27" fmla="+- f21 0 f1"/>
                <a:gd name="f28" fmla="*/ f24 1 28"/>
                <a:gd name="f29" fmla="*/ f25 1 1396"/>
                <a:gd name="f30" fmla="*/ f26 1 1396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28" h="1396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cubicBezTo>
                    <a:pt x="f9" y="f11"/>
                    <a:pt x="f9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9" name="Freeform: Shape 179">
              <a:extLst>
                <a:ext uri="{FF2B5EF4-FFF2-40B4-BE49-F238E27FC236}">
                  <a16:creationId xmlns:a16="http://schemas.microsoft.com/office/drawing/2014/main" id="{73F395DC-1E36-AD47-AFAD-A17B4A0793D3}"/>
                </a:ext>
              </a:extLst>
            </p:cNvPr>
            <p:cNvSpPr/>
            <p:nvPr/>
          </p:nvSpPr>
          <p:spPr>
            <a:xfrm>
              <a:off x="5006047" y="5644737"/>
              <a:ext cx="13780" cy="202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78"/>
                <a:gd name="f7" fmla="val 202767"/>
                <a:gd name="f8" fmla="val 2666"/>
                <a:gd name="f9" fmla="val 181564"/>
                <a:gd name="f10" fmla="val 5206"/>
                <a:gd name="f11" fmla="val 185753"/>
                <a:gd name="f12" fmla="val 12824"/>
                <a:gd name="f13" fmla="val 198450"/>
                <a:gd name="f14" fmla="val 13611"/>
                <a:gd name="f15" fmla="val 199741"/>
                <a:gd name="f16" fmla="val 13928"/>
                <a:gd name="f17" fmla="val 201269"/>
                <a:gd name="f18" fmla="val 13712"/>
                <a:gd name="f19" fmla="val 202005"/>
                <a:gd name="f20" fmla="val 6856"/>
                <a:gd name="f21" fmla="val 3070"/>
                <a:gd name="f22" fmla="val 10640"/>
                <a:gd name="f23" fmla="val 3073"/>
                <a:gd name="f24" fmla="val 177374"/>
                <a:gd name="f25" fmla="val 2539"/>
                <a:gd name="f26" fmla="+- 0 0 -90"/>
                <a:gd name="f27" fmla="*/ f3 1 13778"/>
                <a:gd name="f28" fmla="*/ f4 1 202767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3778"/>
                <a:gd name="f37" fmla="*/ f33 1 202767"/>
                <a:gd name="f38" fmla="*/ 2666 f34 1"/>
                <a:gd name="f39" fmla="*/ 181564 f33 1"/>
                <a:gd name="f40" fmla="*/ 5206 f34 1"/>
                <a:gd name="f41" fmla="*/ 185753 f33 1"/>
                <a:gd name="f42" fmla="*/ 12824 f34 1"/>
                <a:gd name="f43" fmla="*/ 198450 f33 1"/>
                <a:gd name="f44" fmla="*/ 13712 f34 1"/>
                <a:gd name="f45" fmla="*/ 202767 f33 1"/>
                <a:gd name="f46" fmla="*/ 202005 f33 1"/>
                <a:gd name="f47" fmla="*/ 6856 f33 1"/>
                <a:gd name="f48" fmla="*/ 6856 f34 1"/>
                <a:gd name="f49" fmla="*/ 0 f33 1"/>
                <a:gd name="f50" fmla="*/ 0 f34 1"/>
                <a:gd name="f51" fmla="*/ 177374 f33 1"/>
                <a:gd name="f52" fmla="*/ 2539 f34 1"/>
                <a:gd name="f53" fmla="+- f35 0 f1"/>
                <a:gd name="f54" fmla="*/ f38 1 13778"/>
                <a:gd name="f55" fmla="*/ f39 1 202767"/>
                <a:gd name="f56" fmla="*/ f40 1 13778"/>
                <a:gd name="f57" fmla="*/ f41 1 202767"/>
                <a:gd name="f58" fmla="*/ f42 1 13778"/>
                <a:gd name="f59" fmla="*/ f43 1 202767"/>
                <a:gd name="f60" fmla="*/ f44 1 13778"/>
                <a:gd name="f61" fmla="*/ f45 1 202767"/>
                <a:gd name="f62" fmla="*/ f46 1 202767"/>
                <a:gd name="f63" fmla="*/ f47 1 202767"/>
                <a:gd name="f64" fmla="*/ f48 1 13778"/>
                <a:gd name="f65" fmla="*/ f49 1 202767"/>
                <a:gd name="f66" fmla="*/ f50 1 13778"/>
                <a:gd name="f67" fmla="*/ f51 1 202767"/>
                <a:gd name="f68" fmla="*/ f52 1 13778"/>
                <a:gd name="f69" fmla="*/ f29 1 f36"/>
                <a:gd name="f70" fmla="*/ f30 1 f36"/>
                <a:gd name="f71" fmla="*/ f29 1 f37"/>
                <a:gd name="f72" fmla="*/ f31 1 f37"/>
                <a:gd name="f73" fmla="*/ f54 1 f36"/>
                <a:gd name="f74" fmla="*/ f55 1 f37"/>
                <a:gd name="f75" fmla="*/ f56 1 f36"/>
                <a:gd name="f76" fmla="*/ f57 1 f37"/>
                <a:gd name="f77" fmla="*/ f58 1 f36"/>
                <a:gd name="f78" fmla="*/ f59 1 f37"/>
                <a:gd name="f79" fmla="*/ f60 1 f36"/>
                <a:gd name="f80" fmla="*/ f61 1 f37"/>
                <a:gd name="f81" fmla="*/ f62 1 f37"/>
                <a:gd name="f82" fmla="*/ f63 1 f37"/>
                <a:gd name="f83" fmla="*/ f64 1 f36"/>
                <a:gd name="f84" fmla="*/ f65 1 f37"/>
                <a:gd name="f85" fmla="*/ f66 1 f36"/>
                <a:gd name="f86" fmla="*/ f67 1 f37"/>
                <a:gd name="f87" fmla="*/ f68 1 f36"/>
                <a:gd name="f88" fmla="*/ f69 f27 1"/>
                <a:gd name="f89" fmla="*/ f70 f27 1"/>
                <a:gd name="f90" fmla="*/ f72 f28 1"/>
                <a:gd name="f91" fmla="*/ f71 f28 1"/>
                <a:gd name="f92" fmla="*/ f73 f27 1"/>
                <a:gd name="f93" fmla="*/ f74 f28 1"/>
                <a:gd name="f94" fmla="*/ f75 f27 1"/>
                <a:gd name="f95" fmla="*/ f76 f28 1"/>
                <a:gd name="f96" fmla="*/ f77 f27 1"/>
                <a:gd name="f97" fmla="*/ f78 f28 1"/>
                <a:gd name="f98" fmla="*/ f79 f27 1"/>
                <a:gd name="f99" fmla="*/ f80 f28 1"/>
                <a:gd name="f100" fmla="*/ f81 f28 1"/>
                <a:gd name="f101" fmla="*/ f82 f28 1"/>
                <a:gd name="f102" fmla="*/ f83 f27 1"/>
                <a:gd name="f103" fmla="*/ f84 f28 1"/>
                <a:gd name="f104" fmla="*/ f85 f27 1"/>
                <a:gd name="f105" fmla="*/ f86 f28 1"/>
                <a:gd name="f106" fmla="*/ f8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2" y="f93"/>
                </a:cxn>
                <a:cxn ang="f53">
                  <a:pos x="f94" y="f95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8" y="f99"/>
                </a:cxn>
                <a:cxn ang="f53">
                  <a:pos x="f98" y="f100"/>
                </a:cxn>
                <a:cxn ang="f53">
                  <a:pos x="f98" y="f101"/>
                </a:cxn>
                <a:cxn ang="f53">
                  <a:pos x="f102" y="f103"/>
                </a:cxn>
                <a:cxn ang="f53">
                  <a:pos x="f104" y="f101"/>
                </a:cxn>
                <a:cxn ang="f53">
                  <a:pos x="f104" y="f105"/>
                </a:cxn>
                <a:cxn ang="f53">
                  <a:pos x="f106" y="f93"/>
                </a:cxn>
              </a:cxnLst>
              <a:rect l="f88" t="f91" r="f89" b="f90"/>
              <a:pathLst>
                <a:path w="13778" h="202767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7"/>
                  </a:cubicBezTo>
                  <a:cubicBezTo>
                    <a:pt x="f18" y="f7"/>
                    <a:pt x="f18" y="f7"/>
                    <a:pt x="f18" y="f19"/>
                  </a:cubicBezTo>
                  <a:lnTo>
                    <a:pt x="f18" y="f20"/>
                  </a:lnTo>
                  <a:cubicBezTo>
                    <a:pt x="f18" y="f21"/>
                    <a:pt x="f22" y="f5"/>
                    <a:pt x="f20" y="f5"/>
                  </a:cubicBezTo>
                  <a:cubicBezTo>
                    <a:pt x="f23" y="f5"/>
                    <a:pt x="f5" y="f21"/>
                    <a:pt x="f5" y="f20"/>
                  </a:cubicBezTo>
                  <a:lnTo>
                    <a:pt x="f5" y="f24"/>
                  </a:lnTo>
                  <a:lnTo>
                    <a:pt x="f2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0" name="Freeform: Shape 180">
              <a:extLst>
                <a:ext uri="{FF2B5EF4-FFF2-40B4-BE49-F238E27FC236}">
                  <a16:creationId xmlns:a16="http://schemas.microsoft.com/office/drawing/2014/main" id="{20A39626-1F4C-7022-BDAB-8E0F544BB4DB}"/>
                </a:ext>
              </a:extLst>
            </p:cNvPr>
            <p:cNvSpPr/>
            <p:nvPr/>
          </p:nvSpPr>
          <p:spPr>
            <a:xfrm>
              <a:off x="5019004" y="5848520"/>
              <a:ext cx="12691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1142"/>
                <a:gd name="f8" fmla="val 1143"/>
                <a:gd name="f9" fmla="+- 0 0 -90"/>
                <a:gd name="f10" fmla="*/ f3 1 12696"/>
                <a:gd name="f11" fmla="*/ f4 1 114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1142"/>
                <a:gd name="f21" fmla="*/ 0 f17 1"/>
                <a:gd name="f22" fmla="*/ 1143 f16 1"/>
                <a:gd name="f23" fmla="*/ 0 f16 1"/>
                <a:gd name="f24" fmla="+- f18 0 f1"/>
                <a:gd name="f25" fmla="*/ f21 1 12696"/>
                <a:gd name="f26" fmla="*/ f22 1 1142"/>
                <a:gd name="f27" fmla="*/ f23 1 1142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1142">
                  <a:moveTo>
                    <a:pt x="f5" y="f8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1" name="Freeform: Shape 181">
              <a:extLst>
                <a:ext uri="{FF2B5EF4-FFF2-40B4-BE49-F238E27FC236}">
                  <a16:creationId xmlns:a16="http://schemas.microsoft.com/office/drawing/2014/main" id="{A1DFFE9E-484B-F821-DB5C-D5444D6F542E}"/>
                </a:ext>
              </a:extLst>
            </p:cNvPr>
            <p:cNvSpPr/>
            <p:nvPr/>
          </p:nvSpPr>
          <p:spPr>
            <a:xfrm>
              <a:off x="5014304" y="5852836"/>
              <a:ext cx="2029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1"/>
                <a:gd name="f7" fmla="val 634"/>
                <a:gd name="f8" fmla="val 2032"/>
                <a:gd name="f9" fmla="val 1397"/>
                <a:gd name="f10" fmla="val 326"/>
                <a:gd name="f11" fmla="val 711"/>
                <a:gd name="f12" fmla="val 541"/>
                <a:gd name="f13" fmla="val 635"/>
                <a:gd name="f14" fmla="val 535"/>
                <a:gd name="f15" fmla="val 320"/>
                <a:gd name="f16" fmla="+- 0 0 -90"/>
                <a:gd name="f17" fmla="*/ f3 1 2031"/>
                <a:gd name="f18" fmla="*/ f4 1 63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031"/>
                <a:gd name="f27" fmla="*/ f23 1 634"/>
                <a:gd name="f28" fmla="*/ 2032 f24 1"/>
                <a:gd name="f29" fmla="*/ 0 f23 1"/>
                <a:gd name="f30" fmla="*/ 0 f24 1"/>
                <a:gd name="f31" fmla="*/ 635 f23 1"/>
                <a:gd name="f32" fmla="+- f25 0 f1"/>
                <a:gd name="f33" fmla="*/ f28 1 2031"/>
                <a:gd name="f34" fmla="*/ f29 1 634"/>
                <a:gd name="f35" fmla="*/ f30 1 2031"/>
                <a:gd name="f36" fmla="*/ f31 1 634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6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7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49" y="f50"/>
                </a:cxn>
              </a:cxnLst>
              <a:rect l="f45" t="f48" r="f46" b="f47"/>
              <a:pathLst>
                <a:path w="2031" h="634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3"/>
                  </a:lnTo>
                  <a:cubicBezTo>
                    <a:pt x="f11" y="f14"/>
                    <a:pt x="f9" y="f1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2" name="Freeform: Shape 182">
              <a:extLst>
                <a:ext uri="{FF2B5EF4-FFF2-40B4-BE49-F238E27FC236}">
                  <a16:creationId xmlns:a16="http://schemas.microsoft.com/office/drawing/2014/main" id="{1A88AA64-963B-54D3-B27B-580BCD237DD8}"/>
                </a:ext>
              </a:extLst>
            </p:cNvPr>
            <p:cNvSpPr/>
            <p:nvPr/>
          </p:nvSpPr>
          <p:spPr>
            <a:xfrm>
              <a:off x="5017221" y="5850806"/>
              <a:ext cx="101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888"/>
                <a:gd name="f8" fmla="val 1016"/>
                <a:gd name="f9" fmla="val 736"/>
                <a:gd name="f10" fmla="val 361"/>
                <a:gd name="f11" fmla="val 394"/>
                <a:gd name="f12" fmla="val 663"/>
                <a:gd name="f13" fmla="val 889"/>
                <a:gd name="f14" fmla="+- 0 0 -90"/>
                <a:gd name="f15" fmla="*/ f3 1 1015"/>
                <a:gd name="f16" fmla="*/ f4 1 88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15"/>
                <a:gd name="f25" fmla="*/ f21 1 888"/>
                <a:gd name="f26" fmla="*/ 1016 f22 1"/>
                <a:gd name="f27" fmla="*/ 0 f21 1"/>
                <a:gd name="f28" fmla="*/ 0 f22 1"/>
                <a:gd name="f29" fmla="*/ 889 f21 1"/>
                <a:gd name="f30" fmla="+- f23 0 f1"/>
                <a:gd name="f31" fmla="*/ f26 1 1015"/>
                <a:gd name="f32" fmla="*/ f27 1 888"/>
                <a:gd name="f33" fmla="*/ f28 1 1015"/>
                <a:gd name="f34" fmla="*/ f29 1 888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1015" h="888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cubicBezTo>
                    <a:pt x="f11" y="f12"/>
                    <a:pt x="f9" y="f1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3" name="Freeform: Shape 183">
              <a:extLst>
                <a:ext uri="{FF2B5EF4-FFF2-40B4-BE49-F238E27FC236}">
                  <a16:creationId xmlns:a16="http://schemas.microsoft.com/office/drawing/2014/main" id="{9237423B-A6CE-2ADD-0850-7BC61ABEF63B}"/>
                </a:ext>
              </a:extLst>
            </p:cNvPr>
            <p:cNvSpPr/>
            <p:nvPr/>
          </p:nvSpPr>
          <p:spPr>
            <a:xfrm>
              <a:off x="5009988" y="5852836"/>
              <a:ext cx="1773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7"/>
                <a:gd name="f7" fmla="val 12696"/>
                <a:gd name="f8" fmla="val 1778"/>
                <a:gd name="f9" fmla="+- 0 0 -90"/>
                <a:gd name="f10" fmla="*/ f3 1 1777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777"/>
                <a:gd name="f20" fmla="*/ f16 1 12696"/>
                <a:gd name="f21" fmla="*/ 1778 f17 1"/>
                <a:gd name="f22" fmla="*/ 0 f16 1"/>
                <a:gd name="f23" fmla="*/ 0 f17 1"/>
                <a:gd name="f24" fmla="+- f18 0 f1"/>
                <a:gd name="f25" fmla="*/ f21 1 1777"/>
                <a:gd name="f26" fmla="*/ f22 1 12696"/>
                <a:gd name="f27" fmla="*/ f23 1 1777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1777" h="12696">
                  <a:moveTo>
                    <a:pt x="f8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4" name="Freeform: Shape 184">
              <a:extLst>
                <a:ext uri="{FF2B5EF4-FFF2-40B4-BE49-F238E27FC236}">
                  <a16:creationId xmlns:a16="http://schemas.microsoft.com/office/drawing/2014/main" id="{D222B44A-8B00-5946-9AC6-8F7D067F229A}"/>
                </a:ext>
              </a:extLst>
            </p:cNvPr>
            <p:cNvSpPr/>
            <p:nvPr/>
          </p:nvSpPr>
          <p:spPr>
            <a:xfrm>
              <a:off x="5007574" y="5850422"/>
              <a:ext cx="1773" cy="16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7"/>
                <a:gd name="f7" fmla="val 1650"/>
                <a:gd name="f8" fmla="val 1778"/>
                <a:gd name="f9" fmla="val 1651"/>
                <a:gd name="f10" fmla="val 1092"/>
                <a:gd name="f11" fmla="val 1202"/>
                <a:gd name="f12" fmla="val 495"/>
                <a:gd name="f13" fmla="val 645"/>
                <a:gd name="f14" fmla="+- 0 0 -90"/>
                <a:gd name="f15" fmla="*/ f3 1 1777"/>
                <a:gd name="f16" fmla="*/ f4 1 165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777"/>
                <a:gd name="f25" fmla="*/ f21 1 1650"/>
                <a:gd name="f26" fmla="*/ 1778 f22 1"/>
                <a:gd name="f27" fmla="*/ 1651 f21 1"/>
                <a:gd name="f28" fmla="*/ 0 f22 1"/>
                <a:gd name="f29" fmla="*/ 0 f21 1"/>
                <a:gd name="f30" fmla="+- f23 0 f1"/>
                <a:gd name="f31" fmla="*/ f26 1 1777"/>
                <a:gd name="f32" fmla="*/ f27 1 1650"/>
                <a:gd name="f33" fmla="*/ f28 1 1777"/>
                <a:gd name="f34" fmla="*/ f29 1 1650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1777" h="1650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cubicBezTo>
                    <a:pt x="f12" y="f13"/>
                    <a:pt x="f10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5" name="Freeform: Shape 185">
              <a:extLst>
                <a:ext uri="{FF2B5EF4-FFF2-40B4-BE49-F238E27FC236}">
                  <a16:creationId xmlns:a16="http://schemas.microsoft.com/office/drawing/2014/main" id="{AB1E83D4-C2D0-9275-87EF-AD640B21E2B9}"/>
                </a:ext>
              </a:extLst>
            </p:cNvPr>
            <p:cNvSpPr/>
            <p:nvPr/>
          </p:nvSpPr>
          <p:spPr>
            <a:xfrm>
              <a:off x="5529413" y="5671008"/>
              <a:ext cx="2414" cy="1512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51225"/>
                <a:gd name="f8" fmla="val 143735"/>
                <a:gd name="f9" fmla="val 1150"/>
                <a:gd name="f10" fmla="val 519"/>
                <a:gd name="f11" fmla="val 1904"/>
                <a:gd name="f12" fmla="val 4"/>
                <a:gd name="f13" fmla="val 1283"/>
                <a:gd name="f14" fmla="val 1231"/>
                <a:gd name="f15" fmla="val 1193"/>
                <a:gd name="f16" fmla="val 3"/>
                <a:gd name="f17" fmla="val 1143"/>
                <a:gd name="f18" fmla="val 8"/>
                <a:gd name="f19" fmla="val 508"/>
                <a:gd name="f20" fmla="val 151226"/>
                <a:gd name="f21" fmla="+- 0 0 -90"/>
                <a:gd name="f22" fmla="*/ f3 1 2412"/>
                <a:gd name="f23" fmla="*/ f4 1 15122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412"/>
                <a:gd name="f32" fmla="*/ f28 1 151225"/>
                <a:gd name="f33" fmla="*/ 2412 f29 1"/>
                <a:gd name="f34" fmla="*/ 143735 f28 1"/>
                <a:gd name="f35" fmla="*/ 1150 f28 1"/>
                <a:gd name="f36" fmla="*/ 1283 f29 1"/>
                <a:gd name="f37" fmla="*/ 0 f28 1"/>
                <a:gd name="f38" fmla="*/ 1143 f29 1"/>
                <a:gd name="f39" fmla="*/ 8 f28 1"/>
                <a:gd name="f40" fmla="*/ 0 f29 1"/>
                <a:gd name="f41" fmla="*/ 151226 f28 1"/>
                <a:gd name="f42" fmla="+- f30 0 f1"/>
                <a:gd name="f43" fmla="*/ f33 1 2412"/>
                <a:gd name="f44" fmla="*/ f34 1 151225"/>
                <a:gd name="f45" fmla="*/ f35 1 151225"/>
                <a:gd name="f46" fmla="*/ f36 1 2412"/>
                <a:gd name="f47" fmla="*/ f37 1 151225"/>
                <a:gd name="f48" fmla="*/ f38 1 2412"/>
                <a:gd name="f49" fmla="*/ f39 1 151225"/>
                <a:gd name="f50" fmla="*/ f40 1 2412"/>
                <a:gd name="f51" fmla="*/ f41 1 151225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2"/>
                <a:gd name="f59" fmla="*/ f46 1 f31"/>
                <a:gd name="f60" fmla="*/ f47 1 f32"/>
                <a:gd name="f61" fmla="*/ f48 1 f31"/>
                <a:gd name="f62" fmla="*/ f49 1 f32"/>
                <a:gd name="f63" fmla="*/ f50 1 f31"/>
                <a:gd name="f64" fmla="*/ f51 1 f32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3 1"/>
                <a:gd name="f72" fmla="*/ f59 f22 1"/>
                <a:gd name="f73" fmla="*/ f60 f23 1"/>
                <a:gd name="f74" fmla="*/ f61 f22 1"/>
                <a:gd name="f75" fmla="*/ f62 f23 1"/>
                <a:gd name="f76" fmla="*/ f63 f22 1"/>
                <a:gd name="f77" fmla="*/ f64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69" y="f71"/>
                </a:cxn>
                <a:cxn ang="f42">
                  <a:pos x="f72" y="f73"/>
                </a:cxn>
                <a:cxn ang="f42">
                  <a:pos x="f74" y="f75"/>
                </a:cxn>
                <a:cxn ang="f42">
                  <a:pos x="f76" y="f71"/>
                </a:cxn>
                <a:cxn ang="f42">
                  <a:pos x="f76" y="f77"/>
                </a:cxn>
              </a:cxnLst>
              <a:rect l="f65" t="f68" r="f66" b="f67"/>
              <a:pathLst>
                <a:path w="2412" h="151225">
                  <a:moveTo>
                    <a:pt x="f6" y="f8"/>
                  </a:moveTo>
                  <a:lnTo>
                    <a:pt x="f6" y="f9"/>
                  </a:lnTo>
                  <a:cubicBezTo>
                    <a:pt x="f6" y="f10"/>
                    <a:pt x="f11" y="f12"/>
                    <a:pt x="f13" y="f5"/>
                  </a:cubicBezTo>
                  <a:cubicBezTo>
                    <a:pt x="f14" y="f5"/>
                    <a:pt x="f15" y="f16"/>
                    <a:pt x="f17" y="f18"/>
                  </a:cubicBezTo>
                  <a:cubicBezTo>
                    <a:pt x="f19" y="f18"/>
                    <a:pt x="f5" y="f10"/>
                    <a:pt x="f5" y="f9"/>
                  </a:cubicBezTo>
                  <a:lnTo>
                    <a:pt x="f5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6" name="Freeform: Shape 186">
              <a:extLst>
                <a:ext uri="{FF2B5EF4-FFF2-40B4-BE49-F238E27FC236}">
                  <a16:creationId xmlns:a16="http://schemas.microsoft.com/office/drawing/2014/main" id="{FF74A49D-2115-CA71-E886-21EB89985AE5}"/>
                </a:ext>
              </a:extLst>
            </p:cNvPr>
            <p:cNvSpPr/>
            <p:nvPr/>
          </p:nvSpPr>
          <p:spPr>
            <a:xfrm>
              <a:off x="5529413" y="5830488"/>
              <a:ext cx="2414" cy="9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9649"/>
                <a:gd name="f8" fmla="val 9650"/>
                <a:gd name="f9" fmla="val 1409"/>
                <a:gd name="f10" fmla="val 1844"/>
                <a:gd name="f11" fmla="val 572"/>
                <a:gd name="f12" fmla="val 1009"/>
                <a:gd name="f13" fmla="+- 0 0 -90"/>
                <a:gd name="f14" fmla="*/ f3 1 2412"/>
                <a:gd name="f15" fmla="*/ f4 1 964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412"/>
                <a:gd name="f24" fmla="*/ f20 1 9649"/>
                <a:gd name="f25" fmla="*/ 2412 f21 1"/>
                <a:gd name="f26" fmla="*/ 9650 f20 1"/>
                <a:gd name="f27" fmla="*/ 2412 f20 1"/>
                <a:gd name="f28" fmla="*/ 0 f21 1"/>
                <a:gd name="f29" fmla="*/ 0 f20 1"/>
                <a:gd name="f30" fmla="+- f22 0 f1"/>
                <a:gd name="f31" fmla="*/ f25 1 2412"/>
                <a:gd name="f32" fmla="*/ f26 1 9649"/>
                <a:gd name="f33" fmla="*/ f27 1 9649"/>
                <a:gd name="f34" fmla="*/ f28 1 2412"/>
                <a:gd name="f35" fmla="*/ f29 1 9649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3"/>
                </a:cxn>
                <a:cxn ang="f30">
                  <a:pos x="f52" y="f50"/>
                </a:cxn>
                <a:cxn ang="f30">
                  <a:pos x="f49" y="f50"/>
                </a:cxn>
              </a:cxnLst>
              <a:rect l="f45" t="f48" r="f46" b="f47"/>
              <a:pathLst>
                <a:path w="2412" h="9649">
                  <a:moveTo>
                    <a:pt x="f6" y="f8"/>
                  </a:moveTo>
                  <a:lnTo>
                    <a:pt x="f6" y="f6"/>
                  </a:lnTo>
                  <a:cubicBezTo>
                    <a:pt x="f9" y="f10"/>
                    <a:pt x="f11" y="f12"/>
                    <a:pt x="f5" y="f5"/>
                  </a:cubicBez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7" name="Freeform: Shape 187">
              <a:extLst>
                <a:ext uri="{FF2B5EF4-FFF2-40B4-BE49-F238E27FC236}">
                  <a16:creationId xmlns:a16="http://schemas.microsoft.com/office/drawing/2014/main" id="{0F224567-F37E-BA03-6A42-554F522FC5C4}"/>
                </a:ext>
              </a:extLst>
            </p:cNvPr>
            <p:cNvSpPr/>
            <p:nvPr/>
          </p:nvSpPr>
          <p:spPr>
            <a:xfrm>
              <a:off x="5177963" y="5832902"/>
              <a:ext cx="31738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1"/>
                <a:gd name="f7" fmla="val 2412"/>
                <a:gd name="f8" fmla="val 1143"/>
                <a:gd name="f9" fmla="val 30599"/>
                <a:gd name="f10" fmla="val 512"/>
                <a:gd name="f11" fmla="val 31107"/>
                <a:gd name="f12" fmla="val 31742"/>
                <a:gd name="f13" fmla="+- 0 0 -90"/>
                <a:gd name="f14" fmla="*/ f3 1 31741"/>
                <a:gd name="f15" fmla="*/ f4 1 241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1741"/>
                <a:gd name="f24" fmla="*/ f20 1 2412"/>
                <a:gd name="f25" fmla="*/ 0 f21 1"/>
                <a:gd name="f26" fmla="*/ 1143 f20 1"/>
                <a:gd name="f27" fmla="*/ 2412 f20 1"/>
                <a:gd name="f28" fmla="*/ 30599 f21 1"/>
                <a:gd name="f29" fmla="*/ 31742 f21 1"/>
                <a:gd name="f30" fmla="*/ 0 f20 1"/>
                <a:gd name="f31" fmla="+- f22 0 f1"/>
                <a:gd name="f32" fmla="*/ f25 1 31741"/>
                <a:gd name="f33" fmla="*/ f26 1 2412"/>
                <a:gd name="f34" fmla="*/ f27 1 2412"/>
                <a:gd name="f35" fmla="*/ f28 1 31741"/>
                <a:gd name="f36" fmla="*/ f29 1 31741"/>
                <a:gd name="f37" fmla="*/ f30 1 2412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3"/>
                </a:cxn>
                <a:cxn ang="f31">
                  <a:pos x="f56" y="f57"/>
                </a:cxn>
                <a:cxn ang="f31">
                  <a:pos x="f52" y="f57"/>
                </a:cxn>
              </a:cxnLst>
              <a:rect l="f48" t="f51" r="f49" b="f50"/>
              <a:pathLst>
                <a:path w="31741" h="2412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8"/>
                  </a:lnTo>
                  <a:cubicBezTo>
                    <a:pt x="f9" y="f10"/>
                    <a:pt x="f11" y="f5"/>
                    <a:pt x="f12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8" name="Freeform: Shape 188">
              <a:extLst>
                <a:ext uri="{FF2B5EF4-FFF2-40B4-BE49-F238E27FC236}">
                  <a16:creationId xmlns:a16="http://schemas.microsoft.com/office/drawing/2014/main" id="{D7DE9917-66D2-7E7B-BA45-57EA8EC5D9D9}"/>
                </a:ext>
              </a:extLst>
            </p:cNvPr>
            <p:cNvSpPr/>
            <p:nvPr/>
          </p:nvSpPr>
          <p:spPr>
            <a:xfrm>
              <a:off x="5164247" y="5834548"/>
              <a:ext cx="13716" cy="2920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292025"/>
                <a:gd name="f8" fmla="val 6856"/>
                <a:gd name="f9" fmla="val 13713"/>
                <a:gd name="f10" fmla="val 3786"/>
                <a:gd name="f11" fmla="val 10640"/>
                <a:gd name="f12" fmla="val 3073"/>
                <a:gd name="f13" fmla="+- 0 0 -90"/>
                <a:gd name="f14" fmla="*/ f3 1 13712"/>
                <a:gd name="f15" fmla="*/ f4 1 29202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712"/>
                <a:gd name="f24" fmla="*/ f20 1 292025"/>
                <a:gd name="f25" fmla="*/ 6856 f21 1"/>
                <a:gd name="f26" fmla="*/ 292025 f20 1"/>
                <a:gd name="f27" fmla="*/ 13713 f21 1"/>
                <a:gd name="f28" fmla="*/ 0 f20 1"/>
                <a:gd name="f29" fmla="*/ 6856 f20 1"/>
                <a:gd name="f30" fmla="*/ 0 f21 1"/>
                <a:gd name="f31" fmla="+- f22 0 f1"/>
                <a:gd name="f32" fmla="*/ f25 1 13712"/>
                <a:gd name="f33" fmla="*/ f26 1 292025"/>
                <a:gd name="f34" fmla="*/ f27 1 13712"/>
                <a:gd name="f35" fmla="*/ f28 1 292025"/>
                <a:gd name="f36" fmla="*/ f29 1 292025"/>
                <a:gd name="f37" fmla="*/ f30 1 13712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5"/>
                </a:cxn>
                <a:cxn ang="f31">
                  <a:pos x="f52" y="f56"/>
                </a:cxn>
                <a:cxn ang="f31">
                  <a:pos x="f57" y="f55"/>
                </a:cxn>
                <a:cxn ang="f31">
                  <a:pos x="f57" y="f53"/>
                </a:cxn>
              </a:cxnLst>
              <a:rect l="f48" t="f51" r="f49" b="f50"/>
              <a:pathLst>
                <a:path w="13712" h="292025">
                  <a:moveTo>
                    <a:pt x="f8" y="f7"/>
                  </a:moveTo>
                  <a:lnTo>
                    <a:pt x="f9" y="f7"/>
                  </a:lnTo>
                  <a:lnTo>
                    <a:pt x="f9" y="f5"/>
                  </a:lnTo>
                  <a:cubicBezTo>
                    <a:pt x="f9" y="f10"/>
                    <a:pt x="f11" y="f8"/>
                    <a:pt x="f8" y="f8"/>
                  </a:cubicBezTo>
                  <a:cubicBezTo>
                    <a:pt x="f12" y="f8"/>
                    <a:pt x="f5" y="f10"/>
                    <a:pt x="f5" y="f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9" name="Freeform: Shape 189">
              <a:extLst>
                <a:ext uri="{FF2B5EF4-FFF2-40B4-BE49-F238E27FC236}">
                  <a16:creationId xmlns:a16="http://schemas.microsoft.com/office/drawing/2014/main" id="{3ADDC614-7233-6CDA-95C4-26D38F1E5E92}"/>
                </a:ext>
              </a:extLst>
            </p:cNvPr>
            <p:cNvSpPr/>
            <p:nvPr/>
          </p:nvSpPr>
          <p:spPr>
            <a:xfrm>
              <a:off x="7799703" y="6512813"/>
              <a:ext cx="6601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02"/>
                <a:gd name="f7" fmla="val 1142"/>
                <a:gd name="f8" fmla="val 254"/>
                <a:gd name="f9" fmla="val 64"/>
                <a:gd name="f10" fmla="val 546"/>
                <a:gd name="f11" fmla="val 851"/>
                <a:gd name="f12" fmla="val 1143"/>
                <a:gd name="f13" fmla="val 6603"/>
                <a:gd name="f14" fmla="val 6539"/>
                <a:gd name="f15" fmla="val 762"/>
                <a:gd name="f16" fmla="val 381"/>
                <a:gd name="f17" fmla="+- 0 0 -90"/>
                <a:gd name="f18" fmla="*/ f3 1 6602"/>
                <a:gd name="f19" fmla="*/ f4 1 114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6602"/>
                <a:gd name="f28" fmla="*/ f24 1 1142"/>
                <a:gd name="f29" fmla="*/ 0 f25 1"/>
                <a:gd name="f30" fmla="*/ 254 f24 1"/>
                <a:gd name="f31" fmla="*/ 1143 f24 1"/>
                <a:gd name="f32" fmla="*/ 6603 f25 1"/>
                <a:gd name="f33" fmla="*/ 0 f24 1"/>
                <a:gd name="f34" fmla="+- f26 0 f1"/>
                <a:gd name="f35" fmla="*/ f29 1 6602"/>
                <a:gd name="f36" fmla="*/ f30 1 1142"/>
                <a:gd name="f37" fmla="*/ f31 1 1142"/>
                <a:gd name="f38" fmla="*/ f32 1 6602"/>
                <a:gd name="f39" fmla="*/ f33 1 1142"/>
                <a:gd name="f40" fmla="*/ f20 1 f27"/>
                <a:gd name="f41" fmla="*/ f21 1 f27"/>
                <a:gd name="f42" fmla="*/ f20 1 f28"/>
                <a:gd name="f43" fmla="*/ f22 1 f28"/>
                <a:gd name="f44" fmla="*/ f35 1 f27"/>
                <a:gd name="f45" fmla="*/ f36 1 f28"/>
                <a:gd name="f46" fmla="*/ f37 1 f28"/>
                <a:gd name="f47" fmla="*/ f38 1 f27"/>
                <a:gd name="f48" fmla="*/ f39 1 f28"/>
                <a:gd name="f49" fmla="*/ f40 f18 1"/>
                <a:gd name="f50" fmla="*/ f41 f18 1"/>
                <a:gd name="f51" fmla="*/ f43 f19 1"/>
                <a:gd name="f52" fmla="*/ f42 f19 1"/>
                <a:gd name="f53" fmla="*/ f44 f18 1"/>
                <a:gd name="f54" fmla="*/ f45 f19 1"/>
                <a:gd name="f55" fmla="*/ f46 f19 1"/>
                <a:gd name="f56" fmla="*/ f47 f18 1"/>
                <a:gd name="f57" fmla="*/ f4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3" y="f54"/>
                </a:cxn>
                <a:cxn ang="f34">
                  <a:pos x="f53" y="f55"/>
                </a:cxn>
                <a:cxn ang="f34">
                  <a:pos x="f53" y="f55"/>
                </a:cxn>
                <a:cxn ang="f34">
                  <a:pos x="f56" y="f55"/>
                </a:cxn>
                <a:cxn ang="f34">
                  <a:pos x="f56" y="f57"/>
                </a:cxn>
              </a:cxnLst>
              <a:rect l="f49" t="f52" r="f50" b="f51"/>
              <a:pathLst>
                <a:path w="6602" h="1142">
                  <a:moveTo>
                    <a:pt x="f5" y="f8"/>
                  </a:moveTo>
                  <a:cubicBezTo>
                    <a:pt x="f9" y="f10"/>
                    <a:pt x="f9" y="f11"/>
                    <a:pt x="f5" y="f12"/>
                  </a:cubicBezTo>
                  <a:lnTo>
                    <a:pt x="f5" y="f12"/>
                  </a:lnTo>
                  <a:lnTo>
                    <a:pt x="f13" y="f12"/>
                  </a:lnTo>
                  <a:cubicBezTo>
                    <a:pt x="f14" y="f15"/>
                    <a:pt x="f14" y="f16"/>
                    <a:pt x="f13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0" name="Freeform: Shape 190">
              <a:extLst>
                <a:ext uri="{FF2B5EF4-FFF2-40B4-BE49-F238E27FC236}">
                  <a16:creationId xmlns:a16="http://schemas.microsoft.com/office/drawing/2014/main" id="{EFA72D57-A302-AC2E-65F9-F5A267132DFF}"/>
                </a:ext>
              </a:extLst>
            </p:cNvPr>
            <p:cNvSpPr/>
            <p:nvPr/>
          </p:nvSpPr>
          <p:spPr>
            <a:xfrm>
              <a:off x="7103415" y="6511671"/>
              <a:ext cx="71862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863"/>
                <a:gd name="f7" fmla="val 2412"/>
                <a:gd name="f8" fmla="val 43042"/>
                <a:gd name="f9" fmla="val 23235"/>
                <a:gd name="f10" fmla="val 698"/>
                <a:gd name="f11" fmla="val 22664"/>
                <a:gd name="f12" fmla="val 1270"/>
                <a:gd name="f13" fmla="val 21966"/>
                <a:gd name="f14" fmla="val 763"/>
                <a:gd name="f15" fmla="val 559"/>
                <a:gd name="f16" fmla="val 1676"/>
                <a:gd name="f17" fmla="val 292"/>
                <a:gd name="f18" fmla="val 2057"/>
                <a:gd name="f19" fmla="val 71864"/>
                <a:gd name="f20" fmla="+- 0 0 -90"/>
                <a:gd name="f21" fmla="*/ f3 1 71863"/>
                <a:gd name="f22" fmla="*/ f4 1 241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1863"/>
                <a:gd name="f31" fmla="*/ f27 1 2412"/>
                <a:gd name="f32" fmla="*/ 43042 f28 1"/>
                <a:gd name="f33" fmla="*/ 0 f27 1"/>
                <a:gd name="f34" fmla="*/ 23235 f28 1"/>
                <a:gd name="f35" fmla="*/ 21966 f28 1"/>
                <a:gd name="f36" fmla="*/ 1270 f27 1"/>
                <a:gd name="f37" fmla="*/ 763 f28 1"/>
                <a:gd name="f38" fmla="*/ 0 f28 1"/>
                <a:gd name="f39" fmla="*/ 2412 f27 1"/>
                <a:gd name="f40" fmla="*/ 71864 f28 1"/>
                <a:gd name="f41" fmla="+- f29 0 f1"/>
                <a:gd name="f42" fmla="*/ f32 1 71863"/>
                <a:gd name="f43" fmla="*/ f33 1 2412"/>
                <a:gd name="f44" fmla="*/ f34 1 71863"/>
                <a:gd name="f45" fmla="*/ f35 1 71863"/>
                <a:gd name="f46" fmla="*/ f36 1 2412"/>
                <a:gd name="f47" fmla="*/ f37 1 71863"/>
                <a:gd name="f48" fmla="*/ f38 1 71863"/>
                <a:gd name="f49" fmla="*/ f39 1 2412"/>
                <a:gd name="f50" fmla="*/ f40 1 71863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0"/>
                <a:gd name="f58" fmla="*/ f45 1 f30"/>
                <a:gd name="f59" fmla="*/ f46 1 f31"/>
                <a:gd name="f60" fmla="*/ f47 1 f30"/>
                <a:gd name="f61" fmla="*/ f48 1 f30"/>
                <a:gd name="f62" fmla="*/ f49 1 f31"/>
                <a:gd name="f63" fmla="*/ f50 1 f30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1 1"/>
                <a:gd name="f71" fmla="*/ f58 f21 1"/>
                <a:gd name="f72" fmla="*/ f59 f22 1"/>
                <a:gd name="f73" fmla="*/ f60 f21 1"/>
                <a:gd name="f74" fmla="*/ f61 f21 1"/>
                <a:gd name="f75" fmla="*/ f62 f22 1"/>
                <a:gd name="f76" fmla="*/ f63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70" y="f69"/>
                </a:cxn>
                <a:cxn ang="f41">
                  <a:pos x="f71" y="f72"/>
                </a:cxn>
                <a:cxn ang="f41">
                  <a:pos x="f73" y="f72"/>
                </a:cxn>
                <a:cxn ang="f41">
                  <a:pos x="f74" y="f75"/>
                </a:cxn>
                <a:cxn ang="f41">
                  <a:pos x="f76" y="f75"/>
                </a:cxn>
                <a:cxn ang="f41">
                  <a:pos x="f76" y="f69"/>
                </a:cxn>
              </a:cxnLst>
              <a:rect l="f64" t="f67" r="f65" b="f66"/>
              <a:pathLst>
                <a:path w="71863" h="2412">
                  <a:moveTo>
                    <a:pt x="f8" y="f5"/>
                  </a:moveTo>
                  <a:lnTo>
                    <a:pt x="f9" y="f5"/>
                  </a:lnTo>
                  <a:cubicBezTo>
                    <a:pt x="f9" y="f10"/>
                    <a:pt x="f11" y="f12"/>
                    <a:pt x="f13" y="f12"/>
                  </a:cubicBezTo>
                  <a:lnTo>
                    <a:pt x="f14" y="f12"/>
                  </a:lnTo>
                  <a:cubicBezTo>
                    <a:pt x="f15" y="f16"/>
                    <a:pt x="f17" y="f18"/>
                    <a:pt x="f5" y="f7"/>
                  </a:cubicBezTo>
                  <a:lnTo>
                    <a:pt x="f19" y="f7"/>
                  </a:lnTo>
                  <a:lnTo>
                    <a:pt x="f1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1" name="Freeform: Shape 191">
              <a:extLst>
                <a:ext uri="{FF2B5EF4-FFF2-40B4-BE49-F238E27FC236}">
                  <a16:creationId xmlns:a16="http://schemas.microsoft.com/office/drawing/2014/main" id="{72DCBB43-2F98-64C1-0241-35B5ADB572DC}"/>
                </a:ext>
              </a:extLst>
            </p:cNvPr>
            <p:cNvSpPr/>
            <p:nvPr/>
          </p:nvSpPr>
          <p:spPr>
            <a:xfrm>
              <a:off x="5537917" y="5851062"/>
              <a:ext cx="2414" cy="5886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588621"/>
                <a:gd name="f8" fmla="val 1778"/>
                <a:gd name="f9" fmla="val 1752"/>
                <a:gd name="f10" fmla="val 769"/>
                <a:gd name="f11" fmla="val 927"/>
                <a:gd name="f12" fmla="val 1378"/>
                <a:gd name="f13" fmla="+- 0 0 -90"/>
                <a:gd name="f14" fmla="*/ f3 1 2412"/>
                <a:gd name="f15" fmla="*/ f4 1 58862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412"/>
                <a:gd name="f24" fmla="*/ f20 1 588621"/>
                <a:gd name="f25" fmla="*/ 0 f21 1"/>
                <a:gd name="f26" fmla="*/ 1778 f20 1"/>
                <a:gd name="f27" fmla="*/ 588621 f20 1"/>
                <a:gd name="f28" fmla="*/ 2412 f21 1"/>
                <a:gd name="f29" fmla="*/ 0 f20 1"/>
                <a:gd name="f30" fmla="+- f22 0 f1"/>
                <a:gd name="f31" fmla="*/ f25 1 2412"/>
                <a:gd name="f32" fmla="*/ f26 1 588621"/>
                <a:gd name="f33" fmla="*/ f27 1 588621"/>
                <a:gd name="f34" fmla="*/ f28 1 2412"/>
                <a:gd name="f35" fmla="*/ f29 1 588621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1"/>
                </a:cxn>
                <a:cxn ang="f30">
                  <a:pos x="f52" y="f53"/>
                </a:cxn>
                <a:cxn ang="f30">
                  <a:pos x="f49" y="f50"/>
                </a:cxn>
              </a:cxnLst>
              <a:rect l="f45" t="f48" r="f46" b="f47"/>
              <a:pathLst>
                <a:path w="2412" h="588621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ubicBezTo>
                    <a:pt x="f9" y="f10"/>
                    <a:pt x="f11" y="f1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2" name="Freeform: Shape 192">
              <a:extLst>
                <a:ext uri="{FF2B5EF4-FFF2-40B4-BE49-F238E27FC236}">
                  <a16:creationId xmlns:a16="http://schemas.microsoft.com/office/drawing/2014/main" id="{F5A291A7-1709-5CBD-08C4-B60190147900}"/>
                </a:ext>
              </a:extLst>
            </p:cNvPr>
            <p:cNvSpPr/>
            <p:nvPr/>
          </p:nvSpPr>
          <p:spPr>
            <a:xfrm>
              <a:off x="5537917" y="5831000"/>
              <a:ext cx="2414" cy="10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0792"/>
                <a:gd name="f8" fmla="val 1752"/>
                <a:gd name="f9" fmla="val 769"/>
                <a:gd name="f10" fmla="val 927"/>
                <a:gd name="f11" fmla="val 1378"/>
                <a:gd name="f12" fmla="val 1778"/>
                <a:gd name="f13" fmla="val 9142"/>
                <a:gd name="f14" fmla="val 914"/>
                <a:gd name="f15" fmla="val 9505"/>
                <a:gd name="f16" fmla="val 1739"/>
                <a:gd name="f17" fmla="val 10069"/>
                <a:gd name="f18" fmla="+- 0 0 -90"/>
                <a:gd name="f19" fmla="*/ f3 1 2412"/>
                <a:gd name="f20" fmla="*/ f4 1 1079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412"/>
                <a:gd name="f29" fmla="*/ f25 1 10792"/>
                <a:gd name="f30" fmla="*/ 2412 f26 1"/>
                <a:gd name="f31" fmla="*/ 10792 f25 1"/>
                <a:gd name="f32" fmla="*/ 0 f25 1"/>
                <a:gd name="f33" fmla="*/ 0 f26 1"/>
                <a:gd name="f34" fmla="*/ 1778 f25 1"/>
                <a:gd name="f35" fmla="*/ 9142 f25 1"/>
                <a:gd name="f36" fmla="+- f27 0 f1"/>
                <a:gd name="f37" fmla="*/ f30 1 2412"/>
                <a:gd name="f38" fmla="*/ f31 1 10792"/>
                <a:gd name="f39" fmla="*/ f32 1 10792"/>
                <a:gd name="f40" fmla="*/ f33 1 2412"/>
                <a:gd name="f41" fmla="*/ f34 1 10792"/>
                <a:gd name="f42" fmla="*/ f35 1 10792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9"/>
                <a:gd name="f50" fmla="*/ f40 1 f28"/>
                <a:gd name="f51" fmla="*/ f41 1 f29"/>
                <a:gd name="f52" fmla="*/ f42 1 f29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20 1"/>
                <a:gd name="f60" fmla="*/ f50 f19 1"/>
                <a:gd name="f61" fmla="*/ f51 f20 1"/>
                <a:gd name="f62" fmla="*/ f52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7" y="f59"/>
                </a:cxn>
                <a:cxn ang="f36">
                  <a:pos x="f60" y="f61"/>
                </a:cxn>
                <a:cxn ang="f36">
                  <a:pos x="f60" y="f62"/>
                </a:cxn>
                <a:cxn ang="f36">
                  <a:pos x="f57" y="f58"/>
                </a:cxn>
              </a:cxnLst>
              <a:rect l="f53" t="f56" r="f54" b="f55"/>
              <a:pathLst>
                <a:path w="2412" h="10792">
                  <a:moveTo>
                    <a:pt x="f6" y="f7"/>
                  </a:moveTo>
                  <a:lnTo>
                    <a:pt x="f6" y="f5"/>
                  </a:lnTo>
                  <a:cubicBezTo>
                    <a:pt x="f8" y="f9"/>
                    <a:pt x="f10" y="f11"/>
                    <a:pt x="f5" y="f12"/>
                  </a:cubicBezTo>
                  <a:lnTo>
                    <a:pt x="f5" y="f13"/>
                  </a:lnTo>
                  <a:cubicBezTo>
                    <a:pt x="f14" y="f15"/>
                    <a:pt x="f16" y="f17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3" name="Freeform: Shape 193">
              <a:extLst>
                <a:ext uri="{FF2B5EF4-FFF2-40B4-BE49-F238E27FC236}">
                  <a16:creationId xmlns:a16="http://schemas.microsoft.com/office/drawing/2014/main" id="{23BF0B62-0D86-2BE0-43D2-94682A17E3CD}"/>
                </a:ext>
              </a:extLst>
            </p:cNvPr>
            <p:cNvSpPr/>
            <p:nvPr/>
          </p:nvSpPr>
          <p:spPr>
            <a:xfrm>
              <a:off x="5534616" y="5833533"/>
              <a:ext cx="2414" cy="66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6602"/>
                <a:gd name="f8" fmla="val 1143"/>
                <a:gd name="f9" fmla="+- 0 0 -90"/>
                <a:gd name="f10" fmla="*/ f3 1 2412"/>
                <a:gd name="f11" fmla="*/ f4 1 660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6602"/>
                <a:gd name="f21" fmla="*/ 1143 f17 1"/>
                <a:gd name="f22" fmla="*/ 6602 f16 1"/>
                <a:gd name="f23" fmla="*/ 2412 f17 1"/>
                <a:gd name="f24" fmla="*/ 0 f16 1"/>
                <a:gd name="f25" fmla="*/ 0 f17 1"/>
                <a:gd name="f26" fmla="+- f18 0 f1"/>
                <a:gd name="f27" fmla="*/ f21 1 2412"/>
                <a:gd name="f28" fmla="*/ f22 1 6602"/>
                <a:gd name="f29" fmla="*/ f23 1 2412"/>
                <a:gd name="f30" fmla="*/ f24 1 6602"/>
                <a:gd name="f31" fmla="*/ f25 1 2412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8"/>
                </a:cxn>
                <a:cxn ang="f26">
                  <a:pos x="f49" y="f48"/>
                </a:cxn>
                <a:cxn ang="f26">
                  <a:pos x="f49" y="f46"/>
                </a:cxn>
              </a:cxnLst>
              <a:rect l="f41" t="f44" r="f42" b="f43"/>
              <a:pathLst>
                <a:path w="2412" h="6602">
                  <a:moveTo>
                    <a:pt x="f8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4" name="Freeform: Shape 194">
              <a:extLst>
                <a:ext uri="{FF2B5EF4-FFF2-40B4-BE49-F238E27FC236}">
                  <a16:creationId xmlns:a16="http://schemas.microsoft.com/office/drawing/2014/main" id="{719CAF4F-3945-2F5E-809E-8EA7CC532E86}"/>
                </a:ext>
              </a:extLst>
            </p:cNvPr>
            <p:cNvSpPr/>
            <p:nvPr/>
          </p:nvSpPr>
          <p:spPr>
            <a:xfrm>
              <a:off x="5534872" y="5807509"/>
              <a:ext cx="886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12696"/>
                <a:gd name="f8" fmla="val 889"/>
                <a:gd name="f9" fmla="+- 0 0 -90"/>
                <a:gd name="f10" fmla="*/ f3 1 888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88"/>
                <a:gd name="f20" fmla="*/ f16 1 12696"/>
                <a:gd name="f21" fmla="*/ 889 f17 1"/>
                <a:gd name="f22" fmla="*/ 0 f16 1"/>
                <a:gd name="f23" fmla="*/ 0 f17 1"/>
                <a:gd name="f24" fmla="+- f18 0 f1"/>
                <a:gd name="f25" fmla="*/ f21 1 888"/>
                <a:gd name="f26" fmla="*/ f22 1 12696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888" h="12696">
                  <a:moveTo>
                    <a:pt x="f8" y="f5"/>
                  </a:moveTo>
                  <a:lnTo>
                    <a:pt x="f8" y="f5"/>
                  </a:lnTo>
                  <a:cubicBezTo>
                    <a:pt x="f8" y="f5"/>
                    <a:pt x="f8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5" name="Freeform: Shape 195">
              <a:extLst>
                <a:ext uri="{FF2B5EF4-FFF2-40B4-BE49-F238E27FC236}">
                  <a16:creationId xmlns:a16="http://schemas.microsoft.com/office/drawing/2014/main" id="{4DFD4AC6-5F46-4FCC-6365-08DB70814EB1}"/>
                </a:ext>
              </a:extLst>
            </p:cNvPr>
            <p:cNvSpPr/>
            <p:nvPr/>
          </p:nvSpPr>
          <p:spPr>
            <a:xfrm>
              <a:off x="5537277" y="5807125"/>
              <a:ext cx="1527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3"/>
                <a:gd name="f7" fmla="val 12696"/>
                <a:gd name="f8" fmla="val 1524"/>
                <a:gd name="f9" fmla="+- 0 0 -90"/>
                <a:gd name="f10" fmla="*/ f3 1 1523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523"/>
                <a:gd name="f20" fmla="*/ f16 1 12696"/>
                <a:gd name="f21" fmla="*/ 0 f17 1"/>
                <a:gd name="f22" fmla="*/ 0 f16 1"/>
                <a:gd name="f23" fmla="*/ 1524 f17 1"/>
                <a:gd name="f24" fmla="+- f18 0 f1"/>
                <a:gd name="f25" fmla="*/ f21 1 1523"/>
                <a:gd name="f26" fmla="*/ f22 1 12696"/>
                <a:gd name="f27" fmla="*/ f23 1 1523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523" h="12696">
                  <a:moveTo>
                    <a:pt x="f5" y="f5"/>
                  </a:move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6" name="Freeform: Shape 196">
              <a:extLst>
                <a:ext uri="{FF2B5EF4-FFF2-40B4-BE49-F238E27FC236}">
                  <a16:creationId xmlns:a16="http://schemas.microsoft.com/office/drawing/2014/main" id="{210ECD69-E997-4690-8AAE-6A0AE56F3DE6}"/>
                </a:ext>
              </a:extLst>
            </p:cNvPr>
            <p:cNvSpPr/>
            <p:nvPr/>
          </p:nvSpPr>
          <p:spPr>
            <a:xfrm>
              <a:off x="5533345" y="5808725"/>
              <a:ext cx="1005" cy="13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2"/>
                <a:gd name="f7" fmla="val 1326"/>
                <a:gd name="f8" fmla="val 762"/>
                <a:gd name="f9" fmla="val 311"/>
                <a:gd name="f10" fmla="val 1524"/>
                <a:gd name="f11" fmla="val -705"/>
                <a:gd name="f12" fmla="val 254"/>
                <a:gd name="f13" fmla="val 1073"/>
                <a:gd name="f14" fmla="+- 0 0 -90"/>
                <a:gd name="f15" fmla="*/ f3 1 1002"/>
                <a:gd name="f16" fmla="*/ f4 1 132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02"/>
                <a:gd name="f25" fmla="*/ f21 1 1326"/>
                <a:gd name="f26" fmla="*/ 0 f22 1"/>
                <a:gd name="f27" fmla="*/ 1326 f21 1"/>
                <a:gd name="f28" fmla="*/ 762 f22 1"/>
                <a:gd name="f29" fmla="*/ 311 f21 1"/>
                <a:gd name="f30" fmla="+- f23 0 f1"/>
                <a:gd name="f31" fmla="*/ f26 1 1002"/>
                <a:gd name="f32" fmla="*/ f27 1 1326"/>
                <a:gd name="f33" fmla="*/ f28 1 1002"/>
                <a:gd name="f34" fmla="*/ f29 1 1326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1002" h="1326">
                  <a:moveTo>
                    <a:pt x="f5" y="f7"/>
                  </a:moveTo>
                  <a:cubicBezTo>
                    <a:pt x="f5" y="f7"/>
                    <a:pt x="f5" y="f7"/>
                    <a:pt x="f8" y="f9"/>
                  </a:cubicBezTo>
                  <a:cubicBezTo>
                    <a:pt x="f10" y="f11"/>
                    <a:pt x="f12" y="f13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7" name="Freeform: Shape 197">
              <a:extLst>
                <a:ext uri="{FF2B5EF4-FFF2-40B4-BE49-F238E27FC236}">
                  <a16:creationId xmlns:a16="http://schemas.microsoft.com/office/drawing/2014/main" id="{325B1305-D4BC-5FD1-C07C-3A7016E14E5C}"/>
                </a:ext>
              </a:extLst>
            </p:cNvPr>
            <p:cNvSpPr/>
            <p:nvPr/>
          </p:nvSpPr>
          <p:spPr>
            <a:xfrm>
              <a:off x="5528096" y="5811569"/>
              <a:ext cx="16047" cy="214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44"/>
                <a:gd name="f7" fmla="val 21457"/>
                <a:gd name="f8" fmla="val 1316"/>
                <a:gd name="f9" fmla="val 18283"/>
                <a:gd name="f10" fmla="val 1888"/>
                <a:gd name="f11" fmla="val 19293"/>
                <a:gd name="f12" fmla="val 2725"/>
                <a:gd name="f13" fmla="val 20127"/>
                <a:gd name="f14" fmla="val 3729"/>
                <a:gd name="f15" fmla="val 20696"/>
                <a:gd name="f16" fmla="val 4198"/>
                <a:gd name="f17" fmla="val 21025"/>
                <a:gd name="f18" fmla="val 4706"/>
                <a:gd name="f19" fmla="val 21281"/>
                <a:gd name="f20" fmla="val 5252"/>
                <a:gd name="f21" fmla="val 21458"/>
                <a:gd name="f22" fmla="val 8426"/>
                <a:gd name="f23" fmla="val 9823"/>
                <a:gd name="f24" fmla="val 10750"/>
                <a:gd name="f25" fmla="val 21058"/>
                <a:gd name="f26" fmla="val 11575"/>
                <a:gd name="f27" fmla="val 20449"/>
                <a:gd name="f28" fmla="val 12235"/>
                <a:gd name="f29" fmla="val 19680"/>
                <a:gd name="f30" fmla="val 12959"/>
                <a:gd name="f31" fmla="val 18936"/>
                <a:gd name="f32" fmla="val 13493"/>
                <a:gd name="f33" fmla="val 18018"/>
                <a:gd name="f34" fmla="val 13759"/>
                <a:gd name="f35" fmla="val 17014"/>
                <a:gd name="f36" fmla="val 9269"/>
                <a:gd name="f37" fmla="val 10839"/>
                <a:gd name="f38" fmla="val 7055"/>
                <a:gd name="f39" fmla="val 3982"/>
                <a:gd name="f40" fmla="val 6199"/>
                <a:gd name="f41" fmla="val 2412"/>
                <a:gd name="f42" fmla="val 3856"/>
                <a:gd name="f43" fmla="val 1614"/>
                <a:gd name="f44" fmla="val 799"/>
                <a:gd name="f45" fmla="val 3348"/>
                <a:gd name="f46" fmla="val 935"/>
                <a:gd name="f47" fmla="val 10538"/>
                <a:gd name="f48" fmla="val 174"/>
                <a:gd name="f49" fmla="val 12697"/>
                <a:gd name="f50" fmla="val -271"/>
                <a:gd name="f51" fmla="val 14637"/>
                <a:gd name="f52" fmla="val 148"/>
                <a:gd name="f53" fmla="val 16676"/>
                <a:gd name="f54" fmla="+- 0 0 -90"/>
                <a:gd name="f55" fmla="*/ f3 1 16044"/>
                <a:gd name="f56" fmla="*/ f4 1 21457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6044"/>
                <a:gd name="f65" fmla="*/ f61 1 21457"/>
                <a:gd name="f66" fmla="*/ 1316 f62 1"/>
                <a:gd name="f67" fmla="*/ 18283 f61 1"/>
                <a:gd name="f68" fmla="*/ 3729 f62 1"/>
                <a:gd name="f69" fmla="*/ 20696 f61 1"/>
                <a:gd name="f70" fmla="*/ 5252 f62 1"/>
                <a:gd name="f71" fmla="*/ 21458 f61 1"/>
                <a:gd name="f72" fmla="*/ 8426 f62 1"/>
                <a:gd name="f73" fmla="*/ 9823 f62 1"/>
                <a:gd name="f74" fmla="*/ 12235 f62 1"/>
                <a:gd name="f75" fmla="*/ 19680 f61 1"/>
                <a:gd name="f76" fmla="*/ 13759 f62 1"/>
                <a:gd name="f77" fmla="*/ 17014 f61 1"/>
                <a:gd name="f78" fmla="*/ 16044 f62 1"/>
                <a:gd name="f79" fmla="*/ 9269 f61 1"/>
                <a:gd name="f80" fmla="*/ 10839 f62 1"/>
                <a:gd name="f81" fmla="*/ 3982 f62 1"/>
                <a:gd name="f82" fmla="*/ 2412 f61 1"/>
                <a:gd name="f83" fmla="*/ 0 f61 1"/>
                <a:gd name="f84" fmla="*/ 3348 f62 1"/>
                <a:gd name="f85" fmla="*/ 935 f62 1"/>
                <a:gd name="f86" fmla="*/ 10538 f61 1"/>
                <a:gd name="f87" fmla="*/ 174 f62 1"/>
                <a:gd name="f88" fmla="*/ 12697 f61 1"/>
                <a:gd name="f89" fmla="+- f63 0 f1"/>
                <a:gd name="f90" fmla="*/ f66 1 16044"/>
                <a:gd name="f91" fmla="*/ f67 1 21457"/>
                <a:gd name="f92" fmla="*/ f68 1 16044"/>
                <a:gd name="f93" fmla="*/ f69 1 21457"/>
                <a:gd name="f94" fmla="*/ f70 1 16044"/>
                <a:gd name="f95" fmla="*/ f71 1 21457"/>
                <a:gd name="f96" fmla="*/ f72 1 16044"/>
                <a:gd name="f97" fmla="*/ f73 1 16044"/>
                <a:gd name="f98" fmla="*/ f74 1 16044"/>
                <a:gd name="f99" fmla="*/ f75 1 21457"/>
                <a:gd name="f100" fmla="*/ f76 1 16044"/>
                <a:gd name="f101" fmla="*/ f77 1 21457"/>
                <a:gd name="f102" fmla="*/ f78 1 16044"/>
                <a:gd name="f103" fmla="*/ f79 1 21457"/>
                <a:gd name="f104" fmla="*/ f80 1 16044"/>
                <a:gd name="f105" fmla="*/ f81 1 16044"/>
                <a:gd name="f106" fmla="*/ f82 1 21457"/>
                <a:gd name="f107" fmla="*/ f83 1 21457"/>
                <a:gd name="f108" fmla="*/ f84 1 16044"/>
                <a:gd name="f109" fmla="*/ f85 1 16044"/>
                <a:gd name="f110" fmla="*/ f86 1 21457"/>
                <a:gd name="f111" fmla="*/ f87 1 16044"/>
                <a:gd name="f112" fmla="*/ f88 1 21457"/>
                <a:gd name="f113" fmla="*/ f57 1 f64"/>
                <a:gd name="f114" fmla="*/ f58 1 f64"/>
                <a:gd name="f115" fmla="*/ f57 1 f65"/>
                <a:gd name="f116" fmla="*/ f59 1 f65"/>
                <a:gd name="f117" fmla="*/ f90 1 f64"/>
                <a:gd name="f118" fmla="*/ f91 1 f65"/>
                <a:gd name="f119" fmla="*/ f92 1 f64"/>
                <a:gd name="f120" fmla="*/ f93 1 f65"/>
                <a:gd name="f121" fmla="*/ f94 1 f64"/>
                <a:gd name="f122" fmla="*/ f95 1 f65"/>
                <a:gd name="f123" fmla="*/ f96 1 f64"/>
                <a:gd name="f124" fmla="*/ f97 1 f64"/>
                <a:gd name="f125" fmla="*/ f98 1 f64"/>
                <a:gd name="f126" fmla="*/ f99 1 f65"/>
                <a:gd name="f127" fmla="*/ f100 1 f64"/>
                <a:gd name="f128" fmla="*/ f101 1 f65"/>
                <a:gd name="f129" fmla="*/ f102 1 f64"/>
                <a:gd name="f130" fmla="*/ f103 1 f65"/>
                <a:gd name="f131" fmla="*/ f104 1 f64"/>
                <a:gd name="f132" fmla="*/ f105 1 f64"/>
                <a:gd name="f133" fmla="*/ f106 1 f65"/>
                <a:gd name="f134" fmla="*/ f107 1 f65"/>
                <a:gd name="f135" fmla="*/ f108 1 f64"/>
                <a:gd name="f136" fmla="*/ f109 1 f64"/>
                <a:gd name="f137" fmla="*/ f110 1 f65"/>
                <a:gd name="f138" fmla="*/ f111 1 f64"/>
                <a:gd name="f139" fmla="*/ f112 1 f65"/>
                <a:gd name="f140" fmla="*/ f113 f55 1"/>
                <a:gd name="f141" fmla="*/ f114 f55 1"/>
                <a:gd name="f142" fmla="*/ f116 f56 1"/>
                <a:gd name="f143" fmla="*/ f115 f56 1"/>
                <a:gd name="f144" fmla="*/ f117 f55 1"/>
                <a:gd name="f145" fmla="*/ f118 f56 1"/>
                <a:gd name="f146" fmla="*/ f119 f55 1"/>
                <a:gd name="f147" fmla="*/ f120 f56 1"/>
                <a:gd name="f148" fmla="*/ f121 f55 1"/>
                <a:gd name="f149" fmla="*/ f122 f56 1"/>
                <a:gd name="f150" fmla="*/ f123 f55 1"/>
                <a:gd name="f151" fmla="*/ f124 f55 1"/>
                <a:gd name="f152" fmla="*/ f125 f55 1"/>
                <a:gd name="f153" fmla="*/ f126 f56 1"/>
                <a:gd name="f154" fmla="*/ f127 f55 1"/>
                <a:gd name="f155" fmla="*/ f128 f56 1"/>
                <a:gd name="f156" fmla="*/ f129 f55 1"/>
                <a:gd name="f157" fmla="*/ f130 f56 1"/>
                <a:gd name="f158" fmla="*/ f131 f55 1"/>
                <a:gd name="f159" fmla="*/ f132 f55 1"/>
                <a:gd name="f160" fmla="*/ f133 f56 1"/>
                <a:gd name="f161" fmla="*/ f134 f56 1"/>
                <a:gd name="f162" fmla="*/ f135 f55 1"/>
                <a:gd name="f163" fmla="*/ f136 f55 1"/>
                <a:gd name="f164" fmla="*/ f137 f56 1"/>
                <a:gd name="f165" fmla="*/ f138 f55 1"/>
                <a:gd name="f166" fmla="*/ f139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50" y="f149"/>
                </a:cxn>
                <a:cxn ang="f89">
                  <a:pos x="f151" y="f149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4" y="f155"/>
                </a:cxn>
                <a:cxn ang="f89">
                  <a:pos x="f156" y="f157"/>
                </a:cxn>
                <a:cxn ang="f89">
                  <a:pos x="f158" y="f157"/>
                </a:cxn>
                <a:cxn ang="f89">
                  <a:pos x="f159" y="f160"/>
                </a:cxn>
                <a:cxn ang="f89">
                  <a:pos x="f159" y="f161"/>
                </a:cxn>
                <a:cxn ang="f89">
                  <a:pos x="f159" y="f161"/>
                </a:cxn>
                <a:cxn ang="f89">
                  <a:pos x="f162" y="f160"/>
                </a:cxn>
                <a:cxn ang="f89">
                  <a:pos x="f163" y="f164"/>
                </a:cxn>
                <a:cxn ang="f89">
                  <a:pos x="f165" y="f166"/>
                </a:cxn>
                <a:cxn ang="f89">
                  <a:pos x="f165" y="f166"/>
                </a:cxn>
                <a:cxn ang="f89">
                  <a:pos x="f144" y="f145"/>
                </a:cxn>
              </a:cxnLst>
              <a:rect l="f140" t="f143" r="f141" b="f142"/>
              <a:pathLst>
                <a:path w="16044" h="2145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21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6" y="f36"/>
                  </a:lnTo>
                  <a:lnTo>
                    <a:pt x="f37" y="f36"/>
                  </a:lnTo>
                  <a:cubicBezTo>
                    <a:pt x="f38" y="f36"/>
                    <a:pt x="f39" y="f40"/>
                    <a:pt x="f39" y="f41"/>
                  </a:cubicBezTo>
                  <a:cubicBezTo>
                    <a:pt x="f42" y="f43"/>
                    <a:pt x="f42" y="f44"/>
                    <a:pt x="f39" y="f5"/>
                  </a:cubicBezTo>
                  <a:lnTo>
                    <a:pt x="f39" y="f5"/>
                  </a:lnTo>
                  <a:lnTo>
                    <a:pt x="f45" y="f41"/>
                  </a:lnTo>
                  <a:lnTo>
                    <a:pt x="f46" y="f47"/>
                  </a:lnTo>
                  <a:lnTo>
                    <a:pt x="f48" y="f49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8" name="Freeform: Shape 198">
              <a:extLst>
                <a:ext uri="{FF2B5EF4-FFF2-40B4-BE49-F238E27FC236}">
                  <a16:creationId xmlns:a16="http://schemas.microsoft.com/office/drawing/2014/main" id="{66EE605D-65FB-FABF-2085-0D02627F8F13}"/>
                </a:ext>
              </a:extLst>
            </p:cNvPr>
            <p:cNvSpPr/>
            <p:nvPr/>
          </p:nvSpPr>
          <p:spPr>
            <a:xfrm>
              <a:off x="5965664" y="6829342"/>
              <a:ext cx="119987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9983"/>
                <a:gd name="f7" fmla="val 2539"/>
                <a:gd name="f8" fmla="val 115794"/>
                <a:gd name="f9" fmla="val 1270"/>
                <a:gd name="f10" fmla="val 119984"/>
                <a:gd name="f11" fmla="+- 0 0 -90"/>
                <a:gd name="f12" fmla="*/ f3 1 119983"/>
                <a:gd name="f13" fmla="*/ f4 1 253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19983"/>
                <a:gd name="f22" fmla="*/ f18 1 2539"/>
                <a:gd name="f23" fmla="*/ 115794 f19 1"/>
                <a:gd name="f24" fmla="*/ 0 f18 1"/>
                <a:gd name="f25" fmla="*/ 0 f19 1"/>
                <a:gd name="f26" fmla="*/ 1270 f18 1"/>
                <a:gd name="f27" fmla="*/ 2539 f18 1"/>
                <a:gd name="f28" fmla="*/ 119984 f19 1"/>
                <a:gd name="f29" fmla="+- f20 0 f1"/>
                <a:gd name="f30" fmla="*/ f23 1 119983"/>
                <a:gd name="f31" fmla="*/ f24 1 2539"/>
                <a:gd name="f32" fmla="*/ f25 1 119983"/>
                <a:gd name="f33" fmla="*/ f26 1 2539"/>
                <a:gd name="f34" fmla="*/ f27 1 2539"/>
                <a:gd name="f35" fmla="*/ f28 1 11998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5" y="f54"/>
                </a:cxn>
                <a:cxn ang="f29">
                  <a:pos x="f50" y="f51"/>
                </a:cxn>
              </a:cxnLst>
              <a:rect l="f46" t="f49" r="f47" b="f48"/>
              <a:pathLst>
                <a:path w="119983" h="2539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9" name="Freeform: Shape 199">
              <a:extLst>
                <a:ext uri="{FF2B5EF4-FFF2-40B4-BE49-F238E27FC236}">
                  <a16:creationId xmlns:a16="http://schemas.microsoft.com/office/drawing/2014/main" id="{CCCFE5DA-10DC-6165-D59B-197D6DB5E12C}"/>
                </a:ext>
              </a:extLst>
            </p:cNvPr>
            <p:cNvSpPr/>
            <p:nvPr/>
          </p:nvSpPr>
          <p:spPr>
            <a:xfrm>
              <a:off x="5965664" y="6813349"/>
              <a:ext cx="93570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574"/>
                <a:gd name="f7" fmla="val 2539"/>
                <a:gd name="f8" fmla="val 1270"/>
                <a:gd name="f9" fmla="val 2540"/>
                <a:gd name="f10" fmla="val 93575"/>
                <a:gd name="f11" fmla="val 93448"/>
                <a:gd name="f12" fmla="val 1701"/>
                <a:gd name="f13" fmla="val 838"/>
                <a:gd name="f14" fmla="+- 0 0 -90"/>
                <a:gd name="f15" fmla="*/ f3 1 93574"/>
                <a:gd name="f16" fmla="*/ f4 1 253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93574"/>
                <a:gd name="f25" fmla="*/ f21 1 2539"/>
                <a:gd name="f26" fmla="*/ 0 f22 1"/>
                <a:gd name="f27" fmla="*/ 1270 f21 1"/>
                <a:gd name="f28" fmla="*/ 2540 f21 1"/>
                <a:gd name="f29" fmla="*/ 93575 f22 1"/>
                <a:gd name="f30" fmla="*/ 0 f21 1"/>
                <a:gd name="f31" fmla="+- f23 0 f1"/>
                <a:gd name="f32" fmla="*/ f26 1 93574"/>
                <a:gd name="f33" fmla="*/ f27 1 2539"/>
                <a:gd name="f34" fmla="*/ f28 1 2539"/>
                <a:gd name="f35" fmla="*/ f29 1 93574"/>
                <a:gd name="f36" fmla="*/ f30 1 2539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2"/>
                </a:cxn>
                <a:cxn ang="f31">
                  <a:pos x="f53" y="f54"/>
                </a:cxn>
                <a:cxn ang="f31">
                  <a:pos x="f50" y="f54"/>
                </a:cxn>
              </a:cxnLst>
              <a:rect l="f46" t="f49" r="f47" b="f48"/>
              <a:pathLst>
                <a:path w="93574" h="2539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cubicBezTo>
                    <a:pt x="f11" y="f12"/>
                    <a:pt x="f11" y="f13"/>
                    <a:pt x="f10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0" name="Freeform: Shape 200">
              <a:extLst>
                <a:ext uri="{FF2B5EF4-FFF2-40B4-BE49-F238E27FC236}">
                  <a16:creationId xmlns:a16="http://schemas.microsoft.com/office/drawing/2014/main" id="{644CA730-9D27-317F-5722-A264599AFBBF}"/>
                </a:ext>
              </a:extLst>
            </p:cNvPr>
            <p:cNvSpPr/>
            <p:nvPr/>
          </p:nvSpPr>
          <p:spPr>
            <a:xfrm>
              <a:off x="6102541" y="6830485"/>
              <a:ext cx="63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1142"/>
                <a:gd name="f8" fmla="val 254"/>
                <a:gd name="f9" fmla="val 356"/>
                <a:gd name="f10" fmla="val 470"/>
                <a:gd name="f11" fmla="val 736"/>
                <a:gd name="f12" fmla="val 635"/>
                <a:gd name="f13" fmla="val 1143"/>
                <a:gd name="f14" fmla="+- 0 0 -90"/>
                <a:gd name="f15" fmla="*/ f3 1 634"/>
                <a:gd name="f16" fmla="*/ f4 1 11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34"/>
                <a:gd name="f25" fmla="*/ f21 1 1142"/>
                <a:gd name="f26" fmla="*/ 0 f22 1"/>
                <a:gd name="f27" fmla="*/ 0 f21 1"/>
                <a:gd name="f28" fmla="*/ 635 f22 1"/>
                <a:gd name="f29" fmla="*/ 1143 f21 1"/>
                <a:gd name="f30" fmla="+- f23 0 f1"/>
                <a:gd name="f31" fmla="*/ f26 1 634"/>
                <a:gd name="f32" fmla="*/ f27 1 1142"/>
                <a:gd name="f33" fmla="*/ f28 1 634"/>
                <a:gd name="f34" fmla="*/ f29 1 1142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634" h="1142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0" y="f11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1" name="Freeform: Shape 201">
              <a:extLst>
                <a:ext uri="{FF2B5EF4-FFF2-40B4-BE49-F238E27FC236}">
                  <a16:creationId xmlns:a16="http://schemas.microsoft.com/office/drawing/2014/main" id="{D97265F6-1D28-13BC-2B19-0958D2B04D4E}"/>
                </a:ext>
              </a:extLst>
            </p:cNvPr>
            <p:cNvSpPr/>
            <p:nvPr/>
          </p:nvSpPr>
          <p:spPr>
            <a:xfrm>
              <a:off x="6103802" y="6832899"/>
              <a:ext cx="54" cy="1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499"/>
                <a:gd name="f8" fmla="val 889"/>
                <a:gd name="f9" fmla="val 1397"/>
                <a:gd name="f10" fmla="val 1904"/>
                <a:gd name="f11" fmla="val 127"/>
                <a:gd name="f12" fmla="val 381"/>
                <a:gd name="f13" fmla="+- 0 0 -90"/>
                <a:gd name="f14" fmla="*/ f3 1 56"/>
                <a:gd name="f15" fmla="*/ f4 1 149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1499"/>
                <a:gd name="f25" fmla="*/ 0 f21 1"/>
                <a:gd name="f26" fmla="*/ 0 f20 1"/>
                <a:gd name="f27" fmla="*/ 1397 f20 1"/>
                <a:gd name="f28" fmla="+- f22 0 f1"/>
                <a:gd name="f29" fmla="*/ f25 1 56"/>
                <a:gd name="f30" fmla="*/ f26 1 1499"/>
                <a:gd name="f31" fmla="*/ f27 1 1499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1499">
                  <a:moveTo>
                    <a:pt x="f5" y="f5"/>
                  </a:moveTo>
                  <a:cubicBezTo>
                    <a:pt x="f5" y="f5"/>
                    <a:pt x="f5" y="f8"/>
                    <a:pt x="f5" y="f9"/>
                  </a:cubicBezTo>
                  <a:cubicBezTo>
                    <a:pt x="f5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2" name="Freeform: Shape 202">
              <a:extLst>
                <a:ext uri="{FF2B5EF4-FFF2-40B4-BE49-F238E27FC236}">
                  <a16:creationId xmlns:a16="http://schemas.microsoft.com/office/drawing/2014/main" id="{F7A6829D-5748-0218-193B-1C354122EC16}"/>
                </a:ext>
              </a:extLst>
            </p:cNvPr>
            <p:cNvSpPr/>
            <p:nvPr/>
          </p:nvSpPr>
          <p:spPr>
            <a:xfrm>
              <a:off x="6060762" y="6519543"/>
              <a:ext cx="2414" cy="2963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96342"/>
                <a:gd name="f8" fmla="val 295073"/>
                <a:gd name="f9" fmla="val 295771"/>
                <a:gd name="f10" fmla="val 571"/>
                <a:gd name="f11" fmla="val 1270"/>
                <a:gd name="f12" fmla="val 1917"/>
                <a:gd name="f13" fmla="val 296279"/>
                <a:gd name="f14" fmla="val 295733"/>
                <a:gd name="f15" fmla="+- 0 0 -90"/>
                <a:gd name="f16" fmla="*/ f3 1 2412"/>
                <a:gd name="f17" fmla="*/ f4 1 29634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412"/>
                <a:gd name="f26" fmla="*/ f22 1 296342"/>
                <a:gd name="f27" fmla="*/ 0 f23 1"/>
                <a:gd name="f28" fmla="*/ 0 f22 1"/>
                <a:gd name="f29" fmla="*/ 295073 f22 1"/>
                <a:gd name="f30" fmla="*/ 1270 f23 1"/>
                <a:gd name="f31" fmla="*/ 296342 f22 1"/>
                <a:gd name="f32" fmla="*/ 2412 f23 1"/>
                <a:gd name="f33" fmla="+- f24 0 f1"/>
                <a:gd name="f34" fmla="*/ f27 1 2412"/>
                <a:gd name="f35" fmla="*/ f28 1 296342"/>
                <a:gd name="f36" fmla="*/ f29 1 296342"/>
                <a:gd name="f37" fmla="*/ f30 1 2412"/>
                <a:gd name="f38" fmla="*/ f31 1 296342"/>
                <a:gd name="f39" fmla="*/ f32 1 2412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8"/>
                </a:cxn>
                <a:cxn ang="f33">
                  <a:pos x="f59" y="f56"/>
                </a:cxn>
                <a:cxn ang="f33">
                  <a:pos x="f59" y="f55"/>
                </a:cxn>
                <a:cxn ang="f33">
                  <a:pos x="f57" y="f55"/>
                </a:cxn>
              </a:cxnLst>
              <a:rect l="f50" t="f53" r="f51" b="f52"/>
              <a:pathLst>
                <a:path w="2412" h="296342">
                  <a:moveTo>
                    <a:pt x="f5" y="f5"/>
                  </a:moveTo>
                  <a:lnTo>
                    <a:pt x="f5" y="f8"/>
                  </a:lnTo>
                  <a:cubicBezTo>
                    <a:pt x="f5" y="f9"/>
                    <a:pt x="f10" y="f7"/>
                    <a:pt x="f11" y="f7"/>
                  </a:cubicBezTo>
                  <a:cubicBezTo>
                    <a:pt x="f12" y="f13"/>
                    <a:pt x="f6" y="f14"/>
                    <a:pt x="f6" y="f8"/>
                  </a:cubicBezTo>
                  <a:lnTo>
                    <a:pt x="f6" y="f5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3" name="Freeform: Shape 203">
              <a:extLst>
                <a:ext uri="{FF2B5EF4-FFF2-40B4-BE49-F238E27FC236}">
                  <a16:creationId xmlns:a16="http://schemas.microsoft.com/office/drawing/2014/main" id="{12C0C484-F3FD-2D5E-6F17-42D0DC700578}"/>
                </a:ext>
              </a:extLst>
            </p:cNvPr>
            <p:cNvSpPr/>
            <p:nvPr/>
          </p:nvSpPr>
          <p:spPr>
            <a:xfrm>
              <a:off x="4524213" y="6249357"/>
              <a:ext cx="245168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73"/>
                <a:gd name="f7" fmla="val 1142"/>
                <a:gd name="f8" fmla="val 1143"/>
                <a:gd name="f9" fmla="+- 0 0 -90"/>
                <a:gd name="f10" fmla="*/ f3 1 245173"/>
                <a:gd name="f11" fmla="*/ f4 1 114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5173"/>
                <a:gd name="f20" fmla="*/ f16 1 1142"/>
                <a:gd name="f21" fmla="*/ 0 f17 1"/>
                <a:gd name="f22" fmla="*/ 0 f16 1"/>
                <a:gd name="f23" fmla="*/ 245173 f17 1"/>
                <a:gd name="f24" fmla="*/ 1143 f16 1"/>
                <a:gd name="f25" fmla="+- f18 0 f1"/>
                <a:gd name="f26" fmla="*/ f21 1 245173"/>
                <a:gd name="f27" fmla="*/ f22 1 1142"/>
                <a:gd name="f28" fmla="*/ f23 1 245173"/>
                <a:gd name="f29" fmla="*/ f24 1 114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45173" h="1142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4" name="Freeform: Shape 204">
              <a:extLst>
                <a:ext uri="{FF2B5EF4-FFF2-40B4-BE49-F238E27FC236}">
                  <a16:creationId xmlns:a16="http://schemas.microsoft.com/office/drawing/2014/main" id="{37FE34CD-F368-136D-484D-B865C1AC23FE}"/>
                </a:ext>
              </a:extLst>
            </p:cNvPr>
            <p:cNvSpPr/>
            <p:nvPr/>
          </p:nvSpPr>
          <p:spPr>
            <a:xfrm>
              <a:off x="5208559" y="5851565"/>
              <a:ext cx="2414" cy="275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5011"/>
                <a:gd name="f8" fmla="val 1143"/>
                <a:gd name="f9" fmla="val 275012"/>
                <a:gd name="f10" fmla="val 1270"/>
                <a:gd name="f11" fmla="val 1511"/>
                <a:gd name="f12" fmla="val 1053"/>
                <a:gd name="f13" fmla="val 685"/>
                <a:gd name="f14" fmla="val 616"/>
                <a:gd name="f15" fmla="+- 0 0 -90"/>
                <a:gd name="f16" fmla="*/ f3 1 2412"/>
                <a:gd name="f17" fmla="*/ f4 1 27501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412"/>
                <a:gd name="f26" fmla="*/ f22 1 275011"/>
                <a:gd name="f27" fmla="*/ 1143 f23 1"/>
                <a:gd name="f28" fmla="*/ 275012 f22 1"/>
                <a:gd name="f29" fmla="*/ 2412 f23 1"/>
                <a:gd name="f30" fmla="*/ 1270 f22 1"/>
                <a:gd name="f31" fmla="*/ 0 f23 1"/>
                <a:gd name="f32" fmla="*/ 0 f22 1"/>
                <a:gd name="f33" fmla="+- f24 0 f1"/>
                <a:gd name="f34" fmla="*/ f27 1 2412"/>
                <a:gd name="f35" fmla="*/ f28 1 275011"/>
                <a:gd name="f36" fmla="*/ f29 1 2412"/>
                <a:gd name="f37" fmla="*/ f30 1 275011"/>
                <a:gd name="f38" fmla="*/ f31 1 2412"/>
                <a:gd name="f39" fmla="*/ f32 1 275011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8" y="f59"/>
                </a:cxn>
                <a:cxn ang="f33">
                  <a:pos x="f58" y="f55"/>
                </a:cxn>
              </a:cxnLst>
              <a:rect l="f50" t="f53" r="f51" b="f52"/>
              <a:pathLst>
                <a:path w="2412" h="275011">
                  <a:moveTo>
                    <a:pt x="f8" y="f9"/>
                  </a:moveTo>
                  <a:lnTo>
                    <a:pt x="f6" y="f9"/>
                  </a:lnTo>
                  <a:lnTo>
                    <a:pt x="f6" y="f10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5" name="Freeform: Shape 205">
              <a:extLst>
                <a:ext uri="{FF2B5EF4-FFF2-40B4-BE49-F238E27FC236}">
                  <a16:creationId xmlns:a16="http://schemas.microsoft.com/office/drawing/2014/main" id="{37532AC0-557A-4A6F-D00D-F204D9A4DAA1}"/>
                </a:ext>
              </a:extLst>
            </p:cNvPr>
            <p:cNvSpPr/>
            <p:nvPr/>
          </p:nvSpPr>
          <p:spPr>
            <a:xfrm>
              <a:off x="5208559" y="5832893"/>
              <a:ext cx="2414" cy="8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8387"/>
                <a:gd name="f8" fmla="val 1150"/>
                <a:gd name="f9" fmla="val 673"/>
                <a:gd name="f10" fmla="val 7730"/>
                <a:gd name="f11" fmla="val 1511"/>
                <a:gd name="f12" fmla="val 7250"/>
                <a:gd name="f13" fmla="val 6991"/>
                <a:gd name="f14" fmla="val 519"/>
                <a:gd name="f15" fmla="val 1904"/>
                <a:gd name="f16" fmla="val 4"/>
                <a:gd name="f17" fmla="val 1282"/>
                <a:gd name="f18" fmla="val 1231"/>
                <a:gd name="f19" fmla="val 1193"/>
                <a:gd name="f20" fmla="val 3"/>
                <a:gd name="f21" fmla="val 1143"/>
                <a:gd name="f22" fmla="val 8"/>
                <a:gd name="f23" fmla="val 508"/>
                <a:gd name="f24" fmla="+- 0 0 -90"/>
                <a:gd name="f25" fmla="*/ f3 1 2412"/>
                <a:gd name="f26" fmla="*/ f4 1 838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412"/>
                <a:gd name="f35" fmla="*/ f31 1 8387"/>
                <a:gd name="f36" fmla="*/ 0 f32 1"/>
                <a:gd name="f37" fmla="*/ 1150 f31 1"/>
                <a:gd name="f38" fmla="*/ 8387 f31 1"/>
                <a:gd name="f39" fmla="*/ 2412 f32 1"/>
                <a:gd name="f40" fmla="*/ 6991 f31 1"/>
                <a:gd name="f41" fmla="*/ 1282 f32 1"/>
                <a:gd name="f42" fmla="*/ 0 f31 1"/>
                <a:gd name="f43" fmla="*/ 1143 f32 1"/>
                <a:gd name="f44" fmla="*/ 8 f31 1"/>
                <a:gd name="f45" fmla="+- f33 0 f1"/>
                <a:gd name="f46" fmla="*/ f36 1 2412"/>
                <a:gd name="f47" fmla="*/ f37 1 8387"/>
                <a:gd name="f48" fmla="*/ f38 1 8387"/>
                <a:gd name="f49" fmla="*/ f39 1 2412"/>
                <a:gd name="f50" fmla="*/ f40 1 8387"/>
                <a:gd name="f51" fmla="*/ f41 1 2412"/>
                <a:gd name="f52" fmla="*/ f42 1 8387"/>
                <a:gd name="f53" fmla="*/ f43 1 2412"/>
                <a:gd name="f54" fmla="*/ f44 1 8387"/>
                <a:gd name="f55" fmla="*/ f27 1 f34"/>
                <a:gd name="f56" fmla="*/ f28 1 f34"/>
                <a:gd name="f57" fmla="*/ f27 1 f35"/>
                <a:gd name="f58" fmla="*/ f29 1 f35"/>
                <a:gd name="f59" fmla="*/ f46 1 f34"/>
                <a:gd name="f60" fmla="*/ f47 1 f35"/>
                <a:gd name="f61" fmla="*/ f48 1 f35"/>
                <a:gd name="f62" fmla="*/ f49 1 f34"/>
                <a:gd name="f63" fmla="*/ f50 1 f35"/>
                <a:gd name="f64" fmla="*/ f51 1 f34"/>
                <a:gd name="f65" fmla="*/ f52 1 f35"/>
                <a:gd name="f66" fmla="*/ f53 1 f34"/>
                <a:gd name="f67" fmla="*/ f54 1 f35"/>
                <a:gd name="f68" fmla="*/ f55 f25 1"/>
                <a:gd name="f69" fmla="*/ f56 f25 1"/>
                <a:gd name="f70" fmla="*/ f58 f26 1"/>
                <a:gd name="f71" fmla="*/ f57 f26 1"/>
                <a:gd name="f72" fmla="*/ f59 f25 1"/>
                <a:gd name="f73" fmla="*/ f60 f26 1"/>
                <a:gd name="f74" fmla="*/ f61 f26 1"/>
                <a:gd name="f75" fmla="*/ f62 f25 1"/>
                <a:gd name="f76" fmla="*/ f63 f26 1"/>
                <a:gd name="f77" fmla="*/ f64 f25 1"/>
                <a:gd name="f78" fmla="*/ f65 f26 1"/>
                <a:gd name="f79" fmla="*/ f66 f25 1"/>
                <a:gd name="f80" fmla="*/ f6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2" y="f73"/>
                </a:cxn>
                <a:cxn ang="f45">
                  <a:pos x="f72" y="f74"/>
                </a:cxn>
                <a:cxn ang="f45">
                  <a:pos x="f75" y="f76"/>
                </a:cxn>
                <a:cxn ang="f45">
                  <a:pos x="f75" y="f73"/>
                </a:cxn>
                <a:cxn ang="f45">
                  <a:pos x="f77" y="f78"/>
                </a:cxn>
                <a:cxn ang="f45">
                  <a:pos x="f79" y="f80"/>
                </a:cxn>
                <a:cxn ang="f45">
                  <a:pos x="f72" y="f73"/>
                </a:cxn>
              </a:cxnLst>
              <a:rect l="f68" t="f71" r="f69" b="f70"/>
              <a:pathLst>
                <a:path w="2412" h="8387">
                  <a:moveTo>
                    <a:pt x="f5" y="f8"/>
                  </a:moveTo>
                  <a:lnTo>
                    <a:pt x="f5" y="f7"/>
                  </a:lnTo>
                  <a:cubicBezTo>
                    <a:pt x="f9" y="f10"/>
                    <a:pt x="f11" y="f12"/>
                    <a:pt x="f6" y="f13"/>
                  </a:cubicBezTo>
                  <a:lnTo>
                    <a:pt x="f6" y="f8"/>
                  </a:lnTo>
                  <a:cubicBezTo>
                    <a:pt x="f6" y="f14"/>
                    <a:pt x="f15" y="f16"/>
                    <a:pt x="f17" y="f5"/>
                  </a:cubicBezTo>
                  <a:cubicBezTo>
                    <a:pt x="f18" y="f5"/>
                    <a:pt x="f19" y="f20"/>
                    <a:pt x="f21" y="f22"/>
                  </a:cubicBezTo>
                  <a:cubicBezTo>
                    <a:pt x="f23" y="f22"/>
                    <a:pt x="f5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6" name="Freeform: Shape 206">
              <a:extLst>
                <a:ext uri="{FF2B5EF4-FFF2-40B4-BE49-F238E27FC236}">
                  <a16:creationId xmlns:a16="http://schemas.microsoft.com/office/drawing/2014/main" id="{A0BD4BE5-933B-59C1-5BFB-CA3D2538995E}"/>
                </a:ext>
              </a:extLst>
            </p:cNvPr>
            <p:cNvSpPr/>
            <p:nvPr/>
          </p:nvSpPr>
          <p:spPr>
            <a:xfrm>
              <a:off x="5534104" y="5852836"/>
              <a:ext cx="2414" cy="5868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586843"/>
                <a:gd name="f8" fmla="val 586844"/>
                <a:gd name="f9" fmla="val 1143"/>
                <a:gd name="f10" fmla="val 586336"/>
                <a:gd name="f11" fmla="+- 0 0 -90"/>
                <a:gd name="f12" fmla="*/ f3 1 2412"/>
                <a:gd name="f13" fmla="*/ f4 1 58684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12"/>
                <a:gd name="f22" fmla="*/ f18 1 586843"/>
                <a:gd name="f23" fmla="*/ 2412 f19 1"/>
                <a:gd name="f24" fmla="*/ 586844 f18 1"/>
                <a:gd name="f25" fmla="*/ 0 f18 1"/>
                <a:gd name="f26" fmla="*/ 1143 f19 1"/>
                <a:gd name="f27" fmla="*/ 0 f19 1"/>
                <a:gd name="f28" fmla="*/ 586336 f18 1"/>
                <a:gd name="f29" fmla="+- f20 0 f1"/>
                <a:gd name="f30" fmla="*/ f23 1 2412"/>
                <a:gd name="f31" fmla="*/ f24 1 586843"/>
                <a:gd name="f32" fmla="*/ f25 1 586843"/>
                <a:gd name="f33" fmla="*/ f26 1 2412"/>
                <a:gd name="f34" fmla="*/ f27 1 2412"/>
                <a:gd name="f35" fmla="*/ f28 1 58684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2"/>
                </a:cxn>
                <a:cxn ang="f29">
                  <a:pos x="f54" y="f52"/>
                </a:cxn>
                <a:cxn ang="f29">
                  <a:pos x="f54" y="f55"/>
                </a:cxn>
                <a:cxn ang="f29">
                  <a:pos x="f50" y="f55"/>
                </a:cxn>
              </a:cxnLst>
              <a:rect l="f46" t="f49" r="f47" b="f48"/>
              <a:pathLst>
                <a:path w="2412" h="586843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6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7" name="Freeform: Shape 207">
              <a:extLst>
                <a:ext uri="{FF2B5EF4-FFF2-40B4-BE49-F238E27FC236}">
                  <a16:creationId xmlns:a16="http://schemas.microsoft.com/office/drawing/2014/main" id="{551FBB43-00DC-E58D-81A0-6D8D5BBBF96A}"/>
                </a:ext>
              </a:extLst>
            </p:cNvPr>
            <p:cNvSpPr/>
            <p:nvPr/>
          </p:nvSpPr>
          <p:spPr>
            <a:xfrm>
              <a:off x="7090595" y="6473458"/>
              <a:ext cx="13331" cy="345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31"/>
                <a:gd name="f7" fmla="val 34535"/>
                <a:gd name="f8" fmla="val 6856"/>
                <a:gd name="f9" fmla="val 29710"/>
                <a:gd name="f10" fmla="val 9814"/>
                <a:gd name="f11" fmla="val 29786"/>
                <a:gd name="f12" fmla="val 12417"/>
                <a:gd name="f13" fmla="val 31716"/>
                <a:gd name="f14" fmla="val 3073"/>
                <a:gd name="f15" fmla="val 3783"/>
                <a:gd name="f16" fmla="+- 0 0 -90"/>
                <a:gd name="f17" fmla="*/ f3 1 13331"/>
                <a:gd name="f18" fmla="*/ f4 1 3453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331"/>
                <a:gd name="f27" fmla="*/ f23 1 34535"/>
                <a:gd name="f28" fmla="*/ 6856 f24 1"/>
                <a:gd name="f29" fmla="*/ 29710 f23 1"/>
                <a:gd name="f30" fmla="*/ 13331 f24 1"/>
                <a:gd name="f31" fmla="*/ 34535 f23 1"/>
                <a:gd name="f32" fmla="*/ 6856 f23 1"/>
                <a:gd name="f33" fmla="*/ 0 f24 1"/>
                <a:gd name="f34" fmla="*/ 0 f23 1"/>
                <a:gd name="f35" fmla="+- f25 0 f1"/>
                <a:gd name="f36" fmla="*/ f28 1 13331"/>
                <a:gd name="f37" fmla="*/ f29 1 34535"/>
                <a:gd name="f38" fmla="*/ f30 1 13331"/>
                <a:gd name="f39" fmla="*/ f31 1 34535"/>
                <a:gd name="f40" fmla="*/ f32 1 34535"/>
                <a:gd name="f41" fmla="*/ f33 1 13331"/>
                <a:gd name="f42" fmla="*/ f34 1 34535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58" y="f62"/>
                </a:cxn>
                <a:cxn ang="f35">
                  <a:pos x="f63" y="f64"/>
                </a:cxn>
                <a:cxn ang="f35">
                  <a:pos x="f63" y="f59"/>
                </a:cxn>
                <a:cxn ang="f35">
                  <a:pos x="f58" y="f59"/>
                </a:cxn>
              </a:cxnLst>
              <a:rect l="f54" t="f57" r="f55" b="f56"/>
              <a:pathLst>
                <a:path w="13331" h="34535">
                  <a:moveTo>
                    <a:pt x="f8" y="f9"/>
                  </a:moveTo>
                  <a:cubicBezTo>
                    <a:pt x="f10" y="f11"/>
                    <a:pt x="f12" y="f13"/>
                    <a:pt x="f6" y="f7"/>
                  </a:cubicBezTo>
                  <a:lnTo>
                    <a:pt x="f6" y="f8"/>
                  </a:lnTo>
                  <a:lnTo>
                    <a:pt x="f8" y="f8"/>
                  </a:lnTo>
                  <a:cubicBezTo>
                    <a:pt x="f14" y="f8"/>
                    <a:pt x="f5" y="f15"/>
                    <a:pt x="f5" y="f5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8" name="Freeform: Shape 208">
              <a:extLst>
                <a:ext uri="{FF2B5EF4-FFF2-40B4-BE49-F238E27FC236}">
                  <a16:creationId xmlns:a16="http://schemas.microsoft.com/office/drawing/2014/main" id="{39FCFE9B-4CBC-ABC2-4A61-405070868400}"/>
                </a:ext>
              </a:extLst>
            </p:cNvPr>
            <p:cNvSpPr/>
            <p:nvPr/>
          </p:nvSpPr>
          <p:spPr>
            <a:xfrm>
              <a:off x="5708681" y="5665302"/>
              <a:ext cx="13716" cy="141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141441"/>
                <a:gd name="f8" fmla="val 6856"/>
                <a:gd name="f9" fmla="val 141442"/>
                <a:gd name="f10" fmla="val 13713"/>
                <a:gd name="f11" fmla="val 3070"/>
                <a:gd name="f12" fmla="val 10640"/>
                <a:gd name="f13" fmla="val 3073"/>
                <a:gd name="f14" fmla="+- 0 0 -90"/>
                <a:gd name="f15" fmla="*/ f3 1 13712"/>
                <a:gd name="f16" fmla="*/ f4 1 14144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12"/>
                <a:gd name="f25" fmla="*/ f21 1 141441"/>
                <a:gd name="f26" fmla="*/ 0 f22 1"/>
                <a:gd name="f27" fmla="*/ 6856 f21 1"/>
                <a:gd name="f28" fmla="*/ 141442 f21 1"/>
                <a:gd name="f29" fmla="*/ 13713 f22 1"/>
                <a:gd name="f30" fmla="*/ 6856 f22 1"/>
                <a:gd name="f31" fmla="*/ 0 f21 1"/>
                <a:gd name="f32" fmla="+- f23 0 f1"/>
                <a:gd name="f33" fmla="*/ f26 1 13712"/>
                <a:gd name="f34" fmla="*/ f27 1 141441"/>
                <a:gd name="f35" fmla="*/ f28 1 141441"/>
                <a:gd name="f36" fmla="*/ f29 1 13712"/>
                <a:gd name="f37" fmla="*/ f30 1 13712"/>
                <a:gd name="f38" fmla="*/ f31 1 141441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6" y="f54"/>
                </a:cxn>
                <a:cxn ang="f32">
                  <a:pos x="f57" y="f58"/>
                </a:cxn>
                <a:cxn ang="f32">
                  <a:pos x="f53" y="f54"/>
                </a:cxn>
              </a:cxnLst>
              <a:rect l="f49" t="f52" r="f50" b="f51"/>
              <a:pathLst>
                <a:path w="13712" h="141441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8"/>
                  </a:lnTo>
                  <a:cubicBezTo>
                    <a:pt x="f10" y="f11"/>
                    <a:pt x="f12" y="f5"/>
                    <a:pt x="f8" y="f5"/>
                  </a:cubicBezTo>
                  <a:cubicBezTo>
                    <a:pt x="f13" y="f5"/>
                    <a:pt x="f5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9" name="Freeform: Shape 209">
              <a:extLst>
                <a:ext uri="{FF2B5EF4-FFF2-40B4-BE49-F238E27FC236}">
                  <a16:creationId xmlns:a16="http://schemas.microsoft.com/office/drawing/2014/main" id="{6E018683-FA3B-4517-A53C-98A60CCCCC15}"/>
                </a:ext>
              </a:extLst>
            </p:cNvPr>
            <p:cNvSpPr/>
            <p:nvPr/>
          </p:nvSpPr>
          <p:spPr>
            <a:xfrm>
              <a:off x="7241938" y="5894615"/>
              <a:ext cx="470669" cy="139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0666"/>
                <a:gd name="f7" fmla="val 13956"/>
                <a:gd name="f8" fmla="val 7872"/>
                <a:gd name="f9" fmla="val 5576"/>
                <a:gd name="f10" fmla="val 8824"/>
                <a:gd name="f11" fmla="val 9241"/>
                <a:gd name="f12" fmla="val 6641"/>
                <a:gd name="f13" fmla="val 12986"/>
                <a:gd name="f14" fmla="val 2971"/>
                <a:gd name="f15" fmla="val 13943"/>
                <a:gd name="f16" fmla="val 2958"/>
                <a:gd name="f17" fmla="val 13947"/>
                <a:gd name="f18" fmla="val 2933"/>
                <a:gd name="f19" fmla="val 13952"/>
                <a:gd name="f20" fmla="val 2920"/>
                <a:gd name="f21" fmla="val 463810"/>
                <a:gd name="f22" fmla="val 7100"/>
                <a:gd name="f23" fmla="val 3292"/>
                <a:gd name="f24" fmla="val 466858"/>
                <a:gd name="f25" fmla="val 186"/>
                <a:gd name="f26" fmla="val 470667"/>
                <a:gd name="f27" fmla="val 117"/>
                <a:gd name="f28" fmla="val 889"/>
                <a:gd name="f29" fmla="val 3657"/>
                <a:gd name="f30" fmla="val -569"/>
                <a:gd name="f31" fmla="val 7174"/>
                <a:gd name="f32" fmla="val 1836"/>
                <a:gd name="f33" fmla="val 7859"/>
                <a:gd name="f34" fmla="val 5487"/>
                <a:gd name="f35" fmla="val 5518"/>
                <a:gd name="f36" fmla="val 5547"/>
                <a:gd name="f37" fmla="+- 0 0 -90"/>
                <a:gd name="f38" fmla="*/ f3 1 470666"/>
                <a:gd name="f39" fmla="*/ f4 1 13956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470666"/>
                <a:gd name="f48" fmla="*/ f44 1 13956"/>
                <a:gd name="f49" fmla="*/ 7872 f45 1"/>
                <a:gd name="f50" fmla="*/ 5576 f44 1"/>
                <a:gd name="f51" fmla="*/ 2971 f45 1"/>
                <a:gd name="f52" fmla="*/ 13943 f44 1"/>
                <a:gd name="f53" fmla="*/ 2920 f45 1"/>
                <a:gd name="f54" fmla="*/ 13956 f44 1"/>
                <a:gd name="f55" fmla="*/ 463810 f45 1"/>
                <a:gd name="f56" fmla="*/ 7100 f44 1"/>
                <a:gd name="f57" fmla="*/ 470667 f45 1"/>
                <a:gd name="f58" fmla="*/ 117 f44 1"/>
                <a:gd name="f59" fmla="*/ 889 f45 1"/>
                <a:gd name="f60" fmla="*/ 0 f45 1"/>
                <a:gd name="f61" fmla="*/ 7859 f45 1"/>
                <a:gd name="f62" fmla="*/ 5487 f44 1"/>
                <a:gd name="f63" fmla="+- f46 0 f1"/>
                <a:gd name="f64" fmla="*/ f49 1 470666"/>
                <a:gd name="f65" fmla="*/ f50 1 13956"/>
                <a:gd name="f66" fmla="*/ f51 1 470666"/>
                <a:gd name="f67" fmla="*/ f52 1 13956"/>
                <a:gd name="f68" fmla="*/ f53 1 470666"/>
                <a:gd name="f69" fmla="*/ f54 1 13956"/>
                <a:gd name="f70" fmla="*/ f55 1 470666"/>
                <a:gd name="f71" fmla="*/ f56 1 13956"/>
                <a:gd name="f72" fmla="*/ f57 1 470666"/>
                <a:gd name="f73" fmla="*/ f58 1 13956"/>
                <a:gd name="f74" fmla="*/ f59 1 470666"/>
                <a:gd name="f75" fmla="*/ f60 1 470666"/>
                <a:gd name="f76" fmla="*/ f61 1 470666"/>
                <a:gd name="f77" fmla="*/ f62 1 13956"/>
                <a:gd name="f78" fmla="*/ f40 1 f47"/>
                <a:gd name="f79" fmla="*/ f41 1 f47"/>
                <a:gd name="f80" fmla="*/ f40 1 f48"/>
                <a:gd name="f81" fmla="*/ f42 1 f48"/>
                <a:gd name="f82" fmla="*/ f64 1 f47"/>
                <a:gd name="f83" fmla="*/ f65 1 f48"/>
                <a:gd name="f84" fmla="*/ f66 1 f47"/>
                <a:gd name="f85" fmla="*/ f67 1 f48"/>
                <a:gd name="f86" fmla="*/ f68 1 f47"/>
                <a:gd name="f87" fmla="*/ f69 1 f48"/>
                <a:gd name="f88" fmla="*/ f70 1 f47"/>
                <a:gd name="f89" fmla="*/ f71 1 f48"/>
                <a:gd name="f90" fmla="*/ f72 1 f47"/>
                <a:gd name="f91" fmla="*/ f73 1 f48"/>
                <a:gd name="f92" fmla="*/ f74 1 f47"/>
                <a:gd name="f93" fmla="*/ f75 1 f47"/>
                <a:gd name="f94" fmla="*/ f76 1 f47"/>
                <a:gd name="f95" fmla="*/ f77 1 f48"/>
                <a:gd name="f96" fmla="*/ f78 f38 1"/>
                <a:gd name="f97" fmla="*/ f79 f38 1"/>
                <a:gd name="f98" fmla="*/ f81 f39 1"/>
                <a:gd name="f99" fmla="*/ f80 f39 1"/>
                <a:gd name="f100" fmla="*/ f82 f38 1"/>
                <a:gd name="f101" fmla="*/ f83 f39 1"/>
                <a:gd name="f102" fmla="*/ f84 f38 1"/>
                <a:gd name="f103" fmla="*/ f85 f39 1"/>
                <a:gd name="f104" fmla="*/ f86 f38 1"/>
                <a:gd name="f105" fmla="*/ f87 f39 1"/>
                <a:gd name="f106" fmla="*/ f88 f38 1"/>
                <a:gd name="f107" fmla="*/ f89 f39 1"/>
                <a:gd name="f108" fmla="*/ f90 f38 1"/>
                <a:gd name="f109" fmla="*/ f91 f39 1"/>
                <a:gd name="f110" fmla="*/ f92 f38 1"/>
                <a:gd name="f111" fmla="*/ f93 f38 1"/>
                <a:gd name="f112" fmla="*/ f94 f38 1"/>
                <a:gd name="f113" fmla="*/ f9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0" y="f101"/>
                </a:cxn>
                <a:cxn ang="f63">
                  <a:pos x="f102" y="f103"/>
                </a:cxn>
                <a:cxn ang="f63">
                  <a:pos x="f104" y="f105"/>
                </a:cxn>
                <a:cxn ang="f63">
                  <a:pos x="f106" y="f105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09"/>
                </a:cxn>
                <a:cxn ang="f63">
                  <a:pos x="f111" y="f109"/>
                </a:cxn>
                <a:cxn ang="f63">
                  <a:pos x="f112" y="f113"/>
                </a:cxn>
                <a:cxn ang="f63">
                  <a:pos x="f100" y="f101"/>
                </a:cxn>
              </a:cxnLst>
              <a:rect l="f96" t="f99" r="f97" b="f98"/>
              <a:pathLst>
                <a:path w="470666" h="1395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1" y="f7"/>
                  </a:lnTo>
                  <a:lnTo>
                    <a:pt x="f21" y="f22"/>
                  </a:lnTo>
                  <a:cubicBezTo>
                    <a:pt x="f21" y="f23"/>
                    <a:pt x="f24" y="f25"/>
                    <a:pt x="f26" y="f27"/>
                  </a:cubicBezTo>
                  <a:lnTo>
                    <a:pt x="f28" y="f27"/>
                  </a:lnTo>
                  <a:lnTo>
                    <a:pt x="f5" y="f27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3" y="f35"/>
                    <a:pt x="f8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0" name="Freeform: Shape 210">
              <a:extLst>
                <a:ext uri="{FF2B5EF4-FFF2-40B4-BE49-F238E27FC236}">
                  <a16:creationId xmlns:a16="http://schemas.microsoft.com/office/drawing/2014/main" id="{2A248670-1D98-1501-DDCC-CA443A74DDD5}"/>
                </a:ext>
              </a:extLst>
            </p:cNvPr>
            <p:cNvSpPr/>
            <p:nvPr/>
          </p:nvSpPr>
          <p:spPr>
            <a:xfrm>
              <a:off x="7176046" y="5914037"/>
              <a:ext cx="758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142"/>
                <a:gd name="f8" fmla="val 1143"/>
                <a:gd name="f9" fmla="val 762"/>
                <a:gd name="f10" fmla="+- 0 0 -90"/>
                <a:gd name="f11" fmla="*/ f3 1 761"/>
                <a:gd name="f12" fmla="*/ f4 1 114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61"/>
                <a:gd name="f21" fmla="*/ f17 1 1142"/>
                <a:gd name="f22" fmla="*/ 0 f18 1"/>
                <a:gd name="f23" fmla="*/ 1143 f17 1"/>
                <a:gd name="f24" fmla="*/ 762 f18 1"/>
                <a:gd name="f25" fmla="*/ 0 f17 1"/>
                <a:gd name="f26" fmla="+- f19 0 f1"/>
                <a:gd name="f27" fmla="*/ f22 1 761"/>
                <a:gd name="f28" fmla="*/ f23 1 1142"/>
                <a:gd name="f29" fmla="*/ f24 1 761"/>
                <a:gd name="f30" fmla="*/ f25 1 1142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761" h="1142">
                  <a:moveTo>
                    <a:pt x="f5" y="f8"/>
                  </a:move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1" name="Freeform: Shape 211">
              <a:extLst>
                <a:ext uri="{FF2B5EF4-FFF2-40B4-BE49-F238E27FC236}">
                  <a16:creationId xmlns:a16="http://schemas.microsoft.com/office/drawing/2014/main" id="{0615A9CF-0E79-241D-06F6-128600FA8BCC}"/>
                </a:ext>
              </a:extLst>
            </p:cNvPr>
            <p:cNvSpPr/>
            <p:nvPr/>
          </p:nvSpPr>
          <p:spPr>
            <a:xfrm>
              <a:off x="7179850" y="5895283"/>
              <a:ext cx="69037" cy="281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039"/>
                <a:gd name="f7" fmla="val 28151"/>
                <a:gd name="f8" fmla="val 9268"/>
                <a:gd name="f9" fmla="val 22946"/>
                <a:gd name="f10" fmla="val 28152"/>
                <a:gd name="f11" fmla="val 61452"/>
                <a:gd name="f12" fmla="val 14185"/>
                <a:gd name="f13" fmla="val 6694"/>
                <a:gd name="f14" fmla="val 61376"/>
                <a:gd name="f15" fmla="val 6067"/>
                <a:gd name="f16" fmla="val 61833"/>
                <a:gd name="f17" fmla="val 5502"/>
                <a:gd name="f18" fmla="val 62455"/>
                <a:gd name="f19" fmla="val 5432"/>
                <a:gd name="f20" fmla="val 62506"/>
                <a:gd name="f21" fmla="val 5427"/>
                <a:gd name="f22" fmla="val 62557"/>
                <a:gd name="f23" fmla="val 5424"/>
                <a:gd name="f24" fmla="val 62595"/>
                <a:gd name="f25" fmla="val 63217"/>
                <a:gd name="f26" fmla="val 5350"/>
                <a:gd name="f27" fmla="val 63788"/>
                <a:gd name="f28" fmla="val 5798"/>
                <a:gd name="f29" fmla="val 63865"/>
                <a:gd name="f30" fmla="val 6424"/>
                <a:gd name="f31" fmla="val 63877"/>
                <a:gd name="f32" fmla="val 6514"/>
                <a:gd name="f33" fmla="val 6604"/>
                <a:gd name="f34" fmla="val 13423"/>
                <a:gd name="f35" fmla="val 67534"/>
                <a:gd name="f36" fmla="val 12494"/>
                <a:gd name="f37" fmla="val 69756"/>
                <a:gd name="f38" fmla="val 8766"/>
                <a:gd name="f39" fmla="val 68829"/>
                <a:gd name="f40" fmla="val 5094"/>
                <a:gd name="f41" fmla="val 5078"/>
                <a:gd name="f42" fmla="val 68816"/>
                <a:gd name="f43" fmla="val 5060"/>
                <a:gd name="f44" fmla="val 5044"/>
                <a:gd name="f45" fmla="val 67940"/>
                <a:gd name="f46" fmla="val 1669"/>
                <a:gd name="f47" fmla="val 64639"/>
                <a:gd name="f48" fmla="val -480"/>
                <a:gd name="f49" fmla="val 61198"/>
                <a:gd name="f50" fmla="val 92"/>
                <a:gd name="f51" fmla="val 60309"/>
                <a:gd name="f52" fmla="val 16344"/>
                <a:gd name="f53" fmla="val 711"/>
                <a:gd name="f54" fmla="val 16213"/>
                <a:gd name="f55" fmla="val 1448"/>
                <a:gd name="f56" fmla="val 2158"/>
                <a:gd name="f57" fmla="val 5917"/>
                <a:gd name="f58" fmla="val 16270"/>
                <a:gd name="f59" fmla="val 9065"/>
                <a:gd name="f60" fmla="val 19189"/>
                <a:gd name="f61" fmla="+- 0 0 -90"/>
                <a:gd name="f62" fmla="*/ f3 1 69039"/>
                <a:gd name="f63" fmla="*/ f4 1 28151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69039"/>
                <a:gd name="f72" fmla="*/ f68 1 28151"/>
                <a:gd name="f73" fmla="*/ 9268 f69 1"/>
                <a:gd name="f74" fmla="*/ 22946 f68 1"/>
                <a:gd name="f75" fmla="*/ 28152 f68 1"/>
                <a:gd name="f76" fmla="*/ 61452 f69 1"/>
                <a:gd name="f77" fmla="*/ 14185 f68 1"/>
                <a:gd name="f78" fmla="*/ 6694 f68 1"/>
                <a:gd name="f79" fmla="*/ 62455 f69 1"/>
                <a:gd name="f80" fmla="*/ 5432 f68 1"/>
                <a:gd name="f81" fmla="*/ 62595 f69 1"/>
                <a:gd name="f82" fmla="*/ 5424 f68 1"/>
                <a:gd name="f83" fmla="*/ 63865 f69 1"/>
                <a:gd name="f84" fmla="*/ 6424 f68 1"/>
                <a:gd name="f85" fmla="*/ 13423 f68 1"/>
                <a:gd name="f86" fmla="*/ 68829 f69 1"/>
                <a:gd name="f87" fmla="*/ 5094 f68 1"/>
                <a:gd name="f88" fmla="*/ 68816 f69 1"/>
                <a:gd name="f89" fmla="*/ 5044 f68 1"/>
                <a:gd name="f90" fmla="*/ 61198 f69 1"/>
                <a:gd name="f91" fmla="*/ 92 f68 1"/>
                <a:gd name="f92" fmla="*/ 60309 f69 1"/>
                <a:gd name="f93" fmla="*/ 0 f69 1"/>
                <a:gd name="f94" fmla="*/ 16344 f68 1"/>
                <a:gd name="f95" fmla="*/ 2158 f69 1"/>
                <a:gd name="f96" fmla="+- f70 0 f1"/>
                <a:gd name="f97" fmla="*/ f73 1 69039"/>
                <a:gd name="f98" fmla="*/ f74 1 28151"/>
                <a:gd name="f99" fmla="*/ f75 1 28151"/>
                <a:gd name="f100" fmla="*/ f76 1 69039"/>
                <a:gd name="f101" fmla="*/ f77 1 28151"/>
                <a:gd name="f102" fmla="*/ f78 1 28151"/>
                <a:gd name="f103" fmla="*/ f79 1 69039"/>
                <a:gd name="f104" fmla="*/ f80 1 28151"/>
                <a:gd name="f105" fmla="*/ f81 1 69039"/>
                <a:gd name="f106" fmla="*/ f82 1 28151"/>
                <a:gd name="f107" fmla="*/ f83 1 69039"/>
                <a:gd name="f108" fmla="*/ f84 1 28151"/>
                <a:gd name="f109" fmla="*/ f85 1 28151"/>
                <a:gd name="f110" fmla="*/ f86 1 69039"/>
                <a:gd name="f111" fmla="*/ f87 1 28151"/>
                <a:gd name="f112" fmla="*/ f88 1 69039"/>
                <a:gd name="f113" fmla="*/ f89 1 28151"/>
                <a:gd name="f114" fmla="*/ f90 1 69039"/>
                <a:gd name="f115" fmla="*/ f91 1 28151"/>
                <a:gd name="f116" fmla="*/ f92 1 69039"/>
                <a:gd name="f117" fmla="*/ f93 1 69039"/>
                <a:gd name="f118" fmla="*/ f94 1 28151"/>
                <a:gd name="f119" fmla="*/ f95 1 69039"/>
                <a:gd name="f120" fmla="*/ f64 1 f71"/>
                <a:gd name="f121" fmla="*/ f65 1 f71"/>
                <a:gd name="f122" fmla="*/ f64 1 f72"/>
                <a:gd name="f123" fmla="*/ f66 1 f72"/>
                <a:gd name="f124" fmla="*/ f97 1 f71"/>
                <a:gd name="f125" fmla="*/ f98 1 f72"/>
                <a:gd name="f126" fmla="*/ f99 1 f72"/>
                <a:gd name="f127" fmla="*/ f100 1 f71"/>
                <a:gd name="f128" fmla="*/ f101 1 f72"/>
                <a:gd name="f129" fmla="*/ f102 1 f72"/>
                <a:gd name="f130" fmla="*/ f103 1 f71"/>
                <a:gd name="f131" fmla="*/ f104 1 f72"/>
                <a:gd name="f132" fmla="*/ f105 1 f71"/>
                <a:gd name="f133" fmla="*/ f106 1 f72"/>
                <a:gd name="f134" fmla="*/ f107 1 f71"/>
                <a:gd name="f135" fmla="*/ f108 1 f72"/>
                <a:gd name="f136" fmla="*/ f109 1 f72"/>
                <a:gd name="f137" fmla="*/ f110 1 f71"/>
                <a:gd name="f138" fmla="*/ f111 1 f72"/>
                <a:gd name="f139" fmla="*/ f112 1 f71"/>
                <a:gd name="f140" fmla="*/ f113 1 f72"/>
                <a:gd name="f141" fmla="*/ f114 1 f71"/>
                <a:gd name="f142" fmla="*/ f115 1 f72"/>
                <a:gd name="f143" fmla="*/ f116 1 f71"/>
                <a:gd name="f144" fmla="*/ f117 1 f71"/>
                <a:gd name="f145" fmla="*/ f118 1 f72"/>
                <a:gd name="f146" fmla="*/ f119 1 f71"/>
                <a:gd name="f147" fmla="*/ f120 f62 1"/>
                <a:gd name="f148" fmla="*/ f121 f62 1"/>
                <a:gd name="f149" fmla="*/ f123 f63 1"/>
                <a:gd name="f150" fmla="*/ f122 f63 1"/>
                <a:gd name="f151" fmla="*/ f124 f62 1"/>
                <a:gd name="f152" fmla="*/ f125 f63 1"/>
                <a:gd name="f153" fmla="*/ f126 f63 1"/>
                <a:gd name="f154" fmla="*/ f127 f62 1"/>
                <a:gd name="f155" fmla="*/ f128 f63 1"/>
                <a:gd name="f156" fmla="*/ f129 f63 1"/>
                <a:gd name="f157" fmla="*/ f130 f62 1"/>
                <a:gd name="f158" fmla="*/ f131 f63 1"/>
                <a:gd name="f159" fmla="*/ f132 f62 1"/>
                <a:gd name="f160" fmla="*/ f133 f63 1"/>
                <a:gd name="f161" fmla="*/ f134 f62 1"/>
                <a:gd name="f162" fmla="*/ f135 f63 1"/>
                <a:gd name="f163" fmla="*/ f136 f63 1"/>
                <a:gd name="f164" fmla="*/ f137 f62 1"/>
                <a:gd name="f165" fmla="*/ f138 f63 1"/>
                <a:gd name="f166" fmla="*/ f139 f62 1"/>
                <a:gd name="f167" fmla="*/ f140 f63 1"/>
                <a:gd name="f168" fmla="*/ f141 f62 1"/>
                <a:gd name="f169" fmla="*/ f142 f63 1"/>
                <a:gd name="f170" fmla="*/ f143 f62 1"/>
                <a:gd name="f171" fmla="*/ f144 f62 1"/>
                <a:gd name="f172" fmla="*/ f145 f63 1"/>
                <a:gd name="f173" fmla="*/ f146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1" y="f152"/>
                </a:cxn>
                <a:cxn ang="f96">
                  <a:pos x="f151" y="f153"/>
                </a:cxn>
                <a:cxn ang="f96">
                  <a:pos x="f154" y="f155"/>
                </a:cxn>
                <a:cxn ang="f96">
                  <a:pos x="f154" y="f156"/>
                </a:cxn>
                <a:cxn ang="f96">
                  <a:pos x="f157" y="f158"/>
                </a:cxn>
                <a:cxn ang="f96">
                  <a:pos x="f159" y="f160"/>
                </a:cxn>
                <a:cxn ang="f96">
                  <a:pos x="f161" y="f162"/>
                </a:cxn>
                <a:cxn ang="f96">
                  <a:pos x="f161" y="f156"/>
                </a:cxn>
                <a:cxn ang="f96">
                  <a:pos x="f161" y="f163"/>
                </a:cxn>
                <a:cxn ang="f96">
                  <a:pos x="f161" y="f163"/>
                </a:cxn>
                <a:cxn ang="f96">
                  <a:pos x="f164" y="f165"/>
                </a:cxn>
                <a:cxn ang="f96">
                  <a:pos x="f166" y="f167"/>
                </a:cxn>
                <a:cxn ang="f96">
                  <a:pos x="f168" y="f169"/>
                </a:cxn>
                <a:cxn ang="f96">
                  <a:pos x="f170" y="f169"/>
                </a:cxn>
                <a:cxn ang="f96">
                  <a:pos x="f171" y="f172"/>
                </a:cxn>
                <a:cxn ang="f96">
                  <a:pos x="f171" y="f172"/>
                </a:cxn>
                <a:cxn ang="f96">
                  <a:pos x="f173" y="f172"/>
                </a:cxn>
                <a:cxn ang="f96">
                  <a:pos x="f151" y="f152"/>
                </a:cxn>
              </a:cxnLst>
              <a:rect l="f147" t="f150" r="f148" b="f149"/>
              <a:pathLst>
                <a:path w="69039" h="28151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3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29" y="f13"/>
                  </a:cubicBezTo>
                  <a:lnTo>
                    <a:pt x="f29" y="f34"/>
                  </a:lnTo>
                  <a:lnTo>
                    <a:pt x="f29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39" y="f41"/>
                    <a:pt x="f42" y="f43"/>
                    <a:pt x="f42" y="f44"/>
                  </a:cubicBezTo>
                  <a:cubicBezTo>
                    <a:pt x="f45" y="f46"/>
                    <a:pt x="f47" y="f48"/>
                    <a:pt x="f49" y="f50"/>
                  </a:cubicBezTo>
                  <a:lnTo>
                    <a:pt x="f51" y="f50"/>
                  </a:lnTo>
                  <a:lnTo>
                    <a:pt x="f5" y="f52"/>
                  </a:lnTo>
                  <a:lnTo>
                    <a:pt x="f5" y="f52"/>
                  </a:lnTo>
                  <a:cubicBezTo>
                    <a:pt x="f53" y="f54"/>
                    <a:pt x="f55" y="f54"/>
                    <a:pt x="f56" y="f52"/>
                  </a:cubicBezTo>
                  <a:cubicBezTo>
                    <a:pt x="f57" y="f58"/>
                    <a:pt x="f59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2" name="Freeform: Shape 212">
              <a:extLst>
                <a:ext uri="{FF2B5EF4-FFF2-40B4-BE49-F238E27FC236}">
                  <a16:creationId xmlns:a16="http://schemas.microsoft.com/office/drawing/2014/main" id="{2360BA8E-D927-C997-CC02-D5FCC6D5A849}"/>
                </a:ext>
              </a:extLst>
            </p:cNvPr>
            <p:cNvSpPr/>
            <p:nvPr/>
          </p:nvSpPr>
          <p:spPr>
            <a:xfrm>
              <a:off x="7177692" y="5913022"/>
              <a:ext cx="1014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12696"/>
                <a:gd name="f8" fmla="val 1016"/>
                <a:gd name="f9" fmla="+- 0 0 -90"/>
                <a:gd name="f10" fmla="*/ f3 1 1015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015"/>
                <a:gd name="f20" fmla="*/ f16 1 12696"/>
                <a:gd name="f21" fmla="*/ 0 f17 1"/>
                <a:gd name="f22" fmla="*/ 0 f16 1"/>
                <a:gd name="f23" fmla="*/ 1016 f17 1"/>
                <a:gd name="f24" fmla="+- f18 0 f1"/>
                <a:gd name="f25" fmla="*/ f21 1 1015"/>
                <a:gd name="f26" fmla="*/ f22 1 12696"/>
                <a:gd name="f27" fmla="*/ f23 1 101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015" h="12696">
                  <a:moveTo>
                    <a:pt x="f5" y="f5"/>
                  </a:move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3" name="Freeform: Shape 213">
              <a:extLst>
                <a:ext uri="{FF2B5EF4-FFF2-40B4-BE49-F238E27FC236}">
                  <a16:creationId xmlns:a16="http://schemas.microsoft.com/office/drawing/2014/main" id="{D95BD229-3A36-EDF1-8D5F-2FDE277A90BC}"/>
                </a:ext>
              </a:extLst>
            </p:cNvPr>
            <p:cNvSpPr/>
            <p:nvPr/>
          </p:nvSpPr>
          <p:spPr>
            <a:xfrm>
              <a:off x="7175360" y="5916323"/>
              <a:ext cx="45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396"/>
                <a:gd name="f8" fmla="val 48"/>
                <a:gd name="f9" fmla="val 1397"/>
                <a:gd name="f10" fmla="val -16"/>
                <a:gd name="f11" fmla="val 933"/>
                <a:gd name="f12" fmla="val 463"/>
                <a:gd name="f13" fmla="+- 0 0 -90"/>
                <a:gd name="f14" fmla="*/ f3 1 47"/>
                <a:gd name="f15" fmla="*/ f4 1 139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1396"/>
                <a:gd name="f25" fmla="*/ 48 f21 1"/>
                <a:gd name="f26" fmla="*/ 1397 f20 1"/>
                <a:gd name="f27" fmla="*/ 0 f20 1"/>
                <a:gd name="f28" fmla="+- f22 0 f1"/>
                <a:gd name="f29" fmla="*/ f25 1 47"/>
                <a:gd name="f30" fmla="*/ f26 1 1396"/>
                <a:gd name="f31" fmla="*/ f27 1 1396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47" h="1396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cubicBezTo>
                    <a:pt x="f10" y="f12"/>
                    <a:pt x="f10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4" name="Freeform: Shape 214">
              <a:extLst>
                <a:ext uri="{FF2B5EF4-FFF2-40B4-BE49-F238E27FC236}">
                  <a16:creationId xmlns:a16="http://schemas.microsoft.com/office/drawing/2014/main" id="{82A9B07E-EA7E-9F7B-449C-A0AB4C730070}"/>
                </a:ext>
              </a:extLst>
            </p:cNvPr>
            <p:cNvSpPr/>
            <p:nvPr/>
          </p:nvSpPr>
          <p:spPr>
            <a:xfrm>
              <a:off x="7241289" y="5900696"/>
              <a:ext cx="2432" cy="9638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4"/>
                <a:gd name="f7" fmla="val 963817"/>
                <a:gd name="f8" fmla="val 2426"/>
                <a:gd name="f9" fmla="val 8007"/>
                <a:gd name="f10" fmla="val 1277"/>
                <a:gd name="f11" fmla="val 2502"/>
                <a:gd name="f12" fmla="val 650"/>
                <a:gd name="f13" fmla="val 2057"/>
                <a:gd name="f14" fmla="val 83"/>
                <a:gd name="f15" fmla="val 1422"/>
                <a:gd name="f16" fmla="val 8"/>
                <a:gd name="f17" fmla="val 1334"/>
                <a:gd name="f18" fmla="val -3"/>
                <a:gd name="f19" fmla="val 1245"/>
                <a:gd name="f20" fmla="val 1155"/>
                <a:gd name="f21" fmla="val 521"/>
                <a:gd name="f22" fmla="val 4"/>
                <a:gd name="f23" fmla="val 13"/>
                <a:gd name="f24" fmla="val 512"/>
                <a:gd name="f25" fmla="val 1143"/>
                <a:gd name="f26" fmla="val 1188"/>
                <a:gd name="f27" fmla="val 1233"/>
                <a:gd name="f28" fmla="val 963818"/>
                <a:gd name="f29" fmla="val 8134"/>
                <a:gd name="f30" fmla="+- 0 0 -90"/>
                <a:gd name="f31" fmla="*/ f3 1 2434"/>
                <a:gd name="f32" fmla="*/ f4 1 96381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2434"/>
                <a:gd name="f41" fmla="*/ f37 1 963817"/>
                <a:gd name="f42" fmla="*/ 2426 f38 1"/>
                <a:gd name="f43" fmla="*/ 8007 f37 1"/>
                <a:gd name="f44" fmla="*/ 1277 f37 1"/>
                <a:gd name="f45" fmla="*/ 1422 f38 1"/>
                <a:gd name="f46" fmla="*/ 8 f37 1"/>
                <a:gd name="f47" fmla="*/ 1155 f38 1"/>
                <a:gd name="f48" fmla="*/ 0 f38 1"/>
                <a:gd name="f49" fmla="*/ 1143 f37 1"/>
                <a:gd name="f50" fmla="*/ 13 f38 1"/>
                <a:gd name="f51" fmla="*/ 963818 f37 1"/>
                <a:gd name="f52" fmla="*/ 8134 f37 1"/>
                <a:gd name="f53" fmla="+- f39 0 f1"/>
                <a:gd name="f54" fmla="*/ f42 1 2434"/>
                <a:gd name="f55" fmla="*/ f43 1 963817"/>
                <a:gd name="f56" fmla="*/ f44 1 963817"/>
                <a:gd name="f57" fmla="*/ f45 1 2434"/>
                <a:gd name="f58" fmla="*/ f46 1 963817"/>
                <a:gd name="f59" fmla="*/ f47 1 2434"/>
                <a:gd name="f60" fmla="*/ f48 1 2434"/>
                <a:gd name="f61" fmla="*/ f49 1 963817"/>
                <a:gd name="f62" fmla="*/ f50 1 2434"/>
                <a:gd name="f63" fmla="*/ f51 1 963817"/>
                <a:gd name="f64" fmla="*/ f52 1 963817"/>
                <a:gd name="f65" fmla="*/ f33 1 f40"/>
                <a:gd name="f66" fmla="*/ f34 1 f40"/>
                <a:gd name="f67" fmla="*/ f33 1 f41"/>
                <a:gd name="f68" fmla="*/ f35 1 f41"/>
                <a:gd name="f69" fmla="*/ f54 1 f40"/>
                <a:gd name="f70" fmla="*/ f55 1 f41"/>
                <a:gd name="f71" fmla="*/ f56 1 f41"/>
                <a:gd name="f72" fmla="*/ f57 1 f40"/>
                <a:gd name="f73" fmla="*/ f58 1 f41"/>
                <a:gd name="f74" fmla="*/ f59 1 f40"/>
                <a:gd name="f75" fmla="*/ f60 1 f40"/>
                <a:gd name="f76" fmla="*/ f61 1 f41"/>
                <a:gd name="f77" fmla="*/ f62 1 f40"/>
                <a:gd name="f78" fmla="*/ f63 1 f41"/>
                <a:gd name="f79" fmla="*/ f64 1 f41"/>
                <a:gd name="f80" fmla="*/ f65 f31 1"/>
                <a:gd name="f81" fmla="*/ f66 f31 1"/>
                <a:gd name="f82" fmla="*/ f68 f32 1"/>
                <a:gd name="f83" fmla="*/ f67 f32 1"/>
                <a:gd name="f84" fmla="*/ f69 f31 1"/>
                <a:gd name="f85" fmla="*/ f70 f32 1"/>
                <a:gd name="f86" fmla="*/ f71 f32 1"/>
                <a:gd name="f87" fmla="*/ f72 f31 1"/>
                <a:gd name="f88" fmla="*/ f73 f32 1"/>
                <a:gd name="f89" fmla="*/ f74 f31 1"/>
                <a:gd name="f90" fmla="*/ f75 f31 1"/>
                <a:gd name="f91" fmla="*/ f76 f32 1"/>
                <a:gd name="f92" fmla="*/ f77 f31 1"/>
                <a:gd name="f93" fmla="*/ f78 f32 1"/>
                <a:gd name="f94" fmla="*/ f7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4" y="f85"/>
                </a:cxn>
                <a:cxn ang="f53">
                  <a:pos x="f84" y="f86"/>
                </a:cxn>
                <a:cxn ang="f53">
                  <a:pos x="f87" y="f88"/>
                </a:cxn>
                <a:cxn ang="f53">
                  <a:pos x="f89" y="f88"/>
                </a:cxn>
                <a:cxn ang="f53">
                  <a:pos x="f90" y="f91"/>
                </a:cxn>
                <a:cxn ang="f53">
                  <a:pos x="f92" y="f86"/>
                </a:cxn>
                <a:cxn ang="f53">
                  <a:pos x="f92" y="f93"/>
                </a:cxn>
                <a:cxn ang="f53">
                  <a:pos x="f84" y="f93"/>
                </a:cxn>
                <a:cxn ang="f53">
                  <a:pos x="f84" y="f94"/>
                </a:cxn>
              </a:cxnLst>
              <a:rect l="f80" t="f83" r="f81" b="f82"/>
              <a:pathLst>
                <a:path w="2434" h="963817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18"/>
                    <a:pt x="f20" y="f16"/>
                  </a:cubicBezTo>
                  <a:cubicBezTo>
                    <a:pt x="f21" y="f22"/>
                    <a:pt x="f23" y="f24"/>
                    <a:pt x="f5" y="f25"/>
                  </a:cubicBezTo>
                  <a:cubicBezTo>
                    <a:pt x="f5" y="f26"/>
                    <a:pt x="f23" y="f27"/>
                    <a:pt x="f23" y="f10"/>
                  </a:cubicBezTo>
                  <a:lnTo>
                    <a:pt x="f23" y="f28"/>
                  </a:lnTo>
                  <a:lnTo>
                    <a:pt x="f8" y="f28"/>
                  </a:lnTo>
                  <a:lnTo>
                    <a:pt x="f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5" name="Freeform: Shape 215">
              <a:extLst>
                <a:ext uri="{FF2B5EF4-FFF2-40B4-BE49-F238E27FC236}">
                  <a16:creationId xmlns:a16="http://schemas.microsoft.com/office/drawing/2014/main" id="{EB55C393-EF74-2B34-1E3F-329221BEC410}"/>
                </a:ext>
              </a:extLst>
            </p:cNvPr>
            <p:cNvSpPr/>
            <p:nvPr/>
          </p:nvSpPr>
          <p:spPr>
            <a:xfrm>
              <a:off x="5011259" y="5852836"/>
              <a:ext cx="2542" cy="273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273741"/>
                <a:gd name="f8" fmla="val 508"/>
                <a:gd name="f9" fmla="val 267648"/>
                <a:gd name="f10" fmla="val 268409"/>
                <a:gd name="f11" fmla="val 269171"/>
                <a:gd name="f12" fmla="val 269298"/>
                <a:gd name="f13" fmla="val 269806"/>
                <a:gd name="f14" fmla="val 273742"/>
                <a:gd name="f15" fmla="val 1270"/>
                <a:gd name="f16" fmla="+- 0 0 -90"/>
                <a:gd name="f17" fmla="*/ f3 1 2539"/>
                <a:gd name="f18" fmla="*/ f4 1 27374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539"/>
                <a:gd name="f27" fmla="*/ f23 1 273741"/>
                <a:gd name="f28" fmla="*/ 508 f24 1"/>
                <a:gd name="f29" fmla="*/ 267648 f23 1"/>
                <a:gd name="f30" fmla="*/ 268409 f23 1"/>
                <a:gd name="f31" fmla="*/ 269806 f23 1"/>
                <a:gd name="f32" fmla="*/ 273742 f23 1"/>
                <a:gd name="f33" fmla="*/ 2539 f24 1"/>
                <a:gd name="f34" fmla="*/ 0 f23 1"/>
                <a:gd name="f35" fmla="*/ 1270 f24 1"/>
                <a:gd name="f36" fmla="*/ 0 f24 1"/>
                <a:gd name="f37" fmla="+- f25 0 f1"/>
                <a:gd name="f38" fmla="*/ f28 1 2539"/>
                <a:gd name="f39" fmla="*/ f29 1 273741"/>
                <a:gd name="f40" fmla="*/ f30 1 273741"/>
                <a:gd name="f41" fmla="*/ f31 1 273741"/>
                <a:gd name="f42" fmla="*/ f32 1 273741"/>
                <a:gd name="f43" fmla="*/ f33 1 2539"/>
                <a:gd name="f44" fmla="*/ f34 1 273741"/>
                <a:gd name="f45" fmla="*/ f35 1 2539"/>
                <a:gd name="f46" fmla="*/ f36 1 2539"/>
                <a:gd name="f47" fmla="*/ f19 1 f26"/>
                <a:gd name="f48" fmla="*/ f20 1 f26"/>
                <a:gd name="f49" fmla="*/ f19 1 f27"/>
                <a:gd name="f50" fmla="*/ f21 1 f27"/>
                <a:gd name="f51" fmla="*/ f38 1 f26"/>
                <a:gd name="f52" fmla="*/ f39 1 f27"/>
                <a:gd name="f53" fmla="*/ f40 1 f27"/>
                <a:gd name="f54" fmla="*/ f41 1 f27"/>
                <a:gd name="f55" fmla="*/ f42 1 f27"/>
                <a:gd name="f56" fmla="*/ f43 1 f26"/>
                <a:gd name="f57" fmla="*/ f44 1 f27"/>
                <a:gd name="f58" fmla="*/ f45 1 f26"/>
                <a:gd name="f59" fmla="*/ f46 1 f26"/>
                <a:gd name="f60" fmla="*/ f47 f17 1"/>
                <a:gd name="f61" fmla="*/ f48 f17 1"/>
                <a:gd name="f62" fmla="*/ f50 f18 1"/>
                <a:gd name="f63" fmla="*/ f49 f18 1"/>
                <a:gd name="f64" fmla="*/ f51 f17 1"/>
                <a:gd name="f65" fmla="*/ f52 f18 1"/>
                <a:gd name="f66" fmla="*/ f53 f18 1"/>
                <a:gd name="f67" fmla="*/ f54 f18 1"/>
                <a:gd name="f68" fmla="*/ f55 f18 1"/>
                <a:gd name="f69" fmla="*/ f56 f17 1"/>
                <a:gd name="f70" fmla="*/ f57 f18 1"/>
                <a:gd name="f71" fmla="*/ f58 f17 1"/>
                <a:gd name="f72" fmla="*/ f5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4" y="f65"/>
                </a:cxn>
                <a:cxn ang="f37">
                  <a:pos x="f64" y="f66"/>
                </a:cxn>
                <a:cxn ang="f37">
                  <a:pos x="f64" y="f67"/>
                </a:cxn>
                <a:cxn ang="f37">
                  <a:pos x="f64" y="f68"/>
                </a:cxn>
                <a:cxn ang="f37">
                  <a:pos x="f69" y="f68"/>
                </a:cxn>
                <a:cxn ang="f37">
                  <a:pos x="f69" y="f70"/>
                </a:cxn>
                <a:cxn ang="f37">
                  <a:pos x="f69" y="f70"/>
                </a:cxn>
                <a:cxn ang="f37">
                  <a:pos x="f71" y="f70"/>
                </a:cxn>
                <a:cxn ang="f37">
                  <a:pos x="f72" y="f70"/>
                </a:cxn>
                <a:cxn ang="f37">
                  <a:pos x="f72" y="f70"/>
                </a:cxn>
              </a:cxnLst>
              <a:rect l="f60" t="f63" r="f61" b="f62"/>
              <a:pathLst>
                <a:path w="2539" h="273741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8" y="f11"/>
                    <a:pt x="f8" y="f12"/>
                    <a:pt x="f8" y="f13"/>
                  </a:cubicBezTo>
                  <a:lnTo>
                    <a:pt x="f8" y="f14"/>
                  </a:lnTo>
                  <a:lnTo>
                    <a:pt x="f6" y="f14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1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6" name="Freeform: Shape 216">
              <a:extLst>
                <a:ext uri="{FF2B5EF4-FFF2-40B4-BE49-F238E27FC236}">
                  <a16:creationId xmlns:a16="http://schemas.microsoft.com/office/drawing/2014/main" id="{1081C168-9CF9-8761-7E02-DE278AC09CA4}"/>
                </a:ext>
              </a:extLst>
            </p:cNvPr>
            <p:cNvSpPr/>
            <p:nvPr/>
          </p:nvSpPr>
          <p:spPr>
            <a:xfrm>
              <a:off x="5003889" y="5843948"/>
              <a:ext cx="2542" cy="2705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270567"/>
                <a:gd name="f8" fmla="val 1270"/>
                <a:gd name="f9" fmla="val 270568"/>
                <a:gd name="f10" fmla="val 3936"/>
                <a:gd name="f11" fmla="val 269044"/>
                <a:gd name="f12" fmla="+- 0 0 -90"/>
                <a:gd name="f13" fmla="*/ f3 1 2539"/>
                <a:gd name="f14" fmla="*/ f4 1 27056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39"/>
                <a:gd name="f23" fmla="*/ f19 1 270567"/>
                <a:gd name="f24" fmla="*/ 1270 f20 1"/>
                <a:gd name="f25" fmla="*/ 270568 f19 1"/>
                <a:gd name="f26" fmla="*/ 2539 f20 1"/>
                <a:gd name="f27" fmla="*/ 3936 f19 1"/>
                <a:gd name="f28" fmla="*/ 0 f20 1"/>
                <a:gd name="f29" fmla="*/ 0 f19 1"/>
                <a:gd name="f30" fmla="*/ 269044 f19 1"/>
                <a:gd name="f31" fmla="+- f21 0 f1"/>
                <a:gd name="f32" fmla="*/ f24 1 2539"/>
                <a:gd name="f33" fmla="*/ f25 1 270567"/>
                <a:gd name="f34" fmla="*/ f26 1 2539"/>
                <a:gd name="f35" fmla="*/ f27 1 270567"/>
                <a:gd name="f36" fmla="*/ f28 1 2539"/>
                <a:gd name="f37" fmla="*/ f29 1 270567"/>
                <a:gd name="f38" fmla="*/ f30 1 270567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6" y="f55"/>
                </a:cxn>
                <a:cxn ang="f31">
                  <a:pos x="f56" y="f57"/>
                </a:cxn>
                <a:cxn ang="f31">
                  <a:pos x="f58" y="f59"/>
                </a:cxn>
                <a:cxn ang="f31">
                  <a:pos x="f58" y="f60"/>
                </a:cxn>
              </a:cxnLst>
              <a:rect l="f50" t="f53" r="f51" b="f52"/>
              <a:pathLst>
                <a:path w="2539" h="270567">
                  <a:moveTo>
                    <a:pt x="f8" y="f9"/>
                  </a:moveTo>
                  <a:lnTo>
                    <a:pt x="f6" y="f9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7" name="Freeform: Shape 217">
              <a:extLst>
                <a:ext uri="{FF2B5EF4-FFF2-40B4-BE49-F238E27FC236}">
                  <a16:creationId xmlns:a16="http://schemas.microsoft.com/office/drawing/2014/main" id="{250A3228-21A7-673B-FABA-EEA92A441D93}"/>
                </a:ext>
              </a:extLst>
            </p:cNvPr>
            <p:cNvSpPr/>
            <p:nvPr/>
          </p:nvSpPr>
          <p:spPr>
            <a:xfrm>
              <a:off x="4978368" y="5805607"/>
              <a:ext cx="2414" cy="2964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96469"/>
                <a:gd name="f8" fmla="val 3936"/>
                <a:gd name="f9" fmla="+- 0 0 -90"/>
                <a:gd name="f10" fmla="*/ f3 1 2412"/>
                <a:gd name="f11" fmla="*/ f4 1 29646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296469"/>
                <a:gd name="f21" fmla="*/ 2412 f17 1"/>
                <a:gd name="f22" fmla="*/ 296469 f16 1"/>
                <a:gd name="f23" fmla="*/ 3936 f16 1"/>
                <a:gd name="f24" fmla="*/ 0 f17 1"/>
                <a:gd name="f25" fmla="*/ 0 f16 1"/>
                <a:gd name="f26" fmla="+- f18 0 f1"/>
                <a:gd name="f27" fmla="*/ f21 1 2412"/>
                <a:gd name="f28" fmla="*/ f22 1 296469"/>
                <a:gd name="f29" fmla="*/ f23 1 296469"/>
                <a:gd name="f30" fmla="*/ f24 1 2412"/>
                <a:gd name="f31" fmla="*/ f25 1 296469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6"/>
                </a:cxn>
                <a:cxn ang="f26">
                  <a:pos x="f45" y="f46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9"/>
                </a:cxn>
                <a:cxn ang="f26">
                  <a:pos x="f48" y="f46"/>
                </a:cxn>
              </a:cxnLst>
              <a:rect l="f41" t="f44" r="f42" b="f43"/>
              <a:pathLst>
                <a:path w="2412" h="296469">
                  <a:moveTo>
                    <a:pt x="f6" y="f7"/>
                  </a:moveTo>
                  <a:lnTo>
                    <a:pt x="f6" y="f7"/>
                  </a:lnTo>
                  <a:cubicBezTo>
                    <a:pt x="f6" y="f7"/>
                    <a:pt x="f6" y="f7"/>
                    <a:pt x="f6" y="f7"/>
                  </a:cubicBezTo>
                  <a:lnTo>
                    <a:pt x="f6" y="f7"/>
                  </a:lnTo>
                  <a:lnTo>
                    <a:pt x="f6" y="f8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8" name="Freeform: Shape 218">
              <a:extLst>
                <a:ext uri="{FF2B5EF4-FFF2-40B4-BE49-F238E27FC236}">
                  <a16:creationId xmlns:a16="http://schemas.microsoft.com/office/drawing/2014/main" id="{7B0B0CCF-6F7E-5B87-A995-8C7DCC0F2EF2}"/>
                </a:ext>
              </a:extLst>
            </p:cNvPr>
            <p:cNvSpPr/>
            <p:nvPr/>
          </p:nvSpPr>
          <p:spPr>
            <a:xfrm>
              <a:off x="4124136" y="6102074"/>
              <a:ext cx="21707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711"/>
                <a:gd name="f7" fmla="val 2412"/>
                <a:gd name="f8" fmla="val 10030"/>
                <a:gd name="f9" fmla="val 19807"/>
                <a:gd name="f10" fmla="val 20226"/>
                <a:gd name="f11" fmla="val 1460"/>
                <a:gd name="f12" fmla="val 20873"/>
                <a:gd name="f13" fmla="val 622"/>
                <a:gd name="f14" fmla="+- 0 0 -90"/>
                <a:gd name="f15" fmla="*/ f3 1 21711"/>
                <a:gd name="f16" fmla="*/ f4 1 24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1711"/>
                <a:gd name="f25" fmla="*/ f21 1 2412"/>
                <a:gd name="f26" fmla="*/ 21711 f22 1"/>
                <a:gd name="f27" fmla="*/ 0 f21 1"/>
                <a:gd name="f28" fmla="*/ 0 f22 1"/>
                <a:gd name="f29" fmla="*/ 10030 f22 1"/>
                <a:gd name="f30" fmla="*/ 2412 f21 1"/>
                <a:gd name="f31" fmla="*/ 19807 f22 1"/>
                <a:gd name="f32" fmla="+- f23 0 f1"/>
                <a:gd name="f33" fmla="*/ f26 1 21711"/>
                <a:gd name="f34" fmla="*/ f27 1 2412"/>
                <a:gd name="f35" fmla="*/ f28 1 21711"/>
                <a:gd name="f36" fmla="*/ f29 1 21711"/>
                <a:gd name="f37" fmla="*/ f30 1 2412"/>
                <a:gd name="f38" fmla="*/ f31 1 21711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4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5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6" y="f57"/>
                </a:cxn>
                <a:cxn ang="f32">
                  <a:pos x="f58" y="f57"/>
                </a:cxn>
                <a:cxn ang="f32">
                  <a:pos x="f53" y="f54"/>
                </a:cxn>
              </a:cxnLst>
              <a:rect l="f49" t="f52" r="f50" b="f51"/>
              <a:pathLst>
                <a:path w="21711" h="2412">
                  <a:moveTo>
                    <a:pt x="f6" y="f5"/>
                  </a:moveTo>
                  <a:lnTo>
                    <a:pt x="f5" y="f5"/>
                  </a:lnTo>
                  <a:lnTo>
                    <a:pt x="f8" y="f7"/>
                  </a:lnTo>
                  <a:lnTo>
                    <a:pt x="f9" y="f7"/>
                  </a:lnTo>
                  <a:cubicBezTo>
                    <a:pt x="f10" y="f11"/>
                    <a:pt x="f12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9" name="Freeform: Shape 219">
              <a:extLst>
                <a:ext uri="{FF2B5EF4-FFF2-40B4-BE49-F238E27FC236}">
                  <a16:creationId xmlns:a16="http://schemas.microsoft.com/office/drawing/2014/main" id="{EE25ED3E-882F-CEF8-90D6-9BC5F0C5352A}"/>
                </a:ext>
              </a:extLst>
            </p:cNvPr>
            <p:cNvSpPr/>
            <p:nvPr/>
          </p:nvSpPr>
          <p:spPr>
            <a:xfrm>
              <a:off x="4154612" y="6102074"/>
              <a:ext cx="38340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343"/>
                <a:gd name="f7" fmla="val 2412"/>
                <a:gd name="f8" fmla="val 38090"/>
                <a:gd name="f9" fmla="val 876"/>
                <a:gd name="f10" fmla="val 622"/>
                <a:gd name="f11" fmla="val 1574"/>
                <a:gd name="f12" fmla="val 1448"/>
                <a:gd name="f13" fmla="val 2032"/>
                <a:gd name="f14" fmla="val 38344"/>
                <a:gd name="f15" fmla="+- 0 0 -90"/>
                <a:gd name="f16" fmla="*/ f3 1 38343"/>
                <a:gd name="f17" fmla="*/ f4 1 24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8343"/>
                <a:gd name="f26" fmla="*/ f22 1 2412"/>
                <a:gd name="f27" fmla="*/ 38090 f23 1"/>
                <a:gd name="f28" fmla="*/ 0 f22 1"/>
                <a:gd name="f29" fmla="*/ 0 f23 1"/>
                <a:gd name="f30" fmla="*/ 2032 f23 1"/>
                <a:gd name="f31" fmla="*/ 2412 f22 1"/>
                <a:gd name="f32" fmla="*/ 38344 f23 1"/>
                <a:gd name="f33" fmla="+- f24 0 f1"/>
                <a:gd name="f34" fmla="*/ f27 1 38343"/>
                <a:gd name="f35" fmla="*/ f28 1 2412"/>
                <a:gd name="f36" fmla="*/ f29 1 38343"/>
                <a:gd name="f37" fmla="*/ f30 1 38343"/>
                <a:gd name="f38" fmla="*/ f31 1 2412"/>
                <a:gd name="f39" fmla="*/ f32 1 38343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9" y="f55"/>
                </a:cxn>
              </a:cxnLst>
              <a:rect l="f50" t="f53" r="f51" b="f52"/>
              <a:pathLst>
                <a:path w="38343" h="2412">
                  <a:moveTo>
                    <a:pt x="f8" y="f5"/>
                  </a:moveTo>
                  <a:lnTo>
                    <a:pt x="f5" y="f5"/>
                  </a:lnTo>
                  <a:cubicBezTo>
                    <a:pt x="f9" y="f10"/>
                    <a:pt x="f11" y="f12"/>
                    <a:pt x="f13" y="f7"/>
                  </a:cubicBezTo>
                  <a:lnTo>
                    <a:pt x="f14" y="f7"/>
                  </a:lnTo>
                  <a:lnTo>
                    <a:pt x="f14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0" name="Freeform: Shape 220">
              <a:extLst>
                <a:ext uri="{FF2B5EF4-FFF2-40B4-BE49-F238E27FC236}">
                  <a16:creationId xmlns:a16="http://schemas.microsoft.com/office/drawing/2014/main" id="{4CE83C6B-5D64-432D-12E9-A2EFADAEB805}"/>
                </a:ext>
              </a:extLst>
            </p:cNvPr>
            <p:cNvSpPr/>
            <p:nvPr/>
          </p:nvSpPr>
          <p:spPr>
            <a:xfrm>
              <a:off x="4806717" y="6102614"/>
              <a:ext cx="174961" cy="26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960"/>
                <a:gd name="f7" fmla="val 2631"/>
                <a:gd name="f8" fmla="val 1870"/>
                <a:gd name="f9" fmla="val 173691"/>
                <a:gd name="f10" fmla="val 173234"/>
                <a:gd name="f11" fmla="val 1438"/>
                <a:gd name="f12" fmla="val 173221"/>
                <a:gd name="f13" fmla="val 714"/>
                <a:gd name="f14" fmla="val 173653"/>
                <a:gd name="f15" fmla="val 257"/>
                <a:gd name="f16" fmla="val 173665"/>
                <a:gd name="f17" fmla="val 244"/>
                <a:gd name="f18" fmla="val 173678"/>
                <a:gd name="f19" fmla="val 232"/>
                <a:gd name="f20" fmla="val 219"/>
                <a:gd name="f21" fmla="val 174059"/>
                <a:gd name="f22" fmla="val -73"/>
                <a:gd name="f23" fmla="val 174592"/>
                <a:gd name="f24" fmla="+- 0 0 -90"/>
                <a:gd name="f25" fmla="*/ f3 1 174960"/>
                <a:gd name="f26" fmla="*/ f4 1 2631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74960"/>
                <a:gd name="f35" fmla="*/ f31 1 2631"/>
                <a:gd name="f36" fmla="*/ 0 f32 1"/>
                <a:gd name="f37" fmla="*/ 1870 f31 1"/>
                <a:gd name="f38" fmla="*/ 173691 f32 1"/>
                <a:gd name="f39" fmla="*/ 173653 f32 1"/>
                <a:gd name="f40" fmla="*/ 257 f31 1"/>
                <a:gd name="f41" fmla="*/ 219 f31 1"/>
                <a:gd name="f42" fmla="*/ 174960 f32 1"/>
                <a:gd name="f43" fmla="*/ 2631 f31 1"/>
                <a:gd name="f44" fmla="+- f33 0 f1"/>
                <a:gd name="f45" fmla="*/ f36 1 174960"/>
                <a:gd name="f46" fmla="*/ f37 1 2631"/>
                <a:gd name="f47" fmla="*/ f38 1 174960"/>
                <a:gd name="f48" fmla="*/ f39 1 174960"/>
                <a:gd name="f49" fmla="*/ f40 1 2631"/>
                <a:gd name="f50" fmla="*/ f41 1 2631"/>
                <a:gd name="f51" fmla="*/ f42 1 174960"/>
                <a:gd name="f52" fmla="*/ f43 1 2631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4"/>
                <a:gd name="f60" fmla="*/ f48 1 f34"/>
                <a:gd name="f61" fmla="*/ f49 1 f35"/>
                <a:gd name="f62" fmla="*/ f50 1 f35"/>
                <a:gd name="f63" fmla="*/ f51 1 f34"/>
                <a:gd name="f64" fmla="*/ f52 1 f35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5 1"/>
                <a:gd name="f72" fmla="*/ f60 f25 1"/>
                <a:gd name="f73" fmla="*/ f61 f26 1"/>
                <a:gd name="f74" fmla="*/ f62 f26 1"/>
                <a:gd name="f75" fmla="*/ f63 f25 1"/>
                <a:gd name="f76" fmla="*/ f6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71" y="f70"/>
                </a:cxn>
                <a:cxn ang="f44">
                  <a:pos x="f71" y="f70"/>
                </a:cxn>
                <a:cxn ang="f44">
                  <a:pos x="f72" y="f73"/>
                </a:cxn>
                <a:cxn ang="f44">
                  <a:pos x="f71" y="f74"/>
                </a:cxn>
                <a:cxn ang="f44">
                  <a:pos x="f75" y="f74"/>
                </a:cxn>
                <a:cxn ang="f44">
                  <a:pos x="f69" y="f74"/>
                </a:cxn>
                <a:cxn ang="f44">
                  <a:pos x="f69" y="f76"/>
                </a:cxn>
              </a:cxnLst>
              <a:rect l="f65" t="f68" r="f66" b="f67"/>
              <a:pathLst>
                <a:path w="174960" h="2631">
                  <a:moveTo>
                    <a:pt x="f5" y="f8"/>
                  </a:moveTo>
                  <a:lnTo>
                    <a:pt x="f9" y="f8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9" y="f20"/>
                  </a:cubicBezTo>
                  <a:cubicBezTo>
                    <a:pt x="f21" y="f22"/>
                    <a:pt x="f23" y="f22"/>
                    <a:pt x="f6" y="f20"/>
                  </a:cubicBezTo>
                  <a:lnTo>
                    <a:pt x="f5" y="f20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1" name="Freeform: Shape 221">
              <a:extLst>
                <a:ext uri="{FF2B5EF4-FFF2-40B4-BE49-F238E27FC236}">
                  <a16:creationId xmlns:a16="http://schemas.microsoft.com/office/drawing/2014/main" id="{BC5EFABB-CC48-76B9-3815-EA352A6512A3}"/>
                </a:ext>
              </a:extLst>
            </p:cNvPr>
            <p:cNvSpPr/>
            <p:nvPr/>
          </p:nvSpPr>
          <p:spPr>
            <a:xfrm>
              <a:off x="4096457" y="6109819"/>
              <a:ext cx="127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12696"/>
                <a:gd name="f8" fmla="+- 0 0 -90"/>
                <a:gd name="f9" fmla="*/ f3 1 1269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69"/>
                <a:gd name="f19" fmla="*/ f15 1 12696"/>
                <a:gd name="f20" fmla="*/ 1269 f16 1"/>
                <a:gd name="f21" fmla="*/ 0 f15 1"/>
                <a:gd name="f22" fmla="*/ 0 f16 1"/>
                <a:gd name="f23" fmla="+- f17 0 f1"/>
                <a:gd name="f24" fmla="*/ f20 1 1269"/>
                <a:gd name="f25" fmla="*/ f21 1 12696"/>
                <a:gd name="f26" fmla="*/ f22 1 1269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269" h="12696">
                  <a:moveTo>
                    <a:pt x="f6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2" name="Freeform: Shape 222">
              <a:extLst>
                <a:ext uri="{FF2B5EF4-FFF2-40B4-BE49-F238E27FC236}">
                  <a16:creationId xmlns:a16="http://schemas.microsoft.com/office/drawing/2014/main" id="{63311F89-BAF3-A8FA-BD69-FFFFC505FFD8}"/>
                </a:ext>
              </a:extLst>
            </p:cNvPr>
            <p:cNvSpPr/>
            <p:nvPr/>
          </p:nvSpPr>
          <p:spPr>
            <a:xfrm>
              <a:off x="4092378" y="5794433"/>
              <a:ext cx="13981" cy="3089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82"/>
                <a:gd name="f7" fmla="val 308911"/>
                <a:gd name="f8" fmla="val 8650"/>
                <a:gd name="f9" fmla="val 302183"/>
                <a:gd name="f10" fmla="val 303452"/>
                <a:gd name="f11" fmla="val 6856"/>
                <a:gd name="f12" fmla="val 6999"/>
                <a:gd name="f13" fmla="val 3215"/>
                <a:gd name="f14" fmla="val 143"/>
                <a:gd name="f15" fmla="val 3786"/>
                <a:gd name="f16" fmla="val 308912"/>
                <a:gd name="f17" fmla="val -48"/>
                <a:gd name="f18" fmla="val 308201"/>
                <a:gd name="f19" fmla="val 307464"/>
                <a:gd name="f20" fmla="val 306753"/>
                <a:gd name="f21" fmla="val 1247"/>
                <a:gd name="f22" fmla="val 303148"/>
                <a:gd name="f23" fmla="val 5044"/>
                <a:gd name="f24" fmla="val 301116"/>
                <a:gd name="f25" fmla="+- 0 0 -90"/>
                <a:gd name="f26" fmla="*/ f3 1 13982"/>
                <a:gd name="f27" fmla="*/ f4 1 30891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3982"/>
                <a:gd name="f36" fmla="*/ f32 1 308911"/>
                <a:gd name="f37" fmla="*/ 8650 f33 1"/>
                <a:gd name="f38" fmla="*/ 302183 f32 1"/>
                <a:gd name="f39" fmla="*/ 13982 f33 1"/>
                <a:gd name="f40" fmla="*/ 303452 f32 1"/>
                <a:gd name="f41" fmla="*/ 6856 f32 1"/>
                <a:gd name="f42" fmla="*/ 6999 f33 1"/>
                <a:gd name="f43" fmla="*/ 143 f33 1"/>
                <a:gd name="f44" fmla="*/ 0 f32 1"/>
                <a:gd name="f45" fmla="*/ 308912 f32 1"/>
                <a:gd name="f46" fmla="*/ 306753 f32 1"/>
                <a:gd name="f47" fmla="+- f34 0 f1"/>
                <a:gd name="f48" fmla="*/ f37 1 13982"/>
                <a:gd name="f49" fmla="*/ f38 1 308911"/>
                <a:gd name="f50" fmla="*/ f39 1 13982"/>
                <a:gd name="f51" fmla="*/ f40 1 308911"/>
                <a:gd name="f52" fmla="*/ f41 1 308911"/>
                <a:gd name="f53" fmla="*/ f42 1 13982"/>
                <a:gd name="f54" fmla="*/ f43 1 13982"/>
                <a:gd name="f55" fmla="*/ f44 1 308911"/>
                <a:gd name="f56" fmla="*/ f45 1 308911"/>
                <a:gd name="f57" fmla="*/ f46 1 308911"/>
                <a:gd name="f58" fmla="*/ f28 1 f35"/>
                <a:gd name="f59" fmla="*/ f29 1 f35"/>
                <a:gd name="f60" fmla="*/ f28 1 f36"/>
                <a:gd name="f61" fmla="*/ f30 1 f36"/>
                <a:gd name="f62" fmla="*/ f48 1 f35"/>
                <a:gd name="f63" fmla="*/ f49 1 f36"/>
                <a:gd name="f64" fmla="*/ f50 1 f35"/>
                <a:gd name="f65" fmla="*/ f51 1 f36"/>
                <a:gd name="f66" fmla="*/ f52 1 f36"/>
                <a:gd name="f67" fmla="*/ f53 1 f35"/>
                <a:gd name="f68" fmla="*/ f54 1 f35"/>
                <a:gd name="f69" fmla="*/ f55 1 f36"/>
                <a:gd name="f70" fmla="*/ f56 1 f36"/>
                <a:gd name="f71" fmla="*/ f57 1 f36"/>
                <a:gd name="f72" fmla="*/ f58 f26 1"/>
                <a:gd name="f73" fmla="*/ f59 f26 1"/>
                <a:gd name="f74" fmla="*/ f61 f27 1"/>
                <a:gd name="f75" fmla="*/ f60 f27 1"/>
                <a:gd name="f76" fmla="*/ f62 f26 1"/>
                <a:gd name="f77" fmla="*/ f63 f27 1"/>
                <a:gd name="f78" fmla="*/ f64 f26 1"/>
                <a:gd name="f79" fmla="*/ f65 f27 1"/>
                <a:gd name="f80" fmla="*/ f66 f27 1"/>
                <a:gd name="f81" fmla="*/ f67 f26 1"/>
                <a:gd name="f82" fmla="*/ f68 f26 1"/>
                <a:gd name="f83" fmla="*/ f69 f27 1"/>
                <a:gd name="f84" fmla="*/ f70 f27 1"/>
                <a:gd name="f85" fmla="*/ f71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6" y="f77"/>
                </a:cxn>
                <a:cxn ang="f47">
                  <a:pos x="f78" y="f79"/>
                </a:cxn>
                <a:cxn ang="f47">
                  <a:pos x="f78" y="f80"/>
                </a:cxn>
                <a:cxn ang="f47">
                  <a:pos x="f81" y="f80"/>
                </a:cxn>
                <a:cxn ang="f47">
                  <a:pos x="f82" y="f83"/>
                </a:cxn>
                <a:cxn ang="f47">
                  <a:pos x="f82" y="f84"/>
                </a:cxn>
                <a:cxn ang="f47">
                  <a:pos x="f82" y="f84"/>
                </a:cxn>
                <a:cxn ang="f47">
                  <a:pos x="f82" y="f85"/>
                </a:cxn>
                <a:cxn ang="f47">
                  <a:pos x="f76" y="f77"/>
                </a:cxn>
              </a:cxnLst>
              <a:rect l="f72" t="f75" r="f73" b="f74"/>
              <a:pathLst>
                <a:path w="13982" h="308911">
                  <a:moveTo>
                    <a:pt x="f8" y="f9"/>
                  </a:moveTo>
                  <a:lnTo>
                    <a:pt x="f6" y="f10"/>
                  </a:lnTo>
                  <a:lnTo>
                    <a:pt x="f6" y="f11"/>
                  </a:lnTo>
                  <a:lnTo>
                    <a:pt x="f12" y="f11"/>
                  </a:lnTo>
                  <a:cubicBezTo>
                    <a:pt x="f13" y="f11"/>
                    <a:pt x="f14" y="f15"/>
                    <a:pt x="f14" y="f5"/>
                  </a:cubicBezTo>
                  <a:lnTo>
                    <a:pt x="f14" y="f16"/>
                  </a:lnTo>
                  <a:cubicBezTo>
                    <a:pt x="f14" y="f16"/>
                    <a:pt x="f14" y="f16"/>
                    <a:pt x="f14" y="f16"/>
                  </a:cubicBez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3" name="Freeform: Shape 223">
              <a:extLst>
                <a:ext uri="{FF2B5EF4-FFF2-40B4-BE49-F238E27FC236}">
                  <a16:creationId xmlns:a16="http://schemas.microsoft.com/office/drawing/2014/main" id="{EBAA9789-8981-21C9-AB93-61EC0FE51235}"/>
                </a:ext>
              </a:extLst>
            </p:cNvPr>
            <p:cNvSpPr/>
            <p:nvPr/>
          </p:nvSpPr>
          <p:spPr>
            <a:xfrm>
              <a:off x="4094427" y="6107533"/>
              <a:ext cx="886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889"/>
                <a:gd name="f8" fmla="+- 0 0 -90"/>
                <a:gd name="f9" fmla="*/ f3 1 888"/>
                <a:gd name="f10" fmla="*/ f4 1 888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888"/>
                <a:gd name="f17" fmla="*/ 888 f14 1"/>
                <a:gd name="f18" fmla="*/ 889 f14 1"/>
                <a:gd name="f19" fmla="*/ 0 f14 1"/>
                <a:gd name="f20" fmla="+- f15 0 f1"/>
                <a:gd name="f21" fmla="*/ f17 1 888"/>
                <a:gd name="f22" fmla="*/ f18 1 888"/>
                <a:gd name="f23" fmla="*/ f19 1 888"/>
                <a:gd name="f24" fmla="*/ f11 1 f16"/>
                <a:gd name="f25" fmla="*/ f12 1 f16"/>
                <a:gd name="f26" fmla="*/ f21 1 f16"/>
                <a:gd name="f27" fmla="*/ f22 1 f16"/>
                <a:gd name="f28" fmla="*/ f23 1 f16"/>
                <a:gd name="f29" fmla="*/ f24 f9 1"/>
                <a:gd name="f30" fmla="*/ f25 f9 1"/>
                <a:gd name="f31" fmla="*/ f25 f10 1"/>
                <a:gd name="f32" fmla="*/ f24 f10 1"/>
                <a:gd name="f33" fmla="*/ f26 f9 1"/>
                <a:gd name="f34" fmla="*/ f27 f10 1"/>
                <a:gd name="f35" fmla="*/ f28 f9 1"/>
                <a:gd name="f36" fmla="*/ f28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0">
                  <a:pos x="f33" y="f34"/>
                </a:cxn>
                <a:cxn ang="f20">
                  <a:pos x="f35" y="f36"/>
                </a:cxn>
              </a:cxnLst>
              <a:rect l="f29" t="f32" r="f30" b="f31"/>
              <a:pathLst>
                <a:path w="888" h="888">
                  <a:moveTo>
                    <a:pt x="f6" y="f7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4" name="Freeform: Shape 224">
              <a:extLst>
                <a:ext uri="{FF2B5EF4-FFF2-40B4-BE49-F238E27FC236}">
                  <a16:creationId xmlns:a16="http://schemas.microsoft.com/office/drawing/2014/main" id="{C590071F-BE32-E177-71F7-33146661C2B2}"/>
                </a:ext>
              </a:extLst>
            </p:cNvPr>
            <p:cNvSpPr/>
            <p:nvPr/>
          </p:nvSpPr>
          <p:spPr>
            <a:xfrm>
              <a:off x="4093759" y="6105631"/>
              <a:ext cx="36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1142"/>
                <a:gd name="f8" fmla="val 1143"/>
                <a:gd name="f9" fmla="val -13"/>
                <a:gd name="f10" fmla="val 762"/>
                <a:gd name="f11" fmla="val 381"/>
                <a:gd name="f12" fmla="+- 0 0 -90"/>
                <a:gd name="f13" fmla="*/ f3 1 38"/>
                <a:gd name="f14" fmla="*/ f4 1 114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8"/>
                <a:gd name="f23" fmla="*/ f19 1 1142"/>
                <a:gd name="f24" fmla="*/ 38 f20 1"/>
                <a:gd name="f25" fmla="*/ 1143 f19 1"/>
                <a:gd name="f26" fmla="*/ 0 f19 1"/>
                <a:gd name="f27" fmla="+- f21 0 f1"/>
                <a:gd name="f28" fmla="*/ f24 1 38"/>
                <a:gd name="f29" fmla="*/ f25 1 1142"/>
                <a:gd name="f30" fmla="*/ f26 1 1142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8" h="1142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cubicBezTo>
                    <a:pt x="f9" y="f11"/>
                    <a:pt x="f9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5" name="Freeform: Shape 225">
              <a:extLst>
                <a:ext uri="{FF2B5EF4-FFF2-40B4-BE49-F238E27FC236}">
                  <a16:creationId xmlns:a16="http://schemas.microsoft.com/office/drawing/2014/main" id="{1B494137-C31C-44AA-774C-D34A87242A33}"/>
                </a:ext>
              </a:extLst>
            </p:cNvPr>
            <p:cNvSpPr/>
            <p:nvPr/>
          </p:nvSpPr>
          <p:spPr>
            <a:xfrm>
              <a:off x="4996272" y="6114263"/>
              <a:ext cx="5330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32"/>
                <a:gd name="f7" fmla="val 1777"/>
                <a:gd name="f8" fmla="val 2158"/>
                <a:gd name="f9" fmla="val 1778"/>
                <a:gd name="f10" fmla="val 3022"/>
                <a:gd name="f11" fmla="val 876"/>
                <a:gd name="f12" fmla="val 4126"/>
                <a:gd name="f13" fmla="val 267"/>
                <a:gd name="f14" fmla="+- 0 0 -90"/>
                <a:gd name="f15" fmla="*/ f3 1 5332"/>
                <a:gd name="f16" fmla="*/ f4 1 177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332"/>
                <a:gd name="f25" fmla="*/ f21 1 1777"/>
                <a:gd name="f26" fmla="*/ 5332 f22 1"/>
                <a:gd name="f27" fmla="*/ 0 f21 1"/>
                <a:gd name="f28" fmla="*/ 0 f22 1"/>
                <a:gd name="f29" fmla="*/ 2158 f22 1"/>
                <a:gd name="f30" fmla="*/ 1778 f21 1"/>
                <a:gd name="f31" fmla="+- f23 0 f1"/>
                <a:gd name="f32" fmla="*/ f26 1 5332"/>
                <a:gd name="f33" fmla="*/ f27 1 1777"/>
                <a:gd name="f34" fmla="*/ f28 1 5332"/>
                <a:gd name="f35" fmla="*/ f29 1 5332"/>
                <a:gd name="f36" fmla="*/ f30 1 177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  <a:cxn ang="f31">
                  <a:pos x="f50" y="f51"/>
                </a:cxn>
              </a:cxnLst>
              <a:rect l="f46" t="f49" r="f47" b="f48"/>
              <a:pathLst>
                <a:path w="5332" h="1777">
                  <a:moveTo>
                    <a:pt x="f6" y="f5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6" name="Freeform: Shape 226">
              <a:extLst>
                <a:ext uri="{FF2B5EF4-FFF2-40B4-BE49-F238E27FC236}">
                  <a16:creationId xmlns:a16="http://schemas.microsoft.com/office/drawing/2014/main" id="{E8923130-B20B-D34B-288E-1606A455692C}"/>
                </a:ext>
              </a:extLst>
            </p:cNvPr>
            <p:cNvSpPr/>
            <p:nvPr/>
          </p:nvSpPr>
          <p:spPr>
            <a:xfrm>
              <a:off x="4806717" y="6114007"/>
              <a:ext cx="190195" cy="8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196"/>
                <a:gd name="f7" fmla="val 8252"/>
                <a:gd name="f8" fmla="val 6983"/>
                <a:gd name="f9" fmla="val 8253"/>
                <a:gd name="f10" fmla="val 189435"/>
                <a:gd name="f11" fmla="val 189193"/>
                <a:gd name="f12" fmla="val 6691"/>
                <a:gd name="f13" fmla="val 189460"/>
                <a:gd name="f14" fmla="val 5079"/>
                <a:gd name="f15" fmla="val 190197"/>
                <a:gd name="f16" fmla="val 3682"/>
                <a:gd name="f17" fmla="val 185626"/>
                <a:gd name="f18" fmla="+- 0 0 -90"/>
                <a:gd name="f19" fmla="*/ f3 1 190196"/>
                <a:gd name="f20" fmla="*/ f4 1 825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90196"/>
                <a:gd name="f29" fmla="*/ f25 1 8252"/>
                <a:gd name="f30" fmla="*/ 0 f26 1"/>
                <a:gd name="f31" fmla="*/ 6983 f25 1"/>
                <a:gd name="f32" fmla="*/ 8253 f25 1"/>
                <a:gd name="f33" fmla="*/ 189435 f26 1"/>
                <a:gd name="f34" fmla="*/ 190197 f26 1"/>
                <a:gd name="f35" fmla="*/ 3682 f25 1"/>
                <a:gd name="f36" fmla="*/ 185626 f26 1"/>
                <a:gd name="f37" fmla="*/ 0 f25 1"/>
                <a:gd name="f38" fmla="+- f27 0 f1"/>
                <a:gd name="f39" fmla="*/ f30 1 190196"/>
                <a:gd name="f40" fmla="*/ f31 1 8252"/>
                <a:gd name="f41" fmla="*/ f32 1 8252"/>
                <a:gd name="f42" fmla="*/ f33 1 190196"/>
                <a:gd name="f43" fmla="*/ f34 1 190196"/>
                <a:gd name="f44" fmla="*/ f35 1 8252"/>
                <a:gd name="f45" fmla="*/ f36 1 190196"/>
                <a:gd name="f46" fmla="*/ f37 1 8252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9"/>
                <a:gd name="f54" fmla="*/ f42 1 f28"/>
                <a:gd name="f55" fmla="*/ f43 1 f28"/>
                <a:gd name="f56" fmla="*/ f44 1 f29"/>
                <a:gd name="f57" fmla="*/ f45 1 f28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20 1"/>
                <a:gd name="f66" fmla="*/ f54 f19 1"/>
                <a:gd name="f67" fmla="*/ f55 f19 1"/>
                <a:gd name="f68" fmla="*/ f56 f20 1"/>
                <a:gd name="f69" fmla="*/ f57 f19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6" y="f65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63" y="f70"/>
                </a:cxn>
              </a:cxnLst>
              <a:rect l="f59" t="f62" r="f60" b="f61"/>
              <a:pathLst>
                <a:path w="190196" h="8252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7" name="Freeform: Shape 227">
              <a:extLst>
                <a:ext uri="{FF2B5EF4-FFF2-40B4-BE49-F238E27FC236}">
                  <a16:creationId xmlns:a16="http://schemas.microsoft.com/office/drawing/2014/main" id="{D3CBF139-CCBA-38F0-144E-9C9FA02E5B1F}"/>
                </a:ext>
              </a:extLst>
            </p:cNvPr>
            <p:cNvSpPr/>
            <p:nvPr/>
          </p:nvSpPr>
          <p:spPr>
            <a:xfrm>
              <a:off x="5005160" y="6115150"/>
              <a:ext cx="127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12696"/>
                <a:gd name="f8" fmla="val 1270"/>
                <a:gd name="f9" fmla="+- 0 0 -90"/>
                <a:gd name="f10" fmla="*/ f3 1 1269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"/>
                <a:gd name="f20" fmla="*/ f16 1 12696"/>
                <a:gd name="f21" fmla="*/ 1270 f17 1"/>
                <a:gd name="f22" fmla="*/ 0 f16 1"/>
                <a:gd name="f23" fmla="*/ 0 f17 1"/>
                <a:gd name="f24" fmla="+- f18 0 f1"/>
                <a:gd name="f25" fmla="*/ f21 1 1269"/>
                <a:gd name="f26" fmla="*/ f22 1 12696"/>
                <a:gd name="f27" fmla="*/ f23 1 1269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269" h="12696">
                  <a:moveTo>
                    <a:pt x="f8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8" name="Freeform: Shape 228">
              <a:extLst>
                <a:ext uri="{FF2B5EF4-FFF2-40B4-BE49-F238E27FC236}">
                  <a16:creationId xmlns:a16="http://schemas.microsoft.com/office/drawing/2014/main" id="{ADE5BEAC-1493-7A37-14E1-EDF4A99EED03}"/>
                </a:ext>
              </a:extLst>
            </p:cNvPr>
            <p:cNvSpPr/>
            <p:nvPr/>
          </p:nvSpPr>
          <p:spPr>
            <a:xfrm>
              <a:off x="5001612" y="5841150"/>
              <a:ext cx="2542" cy="2731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273107"/>
                <a:gd name="f8" fmla="val 3936"/>
                <a:gd name="f9" fmla="val 838"/>
                <a:gd name="f10" fmla="val 272980"/>
                <a:gd name="f11" fmla="val 1701"/>
                <a:gd name="f12" fmla="+- 0 0 -90"/>
                <a:gd name="f13" fmla="*/ f3 1 2539"/>
                <a:gd name="f14" fmla="*/ f4 1 27310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39"/>
                <a:gd name="f23" fmla="*/ f19 1 273107"/>
                <a:gd name="f24" fmla="*/ 2539 f20 1"/>
                <a:gd name="f25" fmla="*/ 273107 f19 1"/>
                <a:gd name="f26" fmla="*/ 3936 f19 1"/>
                <a:gd name="f27" fmla="*/ 0 f20 1"/>
                <a:gd name="f28" fmla="*/ 0 f19 1"/>
                <a:gd name="f29" fmla="+- f21 0 f1"/>
                <a:gd name="f30" fmla="*/ f24 1 2539"/>
                <a:gd name="f31" fmla="*/ f25 1 273107"/>
                <a:gd name="f32" fmla="*/ f26 1 273107"/>
                <a:gd name="f33" fmla="*/ f27 1 2539"/>
                <a:gd name="f34" fmla="*/ f28 1 273107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3"/>
                <a:gd name="f42" fmla="*/ f33 1 f22"/>
                <a:gd name="f43" fmla="*/ f34 1 f23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4 1"/>
                <a:gd name="f51" fmla="*/ f42 f13 1"/>
                <a:gd name="f52" fmla="*/ f4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48" y="f50"/>
                </a:cxn>
                <a:cxn ang="f29">
                  <a:pos x="f51" y="f52"/>
                </a:cxn>
                <a:cxn ang="f29">
                  <a:pos x="f51" y="f49"/>
                </a:cxn>
                <a:cxn ang="f29">
                  <a:pos x="f48" y="f49"/>
                </a:cxn>
              </a:cxnLst>
              <a:rect l="f44" t="f47" r="f45" b="f46"/>
              <a:pathLst>
                <a:path w="2539" h="273107">
                  <a:moveTo>
                    <a:pt x="f6" y="f7"/>
                  </a:moveTo>
                  <a:lnTo>
                    <a:pt x="f6" y="f8"/>
                  </a:lnTo>
                  <a:lnTo>
                    <a:pt x="f5" y="f5"/>
                  </a:lnTo>
                  <a:lnTo>
                    <a:pt x="f5" y="f7"/>
                  </a:lnTo>
                  <a:cubicBezTo>
                    <a:pt x="f9" y="f10"/>
                    <a:pt x="f11" y="f10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9" name="Freeform: Shape 229">
              <a:extLst>
                <a:ext uri="{FF2B5EF4-FFF2-40B4-BE49-F238E27FC236}">
                  <a16:creationId xmlns:a16="http://schemas.microsoft.com/office/drawing/2014/main" id="{10CDB6D5-75DF-F87C-2703-41D0D97854E0}"/>
                </a:ext>
              </a:extLst>
            </p:cNvPr>
            <p:cNvSpPr/>
            <p:nvPr/>
          </p:nvSpPr>
          <p:spPr>
            <a:xfrm>
              <a:off x="4999573" y="5829473"/>
              <a:ext cx="17080" cy="222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079"/>
                <a:gd name="f7" fmla="val 22219"/>
                <a:gd name="f8" fmla="val 9523"/>
                <a:gd name="f9" fmla="val 10665"/>
                <a:gd name="f10" fmla="val 8405"/>
                <a:gd name="f11" fmla="val 11312"/>
                <a:gd name="f12" fmla="val 7136"/>
                <a:gd name="f13" fmla="val 11661"/>
                <a:gd name="f14" fmla="val 5841"/>
                <a:gd name="f15" fmla="val 11681"/>
                <a:gd name="f16" fmla="val 3441"/>
                <a:gd name="f17" fmla="val 11699"/>
                <a:gd name="f18" fmla="val 1219"/>
                <a:gd name="f19" fmla="val 10442"/>
                <a:gd name="f20" fmla="val 8380"/>
                <a:gd name="f21" fmla="val 2032"/>
                <a:gd name="f22" fmla="val 11808"/>
                <a:gd name="f23" fmla="val 4571"/>
                <a:gd name="f24" fmla="val 15744"/>
                <a:gd name="f25" fmla="val 7110"/>
                <a:gd name="f26" fmla="val 19680"/>
                <a:gd name="f27" fmla="val 20569"/>
                <a:gd name="f28" fmla="val 7605"/>
                <a:gd name="f29" fmla="val 21214"/>
                <a:gd name="f30" fmla="val 8202"/>
                <a:gd name="f31" fmla="val 21771"/>
                <a:gd name="f32" fmla="val 8888"/>
                <a:gd name="f33" fmla="val 11935"/>
                <a:gd name="f34" fmla="val 13205"/>
                <a:gd name="f35" fmla="val 13916"/>
                <a:gd name="f36" fmla="val 22125"/>
                <a:gd name="f37" fmla="val 14602"/>
                <a:gd name="f38" fmla="val 21911"/>
                <a:gd name="f39" fmla="val 15236"/>
                <a:gd name="f40" fmla="val 21584"/>
                <a:gd name="f41" fmla="val 15630"/>
                <a:gd name="f42" fmla="val 21358"/>
                <a:gd name="f43" fmla="val 15973"/>
                <a:gd name="f44" fmla="val 21056"/>
                <a:gd name="f45" fmla="val 16252"/>
                <a:gd name="f46" fmla="val 20696"/>
                <a:gd name="f47" fmla="val 17014"/>
                <a:gd name="f48" fmla="val 19553"/>
                <a:gd name="f49" fmla="val 18410"/>
                <a:gd name="f50" fmla="val 17090"/>
                <a:gd name="f51" fmla="val 17947"/>
                <a:gd name="f52" fmla="val 17477"/>
                <a:gd name="f53" fmla="val 17230"/>
                <a:gd name="f54" fmla="val 15515"/>
                <a:gd name="f55" fmla="val 16912"/>
                <a:gd name="f56" fmla="val 13988"/>
                <a:gd name="f57" fmla="val 16125"/>
                <a:gd name="f58" fmla="val 12697"/>
                <a:gd name="f59" fmla="val 8507"/>
                <a:gd name="f60" fmla="val 2183"/>
                <a:gd name="f61" fmla="val 12494"/>
                <a:gd name="f62" fmla="val 6530"/>
                <a:gd name="f63" fmla="val 10310"/>
                <a:gd name="f64" fmla="val 9709"/>
                <a:gd name="f65" fmla="val 10081"/>
                <a:gd name="f66" fmla="val 10051"/>
                <a:gd name="f67" fmla="val 9815"/>
                <a:gd name="f68" fmla="val 10371"/>
                <a:gd name="f69" fmla="+- 0 0 -90"/>
                <a:gd name="f70" fmla="*/ f3 1 17079"/>
                <a:gd name="f71" fmla="*/ f4 1 22219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17079"/>
                <a:gd name="f80" fmla="*/ f76 1 22219"/>
                <a:gd name="f81" fmla="*/ 9523 f77 1"/>
                <a:gd name="f82" fmla="*/ 10665 f76 1"/>
                <a:gd name="f83" fmla="*/ 5841 f77 1"/>
                <a:gd name="f84" fmla="*/ 11681 f76 1"/>
                <a:gd name="f85" fmla="*/ 0 f77 1"/>
                <a:gd name="f86" fmla="*/ 8380 f76 1"/>
                <a:gd name="f87" fmla="*/ 2032 f77 1"/>
                <a:gd name="f88" fmla="*/ 11808 f76 1"/>
                <a:gd name="f89" fmla="*/ 4571 f77 1"/>
                <a:gd name="f90" fmla="*/ 15744 f76 1"/>
                <a:gd name="f91" fmla="*/ 7110 f77 1"/>
                <a:gd name="f92" fmla="*/ 19680 f76 1"/>
                <a:gd name="f93" fmla="*/ 20569 f76 1"/>
                <a:gd name="f94" fmla="*/ 8888 f77 1"/>
                <a:gd name="f95" fmla="*/ 22219 f76 1"/>
                <a:gd name="f96" fmla="*/ 10665 f77 1"/>
                <a:gd name="f97" fmla="*/ 11935 f77 1"/>
                <a:gd name="f98" fmla="*/ 13205 f77 1"/>
                <a:gd name="f99" fmla="*/ 15236 f77 1"/>
                <a:gd name="f100" fmla="*/ 21584 f76 1"/>
                <a:gd name="f101" fmla="*/ 16252 f77 1"/>
                <a:gd name="f102" fmla="*/ 20696 f76 1"/>
                <a:gd name="f103" fmla="*/ 17014 f77 1"/>
                <a:gd name="f104" fmla="*/ 19553 f76 1"/>
                <a:gd name="f105" fmla="*/ 18410 f76 1"/>
                <a:gd name="f106" fmla="*/ 17014 f76 1"/>
                <a:gd name="f107" fmla="*/ 16125 f77 1"/>
                <a:gd name="f108" fmla="*/ 12697 f76 1"/>
                <a:gd name="f109" fmla="*/ 8507 f77 1"/>
                <a:gd name="f110" fmla="*/ 0 f76 1"/>
                <a:gd name="f111" fmla="*/ 10310 f77 1"/>
                <a:gd name="f112" fmla="*/ 9709 f76 1"/>
                <a:gd name="f113" fmla="+- f78 0 f1"/>
                <a:gd name="f114" fmla="*/ f81 1 17079"/>
                <a:gd name="f115" fmla="*/ f82 1 22219"/>
                <a:gd name="f116" fmla="*/ f83 1 17079"/>
                <a:gd name="f117" fmla="*/ f84 1 22219"/>
                <a:gd name="f118" fmla="*/ f85 1 17079"/>
                <a:gd name="f119" fmla="*/ f86 1 22219"/>
                <a:gd name="f120" fmla="*/ f87 1 17079"/>
                <a:gd name="f121" fmla="*/ f88 1 22219"/>
                <a:gd name="f122" fmla="*/ f89 1 17079"/>
                <a:gd name="f123" fmla="*/ f90 1 22219"/>
                <a:gd name="f124" fmla="*/ f91 1 17079"/>
                <a:gd name="f125" fmla="*/ f92 1 22219"/>
                <a:gd name="f126" fmla="*/ f93 1 22219"/>
                <a:gd name="f127" fmla="*/ f94 1 17079"/>
                <a:gd name="f128" fmla="*/ f95 1 22219"/>
                <a:gd name="f129" fmla="*/ f96 1 17079"/>
                <a:gd name="f130" fmla="*/ f97 1 17079"/>
                <a:gd name="f131" fmla="*/ f98 1 17079"/>
                <a:gd name="f132" fmla="*/ f99 1 17079"/>
                <a:gd name="f133" fmla="*/ f100 1 22219"/>
                <a:gd name="f134" fmla="*/ f101 1 17079"/>
                <a:gd name="f135" fmla="*/ f102 1 22219"/>
                <a:gd name="f136" fmla="*/ f103 1 17079"/>
                <a:gd name="f137" fmla="*/ f104 1 22219"/>
                <a:gd name="f138" fmla="*/ f105 1 22219"/>
                <a:gd name="f139" fmla="*/ f106 1 22219"/>
                <a:gd name="f140" fmla="*/ f107 1 17079"/>
                <a:gd name="f141" fmla="*/ f108 1 22219"/>
                <a:gd name="f142" fmla="*/ f109 1 17079"/>
                <a:gd name="f143" fmla="*/ f110 1 22219"/>
                <a:gd name="f144" fmla="*/ f111 1 17079"/>
                <a:gd name="f145" fmla="*/ f112 1 22219"/>
                <a:gd name="f146" fmla="*/ f72 1 f79"/>
                <a:gd name="f147" fmla="*/ f73 1 f79"/>
                <a:gd name="f148" fmla="*/ f72 1 f80"/>
                <a:gd name="f149" fmla="*/ f74 1 f80"/>
                <a:gd name="f150" fmla="*/ f114 1 f79"/>
                <a:gd name="f151" fmla="*/ f115 1 f80"/>
                <a:gd name="f152" fmla="*/ f116 1 f79"/>
                <a:gd name="f153" fmla="*/ f117 1 f80"/>
                <a:gd name="f154" fmla="*/ f118 1 f79"/>
                <a:gd name="f155" fmla="*/ f119 1 f80"/>
                <a:gd name="f156" fmla="*/ f120 1 f79"/>
                <a:gd name="f157" fmla="*/ f121 1 f80"/>
                <a:gd name="f158" fmla="*/ f122 1 f79"/>
                <a:gd name="f159" fmla="*/ f123 1 f80"/>
                <a:gd name="f160" fmla="*/ f124 1 f79"/>
                <a:gd name="f161" fmla="*/ f125 1 f80"/>
                <a:gd name="f162" fmla="*/ f126 1 f80"/>
                <a:gd name="f163" fmla="*/ f127 1 f79"/>
                <a:gd name="f164" fmla="*/ f128 1 f80"/>
                <a:gd name="f165" fmla="*/ f129 1 f79"/>
                <a:gd name="f166" fmla="*/ f130 1 f79"/>
                <a:gd name="f167" fmla="*/ f131 1 f79"/>
                <a:gd name="f168" fmla="*/ f132 1 f79"/>
                <a:gd name="f169" fmla="*/ f133 1 f80"/>
                <a:gd name="f170" fmla="*/ f134 1 f79"/>
                <a:gd name="f171" fmla="*/ f135 1 f80"/>
                <a:gd name="f172" fmla="*/ f136 1 f79"/>
                <a:gd name="f173" fmla="*/ f137 1 f80"/>
                <a:gd name="f174" fmla="*/ f138 1 f80"/>
                <a:gd name="f175" fmla="*/ f139 1 f80"/>
                <a:gd name="f176" fmla="*/ f140 1 f79"/>
                <a:gd name="f177" fmla="*/ f141 1 f80"/>
                <a:gd name="f178" fmla="*/ f142 1 f79"/>
                <a:gd name="f179" fmla="*/ f143 1 f80"/>
                <a:gd name="f180" fmla="*/ f144 1 f79"/>
                <a:gd name="f181" fmla="*/ f145 1 f80"/>
                <a:gd name="f182" fmla="*/ f146 f70 1"/>
                <a:gd name="f183" fmla="*/ f147 f70 1"/>
                <a:gd name="f184" fmla="*/ f149 f71 1"/>
                <a:gd name="f185" fmla="*/ f148 f71 1"/>
                <a:gd name="f186" fmla="*/ f150 f70 1"/>
                <a:gd name="f187" fmla="*/ f151 f71 1"/>
                <a:gd name="f188" fmla="*/ f152 f70 1"/>
                <a:gd name="f189" fmla="*/ f153 f71 1"/>
                <a:gd name="f190" fmla="*/ f154 f70 1"/>
                <a:gd name="f191" fmla="*/ f155 f71 1"/>
                <a:gd name="f192" fmla="*/ f156 f70 1"/>
                <a:gd name="f193" fmla="*/ f157 f71 1"/>
                <a:gd name="f194" fmla="*/ f158 f70 1"/>
                <a:gd name="f195" fmla="*/ f159 f71 1"/>
                <a:gd name="f196" fmla="*/ f160 f70 1"/>
                <a:gd name="f197" fmla="*/ f161 f71 1"/>
                <a:gd name="f198" fmla="*/ f162 f71 1"/>
                <a:gd name="f199" fmla="*/ f163 f70 1"/>
                <a:gd name="f200" fmla="*/ f164 f71 1"/>
                <a:gd name="f201" fmla="*/ f165 f70 1"/>
                <a:gd name="f202" fmla="*/ f166 f70 1"/>
                <a:gd name="f203" fmla="*/ f167 f70 1"/>
                <a:gd name="f204" fmla="*/ f168 f70 1"/>
                <a:gd name="f205" fmla="*/ f169 f71 1"/>
                <a:gd name="f206" fmla="*/ f170 f70 1"/>
                <a:gd name="f207" fmla="*/ f171 f71 1"/>
                <a:gd name="f208" fmla="*/ f172 f70 1"/>
                <a:gd name="f209" fmla="*/ f173 f71 1"/>
                <a:gd name="f210" fmla="*/ f174 f71 1"/>
                <a:gd name="f211" fmla="*/ f175 f71 1"/>
                <a:gd name="f212" fmla="*/ f176 f70 1"/>
                <a:gd name="f213" fmla="*/ f177 f71 1"/>
                <a:gd name="f214" fmla="*/ f178 f70 1"/>
                <a:gd name="f215" fmla="*/ f179 f71 1"/>
                <a:gd name="f216" fmla="*/ f180 f70 1"/>
                <a:gd name="f217" fmla="*/ f181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86" y="f187"/>
                </a:cxn>
                <a:cxn ang="f113">
                  <a:pos x="f188" y="f189"/>
                </a:cxn>
                <a:cxn ang="f113">
                  <a:pos x="f190" y="f191"/>
                </a:cxn>
                <a:cxn ang="f113">
                  <a:pos x="f192" y="f193"/>
                </a:cxn>
                <a:cxn ang="f113">
                  <a:pos x="f194" y="f195"/>
                </a:cxn>
                <a:cxn ang="f113">
                  <a:pos x="f194" y="f195"/>
                </a:cxn>
                <a:cxn ang="f113">
                  <a:pos x="f196" y="f197"/>
                </a:cxn>
                <a:cxn ang="f113">
                  <a:pos x="f196" y="f198"/>
                </a:cxn>
                <a:cxn ang="f113">
                  <a:pos x="f196" y="f198"/>
                </a:cxn>
                <a:cxn ang="f113">
                  <a:pos x="f199" y="f200"/>
                </a:cxn>
                <a:cxn ang="f113">
                  <a:pos x="f199" y="f200"/>
                </a:cxn>
                <a:cxn ang="f113">
                  <a:pos x="f201" y="f200"/>
                </a:cxn>
                <a:cxn ang="f113">
                  <a:pos x="f202" y="f200"/>
                </a:cxn>
                <a:cxn ang="f113">
                  <a:pos x="f203" y="f200"/>
                </a:cxn>
                <a:cxn ang="f113">
                  <a:pos x="f204" y="f205"/>
                </a:cxn>
                <a:cxn ang="f113">
                  <a:pos x="f204" y="f205"/>
                </a:cxn>
                <a:cxn ang="f113">
                  <a:pos x="f204" y="f205"/>
                </a:cxn>
                <a:cxn ang="f113">
                  <a:pos x="f206" y="f207"/>
                </a:cxn>
                <a:cxn ang="f113">
                  <a:pos x="f208" y="f209"/>
                </a:cxn>
                <a:cxn ang="f113">
                  <a:pos x="f208" y="f210"/>
                </a:cxn>
                <a:cxn ang="f113">
                  <a:pos x="f208" y="f211"/>
                </a:cxn>
                <a:cxn ang="f113">
                  <a:pos x="f212" y="f213"/>
                </a:cxn>
                <a:cxn ang="f113">
                  <a:pos x="f214" y="f215"/>
                </a:cxn>
                <a:cxn ang="f113">
                  <a:pos x="f216" y="f217"/>
                </a:cxn>
                <a:cxn ang="f113">
                  <a:pos x="f186" y="f187"/>
                </a:cxn>
              </a:cxnLst>
              <a:rect l="f182" t="f185" r="f183" b="f184"/>
              <a:pathLst>
                <a:path w="17079" h="2221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5" y="f27"/>
                  </a:lnTo>
                  <a:lnTo>
                    <a:pt x="f25" y="f27"/>
                  </a:lnTo>
                  <a:cubicBezTo>
                    <a:pt x="f28" y="f29"/>
                    <a:pt x="f30" y="f31"/>
                    <a:pt x="f32" y="f7"/>
                  </a:cubicBezTo>
                  <a:lnTo>
                    <a:pt x="f32" y="f7"/>
                  </a:lnTo>
                  <a:lnTo>
                    <a:pt x="f9" y="f7"/>
                  </a:lnTo>
                  <a:lnTo>
                    <a:pt x="f33" y="f7"/>
                  </a:lnTo>
                  <a:lnTo>
                    <a:pt x="f34" y="f7"/>
                  </a:lnTo>
                  <a:cubicBezTo>
                    <a:pt x="f35" y="f36"/>
                    <a:pt x="f37" y="f38"/>
                    <a:pt x="f39" y="f40"/>
                  </a:cubicBezTo>
                  <a:lnTo>
                    <a:pt x="f39" y="f40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lnTo>
                    <a:pt x="f47" y="f48"/>
                  </a:lnTo>
                  <a:lnTo>
                    <a:pt x="f47" y="f49"/>
                  </a:lnTo>
                  <a:cubicBezTo>
                    <a:pt x="f50" y="f51"/>
                    <a:pt x="f50" y="f52"/>
                    <a:pt x="f47" y="f47"/>
                  </a:cubicBezTo>
                  <a:cubicBezTo>
                    <a:pt x="f53" y="f54"/>
                    <a:pt x="f55" y="f56"/>
                    <a:pt x="f57" y="f58"/>
                  </a:cubicBezTo>
                  <a:lnTo>
                    <a:pt x="f59" y="f5"/>
                  </a:lnTo>
                  <a:cubicBezTo>
                    <a:pt x="f15" y="f60"/>
                    <a:pt x="f61" y="f62"/>
                    <a:pt x="f63" y="f64"/>
                  </a:cubicBezTo>
                  <a:cubicBezTo>
                    <a:pt x="f65" y="f66"/>
                    <a:pt x="f67" y="f6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0" name="Freeform: Shape 230">
              <a:extLst>
                <a:ext uri="{FF2B5EF4-FFF2-40B4-BE49-F238E27FC236}">
                  <a16:creationId xmlns:a16="http://schemas.microsoft.com/office/drawing/2014/main" id="{02FAAAC9-5045-8876-DDE8-3E70AA58D8A5}"/>
                </a:ext>
              </a:extLst>
            </p:cNvPr>
            <p:cNvSpPr/>
            <p:nvPr/>
          </p:nvSpPr>
          <p:spPr>
            <a:xfrm>
              <a:off x="4092890" y="6097063"/>
              <a:ext cx="50292" cy="236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294"/>
                <a:gd name="f7" fmla="val 23676"/>
                <a:gd name="f8" fmla="val 50295"/>
                <a:gd name="f9" fmla="val 10345"/>
                <a:gd name="f10" fmla="val 41153"/>
                <a:gd name="f11" fmla="val 8060"/>
                <a:gd name="f12" fmla="val 31123"/>
                <a:gd name="f13" fmla="val 5647"/>
                <a:gd name="f14" fmla="val 13728"/>
                <a:gd name="f15" fmla="val 1457"/>
                <a:gd name="f16" fmla="val 8395"/>
                <a:gd name="f17" fmla="val 188"/>
                <a:gd name="f18" fmla="val 4714"/>
                <a:gd name="f19" fmla="val -688"/>
                <a:gd name="f20" fmla="val 1019"/>
                <a:gd name="f21" fmla="val 1584"/>
                <a:gd name="f22" fmla="val 143"/>
                <a:gd name="f23" fmla="val 5267"/>
                <a:gd name="f24" fmla="val -48"/>
                <a:gd name="f25" fmla="val 5978"/>
                <a:gd name="f26" fmla="val 6714"/>
                <a:gd name="f27" fmla="val 7425"/>
                <a:gd name="f28" fmla="val 79"/>
                <a:gd name="f29" fmla="val 7895"/>
                <a:gd name="f30" fmla="val 8352"/>
                <a:gd name="f31" fmla="val 8822"/>
                <a:gd name="f32" fmla="val 92"/>
                <a:gd name="f33" fmla="val 9202"/>
                <a:gd name="f34" fmla="val 9583"/>
                <a:gd name="f35" fmla="val 9964"/>
                <a:gd name="f36" fmla="val 308"/>
                <a:gd name="f37" fmla="val 10371"/>
                <a:gd name="f38" fmla="val 524"/>
                <a:gd name="f39" fmla="val 10751"/>
                <a:gd name="f40" fmla="val 778"/>
                <a:gd name="f41" fmla="val 11107"/>
                <a:gd name="f42" fmla="val 1666"/>
                <a:gd name="f43" fmla="val 11996"/>
                <a:gd name="f44" fmla="val 2809"/>
                <a:gd name="f45" fmla="val 12758"/>
                <a:gd name="f46" fmla="val 4079"/>
                <a:gd name="f47" fmla="val 49025"/>
                <a:gd name="f48" fmla="val 23677"/>
                <a:gd name="f49" fmla="val 10218"/>
                <a:gd name="f50" fmla="+- 0 0 -90"/>
                <a:gd name="f51" fmla="*/ f3 1 50294"/>
                <a:gd name="f52" fmla="*/ f4 1 23676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50294"/>
                <a:gd name="f61" fmla="*/ f57 1 23676"/>
                <a:gd name="f62" fmla="*/ 50295 f58 1"/>
                <a:gd name="f63" fmla="*/ 10345 f57 1"/>
                <a:gd name="f64" fmla="*/ 41153 f58 1"/>
                <a:gd name="f65" fmla="*/ 8060 f57 1"/>
                <a:gd name="f66" fmla="*/ 31123 f58 1"/>
                <a:gd name="f67" fmla="*/ 5647 f57 1"/>
                <a:gd name="f68" fmla="*/ 13728 f58 1"/>
                <a:gd name="f69" fmla="*/ 1457 f57 1"/>
                <a:gd name="f70" fmla="*/ 8395 f58 1"/>
                <a:gd name="f71" fmla="*/ 188 f57 1"/>
                <a:gd name="f72" fmla="*/ 143 f58 1"/>
                <a:gd name="f73" fmla="*/ 5267 f57 1"/>
                <a:gd name="f74" fmla="*/ 7425 f57 1"/>
                <a:gd name="f75" fmla="*/ 8822 f57 1"/>
                <a:gd name="f76" fmla="*/ 9964 f57 1"/>
                <a:gd name="f77" fmla="*/ 778 f58 1"/>
                <a:gd name="f78" fmla="*/ 11107 f57 1"/>
                <a:gd name="f79" fmla="*/ 1666 f58 1"/>
                <a:gd name="f80" fmla="*/ 11996 f57 1"/>
                <a:gd name="f81" fmla="*/ 2809 f58 1"/>
                <a:gd name="f82" fmla="*/ 12758 f57 1"/>
                <a:gd name="f83" fmla="*/ 4079 f58 1"/>
                <a:gd name="f84" fmla="*/ 49025 f58 1"/>
                <a:gd name="f85" fmla="*/ 23677 f57 1"/>
                <a:gd name="f86" fmla="*/ 10218 f57 1"/>
                <a:gd name="f87" fmla="+- f59 0 f1"/>
                <a:gd name="f88" fmla="*/ f62 1 50294"/>
                <a:gd name="f89" fmla="*/ f63 1 23676"/>
                <a:gd name="f90" fmla="*/ f64 1 50294"/>
                <a:gd name="f91" fmla="*/ f65 1 23676"/>
                <a:gd name="f92" fmla="*/ f66 1 50294"/>
                <a:gd name="f93" fmla="*/ f67 1 23676"/>
                <a:gd name="f94" fmla="*/ f68 1 50294"/>
                <a:gd name="f95" fmla="*/ f69 1 23676"/>
                <a:gd name="f96" fmla="*/ f70 1 50294"/>
                <a:gd name="f97" fmla="*/ f71 1 23676"/>
                <a:gd name="f98" fmla="*/ f72 1 50294"/>
                <a:gd name="f99" fmla="*/ f73 1 23676"/>
                <a:gd name="f100" fmla="*/ f74 1 23676"/>
                <a:gd name="f101" fmla="*/ f75 1 23676"/>
                <a:gd name="f102" fmla="*/ f76 1 23676"/>
                <a:gd name="f103" fmla="*/ f77 1 50294"/>
                <a:gd name="f104" fmla="*/ f78 1 23676"/>
                <a:gd name="f105" fmla="*/ f79 1 50294"/>
                <a:gd name="f106" fmla="*/ f80 1 23676"/>
                <a:gd name="f107" fmla="*/ f81 1 50294"/>
                <a:gd name="f108" fmla="*/ f82 1 23676"/>
                <a:gd name="f109" fmla="*/ f83 1 50294"/>
                <a:gd name="f110" fmla="*/ f84 1 50294"/>
                <a:gd name="f111" fmla="*/ f85 1 23676"/>
                <a:gd name="f112" fmla="*/ f86 1 23676"/>
                <a:gd name="f113" fmla="*/ f53 1 f60"/>
                <a:gd name="f114" fmla="*/ f54 1 f60"/>
                <a:gd name="f115" fmla="*/ f53 1 f61"/>
                <a:gd name="f116" fmla="*/ f55 1 f61"/>
                <a:gd name="f117" fmla="*/ f88 1 f60"/>
                <a:gd name="f118" fmla="*/ f89 1 f61"/>
                <a:gd name="f119" fmla="*/ f90 1 f60"/>
                <a:gd name="f120" fmla="*/ f91 1 f61"/>
                <a:gd name="f121" fmla="*/ f92 1 f60"/>
                <a:gd name="f122" fmla="*/ f93 1 f61"/>
                <a:gd name="f123" fmla="*/ f94 1 f60"/>
                <a:gd name="f124" fmla="*/ f95 1 f61"/>
                <a:gd name="f125" fmla="*/ f96 1 f60"/>
                <a:gd name="f126" fmla="*/ f97 1 f61"/>
                <a:gd name="f127" fmla="*/ f98 1 f60"/>
                <a:gd name="f128" fmla="*/ f99 1 f61"/>
                <a:gd name="f129" fmla="*/ f100 1 f61"/>
                <a:gd name="f130" fmla="*/ f101 1 f61"/>
                <a:gd name="f131" fmla="*/ f102 1 f61"/>
                <a:gd name="f132" fmla="*/ f103 1 f60"/>
                <a:gd name="f133" fmla="*/ f104 1 f61"/>
                <a:gd name="f134" fmla="*/ f105 1 f60"/>
                <a:gd name="f135" fmla="*/ f106 1 f61"/>
                <a:gd name="f136" fmla="*/ f107 1 f60"/>
                <a:gd name="f137" fmla="*/ f108 1 f61"/>
                <a:gd name="f138" fmla="*/ f109 1 f60"/>
                <a:gd name="f139" fmla="*/ f110 1 f60"/>
                <a:gd name="f140" fmla="*/ f111 1 f61"/>
                <a:gd name="f141" fmla="*/ f112 1 f61"/>
                <a:gd name="f142" fmla="*/ f113 f51 1"/>
                <a:gd name="f143" fmla="*/ f114 f51 1"/>
                <a:gd name="f144" fmla="*/ f116 f52 1"/>
                <a:gd name="f145" fmla="*/ f115 f52 1"/>
                <a:gd name="f146" fmla="*/ f117 f51 1"/>
                <a:gd name="f147" fmla="*/ f118 f52 1"/>
                <a:gd name="f148" fmla="*/ f119 f51 1"/>
                <a:gd name="f149" fmla="*/ f120 f52 1"/>
                <a:gd name="f150" fmla="*/ f121 f51 1"/>
                <a:gd name="f151" fmla="*/ f122 f52 1"/>
                <a:gd name="f152" fmla="*/ f123 f51 1"/>
                <a:gd name="f153" fmla="*/ f124 f52 1"/>
                <a:gd name="f154" fmla="*/ f125 f51 1"/>
                <a:gd name="f155" fmla="*/ f126 f52 1"/>
                <a:gd name="f156" fmla="*/ f127 f51 1"/>
                <a:gd name="f157" fmla="*/ f128 f52 1"/>
                <a:gd name="f158" fmla="*/ f129 f52 1"/>
                <a:gd name="f159" fmla="*/ f130 f52 1"/>
                <a:gd name="f160" fmla="*/ f131 f52 1"/>
                <a:gd name="f161" fmla="*/ f132 f51 1"/>
                <a:gd name="f162" fmla="*/ f133 f52 1"/>
                <a:gd name="f163" fmla="*/ f134 f51 1"/>
                <a:gd name="f164" fmla="*/ f135 f52 1"/>
                <a:gd name="f165" fmla="*/ f136 f51 1"/>
                <a:gd name="f166" fmla="*/ f137 f52 1"/>
                <a:gd name="f167" fmla="*/ f138 f51 1"/>
                <a:gd name="f168" fmla="*/ f139 f51 1"/>
                <a:gd name="f169" fmla="*/ f140 f52 1"/>
                <a:gd name="f170" fmla="*/ f141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6" y="f158"/>
                </a:cxn>
                <a:cxn ang="f87">
                  <a:pos x="f156" y="f159"/>
                </a:cxn>
                <a:cxn ang="f87">
                  <a:pos x="f156" y="f160"/>
                </a:cxn>
                <a:cxn ang="f87">
                  <a:pos x="f161" y="f162"/>
                </a:cxn>
                <a:cxn ang="f87">
                  <a:pos x="f163" y="f164"/>
                </a:cxn>
                <a:cxn ang="f87">
                  <a:pos x="f165" y="f166"/>
                </a:cxn>
                <a:cxn ang="f87">
                  <a:pos x="f167" y="f166"/>
                </a:cxn>
                <a:cxn ang="f87">
                  <a:pos x="f167" y="f166"/>
                </a:cxn>
                <a:cxn ang="f87">
                  <a:pos x="f168" y="f169"/>
                </a:cxn>
                <a:cxn ang="f87">
                  <a:pos x="f168" y="f170"/>
                </a:cxn>
              </a:cxnLst>
              <a:rect l="f142" t="f145" r="f143" b="f144"/>
              <a:pathLst>
                <a:path w="50294" h="2367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8" y="f29"/>
                    <a:pt x="f28" y="f30"/>
                    <a:pt x="f22" y="f31"/>
                  </a:cubicBezTo>
                  <a:cubicBezTo>
                    <a:pt x="f32" y="f33"/>
                    <a:pt x="f32" y="f34"/>
                    <a:pt x="f22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3"/>
                  </a:lnTo>
                  <a:lnTo>
                    <a:pt x="f44" y="f45"/>
                  </a:lnTo>
                  <a:lnTo>
                    <a:pt x="f46" y="f45"/>
                  </a:lnTo>
                  <a:lnTo>
                    <a:pt x="f46" y="f45"/>
                  </a:lnTo>
                  <a:lnTo>
                    <a:pt x="f47" y="f48"/>
                  </a:lnTo>
                  <a:lnTo>
                    <a:pt x="f47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1" name="Freeform: Shape 231">
              <a:extLst>
                <a:ext uri="{FF2B5EF4-FFF2-40B4-BE49-F238E27FC236}">
                  <a16:creationId xmlns:a16="http://schemas.microsoft.com/office/drawing/2014/main" id="{9739BA75-A3CF-2D7E-63DB-DFB6680315AA}"/>
                </a:ext>
              </a:extLst>
            </p:cNvPr>
            <p:cNvSpPr/>
            <p:nvPr/>
          </p:nvSpPr>
          <p:spPr>
            <a:xfrm>
              <a:off x="5010875" y="6119466"/>
              <a:ext cx="758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015"/>
                <a:gd name="f8" fmla="val 762"/>
                <a:gd name="f9" fmla="val 1016"/>
                <a:gd name="f10" fmla="+- 0 0 -90"/>
                <a:gd name="f11" fmla="*/ f3 1 761"/>
                <a:gd name="f12" fmla="*/ f4 1 101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61"/>
                <a:gd name="f21" fmla="*/ f17 1 1015"/>
                <a:gd name="f22" fmla="*/ 0 f18 1"/>
                <a:gd name="f23" fmla="*/ 0 f17 1"/>
                <a:gd name="f24" fmla="*/ 762 f18 1"/>
                <a:gd name="f25" fmla="*/ 1016 f17 1"/>
                <a:gd name="f26" fmla="+- f19 0 f1"/>
                <a:gd name="f27" fmla="*/ f22 1 761"/>
                <a:gd name="f28" fmla="*/ f23 1 1015"/>
                <a:gd name="f29" fmla="*/ f24 1 761"/>
                <a:gd name="f30" fmla="*/ f25 1 101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761" h="1015">
                  <a:moveTo>
                    <a:pt x="f5" y="f5"/>
                  </a:move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2" name="Freeform: Shape 232">
              <a:extLst>
                <a:ext uri="{FF2B5EF4-FFF2-40B4-BE49-F238E27FC236}">
                  <a16:creationId xmlns:a16="http://schemas.microsoft.com/office/drawing/2014/main" id="{7D7137A8-2428-445E-21D3-41DF45393104}"/>
                </a:ext>
              </a:extLst>
            </p:cNvPr>
            <p:cNvSpPr/>
            <p:nvPr/>
          </p:nvSpPr>
          <p:spPr>
            <a:xfrm>
              <a:off x="5012018" y="6121249"/>
              <a:ext cx="12691" cy="15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1506"/>
                <a:gd name="f8" fmla="val 889"/>
                <a:gd name="f9" fmla="val 1397"/>
                <a:gd name="f10" fmla="val 1905"/>
                <a:gd name="f11" fmla="val 508"/>
                <a:gd name="f12" fmla="+- 0 0 -90"/>
                <a:gd name="f13" fmla="*/ f3 1 12696"/>
                <a:gd name="f14" fmla="*/ f4 1 150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696"/>
                <a:gd name="f23" fmla="*/ f19 1 1506"/>
                <a:gd name="f24" fmla="*/ 0 f20 1"/>
                <a:gd name="f25" fmla="*/ 0 f19 1"/>
                <a:gd name="f26" fmla="*/ 1397 f19 1"/>
                <a:gd name="f27" fmla="+- f21 0 f1"/>
                <a:gd name="f28" fmla="*/ f24 1 12696"/>
                <a:gd name="f29" fmla="*/ f25 1 1506"/>
                <a:gd name="f30" fmla="*/ f26 1 1506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12696" h="1506">
                  <a:moveTo>
                    <a:pt x="f5" y="f5"/>
                  </a:moveTo>
                  <a:cubicBezTo>
                    <a:pt x="f5" y="f5"/>
                    <a:pt x="f5" y="f8"/>
                    <a:pt x="f5" y="f9"/>
                  </a:cubicBezTo>
                  <a:cubicBezTo>
                    <a:pt x="f5" y="f10"/>
                    <a:pt x="f5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3" name="Freeform: Shape 233">
              <a:extLst>
                <a:ext uri="{FF2B5EF4-FFF2-40B4-BE49-F238E27FC236}">
                  <a16:creationId xmlns:a16="http://schemas.microsoft.com/office/drawing/2014/main" id="{181BE028-98E0-1457-C472-1B634DF0E74D}"/>
                </a:ext>
              </a:extLst>
            </p:cNvPr>
            <p:cNvSpPr/>
            <p:nvPr/>
          </p:nvSpPr>
          <p:spPr>
            <a:xfrm>
              <a:off x="4996062" y="6117692"/>
              <a:ext cx="3383" cy="45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87"/>
                <a:gd name="f7" fmla="val 4570"/>
                <a:gd name="f8" fmla="val 87"/>
                <a:gd name="f9" fmla="val 4571"/>
                <a:gd name="f10" fmla="val 2626"/>
                <a:gd name="f11" fmla="val 2740"/>
                <a:gd name="f12" fmla="val 3695"/>
                <a:gd name="f13" fmla="val 3007"/>
                <a:gd name="f14" fmla="val 2831"/>
                <a:gd name="f15" fmla="val 3388"/>
                <a:gd name="f16" fmla="val 2031"/>
                <a:gd name="f17" fmla="val 848"/>
                <a:gd name="f18" fmla="val 112"/>
                <a:gd name="f19" fmla="val 1397"/>
                <a:gd name="f20" fmla="val -155"/>
                <a:gd name="f21" fmla="val 3009"/>
                <a:gd name="f22" fmla="+- 0 0 -90"/>
                <a:gd name="f23" fmla="*/ f3 1 3387"/>
                <a:gd name="f24" fmla="*/ f4 1 457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387"/>
                <a:gd name="f33" fmla="*/ f29 1 4570"/>
                <a:gd name="f34" fmla="*/ 87 f30 1"/>
                <a:gd name="f35" fmla="*/ 4571 f29 1"/>
                <a:gd name="f36" fmla="*/ 2626 f30 1"/>
                <a:gd name="f37" fmla="*/ 3388 f30 1"/>
                <a:gd name="f38" fmla="*/ 2031 f29 1"/>
                <a:gd name="f39" fmla="*/ 848 f30 1"/>
                <a:gd name="f40" fmla="*/ 0 f29 1"/>
                <a:gd name="f41" fmla="+- f31 0 f1"/>
                <a:gd name="f42" fmla="*/ f34 1 3387"/>
                <a:gd name="f43" fmla="*/ f35 1 4570"/>
                <a:gd name="f44" fmla="*/ f36 1 3387"/>
                <a:gd name="f45" fmla="*/ f37 1 3387"/>
                <a:gd name="f46" fmla="*/ f38 1 4570"/>
                <a:gd name="f47" fmla="*/ f39 1 3387"/>
                <a:gd name="f48" fmla="*/ f40 1 4570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2"/>
                <a:gd name="f57" fmla="*/ f46 1 f33"/>
                <a:gd name="f58" fmla="*/ f47 1 f32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3 1"/>
                <a:gd name="f68" fmla="*/ f57 f24 1"/>
                <a:gd name="f69" fmla="*/ f58 f23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5"/>
                </a:cxn>
                <a:cxn ang="f41">
                  <a:pos x="f67" y="f68"/>
                </a:cxn>
                <a:cxn ang="f41">
                  <a:pos x="f69" y="f70"/>
                </a:cxn>
                <a:cxn ang="f41">
                  <a:pos x="f64" y="f65"/>
                </a:cxn>
              </a:cxnLst>
              <a:rect l="f60" t="f63" r="f61" b="f62"/>
              <a:pathLst>
                <a:path w="3387" h="4570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5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4" name="Freeform: Shape 234">
              <a:extLst>
                <a:ext uri="{FF2B5EF4-FFF2-40B4-BE49-F238E27FC236}">
                  <a16:creationId xmlns:a16="http://schemas.microsoft.com/office/drawing/2014/main" id="{55F97677-EAC3-1EB5-0692-CC9CA95D9407}"/>
                </a:ext>
              </a:extLst>
            </p:cNvPr>
            <p:cNvSpPr/>
            <p:nvPr/>
          </p:nvSpPr>
          <p:spPr>
            <a:xfrm>
              <a:off x="4999445" y="6115818"/>
              <a:ext cx="10533" cy="36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8"/>
                <a:gd name="f7" fmla="val 3650"/>
                <a:gd name="f8" fmla="val 5967"/>
                <a:gd name="f9" fmla="val 222"/>
                <a:gd name="f10" fmla="val 7681"/>
                <a:gd name="f11" fmla="val 248"/>
                <a:gd name="f12" fmla="val 9307"/>
                <a:gd name="f13" fmla="val 933"/>
                <a:gd name="f14" fmla="val 2127"/>
                <a:gd name="f15" fmla="val 7999"/>
                <a:gd name="f16" fmla="val 95"/>
                <a:gd name="f17" fmla="val 6729"/>
                <a:gd name="f18" fmla="val 5713"/>
                <a:gd name="f19" fmla="val 4876"/>
                <a:gd name="f20" fmla="val -32"/>
                <a:gd name="f21" fmla="val 4012"/>
                <a:gd name="f22" fmla="val 3174"/>
                <a:gd name="f23" fmla="val 1993"/>
                <a:gd name="f24" fmla="val 286"/>
                <a:gd name="f25" fmla="val 888"/>
                <a:gd name="f26" fmla="val 819"/>
                <a:gd name="f27" fmla="val 1619"/>
                <a:gd name="f28" fmla="val 2539"/>
                <a:gd name="f29" fmla="val 3212"/>
                <a:gd name="f30" fmla="val 4444"/>
                <a:gd name="f31" fmla="val 895"/>
                <a:gd name="f32" fmla="+- 0 0 -90"/>
                <a:gd name="f33" fmla="*/ f3 1 10538"/>
                <a:gd name="f34" fmla="*/ f4 1 3650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0538"/>
                <a:gd name="f43" fmla="*/ f39 1 3650"/>
                <a:gd name="f44" fmla="*/ 5967 f40 1"/>
                <a:gd name="f45" fmla="*/ 222 f39 1"/>
                <a:gd name="f46" fmla="*/ 10538 f40 1"/>
                <a:gd name="f47" fmla="*/ 2127 f39 1"/>
                <a:gd name="f48" fmla="*/ 7999 f40 1"/>
                <a:gd name="f49" fmla="*/ 95 f39 1"/>
                <a:gd name="f50" fmla="*/ 6729 f40 1"/>
                <a:gd name="f51" fmla="*/ 5713 f40 1"/>
                <a:gd name="f52" fmla="*/ 3174 f40 1"/>
                <a:gd name="f53" fmla="*/ 0 f40 1"/>
                <a:gd name="f54" fmla="*/ 1619 f39 1"/>
                <a:gd name="f55" fmla="*/ 2539 f40 1"/>
                <a:gd name="f56" fmla="*/ 3650 f39 1"/>
                <a:gd name="f57" fmla="+- f41 0 f1"/>
                <a:gd name="f58" fmla="*/ f44 1 10538"/>
                <a:gd name="f59" fmla="*/ f45 1 3650"/>
                <a:gd name="f60" fmla="*/ f46 1 10538"/>
                <a:gd name="f61" fmla="*/ f47 1 3650"/>
                <a:gd name="f62" fmla="*/ f48 1 10538"/>
                <a:gd name="f63" fmla="*/ f49 1 3650"/>
                <a:gd name="f64" fmla="*/ f50 1 10538"/>
                <a:gd name="f65" fmla="*/ f51 1 10538"/>
                <a:gd name="f66" fmla="*/ f52 1 10538"/>
                <a:gd name="f67" fmla="*/ f53 1 10538"/>
                <a:gd name="f68" fmla="*/ f54 1 3650"/>
                <a:gd name="f69" fmla="*/ f55 1 10538"/>
                <a:gd name="f70" fmla="*/ f56 1 3650"/>
                <a:gd name="f71" fmla="*/ f35 1 f42"/>
                <a:gd name="f72" fmla="*/ f36 1 f42"/>
                <a:gd name="f73" fmla="*/ f35 1 f43"/>
                <a:gd name="f74" fmla="*/ f37 1 f43"/>
                <a:gd name="f75" fmla="*/ f58 1 f42"/>
                <a:gd name="f76" fmla="*/ f59 1 f43"/>
                <a:gd name="f77" fmla="*/ f60 1 f42"/>
                <a:gd name="f78" fmla="*/ f61 1 f43"/>
                <a:gd name="f79" fmla="*/ f62 1 f42"/>
                <a:gd name="f80" fmla="*/ f63 1 f43"/>
                <a:gd name="f81" fmla="*/ f64 1 f42"/>
                <a:gd name="f82" fmla="*/ f65 1 f42"/>
                <a:gd name="f83" fmla="*/ f66 1 f42"/>
                <a:gd name="f84" fmla="*/ f67 1 f42"/>
                <a:gd name="f85" fmla="*/ f68 1 f43"/>
                <a:gd name="f86" fmla="*/ f69 1 f42"/>
                <a:gd name="f87" fmla="*/ f70 1 f43"/>
                <a:gd name="f88" fmla="*/ f71 f33 1"/>
                <a:gd name="f89" fmla="*/ f72 f33 1"/>
                <a:gd name="f90" fmla="*/ f74 f34 1"/>
                <a:gd name="f91" fmla="*/ f73 f34 1"/>
                <a:gd name="f92" fmla="*/ f75 f33 1"/>
                <a:gd name="f93" fmla="*/ f76 f34 1"/>
                <a:gd name="f94" fmla="*/ f77 f33 1"/>
                <a:gd name="f95" fmla="*/ f78 f34 1"/>
                <a:gd name="f96" fmla="*/ f79 f33 1"/>
                <a:gd name="f97" fmla="*/ f80 f34 1"/>
                <a:gd name="f98" fmla="*/ f81 f33 1"/>
                <a:gd name="f99" fmla="*/ f82 f33 1"/>
                <a:gd name="f100" fmla="*/ f83 f33 1"/>
                <a:gd name="f101" fmla="*/ f84 f33 1"/>
                <a:gd name="f102" fmla="*/ f85 f34 1"/>
                <a:gd name="f103" fmla="*/ f86 f33 1"/>
                <a:gd name="f104" fmla="*/ f87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2" y="f93"/>
                </a:cxn>
                <a:cxn ang="f57">
                  <a:pos x="f94" y="f95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6" y="f97"/>
                </a:cxn>
                <a:cxn ang="f57">
                  <a:pos x="f96" y="f97"/>
                </a:cxn>
                <a:cxn ang="f57">
                  <a:pos x="f98" y="f97"/>
                </a:cxn>
                <a:cxn ang="f57">
                  <a:pos x="f99" y="f97"/>
                </a:cxn>
                <a:cxn ang="f57">
                  <a:pos x="f99" y="f97"/>
                </a:cxn>
                <a:cxn ang="f57">
                  <a:pos x="f100" y="f97"/>
                </a:cxn>
                <a:cxn ang="f57">
                  <a:pos x="f101" y="f102"/>
                </a:cxn>
                <a:cxn ang="f57">
                  <a:pos x="f103" y="f104"/>
                </a:cxn>
                <a:cxn ang="f57">
                  <a:pos x="f92" y="f93"/>
                </a:cxn>
              </a:cxnLst>
              <a:rect l="f88" t="f91" r="f89" b="f90"/>
              <a:pathLst>
                <a:path w="10538" h="3650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6" y="f14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7" y="f16"/>
                  </a:lnTo>
                  <a:lnTo>
                    <a:pt x="f18" y="f16"/>
                  </a:lnTo>
                  <a:lnTo>
                    <a:pt x="f18" y="f16"/>
                  </a:lnTo>
                  <a:cubicBezTo>
                    <a:pt x="f19" y="f20"/>
                    <a:pt x="f21" y="f20"/>
                    <a:pt x="f22" y="f16"/>
                  </a:cubicBezTo>
                  <a:cubicBezTo>
                    <a:pt x="f23" y="f24"/>
                    <a:pt x="f25" y="f26"/>
                    <a:pt x="f5" y="f27"/>
                  </a:cubicBezTo>
                  <a:lnTo>
                    <a:pt x="f28" y="f7"/>
                  </a:lnTo>
                  <a:cubicBezTo>
                    <a:pt x="f29" y="f14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5" name="Freeform: Shape 235">
              <a:extLst>
                <a:ext uri="{FF2B5EF4-FFF2-40B4-BE49-F238E27FC236}">
                  <a16:creationId xmlns:a16="http://schemas.microsoft.com/office/drawing/2014/main" id="{7B5F3F0F-44D9-459E-4EA2-44A1BFBDF721}"/>
                </a:ext>
              </a:extLst>
            </p:cNvPr>
            <p:cNvSpPr/>
            <p:nvPr/>
          </p:nvSpPr>
          <p:spPr>
            <a:xfrm>
              <a:off x="4979548" y="6102083"/>
              <a:ext cx="20921" cy="173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921"/>
                <a:gd name="f7" fmla="val 17381"/>
                <a:gd name="f8" fmla="val 353"/>
                <a:gd name="f9" fmla="val 495"/>
                <a:gd name="f10" fmla="val -105"/>
                <a:gd name="f11" fmla="val 926"/>
                <a:gd name="f12" fmla="val -117"/>
                <a:gd name="f13" fmla="val 1650"/>
                <a:gd name="f14" fmla="val 315"/>
                <a:gd name="f15" fmla="val 2107"/>
                <a:gd name="f16" fmla="val 327"/>
                <a:gd name="f17" fmla="val 2120"/>
                <a:gd name="f18" fmla="val 340"/>
                <a:gd name="f19" fmla="val 2133"/>
                <a:gd name="f20" fmla="val 2145"/>
                <a:gd name="f21" fmla="val 12287"/>
                <a:gd name="f22" fmla="val 11668"/>
                <a:gd name="f23" fmla="val 16858"/>
                <a:gd name="f24" fmla="val 15350"/>
                <a:gd name="f25" fmla="val 19398"/>
                <a:gd name="f26" fmla="val 19791"/>
                <a:gd name="f27" fmla="val 16670"/>
                <a:gd name="f28" fmla="val 20312"/>
                <a:gd name="f29" fmla="val 16023"/>
                <a:gd name="f30" fmla="val 15477"/>
                <a:gd name="f31" fmla="val 18382"/>
                <a:gd name="f32" fmla="val 13445"/>
                <a:gd name="f33" fmla="val 16223"/>
                <a:gd name="f34" fmla="val 2003"/>
                <a:gd name="f35" fmla="val 368"/>
                <a:gd name="f36" fmla="val 1648"/>
                <a:gd name="f37" fmla="val -64"/>
                <a:gd name="f38" fmla="val 1000"/>
                <a:gd name="f39" fmla="val -127"/>
                <a:gd name="f40" fmla="val 568"/>
                <a:gd name="f41" fmla="val 241"/>
                <a:gd name="f42" fmla="val 480"/>
                <a:gd name="f43" fmla="val 317"/>
                <a:gd name="f44" fmla="val 416"/>
                <a:gd name="f45" fmla="val 393"/>
                <a:gd name="f46" fmla="+- 0 0 -90"/>
                <a:gd name="f47" fmla="*/ f3 1 20921"/>
                <a:gd name="f48" fmla="*/ f4 1 17381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0921"/>
                <a:gd name="f57" fmla="*/ f53 1 17381"/>
                <a:gd name="f58" fmla="*/ 353 f54 1"/>
                <a:gd name="f59" fmla="*/ 495 f53 1"/>
                <a:gd name="f60" fmla="*/ 315 f54 1"/>
                <a:gd name="f61" fmla="*/ 2107 f53 1"/>
                <a:gd name="f62" fmla="*/ 2145 f53 1"/>
                <a:gd name="f63" fmla="*/ 12287 f54 1"/>
                <a:gd name="f64" fmla="*/ 11668 f53 1"/>
                <a:gd name="f65" fmla="*/ 16858 f54 1"/>
                <a:gd name="f66" fmla="*/ 15350 f53 1"/>
                <a:gd name="f67" fmla="*/ 19398 f54 1"/>
                <a:gd name="f68" fmla="*/ 17381 f53 1"/>
                <a:gd name="f69" fmla="*/ 20921 f54 1"/>
                <a:gd name="f70" fmla="*/ 15477 f53 1"/>
                <a:gd name="f71" fmla="*/ 18382 f54 1"/>
                <a:gd name="f72" fmla="*/ 13445 f53 1"/>
                <a:gd name="f73" fmla="*/ 16223 f54 1"/>
                <a:gd name="f74" fmla="*/ 2003 f54 1"/>
                <a:gd name="f75" fmla="*/ 368 f53 1"/>
                <a:gd name="f76" fmla="*/ 568 f54 1"/>
                <a:gd name="f77" fmla="*/ 241 f53 1"/>
                <a:gd name="f78" fmla="+- f55 0 f1"/>
                <a:gd name="f79" fmla="*/ f58 1 20921"/>
                <a:gd name="f80" fmla="*/ f59 1 17381"/>
                <a:gd name="f81" fmla="*/ f60 1 20921"/>
                <a:gd name="f82" fmla="*/ f61 1 17381"/>
                <a:gd name="f83" fmla="*/ f62 1 17381"/>
                <a:gd name="f84" fmla="*/ f63 1 20921"/>
                <a:gd name="f85" fmla="*/ f64 1 17381"/>
                <a:gd name="f86" fmla="*/ f65 1 20921"/>
                <a:gd name="f87" fmla="*/ f66 1 17381"/>
                <a:gd name="f88" fmla="*/ f67 1 20921"/>
                <a:gd name="f89" fmla="*/ f68 1 17381"/>
                <a:gd name="f90" fmla="*/ f69 1 20921"/>
                <a:gd name="f91" fmla="*/ f70 1 17381"/>
                <a:gd name="f92" fmla="*/ f71 1 20921"/>
                <a:gd name="f93" fmla="*/ f72 1 17381"/>
                <a:gd name="f94" fmla="*/ f73 1 20921"/>
                <a:gd name="f95" fmla="*/ f74 1 20921"/>
                <a:gd name="f96" fmla="*/ f75 1 17381"/>
                <a:gd name="f97" fmla="*/ f76 1 20921"/>
                <a:gd name="f98" fmla="*/ f77 1 17381"/>
                <a:gd name="f99" fmla="*/ f49 1 f56"/>
                <a:gd name="f100" fmla="*/ f50 1 f56"/>
                <a:gd name="f101" fmla="*/ f49 1 f57"/>
                <a:gd name="f102" fmla="*/ f51 1 f57"/>
                <a:gd name="f103" fmla="*/ f79 1 f56"/>
                <a:gd name="f104" fmla="*/ f80 1 f57"/>
                <a:gd name="f105" fmla="*/ f81 1 f56"/>
                <a:gd name="f106" fmla="*/ f82 1 f57"/>
                <a:gd name="f107" fmla="*/ f83 1 f57"/>
                <a:gd name="f108" fmla="*/ f84 1 f56"/>
                <a:gd name="f109" fmla="*/ f85 1 f57"/>
                <a:gd name="f110" fmla="*/ f86 1 f56"/>
                <a:gd name="f111" fmla="*/ f87 1 f57"/>
                <a:gd name="f112" fmla="*/ f88 1 f56"/>
                <a:gd name="f113" fmla="*/ f89 1 f57"/>
                <a:gd name="f114" fmla="*/ f90 1 f56"/>
                <a:gd name="f115" fmla="*/ f91 1 f57"/>
                <a:gd name="f116" fmla="*/ f92 1 f56"/>
                <a:gd name="f117" fmla="*/ f93 1 f57"/>
                <a:gd name="f118" fmla="*/ f94 1 f56"/>
                <a:gd name="f119" fmla="*/ f95 1 f56"/>
                <a:gd name="f120" fmla="*/ f96 1 f57"/>
                <a:gd name="f121" fmla="*/ f97 1 f56"/>
                <a:gd name="f122" fmla="*/ f98 1 f57"/>
                <a:gd name="f123" fmla="*/ f99 f47 1"/>
                <a:gd name="f124" fmla="*/ f100 f47 1"/>
                <a:gd name="f125" fmla="*/ f102 f48 1"/>
                <a:gd name="f126" fmla="*/ f101 f48 1"/>
                <a:gd name="f127" fmla="*/ f103 f47 1"/>
                <a:gd name="f128" fmla="*/ f104 f48 1"/>
                <a:gd name="f129" fmla="*/ f105 f47 1"/>
                <a:gd name="f130" fmla="*/ f106 f48 1"/>
                <a:gd name="f131" fmla="*/ f107 f48 1"/>
                <a:gd name="f132" fmla="*/ f108 f47 1"/>
                <a:gd name="f133" fmla="*/ f109 f48 1"/>
                <a:gd name="f134" fmla="*/ f110 f47 1"/>
                <a:gd name="f135" fmla="*/ f111 f48 1"/>
                <a:gd name="f136" fmla="*/ f112 f47 1"/>
                <a:gd name="f137" fmla="*/ f113 f48 1"/>
                <a:gd name="f138" fmla="*/ f114 f47 1"/>
                <a:gd name="f139" fmla="*/ f115 f48 1"/>
                <a:gd name="f140" fmla="*/ f116 f47 1"/>
                <a:gd name="f141" fmla="*/ f117 f48 1"/>
                <a:gd name="f142" fmla="*/ f118 f47 1"/>
                <a:gd name="f143" fmla="*/ f119 f47 1"/>
                <a:gd name="f144" fmla="*/ f120 f48 1"/>
                <a:gd name="f145" fmla="*/ f121 f47 1"/>
                <a:gd name="f146" fmla="*/ f122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27" y="f131"/>
                </a:cxn>
                <a:cxn ang="f78">
                  <a:pos x="f127" y="f131"/>
                </a:cxn>
                <a:cxn ang="f78">
                  <a:pos x="f132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38" y="f139"/>
                </a:cxn>
                <a:cxn ang="f78">
                  <a:pos x="f140" y="f141"/>
                </a:cxn>
                <a:cxn ang="f78">
                  <a:pos x="f142" y="f133"/>
                </a:cxn>
                <a:cxn ang="f78">
                  <a:pos x="f143" y="f144"/>
                </a:cxn>
                <a:cxn ang="f78">
                  <a:pos x="f143" y="f144"/>
                </a:cxn>
                <a:cxn ang="f78">
                  <a:pos x="f143" y="f144"/>
                </a:cxn>
                <a:cxn ang="f78">
                  <a:pos x="f145" y="f146"/>
                </a:cxn>
                <a:cxn ang="f78">
                  <a:pos x="f127" y="f128"/>
                </a:cxn>
              </a:cxnLst>
              <a:rect l="f123" t="f126" r="f124" b="f125"/>
              <a:pathLst>
                <a:path w="20921" h="1738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20"/>
                  </a:cubicBezTo>
                  <a:lnTo>
                    <a:pt x="f8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5" y="f7"/>
                  </a:lnTo>
                  <a:cubicBezTo>
                    <a:pt x="f26" y="f27"/>
                    <a:pt x="f28" y="f29"/>
                    <a:pt x="f6" y="f30"/>
                  </a:cubicBezTo>
                  <a:lnTo>
                    <a:pt x="f31" y="f32"/>
                  </a:lnTo>
                  <a:lnTo>
                    <a:pt x="f33" y="f22"/>
                  </a:lnTo>
                  <a:lnTo>
                    <a:pt x="f34" y="f35"/>
                  </a:lnTo>
                  <a:lnTo>
                    <a:pt x="f34" y="f35"/>
                  </a:lnTo>
                  <a:cubicBezTo>
                    <a:pt x="f34" y="f35"/>
                    <a:pt x="f34" y="f35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6" name="Freeform: Shape 236">
              <a:extLst>
                <a:ext uri="{FF2B5EF4-FFF2-40B4-BE49-F238E27FC236}">
                  <a16:creationId xmlns:a16="http://schemas.microsoft.com/office/drawing/2014/main" id="{B7A66082-98C2-34CC-2820-58D86B871786}"/>
                </a:ext>
              </a:extLst>
            </p:cNvPr>
            <p:cNvSpPr/>
            <p:nvPr/>
          </p:nvSpPr>
          <p:spPr>
            <a:xfrm>
              <a:off x="4984083" y="5788462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761"/>
                <a:gd name="f8" fmla="val 762"/>
                <a:gd name="f9" fmla="+- 0 0 -90"/>
                <a:gd name="f10" fmla="*/ f3 1 1143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143"/>
                <a:gd name="f20" fmla="*/ f16 1 761"/>
                <a:gd name="f21" fmla="*/ 0 f17 1"/>
                <a:gd name="f22" fmla="*/ 0 f16 1"/>
                <a:gd name="f23" fmla="*/ 1143 f17 1"/>
                <a:gd name="f24" fmla="*/ 762 f16 1"/>
                <a:gd name="f25" fmla="+- f18 0 f1"/>
                <a:gd name="f26" fmla="*/ f21 1 1143"/>
                <a:gd name="f27" fmla="*/ f22 1 761"/>
                <a:gd name="f28" fmla="*/ f23 1 1143"/>
                <a:gd name="f29" fmla="*/ f24 1 761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</a:cxnLst>
              <a:rect l="f38" t="f41" r="f39" b="f40"/>
              <a:pathLst>
                <a:path w="1143" h="761">
                  <a:moveTo>
                    <a:pt x="f5" y="f5"/>
                  </a:move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7" name="Freeform: Shape 237">
              <a:extLst>
                <a:ext uri="{FF2B5EF4-FFF2-40B4-BE49-F238E27FC236}">
                  <a16:creationId xmlns:a16="http://schemas.microsoft.com/office/drawing/2014/main" id="{2147B99E-17DA-7C0B-128A-362C12388B13}"/>
                </a:ext>
              </a:extLst>
            </p:cNvPr>
            <p:cNvSpPr/>
            <p:nvPr/>
          </p:nvSpPr>
          <p:spPr>
            <a:xfrm>
              <a:off x="4977106" y="5790748"/>
              <a:ext cx="31738" cy="42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1"/>
                <a:gd name="f7" fmla="val 42914"/>
                <a:gd name="f8" fmla="val 3682"/>
                <a:gd name="f9" fmla="val 10538"/>
                <a:gd name="f10" fmla="val 2666"/>
                <a:gd name="f11" fmla="val 14855"/>
                <a:gd name="f12" fmla="val 5079"/>
                <a:gd name="f13" fmla="val 18791"/>
                <a:gd name="f14" fmla="val 20061"/>
                <a:gd name="f15" fmla="val 42915"/>
                <a:gd name="f16" fmla="val 18029"/>
                <a:gd name="f17" fmla="val 39689"/>
                <a:gd name="f18" fmla="val 18994"/>
                <a:gd name="f19" fmla="val 35426"/>
                <a:gd name="f20" fmla="val 22219"/>
                <a:gd name="f21" fmla="val 33392"/>
                <a:gd name="f22" fmla="val 25444"/>
                <a:gd name="f23" fmla="val 31358"/>
                <a:gd name="f24" fmla="val 29710"/>
                <a:gd name="f25" fmla="val 32325"/>
                <a:gd name="f26" fmla="val 31742"/>
                <a:gd name="f27" fmla="val 35551"/>
                <a:gd name="f28" fmla="val 29202"/>
                <a:gd name="f29" fmla="val 31361"/>
                <a:gd name="f30" fmla="val 9776"/>
                <a:gd name="f31" fmla="val 9142"/>
                <a:gd name="f32" fmla="val 10196"/>
                <a:gd name="f33" fmla="val 1141"/>
                <a:gd name="f34" fmla="val 10779"/>
                <a:gd name="f35" fmla="val 2636"/>
                <a:gd name="f36" fmla="val 10792"/>
                <a:gd name="f37" fmla="val 4190"/>
                <a:gd name="f38" fmla="val 10462"/>
                <a:gd name="f39" fmla="val 7847"/>
                <a:gd name="f40" fmla="val 7352"/>
                <a:gd name="f41" fmla="val 10620"/>
                <a:gd name="f42" fmla="+- 0 0 -90"/>
                <a:gd name="f43" fmla="*/ f3 1 31741"/>
                <a:gd name="f44" fmla="*/ f4 1 42914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31741"/>
                <a:gd name="f53" fmla="*/ f49 1 42914"/>
                <a:gd name="f54" fmla="*/ 3682 f50 1"/>
                <a:gd name="f55" fmla="*/ 10538 f49 1"/>
                <a:gd name="f56" fmla="*/ 0 f50 1"/>
                <a:gd name="f57" fmla="*/ 2666 f50 1"/>
                <a:gd name="f58" fmla="*/ 14855 f49 1"/>
                <a:gd name="f59" fmla="*/ 5079 f50 1"/>
                <a:gd name="f60" fmla="*/ 18791 f49 1"/>
                <a:gd name="f61" fmla="*/ 20061 f50 1"/>
                <a:gd name="f62" fmla="*/ 42915 f49 1"/>
                <a:gd name="f63" fmla="*/ 22219 f50 1"/>
                <a:gd name="f64" fmla="*/ 33392 f49 1"/>
                <a:gd name="f65" fmla="*/ 31742 f50 1"/>
                <a:gd name="f66" fmla="*/ 35551 f49 1"/>
                <a:gd name="f67" fmla="*/ 29202 f50 1"/>
                <a:gd name="f68" fmla="*/ 31361 f49 1"/>
                <a:gd name="f69" fmla="*/ 9776 f50 1"/>
                <a:gd name="f70" fmla="*/ 0 f49 1"/>
                <a:gd name="f71" fmla="*/ 9142 f50 1"/>
                <a:gd name="f72" fmla="*/ 10792 f50 1"/>
                <a:gd name="f73" fmla="*/ 4190 f49 1"/>
                <a:gd name="f74" fmla="+- f51 0 f1"/>
                <a:gd name="f75" fmla="*/ f54 1 31741"/>
                <a:gd name="f76" fmla="*/ f55 1 42914"/>
                <a:gd name="f77" fmla="*/ f56 1 31741"/>
                <a:gd name="f78" fmla="*/ f57 1 31741"/>
                <a:gd name="f79" fmla="*/ f58 1 42914"/>
                <a:gd name="f80" fmla="*/ f59 1 31741"/>
                <a:gd name="f81" fmla="*/ f60 1 42914"/>
                <a:gd name="f82" fmla="*/ f61 1 31741"/>
                <a:gd name="f83" fmla="*/ f62 1 42914"/>
                <a:gd name="f84" fmla="*/ f63 1 31741"/>
                <a:gd name="f85" fmla="*/ f64 1 42914"/>
                <a:gd name="f86" fmla="*/ f65 1 31741"/>
                <a:gd name="f87" fmla="*/ f66 1 42914"/>
                <a:gd name="f88" fmla="*/ f67 1 31741"/>
                <a:gd name="f89" fmla="*/ f68 1 42914"/>
                <a:gd name="f90" fmla="*/ f69 1 31741"/>
                <a:gd name="f91" fmla="*/ f70 1 42914"/>
                <a:gd name="f92" fmla="*/ f71 1 31741"/>
                <a:gd name="f93" fmla="*/ f72 1 31741"/>
                <a:gd name="f94" fmla="*/ f73 1 42914"/>
                <a:gd name="f95" fmla="*/ f45 1 f52"/>
                <a:gd name="f96" fmla="*/ f46 1 f52"/>
                <a:gd name="f97" fmla="*/ f45 1 f53"/>
                <a:gd name="f98" fmla="*/ f47 1 f53"/>
                <a:gd name="f99" fmla="*/ f75 1 f52"/>
                <a:gd name="f100" fmla="*/ f76 1 f53"/>
                <a:gd name="f101" fmla="*/ f77 1 f52"/>
                <a:gd name="f102" fmla="*/ f78 1 f52"/>
                <a:gd name="f103" fmla="*/ f79 1 f53"/>
                <a:gd name="f104" fmla="*/ f80 1 f52"/>
                <a:gd name="f105" fmla="*/ f81 1 f53"/>
                <a:gd name="f106" fmla="*/ f82 1 f52"/>
                <a:gd name="f107" fmla="*/ f83 1 f53"/>
                <a:gd name="f108" fmla="*/ f84 1 f52"/>
                <a:gd name="f109" fmla="*/ f85 1 f53"/>
                <a:gd name="f110" fmla="*/ f86 1 f52"/>
                <a:gd name="f111" fmla="*/ f87 1 f53"/>
                <a:gd name="f112" fmla="*/ f88 1 f52"/>
                <a:gd name="f113" fmla="*/ f89 1 f53"/>
                <a:gd name="f114" fmla="*/ f90 1 f52"/>
                <a:gd name="f115" fmla="*/ f91 1 f53"/>
                <a:gd name="f116" fmla="*/ f92 1 f52"/>
                <a:gd name="f117" fmla="*/ f93 1 f52"/>
                <a:gd name="f118" fmla="*/ f94 1 f53"/>
                <a:gd name="f119" fmla="*/ f95 f43 1"/>
                <a:gd name="f120" fmla="*/ f96 f43 1"/>
                <a:gd name="f121" fmla="*/ f98 f44 1"/>
                <a:gd name="f122" fmla="*/ f97 f44 1"/>
                <a:gd name="f123" fmla="*/ f99 f43 1"/>
                <a:gd name="f124" fmla="*/ f100 f44 1"/>
                <a:gd name="f125" fmla="*/ f101 f43 1"/>
                <a:gd name="f126" fmla="*/ f102 f43 1"/>
                <a:gd name="f127" fmla="*/ f103 f44 1"/>
                <a:gd name="f128" fmla="*/ f104 f43 1"/>
                <a:gd name="f129" fmla="*/ f105 f44 1"/>
                <a:gd name="f130" fmla="*/ f106 f43 1"/>
                <a:gd name="f131" fmla="*/ f107 f44 1"/>
                <a:gd name="f132" fmla="*/ f108 f43 1"/>
                <a:gd name="f133" fmla="*/ f109 f44 1"/>
                <a:gd name="f134" fmla="*/ f110 f43 1"/>
                <a:gd name="f135" fmla="*/ f111 f44 1"/>
                <a:gd name="f136" fmla="*/ f112 f43 1"/>
                <a:gd name="f137" fmla="*/ f113 f44 1"/>
                <a:gd name="f138" fmla="*/ f114 f43 1"/>
                <a:gd name="f139" fmla="*/ f115 f44 1"/>
                <a:gd name="f140" fmla="*/ f116 f43 1"/>
                <a:gd name="f141" fmla="*/ f117 f43 1"/>
                <a:gd name="f142" fmla="*/ f118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3" y="f124"/>
                </a:cxn>
                <a:cxn ang="f74">
                  <a:pos x="f125" y="f124"/>
                </a:cxn>
                <a:cxn ang="f74">
                  <a:pos x="f126" y="f127"/>
                </a:cxn>
                <a:cxn ang="f74">
                  <a:pos x="f128" y="f129"/>
                </a:cxn>
                <a:cxn ang="f74">
                  <a:pos x="f130" y="f131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34" y="f135"/>
                </a:cxn>
                <a:cxn ang="f74">
                  <a:pos x="f136" y="f137"/>
                </a:cxn>
                <a:cxn ang="f74">
                  <a:pos x="f138" y="f139"/>
                </a:cxn>
                <a:cxn ang="f74">
                  <a:pos x="f140" y="f139"/>
                </a:cxn>
                <a:cxn ang="f74">
                  <a:pos x="f141" y="f142"/>
                </a:cxn>
                <a:cxn ang="f74">
                  <a:pos x="f123" y="f124"/>
                </a:cxn>
              </a:cxnLst>
              <a:rect l="f119" t="f122" r="f120" b="f121"/>
              <a:pathLst>
                <a:path w="31741" h="42914">
                  <a:moveTo>
                    <a:pt x="f8" y="f9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5"/>
                  </a:lnTo>
                  <a:lnTo>
                    <a:pt x="f31" y="f5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8" name="Freeform: Shape 238">
              <a:extLst>
                <a:ext uri="{FF2B5EF4-FFF2-40B4-BE49-F238E27FC236}">
                  <a16:creationId xmlns:a16="http://schemas.microsoft.com/office/drawing/2014/main" id="{6F927845-32C1-3671-67BD-DF0CEB833F2F}"/>
                </a:ext>
              </a:extLst>
            </p:cNvPr>
            <p:cNvSpPr/>
            <p:nvPr/>
          </p:nvSpPr>
          <p:spPr>
            <a:xfrm>
              <a:off x="4981550" y="5787703"/>
              <a:ext cx="139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12696"/>
                <a:gd name="f8" fmla="+- 0 0 -90"/>
                <a:gd name="f9" fmla="*/ f3 1 1396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96"/>
                <a:gd name="f19" fmla="*/ f15 1 12696"/>
                <a:gd name="f20" fmla="*/ 0 f16 1"/>
                <a:gd name="f21" fmla="*/ 0 f15 1"/>
                <a:gd name="f22" fmla="*/ 1396 f16 1"/>
                <a:gd name="f23" fmla="+- f17 0 f1"/>
                <a:gd name="f24" fmla="*/ f20 1 1396"/>
                <a:gd name="f25" fmla="*/ f21 1 12696"/>
                <a:gd name="f26" fmla="*/ f22 1 1396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396" h="12696">
                  <a:moveTo>
                    <a:pt x="f5" y="f5"/>
                  </a:move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9" name="Freeform: Shape 239">
              <a:extLst>
                <a:ext uri="{FF2B5EF4-FFF2-40B4-BE49-F238E27FC236}">
                  <a16:creationId xmlns:a16="http://schemas.microsoft.com/office/drawing/2014/main" id="{684C130C-9141-C0CF-F097-F8692A8A42AA}"/>
                </a:ext>
              </a:extLst>
            </p:cNvPr>
            <p:cNvSpPr/>
            <p:nvPr/>
          </p:nvSpPr>
          <p:spPr>
            <a:xfrm>
              <a:off x="4995970" y="5823072"/>
              <a:ext cx="16322" cy="179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21"/>
                <a:gd name="f7" fmla="val 17951"/>
                <a:gd name="f8" fmla="val 3603"/>
                <a:gd name="f9" fmla="val 14650"/>
                <a:gd name="f10" fmla="val 4822"/>
                <a:gd name="f11" fmla="val 16712"/>
                <a:gd name="f12" fmla="val 7044"/>
                <a:gd name="f13" fmla="val 17969"/>
                <a:gd name="f14" fmla="val 9444"/>
                <a:gd name="f15" fmla="val 10738"/>
                <a:gd name="f16" fmla="val 17931"/>
                <a:gd name="f17" fmla="val 12008"/>
                <a:gd name="f18" fmla="val 17582"/>
                <a:gd name="f19" fmla="val 13125"/>
                <a:gd name="f20" fmla="val 16936"/>
                <a:gd name="f21" fmla="val 16312"/>
                <a:gd name="f22" fmla="val 14875"/>
                <a:gd name="f23" fmla="val 17277"/>
                <a:gd name="f24" fmla="val 10647"/>
                <a:gd name="f25" fmla="val 15284"/>
                <a:gd name="f26" fmla="val 7413"/>
                <a:gd name="f27" fmla="val 12744"/>
                <a:gd name="f28" fmla="val 3223"/>
                <a:gd name="f29" fmla="val 10713"/>
                <a:gd name="f30" fmla="val -2"/>
                <a:gd name="f31" fmla="val 6447"/>
                <a:gd name="f32" fmla="val -969"/>
                <a:gd name="f33" fmla="val 3222"/>
                <a:gd name="f34" fmla="val 1065"/>
                <a:gd name="f35" fmla="val -3"/>
                <a:gd name="f36" fmla="val 3099"/>
                <a:gd name="f37" fmla="val -968"/>
                <a:gd name="f38" fmla="val 7362"/>
                <a:gd name="f39" fmla="val 1064"/>
                <a:gd name="f40" fmla="val 10587"/>
                <a:gd name="f41" fmla="+- 0 0 -90"/>
                <a:gd name="f42" fmla="*/ f3 1 16321"/>
                <a:gd name="f43" fmla="*/ f4 1 17951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6321"/>
                <a:gd name="f52" fmla="*/ f48 1 17951"/>
                <a:gd name="f53" fmla="*/ 3603 f49 1"/>
                <a:gd name="f54" fmla="*/ 14650 f48 1"/>
                <a:gd name="f55" fmla="*/ 9444 f49 1"/>
                <a:gd name="f56" fmla="*/ 17951 f48 1"/>
                <a:gd name="f57" fmla="*/ 13125 f49 1"/>
                <a:gd name="f58" fmla="*/ 16936 f48 1"/>
                <a:gd name="f59" fmla="*/ 15284 f49 1"/>
                <a:gd name="f60" fmla="*/ 7413 f48 1"/>
                <a:gd name="f61" fmla="*/ 12744 f49 1"/>
                <a:gd name="f62" fmla="*/ 3223 f48 1"/>
                <a:gd name="f63" fmla="*/ 3222 f49 1"/>
                <a:gd name="f64" fmla="*/ 1065 f48 1"/>
                <a:gd name="f65" fmla="*/ 1064 f49 1"/>
                <a:gd name="f66" fmla="*/ 10587 f48 1"/>
                <a:gd name="f67" fmla="+- f50 0 f1"/>
                <a:gd name="f68" fmla="*/ f53 1 16321"/>
                <a:gd name="f69" fmla="*/ f54 1 17951"/>
                <a:gd name="f70" fmla="*/ f55 1 16321"/>
                <a:gd name="f71" fmla="*/ f56 1 17951"/>
                <a:gd name="f72" fmla="*/ f57 1 16321"/>
                <a:gd name="f73" fmla="*/ f58 1 17951"/>
                <a:gd name="f74" fmla="*/ f59 1 16321"/>
                <a:gd name="f75" fmla="*/ f60 1 17951"/>
                <a:gd name="f76" fmla="*/ f61 1 16321"/>
                <a:gd name="f77" fmla="*/ f62 1 17951"/>
                <a:gd name="f78" fmla="*/ f63 1 16321"/>
                <a:gd name="f79" fmla="*/ f64 1 17951"/>
                <a:gd name="f80" fmla="*/ f65 1 16321"/>
                <a:gd name="f81" fmla="*/ f66 1 17951"/>
                <a:gd name="f82" fmla="*/ f44 1 f51"/>
                <a:gd name="f83" fmla="*/ f45 1 f51"/>
                <a:gd name="f84" fmla="*/ f44 1 f52"/>
                <a:gd name="f85" fmla="*/ f46 1 f52"/>
                <a:gd name="f86" fmla="*/ f68 1 f51"/>
                <a:gd name="f87" fmla="*/ f69 1 f52"/>
                <a:gd name="f88" fmla="*/ f70 1 f51"/>
                <a:gd name="f89" fmla="*/ f71 1 f52"/>
                <a:gd name="f90" fmla="*/ f72 1 f51"/>
                <a:gd name="f91" fmla="*/ f73 1 f52"/>
                <a:gd name="f92" fmla="*/ f74 1 f51"/>
                <a:gd name="f93" fmla="*/ f75 1 f52"/>
                <a:gd name="f94" fmla="*/ f76 1 f51"/>
                <a:gd name="f95" fmla="*/ f77 1 f52"/>
                <a:gd name="f96" fmla="*/ f78 1 f51"/>
                <a:gd name="f97" fmla="*/ f79 1 f52"/>
                <a:gd name="f98" fmla="*/ f80 1 f51"/>
                <a:gd name="f99" fmla="*/ f81 1 f52"/>
                <a:gd name="f100" fmla="*/ f82 f42 1"/>
                <a:gd name="f101" fmla="*/ f83 f42 1"/>
                <a:gd name="f102" fmla="*/ f85 f43 1"/>
                <a:gd name="f103" fmla="*/ f84 f43 1"/>
                <a:gd name="f104" fmla="*/ f86 f42 1"/>
                <a:gd name="f105" fmla="*/ f87 f43 1"/>
                <a:gd name="f106" fmla="*/ f88 f42 1"/>
                <a:gd name="f107" fmla="*/ f89 f43 1"/>
                <a:gd name="f108" fmla="*/ f90 f42 1"/>
                <a:gd name="f109" fmla="*/ f91 f43 1"/>
                <a:gd name="f110" fmla="*/ f92 f42 1"/>
                <a:gd name="f111" fmla="*/ f93 f43 1"/>
                <a:gd name="f112" fmla="*/ f94 f42 1"/>
                <a:gd name="f113" fmla="*/ f95 f43 1"/>
                <a:gd name="f114" fmla="*/ f96 f42 1"/>
                <a:gd name="f115" fmla="*/ f97 f43 1"/>
                <a:gd name="f116" fmla="*/ f98 f42 1"/>
                <a:gd name="f117" fmla="*/ f99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4" y="f105"/>
                </a:cxn>
                <a:cxn ang="f67">
                  <a:pos x="f106" y="f107"/>
                </a:cxn>
                <a:cxn ang="f67">
                  <a:pos x="f108" y="f109"/>
                </a:cxn>
                <a:cxn ang="f67">
                  <a:pos x="f110" y="f111"/>
                </a:cxn>
                <a:cxn ang="f67">
                  <a:pos x="f110" y="f111"/>
                </a:cxn>
                <a:cxn ang="f67">
                  <a:pos x="f112" y="f113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6" y="f117"/>
                </a:cxn>
                <a:cxn ang="f67">
                  <a:pos x="f104" y="f105"/>
                </a:cxn>
              </a:cxnLst>
              <a:rect l="f100" t="f103" r="f101" b="f102"/>
              <a:pathLst>
                <a:path w="16321" h="17951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39" y="f4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0" name="Freeform: Shape 240">
              <a:extLst>
                <a:ext uri="{FF2B5EF4-FFF2-40B4-BE49-F238E27FC236}">
                  <a16:creationId xmlns:a16="http://schemas.microsoft.com/office/drawing/2014/main" id="{003754E3-7EB7-72FD-9E03-A736A69F66B8}"/>
                </a:ext>
              </a:extLst>
            </p:cNvPr>
            <p:cNvSpPr/>
            <p:nvPr/>
          </p:nvSpPr>
          <p:spPr>
            <a:xfrm>
              <a:off x="7799831" y="6513070"/>
              <a:ext cx="597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67"/>
                <a:gd name="f7" fmla="val 12696"/>
                <a:gd name="f8" fmla="+- 0 0 -90"/>
                <a:gd name="f9" fmla="*/ f3 1 5967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5967"/>
                <a:gd name="f19" fmla="*/ f15 1 12696"/>
                <a:gd name="f20" fmla="*/ 5967 f16 1"/>
                <a:gd name="f21" fmla="*/ 0 f15 1"/>
                <a:gd name="f22" fmla="*/ 0 f16 1"/>
                <a:gd name="f23" fmla="+- f17 0 f1"/>
                <a:gd name="f24" fmla="*/ f20 1 5967"/>
                <a:gd name="f25" fmla="*/ f21 1 12696"/>
                <a:gd name="f26" fmla="*/ f22 1 5967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  <a:cxn ang="f23">
                  <a:pos x="f38" y="f39"/>
                </a:cxn>
              </a:cxnLst>
              <a:rect l="f34" t="f37" r="f35" b="f36"/>
              <a:pathLst>
                <a:path w="5967" h="12696">
                  <a:moveTo>
                    <a:pt x="f6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1" name="Freeform: Shape 241">
              <a:extLst>
                <a:ext uri="{FF2B5EF4-FFF2-40B4-BE49-F238E27FC236}">
                  <a16:creationId xmlns:a16="http://schemas.microsoft.com/office/drawing/2014/main" id="{65B42AD1-E41A-E8BA-7BD4-6481F27D5E6F}"/>
                </a:ext>
              </a:extLst>
            </p:cNvPr>
            <p:cNvSpPr/>
            <p:nvPr/>
          </p:nvSpPr>
          <p:spPr>
            <a:xfrm>
              <a:off x="7104302" y="6510527"/>
              <a:ext cx="22347" cy="19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346"/>
                <a:gd name="f7" fmla="val 1904"/>
                <a:gd name="f8" fmla="val 1143"/>
                <a:gd name="f9" fmla="val 508"/>
                <a:gd name="f10" fmla="val 21839"/>
                <a:gd name="f11" fmla="val 21204"/>
                <a:gd name="f12" fmla="val 11427"/>
                <a:gd name="f13" fmla="val 698"/>
                <a:gd name="f14" fmla="val 10856"/>
                <a:gd name="f15" fmla="val 1270"/>
                <a:gd name="f16" fmla="val 10158"/>
                <a:gd name="f17" fmla="val 21699"/>
                <a:gd name="f18" fmla="val 1892"/>
                <a:gd name="f19" fmla="val 22143"/>
                <a:gd name="f20" fmla="val 1600"/>
                <a:gd name="f21" fmla="+- 0 0 -90"/>
                <a:gd name="f22" fmla="*/ f3 1 22346"/>
                <a:gd name="f23" fmla="*/ f4 1 190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2346"/>
                <a:gd name="f32" fmla="*/ f28 1 1904"/>
                <a:gd name="f33" fmla="*/ 22346 f29 1"/>
                <a:gd name="f34" fmla="*/ 1143 f28 1"/>
                <a:gd name="f35" fmla="*/ 21204 f29 1"/>
                <a:gd name="f36" fmla="*/ 0 f28 1"/>
                <a:gd name="f37" fmla="*/ 11427 f29 1"/>
                <a:gd name="f38" fmla="*/ 10158 f29 1"/>
                <a:gd name="f39" fmla="*/ 1270 f28 1"/>
                <a:gd name="f40" fmla="*/ 0 f29 1"/>
                <a:gd name="f41" fmla="*/ 1904 f28 1"/>
                <a:gd name="f42" fmla="+- f30 0 f1"/>
                <a:gd name="f43" fmla="*/ f33 1 22346"/>
                <a:gd name="f44" fmla="*/ f34 1 1904"/>
                <a:gd name="f45" fmla="*/ f35 1 22346"/>
                <a:gd name="f46" fmla="*/ f36 1 1904"/>
                <a:gd name="f47" fmla="*/ f37 1 22346"/>
                <a:gd name="f48" fmla="*/ f38 1 22346"/>
                <a:gd name="f49" fmla="*/ f39 1 1904"/>
                <a:gd name="f50" fmla="*/ f40 1 22346"/>
                <a:gd name="f51" fmla="*/ f41 1 1904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1"/>
                <a:gd name="f59" fmla="*/ f46 1 f32"/>
                <a:gd name="f60" fmla="*/ f47 1 f31"/>
                <a:gd name="f61" fmla="*/ f48 1 f31"/>
                <a:gd name="f62" fmla="*/ f49 1 f32"/>
                <a:gd name="f63" fmla="*/ f50 1 f31"/>
                <a:gd name="f64" fmla="*/ f51 1 f32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2 1"/>
                <a:gd name="f72" fmla="*/ f59 f23 1"/>
                <a:gd name="f73" fmla="*/ f60 f22 1"/>
                <a:gd name="f74" fmla="*/ f61 f22 1"/>
                <a:gd name="f75" fmla="*/ f62 f23 1"/>
                <a:gd name="f76" fmla="*/ f63 f22 1"/>
                <a:gd name="f77" fmla="*/ f64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69" y="f70"/>
                </a:cxn>
                <a:cxn ang="f42">
                  <a:pos x="f71" y="f72"/>
                </a:cxn>
                <a:cxn ang="f42">
                  <a:pos x="f73" y="f72"/>
                </a:cxn>
                <a:cxn ang="f42">
                  <a:pos x="f74" y="f75"/>
                </a:cxn>
                <a:cxn ang="f42">
                  <a:pos x="f76" y="f75"/>
                </a:cxn>
                <a:cxn ang="f42">
                  <a:pos x="f76" y="f77"/>
                </a:cxn>
                <a:cxn ang="f42">
                  <a:pos x="f71" y="f77"/>
                </a:cxn>
                <a:cxn ang="f42">
                  <a:pos x="f69" y="f70"/>
                </a:cxn>
              </a:cxnLst>
              <a:rect l="f65" t="f68" r="f66" b="f67"/>
              <a:pathLst>
                <a:path w="22346" h="1904">
                  <a:moveTo>
                    <a:pt x="f6" y="f8"/>
                  </a:moveTo>
                  <a:lnTo>
                    <a:pt x="f6" y="f8"/>
                  </a:lnTo>
                  <a:cubicBezTo>
                    <a:pt x="f6" y="f9"/>
                    <a:pt x="f10" y="f5"/>
                    <a:pt x="f11" y="f5"/>
                  </a:cubicBezTo>
                  <a:lnTo>
                    <a:pt x="f12" y="f5"/>
                  </a:lnTo>
                  <a:cubicBezTo>
                    <a:pt x="f12" y="f13"/>
                    <a:pt x="f14" y="f15"/>
                    <a:pt x="f16" y="f15"/>
                  </a:cubicBezTo>
                  <a:lnTo>
                    <a:pt x="f5" y="f15"/>
                  </a:lnTo>
                  <a:lnTo>
                    <a:pt x="f5" y="f7"/>
                  </a:lnTo>
                  <a:lnTo>
                    <a:pt x="f11" y="f7"/>
                  </a:lnTo>
                  <a:cubicBezTo>
                    <a:pt x="f17" y="f18"/>
                    <a:pt x="f19" y="f2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2" name="Freeform: Shape 242">
              <a:extLst>
                <a:ext uri="{FF2B5EF4-FFF2-40B4-BE49-F238E27FC236}">
                  <a16:creationId xmlns:a16="http://schemas.microsoft.com/office/drawing/2014/main" id="{9F5D9989-7E53-EB45-96FB-97E6A7CADE03}"/>
                </a:ext>
              </a:extLst>
            </p:cNvPr>
            <p:cNvSpPr/>
            <p:nvPr/>
          </p:nvSpPr>
          <p:spPr>
            <a:xfrm>
              <a:off x="5740301" y="5854738"/>
              <a:ext cx="32173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734"/>
                <a:gd name="f7" fmla="val 13839"/>
                <a:gd name="f8" fmla="val 314751"/>
                <a:gd name="f9" fmla="val 6983"/>
                <a:gd name="f10" fmla="val 3126"/>
                <a:gd name="f11" fmla="val 317875"/>
                <a:gd name="f12" fmla="val 321735"/>
                <a:gd name="f13" fmla="+- 0 0 -90"/>
                <a:gd name="f14" fmla="*/ f3 1 321734"/>
                <a:gd name="f15" fmla="*/ f4 1 1383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21734"/>
                <a:gd name="f24" fmla="*/ f20 1 13839"/>
                <a:gd name="f25" fmla="*/ 0 f21 1"/>
                <a:gd name="f26" fmla="*/ 13839 f20 1"/>
                <a:gd name="f27" fmla="*/ 314751 f21 1"/>
                <a:gd name="f28" fmla="*/ 6983 f20 1"/>
                <a:gd name="f29" fmla="*/ 321735 f21 1"/>
                <a:gd name="f30" fmla="*/ 0 f20 1"/>
                <a:gd name="f31" fmla="+- f22 0 f1"/>
                <a:gd name="f32" fmla="*/ f25 1 321734"/>
                <a:gd name="f33" fmla="*/ f26 1 13839"/>
                <a:gd name="f34" fmla="*/ f27 1 321734"/>
                <a:gd name="f35" fmla="*/ f28 1 13839"/>
                <a:gd name="f36" fmla="*/ f29 1 321734"/>
                <a:gd name="f37" fmla="*/ f30 1 13839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321734" h="13839">
                  <a:moveTo>
                    <a:pt x="f5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8" y="f10"/>
                    <a:pt x="f11" y="f5"/>
                    <a:pt x="f12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3" name="Freeform: Shape 243">
              <a:extLst>
                <a:ext uri="{FF2B5EF4-FFF2-40B4-BE49-F238E27FC236}">
                  <a16:creationId xmlns:a16="http://schemas.microsoft.com/office/drawing/2014/main" id="{B1007AD9-12A2-7305-EE27-8462CE3FD591}"/>
                </a:ext>
              </a:extLst>
            </p:cNvPr>
            <p:cNvSpPr/>
            <p:nvPr/>
          </p:nvSpPr>
          <p:spPr>
            <a:xfrm>
              <a:off x="7835639" y="5854692"/>
              <a:ext cx="211016" cy="137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1018"/>
                <a:gd name="f7" fmla="val 13756"/>
                <a:gd name="f8" fmla="val 7491"/>
                <a:gd name="f9" fmla="val 5504"/>
                <a:gd name="f10" fmla="val 8278"/>
                <a:gd name="f11" fmla="val 9211"/>
                <a:gd name="f12" fmla="val 5967"/>
                <a:gd name="f13" fmla="val 12875"/>
                <a:gd name="f14" fmla="val 2285"/>
                <a:gd name="f15" fmla="val 204036"/>
                <a:gd name="f16" fmla="val 7027"/>
                <a:gd name="f17" fmla="val 3170"/>
                <a:gd name="f18" fmla="val 207159"/>
                <a:gd name="f19" fmla="val 44"/>
                <a:gd name="f20" fmla="val 211019"/>
                <a:gd name="f21" fmla="val 762"/>
                <a:gd name="f22" fmla="val 3530"/>
                <a:gd name="f23" fmla="val -356"/>
                <a:gd name="f24" fmla="val 6792"/>
                <a:gd name="f25" fmla="val 2016"/>
                <a:gd name="f26" fmla="+- 0 0 -90"/>
                <a:gd name="f27" fmla="*/ f3 1 211018"/>
                <a:gd name="f28" fmla="*/ f4 1 1375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11018"/>
                <a:gd name="f37" fmla="*/ f33 1 13756"/>
                <a:gd name="f38" fmla="*/ 7491 f34 1"/>
                <a:gd name="f39" fmla="*/ 5504 f33 1"/>
                <a:gd name="f40" fmla="*/ 2285 f34 1"/>
                <a:gd name="f41" fmla="*/ 13756 f33 1"/>
                <a:gd name="f42" fmla="*/ 204036 f34 1"/>
                <a:gd name="f43" fmla="*/ 7027 f33 1"/>
                <a:gd name="f44" fmla="*/ 211019 f34 1"/>
                <a:gd name="f45" fmla="*/ 44 f33 1"/>
                <a:gd name="f46" fmla="*/ 762 f34 1"/>
                <a:gd name="f47" fmla="*/ 0 f34 1"/>
                <a:gd name="f48" fmla="+- f35 0 f1"/>
                <a:gd name="f49" fmla="*/ f38 1 211018"/>
                <a:gd name="f50" fmla="*/ f39 1 13756"/>
                <a:gd name="f51" fmla="*/ f40 1 211018"/>
                <a:gd name="f52" fmla="*/ f41 1 13756"/>
                <a:gd name="f53" fmla="*/ f42 1 211018"/>
                <a:gd name="f54" fmla="*/ f43 1 13756"/>
                <a:gd name="f55" fmla="*/ f44 1 211018"/>
                <a:gd name="f56" fmla="*/ f45 1 13756"/>
                <a:gd name="f57" fmla="*/ f46 1 211018"/>
                <a:gd name="f58" fmla="*/ f47 1 211018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6"/>
                <a:gd name="f66" fmla="*/ f52 1 f37"/>
                <a:gd name="f67" fmla="*/ f53 1 f36"/>
                <a:gd name="f68" fmla="*/ f54 1 f37"/>
                <a:gd name="f69" fmla="*/ f55 1 f36"/>
                <a:gd name="f70" fmla="*/ f56 1 f37"/>
                <a:gd name="f71" fmla="*/ f57 1 f36"/>
                <a:gd name="f72" fmla="*/ f58 1 f36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7 1"/>
                <a:gd name="f80" fmla="*/ f66 f28 1"/>
                <a:gd name="f81" fmla="*/ f67 f27 1"/>
                <a:gd name="f82" fmla="*/ f68 f28 1"/>
                <a:gd name="f83" fmla="*/ f69 f27 1"/>
                <a:gd name="f84" fmla="*/ f70 f28 1"/>
                <a:gd name="f85" fmla="*/ f71 f27 1"/>
                <a:gd name="f86" fmla="*/ f7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9" y="f80"/>
                </a:cxn>
                <a:cxn ang="f48">
                  <a:pos x="f81" y="f80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5" y="f84"/>
                </a:cxn>
                <a:cxn ang="f48">
                  <a:pos x="f86" y="f84"/>
                </a:cxn>
                <a:cxn ang="f48">
                  <a:pos x="f77" y="f78"/>
                </a:cxn>
              </a:cxnLst>
              <a:rect l="f73" t="f76" r="f74" b="f75"/>
              <a:pathLst>
                <a:path w="211018" h="13756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7"/>
                  </a:lnTo>
                  <a:lnTo>
                    <a:pt x="f15" y="f16"/>
                  </a:lnTo>
                  <a:cubicBezTo>
                    <a:pt x="f15" y="f17"/>
                    <a:pt x="f18" y="f19"/>
                    <a:pt x="f20" y="f19"/>
                  </a:cubicBezTo>
                  <a:lnTo>
                    <a:pt x="f21" y="f19"/>
                  </a:lnTo>
                  <a:lnTo>
                    <a:pt x="f5" y="f19"/>
                  </a:ln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4" name="Freeform: Shape 244">
              <a:extLst>
                <a:ext uri="{FF2B5EF4-FFF2-40B4-BE49-F238E27FC236}">
                  <a16:creationId xmlns:a16="http://schemas.microsoft.com/office/drawing/2014/main" id="{D11AC986-BCA7-36DC-8AF4-64A0B9CC8EFD}"/>
                </a:ext>
              </a:extLst>
            </p:cNvPr>
            <p:cNvSpPr/>
            <p:nvPr/>
          </p:nvSpPr>
          <p:spPr>
            <a:xfrm>
              <a:off x="7802118" y="5863626"/>
              <a:ext cx="758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142"/>
                <a:gd name="f8" fmla="val 1143"/>
                <a:gd name="f9" fmla="val 762"/>
                <a:gd name="f10" fmla="+- 0 0 -90"/>
                <a:gd name="f11" fmla="*/ f3 1 761"/>
                <a:gd name="f12" fmla="*/ f4 1 114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61"/>
                <a:gd name="f21" fmla="*/ f17 1 1142"/>
                <a:gd name="f22" fmla="*/ 0 f18 1"/>
                <a:gd name="f23" fmla="*/ 1143 f17 1"/>
                <a:gd name="f24" fmla="*/ 762 f18 1"/>
                <a:gd name="f25" fmla="*/ 0 f17 1"/>
                <a:gd name="f26" fmla="+- f19 0 f1"/>
                <a:gd name="f27" fmla="*/ f22 1 761"/>
                <a:gd name="f28" fmla="*/ f23 1 1142"/>
                <a:gd name="f29" fmla="*/ f24 1 761"/>
                <a:gd name="f30" fmla="*/ f25 1 1142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761" h="1142">
                  <a:moveTo>
                    <a:pt x="f5" y="f8"/>
                  </a:move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5" name="Freeform: Shape 245">
              <a:extLst>
                <a:ext uri="{FF2B5EF4-FFF2-40B4-BE49-F238E27FC236}">
                  <a16:creationId xmlns:a16="http://schemas.microsoft.com/office/drawing/2014/main" id="{A92E6F63-9BD1-29A8-37D9-7D29EA6D37D4}"/>
                </a:ext>
              </a:extLst>
            </p:cNvPr>
            <p:cNvSpPr/>
            <p:nvPr/>
          </p:nvSpPr>
          <p:spPr>
            <a:xfrm>
              <a:off x="7803763" y="5861980"/>
              <a:ext cx="101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761"/>
                <a:gd name="f8" fmla="val 762"/>
                <a:gd name="f9" fmla="val 1016"/>
                <a:gd name="f10" fmla="+- 0 0 -90"/>
                <a:gd name="f11" fmla="*/ f3 1 1015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15"/>
                <a:gd name="f21" fmla="*/ f17 1 761"/>
                <a:gd name="f22" fmla="*/ 0 f18 1"/>
                <a:gd name="f23" fmla="*/ 762 f17 1"/>
                <a:gd name="f24" fmla="*/ 1016 f18 1"/>
                <a:gd name="f25" fmla="*/ 0 f17 1"/>
                <a:gd name="f26" fmla="+- f19 0 f1"/>
                <a:gd name="f27" fmla="*/ f22 1 1015"/>
                <a:gd name="f28" fmla="*/ f23 1 761"/>
                <a:gd name="f29" fmla="*/ f24 1 1015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1015" h="761">
                  <a:moveTo>
                    <a:pt x="f5" y="f8"/>
                  </a:move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6" name="Freeform: Shape 246">
              <a:extLst>
                <a:ext uri="{FF2B5EF4-FFF2-40B4-BE49-F238E27FC236}">
                  <a16:creationId xmlns:a16="http://schemas.microsoft.com/office/drawing/2014/main" id="{F477129C-2229-B2FD-939A-C660516CF1BD}"/>
                </a:ext>
              </a:extLst>
            </p:cNvPr>
            <p:cNvSpPr/>
            <p:nvPr/>
          </p:nvSpPr>
          <p:spPr>
            <a:xfrm>
              <a:off x="7801359" y="5865802"/>
              <a:ext cx="54" cy="15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506"/>
                <a:gd name="f8" fmla="val 617"/>
                <a:gd name="f9" fmla="val 109"/>
                <a:gd name="f10" fmla="val -398"/>
                <a:gd name="f11" fmla="val 127"/>
                <a:gd name="f12" fmla="val 998"/>
                <a:gd name="f13" fmla="+- 0 0 -90"/>
                <a:gd name="f14" fmla="*/ f3 1 56"/>
                <a:gd name="f15" fmla="*/ f4 1 150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1506"/>
                <a:gd name="f25" fmla="*/ 0 f21 1"/>
                <a:gd name="f26" fmla="*/ 1506 f20 1"/>
                <a:gd name="f27" fmla="*/ 109 f20 1"/>
                <a:gd name="f28" fmla="+- f22 0 f1"/>
                <a:gd name="f29" fmla="*/ f25 1 56"/>
                <a:gd name="f30" fmla="*/ f26 1 1506"/>
                <a:gd name="f31" fmla="*/ f27 1 1506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1506">
                  <a:moveTo>
                    <a:pt x="f5" y="f7"/>
                  </a:moveTo>
                  <a:cubicBezTo>
                    <a:pt x="f5" y="f7"/>
                    <a:pt x="f5" y="f8"/>
                    <a:pt x="f5" y="f9"/>
                  </a:cubicBezTo>
                  <a:cubicBezTo>
                    <a:pt x="f5" y="f10"/>
                    <a:pt x="f11" y="f12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7" name="Freeform: Shape 247">
              <a:extLst>
                <a:ext uri="{FF2B5EF4-FFF2-40B4-BE49-F238E27FC236}">
                  <a16:creationId xmlns:a16="http://schemas.microsoft.com/office/drawing/2014/main" id="{4C341B96-5882-19B3-2529-E34911733CD7}"/>
                </a:ext>
              </a:extLst>
            </p:cNvPr>
            <p:cNvSpPr/>
            <p:nvPr/>
          </p:nvSpPr>
          <p:spPr>
            <a:xfrm>
              <a:off x="7805418" y="5860581"/>
              <a:ext cx="4946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51"/>
                <a:gd name="f7" fmla="val 1015"/>
                <a:gd name="f8" fmla="val 3047"/>
                <a:gd name="f9" fmla="val 635"/>
                <a:gd name="f10" fmla="val 4316"/>
                <a:gd name="f11" fmla="val 4952"/>
                <a:gd name="f12" fmla="val 1016"/>
                <a:gd name="f13" fmla="val 711"/>
                <a:gd name="f14" fmla="val 895"/>
                <a:gd name="f15" fmla="val 1448"/>
                <a:gd name="f16" fmla="val 2158"/>
                <a:gd name="f17" fmla="+- 0 0 -90"/>
                <a:gd name="f18" fmla="*/ f3 1 4951"/>
                <a:gd name="f19" fmla="*/ f4 1 101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951"/>
                <a:gd name="f28" fmla="*/ f24 1 1015"/>
                <a:gd name="f29" fmla="*/ 3047 f25 1"/>
                <a:gd name="f30" fmla="*/ 635 f24 1"/>
                <a:gd name="f31" fmla="*/ 4316 f25 1"/>
                <a:gd name="f32" fmla="*/ 0 f24 1"/>
                <a:gd name="f33" fmla="*/ 4952 f25 1"/>
                <a:gd name="f34" fmla="*/ 635 f25 1"/>
                <a:gd name="f35" fmla="*/ 1016 f24 1"/>
                <a:gd name="f36" fmla="*/ 0 f25 1"/>
                <a:gd name="f37" fmla="*/ 2158 f25 1"/>
                <a:gd name="f38" fmla="+- f26 0 f1"/>
                <a:gd name="f39" fmla="*/ f29 1 4951"/>
                <a:gd name="f40" fmla="*/ f30 1 1015"/>
                <a:gd name="f41" fmla="*/ f31 1 4951"/>
                <a:gd name="f42" fmla="*/ f32 1 1015"/>
                <a:gd name="f43" fmla="*/ f33 1 4951"/>
                <a:gd name="f44" fmla="*/ f34 1 4951"/>
                <a:gd name="f45" fmla="*/ f35 1 1015"/>
                <a:gd name="f46" fmla="*/ f36 1 4951"/>
                <a:gd name="f47" fmla="*/ f37 1 4951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7"/>
                <a:gd name="f55" fmla="*/ f42 1 f28"/>
                <a:gd name="f56" fmla="*/ f43 1 f27"/>
                <a:gd name="f57" fmla="*/ f44 1 f27"/>
                <a:gd name="f58" fmla="*/ f45 1 f28"/>
                <a:gd name="f59" fmla="*/ f46 1 f27"/>
                <a:gd name="f60" fmla="*/ f47 1 f27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8 1"/>
                <a:gd name="f68" fmla="*/ f55 f19 1"/>
                <a:gd name="f69" fmla="*/ f56 f18 1"/>
                <a:gd name="f70" fmla="*/ f57 f18 1"/>
                <a:gd name="f71" fmla="*/ f58 f19 1"/>
                <a:gd name="f72" fmla="*/ f59 f18 1"/>
                <a:gd name="f73" fmla="*/ f6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9" y="f68"/>
                </a:cxn>
                <a:cxn ang="f38">
                  <a:pos x="f70" y="f71"/>
                </a:cxn>
                <a:cxn ang="f38">
                  <a:pos x="f72" y="f71"/>
                </a:cxn>
                <a:cxn ang="f38">
                  <a:pos x="f73" y="f71"/>
                </a:cxn>
              </a:cxnLst>
              <a:rect l="f61" t="f64" r="f62" b="f63"/>
              <a:pathLst>
                <a:path w="4951" h="1015">
                  <a:moveTo>
                    <a:pt x="f8" y="f9"/>
                  </a:moveTo>
                  <a:lnTo>
                    <a:pt x="f8" y="f9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9" y="f12"/>
                  </a:lnTo>
                  <a:lnTo>
                    <a:pt x="f5" y="f12"/>
                  </a:lnTo>
                  <a:cubicBezTo>
                    <a:pt x="f13" y="f14"/>
                    <a:pt x="f15" y="f14"/>
                    <a:pt x="f16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8" name="Freeform: Shape 248">
              <a:extLst>
                <a:ext uri="{FF2B5EF4-FFF2-40B4-BE49-F238E27FC236}">
                  <a16:creationId xmlns:a16="http://schemas.microsoft.com/office/drawing/2014/main" id="{9A95BEED-9BE0-A070-53FD-4ECCF60F8908}"/>
                </a:ext>
              </a:extLst>
            </p:cNvPr>
            <p:cNvSpPr/>
            <p:nvPr/>
          </p:nvSpPr>
          <p:spPr>
            <a:xfrm>
              <a:off x="7835127" y="5868582"/>
              <a:ext cx="2542" cy="782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78212"/>
                <a:gd name="f8" fmla="val 1270"/>
                <a:gd name="f9" fmla="val 77958"/>
                <a:gd name="f10" fmla="+- 0 0 -90"/>
                <a:gd name="f11" fmla="*/ f3 1 2539"/>
                <a:gd name="f12" fmla="*/ f4 1 7821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539"/>
                <a:gd name="f21" fmla="*/ f17 1 78212"/>
                <a:gd name="f22" fmla="*/ 1270 f18 1"/>
                <a:gd name="f23" fmla="*/ 78212 f17 1"/>
                <a:gd name="f24" fmla="*/ 2539 f18 1"/>
                <a:gd name="f25" fmla="*/ 0 f17 1"/>
                <a:gd name="f26" fmla="*/ 0 f18 1"/>
                <a:gd name="f27" fmla="*/ 77958 f17 1"/>
                <a:gd name="f28" fmla="+- f19 0 f1"/>
                <a:gd name="f29" fmla="*/ f22 1 2539"/>
                <a:gd name="f30" fmla="*/ f23 1 78212"/>
                <a:gd name="f31" fmla="*/ f24 1 2539"/>
                <a:gd name="f32" fmla="*/ f25 1 78212"/>
                <a:gd name="f33" fmla="*/ f26 1 2539"/>
                <a:gd name="f34" fmla="*/ f27 1 78212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52"/>
                </a:cxn>
                <a:cxn ang="f28">
                  <a:pos x="f51" y="f52"/>
                </a:cxn>
                <a:cxn ang="f28">
                  <a:pos x="f53" y="f52"/>
                </a:cxn>
                <a:cxn ang="f28">
                  <a:pos x="f53" y="f54"/>
                </a:cxn>
              </a:cxnLst>
              <a:rect l="f45" t="f48" r="f46" b="f47"/>
              <a:pathLst>
                <a:path w="2539" h="78212">
                  <a:moveTo>
                    <a:pt x="f8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9" name="Freeform: Shape 249">
              <a:extLst>
                <a:ext uri="{FF2B5EF4-FFF2-40B4-BE49-F238E27FC236}">
                  <a16:creationId xmlns:a16="http://schemas.microsoft.com/office/drawing/2014/main" id="{23EB4FFA-6212-72F7-14B4-45E8CD6FB19A}"/>
                </a:ext>
              </a:extLst>
            </p:cNvPr>
            <p:cNvSpPr/>
            <p:nvPr/>
          </p:nvSpPr>
          <p:spPr>
            <a:xfrm>
              <a:off x="6068891" y="6503167"/>
              <a:ext cx="431304" cy="66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306"/>
                <a:gd name="f7" fmla="val 6602"/>
                <a:gd name="f8" fmla="val 431307"/>
                <a:gd name="f9" fmla="+- 0 0 -90"/>
                <a:gd name="f10" fmla="*/ f3 1 431306"/>
                <a:gd name="f11" fmla="*/ f4 1 660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431306"/>
                <a:gd name="f20" fmla="*/ f16 1 6602"/>
                <a:gd name="f21" fmla="*/ 0 f17 1"/>
                <a:gd name="f22" fmla="*/ 0 f16 1"/>
                <a:gd name="f23" fmla="*/ 431307 f17 1"/>
                <a:gd name="f24" fmla="*/ 6602 f16 1"/>
                <a:gd name="f25" fmla="+- f18 0 f1"/>
                <a:gd name="f26" fmla="*/ f21 1 431306"/>
                <a:gd name="f27" fmla="*/ f22 1 6602"/>
                <a:gd name="f28" fmla="*/ f23 1 431306"/>
                <a:gd name="f29" fmla="*/ f24 1 660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431306" h="6602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0" name="Freeform: Shape 250">
              <a:extLst>
                <a:ext uri="{FF2B5EF4-FFF2-40B4-BE49-F238E27FC236}">
                  <a16:creationId xmlns:a16="http://schemas.microsoft.com/office/drawing/2014/main" id="{17FCDB20-4CEA-616F-6AFB-E8AAD7D82A86}"/>
                </a:ext>
              </a:extLst>
            </p:cNvPr>
            <p:cNvSpPr/>
            <p:nvPr/>
          </p:nvSpPr>
          <p:spPr>
            <a:xfrm>
              <a:off x="6067492" y="6512301"/>
              <a:ext cx="433215" cy="48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3211"/>
                <a:gd name="f7" fmla="val 4824"/>
                <a:gd name="f8" fmla="val 1524"/>
                <a:gd name="f9" fmla="val 762"/>
                <a:gd name="f10" fmla="val 1473"/>
                <a:gd name="f11" fmla="val 2247"/>
                <a:gd name="f12" fmla="val 940"/>
                <a:gd name="f13" fmla="val 3682"/>
                <a:gd name="f14" fmla="val 4825"/>
                <a:gd name="f15" fmla="val 127"/>
                <a:gd name="f16" fmla="+- 0 0 -90"/>
                <a:gd name="f17" fmla="*/ f3 1 433211"/>
                <a:gd name="f18" fmla="*/ f4 1 482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33211"/>
                <a:gd name="f27" fmla="*/ f23 1 4824"/>
                <a:gd name="f28" fmla="*/ 1524 f24 1"/>
                <a:gd name="f29" fmla="*/ 0 f23 1"/>
                <a:gd name="f30" fmla="*/ 762 f23 1"/>
                <a:gd name="f31" fmla="*/ 0 f24 1"/>
                <a:gd name="f32" fmla="*/ 4825 f23 1"/>
                <a:gd name="f33" fmla="*/ 433211 f24 1"/>
                <a:gd name="f34" fmla="*/ 127 f23 1"/>
                <a:gd name="f35" fmla="+- f25 0 f1"/>
                <a:gd name="f36" fmla="*/ f28 1 433211"/>
                <a:gd name="f37" fmla="*/ f29 1 4824"/>
                <a:gd name="f38" fmla="*/ f30 1 4824"/>
                <a:gd name="f39" fmla="*/ f31 1 433211"/>
                <a:gd name="f40" fmla="*/ f32 1 4824"/>
                <a:gd name="f41" fmla="*/ f33 1 433211"/>
                <a:gd name="f42" fmla="*/ f34 1 4824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2"/>
                </a:cxn>
                <a:cxn ang="f35">
                  <a:pos x="f63" y="f62"/>
                </a:cxn>
                <a:cxn ang="f35">
                  <a:pos x="f63" y="f64"/>
                </a:cxn>
              </a:cxnLst>
              <a:rect l="f54" t="f57" r="f55" b="f56"/>
              <a:pathLst>
                <a:path w="433211" h="4824">
                  <a:moveTo>
                    <a:pt x="f8" y="f5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6" y="f14"/>
                  </a:lnTo>
                  <a:lnTo>
                    <a:pt x="f6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1" name="Freeform: Shape 251">
              <a:extLst>
                <a:ext uri="{FF2B5EF4-FFF2-40B4-BE49-F238E27FC236}">
                  <a16:creationId xmlns:a16="http://schemas.microsoft.com/office/drawing/2014/main" id="{37D8DEDA-EA47-0165-88A0-B30A90EA7304}"/>
                </a:ext>
              </a:extLst>
            </p:cNvPr>
            <p:cNvSpPr/>
            <p:nvPr/>
          </p:nvSpPr>
          <p:spPr>
            <a:xfrm>
              <a:off x="7717938" y="6504639"/>
              <a:ext cx="50785" cy="67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786"/>
                <a:gd name="f7" fmla="val 6776"/>
                <a:gd name="f8" fmla="val 45327"/>
                <a:gd name="f9" fmla="val 5253"/>
                <a:gd name="f10" fmla="val 45264"/>
                <a:gd name="f11" fmla="val 4834"/>
                <a:gd name="f12" fmla="val 4403"/>
                <a:gd name="f13" fmla="val 3983"/>
                <a:gd name="f14" fmla="val 3222"/>
                <a:gd name="f15" fmla="val 2841"/>
                <a:gd name="f16" fmla="val 45632"/>
                <a:gd name="f17" fmla="val 2244"/>
                <a:gd name="f18" fmla="val 46013"/>
                <a:gd name="f19" fmla="val 1685"/>
                <a:gd name="f20" fmla="val 46470"/>
                <a:gd name="f21" fmla="val 1190"/>
                <a:gd name="f22" fmla="val 46940"/>
                <a:gd name="f23" fmla="val 695"/>
                <a:gd name="f24" fmla="val 47499"/>
                <a:gd name="f25" fmla="val 314"/>
                <a:gd name="f26" fmla="val 48120"/>
                <a:gd name="f27" fmla="val 48"/>
                <a:gd name="f28" fmla="val 48667"/>
                <a:gd name="f29" fmla="val -16"/>
                <a:gd name="f30" fmla="val 49225"/>
                <a:gd name="f31" fmla="val 49771"/>
                <a:gd name="f32" fmla="val 50787"/>
                <a:gd name="f33" fmla="val 6777"/>
                <a:gd name="f34" fmla="+- 0 0 -90"/>
                <a:gd name="f35" fmla="*/ f3 1 50786"/>
                <a:gd name="f36" fmla="*/ f4 1 6776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50786"/>
                <a:gd name="f45" fmla="*/ f41 1 6776"/>
                <a:gd name="f46" fmla="*/ 45327 f42 1"/>
                <a:gd name="f47" fmla="*/ 5253 f41 1"/>
                <a:gd name="f48" fmla="*/ 3983 f41 1"/>
                <a:gd name="f49" fmla="*/ 2841 f41 1"/>
                <a:gd name="f50" fmla="*/ 46470 f42 1"/>
                <a:gd name="f51" fmla="*/ 1190 f41 1"/>
                <a:gd name="f52" fmla="*/ 48120 f42 1"/>
                <a:gd name="f53" fmla="*/ 48 f41 1"/>
                <a:gd name="f54" fmla="*/ 49771 f42 1"/>
                <a:gd name="f55" fmla="*/ 50787 f42 1"/>
                <a:gd name="f56" fmla="*/ 0 f42 1"/>
                <a:gd name="f57" fmla="*/ 6777 f41 1"/>
                <a:gd name="f58" fmla="+- f43 0 f1"/>
                <a:gd name="f59" fmla="*/ f46 1 50786"/>
                <a:gd name="f60" fmla="*/ f47 1 6776"/>
                <a:gd name="f61" fmla="*/ f48 1 6776"/>
                <a:gd name="f62" fmla="*/ f49 1 6776"/>
                <a:gd name="f63" fmla="*/ f50 1 50786"/>
                <a:gd name="f64" fmla="*/ f51 1 6776"/>
                <a:gd name="f65" fmla="*/ f52 1 50786"/>
                <a:gd name="f66" fmla="*/ f53 1 6776"/>
                <a:gd name="f67" fmla="*/ f54 1 50786"/>
                <a:gd name="f68" fmla="*/ f55 1 50786"/>
                <a:gd name="f69" fmla="*/ f56 1 50786"/>
                <a:gd name="f70" fmla="*/ f57 1 6776"/>
                <a:gd name="f71" fmla="*/ f37 1 f44"/>
                <a:gd name="f72" fmla="*/ f38 1 f44"/>
                <a:gd name="f73" fmla="*/ f37 1 f45"/>
                <a:gd name="f74" fmla="*/ f39 1 f45"/>
                <a:gd name="f75" fmla="*/ f59 1 f44"/>
                <a:gd name="f76" fmla="*/ f60 1 f45"/>
                <a:gd name="f77" fmla="*/ f61 1 f45"/>
                <a:gd name="f78" fmla="*/ f62 1 f45"/>
                <a:gd name="f79" fmla="*/ f63 1 f44"/>
                <a:gd name="f80" fmla="*/ f64 1 f45"/>
                <a:gd name="f81" fmla="*/ f65 1 f44"/>
                <a:gd name="f82" fmla="*/ f66 1 f45"/>
                <a:gd name="f83" fmla="*/ f67 1 f44"/>
                <a:gd name="f84" fmla="*/ f68 1 f44"/>
                <a:gd name="f85" fmla="*/ f69 1 f44"/>
                <a:gd name="f86" fmla="*/ f70 1 f45"/>
                <a:gd name="f87" fmla="*/ f71 f35 1"/>
                <a:gd name="f88" fmla="*/ f72 f35 1"/>
                <a:gd name="f89" fmla="*/ f74 f36 1"/>
                <a:gd name="f90" fmla="*/ f73 f36 1"/>
                <a:gd name="f91" fmla="*/ f75 f35 1"/>
                <a:gd name="f92" fmla="*/ f76 f36 1"/>
                <a:gd name="f93" fmla="*/ f77 f36 1"/>
                <a:gd name="f94" fmla="*/ f78 f36 1"/>
                <a:gd name="f95" fmla="*/ f79 f35 1"/>
                <a:gd name="f96" fmla="*/ f80 f36 1"/>
                <a:gd name="f97" fmla="*/ f81 f35 1"/>
                <a:gd name="f98" fmla="*/ f82 f36 1"/>
                <a:gd name="f99" fmla="*/ f83 f35 1"/>
                <a:gd name="f100" fmla="*/ f84 f35 1"/>
                <a:gd name="f101" fmla="*/ f85 f35 1"/>
                <a:gd name="f102" fmla="*/ f86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1" y="f92"/>
                </a:cxn>
                <a:cxn ang="f58">
                  <a:pos x="f91" y="f92"/>
                </a:cxn>
                <a:cxn ang="f58">
                  <a:pos x="f91" y="f93"/>
                </a:cxn>
                <a:cxn ang="f58">
                  <a:pos x="f91" y="f94"/>
                </a:cxn>
                <a:cxn ang="f58">
                  <a:pos x="f95" y="f96"/>
                </a:cxn>
                <a:cxn ang="f58">
                  <a:pos x="f95" y="f96"/>
                </a:cxn>
                <a:cxn ang="f58">
                  <a:pos x="f97" y="f98"/>
                </a:cxn>
                <a:cxn ang="f58">
                  <a:pos x="f97" y="f98"/>
                </a:cxn>
                <a:cxn ang="f58">
                  <a:pos x="f99" y="f98"/>
                </a:cxn>
                <a:cxn ang="f58">
                  <a:pos x="f100" y="f98"/>
                </a:cxn>
                <a:cxn ang="f58">
                  <a:pos x="f101" y="f98"/>
                </a:cxn>
                <a:cxn ang="f58">
                  <a:pos x="f101" y="f102"/>
                </a:cxn>
              </a:cxnLst>
              <a:rect l="f87" t="f90" r="f88" b="f89"/>
              <a:pathLst>
                <a:path w="50786" h="6776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4"/>
                    <a:pt x="f8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cubicBezTo>
                    <a:pt x="f28" y="f29"/>
                    <a:pt x="f30" y="f29"/>
                    <a:pt x="f31" y="f27"/>
                  </a:cubicBezTo>
                  <a:lnTo>
                    <a:pt x="f32" y="f27"/>
                  </a:lnTo>
                  <a:lnTo>
                    <a:pt x="f5" y="f27"/>
                  </a:lnTo>
                  <a:lnTo>
                    <a:pt x="f5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2" name="Freeform: Shape 252">
              <a:extLst>
                <a:ext uri="{FF2B5EF4-FFF2-40B4-BE49-F238E27FC236}">
                  <a16:creationId xmlns:a16="http://schemas.microsoft.com/office/drawing/2014/main" id="{981770A4-FBAE-394A-1F9F-ECC9A5828630}"/>
                </a:ext>
              </a:extLst>
            </p:cNvPr>
            <p:cNvSpPr/>
            <p:nvPr/>
          </p:nvSpPr>
          <p:spPr>
            <a:xfrm>
              <a:off x="7719593" y="6513070"/>
              <a:ext cx="50785" cy="47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786"/>
                <a:gd name="f7" fmla="val 4697"/>
                <a:gd name="f8" fmla="val 49009"/>
                <a:gd name="f9" fmla="val 3682"/>
                <a:gd name="f10" fmla="val 48591"/>
                <a:gd name="f11" fmla="val 3733"/>
                <a:gd name="f12" fmla="val 48159"/>
                <a:gd name="f13" fmla="val 47740"/>
                <a:gd name="f14" fmla="val 46978"/>
                <a:gd name="f15" fmla="val 46597"/>
                <a:gd name="f16" fmla="val 2920"/>
                <a:gd name="f17" fmla="val 46203"/>
                <a:gd name="f18" fmla="val 2743"/>
                <a:gd name="f19" fmla="val 45860"/>
                <a:gd name="f20" fmla="val 2476"/>
                <a:gd name="f21" fmla="val 45581"/>
                <a:gd name="f22" fmla="val 2158"/>
                <a:gd name="f23" fmla="val 1397"/>
                <a:gd name="f24" fmla="val 44820"/>
                <a:gd name="f25" fmla="val 1143"/>
                <a:gd name="f26" fmla="val 44781"/>
                <a:gd name="f27" fmla="val 762"/>
                <a:gd name="f28" fmla="val 381"/>
                <a:gd name="f29" fmla="val 4698"/>
                <a:gd name="f30" fmla="val 50787"/>
                <a:gd name="f31" fmla="+- 0 0 -90"/>
                <a:gd name="f32" fmla="*/ f3 1 50786"/>
                <a:gd name="f33" fmla="*/ f4 1 469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0786"/>
                <a:gd name="f42" fmla="*/ f38 1 4697"/>
                <a:gd name="f43" fmla="*/ 49009 f39 1"/>
                <a:gd name="f44" fmla="*/ 3682 f38 1"/>
                <a:gd name="f45" fmla="*/ 47740 f39 1"/>
                <a:gd name="f46" fmla="*/ 46597 f39 1"/>
                <a:gd name="f47" fmla="*/ 2920 f38 1"/>
                <a:gd name="f48" fmla="*/ 45581 f39 1"/>
                <a:gd name="f49" fmla="*/ 2158 f38 1"/>
                <a:gd name="f50" fmla="*/ 44820 f39 1"/>
                <a:gd name="f51" fmla="*/ 1143 f38 1"/>
                <a:gd name="f52" fmla="*/ 0 f38 1"/>
                <a:gd name="f53" fmla="*/ 0 f39 1"/>
                <a:gd name="f54" fmla="*/ 4698 f38 1"/>
                <a:gd name="f55" fmla="*/ 50787 f39 1"/>
                <a:gd name="f56" fmla="+- f40 0 f1"/>
                <a:gd name="f57" fmla="*/ f43 1 50786"/>
                <a:gd name="f58" fmla="*/ f44 1 4697"/>
                <a:gd name="f59" fmla="*/ f45 1 50786"/>
                <a:gd name="f60" fmla="*/ f46 1 50786"/>
                <a:gd name="f61" fmla="*/ f47 1 4697"/>
                <a:gd name="f62" fmla="*/ f48 1 50786"/>
                <a:gd name="f63" fmla="*/ f49 1 4697"/>
                <a:gd name="f64" fmla="*/ f50 1 50786"/>
                <a:gd name="f65" fmla="*/ f51 1 4697"/>
                <a:gd name="f66" fmla="*/ f52 1 4697"/>
                <a:gd name="f67" fmla="*/ f53 1 50786"/>
                <a:gd name="f68" fmla="*/ f54 1 4697"/>
                <a:gd name="f69" fmla="*/ f55 1 50786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1"/>
                <a:gd name="f77" fmla="*/ f60 1 f41"/>
                <a:gd name="f78" fmla="*/ f61 1 f42"/>
                <a:gd name="f79" fmla="*/ f62 1 f41"/>
                <a:gd name="f80" fmla="*/ f63 1 f42"/>
                <a:gd name="f81" fmla="*/ f64 1 f41"/>
                <a:gd name="f82" fmla="*/ f65 1 f42"/>
                <a:gd name="f83" fmla="*/ f66 1 f42"/>
                <a:gd name="f84" fmla="*/ f67 1 f41"/>
                <a:gd name="f85" fmla="*/ f68 1 f42"/>
                <a:gd name="f86" fmla="*/ f69 1 f41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2 1"/>
                <a:gd name="f94" fmla="*/ f77 f32 1"/>
                <a:gd name="f95" fmla="*/ f78 f33 1"/>
                <a:gd name="f96" fmla="*/ f79 f32 1"/>
                <a:gd name="f97" fmla="*/ f80 f33 1"/>
                <a:gd name="f98" fmla="*/ f81 f32 1"/>
                <a:gd name="f99" fmla="*/ f82 f33 1"/>
                <a:gd name="f100" fmla="*/ f83 f33 1"/>
                <a:gd name="f101" fmla="*/ f84 f32 1"/>
                <a:gd name="f102" fmla="*/ f85 f33 1"/>
                <a:gd name="f103" fmla="*/ f8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3" y="f92"/>
                </a:cxn>
                <a:cxn ang="f56">
                  <a:pos x="f94" y="f95"/>
                </a:cxn>
                <a:cxn ang="f56">
                  <a:pos x="f96" y="f97"/>
                </a:cxn>
                <a:cxn ang="f56">
                  <a:pos x="f98" y="f99"/>
                </a:cxn>
                <a:cxn ang="f56">
                  <a:pos x="f98" y="f100"/>
                </a:cxn>
                <a:cxn ang="f56">
                  <a:pos x="f98" y="f100"/>
                </a:cxn>
                <a:cxn ang="f56">
                  <a:pos x="f101" y="f100"/>
                </a:cxn>
                <a:cxn ang="f56">
                  <a:pos x="f101" y="f102"/>
                </a:cxn>
                <a:cxn ang="f56">
                  <a:pos x="f103" y="f102"/>
                </a:cxn>
              </a:cxnLst>
              <a:rect l="f87" t="f90" r="f88" b="f89"/>
              <a:pathLst>
                <a:path w="50786" h="4697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3" y="f9"/>
                    <a:pt x="f14" y="f9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1" y="f22"/>
                    <a:pt x="f21" y="f23"/>
                    <a:pt x="f24" y="f25"/>
                  </a:cubicBezTo>
                  <a:cubicBezTo>
                    <a:pt x="f26" y="f27"/>
                    <a:pt x="f26" y="f28"/>
                    <a:pt x="f24" y="f5"/>
                  </a:cubicBezTo>
                  <a:lnTo>
                    <a:pt x="f24" y="f5"/>
                  </a:lnTo>
                  <a:lnTo>
                    <a:pt x="f5" y="f5"/>
                  </a:lnTo>
                  <a:lnTo>
                    <a:pt x="f5" y="f29"/>
                  </a:lnTo>
                  <a:lnTo>
                    <a:pt x="f30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3" name="Freeform: Shape 253">
              <a:extLst>
                <a:ext uri="{FF2B5EF4-FFF2-40B4-BE49-F238E27FC236}">
                  <a16:creationId xmlns:a16="http://schemas.microsoft.com/office/drawing/2014/main" id="{F99C979F-6C2D-F020-1948-1B85ACE4AF60}"/>
                </a:ext>
              </a:extLst>
            </p:cNvPr>
            <p:cNvSpPr/>
            <p:nvPr/>
          </p:nvSpPr>
          <p:spPr>
            <a:xfrm>
              <a:off x="7788914" y="5955551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"/>
                <a:gd name="f7" fmla="val 761"/>
                <a:gd name="f8" fmla="val 762"/>
                <a:gd name="f9" fmla="+- 0 0 -90"/>
                <a:gd name="f10" fmla="*/ f3 1 1142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142"/>
                <a:gd name="f20" fmla="*/ f16 1 761"/>
                <a:gd name="f21" fmla="*/ 0 f17 1"/>
                <a:gd name="f22" fmla="*/ 762 f16 1"/>
                <a:gd name="f23" fmla="*/ 1142 f17 1"/>
                <a:gd name="f24" fmla="*/ 0 f16 1"/>
                <a:gd name="f25" fmla="+- f18 0 f1"/>
                <a:gd name="f26" fmla="*/ f21 1 1142"/>
                <a:gd name="f27" fmla="*/ f22 1 761"/>
                <a:gd name="f28" fmla="*/ f23 1 1142"/>
                <a:gd name="f29" fmla="*/ f24 1 761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</a:cxnLst>
              <a:rect l="f38" t="f41" r="f39" b="f40"/>
              <a:pathLst>
                <a:path w="1142" h="761">
                  <a:moveTo>
                    <a:pt x="f5" y="f8"/>
                  </a:move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4" name="Freeform: Shape 254">
              <a:extLst>
                <a:ext uri="{FF2B5EF4-FFF2-40B4-BE49-F238E27FC236}">
                  <a16:creationId xmlns:a16="http://schemas.microsoft.com/office/drawing/2014/main" id="{019CA6C2-BB14-06C1-D57E-E66D66588F5B}"/>
                </a:ext>
              </a:extLst>
            </p:cNvPr>
            <p:cNvSpPr/>
            <p:nvPr/>
          </p:nvSpPr>
          <p:spPr>
            <a:xfrm>
              <a:off x="7787258" y="5957206"/>
              <a:ext cx="758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142"/>
                <a:gd name="f8" fmla="val 1143"/>
                <a:gd name="f9" fmla="val 762"/>
                <a:gd name="f10" fmla="val 470"/>
                <a:gd name="f11" fmla="val 350"/>
                <a:gd name="f12" fmla="val 203"/>
                <a:gd name="f13" fmla="val 734"/>
                <a:gd name="f14" fmla="+- 0 0 -90"/>
                <a:gd name="f15" fmla="*/ f3 1 761"/>
                <a:gd name="f16" fmla="*/ f4 1 11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61"/>
                <a:gd name="f25" fmla="*/ f21 1 1142"/>
                <a:gd name="f26" fmla="*/ 0 f22 1"/>
                <a:gd name="f27" fmla="*/ 1143 f21 1"/>
                <a:gd name="f28" fmla="*/ 762 f22 1"/>
                <a:gd name="f29" fmla="*/ 0 f21 1"/>
                <a:gd name="f30" fmla="+- f23 0 f1"/>
                <a:gd name="f31" fmla="*/ f26 1 761"/>
                <a:gd name="f32" fmla="*/ f27 1 1142"/>
                <a:gd name="f33" fmla="*/ f28 1 761"/>
                <a:gd name="f34" fmla="*/ f29 1 1142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761" h="1142">
                  <a:moveTo>
                    <a:pt x="f5" y="f8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5" name="Freeform: Shape 255">
              <a:extLst>
                <a:ext uri="{FF2B5EF4-FFF2-40B4-BE49-F238E27FC236}">
                  <a16:creationId xmlns:a16="http://schemas.microsoft.com/office/drawing/2014/main" id="{7C3BD523-3967-7269-BB2B-96905055494F}"/>
                </a:ext>
              </a:extLst>
            </p:cNvPr>
            <p:cNvSpPr/>
            <p:nvPr/>
          </p:nvSpPr>
          <p:spPr>
            <a:xfrm>
              <a:off x="7792215" y="5953137"/>
              <a:ext cx="14730" cy="13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728"/>
                <a:gd name="f7" fmla="val 13966"/>
                <a:gd name="f8" fmla="val 7873"/>
                <a:gd name="f9" fmla="val 8507"/>
                <a:gd name="f10" fmla="val 14729"/>
                <a:gd name="f11" fmla="val 12697"/>
                <a:gd name="f12" fmla="val 14309"/>
                <a:gd name="f13" fmla="val 12770"/>
                <a:gd name="f14" fmla="val 13878"/>
                <a:gd name="f15" fmla="val 13459"/>
                <a:gd name="f16" fmla="val 12189"/>
                <a:gd name="f17" fmla="val 12477"/>
                <a:gd name="f18" fmla="val 11719"/>
                <a:gd name="f19" fmla="val 12177"/>
                <a:gd name="f20" fmla="val 11300"/>
                <a:gd name="f21" fmla="val 11808"/>
                <a:gd name="f22" fmla="val 10666"/>
                <a:gd name="f23" fmla="val 11046"/>
                <a:gd name="f24" fmla="val 10335"/>
                <a:gd name="f25" fmla="val 10672"/>
                <a:gd name="f26" fmla="val 10081"/>
                <a:gd name="f27" fmla="val 10241"/>
                <a:gd name="f28" fmla="val 9904"/>
                <a:gd name="f29" fmla="val 9776"/>
                <a:gd name="f30" fmla="val 9777"/>
                <a:gd name="f31" fmla="val 9450"/>
                <a:gd name="f32" fmla="val 9087"/>
                <a:gd name="f33" fmla="val 8761"/>
                <a:gd name="f34" fmla="val 7999"/>
                <a:gd name="f35" fmla="val 7364"/>
                <a:gd name="f36" fmla="val 635"/>
                <a:gd name="f37" fmla="val 1651"/>
                <a:gd name="f38" fmla="val 1905"/>
                <a:gd name="f39" fmla="val 5308"/>
                <a:gd name="f40" fmla="val 2152"/>
                <a:gd name="f41" fmla="val 7847"/>
                <a:gd name="f42" fmla="val 5062"/>
                <a:gd name="f43" fmla="+- 0 0 -90"/>
                <a:gd name="f44" fmla="*/ f3 1 14728"/>
                <a:gd name="f45" fmla="*/ f4 1 1396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4728"/>
                <a:gd name="f54" fmla="*/ f50 1 13966"/>
                <a:gd name="f55" fmla="*/ 7873 f51 1"/>
                <a:gd name="f56" fmla="*/ 8507 f50 1"/>
                <a:gd name="f57" fmla="*/ 13966 f50 1"/>
                <a:gd name="f58" fmla="*/ 14729 f51 1"/>
                <a:gd name="f59" fmla="*/ 12697 f50 1"/>
                <a:gd name="f60" fmla="*/ 13459 f51 1"/>
                <a:gd name="f61" fmla="*/ 12697 f51 1"/>
                <a:gd name="f62" fmla="*/ 11300 f51 1"/>
                <a:gd name="f63" fmla="*/ 11808 f50 1"/>
                <a:gd name="f64" fmla="*/ 10666 f51 1"/>
                <a:gd name="f65" fmla="*/ 11046 f50 1"/>
                <a:gd name="f66" fmla="*/ 9904 f51 1"/>
                <a:gd name="f67" fmla="*/ 9776 f50 1"/>
                <a:gd name="f68" fmla="*/ 8761 f50 1"/>
                <a:gd name="f69" fmla="*/ 7999 f50 1"/>
                <a:gd name="f70" fmla="*/ 7364 f50 1"/>
                <a:gd name="f71" fmla="*/ 0 f50 1"/>
                <a:gd name="f72" fmla="*/ 635 f51 1"/>
                <a:gd name="f73" fmla="*/ 1651 f50 1"/>
                <a:gd name="f74" fmla="*/ 0 f51 1"/>
                <a:gd name="f75" fmla="*/ 1905 f51 1"/>
                <a:gd name="f76" fmla="+- f52 0 f1"/>
                <a:gd name="f77" fmla="*/ f55 1 14728"/>
                <a:gd name="f78" fmla="*/ f56 1 13966"/>
                <a:gd name="f79" fmla="*/ f57 1 13966"/>
                <a:gd name="f80" fmla="*/ f58 1 14728"/>
                <a:gd name="f81" fmla="*/ f59 1 13966"/>
                <a:gd name="f82" fmla="*/ f60 1 14728"/>
                <a:gd name="f83" fmla="*/ f61 1 14728"/>
                <a:gd name="f84" fmla="*/ f62 1 14728"/>
                <a:gd name="f85" fmla="*/ f63 1 13966"/>
                <a:gd name="f86" fmla="*/ f64 1 14728"/>
                <a:gd name="f87" fmla="*/ f65 1 13966"/>
                <a:gd name="f88" fmla="*/ f66 1 14728"/>
                <a:gd name="f89" fmla="*/ f67 1 13966"/>
                <a:gd name="f90" fmla="*/ f68 1 13966"/>
                <a:gd name="f91" fmla="*/ f69 1 13966"/>
                <a:gd name="f92" fmla="*/ f70 1 13966"/>
                <a:gd name="f93" fmla="*/ f71 1 13966"/>
                <a:gd name="f94" fmla="*/ f72 1 14728"/>
                <a:gd name="f95" fmla="*/ f73 1 13966"/>
                <a:gd name="f96" fmla="*/ f74 1 14728"/>
                <a:gd name="f97" fmla="*/ f75 1 14728"/>
                <a:gd name="f98" fmla="*/ f46 1 f53"/>
                <a:gd name="f99" fmla="*/ f47 1 f53"/>
                <a:gd name="f100" fmla="*/ f46 1 f54"/>
                <a:gd name="f101" fmla="*/ f48 1 f54"/>
                <a:gd name="f102" fmla="*/ f77 1 f53"/>
                <a:gd name="f103" fmla="*/ f78 1 f54"/>
                <a:gd name="f104" fmla="*/ f79 1 f54"/>
                <a:gd name="f105" fmla="*/ f80 1 f53"/>
                <a:gd name="f106" fmla="*/ f81 1 f54"/>
                <a:gd name="f107" fmla="*/ f82 1 f53"/>
                <a:gd name="f108" fmla="*/ f83 1 f53"/>
                <a:gd name="f109" fmla="*/ f84 1 f53"/>
                <a:gd name="f110" fmla="*/ f85 1 f54"/>
                <a:gd name="f111" fmla="*/ f86 1 f53"/>
                <a:gd name="f112" fmla="*/ f87 1 f54"/>
                <a:gd name="f113" fmla="*/ f88 1 f53"/>
                <a:gd name="f114" fmla="*/ f89 1 f54"/>
                <a:gd name="f115" fmla="*/ f90 1 f54"/>
                <a:gd name="f116" fmla="*/ f91 1 f54"/>
                <a:gd name="f117" fmla="*/ f92 1 f54"/>
                <a:gd name="f118" fmla="*/ f93 1 f54"/>
                <a:gd name="f119" fmla="*/ f94 1 f53"/>
                <a:gd name="f120" fmla="*/ f95 1 f54"/>
                <a:gd name="f121" fmla="*/ f96 1 f53"/>
                <a:gd name="f122" fmla="*/ f97 1 f53"/>
                <a:gd name="f123" fmla="*/ f98 f44 1"/>
                <a:gd name="f124" fmla="*/ f99 f44 1"/>
                <a:gd name="f125" fmla="*/ f101 f45 1"/>
                <a:gd name="f126" fmla="*/ f100 f45 1"/>
                <a:gd name="f127" fmla="*/ f102 f44 1"/>
                <a:gd name="f128" fmla="*/ f103 f45 1"/>
                <a:gd name="f129" fmla="*/ f104 f45 1"/>
                <a:gd name="f130" fmla="*/ f105 f44 1"/>
                <a:gd name="f131" fmla="*/ f106 f45 1"/>
                <a:gd name="f132" fmla="*/ f107 f44 1"/>
                <a:gd name="f133" fmla="*/ f108 f44 1"/>
                <a:gd name="f134" fmla="*/ f109 f44 1"/>
                <a:gd name="f135" fmla="*/ f110 f45 1"/>
                <a:gd name="f136" fmla="*/ f111 f44 1"/>
                <a:gd name="f137" fmla="*/ f112 f45 1"/>
                <a:gd name="f138" fmla="*/ f113 f44 1"/>
                <a:gd name="f139" fmla="*/ f114 f45 1"/>
                <a:gd name="f140" fmla="*/ f115 f45 1"/>
                <a:gd name="f141" fmla="*/ f116 f45 1"/>
                <a:gd name="f142" fmla="*/ f117 f45 1"/>
                <a:gd name="f143" fmla="*/ f118 f45 1"/>
                <a:gd name="f144" fmla="*/ f119 f44 1"/>
                <a:gd name="f145" fmla="*/ f120 f45 1"/>
                <a:gd name="f146" fmla="*/ f121 f44 1"/>
                <a:gd name="f147" fmla="*/ f12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7" y="f128"/>
                </a:cxn>
                <a:cxn ang="f76">
                  <a:pos x="f127" y="f129"/>
                </a:cxn>
                <a:cxn ang="f76">
                  <a:pos x="f130" y="f131"/>
                </a:cxn>
                <a:cxn ang="f76">
                  <a:pos x="f130" y="f131"/>
                </a:cxn>
                <a:cxn ang="f76">
                  <a:pos x="f132" y="f131"/>
                </a:cxn>
                <a:cxn ang="f76">
                  <a:pos x="f133" y="f131"/>
                </a:cxn>
                <a:cxn ang="f76">
                  <a:pos x="f134" y="f135"/>
                </a:cxn>
                <a:cxn ang="f76">
                  <a:pos x="f136" y="f137"/>
                </a:cxn>
                <a:cxn ang="f76">
                  <a:pos x="f138" y="f139"/>
                </a:cxn>
                <a:cxn ang="f76">
                  <a:pos x="f138" y="f140"/>
                </a:cxn>
                <a:cxn ang="f76">
                  <a:pos x="f138" y="f141"/>
                </a:cxn>
                <a:cxn ang="f76">
                  <a:pos x="f138" y="f141"/>
                </a:cxn>
                <a:cxn ang="f76">
                  <a:pos x="f138" y="f142"/>
                </a:cxn>
                <a:cxn ang="f76">
                  <a:pos x="f138" y="f143"/>
                </a:cxn>
                <a:cxn ang="f76">
                  <a:pos x="f144" y="f145"/>
                </a:cxn>
                <a:cxn ang="f76">
                  <a:pos x="f146" y="f145"/>
                </a:cxn>
                <a:cxn ang="f76">
                  <a:pos x="f147" y="f145"/>
                </a:cxn>
                <a:cxn ang="f76">
                  <a:pos x="f127" y="f128"/>
                </a:cxn>
              </a:cxnLst>
              <a:rect l="f123" t="f126" r="f124" b="f125"/>
              <a:pathLst>
                <a:path w="14728" h="13966">
                  <a:moveTo>
                    <a:pt x="f8" y="f9"/>
                  </a:moveTo>
                  <a:lnTo>
                    <a:pt x="f8" y="f7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3"/>
                    <a:pt x="f15" y="f11"/>
                  </a:cubicBezTo>
                  <a:cubicBezTo>
                    <a:pt x="f15" y="f11"/>
                    <a:pt x="f15" y="f11"/>
                    <a:pt x="f11" y="f11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0" y="f32"/>
                    <a:pt x="f28" y="f33"/>
                  </a:cubicBezTo>
                  <a:lnTo>
                    <a:pt x="f28" y="f34"/>
                  </a:lnTo>
                  <a:lnTo>
                    <a:pt x="f28" y="f34"/>
                  </a:lnTo>
                  <a:cubicBezTo>
                    <a:pt x="f28" y="f34"/>
                    <a:pt x="f28" y="f34"/>
                    <a:pt x="f28" y="f35"/>
                  </a:cubicBezTo>
                  <a:lnTo>
                    <a:pt x="f28" y="f5"/>
                  </a:lnTo>
                  <a:lnTo>
                    <a:pt x="f36" y="f37"/>
                  </a:lnTo>
                  <a:lnTo>
                    <a:pt x="f5" y="f37"/>
                  </a:lnTo>
                  <a:lnTo>
                    <a:pt x="f38" y="f37"/>
                  </a:lnTo>
                  <a:cubicBezTo>
                    <a:pt x="f39" y="f40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6" name="Freeform: Shape 256">
              <a:extLst>
                <a:ext uri="{FF2B5EF4-FFF2-40B4-BE49-F238E27FC236}">
                  <a16:creationId xmlns:a16="http://schemas.microsoft.com/office/drawing/2014/main" id="{4BFCC073-3397-AEE0-C05E-31113D0E28BC}"/>
                </a:ext>
              </a:extLst>
            </p:cNvPr>
            <p:cNvSpPr/>
            <p:nvPr/>
          </p:nvSpPr>
          <p:spPr>
            <a:xfrm>
              <a:off x="7786454" y="5959492"/>
              <a:ext cx="45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396"/>
                <a:gd name="f8" fmla="val 48"/>
                <a:gd name="f9" fmla="val 1397"/>
                <a:gd name="f10" fmla="val -16"/>
                <a:gd name="f11" fmla="val 933"/>
                <a:gd name="f12" fmla="val 463"/>
                <a:gd name="f13" fmla="+- 0 0 -90"/>
                <a:gd name="f14" fmla="*/ f3 1 47"/>
                <a:gd name="f15" fmla="*/ f4 1 139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1396"/>
                <a:gd name="f25" fmla="*/ 48 f21 1"/>
                <a:gd name="f26" fmla="*/ 1397 f20 1"/>
                <a:gd name="f27" fmla="*/ 0 f20 1"/>
                <a:gd name="f28" fmla="+- f22 0 f1"/>
                <a:gd name="f29" fmla="*/ f25 1 47"/>
                <a:gd name="f30" fmla="*/ f26 1 1396"/>
                <a:gd name="f31" fmla="*/ f27 1 1396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47" h="1396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cubicBezTo>
                    <a:pt x="f10" y="f12"/>
                    <a:pt x="f10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7" name="Freeform: Shape 257">
              <a:extLst>
                <a:ext uri="{FF2B5EF4-FFF2-40B4-BE49-F238E27FC236}">
                  <a16:creationId xmlns:a16="http://schemas.microsoft.com/office/drawing/2014/main" id="{7EB0BA98-C628-19C6-23A4-105F3E8C78FD}"/>
                </a:ext>
              </a:extLst>
            </p:cNvPr>
            <p:cNvSpPr/>
            <p:nvPr/>
          </p:nvSpPr>
          <p:spPr>
            <a:xfrm>
              <a:off x="7809350" y="5965710"/>
              <a:ext cx="12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"/>
                <a:gd name="f7" fmla="val 12696"/>
                <a:gd name="f8" fmla="+- 0 0 -90"/>
                <a:gd name="f9" fmla="*/ f3 1 127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"/>
                <a:gd name="f19" fmla="*/ f15 1 12696"/>
                <a:gd name="f20" fmla="*/ 127 f16 1"/>
                <a:gd name="f21" fmla="*/ 0 f15 1"/>
                <a:gd name="f22" fmla="*/ 0 f16 1"/>
                <a:gd name="f23" fmla="+- f17 0 f1"/>
                <a:gd name="f24" fmla="*/ f20 1 127"/>
                <a:gd name="f25" fmla="*/ f21 1 12696"/>
                <a:gd name="f26" fmla="*/ f22 1 127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  <a:cxn ang="f23">
                  <a:pos x="f40" y="f39"/>
                </a:cxn>
                <a:cxn ang="f23">
                  <a:pos x="f38" y="f39"/>
                </a:cxn>
                <a:cxn ang="f23">
                  <a:pos x="f38" y="f39"/>
                </a:cxn>
              </a:cxnLst>
              <a:rect l="f34" t="f37" r="f35" b="f36"/>
              <a:pathLst>
                <a:path w="127" h="12696">
                  <a:moveTo>
                    <a:pt x="f6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6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8" name="Freeform: Shape 258">
              <a:extLst>
                <a:ext uri="{FF2B5EF4-FFF2-40B4-BE49-F238E27FC236}">
                  <a16:creationId xmlns:a16="http://schemas.microsoft.com/office/drawing/2014/main" id="{64D910B4-95CA-A3C3-D2FE-4F715362005E}"/>
                </a:ext>
              </a:extLst>
            </p:cNvPr>
            <p:cNvSpPr/>
            <p:nvPr/>
          </p:nvSpPr>
          <p:spPr>
            <a:xfrm>
              <a:off x="7763521" y="6507272"/>
              <a:ext cx="54" cy="12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219"/>
                <a:gd name="f8" fmla="val 458"/>
                <a:gd name="f9" fmla="val 77"/>
                <a:gd name="f10" fmla="val -304"/>
                <a:gd name="f11" fmla="val 126"/>
                <a:gd name="f12" fmla="val 838"/>
                <a:gd name="f13" fmla="+- 0 0 -90"/>
                <a:gd name="f14" fmla="*/ f3 1 56"/>
                <a:gd name="f15" fmla="*/ f4 1 121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1219"/>
                <a:gd name="f25" fmla="*/ 0 f21 1"/>
                <a:gd name="f26" fmla="*/ 1219 f20 1"/>
                <a:gd name="f27" fmla="*/ 77 f20 1"/>
                <a:gd name="f28" fmla="+- f22 0 f1"/>
                <a:gd name="f29" fmla="*/ f25 1 56"/>
                <a:gd name="f30" fmla="*/ f26 1 1219"/>
                <a:gd name="f31" fmla="*/ f27 1 1219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1219">
                  <a:moveTo>
                    <a:pt x="f5" y="f7"/>
                  </a:moveTo>
                  <a:cubicBezTo>
                    <a:pt x="f5" y="f7"/>
                    <a:pt x="f5" y="f8"/>
                    <a:pt x="f5" y="f9"/>
                  </a:cubicBezTo>
                  <a:cubicBezTo>
                    <a:pt x="f5" y="f10"/>
                    <a:pt x="f11" y="f12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9" name="Freeform: Shape 259">
              <a:extLst>
                <a:ext uri="{FF2B5EF4-FFF2-40B4-BE49-F238E27FC236}">
                  <a16:creationId xmlns:a16="http://schemas.microsoft.com/office/drawing/2014/main" id="{FDDAA730-1C3E-46E9-F082-19C3F90F9A0D}"/>
                </a:ext>
              </a:extLst>
            </p:cNvPr>
            <p:cNvSpPr/>
            <p:nvPr/>
          </p:nvSpPr>
          <p:spPr>
            <a:xfrm>
              <a:off x="7764920" y="650569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0" name="Freeform: Shape 260">
              <a:extLst>
                <a:ext uri="{FF2B5EF4-FFF2-40B4-BE49-F238E27FC236}">
                  <a16:creationId xmlns:a16="http://schemas.microsoft.com/office/drawing/2014/main" id="{E661E942-AD0D-09B6-84A2-D79F7AECA81F}"/>
                </a:ext>
              </a:extLst>
            </p:cNvPr>
            <p:cNvSpPr/>
            <p:nvPr/>
          </p:nvSpPr>
          <p:spPr>
            <a:xfrm>
              <a:off x="7766950" y="6504054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1" name="Freeform: Shape 261">
              <a:extLst>
                <a:ext uri="{FF2B5EF4-FFF2-40B4-BE49-F238E27FC236}">
                  <a16:creationId xmlns:a16="http://schemas.microsoft.com/office/drawing/2014/main" id="{9B6328D5-0463-2CD0-CE73-4AC10ECD9A94}"/>
                </a:ext>
              </a:extLst>
            </p:cNvPr>
            <p:cNvSpPr/>
            <p:nvPr/>
          </p:nvSpPr>
          <p:spPr>
            <a:xfrm>
              <a:off x="7769355" y="6503167"/>
              <a:ext cx="17016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013"/>
                <a:gd name="f7" fmla="val 761"/>
                <a:gd name="f8" fmla="val 1016"/>
                <a:gd name="f9" fmla="val 17014"/>
                <a:gd name="f10" fmla="val 762"/>
                <a:gd name="f11" fmla="+- 0 0 -90"/>
                <a:gd name="f12" fmla="*/ f3 1 17013"/>
                <a:gd name="f13" fmla="*/ f4 1 76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7013"/>
                <a:gd name="f22" fmla="*/ f18 1 761"/>
                <a:gd name="f23" fmla="*/ 1016 f19 1"/>
                <a:gd name="f24" fmla="*/ 0 f18 1"/>
                <a:gd name="f25" fmla="*/ 17014 f19 1"/>
                <a:gd name="f26" fmla="*/ 762 f18 1"/>
                <a:gd name="f27" fmla="*/ 0 f19 1"/>
                <a:gd name="f28" fmla="+- f20 0 f1"/>
                <a:gd name="f29" fmla="*/ f23 1 17013"/>
                <a:gd name="f30" fmla="*/ f24 1 761"/>
                <a:gd name="f31" fmla="*/ f25 1 17013"/>
                <a:gd name="f32" fmla="*/ f26 1 761"/>
                <a:gd name="f33" fmla="*/ f27 1 17013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50"/>
                </a:cxn>
                <a:cxn ang="f28">
                  <a:pos x="f49" y="f48"/>
                </a:cxn>
                <a:cxn ang="f28">
                  <a:pos x="f47" y="f48"/>
                </a:cxn>
                <a:cxn ang="f28">
                  <a:pos x="f51" y="f48"/>
                </a:cxn>
              </a:cxnLst>
              <a:rect l="f43" t="f46" r="f44" b="f45"/>
              <a:pathLst>
                <a:path w="17013" h="761">
                  <a:moveTo>
                    <a:pt x="f8" y="f5"/>
                  </a:moveTo>
                  <a:lnTo>
                    <a:pt x="f9" y="f10"/>
                  </a:lnTo>
                  <a:lnTo>
                    <a:pt x="f9" y="f5"/>
                  </a:ln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2" name="Freeform: Shape 262">
              <a:extLst>
                <a:ext uri="{FF2B5EF4-FFF2-40B4-BE49-F238E27FC236}">
                  <a16:creationId xmlns:a16="http://schemas.microsoft.com/office/drawing/2014/main" id="{592192AD-7F5B-0D23-1152-EEAF2CB6130B}"/>
                </a:ext>
              </a:extLst>
            </p:cNvPr>
            <p:cNvSpPr/>
            <p:nvPr/>
          </p:nvSpPr>
          <p:spPr>
            <a:xfrm>
              <a:off x="7767325" y="6516371"/>
              <a:ext cx="1271" cy="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38"/>
                <a:gd name="f8" fmla="val 419"/>
                <a:gd name="f9" fmla="val 51"/>
                <a:gd name="f10" fmla="val 851"/>
                <a:gd name="f11" fmla="+- 0 0 -90"/>
                <a:gd name="f12" fmla="*/ f3 1 1269"/>
                <a:gd name="f13" fmla="*/ f4 1 3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69"/>
                <a:gd name="f22" fmla="*/ f18 1 38"/>
                <a:gd name="f23" fmla="*/ 0 f19 1"/>
                <a:gd name="f24" fmla="*/ 0 f18 1"/>
                <a:gd name="f25" fmla="*/ 1269 f19 1"/>
                <a:gd name="f26" fmla="+- f20 0 f1"/>
                <a:gd name="f27" fmla="*/ f23 1 1269"/>
                <a:gd name="f28" fmla="*/ f24 1 38"/>
                <a:gd name="f29" fmla="*/ f25 1 1269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1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3" y="f42"/>
                </a:cxn>
                <a:cxn ang="f26">
                  <a:pos x="f41" y="f42"/>
                </a:cxn>
              </a:cxnLst>
              <a:rect l="f37" t="f40" r="f38" b="f39"/>
              <a:pathLst>
                <a:path w="1269" h="38">
                  <a:moveTo>
                    <a:pt x="f5" y="f5"/>
                  </a:moveTo>
                  <a:cubicBezTo>
                    <a:pt x="f8" y="f9"/>
                    <a:pt x="f10" y="f9"/>
                    <a:pt x="f6" y="f5"/>
                  </a:cubicBezTo>
                  <a:cubicBezTo>
                    <a:pt x="f10" y="f9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3" name="Freeform: Shape 263">
              <a:extLst>
                <a:ext uri="{FF2B5EF4-FFF2-40B4-BE49-F238E27FC236}">
                  <a16:creationId xmlns:a16="http://schemas.microsoft.com/office/drawing/2014/main" id="{869DCC5F-6744-B3FE-4086-49C0A73F6AF5}"/>
                </a:ext>
              </a:extLst>
            </p:cNvPr>
            <p:cNvSpPr/>
            <p:nvPr/>
          </p:nvSpPr>
          <p:spPr>
            <a:xfrm>
              <a:off x="7765167" y="6514843"/>
              <a:ext cx="101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761"/>
                <a:gd name="f8" fmla="val 762"/>
                <a:gd name="f9" fmla="val 622"/>
                <a:gd name="f10" fmla="val 584"/>
                <a:gd name="f11" fmla="val 279"/>
                <a:gd name="f12" fmla="val 317"/>
                <a:gd name="f13" fmla="+- 0 0 -90"/>
                <a:gd name="f14" fmla="*/ f3 1 1015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015"/>
                <a:gd name="f24" fmla="*/ f20 1 761"/>
                <a:gd name="f25" fmla="*/ 1015 f21 1"/>
                <a:gd name="f26" fmla="*/ 762 f20 1"/>
                <a:gd name="f27" fmla="*/ 0 f21 1"/>
                <a:gd name="f28" fmla="*/ 0 f20 1"/>
                <a:gd name="f29" fmla="+- f22 0 f1"/>
                <a:gd name="f30" fmla="*/ f25 1 1015"/>
                <a:gd name="f31" fmla="*/ f26 1 761"/>
                <a:gd name="f32" fmla="*/ f27 1 1015"/>
                <a:gd name="f33" fmla="*/ f28 1 761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1015" h="761">
                  <a:moveTo>
                    <a:pt x="f6" y="f8"/>
                  </a:moveTo>
                  <a:cubicBezTo>
                    <a:pt x="f9" y="f10"/>
                    <a:pt x="f11" y="f12"/>
                    <a:pt x="f5" y="f5"/>
                  </a:cubicBezTo>
                  <a:cubicBezTo>
                    <a:pt x="f11" y="f12"/>
                    <a:pt x="f9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4" name="Freeform: Shape 264">
              <a:extLst>
                <a:ext uri="{FF2B5EF4-FFF2-40B4-BE49-F238E27FC236}">
                  <a16:creationId xmlns:a16="http://schemas.microsoft.com/office/drawing/2014/main" id="{B50764E1-3BCA-77A2-131A-70B0231CA817}"/>
                </a:ext>
              </a:extLst>
            </p:cNvPr>
            <p:cNvSpPr/>
            <p:nvPr/>
          </p:nvSpPr>
          <p:spPr>
            <a:xfrm>
              <a:off x="7764380" y="6512685"/>
              <a:ext cx="27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"/>
                <a:gd name="f7" fmla="val 1142"/>
                <a:gd name="f8" fmla="val 1143"/>
                <a:gd name="f9" fmla="val -10"/>
                <a:gd name="f10" fmla="val 762"/>
                <a:gd name="f11" fmla="val 381"/>
                <a:gd name="f12" fmla="+- 0 0 -90"/>
                <a:gd name="f13" fmla="*/ f3 1 29"/>
                <a:gd name="f14" fmla="*/ f4 1 114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9"/>
                <a:gd name="f23" fmla="*/ f19 1 1142"/>
                <a:gd name="f24" fmla="*/ 29 f20 1"/>
                <a:gd name="f25" fmla="*/ 1143 f19 1"/>
                <a:gd name="f26" fmla="*/ 0 f19 1"/>
                <a:gd name="f27" fmla="+- f21 0 f1"/>
                <a:gd name="f28" fmla="*/ f24 1 29"/>
                <a:gd name="f29" fmla="*/ f25 1 1142"/>
                <a:gd name="f30" fmla="*/ f26 1 1142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29" h="1142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cubicBezTo>
                    <a:pt x="f9" y="f11"/>
                    <a:pt x="f9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5" name="Freeform: Shape 265">
              <a:extLst>
                <a:ext uri="{FF2B5EF4-FFF2-40B4-BE49-F238E27FC236}">
                  <a16:creationId xmlns:a16="http://schemas.microsoft.com/office/drawing/2014/main" id="{6A41A316-74AE-A0C7-6A56-3C8220B3E364}"/>
                </a:ext>
              </a:extLst>
            </p:cNvPr>
            <p:cNvSpPr/>
            <p:nvPr/>
          </p:nvSpPr>
          <p:spPr>
            <a:xfrm>
              <a:off x="7800088" y="6510143"/>
              <a:ext cx="5971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67"/>
                <a:gd name="f7" fmla="val 2412"/>
                <a:gd name="f8" fmla="val 1270"/>
                <a:gd name="f9" fmla="val 63"/>
                <a:gd name="f10" fmla="val 1650"/>
                <a:gd name="f11" fmla="val 2031"/>
                <a:gd name="f12" fmla="val 5904"/>
                <a:gd name="f13" fmla="val 381"/>
                <a:gd name="f14" fmla="val 253"/>
                <a:gd name="f15" fmla="val 1143"/>
                <a:gd name="f16" fmla="+- 0 0 -90"/>
                <a:gd name="f17" fmla="*/ f3 1 5967"/>
                <a:gd name="f18" fmla="*/ f4 1 241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967"/>
                <a:gd name="f27" fmla="*/ f23 1 2412"/>
                <a:gd name="f28" fmla="*/ 0 f24 1"/>
                <a:gd name="f29" fmla="*/ 1270 f23 1"/>
                <a:gd name="f30" fmla="*/ 2412 f23 1"/>
                <a:gd name="f31" fmla="*/ 5967 f24 1"/>
                <a:gd name="f32" fmla="*/ 0 f23 1"/>
                <a:gd name="f33" fmla="*/ 253 f24 1"/>
                <a:gd name="f34" fmla="*/ 1143 f23 1"/>
                <a:gd name="f35" fmla="+- f25 0 f1"/>
                <a:gd name="f36" fmla="*/ f28 1 5967"/>
                <a:gd name="f37" fmla="*/ f29 1 2412"/>
                <a:gd name="f38" fmla="*/ f30 1 2412"/>
                <a:gd name="f39" fmla="*/ f31 1 5967"/>
                <a:gd name="f40" fmla="*/ f32 1 2412"/>
                <a:gd name="f41" fmla="*/ f33 1 5967"/>
                <a:gd name="f42" fmla="*/ f34 1 2412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59"/>
                </a:cxn>
                <a:cxn ang="f35">
                  <a:pos x="f61" y="f62"/>
                </a:cxn>
                <a:cxn ang="f35">
                  <a:pos x="f63" y="f62"/>
                </a:cxn>
                <a:cxn ang="f35">
                  <a:pos x="f63" y="f64"/>
                </a:cxn>
              </a:cxnLst>
              <a:rect l="f54" t="f57" r="f55" b="f56"/>
              <a:pathLst>
                <a:path w="5967" h="2412">
                  <a:moveTo>
                    <a:pt x="f5" y="f8"/>
                  </a:moveTo>
                  <a:cubicBezTo>
                    <a:pt x="f9" y="f10"/>
                    <a:pt x="f9" y="f11"/>
                    <a:pt x="f5" y="f7"/>
                  </a:cubicBezTo>
                  <a:lnTo>
                    <a:pt x="f6" y="f7"/>
                  </a:lnTo>
                  <a:cubicBezTo>
                    <a:pt x="f12" y="f11"/>
                    <a:pt x="f12" y="f10"/>
                    <a:pt x="f6" y="f8"/>
                  </a:cubicBezTo>
                  <a:cubicBezTo>
                    <a:pt x="f6" y="f8"/>
                    <a:pt x="f6" y="f13"/>
                    <a:pt x="f6" y="f5"/>
                  </a:cubicBezTo>
                  <a:lnTo>
                    <a:pt x="f14" y="f5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6" name="Freeform: Shape 266">
              <a:extLst>
                <a:ext uri="{FF2B5EF4-FFF2-40B4-BE49-F238E27FC236}">
                  <a16:creationId xmlns:a16="http://schemas.microsoft.com/office/drawing/2014/main" id="{BCB38439-CD2C-F933-52A4-FB9617345550}"/>
                </a:ext>
              </a:extLst>
            </p:cNvPr>
            <p:cNvSpPr/>
            <p:nvPr/>
          </p:nvSpPr>
          <p:spPr>
            <a:xfrm>
              <a:off x="7806946" y="5965710"/>
              <a:ext cx="2414" cy="5422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542278"/>
                <a:gd name="f8" fmla="val 540120"/>
                <a:gd name="f9" fmla="val 609"/>
                <a:gd name="f10" fmla="val 541364"/>
                <a:gd name="f11" fmla="val 1448"/>
                <a:gd name="f12" fmla="val 540628"/>
                <a:gd name="f13" fmla="+- 0 0 -90"/>
                <a:gd name="f14" fmla="*/ f3 1 2412"/>
                <a:gd name="f15" fmla="*/ f4 1 54227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412"/>
                <a:gd name="f24" fmla="*/ f20 1 542278"/>
                <a:gd name="f25" fmla="*/ 2412 f21 1"/>
                <a:gd name="f26" fmla="*/ 540120 f20 1"/>
                <a:gd name="f27" fmla="*/ 0 f20 1"/>
                <a:gd name="f28" fmla="*/ 0 f21 1"/>
                <a:gd name="f29" fmla="*/ 542278 f20 1"/>
                <a:gd name="f30" fmla="+- f22 0 f1"/>
                <a:gd name="f31" fmla="*/ f25 1 2412"/>
                <a:gd name="f32" fmla="*/ f26 1 542278"/>
                <a:gd name="f33" fmla="*/ f27 1 542278"/>
                <a:gd name="f34" fmla="*/ f28 1 2412"/>
                <a:gd name="f35" fmla="*/ f29 1 542278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1"/>
                </a:cxn>
                <a:cxn ang="f30">
                  <a:pos x="f52" y="f53"/>
                </a:cxn>
                <a:cxn ang="f30">
                  <a:pos x="f49" y="f50"/>
                </a:cxn>
              </a:cxnLst>
              <a:rect l="f45" t="f48" r="f46" b="f47"/>
              <a:pathLst>
                <a:path w="2412" h="542278">
                  <a:moveTo>
                    <a:pt x="f6" y="f8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cubicBezTo>
                    <a:pt x="f9" y="f10"/>
                    <a:pt x="f11" y="f1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7" name="Freeform: Shape 267">
              <a:extLst>
                <a:ext uri="{FF2B5EF4-FFF2-40B4-BE49-F238E27FC236}">
                  <a16:creationId xmlns:a16="http://schemas.microsoft.com/office/drawing/2014/main" id="{776B9930-F79B-4FBF-8ECD-886E12C8C506}"/>
                </a:ext>
              </a:extLst>
            </p:cNvPr>
            <p:cNvSpPr/>
            <p:nvPr/>
          </p:nvSpPr>
          <p:spPr>
            <a:xfrm>
              <a:off x="7843000" y="5951875"/>
              <a:ext cx="196925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925"/>
                <a:gd name="f7" fmla="val 2539"/>
                <a:gd name="f8" fmla="val 254"/>
                <a:gd name="f9" fmla="val 1778"/>
                <a:gd name="f10" fmla="val 196926"/>
                <a:gd name="f11" fmla="val 1270"/>
                <a:gd name="f12" fmla="val 178"/>
                <a:gd name="f13" fmla="val 575"/>
                <a:gd name="f14" fmla="val 267"/>
                <a:gd name="f15" fmla="val 1176"/>
                <a:gd name="f16" fmla="+- 0 0 -90"/>
                <a:gd name="f17" fmla="*/ f3 1 196925"/>
                <a:gd name="f18" fmla="*/ f4 1 253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96925"/>
                <a:gd name="f27" fmla="*/ f23 1 2539"/>
                <a:gd name="f28" fmla="*/ 254 f24 1"/>
                <a:gd name="f29" fmla="*/ 1778 f23 1"/>
                <a:gd name="f30" fmla="*/ 2539 f23 1"/>
                <a:gd name="f31" fmla="*/ 196926 f24 1"/>
                <a:gd name="f32" fmla="*/ 1270 f23 1"/>
                <a:gd name="f33" fmla="*/ 0 f23 1"/>
                <a:gd name="f34" fmla="*/ 0 f24 1"/>
                <a:gd name="f35" fmla="+- f25 0 f1"/>
                <a:gd name="f36" fmla="*/ f28 1 196925"/>
                <a:gd name="f37" fmla="*/ f29 1 2539"/>
                <a:gd name="f38" fmla="*/ f30 1 2539"/>
                <a:gd name="f39" fmla="*/ f31 1 196925"/>
                <a:gd name="f40" fmla="*/ f32 1 2539"/>
                <a:gd name="f41" fmla="*/ f33 1 2539"/>
                <a:gd name="f42" fmla="*/ f34 1 196925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62"/>
                </a:cxn>
                <a:cxn ang="f35">
                  <a:pos x="f61" y="f63"/>
                </a:cxn>
                <a:cxn ang="f35">
                  <a:pos x="f64" y="f63"/>
                </a:cxn>
                <a:cxn ang="f35">
                  <a:pos x="f58" y="f59"/>
                </a:cxn>
              </a:cxnLst>
              <a:rect l="f54" t="f57" r="f55" b="f56"/>
              <a:pathLst>
                <a:path w="196925" h="2539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cubicBezTo>
                    <a:pt x="f10" y="f7"/>
                    <a:pt x="f10" y="f9"/>
                    <a:pt x="f10" y="f11"/>
                  </a:cubicBezTo>
                  <a:lnTo>
                    <a:pt x="f10" y="f5"/>
                  </a:lnTo>
                  <a:lnTo>
                    <a:pt x="f5" y="f5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8" name="Freeform: Shape 268">
              <a:extLst>
                <a:ext uri="{FF2B5EF4-FFF2-40B4-BE49-F238E27FC236}">
                  <a16:creationId xmlns:a16="http://schemas.microsoft.com/office/drawing/2014/main" id="{3D675905-4CF4-C2BB-00FE-B97FE79A169D}"/>
                </a:ext>
              </a:extLst>
            </p:cNvPr>
            <p:cNvSpPr/>
            <p:nvPr/>
          </p:nvSpPr>
          <p:spPr>
            <a:xfrm>
              <a:off x="7815705" y="5963296"/>
              <a:ext cx="101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761"/>
                <a:gd name="f8" fmla="val 762"/>
                <a:gd name="f9" fmla="val 1016"/>
                <a:gd name="f10" fmla="+- 0 0 -90"/>
                <a:gd name="f11" fmla="*/ f3 1 1015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15"/>
                <a:gd name="f21" fmla="*/ f17 1 761"/>
                <a:gd name="f22" fmla="*/ 0 f18 1"/>
                <a:gd name="f23" fmla="*/ 762 f17 1"/>
                <a:gd name="f24" fmla="*/ 1016 f18 1"/>
                <a:gd name="f25" fmla="*/ 0 f17 1"/>
                <a:gd name="f26" fmla="+- f19 0 f1"/>
                <a:gd name="f27" fmla="*/ f22 1 1015"/>
                <a:gd name="f28" fmla="*/ f23 1 761"/>
                <a:gd name="f29" fmla="*/ f24 1 1015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1015" h="761">
                  <a:moveTo>
                    <a:pt x="f5" y="f8"/>
                  </a:move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9" name="Freeform: Shape 269">
              <a:extLst>
                <a:ext uri="{FF2B5EF4-FFF2-40B4-BE49-F238E27FC236}">
                  <a16:creationId xmlns:a16="http://schemas.microsoft.com/office/drawing/2014/main" id="{9161419B-A93D-C654-1796-CD5BFB2AECF2}"/>
                </a:ext>
              </a:extLst>
            </p:cNvPr>
            <p:cNvSpPr/>
            <p:nvPr/>
          </p:nvSpPr>
          <p:spPr>
            <a:xfrm>
              <a:off x="7819089" y="5959236"/>
              <a:ext cx="36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888"/>
                <a:gd name="f8" fmla="val -13"/>
                <a:gd name="f9" fmla="val 295"/>
                <a:gd name="f10" fmla="val 594"/>
                <a:gd name="f11" fmla="val 889"/>
                <a:gd name="f12" fmla="+- 0 0 -90"/>
                <a:gd name="f13" fmla="*/ f3 1 38"/>
                <a:gd name="f14" fmla="*/ f4 1 8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8"/>
                <a:gd name="f23" fmla="*/ f19 1 888"/>
                <a:gd name="f24" fmla="*/ 38 f20 1"/>
                <a:gd name="f25" fmla="*/ 0 f19 1"/>
                <a:gd name="f26" fmla="*/ 889 f19 1"/>
                <a:gd name="f27" fmla="+- f21 0 f1"/>
                <a:gd name="f28" fmla="*/ f24 1 38"/>
                <a:gd name="f29" fmla="*/ f25 1 888"/>
                <a:gd name="f30" fmla="*/ f26 1 888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8" h="888">
                  <a:moveTo>
                    <a:pt x="f6" y="f5"/>
                  </a:moveTo>
                  <a:cubicBezTo>
                    <a:pt x="f8" y="f9"/>
                    <a:pt x="f8" y="f10"/>
                    <a:pt x="f6" y="f11"/>
                  </a:cubicBezTo>
                  <a:cubicBezTo>
                    <a:pt x="f5" y="f10"/>
                    <a:pt x="f5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0" name="Freeform: Shape 270">
              <a:extLst>
                <a:ext uri="{FF2B5EF4-FFF2-40B4-BE49-F238E27FC236}">
                  <a16:creationId xmlns:a16="http://schemas.microsoft.com/office/drawing/2014/main" id="{BCEB90F3-AFFB-9D81-E7AF-CDFDC5462B83}"/>
                </a:ext>
              </a:extLst>
            </p:cNvPr>
            <p:cNvSpPr/>
            <p:nvPr/>
          </p:nvSpPr>
          <p:spPr>
            <a:xfrm>
              <a:off x="7813666" y="5964567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1" name="Freeform: Shape 271">
              <a:extLst>
                <a:ext uri="{FF2B5EF4-FFF2-40B4-BE49-F238E27FC236}">
                  <a16:creationId xmlns:a16="http://schemas.microsoft.com/office/drawing/2014/main" id="{DEEAC027-31D3-109F-CB13-0954462C29DA}"/>
                </a:ext>
              </a:extLst>
            </p:cNvPr>
            <p:cNvSpPr/>
            <p:nvPr/>
          </p:nvSpPr>
          <p:spPr>
            <a:xfrm>
              <a:off x="7818366" y="5961394"/>
              <a:ext cx="27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"/>
                <a:gd name="f7" fmla="val 1015"/>
                <a:gd name="f8" fmla="val 38"/>
                <a:gd name="f9" fmla="val 338"/>
                <a:gd name="f10" fmla="val 678"/>
                <a:gd name="f11" fmla="val 1016"/>
                <a:gd name="f12" fmla="+- 0 0 -90"/>
                <a:gd name="f13" fmla="*/ f3 1 28"/>
                <a:gd name="f14" fmla="*/ f4 1 101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"/>
                <a:gd name="f23" fmla="*/ f19 1 1015"/>
                <a:gd name="f24" fmla="*/ 0 f20 1"/>
                <a:gd name="f25" fmla="*/ 0 f19 1"/>
                <a:gd name="f26" fmla="*/ 1016 f19 1"/>
                <a:gd name="f27" fmla="+- f21 0 f1"/>
                <a:gd name="f28" fmla="*/ f24 1 28"/>
                <a:gd name="f29" fmla="*/ f25 1 1015"/>
                <a:gd name="f30" fmla="*/ f26 1 1015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28" h="1015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2" name="Freeform: Shape 272">
              <a:extLst>
                <a:ext uri="{FF2B5EF4-FFF2-40B4-BE49-F238E27FC236}">
                  <a16:creationId xmlns:a16="http://schemas.microsoft.com/office/drawing/2014/main" id="{A7A3AC33-CDB2-1234-F2C7-AFCD1B6A7DE4}"/>
                </a:ext>
              </a:extLst>
            </p:cNvPr>
            <p:cNvSpPr/>
            <p:nvPr/>
          </p:nvSpPr>
          <p:spPr>
            <a:xfrm>
              <a:off x="7801331" y="5959492"/>
              <a:ext cx="18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"/>
                <a:gd name="f7" fmla="val 761"/>
                <a:gd name="f8" fmla="val 762"/>
                <a:gd name="f9" fmla="val -6"/>
                <a:gd name="f10" fmla="val 508"/>
                <a:gd name="f11" fmla="val 254"/>
                <a:gd name="f12" fmla="+- 0 0 -90"/>
                <a:gd name="f13" fmla="*/ f3 1 19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9"/>
                <a:gd name="f23" fmla="*/ f19 1 761"/>
                <a:gd name="f24" fmla="*/ 19 f20 1"/>
                <a:gd name="f25" fmla="*/ 0 f19 1"/>
                <a:gd name="f26" fmla="*/ 762 f19 1"/>
                <a:gd name="f27" fmla="+- f21 0 f1"/>
                <a:gd name="f28" fmla="*/ f24 1 19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19" h="761">
                  <a:moveTo>
                    <a:pt x="f6" y="f5"/>
                  </a:moveTo>
                  <a:lnTo>
                    <a:pt x="f6" y="f5"/>
                  </a:ln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3" name="Freeform: Shape 273">
              <a:extLst>
                <a:ext uri="{FF2B5EF4-FFF2-40B4-BE49-F238E27FC236}">
                  <a16:creationId xmlns:a16="http://schemas.microsoft.com/office/drawing/2014/main" id="{65BD7D1D-2038-847B-6CD5-1D59EBC046D8}"/>
                </a:ext>
              </a:extLst>
            </p:cNvPr>
            <p:cNvSpPr/>
            <p:nvPr/>
          </p:nvSpPr>
          <p:spPr>
            <a:xfrm>
              <a:off x="7802118" y="5961897"/>
              <a:ext cx="758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"/>
                <a:gd name="f8" fmla="val 762"/>
                <a:gd name="f9" fmla="val 1270"/>
                <a:gd name="f10" fmla="val 432"/>
                <a:gd name="f11" fmla="val 895"/>
                <a:gd name="f12" fmla="val 177"/>
                <a:gd name="f13" fmla="val 465"/>
                <a:gd name="f14" fmla="+- 0 0 -90"/>
                <a:gd name="f15" fmla="*/ f3 1 761"/>
                <a:gd name="f16" fmla="*/ f4 1 126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61"/>
                <a:gd name="f25" fmla="*/ f21 1 1269"/>
                <a:gd name="f26" fmla="*/ 762 f22 1"/>
                <a:gd name="f27" fmla="*/ 1270 f21 1"/>
                <a:gd name="f28" fmla="*/ 0 f22 1"/>
                <a:gd name="f29" fmla="*/ 0 f21 1"/>
                <a:gd name="f30" fmla="+- f23 0 f1"/>
                <a:gd name="f31" fmla="*/ f26 1 761"/>
                <a:gd name="f32" fmla="*/ f27 1 1269"/>
                <a:gd name="f33" fmla="*/ f28 1 761"/>
                <a:gd name="f34" fmla="*/ f29 1 1269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761" h="1269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cubicBezTo>
                    <a:pt x="f12" y="f13"/>
                    <a:pt x="f10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4" name="Freeform: Shape 274">
              <a:extLst>
                <a:ext uri="{FF2B5EF4-FFF2-40B4-BE49-F238E27FC236}">
                  <a16:creationId xmlns:a16="http://schemas.microsoft.com/office/drawing/2014/main" id="{667F7E4E-7799-1C3F-40F5-16EF236B7D6F}"/>
                </a:ext>
              </a:extLst>
            </p:cNvPr>
            <p:cNvSpPr/>
            <p:nvPr/>
          </p:nvSpPr>
          <p:spPr>
            <a:xfrm>
              <a:off x="7803517" y="5963936"/>
              <a:ext cx="139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888"/>
                <a:gd name="f8" fmla="val 889"/>
                <a:gd name="f9" fmla="val 669"/>
                <a:gd name="f10" fmla="val 419"/>
                <a:gd name="f11" fmla="val 369"/>
                <a:gd name="f12" fmla="+- 0 0 -90"/>
                <a:gd name="f13" fmla="*/ f3 1 1396"/>
                <a:gd name="f14" fmla="*/ f4 1 8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96"/>
                <a:gd name="f23" fmla="*/ f19 1 888"/>
                <a:gd name="f24" fmla="*/ 1396 f20 1"/>
                <a:gd name="f25" fmla="*/ 889 f19 1"/>
                <a:gd name="f26" fmla="*/ 0 f20 1"/>
                <a:gd name="f27" fmla="*/ 0 f19 1"/>
                <a:gd name="f28" fmla="+- f21 0 f1"/>
                <a:gd name="f29" fmla="*/ f24 1 1396"/>
                <a:gd name="f30" fmla="*/ f25 1 888"/>
                <a:gd name="f31" fmla="*/ f26 1 1396"/>
                <a:gd name="f32" fmla="*/ f27 1 888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7" y="f48"/>
                </a:cxn>
                <a:cxn ang="f28">
                  <a:pos x="f45" y="f46"/>
                </a:cxn>
              </a:cxnLst>
              <a:rect l="f41" t="f44" r="f42" b="f43"/>
              <a:pathLst>
                <a:path w="1396" h="888">
                  <a:moveTo>
                    <a:pt x="f6" y="f8"/>
                  </a:moveTo>
                  <a:cubicBezTo>
                    <a:pt x="f8" y="f9"/>
                    <a:pt x="f10" y="f11"/>
                    <a:pt x="f5" y="f5"/>
                  </a:cubicBezTo>
                  <a:cubicBezTo>
                    <a:pt x="f10" y="f11"/>
                    <a:pt x="f8" y="f9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5" name="Freeform: Shape 275">
              <a:extLst>
                <a:ext uri="{FF2B5EF4-FFF2-40B4-BE49-F238E27FC236}">
                  <a16:creationId xmlns:a16="http://schemas.microsoft.com/office/drawing/2014/main" id="{BFA552ED-B5B7-4AB5-8B72-48DC640930A6}"/>
                </a:ext>
              </a:extLst>
            </p:cNvPr>
            <p:cNvSpPr/>
            <p:nvPr/>
          </p:nvSpPr>
          <p:spPr>
            <a:xfrm>
              <a:off x="7805675" y="5965710"/>
              <a:ext cx="5586" cy="9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85"/>
                <a:gd name="f7" fmla="val 904"/>
                <a:gd name="f8" fmla="val 3682"/>
                <a:gd name="f9" fmla="val 5586"/>
                <a:gd name="f10" fmla="val 4647"/>
                <a:gd name="f11" fmla="val 505"/>
                <a:gd name="f12" fmla="val 3606"/>
                <a:gd name="f13" fmla="val 767"/>
                <a:gd name="f14" fmla="val 2539"/>
                <a:gd name="f15" fmla="val 762"/>
                <a:gd name="f16" fmla="val 1701"/>
                <a:gd name="f17" fmla="val 952"/>
                <a:gd name="f18" fmla="val 838"/>
                <a:gd name="f19" fmla="val 418"/>
                <a:gd name="f20" fmla="val 835"/>
                <a:gd name="f21" fmla="val 850"/>
                <a:gd name="f22" fmla="val 1269"/>
                <a:gd name="f23" fmla="+- 0 0 -90"/>
                <a:gd name="f24" fmla="*/ f3 1 5585"/>
                <a:gd name="f25" fmla="*/ f4 1 90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5585"/>
                <a:gd name="f34" fmla="*/ f30 1 904"/>
                <a:gd name="f35" fmla="*/ 3682 f31 1"/>
                <a:gd name="f36" fmla="*/ 0 f30 1"/>
                <a:gd name="f37" fmla="*/ 5586 f31 1"/>
                <a:gd name="f38" fmla="*/ 2539 f31 1"/>
                <a:gd name="f39" fmla="*/ 762 f30 1"/>
                <a:gd name="f40" fmla="*/ 0 f31 1"/>
                <a:gd name="f41" fmla="*/ 1269 f31 1"/>
                <a:gd name="f42" fmla="+- f32 0 f1"/>
                <a:gd name="f43" fmla="*/ f35 1 5585"/>
                <a:gd name="f44" fmla="*/ f36 1 904"/>
                <a:gd name="f45" fmla="*/ f37 1 5585"/>
                <a:gd name="f46" fmla="*/ f38 1 5585"/>
                <a:gd name="f47" fmla="*/ f39 1 904"/>
                <a:gd name="f48" fmla="*/ f40 1 5585"/>
                <a:gd name="f49" fmla="*/ f41 1 5585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3"/>
                <a:gd name="f57" fmla="*/ f46 1 f33"/>
                <a:gd name="f58" fmla="*/ f47 1 f34"/>
                <a:gd name="f59" fmla="*/ f48 1 f33"/>
                <a:gd name="f60" fmla="*/ f49 1 f33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4 1"/>
                <a:gd name="f68" fmla="*/ f57 f24 1"/>
                <a:gd name="f69" fmla="*/ f58 f25 1"/>
                <a:gd name="f70" fmla="*/ f59 f24 1"/>
                <a:gd name="f71" fmla="*/ f6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5" y="f66"/>
                </a:cxn>
                <a:cxn ang="f42">
                  <a:pos x="f67" y="f66"/>
                </a:cxn>
                <a:cxn ang="f42">
                  <a:pos x="f67" y="f66"/>
                </a:cxn>
                <a:cxn ang="f42">
                  <a:pos x="f68" y="f69"/>
                </a:cxn>
                <a:cxn ang="f42">
                  <a:pos x="f70" y="f69"/>
                </a:cxn>
                <a:cxn ang="f42">
                  <a:pos x="f71" y="f69"/>
                </a:cxn>
                <a:cxn ang="f42">
                  <a:pos x="f65" y="f69"/>
                </a:cxn>
              </a:cxnLst>
              <a:rect l="f61" t="f64" r="f62" b="f63"/>
              <a:pathLst>
                <a:path w="5585" h="904">
                  <a:moveTo>
                    <a:pt x="f8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5" y="f15"/>
                  </a:cubicBezTo>
                  <a:cubicBezTo>
                    <a:pt x="f19" y="f20"/>
                    <a:pt x="f21" y="f20"/>
                    <a:pt x="f22" y="f15"/>
                  </a:cubicBezTo>
                  <a:lnTo>
                    <a:pt x="f8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6" name="Freeform: Shape 276">
              <a:extLst>
                <a:ext uri="{FF2B5EF4-FFF2-40B4-BE49-F238E27FC236}">
                  <a16:creationId xmlns:a16="http://schemas.microsoft.com/office/drawing/2014/main" id="{45415363-A39F-DC71-6098-ACC3BDD75F10}"/>
                </a:ext>
              </a:extLst>
            </p:cNvPr>
            <p:cNvSpPr/>
            <p:nvPr/>
          </p:nvSpPr>
          <p:spPr>
            <a:xfrm>
              <a:off x="8039669" y="5854738"/>
              <a:ext cx="13587" cy="1057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85"/>
                <a:gd name="f7" fmla="val 105721"/>
                <a:gd name="f8" fmla="val 6983"/>
                <a:gd name="f9" fmla="val 98908"/>
                <a:gd name="f10" fmla="val 99796"/>
                <a:gd name="f11" fmla="val 100177"/>
                <a:gd name="f12" fmla="val 724"/>
                <a:gd name="f13" fmla="val 103894"/>
                <a:gd name="f14" fmla="val 4330"/>
                <a:gd name="f15" fmla="val 106319"/>
                <a:gd name="f16" fmla="val 8037"/>
                <a:gd name="f17" fmla="val 105594"/>
                <a:gd name="f18" fmla="val 11249"/>
                <a:gd name="f19" fmla="val 104969"/>
                <a:gd name="f20" fmla="val 13560"/>
                <a:gd name="f21" fmla="val 102172"/>
                <a:gd name="f22" fmla="val 13586"/>
                <a:gd name="f23" fmla="val 3175"/>
                <a:gd name="f24" fmla="val 10538"/>
                <a:gd name="f25" fmla="val 69"/>
                <a:gd name="f26" fmla="val 6729"/>
                <a:gd name="f27" fmla="val 2970"/>
                <a:gd name="f28" fmla="val 137"/>
                <a:gd name="f29" fmla="val 3224"/>
                <a:gd name="f30" fmla="+- 0 0 -90"/>
                <a:gd name="f31" fmla="*/ f3 1 13585"/>
                <a:gd name="f32" fmla="*/ f4 1 105721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3585"/>
                <a:gd name="f41" fmla="*/ f37 1 105721"/>
                <a:gd name="f42" fmla="*/ 0 f38 1"/>
                <a:gd name="f43" fmla="*/ 6983 f37 1"/>
                <a:gd name="f44" fmla="*/ 98908 f37 1"/>
                <a:gd name="f45" fmla="*/ 100177 f37 1"/>
                <a:gd name="f46" fmla="*/ 8037 f38 1"/>
                <a:gd name="f47" fmla="*/ 105594 f37 1"/>
                <a:gd name="f48" fmla="*/ 13586 f38 1"/>
                <a:gd name="f49" fmla="*/ 6729 f38 1"/>
                <a:gd name="f50" fmla="*/ 0 f37 1"/>
                <a:gd name="f51" fmla="+- f39 0 f1"/>
                <a:gd name="f52" fmla="*/ f42 1 13585"/>
                <a:gd name="f53" fmla="*/ f43 1 105721"/>
                <a:gd name="f54" fmla="*/ f44 1 105721"/>
                <a:gd name="f55" fmla="*/ f45 1 105721"/>
                <a:gd name="f56" fmla="*/ f46 1 13585"/>
                <a:gd name="f57" fmla="*/ f47 1 105721"/>
                <a:gd name="f58" fmla="*/ f48 1 13585"/>
                <a:gd name="f59" fmla="*/ f49 1 13585"/>
                <a:gd name="f60" fmla="*/ f50 1 105721"/>
                <a:gd name="f61" fmla="*/ f33 1 f40"/>
                <a:gd name="f62" fmla="*/ f34 1 f40"/>
                <a:gd name="f63" fmla="*/ f33 1 f41"/>
                <a:gd name="f64" fmla="*/ f35 1 f41"/>
                <a:gd name="f65" fmla="*/ f52 1 f40"/>
                <a:gd name="f66" fmla="*/ f53 1 f41"/>
                <a:gd name="f67" fmla="*/ f54 1 f41"/>
                <a:gd name="f68" fmla="*/ f55 1 f41"/>
                <a:gd name="f69" fmla="*/ f56 1 f40"/>
                <a:gd name="f70" fmla="*/ f57 1 f41"/>
                <a:gd name="f71" fmla="*/ f58 1 f40"/>
                <a:gd name="f72" fmla="*/ f59 1 f40"/>
                <a:gd name="f73" fmla="*/ f60 1 f41"/>
                <a:gd name="f74" fmla="*/ f61 f31 1"/>
                <a:gd name="f75" fmla="*/ f62 f31 1"/>
                <a:gd name="f76" fmla="*/ f64 f32 1"/>
                <a:gd name="f77" fmla="*/ f63 f32 1"/>
                <a:gd name="f78" fmla="*/ f65 f31 1"/>
                <a:gd name="f79" fmla="*/ f66 f32 1"/>
                <a:gd name="f80" fmla="*/ f67 f32 1"/>
                <a:gd name="f81" fmla="*/ f68 f32 1"/>
                <a:gd name="f82" fmla="*/ f69 f31 1"/>
                <a:gd name="f83" fmla="*/ f70 f32 1"/>
                <a:gd name="f84" fmla="*/ f71 f31 1"/>
                <a:gd name="f85" fmla="*/ f72 f31 1"/>
                <a:gd name="f86" fmla="*/ f73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8" y="f79"/>
                </a:cxn>
                <a:cxn ang="f51">
                  <a:pos x="f78" y="f80"/>
                </a:cxn>
                <a:cxn ang="f51">
                  <a:pos x="f78" y="f81"/>
                </a:cxn>
                <a:cxn ang="f51">
                  <a:pos x="f82" y="f83"/>
                </a:cxn>
                <a:cxn ang="f51">
                  <a:pos x="f84" y="f80"/>
                </a:cxn>
                <a:cxn ang="f51">
                  <a:pos x="f84" y="f79"/>
                </a:cxn>
                <a:cxn ang="f51">
                  <a:pos x="f85" y="f86"/>
                </a:cxn>
                <a:cxn ang="f51">
                  <a:pos x="f78" y="f79"/>
                </a:cxn>
              </a:cxnLst>
              <a:rect l="f74" t="f77" r="f75" b="f76"/>
              <a:pathLst>
                <a:path w="13585" h="105721">
                  <a:moveTo>
                    <a:pt x="f5" y="f8"/>
                  </a:moveTo>
                  <a:lnTo>
                    <a:pt x="f5" y="f9"/>
                  </a:lnTo>
                  <a:cubicBezTo>
                    <a:pt x="f5" y="f9"/>
                    <a:pt x="f5" y="f10"/>
                    <a:pt x="f5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9"/>
                  </a:cubicBezTo>
                  <a:lnTo>
                    <a:pt x="f22" y="f8"/>
                  </a:lnTo>
                  <a:cubicBezTo>
                    <a:pt x="f22" y="f23"/>
                    <a:pt x="f24" y="f25"/>
                    <a:pt x="f26" y="f5"/>
                  </a:cubicBezTo>
                  <a:cubicBezTo>
                    <a:pt x="f27" y="f28"/>
                    <a:pt x="f5" y="f2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7" name="Freeform: Shape 277">
              <a:extLst>
                <a:ext uri="{FF2B5EF4-FFF2-40B4-BE49-F238E27FC236}">
                  <a16:creationId xmlns:a16="http://schemas.microsoft.com/office/drawing/2014/main" id="{D3D230ED-E951-0862-8EE4-49569AA56869}"/>
                </a:ext>
              </a:extLst>
            </p:cNvPr>
            <p:cNvSpPr/>
            <p:nvPr/>
          </p:nvSpPr>
          <p:spPr>
            <a:xfrm>
              <a:off x="7819381" y="5956822"/>
              <a:ext cx="10415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11"/>
                <a:gd name="f7" fmla="val 2412"/>
                <a:gd name="f8" fmla="val 10157"/>
                <a:gd name="f9" fmla="val 6475"/>
                <a:gd name="f10" fmla="val 1270"/>
                <a:gd name="f11" fmla="val 64"/>
                <a:gd name="f12" fmla="val 1648"/>
                <a:gd name="f13" fmla="val 2034"/>
                <a:gd name="f14" fmla="+- 0 0 -90"/>
                <a:gd name="f15" fmla="*/ f3 1 10411"/>
                <a:gd name="f16" fmla="*/ f4 1 24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0411"/>
                <a:gd name="f25" fmla="*/ f21 1 2412"/>
                <a:gd name="f26" fmla="*/ 10157 f22 1"/>
                <a:gd name="f27" fmla="*/ 2412 f21 1"/>
                <a:gd name="f28" fmla="*/ 0 f21 1"/>
                <a:gd name="f29" fmla="*/ 6475 f22 1"/>
                <a:gd name="f30" fmla="*/ 0 f22 1"/>
                <a:gd name="f31" fmla="*/ 1270 f21 1"/>
                <a:gd name="f32" fmla="*/ 10411 f22 1"/>
                <a:gd name="f33" fmla="+- f23 0 f1"/>
                <a:gd name="f34" fmla="*/ f26 1 10411"/>
                <a:gd name="f35" fmla="*/ f27 1 2412"/>
                <a:gd name="f36" fmla="*/ f28 1 2412"/>
                <a:gd name="f37" fmla="*/ f29 1 10411"/>
                <a:gd name="f38" fmla="*/ f30 1 10411"/>
                <a:gd name="f39" fmla="*/ f31 1 2412"/>
                <a:gd name="f40" fmla="*/ f32 1 10411"/>
                <a:gd name="f41" fmla="*/ f17 1 f24"/>
                <a:gd name="f42" fmla="*/ f18 1 f24"/>
                <a:gd name="f43" fmla="*/ f17 1 f25"/>
                <a:gd name="f44" fmla="*/ f19 1 f25"/>
                <a:gd name="f45" fmla="*/ f34 1 f24"/>
                <a:gd name="f46" fmla="*/ f35 1 f25"/>
                <a:gd name="f47" fmla="*/ f36 1 f25"/>
                <a:gd name="f48" fmla="*/ f37 1 f24"/>
                <a:gd name="f49" fmla="*/ f38 1 f24"/>
                <a:gd name="f50" fmla="*/ f39 1 f25"/>
                <a:gd name="f51" fmla="*/ f40 1 f24"/>
                <a:gd name="f52" fmla="*/ f41 f15 1"/>
                <a:gd name="f53" fmla="*/ f42 f15 1"/>
                <a:gd name="f54" fmla="*/ f44 f16 1"/>
                <a:gd name="f55" fmla="*/ f43 f16 1"/>
                <a:gd name="f56" fmla="*/ f45 f15 1"/>
                <a:gd name="f57" fmla="*/ f46 f16 1"/>
                <a:gd name="f58" fmla="*/ f47 f16 1"/>
                <a:gd name="f59" fmla="*/ f48 f15 1"/>
                <a:gd name="f60" fmla="*/ f49 f15 1"/>
                <a:gd name="f61" fmla="*/ f50 f16 1"/>
                <a:gd name="f62" fmla="*/ f5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58"/>
                </a:cxn>
                <a:cxn ang="f33">
                  <a:pos x="f60" y="f61"/>
                </a:cxn>
                <a:cxn ang="f33">
                  <a:pos x="f60" y="f61"/>
                </a:cxn>
                <a:cxn ang="f33">
                  <a:pos x="f60" y="f57"/>
                </a:cxn>
                <a:cxn ang="f33">
                  <a:pos x="f62" y="f57"/>
                </a:cxn>
              </a:cxnLst>
              <a:rect l="f52" t="f55" r="f53" b="f54"/>
              <a:pathLst>
                <a:path w="10411" h="2412">
                  <a:moveTo>
                    <a:pt x="f8" y="f7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5" y="f10"/>
                  </a:lnTo>
                  <a:lnTo>
                    <a:pt x="f5" y="f10"/>
                  </a:lnTo>
                  <a:cubicBezTo>
                    <a:pt x="f11" y="f12"/>
                    <a:pt x="f11" y="f13"/>
                    <a:pt x="f5" y="f7"/>
                  </a:cubicBez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8" name="Freeform: Shape 278">
              <a:extLst>
                <a:ext uri="{FF2B5EF4-FFF2-40B4-BE49-F238E27FC236}">
                  <a16:creationId xmlns:a16="http://schemas.microsoft.com/office/drawing/2014/main" id="{B2676D9F-5897-83C0-D946-D77A6C4E71EC}"/>
                </a:ext>
              </a:extLst>
            </p:cNvPr>
            <p:cNvSpPr/>
            <p:nvPr/>
          </p:nvSpPr>
          <p:spPr>
            <a:xfrm>
              <a:off x="7811262" y="5964823"/>
              <a:ext cx="2414" cy="5403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540373"/>
                <a:gd name="f8" fmla="val 540374"/>
                <a:gd name="f9" fmla="val 1524"/>
                <a:gd name="f10" fmla="val 1270"/>
                <a:gd name="f11" fmla="val 540247"/>
                <a:gd name="f12" fmla="+- 0 0 -90"/>
                <a:gd name="f13" fmla="*/ f3 1 2412"/>
                <a:gd name="f14" fmla="*/ f4 1 54037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12"/>
                <a:gd name="f23" fmla="*/ f19 1 540373"/>
                <a:gd name="f24" fmla="*/ 0 f20 1"/>
                <a:gd name="f25" fmla="*/ 540374 f19 1"/>
                <a:gd name="f26" fmla="*/ 1524 f20 1"/>
                <a:gd name="f27" fmla="*/ 2412 f20 1"/>
                <a:gd name="f28" fmla="*/ 0 f19 1"/>
                <a:gd name="f29" fmla="*/ 1270 f20 1"/>
                <a:gd name="f30" fmla="*/ 540247 f19 1"/>
                <a:gd name="f31" fmla="+- f21 0 f1"/>
                <a:gd name="f32" fmla="*/ f24 1 2412"/>
                <a:gd name="f33" fmla="*/ f25 1 540373"/>
                <a:gd name="f34" fmla="*/ f26 1 2412"/>
                <a:gd name="f35" fmla="*/ f27 1 2412"/>
                <a:gd name="f36" fmla="*/ f28 1 540373"/>
                <a:gd name="f37" fmla="*/ f29 1 2412"/>
                <a:gd name="f38" fmla="*/ f30 1 540373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4" y="f58"/>
                </a:cxn>
                <a:cxn ang="f31">
                  <a:pos x="f54" y="f60"/>
                </a:cxn>
              </a:cxnLst>
              <a:rect l="f50" t="f53" r="f51" b="f52"/>
              <a:pathLst>
                <a:path w="2412" h="540373">
                  <a:moveTo>
                    <a:pt x="f5" y="f8"/>
                  </a:moveTo>
                  <a:lnTo>
                    <a:pt x="f9" y="f8"/>
                  </a:lnTo>
                  <a:lnTo>
                    <a:pt x="f6" y="f8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9" name="Freeform: Shape 279">
              <a:extLst>
                <a:ext uri="{FF2B5EF4-FFF2-40B4-BE49-F238E27FC236}">
                  <a16:creationId xmlns:a16="http://schemas.microsoft.com/office/drawing/2014/main" id="{8D33DA62-D94B-4840-1ECB-C9982BFD8D1D}"/>
                </a:ext>
              </a:extLst>
            </p:cNvPr>
            <p:cNvSpPr/>
            <p:nvPr/>
          </p:nvSpPr>
          <p:spPr>
            <a:xfrm>
              <a:off x="7805748" y="6505827"/>
              <a:ext cx="29251" cy="14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50"/>
                <a:gd name="f7" fmla="val 14474"/>
                <a:gd name="f8" fmla="val 23790"/>
                <a:gd name="f9" fmla="val 7237"/>
                <a:gd name="f10" fmla="val 7920"/>
                <a:gd name="f11" fmla="val 7031"/>
                <a:gd name="f12" fmla="val 5507"/>
                <a:gd name="f13" fmla="val 3603"/>
                <a:gd name="f14" fmla="val 635"/>
                <a:gd name="f15" fmla="val 2638"/>
                <a:gd name="f16" fmla="val 1143"/>
                <a:gd name="f17" fmla="val 1800"/>
                <a:gd name="f18" fmla="val 1879"/>
                <a:gd name="f19" fmla="val 1191"/>
                <a:gd name="f20" fmla="val 2793"/>
                <a:gd name="f21" fmla="val 658"/>
                <a:gd name="f22" fmla="val 3517"/>
                <a:gd name="f23" fmla="val 276"/>
                <a:gd name="f24" fmla="val 4342"/>
                <a:gd name="f25" fmla="val 48"/>
                <a:gd name="f26" fmla="val 5206"/>
                <a:gd name="f27" fmla="val 5967"/>
                <a:gd name="f28" fmla="val 6475"/>
                <a:gd name="f29" fmla="val -16"/>
                <a:gd name="f30" fmla="val 6856"/>
                <a:gd name="f31" fmla="val 7618"/>
                <a:gd name="f32" fmla="val 7999"/>
                <a:gd name="f33" fmla="val 8380"/>
                <a:gd name="f34" fmla="val 8761"/>
                <a:gd name="f35" fmla="val 937"/>
                <a:gd name="f36" fmla="val 11465"/>
                <a:gd name="f37" fmla="val 3426"/>
                <a:gd name="f38" fmla="val 13344"/>
                <a:gd name="f39" fmla="val 6270"/>
                <a:gd name="f40" fmla="val 13459"/>
                <a:gd name="f41" fmla="val 29251"/>
                <a:gd name="f42" fmla="val 25835"/>
                <a:gd name="f43" fmla="val 13840"/>
                <a:gd name="f44" fmla="val 23473"/>
                <a:gd name="f45" fmla="val 10703"/>
                <a:gd name="f46" fmla="val 2714"/>
                <a:gd name="f47" fmla="val 2066"/>
                <a:gd name="f48" fmla="val 7174"/>
                <a:gd name="f49" fmla="val 1571"/>
                <a:gd name="f50" fmla="val 6628"/>
                <a:gd name="f51" fmla="val 5333"/>
                <a:gd name="f52" fmla="val 2080"/>
                <a:gd name="f53" fmla="val 4825"/>
                <a:gd name="f54" fmla="val 2702"/>
                <a:gd name="f55" fmla="val 4812"/>
                <a:gd name="f56" fmla="val 2752"/>
                <a:gd name="f57" fmla="val 2790"/>
                <a:gd name="f58" fmla="val 2841"/>
                <a:gd name="f59" fmla="val 7158"/>
                <a:gd name="f60" fmla="val 7806"/>
                <a:gd name="f61" fmla="val 4888"/>
                <a:gd name="f62" fmla="val 8301"/>
                <a:gd name="f63" fmla="val 5434"/>
                <a:gd name="f64" fmla="val 6095"/>
                <a:gd name="f65" fmla="val 6729"/>
                <a:gd name="f66" fmla="val 7793"/>
                <a:gd name="f67" fmla="+- 0 0 -90"/>
                <a:gd name="f68" fmla="*/ f3 1 29250"/>
                <a:gd name="f69" fmla="*/ f4 1 14474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29250"/>
                <a:gd name="f78" fmla="*/ f74 1 14474"/>
                <a:gd name="f79" fmla="*/ 23790 f75 1"/>
                <a:gd name="f80" fmla="*/ 7237 f74 1"/>
                <a:gd name="f81" fmla="*/ 0 f74 1"/>
                <a:gd name="f82" fmla="*/ 7920 f75 1"/>
                <a:gd name="f83" fmla="*/ 7031 f75 1"/>
                <a:gd name="f84" fmla="*/ 5507 f75 1"/>
                <a:gd name="f85" fmla="*/ 3603 f75 1"/>
                <a:gd name="f86" fmla="*/ 635 f74 1"/>
                <a:gd name="f87" fmla="*/ 1191 f75 1"/>
                <a:gd name="f88" fmla="*/ 2793 f74 1"/>
                <a:gd name="f89" fmla="*/ 48 f75 1"/>
                <a:gd name="f90" fmla="*/ 5206 f74 1"/>
                <a:gd name="f91" fmla="*/ 6475 f74 1"/>
                <a:gd name="f92" fmla="*/ 7618 f74 1"/>
                <a:gd name="f93" fmla="*/ 8761 f74 1"/>
                <a:gd name="f94" fmla="*/ 6270 f75 1"/>
                <a:gd name="f95" fmla="*/ 13459 f74 1"/>
                <a:gd name="f96" fmla="*/ 29251 f75 1"/>
                <a:gd name="f97" fmla="*/ 14474 f74 1"/>
                <a:gd name="f98" fmla="*/ 2714 f75 1"/>
                <a:gd name="f99" fmla="*/ 1571 f75 1"/>
                <a:gd name="f100" fmla="*/ 5967 f74 1"/>
                <a:gd name="f101" fmla="*/ 2702 f75 1"/>
                <a:gd name="f102" fmla="*/ 4812 f74 1"/>
                <a:gd name="f103" fmla="*/ 2841 f75 1"/>
                <a:gd name="f104" fmla="*/ 4825 f74 1"/>
                <a:gd name="f105" fmla="*/ 7158 f75 1"/>
                <a:gd name="f106" fmla="*/ 8301 f75 1"/>
                <a:gd name="f107" fmla="*/ 6095 f74 1"/>
                <a:gd name="f108" fmla="+- f76 0 f1"/>
                <a:gd name="f109" fmla="*/ f79 1 29250"/>
                <a:gd name="f110" fmla="*/ f80 1 14474"/>
                <a:gd name="f111" fmla="*/ f81 1 14474"/>
                <a:gd name="f112" fmla="*/ f82 1 29250"/>
                <a:gd name="f113" fmla="*/ f83 1 29250"/>
                <a:gd name="f114" fmla="*/ f84 1 29250"/>
                <a:gd name="f115" fmla="*/ f85 1 29250"/>
                <a:gd name="f116" fmla="*/ f86 1 14474"/>
                <a:gd name="f117" fmla="*/ f87 1 29250"/>
                <a:gd name="f118" fmla="*/ f88 1 14474"/>
                <a:gd name="f119" fmla="*/ f89 1 29250"/>
                <a:gd name="f120" fmla="*/ f90 1 14474"/>
                <a:gd name="f121" fmla="*/ f91 1 14474"/>
                <a:gd name="f122" fmla="*/ f92 1 14474"/>
                <a:gd name="f123" fmla="*/ f93 1 14474"/>
                <a:gd name="f124" fmla="*/ f94 1 29250"/>
                <a:gd name="f125" fmla="*/ f95 1 14474"/>
                <a:gd name="f126" fmla="*/ f96 1 29250"/>
                <a:gd name="f127" fmla="*/ f97 1 14474"/>
                <a:gd name="f128" fmla="*/ f98 1 29250"/>
                <a:gd name="f129" fmla="*/ f99 1 29250"/>
                <a:gd name="f130" fmla="*/ f100 1 14474"/>
                <a:gd name="f131" fmla="*/ f101 1 29250"/>
                <a:gd name="f132" fmla="*/ f102 1 14474"/>
                <a:gd name="f133" fmla="*/ f103 1 29250"/>
                <a:gd name="f134" fmla="*/ f104 1 14474"/>
                <a:gd name="f135" fmla="*/ f105 1 29250"/>
                <a:gd name="f136" fmla="*/ f106 1 29250"/>
                <a:gd name="f137" fmla="*/ f107 1 14474"/>
                <a:gd name="f138" fmla="*/ f70 1 f77"/>
                <a:gd name="f139" fmla="*/ f71 1 f77"/>
                <a:gd name="f140" fmla="*/ f70 1 f78"/>
                <a:gd name="f141" fmla="*/ f72 1 f78"/>
                <a:gd name="f142" fmla="*/ f109 1 f77"/>
                <a:gd name="f143" fmla="*/ f110 1 f78"/>
                <a:gd name="f144" fmla="*/ f111 1 f78"/>
                <a:gd name="f145" fmla="*/ f112 1 f77"/>
                <a:gd name="f146" fmla="*/ f113 1 f77"/>
                <a:gd name="f147" fmla="*/ f114 1 f77"/>
                <a:gd name="f148" fmla="*/ f115 1 f77"/>
                <a:gd name="f149" fmla="*/ f116 1 f78"/>
                <a:gd name="f150" fmla="*/ f117 1 f77"/>
                <a:gd name="f151" fmla="*/ f118 1 f78"/>
                <a:gd name="f152" fmla="*/ f119 1 f77"/>
                <a:gd name="f153" fmla="*/ f120 1 f78"/>
                <a:gd name="f154" fmla="*/ f121 1 f78"/>
                <a:gd name="f155" fmla="*/ f122 1 f78"/>
                <a:gd name="f156" fmla="*/ f123 1 f78"/>
                <a:gd name="f157" fmla="*/ f124 1 f77"/>
                <a:gd name="f158" fmla="*/ f125 1 f78"/>
                <a:gd name="f159" fmla="*/ f126 1 f77"/>
                <a:gd name="f160" fmla="*/ f127 1 f78"/>
                <a:gd name="f161" fmla="*/ f128 1 f77"/>
                <a:gd name="f162" fmla="*/ f129 1 f77"/>
                <a:gd name="f163" fmla="*/ f130 1 f78"/>
                <a:gd name="f164" fmla="*/ f131 1 f77"/>
                <a:gd name="f165" fmla="*/ f132 1 f78"/>
                <a:gd name="f166" fmla="*/ f133 1 f77"/>
                <a:gd name="f167" fmla="*/ f134 1 f78"/>
                <a:gd name="f168" fmla="*/ f135 1 f77"/>
                <a:gd name="f169" fmla="*/ f136 1 f77"/>
                <a:gd name="f170" fmla="*/ f137 1 f78"/>
                <a:gd name="f171" fmla="*/ f138 f68 1"/>
                <a:gd name="f172" fmla="*/ f139 f68 1"/>
                <a:gd name="f173" fmla="*/ f141 f69 1"/>
                <a:gd name="f174" fmla="*/ f140 f69 1"/>
                <a:gd name="f175" fmla="*/ f142 f68 1"/>
                <a:gd name="f176" fmla="*/ f143 f69 1"/>
                <a:gd name="f177" fmla="*/ f144 f69 1"/>
                <a:gd name="f178" fmla="*/ f145 f68 1"/>
                <a:gd name="f179" fmla="*/ f146 f68 1"/>
                <a:gd name="f180" fmla="*/ f147 f68 1"/>
                <a:gd name="f181" fmla="*/ f148 f68 1"/>
                <a:gd name="f182" fmla="*/ f149 f69 1"/>
                <a:gd name="f183" fmla="*/ f150 f68 1"/>
                <a:gd name="f184" fmla="*/ f151 f69 1"/>
                <a:gd name="f185" fmla="*/ f152 f68 1"/>
                <a:gd name="f186" fmla="*/ f153 f69 1"/>
                <a:gd name="f187" fmla="*/ f154 f69 1"/>
                <a:gd name="f188" fmla="*/ f155 f69 1"/>
                <a:gd name="f189" fmla="*/ f156 f69 1"/>
                <a:gd name="f190" fmla="*/ f157 f68 1"/>
                <a:gd name="f191" fmla="*/ f158 f69 1"/>
                <a:gd name="f192" fmla="*/ f159 f68 1"/>
                <a:gd name="f193" fmla="*/ f160 f69 1"/>
                <a:gd name="f194" fmla="*/ f161 f68 1"/>
                <a:gd name="f195" fmla="*/ f162 f68 1"/>
                <a:gd name="f196" fmla="*/ f163 f69 1"/>
                <a:gd name="f197" fmla="*/ f164 f68 1"/>
                <a:gd name="f198" fmla="*/ f165 f69 1"/>
                <a:gd name="f199" fmla="*/ f166 f68 1"/>
                <a:gd name="f200" fmla="*/ f167 f69 1"/>
                <a:gd name="f201" fmla="*/ f168 f68 1"/>
                <a:gd name="f202" fmla="*/ f169 f68 1"/>
                <a:gd name="f203" fmla="*/ f170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75" y="f176"/>
                </a:cxn>
                <a:cxn ang="f108">
                  <a:pos x="f175" y="f177"/>
                </a:cxn>
                <a:cxn ang="f108">
                  <a:pos x="f178" y="f177"/>
                </a:cxn>
                <a:cxn ang="f108">
                  <a:pos x="f179" y="f177"/>
                </a:cxn>
                <a:cxn ang="f108">
                  <a:pos x="f180" y="f177"/>
                </a:cxn>
                <a:cxn ang="f108">
                  <a:pos x="f181" y="f182"/>
                </a:cxn>
                <a:cxn ang="f108">
                  <a:pos x="f183" y="f184"/>
                </a:cxn>
                <a:cxn ang="f108">
                  <a:pos x="f185" y="f186"/>
                </a:cxn>
                <a:cxn ang="f108">
                  <a:pos x="f185" y="f187"/>
                </a:cxn>
                <a:cxn ang="f108">
                  <a:pos x="f185" y="f188"/>
                </a:cxn>
                <a:cxn ang="f108">
                  <a:pos x="f185" y="f188"/>
                </a:cxn>
                <a:cxn ang="f108">
                  <a:pos x="f185" y="f189"/>
                </a:cxn>
                <a:cxn ang="f108">
                  <a:pos x="f190" y="f191"/>
                </a:cxn>
                <a:cxn ang="f108">
                  <a:pos x="f192" y="f193"/>
                </a:cxn>
                <a:cxn ang="f108">
                  <a:pos x="f192" y="f193"/>
                </a:cxn>
                <a:cxn ang="f108">
                  <a:pos x="f175" y="f176"/>
                </a:cxn>
                <a:cxn ang="f108">
                  <a:pos x="f194" y="f176"/>
                </a:cxn>
                <a:cxn ang="f108">
                  <a:pos x="f195" y="f196"/>
                </a:cxn>
                <a:cxn ang="f108">
                  <a:pos x="f197" y="f198"/>
                </a:cxn>
                <a:cxn ang="f108">
                  <a:pos x="f199" y="f200"/>
                </a:cxn>
                <a:cxn ang="f108">
                  <a:pos x="f201" y="f200"/>
                </a:cxn>
                <a:cxn ang="f108">
                  <a:pos x="f202" y="f203"/>
                </a:cxn>
                <a:cxn ang="f108">
                  <a:pos x="f201" y="f176"/>
                </a:cxn>
                <a:cxn ang="f108">
                  <a:pos x="f194" y="f176"/>
                </a:cxn>
              </a:cxnLst>
              <a:rect l="f171" t="f174" r="f172" b="f173"/>
              <a:pathLst>
                <a:path w="29250" h="14474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5" y="f26"/>
                    <a:pt x="f25" y="f27"/>
                    <a:pt x="f25" y="f28"/>
                  </a:cubicBezTo>
                  <a:cubicBezTo>
                    <a:pt x="f29" y="f30"/>
                    <a:pt x="f29" y="f9"/>
                    <a:pt x="f25" y="f31"/>
                  </a:cubicBezTo>
                  <a:lnTo>
                    <a:pt x="f25" y="f31"/>
                  </a:lnTo>
                  <a:cubicBezTo>
                    <a:pt x="f29" y="f32"/>
                    <a:pt x="f29" y="f33"/>
                    <a:pt x="f25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7"/>
                  </a:lnTo>
                  <a:lnTo>
                    <a:pt x="f41" y="f7"/>
                  </a:lnTo>
                  <a:cubicBezTo>
                    <a:pt x="f42" y="f43"/>
                    <a:pt x="f44" y="f45"/>
                    <a:pt x="f8" y="f9"/>
                  </a:cubicBezTo>
                  <a:close/>
                  <a:moveTo>
                    <a:pt x="f46" y="f9"/>
                  </a:moveTo>
                  <a:cubicBezTo>
                    <a:pt x="f47" y="f48"/>
                    <a:pt x="f49" y="f50"/>
                    <a:pt x="f49" y="f27"/>
                  </a:cubicBezTo>
                  <a:cubicBezTo>
                    <a:pt x="f49" y="f51"/>
                    <a:pt x="f52" y="f53"/>
                    <a:pt x="f54" y="f55"/>
                  </a:cubicBezTo>
                  <a:cubicBezTo>
                    <a:pt x="f56" y="f55"/>
                    <a:pt x="f57" y="f53"/>
                    <a:pt x="f58" y="f53"/>
                  </a:cubicBezTo>
                  <a:lnTo>
                    <a:pt x="f59" y="f53"/>
                  </a:lnTo>
                  <a:cubicBezTo>
                    <a:pt x="f60" y="f61"/>
                    <a:pt x="f62" y="f63"/>
                    <a:pt x="f62" y="f64"/>
                  </a:cubicBezTo>
                  <a:cubicBezTo>
                    <a:pt x="f62" y="f65"/>
                    <a:pt x="f66" y="f9"/>
                    <a:pt x="f59" y="f9"/>
                  </a:cubicBezTo>
                  <a:lnTo>
                    <a:pt x="f4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0" name="Freeform: Shape 280">
              <a:extLst>
                <a:ext uri="{FF2B5EF4-FFF2-40B4-BE49-F238E27FC236}">
                  <a16:creationId xmlns:a16="http://schemas.microsoft.com/office/drawing/2014/main" id="{B599D71B-D587-BB57-1258-9377C3F099A2}"/>
                </a:ext>
              </a:extLst>
            </p:cNvPr>
            <p:cNvSpPr/>
            <p:nvPr/>
          </p:nvSpPr>
          <p:spPr>
            <a:xfrm>
              <a:off x="7843000" y="6513198"/>
              <a:ext cx="45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396"/>
                <a:gd name="f8" fmla="val 1397"/>
                <a:gd name="f9" fmla="val 64"/>
                <a:gd name="f10" fmla="val 927"/>
                <a:gd name="f11" fmla="val 470"/>
                <a:gd name="f12" fmla="val 51"/>
                <a:gd name="f13" fmla="+- 0 0 -90"/>
                <a:gd name="f14" fmla="*/ f3 1 47"/>
                <a:gd name="f15" fmla="*/ f4 1 139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1396"/>
                <a:gd name="f25" fmla="*/ 0 f21 1"/>
                <a:gd name="f26" fmla="*/ 1397 f20 1"/>
                <a:gd name="f27" fmla="*/ 0 f20 1"/>
                <a:gd name="f28" fmla="+- f22 0 f1"/>
                <a:gd name="f29" fmla="*/ f25 1 47"/>
                <a:gd name="f30" fmla="*/ f26 1 1396"/>
                <a:gd name="f31" fmla="*/ f27 1 1396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47" h="1396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ubicBezTo>
                    <a:pt x="f12" y="f11"/>
                    <a:pt x="f12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1" name="Freeform: Shape 281">
              <a:extLst>
                <a:ext uri="{FF2B5EF4-FFF2-40B4-BE49-F238E27FC236}">
                  <a16:creationId xmlns:a16="http://schemas.microsoft.com/office/drawing/2014/main" id="{8484E655-AE01-4E66-94EF-9990C09429FE}"/>
                </a:ext>
              </a:extLst>
            </p:cNvPr>
            <p:cNvSpPr/>
            <p:nvPr/>
          </p:nvSpPr>
          <p:spPr>
            <a:xfrm>
              <a:off x="7837669" y="6519543"/>
              <a:ext cx="139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12696"/>
                <a:gd name="f8" fmla="+- 0 0 -90"/>
                <a:gd name="f9" fmla="*/ f3 1 1396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96"/>
                <a:gd name="f19" fmla="*/ f15 1 12696"/>
                <a:gd name="f20" fmla="*/ 0 f16 1"/>
                <a:gd name="f21" fmla="*/ 0 f15 1"/>
                <a:gd name="f22" fmla="*/ 1396 f16 1"/>
                <a:gd name="f23" fmla="+- f17 0 f1"/>
                <a:gd name="f24" fmla="*/ f20 1 1396"/>
                <a:gd name="f25" fmla="*/ f21 1 12696"/>
                <a:gd name="f26" fmla="*/ f22 1 1396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396" h="12696">
                  <a:moveTo>
                    <a:pt x="f5" y="f5"/>
                  </a:move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2" name="Freeform: Shape 282">
              <a:extLst>
                <a:ext uri="{FF2B5EF4-FFF2-40B4-BE49-F238E27FC236}">
                  <a16:creationId xmlns:a16="http://schemas.microsoft.com/office/drawing/2014/main" id="{2DB20FB0-0811-BFE1-C128-AFB726589E5C}"/>
                </a:ext>
              </a:extLst>
            </p:cNvPr>
            <p:cNvSpPr/>
            <p:nvPr/>
          </p:nvSpPr>
          <p:spPr>
            <a:xfrm>
              <a:off x="7841857" y="6515730"/>
              <a:ext cx="886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1269"/>
                <a:gd name="f8" fmla="val 889"/>
                <a:gd name="f9" fmla="val 1270"/>
                <a:gd name="f10" fmla="+- 0 0 -90"/>
                <a:gd name="f11" fmla="*/ f3 1 888"/>
                <a:gd name="f12" fmla="*/ f4 1 126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888"/>
                <a:gd name="f21" fmla="*/ f17 1 1269"/>
                <a:gd name="f22" fmla="*/ 889 f18 1"/>
                <a:gd name="f23" fmla="*/ 0 f17 1"/>
                <a:gd name="f24" fmla="*/ 0 f18 1"/>
                <a:gd name="f25" fmla="*/ 1270 f17 1"/>
                <a:gd name="f26" fmla="+- f19 0 f1"/>
                <a:gd name="f27" fmla="*/ f22 1 888"/>
                <a:gd name="f28" fmla="*/ f23 1 1269"/>
                <a:gd name="f29" fmla="*/ f24 1 888"/>
                <a:gd name="f30" fmla="*/ f25 1 1269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888" h="1269">
                  <a:moveTo>
                    <a:pt x="f8" y="f5"/>
                  </a:move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3" name="Freeform: Shape 283">
              <a:extLst>
                <a:ext uri="{FF2B5EF4-FFF2-40B4-BE49-F238E27FC236}">
                  <a16:creationId xmlns:a16="http://schemas.microsoft.com/office/drawing/2014/main" id="{59C0B8F9-2709-9E69-1C20-2765E8ADDBDF}"/>
                </a:ext>
              </a:extLst>
            </p:cNvPr>
            <p:cNvSpPr/>
            <p:nvPr/>
          </p:nvSpPr>
          <p:spPr>
            <a:xfrm>
              <a:off x="7839827" y="6517888"/>
              <a:ext cx="139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7"/>
                <a:gd name="f7" fmla="val 888"/>
                <a:gd name="f8" fmla="val 978"/>
                <a:gd name="f9" fmla="val 368"/>
                <a:gd name="f10" fmla="val 508"/>
                <a:gd name="f11" fmla="val 673"/>
                <a:gd name="f12" fmla="val 889"/>
                <a:gd name="f13" fmla="+- 0 0 -90"/>
                <a:gd name="f14" fmla="*/ f3 1 1397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97"/>
                <a:gd name="f24" fmla="*/ f20 1 888"/>
                <a:gd name="f25" fmla="*/ 1397 f21 1"/>
                <a:gd name="f26" fmla="*/ 0 f20 1"/>
                <a:gd name="f27" fmla="*/ 0 f21 1"/>
                <a:gd name="f28" fmla="*/ 889 f20 1"/>
                <a:gd name="f29" fmla="+- f22 0 f1"/>
                <a:gd name="f30" fmla="*/ f25 1 1397"/>
                <a:gd name="f31" fmla="*/ f26 1 888"/>
                <a:gd name="f32" fmla="*/ f27 1 1397"/>
                <a:gd name="f33" fmla="*/ f28 1 888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1397" h="888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0" y="f11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4" name="Freeform: Shape 284">
              <a:extLst>
                <a:ext uri="{FF2B5EF4-FFF2-40B4-BE49-F238E27FC236}">
                  <a16:creationId xmlns:a16="http://schemas.microsoft.com/office/drawing/2014/main" id="{5A2347A8-2AD8-FD37-4B6C-3F3CAA63FF01}"/>
                </a:ext>
              </a:extLst>
            </p:cNvPr>
            <p:cNvSpPr/>
            <p:nvPr/>
          </p:nvSpPr>
          <p:spPr>
            <a:xfrm>
              <a:off x="7819381" y="5953649"/>
              <a:ext cx="10158" cy="44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7"/>
                <a:gd name="f7" fmla="val 4443"/>
                <a:gd name="f8" fmla="val 2539"/>
                <a:gd name="f9" fmla="val 1904"/>
                <a:gd name="f10" fmla="val 4444"/>
                <a:gd name="f11" fmla="val 6475"/>
                <a:gd name="f12" fmla="val 3174"/>
                <a:gd name="f13" fmla="+- 0 0 -90"/>
                <a:gd name="f14" fmla="*/ f3 1 10157"/>
                <a:gd name="f15" fmla="*/ f4 1 444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0157"/>
                <a:gd name="f24" fmla="*/ f20 1 4443"/>
                <a:gd name="f25" fmla="*/ 10157 f21 1"/>
                <a:gd name="f26" fmla="*/ 2539 f20 1"/>
                <a:gd name="f27" fmla="*/ 0 f20 1"/>
                <a:gd name="f28" fmla="*/ 0 f21 1"/>
                <a:gd name="f29" fmla="*/ 1904 f20 1"/>
                <a:gd name="f30" fmla="*/ 4444 f20 1"/>
                <a:gd name="f31" fmla="*/ 6475 f21 1"/>
                <a:gd name="f32" fmla="*/ 3174 f20 1"/>
                <a:gd name="f33" fmla="+- f22 0 f1"/>
                <a:gd name="f34" fmla="*/ f25 1 10157"/>
                <a:gd name="f35" fmla="*/ f26 1 4443"/>
                <a:gd name="f36" fmla="*/ f27 1 4443"/>
                <a:gd name="f37" fmla="*/ f28 1 10157"/>
                <a:gd name="f38" fmla="*/ f29 1 4443"/>
                <a:gd name="f39" fmla="*/ f30 1 4443"/>
                <a:gd name="f40" fmla="*/ f31 1 10157"/>
                <a:gd name="f41" fmla="*/ f32 1 4443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3"/>
                <a:gd name="f50" fmla="*/ f38 1 f24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4 1"/>
                <a:gd name="f62" fmla="*/ f50 f15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61" y="f62"/>
                </a:cxn>
                <a:cxn ang="f33">
                  <a:pos x="f61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0157" h="4443">
                  <a:moveTo>
                    <a:pt x="f6" y="f8"/>
                  </a:moveTo>
                  <a:lnTo>
                    <a:pt x="f6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5" name="Freeform: Shape 285">
              <a:extLst>
                <a:ext uri="{FF2B5EF4-FFF2-40B4-BE49-F238E27FC236}">
                  <a16:creationId xmlns:a16="http://schemas.microsoft.com/office/drawing/2014/main" id="{FE9EE7F9-D40C-23EB-0888-9A5E30C10079}"/>
                </a:ext>
              </a:extLst>
            </p:cNvPr>
            <p:cNvSpPr/>
            <p:nvPr/>
          </p:nvSpPr>
          <p:spPr>
            <a:xfrm>
              <a:off x="7807192" y="6510646"/>
              <a:ext cx="6473" cy="24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74"/>
                <a:gd name="f7" fmla="val 2420"/>
                <a:gd name="f8" fmla="val 5332"/>
                <a:gd name="f9" fmla="val 2421"/>
                <a:gd name="f10" fmla="val 5967"/>
                <a:gd name="f11" fmla="val 6475"/>
                <a:gd name="f12" fmla="val 1913"/>
                <a:gd name="f13" fmla="val 1278"/>
                <a:gd name="f14" fmla="val 618"/>
                <a:gd name="f15" fmla="val 5979"/>
                <a:gd name="f16" fmla="val 72"/>
                <a:gd name="f17" fmla="val 8"/>
                <a:gd name="f18" fmla="val 1269"/>
                <a:gd name="f19" fmla="val 647"/>
                <a:gd name="f20" fmla="val -68"/>
                <a:gd name="f21" fmla="val 76"/>
                <a:gd name="f22" fmla="val 389"/>
                <a:gd name="f23" fmla="val 12"/>
                <a:gd name="f24" fmla="val 1011"/>
                <a:gd name="f25" fmla="val 1062"/>
                <a:gd name="f26" fmla="val 1100"/>
                <a:gd name="f27" fmla="val 1151"/>
                <a:gd name="f28" fmla="val 1811"/>
                <a:gd name="f29" fmla="val 495"/>
                <a:gd name="f30" fmla="val 2357"/>
                <a:gd name="f31" fmla="val 1142"/>
                <a:gd name="f32" fmla="val 5587"/>
                <a:gd name="f33" fmla="+- 0 0 -90"/>
                <a:gd name="f34" fmla="*/ f3 1 6474"/>
                <a:gd name="f35" fmla="*/ f4 1 2420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6474"/>
                <a:gd name="f44" fmla="*/ f40 1 2420"/>
                <a:gd name="f45" fmla="*/ 5332 f41 1"/>
                <a:gd name="f46" fmla="*/ 2421 f40 1"/>
                <a:gd name="f47" fmla="*/ 6475 f41 1"/>
                <a:gd name="f48" fmla="*/ 1278 f40 1"/>
                <a:gd name="f49" fmla="*/ 8 f40 1"/>
                <a:gd name="f50" fmla="*/ 1269 f41 1"/>
                <a:gd name="f51" fmla="*/ 12 f41 1"/>
                <a:gd name="f52" fmla="*/ 1011 f40 1"/>
                <a:gd name="f53" fmla="*/ 0 f41 1"/>
                <a:gd name="f54" fmla="*/ 1151 f40 1"/>
                <a:gd name="f55" fmla="*/ 1142 f41 1"/>
                <a:gd name="f56" fmla="*/ 5587 f41 1"/>
                <a:gd name="f57" fmla="+- f42 0 f1"/>
                <a:gd name="f58" fmla="*/ f45 1 6474"/>
                <a:gd name="f59" fmla="*/ f46 1 2420"/>
                <a:gd name="f60" fmla="*/ f47 1 6474"/>
                <a:gd name="f61" fmla="*/ f48 1 2420"/>
                <a:gd name="f62" fmla="*/ f49 1 2420"/>
                <a:gd name="f63" fmla="*/ f50 1 6474"/>
                <a:gd name="f64" fmla="*/ f51 1 6474"/>
                <a:gd name="f65" fmla="*/ f52 1 2420"/>
                <a:gd name="f66" fmla="*/ f53 1 6474"/>
                <a:gd name="f67" fmla="*/ f54 1 2420"/>
                <a:gd name="f68" fmla="*/ f55 1 6474"/>
                <a:gd name="f69" fmla="*/ f56 1 6474"/>
                <a:gd name="f70" fmla="*/ f36 1 f43"/>
                <a:gd name="f71" fmla="*/ f37 1 f43"/>
                <a:gd name="f72" fmla="*/ f36 1 f44"/>
                <a:gd name="f73" fmla="*/ f38 1 f44"/>
                <a:gd name="f74" fmla="*/ f58 1 f43"/>
                <a:gd name="f75" fmla="*/ f59 1 f44"/>
                <a:gd name="f76" fmla="*/ f60 1 f43"/>
                <a:gd name="f77" fmla="*/ f61 1 f44"/>
                <a:gd name="f78" fmla="*/ f62 1 f44"/>
                <a:gd name="f79" fmla="*/ f63 1 f43"/>
                <a:gd name="f80" fmla="*/ f64 1 f43"/>
                <a:gd name="f81" fmla="*/ f65 1 f44"/>
                <a:gd name="f82" fmla="*/ f66 1 f43"/>
                <a:gd name="f83" fmla="*/ f67 1 f44"/>
                <a:gd name="f84" fmla="*/ f68 1 f43"/>
                <a:gd name="f85" fmla="*/ f69 1 f43"/>
                <a:gd name="f86" fmla="*/ f70 f34 1"/>
                <a:gd name="f87" fmla="*/ f71 f34 1"/>
                <a:gd name="f88" fmla="*/ f73 f35 1"/>
                <a:gd name="f89" fmla="*/ f72 f35 1"/>
                <a:gd name="f90" fmla="*/ f74 f34 1"/>
                <a:gd name="f91" fmla="*/ f75 f35 1"/>
                <a:gd name="f92" fmla="*/ f76 f34 1"/>
                <a:gd name="f93" fmla="*/ f77 f35 1"/>
                <a:gd name="f94" fmla="*/ f78 f35 1"/>
                <a:gd name="f95" fmla="*/ f79 f34 1"/>
                <a:gd name="f96" fmla="*/ f80 f34 1"/>
                <a:gd name="f97" fmla="*/ f81 f35 1"/>
                <a:gd name="f98" fmla="*/ f82 f34 1"/>
                <a:gd name="f99" fmla="*/ f83 f35 1"/>
                <a:gd name="f100" fmla="*/ f84 f34 1"/>
                <a:gd name="f101" fmla="*/ f8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0" y="f94"/>
                </a:cxn>
                <a:cxn ang="f57">
                  <a:pos x="f95" y="f94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91"/>
                </a:cxn>
                <a:cxn ang="f57">
                  <a:pos x="f101" y="f91"/>
                </a:cxn>
              </a:cxnLst>
              <a:rect l="f86" t="f89" r="f87" b="f88"/>
              <a:pathLst>
                <a:path w="6474" h="2420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cubicBezTo>
                    <a:pt x="f11" y="f14"/>
                    <a:pt x="f15" y="f16"/>
                    <a:pt x="f8" y="f17"/>
                  </a:cubicBezTo>
                  <a:lnTo>
                    <a:pt x="f18" y="f17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5" y="f25"/>
                    <a:pt x="f5" y="f26"/>
                    <a:pt x="f5" y="f27"/>
                  </a:cubicBezTo>
                  <a:cubicBezTo>
                    <a:pt x="f5" y="f28"/>
                    <a:pt x="f29" y="f30"/>
                    <a:pt x="f31" y="f9"/>
                  </a:cubicBezTo>
                  <a:lnTo>
                    <a:pt x="f32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6" name="Freeform: Shape 286">
              <a:extLst>
                <a:ext uri="{FF2B5EF4-FFF2-40B4-BE49-F238E27FC236}">
                  <a16:creationId xmlns:a16="http://schemas.microsoft.com/office/drawing/2014/main" id="{C3CCC897-F3A6-5D39-06D7-357B5E0273E1}"/>
                </a:ext>
              </a:extLst>
            </p:cNvPr>
            <p:cNvSpPr/>
            <p:nvPr/>
          </p:nvSpPr>
          <p:spPr>
            <a:xfrm>
              <a:off x="7810118" y="5855579"/>
              <a:ext cx="32909" cy="169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911"/>
                <a:gd name="f7" fmla="val 16937"/>
                <a:gd name="f8" fmla="val 2412"/>
                <a:gd name="f9" fmla="val 4494"/>
                <a:gd name="f10" fmla="val 6196"/>
                <a:gd name="f11" fmla="val 9268"/>
                <a:gd name="f12" fmla="val 7564"/>
                <a:gd name="f13" fmla="val 11350"/>
                <a:gd name="f14" fmla="val 25012"/>
                <a:gd name="f15" fmla="val 13509"/>
                <a:gd name="f16" fmla="val 27552"/>
                <a:gd name="f17" fmla="val 31234"/>
                <a:gd name="f18" fmla="val 12628"/>
                <a:gd name="f19" fmla="val 33544"/>
                <a:gd name="f20" fmla="val 8963"/>
                <a:gd name="f21" fmla="val 32758"/>
                <a:gd name="f22" fmla="val 5256"/>
                <a:gd name="f23" fmla="val 31945"/>
                <a:gd name="f24" fmla="val 1870"/>
                <a:gd name="f25" fmla="val 28720"/>
                <a:gd name="f26" fmla="val -369"/>
                <a:gd name="f27" fmla="val 25266"/>
                <a:gd name="f28" fmla="val 50"/>
                <a:gd name="f29" fmla="val 24505"/>
                <a:gd name="f30" fmla="val 635"/>
                <a:gd name="f31" fmla="val 774"/>
                <a:gd name="f32" fmla="val 4922"/>
                <a:gd name="f33" fmla="val 1587"/>
                <a:gd name="f34" fmla="val 4667"/>
                <a:gd name="f35" fmla="+- 0 0 -90"/>
                <a:gd name="f36" fmla="*/ f3 1 32911"/>
                <a:gd name="f37" fmla="*/ f4 1 16937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2911"/>
                <a:gd name="f46" fmla="*/ f42 1 16937"/>
                <a:gd name="f47" fmla="*/ 2412 f43 1"/>
                <a:gd name="f48" fmla="*/ 4494 f42 1"/>
                <a:gd name="f49" fmla="*/ 9268 f43 1"/>
                <a:gd name="f50" fmla="*/ 11350 f42 1"/>
                <a:gd name="f51" fmla="*/ 16937 f42 1"/>
                <a:gd name="f52" fmla="*/ 25012 f43 1"/>
                <a:gd name="f53" fmla="*/ 13509 f42 1"/>
                <a:gd name="f54" fmla="*/ 27552 f43 1"/>
                <a:gd name="f55" fmla="*/ 32758 f43 1"/>
                <a:gd name="f56" fmla="*/ 5256 f42 1"/>
                <a:gd name="f57" fmla="*/ 25266 f43 1"/>
                <a:gd name="f58" fmla="*/ 50 f42 1"/>
                <a:gd name="f59" fmla="*/ 24505 f43 1"/>
                <a:gd name="f60" fmla="*/ 635 f43 1"/>
                <a:gd name="f61" fmla="*/ 0 f43 1"/>
                <a:gd name="f62" fmla="+- f44 0 f1"/>
                <a:gd name="f63" fmla="*/ f47 1 32911"/>
                <a:gd name="f64" fmla="*/ f48 1 16937"/>
                <a:gd name="f65" fmla="*/ f49 1 32911"/>
                <a:gd name="f66" fmla="*/ f50 1 16937"/>
                <a:gd name="f67" fmla="*/ f51 1 16937"/>
                <a:gd name="f68" fmla="*/ f52 1 32911"/>
                <a:gd name="f69" fmla="*/ f53 1 16937"/>
                <a:gd name="f70" fmla="*/ f54 1 32911"/>
                <a:gd name="f71" fmla="*/ f55 1 32911"/>
                <a:gd name="f72" fmla="*/ f56 1 16937"/>
                <a:gd name="f73" fmla="*/ f57 1 32911"/>
                <a:gd name="f74" fmla="*/ f58 1 16937"/>
                <a:gd name="f75" fmla="*/ f59 1 32911"/>
                <a:gd name="f76" fmla="*/ f60 1 32911"/>
                <a:gd name="f77" fmla="*/ f61 1 32911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5"/>
                <a:gd name="f85" fmla="*/ f66 1 f46"/>
                <a:gd name="f86" fmla="*/ f67 1 f46"/>
                <a:gd name="f87" fmla="*/ f68 1 f45"/>
                <a:gd name="f88" fmla="*/ f69 1 f46"/>
                <a:gd name="f89" fmla="*/ f70 1 f45"/>
                <a:gd name="f90" fmla="*/ f71 1 f45"/>
                <a:gd name="f91" fmla="*/ f72 1 f46"/>
                <a:gd name="f92" fmla="*/ f73 1 f45"/>
                <a:gd name="f93" fmla="*/ f74 1 f46"/>
                <a:gd name="f94" fmla="*/ f75 1 f45"/>
                <a:gd name="f95" fmla="*/ f76 1 f45"/>
                <a:gd name="f96" fmla="*/ f77 1 f45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6 1"/>
                <a:gd name="f104" fmla="*/ f85 f37 1"/>
                <a:gd name="f105" fmla="*/ f86 f37 1"/>
                <a:gd name="f106" fmla="*/ f87 f36 1"/>
                <a:gd name="f107" fmla="*/ f88 f37 1"/>
                <a:gd name="f108" fmla="*/ f89 f36 1"/>
                <a:gd name="f109" fmla="*/ f90 f36 1"/>
                <a:gd name="f110" fmla="*/ f91 f37 1"/>
                <a:gd name="f111" fmla="*/ f92 f36 1"/>
                <a:gd name="f112" fmla="*/ f93 f37 1"/>
                <a:gd name="f113" fmla="*/ f94 f36 1"/>
                <a:gd name="f114" fmla="*/ f95 f36 1"/>
                <a:gd name="f115" fmla="*/ f96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3" y="f104"/>
                </a:cxn>
                <a:cxn ang="f62">
                  <a:pos x="f103" y="f105"/>
                </a:cxn>
                <a:cxn ang="f62">
                  <a:pos x="f106" y="f107"/>
                </a:cxn>
                <a:cxn ang="f62">
                  <a:pos x="f108" y="f107"/>
                </a:cxn>
                <a:cxn ang="f62">
                  <a:pos x="f108" y="f107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3" y="f112"/>
                </a:cxn>
                <a:cxn ang="f62">
                  <a:pos x="f114" y="f110"/>
                </a:cxn>
                <a:cxn ang="f62">
                  <a:pos x="f115" y="f110"/>
                </a:cxn>
                <a:cxn ang="f62">
                  <a:pos x="f101" y="f102"/>
                </a:cxn>
              </a:cxnLst>
              <a:rect l="f97" t="f100" r="f98" b="f99"/>
              <a:pathLst>
                <a:path w="32911" h="16937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7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6" y="f1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7" y="f28"/>
                    <a:pt x="f27" y="f28"/>
                    <a:pt x="f29" y="f28"/>
                  </a:cubicBezTo>
                  <a:lnTo>
                    <a:pt x="f30" y="f22"/>
                  </a:lnTo>
                  <a:lnTo>
                    <a:pt x="f5" y="f22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7" name="Freeform: Shape 287">
              <a:extLst>
                <a:ext uri="{FF2B5EF4-FFF2-40B4-BE49-F238E27FC236}">
                  <a16:creationId xmlns:a16="http://schemas.microsoft.com/office/drawing/2014/main" id="{0D8151E4-5244-A8F6-EE64-DC53468B24B1}"/>
                </a:ext>
              </a:extLst>
            </p:cNvPr>
            <p:cNvSpPr/>
            <p:nvPr/>
          </p:nvSpPr>
          <p:spPr>
            <a:xfrm>
              <a:off x="7808463" y="5861212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8" name="Freeform: Shape 288">
              <a:extLst>
                <a:ext uri="{FF2B5EF4-FFF2-40B4-BE49-F238E27FC236}">
                  <a16:creationId xmlns:a16="http://schemas.microsoft.com/office/drawing/2014/main" id="{81B94AA7-6494-E3E9-7453-2D42EF0F7DB7}"/>
                </a:ext>
              </a:extLst>
            </p:cNvPr>
            <p:cNvSpPr/>
            <p:nvPr/>
          </p:nvSpPr>
          <p:spPr>
            <a:xfrm>
              <a:off x="6068891" y="6294043"/>
              <a:ext cx="431304" cy="49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306"/>
                <a:gd name="f7" fmla="val 4951"/>
                <a:gd name="f8" fmla="val 2412"/>
                <a:gd name="f9" fmla="val 3682"/>
                <a:gd name="f10" fmla="val 4952"/>
                <a:gd name="f11" fmla="val 431307"/>
                <a:gd name="f12" fmla="val 508"/>
                <a:gd name="f13" fmla="+- 0 0 -90"/>
                <a:gd name="f14" fmla="*/ f3 1 431306"/>
                <a:gd name="f15" fmla="*/ f4 1 495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31306"/>
                <a:gd name="f24" fmla="*/ f20 1 4951"/>
                <a:gd name="f25" fmla="*/ 0 f21 1"/>
                <a:gd name="f26" fmla="*/ 2412 f20 1"/>
                <a:gd name="f27" fmla="*/ 3682 f20 1"/>
                <a:gd name="f28" fmla="*/ 4952 f20 1"/>
                <a:gd name="f29" fmla="*/ 431307 f21 1"/>
                <a:gd name="f30" fmla="*/ 508 f20 1"/>
                <a:gd name="f31" fmla="*/ 0 f20 1"/>
                <a:gd name="f32" fmla="+- f22 0 f1"/>
                <a:gd name="f33" fmla="*/ f25 1 431306"/>
                <a:gd name="f34" fmla="*/ f26 1 4951"/>
                <a:gd name="f35" fmla="*/ f27 1 4951"/>
                <a:gd name="f36" fmla="*/ f28 1 4951"/>
                <a:gd name="f37" fmla="*/ f29 1 431306"/>
                <a:gd name="f38" fmla="*/ f30 1 4951"/>
                <a:gd name="f39" fmla="*/ f31 1 4951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4"/>
                <a:gd name="f47" fmla="*/ f36 1 f24"/>
                <a:gd name="f48" fmla="*/ f37 1 f23"/>
                <a:gd name="f49" fmla="*/ f38 1 f24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5 1"/>
                <a:gd name="f59" fmla="*/ f48 f14 1"/>
                <a:gd name="f60" fmla="*/ f49 f15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5" y="f58"/>
                </a:cxn>
                <a:cxn ang="f32">
                  <a:pos x="f59" y="f58"/>
                </a:cxn>
                <a:cxn ang="f32">
                  <a:pos x="f59" y="f57"/>
                </a:cxn>
                <a:cxn ang="f32">
                  <a:pos x="f59" y="f56"/>
                </a:cxn>
                <a:cxn ang="f32">
                  <a:pos x="f59" y="f60"/>
                </a:cxn>
                <a:cxn ang="f32">
                  <a:pos x="f59" y="f61"/>
                </a:cxn>
                <a:cxn ang="f32">
                  <a:pos x="f55" y="f61"/>
                </a:cxn>
                <a:cxn ang="f32">
                  <a:pos x="f55" y="f60"/>
                </a:cxn>
                <a:cxn ang="f32">
                  <a:pos x="f55" y="f56"/>
                </a:cxn>
              </a:cxnLst>
              <a:rect l="f51" t="f54" r="f52" b="f53"/>
              <a:pathLst>
                <a:path w="431306" h="4951">
                  <a:moveTo>
                    <a:pt x="f5" y="f8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10"/>
                  </a:lnTo>
                  <a:lnTo>
                    <a:pt x="f11" y="f9"/>
                  </a:lnTo>
                  <a:lnTo>
                    <a:pt x="f11" y="f8"/>
                  </a:lnTo>
                  <a:lnTo>
                    <a:pt x="f11" y="f12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9" name="Freeform: Shape 289">
              <a:extLst>
                <a:ext uri="{FF2B5EF4-FFF2-40B4-BE49-F238E27FC236}">
                  <a16:creationId xmlns:a16="http://schemas.microsoft.com/office/drawing/2014/main" id="{BD875550-58A0-5A47-2B50-CFC8FF35A5F2}"/>
                </a:ext>
              </a:extLst>
            </p:cNvPr>
            <p:cNvSpPr/>
            <p:nvPr/>
          </p:nvSpPr>
          <p:spPr>
            <a:xfrm>
              <a:off x="7105070" y="6510399"/>
              <a:ext cx="10853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53"/>
                <a:gd name="f7" fmla="val 2158"/>
                <a:gd name="f8" fmla="val 10793"/>
                <a:gd name="f9" fmla="val 635"/>
                <a:gd name="f10" fmla="val 10602"/>
                <a:gd name="f11" fmla="val 254"/>
                <a:gd name="f12" fmla="val 10208"/>
                <a:gd name="f13" fmla="val 9777"/>
                <a:gd name="f14" fmla="val 127"/>
                <a:gd name="f15" fmla="val 711"/>
                <a:gd name="f16" fmla="val 1448"/>
                <a:gd name="f17" fmla="val 2159"/>
                <a:gd name="f18" fmla="val 10158"/>
                <a:gd name="f19" fmla="val 10716"/>
                <a:gd name="f20" fmla="val 1879"/>
                <a:gd name="f21" fmla="val 10983"/>
                <a:gd name="f22" fmla="val 1232"/>
                <a:gd name="f23" fmla="+- 0 0 -90"/>
                <a:gd name="f24" fmla="*/ f3 1 10853"/>
                <a:gd name="f25" fmla="*/ f4 1 215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0853"/>
                <a:gd name="f34" fmla="*/ f30 1 2158"/>
                <a:gd name="f35" fmla="*/ 10793 f31 1"/>
                <a:gd name="f36" fmla="*/ 635 f30 1"/>
                <a:gd name="f37" fmla="*/ 9777 f31 1"/>
                <a:gd name="f38" fmla="*/ 0 f30 1"/>
                <a:gd name="f39" fmla="*/ 0 f31 1"/>
                <a:gd name="f40" fmla="*/ 2159 f30 1"/>
                <a:gd name="f41" fmla="*/ 10158 f31 1"/>
                <a:gd name="f42" fmla="+- f32 0 f1"/>
                <a:gd name="f43" fmla="*/ f35 1 10853"/>
                <a:gd name="f44" fmla="*/ f36 1 2158"/>
                <a:gd name="f45" fmla="*/ f37 1 10853"/>
                <a:gd name="f46" fmla="*/ f38 1 2158"/>
                <a:gd name="f47" fmla="*/ f39 1 10853"/>
                <a:gd name="f48" fmla="*/ f40 1 2158"/>
                <a:gd name="f49" fmla="*/ f41 1 10853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3"/>
                <a:gd name="f57" fmla="*/ f46 1 f34"/>
                <a:gd name="f58" fmla="*/ f47 1 f33"/>
                <a:gd name="f59" fmla="*/ f48 1 f34"/>
                <a:gd name="f60" fmla="*/ f49 1 f33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4 1"/>
                <a:gd name="f68" fmla="*/ f57 f25 1"/>
                <a:gd name="f69" fmla="*/ f58 f24 1"/>
                <a:gd name="f70" fmla="*/ f59 f25 1"/>
                <a:gd name="f71" fmla="*/ f6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7" y="f68"/>
                </a:cxn>
                <a:cxn ang="f42">
                  <a:pos x="f69" y="f68"/>
                </a:cxn>
                <a:cxn ang="f42">
                  <a:pos x="f69" y="f68"/>
                </a:cxn>
                <a:cxn ang="f42">
                  <a:pos x="f69" y="f70"/>
                </a:cxn>
                <a:cxn ang="f42">
                  <a:pos x="f71" y="f70"/>
                </a:cxn>
                <a:cxn ang="f42">
                  <a:pos x="f65" y="f66"/>
                </a:cxn>
              </a:cxnLst>
              <a:rect l="f61" t="f64" r="f62" b="f63"/>
              <a:pathLst>
                <a:path w="10853" h="2158">
                  <a:moveTo>
                    <a:pt x="f8" y="f9"/>
                  </a:moveTo>
                  <a:cubicBezTo>
                    <a:pt x="f10" y="f11"/>
                    <a:pt x="f12" y="f5"/>
                    <a:pt x="f13" y="f5"/>
                  </a:cubicBezTo>
                  <a:lnTo>
                    <a:pt x="f5" y="f5"/>
                  </a:lnTo>
                  <a:lnTo>
                    <a:pt x="f5" y="f5"/>
                  </a:lnTo>
                  <a:cubicBezTo>
                    <a:pt x="f14" y="f15"/>
                    <a:pt x="f14" y="f16"/>
                    <a:pt x="f5" y="f17"/>
                  </a:cubicBezTo>
                  <a:lnTo>
                    <a:pt x="f18" y="f17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0" name="Freeform: Shape 290">
              <a:extLst>
                <a:ext uri="{FF2B5EF4-FFF2-40B4-BE49-F238E27FC236}">
                  <a16:creationId xmlns:a16="http://schemas.microsoft.com/office/drawing/2014/main" id="{383CC2EA-E08F-2396-4362-7B27F97279C7}"/>
                </a:ext>
              </a:extLst>
            </p:cNvPr>
            <p:cNvSpPr/>
            <p:nvPr/>
          </p:nvSpPr>
          <p:spPr>
            <a:xfrm>
              <a:off x="7718825" y="6509897"/>
              <a:ext cx="44814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818"/>
                <a:gd name="f7" fmla="val 2412"/>
                <a:gd name="f8" fmla="val 1143"/>
                <a:gd name="f9" fmla="val 44819"/>
                <a:gd name="f10" fmla="val 44629"/>
                <a:gd name="f11" fmla="val 1625"/>
                <a:gd name="f12" fmla="val 787"/>
                <a:gd name="f13" fmla="val 380"/>
                <a:gd name="f14" fmla="+- 0 0 -90"/>
                <a:gd name="f15" fmla="*/ f3 1 44818"/>
                <a:gd name="f16" fmla="*/ f4 1 24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4818"/>
                <a:gd name="f25" fmla="*/ f21 1 2412"/>
                <a:gd name="f26" fmla="*/ 0 f22 1"/>
                <a:gd name="f27" fmla="*/ 1143 f21 1"/>
                <a:gd name="f28" fmla="*/ 2412 f21 1"/>
                <a:gd name="f29" fmla="*/ 44819 f22 1"/>
                <a:gd name="f30" fmla="*/ 0 f21 1"/>
                <a:gd name="f31" fmla="*/ 380 f22 1"/>
                <a:gd name="f32" fmla="+- f23 0 f1"/>
                <a:gd name="f33" fmla="*/ f26 1 44818"/>
                <a:gd name="f34" fmla="*/ f27 1 2412"/>
                <a:gd name="f35" fmla="*/ f28 1 2412"/>
                <a:gd name="f36" fmla="*/ f29 1 44818"/>
                <a:gd name="f37" fmla="*/ f30 1 2412"/>
                <a:gd name="f38" fmla="*/ f31 1 44818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6" y="f57"/>
                </a:cxn>
                <a:cxn ang="f32">
                  <a:pos x="f58" y="f57"/>
                </a:cxn>
                <a:cxn ang="f32">
                  <a:pos x="f58" y="f54"/>
                </a:cxn>
              </a:cxnLst>
              <a:rect l="f49" t="f52" r="f50" b="f51"/>
              <a:pathLst>
                <a:path w="44818" h="2412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cubicBezTo>
                    <a:pt x="f10" y="f11"/>
                    <a:pt x="f10" y="f12"/>
                    <a:pt x="f9" y="f5"/>
                  </a:cubicBezTo>
                  <a:lnTo>
                    <a:pt x="f13" y="f5"/>
                  </a:lnTo>
                  <a:lnTo>
                    <a:pt x="f13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1" name="Freeform: Shape 291">
              <a:extLst>
                <a:ext uri="{FF2B5EF4-FFF2-40B4-BE49-F238E27FC236}">
                  <a16:creationId xmlns:a16="http://schemas.microsoft.com/office/drawing/2014/main" id="{D8F448B5-681B-EEEF-1066-1733A12E25D5}"/>
                </a:ext>
              </a:extLst>
            </p:cNvPr>
            <p:cNvSpPr/>
            <p:nvPr/>
          </p:nvSpPr>
          <p:spPr>
            <a:xfrm>
              <a:off x="7796659" y="6515986"/>
              <a:ext cx="1399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1015"/>
                <a:gd name="f8" fmla="val 1016"/>
                <a:gd name="f9" fmla="+- 0 0 -90"/>
                <a:gd name="f10" fmla="*/ f3 1 1396"/>
                <a:gd name="f11" fmla="*/ f4 1 101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96"/>
                <a:gd name="f20" fmla="*/ f16 1 1015"/>
                <a:gd name="f21" fmla="*/ 1396 f17 1"/>
                <a:gd name="f22" fmla="*/ 0 f16 1"/>
                <a:gd name="f23" fmla="*/ 0 f17 1"/>
                <a:gd name="f24" fmla="*/ 1016 f16 1"/>
                <a:gd name="f25" fmla="+- f18 0 f1"/>
                <a:gd name="f26" fmla="*/ f21 1 1396"/>
                <a:gd name="f27" fmla="*/ f22 1 1015"/>
                <a:gd name="f28" fmla="*/ f23 1 1396"/>
                <a:gd name="f29" fmla="*/ f24 1 101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</a:cxnLst>
              <a:rect l="f38" t="f41" r="f39" b="f40"/>
              <a:pathLst>
                <a:path w="1396" h="1015">
                  <a:moveTo>
                    <a:pt x="f6" y="f5"/>
                  </a:move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2" name="Freeform: Shape 292">
              <a:extLst>
                <a:ext uri="{FF2B5EF4-FFF2-40B4-BE49-F238E27FC236}">
                  <a16:creationId xmlns:a16="http://schemas.microsoft.com/office/drawing/2014/main" id="{196FBA9F-E852-4248-6024-9458F6E3DB10}"/>
                </a:ext>
              </a:extLst>
            </p:cNvPr>
            <p:cNvSpPr/>
            <p:nvPr/>
          </p:nvSpPr>
          <p:spPr>
            <a:xfrm>
              <a:off x="7793230" y="6518016"/>
              <a:ext cx="2670" cy="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6"/>
                <a:gd name="f7" fmla="val 85"/>
                <a:gd name="f8" fmla="val 889"/>
                <a:gd name="f9" fmla="val 114"/>
                <a:gd name="f10" fmla="val 1778"/>
                <a:gd name="f11" fmla="val 2667"/>
                <a:gd name="f12" fmla="+- 0 0 -90"/>
                <a:gd name="f13" fmla="*/ f3 1 2666"/>
                <a:gd name="f14" fmla="*/ f4 1 8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66"/>
                <a:gd name="f23" fmla="*/ f19 1 85"/>
                <a:gd name="f24" fmla="*/ 0 f20 1"/>
                <a:gd name="f25" fmla="*/ 0 f19 1"/>
                <a:gd name="f26" fmla="*/ 2667 f20 1"/>
                <a:gd name="f27" fmla="+- f21 0 f1"/>
                <a:gd name="f28" fmla="*/ f24 1 2666"/>
                <a:gd name="f29" fmla="*/ f25 1 85"/>
                <a:gd name="f30" fmla="*/ f26 1 2666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2666" h="85">
                  <a:moveTo>
                    <a:pt x="f5" y="f5"/>
                  </a:moveTo>
                  <a:cubicBezTo>
                    <a:pt x="f8" y="f9"/>
                    <a:pt x="f10" y="f9"/>
                    <a:pt x="f11" y="f5"/>
                  </a:cubicBezTo>
                  <a:cubicBezTo>
                    <a:pt x="f10" y="f9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3" name="Freeform: Shape 293">
              <a:extLst>
                <a:ext uri="{FF2B5EF4-FFF2-40B4-BE49-F238E27FC236}">
                  <a16:creationId xmlns:a16="http://schemas.microsoft.com/office/drawing/2014/main" id="{60266DA2-A543-1D8F-7694-26F0A3F75A5B}"/>
                </a:ext>
              </a:extLst>
            </p:cNvPr>
            <p:cNvSpPr/>
            <p:nvPr/>
          </p:nvSpPr>
          <p:spPr>
            <a:xfrm>
              <a:off x="7798688" y="6514085"/>
              <a:ext cx="45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015"/>
                <a:gd name="f8" fmla="val 1016"/>
                <a:gd name="f9" fmla="val 64"/>
                <a:gd name="f10" fmla="val 686"/>
                <a:gd name="f11" fmla="val 330"/>
                <a:gd name="f12" fmla="val 13"/>
                <a:gd name="f13" fmla="val 343"/>
                <a:gd name="f14" fmla="val 673"/>
                <a:gd name="f15" fmla="+- 0 0 -90"/>
                <a:gd name="f16" fmla="*/ f3 1 47"/>
                <a:gd name="f17" fmla="*/ f4 1 101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7"/>
                <a:gd name="f26" fmla="*/ f22 1 1015"/>
                <a:gd name="f27" fmla="*/ 0 f23 1"/>
                <a:gd name="f28" fmla="*/ 1016 f22 1"/>
                <a:gd name="f29" fmla="*/ 0 f22 1"/>
                <a:gd name="f30" fmla="+- f24 0 f1"/>
                <a:gd name="f31" fmla="*/ f27 1 47"/>
                <a:gd name="f32" fmla="*/ f28 1 1015"/>
                <a:gd name="f33" fmla="*/ f29 1 1015"/>
                <a:gd name="f34" fmla="*/ f18 1 f25"/>
                <a:gd name="f35" fmla="*/ f19 1 f25"/>
                <a:gd name="f36" fmla="*/ f18 1 f26"/>
                <a:gd name="f37" fmla="*/ f20 1 f26"/>
                <a:gd name="f38" fmla="*/ f31 1 f25"/>
                <a:gd name="f39" fmla="*/ f32 1 f26"/>
                <a:gd name="f40" fmla="*/ f33 1 f26"/>
                <a:gd name="f41" fmla="*/ f34 f16 1"/>
                <a:gd name="f42" fmla="*/ f35 f16 1"/>
                <a:gd name="f43" fmla="*/ f37 f17 1"/>
                <a:gd name="f44" fmla="*/ f36 f17 1"/>
                <a:gd name="f45" fmla="*/ f38 f16 1"/>
                <a:gd name="f46" fmla="*/ f39 f17 1"/>
                <a:gd name="f47" fmla="*/ f4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5" y="f46"/>
                </a:cxn>
                <a:cxn ang="f30">
                  <a:pos x="f45" y="f47"/>
                </a:cxn>
                <a:cxn ang="f30">
                  <a:pos x="f45" y="f47"/>
                </a:cxn>
                <a:cxn ang="f30">
                  <a:pos x="f45" y="f46"/>
                </a:cxn>
              </a:cxnLst>
              <a:rect l="f41" t="f44" r="f42" b="f43"/>
              <a:pathLst>
                <a:path w="47" h="1015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ubicBezTo>
                    <a:pt x="f12" y="f13"/>
                    <a:pt x="f12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4" name="Freeform: Shape 294">
              <a:extLst>
                <a:ext uri="{FF2B5EF4-FFF2-40B4-BE49-F238E27FC236}">
                  <a16:creationId xmlns:a16="http://schemas.microsoft.com/office/drawing/2014/main" id="{4401DE16-2970-25CF-9EA4-D2D25084CB71}"/>
                </a:ext>
              </a:extLst>
            </p:cNvPr>
            <p:cNvSpPr/>
            <p:nvPr/>
          </p:nvSpPr>
          <p:spPr>
            <a:xfrm>
              <a:off x="7800088" y="6511414"/>
              <a:ext cx="73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"/>
                <a:gd name="f7" fmla="val 1523"/>
                <a:gd name="f8" fmla="val 63"/>
                <a:gd name="f9" fmla="val 508"/>
                <a:gd name="f10" fmla="val 1016"/>
                <a:gd name="f11" fmla="val 1524"/>
                <a:gd name="f12" fmla="val 102"/>
                <a:gd name="f13" fmla="+- 0 0 -90"/>
                <a:gd name="f14" fmla="*/ f3 1 76"/>
                <a:gd name="f15" fmla="*/ f4 1 152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6"/>
                <a:gd name="f24" fmla="*/ f20 1 1523"/>
                <a:gd name="f25" fmla="*/ 0 f21 1"/>
                <a:gd name="f26" fmla="*/ 0 f20 1"/>
                <a:gd name="f27" fmla="*/ 1524 f20 1"/>
                <a:gd name="f28" fmla="+- f22 0 f1"/>
                <a:gd name="f29" fmla="*/ f25 1 76"/>
                <a:gd name="f30" fmla="*/ f26 1 1523"/>
                <a:gd name="f31" fmla="*/ f27 1 1523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76" h="1523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lnTo>
                    <a:pt x="f5" y="f11"/>
                  </a:lnTo>
                  <a:cubicBezTo>
                    <a:pt x="f12" y="f10"/>
                    <a:pt x="f12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5" name="Freeform: Shape 295">
              <a:extLst>
                <a:ext uri="{FF2B5EF4-FFF2-40B4-BE49-F238E27FC236}">
                  <a16:creationId xmlns:a16="http://schemas.microsoft.com/office/drawing/2014/main" id="{339E37B7-A036-3CF7-65A6-1EF30213BB09}"/>
                </a:ext>
              </a:extLst>
            </p:cNvPr>
            <p:cNvSpPr/>
            <p:nvPr/>
          </p:nvSpPr>
          <p:spPr>
            <a:xfrm>
              <a:off x="7762935" y="6502097"/>
              <a:ext cx="29151" cy="149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153"/>
                <a:gd name="f7" fmla="val 14902"/>
                <a:gd name="f8" fmla="val 712"/>
                <a:gd name="f9" fmla="val 10205"/>
                <a:gd name="f10" fmla="val 674"/>
                <a:gd name="f11" fmla="val 10586"/>
                <a:gd name="f12" fmla="val 10967"/>
                <a:gd name="f13" fmla="val 11348"/>
                <a:gd name="f14" fmla="val 12110"/>
                <a:gd name="f15" fmla="val 1475"/>
                <a:gd name="f16" fmla="val 12364"/>
                <a:gd name="f17" fmla="val 1754"/>
                <a:gd name="f18" fmla="val 12681"/>
                <a:gd name="f19" fmla="val 2096"/>
                <a:gd name="f20" fmla="val 12948"/>
                <a:gd name="f21" fmla="val 2490"/>
                <a:gd name="f22" fmla="val 13125"/>
                <a:gd name="f23" fmla="val 3125"/>
                <a:gd name="f24" fmla="val 13760"/>
                <a:gd name="f25" fmla="val 3633"/>
                <a:gd name="f26" fmla="val 13887"/>
                <a:gd name="f27" fmla="val 4052"/>
                <a:gd name="f28" fmla="val 13938"/>
                <a:gd name="f29" fmla="val 4484"/>
                <a:gd name="f30" fmla="val 4902"/>
                <a:gd name="f31" fmla="val 6173"/>
                <a:gd name="f32" fmla="val 29154"/>
                <a:gd name="f33" fmla="val 14903"/>
                <a:gd name="f34" fmla="val 25344"/>
                <a:gd name="f35" fmla="val 14839"/>
                <a:gd name="f36" fmla="val 22297"/>
                <a:gd name="f37" fmla="val 11729"/>
                <a:gd name="f38" fmla="val 7920"/>
                <a:gd name="f39" fmla="val 809"/>
                <a:gd name="f40" fmla="val 6299"/>
                <a:gd name="f41" fmla="val 48"/>
                <a:gd name="f42" fmla="val 5030"/>
                <a:gd name="f43" fmla="val -16"/>
                <a:gd name="f44" fmla="val 3925"/>
                <a:gd name="f45" fmla="val 3379"/>
                <a:gd name="f46" fmla="val 2757"/>
                <a:gd name="f47" fmla="val 314"/>
                <a:gd name="f48" fmla="val 2198"/>
                <a:gd name="f49" fmla="val 695"/>
                <a:gd name="f50" fmla="val 1728"/>
                <a:gd name="f51" fmla="val 1190"/>
                <a:gd name="f52" fmla="val 1271"/>
                <a:gd name="f53" fmla="val 1686"/>
                <a:gd name="f54" fmla="val 891"/>
                <a:gd name="f55" fmla="val 2244"/>
                <a:gd name="f56" fmla="val 586"/>
                <a:gd name="f57" fmla="val 2841"/>
                <a:gd name="f58" fmla="val 3603"/>
                <a:gd name="f59" fmla="val 3984"/>
                <a:gd name="f60" fmla="val 522"/>
                <a:gd name="f61" fmla="val 4403"/>
                <a:gd name="f62" fmla="val 4834"/>
                <a:gd name="f63" fmla="val 5253"/>
                <a:gd name="f64" fmla="val -239"/>
                <a:gd name="f65" fmla="val 6815"/>
                <a:gd name="f66" fmla="val -189"/>
                <a:gd name="f67" fmla="val 8694"/>
                <a:gd name="f68" fmla="+- 0 0 -90"/>
                <a:gd name="f69" fmla="*/ f3 1 29153"/>
                <a:gd name="f70" fmla="*/ f4 1 14902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29153"/>
                <a:gd name="f79" fmla="*/ f75 1 14902"/>
                <a:gd name="f80" fmla="*/ 712 f76 1"/>
                <a:gd name="f81" fmla="*/ 10205 f75 1"/>
                <a:gd name="f82" fmla="*/ 11348 f75 1"/>
                <a:gd name="f83" fmla="*/ 1475 f76 1"/>
                <a:gd name="f84" fmla="*/ 12364 f75 1"/>
                <a:gd name="f85" fmla="*/ 2490 f76 1"/>
                <a:gd name="f86" fmla="*/ 13125 f75 1"/>
                <a:gd name="f87" fmla="*/ 3633 f76 1"/>
                <a:gd name="f88" fmla="*/ 13887 f75 1"/>
                <a:gd name="f89" fmla="*/ 4902 f76 1"/>
                <a:gd name="f90" fmla="*/ 6173 f76 1"/>
                <a:gd name="f91" fmla="*/ 29154 f76 1"/>
                <a:gd name="f92" fmla="*/ 14903 f75 1"/>
                <a:gd name="f93" fmla="*/ 22297 f76 1"/>
                <a:gd name="f94" fmla="*/ 7920 f75 1"/>
                <a:gd name="f95" fmla="*/ 809 f75 1"/>
                <a:gd name="f96" fmla="*/ 6299 f76 1"/>
                <a:gd name="f97" fmla="*/ 48 f75 1"/>
                <a:gd name="f98" fmla="*/ 5030 f76 1"/>
                <a:gd name="f99" fmla="*/ 3379 f76 1"/>
                <a:gd name="f100" fmla="*/ 1728 f76 1"/>
                <a:gd name="f101" fmla="*/ 1190 f75 1"/>
                <a:gd name="f102" fmla="*/ 586 f76 1"/>
                <a:gd name="f103" fmla="*/ 2841 f75 1"/>
                <a:gd name="f104" fmla="*/ 3984 f75 1"/>
                <a:gd name="f105" fmla="*/ 5253 f75 1"/>
                <a:gd name="f106" fmla="+- f77 0 f1"/>
                <a:gd name="f107" fmla="*/ f80 1 29153"/>
                <a:gd name="f108" fmla="*/ f81 1 14902"/>
                <a:gd name="f109" fmla="*/ f82 1 14902"/>
                <a:gd name="f110" fmla="*/ f83 1 29153"/>
                <a:gd name="f111" fmla="*/ f84 1 14902"/>
                <a:gd name="f112" fmla="*/ f85 1 29153"/>
                <a:gd name="f113" fmla="*/ f86 1 14902"/>
                <a:gd name="f114" fmla="*/ f87 1 29153"/>
                <a:gd name="f115" fmla="*/ f88 1 14902"/>
                <a:gd name="f116" fmla="*/ f89 1 29153"/>
                <a:gd name="f117" fmla="*/ f90 1 29153"/>
                <a:gd name="f118" fmla="*/ f91 1 29153"/>
                <a:gd name="f119" fmla="*/ f92 1 14902"/>
                <a:gd name="f120" fmla="*/ f93 1 29153"/>
                <a:gd name="f121" fmla="*/ f94 1 14902"/>
                <a:gd name="f122" fmla="*/ f95 1 14902"/>
                <a:gd name="f123" fmla="*/ f96 1 29153"/>
                <a:gd name="f124" fmla="*/ f97 1 14902"/>
                <a:gd name="f125" fmla="*/ f98 1 29153"/>
                <a:gd name="f126" fmla="*/ f99 1 29153"/>
                <a:gd name="f127" fmla="*/ f100 1 29153"/>
                <a:gd name="f128" fmla="*/ f101 1 14902"/>
                <a:gd name="f129" fmla="*/ f102 1 29153"/>
                <a:gd name="f130" fmla="*/ f103 1 14902"/>
                <a:gd name="f131" fmla="*/ f104 1 14902"/>
                <a:gd name="f132" fmla="*/ f105 1 14902"/>
                <a:gd name="f133" fmla="*/ f71 1 f78"/>
                <a:gd name="f134" fmla="*/ f72 1 f78"/>
                <a:gd name="f135" fmla="*/ f71 1 f79"/>
                <a:gd name="f136" fmla="*/ f73 1 f79"/>
                <a:gd name="f137" fmla="*/ f107 1 f78"/>
                <a:gd name="f138" fmla="*/ f108 1 f79"/>
                <a:gd name="f139" fmla="*/ f109 1 f79"/>
                <a:gd name="f140" fmla="*/ f110 1 f78"/>
                <a:gd name="f141" fmla="*/ f111 1 f79"/>
                <a:gd name="f142" fmla="*/ f112 1 f78"/>
                <a:gd name="f143" fmla="*/ f113 1 f79"/>
                <a:gd name="f144" fmla="*/ f114 1 f78"/>
                <a:gd name="f145" fmla="*/ f115 1 f79"/>
                <a:gd name="f146" fmla="*/ f116 1 f78"/>
                <a:gd name="f147" fmla="*/ f117 1 f78"/>
                <a:gd name="f148" fmla="*/ f118 1 f78"/>
                <a:gd name="f149" fmla="*/ f119 1 f79"/>
                <a:gd name="f150" fmla="*/ f120 1 f78"/>
                <a:gd name="f151" fmla="*/ f121 1 f79"/>
                <a:gd name="f152" fmla="*/ f122 1 f79"/>
                <a:gd name="f153" fmla="*/ f123 1 f78"/>
                <a:gd name="f154" fmla="*/ f124 1 f79"/>
                <a:gd name="f155" fmla="*/ f125 1 f78"/>
                <a:gd name="f156" fmla="*/ f126 1 f78"/>
                <a:gd name="f157" fmla="*/ f127 1 f78"/>
                <a:gd name="f158" fmla="*/ f128 1 f79"/>
                <a:gd name="f159" fmla="*/ f129 1 f78"/>
                <a:gd name="f160" fmla="*/ f130 1 f79"/>
                <a:gd name="f161" fmla="*/ f131 1 f79"/>
                <a:gd name="f162" fmla="*/ f132 1 f79"/>
                <a:gd name="f163" fmla="*/ f133 f69 1"/>
                <a:gd name="f164" fmla="*/ f134 f69 1"/>
                <a:gd name="f165" fmla="*/ f136 f70 1"/>
                <a:gd name="f166" fmla="*/ f135 f70 1"/>
                <a:gd name="f167" fmla="*/ f137 f69 1"/>
                <a:gd name="f168" fmla="*/ f138 f70 1"/>
                <a:gd name="f169" fmla="*/ f139 f70 1"/>
                <a:gd name="f170" fmla="*/ f140 f69 1"/>
                <a:gd name="f171" fmla="*/ f141 f70 1"/>
                <a:gd name="f172" fmla="*/ f142 f69 1"/>
                <a:gd name="f173" fmla="*/ f143 f70 1"/>
                <a:gd name="f174" fmla="*/ f144 f69 1"/>
                <a:gd name="f175" fmla="*/ f145 f70 1"/>
                <a:gd name="f176" fmla="*/ f146 f69 1"/>
                <a:gd name="f177" fmla="*/ f147 f69 1"/>
                <a:gd name="f178" fmla="*/ f148 f69 1"/>
                <a:gd name="f179" fmla="*/ f149 f70 1"/>
                <a:gd name="f180" fmla="*/ f150 f69 1"/>
                <a:gd name="f181" fmla="*/ f151 f70 1"/>
                <a:gd name="f182" fmla="*/ f152 f70 1"/>
                <a:gd name="f183" fmla="*/ f153 f69 1"/>
                <a:gd name="f184" fmla="*/ f154 f70 1"/>
                <a:gd name="f185" fmla="*/ f155 f69 1"/>
                <a:gd name="f186" fmla="*/ f156 f69 1"/>
                <a:gd name="f187" fmla="*/ f157 f69 1"/>
                <a:gd name="f188" fmla="*/ f158 f70 1"/>
                <a:gd name="f189" fmla="*/ f159 f69 1"/>
                <a:gd name="f190" fmla="*/ f160 f70 1"/>
                <a:gd name="f191" fmla="*/ f161 f70 1"/>
                <a:gd name="f192" fmla="*/ f162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67" y="f168"/>
                </a:cxn>
                <a:cxn ang="f106">
                  <a:pos x="f167" y="f168"/>
                </a:cxn>
                <a:cxn ang="f106">
                  <a:pos x="f167" y="f169"/>
                </a:cxn>
                <a:cxn ang="f106">
                  <a:pos x="f170" y="f171"/>
                </a:cxn>
                <a:cxn ang="f106">
                  <a:pos x="f172" y="f173"/>
                </a:cxn>
                <a:cxn ang="f106">
                  <a:pos x="f174" y="f175"/>
                </a:cxn>
                <a:cxn ang="f106">
                  <a:pos x="f176" y="f175"/>
                </a:cxn>
                <a:cxn ang="f106">
                  <a:pos x="f177" y="f175"/>
                </a:cxn>
                <a:cxn ang="f106">
                  <a:pos x="f177" y="f175"/>
                </a:cxn>
                <a:cxn ang="f106">
                  <a:pos x="f178" y="f179"/>
                </a:cxn>
                <a:cxn ang="f106">
                  <a:pos x="f178" y="f179"/>
                </a:cxn>
                <a:cxn ang="f106">
                  <a:pos x="f180" y="f181"/>
                </a:cxn>
                <a:cxn ang="f106">
                  <a:pos x="f180" y="f182"/>
                </a:cxn>
                <a:cxn ang="f106">
                  <a:pos x="f183" y="f184"/>
                </a:cxn>
                <a:cxn ang="f106">
                  <a:pos x="f185" y="f184"/>
                </a:cxn>
                <a:cxn ang="f106">
                  <a:pos x="f186" y="f184"/>
                </a:cxn>
                <a:cxn ang="f106">
                  <a:pos x="f186" y="f184"/>
                </a:cxn>
                <a:cxn ang="f106">
                  <a:pos x="f187" y="f188"/>
                </a:cxn>
                <a:cxn ang="f106">
                  <a:pos x="f187" y="f188"/>
                </a:cxn>
                <a:cxn ang="f106">
                  <a:pos x="f189" y="f190"/>
                </a:cxn>
                <a:cxn ang="f106">
                  <a:pos x="f189" y="f191"/>
                </a:cxn>
                <a:cxn ang="f106">
                  <a:pos x="f189" y="f192"/>
                </a:cxn>
                <a:cxn ang="f106">
                  <a:pos x="f189" y="f192"/>
                </a:cxn>
                <a:cxn ang="f106">
                  <a:pos x="f167" y="f168"/>
                </a:cxn>
              </a:cxnLst>
              <a:rect l="f163" t="f166" r="f164" b="f165"/>
              <a:pathLst>
                <a:path w="29153" h="14902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28"/>
                    <a:pt x="f30" y="f26"/>
                  </a:cubicBezTo>
                  <a:lnTo>
                    <a:pt x="f31" y="f26"/>
                  </a:lnTo>
                  <a:lnTo>
                    <a:pt x="f31" y="f26"/>
                  </a:lnTo>
                  <a:lnTo>
                    <a:pt x="f32" y="f33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6" y="f38"/>
                  </a:cubicBezTo>
                  <a:lnTo>
                    <a:pt x="f36" y="f39"/>
                  </a:lnTo>
                  <a:lnTo>
                    <a:pt x="f40" y="f41"/>
                  </a:lnTo>
                  <a:lnTo>
                    <a:pt x="f42" y="f41"/>
                  </a:lnTo>
                  <a:cubicBezTo>
                    <a:pt x="f29" y="f43"/>
                    <a:pt x="f44" y="f43"/>
                    <a:pt x="f45" y="f41"/>
                  </a:cubicBezTo>
                  <a:lnTo>
                    <a:pt x="f45" y="f41"/>
                  </a:lnTo>
                  <a:cubicBezTo>
                    <a:pt x="f46" y="f47"/>
                    <a:pt x="f48" y="f49"/>
                    <a:pt x="f50" y="f51"/>
                  </a:cubicBezTo>
                  <a:lnTo>
                    <a:pt x="f50" y="f51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6" y="f57"/>
                    <a:pt x="f56" y="f58"/>
                    <a:pt x="f56" y="f59"/>
                  </a:cubicBezTo>
                  <a:cubicBezTo>
                    <a:pt x="f60" y="f61"/>
                    <a:pt x="f60" y="f62"/>
                    <a:pt x="f56" y="f63"/>
                  </a:cubicBezTo>
                  <a:lnTo>
                    <a:pt x="f56" y="f63"/>
                  </a:lnTo>
                  <a:cubicBezTo>
                    <a:pt x="f64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6" name="Freeform: Shape 296">
              <a:extLst>
                <a:ext uri="{FF2B5EF4-FFF2-40B4-BE49-F238E27FC236}">
                  <a16:creationId xmlns:a16="http://schemas.microsoft.com/office/drawing/2014/main" id="{F272077C-372C-EC6D-56FC-A0B36172ECE9}"/>
                </a:ext>
              </a:extLst>
            </p:cNvPr>
            <p:cNvSpPr/>
            <p:nvPr/>
          </p:nvSpPr>
          <p:spPr>
            <a:xfrm>
              <a:off x="4806333" y="6030586"/>
              <a:ext cx="54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1396"/>
                <a:gd name="f8" fmla="val 76"/>
                <a:gd name="f9" fmla="val 463"/>
                <a:gd name="f10" fmla="val 933"/>
                <a:gd name="f11" fmla="val 1397"/>
                <a:gd name="f12" fmla="+- 0 0 -90"/>
                <a:gd name="f13" fmla="*/ f3 1 57"/>
                <a:gd name="f14" fmla="*/ f4 1 139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7"/>
                <a:gd name="f23" fmla="*/ f19 1 1396"/>
                <a:gd name="f24" fmla="*/ 0 f20 1"/>
                <a:gd name="f25" fmla="*/ 0 f19 1"/>
                <a:gd name="f26" fmla="*/ 1397 f19 1"/>
                <a:gd name="f27" fmla="+- f21 0 f1"/>
                <a:gd name="f28" fmla="*/ f24 1 57"/>
                <a:gd name="f29" fmla="*/ f25 1 1396"/>
                <a:gd name="f30" fmla="*/ f26 1 1396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7" h="1396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7" name="Freeform: Shape 297">
              <a:extLst>
                <a:ext uri="{FF2B5EF4-FFF2-40B4-BE49-F238E27FC236}">
                  <a16:creationId xmlns:a16="http://schemas.microsoft.com/office/drawing/2014/main" id="{58CF3F02-0740-6B36-5914-F9D35767BC70}"/>
                </a:ext>
              </a:extLst>
            </p:cNvPr>
            <p:cNvSpPr/>
            <p:nvPr/>
          </p:nvSpPr>
          <p:spPr>
            <a:xfrm>
              <a:off x="4788429" y="6020811"/>
              <a:ext cx="15745" cy="153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43"/>
                <a:gd name="f7" fmla="val 15363"/>
                <a:gd name="f8" fmla="val 9776"/>
                <a:gd name="f9" fmla="val 12316"/>
                <a:gd name="f10" fmla="val 4444"/>
                <a:gd name="f11" fmla="val 11681"/>
                <a:gd name="f12" fmla="val 7824"/>
                <a:gd name="f13" fmla="val 7567"/>
                <a:gd name="f14" fmla="val 4698"/>
                <a:gd name="f15" fmla="val 11427"/>
                <a:gd name="f16" fmla="val 13001"/>
                <a:gd name="f17" fmla="val 4779"/>
                <a:gd name="f18" fmla="val 14512"/>
                <a:gd name="f19" fmla="val 5357"/>
                <a:gd name="f20" fmla="val 15744"/>
                <a:gd name="f21" fmla="val 6348"/>
                <a:gd name="f22" fmla="val 6221"/>
                <a:gd name="f23" fmla="val 3682"/>
                <a:gd name="f24" fmla="val 5916"/>
                <a:gd name="f25" fmla="val 6963"/>
                <a:gd name="f26" fmla="val 3288"/>
                <a:gd name="f27" fmla="val 9542"/>
                <a:gd name="f28" fmla="+- 0 0 -90"/>
                <a:gd name="f29" fmla="*/ f3 1 15743"/>
                <a:gd name="f30" fmla="*/ f4 1 15363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5743"/>
                <a:gd name="f39" fmla="*/ f35 1 15363"/>
                <a:gd name="f40" fmla="*/ 0 f36 1"/>
                <a:gd name="f41" fmla="*/ 9776 f35 1"/>
                <a:gd name="f42" fmla="*/ 12316 f35 1"/>
                <a:gd name="f43" fmla="*/ 4444 f36 1"/>
                <a:gd name="f44" fmla="*/ 15363 f35 1"/>
                <a:gd name="f45" fmla="*/ 11681 f35 1"/>
                <a:gd name="f46" fmla="*/ 11427 f36 1"/>
                <a:gd name="f47" fmla="*/ 4698 f35 1"/>
                <a:gd name="f48" fmla="*/ 15744 f36 1"/>
                <a:gd name="f49" fmla="*/ 6348 f35 1"/>
                <a:gd name="f50" fmla="*/ 6221 f36 1"/>
                <a:gd name="f51" fmla="*/ 0 f35 1"/>
                <a:gd name="f52" fmla="*/ 3682 f35 1"/>
                <a:gd name="f53" fmla="+- f37 0 f1"/>
                <a:gd name="f54" fmla="*/ f40 1 15743"/>
                <a:gd name="f55" fmla="*/ f41 1 15363"/>
                <a:gd name="f56" fmla="*/ f42 1 15363"/>
                <a:gd name="f57" fmla="*/ f43 1 15743"/>
                <a:gd name="f58" fmla="*/ f44 1 15363"/>
                <a:gd name="f59" fmla="*/ f45 1 15363"/>
                <a:gd name="f60" fmla="*/ f46 1 15743"/>
                <a:gd name="f61" fmla="*/ f47 1 15363"/>
                <a:gd name="f62" fmla="*/ f48 1 15743"/>
                <a:gd name="f63" fmla="*/ f49 1 15363"/>
                <a:gd name="f64" fmla="*/ f50 1 15743"/>
                <a:gd name="f65" fmla="*/ f51 1 15363"/>
                <a:gd name="f66" fmla="*/ f52 1 15363"/>
                <a:gd name="f67" fmla="*/ f31 1 f38"/>
                <a:gd name="f68" fmla="*/ f32 1 f38"/>
                <a:gd name="f69" fmla="*/ f31 1 f39"/>
                <a:gd name="f70" fmla="*/ f33 1 f39"/>
                <a:gd name="f71" fmla="*/ f54 1 f38"/>
                <a:gd name="f72" fmla="*/ f55 1 f39"/>
                <a:gd name="f73" fmla="*/ f56 1 f39"/>
                <a:gd name="f74" fmla="*/ f57 1 f38"/>
                <a:gd name="f75" fmla="*/ f58 1 f39"/>
                <a:gd name="f76" fmla="*/ f59 1 f39"/>
                <a:gd name="f77" fmla="*/ f60 1 f38"/>
                <a:gd name="f78" fmla="*/ f61 1 f39"/>
                <a:gd name="f79" fmla="*/ f62 1 f38"/>
                <a:gd name="f80" fmla="*/ f63 1 f39"/>
                <a:gd name="f81" fmla="*/ f64 1 f38"/>
                <a:gd name="f82" fmla="*/ f65 1 f39"/>
                <a:gd name="f83" fmla="*/ f66 1 f39"/>
                <a:gd name="f84" fmla="*/ f67 f29 1"/>
                <a:gd name="f85" fmla="*/ f68 f29 1"/>
                <a:gd name="f86" fmla="*/ f70 f30 1"/>
                <a:gd name="f87" fmla="*/ f69 f30 1"/>
                <a:gd name="f88" fmla="*/ f71 f29 1"/>
                <a:gd name="f89" fmla="*/ f72 f30 1"/>
                <a:gd name="f90" fmla="*/ f73 f30 1"/>
                <a:gd name="f91" fmla="*/ f74 f29 1"/>
                <a:gd name="f92" fmla="*/ f75 f30 1"/>
                <a:gd name="f93" fmla="*/ f76 f30 1"/>
                <a:gd name="f94" fmla="*/ f77 f29 1"/>
                <a:gd name="f95" fmla="*/ f78 f30 1"/>
                <a:gd name="f96" fmla="*/ f79 f29 1"/>
                <a:gd name="f97" fmla="*/ f80 f30 1"/>
                <a:gd name="f98" fmla="*/ f81 f29 1"/>
                <a:gd name="f99" fmla="*/ f82 f30 1"/>
                <a:gd name="f100" fmla="*/ f83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8" y="f89"/>
                </a:cxn>
                <a:cxn ang="f53">
                  <a:pos x="f88" y="f90"/>
                </a:cxn>
                <a:cxn ang="f53">
                  <a:pos x="f91" y="f92"/>
                </a:cxn>
                <a:cxn ang="f53">
                  <a:pos x="f91" y="f93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6" y="f97"/>
                </a:cxn>
                <a:cxn ang="f53">
                  <a:pos x="f98" y="f99"/>
                </a:cxn>
                <a:cxn ang="f53">
                  <a:pos x="f98" y="f100"/>
                </a:cxn>
                <a:cxn ang="f53">
                  <a:pos x="f88" y="f89"/>
                </a:cxn>
              </a:cxnLst>
              <a:rect l="f84" t="f87" r="f85" b="f86"/>
              <a:pathLst>
                <a:path w="15743" h="15363">
                  <a:moveTo>
                    <a:pt x="f5" y="f8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0" y="f11"/>
                  </a:lnTo>
                  <a:cubicBezTo>
                    <a:pt x="f10" y="f12"/>
                    <a:pt x="f13" y="f14"/>
                    <a:pt x="f15" y="f14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lnTo>
                    <a:pt x="f22" y="f5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8" name="Freeform: Shape 298">
              <a:extLst>
                <a:ext uri="{FF2B5EF4-FFF2-40B4-BE49-F238E27FC236}">
                  <a16:creationId xmlns:a16="http://schemas.microsoft.com/office/drawing/2014/main" id="{AD963DD5-E7E3-9364-551D-0C9F735A1ED8}"/>
                </a:ext>
              </a:extLst>
            </p:cNvPr>
            <p:cNvSpPr/>
            <p:nvPr/>
          </p:nvSpPr>
          <p:spPr>
            <a:xfrm>
              <a:off x="4805062" y="6028053"/>
              <a:ext cx="758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015"/>
                <a:gd name="f8" fmla="val 330"/>
                <a:gd name="f9" fmla="val 272"/>
                <a:gd name="f10" fmla="val 597"/>
                <a:gd name="f11" fmla="val 621"/>
                <a:gd name="f12" fmla="val 762"/>
                <a:gd name="f13" fmla="val 1016"/>
                <a:gd name="f14" fmla="+- 0 0 -90"/>
                <a:gd name="f15" fmla="*/ f3 1 761"/>
                <a:gd name="f16" fmla="*/ f4 1 101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61"/>
                <a:gd name="f25" fmla="*/ f21 1 1015"/>
                <a:gd name="f26" fmla="*/ 0 f22 1"/>
                <a:gd name="f27" fmla="*/ 0 f21 1"/>
                <a:gd name="f28" fmla="*/ 762 f22 1"/>
                <a:gd name="f29" fmla="*/ 1016 f21 1"/>
                <a:gd name="f30" fmla="+- f23 0 f1"/>
                <a:gd name="f31" fmla="*/ f26 1 761"/>
                <a:gd name="f32" fmla="*/ f27 1 1015"/>
                <a:gd name="f33" fmla="*/ f28 1 761"/>
                <a:gd name="f34" fmla="*/ f29 1 1015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761" h="1015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0" y="f11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9" name="Freeform: Shape 299">
              <a:extLst>
                <a:ext uri="{FF2B5EF4-FFF2-40B4-BE49-F238E27FC236}">
                  <a16:creationId xmlns:a16="http://schemas.microsoft.com/office/drawing/2014/main" id="{C4A3A79E-971B-81D0-81BA-0A07CB37FE4D}"/>
                </a:ext>
              </a:extLst>
            </p:cNvPr>
            <p:cNvSpPr/>
            <p:nvPr/>
          </p:nvSpPr>
          <p:spPr>
            <a:xfrm>
              <a:off x="4783610" y="6029325"/>
              <a:ext cx="3044" cy="20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7"/>
                <a:gd name="f7" fmla="val 2031"/>
                <a:gd name="f8" fmla="val 1270"/>
                <a:gd name="f9" fmla="val 1930"/>
                <a:gd name="f10" fmla="val 1141"/>
                <a:gd name="f11" fmla="val 876"/>
                <a:gd name="f12" fmla="val 701"/>
                <a:gd name="f13" fmla="+- 0 0 -90"/>
                <a:gd name="f14" fmla="*/ f3 1 3047"/>
                <a:gd name="f15" fmla="*/ f4 1 203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047"/>
                <a:gd name="f24" fmla="*/ f20 1 2031"/>
                <a:gd name="f25" fmla="*/ 3047 f21 1"/>
                <a:gd name="f26" fmla="*/ 2031 f20 1"/>
                <a:gd name="f27" fmla="*/ 1270 f20 1"/>
                <a:gd name="f28" fmla="*/ 0 f21 1"/>
                <a:gd name="f29" fmla="*/ 0 f20 1"/>
                <a:gd name="f30" fmla="+- f22 0 f1"/>
                <a:gd name="f31" fmla="*/ f25 1 3047"/>
                <a:gd name="f32" fmla="*/ f26 1 2031"/>
                <a:gd name="f33" fmla="*/ f27 1 2031"/>
                <a:gd name="f34" fmla="*/ f28 1 3047"/>
                <a:gd name="f35" fmla="*/ f29 1 2031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3"/>
                </a:cxn>
                <a:cxn ang="f30">
                  <a:pos x="f52" y="f53"/>
                </a:cxn>
              </a:cxnLst>
              <a:rect l="f45" t="f48" r="f46" b="f47"/>
              <a:pathLst>
                <a:path w="3047" h="2031">
                  <a:moveTo>
                    <a:pt x="f6" y="f7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0" name="Freeform: Shape 300">
              <a:extLst>
                <a:ext uri="{FF2B5EF4-FFF2-40B4-BE49-F238E27FC236}">
                  <a16:creationId xmlns:a16="http://schemas.microsoft.com/office/drawing/2014/main" id="{A06633EB-EEFD-1458-504E-C662D83DFE49}"/>
                </a:ext>
              </a:extLst>
            </p:cNvPr>
            <p:cNvSpPr/>
            <p:nvPr/>
          </p:nvSpPr>
          <p:spPr>
            <a:xfrm>
              <a:off x="4781827" y="602792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1" name="Freeform: Shape 301">
              <a:extLst>
                <a:ext uri="{FF2B5EF4-FFF2-40B4-BE49-F238E27FC236}">
                  <a16:creationId xmlns:a16="http://schemas.microsoft.com/office/drawing/2014/main" id="{563CD912-AFEF-3B45-4FED-82C5A797A446}"/>
                </a:ext>
              </a:extLst>
            </p:cNvPr>
            <p:cNvSpPr/>
            <p:nvPr/>
          </p:nvSpPr>
          <p:spPr>
            <a:xfrm>
              <a:off x="5823969" y="6440512"/>
              <a:ext cx="69073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070"/>
                <a:gd name="f7" fmla="val 57"/>
                <a:gd name="f8" fmla="val 1650"/>
                <a:gd name="f9" fmla="val 67292"/>
                <a:gd name="f10" fmla="val 546"/>
                <a:gd name="f11" fmla="val -19"/>
                <a:gd name="f12" fmla="val 1104"/>
                <a:gd name="f13" fmla="+- 0 0 -90"/>
                <a:gd name="f14" fmla="*/ f3 1 69070"/>
                <a:gd name="f15" fmla="*/ f4 1 5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9070"/>
                <a:gd name="f24" fmla="*/ f20 1 57"/>
                <a:gd name="f25" fmla="*/ 1650 f21 1"/>
                <a:gd name="f26" fmla="*/ 57 f20 1"/>
                <a:gd name="f27" fmla="*/ 67292 f21 1"/>
                <a:gd name="f28" fmla="*/ 69070 f21 1"/>
                <a:gd name="f29" fmla="*/ 0 f21 1"/>
                <a:gd name="f30" fmla="+- f22 0 f1"/>
                <a:gd name="f31" fmla="*/ f25 1 69070"/>
                <a:gd name="f32" fmla="*/ f26 1 57"/>
                <a:gd name="f33" fmla="*/ f27 1 69070"/>
                <a:gd name="f34" fmla="*/ f28 1 69070"/>
                <a:gd name="f35" fmla="*/ f29 1 69070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3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4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2" y="f50"/>
                </a:cxn>
                <a:cxn ang="f30">
                  <a:pos x="f53" y="f50"/>
                </a:cxn>
                <a:cxn ang="f30">
                  <a:pos x="f49" y="f50"/>
                </a:cxn>
              </a:cxnLst>
              <a:rect l="f45" t="f48" r="f46" b="f47"/>
              <a:pathLst>
                <a:path w="69070" h="57">
                  <a:moveTo>
                    <a:pt x="f8" y="f7"/>
                  </a:moveTo>
                  <a:lnTo>
                    <a:pt x="f9" y="f7"/>
                  </a:lnTo>
                  <a:lnTo>
                    <a:pt x="f6" y="f7"/>
                  </a:lnTo>
                  <a:lnTo>
                    <a:pt x="f5" y="f7"/>
                  </a:lnTo>
                  <a:cubicBezTo>
                    <a:pt x="f10" y="f11"/>
                    <a:pt x="f12" y="f11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2" name="Freeform: Shape 302">
              <a:extLst>
                <a:ext uri="{FF2B5EF4-FFF2-40B4-BE49-F238E27FC236}">
                  <a16:creationId xmlns:a16="http://schemas.microsoft.com/office/drawing/2014/main" id="{62A65D68-310B-364D-61CD-2C21630B6349}"/>
                </a:ext>
              </a:extLst>
            </p:cNvPr>
            <p:cNvSpPr/>
            <p:nvPr/>
          </p:nvSpPr>
          <p:spPr>
            <a:xfrm>
              <a:off x="4505166" y="6250244"/>
              <a:ext cx="36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1142"/>
                <a:gd name="f8" fmla="val 1143"/>
                <a:gd name="f9" fmla="val 51"/>
                <a:gd name="f10" fmla="val 762"/>
                <a:gd name="f11" fmla="val 381"/>
                <a:gd name="f12" fmla="+- 0 0 -90"/>
                <a:gd name="f13" fmla="*/ f3 1 38"/>
                <a:gd name="f14" fmla="*/ f4 1 114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8"/>
                <a:gd name="f23" fmla="*/ f19 1 1142"/>
                <a:gd name="f24" fmla="*/ 0 f20 1"/>
                <a:gd name="f25" fmla="*/ 1143 f19 1"/>
                <a:gd name="f26" fmla="*/ 0 f19 1"/>
                <a:gd name="f27" fmla="+- f21 0 f1"/>
                <a:gd name="f28" fmla="*/ f24 1 38"/>
                <a:gd name="f29" fmla="*/ f25 1 1142"/>
                <a:gd name="f30" fmla="*/ f26 1 1142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8" h="1142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cubicBezTo>
                    <a:pt x="f9" y="f11"/>
                    <a:pt x="f9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3" name="Freeform: Shape 303">
              <a:extLst>
                <a:ext uri="{FF2B5EF4-FFF2-40B4-BE49-F238E27FC236}">
                  <a16:creationId xmlns:a16="http://schemas.microsoft.com/office/drawing/2014/main" id="{C2E13959-C651-CF53-67AD-EEE29B3DAE47}"/>
                </a:ext>
              </a:extLst>
            </p:cNvPr>
            <p:cNvSpPr/>
            <p:nvPr/>
          </p:nvSpPr>
          <p:spPr>
            <a:xfrm>
              <a:off x="4507964" y="6254688"/>
              <a:ext cx="127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12696"/>
                <a:gd name="f8" fmla="val 1270"/>
                <a:gd name="f9" fmla="+- 0 0 -90"/>
                <a:gd name="f10" fmla="*/ f3 1 1269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"/>
                <a:gd name="f20" fmla="*/ f16 1 12696"/>
                <a:gd name="f21" fmla="*/ 1270 f17 1"/>
                <a:gd name="f22" fmla="*/ 0 f16 1"/>
                <a:gd name="f23" fmla="*/ 0 f17 1"/>
                <a:gd name="f24" fmla="+- f18 0 f1"/>
                <a:gd name="f25" fmla="*/ f21 1 1269"/>
                <a:gd name="f26" fmla="*/ f22 1 12696"/>
                <a:gd name="f27" fmla="*/ f23 1 1269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269" h="12696">
                  <a:moveTo>
                    <a:pt x="f8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4" name="Freeform: Shape 304">
              <a:extLst>
                <a:ext uri="{FF2B5EF4-FFF2-40B4-BE49-F238E27FC236}">
                  <a16:creationId xmlns:a16="http://schemas.microsoft.com/office/drawing/2014/main" id="{36715F6E-8FEB-487B-2613-D2D6DE1C15D5}"/>
                </a:ext>
              </a:extLst>
            </p:cNvPr>
            <p:cNvSpPr/>
            <p:nvPr/>
          </p:nvSpPr>
          <p:spPr>
            <a:xfrm>
              <a:off x="4506309" y="6252530"/>
              <a:ext cx="101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888"/>
                <a:gd name="f8" fmla="val 1016"/>
                <a:gd name="f9" fmla="val 889"/>
                <a:gd name="f10" fmla="+- 0 0 -90"/>
                <a:gd name="f11" fmla="*/ f3 1 1015"/>
                <a:gd name="f12" fmla="*/ f4 1 88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15"/>
                <a:gd name="f21" fmla="*/ f17 1 888"/>
                <a:gd name="f22" fmla="*/ 1016 f18 1"/>
                <a:gd name="f23" fmla="*/ 889 f17 1"/>
                <a:gd name="f24" fmla="*/ 0 f18 1"/>
                <a:gd name="f25" fmla="*/ 0 f17 1"/>
                <a:gd name="f26" fmla="+- f19 0 f1"/>
                <a:gd name="f27" fmla="*/ f22 1 1015"/>
                <a:gd name="f28" fmla="*/ f23 1 888"/>
                <a:gd name="f29" fmla="*/ f24 1 1015"/>
                <a:gd name="f30" fmla="*/ f25 1 888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1015" h="888">
                  <a:moveTo>
                    <a:pt x="f8" y="f9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5" name="Freeform: Shape 305">
              <a:extLst>
                <a:ext uri="{FF2B5EF4-FFF2-40B4-BE49-F238E27FC236}">
                  <a16:creationId xmlns:a16="http://schemas.microsoft.com/office/drawing/2014/main" id="{9BA1AE08-5DB4-F395-A2C8-97CBB3807CD0}"/>
                </a:ext>
              </a:extLst>
            </p:cNvPr>
            <p:cNvSpPr/>
            <p:nvPr/>
          </p:nvSpPr>
          <p:spPr>
            <a:xfrm>
              <a:off x="4504233" y="6133557"/>
              <a:ext cx="13761" cy="1142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59"/>
                <a:gd name="f7" fmla="val 114270"/>
                <a:gd name="f8" fmla="val 48"/>
                <a:gd name="f9" fmla="val 114271"/>
                <a:gd name="f10" fmla="val -16"/>
                <a:gd name="f11" fmla="val 113598"/>
                <a:gd name="f12" fmla="val 112912"/>
                <a:gd name="f13" fmla="val 112239"/>
                <a:gd name="f14" fmla="val 809"/>
                <a:gd name="f15" fmla="val 108506"/>
                <a:gd name="f16" fmla="val 4428"/>
                <a:gd name="f17" fmla="val 106081"/>
                <a:gd name="f18" fmla="val 8173"/>
                <a:gd name="f19" fmla="val 106780"/>
                <a:gd name="f20" fmla="val 13760"/>
                <a:gd name="f21" fmla="val 107795"/>
                <a:gd name="f22" fmla="val 6221"/>
                <a:gd name="f23" fmla="val 6904"/>
                <a:gd name="f24" fmla="val 3374"/>
                <a:gd name="f25" fmla="val 6183"/>
                <a:gd name="f26" fmla="val 429"/>
                <a:gd name="f27" fmla="val 3504"/>
                <a:gd name="f28" fmla="+- 0 0 -90"/>
                <a:gd name="f29" fmla="*/ f3 1 13759"/>
                <a:gd name="f30" fmla="*/ f4 1 11427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3759"/>
                <a:gd name="f39" fmla="*/ f35 1 114270"/>
                <a:gd name="f40" fmla="*/ 48 f36 1"/>
                <a:gd name="f41" fmla="*/ 0 f35 1"/>
                <a:gd name="f42" fmla="*/ 114271 f35 1"/>
                <a:gd name="f43" fmla="*/ 112239 f35 1"/>
                <a:gd name="f44" fmla="*/ 8173 f36 1"/>
                <a:gd name="f45" fmla="*/ 106780 f35 1"/>
                <a:gd name="f46" fmla="*/ 13760 f36 1"/>
                <a:gd name="f47" fmla="*/ 107795 f35 1"/>
                <a:gd name="f48" fmla="*/ 6221 f35 1"/>
                <a:gd name="f49" fmla="*/ 6904 f36 1"/>
                <a:gd name="f50" fmla="+- f37 0 f1"/>
                <a:gd name="f51" fmla="*/ f40 1 13759"/>
                <a:gd name="f52" fmla="*/ f41 1 114270"/>
                <a:gd name="f53" fmla="*/ f42 1 114270"/>
                <a:gd name="f54" fmla="*/ f43 1 114270"/>
                <a:gd name="f55" fmla="*/ f44 1 13759"/>
                <a:gd name="f56" fmla="*/ f45 1 114270"/>
                <a:gd name="f57" fmla="*/ f46 1 13759"/>
                <a:gd name="f58" fmla="*/ f47 1 114270"/>
                <a:gd name="f59" fmla="*/ f48 1 114270"/>
                <a:gd name="f60" fmla="*/ f49 1 13759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9"/>
                <a:gd name="f68" fmla="*/ f54 1 f39"/>
                <a:gd name="f69" fmla="*/ f55 1 f38"/>
                <a:gd name="f70" fmla="*/ f56 1 f39"/>
                <a:gd name="f71" fmla="*/ f57 1 f38"/>
                <a:gd name="f72" fmla="*/ f58 1 f39"/>
                <a:gd name="f73" fmla="*/ f59 1 f39"/>
                <a:gd name="f74" fmla="*/ f60 1 f38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30 1"/>
                <a:gd name="f82" fmla="*/ f68 f30 1"/>
                <a:gd name="f83" fmla="*/ f69 f29 1"/>
                <a:gd name="f84" fmla="*/ f70 f30 1"/>
                <a:gd name="f85" fmla="*/ f71 f29 1"/>
                <a:gd name="f86" fmla="*/ f72 f30 1"/>
                <a:gd name="f87" fmla="*/ f73 f30 1"/>
                <a:gd name="f88" fmla="*/ f74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79" y="f81"/>
                </a:cxn>
                <a:cxn ang="f50">
                  <a:pos x="f79" y="f81"/>
                </a:cxn>
                <a:cxn ang="f50">
                  <a:pos x="f79" y="f82"/>
                </a:cxn>
                <a:cxn ang="f50">
                  <a:pos x="f83" y="f84"/>
                </a:cxn>
                <a:cxn ang="f50">
                  <a:pos x="f85" y="f86"/>
                </a:cxn>
                <a:cxn ang="f50">
                  <a:pos x="f85" y="f87"/>
                </a:cxn>
                <a:cxn ang="f50">
                  <a:pos x="f88" y="f87"/>
                </a:cxn>
                <a:cxn ang="f50">
                  <a:pos x="f79" y="f80"/>
                </a:cxn>
              </a:cxnLst>
              <a:rect l="f75" t="f78" r="f76" b="f77"/>
              <a:pathLst>
                <a:path w="13759" h="114270">
                  <a:moveTo>
                    <a:pt x="f8" y="f5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20" y="f21"/>
                  </a:lnTo>
                  <a:lnTo>
                    <a:pt x="f20" y="f22"/>
                  </a:lnTo>
                  <a:lnTo>
                    <a:pt x="f23" y="f22"/>
                  </a:lnTo>
                  <a:cubicBezTo>
                    <a:pt x="f24" y="f25"/>
                    <a:pt x="f26" y="f2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6" name="Freeform: Shape 306">
              <a:extLst>
                <a:ext uri="{FF2B5EF4-FFF2-40B4-BE49-F238E27FC236}">
                  <a16:creationId xmlns:a16="http://schemas.microsoft.com/office/drawing/2014/main" id="{21FED685-5EA7-0728-B45D-2323674CA18E}"/>
                </a:ext>
              </a:extLst>
            </p:cNvPr>
            <p:cNvSpPr/>
            <p:nvPr/>
          </p:nvSpPr>
          <p:spPr>
            <a:xfrm>
              <a:off x="4523701" y="6246943"/>
              <a:ext cx="245552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553"/>
                <a:gd name="f7" fmla="val 2412"/>
                <a:gd name="f8" fmla="val 381"/>
                <a:gd name="f9" fmla="val 1651"/>
                <a:gd name="f10" fmla="val 245554"/>
                <a:gd name="f11" fmla="val 1270"/>
                <a:gd name="f12" fmla="val 216"/>
                <a:gd name="f13" fmla="val 533"/>
                <a:gd name="f14" fmla="val 343"/>
                <a:gd name="f15" fmla="val 1079"/>
                <a:gd name="f16" fmla="+- 0 0 -90"/>
                <a:gd name="f17" fmla="*/ f3 1 245553"/>
                <a:gd name="f18" fmla="*/ f4 1 241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45553"/>
                <a:gd name="f27" fmla="*/ f23 1 2412"/>
                <a:gd name="f28" fmla="*/ 381 f24 1"/>
                <a:gd name="f29" fmla="*/ 1651 f23 1"/>
                <a:gd name="f30" fmla="*/ 2412 f23 1"/>
                <a:gd name="f31" fmla="*/ 245554 f24 1"/>
                <a:gd name="f32" fmla="*/ 1270 f23 1"/>
                <a:gd name="f33" fmla="*/ 0 f23 1"/>
                <a:gd name="f34" fmla="*/ 0 f24 1"/>
                <a:gd name="f35" fmla="+- f25 0 f1"/>
                <a:gd name="f36" fmla="*/ f28 1 245553"/>
                <a:gd name="f37" fmla="*/ f29 1 2412"/>
                <a:gd name="f38" fmla="*/ f30 1 2412"/>
                <a:gd name="f39" fmla="*/ f31 1 245553"/>
                <a:gd name="f40" fmla="*/ f32 1 2412"/>
                <a:gd name="f41" fmla="*/ f33 1 2412"/>
                <a:gd name="f42" fmla="*/ f34 1 245553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62"/>
                </a:cxn>
                <a:cxn ang="f35">
                  <a:pos x="f61" y="f63"/>
                </a:cxn>
                <a:cxn ang="f35">
                  <a:pos x="f64" y="f63"/>
                </a:cxn>
                <a:cxn ang="f35">
                  <a:pos x="f64" y="f63"/>
                </a:cxn>
                <a:cxn ang="f35">
                  <a:pos x="f58" y="f59"/>
                </a:cxn>
              </a:cxnLst>
              <a:rect l="f54" t="f57" r="f55" b="f56"/>
              <a:pathLst>
                <a:path w="245553" h="2412">
                  <a:moveTo>
                    <a:pt x="f8" y="f9"/>
                  </a:moveTo>
                  <a:cubicBezTo>
                    <a:pt x="f8" y="f9"/>
                    <a:pt x="f8" y="f9"/>
                    <a:pt x="f8" y="f7"/>
                  </a:cubicBezTo>
                  <a:lnTo>
                    <a:pt x="f10" y="f7"/>
                  </a:lnTo>
                  <a:lnTo>
                    <a:pt x="f10" y="f11"/>
                  </a:lnTo>
                  <a:cubicBezTo>
                    <a:pt x="f10" y="f11"/>
                    <a:pt x="f10" y="f8"/>
                    <a:pt x="f10" y="f5"/>
                  </a:cubicBezTo>
                  <a:lnTo>
                    <a:pt x="f5" y="f5"/>
                  </a:lnTo>
                  <a:lnTo>
                    <a:pt x="f5" y="f5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7" name="Freeform: Shape 307">
              <a:extLst>
                <a:ext uri="{FF2B5EF4-FFF2-40B4-BE49-F238E27FC236}">
                  <a16:creationId xmlns:a16="http://schemas.microsoft.com/office/drawing/2014/main" id="{8C856A33-B272-91CA-7464-FCBEFB3A924C}"/>
                </a:ext>
              </a:extLst>
            </p:cNvPr>
            <p:cNvSpPr/>
            <p:nvPr/>
          </p:nvSpPr>
          <p:spPr>
            <a:xfrm>
              <a:off x="4522558" y="6244913"/>
              <a:ext cx="758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142"/>
                <a:gd name="f8" fmla="val 762"/>
                <a:gd name="f9" fmla="val 1143"/>
                <a:gd name="f10" fmla="+- 0 0 -90"/>
                <a:gd name="f11" fmla="*/ f3 1 761"/>
                <a:gd name="f12" fmla="*/ f4 1 114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61"/>
                <a:gd name="f21" fmla="*/ f17 1 1142"/>
                <a:gd name="f22" fmla="*/ 0 f18 1"/>
                <a:gd name="f23" fmla="*/ 0 f17 1"/>
                <a:gd name="f24" fmla="*/ 762 f18 1"/>
                <a:gd name="f25" fmla="*/ 1143 f17 1"/>
                <a:gd name="f26" fmla="+- f19 0 f1"/>
                <a:gd name="f27" fmla="*/ f22 1 761"/>
                <a:gd name="f28" fmla="*/ f23 1 1142"/>
                <a:gd name="f29" fmla="*/ f24 1 761"/>
                <a:gd name="f30" fmla="*/ f25 1 1142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761" h="1142">
                  <a:moveTo>
                    <a:pt x="f5" y="f5"/>
                  </a:move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8" name="Freeform: Shape 308">
              <a:extLst>
                <a:ext uri="{FF2B5EF4-FFF2-40B4-BE49-F238E27FC236}">
                  <a16:creationId xmlns:a16="http://schemas.microsoft.com/office/drawing/2014/main" id="{E6B53F11-A2BF-F10E-09FA-9845A9B48C84}"/>
                </a:ext>
              </a:extLst>
            </p:cNvPr>
            <p:cNvSpPr/>
            <p:nvPr/>
          </p:nvSpPr>
          <p:spPr>
            <a:xfrm>
              <a:off x="4520025" y="6243258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"/>
                <a:gd name="f7" fmla="val 761"/>
                <a:gd name="f8" fmla="val 1143"/>
                <a:gd name="f9" fmla="val 762"/>
                <a:gd name="f10" fmla="+- 0 0 -90"/>
                <a:gd name="f11" fmla="*/ f3 1 1142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42"/>
                <a:gd name="f21" fmla="*/ f17 1 761"/>
                <a:gd name="f22" fmla="*/ 0 f18 1"/>
                <a:gd name="f23" fmla="*/ 0 f17 1"/>
                <a:gd name="f24" fmla="*/ 1143 f18 1"/>
                <a:gd name="f25" fmla="*/ 762 f17 1"/>
                <a:gd name="f26" fmla="+- f19 0 f1"/>
                <a:gd name="f27" fmla="*/ f22 1 1142"/>
                <a:gd name="f28" fmla="*/ f23 1 761"/>
                <a:gd name="f29" fmla="*/ f24 1 1142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1142" h="761">
                  <a:moveTo>
                    <a:pt x="f5" y="f5"/>
                  </a:move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9" name="Freeform: Shape 309">
              <a:extLst>
                <a:ext uri="{FF2B5EF4-FFF2-40B4-BE49-F238E27FC236}">
                  <a16:creationId xmlns:a16="http://schemas.microsoft.com/office/drawing/2014/main" id="{0E813994-5131-2B57-1921-2650EF396E91}"/>
                </a:ext>
              </a:extLst>
            </p:cNvPr>
            <p:cNvSpPr/>
            <p:nvPr/>
          </p:nvSpPr>
          <p:spPr>
            <a:xfrm>
              <a:off x="4504361" y="6240075"/>
              <a:ext cx="13633" cy="13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32"/>
                <a:gd name="f7" fmla="val 13724"/>
                <a:gd name="f8" fmla="val 47"/>
                <a:gd name="f9" fmla="val 6360"/>
                <a:gd name="f10" fmla="val -16"/>
                <a:gd name="f11" fmla="val 7033"/>
                <a:gd name="f12" fmla="val 7719"/>
                <a:gd name="f13" fmla="val 8392"/>
                <a:gd name="f14" fmla="val 9280"/>
                <a:gd name="f15" fmla="val 9788"/>
                <a:gd name="f16" fmla="val 98"/>
                <a:gd name="f17" fmla="val 10169"/>
                <a:gd name="f18" fmla="val 10550"/>
                <a:gd name="f19" fmla="val 10931"/>
                <a:gd name="f20" fmla="val 809"/>
                <a:gd name="f21" fmla="val 12074"/>
                <a:gd name="f22" fmla="val 1825"/>
                <a:gd name="f23" fmla="val 12962"/>
                <a:gd name="f24" fmla="val 2841"/>
                <a:gd name="f25" fmla="val 4110"/>
                <a:gd name="f26" fmla="val 4745"/>
                <a:gd name="f27" fmla="val 8011"/>
                <a:gd name="f28" fmla="val 4151"/>
                <a:gd name="f29" fmla="val 7868"/>
                <a:gd name="f30" fmla="val 1027"/>
                <a:gd name="f31" fmla="val 11728"/>
                <a:gd name="f32" fmla="val 13633"/>
                <a:gd name="f33" fmla="val 12998"/>
                <a:gd name="f34" fmla="val 7412"/>
                <a:gd name="f35" fmla="val 12"/>
                <a:gd name="f36" fmla="val 3641"/>
                <a:gd name="f37" fmla="val -204"/>
                <a:gd name="f38" fmla="val 390"/>
                <a:gd name="f39" fmla="val 2602"/>
                <a:gd name="f40" fmla="+- 0 0 -90"/>
                <a:gd name="f41" fmla="*/ f3 1 13632"/>
                <a:gd name="f42" fmla="*/ f4 1 13724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3632"/>
                <a:gd name="f51" fmla="*/ f47 1 13724"/>
                <a:gd name="f52" fmla="*/ 47 f48 1"/>
                <a:gd name="f53" fmla="*/ 6360 f47 1"/>
                <a:gd name="f54" fmla="*/ 8392 f47 1"/>
                <a:gd name="f55" fmla="*/ 9788 f47 1"/>
                <a:gd name="f56" fmla="*/ 10931 f47 1"/>
                <a:gd name="f57" fmla="*/ 809 f48 1"/>
                <a:gd name="f58" fmla="*/ 12074 f47 1"/>
                <a:gd name="f59" fmla="*/ 1825 f48 1"/>
                <a:gd name="f60" fmla="*/ 12962 f47 1"/>
                <a:gd name="f61" fmla="*/ 2841 f48 1"/>
                <a:gd name="f62" fmla="*/ 13724 f47 1"/>
                <a:gd name="f63" fmla="*/ 4110 f48 1"/>
                <a:gd name="f64" fmla="*/ 4745 f48 1"/>
                <a:gd name="f65" fmla="*/ 8011 f47 1"/>
                <a:gd name="f66" fmla="*/ 11728 f48 1"/>
                <a:gd name="f67" fmla="*/ 1027 f47 1"/>
                <a:gd name="f68" fmla="*/ 13633 f48 1"/>
                <a:gd name="f69" fmla="*/ 12998 f48 1"/>
                <a:gd name="f70" fmla="*/ 7412 f48 1"/>
                <a:gd name="f71" fmla="*/ 12 f47 1"/>
                <a:gd name="f72" fmla="+- f49 0 f1"/>
                <a:gd name="f73" fmla="*/ f52 1 13632"/>
                <a:gd name="f74" fmla="*/ f53 1 13724"/>
                <a:gd name="f75" fmla="*/ f54 1 13724"/>
                <a:gd name="f76" fmla="*/ f55 1 13724"/>
                <a:gd name="f77" fmla="*/ f56 1 13724"/>
                <a:gd name="f78" fmla="*/ f57 1 13632"/>
                <a:gd name="f79" fmla="*/ f58 1 13724"/>
                <a:gd name="f80" fmla="*/ f59 1 13632"/>
                <a:gd name="f81" fmla="*/ f60 1 13724"/>
                <a:gd name="f82" fmla="*/ f61 1 13632"/>
                <a:gd name="f83" fmla="*/ f62 1 13724"/>
                <a:gd name="f84" fmla="*/ f63 1 13632"/>
                <a:gd name="f85" fmla="*/ f64 1 13632"/>
                <a:gd name="f86" fmla="*/ f65 1 13724"/>
                <a:gd name="f87" fmla="*/ f66 1 13632"/>
                <a:gd name="f88" fmla="*/ f67 1 13724"/>
                <a:gd name="f89" fmla="*/ f68 1 13632"/>
                <a:gd name="f90" fmla="*/ f69 1 13632"/>
                <a:gd name="f91" fmla="*/ f70 1 13632"/>
                <a:gd name="f92" fmla="*/ f71 1 13724"/>
                <a:gd name="f93" fmla="*/ f43 1 f50"/>
                <a:gd name="f94" fmla="*/ f44 1 f50"/>
                <a:gd name="f95" fmla="*/ f43 1 f51"/>
                <a:gd name="f96" fmla="*/ f45 1 f51"/>
                <a:gd name="f97" fmla="*/ f73 1 f50"/>
                <a:gd name="f98" fmla="*/ f74 1 f51"/>
                <a:gd name="f99" fmla="*/ f75 1 f51"/>
                <a:gd name="f100" fmla="*/ f76 1 f51"/>
                <a:gd name="f101" fmla="*/ f77 1 f51"/>
                <a:gd name="f102" fmla="*/ f78 1 f50"/>
                <a:gd name="f103" fmla="*/ f79 1 f51"/>
                <a:gd name="f104" fmla="*/ f80 1 f50"/>
                <a:gd name="f105" fmla="*/ f81 1 f51"/>
                <a:gd name="f106" fmla="*/ f82 1 f50"/>
                <a:gd name="f107" fmla="*/ f83 1 f51"/>
                <a:gd name="f108" fmla="*/ f84 1 f50"/>
                <a:gd name="f109" fmla="*/ f85 1 f50"/>
                <a:gd name="f110" fmla="*/ f86 1 f51"/>
                <a:gd name="f111" fmla="*/ f87 1 f50"/>
                <a:gd name="f112" fmla="*/ f88 1 f51"/>
                <a:gd name="f113" fmla="*/ f89 1 f50"/>
                <a:gd name="f114" fmla="*/ f90 1 f50"/>
                <a:gd name="f115" fmla="*/ f91 1 f50"/>
                <a:gd name="f116" fmla="*/ f92 1 f51"/>
                <a:gd name="f117" fmla="*/ f93 f41 1"/>
                <a:gd name="f118" fmla="*/ f94 f41 1"/>
                <a:gd name="f119" fmla="*/ f96 f42 1"/>
                <a:gd name="f120" fmla="*/ f95 f42 1"/>
                <a:gd name="f121" fmla="*/ f97 f41 1"/>
                <a:gd name="f122" fmla="*/ f98 f42 1"/>
                <a:gd name="f123" fmla="*/ f99 f42 1"/>
                <a:gd name="f124" fmla="*/ f100 f42 1"/>
                <a:gd name="f125" fmla="*/ f101 f42 1"/>
                <a:gd name="f126" fmla="*/ f102 f41 1"/>
                <a:gd name="f127" fmla="*/ f103 f42 1"/>
                <a:gd name="f128" fmla="*/ f104 f41 1"/>
                <a:gd name="f129" fmla="*/ f105 f42 1"/>
                <a:gd name="f130" fmla="*/ f106 f41 1"/>
                <a:gd name="f131" fmla="*/ f107 f42 1"/>
                <a:gd name="f132" fmla="*/ f108 f41 1"/>
                <a:gd name="f133" fmla="*/ f109 f41 1"/>
                <a:gd name="f134" fmla="*/ f110 f42 1"/>
                <a:gd name="f135" fmla="*/ f111 f41 1"/>
                <a:gd name="f136" fmla="*/ f112 f42 1"/>
                <a:gd name="f137" fmla="*/ f113 f41 1"/>
                <a:gd name="f138" fmla="*/ f114 f41 1"/>
                <a:gd name="f139" fmla="*/ f115 f41 1"/>
                <a:gd name="f140" fmla="*/ f11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21" y="f122"/>
                </a:cxn>
                <a:cxn ang="f72">
                  <a:pos x="f121" y="f123"/>
                </a:cxn>
                <a:cxn ang="f72">
                  <a:pos x="f121" y="f124"/>
                </a:cxn>
                <a:cxn ang="f72">
                  <a:pos x="f121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30" y="f131"/>
                </a:cxn>
                <a:cxn ang="f72">
                  <a:pos x="f132" y="f131"/>
                </a:cxn>
                <a:cxn ang="f72">
                  <a:pos x="f133" y="f131"/>
                </a:cxn>
                <a:cxn ang="f72">
                  <a:pos x="f133" y="f131"/>
                </a:cxn>
                <a:cxn ang="f72">
                  <a:pos x="f133" y="f134"/>
                </a:cxn>
                <a:cxn ang="f72">
                  <a:pos x="f135" y="f136"/>
                </a:cxn>
                <a:cxn ang="f72">
                  <a:pos x="f137" y="f136"/>
                </a:cxn>
                <a:cxn ang="f72">
                  <a:pos x="f138" y="f136"/>
                </a:cxn>
                <a:cxn ang="f72">
                  <a:pos x="f138" y="f136"/>
                </a:cxn>
                <a:cxn ang="f72">
                  <a:pos x="f139" y="f140"/>
                </a:cxn>
                <a:cxn ang="f72">
                  <a:pos x="f121" y="f122"/>
                </a:cxn>
              </a:cxnLst>
              <a:rect l="f117" t="f120" r="f118" b="f119"/>
              <a:pathLst>
                <a:path w="13632" h="1372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4"/>
                    <a:pt x="f8" y="f15"/>
                  </a:cubicBezTo>
                  <a:cubicBezTo>
                    <a:pt x="f16" y="f17"/>
                    <a:pt x="f16" y="f18"/>
                    <a:pt x="f8" y="f1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7"/>
                  </a:lnTo>
                  <a:lnTo>
                    <a:pt x="f25" y="f7"/>
                  </a:lnTo>
                  <a:lnTo>
                    <a:pt x="f26" y="f7"/>
                  </a:lnTo>
                  <a:lnTo>
                    <a:pt x="f26" y="f7"/>
                  </a:lnTo>
                  <a:lnTo>
                    <a:pt x="f26" y="f27"/>
                  </a:lnTo>
                  <a:cubicBezTo>
                    <a:pt x="f26" y="f28"/>
                    <a:pt x="f29" y="f30"/>
                    <a:pt x="f31" y="f30"/>
                  </a:cubicBezTo>
                  <a:lnTo>
                    <a:pt x="f32" y="f30"/>
                  </a:lnTo>
                  <a:lnTo>
                    <a:pt x="f33" y="f30"/>
                  </a:lnTo>
                  <a:lnTo>
                    <a:pt x="f33" y="f30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0" name="Freeform: Shape 310">
              <a:extLst>
                <a:ext uri="{FF2B5EF4-FFF2-40B4-BE49-F238E27FC236}">
                  <a16:creationId xmlns:a16="http://schemas.microsoft.com/office/drawing/2014/main" id="{53BB9CB4-71AD-5213-A7E3-7D4002158B39}"/>
                </a:ext>
              </a:extLst>
            </p:cNvPr>
            <p:cNvSpPr/>
            <p:nvPr/>
          </p:nvSpPr>
          <p:spPr>
            <a:xfrm>
              <a:off x="4523829" y="6247199"/>
              <a:ext cx="45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396"/>
                <a:gd name="f8" fmla="val 64"/>
                <a:gd name="f9" fmla="val 470"/>
                <a:gd name="f10" fmla="val 927"/>
                <a:gd name="f11" fmla="val 1397"/>
                <a:gd name="f12" fmla="+- 0 0 -90"/>
                <a:gd name="f13" fmla="*/ f3 1 47"/>
                <a:gd name="f14" fmla="*/ f4 1 139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1396"/>
                <a:gd name="f24" fmla="*/ 0 f20 1"/>
                <a:gd name="f25" fmla="*/ 0 f19 1"/>
                <a:gd name="f26" fmla="*/ 1397 f19 1"/>
                <a:gd name="f27" fmla="+- f21 0 f1"/>
                <a:gd name="f28" fmla="*/ f24 1 47"/>
                <a:gd name="f29" fmla="*/ f25 1 1396"/>
                <a:gd name="f30" fmla="*/ f26 1 1396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47" h="1396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1" name="Freeform: Shape 311">
              <a:extLst>
                <a:ext uri="{FF2B5EF4-FFF2-40B4-BE49-F238E27FC236}">
                  <a16:creationId xmlns:a16="http://schemas.microsoft.com/office/drawing/2014/main" id="{35A5EF30-BD87-79DC-56A7-23B2F9C25463}"/>
                </a:ext>
              </a:extLst>
            </p:cNvPr>
            <p:cNvSpPr/>
            <p:nvPr/>
          </p:nvSpPr>
          <p:spPr>
            <a:xfrm>
              <a:off x="5226463" y="6129369"/>
              <a:ext cx="1645" cy="27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0"/>
                <a:gd name="f7" fmla="val 2793"/>
                <a:gd name="f8" fmla="val 635"/>
                <a:gd name="f9" fmla="val 762"/>
                <a:gd name="f10" fmla="val 419"/>
                <a:gd name="f11" fmla="val 597"/>
                <a:gd name="f12" fmla="val 749"/>
                <a:gd name="f13" fmla="val 1232"/>
                <a:gd name="f14" fmla="val 1016"/>
                <a:gd name="f15" fmla="val 1905"/>
                <a:gd name="f16" fmla="val 1269"/>
                <a:gd name="f17" fmla="val 2158"/>
                <a:gd name="f18" fmla="val 1485"/>
                <a:gd name="f19" fmla="val 2463"/>
                <a:gd name="f20" fmla="+- 0 0 -90"/>
                <a:gd name="f21" fmla="*/ f3 1 1650"/>
                <a:gd name="f22" fmla="*/ f4 1 279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650"/>
                <a:gd name="f31" fmla="*/ f27 1 2793"/>
                <a:gd name="f32" fmla="*/ 1650 f28 1"/>
                <a:gd name="f33" fmla="*/ 2793 f27 1"/>
                <a:gd name="f34" fmla="*/ 635 f28 1"/>
                <a:gd name="f35" fmla="*/ 762 f27 1"/>
                <a:gd name="f36" fmla="*/ 0 f28 1"/>
                <a:gd name="f37" fmla="*/ 0 f27 1"/>
                <a:gd name="f38" fmla="*/ 1016 f28 1"/>
                <a:gd name="f39" fmla="*/ 1905 f27 1"/>
                <a:gd name="f40" fmla="+- f29 0 f1"/>
                <a:gd name="f41" fmla="*/ f32 1 1650"/>
                <a:gd name="f42" fmla="*/ f33 1 2793"/>
                <a:gd name="f43" fmla="*/ f34 1 1650"/>
                <a:gd name="f44" fmla="*/ f35 1 2793"/>
                <a:gd name="f45" fmla="*/ f36 1 1650"/>
                <a:gd name="f46" fmla="*/ f37 1 2793"/>
                <a:gd name="f47" fmla="*/ f38 1 1650"/>
                <a:gd name="f48" fmla="*/ f39 1 2793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65" y="f66"/>
                </a:cxn>
              </a:cxnLst>
              <a:rect l="f61" t="f64" r="f62" b="f63"/>
              <a:pathLst>
                <a:path w="1650" h="2793">
                  <a:moveTo>
                    <a:pt x="f6" y="f7"/>
                  </a:moveTo>
                  <a:lnTo>
                    <a:pt x="f6" y="f7"/>
                  </a:lnTo>
                  <a:lnTo>
                    <a:pt x="f8" y="f9"/>
                  </a:lnTo>
                  <a:lnTo>
                    <a:pt x="f5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2" name="Freeform: Shape 312">
              <a:extLst>
                <a:ext uri="{FF2B5EF4-FFF2-40B4-BE49-F238E27FC236}">
                  <a16:creationId xmlns:a16="http://schemas.microsoft.com/office/drawing/2014/main" id="{A18F40EB-9741-FAC0-AAC2-7C5CA0E6B2EB}"/>
                </a:ext>
              </a:extLst>
            </p:cNvPr>
            <p:cNvSpPr/>
            <p:nvPr/>
          </p:nvSpPr>
          <p:spPr>
            <a:xfrm>
              <a:off x="5221891" y="6126827"/>
              <a:ext cx="139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12696"/>
                <a:gd name="f8" fmla="val 1397"/>
                <a:gd name="f9" fmla="+- 0 0 -90"/>
                <a:gd name="f10" fmla="*/ f3 1 1396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96"/>
                <a:gd name="f20" fmla="*/ f16 1 12696"/>
                <a:gd name="f21" fmla="*/ 0 f17 1"/>
                <a:gd name="f22" fmla="*/ 0 f16 1"/>
                <a:gd name="f23" fmla="*/ 1397 f17 1"/>
                <a:gd name="f24" fmla="+- f18 0 f1"/>
                <a:gd name="f25" fmla="*/ f21 1 1396"/>
                <a:gd name="f26" fmla="*/ f22 1 12696"/>
                <a:gd name="f27" fmla="*/ f23 1 1396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396" h="12696">
                  <a:moveTo>
                    <a:pt x="f5" y="f5"/>
                  </a:move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3" name="Freeform: Shape 313">
              <a:extLst>
                <a:ext uri="{FF2B5EF4-FFF2-40B4-BE49-F238E27FC236}">
                  <a16:creationId xmlns:a16="http://schemas.microsoft.com/office/drawing/2014/main" id="{14FA3C0D-3997-38FD-98A5-338CA9965F0E}"/>
                </a:ext>
              </a:extLst>
            </p:cNvPr>
            <p:cNvSpPr/>
            <p:nvPr/>
          </p:nvSpPr>
          <p:spPr>
            <a:xfrm>
              <a:off x="5224433" y="6127723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"/>
                <a:gd name="f7" fmla="val 761"/>
                <a:gd name="f8" fmla="val 1143"/>
                <a:gd name="f9" fmla="val 762"/>
                <a:gd name="f10" fmla="+- 0 0 -90"/>
                <a:gd name="f11" fmla="*/ f3 1 1142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42"/>
                <a:gd name="f21" fmla="*/ f17 1 761"/>
                <a:gd name="f22" fmla="*/ 0 f18 1"/>
                <a:gd name="f23" fmla="*/ 0 f17 1"/>
                <a:gd name="f24" fmla="*/ 1143 f18 1"/>
                <a:gd name="f25" fmla="*/ 762 f17 1"/>
                <a:gd name="f26" fmla="+- f19 0 f1"/>
                <a:gd name="f27" fmla="*/ f22 1 1142"/>
                <a:gd name="f28" fmla="*/ f23 1 761"/>
                <a:gd name="f29" fmla="*/ f24 1 1142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1142" h="761">
                  <a:moveTo>
                    <a:pt x="f5" y="f5"/>
                  </a:move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4" name="Freeform: Shape 314">
              <a:extLst>
                <a:ext uri="{FF2B5EF4-FFF2-40B4-BE49-F238E27FC236}">
                  <a16:creationId xmlns:a16="http://schemas.microsoft.com/office/drawing/2014/main" id="{89AD1809-FDB2-3770-FD27-7B68D13ABA93}"/>
                </a:ext>
              </a:extLst>
            </p:cNvPr>
            <p:cNvSpPr/>
            <p:nvPr/>
          </p:nvSpPr>
          <p:spPr>
            <a:xfrm>
              <a:off x="5228493" y="6133941"/>
              <a:ext cx="54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1396"/>
                <a:gd name="f8" fmla="val 76"/>
                <a:gd name="f9" fmla="val 457"/>
                <a:gd name="f10" fmla="val 940"/>
                <a:gd name="f11" fmla="val 1397"/>
                <a:gd name="f12" fmla="+- 0 0 -90"/>
                <a:gd name="f13" fmla="*/ f3 1 57"/>
                <a:gd name="f14" fmla="*/ f4 1 139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7"/>
                <a:gd name="f23" fmla="*/ f19 1 1396"/>
                <a:gd name="f24" fmla="*/ 0 f20 1"/>
                <a:gd name="f25" fmla="*/ 0 f19 1"/>
                <a:gd name="f26" fmla="*/ 1397 f19 1"/>
                <a:gd name="f27" fmla="+- f21 0 f1"/>
                <a:gd name="f28" fmla="*/ f24 1 57"/>
                <a:gd name="f29" fmla="*/ f25 1 1396"/>
                <a:gd name="f30" fmla="*/ f26 1 1396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7" h="1396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5" name="Freeform: Shape 315">
              <a:extLst>
                <a:ext uri="{FF2B5EF4-FFF2-40B4-BE49-F238E27FC236}">
                  <a16:creationId xmlns:a16="http://schemas.microsoft.com/office/drawing/2014/main" id="{FF4CD6A5-4DC0-EADA-9F8F-17BEE9245339}"/>
                </a:ext>
              </a:extLst>
            </p:cNvPr>
            <p:cNvSpPr/>
            <p:nvPr/>
          </p:nvSpPr>
          <p:spPr>
            <a:xfrm>
              <a:off x="4784369" y="5002152"/>
              <a:ext cx="101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761"/>
                <a:gd name="f8" fmla="val 394"/>
                <a:gd name="f9" fmla="val 736"/>
                <a:gd name="f10" fmla="val 439"/>
                <a:gd name="f11" fmla="val 1016"/>
                <a:gd name="f12" fmla="val 762"/>
                <a:gd name="f13" fmla="+- 0 0 -90"/>
                <a:gd name="f14" fmla="*/ f3 1 1015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015"/>
                <a:gd name="f24" fmla="*/ f20 1 761"/>
                <a:gd name="f25" fmla="*/ 0 f21 1"/>
                <a:gd name="f26" fmla="*/ 0 f20 1"/>
                <a:gd name="f27" fmla="*/ 1016 f21 1"/>
                <a:gd name="f28" fmla="*/ 762 f20 1"/>
                <a:gd name="f29" fmla="+- f22 0 f1"/>
                <a:gd name="f30" fmla="*/ f25 1 1015"/>
                <a:gd name="f31" fmla="*/ f26 1 761"/>
                <a:gd name="f32" fmla="*/ f27 1 1015"/>
                <a:gd name="f33" fmla="*/ f28 1 761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1015" h="761">
                  <a:moveTo>
                    <a:pt x="f5" y="f5"/>
                  </a:moveTo>
                  <a:cubicBezTo>
                    <a:pt x="f8" y="f2"/>
                    <a:pt x="f9" y="f10"/>
                    <a:pt x="f11" y="f12"/>
                  </a:cubicBezTo>
                  <a:cubicBezTo>
                    <a:pt x="f9" y="f10"/>
                    <a:pt x="f8" y="f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6" name="Freeform: Shape 316">
              <a:extLst>
                <a:ext uri="{FF2B5EF4-FFF2-40B4-BE49-F238E27FC236}">
                  <a16:creationId xmlns:a16="http://schemas.microsoft.com/office/drawing/2014/main" id="{2D3875B3-0C0E-AAEE-D7FA-0102E4C8AE4F}"/>
                </a:ext>
              </a:extLst>
            </p:cNvPr>
            <p:cNvSpPr/>
            <p:nvPr/>
          </p:nvSpPr>
          <p:spPr>
            <a:xfrm>
              <a:off x="4780556" y="5000853"/>
              <a:ext cx="2670" cy="1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6"/>
                <a:gd name="f7" fmla="val 154"/>
                <a:gd name="f8" fmla="val 876"/>
                <a:gd name="f9" fmla="val -51"/>
                <a:gd name="f10" fmla="val 1791"/>
                <a:gd name="f11" fmla="val 2667"/>
                <a:gd name="f12" fmla="val -27"/>
                <a:gd name="f13" fmla="+- 0 0 -90"/>
                <a:gd name="f14" fmla="*/ f3 1 2666"/>
                <a:gd name="f15" fmla="*/ f4 1 15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666"/>
                <a:gd name="f24" fmla="*/ f20 1 154"/>
                <a:gd name="f25" fmla="*/ 0 f21 1"/>
                <a:gd name="f26" fmla="*/ 154 f20 1"/>
                <a:gd name="f27" fmla="*/ 2667 f21 1"/>
                <a:gd name="f28" fmla="+- f22 0 f1"/>
                <a:gd name="f29" fmla="*/ f25 1 2666"/>
                <a:gd name="f30" fmla="*/ f26 1 154"/>
                <a:gd name="f31" fmla="*/ f27 1 2666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3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5" y="f44"/>
                </a:cxn>
                <a:cxn ang="f28">
                  <a:pos x="f43" y="f44"/>
                </a:cxn>
              </a:cxnLst>
              <a:rect l="f39" t="f42" r="f40" b="f41"/>
              <a:pathLst>
                <a:path w="2666" h="154">
                  <a:moveTo>
                    <a:pt x="f5" y="f7"/>
                  </a:moveTo>
                  <a:cubicBezTo>
                    <a:pt x="f8" y="f9"/>
                    <a:pt x="f10" y="f9"/>
                    <a:pt x="f11" y="f7"/>
                  </a:cubicBezTo>
                  <a:cubicBezTo>
                    <a:pt x="f10" y="f12"/>
                    <a:pt x="f8" y="f12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7" name="Freeform: Shape 317">
              <a:extLst>
                <a:ext uri="{FF2B5EF4-FFF2-40B4-BE49-F238E27FC236}">
                  <a16:creationId xmlns:a16="http://schemas.microsoft.com/office/drawing/2014/main" id="{0E1F9055-137F-18B3-5E06-EDA1A5399E6C}"/>
                </a:ext>
              </a:extLst>
            </p:cNvPr>
            <p:cNvSpPr/>
            <p:nvPr/>
          </p:nvSpPr>
          <p:spPr>
            <a:xfrm>
              <a:off x="4793632" y="5021327"/>
              <a:ext cx="54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1269"/>
                <a:gd name="f8" fmla="val 64"/>
                <a:gd name="f9" fmla="val 422"/>
                <a:gd name="f10" fmla="val 848"/>
                <a:gd name="f11" fmla="val 1270"/>
                <a:gd name="f12" fmla="val 76"/>
                <a:gd name="f13" fmla="val 849"/>
                <a:gd name="f14" fmla="val 420"/>
                <a:gd name="f15" fmla="+- 0 0 -90"/>
                <a:gd name="f16" fmla="*/ f3 1 57"/>
                <a:gd name="f17" fmla="*/ f4 1 126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7"/>
                <a:gd name="f26" fmla="*/ f22 1 1269"/>
                <a:gd name="f27" fmla="*/ 0 f23 1"/>
                <a:gd name="f28" fmla="*/ 0 f22 1"/>
                <a:gd name="f29" fmla="*/ 1270 f22 1"/>
                <a:gd name="f30" fmla="+- f24 0 f1"/>
                <a:gd name="f31" fmla="*/ f27 1 57"/>
                <a:gd name="f32" fmla="*/ f28 1 1269"/>
                <a:gd name="f33" fmla="*/ f29 1 1269"/>
                <a:gd name="f34" fmla="*/ f18 1 f25"/>
                <a:gd name="f35" fmla="*/ f19 1 f25"/>
                <a:gd name="f36" fmla="*/ f18 1 f26"/>
                <a:gd name="f37" fmla="*/ f20 1 f26"/>
                <a:gd name="f38" fmla="*/ f31 1 f25"/>
                <a:gd name="f39" fmla="*/ f32 1 f26"/>
                <a:gd name="f40" fmla="*/ f33 1 f26"/>
                <a:gd name="f41" fmla="*/ f34 f16 1"/>
                <a:gd name="f42" fmla="*/ f35 f16 1"/>
                <a:gd name="f43" fmla="*/ f37 f17 1"/>
                <a:gd name="f44" fmla="*/ f36 f17 1"/>
                <a:gd name="f45" fmla="*/ f38 f16 1"/>
                <a:gd name="f46" fmla="*/ f39 f17 1"/>
                <a:gd name="f47" fmla="*/ f4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5" y="f46"/>
                </a:cxn>
                <a:cxn ang="f30">
                  <a:pos x="f45" y="f46"/>
                </a:cxn>
                <a:cxn ang="f30">
                  <a:pos x="f45" y="f47"/>
                </a:cxn>
                <a:cxn ang="f30">
                  <a:pos x="f45" y="f46"/>
                </a:cxn>
              </a:cxnLst>
              <a:rect l="f41" t="f44" r="f42" b="f43"/>
              <a:pathLst>
                <a:path w="57" h="1269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12" y="f13"/>
                    <a:pt x="f12" y="f14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8" name="Freeform: Shape 318">
              <a:extLst>
                <a:ext uri="{FF2B5EF4-FFF2-40B4-BE49-F238E27FC236}">
                  <a16:creationId xmlns:a16="http://schemas.microsoft.com/office/drawing/2014/main" id="{8E6746C6-745C-DC1D-BA8F-48800694A8B5}"/>
                </a:ext>
              </a:extLst>
            </p:cNvPr>
            <p:cNvSpPr/>
            <p:nvPr/>
          </p:nvSpPr>
          <p:spPr>
            <a:xfrm>
              <a:off x="0" y="4773616"/>
              <a:ext cx="12691" cy="1269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696"/>
                <a:gd name="f4" fmla="*/ f0 1 12696"/>
                <a:gd name="f5" fmla="*/ f1 1 12696"/>
                <a:gd name="f6" fmla="val f2"/>
                <a:gd name="f7" fmla="val f3"/>
                <a:gd name="f8" fmla="+- f7 0 f6"/>
                <a:gd name="f9" fmla="*/ f8 1 12696"/>
                <a:gd name="f10" fmla="*/ f6 1 f9"/>
                <a:gd name="f11" fmla="*/ f7 1 f9"/>
                <a:gd name="f12" fmla="*/ f10 f4 1"/>
                <a:gd name="f13" fmla="*/ f11 f4 1"/>
                <a:gd name="f14" fmla="*/ f11 f5 1"/>
                <a:gd name="f15" fmla="*/ f10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2" t="f15" r="f13" b="f14"/>
              <a:pathLst>
                <a:path w="12696" h="12696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9" name="Freeform: Shape 319">
              <a:extLst>
                <a:ext uri="{FF2B5EF4-FFF2-40B4-BE49-F238E27FC236}">
                  <a16:creationId xmlns:a16="http://schemas.microsoft.com/office/drawing/2014/main" id="{B9ADE042-D0A9-EDEC-3D2F-C8BCFCA990E8}"/>
                </a:ext>
              </a:extLst>
            </p:cNvPr>
            <p:cNvSpPr/>
            <p:nvPr/>
          </p:nvSpPr>
          <p:spPr>
            <a:xfrm>
              <a:off x="4781571" y="5005197"/>
              <a:ext cx="11430" cy="15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6"/>
                <a:gd name="f7" fmla="val 15997"/>
                <a:gd name="f8" fmla="val 5079"/>
                <a:gd name="f9" fmla="val 11808"/>
                <a:gd name="f10" fmla="val 7846"/>
                <a:gd name="f11" fmla="val 11795"/>
                <a:gd name="f12" fmla="val 10348"/>
                <a:gd name="f13" fmla="val 13448"/>
                <a:gd name="f14" fmla="val 11427"/>
                <a:gd name="f15" fmla="val 15998"/>
                <a:gd name="f16" fmla="val 6475"/>
                <a:gd name="f17" fmla="val 3518"/>
                <a:gd name="f18" fmla="val 4761"/>
                <a:gd name="f19" fmla="val 7505"/>
                <a:gd name="f20" fmla="val 1244"/>
                <a:gd name="f21" fmla="val 8906"/>
                <a:gd name="f22" fmla="val 838"/>
                <a:gd name="f23" fmla="val 9065"/>
                <a:gd name="f24" fmla="val 419"/>
                <a:gd name="f25" fmla="val 9187"/>
                <a:gd name="f26" fmla="val 9269"/>
                <a:gd name="f27" fmla="val 14728"/>
                <a:gd name="f28" fmla="val 1143"/>
                <a:gd name="f29" fmla="val 13015"/>
                <a:gd name="f30" fmla="val 3022"/>
                <a:gd name="f31" fmla="val 11936"/>
                <a:gd name="f32" fmla="+- 0 0 -90"/>
                <a:gd name="f33" fmla="*/ f3 1 11426"/>
                <a:gd name="f34" fmla="*/ f4 1 15997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1426"/>
                <a:gd name="f43" fmla="*/ f39 1 15997"/>
                <a:gd name="f44" fmla="*/ 5079 f40 1"/>
                <a:gd name="f45" fmla="*/ 11808 f39 1"/>
                <a:gd name="f46" fmla="*/ 11427 f40 1"/>
                <a:gd name="f47" fmla="*/ 15998 f39 1"/>
                <a:gd name="f48" fmla="*/ 0 f39 1"/>
                <a:gd name="f49" fmla="*/ 1244 f40 1"/>
                <a:gd name="f50" fmla="*/ 8906 f39 1"/>
                <a:gd name="f51" fmla="*/ 0 f40 1"/>
                <a:gd name="f52" fmla="*/ 9269 f39 1"/>
                <a:gd name="f53" fmla="*/ 14728 f39 1"/>
                <a:gd name="f54" fmla="+- f41 0 f1"/>
                <a:gd name="f55" fmla="*/ f44 1 11426"/>
                <a:gd name="f56" fmla="*/ f45 1 15997"/>
                <a:gd name="f57" fmla="*/ f46 1 11426"/>
                <a:gd name="f58" fmla="*/ f47 1 15997"/>
                <a:gd name="f59" fmla="*/ f48 1 15997"/>
                <a:gd name="f60" fmla="*/ f49 1 11426"/>
                <a:gd name="f61" fmla="*/ f50 1 15997"/>
                <a:gd name="f62" fmla="*/ f51 1 11426"/>
                <a:gd name="f63" fmla="*/ f52 1 15997"/>
                <a:gd name="f64" fmla="*/ f53 1 15997"/>
                <a:gd name="f65" fmla="*/ f35 1 f42"/>
                <a:gd name="f66" fmla="*/ f36 1 f42"/>
                <a:gd name="f67" fmla="*/ f35 1 f43"/>
                <a:gd name="f68" fmla="*/ f37 1 f43"/>
                <a:gd name="f69" fmla="*/ f55 1 f42"/>
                <a:gd name="f70" fmla="*/ f56 1 f43"/>
                <a:gd name="f71" fmla="*/ f57 1 f42"/>
                <a:gd name="f72" fmla="*/ f58 1 f43"/>
                <a:gd name="f73" fmla="*/ f59 1 f43"/>
                <a:gd name="f74" fmla="*/ f60 1 f42"/>
                <a:gd name="f75" fmla="*/ f61 1 f43"/>
                <a:gd name="f76" fmla="*/ f62 1 f42"/>
                <a:gd name="f77" fmla="*/ f63 1 f43"/>
                <a:gd name="f78" fmla="*/ f64 1 f43"/>
                <a:gd name="f79" fmla="*/ f65 f33 1"/>
                <a:gd name="f80" fmla="*/ f66 f33 1"/>
                <a:gd name="f81" fmla="*/ f68 f34 1"/>
                <a:gd name="f82" fmla="*/ f67 f34 1"/>
                <a:gd name="f83" fmla="*/ f69 f33 1"/>
                <a:gd name="f84" fmla="*/ f70 f34 1"/>
                <a:gd name="f85" fmla="*/ f71 f33 1"/>
                <a:gd name="f86" fmla="*/ f72 f34 1"/>
                <a:gd name="f87" fmla="*/ f73 f34 1"/>
                <a:gd name="f88" fmla="*/ f74 f33 1"/>
                <a:gd name="f89" fmla="*/ f75 f34 1"/>
                <a:gd name="f90" fmla="*/ f76 f33 1"/>
                <a:gd name="f91" fmla="*/ f77 f34 1"/>
                <a:gd name="f92" fmla="*/ f78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3" y="f84"/>
                </a:cxn>
                <a:cxn ang="f54">
                  <a:pos x="f85" y="f86"/>
                </a:cxn>
                <a:cxn ang="f54">
                  <a:pos x="f83" y="f87"/>
                </a:cxn>
                <a:cxn ang="f54">
                  <a:pos x="f83" y="f87"/>
                </a:cxn>
                <a:cxn ang="f54">
                  <a:pos x="f88" y="f89"/>
                </a:cxn>
                <a:cxn ang="f54">
                  <a:pos x="f90" y="f91"/>
                </a:cxn>
                <a:cxn ang="f54">
                  <a:pos x="f90" y="f92"/>
                </a:cxn>
                <a:cxn ang="f54">
                  <a:pos x="f83" y="f84"/>
                </a:cxn>
              </a:cxnLst>
              <a:rect l="f79" t="f82" r="f80" b="f81"/>
              <a:pathLst>
                <a:path w="11426" h="1599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8" y="f5"/>
                  </a:lnTo>
                  <a:lnTo>
                    <a:pt x="f8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5" y="f26"/>
                  </a:cubicBezTo>
                  <a:lnTo>
                    <a:pt x="f5" y="f27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0" name="Freeform: Shape 320">
              <a:extLst>
                <a:ext uri="{FF2B5EF4-FFF2-40B4-BE49-F238E27FC236}">
                  <a16:creationId xmlns:a16="http://schemas.microsoft.com/office/drawing/2014/main" id="{C7C9AF19-F8EE-57B8-9229-8C0076F06B5A}"/>
                </a:ext>
              </a:extLst>
            </p:cNvPr>
            <p:cNvSpPr/>
            <p:nvPr/>
          </p:nvSpPr>
          <p:spPr>
            <a:xfrm>
              <a:off x="4775984" y="5014725"/>
              <a:ext cx="3300" cy="8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8252"/>
                <a:gd name="f8" fmla="val 8253"/>
                <a:gd name="f9" fmla="+- 0 0 -90"/>
                <a:gd name="f10" fmla="*/ f3 1 3301"/>
                <a:gd name="f11" fmla="*/ f4 1 825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301"/>
                <a:gd name="f20" fmla="*/ f16 1 8252"/>
                <a:gd name="f21" fmla="*/ 0 f17 1"/>
                <a:gd name="f22" fmla="*/ 0 f16 1"/>
                <a:gd name="f23" fmla="*/ 3301 f17 1"/>
                <a:gd name="f24" fmla="*/ 8253 f16 1"/>
                <a:gd name="f25" fmla="+- f18 0 f1"/>
                <a:gd name="f26" fmla="*/ f21 1 3301"/>
                <a:gd name="f27" fmla="*/ f22 1 8252"/>
                <a:gd name="f28" fmla="*/ f23 1 3301"/>
                <a:gd name="f29" fmla="*/ f24 1 825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4" y="f43"/>
                </a:cxn>
                <a:cxn ang="f25">
                  <a:pos x="f42" y="f43"/>
                </a:cxn>
              </a:cxnLst>
              <a:rect l="f38" t="f41" r="f39" b="f40"/>
              <a:pathLst>
                <a:path w="3301" h="8252">
                  <a:moveTo>
                    <a:pt x="f5" y="f5"/>
                  </a:moveTo>
                  <a:lnTo>
                    <a:pt x="f6" y="f8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1" name="Freeform: Shape 321">
              <a:extLst>
                <a:ext uri="{FF2B5EF4-FFF2-40B4-BE49-F238E27FC236}">
                  <a16:creationId xmlns:a16="http://schemas.microsoft.com/office/drawing/2014/main" id="{BFFE7E55-216C-981D-0C34-90BDEC504965}"/>
                </a:ext>
              </a:extLst>
            </p:cNvPr>
            <p:cNvSpPr/>
            <p:nvPr/>
          </p:nvSpPr>
          <p:spPr>
            <a:xfrm>
              <a:off x="4779285" y="5014853"/>
              <a:ext cx="2542" cy="11118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111854"/>
                <a:gd name="f8" fmla="val 1111728"/>
                <a:gd name="f9" fmla="val 1013201"/>
                <a:gd name="f10" fmla="val 1599"/>
                <a:gd name="f11" fmla="val 1012052"/>
                <a:gd name="f12" fmla="val 1066"/>
                <a:gd name="f13" fmla="val 1010623"/>
                <a:gd name="f14" fmla="val 1016"/>
                <a:gd name="f15" fmla="val 1009138"/>
                <a:gd name="f16" fmla="val 9142"/>
                <a:gd name="f17" fmla="val 1028"/>
                <a:gd name="f18" fmla="val 7650"/>
                <a:gd name="f19" fmla="val 1574"/>
                <a:gd name="f20" fmla="val 6213"/>
                <a:gd name="f21" fmla="val 5079"/>
                <a:gd name="f22" fmla="val 1269"/>
                <a:gd name="f23" fmla="val 1111855"/>
                <a:gd name="f24" fmla="+- 0 0 -90"/>
                <a:gd name="f25" fmla="*/ f3 1 2539"/>
                <a:gd name="f26" fmla="*/ f4 1 1111854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2539"/>
                <a:gd name="f35" fmla="*/ f31 1 1111854"/>
                <a:gd name="f36" fmla="*/ 2539 f32 1"/>
                <a:gd name="f37" fmla="*/ 1111728 f31 1"/>
                <a:gd name="f38" fmla="*/ 1013201 f31 1"/>
                <a:gd name="f39" fmla="*/ 1016 f32 1"/>
                <a:gd name="f40" fmla="*/ 1009138 f31 1"/>
                <a:gd name="f41" fmla="*/ 9142 f31 1"/>
                <a:gd name="f42" fmla="*/ 5079 f31 1"/>
                <a:gd name="f43" fmla="*/ 0 f31 1"/>
                <a:gd name="f44" fmla="*/ 1269 f32 1"/>
                <a:gd name="f45" fmla="*/ 0 f32 1"/>
                <a:gd name="f46" fmla="*/ 1111855 f31 1"/>
                <a:gd name="f47" fmla="+- f33 0 f1"/>
                <a:gd name="f48" fmla="*/ f36 1 2539"/>
                <a:gd name="f49" fmla="*/ f37 1 1111854"/>
                <a:gd name="f50" fmla="*/ f38 1 1111854"/>
                <a:gd name="f51" fmla="*/ f39 1 2539"/>
                <a:gd name="f52" fmla="*/ f40 1 1111854"/>
                <a:gd name="f53" fmla="*/ f41 1 1111854"/>
                <a:gd name="f54" fmla="*/ f42 1 1111854"/>
                <a:gd name="f55" fmla="*/ f43 1 1111854"/>
                <a:gd name="f56" fmla="*/ f44 1 2539"/>
                <a:gd name="f57" fmla="*/ f45 1 2539"/>
                <a:gd name="f58" fmla="*/ f46 1 1111854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5"/>
                <a:gd name="f66" fmla="*/ f51 1 f34"/>
                <a:gd name="f67" fmla="*/ f52 1 f35"/>
                <a:gd name="f68" fmla="*/ f53 1 f35"/>
                <a:gd name="f69" fmla="*/ f54 1 f35"/>
                <a:gd name="f70" fmla="*/ f55 1 f35"/>
                <a:gd name="f71" fmla="*/ f56 1 f34"/>
                <a:gd name="f72" fmla="*/ f57 1 f34"/>
                <a:gd name="f73" fmla="*/ f58 1 f35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6 1"/>
                <a:gd name="f81" fmla="*/ f66 f25 1"/>
                <a:gd name="f82" fmla="*/ f67 f26 1"/>
                <a:gd name="f83" fmla="*/ f68 f26 1"/>
                <a:gd name="f84" fmla="*/ f69 f26 1"/>
                <a:gd name="f85" fmla="*/ f70 f26 1"/>
                <a:gd name="f86" fmla="*/ f71 f25 1"/>
                <a:gd name="f87" fmla="*/ f72 f25 1"/>
                <a:gd name="f88" fmla="*/ f7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78" y="f80"/>
                </a:cxn>
                <a:cxn ang="f47">
                  <a:pos x="f78" y="f80"/>
                </a:cxn>
                <a:cxn ang="f47">
                  <a:pos x="f81" y="f82"/>
                </a:cxn>
                <a:cxn ang="f47">
                  <a:pos x="f81" y="f83"/>
                </a:cxn>
                <a:cxn ang="f47">
                  <a:pos x="f78" y="f84"/>
                </a:cxn>
                <a:cxn ang="f47">
                  <a:pos x="f78" y="f85"/>
                </a:cxn>
                <a:cxn ang="f47">
                  <a:pos x="f86" y="f85"/>
                </a:cxn>
                <a:cxn ang="f47">
                  <a:pos x="f87" y="f85"/>
                </a:cxn>
                <a:cxn ang="f47">
                  <a:pos x="f87" y="f88"/>
                </a:cxn>
                <a:cxn ang="f47">
                  <a:pos x="f78" y="f88"/>
                </a:cxn>
              </a:cxnLst>
              <a:rect l="f74" t="f77" r="f75" b="f76"/>
              <a:pathLst>
                <a:path w="2539" h="1111854">
                  <a:moveTo>
                    <a:pt x="f6" y="f8"/>
                  </a:moveTo>
                  <a:lnTo>
                    <a:pt x="f6" y="f9"/>
                  </a:ln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9" y="f20"/>
                    <a:pt x="f6" y="f21"/>
                  </a:cubicBezTo>
                  <a:lnTo>
                    <a:pt x="f6" y="f5"/>
                  </a:lnTo>
                  <a:lnTo>
                    <a:pt x="f22" y="f5"/>
                  </a:lnTo>
                  <a:lnTo>
                    <a:pt x="f5" y="f5"/>
                  </a:lnTo>
                  <a:lnTo>
                    <a:pt x="f5" y="f23"/>
                  </a:lnTo>
                  <a:lnTo>
                    <a:pt x="f6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2" name="Freeform: Shape 322">
              <a:extLst>
                <a:ext uri="{FF2B5EF4-FFF2-40B4-BE49-F238E27FC236}">
                  <a16:creationId xmlns:a16="http://schemas.microsoft.com/office/drawing/2014/main" id="{DB8EC9A2-CE2B-F2AA-DB2A-2DE7EF806A6A}"/>
                </a:ext>
              </a:extLst>
            </p:cNvPr>
            <p:cNvSpPr/>
            <p:nvPr/>
          </p:nvSpPr>
          <p:spPr>
            <a:xfrm>
              <a:off x="4786655" y="6030586"/>
              <a:ext cx="2414" cy="96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96114"/>
                <a:gd name="f8" fmla="val 95987"/>
                <a:gd name="f9" fmla="val 1143"/>
                <a:gd name="f10" fmla="+- 0 0 -90"/>
                <a:gd name="f11" fmla="*/ f3 1 2412"/>
                <a:gd name="f12" fmla="*/ f4 1 9611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412"/>
                <a:gd name="f21" fmla="*/ f17 1 96114"/>
                <a:gd name="f22" fmla="*/ 0 f18 1"/>
                <a:gd name="f23" fmla="*/ 95987 f17 1"/>
                <a:gd name="f24" fmla="*/ 2412 f18 1"/>
                <a:gd name="f25" fmla="*/ 0 f17 1"/>
                <a:gd name="f26" fmla="*/ 1143 f18 1"/>
                <a:gd name="f27" fmla="*/ 96114 f17 1"/>
                <a:gd name="f28" fmla="+- f19 0 f1"/>
                <a:gd name="f29" fmla="*/ f22 1 2412"/>
                <a:gd name="f30" fmla="*/ f23 1 96114"/>
                <a:gd name="f31" fmla="*/ f24 1 2412"/>
                <a:gd name="f32" fmla="*/ f25 1 96114"/>
                <a:gd name="f33" fmla="*/ f26 1 2412"/>
                <a:gd name="f34" fmla="*/ f27 1 96114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52"/>
                </a:cxn>
                <a:cxn ang="f28">
                  <a:pos x="f53" y="f52"/>
                </a:cxn>
                <a:cxn ang="f28">
                  <a:pos x="f49" y="f52"/>
                </a:cxn>
                <a:cxn ang="f28">
                  <a:pos x="f49" y="f54"/>
                </a:cxn>
              </a:cxnLst>
              <a:rect l="f45" t="f48" r="f46" b="f47"/>
              <a:pathLst>
                <a:path w="2412" h="96114">
                  <a:moveTo>
                    <a:pt x="f5" y="f8"/>
                  </a:moveTo>
                  <a:lnTo>
                    <a:pt x="f6" y="f8"/>
                  </a:lnTo>
                  <a:lnTo>
                    <a:pt x="f6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3" name="Freeform: Shape 323">
              <a:extLst>
                <a:ext uri="{FF2B5EF4-FFF2-40B4-BE49-F238E27FC236}">
                  <a16:creationId xmlns:a16="http://schemas.microsoft.com/office/drawing/2014/main" id="{2E82BAA7-93F8-7DBB-8669-89D97881E9C8}"/>
                </a:ext>
              </a:extLst>
            </p:cNvPr>
            <p:cNvSpPr/>
            <p:nvPr/>
          </p:nvSpPr>
          <p:spPr>
            <a:xfrm>
              <a:off x="5903201" y="6449583"/>
              <a:ext cx="758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"/>
                <a:gd name="f8" fmla="val 762"/>
                <a:gd name="f9" fmla="val 584"/>
                <a:gd name="f10" fmla="val 470"/>
                <a:gd name="f11" fmla="val 330"/>
                <a:gd name="f12" fmla="val 889"/>
                <a:gd name="f13" fmla="val 1270"/>
                <a:gd name="f14" fmla="+- 0 0 -90"/>
                <a:gd name="f15" fmla="*/ f3 1 761"/>
                <a:gd name="f16" fmla="*/ f4 1 126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61"/>
                <a:gd name="f25" fmla="*/ f21 1 1269"/>
                <a:gd name="f26" fmla="*/ 762 f22 1"/>
                <a:gd name="f27" fmla="*/ 0 f21 1"/>
                <a:gd name="f28" fmla="*/ 0 f22 1"/>
                <a:gd name="f29" fmla="*/ 1270 f21 1"/>
                <a:gd name="f30" fmla="+- f23 0 f1"/>
                <a:gd name="f31" fmla="*/ f26 1 761"/>
                <a:gd name="f32" fmla="*/ f27 1 1269"/>
                <a:gd name="f33" fmla="*/ f28 1 761"/>
                <a:gd name="f34" fmla="*/ f29 1 1269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761" h="1269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cubicBezTo>
                    <a:pt x="f11" y="f12"/>
                    <a:pt x="f9" y="f1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4" name="Freeform: Shape 324">
              <a:extLst>
                <a:ext uri="{FF2B5EF4-FFF2-40B4-BE49-F238E27FC236}">
                  <a16:creationId xmlns:a16="http://schemas.microsoft.com/office/drawing/2014/main" id="{F1E9D381-3773-C39D-B9F1-5268A19CC79C}"/>
                </a:ext>
              </a:extLst>
            </p:cNvPr>
            <p:cNvSpPr/>
            <p:nvPr/>
          </p:nvSpPr>
          <p:spPr>
            <a:xfrm>
              <a:off x="5900531" y="6452253"/>
              <a:ext cx="139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888"/>
                <a:gd name="f8" fmla="val 889"/>
                <a:gd name="f9" fmla="+- 0 0 -90"/>
                <a:gd name="f10" fmla="*/ f3 1 1396"/>
                <a:gd name="f11" fmla="*/ f4 1 88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96"/>
                <a:gd name="f20" fmla="*/ f16 1 888"/>
                <a:gd name="f21" fmla="*/ 1396 f17 1"/>
                <a:gd name="f22" fmla="*/ 0 f16 1"/>
                <a:gd name="f23" fmla="*/ 0 f17 1"/>
                <a:gd name="f24" fmla="*/ 889 f16 1"/>
                <a:gd name="f25" fmla="+- f18 0 f1"/>
                <a:gd name="f26" fmla="*/ f21 1 1396"/>
                <a:gd name="f27" fmla="*/ f22 1 888"/>
                <a:gd name="f28" fmla="*/ f23 1 1396"/>
                <a:gd name="f29" fmla="*/ f24 1 888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</a:cxnLst>
              <a:rect l="f38" t="f41" r="f39" b="f40"/>
              <a:pathLst>
                <a:path w="1396" h="888">
                  <a:moveTo>
                    <a:pt x="f6" y="f5"/>
                  </a:move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5" name="Freeform: Shape 325">
              <a:extLst>
                <a:ext uri="{FF2B5EF4-FFF2-40B4-BE49-F238E27FC236}">
                  <a16:creationId xmlns:a16="http://schemas.microsoft.com/office/drawing/2014/main" id="{2E79400A-8F36-6D6E-F4EB-873A5E16D0E1}"/>
                </a:ext>
              </a:extLst>
            </p:cNvPr>
            <p:cNvSpPr/>
            <p:nvPr/>
          </p:nvSpPr>
          <p:spPr>
            <a:xfrm>
              <a:off x="5897102" y="6454155"/>
              <a:ext cx="2670" cy="1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6"/>
                <a:gd name="f7" fmla="val 133"/>
                <a:gd name="f8" fmla="val 1524"/>
                <a:gd name="f9" fmla="val 2667"/>
                <a:gd name="f10" fmla="val 1791"/>
                <a:gd name="f11" fmla="val 178"/>
                <a:gd name="f12" fmla="val 876"/>
                <a:gd name="f13" fmla="+- 0 0 -90"/>
                <a:gd name="f14" fmla="*/ f3 1 2666"/>
                <a:gd name="f15" fmla="*/ f4 1 13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666"/>
                <a:gd name="f24" fmla="*/ f20 1 133"/>
                <a:gd name="f25" fmla="*/ 0 f21 1"/>
                <a:gd name="f26" fmla="*/ 0 f20 1"/>
                <a:gd name="f27" fmla="*/ 1524 f21 1"/>
                <a:gd name="f28" fmla="*/ 2667 f21 1"/>
                <a:gd name="f29" fmla="+- f22 0 f1"/>
                <a:gd name="f30" fmla="*/ f25 1 2666"/>
                <a:gd name="f31" fmla="*/ f26 1 133"/>
                <a:gd name="f32" fmla="*/ f27 1 2666"/>
                <a:gd name="f33" fmla="*/ f28 1 2666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9" y="f47"/>
                </a:cxn>
                <a:cxn ang="f29">
                  <a:pos x="f46" y="f47"/>
                </a:cxn>
              </a:cxnLst>
              <a:rect l="f42" t="f45" r="f43" b="f44"/>
              <a:pathLst>
                <a:path w="2666" h="133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lnTo>
                    <a:pt x="f9" y="f5"/>
                  </a:lnTo>
                  <a:cubicBezTo>
                    <a:pt x="f10" y="f11"/>
                    <a:pt x="f12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6" name="Freeform: Shape 326">
              <a:extLst>
                <a:ext uri="{FF2B5EF4-FFF2-40B4-BE49-F238E27FC236}">
                  <a16:creationId xmlns:a16="http://schemas.microsoft.com/office/drawing/2014/main" id="{CFD3C43C-6332-4219-8897-A1FD682A4C0C}"/>
                </a:ext>
              </a:extLst>
            </p:cNvPr>
            <p:cNvSpPr/>
            <p:nvPr/>
          </p:nvSpPr>
          <p:spPr>
            <a:xfrm>
              <a:off x="5903960" y="6447809"/>
              <a:ext cx="45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523"/>
                <a:gd name="f8" fmla="val 64"/>
                <a:gd name="f9" fmla="val 508"/>
                <a:gd name="f10" fmla="val 1016"/>
                <a:gd name="f11" fmla="val 1524"/>
                <a:gd name="f12" fmla="val 381"/>
                <a:gd name="f13" fmla="+- 0 0 -90"/>
                <a:gd name="f14" fmla="*/ f3 1 47"/>
                <a:gd name="f15" fmla="*/ f4 1 152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1523"/>
                <a:gd name="f25" fmla="*/ 0 f21 1"/>
                <a:gd name="f26" fmla="*/ 0 f20 1"/>
                <a:gd name="f27" fmla="*/ 1524 f20 1"/>
                <a:gd name="f28" fmla="+- f22 0 f1"/>
                <a:gd name="f29" fmla="*/ f25 1 47"/>
                <a:gd name="f30" fmla="*/ f26 1 1523"/>
                <a:gd name="f31" fmla="*/ f27 1 1523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47" h="1523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5" y="f11"/>
                    <a:pt x="f5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7" name="Freeform: Shape 327">
              <a:extLst>
                <a:ext uri="{FF2B5EF4-FFF2-40B4-BE49-F238E27FC236}">
                  <a16:creationId xmlns:a16="http://schemas.microsoft.com/office/drawing/2014/main" id="{4FD00D86-81C7-3B58-BA72-D8BAB0A03374}"/>
                </a:ext>
              </a:extLst>
            </p:cNvPr>
            <p:cNvSpPr/>
            <p:nvPr/>
          </p:nvSpPr>
          <p:spPr>
            <a:xfrm>
              <a:off x="5900028" y="6441079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"/>
                <a:gd name="f7" fmla="val 761"/>
                <a:gd name="f8" fmla="val 1143"/>
                <a:gd name="f9" fmla="val 762"/>
                <a:gd name="f10" fmla="+- 0 0 -90"/>
                <a:gd name="f11" fmla="*/ f3 1 1142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42"/>
                <a:gd name="f21" fmla="*/ f17 1 761"/>
                <a:gd name="f22" fmla="*/ 0 f18 1"/>
                <a:gd name="f23" fmla="*/ 0 f17 1"/>
                <a:gd name="f24" fmla="*/ 1143 f18 1"/>
                <a:gd name="f25" fmla="*/ 762 f17 1"/>
                <a:gd name="f26" fmla="+- f19 0 f1"/>
                <a:gd name="f27" fmla="*/ f22 1 1142"/>
                <a:gd name="f28" fmla="*/ f23 1 761"/>
                <a:gd name="f29" fmla="*/ f24 1 1142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1142" h="761">
                  <a:moveTo>
                    <a:pt x="f5" y="f5"/>
                  </a:move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8" name="Freeform: Shape 328">
              <a:extLst>
                <a:ext uri="{FF2B5EF4-FFF2-40B4-BE49-F238E27FC236}">
                  <a16:creationId xmlns:a16="http://schemas.microsoft.com/office/drawing/2014/main" id="{6AFF1725-2EE3-4D1C-867E-E220323A12FC}"/>
                </a:ext>
              </a:extLst>
            </p:cNvPr>
            <p:cNvSpPr/>
            <p:nvPr/>
          </p:nvSpPr>
          <p:spPr>
            <a:xfrm>
              <a:off x="5902186" y="6442597"/>
              <a:ext cx="63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142"/>
                <a:gd name="f8" fmla="val 254"/>
                <a:gd name="f9" fmla="val 356"/>
                <a:gd name="f10" fmla="val 470"/>
                <a:gd name="f11" fmla="val 736"/>
                <a:gd name="f12" fmla="val 1143"/>
                <a:gd name="f13" fmla="+- 0 0 -90"/>
                <a:gd name="f14" fmla="*/ f3 1 635"/>
                <a:gd name="f15" fmla="*/ f4 1 114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35"/>
                <a:gd name="f24" fmla="*/ f20 1 1142"/>
                <a:gd name="f25" fmla="*/ 0 f21 1"/>
                <a:gd name="f26" fmla="*/ 0 f20 1"/>
                <a:gd name="f27" fmla="*/ 635 f21 1"/>
                <a:gd name="f28" fmla="*/ 1143 f20 1"/>
                <a:gd name="f29" fmla="+- f22 0 f1"/>
                <a:gd name="f30" fmla="*/ f25 1 635"/>
                <a:gd name="f31" fmla="*/ f26 1 1142"/>
                <a:gd name="f32" fmla="*/ f27 1 635"/>
                <a:gd name="f33" fmla="*/ f28 1 1142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635" h="1142">
                  <a:moveTo>
                    <a:pt x="f5" y="f5"/>
                  </a:moveTo>
                  <a:cubicBezTo>
                    <a:pt x="f8" y="f9"/>
                    <a:pt x="f10" y="f11"/>
                    <a:pt x="f6" y="f12"/>
                  </a:cubicBezTo>
                  <a:cubicBezTo>
                    <a:pt x="f10" y="f11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9" name="Freeform: Shape 329">
              <a:extLst>
                <a:ext uri="{FF2B5EF4-FFF2-40B4-BE49-F238E27FC236}">
                  <a16:creationId xmlns:a16="http://schemas.microsoft.com/office/drawing/2014/main" id="{79401FFC-E6FD-92B2-5C29-FA79EA1C6988}"/>
                </a:ext>
              </a:extLst>
            </p:cNvPr>
            <p:cNvSpPr/>
            <p:nvPr/>
          </p:nvSpPr>
          <p:spPr>
            <a:xfrm>
              <a:off x="5903960" y="6444883"/>
              <a:ext cx="36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1269"/>
                <a:gd name="f8" fmla="val 51"/>
                <a:gd name="f9" fmla="val 419"/>
                <a:gd name="f10" fmla="val 851"/>
                <a:gd name="f11" fmla="val 1270"/>
                <a:gd name="f12" fmla="+- 0 0 -90"/>
                <a:gd name="f13" fmla="*/ f3 1 38"/>
                <a:gd name="f14" fmla="*/ f4 1 126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8"/>
                <a:gd name="f23" fmla="*/ f19 1 1269"/>
                <a:gd name="f24" fmla="*/ 0 f20 1"/>
                <a:gd name="f25" fmla="*/ 0 f19 1"/>
                <a:gd name="f26" fmla="*/ 1270 f19 1"/>
                <a:gd name="f27" fmla="+- f21 0 f1"/>
                <a:gd name="f28" fmla="*/ f24 1 38"/>
                <a:gd name="f29" fmla="*/ f25 1 1269"/>
                <a:gd name="f30" fmla="*/ f26 1 1269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8" h="1269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0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0" name="Freeform: Shape 330">
              <a:extLst>
                <a:ext uri="{FF2B5EF4-FFF2-40B4-BE49-F238E27FC236}">
                  <a16:creationId xmlns:a16="http://schemas.microsoft.com/office/drawing/2014/main" id="{22F1A286-C58A-3D1F-7A1E-E39553BB3E9D}"/>
                </a:ext>
              </a:extLst>
            </p:cNvPr>
            <p:cNvSpPr/>
            <p:nvPr/>
          </p:nvSpPr>
          <p:spPr>
            <a:xfrm>
              <a:off x="5891268" y="6440439"/>
              <a:ext cx="6986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83"/>
                <a:gd name="f7" fmla="val 12696"/>
                <a:gd name="f8" fmla="val 5333"/>
                <a:gd name="f9" fmla="val 5840"/>
                <a:gd name="f10" fmla="val 2032"/>
                <a:gd name="f11" fmla="+- 0 0 -90"/>
                <a:gd name="f12" fmla="*/ f3 1 6983"/>
                <a:gd name="f13" fmla="*/ f4 1 1269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983"/>
                <a:gd name="f22" fmla="*/ f18 1 12696"/>
                <a:gd name="f23" fmla="*/ 0 f19 1"/>
                <a:gd name="f24" fmla="*/ 0 f18 1"/>
                <a:gd name="f25" fmla="*/ 5333 f19 1"/>
                <a:gd name="f26" fmla="*/ 6983 f19 1"/>
                <a:gd name="f27" fmla="*/ 5840 f19 1"/>
                <a:gd name="f28" fmla="*/ 2032 f19 1"/>
                <a:gd name="f29" fmla="+- f20 0 f1"/>
                <a:gd name="f30" fmla="*/ f23 1 6983"/>
                <a:gd name="f31" fmla="*/ f24 1 12696"/>
                <a:gd name="f32" fmla="*/ f25 1 6983"/>
                <a:gd name="f33" fmla="*/ f26 1 6983"/>
                <a:gd name="f34" fmla="*/ f27 1 6983"/>
                <a:gd name="f35" fmla="*/ f28 1 6983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1"/>
                <a:gd name="f44" fmla="*/ f34 1 f21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2 1"/>
                <a:gd name="f54" fmla="*/ f44 f12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3" y="f51"/>
                </a:cxn>
                <a:cxn ang="f29">
                  <a:pos x="f54" y="f51"/>
                </a:cxn>
                <a:cxn ang="f29">
                  <a:pos x="f55" y="f51"/>
                </a:cxn>
                <a:cxn ang="f29">
                  <a:pos x="f55" y="f51"/>
                </a:cxn>
              </a:cxnLst>
              <a:rect l="f46" t="f49" r="f47" b="f48"/>
              <a:pathLst>
                <a:path w="6983" h="12696">
                  <a:moveTo>
                    <a:pt x="f5" y="f5"/>
                  </a:moveTo>
                  <a:lnTo>
                    <a:pt x="f8" y="f5"/>
                  </a:lnTo>
                  <a:lnTo>
                    <a:pt x="f6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1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1" name="Freeform: Shape 331">
              <a:extLst>
                <a:ext uri="{FF2B5EF4-FFF2-40B4-BE49-F238E27FC236}">
                  <a16:creationId xmlns:a16="http://schemas.microsoft.com/office/drawing/2014/main" id="{5D01D8AF-C1AE-8384-FA45-9566F5F5F471}"/>
                </a:ext>
              </a:extLst>
            </p:cNvPr>
            <p:cNvSpPr/>
            <p:nvPr/>
          </p:nvSpPr>
          <p:spPr>
            <a:xfrm>
              <a:off x="5826255" y="6441755"/>
              <a:ext cx="77120" cy="12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116"/>
                <a:gd name="f7" fmla="val 12401"/>
                <a:gd name="f8" fmla="val 73514"/>
                <a:gd name="f9" fmla="val 11894"/>
                <a:gd name="f10" fmla="val 74276"/>
                <a:gd name="f11" fmla="val 75672"/>
                <a:gd name="f12" fmla="val 11005"/>
                <a:gd name="f13" fmla="val 76307"/>
                <a:gd name="f14" fmla="val 10116"/>
                <a:gd name="f15" fmla="val 76637"/>
                <a:gd name="f16" fmla="val 9735"/>
                <a:gd name="f17" fmla="val 76891"/>
                <a:gd name="f18" fmla="val 9316"/>
                <a:gd name="f19" fmla="val 77069"/>
                <a:gd name="f20" fmla="val 8847"/>
                <a:gd name="f21" fmla="val 7831"/>
                <a:gd name="f22" fmla="val 77132"/>
                <a:gd name="f23" fmla="val 7323"/>
                <a:gd name="f24" fmla="val 6815"/>
                <a:gd name="f25" fmla="val 6307"/>
                <a:gd name="f26" fmla="val 5545"/>
                <a:gd name="f27" fmla="val 5164"/>
                <a:gd name="f28" fmla="val 77120"/>
                <a:gd name="f29" fmla="val 4745"/>
                <a:gd name="f30" fmla="val 4314"/>
                <a:gd name="f31" fmla="val 3895"/>
                <a:gd name="f32" fmla="val 3514"/>
                <a:gd name="f33" fmla="val 3133"/>
                <a:gd name="f34" fmla="val 2752"/>
                <a:gd name="f35" fmla="val 76904"/>
                <a:gd name="f36" fmla="val 2346"/>
                <a:gd name="f37" fmla="val 76688"/>
                <a:gd name="f38" fmla="val 1965"/>
                <a:gd name="f39" fmla="val 76434"/>
                <a:gd name="f40" fmla="val 1609"/>
                <a:gd name="f41" fmla="val 75418"/>
                <a:gd name="f42" fmla="val 848"/>
                <a:gd name="f43" fmla="val 86"/>
                <a:gd name="f44" fmla="val 73006"/>
                <a:gd name="f45" fmla="val 71355"/>
                <a:gd name="f46" fmla="val 546"/>
                <a:gd name="f47" fmla="val 22"/>
                <a:gd name="f48" fmla="val 1105"/>
                <a:gd name="f49" fmla="val 1651"/>
                <a:gd name="f50" fmla="val 2285"/>
                <a:gd name="f51" fmla="val 2666"/>
                <a:gd name="f52" fmla="val 3085"/>
                <a:gd name="f53" fmla="val -29"/>
                <a:gd name="f54" fmla="val 3517"/>
                <a:gd name="f55" fmla="val 3936"/>
                <a:gd name="f56" fmla="val 5079"/>
                <a:gd name="f57" fmla="val 6094"/>
                <a:gd name="f58" fmla="val 975"/>
                <a:gd name="f59" fmla="val 6856"/>
                <a:gd name="f60" fmla="val 1990"/>
                <a:gd name="f61" fmla="val 7021"/>
                <a:gd name="f62" fmla="val 2397"/>
                <a:gd name="f63" fmla="val 7237"/>
                <a:gd name="f64" fmla="val 2778"/>
                <a:gd name="f65" fmla="val 7491"/>
                <a:gd name="f66" fmla="val 4022"/>
                <a:gd name="f67" fmla="val 4530"/>
                <a:gd name="f68" fmla="val 5037"/>
                <a:gd name="f69" fmla="val 12402"/>
                <a:gd name="f70" fmla="val 70974"/>
                <a:gd name="f71" fmla="val 71851"/>
                <a:gd name="f72" fmla="val 72714"/>
                <a:gd name="f73" fmla="val 12224"/>
                <a:gd name="f74" fmla="+- 0 0 -90"/>
                <a:gd name="f75" fmla="*/ f3 1 77116"/>
                <a:gd name="f76" fmla="*/ f4 1 12401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77116"/>
                <a:gd name="f85" fmla="*/ f81 1 12401"/>
                <a:gd name="f86" fmla="*/ 73514 f82 1"/>
                <a:gd name="f87" fmla="*/ 11894 f81 1"/>
                <a:gd name="f88" fmla="*/ 74276 f82 1"/>
                <a:gd name="f89" fmla="*/ 75672 f82 1"/>
                <a:gd name="f90" fmla="*/ 11005 f81 1"/>
                <a:gd name="f91" fmla="*/ 76307 f82 1"/>
                <a:gd name="f92" fmla="*/ 10116 f81 1"/>
                <a:gd name="f93" fmla="*/ 77069 f82 1"/>
                <a:gd name="f94" fmla="*/ 8847 f81 1"/>
                <a:gd name="f95" fmla="*/ 7831 f81 1"/>
                <a:gd name="f96" fmla="*/ 6307 f81 1"/>
                <a:gd name="f97" fmla="*/ 5164 f81 1"/>
                <a:gd name="f98" fmla="*/ 3895 f81 1"/>
                <a:gd name="f99" fmla="*/ 2752 f81 1"/>
                <a:gd name="f100" fmla="*/ 76434 f82 1"/>
                <a:gd name="f101" fmla="*/ 1609 f81 1"/>
                <a:gd name="f102" fmla="*/ 75418 f82 1"/>
                <a:gd name="f103" fmla="*/ 848 f81 1"/>
                <a:gd name="f104" fmla="*/ 86 f81 1"/>
                <a:gd name="f105" fmla="*/ 73006 f82 1"/>
                <a:gd name="f106" fmla="*/ 71355 f82 1"/>
                <a:gd name="f107" fmla="*/ 0 f82 1"/>
                <a:gd name="f108" fmla="*/ 1651 f82 1"/>
                <a:gd name="f109" fmla="*/ 2666 f82 1"/>
                <a:gd name="f110" fmla="*/ 3936 f82 1"/>
                <a:gd name="f111" fmla="*/ 5079 f82 1"/>
                <a:gd name="f112" fmla="*/ 6094 f82 1"/>
                <a:gd name="f113" fmla="*/ 975 f81 1"/>
                <a:gd name="f114" fmla="*/ 6856 f82 1"/>
                <a:gd name="f115" fmla="*/ 1990 f81 1"/>
                <a:gd name="f116" fmla="*/ 7491 f82 1"/>
                <a:gd name="f117" fmla="*/ 3133 f81 1"/>
                <a:gd name="f118" fmla="*/ 4530 f81 1"/>
                <a:gd name="f119" fmla="*/ 5545 f81 1"/>
                <a:gd name="f120" fmla="*/ 12402 f81 1"/>
                <a:gd name="f121" fmla="*/ 70974 f82 1"/>
                <a:gd name="f122" fmla="+- f83 0 f1"/>
                <a:gd name="f123" fmla="*/ f86 1 77116"/>
                <a:gd name="f124" fmla="*/ f87 1 12401"/>
                <a:gd name="f125" fmla="*/ f88 1 77116"/>
                <a:gd name="f126" fmla="*/ f89 1 77116"/>
                <a:gd name="f127" fmla="*/ f90 1 12401"/>
                <a:gd name="f128" fmla="*/ f91 1 77116"/>
                <a:gd name="f129" fmla="*/ f92 1 12401"/>
                <a:gd name="f130" fmla="*/ f93 1 77116"/>
                <a:gd name="f131" fmla="*/ f94 1 12401"/>
                <a:gd name="f132" fmla="*/ f95 1 12401"/>
                <a:gd name="f133" fmla="*/ f96 1 12401"/>
                <a:gd name="f134" fmla="*/ f97 1 12401"/>
                <a:gd name="f135" fmla="*/ f98 1 12401"/>
                <a:gd name="f136" fmla="*/ f99 1 12401"/>
                <a:gd name="f137" fmla="*/ f100 1 77116"/>
                <a:gd name="f138" fmla="*/ f101 1 12401"/>
                <a:gd name="f139" fmla="*/ f102 1 77116"/>
                <a:gd name="f140" fmla="*/ f103 1 12401"/>
                <a:gd name="f141" fmla="*/ f104 1 12401"/>
                <a:gd name="f142" fmla="*/ f105 1 77116"/>
                <a:gd name="f143" fmla="*/ f106 1 77116"/>
                <a:gd name="f144" fmla="*/ f107 1 77116"/>
                <a:gd name="f145" fmla="*/ f108 1 77116"/>
                <a:gd name="f146" fmla="*/ f109 1 77116"/>
                <a:gd name="f147" fmla="*/ f110 1 77116"/>
                <a:gd name="f148" fmla="*/ f111 1 77116"/>
                <a:gd name="f149" fmla="*/ f112 1 77116"/>
                <a:gd name="f150" fmla="*/ f113 1 12401"/>
                <a:gd name="f151" fmla="*/ f114 1 77116"/>
                <a:gd name="f152" fmla="*/ f115 1 12401"/>
                <a:gd name="f153" fmla="*/ f116 1 77116"/>
                <a:gd name="f154" fmla="*/ f117 1 12401"/>
                <a:gd name="f155" fmla="*/ f118 1 12401"/>
                <a:gd name="f156" fmla="*/ f119 1 12401"/>
                <a:gd name="f157" fmla="*/ f120 1 12401"/>
                <a:gd name="f158" fmla="*/ f121 1 77116"/>
                <a:gd name="f159" fmla="*/ f77 1 f84"/>
                <a:gd name="f160" fmla="*/ f78 1 f84"/>
                <a:gd name="f161" fmla="*/ f77 1 f85"/>
                <a:gd name="f162" fmla="*/ f79 1 f85"/>
                <a:gd name="f163" fmla="*/ f123 1 f84"/>
                <a:gd name="f164" fmla="*/ f124 1 f85"/>
                <a:gd name="f165" fmla="*/ f125 1 f84"/>
                <a:gd name="f166" fmla="*/ f126 1 f84"/>
                <a:gd name="f167" fmla="*/ f127 1 f85"/>
                <a:gd name="f168" fmla="*/ f128 1 f84"/>
                <a:gd name="f169" fmla="*/ f129 1 f85"/>
                <a:gd name="f170" fmla="*/ f130 1 f84"/>
                <a:gd name="f171" fmla="*/ f131 1 f85"/>
                <a:gd name="f172" fmla="*/ f132 1 f85"/>
                <a:gd name="f173" fmla="*/ f133 1 f85"/>
                <a:gd name="f174" fmla="*/ f134 1 f85"/>
                <a:gd name="f175" fmla="*/ f135 1 f85"/>
                <a:gd name="f176" fmla="*/ f136 1 f85"/>
                <a:gd name="f177" fmla="*/ f137 1 f84"/>
                <a:gd name="f178" fmla="*/ f138 1 f85"/>
                <a:gd name="f179" fmla="*/ f139 1 f84"/>
                <a:gd name="f180" fmla="*/ f140 1 f85"/>
                <a:gd name="f181" fmla="*/ f141 1 f85"/>
                <a:gd name="f182" fmla="*/ f142 1 f84"/>
                <a:gd name="f183" fmla="*/ f143 1 f84"/>
                <a:gd name="f184" fmla="*/ f144 1 f84"/>
                <a:gd name="f185" fmla="*/ f145 1 f84"/>
                <a:gd name="f186" fmla="*/ f146 1 f84"/>
                <a:gd name="f187" fmla="*/ f147 1 f84"/>
                <a:gd name="f188" fmla="*/ f148 1 f84"/>
                <a:gd name="f189" fmla="*/ f149 1 f84"/>
                <a:gd name="f190" fmla="*/ f150 1 f85"/>
                <a:gd name="f191" fmla="*/ f151 1 f84"/>
                <a:gd name="f192" fmla="*/ f152 1 f85"/>
                <a:gd name="f193" fmla="*/ f153 1 f84"/>
                <a:gd name="f194" fmla="*/ f154 1 f85"/>
                <a:gd name="f195" fmla="*/ f155 1 f85"/>
                <a:gd name="f196" fmla="*/ f156 1 f85"/>
                <a:gd name="f197" fmla="*/ f157 1 f85"/>
                <a:gd name="f198" fmla="*/ f158 1 f84"/>
                <a:gd name="f199" fmla="*/ f159 f75 1"/>
                <a:gd name="f200" fmla="*/ f160 f75 1"/>
                <a:gd name="f201" fmla="*/ f162 f76 1"/>
                <a:gd name="f202" fmla="*/ f161 f76 1"/>
                <a:gd name="f203" fmla="*/ f163 f75 1"/>
                <a:gd name="f204" fmla="*/ f164 f76 1"/>
                <a:gd name="f205" fmla="*/ f165 f75 1"/>
                <a:gd name="f206" fmla="*/ f166 f75 1"/>
                <a:gd name="f207" fmla="*/ f167 f76 1"/>
                <a:gd name="f208" fmla="*/ f168 f75 1"/>
                <a:gd name="f209" fmla="*/ f169 f76 1"/>
                <a:gd name="f210" fmla="*/ f170 f75 1"/>
                <a:gd name="f211" fmla="*/ f171 f76 1"/>
                <a:gd name="f212" fmla="*/ f172 f76 1"/>
                <a:gd name="f213" fmla="*/ f173 f76 1"/>
                <a:gd name="f214" fmla="*/ f174 f76 1"/>
                <a:gd name="f215" fmla="*/ f175 f76 1"/>
                <a:gd name="f216" fmla="*/ f176 f76 1"/>
                <a:gd name="f217" fmla="*/ f177 f75 1"/>
                <a:gd name="f218" fmla="*/ f178 f76 1"/>
                <a:gd name="f219" fmla="*/ f179 f75 1"/>
                <a:gd name="f220" fmla="*/ f180 f76 1"/>
                <a:gd name="f221" fmla="*/ f181 f76 1"/>
                <a:gd name="f222" fmla="*/ f182 f75 1"/>
                <a:gd name="f223" fmla="*/ f183 f75 1"/>
                <a:gd name="f224" fmla="*/ f184 f75 1"/>
                <a:gd name="f225" fmla="*/ f185 f75 1"/>
                <a:gd name="f226" fmla="*/ f186 f75 1"/>
                <a:gd name="f227" fmla="*/ f187 f75 1"/>
                <a:gd name="f228" fmla="*/ f188 f75 1"/>
                <a:gd name="f229" fmla="*/ f189 f75 1"/>
                <a:gd name="f230" fmla="*/ f190 f76 1"/>
                <a:gd name="f231" fmla="*/ f191 f75 1"/>
                <a:gd name="f232" fmla="*/ f192 f76 1"/>
                <a:gd name="f233" fmla="*/ f193 f75 1"/>
                <a:gd name="f234" fmla="*/ f194 f76 1"/>
                <a:gd name="f235" fmla="*/ f195 f76 1"/>
                <a:gd name="f236" fmla="*/ f196 f76 1"/>
                <a:gd name="f237" fmla="*/ f197 f76 1"/>
                <a:gd name="f238" fmla="*/ f198 f7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2">
                  <a:pos x="f203" y="f204"/>
                </a:cxn>
                <a:cxn ang="f122">
                  <a:pos x="f205" y="f204"/>
                </a:cxn>
                <a:cxn ang="f122">
                  <a:pos x="f206" y="f207"/>
                </a:cxn>
                <a:cxn ang="f122">
                  <a:pos x="f208" y="f209"/>
                </a:cxn>
                <a:cxn ang="f122">
                  <a:pos x="f210" y="f211"/>
                </a:cxn>
                <a:cxn ang="f122">
                  <a:pos x="f210" y="f212"/>
                </a:cxn>
                <a:cxn ang="f122">
                  <a:pos x="f210" y="f213"/>
                </a:cxn>
                <a:cxn ang="f122">
                  <a:pos x="f210" y="f213"/>
                </a:cxn>
                <a:cxn ang="f122">
                  <a:pos x="f210" y="f214"/>
                </a:cxn>
                <a:cxn ang="f122">
                  <a:pos x="f210" y="f215"/>
                </a:cxn>
                <a:cxn ang="f122">
                  <a:pos x="f210" y="f216"/>
                </a:cxn>
                <a:cxn ang="f122">
                  <a:pos x="f217" y="f218"/>
                </a:cxn>
                <a:cxn ang="f122">
                  <a:pos x="f219" y="f220"/>
                </a:cxn>
                <a:cxn ang="f122">
                  <a:pos x="f205" y="f221"/>
                </a:cxn>
                <a:cxn ang="f122">
                  <a:pos x="f222" y="f221"/>
                </a:cxn>
                <a:cxn ang="f122">
                  <a:pos x="f223" y="f221"/>
                </a:cxn>
                <a:cxn ang="f122">
                  <a:pos x="f224" y="f221"/>
                </a:cxn>
                <a:cxn ang="f122">
                  <a:pos x="f225" y="f221"/>
                </a:cxn>
                <a:cxn ang="f122">
                  <a:pos x="f225" y="f221"/>
                </a:cxn>
                <a:cxn ang="f122">
                  <a:pos x="f226" y="f221"/>
                </a:cxn>
                <a:cxn ang="f122">
                  <a:pos x="f227" y="f221"/>
                </a:cxn>
                <a:cxn ang="f122">
                  <a:pos x="f228" y="f221"/>
                </a:cxn>
                <a:cxn ang="f122">
                  <a:pos x="f229" y="f230"/>
                </a:cxn>
                <a:cxn ang="f122">
                  <a:pos x="f231" y="f232"/>
                </a:cxn>
                <a:cxn ang="f122">
                  <a:pos x="f233" y="f234"/>
                </a:cxn>
                <a:cxn ang="f122">
                  <a:pos x="f233" y="f235"/>
                </a:cxn>
                <a:cxn ang="f122">
                  <a:pos x="f233" y="f236"/>
                </a:cxn>
                <a:cxn ang="f122">
                  <a:pos x="f233" y="f237"/>
                </a:cxn>
                <a:cxn ang="f122">
                  <a:pos x="f238" y="f237"/>
                </a:cxn>
                <a:cxn ang="f122">
                  <a:pos x="f203" y="f204"/>
                </a:cxn>
              </a:cxnLst>
              <a:rect l="f199" t="f202" r="f200" b="f201"/>
              <a:pathLst>
                <a:path w="77116" h="12401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19" y="f20"/>
                    <a:pt x="f19" y="f20"/>
                    <a:pt x="f19" y="f21"/>
                  </a:cubicBezTo>
                  <a:cubicBezTo>
                    <a:pt x="f22" y="f23"/>
                    <a:pt x="f22" y="f24"/>
                    <a:pt x="f19" y="f25"/>
                  </a:cubicBezTo>
                  <a:lnTo>
                    <a:pt x="f19" y="f25"/>
                  </a:lnTo>
                  <a:cubicBezTo>
                    <a:pt x="f19" y="f25"/>
                    <a:pt x="f19" y="f26"/>
                    <a:pt x="f19" y="f27"/>
                  </a:cubicBezTo>
                  <a:cubicBezTo>
                    <a:pt x="f28" y="f29"/>
                    <a:pt x="f28" y="f30"/>
                    <a:pt x="f19" y="f31"/>
                  </a:cubicBezTo>
                  <a:cubicBezTo>
                    <a:pt x="f22" y="f32"/>
                    <a:pt x="f22" y="f33"/>
                    <a:pt x="f19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42"/>
                  </a:lnTo>
                  <a:lnTo>
                    <a:pt x="f10" y="f43"/>
                  </a:lnTo>
                  <a:lnTo>
                    <a:pt x="f44" y="f43"/>
                  </a:lnTo>
                  <a:lnTo>
                    <a:pt x="f45" y="f43"/>
                  </a:lnTo>
                  <a:lnTo>
                    <a:pt x="f5" y="f43"/>
                  </a:lnTo>
                  <a:cubicBezTo>
                    <a:pt x="f46" y="f47"/>
                    <a:pt x="f48" y="f47"/>
                    <a:pt x="f49" y="f43"/>
                  </a:cubicBezTo>
                  <a:lnTo>
                    <a:pt x="f49" y="f43"/>
                  </a:lnTo>
                  <a:cubicBezTo>
                    <a:pt x="f49" y="f43"/>
                    <a:pt x="f50" y="f43"/>
                    <a:pt x="f51" y="f43"/>
                  </a:cubicBezTo>
                  <a:cubicBezTo>
                    <a:pt x="f52" y="f53"/>
                    <a:pt x="f54" y="f53"/>
                    <a:pt x="f55" y="f43"/>
                  </a:cubicBezTo>
                  <a:lnTo>
                    <a:pt x="f56" y="f43"/>
                  </a:lnTo>
                  <a:lnTo>
                    <a:pt x="f57" y="f58"/>
                  </a:lnTo>
                  <a:lnTo>
                    <a:pt x="f59" y="f60"/>
                  </a:lnTo>
                  <a:cubicBezTo>
                    <a:pt x="f61" y="f62"/>
                    <a:pt x="f63" y="f64"/>
                    <a:pt x="f65" y="f33"/>
                  </a:cubicBezTo>
                  <a:cubicBezTo>
                    <a:pt x="f65" y="f33"/>
                    <a:pt x="f65" y="f66"/>
                    <a:pt x="f65" y="f67"/>
                  </a:cubicBezTo>
                  <a:cubicBezTo>
                    <a:pt x="f65" y="f68"/>
                    <a:pt x="f65" y="f67"/>
                    <a:pt x="f65" y="f26"/>
                  </a:cubicBezTo>
                  <a:lnTo>
                    <a:pt x="f65" y="f69"/>
                  </a:lnTo>
                  <a:lnTo>
                    <a:pt x="f70" y="f69"/>
                  </a:lnTo>
                  <a:cubicBezTo>
                    <a:pt x="f71" y="f69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2" name="Freeform: Shape 332">
              <a:extLst>
                <a:ext uri="{FF2B5EF4-FFF2-40B4-BE49-F238E27FC236}">
                  <a16:creationId xmlns:a16="http://schemas.microsoft.com/office/drawing/2014/main" id="{53C615E6-9443-2B41-F4AD-22771186FCBA}"/>
                </a:ext>
              </a:extLst>
            </p:cNvPr>
            <p:cNvSpPr/>
            <p:nvPr/>
          </p:nvSpPr>
          <p:spPr>
            <a:xfrm>
              <a:off x="5820421" y="6441902"/>
              <a:ext cx="13716" cy="4231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423116"/>
                <a:gd name="f8" fmla="val 1203"/>
                <a:gd name="f9" fmla="val 441"/>
                <a:gd name="f10" fmla="val 60"/>
                <a:gd name="f11" fmla="val -320"/>
                <a:gd name="f12" fmla="val 1711"/>
                <a:gd name="f13" fmla="val 13446"/>
                <a:gd name="f14" fmla="val 5304"/>
                <a:gd name="f15" fmla="val 10449"/>
                <a:gd name="f16" fmla="val 8072"/>
                <a:gd name="f17" fmla="val 6856"/>
                <a:gd name="f18" fmla="val 8059"/>
                <a:gd name="f19" fmla="val 5840"/>
                <a:gd name="f20" fmla="val 4190"/>
                <a:gd name="f21" fmla="val 3047"/>
                <a:gd name="f22" fmla="+- 0 0 -90"/>
                <a:gd name="f23" fmla="*/ f3 1 13712"/>
                <a:gd name="f24" fmla="*/ f4 1 42311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712"/>
                <a:gd name="f33" fmla="*/ f29 1 423116"/>
                <a:gd name="f34" fmla="*/ 13712 f30 1"/>
                <a:gd name="f35" fmla="*/ 1203 f29 1"/>
                <a:gd name="f36" fmla="*/ 60 f29 1"/>
                <a:gd name="f37" fmla="*/ 1711 f29 1"/>
                <a:gd name="f38" fmla="*/ 6856 f30 1"/>
                <a:gd name="f39" fmla="*/ 8059 f29 1"/>
                <a:gd name="f40" fmla="*/ 5840 f30 1"/>
                <a:gd name="f41" fmla="*/ 4190 f30 1"/>
                <a:gd name="f42" fmla="*/ 3047 f30 1"/>
                <a:gd name="f43" fmla="*/ 0 f30 1"/>
                <a:gd name="f44" fmla="*/ 423116 f29 1"/>
                <a:gd name="f45" fmla="+- f31 0 f1"/>
                <a:gd name="f46" fmla="*/ f34 1 13712"/>
                <a:gd name="f47" fmla="*/ f35 1 423116"/>
                <a:gd name="f48" fmla="*/ f36 1 423116"/>
                <a:gd name="f49" fmla="*/ f37 1 423116"/>
                <a:gd name="f50" fmla="*/ f38 1 13712"/>
                <a:gd name="f51" fmla="*/ f39 1 423116"/>
                <a:gd name="f52" fmla="*/ f40 1 13712"/>
                <a:gd name="f53" fmla="*/ f41 1 13712"/>
                <a:gd name="f54" fmla="*/ f42 1 13712"/>
                <a:gd name="f55" fmla="*/ f43 1 13712"/>
                <a:gd name="f56" fmla="*/ f44 1 423116"/>
                <a:gd name="f57" fmla="*/ f25 1 f32"/>
                <a:gd name="f58" fmla="*/ f26 1 f32"/>
                <a:gd name="f59" fmla="*/ f25 1 f33"/>
                <a:gd name="f60" fmla="*/ f27 1 f33"/>
                <a:gd name="f61" fmla="*/ f46 1 f32"/>
                <a:gd name="f62" fmla="*/ f47 1 f33"/>
                <a:gd name="f63" fmla="*/ f48 1 f33"/>
                <a:gd name="f64" fmla="*/ f49 1 f33"/>
                <a:gd name="f65" fmla="*/ f50 1 f32"/>
                <a:gd name="f66" fmla="*/ f51 1 f33"/>
                <a:gd name="f67" fmla="*/ f52 1 f32"/>
                <a:gd name="f68" fmla="*/ f53 1 f32"/>
                <a:gd name="f69" fmla="*/ f54 1 f32"/>
                <a:gd name="f70" fmla="*/ f55 1 f32"/>
                <a:gd name="f71" fmla="*/ f56 1 f33"/>
                <a:gd name="f72" fmla="*/ f57 f23 1"/>
                <a:gd name="f73" fmla="*/ f58 f23 1"/>
                <a:gd name="f74" fmla="*/ f60 f24 1"/>
                <a:gd name="f75" fmla="*/ f59 f24 1"/>
                <a:gd name="f76" fmla="*/ f61 f23 1"/>
                <a:gd name="f77" fmla="*/ f62 f24 1"/>
                <a:gd name="f78" fmla="*/ f63 f24 1"/>
                <a:gd name="f79" fmla="*/ f64 f24 1"/>
                <a:gd name="f80" fmla="*/ f65 f23 1"/>
                <a:gd name="f81" fmla="*/ f66 f24 1"/>
                <a:gd name="f82" fmla="*/ f67 f23 1"/>
                <a:gd name="f83" fmla="*/ f68 f23 1"/>
                <a:gd name="f84" fmla="*/ f69 f23 1"/>
                <a:gd name="f85" fmla="*/ f70 f23 1"/>
                <a:gd name="f86" fmla="*/ f71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6" y="f77"/>
                </a:cxn>
                <a:cxn ang="f45">
                  <a:pos x="f76" y="f78"/>
                </a:cxn>
                <a:cxn ang="f45">
                  <a:pos x="f76" y="f79"/>
                </a:cxn>
                <a:cxn ang="f45">
                  <a:pos x="f80" y="f81"/>
                </a:cxn>
                <a:cxn ang="f45">
                  <a:pos x="f82" y="f81"/>
                </a:cxn>
                <a:cxn ang="f45">
                  <a:pos x="f83" y="f81"/>
                </a:cxn>
                <a:cxn ang="f45">
                  <a:pos x="f84" y="f81"/>
                </a:cxn>
                <a:cxn ang="f45">
                  <a:pos x="f85" y="f81"/>
                </a:cxn>
                <a:cxn ang="f45">
                  <a:pos x="f85" y="f86"/>
                </a:cxn>
                <a:cxn ang="f45">
                  <a:pos x="f76" y="f86"/>
                </a:cxn>
                <a:cxn ang="f45">
                  <a:pos x="f76" y="f77"/>
                </a:cxn>
              </a:cxnLst>
              <a:rect l="f72" t="f75" r="f73" b="f74"/>
              <a:pathLst>
                <a:path w="13712" h="423116">
                  <a:moveTo>
                    <a:pt x="f6" y="f8"/>
                  </a:moveTo>
                  <a:cubicBezTo>
                    <a:pt x="f6" y="f8"/>
                    <a:pt x="f6" y="f9"/>
                    <a:pt x="f6" y="f10"/>
                  </a:cubicBezTo>
                  <a:cubicBezTo>
                    <a:pt x="f6" y="f11"/>
                    <a:pt x="f6" y="f8"/>
                    <a:pt x="f6" y="f12"/>
                  </a:cubicBezTo>
                  <a:cubicBezTo>
                    <a:pt x="f13" y="f14"/>
                    <a:pt x="f15" y="f16"/>
                    <a:pt x="f17" y="f18"/>
                  </a:cubicBezTo>
                  <a:lnTo>
                    <a:pt x="f19" y="f18"/>
                  </a:lnTo>
                  <a:lnTo>
                    <a:pt x="f20" y="f18"/>
                  </a:lnTo>
                  <a:lnTo>
                    <a:pt x="f21" y="f18"/>
                  </a:lnTo>
                  <a:lnTo>
                    <a:pt x="f5" y="f18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3" name="Freeform: Shape 333">
              <a:extLst>
                <a:ext uri="{FF2B5EF4-FFF2-40B4-BE49-F238E27FC236}">
                  <a16:creationId xmlns:a16="http://schemas.microsoft.com/office/drawing/2014/main" id="{B2D7A039-3FA8-8E26-0266-EFECED0283BA}"/>
                </a:ext>
              </a:extLst>
            </p:cNvPr>
            <p:cNvSpPr/>
            <p:nvPr/>
          </p:nvSpPr>
          <p:spPr>
            <a:xfrm>
              <a:off x="5833113" y="6443740"/>
              <a:ext cx="63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1142"/>
                <a:gd name="f8" fmla="val 165"/>
                <a:gd name="f9" fmla="val 406"/>
                <a:gd name="f10" fmla="val 381"/>
                <a:gd name="f11" fmla="val 787"/>
                <a:gd name="f12" fmla="val 635"/>
                <a:gd name="f13" fmla="val 1143"/>
                <a:gd name="f14" fmla="+- 0 0 -90"/>
                <a:gd name="f15" fmla="*/ f3 1 634"/>
                <a:gd name="f16" fmla="*/ f4 1 11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34"/>
                <a:gd name="f25" fmla="*/ f21 1 1142"/>
                <a:gd name="f26" fmla="*/ 0 f22 1"/>
                <a:gd name="f27" fmla="*/ 0 f21 1"/>
                <a:gd name="f28" fmla="*/ 635 f22 1"/>
                <a:gd name="f29" fmla="*/ 1143 f21 1"/>
                <a:gd name="f30" fmla="+- f23 0 f1"/>
                <a:gd name="f31" fmla="*/ f26 1 634"/>
                <a:gd name="f32" fmla="*/ f27 1 1142"/>
                <a:gd name="f33" fmla="*/ f28 1 634"/>
                <a:gd name="f34" fmla="*/ f29 1 1142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7" y="f48"/>
                </a:cxn>
              </a:cxnLst>
              <a:rect l="f43" t="f46" r="f44" b="f45"/>
              <a:pathLst>
                <a:path w="634" h="1142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0" y="f11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4" name="Freeform: Shape 334">
              <a:extLst>
                <a:ext uri="{FF2B5EF4-FFF2-40B4-BE49-F238E27FC236}">
                  <a16:creationId xmlns:a16="http://schemas.microsoft.com/office/drawing/2014/main" id="{3F3EFB87-497A-9683-9F0F-278593C31E30}"/>
                </a:ext>
              </a:extLst>
            </p:cNvPr>
            <p:cNvSpPr/>
            <p:nvPr/>
          </p:nvSpPr>
          <p:spPr>
            <a:xfrm>
              <a:off x="5831339" y="6441838"/>
              <a:ext cx="101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888"/>
                <a:gd name="f8" fmla="val 1016"/>
                <a:gd name="f9" fmla="val 889"/>
                <a:gd name="f10" fmla="+- 0 0 -90"/>
                <a:gd name="f11" fmla="*/ f3 1 1015"/>
                <a:gd name="f12" fmla="*/ f4 1 88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15"/>
                <a:gd name="f21" fmla="*/ f17 1 888"/>
                <a:gd name="f22" fmla="*/ 0 f18 1"/>
                <a:gd name="f23" fmla="*/ 0 f17 1"/>
                <a:gd name="f24" fmla="*/ 1016 f18 1"/>
                <a:gd name="f25" fmla="*/ 889 f17 1"/>
                <a:gd name="f26" fmla="+- f19 0 f1"/>
                <a:gd name="f27" fmla="*/ f22 1 1015"/>
                <a:gd name="f28" fmla="*/ f23 1 888"/>
                <a:gd name="f29" fmla="*/ f24 1 1015"/>
                <a:gd name="f30" fmla="*/ f25 1 888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1015" h="888">
                  <a:moveTo>
                    <a:pt x="f5" y="f5"/>
                  </a:move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5" name="Freeform: Shape 335">
              <a:extLst>
                <a:ext uri="{FF2B5EF4-FFF2-40B4-BE49-F238E27FC236}">
                  <a16:creationId xmlns:a16="http://schemas.microsoft.com/office/drawing/2014/main" id="{0E0731E1-6E22-1518-054C-E278E04CF421}"/>
                </a:ext>
              </a:extLst>
            </p:cNvPr>
            <p:cNvSpPr/>
            <p:nvPr/>
          </p:nvSpPr>
          <p:spPr>
            <a:xfrm>
              <a:off x="5828925" y="6440740"/>
              <a:ext cx="1271" cy="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85"/>
                <a:gd name="f8" fmla="val 86"/>
                <a:gd name="f9" fmla="val 419"/>
                <a:gd name="f10" fmla="val -29"/>
                <a:gd name="f11" fmla="val 851"/>
                <a:gd name="f12" fmla="val 1270"/>
                <a:gd name="f13" fmla="+- 0 0 -90"/>
                <a:gd name="f14" fmla="*/ f3 1 1269"/>
                <a:gd name="f15" fmla="*/ f4 1 8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69"/>
                <a:gd name="f24" fmla="*/ f20 1 85"/>
                <a:gd name="f25" fmla="*/ 0 f21 1"/>
                <a:gd name="f26" fmla="*/ 86 f20 1"/>
                <a:gd name="f27" fmla="*/ 1270 f21 1"/>
                <a:gd name="f28" fmla="+- f22 0 f1"/>
                <a:gd name="f29" fmla="*/ f25 1 1269"/>
                <a:gd name="f30" fmla="*/ f26 1 85"/>
                <a:gd name="f31" fmla="*/ f27 1 1269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3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5" y="f44"/>
                </a:cxn>
                <a:cxn ang="f28">
                  <a:pos x="f43" y="f44"/>
                </a:cxn>
              </a:cxnLst>
              <a:rect l="f39" t="f42" r="f40" b="f41"/>
              <a:pathLst>
                <a:path w="1269" h="85">
                  <a:moveTo>
                    <a:pt x="f5" y="f8"/>
                  </a:moveTo>
                  <a:cubicBezTo>
                    <a:pt x="f9" y="f10"/>
                    <a:pt x="f11" y="f10"/>
                    <a:pt x="f12" y="f8"/>
                  </a:cubicBezTo>
                  <a:cubicBezTo>
                    <a:pt x="f11" y="f10"/>
                    <a:pt x="f9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6" name="Freeform: Shape 336">
              <a:extLst>
                <a:ext uri="{FF2B5EF4-FFF2-40B4-BE49-F238E27FC236}">
                  <a16:creationId xmlns:a16="http://schemas.microsoft.com/office/drawing/2014/main" id="{CAE5397F-D651-B357-F1F9-360620D06EC7}"/>
                </a:ext>
              </a:extLst>
            </p:cNvPr>
            <p:cNvSpPr/>
            <p:nvPr/>
          </p:nvSpPr>
          <p:spPr>
            <a:xfrm>
              <a:off x="4783354" y="6446154"/>
              <a:ext cx="432447" cy="22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2449"/>
                <a:gd name="f7" fmla="val 2285"/>
                <a:gd name="f8" fmla="val 431688"/>
                <a:gd name="f9" fmla="val 889"/>
                <a:gd name="f10" fmla="val 1143"/>
                <a:gd name="f11" fmla="val 64"/>
                <a:gd name="f12" fmla="val 1524"/>
                <a:gd name="f13" fmla="val 1905"/>
                <a:gd name="f14" fmla="val 2286"/>
                <a:gd name="f15" fmla="val 432145"/>
                <a:gd name="f16" fmla="val 1854"/>
                <a:gd name="f17" fmla="val 431891"/>
                <a:gd name="f18" fmla="val 1384"/>
                <a:gd name="f19" fmla="+- 0 0 -90"/>
                <a:gd name="f20" fmla="*/ f3 1 432449"/>
                <a:gd name="f21" fmla="*/ f4 1 228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32449"/>
                <a:gd name="f30" fmla="*/ f26 1 2285"/>
                <a:gd name="f31" fmla="*/ 431688 f27 1"/>
                <a:gd name="f32" fmla="*/ 889 f26 1"/>
                <a:gd name="f33" fmla="*/ 0 f26 1"/>
                <a:gd name="f34" fmla="*/ 0 f27 1"/>
                <a:gd name="f35" fmla="*/ 1143 f26 1"/>
                <a:gd name="f36" fmla="*/ 2286 f26 1"/>
                <a:gd name="f37" fmla="*/ 432449 f27 1"/>
                <a:gd name="f38" fmla="+- f28 0 f1"/>
                <a:gd name="f39" fmla="*/ f31 1 432449"/>
                <a:gd name="f40" fmla="*/ f32 1 2285"/>
                <a:gd name="f41" fmla="*/ f33 1 2285"/>
                <a:gd name="f42" fmla="*/ f34 1 432449"/>
                <a:gd name="f43" fmla="*/ f35 1 2285"/>
                <a:gd name="f44" fmla="*/ f36 1 2285"/>
                <a:gd name="f45" fmla="*/ f37 1 43244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30"/>
                <a:gd name="f53" fmla="*/ f42 1 f29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1 1"/>
                <a:gd name="f64" fmla="*/ f53 f20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1" y="f63"/>
                </a:cxn>
                <a:cxn ang="f38">
                  <a:pos x="f64" y="f63"/>
                </a:cxn>
                <a:cxn ang="f38">
                  <a:pos x="f64" y="f65"/>
                </a:cxn>
                <a:cxn ang="f38">
                  <a:pos x="f64" y="f66"/>
                </a:cxn>
                <a:cxn ang="f38">
                  <a:pos x="f67" y="f66"/>
                </a:cxn>
                <a:cxn ang="f38">
                  <a:pos x="f61" y="f62"/>
                </a:cxn>
              </a:cxnLst>
              <a:rect l="f57" t="f60" r="f58" b="f59"/>
              <a:pathLst>
                <a:path w="432449" h="2285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cubicBezTo>
                    <a:pt x="f11" y="f12"/>
                    <a:pt x="f11" y="f13"/>
                    <a:pt x="f5" y="f14"/>
                  </a:cubicBezTo>
                  <a:lnTo>
                    <a:pt x="f6" y="f14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7" name="Freeform: Shape 337">
              <a:extLst>
                <a:ext uri="{FF2B5EF4-FFF2-40B4-BE49-F238E27FC236}">
                  <a16:creationId xmlns:a16="http://schemas.microsoft.com/office/drawing/2014/main" id="{7DE31C0F-15DB-96BE-AC13-4B2C94B5E879}"/>
                </a:ext>
              </a:extLst>
            </p:cNvPr>
            <p:cNvSpPr/>
            <p:nvPr/>
          </p:nvSpPr>
          <p:spPr>
            <a:xfrm>
              <a:off x="4768751" y="6445139"/>
              <a:ext cx="13834" cy="4189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418992"/>
                <a:gd name="f8" fmla="val 13332"/>
                <a:gd name="f9" fmla="val 1524"/>
                <a:gd name="f10" fmla="val 13154"/>
                <a:gd name="f11" fmla="val 1917"/>
                <a:gd name="f12" fmla="val 12887"/>
                <a:gd name="f13" fmla="val 2260"/>
                <a:gd name="f14" fmla="val 12570"/>
                <a:gd name="f15" fmla="val 2540"/>
                <a:gd name="f16" fmla="val 12291"/>
                <a:gd name="f17" fmla="val 2895"/>
                <a:gd name="f18" fmla="val 11948"/>
                <a:gd name="f19" fmla="val 3200"/>
                <a:gd name="f20" fmla="val 11554"/>
                <a:gd name="f21" fmla="val 3428"/>
                <a:gd name="f22" fmla="val 10538"/>
                <a:gd name="f23" fmla="val 4190"/>
                <a:gd name="f24" fmla="val 9142"/>
                <a:gd name="f25" fmla="val 8761"/>
                <a:gd name="f26" fmla="val 4266"/>
                <a:gd name="f27" fmla="val 8380"/>
                <a:gd name="f28" fmla="val 7999"/>
                <a:gd name="f29" fmla="val 6983"/>
                <a:gd name="f30" fmla="val 5333"/>
                <a:gd name="f31" fmla="val 418993"/>
                <a:gd name="f32" fmla="+- 0 0 -90"/>
                <a:gd name="f33" fmla="*/ f3 1 13839"/>
                <a:gd name="f34" fmla="*/ f4 1 41899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839"/>
                <a:gd name="f43" fmla="*/ f39 1 418992"/>
                <a:gd name="f44" fmla="*/ 13332 f40 1"/>
                <a:gd name="f45" fmla="*/ 1524 f39 1"/>
                <a:gd name="f46" fmla="*/ 12570 f40 1"/>
                <a:gd name="f47" fmla="*/ 2540 f39 1"/>
                <a:gd name="f48" fmla="*/ 11554 f40 1"/>
                <a:gd name="f49" fmla="*/ 3428 f39 1"/>
                <a:gd name="f50" fmla="*/ 10538 f40 1"/>
                <a:gd name="f51" fmla="*/ 4190 f39 1"/>
                <a:gd name="f52" fmla="*/ 9142 f40 1"/>
                <a:gd name="f53" fmla="*/ 7999 f40 1"/>
                <a:gd name="f54" fmla="*/ 6983 f40 1"/>
                <a:gd name="f55" fmla="*/ 5333 f40 1"/>
                <a:gd name="f56" fmla="*/ 0 f40 1"/>
                <a:gd name="f57" fmla="*/ 418993 f39 1"/>
                <a:gd name="f58" fmla="*/ 13839 f40 1"/>
                <a:gd name="f59" fmla="*/ 0 f39 1"/>
                <a:gd name="f60" fmla="+- f41 0 f1"/>
                <a:gd name="f61" fmla="*/ f44 1 13839"/>
                <a:gd name="f62" fmla="*/ f45 1 418992"/>
                <a:gd name="f63" fmla="*/ f46 1 13839"/>
                <a:gd name="f64" fmla="*/ f47 1 418992"/>
                <a:gd name="f65" fmla="*/ f48 1 13839"/>
                <a:gd name="f66" fmla="*/ f49 1 418992"/>
                <a:gd name="f67" fmla="*/ f50 1 13839"/>
                <a:gd name="f68" fmla="*/ f51 1 418992"/>
                <a:gd name="f69" fmla="*/ f52 1 13839"/>
                <a:gd name="f70" fmla="*/ f53 1 13839"/>
                <a:gd name="f71" fmla="*/ f54 1 13839"/>
                <a:gd name="f72" fmla="*/ f55 1 13839"/>
                <a:gd name="f73" fmla="*/ f56 1 13839"/>
                <a:gd name="f74" fmla="*/ f57 1 418992"/>
                <a:gd name="f75" fmla="*/ f58 1 13839"/>
                <a:gd name="f76" fmla="*/ f59 1 418992"/>
                <a:gd name="f77" fmla="*/ f35 1 f42"/>
                <a:gd name="f78" fmla="*/ f36 1 f42"/>
                <a:gd name="f79" fmla="*/ f35 1 f43"/>
                <a:gd name="f80" fmla="*/ f37 1 f43"/>
                <a:gd name="f81" fmla="*/ f61 1 f42"/>
                <a:gd name="f82" fmla="*/ f62 1 f43"/>
                <a:gd name="f83" fmla="*/ f63 1 f42"/>
                <a:gd name="f84" fmla="*/ f64 1 f43"/>
                <a:gd name="f85" fmla="*/ f65 1 f42"/>
                <a:gd name="f86" fmla="*/ f66 1 f43"/>
                <a:gd name="f87" fmla="*/ f67 1 f42"/>
                <a:gd name="f88" fmla="*/ f68 1 f43"/>
                <a:gd name="f89" fmla="*/ f69 1 f42"/>
                <a:gd name="f90" fmla="*/ f70 1 f42"/>
                <a:gd name="f91" fmla="*/ f71 1 f42"/>
                <a:gd name="f92" fmla="*/ f72 1 f42"/>
                <a:gd name="f93" fmla="*/ f73 1 f42"/>
                <a:gd name="f94" fmla="*/ f74 1 f43"/>
                <a:gd name="f95" fmla="*/ f75 1 f42"/>
                <a:gd name="f96" fmla="*/ f76 1 f43"/>
                <a:gd name="f97" fmla="*/ f77 f33 1"/>
                <a:gd name="f98" fmla="*/ f78 f33 1"/>
                <a:gd name="f99" fmla="*/ f80 f34 1"/>
                <a:gd name="f100" fmla="*/ f79 f34 1"/>
                <a:gd name="f101" fmla="*/ f81 f33 1"/>
                <a:gd name="f102" fmla="*/ f82 f34 1"/>
                <a:gd name="f103" fmla="*/ f83 f33 1"/>
                <a:gd name="f104" fmla="*/ f84 f34 1"/>
                <a:gd name="f105" fmla="*/ f85 f33 1"/>
                <a:gd name="f106" fmla="*/ f86 f34 1"/>
                <a:gd name="f107" fmla="*/ f87 f33 1"/>
                <a:gd name="f108" fmla="*/ f88 f34 1"/>
                <a:gd name="f109" fmla="*/ f89 f33 1"/>
                <a:gd name="f110" fmla="*/ f90 f33 1"/>
                <a:gd name="f111" fmla="*/ f91 f33 1"/>
                <a:gd name="f112" fmla="*/ f92 f33 1"/>
                <a:gd name="f113" fmla="*/ f93 f33 1"/>
                <a:gd name="f114" fmla="*/ f94 f34 1"/>
                <a:gd name="f115" fmla="*/ f95 f33 1"/>
                <a:gd name="f116" fmla="*/ f96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101" y="f102"/>
                </a:cxn>
                <a:cxn ang="f60">
                  <a:pos x="f103" y="f104"/>
                </a:cxn>
                <a:cxn ang="f60">
                  <a:pos x="f105" y="f106"/>
                </a:cxn>
                <a:cxn ang="f60">
                  <a:pos x="f107" y="f108"/>
                </a:cxn>
                <a:cxn ang="f60">
                  <a:pos x="f109" y="f108"/>
                </a:cxn>
                <a:cxn ang="f60">
                  <a:pos x="f110" y="f108"/>
                </a:cxn>
                <a:cxn ang="f60">
                  <a:pos x="f111" y="f108"/>
                </a:cxn>
                <a:cxn ang="f60">
                  <a:pos x="f112" y="f108"/>
                </a:cxn>
                <a:cxn ang="f60">
                  <a:pos x="f113" y="f108"/>
                </a:cxn>
                <a:cxn ang="f60">
                  <a:pos x="f113" y="f114"/>
                </a:cxn>
                <a:cxn ang="f60">
                  <a:pos x="f115" y="f114"/>
                </a:cxn>
                <a:cxn ang="f60">
                  <a:pos x="f115" y="f116"/>
                </a:cxn>
              </a:cxnLst>
              <a:rect l="f97" t="f100" r="f98" b="f99"/>
              <a:pathLst>
                <a:path w="13839" h="41899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3"/>
                  </a:lnTo>
                  <a:cubicBezTo>
                    <a:pt x="f25" y="f26"/>
                    <a:pt x="f27" y="f26"/>
                    <a:pt x="f28" y="f23"/>
                  </a:cubicBezTo>
                  <a:lnTo>
                    <a:pt x="f29" y="f23"/>
                  </a:lnTo>
                  <a:lnTo>
                    <a:pt x="f30" y="f23"/>
                  </a:lnTo>
                  <a:lnTo>
                    <a:pt x="f5" y="f23"/>
                  </a:lnTo>
                  <a:lnTo>
                    <a:pt x="f5" y="f31"/>
                  </a:lnTo>
                  <a:lnTo>
                    <a:pt x="f6" y="f31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8" name="Freeform: Shape 338">
              <a:extLst>
                <a:ext uri="{FF2B5EF4-FFF2-40B4-BE49-F238E27FC236}">
                  <a16:creationId xmlns:a16="http://schemas.microsoft.com/office/drawing/2014/main" id="{852D4092-01DC-5EFB-A573-16C6D0A7AE8F}"/>
                </a:ext>
              </a:extLst>
            </p:cNvPr>
            <p:cNvSpPr/>
            <p:nvPr/>
          </p:nvSpPr>
          <p:spPr>
            <a:xfrm>
              <a:off x="5818894" y="6440512"/>
              <a:ext cx="6729" cy="1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9"/>
                <a:gd name="f7" fmla="val 1199"/>
                <a:gd name="f8" fmla="val 4063"/>
                <a:gd name="f9" fmla="val 1200"/>
                <a:gd name="f10" fmla="val 4850"/>
                <a:gd name="f11" fmla="val 616"/>
                <a:gd name="f12" fmla="val 5764"/>
                <a:gd name="f13" fmla="val 222"/>
                <a:gd name="f14" fmla="val 57"/>
                <a:gd name="f15" fmla="val 6183"/>
                <a:gd name="f16" fmla="val -19"/>
                <a:gd name="f17" fmla="val 5625"/>
                <a:gd name="f18" fmla="val 5079"/>
                <a:gd name="f19" fmla="val 1435"/>
                <a:gd name="f20" fmla="val 32"/>
                <a:gd name="f21" fmla="val 2857"/>
                <a:gd name="f22" fmla="val 425"/>
                <a:gd name="f23" fmla="+- 0 0 -90"/>
                <a:gd name="f24" fmla="*/ f3 1 6729"/>
                <a:gd name="f25" fmla="*/ f4 1 119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729"/>
                <a:gd name="f34" fmla="*/ f30 1 1199"/>
                <a:gd name="f35" fmla="*/ 4063 f31 1"/>
                <a:gd name="f36" fmla="*/ 1200 f30 1"/>
                <a:gd name="f37" fmla="*/ 6729 f31 1"/>
                <a:gd name="f38" fmla="*/ 57 f30 1"/>
                <a:gd name="f39" fmla="*/ 5079 f31 1"/>
                <a:gd name="f40" fmla="*/ 0 f31 1"/>
                <a:gd name="f41" fmla="+- f32 0 f1"/>
                <a:gd name="f42" fmla="*/ f35 1 6729"/>
                <a:gd name="f43" fmla="*/ f36 1 1199"/>
                <a:gd name="f44" fmla="*/ f37 1 6729"/>
                <a:gd name="f45" fmla="*/ f38 1 1199"/>
                <a:gd name="f46" fmla="*/ f39 1 6729"/>
                <a:gd name="f47" fmla="*/ f40 1 6729"/>
                <a:gd name="f48" fmla="*/ f26 1 f33"/>
                <a:gd name="f49" fmla="*/ f27 1 f33"/>
                <a:gd name="f50" fmla="*/ f26 1 f34"/>
                <a:gd name="f51" fmla="*/ f28 1 f34"/>
                <a:gd name="f52" fmla="*/ f42 1 f33"/>
                <a:gd name="f53" fmla="*/ f43 1 f34"/>
                <a:gd name="f54" fmla="*/ f44 1 f33"/>
                <a:gd name="f55" fmla="*/ f45 1 f34"/>
                <a:gd name="f56" fmla="*/ f46 1 f33"/>
                <a:gd name="f57" fmla="*/ f47 1 f33"/>
                <a:gd name="f58" fmla="*/ f48 f24 1"/>
                <a:gd name="f59" fmla="*/ f49 f24 1"/>
                <a:gd name="f60" fmla="*/ f51 f25 1"/>
                <a:gd name="f61" fmla="*/ f50 f25 1"/>
                <a:gd name="f62" fmla="*/ f52 f24 1"/>
                <a:gd name="f63" fmla="*/ f53 f25 1"/>
                <a:gd name="f64" fmla="*/ f54 f24 1"/>
                <a:gd name="f65" fmla="*/ f55 f25 1"/>
                <a:gd name="f66" fmla="*/ f56 f24 1"/>
                <a:gd name="f67" fmla="*/ f57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2" y="f63"/>
                </a:cxn>
                <a:cxn ang="f41">
                  <a:pos x="f64" y="f65"/>
                </a:cxn>
                <a:cxn ang="f41">
                  <a:pos x="f66" y="f65"/>
                </a:cxn>
                <a:cxn ang="f41">
                  <a:pos x="f66" y="f65"/>
                </a:cxn>
                <a:cxn ang="f41">
                  <a:pos x="f67" y="f65"/>
                </a:cxn>
                <a:cxn ang="f41">
                  <a:pos x="f67" y="f65"/>
                </a:cxn>
                <a:cxn ang="f41">
                  <a:pos x="f62" y="f63"/>
                </a:cxn>
              </a:cxnLst>
              <a:rect l="f58" t="f61" r="f59" b="f60"/>
              <a:pathLst>
                <a:path w="6729" h="1199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15" y="f16"/>
                    <a:pt x="f17" y="f16"/>
                    <a:pt x="f18" y="f14"/>
                  </a:cubicBezTo>
                  <a:lnTo>
                    <a:pt x="f18" y="f14"/>
                  </a:lnTo>
                  <a:lnTo>
                    <a:pt x="f5" y="f14"/>
                  </a:lnTo>
                  <a:lnTo>
                    <a:pt x="f5" y="f14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9" name="Freeform: Shape 339">
              <a:extLst>
                <a:ext uri="{FF2B5EF4-FFF2-40B4-BE49-F238E27FC236}">
                  <a16:creationId xmlns:a16="http://schemas.microsoft.com/office/drawing/2014/main" id="{A4B18747-3DCE-0AD8-B179-AE30ED932E2A}"/>
                </a:ext>
              </a:extLst>
            </p:cNvPr>
            <p:cNvSpPr/>
            <p:nvPr/>
          </p:nvSpPr>
          <p:spPr>
            <a:xfrm>
              <a:off x="5818135" y="6452125"/>
              <a:ext cx="6473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75"/>
                <a:gd name="f7" fmla="val 1396"/>
                <a:gd name="f8" fmla="val 3809"/>
                <a:gd name="f9" fmla="val 2717"/>
                <a:gd name="f10" fmla="val 851"/>
                <a:gd name="f11" fmla="val 1384"/>
                <a:gd name="f12" fmla="val 1346"/>
                <a:gd name="f13" fmla="val 1397"/>
                <a:gd name="f14" fmla="val 2286"/>
                <a:gd name="f15" fmla="val 4698"/>
                <a:gd name="f16" fmla="val 5333"/>
                <a:gd name="f17" fmla="val 5472"/>
                <a:gd name="f18" fmla="val 1181"/>
                <a:gd name="f19" fmla="val 4558"/>
                <a:gd name="f20" fmla="val 698"/>
                <a:gd name="f21" fmla="+- 0 0 -90"/>
                <a:gd name="f22" fmla="*/ f3 1 6475"/>
                <a:gd name="f23" fmla="*/ f4 1 139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6475"/>
                <a:gd name="f32" fmla="*/ f28 1 1396"/>
                <a:gd name="f33" fmla="*/ 3809 f29 1"/>
                <a:gd name="f34" fmla="*/ 0 f28 1"/>
                <a:gd name="f35" fmla="*/ 0 f29 1"/>
                <a:gd name="f36" fmla="*/ 1397 f28 1"/>
                <a:gd name="f37" fmla="*/ 2286 f29 1"/>
                <a:gd name="f38" fmla="*/ 4698 f29 1"/>
                <a:gd name="f39" fmla="*/ 5333 f29 1"/>
                <a:gd name="f40" fmla="*/ 6475 f29 1"/>
                <a:gd name="f41" fmla="+- f30 0 f1"/>
                <a:gd name="f42" fmla="*/ f33 1 6475"/>
                <a:gd name="f43" fmla="*/ f34 1 1396"/>
                <a:gd name="f44" fmla="*/ f35 1 6475"/>
                <a:gd name="f45" fmla="*/ f36 1 1396"/>
                <a:gd name="f46" fmla="*/ f37 1 6475"/>
                <a:gd name="f47" fmla="*/ f38 1 6475"/>
                <a:gd name="f48" fmla="*/ f39 1 6475"/>
                <a:gd name="f49" fmla="*/ f40 1 6475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1"/>
                <a:gd name="f59" fmla="*/ f47 1 f31"/>
                <a:gd name="f60" fmla="*/ f48 1 f31"/>
                <a:gd name="f61" fmla="*/ f49 1 f31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2 1"/>
                <a:gd name="f71" fmla="*/ f59 f22 1"/>
                <a:gd name="f72" fmla="*/ f60 f22 1"/>
                <a:gd name="f73" fmla="*/ f6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70" y="f69"/>
                </a:cxn>
                <a:cxn ang="f41">
                  <a:pos x="f71" y="f69"/>
                </a:cxn>
                <a:cxn ang="f41">
                  <a:pos x="f72" y="f69"/>
                </a:cxn>
                <a:cxn ang="f41">
                  <a:pos x="f73" y="f69"/>
                </a:cxn>
                <a:cxn ang="f41">
                  <a:pos x="f66" y="f67"/>
                </a:cxn>
              </a:cxnLst>
              <a:rect l="f62" t="f65" r="f63" b="f64"/>
              <a:pathLst>
                <a:path w="6475" h="1396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14" y="f13"/>
                  </a:lnTo>
                  <a:lnTo>
                    <a:pt x="f15" y="f13"/>
                  </a:lnTo>
                  <a:lnTo>
                    <a:pt x="f16" y="f13"/>
                  </a:lnTo>
                  <a:lnTo>
                    <a:pt x="f6" y="f13"/>
                  </a:lnTo>
                  <a:cubicBezTo>
                    <a:pt x="f17" y="f18"/>
                    <a:pt x="f19" y="f2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0" name="Freeform: Shape 340">
              <a:extLst>
                <a:ext uri="{FF2B5EF4-FFF2-40B4-BE49-F238E27FC236}">
                  <a16:creationId xmlns:a16="http://schemas.microsoft.com/office/drawing/2014/main" id="{3F280274-5C73-B638-F507-197DD9CA76B2}"/>
                </a:ext>
              </a:extLst>
            </p:cNvPr>
            <p:cNvSpPr/>
            <p:nvPr/>
          </p:nvSpPr>
          <p:spPr>
            <a:xfrm>
              <a:off x="5822579" y="6441755"/>
              <a:ext cx="12106" cy="132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09"/>
                <a:gd name="f7" fmla="val 13258"/>
                <a:gd name="f8" fmla="val 10538"/>
                <a:gd name="f9" fmla="val 1990"/>
                <a:gd name="f10" fmla="val 9776"/>
                <a:gd name="f11" fmla="val 975"/>
                <a:gd name="f12" fmla="val 8761"/>
                <a:gd name="f13" fmla="val 86"/>
                <a:gd name="f14" fmla="val 7618"/>
                <a:gd name="f15" fmla="val 7199"/>
                <a:gd name="f16" fmla="val -29"/>
                <a:gd name="f17" fmla="val 6767"/>
                <a:gd name="f18" fmla="val 6348"/>
                <a:gd name="f19" fmla="val 5333"/>
                <a:gd name="f20" fmla="val 4787"/>
                <a:gd name="f21" fmla="val 22"/>
                <a:gd name="f22" fmla="val 4228"/>
                <a:gd name="f23" fmla="val 3682"/>
                <a:gd name="f24" fmla="val 2717"/>
                <a:gd name="f25" fmla="val 251"/>
                <a:gd name="f26" fmla="val 1803"/>
                <a:gd name="f27" fmla="val 644"/>
                <a:gd name="f28" fmla="val 1016"/>
                <a:gd name="f29" fmla="val 1228"/>
                <a:gd name="f30" fmla="val 2311"/>
                <a:gd name="f31" fmla="val 2498"/>
                <a:gd name="f32" fmla="val 3047"/>
                <a:gd name="f33" fmla="val 4238"/>
                <a:gd name="f34" fmla="val 6053"/>
                <a:gd name="f35" fmla="val 3085"/>
                <a:gd name="f36" fmla="val 8326"/>
                <a:gd name="f37" fmla="val 1930"/>
                <a:gd name="f38" fmla="val 10434"/>
                <a:gd name="f39" fmla="val 11640"/>
                <a:gd name="f40" fmla="val 737"/>
                <a:gd name="f41" fmla="val 12376"/>
                <a:gd name="f42" fmla="val 1651"/>
                <a:gd name="f43" fmla="val 12909"/>
                <a:gd name="f44" fmla="val 2666"/>
                <a:gd name="f45" fmla="val 13163"/>
                <a:gd name="f46" fmla="val 3212"/>
                <a:gd name="f47" fmla="val 13290"/>
                <a:gd name="f48" fmla="val 3771"/>
                <a:gd name="f49" fmla="val 4317"/>
                <a:gd name="f50" fmla="val 5206"/>
                <a:gd name="f51" fmla="val 8799"/>
                <a:gd name="f52" fmla="val 13176"/>
                <a:gd name="f53" fmla="val 11795"/>
                <a:gd name="f54" fmla="val 10408"/>
                <a:gd name="f55" fmla="val 12062"/>
                <a:gd name="f56" fmla="val 6815"/>
                <a:gd name="f57" fmla="val 12126"/>
                <a:gd name="f58" fmla="val 6269"/>
                <a:gd name="f59" fmla="val 5710"/>
                <a:gd name="f60" fmla="val 5164"/>
                <a:gd name="f61" fmla="val 4276"/>
                <a:gd name="f62" fmla="val 3768"/>
                <a:gd name="f63" fmla="val 11427"/>
                <a:gd name="f64" fmla="val 3298"/>
                <a:gd name="f65" fmla="val 10907"/>
                <a:gd name="f66" fmla="val 2689"/>
                <a:gd name="f67" fmla="+- 0 0 -90"/>
                <a:gd name="f68" fmla="*/ f3 1 12109"/>
                <a:gd name="f69" fmla="*/ f4 1 13258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12109"/>
                <a:gd name="f78" fmla="*/ f74 1 13258"/>
                <a:gd name="f79" fmla="*/ 10538 f75 1"/>
                <a:gd name="f80" fmla="*/ 1990 f74 1"/>
                <a:gd name="f81" fmla="*/ 9776 f75 1"/>
                <a:gd name="f82" fmla="*/ 975 f74 1"/>
                <a:gd name="f83" fmla="*/ 8761 f75 1"/>
                <a:gd name="f84" fmla="*/ 86 f74 1"/>
                <a:gd name="f85" fmla="*/ 7618 f75 1"/>
                <a:gd name="f86" fmla="*/ 6348 f75 1"/>
                <a:gd name="f87" fmla="*/ 5333 f75 1"/>
                <a:gd name="f88" fmla="*/ 3682 f75 1"/>
                <a:gd name="f89" fmla="*/ 1016 f75 1"/>
                <a:gd name="f90" fmla="*/ 1228 f74 1"/>
                <a:gd name="f91" fmla="*/ 3047 f75 1"/>
                <a:gd name="f92" fmla="*/ 6053 f74 1"/>
                <a:gd name="f93" fmla="*/ 0 f75 1"/>
                <a:gd name="f94" fmla="*/ 11640 f74 1"/>
                <a:gd name="f95" fmla="*/ 2666 f75 1"/>
                <a:gd name="f96" fmla="*/ 13163 f74 1"/>
                <a:gd name="f97" fmla="*/ 4317 f75 1"/>
                <a:gd name="f98" fmla="*/ 5206 f75 1"/>
                <a:gd name="f99" fmla="*/ 12062 f75 1"/>
                <a:gd name="f100" fmla="*/ 6815 f74 1"/>
                <a:gd name="f101" fmla="*/ 5164 f74 1"/>
                <a:gd name="f102" fmla="*/ 3768 f74 1"/>
                <a:gd name="f103" fmla="+- f76 0 f1"/>
                <a:gd name="f104" fmla="*/ f79 1 12109"/>
                <a:gd name="f105" fmla="*/ f80 1 13258"/>
                <a:gd name="f106" fmla="*/ f81 1 12109"/>
                <a:gd name="f107" fmla="*/ f82 1 13258"/>
                <a:gd name="f108" fmla="*/ f83 1 12109"/>
                <a:gd name="f109" fmla="*/ f84 1 13258"/>
                <a:gd name="f110" fmla="*/ f85 1 12109"/>
                <a:gd name="f111" fmla="*/ f86 1 12109"/>
                <a:gd name="f112" fmla="*/ f87 1 12109"/>
                <a:gd name="f113" fmla="*/ f88 1 12109"/>
                <a:gd name="f114" fmla="*/ f89 1 12109"/>
                <a:gd name="f115" fmla="*/ f90 1 13258"/>
                <a:gd name="f116" fmla="*/ f91 1 12109"/>
                <a:gd name="f117" fmla="*/ f92 1 13258"/>
                <a:gd name="f118" fmla="*/ f93 1 12109"/>
                <a:gd name="f119" fmla="*/ f94 1 13258"/>
                <a:gd name="f120" fmla="*/ f95 1 12109"/>
                <a:gd name="f121" fmla="*/ f96 1 13258"/>
                <a:gd name="f122" fmla="*/ f97 1 12109"/>
                <a:gd name="f123" fmla="*/ f98 1 12109"/>
                <a:gd name="f124" fmla="*/ f99 1 12109"/>
                <a:gd name="f125" fmla="*/ f100 1 13258"/>
                <a:gd name="f126" fmla="*/ f101 1 13258"/>
                <a:gd name="f127" fmla="*/ f102 1 13258"/>
                <a:gd name="f128" fmla="*/ f70 1 f77"/>
                <a:gd name="f129" fmla="*/ f71 1 f77"/>
                <a:gd name="f130" fmla="*/ f70 1 f78"/>
                <a:gd name="f131" fmla="*/ f72 1 f78"/>
                <a:gd name="f132" fmla="*/ f104 1 f77"/>
                <a:gd name="f133" fmla="*/ f105 1 f78"/>
                <a:gd name="f134" fmla="*/ f106 1 f77"/>
                <a:gd name="f135" fmla="*/ f107 1 f78"/>
                <a:gd name="f136" fmla="*/ f108 1 f77"/>
                <a:gd name="f137" fmla="*/ f109 1 f78"/>
                <a:gd name="f138" fmla="*/ f110 1 f77"/>
                <a:gd name="f139" fmla="*/ f111 1 f77"/>
                <a:gd name="f140" fmla="*/ f112 1 f77"/>
                <a:gd name="f141" fmla="*/ f113 1 f77"/>
                <a:gd name="f142" fmla="*/ f114 1 f77"/>
                <a:gd name="f143" fmla="*/ f115 1 f78"/>
                <a:gd name="f144" fmla="*/ f116 1 f77"/>
                <a:gd name="f145" fmla="*/ f117 1 f78"/>
                <a:gd name="f146" fmla="*/ f118 1 f77"/>
                <a:gd name="f147" fmla="*/ f119 1 f78"/>
                <a:gd name="f148" fmla="*/ f120 1 f77"/>
                <a:gd name="f149" fmla="*/ f121 1 f78"/>
                <a:gd name="f150" fmla="*/ f122 1 f77"/>
                <a:gd name="f151" fmla="*/ f123 1 f77"/>
                <a:gd name="f152" fmla="*/ f124 1 f77"/>
                <a:gd name="f153" fmla="*/ f125 1 f78"/>
                <a:gd name="f154" fmla="*/ f126 1 f78"/>
                <a:gd name="f155" fmla="*/ f127 1 f78"/>
                <a:gd name="f156" fmla="*/ f128 f68 1"/>
                <a:gd name="f157" fmla="*/ f129 f68 1"/>
                <a:gd name="f158" fmla="*/ f131 f69 1"/>
                <a:gd name="f159" fmla="*/ f130 f69 1"/>
                <a:gd name="f160" fmla="*/ f132 f68 1"/>
                <a:gd name="f161" fmla="*/ f133 f69 1"/>
                <a:gd name="f162" fmla="*/ f134 f68 1"/>
                <a:gd name="f163" fmla="*/ f135 f69 1"/>
                <a:gd name="f164" fmla="*/ f136 f68 1"/>
                <a:gd name="f165" fmla="*/ f137 f69 1"/>
                <a:gd name="f166" fmla="*/ f138 f68 1"/>
                <a:gd name="f167" fmla="*/ f139 f68 1"/>
                <a:gd name="f168" fmla="*/ f140 f68 1"/>
                <a:gd name="f169" fmla="*/ f141 f68 1"/>
                <a:gd name="f170" fmla="*/ f142 f68 1"/>
                <a:gd name="f171" fmla="*/ f143 f69 1"/>
                <a:gd name="f172" fmla="*/ f144 f68 1"/>
                <a:gd name="f173" fmla="*/ f145 f69 1"/>
                <a:gd name="f174" fmla="*/ f146 f68 1"/>
                <a:gd name="f175" fmla="*/ f147 f69 1"/>
                <a:gd name="f176" fmla="*/ f148 f68 1"/>
                <a:gd name="f177" fmla="*/ f149 f69 1"/>
                <a:gd name="f178" fmla="*/ f150 f68 1"/>
                <a:gd name="f179" fmla="*/ f151 f68 1"/>
                <a:gd name="f180" fmla="*/ f152 f68 1"/>
                <a:gd name="f181" fmla="*/ f153 f69 1"/>
                <a:gd name="f182" fmla="*/ f154 f69 1"/>
                <a:gd name="f183" fmla="*/ f155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3">
                  <a:pos x="f160" y="f161"/>
                </a:cxn>
                <a:cxn ang="f103">
                  <a:pos x="f162" y="f163"/>
                </a:cxn>
                <a:cxn ang="f103">
                  <a:pos x="f164" y="f165"/>
                </a:cxn>
                <a:cxn ang="f103">
                  <a:pos x="f166" y="f165"/>
                </a:cxn>
                <a:cxn ang="f103">
                  <a:pos x="f167" y="f165"/>
                </a:cxn>
                <a:cxn ang="f103">
                  <a:pos x="f168" y="f165"/>
                </a:cxn>
                <a:cxn ang="f103">
                  <a:pos x="f168" y="f165"/>
                </a:cxn>
                <a:cxn ang="f103">
                  <a:pos x="f169" y="f165"/>
                </a:cxn>
                <a:cxn ang="f103">
                  <a:pos x="f169" y="f165"/>
                </a:cxn>
                <a:cxn ang="f103">
                  <a:pos x="f170" y="f171"/>
                </a:cxn>
                <a:cxn ang="f103">
                  <a:pos x="f172" y="f173"/>
                </a:cxn>
                <a:cxn ang="f103">
                  <a:pos x="f174" y="f175"/>
                </a:cxn>
                <a:cxn ang="f103">
                  <a:pos x="f176" y="f177"/>
                </a:cxn>
                <a:cxn ang="f103">
                  <a:pos x="f178" y="f177"/>
                </a:cxn>
                <a:cxn ang="f103">
                  <a:pos x="f179" y="f177"/>
                </a:cxn>
                <a:cxn ang="f103">
                  <a:pos x="f180" y="f181"/>
                </a:cxn>
                <a:cxn ang="f103">
                  <a:pos x="f180" y="f182"/>
                </a:cxn>
                <a:cxn ang="f103">
                  <a:pos x="f180" y="f183"/>
                </a:cxn>
                <a:cxn ang="f103">
                  <a:pos x="f160" y="f161"/>
                </a:cxn>
              </a:cxnLst>
              <a:rect l="f156" t="f159" r="f157" b="f158"/>
              <a:pathLst>
                <a:path w="12109" h="13258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cubicBezTo>
                    <a:pt x="f15" y="f16"/>
                    <a:pt x="f17" y="f16"/>
                    <a:pt x="f18" y="f13"/>
                  </a:cubicBezTo>
                  <a:cubicBezTo>
                    <a:pt x="f18" y="f13"/>
                    <a:pt x="f18" y="f13"/>
                    <a:pt x="f19" y="f13"/>
                  </a:cubicBezTo>
                  <a:lnTo>
                    <a:pt x="f19" y="f13"/>
                  </a:lnTo>
                  <a:cubicBezTo>
                    <a:pt x="f20" y="f21"/>
                    <a:pt x="f22" y="f21"/>
                    <a:pt x="f23" y="f13"/>
                  </a:cubicBezTo>
                  <a:lnTo>
                    <a:pt x="f23" y="f1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2" y="f34"/>
                  </a:cubicBezTo>
                  <a:cubicBezTo>
                    <a:pt x="f35" y="f36"/>
                    <a:pt x="f37" y="f38"/>
                    <a:pt x="f5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7"/>
                    <a:pt x="f49" y="f45"/>
                  </a:cubicBezTo>
                  <a:lnTo>
                    <a:pt x="f50" y="f45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7" y="f59"/>
                    <a:pt x="f55" y="f60"/>
                  </a:cubicBezTo>
                  <a:cubicBezTo>
                    <a:pt x="f55" y="f60"/>
                    <a:pt x="f55" y="f61"/>
                    <a:pt x="f55" y="f62"/>
                  </a:cubicBez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1" name="Freeform: Shape 341">
              <a:extLst>
                <a:ext uri="{FF2B5EF4-FFF2-40B4-BE49-F238E27FC236}">
                  <a16:creationId xmlns:a16="http://schemas.microsoft.com/office/drawing/2014/main" id="{3B42AC1E-FE2B-BE5C-0BEF-896F374FBD83}"/>
                </a:ext>
              </a:extLst>
            </p:cNvPr>
            <p:cNvSpPr/>
            <p:nvPr/>
          </p:nvSpPr>
          <p:spPr>
            <a:xfrm>
              <a:off x="4782714" y="6448440"/>
              <a:ext cx="73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"/>
                <a:gd name="f7" fmla="val 1142"/>
                <a:gd name="f8" fmla="val 1143"/>
                <a:gd name="f9" fmla="val 64"/>
                <a:gd name="f10" fmla="val 762"/>
                <a:gd name="f11" fmla="val 381"/>
                <a:gd name="f12" fmla="val 102"/>
                <a:gd name="f13" fmla="+- 0 0 -90"/>
                <a:gd name="f14" fmla="*/ f3 1 76"/>
                <a:gd name="f15" fmla="*/ f4 1 114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6"/>
                <a:gd name="f24" fmla="*/ f20 1 1142"/>
                <a:gd name="f25" fmla="*/ 0 f21 1"/>
                <a:gd name="f26" fmla="*/ 1143 f20 1"/>
                <a:gd name="f27" fmla="*/ 0 f20 1"/>
                <a:gd name="f28" fmla="+- f22 0 f1"/>
                <a:gd name="f29" fmla="*/ f25 1 76"/>
                <a:gd name="f30" fmla="*/ f26 1 1142"/>
                <a:gd name="f31" fmla="*/ f27 1 1142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76" h="1142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ubicBezTo>
                    <a:pt x="f12" y="f11"/>
                    <a:pt x="f12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2" name="Freeform: Shape 342">
              <a:extLst>
                <a:ext uri="{FF2B5EF4-FFF2-40B4-BE49-F238E27FC236}">
                  <a16:creationId xmlns:a16="http://schemas.microsoft.com/office/drawing/2014/main" id="{C7B1414C-AA51-3C59-0A9E-CD2F5AAF1623}"/>
                </a:ext>
              </a:extLst>
            </p:cNvPr>
            <p:cNvSpPr/>
            <p:nvPr/>
          </p:nvSpPr>
          <p:spPr>
            <a:xfrm>
              <a:off x="4779203" y="6452756"/>
              <a:ext cx="1097" cy="7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9"/>
                <a:gd name="f7" fmla="val 778"/>
                <a:gd name="f8" fmla="val 1100"/>
                <a:gd name="f9" fmla="val 465"/>
                <a:gd name="f10" fmla="val 635"/>
                <a:gd name="f11" fmla="val 84"/>
                <a:gd name="f12" fmla="val 762"/>
                <a:gd name="f13" fmla="val -297"/>
                <a:gd name="f14" fmla="val 889"/>
                <a:gd name="f15" fmla="val 719"/>
                <a:gd name="f16" fmla="val 254"/>
                <a:gd name="f17" fmla="+- 0 0 -90"/>
                <a:gd name="f18" fmla="*/ f3 1 1099"/>
                <a:gd name="f19" fmla="*/ f4 1 77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099"/>
                <a:gd name="f28" fmla="*/ f24 1 778"/>
                <a:gd name="f29" fmla="*/ 1100 f25 1"/>
                <a:gd name="f30" fmla="*/ 0 f24 1"/>
                <a:gd name="f31" fmla="*/ 84 f25 1"/>
                <a:gd name="f32" fmla="*/ 762 f24 1"/>
                <a:gd name="f33" fmla="+- f26 0 f1"/>
                <a:gd name="f34" fmla="*/ f29 1 1099"/>
                <a:gd name="f35" fmla="*/ f30 1 778"/>
                <a:gd name="f36" fmla="*/ f31 1 1099"/>
                <a:gd name="f37" fmla="*/ f32 1 778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1099" h="778">
                  <a:moveTo>
                    <a:pt x="f8" y="f5"/>
                  </a:moveTo>
                  <a:cubicBezTo>
                    <a:pt x="f8" y="f5"/>
                    <a:pt x="f9" y="f10"/>
                    <a:pt x="f11" y="f12"/>
                  </a:cubicBezTo>
                  <a:cubicBezTo>
                    <a:pt x="f13" y="f14"/>
                    <a:pt x="f15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3" name="Freeform: Shape 343">
              <a:extLst>
                <a:ext uri="{FF2B5EF4-FFF2-40B4-BE49-F238E27FC236}">
                  <a16:creationId xmlns:a16="http://schemas.microsoft.com/office/drawing/2014/main" id="{972CDD8F-4880-E481-A483-A83E8267D69C}"/>
                </a:ext>
              </a:extLst>
            </p:cNvPr>
            <p:cNvSpPr/>
            <p:nvPr/>
          </p:nvSpPr>
          <p:spPr>
            <a:xfrm>
              <a:off x="4781324" y="6450854"/>
              <a:ext cx="758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"/>
                <a:gd name="f7" fmla="val 1142"/>
                <a:gd name="f8" fmla="val 559"/>
                <a:gd name="f9" fmla="val 406"/>
                <a:gd name="f10" fmla="val 292"/>
                <a:gd name="f11" fmla="val 787"/>
                <a:gd name="f12" fmla="val 1143"/>
                <a:gd name="f13" fmla="+- 0 0 -90"/>
                <a:gd name="f14" fmla="*/ f3 1 762"/>
                <a:gd name="f15" fmla="*/ f4 1 114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62"/>
                <a:gd name="f24" fmla="*/ f20 1 1142"/>
                <a:gd name="f25" fmla="*/ 762 f21 1"/>
                <a:gd name="f26" fmla="*/ 0 f20 1"/>
                <a:gd name="f27" fmla="*/ 0 f21 1"/>
                <a:gd name="f28" fmla="*/ 1143 f20 1"/>
                <a:gd name="f29" fmla="+- f22 0 f1"/>
                <a:gd name="f30" fmla="*/ f25 1 762"/>
                <a:gd name="f31" fmla="*/ f26 1 1142"/>
                <a:gd name="f32" fmla="*/ f27 1 762"/>
                <a:gd name="f33" fmla="*/ f28 1 1142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762" h="1142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0" y="f11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4" name="Freeform: Shape 344">
              <a:extLst>
                <a:ext uri="{FF2B5EF4-FFF2-40B4-BE49-F238E27FC236}">
                  <a16:creationId xmlns:a16="http://schemas.microsoft.com/office/drawing/2014/main" id="{8F0A0A5E-9B7C-A4C5-30E5-1623FEBC87D8}"/>
                </a:ext>
              </a:extLst>
            </p:cNvPr>
            <p:cNvSpPr/>
            <p:nvPr/>
          </p:nvSpPr>
          <p:spPr>
            <a:xfrm>
              <a:off x="4773954" y="6453899"/>
              <a:ext cx="3803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8"/>
                <a:gd name="f7" fmla="val 57"/>
                <a:gd name="f8" fmla="val 1016"/>
                <a:gd name="f9" fmla="val 546"/>
                <a:gd name="f10" fmla="val 76"/>
                <a:gd name="f11" fmla="val 1105"/>
                <a:gd name="f12" fmla="val 1651"/>
                <a:gd name="f13" fmla="val 2666"/>
                <a:gd name="f14" fmla="val 3809"/>
                <a:gd name="f15" fmla="val 2285"/>
                <a:gd name="f16" fmla="+- 0 0 -90"/>
                <a:gd name="f17" fmla="*/ f3 1 3808"/>
                <a:gd name="f18" fmla="*/ f4 1 5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808"/>
                <a:gd name="f27" fmla="*/ f23 1 57"/>
                <a:gd name="f28" fmla="*/ 1016 f24 1"/>
                <a:gd name="f29" fmla="*/ 0 f23 1"/>
                <a:gd name="f30" fmla="*/ 0 f24 1"/>
                <a:gd name="f31" fmla="*/ 1651 f24 1"/>
                <a:gd name="f32" fmla="*/ 2666 f24 1"/>
                <a:gd name="f33" fmla="*/ 3809 f24 1"/>
                <a:gd name="f34" fmla="*/ 2285 f24 1"/>
                <a:gd name="f35" fmla="+- f25 0 f1"/>
                <a:gd name="f36" fmla="*/ f28 1 3808"/>
                <a:gd name="f37" fmla="*/ f29 1 57"/>
                <a:gd name="f38" fmla="*/ f30 1 3808"/>
                <a:gd name="f39" fmla="*/ f31 1 3808"/>
                <a:gd name="f40" fmla="*/ f32 1 3808"/>
                <a:gd name="f41" fmla="*/ f33 1 3808"/>
                <a:gd name="f42" fmla="*/ f34 1 3808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6"/>
                <a:gd name="f51" fmla="*/ f40 1 f26"/>
                <a:gd name="f52" fmla="*/ f41 1 f26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7 1"/>
                <a:gd name="f62" fmla="*/ f51 f17 1"/>
                <a:gd name="f63" fmla="*/ f52 f17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1" y="f59"/>
                </a:cxn>
                <a:cxn ang="f35">
                  <a:pos x="f62" y="f59"/>
                </a:cxn>
                <a:cxn ang="f35">
                  <a:pos x="f63" y="f59"/>
                </a:cxn>
                <a:cxn ang="f35">
                  <a:pos x="f64" y="f59"/>
                </a:cxn>
              </a:cxnLst>
              <a:rect l="f54" t="f57" r="f55" b="f56"/>
              <a:pathLst>
                <a:path w="3808" h="57">
                  <a:moveTo>
                    <a:pt x="f8" y="f5"/>
                  </a:moveTo>
                  <a:lnTo>
                    <a:pt x="f5" y="f5"/>
                  </a:lnTo>
                  <a:cubicBezTo>
                    <a:pt x="f9" y="f10"/>
                    <a:pt x="f11" y="f10"/>
                    <a:pt x="f12" y="f5"/>
                  </a:cubicBezTo>
                  <a:lnTo>
                    <a:pt x="f13" y="f5"/>
                  </a:lnTo>
                  <a:lnTo>
                    <a:pt x="f14" y="f5"/>
                  </a:lnTo>
                  <a:lnTo>
                    <a:pt x="f1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5" name="Freeform: Shape 345">
              <a:extLst>
                <a:ext uri="{FF2B5EF4-FFF2-40B4-BE49-F238E27FC236}">
                  <a16:creationId xmlns:a16="http://schemas.microsoft.com/office/drawing/2014/main" id="{23D8AE6B-7DD3-2400-EA51-7A03956C660F}"/>
                </a:ext>
              </a:extLst>
            </p:cNvPr>
            <p:cNvSpPr/>
            <p:nvPr/>
          </p:nvSpPr>
          <p:spPr>
            <a:xfrm>
              <a:off x="6530160" y="6510527"/>
              <a:ext cx="13834" cy="3539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353985"/>
                <a:gd name="f8" fmla="val 6856"/>
                <a:gd name="f9" fmla="val 3073"/>
                <a:gd name="f10" fmla="val 3784"/>
                <a:gd name="f11" fmla="val 13839"/>
                <a:gd name="f12" fmla="+- 0 0 -90"/>
                <a:gd name="f13" fmla="*/ f3 1 13838"/>
                <a:gd name="f14" fmla="*/ f4 1 35398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838"/>
                <a:gd name="f23" fmla="*/ f19 1 353985"/>
                <a:gd name="f24" fmla="*/ 6856 f20 1"/>
                <a:gd name="f25" fmla="*/ 6856 f19 1"/>
                <a:gd name="f26" fmla="*/ 0 f20 1"/>
                <a:gd name="f27" fmla="*/ 0 f19 1"/>
                <a:gd name="f28" fmla="*/ 353985 f19 1"/>
                <a:gd name="f29" fmla="*/ 13839 f20 1"/>
                <a:gd name="f30" fmla="+- f21 0 f1"/>
                <a:gd name="f31" fmla="*/ f24 1 13838"/>
                <a:gd name="f32" fmla="*/ f25 1 353985"/>
                <a:gd name="f33" fmla="*/ f26 1 13838"/>
                <a:gd name="f34" fmla="*/ f27 1 353985"/>
                <a:gd name="f35" fmla="*/ f28 1 353985"/>
                <a:gd name="f36" fmla="*/ f29 1 1383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6" y="f55"/>
                </a:cxn>
                <a:cxn ang="f30">
                  <a:pos x="f56" y="f52"/>
                </a:cxn>
              </a:cxnLst>
              <a:rect l="f47" t="f50" r="f48" b="f49"/>
              <a:pathLst>
                <a:path w="13838" h="353985">
                  <a:moveTo>
                    <a:pt x="f8" y="f8"/>
                  </a:moveTo>
                  <a:cubicBezTo>
                    <a:pt x="f9" y="f8"/>
                    <a:pt x="f5" y="f10"/>
                    <a:pt x="f5" y="f5"/>
                  </a:cubicBezTo>
                  <a:lnTo>
                    <a:pt x="f5" y="f7"/>
                  </a:lnTo>
                  <a:lnTo>
                    <a:pt x="f11" y="f7"/>
                  </a:lnTo>
                  <a:lnTo>
                    <a:pt x="f11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6" name="Freeform: Shape 346">
              <a:extLst>
                <a:ext uri="{FF2B5EF4-FFF2-40B4-BE49-F238E27FC236}">
                  <a16:creationId xmlns:a16="http://schemas.microsoft.com/office/drawing/2014/main" id="{5F4639B6-EBB8-4E89-1309-2E3DAC7E4354}"/>
                </a:ext>
              </a:extLst>
            </p:cNvPr>
            <p:cNvSpPr/>
            <p:nvPr/>
          </p:nvSpPr>
          <p:spPr>
            <a:xfrm>
              <a:off x="6530160" y="6507857"/>
              <a:ext cx="346493" cy="13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6492"/>
                <a:gd name="f7" fmla="val 13585"/>
                <a:gd name="f8" fmla="val 339509"/>
                <a:gd name="f9" fmla="val 6856"/>
                <a:gd name="f10" fmla="val 339573"/>
                <a:gd name="f11" fmla="val 3047"/>
                <a:gd name="f12" fmla="val 342684"/>
                <a:gd name="f13" fmla="val 5714"/>
                <a:gd name="f14" fmla="val 2450"/>
                <a:gd name="f15" fmla="val 495"/>
                <a:gd name="f16" fmla="val 26"/>
                <a:gd name="f17" fmla="val 3301"/>
                <a:gd name="f18" fmla="val 6602"/>
                <a:gd name="f19" fmla="val 10411"/>
                <a:gd name="f20" fmla="val 13522"/>
                <a:gd name="f21" fmla="val 13586"/>
                <a:gd name="f22" fmla="val 342735"/>
                <a:gd name="f23" fmla="val 339649"/>
                <a:gd name="f24" fmla="val 10614"/>
                <a:gd name="f25" fmla="+- 0 0 -90"/>
                <a:gd name="f26" fmla="*/ f3 1 346492"/>
                <a:gd name="f27" fmla="*/ f4 1 13585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346492"/>
                <a:gd name="f36" fmla="*/ f32 1 13585"/>
                <a:gd name="f37" fmla="*/ 339509 f33 1"/>
                <a:gd name="f38" fmla="*/ 6856 f32 1"/>
                <a:gd name="f39" fmla="*/ 346492 f33 1"/>
                <a:gd name="f40" fmla="*/ 0 f32 1"/>
                <a:gd name="f41" fmla="*/ 6856 f33 1"/>
                <a:gd name="f42" fmla="*/ 5714 f33 1"/>
                <a:gd name="f43" fmla="*/ 0 f33 1"/>
                <a:gd name="f44" fmla="*/ 6602 f32 1"/>
                <a:gd name="f45" fmla="*/ 13586 f32 1"/>
                <a:gd name="f46" fmla="+- f34 0 f1"/>
                <a:gd name="f47" fmla="*/ f37 1 346492"/>
                <a:gd name="f48" fmla="*/ f38 1 13585"/>
                <a:gd name="f49" fmla="*/ f39 1 346492"/>
                <a:gd name="f50" fmla="*/ f40 1 13585"/>
                <a:gd name="f51" fmla="*/ f41 1 346492"/>
                <a:gd name="f52" fmla="*/ f42 1 346492"/>
                <a:gd name="f53" fmla="*/ f43 1 346492"/>
                <a:gd name="f54" fmla="*/ f44 1 13585"/>
                <a:gd name="f55" fmla="*/ f45 1 13585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5"/>
                <a:gd name="f63" fmla="*/ f50 1 f36"/>
                <a:gd name="f64" fmla="*/ f51 1 f35"/>
                <a:gd name="f65" fmla="*/ f52 1 f35"/>
                <a:gd name="f66" fmla="*/ f53 1 f35"/>
                <a:gd name="f67" fmla="*/ f54 1 f36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6 1"/>
                <a:gd name="f76" fmla="*/ f63 f27 1"/>
                <a:gd name="f77" fmla="*/ f64 f26 1"/>
                <a:gd name="f78" fmla="*/ f65 f26 1"/>
                <a:gd name="f79" fmla="*/ f66 f26 1"/>
                <a:gd name="f80" fmla="*/ f67 f27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5" y="f76"/>
                </a:cxn>
                <a:cxn ang="f46">
                  <a:pos x="f77" y="f76"/>
                </a:cxn>
                <a:cxn ang="f46">
                  <a:pos x="f78" y="f76"/>
                </a:cxn>
                <a:cxn ang="f46">
                  <a:pos x="f79" y="f80"/>
                </a:cxn>
                <a:cxn ang="f46">
                  <a:pos x="f77" y="f81"/>
                </a:cxn>
                <a:cxn ang="f46">
                  <a:pos x="f75" y="f81"/>
                </a:cxn>
                <a:cxn ang="f46">
                  <a:pos x="f73" y="f74"/>
                </a:cxn>
              </a:cxnLst>
              <a:rect l="f69" t="f72" r="f70" b="f71"/>
              <a:pathLst>
                <a:path w="346492" h="13585">
                  <a:moveTo>
                    <a:pt x="f8" y="f9"/>
                  </a:moveTo>
                  <a:cubicBezTo>
                    <a:pt x="f10" y="f11"/>
                    <a:pt x="f12" y="f5"/>
                    <a:pt x="f6" y="f5"/>
                  </a:cubicBezTo>
                  <a:lnTo>
                    <a:pt x="f9" y="f5"/>
                  </a:lnTo>
                  <a:lnTo>
                    <a:pt x="f13" y="f5"/>
                  </a:lnTo>
                  <a:cubicBezTo>
                    <a:pt x="f14" y="f15"/>
                    <a:pt x="f16" y="f17"/>
                    <a:pt x="f5" y="f18"/>
                  </a:cubicBezTo>
                  <a:cubicBezTo>
                    <a:pt x="f5" y="f19"/>
                    <a:pt x="f11" y="f20"/>
                    <a:pt x="f9" y="f21"/>
                  </a:cubicBezTo>
                  <a:lnTo>
                    <a:pt x="f6" y="f21"/>
                  </a:lnTo>
                  <a:cubicBezTo>
                    <a:pt x="f22" y="f21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7" name="Freeform: Shape 347">
              <a:extLst>
                <a:ext uri="{FF2B5EF4-FFF2-40B4-BE49-F238E27FC236}">
                  <a16:creationId xmlns:a16="http://schemas.microsoft.com/office/drawing/2014/main" id="{FFB0467F-C694-AA3E-9FE3-F3FE9A4905A8}"/>
                </a:ext>
              </a:extLst>
            </p:cNvPr>
            <p:cNvSpPr/>
            <p:nvPr/>
          </p:nvSpPr>
          <p:spPr>
            <a:xfrm>
              <a:off x="6869667" y="6507857"/>
              <a:ext cx="3961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13"/>
                <a:gd name="f7" fmla="val 13839"/>
                <a:gd name="f8" fmla="val 6856"/>
                <a:gd name="f9" fmla="val 10716"/>
                <a:gd name="f10" fmla="val 3124"/>
                <a:gd name="f11" fmla="val 6983"/>
                <a:gd name="f12" fmla="val 39614"/>
                <a:gd name="f13" fmla="val 3174"/>
                <a:gd name="f14" fmla="val 64"/>
                <a:gd name="f15" fmla="val 3047"/>
                <a:gd name="f16" fmla="+- 0 0 -90"/>
                <a:gd name="f17" fmla="*/ f3 1 39613"/>
                <a:gd name="f18" fmla="*/ f4 1 1383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9613"/>
                <a:gd name="f27" fmla="*/ f23 1 13839"/>
                <a:gd name="f28" fmla="*/ 0 f24 1"/>
                <a:gd name="f29" fmla="*/ 6856 f23 1"/>
                <a:gd name="f30" fmla="*/ 6983 f24 1"/>
                <a:gd name="f31" fmla="*/ 13839 f23 1"/>
                <a:gd name="f32" fmla="*/ 39614 f24 1"/>
                <a:gd name="f33" fmla="*/ 0 f23 1"/>
                <a:gd name="f34" fmla="+- f25 0 f1"/>
                <a:gd name="f35" fmla="*/ f28 1 39613"/>
                <a:gd name="f36" fmla="*/ f29 1 13839"/>
                <a:gd name="f37" fmla="*/ f30 1 39613"/>
                <a:gd name="f38" fmla="*/ f31 1 13839"/>
                <a:gd name="f39" fmla="*/ f32 1 39613"/>
                <a:gd name="f40" fmla="*/ f33 1 13839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60"/>
                </a:cxn>
                <a:cxn ang="f34">
                  <a:pos x="f57" y="f60"/>
                </a:cxn>
                <a:cxn ang="f34">
                  <a:pos x="f55" y="f56"/>
                </a:cxn>
              </a:cxnLst>
              <a:rect l="f51" t="f54" r="f52" b="f53"/>
              <a:pathLst>
                <a:path w="39613" h="13839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lnTo>
                    <a:pt x="f12" y="f5"/>
                  </a:lnTo>
                  <a:lnTo>
                    <a:pt x="f11" y="f5"/>
                  </a:lnTo>
                  <a:cubicBezTo>
                    <a:pt x="f13" y="f5"/>
                    <a:pt x="f14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8" name="Freeform: Shape 348">
              <a:extLst>
                <a:ext uri="{FF2B5EF4-FFF2-40B4-BE49-F238E27FC236}">
                  <a16:creationId xmlns:a16="http://schemas.microsoft.com/office/drawing/2014/main" id="{AE9BF6B4-2A76-7628-AC26-EF320DB4C279}"/>
                </a:ext>
              </a:extLst>
            </p:cNvPr>
            <p:cNvSpPr/>
            <p:nvPr/>
          </p:nvSpPr>
          <p:spPr>
            <a:xfrm>
              <a:off x="4143182" y="5614388"/>
              <a:ext cx="10563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636"/>
                <a:gd name="f7" fmla="val 13839"/>
                <a:gd name="f8" fmla="val 6983"/>
                <a:gd name="f9" fmla="val 105637"/>
                <a:gd name="f10" fmla="val 101827"/>
                <a:gd name="f11" fmla="val 13770"/>
                <a:gd name="f12" fmla="val 98780"/>
                <a:gd name="f13" fmla="val 10664"/>
                <a:gd name="f14" fmla="val 6856"/>
                <a:gd name="f15" fmla="val 3070"/>
                <a:gd name="f16" fmla="val 101853"/>
                <a:gd name="f17" fmla="val 3174"/>
                <a:gd name="f18" fmla="val 64"/>
                <a:gd name="f19" fmla="val 3050"/>
                <a:gd name="f20" fmla="val 10713"/>
                <a:gd name="f21" fmla="val 3123"/>
                <a:gd name="f22" fmla="+- 0 0 -90"/>
                <a:gd name="f23" fmla="*/ f3 1 105636"/>
                <a:gd name="f24" fmla="*/ f4 1 1383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05636"/>
                <a:gd name="f33" fmla="*/ f29 1 13839"/>
                <a:gd name="f34" fmla="*/ 6983 f30 1"/>
                <a:gd name="f35" fmla="*/ 13839 f29 1"/>
                <a:gd name="f36" fmla="*/ 105637 f30 1"/>
                <a:gd name="f37" fmla="*/ 98780 f30 1"/>
                <a:gd name="f38" fmla="*/ 6856 f29 1"/>
                <a:gd name="f39" fmla="*/ 0 f29 1"/>
                <a:gd name="f40" fmla="*/ 0 f30 1"/>
                <a:gd name="f41" fmla="+- f31 0 f1"/>
                <a:gd name="f42" fmla="*/ f34 1 105636"/>
                <a:gd name="f43" fmla="*/ f35 1 13839"/>
                <a:gd name="f44" fmla="*/ f36 1 105636"/>
                <a:gd name="f45" fmla="*/ f37 1 105636"/>
                <a:gd name="f46" fmla="*/ f38 1 13839"/>
                <a:gd name="f47" fmla="*/ f39 1 13839"/>
                <a:gd name="f48" fmla="*/ f40 1 105636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2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3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5"/>
                </a:cxn>
                <a:cxn ang="f41">
                  <a:pos x="f67" y="f68"/>
                </a:cxn>
                <a:cxn ang="f41">
                  <a:pos x="f66" y="f69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64" y="f65"/>
                </a:cxn>
              </a:cxnLst>
              <a:rect l="f60" t="f63" r="f61" b="f62"/>
              <a:pathLst>
                <a:path w="105636" h="13839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2" y="f14"/>
                  </a:cubicBezTo>
                  <a:cubicBezTo>
                    <a:pt x="f12" y="f15"/>
                    <a:pt x="f16" y="f5"/>
                    <a:pt x="f9" y="f5"/>
                  </a:cubicBezTo>
                  <a:lnTo>
                    <a:pt x="f8" y="f5"/>
                  </a:lnTo>
                  <a:cubicBezTo>
                    <a:pt x="f17" y="f5"/>
                    <a:pt x="f18" y="f19"/>
                    <a:pt x="f5" y="f14"/>
                  </a:cubicBezTo>
                  <a:cubicBezTo>
                    <a:pt x="f5" y="f20"/>
                    <a:pt x="f2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9" name="Freeform: Shape 349">
              <a:extLst>
                <a:ext uri="{FF2B5EF4-FFF2-40B4-BE49-F238E27FC236}">
                  <a16:creationId xmlns:a16="http://schemas.microsoft.com/office/drawing/2014/main" id="{AB4C9866-C009-CF99-F53F-25B3BAF5A8EB}"/>
                </a:ext>
              </a:extLst>
            </p:cNvPr>
            <p:cNvSpPr/>
            <p:nvPr/>
          </p:nvSpPr>
          <p:spPr>
            <a:xfrm>
              <a:off x="4192688" y="5985516"/>
              <a:ext cx="13853" cy="1182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50"/>
                <a:gd name="f7" fmla="val 118206"/>
                <a:gd name="f8" fmla="val 6867"/>
                <a:gd name="f9" fmla="val 110843"/>
                <a:gd name="f10" fmla="val 10727"/>
                <a:gd name="f11" fmla="val 113966"/>
                <a:gd name="f12" fmla="val 117826"/>
                <a:gd name="f13" fmla="val 6983"/>
                <a:gd name="f14" fmla="val 3126"/>
                <a:gd name="f15" fmla="val 3058"/>
                <a:gd name="f16" fmla="val 70"/>
                <a:gd name="f17" fmla="val 11"/>
                <a:gd name="f18" fmla="val 3176"/>
                <a:gd name="f19" fmla="val 118207"/>
                <a:gd name="f20" fmla="val -205"/>
                <a:gd name="f21" fmla="val 114360"/>
                <a:gd name="f22" fmla="val 2754"/>
                <a:gd name="f23" fmla="val 111059"/>
                <a:gd name="f24" fmla="val 6601"/>
                <a:gd name="f25" fmla="val 110855"/>
                <a:gd name="f26" fmla="val 6690"/>
                <a:gd name="f27" fmla="val 6778"/>
                <a:gd name="f28" fmla="+- 0 0 -90"/>
                <a:gd name="f29" fmla="*/ f3 1 13850"/>
                <a:gd name="f30" fmla="*/ f4 1 118206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3850"/>
                <a:gd name="f39" fmla="*/ f35 1 118206"/>
                <a:gd name="f40" fmla="*/ 6867 f36 1"/>
                <a:gd name="f41" fmla="*/ 110843 f35 1"/>
                <a:gd name="f42" fmla="*/ 13850 f36 1"/>
                <a:gd name="f43" fmla="*/ 117826 f35 1"/>
                <a:gd name="f44" fmla="*/ 6983 f35 1"/>
                <a:gd name="f45" fmla="*/ 0 f35 1"/>
                <a:gd name="f46" fmla="*/ 11 f36 1"/>
                <a:gd name="f47" fmla="*/ 118207 f35 1"/>
                <a:gd name="f48" fmla="*/ 6601 f36 1"/>
                <a:gd name="f49" fmla="*/ 110855 f35 1"/>
                <a:gd name="f50" fmla="+- f37 0 f1"/>
                <a:gd name="f51" fmla="*/ f40 1 13850"/>
                <a:gd name="f52" fmla="*/ f41 1 118206"/>
                <a:gd name="f53" fmla="*/ f42 1 13850"/>
                <a:gd name="f54" fmla="*/ f43 1 118206"/>
                <a:gd name="f55" fmla="*/ f44 1 118206"/>
                <a:gd name="f56" fmla="*/ f45 1 118206"/>
                <a:gd name="f57" fmla="*/ f46 1 13850"/>
                <a:gd name="f58" fmla="*/ f47 1 118206"/>
                <a:gd name="f59" fmla="*/ f48 1 13850"/>
                <a:gd name="f60" fmla="*/ f49 1 118206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9"/>
                <a:gd name="f70" fmla="*/ f56 1 f39"/>
                <a:gd name="f71" fmla="*/ f57 1 f38"/>
                <a:gd name="f72" fmla="*/ f58 1 f39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30 1"/>
                <a:gd name="f84" fmla="*/ f70 f30 1"/>
                <a:gd name="f85" fmla="*/ f71 f29 1"/>
                <a:gd name="f86" fmla="*/ f72 f30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1" y="f83"/>
                </a:cxn>
                <a:cxn ang="f50">
                  <a:pos x="f79" y="f84"/>
                </a:cxn>
                <a:cxn ang="f50">
                  <a:pos x="f85" y="f83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79" y="f80"/>
                </a:cxn>
              </a:cxnLst>
              <a:rect l="f75" t="f78" r="f76" b="f77"/>
              <a:pathLst>
                <a:path w="13850" h="118206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6" y="f13"/>
                  </a:lnTo>
                  <a:cubicBezTo>
                    <a:pt x="f6" y="f14"/>
                    <a:pt x="f10" y="f5"/>
                    <a:pt x="f8" y="f5"/>
                  </a:cubicBezTo>
                  <a:cubicBezTo>
                    <a:pt x="f15" y="f16"/>
                    <a:pt x="f17" y="f18"/>
                    <a:pt x="f17" y="f13"/>
                  </a:cubicBezTo>
                  <a:lnTo>
                    <a:pt x="f17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9"/>
                    <a:pt x="f2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0" name="Freeform: Shape 350">
              <a:extLst>
                <a:ext uri="{FF2B5EF4-FFF2-40B4-BE49-F238E27FC236}">
                  <a16:creationId xmlns:a16="http://schemas.microsoft.com/office/drawing/2014/main" id="{BAC20B53-EEEE-B77F-DFF7-4D70A23027A0}"/>
                </a:ext>
              </a:extLst>
            </p:cNvPr>
            <p:cNvSpPr/>
            <p:nvPr/>
          </p:nvSpPr>
          <p:spPr>
            <a:xfrm>
              <a:off x="4192697" y="6096359"/>
              <a:ext cx="13834" cy="3423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42304"/>
                <a:gd name="f8" fmla="val 6983"/>
                <a:gd name="f9" fmla="val 3123"/>
                <a:gd name="f10" fmla="val 10716"/>
                <a:gd name="f11" fmla="val 6856"/>
                <a:gd name="f12" fmla="val 3047"/>
                <a:gd name="f13" fmla="val 63"/>
                <a:gd name="f14" fmla="val 3174"/>
                <a:gd name="f15" fmla="+- 0 0 -90"/>
                <a:gd name="f16" fmla="*/ f3 1 13839"/>
                <a:gd name="f17" fmla="*/ f4 1 34230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839"/>
                <a:gd name="f26" fmla="*/ f22 1 342304"/>
                <a:gd name="f27" fmla="*/ 13839 f23 1"/>
                <a:gd name="f28" fmla="*/ 342304 f22 1"/>
                <a:gd name="f29" fmla="*/ 6983 f22 1"/>
                <a:gd name="f30" fmla="*/ 6856 f23 1"/>
                <a:gd name="f31" fmla="*/ 0 f22 1"/>
                <a:gd name="f32" fmla="*/ 0 f23 1"/>
                <a:gd name="f33" fmla="+- f24 0 f1"/>
                <a:gd name="f34" fmla="*/ f27 1 13839"/>
                <a:gd name="f35" fmla="*/ f28 1 342304"/>
                <a:gd name="f36" fmla="*/ f29 1 342304"/>
                <a:gd name="f37" fmla="*/ f30 1 13839"/>
                <a:gd name="f38" fmla="*/ f31 1 342304"/>
                <a:gd name="f39" fmla="*/ f32 1 1383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8"/>
                </a:cxn>
                <a:cxn ang="f33">
                  <a:pos x="f59" y="f56"/>
                </a:cxn>
                <a:cxn ang="f33">
                  <a:pos x="f59" y="f55"/>
                </a:cxn>
                <a:cxn ang="f33">
                  <a:pos x="f54" y="f55"/>
                </a:cxn>
              </a:cxnLst>
              <a:rect l="f50" t="f53" r="f51" b="f52"/>
              <a:pathLst>
                <a:path w="13839" h="342304">
                  <a:moveTo>
                    <a:pt x="f6" y="f7"/>
                  </a:moveTo>
                  <a:lnTo>
                    <a:pt x="f6" y="f8"/>
                  </a:lnTo>
                  <a:cubicBezTo>
                    <a:pt x="f6" y="f9"/>
                    <a:pt x="f10" y="f5"/>
                    <a:pt x="f11" y="f5"/>
                  </a:cubicBezTo>
                  <a:cubicBezTo>
                    <a:pt x="f12" y="f13"/>
                    <a:pt x="f5" y="f14"/>
                    <a:pt x="f5" y="f8"/>
                  </a:cubicBez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1" name="Freeform: Shape 351">
              <a:extLst>
                <a:ext uri="{FF2B5EF4-FFF2-40B4-BE49-F238E27FC236}">
                  <a16:creationId xmlns:a16="http://schemas.microsoft.com/office/drawing/2014/main" id="{A768A098-DB36-C47C-40C0-9089E3B95153}"/>
                </a:ext>
              </a:extLst>
            </p:cNvPr>
            <p:cNvSpPr/>
            <p:nvPr/>
          </p:nvSpPr>
          <p:spPr>
            <a:xfrm>
              <a:off x="6909252" y="6512942"/>
              <a:ext cx="36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"/>
                <a:gd name="f7" fmla="val 1777"/>
                <a:gd name="f8" fmla="val 38"/>
                <a:gd name="f9" fmla="val 1778"/>
                <a:gd name="f10" fmla="val 1485"/>
                <a:gd name="f11" fmla="val 1181"/>
                <a:gd name="f12" fmla="val 889"/>
                <a:gd name="f13" fmla="val -13"/>
                <a:gd name="f14" fmla="val 597"/>
                <a:gd name="f15" fmla="val 292"/>
                <a:gd name="f16" fmla="+- 0 0 -90"/>
                <a:gd name="f17" fmla="*/ f3 1 37"/>
                <a:gd name="f18" fmla="*/ f4 1 177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7"/>
                <a:gd name="f27" fmla="*/ f23 1 1777"/>
                <a:gd name="f28" fmla="*/ 38 f24 1"/>
                <a:gd name="f29" fmla="*/ 1778 f23 1"/>
                <a:gd name="f30" fmla="*/ 889 f23 1"/>
                <a:gd name="f31" fmla="*/ 0 f23 1"/>
                <a:gd name="f32" fmla="+- f25 0 f1"/>
                <a:gd name="f33" fmla="*/ f28 1 37"/>
                <a:gd name="f34" fmla="*/ f29 1 1777"/>
                <a:gd name="f35" fmla="*/ f30 1 1777"/>
                <a:gd name="f36" fmla="*/ f31 1 1777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2"/>
                </a:cxn>
              </a:cxnLst>
              <a:rect l="f45" t="f48" r="f46" b="f47"/>
              <a:pathLst>
                <a:path w="37" h="1777">
                  <a:moveTo>
                    <a:pt x="f8" y="f9"/>
                  </a:moveTo>
                  <a:cubicBezTo>
                    <a:pt x="f5" y="f10"/>
                    <a:pt x="f5" y="f11"/>
                    <a:pt x="f8" y="f12"/>
                  </a:cubicBezTo>
                  <a:cubicBezTo>
                    <a:pt x="f13" y="f14"/>
                    <a:pt x="f13" y="f1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2" name="Freeform: Shape 352">
              <a:extLst>
                <a:ext uri="{FF2B5EF4-FFF2-40B4-BE49-F238E27FC236}">
                  <a16:creationId xmlns:a16="http://schemas.microsoft.com/office/drawing/2014/main" id="{2E268185-832F-D4FE-B9D2-73FF1C7CC995}"/>
                </a:ext>
              </a:extLst>
            </p:cNvPr>
            <p:cNvSpPr/>
            <p:nvPr/>
          </p:nvSpPr>
          <p:spPr>
            <a:xfrm>
              <a:off x="4039956" y="6446410"/>
              <a:ext cx="106015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017"/>
                <a:gd name="f7" fmla="val 13839"/>
                <a:gd name="f8" fmla="val 6856"/>
                <a:gd name="f9" fmla="val 10665"/>
                <a:gd name="f10" fmla="val 3809"/>
                <a:gd name="f11" fmla="val 13776"/>
                <a:gd name="f12" fmla="val 104316"/>
                <a:gd name="f13" fmla="val 12582"/>
                <a:gd name="f14" fmla="val 103288"/>
                <a:gd name="f15" fmla="val 10614"/>
                <a:gd name="f16" fmla="val 103224"/>
                <a:gd name="f17" fmla="val 8507"/>
                <a:gd name="f18" fmla="val 3784"/>
                <a:gd name="f19" fmla="val 3073"/>
                <a:gd name="f20" fmla="+- 0 0 -90"/>
                <a:gd name="f21" fmla="*/ f3 1 106017"/>
                <a:gd name="f22" fmla="*/ f4 1 138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06017"/>
                <a:gd name="f31" fmla="*/ f27 1 13839"/>
                <a:gd name="f32" fmla="*/ 6856 f28 1"/>
                <a:gd name="f33" fmla="*/ 6856 f27 1"/>
                <a:gd name="f34" fmla="*/ 0 f28 1"/>
                <a:gd name="f35" fmla="*/ 13839 f27 1"/>
                <a:gd name="f36" fmla="*/ 106017 f28 1"/>
                <a:gd name="f37" fmla="*/ 103224 f28 1"/>
                <a:gd name="f38" fmla="*/ 8507 f27 1"/>
                <a:gd name="f39" fmla="*/ 0 f27 1"/>
                <a:gd name="f40" fmla="+- f29 0 f1"/>
                <a:gd name="f41" fmla="*/ f32 1 106017"/>
                <a:gd name="f42" fmla="*/ f33 1 13839"/>
                <a:gd name="f43" fmla="*/ f34 1 106017"/>
                <a:gd name="f44" fmla="*/ f35 1 13839"/>
                <a:gd name="f45" fmla="*/ f36 1 106017"/>
                <a:gd name="f46" fmla="*/ f37 1 106017"/>
                <a:gd name="f47" fmla="*/ f38 1 13839"/>
                <a:gd name="f48" fmla="*/ f39 1 13839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0"/>
                <a:gd name="f59" fmla="*/ f47 1 f31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1 1"/>
                <a:gd name="f71" fmla="*/ f59 f22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9" y="f68"/>
                </a:cxn>
                <a:cxn ang="f40">
                  <a:pos x="f70" y="f71"/>
                </a:cxn>
                <a:cxn ang="f40">
                  <a:pos x="f70" y="f72"/>
                </a:cxn>
                <a:cxn ang="f40">
                  <a:pos x="f67" y="f72"/>
                </a:cxn>
                <a:cxn ang="f40">
                  <a:pos x="f65" y="f66"/>
                </a:cxn>
              </a:cxnLst>
              <a:rect l="f61" t="f64" r="f62" b="f63"/>
              <a:pathLst>
                <a:path w="106017" h="13839">
                  <a:moveTo>
                    <a:pt x="f8" y="f8"/>
                  </a:moveTo>
                  <a:cubicBezTo>
                    <a:pt x="f8" y="f9"/>
                    <a:pt x="f10" y="f11"/>
                    <a:pt x="f5" y="f7"/>
                  </a:cubicBezTo>
                  <a:lnTo>
                    <a:pt x="f6" y="f7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5"/>
                  </a:lnTo>
                  <a:lnTo>
                    <a:pt x="f5" y="f5"/>
                  </a:lnTo>
                  <a:cubicBezTo>
                    <a:pt x="f18" y="f5"/>
                    <a:pt x="f8" y="f19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3" name="Freeform: Shape 353">
              <a:extLst>
                <a:ext uri="{FF2B5EF4-FFF2-40B4-BE49-F238E27FC236}">
                  <a16:creationId xmlns:a16="http://schemas.microsoft.com/office/drawing/2014/main" id="{BCA27D37-782D-1B8F-CAC4-3B0A958F1777}"/>
                </a:ext>
              </a:extLst>
            </p:cNvPr>
            <p:cNvSpPr/>
            <p:nvPr/>
          </p:nvSpPr>
          <p:spPr>
            <a:xfrm>
              <a:off x="3601739" y="6454786"/>
              <a:ext cx="13898" cy="76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6"/>
                <a:gd name="f7" fmla="val 7617"/>
                <a:gd name="f8" fmla="val 1270"/>
                <a:gd name="f9" fmla="val 3783"/>
                <a:gd name="f10" fmla="val 10824"/>
                <a:gd name="f11" fmla="val 6856"/>
                <a:gd name="f12" fmla="val 7040"/>
                <a:gd name="f13" fmla="val 3231"/>
                <a:gd name="f14" fmla="val 121"/>
                <a:gd name="f15" fmla="val 3809"/>
                <a:gd name="f16" fmla="val 57"/>
                <a:gd name="f17" fmla="val 1397"/>
                <a:gd name="f18" fmla="val -19"/>
                <a:gd name="f19" fmla="val 1943"/>
                <a:gd name="f20" fmla="val 2501"/>
                <a:gd name="f21" fmla="val 3047"/>
                <a:gd name="f22" fmla="val 565"/>
                <a:gd name="f23" fmla="val 5028"/>
                <a:gd name="f24" fmla="val 1911"/>
                <a:gd name="f25" fmla="val 6691"/>
                <a:gd name="f26" fmla="val 3739"/>
                <a:gd name="f27" fmla="val 7618"/>
                <a:gd name="f28" fmla="val 8945"/>
                <a:gd name="f29" fmla="val 11065"/>
                <a:gd name="f30" fmla="val 6818"/>
                <a:gd name="f31" fmla="val 12639"/>
                <a:gd name="f32" fmla="val 5002"/>
                <a:gd name="f33" fmla="val 13135"/>
                <a:gd name="f34" fmla="val 2793"/>
                <a:gd name="f35" fmla="val 13465"/>
                <a:gd name="f36" fmla="val 2323"/>
                <a:gd name="f37" fmla="val 13719"/>
                <a:gd name="f38" fmla="val 1816"/>
                <a:gd name="f39" fmla="+- 0 0 -90"/>
                <a:gd name="f40" fmla="*/ f3 1 13896"/>
                <a:gd name="f41" fmla="*/ f4 1 7617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3896"/>
                <a:gd name="f50" fmla="*/ f46 1 7617"/>
                <a:gd name="f51" fmla="*/ 13896 f47 1"/>
                <a:gd name="f52" fmla="*/ 1270 f46 1"/>
                <a:gd name="f53" fmla="*/ 0 f46 1"/>
                <a:gd name="f54" fmla="*/ 7040 f47 1"/>
                <a:gd name="f55" fmla="*/ 6856 f46 1"/>
                <a:gd name="f56" fmla="*/ 57 f47 1"/>
                <a:gd name="f57" fmla="*/ 1397 f46 1"/>
                <a:gd name="f58" fmla="*/ 3047 f46 1"/>
                <a:gd name="f59" fmla="*/ 3739 f47 1"/>
                <a:gd name="f60" fmla="*/ 7618 f46 1"/>
                <a:gd name="f61" fmla="*/ 8945 f47 1"/>
                <a:gd name="f62" fmla="*/ 13135 f47 1"/>
                <a:gd name="f63" fmla="*/ 2793 f46 1"/>
                <a:gd name="f64" fmla="+- f48 0 f1"/>
                <a:gd name="f65" fmla="*/ f51 1 13896"/>
                <a:gd name="f66" fmla="*/ f52 1 7617"/>
                <a:gd name="f67" fmla="*/ f53 1 7617"/>
                <a:gd name="f68" fmla="*/ f54 1 13896"/>
                <a:gd name="f69" fmla="*/ f55 1 7617"/>
                <a:gd name="f70" fmla="*/ f56 1 13896"/>
                <a:gd name="f71" fmla="*/ f57 1 7617"/>
                <a:gd name="f72" fmla="*/ f58 1 7617"/>
                <a:gd name="f73" fmla="*/ f59 1 13896"/>
                <a:gd name="f74" fmla="*/ f60 1 7617"/>
                <a:gd name="f75" fmla="*/ f61 1 13896"/>
                <a:gd name="f76" fmla="*/ f62 1 13896"/>
                <a:gd name="f77" fmla="*/ f63 1 7617"/>
                <a:gd name="f78" fmla="*/ f42 1 f49"/>
                <a:gd name="f79" fmla="*/ f43 1 f49"/>
                <a:gd name="f80" fmla="*/ f42 1 f50"/>
                <a:gd name="f81" fmla="*/ f44 1 f50"/>
                <a:gd name="f82" fmla="*/ f65 1 f49"/>
                <a:gd name="f83" fmla="*/ f66 1 f50"/>
                <a:gd name="f84" fmla="*/ f67 1 f50"/>
                <a:gd name="f85" fmla="*/ f68 1 f49"/>
                <a:gd name="f86" fmla="*/ f69 1 f50"/>
                <a:gd name="f87" fmla="*/ f70 1 f49"/>
                <a:gd name="f88" fmla="*/ f71 1 f50"/>
                <a:gd name="f89" fmla="*/ f72 1 f50"/>
                <a:gd name="f90" fmla="*/ f73 1 f49"/>
                <a:gd name="f91" fmla="*/ f74 1 f50"/>
                <a:gd name="f92" fmla="*/ f75 1 f49"/>
                <a:gd name="f93" fmla="*/ f76 1 f49"/>
                <a:gd name="f94" fmla="*/ f77 1 f50"/>
                <a:gd name="f95" fmla="*/ f78 f40 1"/>
                <a:gd name="f96" fmla="*/ f79 f40 1"/>
                <a:gd name="f97" fmla="*/ f81 f41 1"/>
                <a:gd name="f98" fmla="*/ f80 f41 1"/>
                <a:gd name="f99" fmla="*/ f82 f40 1"/>
                <a:gd name="f100" fmla="*/ f83 f41 1"/>
                <a:gd name="f101" fmla="*/ f84 f41 1"/>
                <a:gd name="f102" fmla="*/ f85 f40 1"/>
                <a:gd name="f103" fmla="*/ f86 f41 1"/>
                <a:gd name="f104" fmla="*/ f87 f40 1"/>
                <a:gd name="f105" fmla="*/ f88 f41 1"/>
                <a:gd name="f106" fmla="*/ f89 f41 1"/>
                <a:gd name="f107" fmla="*/ f90 f40 1"/>
                <a:gd name="f108" fmla="*/ f91 f41 1"/>
                <a:gd name="f109" fmla="*/ f92 f40 1"/>
                <a:gd name="f110" fmla="*/ f93 f40 1"/>
                <a:gd name="f111" fmla="*/ f94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9" y="f100"/>
                </a:cxn>
                <a:cxn ang="f64">
                  <a:pos x="f99" y="f101"/>
                </a:cxn>
                <a:cxn ang="f64">
                  <a:pos x="f99" y="f101"/>
                </a:cxn>
                <a:cxn ang="f64">
                  <a:pos x="f102" y="f103"/>
                </a:cxn>
                <a:cxn ang="f64">
                  <a:pos x="f104" y="f101"/>
                </a:cxn>
                <a:cxn ang="f64">
                  <a:pos x="f104" y="f105"/>
                </a:cxn>
                <a:cxn ang="f64">
                  <a:pos x="f104" y="f106"/>
                </a:cxn>
                <a:cxn ang="f64">
                  <a:pos x="f107" y="f108"/>
                </a:cxn>
                <a:cxn ang="f64">
                  <a:pos x="f109" y="f108"/>
                </a:cxn>
                <a:cxn ang="f64">
                  <a:pos x="f110" y="f111"/>
                </a:cxn>
                <a:cxn ang="f64">
                  <a:pos x="f110" y="f111"/>
                </a:cxn>
                <a:cxn ang="f64">
                  <a:pos x="f99" y="f100"/>
                </a:cxn>
              </a:cxnLst>
              <a:rect l="f95" t="f98" r="f96" b="f97"/>
              <a:pathLst>
                <a:path w="13896" h="7617">
                  <a:moveTo>
                    <a:pt x="f6" y="f8"/>
                  </a:moveTo>
                  <a:lnTo>
                    <a:pt x="f6" y="f5"/>
                  </a:lnTo>
                  <a:lnTo>
                    <a:pt x="f6" y="f5"/>
                  </a:lnTo>
                  <a:cubicBezTo>
                    <a:pt x="f6" y="f9"/>
                    <a:pt x="f10" y="f11"/>
                    <a:pt x="f12" y="f11"/>
                  </a:cubicBezTo>
                  <a:cubicBezTo>
                    <a:pt x="f13" y="f11"/>
                    <a:pt x="f14" y="f15"/>
                    <a:pt x="f16" y="f5"/>
                  </a:cubicBez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7"/>
                  </a:lnTo>
                  <a:cubicBezTo>
                    <a:pt x="f29" y="f30"/>
                    <a:pt x="f31" y="f32"/>
                    <a:pt x="f33" y="f34"/>
                  </a:cubicBezTo>
                  <a:lnTo>
                    <a:pt x="f33" y="f34"/>
                  </a:lnTo>
                  <a:cubicBezTo>
                    <a:pt x="f35" y="f36"/>
                    <a:pt x="f37" y="f3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4" name="Freeform: Shape 354">
              <a:extLst>
                <a:ext uri="{FF2B5EF4-FFF2-40B4-BE49-F238E27FC236}">
                  <a16:creationId xmlns:a16="http://schemas.microsoft.com/office/drawing/2014/main" id="{5A7C818B-2F35-E72D-669A-E3BC30A8A05F}"/>
                </a:ext>
              </a:extLst>
            </p:cNvPr>
            <p:cNvSpPr/>
            <p:nvPr/>
          </p:nvSpPr>
          <p:spPr>
            <a:xfrm>
              <a:off x="3991712" y="6453268"/>
              <a:ext cx="11045" cy="88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46"/>
                <a:gd name="f7" fmla="val 8887"/>
                <a:gd name="f8" fmla="val 1905"/>
                <a:gd name="f9" fmla="val 2920"/>
                <a:gd name="f10" fmla="val 3428"/>
                <a:gd name="f11" fmla="val 3936"/>
                <a:gd name="f12" fmla="val 4190"/>
                <a:gd name="f13" fmla="val 4444"/>
                <a:gd name="f14" fmla="val 1028"/>
                <a:gd name="f15" fmla="val 7072"/>
                <a:gd name="f16" fmla="val 3530"/>
                <a:gd name="f17" fmla="val 8824"/>
                <a:gd name="f18" fmla="val 6348"/>
                <a:gd name="f19" fmla="val 8888"/>
                <a:gd name="f20" fmla="val 8101"/>
                <a:gd name="f21" fmla="val 8875"/>
                <a:gd name="f22" fmla="val 9776"/>
                <a:gd name="f23" fmla="val 8189"/>
                <a:gd name="f24" fmla="val 6983"/>
                <a:gd name="f25" fmla="val 2742"/>
                <a:gd name="f26" fmla="val 6653"/>
                <a:gd name="f27" fmla="val -13"/>
                <a:gd name="f28" fmla="val 3619"/>
                <a:gd name="f29" fmla="+- 0 0 -90"/>
                <a:gd name="f30" fmla="*/ f3 1 11046"/>
                <a:gd name="f31" fmla="*/ f4 1 8887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1046"/>
                <a:gd name="f40" fmla="*/ f36 1 8887"/>
                <a:gd name="f41" fmla="*/ 0 f37 1"/>
                <a:gd name="f42" fmla="*/ 0 f36 1"/>
                <a:gd name="f43" fmla="*/ 1905 f36 1"/>
                <a:gd name="f44" fmla="*/ 3428 f36 1"/>
                <a:gd name="f45" fmla="*/ 4444 f36 1"/>
                <a:gd name="f46" fmla="*/ 6348 f37 1"/>
                <a:gd name="f47" fmla="*/ 8888 f36 1"/>
                <a:gd name="f48" fmla="*/ 11046 f37 1"/>
                <a:gd name="f49" fmla="*/ 6983 f36 1"/>
                <a:gd name="f50" fmla="+- f38 0 f1"/>
                <a:gd name="f51" fmla="*/ f41 1 11046"/>
                <a:gd name="f52" fmla="*/ f42 1 8887"/>
                <a:gd name="f53" fmla="*/ f43 1 8887"/>
                <a:gd name="f54" fmla="*/ f44 1 8887"/>
                <a:gd name="f55" fmla="*/ f45 1 8887"/>
                <a:gd name="f56" fmla="*/ f46 1 11046"/>
                <a:gd name="f57" fmla="*/ f47 1 8887"/>
                <a:gd name="f58" fmla="*/ f48 1 11046"/>
                <a:gd name="f59" fmla="*/ f49 1 8887"/>
                <a:gd name="f60" fmla="*/ f32 1 f39"/>
                <a:gd name="f61" fmla="*/ f33 1 f39"/>
                <a:gd name="f62" fmla="*/ f32 1 f40"/>
                <a:gd name="f63" fmla="*/ f34 1 f40"/>
                <a:gd name="f64" fmla="*/ f51 1 f39"/>
                <a:gd name="f65" fmla="*/ f52 1 f40"/>
                <a:gd name="f66" fmla="*/ f53 1 f40"/>
                <a:gd name="f67" fmla="*/ f54 1 f40"/>
                <a:gd name="f68" fmla="*/ f55 1 f40"/>
                <a:gd name="f69" fmla="*/ f56 1 f39"/>
                <a:gd name="f70" fmla="*/ f57 1 f40"/>
                <a:gd name="f71" fmla="*/ f58 1 f39"/>
                <a:gd name="f72" fmla="*/ f59 1 f40"/>
                <a:gd name="f73" fmla="*/ f60 f30 1"/>
                <a:gd name="f74" fmla="*/ f61 f30 1"/>
                <a:gd name="f75" fmla="*/ f63 f31 1"/>
                <a:gd name="f76" fmla="*/ f62 f31 1"/>
                <a:gd name="f77" fmla="*/ f64 f30 1"/>
                <a:gd name="f78" fmla="*/ f65 f31 1"/>
                <a:gd name="f79" fmla="*/ f66 f31 1"/>
                <a:gd name="f80" fmla="*/ f67 f31 1"/>
                <a:gd name="f81" fmla="*/ f68 f31 1"/>
                <a:gd name="f82" fmla="*/ f69 f30 1"/>
                <a:gd name="f83" fmla="*/ f70 f31 1"/>
                <a:gd name="f84" fmla="*/ f71 f30 1"/>
                <a:gd name="f85" fmla="*/ f7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7" y="f78"/>
                </a:cxn>
                <a:cxn ang="f50">
                  <a:pos x="f77" y="f79"/>
                </a:cxn>
                <a:cxn ang="f50">
                  <a:pos x="f77" y="f80"/>
                </a:cxn>
                <a:cxn ang="f50">
                  <a:pos x="f77" y="f81"/>
                </a:cxn>
                <a:cxn ang="f50">
                  <a:pos x="f82" y="f83"/>
                </a:cxn>
                <a:cxn ang="f50">
                  <a:pos x="f84" y="f85"/>
                </a:cxn>
                <a:cxn ang="f50">
                  <a:pos x="f82" y="f85"/>
                </a:cxn>
                <a:cxn ang="f50">
                  <a:pos x="f77" y="f78"/>
                </a:cxn>
              </a:cxnLst>
              <a:rect l="f73" t="f76" r="f74" b="f75"/>
              <a:pathLst>
                <a:path w="11046" h="8887">
                  <a:moveTo>
                    <a:pt x="f5" y="f5"/>
                  </a:moveTo>
                  <a:lnTo>
                    <a:pt x="f5" y="f8"/>
                  </a:lnTo>
                  <a:cubicBezTo>
                    <a:pt x="f5" y="f8"/>
                    <a:pt x="f5" y="f9"/>
                    <a:pt x="f5" y="f10"/>
                  </a:cubicBezTo>
                  <a:cubicBezTo>
                    <a:pt x="f5" y="f11"/>
                    <a:pt x="f5" y="f12"/>
                    <a:pt x="f5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6" y="f24"/>
                  </a:cubicBezTo>
                  <a:lnTo>
                    <a:pt x="f18" y="f24"/>
                  </a:lnTo>
                  <a:cubicBezTo>
                    <a:pt x="f25" y="f26"/>
                    <a:pt x="f27" y="f2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5" name="Freeform: Shape 355">
              <a:extLst>
                <a:ext uri="{FF2B5EF4-FFF2-40B4-BE49-F238E27FC236}">
                  <a16:creationId xmlns:a16="http://schemas.microsoft.com/office/drawing/2014/main" id="{6DC7C12D-F696-42F0-25F7-688B29D43639}"/>
                </a:ext>
              </a:extLst>
            </p:cNvPr>
            <p:cNvSpPr/>
            <p:nvPr/>
          </p:nvSpPr>
          <p:spPr>
            <a:xfrm>
              <a:off x="4143182" y="6453268"/>
              <a:ext cx="9902" cy="85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03"/>
                <a:gd name="f7" fmla="val 8506"/>
                <a:gd name="f8" fmla="val 7745"/>
                <a:gd name="f9" fmla="val 6221"/>
                <a:gd name="f10" fmla="val 9015"/>
                <a:gd name="f11" fmla="val 6729"/>
                <a:gd name="f12" fmla="val 8011"/>
                <a:gd name="f13" fmla="val 6983"/>
                <a:gd name="f14" fmla="val 3123"/>
                <a:gd name="f15" fmla="val 3860"/>
                <a:gd name="f16" fmla="val 1651"/>
                <a:gd name="f17" fmla="val 190"/>
                <a:gd name="f18" fmla="val 5396"/>
                <a:gd name="f19" fmla="val 3225"/>
                <a:gd name="f20" fmla="val 8380"/>
                <a:gd name="f21" fmla="val 8507"/>
                <a:gd name="f22" fmla="val 8253"/>
                <a:gd name="f23" fmla="+- 0 0 -90"/>
                <a:gd name="f24" fmla="*/ f3 1 9903"/>
                <a:gd name="f25" fmla="*/ f4 1 850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9903"/>
                <a:gd name="f34" fmla="*/ f30 1 8506"/>
                <a:gd name="f35" fmla="*/ 9903 f31 1"/>
                <a:gd name="f36" fmla="*/ 7745 f30 1"/>
                <a:gd name="f37" fmla="*/ 6221 f30 1"/>
                <a:gd name="f38" fmla="*/ 6983 f31 1"/>
                <a:gd name="f39" fmla="*/ 6983 f30 1"/>
                <a:gd name="f40" fmla="*/ 0 f31 1"/>
                <a:gd name="f41" fmla="*/ 0 f30 1"/>
                <a:gd name="f42" fmla="*/ 1651 f30 1"/>
                <a:gd name="f43" fmla="*/ 8507 f30 1"/>
                <a:gd name="f44" fmla="+- f32 0 f1"/>
                <a:gd name="f45" fmla="*/ f35 1 9903"/>
                <a:gd name="f46" fmla="*/ f36 1 8506"/>
                <a:gd name="f47" fmla="*/ f37 1 8506"/>
                <a:gd name="f48" fmla="*/ f38 1 9903"/>
                <a:gd name="f49" fmla="*/ f39 1 8506"/>
                <a:gd name="f50" fmla="*/ f40 1 9903"/>
                <a:gd name="f51" fmla="*/ f41 1 8506"/>
                <a:gd name="f52" fmla="*/ f42 1 8506"/>
                <a:gd name="f53" fmla="*/ f43 1 8506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4"/>
                <a:gd name="f61" fmla="*/ f48 1 f33"/>
                <a:gd name="f62" fmla="*/ f49 1 f34"/>
                <a:gd name="f63" fmla="*/ f50 1 f33"/>
                <a:gd name="f64" fmla="*/ f51 1 f34"/>
                <a:gd name="f65" fmla="*/ f52 1 f34"/>
                <a:gd name="f66" fmla="*/ f53 1 f34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5 1"/>
                <a:gd name="f74" fmla="*/ f61 f24 1"/>
                <a:gd name="f75" fmla="*/ f62 f25 1"/>
                <a:gd name="f76" fmla="*/ f63 f24 1"/>
                <a:gd name="f77" fmla="*/ f64 f25 1"/>
                <a:gd name="f78" fmla="*/ f65 f25 1"/>
                <a:gd name="f79" fmla="*/ f6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1" y="f73"/>
                </a:cxn>
                <a:cxn ang="f44">
                  <a:pos x="f74" y="f75"/>
                </a:cxn>
                <a:cxn ang="f44">
                  <a:pos x="f76" y="f77"/>
                </a:cxn>
                <a:cxn ang="f44">
                  <a:pos x="f76" y="f78"/>
                </a:cxn>
                <a:cxn ang="f44">
                  <a:pos x="f74" y="f79"/>
                </a:cxn>
                <a:cxn ang="f44">
                  <a:pos x="f71" y="f72"/>
                </a:cxn>
              </a:cxnLst>
              <a:rect l="f67" t="f70" r="f68" b="f69"/>
              <a:pathLst>
                <a:path w="9903" h="8506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3" y="f13"/>
                  </a:cubicBezTo>
                  <a:cubicBezTo>
                    <a:pt x="f14" y="f13"/>
                    <a:pt x="f5" y="f15"/>
                    <a:pt x="f5" y="f5"/>
                  </a:cubicBezTo>
                  <a:lnTo>
                    <a:pt x="f5" y="f16"/>
                  </a:lnTo>
                  <a:cubicBezTo>
                    <a:pt x="f17" y="f18"/>
                    <a:pt x="f19" y="f20"/>
                    <a:pt x="f13" y="f21"/>
                  </a:cubicBezTo>
                  <a:cubicBezTo>
                    <a:pt x="f12" y="f21"/>
                    <a:pt x="f10" y="f2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6" name="Freeform: Shape 356">
              <a:extLst>
                <a:ext uri="{FF2B5EF4-FFF2-40B4-BE49-F238E27FC236}">
                  <a16:creationId xmlns:a16="http://schemas.microsoft.com/office/drawing/2014/main" id="{A9CF6DE4-0170-0632-1539-B15F896AB31B}"/>
                </a:ext>
              </a:extLst>
            </p:cNvPr>
            <p:cNvSpPr/>
            <p:nvPr/>
          </p:nvSpPr>
          <p:spPr>
            <a:xfrm>
              <a:off x="4185291" y="6438665"/>
              <a:ext cx="14264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67"/>
                <a:gd name="f7" fmla="val 13712"/>
                <a:gd name="f8" fmla="val 7412"/>
                <a:gd name="f9" fmla="val 6856"/>
                <a:gd name="f10" fmla="val 3073"/>
                <a:gd name="f11" fmla="val 10484"/>
                <a:gd name="f12" fmla="val 14268"/>
                <a:gd name="f13" fmla="val 6777"/>
                <a:gd name="f14" fmla="val 3120"/>
                <a:gd name="f15" fmla="val 127"/>
                <a:gd name="f16" fmla="val 174"/>
                <a:gd name="f17" fmla="val 48"/>
                <a:gd name="f18" fmla="val 6729"/>
                <a:gd name="f19" fmla="val -16"/>
                <a:gd name="f20" fmla="val 7491"/>
                <a:gd name="f21" fmla="val 8253"/>
                <a:gd name="f22" fmla="val 9015"/>
                <a:gd name="f23" fmla="val 1038"/>
                <a:gd name="f24" fmla="val 11757"/>
                <a:gd name="f25" fmla="val 3603"/>
                <a:gd name="f26" fmla="val 13624"/>
                <a:gd name="f27" fmla="val 6523"/>
                <a:gd name="f28" fmla="val 13713"/>
                <a:gd name="f29" fmla="val 13887"/>
                <a:gd name="f30" fmla="val 10281"/>
                <a:gd name="f31" fmla="val 13446"/>
                <a:gd name="f32" fmla="val 7462"/>
                <a:gd name="f33" fmla="val 10475"/>
                <a:gd name="f34" fmla="+- 0 0 -90"/>
                <a:gd name="f35" fmla="*/ f3 1 14267"/>
                <a:gd name="f36" fmla="*/ f4 1 13712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267"/>
                <a:gd name="f45" fmla="*/ f41 1 13712"/>
                <a:gd name="f46" fmla="*/ 7412 f42 1"/>
                <a:gd name="f47" fmla="*/ 6856 f41 1"/>
                <a:gd name="f48" fmla="*/ 14268 f42 1"/>
                <a:gd name="f49" fmla="*/ 0 f41 1"/>
                <a:gd name="f50" fmla="*/ 6777 f42 1"/>
                <a:gd name="f51" fmla="*/ 48 f42 1"/>
                <a:gd name="f52" fmla="*/ 6729 f41 1"/>
                <a:gd name="f53" fmla="*/ 9015 f41 1"/>
                <a:gd name="f54" fmla="*/ 6523 f42 1"/>
                <a:gd name="f55" fmla="*/ 13713 f41 1"/>
                <a:gd name="f56" fmla="*/ 13887 f42 1"/>
                <a:gd name="f57" fmla="+- f43 0 f1"/>
                <a:gd name="f58" fmla="*/ f46 1 14267"/>
                <a:gd name="f59" fmla="*/ f47 1 13712"/>
                <a:gd name="f60" fmla="*/ f48 1 14267"/>
                <a:gd name="f61" fmla="*/ f49 1 13712"/>
                <a:gd name="f62" fmla="*/ f50 1 14267"/>
                <a:gd name="f63" fmla="*/ f51 1 14267"/>
                <a:gd name="f64" fmla="*/ f52 1 13712"/>
                <a:gd name="f65" fmla="*/ f53 1 13712"/>
                <a:gd name="f66" fmla="*/ f54 1 14267"/>
                <a:gd name="f67" fmla="*/ f55 1 13712"/>
                <a:gd name="f68" fmla="*/ f56 1 14267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4"/>
                <a:gd name="f76" fmla="*/ f61 1 f45"/>
                <a:gd name="f77" fmla="*/ f62 1 f44"/>
                <a:gd name="f78" fmla="*/ f63 1 f44"/>
                <a:gd name="f79" fmla="*/ f64 1 f45"/>
                <a:gd name="f80" fmla="*/ f65 1 f45"/>
                <a:gd name="f81" fmla="*/ f66 1 f44"/>
                <a:gd name="f82" fmla="*/ f67 1 f45"/>
                <a:gd name="f83" fmla="*/ f68 1 f44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5 1"/>
                <a:gd name="f91" fmla="*/ f76 f36 1"/>
                <a:gd name="f92" fmla="*/ f77 f35 1"/>
                <a:gd name="f93" fmla="*/ f78 f35 1"/>
                <a:gd name="f94" fmla="*/ f79 f36 1"/>
                <a:gd name="f95" fmla="*/ f80 f36 1"/>
                <a:gd name="f96" fmla="*/ f81 f35 1"/>
                <a:gd name="f97" fmla="*/ f82 f36 1"/>
                <a:gd name="f98" fmla="*/ f83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90" y="f91"/>
                </a:cxn>
                <a:cxn ang="f57">
                  <a:pos x="f92" y="f91"/>
                </a:cxn>
                <a:cxn ang="f57">
                  <a:pos x="f93" y="f94"/>
                </a:cxn>
                <a:cxn ang="f57">
                  <a:pos x="f93" y="f94"/>
                </a:cxn>
                <a:cxn ang="f57">
                  <a:pos x="f93" y="f95"/>
                </a:cxn>
                <a:cxn ang="f57">
                  <a:pos x="f96" y="f97"/>
                </a:cxn>
                <a:cxn ang="f57">
                  <a:pos x="f98" y="f97"/>
                </a:cxn>
                <a:cxn ang="f57">
                  <a:pos x="f88" y="f89"/>
                </a:cxn>
              </a:cxnLst>
              <a:rect l="f84" t="f87" r="f85" b="f86"/>
              <a:pathLst>
                <a:path w="14267" h="13712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4" y="f15"/>
                    <a:pt x="f16" y="f10"/>
                    <a:pt x="f17" y="f18"/>
                  </a:cubicBezTo>
                  <a:lnTo>
                    <a:pt x="f17" y="f18"/>
                  </a:lnTo>
                  <a:cubicBezTo>
                    <a:pt x="f19" y="f20"/>
                    <a:pt x="f19" y="f21"/>
                    <a:pt x="f17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28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7" name="Freeform: Shape 357">
              <a:extLst>
                <a:ext uri="{FF2B5EF4-FFF2-40B4-BE49-F238E27FC236}">
                  <a16:creationId xmlns:a16="http://schemas.microsoft.com/office/drawing/2014/main" id="{B4258260-F40E-11F6-58B9-3FA77860C7CD}"/>
                </a:ext>
              </a:extLst>
            </p:cNvPr>
            <p:cNvSpPr/>
            <p:nvPr/>
          </p:nvSpPr>
          <p:spPr>
            <a:xfrm>
              <a:off x="4192697" y="6438665"/>
              <a:ext cx="31767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671"/>
                <a:gd name="f7" fmla="val 13839"/>
                <a:gd name="f8" fmla="val 6856"/>
                <a:gd name="f9" fmla="val 3073"/>
                <a:gd name="f10" fmla="val 10665"/>
                <a:gd name="f11" fmla="val 3047"/>
                <a:gd name="f12" fmla="val 13776"/>
                <a:gd name="f13" fmla="+- 0 0 -90"/>
                <a:gd name="f14" fmla="*/ f3 1 317671"/>
                <a:gd name="f15" fmla="*/ f4 1 1383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17671"/>
                <a:gd name="f24" fmla="*/ f20 1 13839"/>
                <a:gd name="f25" fmla="*/ 317671 f21 1"/>
                <a:gd name="f26" fmla="*/ 6856 f20 1"/>
                <a:gd name="f27" fmla="*/ 0 f20 1"/>
                <a:gd name="f28" fmla="*/ 6856 f21 1"/>
                <a:gd name="f29" fmla="*/ 0 f21 1"/>
                <a:gd name="f30" fmla="*/ 13839 f20 1"/>
                <a:gd name="f31" fmla="+- f22 0 f1"/>
                <a:gd name="f32" fmla="*/ f25 1 317671"/>
                <a:gd name="f33" fmla="*/ f26 1 13839"/>
                <a:gd name="f34" fmla="*/ f27 1 13839"/>
                <a:gd name="f35" fmla="*/ f28 1 317671"/>
                <a:gd name="f36" fmla="*/ f29 1 317671"/>
                <a:gd name="f37" fmla="*/ f30 1 13839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6" y="f53"/>
                </a:cxn>
                <a:cxn ang="f31">
                  <a:pos x="f55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317671" h="13839">
                  <a:moveTo>
                    <a:pt x="f6" y="f8"/>
                  </a:moveTo>
                  <a:lnTo>
                    <a:pt x="f6" y="f5"/>
                  </a:lnTo>
                  <a:lnTo>
                    <a:pt x="f8" y="f5"/>
                  </a:lnTo>
                  <a:cubicBezTo>
                    <a:pt x="f9" y="f5"/>
                    <a:pt x="f5" y="f9"/>
                    <a:pt x="f5" y="f8"/>
                  </a:cubicBezTo>
                  <a:cubicBezTo>
                    <a:pt x="f5" y="f10"/>
                    <a:pt x="f11" y="f12"/>
                    <a:pt x="f8" y="f7"/>
                  </a:cubicBezTo>
                  <a:lnTo>
                    <a:pt x="f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8" name="Freeform: Shape 358">
              <a:extLst>
                <a:ext uri="{FF2B5EF4-FFF2-40B4-BE49-F238E27FC236}">
                  <a16:creationId xmlns:a16="http://schemas.microsoft.com/office/drawing/2014/main" id="{B590F704-FA44-33D5-A721-2287A64ED738}"/>
                </a:ext>
              </a:extLst>
            </p:cNvPr>
            <p:cNvSpPr/>
            <p:nvPr/>
          </p:nvSpPr>
          <p:spPr>
            <a:xfrm>
              <a:off x="5206026" y="5839248"/>
              <a:ext cx="32287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2877"/>
                <a:gd name="f7" fmla="val 13839"/>
                <a:gd name="f8" fmla="val 4953"/>
                <a:gd name="f9" fmla="val 889"/>
                <a:gd name="f10" fmla="val 4051"/>
                <a:gd name="f11" fmla="val 1148"/>
                <a:gd name="f12" fmla="val 3213"/>
                <a:gd name="f13" fmla="val 1628"/>
                <a:gd name="f14" fmla="val 2540"/>
                <a:gd name="f15" fmla="val 2285"/>
                <a:gd name="f16" fmla="val -304"/>
                <a:gd name="f17" fmla="val 4459"/>
                <a:gd name="f18" fmla="val -837"/>
                <a:gd name="f19" fmla="val 8523"/>
                <a:gd name="f20" fmla="val 1334"/>
                <a:gd name="f21" fmla="val 11364"/>
                <a:gd name="f22" fmla="val 1677"/>
                <a:gd name="f23" fmla="val 11817"/>
                <a:gd name="f24" fmla="val 2083"/>
                <a:gd name="f25" fmla="val 12222"/>
                <a:gd name="f26" fmla="val 12570"/>
                <a:gd name="f27" fmla="val 3226"/>
                <a:gd name="f28" fmla="val 13186"/>
                <a:gd name="f29" fmla="val 13622"/>
                <a:gd name="f30" fmla="val 5714"/>
                <a:gd name="f31" fmla="val 6984"/>
                <a:gd name="f32" fmla="val 322878"/>
                <a:gd name="f33" fmla="val 319069"/>
                <a:gd name="f34" fmla="val 13770"/>
                <a:gd name="f35" fmla="val 316022"/>
                <a:gd name="f36" fmla="val 10664"/>
                <a:gd name="f37" fmla="val 6856"/>
                <a:gd name="f38" fmla="val 3070"/>
                <a:gd name="f39" fmla="val 319094"/>
                <a:gd name="f40" fmla="val 6273"/>
                <a:gd name="f41" fmla="val 217"/>
                <a:gd name="f42" fmla="val 5587"/>
                <a:gd name="f43" fmla="val 515"/>
                <a:gd name="f44" fmla="+- 0 0 -90"/>
                <a:gd name="f45" fmla="*/ f3 1 322877"/>
                <a:gd name="f46" fmla="*/ f4 1 13839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322877"/>
                <a:gd name="f55" fmla="*/ f51 1 13839"/>
                <a:gd name="f56" fmla="*/ 4953 f52 1"/>
                <a:gd name="f57" fmla="*/ 889 f51 1"/>
                <a:gd name="f58" fmla="*/ 2540 f52 1"/>
                <a:gd name="f59" fmla="*/ 2285 f51 1"/>
                <a:gd name="f60" fmla="*/ 1334 f52 1"/>
                <a:gd name="f61" fmla="*/ 11364 f51 1"/>
                <a:gd name="f62" fmla="*/ 12570 f51 1"/>
                <a:gd name="f63" fmla="*/ 13839 f51 1"/>
                <a:gd name="f64" fmla="*/ 5714 f52 1"/>
                <a:gd name="f65" fmla="*/ 6984 f52 1"/>
                <a:gd name="f66" fmla="*/ 322878 f52 1"/>
                <a:gd name="f67" fmla="*/ 316022 f52 1"/>
                <a:gd name="f68" fmla="*/ 6856 f51 1"/>
                <a:gd name="f69" fmla="*/ 0 f51 1"/>
                <a:gd name="f70" fmla="+- f53 0 f1"/>
                <a:gd name="f71" fmla="*/ f56 1 322877"/>
                <a:gd name="f72" fmla="*/ f57 1 13839"/>
                <a:gd name="f73" fmla="*/ f58 1 322877"/>
                <a:gd name="f74" fmla="*/ f59 1 13839"/>
                <a:gd name="f75" fmla="*/ f60 1 322877"/>
                <a:gd name="f76" fmla="*/ f61 1 13839"/>
                <a:gd name="f77" fmla="*/ f62 1 13839"/>
                <a:gd name="f78" fmla="*/ f63 1 13839"/>
                <a:gd name="f79" fmla="*/ f64 1 322877"/>
                <a:gd name="f80" fmla="*/ f65 1 322877"/>
                <a:gd name="f81" fmla="*/ f66 1 322877"/>
                <a:gd name="f82" fmla="*/ f67 1 322877"/>
                <a:gd name="f83" fmla="*/ f68 1 13839"/>
                <a:gd name="f84" fmla="*/ f69 1 13839"/>
                <a:gd name="f85" fmla="*/ f47 1 f54"/>
                <a:gd name="f86" fmla="*/ f48 1 f54"/>
                <a:gd name="f87" fmla="*/ f47 1 f55"/>
                <a:gd name="f88" fmla="*/ f49 1 f55"/>
                <a:gd name="f89" fmla="*/ f71 1 f54"/>
                <a:gd name="f90" fmla="*/ f72 1 f55"/>
                <a:gd name="f91" fmla="*/ f73 1 f54"/>
                <a:gd name="f92" fmla="*/ f74 1 f55"/>
                <a:gd name="f93" fmla="*/ f75 1 f54"/>
                <a:gd name="f94" fmla="*/ f76 1 f55"/>
                <a:gd name="f95" fmla="*/ f77 1 f55"/>
                <a:gd name="f96" fmla="*/ f78 1 f55"/>
                <a:gd name="f97" fmla="*/ f79 1 f54"/>
                <a:gd name="f98" fmla="*/ f80 1 f54"/>
                <a:gd name="f99" fmla="*/ f81 1 f54"/>
                <a:gd name="f100" fmla="*/ f82 1 f54"/>
                <a:gd name="f101" fmla="*/ f83 1 f55"/>
                <a:gd name="f102" fmla="*/ f84 1 f55"/>
                <a:gd name="f103" fmla="*/ f85 f45 1"/>
                <a:gd name="f104" fmla="*/ f86 f45 1"/>
                <a:gd name="f105" fmla="*/ f88 f46 1"/>
                <a:gd name="f106" fmla="*/ f87 f46 1"/>
                <a:gd name="f107" fmla="*/ f89 f45 1"/>
                <a:gd name="f108" fmla="*/ f90 f46 1"/>
                <a:gd name="f109" fmla="*/ f91 f45 1"/>
                <a:gd name="f110" fmla="*/ f92 f46 1"/>
                <a:gd name="f111" fmla="*/ f93 f45 1"/>
                <a:gd name="f112" fmla="*/ f94 f46 1"/>
                <a:gd name="f113" fmla="*/ f95 f46 1"/>
                <a:gd name="f114" fmla="*/ f96 f46 1"/>
                <a:gd name="f115" fmla="*/ f97 f45 1"/>
                <a:gd name="f116" fmla="*/ f98 f45 1"/>
                <a:gd name="f117" fmla="*/ f99 f45 1"/>
                <a:gd name="f118" fmla="*/ f100 f45 1"/>
                <a:gd name="f119" fmla="*/ f101 f46 1"/>
                <a:gd name="f120" fmla="*/ f102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07" y="f108"/>
                </a:cxn>
                <a:cxn ang="f70">
                  <a:pos x="f109" y="f110"/>
                </a:cxn>
                <a:cxn ang="f70">
                  <a:pos x="f111" y="f112"/>
                </a:cxn>
                <a:cxn ang="f70">
                  <a:pos x="f109" y="f113"/>
                </a:cxn>
                <a:cxn ang="f70">
                  <a:pos x="f107" y="f114"/>
                </a:cxn>
                <a:cxn ang="f70">
                  <a:pos x="f115" y="f114"/>
                </a:cxn>
                <a:cxn ang="f70">
                  <a:pos x="f116" y="f114"/>
                </a:cxn>
                <a:cxn ang="f70">
                  <a:pos x="f117" y="f114"/>
                </a:cxn>
                <a:cxn ang="f70">
                  <a:pos x="f118" y="f119"/>
                </a:cxn>
                <a:cxn ang="f70">
                  <a:pos x="f117" y="f120"/>
                </a:cxn>
                <a:cxn ang="f70">
                  <a:pos x="f116" y="f120"/>
                </a:cxn>
                <a:cxn ang="f70">
                  <a:pos x="f107" y="f108"/>
                </a:cxn>
              </a:cxnLst>
              <a:rect l="f103" t="f106" r="f104" b="f105"/>
              <a:pathLst>
                <a:path w="322877" h="138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4" y="f26"/>
                  </a:cubicBezTo>
                  <a:cubicBezTo>
                    <a:pt x="f27" y="f28"/>
                    <a:pt x="f10" y="f29"/>
                    <a:pt x="f8" y="f7"/>
                  </a:cubicBezTo>
                  <a:lnTo>
                    <a:pt x="f30" y="f7"/>
                  </a:lnTo>
                  <a:lnTo>
                    <a:pt x="f31" y="f7"/>
                  </a:lnTo>
                  <a:lnTo>
                    <a:pt x="f32" y="f7"/>
                  </a:lnTo>
                  <a:cubicBezTo>
                    <a:pt x="f33" y="f34"/>
                    <a:pt x="f35" y="f36"/>
                    <a:pt x="f35" y="f37"/>
                  </a:cubicBezTo>
                  <a:cubicBezTo>
                    <a:pt x="f35" y="f38"/>
                    <a:pt x="f39" y="f5"/>
                    <a:pt x="f32" y="f5"/>
                  </a:cubicBezTo>
                  <a:lnTo>
                    <a:pt x="f31" y="f5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9" name="Freeform: Shape 359">
              <a:extLst>
                <a:ext uri="{FF2B5EF4-FFF2-40B4-BE49-F238E27FC236}">
                  <a16:creationId xmlns:a16="http://schemas.microsoft.com/office/drawing/2014/main" id="{F356FE67-A73A-823D-44CC-065E9A2FE162}"/>
                </a:ext>
              </a:extLst>
            </p:cNvPr>
            <p:cNvSpPr/>
            <p:nvPr/>
          </p:nvSpPr>
          <p:spPr>
            <a:xfrm>
              <a:off x="8046527" y="6509000"/>
              <a:ext cx="82021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020"/>
                <a:gd name="f7" fmla="val 13712"/>
                <a:gd name="f8" fmla="val 6983"/>
                <a:gd name="f9" fmla="val 6856"/>
                <a:gd name="f10" fmla="val 10640"/>
                <a:gd name="f11" fmla="val 3910"/>
                <a:gd name="f12" fmla="val 13713"/>
                <a:gd name="f13" fmla="val 127"/>
                <a:gd name="f14" fmla="val 75164"/>
                <a:gd name="f15" fmla="val 78948"/>
                <a:gd name="f16" fmla="val 82021"/>
                <a:gd name="f17" fmla="val 3073"/>
                <a:gd name="f18" fmla="val 3809"/>
                <a:gd name="f19" fmla="val 6919"/>
                <a:gd name="f20" fmla="val 3047"/>
                <a:gd name="f21" fmla="+- 0 0 -90"/>
                <a:gd name="f22" fmla="*/ f3 1 82020"/>
                <a:gd name="f23" fmla="*/ f4 1 1371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82020"/>
                <a:gd name="f32" fmla="*/ f28 1 13712"/>
                <a:gd name="f33" fmla="*/ 6983 f29 1"/>
                <a:gd name="f34" fmla="*/ 6856 f28 1"/>
                <a:gd name="f35" fmla="*/ 127 f29 1"/>
                <a:gd name="f36" fmla="*/ 13713 f28 1"/>
                <a:gd name="f37" fmla="*/ 75164 f29 1"/>
                <a:gd name="f38" fmla="*/ 82021 f29 1"/>
                <a:gd name="f39" fmla="*/ 0 f28 1"/>
                <a:gd name="f40" fmla="*/ 0 f29 1"/>
                <a:gd name="f41" fmla="+- f30 0 f1"/>
                <a:gd name="f42" fmla="*/ f33 1 82020"/>
                <a:gd name="f43" fmla="*/ f34 1 13712"/>
                <a:gd name="f44" fmla="*/ f35 1 82020"/>
                <a:gd name="f45" fmla="*/ f36 1 13712"/>
                <a:gd name="f46" fmla="*/ f37 1 82020"/>
                <a:gd name="f47" fmla="*/ f38 1 82020"/>
                <a:gd name="f48" fmla="*/ f39 1 13712"/>
                <a:gd name="f49" fmla="*/ f40 1 82020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1"/>
                <a:gd name="f59" fmla="*/ f47 1 f31"/>
                <a:gd name="f60" fmla="*/ f48 1 f32"/>
                <a:gd name="f61" fmla="*/ f49 1 f31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2 1"/>
                <a:gd name="f71" fmla="*/ f59 f22 1"/>
                <a:gd name="f72" fmla="*/ f60 f23 1"/>
                <a:gd name="f73" fmla="*/ f6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70" y="f69"/>
                </a:cxn>
                <a:cxn ang="f41">
                  <a:pos x="f71" y="f67"/>
                </a:cxn>
                <a:cxn ang="f41">
                  <a:pos x="f70" y="f72"/>
                </a:cxn>
                <a:cxn ang="f41">
                  <a:pos x="f73" y="f72"/>
                </a:cxn>
                <a:cxn ang="f41">
                  <a:pos x="f66" y="f67"/>
                </a:cxn>
              </a:cxnLst>
              <a:rect l="f62" t="f65" r="f63" b="f64"/>
              <a:pathLst>
                <a:path w="82020" h="13712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lnTo>
                    <a:pt x="f14" y="f12"/>
                  </a:lnTo>
                  <a:cubicBezTo>
                    <a:pt x="f15" y="f12"/>
                    <a:pt x="f16" y="f10"/>
                    <a:pt x="f16" y="f9"/>
                  </a:cubicBezTo>
                  <a:cubicBezTo>
                    <a:pt x="f16" y="f17"/>
                    <a:pt x="f15" y="f5"/>
                    <a:pt x="f14" y="f5"/>
                  </a:cubicBezTo>
                  <a:lnTo>
                    <a:pt x="f5" y="f5"/>
                  </a:lnTo>
                  <a:cubicBezTo>
                    <a:pt x="f18" y="f5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0" name="Freeform: Shape 360">
              <a:extLst>
                <a:ext uri="{FF2B5EF4-FFF2-40B4-BE49-F238E27FC236}">
                  <a16:creationId xmlns:a16="http://schemas.microsoft.com/office/drawing/2014/main" id="{4DFEE481-70C4-82A4-A2B4-5AC77D0313B2}"/>
                </a:ext>
              </a:extLst>
            </p:cNvPr>
            <p:cNvSpPr/>
            <p:nvPr/>
          </p:nvSpPr>
          <p:spPr>
            <a:xfrm>
              <a:off x="7898742" y="6508872"/>
              <a:ext cx="15477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772"/>
                <a:gd name="f7" fmla="val 13839"/>
                <a:gd name="f8" fmla="val 6857"/>
                <a:gd name="f9" fmla="val 3047"/>
                <a:gd name="f10" fmla="val 64"/>
                <a:gd name="f11" fmla="val 3174"/>
                <a:gd name="f12" fmla="val 6983"/>
                <a:gd name="f13" fmla="val 10767"/>
                <a:gd name="f14" fmla="val 3073"/>
                <a:gd name="f15" fmla="val 147917"/>
                <a:gd name="f16" fmla="val 151700"/>
                <a:gd name="f17" fmla="val 154773"/>
                <a:gd name="f18" fmla="val 151726"/>
                <a:gd name="f19" fmla="+- 0 0 -90"/>
                <a:gd name="f20" fmla="*/ f3 1 154772"/>
                <a:gd name="f21" fmla="*/ f4 1 1383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54772"/>
                <a:gd name="f30" fmla="*/ f26 1 13839"/>
                <a:gd name="f31" fmla="*/ 6857 f27 1"/>
                <a:gd name="f32" fmla="*/ 0 f26 1"/>
                <a:gd name="f33" fmla="*/ 0 f27 1"/>
                <a:gd name="f34" fmla="*/ 6983 f26 1"/>
                <a:gd name="f35" fmla="*/ 13839 f26 1"/>
                <a:gd name="f36" fmla="*/ 147917 f27 1"/>
                <a:gd name="f37" fmla="*/ 154773 f27 1"/>
                <a:gd name="f38" fmla="+- f28 0 f1"/>
                <a:gd name="f39" fmla="*/ f31 1 154772"/>
                <a:gd name="f40" fmla="*/ f32 1 13839"/>
                <a:gd name="f41" fmla="*/ f33 1 154772"/>
                <a:gd name="f42" fmla="*/ f34 1 13839"/>
                <a:gd name="f43" fmla="*/ f35 1 13839"/>
                <a:gd name="f44" fmla="*/ f36 1 154772"/>
                <a:gd name="f45" fmla="*/ f37 1 154772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29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0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1" y="f65"/>
                </a:cxn>
                <a:cxn ang="f38">
                  <a:pos x="f66" y="f65"/>
                </a:cxn>
                <a:cxn ang="f38">
                  <a:pos x="f67" y="f64"/>
                </a:cxn>
                <a:cxn ang="f38">
                  <a:pos x="f66" y="f62"/>
                </a:cxn>
                <a:cxn ang="f38">
                  <a:pos x="f61" y="f62"/>
                </a:cxn>
              </a:cxnLst>
              <a:rect l="f57" t="f60" r="f58" b="f59"/>
              <a:pathLst>
                <a:path w="154772" h="13839">
                  <a:moveTo>
                    <a:pt x="f8" y="f5"/>
                  </a:moveTo>
                  <a:cubicBezTo>
                    <a:pt x="f9" y="f10"/>
                    <a:pt x="f5" y="f11"/>
                    <a:pt x="f5" y="f12"/>
                  </a:cubicBezTo>
                  <a:cubicBezTo>
                    <a:pt x="f5" y="f13"/>
                    <a:pt x="f14" y="f7"/>
                    <a:pt x="f8" y="f7"/>
                  </a:cubicBezTo>
                  <a:lnTo>
                    <a:pt x="f15" y="f7"/>
                  </a:lnTo>
                  <a:cubicBezTo>
                    <a:pt x="f16" y="f7"/>
                    <a:pt x="f17" y="f13"/>
                    <a:pt x="f17" y="f12"/>
                  </a:cubicBezTo>
                  <a:cubicBezTo>
                    <a:pt x="f17" y="f11"/>
                    <a:pt x="f18" y="f10"/>
                    <a:pt x="f15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1" name="Freeform: Shape 361">
              <a:extLst>
                <a:ext uri="{FF2B5EF4-FFF2-40B4-BE49-F238E27FC236}">
                  <a16:creationId xmlns:a16="http://schemas.microsoft.com/office/drawing/2014/main" id="{13323E9B-BB95-6A57-3619-3CD9B04EBF85}"/>
                </a:ext>
              </a:extLst>
            </p:cNvPr>
            <p:cNvSpPr/>
            <p:nvPr/>
          </p:nvSpPr>
          <p:spPr>
            <a:xfrm>
              <a:off x="4403942" y="5580747"/>
              <a:ext cx="13871" cy="326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68"/>
                <a:gd name="f7" fmla="val 32630"/>
                <a:gd name="f8" fmla="val 4727"/>
                <a:gd name="f9" fmla="val 3584"/>
                <a:gd name="f10" fmla="val 2568"/>
                <a:gd name="f11" fmla="val 2136"/>
                <a:gd name="f12" fmla="val 223"/>
                <a:gd name="f13" fmla="val 1743"/>
                <a:gd name="f14" fmla="val 524"/>
                <a:gd name="f15" fmla="val 1425"/>
                <a:gd name="f16" fmla="val 889"/>
                <a:gd name="f17" fmla="val 1108"/>
                <a:gd name="f18" fmla="val 1171"/>
                <a:gd name="f19" fmla="val 841"/>
                <a:gd name="f20" fmla="val 1516"/>
                <a:gd name="f21" fmla="val 664"/>
                <a:gd name="f22" fmla="val 1905"/>
                <a:gd name="f23" fmla="val 371"/>
                <a:gd name="f24" fmla="val 2285"/>
                <a:gd name="f25" fmla="val 156"/>
                <a:gd name="f26" fmla="val 2716"/>
                <a:gd name="f27" fmla="val 28"/>
                <a:gd name="f28" fmla="val 3174"/>
                <a:gd name="f29" fmla="val -9"/>
                <a:gd name="f30" fmla="val 3639"/>
                <a:gd name="f31" fmla="val 4106"/>
                <a:gd name="f32" fmla="val 4571"/>
                <a:gd name="f33" fmla="val 5587"/>
                <a:gd name="f34" fmla="val 32631"/>
                <a:gd name="f35" fmla="val 6602"/>
                <a:gd name="f36" fmla="val 13792"/>
                <a:gd name="f37" fmla="val 4265"/>
                <a:gd name="f38" fmla="val 12560"/>
                <a:gd name="f39" fmla="val 2120"/>
                <a:gd name="f40" fmla="val 10567"/>
                <a:gd name="f41" fmla="val 9297"/>
                <a:gd name="f42" fmla="val 127"/>
                <a:gd name="f43" fmla="val 7901"/>
                <a:gd name="f44" fmla="val 6631"/>
                <a:gd name="f45" fmla="+- 0 0 -90"/>
                <a:gd name="f46" fmla="*/ f3 1 13868"/>
                <a:gd name="f47" fmla="*/ f4 1 32630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3868"/>
                <a:gd name="f56" fmla="*/ f52 1 32630"/>
                <a:gd name="f57" fmla="*/ 4727 f53 1"/>
                <a:gd name="f58" fmla="*/ 0 f52 1"/>
                <a:gd name="f59" fmla="*/ 3584 f53 1"/>
                <a:gd name="f60" fmla="*/ 2568 f53 1"/>
                <a:gd name="f61" fmla="*/ 1425 f53 1"/>
                <a:gd name="f62" fmla="*/ 889 f52 1"/>
                <a:gd name="f63" fmla="*/ 664 f53 1"/>
                <a:gd name="f64" fmla="*/ 1905 f52 1"/>
                <a:gd name="f65" fmla="*/ 28 f53 1"/>
                <a:gd name="f66" fmla="*/ 3174 f52 1"/>
                <a:gd name="f67" fmla="*/ 4571 f52 1"/>
                <a:gd name="f68" fmla="*/ 5587 f52 1"/>
                <a:gd name="f69" fmla="*/ 32631 f52 1"/>
                <a:gd name="f70" fmla="*/ 13868 f53 1"/>
                <a:gd name="f71" fmla="*/ 6602 f52 1"/>
                <a:gd name="f72" fmla="*/ 10567 f53 1"/>
                <a:gd name="f73" fmla="*/ 9297 f53 1"/>
                <a:gd name="f74" fmla="*/ 127 f52 1"/>
                <a:gd name="f75" fmla="*/ 7901 f53 1"/>
                <a:gd name="f76" fmla="*/ 6631 f53 1"/>
                <a:gd name="f77" fmla="+- f54 0 f1"/>
                <a:gd name="f78" fmla="*/ f57 1 13868"/>
                <a:gd name="f79" fmla="*/ f58 1 32630"/>
                <a:gd name="f80" fmla="*/ f59 1 13868"/>
                <a:gd name="f81" fmla="*/ f60 1 13868"/>
                <a:gd name="f82" fmla="*/ f61 1 13868"/>
                <a:gd name="f83" fmla="*/ f62 1 32630"/>
                <a:gd name="f84" fmla="*/ f63 1 13868"/>
                <a:gd name="f85" fmla="*/ f64 1 32630"/>
                <a:gd name="f86" fmla="*/ f65 1 13868"/>
                <a:gd name="f87" fmla="*/ f66 1 32630"/>
                <a:gd name="f88" fmla="*/ f67 1 32630"/>
                <a:gd name="f89" fmla="*/ f68 1 32630"/>
                <a:gd name="f90" fmla="*/ f69 1 32630"/>
                <a:gd name="f91" fmla="*/ f70 1 13868"/>
                <a:gd name="f92" fmla="*/ f71 1 32630"/>
                <a:gd name="f93" fmla="*/ f72 1 13868"/>
                <a:gd name="f94" fmla="*/ f73 1 13868"/>
                <a:gd name="f95" fmla="*/ f74 1 32630"/>
                <a:gd name="f96" fmla="*/ f75 1 13868"/>
                <a:gd name="f97" fmla="*/ f76 1 13868"/>
                <a:gd name="f98" fmla="*/ f48 1 f55"/>
                <a:gd name="f99" fmla="*/ f49 1 f55"/>
                <a:gd name="f100" fmla="*/ f48 1 f56"/>
                <a:gd name="f101" fmla="*/ f50 1 f56"/>
                <a:gd name="f102" fmla="*/ f78 1 f55"/>
                <a:gd name="f103" fmla="*/ f79 1 f56"/>
                <a:gd name="f104" fmla="*/ f80 1 f55"/>
                <a:gd name="f105" fmla="*/ f81 1 f55"/>
                <a:gd name="f106" fmla="*/ f82 1 f55"/>
                <a:gd name="f107" fmla="*/ f83 1 f56"/>
                <a:gd name="f108" fmla="*/ f84 1 f55"/>
                <a:gd name="f109" fmla="*/ f85 1 f56"/>
                <a:gd name="f110" fmla="*/ f86 1 f55"/>
                <a:gd name="f111" fmla="*/ f87 1 f56"/>
                <a:gd name="f112" fmla="*/ f88 1 f56"/>
                <a:gd name="f113" fmla="*/ f89 1 f56"/>
                <a:gd name="f114" fmla="*/ f90 1 f56"/>
                <a:gd name="f115" fmla="*/ f91 1 f55"/>
                <a:gd name="f116" fmla="*/ f92 1 f56"/>
                <a:gd name="f117" fmla="*/ f93 1 f55"/>
                <a:gd name="f118" fmla="*/ f94 1 f55"/>
                <a:gd name="f119" fmla="*/ f95 1 f56"/>
                <a:gd name="f120" fmla="*/ f96 1 f55"/>
                <a:gd name="f121" fmla="*/ f97 1 f55"/>
                <a:gd name="f122" fmla="*/ f98 f46 1"/>
                <a:gd name="f123" fmla="*/ f99 f46 1"/>
                <a:gd name="f124" fmla="*/ f101 f47 1"/>
                <a:gd name="f125" fmla="*/ f100 f47 1"/>
                <a:gd name="f126" fmla="*/ f102 f46 1"/>
                <a:gd name="f127" fmla="*/ f103 f47 1"/>
                <a:gd name="f128" fmla="*/ f104 f46 1"/>
                <a:gd name="f129" fmla="*/ f105 f46 1"/>
                <a:gd name="f130" fmla="*/ f106 f46 1"/>
                <a:gd name="f131" fmla="*/ f107 f47 1"/>
                <a:gd name="f132" fmla="*/ f108 f46 1"/>
                <a:gd name="f133" fmla="*/ f109 f47 1"/>
                <a:gd name="f134" fmla="*/ f110 f46 1"/>
                <a:gd name="f135" fmla="*/ f111 f47 1"/>
                <a:gd name="f136" fmla="*/ f112 f47 1"/>
                <a:gd name="f137" fmla="*/ f113 f47 1"/>
                <a:gd name="f138" fmla="*/ f114 f47 1"/>
                <a:gd name="f139" fmla="*/ f115 f46 1"/>
                <a:gd name="f140" fmla="*/ f116 f47 1"/>
                <a:gd name="f141" fmla="*/ f117 f46 1"/>
                <a:gd name="f142" fmla="*/ f118 f46 1"/>
                <a:gd name="f143" fmla="*/ f119 f47 1"/>
                <a:gd name="f144" fmla="*/ f120 f46 1"/>
                <a:gd name="f145" fmla="*/ f121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6" y="f127"/>
                </a:cxn>
                <a:cxn ang="f77">
                  <a:pos x="f128" y="f127"/>
                </a:cxn>
                <a:cxn ang="f77">
                  <a:pos x="f129" y="f127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4" y="f135"/>
                </a:cxn>
                <a:cxn ang="f77">
                  <a:pos x="f134" y="f136"/>
                </a:cxn>
                <a:cxn ang="f77">
                  <a:pos x="f134" y="f137"/>
                </a:cxn>
                <a:cxn ang="f77">
                  <a:pos x="f134" y="f138"/>
                </a:cxn>
                <a:cxn ang="f77">
                  <a:pos x="f139" y="f138"/>
                </a:cxn>
                <a:cxn ang="f77">
                  <a:pos x="f139" y="f140"/>
                </a:cxn>
                <a:cxn ang="f77">
                  <a:pos x="f141" y="f131"/>
                </a:cxn>
                <a:cxn ang="f77">
                  <a:pos x="f142" y="f143"/>
                </a:cxn>
                <a:cxn ang="f77">
                  <a:pos x="f144" y="f143"/>
                </a:cxn>
                <a:cxn ang="f77">
                  <a:pos x="f145" y="f143"/>
                </a:cxn>
              </a:cxnLst>
              <a:rect l="f122" t="f125" r="f123" b="f124"/>
              <a:pathLst>
                <a:path w="13868" h="32630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32"/>
                  </a:cubicBezTo>
                  <a:cubicBezTo>
                    <a:pt x="f27" y="f32"/>
                    <a:pt x="f27" y="f32"/>
                    <a:pt x="f27" y="f33"/>
                  </a:cubicBezTo>
                  <a:lnTo>
                    <a:pt x="f27" y="f34"/>
                  </a:lnTo>
                  <a:lnTo>
                    <a:pt x="f6" y="f34"/>
                  </a:lnTo>
                  <a:lnTo>
                    <a:pt x="f6" y="f35"/>
                  </a:lnTo>
                  <a:cubicBezTo>
                    <a:pt x="f36" y="f37"/>
                    <a:pt x="f38" y="f39"/>
                    <a:pt x="f40" y="f16"/>
                  </a:cubicBezTo>
                  <a:lnTo>
                    <a:pt x="f41" y="f42"/>
                  </a:lnTo>
                  <a:lnTo>
                    <a:pt x="f43" y="f42"/>
                  </a:lnTo>
                  <a:lnTo>
                    <a:pt x="f44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2" name="Freeform: Shape 362">
              <a:extLst>
                <a:ext uri="{FF2B5EF4-FFF2-40B4-BE49-F238E27FC236}">
                  <a16:creationId xmlns:a16="http://schemas.microsoft.com/office/drawing/2014/main" id="{84001E0F-D58A-D592-4E24-D28D6C2E5F2B}"/>
                </a:ext>
              </a:extLst>
            </p:cNvPr>
            <p:cNvSpPr/>
            <p:nvPr/>
          </p:nvSpPr>
          <p:spPr>
            <a:xfrm>
              <a:off x="5164247" y="5651595"/>
              <a:ext cx="13716" cy="1894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189435"/>
                <a:gd name="f8" fmla="val 6856"/>
                <a:gd name="f9" fmla="val 189436"/>
                <a:gd name="f10" fmla="val 10665"/>
                <a:gd name="f11" fmla="val 189366"/>
                <a:gd name="f12" fmla="val 13713"/>
                <a:gd name="f13" fmla="val 186260"/>
                <a:gd name="f14" fmla="val 182452"/>
                <a:gd name="f15" fmla="val 3786"/>
                <a:gd name="f16" fmla="val 10640"/>
                <a:gd name="f17" fmla="val 3073"/>
                <a:gd name="f18" fmla="val 3047"/>
                <a:gd name="f19" fmla="+- 0 0 -90"/>
                <a:gd name="f20" fmla="*/ f3 1 13712"/>
                <a:gd name="f21" fmla="*/ f4 1 18943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712"/>
                <a:gd name="f30" fmla="*/ f26 1 189435"/>
                <a:gd name="f31" fmla="*/ 6856 f27 1"/>
                <a:gd name="f32" fmla="*/ 189436 f26 1"/>
                <a:gd name="f33" fmla="*/ 13713 f27 1"/>
                <a:gd name="f34" fmla="*/ 182452 f26 1"/>
                <a:gd name="f35" fmla="*/ 0 f26 1"/>
                <a:gd name="f36" fmla="*/ 6856 f26 1"/>
                <a:gd name="f37" fmla="*/ 0 f27 1"/>
                <a:gd name="f38" fmla="+- f28 0 f1"/>
                <a:gd name="f39" fmla="*/ f31 1 13712"/>
                <a:gd name="f40" fmla="*/ f32 1 189435"/>
                <a:gd name="f41" fmla="*/ f33 1 13712"/>
                <a:gd name="f42" fmla="*/ f34 1 189435"/>
                <a:gd name="f43" fmla="*/ f35 1 189435"/>
                <a:gd name="f44" fmla="*/ f36 1 189435"/>
                <a:gd name="f45" fmla="*/ f37 1 13712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712" h="189435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cubicBezTo>
                    <a:pt x="f12" y="f15"/>
                    <a:pt x="f16" y="f8"/>
                    <a:pt x="f8" y="f8"/>
                  </a:cubicBezTo>
                  <a:cubicBezTo>
                    <a:pt x="f17" y="f8"/>
                    <a:pt x="f5" y="f15"/>
                    <a:pt x="f5" y="f5"/>
                  </a:cubicBezTo>
                  <a:lnTo>
                    <a:pt x="f5" y="f14"/>
                  </a:lnTo>
                  <a:cubicBezTo>
                    <a:pt x="f5" y="f13"/>
                    <a:pt x="f18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3" name="Freeform: Shape 363">
              <a:extLst>
                <a:ext uri="{FF2B5EF4-FFF2-40B4-BE49-F238E27FC236}">
                  <a16:creationId xmlns:a16="http://schemas.microsoft.com/office/drawing/2014/main" id="{BCBD6CD8-E93A-1396-A4C4-3A6DED014FE2}"/>
                </a:ext>
              </a:extLst>
            </p:cNvPr>
            <p:cNvSpPr/>
            <p:nvPr/>
          </p:nvSpPr>
          <p:spPr>
            <a:xfrm>
              <a:off x="5164247" y="5628232"/>
              <a:ext cx="13716" cy="303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30345"/>
                <a:gd name="f8" fmla="val 6856"/>
                <a:gd name="f9" fmla="val 10665"/>
                <a:gd name="f10" fmla="val 30275"/>
                <a:gd name="f11" fmla="val 13713"/>
                <a:gd name="f12" fmla="val 27170"/>
                <a:gd name="f13" fmla="val 23362"/>
                <a:gd name="f14" fmla="val 3070"/>
                <a:gd name="f15" fmla="val 10640"/>
                <a:gd name="f16" fmla="val 3073"/>
                <a:gd name="f17" fmla="val 3047"/>
                <a:gd name="f18" fmla="+- 0 0 -90"/>
                <a:gd name="f19" fmla="*/ f3 1 13712"/>
                <a:gd name="f20" fmla="*/ f4 1 3034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712"/>
                <a:gd name="f29" fmla="*/ f25 1 30345"/>
                <a:gd name="f30" fmla="*/ 6856 f26 1"/>
                <a:gd name="f31" fmla="*/ 30345 f25 1"/>
                <a:gd name="f32" fmla="*/ 13713 f26 1"/>
                <a:gd name="f33" fmla="*/ 23362 f25 1"/>
                <a:gd name="f34" fmla="*/ 6856 f25 1"/>
                <a:gd name="f35" fmla="*/ 0 f25 1"/>
                <a:gd name="f36" fmla="*/ 0 f26 1"/>
                <a:gd name="f37" fmla="+- f27 0 f1"/>
                <a:gd name="f38" fmla="*/ f30 1 13712"/>
                <a:gd name="f39" fmla="*/ f31 1 30345"/>
                <a:gd name="f40" fmla="*/ f32 1 13712"/>
                <a:gd name="f41" fmla="*/ f33 1 30345"/>
                <a:gd name="f42" fmla="*/ f34 1 30345"/>
                <a:gd name="f43" fmla="*/ f35 1 30345"/>
                <a:gd name="f44" fmla="*/ f36 1 13712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0" y="f65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3712" h="30345">
                  <a:moveTo>
                    <a:pt x="f8" y="f7"/>
                  </a:moveTo>
                  <a:cubicBezTo>
                    <a:pt x="f9" y="f10"/>
                    <a:pt x="f11" y="f12"/>
                    <a:pt x="f11" y="f13"/>
                  </a:cubicBezTo>
                  <a:lnTo>
                    <a:pt x="f11" y="f8"/>
                  </a:lnTo>
                  <a:cubicBezTo>
                    <a:pt x="f11" y="f14"/>
                    <a:pt x="f15" y="f5"/>
                    <a:pt x="f8" y="f5"/>
                  </a:cubicBezTo>
                  <a:cubicBezTo>
                    <a:pt x="f16" y="f5"/>
                    <a:pt x="f5" y="f14"/>
                    <a:pt x="f5" y="f8"/>
                  </a:cubicBezTo>
                  <a:lnTo>
                    <a:pt x="f5" y="f13"/>
                  </a:lnTo>
                  <a:cubicBezTo>
                    <a:pt x="f5" y="f12"/>
                    <a:pt x="f17" y="f1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4" name="Freeform: Shape 364">
              <a:extLst>
                <a:ext uri="{FF2B5EF4-FFF2-40B4-BE49-F238E27FC236}">
                  <a16:creationId xmlns:a16="http://schemas.microsoft.com/office/drawing/2014/main" id="{FC2AED15-0EE6-2D90-D53E-3A6FBA6D598C}"/>
                </a:ext>
              </a:extLst>
            </p:cNvPr>
            <p:cNvSpPr/>
            <p:nvPr/>
          </p:nvSpPr>
          <p:spPr>
            <a:xfrm>
              <a:off x="5532613" y="5806110"/>
              <a:ext cx="183437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435"/>
                <a:gd name="f7" fmla="val 13839"/>
                <a:gd name="f8" fmla="val 6189"/>
                <a:gd name="f9" fmla="val 762"/>
                <a:gd name="f10" fmla="val 4666"/>
                <a:gd name="f11" fmla="val 3523"/>
                <a:gd name="f12" fmla="val 2381"/>
                <a:gd name="f13" fmla="val 1524"/>
                <a:gd name="f14" fmla="val 1492"/>
                <a:gd name="f15" fmla="val 2285"/>
                <a:gd name="f16" fmla="val 3047"/>
                <a:gd name="f17" fmla="val 730"/>
                <a:gd name="f18" fmla="val 3301"/>
                <a:gd name="f19" fmla="val 489"/>
                <a:gd name="f20" fmla="val 3711"/>
                <a:gd name="f21" fmla="val 286"/>
                <a:gd name="f22" fmla="val 4135"/>
                <a:gd name="f23" fmla="val 95"/>
                <a:gd name="f24" fmla="val 4571"/>
                <a:gd name="f25" fmla="val -32"/>
                <a:gd name="f26" fmla="val 5369"/>
                <a:gd name="f27" fmla="val 6185"/>
                <a:gd name="f28" fmla="val 6983"/>
                <a:gd name="f29" fmla="val 10769"/>
                <a:gd name="f30" fmla="val 3168"/>
                <a:gd name="f31" fmla="val 13840"/>
                <a:gd name="f32" fmla="val 6951"/>
                <a:gd name="f33" fmla="val 183436"/>
                <a:gd name="f34" fmla="val 179652"/>
                <a:gd name="f35" fmla="val 176579"/>
                <a:gd name="f36" fmla="val 3175"/>
                <a:gd name="f37" fmla="val 179626"/>
                <a:gd name="f38" fmla="val 70"/>
                <a:gd name="f39" fmla="+- 0 0 -90"/>
                <a:gd name="f40" fmla="*/ f3 1 183435"/>
                <a:gd name="f41" fmla="*/ f4 1 13839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83435"/>
                <a:gd name="f50" fmla="*/ f46 1 13839"/>
                <a:gd name="f51" fmla="*/ 6189 f47 1"/>
                <a:gd name="f52" fmla="*/ 762 f46 1"/>
                <a:gd name="f53" fmla="*/ 4666 f47 1"/>
                <a:gd name="f54" fmla="*/ 3523 f47 1"/>
                <a:gd name="f55" fmla="*/ 2381 f47 1"/>
                <a:gd name="f56" fmla="*/ 1524 f46 1"/>
                <a:gd name="f57" fmla="*/ 1492 f47 1"/>
                <a:gd name="f58" fmla="*/ 2285 f46 1"/>
                <a:gd name="f59" fmla="*/ 730 f47 1"/>
                <a:gd name="f60" fmla="*/ 3301 f46 1"/>
                <a:gd name="f61" fmla="*/ 95 f47 1"/>
                <a:gd name="f62" fmla="*/ 4571 f46 1"/>
                <a:gd name="f63" fmla="*/ 6983 f46 1"/>
                <a:gd name="f64" fmla="*/ 6951 f47 1"/>
                <a:gd name="f65" fmla="*/ 13840 f46 1"/>
                <a:gd name="f66" fmla="*/ 183436 f47 1"/>
                <a:gd name="f67" fmla="*/ 176579 f47 1"/>
                <a:gd name="f68" fmla="*/ 0 f46 1"/>
                <a:gd name="f69" fmla="+- f48 0 f1"/>
                <a:gd name="f70" fmla="*/ f51 1 183435"/>
                <a:gd name="f71" fmla="*/ f52 1 13839"/>
                <a:gd name="f72" fmla="*/ f53 1 183435"/>
                <a:gd name="f73" fmla="*/ f54 1 183435"/>
                <a:gd name="f74" fmla="*/ f55 1 183435"/>
                <a:gd name="f75" fmla="*/ f56 1 13839"/>
                <a:gd name="f76" fmla="*/ f57 1 183435"/>
                <a:gd name="f77" fmla="*/ f58 1 13839"/>
                <a:gd name="f78" fmla="*/ f59 1 183435"/>
                <a:gd name="f79" fmla="*/ f60 1 13839"/>
                <a:gd name="f80" fmla="*/ f61 1 183435"/>
                <a:gd name="f81" fmla="*/ f62 1 13839"/>
                <a:gd name="f82" fmla="*/ f63 1 13839"/>
                <a:gd name="f83" fmla="*/ f64 1 183435"/>
                <a:gd name="f84" fmla="*/ f65 1 13839"/>
                <a:gd name="f85" fmla="*/ f66 1 183435"/>
                <a:gd name="f86" fmla="*/ f67 1 183435"/>
                <a:gd name="f87" fmla="*/ f68 1 13839"/>
                <a:gd name="f88" fmla="*/ f42 1 f49"/>
                <a:gd name="f89" fmla="*/ f43 1 f49"/>
                <a:gd name="f90" fmla="*/ f42 1 f50"/>
                <a:gd name="f91" fmla="*/ f44 1 f50"/>
                <a:gd name="f92" fmla="*/ f70 1 f49"/>
                <a:gd name="f93" fmla="*/ f71 1 f50"/>
                <a:gd name="f94" fmla="*/ f72 1 f49"/>
                <a:gd name="f95" fmla="*/ f73 1 f49"/>
                <a:gd name="f96" fmla="*/ f74 1 f49"/>
                <a:gd name="f97" fmla="*/ f75 1 f50"/>
                <a:gd name="f98" fmla="*/ f76 1 f49"/>
                <a:gd name="f99" fmla="*/ f77 1 f50"/>
                <a:gd name="f100" fmla="*/ f78 1 f49"/>
                <a:gd name="f101" fmla="*/ f79 1 f50"/>
                <a:gd name="f102" fmla="*/ f80 1 f49"/>
                <a:gd name="f103" fmla="*/ f81 1 f50"/>
                <a:gd name="f104" fmla="*/ f82 1 f50"/>
                <a:gd name="f105" fmla="*/ f83 1 f49"/>
                <a:gd name="f106" fmla="*/ f84 1 f50"/>
                <a:gd name="f107" fmla="*/ f85 1 f49"/>
                <a:gd name="f108" fmla="*/ f86 1 f49"/>
                <a:gd name="f109" fmla="*/ f87 1 f50"/>
                <a:gd name="f110" fmla="*/ f88 f40 1"/>
                <a:gd name="f111" fmla="*/ f89 f40 1"/>
                <a:gd name="f112" fmla="*/ f91 f41 1"/>
                <a:gd name="f113" fmla="*/ f90 f41 1"/>
                <a:gd name="f114" fmla="*/ f92 f40 1"/>
                <a:gd name="f115" fmla="*/ f93 f41 1"/>
                <a:gd name="f116" fmla="*/ f94 f40 1"/>
                <a:gd name="f117" fmla="*/ f95 f40 1"/>
                <a:gd name="f118" fmla="*/ f96 f40 1"/>
                <a:gd name="f119" fmla="*/ f97 f41 1"/>
                <a:gd name="f120" fmla="*/ f98 f40 1"/>
                <a:gd name="f121" fmla="*/ f99 f41 1"/>
                <a:gd name="f122" fmla="*/ f100 f40 1"/>
                <a:gd name="f123" fmla="*/ f101 f41 1"/>
                <a:gd name="f124" fmla="*/ f102 f40 1"/>
                <a:gd name="f125" fmla="*/ f103 f41 1"/>
                <a:gd name="f126" fmla="*/ f104 f41 1"/>
                <a:gd name="f127" fmla="*/ f105 f40 1"/>
                <a:gd name="f128" fmla="*/ f106 f41 1"/>
                <a:gd name="f129" fmla="*/ f107 f40 1"/>
                <a:gd name="f130" fmla="*/ f108 f40 1"/>
                <a:gd name="f131" fmla="*/ f10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4" y="f115"/>
                </a:cxn>
                <a:cxn ang="f69">
                  <a:pos x="f116" y="f115"/>
                </a:cxn>
                <a:cxn ang="f69">
                  <a:pos x="f117" y="f115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4" y="f126"/>
                </a:cxn>
                <a:cxn ang="f69">
                  <a:pos x="f127" y="f128"/>
                </a:cxn>
                <a:cxn ang="f69">
                  <a:pos x="f129" y="f128"/>
                </a:cxn>
                <a:cxn ang="f69">
                  <a:pos x="f130" y="f126"/>
                </a:cxn>
                <a:cxn ang="f69">
                  <a:pos x="f129" y="f131"/>
                </a:cxn>
                <a:cxn ang="f69">
                  <a:pos x="f114" y="f131"/>
                </a:cxn>
              </a:cxnLst>
              <a:rect l="f110" t="f113" r="f111" b="f112"/>
              <a:pathLst>
                <a:path w="183435" h="13839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4" y="f15"/>
                    <a:pt x="f14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28"/>
                  </a:cubicBezTo>
                  <a:cubicBezTo>
                    <a:pt x="f23" y="f29"/>
                    <a:pt x="f30" y="f31"/>
                    <a:pt x="f32" y="f31"/>
                  </a:cubicBezTo>
                  <a:lnTo>
                    <a:pt x="f33" y="f31"/>
                  </a:lnTo>
                  <a:cubicBezTo>
                    <a:pt x="f34" y="f31"/>
                    <a:pt x="f35" y="f29"/>
                    <a:pt x="f35" y="f28"/>
                  </a:cubicBezTo>
                  <a:cubicBezTo>
                    <a:pt x="f35" y="f36"/>
                    <a:pt x="f37" y="f38"/>
                    <a:pt x="f33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5" name="Freeform: Shape 365">
              <a:extLst>
                <a:ext uri="{FF2B5EF4-FFF2-40B4-BE49-F238E27FC236}">
                  <a16:creationId xmlns:a16="http://schemas.microsoft.com/office/drawing/2014/main" id="{37B91451-5ABD-9E94-F65E-CEC56C5E2CE5}"/>
                </a:ext>
              </a:extLst>
            </p:cNvPr>
            <p:cNvSpPr/>
            <p:nvPr/>
          </p:nvSpPr>
          <p:spPr>
            <a:xfrm>
              <a:off x="5708681" y="5806750"/>
              <a:ext cx="24505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04"/>
                <a:gd name="f7" fmla="val 13839"/>
                <a:gd name="f8" fmla="val 6983"/>
                <a:gd name="f9" fmla="val 10769"/>
                <a:gd name="f10" fmla="val 3073"/>
                <a:gd name="f11" fmla="val 6856"/>
                <a:gd name="f12" fmla="val 17521"/>
                <a:gd name="f13" fmla="val 3126"/>
                <a:gd name="f14" fmla="val 20645"/>
                <a:gd name="f15" fmla="val 24505"/>
                <a:gd name="f16" fmla="val 6603"/>
                <a:gd name="f17" fmla="val 2895"/>
                <a:gd name="f18" fmla="val 203"/>
                <a:gd name="f19" fmla="val 3271"/>
                <a:gd name="f20" fmla="+- 0 0 -90"/>
                <a:gd name="f21" fmla="*/ f3 1 24504"/>
                <a:gd name="f22" fmla="*/ f4 1 138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4504"/>
                <a:gd name="f31" fmla="*/ f27 1 13839"/>
                <a:gd name="f32" fmla="*/ 0 f28 1"/>
                <a:gd name="f33" fmla="*/ 6983 f27 1"/>
                <a:gd name="f34" fmla="*/ 6856 f28 1"/>
                <a:gd name="f35" fmla="*/ 13839 f27 1"/>
                <a:gd name="f36" fmla="*/ 17521 f28 1"/>
                <a:gd name="f37" fmla="*/ 24505 f28 1"/>
                <a:gd name="f38" fmla="*/ 0 f27 1"/>
                <a:gd name="f39" fmla="*/ 6603 f28 1"/>
                <a:gd name="f40" fmla="+- f29 0 f1"/>
                <a:gd name="f41" fmla="*/ f32 1 24504"/>
                <a:gd name="f42" fmla="*/ f33 1 13839"/>
                <a:gd name="f43" fmla="*/ f34 1 24504"/>
                <a:gd name="f44" fmla="*/ f35 1 13839"/>
                <a:gd name="f45" fmla="*/ f36 1 24504"/>
                <a:gd name="f46" fmla="*/ f37 1 24504"/>
                <a:gd name="f47" fmla="*/ f38 1 13839"/>
                <a:gd name="f48" fmla="*/ f39 1 24504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0"/>
                <a:gd name="f59" fmla="*/ f47 1 f31"/>
                <a:gd name="f60" fmla="*/ f48 1 f30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1 1"/>
                <a:gd name="f71" fmla="*/ f59 f22 1"/>
                <a:gd name="f72" fmla="*/ f6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9" y="f68"/>
                </a:cxn>
                <a:cxn ang="f40">
                  <a:pos x="f69" y="f66"/>
                </a:cxn>
                <a:cxn ang="f40">
                  <a:pos x="f70" y="f71"/>
                </a:cxn>
                <a:cxn ang="f40">
                  <a:pos x="f72" y="f71"/>
                </a:cxn>
                <a:cxn ang="f40">
                  <a:pos x="f65" y="f66"/>
                </a:cxn>
              </a:cxnLst>
              <a:rect l="f61" t="f64" r="f62" b="f63"/>
              <a:pathLst>
                <a:path w="24504" h="13839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lnTo>
                    <a:pt x="f12" y="f8"/>
                  </a:lnTo>
                  <a:cubicBezTo>
                    <a:pt x="f12" y="f13"/>
                    <a:pt x="f14" y="f5"/>
                    <a:pt x="f15" y="f5"/>
                  </a:cubicBezTo>
                  <a:lnTo>
                    <a:pt x="f16" y="f5"/>
                  </a:lnTo>
                  <a:cubicBezTo>
                    <a:pt x="f17" y="f18"/>
                    <a:pt x="f5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6" name="Freeform: Shape 366">
              <a:extLst>
                <a:ext uri="{FF2B5EF4-FFF2-40B4-BE49-F238E27FC236}">
                  <a16:creationId xmlns:a16="http://schemas.microsoft.com/office/drawing/2014/main" id="{A2D79CA7-ED92-F11F-C824-A318B7501E5E}"/>
                </a:ext>
              </a:extLst>
            </p:cNvPr>
            <p:cNvSpPr/>
            <p:nvPr/>
          </p:nvSpPr>
          <p:spPr>
            <a:xfrm>
              <a:off x="5726210" y="5806750"/>
              <a:ext cx="13834" cy="549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54976"/>
                <a:gd name="f8" fmla="val 6983"/>
                <a:gd name="f9" fmla="val 54977"/>
                <a:gd name="f10" fmla="val 51120"/>
                <a:gd name="f11" fmla="val 3123"/>
                <a:gd name="f12" fmla="val 47994"/>
                <a:gd name="f13" fmla="val 10792"/>
                <a:gd name="f14" fmla="val 48062"/>
                <a:gd name="f15" fmla="val 51169"/>
                <a:gd name="f16" fmla="val 3175"/>
                <a:gd name="f17" fmla="val 70"/>
                <a:gd name="f18" fmla="val 3126"/>
                <a:gd name="f19" fmla="+- 0 0 -90"/>
                <a:gd name="f20" fmla="*/ f3 1 13839"/>
                <a:gd name="f21" fmla="*/ f4 1 5497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54976"/>
                <a:gd name="f31" fmla="*/ 0 f27 1"/>
                <a:gd name="f32" fmla="*/ 6983 f26 1"/>
                <a:gd name="f33" fmla="*/ 54977 f26 1"/>
                <a:gd name="f34" fmla="*/ 6983 f27 1"/>
                <a:gd name="f35" fmla="*/ 47994 f26 1"/>
                <a:gd name="f36" fmla="*/ 13839 f27 1"/>
                <a:gd name="f37" fmla="*/ 0 f26 1"/>
                <a:gd name="f38" fmla="+- f28 0 f1"/>
                <a:gd name="f39" fmla="*/ f31 1 13839"/>
                <a:gd name="f40" fmla="*/ f32 1 54976"/>
                <a:gd name="f41" fmla="*/ f33 1 54976"/>
                <a:gd name="f42" fmla="*/ f34 1 13839"/>
                <a:gd name="f43" fmla="*/ f35 1 54976"/>
                <a:gd name="f44" fmla="*/ f36 1 13839"/>
                <a:gd name="f45" fmla="*/ f37 1 54976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30"/>
                <a:gd name="f53" fmla="*/ f42 1 f29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1 1"/>
                <a:gd name="f64" fmla="*/ f53 f20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1" y="f63"/>
                </a:cxn>
                <a:cxn ang="f38">
                  <a:pos x="f64" y="f65"/>
                </a:cxn>
                <a:cxn ang="f38">
                  <a:pos x="f66" y="f63"/>
                </a:cxn>
                <a:cxn ang="f38">
                  <a:pos x="f66" y="f62"/>
                </a:cxn>
                <a:cxn ang="f38">
                  <a:pos x="f64" y="f67"/>
                </a:cxn>
                <a:cxn ang="f38">
                  <a:pos x="f61" y="f62"/>
                </a:cxn>
              </a:cxnLst>
              <a:rect l="f57" t="f60" r="f58" b="f59"/>
              <a:pathLst>
                <a:path w="13839" h="54976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8" y="f12"/>
                  </a:cubicBezTo>
                  <a:cubicBezTo>
                    <a:pt x="f13" y="f14"/>
                    <a:pt x="f6" y="f15"/>
                    <a:pt x="f6" y="f9"/>
                  </a:cubicBezTo>
                  <a:lnTo>
                    <a:pt x="f6" y="f8"/>
                  </a:lnTo>
                  <a:cubicBezTo>
                    <a:pt x="f6" y="f16"/>
                    <a:pt x="f13" y="f17"/>
                    <a:pt x="f8" y="f5"/>
                  </a:cubicBezTo>
                  <a:cubicBezTo>
                    <a:pt x="f11" y="f5"/>
                    <a:pt x="f5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7" name="Freeform: Shape 367">
              <a:extLst>
                <a:ext uri="{FF2B5EF4-FFF2-40B4-BE49-F238E27FC236}">
                  <a16:creationId xmlns:a16="http://schemas.microsoft.com/office/drawing/2014/main" id="{17498F6B-4986-3F7D-58B6-B6CE518AD391}"/>
                </a:ext>
              </a:extLst>
            </p:cNvPr>
            <p:cNvSpPr/>
            <p:nvPr/>
          </p:nvSpPr>
          <p:spPr>
            <a:xfrm>
              <a:off x="5726457" y="5854738"/>
              <a:ext cx="13834" cy="584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584939"/>
                <a:gd name="f8" fmla="val 6983"/>
                <a:gd name="f9" fmla="val 3175"/>
                <a:gd name="f10" fmla="val 10792"/>
                <a:gd name="f11" fmla="val 69"/>
                <a:gd name="f12" fmla="val 3123"/>
                <a:gd name="f13" fmla="val 3126"/>
                <a:gd name="f14" fmla="+- 0 0 -90"/>
                <a:gd name="f15" fmla="*/ f3 1 13839"/>
                <a:gd name="f16" fmla="*/ f4 1 58493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839"/>
                <a:gd name="f25" fmla="*/ f21 1 584939"/>
                <a:gd name="f26" fmla="*/ 6983 f22 1"/>
                <a:gd name="f27" fmla="*/ 584939 f21 1"/>
                <a:gd name="f28" fmla="*/ 13839 f22 1"/>
                <a:gd name="f29" fmla="*/ 6983 f21 1"/>
                <a:gd name="f30" fmla="*/ 0 f21 1"/>
                <a:gd name="f31" fmla="*/ 0 f22 1"/>
                <a:gd name="f32" fmla="+- f23 0 f1"/>
                <a:gd name="f33" fmla="*/ f26 1 13839"/>
                <a:gd name="f34" fmla="*/ f27 1 584939"/>
                <a:gd name="f35" fmla="*/ f28 1 13839"/>
                <a:gd name="f36" fmla="*/ f29 1 584939"/>
                <a:gd name="f37" fmla="*/ f30 1 584939"/>
                <a:gd name="f38" fmla="*/ f31 1 13839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3" y="f57"/>
                </a:cxn>
                <a:cxn ang="f32">
                  <a:pos x="f58" y="f56"/>
                </a:cxn>
                <a:cxn ang="f32">
                  <a:pos x="f58" y="f54"/>
                </a:cxn>
              </a:cxnLst>
              <a:rect l="f49" t="f52" r="f50" b="f51"/>
              <a:pathLst>
                <a:path w="13839" h="584939">
                  <a:moveTo>
                    <a:pt x="f8" y="f7"/>
                  </a:moveTo>
                  <a:lnTo>
                    <a:pt x="f6" y="f7"/>
                  </a:lnTo>
                  <a:lnTo>
                    <a:pt x="f6" y="f8"/>
                  </a:lnTo>
                  <a:cubicBezTo>
                    <a:pt x="f6" y="f9"/>
                    <a:pt x="f10" y="f11"/>
                    <a:pt x="f8" y="f5"/>
                  </a:cubicBezTo>
                  <a:cubicBezTo>
                    <a:pt x="f12" y="f5"/>
                    <a:pt x="f5" y="f13"/>
                    <a:pt x="f5" y="f8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8" name="Freeform: Shape 368">
              <a:extLst>
                <a:ext uri="{FF2B5EF4-FFF2-40B4-BE49-F238E27FC236}">
                  <a16:creationId xmlns:a16="http://schemas.microsoft.com/office/drawing/2014/main" id="{1A21C56A-2865-2E89-7E68-BB43FBD3E7E2}"/>
                </a:ext>
              </a:extLst>
            </p:cNvPr>
            <p:cNvSpPr/>
            <p:nvPr/>
          </p:nvSpPr>
          <p:spPr>
            <a:xfrm>
              <a:off x="4511137" y="6243770"/>
              <a:ext cx="13121" cy="203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23"/>
                <a:gd name="f7" fmla="val 203147"/>
                <a:gd name="f8" fmla="val 6220"/>
                <a:gd name="f9" fmla="val 194895"/>
                <a:gd name="f10" fmla="val 7680"/>
                <a:gd name="f11" fmla="val 194959"/>
                <a:gd name="f12" fmla="val 9089"/>
                <a:gd name="f13" fmla="val 195441"/>
                <a:gd name="f14" fmla="val 10282"/>
                <a:gd name="f15" fmla="val 196292"/>
                <a:gd name="f16" fmla="val 13076"/>
                <a:gd name="f17" fmla="val 5840"/>
                <a:gd name="f18" fmla="val 5079"/>
                <a:gd name="f19" fmla="val 13139"/>
                <a:gd name="f20" fmla="val 4609"/>
                <a:gd name="f21" fmla="val 4152"/>
                <a:gd name="f22" fmla="val 3682"/>
                <a:gd name="f23" fmla="val 2793"/>
                <a:gd name="f24" fmla="val 12314"/>
                <a:gd name="f25" fmla="val 1651"/>
                <a:gd name="f26" fmla="val 11425"/>
                <a:gd name="f27" fmla="val 762"/>
                <a:gd name="f28" fmla="val 9013"/>
                <a:gd name="f29" fmla="val 7108"/>
                <a:gd name="f30" fmla="val 3249"/>
                <a:gd name="f31" fmla="val 125"/>
                <a:gd name="f32" fmla="val 3123"/>
                <a:gd name="f33" fmla="val 6983"/>
                <a:gd name="f34" fmla="val 203148"/>
                <a:gd name="f35" fmla="val -599"/>
                <a:gd name="f36" fmla="val 199364"/>
                <a:gd name="f37" fmla="val 1890"/>
                <a:gd name="f38" fmla="val 195708"/>
                <a:gd name="f39" fmla="val 5674"/>
                <a:gd name="f40" fmla="val 194971"/>
                <a:gd name="f41" fmla="val 5851"/>
                <a:gd name="f42" fmla="val 194946"/>
                <a:gd name="f43" fmla="val 6042"/>
                <a:gd name="f44" fmla="val 194920"/>
                <a:gd name="f45" fmla="+- 0 0 -90"/>
                <a:gd name="f46" fmla="*/ f3 1 13123"/>
                <a:gd name="f47" fmla="*/ f4 1 203147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3123"/>
                <a:gd name="f56" fmla="*/ f52 1 203147"/>
                <a:gd name="f57" fmla="*/ 6220 f53 1"/>
                <a:gd name="f58" fmla="*/ 194895 f52 1"/>
                <a:gd name="f59" fmla="*/ 10282 f53 1"/>
                <a:gd name="f60" fmla="*/ 196292 f52 1"/>
                <a:gd name="f61" fmla="*/ 13076 f53 1"/>
                <a:gd name="f62" fmla="*/ 5840 f52 1"/>
                <a:gd name="f63" fmla="*/ 5079 f52 1"/>
                <a:gd name="f64" fmla="*/ 3682 f52 1"/>
                <a:gd name="f65" fmla="*/ 2793 f52 1"/>
                <a:gd name="f66" fmla="*/ 12314 f53 1"/>
                <a:gd name="f67" fmla="*/ 1651 f52 1"/>
                <a:gd name="f68" fmla="*/ 11425 f53 1"/>
                <a:gd name="f69" fmla="*/ 762 f52 1"/>
                <a:gd name="f70" fmla="*/ 0 f52 1"/>
                <a:gd name="f71" fmla="*/ 9013 f53 1"/>
                <a:gd name="f72" fmla="*/ 7108 f53 1"/>
                <a:gd name="f73" fmla="*/ 125 f53 1"/>
                <a:gd name="f74" fmla="*/ 6983 f52 1"/>
                <a:gd name="f75" fmla="*/ 203148 f52 1"/>
                <a:gd name="f76" fmla="*/ 5674 f53 1"/>
                <a:gd name="f77" fmla="*/ 194971 f52 1"/>
                <a:gd name="f78" fmla="+- f54 0 f1"/>
                <a:gd name="f79" fmla="*/ f57 1 13123"/>
                <a:gd name="f80" fmla="*/ f58 1 203147"/>
                <a:gd name="f81" fmla="*/ f59 1 13123"/>
                <a:gd name="f82" fmla="*/ f60 1 203147"/>
                <a:gd name="f83" fmla="*/ f61 1 13123"/>
                <a:gd name="f84" fmla="*/ f62 1 203147"/>
                <a:gd name="f85" fmla="*/ f63 1 203147"/>
                <a:gd name="f86" fmla="*/ f64 1 203147"/>
                <a:gd name="f87" fmla="*/ f65 1 203147"/>
                <a:gd name="f88" fmla="*/ f66 1 13123"/>
                <a:gd name="f89" fmla="*/ f67 1 203147"/>
                <a:gd name="f90" fmla="*/ f68 1 13123"/>
                <a:gd name="f91" fmla="*/ f69 1 203147"/>
                <a:gd name="f92" fmla="*/ f70 1 203147"/>
                <a:gd name="f93" fmla="*/ f71 1 13123"/>
                <a:gd name="f94" fmla="*/ f72 1 13123"/>
                <a:gd name="f95" fmla="*/ f73 1 13123"/>
                <a:gd name="f96" fmla="*/ f74 1 203147"/>
                <a:gd name="f97" fmla="*/ f75 1 203147"/>
                <a:gd name="f98" fmla="*/ f76 1 13123"/>
                <a:gd name="f99" fmla="*/ f77 1 203147"/>
                <a:gd name="f100" fmla="*/ f48 1 f55"/>
                <a:gd name="f101" fmla="*/ f49 1 f55"/>
                <a:gd name="f102" fmla="*/ f48 1 f56"/>
                <a:gd name="f103" fmla="*/ f50 1 f56"/>
                <a:gd name="f104" fmla="*/ f79 1 f55"/>
                <a:gd name="f105" fmla="*/ f80 1 f56"/>
                <a:gd name="f106" fmla="*/ f81 1 f55"/>
                <a:gd name="f107" fmla="*/ f82 1 f56"/>
                <a:gd name="f108" fmla="*/ f83 1 f55"/>
                <a:gd name="f109" fmla="*/ f84 1 f56"/>
                <a:gd name="f110" fmla="*/ f85 1 f56"/>
                <a:gd name="f111" fmla="*/ f86 1 f56"/>
                <a:gd name="f112" fmla="*/ f87 1 f56"/>
                <a:gd name="f113" fmla="*/ f88 1 f55"/>
                <a:gd name="f114" fmla="*/ f89 1 f56"/>
                <a:gd name="f115" fmla="*/ f90 1 f55"/>
                <a:gd name="f116" fmla="*/ f91 1 f56"/>
                <a:gd name="f117" fmla="*/ f92 1 f56"/>
                <a:gd name="f118" fmla="*/ f93 1 f55"/>
                <a:gd name="f119" fmla="*/ f94 1 f55"/>
                <a:gd name="f120" fmla="*/ f95 1 f55"/>
                <a:gd name="f121" fmla="*/ f96 1 f56"/>
                <a:gd name="f122" fmla="*/ f97 1 f56"/>
                <a:gd name="f123" fmla="*/ f98 1 f55"/>
                <a:gd name="f124" fmla="*/ f99 1 f56"/>
                <a:gd name="f125" fmla="*/ f100 f46 1"/>
                <a:gd name="f126" fmla="*/ f101 f46 1"/>
                <a:gd name="f127" fmla="*/ f103 f47 1"/>
                <a:gd name="f128" fmla="*/ f102 f47 1"/>
                <a:gd name="f129" fmla="*/ f104 f46 1"/>
                <a:gd name="f130" fmla="*/ f105 f47 1"/>
                <a:gd name="f131" fmla="*/ f106 f46 1"/>
                <a:gd name="f132" fmla="*/ f107 f47 1"/>
                <a:gd name="f133" fmla="*/ f108 f46 1"/>
                <a:gd name="f134" fmla="*/ f109 f47 1"/>
                <a:gd name="f135" fmla="*/ f110 f47 1"/>
                <a:gd name="f136" fmla="*/ f111 f47 1"/>
                <a:gd name="f137" fmla="*/ f112 f47 1"/>
                <a:gd name="f138" fmla="*/ f113 f46 1"/>
                <a:gd name="f139" fmla="*/ f114 f47 1"/>
                <a:gd name="f140" fmla="*/ f115 f46 1"/>
                <a:gd name="f141" fmla="*/ f116 f47 1"/>
                <a:gd name="f142" fmla="*/ f117 f47 1"/>
                <a:gd name="f143" fmla="*/ f118 f46 1"/>
                <a:gd name="f144" fmla="*/ f119 f46 1"/>
                <a:gd name="f145" fmla="*/ f120 f46 1"/>
                <a:gd name="f146" fmla="*/ f121 f47 1"/>
                <a:gd name="f147" fmla="*/ f122 f47 1"/>
                <a:gd name="f148" fmla="*/ f123 f46 1"/>
                <a:gd name="f149" fmla="*/ f124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3" y="f132"/>
                </a:cxn>
                <a:cxn ang="f78">
                  <a:pos x="f133" y="f134"/>
                </a:cxn>
                <a:cxn ang="f78">
                  <a:pos x="f133" y="f134"/>
                </a:cxn>
                <a:cxn ang="f78">
                  <a:pos x="f133" y="f135"/>
                </a:cxn>
                <a:cxn ang="f78">
                  <a:pos x="f133" y="f136"/>
                </a:cxn>
                <a:cxn ang="f78">
                  <a:pos x="f133" y="f136"/>
                </a:cxn>
                <a:cxn ang="f78">
                  <a:pos x="f133" y="f137"/>
                </a:cxn>
                <a:cxn ang="f78">
                  <a:pos x="f138" y="f139"/>
                </a:cxn>
                <a:cxn ang="f78">
                  <a:pos x="f140" y="f141"/>
                </a:cxn>
                <a:cxn ang="f78">
                  <a:pos x="f131" y="f142"/>
                </a:cxn>
                <a:cxn ang="f78">
                  <a:pos x="f143" y="f142"/>
                </a:cxn>
                <a:cxn ang="f78">
                  <a:pos x="f144" y="f142"/>
                </a:cxn>
                <a:cxn ang="f78">
                  <a:pos x="f145" y="f146"/>
                </a:cxn>
                <a:cxn ang="f78">
                  <a:pos x="f145" y="f147"/>
                </a:cxn>
                <a:cxn ang="f78">
                  <a:pos x="f148" y="f149"/>
                </a:cxn>
                <a:cxn ang="f78">
                  <a:pos x="f129" y="f130"/>
                </a:cxn>
              </a:cxnLst>
              <a:rect l="f125" t="f128" r="f126" b="f127"/>
              <a:pathLst>
                <a:path w="13123" h="20314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6" y="f17"/>
                    <a:pt x="f16" y="f17"/>
                    <a:pt x="f16" y="f18"/>
                  </a:cubicBezTo>
                  <a:cubicBezTo>
                    <a:pt x="f19" y="f20"/>
                    <a:pt x="f19" y="f21"/>
                    <a:pt x="f16" y="f22"/>
                  </a:cubicBezTo>
                  <a:lnTo>
                    <a:pt x="f16" y="f22"/>
                  </a:lnTo>
                  <a:lnTo>
                    <a:pt x="f16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14" y="f5"/>
                  </a:lnTo>
                  <a:lnTo>
                    <a:pt x="f28" y="f5"/>
                  </a:lnTo>
                  <a:lnTo>
                    <a:pt x="f29" y="f5"/>
                  </a:lnTo>
                  <a:cubicBezTo>
                    <a:pt x="f30" y="f5"/>
                    <a:pt x="f31" y="f32"/>
                    <a:pt x="f31" y="f33"/>
                  </a:cubicBezTo>
                  <a:lnTo>
                    <a:pt x="f31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9" name="Freeform: Shape 369">
              <a:extLst>
                <a:ext uri="{FF2B5EF4-FFF2-40B4-BE49-F238E27FC236}">
                  <a16:creationId xmlns:a16="http://schemas.microsoft.com/office/drawing/2014/main" id="{699387F0-B3D5-EB21-A441-DD218DEC380E}"/>
                </a:ext>
              </a:extLst>
            </p:cNvPr>
            <p:cNvSpPr/>
            <p:nvPr/>
          </p:nvSpPr>
          <p:spPr>
            <a:xfrm>
              <a:off x="4524213" y="6453268"/>
              <a:ext cx="2788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93"/>
                <a:gd name="f7" fmla="val 634"/>
                <a:gd name="f8" fmla="val 635"/>
                <a:gd name="f9" fmla="val 1828"/>
                <a:gd name="f10" fmla="val 622"/>
                <a:gd name="f11" fmla="val 876"/>
                <a:gd name="f12" fmla="val 406"/>
                <a:gd name="f13" fmla="+- 0 0 -90"/>
                <a:gd name="f14" fmla="*/ f3 1 2793"/>
                <a:gd name="f15" fmla="*/ f4 1 63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793"/>
                <a:gd name="f24" fmla="*/ f20 1 634"/>
                <a:gd name="f25" fmla="*/ 0 f21 1"/>
                <a:gd name="f26" fmla="*/ 0 f20 1"/>
                <a:gd name="f27" fmla="*/ 635 f20 1"/>
                <a:gd name="f28" fmla="*/ 2793 f21 1"/>
                <a:gd name="f29" fmla="+- f22 0 f1"/>
                <a:gd name="f30" fmla="*/ f25 1 2793"/>
                <a:gd name="f31" fmla="*/ f26 1 634"/>
                <a:gd name="f32" fmla="*/ f27 1 634"/>
                <a:gd name="f33" fmla="*/ f28 1 2793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9" y="f48"/>
                </a:cxn>
                <a:cxn ang="f29">
                  <a:pos x="f46" y="f47"/>
                </a:cxn>
              </a:cxnLst>
              <a:rect l="f42" t="f45" r="f43" b="f44"/>
              <a:pathLst>
                <a:path w="2793" h="634">
                  <a:moveTo>
                    <a:pt x="f5" y="f5"/>
                  </a:moveTo>
                  <a:lnTo>
                    <a:pt x="f5" y="f8"/>
                  </a:lnTo>
                  <a:lnTo>
                    <a:pt x="f6" y="f8"/>
                  </a:lnTo>
                  <a:cubicBezTo>
                    <a:pt x="f9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0" name="Freeform: Shape 370">
              <a:extLst>
                <a:ext uri="{FF2B5EF4-FFF2-40B4-BE49-F238E27FC236}">
                  <a16:creationId xmlns:a16="http://schemas.microsoft.com/office/drawing/2014/main" id="{4EA4E7E5-504B-0240-51A6-7973C56F322E}"/>
                </a:ext>
              </a:extLst>
            </p:cNvPr>
            <p:cNvSpPr/>
            <p:nvPr/>
          </p:nvSpPr>
          <p:spPr>
            <a:xfrm>
              <a:off x="4521415" y="6440064"/>
              <a:ext cx="5586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86"/>
                <a:gd name="f7" fmla="val 1523"/>
                <a:gd name="f8" fmla="val 1397"/>
                <a:gd name="f9" fmla="val 1524"/>
                <a:gd name="f10" fmla="val 2603"/>
                <a:gd name="f11" fmla="val 597"/>
                <a:gd name="f12" fmla="val 4063"/>
                <a:gd name="f13" fmla="val 64"/>
                <a:gd name="f14" fmla="val 5587"/>
                <a:gd name="f15" fmla="+- 0 0 -90"/>
                <a:gd name="f16" fmla="*/ f3 1 5586"/>
                <a:gd name="f17" fmla="*/ f4 1 152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586"/>
                <a:gd name="f26" fmla="*/ f22 1 1523"/>
                <a:gd name="f27" fmla="*/ 0 f23 1"/>
                <a:gd name="f28" fmla="*/ 0 f22 1"/>
                <a:gd name="f29" fmla="*/ 1397 f23 1"/>
                <a:gd name="f30" fmla="*/ 1524 f22 1"/>
                <a:gd name="f31" fmla="*/ 5587 f23 1"/>
                <a:gd name="f32" fmla="+- f24 0 f1"/>
                <a:gd name="f33" fmla="*/ f27 1 5586"/>
                <a:gd name="f34" fmla="*/ f28 1 1523"/>
                <a:gd name="f35" fmla="*/ f29 1 5586"/>
                <a:gd name="f36" fmla="*/ f30 1 1523"/>
                <a:gd name="f37" fmla="*/ f31 1 5586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5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3" y="f54"/>
                </a:cxn>
                <a:cxn ang="f32">
                  <a:pos x="f55" y="f52"/>
                </a:cxn>
                <a:cxn ang="f32">
                  <a:pos x="f51" y="f52"/>
                </a:cxn>
              </a:cxnLst>
              <a:rect l="f47" t="f50" r="f48" b="f49"/>
              <a:pathLst>
                <a:path w="5586" h="1523">
                  <a:moveTo>
                    <a:pt x="f5" y="f5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1" name="Freeform: Shape 371">
              <a:extLst>
                <a:ext uri="{FF2B5EF4-FFF2-40B4-BE49-F238E27FC236}">
                  <a16:creationId xmlns:a16="http://schemas.microsoft.com/office/drawing/2014/main" id="{3F20B545-4D9A-FDAE-7248-32715B5581F6}"/>
                </a:ext>
              </a:extLst>
            </p:cNvPr>
            <p:cNvSpPr/>
            <p:nvPr/>
          </p:nvSpPr>
          <p:spPr>
            <a:xfrm>
              <a:off x="4522814" y="6440064"/>
              <a:ext cx="25215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156"/>
                <a:gd name="f7" fmla="val 13839"/>
                <a:gd name="f8" fmla="val 246570"/>
                <a:gd name="f9" fmla="val 7237"/>
                <a:gd name="f10" fmla="val 4190"/>
                <a:gd name="f11" fmla="val 2666"/>
                <a:gd name="f12" fmla="val 64"/>
                <a:gd name="f13" fmla="val 1206"/>
                <a:gd name="f14" fmla="val 597"/>
                <a:gd name="f15" fmla="val 1524"/>
                <a:gd name="f16" fmla="val 889"/>
                <a:gd name="f17" fmla="val 2641"/>
                <a:gd name="f18" fmla="val 1384"/>
                <a:gd name="f19" fmla="val 4025"/>
                <a:gd name="f20" fmla="val 1396"/>
                <a:gd name="f21" fmla="val 5460"/>
                <a:gd name="f22" fmla="val 13205"/>
                <a:gd name="f23" fmla="val 2273"/>
                <a:gd name="f24" fmla="val 13611"/>
                <a:gd name="f25" fmla="val 3225"/>
                <a:gd name="f26" fmla="val 13827"/>
                <a:gd name="f27" fmla="val 248944"/>
                <a:gd name="f28" fmla="val 13281"/>
                <a:gd name="f29" fmla="val 246582"/>
                <a:gd name="f30" fmla="val 10500"/>
                <a:gd name="f31" fmla="+- 0 0 -90"/>
                <a:gd name="f32" fmla="*/ f3 1 252156"/>
                <a:gd name="f33" fmla="*/ f4 1 1383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52156"/>
                <a:gd name="f42" fmla="*/ f38 1 13839"/>
                <a:gd name="f43" fmla="*/ 246570 f39 1"/>
                <a:gd name="f44" fmla="*/ 7237 f38 1"/>
                <a:gd name="f45" fmla="*/ 0 f38 1"/>
                <a:gd name="f46" fmla="*/ 4190 f39 1"/>
                <a:gd name="f47" fmla="*/ 0 f39 1"/>
                <a:gd name="f48" fmla="*/ 1524 f38 1"/>
                <a:gd name="f49" fmla="*/ 1396 f39 1"/>
                <a:gd name="f50" fmla="*/ 5460 f38 1"/>
                <a:gd name="f51" fmla="*/ 13205 f38 1"/>
                <a:gd name="f52" fmla="*/ 13839 f38 1"/>
                <a:gd name="f53" fmla="*/ 252156 f39 1"/>
                <a:gd name="f54" fmla="+- f40 0 f1"/>
                <a:gd name="f55" fmla="*/ f43 1 252156"/>
                <a:gd name="f56" fmla="*/ f44 1 13839"/>
                <a:gd name="f57" fmla="*/ f45 1 13839"/>
                <a:gd name="f58" fmla="*/ f46 1 252156"/>
                <a:gd name="f59" fmla="*/ f47 1 252156"/>
                <a:gd name="f60" fmla="*/ f48 1 13839"/>
                <a:gd name="f61" fmla="*/ f49 1 252156"/>
                <a:gd name="f62" fmla="*/ f50 1 13839"/>
                <a:gd name="f63" fmla="*/ f51 1 13839"/>
                <a:gd name="f64" fmla="*/ f52 1 13839"/>
                <a:gd name="f65" fmla="*/ f53 1 252156"/>
                <a:gd name="f66" fmla="*/ f34 1 f41"/>
                <a:gd name="f67" fmla="*/ f35 1 f41"/>
                <a:gd name="f68" fmla="*/ f34 1 f42"/>
                <a:gd name="f69" fmla="*/ f36 1 f42"/>
                <a:gd name="f70" fmla="*/ f55 1 f41"/>
                <a:gd name="f71" fmla="*/ f56 1 f42"/>
                <a:gd name="f72" fmla="*/ f57 1 f42"/>
                <a:gd name="f73" fmla="*/ f58 1 f41"/>
                <a:gd name="f74" fmla="*/ f59 1 f41"/>
                <a:gd name="f75" fmla="*/ f60 1 f42"/>
                <a:gd name="f76" fmla="*/ f61 1 f41"/>
                <a:gd name="f77" fmla="*/ f62 1 f42"/>
                <a:gd name="f78" fmla="*/ f63 1 f42"/>
                <a:gd name="f79" fmla="*/ f64 1 f42"/>
                <a:gd name="f80" fmla="*/ f65 1 f41"/>
                <a:gd name="f81" fmla="*/ f66 f32 1"/>
                <a:gd name="f82" fmla="*/ f67 f32 1"/>
                <a:gd name="f83" fmla="*/ f69 f33 1"/>
                <a:gd name="f84" fmla="*/ f68 f33 1"/>
                <a:gd name="f85" fmla="*/ f70 f32 1"/>
                <a:gd name="f86" fmla="*/ f71 f33 1"/>
                <a:gd name="f87" fmla="*/ f72 f33 1"/>
                <a:gd name="f88" fmla="*/ f73 f32 1"/>
                <a:gd name="f89" fmla="*/ f74 f32 1"/>
                <a:gd name="f90" fmla="*/ f75 f33 1"/>
                <a:gd name="f91" fmla="*/ f76 f32 1"/>
                <a:gd name="f92" fmla="*/ f77 f33 1"/>
                <a:gd name="f93" fmla="*/ f78 f33 1"/>
                <a:gd name="f94" fmla="*/ f79 f33 1"/>
                <a:gd name="f95" fmla="*/ f80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5" y="f86"/>
                </a:cxn>
                <a:cxn ang="f54">
                  <a:pos x="f85" y="f87"/>
                </a:cxn>
                <a:cxn ang="f54">
                  <a:pos x="f88" y="f87"/>
                </a:cxn>
                <a:cxn ang="f54">
                  <a:pos x="f89" y="f90"/>
                </a:cxn>
                <a:cxn ang="f54">
                  <a:pos x="f91" y="f92"/>
                </a:cxn>
                <a:cxn ang="f54">
                  <a:pos x="f91" y="f93"/>
                </a:cxn>
                <a:cxn ang="f54">
                  <a:pos x="f88" y="f94"/>
                </a:cxn>
                <a:cxn ang="f54">
                  <a:pos x="f95" y="f94"/>
                </a:cxn>
                <a:cxn ang="f54">
                  <a:pos x="f85" y="f86"/>
                </a:cxn>
              </a:cxnLst>
              <a:rect l="f81" t="f84" r="f82" b="f83"/>
              <a:pathLst>
                <a:path w="252156" h="13839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cubicBezTo>
                    <a:pt x="f23" y="f24"/>
                    <a:pt x="f25" y="f26"/>
                    <a:pt x="f10" y="f7"/>
                  </a:cubicBezTo>
                  <a:lnTo>
                    <a:pt x="f6" y="f7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2" name="Freeform: Shape 372">
              <a:extLst>
                <a:ext uri="{FF2B5EF4-FFF2-40B4-BE49-F238E27FC236}">
                  <a16:creationId xmlns:a16="http://schemas.microsoft.com/office/drawing/2014/main" id="{DF0681A1-E1D1-D09C-5A08-0A69EDF97A1F}"/>
                </a:ext>
              </a:extLst>
            </p:cNvPr>
            <p:cNvSpPr/>
            <p:nvPr/>
          </p:nvSpPr>
          <p:spPr>
            <a:xfrm>
              <a:off x="4510369" y="5992118"/>
              <a:ext cx="13587" cy="1347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85"/>
                <a:gd name="f7" fmla="val 134712"/>
                <a:gd name="f8" fmla="val 6983"/>
                <a:gd name="f9" fmla="val 6856"/>
                <a:gd name="f10" fmla="val 3174"/>
                <a:gd name="f11" fmla="val 64"/>
                <a:gd name="f12" fmla="val 3806"/>
                <a:gd name="f13" fmla="val 134713"/>
                <a:gd name="f14" fmla="val 889"/>
                <a:gd name="f15" fmla="val 13586"/>
                <a:gd name="f16" fmla="val 381"/>
                <a:gd name="f17" fmla="val 13395"/>
                <a:gd name="f18" fmla="val 3922"/>
                <a:gd name="f19" fmla="val 10526"/>
                <a:gd name="f20" fmla="val 6731"/>
                <a:gd name="f21" fmla="+- 0 0 -90"/>
                <a:gd name="f22" fmla="*/ f3 1 13585"/>
                <a:gd name="f23" fmla="*/ f4 1 13471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585"/>
                <a:gd name="f32" fmla="*/ f28 1 134712"/>
                <a:gd name="f33" fmla="*/ 6983 f29 1"/>
                <a:gd name="f34" fmla="*/ 6856 f28 1"/>
                <a:gd name="f35" fmla="*/ 0 f29 1"/>
                <a:gd name="f36" fmla="*/ 0 f28 1"/>
                <a:gd name="f37" fmla="*/ 134713 f28 1"/>
                <a:gd name="f38" fmla="*/ 889 f29 1"/>
                <a:gd name="f39" fmla="*/ 13586 f29 1"/>
                <a:gd name="f40" fmla="*/ 381 f28 1"/>
                <a:gd name="f41" fmla="+- f30 0 f1"/>
                <a:gd name="f42" fmla="*/ f33 1 13585"/>
                <a:gd name="f43" fmla="*/ f34 1 134712"/>
                <a:gd name="f44" fmla="*/ f35 1 13585"/>
                <a:gd name="f45" fmla="*/ f36 1 134712"/>
                <a:gd name="f46" fmla="*/ f37 1 134712"/>
                <a:gd name="f47" fmla="*/ f38 1 13585"/>
                <a:gd name="f48" fmla="*/ f39 1 13585"/>
                <a:gd name="f49" fmla="*/ f40 1 134712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2"/>
                <a:gd name="f59" fmla="*/ f47 1 f31"/>
                <a:gd name="f60" fmla="*/ f48 1 f31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3 1"/>
                <a:gd name="f71" fmla="*/ f59 f22 1"/>
                <a:gd name="f72" fmla="*/ f60 f22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71" y="f70"/>
                </a:cxn>
                <a:cxn ang="f41">
                  <a:pos x="f72" y="f70"/>
                </a:cxn>
                <a:cxn ang="f41">
                  <a:pos x="f72" y="f73"/>
                </a:cxn>
                <a:cxn ang="f41">
                  <a:pos x="f66" y="f67"/>
                </a:cxn>
              </a:cxnLst>
              <a:rect l="f62" t="f65" r="f63" b="f64"/>
              <a:pathLst>
                <a:path w="13585" h="134712">
                  <a:moveTo>
                    <a:pt x="f8" y="f9"/>
                  </a:moveTo>
                  <a:cubicBezTo>
                    <a:pt x="f10" y="f9"/>
                    <a:pt x="f11" y="f12"/>
                    <a:pt x="f5" y="f5"/>
                  </a:cubicBezTo>
                  <a:lnTo>
                    <a:pt x="f5" y="f13"/>
                  </a:lnTo>
                  <a:lnTo>
                    <a:pt x="f14" y="f13"/>
                  </a:lnTo>
                  <a:lnTo>
                    <a:pt x="f15" y="f13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3" name="Freeform: Shape 373">
              <a:extLst>
                <a:ext uri="{FF2B5EF4-FFF2-40B4-BE49-F238E27FC236}">
                  <a16:creationId xmlns:a16="http://schemas.microsoft.com/office/drawing/2014/main" id="{0EFBDF1A-235A-C7DB-72C9-469935D6D362}"/>
                </a:ext>
              </a:extLst>
            </p:cNvPr>
            <p:cNvSpPr/>
            <p:nvPr/>
          </p:nvSpPr>
          <p:spPr>
            <a:xfrm>
              <a:off x="4517355" y="5001137"/>
              <a:ext cx="169758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754"/>
                <a:gd name="f7" fmla="val 13712"/>
                <a:gd name="f8" fmla="val 6856"/>
                <a:gd name="f9" fmla="val 6729"/>
                <a:gd name="f10" fmla="val 169755"/>
                <a:gd name="f11" fmla="val 165971"/>
                <a:gd name="f12" fmla="val 162898"/>
                <a:gd name="f13" fmla="val 10642"/>
                <a:gd name="f14" fmla="val 3070"/>
                <a:gd name="f15" fmla="val 3733"/>
                <a:gd name="f16" fmla="val 6793"/>
                <a:gd name="f17" fmla="val 2993"/>
                <a:gd name="f18" fmla="+- 0 0 -90"/>
                <a:gd name="f19" fmla="*/ f3 1 169754"/>
                <a:gd name="f20" fmla="*/ f4 1 1371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69754"/>
                <a:gd name="f29" fmla="*/ f25 1 13712"/>
                <a:gd name="f30" fmla="*/ 6856 f26 1"/>
                <a:gd name="f31" fmla="*/ 6729 f25 1"/>
                <a:gd name="f32" fmla="*/ 13712 f25 1"/>
                <a:gd name="f33" fmla="*/ 169755 f26 1"/>
                <a:gd name="f34" fmla="*/ 162898 f26 1"/>
                <a:gd name="f35" fmla="*/ 6856 f25 1"/>
                <a:gd name="f36" fmla="*/ 0 f25 1"/>
                <a:gd name="f37" fmla="*/ 0 f26 1"/>
                <a:gd name="f38" fmla="+- f27 0 f1"/>
                <a:gd name="f39" fmla="*/ f30 1 169754"/>
                <a:gd name="f40" fmla="*/ f31 1 13712"/>
                <a:gd name="f41" fmla="*/ f32 1 13712"/>
                <a:gd name="f42" fmla="*/ f33 1 169754"/>
                <a:gd name="f43" fmla="*/ f34 1 169754"/>
                <a:gd name="f44" fmla="*/ f35 1 13712"/>
                <a:gd name="f45" fmla="*/ f36 1 13712"/>
                <a:gd name="f46" fmla="*/ f37 1 169754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9"/>
                <a:gd name="f54" fmla="*/ f42 1 f28"/>
                <a:gd name="f55" fmla="*/ f43 1 f28"/>
                <a:gd name="f56" fmla="*/ f44 1 f29"/>
                <a:gd name="f57" fmla="*/ f45 1 f29"/>
                <a:gd name="f58" fmla="*/ f46 1 f28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20 1"/>
                <a:gd name="f66" fmla="*/ f54 f19 1"/>
                <a:gd name="f67" fmla="*/ f55 f19 1"/>
                <a:gd name="f68" fmla="*/ f56 f20 1"/>
                <a:gd name="f69" fmla="*/ f57 f20 1"/>
                <a:gd name="f70" fmla="*/ f5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6" y="f65"/>
                </a:cxn>
                <a:cxn ang="f38">
                  <a:pos x="f67" y="f68"/>
                </a:cxn>
                <a:cxn ang="f38">
                  <a:pos x="f66" y="f69"/>
                </a:cxn>
                <a:cxn ang="f38">
                  <a:pos x="f70" y="f69"/>
                </a:cxn>
                <a:cxn ang="f38">
                  <a:pos x="f63" y="f64"/>
                </a:cxn>
              </a:cxnLst>
              <a:rect l="f59" t="f62" r="f60" b="f61"/>
              <a:pathLst>
                <a:path w="169754" h="13712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cubicBezTo>
                    <a:pt x="f11" y="f7"/>
                    <a:pt x="f12" y="f13"/>
                    <a:pt x="f12" y="f8"/>
                  </a:cubicBezTo>
                  <a:cubicBezTo>
                    <a:pt x="f12" y="f14"/>
                    <a:pt x="f11" y="f5"/>
                    <a:pt x="f10" y="f5"/>
                  </a:cubicBezTo>
                  <a:lnTo>
                    <a:pt x="f5" y="f5"/>
                  </a:lnTo>
                  <a:cubicBezTo>
                    <a:pt x="f15" y="f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4" name="Freeform: Shape 374">
              <a:extLst>
                <a:ext uri="{FF2B5EF4-FFF2-40B4-BE49-F238E27FC236}">
                  <a16:creationId xmlns:a16="http://schemas.microsoft.com/office/drawing/2014/main" id="{7E80AE5A-769F-FDB5-6097-A70BA1A5BA2C}"/>
                </a:ext>
              </a:extLst>
            </p:cNvPr>
            <p:cNvSpPr/>
            <p:nvPr/>
          </p:nvSpPr>
          <p:spPr>
            <a:xfrm>
              <a:off x="4680255" y="5001749"/>
              <a:ext cx="107286" cy="138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285"/>
                <a:gd name="f7" fmla="val 13866"/>
                <a:gd name="f8" fmla="val 99034"/>
                <a:gd name="f9" fmla="val 13105"/>
                <a:gd name="f10" fmla="val 100304"/>
                <a:gd name="f11" fmla="val 101574"/>
                <a:gd name="f12" fmla="val 105192"/>
                <a:gd name="f13" fmla="val 12615"/>
                <a:gd name="f14" fmla="val 107719"/>
                <a:gd name="f15" fmla="val 9288"/>
                <a:gd name="f16" fmla="val 107224"/>
                <a:gd name="f17" fmla="val 5676"/>
                <a:gd name="f18" fmla="val 107021"/>
                <a:gd name="f19" fmla="val 4137"/>
                <a:gd name="f20" fmla="val 106271"/>
                <a:gd name="f21" fmla="val 2722"/>
                <a:gd name="f22" fmla="val 105129"/>
                <a:gd name="f23" fmla="val 1678"/>
                <a:gd name="f24" fmla="val 104849"/>
                <a:gd name="f25" fmla="val 1355"/>
                <a:gd name="f26" fmla="val 104507"/>
                <a:gd name="f27" fmla="val 1096"/>
                <a:gd name="f28" fmla="val 104113"/>
                <a:gd name="f29" fmla="val 916"/>
                <a:gd name="f30" fmla="val 102970"/>
                <a:gd name="f31" fmla="val 154"/>
                <a:gd name="f32" fmla="val 102094"/>
                <a:gd name="f33" fmla="val -51"/>
                <a:gd name="f34" fmla="val 101180"/>
                <a:gd name="f35" fmla="val 6856"/>
                <a:gd name="f36" fmla="val 3073"/>
                <a:gd name="f37" fmla="val 3224"/>
                <a:gd name="f38" fmla="val 7011"/>
                <a:gd name="f39" fmla="val 10797"/>
                <a:gd name="f40" fmla="val 13867"/>
                <a:gd name="f41" fmla="+- 0 0 -90"/>
                <a:gd name="f42" fmla="*/ f3 1 107285"/>
                <a:gd name="f43" fmla="*/ f4 1 13866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07285"/>
                <a:gd name="f52" fmla="*/ f48 1 13866"/>
                <a:gd name="f53" fmla="*/ 99034 f49 1"/>
                <a:gd name="f54" fmla="*/ 13105 f48 1"/>
                <a:gd name="f55" fmla="*/ 100304 f49 1"/>
                <a:gd name="f56" fmla="*/ 101574 f49 1"/>
                <a:gd name="f57" fmla="*/ 107224 f49 1"/>
                <a:gd name="f58" fmla="*/ 5676 f48 1"/>
                <a:gd name="f59" fmla="*/ 105129 f49 1"/>
                <a:gd name="f60" fmla="*/ 1678 f48 1"/>
                <a:gd name="f61" fmla="*/ 104113 f49 1"/>
                <a:gd name="f62" fmla="*/ 916 f48 1"/>
                <a:gd name="f63" fmla="*/ 102970 f49 1"/>
                <a:gd name="f64" fmla="*/ 154 f48 1"/>
                <a:gd name="f65" fmla="*/ 6856 f49 1"/>
                <a:gd name="f66" fmla="*/ 0 f49 1"/>
                <a:gd name="f67" fmla="*/ 7011 f48 1"/>
                <a:gd name="f68" fmla="*/ 13867 f48 1"/>
                <a:gd name="f69" fmla="+- f50 0 f1"/>
                <a:gd name="f70" fmla="*/ f53 1 107285"/>
                <a:gd name="f71" fmla="*/ f54 1 13866"/>
                <a:gd name="f72" fmla="*/ f55 1 107285"/>
                <a:gd name="f73" fmla="*/ f56 1 107285"/>
                <a:gd name="f74" fmla="*/ f57 1 107285"/>
                <a:gd name="f75" fmla="*/ f58 1 13866"/>
                <a:gd name="f76" fmla="*/ f59 1 107285"/>
                <a:gd name="f77" fmla="*/ f60 1 13866"/>
                <a:gd name="f78" fmla="*/ f61 1 107285"/>
                <a:gd name="f79" fmla="*/ f62 1 13866"/>
                <a:gd name="f80" fmla="*/ f63 1 107285"/>
                <a:gd name="f81" fmla="*/ f64 1 13866"/>
                <a:gd name="f82" fmla="*/ f65 1 107285"/>
                <a:gd name="f83" fmla="*/ f66 1 107285"/>
                <a:gd name="f84" fmla="*/ f67 1 13866"/>
                <a:gd name="f85" fmla="*/ f68 1 13866"/>
                <a:gd name="f86" fmla="*/ f44 1 f51"/>
                <a:gd name="f87" fmla="*/ f45 1 f51"/>
                <a:gd name="f88" fmla="*/ f44 1 f52"/>
                <a:gd name="f89" fmla="*/ f46 1 f52"/>
                <a:gd name="f90" fmla="*/ f70 1 f51"/>
                <a:gd name="f91" fmla="*/ f71 1 f52"/>
                <a:gd name="f92" fmla="*/ f72 1 f51"/>
                <a:gd name="f93" fmla="*/ f73 1 f51"/>
                <a:gd name="f94" fmla="*/ f74 1 f51"/>
                <a:gd name="f95" fmla="*/ f75 1 f52"/>
                <a:gd name="f96" fmla="*/ f76 1 f51"/>
                <a:gd name="f97" fmla="*/ f77 1 f52"/>
                <a:gd name="f98" fmla="*/ f78 1 f51"/>
                <a:gd name="f99" fmla="*/ f79 1 f52"/>
                <a:gd name="f100" fmla="*/ f80 1 f51"/>
                <a:gd name="f101" fmla="*/ f81 1 f52"/>
                <a:gd name="f102" fmla="*/ f82 1 f51"/>
                <a:gd name="f103" fmla="*/ f83 1 f51"/>
                <a:gd name="f104" fmla="*/ f84 1 f52"/>
                <a:gd name="f105" fmla="*/ f85 1 f52"/>
                <a:gd name="f106" fmla="*/ f86 f42 1"/>
                <a:gd name="f107" fmla="*/ f87 f42 1"/>
                <a:gd name="f108" fmla="*/ f89 f43 1"/>
                <a:gd name="f109" fmla="*/ f88 f43 1"/>
                <a:gd name="f110" fmla="*/ f90 f42 1"/>
                <a:gd name="f111" fmla="*/ f91 f43 1"/>
                <a:gd name="f112" fmla="*/ f92 f42 1"/>
                <a:gd name="f113" fmla="*/ f93 f42 1"/>
                <a:gd name="f114" fmla="*/ f94 f42 1"/>
                <a:gd name="f115" fmla="*/ f95 f43 1"/>
                <a:gd name="f116" fmla="*/ f96 f42 1"/>
                <a:gd name="f117" fmla="*/ f97 f43 1"/>
                <a:gd name="f118" fmla="*/ f98 f42 1"/>
                <a:gd name="f119" fmla="*/ f99 f43 1"/>
                <a:gd name="f120" fmla="*/ f100 f42 1"/>
                <a:gd name="f121" fmla="*/ f101 f43 1"/>
                <a:gd name="f122" fmla="*/ f102 f42 1"/>
                <a:gd name="f123" fmla="*/ f103 f42 1"/>
                <a:gd name="f124" fmla="*/ f104 f43 1"/>
                <a:gd name="f125" fmla="*/ f105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0" y="f111"/>
                </a:cxn>
                <a:cxn ang="f69">
                  <a:pos x="f112" y="f111"/>
                </a:cxn>
                <a:cxn ang="f69">
                  <a:pos x="f113" y="f111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12" y="f121"/>
                </a:cxn>
                <a:cxn ang="f69">
                  <a:pos x="f122" y="f121"/>
                </a:cxn>
                <a:cxn ang="f69">
                  <a:pos x="f123" y="f124"/>
                </a:cxn>
                <a:cxn ang="f69">
                  <a:pos x="f122" y="f125"/>
                </a:cxn>
                <a:cxn ang="f69">
                  <a:pos x="f110" y="f125"/>
                </a:cxn>
              </a:cxnLst>
              <a:rect l="f106" t="f109" r="f107" b="f108"/>
              <a:pathLst>
                <a:path w="107285" h="13866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3"/>
                    <a:pt x="f10" y="f31"/>
                  </a:cubicBezTo>
                  <a:lnTo>
                    <a:pt x="f35" y="f31"/>
                  </a:lnTo>
                  <a:cubicBezTo>
                    <a:pt x="f36" y="f31"/>
                    <a:pt x="f5" y="f37"/>
                    <a:pt x="f5" y="f38"/>
                  </a:cubicBezTo>
                  <a:cubicBezTo>
                    <a:pt x="f5" y="f39"/>
                    <a:pt x="f36" y="f40"/>
                    <a:pt x="f35" y="f40"/>
                  </a:cubicBezTo>
                  <a:lnTo>
                    <a:pt x="f8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5" name="Freeform: Shape 375">
              <a:extLst>
                <a:ext uri="{FF2B5EF4-FFF2-40B4-BE49-F238E27FC236}">
                  <a16:creationId xmlns:a16="http://schemas.microsoft.com/office/drawing/2014/main" id="{6E21086B-CE68-BA08-13DD-A30EFF0CB96A}"/>
                </a:ext>
              </a:extLst>
            </p:cNvPr>
            <p:cNvSpPr/>
            <p:nvPr/>
          </p:nvSpPr>
          <p:spPr>
            <a:xfrm>
              <a:off x="4806717" y="6122264"/>
              <a:ext cx="133438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442"/>
                <a:gd name="f7" fmla="val 4316"/>
                <a:gd name="f8" fmla="val 4317"/>
                <a:gd name="f9" fmla="val 126967"/>
                <a:gd name="f10" fmla="val 128046"/>
                <a:gd name="f11" fmla="val 1701"/>
                <a:gd name="f12" fmla="val 130611"/>
                <a:gd name="f13" fmla="val -13"/>
                <a:gd name="f14" fmla="+- 0 0 -90"/>
                <a:gd name="f15" fmla="*/ f3 1 133442"/>
                <a:gd name="f16" fmla="*/ f4 1 431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3442"/>
                <a:gd name="f25" fmla="*/ f21 1 4316"/>
                <a:gd name="f26" fmla="*/ 0 f22 1"/>
                <a:gd name="f27" fmla="*/ 4317 f21 1"/>
                <a:gd name="f28" fmla="*/ 126967 f22 1"/>
                <a:gd name="f29" fmla="*/ 133442 f22 1"/>
                <a:gd name="f30" fmla="*/ 0 f21 1"/>
                <a:gd name="f31" fmla="+- f23 0 f1"/>
                <a:gd name="f32" fmla="*/ f26 1 133442"/>
                <a:gd name="f33" fmla="*/ f27 1 4316"/>
                <a:gd name="f34" fmla="*/ f28 1 133442"/>
                <a:gd name="f35" fmla="*/ f29 1 133442"/>
                <a:gd name="f36" fmla="*/ f30 1 4316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  <a:cxn ang="f31">
                  <a:pos x="f50" y="f54"/>
                </a:cxn>
                <a:cxn ang="f31">
                  <a:pos x="f50" y="f51"/>
                </a:cxn>
              </a:cxnLst>
              <a:rect l="f46" t="f49" r="f47" b="f48"/>
              <a:pathLst>
                <a:path w="133442" h="4316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6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6" name="Freeform: Shape 376">
              <a:extLst>
                <a:ext uri="{FF2B5EF4-FFF2-40B4-BE49-F238E27FC236}">
                  <a16:creationId xmlns:a16="http://schemas.microsoft.com/office/drawing/2014/main" id="{47764D0D-AC72-87A8-5F33-5A3F9B64EE96}"/>
                </a:ext>
              </a:extLst>
            </p:cNvPr>
            <p:cNvSpPr/>
            <p:nvPr/>
          </p:nvSpPr>
          <p:spPr>
            <a:xfrm>
              <a:off x="4998686" y="6116549"/>
              <a:ext cx="13075" cy="100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77"/>
                <a:gd name="f7" fmla="val 10030"/>
                <a:gd name="f8" fmla="val 5714"/>
                <a:gd name="f9" fmla="val 6729"/>
                <a:gd name="f10" fmla="val 9535"/>
                <a:gd name="f11" fmla="val 5688"/>
                <a:gd name="f12" fmla="val 12074"/>
                <a:gd name="f13" fmla="val 7402"/>
                <a:gd name="f14" fmla="val 13078"/>
                <a:gd name="f15" fmla="val 6094"/>
                <a:gd name="f16" fmla="val 5079"/>
                <a:gd name="f17" fmla="val 4698"/>
                <a:gd name="f18" fmla="val 4317"/>
                <a:gd name="f19" fmla="val 3936"/>
                <a:gd name="f20" fmla="val 3174"/>
                <a:gd name="f21" fmla="val 12316"/>
                <a:gd name="f22" fmla="val 2920"/>
                <a:gd name="f23" fmla="val 12087"/>
                <a:gd name="f24" fmla="val 2527"/>
                <a:gd name="f25" fmla="val 11782"/>
                <a:gd name="f26" fmla="val 2184"/>
                <a:gd name="f27" fmla="val 11427"/>
                <a:gd name="f28" fmla="val 1905"/>
                <a:gd name="f29" fmla="val 10195"/>
                <a:gd name="f30" fmla="val 711"/>
                <a:gd name="f31" fmla="val 8570"/>
                <a:gd name="f32" fmla="val 25"/>
                <a:gd name="f33" fmla="val 6856"/>
                <a:gd name="f34" fmla="val 5205"/>
                <a:gd name="f35" fmla="val 3631"/>
                <a:gd name="f36" fmla="val 660"/>
                <a:gd name="f37" fmla="val 2412"/>
                <a:gd name="f38" fmla="val 1778"/>
                <a:gd name="f39" fmla="val 1803"/>
                <a:gd name="f40" fmla="val 2324"/>
                <a:gd name="f41" fmla="val 1282"/>
                <a:gd name="f42" fmla="val 2971"/>
                <a:gd name="f43" fmla="val 888"/>
                <a:gd name="f44" fmla="val 3682"/>
                <a:gd name="f45" fmla="val 508"/>
                <a:gd name="f46" fmla="val 203"/>
                <a:gd name="f47" fmla="val 5003"/>
                <a:gd name="f48" fmla="+- 0 0 -90"/>
                <a:gd name="f49" fmla="*/ f3 1 13077"/>
                <a:gd name="f50" fmla="*/ f4 1 10030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3077"/>
                <a:gd name="f59" fmla="*/ f55 1 10030"/>
                <a:gd name="f60" fmla="*/ 0 f56 1"/>
                <a:gd name="f61" fmla="*/ 5714 f55 1"/>
                <a:gd name="f62" fmla="*/ 6729 f56 1"/>
                <a:gd name="f63" fmla="*/ 13078 f56 1"/>
                <a:gd name="f64" fmla="*/ 10030 f55 1"/>
                <a:gd name="f65" fmla="*/ 6094 f55 1"/>
                <a:gd name="f66" fmla="*/ 4698 f55 1"/>
                <a:gd name="f67" fmla="*/ 3936 f55 1"/>
                <a:gd name="f68" fmla="*/ 12316 f56 1"/>
                <a:gd name="f69" fmla="*/ 2920 f55 1"/>
                <a:gd name="f70" fmla="*/ 11427 f56 1"/>
                <a:gd name="f71" fmla="*/ 1905 f55 1"/>
                <a:gd name="f72" fmla="*/ 6856 f56 1"/>
                <a:gd name="f73" fmla="*/ 0 f55 1"/>
                <a:gd name="f74" fmla="*/ 2412 f56 1"/>
                <a:gd name="f75" fmla="*/ 1778 f55 1"/>
                <a:gd name="f76" fmla="*/ 888 f56 1"/>
                <a:gd name="f77" fmla="*/ 3682 f55 1"/>
                <a:gd name="f78" fmla="+- f57 0 f1"/>
                <a:gd name="f79" fmla="*/ f60 1 13077"/>
                <a:gd name="f80" fmla="*/ f61 1 10030"/>
                <a:gd name="f81" fmla="*/ f62 1 13077"/>
                <a:gd name="f82" fmla="*/ f63 1 13077"/>
                <a:gd name="f83" fmla="*/ f64 1 10030"/>
                <a:gd name="f84" fmla="*/ f65 1 10030"/>
                <a:gd name="f85" fmla="*/ f66 1 10030"/>
                <a:gd name="f86" fmla="*/ f67 1 10030"/>
                <a:gd name="f87" fmla="*/ f68 1 13077"/>
                <a:gd name="f88" fmla="*/ f69 1 10030"/>
                <a:gd name="f89" fmla="*/ f70 1 13077"/>
                <a:gd name="f90" fmla="*/ f71 1 10030"/>
                <a:gd name="f91" fmla="*/ f72 1 13077"/>
                <a:gd name="f92" fmla="*/ f73 1 10030"/>
                <a:gd name="f93" fmla="*/ f74 1 13077"/>
                <a:gd name="f94" fmla="*/ f75 1 10030"/>
                <a:gd name="f95" fmla="*/ f76 1 13077"/>
                <a:gd name="f96" fmla="*/ f77 1 10030"/>
                <a:gd name="f97" fmla="*/ f51 1 f58"/>
                <a:gd name="f98" fmla="*/ f52 1 f58"/>
                <a:gd name="f99" fmla="*/ f51 1 f59"/>
                <a:gd name="f100" fmla="*/ f53 1 f59"/>
                <a:gd name="f101" fmla="*/ f79 1 f58"/>
                <a:gd name="f102" fmla="*/ f80 1 f59"/>
                <a:gd name="f103" fmla="*/ f81 1 f58"/>
                <a:gd name="f104" fmla="*/ f82 1 f58"/>
                <a:gd name="f105" fmla="*/ f83 1 f59"/>
                <a:gd name="f106" fmla="*/ f84 1 f59"/>
                <a:gd name="f107" fmla="*/ f85 1 f59"/>
                <a:gd name="f108" fmla="*/ f86 1 f59"/>
                <a:gd name="f109" fmla="*/ f87 1 f58"/>
                <a:gd name="f110" fmla="*/ f88 1 f59"/>
                <a:gd name="f111" fmla="*/ f89 1 f58"/>
                <a:gd name="f112" fmla="*/ f90 1 f59"/>
                <a:gd name="f113" fmla="*/ f91 1 f58"/>
                <a:gd name="f114" fmla="*/ f92 1 f59"/>
                <a:gd name="f115" fmla="*/ f93 1 f58"/>
                <a:gd name="f116" fmla="*/ f94 1 f59"/>
                <a:gd name="f117" fmla="*/ f95 1 f58"/>
                <a:gd name="f118" fmla="*/ f96 1 f59"/>
                <a:gd name="f119" fmla="*/ f97 f49 1"/>
                <a:gd name="f120" fmla="*/ f98 f49 1"/>
                <a:gd name="f121" fmla="*/ f100 f50 1"/>
                <a:gd name="f122" fmla="*/ f99 f50 1"/>
                <a:gd name="f123" fmla="*/ f101 f49 1"/>
                <a:gd name="f124" fmla="*/ f102 f50 1"/>
                <a:gd name="f125" fmla="*/ f103 f49 1"/>
                <a:gd name="f126" fmla="*/ f104 f49 1"/>
                <a:gd name="f127" fmla="*/ f105 f50 1"/>
                <a:gd name="f128" fmla="*/ f106 f50 1"/>
                <a:gd name="f129" fmla="*/ f107 f50 1"/>
                <a:gd name="f130" fmla="*/ f108 f50 1"/>
                <a:gd name="f131" fmla="*/ f109 f49 1"/>
                <a:gd name="f132" fmla="*/ f110 f50 1"/>
                <a:gd name="f133" fmla="*/ f111 f49 1"/>
                <a:gd name="f134" fmla="*/ f112 f50 1"/>
                <a:gd name="f135" fmla="*/ f113 f49 1"/>
                <a:gd name="f136" fmla="*/ f114 f50 1"/>
                <a:gd name="f137" fmla="*/ f115 f49 1"/>
                <a:gd name="f138" fmla="*/ f116 f50 1"/>
                <a:gd name="f139" fmla="*/ f117 f49 1"/>
                <a:gd name="f140" fmla="*/ f118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3" y="f124"/>
                </a:cxn>
                <a:cxn ang="f78">
                  <a:pos x="f125" y="f124"/>
                </a:cxn>
                <a:cxn ang="f78">
                  <a:pos x="f126" y="f127"/>
                </a:cxn>
                <a:cxn ang="f78">
                  <a:pos x="f126" y="f127"/>
                </a:cxn>
                <a:cxn ang="f78">
                  <a:pos x="f126" y="f128"/>
                </a:cxn>
                <a:cxn ang="f78">
                  <a:pos x="f126" y="f129"/>
                </a:cxn>
                <a:cxn ang="f78">
                  <a:pos x="f126" y="f130"/>
                </a:cxn>
                <a:cxn ang="f78">
                  <a:pos x="f126" y="f130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23" y="f124"/>
                </a:cxn>
              </a:cxnLst>
              <a:rect l="f119" t="f122" r="f120" b="f121"/>
              <a:pathLst>
                <a:path w="13077" h="10030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7"/>
                  </a:cubicBezTo>
                  <a:lnTo>
                    <a:pt x="f14" y="f7"/>
                  </a:lnTo>
                  <a:lnTo>
                    <a:pt x="f14" y="f15"/>
                  </a:lnTo>
                  <a:cubicBezTo>
                    <a:pt x="f14" y="f15"/>
                    <a:pt x="f14" y="f16"/>
                    <a:pt x="f14" y="f17"/>
                  </a:cubicBezTo>
                  <a:cubicBezTo>
                    <a:pt x="f14" y="f18"/>
                    <a:pt x="f14" y="f17"/>
                    <a:pt x="f14" y="f19"/>
                  </a:cubicBezTo>
                  <a:cubicBezTo>
                    <a:pt x="f14" y="f20"/>
                    <a:pt x="f14" y="f19"/>
                    <a:pt x="f14" y="f19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5"/>
                  </a:cubicBezTo>
                  <a:cubicBezTo>
                    <a:pt x="f34" y="f32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18"/>
                    <a:pt x="f46" y="f4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7" name="Freeform: Shape 377">
              <a:extLst>
                <a:ext uri="{FF2B5EF4-FFF2-40B4-BE49-F238E27FC236}">
                  <a16:creationId xmlns:a16="http://schemas.microsoft.com/office/drawing/2014/main" id="{F1823DF0-9581-3AD0-B9ED-20F5592C3965}"/>
                </a:ext>
              </a:extLst>
            </p:cNvPr>
            <p:cNvSpPr/>
            <p:nvPr/>
          </p:nvSpPr>
          <p:spPr>
            <a:xfrm>
              <a:off x="4092909" y="5787575"/>
              <a:ext cx="57643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643"/>
                <a:gd name="f7" fmla="val 13712"/>
                <a:gd name="f8" fmla="val 6856"/>
                <a:gd name="f9" fmla="val 13713"/>
                <a:gd name="f10" fmla="val 53859"/>
                <a:gd name="f11" fmla="val 50787"/>
                <a:gd name="f12" fmla="val 10642"/>
                <a:gd name="f13" fmla="val 3070"/>
                <a:gd name="f14" fmla="val 3073"/>
                <a:gd name="f15" fmla="+- 0 0 -90"/>
                <a:gd name="f16" fmla="*/ f3 1 57643"/>
                <a:gd name="f17" fmla="*/ f4 1 137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7643"/>
                <a:gd name="f26" fmla="*/ f22 1 13712"/>
                <a:gd name="f27" fmla="*/ 6856 f23 1"/>
                <a:gd name="f28" fmla="*/ 13713 f22 1"/>
                <a:gd name="f29" fmla="*/ 57643 f23 1"/>
                <a:gd name="f30" fmla="*/ 50787 f23 1"/>
                <a:gd name="f31" fmla="*/ 6856 f22 1"/>
                <a:gd name="f32" fmla="*/ 0 f22 1"/>
                <a:gd name="f33" fmla="*/ 0 f23 1"/>
                <a:gd name="f34" fmla="+- f24 0 f1"/>
                <a:gd name="f35" fmla="*/ f27 1 57643"/>
                <a:gd name="f36" fmla="*/ f28 1 13712"/>
                <a:gd name="f37" fmla="*/ f29 1 57643"/>
                <a:gd name="f38" fmla="*/ f30 1 57643"/>
                <a:gd name="f39" fmla="*/ f31 1 13712"/>
                <a:gd name="f40" fmla="*/ f32 1 13712"/>
                <a:gd name="f41" fmla="*/ f33 1 5764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5"/>
                <a:gd name="f50" fmla="*/ f39 1 f26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6 1"/>
                <a:gd name="f61" fmla="*/ f50 f17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60" y="f61"/>
                </a:cxn>
                <a:cxn ang="f34">
                  <a:pos x="f59" y="f62"/>
                </a:cxn>
                <a:cxn ang="f34">
                  <a:pos x="f57" y="f62"/>
                </a:cxn>
                <a:cxn ang="f34">
                  <a:pos x="f63" y="f61"/>
                </a:cxn>
                <a:cxn ang="f34">
                  <a:pos x="f57" y="f58"/>
                </a:cxn>
              </a:cxnLst>
              <a:rect l="f53" t="f56" r="f54" b="f55"/>
              <a:pathLst>
                <a:path w="57643" h="13712">
                  <a:moveTo>
                    <a:pt x="f8" y="f9"/>
                  </a:moveTo>
                  <a:lnTo>
                    <a:pt x="f6" y="f9"/>
                  </a:lnTo>
                  <a:cubicBezTo>
                    <a:pt x="f10" y="f9"/>
                    <a:pt x="f11" y="f12"/>
                    <a:pt x="f11" y="f8"/>
                  </a:cubicBezTo>
                  <a:cubicBezTo>
                    <a:pt x="f11" y="f13"/>
                    <a:pt x="f10" y="f5"/>
                    <a:pt x="f6" y="f5"/>
                  </a:cubicBezTo>
                  <a:lnTo>
                    <a:pt x="f8" y="f5"/>
                  </a:lnTo>
                  <a:cubicBezTo>
                    <a:pt x="f14" y="f5"/>
                    <a:pt x="f5" y="f13"/>
                    <a:pt x="f5" y="f8"/>
                  </a:cubicBezTo>
                  <a:cubicBezTo>
                    <a:pt x="f5" y="f12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8" name="Freeform: Shape 378">
              <a:extLst>
                <a:ext uri="{FF2B5EF4-FFF2-40B4-BE49-F238E27FC236}">
                  <a16:creationId xmlns:a16="http://schemas.microsoft.com/office/drawing/2014/main" id="{A87D2F90-8F23-A5E2-030A-45FD97AE802C}"/>
                </a:ext>
              </a:extLst>
            </p:cNvPr>
            <p:cNvSpPr/>
            <p:nvPr/>
          </p:nvSpPr>
          <p:spPr>
            <a:xfrm>
              <a:off x="4143310" y="5787575"/>
              <a:ext cx="367058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7061"/>
                <a:gd name="f7" fmla="val 13712"/>
                <a:gd name="f8" fmla="val 6856"/>
                <a:gd name="f9" fmla="val 3073"/>
                <a:gd name="f10" fmla="val 3070"/>
                <a:gd name="f11" fmla="val 10642"/>
                <a:gd name="f12" fmla="val 13713"/>
                <a:gd name="f13" fmla="+- 0 0 -90"/>
                <a:gd name="f14" fmla="*/ f3 1 367061"/>
                <a:gd name="f15" fmla="*/ f4 1 1371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67061"/>
                <a:gd name="f24" fmla="*/ f20 1 13712"/>
                <a:gd name="f25" fmla="*/ 367061 f21 1"/>
                <a:gd name="f26" fmla="*/ 6856 f20 1"/>
                <a:gd name="f27" fmla="*/ 0 f20 1"/>
                <a:gd name="f28" fmla="*/ 6856 f21 1"/>
                <a:gd name="f29" fmla="*/ 0 f21 1"/>
                <a:gd name="f30" fmla="*/ 13713 f20 1"/>
                <a:gd name="f31" fmla="+- f22 0 f1"/>
                <a:gd name="f32" fmla="*/ f25 1 367061"/>
                <a:gd name="f33" fmla="*/ f26 1 13712"/>
                <a:gd name="f34" fmla="*/ f27 1 13712"/>
                <a:gd name="f35" fmla="*/ f28 1 367061"/>
                <a:gd name="f36" fmla="*/ f29 1 367061"/>
                <a:gd name="f37" fmla="*/ f30 1 13712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6" y="f53"/>
                </a:cxn>
                <a:cxn ang="f31">
                  <a:pos x="f55" y="f57"/>
                </a:cxn>
                <a:cxn ang="f31">
                  <a:pos x="f52" y="f57"/>
                </a:cxn>
              </a:cxnLst>
              <a:rect l="f48" t="f51" r="f49" b="f50"/>
              <a:pathLst>
                <a:path w="367061" h="13712">
                  <a:moveTo>
                    <a:pt x="f6" y="f8"/>
                  </a:moveTo>
                  <a:lnTo>
                    <a:pt x="f6" y="f5"/>
                  </a:lnTo>
                  <a:lnTo>
                    <a:pt x="f8" y="f5"/>
                  </a:lnTo>
                  <a:cubicBezTo>
                    <a:pt x="f9" y="f5"/>
                    <a:pt x="f5" y="f10"/>
                    <a:pt x="f5" y="f8"/>
                  </a:cubicBezTo>
                  <a:cubicBezTo>
                    <a:pt x="f5" y="f11"/>
                    <a:pt x="f9" y="f12"/>
                    <a:pt x="f8" y="f12"/>
                  </a:cubicBezTo>
                  <a:lnTo>
                    <a:pt x="f6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9" name="Freeform: Shape 379">
              <a:extLst>
                <a:ext uri="{FF2B5EF4-FFF2-40B4-BE49-F238E27FC236}">
                  <a16:creationId xmlns:a16="http://schemas.microsoft.com/office/drawing/2014/main" id="{FD1D5128-9448-07A6-D48F-2BB298BA09C1}"/>
                </a:ext>
              </a:extLst>
            </p:cNvPr>
            <p:cNvSpPr/>
            <p:nvPr/>
          </p:nvSpPr>
          <p:spPr>
            <a:xfrm>
              <a:off x="4794144" y="5787575"/>
              <a:ext cx="145627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631"/>
                <a:gd name="f7" fmla="val 13712"/>
                <a:gd name="f8" fmla="val 13713"/>
                <a:gd name="f9" fmla="val 141847"/>
                <a:gd name="f10" fmla="val 138775"/>
                <a:gd name="f11" fmla="val 10642"/>
                <a:gd name="f12" fmla="val 6856"/>
                <a:gd name="f13" fmla="val 3070"/>
                <a:gd name="f14" fmla="+- 0 0 -90"/>
                <a:gd name="f15" fmla="*/ f3 1 145631"/>
                <a:gd name="f16" fmla="*/ f4 1 137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5631"/>
                <a:gd name="f25" fmla="*/ f21 1 13712"/>
                <a:gd name="f26" fmla="*/ 0 f22 1"/>
                <a:gd name="f27" fmla="*/ 13713 f21 1"/>
                <a:gd name="f28" fmla="*/ 145631 f22 1"/>
                <a:gd name="f29" fmla="*/ 138775 f22 1"/>
                <a:gd name="f30" fmla="*/ 6856 f21 1"/>
                <a:gd name="f31" fmla="*/ 0 f21 1"/>
                <a:gd name="f32" fmla="+- f23 0 f1"/>
                <a:gd name="f33" fmla="*/ f26 1 145631"/>
                <a:gd name="f34" fmla="*/ f27 1 13712"/>
                <a:gd name="f35" fmla="*/ f28 1 145631"/>
                <a:gd name="f36" fmla="*/ f29 1 145631"/>
                <a:gd name="f37" fmla="*/ f30 1 13712"/>
                <a:gd name="f38" fmla="*/ f31 1 13712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4"/>
                <a:gd name="f47" fmla="*/ f37 1 f25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5 1"/>
                <a:gd name="f57" fmla="*/ f47 f16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6" y="f57"/>
                </a:cxn>
                <a:cxn ang="f32">
                  <a:pos x="f55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145631" h="13712">
                  <a:moveTo>
                    <a:pt x="f5" y="f8"/>
                  </a:moveTo>
                  <a:lnTo>
                    <a:pt x="f6" y="f8"/>
                  </a:lnTo>
                  <a:cubicBezTo>
                    <a:pt x="f9" y="f8"/>
                    <a:pt x="f10" y="f11"/>
                    <a:pt x="f10" y="f12"/>
                  </a:cubicBezTo>
                  <a:cubicBezTo>
                    <a:pt x="f10" y="f13"/>
                    <a:pt x="f9" y="f5"/>
                    <a:pt x="f6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0" name="Freeform: Shape 380">
              <a:extLst>
                <a:ext uri="{FF2B5EF4-FFF2-40B4-BE49-F238E27FC236}">
                  <a16:creationId xmlns:a16="http://schemas.microsoft.com/office/drawing/2014/main" id="{82BA7C87-597E-0A07-D158-4D30B86233EE}"/>
                </a:ext>
              </a:extLst>
            </p:cNvPr>
            <p:cNvSpPr/>
            <p:nvPr/>
          </p:nvSpPr>
          <p:spPr>
            <a:xfrm>
              <a:off x="6055175" y="6511799"/>
              <a:ext cx="13834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872"/>
                <a:gd name="f8" fmla="val 1270"/>
                <a:gd name="f9" fmla="val 3809"/>
                <a:gd name="f10" fmla="val 10792"/>
                <a:gd name="f11" fmla="val 6920"/>
                <a:gd name="f12" fmla="val 6983"/>
                <a:gd name="f13" fmla="val 3123"/>
                <a:gd name="f14" fmla="val 3860"/>
                <a:gd name="f15" fmla="val 2032"/>
                <a:gd name="f16" fmla="val 2412"/>
                <a:gd name="f17" fmla="val 495"/>
                <a:gd name="f18" fmla="val 5193"/>
                <a:gd name="f19" fmla="val 2679"/>
                <a:gd name="f20" fmla="val 7377"/>
                <a:gd name="f21" fmla="val 5459"/>
                <a:gd name="f22" fmla="val 6729"/>
                <a:gd name="f23" fmla="val 9560"/>
                <a:gd name="f24" fmla="val 7644"/>
                <a:gd name="f25" fmla="val 11084"/>
                <a:gd name="f26" fmla="val 12062"/>
                <a:gd name="f27" fmla="val 5333"/>
                <a:gd name="f28" fmla="val 13090"/>
                <a:gd name="f29" fmla="val 4215"/>
                <a:gd name="f30" fmla="val 13725"/>
                <a:gd name="f31" fmla="val 2781"/>
                <a:gd name="f32" fmla="+- 0 0 -90"/>
                <a:gd name="f33" fmla="*/ f3 1 13839"/>
                <a:gd name="f34" fmla="*/ f4 1 787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839"/>
                <a:gd name="f43" fmla="*/ f39 1 7872"/>
                <a:gd name="f44" fmla="*/ 13839 f40 1"/>
                <a:gd name="f45" fmla="*/ 1270 f39 1"/>
                <a:gd name="f46" fmla="*/ 0 f39 1"/>
                <a:gd name="f47" fmla="*/ 6983 f40 1"/>
                <a:gd name="f48" fmla="*/ 6983 f39 1"/>
                <a:gd name="f49" fmla="*/ 0 f40 1"/>
                <a:gd name="f50" fmla="*/ 2412 f39 1"/>
                <a:gd name="f51" fmla="*/ 5459 f40 1"/>
                <a:gd name="f52" fmla="*/ 7872 f39 1"/>
                <a:gd name="f53" fmla="*/ 6729 f40 1"/>
                <a:gd name="f54" fmla="*/ 7872 f40 1"/>
                <a:gd name="f55" fmla="*/ 12062 f40 1"/>
                <a:gd name="f56" fmla="*/ 5333 f39 1"/>
                <a:gd name="f57" fmla="+- f41 0 f1"/>
                <a:gd name="f58" fmla="*/ f44 1 13839"/>
                <a:gd name="f59" fmla="*/ f45 1 7872"/>
                <a:gd name="f60" fmla="*/ f46 1 7872"/>
                <a:gd name="f61" fmla="*/ f47 1 13839"/>
                <a:gd name="f62" fmla="*/ f48 1 7872"/>
                <a:gd name="f63" fmla="*/ f49 1 13839"/>
                <a:gd name="f64" fmla="*/ f50 1 7872"/>
                <a:gd name="f65" fmla="*/ f51 1 13839"/>
                <a:gd name="f66" fmla="*/ f52 1 7872"/>
                <a:gd name="f67" fmla="*/ f53 1 13839"/>
                <a:gd name="f68" fmla="*/ f54 1 13839"/>
                <a:gd name="f69" fmla="*/ f55 1 13839"/>
                <a:gd name="f70" fmla="*/ f56 1 7872"/>
                <a:gd name="f71" fmla="*/ f35 1 f42"/>
                <a:gd name="f72" fmla="*/ f36 1 f42"/>
                <a:gd name="f73" fmla="*/ f35 1 f43"/>
                <a:gd name="f74" fmla="*/ f37 1 f43"/>
                <a:gd name="f75" fmla="*/ f58 1 f42"/>
                <a:gd name="f76" fmla="*/ f59 1 f43"/>
                <a:gd name="f77" fmla="*/ f60 1 f43"/>
                <a:gd name="f78" fmla="*/ f61 1 f42"/>
                <a:gd name="f79" fmla="*/ f62 1 f43"/>
                <a:gd name="f80" fmla="*/ f63 1 f42"/>
                <a:gd name="f81" fmla="*/ f64 1 f43"/>
                <a:gd name="f82" fmla="*/ f65 1 f42"/>
                <a:gd name="f83" fmla="*/ f66 1 f43"/>
                <a:gd name="f84" fmla="*/ f67 1 f42"/>
                <a:gd name="f85" fmla="*/ f68 1 f42"/>
                <a:gd name="f86" fmla="*/ f69 1 f42"/>
                <a:gd name="f87" fmla="*/ f70 1 f43"/>
                <a:gd name="f88" fmla="*/ f71 f33 1"/>
                <a:gd name="f89" fmla="*/ f72 f33 1"/>
                <a:gd name="f90" fmla="*/ f74 f34 1"/>
                <a:gd name="f91" fmla="*/ f73 f34 1"/>
                <a:gd name="f92" fmla="*/ f75 f33 1"/>
                <a:gd name="f93" fmla="*/ f76 f34 1"/>
                <a:gd name="f94" fmla="*/ f77 f34 1"/>
                <a:gd name="f95" fmla="*/ f78 f33 1"/>
                <a:gd name="f96" fmla="*/ f79 f34 1"/>
                <a:gd name="f97" fmla="*/ f80 f33 1"/>
                <a:gd name="f98" fmla="*/ f81 f34 1"/>
                <a:gd name="f99" fmla="*/ f82 f33 1"/>
                <a:gd name="f100" fmla="*/ f83 f34 1"/>
                <a:gd name="f101" fmla="*/ f84 f33 1"/>
                <a:gd name="f102" fmla="*/ f85 f33 1"/>
                <a:gd name="f103" fmla="*/ f86 f33 1"/>
                <a:gd name="f104" fmla="*/ f87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2" y="f93"/>
                </a:cxn>
                <a:cxn ang="f57">
                  <a:pos x="f92" y="f94"/>
                </a:cxn>
                <a:cxn ang="f57">
                  <a:pos x="f95" y="f96"/>
                </a:cxn>
                <a:cxn ang="f57">
                  <a:pos x="f97" y="f94"/>
                </a:cxn>
                <a:cxn ang="f57">
                  <a:pos x="f97" y="f93"/>
                </a:cxn>
                <a:cxn ang="f57">
                  <a:pos x="f97" y="f98"/>
                </a:cxn>
                <a:cxn ang="f57">
                  <a:pos x="f99" y="f100"/>
                </a:cxn>
                <a:cxn ang="f57">
                  <a:pos x="f101" y="f100"/>
                </a:cxn>
                <a:cxn ang="f57">
                  <a:pos x="f102" y="f100"/>
                </a:cxn>
                <a:cxn ang="f57">
                  <a:pos x="f103" y="f104"/>
                </a:cxn>
                <a:cxn ang="f57">
                  <a:pos x="f92" y="f93"/>
                </a:cxn>
              </a:cxnLst>
              <a:rect l="f88" t="f91" r="f89" b="f90"/>
              <a:pathLst>
                <a:path w="13839" h="7872">
                  <a:moveTo>
                    <a:pt x="f6" y="f8"/>
                  </a:moveTo>
                  <a:lnTo>
                    <a:pt x="f6" y="f5"/>
                  </a:lnTo>
                  <a:cubicBezTo>
                    <a:pt x="f6" y="f9"/>
                    <a:pt x="f10" y="f11"/>
                    <a:pt x="f12" y="f12"/>
                  </a:cubicBezTo>
                  <a:cubicBezTo>
                    <a:pt x="f13" y="f12"/>
                    <a:pt x="f5" y="f14"/>
                    <a:pt x="f5" y="f5"/>
                  </a:cubicBezTo>
                  <a:lnTo>
                    <a:pt x="f5" y="f8"/>
                  </a:lnTo>
                  <a:cubicBezTo>
                    <a:pt x="f5" y="f8"/>
                    <a:pt x="f5" y="f15"/>
                    <a:pt x="f5" y="f16"/>
                  </a:cubicBezTo>
                  <a:cubicBezTo>
                    <a:pt x="f17" y="f18"/>
                    <a:pt x="f19" y="f20"/>
                    <a:pt x="f21" y="f7"/>
                  </a:cubicBezTo>
                  <a:lnTo>
                    <a:pt x="f22" y="f7"/>
                  </a:lnTo>
                  <a:lnTo>
                    <a:pt x="f7" y="f7"/>
                  </a:lnTo>
                  <a:cubicBezTo>
                    <a:pt x="f23" y="f24"/>
                    <a:pt x="f25" y="f22"/>
                    <a:pt x="f26" y="f27"/>
                  </a:cubicBezTo>
                  <a:cubicBezTo>
                    <a:pt x="f28" y="f29"/>
                    <a:pt x="f30" y="f3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1" name="Freeform: Shape 381">
              <a:extLst>
                <a:ext uri="{FF2B5EF4-FFF2-40B4-BE49-F238E27FC236}">
                  <a16:creationId xmlns:a16="http://schemas.microsoft.com/office/drawing/2014/main" id="{0F850061-C30A-B874-CE89-26578D22FE55}"/>
                </a:ext>
              </a:extLst>
            </p:cNvPr>
            <p:cNvSpPr/>
            <p:nvPr/>
          </p:nvSpPr>
          <p:spPr>
            <a:xfrm>
              <a:off x="7829540" y="5947047"/>
              <a:ext cx="13752" cy="110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51"/>
                <a:gd name="f7" fmla="val 11046"/>
                <a:gd name="f8" fmla="val 9142"/>
                <a:gd name="f9" fmla="val 7260"/>
                <a:gd name="f10" fmla="val 3073"/>
                <a:gd name="f11" fmla="val 4190"/>
                <a:gd name="f12" fmla="val 6857"/>
                <a:gd name="f13" fmla="val 10640"/>
                <a:gd name="f14" fmla="val 13713"/>
                <a:gd name="f15" fmla="val 6602"/>
                <a:gd name="f16" fmla="val 13764"/>
                <a:gd name="f17" fmla="val 6181"/>
                <a:gd name="f18" fmla="val 5754"/>
                <a:gd name="f19" fmla="val 5333"/>
                <a:gd name="f20" fmla="val 13231"/>
                <a:gd name="f21" fmla="val 2616"/>
                <a:gd name="f22" fmla="val 11097"/>
                <a:gd name="f23" fmla="val 488"/>
                <a:gd name="f24" fmla="val 8380"/>
                <a:gd name="f25" fmla="val 7110"/>
                <a:gd name="f26" fmla="val 5841"/>
                <a:gd name="f27" fmla="val 2629"/>
                <a:gd name="f28" fmla="val 555"/>
                <a:gd name="f29" fmla="val 267"/>
                <a:gd name="f30" fmla="val 3338"/>
                <a:gd name="f31" fmla="val 254"/>
                <a:gd name="f32" fmla="+- 0 0 -90"/>
                <a:gd name="f33" fmla="*/ f3 1 13751"/>
                <a:gd name="f34" fmla="*/ f4 1 1104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751"/>
                <a:gd name="f43" fmla="*/ f39 1 11046"/>
                <a:gd name="f44" fmla="*/ 0 f40 1"/>
                <a:gd name="f45" fmla="*/ 9142 f39 1"/>
                <a:gd name="f46" fmla="*/ 11046 f39 1"/>
                <a:gd name="f47" fmla="*/ 6857 f40 1"/>
                <a:gd name="f48" fmla="*/ 4190 f39 1"/>
                <a:gd name="f49" fmla="*/ 13713 f40 1"/>
                <a:gd name="f50" fmla="*/ 6602 f39 1"/>
                <a:gd name="f51" fmla="*/ 5333 f39 1"/>
                <a:gd name="f52" fmla="*/ 8380 f40 1"/>
                <a:gd name="f53" fmla="*/ 0 f39 1"/>
                <a:gd name="f54" fmla="*/ 7110 f40 1"/>
                <a:gd name="f55" fmla="*/ 5841 f40 1"/>
                <a:gd name="f56" fmla="*/ 254 f40 1"/>
                <a:gd name="f57" fmla="+- f41 0 f1"/>
                <a:gd name="f58" fmla="*/ f44 1 13751"/>
                <a:gd name="f59" fmla="*/ f45 1 11046"/>
                <a:gd name="f60" fmla="*/ f46 1 11046"/>
                <a:gd name="f61" fmla="*/ f47 1 13751"/>
                <a:gd name="f62" fmla="*/ f48 1 11046"/>
                <a:gd name="f63" fmla="*/ f49 1 13751"/>
                <a:gd name="f64" fmla="*/ f50 1 11046"/>
                <a:gd name="f65" fmla="*/ f51 1 11046"/>
                <a:gd name="f66" fmla="*/ f52 1 13751"/>
                <a:gd name="f67" fmla="*/ f53 1 11046"/>
                <a:gd name="f68" fmla="*/ f54 1 13751"/>
                <a:gd name="f69" fmla="*/ f55 1 13751"/>
                <a:gd name="f70" fmla="*/ f56 1 13751"/>
                <a:gd name="f71" fmla="*/ f35 1 f42"/>
                <a:gd name="f72" fmla="*/ f36 1 f42"/>
                <a:gd name="f73" fmla="*/ f35 1 f43"/>
                <a:gd name="f74" fmla="*/ f37 1 f43"/>
                <a:gd name="f75" fmla="*/ f58 1 f42"/>
                <a:gd name="f76" fmla="*/ f59 1 f43"/>
                <a:gd name="f77" fmla="*/ f60 1 f43"/>
                <a:gd name="f78" fmla="*/ f61 1 f42"/>
                <a:gd name="f79" fmla="*/ f62 1 f43"/>
                <a:gd name="f80" fmla="*/ f63 1 f42"/>
                <a:gd name="f81" fmla="*/ f64 1 f43"/>
                <a:gd name="f82" fmla="*/ f65 1 f43"/>
                <a:gd name="f83" fmla="*/ f66 1 f42"/>
                <a:gd name="f84" fmla="*/ f67 1 f43"/>
                <a:gd name="f85" fmla="*/ f68 1 f42"/>
                <a:gd name="f86" fmla="*/ f69 1 f42"/>
                <a:gd name="f87" fmla="*/ f70 1 f42"/>
                <a:gd name="f88" fmla="*/ f71 f33 1"/>
                <a:gd name="f89" fmla="*/ f72 f33 1"/>
                <a:gd name="f90" fmla="*/ f74 f34 1"/>
                <a:gd name="f91" fmla="*/ f73 f34 1"/>
                <a:gd name="f92" fmla="*/ f75 f33 1"/>
                <a:gd name="f93" fmla="*/ f76 f34 1"/>
                <a:gd name="f94" fmla="*/ f77 f34 1"/>
                <a:gd name="f95" fmla="*/ f78 f33 1"/>
                <a:gd name="f96" fmla="*/ f79 f34 1"/>
                <a:gd name="f97" fmla="*/ f80 f33 1"/>
                <a:gd name="f98" fmla="*/ f81 f34 1"/>
                <a:gd name="f99" fmla="*/ f82 f34 1"/>
                <a:gd name="f100" fmla="*/ f83 f33 1"/>
                <a:gd name="f101" fmla="*/ f84 f34 1"/>
                <a:gd name="f102" fmla="*/ f85 f33 1"/>
                <a:gd name="f103" fmla="*/ f86 f33 1"/>
                <a:gd name="f104" fmla="*/ f8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2" y="f93"/>
                </a:cxn>
                <a:cxn ang="f57">
                  <a:pos x="f92" y="f94"/>
                </a:cxn>
                <a:cxn ang="f57">
                  <a:pos x="f95" y="f96"/>
                </a:cxn>
                <a:cxn ang="f57">
                  <a:pos x="f97" y="f94"/>
                </a:cxn>
                <a:cxn ang="f57">
                  <a:pos x="f97" y="f98"/>
                </a:cxn>
                <a:cxn ang="f57">
                  <a:pos x="f97" y="f99"/>
                </a:cxn>
                <a:cxn ang="f57">
                  <a:pos x="f100" y="f101"/>
                </a:cxn>
                <a:cxn ang="f57">
                  <a:pos x="f102" y="f101"/>
                </a:cxn>
                <a:cxn ang="f57">
                  <a:pos x="f103" y="f101"/>
                </a:cxn>
                <a:cxn ang="f57">
                  <a:pos x="f104" y="f98"/>
                </a:cxn>
                <a:cxn ang="f57">
                  <a:pos x="f104" y="f98"/>
                </a:cxn>
              </a:cxnLst>
              <a:rect l="f88" t="f91" r="f89" b="f90"/>
              <a:pathLst>
                <a:path w="13751" h="11046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7"/>
                  </a:cubicBez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2" y="f23"/>
                    <a:pt x="f24" y="f5"/>
                  </a:cubicBezTo>
                  <a:lnTo>
                    <a:pt x="f25" y="f5"/>
                  </a:lnTo>
                  <a:lnTo>
                    <a:pt x="f26" y="f5"/>
                  </a:lnTo>
                  <a:cubicBezTo>
                    <a:pt x="f27" y="f28"/>
                    <a:pt x="f29" y="f30"/>
                    <a:pt x="f31" y="f15"/>
                  </a:cubicBezTo>
                  <a:lnTo>
                    <a:pt x="f31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2" name="Freeform: Shape 382">
              <a:extLst>
                <a:ext uri="{FF2B5EF4-FFF2-40B4-BE49-F238E27FC236}">
                  <a16:creationId xmlns:a16="http://schemas.microsoft.com/office/drawing/2014/main" id="{B1009988-11B1-19BD-AEE5-C09061922CF1}"/>
                </a:ext>
              </a:extLst>
            </p:cNvPr>
            <p:cNvSpPr/>
            <p:nvPr/>
          </p:nvSpPr>
          <p:spPr>
            <a:xfrm>
              <a:off x="7828397" y="5951235"/>
              <a:ext cx="13761" cy="5684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60"/>
                <a:gd name="f7" fmla="val 568433"/>
                <a:gd name="f8" fmla="val 11427"/>
                <a:gd name="f9" fmla="val 567545"/>
                <a:gd name="f10" fmla="val 11935"/>
                <a:gd name="f11" fmla="val 567329"/>
                <a:gd name="f12" fmla="val 12405"/>
                <a:gd name="f13" fmla="val 567024"/>
                <a:gd name="f14" fmla="val 12824"/>
                <a:gd name="f15" fmla="val 566656"/>
                <a:gd name="f16" fmla="val 565767"/>
                <a:gd name="f17" fmla="val 13713"/>
                <a:gd name="f18" fmla="val 564498"/>
                <a:gd name="f19" fmla="val 563736"/>
                <a:gd name="f20" fmla="val 563355"/>
                <a:gd name="f21" fmla="val 13776"/>
                <a:gd name="f22" fmla="val 562847"/>
                <a:gd name="f23" fmla="val 562339"/>
                <a:gd name="f24" fmla="val 561831"/>
                <a:gd name="f25" fmla="val 6856"/>
                <a:gd name="f26" fmla="val 3070"/>
                <a:gd name="f27" fmla="val 10640"/>
                <a:gd name="f28" fmla="val 3073"/>
                <a:gd name="f29" fmla="val 12"/>
                <a:gd name="f30" fmla="val 565094"/>
                <a:gd name="f31" fmla="val 2374"/>
                <a:gd name="f32" fmla="val 567875"/>
                <a:gd name="f33" fmla="val 5587"/>
                <a:gd name="f34" fmla="val 568434"/>
                <a:gd name="f35" fmla="val 561133"/>
                <a:gd name="f36" fmla="val 6158"/>
                <a:gd name="f37" fmla="val 560562"/>
                <a:gd name="f38" fmla="val 7554"/>
                <a:gd name="f39" fmla="val 8126"/>
                <a:gd name="f40" fmla="val 9523"/>
                <a:gd name="f41" fmla="+- 0 0 -90"/>
                <a:gd name="f42" fmla="*/ f3 1 13760"/>
                <a:gd name="f43" fmla="*/ f4 1 568433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3760"/>
                <a:gd name="f52" fmla="*/ f48 1 568433"/>
                <a:gd name="f53" fmla="*/ 11427 f49 1"/>
                <a:gd name="f54" fmla="*/ 567545 f48 1"/>
                <a:gd name="f55" fmla="*/ 12824 f49 1"/>
                <a:gd name="f56" fmla="*/ 566656 f48 1"/>
                <a:gd name="f57" fmla="*/ 565767 f48 1"/>
                <a:gd name="f58" fmla="*/ 13713 f49 1"/>
                <a:gd name="f59" fmla="*/ 564498 f48 1"/>
                <a:gd name="f60" fmla="*/ 563355 f48 1"/>
                <a:gd name="f61" fmla="*/ 561831 f48 1"/>
                <a:gd name="f62" fmla="*/ 6856 f48 1"/>
                <a:gd name="f63" fmla="*/ 6856 f49 1"/>
                <a:gd name="f64" fmla="*/ 0 f48 1"/>
                <a:gd name="f65" fmla="*/ 0 f49 1"/>
                <a:gd name="f66" fmla="*/ 5587 f49 1"/>
                <a:gd name="f67" fmla="*/ 568434 f48 1"/>
                <a:gd name="f68" fmla="*/ 560562 f48 1"/>
                <a:gd name="f69" fmla="*/ 8126 f49 1"/>
                <a:gd name="f70" fmla="*/ 9523 f49 1"/>
                <a:gd name="f71" fmla="+- f50 0 f1"/>
                <a:gd name="f72" fmla="*/ f53 1 13760"/>
                <a:gd name="f73" fmla="*/ f54 1 568433"/>
                <a:gd name="f74" fmla="*/ f55 1 13760"/>
                <a:gd name="f75" fmla="*/ f56 1 568433"/>
                <a:gd name="f76" fmla="*/ f57 1 568433"/>
                <a:gd name="f77" fmla="*/ f58 1 13760"/>
                <a:gd name="f78" fmla="*/ f59 1 568433"/>
                <a:gd name="f79" fmla="*/ f60 1 568433"/>
                <a:gd name="f80" fmla="*/ f61 1 568433"/>
                <a:gd name="f81" fmla="*/ f62 1 568433"/>
                <a:gd name="f82" fmla="*/ f63 1 13760"/>
                <a:gd name="f83" fmla="*/ f64 1 568433"/>
                <a:gd name="f84" fmla="*/ f65 1 13760"/>
                <a:gd name="f85" fmla="*/ f66 1 13760"/>
                <a:gd name="f86" fmla="*/ f67 1 568433"/>
                <a:gd name="f87" fmla="*/ f68 1 568433"/>
                <a:gd name="f88" fmla="*/ f69 1 13760"/>
                <a:gd name="f89" fmla="*/ f70 1 13760"/>
                <a:gd name="f90" fmla="*/ f44 1 f51"/>
                <a:gd name="f91" fmla="*/ f45 1 f51"/>
                <a:gd name="f92" fmla="*/ f44 1 f52"/>
                <a:gd name="f93" fmla="*/ f46 1 f52"/>
                <a:gd name="f94" fmla="*/ f72 1 f51"/>
                <a:gd name="f95" fmla="*/ f73 1 f52"/>
                <a:gd name="f96" fmla="*/ f74 1 f51"/>
                <a:gd name="f97" fmla="*/ f75 1 f52"/>
                <a:gd name="f98" fmla="*/ f76 1 f52"/>
                <a:gd name="f99" fmla="*/ f77 1 f51"/>
                <a:gd name="f100" fmla="*/ f78 1 f52"/>
                <a:gd name="f101" fmla="*/ f79 1 f52"/>
                <a:gd name="f102" fmla="*/ f80 1 f52"/>
                <a:gd name="f103" fmla="*/ f81 1 f52"/>
                <a:gd name="f104" fmla="*/ f82 1 f51"/>
                <a:gd name="f105" fmla="*/ f83 1 f52"/>
                <a:gd name="f106" fmla="*/ f84 1 f51"/>
                <a:gd name="f107" fmla="*/ f85 1 f51"/>
                <a:gd name="f108" fmla="*/ f86 1 f52"/>
                <a:gd name="f109" fmla="*/ f87 1 f52"/>
                <a:gd name="f110" fmla="*/ f88 1 f51"/>
                <a:gd name="f111" fmla="*/ f89 1 f51"/>
                <a:gd name="f112" fmla="*/ f90 f42 1"/>
                <a:gd name="f113" fmla="*/ f91 f42 1"/>
                <a:gd name="f114" fmla="*/ f93 f43 1"/>
                <a:gd name="f115" fmla="*/ f92 f43 1"/>
                <a:gd name="f116" fmla="*/ f94 f42 1"/>
                <a:gd name="f117" fmla="*/ f95 f43 1"/>
                <a:gd name="f118" fmla="*/ f96 f42 1"/>
                <a:gd name="f119" fmla="*/ f97 f43 1"/>
                <a:gd name="f120" fmla="*/ f98 f43 1"/>
                <a:gd name="f121" fmla="*/ f99 f42 1"/>
                <a:gd name="f122" fmla="*/ f100 f43 1"/>
                <a:gd name="f123" fmla="*/ f101 f43 1"/>
                <a:gd name="f124" fmla="*/ f102 f43 1"/>
                <a:gd name="f125" fmla="*/ f103 f43 1"/>
                <a:gd name="f126" fmla="*/ f104 f42 1"/>
                <a:gd name="f127" fmla="*/ f105 f43 1"/>
                <a:gd name="f128" fmla="*/ f106 f42 1"/>
                <a:gd name="f129" fmla="*/ f107 f42 1"/>
                <a:gd name="f130" fmla="*/ f108 f43 1"/>
                <a:gd name="f131" fmla="*/ f109 f43 1"/>
                <a:gd name="f132" fmla="*/ f110 f42 1"/>
                <a:gd name="f133" fmla="*/ f111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6" y="f117"/>
                </a:cxn>
                <a:cxn ang="f71">
                  <a:pos x="f118" y="f119"/>
                </a:cxn>
                <a:cxn ang="f71">
                  <a:pos x="f118" y="f120"/>
                </a:cxn>
                <a:cxn ang="f71">
                  <a:pos x="f121" y="f122"/>
                </a:cxn>
                <a:cxn ang="f71">
                  <a:pos x="f121" y="f123"/>
                </a:cxn>
                <a:cxn ang="f71">
                  <a:pos x="f121" y="f124"/>
                </a:cxn>
                <a:cxn ang="f71">
                  <a:pos x="f121" y="f124"/>
                </a:cxn>
                <a:cxn ang="f71">
                  <a:pos x="f121" y="f125"/>
                </a:cxn>
                <a:cxn ang="f71">
                  <a:pos x="f126" y="f127"/>
                </a:cxn>
                <a:cxn ang="f71">
                  <a:pos x="f128" y="f125"/>
                </a:cxn>
                <a:cxn ang="f71">
                  <a:pos x="f128" y="f124"/>
                </a:cxn>
                <a:cxn ang="f71">
                  <a:pos x="f129" y="f130"/>
                </a:cxn>
                <a:cxn ang="f71">
                  <a:pos x="f129" y="f124"/>
                </a:cxn>
                <a:cxn ang="f71">
                  <a:pos x="f126" y="f131"/>
                </a:cxn>
                <a:cxn ang="f71">
                  <a:pos x="f132" y="f124"/>
                </a:cxn>
                <a:cxn ang="f71">
                  <a:pos x="f132" y="f130"/>
                </a:cxn>
                <a:cxn ang="f71">
                  <a:pos x="f133" y="f130"/>
                </a:cxn>
              </a:cxnLst>
              <a:rect l="f112" t="f115" r="f113" b="f114"/>
              <a:pathLst>
                <a:path w="13760" h="56843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7" y="f18"/>
                  </a:lnTo>
                  <a:cubicBezTo>
                    <a:pt x="f17" y="f18"/>
                    <a:pt x="f17" y="f19"/>
                    <a:pt x="f17" y="f20"/>
                  </a:cubicBezTo>
                  <a:cubicBezTo>
                    <a:pt x="f21" y="f22"/>
                    <a:pt x="f21" y="f23"/>
                    <a:pt x="f17" y="f24"/>
                  </a:cubicBezTo>
                  <a:lnTo>
                    <a:pt x="f17" y="f24"/>
                  </a:lnTo>
                  <a:lnTo>
                    <a:pt x="f17" y="f25"/>
                  </a:lnTo>
                  <a:cubicBezTo>
                    <a:pt x="f17" y="f26"/>
                    <a:pt x="f27" y="f5"/>
                    <a:pt x="f25" y="f5"/>
                  </a:cubicBezTo>
                  <a:cubicBezTo>
                    <a:pt x="f28" y="f5"/>
                    <a:pt x="f5" y="f26"/>
                    <a:pt x="f5" y="f25"/>
                  </a:cubicBezTo>
                  <a:lnTo>
                    <a:pt x="f5" y="f24"/>
                  </a:lnTo>
                  <a:cubicBezTo>
                    <a:pt x="f29" y="f30"/>
                    <a:pt x="f31" y="f32"/>
                    <a:pt x="f33" y="f34"/>
                  </a:cubicBezTo>
                  <a:lnTo>
                    <a:pt x="f33" y="f24"/>
                  </a:lnTo>
                  <a:cubicBezTo>
                    <a:pt x="f33" y="f35"/>
                    <a:pt x="f36" y="f37"/>
                    <a:pt x="f25" y="f37"/>
                  </a:cubicBezTo>
                  <a:cubicBezTo>
                    <a:pt x="f38" y="f37"/>
                    <a:pt x="f39" y="f35"/>
                    <a:pt x="f39" y="f24"/>
                  </a:cubicBezTo>
                  <a:lnTo>
                    <a:pt x="f39" y="f34"/>
                  </a:lnTo>
                  <a:lnTo>
                    <a:pt x="f40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3" name="Freeform: Shape 383">
              <a:extLst>
                <a:ext uri="{FF2B5EF4-FFF2-40B4-BE49-F238E27FC236}">
                  <a16:creationId xmlns:a16="http://schemas.microsoft.com/office/drawing/2014/main" id="{429007DD-7B53-B53C-4163-2B7FE931EE97}"/>
                </a:ext>
              </a:extLst>
            </p:cNvPr>
            <p:cNvSpPr/>
            <p:nvPr/>
          </p:nvSpPr>
          <p:spPr>
            <a:xfrm>
              <a:off x="6923123" y="6503295"/>
              <a:ext cx="17432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325"/>
                <a:gd name="f7" fmla="val 13839"/>
                <a:gd name="f8" fmla="val 6856"/>
                <a:gd name="f9" fmla="val 9777"/>
                <a:gd name="f10" fmla="val 50"/>
                <a:gd name="f11" fmla="val 10069"/>
                <a:gd name="f12" fmla="val 10373"/>
                <a:gd name="f13" fmla="val 10665"/>
                <a:gd name="f14" fmla="val 38"/>
                <a:gd name="f15" fmla="val 10957"/>
                <a:gd name="f16" fmla="val 11262"/>
                <a:gd name="f17" fmla="val 11554"/>
                <a:gd name="f18" fmla="val 13840"/>
                <a:gd name="f19" fmla="val 170542"/>
                <a:gd name="f20" fmla="val 167469"/>
                <a:gd name="f21" fmla="val 10767"/>
                <a:gd name="f22" fmla="val 6983"/>
                <a:gd name="f23" fmla="val 3174"/>
                <a:gd name="f24" fmla="val 170516"/>
                <a:gd name="f25" fmla="val 64"/>
                <a:gd name="f26" fmla="+- 0 0 -90"/>
                <a:gd name="f27" fmla="*/ f3 1 174325"/>
                <a:gd name="f28" fmla="*/ f4 1 13839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74325"/>
                <a:gd name="f37" fmla="*/ f33 1 13839"/>
                <a:gd name="f38" fmla="*/ 0 f34 1"/>
                <a:gd name="f39" fmla="*/ 6856 f33 1"/>
                <a:gd name="f40" fmla="*/ 9777 f33 1"/>
                <a:gd name="f41" fmla="*/ 10665 f33 1"/>
                <a:gd name="f42" fmla="*/ 11554 f33 1"/>
                <a:gd name="f43" fmla="*/ 13840 f33 1"/>
                <a:gd name="f44" fmla="*/ 174325 f34 1"/>
                <a:gd name="f45" fmla="*/ 167469 f34 1"/>
                <a:gd name="f46" fmla="*/ 6983 f33 1"/>
                <a:gd name="f47" fmla="*/ 0 f33 1"/>
                <a:gd name="f48" fmla="+- f35 0 f1"/>
                <a:gd name="f49" fmla="*/ f38 1 174325"/>
                <a:gd name="f50" fmla="*/ f39 1 13839"/>
                <a:gd name="f51" fmla="*/ f40 1 13839"/>
                <a:gd name="f52" fmla="*/ f41 1 13839"/>
                <a:gd name="f53" fmla="*/ f42 1 13839"/>
                <a:gd name="f54" fmla="*/ f43 1 13839"/>
                <a:gd name="f55" fmla="*/ f44 1 174325"/>
                <a:gd name="f56" fmla="*/ f45 1 174325"/>
                <a:gd name="f57" fmla="*/ f46 1 13839"/>
                <a:gd name="f58" fmla="*/ f47 1 13839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7"/>
                <a:gd name="f66" fmla="*/ f52 1 f37"/>
                <a:gd name="f67" fmla="*/ f53 1 f37"/>
                <a:gd name="f68" fmla="*/ f54 1 f37"/>
                <a:gd name="f69" fmla="*/ f55 1 f36"/>
                <a:gd name="f70" fmla="*/ f56 1 f36"/>
                <a:gd name="f71" fmla="*/ f57 1 f37"/>
                <a:gd name="f72" fmla="*/ f58 1 f37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8 1"/>
                <a:gd name="f80" fmla="*/ f66 f28 1"/>
                <a:gd name="f81" fmla="*/ f67 f28 1"/>
                <a:gd name="f82" fmla="*/ f68 f28 1"/>
                <a:gd name="f83" fmla="*/ f69 f27 1"/>
                <a:gd name="f84" fmla="*/ f70 f27 1"/>
                <a:gd name="f85" fmla="*/ f71 f28 1"/>
                <a:gd name="f86" fmla="*/ f72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7" y="f79"/>
                </a:cxn>
                <a:cxn ang="f48">
                  <a:pos x="f77" y="f80"/>
                </a:cxn>
                <a:cxn ang="f48">
                  <a:pos x="f77" y="f81"/>
                </a:cxn>
                <a:cxn ang="f48">
                  <a:pos x="f77" y="f82"/>
                </a:cxn>
                <a:cxn ang="f48">
                  <a:pos x="f83" y="f82"/>
                </a:cxn>
                <a:cxn ang="f48">
                  <a:pos x="f84" y="f85"/>
                </a:cxn>
                <a:cxn ang="f48">
                  <a:pos x="f83" y="f86"/>
                </a:cxn>
                <a:cxn ang="f48">
                  <a:pos x="f77" y="f86"/>
                </a:cxn>
              </a:cxnLst>
              <a:rect l="f73" t="f76" r="f74" b="f75"/>
              <a:pathLst>
                <a:path w="174325" h="13839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0" y="f12"/>
                    <a:pt x="f5" y="f13"/>
                  </a:cubicBezTo>
                  <a:cubicBezTo>
                    <a:pt x="f14" y="f15"/>
                    <a:pt x="f14" y="f16"/>
                    <a:pt x="f5" y="f17"/>
                  </a:cubicBezTo>
                  <a:lnTo>
                    <a:pt x="f5" y="f18"/>
                  </a:lnTo>
                  <a:lnTo>
                    <a:pt x="f6" y="f18"/>
                  </a:lnTo>
                  <a:cubicBezTo>
                    <a:pt x="f19" y="f18"/>
                    <a:pt x="f20" y="f21"/>
                    <a:pt x="f20" y="f22"/>
                  </a:cubicBezTo>
                  <a:cubicBezTo>
                    <a:pt x="f20" y="f23"/>
                    <a:pt x="f24" y="f25"/>
                    <a:pt x="f6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4" name="Freeform: Shape 384">
              <a:extLst>
                <a:ext uri="{FF2B5EF4-FFF2-40B4-BE49-F238E27FC236}">
                  <a16:creationId xmlns:a16="http://schemas.microsoft.com/office/drawing/2014/main" id="{676C2B9A-1B6B-40AE-82BA-8D5137005DB9}"/>
                </a:ext>
              </a:extLst>
            </p:cNvPr>
            <p:cNvSpPr/>
            <p:nvPr/>
          </p:nvSpPr>
          <p:spPr>
            <a:xfrm>
              <a:off x="7090851" y="6503413"/>
              <a:ext cx="13423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26"/>
                <a:gd name="f7" fmla="val 13839"/>
                <a:gd name="f8" fmla="val 12570"/>
                <a:gd name="f9" fmla="val 10665"/>
                <a:gd name="f10" fmla="val 12862"/>
                <a:gd name="f11" fmla="val 10310"/>
                <a:gd name="f12" fmla="val 13116"/>
                <a:gd name="f13" fmla="val 9929"/>
                <a:gd name="f14" fmla="val 13332"/>
                <a:gd name="f15" fmla="val 9523"/>
                <a:gd name="f16" fmla="val 8888"/>
                <a:gd name="f17" fmla="val 13458"/>
                <a:gd name="f18" fmla="val 8177"/>
                <a:gd name="f19" fmla="val 7440"/>
                <a:gd name="f20" fmla="val 6729"/>
                <a:gd name="f21" fmla="val 13420"/>
                <a:gd name="f22" fmla="val 6094"/>
                <a:gd name="f23" fmla="val 5460"/>
                <a:gd name="f24" fmla="val 4825"/>
                <a:gd name="f25" fmla="val 12418"/>
                <a:gd name="f26" fmla="val 2006"/>
                <a:gd name="f27" fmla="val 9815"/>
                <a:gd name="f28" fmla="val 76"/>
                <a:gd name="f29" fmla="val 6857"/>
                <a:gd name="f30" fmla="val 3047"/>
                <a:gd name="f31" fmla="val 63"/>
                <a:gd name="f32" fmla="val 3174"/>
                <a:gd name="f33" fmla="val 6983"/>
                <a:gd name="f34" fmla="val 10767"/>
                <a:gd name="f35" fmla="val 3073"/>
                <a:gd name="f36" fmla="val 9192"/>
                <a:gd name="f37" fmla="val 13865"/>
                <a:gd name="f38" fmla="val 11364"/>
                <a:gd name="f39" fmla="val 12659"/>
                <a:gd name="f40" fmla="+- 0 0 -90"/>
                <a:gd name="f41" fmla="*/ f3 1 13426"/>
                <a:gd name="f42" fmla="*/ f4 1 13839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3426"/>
                <a:gd name="f51" fmla="*/ f47 1 13839"/>
                <a:gd name="f52" fmla="*/ 12570 f48 1"/>
                <a:gd name="f53" fmla="*/ 10665 f47 1"/>
                <a:gd name="f54" fmla="*/ 13332 f48 1"/>
                <a:gd name="f55" fmla="*/ 9523 f47 1"/>
                <a:gd name="f56" fmla="*/ 8888 f47 1"/>
                <a:gd name="f57" fmla="*/ 6729 f47 1"/>
                <a:gd name="f58" fmla="*/ 4825 f47 1"/>
                <a:gd name="f59" fmla="*/ 6857 f48 1"/>
                <a:gd name="f60" fmla="*/ 0 f47 1"/>
                <a:gd name="f61" fmla="*/ 0 f48 1"/>
                <a:gd name="f62" fmla="*/ 6983 f47 1"/>
                <a:gd name="f63" fmla="*/ 13839 f47 1"/>
                <a:gd name="f64" fmla="+- f49 0 f1"/>
                <a:gd name="f65" fmla="*/ f52 1 13426"/>
                <a:gd name="f66" fmla="*/ f53 1 13839"/>
                <a:gd name="f67" fmla="*/ f54 1 13426"/>
                <a:gd name="f68" fmla="*/ f55 1 13839"/>
                <a:gd name="f69" fmla="*/ f56 1 13839"/>
                <a:gd name="f70" fmla="*/ f57 1 13839"/>
                <a:gd name="f71" fmla="*/ f58 1 13839"/>
                <a:gd name="f72" fmla="*/ f59 1 13426"/>
                <a:gd name="f73" fmla="*/ f60 1 13839"/>
                <a:gd name="f74" fmla="*/ f61 1 13426"/>
                <a:gd name="f75" fmla="*/ f62 1 13839"/>
                <a:gd name="f76" fmla="*/ f63 1 13839"/>
                <a:gd name="f77" fmla="*/ f43 1 f50"/>
                <a:gd name="f78" fmla="*/ f44 1 f50"/>
                <a:gd name="f79" fmla="*/ f43 1 f51"/>
                <a:gd name="f80" fmla="*/ f45 1 f51"/>
                <a:gd name="f81" fmla="*/ f65 1 f50"/>
                <a:gd name="f82" fmla="*/ f66 1 f51"/>
                <a:gd name="f83" fmla="*/ f67 1 f50"/>
                <a:gd name="f84" fmla="*/ f68 1 f51"/>
                <a:gd name="f85" fmla="*/ f69 1 f51"/>
                <a:gd name="f86" fmla="*/ f70 1 f51"/>
                <a:gd name="f87" fmla="*/ f71 1 f51"/>
                <a:gd name="f88" fmla="*/ f72 1 f50"/>
                <a:gd name="f89" fmla="*/ f73 1 f51"/>
                <a:gd name="f90" fmla="*/ f74 1 f50"/>
                <a:gd name="f91" fmla="*/ f75 1 f51"/>
                <a:gd name="f92" fmla="*/ f76 1 f51"/>
                <a:gd name="f93" fmla="*/ f77 f41 1"/>
                <a:gd name="f94" fmla="*/ f78 f41 1"/>
                <a:gd name="f95" fmla="*/ f80 f42 1"/>
                <a:gd name="f96" fmla="*/ f79 f42 1"/>
                <a:gd name="f97" fmla="*/ f81 f41 1"/>
                <a:gd name="f98" fmla="*/ f82 f42 1"/>
                <a:gd name="f99" fmla="*/ f83 f41 1"/>
                <a:gd name="f100" fmla="*/ f84 f42 1"/>
                <a:gd name="f101" fmla="*/ f85 f42 1"/>
                <a:gd name="f102" fmla="*/ f86 f42 1"/>
                <a:gd name="f103" fmla="*/ f87 f42 1"/>
                <a:gd name="f104" fmla="*/ f88 f41 1"/>
                <a:gd name="f105" fmla="*/ f89 f42 1"/>
                <a:gd name="f106" fmla="*/ f90 f41 1"/>
                <a:gd name="f107" fmla="*/ f91 f42 1"/>
                <a:gd name="f108" fmla="*/ f92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7" y="f98"/>
                </a:cxn>
                <a:cxn ang="f64">
                  <a:pos x="f99" y="f100"/>
                </a:cxn>
                <a:cxn ang="f64">
                  <a:pos x="f99" y="f101"/>
                </a:cxn>
                <a:cxn ang="f64">
                  <a:pos x="f99" y="f102"/>
                </a:cxn>
                <a:cxn ang="f64">
                  <a:pos x="f99" y="f102"/>
                </a:cxn>
                <a:cxn ang="f64">
                  <a:pos x="f99" y="f103"/>
                </a:cxn>
                <a:cxn ang="f64">
                  <a:pos x="f104" y="f105"/>
                </a:cxn>
                <a:cxn ang="f64">
                  <a:pos x="f104" y="f105"/>
                </a:cxn>
                <a:cxn ang="f64">
                  <a:pos x="f106" y="f107"/>
                </a:cxn>
                <a:cxn ang="f64">
                  <a:pos x="f104" y="f108"/>
                </a:cxn>
                <a:cxn ang="f64">
                  <a:pos x="f104" y="f108"/>
                </a:cxn>
                <a:cxn ang="f64">
                  <a:pos x="f97" y="f98"/>
                </a:cxn>
              </a:cxnLst>
              <a:rect l="f93" t="f96" r="f94" b="f95"/>
              <a:pathLst>
                <a:path w="13426" h="138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lnTo>
                    <a:pt x="f14" y="f20"/>
                  </a:lnTo>
                  <a:cubicBezTo>
                    <a:pt x="f21" y="f22"/>
                    <a:pt x="f21" y="f23"/>
                    <a:pt x="f14" y="f24"/>
                  </a:cubicBezTo>
                  <a:cubicBezTo>
                    <a:pt x="f25" y="f26"/>
                    <a:pt x="f27" y="f28"/>
                    <a:pt x="f29" y="f5"/>
                  </a:cubicBezTo>
                  <a:lnTo>
                    <a:pt x="f29" y="f5"/>
                  </a:lnTo>
                  <a:cubicBezTo>
                    <a:pt x="f30" y="f31"/>
                    <a:pt x="f5" y="f32"/>
                    <a:pt x="f5" y="f33"/>
                  </a:cubicBezTo>
                  <a:cubicBezTo>
                    <a:pt x="f5" y="f34"/>
                    <a:pt x="f35" y="f7"/>
                    <a:pt x="f29" y="f7"/>
                  </a:cubicBezTo>
                  <a:lnTo>
                    <a:pt x="f29" y="f7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5" name="Freeform: Shape 385">
              <a:extLst>
                <a:ext uri="{FF2B5EF4-FFF2-40B4-BE49-F238E27FC236}">
                  <a16:creationId xmlns:a16="http://schemas.microsoft.com/office/drawing/2014/main" id="{F2F406B1-3EEA-E579-C6C1-B90BC32A6310}"/>
                </a:ext>
              </a:extLst>
            </p:cNvPr>
            <p:cNvSpPr/>
            <p:nvPr/>
          </p:nvSpPr>
          <p:spPr>
            <a:xfrm>
              <a:off x="7809104" y="5860023"/>
              <a:ext cx="10296" cy="79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98"/>
                <a:gd name="f7" fmla="val 7917"/>
                <a:gd name="f8" fmla="val 10284"/>
                <a:gd name="f9" fmla="val 7918"/>
                <a:gd name="f10" fmla="val 6902"/>
                <a:gd name="f11" fmla="val 3116"/>
                <a:gd name="f12" fmla="val 7212"/>
                <a:gd name="f13" fmla="val 46"/>
                <a:gd name="f14" fmla="val 3428"/>
                <a:gd name="f15" fmla="val 2705"/>
                <a:gd name="f16" fmla="val -15"/>
                <a:gd name="f17" fmla="val 1993"/>
                <a:gd name="f18" fmla="val 1270"/>
                <a:gd name="f19" fmla="val 681"/>
                <a:gd name="f20" fmla="val 1396"/>
                <a:gd name="f21" fmla="val 2108"/>
                <a:gd name="f22" fmla="val 537"/>
                <a:gd name="f23" fmla="val 2844"/>
                <a:gd name="f24" fmla="val 3555"/>
                <a:gd name="f25" fmla="val 7339"/>
                <a:gd name="f26" fmla="val 745"/>
                <a:gd name="f27" fmla="val 10361"/>
                <a:gd name="f28" fmla="val 3866"/>
                <a:gd name="f29" fmla="val 10297"/>
                <a:gd name="f30" fmla="val 7652"/>
                <a:gd name="f31" fmla="val 7741"/>
                <a:gd name="f32" fmla="val 7829"/>
                <a:gd name="f33" fmla="+- 0 0 -90"/>
                <a:gd name="f34" fmla="*/ f3 1 10298"/>
                <a:gd name="f35" fmla="*/ f4 1 791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0298"/>
                <a:gd name="f44" fmla="*/ f40 1 7917"/>
                <a:gd name="f45" fmla="*/ 10284 f41 1"/>
                <a:gd name="f46" fmla="*/ 7918 f40 1"/>
                <a:gd name="f47" fmla="*/ 6902 f40 1"/>
                <a:gd name="f48" fmla="*/ 3428 f41 1"/>
                <a:gd name="f49" fmla="*/ 46 f40 1"/>
                <a:gd name="f50" fmla="*/ 1270 f41 1"/>
                <a:gd name="f51" fmla="*/ 0 f41 1"/>
                <a:gd name="f52" fmla="*/ 681 f40 1"/>
                <a:gd name="f53" fmla="*/ 1396 f41 1"/>
                <a:gd name="f54" fmla="*/ 3555 f41 1"/>
                <a:gd name="f55" fmla="*/ 10297 f41 1"/>
                <a:gd name="f56" fmla="*/ 7652 f40 1"/>
                <a:gd name="f57" fmla="+- f42 0 f1"/>
                <a:gd name="f58" fmla="*/ f45 1 10298"/>
                <a:gd name="f59" fmla="*/ f46 1 7917"/>
                <a:gd name="f60" fmla="*/ f47 1 7917"/>
                <a:gd name="f61" fmla="*/ f48 1 10298"/>
                <a:gd name="f62" fmla="*/ f49 1 7917"/>
                <a:gd name="f63" fmla="*/ f50 1 10298"/>
                <a:gd name="f64" fmla="*/ f51 1 10298"/>
                <a:gd name="f65" fmla="*/ f52 1 7917"/>
                <a:gd name="f66" fmla="*/ f53 1 10298"/>
                <a:gd name="f67" fmla="*/ f54 1 10298"/>
                <a:gd name="f68" fmla="*/ f55 1 10298"/>
                <a:gd name="f69" fmla="*/ f56 1 7917"/>
                <a:gd name="f70" fmla="*/ f36 1 f43"/>
                <a:gd name="f71" fmla="*/ f37 1 f43"/>
                <a:gd name="f72" fmla="*/ f36 1 f44"/>
                <a:gd name="f73" fmla="*/ f38 1 f44"/>
                <a:gd name="f74" fmla="*/ f58 1 f43"/>
                <a:gd name="f75" fmla="*/ f59 1 f44"/>
                <a:gd name="f76" fmla="*/ f60 1 f44"/>
                <a:gd name="f77" fmla="*/ f61 1 f43"/>
                <a:gd name="f78" fmla="*/ f62 1 f44"/>
                <a:gd name="f79" fmla="*/ f63 1 f43"/>
                <a:gd name="f80" fmla="*/ f64 1 f43"/>
                <a:gd name="f81" fmla="*/ f65 1 f44"/>
                <a:gd name="f82" fmla="*/ f66 1 f43"/>
                <a:gd name="f83" fmla="*/ f67 1 f43"/>
                <a:gd name="f84" fmla="*/ f68 1 f43"/>
                <a:gd name="f85" fmla="*/ f69 1 f44"/>
                <a:gd name="f86" fmla="*/ f70 f34 1"/>
                <a:gd name="f87" fmla="*/ f71 f34 1"/>
                <a:gd name="f88" fmla="*/ f73 f35 1"/>
                <a:gd name="f89" fmla="*/ f72 f35 1"/>
                <a:gd name="f90" fmla="*/ f74 f34 1"/>
                <a:gd name="f91" fmla="*/ f75 f35 1"/>
                <a:gd name="f92" fmla="*/ f76 f35 1"/>
                <a:gd name="f93" fmla="*/ f77 f34 1"/>
                <a:gd name="f94" fmla="*/ f78 f35 1"/>
                <a:gd name="f95" fmla="*/ f79 f34 1"/>
                <a:gd name="f96" fmla="*/ f80 f34 1"/>
                <a:gd name="f97" fmla="*/ f81 f35 1"/>
                <a:gd name="f98" fmla="*/ f82 f34 1"/>
                <a:gd name="f99" fmla="*/ f83 f34 1"/>
                <a:gd name="f100" fmla="*/ f84 f34 1"/>
                <a:gd name="f101" fmla="*/ f85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0" y="f91"/>
                </a:cxn>
                <a:cxn ang="f57">
                  <a:pos x="f90" y="f92"/>
                </a:cxn>
                <a:cxn ang="f57">
                  <a:pos x="f93" y="f94"/>
                </a:cxn>
                <a:cxn ang="f57">
                  <a:pos x="f95" y="f94"/>
                </a:cxn>
                <a:cxn ang="f57">
                  <a:pos x="f96" y="f97"/>
                </a:cxn>
                <a:cxn ang="f57">
                  <a:pos x="f96" y="f97"/>
                </a:cxn>
                <a:cxn ang="f57">
                  <a:pos x="f98" y="f97"/>
                </a:cxn>
                <a:cxn ang="f57">
                  <a:pos x="f99" y="f97"/>
                </a:cxn>
                <a:cxn ang="f57">
                  <a:pos x="f100" y="f101"/>
                </a:cxn>
                <a:cxn ang="f57">
                  <a:pos x="f90" y="f91"/>
                </a:cxn>
              </a:cxnLst>
              <a:rect l="f86" t="f89" r="f87" b="f88"/>
              <a:pathLst>
                <a:path w="10298" h="7917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13"/>
                    <a:pt x="f14" y="f13"/>
                  </a:cubicBezTo>
                  <a:cubicBezTo>
                    <a:pt x="f15" y="f16"/>
                    <a:pt x="f17" y="f16"/>
                    <a:pt x="f18" y="f13"/>
                  </a:cubicBezTo>
                  <a:lnTo>
                    <a:pt x="f5" y="f19"/>
                  </a:lnTo>
                  <a:lnTo>
                    <a:pt x="f5" y="f19"/>
                  </a:lnTo>
                  <a:lnTo>
                    <a:pt x="f20" y="f19"/>
                  </a:lnTo>
                  <a:cubicBezTo>
                    <a:pt x="f21" y="f22"/>
                    <a:pt x="f23" y="f22"/>
                    <a:pt x="f24" y="f19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29" y="f31"/>
                    <a:pt x="f8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6" name="Freeform: Shape 386">
              <a:extLst>
                <a:ext uri="{FF2B5EF4-FFF2-40B4-BE49-F238E27FC236}">
                  <a16:creationId xmlns:a16="http://schemas.microsoft.com/office/drawing/2014/main" id="{F10A559C-5401-602A-C362-D1F7D823C394}"/>
                </a:ext>
              </a:extLst>
            </p:cNvPr>
            <p:cNvSpPr/>
            <p:nvPr/>
          </p:nvSpPr>
          <p:spPr>
            <a:xfrm>
              <a:off x="7809350" y="5861870"/>
              <a:ext cx="9061" cy="1034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62"/>
                <a:gd name="f7" fmla="val 103459"/>
                <a:gd name="f8" fmla="val 3174"/>
                <a:gd name="f9" fmla="val 103078"/>
                <a:gd name="f10" fmla="val 4316"/>
                <a:gd name="f11" fmla="val 5078"/>
                <a:gd name="f12" fmla="val 6348"/>
                <a:gd name="f13" fmla="val 7364"/>
                <a:gd name="f14" fmla="val 102316"/>
                <a:gd name="f15" fmla="val 8379"/>
                <a:gd name="f16" fmla="val 101428"/>
                <a:gd name="f17" fmla="val 8417"/>
                <a:gd name="f18" fmla="val 101090"/>
                <a:gd name="f19" fmla="val 100750"/>
                <a:gd name="f20" fmla="val 100412"/>
                <a:gd name="f21" fmla="val 9015"/>
                <a:gd name="f22" fmla="val 99142"/>
                <a:gd name="f23" fmla="val 8964"/>
                <a:gd name="f24" fmla="val 98848"/>
                <a:gd name="f25" fmla="val 98548"/>
                <a:gd name="f26" fmla="val 98253"/>
                <a:gd name="f27" fmla="val 9078"/>
                <a:gd name="f28" fmla="val 97875"/>
                <a:gd name="f29" fmla="val 97489"/>
                <a:gd name="f30" fmla="val 97111"/>
                <a:gd name="f31" fmla="val 6964"/>
                <a:gd name="f32" fmla="val 3178"/>
                <a:gd name="f33" fmla="val 5942"/>
                <a:gd name="f34" fmla="val 108"/>
                <a:gd name="f35" fmla="val 2158"/>
                <a:gd name="f36" fmla="val 1448"/>
                <a:gd name="f37" fmla="val -36"/>
                <a:gd name="f38" fmla="val 711"/>
                <a:gd name="f39" fmla="val 2793"/>
                <a:gd name="f40" fmla="val 1034"/>
                <a:gd name="f41" fmla="val 4685"/>
                <a:gd name="f42" fmla="val 3640"/>
                <a:gd name="f43" fmla="val 4698"/>
                <a:gd name="f44" fmla="val 6583"/>
                <a:gd name="f45" fmla="val 97492"/>
                <a:gd name="f46" fmla="val 4634"/>
                <a:gd name="f47" fmla="val 99964"/>
                <a:gd name="f48" fmla="val 3288"/>
                <a:gd name="f49" fmla="val 102224"/>
                <a:gd name="f50" fmla="val 1142"/>
                <a:gd name="f51" fmla="+- 0 0 -90"/>
                <a:gd name="f52" fmla="*/ f3 1 9062"/>
                <a:gd name="f53" fmla="*/ f4 1 103459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9062"/>
                <a:gd name="f62" fmla="*/ f58 1 103459"/>
                <a:gd name="f63" fmla="*/ 3174 f59 1"/>
                <a:gd name="f64" fmla="*/ 103078 f58 1"/>
                <a:gd name="f65" fmla="*/ 4316 f59 1"/>
                <a:gd name="f66" fmla="*/ 5078 f59 1"/>
                <a:gd name="f67" fmla="*/ 6348 f59 1"/>
                <a:gd name="f68" fmla="*/ 7364 f59 1"/>
                <a:gd name="f69" fmla="*/ 102316 f58 1"/>
                <a:gd name="f70" fmla="*/ 8379 f59 1"/>
                <a:gd name="f71" fmla="*/ 101428 f58 1"/>
                <a:gd name="f72" fmla="*/ 100412 f58 1"/>
                <a:gd name="f73" fmla="*/ 9015 f59 1"/>
                <a:gd name="f74" fmla="*/ 99142 f58 1"/>
                <a:gd name="f75" fmla="*/ 98253 f58 1"/>
                <a:gd name="f76" fmla="*/ 97111 f58 1"/>
                <a:gd name="f77" fmla="*/ 6964 f58 1"/>
                <a:gd name="f78" fmla="*/ 2158 f59 1"/>
                <a:gd name="f79" fmla="*/ 108 f58 1"/>
                <a:gd name="f80" fmla="*/ 0 f59 1"/>
                <a:gd name="f81" fmla="*/ 4698 f59 1"/>
                <a:gd name="f82" fmla="*/ 6583 f58 1"/>
                <a:gd name="f83" fmla="*/ 97492 f58 1"/>
                <a:gd name="f84" fmla="*/ 1142 f59 1"/>
                <a:gd name="f85" fmla="*/ 103459 f58 1"/>
                <a:gd name="f86" fmla="+- f60 0 f1"/>
                <a:gd name="f87" fmla="*/ f63 1 9062"/>
                <a:gd name="f88" fmla="*/ f64 1 103459"/>
                <a:gd name="f89" fmla="*/ f65 1 9062"/>
                <a:gd name="f90" fmla="*/ f66 1 9062"/>
                <a:gd name="f91" fmla="*/ f67 1 9062"/>
                <a:gd name="f92" fmla="*/ f68 1 9062"/>
                <a:gd name="f93" fmla="*/ f69 1 103459"/>
                <a:gd name="f94" fmla="*/ f70 1 9062"/>
                <a:gd name="f95" fmla="*/ f71 1 103459"/>
                <a:gd name="f96" fmla="*/ f72 1 103459"/>
                <a:gd name="f97" fmla="*/ f73 1 9062"/>
                <a:gd name="f98" fmla="*/ f74 1 103459"/>
                <a:gd name="f99" fmla="*/ f75 1 103459"/>
                <a:gd name="f100" fmla="*/ f76 1 103459"/>
                <a:gd name="f101" fmla="*/ f77 1 103459"/>
                <a:gd name="f102" fmla="*/ f78 1 9062"/>
                <a:gd name="f103" fmla="*/ f79 1 103459"/>
                <a:gd name="f104" fmla="*/ f80 1 9062"/>
                <a:gd name="f105" fmla="*/ f81 1 9062"/>
                <a:gd name="f106" fmla="*/ f82 1 103459"/>
                <a:gd name="f107" fmla="*/ f83 1 103459"/>
                <a:gd name="f108" fmla="*/ f84 1 9062"/>
                <a:gd name="f109" fmla="*/ f85 1 103459"/>
                <a:gd name="f110" fmla="*/ f54 1 f61"/>
                <a:gd name="f111" fmla="*/ f55 1 f61"/>
                <a:gd name="f112" fmla="*/ f54 1 f62"/>
                <a:gd name="f113" fmla="*/ f56 1 f62"/>
                <a:gd name="f114" fmla="*/ f87 1 f61"/>
                <a:gd name="f115" fmla="*/ f88 1 f62"/>
                <a:gd name="f116" fmla="*/ f89 1 f61"/>
                <a:gd name="f117" fmla="*/ f90 1 f61"/>
                <a:gd name="f118" fmla="*/ f91 1 f61"/>
                <a:gd name="f119" fmla="*/ f92 1 f61"/>
                <a:gd name="f120" fmla="*/ f93 1 f62"/>
                <a:gd name="f121" fmla="*/ f94 1 f61"/>
                <a:gd name="f122" fmla="*/ f95 1 f62"/>
                <a:gd name="f123" fmla="*/ f96 1 f62"/>
                <a:gd name="f124" fmla="*/ f97 1 f61"/>
                <a:gd name="f125" fmla="*/ f98 1 f62"/>
                <a:gd name="f126" fmla="*/ f99 1 f62"/>
                <a:gd name="f127" fmla="*/ f100 1 f62"/>
                <a:gd name="f128" fmla="*/ f101 1 f62"/>
                <a:gd name="f129" fmla="*/ f102 1 f61"/>
                <a:gd name="f130" fmla="*/ f103 1 f62"/>
                <a:gd name="f131" fmla="*/ f104 1 f61"/>
                <a:gd name="f132" fmla="*/ f105 1 f61"/>
                <a:gd name="f133" fmla="*/ f106 1 f62"/>
                <a:gd name="f134" fmla="*/ f107 1 f62"/>
                <a:gd name="f135" fmla="*/ f108 1 f61"/>
                <a:gd name="f136" fmla="*/ f109 1 f62"/>
                <a:gd name="f137" fmla="*/ f110 f52 1"/>
                <a:gd name="f138" fmla="*/ f111 f52 1"/>
                <a:gd name="f139" fmla="*/ f113 f53 1"/>
                <a:gd name="f140" fmla="*/ f112 f53 1"/>
                <a:gd name="f141" fmla="*/ f114 f52 1"/>
                <a:gd name="f142" fmla="*/ f115 f53 1"/>
                <a:gd name="f143" fmla="*/ f116 f52 1"/>
                <a:gd name="f144" fmla="*/ f117 f52 1"/>
                <a:gd name="f145" fmla="*/ f118 f52 1"/>
                <a:gd name="f146" fmla="*/ f119 f52 1"/>
                <a:gd name="f147" fmla="*/ f120 f53 1"/>
                <a:gd name="f148" fmla="*/ f121 f52 1"/>
                <a:gd name="f149" fmla="*/ f122 f53 1"/>
                <a:gd name="f150" fmla="*/ f123 f53 1"/>
                <a:gd name="f151" fmla="*/ f124 f52 1"/>
                <a:gd name="f152" fmla="*/ f125 f53 1"/>
                <a:gd name="f153" fmla="*/ f126 f53 1"/>
                <a:gd name="f154" fmla="*/ f127 f53 1"/>
                <a:gd name="f155" fmla="*/ f128 f53 1"/>
                <a:gd name="f156" fmla="*/ f129 f52 1"/>
                <a:gd name="f157" fmla="*/ f130 f53 1"/>
                <a:gd name="f158" fmla="*/ f131 f52 1"/>
                <a:gd name="f159" fmla="*/ f132 f52 1"/>
                <a:gd name="f160" fmla="*/ f133 f53 1"/>
                <a:gd name="f161" fmla="*/ f134 f53 1"/>
                <a:gd name="f162" fmla="*/ f135 f52 1"/>
                <a:gd name="f163" fmla="*/ f136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41" y="f142"/>
                </a:cxn>
                <a:cxn ang="f86">
                  <a:pos x="f143" y="f142"/>
                </a:cxn>
                <a:cxn ang="f86">
                  <a:pos x="f144" y="f142"/>
                </a:cxn>
                <a:cxn ang="f86">
                  <a:pos x="f145" y="f142"/>
                </a:cxn>
                <a:cxn ang="f86">
                  <a:pos x="f146" y="f147"/>
                </a:cxn>
                <a:cxn ang="f86">
                  <a:pos x="f148" y="f149"/>
                </a:cxn>
                <a:cxn ang="f86">
                  <a:pos x="f148" y="f150"/>
                </a:cxn>
                <a:cxn ang="f86">
                  <a:pos x="f151" y="f152"/>
                </a:cxn>
                <a:cxn ang="f86">
                  <a:pos x="f151" y="f153"/>
                </a:cxn>
                <a:cxn ang="f86">
                  <a:pos x="f151" y="f154"/>
                </a:cxn>
                <a:cxn ang="f86">
                  <a:pos x="f151" y="f154"/>
                </a:cxn>
                <a:cxn ang="f86">
                  <a:pos x="f151" y="f155"/>
                </a:cxn>
                <a:cxn ang="f86">
                  <a:pos x="f156" y="f157"/>
                </a:cxn>
                <a:cxn ang="f86">
                  <a:pos x="f158" y="f157"/>
                </a:cxn>
                <a:cxn ang="f86">
                  <a:pos x="f159" y="f160"/>
                </a:cxn>
                <a:cxn ang="f86">
                  <a:pos x="f159" y="f161"/>
                </a:cxn>
                <a:cxn ang="f86">
                  <a:pos x="f162" y="f163"/>
                </a:cxn>
              </a:cxnLst>
              <a:rect l="f137" t="f140" r="f138" b="f139"/>
              <a:pathLst>
                <a:path w="9062" h="103459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lnTo>
                    <a:pt x="f21" y="f22"/>
                  </a:lnTo>
                  <a:cubicBezTo>
                    <a:pt x="f23" y="f24"/>
                    <a:pt x="f23" y="f25"/>
                    <a:pt x="f21" y="f26"/>
                  </a:cubicBezTo>
                  <a:cubicBezTo>
                    <a:pt x="f27" y="f28"/>
                    <a:pt x="f27" y="f29"/>
                    <a:pt x="f21" y="f30"/>
                  </a:cubicBezTo>
                  <a:lnTo>
                    <a:pt x="f21" y="f30"/>
                  </a:lnTo>
                  <a:lnTo>
                    <a:pt x="f21" y="f31"/>
                  </a:lnTo>
                  <a:cubicBezTo>
                    <a:pt x="f21" y="f32"/>
                    <a:pt x="f33" y="f34"/>
                    <a:pt x="f35" y="f34"/>
                  </a:cubicBezTo>
                  <a:cubicBezTo>
                    <a:pt x="f36" y="f37"/>
                    <a:pt x="f38" y="f37"/>
                    <a:pt x="f5" y="f34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3" y="f45"/>
                  </a:lnTo>
                  <a:cubicBezTo>
                    <a:pt x="f46" y="f47"/>
                    <a:pt x="f48" y="f49"/>
                    <a:pt x="f50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7" name="Freeform: Shape 387">
              <a:extLst>
                <a:ext uri="{FF2B5EF4-FFF2-40B4-BE49-F238E27FC236}">
                  <a16:creationId xmlns:a16="http://schemas.microsoft.com/office/drawing/2014/main" id="{9DAE9B4B-CC62-26E0-21DE-7B02C49EBF15}"/>
                </a:ext>
              </a:extLst>
            </p:cNvPr>
            <p:cNvSpPr/>
            <p:nvPr/>
          </p:nvSpPr>
          <p:spPr>
            <a:xfrm>
              <a:off x="7786372" y="5954664"/>
              <a:ext cx="13716" cy="5554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555482"/>
                <a:gd name="f8" fmla="val 555483"/>
                <a:gd name="f9" fmla="val 551699"/>
                <a:gd name="f10" fmla="val 3073"/>
                <a:gd name="f11" fmla="val 548627"/>
                <a:gd name="f12" fmla="val 6856"/>
                <a:gd name="f13" fmla="val 10640"/>
                <a:gd name="f14" fmla="val 13713"/>
                <a:gd name="f15" fmla="val 6983"/>
                <a:gd name="f16" fmla="val 3176"/>
                <a:gd name="f17" fmla="val 10665"/>
                <a:gd name="f18" fmla="val 70"/>
                <a:gd name="f19" fmla="val 4952"/>
                <a:gd name="f20" fmla="val 3682"/>
                <a:gd name="f21" fmla="val 2539"/>
                <a:gd name="f22" fmla="val 762"/>
                <a:gd name="f23" fmla="val 2209"/>
                <a:gd name="f24" fmla="val 1025"/>
                <a:gd name="f25" fmla="val 1917"/>
                <a:gd name="f26" fmla="val 1323"/>
                <a:gd name="f27" fmla="val 1651"/>
                <a:gd name="f28" fmla="val 889"/>
                <a:gd name="f29" fmla="val 2793"/>
                <a:gd name="f30" fmla="val 838"/>
                <a:gd name="f31" fmla="val 3173"/>
                <a:gd name="f32" fmla="val 3556"/>
                <a:gd name="f33" fmla="val 3936"/>
                <a:gd name="f34" fmla="val 825"/>
                <a:gd name="f35" fmla="val 4399"/>
                <a:gd name="f36" fmla="val 4869"/>
                <a:gd name="f37" fmla="val 5333"/>
                <a:gd name="f38" fmla="val 6094"/>
                <a:gd name="f39" fmla="val 554594"/>
                <a:gd name="f40" fmla="+- 0 0 -90"/>
                <a:gd name="f41" fmla="*/ f3 1 13712"/>
                <a:gd name="f42" fmla="*/ f4 1 555482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3712"/>
                <a:gd name="f51" fmla="*/ f47 1 555482"/>
                <a:gd name="f52" fmla="*/ 0 f48 1"/>
                <a:gd name="f53" fmla="*/ 555483 f47 1"/>
                <a:gd name="f54" fmla="*/ 6856 f48 1"/>
                <a:gd name="f55" fmla="*/ 548627 f47 1"/>
                <a:gd name="f56" fmla="*/ 13713 f48 1"/>
                <a:gd name="f57" fmla="*/ 6983 f47 1"/>
                <a:gd name="f58" fmla="*/ 0 f47 1"/>
                <a:gd name="f59" fmla="*/ 4952 f48 1"/>
                <a:gd name="f60" fmla="*/ 3682 f48 1"/>
                <a:gd name="f61" fmla="*/ 2539 f48 1"/>
                <a:gd name="f62" fmla="*/ 762 f47 1"/>
                <a:gd name="f63" fmla="*/ 1651 f48 1"/>
                <a:gd name="f64" fmla="*/ 1651 f47 1"/>
                <a:gd name="f65" fmla="*/ 889 f48 1"/>
                <a:gd name="f66" fmla="*/ 2793 f47 1"/>
                <a:gd name="f67" fmla="*/ 3936 f47 1"/>
                <a:gd name="f68" fmla="*/ 5333 f47 1"/>
                <a:gd name="f69" fmla="*/ 6094 f47 1"/>
                <a:gd name="f70" fmla="*/ 554594 f47 1"/>
                <a:gd name="f71" fmla="+- f49 0 f1"/>
                <a:gd name="f72" fmla="*/ f52 1 13712"/>
                <a:gd name="f73" fmla="*/ f53 1 555482"/>
                <a:gd name="f74" fmla="*/ f54 1 13712"/>
                <a:gd name="f75" fmla="*/ f55 1 555482"/>
                <a:gd name="f76" fmla="*/ f56 1 13712"/>
                <a:gd name="f77" fmla="*/ f57 1 555482"/>
                <a:gd name="f78" fmla="*/ f58 1 555482"/>
                <a:gd name="f79" fmla="*/ f59 1 13712"/>
                <a:gd name="f80" fmla="*/ f60 1 13712"/>
                <a:gd name="f81" fmla="*/ f61 1 13712"/>
                <a:gd name="f82" fmla="*/ f62 1 555482"/>
                <a:gd name="f83" fmla="*/ f63 1 13712"/>
                <a:gd name="f84" fmla="*/ f64 1 555482"/>
                <a:gd name="f85" fmla="*/ f65 1 13712"/>
                <a:gd name="f86" fmla="*/ f66 1 555482"/>
                <a:gd name="f87" fmla="*/ f67 1 555482"/>
                <a:gd name="f88" fmla="*/ f68 1 555482"/>
                <a:gd name="f89" fmla="*/ f69 1 555482"/>
                <a:gd name="f90" fmla="*/ f70 1 555482"/>
                <a:gd name="f91" fmla="*/ f43 1 f50"/>
                <a:gd name="f92" fmla="*/ f44 1 f50"/>
                <a:gd name="f93" fmla="*/ f43 1 f51"/>
                <a:gd name="f94" fmla="*/ f45 1 f51"/>
                <a:gd name="f95" fmla="*/ f72 1 f50"/>
                <a:gd name="f96" fmla="*/ f73 1 f51"/>
                <a:gd name="f97" fmla="*/ f74 1 f50"/>
                <a:gd name="f98" fmla="*/ f75 1 f51"/>
                <a:gd name="f99" fmla="*/ f76 1 f50"/>
                <a:gd name="f100" fmla="*/ f77 1 f51"/>
                <a:gd name="f101" fmla="*/ f78 1 f51"/>
                <a:gd name="f102" fmla="*/ f79 1 f50"/>
                <a:gd name="f103" fmla="*/ f80 1 f50"/>
                <a:gd name="f104" fmla="*/ f81 1 f50"/>
                <a:gd name="f105" fmla="*/ f82 1 f51"/>
                <a:gd name="f106" fmla="*/ f83 1 f50"/>
                <a:gd name="f107" fmla="*/ f84 1 f51"/>
                <a:gd name="f108" fmla="*/ f85 1 f50"/>
                <a:gd name="f109" fmla="*/ f86 1 f51"/>
                <a:gd name="f110" fmla="*/ f87 1 f51"/>
                <a:gd name="f111" fmla="*/ f88 1 f51"/>
                <a:gd name="f112" fmla="*/ f89 1 f51"/>
                <a:gd name="f113" fmla="*/ f90 1 f51"/>
                <a:gd name="f114" fmla="*/ f91 f41 1"/>
                <a:gd name="f115" fmla="*/ f92 f41 1"/>
                <a:gd name="f116" fmla="*/ f94 f42 1"/>
                <a:gd name="f117" fmla="*/ f93 f42 1"/>
                <a:gd name="f118" fmla="*/ f95 f41 1"/>
                <a:gd name="f119" fmla="*/ f96 f42 1"/>
                <a:gd name="f120" fmla="*/ f97 f41 1"/>
                <a:gd name="f121" fmla="*/ f98 f42 1"/>
                <a:gd name="f122" fmla="*/ f99 f41 1"/>
                <a:gd name="f123" fmla="*/ f100 f42 1"/>
                <a:gd name="f124" fmla="*/ f101 f42 1"/>
                <a:gd name="f125" fmla="*/ f102 f41 1"/>
                <a:gd name="f126" fmla="*/ f103 f41 1"/>
                <a:gd name="f127" fmla="*/ f104 f41 1"/>
                <a:gd name="f128" fmla="*/ f105 f42 1"/>
                <a:gd name="f129" fmla="*/ f106 f41 1"/>
                <a:gd name="f130" fmla="*/ f107 f42 1"/>
                <a:gd name="f131" fmla="*/ f108 f41 1"/>
                <a:gd name="f132" fmla="*/ f109 f42 1"/>
                <a:gd name="f133" fmla="*/ f110 f42 1"/>
                <a:gd name="f134" fmla="*/ f111 f42 1"/>
                <a:gd name="f135" fmla="*/ f112 f42 1"/>
                <a:gd name="f136" fmla="*/ f113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2" y="f119"/>
                </a:cxn>
                <a:cxn ang="f71">
                  <a:pos x="f122" y="f123"/>
                </a:cxn>
                <a:cxn ang="f71">
                  <a:pos x="f120" y="f124"/>
                </a:cxn>
                <a:cxn ang="f71">
                  <a:pos x="f125" y="f124"/>
                </a:cxn>
                <a:cxn ang="f71">
                  <a:pos x="f126" y="f124"/>
                </a:cxn>
                <a:cxn ang="f71">
                  <a:pos x="f127" y="f128"/>
                </a:cxn>
                <a:cxn ang="f71">
                  <a:pos x="f129" y="f130"/>
                </a:cxn>
                <a:cxn ang="f71">
                  <a:pos x="f131" y="f132"/>
                </a:cxn>
                <a:cxn ang="f71">
                  <a:pos x="f131" y="f133"/>
                </a:cxn>
                <a:cxn ang="f71">
                  <a:pos x="f131" y="f134"/>
                </a:cxn>
                <a:cxn ang="f71">
                  <a:pos x="f131" y="f135"/>
                </a:cxn>
                <a:cxn ang="f71">
                  <a:pos x="f131" y="f136"/>
                </a:cxn>
              </a:cxnLst>
              <a:rect l="f114" t="f117" r="f115" b="f116"/>
              <a:pathLst>
                <a:path w="13712" h="555482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8"/>
                  </a:cubicBezTo>
                  <a:lnTo>
                    <a:pt x="f14" y="f15"/>
                  </a:lnTo>
                  <a:cubicBezTo>
                    <a:pt x="f14" y="f16"/>
                    <a:pt x="f17" y="f18"/>
                    <a:pt x="f12" y="f5"/>
                  </a:cubicBezTo>
                  <a:lnTo>
                    <a:pt x="f19" y="f5"/>
                  </a:lnTo>
                  <a:lnTo>
                    <a:pt x="f20" y="f5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7"/>
                  </a:cubicBezTo>
                  <a:lnTo>
                    <a:pt x="f28" y="f29"/>
                  </a:lnTo>
                  <a:cubicBezTo>
                    <a:pt x="f30" y="f31"/>
                    <a:pt x="f30" y="f32"/>
                    <a:pt x="f28" y="f33"/>
                  </a:cubicBezTo>
                  <a:cubicBezTo>
                    <a:pt x="f34" y="f35"/>
                    <a:pt x="f34" y="f36"/>
                    <a:pt x="f28" y="f37"/>
                  </a:cubicBezTo>
                  <a:cubicBezTo>
                    <a:pt x="f28" y="f37"/>
                    <a:pt x="f28" y="f37"/>
                    <a:pt x="f28" y="f38"/>
                  </a:cubicBezTo>
                  <a:lnTo>
                    <a:pt x="f28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8" name="Freeform: Shape 388">
              <a:extLst>
                <a:ext uri="{FF2B5EF4-FFF2-40B4-BE49-F238E27FC236}">
                  <a16:creationId xmlns:a16="http://schemas.microsoft.com/office/drawing/2014/main" id="{14229922-9FAF-EC23-6C6C-58B77BF6227C}"/>
                </a:ext>
              </a:extLst>
            </p:cNvPr>
            <p:cNvSpPr/>
            <p:nvPr/>
          </p:nvSpPr>
          <p:spPr>
            <a:xfrm>
              <a:off x="7785869" y="6504438"/>
              <a:ext cx="13761" cy="136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60"/>
                <a:gd name="f7" fmla="val 13671"/>
                <a:gd name="f8" fmla="val 508"/>
                <a:gd name="f9" fmla="val 6602"/>
                <a:gd name="f10" fmla="val 10411"/>
                <a:gd name="f11" fmla="val 3555"/>
                <a:gd name="f12" fmla="val 13522"/>
                <a:gd name="f13" fmla="val 7364"/>
                <a:gd name="f14" fmla="val 13585"/>
                <a:gd name="f15" fmla="val 8253"/>
                <a:gd name="f16" fmla="val 13700"/>
                <a:gd name="f17" fmla="val 9142"/>
                <a:gd name="f18" fmla="val 10031"/>
                <a:gd name="f19" fmla="val 10793"/>
                <a:gd name="f20" fmla="val 12189"/>
                <a:gd name="f21" fmla="val 12570"/>
                <a:gd name="f22" fmla="val 12824"/>
                <a:gd name="f23" fmla="val 11681"/>
                <a:gd name="f24" fmla="val 13154"/>
                <a:gd name="f25" fmla="val 11275"/>
                <a:gd name="f26" fmla="val 13446"/>
                <a:gd name="f27" fmla="val 10856"/>
                <a:gd name="f28" fmla="val 13713"/>
                <a:gd name="f29" fmla="val 13776"/>
                <a:gd name="f30" fmla="val 10119"/>
                <a:gd name="f31" fmla="val 9815"/>
                <a:gd name="f32" fmla="val 9523"/>
                <a:gd name="f33" fmla="val 9015"/>
                <a:gd name="f34" fmla="val 8507"/>
                <a:gd name="f35" fmla="val 7999"/>
                <a:gd name="f36" fmla="val 6856"/>
                <a:gd name="f37" fmla="val 3072"/>
                <a:gd name="f38" fmla="val 10640"/>
                <a:gd name="f39" fmla="val 6857"/>
                <a:gd name="f40" fmla="val 3073"/>
                <a:gd name="f41" fmla="+- 0 0 -90"/>
                <a:gd name="f42" fmla="*/ f3 1 13760"/>
                <a:gd name="f43" fmla="*/ f4 1 13671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3760"/>
                <a:gd name="f52" fmla="*/ f48 1 13671"/>
                <a:gd name="f53" fmla="*/ 508 f49 1"/>
                <a:gd name="f54" fmla="*/ 6602 f48 1"/>
                <a:gd name="f55" fmla="*/ 7364 f49 1"/>
                <a:gd name="f56" fmla="*/ 13585 f48 1"/>
                <a:gd name="f57" fmla="*/ 10031 f49 1"/>
                <a:gd name="f58" fmla="*/ 10793 f49 1"/>
                <a:gd name="f59" fmla="*/ 12189 f49 1"/>
                <a:gd name="f60" fmla="*/ 12570 f48 1"/>
                <a:gd name="f61" fmla="*/ 12824 f49 1"/>
                <a:gd name="f62" fmla="*/ 11681 f48 1"/>
                <a:gd name="f63" fmla="*/ 13713 f49 1"/>
                <a:gd name="f64" fmla="*/ 10411 f48 1"/>
                <a:gd name="f65" fmla="*/ 9523 f48 1"/>
                <a:gd name="f66" fmla="*/ 7999 f48 1"/>
                <a:gd name="f67" fmla="*/ 6856 f48 1"/>
                <a:gd name="f68" fmla="*/ 6857 f49 1"/>
                <a:gd name="f69" fmla="*/ 0 f48 1"/>
                <a:gd name="f70" fmla="*/ 0 f49 1"/>
                <a:gd name="f71" fmla="+- f50 0 f1"/>
                <a:gd name="f72" fmla="*/ f53 1 13760"/>
                <a:gd name="f73" fmla="*/ f54 1 13671"/>
                <a:gd name="f74" fmla="*/ f55 1 13760"/>
                <a:gd name="f75" fmla="*/ f56 1 13671"/>
                <a:gd name="f76" fmla="*/ f57 1 13760"/>
                <a:gd name="f77" fmla="*/ f58 1 13760"/>
                <a:gd name="f78" fmla="*/ f59 1 13760"/>
                <a:gd name="f79" fmla="*/ f60 1 13671"/>
                <a:gd name="f80" fmla="*/ f61 1 13760"/>
                <a:gd name="f81" fmla="*/ f62 1 13671"/>
                <a:gd name="f82" fmla="*/ f63 1 13760"/>
                <a:gd name="f83" fmla="*/ f64 1 13671"/>
                <a:gd name="f84" fmla="*/ f65 1 13671"/>
                <a:gd name="f85" fmla="*/ f66 1 13671"/>
                <a:gd name="f86" fmla="*/ f67 1 13671"/>
                <a:gd name="f87" fmla="*/ f68 1 13760"/>
                <a:gd name="f88" fmla="*/ f69 1 13671"/>
                <a:gd name="f89" fmla="*/ f70 1 13760"/>
                <a:gd name="f90" fmla="*/ f44 1 f51"/>
                <a:gd name="f91" fmla="*/ f45 1 f51"/>
                <a:gd name="f92" fmla="*/ f44 1 f52"/>
                <a:gd name="f93" fmla="*/ f46 1 f52"/>
                <a:gd name="f94" fmla="*/ f72 1 f51"/>
                <a:gd name="f95" fmla="*/ f73 1 f52"/>
                <a:gd name="f96" fmla="*/ f74 1 f51"/>
                <a:gd name="f97" fmla="*/ f75 1 f52"/>
                <a:gd name="f98" fmla="*/ f76 1 f51"/>
                <a:gd name="f99" fmla="*/ f77 1 f51"/>
                <a:gd name="f100" fmla="*/ f78 1 f51"/>
                <a:gd name="f101" fmla="*/ f79 1 f52"/>
                <a:gd name="f102" fmla="*/ f80 1 f51"/>
                <a:gd name="f103" fmla="*/ f81 1 f52"/>
                <a:gd name="f104" fmla="*/ f82 1 f51"/>
                <a:gd name="f105" fmla="*/ f83 1 f52"/>
                <a:gd name="f106" fmla="*/ f84 1 f52"/>
                <a:gd name="f107" fmla="*/ f85 1 f52"/>
                <a:gd name="f108" fmla="*/ f86 1 f52"/>
                <a:gd name="f109" fmla="*/ f87 1 f51"/>
                <a:gd name="f110" fmla="*/ f88 1 f52"/>
                <a:gd name="f111" fmla="*/ f89 1 f51"/>
                <a:gd name="f112" fmla="*/ f90 f42 1"/>
                <a:gd name="f113" fmla="*/ f91 f42 1"/>
                <a:gd name="f114" fmla="*/ f93 f43 1"/>
                <a:gd name="f115" fmla="*/ f92 f43 1"/>
                <a:gd name="f116" fmla="*/ f94 f42 1"/>
                <a:gd name="f117" fmla="*/ f95 f43 1"/>
                <a:gd name="f118" fmla="*/ f96 f42 1"/>
                <a:gd name="f119" fmla="*/ f97 f43 1"/>
                <a:gd name="f120" fmla="*/ f98 f42 1"/>
                <a:gd name="f121" fmla="*/ f99 f42 1"/>
                <a:gd name="f122" fmla="*/ f100 f42 1"/>
                <a:gd name="f123" fmla="*/ f101 f43 1"/>
                <a:gd name="f124" fmla="*/ f102 f42 1"/>
                <a:gd name="f125" fmla="*/ f103 f43 1"/>
                <a:gd name="f126" fmla="*/ f104 f42 1"/>
                <a:gd name="f127" fmla="*/ f105 f43 1"/>
                <a:gd name="f128" fmla="*/ f106 f43 1"/>
                <a:gd name="f129" fmla="*/ f107 f43 1"/>
                <a:gd name="f130" fmla="*/ f108 f43 1"/>
                <a:gd name="f131" fmla="*/ f109 f42 1"/>
                <a:gd name="f132" fmla="*/ f110 f43 1"/>
                <a:gd name="f133" fmla="*/ f111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6" y="f117"/>
                </a:cxn>
                <a:cxn ang="f71">
                  <a:pos x="f118" y="f119"/>
                </a:cxn>
                <a:cxn ang="f71">
                  <a:pos x="f118" y="f119"/>
                </a:cxn>
                <a:cxn ang="f71">
                  <a:pos x="f120" y="f119"/>
                </a:cxn>
                <a:cxn ang="f71">
                  <a:pos x="f121" y="f119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6" y="f128"/>
                </a:cxn>
                <a:cxn ang="f71">
                  <a:pos x="f126" y="f128"/>
                </a:cxn>
                <a:cxn ang="f71">
                  <a:pos x="f126" y="f129"/>
                </a:cxn>
                <a:cxn ang="f71">
                  <a:pos x="f126" y="f130"/>
                </a:cxn>
                <a:cxn ang="f71">
                  <a:pos x="f126" y="f130"/>
                </a:cxn>
                <a:cxn ang="f71">
                  <a:pos x="f131" y="f132"/>
                </a:cxn>
                <a:cxn ang="f71">
                  <a:pos x="f133" y="f130"/>
                </a:cxn>
              </a:cxnLst>
              <a:rect l="f112" t="f115" r="f113" b="f114"/>
              <a:pathLst>
                <a:path w="13760" h="13671">
                  <a:moveTo>
                    <a:pt x="f8" y="f9"/>
                  </a:moveTo>
                  <a:cubicBezTo>
                    <a:pt x="f8" y="f10"/>
                    <a:pt x="f11" y="f12"/>
                    <a:pt x="f13" y="f14"/>
                  </a:cubicBezTo>
                  <a:lnTo>
                    <a:pt x="f13" y="f14"/>
                  </a:lnTo>
                  <a:cubicBezTo>
                    <a:pt x="f15" y="f16"/>
                    <a:pt x="f17" y="f16"/>
                    <a:pt x="f18" y="f14"/>
                  </a:cubicBezTo>
                  <a:lnTo>
                    <a:pt x="f19" y="f14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10"/>
                  </a:cubicBezTo>
                  <a:cubicBezTo>
                    <a:pt x="f29" y="f30"/>
                    <a:pt x="f29" y="f31"/>
                    <a:pt x="f28" y="f32"/>
                  </a:cubicBezTo>
                  <a:lnTo>
                    <a:pt x="f28" y="f32"/>
                  </a:lnTo>
                  <a:cubicBezTo>
                    <a:pt x="f29" y="f33"/>
                    <a:pt x="f29" y="f34"/>
                    <a:pt x="f28" y="f35"/>
                  </a:cubicBezTo>
                  <a:lnTo>
                    <a:pt x="f28" y="f36"/>
                  </a:lnTo>
                  <a:lnTo>
                    <a:pt x="f28" y="f36"/>
                  </a:lnTo>
                  <a:cubicBezTo>
                    <a:pt x="f28" y="f37"/>
                    <a:pt x="f38" y="f5"/>
                    <a:pt x="f39" y="f5"/>
                  </a:cubicBezTo>
                  <a:cubicBezTo>
                    <a:pt x="f40" y="f5"/>
                    <a:pt x="f5" y="f37"/>
                    <a:pt x="f5" y="f3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9" name="Freeform: Shape 389">
              <a:extLst>
                <a:ext uri="{FF2B5EF4-FFF2-40B4-BE49-F238E27FC236}">
                  <a16:creationId xmlns:a16="http://schemas.microsoft.com/office/drawing/2014/main" id="{D4707172-821A-BC37-A642-B702E549ABD4}"/>
                </a:ext>
              </a:extLst>
            </p:cNvPr>
            <p:cNvSpPr/>
            <p:nvPr/>
          </p:nvSpPr>
          <p:spPr>
            <a:xfrm>
              <a:off x="4504270" y="6126580"/>
              <a:ext cx="13085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83"/>
                <a:gd name="f7" fmla="val 13839"/>
                <a:gd name="f8" fmla="val 6"/>
                <a:gd name="f9" fmla="val 6983"/>
                <a:gd name="f10" fmla="val 70"/>
                <a:gd name="f11" fmla="val 10792"/>
                <a:gd name="f12" fmla="val 3180"/>
                <a:gd name="f13" fmla="val 13840"/>
                <a:gd name="f14" fmla="val 6989"/>
                <a:gd name="f15" fmla="val 13084"/>
                <a:gd name="f16" fmla="val 9275"/>
                <a:gd name="f17" fmla="val 6164"/>
                <a:gd name="f18" fmla="val 6100"/>
                <a:gd name="f19" fmla="val 3123"/>
                <a:gd name="f20" fmla="val 9224"/>
                <a:gd name="f21" fmla="val 2533"/>
                <a:gd name="f22" fmla="val 330"/>
                <a:gd name="f23" fmla="val -146"/>
                <a:gd name="f24" fmla="val 3403"/>
                <a:gd name="f25" fmla="+- 0 0 -90"/>
                <a:gd name="f26" fmla="*/ f3 1 13083"/>
                <a:gd name="f27" fmla="*/ f4 1 1383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3083"/>
                <a:gd name="f36" fmla="*/ f32 1 13839"/>
                <a:gd name="f37" fmla="*/ 6 f33 1"/>
                <a:gd name="f38" fmla="*/ 6983 f32 1"/>
                <a:gd name="f39" fmla="*/ 6989 f33 1"/>
                <a:gd name="f40" fmla="*/ 13840 f32 1"/>
                <a:gd name="f41" fmla="*/ 13084 f33 1"/>
                <a:gd name="f42" fmla="*/ 6100 f33 1"/>
                <a:gd name="f43" fmla="*/ 0 f32 1"/>
                <a:gd name="f44" fmla="+- f34 0 f1"/>
                <a:gd name="f45" fmla="*/ f37 1 13083"/>
                <a:gd name="f46" fmla="*/ f38 1 13839"/>
                <a:gd name="f47" fmla="*/ f39 1 13083"/>
                <a:gd name="f48" fmla="*/ f40 1 13839"/>
                <a:gd name="f49" fmla="*/ f41 1 13083"/>
                <a:gd name="f50" fmla="*/ f42 1 13083"/>
                <a:gd name="f51" fmla="*/ f43 1 13839"/>
                <a:gd name="f52" fmla="*/ f28 1 f35"/>
                <a:gd name="f53" fmla="*/ f29 1 f35"/>
                <a:gd name="f54" fmla="*/ f28 1 f36"/>
                <a:gd name="f55" fmla="*/ f30 1 f36"/>
                <a:gd name="f56" fmla="*/ f45 1 f35"/>
                <a:gd name="f57" fmla="*/ f46 1 f36"/>
                <a:gd name="f58" fmla="*/ f47 1 f35"/>
                <a:gd name="f59" fmla="*/ f48 1 f36"/>
                <a:gd name="f60" fmla="*/ f49 1 f35"/>
                <a:gd name="f61" fmla="*/ f50 1 f35"/>
                <a:gd name="f62" fmla="*/ f51 1 f36"/>
                <a:gd name="f63" fmla="*/ f52 f26 1"/>
                <a:gd name="f64" fmla="*/ f53 f26 1"/>
                <a:gd name="f65" fmla="*/ f55 f27 1"/>
                <a:gd name="f66" fmla="*/ f54 f27 1"/>
                <a:gd name="f67" fmla="*/ f56 f26 1"/>
                <a:gd name="f68" fmla="*/ f57 f27 1"/>
                <a:gd name="f69" fmla="*/ f58 f26 1"/>
                <a:gd name="f70" fmla="*/ f59 f27 1"/>
                <a:gd name="f71" fmla="*/ f60 f26 1"/>
                <a:gd name="f72" fmla="*/ f61 f26 1"/>
                <a:gd name="f73" fmla="*/ f6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7" y="f68"/>
                </a:cxn>
                <a:cxn ang="f44">
                  <a:pos x="f69" y="f70"/>
                </a:cxn>
                <a:cxn ang="f44">
                  <a:pos x="f71" y="f70"/>
                </a:cxn>
                <a:cxn ang="f44">
                  <a:pos x="f72" y="f68"/>
                </a:cxn>
                <a:cxn ang="f44">
                  <a:pos x="f71" y="f73"/>
                </a:cxn>
                <a:cxn ang="f44">
                  <a:pos x="f69" y="f73"/>
                </a:cxn>
                <a:cxn ang="f44">
                  <a:pos x="f72" y="f73"/>
                </a:cxn>
                <a:cxn ang="f44">
                  <a:pos x="f67" y="f68"/>
                </a:cxn>
              </a:cxnLst>
              <a:rect l="f63" t="f66" r="f64" b="f65"/>
              <a:pathLst>
                <a:path w="13083" h="13839">
                  <a:moveTo>
                    <a:pt x="f8" y="f9"/>
                  </a:moveTo>
                  <a:cubicBezTo>
                    <a:pt x="f10" y="f11"/>
                    <a:pt x="f12" y="f13"/>
                    <a:pt x="f14" y="f13"/>
                  </a:cubicBezTo>
                  <a:lnTo>
                    <a:pt x="f15" y="f13"/>
                  </a:lnTo>
                  <a:cubicBezTo>
                    <a:pt x="f16" y="f13"/>
                    <a:pt x="f17" y="f11"/>
                    <a:pt x="f18" y="f9"/>
                  </a:cubicBezTo>
                  <a:cubicBezTo>
                    <a:pt x="f18" y="f19"/>
                    <a:pt x="f20" y="f5"/>
                    <a:pt x="f15" y="f5"/>
                  </a:cubicBezTo>
                  <a:lnTo>
                    <a:pt x="f14" y="f5"/>
                  </a:lnTo>
                  <a:lnTo>
                    <a:pt x="f18" y="f5"/>
                  </a:ln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0" name="Freeform: Shape 390">
              <a:extLst>
                <a:ext uri="{FF2B5EF4-FFF2-40B4-BE49-F238E27FC236}">
                  <a16:creationId xmlns:a16="http://schemas.microsoft.com/office/drawing/2014/main" id="{DF701CF4-6F83-F9DA-D464-54D78ED61323}"/>
                </a:ext>
              </a:extLst>
            </p:cNvPr>
            <p:cNvSpPr/>
            <p:nvPr/>
          </p:nvSpPr>
          <p:spPr>
            <a:xfrm>
              <a:off x="4769135" y="6447297"/>
              <a:ext cx="13889" cy="68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87"/>
                <a:gd name="f7" fmla="val 6856"/>
                <a:gd name="f8" fmla="val 13839"/>
                <a:gd name="f9" fmla="val 1143"/>
                <a:gd name="f10" fmla="val 13903"/>
                <a:gd name="f11" fmla="val 762"/>
                <a:gd name="f12" fmla="val 381"/>
                <a:gd name="f13" fmla="val 3783"/>
                <a:gd name="f14" fmla="val 10767"/>
                <a:gd name="f15" fmla="val 6983"/>
                <a:gd name="f16" fmla="val 3174"/>
                <a:gd name="f17" fmla="val 64"/>
                <a:gd name="f18" fmla="val 3809"/>
                <a:gd name="f19" fmla="val 13"/>
                <a:gd name="f20" fmla="val 3263"/>
                <a:gd name="f21" fmla="val 2374"/>
                <a:gd name="f22" fmla="val 6044"/>
                <a:gd name="f23" fmla="val 5587"/>
                <a:gd name="f24" fmla="val 6602"/>
                <a:gd name="f25" fmla="val 8507"/>
                <a:gd name="f26" fmla="val 9903"/>
                <a:gd name="f27" fmla="val 10538"/>
                <a:gd name="f28" fmla="val 10919"/>
                <a:gd name="f29" fmla="val 5840"/>
                <a:gd name="f30" fmla="val 11935"/>
                <a:gd name="f31" fmla="val 5079"/>
                <a:gd name="f32" fmla="val 12227"/>
                <a:gd name="f33" fmla="val 4723"/>
                <a:gd name="f34" fmla="val 12494"/>
                <a:gd name="f35" fmla="val 4342"/>
                <a:gd name="f36" fmla="val 12697"/>
                <a:gd name="f37" fmla="val 3936"/>
                <a:gd name="f38" fmla="val 13420"/>
                <a:gd name="f39" fmla="val 2755"/>
                <a:gd name="f40" fmla="val 13852"/>
                <a:gd name="f41" fmla="val 1981"/>
                <a:gd name="f42" fmla="+- 0 0 -90"/>
                <a:gd name="f43" fmla="*/ f3 1 13887"/>
                <a:gd name="f44" fmla="*/ f4 1 6856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3887"/>
                <a:gd name="f53" fmla="*/ f49 1 6856"/>
                <a:gd name="f54" fmla="*/ 13839 f50 1"/>
                <a:gd name="f55" fmla="*/ 1143 f49 1"/>
                <a:gd name="f56" fmla="*/ 0 f49 1"/>
                <a:gd name="f57" fmla="*/ 6983 f50 1"/>
                <a:gd name="f58" fmla="*/ 6856 f49 1"/>
                <a:gd name="f59" fmla="*/ 0 f50 1"/>
                <a:gd name="f60" fmla="*/ 5587 f50 1"/>
                <a:gd name="f61" fmla="*/ 6602 f49 1"/>
                <a:gd name="f62" fmla="*/ 8507 f50 1"/>
                <a:gd name="f63" fmla="*/ 9903 f50 1"/>
                <a:gd name="f64" fmla="*/ 10919 f50 1"/>
                <a:gd name="f65" fmla="*/ 5840 f49 1"/>
                <a:gd name="f66" fmla="*/ 11935 f50 1"/>
                <a:gd name="f67" fmla="*/ 5079 f49 1"/>
                <a:gd name="f68" fmla="*/ 12697 f50 1"/>
                <a:gd name="f69" fmla="*/ 3936 f49 1"/>
                <a:gd name="f70" fmla="*/ 3174 f49 1"/>
                <a:gd name="f71" fmla="+- f51 0 f1"/>
                <a:gd name="f72" fmla="*/ f54 1 13887"/>
                <a:gd name="f73" fmla="*/ f55 1 6856"/>
                <a:gd name="f74" fmla="*/ f56 1 6856"/>
                <a:gd name="f75" fmla="*/ f57 1 13887"/>
                <a:gd name="f76" fmla="*/ f58 1 6856"/>
                <a:gd name="f77" fmla="*/ f59 1 13887"/>
                <a:gd name="f78" fmla="*/ f60 1 13887"/>
                <a:gd name="f79" fmla="*/ f61 1 6856"/>
                <a:gd name="f80" fmla="*/ f62 1 13887"/>
                <a:gd name="f81" fmla="*/ f63 1 13887"/>
                <a:gd name="f82" fmla="*/ f64 1 13887"/>
                <a:gd name="f83" fmla="*/ f65 1 6856"/>
                <a:gd name="f84" fmla="*/ f66 1 13887"/>
                <a:gd name="f85" fmla="*/ f67 1 6856"/>
                <a:gd name="f86" fmla="*/ f68 1 13887"/>
                <a:gd name="f87" fmla="*/ f69 1 6856"/>
                <a:gd name="f88" fmla="*/ f70 1 6856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3"/>
                <a:gd name="f96" fmla="*/ f75 1 f52"/>
                <a:gd name="f97" fmla="*/ f76 1 f53"/>
                <a:gd name="f98" fmla="*/ f77 1 f52"/>
                <a:gd name="f99" fmla="*/ f78 1 f52"/>
                <a:gd name="f100" fmla="*/ f79 1 f53"/>
                <a:gd name="f101" fmla="*/ f80 1 f52"/>
                <a:gd name="f102" fmla="*/ f81 1 f52"/>
                <a:gd name="f103" fmla="*/ f82 1 f52"/>
                <a:gd name="f104" fmla="*/ f83 1 f53"/>
                <a:gd name="f105" fmla="*/ f84 1 f52"/>
                <a:gd name="f106" fmla="*/ f85 1 f53"/>
                <a:gd name="f107" fmla="*/ f86 1 f52"/>
                <a:gd name="f108" fmla="*/ f87 1 f53"/>
                <a:gd name="f109" fmla="*/ f88 1 f53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4 1"/>
                <a:gd name="f117" fmla="*/ f96 f43 1"/>
                <a:gd name="f118" fmla="*/ f97 f44 1"/>
                <a:gd name="f119" fmla="*/ f98 f43 1"/>
                <a:gd name="f120" fmla="*/ f99 f43 1"/>
                <a:gd name="f121" fmla="*/ f100 f44 1"/>
                <a:gd name="f122" fmla="*/ f101 f43 1"/>
                <a:gd name="f123" fmla="*/ f102 f43 1"/>
                <a:gd name="f124" fmla="*/ f103 f43 1"/>
                <a:gd name="f125" fmla="*/ f104 f44 1"/>
                <a:gd name="f126" fmla="*/ f105 f43 1"/>
                <a:gd name="f127" fmla="*/ f106 f44 1"/>
                <a:gd name="f128" fmla="*/ f107 f43 1"/>
                <a:gd name="f129" fmla="*/ f108 f44 1"/>
                <a:gd name="f130" fmla="*/ f109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4" y="f116"/>
                </a:cxn>
                <a:cxn ang="f71">
                  <a:pos x="f114" y="f116"/>
                </a:cxn>
                <a:cxn ang="f71">
                  <a:pos x="f117" y="f118"/>
                </a:cxn>
                <a:cxn ang="f71">
                  <a:pos x="f119" y="f116"/>
                </a:cxn>
                <a:cxn ang="f71">
                  <a:pos x="f119" y="f116"/>
                </a:cxn>
                <a:cxn ang="f71">
                  <a:pos x="f120" y="f121"/>
                </a:cxn>
                <a:cxn ang="f71">
                  <a:pos x="f117" y="f121"/>
                </a:cxn>
                <a:cxn ang="f71">
                  <a:pos x="f122" y="f121"/>
                </a:cxn>
                <a:cxn ang="f71">
                  <a:pos x="f123" y="f121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8" y="f129"/>
                </a:cxn>
                <a:cxn ang="f71">
                  <a:pos x="f128" y="f130"/>
                </a:cxn>
                <a:cxn ang="f71">
                  <a:pos x="f128" y="f130"/>
                </a:cxn>
                <a:cxn ang="f71">
                  <a:pos x="f114" y="f115"/>
                </a:cxn>
              </a:cxnLst>
              <a:rect l="f110" t="f113" r="f111" b="f112"/>
              <a:pathLst>
                <a:path w="13887" h="6856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8" y="f5"/>
                  </a:lnTo>
                  <a:cubicBezTo>
                    <a:pt x="f8" y="f13"/>
                    <a:pt x="f14" y="f7"/>
                    <a:pt x="f15" y="f7"/>
                  </a:cubicBezTo>
                  <a:cubicBezTo>
                    <a:pt x="f16" y="f7"/>
                    <a:pt x="f17" y="f18"/>
                    <a:pt x="f5" y="f5"/>
                  </a:cubicBezTo>
                  <a:lnTo>
                    <a:pt x="f5" y="f5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15" y="f24"/>
                  </a:lnTo>
                  <a:lnTo>
                    <a:pt x="f25" y="f24"/>
                  </a:lnTo>
                  <a:lnTo>
                    <a:pt x="f26" y="f24"/>
                  </a:lnTo>
                  <a:cubicBezTo>
                    <a:pt x="f26" y="f24"/>
                    <a:pt x="f27" y="f24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6" y="f16"/>
                  </a:lnTo>
                  <a:lnTo>
                    <a:pt x="f36" y="f16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1" name="Freeform: Shape 391">
              <a:extLst>
                <a:ext uri="{FF2B5EF4-FFF2-40B4-BE49-F238E27FC236}">
                  <a16:creationId xmlns:a16="http://schemas.microsoft.com/office/drawing/2014/main" id="{93594FE7-2FDA-EEF7-9CFF-51DC34BF20E0}"/>
                </a:ext>
              </a:extLst>
            </p:cNvPr>
            <p:cNvSpPr/>
            <p:nvPr/>
          </p:nvSpPr>
          <p:spPr>
            <a:xfrm>
              <a:off x="4779797" y="5016974"/>
              <a:ext cx="13898" cy="7774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6"/>
                <a:gd name="f7" fmla="val 777453"/>
                <a:gd name="f8" fmla="val 6856"/>
                <a:gd name="f9" fmla="val 31"/>
                <a:gd name="f10" fmla="val 4711"/>
                <a:gd name="f11" fmla="val 80"/>
                <a:gd name="f12" fmla="val 2717"/>
                <a:gd name="f13" fmla="val 1169"/>
                <a:gd name="f14" fmla="val 1524"/>
                <a:gd name="f15" fmla="val 2952"/>
                <a:gd name="f16" fmla="val 559"/>
                <a:gd name="f17" fmla="val 4086"/>
                <a:gd name="f18" fmla="val 13"/>
                <a:gd name="f19" fmla="val 5523"/>
                <a:gd name="f20" fmla="val 7015"/>
                <a:gd name="f21" fmla="val 777454"/>
                <a:gd name="f22" fmla="val 773667"/>
                <a:gd name="f23" fmla="val 3073"/>
                <a:gd name="f24" fmla="val 770597"/>
                <a:gd name="f25" fmla="val 10665"/>
                <a:gd name="f26" fmla="val 13776"/>
                <a:gd name="f27" fmla="val 773647"/>
                <a:gd name="f28" fmla="val 13839"/>
                <a:gd name="f29" fmla="val 13916"/>
                <a:gd name="f30" fmla="val 6509"/>
                <a:gd name="f31" fmla="val 5996"/>
                <a:gd name="f32" fmla="val 5491"/>
                <a:gd name="f33" fmla="val 13903"/>
                <a:gd name="f34" fmla="val 5070"/>
                <a:gd name="f35" fmla="val 4642"/>
                <a:gd name="f36" fmla="val 4221"/>
                <a:gd name="f37" fmla="val 12684"/>
                <a:gd name="f38" fmla="val 1443"/>
                <a:gd name="f39" fmla="val 9853"/>
                <a:gd name="f40" fmla="val -255"/>
                <a:gd name="f41" fmla="+- 0 0 -90"/>
                <a:gd name="f42" fmla="*/ f3 1 13896"/>
                <a:gd name="f43" fmla="*/ f4 1 777453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3896"/>
                <a:gd name="f52" fmla="*/ f48 1 777453"/>
                <a:gd name="f53" fmla="*/ 6856 f49 1"/>
                <a:gd name="f54" fmla="*/ 31 f48 1"/>
                <a:gd name="f55" fmla="*/ 1524 f49 1"/>
                <a:gd name="f56" fmla="*/ 2952 f48 1"/>
                <a:gd name="f57" fmla="*/ 0 f49 1"/>
                <a:gd name="f58" fmla="*/ 7015 f48 1"/>
                <a:gd name="f59" fmla="*/ 777454 f48 1"/>
                <a:gd name="f60" fmla="*/ 770597 f48 1"/>
                <a:gd name="f61" fmla="*/ 13839 f49 1"/>
                <a:gd name="f62" fmla="*/ 5491 f48 1"/>
                <a:gd name="f63" fmla="*/ 4221 f48 1"/>
                <a:gd name="f64" fmla="+- f50 0 f1"/>
                <a:gd name="f65" fmla="*/ f53 1 13896"/>
                <a:gd name="f66" fmla="*/ f54 1 777453"/>
                <a:gd name="f67" fmla="*/ f55 1 13896"/>
                <a:gd name="f68" fmla="*/ f56 1 777453"/>
                <a:gd name="f69" fmla="*/ f57 1 13896"/>
                <a:gd name="f70" fmla="*/ f58 1 777453"/>
                <a:gd name="f71" fmla="*/ f59 1 777453"/>
                <a:gd name="f72" fmla="*/ f60 1 777453"/>
                <a:gd name="f73" fmla="*/ f61 1 13896"/>
                <a:gd name="f74" fmla="*/ f62 1 777453"/>
                <a:gd name="f75" fmla="*/ f63 1 777453"/>
                <a:gd name="f76" fmla="*/ f44 1 f51"/>
                <a:gd name="f77" fmla="*/ f45 1 f51"/>
                <a:gd name="f78" fmla="*/ f44 1 f52"/>
                <a:gd name="f79" fmla="*/ f46 1 f52"/>
                <a:gd name="f80" fmla="*/ f65 1 f51"/>
                <a:gd name="f81" fmla="*/ f66 1 f52"/>
                <a:gd name="f82" fmla="*/ f67 1 f51"/>
                <a:gd name="f83" fmla="*/ f68 1 f52"/>
                <a:gd name="f84" fmla="*/ f69 1 f51"/>
                <a:gd name="f85" fmla="*/ f70 1 f52"/>
                <a:gd name="f86" fmla="*/ f71 1 f52"/>
                <a:gd name="f87" fmla="*/ f72 1 f52"/>
                <a:gd name="f88" fmla="*/ f73 1 f51"/>
                <a:gd name="f89" fmla="*/ f74 1 f52"/>
                <a:gd name="f90" fmla="*/ f75 1 f52"/>
                <a:gd name="f91" fmla="*/ f76 f42 1"/>
                <a:gd name="f92" fmla="*/ f77 f42 1"/>
                <a:gd name="f93" fmla="*/ f79 f43 1"/>
                <a:gd name="f94" fmla="*/ f78 f43 1"/>
                <a:gd name="f95" fmla="*/ f80 f42 1"/>
                <a:gd name="f96" fmla="*/ f81 f43 1"/>
                <a:gd name="f97" fmla="*/ f82 f42 1"/>
                <a:gd name="f98" fmla="*/ f83 f43 1"/>
                <a:gd name="f99" fmla="*/ f84 f42 1"/>
                <a:gd name="f100" fmla="*/ f85 f43 1"/>
                <a:gd name="f101" fmla="*/ f86 f43 1"/>
                <a:gd name="f102" fmla="*/ f87 f43 1"/>
                <a:gd name="f103" fmla="*/ f88 f42 1"/>
                <a:gd name="f104" fmla="*/ f89 f43 1"/>
                <a:gd name="f105" fmla="*/ f9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5" y="f96"/>
                </a:cxn>
                <a:cxn ang="f64">
                  <a:pos x="f97" y="f98"/>
                </a:cxn>
                <a:cxn ang="f64">
                  <a:pos x="f99" y="f100"/>
                </a:cxn>
                <a:cxn ang="f64">
                  <a:pos x="f99" y="f101"/>
                </a:cxn>
                <a:cxn ang="f64">
                  <a:pos x="f95" y="f102"/>
                </a:cxn>
                <a:cxn ang="f64">
                  <a:pos x="f103" y="f101"/>
                </a:cxn>
                <a:cxn ang="f64">
                  <a:pos x="f103" y="f100"/>
                </a:cxn>
                <a:cxn ang="f64">
                  <a:pos x="f103" y="f100"/>
                </a:cxn>
                <a:cxn ang="f64">
                  <a:pos x="f103" y="f104"/>
                </a:cxn>
                <a:cxn ang="f64">
                  <a:pos x="f103" y="f105"/>
                </a:cxn>
                <a:cxn ang="f64">
                  <a:pos x="f103" y="f105"/>
                </a:cxn>
                <a:cxn ang="f64">
                  <a:pos x="f95" y="f96"/>
                </a:cxn>
              </a:cxnLst>
              <a:rect l="f91" t="f94" r="f92" b="f93"/>
              <a:pathLst>
                <a:path w="13896" h="77745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5" y="f21"/>
                  </a:lnTo>
                  <a:cubicBezTo>
                    <a:pt x="f5" y="f22"/>
                    <a:pt x="f23" y="f24"/>
                    <a:pt x="f8" y="f24"/>
                  </a:cubicBezTo>
                  <a:cubicBezTo>
                    <a:pt x="f25" y="f24"/>
                    <a:pt x="f26" y="f27"/>
                    <a:pt x="f28" y="f21"/>
                  </a:cubicBezTo>
                  <a:lnTo>
                    <a:pt x="f28" y="f20"/>
                  </a:lnTo>
                  <a:lnTo>
                    <a:pt x="f28" y="f20"/>
                  </a:lnTo>
                  <a:cubicBezTo>
                    <a:pt x="f29" y="f30"/>
                    <a:pt x="f29" y="f31"/>
                    <a:pt x="f28" y="f32"/>
                  </a:cubicBezTo>
                  <a:cubicBezTo>
                    <a:pt x="f33" y="f34"/>
                    <a:pt x="f33" y="f35"/>
                    <a:pt x="f28" y="f36"/>
                  </a:cubicBezTo>
                  <a:lnTo>
                    <a:pt x="f28" y="f36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2" name="Freeform: Shape 392">
              <a:extLst>
                <a:ext uri="{FF2B5EF4-FFF2-40B4-BE49-F238E27FC236}">
                  <a16:creationId xmlns:a16="http://schemas.microsoft.com/office/drawing/2014/main" id="{71208EB6-CC12-E748-B22A-372ACA46DD17}"/>
                </a:ext>
              </a:extLst>
            </p:cNvPr>
            <p:cNvSpPr/>
            <p:nvPr/>
          </p:nvSpPr>
          <p:spPr>
            <a:xfrm>
              <a:off x="4779797" y="5787575"/>
              <a:ext cx="13716" cy="2426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242634"/>
                <a:gd name="f8" fmla="val 6856"/>
                <a:gd name="f9" fmla="val 3073"/>
                <a:gd name="f10" fmla="val 3070"/>
                <a:gd name="f11" fmla="val 236287"/>
                <a:gd name="f12" fmla="val 51"/>
                <a:gd name="f13" fmla="val 237772"/>
                <a:gd name="f14" fmla="val 584"/>
                <a:gd name="f15" fmla="val 239200"/>
                <a:gd name="f16" fmla="val 1524"/>
                <a:gd name="f17" fmla="val 240350"/>
                <a:gd name="f18" fmla="val 1828"/>
                <a:gd name="f19" fmla="val 240719"/>
                <a:gd name="f20" fmla="val 2171"/>
                <a:gd name="f21" fmla="val 241059"/>
                <a:gd name="f22" fmla="val 2539"/>
                <a:gd name="f23" fmla="val 241365"/>
                <a:gd name="f24" fmla="val 3416"/>
                <a:gd name="f25" fmla="val 242066"/>
                <a:gd name="f26" fmla="val 4469"/>
                <a:gd name="f27" fmla="val 242507"/>
                <a:gd name="f28" fmla="val 5587"/>
                <a:gd name="f29" fmla="val 242635"/>
                <a:gd name="f30" fmla="val 6729"/>
                <a:gd name="f31" fmla="val 7999"/>
                <a:gd name="f32" fmla="val 11262"/>
                <a:gd name="f33" fmla="val 242136"/>
                <a:gd name="f34" fmla="val 13687"/>
                <a:gd name="f35" fmla="val 239338"/>
                <a:gd name="f36" fmla="val 13713"/>
                <a:gd name="f37" fmla="val 236033"/>
                <a:gd name="f38" fmla="val 13649"/>
                <a:gd name="f39" fmla="val 3098"/>
                <a:gd name="f40" fmla="val 10614"/>
                <a:gd name="f41" fmla="val 67"/>
                <a:gd name="f42" fmla="+- 0 0 -90"/>
                <a:gd name="f43" fmla="*/ f3 1 13712"/>
                <a:gd name="f44" fmla="*/ f4 1 242634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3712"/>
                <a:gd name="f53" fmla="*/ f49 1 242634"/>
                <a:gd name="f54" fmla="*/ 6856 f50 1"/>
                <a:gd name="f55" fmla="*/ 0 f49 1"/>
                <a:gd name="f56" fmla="*/ 0 f50 1"/>
                <a:gd name="f57" fmla="*/ 6856 f49 1"/>
                <a:gd name="f58" fmla="*/ 236287 f49 1"/>
                <a:gd name="f59" fmla="*/ 1524 f50 1"/>
                <a:gd name="f60" fmla="*/ 240350 f49 1"/>
                <a:gd name="f61" fmla="*/ 2539 f50 1"/>
                <a:gd name="f62" fmla="*/ 241365 f49 1"/>
                <a:gd name="f63" fmla="*/ 5587 f50 1"/>
                <a:gd name="f64" fmla="*/ 242635 f49 1"/>
                <a:gd name="f65" fmla="*/ 6729 f50 1"/>
                <a:gd name="f66" fmla="*/ 7999 f50 1"/>
                <a:gd name="f67" fmla="*/ 13713 f50 1"/>
                <a:gd name="f68" fmla="*/ 236033 f49 1"/>
                <a:gd name="f69" fmla="+- f51 0 f1"/>
                <a:gd name="f70" fmla="*/ f54 1 13712"/>
                <a:gd name="f71" fmla="*/ f55 1 242634"/>
                <a:gd name="f72" fmla="*/ f56 1 13712"/>
                <a:gd name="f73" fmla="*/ f57 1 242634"/>
                <a:gd name="f74" fmla="*/ f58 1 242634"/>
                <a:gd name="f75" fmla="*/ f59 1 13712"/>
                <a:gd name="f76" fmla="*/ f60 1 242634"/>
                <a:gd name="f77" fmla="*/ f61 1 13712"/>
                <a:gd name="f78" fmla="*/ f62 1 242634"/>
                <a:gd name="f79" fmla="*/ f63 1 13712"/>
                <a:gd name="f80" fmla="*/ f64 1 242634"/>
                <a:gd name="f81" fmla="*/ f65 1 13712"/>
                <a:gd name="f82" fmla="*/ f66 1 13712"/>
                <a:gd name="f83" fmla="*/ f67 1 13712"/>
                <a:gd name="f84" fmla="*/ f68 1 242634"/>
                <a:gd name="f85" fmla="*/ f45 1 f52"/>
                <a:gd name="f86" fmla="*/ f46 1 f52"/>
                <a:gd name="f87" fmla="*/ f45 1 f53"/>
                <a:gd name="f88" fmla="*/ f47 1 f53"/>
                <a:gd name="f89" fmla="*/ f70 1 f52"/>
                <a:gd name="f90" fmla="*/ f71 1 f53"/>
                <a:gd name="f91" fmla="*/ f72 1 f52"/>
                <a:gd name="f92" fmla="*/ f73 1 f53"/>
                <a:gd name="f93" fmla="*/ f74 1 f53"/>
                <a:gd name="f94" fmla="*/ f75 1 f52"/>
                <a:gd name="f95" fmla="*/ f76 1 f53"/>
                <a:gd name="f96" fmla="*/ f77 1 f52"/>
                <a:gd name="f97" fmla="*/ f78 1 f53"/>
                <a:gd name="f98" fmla="*/ f79 1 f52"/>
                <a:gd name="f99" fmla="*/ f80 1 f53"/>
                <a:gd name="f100" fmla="*/ f81 1 f52"/>
                <a:gd name="f101" fmla="*/ f82 1 f52"/>
                <a:gd name="f102" fmla="*/ f83 1 f52"/>
                <a:gd name="f103" fmla="*/ f84 1 f53"/>
                <a:gd name="f104" fmla="*/ f85 f43 1"/>
                <a:gd name="f105" fmla="*/ f86 f43 1"/>
                <a:gd name="f106" fmla="*/ f88 f44 1"/>
                <a:gd name="f107" fmla="*/ f87 f44 1"/>
                <a:gd name="f108" fmla="*/ f89 f43 1"/>
                <a:gd name="f109" fmla="*/ f90 f44 1"/>
                <a:gd name="f110" fmla="*/ f91 f43 1"/>
                <a:gd name="f111" fmla="*/ f92 f44 1"/>
                <a:gd name="f112" fmla="*/ f93 f44 1"/>
                <a:gd name="f113" fmla="*/ f94 f43 1"/>
                <a:gd name="f114" fmla="*/ f95 f44 1"/>
                <a:gd name="f115" fmla="*/ f96 f43 1"/>
                <a:gd name="f116" fmla="*/ f97 f44 1"/>
                <a:gd name="f117" fmla="*/ f98 f43 1"/>
                <a:gd name="f118" fmla="*/ f99 f44 1"/>
                <a:gd name="f119" fmla="*/ f100 f43 1"/>
                <a:gd name="f120" fmla="*/ f101 f43 1"/>
                <a:gd name="f121" fmla="*/ f102 f43 1"/>
                <a:gd name="f122" fmla="*/ f103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08" y="f109"/>
                </a:cxn>
                <a:cxn ang="f69">
                  <a:pos x="f110" y="f111"/>
                </a:cxn>
                <a:cxn ang="f69">
                  <a:pos x="f110" y="f112"/>
                </a:cxn>
                <a:cxn ang="f69">
                  <a:pos x="f113" y="f114"/>
                </a:cxn>
                <a:cxn ang="f69">
                  <a:pos x="f113" y="f114"/>
                </a:cxn>
                <a:cxn ang="f69">
                  <a:pos x="f115" y="f116"/>
                </a:cxn>
                <a:cxn ang="f69">
                  <a:pos x="f117" y="f118"/>
                </a:cxn>
                <a:cxn ang="f69">
                  <a:pos x="f119" y="f118"/>
                </a:cxn>
                <a:cxn ang="f69">
                  <a:pos x="f120" y="f118"/>
                </a:cxn>
                <a:cxn ang="f69">
                  <a:pos x="f121" y="f122"/>
                </a:cxn>
                <a:cxn ang="f69">
                  <a:pos x="f121" y="f111"/>
                </a:cxn>
                <a:cxn ang="f69">
                  <a:pos x="f108" y="f109"/>
                </a:cxn>
              </a:cxnLst>
              <a:rect l="f104" t="f107" r="f105" b="f106"/>
              <a:pathLst>
                <a:path w="13712" h="242634">
                  <a:moveTo>
                    <a:pt x="f8" y="f5"/>
                  </a:moveTo>
                  <a:cubicBezTo>
                    <a:pt x="f9" y="f5"/>
                    <a:pt x="f5" y="f10"/>
                    <a:pt x="f5" y="f8"/>
                  </a:cubicBez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29"/>
                  </a:lnTo>
                  <a:lnTo>
                    <a:pt x="f31" y="f29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6" y="f8"/>
                  </a:lnTo>
                  <a:cubicBezTo>
                    <a:pt x="f38" y="f39"/>
                    <a:pt x="f40" y="f41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3" name="Freeform: Shape 393">
              <a:extLst>
                <a:ext uri="{FF2B5EF4-FFF2-40B4-BE49-F238E27FC236}">
                  <a16:creationId xmlns:a16="http://schemas.microsoft.com/office/drawing/2014/main" id="{EDCA5CFF-D482-CDA0-6427-3823E576CA77}"/>
                </a:ext>
              </a:extLst>
            </p:cNvPr>
            <p:cNvSpPr/>
            <p:nvPr/>
          </p:nvSpPr>
          <p:spPr>
            <a:xfrm>
              <a:off x="5215042" y="6131152"/>
              <a:ext cx="13898" cy="315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6"/>
                <a:gd name="f7" fmla="val 315387"/>
                <a:gd name="f8" fmla="val 12824"/>
                <a:gd name="f9" fmla="val 2412"/>
                <a:gd name="f10" fmla="val 6196"/>
                <a:gd name="f11" fmla="val 9751"/>
                <a:gd name="f12" fmla="val 9269"/>
                <a:gd name="f13" fmla="val 5967"/>
                <a:gd name="f14" fmla="val 311604"/>
                <a:gd name="f15" fmla="val 3073"/>
                <a:gd name="f16" fmla="val 308531"/>
                <a:gd name="f17" fmla="val 6856"/>
                <a:gd name="f18" fmla="val 13839"/>
                <a:gd name="f19" fmla="val 3809"/>
                <a:gd name="f20" fmla="val 13916"/>
                <a:gd name="f21" fmla="val 3352"/>
                <a:gd name="f22" fmla="val 2870"/>
                <a:gd name="f23" fmla="val 1993"/>
                <a:gd name="f24" fmla="val 1562"/>
                <a:gd name="f25" fmla="val 1143"/>
                <a:gd name="f26" fmla="val 13903"/>
                <a:gd name="f27" fmla="val 762"/>
                <a:gd name="f28" fmla="val 381"/>
                <a:gd name="f29" fmla="val 13611"/>
                <a:gd name="f30" fmla="val 851"/>
                <a:gd name="f31" fmla="val 13268"/>
                <a:gd name="f32" fmla="val 1663"/>
                <a:gd name="f33" fmla="+- 0 0 -90"/>
                <a:gd name="f34" fmla="*/ f3 1 13896"/>
                <a:gd name="f35" fmla="*/ f4 1 31538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3896"/>
                <a:gd name="f44" fmla="*/ f40 1 315387"/>
                <a:gd name="f45" fmla="*/ 12824 f41 1"/>
                <a:gd name="f46" fmla="*/ 2412 f40 1"/>
                <a:gd name="f47" fmla="*/ 5967 f41 1"/>
                <a:gd name="f48" fmla="*/ 9269 f40 1"/>
                <a:gd name="f49" fmla="*/ 0 f41 1"/>
                <a:gd name="f50" fmla="*/ 315387 f40 1"/>
                <a:gd name="f51" fmla="*/ 6856 f41 1"/>
                <a:gd name="f52" fmla="*/ 308531 f40 1"/>
                <a:gd name="f53" fmla="*/ 13839 f41 1"/>
                <a:gd name="f54" fmla="*/ 3809 f40 1"/>
                <a:gd name="f55" fmla="*/ 1143 f40 1"/>
                <a:gd name="f56" fmla="*/ 0 f40 1"/>
                <a:gd name="f57" fmla="+- f42 0 f1"/>
                <a:gd name="f58" fmla="*/ f45 1 13896"/>
                <a:gd name="f59" fmla="*/ f46 1 315387"/>
                <a:gd name="f60" fmla="*/ f47 1 13896"/>
                <a:gd name="f61" fmla="*/ f48 1 315387"/>
                <a:gd name="f62" fmla="*/ f49 1 13896"/>
                <a:gd name="f63" fmla="*/ f50 1 315387"/>
                <a:gd name="f64" fmla="*/ f51 1 13896"/>
                <a:gd name="f65" fmla="*/ f52 1 315387"/>
                <a:gd name="f66" fmla="*/ f53 1 13896"/>
                <a:gd name="f67" fmla="*/ f54 1 315387"/>
                <a:gd name="f68" fmla="*/ f55 1 315387"/>
                <a:gd name="f69" fmla="*/ f56 1 315387"/>
                <a:gd name="f70" fmla="*/ f36 1 f43"/>
                <a:gd name="f71" fmla="*/ f37 1 f43"/>
                <a:gd name="f72" fmla="*/ f36 1 f44"/>
                <a:gd name="f73" fmla="*/ f38 1 f44"/>
                <a:gd name="f74" fmla="*/ f58 1 f43"/>
                <a:gd name="f75" fmla="*/ f59 1 f44"/>
                <a:gd name="f76" fmla="*/ f60 1 f43"/>
                <a:gd name="f77" fmla="*/ f61 1 f44"/>
                <a:gd name="f78" fmla="*/ f62 1 f43"/>
                <a:gd name="f79" fmla="*/ f63 1 f44"/>
                <a:gd name="f80" fmla="*/ f64 1 f43"/>
                <a:gd name="f81" fmla="*/ f65 1 f44"/>
                <a:gd name="f82" fmla="*/ f66 1 f43"/>
                <a:gd name="f83" fmla="*/ f67 1 f44"/>
                <a:gd name="f84" fmla="*/ f68 1 f44"/>
                <a:gd name="f85" fmla="*/ f69 1 f44"/>
                <a:gd name="f86" fmla="*/ f70 f34 1"/>
                <a:gd name="f87" fmla="*/ f71 f34 1"/>
                <a:gd name="f88" fmla="*/ f73 f35 1"/>
                <a:gd name="f89" fmla="*/ f72 f35 1"/>
                <a:gd name="f90" fmla="*/ f74 f34 1"/>
                <a:gd name="f91" fmla="*/ f75 f35 1"/>
                <a:gd name="f92" fmla="*/ f76 f34 1"/>
                <a:gd name="f93" fmla="*/ f77 f35 1"/>
                <a:gd name="f94" fmla="*/ f78 f34 1"/>
                <a:gd name="f95" fmla="*/ f79 f35 1"/>
                <a:gd name="f96" fmla="*/ f80 f34 1"/>
                <a:gd name="f97" fmla="*/ f81 f35 1"/>
                <a:gd name="f98" fmla="*/ f82 f34 1"/>
                <a:gd name="f99" fmla="*/ f83 f35 1"/>
                <a:gd name="f100" fmla="*/ f84 f35 1"/>
                <a:gd name="f101" fmla="*/ f85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4" y="f93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7"/>
                </a:cxn>
                <a:cxn ang="f57">
                  <a:pos x="f98" y="f99"/>
                </a:cxn>
                <a:cxn ang="f57">
                  <a:pos x="f98" y="f99"/>
                </a:cxn>
                <a:cxn ang="f57">
                  <a:pos x="f98" y="f91"/>
                </a:cxn>
                <a:cxn ang="f57">
                  <a:pos x="f98" y="f100"/>
                </a:cxn>
                <a:cxn ang="f57">
                  <a:pos x="f98" y="f101"/>
                </a:cxn>
                <a:cxn ang="f57">
                  <a:pos x="f90" y="f91"/>
                </a:cxn>
              </a:cxnLst>
              <a:rect l="f86" t="f89" r="f87" b="f88"/>
              <a:pathLst>
                <a:path w="13896" h="315387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lnTo>
                    <a:pt x="f5" y="f12"/>
                  </a:lnTo>
                  <a:lnTo>
                    <a:pt x="f5" y="f7"/>
                  </a:lnTo>
                  <a:cubicBezTo>
                    <a:pt x="f5" y="f14"/>
                    <a:pt x="f15" y="f16"/>
                    <a:pt x="f17" y="f16"/>
                  </a:cubicBezTo>
                  <a:lnTo>
                    <a:pt x="f18" y="f16"/>
                  </a:ln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0" y="f22"/>
                    <a:pt x="f18" y="f9"/>
                  </a:cubicBezTo>
                  <a:cubicBezTo>
                    <a:pt x="f20" y="f23"/>
                    <a:pt x="f20" y="f24"/>
                    <a:pt x="f18" y="f25"/>
                  </a:cubicBezTo>
                  <a:cubicBezTo>
                    <a:pt x="f26" y="f27"/>
                    <a:pt x="f26" y="f28"/>
                    <a:pt x="f18" y="f5"/>
                  </a:cubicBez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4" name="Freeform: Shape 394">
              <a:extLst>
                <a:ext uri="{FF2B5EF4-FFF2-40B4-BE49-F238E27FC236}">
                  <a16:creationId xmlns:a16="http://schemas.microsoft.com/office/drawing/2014/main" id="{BCC7085A-90EA-EB1D-FA5E-3B527E085892}"/>
                </a:ext>
              </a:extLst>
            </p:cNvPr>
            <p:cNvSpPr/>
            <p:nvPr/>
          </p:nvSpPr>
          <p:spPr>
            <a:xfrm>
              <a:off x="5215042" y="6446538"/>
              <a:ext cx="9144" cy="68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41"/>
                <a:gd name="f7" fmla="val 6868"/>
                <a:gd name="f8" fmla="val 3784"/>
                <a:gd name="f9" fmla="val 3060"/>
                <a:gd name="f10" fmla="val 6856"/>
                <a:gd name="f11" fmla="val 6844"/>
                <a:gd name="f12" fmla="val 6869"/>
                <a:gd name="f13" fmla="val 7631"/>
                <a:gd name="f14" fmla="val 8405"/>
                <a:gd name="f15" fmla="val 6742"/>
                <a:gd name="f16" fmla="val 9142"/>
                <a:gd name="f17" fmla="val 6475"/>
                <a:gd name="f18" fmla="val 3238"/>
                <a:gd name="f19" fmla="val 6425"/>
                <a:gd name="f20" fmla="val 267"/>
                <a:gd name="f21" fmla="val 3606"/>
                <a:gd name="f22" fmla="+- 0 0 -90"/>
                <a:gd name="f23" fmla="*/ f3 1 9141"/>
                <a:gd name="f24" fmla="*/ f4 1 686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9141"/>
                <a:gd name="f33" fmla="*/ f29 1 6868"/>
                <a:gd name="f34" fmla="*/ 0 f30 1"/>
                <a:gd name="f35" fmla="*/ 0 f29 1"/>
                <a:gd name="f36" fmla="*/ 6844 f30 1"/>
                <a:gd name="f37" fmla="*/ 6869 f29 1"/>
                <a:gd name="f38" fmla="*/ 9142 f30 1"/>
                <a:gd name="f39" fmla="*/ 6475 f29 1"/>
                <a:gd name="f40" fmla="*/ 6856 f30 1"/>
                <a:gd name="f41" fmla="+- f31 0 f1"/>
                <a:gd name="f42" fmla="*/ f34 1 9141"/>
                <a:gd name="f43" fmla="*/ f35 1 6868"/>
                <a:gd name="f44" fmla="*/ f36 1 9141"/>
                <a:gd name="f45" fmla="*/ f37 1 6868"/>
                <a:gd name="f46" fmla="*/ f38 1 9141"/>
                <a:gd name="f47" fmla="*/ f39 1 6868"/>
                <a:gd name="f48" fmla="*/ f40 1 9141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2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3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70" y="f69"/>
                </a:cxn>
                <a:cxn ang="f41">
                  <a:pos x="f64" y="f65"/>
                </a:cxn>
              </a:cxnLst>
              <a:rect l="f60" t="f63" r="f61" b="f62"/>
              <a:pathLst>
                <a:path w="9141" h="6868">
                  <a:moveTo>
                    <a:pt x="f5" y="f5"/>
                  </a:moveTo>
                  <a:lnTo>
                    <a:pt x="f5" y="f5"/>
                  </a:lnTo>
                  <a:cubicBezTo>
                    <a:pt x="f5" y="f8"/>
                    <a:pt x="f9" y="f10"/>
                    <a:pt x="f11" y="f12"/>
                  </a:cubicBezTo>
                  <a:cubicBezTo>
                    <a:pt x="f13" y="f12"/>
                    <a:pt x="f14" y="f15"/>
                    <a:pt x="f16" y="f17"/>
                  </a:cubicBezTo>
                  <a:lnTo>
                    <a:pt x="f10" y="f17"/>
                  </a:lnTo>
                  <a:cubicBezTo>
                    <a:pt x="f18" y="f19"/>
                    <a:pt x="f20" y="f2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5" name="Freeform: Shape 395">
              <a:extLst>
                <a:ext uri="{FF2B5EF4-FFF2-40B4-BE49-F238E27FC236}">
                  <a16:creationId xmlns:a16="http://schemas.microsoft.com/office/drawing/2014/main" id="{751C2B7D-DEDF-C477-85DB-2F8D54D31C4E}"/>
                </a:ext>
              </a:extLst>
            </p:cNvPr>
            <p:cNvSpPr/>
            <p:nvPr/>
          </p:nvSpPr>
          <p:spPr>
            <a:xfrm>
              <a:off x="4449049" y="5614388"/>
              <a:ext cx="61319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324"/>
                <a:gd name="f7" fmla="val 13839"/>
                <a:gd name="f8" fmla="val 3809"/>
                <a:gd name="f9" fmla="val 6919"/>
                <a:gd name="f10" fmla="val 3050"/>
                <a:gd name="f11" fmla="val 6983"/>
                <a:gd name="f12" fmla="val 6856"/>
                <a:gd name="f13" fmla="val 10713"/>
                <a:gd name="f14" fmla="val 3860"/>
                <a:gd name="f15" fmla="val 61325"/>
                <a:gd name="f16" fmla="+- 0 0 -90"/>
                <a:gd name="f17" fmla="*/ f3 1 61324"/>
                <a:gd name="f18" fmla="*/ f4 1 1383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1324"/>
                <a:gd name="f27" fmla="*/ f23 1 13839"/>
                <a:gd name="f28" fmla="*/ 0 f24 1"/>
                <a:gd name="f29" fmla="*/ 0 f23 1"/>
                <a:gd name="f30" fmla="*/ 6983 f24 1"/>
                <a:gd name="f31" fmla="*/ 6856 f23 1"/>
                <a:gd name="f32" fmla="*/ 13839 f23 1"/>
                <a:gd name="f33" fmla="*/ 61325 f24 1"/>
                <a:gd name="f34" fmla="+- f25 0 f1"/>
                <a:gd name="f35" fmla="*/ f28 1 61324"/>
                <a:gd name="f36" fmla="*/ f29 1 13839"/>
                <a:gd name="f37" fmla="*/ f30 1 61324"/>
                <a:gd name="f38" fmla="*/ f31 1 13839"/>
                <a:gd name="f39" fmla="*/ f32 1 13839"/>
                <a:gd name="f40" fmla="*/ f33 1 61324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5" y="f59"/>
                </a:cxn>
                <a:cxn ang="f34">
                  <a:pos x="f60" y="f59"/>
                </a:cxn>
                <a:cxn ang="f34">
                  <a:pos x="f60" y="f56"/>
                </a:cxn>
                <a:cxn ang="f34">
                  <a:pos x="f55" y="f56"/>
                </a:cxn>
              </a:cxnLst>
              <a:rect l="f51" t="f54" r="f52" b="f53"/>
              <a:pathLst>
                <a:path w="61324" h="13839">
                  <a:moveTo>
                    <a:pt x="f5" y="f5"/>
                  </a:moveTo>
                  <a:cubicBezTo>
                    <a:pt x="f8" y="f5"/>
                    <a:pt x="f9" y="f10"/>
                    <a:pt x="f11" y="f12"/>
                  </a:cubicBezTo>
                  <a:cubicBezTo>
                    <a:pt x="f11" y="f13"/>
                    <a:pt x="f14" y="f7"/>
                    <a:pt x="f5" y="f7"/>
                  </a:cubicBezTo>
                  <a:lnTo>
                    <a:pt x="f15" y="f7"/>
                  </a:lnTo>
                  <a:lnTo>
                    <a:pt x="f1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6" name="Freeform: Shape 396">
              <a:extLst>
                <a:ext uri="{FF2B5EF4-FFF2-40B4-BE49-F238E27FC236}">
                  <a16:creationId xmlns:a16="http://schemas.microsoft.com/office/drawing/2014/main" id="{5EC27F1B-5952-D95D-2BC7-B868364B2D19}"/>
                </a:ext>
              </a:extLst>
            </p:cNvPr>
            <p:cNvSpPr/>
            <p:nvPr/>
          </p:nvSpPr>
          <p:spPr>
            <a:xfrm>
              <a:off x="6909224" y="6511671"/>
              <a:ext cx="54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2158"/>
                <a:gd name="f8" fmla="val 57"/>
                <a:gd name="f9" fmla="val 1270"/>
                <a:gd name="f10" fmla="val 7"/>
                <a:gd name="f11" fmla="val 1562"/>
                <a:gd name="f12" fmla="val 1866"/>
                <a:gd name="f13" fmla="val -7"/>
                <a:gd name="f14" fmla="val 1955"/>
                <a:gd name="f15" fmla="val 1727"/>
                <a:gd name="f16" fmla="val 1524"/>
                <a:gd name="f17" fmla="val -19"/>
                <a:gd name="f18" fmla="val 1016"/>
                <a:gd name="f19" fmla="val 508"/>
                <a:gd name="f20" fmla="+- 0 0 -90"/>
                <a:gd name="f21" fmla="*/ f3 1 56"/>
                <a:gd name="f22" fmla="*/ f4 1 2158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6"/>
                <a:gd name="f31" fmla="*/ f27 1 2158"/>
                <a:gd name="f32" fmla="*/ 57 f28 1"/>
                <a:gd name="f33" fmla="*/ 0 f27 1"/>
                <a:gd name="f34" fmla="*/ 1270 f27 1"/>
                <a:gd name="f35" fmla="*/ 2158 f27 1"/>
                <a:gd name="f36" fmla="*/ 1524 f27 1"/>
                <a:gd name="f37" fmla="+- f29 0 f1"/>
                <a:gd name="f38" fmla="*/ f32 1 56"/>
                <a:gd name="f39" fmla="*/ f33 1 2158"/>
                <a:gd name="f40" fmla="*/ f34 1 2158"/>
                <a:gd name="f41" fmla="*/ f35 1 2158"/>
                <a:gd name="f42" fmla="*/ f36 1 2158"/>
                <a:gd name="f43" fmla="*/ f23 1 f30"/>
                <a:gd name="f44" fmla="*/ f24 1 f30"/>
                <a:gd name="f45" fmla="*/ f23 1 f31"/>
                <a:gd name="f46" fmla="*/ f25 1 f31"/>
                <a:gd name="f47" fmla="*/ f38 1 f30"/>
                <a:gd name="f48" fmla="*/ f39 1 f31"/>
                <a:gd name="f49" fmla="*/ f40 1 f31"/>
                <a:gd name="f50" fmla="*/ f41 1 f31"/>
                <a:gd name="f51" fmla="*/ f42 1 f31"/>
                <a:gd name="f52" fmla="*/ f43 f21 1"/>
                <a:gd name="f53" fmla="*/ f44 f21 1"/>
                <a:gd name="f54" fmla="*/ f46 f22 1"/>
                <a:gd name="f55" fmla="*/ f45 f22 1"/>
                <a:gd name="f56" fmla="*/ f47 f21 1"/>
                <a:gd name="f57" fmla="*/ f48 f22 1"/>
                <a:gd name="f58" fmla="*/ f49 f22 1"/>
                <a:gd name="f59" fmla="*/ f50 f22 1"/>
                <a:gd name="f60" fmla="*/ f5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6" y="f57"/>
                </a:cxn>
                <a:cxn ang="f37">
                  <a:pos x="f56" y="f58"/>
                </a:cxn>
                <a:cxn ang="f37">
                  <a:pos x="f56" y="f59"/>
                </a:cxn>
                <a:cxn ang="f37">
                  <a:pos x="f56" y="f60"/>
                </a:cxn>
                <a:cxn ang="f37">
                  <a:pos x="f56" y="f57"/>
                </a:cxn>
              </a:cxnLst>
              <a:rect l="f52" t="f55" r="f53" b="f54"/>
              <a:pathLst>
                <a:path w="56" h="2158">
                  <a:moveTo>
                    <a:pt x="f8" y="f5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7"/>
                  </a:cubicBezTo>
                  <a:cubicBezTo>
                    <a:pt x="f13" y="f14"/>
                    <a:pt x="f13" y="f15"/>
                    <a:pt x="f8" y="f16"/>
                  </a:cubicBezTo>
                  <a:cubicBezTo>
                    <a:pt x="f17" y="f18"/>
                    <a:pt x="f17" y="f19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7" name="Freeform: Shape 397">
              <a:extLst>
                <a:ext uri="{FF2B5EF4-FFF2-40B4-BE49-F238E27FC236}">
                  <a16:creationId xmlns:a16="http://schemas.microsoft.com/office/drawing/2014/main" id="{4C31E255-AB9D-57D5-5F94-F8F89FCA4B19}"/>
                </a:ext>
              </a:extLst>
            </p:cNvPr>
            <p:cNvSpPr/>
            <p:nvPr/>
          </p:nvSpPr>
          <p:spPr>
            <a:xfrm>
              <a:off x="6922739" y="6511542"/>
              <a:ext cx="54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2158"/>
                <a:gd name="f8" fmla="val 1524"/>
                <a:gd name="f9" fmla="val 64"/>
                <a:gd name="f10" fmla="val 1727"/>
                <a:gd name="f11" fmla="val 1955"/>
                <a:gd name="f12" fmla="val 51"/>
                <a:gd name="f13" fmla="val 1866"/>
                <a:gd name="f14" fmla="val 1562"/>
                <a:gd name="f15" fmla="val 1270"/>
                <a:gd name="f16" fmla="val 76"/>
                <a:gd name="f17" fmla="val 508"/>
                <a:gd name="f18" fmla="val 1016"/>
                <a:gd name="f19" fmla="+- 0 0 -90"/>
                <a:gd name="f20" fmla="*/ f3 1 56"/>
                <a:gd name="f21" fmla="*/ f4 1 215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56"/>
                <a:gd name="f30" fmla="*/ f26 1 2158"/>
                <a:gd name="f31" fmla="*/ 0 f27 1"/>
                <a:gd name="f32" fmla="*/ 1524 f26 1"/>
                <a:gd name="f33" fmla="*/ 2158 f26 1"/>
                <a:gd name="f34" fmla="*/ 1270 f26 1"/>
                <a:gd name="f35" fmla="*/ 0 f26 1"/>
                <a:gd name="f36" fmla="+- f28 0 f1"/>
                <a:gd name="f37" fmla="*/ f31 1 56"/>
                <a:gd name="f38" fmla="*/ f32 1 2158"/>
                <a:gd name="f39" fmla="*/ f33 1 2158"/>
                <a:gd name="f40" fmla="*/ f34 1 2158"/>
                <a:gd name="f41" fmla="*/ f35 1 2158"/>
                <a:gd name="f42" fmla="*/ f22 1 f29"/>
                <a:gd name="f43" fmla="*/ f23 1 f29"/>
                <a:gd name="f44" fmla="*/ f22 1 f30"/>
                <a:gd name="f45" fmla="*/ f24 1 f30"/>
                <a:gd name="f46" fmla="*/ f37 1 f29"/>
                <a:gd name="f47" fmla="*/ f38 1 f30"/>
                <a:gd name="f48" fmla="*/ f39 1 f30"/>
                <a:gd name="f49" fmla="*/ f40 1 f30"/>
                <a:gd name="f50" fmla="*/ f41 1 f30"/>
                <a:gd name="f51" fmla="*/ f42 f20 1"/>
                <a:gd name="f52" fmla="*/ f43 f20 1"/>
                <a:gd name="f53" fmla="*/ f45 f21 1"/>
                <a:gd name="f54" fmla="*/ f44 f21 1"/>
                <a:gd name="f55" fmla="*/ f46 f20 1"/>
                <a:gd name="f56" fmla="*/ f47 f21 1"/>
                <a:gd name="f57" fmla="*/ f48 f21 1"/>
                <a:gd name="f58" fmla="*/ f49 f21 1"/>
                <a:gd name="f59" fmla="*/ f5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5" y="f56"/>
                </a:cxn>
                <a:cxn ang="f36">
                  <a:pos x="f55" y="f57"/>
                </a:cxn>
                <a:cxn ang="f36">
                  <a:pos x="f55" y="f58"/>
                </a:cxn>
                <a:cxn ang="f36">
                  <a:pos x="f55" y="f59"/>
                </a:cxn>
                <a:cxn ang="f36">
                  <a:pos x="f55" y="f56"/>
                </a:cxn>
              </a:cxnLst>
              <a:rect l="f51" t="f54" r="f52" b="f53"/>
              <a:pathLst>
                <a:path w="56" h="2158">
                  <a:moveTo>
                    <a:pt x="f5" y="f8"/>
                  </a:moveTo>
                  <a:cubicBezTo>
                    <a:pt x="f9" y="f10"/>
                    <a:pt x="f9" y="f11"/>
                    <a:pt x="f5" y="f7"/>
                  </a:cubicBezTo>
                  <a:cubicBezTo>
                    <a:pt x="f12" y="f13"/>
                    <a:pt x="f12" y="f14"/>
                    <a:pt x="f5" y="f15"/>
                  </a:cubicBezTo>
                  <a:lnTo>
                    <a:pt x="f5" y="f5"/>
                  </a:lnTo>
                  <a:cubicBezTo>
                    <a:pt x="f16" y="f17"/>
                    <a:pt x="f16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8" name="Freeform: Shape 398">
              <a:extLst>
                <a:ext uri="{FF2B5EF4-FFF2-40B4-BE49-F238E27FC236}">
                  <a16:creationId xmlns:a16="http://schemas.microsoft.com/office/drawing/2014/main" id="{ACF06B94-6C9A-1364-E0E4-3CDC854B7862}"/>
                </a:ext>
              </a:extLst>
            </p:cNvPr>
            <p:cNvSpPr/>
            <p:nvPr/>
          </p:nvSpPr>
          <p:spPr>
            <a:xfrm>
              <a:off x="3998186" y="6446410"/>
              <a:ext cx="19677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80"/>
                <a:gd name="f7" fmla="val 13839"/>
                <a:gd name="f8" fmla="val 12824"/>
                <a:gd name="f9" fmla="val 6856"/>
                <a:gd name="f10" fmla="val 3073"/>
                <a:gd name="f11" fmla="val 15896"/>
                <a:gd name="f12" fmla="val 6983"/>
                <a:gd name="f13" fmla="val 10716"/>
                <a:gd name="f14" fmla="val 3860"/>
                <a:gd name="f15" fmla="val 19299"/>
                <a:gd name="f16" fmla="val 15642"/>
                <a:gd name="f17" fmla="val 13573"/>
                <a:gd name="f18" fmla="val 12811"/>
                <a:gd name="f19" fmla="val 10526"/>
                <a:gd name="f20" fmla="+- 0 0 -90"/>
                <a:gd name="f21" fmla="*/ f3 1 19680"/>
                <a:gd name="f22" fmla="*/ f4 1 138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9680"/>
                <a:gd name="f31" fmla="*/ f27 1 13839"/>
                <a:gd name="f32" fmla="*/ 12824 f28 1"/>
                <a:gd name="f33" fmla="*/ 6856 f27 1"/>
                <a:gd name="f34" fmla="*/ 19680 f28 1"/>
                <a:gd name="f35" fmla="*/ 0 f27 1"/>
                <a:gd name="f36" fmla="*/ 6983 f28 1"/>
                <a:gd name="f37" fmla="*/ 0 f28 1"/>
                <a:gd name="f38" fmla="*/ 13839 f27 1"/>
                <a:gd name="f39" fmla="*/ 19299 f28 1"/>
                <a:gd name="f40" fmla="+- f29 0 f1"/>
                <a:gd name="f41" fmla="*/ f32 1 19680"/>
                <a:gd name="f42" fmla="*/ f33 1 13839"/>
                <a:gd name="f43" fmla="*/ f34 1 19680"/>
                <a:gd name="f44" fmla="*/ f35 1 13839"/>
                <a:gd name="f45" fmla="*/ f36 1 19680"/>
                <a:gd name="f46" fmla="*/ f37 1 19680"/>
                <a:gd name="f47" fmla="*/ f38 1 13839"/>
                <a:gd name="f48" fmla="*/ f39 1 19680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0"/>
                <a:gd name="f59" fmla="*/ f47 1 f31"/>
                <a:gd name="f60" fmla="*/ f48 1 f30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1 1"/>
                <a:gd name="f71" fmla="*/ f59 f22 1"/>
                <a:gd name="f72" fmla="*/ f6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9" y="f68"/>
                </a:cxn>
                <a:cxn ang="f40">
                  <a:pos x="f69" y="f66"/>
                </a:cxn>
                <a:cxn ang="f40">
                  <a:pos x="f70" y="f71"/>
                </a:cxn>
                <a:cxn ang="f40">
                  <a:pos x="f72" y="f71"/>
                </a:cxn>
                <a:cxn ang="f40">
                  <a:pos x="f65" y="f66"/>
                </a:cxn>
              </a:cxnLst>
              <a:rect l="f61" t="f64" r="f62" b="f63"/>
              <a:pathLst>
                <a:path w="19680" h="13839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12" y="f5"/>
                  </a:lnTo>
                  <a:lnTo>
                    <a:pt x="f12" y="f9"/>
                  </a:lnTo>
                  <a:cubicBezTo>
                    <a:pt x="f12" y="f13"/>
                    <a:pt x="f14" y="f7"/>
                    <a:pt x="f5" y="f7"/>
                  </a:cubicBezTo>
                  <a:lnTo>
                    <a:pt x="f15" y="f7"/>
                  </a:lnTo>
                  <a:cubicBezTo>
                    <a:pt x="f16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9" name="Freeform: Shape 399">
              <a:extLst>
                <a:ext uri="{FF2B5EF4-FFF2-40B4-BE49-F238E27FC236}">
                  <a16:creationId xmlns:a16="http://schemas.microsoft.com/office/drawing/2014/main" id="{1D6D7566-7556-8192-34FE-3213BC1DEB37}"/>
                </a:ext>
              </a:extLst>
            </p:cNvPr>
            <p:cNvSpPr/>
            <p:nvPr/>
          </p:nvSpPr>
          <p:spPr>
            <a:xfrm>
              <a:off x="4011015" y="6446410"/>
              <a:ext cx="35807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804"/>
                <a:gd name="f7" fmla="val 13839"/>
                <a:gd name="f8" fmla="val 6856"/>
                <a:gd name="f9" fmla="val 3073"/>
                <a:gd name="f10" fmla="val 10665"/>
                <a:gd name="f11" fmla="val 3047"/>
                <a:gd name="f12" fmla="val 13776"/>
                <a:gd name="f13" fmla="val 28948"/>
                <a:gd name="f14" fmla="val 32757"/>
                <a:gd name="f15" fmla="val 35805"/>
                <a:gd name="f16" fmla="val 32732"/>
                <a:gd name="f17" fmla="+- 0 0 -90"/>
                <a:gd name="f18" fmla="*/ f3 1 35804"/>
                <a:gd name="f19" fmla="*/ f4 1 1383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5804"/>
                <a:gd name="f28" fmla="*/ f24 1 13839"/>
                <a:gd name="f29" fmla="*/ 6856 f25 1"/>
                <a:gd name="f30" fmla="*/ 0 f24 1"/>
                <a:gd name="f31" fmla="*/ 0 f25 1"/>
                <a:gd name="f32" fmla="*/ 6856 f24 1"/>
                <a:gd name="f33" fmla="*/ 13839 f24 1"/>
                <a:gd name="f34" fmla="*/ 28948 f25 1"/>
                <a:gd name="f35" fmla="*/ 35805 f25 1"/>
                <a:gd name="f36" fmla="+- f26 0 f1"/>
                <a:gd name="f37" fmla="*/ f29 1 35804"/>
                <a:gd name="f38" fmla="*/ f30 1 13839"/>
                <a:gd name="f39" fmla="*/ f31 1 35804"/>
                <a:gd name="f40" fmla="*/ f32 1 13839"/>
                <a:gd name="f41" fmla="*/ f33 1 13839"/>
                <a:gd name="f42" fmla="*/ f34 1 35804"/>
                <a:gd name="f43" fmla="*/ f35 1 35804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8"/>
                <a:gd name="f53" fmla="*/ f42 1 f27"/>
                <a:gd name="f54" fmla="*/ f43 1 f27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9 1"/>
                <a:gd name="f64" fmla="*/ f53 f18 1"/>
                <a:gd name="f65" fmla="*/ f5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59" y="f63"/>
                </a:cxn>
                <a:cxn ang="f36">
                  <a:pos x="f64" y="f63"/>
                </a:cxn>
                <a:cxn ang="f36">
                  <a:pos x="f65" y="f62"/>
                </a:cxn>
                <a:cxn ang="f36">
                  <a:pos x="f64" y="f60"/>
                </a:cxn>
                <a:cxn ang="f36">
                  <a:pos x="f59" y="f60"/>
                </a:cxn>
              </a:cxnLst>
              <a:rect l="f55" t="f58" r="f56" b="f57"/>
              <a:pathLst>
                <a:path w="35804" h="13839">
                  <a:moveTo>
                    <a:pt x="f8" y="f5"/>
                  </a:moveTo>
                  <a:cubicBezTo>
                    <a:pt x="f9" y="f5"/>
                    <a:pt x="f5" y="f9"/>
                    <a:pt x="f5" y="f8"/>
                  </a:cubicBezTo>
                  <a:cubicBezTo>
                    <a:pt x="f5" y="f10"/>
                    <a:pt x="f11" y="f12"/>
                    <a:pt x="f8" y="f7"/>
                  </a:cubicBezTo>
                  <a:lnTo>
                    <a:pt x="f13" y="f7"/>
                  </a:lnTo>
                  <a:cubicBezTo>
                    <a:pt x="f14" y="f12"/>
                    <a:pt x="f15" y="f10"/>
                    <a:pt x="f15" y="f8"/>
                  </a:cubicBezTo>
                  <a:cubicBezTo>
                    <a:pt x="f15" y="f9"/>
                    <a:pt x="f16" y="f5"/>
                    <a:pt x="f13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0" name="Freeform: Shape 400">
              <a:extLst>
                <a:ext uri="{FF2B5EF4-FFF2-40B4-BE49-F238E27FC236}">
                  <a16:creationId xmlns:a16="http://schemas.microsoft.com/office/drawing/2014/main" id="{8ADB0CA5-B1DB-9A26-9C51-31807A4558DE}"/>
                </a:ext>
              </a:extLst>
            </p:cNvPr>
            <p:cNvSpPr/>
            <p:nvPr/>
          </p:nvSpPr>
          <p:spPr>
            <a:xfrm>
              <a:off x="3601794" y="5745422"/>
              <a:ext cx="13834" cy="7160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16096"/>
                <a:gd name="f8" fmla="val 709240"/>
                <a:gd name="f9" fmla="val 64"/>
                <a:gd name="f10" fmla="val 713050"/>
                <a:gd name="f11" fmla="val 3174"/>
                <a:gd name="f12" fmla="val 716097"/>
                <a:gd name="f13" fmla="val 6983"/>
                <a:gd name="f14" fmla="val 10767"/>
                <a:gd name="f15" fmla="val 713024"/>
                <a:gd name="f16" fmla="val 3786"/>
                <a:gd name="f17" fmla="val 6856"/>
                <a:gd name="f18" fmla="val 3806"/>
                <a:gd name="f19" fmla="+- 0 0 -90"/>
                <a:gd name="f20" fmla="*/ f3 1 13839"/>
                <a:gd name="f21" fmla="*/ f4 1 71609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716096"/>
                <a:gd name="f31" fmla="*/ 0 f27 1"/>
                <a:gd name="f32" fmla="*/ 709240 f26 1"/>
                <a:gd name="f33" fmla="*/ 6983 f27 1"/>
                <a:gd name="f34" fmla="*/ 716097 f26 1"/>
                <a:gd name="f35" fmla="*/ 13839 f27 1"/>
                <a:gd name="f36" fmla="*/ 0 f26 1"/>
                <a:gd name="f37" fmla="*/ 6856 f26 1"/>
                <a:gd name="f38" fmla="+- f28 0 f1"/>
                <a:gd name="f39" fmla="*/ f31 1 13839"/>
                <a:gd name="f40" fmla="*/ f32 1 716096"/>
                <a:gd name="f41" fmla="*/ f33 1 13839"/>
                <a:gd name="f42" fmla="*/ f34 1 716096"/>
                <a:gd name="f43" fmla="*/ f35 1 13839"/>
                <a:gd name="f44" fmla="*/ f36 1 716096"/>
                <a:gd name="f45" fmla="*/ f37 1 716096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30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1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2"/>
                </a:cxn>
                <a:cxn ang="f38">
                  <a:pos x="f65" y="f66"/>
                </a:cxn>
                <a:cxn ang="f38">
                  <a:pos x="f63" y="f67"/>
                </a:cxn>
                <a:cxn ang="f38">
                  <a:pos x="f61" y="f66"/>
                </a:cxn>
                <a:cxn ang="f38">
                  <a:pos x="f61" y="f62"/>
                </a:cxn>
              </a:cxnLst>
              <a:rect l="f57" t="f60" r="f58" b="f59"/>
              <a:pathLst>
                <a:path w="13839" h="716096">
                  <a:moveTo>
                    <a:pt x="f5" y="f8"/>
                  </a:moveTo>
                  <a:cubicBezTo>
                    <a:pt x="f9" y="f10"/>
                    <a:pt x="f11" y="f12"/>
                    <a:pt x="f13" y="f12"/>
                  </a:cubicBezTo>
                  <a:cubicBezTo>
                    <a:pt x="f14" y="f12"/>
                    <a:pt x="f6" y="f15"/>
                    <a:pt x="f6" y="f8"/>
                  </a:cubicBezTo>
                  <a:lnTo>
                    <a:pt x="f6" y="f5"/>
                  </a:lnTo>
                  <a:cubicBezTo>
                    <a:pt x="f6" y="f16"/>
                    <a:pt x="f14" y="f17"/>
                    <a:pt x="f13" y="f17"/>
                  </a:cubicBezTo>
                  <a:cubicBezTo>
                    <a:pt x="f11" y="f17"/>
                    <a:pt x="f9" y="f18"/>
                    <a:pt x="f5" y="f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1" name="Freeform: Shape 401">
              <a:extLst>
                <a:ext uri="{FF2B5EF4-FFF2-40B4-BE49-F238E27FC236}">
                  <a16:creationId xmlns:a16="http://schemas.microsoft.com/office/drawing/2014/main" id="{0CE5EF96-6CBF-37D8-E7DA-42A2FA0B196A}"/>
                </a:ext>
              </a:extLst>
            </p:cNvPr>
            <p:cNvSpPr/>
            <p:nvPr/>
          </p:nvSpPr>
          <p:spPr>
            <a:xfrm>
              <a:off x="3601794" y="5448315"/>
              <a:ext cx="13834" cy="3039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03960"/>
                <a:gd name="f8" fmla="val 6983"/>
                <a:gd name="f9" fmla="val 10767"/>
                <a:gd name="f10" fmla="val 300890"/>
                <a:gd name="f11" fmla="val 297104"/>
                <a:gd name="f12" fmla="val 6856"/>
                <a:gd name="f13" fmla="val 3070"/>
                <a:gd name="f14" fmla="val 3174"/>
                <a:gd name="f15" fmla="val -1"/>
                <a:gd name="f16" fmla="val 64"/>
                <a:gd name="f17" fmla="val 3050"/>
                <a:gd name="f18" fmla="val 300910"/>
                <a:gd name="f19" fmla="+- 0 0 -90"/>
                <a:gd name="f20" fmla="*/ f3 1 13839"/>
                <a:gd name="f21" fmla="*/ f4 1 303960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303960"/>
                <a:gd name="f31" fmla="*/ 6983 f27 1"/>
                <a:gd name="f32" fmla="*/ 303960 f26 1"/>
                <a:gd name="f33" fmla="*/ 13839 f27 1"/>
                <a:gd name="f34" fmla="*/ 297104 f26 1"/>
                <a:gd name="f35" fmla="*/ 6856 f26 1"/>
                <a:gd name="f36" fmla="*/ 0 f26 1"/>
                <a:gd name="f37" fmla="*/ 0 f27 1"/>
                <a:gd name="f38" fmla="+- f28 0 f1"/>
                <a:gd name="f39" fmla="*/ f31 1 13839"/>
                <a:gd name="f40" fmla="*/ f32 1 303960"/>
                <a:gd name="f41" fmla="*/ f33 1 13839"/>
                <a:gd name="f42" fmla="*/ f34 1 303960"/>
                <a:gd name="f43" fmla="*/ f35 1 303960"/>
                <a:gd name="f44" fmla="*/ f36 1 303960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839" h="303960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lnTo>
                    <a:pt x="f6" y="f12"/>
                  </a:lnTo>
                  <a:cubicBezTo>
                    <a:pt x="f6" y="f13"/>
                    <a:pt x="f9" y="f5"/>
                    <a:pt x="f8" y="f5"/>
                  </a:cubicBezTo>
                  <a:cubicBezTo>
                    <a:pt x="f14" y="f15"/>
                    <a:pt x="f16" y="f17"/>
                    <a:pt x="f5" y="f12"/>
                  </a:cubicBezTo>
                  <a:lnTo>
                    <a:pt x="f5" y="f11"/>
                  </a:lnTo>
                  <a:cubicBezTo>
                    <a:pt x="f16" y="f18"/>
                    <a:pt x="f14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2" name="Freeform: Shape 402">
              <a:extLst>
                <a:ext uri="{FF2B5EF4-FFF2-40B4-BE49-F238E27FC236}">
                  <a16:creationId xmlns:a16="http://schemas.microsoft.com/office/drawing/2014/main" id="{6BA5643A-9F25-83B7-0D66-1C5985FFD649}"/>
                </a:ext>
              </a:extLst>
            </p:cNvPr>
            <p:cNvSpPr/>
            <p:nvPr/>
          </p:nvSpPr>
          <p:spPr>
            <a:xfrm>
              <a:off x="3991712" y="5620103"/>
              <a:ext cx="13834" cy="8401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840144"/>
                <a:gd name="f8" fmla="val 6856"/>
                <a:gd name="f9" fmla="val 10716"/>
                <a:gd name="f10" fmla="val 837021"/>
                <a:gd name="f11" fmla="val 833161"/>
                <a:gd name="f12" fmla="val 3857"/>
                <a:gd name="f13" fmla="val 6983"/>
                <a:gd name="f14" fmla="val 3047"/>
                <a:gd name="f15" fmla="val 6913"/>
                <a:gd name="f16" fmla="val 3808"/>
                <a:gd name="f17" fmla="val 836970"/>
                <a:gd name="f18" fmla="val 840081"/>
                <a:gd name="f19" fmla="+- 0 0 -90"/>
                <a:gd name="f20" fmla="*/ f3 1 13839"/>
                <a:gd name="f21" fmla="*/ f4 1 84014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840144"/>
                <a:gd name="f31" fmla="*/ 6856 f27 1"/>
                <a:gd name="f32" fmla="*/ 840144 f26 1"/>
                <a:gd name="f33" fmla="*/ 13839 f27 1"/>
                <a:gd name="f34" fmla="*/ 833161 f26 1"/>
                <a:gd name="f35" fmla="*/ 0 f26 1"/>
                <a:gd name="f36" fmla="*/ 6983 f26 1"/>
                <a:gd name="f37" fmla="*/ 0 f27 1"/>
                <a:gd name="f38" fmla="+- f28 0 f1"/>
                <a:gd name="f39" fmla="*/ f31 1 13839"/>
                <a:gd name="f40" fmla="*/ f32 1 840144"/>
                <a:gd name="f41" fmla="*/ f33 1 13839"/>
                <a:gd name="f42" fmla="*/ f34 1 840144"/>
                <a:gd name="f43" fmla="*/ f35 1 840144"/>
                <a:gd name="f44" fmla="*/ f36 1 840144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839" h="840144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lnTo>
                    <a:pt x="f6" y="f5"/>
                  </a:lnTo>
                  <a:cubicBezTo>
                    <a:pt x="f6" y="f12"/>
                    <a:pt x="f9" y="f13"/>
                    <a:pt x="f8" y="f13"/>
                  </a:cubicBezTo>
                  <a:cubicBezTo>
                    <a:pt x="f14" y="f15"/>
                    <a:pt x="f5" y="f16"/>
                    <a:pt x="f5" y="f5"/>
                  </a:cubicBezTo>
                  <a:lnTo>
                    <a:pt x="f5" y="f11"/>
                  </a:lnTo>
                  <a:cubicBezTo>
                    <a:pt x="f5" y="f17"/>
                    <a:pt x="f14" y="f1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3" name="Freeform: Shape 403">
              <a:extLst>
                <a:ext uri="{FF2B5EF4-FFF2-40B4-BE49-F238E27FC236}">
                  <a16:creationId xmlns:a16="http://schemas.microsoft.com/office/drawing/2014/main" id="{105DEA35-A313-C72F-18A6-AC576ED2D505}"/>
                </a:ext>
              </a:extLst>
            </p:cNvPr>
            <p:cNvSpPr/>
            <p:nvPr/>
          </p:nvSpPr>
          <p:spPr>
            <a:xfrm>
              <a:off x="3991712" y="5465094"/>
              <a:ext cx="13880" cy="1619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77"/>
                <a:gd name="f7" fmla="val 161995"/>
                <a:gd name="f8" fmla="val 6841"/>
                <a:gd name="f9" fmla="val 155012"/>
                <a:gd name="f10" fmla="val 158820"/>
                <a:gd name="f11" fmla="val 3047"/>
                <a:gd name="f12" fmla="val 161925"/>
                <a:gd name="f13" fmla="val 6856"/>
                <a:gd name="f14" fmla="val 10716"/>
                <a:gd name="f15" fmla="val 13839"/>
                <a:gd name="f16" fmla="val 158869"/>
                <a:gd name="f17" fmla="val 6206"/>
                <a:gd name="f18" fmla="val 5571"/>
                <a:gd name="f19" fmla="val 5317"/>
                <a:gd name="f20" fmla="val 4809"/>
                <a:gd name="f21" fmla="val 13890"/>
                <a:gd name="f22" fmla="val 4430"/>
                <a:gd name="f23" fmla="val 4046"/>
                <a:gd name="f24" fmla="val 3667"/>
                <a:gd name="f25" fmla="val 13078"/>
                <a:gd name="f26" fmla="val 2651"/>
                <a:gd name="f27" fmla="val 12189"/>
                <a:gd name="f28" fmla="val 1635"/>
                <a:gd name="f29" fmla="val 9306"/>
                <a:gd name="f30" fmla="val -819"/>
                <a:gd name="f31" fmla="val 4977"/>
                <a:gd name="f32" fmla="val -471"/>
                <a:gd name="f33" fmla="val 2526"/>
                <a:gd name="f34" fmla="val 2412"/>
                <a:gd name="f35" fmla="val 1473"/>
                <a:gd name="f36" fmla="val 3649"/>
                <a:gd name="f37" fmla="val 888"/>
                <a:gd name="f38" fmla="val 5218"/>
                <a:gd name="f39" fmla="+- 0 0 -90"/>
                <a:gd name="f40" fmla="*/ f3 1 13877"/>
                <a:gd name="f41" fmla="*/ f4 1 161995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3877"/>
                <a:gd name="f50" fmla="*/ f46 1 161995"/>
                <a:gd name="f51" fmla="*/ 0 f47 1"/>
                <a:gd name="f52" fmla="*/ 6841 f46 1"/>
                <a:gd name="f53" fmla="*/ 155012 f46 1"/>
                <a:gd name="f54" fmla="*/ 6856 f47 1"/>
                <a:gd name="f55" fmla="*/ 161995 f46 1"/>
                <a:gd name="f56" fmla="*/ 13839 f47 1"/>
                <a:gd name="f57" fmla="*/ 6206 f46 1"/>
                <a:gd name="f58" fmla="*/ 4809 f46 1"/>
                <a:gd name="f59" fmla="*/ 3667 f46 1"/>
                <a:gd name="f60" fmla="*/ 13078 f47 1"/>
                <a:gd name="f61" fmla="*/ 2651 f46 1"/>
                <a:gd name="f62" fmla="*/ 12189 f47 1"/>
                <a:gd name="f63" fmla="*/ 1635 f46 1"/>
                <a:gd name="f64" fmla="*/ 2526 f47 1"/>
                <a:gd name="f65" fmla="*/ 2412 f46 1"/>
                <a:gd name="f66" fmla="*/ 888 f47 1"/>
                <a:gd name="f67" fmla="+- f48 0 f1"/>
                <a:gd name="f68" fmla="*/ f51 1 13877"/>
                <a:gd name="f69" fmla="*/ f52 1 161995"/>
                <a:gd name="f70" fmla="*/ f53 1 161995"/>
                <a:gd name="f71" fmla="*/ f54 1 13877"/>
                <a:gd name="f72" fmla="*/ f55 1 161995"/>
                <a:gd name="f73" fmla="*/ f56 1 13877"/>
                <a:gd name="f74" fmla="*/ f57 1 161995"/>
                <a:gd name="f75" fmla="*/ f58 1 161995"/>
                <a:gd name="f76" fmla="*/ f59 1 161995"/>
                <a:gd name="f77" fmla="*/ f60 1 13877"/>
                <a:gd name="f78" fmla="*/ f61 1 161995"/>
                <a:gd name="f79" fmla="*/ f62 1 13877"/>
                <a:gd name="f80" fmla="*/ f63 1 161995"/>
                <a:gd name="f81" fmla="*/ f64 1 13877"/>
                <a:gd name="f82" fmla="*/ f65 1 161995"/>
                <a:gd name="f83" fmla="*/ f66 1 13877"/>
                <a:gd name="f84" fmla="*/ f42 1 f49"/>
                <a:gd name="f85" fmla="*/ f43 1 f49"/>
                <a:gd name="f86" fmla="*/ f42 1 f50"/>
                <a:gd name="f87" fmla="*/ f44 1 f50"/>
                <a:gd name="f88" fmla="*/ f68 1 f49"/>
                <a:gd name="f89" fmla="*/ f69 1 f50"/>
                <a:gd name="f90" fmla="*/ f70 1 f50"/>
                <a:gd name="f91" fmla="*/ f71 1 f49"/>
                <a:gd name="f92" fmla="*/ f72 1 f50"/>
                <a:gd name="f93" fmla="*/ f73 1 f49"/>
                <a:gd name="f94" fmla="*/ f74 1 f50"/>
                <a:gd name="f95" fmla="*/ f75 1 f50"/>
                <a:gd name="f96" fmla="*/ f76 1 f50"/>
                <a:gd name="f97" fmla="*/ f77 1 f49"/>
                <a:gd name="f98" fmla="*/ f78 1 f50"/>
                <a:gd name="f99" fmla="*/ f79 1 f49"/>
                <a:gd name="f100" fmla="*/ f80 1 f50"/>
                <a:gd name="f101" fmla="*/ f81 1 f49"/>
                <a:gd name="f102" fmla="*/ f82 1 f50"/>
                <a:gd name="f103" fmla="*/ f83 1 f49"/>
                <a:gd name="f104" fmla="*/ f84 f40 1"/>
                <a:gd name="f105" fmla="*/ f85 f40 1"/>
                <a:gd name="f106" fmla="*/ f87 f41 1"/>
                <a:gd name="f107" fmla="*/ f86 f41 1"/>
                <a:gd name="f108" fmla="*/ f88 f40 1"/>
                <a:gd name="f109" fmla="*/ f89 f41 1"/>
                <a:gd name="f110" fmla="*/ f90 f41 1"/>
                <a:gd name="f111" fmla="*/ f91 f40 1"/>
                <a:gd name="f112" fmla="*/ f92 f41 1"/>
                <a:gd name="f113" fmla="*/ f93 f40 1"/>
                <a:gd name="f114" fmla="*/ f94 f41 1"/>
                <a:gd name="f115" fmla="*/ f95 f41 1"/>
                <a:gd name="f116" fmla="*/ f96 f41 1"/>
                <a:gd name="f117" fmla="*/ f97 f40 1"/>
                <a:gd name="f118" fmla="*/ f98 f41 1"/>
                <a:gd name="f119" fmla="*/ f99 f40 1"/>
                <a:gd name="f120" fmla="*/ f100 f41 1"/>
                <a:gd name="f121" fmla="*/ f101 f40 1"/>
                <a:gd name="f122" fmla="*/ f102 f41 1"/>
                <a:gd name="f123" fmla="*/ f103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8" y="f109"/>
                </a:cxn>
                <a:cxn ang="f67">
                  <a:pos x="f108" y="f110"/>
                </a:cxn>
                <a:cxn ang="f67">
                  <a:pos x="f111" y="f112"/>
                </a:cxn>
                <a:cxn ang="f67">
                  <a:pos x="f113" y="f110"/>
                </a:cxn>
                <a:cxn ang="f67">
                  <a:pos x="f113" y="f109"/>
                </a:cxn>
                <a:cxn ang="f67">
                  <a:pos x="f113" y="f114"/>
                </a:cxn>
                <a:cxn ang="f67">
                  <a:pos x="f113" y="f115"/>
                </a:cxn>
                <a:cxn ang="f67">
                  <a:pos x="f113" y="f116"/>
                </a:cxn>
                <a:cxn ang="f67">
                  <a:pos x="f117" y="f118"/>
                </a:cxn>
                <a:cxn ang="f67">
                  <a:pos x="f119" y="f120"/>
                </a:cxn>
                <a:cxn ang="f67">
                  <a:pos x="f121" y="f122"/>
                </a:cxn>
                <a:cxn ang="f67">
                  <a:pos x="f123" y="f109"/>
                </a:cxn>
              </a:cxnLst>
              <a:rect l="f104" t="f107" r="f105" b="f106"/>
              <a:pathLst>
                <a:path w="13877" h="161995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7"/>
                  </a:cubicBezTo>
                  <a:cubicBezTo>
                    <a:pt x="f14" y="f7"/>
                    <a:pt x="f15" y="f16"/>
                    <a:pt x="f15" y="f9"/>
                  </a:cubicBezTo>
                  <a:lnTo>
                    <a:pt x="f15" y="f8"/>
                  </a:lnTo>
                  <a:cubicBezTo>
                    <a:pt x="f15" y="f8"/>
                    <a:pt x="f15" y="f8"/>
                    <a:pt x="f15" y="f17"/>
                  </a:cubicBezTo>
                  <a:cubicBezTo>
                    <a:pt x="f15" y="f18"/>
                    <a:pt x="f15" y="f19"/>
                    <a:pt x="f15" y="f20"/>
                  </a:cubicBezTo>
                  <a:cubicBezTo>
                    <a:pt x="f21" y="f22"/>
                    <a:pt x="f21" y="f23"/>
                    <a:pt x="f15" y="f24"/>
                  </a:cubicBez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7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4" name="Freeform: Shape 404">
              <a:extLst>
                <a:ext uri="{FF2B5EF4-FFF2-40B4-BE49-F238E27FC236}">
                  <a16:creationId xmlns:a16="http://schemas.microsoft.com/office/drawing/2014/main" id="{28A78F51-6140-98EE-116C-433716704376}"/>
                </a:ext>
              </a:extLst>
            </p:cNvPr>
            <p:cNvSpPr/>
            <p:nvPr/>
          </p:nvSpPr>
          <p:spPr>
            <a:xfrm>
              <a:off x="4153597" y="6452253"/>
              <a:ext cx="13834" cy="4118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411882"/>
                <a:gd name="f8" fmla="val 6348"/>
                <a:gd name="f9" fmla="val 6983"/>
                <a:gd name="f10" fmla="val 3555"/>
                <a:gd name="f11" fmla="val 6970"/>
                <a:gd name="f12" fmla="val 1041"/>
                <a:gd name="f13" fmla="val 5269"/>
                <a:gd name="f14" fmla="val 2666"/>
                <a:gd name="f15" fmla="val 13852"/>
                <a:gd name="f16" fmla="val 3860"/>
                <a:gd name="f17" fmla="val 10728"/>
                <a:gd name="f18" fmla="val 6996"/>
                <a:gd name="f19" fmla="val 6869"/>
                <a:gd name="f20" fmla="val 6704"/>
                <a:gd name="f21" fmla="val 6526"/>
                <a:gd name="f22" fmla="+- 0 0 -90"/>
                <a:gd name="f23" fmla="*/ f3 1 13839"/>
                <a:gd name="f24" fmla="*/ f4 1 41188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9"/>
                <a:gd name="f33" fmla="*/ f29 1 411882"/>
                <a:gd name="f34" fmla="*/ 6348 f30 1"/>
                <a:gd name="f35" fmla="*/ 6983 f29 1"/>
                <a:gd name="f36" fmla="*/ 0 f30 1"/>
                <a:gd name="f37" fmla="*/ 2666 f29 1"/>
                <a:gd name="f38" fmla="*/ 411882 f29 1"/>
                <a:gd name="f39" fmla="*/ 13839 f30 1"/>
                <a:gd name="f40" fmla="*/ 0 f29 1"/>
                <a:gd name="f41" fmla="*/ 6869 f30 1"/>
                <a:gd name="f42" fmla="*/ 6996 f29 1"/>
                <a:gd name="f43" fmla="+- f31 0 f1"/>
                <a:gd name="f44" fmla="*/ f34 1 13839"/>
                <a:gd name="f45" fmla="*/ f35 1 411882"/>
                <a:gd name="f46" fmla="*/ f36 1 13839"/>
                <a:gd name="f47" fmla="*/ f37 1 411882"/>
                <a:gd name="f48" fmla="*/ f38 1 411882"/>
                <a:gd name="f49" fmla="*/ f39 1 13839"/>
                <a:gd name="f50" fmla="*/ f40 1 411882"/>
                <a:gd name="f51" fmla="*/ f41 1 13839"/>
                <a:gd name="f52" fmla="*/ f42 1 411882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2"/>
                <a:gd name="f60" fmla="*/ f47 1 f33"/>
                <a:gd name="f61" fmla="*/ f48 1 f33"/>
                <a:gd name="f62" fmla="*/ f49 1 f32"/>
                <a:gd name="f63" fmla="*/ f50 1 f33"/>
                <a:gd name="f64" fmla="*/ f51 1 f32"/>
                <a:gd name="f65" fmla="*/ f52 1 f33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3 1"/>
                <a:gd name="f73" fmla="*/ f60 f24 1"/>
                <a:gd name="f74" fmla="*/ f61 f24 1"/>
                <a:gd name="f75" fmla="*/ f62 f23 1"/>
                <a:gd name="f76" fmla="*/ f63 f24 1"/>
                <a:gd name="f77" fmla="*/ f64 f23 1"/>
                <a:gd name="f78" fmla="*/ f65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2" y="f73"/>
                </a:cxn>
                <a:cxn ang="f43">
                  <a:pos x="f72" y="f74"/>
                </a:cxn>
                <a:cxn ang="f43">
                  <a:pos x="f75" y="f74"/>
                </a:cxn>
                <a:cxn ang="f43">
                  <a:pos x="f75" y="f76"/>
                </a:cxn>
                <a:cxn ang="f43">
                  <a:pos x="f77" y="f78"/>
                </a:cxn>
                <a:cxn ang="f43">
                  <a:pos x="f70" y="f71"/>
                </a:cxn>
              </a:cxnLst>
              <a:rect l="f66" t="f69" r="f67" b="f68"/>
              <a:pathLst>
                <a:path w="13839" h="411882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4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ubicBezTo>
                    <a:pt x="f15" y="f16"/>
                    <a:pt x="f17" y="f18"/>
                    <a:pt x="f19" y="f18"/>
                  </a:cubicBezTo>
                  <a:cubicBezTo>
                    <a:pt x="f20" y="f18"/>
                    <a:pt x="f21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5" name="Freeform: Shape 405">
              <a:extLst>
                <a:ext uri="{FF2B5EF4-FFF2-40B4-BE49-F238E27FC236}">
                  <a16:creationId xmlns:a16="http://schemas.microsoft.com/office/drawing/2014/main" id="{F0C610C0-CD88-28D7-4B4B-68D817CC54F4}"/>
                </a:ext>
              </a:extLst>
            </p:cNvPr>
            <p:cNvSpPr/>
            <p:nvPr/>
          </p:nvSpPr>
          <p:spPr>
            <a:xfrm>
              <a:off x="4143182" y="6115406"/>
              <a:ext cx="13834" cy="344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44843"/>
                <a:gd name="f8" fmla="val 6983"/>
                <a:gd name="f9" fmla="val 344844"/>
                <a:gd name="f10" fmla="val 8011"/>
                <a:gd name="f11" fmla="val 9015"/>
                <a:gd name="f12" fmla="val 344590"/>
                <a:gd name="f13" fmla="val 9903"/>
                <a:gd name="f14" fmla="val 344082"/>
                <a:gd name="f15" fmla="val 9776"/>
                <a:gd name="f16" fmla="val 343244"/>
                <a:gd name="f17" fmla="val 342381"/>
                <a:gd name="f18" fmla="val 341543"/>
                <a:gd name="f19" fmla="val 331512"/>
                <a:gd name="f20" fmla="val 9916"/>
                <a:gd name="f21" fmla="val 328884"/>
                <a:gd name="f22" fmla="val 11452"/>
                <a:gd name="f23" fmla="val 326510"/>
                <a:gd name="f24" fmla="val 325418"/>
                <a:gd name="f25" fmla="val 3809"/>
                <a:gd name="f26" fmla="val 10792"/>
                <a:gd name="f27" fmla="val 6920"/>
                <a:gd name="f28" fmla="val 3123"/>
                <a:gd name="f29" fmla="val 3860"/>
                <a:gd name="f30" fmla="val 337860"/>
                <a:gd name="f31" fmla="val 341720"/>
                <a:gd name="f32" fmla="+- 0 0 -90"/>
                <a:gd name="f33" fmla="*/ f3 1 13839"/>
                <a:gd name="f34" fmla="*/ f4 1 34484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839"/>
                <a:gd name="f43" fmla="*/ f39 1 344843"/>
                <a:gd name="f44" fmla="*/ 6983 f40 1"/>
                <a:gd name="f45" fmla="*/ 344844 f39 1"/>
                <a:gd name="f46" fmla="*/ 9903 f40 1"/>
                <a:gd name="f47" fmla="*/ 344082 f39 1"/>
                <a:gd name="f48" fmla="*/ 341543 f39 1"/>
                <a:gd name="f49" fmla="*/ 331512 f39 1"/>
                <a:gd name="f50" fmla="*/ 13839 f40 1"/>
                <a:gd name="f51" fmla="*/ 325418 f39 1"/>
                <a:gd name="f52" fmla="*/ 0 f39 1"/>
                <a:gd name="f53" fmla="*/ 6983 f39 1"/>
                <a:gd name="f54" fmla="*/ 0 f40 1"/>
                <a:gd name="f55" fmla="*/ 337860 f39 1"/>
                <a:gd name="f56" fmla="+- f41 0 f1"/>
                <a:gd name="f57" fmla="*/ f44 1 13839"/>
                <a:gd name="f58" fmla="*/ f45 1 344843"/>
                <a:gd name="f59" fmla="*/ f46 1 13839"/>
                <a:gd name="f60" fmla="*/ f47 1 344843"/>
                <a:gd name="f61" fmla="*/ f48 1 344843"/>
                <a:gd name="f62" fmla="*/ f49 1 344843"/>
                <a:gd name="f63" fmla="*/ f50 1 13839"/>
                <a:gd name="f64" fmla="*/ f51 1 344843"/>
                <a:gd name="f65" fmla="*/ f52 1 344843"/>
                <a:gd name="f66" fmla="*/ f53 1 344843"/>
                <a:gd name="f67" fmla="*/ f54 1 13839"/>
                <a:gd name="f68" fmla="*/ f55 1 344843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2"/>
                <a:gd name="f76" fmla="*/ f60 1 f43"/>
                <a:gd name="f77" fmla="*/ f61 1 f43"/>
                <a:gd name="f78" fmla="*/ f62 1 f43"/>
                <a:gd name="f79" fmla="*/ f63 1 f42"/>
                <a:gd name="f80" fmla="*/ f64 1 f43"/>
                <a:gd name="f81" fmla="*/ f65 1 f43"/>
                <a:gd name="f82" fmla="*/ f66 1 f43"/>
                <a:gd name="f83" fmla="*/ f67 1 f42"/>
                <a:gd name="f84" fmla="*/ f68 1 f43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3 1"/>
                <a:gd name="f92" fmla="*/ f76 f34 1"/>
                <a:gd name="f93" fmla="*/ f77 f34 1"/>
                <a:gd name="f94" fmla="*/ f78 f34 1"/>
                <a:gd name="f95" fmla="*/ f79 f33 1"/>
                <a:gd name="f96" fmla="*/ f80 f34 1"/>
                <a:gd name="f97" fmla="*/ f81 f34 1"/>
                <a:gd name="f98" fmla="*/ f82 f34 1"/>
                <a:gd name="f99" fmla="*/ f83 f33 1"/>
                <a:gd name="f100" fmla="*/ f8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91" y="f92"/>
                </a:cxn>
                <a:cxn ang="f56">
                  <a:pos x="f91" y="f92"/>
                </a:cxn>
                <a:cxn ang="f56">
                  <a:pos x="f91" y="f93"/>
                </a:cxn>
                <a:cxn ang="f56">
                  <a:pos x="f91" y="f94"/>
                </a:cxn>
                <a:cxn ang="f56">
                  <a:pos x="f95" y="f96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89" y="f98"/>
                </a:cxn>
                <a:cxn ang="f56">
                  <a:pos x="f99" y="f97"/>
                </a:cxn>
                <a:cxn ang="f56">
                  <a:pos x="f99" y="f100"/>
                </a:cxn>
                <a:cxn ang="f56">
                  <a:pos x="f89" y="f90"/>
                </a:cxn>
              </a:cxnLst>
              <a:rect l="f85" t="f88" r="f86" b="f87"/>
              <a:pathLst>
                <a:path w="13839" h="344843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lnTo>
                    <a:pt x="f13" y="f19"/>
                  </a:lnTo>
                  <a:cubicBezTo>
                    <a:pt x="f20" y="f21"/>
                    <a:pt x="f22" y="f23"/>
                    <a:pt x="f6" y="f24"/>
                  </a:cubicBezTo>
                  <a:lnTo>
                    <a:pt x="f6" y="f24"/>
                  </a:lnTo>
                  <a:lnTo>
                    <a:pt x="f6" y="f5"/>
                  </a:lnTo>
                  <a:cubicBezTo>
                    <a:pt x="f6" y="f25"/>
                    <a:pt x="f26" y="f27"/>
                    <a:pt x="f8" y="f8"/>
                  </a:cubicBezTo>
                  <a:cubicBezTo>
                    <a:pt x="f28" y="f8"/>
                    <a:pt x="f5" y="f29"/>
                    <a:pt x="f5" y="f5"/>
                  </a:cubicBezTo>
                  <a:lnTo>
                    <a:pt x="f5" y="f30"/>
                  </a:lnTo>
                  <a:cubicBezTo>
                    <a:pt x="f5" y="f31"/>
                    <a:pt x="f2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6" name="Freeform: Shape 406">
              <a:extLst>
                <a:ext uri="{FF2B5EF4-FFF2-40B4-BE49-F238E27FC236}">
                  <a16:creationId xmlns:a16="http://schemas.microsoft.com/office/drawing/2014/main" id="{08D05A21-4AAC-4C11-4985-1C793586CC59}"/>
                </a:ext>
              </a:extLst>
            </p:cNvPr>
            <p:cNvSpPr/>
            <p:nvPr/>
          </p:nvSpPr>
          <p:spPr>
            <a:xfrm>
              <a:off x="4510369" y="6443237"/>
              <a:ext cx="13834" cy="4217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421786"/>
                <a:gd name="f8" fmla="val 6348"/>
                <a:gd name="f9" fmla="val 3809"/>
                <a:gd name="f10" fmla="val 10792"/>
                <a:gd name="f11" fmla="val 6920"/>
                <a:gd name="f12" fmla="val 6983"/>
                <a:gd name="f13" fmla="val 3123"/>
                <a:gd name="f14" fmla="val 3860"/>
                <a:gd name="f15" fmla="+- 0 0 -90"/>
                <a:gd name="f16" fmla="*/ f3 1 13839"/>
                <a:gd name="f17" fmla="*/ f4 1 42178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839"/>
                <a:gd name="f26" fmla="*/ f22 1 421786"/>
                <a:gd name="f27" fmla="*/ 13839 f23 1"/>
                <a:gd name="f28" fmla="*/ 6348 f22 1"/>
                <a:gd name="f29" fmla="*/ 0 f22 1"/>
                <a:gd name="f30" fmla="*/ 6983 f23 1"/>
                <a:gd name="f31" fmla="*/ 6983 f22 1"/>
                <a:gd name="f32" fmla="*/ 0 f23 1"/>
                <a:gd name="f33" fmla="*/ 421786 f22 1"/>
                <a:gd name="f34" fmla="+- f24 0 f1"/>
                <a:gd name="f35" fmla="*/ f27 1 13839"/>
                <a:gd name="f36" fmla="*/ f28 1 421786"/>
                <a:gd name="f37" fmla="*/ f29 1 421786"/>
                <a:gd name="f38" fmla="*/ f30 1 13839"/>
                <a:gd name="f39" fmla="*/ f31 1 421786"/>
                <a:gd name="f40" fmla="*/ f32 1 13839"/>
                <a:gd name="f41" fmla="*/ f33 1 421786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61"/>
                </a:cxn>
                <a:cxn ang="f34">
                  <a:pos x="f62" y="f59"/>
                </a:cxn>
                <a:cxn ang="f34">
                  <a:pos x="f62" y="f63"/>
                </a:cxn>
                <a:cxn ang="f34">
                  <a:pos x="f57" y="f63"/>
                </a:cxn>
                <a:cxn ang="f34">
                  <a:pos x="f57" y="f58"/>
                </a:cxn>
              </a:cxnLst>
              <a:rect l="f53" t="f56" r="f54" b="f55"/>
              <a:pathLst>
                <a:path w="13839" h="421786">
                  <a:moveTo>
                    <a:pt x="f6" y="f8"/>
                  </a:moveTo>
                  <a:lnTo>
                    <a:pt x="f6" y="f5"/>
                  </a:lnTo>
                  <a:cubicBezTo>
                    <a:pt x="f6" y="f9"/>
                    <a:pt x="f10" y="f11"/>
                    <a:pt x="f12" y="f12"/>
                  </a:cubicBezTo>
                  <a:cubicBezTo>
                    <a:pt x="f13" y="f12"/>
                    <a:pt x="f5" y="f14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7" name="Freeform: Shape 407">
              <a:extLst>
                <a:ext uri="{FF2B5EF4-FFF2-40B4-BE49-F238E27FC236}">
                  <a16:creationId xmlns:a16="http://schemas.microsoft.com/office/drawing/2014/main" id="{206E8EE0-2ECB-C2DB-F1F9-3DA5725D3EC7}"/>
                </a:ext>
              </a:extLst>
            </p:cNvPr>
            <p:cNvSpPr/>
            <p:nvPr/>
          </p:nvSpPr>
          <p:spPr>
            <a:xfrm>
              <a:off x="8175147" y="6511753"/>
              <a:ext cx="14273" cy="3527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77"/>
                <a:gd name="f7" fmla="val 352762"/>
                <a:gd name="f8" fmla="val 6395"/>
                <a:gd name="f9" fmla="val 352763"/>
                <a:gd name="f10" fmla="val 14220"/>
                <a:gd name="f11" fmla="val 14296"/>
                <a:gd name="f12" fmla="val 5977"/>
                <a:gd name="f13" fmla="val 5545"/>
                <a:gd name="f14" fmla="val 5126"/>
                <a:gd name="f15" fmla="val 4237"/>
                <a:gd name="f16" fmla="val 3856"/>
                <a:gd name="f17" fmla="val 3475"/>
                <a:gd name="f18" fmla="val 3094"/>
                <a:gd name="f19" fmla="val 13458"/>
                <a:gd name="f20" fmla="val 2713"/>
                <a:gd name="f21" fmla="val 1571"/>
                <a:gd name="f22" fmla="val 12315"/>
                <a:gd name="f23" fmla="val 809"/>
                <a:gd name="f24" fmla="val 11300"/>
                <a:gd name="f25" fmla="val 174"/>
                <a:gd name="f26" fmla="val 9903"/>
                <a:gd name="f27" fmla="val 8507"/>
                <a:gd name="f28" fmla="val 4749"/>
                <a:gd name="f29" fmla="val -677"/>
                <a:gd name="f30" fmla="val 1003"/>
                <a:gd name="f31" fmla="val 1672"/>
                <a:gd name="f32" fmla="val 153"/>
                <a:gd name="f33" fmla="val 5431"/>
                <a:gd name="f34" fmla="val 76"/>
                <a:gd name="f35" fmla="val 5748"/>
                <a:gd name="f36" fmla="val 26"/>
                <a:gd name="f37" fmla="val 6078"/>
                <a:gd name="f38" fmla="+- 0 0 -90"/>
                <a:gd name="f39" fmla="*/ f3 1 14277"/>
                <a:gd name="f40" fmla="*/ f4 1 352762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4277"/>
                <a:gd name="f49" fmla="*/ f45 1 352762"/>
                <a:gd name="f50" fmla="*/ 0 f46 1"/>
                <a:gd name="f51" fmla="*/ 6395 f45 1"/>
                <a:gd name="f52" fmla="*/ 352763 f45 1"/>
                <a:gd name="f53" fmla="*/ 14220 f46 1"/>
                <a:gd name="f54" fmla="*/ 5126 f45 1"/>
                <a:gd name="f55" fmla="*/ 3856 f45 1"/>
                <a:gd name="f56" fmla="*/ 13458 f46 1"/>
                <a:gd name="f57" fmla="*/ 2713 f45 1"/>
                <a:gd name="f58" fmla="*/ 1571 f45 1"/>
                <a:gd name="f59" fmla="*/ 12315 f46 1"/>
                <a:gd name="f60" fmla="*/ 809 f45 1"/>
                <a:gd name="f61" fmla="*/ 11300 f46 1"/>
                <a:gd name="f62" fmla="*/ 174 f45 1"/>
                <a:gd name="f63" fmla="*/ 9903 f46 1"/>
                <a:gd name="f64" fmla="*/ 8507 f46 1"/>
                <a:gd name="f65" fmla="*/ 153 f46 1"/>
                <a:gd name="f66" fmla="*/ 5431 f45 1"/>
                <a:gd name="f67" fmla="+- f47 0 f1"/>
                <a:gd name="f68" fmla="*/ f50 1 14277"/>
                <a:gd name="f69" fmla="*/ f51 1 352762"/>
                <a:gd name="f70" fmla="*/ f52 1 352762"/>
                <a:gd name="f71" fmla="*/ f53 1 14277"/>
                <a:gd name="f72" fmla="*/ f54 1 352762"/>
                <a:gd name="f73" fmla="*/ f55 1 352762"/>
                <a:gd name="f74" fmla="*/ f56 1 14277"/>
                <a:gd name="f75" fmla="*/ f57 1 352762"/>
                <a:gd name="f76" fmla="*/ f58 1 352762"/>
                <a:gd name="f77" fmla="*/ f59 1 14277"/>
                <a:gd name="f78" fmla="*/ f60 1 352762"/>
                <a:gd name="f79" fmla="*/ f61 1 14277"/>
                <a:gd name="f80" fmla="*/ f62 1 352762"/>
                <a:gd name="f81" fmla="*/ f63 1 14277"/>
                <a:gd name="f82" fmla="*/ f64 1 14277"/>
                <a:gd name="f83" fmla="*/ f65 1 14277"/>
                <a:gd name="f84" fmla="*/ f66 1 352762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9"/>
                <a:gd name="f92" fmla="*/ f71 1 f48"/>
                <a:gd name="f93" fmla="*/ f72 1 f49"/>
                <a:gd name="f94" fmla="*/ f73 1 f49"/>
                <a:gd name="f95" fmla="*/ f74 1 f48"/>
                <a:gd name="f96" fmla="*/ f75 1 f49"/>
                <a:gd name="f97" fmla="*/ f76 1 f49"/>
                <a:gd name="f98" fmla="*/ f77 1 f48"/>
                <a:gd name="f99" fmla="*/ f78 1 f49"/>
                <a:gd name="f100" fmla="*/ f79 1 f48"/>
                <a:gd name="f101" fmla="*/ f80 1 f49"/>
                <a:gd name="f102" fmla="*/ f81 1 f48"/>
                <a:gd name="f103" fmla="*/ f82 1 f48"/>
                <a:gd name="f104" fmla="*/ f83 1 f48"/>
                <a:gd name="f105" fmla="*/ f84 1 f49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40 1"/>
                <a:gd name="f113" fmla="*/ f92 f39 1"/>
                <a:gd name="f114" fmla="*/ f93 f40 1"/>
                <a:gd name="f115" fmla="*/ f94 f40 1"/>
                <a:gd name="f116" fmla="*/ f95 f39 1"/>
                <a:gd name="f117" fmla="*/ f96 f40 1"/>
                <a:gd name="f118" fmla="*/ f97 f40 1"/>
                <a:gd name="f119" fmla="*/ f98 f39 1"/>
                <a:gd name="f120" fmla="*/ f99 f40 1"/>
                <a:gd name="f121" fmla="*/ f100 f39 1"/>
                <a:gd name="f122" fmla="*/ f101 f40 1"/>
                <a:gd name="f123" fmla="*/ f102 f39 1"/>
                <a:gd name="f124" fmla="*/ f103 f39 1"/>
                <a:gd name="f125" fmla="*/ f104 f39 1"/>
                <a:gd name="f126" fmla="*/ f105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0" y="f112"/>
                </a:cxn>
                <a:cxn ang="f67">
                  <a:pos x="f113" y="f112"/>
                </a:cxn>
                <a:cxn ang="f67">
                  <a:pos x="f113" y="f111"/>
                </a:cxn>
                <a:cxn ang="f67">
                  <a:pos x="f113" y="f114"/>
                </a:cxn>
                <a:cxn ang="f67">
                  <a:pos x="f113" y="f115"/>
                </a:cxn>
                <a:cxn ang="f67">
                  <a:pos x="f116" y="f117"/>
                </a:cxn>
                <a:cxn ang="f67">
                  <a:pos x="f116" y="f118"/>
                </a:cxn>
                <a:cxn ang="f67">
                  <a:pos x="f119" y="f120"/>
                </a:cxn>
                <a:cxn ang="f67">
                  <a:pos x="f121" y="f122"/>
                </a:cxn>
                <a:cxn ang="f67">
                  <a:pos x="f123" y="f122"/>
                </a:cxn>
                <a:cxn ang="f67">
                  <a:pos x="f124" y="f122"/>
                </a:cxn>
                <a:cxn ang="f67">
                  <a:pos x="f125" y="f126"/>
                </a:cxn>
                <a:cxn ang="f67">
                  <a:pos x="f110" y="f111"/>
                </a:cxn>
              </a:cxnLst>
              <a:rect l="f106" t="f109" r="f107" b="f108"/>
              <a:pathLst>
                <a:path w="14277" h="352762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8"/>
                  </a:lnTo>
                  <a:cubicBezTo>
                    <a:pt x="f11" y="f12"/>
                    <a:pt x="f11" y="f13"/>
                    <a:pt x="f10" y="f14"/>
                  </a:cubicBezTo>
                  <a:cubicBezTo>
                    <a:pt x="f10" y="f14"/>
                    <a:pt x="f10" y="f15"/>
                    <a:pt x="f10" y="f16"/>
                  </a:cubicBezTo>
                  <a:cubicBezTo>
                    <a:pt x="f10" y="f17"/>
                    <a:pt x="f10" y="f18"/>
                    <a:pt x="f19" y="f20"/>
                  </a:cubicBezTo>
                  <a:lnTo>
                    <a:pt x="f19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5"/>
                  </a:lnTo>
                  <a:lnTo>
                    <a:pt x="f27" y="f25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8" name="Freeform: Shape 408">
              <a:extLst>
                <a:ext uri="{FF2B5EF4-FFF2-40B4-BE49-F238E27FC236}">
                  <a16:creationId xmlns:a16="http://schemas.microsoft.com/office/drawing/2014/main" id="{AE055352-5D35-71FC-CEC4-219BFD639AD4}"/>
                </a:ext>
              </a:extLst>
            </p:cNvPr>
            <p:cNvSpPr/>
            <p:nvPr/>
          </p:nvSpPr>
          <p:spPr>
            <a:xfrm>
              <a:off x="5523058" y="5839504"/>
              <a:ext cx="6858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56"/>
                <a:gd name="f7" fmla="val 13839"/>
                <a:gd name="f8" fmla="val 3070"/>
                <a:gd name="f9" fmla="val 3073"/>
                <a:gd name="f10" fmla="val 10664"/>
                <a:gd name="f11" fmla="val 3047"/>
                <a:gd name="f12" fmla="val 13770"/>
                <a:gd name="f13" fmla="val 13840"/>
                <a:gd name="f14" fmla="+- 0 0 -90"/>
                <a:gd name="f15" fmla="*/ f3 1 6856"/>
                <a:gd name="f16" fmla="*/ f4 1 1383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856"/>
                <a:gd name="f25" fmla="*/ f21 1 13839"/>
                <a:gd name="f26" fmla="*/ 0 f22 1"/>
                <a:gd name="f27" fmla="*/ 6856 f21 1"/>
                <a:gd name="f28" fmla="*/ 6856 f22 1"/>
                <a:gd name="f29" fmla="*/ 0 f21 1"/>
                <a:gd name="f30" fmla="*/ 13840 f21 1"/>
                <a:gd name="f31" fmla="+- f23 0 f1"/>
                <a:gd name="f32" fmla="*/ f26 1 6856"/>
                <a:gd name="f33" fmla="*/ f27 1 13839"/>
                <a:gd name="f34" fmla="*/ f28 1 6856"/>
                <a:gd name="f35" fmla="*/ f29 1 13839"/>
                <a:gd name="f36" fmla="*/ f30 1 13839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3"/>
                </a:cxn>
                <a:cxn ang="f31">
                  <a:pos x="f50" y="f51"/>
                </a:cxn>
                <a:cxn ang="f31">
                  <a:pos x="f52" y="f54"/>
                </a:cxn>
                <a:cxn ang="f31">
                  <a:pos x="f52" y="f54"/>
                </a:cxn>
                <a:cxn ang="f31">
                  <a:pos x="f50" y="f51"/>
                </a:cxn>
              </a:cxnLst>
              <a:rect l="f46" t="f49" r="f47" b="f48"/>
              <a:pathLst>
                <a:path w="6856" h="13839">
                  <a:moveTo>
                    <a:pt x="f5" y="f6"/>
                  </a:moveTo>
                  <a:cubicBezTo>
                    <a:pt x="f5" y="f8"/>
                    <a:pt x="f9" y="f5"/>
                    <a:pt x="f6" y="f5"/>
                  </a:cubicBezTo>
                  <a:lnTo>
                    <a:pt x="f6" y="f5"/>
                  </a:lnTo>
                  <a:cubicBezTo>
                    <a:pt x="f9" y="f5"/>
                    <a:pt x="f5" y="f8"/>
                    <a:pt x="f5" y="f6"/>
                  </a:cubicBezTo>
                  <a:cubicBezTo>
                    <a:pt x="f5" y="f10"/>
                    <a:pt x="f11" y="f12"/>
                    <a:pt x="f6" y="f13"/>
                  </a:cubicBezTo>
                  <a:lnTo>
                    <a:pt x="f6" y="f13"/>
                  </a:lnTo>
                  <a:cubicBezTo>
                    <a:pt x="f11" y="f12"/>
                    <a:pt x="f5" y="f10"/>
                    <a:pt x="f5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9" name="Freeform: Shape 409">
              <a:extLst>
                <a:ext uri="{FF2B5EF4-FFF2-40B4-BE49-F238E27FC236}">
                  <a16:creationId xmlns:a16="http://schemas.microsoft.com/office/drawing/2014/main" id="{80FF9795-825E-E5A2-D1B8-C48972D04A8E}"/>
                </a:ext>
              </a:extLst>
            </p:cNvPr>
            <p:cNvSpPr/>
            <p:nvPr/>
          </p:nvSpPr>
          <p:spPr>
            <a:xfrm>
              <a:off x="4510369" y="6446538"/>
              <a:ext cx="13834" cy="69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6983"/>
                <a:gd name="f8" fmla="val 3123"/>
                <a:gd name="f9" fmla="val 3860"/>
                <a:gd name="f10" fmla="val 64"/>
                <a:gd name="f11" fmla="val 3809"/>
                <a:gd name="f12" fmla="val 3174"/>
                <a:gd name="f13" fmla="val 6856"/>
                <a:gd name="f14" fmla="val 10767"/>
                <a:gd name="f15" fmla="val 3784"/>
                <a:gd name="f16" fmla="val 10792"/>
                <a:gd name="f17" fmla="val 6920"/>
                <a:gd name="f18" fmla="+- 0 0 -90"/>
                <a:gd name="f19" fmla="*/ f3 1 13839"/>
                <a:gd name="f20" fmla="*/ f4 1 698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839"/>
                <a:gd name="f29" fmla="*/ f25 1 6983"/>
                <a:gd name="f30" fmla="*/ 6983 f26 1"/>
                <a:gd name="f31" fmla="*/ 6983 f25 1"/>
                <a:gd name="f32" fmla="*/ 0 f26 1"/>
                <a:gd name="f33" fmla="*/ 0 f25 1"/>
                <a:gd name="f34" fmla="*/ 6856 f25 1"/>
                <a:gd name="f35" fmla="*/ 13839 f26 1"/>
                <a:gd name="f36" fmla="+- f27 0 f1"/>
                <a:gd name="f37" fmla="*/ f30 1 13839"/>
                <a:gd name="f38" fmla="*/ f31 1 6983"/>
                <a:gd name="f39" fmla="*/ f32 1 13839"/>
                <a:gd name="f40" fmla="*/ f33 1 6983"/>
                <a:gd name="f41" fmla="*/ f34 1 6983"/>
                <a:gd name="f42" fmla="*/ f35 1 13839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9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20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60"/>
                </a:cxn>
                <a:cxn ang="f36">
                  <a:pos x="f59" y="f60"/>
                </a:cxn>
                <a:cxn ang="f36">
                  <a:pos x="f57" y="f61"/>
                </a:cxn>
                <a:cxn ang="f36">
                  <a:pos x="f62" y="f60"/>
                </a:cxn>
                <a:cxn ang="f36">
                  <a:pos x="f62" y="f60"/>
                </a:cxn>
                <a:cxn ang="f36">
                  <a:pos x="f57" y="f58"/>
                </a:cxn>
              </a:cxnLst>
              <a:rect l="f53" t="f56" r="f54" b="f55"/>
              <a:pathLst>
                <a:path w="13839" h="6983">
                  <a:moveTo>
                    <a:pt x="f7" y="f7"/>
                  </a:moveTo>
                  <a:cubicBezTo>
                    <a:pt x="f8" y="f7"/>
                    <a:pt x="f5" y="f9"/>
                    <a:pt x="f5" y="f5"/>
                  </a:cubicBezTo>
                  <a:lnTo>
                    <a:pt x="f5" y="f5"/>
                  </a:lnTo>
                  <a:cubicBezTo>
                    <a:pt x="f10" y="f11"/>
                    <a:pt x="f12" y="f13"/>
                    <a:pt x="f7" y="f13"/>
                  </a:cubicBezTo>
                  <a:cubicBezTo>
                    <a:pt x="f14" y="f13"/>
                    <a:pt x="f6" y="f15"/>
                    <a:pt x="f6" y="f5"/>
                  </a:cubicBezTo>
                  <a:lnTo>
                    <a:pt x="f6" y="f5"/>
                  </a:lnTo>
                  <a:cubicBezTo>
                    <a:pt x="f6" y="f11"/>
                    <a:pt x="f16" y="f17"/>
                    <a:pt x="f7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0" name="Freeform: Shape 410">
              <a:extLst>
                <a:ext uri="{FF2B5EF4-FFF2-40B4-BE49-F238E27FC236}">
                  <a16:creationId xmlns:a16="http://schemas.microsoft.com/office/drawing/2014/main" id="{213DF170-FE6B-59CC-56EB-047644B69179}"/>
                </a:ext>
              </a:extLst>
            </p:cNvPr>
            <p:cNvSpPr/>
            <p:nvPr/>
          </p:nvSpPr>
          <p:spPr>
            <a:xfrm>
              <a:off x="4510369" y="6438665"/>
              <a:ext cx="13834" cy="148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4855"/>
                <a:gd name="f8" fmla="val 11046"/>
                <a:gd name="f9" fmla="val 1397"/>
                <a:gd name="f10" fmla="val 9853"/>
                <a:gd name="f11" fmla="val 546"/>
                <a:gd name="f12" fmla="val 8443"/>
                <a:gd name="f13" fmla="val 64"/>
                <a:gd name="f14" fmla="val 6983"/>
                <a:gd name="f15" fmla="val 3174"/>
                <a:gd name="f16" fmla="val 3047"/>
                <a:gd name="f17" fmla="val 6856"/>
                <a:gd name="f18" fmla="val 7872"/>
                <a:gd name="f19" fmla="val 11732"/>
                <a:gd name="f20" fmla="val 3123"/>
                <a:gd name="f21" fmla="val 10792"/>
                <a:gd name="f22" fmla="val 14792"/>
                <a:gd name="f23" fmla="val 11681"/>
                <a:gd name="f24" fmla="val 13827"/>
                <a:gd name="f25" fmla="val 5422"/>
                <a:gd name="f26" fmla="val 13332"/>
                <a:gd name="f27" fmla="val 4037"/>
                <a:gd name="f28" fmla="val 12443"/>
                <a:gd name="f29" fmla="val 2920"/>
                <a:gd name="f30" fmla="+- 0 0 -90"/>
                <a:gd name="f31" fmla="*/ f3 1 13839"/>
                <a:gd name="f32" fmla="*/ f4 1 14855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3839"/>
                <a:gd name="f41" fmla="*/ f37 1 14855"/>
                <a:gd name="f42" fmla="*/ 11046 f38 1"/>
                <a:gd name="f43" fmla="*/ 1397 f37 1"/>
                <a:gd name="f44" fmla="*/ 6983 f38 1"/>
                <a:gd name="f45" fmla="*/ 0 f37 1"/>
                <a:gd name="f46" fmla="*/ 0 f38 1"/>
                <a:gd name="f47" fmla="*/ 6856 f37 1"/>
                <a:gd name="f48" fmla="*/ 7872 f37 1"/>
                <a:gd name="f49" fmla="*/ 14855 f37 1"/>
                <a:gd name="f50" fmla="*/ 13839 f38 1"/>
                <a:gd name="f51" fmla="*/ 12443 f38 1"/>
                <a:gd name="f52" fmla="*/ 2920 f37 1"/>
                <a:gd name="f53" fmla="+- f39 0 f1"/>
                <a:gd name="f54" fmla="*/ f42 1 13839"/>
                <a:gd name="f55" fmla="*/ f43 1 14855"/>
                <a:gd name="f56" fmla="*/ f44 1 13839"/>
                <a:gd name="f57" fmla="*/ f45 1 14855"/>
                <a:gd name="f58" fmla="*/ f46 1 13839"/>
                <a:gd name="f59" fmla="*/ f47 1 14855"/>
                <a:gd name="f60" fmla="*/ f48 1 14855"/>
                <a:gd name="f61" fmla="*/ f49 1 14855"/>
                <a:gd name="f62" fmla="*/ f50 1 13839"/>
                <a:gd name="f63" fmla="*/ f51 1 13839"/>
                <a:gd name="f64" fmla="*/ f52 1 14855"/>
                <a:gd name="f65" fmla="*/ f33 1 f40"/>
                <a:gd name="f66" fmla="*/ f34 1 f40"/>
                <a:gd name="f67" fmla="*/ f33 1 f41"/>
                <a:gd name="f68" fmla="*/ f35 1 f41"/>
                <a:gd name="f69" fmla="*/ f54 1 f40"/>
                <a:gd name="f70" fmla="*/ f55 1 f41"/>
                <a:gd name="f71" fmla="*/ f56 1 f40"/>
                <a:gd name="f72" fmla="*/ f57 1 f41"/>
                <a:gd name="f73" fmla="*/ f58 1 f40"/>
                <a:gd name="f74" fmla="*/ f59 1 f41"/>
                <a:gd name="f75" fmla="*/ f60 1 f41"/>
                <a:gd name="f76" fmla="*/ f61 1 f41"/>
                <a:gd name="f77" fmla="*/ f62 1 f40"/>
                <a:gd name="f78" fmla="*/ f63 1 f40"/>
                <a:gd name="f79" fmla="*/ f64 1 f41"/>
                <a:gd name="f80" fmla="*/ f65 f31 1"/>
                <a:gd name="f81" fmla="*/ f66 f31 1"/>
                <a:gd name="f82" fmla="*/ f68 f32 1"/>
                <a:gd name="f83" fmla="*/ f67 f32 1"/>
                <a:gd name="f84" fmla="*/ f69 f31 1"/>
                <a:gd name="f85" fmla="*/ f70 f32 1"/>
                <a:gd name="f86" fmla="*/ f71 f31 1"/>
                <a:gd name="f87" fmla="*/ f72 f32 1"/>
                <a:gd name="f88" fmla="*/ f73 f31 1"/>
                <a:gd name="f89" fmla="*/ f74 f32 1"/>
                <a:gd name="f90" fmla="*/ f75 f32 1"/>
                <a:gd name="f91" fmla="*/ f76 f32 1"/>
                <a:gd name="f92" fmla="*/ f77 f31 1"/>
                <a:gd name="f93" fmla="*/ f78 f31 1"/>
                <a:gd name="f94" fmla="*/ f79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4" y="f85"/>
                </a:cxn>
                <a:cxn ang="f53">
                  <a:pos x="f86" y="f87"/>
                </a:cxn>
                <a:cxn ang="f53">
                  <a:pos x="f88" y="f89"/>
                </a:cxn>
                <a:cxn ang="f53">
                  <a:pos x="f88" y="f90"/>
                </a:cxn>
                <a:cxn ang="f53">
                  <a:pos x="f86" y="f91"/>
                </a:cxn>
                <a:cxn ang="f53">
                  <a:pos x="f92" y="f90"/>
                </a:cxn>
                <a:cxn ang="f53">
                  <a:pos x="f92" y="f89"/>
                </a:cxn>
                <a:cxn ang="f53">
                  <a:pos x="f93" y="f94"/>
                </a:cxn>
              </a:cxnLst>
              <a:rect l="f80" t="f83" r="f81" b="f82"/>
              <a:pathLst>
                <a:path w="13839" h="14855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5" y="f5"/>
                    <a:pt x="f13" y="f16"/>
                    <a:pt x="f5" y="f17"/>
                  </a:cubicBezTo>
                  <a:lnTo>
                    <a:pt x="f5" y="f18"/>
                  </a:lnTo>
                  <a:cubicBezTo>
                    <a:pt x="f5" y="f19"/>
                    <a:pt x="f20" y="f7"/>
                    <a:pt x="f14" y="f7"/>
                  </a:cubicBezTo>
                  <a:cubicBezTo>
                    <a:pt x="f21" y="f22"/>
                    <a:pt x="f6" y="f23"/>
                    <a:pt x="f6" y="f18"/>
                  </a:cubicBezTo>
                  <a:lnTo>
                    <a:pt x="f6" y="f17"/>
                  </a:lnTo>
                  <a:cubicBezTo>
                    <a:pt x="f24" y="f25"/>
                    <a:pt x="f26" y="f27"/>
                    <a:pt x="f28" y="f2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1" name="Freeform: Shape 411">
              <a:extLst>
                <a:ext uri="{FF2B5EF4-FFF2-40B4-BE49-F238E27FC236}">
                  <a16:creationId xmlns:a16="http://schemas.microsoft.com/office/drawing/2014/main" id="{2EBE6C6B-428A-E459-9443-0B3705DA3807}"/>
                </a:ext>
              </a:extLst>
            </p:cNvPr>
            <p:cNvSpPr/>
            <p:nvPr/>
          </p:nvSpPr>
          <p:spPr>
            <a:xfrm>
              <a:off x="4805574" y="6123023"/>
              <a:ext cx="1143" cy="3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"/>
                <a:gd name="f7" fmla="val 3555"/>
                <a:gd name="f8" fmla="val 1143"/>
                <a:gd name="f9" fmla="val 1117"/>
                <a:gd name="f10" fmla="val 1270"/>
                <a:gd name="f11" fmla="val 711"/>
                <a:gd name="f12" fmla="val 2501"/>
                <a:gd name="f13" fmla="+- 0 0 -90"/>
                <a:gd name="f14" fmla="*/ f3 1 1142"/>
                <a:gd name="f15" fmla="*/ f4 1 355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142"/>
                <a:gd name="f24" fmla="*/ f20 1 3555"/>
                <a:gd name="f25" fmla="*/ 0 f21 1"/>
                <a:gd name="f26" fmla="*/ 3555 f20 1"/>
                <a:gd name="f27" fmla="*/ 1143 f21 1"/>
                <a:gd name="f28" fmla="*/ 0 f20 1"/>
                <a:gd name="f29" fmla="+- f22 0 f1"/>
                <a:gd name="f30" fmla="*/ f25 1 1142"/>
                <a:gd name="f31" fmla="*/ f26 1 3555"/>
                <a:gd name="f32" fmla="*/ f27 1 1142"/>
                <a:gd name="f33" fmla="*/ f28 1 3555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1142" h="3555">
                  <a:moveTo>
                    <a:pt x="f5" y="f7"/>
                  </a:moveTo>
                  <a:lnTo>
                    <a:pt x="f8" y="f7"/>
                  </a:lnTo>
                  <a:lnTo>
                    <a:pt x="f8" y="f5"/>
                  </a:lnTo>
                  <a:cubicBezTo>
                    <a:pt x="f9" y="f10"/>
                    <a:pt x="f11" y="f12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2" name="Freeform: Shape 412">
              <a:extLst>
                <a:ext uri="{FF2B5EF4-FFF2-40B4-BE49-F238E27FC236}">
                  <a16:creationId xmlns:a16="http://schemas.microsoft.com/office/drawing/2014/main" id="{74DB12EC-0311-2167-1486-D09B726A98C2}"/>
                </a:ext>
              </a:extLst>
            </p:cNvPr>
            <p:cNvSpPr/>
            <p:nvPr/>
          </p:nvSpPr>
          <p:spPr>
            <a:xfrm>
              <a:off x="4792873" y="6123023"/>
              <a:ext cx="1271" cy="3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3555"/>
                <a:gd name="f8" fmla="val 1270"/>
                <a:gd name="f9" fmla="val 457"/>
                <a:gd name="f10" fmla="val 2552"/>
                <a:gd name="f11" fmla="val 13"/>
                <a:gd name="f12" fmla="val 1295"/>
                <a:gd name="f13" fmla="+- 0 0 -90"/>
                <a:gd name="f14" fmla="*/ f3 1 1269"/>
                <a:gd name="f15" fmla="*/ f4 1 355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69"/>
                <a:gd name="f24" fmla="*/ f20 1 3555"/>
                <a:gd name="f25" fmla="*/ 1270 f21 1"/>
                <a:gd name="f26" fmla="*/ 3555 f20 1"/>
                <a:gd name="f27" fmla="*/ 0 f21 1"/>
                <a:gd name="f28" fmla="*/ 0 f20 1"/>
                <a:gd name="f29" fmla="+- f22 0 f1"/>
                <a:gd name="f30" fmla="*/ f25 1 1269"/>
                <a:gd name="f31" fmla="*/ f26 1 3555"/>
                <a:gd name="f32" fmla="*/ f27 1 1269"/>
                <a:gd name="f33" fmla="*/ f28 1 3555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8" y="f47"/>
                </a:cxn>
              </a:cxnLst>
              <a:rect l="f42" t="f45" r="f43" b="f44"/>
              <a:pathLst>
                <a:path w="1269" h="3555">
                  <a:moveTo>
                    <a:pt x="f8" y="f7"/>
                  </a:moveTo>
                  <a:cubicBezTo>
                    <a:pt x="f9" y="f10"/>
                    <a:pt x="f11" y="f12"/>
                    <a:pt x="f5" y="f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3" name="Freeform: Shape 413">
              <a:extLst>
                <a:ext uri="{FF2B5EF4-FFF2-40B4-BE49-F238E27FC236}">
                  <a16:creationId xmlns:a16="http://schemas.microsoft.com/office/drawing/2014/main" id="{FE67ACBC-4790-A77B-B99A-E105CF4B2883}"/>
                </a:ext>
              </a:extLst>
            </p:cNvPr>
            <p:cNvSpPr/>
            <p:nvPr/>
          </p:nvSpPr>
          <p:spPr>
            <a:xfrm>
              <a:off x="4510369" y="5794433"/>
              <a:ext cx="13834" cy="204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04544"/>
                <a:gd name="f8" fmla="val 6983"/>
                <a:gd name="f9" fmla="val 204545"/>
                <a:gd name="f10" fmla="val 10767"/>
                <a:gd name="f11" fmla="val 201475"/>
                <a:gd name="f12" fmla="val 197688"/>
                <a:gd name="f13" fmla="val 3786"/>
                <a:gd name="f14" fmla="val 6856"/>
                <a:gd name="f15" fmla="val 3174"/>
                <a:gd name="f16" fmla="val 64"/>
                <a:gd name="f17" fmla="val 3806"/>
                <a:gd name="f18" fmla="val 198069"/>
                <a:gd name="f19" fmla="val 267"/>
                <a:gd name="f20" fmla="val 201726"/>
                <a:gd name="f21" fmla="val 3314"/>
                <a:gd name="f22" fmla="val 204555"/>
                <a:gd name="f23" fmla="+- 0 0 -90"/>
                <a:gd name="f24" fmla="*/ f3 1 13839"/>
                <a:gd name="f25" fmla="*/ f4 1 20454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839"/>
                <a:gd name="f34" fmla="*/ f30 1 204544"/>
                <a:gd name="f35" fmla="*/ 6983 f31 1"/>
                <a:gd name="f36" fmla="*/ 204545 f30 1"/>
                <a:gd name="f37" fmla="*/ 13839 f31 1"/>
                <a:gd name="f38" fmla="*/ 197688 f30 1"/>
                <a:gd name="f39" fmla="*/ 0 f30 1"/>
                <a:gd name="f40" fmla="*/ 6856 f30 1"/>
                <a:gd name="f41" fmla="*/ 0 f31 1"/>
                <a:gd name="f42" fmla="*/ 198069 f30 1"/>
                <a:gd name="f43" fmla="+- f32 0 f1"/>
                <a:gd name="f44" fmla="*/ f35 1 13839"/>
                <a:gd name="f45" fmla="*/ f36 1 204544"/>
                <a:gd name="f46" fmla="*/ f37 1 13839"/>
                <a:gd name="f47" fmla="*/ f38 1 204544"/>
                <a:gd name="f48" fmla="*/ f39 1 204544"/>
                <a:gd name="f49" fmla="*/ f40 1 204544"/>
                <a:gd name="f50" fmla="*/ f41 1 13839"/>
                <a:gd name="f51" fmla="*/ f42 1 204544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4"/>
                <a:gd name="f61" fmla="*/ f49 1 f34"/>
                <a:gd name="f62" fmla="*/ f50 1 f33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5 1"/>
                <a:gd name="f73" fmla="*/ f61 f25 1"/>
                <a:gd name="f74" fmla="*/ f62 f24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68" y="f73"/>
                </a:cxn>
                <a:cxn ang="f43">
                  <a:pos x="f74" y="f72"/>
                </a:cxn>
                <a:cxn ang="f43">
                  <a:pos x="f74" y="f75"/>
                </a:cxn>
                <a:cxn ang="f43">
                  <a:pos x="f68" y="f69"/>
                </a:cxn>
              </a:cxnLst>
              <a:rect l="f64" t="f67" r="f65" b="f66"/>
              <a:pathLst>
                <a:path w="13839" h="204544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6" y="f5"/>
                  </a:lnTo>
                  <a:cubicBezTo>
                    <a:pt x="f6" y="f13"/>
                    <a:pt x="f10" y="f14"/>
                    <a:pt x="f8" y="f14"/>
                  </a:cubicBezTo>
                  <a:cubicBezTo>
                    <a:pt x="f15" y="f14"/>
                    <a:pt x="f16" y="f17"/>
                    <a:pt x="f5" y="f5"/>
                  </a:cubicBezTo>
                  <a:lnTo>
                    <a:pt x="f5" y="f18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4" name="Freeform: Shape 414">
              <a:extLst>
                <a:ext uri="{FF2B5EF4-FFF2-40B4-BE49-F238E27FC236}">
                  <a16:creationId xmlns:a16="http://schemas.microsoft.com/office/drawing/2014/main" id="{4555944E-9110-1DF9-1BF9-973A41D72E4C}"/>
                </a:ext>
              </a:extLst>
            </p:cNvPr>
            <p:cNvSpPr/>
            <p:nvPr/>
          </p:nvSpPr>
          <p:spPr>
            <a:xfrm>
              <a:off x="4933297" y="6122264"/>
              <a:ext cx="13587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85"/>
                <a:gd name="f7" fmla="val 4316"/>
                <a:gd name="f8" fmla="val 4317"/>
                <a:gd name="f9" fmla="val 7110"/>
                <a:gd name="f10" fmla="val 8190"/>
                <a:gd name="f11" fmla="val 1701"/>
                <a:gd name="f12" fmla="val 10754"/>
                <a:gd name="f13" fmla="val -13"/>
                <a:gd name="f14" fmla="val 13586"/>
                <a:gd name="f15" fmla="val 6475"/>
                <a:gd name="f16" fmla="val 3644"/>
                <a:gd name="f17" fmla="val 1079"/>
                <a:gd name="f18" fmla="+- 0 0 -90"/>
                <a:gd name="f19" fmla="*/ f3 1 13585"/>
                <a:gd name="f20" fmla="*/ f4 1 431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585"/>
                <a:gd name="f29" fmla="*/ f25 1 4316"/>
                <a:gd name="f30" fmla="*/ 0 f26 1"/>
                <a:gd name="f31" fmla="*/ 4317 f25 1"/>
                <a:gd name="f32" fmla="*/ 7110 f26 1"/>
                <a:gd name="f33" fmla="*/ 13586 f26 1"/>
                <a:gd name="f34" fmla="*/ 0 f25 1"/>
                <a:gd name="f35" fmla="*/ 6475 f26 1"/>
                <a:gd name="f36" fmla="+- f27 0 f1"/>
                <a:gd name="f37" fmla="*/ f30 1 13585"/>
                <a:gd name="f38" fmla="*/ f31 1 4316"/>
                <a:gd name="f39" fmla="*/ f32 1 13585"/>
                <a:gd name="f40" fmla="*/ f33 1 13585"/>
                <a:gd name="f41" fmla="*/ f34 1 4316"/>
                <a:gd name="f42" fmla="*/ f35 1 13585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8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19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60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13585" h="4316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cubicBezTo>
                    <a:pt x="f16" y="f13"/>
                    <a:pt x="f17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5" name="Freeform: Shape 415">
              <a:extLst>
                <a:ext uri="{FF2B5EF4-FFF2-40B4-BE49-F238E27FC236}">
                  <a16:creationId xmlns:a16="http://schemas.microsoft.com/office/drawing/2014/main" id="{05790A5C-DEF0-4D59-624E-D265AB7B100D}"/>
                </a:ext>
              </a:extLst>
            </p:cNvPr>
            <p:cNvSpPr/>
            <p:nvPr/>
          </p:nvSpPr>
          <p:spPr>
            <a:xfrm>
              <a:off x="4940411" y="6122264"/>
              <a:ext cx="71350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355"/>
                <a:gd name="f7" fmla="val 4317"/>
                <a:gd name="f8" fmla="val 71356"/>
                <a:gd name="f9" fmla="val 70353"/>
                <a:gd name="f10" fmla="val 1689"/>
                <a:gd name="f11" fmla="val 67813"/>
                <a:gd name="f12" fmla="val -25"/>
                <a:gd name="f13" fmla="val 65007"/>
                <a:gd name="f14" fmla="val 6475"/>
                <a:gd name="f15" fmla="val 3644"/>
                <a:gd name="f16" fmla="val -12"/>
                <a:gd name="f17" fmla="val 1079"/>
                <a:gd name="f18" fmla="val 1702"/>
                <a:gd name="f19" fmla="+- 0 0 -90"/>
                <a:gd name="f20" fmla="*/ f3 1 71355"/>
                <a:gd name="f21" fmla="*/ f4 1 431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71355"/>
                <a:gd name="f30" fmla="*/ f26 1 4317"/>
                <a:gd name="f31" fmla="*/ 0 f27 1"/>
                <a:gd name="f32" fmla="*/ 4317 f26 1"/>
                <a:gd name="f33" fmla="*/ 71356 f27 1"/>
                <a:gd name="f34" fmla="*/ 65007 f27 1"/>
                <a:gd name="f35" fmla="*/ 0 f26 1"/>
                <a:gd name="f36" fmla="*/ 6475 f27 1"/>
                <a:gd name="f37" fmla="+- f28 0 f1"/>
                <a:gd name="f38" fmla="*/ f31 1 71355"/>
                <a:gd name="f39" fmla="*/ f32 1 4317"/>
                <a:gd name="f40" fmla="*/ f33 1 71355"/>
                <a:gd name="f41" fmla="*/ f34 1 71355"/>
                <a:gd name="f42" fmla="*/ f35 1 4317"/>
                <a:gd name="f43" fmla="*/ f36 1 71355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29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0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59"/>
                </a:cxn>
                <a:cxn ang="f37">
                  <a:pos x="f61" y="f62"/>
                </a:cxn>
                <a:cxn ang="f37">
                  <a:pos x="f63" y="f62"/>
                </a:cxn>
                <a:cxn ang="f37">
                  <a:pos x="f58" y="f59"/>
                </a:cxn>
              </a:cxnLst>
              <a:rect l="f54" t="f57" r="f55" b="f56"/>
              <a:pathLst>
                <a:path w="71355" h="4317">
                  <a:moveTo>
                    <a:pt x="f5" y="f7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13" y="f5"/>
                  </a:cubicBezTo>
                  <a:lnTo>
                    <a:pt x="f14" y="f5"/>
                  </a:lnTo>
                  <a:cubicBezTo>
                    <a:pt x="f15" y="f16"/>
                    <a:pt x="f17" y="f18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6" name="Freeform: Shape 416">
              <a:extLst>
                <a:ext uri="{FF2B5EF4-FFF2-40B4-BE49-F238E27FC236}">
                  <a16:creationId xmlns:a16="http://schemas.microsoft.com/office/drawing/2014/main" id="{20A88D5D-631F-4B3E-15E5-27C7EC7B4D5D}"/>
                </a:ext>
              </a:extLst>
            </p:cNvPr>
            <p:cNvSpPr/>
            <p:nvPr/>
          </p:nvSpPr>
          <p:spPr>
            <a:xfrm>
              <a:off x="4932794" y="5787575"/>
              <a:ext cx="14090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93"/>
                <a:gd name="f7" fmla="val 13712"/>
                <a:gd name="f8" fmla="val 6856"/>
                <a:gd name="f9" fmla="val 64"/>
                <a:gd name="f10" fmla="val 10663"/>
                <a:gd name="f11" fmla="val 3174"/>
                <a:gd name="f12" fmla="val 13713"/>
                <a:gd name="f13" fmla="val 6983"/>
                <a:gd name="f14" fmla="val 10309"/>
                <a:gd name="f15" fmla="val 7237"/>
                <a:gd name="f16" fmla="val 10642"/>
                <a:gd name="f17" fmla="val 3070"/>
                <a:gd name="f18" fmla="val 3050"/>
                <a:gd name="f19" fmla="+- 0 0 -90"/>
                <a:gd name="f20" fmla="*/ f3 1 14093"/>
                <a:gd name="f21" fmla="*/ f4 1 1371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4093"/>
                <a:gd name="f30" fmla="*/ f26 1 13712"/>
                <a:gd name="f31" fmla="*/ 0 f27 1"/>
                <a:gd name="f32" fmla="*/ 6856 f26 1"/>
                <a:gd name="f33" fmla="*/ 6983 f27 1"/>
                <a:gd name="f34" fmla="*/ 13713 f26 1"/>
                <a:gd name="f35" fmla="*/ 14093 f27 1"/>
                <a:gd name="f36" fmla="*/ 7237 f27 1"/>
                <a:gd name="f37" fmla="*/ 0 f26 1"/>
                <a:gd name="f38" fmla="+- f28 0 f1"/>
                <a:gd name="f39" fmla="*/ f31 1 14093"/>
                <a:gd name="f40" fmla="*/ f32 1 13712"/>
                <a:gd name="f41" fmla="*/ f33 1 14093"/>
                <a:gd name="f42" fmla="*/ f34 1 13712"/>
                <a:gd name="f43" fmla="*/ f35 1 14093"/>
                <a:gd name="f44" fmla="*/ f36 1 14093"/>
                <a:gd name="f45" fmla="*/ f37 1 13712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14093" h="13712">
                  <a:moveTo>
                    <a:pt x="f5" y="f8"/>
                  </a:moveTo>
                  <a:cubicBezTo>
                    <a:pt x="f9" y="f10"/>
                    <a:pt x="f11" y="f12"/>
                    <a:pt x="f13" y="f12"/>
                  </a:cubicBezTo>
                  <a:lnTo>
                    <a:pt x="f6" y="f12"/>
                  </a:lnTo>
                  <a:cubicBezTo>
                    <a:pt x="f14" y="f12"/>
                    <a:pt x="f15" y="f16"/>
                    <a:pt x="f15" y="f8"/>
                  </a:cubicBezTo>
                  <a:cubicBezTo>
                    <a:pt x="f15" y="f17"/>
                    <a:pt x="f14" y="f5"/>
                    <a:pt x="f6" y="f5"/>
                  </a:cubicBezTo>
                  <a:lnTo>
                    <a:pt x="f13" y="f5"/>
                  </a:lnTo>
                  <a:cubicBezTo>
                    <a:pt x="f11" y="f5"/>
                    <a:pt x="f9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7" name="Freeform: Shape 417">
              <a:extLst>
                <a:ext uri="{FF2B5EF4-FFF2-40B4-BE49-F238E27FC236}">
                  <a16:creationId xmlns:a16="http://schemas.microsoft.com/office/drawing/2014/main" id="{611BE6DC-FA10-EAD1-F49B-502882177512}"/>
                </a:ext>
              </a:extLst>
            </p:cNvPr>
            <p:cNvSpPr/>
            <p:nvPr/>
          </p:nvSpPr>
          <p:spPr>
            <a:xfrm>
              <a:off x="4939899" y="5788462"/>
              <a:ext cx="47868" cy="128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866"/>
                <a:gd name="f7" fmla="val 12824"/>
                <a:gd name="f8" fmla="val 5968"/>
                <a:gd name="f9" fmla="val 64"/>
                <a:gd name="f10" fmla="val 9774"/>
                <a:gd name="f11" fmla="val 3174"/>
                <a:gd name="f12" fmla="val 6983"/>
                <a:gd name="f13" fmla="val 40883"/>
                <a:gd name="f14" fmla="val 44692"/>
                <a:gd name="f15" fmla="val 47803"/>
                <a:gd name="f16" fmla="val 47854"/>
                <a:gd name="f17" fmla="val 4414"/>
                <a:gd name="f18" fmla="val 47270"/>
                <a:gd name="f19" fmla="val 2919"/>
                <a:gd name="f20" fmla="val 46216"/>
                <a:gd name="f21" fmla="val 1778"/>
                <a:gd name="f22" fmla="val 45987"/>
                <a:gd name="f23" fmla="val 1384"/>
                <a:gd name="f24" fmla="val 45683"/>
                <a:gd name="f25" fmla="val 1039"/>
                <a:gd name="f26" fmla="val 45327"/>
                <a:gd name="f27" fmla="val 762"/>
                <a:gd name="f28" fmla="val 44184"/>
                <a:gd name="f29" fmla="val 43042"/>
                <a:gd name="f30" fmla="val 41645"/>
                <a:gd name="f31" fmla="val 3492"/>
                <a:gd name="f32" fmla="val -36"/>
                <a:gd name="f33" fmla="val 508"/>
                <a:gd name="f34" fmla="val 2512"/>
                <a:gd name="f35" fmla="+- 0 0 -90"/>
                <a:gd name="f36" fmla="*/ f3 1 47866"/>
                <a:gd name="f37" fmla="*/ f4 1 12824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7866"/>
                <a:gd name="f46" fmla="*/ f42 1 12824"/>
                <a:gd name="f47" fmla="*/ 0 f43 1"/>
                <a:gd name="f48" fmla="*/ 5968 f42 1"/>
                <a:gd name="f49" fmla="*/ 6983 f43 1"/>
                <a:gd name="f50" fmla="*/ 12824 f42 1"/>
                <a:gd name="f51" fmla="*/ 40883 f43 1"/>
                <a:gd name="f52" fmla="*/ 47866 f43 1"/>
                <a:gd name="f53" fmla="*/ 46216 f43 1"/>
                <a:gd name="f54" fmla="*/ 1778 f42 1"/>
                <a:gd name="f55" fmla="*/ 45327 f43 1"/>
                <a:gd name="f56" fmla="*/ 762 f42 1"/>
                <a:gd name="f57" fmla="*/ 44184 f43 1"/>
                <a:gd name="f58" fmla="*/ 0 f42 1"/>
                <a:gd name="f59" fmla="*/ 43042 f43 1"/>
                <a:gd name="f60" fmla="*/ 41645 f43 1"/>
                <a:gd name="f61" fmla="+- f44 0 f1"/>
                <a:gd name="f62" fmla="*/ f47 1 47866"/>
                <a:gd name="f63" fmla="*/ f48 1 12824"/>
                <a:gd name="f64" fmla="*/ f49 1 47866"/>
                <a:gd name="f65" fmla="*/ f50 1 12824"/>
                <a:gd name="f66" fmla="*/ f51 1 47866"/>
                <a:gd name="f67" fmla="*/ f52 1 47866"/>
                <a:gd name="f68" fmla="*/ f53 1 47866"/>
                <a:gd name="f69" fmla="*/ f54 1 12824"/>
                <a:gd name="f70" fmla="*/ f55 1 47866"/>
                <a:gd name="f71" fmla="*/ f56 1 12824"/>
                <a:gd name="f72" fmla="*/ f57 1 47866"/>
                <a:gd name="f73" fmla="*/ f58 1 12824"/>
                <a:gd name="f74" fmla="*/ f59 1 47866"/>
                <a:gd name="f75" fmla="*/ f60 1 47866"/>
                <a:gd name="f76" fmla="*/ f38 1 f45"/>
                <a:gd name="f77" fmla="*/ f39 1 f45"/>
                <a:gd name="f78" fmla="*/ f38 1 f46"/>
                <a:gd name="f79" fmla="*/ f40 1 f46"/>
                <a:gd name="f80" fmla="*/ f62 1 f45"/>
                <a:gd name="f81" fmla="*/ f63 1 f46"/>
                <a:gd name="f82" fmla="*/ f64 1 f45"/>
                <a:gd name="f83" fmla="*/ f65 1 f46"/>
                <a:gd name="f84" fmla="*/ f66 1 f45"/>
                <a:gd name="f85" fmla="*/ f67 1 f45"/>
                <a:gd name="f86" fmla="*/ f68 1 f45"/>
                <a:gd name="f87" fmla="*/ f69 1 f46"/>
                <a:gd name="f88" fmla="*/ f70 1 f45"/>
                <a:gd name="f89" fmla="*/ f71 1 f46"/>
                <a:gd name="f90" fmla="*/ f72 1 f45"/>
                <a:gd name="f91" fmla="*/ f73 1 f46"/>
                <a:gd name="f92" fmla="*/ f74 1 f45"/>
                <a:gd name="f93" fmla="*/ f75 1 f45"/>
                <a:gd name="f94" fmla="*/ f76 f36 1"/>
                <a:gd name="f95" fmla="*/ f77 f36 1"/>
                <a:gd name="f96" fmla="*/ f79 f37 1"/>
                <a:gd name="f97" fmla="*/ f78 f37 1"/>
                <a:gd name="f98" fmla="*/ f80 f36 1"/>
                <a:gd name="f99" fmla="*/ f81 f37 1"/>
                <a:gd name="f100" fmla="*/ f82 f36 1"/>
                <a:gd name="f101" fmla="*/ f83 f37 1"/>
                <a:gd name="f102" fmla="*/ f84 f36 1"/>
                <a:gd name="f103" fmla="*/ f85 f36 1"/>
                <a:gd name="f104" fmla="*/ f86 f36 1"/>
                <a:gd name="f105" fmla="*/ f87 f37 1"/>
                <a:gd name="f106" fmla="*/ f88 f36 1"/>
                <a:gd name="f107" fmla="*/ f89 f37 1"/>
                <a:gd name="f108" fmla="*/ f90 f36 1"/>
                <a:gd name="f109" fmla="*/ f91 f37 1"/>
                <a:gd name="f110" fmla="*/ f92 f36 1"/>
                <a:gd name="f111" fmla="*/ f9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8" y="f99"/>
                </a:cxn>
                <a:cxn ang="f61">
                  <a:pos x="f100" y="f101"/>
                </a:cxn>
                <a:cxn ang="f61">
                  <a:pos x="f102" y="f101"/>
                </a:cxn>
                <a:cxn ang="f61">
                  <a:pos x="f103" y="f99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09"/>
                </a:cxn>
                <a:cxn ang="f61">
                  <a:pos x="f111" y="f109"/>
                </a:cxn>
                <a:cxn ang="f61">
                  <a:pos x="f100" y="f109"/>
                </a:cxn>
                <a:cxn ang="f61">
                  <a:pos x="f98" y="f99"/>
                </a:cxn>
              </a:cxnLst>
              <a:rect l="f94" t="f97" r="f95" b="f96"/>
              <a:pathLst>
                <a:path w="47866" h="12824">
                  <a:moveTo>
                    <a:pt x="f5" y="f8"/>
                  </a:moveTo>
                  <a:cubicBezTo>
                    <a:pt x="f9" y="f10"/>
                    <a:pt x="f11" y="f7"/>
                    <a:pt x="f12" y="f7"/>
                  </a:cubicBezTo>
                  <a:lnTo>
                    <a:pt x="f13" y="f7"/>
                  </a:lnTo>
                  <a:cubicBezTo>
                    <a:pt x="f14" y="f7"/>
                    <a:pt x="f15" y="f10"/>
                    <a:pt x="f6" y="f8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5"/>
                  </a:lnTo>
                  <a:lnTo>
                    <a:pt x="f29" y="f5"/>
                  </a:lnTo>
                  <a:lnTo>
                    <a:pt x="f30" y="f5"/>
                  </a:lnTo>
                  <a:lnTo>
                    <a:pt x="f12" y="f5"/>
                  </a:lnTo>
                  <a:cubicBezTo>
                    <a:pt x="f31" y="f32"/>
                    <a:pt x="f33" y="f3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8" name="Freeform: Shape 418">
              <a:extLst>
                <a:ext uri="{FF2B5EF4-FFF2-40B4-BE49-F238E27FC236}">
                  <a16:creationId xmlns:a16="http://schemas.microsoft.com/office/drawing/2014/main" id="{C34254FF-BEE5-5C78-A6DE-F90621AAE2D1}"/>
                </a:ext>
              </a:extLst>
            </p:cNvPr>
            <p:cNvSpPr/>
            <p:nvPr/>
          </p:nvSpPr>
          <p:spPr>
            <a:xfrm>
              <a:off x="6055056" y="6511671"/>
              <a:ext cx="13834" cy="69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6983"/>
                <a:gd name="f8" fmla="val 10792"/>
                <a:gd name="f9" fmla="val 6920"/>
                <a:gd name="f10" fmla="val 3809"/>
                <a:gd name="f11" fmla="val 3123"/>
                <a:gd name="f12" fmla="val 3860"/>
                <a:gd name="f13" fmla="+- 0 0 -90"/>
                <a:gd name="f14" fmla="*/ f3 1 13839"/>
                <a:gd name="f15" fmla="*/ f4 1 698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839"/>
                <a:gd name="f24" fmla="*/ f20 1 6983"/>
                <a:gd name="f25" fmla="*/ 6983 f21 1"/>
                <a:gd name="f26" fmla="*/ 6983 f20 1"/>
                <a:gd name="f27" fmla="*/ 13839 f21 1"/>
                <a:gd name="f28" fmla="*/ 0 f20 1"/>
                <a:gd name="f29" fmla="*/ 0 f21 1"/>
                <a:gd name="f30" fmla="+- f22 0 f1"/>
                <a:gd name="f31" fmla="*/ f25 1 13839"/>
                <a:gd name="f32" fmla="*/ f26 1 6983"/>
                <a:gd name="f33" fmla="*/ f27 1 13839"/>
                <a:gd name="f34" fmla="*/ f28 1 6983"/>
                <a:gd name="f35" fmla="*/ f29 1 13839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3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2"/>
                </a:cxn>
                <a:cxn ang="f30">
                  <a:pos x="f51" y="f52"/>
                </a:cxn>
                <a:cxn ang="f30">
                  <a:pos x="f49" y="f50"/>
                </a:cxn>
                <a:cxn ang="f30">
                  <a:pos x="f53" y="f52"/>
                </a:cxn>
                <a:cxn ang="f30">
                  <a:pos x="f53" y="f52"/>
                </a:cxn>
                <a:cxn ang="f30">
                  <a:pos x="f53" y="f52"/>
                </a:cxn>
                <a:cxn ang="f30">
                  <a:pos x="f49" y="f50"/>
                </a:cxn>
              </a:cxnLst>
              <a:rect l="f45" t="f48" r="f46" b="f47"/>
              <a:pathLst>
                <a:path w="13839" h="6983">
                  <a:moveTo>
                    <a:pt x="f7" y="f7"/>
                  </a:moveTo>
                  <a:cubicBezTo>
                    <a:pt x="f8" y="f9"/>
                    <a:pt x="f6" y="f10"/>
                    <a:pt x="f6" y="f5"/>
                  </a:cubicBezTo>
                  <a:lnTo>
                    <a:pt x="f6" y="f5"/>
                  </a:lnTo>
                  <a:cubicBezTo>
                    <a:pt x="f6" y="f10"/>
                    <a:pt x="f8" y="f9"/>
                    <a:pt x="f7" y="f7"/>
                  </a:cubicBezTo>
                  <a:cubicBezTo>
                    <a:pt x="f11" y="f7"/>
                    <a:pt x="f5" y="f12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cubicBezTo>
                    <a:pt x="f5" y="f12"/>
                    <a:pt x="f11" y="f7"/>
                    <a:pt x="f7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9" name="Freeform: Shape 419">
              <a:extLst>
                <a:ext uri="{FF2B5EF4-FFF2-40B4-BE49-F238E27FC236}">
                  <a16:creationId xmlns:a16="http://schemas.microsoft.com/office/drawing/2014/main" id="{F9D75B55-5FF8-5C16-BE11-9D77ACA33932}"/>
                </a:ext>
              </a:extLst>
            </p:cNvPr>
            <p:cNvSpPr/>
            <p:nvPr/>
          </p:nvSpPr>
          <p:spPr>
            <a:xfrm>
              <a:off x="4769382" y="6249357"/>
              <a:ext cx="13834" cy="204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04544"/>
                <a:gd name="f8" fmla="val 6983"/>
                <a:gd name="f9" fmla="val 6856"/>
                <a:gd name="f10" fmla="val 3174"/>
                <a:gd name="f11" fmla="val 63"/>
                <a:gd name="f12" fmla="val 3809"/>
                <a:gd name="f13" fmla="val 197688"/>
                <a:gd name="f14" fmla="val 201497"/>
                <a:gd name="f15" fmla="val 204545"/>
                <a:gd name="f16" fmla="val 10767"/>
                <a:gd name="f17" fmla="val 201472"/>
                <a:gd name="f18" fmla="val 3784"/>
                <a:gd name="f19" fmla="+- 0 0 -90"/>
                <a:gd name="f20" fmla="*/ f3 1 13839"/>
                <a:gd name="f21" fmla="*/ f4 1 20454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204544"/>
                <a:gd name="f31" fmla="*/ 6983 f27 1"/>
                <a:gd name="f32" fmla="*/ 6856 f26 1"/>
                <a:gd name="f33" fmla="*/ 0 f27 1"/>
                <a:gd name="f34" fmla="*/ 0 f26 1"/>
                <a:gd name="f35" fmla="*/ 197688 f26 1"/>
                <a:gd name="f36" fmla="*/ 204545 f26 1"/>
                <a:gd name="f37" fmla="*/ 13839 f27 1"/>
                <a:gd name="f38" fmla="+- f28 0 f1"/>
                <a:gd name="f39" fmla="*/ f31 1 13839"/>
                <a:gd name="f40" fmla="*/ f32 1 204544"/>
                <a:gd name="f41" fmla="*/ f33 1 13839"/>
                <a:gd name="f42" fmla="*/ f34 1 204544"/>
                <a:gd name="f43" fmla="*/ f35 1 204544"/>
                <a:gd name="f44" fmla="*/ f36 1 204544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839" h="204544">
                  <a:moveTo>
                    <a:pt x="f8" y="f9"/>
                  </a:moveTo>
                  <a:cubicBezTo>
                    <a:pt x="f10" y="f9"/>
                    <a:pt x="f11" y="f12"/>
                    <a:pt x="f5" y="f5"/>
                  </a:cubicBezTo>
                  <a:lnTo>
                    <a:pt x="f5" y="f5"/>
                  </a:lnTo>
                  <a:lnTo>
                    <a:pt x="f5" y="f13"/>
                  </a:lnTo>
                  <a:cubicBezTo>
                    <a:pt x="f11" y="f14"/>
                    <a:pt x="f10" y="f15"/>
                    <a:pt x="f8" y="f15"/>
                  </a:cubicBezTo>
                  <a:cubicBezTo>
                    <a:pt x="f16" y="f15"/>
                    <a:pt x="f6" y="f17"/>
                    <a:pt x="f6" y="f13"/>
                  </a:cubicBezTo>
                  <a:lnTo>
                    <a:pt x="f6" y="f5"/>
                  </a:lnTo>
                  <a:cubicBezTo>
                    <a:pt x="f6" y="f18"/>
                    <a:pt x="f1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0" name="Freeform: Shape 420">
              <a:extLst>
                <a:ext uri="{FF2B5EF4-FFF2-40B4-BE49-F238E27FC236}">
                  <a16:creationId xmlns:a16="http://schemas.microsoft.com/office/drawing/2014/main" id="{D2C6AB5A-A9C7-62A4-5BCA-F6A142D0BB65}"/>
                </a:ext>
              </a:extLst>
            </p:cNvPr>
            <p:cNvSpPr/>
            <p:nvPr/>
          </p:nvSpPr>
          <p:spPr>
            <a:xfrm>
              <a:off x="4769382" y="6241228"/>
              <a:ext cx="13844" cy="149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40"/>
                <a:gd name="f7" fmla="val 14982"/>
                <a:gd name="f8" fmla="val 6983"/>
                <a:gd name="f9" fmla="val 8126"/>
                <a:gd name="f10" fmla="val 63"/>
                <a:gd name="f11" fmla="val 11935"/>
                <a:gd name="f12" fmla="val 3174"/>
                <a:gd name="f13" fmla="val 10767"/>
                <a:gd name="f14" fmla="val 13839"/>
                <a:gd name="f15" fmla="val 11910"/>
                <a:gd name="f16" fmla="val 13915"/>
                <a:gd name="f17" fmla="val 3200"/>
                <a:gd name="f18" fmla="val 10893"/>
                <a:gd name="f19" fmla="val 76"/>
                <a:gd name="f20" fmla="val 7110"/>
                <a:gd name="f21" fmla="val 7072"/>
                <a:gd name="f22" fmla="val 7021"/>
                <a:gd name="f23" fmla="val 3669"/>
                <a:gd name="f24" fmla="val 64"/>
                <a:gd name="f25" fmla="val 851"/>
                <a:gd name="f26" fmla="val 2450"/>
                <a:gd name="f27" fmla="val 254"/>
                <a:gd name="f28" fmla="val 5714"/>
                <a:gd name="f29" fmla="val 6475"/>
                <a:gd name="f30" fmla="+- 0 0 -90"/>
                <a:gd name="f31" fmla="*/ f3 1 13840"/>
                <a:gd name="f32" fmla="*/ f4 1 1498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3840"/>
                <a:gd name="f41" fmla="*/ f37 1 14982"/>
                <a:gd name="f42" fmla="*/ 0 f38 1"/>
                <a:gd name="f43" fmla="*/ 6983 f37 1"/>
                <a:gd name="f44" fmla="*/ 8126 f37 1"/>
                <a:gd name="f45" fmla="*/ 6983 f38 1"/>
                <a:gd name="f46" fmla="*/ 14982 f37 1"/>
                <a:gd name="f47" fmla="*/ 13839 f38 1"/>
                <a:gd name="f48" fmla="*/ 7110 f38 1"/>
                <a:gd name="f49" fmla="*/ 0 f37 1"/>
                <a:gd name="f50" fmla="*/ 254 f38 1"/>
                <a:gd name="f51" fmla="*/ 5714 f37 1"/>
                <a:gd name="f52" fmla="+- f39 0 f1"/>
                <a:gd name="f53" fmla="*/ f42 1 13840"/>
                <a:gd name="f54" fmla="*/ f43 1 14982"/>
                <a:gd name="f55" fmla="*/ f44 1 14982"/>
                <a:gd name="f56" fmla="*/ f45 1 13840"/>
                <a:gd name="f57" fmla="*/ f46 1 14982"/>
                <a:gd name="f58" fmla="*/ f47 1 13840"/>
                <a:gd name="f59" fmla="*/ f48 1 13840"/>
                <a:gd name="f60" fmla="*/ f49 1 14982"/>
                <a:gd name="f61" fmla="*/ f50 1 13840"/>
                <a:gd name="f62" fmla="*/ f51 1 14982"/>
                <a:gd name="f63" fmla="*/ f33 1 f40"/>
                <a:gd name="f64" fmla="*/ f34 1 f40"/>
                <a:gd name="f65" fmla="*/ f33 1 f41"/>
                <a:gd name="f66" fmla="*/ f35 1 f41"/>
                <a:gd name="f67" fmla="*/ f53 1 f40"/>
                <a:gd name="f68" fmla="*/ f54 1 f41"/>
                <a:gd name="f69" fmla="*/ f55 1 f41"/>
                <a:gd name="f70" fmla="*/ f56 1 f40"/>
                <a:gd name="f71" fmla="*/ f57 1 f41"/>
                <a:gd name="f72" fmla="*/ f58 1 f40"/>
                <a:gd name="f73" fmla="*/ f59 1 f40"/>
                <a:gd name="f74" fmla="*/ f60 1 f41"/>
                <a:gd name="f75" fmla="*/ f61 1 f40"/>
                <a:gd name="f76" fmla="*/ f62 1 f41"/>
                <a:gd name="f77" fmla="*/ f63 f31 1"/>
                <a:gd name="f78" fmla="*/ f64 f31 1"/>
                <a:gd name="f79" fmla="*/ f66 f32 1"/>
                <a:gd name="f80" fmla="*/ f65 f32 1"/>
                <a:gd name="f81" fmla="*/ f67 f31 1"/>
                <a:gd name="f82" fmla="*/ f68 f32 1"/>
                <a:gd name="f83" fmla="*/ f69 f32 1"/>
                <a:gd name="f84" fmla="*/ f70 f31 1"/>
                <a:gd name="f85" fmla="*/ f71 f32 1"/>
                <a:gd name="f86" fmla="*/ f72 f31 1"/>
                <a:gd name="f87" fmla="*/ f73 f31 1"/>
                <a:gd name="f88" fmla="*/ f74 f32 1"/>
                <a:gd name="f89" fmla="*/ f75 f31 1"/>
                <a:gd name="f90" fmla="*/ f7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1" y="f82"/>
                </a:cxn>
                <a:cxn ang="f52">
                  <a:pos x="f81" y="f83"/>
                </a:cxn>
                <a:cxn ang="f52">
                  <a:pos x="f84" y="f85"/>
                </a:cxn>
                <a:cxn ang="f52">
                  <a:pos x="f86" y="f83"/>
                </a:cxn>
                <a:cxn ang="f52">
                  <a:pos x="f86" y="f82"/>
                </a:cxn>
                <a:cxn ang="f52">
                  <a:pos x="f87" y="f88"/>
                </a:cxn>
                <a:cxn ang="f52">
                  <a:pos x="f84" y="f88"/>
                </a:cxn>
                <a:cxn ang="f52">
                  <a:pos x="f89" y="f90"/>
                </a:cxn>
                <a:cxn ang="f52">
                  <a:pos x="f81" y="f82"/>
                </a:cxn>
              </a:cxnLst>
              <a:rect l="f77" t="f80" r="f78" b="f79"/>
              <a:pathLst>
                <a:path w="13840" h="14982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2" y="f7"/>
                    <a:pt x="f8" y="f7"/>
                  </a:cubicBezTo>
                  <a:cubicBezTo>
                    <a:pt x="f13" y="f7"/>
                    <a:pt x="f14" y="f15"/>
                    <a:pt x="f14" y="f9"/>
                  </a:cubicBezTo>
                  <a:lnTo>
                    <a:pt x="f14" y="f8"/>
                  </a:lnTo>
                  <a:cubicBezTo>
                    <a:pt x="f16" y="f17"/>
                    <a:pt x="f18" y="f19"/>
                    <a:pt x="f20" y="f5"/>
                  </a:cubicBezTo>
                  <a:cubicBezTo>
                    <a:pt x="f21" y="f5"/>
                    <a:pt x="f22" y="f5"/>
                    <a:pt x="f8" y="f5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7" y="f28"/>
                    <a:pt x="f5" y="f2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1" name="Freeform: Shape 421">
              <a:extLst>
                <a:ext uri="{FF2B5EF4-FFF2-40B4-BE49-F238E27FC236}">
                  <a16:creationId xmlns:a16="http://schemas.microsoft.com/office/drawing/2014/main" id="{80EFD5AA-F74C-D60B-FCF7-A785BB162351}"/>
                </a:ext>
              </a:extLst>
            </p:cNvPr>
            <p:cNvSpPr/>
            <p:nvPr/>
          </p:nvSpPr>
          <p:spPr>
            <a:xfrm>
              <a:off x="5215042" y="6439680"/>
              <a:ext cx="320716" cy="138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0718"/>
                <a:gd name="f7" fmla="val 13850"/>
                <a:gd name="f8" fmla="val 313355"/>
                <a:gd name="f9" fmla="val 6856"/>
                <a:gd name="f10" fmla="val 3073"/>
                <a:gd name="f11" fmla="val 316427"/>
                <a:gd name="f12" fmla="val 320211"/>
                <a:gd name="f13" fmla="val 10665"/>
                <a:gd name="f14" fmla="val 3047"/>
                <a:gd name="f15" fmla="val 13776"/>
                <a:gd name="f16" fmla="val 13839"/>
                <a:gd name="f17" fmla="val 320719"/>
                <a:gd name="f18" fmla="val 316871"/>
                <a:gd name="f19" fmla="val 14055"/>
                <a:gd name="f20" fmla="val 313571"/>
                <a:gd name="f21" fmla="val 11097"/>
                <a:gd name="f22" fmla="val 313367"/>
                <a:gd name="f23" fmla="val 7250"/>
                <a:gd name="f24" fmla="val 7123"/>
                <a:gd name="f25" fmla="val 6983"/>
                <a:gd name="f26" fmla="+- 0 0 -90"/>
                <a:gd name="f27" fmla="*/ f3 1 320718"/>
                <a:gd name="f28" fmla="*/ f4 1 1385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20718"/>
                <a:gd name="f37" fmla="*/ f33 1 13850"/>
                <a:gd name="f38" fmla="*/ 313355 f34 1"/>
                <a:gd name="f39" fmla="*/ 6856 f33 1"/>
                <a:gd name="f40" fmla="*/ 320211 f34 1"/>
                <a:gd name="f41" fmla="*/ 0 f33 1"/>
                <a:gd name="f42" fmla="*/ 6856 f34 1"/>
                <a:gd name="f43" fmla="*/ 0 f34 1"/>
                <a:gd name="f44" fmla="*/ 13839 f33 1"/>
                <a:gd name="f45" fmla="*/ 320719 f34 1"/>
                <a:gd name="f46" fmla="*/ 313367 f34 1"/>
                <a:gd name="f47" fmla="*/ 7250 f33 1"/>
                <a:gd name="f48" fmla="+- f35 0 f1"/>
                <a:gd name="f49" fmla="*/ f38 1 320718"/>
                <a:gd name="f50" fmla="*/ f39 1 13850"/>
                <a:gd name="f51" fmla="*/ f40 1 320718"/>
                <a:gd name="f52" fmla="*/ f41 1 13850"/>
                <a:gd name="f53" fmla="*/ f42 1 320718"/>
                <a:gd name="f54" fmla="*/ f43 1 320718"/>
                <a:gd name="f55" fmla="*/ f44 1 13850"/>
                <a:gd name="f56" fmla="*/ f45 1 320718"/>
                <a:gd name="f57" fmla="*/ f46 1 320718"/>
                <a:gd name="f58" fmla="*/ f47 1 13850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6"/>
                <a:gd name="f66" fmla="*/ f52 1 f37"/>
                <a:gd name="f67" fmla="*/ f53 1 f36"/>
                <a:gd name="f68" fmla="*/ f54 1 f36"/>
                <a:gd name="f69" fmla="*/ f55 1 f37"/>
                <a:gd name="f70" fmla="*/ f56 1 f36"/>
                <a:gd name="f71" fmla="*/ f57 1 f36"/>
                <a:gd name="f72" fmla="*/ f58 1 f37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7 1"/>
                <a:gd name="f80" fmla="*/ f66 f28 1"/>
                <a:gd name="f81" fmla="*/ f67 f27 1"/>
                <a:gd name="f82" fmla="*/ f68 f27 1"/>
                <a:gd name="f83" fmla="*/ f69 f28 1"/>
                <a:gd name="f84" fmla="*/ f70 f27 1"/>
                <a:gd name="f85" fmla="*/ f71 f27 1"/>
                <a:gd name="f86" fmla="*/ f72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9" y="f80"/>
                </a:cxn>
                <a:cxn ang="f48">
                  <a:pos x="f81" y="f80"/>
                </a:cxn>
                <a:cxn ang="f48">
                  <a:pos x="f82" y="f78"/>
                </a:cxn>
                <a:cxn ang="f48">
                  <a:pos x="f81" y="f83"/>
                </a:cxn>
                <a:cxn ang="f48">
                  <a:pos x="f84" y="f83"/>
                </a:cxn>
                <a:cxn ang="f48">
                  <a:pos x="f85" y="f86"/>
                </a:cxn>
                <a:cxn ang="f48">
                  <a:pos x="f77" y="f78"/>
                </a:cxn>
              </a:cxnLst>
              <a:rect l="f73" t="f76" r="f74" b="f75"/>
              <a:pathLst>
                <a:path w="320718" h="13850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9" y="f5"/>
                  </a:lnTo>
                  <a:cubicBezTo>
                    <a:pt x="f10" y="f5"/>
                    <a:pt x="f5" y="f10"/>
                    <a:pt x="f5" y="f9"/>
                  </a:cubicBezTo>
                  <a:cubicBezTo>
                    <a:pt x="f5" y="f13"/>
                    <a:pt x="f14" y="f15"/>
                    <a:pt x="f9" y="f16"/>
                  </a:cubicBezTo>
                  <a:lnTo>
                    <a:pt x="f17" y="f16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8" y="f24"/>
                    <a:pt x="f8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2" name="Freeform: Shape 422">
              <a:extLst>
                <a:ext uri="{FF2B5EF4-FFF2-40B4-BE49-F238E27FC236}">
                  <a16:creationId xmlns:a16="http://schemas.microsoft.com/office/drawing/2014/main" id="{93A2EFBB-82A2-677B-C2E8-CE832CFB5D1E}"/>
                </a:ext>
              </a:extLst>
            </p:cNvPr>
            <p:cNvSpPr/>
            <p:nvPr/>
          </p:nvSpPr>
          <p:spPr>
            <a:xfrm>
              <a:off x="5528901" y="6439680"/>
              <a:ext cx="10661" cy="138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65"/>
                <a:gd name="f7" fmla="val 13850"/>
                <a:gd name="f8" fmla="val 3301"/>
                <a:gd name="f9" fmla="val 6856"/>
                <a:gd name="f10" fmla="val 3073"/>
                <a:gd name="f11" fmla="val 6374"/>
                <a:gd name="f12" fmla="val 10158"/>
                <a:gd name="f13" fmla="val 3047"/>
                <a:gd name="f14" fmla="val 13776"/>
                <a:gd name="f15" fmla="val 13839"/>
                <a:gd name="f16" fmla="val 6818"/>
                <a:gd name="f17" fmla="val 14055"/>
                <a:gd name="f18" fmla="val 3517"/>
                <a:gd name="f19" fmla="val 11097"/>
                <a:gd name="f20" fmla="val 3314"/>
                <a:gd name="f21" fmla="val 7250"/>
                <a:gd name="f22" fmla="val 7123"/>
                <a:gd name="f23" fmla="val 6983"/>
                <a:gd name="f24" fmla="+- 0 0 -90"/>
                <a:gd name="f25" fmla="*/ f3 1 10665"/>
                <a:gd name="f26" fmla="*/ f4 1 13850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0665"/>
                <a:gd name="f35" fmla="*/ f31 1 13850"/>
                <a:gd name="f36" fmla="*/ 3301 f32 1"/>
                <a:gd name="f37" fmla="*/ 6856 f31 1"/>
                <a:gd name="f38" fmla="*/ 10158 f32 1"/>
                <a:gd name="f39" fmla="*/ 0 f31 1"/>
                <a:gd name="f40" fmla="*/ 6856 f32 1"/>
                <a:gd name="f41" fmla="*/ 0 f32 1"/>
                <a:gd name="f42" fmla="*/ 13839 f31 1"/>
                <a:gd name="f43" fmla="*/ 10665 f32 1"/>
                <a:gd name="f44" fmla="*/ 3314 f32 1"/>
                <a:gd name="f45" fmla="*/ 7250 f31 1"/>
                <a:gd name="f46" fmla="+- f33 0 f1"/>
                <a:gd name="f47" fmla="*/ f36 1 10665"/>
                <a:gd name="f48" fmla="*/ f37 1 13850"/>
                <a:gd name="f49" fmla="*/ f38 1 10665"/>
                <a:gd name="f50" fmla="*/ f39 1 13850"/>
                <a:gd name="f51" fmla="*/ f40 1 10665"/>
                <a:gd name="f52" fmla="*/ f41 1 10665"/>
                <a:gd name="f53" fmla="*/ f42 1 13850"/>
                <a:gd name="f54" fmla="*/ f43 1 10665"/>
                <a:gd name="f55" fmla="*/ f44 1 10665"/>
                <a:gd name="f56" fmla="*/ f45 1 13850"/>
                <a:gd name="f57" fmla="*/ f27 1 f34"/>
                <a:gd name="f58" fmla="*/ f28 1 f34"/>
                <a:gd name="f59" fmla="*/ f27 1 f35"/>
                <a:gd name="f60" fmla="*/ f29 1 f35"/>
                <a:gd name="f61" fmla="*/ f47 1 f34"/>
                <a:gd name="f62" fmla="*/ f48 1 f35"/>
                <a:gd name="f63" fmla="*/ f49 1 f34"/>
                <a:gd name="f64" fmla="*/ f50 1 f35"/>
                <a:gd name="f65" fmla="*/ f51 1 f34"/>
                <a:gd name="f66" fmla="*/ f52 1 f34"/>
                <a:gd name="f67" fmla="*/ f53 1 f35"/>
                <a:gd name="f68" fmla="*/ f54 1 f34"/>
                <a:gd name="f69" fmla="*/ f55 1 f34"/>
                <a:gd name="f70" fmla="*/ f56 1 f35"/>
                <a:gd name="f71" fmla="*/ f57 f25 1"/>
                <a:gd name="f72" fmla="*/ f58 f25 1"/>
                <a:gd name="f73" fmla="*/ f60 f26 1"/>
                <a:gd name="f74" fmla="*/ f59 f26 1"/>
                <a:gd name="f75" fmla="*/ f61 f25 1"/>
                <a:gd name="f76" fmla="*/ f62 f26 1"/>
                <a:gd name="f77" fmla="*/ f63 f25 1"/>
                <a:gd name="f78" fmla="*/ f64 f26 1"/>
                <a:gd name="f79" fmla="*/ f65 f25 1"/>
                <a:gd name="f80" fmla="*/ f66 f25 1"/>
                <a:gd name="f81" fmla="*/ f67 f26 1"/>
                <a:gd name="f82" fmla="*/ f68 f25 1"/>
                <a:gd name="f83" fmla="*/ f69 f25 1"/>
                <a:gd name="f84" fmla="*/ f70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9" y="f78"/>
                </a:cxn>
                <a:cxn ang="f46">
                  <a:pos x="f80" y="f76"/>
                </a:cxn>
                <a:cxn ang="f46">
                  <a:pos x="f79" y="f81"/>
                </a:cxn>
                <a:cxn ang="f46">
                  <a:pos x="f82" y="f81"/>
                </a:cxn>
                <a:cxn ang="f46">
                  <a:pos x="f83" y="f84"/>
                </a:cxn>
                <a:cxn ang="f46">
                  <a:pos x="f75" y="f76"/>
                </a:cxn>
              </a:cxnLst>
              <a:rect l="f71" t="f74" r="f72" b="f73"/>
              <a:pathLst>
                <a:path w="10665" h="13850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9" y="f5"/>
                  </a:lnTo>
                  <a:cubicBezTo>
                    <a:pt x="f10" y="f5"/>
                    <a:pt x="f5" y="f10"/>
                    <a:pt x="f5" y="f9"/>
                  </a:cubicBezTo>
                  <a:cubicBezTo>
                    <a:pt x="f5" y="f6"/>
                    <a:pt x="f13" y="f14"/>
                    <a:pt x="f9" y="f15"/>
                  </a:cubicBezTo>
                  <a:lnTo>
                    <a:pt x="f6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8" y="f22"/>
                    <a:pt x="f8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3" name="Freeform: Shape 423">
              <a:extLst>
                <a:ext uri="{FF2B5EF4-FFF2-40B4-BE49-F238E27FC236}">
                  <a16:creationId xmlns:a16="http://schemas.microsoft.com/office/drawing/2014/main" id="{40AE9843-587D-9CBB-7AAC-99A945547367}"/>
                </a:ext>
              </a:extLst>
            </p:cNvPr>
            <p:cNvSpPr/>
            <p:nvPr/>
          </p:nvSpPr>
          <p:spPr>
            <a:xfrm>
              <a:off x="5532202" y="6439680"/>
              <a:ext cx="201241" cy="138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242"/>
                <a:gd name="f7" fmla="val 13844"/>
                <a:gd name="f8" fmla="val 194005"/>
                <a:gd name="f9" fmla="val 6856"/>
                <a:gd name="f10" fmla="val 194069"/>
                <a:gd name="f11" fmla="val 3047"/>
                <a:gd name="f12" fmla="val 197180"/>
                <a:gd name="f13" fmla="val 200988"/>
                <a:gd name="f14" fmla="val 3073"/>
                <a:gd name="f15" fmla="val 10665"/>
                <a:gd name="f16" fmla="val 13776"/>
                <a:gd name="f17" fmla="val 13839"/>
                <a:gd name="f18" fmla="val 201243"/>
                <a:gd name="f19" fmla="val 197383"/>
                <a:gd name="f20" fmla="val 13979"/>
                <a:gd name="f21" fmla="val 194145"/>
                <a:gd name="f22" fmla="val 10970"/>
                <a:gd name="f23" fmla="val 7110"/>
                <a:gd name="f24" fmla="val 7034"/>
                <a:gd name="f25" fmla="val 6945"/>
                <a:gd name="f26" fmla="+- 0 0 -90"/>
                <a:gd name="f27" fmla="*/ f3 1 201242"/>
                <a:gd name="f28" fmla="*/ f4 1 1384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01242"/>
                <a:gd name="f37" fmla="*/ f33 1 13844"/>
                <a:gd name="f38" fmla="*/ 194005 f34 1"/>
                <a:gd name="f39" fmla="*/ 6856 f33 1"/>
                <a:gd name="f40" fmla="*/ 200988 f34 1"/>
                <a:gd name="f41" fmla="*/ 0 f33 1"/>
                <a:gd name="f42" fmla="*/ 6856 f34 1"/>
                <a:gd name="f43" fmla="*/ 0 f34 1"/>
                <a:gd name="f44" fmla="*/ 13839 f33 1"/>
                <a:gd name="f45" fmla="*/ 201243 f34 1"/>
                <a:gd name="f46" fmla="*/ 7110 f33 1"/>
                <a:gd name="f47" fmla="+- f35 0 f1"/>
                <a:gd name="f48" fmla="*/ f38 1 201242"/>
                <a:gd name="f49" fmla="*/ f39 1 13844"/>
                <a:gd name="f50" fmla="*/ f40 1 201242"/>
                <a:gd name="f51" fmla="*/ f41 1 13844"/>
                <a:gd name="f52" fmla="*/ f42 1 201242"/>
                <a:gd name="f53" fmla="*/ f43 1 201242"/>
                <a:gd name="f54" fmla="*/ f44 1 13844"/>
                <a:gd name="f55" fmla="*/ f45 1 201242"/>
                <a:gd name="f56" fmla="*/ f46 1 13844"/>
                <a:gd name="f57" fmla="*/ f29 1 f36"/>
                <a:gd name="f58" fmla="*/ f30 1 f36"/>
                <a:gd name="f59" fmla="*/ f29 1 f37"/>
                <a:gd name="f60" fmla="*/ f31 1 f37"/>
                <a:gd name="f61" fmla="*/ f48 1 f36"/>
                <a:gd name="f62" fmla="*/ f49 1 f37"/>
                <a:gd name="f63" fmla="*/ f50 1 f36"/>
                <a:gd name="f64" fmla="*/ f51 1 f37"/>
                <a:gd name="f65" fmla="*/ f52 1 f36"/>
                <a:gd name="f66" fmla="*/ f53 1 f36"/>
                <a:gd name="f67" fmla="*/ f54 1 f37"/>
                <a:gd name="f68" fmla="*/ f55 1 f36"/>
                <a:gd name="f69" fmla="*/ f56 1 f37"/>
                <a:gd name="f70" fmla="*/ f57 f27 1"/>
                <a:gd name="f71" fmla="*/ f58 f27 1"/>
                <a:gd name="f72" fmla="*/ f60 f28 1"/>
                <a:gd name="f73" fmla="*/ f59 f28 1"/>
                <a:gd name="f74" fmla="*/ f61 f27 1"/>
                <a:gd name="f75" fmla="*/ f62 f28 1"/>
                <a:gd name="f76" fmla="*/ f63 f27 1"/>
                <a:gd name="f77" fmla="*/ f64 f28 1"/>
                <a:gd name="f78" fmla="*/ f65 f27 1"/>
                <a:gd name="f79" fmla="*/ f66 f27 1"/>
                <a:gd name="f80" fmla="*/ f67 f28 1"/>
                <a:gd name="f81" fmla="*/ f68 f27 1"/>
                <a:gd name="f82" fmla="*/ f69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4" y="f75"/>
                </a:cxn>
                <a:cxn ang="f47">
                  <a:pos x="f76" y="f77"/>
                </a:cxn>
                <a:cxn ang="f47">
                  <a:pos x="f78" y="f77"/>
                </a:cxn>
                <a:cxn ang="f47">
                  <a:pos x="f79" y="f75"/>
                </a:cxn>
                <a:cxn ang="f47">
                  <a:pos x="f78" y="f80"/>
                </a:cxn>
                <a:cxn ang="f47">
                  <a:pos x="f81" y="f80"/>
                </a:cxn>
                <a:cxn ang="f47">
                  <a:pos x="f74" y="f82"/>
                </a:cxn>
                <a:cxn ang="f47">
                  <a:pos x="f74" y="f75"/>
                </a:cxn>
              </a:cxnLst>
              <a:rect l="f70" t="f73" r="f71" b="f72"/>
              <a:pathLst>
                <a:path w="201242" h="13844">
                  <a:moveTo>
                    <a:pt x="f8" y="f9"/>
                  </a:moveTo>
                  <a:cubicBezTo>
                    <a:pt x="f10" y="f11"/>
                    <a:pt x="f12" y="f5"/>
                    <a:pt x="f13" y="f5"/>
                  </a:cubicBezTo>
                  <a:lnTo>
                    <a:pt x="f9" y="f5"/>
                  </a:lnTo>
                  <a:cubicBezTo>
                    <a:pt x="f14" y="f5"/>
                    <a:pt x="f5" y="f14"/>
                    <a:pt x="f5" y="f9"/>
                  </a:cubicBezTo>
                  <a:cubicBezTo>
                    <a:pt x="f5" y="f15"/>
                    <a:pt x="f11" y="f16"/>
                    <a:pt x="f9" y="f17"/>
                  </a:cubicBezTo>
                  <a:lnTo>
                    <a:pt x="f18" y="f17"/>
                  </a:lnTo>
                  <a:cubicBezTo>
                    <a:pt x="f19" y="f20"/>
                    <a:pt x="f21" y="f22"/>
                    <a:pt x="f8" y="f23"/>
                  </a:cubicBezTo>
                  <a:cubicBezTo>
                    <a:pt x="f8" y="f24"/>
                    <a:pt x="f8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4" name="Freeform: Shape 424">
              <a:extLst>
                <a:ext uri="{FF2B5EF4-FFF2-40B4-BE49-F238E27FC236}">
                  <a16:creationId xmlns:a16="http://schemas.microsoft.com/office/drawing/2014/main" id="{D56E4C55-9201-87B5-29C1-C5484241D732}"/>
                </a:ext>
              </a:extLst>
            </p:cNvPr>
            <p:cNvSpPr/>
            <p:nvPr/>
          </p:nvSpPr>
          <p:spPr>
            <a:xfrm>
              <a:off x="5726457" y="6439680"/>
              <a:ext cx="9852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527"/>
                <a:gd name="f7" fmla="val 13839"/>
                <a:gd name="f8" fmla="val 95479"/>
                <a:gd name="f9" fmla="val 12443"/>
                <a:gd name="f10" fmla="val 97409"/>
                <a:gd name="f11" fmla="val 11237"/>
                <a:gd name="f12" fmla="val 98564"/>
                <a:gd name="f13" fmla="val 9129"/>
                <a:gd name="f14" fmla="val 98526"/>
                <a:gd name="f15" fmla="val 6856"/>
                <a:gd name="f16" fmla="val 5041"/>
                <a:gd name="f17" fmla="val 97790"/>
                <a:gd name="f18" fmla="val 3301"/>
                <a:gd name="f19" fmla="val 96495"/>
                <a:gd name="f20" fmla="val 2032"/>
                <a:gd name="f21" fmla="val 95264"/>
                <a:gd name="f22" fmla="val 838"/>
                <a:gd name="f23" fmla="val 93638"/>
                <a:gd name="f24" fmla="val 114"/>
                <a:gd name="f25" fmla="val 91924"/>
                <a:gd name="f26" fmla="val 6983"/>
                <a:gd name="f27" fmla="val 3174"/>
                <a:gd name="f28" fmla="val 64"/>
                <a:gd name="f29" fmla="val 3047"/>
                <a:gd name="f30" fmla="val 10716"/>
                <a:gd name="f31" fmla="val 3123"/>
                <a:gd name="f32" fmla="val 91670"/>
                <a:gd name="f33" fmla="val 93054"/>
                <a:gd name="f34" fmla="val 13789"/>
                <a:gd name="f35" fmla="val 94387"/>
                <a:gd name="f36" fmla="val 13293"/>
                <a:gd name="f37" fmla="+- 0 0 -90"/>
                <a:gd name="f38" fmla="*/ f3 1 98527"/>
                <a:gd name="f39" fmla="*/ f4 1 1383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98527"/>
                <a:gd name="f48" fmla="*/ f44 1 13839"/>
                <a:gd name="f49" fmla="*/ 95479 f45 1"/>
                <a:gd name="f50" fmla="*/ 12443 f44 1"/>
                <a:gd name="f51" fmla="*/ 98526 f45 1"/>
                <a:gd name="f52" fmla="*/ 6856 f44 1"/>
                <a:gd name="f53" fmla="*/ 96495 f45 1"/>
                <a:gd name="f54" fmla="*/ 2032 f44 1"/>
                <a:gd name="f55" fmla="*/ 91924 f45 1"/>
                <a:gd name="f56" fmla="*/ 0 f44 1"/>
                <a:gd name="f57" fmla="*/ 6983 f45 1"/>
                <a:gd name="f58" fmla="*/ 0 f45 1"/>
                <a:gd name="f59" fmla="*/ 13839 f44 1"/>
                <a:gd name="f60" fmla="*/ 91670 f45 1"/>
                <a:gd name="f61" fmla="+- f46 0 f1"/>
                <a:gd name="f62" fmla="*/ f49 1 98527"/>
                <a:gd name="f63" fmla="*/ f50 1 13839"/>
                <a:gd name="f64" fmla="*/ f51 1 98527"/>
                <a:gd name="f65" fmla="*/ f52 1 13839"/>
                <a:gd name="f66" fmla="*/ f53 1 98527"/>
                <a:gd name="f67" fmla="*/ f54 1 13839"/>
                <a:gd name="f68" fmla="*/ f55 1 98527"/>
                <a:gd name="f69" fmla="*/ f56 1 13839"/>
                <a:gd name="f70" fmla="*/ f57 1 98527"/>
                <a:gd name="f71" fmla="*/ f58 1 98527"/>
                <a:gd name="f72" fmla="*/ f59 1 13839"/>
                <a:gd name="f73" fmla="*/ f60 1 98527"/>
                <a:gd name="f74" fmla="*/ f40 1 f47"/>
                <a:gd name="f75" fmla="*/ f41 1 f47"/>
                <a:gd name="f76" fmla="*/ f40 1 f48"/>
                <a:gd name="f77" fmla="*/ f42 1 f48"/>
                <a:gd name="f78" fmla="*/ f62 1 f47"/>
                <a:gd name="f79" fmla="*/ f63 1 f48"/>
                <a:gd name="f80" fmla="*/ f64 1 f47"/>
                <a:gd name="f81" fmla="*/ f65 1 f48"/>
                <a:gd name="f82" fmla="*/ f66 1 f47"/>
                <a:gd name="f83" fmla="*/ f67 1 f48"/>
                <a:gd name="f84" fmla="*/ f68 1 f47"/>
                <a:gd name="f85" fmla="*/ f69 1 f48"/>
                <a:gd name="f86" fmla="*/ f70 1 f47"/>
                <a:gd name="f87" fmla="*/ f71 1 f47"/>
                <a:gd name="f88" fmla="*/ f72 1 f48"/>
                <a:gd name="f89" fmla="*/ f73 1 f47"/>
                <a:gd name="f90" fmla="*/ f74 f38 1"/>
                <a:gd name="f91" fmla="*/ f75 f38 1"/>
                <a:gd name="f92" fmla="*/ f77 f39 1"/>
                <a:gd name="f93" fmla="*/ f76 f39 1"/>
                <a:gd name="f94" fmla="*/ f78 f38 1"/>
                <a:gd name="f95" fmla="*/ f79 f39 1"/>
                <a:gd name="f96" fmla="*/ f80 f38 1"/>
                <a:gd name="f97" fmla="*/ f81 f39 1"/>
                <a:gd name="f98" fmla="*/ f82 f38 1"/>
                <a:gd name="f99" fmla="*/ f83 f39 1"/>
                <a:gd name="f100" fmla="*/ f84 f38 1"/>
                <a:gd name="f101" fmla="*/ f85 f39 1"/>
                <a:gd name="f102" fmla="*/ f86 f38 1"/>
                <a:gd name="f103" fmla="*/ f87 f38 1"/>
                <a:gd name="f104" fmla="*/ f88 f39 1"/>
                <a:gd name="f105" fmla="*/ f89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4" y="f95"/>
                </a:cxn>
                <a:cxn ang="f61">
                  <a:pos x="f96" y="f97"/>
                </a:cxn>
                <a:cxn ang="f61">
                  <a:pos x="f98" y="f99"/>
                </a:cxn>
                <a:cxn ang="f61">
                  <a:pos x="f100" y="f101"/>
                </a:cxn>
                <a:cxn ang="f61">
                  <a:pos x="f102" y="f101"/>
                </a:cxn>
                <a:cxn ang="f61">
                  <a:pos x="f103" y="f97"/>
                </a:cxn>
                <a:cxn ang="f61">
                  <a:pos x="f102" y="f104"/>
                </a:cxn>
                <a:cxn ang="f61">
                  <a:pos x="f105" y="f104"/>
                </a:cxn>
                <a:cxn ang="f61">
                  <a:pos x="f94" y="f95"/>
                </a:cxn>
              </a:cxnLst>
              <a:rect l="f90" t="f93" r="f91" b="f92"/>
              <a:pathLst>
                <a:path w="98527" h="138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5"/>
                  </a:cubicBezTo>
                  <a:lnTo>
                    <a:pt x="f26" y="f5"/>
                  </a:lnTo>
                  <a:cubicBezTo>
                    <a:pt x="f27" y="f5"/>
                    <a:pt x="f28" y="f29"/>
                    <a:pt x="f5" y="f15"/>
                  </a:cubicBezTo>
                  <a:cubicBezTo>
                    <a:pt x="f5" y="f30"/>
                    <a:pt x="f31" y="f7"/>
                    <a:pt x="f26" y="f7"/>
                  </a:cubicBezTo>
                  <a:lnTo>
                    <a:pt x="f32" y="f7"/>
                  </a:ln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5" name="Freeform: Shape 425">
              <a:extLst>
                <a:ext uri="{FF2B5EF4-FFF2-40B4-BE49-F238E27FC236}">
                  <a16:creationId xmlns:a16="http://schemas.microsoft.com/office/drawing/2014/main" id="{C9BB64B5-38AC-8BB4-55AE-D337AF022830}"/>
                </a:ext>
              </a:extLst>
            </p:cNvPr>
            <p:cNvSpPr/>
            <p:nvPr/>
          </p:nvSpPr>
          <p:spPr>
            <a:xfrm>
              <a:off x="4241965" y="5614388"/>
              <a:ext cx="5218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183"/>
                <a:gd name="f7" fmla="val 13839"/>
                <a:gd name="f8" fmla="val 45327"/>
                <a:gd name="f9" fmla="val 6856"/>
                <a:gd name="f10" fmla="val 3070"/>
                <a:gd name="f11" fmla="val 48400"/>
                <a:gd name="f12" fmla="val 3073"/>
                <a:gd name="f13" fmla="val 10664"/>
                <a:gd name="f14" fmla="val 3047"/>
                <a:gd name="f15" fmla="val 13771"/>
                <a:gd name="f16" fmla="val 48374"/>
                <a:gd name="f17" fmla="val 13770"/>
                <a:gd name="f18" fmla="+- 0 0 -90"/>
                <a:gd name="f19" fmla="*/ f3 1 52183"/>
                <a:gd name="f20" fmla="*/ f4 1 1383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52183"/>
                <a:gd name="f29" fmla="*/ f25 1 13839"/>
                <a:gd name="f30" fmla="*/ 45327 f26 1"/>
                <a:gd name="f31" fmla="*/ 6856 f25 1"/>
                <a:gd name="f32" fmla="*/ 52183 f26 1"/>
                <a:gd name="f33" fmla="*/ 0 f25 1"/>
                <a:gd name="f34" fmla="*/ 6856 f26 1"/>
                <a:gd name="f35" fmla="*/ 0 f26 1"/>
                <a:gd name="f36" fmla="*/ 13839 f25 1"/>
                <a:gd name="f37" fmla="+- f27 0 f1"/>
                <a:gd name="f38" fmla="*/ f30 1 52183"/>
                <a:gd name="f39" fmla="*/ f31 1 13839"/>
                <a:gd name="f40" fmla="*/ f32 1 52183"/>
                <a:gd name="f41" fmla="*/ f33 1 13839"/>
                <a:gd name="f42" fmla="*/ f34 1 52183"/>
                <a:gd name="f43" fmla="*/ f35 1 52183"/>
                <a:gd name="f44" fmla="*/ f36 1 1383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1"/>
                </a:cxn>
                <a:cxn ang="f37">
                  <a:pos x="f64" y="f66"/>
                </a:cxn>
                <a:cxn ang="f37">
                  <a:pos x="f62" y="f66"/>
                </a:cxn>
                <a:cxn ang="f37">
                  <a:pos x="f60" y="f61"/>
                </a:cxn>
              </a:cxnLst>
              <a:rect l="f56" t="f59" r="f57" b="f58"/>
              <a:pathLst>
                <a:path w="52183" h="13839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9" y="f5"/>
                  </a:lnTo>
                  <a:cubicBezTo>
                    <a:pt x="f12" y="f5"/>
                    <a:pt x="f5" y="f10"/>
                    <a:pt x="f5" y="f9"/>
                  </a:cubicBezTo>
                  <a:cubicBezTo>
                    <a:pt x="f5" y="f13"/>
                    <a:pt x="f14" y="f15"/>
                    <a:pt x="f9" y="f7"/>
                  </a:cubicBezTo>
                  <a:lnTo>
                    <a:pt x="f6" y="f7"/>
                  </a:lnTo>
                  <a:cubicBezTo>
                    <a:pt x="f16" y="f17"/>
                    <a:pt x="f8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6" name="Freeform: Shape 426">
              <a:extLst>
                <a:ext uri="{FF2B5EF4-FFF2-40B4-BE49-F238E27FC236}">
                  <a16:creationId xmlns:a16="http://schemas.microsoft.com/office/drawing/2014/main" id="{0AF1D588-9DED-2174-4EEC-1414E802EFAC}"/>
                </a:ext>
              </a:extLst>
            </p:cNvPr>
            <p:cNvSpPr/>
            <p:nvPr/>
          </p:nvSpPr>
          <p:spPr>
            <a:xfrm>
              <a:off x="6909224" y="6511040"/>
              <a:ext cx="54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523"/>
                <a:gd name="f8" fmla="val 57"/>
                <a:gd name="f9" fmla="val -19"/>
                <a:gd name="f10" fmla="val 508"/>
                <a:gd name="f11" fmla="val 1016"/>
                <a:gd name="f12" fmla="val 1524"/>
                <a:gd name="f13" fmla="val 7"/>
                <a:gd name="f14" fmla="+- 0 0 -90"/>
                <a:gd name="f15" fmla="*/ f3 1 56"/>
                <a:gd name="f16" fmla="*/ f4 1 152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6"/>
                <a:gd name="f25" fmla="*/ f21 1 1523"/>
                <a:gd name="f26" fmla="*/ 57 f22 1"/>
                <a:gd name="f27" fmla="*/ 0 f21 1"/>
                <a:gd name="f28" fmla="*/ 1524 f21 1"/>
                <a:gd name="f29" fmla="+- f23 0 f1"/>
                <a:gd name="f30" fmla="*/ f26 1 56"/>
                <a:gd name="f31" fmla="*/ f27 1 1523"/>
                <a:gd name="f32" fmla="*/ f28 1 1523"/>
                <a:gd name="f33" fmla="*/ f17 1 f24"/>
                <a:gd name="f34" fmla="*/ f18 1 f24"/>
                <a:gd name="f35" fmla="*/ f17 1 f25"/>
                <a:gd name="f36" fmla="*/ f19 1 f25"/>
                <a:gd name="f37" fmla="*/ f30 1 f24"/>
                <a:gd name="f38" fmla="*/ f31 1 f25"/>
                <a:gd name="f39" fmla="*/ f32 1 f25"/>
                <a:gd name="f40" fmla="*/ f33 f15 1"/>
                <a:gd name="f41" fmla="*/ f34 f15 1"/>
                <a:gd name="f42" fmla="*/ f36 f16 1"/>
                <a:gd name="f43" fmla="*/ f35 f16 1"/>
                <a:gd name="f44" fmla="*/ f37 f15 1"/>
                <a:gd name="f45" fmla="*/ f38 f16 1"/>
                <a:gd name="f46" fmla="*/ f3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4" y="f45"/>
                </a:cxn>
                <a:cxn ang="f29">
                  <a:pos x="f44" y="f45"/>
                </a:cxn>
                <a:cxn ang="f29">
                  <a:pos x="f44" y="f46"/>
                </a:cxn>
                <a:cxn ang="f29">
                  <a:pos x="f44" y="f46"/>
                </a:cxn>
                <a:cxn ang="f29">
                  <a:pos x="f44" y="f45"/>
                </a:cxn>
              </a:cxnLst>
              <a:rect l="f40" t="f43" r="f41" b="f42"/>
              <a:pathLst>
                <a:path w="56" h="1523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12"/>
                  </a:cubicBezTo>
                  <a:lnTo>
                    <a:pt x="f8" y="f12"/>
                  </a:lnTo>
                  <a:cubicBezTo>
                    <a:pt x="f13" y="f11"/>
                    <a:pt x="f13" y="f1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7" name="Freeform: Shape 427">
              <a:extLst>
                <a:ext uri="{FF2B5EF4-FFF2-40B4-BE49-F238E27FC236}">
                  <a16:creationId xmlns:a16="http://schemas.microsoft.com/office/drawing/2014/main" id="{9B11D4BB-D420-494C-465A-FAD9B5160A4B}"/>
                </a:ext>
              </a:extLst>
            </p:cNvPr>
            <p:cNvSpPr/>
            <p:nvPr/>
          </p:nvSpPr>
          <p:spPr>
            <a:xfrm>
              <a:off x="6922739" y="6511542"/>
              <a:ext cx="54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523"/>
                <a:gd name="f8" fmla="val 1524"/>
                <a:gd name="f9" fmla="val 76"/>
                <a:gd name="f10" fmla="val 1016"/>
                <a:gd name="f11" fmla="val 508"/>
                <a:gd name="f12" fmla="val 51"/>
                <a:gd name="f13" fmla="+- 0 0 -90"/>
                <a:gd name="f14" fmla="*/ f3 1 56"/>
                <a:gd name="f15" fmla="*/ f4 1 152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1523"/>
                <a:gd name="f25" fmla="*/ 0 f21 1"/>
                <a:gd name="f26" fmla="*/ 1524 f20 1"/>
                <a:gd name="f27" fmla="*/ 0 f20 1"/>
                <a:gd name="f28" fmla="+- f22 0 f1"/>
                <a:gd name="f29" fmla="*/ f25 1 56"/>
                <a:gd name="f30" fmla="*/ f26 1 1523"/>
                <a:gd name="f31" fmla="*/ f27 1 1523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1523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ubicBezTo>
                    <a:pt x="f12" y="f11"/>
                    <a:pt x="f12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8" name="Freeform: Shape 428">
              <a:extLst>
                <a:ext uri="{FF2B5EF4-FFF2-40B4-BE49-F238E27FC236}">
                  <a16:creationId xmlns:a16="http://schemas.microsoft.com/office/drawing/2014/main" id="{962036E7-507E-AEF2-3694-0459377982E4}"/>
                </a:ext>
              </a:extLst>
            </p:cNvPr>
            <p:cNvSpPr/>
            <p:nvPr/>
          </p:nvSpPr>
          <p:spPr>
            <a:xfrm>
              <a:off x="6500195" y="6508626"/>
              <a:ext cx="13834" cy="3555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55509"/>
                <a:gd name="f8" fmla="val 6856"/>
                <a:gd name="f9" fmla="val 6983"/>
                <a:gd name="f10" fmla="val 3047"/>
                <a:gd name="f11" fmla="val 6920"/>
                <a:gd name="f12" fmla="val 3809"/>
                <a:gd name="f13" fmla="val 3860"/>
                <a:gd name="f14" fmla="val 10716"/>
                <a:gd name="f15" fmla="+- 0 0 -90"/>
                <a:gd name="f16" fmla="*/ f3 1 13839"/>
                <a:gd name="f17" fmla="*/ f4 1 35550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839"/>
                <a:gd name="f26" fmla="*/ f22 1 355509"/>
                <a:gd name="f27" fmla="*/ 6856 f23 1"/>
                <a:gd name="f28" fmla="*/ 6983 f22 1"/>
                <a:gd name="f29" fmla="*/ 0 f23 1"/>
                <a:gd name="f30" fmla="*/ 0 f22 1"/>
                <a:gd name="f31" fmla="*/ 355509 f22 1"/>
                <a:gd name="f32" fmla="*/ 13839 f23 1"/>
                <a:gd name="f33" fmla="+- f24 0 f1"/>
                <a:gd name="f34" fmla="*/ f27 1 13839"/>
                <a:gd name="f35" fmla="*/ f28 1 355509"/>
                <a:gd name="f36" fmla="*/ f29 1 13839"/>
                <a:gd name="f37" fmla="*/ f30 1 355509"/>
                <a:gd name="f38" fmla="*/ f31 1 355509"/>
                <a:gd name="f39" fmla="*/ f32 1 1383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58"/>
                </a:cxn>
                <a:cxn ang="f33">
                  <a:pos x="f59" y="f57"/>
                </a:cxn>
                <a:cxn ang="f33">
                  <a:pos x="f54" y="f55"/>
                </a:cxn>
              </a:cxnLst>
              <a:rect l="f50" t="f53" r="f51" b="f52"/>
              <a:pathLst>
                <a:path w="13839" h="355509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ubicBezTo>
                    <a:pt x="f6" y="f13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9" name="Freeform: Shape 429">
              <a:extLst>
                <a:ext uri="{FF2B5EF4-FFF2-40B4-BE49-F238E27FC236}">
                  <a16:creationId xmlns:a16="http://schemas.microsoft.com/office/drawing/2014/main" id="{CBBD9804-44D4-443A-CACD-C78E6C799475}"/>
                </a:ext>
              </a:extLst>
            </p:cNvPr>
            <p:cNvSpPr/>
            <p:nvPr/>
          </p:nvSpPr>
          <p:spPr>
            <a:xfrm>
              <a:off x="3450451" y="5738564"/>
              <a:ext cx="13716" cy="691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69197"/>
                <a:gd name="f8" fmla="val 6856"/>
                <a:gd name="f9" fmla="val 3070"/>
                <a:gd name="f10" fmla="val 10640"/>
                <a:gd name="f11" fmla="val 3073"/>
                <a:gd name="f12" fmla="+- 0 0 -90"/>
                <a:gd name="f13" fmla="*/ f3 1 13712"/>
                <a:gd name="f14" fmla="*/ f4 1 6919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712"/>
                <a:gd name="f23" fmla="*/ f19 1 69197"/>
                <a:gd name="f24" fmla="*/ 13712 f20 1"/>
                <a:gd name="f25" fmla="*/ 69197 f19 1"/>
                <a:gd name="f26" fmla="*/ 6856 f19 1"/>
                <a:gd name="f27" fmla="*/ 6856 f20 1"/>
                <a:gd name="f28" fmla="*/ 0 f19 1"/>
                <a:gd name="f29" fmla="*/ 0 f20 1"/>
                <a:gd name="f30" fmla="+- f21 0 f1"/>
                <a:gd name="f31" fmla="*/ f24 1 13712"/>
                <a:gd name="f32" fmla="*/ f25 1 69197"/>
                <a:gd name="f33" fmla="*/ f26 1 69197"/>
                <a:gd name="f34" fmla="*/ f27 1 13712"/>
                <a:gd name="f35" fmla="*/ f28 1 69197"/>
                <a:gd name="f36" fmla="*/ f29 1 1371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5"/>
                </a:cxn>
                <a:cxn ang="f30">
                  <a:pos x="f56" y="f53"/>
                </a:cxn>
                <a:cxn ang="f30">
                  <a:pos x="f56" y="f52"/>
                </a:cxn>
              </a:cxnLst>
              <a:rect l="f47" t="f50" r="f48" b="f49"/>
              <a:pathLst>
                <a:path w="13712" h="69197">
                  <a:moveTo>
                    <a:pt x="f6" y="f7"/>
                  </a:moveTo>
                  <a:lnTo>
                    <a:pt x="f6" y="f8"/>
                  </a:lnTo>
                  <a:cubicBezTo>
                    <a:pt x="f6" y="f9"/>
                    <a:pt x="f10" y="f5"/>
                    <a:pt x="f8" y="f5"/>
                  </a:cubicBezTo>
                  <a:cubicBezTo>
                    <a:pt x="f11" y="f5"/>
                    <a:pt x="f5" y="f9"/>
                    <a:pt x="f5" y="f8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0" name="Freeform: Shape 430">
              <a:extLst>
                <a:ext uri="{FF2B5EF4-FFF2-40B4-BE49-F238E27FC236}">
                  <a16:creationId xmlns:a16="http://schemas.microsoft.com/office/drawing/2014/main" id="{2A177551-B5CC-2959-306C-AD1B6DF039FE}"/>
                </a:ext>
              </a:extLst>
            </p:cNvPr>
            <p:cNvSpPr/>
            <p:nvPr/>
          </p:nvSpPr>
          <p:spPr>
            <a:xfrm>
              <a:off x="4152994" y="6454914"/>
              <a:ext cx="13935" cy="85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34"/>
                <a:gd name="f7" fmla="val 8524"/>
                <a:gd name="f8" fmla="val 6952"/>
                <a:gd name="f9" fmla="val 8507"/>
                <a:gd name="f10" fmla="val 10760"/>
                <a:gd name="f11" fmla="val 13871"/>
                <a:gd name="f12" fmla="val 5460"/>
                <a:gd name="f13" fmla="val 13935"/>
                <a:gd name="f14" fmla="val 1651"/>
                <a:gd name="f15" fmla="val 3809"/>
                <a:gd name="f16" fmla="val 6856"/>
                <a:gd name="f17" fmla="val 3168"/>
                <a:gd name="f18" fmla="val 95"/>
                <a:gd name="f19" fmla="val 3784"/>
                <a:gd name="f20" fmla="val -32"/>
                <a:gd name="f21" fmla="val 2489"/>
                <a:gd name="f22" fmla="val 3352"/>
                <a:gd name="f23" fmla="val 4190"/>
                <a:gd name="f24" fmla="val 1200"/>
                <a:gd name="f25" fmla="val 6970"/>
                <a:gd name="f26" fmla="val 3968"/>
                <a:gd name="f27" fmla="val 8723"/>
                <a:gd name="f28" fmla="+- 0 0 -90"/>
                <a:gd name="f29" fmla="*/ f3 1 13934"/>
                <a:gd name="f30" fmla="*/ f4 1 8524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3934"/>
                <a:gd name="f39" fmla="*/ f35 1 8524"/>
                <a:gd name="f40" fmla="*/ 6952 f36 1"/>
                <a:gd name="f41" fmla="*/ 8507 f35 1"/>
                <a:gd name="f42" fmla="*/ 13935 f36 1"/>
                <a:gd name="f43" fmla="*/ 1651 f35 1"/>
                <a:gd name="f44" fmla="*/ 0 f35 1"/>
                <a:gd name="f45" fmla="*/ 6856 f35 1"/>
                <a:gd name="f46" fmla="*/ 95 f36 1"/>
                <a:gd name="f47" fmla="*/ 4190 f35 1"/>
                <a:gd name="f48" fmla="+- f37 0 f1"/>
                <a:gd name="f49" fmla="*/ f40 1 13934"/>
                <a:gd name="f50" fmla="*/ f41 1 8524"/>
                <a:gd name="f51" fmla="*/ f42 1 13934"/>
                <a:gd name="f52" fmla="*/ f43 1 8524"/>
                <a:gd name="f53" fmla="*/ f44 1 8524"/>
                <a:gd name="f54" fmla="*/ f45 1 8524"/>
                <a:gd name="f55" fmla="*/ f46 1 13934"/>
                <a:gd name="f56" fmla="*/ f47 1 8524"/>
                <a:gd name="f57" fmla="*/ f31 1 f38"/>
                <a:gd name="f58" fmla="*/ f32 1 f38"/>
                <a:gd name="f59" fmla="*/ f31 1 f39"/>
                <a:gd name="f60" fmla="*/ f33 1 f39"/>
                <a:gd name="f61" fmla="*/ f49 1 f38"/>
                <a:gd name="f62" fmla="*/ f50 1 f39"/>
                <a:gd name="f63" fmla="*/ f51 1 f38"/>
                <a:gd name="f64" fmla="*/ f52 1 f39"/>
                <a:gd name="f65" fmla="*/ f53 1 f39"/>
                <a:gd name="f66" fmla="*/ f54 1 f39"/>
                <a:gd name="f67" fmla="*/ f55 1 f38"/>
                <a:gd name="f68" fmla="*/ f56 1 f39"/>
                <a:gd name="f69" fmla="*/ f57 f29 1"/>
                <a:gd name="f70" fmla="*/ f58 f29 1"/>
                <a:gd name="f71" fmla="*/ f60 f30 1"/>
                <a:gd name="f72" fmla="*/ f59 f30 1"/>
                <a:gd name="f73" fmla="*/ f61 f29 1"/>
                <a:gd name="f74" fmla="*/ f62 f30 1"/>
                <a:gd name="f75" fmla="*/ f63 f29 1"/>
                <a:gd name="f76" fmla="*/ f64 f30 1"/>
                <a:gd name="f77" fmla="*/ f65 f30 1"/>
                <a:gd name="f78" fmla="*/ f66 f30 1"/>
                <a:gd name="f79" fmla="*/ f67 f29 1"/>
                <a:gd name="f80" fmla="*/ f6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3" y="f74"/>
                </a:cxn>
                <a:cxn ang="f48">
                  <a:pos x="f75" y="f76"/>
                </a:cxn>
                <a:cxn ang="f48">
                  <a:pos x="f75" y="f77"/>
                </a:cxn>
                <a:cxn ang="f48">
                  <a:pos x="f73" y="f78"/>
                </a:cxn>
                <a:cxn ang="f48">
                  <a:pos x="f79" y="f77"/>
                </a:cxn>
                <a:cxn ang="f48">
                  <a:pos x="f79" y="f76"/>
                </a:cxn>
                <a:cxn ang="f48">
                  <a:pos x="f79" y="f80"/>
                </a:cxn>
                <a:cxn ang="f48">
                  <a:pos x="f73" y="f74"/>
                </a:cxn>
              </a:cxnLst>
              <a:rect l="f69" t="f72" r="f70" b="f71"/>
              <a:pathLst>
                <a:path w="13934" h="8524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3" y="f5"/>
                  </a:lnTo>
                  <a:cubicBezTo>
                    <a:pt x="f11" y="f15"/>
                    <a:pt x="f10" y="f16"/>
                    <a:pt x="f8" y="f16"/>
                  </a:cubicBezTo>
                  <a:cubicBezTo>
                    <a:pt x="f17" y="f16"/>
                    <a:pt x="f18" y="f19"/>
                    <a:pt x="f18" y="f5"/>
                  </a:cubicBezTo>
                  <a:lnTo>
                    <a:pt x="f18" y="f14"/>
                  </a:lnTo>
                  <a:cubicBezTo>
                    <a:pt x="f20" y="f21"/>
                    <a:pt x="f20" y="f22"/>
                    <a:pt x="f18" y="f23"/>
                  </a:cubicBez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1" name="Freeform: Shape 431">
              <a:extLst>
                <a:ext uri="{FF2B5EF4-FFF2-40B4-BE49-F238E27FC236}">
                  <a16:creationId xmlns:a16="http://schemas.microsoft.com/office/drawing/2014/main" id="{814499F5-4D58-B4A8-1099-FA720864E6B0}"/>
                </a:ext>
              </a:extLst>
            </p:cNvPr>
            <p:cNvSpPr/>
            <p:nvPr/>
          </p:nvSpPr>
          <p:spPr>
            <a:xfrm>
              <a:off x="4153424" y="6440192"/>
              <a:ext cx="13505" cy="220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03"/>
                <a:gd name="f7" fmla="val 22092"/>
                <a:gd name="f8" fmla="val 6521"/>
                <a:gd name="f9" fmla="val 10329"/>
                <a:gd name="f10" fmla="val 13440"/>
                <a:gd name="f11" fmla="val 19045"/>
                <a:gd name="f12" fmla="val 13504"/>
                <a:gd name="f13" fmla="val 15236"/>
                <a:gd name="f14" fmla="val 6856"/>
                <a:gd name="f15" fmla="val 6095"/>
                <a:gd name="f16" fmla="val 5714"/>
                <a:gd name="f17" fmla="val 12945"/>
                <a:gd name="f18" fmla="val 2425"/>
                <a:gd name="f19" fmla="val 10114"/>
                <a:gd name="f20" fmla="val 13"/>
                <a:gd name="f21" fmla="val 6774"/>
                <a:gd name="f22" fmla="val 5377"/>
                <a:gd name="f23" fmla="val 3981"/>
                <a:gd name="f24" fmla="val 1594"/>
                <a:gd name="f25" fmla="val 1092"/>
                <a:gd name="f26" fmla="val 58"/>
                <a:gd name="f27" fmla="val 3466"/>
                <a:gd name="f28" fmla="val 45"/>
                <a:gd name="f29" fmla="val 14474"/>
                <a:gd name="f30" fmla="val -387"/>
                <a:gd name="f31" fmla="val 18233"/>
                <a:gd name="f32" fmla="val 2330"/>
                <a:gd name="f33" fmla="val 21635"/>
                <a:gd name="f34" fmla="val 6088"/>
                <a:gd name="f35" fmla="val 22054"/>
                <a:gd name="f36" fmla="val 6228"/>
                <a:gd name="f37" fmla="val 22080"/>
                <a:gd name="f38" fmla="val 6381"/>
                <a:gd name="f39" fmla="+- 0 0 -90"/>
                <a:gd name="f40" fmla="*/ f3 1 13503"/>
                <a:gd name="f41" fmla="*/ f4 1 22092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3503"/>
                <a:gd name="f50" fmla="*/ f46 1 22092"/>
                <a:gd name="f51" fmla="*/ 6521 f47 1"/>
                <a:gd name="f52" fmla="*/ 22092 f46 1"/>
                <a:gd name="f53" fmla="*/ 13504 f47 1"/>
                <a:gd name="f54" fmla="*/ 15236 f46 1"/>
                <a:gd name="f55" fmla="*/ 6856 f46 1"/>
                <a:gd name="f56" fmla="*/ 5714 f46 1"/>
                <a:gd name="f57" fmla="*/ 6774 f47 1"/>
                <a:gd name="f58" fmla="*/ 0 f46 1"/>
                <a:gd name="f59" fmla="*/ 5377 f47 1"/>
                <a:gd name="f60" fmla="*/ 3981 f47 1"/>
                <a:gd name="f61" fmla="*/ 45 f47 1"/>
                <a:gd name="f62" fmla="*/ 6095 f46 1"/>
                <a:gd name="f63" fmla="*/ 14474 f46 1"/>
                <a:gd name="f64" fmla="*/ 6088 f47 1"/>
                <a:gd name="f65" fmla="*/ 22054 f46 1"/>
                <a:gd name="f66" fmla="+- f48 0 f1"/>
                <a:gd name="f67" fmla="*/ f51 1 13503"/>
                <a:gd name="f68" fmla="*/ f52 1 22092"/>
                <a:gd name="f69" fmla="*/ f53 1 13503"/>
                <a:gd name="f70" fmla="*/ f54 1 22092"/>
                <a:gd name="f71" fmla="*/ f55 1 22092"/>
                <a:gd name="f72" fmla="*/ f56 1 22092"/>
                <a:gd name="f73" fmla="*/ f57 1 13503"/>
                <a:gd name="f74" fmla="*/ f58 1 22092"/>
                <a:gd name="f75" fmla="*/ f59 1 13503"/>
                <a:gd name="f76" fmla="*/ f60 1 13503"/>
                <a:gd name="f77" fmla="*/ f61 1 13503"/>
                <a:gd name="f78" fmla="*/ f62 1 22092"/>
                <a:gd name="f79" fmla="*/ f63 1 22092"/>
                <a:gd name="f80" fmla="*/ f64 1 13503"/>
                <a:gd name="f81" fmla="*/ f65 1 22092"/>
                <a:gd name="f82" fmla="*/ f42 1 f49"/>
                <a:gd name="f83" fmla="*/ f43 1 f49"/>
                <a:gd name="f84" fmla="*/ f42 1 f50"/>
                <a:gd name="f85" fmla="*/ f44 1 f50"/>
                <a:gd name="f86" fmla="*/ f67 1 f49"/>
                <a:gd name="f87" fmla="*/ f68 1 f50"/>
                <a:gd name="f88" fmla="*/ f69 1 f49"/>
                <a:gd name="f89" fmla="*/ f70 1 f50"/>
                <a:gd name="f90" fmla="*/ f71 1 f50"/>
                <a:gd name="f91" fmla="*/ f72 1 f50"/>
                <a:gd name="f92" fmla="*/ f73 1 f49"/>
                <a:gd name="f93" fmla="*/ f74 1 f50"/>
                <a:gd name="f94" fmla="*/ f75 1 f49"/>
                <a:gd name="f95" fmla="*/ f76 1 f49"/>
                <a:gd name="f96" fmla="*/ f77 1 f49"/>
                <a:gd name="f97" fmla="*/ f78 1 f50"/>
                <a:gd name="f98" fmla="*/ f79 1 f50"/>
                <a:gd name="f99" fmla="*/ f80 1 f49"/>
                <a:gd name="f100" fmla="*/ f81 1 f50"/>
                <a:gd name="f101" fmla="*/ f82 f40 1"/>
                <a:gd name="f102" fmla="*/ f83 f40 1"/>
                <a:gd name="f103" fmla="*/ f85 f41 1"/>
                <a:gd name="f104" fmla="*/ f84 f41 1"/>
                <a:gd name="f105" fmla="*/ f86 f40 1"/>
                <a:gd name="f106" fmla="*/ f87 f41 1"/>
                <a:gd name="f107" fmla="*/ f88 f40 1"/>
                <a:gd name="f108" fmla="*/ f89 f41 1"/>
                <a:gd name="f109" fmla="*/ f90 f41 1"/>
                <a:gd name="f110" fmla="*/ f91 f41 1"/>
                <a:gd name="f111" fmla="*/ f92 f40 1"/>
                <a:gd name="f112" fmla="*/ f93 f41 1"/>
                <a:gd name="f113" fmla="*/ f94 f40 1"/>
                <a:gd name="f114" fmla="*/ f95 f40 1"/>
                <a:gd name="f115" fmla="*/ f96 f40 1"/>
                <a:gd name="f116" fmla="*/ f97 f41 1"/>
                <a:gd name="f117" fmla="*/ f98 f41 1"/>
                <a:gd name="f118" fmla="*/ f99 f40 1"/>
                <a:gd name="f119" fmla="*/ f100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5" y="f106"/>
                </a:cxn>
                <a:cxn ang="f66">
                  <a:pos x="f107" y="f108"/>
                </a:cxn>
                <a:cxn ang="f66">
                  <a:pos x="f107" y="f109"/>
                </a:cxn>
                <a:cxn ang="f66">
                  <a:pos x="f107" y="f110"/>
                </a:cxn>
                <a:cxn ang="f66">
                  <a:pos x="f111" y="f112"/>
                </a:cxn>
                <a:cxn ang="f66">
                  <a:pos x="f113" y="f112"/>
                </a:cxn>
                <a:cxn ang="f66">
                  <a:pos x="f114" y="f112"/>
                </a:cxn>
                <a:cxn ang="f66">
                  <a:pos x="f114" y="f112"/>
                </a:cxn>
                <a:cxn ang="f66">
                  <a:pos x="f115" y="f116"/>
                </a:cxn>
                <a:cxn ang="f66">
                  <a:pos x="f115" y="f117"/>
                </a:cxn>
                <a:cxn ang="f66">
                  <a:pos x="f118" y="f119"/>
                </a:cxn>
                <a:cxn ang="f66">
                  <a:pos x="f105" y="f106"/>
                </a:cxn>
              </a:cxnLst>
              <a:rect l="f101" t="f104" r="f102" b="f103"/>
              <a:pathLst>
                <a:path w="13503" h="22092">
                  <a:moveTo>
                    <a:pt x="f8" y="f7"/>
                  </a:moveTo>
                  <a:cubicBezTo>
                    <a:pt x="f9" y="f7"/>
                    <a:pt x="f10" y="f11"/>
                    <a:pt x="f12" y="f13"/>
                  </a:cubicBezTo>
                  <a:lnTo>
                    <a:pt x="f12" y="f14"/>
                  </a:lnTo>
                  <a:cubicBezTo>
                    <a:pt x="f12" y="f14"/>
                    <a:pt x="f12" y="f15"/>
                    <a:pt x="f12" y="f16"/>
                  </a:cubicBezTo>
                  <a:cubicBezTo>
                    <a:pt x="f17" y="f18"/>
                    <a:pt x="f19" y="f20"/>
                    <a:pt x="f21" y="f5"/>
                  </a:cubicBezTo>
                  <a:lnTo>
                    <a:pt x="f22" y="f5"/>
                  </a:lnTo>
                  <a:lnTo>
                    <a:pt x="f23" y="f5"/>
                  </a:lnTo>
                  <a:lnTo>
                    <a:pt x="f23" y="f5"/>
                  </a:lnTo>
                  <a:cubicBezTo>
                    <a:pt x="f24" y="f25"/>
                    <a:pt x="f26" y="f27"/>
                    <a:pt x="f28" y="f15"/>
                  </a:cubicBez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2" name="Freeform: Shape 432">
              <a:extLst>
                <a:ext uri="{FF2B5EF4-FFF2-40B4-BE49-F238E27FC236}">
                  <a16:creationId xmlns:a16="http://schemas.microsoft.com/office/drawing/2014/main" id="{2A50E4F5-8124-5A9D-6D17-B70651D7EFD1}"/>
                </a:ext>
              </a:extLst>
            </p:cNvPr>
            <p:cNvSpPr/>
            <p:nvPr/>
          </p:nvSpPr>
          <p:spPr>
            <a:xfrm>
              <a:off x="5951829" y="6830485"/>
              <a:ext cx="13834" cy="336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3646"/>
                <a:gd name="f8" fmla="val 3784"/>
                <a:gd name="f9" fmla="val 10767"/>
                <a:gd name="f10" fmla="val 6856"/>
                <a:gd name="f11" fmla="val 6983"/>
                <a:gd name="f12" fmla="val 3174"/>
                <a:gd name="f13" fmla="val 64"/>
                <a:gd name="f14" fmla="val 3809"/>
                <a:gd name="f15" fmla="+- 0 0 -90"/>
                <a:gd name="f16" fmla="*/ f3 1 13839"/>
                <a:gd name="f17" fmla="*/ f4 1 3364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839"/>
                <a:gd name="f26" fmla="*/ f22 1 33646"/>
                <a:gd name="f27" fmla="*/ 13839 f23 1"/>
                <a:gd name="f28" fmla="*/ 0 f22 1"/>
                <a:gd name="f29" fmla="*/ 6983 f23 1"/>
                <a:gd name="f30" fmla="*/ 6856 f22 1"/>
                <a:gd name="f31" fmla="*/ 0 f23 1"/>
                <a:gd name="f32" fmla="*/ 33646 f22 1"/>
                <a:gd name="f33" fmla="+- f24 0 f1"/>
                <a:gd name="f34" fmla="*/ f27 1 13839"/>
                <a:gd name="f35" fmla="*/ f28 1 33646"/>
                <a:gd name="f36" fmla="*/ f29 1 13839"/>
                <a:gd name="f37" fmla="*/ f30 1 33646"/>
                <a:gd name="f38" fmla="*/ f31 1 13839"/>
                <a:gd name="f39" fmla="*/ f32 1 33646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8" y="f55"/>
                </a:cxn>
                <a:cxn ang="f33">
                  <a:pos x="f58" y="f59"/>
                </a:cxn>
                <a:cxn ang="f33">
                  <a:pos x="f54" y="f59"/>
                </a:cxn>
                <a:cxn ang="f33">
                  <a:pos x="f54" y="f55"/>
                </a:cxn>
              </a:cxnLst>
              <a:rect l="f50" t="f53" r="f51" b="f52"/>
              <a:pathLst>
                <a:path w="13839" h="33646">
                  <a:moveTo>
                    <a:pt x="f6" y="f5"/>
                  </a:moveTo>
                  <a:cubicBezTo>
                    <a:pt x="f6" y="f8"/>
                    <a:pt x="f9" y="f10"/>
                    <a:pt x="f11" y="f10"/>
                  </a:cubicBezTo>
                  <a:cubicBezTo>
                    <a:pt x="f12" y="f10"/>
                    <a:pt x="f13" y="f14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3" name="Freeform: Shape 433">
              <a:extLst>
                <a:ext uri="{FF2B5EF4-FFF2-40B4-BE49-F238E27FC236}">
                  <a16:creationId xmlns:a16="http://schemas.microsoft.com/office/drawing/2014/main" id="{802723D2-507A-71D3-9C86-118B1555A95A}"/>
                </a:ext>
              </a:extLst>
            </p:cNvPr>
            <p:cNvSpPr/>
            <p:nvPr/>
          </p:nvSpPr>
          <p:spPr>
            <a:xfrm>
              <a:off x="5522427" y="5839504"/>
              <a:ext cx="8129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25"/>
                <a:gd name="f7" fmla="val 13839"/>
                <a:gd name="f8" fmla="val 1269"/>
                <a:gd name="f9" fmla="val 6856"/>
                <a:gd name="f10" fmla="val 3070"/>
                <a:gd name="f11" fmla="val 4342"/>
                <a:gd name="f12" fmla="val 8126"/>
                <a:gd name="f13" fmla="val 3072"/>
                <a:gd name="f14" fmla="val 10664"/>
                <a:gd name="f15" fmla="val 3047"/>
                <a:gd name="f16" fmla="val 13770"/>
                <a:gd name="f17" fmla="val 13840"/>
                <a:gd name="f18" fmla="val 4317"/>
                <a:gd name="f19" fmla="+- 0 0 -90"/>
                <a:gd name="f20" fmla="*/ f3 1 8125"/>
                <a:gd name="f21" fmla="*/ f4 1 1383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8125"/>
                <a:gd name="f30" fmla="*/ f26 1 13839"/>
                <a:gd name="f31" fmla="*/ 1269 f27 1"/>
                <a:gd name="f32" fmla="*/ 6856 f26 1"/>
                <a:gd name="f33" fmla="*/ 8126 f27 1"/>
                <a:gd name="f34" fmla="*/ 0 f26 1"/>
                <a:gd name="f35" fmla="*/ 6856 f27 1"/>
                <a:gd name="f36" fmla="*/ 0 f27 1"/>
                <a:gd name="f37" fmla="*/ 13840 f26 1"/>
                <a:gd name="f38" fmla="+- f28 0 f1"/>
                <a:gd name="f39" fmla="*/ f31 1 8125"/>
                <a:gd name="f40" fmla="*/ f32 1 13839"/>
                <a:gd name="f41" fmla="*/ f33 1 8125"/>
                <a:gd name="f42" fmla="*/ f34 1 13839"/>
                <a:gd name="f43" fmla="*/ f35 1 8125"/>
                <a:gd name="f44" fmla="*/ f36 1 8125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8125" h="13839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9" y="f5"/>
                  </a:lnTo>
                  <a:cubicBezTo>
                    <a:pt x="f13" y="f5"/>
                    <a:pt x="f5" y="f10"/>
                    <a:pt x="f5" y="f9"/>
                  </a:cubicBezTo>
                  <a:cubicBezTo>
                    <a:pt x="f5" y="f14"/>
                    <a:pt x="f15" y="f16"/>
                    <a:pt x="f9" y="f17"/>
                  </a:cubicBezTo>
                  <a:lnTo>
                    <a:pt x="f12" y="f17"/>
                  </a:lnTo>
                  <a:cubicBezTo>
                    <a:pt x="f18" y="f16"/>
                    <a:pt x="f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4" name="Freeform: Shape 434">
              <a:extLst>
                <a:ext uri="{FF2B5EF4-FFF2-40B4-BE49-F238E27FC236}">
                  <a16:creationId xmlns:a16="http://schemas.microsoft.com/office/drawing/2014/main" id="{67EA2C98-B694-4CBD-B078-9711A5C5D284}"/>
                </a:ext>
              </a:extLst>
            </p:cNvPr>
            <p:cNvSpPr/>
            <p:nvPr/>
          </p:nvSpPr>
          <p:spPr>
            <a:xfrm>
              <a:off x="5523698" y="5840016"/>
              <a:ext cx="1853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37"/>
                <a:gd name="f7" fmla="val 13839"/>
                <a:gd name="f8" fmla="val 12824"/>
                <a:gd name="f9" fmla="val 14221"/>
                <a:gd name="f10" fmla="val 15147"/>
                <a:gd name="f11" fmla="val 12424"/>
                <a:gd name="f12" fmla="val 15973"/>
                <a:gd name="f13" fmla="val 11816"/>
                <a:gd name="f14" fmla="val 16633"/>
                <a:gd name="f15" fmla="val 11046"/>
                <a:gd name="f16" fmla="val 17839"/>
                <a:gd name="f17" fmla="val 9782"/>
                <a:gd name="f18" fmla="val 18525"/>
                <a:gd name="f19" fmla="val 8101"/>
                <a:gd name="f20" fmla="val 6348"/>
                <a:gd name="f21" fmla="val 4633"/>
                <a:gd name="f22" fmla="val 17852"/>
                <a:gd name="f23" fmla="val 2989"/>
                <a:gd name="f24" fmla="val 1778"/>
                <a:gd name="f25" fmla="val 1008"/>
                <a:gd name="f26" fmla="val 400"/>
                <a:gd name="f27" fmla="val 11554"/>
                <a:gd name="f28" fmla="val 6856"/>
                <a:gd name="f29" fmla="val 3073"/>
                <a:gd name="f30" fmla="val 3070"/>
                <a:gd name="f31" fmla="val 10664"/>
                <a:gd name="f32" fmla="val 3047"/>
                <a:gd name="f33" fmla="val 13770"/>
                <a:gd name="f34" fmla="val 13840"/>
                <a:gd name="f35" fmla="val 12062"/>
                <a:gd name="f36" fmla="+- 0 0 -90"/>
                <a:gd name="f37" fmla="*/ f3 1 18537"/>
                <a:gd name="f38" fmla="*/ f4 1 13839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8537"/>
                <a:gd name="f47" fmla="*/ f43 1 13839"/>
                <a:gd name="f48" fmla="*/ 12824 f44 1"/>
                <a:gd name="f49" fmla="*/ 12824 f43 1"/>
                <a:gd name="f50" fmla="*/ 14221 f44 1"/>
                <a:gd name="f51" fmla="*/ 16633 f44 1"/>
                <a:gd name="f52" fmla="*/ 11046 f43 1"/>
                <a:gd name="f53" fmla="*/ 18537 f44 1"/>
                <a:gd name="f54" fmla="*/ 6348 f43 1"/>
                <a:gd name="f55" fmla="*/ 1778 f43 1"/>
                <a:gd name="f56" fmla="*/ 0 f43 1"/>
                <a:gd name="f57" fmla="*/ 11554 f44 1"/>
                <a:gd name="f58" fmla="*/ 6856 f44 1"/>
                <a:gd name="f59" fmla="*/ 0 f44 1"/>
                <a:gd name="f60" fmla="*/ 6856 f43 1"/>
                <a:gd name="f61" fmla="*/ 13840 f43 1"/>
                <a:gd name="f62" fmla="*/ 12062 f44 1"/>
                <a:gd name="f63" fmla="+- f45 0 f1"/>
                <a:gd name="f64" fmla="*/ f48 1 18537"/>
                <a:gd name="f65" fmla="*/ f49 1 13839"/>
                <a:gd name="f66" fmla="*/ f50 1 18537"/>
                <a:gd name="f67" fmla="*/ f51 1 18537"/>
                <a:gd name="f68" fmla="*/ f52 1 13839"/>
                <a:gd name="f69" fmla="*/ f53 1 18537"/>
                <a:gd name="f70" fmla="*/ f54 1 13839"/>
                <a:gd name="f71" fmla="*/ f55 1 13839"/>
                <a:gd name="f72" fmla="*/ f56 1 13839"/>
                <a:gd name="f73" fmla="*/ f57 1 18537"/>
                <a:gd name="f74" fmla="*/ f58 1 18537"/>
                <a:gd name="f75" fmla="*/ f59 1 18537"/>
                <a:gd name="f76" fmla="*/ f60 1 13839"/>
                <a:gd name="f77" fmla="*/ f61 1 13839"/>
                <a:gd name="f78" fmla="*/ f62 1 18537"/>
                <a:gd name="f79" fmla="*/ f39 1 f46"/>
                <a:gd name="f80" fmla="*/ f40 1 f46"/>
                <a:gd name="f81" fmla="*/ f39 1 f47"/>
                <a:gd name="f82" fmla="*/ f41 1 f47"/>
                <a:gd name="f83" fmla="*/ f64 1 f46"/>
                <a:gd name="f84" fmla="*/ f65 1 f47"/>
                <a:gd name="f85" fmla="*/ f66 1 f46"/>
                <a:gd name="f86" fmla="*/ f67 1 f46"/>
                <a:gd name="f87" fmla="*/ f68 1 f47"/>
                <a:gd name="f88" fmla="*/ f69 1 f46"/>
                <a:gd name="f89" fmla="*/ f70 1 f47"/>
                <a:gd name="f90" fmla="*/ f71 1 f47"/>
                <a:gd name="f91" fmla="*/ f72 1 f47"/>
                <a:gd name="f92" fmla="*/ f73 1 f46"/>
                <a:gd name="f93" fmla="*/ f74 1 f46"/>
                <a:gd name="f94" fmla="*/ f75 1 f46"/>
                <a:gd name="f95" fmla="*/ f76 1 f47"/>
                <a:gd name="f96" fmla="*/ f77 1 f47"/>
                <a:gd name="f97" fmla="*/ f78 1 f46"/>
                <a:gd name="f98" fmla="*/ f79 f37 1"/>
                <a:gd name="f99" fmla="*/ f80 f37 1"/>
                <a:gd name="f100" fmla="*/ f82 f38 1"/>
                <a:gd name="f101" fmla="*/ f81 f38 1"/>
                <a:gd name="f102" fmla="*/ f83 f37 1"/>
                <a:gd name="f103" fmla="*/ f84 f38 1"/>
                <a:gd name="f104" fmla="*/ f85 f37 1"/>
                <a:gd name="f105" fmla="*/ f86 f37 1"/>
                <a:gd name="f106" fmla="*/ f87 f38 1"/>
                <a:gd name="f107" fmla="*/ f88 f37 1"/>
                <a:gd name="f108" fmla="*/ f89 f38 1"/>
                <a:gd name="f109" fmla="*/ f90 f38 1"/>
                <a:gd name="f110" fmla="*/ f91 f38 1"/>
                <a:gd name="f111" fmla="*/ f92 f37 1"/>
                <a:gd name="f112" fmla="*/ f93 f37 1"/>
                <a:gd name="f113" fmla="*/ f94 f37 1"/>
                <a:gd name="f114" fmla="*/ f95 f38 1"/>
                <a:gd name="f115" fmla="*/ f96 f38 1"/>
                <a:gd name="f116" fmla="*/ f97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2" y="f103"/>
                </a:cxn>
                <a:cxn ang="f63">
                  <a:pos x="f104" y="f103"/>
                </a:cxn>
                <a:cxn ang="f63">
                  <a:pos x="f105" y="f106"/>
                </a:cxn>
                <a:cxn ang="f63">
                  <a:pos x="f107" y="f108"/>
                </a:cxn>
                <a:cxn ang="f63">
                  <a:pos x="f105" y="f109"/>
                </a:cxn>
                <a:cxn ang="f63">
                  <a:pos x="f104" y="f110"/>
                </a:cxn>
                <a:cxn ang="f63">
                  <a:pos x="f102" y="f110"/>
                </a:cxn>
                <a:cxn ang="f63">
                  <a:pos x="f111" y="f110"/>
                </a:cxn>
                <a:cxn ang="f63">
                  <a:pos x="f112" y="f110"/>
                </a:cxn>
                <a:cxn ang="f63">
                  <a:pos x="f113" y="f114"/>
                </a:cxn>
                <a:cxn ang="f63">
                  <a:pos x="f112" y="f115"/>
                </a:cxn>
                <a:cxn ang="f63">
                  <a:pos x="f116" y="f115"/>
                </a:cxn>
              </a:cxnLst>
              <a:rect l="f98" t="f101" r="f99" b="f100"/>
              <a:pathLst>
                <a:path w="18537" h="13839">
                  <a:moveTo>
                    <a:pt x="f8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20"/>
                  </a:cubicBezTo>
                  <a:cubicBezTo>
                    <a:pt x="f6" y="f21"/>
                    <a:pt x="f22" y="f23"/>
                    <a:pt x="f14" y="f24"/>
                  </a:cubicBezTo>
                  <a:cubicBezTo>
                    <a:pt x="f12" y="f25"/>
                    <a:pt x="f10" y="f26"/>
                    <a:pt x="f9" y="f5"/>
                  </a:cubicBezTo>
                  <a:lnTo>
                    <a:pt x="f8" y="f5"/>
                  </a:lnTo>
                  <a:lnTo>
                    <a:pt x="f27" y="f5"/>
                  </a:lnTo>
                  <a:lnTo>
                    <a:pt x="f28" y="f5"/>
                  </a:lnTo>
                  <a:cubicBezTo>
                    <a:pt x="f29" y="f5"/>
                    <a:pt x="f5" y="f30"/>
                    <a:pt x="f5" y="f28"/>
                  </a:cubicBezTo>
                  <a:cubicBezTo>
                    <a:pt x="f5" y="f31"/>
                    <a:pt x="f32" y="f33"/>
                    <a:pt x="f28" y="f34"/>
                  </a:cubicBezTo>
                  <a:lnTo>
                    <a:pt x="f35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5" name="Freeform: Shape 435">
              <a:extLst>
                <a:ext uri="{FF2B5EF4-FFF2-40B4-BE49-F238E27FC236}">
                  <a16:creationId xmlns:a16="http://schemas.microsoft.com/office/drawing/2014/main" id="{65DA56B5-B0DC-0349-8F46-C3A8EC8AFA0C}"/>
                </a:ext>
              </a:extLst>
            </p:cNvPr>
            <p:cNvSpPr/>
            <p:nvPr/>
          </p:nvSpPr>
          <p:spPr>
            <a:xfrm>
              <a:off x="4792873" y="6025960"/>
              <a:ext cx="13898" cy="77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6"/>
                <a:gd name="f7" fmla="val 77383"/>
                <a:gd name="f8" fmla="val 6409"/>
                <a:gd name="f9" fmla="val 77384"/>
                <a:gd name="f10" fmla="val 73524"/>
                <a:gd name="f11" fmla="val 3123"/>
                <a:gd name="f12" fmla="val 70401"/>
                <a:gd name="f13" fmla="val 6983"/>
                <a:gd name="f14" fmla="val 10792"/>
                <a:gd name="f15" fmla="val 70464"/>
                <a:gd name="f16" fmla="val 13839"/>
                <a:gd name="f17" fmla="val 73575"/>
                <a:gd name="f18" fmla="val 13916"/>
                <a:gd name="f19" fmla="val 5946"/>
                <a:gd name="f20" fmla="val 5476"/>
                <a:gd name="f21" fmla="val 5012"/>
                <a:gd name="f22" fmla="val 4592"/>
                <a:gd name="f23" fmla="val 4163"/>
                <a:gd name="f24" fmla="val 3743"/>
                <a:gd name="f25" fmla="val 13674"/>
                <a:gd name="f26" fmla="val 3348"/>
                <a:gd name="f27" fmla="val 13408"/>
                <a:gd name="f28" fmla="val 2999"/>
                <a:gd name="f29" fmla="val 13078"/>
                <a:gd name="f30" fmla="val 2727"/>
                <a:gd name="f31" fmla="val 12189"/>
                <a:gd name="f32" fmla="val 1711"/>
                <a:gd name="f33" fmla="val 10957"/>
                <a:gd name="f34" fmla="val 720"/>
                <a:gd name="f35" fmla="val 9447"/>
                <a:gd name="f36" fmla="val 142"/>
                <a:gd name="f37" fmla="val 7872"/>
                <a:gd name="f38" fmla="val 61"/>
                <a:gd name="f39" fmla="val 4050"/>
                <a:gd name="f40" fmla="val -443"/>
                <a:gd name="f41" fmla="val 546"/>
                <a:gd name="f42" fmla="val 2248"/>
                <a:gd name="f43" fmla="val 38"/>
                <a:gd name="f44" fmla="val 6071"/>
                <a:gd name="f45" fmla="val 26"/>
                <a:gd name="f46" fmla="val 6184"/>
                <a:gd name="f47" fmla="val 13"/>
                <a:gd name="f48" fmla="val 6296"/>
                <a:gd name="f49" fmla="+- 0 0 -90"/>
                <a:gd name="f50" fmla="*/ f3 1 13896"/>
                <a:gd name="f51" fmla="*/ f4 1 77383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3896"/>
                <a:gd name="f60" fmla="*/ f56 1 77383"/>
                <a:gd name="f61" fmla="*/ 0 f57 1"/>
                <a:gd name="f62" fmla="*/ 6409 f56 1"/>
                <a:gd name="f63" fmla="*/ 77384 f56 1"/>
                <a:gd name="f64" fmla="*/ 6983 f57 1"/>
                <a:gd name="f65" fmla="*/ 70401 f56 1"/>
                <a:gd name="f66" fmla="*/ 13839 f57 1"/>
                <a:gd name="f67" fmla="*/ 5012 f56 1"/>
                <a:gd name="f68" fmla="*/ 3743 f56 1"/>
                <a:gd name="f69" fmla="*/ 13078 f57 1"/>
                <a:gd name="f70" fmla="*/ 2727 f56 1"/>
                <a:gd name="f71" fmla="*/ 12189 f57 1"/>
                <a:gd name="f72" fmla="*/ 1711 f56 1"/>
                <a:gd name="f73" fmla="*/ 7872 f57 1"/>
                <a:gd name="f74" fmla="*/ 61 f56 1"/>
                <a:gd name="f75" fmla="*/ 38 f57 1"/>
                <a:gd name="f76" fmla="*/ 6071 f56 1"/>
                <a:gd name="f77" fmla="+- f58 0 f1"/>
                <a:gd name="f78" fmla="*/ f61 1 13896"/>
                <a:gd name="f79" fmla="*/ f62 1 77383"/>
                <a:gd name="f80" fmla="*/ f63 1 77383"/>
                <a:gd name="f81" fmla="*/ f64 1 13896"/>
                <a:gd name="f82" fmla="*/ f65 1 77383"/>
                <a:gd name="f83" fmla="*/ f66 1 13896"/>
                <a:gd name="f84" fmla="*/ f67 1 77383"/>
                <a:gd name="f85" fmla="*/ f68 1 77383"/>
                <a:gd name="f86" fmla="*/ f69 1 13896"/>
                <a:gd name="f87" fmla="*/ f70 1 77383"/>
                <a:gd name="f88" fmla="*/ f71 1 13896"/>
                <a:gd name="f89" fmla="*/ f72 1 77383"/>
                <a:gd name="f90" fmla="*/ f73 1 13896"/>
                <a:gd name="f91" fmla="*/ f74 1 77383"/>
                <a:gd name="f92" fmla="*/ f75 1 13896"/>
                <a:gd name="f93" fmla="*/ f76 1 77383"/>
                <a:gd name="f94" fmla="*/ f52 1 f59"/>
                <a:gd name="f95" fmla="*/ f53 1 f59"/>
                <a:gd name="f96" fmla="*/ f52 1 f60"/>
                <a:gd name="f97" fmla="*/ f54 1 f60"/>
                <a:gd name="f98" fmla="*/ f78 1 f59"/>
                <a:gd name="f99" fmla="*/ f79 1 f60"/>
                <a:gd name="f100" fmla="*/ f80 1 f60"/>
                <a:gd name="f101" fmla="*/ f81 1 f59"/>
                <a:gd name="f102" fmla="*/ f82 1 f60"/>
                <a:gd name="f103" fmla="*/ f83 1 f59"/>
                <a:gd name="f104" fmla="*/ f84 1 f60"/>
                <a:gd name="f105" fmla="*/ f85 1 f60"/>
                <a:gd name="f106" fmla="*/ f86 1 f59"/>
                <a:gd name="f107" fmla="*/ f87 1 f60"/>
                <a:gd name="f108" fmla="*/ f88 1 f59"/>
                <a:gd name="f109" fmla="*/ f89 1 f60"/>
                <a:gd name="f110" fmla="*/ f90 1 f59"/>
                <a:gd name="f111" fmla="*/ f91 1 f60"/>
                <a:gd name="f112" fmla="*/ f92 1 f59"/>
                <a:gd name="f113" fmla="*/ f93 1 f60"/>
                <a:gd name="f114" fmla="*/ f94 f50 1"/>
                <a:gd name="f115" fmla="*/ f95 f50 1"/>
                <a:gd name="f116" fmla="*/ f97 f51 1"/>
                <a:gd name="f117" fmla="*/ f96 f51 1"/>
                <a:gd name="f118" fmla="*/ f98 f50 1"/>
                <a:gd name="f119" fmla="*/ f99 f51 1"/>
                <a:gd name="f120" fmla="*/ f100 f51 1"/>
                <a:gd name="f121" fmla="*/ f101 f50 1"/>
                <a:gd name="f122" fmla="*/ f102 f51 1"/>
                <a:gd name="f123" fmla="*/ f103 f50 1"/>
                <a:gd name="f124" fmla="*/ f104 f51 1"/>
                <a:gd name="f125" fmla="*/ f105 f51 1"/>
                <a:gd name="f126" fmla="*/ f106 f50 1"/>
                <a:gd name="f127" fmla="*/ f107 f51 1"/>
                <a:gd name="f128" fmla="*/ f108 f50 1"/>
                <a:gd name="f129" fmla="*/ f109 f51 1"/>
                <a:gd name="f130" fmla="*/ f110 f50 1"/>
                <a:gd name="f131" fmla="*/ f111 f51 1"/>
                <a:gd name="f132" fmla="*/ f112 f50 1"/>
                <a:gd name="f133" fmla="*/ f113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18" y="f119"/>
                </a:cxn>
                <a:cxn ang="f77">
                  <a:pos x="f118" y="f120"/>
                </a:cxn>
                <a:cxn ang="f77">
                  <a:pos x="f121" y="f122"/>
                </a:cxn>
                <a:cxn ang="f77">
                  <a:pos x="f123" y="f120"/>
                </a:cxn>
                <a:cxn ang="f77">
                  <a:pos x="f123" y="f119"/>
                </a:cxn>
                <a:cxn ang="f77">
                  <a:pos x="f123" y="f124"/>
                </a:cxn>
                <a:cxn ang="f77">
                  <a:pos x="f123" y="f125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18" y="f119"/>
                </a:cxn>
              </a:cxnLst>
              <a:rect l="f114" t="f117" r="f115" b="f116"/>
              <a:pathLst>
                <a:path w="13896" h="77383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2"/>
                  </a:cubicBezTo>
                  <a:cubicBezTo>
                    <a:pt x="f14" y="f15"/>
                    <a:pt x="f16" y="f17"/>
                    <a:pt x="f16" y="f9"/>
                  </a:cubicBezTo>
                  <a:lnTo>
                    <a:pt x="f16" y="f8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18" y="f22"/>
                    <a:pt x="f18" y="f23"/>
                    <a:pt x="f16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6" name="Freeform: Shape 436">
              <a:extLst>
                <a:ext uri="{FF2B5EF4-FFF2-40B4-BE49-F238E27FC236}">
                  <a16:creationId xmlns:a16="http://schemas.microsoft.com/office/drawing/2014/main" id="{4B04F254-3501-E44D-E6A6-D7EC4C9CDBCB}"/>
                </a:ext>
              </a:extLst>
            </p:cNvPr>
            <p:cNvSpPr/>
            <p:nvPr/>
          </p:nvSpPr>
          <p:spPr>
            <a:xfrm>
              <a:off x="4510369" y="5001009"/>
              <a:ext cx="13834" cy="6202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620236"/>
                <a:gd name="f8" fmla="val 6983"/>
                <a:gd name="f9" fmla="val 613380"/>
                <a:gd name="f10" fmla="val 10767"/>
                <a:gd name="f11" fmla="val 616450"/>
                <a:gd name="f12" fmla="val 6856"/>
                <a:gd name="f13" fmla="val 3070"/>
                <a:gd name="f14" fmla="val 3174"/>
                <a:gd name="f15" fmla="val 64"/>
                <a:gd name="f16" fmla="val 3050"/>
                <a:gd name="f17" fmla="val 616430"/>
                <a:gd name="f18" fmla="+- 0 0 -90"/>
                <a:gd name="f19" fmla="*/ f3 1 13839"/>
                <a:gd name="f20" fmla="*/ f4 1 62023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839"/>
                <a:gd name="f29" fmla="*/ f25 1 620236"/>
                <a:gd name="f30" fmla="*/ 6983 f26 1"/>
                <a:gd name="f31" fmla="*/ 613380 f25 1"/>
                <a:gd name="f32" fmla="*/ 13839 f26 1"/>
                <a:gd name="f33" fmla="*/ 620236 f25 1"/>
                <a:gd name="f34" fmla="*/ 6856 f25 1"/>
                <a:gd name="f35" fmla="*/ 0 f25 1"/>
                <a:gd name="f36" fmla="*/ 0 f26 1"/>
                <a:gd name="f37" fmla="+- f27 0 f1"/>
                <a:gd name="f38" fmla="*/ f30 1 13839"/>
                <a:gd name="f39" fmla="*/ f31 1 620236"/>
                <a:gd name="f40" fmla="*/ f32 1 13839"/>
                <a:gd name="f41" fmla="*/ f33 1 620236"/>
                <a:gd name="f42" fmla="*/ f34 1 620236"/>
                <a:gd name="f43" fmla="*/ f35 1 620236"/>
                <a:gd name="f44" fmla="*/ f36 1 1383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0" y="f65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3839" h="620236">
                  <a:moveTo>
                    <a:pt x="f8" y="f9"/>
                  </a:moveTo>
                  <a:cubicBezTo>
                    <a:pt x="f10" y="f9"/>
                    <a:pt x="f6" y="f11"/>
                    <a:pt x="f6" y="f7"/>
                  </a:cubicBezTo>
                  <a:lnTo>
                    <a:pt x="f6" y="f12"/>
                  </a:lnTo>
                  <a:cubicBezTo>
                    <a:pt x="f6" y="f13"/>
                    <a:pt x="f10" y="f5"/>
                    <a:pt x="f8" y="f5"/>
                  </a:cubicBezTo>
                  <a:cubicBezTo>
                    <a:pt x="f14" y="f5"/>
                    <a:pt x="f15" y="f16"/>
                    <a:pt x="f5" y="f12"/>
                  </a:cubicBezTo>
                  <a:lnTo>
                    <a:pt x="f5" y="f7"/>
                  </a:lnTo>
                  <a:cubicBezTo>
                    <a:pt x="f15" y="f17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7" name="Freeform: Shape 437">
              <a:extLst>
                <a:ext uri="{FF2B5EF4-FFF2-40B4-BE49-F238E27FC236}">
                  <a16:creationId xmlns:a16="http://schemas.microsoft.com/office/drawing/2014/main" id="{3D720FE4-05D0-EEE2-35FB-507B85F96E85}"/>
                </a:ext>
              </a:extLst>
            </p:cNvPr>
            <p:cNvSpPr/>
            <p:nvPr/>
          </p:nvSpPr>
          <p:spPr>
            <a:xfrm>
              <a:off x="4510369" y="5614388"/>
              <a:ext cx="13834" cy="1868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86896"/>
                <a:gd name="f8" fmla="val 180040"/>
                <a:gd name="f9" fmla="val 64"/>
                <a:gd name="f10" fmla="val 183846"/>
                <a:gd name="f11" fmla="val 3174"/>
                <a:gd name="f12" fmla="val 6983"/>
                <a:gd name="f13" fmla="val 10767"/>
                <a:gd name="f14" fmla="val 183826"/>
                <a:gd name="f15" fmla="val 6856"/>
                <a:gd name="f16" fmla="val 3070"/>
                <a:gd name="f17" fmla="val 3050"/>
                <a:gd name="f18" fmla="+- 0 0 -90"/>
                <a:gd name="f19" fmla="*/ f3 1 13839"/>
                <a:gd name="f20" fmla="*/ f4 1 18689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839"/>
                <a:gd name="f29" fmla="*/ f25 1 186896"/>
                <a:gd name="f30" fmla="*/ 0 f26 1"/>
                <a:gd name="f31" fmla="*/ 180040 f25 1"/>
                <a:gd name="f32" fmla="*/ 6983 f26 1"/>
                <a:gd name="f33" fmla="*/ 186896 f25 1"/>
                <a:gd name="f34" fmla="*/ 13839 f26 1"/>
                <a:gd name="f35" fmla="*/ 6856 f25 1"/>
                <a:gd name="f36" fmla="*/ 0 f25 1"/>
                <a:gd name="f37" fmla="+- f27 0 f1"/>
                <a:gd name="f38" fmla="*/ f30 1 13839"/>
                <a:gd name="f39" fmla="*/ f31 1 186896"/>
                <a:gd name="f40" fmla="*/ f32 1 13839"/>
                <a:gd name="f41" fmla="*/ f33 1 186896"/>
                <a:gd name="f42" fmla="*/ f34 1 13839"/>
                <a:gd name="f43" fmla="*/ f35 1 186896"/>
                <a:gd name="f44" fmla="*/ f36 1 186896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9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20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1"/>
                </a:cxn>
                <a:cxn ang="f37">
                  <a:pos x="f64" y="f65"/>
                </a:cxn>
                <a:cxn ang="f37">
                  <a:pos x="f62" y="f66"/>
                </a:cxn>
                <a:cxn ang="f37">
                  <a:pos x="f60" y="f65"/>
                </a:cxn>
                <a:cxn ang="f37">
                  <a:pos x="f60" y="f61"/>
                </a:cxn>
              </a:cxnLst>
              <a:rect l="f56" t="f59" r="f57" b="f58"/>
              <a:pathLst>
                <a:path w="13839" h="186896">
                  <a:moveTo>
                    <a:pt x="f5" y="f8"/>
                  </a:moveTo>
                  <a:cubicBezTo>
                    <a:pt x="f9" y="f10"/>
                    <a:pt x="f11" y="f7"/>
                    <a:pt x="f12" y="f7"/>
                  </a:cubicBezTo>
                  <a:cubicBezTo>
                    <a:pt x="f13" y="f7"/>
                    <a:pt x="f6" y="f14"/>
                    <a:pt x="f6" y="f8"/>
                  </a:cubicBezTo>
                  <a:lnTo>
                    <a:pt x="f6" y="f15"/>
                  </a:lnTo>
                  <a:cubicBezTo>
                    <a:pt x="f6" y="f16"/>
                    <a:pt x="f13" y="f5"/>
                    <a:pt x="f12" y="f5"/>
                  </a:cubicBezTo>
                  <a:cubicBezTo>
                    <a:pt x="f11" y="f5"/>
                    <a:pt x="f9" y="f17"/>
                    <a:pt x="f5" y="f1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8" name="Freeform: Shape 438">
              <a:extLst>
                <a:ext uri="{FF2B5EF4-FFF2-40B4-BE49-F238E27FC236}">
                  <a16:creationId xmlns:a16="http://schemas.microsoft.com/office/drawing/2014/main" id="{D1693026-151F-D2B4-5330-523F6718DD1D}"/>
                </a:ext>
              </a:extLst>
            </p:cNvPr>
            <p:cNvSpPr/>
            <p:nvPr/>
          </p:nvSpPr>
          <p:spPr>
            <a:xfrm>
              <a:off x="7175278" y="6508626"/>
              <a:ext cx="13834" cy="3555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355509"/>
                <a:gd name="f8" fmla="val 6856"/>
                <a:gd name="f9" fmla="val 6983"/>
                <a:gd name="f10" fmla="val 3047"/>
                <a:gd name="f11" fmla="val 6920"/>
                <a:gd name="f12" fmla="val 3809"/>
                <a:gd name="f13" fmla="val 13839"/>
                <a:gd name="f14" fmla="val 3860"/>
                <a:gd name="f15" fmla="val 10716"/>
                <a:gd name="f16" fmla="+- 0 0 -90"/>
                <a:gd name="f17" fmla="*/ f3 1 13838"/>
                <a:gd name="f18" fmla="*/ f4 1 35550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838"/>
                <a:gd name="f27" fmla="*/ f23 1 355509"/>
                <a:gd name="f28" fmla="*/ 6856 f24 1"/>
                <a:gd name="f29" fmla="*/ 6983 f23 1"/>
                <a:gd name="f30" fmla="*/ 0 f24 1"/>
                <a:gd name="f31" fmla="*/ 0 f23 1"/>
                <a:gd name="f32" fmla="*/ 355509 f23 1"/>
                <a:gd name="f33" fmla="*/ 13839 f24 1"/>
                <a:gd name="f34" fmla="+- f25 0 f1"/>
                <a:gd name="f35" fmla="*/ f28 1 13838"/>
                <a:gd name="f36" fmla="*/ f29 1 355509"/>
                <a:gd name="f37" fmla="*/ f30 1 13838"/>
                <a:gd name="f38" fmla="*/ f31 1 355509"/>
                <a:gd name="f39" fmla="*/ f32 1 355509"/>
                <a:gd name="f40" fmla="*/ f33 1 13838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58"/>
                </a:cxn>
                <a:cxn ang="f34">
                  <a:pos x="f55" y="f56"/>
                </a:cxn>
              </a:cxnLst>
              <a:rect l="f51" t="f54" r="f52" b="f53"/>
              <a:pathLst>
                <a:path w="13838" h="355509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7"/>
                  </a:lnTo>
                  <a:lnTo>
                    <a:pt x="f13" y="f7"/>
                  </a:lnTo>
                  <a:lnTo>
                    <a:pt x="f13" y="f5"/>
                  </a:lnTo>
                  <a:cubicBezTo>
                    <a:pt x="f13" y="f14"/>
                    <a:pt x="f1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9" name="Freeform: Shape 439">
              <a:extLst>
                <a:ext uri="{FF2B5EF4-FFF2-40B4-BE49-F238E27FC236}">
                  <a16:creationId xmlns:a16="http://schemas.microsoft.com/office/drawing/2014/main" id="{CC21B244-E125-894E-EF47-1AF9CFA8A221}"/>
                </a:ext>
              </a:extLst>
            </p:cNvPr>
            <p:cNvSpPr/>
            <p:nvPr/>
          </p:nvSpPr>
          <p:spPr>
            <a:xfrm>
              <a:off x="6055056" y="6510143"/>
              <a:ext cx="13834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871"/>
                <a:gd name="f8" fmla="val 6983"/>
                <a:gd name="f9" fmla="val 7872"/>
                <a:gd name="f10" fmla="val 10792"/>
                <a:gd name="f11" fmla="val 7808"/>
                <a:gd name="f12" fmla="val 4698"/>
                <a:gd name="f13" fmla="val 889"/>
                <a:gd name="f14" fmla="val 3783"/>
                <a:gd name="f15" fmla="val 10767"/>
                <a:gd name="f16" fmla="val 6856"/>
                <a:gd name="f17" fmla="val 3174"/>
                <a:gd name="f18" fmla="val 64"/>
                <a:gd name="f19" fmla="val 3809"/>
                <a:gd name="f20" fmla="val 4748"/>
                <a:gd name="f21" fmla="val 3123"/>
                <a:gd name="f22" fmla="+- 0 0 -90"/>
                <a:gd name="f23" fmla="*/ f3 1 13839"/>
                <a:gd name="f24" fmla="*/ f4 1 7871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9"/>
                <a:gd name="f33" fmla="*/ f29 1 7871"/>
                <a:gd name="f34" fmla="*/ 6983 f30 1"/>
                <a:gd name="f35" fmla="*/ 7872 f29 1"/>
                <a:gd name="f36" fmla="*/ 13839 f30 1"/>
                <a:gd name="f37" fmla="*/ 889 f29 1"/>
                <a:gd name="f38" fmla="*/ 0 f29 1"/>
                <a:gd name="f39" fmla="*/ 6856 f29 1"/>
                <a:gd name="f40" fmla="*/ 0 f30 1"/>
                <a:gd name="f41" fmla="+- f31 0 f1"/>
                <a:gd name="f42" fmla="*/ f34 1 13839"/>
                <a:gd name="f43" fmla="*/ f35 1 7871"/>
                <a:gd name="f44" fmla="*/ f36 1 13839"/>
                <a:gd name="f45" fmla="*/ f37 1 7871"/>
                <a:gd name="f46" fmla="*/ f38 1 7871"/>
                <a:gd name="f47" fmla="*/ f39 1 7871"/>
                <a:gd name="f48" fmla="*/ f40 1 13839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</a:cxnLst>
              <a:rect l="f60" t="f63" r="f61" b="f62"/>
              <a:pathLst>
                <a:path w="13839" h="7871">
                  <a:moveTo>
                    <a:pt x="f8" y="f9"/>
                  </a:moveTo>
                  <a:cubicBezTo>
                    <a:pt x="f10" y="f11"/>
                    <a:pt x="f6" y="f12"/>
                    <a:pt x="f6" y="f13"/>
                  </a:cubicBezTo>
                  <a:lnTo>
                    <a:pt x="f6" y="f5"/>
                  </a:lnTo>
                  <a:cubicBezTo>
                    <a:pt x="f6" y="f14"/>
                    <a:pt x="f15" y="f16"/>
                    <a:pt x="f8" y="f16"/>
                  </a:cubicBezTo>
                  <a:cubicBezTo>
                    <a:pt x="f17" y="f16"/>
                    <a:pt x="f18" y="f19"/>
                    <a:pt x="f5" y="f5"/>
                  </a:cubicBezTo>
                  <a:lnTo>
                    <a:pt x="f5" y="f13"/>
                  </a:lnTo>
                  <a:cubicBezTo>
                    <a:pt x="f5" y="f20"/>
                    <a:pt x="f2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0" name="Freeform: Shape 440">
              <a:extLst>
                <a:ext uri="{FF2B5EF4-FFF2-40B4-BE49-F238E27FC236}">
                  <a16:creationId xmlns:a16="http://schemas.microsoft.com/office/drawing/2014/main" id="{81434C7E-8E32-1A99-8998-E34AFF9B2C9E}"/>
                </a:ext>
              </a:extLst>
            </p:cNvPr>
            <p:cNvSpPr/>
            <p:nvPr/>
          </p:nvSpPr>
          <p:spPr>
            <a:xfrm>
              <a:off x="4510369" y="6126580"/>
              <a:ext cx="27018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0185"/>
                <a:gd name="f7" fmla="val 13839"/>
                <a:gd name="f8" fmla="val 6983"/>
                <a:gd name="f9" fmla="val 64"/>
                <a:gd name="f10" fmla="val 10792"/>
                <a:gd name="f11" fmla="val 3174"/>
                <a:gd name="f12" fmla="val 13840"/>
                <a:gd name="f13" fmla="val 270186"/>
                <a:gd name="f14" fmla="val 266402"/>
                <a:gd name="f15" fmla="val 263330"/>
                <a:gd name="f16" fmla="val 10767"/>
                <a:gd name="f17" fmla="val 266377"/>
                <a:gd name="f18" fmla="val 3123"/>
                <a:gd name="f19" fmla="+- 0 0 -90"/>
                <a:gd name="f20" fmla="*/ f3 1 270185"/>
                <a:gd name="f21" fmla="*/ f4 1 1383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70185"/>
                <a:gd name="f30" fmla="*/ f26 1 13839"/>
                <a:gd name="f31" fmla="*/ 0 f27 1"/>
                <a:gd name="f32" fmla="*/ 6983 f26 1"/>
                <a:gd name="f33" fmla="*/ 6983 f27 1"/>
                <a:gd name="f34" fmla="*/ 13840 f26 1"/>
                <a:gd name="f35" fmla="*/ 270186 f27 1"/>
                <a:gd name="f36" fmla="*/ 263330 f27 1"/>
                <a:gd name="f37" fmla="*/ 0 f26 1"/>
                <a:gd name="f38" fmla="+- f28 0 f1"/>
                <a:gd name="f39" fmla="*/ f31 1 270185"/>
                <a:gd name="f40" fmla="*/ f32 1 13839"/>
                <a:gd name="f41" fmla="*/ f33 1 270185"/>
                <a:gd name="f42" fmla="*/ f34 1 13839"/>
                <a:gd name="f43" fmla="*/ f35 1 270185"/>
                <a:gd name="f44" fmla="*/ f36 1 270185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270185" h="13839">
                  <a:moveTo>
                    <a:pt x="f5" y="f8"/>
                  </a:moveTo>
                  <a:cubicBezTo>
                    <a:pt x="f9" y="f10"/>
                    <a:pt x="f11" y="f12"/>
                    <a:pt x="f8" y="f12"/>
                  </a:cubicBezTo>
                  <a:lnTo>
                    <a:pt x="f13" y="f12"/>
                  </a:lnTo>
                  <a:cubicBezTo>
                    <a:pt x="f14" y="f12"/>
                    <a:pt x="f15" y="f16"/>
                    <a:pt x="f15" y="f8"/>
                  </a:cubicBezTo>
                  <a:cubicBezTo>
                    <a:pt x="f15" y="f11"/>
                    <a:pt x="f17" y="f9"/>
                    <a:pt x="f13" y="f5"/>
                  </a:cubicBezTo>
                  <a:lnTo>
                    <a:pt x="f8" y="f5"/>
                  </a:lnTo>
                  <a:cubicBezTo>
                    <a:pt x="f18" y="f5"/>
                    <a:pt x="f5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1" name="Freeform: Shape 441">
              <a:extLst>
                <a:ext uri="{FF2B5EF4-FFF2-40B4-BE49-F238E27FC236}">
                  <a16:creationId xmlns:a16="http://schemas.microsoft.com/office/drawing/2014/main" id="{053CFCB1-3861-B13B-8F02-C479B4A68B11}"/>
                </a:ext>
              </a:extLst>
            </p:cNvPr>
            <p:cNvSpPr/>
            <p:nvPr/>
          </p:nvSpPr>
          <p:spPr>
            <a:xfrm>
              <a:off x="4939771" y="6139272"/>
              <a:ext cx="7114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0"/>
                <a:gd name="f7" fmla="val 1142"/>
                <a:gd name="f8" fmla="val 1143"/>
                <a:gd name="f9" fmla="val 5840"/>
                <a:gd name="f10" fmla="val 1117"/>
                <a:gd name="f11" fmla="val 4609"/>
                <a:gd name="f12" fmla="val 711"/>
                <a:gd name="f13" fmla="val 3555"/>
                <a:gd name="f14" fmla="val 2489"/>
                <a:gd name="f15" fmla="val 686"/>
                <a:gd name="f16" fmla="val 1270"/>
                <a:gd name="f17" fmla="val 1079"/>
                <a:gd name="f18" fmla="+- 0 0 -90"/>
                <a:gd name="f19" fmla="*/ f3 1 7110"/>
                <a:gd name="f20" fmla="*/ f4 1 114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7110"/>
                <a:gd name="f29" fmla="*/ f25 1 1142"/>
                <a:gd name="f30" fmla="*/ 0 f26 1"/>
                <a:gd name="f31" fmla="*/ 1143 f25 1"/>
                <a:gd name="f32" fmla="*/ 7110 f26 1"/>
                <a:gd name="f33" fmla="*/ 3555 f26 1"/>
                <a:gd name="f34" fmla="*/ 0 f25 1"/>
                <a:gd name="f35" fmla="+- f27 0 f1"/>
                <a:gd name="f36" fmla="*/ f30 1 7110"/>
                <a:gd name="f37" fmla="*/ f31 1 1142"/>
                <a:gd name="f38" fmla="*/ f32 1 7110"/>
                <a:gd name="f39" fmla="*/ f33 1 7110"/>
                <a:gd name="f40" fmla="*/ f34 1 1142"/>
                <a:gd name="f41" fmla="*/ f21 1 f28"/>
                <a:gd name="f42" fmla="*/ f22 1 f28"/>
                <a:gd name="f43" fmla="*/ f21 1 f29"/>
                <a:gd name="f44" fmla="*/ f23 1 f29"/>
                <a:gd name="f45" fmla="*/ f36 1 f28"/>
                <a:gd name="f46" fmla="*/ f37 1 f29"/>
                <a:gd name="f47" fmla="*/ f38 1 f28"/>
                <a:gd name="f48" fmla="*/ f39 1 f28"/>
                <a:gd name="f49" fmla="*/ f40 1 f29"/>
                <a:gd name="f50" fmla="*/ f41 f19 1"/>
                <a:gd name="f51" fmla="*/ f42 f19 1"/>
                <a:gd name="f52" fmla="*/ f44 f20 1"/>
                <a:gd name="f53" fmla="*/ f43 f20 1"/>
                <a:gd name="f54" fmla="*/ f45 f19 1"/>
                <a:gd name="f55" fmla="*/ f46 f20 1"/>
                <a:gd name="f56" fmla="*/ f47 f19 1"/>
                <a:gd name="f57" fmla="*/ f48 f19 1"/>
                <a:gd name="f58" fmla="*/ f4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4" y="f55"/>
                </a:cxn>
                <a:cxn ang="f35">
                  <a:pos x="f56" y="f55"/>
                </a:cxn>
                <a:cxn ang="f35">
                  <a:pos x="f57" y="f58"/>
                </a:cxn>
                <a:cxn ang="f35">
                  <a:pos x="f54" y="f55"/>
                </a:cxn>
              </a:cxnLst>
              <a:rect l="f50" t="f53" r="f51" b="f52"/>
              <a:pathLst>
                <a:path w="7110" h="1142">
                  <a:moveTo>
                    <a:pt x="f5" y="f8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13" y="f5"/>
                  </a:cubicBezTo>
                  <a:cubicBezTo>
                    <a:pt x="f14" y="f15"/>
                    <a:pt x="f16" y="f1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2" name="Freeform: Shape 442">
              <a:extLst>
                <a:ext uri="{FF2B5EF4-FFF2-40B4-BE49-F238E27FC236}">
                  <a16:creationId xmlns:a16="http://schemas.microsoft.com/office/drawing/2014/main" id="{0C3C035A-F2D8-F160-4157-B18A21514F79}"/>
                </a:ext>
              </a:extLst>
            </p:cNvPr>
            <p:cNvSpPr/>
            <p:nvPr/>
          </p:nvSpPr>
          <p:spPr>
            <a:xfrm>
              <a:off x="4939771" y="6126580"/>
              <a:ext cx="7114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0"/>
                <a:gd name="f7" fmla="val 1142"/>
                <a:gd name="f8" fmla="val 635"/>
                <a:gd name="f9" fmla="val 1270"/>
                <a:gd name="f10" fmla="val 64"/>
                <a:gd name="f11" fmla="val 2489"/>
                <a:gd name="f12" fmla="val 457"/>
                <a:gd name="f13" fmla="val 3555"/>
                <a:gd name="f14" fmla="val 1143"/>
                <a:gd name="f15" fmla="val 4609"/>
                <a:gd name="f16" fmla="val 432"/>
                <a:gd name="f17" fmla="val 5840"/>
                <a:gd name="f18" fmla="val 25"/>
                <a:gd name="f19" fmla="+- 0 0 -90"/>
                <a:gd name="f20" fmla="*/ f3 1 7110"/>
                <a:gd name="f21" fmla="*/ f4 1 114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7110"/>
                <a:gd name="f30" fmla="*/ f26 1 1142"/>
                <a:gd name="f31" fmla="*/ 635 f27 1"/>
                <a:gd name="f32" fmla="*/ 0 f26 1"/>
                <a:gd name="f33" fmla="*/ 0 f27 1"/>
                <a:gd name="f34" fmla="*/ 3555 f27 1"/>
                <a:gd name="f35" fmla="*/ 1143 f26 1"/>
                <a:gd name="f36" fmla="*/ 7110 f27 1"/>
                <a:gd name="f37" fmla="+- f28 0 f1"/>
                <a:gd name="f38" fmla="*/ f31 1 7110"/>
                <a:gd name="f39" fmla="*/ f32 1 1142"/>
                <a:gd name="f40" fmla="*/ f33 1 7110"/>
                <a:gd name="f41" fmla="*/ f34 1 7110"/>
                <a:gd name="f42" fmla="*/ f35 1 1142"/>
                <a:gd name="f43" fmla="*/ f36 1 7110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29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0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59"/>
                </a:cxn>
                <a:cxn ang="f37">
                  <a:pos x="f61" y="f62"/>
                </a:cxn>
                <a:cxn ang="f37">
                  <a:pos x="f63" y="f59"/>
                </a:cxn>
              </a:cxnLst>
              <a:rect l="f54" t="f57" r="f55" b="f56"/>
              <a:pathLst>
                <a:path w="7110" h="1142">
                  <a:moveTo>
                    <a:pt x="f8" y="f5"/>
                  </a:moveTo>
                  <a:lnTo>
                    <a:pt x="f5" y="f5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3" name="Freeform: Shape 443">
              <a:extLst>
                <a:ext uri="{FF2B5EF4-FFF2-40B4-BE49-F238E27FC236}">
                  <a16:creationId xmlns:a16="http://schemas.microsoft.com/office/drawing/2014/main" id="{80465AAA-E21B-490A-648A-9FDD2ABBE547}"/>
                </a:ext>
              </a:extLst>
            </p:cNvPr>
            <p:cNvSpPr/>
            <p:nvPr/>
          </p:nvSpPr>
          <p:spPr>
            <a:xfrm>
              <a:off x="6909992" y="6509641"/>
              <a:ext cx="13898" cy="3548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6"/>
                <a:gd name="f7" fmla="val 354874"/>
                <a:gd name="f8" fmla="val 13135"/>
                <a:gd name="f9" fmla="val 889"/>
                <a:gd name="f10" fmla="val 13211"/>
                <a:gd name="f11" fmla="val 597"/>
                <a:gd name="f12" fmla="val 292"/>
                <a:gd name="f13" fmla="val 12296"/>
                <a:gd name="f14" fmla="val 2958"/>
                <a:gd name="f15" fmla="val 9617"/>
                <a:gd name="f16" fmla="val 5028"/>
                <a:gd name="f17" fmla="val 6532"/>
                <a:gd name="f18" fmla="val 5079"/>
                <a:gd name="f19" fmla="val 3472"/>
                <a:gd name="f20" fmla="val 5053"/>
                <a:gd name="f21" fmla="val 806"/>
                <a:gd name="f22" fmla="val 2971"/>
                <a:gd name="f23" fmla="val 57"/>
                <a:gd name="f24" fmla="val -19"/>
                <a:gd name="f25" fmla="val 13897"/>
                <a:gd name="f26" fmla="+- 0 0 -90"/>
                <a:gd name="f27" fmla="*/ f3 1 13896"/>
                <a:gd name="f28" fmla="*/ f4 1 35487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3896"/>
                <a:gd name="f37" fmla="*/ f33 1 354874"/>
                <a:gd name="f38" fmla="*/ 13135 f34 1"/>
                <a:gd name="f39" fmla="*/ 889 f33 1"/>
                <a:gd name="f40" fmla="*/ 0 f33 1"/>
                <a:gd name="f41" fmla="*/ 6532 f34 1"/>
                <a:gd name="f42" fmla="*/ 5079 f33 1"/>
                <a:gd name="f43" fmla="*/ 57 f34 1"/>
                <a:gd name="f44" fmla="*/ 354874 f33 1"/>
                <a:gd name="f45" fmla="*/ 13897 f34 1"/>
                <a:gd name="f46" fmla="+- f35 0 f1"/>
                <a:gd name="f47" fmla="*/ f38 1 13896"/>
                <a:gd name="f48" fmla="*/ f39 1 354874"/>
                <a:gd name="f49" fmla="*/ f40 1 354874"/>
                <a:gd name="f50" fmla="*/ f41 1 13896"/>
                <a:gd name="f51" fmla="*/ f42 1 354874"/>
                <a:gd name="f52" fmla="*/ f43 1 13896"/>
                <a:gd name="f53" fmla="*/ f44 1 354874"/>
                <a:gd name="f54" fmla="*/ f45 1 13896"/>
                <a:gd name="f55" fmla="*/ f29 1 f36"/>
                <a:gd name="f56" fmla="*/ f30 1 f36"/>
                <a:gd name="f57" fmla="*/ f29 1 f37"/>
                <a:gd name="f58" fmla="*/ f31 1 f37"/>
                <a:gd name="f59" fmla="*/ f47 1 f36"/>
                <a:gd name="f60" fmla="*/ f48 1 f37"/>
                <a:gd name="f61" fmla="*/ f49 1 f37"/>
                <a:gd name="f62" fmla="*/ f50 1 f36"/>
                <a:gd name="f63" fmla="*/ f51 1 f37"/>
                <a:gd name="f64" fmla="*/ f52 1 f36"/>
                <a:gd name="f65" fmla="*/ f53 1 f37"/>
                <a:gd name="f66" fmla="*/ f54 1 f36"/>
                <a:gd name="f67" fmla="*/ f55 f27 1"/>
                <a:gd name="f68" fmla="*/ f56 f27 1"/>
                <a:gd name="f69" fmla="*/ f58 f28 1"/>
                <a:gd name="f70" fmla="*/ f57 f28 1"/>
                <a:gd name="f71" fmla="*/ f59 f27 1"/>
                <a:gd name="f72" fmla="*/ f60 f28 1"/>
                <a:gd name="f73" fmla="*/ f61 f28 1"/>
                <a:gd name="f74" fmla="*/ f62 f27 1"/>
                <a:gd name="f75" fmla="*/ f63 f28 1"/>
                <a:gd name="f76" fmla="*/ f64 f27 1"/>
                <a:gd name="f77" fmla="*/ f65 f28 1"/>
                <a:gd name="f78" fmla="*/ f66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1" y="f72"/>
                </a:cxn>
                <a:cxn ang="f46">
                  <a:pos x="f71" y="f73"/>
                </a:cxn>
                <a:cxn ang="f46">
                  <a:pos x="f71" y="f73"/>
                </a:cxn>
                <a:cxn ang="f46">
                  <a:pos x="f74" y="f75"/>
                </a:cxn>
                <a:cxn ang="f46">
                  <a:pos x="f76" y="f73"/>
                </a:cxn>
                <a:cxn ang="f46">
                  <a:pos x="f76" y="f73"/>
                </a:cxn>
                <a:cxn ang="f46">
                  <a:pos x="f76" y="f72"/>
                </a:cxn>
                <a:cxn ang="f46">
                  <a:pos x="f76" y="f77"/>
                </a:cxn>
                <a:cxn ang="f46">
                  <a:pos x="f78" y="f77"/>
                </a:cxn>
                <a:cxn ang="f46">
                  <a:pos x="f78" y="f72"/>
                </a:cxn>
              </a:cxnLst>
              <a:rect l="f67" t="f70" r="f68" b="f69"/>
              <a:pathLst>
                <a:path w="13896" h="354874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8" y="f5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5"/>
                  </a:cubicBezTo>
                  <a:lnTo>
                    <a:pt x="f23" y="f5"/>
                  </a:lnTo>
                  <a:cubicBezTo>
                    <a:pt x="f24" y="f12"/>
                    <a:pt x="f24" y="f11"/>
                    <a:pt x="f23" y="f9"/>
                  </a:cubicBezTo>
                  <a:lnTo>
                    <a:pt x="f23" y="f7"/>
                  </a:lnTo>
                  <a:lnTo>
                    <a:pt x="f25" y="f7"/>
                  </a:lnTo>
                  <a:lnTo>
                    <a:pt x="f2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4" name="Freeform: Shape 444">
              <a:extLst>
                <a:ext uri="{FF2B5EF4-FFF2-40B4-BE49-F238E27FC236}">
                  <a16:creationId xmlns:a16="http://schemas.microsoft.com/office/drawing/2014/main" id="{BAF50ED0-84D2-58B9-69BF-4D3FE3550C75}"/>
                </a:ext>
              </a:extLst>
            </p:cNvPr>
            <p:cNvSpPr/>
            <p:nvPr/>
          </p:nvSpPr>
          <p:spPr>
            <a:xfrm>
              <a:off x="4287292" y="5614388"/>
              <a:ext cx="123032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030"/>
                <a:gd name="f7" fmla="val 13839"/>
                <a:gd name="f8" fmla="val 6856"/>
                <a:gd name="f9" fmla="val 10664"/>
                <a:gd name="f10" fmla="val 3047"/>
                <a:gd name="f11" fmla="val 13771"/>
                <a:gd name="f12" fmla="val 123031"/>
                <a:gd name="f13" fmla="val 119222"/>
                <a:gd name="f14" fmla="val 13770"/>
                <a:gd name="f15" fmla="val 116175"/>
                <a:gd name="f16" fmla="val 3070"/>
                <a:gd name="f17" fmla="val 119247"/>
                <a:gd name="f18" fmla="val 3072"/>
                <a:gd name="f19" fmla="+- 0 0 -90"/>
                <a:gd name="f20" fmla="*/ f3 1 123030"/>
                <a:gd name="f21" fmla="*/ f4 1 1383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23030"/>
                <a:gd name="f30" fmla="*/ f26 1 13839"/>
                <a:gd name="f31" fmla="*/ 0 f27 1"/>
                <a:gd name="f32" fmla="*/ 6856 f26 1"/>
                <a:gd name="f33" fmla="*/ 6856 f27 1"/>
                <a:gd name="f34" fmla="*/ 13839 f26 1"/>
                <a:gd name="f35" fmla="*/ 123031 f27 1"/>
                <a:gd name="f36" fmla="*/ 116175 f27 1"/>
                <a:gd name="f37" fmla="*/ 0 f26 1"/>
                <a:gd name="f38" fmla="+- f28 0 f1"/>
                <a:gd name="f39" fmla="*/ f31 1 123030"/>
                <a:gd name="f40" fmla="*/ f32 1 13839"/>
                <a:gd name="f41" fmla="*/ f33 1 123030"/>
                <a:gd name="f42" fmla="*/ f34 1 13839"/>
                <a:gd name="f43" fmla="*/ f35 1 123030"/>
                <a:gd name="f44" fmla="*/ f36 1 123030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123030" h="13839">
                  <a:moveTo>
                    <a:pt x="f5" y="f8"/>
                  </a:moveTo>
                  <a:cubicBezTo>
                    <a:pt x="f5" y="f9"/>
                    <a:pt x="f10" y="f11"/>
                    <a:pt x="f8" y="f7"/>
                  </a:cubicBezTo>
                  <a:lnTo>
                    <a:pt x="f12" y="f7"/>
                  </a:lnTo>
                  <a:cubicBezTo>
                    <a:pt x="f13" y="f14"/>
                    <a:pt x="f15" y="f9"/>
                    <a:pt x="f15" y="f8"/>
                  </a:cubicBezTo>
                  <a:cubicBezTo>
                    <a:pt x="f15" y="f16"/>
                    <a:pt x="f17" y="f5"/>
                    <a:pt x="f12" y="f5"/>
                  </a:cubicBezTo>
                  <a:lnTo>
                    <a:pt x="f8" y="f5"/>
                  </a:lnTo>
                  <a:cubicBezTo>
                    <a:pt x="f18" y="f5"/>
                    <a:pt x="f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5" name="Freeform: Shape 445">
              <a:extLst>
                <a:ext uri="{FF2B5EF4-FFF2-40B4-BE49-F238E27FC236}">
                  <a16:creationId xmlns:a16="http://schemas.microsoft.com/office/drawing/2014/main" id="{C6F1D2CD-6DD3-C222-DB51-C642114B2649}"/>
                </a:ext>
              </a:extLst>
            </p:cNvPr>
            <p:cNvSpPr/>
            <p:nvPr/>
          </p:nvSpPr>
          <p:spPr>
            <a:xfrm>
              <a:off x="4403466" y="5614388"/>
              <a:ext cx="52559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564"/>
                <a:gd name="f7" fmla="val 13839"/>
                <a:gd name="f8" fmla="val 6856"/>
                <a:gd name="f9" fmla="val 10664"/>
                <a:gd name="f10" fmla="val 3047"/>
                <a:gd name="f11" fmla="val 13771"/>
                <a:gd name="f12" fmla="val 45581"/>
                <a:gd name="f13" fmla="val 49441"/>
                <a:gd name="f14" fmla="val 10713"/>
                <a:gd name="f15" fmla="val 52501"/>
                <a:gd name="f16" fmla="val 3050"/>
                <a:gd name="f17" fmla="val 49390"/>
                <a:gd name="f18" fmla="val -1"/>
                <a:gd name="f19" fmla="val 3073"/>
                <a:gd name="f20" fmla="val 3070"/>
                <a:gd name="f21" fmla="+- 0 0 -90"/>
                <a:gd name="f22" fmla="*/ f3 1 52564"/>
                <a:gd name="f23" fmla="*/ f4 1 1383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2564"/>
                <a:gd name="f32" fmla="*/ f28 1 13839"/>
                <a:gd name="f33" fmla="*/ 0 f29 1"/>
                <a:gd name="f34" fmla="*/ 6856 f28 1"/>
                <a:gd name="f35" fmla="*/ 6856 f29 1"/>
                <a:gd name="f36" fmla="*/ 13839 f28 1"/>
                <a:gd name="f37" fmla="*/ 45581 f29 1"/>
                <a:gd name="f38" fmla="*/ 52564 f29 1"/>
                <a:gd name="f39" fmla="*/ 0 f28 1"/>
                <a:gd name="f40" fmla="+- f30 0 f1"/>
                <a:gd name="f41" fmla="*/ f33 1 52564"/>
                <a:gd name="f42" fmla="*/ f34 1 13839"/>
                <a:gd name="f43" fmla="*/ f35 1 52564"/>
                <a:gd name="f44" fmla="*/ f36 1 13839"/>
                <a:gd name="f45" fmla="*/ f37 1 52564"/>
                <a:gd name="f46" fmla="*/ f38 1 52564"/>
                <a:gd name="f47" fmla="*/ f39 1 13839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8" y="f64"/>
                </a:cxn>
                <a:cxn ang="f40">
                  <a:pos x="f67" y="f69"/>
                </a:cxn>
                <a:cxn ang="f40">
                  <a:pos x="f65" y="f69"/>
                </a:cxn>
                <a:cxn ang="f40">
                  <a:pos x="f63" y="f64"/>
                </a:cxn>
              </a:cxnLst>
              <a:rect l="f59" t="f62" r="f60" b="f61"/>
              <a:pathLst>
                <a:path w="52564" h="13839">
                  <a:moveTo>
                    <a:pt x="f5" y="f8"/>
                  </a:moveTo>
                  <a:cubicBezTo>
                    <a:pt x="f5" y="f9"/>
                    <a:pt x="f10" y="f11"/>
                    <a:pt x="f8" y="f7"/>
                  </a:cubicBezTo>
                  <a:lnTo>
                    <a:pt x="f12" y="f7"/>
                  </a:lnTo>
                  <a:cubicBezTo>
                    <a:pt x="f13" y="f7"/>
                    <a:pt x="f6" y="f14"/>
                    <a:pt x="f6" y="f8"/>
                  </a:cubicBezTo>
                  <a:cubicBezTo>
                    <a:pt x="f15" y="f16"/>
                    <a:pt x="f17" y="f18"/>
                    <a:pt x="f12" y="f5"/>
                  </a:cubicBezTo>
                  <a:lnTo>
                    <a:pt x="f8" y="f5"/>
                  </a:lnTo>
                  <a:cubicBezTo>
                    <a:pt x="f19" y="f5"/>
                    <a:pt x="f5" y="f2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6" name="Freeform: Shape 446">
              <a:extLst>
                <a:ext uri="{FF2B5EF4-FFF2-40B4-BE49-F238E27FC236}">
                  <a16:creationId xmlns:a16="http://schemas.microsoft.com/office/drawing/2014/main" id="{4F269B5C-E687-9BFE-B2D3-3C270E37C304}"/>
                </a:ext>
              </a:extLst>
            </p:cNvPr>
            <p:cNvSpPr/>
            <p:nvPr/>
          </p:nvSpPr>
          <p:spPr>
            <a:xfrm>
              <a:off x="6908904" y="6510271"/>
              <a:ext cx="13898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5"/>
                <a:gd name="f7" fmla="val 7871"/>
                <a:gd name="f8" fmla="val 762"/>
                <a:gd name="f9" fmla="val 2793"/>
                <a:gd name="f10" fmla="val 1510"/>
                <a:gd name="f11" fmla="val 5764"/>
                <a:gd name="f12" fmla="val 4177"/>
                <a:gd name="f13" fmla="val 7847"/>
                <a:gd name="f14" fmla="val 7236"/>
                <a:gd name="f15" fmla="val 7872"/>
                <a:gd name="f16" fmla="val 10322"/>
                <a:gd name="f17" fmla="val 7821"/>
                <a:gd name="f18" fmla="val 13001"/>
                <a:gd name="f19" fmla="val 5752"/>
                <a:gd name="f20" fmla="val 13839"/>
                <a:gd name="f21" fmla="val 13915"/>
                <a:gd name="f22" fmla="val 2158"/>
                <a:gd name="f23" fmla="val 1524"/>
                <a:gd name="f24" fmla="val 889"/>
                <a:gd name="f25" fmla="val 13775"/>
                <a:gd name="f26" fmla="val 3809"/>
                <a:gd name="f27" fmla="val 10665"/>
                <a:gd name="f28" fmla="val 6856"/>
                <a:gd name="f29" fmla="val 3073"/>
                <a:gd name="f30" fmla="val 3784"/>
                <a:gd name="f31" fmla="val 177"/>
                <a:gd name="f32" fmla="val 1549"/>
                <a:gd name="f33" fmla="val 432"/>
                <a:gd name="f34" fmla="val 2197"/>
                <a:gd name="f35" fmla="+- 0 0 -90"/>
                <a:gd name="f36" fmla="*/ f3 1 13895"/>
                <a:gd name="f37" fmla="*/ f4 1 787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3895"/>
                <a:gd name="f46" fmla="*/ f42 1 7871"/>
                <a:gd name="f47" fmla="*/ 762 f43 1"/>
                <a:gd name="f48" fmla="*/ 2793 f42 1"/>
                <a:gd name="f49" fmla="*/ 7236 f43 1"/>
                <a:gd name="f50" fmla="*/ 7872 f42 1"/>
                <a:gd name="f51" fmla="*/ 13839 f43 1"/>
                <a:gd name="f52" fmla="*/ 889 f42 1"/>
                <a:gd name="f53" fmla="*/ 0 f42 1"/>
                <a:gd name="f54" fmla="*/ 6856 f43 1"/>
                <a:gd name="f55" fmla="*/ 6856 f42 1"/>
                <a:gd name="f56" fmla="*/ 0 f43 1"/>
                <a:gd name="f57" fmla="+- f44 0 f1"/>
                <a:gd name="f58" fmla="*/ f47 1 13895"/>
                <a:gd name="f59" fmla="*/ f48 1 7871"/>
                <a:gd name="f60" fmla="*/ f49 1 13895"/>
                <a:gd name="f61" fmla="*/ f50 1 7871"/>
                <a:gd name="f62" fmla="*/ f51 1 13895"/>
                <a:gd name="f63" fmla="*/ f52 1 7871"/>
                <a:gd name="f64" fmla="*/ f53 1 7871"/>
                <a:gd name="f65" fmla="*/ f54 1 13895"/>
                <a:gd name="f66" fmla="*/ f55 1 7871"/>
                <a:gd name="f67" fmla="*/ f56 1 13895"/>
                <a:gd name="f68" fmla="*/ f38 1 f45"/>
                <a:gd name="f69" fmla="*/ f39 1 f45"/>
                <a:gd name="f70" fmla="*/ f38 1 f46"/>
                <a:gd name="f71" fmla="*/ f40 1 f46"/>
                <a:gd name="f72" fmla="*/ f58 1 f45"/>
                <a:gd name="f73" fmla="*/ f59 1 f46"/>
                <a:gd name="f74" fmla="*/ f60 1 f45"/>
                <a:gd name="f75" fmla="*/ f61 1 f46"/>
                <a:gd name="f76" fmla="*/ f62 1 f45"/>
                <a:gd name="f77" fmla="*/ f63 1 f46"/>
                <a:gd name="f78" fmla="*/ f64 1 f46"/>
                <a:gd name="f79" fmla="*/ f65 1 f45"/>
                <a:gd name="f80" fmla="*/ f66 1 f46"/>
                <a:gd name="f81" fmla="*/ f67 1 f45"/>
                <a:gd name="f82" fmla="*/ f68 f36 1"/>
                <a:gd name="f83" fmla="*/ f69 f36 1"/>
                <a:gd name="f84" fmla="*/ f71 f37 1"/>
                <a:gd name="f85" fmla="*/ f70 f37 1"/>
                <a:gd name="f86" fmla="*/ f72 f36 1"/>
                <a:gd name="f87" fmla="*/ f73 f37 1"/>
                <a:gd name="f88" fmla="*/ f74 f36 1"/>
                <a:gd name="f89" fmla="*/ f75 f37 1"/>
                <a:gd name="f90" fmla="*/ f76 f36 1"/>
                <a:gd name="f91" fmla="*/ f77 f37 1"/>
                <a:gd name="f92" fmla="*/ f78 f37 1"/>
                <a:gd name="f93" fmla="*/ f79 f36 1"/>
                <a:gd name="f94" fmla="*/ f80 f37 1"/>
                <a:gd name="f95" fmla="*/ f81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6" y="f87"/>
                </a:cxn>
                <a:cxn ang="f57">
                  <a:pos x="f88" y="f89"/>
                </a:cxn>
                <a:cxn ang="f57">
                  <a:pos x="f90" y="f87"/>
                </a:cxn>
                <a:cxn ang="f57">
                  <a:pos x="f90" y="f91"/>
                </a:cxn>
                <a:cxn ang="f57">
                  <a:pos x="f90" y="f92"/>
                </a:cxn>
                <a:cxn ang="f57">
                  <a:pos x="f93" y="f94"/>
                </a:cxn>
                <a:cxn ang="f57">
                  <a:pos x="f95" y="f92"/>
                </a:cxn>
                <a:cxn ang="f57">
                  <a:pos x="f95" y="f91"/>
                </a:cxn>
                <a:cxn ang="f57">
                  <a:pos x="f86" y="f87"/>
                </a:cxn>
              </a:cxnLst>
              <a:rect l="f82" t="f85" r="f83" b="f84"/>
              <a:pathLst>
                <a:path w="13895" h="787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1" y="f23"/>
                    <a:pt x="f20" y="f24"/>
                  </a:cubicBezTo>
                  <a:lnTo>
                    <a:pt x="f20" y="f5"/>
                  </a:lnTo>
                  <a:cubicBezTo>
                    <a:pt x="f25" y="f26"/>
                    <a:pt x="f27" y="f28"/>
                    <a:pt x="f28" y="f28"/>
                  </a:cubicBezTo>
                  <a:cubicBezTo>
                    <a:pt x="f29" y="f28"/>
                    <a:pt x="f5" y="f30"/>
                    <a:pt x="f5" y="f5"/>
                  </a:cubicBezTo>
                  <a:lnTo>
                    <a:pt x="f5" y="f24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7" name="Freeform: Shape 447">
              <a:extLst>
                <a:ext uri="{FF2B5EF4-FFF2-40B4-BE49-F238E27FC236}">
                  <a16:creationId xmlns:a16="http://schemas.microsoft.com/office/drawing/2014/main" id="{07D378B2-CF75-7B3E-C5D0-FDEBDAC3CED5}"/>
                </a:ext>
              </a:extLst>
            </p:cNvPr>
            <p:cNvSpPr/>
            <p:nvPr/>
          </p:nvSpPr>
          <p:spPr>
            <a:xfrm>
              <a:off x="6909480" y="6427052"/>
              <a:ext cx="13898" cy="894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6"/>
                <a:gd name="f7" fmla="val 89442"/>
                <a:gd name="f8" fmla="val 58"/>
                <a:gd name="f9" fmla="val 5136"/>
                <a:gd name="f10" fmla="val -19"/>
                <a:gd name="f11" fmla="val 5555"/>
                <a:gd name="f12" fmla="val 5987"/>
                <a:gd name="f13" fmla="val 6405"/>
                <a:gd name="f14" fmla="val 82586"/>
                <a:gd name="f15" fmla="val 86370"/>
                <a:gd name="f16" fmla="val 3130"/>
                <a:gd name="f17" fmla="val 6913"/>
                <a:gd name="f18" fmla="val 10722"/>
                <a:gd name="f19" fmla="val 13833"/>
                <a:gd name="f20" fmla="val 86395"/>
                <a:gd name="f21" fmla="val 13897"/>
                <a:gd name="f22" fmla="val 5517"/>
                <a:gd name="f23" fmla="val 4755"/>
                <a:gd name="f24" fmla="val 4120"/>
                <a:gd name="f25" fmla="val 3739"/>
                <a:gd name="f26" fmla="val 13135"/>
                <a:gd name="f27" fmla="val 2596"/>
                <a:gd name="f28" fmla="val 12373"/>
                <a:gd name="f29" fmla="val 1581"/>
                <a:gd name="f30" fmla="val 12094"/>
                <a:gd name="f31" fmla="val 1263"/>
                <a:gd name="f32" fmla="val 11751"/>
                <a:gd name="f33" fmla="val 997"/>
                <a:gd name="f34" fmla="val 11358"/>
                <a:gd name="f35" fmla="val 819"/>
                <a:gd name="f36" fmla="val 10215"/>
                <a:gd name="f37" fmla="val 57"/>
                <a:gd name="f38" fmla="val 8945"/>
                <a:gd name="f39" fmla="val 8437"/>
                <a:gd name="f40" fmla="val 7929"/>
                <a:gd name="f41" fmla="val 7422"/>
                <a:gd name="f42" fmla="val 4044"/>
                <a:gd name="f43" fmla="val -311"/>
                <a:gd name="f44" fmla="val 921"/>
                <a:gd name="f45" fmla="val 1860"/>
                <a:gd name="f46" fmla="+- 0 0 -90"/>
                <a:gd name="f47" fmla="*/ f3 1 13896"/>
                <a:gd name="f48" fmla="*/ f4 1 89442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3896"/>
                <a:gd name="f57" fmla="*/ f53 1 89442"/>
                <a:gd name="f58" fmla="*/ 58 f54 1"/>
                <a:gd name="f59" fmla="*/ 5136 f53 1"/>
                <a:gd name="f60" fmla="*/ 6405 f53 1"/>
                <a:gd name="f61" fmla="*/ 82586 f53 1"/>
                <a:gd name="f62" fmla="*/ 6913 f54 1"/>
                <a:gd name="f63" fmla="*/ 89442 f53 1"/>
                <a:gd name="f64" fmla="*/ 13897 f54 1"/>
                <a:gd name="f65" fmla="*/ 3739 f53 1"/>
                <a:gd name="f66" fmla="*/ 13135 f54 1"/>
                <a:gd name="f67" fmla="*/ 2596 f53 1"/>
                <a:gd name="f68" fmla="*/ 12373 f54 1"/>
                <a:gd name="f69" fmla="*/ 1581 f53 1"/>
                <a:gd name="f70" fmla="*/ 11358 f54 1"/>
                <a:gd name="f71" fmla="*/ 819 f53 1"/>
                <a:gd name="f72" fmla="*/ 10215 f54 1"/>
                <a:gd name="f73" fmla="*/ 57 f53 1"/>
                <a:gd name="f74" fmla="*/ 8945 f54 1"/>
                <a:gd name="f75" fmla="*/ 7422 f54 1"/>
                <a:gd name="f76" fmla="+- f55 0 f1"/>
                <a:gd name="f77" fmla="*/ f58 1 13896"/>
                <a:gd name="f78" fmla="*/ f59 1 89442"/>
                <a:gd name="f79" fmla="*/ f60 1 89442"/>
                <a:gd name="f80" fmla="*/ f61 1 89442"/>
                <a:gd name="f81" fmla="*/ f62 1 13896"/>
                <a:gd name="f82" fmla="*/ f63 1 89442"/>
                <a:gd name="f83" fmla="*/ f64 1 13896"/>
                <a:gd name="f84" fmla="*/ f65 1 89442"/>
                <a:gd name="f85" fmla="*/ f66 1 13896"/>
                <a:gd name="f86" fmla="*/ f67 1 89442"/>
                <a:gd name="f87" fmla="*/ f68 1 13896"/>
                <a:gd name="f88" fmla="*/ f69 1 89442"/>
                <a:gd name="f89" fmla="*/ f70 1 13896"/>
                <a:gd name="f90" fmla="*/ f71 1 89442"/>
                <a:gd name="f91" fmla="*/ f72 1 13896"/>
                <a:gd name="f92" fmla="*/ f73 1 89442"/>
                <a:gd name="f93" fmla="*/ f74 1 13896"/>
                <a:gd name="f94" fmla="*/ f75 1 13896"/>
                <a:gd name="f95" fmla="*/ f49 1 f56"/>
                <a:gd name="f96" fmla="*/ f50 1 f56"/>
                <a:gd name="f97" fmla="*/ f49 1 f57"/>
                <a:gd name="f98" fmla="*/ f51 1 f57"/>
                <a:gd name="f99" fmla="*/ f77 1 f56"/>
                <a:gd name="f100" fmla="*/ f78 1 f57"/>
                <a:gd name="f101" fmla="*/ f79 1 f57"/>
                <a:gd name="f102" fmla="*/ f80 1 f57"/>
                <a:gd name="f103" fmla="*/ f81 1 f56"/>
                <a:gd name="f104" fmla="*/ f82 1 f57"/>
                <a:gd name="f105" fmla="*/ f83 1 f56"/>
                <a:gd name="f106" fmla="*/ f84 1 f57"/>
                <a:gd name="f107" fmla="*/ f85 1 f56"/>
                <a:gd name="f108" fmla="*/ f86 1 f57"/>
                <a:gd name="f109" fmla="*/ f87 1 f56"/>
                <a:gd name="f110" fmla="*/ f88 1 f57"/>
                <a:gd name="f111" fmla="*/ f89 1 f56"/>
                <a:gd name="f112" fmla="*/ f90 1 f57"/>
                <a:gd name="f113" fmla="*/ f91 1 f56"/>
                <a:gd name="f114" fmla="*/ f92 1 f57"/>
                <a:gd name="f115" fmla="*/ f93 1 f56"/>
                <a:gd name="f116" fmla="*/ f94 1 f56"/>
                <a:gd name="f117" fmla="*/ f95 f47 1"/>
                <a:gd name="f118" fmla="*/ f96 f47 1"/>
                <a:gd name="f119" fmla="*/ f98 f48 1"/>
                <a:gd name="f120" fmla="*/ f97 f48 1"/>
                <a:gd name="f121" fmla="*/ f99 f47 1"/>
                <a:gd name="f122" fmla="*/ f100 f48 1"/>
                <a:gd name="f123" fmla="*/ f101 f48 1"/>
                <a:gd name="f124" fmla="*/ f102 f48 1"/>
                <a:gd name="f125" fmla="*/ f103 f47 1"/>
                <a:gd name="f126" fmla="*/ f104 f48 1"/>
                <a:gd name="f127" fmla="*/ f105 f47 1"/>
                <a:gd name="f128" fmla="*/ f106 f48 1"/>
                <a:gd name="f129" fmla="*/ f107 f47 1"/>
                <a:gd name="f130" fmla="*/ f108 f48 1"/>
                <a:gd name="f131" fmla="*/ f109 f47 1"/>
                <a:gd name="f132" fmla="*/ f110 f48 1"/>
                <a:gd name="f133" fmla="*/ f111 f47 1"/>
                <a:gd name="f134" fmla="*/ f112 f48 1"/>
                <a:gd name="f135" fmla="*/ f113 f47 1"/>
                <a:gd name="f136" fmla="*/ f114 f48 1"/>
                <a:gd name="f137" fmla="*/ f115 f47 1"/>
                <a:gd name="f138" fmla="*/ f116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1" y="f122"/>
                </a:cxn>
                <a:cxn ang="f76">
                  <a:pos x="f121" y="f123"/>
                </a:cxn>
                <a:cxn ang="f76">
                  <a:pos x="f121" y="f124"/>
                </a:cxn>
                <a:cxn ang="f76">
                  <a:pos x="f125" y="f126"/>
                </a:cxn>
                <a:cxn ang="f76">
                  <a:pos x="f127" y="f124"/>
                </a:cxn>
                <a:cxn ang="f76">
                  <a:pos x="f127" y="f123"/>
                </a:cxn>
                <a:cxn ang="f76">
                  <a:pos x="f127" y="f122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6"/>
                </a:cxn>
                <a:cxn ang="f76">
                  <a:pos x="f138" y="f136"/>
                </a:cxn>
                <a:cxn ang="f76">
                  <a:pos x="f121" y="f122"/>
                </a:cxn>
              </a:cxnLst>
              <a:rect l="f117" t="f120" r="f118" b="f119"/>
              <a:pathLst>
                <a:path w="13896" h="8944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cubicBezTo>
                    <a:pt x="f8" y="f15"/>
                    <a:pt x="f16" y="f7"/>
                    <a:pt x="f17" y="f7"/>
                  </a:cubicBezTo>
                  <a:cubicBezTo>
                    <a:pt x="f18" y="f7"/>
                    <a:pt x="f19" y="f20"/>
                    <a:pt x="f21" y="f14"/>
                  </a:cubicBezTo>
                  <a:lnTo>
                    <a:pt x="f21" y="f13"/>
                  </a:lnTo>
                  <a:cubicBezTo>
                    <a:pt x="f21" y="f13"/>
                    <a:pt x="f21" y="f22"/>
                    <a:pt x="f21" y="f9"/>
                  </a:cubicBezTo>
                  <a:cubicBezTo>
                    <a:pt x="f21" y="f23"/>
                    <a:pt x="f21" y="f24"/>
                    <a:pt x="f21" y="f25"/>
                  </a:cubicBez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lnTo>
                    <a:pt x="f36" y="f37"/>
                  </a:lnTo>
                  <a:lnTo>
                    <a:pt x="f38" y="f37"/>
                  </a:lnTo>
                  <a:cubicBezTo>
                    <a:pt x="f39" y="f10"/>
                    <a:pt x="f40" y="f10"/>
                    <a:pt x="f41" y="f37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8" name="Freeform: Shape 448">
              <a:extLst>
                <a:ext uri="{FF2B5EF4-FFF2-40B4-BE49-F238E27FC236}">
                  <a16:creationId xmlns:a16="http://schemas.microsoft.com/office/drawing/2014/main" id="{B72753F2-F235-BC9F-45B6-CA242D9BD001}"/>
                </a:ext>
              </a:extLst>
            </p:cNvPr>
            <p:cNvSpPr/>
            <p:nvPr/>
          </p:nvSpPr>
          <p:spPr>
            <a:xfrm>
              <a:off x="6500195" y="6511671"/>
              <a:ext cx="13834" cy="7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314"/>
                <a:gd name="f8" fmla="val 6856"/>
                <a:gd name="f9" fmla="val 6983"/>
                <a:gd name="f10" fmla="val 3047"/>
                <a:gd name="f11" fmla="val 6920"/>
                <a:gd name="f12" fmla="val 3809"/>
                <a:gd name="f13" fmla="val 1270"/>
                <a:gd name="f14" fmla="val 520"/>
                <a:gd name="f15" fmla="val 5091"/>
                <a:gd name="f16" fmla="val 4038"/>
                <a:gd name="f17" fmla="val 7770"/>
                <a:gd name="f18" fmla="val 7859"/>
                <a:gd name="f19" fmla="val 7250"/>
                <a:gd name="f20" fmla="val 10970"/>
                <a:gd name="f21" fmla="val 6831"/>
                <a:gd name="f22" fmla="val 13421"/>
                <a:gd name="f23" fmla="val 4380"/>
                <a:gd name="f24" fmla="val 3860"/>
                <a:gd name="f25" fmla="val 10716"/>
                <a:gd name="f26" fmla="+- 0 0 -90"/>
                <a:gd name="f27" fmla="*/ f3 1 13839"/>
                <a:gd name="f28" fmla="*/ f4 1 731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3839"/>
                <a:gd name="f37" fmla="*/ f33 1 7314"/>
                <a:gd name="f38" fmla="*/ 6856 f34 1"/>
                <a:gd name="f39" fmla="*/ 6983 f33 1"/>
                <a:gd name="f40" fmla="*/ 0 f34 1"/>
                <a:gd name="f41" fmla="*/ 0 f33 1"/>
                <a:gd name="f42" fmla="*/ 1270 f33 1"/>
                <a:gd name="f43" fmla="*/ 7859 f34 1"/>
                <a:gd name="f44" fmla="*/ 7250 f33 1"/>
                <a:gd name="f45" fmla="*/ 13839 f34 1"/>
                <a:gd name="f46" fmla="+- f35 0 f1"/>
                <a:gd name="f47" fmla="*/ f38 1 13839"/>
                <a:gd name="f48" fmla="*/ f39 1 7314"/>
                <a:gd name="f49" fmla="*/ f40 1 13839"/>
                <a:gd name="f50" fmla="*/ f41 1 7314"/>
                <a:gd name="f51" fmla="*/ f42 1 7314"/>
                <a:gd name="f52" fmla="*/ f43 1 13839"/>
                <a:gd name="f53" fmla="*/ f44 1 7314"/>
                <a:gd name="f54" fmla="*/ f45 1 13839"/>
                <a:gd name="f55" fmla="*/ f29 1 f36"/>
                <a:gd name="f56" fmla="*/ f30 1 f36"/>
                <a:gd name="f57" fmla="*/ f29 1 f37"/>
                <a:gd name="f58" fmla="*/ f31 1 f37"/>
                <a:gd name="f59" fmla="*/ f47 1 f36"/>
                <a:gd name="f60" fmla="*/ f48 1 f37"/>
                <a:gd name="f61" fmla="*/ f49 1 f36"/>
                <a:gd name="f62" fmla="*/ f50 1 f37"/>
                <a:gd name="f63" fmla="*/ f51 1 f37"/>
                <a:gd name="f64" fmla="*/ f52 1 f36"/>
                <a:gd name="f65" fmla="*/ f53 1 f37"/>
                <a:gd name="f66" fmla="*/ f54 1 f36"/>
                <a:gd name="f67" fmla="*/ f55 f27 1"/>
                <a:gd name="f68" fmla="*/ f56 f27 1"/>
                <a:gd name="f69" fmla="*/ f58 f28 1"/>
                <a:gd name="f70" fmla="*/ f57 f28 1"/>
                <a:gd name="f71" fmla="*/ f59 f27 1"/>
                <a:gd name="f72" fmla="*/ f60 f28 1"/>
                <a:gd name="f73" fmla="*/ f61 f27 1"/>
                <a:gd name="f74" fmla="*/ f62 f28 1"/>
                <a:gd name="f75" fmla="*/ f63 f28 1"/>
                <a:gd name="f76" fmla="*/ f64 f27 1"/>
                <a:gd name="f77" fmla="*/ f65 f28 1"/>
                <a:gd name="f78" fmla="*/ f66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1" y="f72"/>
                </a:cxn>
                <a:cxn ang="f46">
                  <a:pos x="f73" y="f74"/>
                </a:cxn>
                <a:cxn ang="f46">
                  <a:pos x="f73" y="f75"/>
                </a:cxn>
                <a:cxn ang="f46">
                  <a:pos x="f76" y="f77"/>
                </a:cxn>
                <a:cxn ang="f46">
                  <a:pos x="f78" y="f75"/>
                </a:cxn>
                <a:cxn ang="f46">
                  <a:pos x="f78" y="f74"/>
                </a:cxn>
                <a:cxn ang="f46">
                  <a:pos x="f71" y="f72"/>
                </a:cxn>
              </a:cxnLst>
              <a:rect l="f67" t="f70" r="f68" b="f69"/>
              <a:pathLst>
                <a:path w="13839" h="7314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6" y="f13"/>
                  </a:cubicBezTo>
                  <a:lnTo>
                    <a:pt x="f6" y="f5"/>
                  </a:lnTo>
                  <a:cubicBezTo>
                    <a:pt x="f6" y="f24"/>
                    <a:pt x="f2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9" name="Freeform: Shape 449">
              <a:extLst>
                <a:ext uri="{FF2B5EF4-FFF2-40B4-BE49-F238E27FC236}">
                  <a16:creationId xmlns:a16="http://schemas.microsoft.com/office/drawing/2014/main" id="{690DAE54-0FE0-45B8-41D7-F00A2D5F6A6C}"/>
                </a:ext>
              </a:extLst>
            </p:cNvPr>
            <p:cNvSpPr/>
            <p:nvPr/>
          </p:nvSpPr>
          <p:spPr>
            <a:xfrm>
              <a:off x="7705118" y="6513070"/>
              <a:ext cx="13716" cy="3515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351573"/>
                <a:gd name="f8" fmla="val 13713"/>
                <a:gd name="f9" fmla="val 3784"/>
                <a:gd name="f10" fmla="val 10640"/>
                <a:gd name="f11" fmla="val 6856"/>
                <a:gd name="f12" fmla="val 6857"/>
                <a:gd name="f13" fmla="val 3073"/>
                <a:gd name="f14" fmla="+- 0 0 -90"/>
                <a:gd name="f15" fmla="*/ f3 1 13712"/>
                <a:gd name="f16" fmla="*/ f4 1 35157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12"/>
                <a:gd name="f25" fmla="*/ f21 1 351573"/>
                <a:gd name="f26" fmla="*/ 13713 f22 1"/>
                <a:gd name="f27" fmla="*/ 0 f21 1"/>
                <a:gd name="f28" fmla="*/ 6857 f22 1"/>
                <a:gd name="f29" fmla="*/ 6856 f21 1"/>
                <a:gd name="f30" fmla="*/ 0 f22 1"/>
                <a:gd name="f31" fmla="*/ 351573 f21 1"/>
                <a:gd name="f32" fmla="+- f23 0 f1"/>
                <a:gd name="f33" fmla="*/ f26 1 13712"/>
                <a:gd name="f34" fmla="*/ f27 1 351573"/>
                <a:gd name="f35" fmla="*/ f28 1 13712"/>
                <a:gd name="f36" fmla="*/ f29 1 351573"/>
                <a:gd name="f37" fmla="*/ f30 1 13712"/>
                <a:gd name="f38" fmla="*/ f31 1 351573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4"/>
                </a:cxn>
                <a:cxn ang="f32">
                  <a:pos x="f57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13712" h="351573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5" y="f9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0" name="Freeform: Shape 450">
              <a:extLst>
                <a:ext uri="{FF2B5EF4-FFF2-40B4-BE49-F238E27FC236}">
                  <a16:creationId xmlns:a16="http://schemas.microsoft.com/office/drawing/2014/main" id="{EE089D35-3C09-9B14-73A7-A2D163E90669}"/>
                </a:ext>
              </a:extLst>
            </p:cNvPr>
            <p:cNvSpPr/>
            <p:nvPr/>
          </p:nvSpPr>
          <p:spPr>
            <a:xfrm>
              <a:off x="5951829" y="6814611"/>
              <a:ext cx="13834" cy="274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7425"/>
                <a:gd name="f8" fmla="val 1270"/>
                <a:gd name="f9" fmla="val 3784"/>
                <a:gd name="f10" fmla="val 10767"/>
                <a:gd name="f11" fmla="val 6856"/>
                <a:gd name="f12" fmla="val 6983"/>
                <a:gd name="f13" fmla="val 3174"/>
                <a:gd name="f14" fmla="val 64"/>
                <a:gd name="f15" fmla="val 3809"/>
                <a:gd name="f16" fmla="val 20442"/>
                <a:gd name="f17" fmla="val 24302"/>
                <a:gd name="f18" fmla="val 3123"/>
                <a:gd name="f19" fmla="val 10792"/>
                <a:gd name="f20" fmla="val 27361"/>
                <a:gd name="f21" fmla="val 24251"/>
                <a:gd name="f22" fmla="+- 0 0 -90"/>
                <a:gd name="f23" fmla="*/ f3 1 13839"/>
                <a:gd name="f24" fmla="*/ f4 1 2742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9"/>
                <a:gd name="f33" fmla="*/ f29 1 27425"/>
                <a:gd name="f34" fmla="*/ 13839 f30 1"/>
                <a:gd name="f35" fmla="*/ 1270 f29 1"/>
                <a:gd name="f36" fmla="*/ 0 f29 1"/>
                <a:gd name="f37" fmla="*/ 6983 f30 1"/>
                <a:gd name="f38" fmla="*/ 6856 f29 1"/>
                <a:gd name="f39" fmla="*/ 0 f30 1"/>
                <a:gd name="f40" fmla="*/ 20442 f29 1"/>
                <a:gd name="f41" fmla="*/ 27425 f29 1"/>
                <a:gd name="f42" fmla="+- f31 0 f1"/>
                <a:gd name="f43" fmla="*/ f34 1 13839"/>
                <a:gd name="f44" fmla="*/ f35 1 27425"/>
                <a:gd name="f45" fmla="*/ f36 1 27425"/>
                <a:gd name="f46" fmla="*/ f37 1 13839"/>
                <a:gd name="f47" fmla="*/ f38 1 27425"/>
                <a:gd name="f48" fmla="*/ f39 1 13839"/>
                <a:gd name="f49" fmla="*/ f40 1 27425"/>
                <a:gd name="f50" fmla="*/ f41 1 27425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3"/>
                <a:gd name="f58" fmla="*/ f46 1 f32"/>
                <a:gd name="f59" fmla="*/ f47 1 f33"/>
                <a:gd name="f60" fmla="*/ f48 1 f32"/>
                <a:gd name="f61" fmla="*/ f49 1 f33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4 1"/>
                <a:gd name="f70" fmla="*/ f58 f23 1"/>
                <a:gd name="f71" fmla="*/ f59 f24 1"/>
                <a:gd name="f72" fmla="*/ f60 f23 1"/>
                <a:gd name="f73" fmla="*/ f61 f24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7" y="f69"/>
                </a:cxn>
                <a:cxn ang="f42">
                  <a:pos x="f70" y="f71"/>
                </a:cxn>
                <a:cxn ang="f42">
                  <a:pos x="f72" y="f69"/>
                </a:cxn>
                <a:cxn ang="f42">
                  <a:pos x="f72" y="f73"/>
                </a:cxn>
                <a:cxn ang="f42">
                  <a:pos x="f70" y="f74"/>
                </a:cxn>
                <a:cxn ang="f42">
                  <a:pos x="f67" y="f73"/>
                </a:cxn>
                <a:cxn ang="f42">
                  <a:pos x="f67" y="f68"/>
                </a:cxn>
              </a:cxnLst>
              <a:rect l="f63" t="f66" r="f64" b="f65"/>
              <a:pathLst>
                <a:path w="13839" h="27425">
                  <a:moveTo>
                    <a:pt x="f6" y="f8"/>
                  </a:moveTo>
                  <a:lnTo>
                    <a:pt x="f6" y="f5"/>
                  </a:lnTo>
                  <a:cubicBezTo>
                    <a:pt x="f6" y="f9"/>
                    <a:pt x="f10" y="f11"/>
                    <a:pt x="f12" y="f11"/>
                  </a:cubicBezTo>
                  <a:cubicBezTo>
                    <a:pt x="f13" y="f11"/>
                    <a:pt x="f14" y="f15"/>
                    <a:pt x="f5" y="f5"/>
                  </a:cubicBezTo>
                  <a:lnTo>
                    <a:pt x="f5" y="f16"/>
                  </a:lnTo>
                  <a:cubicBezTo>
                    <a:pt x="f5" y="f17"/>
                    <a:pt x="f18" y="f7"/>
                    <a:pt x="f12" y="f7"/>
                  </a:cubicBezTo>
                  <a:cubicBezTo>
                    <a:pt x="f19" y="f20"/>
                    <a:pt x="f6" y="f21"/>
                    <a:pt x="f6" y="f16"/>
                  </a:cubicBez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1" name="Freeform: Shape 451">
              <a:extLst>
                <a:ext uri="{FF2B5EF4-FFF2-40B4-BE49-F238E27FC236}">
                  <a16:creationId xmlns:a16="http://schemas.microsoft.com/office/drawing/2014/main" id="{68CF4934-7CB7-2155-71EA-D6F830F53712}"/>
                </a:ext>
              </a:extLst>
            </p:cNvPr>
            <p:cNvSpPr/>
            <p:nvPr/>
          </p:nvSpPr>
          <p:spPr>
            <a:xfrm>
              <a:off x="4792873" y="6120993"/>
              <a:ext cx="3300" cy="5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5586"/>
                <a:gd name="f8" fmla="val 1270"/>
                <a:gd name="f9" fmla="val 5587"/>
                <a:gd name="f10" fmla="val 1295"/>
                <a:gd name="f11" fmla="val 4431"/>
                <a:gd name="f12" fmla="val 51"/>
                <a:gd name="f13" fmla="val 2311"/>
                <a:gd name="f14" fmla="val 2031"/>
                <a:gd name="f15" fmla="val 13"/>
                <a:gd name="f16" fmla="val 3327"/>
                <a:gd name="f17" fmla="val 457"/>
                <a:gd name="f18" fmla="val 4584"/>
                <a:gd name="f19" fmla="+- 0 0 -90"/>
                <a:gd name="f20" fmla="*/ f3 1 3301"/>
                <a:gd name="f21" fmla="*/ f4 1 558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301"/>
                <a:gd name="f30" fmla="*/ f26 1 5586"/>
                <a:gd name="f31" fmla="*/ 1270 f27 1"/>
                <a:gd name="f32" fmla="*/ 5587 f26 1"/>
                <a:gd name="f33" fmla="*/ 3301 f27 1"/>
                <a:gd name="f34" fmla="*/ 0 f27 1"/>
                <a:gd name="f35" fmla="*/ 0 f26 1"/>
                <a:gd name="f36" fmla="*/ 2031 f26 1"/>
                <a:gd name="f37" fmla="+- f28 0 f1"/>
                <a:gd name="f38" fmla="*/ f31 1 3301"/>
                <a:gd name="f39" fmla="*/ f32 1 5586"/>
                <a:gd name="f40" fmla="*/ f33 1 3301"/>
                <a:gd name="f41" fmla="*/ f34 1 3301"/>
                <a:gd name="f42" fmla="*/ f35 1 5586"/>
                <a:gd name="f43" fmla="*/ f36 1 5586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29"/>
                <a:gd name="f52" fmla="*/ f42 1 f30"/>
                <a:gd name="f53" fmla="*/ f43 1 f30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0 1"/>
                <a:gd name="f62" fmla="*/ f52 f21 1"/>
                <a:gd name="f63" fmla="*/ f53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59"/>
                </a:cxn>
                <a:cxn ang="f37">
                  <a:pos x="f61" y="f62"/>
                </a:cxn>
                <a:cxn ang="f37">
                  <a:pos x="f61" y="f63"/>
                </a:cxn>
                <a:cxn ang="f37">
                  <a:pos x="f58" y="f59"/>
                </a:cxn>
              </a:cxnLst>
              <a:rect l="f54" t="f57" r="f55" b="f56"/>
              <a:pathLst>
                <a:path w="3301" h="5586">
                  <a:moveTo>
                    <a:pt x="f8" y="f9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14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2" name="Freeform: Shape 452">
              <a:extLst>
                <a:ext uri="{FF2B5EF4-FFF2-40B4-BE49-F238E27FC236}">
                  <a16:creationId xmlns:a16="http://schemas.microsoft.com/office/drawing/2014/main" id="{F33B03FD-122A-63B8-94A5-4D2AB8942EB5}"/>
                </a:ext>
              </a:extLst>
            </p:cNvPr>
            <p:cNvSpPr/>
            <p:nvPr/>
          </p:nvSpPr>
          <p:spPr>
            <a:xfrm>
              <a:off x="4803535" y="6120993"/>
              <a:ext cx="3172" cy="5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"/>
                <a:gd name="f7" fmla="val 5586"/>
                <a:gd name="f8" fmla="val 2031"/>
                <a:gd name="f9" fmla="val 2298"/>
                <a:gd name="f10" fmla="val 1968"/>
                <a:gd name="f11" fmla="val 4418"/>
                <a:gd name="f12" fmla="val 5587"/>
                <a:gd name="f13" fmla="val 2032"/>
                <a:gd name="f14" fmla="val 2743"/>
                <a:gd name="f15" fmla="val 4533"/>
                <a:gd name="f16" fmla="val 3149"/>
                <a:gd name="f17" fmla="val 3301"/>
                <a:gd name="f18" fmla="+- 0 0 -90"/>
                <a:gd name="f19" fmla="*/ f3 1 3174"/>
                <a:gd name="f20" fmla="*/ f4 1 558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174"/>
                <a:gd name="f29" fmla="*/ f25 1 5586"/>
                <a:gd name="f30" fmla="*/ 3174 f26 1"/>
                <a:gd name="f31" fmla="*/ 2031 f25 1"/>
                <a:gd name="f32" fmla="*/ 0 f25 1"/>
                <a:gd name="f33" fmla="*/ 0 f26 1"/>
                <a:gd name="f34" fmla="*/ 5587 f25 1"/>
                <a:gd name="f35" fmla="*/ 2032 f26 1"/>
                <a:gd name="f36" fmla="+- f27 0 f1"/>
                <a:gd name="f37" fmla="*/ f30 1 3174"/>
                <a:gd name="f38" fmla="*/ f31 1 5586"/>
                <a:gd name="f39" fmla="*/ f32 1 5586"/>
                <a:gd name="f40" fmla="*/ f33 1 3174"/>
                <a:gd name="f41" fmla="*/ f34 1 5586"/>
                <a:gd name="f42" fmla="*/ f35 1 3174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9"/>
                <a:gd name="f50" fmla="*/ f40 1 f28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20 1"/>
                <a:gd name="f60" fmla="*/ f50 f19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7" y="f59"/>
                </a:cxn>
                <a:cxn ang="f36">
                  <a:pos x="f60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3174" h="5586">
                  <a:moveTo>
                    <a:pt x="f6" y="f8"/>
                  </a:moveTo>
                  <a:lnTo>
                    <a:pt x="f6" y="f5"/>
                  </a:lnTo>
                  <a:cubicBezTo>
                    <a:pt x="f6" y="f9"/>
                    <a:pt x="f10" y="f11"/>
                    <a:pt x="f5" y="f12"/>
                  </a:cubicBezTo>
                  <a:lnTo>
                    <a:pt x="f13" y="f12"/>
                  </a:lnTo>
                  <a:cubicBezTo>
                    <a:pt x="f14" y="f15"/>
                    <a:pt x="f16" y="f17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3" name="Freeform: Shape 453">
              <a:extLst>
                <a:ext uri="{FF2B5EF4-FFF2-40B4-BE49-F238E27FC236}">
                  <a16:creationId xmlns:a16="http://schemas.microsoft.com/office/drawing/2014/main" id="{42D6532D-D180-EEEF-476F-AA5130BDC2FC}"/>
                </a:ext>
              </a:extLst>
            </p:cNvPr>
            <p:cNvSpPr/>
            <p:nvPr/>
          </p:nvSpPr>
          <p:spPr>
            <a:xfrm>
              <a:off x="4792873" y="6096359"/>
              <a:ext cx="13834" cy="302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0218"/>
                <a:gd name="f8" fmla="val 3301"/>
                <a:gd name="f9" fmla="val 10665"/>
                <a:gd name="f10" fmla="val 12633"/>
                <a:gd name="f11" fmla="val 29050"/>
                <a:gd name="f12" fmla="val 26930"/>
                <a:gd name="f13" fmla="val 24632"/>
                <a:gd name="f14" fmla="val 6983"/>
                <a:gd name="f15" fmla="val 3174"/>
                <a:gd name="f16" fmla="val 10792"/>
                <a:gd name="f17" fmla="val 63"/>
                <a:gd name="f18" fmla="val 3123"/>
                <a:gd name="f19" fmla="val 51"/>
                <a:gd name="f20" fmla="val 26943"/>
                <a:gd name="f21" fmla="val 1295"/>
                <a:gd name="f22" fmla="val 29063"/>
                <a:gd name="f23" fmla="+- 0 0 -90"/>
                <a:gd name="f24" fmla="*/ f3 1 13839"/>
                <a:gd name="f25" fmla="*/ f4 1 3021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839"/>
                <a:gd name="f34" fmla="*/ f30 1 30218"/>
                <a:gd name="f35" fmla="*/ 3301 f31 1"/>
                <a:gd name="f36" fmla="*/ 30218 f30 1"/>
                <a:gd name="f37" fmla="*/ 10665 f31 1"/>
                <a:gd name="f38" fmla="*/ 13839 f31 1"/>
                <a:gd name="f39" fmla="*/ 24632 f30 1"/>
                <a:gd name="f40" fmla="*/ 6983 f30 1"/>
                <a:gd name="f41" fmla="*/ 6983 f31 1"/>
                <a:gd name="f42" fmla="*/ 0 f30 1"/>
                <a:gd name="f43" fmla="*/ 0 f31 1"/>
                <a:gd name="f44" fmla="+- f32 0 f1"/>
                <a:gd name="f45" fmla="*/ f35 1 13839"/>
                <a:gd name="f46" fmla="*/ f36 1 30218"/>
                <a:gd name="f47" fmla="*/ f37 1 13839"/>
                <a:gd name="f48" fmla="*/ f38 1 13839"/>
                <a:gd name="f49" fmla="*/ f39 1 30218"/>
                <a:gd name="f50" fmla="*/ f40 1 30218"/>
                <a:gd name="f51" fmla="*/ f41 1 13839"/>
                <a:gd name="f52" fmla="*/ f42 1 30218"/>
                <a:gd name="f53" fmla="*/ f43 1 13839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3"/>
                <a:gd name="f62" fmla="*/ f49 1 f34"/>
                <a:gd name="f63" fmla="*/ f50 1 f34"/>
                <a:gd name="f64" fmla="*/ f51 1 f33"/>
                <a:gd name="f65" fmla="*/ f52 1 f34"/>
                <a:gd name="f66" fmla="*/ f53 1 f33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4 1"/>
                <a:gd name="f75" fmla="*/ f62 f25 1"/>
                <a:gd name="f76" fmla="*/ f63 f25 1"/>
                <a:gd name="f77" fmla="*/ f64 f24 1"/>
                <a:gd name="f78" fmla="*/ f65 f25 1"/>
                <a:gd name="f79" fmla="*/ f66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2"/>
                </a:cxn>
                <a:cxn ang="f44">
                  <a:pos x="f74" y="f75"/>
                </a:cxn>
                <a:cxn ang="f44">
                  <a:pos x="f74" y="f76"/>
                </a:cxn>
                <a:cxn ang="f44">
                  <a:pos x="f77" y="f78"/>
                </a:cxn>
                <a:cxn ang="f44">
                  <a:pos x="f79" y="f76"/>
                </a:cxn>
                <a:cxn ang="f44">
                  <a:pos x="f79" y="f75"/>
                </a:cxn>
                <a:cxn ang="f44">
                  <a:pos x="f71" y="f72"/>
                </a:cxn>
              </a:cxnLst>
              <a:rect l="f67" t="f70" r="f68" b="f69"/>
              <a:pathLst>
                <a:path w="13839" h="30218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6" y="f12"/>
                    <a:pt x="f6" y="f13"/>
                  </a:cubicBezTo>
                  <a:lnTo>
                    <a:pt x="f6" y="f14"/>
                  </a:lnTo>
                  <a:cubicBezTo>
                    <a:pt x="f6" y="f15"/>
                    <a:pt x="f16" y="f17"/>
                    <a:pt x="f14" y="f5"/>
                  </a:cubicBezTo>
                  <a:cubicBezTo>
                    <a:pt x="f18" y="f5"/>
                    <a:pt x="f5" y="f18"/>
                    <a:pt x="f5" y="f14"/>
                  </a:cubicBezTo>
                  <a:lnTo>
                    <a:pt x="f5" y="f13"/>
                  </a:lnTo>
                  <a:cubicBezTo>
                    <a:pt x="f19" y="f20"/>
                    <a:pt x="f21" y="f22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4" name="Freeform: Shape 454">
              <a:extLst>
                <a:ext uri="{FF2B5EF4-FFF2-40B4-BE49-F238E27FC236}">
                  <a16:creationId xmlns:a16="http://schemas.microsoft.com/office/drawing/2014/main" id="{6E38BE02-0B3D-8B0C-5D99-886B617CB0E7}"/>
                </a:ext>
              </a:extLst>
            </p:cNvPr>
            <p:cNvSpPr/>
            <p:nvPr/>
          </p:nvSpPr>
          <p:spPr>
            <a:xfrm>
              <a:off x="7175278" y="6474976"/>
              <a:ext cx="13834" cy="449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44946"/>
                <a:gd name="f8" fmla="val 38090"/>
                <a:gd name="f9" fmla="val 41874"/>
                <a:gd name="f10" fmla="val 3073"/>
                <a:gd name="f11" fmla="val 6856"/>
                <a:gd name="f12" fmla="val 10665"/>
                <a:gd name="f13" fmla="val 13776"/>
                <a:gd name="f14" fmla="val 41899"/>
                <a:gd name="f15" fmla="val 13839"/>
                <a:gd name="f16" fmla="val 13827"/>
                <a:gd name="f17" fmla="val 3784"/>
                <a:gd name="f18" fmla="val 10742"/>
                <a:gd name="f19" fmla="val 6844"/>
                <a:gd name="f20" fmla="val 6945"/>
                <a:gd name="f21" fmla="val 6831"/>
                <a:gd name="f22" fmla="val 5282"/>
                <a:gd name="f23" fmla="val 6818"/>
                <a:gd name="f24" fmla="val 3657"/>
                <a:gd name="f25" fmla="val 6196"/>
                <a:gd name="f26" fmla="val 2412"/>
                <a:gd name="f27" fmla="val 5079"/>
                <a:gd name="f28" fmla="+- 0 0 -90"/>
                <a:gd name="f29" fmla="*/ f3 1 13838"/>
                <a:gd name="f30" fmla="*/ f4 1 44946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3838"/>
                <a:gd name="f39" fmla="*/ f35 1 44946"/>
                <a:gd name="f40" fmla="*/ 0 f36 1"/>
                <a:gd name="f41" fmla="*/ 38090 f35 1"/>
                <a:gd name="f42" fmla="*/ 6856 f36 1"/>
                <a:gd name="f43" fmla="*/ 44946 f35 1"/>
                <a:gd name="f44" fmla="*/ 13839 f36 1"/>
                <a:gd name="f45" fmla="*/ 0 f35 1"/>
                <a:gd name="f46" fmla="*/ 6945 f36 1"/>
                <a:gd name="f47" fmla="*/ 6831 f35 1"/>
                <a:gd name="f48" fmla="*/ 2412 f36 1"/>
                <a:gd name="f49" fmla="*/ 5079 f35 1"/>
                <a:gd name="f50" fmla="+- f37 0 f1"/>
                <a:gd name="f51" fmla="*/ f40 1 13838"/>
                <a:gd name="f52" fmla="*/ f41 1 44946"/>
                <a:gd name="f53" fmla="*/ f42 1 13838"/>
                <a:gd name="f54" fmla="*/ f43 1 44946"/>
                <a:gd name="f55" fmla="*/ f44 1 13838"/>
                <a:gd name="f56" fmla="*/ f45 1 44946"/>
                <a:gd name="f57" fmla="*/ f46 1 13838"/>
                <a:gd name="f58" fmla="*/ f47 1 44946"/>
                <a:gd name="f59" fmla="*/ f48 1 13838"/>
                <a:gd name="f60" fmla="*/ f49 1 44946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8"/>
                <a:gd name="f70" fmla="*/ f56 1 f39"/>
                <a:gd name="f71" fmla="*/ f57 1 f38"/>
                <a:gd name="f72" fmla="*/ f58 1 f39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29 1"/>
                <a:gd name="f84" fmla="*/ f70 f30 1"/>
                <a:gd name="f85" fmla="*/ f71 f29 1"/>
                <a:gd name="f86" fmla="*/ f72 f30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3" y="f80"/>
                </a:cxn>
                <a:cxn ang="f50">
                  <a:pos x="f83" y="f84"/>
                </a:cxn>
                <a:cxn ang="f50">
                  <a:pos x="f85" y="f86"/>
                </a:cxn>
                <a:cxn ang="f50">
                  <a:pos x="f87" y="f88"/>
                </a:cxn>
                <a:cxn ang="f50">
                  <a:pos x="f79" y="f88"/>
                </a:cxn>
                <a:cxn ang="f50">
                  <a:pos x="f79" y="f80"/>
                </a:cxn>
              </a:cxnLst>
              <a:rect l="f75" t="f78" r="f76" b="f77"/>
              <a:pathLst>
                <a:path w="13838" h="44946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cubicBezTo>
                    <a:pt x="f12" y="f7"/>
                    <a:pt x="f13" y="f14"/>
                    <a:pt x="f15" y="f8"/>
                  </a:cubicBez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5" y="f27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5" name="Freeform: Shape 455">
              <a:extLst>
                <a:ext uri="{FF2B5EF4-FFF2-40B4-BE49-F238E27FC236}">
                  <a16:creationId xmlns:a16="http://schemas.microsoft.com/office/drawing/2014/main" id="{C87ACC22-37B4-8E64-8718-A5FA79B11784}"/>
                </a:ext>
              </a:extLst>
            </p:cNvPr>
            <p:cNvSpPr/>
            <p:nvPr/>
          </p:nvSpPr>
          <p:spPr>
            <a:xfrm>
              <a:off x="4799347" y="6126580"/>
              <a:ext cx="14398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980"/>
                <a:gd name="f7" fmla="val 13839"/>
                <a:gd name="f8" fmla="val 140552"/>
                <a:gd name="f9" fmla="val 6983"/>
                <a:gd name="f10" fmla="val 140590"/>
                <a:gd name="f11" fmla="val 4571"/>
                <a:gd name="f12" fmla="val 141885"/>
                <a:gd name="f13" fmla="val 2349"/>
                <a:gd name="f14" fmla="val 1143"/>
                <a:gd name="f15" fmla="val 142914"/>
                <a:gd name="f16" fmla="val 457"/>
                <a:gd name="f17" fmla="val 141695"/>
                <a:gd name="f18" fmla="val 64"/>
                <a:gd name="f19" fmla="val 140425"/>
                <a:gd name="f20" fmla="val 3809"/>
                <a:gd name="f21" fmla="val 6856"/>
                <a:gd name="f22" fmla="val 3174"/>
                <a:gd name="f23" fmla="val 10767"/>
                <a:gd name="f24" fmla="val 3784"/>
                <a:gd name="f25" fmla="val 13840"/>
                <a:gd name="f26" fmla="val 139664"/>
                <a:gd name="f27" fmla="val 140933"/>
                <a:gd name="f28" fmla="val 13776"/>
                <a:gd name="f29" fmla="val 142152"/>
                <a:gd name="f30" fmla="val 13382"/>
                <a:gd name="f31" fmla="val 143219"/>
                <a:gd name="f32" fmla="val 12697"/>
                <a:gd name="f33" fmla="val 141416"/>
                <a:gd name="f34" fmla="val 11364"/>
                <a:gd name="f35" fmla="val 140413"/>
                <a:gd name="f36" fmla="val 9218"/>
                <a:gd name="f37" fmla="+- 0 0 -90"/>
                <a:gd name="f38" fmla="*/ f3 1 143980"/>
                <a:gd name="f39" fmla="*/ f4 1 1383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43980"/>
                <a:gd name="f48" fmla="*/ f44 1 13839"/>
                <a:gd name="f49" fmla="*/ 140552 f45 1"/>
                <a:gd name="f50" fmla="*/ 6983 f44 1"/>
                <a:gd name="f51" fmla="*/ 143980 f45 1"/>
                <a:gd name="f52" fmla="*/ 1143 f44 1"/>
                <a:gd name="f53" fmla="*/ 140425 f45 1"/>
                <a:gd name="f54" fmla="*/ 0 f44 1"/>
                <a:gd name="f55" fmla="*/ 0 f45 1"/>
                <a:gd name="f56" fmla="*/ 6856 f45 1"/>
                <a:gd name="f57" fmla="*/ 13840 f44 1"/>
                <a:gd name="f58" fmla="*/ 139664 f45 1"/>
                <a:gd name="f59" fmla="*/ 143219 f45 1"/>
                <a:gd name="f60" fmla="*/ 12697 f44 1"/>
                <a:gd name="f61" fmla="+- f46 0 f1"/>
                <a:gd name="f62" fmla="*/ f49 1 143980"/>
                <a:gd name="f63" fmla="*/ f50 1 13839"/>
                <a:gd name="f64" fmla="*/ f51 1 143980"/>
                <a:gd name="f65" fmla="*/ f52 1 13839"/>
                <a:gd name="f66" fmla="*/ f53 1 143980"/>
                <a:gd name="f67" fmla="*/ f54 1 13839"/>
                <a:gd name="f68" fmla="*/ f55 1 143980"/>
                <a:gd name="f69" fmla="*/ f56 1 143980"/>
                <a:gd name="f70" fmla="*/ f57 1 13839"/>
                <a:gd name="f71" fmla="*/ f58 1 143980"/>
                <a:gd name="f72" fmla="*/ f59 1 143980"/>
                <a:gd name="f73" fmla="*/ f60 1 13839"/>
                <a:gd name="f74" fmla="*/ f40 1 f47"/>
                <a:gd name="f75" fmla="*/ f41 1 f47"/>
                <a:gd name="f76" fmla="*/ f40 1 f48"/>
                <a:gd name="f77" fmla="*/ f42 1 f48"/>
                <a:gd name="f78" fmla="*/ f62 1 f47"/>
                <a:gd name="f79" fmla="*/ f63 1 f48"/>
                <a:gd name="f80" fmla="*/ f64 1 f47"/>
                <a:gd name="f81" fmla="*/ f65 1 f48"/>
                <a:gd name="f82" fmla="*/ f66 1 f47"/>
                <a:gd name="f83" fmla="*/ f67 1 f48"/>
                <a:gd name="f84" fmla="*/ f68 1 f47"/>
                <a:gd name="f85" fmla="*/ f69 1 f47"/>
                <a:gd name="f86" fmla="*/ f70 1 f48"/>
                <a:gd name="f87" fmla="*/ f71 1 f47"/>
                <a:gd name="f88" fmla="*/ f72 1 f47"/>
                <a:gd name="f89" fmla="*/ f73 1 f48"/>
                <a:gd name="f90" fmla="*/ f74 f38 1"/>
                <a:gd name="f91" fmla="*/ f75 f38 1"/>
                <a:gd name="f92" fmla="*/ f77 f39 1"/>
                <a:gd name="f93" fmla="*/ f76 f39 1"/>
                <a:gd name="f94" fmla="*/ f78 f38 1"/>
                <a:gd name="f95" fmla="*/ f79 f39 1"/>
                <a:gd name="f96" fmla="*/ f80 f38 1"/>
                <a:gd name="f97" fmla="*/ f81 f39 1"/>
                <a:gd name="f98" fmla="*/ f82 f38 1"/>
                <a:gd name="f99" fmla="*/ f83 f39 1"/>
                <a:gd name="f100" fmla="*/ f84 f38 1"/>
                <a:gd name="f101" fmla="*/ f85 f38 1"/>
                <a:gd name="f102" fmla="*/ f86 f39 1"/>
                <a:gd name="f103" fmla="*/ f87 f38 1"/>
                <a:gd name="f104" fmla="*/ f88 f38 1"/>
                <a:gd name="f105" fmla="*/ f89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4" y="f95"/>
                </a:cxn>
                <a:cxn ang="f61">
                  <a:pos x="f96" y="f97"/>
                </a:cxn>
                <a:cxn ang="f61">
                  <a:pos x="f98" y="f99"/>
                </a:cxn>
                <a:cxn ang="f61">
                  <a:pos x="f100" y="f99"/>
                </a:cxn>
                <a:cxn ang="f61">
                  <a:pos x="f101" y="f95"/>
                </a:cxn>
                <a:cxn ang="f61">
                  <a:pos x="f100" y="f102"/>
                </a:cxn>
                <a:cxn ang="f61">
                  <a:pos x="f103" y="f102"/>
                </a:cxn>
                <a:cxn ang="f61">
                  <a:pos x="f104" y="f105"/>
                </a:cxn>
                <a:cxn ang="f61">
                  <a:pos x="f94" y="f95"/>
                </a:cxn>
              </a:cxnLst>
              <a:rect l="f90" t="f93" r="f91" b="f92"/>
              <a:pathLst>
                <a:path w="143980" h="13839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15" y="f16"/>
                    <a:pt x="f17" y="f18"/>
                    <a:pt x="f19" y="f5"/>
                  </a:cubicBezTo>
                  <a:lnTo>
                    <a:pt x="f5" y="f5"/>
                  </a:lnTo>
                  <a:cubicBezTo>
                    <a:pt x="f20" y="f18"/>
                    <a:pt x="f21" y="f22"/>
                    <a:pt x="f21" y="f9"/>
                  </a:cubicBezTo>
                  <a:cubicBezTo>
                    <a:pt x="f21" y="f23"/>
                    <a:pt x="f24" y="f25"/>
                    <a:pt x="f5" y="f25"/>
                  </a:cubicBezTo>
                  <a:lnTo>
                    <a:pt x="f26" y="f2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6" name="Freeform: Shape 456">
              <a:extLst>
                <a:ext uri="{FF2B5EF4-FFF2-40B4-BE49-F238E27FC236}">
                  <a16:creationId xmlns:a16="http://schemas.microsoft.com/office/drawing/2014/main" id="{EF5B7067-DA6A-3B68-3D2A-8C8860C8B97D}"/>
                </a:ext>
              </a:extLst>
            </p:cNvPr>
            <p:cNvSpPr/>
            <p:nvPr/>
          </p:nvSpPr>
          <p:spPr>
            <a:xfrm>
              <a:off x="6500131" y="6511040"/>
              <a:ext cx="13972" cy="79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70"/>
                <a:gd name="f7" fmla="val 7924"/>
                <a:gd name="f8" fmla="val 6921"/>
                <a:gd name="f9" fmla="val 6983"/>
                <a:gd name="f10" fmla="val 3112"/>
                <a:gd name="f11" fmla="val 6920"/>
                <a:gd name="f12" fmla="val 65"/>
                <a:gd name="f13" fmla="val 3809"/>
                <a:gd name="f14" fmla="val -456"/>
                <a:gd name="f15" fmla="val 3822"/>
                <a:gd name="f16" fmla="val 2223"/>
                <a:gd name="f17" fmla="val 7339"/>
                <a:gd name="f18" fmla="val 6045"/>
                <a:gd name="f19" fmla="val 7859"/>
                <a:gd name="f20" fmla="val 9867"/>
                <a:gd name="f21" fmla="val 8380"/>
                <a:gd name="f22" fmla="val 13383"/>
                <a:gd name="f23" fmla="val 5701"/>
                <a:gd name="f24" fmla="val 13904"/>
                <a:gd name="f25" fmla="val 1879"/>
                <a:gd name="f26" fmla="val 13993"/>
                <a:gd name="f27" fmla="val 1257"/>
                <a:gd name="f28" fmla="val 622"/>
                <a:gd name="f29" fmla="val 3860"/>
                <a:gd name="f30" fmla="val 10781"/>
                <a:gd name="f31" fmla="+- 0 0 -90"/>
                <a:gd name="f32" fmla="*/ f3 1 13970"/>
                <a:gd name="f33" fmla="*/ f4 1 792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3970"/>
                <a:gd name="f42" fmla="*/ f38 1 7924"/>
                <a:gd name="f43" fmla="*/ 6921 f39 1"/>
                <a:gd name="f44" fmla="*/ 6983 f38 1"/>
                <a:gd name="f45" fmla="*/ 65 f39 1"/>
                <a:gd name="f46" fmla="*/ 0 f38 1"/>
                <a:gd name="f47" fmla="*/ 6045 f39 1"/>
                <a:gd name="f48" fmla="*/ 7859 f38 1"/>
                <a:gd name="f49" fmla="*/ 13904 f39 1"/>
                <a:gd name="f50" fmla="*/ 1879 f38 1"/>
                <a:gd name="f51" fmla="+- f40 0 f1"/>
                <a:gd name="f52" fmla="*/ f43 1 13970"/>
                <a:gd name="f53" fmla="*/ f44 1 7924"/>
                <a:gd name="f54" fmla="*/ f45 1 13970"/>
                <a:gd name="f55" fmla="*/ f46 1 7924"/>
                <a:gd name="f56" fmla="*/ f47 1 13970"/>
                <a:gd name="f57" fmla="*/ f48 1 7924"/>
                <a:gd name="f58" fmla="*/ f49 1 13970"/>
                <a:gd name="f59" fmla="*/ f50 1 7924"/>
                <a:gd name="f60" fmla="*/ f34 1 f41"/>
                <a:gd name="f61" fmla="*/ f35 1 f41"/>
                <a:gd name="f62" fmla="*/ f34 1 f42"/>
                <a:gd name="f63" fmla="*/ f36 1 f42"/>
                <a:gd name="f64" fmla="*/ f52 1 f41"/>
                <a:gd name="f65" fmla="*/ f53 1 f42"/>
                <a:gd name="f66" fmla="*/ f54 1 f41"/>
                <a:gd name="f67" fmla="*/ f55 1 f42"/>
                <a:gd name="f68" fmla="*/ f56 1 f41"/>
                <a:gd name="f69" fmla="*/ f57 1 f42"/>
                <a:gd name="f70" fmla="*/ f58 1 f41"/>
                <a:gd name="f71" fmla="*/ f59 1 f42"/>
                <a:gd name="f72" fmla="*/ f60 f32 1"/>
                <a:gd name="f73" fmla="*/ f61 f32 1"/>
                <a:gd name="f74" fmla="*/ f63 f33 1"/>
                <a:gd name="f75" fmla="*/ f62 f33 1"/>
                <a:gd name="f76" fmla="*/ f64 f32 1"/>
                <a:gd name="f77" fmla="*/ f65 f33 1"/>
                <a:gd name="f78" fmla="*/ f66 f32 1"/>
                <a:gd name="f79" fmla="*/ f67 f33 1"/>
                <a:gd name="f80" fmla="*/ f68 f32 1"/>
                <a:gd name="f81" fmla="*/ f69 f33 1"/>
                <a:gd name="f82" fmla="*/ f70 f32 1"/>
                <a:gd name="f83" fmla="*/ f7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6" y="f77"/>
                </a:cxn>
                <a:cxn ang="f51">
                  <a:pos x="f78" y="f79"/>
                </a:cxn>
                <a:cxn ang="f51">
                  <a:pos x="f78" y="f79"/>
                </a:cxn>
                <a:cxn ang="f51">
                  <a:pos x="f80" y="f81"/>
                </a:cxn>
                <a:cxn ang="f51">
                  <a:pos x="f82" y="f83"/>
                </a:cxn>
                <a:cxn ang="f51">
                  <a:pos x="f82" y="f79"/>
                </a:cxn>
                <a:cxn ang="f51">
                  <a:pos x="f82" y="f79"/>
                </a:cxn>
                <a:cxn ang="f51">
                  <a:pos x="f76" y="f77"/>
                </a:cxn>
              </a:cxnLst>
              <a:rect l="f72" t="f75" r="f73" b="f74"/>
              <a:pathLst>
                <a:path w="13970" h="7924">
                  <a:moveTo>
                    <a:pt x="f8" y="f9"/>
                  </a:moveTo>
                  <a:cubicBezTo>
                    <a:pt x="f10" y="f11"/>
                    <a:pt x="f12" y="f13"/>
                    <a:pt x="f12" y="f5"/>
                  </a:cubicBezTo>
                  <a:lnTo>
                    <a:pt x="f12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5"/>
                  </a:cubicBezTo>
                  <a:lnTo>
                    <a:pt x="f24" y="f5"/>
                  </a:lnTo>
                  <a:cubicBezTo>
                    <a:pt x="f24" y="f29"/>
                    <a:pt x="f30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7" name="Freeform: Shape 457">
              <a:extLst>
                <a:ext uri="{FF2B5EF4-FFF2-40B4-BE49-F238E27FC236}">
                  <a16:creationId xmlns:a16="http://schemas.microsoft.com/office/drawing/2014/main" id="{F56F5615-FE24-CC2C-5B17-83DBD5E7C312}"/>
                </a:ext>
              </a:extLst>
            </p:cNvPr>
            <p:cNvSpPr/>
            <p:nvPr/>
          </p:nvSpPr>
          <p:spPr>
            <a:xfrm>
              <a:off x="7705118" y="6511671"/>
              <a:ext cx="13716" cy="8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8125"/>
                <a:gd name="f8" fmla="val 13713"/>
                <a:gd name="f9" fmla="val 3784"/>
                <a:gd name="f10" fmla="val 10640"/>
                <a:gd name="f11" fmla="val 6856"/>
                <a:gd name="f12" fmla="val 6857"/>
                <a:gd name="f13" fmla="val 3073"/>
                <a:gd name="f14" fmla="val 1270"/>
                <a:gd name="f15" fmla="val 5053"/>
                <a:gd name="f16" fmla="val 8126"/>
                <a:gd name="f17" fmla="+- 0 0 -90"/>
                <a:gd name="f18" fmla="*/ f3 1 13712"/>
                <a:gd name="f19" fmla="*/ f4 1 812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3712"/>
                <a:gd name="f28" fmla="*/ f24 1 8125"/>
                <a:gd name="f29" fmla="*/ 13713 f25 1"/>
                <a:gd name="f30" fmla="*/ 0 f24 1"/>
                <a:gd name="f31" fmla="*/ 6857 f25 1"/>
                <a:gd name="f32" fmla="*/ 6856 f24 1"/>
                <a:gd name="f33" fmla="*/ 0 f25 1"/>
                <a:gd name="f34" fmla="*/ 1270 f24 1"/>
                <a:gd name="f35" fmla="*/ 8126 f24 1"/>
                <a:gd name="f36" fmla="+- f26 0 f1"/>
                <a:gd name="f37" fmla="*/ f29 1 13712"/>
                <a:gd name="f38" fmla="*/ f30 1 8125"/>
                <a:gd name="f39" fmla="*/ f31 1 13712"/>
                <a:gd name="f40" fmla="*/ f32 1 8125"/>
                <a:gd name="f41" fmla="*/ f33 1 13712"/>
                <a:gd name="f42" fmla="*/ f34 1 8125"/>
                <a:gd name="f43" fmla="*/ f35 1 8125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8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9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3" y="f60"/>
                </a:cxn>
                <a:cxn ang="f36">
                  <a:pos x="f63" y="f64"/>
                </a:cxn>
                <a:cxn ang="f36">
                  <a:pos x="f61" y="f65"/>
                </a:cxn>
                <a:cxn ang="f36">
                  <a:pos x="f59" y="f64"/>
                </a:cxn>
                <a:cxn ang="f36">
                  <a:pos x="f59" y="f60"/>
                </a:cxn>
              </a:cxnLst>
              <a:rect l="f55" t="f58" r="f56" b="f57"/>
              <a:pathLst>
                <a:path w="13712" h="8125">
                  <a:moveTo>
                    <a:pt x="f8" y="f5"/>
                  </a:moveTo>
                  <a:cubicBezTo>
                    <a:pt x="f8" y="f9"/>
                    <a:pt x="f10" y="f11"/>
                    <a:pt x="f12" y="f11"/>
                  </a:cubicBezTo>
                  <a:cubicBezTo>
                    <a:pt x="f13" y="f11"/>
                    <a:pt x="f5" y="f9"/>
                    <a:pt x="f5" y="f5"/>
                  </a:cubicBezTo>
                  <a:lnTo>
                    <a:pt x="f5" y="f14"/>
                  </a:lnTo>
                  <a:cubicBezTo>
                    <a:pt x="f5" y="f15"/>
                    <a:pt x="f13" y="f16"/>
                    <a:pt x="f12" y="f16"/>
                  </a:cubicBezTo>
                  <a:cubicBezTo>
                    <a:pt x="f10" y="f16"/>
                    <a:pt x="f8" y="f15"/>
                    <a:pt x="f8" y="f14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8" name="Freeform: Shape 458">
              <a:extLst>
                <a:ext uri="{FF2B5EF4-FFF2-40B4-BE49-F238E27FC236}">
                  <a16:creationId xmlns:a16="http://schemas.microsoft.com/office/drawing/2014/main" id="{58A165D2-0BAB-2A97-4471-00DA41C5B7BD}"/>
                </a:ext>
              </a:extLst>
            </p:cNvPr>
            <p:cNvSpPr/>
            <p:nvPr/>
          </p:nvSpPr>
          <p:spPr>
            <a:xfrm>
              <a:off x="5951829" y="6440064"/>
              <a:ext cx="13844" cy="730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40"/>
                <a:gd name="f7" fmla="val 73006"/>
                <a:gd name="f8" fmla="val 6985"/>
                <a:gd name="f9" fmla="val 65896"/>
                <a:gd name="f10" fmla="val 10794"/>
                <a:gd name="f11" fmla="val 65960"/>
                <a:gd name="f12" fmla="val 13841"/>
                <a:gd name="f13" fmla="val 69070"/>
                <a:gd name="f14" fmla="val 72879"/>
                <a:gd name="f15" fmla="val 6983"/>
                <a:gd name="f16" fmla="val 3174"/>
                <a:gd name="f17" fmla="val 64"/>
                <a:gd name="f18" fmla="val 3125"/>
                <a:gd name="f19" fmla="val 1"/>
                <a:gd name="f20" fmla="val 3123"/>
                <a:gd name="f21" fmla="val -75"/>
                <a:gd name="f22" fmla="val 69147"/>
                <a:gd name="f23" fmla="val 2998"/>
                <a:gd name="f24" fmla="val 65972"/>
                <a:gd name="f25" fmla="val 6858"/>
                <a:gd name="f26" fmla="val 6896"/>
                <a:gd name="f27" fmla="val 6946"/>
                <a:gd name="f28" fmla="+- 0 0 -90"/>
                <a:gd name="f29" fmla="*/ f3 1 13840"/>
                <a:gd name="f30" fmla="*/ f4 1 73006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3840"/>
                <a:gd name="f39" fmla="*/ f35 1 73006"/>
                <a:gd name="f40" fmla="*/ 6985 f36 1"/>
                <a:gd name="f41" fmla="*/ 65896 f35 1"/>
                <a:gd name="f42" fmla="*/ 13841 f36 1"/>
                <a:gd name="f43" fmla="*/ 72879 f35 1"/>
                <a:gd name="f44" fmla="*/ 6983 f35 1"/>
                <a:gd name="f45" fmla="*/ 0 f35 1"/>
                <a:gd name="f46" fmla="*/ 1 f36 1"/>
                <a:gd name="f47" fmla="*/ 73006 f35 1"/>
                <a:gd name="f48" fmla="*/ 6858 f36 1"/>
                <a:gd name="f49" fmla="+- f37 0 f1"/>
                <a:gd name="f50" fmla="*/ f40 1 13840"/>
                <a:gd name="f51" fmla="*/ f41 1 73006"/>
                <a:gd name="f52" fmla="*/ f42 1 13840"/>
                <a:gd name="f53" fmla="*/ f43 1 73006"/>
                <a:gd name="f54" fmla="*/ f44 1 73006"/>
                <a:gd name="f55" fmla="*/ f45 1 73006"/>
                <a:gd name="f56" fmla="*/ f46 1 13840"/>
                <a:gd name="f57" fmla="*/ f47 1 73006"/>
                <a:gd name="f58" fmla="*/ f48 1 13840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8"/>
                <a:gd name="f66" fmla="*/ f53 1 f39"/>
                <a:gd name="f67" fmla="*/ f54 1 f39"/>
                <a:gd name="f68" fmla="*/ f55 1 f39"/>
                <a:gd name="f69" fmla="*/ f56 1 f38"/>
                <a:gd name="f70" fmla="*/ f57 1 f39"/>
                <a:gd name="f71" fmla="*/ f58 1 f38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29 1"/>
                <a:gd name="f79" fmla="*/ f66 f30 1"/>
                <a:gd name="f80" fmla="*/ f67 f30 1"/>
                <a:gd name="f81" fmla="*/ f68 f30 1"/>
                <a:gd name="f82" fmla="*/ f69 f29 1"/>
                <a:gd name="f83" fmla="*/ f70 f30 1"/>
                <a:gd name="f84" fmla="*/ f7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8" y="f79"/>
                </a:cxn>
                <a:cxn ang="f49">
                  <a:pos x="f78" y="f80"/>
                </a:cxn>
                <a:cxn ang="f49">
                  <a:pos x="f76" y="f81"/>
                </a:cxn>
                <a:cxn ang="f49">
                  <a:pos x="f82" y="f80"/>
                </a:cxn>
                <a:cxn ang="f49">
                  <a:pos x="f82" y="f83"/>
                </a:cxn>
                <a:cxn ang="f49">
                  <a:pos x="f84" y="f77"/>
                </a:cxn>
                <a:cxn ang="f49">
                  <a:pos x="f76" y="f77"/>
                </a:cxn>
              </a:cxnLst>
              <a:rect l="f72" t="f75" r="f73" b="f74"/>
              <a:pathLst>
                <a:path w="13840" h="73006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15"/>
                  </a:lnTo>
                  <a:cubicBezTo>
                    <a:pt x="f12" y="f16"/>
                    <a:pt x="f10" y="f17"/>
                    <a:pt x="f8" y="f5"/>
                  </a:cubicBezTo>
                  <a:cubicBezTo>
                    <a:pt x="f18" y="f5"/>
                    <a:pt x="f19" y="f20"/>
                    <a:pt x="f19" y="f15"/>
                  </a:cubicBezTo>
                  <a:lnTo>
                    <a:pt x="f19" y="f7"/>
                  </a:lnTo>
                  <a:cubicBezTo>
                    <a:pt x="f21" y="f22"/>
                    <a:pt x="f23" y="f24"/>
                    <a:pt x="f25" y="f9"/>
                  </a:cubicBezTo>
                  <a:cubicBezTo>
                    <a:pt x="f26" y="f9"/>
                    <a:pt x="f2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9" name="Freeform: Shape 459">
              <a:extLst>
                <a:ext uri="{FF2B5EF4-FFF2-40B4-BE49-F238E27FC236}">
                  <a16:creationId xmlns:a16="http://schemas.microsoft.com/office/drawing/2014/main" id="{C94A04EB-FE09-2B72-5377-B57BC637C4DF}"/>
                </a:ext>
              </a:extLst>
            </p:cNvPr>
            <p:cNvSpPr/>
            <p:nvPr/>
          </p:nvSpPr>
          <p:spPr>
            <a:xfrm>
              <a:off x="5951829" y="6506084"/>
              <a:ext cx="13834" cy="315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15387"/>
                <a:gd name="f8" fmla="val 6983"/>
                <a:gd name="f9" fmla="val 10767"/>
                <a:gd name="f10" fmla="val 312315"/>
                <a:gd name="f11" fmla="val 308531"/>
                <a:gd name="f12" fmla="val 3174"/>
                <a:gd name="f13" fmla="val 10792"/>
                <a:gd name="f14" fmla="val 64"/>
                <a:gd name="f15" fmla="val 3123"/>
                <a:gd name="f16" fmla="val 308658"/>
                <a:gd name="f17" fmla="val 140"/>
                <a:gd name="f18" fmla="val 312416"/>
                <a:gd name="f19" fmla="val 3225"/>
                <a:gd name="f20" fmla="+- 0 0 -90"/>
                <a:gd name="f21" fmla="*/ f3 1 13839"/>
                <a:gd name="f22" fmla="*/ f4 1 31538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839"/>
                <a:gd name="f31" fmla="*/ f27 1 315387"/>
                <a:gd name="f32" fmla="*/ 6983 f28 1"/>
                <a:gd name="f33" fmla="*/ 315387 f27 1"/>
                <a:gd name="f34" fmla="*/ 13839 f28 1"/>
                <a:gd name="f35" fmla="*/ 308531 f27 1"/>
                <a:gd name="f36" fmla="*/ 6983 f27 1"/>
                <a:gd name="f37" fmla="*/ 0 f27 1"/>
                <a:gd name="f38" fmla="*/ 0 f28 1"/>
                <a:gd name="f39" fmla="*/ 308658 f27 1"/>
                <a:gd name="f40" fmla="+- f29 0 f1"/>
                <a:gd name="f41" fmla="*/ f32 1 13839"/>
                <a:gd name="f42" fmla="*/ f33 1 315387"/>
                <a:gd name="f43" fmla="*/ f34 1 13839"/>
                <a:gd name="f44" fmla="*/ f35 1 315387"/>
                <a:gd name="f45" fmla="*/ f36 1 315387"/>
                <a:gd name="f46" fmla="*/ f37 1 315387"/>
                <a:gd name="f47" fmla="*/ f38 1 13839"/>
                <a:gd name="f48" fmla="*/ f39 1 315387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1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2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7" y="f69"/>
                </a:cxn>
                <a:cxn ang="f40">
                  <a:pos x="f65" y="f70"/>
                </a:cxn>
                <a:cxn ang="f40">
                  <a:pos x="f71" y="f69"/>
                </a:cxn>
                <a:cxn ang="f40">
                  <a:pos x="f71" y="f72"/>
                </a:cxn>
                <a:cxn ang="f40">
                  <a:pos x="f65" y="f66"/>
                </a:cxn>
              </a:cxnLst>
              <a:rect l="f61" t="f64" r="f62" b="f63"/>
              <a:pathLst>
                <a:path w="13839" h="315387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lnTo>
                    <a:pt x="f6" y="f8"/>
                  </a:lnTo>
                  <a:cubicBezTo>
                    <a:pt x="f6" y="f12"/>
                    <a:pt x="f13" y="f14"/>
                    <a:pt x="f8" y="f5"/>
                  </a:cubicBezTo>
                  <a:cubicBezTo>
                    <a:pt x="f15" y="f5"/>
                    <a:pt x="f5" y="f15"/>
                    <a:pt x="f5" y="f8"/>
                  </a:cubicBezTo>
                  <a:lnTo>
                    <a:pt x="f5" y="f16"/>
                  </a:lnTo>
                  <a:cubicBezTo>
                    <a:pt x="f17" y="f18"/>
                    <a:pt x="f19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0" name="Freeform: Shape 460">
              <a:extLst>
                <a:ext uri="{FF2B5EF4-FFF2-40B4-BE49-F238E27FC236}">
                  <a16:creationId xmlns:a16="http://schemas.microsoft.com/office/drawing/2014/main" id="{186362DA-2EBC-8265-1EE7-0CFB40CEBDCF}"/>
                </a:ext>
              </a:extLst>
            </p:cNvPr>
            <p:cNvSpPr/>
            <p:nvPr/>
          </p:nvSpPr>
          <p:spPr>
            <a:xfrm>
              <a:off x="7177692" y="6473202"/>
              <a:ext cx="11430" cy="86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6"/>
                <a:gd name="f7" fmla="val 8604"/>
                <a:gd name="f8" fmla="val 11427"/>
                <a:gd name="f9" fmla="val 1778"/>
                <a:gd name="f10" fmla="val 11364"/>
                <a:gd name="f11" fmla="val 3809"/>
                <a:gd name="f12" fmla="val 8252"/>
                <a:gd name="f13" fmla="val 6856"/>
                <a:gd name="f14" fmla="val 4444"/>
                <a:gd name="f15" fmla="val 2818"/>
                <a:gd name="f16" fmla="val 9383"/>
                <a:gd name="f17" fmla="val 7160"/>
                <a:gd name="f18" fmla="val 9142"/>
                <a:gd name="f19" fmla="val 9688"/>
                <a:gd name="f20" fmla="val 6323"/>
                <a:gd name="f21" fmla="val 10805"/>
                <a:gd name="f22" fmla="val 5066"/>
                <a:gd name="f23" fmla="val 11414"/>
                <a:gd name="f24" fmla="val 3454"/>
                <a:gd name="f25" fmla="+- 0 0 -90"/>
                <a:gd name="f26" fmla="*/ f3 1 11426"/>
                <a:gd name="f27" fmla="*/ f4 1 8604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1426"/>
                <a:gd name="f36" fmla="*/ f32 1 8604"/>
                <a:gd name="f37" fmla="*/ 11427 f33 1"/>
                <a:gd name="f38" fmla="*/ 1778 f32 1"/>
                <a:gd name="f39" fmla="*/ 0 f32 1"/>
                <a:gd name="f40" fmla="*/ 4444 f33 1"/>
                <a:gd name="f41" fmla="*/ 6856 f32 1"/>
                <a:gd name="f42" fmla="*/ 0 f33 1"/>
                <a:gd name="f43" fmla="*/ 9688 f33 1"/>
                <a:gd name="f44" fmla="*/ 6323 f32 1"/>
                <a:gd name="f45" fmla="+- f34 0 f1"/>
                <a:gd name="f46" fmla="*/ f37 1 11426"/>
                <a:gd name="f47" fmla="*/ f38 1 8604"/>
                <a:gd name="f48" fmla="*/ f39 1 8604"/>
                <a:gd name="f49" fmla="*/ f40 1 11426"/>
                <a:gd name="f50" fmla="*/ f41 1 8604"/>
                <a:gd name="f51" fmla="*/ f42 1 11426"/>
                <a:gd name="f52" fmla="*/ f43 1 11426"/>
                <a:gd name="f53" fmla="*/ f44 1 8604"/>
                <a:gd name="f54" fmla="*/ f28 1 f35"/>
                <a:gd name="f55" fmla="*/ f29 1 f35"/>
                <a:gd name="f56" fmla="*/ f28 1 f36"/>
                <a:gd name="f57" fmla="*/ f30 1 f36"/>
                <a:gd name="f58" fmla="*/ f46 1 f35"/>
                <a:gd name="f59" fmla="*/ f47 1 f36"/>
                <a:gd name="f60" fmla="*/ f48 1 f36"/>
                <a:gd name="f61" fmla="*/ f49 1 f35"/>
                <a:gd name="f62" fmla="*/ f50 1 f36"/>
                <a:gd name="f63" fmla="*/ f51 1 f35"/>
                <a:gd name="f64" fmla="*/ f52 1 f35"/>
                <a:gd name="f65" fmla="*/ f53 1 f36"/>
                <a:gd name="f66" fmla="*/ f54 f26 1"/>
                <a:gd name="f67" fmla="*/ f55 f26 1"/>
                <a:gd name="f68" fmla="*/ f57 f27 1"/>
                <a:gd name="f69" fmla="*/ f56 f27 1"/>
                <a:gd name="f70" fmla="*/ f58 f26 1"/>
                <a:gd name="f71" fmla="*/ f59 f27 1"/>
                <a:gd name="f72" fmla="*/ f60 f27 1"/>
                <a:gd name="f73" fmla="*/ f61 f26 1"/>
                <a:gd name="f74" fmla="*/ f62 f27 1"/>
                <a:gd name="f75" fmla="*/ f63 f26 1"/>
                <a:gd name="f76" fmla="*/ f64 f26 1"/>
                <a:gd name="f77" fmla="*/ f6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0" y="f71"/>
                </a:cxn>
                <a:cxn ang="f45">
                  <a:pos x="f70" y="f72"/>
                </a:cxn>
                <a:cxn ang="f45">
                  <a:pos x="f73" y="f74"/>
                </a:cxn>
                <a:cxn ang="f45">
                  <a:pos x="f75" y="f74"/>
                </a:cxn>
                <a:cxn ang="f45">
                  <a:pos x="f76" y="f77"/>
                </a:cxn>
                <a:cxn ang="f45">
                  <a:pos x="f70" y="f71"/>
                </a:cxn>
              </a:cxnLst>
              <a:rect l="f66" t="f69" r="f67" b="f68"/>
              <a:pathLst>
                <a:path w="11426" h="8604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2" y="f13"/>
                    <a:pt x="f14" y="f13"/>
                  </a:cubicBezTo>
                  <a:lnTo>
                    <a:pt x="f5" y="f13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1" name="Freeform: Shape 461">
              <a:extLst>
                <a:ext uri="{FF2B5EF4-FFF2-40B4-BE49-F238E27FC236}">
                  <a16:creationId xmlns:a16="http://schemas.microsoft.com/office/drawing/2014/main" id="{BD1B44F7-0590-FF82-50AD-BE513EC6B5AF}"/>
                </a:ext>
              </a:extLst>
            </p:cNvPr>
            <p:cNvSpPr/>
            <p:nvPr/>
          </p:nvSpPr>
          <p:spPr>
            <a:xfrm>
              <a:off x="7175991" y="5911138"/>
              <a:ext cx="13514" cy="5623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15"/>
                <a:gd name="f7" fmla="val 562310"/>
                <a:gd name="f8" fmla="val 13125"/>
                <a:gd name="f9" fmla="val 7081"/>
                <a:gd name="f10" fmla="val 3224"/>
                <a:gd name="f11" fmla="val 10002"/>
                <a:gd name="f12" fmla="val 98"/>
                <a:gd name="f13" fmla="val 6142"/>
                <a:gd name="f14" fmla="val 5431"/>
                <a:gd name="f15" fmla="val -33"/>
                <a:gd name="f16" fmla="val 4695"/>
                <a:gd name="f17" fmla="val 3984"/>
                <a:gd name="f18" fmla="val 2714"/>
                <a:gd name="f19" fmla="val 1698"/>
                <a:gd name="f20" fmla="val 809"/>
                <a:gd name="f21" fmla="val 1114"/>
                <a:gd name="f22" fmla="val 48"/>
                <a:gd name="f23" fmla="val 2257"/>
                <a:gd name="f24" fmla="val 3399"/>
                <a:gd name="f25" fmla="val -16"/>
                <a:gd name="f26" fmla="val 3863"/>
                <a:gd name="f27" fmla="val 4332"/>
                <a:gd name="f28" fmla="val 4796"/>
                <a:gd name="f29" fmla="val 553042"/>
                <a:gd name="f30" fmla="val 6904"/>
                <a:gd name="f31" fmla="val 10751"/>
                <a:gd name="f32" fmla="val 553245"/>
                <a:gd name="f33" fmla="val 13709"/>
                <a:gd name="f34" fmla="val 556533"/>
                <a:gd name="f35" fmla="val 13506"/>
                <a:gd name="f36" fmla="val 560393"/>
                <a:gd name="f37" fmla="val 13468"/>
                <a:gd name="f38" fmla="val 561041"/>
                <a:gd name="f39" fmla="val 13341"/>
                <a:gd name="f40" fmla="val 561688"/>
                <a:gd name="f41" fmla="+- 0 0 -90"/>
                <a:gd name="f42" fmla="*/ f3 1 13515"/>
                <a:gd name="f43" fmla="*/ f4 1 56231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3515"/>
                <a:gd name="f52" fmla="*/ f48 1 562310"/>
                <a:gd name="f53" fmla="*/ 13125 f49 1"/>
                <a:gd name="f54" fmla="*/ 562310 f48 1"/>
                <a:gd name="f55" fmla="*/ 7081 f48 1"/>
                <a:gd name="f56" fmla="*/ 6142 f49 1"/>
                <a:gd name="f57" fmla="*/ 98 f48 1"/>
                <a:gd name="f58" fmla="*/ 3984 f49 1"/>
                <a:gd name="f59" fmla="*/ 2714 f49 1"/>
                <a:gd name="f60" fmla="*/ 1698 f49 1"/>
                <a:gd name="f61" fmla="*/ 809 f49 1"/>
                <a:gd name="f62" fmla="*/ 1114 f48 1"/>
                <a:gd name="f63" fmla="*/ 48 f49 1"/>
                <a:gd name="f64" fmla="*/ 2257 f48 1"/>
                <a:gd name="f65" fmla="*/ 3399 f48 1"/>
                <a:gd name="f66" fmla="*/ 4796 f48 1"/>
                <a:gd name="f67" fmla="*/ 553042 f48 1"/>
                <a:gd name="f68" fmla="*/ 6904 f49 1"/>
                <a:gd name="f69" fmla="*/ 13506 f49 1"/>
                <a:gd name="f70" fmla="*/ 560393 f48 1"/>
                <a:gd name="f71" fmla="+- f50 0 f1"/>
                <a:gd name="f72" fmla="*/ f53 1 13515"/>
                <a:gd name="f73" fmla="*/ f54 1 562310"/>
                <a:gd name="f74" fmla="*/ f55 1 562310"/>
                <a:gd name="f75" fmla="*/ f56 1 13515"/>
                <a:gd name="f76" fmla="*/ f57 1 562310"/>
                <a:gd name="f77" fmla="*/ f58 1 13515"/>
                <a:gd name="f78" fmla="*/ f59 1 13515"/>
                <a:gd name="f79" fmla="*/ f60 1 13515"/>
                <a:gd name="f80" fmla="*/ f61 1 13515"/>
                <a:gd name="f81" fmla="*/ f62 1 562310"/>
                <a:gd name="f82" fmla="*/ f63 1 13515"/>
                <a:gd name="f83" fmla="*/ f64 1 562310"/>
                <a:gd name="f84" fmla="*/ f65 1 562310"/>
                <a:gd name="f85" fmla="*/ f66 1 562310"/>
                <a:gd name="f86" fmla="*/ f67 1 562310"/>
                <a:gd name="f87" fmla="*/ f68 1 13515"/>
                <a:gd name="f88" fmla="*/ f69 1 13515"/>
                <a:gd name="f89" fmla="*/ f70 1 562310"/>
                <a:gd name="f90" fmla="*/ f44 1 f51"/>
                <a:gd name="f91" fmla="*/ f45 1 f51"/>
                <a:gd name="f92" fmla="*/ f44 1 f52"/>
                <a:gd name="f93" fmla="*/ f46 1 f52"/>
                <a:gd name="f94" fmla="*/ f72 1 f51"/>
                <a:gd name="f95" fmla="*/ f73 1 f52"/>
                <a:gd name="f96" fmla="*/ f74 1 f52"/>
                <a:gd name="f97" fmla="*/ f75 1 f51"/>
                <a:gd name="f98" fmla="*/ f76 1 f52"/>
                <a:gd name="f99" fmla="*/ f77 1 f51"/>
                <a:gd name="f100" fmla="*/ f78 1 f51"/>
                <a:gd name="f101" fmla="*/ f79 1 f51"/>
                <a:gd name="f102" fmla="*/ f80 1 f51"/>
                <a:gd name="f103" fmla="*/ f81 1 f52"/>
                <a:gd name="f104" fmla="*/ f82 1 f51"/>
                <a:gd name="f105" fmla="*/ f83 1 f52"/>
                <a:gd name="f106" fmla="*/ f84 1 f52"/>
                <a:gd name="f107" fmla="*/ f85 1 f52"/>
                <a:gd name="f108" fmla="*/ f86 1 f52"/>
                <a:gd name="f109" fmla="*/ f87 1 f51"/>
                <a:gd name="f110" fmla="*/ f88 1 f51"/>
                <a:gd name="f111" fmla="*/ f89 1 f52"/>
                <a:gd name="f112" fmla="*/ f90 f42 1"/>
                <a:gd name="f113" fmla="*/ f91 f42 1"/>
                <a:gd name="f114" fmla="*/ f93 f43 1"/>
                <a:gd name="f115" fmla="*/ f92 f43 1"/>
                <a:gd name="f116" fmla="*/ f94 f42 1"/>
                <a:gd name="f117" fmla="*/ f95 f43 1"/>
                <a:gd name="f118" fmla="*/ f96 f43 1"/>
                <a:gd name="f119" fmla="*/ f97 f42 1"/>
                <a:gd name="f120" fmla="*/ f98 f43 1"/>
                <a:gd name="f121" fmla="*/ f99 f42 1"/>
                <a:gd name="f122" fmla="*/ f100 f42 1"/>
                <a:gd name="f123" fmla="*/ f101 f42 1"/>
                <a:gd name="f124" fmla="*/ f102 f42 1"/>
                <a:gd name="f125" fmla="*/ f103 f43 1"/>
                <a:gd name="f126" fmla="*/ f104 f42 1"/>
                <a:gd name="f127" fmla="*/ f105 f43 1"/>
                <a:gd name="f128" fmla="*/ f106 f43 1"/>
                <a:gd name="f129" fmla="*/ f107 f43 1"/>
                <a:gd name="f130" fmla="*/ f108 f43 1"/>
                <a:gd name="f131" fmla="*/ f109 f42 1"/>
                <a:gd name="f132" fmla="*/ f110 f42 1"/>
                <a:gd name="f133" fmla="*/ f111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6" y="f117"/>
                </a:cxn>
                <a:cxn ang="f71">
                  <a:pos x="f116" y="f118"/>
                </a:cxn>
                <a:cxn ang="f71">
                  <a:pos x="f119" y="f120"/>
                </a:cxn>
                <a:cxn ang="f71">
                  <a:pos x="f121" y="f120"/>
                </a:cxn>
                <a:cxn ang="f71">
                  <a:pos x="f122" y="f120"/>
                </a:cxn>
                <a:cxn ang="f71">
                  <a:pos x="f123" y="f120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6" y="f128"/>
                </a:cxn>
                <a:cxn ang="f71">
                  <a:pos x="f126" y="f129"/>
                </a:cxn>
                <a:cxn ang="f71">
                  <a:pos x="f126" y="f129"/>
                </a:cxn>
                <a:cxn ang="f71">
                  <a:pos x="f126" y="f130"/>
                </a:cxn>
                <a:cxn ang="f71">
                  <a:pos x="f131" y="f130"/>
                </a:cxn>
                <a:cxn ang="f71">
                  <a:pos x="f132" y="f133"/>
                </a:cxn>
                <a:cxn ang="f71">
                  <a:pos x="f116" y="f117"/>
                </a:cxn>
              </a:cxnLst>
              <a:rect l="f112" t="f115" r="f113" b="f114"/>
              <a:pathLst>
                <a:path w="13515" h="562310">
                  <a:moveTo>
                    <a:pt x="f8" y="f7"/>
                  </a:moveTo>
                  <a:lnTo>
                    <a:pt x="f8" y="f9"/>
                  </a:lnTo>
                  <a:cubicBezTo>
                    <a:pt x="f8" y="f10"/>
                    <a:pt x="f11" y="f12"/>
                    <a:pt x="f13" y="f12"/>
                  </a:cubicBezTo>
                  <a:cubicBezTo>
                    <a:pt x="f14" y="f15"/>
                    <a:pt x="f16" y="f15"/>
                    <a:pt x="f17" y="f12"/>
                  </a:cubicBezTo>
                  <a:lnTo>
                    <a:pt x="f18" y="f12"/>
                  </a:lnTo>
                  <a:lnTo>
                    <a:pt x="f19" y="f12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2" y="f24"/>
                  </a:lnTo>
                  <a:cubicBezTo>
                    <a:pt x="f25" y="f26"/>
                    <a:pt x="f25" y="f27"/>
                    <a:pt x="f22" y="f28"/>
                  </a:cubicBezTo>
                  <a:cubicBezTo>
                    <a:pt x="f22" y="f28"/>
                    <a:pt x="f22" y="f28"/>
                    <a:pt x="f22" y="f28"/>
                  </a:cubicBezTo>
                  <a:lnTo>
                    <a:pt x="f22" y="f29"/>
                  </a:lnTo>
                  <a:lnTo>
                    <a:pt x="f30" y="f29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2" name="Freeform: Shape 462">
              <a:extLst>
                <a:ext uri="{FF2B5EF4-FFF2-40B4-BE49-F238E27FC236}">
                  <a16:creationId xmlns:a16="http://schemas.microsoft.com/office/drawing/2014/main" id="{71CB3336-EF02-B3C0-D5D0-5C97846B7195}"/>
                </a:ext>
              </a:extLst>
            </p:cNvPr>
            <p:cNvSpPr/>
            <p:nvPr/>
          </p:nvSpPr>
          <p:spPr>
            <a:xfrm>
              <a:off x="4773698" y="6126580"/>
              <a:ext cx="13459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58"/>
                <a:gd name="f7" fmla="val 13839"/>
                <a:gd name="f8" fmla="val 6602"/>
                <a:gd name="f9" fmla="val 6983"/>
                <a:gd name="f10" fmla="val 3174"/>
                <a:gd name="f11" fmla="val 9649"/>
                <a:gd name="f12" fmla="val 64"/>
                <a:gd name="f13" fmla="val 6856"/>
                <a:gd name="f14" fmla="val 3047"/>
                <a:gd name="f15" fmla="val 10767"/>
                <a:gd name="f16" fmla="val 3072"/>
                <a:gd name="f17" fmla="val 13840"/>
                <a:gd name="f18" fmla="val 12950"/>
                <a:gd name="f19" fmla="val 9357"/>
                <a:gd name="f20" fmla="val 13573"/>
                <a:gd name="f21" fmla="val 6589"/>
                <a:gd name="f22" fmla="val 10576"/>
                <a:gd name="f23" fmla="+- 0 0 -90"/>
                <a:gd name="f24" fmla="*/ f3 1 13458"/>
                <a:gd name="f25" fmla="*/ f4 1 1383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458"/>
                <a:gd name="f34" fmla="*/ f30 1 13839"/>
                <a:gd name="f35" fmla="*/ 6602 f31 1"/>
                <a:gd name="f36" fmla="*/ 6983 f30 1"/>
                <a:gd name="f37" fmla="*/ 13458 f31 1"/>
                <a:gd name="f38" fmla="*/ 0 f30 1"/>
                <a:gd name="f39" fmla="*/ 6856 f31 1"/>
                <a:gd name="f40" fmla="*/ 0 f31 1"/>
                <a:gd name="f41" fmla="*/ 13840 f30 1"/>
                <a:gd name="f42" fmla="*/ 12950 f31 1"/>
                <a:gd name="f43" fmla="+- f32 0 f1"/>
                <a:gd name="f44" fmla="*/ f35 1 13458"/>
                <a:gd name="f45" fmla="*/ f36 1 13839"/>
                <a:gd name="f46" fmla="*/ f37 1 13458"/>
                <a:gd name="f47" fmla="*/ f38 1 13839"/>
                <a:gd name="f48" fmla="*/ f39 1 13458"/>
                <a:gd name="f49" fmla="*/ f40 1 13458"/>
                <a:gd name="f50" fmla="*/ f41 1 13839"/>
                <a:gd name="f51" fmla="*/ f42 1 13458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3"/>
                <a:gd name="f61" fmla="*/ f49 1 f33"/>
                <a:gd name="f62" fmla="*/ f50 1 f34"/>
                <a:gd name="f63" fmla="*/ f51 1 f33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4 1"/>
                <a:gd name="f73" fmla="*/ f61 f24 1"/>
                <a:gd name="f74" fmla="*/ f62 f25 1"/>
                <a:gd name="f75" fmla="*/ f6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2" y="f71"/>
                </a:cxn>
                <a:cxn ang="f43">
                  <a:pos x="f73" y="f69"/>
                </a:cxn>
                <a:cxn ang="f43">
                  <a:pos x="f72" y="f74"/>
                </a:cxn>
                <a:cxn ang="f43">
                  <a:pos x="f75" y="f74"/>
                </a:cxn>
                <a:cxn ang="f43">
                  <a:pos x="f68" y="f69"/>
                </a:cxn>
              </a:cxnLst>
              <a:rect l="f64" t="f67" r="f65" b="f66"/>
              <a:pathLst>
                <a:path w="13458" h="13839">
                  <a:moveTo>
                    <a:pt x="f8" y="f9"/>
                  </a:moveTo>
                  <a:cubicBezTo>
                    <a:pt x="f8" y="f10"/>
                    <a:pt x="f11" y="f12"/>
                    <a:pt x="f6" y="f5"/>
                  </a:cubicBezTo>
                  <a:lnTo>
                    <a:pt x="f13" y="f5"/>
                  </a:lnTo>
                  <a:cubicBezTo>
                    <a:pt x="f14" y="f12"/>
                    <a:pt x="f5" y="f10"/>
                    <a:pt x="f5" y="f9"/>
                  </a:cubicBezTo>
                  <a:cubicBezTo>
                    <a:pt x="f5" y="f15"/>
                    <a:pt x="f16" y="f17"/>
                    <a:pt x="f13" y="f17"/>
                  </a:cubicBezTo>
                  <a:lnTo>
                    <a:pt x="f18" y="f17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3" name="Freeform: Shape 463">
              <a:extLst>
                <a:ext uri="{FF2B5EF4-FFF2-40B4-BE49-F238E27FC236}">
                  <a16:creationId xmlns:a16="http://schemas.microsoft.com/office/drawing/2014/main" id="{091E9922-193D-726F-7821-893899C4E293}"/>
                </a:ext>
              </a:extLst>
            </p:cNvPr>
            <p:cNvSpPr/>
            <p:nvPr/>
          </p:nvSpPr>
          <p:spPr>
            <a:xfrm>
              <a:off x="4780300" y="6126580"/>
              <a:ext cx="26407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408"/>
                <a:gd name="f7" fmla="val 13839"/>
                <a:gd name="f8" fmla="val 26409"/>
                <a:gd name="f9" fmla="val 6983"/>
                <a:gd name="f10" fmla="val 3174"/>
                <a:gd name="f11" fmla="val 23362"/>
                <a:gd name="f12" fmla="val 64"/>
                <a:gd name="f13" fmla="val 19553"/>
                <a:gd name="f14" fmla="val 6856"/>
                <a:gd name="f15" fmla="val 3047"/>
                <a:gd name="f16" fmla="val 10767"/>
                <a:gd name="f17" fmla="val 3073"/>
                <a:gd name="f18" fmla="val 13840"/>
                <a:gd name="f19" fmla="val 23337"/>
                <a:gd name="f20" fmla="+- 0 0 -90"/>
                <a:gd name="f21" fmla="*/ f3 1 26408"/>
                <a:gd name="f22" fmla="*/ f4 1 138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6408"/>
                <a:gd name="f31" fmla="*/ f27 1 13839"/>
                <a:gd name="f32" fmla="*/ 26409 f28 1"/>
                <a:gd name="f33" fmla="*/ 6983 f27 1"/>
                <a:gd name="f34" fmla="*/ 19553 f28 1"/>
                <a:gd name="f35" fmla="*/ 0 f27 1"/>
                <a:gd name="f36" fmla="*/ 6856 f28 1"/>
                <a:gd name="f37" fmla="*/ 0 f28 1"/>
                <a:gd name="f38" fmla="*/ 13840 f27 1"/>
                <a:gd name="f39" fmla="+- f29 0 f1"/>
                <a:gd name="f40" fmla="*/ f32 1 26408"/>
                <a:gd name="f41" fmla="*/ f33 1 13839"/>
                <a:gd name="f42" fmla="*/ f34 1 26408"/>
                <a:gd name="f43" fmla="*/ f35 1 13839"/>
                <a:gd name="f44" fmla="*/ f36 1 26408"/>
                <a:gd name="f45" fmla="*/ f37 1 26408"/>
                <a:gd name="f46" fmla="*/ f38 1 13839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5"/>
                </a:cxn>
                <a:cxn ang="f39">
                  <a:pos x="f67" y="f63"/>
                </a:cxn>
                <a:cxn ang="f39">
                  <a:pos x="f66" y="f68"/>
                </a:cxn>
                <a:cxn ang="f39">
                  <a:pos x="f64" y="f68"/>
                </a:cxn>
                <a:cxn ang="f39">
                  <a:pos x="f62" y="f63"/>
                </a:cxn>
              </a:cxnLst>
              <a:rect l="f58" t="f61" r="f59" b="f60"/>
              <a:pathLst>
                <a:path w="26408" h="13839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14" y="f5"/>
                  </a:lnTo>
                  <a:cubicBezTo>
                    <a:pt x="f15" y="f12"/>
                    <a:pt x="f5" y="f10"/>
                    <a:pt x="f5" y="f9"/>
                  </a:cubicBezTo>
                  <a:cubicBezTo>
                    <a:pt x="f5" y="f16"/>
                    <a:pt x="f17" y="f18"/>
                    <a:pt x="f14" y="f18"/>
                  </a:cubicBezTo>
                  <a:lnTo>
                    <a:pt x="f13" y="f18"/>
                  </a:lnTo>
                  <a:cubicBezTo>
                    <a:pt x="f19" y="f18"/>
                    <a:pt x="f8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4" name="Freeform: Shape 464">
              <a:extLst>
                <a:ext uri="{FF2B5EF4-FFF2-40B4-BE49-F238E27FC236}">
                  <a16:creationId xmlns:a16="http://schemas.microsoft.com/office/drawing/2014/main" id="{308F05C4-245A-83FB-5F81-7DFB68F6F31D}"/>
                </a:ext>
              </a:extLst>
            </p:cNvPr>
            <p:cNvSpPr/>
            <p:nvPr/>
          </p:nvSpPr>
          <p:spPr>
            <a:xfrm>
              <a:off x="4939899" y="6126580"/>
              <a:ext cx="6551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514"/>
                <a:gd name="f7" fmla="val 13839"/>
                <a:gd name="f8" fmla="val 58659"/>
                <a:gd name="f9" fmla="val 6983"/>
                <a:gd name="f10" fmla="val 3174"/>
                <a:gd name="f11" fmla="val 61706"/>
                <a:gd name="f12" fmla="val 64"/>
                <a:gd name="f13" fmla="val 65515"/>
                <a:gd name="f14" fmla="val 5713"/>
                <a:gd name="f15" fmla="val 25"/>
                <a:gd name="f16" fmla="val 4482"/>
                <a:gd name="f17" fmla="val 432"/>
                <a:gd name="f18" fmla="val 3428"/>
                <a:gd name="f19" fmla="val 1143"/>
                <a:gd name="f20" fmla="val 1333"/>
                <a:gd name="f21" fmla="val 2349"/>
                <a:gd name="f22" fmla="val 38"/>
                <a:gd name="f23" fmla="val 4571"/>
                <a:gd name="f24" fmla="val 254"/>
                <a:gd name="f25" fmla="val 10703"/>
                <a:gd name="f26" fmla="val 3250"/>
                <a:gd name="f27" fmla="val 13649"/>
                <a:gd name="f28" fmla="val 13840"/>
                <a:gd name="f29" fmla="val 61731"/>
                <a:gd name="f30" fmla="val 10767"/>
                <a:gd name="f31" fmla="+- 0 0 -90"/>
                <a:gd name="f32" fmla="*/ f3 1 65514"/>
                <a:gd name="f33" fmla="*/ f4 1 1383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65514"/>
                <a:gd name="f42" fmla="*/ f38 1 13839"/>
                <a:gd name="f43" fmla="*/ 58659 f39 1"/>
                <a:gd name="f44" fmla="*/ 6983 f38 1"/>
                <a:gd name="f45" fmla="*/ 65515 f39 1"/>
                <a:gd name="f46" fmla="*/ 0 f38 1"/>
                <a:gd name="f47" fmla="*/ 6983 f39 1"/>
                <a:gd name="f48" fmla="*/ 3428 f39 1"/>
                <a:gd name="f49" fmla="*/ 1143 f38 1"/>
                <a:gd name="f50" fmla="*/ 0 f39 1"/>
                <a:gd name="f51" fmla="*/ 13840 f38 1"/>
                <a:gd name="f52" fmla="+- f40 0 f1"/>
                <a:gd name="f53" fmla="*/ f43 1 65514"/>
                <a:gd name="f54" fmla="*/ f44 1 13839"/>
                <a:gd name="f55" fmla="*/ f45 1 65514"/>
                <a:gd name="f56" fmla="*/ f46 1 13839"/>
                <a:gd name="f57" fmla="*/ f47 1 65514"/>
                <a:gd name="f58" fmla="*/ f48 1 65514"/>
                <a:gd name="f59" fmla="*/ f49 1 13839"/>
                <a:gd name="f60" fmla="*/ f50 1 65514"/>
                <a:gd name="f61" fmla="*/ f51 1 13839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1"/>
                <a:gd name="f69" fmla="*/ f56 1 f42"/>
                <a:gd name="f70" fmla="*/ f57 1 f41"/>
                <a:gd name="f71" fmla="*/ f58 1 f41"/>
                <a:gd name="f72" fmla="*/ f59 1 f42"/>
                <a:gd name="f73" fmla="*/ f60 1 f41"/>
                <a:gd name="f74" fmla="*/ f61 1 f42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2 1"/>
                <a:gd name="f82" fmla="*/ f69 f33 1"/>
                <a:gd name="f83" fmla="*/ f70 f32 1"/>
                <a:gd name="f84" fmla="*/ f71 f32 1"/>
                <a:gd name="f85" fmla="*/ f72 f33 1"/>
                <a:gd name="f86" fmla="*/ f73 f32 1"/>
                <a:gd name="f87" fmla="*/ f7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81" y="f82"/>
                </a:cxn>
                <a:cxn ang="f52">
                  <a:pos x="f83" y="f82"/>
                </a:cxn>
                <a:cxn ang="f52">
                  <a:pos x="f84" y="f85"/>
                </a:cxn>
                <a:cxn ang="f52">
                  <a:pos x="f86" y="f80"/>
                </a:cxn>
                <a:cxn ang="f52">
                  <a:pos x="f83" y="f87"/>
                </a:cxn>
                <a:cxn ang="f52">
                  <a:pos x="f81" y="f87"/>
                </a:cxn>
                <a:cxn ang="f52">
                  <a:pos x="f79" y="f80"/>
                </a:cxn>
              </a:cxnLst>
              <a:rect l="f75" t="f78" r="f76" b="f77"/>
              <a:pathLst>
                <a:path w="65514" h="13839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9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5" y="f9"/>
                  </a:cubicBezTo>
                  <a:cubicBezTo>
                    <a:pt x="f24" y="f25"/>
                    <a:pt x="f26" y="f27"/>
                    <a:pt x="f9" y="f28"/>
                  </a:cubicBezTo>
                  <a:lnTo>
                    <a:pt x="f13" y="f28"/>
                  </a:lnTo>
                  <a:cubicBezTo>
                    <a:pt x="f29" y="f28"/>
                    <a:pt x="f8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5" name="Freeform: Shape 465">
              <a:extLst>
                <a:ext uri="{FF2B5EF4-FFF2-40B4-BE49-F238E27FC236}">
                  <a16:creationId xmlns:a16="http://schemas.microsoft.com/office/drawing/2014/main" id="{B083C1C4-FF4D-6280-FB45-0CDFDAF15B53}"/>
                </a:ext>
              </a:extLst>
            </p:cNvPr>
            <p:cNvSpPr/>
            <p:nvPr/>
          </p:nvSpPr>
          <p:spPr>
            <a:xfrm>
              <a:off x="4998558" y="6126580"/>
              <a:ext cx="1447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74"/>
                <a:gd name="f7" fmla="val 13839"/>
                <a:gd name="f8" fmla="val 13205"/>
                <a:gd name="f9" fmla="val 6856"/>
                <a:gd name="f10" fmla="val 3047"/>
                <a:gd name="f11" fmla="val 64"/>
                <a:gd name="f12" fmla="val 3174"/>
                <a:gd name="f13" fmla="val 6983"/>
                <a:gd name="f14" fmla="val 10767"/>
                <a:gd name="f15" fmla="val 3073"/>
                <a:gd name="f16" fmla="val 13840"/>
                <a:gd name="f17" fmla="val 10691"/>
                <a:gd name="f18" fmla="val 7618"/>
                <a:gd name="f19" fmla="val 10665"/>
                <a:gd name="f20" fmla="+- 0 0 -90"/>
                <a:gd name="f21" fmla="*/ f3 1 14474"/>
                <a:gd name="f22" fmla="*/ f4 1 138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4474"/>
                <a:gd name="f31" fmla="*/ f27 1 13839"/>
                <a:gd name="f32" fmla="*/ 13205 f28 1"/>
                <a:gd name="f33" fmla="*/ 0 f27 1"/>
                <a:gd name="f34" fmla="*/ 6856 f28 1"/>
                <a:gd name="f35" fmla="*/ 0 f28 1"/>
                <a:gd name="f36" fmla="*/ 6983 f27 1"/>
                <a:gd name="f37" fmla="*/ 13840 f27 1"/>
                <a:gd name="f38" fmla="*/ 14474 f28 1"/>
                <a:gd name="f39" fmla="*/ 7618 f28 1"/>
                <a:gd name="f40" fmla="+- f29 0 f1"/>
                <a:gd name="f41" fmla="*/ f32 1 14474"/>
                <a:gd name="f42" fmla="*/ f33 1 13839"/>
                <a:gd name="f43" fmla="*/ f34 1 14474"/>
                <a:gd name="f44" fmla="*/ f35 1 14474"/>
                <a:gd name="f45" fmla="*/ f36 1 13839"/>
                <a:gd name="f46" fmla="*/ f37 1 13839"/>
                <a:gd name="f47" fmla="*/ f38 1 14474"/>
                <a:gd name="f48" fmla="*/ f39 1 14474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0"/>
                <a:gd name="f57" fmla="*/ f45 1 f31"/>
                <a:gd name="f58" fmla="*/ f46 1 f31"/>
                <a:gd name="f59" fmla="*/ f47 1 f30"/>
                <a:gd name="f60" fmla="*/ f48 1 f30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1 1"/>
                <a:gd name="f69" fmla="*/ f57 f22 1"/>
                <a:gd name="f70" fmla="*/ f58 f22 1"/>
                <a:gd name="f71" fmla="*/ f59 f21 1"/>
                <a:gd name="f72" fmla="*/ f6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8" y="f69"/>
                </a:cxn>
                <a:cxn ang="f40">
                  <a:pos x="f67" y="f70"/>
                </a:cxn>
                <a:cxn ang="f40">
                  <a:pos x="f71" y="f70"/>
                </a:cxn>
                <a:cxn ang="f40">
                  <a:pos x="f72" y="f69"/>
                </a:cxn>
                <a:cxn ang="f40">
                  <a:pos x="f71" y="f66"/>
                </a:cxn>
                <a:cxn ang="f40">
                  <a:pos x="f65" y="f66"/>
                </a:cxn>
              </a:cxnLst>
              <a:rect l="f61" t="f64" r="f62" b="f63"/>
              <a:pathLst>
                <a:path w="14474" h="13839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5" y="f12"/>
                    <a:pt x="f5" y="f13"/>
                  </a:cubicBezTo>
                  <a:cubicBezTo>
                    <a:pt x="f5" y="f14"/>
                    <a:pt x="f15" y="f16"/>
                    <a:pt x="f9" y="f16"/>
                  </a:cubicBezTo>
                  <a:lnTo>
                    <a:pt x="f6" y="f16"/>
                  </a:lnTo>
                  <a:cubicBezTo>
                    <a:pt x="f17" y="f16"/>
                    <a:pt x="f18" y="f14"/>
                    <a:pt x="f18" y="f13"/>
                  </a:cubicBezTo>
                  <a:cubicBezTo>
                    <a:pt x="f18" y="f12"/>
                    <a:pt x="f19" y="f11"/>
                    <a:pt x="f6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6" name="Freeform: Shape 466">
              <a:extLst>
                <a:ext uri="{FF2B5EF4-FFF2-40B4-BE49-F238E27FC236}">
                  <a16:creationId xmlns:a16="http://schemas.microsoft.com/office/drawing/2014/main" id="{1184181C-2823-C0F8-DDE3-57039A60A0E2}"/>
                </a:ext>
              </a:extLst>
            </p:cNvPr>
            <p:cNvSpPr/>
            <p:nvPr/>
          </p:nvSpPr>
          <p:spPr>
            <a:xfrm>
              <a:off x="5006175" y="6126580"/>
              <a:ext cx="164930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929"/>
                <a:gd name="f7" fmla="val 13839"/>
                <a:gd name="f8" fmla="val 6983"/>
                <a:gd name="f9" fmla="val 10767"/>
                <a:gd name="f10" fmla="val 3073"/>
                <a:gd name="f11" fmla="val 13840"/>
                <a:gd name="f12" fmla="val 6856"/>
                <a:gd name="f13" fmla="val 164930"/>
                <a:gd name="f14" fmla="val 161146"/>
                <a:gd name="f15" fmla="val 158074"/>
                <a:gd name="f16" fmla="val 3174"/>
                <a:gd name="f17" fmla="val 161121"/>
                <a:gd name="f18" fmla="val 64"/>
                <a:gd name="f19" fmla="val 3047"/>
                <a:gd name="f20" fmla="+- 0 0 -90"/>
                <a:gd name="f21" fmla="*/ f3 1 164929"/>
                <a:gd name="f22" fmla="*/ f4 1 138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64929"/>
                <a:gd name="f31" fmla="*/ f27 1 13839"/>
                <a:gd name="f32" fmla="*/ 0 f28 1"/>
                <a:gd name="f33" fmla="*/ 6983 f27 1"/>
                <a:gd name="f34" fmla="*/ 6856 f28 1"/>
                <a:gd name="f35" fmla="*/ 13840 f27 1"/>
                <a:gd name="f36" fmla="*/ 164930 f28 1"/>
                <a:gd name="f37" fmla="*/ 158074 f28 1"/>
                <a:gd name="f38" fmla="*/ 0 f27 1"/>
                <a:gd name="f39" fmla="+- f29 0 f1"/>
                <a:gd name="f40" fmla="*/ f32 1 164929"/>
                <a:gd name="f41" fmla="*/ f33 1 13839"/>
                <a:gd name="f42" fmla="*/ f34 1 164929"/>
                <a:gd name="f43" fmla="*/ f35 1 13839"/>
                <a:gd name="f44" fmla="*/ f36 1 164929"/>
                <a:gd name="f45" fmla="*/ f37 1 164929"/>
                <a:gd name="f46" fmla="*/ f38 1 13839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5"/>
                </a:cxn>
                <a:cxn ang="f39">
                  <a:pos x="f67" y="f63"/>
                </a:cxn>
                <a:cxn ang="f39">
                  <a:pos x="f66" y="f68"/>
                </a:cxn>
                <a:cxn ang="f39">
                  <a:pos x="f64" y="f68"/>
                </a:cxn>
                <a:cxn ang="f39">
                  <a:pos x="f62" y="f63"/>
                </a:cxn>
              </a:cxnLst>
              <a:rect l="f58" t="f61" r="f59" b="f60"/>
              <a:pathLst>
                <a:path w="164929" h="13839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13" y="f11"/>
                  </a:lnTo>
                  <a:cubicBezTo>
                    <a:pt x="f14" y="f11"/>
                    <a:pt x="f15" y="f9"/>
                    <a:pt x="f15" y="f8"/>
                  </a:cubicBezTo>
                  <a:cubicBezTo>
                    <a:pt x="f15" y="f16"/>
                    <a:pt x="f17" y="f18"/>
                    <a:pt x="f13" y="f5"/>
                  </a:cubicBezTo>
                  <a:lnTo>
                    <a:pt x="f12" y="f5"/>
                  </a:lnTo>
                  <a:cubicBezTo>
                    <a:pt x="f19" y="f18"/>
                    <a:pt x="f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7" name="Freeform: Shape 467">
              <a:extLst>
                <a:ext uri="{FF2B5EF4-FFF2-40B4-BE49-F238E27FC236}">
                  <a16:creationId xmlns:a16="http://schemas.microsoft.com/office/drawing/2014/main" id="{B2CCCAA1-8950-594C-0243-9B5FC6A36793}"/>
                </a:ext>
              </a:extLst>
            </p:cNvPr>
            <p:cNvSpPr/>
            <p:nvPr/>
          </p:nvSpPr>
          <p:spPr>
            <a:xfrm>
              <a:off x="6500643" y="6510143"/>
              <a:ext cx="13972" cy="88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70"/>
                <a:gd name="f7" fmla="val 8812"/>
                <a:gd name="f8" fmla="val 65"/>
                <a:gd name="f9" fmla="val 889"/>
                <a:gd name="f10" fmla="val -456"/>
                <a:gd name="f11" fmla="val 4711"/>
                <a:gd name="f12" fmla="val 2223"/>
                <a:gd name="f13" fmla="val 8227"/>
                <a:gd name="f14" fmla="val 6045"/>
                <a:gd name="f15" fmla="val 8748"/>
                <a:gd name="f16" fmla="val 9866"/>
                <a:gd name="f17" fmla="val 9269"/>
                <a:gd name="f18" fmla="val 13384"/>
                <a:gd name="f19" fmla="val 6590"/>
                <a:gd name="f20" fmla="val 13904"/>
                <a:gd name="f21" fmla="val 2768"/>
                <a:gd name="f22" fmla="val 13993"/>
                <a:gd name="f23" fmla="val 2146"/>
                <a:gd name="f24" fmla="val 1511"/>
                <a:gd name="f25" fmla="val 3822"/>
                <a:gd name="f26" fmla="val 6501"/>
                <a:gd name="f27" fmla="val 5980"/>
                <a:gd name="f28" fmla="val 2934"/>
                <a:gd name="f29" fmla="val 5561"/>
                <a:gd name="f30" fmla="val 484"/>
                <a:gd name="f31" fmla="val 3111"/>
                <a:gd name="f32" fmla="+- 0 0 -90"/>
                <a:gd name="f33" fmla="*/ f3 1 13970"/>
                <a:gd name="f34" fmla="*/ f4 1 8812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970"/>
                <a:gd name="f43" fmla="*/ f39 1 8812"/>
                <a:gd name="f44" fmla="*/ 65 f40 1"/>
                <a:gd name="f45" fmla="*/ 889 f39 1"/>
                <a:gd name="f46" fmla="*/ 6045 f40 1"/>
                <a:gd name="f47" fmla="*/ 8748 f39 1"/>
                <a:gd name="f48" fmla="*/ 13904 f40 1"/>
                <a:gd name="f49" fmla="*/ 2768 f39 1"/>
                <a:gd name="f50" fmla="*/ 0 f39 1"/>
                <a:gd name="f51" fmla="*/ 5980 f39 1"/>
                <a:gd name="f52" fmla="+- f41 0 f1"/>
                <a:gd name="f53" fmla="*/ f44 1 13970"/>
                <a:gd name="f54" fmla="*/ f45 1 8812"/>
                <a:gd name="f55" fmla="*/ f46 1 13970"/>
                <a:gd name="f56" fmla="*/ f47 1 8812"/>
                <a:gd name="f57" fmla="*/ f48 1 13970"/>
                <a:gd name="f58" fmla="*/ f49 1 8812"/>
                <a:gd name="f59" fmla="*/ f50 1 8812"/>
                <a:gd name="f60" fmla="*/ f51 1 8812"/>
                <a:gd name="f61" fmla="*/ f35 1 f42"/>
                <a:gd name="f62" fmla="*/ f36 1 f42"/>
                <a:gd name="f63" fmla="*/ f35 1 f43"/>
                <a:gd name="f64" fmla="*/ f37 1 f43"/>
                <a:gd name="f65" fmla="*/ f53 1 f42"/>
                <a:gd name="f66" fmla="*/ f54 1 f43"/>
                <a:gd name="f67" fmla="*/ f55 1 f42"/>
                <a:gd name="f68" fmla="*/ f56 1 f43"/>
                <a:gd name="f69" fmla="*/ f57 1 f42"/>
                <a:gd name="f70" fmla="*/ f58 1 f43"/>
                <a:gd name="f71" fmla="*/ f59 1 f43"/>
                <a:gd name="f72" fmla="*/ f60 1 f43"/>
                <a:gd name="f73" fmla="*/ f61 f33 1"/>
                <a:gd name="f74" fmla="*/ f62 f33 1"/>
                <a:gd name="f75" fmla="*/ f64 f34 1"/>
                <a:gd name="f76" fmla="*/ f63 f34 1"/>
                <a:gd name="f77" fmla="*/ f65 f33 1"/>
                <a:gd name="f78" fmla="*/ f66 f34 1"/>
                <a:gd name="f79" fmla="*/ f67 f33 1"/>
                <a:gd name="f80" fmla="*/ f68 f34 1"/>
                <a:gd name="f81" fmla="*/ f69 f33 1"/>
                <a:gd name="f82" fmla="*/ f70 f34 1"/>
                <a:gd name="f83" fmla="*/ f71 f34 1"/>
                <a:gd name="f84" fmla="*/ f72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7" y="f78"/>
                </a:cxn>
                <a:cxn ang="f52">
                  <a:pos x="f79" y="f80"/>
                </a:cxn>
                <a:cxn ang="f52">
                  <a:pos x="f81" y="f82"/>
                </a:cxn>
                <a:cxn ang="f52">
                  <a:pos x="f81" y="f78"/>
                </a:cxn>
                <a:cxn ang="f52">
                  <a:pos x="f81" y="f83"/>
                </a:cxn>
                <a:cxn ang="f52">
                  <a:pos x="f79" y="f84"/>
                </a:cxn>
                <a:cxn ang="f52">
                  <a:pos x="f77" y="f83"/>
                </a:cxn>
              </a:cxnLst>
              <a:rect l="f73" t="f76" r="f74" b="f75"/>
              <a:pathLst>
                <a:path w="13970" h="881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9"/>
                  </a:cubicBezTo>
                  <a:lnTo>
                    <a:pt x="f20" y="f5"/>
                  </a:lnTo>
                  <a:cubicBezTo>
                    <a:pt x="f18" y="f25"/>
                    <a:pt x="f16" y="f26"/>
                    <a:pt x="f14" y="f27"/>
                  </a:cubicBezTo>
                  <a:cubicBezTo>
                    <a:pt x="f28" y="f29"/>
                    <a:pt x="f30" y="f31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8" name="Freeform: Shape 468">
              <a:extLst>
                <a:ext uri="{FF2B5EF4-FFF2-40B4-BE49-F238E27FC236}">
                  <a16:creationId xmlns:a16="http://schemas.microsoft.com/office/drawing/2014/main" id="{C4133E5E-3125-AAA6-BAA7-015E697F1DBA}"/>
                </a:ext>
              </a:extLst>
            </p:cNvPr>
            <p:cNvSpPr/>
            <p:nvPr/>
          </p:nvSpPr>
          <p:spPr>
            <a:xfrm>
              <a:off x="6500707" y="6425845"/>
              <a:ext cx="13889" cy="903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86"/>
                <a:gd name="f7" fmla="val 90351"/>
                <a:gd name="f8" fmla="val 84306"/>
                <a:gd name="f9" fmla="val 521"/>
                <a:gd name="f10" fmla="val 88128"/>
                <a:gd name="f11" fmla="val 4037"/>
                <a:gd name="f12" fmla="val 90807"/>
                <a:gd name="f13" fmla="val 7859"/>
                <a:gd name="f14" fmla="val 90287"/>
                <a:gd name="f15" fmla="val 10970"/>
                <a:gd name="f16" fmla="val 89867"/>
                <a:gd name="f17" fmla="val 13420"/>
                <a:gd name="f18" fmla="val 87417"/>
                <a:gd name="f19" fmla="val 13840"/>
                <a:gd name="f20" fmla="val 6983"/>
                <a:gd name="f21" fmla="val 13903"/>
                <a:gd name="f22" fmla="val 6602"/>
                <a:gd name="f23" fmla="val 6221"/>
                <a:gd name="f24" fmla="val 5840"/>
                <a:gd name="f25" fmla="val 13345"/>
                <a:gd name="f26" fmla="val 2501"/>
                <a:gd name="f27" fmla="val 10487"/>
                <a:gd name="f28" fmla="val 25"/>
                <a:gd name="f29" fmla="val 7110"/>
                <a:gd name="f30" fmla="val 3301"/>
                <a:gd name="f31" fmla="val 63"/>
                <a:gd name="f32" fmla="val 254"/>
                <a:gd name="f33" fmla="val 3174"/>
                <a:gd name="f34" fmla="+- 0 0 -90"/>
                <a:gd name="f35" fmla="*/ f3 1 13886"/>
                <a:gd name="f36" fmla="*/ f4 1 90351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3886"/>
                <a:gd name="f45" fmla="*/ f41 1 90351"/>
                <a:gd name="f46" fmla="*/ 0 f42 1"/>
                <a:gd name="f47" fmla="*/ 84306 f41 1"/>
                <a:gd name="f48" fmla="*/ 7859 f42 1"/>
                <a:gd name="f49" fmla="*/ 90287 f41 1"/>
                <a:gd name="f50" fmla="*/ 13840 f42 1"/>
                <a:gd name="f51" fmla="*/ 6983 f41 1"/>
                <a:gd name="f52" fmla="*/ 5840 f41 1"/>
                <a:gd name="f53" fmla="*/ 7110 f42 1"/>
                <a:gd name="f54" fmla="*/ 0 f41 1"/>
                <a:gd name="f55" fmla="*/ 254 f42 1"/>
                <a:gd name="f56" fmla="+- f43 0 f1"/>
                <a:gd name="f57" fmla="*/ f46 1 13886"/>
                <a:gd name="f58" fmla="*/ f47 1 90351"/>
                <a:gd name="f59" fmla="*/ f48 1 13886"/>
                <a:gd name="f60" fmla="*/ f49 1 90351"/>
                <a:gd name="f61" fmla="*/ f50 1 13886"/>
                <a:gd name="f62" fmla="*/ f51 1 90351"/>
                <a:gd name="f63" fmla="*/ f52 1 90351"/>
                <a:gd name="f64" fmla="*/ f53 1 13886"/>
                <a:gd name="f65" fmla="*/ f54 1 90351"/>
                <a:gd name="f66" fmla="*/ f55 1 13886"/>
                <a:gd name="f67" fmla="*/ f37 1 f44"/>
                <a:gd name="f68" fmla="*/ f38 1 f44"/>
                <a:gd name="f69" fmla="*/ f37 1 f45"/>
                <a:gd name="f70" fmla="*/ f39 1 f45"/>
                <a:gd name="f71" fmla="*/ f57 1 f44"/>
                <a:gd name="f72" fmla="*/ f58 1 f45"/>
                <a:gd name="f73" fmla="*/ f59 1 f44"/>
                <a:gd name="f74" fmla="*/ f60 1 f45"/>
                <a:gd name="f75" fmla="*/ f61 1 f44"/>
                <a:gd name="f76" fmla="*/ f62 1 f45"/>
                <a:gd name="f77" fmla="*/ f63 1 f45"/>
                <a:gd name="f78" fmla="*/ f64 1 f44"/>
                <a:gd name="f79" fmla="*/ f65 1 f45"/>
                <a:gd name="f80" fmla="*/ f66 1 f44"/>
                <a:gd name="f81" fmla="*/ f67 f35 1"/>
                <a:gd name="f82" fmla="*/ f68 f35 1"/>
                <a:gd name="f83" fmla="*/ f70 f36 1"/>
                <a:gd name="f84" fmla="*/ f69 f36 1"/>
                <a:gd name="f85" fmla="*/ f71 f35 1"/>
                <a:gd name="f86" fmla="*/ f72 f36 1"/>
                <a:gd name="f87" fmla="*/ f73 f35 1"/>
                <a:gd name="f88" fmla="*/ f74 f36 1"/>
                <a:gd name="f89" fmla="*/ f75 f35 1"/>
                <a:gd name="f90" fmla="*/ f76 f36 1"/>
                <a:gd name="f91" fmla="*/ f77 f36 1"/>
                <a:gd name="f92" fmla="*/ f78 f35 1"/>
                <a:gd name="f93" fmla="*/ f79 f36 1"/>
                <a:gd name="f94" fmla="*/ f80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5" y="f86"/>
                </a:cxn>
                <a:cxn ang="f56">
                  <a:pos x="f87" y="f88"/>
                </a:cxn>
                <a:cxn ang="f56">
                  <a:pos x="f89" y="f86"/>
                </a:cxn>
                <a:cxn ang="f56">
                  <a:pos x="f89" y="f90"/>
                </a:cxn>
                <a:cxn ang="f56">
                  <a:pos x="f89" y="f91"/>
                </a:cxn>
                <a:cxn ang="f56">
                  <a:pos x="f92" y="f93"/>
                </a:cxn>
                <a:cxn ang="f56">
                  <a:pos x="f94" y="f90"/>
                </a:cxn>
                <a:cxn ang="f56">
                  <a:pos x="f94" y="f86"/>
                </a:cxn>
              </a:cxnLst>
              <a:rect l="f81" t="f84" r="f82" b="f83"/>
              <a:pathLst>
                <a:path w="13886" h="90351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8"/>
                  </a:cubicBezTo>
                  <a:lnTo>
                    <a:pt x="f19" y="f20"/>
                  </a:lnTo>
                  <a:cubicBezTo>
                    <a:pt x="f21" y="f22"/>
                    <a:pt x="f21" y="f23"/>
                    <a:pt x="f19" y="f24"/>
                  </a:cubicBezTo>
                  <a:cubicBezTo>
                    <a:pt x="f25" y="f26"/>
                    <a:pt x="f27" y="f28"/>
                    <a:pt x="f29" y="f5"/>
                  </a:cubicBezTo>
                  <a:cubicBezTo>
                    <a:pt x="f30" y="f31"/>
                    <a:pt x="f32" y="f33"/>
                    <a:pt x="f32" y="f20"/>
                  </a:cubicBezTo>
                  <a:lnTo>
                    <a:pt x="f32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9" name="Freeform: Shape 469">
              <a:extLst>
                <a:ext uri="{FF2B5EF4-FFF2-40B4-BE49-F238E27FC236}">
                  <a16:creationId xmlns:a16="http://schemas.microsoft.com/office/drawing/2014/main" id="{A0A66774-F879-1738-5070-C7B425A9DE54}"/>
                </a:ext>
              </a:extLst>
            </p:cNvPr>
            <p:cNvSpPr/>
            <p:nvPr/>
          </p:nvSpPr>
          <p:spPr>
            <a:xfrm>
              <a:off x="7705118" y="6511671"/>
              <a:ext cx="13716" cy="69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6983"/>
                <a:gd name="f8" fmla="val 6857"/>
                <a:gd name="f9" fmla="val 10666"/>
                <a:gd name="f10" fmla="val 6920"/>
                <a:gd name="f11" fmla="val 13713"/>
                <a:gd name="f12" fmla="val 3809"/>
                <a:gd name="f13" fmla="val 3784"/>
                <a:gd name="f14" fmla="val 10640"/>
                <a:gd name="f15" fmla="val 6856"/>
                <a:gd name="f16" fmla="val 3073"/>
                <a:gd name="f17" fmla="val 3047"/>
                <a:gd name="f18" fmla="+- 0 0 -90"/>
                <a:gd name="f19" fmla="*/ f3 1 13712"/>
                <a:gd name="f20" fmla="*/ f4 1 698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712"/>
                <a:gd name="f29" fmla="*/ f25 1 6983"/>
                <a:gd name="f30" fmla="*/ 6857 f26 1"/>
                <a:gd name="f31" fmla="*/ 6983 f25 1"/>
                <a:gd name="f32" fmla="*/ 13713 f26 1"/>
                <a:gd name="f33" fmla="*/ 0 f25 1"/>
                <a:gd name="f34" fmla="*/ 6856 f25 1"/>
                <a:gd name="f35" fmla="*/ 0 f26 1"/>
                <a:gd name="f36" fmla="+- f27 0 f1"/>
                <a:gd name="f37" fmla="*/ f30 1 13712"/>
                <a:gd name="f38" fmla="*/ f31 1 6983"/>
                <a:gd name="f39" fmla="*/ f32 1 13712"/>
                <a:gd name="f40" fmla="*/ f33 1 6983"/>
                <a:gd name="f41" fmla="*/ f34 1 6983"/>
                <a:gd name="f42" fmla="*/ f35 1 13712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9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20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60"/>
                </a:cxn>
                <a:cxn ang="f36">
                  <a:pos x="f59" y="f60"/>
                </a:cxn>
                <a:cxn ang="f36">
                  <a:pos x="f57" y="f61"/>
                </a:cxn>
                <a:cxn ang="f36">
                  <a:pos x="f62" y="f60"/>
                </a:cxn>
                <a:cxn ang="f36">
                  <a:pos x="f62" y="f60"/>
                </a:cxn>
                <a:cxn ang="f36">
                  <a:pos x="f57" y="f58"/>
                </a:cxn>
              </a:cxnLst>
              <a:rect l="f53" t="f56" r="f54" b="f55"/>
              <a:pathLst>
                <a:path w="13712" h="6983">
                  <a:moveTo>
                    <a:pt x="f8" y="f7"/>
                  </a:moveTo>
                  <a:cubicBezTo>
                    <a:pt x="f9" y="f10"/>
                    <a:pt x="f11" y="f12"/>
                    <a:pt x="f11" y="f5"/>
                  </a:cubicBezTo>
                  <a:lnTo>
                    <a:pt x="f11" y="f5"/>
                  </a:lnTo>
                  <a:cubicBezTo>
                    <a:pt x="f11" y="f13"/>
                    <a:pt x="f14" y="f15"/>
                    <a:pt x="f8" y="f15"/>
                  </a:cubicBezTo>
                  <a:cubicBezTo>
                    <a:pt x="f16" y="f15"/>
                    <a:pt x="f5" y="f13"/>
                    <a:pt x="f5" y="f5"/>
                  </a:cubicBezTo>
                  <a:lnTo>
                    <a:pt x="f5" y="f5"/>
                  </a:lnTo>
                  <a:cubicBezTo>
                    <a:pt x="f5" y="f12"/>
                    <a:pt x="f17" y="f1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0" name="Freeform: Shape 470">
              <a:extLst>
                <a:ext uri="{FF2B5EF4-FFF2-40B4-BE49-F238E27FC236}">
                  <a16:creationId xmlns:a16="http://schemas.microsoft.com/office/drawing/2014/main" id="{806C8BEB-43D0-7CFB-ADB3-7D4CA22AFA0E}"/>
                </a:ext>
              </a:extLst>
            </p:cNvPr>
            <p:cNvSpPr/>
            <p:nvPr/>
          </p:nvSpPr>
          <p:spPr>
            <a:xfrm>
              <a:off x="5164247" y="6126580"/>
              <a:ext cx="44942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946"/>
                <a:gd name="f7" fmla="val 13839"/>
                <a:gd name="f8" fmla="val 6983"/>
                <a:gd name="f9" fmla="val 10767"/>
                <a:gd name="f10" fmla="val 3073"/>
                <a:gd name="f11" fmla="val 13840"/>
                <a:gd name="f12" fmla="val 6856"/>
                <a:gd name="f13" fmla="val 41163"/>
                <a:gd name="f14" fmla="val 38090"/>
                <a:gd name="f15" fmla="val 3174"/>
                <a:gd name="f16" fmla="val 41138"/>
                <a:gd name="f17" fmla="val 64"/>
                <a:gd name="f18" fmla="val 3047"/>
                <a:gd name="f19" fmla="+- 0 0 -90"/>
                <a:gd name="f20" fmla="*/ f3 1 44946"/>
                <a:gd name="f21" fmla="*/ f4 1 1383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4946"/>
                <a:gd name="f30" fmla="*/ f26 1 13839"/>
                <a:gd name="f31" fmla="*/ 0 f27 1"/>
                <a:gd name="f32" fmla="*/ 6983 f26 1"/>
                <a:gd name="f33" fmla="*/ 6856 f27 1"/>
                <a:gd name="f34" fmla="*/ 13840 f26 1"/>
                <a:gd name="f35" fmla="*/ 44946 f27 1"/>
                <a:gd name="f36" fmla="*/ 38090 f27 1"/>
                <a:gd name="f37" fmla="*/ 0 f26 1"/>
                <a:gd name="f38" fmla="+- f28 0 f1"/>
                <a:gd name="f39" fmla="*/ f31 1 44946"/>
                <a:gd name="f40" fmla="*/ f32 1 13839"/>
                <a:gd name="f41" fmla="*/ f33 1 44946"/>
                <a:gd name="f42" fmla="*/ f34 1 13839"/>
                <a:gd name="f43" fmla="*/ f35 1 44946"/>
                <a:gd name="f44" fmla="*/ f36 1 44946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44946" h="13839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6" y="f11"/>
                  </a:lnTo>
                  <a:cubicBezTo>
                    <a:pt x="f13" y="f11"/>
                    <a:pt x="f14" y="f9"/>
                    <a:pt x="f14" y="f8"/>
                  </a:cubicBezTo>
                  <a:cubicBezTo>
                    <a:pt x="f14" y="f15"/>
                    <a:pt x="f16" y="f17"/>
                    <a:pt x="f6" y="f5"/>
                  </a:cubicBezTo>
                  <a:lnTo>
                    <a:pt x="f12" y="f5"/>
                  </a:lnTo>
                  <a:cubicBezTo>
                    <a:pt x="f18" y="f17"/>
                    <a:pt x="f5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1" name="Freeform: Shape 471">
              <a:extLst>
                <a:ext uri="{FF2B5EF4-FFF2-40B4-BE49-F238E27FC236}">
                  <a16:creationId xmlns:a16="http://schemas.microsoft.com/office/drawing/2014/main" id="{EA660C50-0C20-8B80-6A89-EA38D4A60253}"/>
                </a:ext>
              </a:extLst>
            </p:cNvPr>
            <p:cNvSpPr/>
            <p:nvPr/>
          </p:nvSpPr>
          <p:spPr>
            <a:xfrm>
              <a:off x="7705118" y="6510143"/>
              <a:ext cx="13716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7871"/>
                <a:gd name="f8" fmla="val 6857"/>
                <a:gd name="f9" fmla="val 7872"/>
                <a:gd name="f10" fmla="val 10666"/>
                <a:gd name="f11" fmla="val 7808"/>
                <a:gd name="f12" fmla="val 13713"/>
                <a:gd name="f13" fmla="val 4698"/>
                <a:gd name="f14" fmla="val 889"/>
                <a:gd name="f15" fmla="val 3783"/>
                <a:gd name="f16" fmla="val 10640"/>
                <a:gd name="f17" fmla="val 6856"/>
                <a:gd name="f18" fmla="val 3073"/>
                <a:gd name="f19" fmla="val 3047"/>
                <a:gd name="f20" fmla="+- 0 0 -90"/>
                <a:gd name="f21" fmla="*/ f3 1 13712"/>
                <a:gd name="f22" fmla="*/ f4 1 7871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712"/>
                <a:gd name="f31" fmla="*/ f27 1 7871"/>
                <a:gd name="f32" fmla="*/ 6857 f28 1"/>
                <a:gd name="f33" fmla="*/ 7872 f27 1"/>
                <a:gd name="f34" fmla="*/ 13713 f28 1"/>
                <a:gd name="f35" fmla="*/ 889 f27 1"/>
                <a:gd name="f36" fmla="*/ 0 f27 1"/>
                <a:gd name="f37" fmla="*/ 6856 f27 1"/>
                <a:gd name="f38" fmla="*/ 0 f28 1"/>
                <a:gd name="f39" fmla="+- f29 0 f1"/>
                <a:gd name="f40" fmla="*/ f32 1 13712"/>
                <a:gd name="f41" fmla="*/ f33 1 7871"/>
                <a:gd name="f42" fmla="*/ f34 1 13712"/>
                <a:gd name="f43" fmla="*/ f35 1 7871"/>
                <a:gd name="f44" fmla="*/ f36 1 7871"/>
                <a:gd name="f45" fmla="*/ f37 1 7871"/>
                <a:gd name="f46" fmla="*/ f38 1 13712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1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2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4" y="f66"/>
                </a:cxn>
                <a:cxn ang="f39">
                  <a:pos x="f62" y="f67"/>
                </a:cxn>
                <a:cxn ang="f39">
                  <a:pos x="f68" y="f66"/>
                </a:cxn>
                <a:cxn ang="f39">
                  <a:pos x="f68" y="f65"/>
                </a:cxn>
                <a:cxn ang="f39">
                  <a:pos x="f62" y="f63"/>
                </a:cxn>
              </a:cxnLst>
              <a:rect l="f58" t="f61" r="f59" b="f60"/>
              <a:pathLst>
                <a:path w="13712" h="7871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cubicBezTo>
                    <a:pt x="f12" y="f15"/>
                    <a:pt x="f16" y="f17"/>
                    <a:pt x="f8" y="f17"/>
                  </a:cubicBezTo>
                  <a:cubicBezTo>
                    <a:pt x="f18" y="f17"/>
                    <a:pt x="f5" y="f15"/>
                    <a:pt x="f5" y="f5"/>
                  </a:cubicBezTo>
                  <a:lnTo>
                    <a:pt x="f5" y="f14"/>
                  </a:lnTo>
                  <a:cubicBezTo>
                    <a:pt x="f5" y="f13"/>
                    <a:pt x="f19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2" name="Freeform: Shape 472">
              <a:extLst>
                <a:ext uri="{FF2B5EF4-FFF2-40B4-BE49-F238E27FC236}">
                  <a16:creationId xmlns:a16="http://schemas.microsoft.com/office/drawing/2014/main" id="{CED6DF91-FC86-8C49-093B-B93EE91232A8}"/>
                </a:ext>
              </a:extLst>
            </p:cNvPr>
            <p:cNvSpPr/>
            <p:nvPr/>
          </p:nvSpPr>
          <p:spPr>
            <a:xfrm>
              <a:off x="7705118" y="5895118"/>
              <a:ext cx="13716" cy="6218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621886"/>
                <a:gd name="f8" fmla="val 6856"/>
                <a:gd name="f9" fmla="val 615031"/>
                <a:gd name="f10" fmla="val 618814"/>
                <a:gd name="f11" fmla="val 3073"/>
                <a:gd name="f12" fmla="val 621887"/>
                <a:gd name="f13" fmla="val 6857"/>
                <a:gd name="f14" fmla="val 10640"/>
                <a:gd name="f15" fmla="val 13713"/>
                <a:gd name="f16" fmla="val 3070"/>
                <a:gd name="f17" fmla="+- 0 0 -90"/>
                <a:gd name="f18" fmla="*/ f3 1 13712"/>
                <a:gd name="f19" fmla="*/ f4 1 62188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3712"/>
                <a:gd name="f28" fmla="*/ f24 1 621886"/>
                <a:gd name="f29" fmla="*/ 0 f25 1"/>
                <a:gd name="f30" fmla="*/ 6856 f24 1"/>
                <a:gd name="f31" fmla="*/ 615031 f24 1"/>
                <a:gd name="f32" fmla="*/ 6857 f25 1"/>
                <a:gd name="f33" fmla="*/ 621887 f24 1"/>
                <a:gd name="f34" fmla="*/ 13713 f25 1"/>
                <a:gd name="f35" fmla="*/ 0 f24 1"/>
                <a:gd name="f36" fmla="+- f26 0 f1"/>
                <a:gd name="f37" fmla="*/ f29 1 13712"/>
                <a:gd name="f38" fmla="*/ f30 1 621886"/>
                <a:gd name="f39" fmla="*/ f31 1 621886"/>
                <a:gd name="f40" fmla="*/ f32 1 13712"/>
                <a:gd name="f41" fmla="*/ f33 1 621886"/>
                <a:gd name="f42" fmla="*/ f34 1 13712"/>
                <a:gd name="f43" fmla="*/ f35 1 621886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3"/>
                </a:cxn>
                <a:cxn ang="f36">
                  <a:pos x="f64" y="f61"/>
                </a:cxn>
                <a:cxn ang="f36">
                  <a:pos x="f64" y="f60"/>
                </a:cxn>
                <a:cxn ang="f36">
                  <a:pos x="f62" y="f65"/>
                </a:cxn>
                <a:cxn ang="f36">
                  <a:pos x="f59" y="f60"/>
                </a:cxn>
              </a:cxnLst>
              <a:rect l="f55" t="f58" r="f56" b="f57"/>
              <a:pathLst>
                <a:path w="13712" h="621886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2"/>
                  </a:cubicBezTo>
                  <a:cubicBezTo>
                    <a:pt x="f14" y="f12"/>
                    <a:pt x="f15" y="f10"/>
                    <a:pt x="f15" y="f9"/>
                  </a:cubicBezTo>
                  <a:lnTo>
                    <a:pt x="f15" y="f8"/>
                  </a:lnTo>
                  <a:cubicBezTo>
                    <a:pt x="f15" y="f16"/>
                    <a:pt x="f14" y="f5"/>
                    <a:pt x="f13" y="f5"/>
                  </a:cubicBezTo>
                  <a:cubicBezTo>
                    <a:pt x="f11" y="f5"/>
                    <a:pt x="f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3" name="Freeform: Shape 473">
              <a:extLst>
                <a:ext uri="{FF2B5EF4-FFF2-40B4-BE49-F238E27FC236}">
                  <a16:creationId xmlns:a16="http://schemas.microsoft.com/office/drawing/2014/main" id="{D193F578-B34C-2504-1C2C-89D9E5B02267}"/>
                </a:ext>
              </a:extLst>
            </p:cNvPr>
            <p:cNvSpPr/>
            <p:nvPr/>
          </p:nvSpPr>
          <p:spPr>
            <a:xfrm>
              <a:off x="5202853" y="6126580"/>
              <a:ext cx="10158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7"/>
                <a:gd name="f7" fmla="val 13839"/>
                <a:gd name="f8" fmla="val 6983"/>
                <a:gd name="f9" fmla="val 10767"/>
                <a:gd name="f10" fmla="val 3073"/>
                <a:gd name="f11" fmla="val 13840"/>
                <a:gd name="f12" fmla="val 6856"/>
                <a:gd name="f13" fmla="val 6348"/>
                <a:gd name="f14" fmla="val 3238"/>
                <a:gd name="f15" fmla="val 10792"/>
                <a:gd name="f16" fmla="val 3174"/>
                <a:gd name="f17" fmla="val 3123"/>
                <a:gd name="f18" fmla="val 6298"/>
                <a:gd name="f19" fmla="val 3047"/>
                <a:gd name="f20" fmla="val 64"/>
                <a:gd name="f21" fmla="+- 0 0 -90"/>
                <a:gd name="f22" fmla="*/ f3 1 10157"/>
                <a:gd name="f23" fmla="*/ f4 1 1383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0157"/>
                <a:gd name="f32" fmla="*/ f28 1 13839"/>
                <a:gd name="f33" fmla="*/ 0 f29 1"/>
                <a:gd name="f34" fmla="*/ 6983 f28 1"/>
                <a:gd name="f35" fmla="*/ 6856 f29 1"/>
                <a:gd name="f36" fmla="*/ 13840 f28 1"/>
                <a:gd name="f37" fmla="*/ 10157 f29 1"/>
                <a:gd name="f38" fmla="*/ 3174 f29 1"/>
                <a:gd name="f39" fmla="*/ 0 f28 1"/>
                <a:gd name="f40" fmla="+- f30 0 f1"/>
                <a:gd name="f41" fmla="*/ f33 1 10157"/>
                <a:gd name="f42" fmla="*/ f34 1 13839"/>
                <a:gd name="f43" fmla="*/ f35 1 10157"/>
                <a:gd name="f44" fmla="*/ f36 1 13839"/>
                <a:gd name="f45" fmla="*/ f37 1 10157"/>
                <a:gd name="f46" fmla="*/ f38 1 10157"/>
                <a:gd name="f47" fmla="*/ f39 1 13839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8" y="f64"/>
                </a:cxn>
                <a:cxn ang="f40">
                  <a:pos x="f67" y="f69"/>
                </a:cxn>
                <a:cxn ang="f40">
                  <a:pos x="f65" y="f69"/>
                </a:cxn>
                <a:cxn ang="f40">
                  <a:pos x="f63" y="f64"/>
                </a:cxn>
              </a:cxnLst>
              <a:rect l="f59" t="f62" r="f60" b="f61"/>
              <a:pathLst>
                <a:path w="10157" h="13839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6" y="f11"/>
                  </a:lnTo>
                  <a:cubicBezTo>
                    <a:pt x="f13" y="f11"/>
                    <a:pt x="f14" y="f15"/>
                    <a:pt x="f16" y="f8"/>
                  </a:cubicBezTo>
                  <a:cubicBezTo>
                    <a:pt x="f16" y="f17"/>
                    <a:pt x="f18" y="f5"/>
                    <a:pt x="f6" y="f5"/>
                  </a:cubicBezTo>
                  <a:lnTo>
                    <a:pt x="f12" y="f5"/>
                  </a:lnTo>
                  <a:cubicBezTo>
                    <a:pt x="f19" y="f20"/>
                    <a:pt x="f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4" name="Freeform: Shape 474">
              <a:extLst>
                <a:ext uri="{FF2B5EF4-FFF2-40B4-BE49-F238E27FC236}">
                  <a16:creationId xmlns:a16="http://schemas.microsoft.com/office/drawing/2014/main" id="{84C3442B-1A82-41FB-551F-2108D0711DAB}"/>
                </a:ext>
              </a:extLst>
            </p:cNvPr>
            <p:cNvSpPr/>
            <p:nvPr/>
          </p:nvSpPr>
          <p:spPr>
            <a:xfrm>
              <a:off x="5205642" y="6127074"/>
              <a:ext cx="21890" cy="133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95"/>
                <a:gd name="f7" fmla="val 13342"/>
                <a:gd name="f8" fmla="val 6487"/>
                <a:gd name="f9" fmla="val 64"/>
                <a:gd name="f10" fmla="val 10296"/>
                <a:gd name="f11" fmla="val 3174"/>
                <a:gd name="f12" fmla="val 13343"/>
                <a:gd name="f13" fmla="val 6983"/>
                <a:gd name="f14" fmla="val 14982"/>
                <a:gd name="f15" fmla="val 18766"/>
                <a:gd name="f16" fmla="val 21838"/>
                <a:gd name="f17" fmla="val 10270"/>
                <a:gd name="f18" fmla="val 21915"/>
                <a:gd name="f19" fmla="val 5814"/>
                <a:gd name="f20" fmla="val 5128"/>
                <a:gd name="f21" fmla="val 4455"/>
                <a:gd name="f22" fmla="val 21572"/>
                <a:gd name="f23" fmla="val 3782"/>
                <a:gd name="f24" fmla="val 21242"/>
                <a:gd name="f25" fmla="val 3147"/>
                <a:gd name="f26" fmla="val 20823"/>
                <a:gd name="f27" fmla="val 2551"/>
                <a:gd name="f28" fmla="val 19934"/>
                <a:gd name="f29" fmla="val 1408"/>
                <a:gd name="f30" fmla="val 18791"/>
                <a:gd name="f31" fmla="val 646"/>
                <a:gd name="f32" fmla="val 18461"/>
                <a:gd name="f33" fmla="val 367"/>
                <a:gd name="f34" fmla="val 18067"/>
                <a:gd name="f35" fmla="val 151"/>
                <a:gd name="f36" fmla="val 17649"/>
                <a:gd name="f37" fmla="val 11"/>
                <a:gd name="f38" fmla="val 16252"/>
                <a:gd name="f39" fmla="val 15363"/>
                <a:gd name="f40" fmla="val 7364"/>
                <a:gd name="f41" fmla="val 3555"/>
                <a:gd name="f42" fmla="val -204"/>
                <a:gd name="f43" fmla="val 267"/>
                <a:gd name="f44" fmla="val 2678"/>
                <a:gd name="f45" fmla="+- 0 0 -90"/>
                <a:gd name="f46" fmla="*/ f3 1 21895"/>
                <a:gd name="f47" fmla="*/ f4 1 13342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21895"/>
                <a:gd name="f56" fmla="*/ f52 1 13342"/>
                <a:gd name="f57" fmla="*/ 0 f53 1"/>
                <a:gd name="f58" fmla="*/ 6487 f52 1"/>
                <a:gd name="f59" fmla="*/ 6983 f53 1"/>
                <a:gd name="f60" fmla="*/ 13343 f52 1"/>
                <a:gd name="f61" fmla="*/ 14982 f53 1"/>
                <a:gd name="f62" fmla="*/ 21838 f53 1"/>
                <a:gd name="f63" fmla="*/ 4455 f52 1"/>
                <a:gd name="f64" fmla="*/ 20823 f53 1"/>
                <a:gd name="f65" fmla="*/ 2551 f52 1"/>
                <a:gd name="f66" fmla="*/ 19934 f53 1"/>
                <a:gd name="f67" fmla="*/ 1408 f52 1"/>
                <a:gd name="f68" fmla="*/ 18791 f53 1"/>
                <a:gd name="f69" fmla="*/ 646 f52 1"/>
                <a:gd name="f70" fmla="*/ 17649 f53 1"/>
                <a:gd name="f71" fmla="*/ 11 f52 1"/>
                <a:gd name="f72" fmla="*/ 16252 f53 1"/>
                <a:gd name="f73" fmla="*/ 15363 f53 1"/>
                <a:gd name="f74" fmla="*/ 7364 f53 1"/>
                <a:gd name="f75" fmla="+- f54 0 f1"/>
                <a:gd name="f76" fmla="*/ f57 1 21895"/>
                <a:gd name="f77" fmla="*/ f58 1 13342"/>
                <a:gd name="f78" fmla="*/ f59 1 21895"/>
                <a:gd name="f79" fmla="*/ f60 1 13342"/>
                <a:gd name="f80" fmla="*/ f61 1 21895"/>
                <a:gd name="f81" fmla="*/ f62 1 21895"/>
                <a:gd name="f82" fmla="*/ f63 1 13342"/>
                <a:gd name="f83" fmla="*/ f64 1 21895"/>
                <a:gd name="f84" fmla="*/ f65 1 13342"/>
                <a:gd name="f85" fmla="*/ f66 1 21895"/>
                <a:gd name="f86" fmla="*/ f67 1 13342"/>
                <a:gd name="f87" fmla="*/ f68 1 21895"/>
                <a:gd name="f88" fmla="*/ f69 1 13342"/>
                <a:gd name="f89" fmla="*/ f70 1 21895"/>
                <a:gd name="f90" fmla="*/ f71 1 13342"/>
                <a:gd name="f91" fmla="*/ f72 1 21895"/>
                <a:gd name="f92" fmla="*/ f73 1 21895"/>
                <a:gd name="f93" fmla="*/ f74 1 21895"/>
                <a:gd name="f94" fmla="*/ f48 1 f55"/>
                <a:gd name="f95" fmla="*/ f49 1 f55"/>
                <a:gd name="f96" fmla="*/ f48 1 f56"/>
                <a:gd name="f97" fmla="*/ f50 1 f56"/>
                <a:gd name="f98" fmla="*/ f76 1 f55"/>
                <a:gd name="f99" fmla="*/ f77 1 f56"/>
                <a:gd name="f100" fmla="*/ f78 1 f55"/>
                <a:gd name="f101" fmla="*/ f79 1 f56"/>
                <a:gd name="f102" fmla="*/ f80 1 f55"/>
                <a:gd name="f103" fmla="*/ f81 1 f55"/>
                <a:gd name="f104" fmla="*/ f82 1 f56"/>
                <a:gd name="f105" fmla="*/ f83 1 f55"/>
                <a:gd name="f106" fmla="*/ f84 1 f56"/>
                <a:gd name="f107" fmla="*/ f85 1 f55"/>
                <a:gd name="f108" fmla="*/ f86 1 f56"/>
                <a:gd name="f109" fmla="*/ f87 1 f55"/>
                <a:gd name="f110" fmla="*/ f88 1 f56"/>
                <a:gd name="f111" fmla="*/ f89 1 f55"/>
                <a:gd name="f112" fmla="*/ f90 1 f56"/>
                <a:gd name="f113" fmla="*/ f91 1 f55"/>
                <a:gd name="f114" fmla="*/ f92 1 f55"/>
                <a:gd name="f115" fmla="*/ f93 1 f55"/>
                <a:gd name="f116" fmla="*/ f94 f46 1"/>
                <a:gd name="f117" fmla="*/ f95 f46 1"/>
                <a:gd name="f118" fmla="*/ f97 f47 1"/>
                <a:gd name="f119" fmla="*/ f96 f47 1"/>
                <a:gd name="f120" fmla="*/ f98 f46 1"/>
                <a:gd name="f121" fmla="*/ f99 f47 1"/>
                <a:gd name="f122" fmla="*/ f100 f46 1"/>
                <a:gd name="f123" fmla="*/ f101 f47 1"/>
                <a:gd name="f124" fmla="*/ f102 f46 1"/>
                <a:gd name="f125" fmla="*/ f103 f46 1"/>
                <a:gd name="f126" fmla="*/ f104 f47 1"/>
                <a:gd name="f127" fmla="*/ f105 f46 1"/>
                <a:gd name="f128" fmla="*/ f106 f47 1"/>
                <a:gd name="f129" fmla="*/ f107 f46 1"/>
                <a:gd name="f130" fmla="*/ f108 f47 1"/>
                <a:gd name="f131" fmla="*/ f109 f46 1"/>
                <a:gd name="f132" fmla="*/ f110 f47 1"/>
                <a:gd name="f133" fmla="*/ f111 f46 1"/>
                <a:gd name="f134" fmla="*/ f112 f47 1"/>
                <a:gd name="f135" fmla="*/ f113 f46 1"/>
                <a:gd name="f136" fmla="*/ f114 f46 1"/>
                <a:gd name="f137" fmla="*/ f115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0" y="f121"/>
                </a:cxn>
                <a:cxn ang="f75">
                  <a:pos x="f122" y="f123"/>
                </a:cxn>
                <a:cxn ang="f75">
                  <a:pos x="f124" y="f123"/>
                </a:cxn>
                <a:cxn ang="f75">
                  <a:pos x="f125" y="f121"/>
                </a:cxn>
                <a:cxn ang="f75">
                  <a:pos x="f125" y="f126"/>
                </a:cxn>
                <a:cxn ang="f75">
                  <a:pos x="f127" y="f128"/>
                </a:cxn>
                <a:cxn ang="f75">
                  <a:pos x="f129" y="f130"/>
                </a:cxn>
                <a:cxn ang="f75">
                  <a:pos x="f131" y="f132"/>
                </a:cxn>
                <a:cxn ang="f75">
                  <a:pos x="f133" y="f134"/>
                </a:cxn>
                <a:cxn ang="f75">
                  <a:pos x="f135" y="f134"/>
                </a:cxn>
                <a:cxn ang="f75">
                  <a:pos x="f136" y="f134"/>
                </a:cxn>
                <a:cxn ang="f75">
                  <a:pos x="f137" y="f134"/>
                </a:cxn>
                <a:cxn ang="f75">
                  <a:pos x="f120" y="f121"/>
                </a:cxn>
              </a:cxnLst>
              <a:rect l="f116" t="f119" r="f117" b="f118"/>
              <a:pathLst>
                <a:path w="21895" h="13342">
                  <a:moveTo>
                    <a:pt x="f5" y="f8"/>
                  </a:moveTo>
                  <a:cubicBezTo>
                    <a:pt x="f9" y="f10"/>
                    <a:pt x="f11" y="f12"/>
                    <a:pt x="f13" y="f12"/>
                  </a:cubicBezTo>
                  <a:lnTo>
                    <a:pt x="f14" y="f12"/>
                  </a:lnTo>
                  <a:cubicBezTo>
                    <a:pt x="f15" y="f12"/>
                    <a:pt x="f16" y="f17"/>
                    <a:pt x="f16" y="f8"/>
                  </a:cubicBez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8" y="f37"/>
                  </a:lnTo>
                  <a:lnTo>
                    <a:pt x="f39" y="f37"/>
                  </a:lnTo>
                  <a:lnTo>
                    <a:pt x="f40" y="f37"/>
                  </a:lnTo>
                  <a:cubicBezTo>
                    <a:pt x="f41" y="f42"/>
                    <a:pt x="f43" y="f4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5" name="Freeform: Shape 475">
              <a:extLst>
                <a:ext uri="{FF2B5EF4-FFF2-40B4-BE49-F238E27FC236}">
                  <a16:creationId xmlns:a16="http://schemas.microsoft.com/office/drawing/2014/main" id="{6BD8D16E-32EF-2426-82FD-1C9DCC691AED}"/>
                </a:ext>
              </a:extLst>
            </p:cNvPr>
            <p:cNvSpPr/>
            <p:nvPr/>
          </p:nvSpPr>
          <p:spPr>
            <a:xfrm>
              <a:off x="7090595" y="6466472"/>
              <a:ext cx="9852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525"/>
                <a:gd name="f7" fmla="val 13839"/>
                <a:gd name="f8" fmla="val 6856"/>
                <a:gd name="f9" fmla="val 91543"/>
                <a:gd name="f10" fmla="val 95352"/>
                <a:gd name="f11" fmla="val 98463"/>
                <a:gd name="f12" fmla="val 10792"/>
                <a:gd name="f13" fmla="val 98526"/>
                <a:gd name="f14" fmla="val 6983"/>
                <a:gd name="f15" fmla="val 3123"/>
                <a:gd name="f16" fmla="val 95403"/>
                <a:gd name="f17" fmla="val 3047"/>
                <a:gd name="f18" fmla="val 64"/>
                <a:gd name="f19" fmla="val 3174"/>
                <a:gd name="f20" fmla="val 10767"/>
                <a:gd name="f21" fmla="val 3073"/>
                <a:gd name="f22" fmla="+- 0 0 -90"/>
                <a:gd name="f23" fmla="*/ f3 1 98525"/>
                <a:gd name="f24" fmla="*/ f4 1 1383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98525"/>
                <a:gd name="f33" fmla="*/ f29 1 13839"/>
                <a:gd name="f34" fmla="*/ 6856 f30 1"/>
                <a:gd name="f35" fmla="*/ 13839 f29 1"/>
                <a:gd name="f36" fmla="*/ 91543 f30 1"/>
                <a:gd name="f37" fmla="*/ 98526 f30 1"/>
                <a:gd name="f38" fmla="*/ 6983 f29 1"/>
                <a:gd name="f39" fmla="*/ 0 f29 1"/>
                <a:gd name="f40" fmla="*/ 0 f30 1"/>
                <a:gd name="f41" fmla="+- f31 0 f1"/>
                <a:gd name="f42" fmla="*/ f34 1 98525"/>
                <a:gd name="f43" fmla="*/ f35 1 13839"/>
                <a:gd name="f44" fmla="*/ f36 1 98525"/>
                <a:gd name="f45" fmla="*/ f37 1 98525"/>
                <a:gd name="f46" fmla="*/ f38 1 13839"/>
                <a:gd name="f47" fmla="*/ f39 1 13839"/>
                <a:gd name="f48" fmla="*/ f40 1 98525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2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3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5"/>
                </a:cxn>
                <a:cxn ang="f41">
                  <a:pos x="f67" y="f68"/>
                </a:cxn>
                <a:cxn ang="f41">
                  <a:pos x="f66" y="f69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64" y="f65"/>
                </a:cxn>
              </a:cxnLst>
              <a:rect l="f60" t="f63" r="f61" b="f62"/>
              <a:pathLst>
                <a:path w="98525" h="13839">
                  <a:moveTo>
                    <a:pt x="f8" y="f7"/>
                  </a:moveTo>
                  <a:lnTo>
                    <a:pt x="f9" y="f7"/>
                  </a:lnTo>
                  <a:cubicBezTo>
                    <a:pt x="f10" y="f7"/>
                    <a:pt x="f11" y="f12"/>
                    <a:pt x="f13" y="f14"/>
                  </a:cubicBezTo>
                  <a:cubicBezTo>
                    <a:pt x="f13" y="f15"/>
                    <a:pt x="f16" y="f5"/>
                    <a:pt x="f9" y="f5"/>
                  </a:cubicBezTo>
                  <a:lnTo>
                    <a:pt x="f8" y="f5"/>
                  </a:lnTo>
                  <a:cubicBezTo>
                    <a:pt x="f17" y="f18"/>
                    <a:pt x="f5" y="f19"/>
                    <a:pt x="f5" y="f14"/>
                  </a:cubicBezTo>
                  <a:cubicBezTo>
                    <a:pt x="f5" y="f20"/>
                    <a:pt x="f2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6" name="Freeform: Shape 476">
              <a:extLst>
                <a:ext uri="{FF2B5EF4-FFF2-40B4-BE49-F238E27FC236}">
                  <a16:creationId xmlns:a16="http://schemas.microsoft.com/office/drawing/2014/main" id="{496A9253-37C2-ED48-0A76-73E96926EE7A}"/>
                </a:ext>
              </a:extLst>
            </p:cNvPr>
            <p:cNvSpPr/>
            <p:nvPr/>
          </p:nvSpPr>
          <p:spPr>
            <a:xfrm>
              <a:off x="7835127" y="6507355"/>
              <a:ext cx="2542" cy="3570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357032"/>
                <a:gd name="f8" fmla="val 7999"/>
                <a:gd name="f9" fmla="val 1270"/>
                <a:gd name="f10" fmla="val 571"/>
                <a:gd name="f11" fmla="val 1968"/>
                <a:gd name="f12" fmla="val 572"/>
                <a:gd name="f13" fmla="val 357033"/>
                <a:gd name="f14" fmla="val 7872"/>
                <a:gd name="f15" fmla="+- 0 0 -90"/>
                <a:gd name="f16" fmla="*/ f3 1 2539"/>
                <a:gd name="f17" fmla="*/ f4 1 35703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539"/>
                <a:gd name="f26" fmla="*/ f22 1 357032"/>
                <a:gd name="f27" fmla="*/ 2539 f23 1"/>
                <a:gd name="f28" fmla="*/ 7999 f22 1"/>
                <a:gd name="f29" fmla="*/ 1270 f22 1"/>
                <a:gd name="f30" fmla="*/ 1270 f23 1"/>
                <a:gd name="f31" fmla="*/ 0 f22 1"/>
                <a:gd name="f32" fmla="*/ 0 f23 1"/>
                <a:gd name="f33" fmla="*/ 357033 f22 1"/>
                <a:gd name="f34" fmla="*/ 7872 f22 1"/>
                <a:gd name="f35" fmla="+- f24 0 f1"/>
                <a:gd name="f36" fmla="*/ f27 1 2539"/>
                <a:gd name="f37" fmla="*/ f28 1 357032"/>
                <a:gd name="f38" fmla="*/ f29 1 357032"/>
                <a:gd name="f39" fmla="*/ f30 1 2539"/>
                <a:gd name="f40" fmla="*/ f31 1 357032"/>
                <a:gd name="f41" fmla="*/ f32 1 2539"/>
                <a:gd name="f42" fmla="*/ f33 1 357032"/>
                <a:gd name="f43" fmla="*/ f34 1 357032"/>
                <a:gd name="f44" fmla="*/ f18 1 f25"/>
                <a:gd name="f45" fmla="*/ f19 1 f25"/>
                <a:gd name="f46" fmla="*/ f18 1 f26"/>
                <a:gd name="f47" fmla="*/ f20 1 f26"/>
                <a:gd name="f48" fmla="*/ f36 1 f25"/>
                <a:gd name="f49" fmla="*/ f37 1 f26"/>
                <a:gd name="f50" fmla="*/ f38 1 f26"/>
                <a:gd name="f51" fmla="*/ f39 1 f25"/>
                <a:gd name="f52" fmla="*/ f40 1 f26"/>
                <a:gd name="f53" fmla="*/ f41 1 f25"/>
                <a:gd name="f54" fmla="*/ f42 1 f26"/>
                <a:gd name="f55" fmla="*/ f43 1 f26"/>
                <a:gd name="f56" fmla="*/ f44 f16 1"/>
                <a:gd name="f57" fmla="*/ f45 f16 1"/>
                <a:gd name="f58" fmla="*/ f47 f17 1"/>
                <a:gd name="f59" fmla="*/ f46 f17 1"/>
                <a:gd name="f60" fmla="*/ f48 f16 1"/>
                <a:gd name="f61" fmla="*/ f49 f17 1"/>
                <a:gd name="f62" fmla="*/ f50 f17 1"/>
                <a:gd name="f63" fmla="*/ f51 f16 1"/>
                <a:gd name="f64" fmla="*/ f52 f17 1"/>
                <a:gd name="f65" fmla="*/ f53 f16 1"/>
                <a:gd name="f66" fmla="*/ f54 f17 1"/>
                <a:gd name="f67" fmla="*/ f55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0" y="f61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4"/>
                </a:cxn>
                <a:cxn ang="f35">
                  <a:pos x="f65" y="f62"/>
                </a:cxn>
                <a:cxn ang="f35">
                  <a:pos x="f65" y="f61"/>
                </a:cxn>
                <a:cxn ang="f35">
                  <a:pos x="f65" y="f61"/>
                </a:cxn>
                <a:cxn ang="f35">
                  <a:pos x="f65" y="f66"/>
                </a:cxn>
                <a:cxn ang="f35">
                  <a:pos x="f60" y="f66"/>
                </a:cxn>
                <a:cxn ang="f35">
                  <a:pos x="f60" y="f67"/>
                </a:cxn>
              </a:cxnLst>
              <a:rect l="f56" t="f59" r="f57" b="f58"/>
              <a:pathLst>
                <a:path w="2539" h="357032">
                  <a:moveTo>
                    <a:pt x="f6" y="f8"/>
                  </a:moveTo>
                  <a:lnTo>
                    <a:pt x="f6" y="f8"/>
                  </a:lnTo>
                  <a:lnTo>
                    <a:pt x="f6" y="f9"/>
                  </a:lnTo>
                  <a:cubicBezTo>
                    <a:pt x="f6" y="f10"/>
                    <a:pt x="f11" y="f5"/>
                    <a:pt x="f9" y="f5"/>
                  </a:cubicBezTo>
                  <a:cubicBezTo>
                    <a:pt x="f12" y="f5"/>
                    <a:pt x="f5" y="f10"/>
                    <a:pt x="f5" y="f9"/>
                  </a:cubicBezTo>
                  <a:lnTo>
                    <a:pt x="f5" y="f8"/>
                  </a:lnTo>
                  <a:lnTo>
                    <a:pt x="f5" y="f8"/>
                  </a:lnTo>
                  <a:lnTo>
                    <a:pt x="f5" y="f13"/>
                  </a:lnTo>
                  <a:lnTo>
                    <a:pt x="f6" y="f13"/>
                  </a:lnTo>
                  <a:lnTo>
                    <a:pt x="f6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7" name="Freeform: Shape 477">
              <a:extLst>
                <a:ext uri="{FF2B5EF4-FFF2-40B4-BE49-F238E27FC236}">
                  <a16:creationId xmlns:a16="http://schemas.microsoft.com/office/drawing/2014/main" id="{C27317C6-2EA4-54DC-AD7A-EB3C1295A24E}"/>
                </a:ext>
              </a:extLst>
            </p:cNvPr>
            <p:cNvSpPr/>
            <p:nvPr/>
          </p:nvSpPr>
          <p:spPr>
            <a:xfrm>
              <a:off x="6055056" y="5854738"/>
              <a:ext cx="13834" cy="6622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662262"/>
                <a:gd name="f8" fmla="val 6983"/>
                <a:gd name="f9" fmla="val 655406"/>
                <a:gd name="f10" fmla="val 64"/>
                <a:gd name="f11" fmla="val 659215"/>
                <a:gd name="f12" fmla="val 3174"/>
                <a:gd name="f13" fmla="val 662263"/>
                <a:gd name="f14" fmla="val 10767"/>
                <a:gd name="f15" fmla="val 659190"/>
                <a:gd name="f16" fmla="val 3175"/>
                <a:gd name="f17" fmla="val 10792"/>
                <a:gd name="f18" fmla="val 69"/>
                <a:gd name="f19" fmla="val 3123"/>
                <a:gd name="f20" fmla="val 3126"/>
                <a:gd name="f21" fmla="+- 0 0 -90"/>
                <a:gd name="f22" fmla="*/ f3 1 13839"/>
                <a:gd name="f23" fmla="*/ f4 1 66226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839"/>
                <a:gd name="f32" fmla="*/ f28 1 662262"/>
                <a:gd name="f33" fmla="*/ 0 f29 1"/>
                <a:gd name="f34" fmla="*/ 6983 f28 1"/>
                <a:gd name="f35" fmla="*/ 655406 f28 1"/>
                <a:gd name="f36" fmla="*/ 6983 f29 1"/>
                <a:gd name="f37" fmla="*/ 662263 f28 1"/>
                <a:gd name="f38" fmla="*/ 13839 f29 1"/>
                <a:gd name="f39" fmla="*/ 0 f28 1"/>
                <a:gd name="f40" fmla="+- f30 0 f1"/>
                <a:gd name="f41" fmla="*/ f33 1 13839"/>
                <a:gd name="f42" fmla="*/ f34 1 662262"/>
                <a:gd name="f43" fmla="*/ f35 1 662262"/>
                <a:gd name="f44" fmla="*/ f36 1 13839"/>
                <a:gd name="f45" fmla="*/ f37 1 662262"/>
                <a:gd name="f46" fmla="*/ f38 1 13839"/>
                <a:gd name="f47" fmla="*/ f39 1 662262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2"/>
                <a:gd name="f55" fmla="*/ f44 1 f31"/>
                <a:gd name="f56" fmla="*/ f45 1 f32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3 1"/>
                <a:gd name="f66" fmla="*/ f55 f22 1"/>
                <a:gd name="f67" fmla="*/ f56 f23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3" y="f65"/>
                </a:cxn>
                <a:cxn ang="f40">
                  <a:pos x="f66" y="f67"/>
                </a:cxn>
                <a:cxn ang="f40">
                  <a:pos x="f68" y="f65"/>
                </a:cxn>
                <a:cxn ang="f40">
                  <a:pos x="f68" y="f64"/>
                </a:cxn>
                <a:cxn ang="f40">
                  <a:pos x="f66" y="f69"/>
                </a:cxn>
                <a:cxn ang="f40">
                  <a:pos x="f63" y="f64"/>
                </a:cxn>
              </a:cxnLst>
              <a:rect l="f59" t="f62" r="f60" b="f61"/>
              <a:pathLst>
                <a:path w="13839" h="662262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8" y="f13"/>
                  </a:cubicBezTo>
                  <a:cubicBezTo>
                    <a:pt x="f14" y="f13"/>
                    <a:pt x="f6" y="f15"/>
                    <a:pt x="f6" y="f9"/>
                  </a:cubicBezTo>
                  <a:lnTo>
                    <a:pt x="f6" y="f8"/>
                  </a:lnTo>
                  <a:cubicBezTo>
                    <a:pt x="f6" y="f16"/>
                    <a:pt x="f17" y="f18"/>
                    <a:pt x="f8" y="f5"/>
                  </a:cubicBezTo>
                  <a:cubicBezTo>
                    <a:pt x="f19" y="f5"/>
                    <a:pt x="f5" y="f2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8" name="Freeform: Shape 478">
              <a:extLst>
                <a:ext uri="{FF2B5EF4-FFF2-40B4-BE49-F238E27FC236}">
                  <a16:creationId xmlns:a16="http://schemas.microsoft.com/office/drawing/2014/main" id="{45AEC6BB-A1D8-123D-3720-BEF136BB262A}"/>
                </a:ext>
              </a:extLst>
            </p:cNvPr>
            <p:cNvSpPr/>
            <p:nvPr/>
          </p:nvSpPr>
          <p:spPr>
            <a:xfrm>
              <a:off x="7801258" y="5861377"/>
              <a:ext cx="12792" cy="1035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92"/>
                <a:gd name="f7" fmla="val 103584"/>
                <a:gd name="f8" fmla="val 95"/>
                <a:gd name="f9" fmla="val 98109"/>
                <a:gd name="f10" fmla="val 19"/>
                <a:gd name="f11" fmla="val 98572"/>
                <a:gd name="f12" fmla="val 99044"/>
                <a:gd name="f13" fmla="val 99506"/>
                <a:gd name="f14" fmla="val -32"/>
                <a:gd name="f15" fmla="val 99832"/>
                <a:gd name="f16" fmla="val 100195"/>
                <a:gd name="f17" fmla="val 100522"/>
                <a:gd name="f18" fmla="val 273"/>
                <a:gd name="f19" fmla="val 100986"/>
                <a:gd name="f20" fmla="val 527"/>
                <a:gd name="f21" fmla="val 101417"/>
                <a:gd name="f22" fmla="val 857"/>
                <a:gd name="f23" fmla="val 101791"/>
                <a:gd name="f24" fmla="val 1492"/>
                <a:gd name="f25" fmla="val 102553"/>
                <a:gd name="f26" fmla="val 1911"/>
                <a:gd name="f27" fmla="val 102923"/>
                <a:gd name="f28" fmla="val 2381"/>
                <a:gd name="f29" fmla="val 103222"/>
                <a:gd name="f30" fmla="val 2888"/>
                <a:gd name="f31" fmla="val 103442"/>
                <a:gd name="f32" fmla="val 3650"/>
                <a:gd name="f33" fmla="val 4488"/>
                <a:gd name="f34" fmla="val 103632"/>
                <a:gd name="f35" fmla="val 5352"/>
                <a:gd name="f36" fmla="val 6189"/>
                <a:gd name="f37" fmla="val 7257"/>
                <a:gd name="f38" fmla="val 103447"/>
                <a:gd name="f39" fmla="val 8297"/>
                <a:gd name="f40" fmla="val 103185"/>
                <a:gd name="f41" fmla="val 9237"/>
                <a:gd name="f42" fmla="val 102680"/>
                <a:gd name="f43" fmla="val 11382"/>
                <a:gd name="f44" fmla="val 101445"/>
                <a:gd name="f45" fmla="val 12728"/>
                <a:gd name="f46" fmla="val 99185"/>
                <a:gd name="f47" fmla="val 96713"/>
                <a:gd name="f48" fmla="val 6566"/>
                <a:gd name="f49" fmla="val 12780"/>
                <a:gd name="f50" fmla="val 3623"/>
                <a:gd name="f51" fmla="val 10887"/>
                <a:gd name="f52" fmla="val 1017"/>
                <a:gd name="f53" fmla="val 8094"/>
                <a:gd name="f54" fmla="val 90"/>
                <a:gd name="f55" fmla="val 6698"/>
                <a:gd name="f56" fmla="val 7205"/>
                <a:gd name="f57" fmla="val 6494"/>
                <a:gd name="f58" fmla="val -30"/>
                <a:gd name="f59" fmla="val 5758"/>
                <a:gd name="f60" fmla="val 5047"/>
                <a:gd name="f61" fmla="val 3777"/>
                <a:gd name="f62" fmla="val 2762"/>
                <a:gd name="f63" fmla="val 852"/>
                <a:gd name="f64" fmla="val 1873"/>
                <a:gd name="f65" fmla="val 1741"/>
                <a:gd name="f66" fmla="val 1111"/>
                <a:gd name="f67" fmla="val 2884"/>
                <a:gd name="f68" fmla="val 4026"/>
                <a:gd name="f69" fmla="val 4915"/>
                <a:gd name="f70" fmla="val 5423"/>
                <a:gd name="f71" fmla="val 5931"/>
                <a:gd name="f72" fmla="val 96332"/>
                <a:gd name="f73" fmla="val 97855"/>
                <a:gd name="f74" fmla="+- 0 0 -90"/>
                <a:gd name="f75" fmla="*/ f3 1 12792"/>
                <a:gd name="f76" fmla="*/ f4 1 103584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12792"/>
                <a:gd name="f85" fmla="*/ f81 1 103584"/>
                <a:gd name="f86" fmla="*/ 95 f82 1"/>
                <a:gd name="f87" fmla="*/ 98109 f81 1"/>
                <a:gd name="f88" fmla="*/ 99506 f81 1"/>
                <a:gd name="f89" fmla="*/ 100522 f81 1"/>
                <a:gd name="f90" fmla="*/ 857 f82 1"/>
                <a:gd name="f91" fmla="*/ 101791 f81 1"/>
                <a:gd name="f92" fmla="*/ 1492 f82 1"/>
                <a:gd name="f93" fmla="*/ 102553 f81 1"/>
                <a:gd name="f94" fmla="*/ 2888 f82 1"/>
                <a:gd name="f95" fmla="*/ 103442 f81 1"/>
                <a:gd name="f96" fmla="*/ 3650 f82 1"/>
                <a:gd name="f97" fmla="*/ 6189 f82 1"/>
                <a:gd name="f98" fmla="*/ 9237 f82 1"/>
                <a:gd name="f99" fmla="*/ 102680 f81 1"/>
                <a:gd name="f100" fmla="*/ 12792 f82 1"/>
                <a:gd name="f101" fmla="*/ 96713 f81 1"/>
                <a:gd name="f102" fmla="*/ 6566 f81 1"/>
                <a:gd name="f103" fmla="*/ 8094 f82 1"/>
                <a:gd name="f104" fmla="*/ 90 f81 1"/>
                <a:gd name="f105" fmla="*/ 6698 f82 1"/>
                <a:gd name="f106" fmla="*/ 7205 f82 1"/>
                <a:gd name="f107" fmla="*/ 5047 f82 1"/>
                <a:gd name="f108" fmla="*/ 3777 f82 1"/>
                <a:gd name="f109" fmla="*/ 2762 f82 1"/>
                <a:gd name="f110" fmla="*/ 852 f81 1"/>
                <a:gd name="f111" fmla="*/ 1873 f82 1"/>
                <a:gd name="f112" fmla="*/ 1741 f81 1"/>
                <a:gd name="f113" fmla="*/ 1111 f82 1"/>
                <a:gd name="f114" fmla="*/ 2884 f81 1"/>
                <a:gd name="f115" fmla="*/ 4026 f81 1"/>
                <a:gd name="f116" fmla="*/ 5423 f81 1"/>
                <a:gd name="f117" fmla="*/ 96332 f81 1"/>
                <a:gd name="f118" fmla="+- f83 0 f1"/>
                <a:gd name="f119" fmla="*/ f86 1 12792"/>
                <a:gd name="f120" fmla="*/ f87 1 103584"/>
                <a:gd name="f121" fmla="*/ f88 1 103584"/>
                <a:gd name="f122" fmla="*/ f89 1 103584"/>
                <a:gd name="f123" fmla="*/ f90 1 12792"/>
                <a:gd name="f124" fmla="*/ f91 1 103584"/>
                <a:gd name="f125" fmla="*/ f92 1 12792"/>
                <a:gd name="f126" fmla="*/ f93 1 103584"/>
                <a:gd name="f127" fmla="*/ f94 1 12792"/>
                <a:gd name="f128" fmla="*/ f95 1 103584"/>
                <a:gd name="f129" fmla="*/ f96 1 12792"/>
                <a:gd name="f130" fmla="*/ f97 1 12792"/>
                <a:gd name="f131" fmla="*/ f98 1 12792"/>
                <a:gd name="f132" fmla="*/ f99 1 103584"/>
                <a:gd name="f133" fmla="*/ f100 1 12792"/>
                <a:gd name="f134" fmla="*/ f101 1 103584"/>
                <a:gd name="f135" fmla="*/ f102 1 103584"/>
                <a:gd name="f136" fmla="*/ f103 1 12792"/>
                <a:gd name="f137" fmla="*/ f104 1 103584"/>
                <a:gd name="f138" fmla="*/ f105 1 12792"/>
                <a:gd name="f139" fmla="*/ f106 1 12792"/>
                <a:gd name="f140" fmla="*/ f107 1 12792"/>
                <a:gd name="f141" fmla="*/ f108 1 12792"/>
                <a:gd name="f142" fmla="*/ f109 1 12792"/>
                <a:gd name="f143" fmla="*/ f110 1 103584"/>
                <a:gd name="f144" fmla="*/ f111 1 12792"/>
                <a:gd name="f145" fmla="*/ f112 1 103584"/>
                <a:gd name="f146" fmla="*/ f113 1 12792"/>
                <a:gd name="f147" fmla="*/ f114 1 103584"/>
                <a:gd name="f148" fmla="*/ f115 1 103584"/>
                <a:gd name="f149" fmla="*/ f116 1 103584"/>
                <a:gd name="f150" fmla="*/ f117 1 103584"/>
                <a:gd name="f151" fmla="*/ f77 1 f84"/>
                <a:gd name="f152" fmla="*/ f78 1 f84"/>
                <a:gd name="f153" fmla="*/ f77 1 f85"/>
                <a:gd name="f154" fmla="*/ f79 1 f85"/>
                <a:gd name="f155" fmla="*/ f119 1 f84"/>
                <a:gd name="f156" fmla="*/ f120 1 f85"/>
                <a:gd name="f157" fmla="*/ f121 1 f85"/>
                <a:gd name="f158" fmla="*/ f122 1 f85"/>
                <a:gd name="f159" fmla="*/ f123 1 f84"/>
                <a:gd name="f160" fmla="*/ f124 1 f85"/>
                <a:gd name="f161" fmla="*/ f125 1 f84"/>
                <a:gd name="f162" fmla="*/ f126 1 f85"/>
                <a:gd name="f163" fmla="*/ f127 1 f84"/>
                <a:gd name="f164" fmla="*/ f128 1 f85"/>
                <a:gd name="f165" fmla="*/ f129 1 f84"/>
                <a:gd name="f166" fmla="*/ f130 1 f84"/>
                <a:gd name="f167" fmla="*/ f131 1 f84"/>
                <a:gd name="f168" fmla="*/ f132 1 f85"/>
                <a:gd name="f169" fmla="*/ f133 1 f84"/>
                <a:gd name="f170" fmla="*/ f134 1 f85"/>
                <a:gd name="f171" fmla="*/ f135 1 f85"/>
                <a:gd name="f172" fmla="*/ f136 1 f84"/>
                <a:gd name="f173" fmla="*/ f137 1 f85"/>
                <a:gd name="f174" fmla="*/ f138 1 f84"/>
                <a:gd name="f175" fmla="*/ f139 1 f84"/>
                <a:gd name="f176" fmla="*/ f140 1 f84"/>
                <a:gd name="f177" fmla="*/ f141 1 f84"/>
                <a:gd name="f178" fmla="*/ f142 1 f84"/>
                <a:gd name="f179" fmla="*/ f143 1 f85"/>
                <a:gd name="f180" fmla="*/ f144 1 f84"/>
                <a:gd name="f181" fmla="*/ f145 1 f85"/>
                <a:gd name="f182" fmla="*/ f146 1 f84"/>
                <a:gd name="f183" fmla="*/ f147 1 f85"/>
                <a:gd name="f184" fmla="*/ f148 1 f85"/>
                <a:gd name="f185" fmla="*/ f149 1 f85"/>
                <a:gd name="f186" fmla="*/ f150 1 f85"/>
                <a:gd name="f187" fmla="*/ f151 f75 1"/>
                <a:gd name="f188" fmla="*/ f152 f75 1"/>
                <a:gd name="f189" fmla="*/ f154 f76 1"/>
                <a:gd name="f190" fmla="*/ f153 f76 1"/>
                <a:gd name="f191" fmla="*/ f155 f75 1"/>
                <a:gd name="f192" fmla="*/ f156 f76 1"/>
                <a:gd name="f193" fmla="*/ f157 f76 1"/>
                <a:gd name="f194" fmla="*/ f158 f76 1"/>
                <a:gd name="f195" fmla="*/ f159 f75 1"/>
                <a:gd name="f196" fmla="*/ f160 f76 1"/>
                <a:gd name="f197" fmla="*/ f161 f75 1"/>
                <a:gd name="f198" fmla="*/ f162 f76 1"/>
                <a:gd name="f199" fmla="*/ f163 f75 1"/>
                <a:gd name="f200" fmla="*/ f164 f76 1"/>
                <a:gd name="f201" fmla="*/ f165 f75 1"/>
                <a:gd name="f202" fmla="*/ f166 f75 1"/>
                <a:gd name="f203" fmla="*/ f167 f75 1"/>
                <a:gd name="f204" fmla="*/ f168 f76 1"/>
                <a:gd name="f205" fmla="*/ f169 f75 1"/>
                <a:gd name="f206" fmla="*/ f170 f76 1"/>
                <a:gd name="f207" fmla="*/ f171 f76 1"/>
                <a:gd name="f208" fmla="*/ f172 f75 1"/>
                <a:gd name="f209" fmla="*/ f173 f76 1"/>
                <a:gd name="f210" fmla="*/ f174 f75 1"/>
                <a:gd name="f211" fmla="*/ f175 f75 1"/>
                <a:gd name="f212" fmla="*/ f176 f75 1"/>
                <a:gd name="f213" fmla="*/ f177 f75 1"/>
                <a:gd name="f214" fmla="*/ f178 f75 1"/>
                <a:gd name="f215" fmla="*/ f179 f76 1"/>
                <a:gd name="f216" fmla="*/ f180 f75 1"/>
                <a:gd name="f217" fmla="*/ f181 f76 1"/>
                <a:gd name="f218" fmla="*/ f182 f75 1"/>
                <a:gd name="f219" fmla="*/ f183 f76 1"/>
                <a:gd name="f220" fmla="*/ f184 f76 1"/>
                <a:gd name="f221" fmla="*/ f185 f76 1"/>
                <a:gd name="f222" fmla="*/ f186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8">
                  <a:pos x="f191" y="f192"/>
                </a:cxn>
                <a:cxn ang="f118">
                  <a:pos x="f191" y="f193"/>
                </a:cxn>
                <a:cxn ang="f118">
                  <a:pos x="f191" y="f194"/>
                </a:cxn>
                <a:cxn ang="f118">
                  <a:pos x="f195" y="f196"/>
                </a:cxn>
                <a:cxn ang="f118">
                  <a:pos x="f197" y="f198"/>
                </a:cxn>
                <a:cxn ang="f118">
                  <a:pos x="f199" y="f200"/>
                </a:cxn>
                <a:cxn ang="f118">
                  <a:pos x="f201" y="f200"/>
                </a:cxn>
                <a:cxn ang="f118">
                  <a:pos x="f202" y="f200"/>
                </a:cxn>
                <a:cxn ang="f118">
                  <a:pos x="f203" y="f204"/>
                </a:cxn>
                <a:cxn ang="f118">
                  <a:pos x="f203" y="f204"/>
                </a:cxn>
                <a:cxn ang="f118">
                  <a:pos x="f205" y="f206"/>
                </a:cxn>
                <a:cxn ang="f118">
                  <a:pos x="f205" y="f207"/>
                </a:cxn>
                <a:cxn ang="f118">
                  <a:pos x="f208" y="f209"/>
                </a:cxn>
                <a:cxn ang="f118">
                  <a:pos x="f210" y="f209"/>
                </a:cxn>
                <a:cxn ang="f118">
                  <a:pos x="f211" y="f209"/>
                </a:cxn>
                <a:cxn ang="f118">
                  <a:pos x="f212" y="f209"/>
                </a:cxn>
                <a:cxn ang="f118">
                  <a:pos x="f213" y="f209"/>
                </a:cxn>
                <a:cxn ang="f118">
                  <a:pos x="f214" y="f215"/>
                </a:cxn>
                <a:cxn ang="f118">
                  <a:pos x="f216" y="f217"/>
                </a:cxn>
                <a:cxn ang="f118">
                  <a:pos x="f218" y="f219"/>
                </a:cxn>
                <a:cxn ang="f118">
                  <a:pos x="f218" y="f220"/>
                </a:cxn>
                <a:cxn ang="f118">
                  <a:pos x="f218" y="f221"/>
                </a:cxn>
                <a:cxn ang="f118">
                  <a:pos x="f218" y="f221"/>
                </a:cxn>
                <a:cxn ang="f118">
                  <a:pos x="f218" y="f222"/>
                </a:cxn>
                <a:cxn ang="f118">
                  <a:pos x="f191" y="f192"/>
                </a:cxn>
              </a:cxnLst>
              <a:rect l="f187" t="f190" r="f188" b="f189"/>
              <a:pathLst>
                <a:path w="12792" h="10358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0" y="f31"/>
                    <a:pt x="f30" y="f31"/>
                    <a:pt x="f32" y="f31"/>
                  </a:cubicBezTo>
                  <a:cubicBezTo>
                    <a:pt x="f33" y="f34"/>
                    <a:pt x="f35" y="f34"/>
                    <a:pt x="f36" y="f31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1" y="f42"/>
                  </a:lnTo>
                  <a:cubicBezTo>
                    <a:pt x="f43" y="f44"/>
                    <a:pt x="f45" y="f46"/>
                    <a:pt x="f6" y="f47"/>
                  </a:cubicBezTo>
                  <a:lnTo>
                    <a:pt x="f6" y="f48"/>
                  </a:lnTo>
                  <a:cubicBezTo>
                    <a:pt x="f49" y="f50"/>
                    <a:pt x="f51" y="f52"/>
                    <a:pt x="f53" y="f54"/>
                  </a:cubicBezTo>
                  <a:lnTo>
                    <a:pt x="f55" y="f54"/>
                  </a:lnTo>
                  <a:lnTo>
                    <a:pt x="f56" y="f54"/>
                  </a:lnTo>
                  <a:cubicBezTo>
                    <a:pt x="f57" y="f58"/>
                    <a:pt x="f59" y="f58"/>
                    <a:pt x="f60" y="f54"/>
                  </a:cubicBezTo>
                  <a:lnTo>
                    <a:pt x="f61" y="f54"/>
                  </a:lnTo>
                  <a:lnTo>
                    <a:pt x="f62" y="f63"/>
                  </a:lnTo>
                  <a:lnTo>
                    <a:pt x="f64" y="f65"/>
                  </a:lnTo>
                  <a:lnTo>
                    <a:pt x="f66" y="f67"/>
                  </a:lnTo>
                  <a:lnTo>
                    <a:pt x="f66" y="f68"/>
                  </a:lnTo>
                  <a:cubicBezTo>
                    <a:pt x="f66" y="f68"/>
                    <a:pt x="f66" y="f69"/>
                    <a:pt x="f66" y="f70"/>
                  </a:cubicBezTo>
                  <a:cubicBezTo>
                    <a:pt x="f66" y="f71"/>
                    <a:pt x="f66" y="f70"/>
                    <a:pt x="f66" y="f70"/>
                  </a:cubicBezTo>
                  <a:lnTo>
                    <a:pt x="f66" y="f72"/>
                  </a:lnTo>
                  <a:cubicBezTo>
                    <a:pt x="f66" y="f72"/>
                    <a:pt x="f8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9" name="Freeform: Shape 479">
              <a:extLst>
                <a:ext uri="{FF2B5EF4-FFF2-40B4-BE49-F238E27FC236}">
                  <a16:creationId xmlns:a16="http://schemas.microsoft.com/office/drawing/2014/main" id="{A0C84A6E-D000-8D22-A7F7-259D5E7B7F1E}"/>
                </a:ext>
              </a:extLst>
            </p:cNvPr>
            <p:cNvSpPr/>
            <p:nvPr/>
          </p:nvSpPr>
          <p:spPr>
            <a:xfrm>
              <a:off x="4143310" y="6100419"/>
              <a:ext cx="13834" cy="213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1330"/>
                <a:gd name="f8" fmla="val 13078"/>
                <a:gd name="f9" fmla="val 4063"/>
                <a:gd name="f10" fmla="val 12621"/>
                <a:gd name="f11" fmla="val 3098"/>
                <a:gd name="f12" fmla="val 11923"/>
                <a:gd name="f13" fmla="val 2273"/>
                <a:gd name="f14" fmla="val 11046"/>
                <a:gd name="f15" fmla="val 1651"/>
                <a:gd name="f16" fmla="val 9878"/>
                <a:gd name="f17" fmla="val 648"/>
                <a:gd name="f18" fmla="val 8393"/>
                <a:gd name="f19" fmla="val 63"/>
                <a:gd name="f20" fmla="val 6856"/>
                <a:gd name="f21" fmla="val 5282"/>
                <a:gd name="f22" fmla="val 76"/>
                <a:gd name="f23" fmla="val 3771"/>
                <a:gd name="f24" fmla="val 660"/>
                <a:gd name="f25" fmla="val 2539"/>
                <a:gd name="f26" fmla="val 1701"/>
                <a:gd name="f27" fmla="val 1054"/>
                <a:gd name="f28" fmla="val 3111"/>
                <a:gd name="f29" fmla="val 635"/>
                <a:gd name="f30" fmla="val 292"/>
                <a:gd name="f31" fmla="val 4787"/>
                <a:gd name="f32" fmla="val 5561"/>
                <a:gd name="f33" fmla="val 6348"/>
                <a:gd name="f34" fmla="val 14347"/>
                <a:gd name="f35" fmla="val 18207"/>
                <a:gd name="f36" fmla="val 3123"/>
                <a:gd name="f37" fmla="val 21331"/>
                <a:gd name="f38" fmla="val 6983"/>
                <a:gd name="f39" fmla="val 10792"/>
                <a:gd name="f40" fmla="val 21267"/>
                <a:gd name="f41" fmla="val 13840"/>
                <a:gd name="f42" fmla="val 18156"/>
                <a:gd name="f43" fmla="val 13713"/>
                <a:gd name="f44" fmla="val 5548"/>
                <a:gd name="f45" fmla="val 13459"/>
                <a:gd name="f46" fmla="val 4774"/>
                <a:gd name="f47" fmla="+- 0 0 -90"/>
                <a:gd name="f48" fmla="*/ f3 1 13839"/>
                <a:gd name="f49" fmla="*/ f4 1 21330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3839"/>
                <a:gd name="f58" fmla="*/ f54 1 21330"/>
                <a:gd name="f59" fmla="*/ 13078 f55 1"/>
                <a:gd name="f60" fmla="*/ 4063 f54 1"/>
                <a:gd name="f61" fmla="*/ 11046 f55 1"/>
                <a:gd name="f62" fmla="*/ 1651 f54 1"/>
                <a:gd name="f63" fmla="*/ 6856 f55 1"/>
                <a:gd name="f64" fmla="*/ 0 f54 1"/>
                <a:gd name="f65" fmla="*/ 2539 f55 1"/>
                <a:gd name="f66" fmla="*/ 635 f55 1"/>
                <a:gd name="f67" fmla="*/ 0 f55 1"/>
                <a:gd name="f68" fmla="*/ 6348 f54 1"/>
                <a:gd name="f69" fmla="*/ 14347 f54 1"/>
                <a:gd name="f70" fmla="*/ 6983 f55 1"/>
                <a:gd name="f71" fmla="*/ 21331 f54 1"/>
                <a:gd name="f72" fmla="*/ 13840 f55 1"/>
                <a:gd name="f73" fmla="+- f56 0 f1"/>
                <a:gd name="f74" fmla="*/ f59 1 13839"/>
                <a:gd name="f75" fmla="*/ f60 1 21330"/>
                <a:gd name="f76" fmla="*/ f61 1 13839"/>
                <a:gd name="f77" fmla="*/ f62 1 21330"/>
                <a:gd name="f78" fmla="*/ f63 1 13839"/>
                <a:gd name="f79" fmla="*/ f64 1 21330"/>
                <a:gd name="f80" fmla="*/ f65 1 13839"/>
                <a:gd name="f81" fmla="*/ f66 1 13839"/>
                <a:gd name="f82" fmla="*/ f67 1 13839"/>
                <a:gd name="f83" fmla="*/ f68 1 21330"/>
                <a:gd name="f84" fmla="*/ f69 1 21330"/>
                <a:gd name="f85" fmla="*/ f70 1 13839"/>
                <a:gd name="f86" fmla="*/ f71 1 21330"/>
                <a:gd name="f87" fmla="*/ f72 1 13839"/>
                <a:gd name="f88" fmla="*/ f50 1 f57"/>
                <a:gd name="f89" fmla="*/ f51 1 f57"/>
                <a:gd name="f90" fmla="*/ f50 1 f58"/>
                <a:gd name="f91" fmla="*/ f52 1 f58"/>
                <a:gd name="f92" fmla="*/ f74 1 f57"/>
                <a:gd name="f93" fmla="*/ f75 1 f58"/>
                <a:gd name="f94" fmla="*/ f76 1 f57"/>
                <a:gd name="f95" fmla="*/ f77 1 f58"/>
                <a:gd name="f96" fmla="*/ f78 1 f57"/>
                <a:gd name="f97" fmla="*/ f79 1 f58"/>
                <a:gd name="f98" fmla="*/ f80 1 f57"/>
                <a:gd name="f99" fmla="*/ f81 1 f57"/>
                <a:gd name="f100" fmla="*/ f82 1 f57"/>
                <a:gd name="f101" fmla="*/ f83 1 f58"/>
                <a:gd name="f102" fmla="*/ f84 1 f58"/>
                <a:gd name="f103" fmla="*/ f85 1 f57"/>
                <a:gd name="f104" fmla="*/ f86 1 f58"/>
                <a:gd name="f105" fmla="*/ f87 1 f57"/>
                <a:gd name="f106" fmla="*/ f88 f48 1"/>
                <a:gd name="f107" fmla="*/ f89 f48 1"/>
                <a:gd name="f108" fmla="*/ f91 f49 1"/>
                <a:gd name="f109" fmla="*/ f90 f49 1"/>
                <a:gd name="f110" fmla="*/ f92 f48 1"/>
                <a:gd name="f111" fmla="*/ f93 f49 1"/>
                <a:gd name="f112" fmla="*/ f94 f48 1"/>
                <a:gd name="f113" fmla="*/ f95 f49 1"/>
                <a:gd name="f114" fmla="*/ f96 f48 1"/>
                <a:gd name="f115" fmla="*/ f97 f49 1"/>
                <a:gd name="f116" fmla="*/ f98 f48 1"/>
                <a:gd name="f117" fmla="*/ f99 f48 1"/>
                <a:gd name="f118" fmla="*/ f100 f48 1"/>
                <a:gd name="f119" fmla="*/ f101 f49 1"/>
                <a:gd name="f120" fmla="*/ f102 f49 1"/>
                <a:gd name="f121" fmla="*/ f103 f48 1"/>
                <a:gd name="f122" fmla="*/ f104 f49 1"/>
                <a:gd name="f123" fmla="*/ f105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0" y="f111"/>
                </a:cxn>
                <a:cxn ang="f73">
                  <a:pos x="f112" y="f113"/>
                </a:cxn>
                <a:cxn ang="f73">
                  <a:pos x="f114" y="f115"/>
                </a:cxn>
                <a:cxn ang="f73">
                  <a:pos x="f116" y="f113"/>
                </a:cxn>
                <a:cxn ang="f73">
                  <a:pos x="f117" y="f111"/>
                </a:cxn>
                <a:cxn ang="f73">
                  <a:pos x="f118" y="f119"/>
                </a:cxn>
                <a:cxn ang="f73">
                  <a:pos x="f118" y="f120"/>
                </a:cxn>
                <a:cxn ang="f73">
                  <a:pos x="f121" y="f122"/>
                </a:cxn>
                <a:cxn ang="f73">
                  <a:pos x="f123" y="f120"/>
                </a:cxn>
                <a:cxn ang="f73">
                  <a:pos x="f123" y="f119"/>
                </a:cxn>
                <a:cxn ang="f73">
                  <a:pos x="f110" y="f111"/>
                </a:cxn>
              </a:cxnLst>
              <a:rect l="f106" t="f109" r="f107" b="f108"/>
              <a:pathLst>
                <a:path w="13839" h="2133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cubicBezTo>
                    <a:pt x="f21" y="f22"/>
                    <a:pt x="f23" y="f24"/>
                    <a:pt x="f25" y="f15"/>
                  </a:cubicBezTo>
                  <a:cubicBezTo>
                    <a:pt x="f26" y="f13"/>
                    <a:pt x="f27" y="f28"/>
                    <a:pt x="f29" y="f9"/>
                  </a:cubicBezTo>
                  <a:cubicBezTo>
                    <a:pt x="f30" y="f31"/>
                    <a:pt x="f22" y="f32"/>
                    <a:pt x="f5" y="f33"/>
                  </a:cubicBezTo>
                  <a:lnTo>
                    <a:pt x="f5" y="f34"/>
                  </a:lnTo>
                  <a:cubicBezTo>
                    <a:pt x="f5" y="f35"/>
                    <a:pt x="f36" y="f37"/>
                    <a:pt x="f38" y="f37"/>
                  </a:cubicBezTo>
                  <a:cubicBezTo>
                    <a:pt x="f39" y="f40"/>
                    <a:pt x="f41" y="f42"/>
                    <a:pt x="f41" y="f34"/>
                  </a:cubicBezTo>
                  <a:lnTo>
                    <a:pt x="f41" y="f33"/>
                  </a:ln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0" name="Freeform: Shape 480">
              <a:extLst>
                <a:ext uri="{FF2B5EF4-FFF2-40B4-BE49-F238E27FC236}">
                  <a16:creationId xmlns:a16="http://schemas.microsoft.com/office/drawing/2014/main" id="{31B221BF-71AB-F422-2E3F-A2A0213D72A5}"/>
                </a:ext>
              </a:extLst>
            </p:cNvPr>
            <p:cNvSpPr/>
            <p:nvPr/>
          </p:nvSpPr>
          <p:spPr>
            <a:xfrm>
              <a:off x="1989825" y="6388510"/>
              <a:ext cx="21835" cy="476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38"/>
                <a:gd name="f7" fmla="val 476001"/>
                <a:gd name="f8" fmla="val 68309"/>
                <a:gd name="f9" fmla="val 16252"/>
                <a:gd name="f10" fmla="val 75038"/>
                <a:gd name="f11" fmla="val 71749"/>
                <a:gd name="f12" fmla="val 18601"/>
                <a:gd name="f13" fmla="val 68918"/>
                <a:gd name="f14" fmla="+- 0 0 -90"/>
                <a:gd name="f15" fmla="*/ f3 1 21838"/>
                <a:gd name="f16" fmla="*/ f4 1 47600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1838"/>
                <a:gd name="f25" fmla="*/ f21 1 476001"/>
                <a:gd name="f26" fmla="*/ 21838 f22 1"/>
                <a:gd name="f27" fmla="*/ 68309 f21 1"/>
                <a:gd name="f28" fmla="*/ 0 f21 1"/>
                <a:gd name="f29" fmla="*/ 0 f22 1"/>
                <a:gd name="f30" fmla="*/ 476001 f21 1"/>
                <a:gd name="f31" fmla="*/ 16252 f22 1"/>
                <a:gd name="f32" fmla="*/ 75038 f21 1"/>
                <a:gd name="f33" fmla="+- f23 0 f1"/>
                <a:gd name="f34" fmla="*/ f26 1 21838"/>
                <a:gd name="f35" fmla="*/ f27 1 476001"/>
                <a:gd name="f36" fmla="*/ f28 1 476001"/>
                <a:gd name="f37" fmla="*/ f29 1 21838"/>
                <a:gd name="f38" fmla="*/ f30 1 476001"/>
                <a:gd name="f39" fmla="*/ f31 1 21838"/>
                <a:gd name="f40" fmla="*/ f32 1 476001"/>
                <a:gd name="f41" fmla="*/ f17 1 f24"/>
                <a:gd name="f42" fmla="*/ f18 1 f24"/>
                <a:gd name="f43" fmla="*/ f17 1 f25"/>
                <a:gd name="f44" fmla="*/ f19 1 f25"/>
                <a:gd name="f45" fmla="*/ f34 1 f24"/>
                <a:gd name="f46" fmla="*/ f35 1 f25"/>
                <a:gd name="f47" fmla="*/ f36 1 f25"/>
                <a:gd name="f48" fmla="*/ f37 1 f24"/>
                <a:gd name="f49" fmla="*/ f38 1 f25"/>
                <a:gd name="f50" fmla="*/ f39 1 f24"/>
                <a:gd name="f51" fmla="*/ f40 1 f25"/>
                <a:gd name="f52" fmla="*/ f41 f15 1"/>
                <a:gd name="f53" fmla="*/ f42 f15 1"/>
                <a:gd name="f54" fmla="*/ f44 f16 1"/>
                <a:gd name="f55" fmla="*/ f43 f16 1"/>
                <a:gd name="f56" fmla="*/ f45 f15 1"/>
                <a:gd name="f57" fmla="*/ f46 f16 1"/>
                <a:gd name="f58" fmla="*/ f47 f16 1"/>
                <a:gd name="f59" fmla="*/ f48 f15 1"/>
                <a:gd name="f60" fmla="*/ f49 f16 1"/>
                <a:gd name="f61" fmla="*/ f50 f15 1"/>
                <a:gd name="f62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58"/>
                </a:cxn>
                <a:cxn ang="f33">
                  <a:pos x="f59" y="f60"/>
                </a:cxn>
                <a:cxn ang="f33">
                  <a:pos x="f61" y="f60"/>
                </a:cxn>
                <a:cxn ang="f33">
                  <a:pos x="f61" y="f62"/>
                </a:cxn>
                <a:cxn ang="f33">
                  <a:pos x="f56" y="f57"/>
                </a:cxn>
              </a:cxnLst>
              <a:rect l="f52" t="f55" r="f53" b="f54"/>
              <a:pathLst>
                <a:path w="21838" h="476001">
                  <a:moveTo>
                    <a:pt x="f6" y="f8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9" y="f7"/>
                  </a:lnTo>
                  <a:lnTo>
                    <a:pt x="f9" y="f10"/>
                  </a:lnTo>
                  <a:cubicBezTo>
                    <a:pt x="f9" y="f11"/>
                    <a:pt x="f12" y="f13"/>
                    <a:pt x="f6" y="f8"/>
                  </a:cubicBez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1" name="Freeform: Shape 481">
              <a:extLst>
                <a:ext uri="{FF2B5EF4-FFF2-40B4-BE49-F238E27FC236}">
                  <a16:creationId xmlns:a16="http://schemas.microsoft.com/office/drawing/2014/main" id="{84DA4477-DC67-8327-AE20-D1B331D5664C}"/>
                </a:ext>
              </a:extLst>
            </p:cNvPr>
            <p:cNvSpPr/>
            <p:nvPr/>
          </p:nvSpPr>
          <p:spPr>
            <a:xfrm>
              <a:off x="2014075" y="6392698"/>
              <a:ext cx="370999" cy="681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0997"/>
                <a:gd name="f7" fmla="val 68181"/>
                <a:gd name="f8" fmla="val 68182"/>
                <a:gd name="f9" fmla="val 338240"/>
                <a:gd name="f10" fmla="val 508"/>
                <a:gd name="f11" fmla="+- 0 0 -90"/>
                <a:gd name="f12" fmla="*/ f3 1 370997"/>
                <a:gd name="f13" fmla="*/ f4 1 6818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70997"/>
                <a:gd name="f22" fmla="*/ f18 1 68181"/>
                <a:gd name="f23" fmla="*/ 0 f19 1"/>
                <a:gd name="f24" fmla="*/ 0 f18 1"/>
                <a:gd name="f25" fmla="*/ 68182 f18 1"/>
                <a:gd name="f26" fmla="*/ 338240 f19 1"/>
                <a:gd name="f27" fmla="*/ 370997 f19 1"/>
                <a:gd name="f28" fmla="*/ 508 f18 1"/>
                <a:gd name="f29" fmla="+- f20 0 f1"/>
                <a:gd name="f30" fmla="*/ f23 1 370997"/>
                <a:gd name="f31" fmla="*/ f24 1 68181"/>
                <a:gd name="f32" fmla="*/ f25 1 68181"/>
                <a:gd name="f33" fmla="*/ f26 1 370997"/>
                <a:gd name="f34" fmla="*/ f27 1 370997"/>
                <a:gd name="f35" fmla="*/ f28 1 68181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2"/>
                </a:cxn>
                <a:cxn ang="f29">
                  <a:pos x="f54" y="f52"/>
                </a:cxn>
                <a:cxn ang="f29">
                  <a:pos x="f54" y="f55"/>
                </a:cxn>
                <a:cxn ang="f29">
                  <a:pos x="f53" y="f51"/>
                </a:cxn>
                <a:cxn ang="f29">
                  <a:pos x="f50" y="f51"/>
                </a:cxn>
              </a:cxnLst>
              <a:rect l="f46" t="f49" r="f47" b="f48"/>
              <a:pathLst>
                <a:path w="370997" h="68181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6" y="f8"/>
                  </a:lnTo>
                  <a:lnTo>
                    <a:pt x="f6" y="f10"/>
                  </a:lnTo>
                  <a:lnTo>
                    <a:pt x="f9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2" name="Freeform: Shape 482">
              <a:extLst>
                <a:ext uri="{FF2B5EF4-FFF2-40B4-BE49-F238E27FC236}">
                  <a16:creationId xmlns:a16="http://schemas.microsoft.com/office/drawing/2014/main" id="{E5C21EA7-222E-6181-B729-0146E91BC3EF}"/>
                </a:ext>
              </a:extLst>
            </p:cNvPr>
            <p:cNvSpPr/>
            <p:nvPr/>
          </p:nvSpPr>
          <p:spPr>
            <a:xfrm>
              <a:off x="653750" y="5594966"/>
              <a:ext cx="28062" cy="1909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59"/>
                <a:gd name="f7" fmla="val 190959"/>
                <a:gd name="f8" fmla="val 28060"/>
                <a:gd name="f9" fmla="val 10411"/>
                <a:gd name="f10" fmla="val 26028"/>
                <a:gd name="f11" fmla="val 9649"/>
                <a:gd name="f12" fmla="+- 0 0 -90"/>
                <a:gd name="f13" fmla="*/ f3 1 28059"/>
                <a:gd name="f14" fmla="*/ f4 1 19095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059"/>
                <a:gd name="f23" fmla="*/ f19 1 190959"/>
                <a:gd name="f24" fmla="*/ 28060 f20 1"/>
                <a:gd name="f25" fmla="*/ 190959 f19 1"/>
                <a:gd name="f26" fmla="*/ 10411 f19 1"/>
                <a:gd name="f27" fmla="*/ 26028 f20 1"/>
                <a:gd name="f28" fmla="*/ 0 f19 1"/>
                <a:gd name="f29" fmla="*/ 0 f20 1"/>
                <a:gd name="f30" fmla="*/ 9649 f19 1"/>
                <a:gd name="f31" fmla="+- f21 0 f1"/>
                <a:gd name="f32" fmla="*/ f24 1 28059"/>
                <a:gd name="f33" fmla="*/ f25 1 190959"/>
                <a:gd name="f34" fmla="*/ f26 1 190959"/>
                <a:gd name="f35" fmla="*/ f27 1 28059"/>
                <a:gd name="f36" fmla="*/ f28 1 190959"/>
                <a:gd name="f37" fmla="*/ f29 1 28059"/>
                <a:gd name="f38" fmla="*/ f30 1 19095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9" y="f60"/>
                </a:cxn>
                <a:cxn ang="f31">
                  <a:pos x="f59" y="f55"/>
                </a:cxn>
                <a:cxn ang="f31">
                  <a:pos x="f54" y="f55"/>
                </a:cxn>
              </a:cxnLst>
              <a:rect l="f50" t="f53" r="f51" b="f52"/>
              <a:pathLst>
                <a:path w="28059" h="190959">
                  <a:moveTo>
                    <a:pt x="f8" y="f7"/>
                  </a:moveTo>
                  <a:lnTo>
                    <a:pt x="f8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3" name="Freeform: Shape 483">
              <a:extLst>
                <a:ext uri="{FF2B5EF4-FFF2-40B4-BE49-F238E27FC236}">
                  <a16:creationId xmlns:a16="http://schemas.microsoft.com/office/drawing/2014/main" id="{79B63F5F-CCEA-4302-5132-942F153C7DA4}"/>
                </a:ext>
              </a:extLst>
            </p:cNvPr>
            <p:cNvSpPr/>
            <p:nvPr/>
          </p:nvSpPr>
          <p:spPr>
            <a:xfrm>
              <a:off x="169758" y="4787450"/>
              <a:ext cx="244537" cy="953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4538"/>
                <a:gd name="f7" fmla="val 953145"/>
                <a:gd name="f8" fmla="val 86591"/>
                <a:gd name="f9" fmla="val 166581"/>
                <a:gd name="f10" fmla="val 87471"/>
                <a:gd name="f11" fmla="val 166400"/>
                <a:gd name="f12" fmla="val 88378"/>
                <a:gd name="f13" fmla="val 89258"/>
                <a:gd name="f14" fmla="val 89646"/>
                <a:gd name="f15" fmla="val 166762"/>
                <a:gd name="f16" fmla="val 89992"/>
                <a:gd name="f17" fmla="val 167021"/>
                <a:gd name="f18" fmla="val 90273"/>
                <a:gd name="f19" fmla="val 167343"/>
                <a:gd name="f20" fmla="val 91162"/>
                <a:gd name="f21" fmla="val 91416"/>
                <a:gd name="f22" fmla="val 168105"/>
                <a:gd name="f23" fmla="val 92064"/>
                <a:gd name="f24" fmla="val 168714"/>
                <a:gd name="f25" fmla="val 92583"/>
                <a:gd name="f26" fmla="val 169448"/>
                <a:gd name="f27" fmla="val 92940"/>
                <a:gd name="f28" fmla="val 170263"/>
                <a:gd name="f29" fmla="val 99542"/>
                <a:gd name="f30" fmla="val 186261"/>
                <a:gd name="f31" fmla="val 99598"/>
                <a:gd name="f32" fmla="val 186683"/>
                <a:gd name="f33" fmla="val 187109"/>
                <a:gd name="f34" fmla="val 187531"/>
                <a:gd name="f35" fmla="val 188420"/>
                <a:gd name="f36" fmla="val 188928"/>
                <a:gd name="f37" fmla="val 15236"/>
                <a:gd name="f38" fmla="val 240475"/>
                <a:gd name="f39" fmla="+- 0 0 -90"/>
                <a:gd name="f40" fmla="*/ f3 1 244538"/>
                <a:gd name="f41" fmla="*/ f4 1 953145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44538"/>
                <a:gd name="f50" fmla="*/ f46 1 953145"/>
                <a:gd name="f51" fmla="*/ 86591 f47 1"/>
                <a:gd name="f52" fmla="*/ 166581 f46 1"/>
                <a:gd name="f53" fmla="*/ 89258 f47 1"/>
                <a:gd name="f54" fmla="*/ 90273 f47 1"/>
                <a:gd name="f55" fmla="*/ 167343 f46 1"/>
                <a:gd name="f56" fmla="*/ 91416 f47 1"/>
                <a:gd name="f57" fmla="*/ 168105 f46 1"/>
                <a:gd name="f58" fmla="*/ 92940 f47 1"/>
                <a:gd name="f59" fmla="*/ 170263 f46 1"/>
                <a:gd name="f60" fmla="*/ 99542 f47 1"/>
                <a:gd name="f61" fmla="*/ 186261 f46 1"/>
                <a:gd name="f62" fmla="*/ 187531 f46 1"/>
                <a:gd name="f63" fmla="*/ 188928 f46 1"/>
                <a:gd name="f64" fmla="*/ 953145 f46 1"/>
                <a:gd name="f65" fmla="*/ 244538 f47 1"/>
                <a:gd name="f66" fmla="*/ 15236 f46 1"/>
                <a:gd name="f67" fmla="*/ 240475 f47 1"/>
                <a:gd name="f68" fmla="*/ 0 f46 1"/>
                <a:gd name="f69" fmla="*/ 0 f47 1"/>
                <a:gd name="f70" fmla="+- f48 0 f1"/>
                <a:gd name="f71" fmla="*/ f51 1 244538"/>
                <a:gd name="f72" fmla="*/ f52 1 953145"/>
                <a:gd name="f73" fmla="*/ f53 1 244538"/>
                <a:gd name="f74" fmla="*/ f54 1 244538"/>
                <a:gd name="f75" fmla="*/ f55 1 953145"/>
                <a:gd name="f76" fmla="*/ f56 1 244538"/>
                <a:gd name="f77" fmla="*/ f57 1 953145"/>
                <a:gd name="f78" fmla="*/ f58 1 244538"/>
                <a:gd name="f79" fmla="*/ f59 1 953145"/>
                <a:gd name="f80" fmla="*/ f60 1 244538"/>
                <a:gd name="f81" fmla="*/ f61 1 953145"/>
                <a:gd name="f82" fmla="*/ f62 1 953145"/>
                <a:gd name="f83" fmla="*/ f63 1 953145"/>
                <a:gd name="f84" fmla="*/ f64 1 953145"/>
                <a:gd name="f85" fmla="*/ f65 1 244538"/>
                <a:gd name="f86" fmla="*/ f66 1 953145"/>
                <a:gd name="f87" fmla="*/ f67 1 244538"/>
                <a:gd name="f88" fmla="*/ f68 1 953145"/>
                <a:gd name="f89" fmla="*/ f69 1 244538"/>
                <a:gd name="f90" fmla="*/ f42 1 f49"/>
                <a:gd name="f91" fmla="*/ f43 1 f49"/>
                <a:gd name="f92" fmla="*/ f42 1 f50"/>
                <a:gd name="f93" fmla="*/ f44 1 f50"/>
                <a:gd name="f94" fmla="*/ f71 1 f49"/>
                <a:gd name="f95" fmla="*/ f72 1 f50"/>
                <a:gd name="f96" fmla="*/ f73 1 f49"/>
                <a:gd name="f97" fmla="*/ f74 1 f49"/>
                <a:gd name="f98" fmla="*/ f75 1 f50"/>
                <a:gd name="f99" fmla="*/ f76 1 f49"/>
                <a:gd name="f100" fmla="*/ f77 1 f50"/>
                <a:gd name="f101" fmla="*/ f78 1 f49"/>
                <a:gd name="f102" fmla="*/ f79 1 f50"/>
                <a:gd name="f103" fmla="*/ f80 1 f49"/>
                <a:gd name="f104" fmla="*/ f81 1 f50"/>
                <a:gd name="f105" fmla="*/ f82 1 f50"/>
                <a:gd name="f106" fmla="*/ f83 1 f50"/>
                <a:gd name="f107" fmla="*/ f84 1 f50"/>
                <a:gd name="f108" fmla="*/ f85 1 f49"/>
                <a:gd name="f109" fmla="*/ f86 1 f50"/>
                <a:gd name="f110" fmla="*/ f87 1 f49"/>
                <a:gd name="f111" fmla="*/ f88 1 f50"/>
                <a:gd name="f112" fmla="*/ f89 1 f49"/>
                <a:gd name="f113" fmla="*/ f90 f40 1"/>
                <a:gd name="f114" fmla="*/ f91 f40 1"/>
                <a:gd name="f115" fmla="*/ f93 f41 1"/>
                <a:gd name="f116" fmla="*/ f92 f41 1"/>
                <a:gd name="f117" fmla="*/ f94 f40 1"/>
                <a:gd name="f118" fmla="*/ f95 f41 1"/>
                <a:gd name="f119" fmla="*/ f96 f40 1"/>
                <a:gd name="f120" fmla="*/ f97 f40 1"/>
                <a:gd name="f121" fmla="*/ f98 f41 1"/>
                <a:gd name="f122" fmla="*/ f99 f40 1"/>
                <a:gd name="f123" fmla="*/ f100 f41 1"/>
                <a:gd name="f124" fmla="*/ f101 f40 1"/>
                <a:gd name="f125" fmla="*/ f102 f41 1"/>
                <a:gd name="f126" fmla="*/ f103 f40 1"/>
                <a:gd name="f127" fmla="*/ f104 f41 1"/>
                <a:gd name="f128" fmla="*/ f105 f41 1"/>
                <a:gd name="f129" fmla="*/ f106 f41 1"/>
                <a:gd name="f130" fmla="*/ f107 f41 1"/>
                <a:gd name="f131" fmla="*/ f108 f40 1"/>
                <a:gd name="f132" fmla="*/ f109 f41 1"/>
                <a:gd name="f133" fmla="*/ f110 f40 1"/>
                <a:gd name="f134" fmla="*/ f111 f41 1"/>
                <a:gd name="f135" fmla="*/ f112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7" y="f118"/>
                </a:cxn>
                <a:cxn ang="f70">
                  <a:pos x="f119" y="f118"/>
                </a:cxn>
                <a:cxn ang="f70">
                  <a:pos x="f120" y="f121"/>
                </a:cxn>
                <a:cxn ang="f70">
                  <a:pos x="f122" y="f123"/>
                </a:cxn>
                <a:cxn ang="f70">
                  <a:pos x="f124" y="f125"/>
                </a:cxn>
                <a:cxn ang="f70">
                  <a:pos x="f124" y="f125"/>
                </a:cxn>
                <a:cxn ang="f70">
                  <a:pos x="f126" y="f127"/>
                </a:cxn>
                <a:cxn ang="f70">
                  <a:pos x="f126" y="f127"/>
                </a:cxn>
                <a:cxn ang="f70">
                  <a:pos x="f126" y="f128"/>
                </a:cxn>
                <a:cxn ang="f70">
                  <a:pos x="f126" y="f129"/>
                </a:cxn>
                <a:cxn ang="f70">
                  <a:pos x="f126" y="f129"/>
                </a:cxn>
                <a:cxn ang="f70">
                  <a:pos x="f126" y="f130"/>
                </a:cxn>
                <a:cxn ang="f70">
                  <a:pos x="f131" y="f130"/>
                </a:cxn>
                <a:cxn ang="f70">
                  <a:pos x="f131" y="f132"/>
                </a:cxn>
                <a:cxn ang="f70">
                  <a:pos x="f133" y="f134"/>
                </a:cxn>
                <a:cxn ang="f70">
                  <a:pos x="f135" y="f134"/>
                </a:cxn>
                <a:cxn ang="f70">
                  <a:pos x="f135" y="f118"/>
                </a:cxn>
              </a:cxnLst>
              <a:rect l="f113" t="f116" r="f114" b="f115"/>
              <a:pathLst>
                <a:path w="244538" h="953145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18" y="f19"/>
                    <a:pt x="f20" y="f19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29" y="f30"/>
                  </a:lnTo>
                  <a:cubicBezTo>
                    <a:pt x="f31" y="f32"/>
                    <a:pt x="f31" y="f33"/>
                    <a:pt x="f29" y="f34"/>
                  </a:cubicBezTo>
                  <a:cubicBezTo>
                    <a:pt x="f29" y="f34"/>
                    <a:pt x="f29" y="f35"/>
                    <a:pt x="f29" y="f36"/>
                  </a:cubicBezTo>
                  <a:lnTo>
                    <a:pt x="f29" y="f36"/>
                  </a:lnTo>
                  <a:lnTo>
                    <a:pt x="f29" y="f7"/>
                  </a:lnTo>
                  <a:lnTo>
                    <a:pt x="f6" y="f7"/>
                  </a:lnTo>
                  <a:lnTo>
                    <a:pt x="f6" y="f37"/>
                  </a:lnTo>
                  <a:lnTo>
                    <a:pt x="f38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61B3B2"/>
            </a:solidFill>
            <a:ln w="12691" cap="flat">
              <a:solidFill>
                <a:srgbClr val="66B2B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4" name="Freeform: Shape 484">
              <a:extLst>
                <a:ext uri="{FF2B5EF4-FFF2-40B4-BE49-F238E27FC236}">
                  <a16:creationId xmlns:a16="http://schemas.microsoft.com/office/drawing/2014/main" id="{66A5F14F-0FB9-5167-D1B2-95D9629E3408}"/>
                </a:ext>
              </a:extLst>
            </p:cNvPr>
            <p:cNvSpPr/>
            <p:nvPr/>
          </p:nvSpPr>
          <p:spPr>
            <a:xfrm>
              <a:off x="686760" y="5806110"/>
              <a:ext cx="758" cy="273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273741"/>
                <a:gd name="f8" fmla="val 762"/>
                <a:gd name="f9" fmla="val 273488"/>
                <a:gd name="f10" fmla="val 273742"/>
                <a:gd name="f11" fmla="+- 0 0 -90"/>
                <a:gd name="f12" fmla="*/ f3 1 761"/>
                <a:gd name="f13" fmla="*/ f4 1 27374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61"/>
                <a:gd name="f22" fmla="*/ f18 1 273741"/>
                <a:gd name="f23" fmla="*/ 762 f19 1"/>
                <a:gd name="f24" fmla="*/ 273488 f18 1"/>
                <a:gd name="f25" fmla="*/ 0 f18 1"/>
                <a:gd name="f26" fmla="*/ 0 f19 1"/>
                <a:gd name="f27" fmla="*/ 273742 f18 1"/>
                <a:gd name="f28" fmla="+- f20 0 f1"/>
                <a:gd name="f29" fmla="*/ f23 1 761"/>
                <a:gd name="f30" fmla="*/ f24 1 273741"/>
                <a:gd name="f31" fmla="*/ f25 1 273741"/>
                <a:gd name="f32" fmla="*/ f26 1 761"/>
                <a:gd name="f33" fmla="*/ f27 1 273741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51"/>
                </a:cxn>
              </a:cxnLst>
              <a:rect l="f43" t="f46" r="f44" b="f45"/>
              <a:pathLst>
                <a:path w="761" h="273741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5" name="Freeform: Shape 485">
              <a:extLst>
                <a:ext uri="{FF2B5EF4-FFF2-40B4-BE49-F238E27FC236}">
                  <a16:creationId xmlns:a16="http://schemas.microsoft.com/office/drawing/2014/main" id="{F0198505-F048-1B1D-55CD-302CA6CD75F9}"/>
                </a:ext>
              </a:extLst>
            </p:cNvPr>
            <p:cNvSpPr/>
            <p:nvPr/>
          </p:nvSpPr>
          <p:spPr>
            <a:xfrm>
              <a:off x="689942" y="5806366"/>
              <a:ext cx="318055" cy="5854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8052"/>
                <a:gd name="f7" fmla="val 585447"/>
                <a:gd name="f8" fmla="val 6729"/>
                <a:gd name="f9" fmla="val 273234"/>
                <a:gd name="f10" fmla="val 7745"/>
                <a:gd name="f11" fmla="val 9142"/>
                <a:gd name="f12" fmla="val 9520"/>
                <a:gd name="f13" fmla="val 273171"/>
                <a:gd name="f14" fmla="val 9906"/>
                <a:gd name="f15" fmla="val 10284"/>
                <a:gd name="f16" fmla="val 11427"/>
                <a:gd name="f17" fmla="val 273996"/>
                <a:gd name="f18" fmla="val 12316"/>
                <a:gd name="f19" fmla="val 275139"/>
                <a:gd name="f20" fmla="val 275900"/>
                <a:gd name="f21" fmla="val 13332"/>
                <a:gd name="f22" fmla="val 277932"/>
                <a:gd name="f23" fmla="val 13389"/>
                <a:gd name="f24" fmla="val 278402"/>
                <a:gd name="f25" fmla="val 278859"/>
                <a:gd name="f26" fmla="val 279329"/>
                <a:gd name="f27" fmla="val 13391"/>
                <a:gd name="f28" fmla="val 279798"/>
                <a:gd name="f29" fmla="val 280255"/>
                <a:gd name="f30" fmla="val 280725"/>
                <a:gd name="f31" fmla="+- 0 0 -90"/>
                <a:gd name="f32" fmla="*/ f3 1 318052"/>
                <a:gd name="f33" fmla="*/ f4 1 58544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18052"/>
                <a:gd name="f42" fmla="*/ f38 1 585447"/>
                <a:gd name="f43" fmla="*/ 6729 f39 1"/>
                <a:gd name="f44" fmla="*/ 273234 f38 1"/>
                <a:gd name="f45" fmla="*/ 7745 f39 1"/>
                <a:gd name="f46" fmla="*/ 9142 f39 1"/>
                <a:gd name="f47" fmla="*/ 10284 f39 1"/>
                <a:gd name="f48" fmla="*/ 11427 f39 1"/>
                <a:gd name="f49" fmla="*/ 273996 f38 1"/>
                <a:gd name="f50" fmla="*/ 12316 f39 1"/>
                <a:gd name="f51" fmla="*/ 275139 f38 1"/>
                <a:gd name="f52" fmla="*/ 275900 f38 1"/>
                <a:gd name="f53" fmla="*/ 13332 f39 1"/>
                <a:gd name="f54" fmla="*/ 277932 f38 1"/>
                <a:gd name="f55" fmla="*/ 279329 f38 1"/>
                <a:gd name="f56" fmla="*/ 280725 f38 1"/>
                <a:gd name="f57" fmla="*/ 585447 f38 1"/>
                <a:gd name="f58" fmla="*/ 318052 f39 1"/>
                <a:gd name="f59" fmla="*/ 0 f38 1"/>
                <a:gd name="f60" fmla="*/ 0 f39 1"/>
                <a:gd name="f61" fmla="+- f40 0 f1"/>
                <a:gd name="f62" fmla="*/ f43 1 318052"/>
                <a:gd name="f63" fmla="*/ f44 1 585447"/>
                <a:gd name="f64" fmla="*/ f45 1 318052"/>
                <a:gd name="f65" fmla="*/ f46 1 318052"/>
                <a:gd name="f66" fmla="*/ f47 1 318052"/>
                <a:gd name="f67" fmla="*/ f48 1 318052"/>
                <a:gd name="f68" fmla="*/ f49 1 585447"/>
                <a:gd name="f69" fmla="*/ f50 1 318052"/>
                <a:gd name="f70" fmla="*/ f51 1 585447"/>
                <a:gd name="f71" fmla="*/ f52 1 585447"/>
                <a:gd name="f72" fmla="*/ f53 1 318052"/>
                <a:gd name="f73" fmla="*/ f54 1 585447"/>
                <a:gd name="f74" fmla="*/ f55 1 585447"/>
                <a:gd name="f75" fmla="*/ f56 1 585447"/>
                <a:gd name="f76" fmla="*/ f57 1 585447"/>
                <a:gd name="f77" fmla="*/ f58 1 318052"/>
                <a:gd name="f78" fmla="*/ f59 1 585447"/>
                <a:gd name="f79" fmla="*/ f60 1 318052"/>
                <a:gd name="f80" fmla="*/ f34 1 f41"/>
                <a:gd name="f81" fmla="*/ f35 1 f41"/>
                <a:gd name="f82" fmla="*/ f34 1 f42"/>
                <a:gd name="f83" fmla="*/ f36 1 f42"/>
                <a:gd name="f84" fmla="*/ f62 1 f41"/>
                <a:gd name="f85" fmla="*/ f63 1 f42"/>
                <a:gd name="f86" fmla="*/ f64 1 f41"/>
                <a:gd name="f87" fmla="*/ f65 1 f41"/>
                <a:gd name="f88" fmla="*/ f66 1 f41"/>
                <a:gd name="f89" fmla="*/ f67 1 f41"/>
                <a:gd name="f90" fmla="*/ f68 1 f42"/>
                <a:gd name="f91" fmla="*/ f69 1 f41"/>
                <a:gd name="f92" fmla="*/ f70 1 f42"/>
                <a:gd name="f93" fmla="*/ f71 1 f42"/>
                <a:gd name="f94" fmla="*/ f72 1 f41"/>
                <a:gd name="f95" fmla="*/ f73 1 f42"/>
                <a:gd name="f96" fmla="*/ f74 1 f42"/>
                <a:gd name="f97" fmla="*/ f75 1 f42"/>
                <a:gd name="f98" fmla="*/ f76 1 f42"/>
                <a:gd name="f99" fmla="*/ f77 1 f41"/>
                <a:gd name="f100" fmla="*/ f78 1 f42"/>
                <a:gd name="f101" fmla="*/ f79 1 f41"/>
                <a:gd name="f102" fmla="*/ f80 f32 1"/>
                <a:gd name="f103" fmla="*/ f81 f32 1"/>
                <a:gd name="f104" fmla="*/ f83 f33 1"/>
                <a:gd name="f105" fmla="*/ f82 f33 1"/>
                <a:gd name="f106" fmla="*/ f84 f32 1"/>
                <a:gd name="f107" fmla="*/ f85 f33 1"/>
                <a:gd name="f108" fmla="*/ f86 f32 1"/>
                <a:gd name="f109" fmla="*/ f87 f32 1"/>
                <a:gd name="f110" fmla="*/ f88 f32 1"/>
                <a:gd name="f111" fmla="*/ f89 f32 1"/>
                <a:gd name="f112" fmla="*/ f90 f33 1"/>
                <a:gd name="f113" fmla="*/ f91 f32 1"/>
                <a:gd name="f114" fmla="*/ f92 f33 1"/>
                <a:gd name="f115" fmla="*/ f93 f33 1"/>
                <a:gd name="f116" fmla="*/ f94 f32 1"/>
                <a:gd name="f117" fmla="*/ f95 f33 1"/>
                <a:gd name="f118" fmla="*/ f96 f33 1"/>
                <a:gd name="f119" fmla="*/ f97 f33 1"/>
                <a:gd name="f120" fmla="*/ f98 f33 1"/>
                <a:gd name="f121" fmla="*/ f99 f32 1"/>
                <a:gd name="f122" fmla="*/ f100 f33 1"/>
                <a:gd name="f123" fmla="*/ f10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6" y="f107"/>
                </a:cxn>
                <a:cxn ang="f61">
                  <a:pos x="f108" y="f107"/>
                </a:cxn>
                <a:cxn ang="f61">
                  <a:pos x="f109" y="f107"/>
                </a:cxn>
                <a:cxn ang="f61">
                  <a:pos x="f110" y="f107"/>
                </a:cxn>
                <a:cxn ang="f61">
                  <a:pos x="f111" y="f112"/>
                </a:cxn>
                <a:cxn ang="f61">
                  <a:pos x="f113" y="f114"/>
                </a:cxn>
                <a:cxn ang="f61">
                  <a:pos x="f113" y="f115"/>
                </a:cxn>
                <a:cxn ang="f61">
                  <a:pos x="f116" y="f117"/>
                </a:cxn>
                <a:cxn ang="f61">
                  <a:pos x="f116" y="f117"/>
                </a:cxn>
                <a:cxn ang="f61">
                  <a:pos x="f116" y="f118"/>
                </a:cxn>
                <a:cxn ang="f61">
                  <a:pos x="f116" y="f119"/>
                </a:cxn>
                <a:cxn ang="f61">
                  <a:pos x="f116" y="f119"/>
                </a:cxn>
                <a:cxn ang="f61">
                  <a:pos x="f116" y="f120"/>
                </a:cxn>
                <a:cxn ang="f61">
                  <a:pos x="f121" y="f120"/>
                </a:cxn>
                <a:cxn ang="f61">
                  <a:pos x="f121" y="f122"/>
                </a:cxn>
                <a:cxn ang="f61">
                  <a:pos x="f123" y="f122"/>
                </a:cxn>
                <a:cxn ang="f61">
                  <a:pos x="f123" y="f107"/>
                </a:cxn>
              </a:cxnLst>
              <a:rect l="f102" t="f105" r="f103" b="f104"/>
              <a:pathLst>
                <a:path w="318052" h="585447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3"/>
                    <a:pt x="f15" y="f9"/>
                  </a:cubicBezTo>
                  <a:lnTo>
                    <a:pt x="f16" y="f17"/>
                  </a:lnTo>
                  <a:lnTo>
                    <a:pt x="f18" y="f19"/>
                  </a:lnTo>
                  <a:lnTo>
                    <a:pt x="f18" y="f20"/>
                  </a:lnTo>
                  <a:lnTo>
                    <a:pt x="f21" y="f22"/>
                  </a:lnTo>
                  <a:lnTo>
                    <a:pt x="f21" y="f22"/>
                  </a:lnTo>
                  <a:cubicBezTo>
                    <a:pt x="f23" y="f24"/>
                    <a:pt x="f23" y="f25"/>
                    <a:pt x="f21" y="f26"/>
                  </a:cubicBezTo>
                  <a:cubicBezTo>
                    <a:pt x="f27" y="f28"/>
                    <a:pt x="f27" y="f29"/>
                    <a:pt x="f21" y="f30"/>
                  </a:cubicBezTo>
                  <a:lnTo>
                    <a:pt x="f21" y="f30"/>
                  </a:lnTo>
                  <a:lnTo>
                    <a:pt x="f21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6" name="Freeform: Shape 486">
              <a:extLst>
                <a:ext uri="{FF2B5EF4-FFF2-40B4-BE49-F238E27FC236}">
                  <a16:creationId xmlns:a16="http://schemas.microsoft.com/office/drawing/2014/main" id="{384E6264-61A4-7AC1-1F36-0A7DC21A2A84}"/>
                </a:ext>
              </a:extLst>
            </p:cNvPr>
            <p:cNvSpPr/>
            <p:nvPr/>
          </p:nvSpPr>
          <p:spPr>
            <a:xfrm>
              <a:off x="3438262" y="6471419"/>
              <a:ext cx="212671" cy="3930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669"/>
                <a:gd name="f7" fmla="val 393091"/>
                <a:gd name="f8" fmla="val 158963"/>
                <a:gd name="f9" fmla="val 84179"/>
                <a:gd name="f10" fmla="val 212670"/>
                <a:gd name="f11" fmla="val 2158"/>
                <a:gd name="f12" fmla="+- 0 0 -90"/>
                <a:gd name="f13" fmla="*/ f3 1 212669"/>
                <a:gd name="f14" fmla="*/ f4 1 39309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12669"/>
                <a:gd name="f23" fmla="*/ f19 1 393091"/>
                <a:gd name="f24" fmla="*/ 158963 f20 1"/>
                <a:gd name="f25" fmla="*/ 0 f19 1"/>
                <a:gd name="f26" fmla="*/ 84179 f20 1"/>
                <a:gd name="f27" fmla="*/ 0 f20 1"/>
                <a:gd name="f28" fmla="*/ 393091 f19 1"/>
                <a:gd name="f29" fmla="*/ 212670 f20 1"/>
                <a:gd name="f30" fmla="*/ 2158 f19 1"/>
                <a:gd name="f31" fmla="+- f21 0 f1"/>
                <a:gd name="f32" fmla="*/ f24 1 212669"/>
                <a:gd name="f33" fmla="*/ f25 1 393091"/>
                <a:gd name="f34" fmla="*/ f26 1 212669"/>
                <a:gd name="f35" fmla="*/ f27 1 212669"/>
                <a:gd name="f36" fmla="*/ f28 1 393091"/>
                <a:gd name="f37" fmla="*/ f29 1 212669"/>
                <a:gd name="f38" fmla="*/ f30 1 393091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212669" h="393091">
                  <a:moveTo>
                    <a:pt x="f8" y="f5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7" name="Freeform: Shape 487">
              <a:extLst>
                <a:ext uri="{FF2B5EF4-FFF2-40B4-BE49-F238E27FC236}">
                  <a16:creationId xmlns:a16="http://schemas.microsoft.com/office/drawing/2014/main" id="{04497DA8-7F29-D22E-0362-6B0C724DED5B}"/>
                </a:ext>
              </a:extLst>
            </p:cNvPr>
            <p:cNvSpPr/>
            <p:nvPr/>
          </p:nvSpPr>
          <p:spPr>
            <a:xfrm>
              <a:off x="3382521" y="6471547"/>
              <a:ext cx="53199" cy="3929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199"/>
                <a:gd name="f7" fmla="val 392964"/>
                <a:gd name="f8" fmla="+- 0 0 -90"/>
                <a:gd name="f9" fmla="*/ f3 1 53199"/>
                <a:gd name="f10" fmla="*/ f4 1 392964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53199"/>
                <a:gd name="f19" fmla="*/ f15 1 392964"/>
                <a:gd name="f20" fmla="*/ 0 f16 1"/>
                <a:gd name="f21" fmla="*/ 0 f15 1"/>
                <a:gd name="f22" fmla="*/ 53199 f16 1"/>
                <a:gd name="f23" fmla="*/ 392964 f15 1"/>
                <a:gd name="f24" fmla="+- f17 0 f1"/>
                <a:gd name="f25" fmla="*/ f20 1 53199"/>
                <a:gd name="f26" fmla="*/ f21 1 392964"/>
                <a:gd name="f27" fmla="*/ f22 1 53199"/>
                <a:gd name="f28" fmla="*/ f23 1 392964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53199" h="392964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8" name="Freeform: Shape 488">
              <a:extLst>
                <a:ext uri="{FF2B5EF4-FFF2-40B4-BE49-F238E27FC236}">
                  <a16:creationId xmlns:a16="http://schemas.microsoft.com/office/drawing/2014/main" id="{6B250510-25E1-154E-F6EF-165FC119B64C}"/>
                </a:ext>
              </a:extLst>
            </p:cNvPr>
            <p:cNvSpPr/>
            <p:nvPr/>
          </p:nvSpPr>
          <p:spPr>
            <a:xfrm>
              <a:off x="3319043" y="5907938"/>
              <a:ext cx="196413" cy="5539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417"/>
                <a:gd name="f7" fmla="val 553959"/>
                <a:gd name="f8" fmla="val 196418"/>
                <a:gd name="f9" fmla="val 3174"/>
                <a:gd name="f10" fmla="val 551420"/>
                <a:gd name="f11" fmla="val 62468"/>
                <a:gd name="f12" fmla="+- 0 0 -90"/>
                <a:gd name="f13" fmla="*/ f3 1 196417"/>
                <a:gd name="f14" fmla="*/ f4 1 55395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96417"/>
                <a:gd name="f23" fmla="*/ f19 1 553959"/>
                <a:gd name="f24" fmla="*/ 196418 f20 1"/>
                <a:gd name="f25" fmla="*/ 0 f19 1"/>
                <a:gd name="f26" fmla="*/ 0 f20 1"/>
                <a:gd name="f27" fmla="*/ 3174 f19 1"/>
                <a:gd name="f28" fmla="*/ 551420 f19 1"/>
                <a:gd name="f29" fmla="*/ 62468 f20 1"/>
                <a:gd name="f30" fmla="*/ 553959 f19 1"/>
                <a:gd name="f31" fmla="+- f21 0 f1"/>
                <a:gd name="f32" fmla="*/ f24 1 196417"/>
                <a:gd name="f33" fmla="*/ f25 1 553959"/>
                <a:gd name="f34" fmla="*/ f26 1 196417"/>
                <a:gd name="f35" fmla="*/ f27 1 553959"/>
                <a:gd name="f36" fmla="*/ f28 1 553959"/>
                <a:gd name="f37" fmla="*/ f29 1 196417"/>
                <a:gd name="f38" fmla="*/ f30 1 55395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60"/>
                </a:cxn>
                <a:cxn ang="f31">
                  <a:pos x="f54" y="f55"/>
                </a:cxn>
              </a:cxnLst>
              <a:rect l="f50" t="f53" r="f51" b="f52"/>
              <a:pathLst>
                <a:path w="196417" h="553959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11" y="f7"/>
                  </a:lnTo>
                  <a:lnTo>
                    <a:pt x="f8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9" name="Freeform: Shape 489">
              <a:extLst>
                <a:ext uri="{FF2B5EF4-FFF2-40B4-BE49-F238E27FC236}">
                  <a16:creationId xmlns:a16="http://schemas.microsoft.com/office/drawing/2014/main" id="{0333CE77-AEF4-75A2-7100-6FA403AE8850}"/>
                </a:ext>
              </a:extLst>
            </p:cNvPr>
            <p:cNvSpPr/>
            <p:nvPr/>
          </p:nvSpPr>
          <p:spPr>
            <a:xfrm>
              <a:off x="1011801" y="5633563"/>
              <a:ext cx="172675" cy="127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2675"/>
                <a:gd name="f7" fmla="val 127983"/>
                <a:gd name="f8" fmla="val 127"/>
                <a:gd name="f9" fmla="val 126968"/>
                <a:gd name="f10" fmla="val 1270"/>
                <a:gd name="f11" fmla="val 2666"/>
                <a:gd name="f12" fmla="val 1016"/>
                <a:gd name="f13" fmla="+- 0 0 -90"/>
                <a:gd name="f14" fmla="*/ f3 1 172675"/>
                <a:gd name="f15" fmla="*/ f4 1 12798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72675"/>
                <a:gd name="f24" fmla="*/ f20 1 127983"/>
                <a:gd name="f25" fmla="*/ 127 f21 1"/>
                <a:gd name="f26" fmla="*/ 126968 f20 1"/>
                <a:gd name="f27" fmla="*/ 1270 f21 1"/>
                <a:gd name="f28" fmla="*/ 2666 f21 1"/>
                <a:gd name="f29" fmla="*/ 172675 f21 1"/>
                <a:gd name="f30" fmla="*/ 0 f20 1"/>
                <a:gd name="f31" fmla="*/ 0 f21 1"/>
                <a:gd name="f32" fmla="*/ 1016 f20 1"/>
                <a:gd name="f33" fmla="*/ 127983 f20 1"/>
                <a:gd name="f34" fmla="+- f22 0 f1"/>
                <a:gd name="f35" fmla="*/ f25 1 172675"/>
                <a:gd name="f36" fmla="*/ f26 1 127983"/>
                <a:gd name="f37" fmla="*/ f27 1 172675"/>
                <a:gd name="f38" fmla="*/ f28 1 172675"/>
                <a:gd name="f39" fmla="*/ f29 1 172675"/>
                <a:gd name="f40" fmla="*/ f30 1 127983"/>
                <a:gd name="f41" fmla="*/ f31 1 172675"/>
                <a:gd name="f42" fmla="*/ f32 1 127983"/>
                <a:gd name="f43" fmla="*/ f33 1 127983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3"/>
                <a:gd name="f52" fmla="*/ f39 1 f23"/>
                <a:gd name="f53" fmla="*/ f40 1 f24"/>
                <a:gd name="f54" fmla="*/ f41 1 f23"/>
                <a:gd name="f55" fmla="*/ f42 1 f24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4 1"/>
                <a:gd name="f65" fmla="*/ f52 f14 1"/>
                <a:gd name="f66" fmla="*/ f53 f15 1"/>
                <a:gd name="f67" fmla="*/ f54 f14 1"/>
                <a:gd name="f68" fmla="*/ f55 f15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2"/>
                </a:cxn>
                <a:cxn ang="f34">
                  <a:pos x="f65" y="f62"/>
                </a:cxn>
                <a:cxn ang="f34">
                  <a:pos x="f65" y="f66"/>
                </a:cxn>
                <a:cxn ang="f34">
                  <a:pos x="f67" y="f66"/>
                </a:cxn>
                <a:cxn ang="f34">
                  <a:pos x="f67" y="f68"/>
                </a:cxn>
                <a:cxn ang="f34">
                  <a:pos x="f67" y="f69"/>
                </a:cxn>
              </a:cxnLst>
              <a:rect l="f57" t="f60" r="f58" b="f59"/>
              <a:pathLst>
                <a:path w="172675" h="127983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0" name="Freeform: Shape 490">
              <a:extLst>
                <a:ext uri="{FF2B5EF4-FFF2-40B4-BE49-F238E27FC236}">
                  <a16:creationId xmlns:a16="http://schemas.microsoft.com/office/drawing/2014/main" id="{77D236EF-C7D7-4042-926A-D081C11D7714}"/>
                </a:ext>
              </a:extLst>
            </p:cNvPr>
            <p:cNvSpPr/>
            <p:nvPr/>
          </p:nvSpPr>
          <p:spPr>
            <a:xfrm>
              <a:off x="491361" y="5611599"/>
              <a:ext cx="148553" cy="4679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551"/>
                <a:gd name="f7" fmla="val 468002"/>
                <a:gd name="f8" fmla="val 3809"/>
                <a:gd name="f9" fmla="val 191086"/>
                <a:gd name="f10" fmla="val 3047"/>
                <a:gd name="f11" fmla="val 192229"/>
                <a:gd name="f12" fmla="val 2031"/>
                <a:gd name="f13" fmla="val 193118"/>
                <a:gd name="f14" fmla="val 193752"/>
                <a:gd name="f15" fmla="val 1421"/>
                <a:gd name="f16" fmla="val 194157"/>
                <a:gd name="f17" fmla="val 726"/>
                <a:gd name="f18" fmla="val 194418"/>
                <a:gd name="f19" fmla="val 194514"/>
                <a:gd name="f20" fmla="val 187785"/>
                <a:gd name="f21" fmla="val 188547"/>
                <a:gd name="f22" fmla="val 3942"/>
                <a:gd name="f23" fmla="val 189174"/>
                <a:gd name="f24" fmla="val 189824"/>
                <a:gd name="f25" fmla="val 190451"/>
                <a:gd name="f26" fmla="+- 0 0 -90"/>
                <a:gd name="f27" fmla="*/ f3 1 148551"/>
                <a:gd name="f28" fmla="*/ f4 1 468002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48551"/>
                <a:gd name="f37" fmla="*/ f33 1 468002"/>
                <a:gd name="f38" fmla="*/ 3809 f34 1"/>
                <a:gd name="f39" fmla="*/ 191086 f33 1"/>
                <a:gd name="f40" fmla="*/ 3047 f34 1"/>
                <a:gd name="f41" fmla="*/ 192229 f33 1"/>
                <a:gd name="f42" fmla="*/ 2031 f34 1"/>
                <a:gd name="f43" fmla="*/ 193118 f33 1"/>
                <a:gd name="f44" fmla="*/ 193752 f33 1"/>
                <a:gd name="f45" fmla="*/ 0 f34 1"/>
                <a:gd name="f46" fmla="*/ 194514 f33 1"/>
                <a:gd name="f47" fmla="*/ 468002 f33 1"/>
                <a:gd name="f48" fmla="*/ 148551 f34 1"/>
                <a:gd name="f49" fmla="*/ 0 f33 1"/>
                <a:gd name="f50" fmla="*/ 187785 f33 1"/>
                <a:gd name="f51" fmla="*/ 188547 f33 1"/>
                <a:gd name="f52" fmla="*/ 190451 f33 1"/>
                <a:gd name="f53" fmla="+- f35 0 f1"/>
                <a:gd name="f54" fmla="*/ f38 1 148551"/>
                <a:gd name="f55" fmla="*/ f39 1 468002"/>
                <a:gd name="f56" fmla="*/ f40 1 148551"/>
                <a:gd name="f57" fmla="*/ f41 1 468002"/>
                <a:gd name="f58" fmla="*/ f42 1 148551"/>
                <a:gd name="f59" fmla="*/ f43 1 468002"/>
                <a:gd name="f60" fmla="*/ f44 1 468002"/>
                <a:gd name="f61" fmla="*/ f45 1 148551"/>
                <a:gd name="f62" fmla="*/ f46 1 468002"/>
                <a:gd name="f63" fmla="*/ f47 1 468002"/>
                <a:gd name="f64" fmla="*/ f48 1 148551"/>
                <a:gd name="f65" fmla="*/ f49 1 468002"/>
                <a:gd name="f66" fmla="*/ f50 1 468002"/>
                <a:gd name="f67" fmla="*/ f51 1 468002"/>
                <a:gd name="f68" fmla="*/ f52 1 468002"/>
                <a:gd name="f69" fmla="*/ f29 1 f36"/>
                <a:gd name="f70" fmla="*/ f30 1 f36"/>
                <a:gd name="f71" fmla="*/ f29 1 f37"/>
                <a:gd name="f72" fmla="*/ f31 1 f37"/>
                <a:gd name="f73" fmla="*/ f54 1 f36"/>
                <a:gd name="f74" fmla="*/ f55 1 f37"/>
                <a:gd name="f75" fmla="*/ f56 1 f36"/>
                <a:gd name="f76" fmla="*/ f57 1 f37"/>
                <a:gd name="f77" fmla="*/ f58 1 f36"/>
                <a:gd name="f78" fmla="*/ f59 1 f37"/>
                <a:gd name="f79" fmla="*/ f60 1 f37"/>
                <a:gd name="f80" fmla="*/ f61 1 f36"/>
                <a:gd name="f81" fmla="*/ f62 1 f37"/>
                <a:gd name="f82" fmla="*/ f63 1 f37"/>
                <a:gd name="f83" fmla="*/ f64 1 f36"/>
                <a:gd name="f84" fmla="*/ f65 1 f37"/>
                <a:gd name="f85" fmla="*/ f66 1 f37"/>
                <a:gd name="f86" fmla="*/ f67 1 f37"/>
                <a:gd name="f87" fmla="*/ f68 1 f37"/>
                <a:gd name="f88" fmla="*/ f69 f27 1"/>
                <a:gd name="f89" fmla="*/ f70 f27 1"/>
                <a:gd name="f90" fmla="*/ f72 f28 1"/>
                <a:gd name="f91" fmla="*/ f71 f28 1"/>
                <a:gd name="f92" fmla="*/ f73 f27 1"/>
                <a:gd name="f93" fmla="*/ f74 f28 1"/>
                <a:gd name="f94" fmla="*/ f75 f27 1"/>
                <a:gd name="f95" fmla="*/ f76 f28 1"/>
                <a:gd name="f96" fmla="*/ f77 f27 1"/>
                <a:gd name="f97" fmla="*/ f78 f28 1"/>
                <a:gd name="f98" fmla="*/ f79 f28 1"/>
                <a:gd name="f99" fmla="*/ f80 f27 1"/>
                <a:gd name="f100" fmla="*/ f81 f28 1"/>
                <a:gd name="f101" fmla="*/ f82 f28 1"/>
                <a:gd name="f102" fmla="*/ f83 f27 1"/>
                <a:gd name="f103" fmla="*/ f84 f28 1"/>
                <a:gd name="f104" fmla="*/ f85 f28 1"/>
                <a:gd name="f105" fmla="*/ f86 f28 1"/>
                <a:gd name="f106" fmla="*/ f87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2" y="f93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6" y="f98"/>
                </a:cxn>
                <a:cxn ang="f53">
                  <a:pos x="f96" y="f98"/>
                </a:cxn>
                <a:cxn ang="f53">
                  <a:pos x="f99" y="f100"/>
                </a:cxn>
                <a:cxn ang="f53">
                  <a:pos x="f99" y="f101"/>
                </a:cxn>
                <a:cxn ang="f53">
                  <a:pos x="f102" y="f101"/>
                </a:cxn>
                <a:cxn ang="f53">
                  <a:pos x="f102" y="f103"/>
                </a:cxn>
                <a:cxn ang="f53">
                  <a:pos x="f92" y="f103"/>
                </a:cxn>
                <a:cxn ang="f53">
                  <a:pos x="f92" y="f104"/>
                </a:cxn>
                <a:cxn ang="f53">
                  <a:pos x="f92" y="f105"/>
                </a:cxn>
                <a:cxn ang="f53">
                  <a:pos x="f92" y="f106"/>
                </a:cxn>
              </a:cxnLst>
              <a:rect l="f88" t="f91" r="f89" b="f90"/>
              <a:pathLst>
                <a:path w="148551" h="46800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lnTo>
                    <a:pt x="f12" y="f14"/>
                  </a:lnTo>
                  <a:cubicBezTo>
                    <a:pt x="f15" y="f16"/>
                    <a:pt x="f17" y="f18"/>
                    <a:pt x="f5" y="f19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lnTo>
                    <a:pt x="f8" y="f20"/>
                  </a:lnTo>
                  <a:cubicBezTo>
                    <a:pt x="f8" y="f20"/>
                    <a:pt x="f8" y="f20"/>
                    <a:pt x="f8" y="f21"/>
                  </a:cubicBezTo>
                  <a:cubicBezTo>
                    <a:pt x="f22" y="f23"/>
                    <a:pt x="f22" y="f24"/>
                    <a:pt x="f8" y="f25"/>
                  </a:cubicBez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1" name="Freeform: Shape 491">
              <a:extLst>
                <a:ext uri="{FF2B5EF4-FFF2-40B4-BE49-F238E27FC236}">
                  <a16:creationId xmlns:a16="http://schemas.microsoft.com/office/drawing/2014/main" id="{827B79E9-8BCD-814C-C666-54F12610B0B6}"/>
                </a:ext>
              </a:extLst>
            </p:cNvPr>
            <p:cNvSpPr/>
            <p:nvPr/>
          </p:nvSpPr>
          <p:spPr>
            <a:xfrm>
              <a:off x="3313456" y="6468630"/>
              <a:ext cx="66659" cy="3958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657"/>
                <a:gd name="f7" fmla="val 395884"/>
                <a:gd name="f8" fmla="val 395885"/>
                <a:gd name="f9" fmla="val 66658"/>
                <a:gd name="f10" fmla="val 2793"/>
                <a:gd name="f11" fmla="+- 0 0 -90"/>
                <a:gd name="f12" fmla="*/ f3 1 66657"/>
                <a:gd name="f13" fmla="*/ f4 1 39588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6657"/>
                <a:gd name="f22" fmla="*/ f18 1 395884"/>
                <a:gd name="f23" fmla="*/ 0 f19 1"/>
                <a:gd name="f24" fmla="*/ 0 f18 1"/>
                <a:gd name="f25" fmla="*/ 395885 f18 1"/>
                <a:gd name="f26" fmla="*/ 66658 f19 1"/>
                <a:gd name="f27" fmla="*/ 2793 f18 1"/>
                <a:gd name="f28" fmla="+- f20 0 f1"/>
                <a:gd name="f29" fmla="*/ f23 1 66657"/>
                <a:gd name="f30" fmla="*/ f24 1 395884"/>
                <a:gd name="f31" fmla="*/ f25 1 395884"/>
                <a:gd name="f32" fmla="*/ f26 1 66657"/>
                <a:gd name="f33" fmla="*/ f27 1 395884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49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66657" h="395884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9" y="f10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2" name="Freeform: Shape 492">
              <a:extLst>
                <a:ext uri="{FF2B5EF4-FFF2-40B4-BE49-F238E27FC236}">
                  <a16:creationId xmlns:a16="http://schemas.microsoft.com/office/drawing/2014/main" id="{FFAA826F-F665-828D-B533-2421ED4CF69C}"/>
                </a:ext>
              </a:extLst>
            </p:cNvPr>
            <p:cNvSpPr/>
            <p:nvPr/>
          </p:nvSpPr>
          <p:spPr>
            <a:xfrm>
              <a:off x="3196522" y="6462915"/>
              <a:ext cx="116302" cy="4005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301"/>
                <a:gd name="f7" fmla="val 400582"/>
                <a:gd name="f8" fmla="val 91924"/>
                <a:gd name="f9" fmla="val 4698"/>
                <a:gd name="f10" fmla="val 89093"/>
                <a:gd name="f11" fmla="val 4545"/>
                <a:gd name="f12" fmla="val 86630"/>
                <a:gd name="f13" fmla="val 2692"/>
                <a:gd name="f14" fmla="val 85703"/>
                <a:gd name="f15" fmla="val 79227"/>
                <a:gd name="f16" fmla="val 79062"/>
                <a:gd name="f17" fmla="val 368"/>
                <a:gd name="f18" fmla="val 78847"/>
                <a:gd name="f19" fmla="val 711"/>
                <a:gd name="f20" fmla="val 78593"/>
                <a:gd name="f21" fmla="val 1016"/>
                <a:gd name="f22" fmla="val 1904"/>
                <a:gd name="f23" fmla="val 78174"/>
                <a:gd name="f24" fmla="val 2273"/>
                <a:gd name="f25" fmla="val 77704"/>
                <a:gd name="f26" fmla="val 2577"/>
                <a:gd name="f27" fmla="val 77196"/>
                <a:gd name="f28" fmla="val 2793"/>
                <a:gd name="f29" fmla="val 76434"/>
                <a:gd name="f30" fmla="val 75558"/>
                <a:gd name="f31" fmla="val 2971"/>
                <a:gd name="f32" fmla="val 74644"/>
                <a:gd name="f33" fmla="val 73768"/>
                <a:gd name="f34" fmla="val 50787"/>
                <a:gd name="f35" fmla="val 400583"/>
                <a:gd name="f36" fmla="val 116302"/>
                <a:gd name="f37" fmla="val 5587"/>
                <a:gd name="f38" fmla="+- 0 0 -90"/>
                <a:gd name="f39" fmla="*/ f3 1 116301"/>
                <a:gd name="f40" fmla="*/ f4 1 400582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16301"/>
                <a:gd name="f49" fmla="*/ f45 1 400582"/>
                <a:gd name="f50" fmla="*/ 91924 f46 1"/>
                <a:gd name="f51" fmla="*/ 4698 f45 1"/>
                <a:gd name="f52" fmla="*/ 85703 f46 1"/>
                <a:gd name="f53" fmla="*/ 0 f45 1"/>
                <a:gd name="f54" fmla="*/ 79227 f46 1"/>
                <a:gd name="f55" fmla="*/ 78593 f46 1"/>
                <a:gd name="f56" fmla="*/ 1016 f45 1"/>
                <a:gd name="f57" fmla="*/ 1904 f45 1"/>
                <a:gd name="f58" fmla="*/ 77196 f46 1"/>
                <a:gd name="f59" fmla="*/ 2793 f45 1"/>
                <a:gd name="f60" fmla="*/ 76434 f46 1"/>
                <a:gd name="f61" fmla="*/ 73768 f46 1"/>
                <a:gd name="f62" fmla="*/ 50787 f46 1"/>
                <a:gd name="f63" fmla="*/ 0 f46 1"/>
                <a:gd name="f64" fmla="*/ 400583 f45 1"/>
                <a:gd name="f65" fmla="*/ 116302 f46 1"/>
                <a:gd name="f66" fmla="*/ 5587 f45 1"/>
                <a:gd name="f67" fmla="+- f47 0 f1"/>
                <a:gd name="f68" fmla="*/ f50 1 116301"/>
                <a:gd name="f69" fmla="*/ f51 1 400582"/>
                <a:gd name="f70" fmla="*/ f52 1 116301"/>
                <a:gd name="f71" fmla="*/ f53 1 400582"/>
                <a:gd name="f72" fmla="*/ f54 1 116301"/>
                <a:gd name="f73" fmla="*/ f55 1 116301"/>
                <a:gd name="f74" fmla="*/ f56 1 400582"/>
                <a:gd name="f75" fmla="*/ f57 1 400582"/>
                <a:gd name="f76" fmla="*/ f58 1 116301"/>
                <a:gd name="f77" fmla="*/ f59 1 400582"/>
                <a:gd name="f78" fmla="*/ f60 1 116301"/>
                <a:gd name="f79" fmla="*/ f61 1 116301"/>
                <a:gd name="f80" fmla="*/ f62 1 116301"/>
                <a:gd name="f81" fmla="*/ f63 1 116301"/>
                <a:gd name="f82" fmla="*/ f64 1 400582"/>
                <a:gd name="f83" fmla="*/ f65 1 116301"/>
                <a:gd name="f84" fmla="*/ f66 1 400582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8"/>
                <a:gd name="f92" fmla="*/ f71 1 f49"/>
                <a:gd name="f93" fmla="*/ f72 1 f48"/>
                <a:gd name="f94" fmla="*/ f73 1 f48"/>
                <a:gd name="f95" fmla="*/ f74 1 f49"/>
                <a:gd name="f96" fmla="*/ f75 1 f49"/>
                <a:gd name="f97" fmla="*/ f76 1 f48"/>
                <a:gd name="f98" fmla="*/ f77 1 f49"/>
                <a:gd name="f99" fmla="*/ f78 1 f48"/>
                <a:gd name="f100" fmla="*/ f79 1 f48"/>
                <a:gd name="f101" fmla="*/ f80 1 f48"/>
                <a:gd name="f102" fmla="*/ f81 1 f48"/>
                <a:gd name="f103" fmla="*/ f82 1 f49"/>
                <a:gd name="f104" fmla="*/ f83 1 f48"/>
                <a:gd name="f105" fmla="*/ f84 1 f49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39 1"/>
                <a:gd name="f113" fmla="*/ f92 f40 1"/>
                <a:gd name="f114" fmla="*/ f93 f39 1"/>
                <a:gd name="f115" fmla="*/ f94 f39 1"/>
                <a:gd name="f116" fmla="*/ f95 f40 1"/>
                <a:gd name="f117" fmla="*/ f96 f40 1"/>
                <a:gd name="f118" fmla="*/ f97 f39 1"/>
                <a:gd name="f119" fmla="*/ f98 f40 1"/>
                <a:gd name="f120" fmla="*/ f99 f39 1"/>
                <a:gd name="f121" fmla="*/ f100 f39 1"/>
                <a:gd name="f122" fmla="*/ f101 f39 1"/>
                <a:gd name="f123" fmla="*/ f102 f39 1"/>
                <a:gd name="f124" fmla="*/ f103 f40 1"/>
                <a:gd name="f125" fmla="*/ f104 f39 1"/>
                <a:gd name="f126" fmla="*/ f105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2" y="f113"/>
                </a:cxn>
                <a:cxn ang="f67">
                  <a:pos x="f114" y="f113"/>
                </a:cxn>
                <a:cxn ang="f67">
                  <a:pos x="f115" y="f116"/>
                </a:cxn>
                <a:cxn ang="f67">
                  <a:pos x="f115" y="f117"/>
                </a:cxn>
                <a:cxn ang="f67">
                  <a:pos x="f118" y="f119"/>
                </a:cxn>
                <a:cxn ang="f67">
                  <a:pos x="f120" y="f119"/>
                </a:cxn>
                <a:cxn ang="f67">
                  <a:pos x="f121" y="f119"/>
                </a:cxn>
                <a:cxn ang="f67">
                  <a:pos x="f121" y="f119"/>
                </a:cxn>
                <a:cxn ang="f67">
                  <a:pos x="f122" y="f117"/>
                </a:cxn>
                <a:cxn ang="f67">
                  <a:pos x="f123" y="f117"/>
                </a:cxn>
                <a:cxn ang="f67">
                  <a:pos x="f123" y="f124"/>
                </a:cxn>
                <a:cxn ang="f67">
                  <a:pos x="f125" y="f124"/>
                </a:cxn>
                <a:cxn ang="f67">
                  <a:pos x="f125" y="f126"/>
                </a:cxn>
              </a:cxnLst>
              <a:rect l="f106" t="f109" r="f107" b="f108"/>
              <a:pathLst>
                <a:path w="116301" h="40058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9" y="f28"/>
                  </a:lnTo>
                  <a:cubicBezTo>
                    <a:pt x="f30" y="f31"/>
                    <a:pt x="f32" y="f31"/>
                    <a:pt x="f33" y="f28"/>
                  </a:cubicBezTo>
                  <a:lnTo>
                    <a:pt x="f33" y="f28"/>
                  </a:lnTo>
                  <a:lnTo>
                    <a:pt x="f34" y="f22"/>
                  </a:lnTo>
                  <a:lnTo>
                    <a:pt x="f5" y="f22"/>
                  </a:lnTo>
                  <a:lnTo>
                    <a:pt x="f5" y="f35"/>
                  </a:lnTo>
                  <a:lnTo>
                    <a:pt x="f36" y="f35"/>
                  </a:lnTo>
                  <a:lnTo>
                    <a:pt x="f36" y="f3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3" name="Freeform: Shape 493">
              <a:extLst>
                <a:ext uri="{FF2B5EF4-FFF2-40B4-BE49-F238E27FC236}">
                  <a16:creationId xmlns:a16="http://schemas.microsoft.com/office/drawing/2014/main" id="{0FAFC999-2F72-767B-222A-5EA5CDEBF6DA}"/>
                </a:ext>
              </a:extLst>
            </p:cNvPr>
            <p:cNvSpPr/>
            <p:nvPr/>
          </p:nvSpPr>
          <p:spPr>
            <a:xfrm>
              <a:off x="2353583" y="6470404"/>
              <a:ext cx="31482" cy="3941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487"/>
                <a:gd name="f7" fmla="val 394107"/>
                <a:gd name="f8" fmla="val 31488"/>
                <a:gd name="f9" fmla="+- 0 0 -90"/>
                <a:gd name="f10" fmla="*/ f3 1 31487"/>
                <a:gd name="f11" fmla="*/ f4 1 39410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1487"/>
                <a:gd name="f20" fmla="*/ f16 1 394107"/>
                <a:gd name="f21" fmla="*/ 0 f17 1"/>
                <a:gd name="f22" fmla="*/ 0 f16 1"/>
                <a:gd name="f23" fmla="*/ 31488 f17 1"/>
                <a:gd name="f24" fmla="*/ 394107 f16 1"/>
                <a:gd name="f25" fmla="+- f18 0 f1"/>
                <a:gd name="f26" fmla="*/ f21 1 31487"/>
                <a:gd name="f27" fmla="*/ f22 1 394107"/>
                <a:gd name="f28" fmla="*/ f23 1 31487"/>
                <a:gd name="f29" fmla="*/ f24 1 394107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1487" h="394107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4" name="Freeform: Shape 494">
              <a:extLst>
                <a:ext uri="{FF2B5EF4-FFF2-40B4-BE49-F238E27FC236}">
                  <a16:creationId xmlns:a16="http://schemas.microsoft.com/office/drawing/2014/main" id="{CF73BD9E-998C-C91B-6C4F-AFB6FB2E2D40}"/>
                </a:ext>
              </a:extLst>
            </p:cNvPr>
            <p:cNvSpPr/>
            <p:nvPr/>
          </p:nvSpPr>
          <p:spPr>
            <a:xfrm>
              <a:off x="2019662" y="6470404"/>
              <a:ext cx="331378" cy="3941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1383"/>
                <a:gd name="f7" fmla="val 394107"/>
                <a:gd name="f8" fmla="val 331384"/>
                <a:gd name="f9" fmla="+- 0 0 -90"/>
                <a:gd name="f10" fmla="*/ f3 1 331383"/>
                <a:gd name="f11" fmla="*/ f4 1 39410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31383"/>
                <a:gd name="f20" fmla="*/ f16 1 394107"/>
                <a:gd name="f21" fmla="*/ 0 f17 1"/>
                <a:gd name="f22" fmla="*/ 0 f16 1"/>
                <a:gd name="f23" fmla="*/ 331384 f17 1"/>
                <a:gd name="f24" fmla="*/ 394107 f16 1"/>
                <a:gd name="f25" fmla="+- f18 0 f1"/>
                <a:gd name="f26" fmla="*/ f21 1 331383"/>
                <a:gd name="f27" fmla="*/ f22 1 394107"/>
                <a:gd name="f28" fmla="*/ f23 1 331383"/>
                <a:gd name="f29" fmla="*/ f24 1 394107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31383" h="394107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5" name="Freeform: Shape 495">
              <a:extLst>
                <a:ext uri="{FF2B5EF4-FFF2-40B4-BE49-F238E27FC236}">
                  <a16:creationId xmlns:a16="http://schemas.microsoft.com/office/drawing/2014/main" id="{5C9CE2D0-36DF-61F5-6839-DAD8D10024EF}"/>
                </a:ext>
              </a:extLst>
            </p:cNvPr>
            <p:cNvSpPr/>
            <p:nvPr/>
          </p:nvSpPr>
          <p:spPr>
            <a:xfrm>
              <a:off x="1309411" y="6402729"/>
              <a:ext cx="118204" cy="4615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206"/>
                <a:gd name="f7" fmla="val 461526"/>
                <a:gd name="f8" fmla="val 360588"/>
                <a:gd name="f9" fmla="val 65007"/>
                <a:gd name="f10" fmla="val 63483"/>
                <a:gd name="f11" fmla="val 461527"/>
                <a:gd name="f12" fmla="val 117698"/>
                <a:gd name="f13" fmla="val 359953"/>
                <a:gd name="f14" fmla="+- 0 0 -90"/>
                <a:gd name="f15" fmla="*/ f3 1 118206"/>
                <a:gd name="f16" fmla="*/ f4 1 46152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18206"/>
                <a:gd name="f25" fmla="*/ f21 1 461526"/>
                <a:gd name="f26" fmla="*/ 118206 f22 1"/>
                <a:gd name="f27" fmla="*/ 360588 f21 1"/>
                <a:gd name="f28" fmla="*/ 0 f21 1"/>
                <a:gd name="f29" fmla="*/ 65007 f22 1"/>
                <a:gd name="f30" fmla="*/ 63483 f22 1"/>
                <a:gd name="f31" fmla="*/ 0 f22 1"/>
                <a:gd name="f32" fmla="*/ 461527 f21 1"/>
                <a:gd name="f33" fmla="*/ 117698 f22 1"/>
                <a:gd name="f34" fmla="*/ 359953 f21 1"/>
                <a:gd name="f35" fmla="+- f23 0 f1"/>
                <a:gd name="f36" fmla="*/ f26 1 118206"/>
                <a:gd name="f37" fmla="*/ f27 1 461526"/>
                <a:gd name="f38" fmla="*/ f28 1 461526"/>
                <a:gd name="f39" fmla="*/ f29 1 118206"/>
                <a:gd name="f40" fmla="*/ f30 1 118206"/>
                <a:gd name="f41" fmla="*/ f31 1 118206"/>
                <a:gd name="f42" fmla="*/ f32 1 461526"/>
                <a:gd name="f43" fmla="*/ f33 1 118206"/>
                <a:gd name="f44" fmla="*/ f34 1 461526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5"/>
                <a:gd name="f52" fmla="*/ f39 1 f24"/>
                <a:gd name="f53" fmla="*/ f40 1 f24"/>
                <a:gd name="f54" fmla="*/ f41 1 f24"/>
                <a:gd name="f55" fmla="*/ f42 1 f25"/>
                <a:gd name="f56" fmla="*/ f43 1 f24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6 1"/>
                <a:gd name="f65" fmla="*/ f52 f15 1"/>
                <a:gd name="f66" fmla="*/ f53 f15 1"/>
                <a:gd name="f67" fmla="*/ f54 f15 1"/>
                <a:gd name="f68" fmla="*/ f55 f16 1"/>
                <a:gd name="f69" fmla="*/ f56 f15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2" y="f64"/>
                </a:cxn>
                <a:cxn ang="f35">
                  <a:pos x="f65" y="f64"/>
                </a:cxn>
                <a:cxn ang="f35">
                  <a:pos x="f66" y="f64"/>
                </a:cxn>
                <a:cxn ang="f35">
                  <a:pos x="f67" y="f64"/>
                </a:cxn>
                <a:cxn ang="f35">
                  <a:pos x="f67" y="f68"/>
                </a:cxn>
                <a:cxn ang="f35">
                  <a:pos x="f69" y="f68"/>
                </a:cxn>
                <a:cxn ang="f35">
                  <a:pos x="f69" y="f70"/>
                </a:cxn>
              </a:cxnLst>
              <a:rect l="f58" t="f61" r="f59" b="f60"/>
              <a:pathLst>
                <a:path w="118206" h="461526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1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22B0AE"/>
            </a:solidFill>
            <a:ln w="12691" cap="flat">
              <a:solidFill>
                <a:srgbClr val="66B2B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6" name="Freeform: Shape 496">
              <a:extLst>
                <a:ext uri="{FF2B5EF4-FFF2-40B4-BE49-F238E27FC236}">
                  <a16:creationId xmlns:a16="http://schemas.microsoft.com/office/drawing/2014/main" id="{C9957D0B-00FA-DCCB-72AE-6744E567D6AE}"/>
                </a:ext>
              </a:extLst>
            </p:cNvPr>
            <p:cNvSpPr/>
            <p:nvPr/>
          </p:nvSpPr>
          <p:spPr>
            <a:xfrm>
              <a:off x="1216087" y="5821600"/>
              <a:ext cx="314498" cy="6427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4497"/>
                <a:gd name="f7" fmla="val 642709"/>
                <a:gd name="f8" fmla="val 77831"/>
                <a:gd name="f9" fmla="val 571100"/>
                <a:gd name="f10" fmla="val 82909"/>
                <a:gd name="f11" fmla="val 218637"/>
                <a:gd name="f12" fmla="val 222497"/>
                <a:gd name="f13" fmla="val 225620"/>
                <a:gd name="f14" fmla="val 574223"/>
                <a:gd name="f15" fmla="val 578083"/>
                <a:gd name="f16" fmla="val 642710"/>
                <a:gd name="f17" fmla="val 571354"/>
                <a:gd name="f18" fmla="+- 0 0 -90"/>
                <a:gd name="f19" fmla="*/ f3 1 314497"/>
                <a:gd name="f20" fmla="*/ f4 1 64270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14497"/>
                <a:gd name="f29" fmla="*/ f25 1 642709"/>
                <a:gd name="f30" fmla="*/ 77831 f26 1"/>
                <a:gd name="f31" fmla="*/ 571100 f25 1"/>
                <a:gd name="f32" fmla="*/ 82909 f26 1"/>
                <a:gd name="f33" fmla="*/ 218637 f26 1"/>
                <a:gd name="f34" fmla="*/ 225620 f26 1"/>
                <a:gd name="f35" fmla="*/ 578083 f25 1"/>
                <a:gd name="f36" fmla="*/ 642710 f25 1"/>
                <a:gd name="f37" fmla="*/ 314497 f26 1"/>
                <a:gd name="f38" fmla="*/ 0 f25 1"/>
                <a:gd name="f39" fmla="*/ 0 f26 1"/>
                <a:gd name="f40" fmla="*/ 571354 f25 1"/>
                <a:gd name="f41" fmla="+- f27 0 f1"/>
                <a:gd name="f42" fmla="*/ f30 1 314497"/>
                <a:gd name="f43" fmla="*/ f31 1 642709"/>
                <a:gd name="f44" fmla="*/ f32 1 314497"/>
                <a:gd name="f45" fmla="*/ f33 1 314497"/>
                <a:gd name="f46" fmla="*/ f34 1 314497"/>
                <a:gd name="f47" fmla="*/ f35 1 642709"/>
                <a:gd name="f48" fmla="*/ f36 1 642709"/>
                <a:gd name="f49" fmla="*/ f37 1 314497"/>
                <a:gd name="f50" fmla="*/ f38 1 642709"/>
                <a:gd name="f51" fmla="*/ f39 1 314497"/>
                <a:gd name="f52" fmla="*/ f40 1 642709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8"/>
                <a:gd name="f60" fmla="*/ f45 1 f28"/>
                <a:gd name="f61" fmla="*/ f46 1 f28"/>
                <a:gd name="f62" fmla="*/ f47 1 f29"/>
                <a:gd name="f63" fmla="*/ f48 1 f29"/>
                <a:gd name="f64" fmla="*/ f49 1 f28"/>
                <a:gd name="f65" fmla="*/ f50 1 f29"/>
                <a:gd name="f66" fmla="*/ f51 1 f28"/>
                <a:gd name="f67" fmla="*/ f52 1 f29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19 1"/>
                <a:gd name="f75" fmla="*/ f60 f19 1"/>
                <a:gd name="f76" fmla="*/ f61 f19 1"/>
                <a:gd name="f77" fmla="*/ f62 f20 1"/>
                <a:gd name="f78" fmla="*/ f63 f20 1"/>
                <a:gd name="f79" fmla="*/ f64 f19 1"/>
                <a:gd name="f80" fmla="*/ f65 f20 1"/>
                <a:gd name="f81" fmla="*/ f66 f19 1"/>
                <a:gd name="f82" fmla="*/ f6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4" y="f73"/>
                </a:cxn>
                <a:cxn ang="f41">
                  <a:pos x="f75" y="f73"/>
                </a:cxn>
                <a:cxn ang="f41">
                  <a:pos x="f76" y="f77"/>
                </a:cxn>
                <a:cxn ang="f41">
                  <a:pos x="f76" y="f78"/>
                </a:cxn>
                <a:cxn ang="f41">
                  <a:pos x="f79" y="f78"/>
                </a:cxn>
                <a:cxn ang="f41">
                  <a:pos x="f79" y="f80"/>
                </a:cxn>
                <a:cxn ang="f41">
                  <a:pos x="f81" y="f80"/>
                </a:cxn>
                <a:cxn ang="f41">
                  <a:pos x="f81" y="f82"/>
                </a:cxn>
              </a:cxnLst>
              <a:rect l="f68" t="f71" r="f69" b="f70"/>
              <a:pathLst>
                <a:path w="314497" h="642709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cubicBezTo>
                    <a:pt x="f12" y="f9"/>
                    <a:pt x="f13" y="f14"/>
                    <a:pt x="f13" y="f15"/>
                  </a:cubicBezTo>
                  <a:lnTo>
                    <a:pt x="f13" y="f16"/>
                  </a:lnTo>
                  <a:lnTo>
                    <a:pt x="f6" y="f16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7" name="Freeform: Shape 497">
              <a:extLst>
                <a:ext uri="{FF2B5EF4-FFF2-40B4-BE49-F238E27FC236}">
                  <a16:creationId xmlns:a16="http://schemas.microsoft.com/office/drawing/2014/main" id="{796B98BE-2DEA-D03E-2663-9498F583D70D}"/>
                </a:ext>
              </a:extLst>
            </p:cNvPr>
            <p:cNvSpPr/>
            <p:nvPr/>
          </p:nvSpPr>
          <p:spPr>
            <a:xfrm>
              <a:off x="1538962" y="6465329"/>
              <a:ext cx="435373" cy="3986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5369"/>
                <a:gd name="f7" fmla="val 398677"/>
                <a:gd name="f8" fmla="val 4190"/>
                <a:gd name="f9" fmla="val 508"/>
                <a:gd name="f10" fmla="val 3136"/>
                <a:gd name="f11" fmla="val 1828"/>
                <a:gd name="f12" fmla="val 1651"/>
                <a:gd name="f13" fmla="val 2730"/>
                <a:gd name="f14" fmla="val 3047"/>
                <a:gd name="f15" fmla="val 291263"/>
                <a:gd name="f16" fmla="val 800"/>
                <a:gd name="f17" fmla="val 291403"/>
                <a:gd name="f18" fmla="val 1562"/>
                <a:gd name="f19" fmla="val 291657"/>
                <a:gd name="f20" fmla="val 2285"/>
                <a:gd name="f21" fmla="val 292025"/>
                <a:gd name="f22" fmla="val 37582"/>
                <a:gd name="f23" fmla="val 312594"/>
                <a:gd name="f24" fmla="val 37976"/>
                <a:gd name="f25" fmla="val 312861"/>
                <a:gd name="f26" fmla="val 38331"/>
                <a:gd name="f27" fmla="val 313216"/>
                <a:gd name="f28" fmla="val 38598"/>
                <a:gd name="f29" fmla="val 313610"/>
                <a:gd name="f30" fmla="val 38915"/>
                <a:gd name="f31" fmla="val 313889"/>
                <a:gd name="f32" fmla="val 39182"/>
                <a:gd name="f33" fmla="val 314232"/>
                <a:gd name="f34" fmla="val 39360"/>
                <a:gd name="f35" fmla="val 314625"/>
                <a:gd name="f36" fmla="val 315768"/>
                <a:gd name="f37" fmla="val 316657"/>
                <a:gd name="f38" fmla="val 317165"/>
                <a:gd name="f39" fmla="val 317673"/>
                <a:gd name="f40" fmla="val 318053"/>
                <a:gd name="f41" fmla="val 398678"/>
                <a:gd name="f42" fmla="val 435370"/>
                <a:gd name="f43" fmla="+- 0 0 -90"/>
                <a:gd name="f44" fmla="*/ f3 1 435369"/>
                <a:gd name="f45" fmla="*/ f4 1 398677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435369"/>
                <a:gd name="f54" fmla="*/ f50 1 398677"/>
                <a:gd name="f55" fmla="*/ 4190 f51 1"/>
                <a:gd name="f56" fmla="*/ 508 f50 1"/>
                <a:gd name="f57" fmla="*/ 0 f51 1"/>
                <a:gd name="f58" fmla="*/ 3047 f50 1"/>
                <a:gd name="f59" fmla="*/ 291263 f50 1"/>
                <a:gd name="f60" fmla="*/ 2285 f51 1"/>
                <a:gd name="f61" fmla="*/ 292025 f50 1"/>
                <a:gd name="f62" fmla="*/ 37582 f51 1"/>
                <a:gd name="f63" fmla="*/ 312594 f50 1"/>
                <a:gd name="f64" fmla="*/ 38598 f51 1"/>
                <a:gd name="f65" fmla="*/ 313610 f50 1"/>
                <a:gd name="f66" fmla="*/ 39360 f51 1"/>
                <a:gd name="f67" fmla="*/ 314625 f50 1"/>
                <a:gd name="f68" fmla="*/ 315768 f50 1"/>
                <a:gd name="f69" fmla="*/ 317165 f50 1"/>
                <a:gd name="f70" fmla="*/ 318053 f50 1"/>
                <a:gd name="f71" fmla="*/ 398678 f50 1"/>
                <a:gd name="f72" fmla="*/ 435370 f51 1"/>
                <a:gd name="f73" fmla="*/ 0 f50 1"/>
                <a:gd name="f74" fmla="+- f52 0 f1"/>
                <a:gd name="f75" fmla="*/ f55 1 435369"/>
                <a:gd name="f76" fmla="*/ f56 1 398677"/>
                <a:gd name="f77" fmla="*/ f57 1 435369"/>
                <a:gd name="f78" fmla="*/ f58 1 398677"/>
                <a:gd name="f79" fmla="*/ f59 1 398677"/>
                <a:gd name="f80" fmla="*/ f60 1 435369"/>
                <a:gd name="f81" fmla="*/ f61 1 398677"/>
                <a:gd name="f82" fmla="*/ f62 1 435369"/>
                <a:gd name="f83" fmla="*/ f63 1 398677"/>
                <a:gd name="f84" fmla="*/ f64 1 435369"/>
                <a:gd name="f85" fmla="*/ f65 1 398677"/>
                <a:gd name="f86" fmla="*/ f66 1 435369"/>
                <a:gd name="f87" fmla="*/ f67 1 398677"/>
                <a:gd name="f88" fmla="*/ f68 1 398677"/>
                <a:gd name="f89" fmla="*/ f69 1 398677"/>
                <a:gd name="f90" fmla="*/ f70 1 398677"/>
                <a:gd name="f91" fmla="*/ f71 1 398677"/>
                <a:gd name="f92" fmla="*/ f72 1 435369"/>
                <a:gd name="f93" fmla="*/ f73 1 398677"/>
                <a:gd name="f94" fmla="*/ f46 1 f53"/>
                <a:gd name="f95" fmla="*/ f47 1 f53"/>
                <a:gd name="f96" fmla="*/ f46 1 f54"/>
                <a:gd name="f97" fmla="*/ f48 1 f54"/>
                <a:gd name="f98" fmla="*/ f75 1 f53"/>
                <a:gd name="f99" fmla="*/ f76 1 f54"/>
                <a:gd name="f100" fmla="*/ f77 1 f53"/>
                <a:gd name="f101" fmla="*/ f78 1 f54"/>
                <a:gd name="f102" fmla="*/ f79 1 f54"/>
                <a:gd name="f103" fmla="*/ f80 1 f53"/>
                <a:gd name="f104" fmla="*/ f81 1 f54"/>
                <a:gd name="f105" fmla="*/ f82 1 f53"/>
                <a:gd name="f106" fmla="*/ f83 1 f54"/>
                <a:gd name="f107" fmla="*/ f84 1 f53"/>
                <a:gd name="f108" fmla="*/ f85 1 f54"/>
                <a:gd name="f109" fmla="*/ f86 1 f53"/>
                <a:gd name="f110" fmla="*/ f87 1 f54"/>
                <a:gd name="f111" fmla="*/ f88 1 f54"/>
                <a:gd name="f112" fmla="*/ f89 1 f54"/>
                <a:gd name="f113" fmla="*/ f90 1 f54"/>
                <a:gd name="f114" fmla="*/ f91 1 f54"/>
                <a:gd name="f115" fmla="*/ f92 1 f53"/>
                <a:gd name="f116" fmla="*/ f93 1 f54"/>
                <a:gd name="f117" fmla="*/ f94 f44 1"/>
                <a:gd name="f118" fmla="*/ f95 f44 1"/>
                <a:gd name="f119" fmla="*/ f97 f45 1"/>
                <a:gd name="f120" fmla="*/ f96 f45 1"/>
                <a:gd name="f121" fmla="*/ f98 f44 1"/>
                <a:gd name="f122" fmla="*/ f99 f45 1"/>
                <a:gd name="f123" fmla="*/ f100 f44 1"/>
                <a:gd name="f124" fmla="*/ f101 f45 1"/>
                <a:gd name="f125" fmla="*/ f102 f45 1"/>
                <a:gd name="f126" fmla="*/ f103 f44 1"/>
                <a:gd name="f127" fmla="*/ f104 f45 1"/>
                <a:gd name="f128" fmla="*/ f105 f44 1"/>
                <a:gd name="f129" fmla="*/ f106 f45 1"/>
                <a:gd name="f130" fmla="*/ f107 f44 1"/>
                <a:gd name="f131" fmla="*/ f108 f45 1"/>
                <a:gd name="f132" fmla="*/ f109 f44 1"/>
                <a:gd name="f133" fmla="*/ f110 f45 1"/>
                <a:gd name="f134" fmla="*/ f111 f45 1"/>
                <a:gd name="f135" fmla="*/ f112 f45 1"/>
                <a:gd name="f136" fmla="*/ f113 f45 1"/>
                <a:gd name="f137" fmla="*/ f114 f45 1"/>
                <a:gd name="f138" fmla="*/ f115 f44 1"/>
                <a:gd name="f139" fmla="*/ f116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1" y="f122"/>
                </a:cxn>
                <a:cxn ang="f74">
                  <a:pos x="f123" y="f124"/>
                </a:cxn>
                <a:cxn ang="f74">
                  <a:pos x="f123" y="f125"/>
                </a:cxn>
                <a:cxn ang="f74">
                  <a:pos x="f126" y="f127"/>
                </a:cxn>
                <a:cxn ang="f74">
                  <a:pos x="f128" y="f129"/>
                </a:cxn>
                <a:cxn ang="f74">
                  <a:pos x="f128" y="f129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32" y="f134"/>
                </a:cxn>
                <a:cxn ang="f74">
                  <a:pos x="f132" y="f135"/>
                </a:cxn>
                <a:cxn ang="f74">
                  <a:pos x="f132" y="f136"/>
                </a:cxn>
                <a:cxn ang="f74">
                  <a:pos x="f132" y="f137"/>
                </a:cxn>
                <a:cxn ang="f74">
                  <a:pos x="f138" y="f137"/>
                </a:cxn>
                <a:cxn ang="f74">
                  <a:pos x="f138" y="f139"/>
                </a:cxn>
              </a:cxnLst>
              <a:rect l="f117" t="f120" r="f118" b="f119"/>
              <a:pathLst>
                <a:path w="435369" h="398677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6"/>
                  </a:lnTo>
                  <a:cubicBezTo>
                    <a:pt x="f34" y="f36"/>
                    <a:pt x="f34" y="f37"/>
                    <a:pt x="f34" y="f38"/>
                  </a:cubicBezTo>
                  <a:cubicBezTo>
                    <a:pt x="f34" y="f39"/>
                    <a:pt x="f34" y="f38"/>
                    <a:pt x="f34" y="f40"/>
                  </a:cubicBezTo>
                  <a:lnTo>
                    <a:pt x="f34" y="f41"/>
                  </a:lnTo>
                  <a:lnTo>
                    <a:pt x="f42" y="f41"/>
                  </a:lnTo>
                  <a:lnTo>
                    <a:pt x="f42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8" name="Freeform: Shape 498">
              <a:extLst>
                <a:ext uri="{FF2B5EF4-FFF2-40B4-BE49-F238E27FC236}">
                  <a16:creationId xmlns:a16="http://schemas.microsoft.com/office/drawing/2014/main" id="{026445CF-9334-9869-2C70-E1C5C38B97E8}"/>
                </a:ext>
              </a:extLst>
            </p:cNvPr>
            <p:cNvSpPr/>
            <p:nvPr/>
          </p:nvSpPr>
          <p:spPr>
            <a:xfrm>
              <a:off x="1440820" y="6467103"/>
              <a:ext cx="95097" cy="2998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098"/>
                <a:gd name="f7" fmla="val 299897"/>
                <a:gd name="f8" fmla="val 635"/>
                <a:gd name="f9" fmla="val 89512"/>
                <a:gd name="f10" fmla="val 89689"/>
                <a:gd name="f11" fmla="val 299148"/>
                <a:gd name="f12" fmla="val 89943"/>
                <a:gd name="f13" fmla="val 298424"/>
                <a:gd name="f14" fmla="val 90273"/>
                <a:gd name="f15" fmla="val 297739"/>
                <a:gd name="f16" fmla="val 91340"/>
                <a:gd name="f17" fmla="val 295999"/>
                <a:gd name="f18" fmla="val 93092"/>
                <a:gd name="f19" fmla="val 294793"/>
                <a:gd name="f20" fmla="val 294438"/>
                <a:gd name="f21" fmla="val 5460"/>
                <a:gd name="f22" fmla="val 92318"/>
                <a:gd name="f23" fmla="val 4964"/>
                <a:gd name="f24" fmla="val 90134"/>
                <a:gd name="f25" fmla="val 2781"/>
                <a:gd name="f26" fmla="val 89639"/>
                <a:gd name="f27" fmla="+- 0 0 -90"/>
                <a:gd name="f28" fmla="*/ f3 1 95098"/>
                <a:gd name="f29" fmla="*/ f4 1 29989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95098"/>
                <a:gd name="f38" fmla="*/ f34 1 299897"/>
                <a:gd name="f39" fmla="*/ 635 f35 1"/>
                <a:gd name="f40" fmla="*/ 299897 f34 1"/>
                <a:gd name="f41" fmla="*/ 89512 f35 1"/>
                <a:gd name="f42" fmla="*/ 90273 f35 1"/>
                <a:gd name="f43" fmla="*/ 297739 f34 1"/>
                <a:gd name="f44" fmla="*/ 95098 f35 1"/>
                <a:gd name="f45" fmla="*/ 294438 f34 1"/>
                <a:gd name="f46" fmla="*/ 5460 f34 1"/>
                <a:gd name="f47" fmla="*/ 89639 f35 1"/>
                <a:gd name="f48" fmla="*/ 0 f34 1"/>
                <a:gd name="f49" fmla="*/ 0 f35 1"/>
                <a:gd name="f50" fmla="+- f36 0 f1"/>
                <a:gd name="f51" fmla="*/ f39 1 95098"/>
                <a:gd name="f52" fmla="*/ f40 1 299897"/>
                <a:gd name="f53" fmla="*/ f41 1 95098"/>
                <a:gd name="f54" fmla="*/ f42 1 95098"/>
                <a:gd name="f55" fmla="*/ f43 1 299897"/>
                <a:gd name="f56" fmla="*/ f44 1 95098"/>
                <a:gd name="f57" fmla="*/ f45 1 299897"/>
                <a:gd name="f58" fmla="*/ f46 1 299897"/>
                <a:gd name="f59" fmla="*/ f47 1 95098"/>
                <a:gd name="f60" fmla="*/ f48 1 299897"/>
                <a:gd name="f61" fmla="*/ f49 1 95098"/>
                <a:gd name="f62" fmla="*/ f30 1 f37"/>
                <a:gd name="f63" fmla="*/ f31 1 f37"/>
                <a:gd name="f64" fmla="*/ f30 1 f38"/>
                <a:gd name="f65" fmla="*/ f32 1 f38"/>
                <a:gd name="f66" fmla="*/ f51 1 f37"/>
                <a:gd name="f67" fmla="*/ f52 1 f38"/>
                <a:gd name="f68" fmla="*/ f53 1 f37"/>
                <a:gd name="f69" fmla="*/ f54 1 f37"/>
                <a:gd name="f70" fmla="*/ f55 1 f38"/>
                <a:gd name="f71" fmla="*/ f56 1 f37"/>
                <a:gd name="f72" fmla="*/ f57 1 f38"/>
                <a:gd name="f73" fmla="*/ f58 1 f38"/>
                <a:gd name="f74" fmla="*/ f59 1 f37"/>
                <a:gd name="f75" fmla="*/ f60 1 f38"/>
                <a:gd name="f76" fmla="*/ f61 1 f37"/>
                <a:gd name="f77" fmla="*/ f62 f28 1"/>
                <a:gd name="f78" fmla="*/ f63 f28 1"/>
                <a:gd name="f79" fmla="*/ f65 f29 1"/>
                <a:gd name="f80" fmla="*/ f64 f29 1"/>
                <a:gd name="f81" fmla="*/ f66 f28 1"/>
                <a:gd name="f82" fmla="*/ f67 f29 1"/>
                <a:gd name="f83" fmla="*/ f68 f28 1"/>
                <a:gd name="f84" fmla="*/ f69 f28 1"/>
                <a:gd name="f85" fmla="*/ f70 f29 1"/>
                <a:gd name="f86" fmla="*/ f71 f28 1"/>
                <a:gd name="f87" fmla="*/ f72 f29 1"/>
                <a:gd name="f88" fmla="*/ f73 f29 1"/>
                <a:gd name="f89" fmla="*/ f74 f28 1"/>
                <a:gd name="f90" fmla="*/ f75 f29 1"/>
                <a:gd name="f91" fmla="*/ f76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4" y="f85"/>
                </a:cxn>
                <a:cxn ang="f50">
                  <a:pos x="f86" y="f87"/>
                </a:cxn>
                <a:cxn ang="f50">
                  <a:pos x="f86" y="f88"/>
                </a:cxn>
                <a:cxn ang="f50">
                  <a:pos x="f89" y="f90"/>
                </a:cxn>
                <a:cxn ang="f50">
                  <a:pos x="f91" y="f90"/>
                </a:cxn>
              </a:cxnLst>
              <a:rect l="f77" t="f80" r="f78" b="f79"/>
              <a:pathLst>
                <a:path w="95098" h="299897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20"/>
                  </a:cubicBezTo>
                  <a:lnTo>
                    <a:pt x="f6" y="f21"/>
                  </a:lnTo>
                  <a:cubicBezTo>
                    <a:pt x="f22" y="f23"/>
                    <a:pt x="f24" y="f25"/>
                    <a:pt x="f26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9" name="Freeform: Shape 499">
              <a:extLst>
                <a:ext uri="{FF2B5EF4-FFF2-40B4-BE49-F238E27FC236}">
                  <a16:creationId xmlns:a16="http://schemas.microsoft.com/office/drawing/2014/main" id="{944F0A66-AD77-F706-43EB-21EDF4BC921B}"/>
                </a:ext>
              </a:extLst>
            </p:cNvPr>
            <p:cNvSpPr/>
            <p:nvPr/>
          </p:nvSpPr>
          <p:spPr>
            <a:xfrm>
              <a:off x="0" y="6406926"/>
              <a:ext cx="1527" cy="4617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3"/>
                <a:gd name="f7" fmla="val 461780"/>
                <a:gd name="f8" fmla="val 1524"/>
                <a:gd name="f9" fmla="val 461781"/>
                <a:gd name="f10" fmla="+- 0 0 -90"/>
                <a:gd name="f11" fmla="*/ f3 1 1523"/>
                <a:gd name="f12" fmla="*/ f4 1 46178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523"/>
                <a:gd name="f21" fmla="*/ f17 1 461780"/>
                <a:gd name="f22" fmla="*/ 0 f18 1"/>
                <a:gd name="f23" fmla="*/ 0 f17 1"/>
                <a:gd name="f24" fmla="*/ 1524 f18 1"/>
                <a:gd name="f25" fmla="*/ 461781 f17 1"/>
                <a:gd name="f26" fmla="+- f19 0 f1"/>
                <a:gd name="f27" fmla="*/ f22 1 1523"/>
                <a:gd name="f28" fmla="*/ f23 1 461780"/>
                <a:gd name="f29" fmla="*/ f24 1 1523"/>
                <a:gd name="f30" fmla="*/ f25 1 461780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1523" h="461780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0" name="Freeform: Shape 500">
              <a:extLst>
                <a:ext uri="{FF2B5EF4-FFF2-40B4-BE49-F238E27FC236}">
                  <a16:creationId xmlns:a16="http://schemas.microsoft.com/office/drawing/2014/main" id="{89D41179-0851-3731-17D1-FC8259084725}"/>
                </a:ext>
              </a:extLst>
            </p:cNvPr>
            <p:cNvSpPr/>
            <p:nvPr/>
          </p:nvSpPr>
          <p:spPr>
            <a:xfrm>
              <a:off x="3931" y="6402729"/>
              <a:ext cx="240606" cy="4617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0602"/>
                <a:gd name="f7" fmla="val 461780"/>
                <a:gd name="f8" fmla="val 461781"/>
                <a:gd name="f9" fmla="+- 0 0 -90"/>
                <a:gd name="f10" fmla="*/ f3 1 240602"/>
                <a:gd name="f11" fmla="*/ f4 1 46178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0602"/>
                <a:gd name="f20" fmla="*/ f16 1 461780"/>
                <a:gd name="f21" fmla="*/ 0 f17 1"/>
                <a:gd name="f22" fmla="*/ 0 f16 1"/>
                <a:gd name="f23" fmla="*/ 240602 f17 1"/>
                <a:gd name="f24" fmla="*/ 461781 f16 1"/>
                <a:gd name="f25" fmla="+- f18 0 f1"/>
                <a:gd name="f26" fmla="*/ f21 1 240602"/>
                <a:gd name="f27" fmla="*/ f22 1 461780"/>
                <a:gd name="f28" fmla="*/ f23 1 240602"/>
                <a:gd name="f29" fmla="*/ f24 1 46178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40602" h="461780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1" name="Freeform: Shape 501">
              <a:extLst>
                <a:ext uri="{FF2B5EF4-FFF2-40B4-BE49-F238E27FC236}">
                  <a16:creationId xmlns:a16="http://schemas.microsoft.com/office/drawing/2014/main" id="{9E7207DD-0304-12FD-5C37-2AD28D6125F1}"/>
                </a:ext>
              </a:extLst>
            </p:cNvPr>
            <p:cNvSpPr/>
            <p:nvPr/>
          </p:nvSpPr>
          <p:spPr>
            <a:xfrm>
              <a:off x="653750" y="5788334"/>
              <a:ext cx="30467" cy="2912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72"/>
                <a:gd name="f7" fmla="val 291263"/>
                <a:gd name="f8" fmla="val 291264"/>
                <a:gd name="f9" fmla="val 16252"/>
                <a:gd name="f10" fmla="val 28960"/>
                <a:gd name="f11" fmla="val 14943"/>
                <a:gd name="f12" fmla="val 28081"/>
                <a:gd name="f13" fmla="val 13047"/>
                <a:gd name="f14" fmla="val 28060"/>
                <a:gd name="f15" fmla="val 11046"/>
                <a:gd name="f16" fmla="+- 0 0 -90"/>
                <a:gd name="f17" fmla="*/ f3 1 30472"/>
                <a:gd name="f18" fmla="*/ f4 1 29126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0472"/>
                <a:gd name="f27" fmla="*/ f23 1 291263"/>
                <a:gd name="f28" fmla="*/ 0 f24 1"/>
                <a:gd name="f29" fmla="*/ 0 f23 1"/>
                <a:gd name="f30" fmla="*/ 291264 f23 1"/>
                <a:gd name="f31" fmla="*/ 30472 f24 1"/>
                <a:gd name="f32" fmla="*/ 16252 f23 1"/>
                <a:gd name="f33" fmla="*/ 28060 f24 1"/>
                <a:gd name="f34" fmla="*/ 11046 f23 1"/>
                <a:gd name="f35" fmla="+- f25 0 f1"/>
                <a:gd name="f36" fmla="*/ f28 1 30472"/>
                <a:gd name="f37" fmla="*/ f29 1 291263"/>
                <a:gd name="f38" fmla="*/ f30 1 291263"/>
                <a:gd name="f39" fmla="*/ f31 1 30472"/>
                <a:gd name="f40" fmla="*/ f32 1 291263"/>
                <a:gd name="f41" fmla="*/ f33 1 30472"/>
                <a:gd name="f42" fmla="*/ f34 1 291263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62"/>
                </a:cxn>
                <a:cxn ang="f35">
                  <a:pos x="f63" y="f64"/>
                </a:cxn>
                <a:cxn ang="f35">
                  <a:pos x="f63" y="f59"/>
                </a:cxn>
              </a:cxnLst>
              <a:rect l="f54" t="f57" r="f55" b="f56"/>
              <a:pathLst>
                <a:path w="30472" h="291263">
                  <a:moveTo>
                    <a:pt x="f5" y="f5"/>
                  </a:moveTo>
                  <a:lnTo>
                    <a:pt x="f5" y="f8"/>
                  </a:lnTo>
                  <a:lnTo>
                    <a:pt x="f6" y="f8"/>
                  </a:ln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2" name="Freeform: Shape 502">
              <a:extLst>
                <a:ext uri="{FF2B5EF4-FFF2-40B4-BE49-F238E27FC236}">
                  <a16:creationId xmlns:a16="http://schemas.microsoft.com/office/drawing/2014/main" id="{63D0AD1B-E634-234D-6E3F-5B7E5A151B07}"/>
                </a:ext>
              </a:extLst>
            </p:cNvPr>
            <p:cNvSpPr/>
            <p:nvPr/>
          </p:nvSpPr>
          <p:spPr>
            <a:xfrm>
              <a:off x="1012304" y="5805854"/>
              <a:ext cx="1399" cy="586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586589"/>
                <a:gd name="f8" fmla="val 1397"/>
                <a:gd name="f9" fmla="val 586590"/>
                <a:gd name="f10" fmla="+- 0 0 -90"/>
                <a:gd name="f11" fmla="*/ f3 1 1396"/>
                <a:gd name="f12" fmla="*/ f4 1 58658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96"/>
                <a:gd name="f21" fmla="*/ f17 1 586589"/>
                <a:gd name="f22" fmla="*/ 1397 f18 1"/>
                <a:gd name="f23" fmla="*/ 0 f17 1"/>
                <a:gd name="f24" fmla="*/ 0 f18 1"/>
                <a:gd name="f25" fmla="*/ 586590 f17 1"/>
                <a:gd name="f26" fmla="+- f19 0 f1"/>
                <a:gd name="f27" fmla="*/ f22 1 1396"/>
                <a:gd name="f28" fmla="*/ f23 1 586589"/>
                <a:gd name="f29" fmla="*/ f24 1 1396"/>
                <a:gd name="f30" fmla="*/ f25 1 586589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1396" h="586589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3" name="Freeform: Shape 503">
              <a:extLst>
                <a:ext uri="{FF2B5EF4-FFF2-40B4-BE49-F238E27FC236}">
                  <a16:creationId xmlns:a16="http://schemas.microsoft.com/office/drawing/2014/main" id="{B0A185AA-DA86-9A29-B7E5-9658E38CB260}"/>
                </a:ext>
              </a:extLst>
            </p:cNvPr>
            <p:cNvSpPr/>
            <p:nvPr/>
          </p:nvSpPr>
          <p:spPr>
            <a:xfrm>
              <a:off x="1016117" y="5773613"/>
              <a:ext cx="186135" cy="6190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133"/>
                <a:gd name="f7" fmla="val 619093"/>
                <a:gd name="f8" fmla="val 1524"/>
                <a:gd name="f9" fmla="val 7745"/>
                <a:gd name="f10" fmla="val 13078"/>
                <a:gd name="f11" fmla="val 21204"/>
                <a:gd name="f12" fmla="val 1215"/>
                <a:gd name="f13" fmla="val 22415"/>
                <a:gd name="f14" fmla="val 1901"/>
                <a:gd name="f15" fmla="val 24059"/>
                <a:gd name="f16" fmla="val 1905"/>
                <a:gd name="f17" fmla="val 25774"/>
                <a:gd name="f18" fmla="val 1893"/>
                <a:gd name="f19" fmla="val 27527"/>
                <a:gd name="f20" fmla="val 1211"/>
                <a:gd name="f21" fmla="val 29208"/>
                <a:gd name="f22" fmla="val 30472"/>
                <a:gd name="f23" fmla="val 619094"/>
                <a:gd name="f24" fmla="val 186134"/>
                <a:gd name="f25" fmla="val 3936"/>
                <a:gd name="f26" fmla="+- 0 0 -90"/>
                <a:gd name="f27" fmla="*/ f3 1 186133"/>
                <a:gd name="f28" fmla="*/ f4 1 619093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86133"/>
                <a:gd name="f37" fmla="*/ f33 1 619093"/>
                <a:gd name="f38" fmla="*/ 1524 f34 1"/>
                <a:gd name="f39" fmla="*/ 7745 f33 1"/>
                <a:gd name="f40" fmla="*/ 0 f34 1"/>
                <a:gd name="f41" fmla="*/ 13078 f33 1"/>
                <a:gd name="f42" fmla="*/ 21204 f33 1"/>
                <a:gd name="f43" fmla="*/ 1905 f34 1"/>
                <a:gd name="f44" fmla="*/ 25774 f33 1"/>
                <a:gd name="f45" fmla="*/ 30472 f33 1"/>
                <a:gd name="f46" fmla="*/ 619094 f33 1"/>
                <a:gd name="f47" fmla="*/ 186134 f34 1"/>
                <a:gd name="f48" fmla="*/ 0 f33 1"/>
                <a:gd name="f49" fmla="*/ 3936 f34 1"/>
                <a:gd name="f50" fmla="+- f35 0 f1"/>
                <a:gd name="f51" fmla="*/ f38 1 186133"/>
                <a:gd name="f52" fmla="*/ f39 1 619093"/>
                <a:gd name="f53" fmla="*/ f40 1 186133"/>
                <a:gd name="f54" fmla="*/ f41 1 619093"/>
                <a:gd name="f55" fmla="*/ f42 1 619093"/>
                <a:gd name="f56" fmla="*/ f43 1 186133"/>
                <a:gd name="f57" fmla="*/ f44 1 619093"/>
                <a:gd name="f58" fmla="*/ f45 1 619093"/>
                <a:gd name="f59" fmla="*/ f46 1 619093"/>
                <a:gd name="f60" fmla="*/ f47 1 186133"/>
                <a:gd name="f61" fmla="*/ f48 1 619093"/>
                <a:gd name="f62" fmla="*/ f49 1 186133"/>
                <a:gd name="f63" fmla="*/ f29 1 f36"/>
                <a:gd name="f64" fmla="*/ f30 1 f36"/>
                <a:gd name="f65" fmla="*/ f29 1 f37"/>
                <a:gd name="f66" fmla="*/ f31 1 f37"/>
                <a:gd name="f67" fmla="*/ f51 1 f36"/>
                <a:gd name="f68" fmla="*/ f52 1 f37"/>
                <a:gd name="f69" fmla="*/ f53 1 f36"/>
                <a:gd name="f70" fmla="*/ f54 1 f37"/>
                <a:gd name="f71" fmla="*/ f55 1 f37"/>
                <a:gd name="f72" fmla="*/ f56 1 f36"/>
                <a:gd name="f73" fmla="*/ f57 1 f37"/>
                <a:gd name="f74" fmla="*/ f58 1 f37"/>
                <a:gd name="f75" fmla="*/ f59 1 f37"/>
                <a:gd name="f76" fmla="*/ f60 1 f36"/>
                <a:gd name="f77" fmla="*/ f61 1 f37"/>
                <a:gd name="f78" fmla="*/ f62 1 f36"/>
                <a:gd name="f79" fmla="*/ f63 f27 1"/>
                <a:gd name="f80" fmla="*/ f64 f27 1"/>
                <a:gd name="f81" fmla="*/ f66 f28 1"/>
                <a:gd name="f82" fmla="*/ f65 f28 1"/>
                <a:gd name="f83" fmla="*/ f67 f27 1"/>
                <a:gd name="f84" fmla="*/ f68 f28 1"/>
                <a:gd name="f85" fmla="*/ f69 f27 1"/>
                <a:gd name="f86" fmla="*/ f70 f28 1"/>
                <a:gd name="f87" fmla="*/ f71 f28 1"/>
                <a:gd name="f88" fmla="*/ f72 f27 1"/>
                <a:gd name="f89" fmla="*/ f73 f28 1"/>
                <a:gd name="f90" fmla="*/ f74 f28 1"/>
                <a:gd name="f91" fmla="*/ f75 f28 1"/>
                <a:gd name="f92" fmla="*/ f76 f27 1"/>
                <a:gd name="f93" fmla="*/ f77 f28 1"/>
                <a:gd name="f94" fmla="*/ f7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3" y="f84"/>
                </a:cxn>
                <a:cxn ang="f50">
                  <a:pos x="f85" y="f86"/>
                </a:cxn>
                <a:cxn ang="f50">
                  <a:pos x="f85" y="f87"/>
                </a:cxn>
                <a:cxn ang="f50">
                  <a:pos x="f88" y="f89"/>
                </a:cxn>
                <a:cxn ang="f50">
                  <a:pos x="f85" y="f90"/>
                </a:cxn>
                <a:cxn ang="f50">
                  <a:pos x="f85" y="f91"/>
                </a:cxn>
                <a:cxn ang="f50">
                  <a:pos x="f92" y="f91"/>
                </a:cxn>
                <a:cxn ang="f50">
                  <a:pos x="f92" y="f93"/>
                </a:cxn>
                <a:cxn ang="f50">
                  <a:pos x="f94" y="f93"/>
                </a:cxn>
              </a:cxnLst>
              <a:rect l="f79" t="f82" r="f80" b="f81"/>
              <a:pathLst>
                <a:path w="186133" h="619093">
                  <a:moveTo>
                    <a:pt x="f8" y="f9"/>
                  </a:moveTo>
                  <a:lnTo>
                    <a:pt x="f5" y="f10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5" y="f22"/>
                  </a:cubicBezTo>
                  <a:lnTo>
                    <a:pt x="f5" y="f23"/>
                  </a:lnTo>
                  <a:lnTo>
                    <a:pt x="f24" y="f23"/>
                  </a:lnTo>
                  <a:lnTo>
                    <a:pt x="f24" y="f5"/>
                  </a:lnTo>
                  <a:lnTo>
                    <a:pt x="f25" y="f5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4" name="Freeform: Shape 504">
              <a:extLst>
                <a:ext uri="{FF2B5EF4-FFF2-40B4-BE49-F238E27FC236}">
                  <a16:creationId xmlns:a16="http://schemas.microsoft.com/office/drawing/2014/main" id="{8E05F3DB-B6CF-3442-B219-0F0A27379D53}"/>
                </a:ext>
              </a:extLst>
            </p:cNvPr>
            <p:cNvSpPr/>
            <p:nvPr/>
          </p:nvSpPr>
          <p:spPr>
            <a:xfrm>
              <a:off x="1441332" y="6769540"/>
              <a:ext cx="127092" cy="173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93"/>
                <a:gd name="f7" fmla="val 17394"/>
                <a:gd name="f8" fmla="val 127"/>
                <a:gd name="f9" fmla="val 17395"/>
                <a:gd name="f10" fmla="val 127094"/>
                <a:gd name="f11" fmla="val 101701"/>
                <a:gd name="f12" fmla="val 4698"/>
                <a:gd name="f13" fmla="val 99847"/>
                <a:gd name="f14" fmla="val 3771"/>
                <a:gd name="f15" fmla="val 98526"/>
                <a:gd name="f16" fmla="val 2032"/>
                <a:gd name="f17" fmla="val 98145"/>
                <a:gd name="f18" fmla="+- 0 0 -90"/>
                <a:gd name="f19" fmla="*/ f3 1 127093"/>
                <a:gd name="f20" fmla="*/ f4 1 1739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27093"/>
                <a:gd name="f29" fmla="*/ f25 1 17394"/>
                <a:gd name="f30" fmla="*/ 127 f26 1"/>
                <a:gd name="f31" fmla="*/ 17395 f25 1"/>
                <a:gd name="f32" fmla="*/ 127094 f26 1"/>
                <a:gd name="f33" fmla="*/ 101701 f26 1"/>
                <a:gd name="f34" fmla="*/ 4698 f25 1"/>
                <a:gd name="f35" fmla="*/ 98145 f26 1"/>
                <a:gd name="f36" fmla="*/ 0 f25 1"/>
                <a:gd name="f37" fmla="*/ 0 f26 1"/>
                <a:gd name="f38" fmla="+- f27 0 f1"/>
                <a:gd name="f39" fmla="*/ f30 1 127093"/>
                <a:gd name="f40" fmla="*/ f31 1 17394"/>
                <a:gd name="f41" fmla="*/ f32 1 127093"/>
                <a:gd name="f42" fmla="*/ f33 1 127093"/>
                <a:gd name="f43" fmla="*/ f34 1 17394"/>
                <a:gd name="f44" fmla="*/ f35 1 127093"/>
                <a:gd name="f45" fmla="*/ f36 1 17394"/>
                <a:gd name="f46" fmla="*/ f37 1 127093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8"/>
                <a:gd name="f55" fmla="*/ f43 1 f29"/>
                <a:gd name="f56" fmla="*/ f44 1 f28"/>
                <a:gd name="f57" fmla="*/ f45 1 f29"/>
                <a:gd name="f58" fmla="*/ f46 1 f28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19 1"/>
                <a:gd name="f67" fmla="*/ f55 f20 1"/>
                <a:gd name="f68" fmla="*/ f56 f19 1"/>
                <a:gd name="f69" fmla="*/ f57 f20 1"/>
                <a:gd name="f70" fmla="*/ f5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7"/>
                </a:cxn>
                <a:cxn ang="f38">
                  <a:pos x="f68" y="f69"/>
                </a:cxn>
                <a:cxn ang="f38">
                  <a:pos x="f70" y="f69"/>
                </a:cxn>
              </a:cxnLst>
              <a:rect l="f59" t="f62" r="f60" b="f61"/>
              <a:pathLst>
                <a:path w="127093" h="17394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5" name="Freeform: Shape 505">
              <a:extLst>
                <a:ext uri="{FF2B5EF4-FFF2-40B4-BE49-F238E27FC236}">
                  <a16:creationId xmlns:a16="http://schemas.microsoft.com/office/drawing/2014/main" id="{C8FABB4E-4BEA-C2B4-526D-4BE44951A9CE}"/>
                </a:ext>
              </a:extLst>
            </p:cNvPr>
            <p:cNvSpPr/>
            <p:nvPr/>
          </p:nvSpPr>
          <p:spPr>
            <a:xfrm>
              <a:off x="1441451" y="6785030"/>
              <a:ext cx="124678" cy="794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681"/>
                <a:gd name="f7" fmla="val 79481"/>
                <a:gd name="f8" fmla="val 119984"/>
                <a:gd name="f9" fmla="val 79482"/>
                <a:gd name="f10" fmla="val 124682"/>
                <a:gd name="f11" fmla="val 2793"/>
                <a:gd name="f12" fmla="+- 0 0 -90"/>
                <a:gd name="f13" fmla="*/ f3 1 124681"/>
                <a:gd name="f14" fmla="*/ f4 1 7948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4681"/>
                <a:gd name="f23" fmla="*/ f19 1 79481"/>
                <a:gd name="f24" fmla="*/ 119984 f20 1"/>
                <a:gd name="f25" fmla="*/ 0 f19 1"/>
                <a:gd name="f26" fmla="*/ 0 f20 1"/>
                <a:gd name="f27" fmla="*/ 79482 f19 1"/>
                <a:gd name="f28" fmla="*/ 124682 f20 1"/>
                <a:gd name="f29" fmla="*/ 2793 f19 1"/>
                <a:gd name="f30" fmla="+- f21 0 f1"/>
                <a:gd name="f31" fmla="*/ f24 1 124681"/>
                <a:gd name="f32" fmla="*/ f25 1 79481"/>
                <a:gd name="f33" fmla="*/ f26 1 124681"/>
                <a:gd name="f34" fmla="*/ f27 1 79481"/>
                <a:gd name="f35" fmla="*/ f28 1 124681"/>
                <a:gd name="f36" fmla="*/ f29 1 79481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124681" h="79481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6" name="Freeform: Shape 506">
              <a:extLst>
                <a:ext uri="{FF2B5EF4-FFF2-40B4-BE49-F238E27FC236}">
                  <a16:creationId xmlns:a16="http://schemas.microsoft.com/office/drawing/2014/main" id="{75B13CEB-C342-9B58-8D56-4DAD35A02188}"/>
                </a:ext>
              </a:extLst>
            </p:cNvPr>
            <p:cNvSpPr/>
            <p:nvPr/>
          </p:nvSpPr>
          <p:spPr>
            <a:xfrm>
              <a:off x="2579970" y="6432694"/>
              <a:ext cx="39483" cy="31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486"/>
                <a:gd name="f7" fmla="val 31360"/>
                <a:gd name="f8" fmla="val 10157"/>
                <a:gd name="f9" fmla="val 30218"/>
                <a:gd name="f10" fmla="val 10475"/>
                <a:gd name="f11" fmla="val 30079"/>
                <a:gd name="f12" fmla="val 10843"/>
                <a:gd name="f13" fmla="val 11173"/>
                <a:gd name="f14" fmla="val 20950"/>
                <a:gd name="f15" fmla="val 21584"/>
                <a:gd name="f16" fmla="val 22092"/>
                <a:gd name="f17" fmla="val 30726"/>
                <a:gd name="f18" fmla="val 31361"/>
                <a:gd name="f19" fmla="val 39487"/>
                <a:gd name="f20" fmla="val 27679"/>
                <a:gd name="f21" fmla="val 28822"/>
                <a:gd name="f22" fmla="val 29583"/>
                <a:gd name="f23" fmla="+- 0 0 -90"/>
                <a:gd name="f24" fmla="*/ f3 1 39486"/>
                <a:gd name="f25" fmla="*/ f4 1 3136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9486"/>
                <a:gd name="f34" fmla="*/ f30 1 31360"/>
                <a:gd name="f35" fmla="*/ 10157 f31 1"/>
                <a:gd name="f36" fmla="*/ 30218 f30 1"/>
                <a:gd name="f37" fmla="*/ 11173 f31 1"/>
                <a:gd name="f38" fmla="*/ 20950 f31 1"/>
                <a:gd name="f39" fmla="*/ 22092 f31 1"/>
                <a:gd name="f40" fmla="*/ 31361 f30 1"/>
                <a:gd name="f41" fmla="*/ 39487 f31 1"/>
                <a:gd name="f42" fmla="*/ 0 f30 1"/>
                <a:gd name="f43" fmla="*/ 0 f31 1"/>
                <a:gd name="f44" fmla="*/ 27679 f30 1"/>
                <a:gd name="f45" fmla="*/ 29583 f30 1"/>
                <a:gd name="f46" fmla="+- f32 0 f1"/>
                <a:gd name="f47" fmla="*/ f35 1 39486"/>
                <a:gd name="f48" fmla="*/ f36 1 31360"/>
                <a:gd name="f49" fmla="*/ f37 1 39486"/>
                <a:gd name="f50" fmla="*/ f38 1 39486"/>
                <a:gd name="f51" fmla="*/ f39 1 39486"/>
                <a:gd name="f52" fmla="*/ f40 1 31360"/>
                <a:gd name="f53" fmla="*/ f41 1 39486"/>
                <a:gd name="f54" fmla="*/ f42 1 31360"/>
                <a:gd name="f55" fmla="*/ f43 1 39486"/>
                <a:gd name="f56" fmla="*/ f44 1 31360"/>
                <a:gd name="f57" fmla="*/ f45 1 31360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3"/>
                <a:gd name="f66" fmla="*/ f51 1 f33"/>
                <a:gd name="f67" fmla="*/ f52 1 f34"/>
                <a:gd name="f68" fmla="*/ f53 1 f33"/>
                <a:gd name="f69" fmla="*/ f54 1 f34"/>
                <a:gd name="f70" fmla="*/ f55 1 f33"/>
                <a:gd name="f71" fmla="*/ f56 1 f34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4 1"/>
                <a:gd name="f81" fmla="*/ f66 f24 1"/>
                <a:gd name="f82" fmla="*/ f67 f25 1"/>
                <a:gd name="f83" fmla="*/ f68 f24 1"/>
                <a:gd name="f84" fmla="*/ f69 f25 1"/>
                <a:gd name="f85" fmla="*/ f70 f24 1"/>
                <a:gd name="f86" fmla="*/ f71 f25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78"/>
                </a:cxn>
                <a:cxn ang="f46">
                  <a:pos x="f80" y="f78"/>
                </a:cxn>
                <a:cxn ang="f46">
                  <a:pos x="f81" y="f82"/>
                </a:cxn>
                <a:cxn ang="f46">
                  <a:pos x="f83" y="f82"/>
                </a:cxn>
                <a:cxn ang="f46">
                  <a:pos x="f83" y="f84"/>
                </a:cxn>
                <a:cxn ang="f46">
                  <a:pos x="f85" y="f84"/>
                </a:cxn>
                <a:cxn ang="f46">
                  <a:pos x="f85" y="f86"/>
                </a:cxn>
                <a:cxn ang="f46">
                  <a:pos x="f85" y="f87"/>
                </a:cxn>
              </a:cxnLst>
              <a:rect l="f73" t="f76" r="f74" b="f75"/>
              <a:pathLst>
                <a:path w="39486" h="31360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cubicBezTo>
                    <a:pt x="f15" y="f9"/>
                    <a:pt x="f16" y="f17"/>
                    <a:pt x="f16" y="f18"/>
                  </a:cubicBezTo>
                  <a:lnTo>
                    <a:pt x="f19" y="f18"/>
                  </a:lnTo>
                  <a:lnTo>
                    <a:pt x="f19" y="f5"/>
                  </a:lnTo>
                  <a:lnTo>
                    <a:pt x="f5" y="f5"/>
                  </a:lnTo>
                  <a:lnTo>
                    <a:pt x="f5" y="f20"/>
                  </a:lnTo>
                  <a:cubicBezTo>
                    <a:pt x="f5" y="f20"/>
                    <a:pt x="f5" y="f21"/>
                    <a:pt x="f5" y="f22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7" name="Freeform: Shape 507">
              <a:extLst>
                <a:ext uri="{FF2B5EF4-FFF2-40B4-BE49-F238E27FC236}">
                  <a16:creationId xmlns:a16="http://schemas.microsoft.com/office/drawing/2014/main" id="{FE1481D1-7166-B200-5C7A-90C45E8CDF09}"/>
                </a:ext>
              </a:extLst>
            </p:cNvPr>
            <p:cNvSpPr/>
            <p:nvPr/>
          </p:nvSpPr>
          <p:spPr>
            <a:xfrm>
              <a:off x="2622243" y="6433334"/>
              <a:ext cx="28821" cy="31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821"/>
                <a:gd name="f7" fmla="val 31360"/>
                <a:gd name="f8" fmla="val 28822"/>
                <a:gd name="f9" fmla="val 31361"/>
                <a:gd name="f10" fmla="+- 0 0 -90"/>
                <a:gd name="f11" fmla="*/ f3 1 28821"/>
                <a:gd name="f12" fmla="*/ f4 1 3136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8821"/>
                <a:gd name="f21" fmla="*/ f17 1 31360"/>
                <a:gd name="f22" fmla="*/ 0 f18 1"/>
                <a:gd name="f23" fmla="*/ 0 f17 1"/>
                <a:gd name="f24" fmla="*/ 28822 f18 1"/>
                <a:gd name="f25" fmla="*/ 31361 f17 1"/>
                <a:gd name="f26" fmla="+- f19 0 f1"/>
                <a:gd name="f27" fmla="*/ f22 1 28821"/>
                <a:gd name="f28" fmla="*/ f23 1 31360"/>
                <a:gd name="f29" fmla="*/ f24 1 28821"/>
                <a:gd name="f30" fmla="*/ f25 1 31360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28821" h="31360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8" name="Freeform: Shape 508">
              <a:extLst>
                <a:ext uri="{FF2B5EF4-FFF2-40B4-BE49-F238E27FC236}">
                  <a16:creationId xmlns:a16="http://schemas.microsoft.com/office/drawing/2014/main" id="{11B7D5C7-3CB2-2732-327F-5EE3309C05F4}"/>
                </a:ext>
              </a:extLst>
            </p:cNvPr>
            <p:cNvSpPr/>
            <p:nvPr/>
          </p:nvSpPr>
          <p:spPr>
            <a:xfrm>
              <a:off x="2398910" y="6462915"/>
              <a:ext cx="252154" cy="4015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156"/>
                <a:gd name="f7" fmla="val 401598"/>
                <a:gd name="f8" fmla="val 180293"/>
                <a:gd name="f9" fmla="val 179023"/>
                <a:gd name="f10" fmla="val 1765"/>
                <a:gd name="f11" fmla="val 177005"/>
                <a:gd name="f12" fmla="val 2857"/>
                <a:gd name="f13" fmla="val 174834"/>
                <a:gd name="f14" fmla="val 2920"/>
                <a:gd name="f15" fmla="+- 0 0 -90"/>
                <a:gd name="f16" fmla="*/ f3 1 252156"/>
                <a:gd name="f17" fmla="*/ f4 1 40159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52156"/>
                <a:gd name="f26" fmla="*/ f22 1 401598"/>
                <a:gd name="f27" fmla="*/ 180293 f23 1"/>
                <a:gd name="f28" fmla="*/ 0 f22 1"/>
                <a:gd name="f29" fmla="*/ 174834 f23 1"/>
                <a:gd name="f30" fmla="*/ 2920 f22 1"/>
                <a:gd name="f31" fmla="*/ 0 f23 1"/>
                <a:gd name="f32" fmla="*/ 401598 f22 1"/>
                <a:gd name="f33" fmla="*/ 252156 f23 1"/>
                <a:gd name="f34" fmla="+- f24 0 f1"/>
                <a:gd name="f35" fmla="*/ f27 1 252156"/>
                <a:gd name="f36" fmla="*/ f28 1 401598"/>
                <a:gd name="f37" fmla="*/ f29 1 252156"/>
                <a:gd name="f38" fmla="*/ f30 1 401598"/>
                <a:gd name="f39" fmla="*/ f31 1 252156"/>
                <a:gd name="f40" fmla="*/ f32 1 401598"/>
                <a:gd name="f41" fmla="*/ f33 1 252156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3" y="f58"/>
                </a:cxn>
              </a:cxnLst>
              <a:rect l="f53" t="f56" r="f54" b="f55"/>
              <a:pathLst>
                <a:path w="252156" h="401598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5" y="f14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9" name="Freeform: Shape 509">
              <a:extLst>
                <a:ext uri="{FF2B5EF4-FFF2-40B4-BE49-F238E27FC236}">
                  <a16:creationId xmlns:a16="http://schemas.microsoft.com/office/drawing/2014/main" id="{0D50B569-00EC-A9FA-8B6B-3F5647A6416E}"/>
                </a:ext>
              </a:extLst>
            </p:cNvPr>
            <p:cNvSpPr/>
            <p:nvPr/>
          </p:nvSpPr>
          <p:spPr>
            <a:xfrm>
              <a:off x="2719507" y="5857664"/>
              <a:ext cx="461397" cy="10068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1397"/>
                <a:gd name="f7" fmla="val 1006852"/>
                <a:gd name="f8" fmla="val 461398"/>
                <a:gd name="f9" fmla="val 602842"/>
                <a:gd name="f10" fmla="val 602207"/>
                <a:gd name="f11" fmla="val 601191"/>
                <a:gd name="f12" fmla="val 603984"/>
                <a:gd name="f13" fmla="+- 0 0 -90"/>
                <a:gd name="f14" fmla="*/ f3 1 461397"/>
                <a:gd name="f15" fmla="*/ f4 1 100685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61397"/>
                <a:gd name="f24" fmla="*/ f20 1 1006852"/>
                <a:gd name="f25" fmla="*/ 461398 f21 1"/>
                <a:gd name="f26" fmla="*/ 602842 f20 1"/>
                <a:gd name="f27" fmla="*/ 602207 f20 1"/>
                <a:gd name="f28" fmla="*/ 601191 f20 1"/>
                <a:gd name="f29" fmla="*/ 0 f20 1"/>
                <a:gd name="f30" fmla="*/ 0 f21 1"/>
                <a:gd name="f31" fmla="*/ 1006852 f20 1"/>
                <a:gd name="f32" fmla="*/ 603984 f20 1"/>
                <a:gd name="f33" fmla="+- f22 0 f1"/>
                <a:gd name="f34" fmla="*/ f25 1 461397"/>
                <a:gd name="f35" fmla="*/ f26 1 1006852"/>
                <a:gd name="f36" fmla="*/ f27 1 1006852"/>
                <a:gd name="f37" fmla="*/ f28 1 1006852"/>
                <a:gd name="f38" fmla="*/ f29 1 1006852"/>
                <a:gd name="f39" fmla="*/ f30 1 461397"/>
                <a:gd name="f40" fmla="*/ f31 1 1006852"/>
                <a:gd name="f41" fmla="*/ f32 1 1006852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4"/>
                <a:gd name="f51" fmla="*/ f39 1 f23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5 1"/>
                <a:gd name="f63" fmla="*/ f51 f14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58" y="f62"/>
                </a:cxn>
                <a:cxn ang="f33">
                  <a:pos x="f63" y="f62"/>
                </a:cxn>
                <a:cxn ang="f33">
                  <a:pos x="f63" y="f64"/>
                </a:cxn>
                <a:cxn ang="f33">
                  <a:pos x="f58" y="f64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461397" h="1006852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0" name="Freeform: Shape 510">
              <a:extLst>
                <a:ext uri="{FF2B5EF4-FFF2-40B4-BE49-F238E27FC236}">
                  <a16:creationId xmlns:a16="http://schemas.microsoft.com/office/drawing/2014/main" id="{64BA27F0-1A48-3D4F-DE3F-812E13615010}"/>
                </a:ext>
              </a:extLst>
            </p:cNvPr>
            <p:cNvSpPr/>
            <p:nvPr/>
          </p:nvSpPr>
          <p:spPr>
            <a:xfrm>
              <a:off x="2664909" y="5858167"/>
              <a:ext cx="52184" cy="10063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183"/>
                <a:gd name="f7" fmla="val 1006344"/>
                <a:gd name="f8" fmla="val 14093"/>
                <a:gd name="f9" fmla="val 563990"/>
                <a:gd name="f10" fmla="val 565767"/>
                <a:gd name="f11" fmla="val 603477"/>
                <a:gd name="f12" fmla="+- 0 0 -90"/>
                <a:gd name="f13" fmla="*/ f3 1 52183"/>
                <a:gd name="f14" fmla="*/ f4 1 100634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2183"/>
                <a:gd name="f23" fmla="*/ f19 1 1006344"/>
                <a:gd name="f24" fmla="*/ 0 f20 1"/>
                <a:gd name="f25" fmla="*/ 14093 f19 1"/>
                <a:gd name="f26" fmla="*/ 563990 f19 1"/>
                <a:gd name="f27" fmla="*/ 565767 f19 1"/>
                <a:gd name="f28" fmla="*/ 603477 f19 1"/>
                <a:gd name="f29" fmla="*/ 1006344 f19 1"/>
                <a:gd name="f30" fmla="*/ 52183 f20 1"/>
                <a:gd name="f31" fmla="*/ 0 f19 1"/>
                <a:gd name="f32" fmla="+- f21 0 f1"/>
                <a:gd name="f33" fmla="*/ f24 1 52183"/>
                <a:gd name="f34" fmla="*/ f25 1 1006344"/>
                <a:gd name="f35" fmla="*/ f26 1 1006344"/>
                <a:gd name="f36" fmla="*/ f27 1 1006344"/>
                <a:gd name="f37" fmla="*/ f28 1 1006344"/>
                <a:gd name="f38" fmla="*/ f29 1 1006344"/>
                <a:gd name="f39" fmla="*/ f30 1 52183"/>
                <a:gd name="f40" fmla="*/ f31 1 1006344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3"/>
                <a:gd name="f48" fmla="*/ f36 1 f23"/>
                <a:gd name="f49" fmla="*/ f37 1 f23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4 1"/>
                <a:gd name="f60" fmla="*/ f48 f14 1"/>
                <a:gd name="f61" fmla="*/ f49 f14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57" y="f60"/>
                </a:cxn>
                <a:cxn ang="f32">
                  <a:pos x="f57" y="f61"/>
                </a:cxn>
                <a:cxn ang="f32">
                  <a:pos x="f57" y="f62"/>
                </a:cxn>
                <a:cxn ang="f32">
                  <a:pos x="f63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52183" h="1006344">
                  <a:moveTo>
                    <a:pt x="f5" y="f8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22B0AE"/>
            </a:solidFill>
            <a:ln w="12691" cap="flat">
              <a:solidFill>
                <a:srgbClr val="66B2B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1" name="Freeform: Shape 511">
              <a:extLst>
                <a:ext uri="{FF2B5EF4-FFF2-40B4-BE49-F238E27FC236}">
                  <a16:creationId xmlns:a16="http://schemas.microsoft.com/office/drawing/2014/main" id="{CA1528FE-F84B-E4C4-0A37-225500525200}"/>
                </a:ext>
              </a:extLst>
            </p:cNvPr>
            <p:cNvSpPr/>
            <p:nvPr/>
          </p:nvSpPr>
          <p:spPr>
            <a:xfrm>
              <a:off x="482346" y="5802050"/>
              <a:ext cx="4187" cy="2706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89"/>
                <a:gd name="f7" fmla="val 270694"/>
                <a:gd name="f8" fmla="val 127"/>
                <a:gd name="f9" fmla="val 266632"/>
                <a:gd name="f10" fmla="val 2666"/>
                <a:gd name="f11" fmla="val 268663"/>
                <a:gd name="f12" fmla="val 3027"/>
                <a:gd name="f13" fmla="val 268943"/>
                <a:gd name="f14" fmla="val 3329"/>
                <a:gd name="f15" fmla="val 269285"/>
                <a:gd name="f16" fmla="val 3555"/>
                <a:gd name="f17" fmla="val 269679"/>
                <a:gd name="f18" fmla="val 4190"/>
                <a:gd name="f19" fmla="val 270695"/>
                <a:gd name="f20" fmla="val 4063"/>
                <a:gd name="f21" fmla="val 2412"/>
                <a:gd name="f22" fmla="val 1651"/>
                <a:gd name="f23" fmla="val 1039"/>
                <a:gd name="f24" fmla="val 3578"/>
                <a:gd name="f25" fmla="val 485"/>
                <a:gd name="f26" fmla="val 3024"/>
                <a:gd name="f27" fmla="+- 0 0 -90"/>
                <a:gd name="f28" fmla="*/ f3 1 4189"/>
                <a:gd name="f29" fmla="*/ f4 1 27069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4189"/>
                <a:gd name="f38" fmla="*/ f34 1 270694"/>
                <a:gd name="f39" fmla="*/ 127 f35 1"/>
                <a:gd name="f40" fmla="*/ 266632 f34 1"/>
                <a:gd name="f41" fmla="*/ 2666 f35 1"/>
                <a:gd name="f42" fmla="*/ 268663 f34 1"/>
                <a:gd name="f43" fmla="*/ 3555 f35 1"/>
                <a:gd name="f44" fmla="*/ 269679 f34 1"/>
                <a:gd name="f45" fmla="*/ 4190 f35 1"/>
                <a:gd name="f46" fmla="*/ 270695 f34 1"/>
                <a:gd name="f47" fmla="*/ 4063 f34 1"/>
                <a:gd name="f48" fmla="*/ 2412 f35 1"/>
                <a:gd name="f49" fmla="*/ 1651 f35 1"/>
                <a:gd name="f50" fmla="*/ 0 f35 1"/>
                <a:gd name="f51" fmla="*/ 2412 f34 1"/>
                <a:gd name="f52" fmla="*/ 0 f34 1"/>
                <a:gd name="f53" fmla="+- f36 0 f1"/>
                <a:gd name="f54" fmla="*/ f39 1 4189"/>
                <a:gd name="f55" fmla="*/ f40 1 270694"/>
                <a:gd name="f56" fmla="*/ f41 1 4189"/>
                <a:gd name="f57" fmla="*/ f42 1 270694"/>
                <a:gd name="f58" fmla="*/ f43 1 4189"/>
                <a:gd name="f59" fmla="*/ f44 1 270694"/>
                <a:gd name="f60" fmla="*/ f45 1 4189"/>
                <a:gd name="f61" fmla="*/ f46 1 270694"/>
                <a:gd name="f62" fmla="*/ f47 1 270694"/>
                <a:gd name="f63" fmla="*/ f48 1 4189"/>
                <a:gd name="f64" fmla="*/ f49 1 4189"/>
                <a:gd name="f65" fmla="*/ f50 1 4189"/>
                <a:gd name="f66" fmla="*/ f51 1 270694"/>
                <a:gd name="f67" fmla="*/ f52 1 270694"/>
                <a:gd name="f68" fmla="*/ f30 1 f37"/>
                <a:gd name="f69" fmla="*/ f31 1 f37"/>
                <a:gd name="f70" fmla="*/ f30 1 f38"/>
                <a:gd name="f71" fmla="*/ f32 1 f38"/>
                <a:gd name="f72" fmla="*/ f54 1 f37"/>
                <a:gd name="f73" fmla="*/ f55 1 f38"/>
                <a:gd name="f74" fmla="*/ f56 1 f37"/>
                <a:gd name="f75" fmla="*/ f57 1 f38"/>
                <a:gd name="f76" fmla="*/ f58 1 f37"/>
                <a:gd name="f77" fmla="*/ f59 1 f38"/>
                <a:gd name="f78" fmla="*/ f60 1 f37"/>
                <a:gd name="f79" fmla="*/ f61 1 f38"/>
                <a:gd name="f80" fmla="*/ f62 1 f38"/>
                <a:gd name="f81" fmla="*/ f63 1 f37"/>
                <a:gd name="f82" fmla="*/ f64 1 f37"/>
                <a:gd name="f83" fmla="*/ f65 1 f37"/>
                <a:gd name="f84" fmla="*/ f66 1 f38"/>
                <a:gd name="f85" fmla="*/ f67 1 f38"/>
                <a:gd name="f86" fmla="*/ f68 f28 1"/>
                <a:gd name="f87" fmla="*/ f69 f28 1"/>
                <a:gd name="f88" fmla="*/ f71 f29 1"/>
                <a:gd name="f89" fmla="*/ f70 f29 1"/>
                <a:gd name="f90" fmla="*/ f72 f28 1"/>
                <a:gd name="f91" fmla="*/ f73 f29 1"/>
                <a:gd name="f92" fmla="*/ f74 f28 1"/>
                <a:gd name="f93" fmla="*/ f75 f29 1"/>
                <a:gd name="f94" fmla="*/ f76 f28 1"/>
                <a:gd name="f95" fmla="*/ f77 f29 1"/>
                <a:gd name="f96" fmla="*/ f78 f28 1"/>
                <a:gd name="f97" fmla="*/ f79 f29 1"/>
                <a:gd name="f98" fmla="*/ f80 f29 1"/>
                <a:gd name="f99" fmla="*/ f81 f28 1"/>
                <a:gd name="f100" fmla="*/ f82 f28 1"/>
                <a:gd name="f101" fmla="*/ f83 f28 1"/>
                <a:gd name="f102" fmla="*/ f84 f29 1"/>
                <a:gd name="f103" fmla="*/ f85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0" y="f91"/>
                </a:cxn>
                <a:cxn ang="f53">
                  <a:pos x="f92" y="f93"/>
                </a:cxn>
                <a:cxn ang="f53">
                  <a:pos x="f92" y="f93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6" y="f97"/>
                </a:cxn>
                <a:cxn ang="f53">
                  <a:pos x="f96" y="f98"/>
                </a:cxn>
                <a:cxn ang="f53">
                  <a:pos x="f99" y="f98"/>
                </a:cxn>
                <a:cxn ang="f53">
                  <a:pos x="f100" y="f98"/>
                </a:cxn>
                <a:cxn ang="f53">
                  <a:pos x="f101" y="f102"/>
                </a:cxn>
                <a:cxn ang="f53">
                  <a:pos x="f101" y="f102"/>
                </a:cxn>
                <a:cxn ang="f53">
                  <a:pos x="f90" y="f103"/>
                </a:cxn>
                <a:cxn ang="f53">
                  <a:pos x="f90" y="f91"/>
                </a:cxn>
              </a:cxnLst>
              <a:rect l="f86" t="f89" r="f87" b="f88"/>
              <a:pathLst>
                <a:path w="4189" h="270694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lnTo>
                    <a:pt x="f18" y="f19"/>
                  </a:lnTo>
                  <a:lnTo>
                    <a:pt x="f18" y="f20"/>
                  </a:lnTo>
                  <a:lnTo>
                    <a:pt x="f21" y="f20"/>
                  </a:lnTo>
                  <a:lnTo>
                    <a:pt x="f22" y="f20"/>
                  </a:lnTo>
                  <a:cubicBezTo>
                    <a:pt x="f23" y="f24"/>
                    <a:pt x="f25" y="f26"/>
                    <a:pt x="f5" y="f21"/>
                  </a:cubicBezTo>
                  <a:cubicBezTo>
                    <a:pt x="f5" y="f21"/>
                    <a:pt x="f5" y="f21"/>
                    <a:pt x="f5" y="f21"/>
                  </a:cubicBezTo>
                  <a:lnTo>
                    <a:pt x="f8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2" name="Freeform: Shape 512">
              <a:extLst>
                <a:ext uri="{FF2B5EF4-FFF2-40B4-BE49-F238E27FC236}">
                  <a16:creationId xmlns:a16="http://schemas.microsoft.com/office/drawing/2014/main" id="{306F1DC0-E2BE-DE53-D0A7-2B35AE6DE600}"/>
                </a:ext>
              </a:extLst>
            </p:cNvPr>
            <p:cNvSpPr/>
            <p:nvPr/>
          </p:nvSpPr>
          <p:spPr>
            <a:xfrm>
              <a:off x="479803" y="5798109"/>
              <a:ext cx="128" cy="2691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"/>
                <a:gd name="f7" fmla="val 269171"/>
                <a:gd name="f8" fmla="val 127"/>
                <a:gd name="f9" fmla="+- 0 0 -90"/>
                <a:gd name="f10" fmla="*/ f3 1 126"/>
                <a:gd name="f11" fmla="*/ f4 1 26917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"/>
                <a:gd name="f20" fmla="*/ f16 1 269171"/>
                <a:gd name="f21" fmla="*/ 127 f17 1"/>
                <a:gd name="f22" fmla="*/ 269171 f16 1"/>
                <a:gd name="f23" fmla="*/ 127 f16 1"/>
                <a:gd name="f24" fmla="*/ 0 f17 1"/>
                <a:gd name="f25" fmla="*/ 0 f16 1"/>
                <a:gd name="f26" fmla="+- f18 0 f1"/>
                <a:gd name="f27" fmla="*/ f21 1 126"/>
                <a:gd name="f28" fmla="*/ f22 1 269171"/>
                <a:gd name="f29" fmla="*/ f23 1 269171"/>
                <a:gd name="f30" fmla="*/ f24 1 126"/>
                <a:gd name="f31" fmla="*/ f25 1 269171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9"/>
                </a:cxn>
                <a:cxn ang="f26">
                  <a:pos x="f48" y="f46"/>
                </a:cxn>
                <a:cxn ang="f26">
                  <a:pos x="f45" y="f46"/>
                </a:cxn>
              </a:cxnLst>
              <a:rect l="f41" t="f44" r="f42" b="f43"/>
              <a:pathLst>
                <a:path w="126" h="269171">
                  <a:moveTo>
                    <a:pt x="f8" y="f7"/>
                  </a:moveTo>
                  <a:lnTo>
                    <a:pt x="f8" y="f8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3" name="Freeform: Shape 513">
              <a:extLst>
                <a:ext uri="{FF2B5EF4-FFF2-40B4-BE49-F238E27FC236}">
                  <a16:creationId xmlns:a16="http://schemas.microsoft.com/office/drawing/2014/main" id="{8F7E116A-B974-4E69-9098-CC02CE8AA341}"/>
                </a:ext>
              </a:extLst>
            </p:cNvPr>
            <p:cNvSpPr/>
            <p:nvPr/>
          </p:nvSpPr>
          <p:spPr>
            <a:xfrm>
              <a:off x="457840" y="5762557"/>
              <a:ext cx="19549" cy="3044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52"/>
                <a:gd name="f7" fmla="val 304468"/>
                <a:gd name="f8" fmla="val 14093"/>
                <a:gd name="f9" fmla="val 19553"/>
                <a:gd name="f10" fmla="val 31615"/>
                <a:gd name="f11" fmla="val 17521"/>
                <a:gd name="f12" fmla="val 28187"/>
                <a:gd name="f13" fmla="val 14855"/>
                <a:gd name="f14" fmla="val 24124"/>
                <a:gd name="f15" fmla="val 293168"/>
                <a:gd name="f16" fmla="+- 0 0 -90"/>
                <a:gd name="f17" fmla="*/ f3 1 19552"/>
                <a:gd name="f18" fmla="*/ f4 1 30446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9552"/>
                <a:gd name="f27" fmla="*/ f23 1 304468"/>
                <a:gd name="f28" fmla="*/ 14093 f24 1"/>
                <a:gd name="f29" fmla="*/ 304468 f23 1"/>
                <a:gd name="f30" fmla="*/ 19553 f24 1"/>
                <a:gd name="f31" fmla="*/ 31615 f23 1"/>
                <a:gd name="f32" fmla="*/ 17521 f24 1"/>
                <a:gd name="f33" fmla="*/ 28187 f23 1"/>
                <a:gd name="f34" fmla="*/ 14855 f24 1"/>
                <a:gd name="f35" fmla="*/ 24124 f23 1"/>
                <a:gd name="f36" fmla="*/ 0 f24 1"/>
                <a:gd name="f37" fmla="*/ 0 f23 1"/>
                <a:gd name="f38" fmla="*/ 293168 f23 1"/>
                <a:gd name="f39" fmla="+- f25 0 f1"/>
                <a:gd name="f40" fmla="*/ f28 1 19552"/>
                <a:gd name="f41" fmla="*/ f29 1 304468"/>
                <a:gd name="f42" fmla="*/ f30 1 19552"/>
                <a:gd name="f43" fmla="*/ f31 1 304468"/>
                <a:gd name="f44" fmla="*/ f32 1 19552"/>
                <a:gd name="f45" fmla="*/ f33 1 304468"/>
                <a:gd name="f46" fmla="*/ f34 1 19552"/>
                <a:gd name="f47" fmla="*/ f35 1 304468"/>
                <a:gd name="f48" fmla="*/ f36 1 19552"/>
                <a:gd name="f49" fmla="*/ f37 1 304468"/>
                <a:gd name="f50" fmla="*/ f38 1 304468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6"/>
                <a:gd name="f62" fmla="*/ f47 1 f27"/>
                <a:gd name="f63" fmla="*/ f48 1 f26"/>
                <a:gd name="f64" fmla="*/ f49 1 f27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7 1"/>
                <a:gd name="f77" fmla="*/ f62 f18 1"/>
                <a:gd name="f78" fmla="*/ f63 f17 1"/>
                <a:gd name="f79" fmla="*/ f64 f18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4" y="f75"/>
                </a:cxn>
                <a:cxn ang="f39">
                  <a:pos x="f76" y="f77"/>
                </a:cxn>
                <a:cxn ang="f39">
                  <a:pos x="f76" y="f77"/>
                </a:cxn>
                <a:cxn ang="f39">
                  <a:pos x="f78" y="f79"/>
                </a:cxn>
                <a:cxn ang="f39">
                  <a:pos x="f78" y="f80"/>
                </a:cxn>
                <a:cxn ang="f39">
                  <a:pos x="f70" y="f71"/>
                </a:cxn>
              </a:cxnLst>
              <a:rect l="f66" t="f69" r="f67" b="f68"/>
              <a:pathLst>
                <a:path w="19552" h="304468">
                  <a:moveTo>
                    <a:pt x="f8" y="f7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5" y="f5"/>
                  </a:lnTo>
                  <a:lnTo>
                    <a:pt x="f5" y="f15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4" name="Freeform: Shape 514">
              <a:extLst>
                <a:ext uri="{FF2B5EF4-FFF2-40B4-BE49-F238E27FC236}">
                  <a16:creationId xmlns:a16="http://schemas.microsoft.com/office/drawing/2014/main" id="{FE311264-00D9-F578-EB62-66F13016FADA}"/>
                </a:ext>
              </a:extLst>
            </p:cNvPr>
            <p:cNvSpPr/>
            <p:nvPr/>
          </p:nvSpPr>
          <p:spPr>
            <a:xfrm>
              <a:off x="269930" y="5754310"/>
              <a:ext cx="185495" cy="2998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498"/>
                <a:gd name="f7" fmla="val 299897"/>
                <a:gd name="f8" fmla="val 218892"/>
                <a:gd name="f9" fmla="val 9396"/>
                <a:gd name="f10" fmla="val 225494"/>
                <a:gd name="f11" fmla="val 9765"/>
                <a:gd name="f12" fmla="val 225800"/>
                <a:gd name="f13" fmla="val 10105"/>
                <a:gd name="f14" fmla="val 226141"/>
                <a:gd name="f15" fmla="val 10411"/>
                <a:gd name="f16" fmla="val 226510"/>
                <a:gd name="f17" fmla="val 11173"/>
                <a:gd name="f18" fmla="val 227526"/>
                <a:gd name="f19" fmla="val 11244"/>
                <a:gd name="f20" fmla="val 227946"/>
                <a:gd name="f21" fmla="val 228375"/>
                <a:gd name="f22" fmla="val 228796"/>
                <a:gd name="f23" fmla="val 229259"/>
                <a:gd name="f24" fmla="val 229729"/>
                <a:gd name="f25" fmla="val 230192"/>
                <a:gd name="f26" fmla="val 185499"/>
                <a:gd name="f27" fmla="val 4317"/>
                <a:gd name="f28" fmla="val 182832"/>
                <a:gd name="f29" fmla="+- 0 0 -90"/>
                <a:gd name="f30" fmla="*/ f3 1 185498"/>
                <a:gd name="f31" fmla="*/ f4 1 299897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85498"/>
                <a:gd name="f40" fmla="*/ f36 1 299897"/>
                <a:gd name="f41" fmla="*/ 0 f37 1"/>
                <a:gd name="f42" fmla="*/ 0 f36 1"/>
                <a:gd name="f43" fmla="*/ 218892 f36 1"/>
                <a:gd name="f44" fmla="*/ 9396 f37 1"/>
                <a:gd name="f45" fmla="*/ 225494 f36 1"/>
                <a:gd name="f46" fmla="*/ 10411 f37 1"/>
                <a:gd name="f47" fmla="*/ 226510 f36 1"/>
                <a:gd name="f48" fmla="*/ 11173 f37 1"/>
                <a:gd name="f49" fmla="*/ 227526 f36 1"/>
                <a:gd name="f50" fmla="*/ 228796 f36 1"/>
                <a:gd name="f51" fmla="*/ 230192 f36 1"/>
                <a:gd name="f52" fmla="*/ 299897 f36 1"/>
                <a:gd name="f53" fmla="*/ 185499 f37 1"/>
                <a:gd name="f54" fmla="*/ 4317 f36 1"/>
                <a:gd name="f55" fmla="*/ 182832 f37 1"/>
                <a:gd name="f56" fmla="+- f38 0 f1"/>
                <a:gd name="f57" fmla="*/ f41 1 185498"/>
                <a:gd name="f58" fmla="*/ f42 1 299897"/>
                <a:gd name="f59" fmla="*/ f43 1 299897"/>
                <a:gd name="f60" fmla="*/ f44 1 185498"/>
                <a:gd name="f61" fmla="*/ f45 1 299897"/>
                <a:gd name="f62" fmla="*/ f46 1 185498"/>
                <a:gd name="f63" fmla="*/ f47 1 299897"/>
                <a:gd name="f64" fmla="*/ f48 1 185498"/>
                <a:gd name="f65" fmla="*/ f49 1 299897"/>
                <a:gd name="f66" fmla="*/ f50 1 299897"/>
                <a:gd name="f67" fmla="*/ f51 1 299897"/>
                <a:gd name="f68" fmla="*/ f52 1 299897"/>
                <a:gd name="f69" fmla="*/ f53 1 185498"/>
                <a:gd name="f70" fmla="*/ f54 1 299897"/>
                <a:gd name="f71" fmla="*/ f55 1 185498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40"/>
                <a:gd name="f79" fmla="*/ f60 1 f39"/>
                <a:gd name="f80" fmla="*/ f61 1 f40"/>
                <a:gd name="f81" fmla="*/ f62 1 f39"/>
                <a:gd name="f82" fmla="*/ f63 1 f40"/>
                <a:gd name="f83" fmla="*/ f64 1 f39"/>
                <a:gd name="f84" fmla="*/ f65 1 f40"/>
                <a:gd name="f85" fmla="*/ f66 1 f40"/>
                <a:gd name="f86" fmla="*/ f67 1 f40"/>
                <a:gd name="f87" fmla="*/ f68 1 f40"/>
                <a:gd name="f88" fmla="*/ f69 1 f39"/>
                <a:gd name="f89" fmla="*/ f70 1 f40"/>
                <a:gd name="f90" fmla="*/ f71 1 f39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1 1"/>
                <a:gd name="f98" fmla="*/ f79 f30 1"/>
                <a:gd name="f99" fmla="*/ f80 f31 1"/>
                <a:gd name="f100" fmla="*/ f81 f30 1"/>
                <a:gd name="f101" fmla="*/ f82 f31 1"/>
                <a:gd name="f102" fmla="*/ f83 f30 1"/>
                <a:gd name="f103" fmla="*/ f84 f31 1"/>
                <a:gd name="f104" fmla="*/ f85 f31 1"/>
                <a:gd name="f105" fmla="*/ f86 f31 1"/>
                <a:gd name="f106" fmla="*/ f87 f31 1"/>
                <a:gd name="f107" fmla="*/ f88 f30 1"/>
                <a:gd name="f108" fmla="*/ f89 f31 1"/>
                <a:gd name="f109" fmla="*/ f9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8" y="f99"/>
                </a:cxn>
                <a:cxn ang="f56">
                  <a:pos x="f98" y="f99"/>
                </a:cxn>
                <a:cxn ang="f56">
                  <a:pos x="f100" y="f101"/>
                </a:cxn>
                <a:cxn ang="f56">
                  <a:pos x="f102" y="f103"/>
                </a:cxn>
                <a:cxn ang="f56">
                  <a:pos x="f102" y="f104"/>
                </a:cxn>
                <a:cxn ang="f56">
                  <a:pos x="f102" y="f105"/>
                </a:cxn>
                <a:cxn ang="f56">
                  <a:pos x="f102" y="f106"/>
                </a:cxn>
                <a:cxn ang="f56">
                  <a:pos x="f107" y="f106"/>
                </a:cxn>
                <a:cxn ang="f56">
                  <a:pos x="f107" y="f108"/>
                </a:cxn>
                <a:cxn ang="f56">
                  <a:pos x="f109" y="f96"/>
                </a:cxn>
                <a:cxn ang="f56">
                  <a:pos x="f95" y="f96"/>
                </a:cxn>
              </a:cxnLst>
              <a:rect l="f91" t="f94" r="f92" b="f93"/>
              <a:pathLst>
                <a:path w="185498" h="299897">
                  <a:moveTo>
                    <a:pt x="f5" y="f5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18"/>
                  </a:lnTo>
                  <a:cubicBezTo>
                    <a:pt x="f19" y="f20"/>
                    <a:pt x="f19" y="f21"/>
                    <a:pt x="f17" y="f22"/>
                  </a:cubicBezTo>
                  <a:cubicBezTo>
                    <a:pt x="f19" y="f23"/>
                    <a:pt x="f19" y="f24"/>
                    <a:pt x="f17" y="f25"/>
                  </a:cubicBezTo>
                  <a:lnTo>
                    <a:pt x="f17" y="f7"/>
                  </a:lnTo>
                  <a:lnTo>
                    <a:pt x="f26" y="f7"/>
                  </a:lnTo>
                  <a:lnTo>
                    <a:pt x="f26" y="f27"/>
                  </a:lnTo>
                  <a:lnTo>
                    <a:pt x="f2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5" name="Freeform: Shape 515">
              <a:extLst>
                <a:ext uri="{FF2B5EF4-FFF2-40B4-BE49-F238E27FC236}">
                  <a16:creationId xmlns:a16="http://schemas.microsoft.com/office/drawing/2014/main" id="{78ED4A1A-904A-A888-2E92-995BD64E5AD2}"/>
                </a:ext>
              </a:extLst>
            </p:cNvPr>
            <p:cNvSpPr/>
            <p:nvPr/>
          </p:nvSpPr>
          <p:spPr>
            <a:xfrm>
              <a:off x="282503" y="6057506"/>
              <a:ext cx="185623" cy="95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625"/>
                <a:gd name="f7" fmla="val 9522"/>
                <a:gd name="f8" fmla="val 173691"/>
                <a:gd name="f9" fmla="val 9523"/>
                <a:gd name="f10" fmla="val 185626"/>
                <a:gd name="f11" fmla="+- 0 0 -90"/>
                <a:gd name="f12" fmla="*/ f3 1 185625"/>
                <a:gd name="f13" fmla="*/ f4 1 952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85625"/>
                <a:gd name="f22" fmla="*/ f18 1 9522"/>
                <a:gd name="f23" fmla="*/ 173691 f19 1"/>
                <a:gd name="f24" fmla="*/ 0 f18 1"/>
                <a:gd name="f25" fmla="*/ 0 f19 1"/>
                <a:gd name="f26" fmla="*/ 9523 f18 1"/>
                <a:gd name="f27" fmla="*/ 185626 f19 1"/>
                <a:gd name="f28" fmla="+- f20 0 f1"/>
                <a:gd name="f29" fmla="*/ f23 1 185625"/>
                <a:gd name="f30" fmla="*/ f24 1 9522"/>
                <a:gd name="f31" fmla="*/ f25 1 185625"/>
                <a:gd name="f32" fmla="*/ f26 1 9522"/>
                <a:gd name="f33" fmla="*/ f27 1 18562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47" y="f48"/>
                </a:cxn>
              </a:cxnLst>
              <a:rect l="f43" t="f46" r="f44" b="f45"/>
              <a:pathLst>
                <a:path w="185625" h="9522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6" name="Freeform: Shape 516">
              <a:extLst>
                <a:ext uri="{FF2B5EF4-FFF2-40B4-BE49-F238E27FC236}">
                  <a16:creationId xmlns:a16="http://schemas.microsoft.com/office/drawing/2014/main" id="{0A0D2DEB-E779-0283-6F47-431E4598C97B}"/>
                </a:ext>
              </a:extLst>
            </p:cNvPr>
            <p:cNvSpPr/>
            <p:nvPr/>
          </p:nvSpPr>
          <p:spPr>
            <a:xfrm>
              <a:off x="3313840" y="5821600"/>
              <a:ext cx="201625" cy="839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623"/>
                <a:gd name="f7" fmla="val 83925"/>
                <a:gd name="f8" fmla="val 4952"/>
                <a:gd name="f9" fmla="val 83926"/>
                <a:gd name="f10" fmla="val 201624"/>
                <a:gd name="f11" fmla="val 78466"/>
                <a:gd name="f12" fmla="val 2603"/>
                <a:gd name="f13" fmla="val 79110"/>
                <a:gd name="f14" fmla="val 4571"/>
                <a:gd name="f15" fmla="val 81268"/>
                <a:gd name="f16" fmla="+- 0 0 -90"/>
                <a:gd name="f17" fmla="*/ f3 1 201623"/>
                <a:gd name="f18" fmla="*/ f4 1 8392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01623"/>
                <a:gd name="f27" fmla="*/ f23 1 83925"/>
                <a:gd name="f28" fmla="*/ 4952 f24 1"/>
                <a:gd name="f29" fmla="*/ 83926 f23 1"/>
                <a:gd name="f30" fmla="*/ 201624 f24 1"/>
                <a:gd name="f31" fmla="*/ 0 f23 1"/>
                <a:gd name="f32" fmla="*/ 0 f24 1"/>
                <a:gd name="f33" fmla="*/ 78466 f23 1"/>
                <a:gd name="f34" fmla="+- f25 0 f1"/>
                <a:gd name="f35" fmla="*/ f28 1 201623"/>
                <a:gd name="f36" fmla="*/ f29 1 83925"/>
                <a:gd name="f37" fmla="*/ f30 1 201623"/>
                <a:gd name="f38" fmla="*/ f31 1 83925"/>
                <a:gd name="f39" fmla="*/ f32 1 201623"/>
                <a:gd name="f40" fmla="*/ f33 1 83925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6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7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9" y="f58"/>
                </a:cxn>
                <a:cxn ang="f34">
                  <a:pos x="f59" y="f60"/>
                </a:cxn>
                <a:cxn ang="f34">
                  <a:pos x="f55" y="f56"/>
                </a:cxn>
              </a:cxnLst>
              <a:rect l="f51" t="f54" r="f52" b="f53"/>
              <a:pathLst>
                <a:path w="201623" h="83925">
                  <a:moveTo>
                    <a:pt x="f8" y="f9"/>
                  </a:moveTo>
                  <a:lnTo>
                    <a:pt x="f10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8" y="f9"/>
                  </a:cubicBez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7" name="Freeform: Shape 517">
              <a:extLst>
                <a:ext uri="{FF2B5EF4-FFF2-40B4-BE49-F238E27FC236}">
                  <a16:creationId xmlns:a16="http://schemas.microsoft.com/office/drawing/2014/main" id="{928D29CD-70A2-01BB-6F65-A07BE7923ECE}"/>
                </a:ext>
              </a:extLst>
            </p:cNvPr>
            <p:cNvSpPr/>
            <p:nvPr/>
          </p:nvSpPr>
          <p:spPr>
            <a:xfrm>
              <a:off x="3295168" y="5821984"/>
              <a:ext cx="15745" cy="865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43"/>
                <a:gd name="f7" fmla="val 86591"/>
                <a:gd name="f8" fmla="val 86592"/>
                <a:gd name="f9" fmla="val 10157"/>
                <a:gd name="f10" fmla="val 84687"/>
                <a:gd name="f11" fmla="val 10170"/>
                <a:gd name="f12" fmla="val 81423"/>
                <a:gd name="f13" fmla="val 12532"/>
                <a:gd name="f14" fmla="val 78640"/>
                <a:gd name="f15" fmla="val 15744"/>
                <a:gd name="f16" fmla="val 78085"/>
                <a:gd name="f17" fmla="val 3555"/>
                <a:gd name="f18" fmla="+- 0 0 -90"/>
                <a:gd name="f19" fmla="*/ f3 1 15743"/>
                <a:gd name="f20" fmla="*/ f4 1 8659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5743"/>
                <a:gd name="f29" fmla="*/ f25 1 86591"/>
                <a:gd name="f30" fmla="*/ 0 f26 1"/>
                <a:gd name="f31" fmla="*/ 86592 f25 1"/>
                <a:gd name="f32" fmla="*/ 10157 f26 1"/>
                <a:gd name="f33" fmla="*/ 84687 f25 1"/>
                <a:gd name="f34" fmla="*/ 15744 f26 1"/>
                <a:gd name="f35" fmla="*/ 78085 f25 1"/>
                <a:gd name="f36" fmla="*/ 0 f25 1"/>
                <a:gd name="f37" fmla="*/ 3555 f25 1"/>
                <a:gd name="f38" fmla="+- f27 0 f1"/>
                <a:gd name="f39" fmla="*/ f30 1 15743"/>
                <a:gd name="f40" fmla="*/ f31 1 86591"/>
                <a:gd name="f41" fmla="*/ f32 1 15743"/>
                <a:gd name="f42" fmla="*/ f33 1 86591"/>
                <a:gd name="f43" fmla="*/ f34 1 15743"/>
                <a:gd name="f44" fmla="*/ f35 1 86591"/>
                <a:gd name="f45" fmla="*/ f36 1 86591"/>
                <a:gd name="f46" fmla="*/ f37 1 86591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8"/>
                <a:gd name="f56" fmla="*/ f44 1 f29"/>
                <a:gd name="f57" fmla="*/ f45 1 f29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19 1"/>
                <a:gd name="f68" fmla="*/ f56 f20 1"/>
                <a:gd name="f69" fmla="*/ f57 f20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7" y="f69"/>
                </a:cxn>
                <a:cxn ang="f38">
                  <a:pos x="f63" y="f70"/>
                </a:cxn>
              </a:cxnLst>
              <a:rect l="f59" t="f62" r="f60" b="f61"/>
              <a:pathLst>
                <a:path w="15743" h="86591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5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8" name="Freeform: Shape 518">
              <a:extLst>
                <a:ext uri="{FF2B5EF4-FFF2-40B4-BE49-F238E27FC236}">
                  <a16:creationId xmlns:a16="http://schemas.microsoft.com/office/drawing/2014/main" id="{CCB31250-719F-48DA-BD34-D2EF65B5793D}"/>
                </a:ext>
              </a:extLst>
            </p:cNvPr>
            <p:cNvSpPr/>
            <p:nvPr/>
          </p:nvSpPr>
          <p:spPr>
            <a:xfrm>
              <a:off x="3275746" y="5919112"/>
              <a:ext cx="6858" cy="5440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56"/>
                <a:gd name="f7" fmla="val 544055"/>
                <a:gd name="f8" fmla="val 544056"/>
                <a:gd name="f9" fmla="val 5714"/>
                <a:gd name="f10" fmla="val 5942"/>
                <a:gd name="f11" fmla="val 543192"/>
                <a:gd name="f12" fmla="val 6323"/>
                <a:gd name="f13" fmla="val 542367"/>
                <a:gd name="f14" fmla="val 541643"/>
                <a:gd name="f15" fmla="val 1270"/>
                <a:gd name="f16" fmla="+- 0 0 -90"/>
                <a:gd name="f17" fmla="*/ f3 1 6856"/>
                <a:gd name="f18" fmla="*/ f4 1 54405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856"/>
                <a:gd name="f27" fmla="*/ f23 1 544055"/>
                <a:gd name="f28" fmla="*/ 0 f24 1"/>
                <a:gd name="f29" fmla="*/ 544056 f23 1"/>
                <a:gd name="f30" fmla="*/ 5714 f24 1"/>
                <a:gd name="f31" fmla="*/ 6856 f24 1"/>
                <a:gd name="f32" fmla="*/ 541643 f23 1"/>
                <a:gd name="f33" fmla="*/ 0 f23 1"/>
                <a:gd name="f34" fmla="*/ 1270 f23 1"/>
                <a:gd name="f35" fmla="+- f25 0 f1"/>
                <a:gd name="f36" fmla="*/ f28 1 6856"/>
                <a:gd name="f37" fmla="*/ f29 1 544055"/>
                <a:gd name="f38" fmla="*/ f30 1 6856"/>
                <a:gd name="f39" fmla="*/ f31 1 6856"/>
                <a:gd name="f40" fmla="*/ f32 1 544055"/>
                <a:gd name="f41" fmla="*/ f33 1 544055"/>
                <a:gd name="f42" fmla="*/ f34 1 544055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6"/>
                <a:gd name="f51" fmla="*/ f40 1 f27"/>
                <a:gd name="f52" fmla="*/ f41 1 f27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7 1"/>
                <a:gd name="f62" fmla="*/ f51 f18 1"/>
                <a:gd name="f63" fmla="*/ f52 f18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1" y="f62"/>
                </a:cxn>
                <a:cxn ang="f35">
                  <a:pos x="f61" y="f63"/>
                </a:cxn>
                <a:cxn ang="f35">
                  <a:pos x="f58" y="f64"/>
                </a:cxn>
                <a:cxn ang="f35">
                  <a:pos x="f58" y="f59"/>
                </a:cxn>
              </a:cxnLst>
              <a:rect l="f54" t="f57" r="f55" b="f56"/>
              <a:pathLst>
                <a:path w="6856" h="544055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6" y="f14"/>
                  </a:cubicBezTo>
                  <a:lnTo>
                    <a:pt x="f6" y="f5"/>
                  </a:lnTo>
                  <a:lnTo>
                    <a:pt x="f5" y="f1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9" name="Freeform: Shape 519">
              <a:extLst>
                <a:ext uri="{FF2B5EF4-FFF2-40B4-BE49-F238E27FC236}">
                  <a16:creationId xmlns:a16="http://schemas.microsoft.com/office/drawing/2014/main" id="{6E86571E-5108-2A13-BC19-92D87DC632F2}"/>
                </a:ext>
              </a:extLst>
            </p:cNvPr>
            <p:cNvSpPr/>
            <p:nvPr/>
          </p:nvSpPr>
          <p:spPr>
            <a:xfrm>
              <a:off x="3285137" y="5918353"/>
              <a:ext cx="1901" cy="5401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4"/>
                <a:gd name="f7" fmla="val 540119"/>
                <a:gd name="f8" fmla="val 1905"/>
                <a:gd name="f9" fmla="val 540120"/>
                <a:gd name="f10" fmla="val 635"/>
                <a:gd name="f11" fmla="val 540044"/>
                <a:gd name="f12" fmla="val 1270"/>
                <a:gd name="f13" fmla="+- 0 0 -90"/>
                <a:gd name="f14" fmla="*/ f3 1 1904"/>
                <a:gd name="f15" fmla="*/ f4 1 54011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904"/>
                <a:gd name="f24" fmla="*/ f20 1 540119"/>
                <a:gd name="f25" fmla="*/ 1905 f21 1"/>
                <a:gd name="f26" fmla="*/ 0 f20 1"/>
                <a:gd name="f27" fmla="*/ 0 f21 1"/>
                <a:gd name="f28" fmla="*/ 540120 f20 1"/>
                <a:gd name="f29" fmla="+- f22 0 f1"/>
                <a:gd name="f30" fmla="*/ f25 1 1904"/>
                <a:gd name="f31" fmla="*/ f26 1 540119"/>
                <a:gd name="f32" fmla="*/ f27 1 1904"/>
                <a:gd name="f33" fmla="*/ f28 1 54011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8" y="f47"/>
                </a:cxn>
                <a:cxn ang="f29">
                  <a:pos x="f48" y="f49"/>
                </a:cxn>
                <a:cxn ang="f29">
                  <a:pos x="f46" y="f49"/>
                </a:cxn>
              </a:cxnLst>
              <a:rect l="f42" t="f45" r="f43" b="f44"/>
              <a:pathLst>
                <a:path w="1904" h="540119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2" y="f11"/>
                    <a:pt x="f8" y="f9"/>
                  </a:cubicBez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0" name="Freeform: Shape 520">
              <a:extLst>
                <a:ext uri="{FF2B5EF4-FFF2-40B4-BE49-F238E27FC236}">
                  <a16:creationId xmlns:a16="http://schemas.microsoft.com/office/drawing/2014/main" id="{D1B35D89-1397-F716-2A66-4C98AEE9DA97}"/>
                </a:ext>
              </a:extLst>
            </p:cNvPr>
            <p:cNvSpPr/>
            <p:nvPr/>
          </p:nvSpPr>
          <p:spPr>
            <a:xfrm>
              <a:off x="3290221" y="5912254"/>
              <a:ext cx="15873" cy="5457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70"/>
                <a:gd name="f7" fmla="val 545706"/>
                <a:gd name="f8" fmla="val 15109"/>
                <a:gd name="f9" fmla="val 4698"/>
                <a:gd name="f10" fmla="val 4774"/>
                <a:gd name="f11" fmla="val 292"/>
                <a:gd name="f12" fmla="val 597"/>
                <a:gd name="f13" fmla="val 889"/>
                <a:gd name="f14" fmla="val 1309"/>
                <a:gd name="f15" fmla="val 1738"/>
                <a:gd name="f16" fmla="val 2158"/>
                <a:gd name="f17" fmla="val 4533"/>
                <a:gd name="f18" fmla="val 2524"/>
                <a:gd name="f19" fmla="val 4317"/>
                <a:gd name="f20" fmla="val 2866"/>
                <a:gd name="f21" fmla="val 4063"/>
                <a:gd name="f22" fmla="val 3174"/>
                <a:gd name="f23" fmla="val 3047"/>
                <a:gd name="f24" fmla="val 2768"/>
                <a:gd name="f25" fmla="val 4385"/>
                <a:gd name="f26" fmla="val 2425"/>
                <a:gd name="f27" fmla="val 4644"/>
                <a:gd name="f28" fmla="val 2031"/>
                <a:gd name="f29" fmla="val 4825"/>
                <a:gd name="f30" fmla="val 762"/>
                <a:gd name="f31" fmla="val 545072"/>
                <a:gd name="f32" fmla="val 15871"/>
                <a:gd name="f33" fmla="+- 0 0 -90"/>
                <a:gd name="f34" fmla="*/ f3 1 15870"/>
                <a:gd name="f35" fmla="*/ f4 1 545706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5870"/>
                <a:gd name="f44" fmla="*/ f40 1 545706"/>
                <a:gd name="f45" fmla="*/ 15109 f41 1"/>
                <a:gd name="f46" fmla="*/ 0 f40 1"/>
                <a:gd name="f47" fmla="*/ 4698 f41 1"/>
                <a:gd name="f48" fmla="*/ 889 f40 1"/>
                <a:gd name="f49" fmla="*/ 2158 f40 1"/>
                <a:gd name="f50" fmla="*/ 4063 f41 1"/>
                <a:gd name="f51" fmla="*/ 3174 f40 1"/>
                <a:gd name="f52" fmla="*/ 3047 f41 1"/>
                <a:gd name="f53" fmla="*/ 4063 f40 1"/>
                <a:gd name="f54" fmla="*/ 2031 f41 1"/>
                <a:gd name="f55" fmla="*/ 4825 f40 1"/>
                <a:gd name="f56" fmla="*/ 762 f41 1"/>
                <a:gd name="f57" fmla="*/ 0 f41 1"/>
                <a:gd name="f58" fmla="*/ 545072 f40 1"/>
                <a:gd name="f59" fmla="*/ 15871 f41 1"/>
                <a:gd name="f60" fmla="*/ 545706 f40 1"/>
                <a:gd name="f61" fmla="+- f42 0 f1"/>
                <a:gd name="f62" fmla="*/ f45 1 15870"/>
                <a:gd name="f63" fmla="*/ f46 1 545706"/>
                <a:gd name="f64" fmla="*/ f47 1 15870"/>
                <a:gd name="f65" fmla="*/ f48 1 545706"/>
                <a:gd name="f66" fmla="*/ f49 1 545706"/>
                <a:gd name="f67" fmla="*/ f50 1 15870"/>
                <a:gd name="f68" fmla="*/ f51 1 545706"/>
                <a:gd name="f69" fmla="*/ f52 1 15870"/>
                <a:gd name="f70" fmla="*/ f53 1 545706"/>
                <a:gd name="f71" fmla="*/ f54 1 15870"/>
                <a:gd name="f72" fmla="*/ f55 1 545706"/>
                <a:gd name="f73" fmla="*/ f56 1 15870"/>
                <a:gd name="f74" fmla="*/ f57 1 15870"/>
                <a:gd name="f75" fmla="*/ f58 1 545706"/>
                <a:gd name="f76" fmla="*/ f59 1 15870"/>
                <a:gd name="f77" fmla="*/ f60 1 545706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4"/>
                <a:gd name="f87" fmla="*/ f67 1 f43"/>
                <a:gd name="f88" fmla="*/ f68 1 f44"/>
                <a:gd name="f89" fmla="*/ f69 1 f43"/>
                <a:gd name="f90" fmla="*/ f70 1 f44"/>
                <a:gd name="f91" fmla="*/ f71 1 f43"/>
                <a:gd name="f92" fmla="*/ f72 1 f44"/>
                <a:gd name="f93" fmla="*/ f73 1 f43"/>
                <a:gd name="f94" fmla="*/ f74 1 f43"/>
                <a:gd name="f95" fmla="*/ f75 1 f44"/>
                <a:gd name="f96" fmla="*/ f76 1 f43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5 1"/>
                <a:gd name="f107" fmla="*/ f87 f34 1"/>
                <a:gd name="f108" fmla="*/ f88 f35 1"/>
                <a:gd name="f109" fmla="*/ f89 f34 1"/>
                <a:gd name="f110" fmla="*/ f90 f35 1"/>
                <a:gd name="f111" fmla="*/ f91 f34 1"/>
                <a:gd name="f112" fmla="*/ f92 f35 1"/>
                <a:gd name="f113" fmla="*/ f93 f34 1"/>
                <a:gd name="f114" fmla="*/ f94 f34 1"/>
                <a:gd name="f115" fmla="*/ f95 f35 1"/>
                <a:gd name="f116" fmla="*/ f96 f34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3"/>
                </a:cxn>
                <a:cxn ang="f61">
                  <a:pos x="f104" y="f105"/>
                </a:cxn>
                <a:cxn ang="f61">
                  <a:pos x="f104" y="f106"/>
                </a:cxn>
                <a:cxn ang="f61">
                  <a:pos x="f107" y="f108"/>
                </a:cxn>
                <a:cxn ang="f61">
                  <a:pos x="f109" y="f110"/>
                </a:cxn>
                <a:cxn ang="f61">
                  <a:pos x="f111" y="f112"/>
                </a:cxn>
                <a:cxn ang="f61">
                  <a:pos x="f113" y="f112"/>
                </a:cxn>
                <a:cxn ang="f61">
                  <a:pos x="f114" y="f112"/>
                </a:cxn>
                <a:cxn ang="f61">
                  <a:pos x="f114" y="f112"/>
                </a:cxn>
                <a:cxn ang="f61">
                  <a:pos x="f114" y="f115"/>
                </a:cxn>
                <a:cxn ang="f61">
                  <a:pos x="f116" y="f117"/>
                </a:cxn>
              </a:cxnLst>
              <a:rect l="f98" t="f101" r="f99" b="f100"/>
              <a:pathLst>
                <a:path w="15870" h="545706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0" y="f12"/>
                    <a:pt x="f9" y="f13"/>
                  </a:cubicBezTo>
                  <a:cubicBezTo>
                    <a:pt x="f10" y="f14"/>
                    <a:pt x="f10" y="f15"/>
                    <a:pt x="f9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21"/>
                  </a:lnTo>
                  <a:cubicBezTo>
                    <a:pt x="f24" y="f25"/>
                    <a:pt x="f26" y="f27"/>
                    <a:pt x="f28" y="f29"/>
                  </a:cubicBezTo>
                  <a:lnTo>
                    <a:pt x="f30" y="f29"/>
                  </a:lnTo>
                  <a:lnTo>
                    <a:pt x="f5" y="f29"/>
                  </a:lnTo>
                  <a:lnTo>
                    <a:pt x="f5" y="f29"/>
                  </a:lnTo>
                  <a:lnTo>
                    <a:pt x="f5" y="f31"/>
                  </a:lnTo>
                  <a:lnTo>
                    <a:pt x="f32" y="f7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1" name="Freeform: Shape 521">
              <a:extLst>
                <a:ext uri="{FF2B5EF4-FFF2-40B4-BE49-F238E27FC236}">
                  <a16:creationId xmlns:a16="http://schemas.microsoft.com/office/drawing/2014/main" id="{6D3170FD-C4ED-631C-12A9-EDB022A75244}"/>
                </a:ext>
              </a:extLst>
            </p:cNvPr>
            <p:cNvSpPr/>
            <p:nvPr/>
          </p:nvSpPr>
          <p:spPr>
            <a:xfrm>
              <a:off x="3301651" y="5909209"/>
              <a:ext cx="3557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55"/>
                <a:gd name="f7" fmla="val 634"/>
                <a:gd name="f8" fmla="val 635"/>
                <a:gd name="f9" fmla="+- 0 0 -90"/>
                <a:gd name="f10" fmla="*/ f3 1 3555"/>
                <a:gd name="f11" fmla="*/ f4 1 63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555"/>
                <a:gd name="f20" fmla="*/ f16 1 634"/>
                <a:gd name="f21" fmla="*/ 0 f17 1"/>
                <a:gd name="f22" fmla="*/ 635 f16 1"/>
                <a:gd name="f23" fmla="*/ 3555 f17 1"/>
                <a:gd name="f24" fmla="*/ 0 f16 1"/>
                <a:gd name="f25" fmla="+- f18 0 f1"/>
                <a:gd name="f26" fmla="*/ f21 1 3555"/>
                <a:gd name="f27" fmla="*/ f22 1 634"/>
                <a:gd name="f28" fmla="*/ f23 1 3555"/>
                <a:gd name="f29" fmla="*/ f24 1 634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3"/>
                </a:cxn>
              </a:cxnLst>
              <a:rect l="f38" t="f41" r="f39" b="f40"/>
              <a:pathLst>
                <a:path w="3555" h="634">
                  <a:moveTo>
                    <a:pt x="f5" y="f8"/>
                  </a:moveTo>
                  <a:lnTo>
                    <a:pt x="f6" y="f8"/>
                  </a:lnTo>
                  <a:lnTo>
                    <a:pt x="f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2" name="Freeform: Shape 522">
              <a:extLst>
                <a:ext uri="{FF2B5EF4-FFF2-40B4-BE49-F238E27FC236}">
                  <a16:creationId xmlns:a16="http://schemas.microsoft.com/office/drawing/2014/main" id="{6A24CA36-64E7-A282-72F6-D64633F4CD77}"/>
                </a:ext>
              </a:extLst>
            </p:cNvPr>
            <p:cNvSpPr/>
            <p:nvPr/>
          </p:nvSpPr>
          <p:spPr>
            <a:xfrm>
              <a:off x="264215" y="5986028"/>
              <a:ext cx="4443" cy="935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43"/>
                <a:gd name="f7" fmla="val 93575"/>
                <a:gd name="f8" fmla="val 4444"/>
                <a:gd name="f9" fmla="val 87988"/>
                <a:gd name="f10" fmla="val 70340"/>
                <a:gd name="f11" fmla="val 3047"/>
                <a:gd name="f12" fmla="val 90020"/>
                <a:gd name="f13" fmla="+- 0 0 -90"/>
                <a:gd name="f14" fmla="*/ f3 1 4443"/>
                <a:gd name="f15" fmla="*/ f4 1 9357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443"/>
                <a:gd name="f24" fmla="*/ f20 1 93575"/>
                <a:gd name="f25" fmla="*/ 4444 f21 1"/>
                <a:gd name="f26" fmla="*/ 87988 f20 1"/>
                <a:gd name="f27" fmla="*/ 70340 f20 1"/>
                <a:gd name="f28" fmla="*/ 3047 f20 1"/>
                <a:gd name="f29" fmla="*/ 0 f21 1"/>
                <a:gd name="f30" fmla="*/ 0 f20 1"/>
                <a:gd name="f31" fmla="*/ 93575 f20 1"/>
                <a:gd name="f32" fmla="*/ 90020 f20 1"/>
                <a:gd name="f33" fmla="+- f22 0 f1"/>
                <a:gd name="f34" fmla="*/ f25 1 4443"/>
                <a:gd name="f35" fmla="*/ f26 1 93575"/>
                <a:gd name="f36" fmla="*/ f27 1 93575"/>
                <a:gd name="f37" fmla="*/ f28 1 93575"/>
                <a:gd name="f38" fmla="*/ f29 1 4443"/>
                <a:gd name="f39" fmla="*/ f30 1 93575"/>
                <a:gd name="f40" fmla="*/ f31 1 93575"/>
                <a:gd name="f41" fmla="*/ f32 1 9357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4"/>
                <a:gd name="f50" fmla="*/ f38 1 f23"/>
                <a:gd name="f51" fmla="*/ f39 1 f24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5 1"/>
                <a:gd name="f62" fmla="*/ f50 f14 1"/>
                <a:gd name="f63" fmla="*/ f51 f15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58" y="f61"/>
                </a:cxn>
                <a:cxn ang="f33">
                  <a:pos x="f62" y="f63"/>
                </a:cxn>
                <a:cxn ang="f33">
                  <a:pos x="f62" y="f64"/>
                </a:cxn>
                <a:cxn ang="f33">
                  <a:pos x="f58" y="f64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4443" h="93575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3" name="Freeform: Shape 523">
              <a:extLst>
                <a:ext uri="{FF2B5EF4-FFF2-40B4-BE49-F238E27FC236}">
                  <a16:creationId xmlns:a16="http://schemas.microsoft.com/office/drawing/2014/main" id="{877D6484-7337-0B05-D13D-53A102D028D2}"/>
                </a:ext>
              </a:extLst>
            </p:cNvPr>
            <p:cNvSpPr/>
            <p:nvPr/>
          </p:nvSpPr>
          <p:spPr>
            <a:xfrm>
              <a:off x="0" y="6094073"/>
              <a:ext cx="690701" cy="304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0700"/>
                <a:gd name="f7" fmla="val 304722"/>
                <a:gd name="f8" fmla="val 252156"/>
                <a:gd name="f9" fmla="val 100177"/>
                <a:gd name="f10" fmla="val 255963"/>
                <a:gd name="f11" fmla="val 100241"/>
                <a:gd name="f12" fmla="val 259014"/>
                <a:gd name="f13" fmla="val 103352"/>
                <a:gd name="f14" fmla="val 259013"/>
                <a:gd name="f15" fmla="val 107161"/>
                <a:gd name="f16" fmla="val 106526"/>
                <a:gd name="f17" fmla="val 245427"/>
                <a:gd name="f18" fmla="val 245746"/>
                <a:gd name="f19" fmla="val 103009"/>
                <a:gd name="f20" fmla="val 248632"/>
                <a:gd name="f21" fmla="val 100292"/>
                <a:gd name="f22" fmla="+- 0 0 -90"/>
                <a:gd name="f23" fmla="*/ f3 1 690700"/>
                <a:gd name="f24" fmla="*/ f4 1 30472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690700"/>
                <a:gd name="f33" fmla="*/ f29 1 304722"/>
                <a:gd name="f34" fmla="*/ 252156 f30 1"/>
                <a:gd name="f35" fmla="*/ 100177 f29 1"/>
                <a:gd name="f36" fmla="*/ 259013 f30 1"/>
                <a:gd name="f37" fmla="*/ 107161 f29 1"/>
                <a:gd name="f38" fmla="*/ 304722 f29 1"/>
                <a:gd name="f39" fmla="*/ 690700 f30 1"/>
                <a:gd name="f40" fmla="*/ 0 f29 1"/>
                <a:gd name="f41" fmla="*/ 0 f30 1"/>
                <a:gd name="f42" fmla="*/ 106526 f29 1"/>
                <a:gd name="f43" fmla="*/ 245427 f30 1"/>
                <a:gd name="f44" fmla="+- f31 0 f1"/>
                <a:gd name="f45" fmla="*/ f34 1 690700"/>
                <a:gd name="f46" fmla="*/ f35 1 304722"/>
                <a:gd name="f47" fmla="*/ f36 1 690700"/>
                <a:gd name="f48" fmla="*/ f37 1 304722"/>
                <a:gd name="f49" fmla="*/ f38 1 304722"/>
                <a:gd name="f50" fmla="*/ f39 1 690700"/>
                <a:gd name="f51" fmla="*/ f40 1 304722"/>
                <a:gd name="f52" fmla="*/ f41 1 690700"/>
                <a:gd name="f53" fmla="*/ f42 1 304722"/>
                <a:gd name="f54" fmla="*/ f43 1 690700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2"/>
                <a:gd name="f62" fmla="*/ f48 1 f33"/>
                <a:gd name="f63" fmla="*/ f49 1 f33"/>
                <a:gd name="f64" fmla="*/ f50 1 f32"/>
                <a:gd name="f65" fmla="*/ f51 1 f33"/>
                <a:gd name="f66" fmla="*/ f52 1 f32"/>
                <a:gd name="f67" fmla="*/ f53 1 f33"/>
                <a:gd name="f68" fmla="*/ f54 1 f32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3 1"/>
                <a:gd name="f76" fmla="*/ f62 f24 1"/>
                <a:gd name="f77" fmla="*/ f63 f24 1"/>
                <a:gd name="f78" fmla="*/ f64 f23 1"/>
                <a:gd name="f79" fmla="*/ f65 f24 1"/>
                <a:gd name="f80" fmla="*/ f66 f23 1"/>
                <a:gd name="f81" fmla="*/ f67 f24 1"/>
                <a:gd name="f82" fmla="*/ f6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75" y="f77"/>
                </a:cxn>
                <a:cxn ang="f44">
                  <a:pos x="f78" y="f77"/>
                </a:cxn>
                <a:cxn ang="f44">
                  <a:pos x="f78" y="f79"/>
                </a:cxn>
                <a:cxn ang="f44">
                  <a:pos x="f80" y="f79"/>
                </a:cxn>
                <a:cxn ang="f44">
                  <a:pos x="f80" y="f81"/>
                </a:cxn>
                <a:cxn ang="f44">
                  <a:pos x="f82" y="f81"/>
                </a:cxn>
                <a:cxn ang="f44">
                  <a:pos x="f73" y="f74"/>
                </a:cxn>
              </a:cxnLst>
              <a:rect l="f69" t="f72" r="f70" b="f71"/>
              <a:pathLst>
                <a:path w="690700" h="30472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6"/>
                  </a:lnTo>
                  <a:lnTo>
                    <a:pt x="f17" y="f16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4" name="Freeform: Shape 524">
              <a:extLst>
                <a:ext uri="{FF2B5EF4-FFF2-40B4-BE49-F238E27FC236}">
                  <a16:creationId xmlns:a16="http://schemas.microsoft.com/office/drawing/2014/main" id="{ED4D7565-BB42-D577-9B0D-49B0C3345ECD}"/>
                </a:ext>
              </a:extLst>
            </p:cNvPr>
            <p:cNvSpPr/>
            <p:nvPr/>
          </p:nvSpPr>
          <p:spPr>
            <a:xfrm>
              <a:off x="0" y="6203518"/>
              <a:ext cx="245168" cy="1895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73"/>
                <a:gd name="f7" fmla="val 189562"/>
                <a:gd name="f8" fmla="val 189563"/>
                <a:gd name="f9" fmla="val 2793"/>
                <a:gd name="f10" fmla="+- 0 0 -90"/>
                <a:gd name="f11" fmla="*/ f3 1 245173"/>
                <a:gd name="f12" fmla="*/ f4 1 18956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45173"/>
                <a:gd name="f21" fmla="*/ f17 1 189562"/>
                <a:gd name="f22" fmla="*/ 245173 f18 1"/>
                <a:gd name="f23" fmla="*/ 189563 f17 1"/>
                <a:gd name="f24" fmla="*/ 0 f17 1"/>
                <a:gd name="f25" fmla="*/ 0 f18 1"/>
                <a:gd name="f26" fmla="*/ 2793 f18 1"/>
                <a:gd name="f27" fmla="+- f19 0 f1"/>
                <a:gd name="f28" fmla="*/ f22 1 245173"/>
                <a:gd name="f29" fmla="*/ f23 1 189562"/>
                <a:gd name="f30" fmla="*/ f24 1 189562"/>
                <a:gd name="f31" fmla="*/ f25 1 245173"/>
                <a:gd name="f32" fmla="*/ f26 1 245173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48"/>
                </a:cxn>
                <a:cxn ang="f27">
                  <a:pos x="f49" y="f47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245173" h="189562">
                  <a:moveTo>
                    <a:pt x="f6" y="f8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8"/>
                  </a:lnTo>
                  <a:lnTo>
                    <a:pt x="f9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5" name="Freeform: Shape 525">
              <a:extLst>
                <a:ext uri="{FF2B5EF4-FFF2-40B4-BE49-F238E27FC236}">
                  <a16:creationId xmlns:a16="http://schemas.microsoft.com/office/drawing/2014/main" id="{2FA1A475-5D69-A251-6BCA-A4339017513E}"/>
                </a:ext>
              </a:extLst>
            </p:cNvPr>
            <p:cNvSpPr/>
            <p:nvPr/>
          </p:nvSpPr>
          <p:spPr>
            <a:xfrm>
              <a:off x="258253" y="5981584"/>
              <a:ext cx="4187" cy="985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89"/>
                <a:gd name="f7" fmla="val 98526"/>
                <a:gd name="f8" fmla="val 889"/>
                <a:gd name="f9" fmla="val 1016"/>
                <a:gd name="f10" fmla="val 98527"/>
                <a:gd name="f11" fmla="val 4190"/>
                <a:gd name="f12" fmla="val 3301"/>
                <a:gd name="f13" fmla="+- 0 0 -90"/>
                <a:gd name="f14" fmla="*/ f3 1 4189"/>
                <a:gd name="f15" fmla="*/ f4 1 9852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189"/>
                <a:gd name="f24" fmla="*/ f20 1 98526"/>
                <a:gd name="f25" fmla="*/ 889 f21 1"/>
                <a:gd name="f26" fmla="*/ 1016 f20 1"/>
                <a:gd name="f27" fmla="*/ 0 f21 1"/>
                <a:gd name="f28" fmla="*/ 0 f20 1"/>
                <a:gd name="f29" fmla="*/ 98527 f20 1"/>
                <a:gd name="f30" fmla="*/ 4190 f21 1"/>
                <a:gd name="f31" fmla="*/ 3301 f20 1"/>
                <a:gd name="f32" fmla="+- f22 0 f1"/>
                <a:gd name="f33" fmla="*/ f25 1 4189"/>
                <a:gd name="f34" fmla="*/ f26 1 98526"/>
                <a:gd name="f35" fmla="*/ f27 1 4189"/>
                <a:gd name="f36" fmla="*/ f28 1 98526"/>
                <a:gd name="f37" fmla="*/ f29 1 98526"/>
                <a:gd name="f38" fmla="*/ f30 1 4189"/>
                <a:gd name="f39" fmla="*/ f31 1 98526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4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60" y="f59"/>
                </a:cxn>
                <a:cxn ang="f32">
                  <a:pos x="f60" y="f61"/>
                </a:cxn>
              </a:cxnLst>
              <a:rect l="f51" t="f54" r="f52" b="f53"/>
              <a:pathLst>
                <a:path w="4189" h="98526">
                  <a:moveTo>
                    <a:pt x="f8" y="f9"/>
                  </a:moveTo>
                  <a:lnTo>
                    <a:pt x="f8" y="f9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10"/>
                  </a:lnTo>
                  <a:lnTo>
                    <a:pt x="f11" y="f12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6" name="Freeform: Shape 526">
              <a:extLst>
                <a:ext uri="{FF2B5EF4-FFF2-40B4-BE49-F238E27FC236}">
                  <a16:creationId xmlns:a16="http://schemas.microsoft.com/office/drawing/2014/main" id="{850DF239-4526-6A20-30D6-E36AD00B4727}"/>
                </a:ext>
              </a:extLst>
            </p:cNvPr>
            <p:cNvSpPr/>
            <p:nvPr/>
          </p:nvSpPr>
          <p:spPr>
            <a:xfrm>
              <a:off x="0" y="4967743"/>
              <a:ext cx="255071" cy="11118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5076"/>
                <a:gd name="f7" fmla="val 1111854"/>
                <a:gd name="f8" fmla="val 255077"/>
                <a:gd name="f9" fmla="val 8253"/>
                <a:gd name="f10" fmla="val 251775"/>
                <a:gd name="f11" fmla="val 162899"/>
                <a:gd name="f12" fmla="val 606524"/>
                <a:gd name="f13" fmla="val 779707"/>
                <a:gd name="f14" fmla="val 977396"/>
                <a:gd name="f15" fmla="val 1111855"/>
                <a:gd name="f16" fmla="+- 0 0 -90"/>
                <a:gd name="f17" fmla="*/ f3 1 255076"/>
                <a:gd name="f18" fmla="*/ f4 1 111185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55076"/>
                <a:gd name="f27" fmla="*/ f23 1 1111854"/>
                <a:gd name="f28" fmla="*/ 255077 f24 1"/>
                <a:gd name="f29" fmla="*/ 8253 f23 1"/>
                <a:gd name="f30" fmla="*/ 251775 f24 1"/>
                <a:gd name="f31" fmla="*/ 0 f23 1"/>
                <a:gd name="f32" fmla="*/ 162899 f24 1"/>
                <a:gd name="f33" fmla="*/ 0 f24 1"/>
                <a:gd name="f34" fmla="*/ 606524 f23 1"/>
                <a:gd name="f35" fmla="*/ 779707 f23 1"/>
                <a:gd name="f36" fmla="*/ 977396 f23 1"/>
                <a:gd name="f37" fmla="*/ 1111855 f23 1"/>
                <a:gd name="f38" fmla="+- f25 0 f1"/>
                <a:gd name="f39" fmla="*/ f28 1 255076"/>
                <a:gd name="f40" fmla="*/ f29 1 1111854"/>
                <a:gd name="f41" fmla="*/ f30 1 255076"/>
                <a:gd name="f42" fmla="*/ f31 1 1111854"/>
                <a:gd name="f43" fmla="*/ f32 1 255076"/>
                <a:gd name="f44" fmla="*/ f33 1 255076"/>
                <a:gd name="f45" fmla="*/ f34 1 1111854"/>
                <a:gd name="f46" fmla="*/ f35 1 1111854"/>
                <a:gd name="f47" fmla="*/ f36 1 1111854"/>
                <a:gd name="f48" fmla="*/ f37 1 1111854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6"/>
                <a:gd name="f59" fmla="*/ f45 1 f27"/>
                <a:gd name="f60" fmla="*/ f46 1 f27"/>
                <a:gd name="f61" fmla="*/ f47 1 f27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7 1"/>
                <a:gd name="f73" fmla="*/ f59 f18 1"/>
                <a:gd name="f74" fmla="*/ f60 f18 1"/>
                <a:gd name="f75" fmla="*/ f61 f18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0"/>
                </a:cxn>
                <a:cxn ang="f38">
                  <a:pos x="f72" y="f70"/>
                </a:cxn>
                <a:cxn ang="f38">
                  <a:pos x="f72" y="f73"/>
                </a:cxn>
                <a:cxn ang="f38">
                  <a:pos x="f72" y="f74"/>
                </a:cxn>
                <a:cxn ang="f38">
                  <a:pos x="f72" y="f75"/>
                </a:cxn>
                <a:cxn ang="f38">
                  <a:pos x="f72" y="f76"/>
                </a:cxn>
                <a:cxn ang="f38">
                  <a:pos x="f67" y="f76"/>
                </a:cxn>
                <a:cxn ang="f38">
                  <a:pos x="f67" y="f68"/>
                </a:cxn>
              </a:cxnLst>
              <a:rect l="f63" t="f66" r="f64" b="f65"/>
              <a:pathLst>
                <a:path w="255076" h="1111854">
                  <a:moveTo>
                    <a:pt x="f8" y="f9"/>
                  </a:moveTo>
                  <a:lnTo>
                    <a:pt x="f10" y="f5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5" y="f15"/>
                  </a:lnTo>
                  <a:lnTo>
                    <a:pt x="f8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7" name="Freeform: Shape 527">
              <a:extLst>
                <a:ext uri="{FF2B5EF4-FFF2-40B4-BE49-F238E27FC236}">
                  <a16:creationId xmlns:a16="http://schemas.microsoft.com/office/drawing/2014/main" id="{CDDC7112-5726-F688-81D1-025B8AEA70BA}"/>
                </a:ext>
              </a:extLst>
            </p:cNvPr>
            <p:cNvSpPr/>
            <p:nvPr/>
          </p:nvSpPr>
          <p:spPr>
            <a:xfrm>
              <a:off x="259771" y="6402482"/>
              <a:ext cx="1037825" cy="4625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7827"/>
                <a:gd name="f7" fmla="val 462542"/>
                <a:gd name="f8" fmla="val 949459"/>
                <a:gd name="f9" fmla="val 4444"/>
                <a:gd name="f10" fmla="val 440194"/>
                <a:gd name="f11" fmla="val 439438"/>
                <a:gd name="f12" fmla="val 4558"/>
                <a:gd name="f13" fmla="val 438666"/>
                <a:gd name="f14" fmla="val 437909"/>
                <a:gd name="f15" fmla="val 435113"/>
                <a:gd name="f16" fmla="val 4393"/>
                <a:gd name="f17" fmla="val 432637"/>
                <a:gd name="f18" fmla="val 2628"/>
                <a:gd name="f19" fmla="val 431688"/>
                <a:gd name="f20" fmla="val 889"/>
                <a:gd name="f21" fmla="val 1270"/>
                <a:gd name="f22" fmla="val 462543"/>
                <a:gd name="f23" fmla="val 1037828"/>
                <a:gd name="f24" fmla="val 5460"/>
                <a:gd name="f25" fmla="val 1035288"/>
                <a:gd name="f26" fmla="+- 0 0 -90"/>
                <a:gd name="f27" fmla="*/ f3 1 1037827"/>
                <a:gd name="f28" fmla="*/ f4 1 462542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037827"/>
                <a:gd name="f37" fmla="*/ f33 1 462542"/>
                <a:gd name="f38" fmla="*/ 949459 f34 1"/>
                <a:gd name="f39" fmla="*/ 4444 f33 1"/>
                <a:gd name="f40" fmla="*/ 440194 f34 1"/>
                <a:gd name="f41" fmla="*/ 437909 f34 1"/>
                <a:gd name="f42" fmla="*/ 431688 f34 1"/>
                <a:gd name="f43" fmla="*/ 0 f33 1"/>
                <a:gd name="f44" fmla="*/ 0 f34 1"/>
                <a:gd name="f45" fmla="*/ 1270 f33 1"/>
                <a:gd name="f46" fmla="*/ 462543 f33 1"/>
                <a:gd name="f47" fmla="*/ 1037828 f34 1"/>
                <a:gd name="f48" fmla="*/ 5460 f33 1"/>
                <a:gd name="f49" fmla="*/ 1035288 f34 1"/>
                <a:gd name="f50" fmla="+- f35 0 f1"/>
                <a:gd name="f51" fmla="*/ f38 1 1037827"/>
                <a:gd name="f52" fmla="*/ f39 1 462542"/>
                <a:gd name="f53" fmla="*/ f40 1 1037827"/>
                <a:gd name="f54" fmla="*/ f41 1 1037827"/>
                <a:gd name="f55" fmla="*/ f42 1 1037827"/>
                <a:gd name="f56" fmla="*/ f43 1 462542"/>
                <a:gd name="f57" fmla="*/ f44 1 1037827"/>
                <a:gd name="f58" fmla="*/ f45 1 462542"/>
                <a:gd name="f59" fmla="*/ f46 1 462542"/>
                <a:gd name="f60" fmla="*/ f47 1 1037827"/>
                <a:gd name="f61" fmla="*/ f48 1 462542"/>
                <a:gd name="f62" fmla="*/ f49 1 1037827"/>
                <a:gd name="f63" fmla="*/ f29 1 f36"/>
                <a:gd name="f64" fmla="*/ f30 1 f36"/>
                <a:gd name="f65" fmla="*/ f29 1 f37"/>
                <a:gd name="f66" fmla="*/ f31 1 f37"/>
                <a:gd name="f67" fmla="*/ f51 1 f36"/>
                <a:gd name="f68" fmla="*/ f52 1 f37"/>
                <a:gd name="f69" fmla="*/ f53 1 f36"/>
                <a:gd name="f70" fmla="*/ f54 1 f36"/>
                <a:gd name="f71" fmla="*/ f55 1 f36"/>
                <a:gd name="f72" fmla="*/ f56 1 f37"/>
                <a:gd name="f73" fmla="*/ f57 1 f36"/>
                <a:gd name="f74" fmla="*/ f58 1 f37"/>
                <a:gd name="f75" fmla="*/ f59 1 f37"/>
                <a:gd name="f76" fmla="*/ f60 1 f36"/>
                <a:gd name="f77" fmla="*/ f61 1 f37"/>
                <a:gd name="f78" fmla="*/ f62 1 f36"/>
                <a:gd name="f79" fmla="*/ f63 f27 1"/>
                <a:gd name="f80" fmla="*/ f64 f27 1"/>
                <a:gd name="f81" fmla="*/ f66 f28 1"/>
                <a:gd name="f82" fmla="*/ f65 f28 1"/>
                <a:gd name="f83" fmla="*/ f67 f27 1"/>
                <a:gd name="f84" fmla="*/ f68 f28 1"/>
                <a:gd name="f85" fmla="*/ f69 f27 1"/>
                <a:gd name="f86" fmla="*/ f70 f27 1"/>
                <a:gd name="f87" fmla="*/ f71 f27 1"/>
                <a:gd name="f88" fmla="*/ f72 f28 1"/>
                <a:gd name="f89" fmla="*/ f73 f27 1"/>
                <a:gd name="f90" fmla="*/ f74 f28 1"/>
                <a:gd name="f91" fmla="*/ f75 f28 1"/>
                <a:gd name="f92" fmla="*/ f76 f27 1"/>
                <a:gd name="f93" fmla="*/ f77 f28 1"/>
                <a:gd name="f94" fmla="*/ f7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3" y="f84"/>
                </a:cxn>
                <a:cxn ang="f50">
                  <a:pos x="f85" y="f84"/>
                </a:cxn>
                <a:cxn ang="f50">
                  <a:pos x="f86" y="f84"/>
                </a:cxn>
                <a:cxn ang="f50">
                  <a:pos x="f87" y="f88"/>
                </a:cxn>
                <a:cxn ang="f50">
                  <a:pos x="f87" y="f88"/>
                </a:cxn>
                <a:cxn ang="f50">
                  <a:pos x="f87" y="f88"/>
                </a:cxn>
                <a:cxn ang="f50">
                  <a:pos x="f89" y="f88"/>
                </a:cxn>
                <a:cxn ang="f50">
                  <a:pos x="f89" y="f90"/>
                </a:cxn>
                <a:cxn ang="f50">
                  <a:pos x="f89" y="f91"/>
                </a:cxn>
                <a:cxn ang="f50">
                  <a:pos x="f92" y="f91"/>
                </a:cxn>
                <a:cxn ang="f50">
                  <a:pos x="f92" y="f93"/>
                </a:cxn>
                <a:cxn ang="f50">
                  <a:pos x="f94" y="f93"/>
                </a:cxn>
              </a:cxnLst>
              <a:rect l="f79" t="f82" r="f80" b="f81"/>
              <a:pathLst>
                <a:path w="1037827" h="462542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cubicBezTo>
                    <a:pt x="f15" y="f16"/>
                    <a:pt x="f17" y="f18"/>
                    <a:pt x="f19" y="f5"/>
                  </a:cubicBezTo>
                  <a:cubicBezTo>
                    <a:pt x="f19" y="f5"/>
                    <a:pt x="f19" y="f5"/>
                    <a:pt x="f19" y="f5"/>
                  </a:cubicBezTo>
                  <a:cubicBezTo>
                    <a:pt x="f19" y="f5"/>
                    <a:pt x="f19" y="f5"/>
                    <a:pt x="f19" y="f5"/>
                  </a:cubicBezTo>
                  <a:lnTo>
                    <a:pt x="f5" y="f5"/>
                  </a:lnTo>
                  <a:cubicBezTo>
                    <a:pt x="f5" y="f5"/>
                    <a:pt x="f5" y="f20"/>
                    <a:pt x="f5" y="f21"/>
                  </a:cubicBezTo>
                  <a:lnTo>
                    <a:pt x="f5" y="f22"/>
                  </a:lnTo>
                  <a:lnTo>
                    <a:pt x="f23" y="f22"/>
                  </a:lnTo>
                  <a:lnTo>
                    <a:pt x="f23" y="f24"/>
                  </a:lnTo>
                  <a:lnTo>
                    <a:pt x="f25" y="f24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8" name="Freeform: Shape 528">
              <a:extLst>
                <a:ext uri="{FF2B5EF4-FFF2-40B4-BE49-F238E27FC236}">
                  <a16:creationId xmlns:a16="http://schemas.microsoft.com/office/drawing/2014/main" id="{12D47D56-E917-BD21-474F-728821D868E6}"/>
                </a:ext>
              </a:extLst>
            </p:cNvPr>
            <p:cNvSpPr/>
            <p:nvPr/>
          </p:nvSpPr>
          <p:spPr>
            <a:xfrm>
              <a:off x="1527" y="6406926"/>
              <a:ext cx="2542" cy="4617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461780"/>
                <a:gd name="f8" fmla="val 1270"/>
                <a:gd name="f9" fmla="val 461781"/>
                <a:gd name="f10" fmla="+- 0 0 -90"/>
                <a:gd name="f11" fmla="*/ f3 1 2539"/>
                <a:gd name="f12" fmla="*/ f4 1 46178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539"/>
                <a:gd name="f21" fmla="*/ f17 1 461780"/>
                <a:gd name="f22" fmla="*/ 1270 f18 1"/>
                <a:gd name="f23" fmla="*/ 0 f17 1"/>
                <a:gd name="f24" fmla="*/ 0 f18 1"/>
                <a:gd name="f25" fmla="*/ 461781 f17 1"/>
                <a:gd name="f26" fmla="*/ 2539 f18 1"/>
                <a:gd name="f27" fmla="+- f19 0 f1"/>
                <a:gd name="f28" fmla="*/ f22 1 2539"/>
                <a:gd name="f29" fmla="*/ f23 1 461780"/>
                <a:gd name="f30" fmla="*/ f24 1 2539"/>
                <a:gd name="f31" fmla="*/ f25 1 461780"/>
                <a:gd name="f32" fmla="*/ f26 1 253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2539" h="461780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9" name="Freeform: Shape 529">
              <a:extLst>
                <a:ext uri="{FF2B5EF4-FFF2-40B4-BE49-F238E27FC236}">
                  <a16:creationId xmlns:a16="http://schemas.microsoft.com/office/drawing/2014/main" id="{8EA86CCA-BA5C-2AB2-0B15-1901C03F5E5E}"/>
                </a:ext>
              </a:extLst>
            </p:cNvPr>
            <p:cNvSpPr/>
            <p:nvPr/>
          </p:nvSpPr>
          <p:spPr>
            <a:xfrm>
              <a:off x="2352440" y="6379448"/>
              <a:ext cx="41010" cy="57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010"/>
                <a:gd name="f7" fmla="val 5761"/>
                <a:gd name="f8" fmla="val 6729"/>
                <a:gd name="f9" fmla="val 32884"/>
                <a:gd name="f10" fmla="val 33430"/>
                <a:gd name="f11" fmla="val 2524"/>
                <a:gd name="f12" fmla="val 36198"/>
                <a:gd name="f13" fmla="val 124"/>
                <a:gd name="f14" fmla="val 39487"/>
                <a:gd name="f15" fmla="val 48"/>
                <a:gd name="f16" fmla="val 39995"/>
                <a:gd name="f17" fmla="val -16"/>
                <a:gd name="f18" fmla="val 40502"/>
                <a:gd name="f19" fmla="val 40541"/>
                <a:gd name="f20" fmla="val -3"/>
                <a:gd name="f21" fmla="val 40083"/>
                <a:gd name="f22" fmla="val 39614"/>
                <a:gd name="f23" fmla="val 3339"/>
                <a:gd name="f24" fmla="val 60"/>
                <a:gd name="f25" fmla="val 6171"/>
                <a:gd name="f26" fmla="val 2473"/>
                <a:gd name="f27" fmla="+- 0 0 -90"/>
                <a:gd name="f28" fmla="*/ f3 1 41010"/>
                <a:gd name="f29" fmla="*/ f4 1 5761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41010"/>
                <a:gd name="f38" fmla="*/ f34 1 5761"/>
                <a:gd name="f39" fmla="*/ 6729 f35 1"/>
                <a:gd name="f40" fmla="*/ 5761 f34 1"/>
                <a:gd name="f41" fmla="*/ 32884 f35 1"/>
                <a:gd name="f42" fmla="*/ 39487 f35 1"/>
                <a:gd name="f43" fmla="*/ 48 f34 1"/>
                <a:gd name="f44" fmla="*/ 41010 f35 1"/>
                <a:gd name="f45" fmla="*/ 39614 f35 1"/>
                <a:gd name="f46" fmla="*/ 0 f35 1"/>
                <a:gd name="f47" fmla="+- f36 0 f1"/>
                <a:gd name="f48" fmla="*/ f39 1 41010"/>
                <a:gd name="f49" fmla="*/ f40 1 5761"/>
                <a:gd name="f50" fmla="*/ f41 1 41010"/>
                <a:gd name="f51" fmla="*/ f42 1 41010"/>
                <a:gd name="f52" fmla="*/ f43 1 5761"/>
                <a:gd name="f53" fmla="*/ f44 1 41010"/>
                <a:gd name="f54" fmla="*/ f45 1 41010"/>
                <a:gd name="f55" fmla="*/ f46 1 41010"/>
                <a:gd name="f56" fmla="*/ f30 1 f37"/>
                <a:gd name="f57" fmla="*/ f31 1 f37"/>
                <a:gd name="f58" fmla="*/ f30 1 f38"/>
                <a:gd name="f59" fmla="*/ f32 1 f38"/>
                <a:gd name="f60" fmla="*/ f48 1 f37"/>
                <a:gd name="f61" fmla="*/ f49 1 f38"/>
                <a:gd name="f62" fmla="*/ f50 1 f37"/>
                <a:gd name="f63" fmla="*/ f51 1 f37"/>
                <a:gd name="f64" fmla="*/ f52 1 f38"/>
                <a:gd name="f65" fmla="*/ f53 1 f37"/>
                <a:gd name="f66" fmla="*/ f54 1 f37"/>
                <a:gd name="f67" fmla="*/ f55 1 f37"/>
                <a:gd name="f68" fmla="*/ f56 f28 1"/>
                <a:gd name="f69" fmla="*/ f57 f28 1"/>
                <a:gd name="f70" fmla="*/ f59 f29 1"/>
                <a:gd name="f71" fmla="*/ f58 f29 1"/>
                <a:gd name="f72" fmla="*/ f60 f28 1"/>
                <a:gd name="f73" fmla="*/ f61 f29 1"/>
                <a:gd name="f74" fmla="*/ f62 f28 1"/>
                <a:gd name="f75" fmla="*/ f63 f28 1"/>
                <a:gd name="f76" fmla="*/ f64 f29 1"/>
                <a:gd name="f77" fmla="*/ f65 f28 1"/>
                <a:gd name="f78" fmla="*/ f66 f28 1"/>
                <a:gd name="f79" fmla="*/ f67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2" y="f73"/>
                </a:cxn>
                <a:cxn ang="f47">
                  <a:pos x="f74" y="f73"/>
                </a:cxn>
                <a:cxn ang="f47">
                  <a:pos x="f75" y="f76"/>
                </a:cxn>
                <a:cxn ang="f47">
                  <a:pos x="f77" y="f76"/>
                </a:cxn>
                <a:cxn ang="f47">
                  <a:pos x="f78" y="f76"/>
                </a:cxn>
                <a:cxn ang="f47">
                  <a:pos x="f79" y="f76"/>
                </a:cxn>
                <a:cxn ang="f47">
                  <a:pos x="f79" y="f76"/>
                </a:cxn>
                <a:cxn ang="f47">
                  <a:pos x="f72" y="f73"/>
                </a:cxn>
              </a:cxnLst>
              <a:rect l="f68" t="f71" r="f69" b="f70"/>
              <a:pathLst>
                <a:path w="41010" h="5761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6" y="f15"/>
                  </a:cubicBezTo>
                  <a:cubicBezTo>
                    <a:pt x="f19" y="f20"/>
                    <a:pt x="f21" y="f20"/>
                    <a:pt x="f22" y="f15"/>
                  </a:cubicBezTo>
                  <a:lnTo>
                    <a:pt x="f5" y="f15"/>
                  </a:lnTo>
                  <a:lnTo>
                    <a:pt x="f5" y="f15"/>
                  </a:lnTo>
                  <a:cubicBezTo>
                    <a:pt x="f23" y="f24"/>
                    <a:pt x="f25" y="f26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0" name="Freeform: Shape 530">
              <a:extLst>
                <a:ext uri="{FF2B5EF4-FFF2-40B4-BE49-F238E27FC236}">
                  <a16:creationId xmlns:a16="http://schemas.microsoft.com/office/drawing/2014/main" id="{DEF78C34-7568-1BAA-36A8-231DE02357B1}"/>
                </a:ext>
              </a:extLst>
            </p:cNvPr>
            <p:cNvSpPr/>
            <p:nvPr/>
          </p:nvSpPr>
          <p:spPr>
            <a:xfrm>
              <a:off x="2352312" y="6387111"/>
              <a:ext cx="32753" cy="5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757"/>
                <a:gd name="f7" fmla="val 5586"/>
                <a:gd name="f8" fmla="val 5587"/>
                <a:gd name="f9" fmla="val 6602"/>
                <a:gd name="f10" fmla="val 5955"/>
                <a:gd name="f11" fmla="val 3161"/>
                <a:gd name="f12" fmla="val 3225"/>
                <a:gd name="f13" fmla="val 5472"/>
                <a:gd name="f14" fmla="+- 0 0 -90"/>
                <a:gd name="f15" fmla="*/ f3 1 32757"/>
                <a:gd name="f16" fmla="*/ f4 1 558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2757"/>
                <a:gd name="f25" fmla="*/ f21 1 5586"/>
                <a:gd name="f26" fmla="*/ 0 f22 1"/>
                <a:gd name="f27" fmla="*/ 5587 f21 1"/>
                <a:gd name="f28" fmla="*/ 32757 f22 1"/>
                <a:gd name="f29" fmla="*/ 0 f21 1"/>
                <a:gd name="f30" fmla="*/ 6602 f22 1"/>
                <a:gd name="f31" fmla="+- f23 0 f1"/>
                <a:gd name="f32" fmla="*/ f26 1 32757"/>
                <a:gd name="f33" fmla="*/ f27 1 5586"/>
                <a:gd name="f34" fmla="*/ f28 1 32757"/>
                <a:gd name="f35" fmla="*/ f29 1 5586"/>
                <a:gd name="f36" fmla="*/ f30 1 3275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0" y="f51"/>
                </a:cxn>
              </a:cxnLst>
              <a:rect l="f46" t="f49" r="f47" b="f48"/>
              <a:pathLst>
                <a:path w="32757" h="5586">
                  <a:moveTo>
                    <a:pt x="f5" y="f8"/>
                  </a:moveTo>
                  <a:lnTo>
                    <a:pt x="f5" y="f8"/>
                  </a:lnTo>
                  <a:lnTo>
                    <a:pt x="f6" y="f8"/>
                  </a:lnTo>
                  <a:lnTo>
                    <a:pt x="f6" y="f5"/>
                  </a:lnTo>
                  <a:lnTo>
                    <a:pt x="f9" y="f5"/>
                  </a:lnTo>
                  <a:cubicBezTo>
                    <a:pt x="f10" y="f11"/>
                    <a:pt x="f12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1" name="Freeform: Shape 531">
              <a:extLst>
                <a:ext uri="{FF2B5EF4-FFF2-40B4-BE49-F238E27FC236}">
                  <a16:creationId xmlns:a16="http://schemas.microsoft.com/office/drawing/2014/main" id="{E6376B2C-EE1E-CACD-437E-3FDFE5708FAA}"/>
                </a:ext>
              </a:extLst>
            </p:cNvPr>
            <p:cNvSpPr/>
            <p:nvPr/>
          </p:nvSpPr>
          <p:spPr>
            <a:xfrm>
              <a:off x="1982839" y="6378351"/>
              <a:ext cx="376330" cy="63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6329"/>
                <a:gd name="f7" fmla="val 6348"/>
                <a:gd name="f8" fmla="val 6729"/>
                <a:gd name="f9" fmla="val 29964"/>
                <a:gd name="f10" fmla="val 376330"/>
                <a:gd name="f11" fmla="val 376063"/>
                <a:gd name="f12" fmla="val 2755"/>
                <a:gd name="f13" fmla="val 373067"/>
                <a:gd name="f14" fmla="val -13"/>
                <a:gd name="f15" fmla="val 369474"/>
                <a:gd name="f16" fmla="val 3542"/>
                <a:gd name="f17" fmla="val 51"/>
                <a:gd name="f18" fmla="val 6463"/>
                <a:gd name="f19" fmla="val 2806"/>
                <a:gd name="f20" fmla="+- 0 0 -90"/>
                <a:gd name="f21" fmla="*/ f3 1 376329"/>
                <a:gd name="f22" fmla="*/ f4 1 6348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76329"/>
                <a:gd name="f31" fmla="*/ f27 1 6348"/>
                <a:gd name="f32" fmla="*/ 6729 f28 1"/>
                <a:gd name="f33" fmla="*/ 6348 f27 1"/>
                <a:gd name="f34" fmla="*/ 29964 f28 1"/>
                <a:gd name="f35" fmla="*/ 376330 f28 1"/>
                <a:gd name="f36" fmla="*/ 369474 f28 1"/>
                <a:gd name="f37" fmla="*/ 0 f27 1"/>
                <a:gd name="f38" fmla="*/ 0 f28 1"/>
                <a:gd name="f39" fmla="+- f29 0 f1"/>
                <a:gd name="f40" fmla="*/ f32 1 376329"/>
                <a:gd name="f41" fmla="*/ f33 1 6348"/>
                <a:gd name="f42" fmla="*/ f34 1 376329"/>
                <a:gd name="f43" fmla="*/ f35 1 376329"/>
                <a:gd name="f44" fmla="*/ f36 1 376329"/>
                <a:gd name="f45" fmla="*/ f37 1 6348"/>
                <a:gd name="f46" fmla="*/ f38 1 376329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0"/>
                <a:gd name="f55" fmla="*/ f44 1 f30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1 1"/>
                <a:gd name="f66" fmla="*/ f55 f21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3"/>
                </a:cxn>
                <a:cxn ang="f39">
                  <a:pos x="f65" y="f63"/>
                </a:cxn>
                <a:cxn ang="f39">
                  <a:pos x="f66" y="f67"/>
                </a:cxn>
                <a:cxn ang="f39">
                  <a:pos x="f68" y="f67"/>
                </a:cxn>
                <a:cxn ang="f39">
                  <a:pos x="f62" y="f63"/>
                </a:cxn>
              </a:cxnLst>
              <a:rect l="f58" t="f61" r="f59" b="f60"/>
              <a:pathLst>
                <a:path w="376329" h="6348">
                  <a:moveTo>
                    <a:pt x="f8" y="f7"/>
                  </a:moveTo>
                  <a:lnTo>
                    <a:pt x="f9" y="f7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15" y="f5"/>
                  </a:cubicBezTo>
                  <a:lnTo>
                    <a:pt x="f5" y="f5"/>
                  </a:lnTo>
                  <a:cubicBezTo>
                    <a:pt x="f16" y="f17"/>
                    <a:pt x="f18" y="f19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2" name="Freeform: Shape 532">
              <a:extLst>
                <a:ext uri="{FF2B5EF4-FFF2-40B4-BE49-F238E27FC236}">
                  <a16:creationId xmlns:a16="http://schemas.microsoft.com/office/drawing/2014/main" id="{82CD99C3-5D3E-F01D-8627-FA3DCFA70081}"/>
                </a:ext>
              </a:extLst>
            </p:cNvPr>
            <p:cNvSpPr/>
            <p:nvPr/>
          </p:nvSpPr>
          <p:spPr>
            <a:xfrm>
              <a:off x="1989825" y="6387111"/>
              <a:ext cx="21835" cy="5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38"/>
                <a:gd name="f7" fmla="val 5586"/>
                <a:gd name="f8" fmla="val 508"/>
                <a:gd name="f9" fmla="val 5587"/>
                <a:gd name="f10" fmla="+- 0 0 -90"/>
                <a:gd name="f11" fmla="*/ f3 1 21838"/>
                <a:gd name="f12" fmla="*/ f4 1 558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1838"/>
                <a:gd name="f21" fmla="*/ f17 1 5586"/>
                <a:gd name="f22" fmla="*/ 21838 f18 1"/>
                <a:gd name="f23" fmla="*/ 508 f17 1"/>
                <a:gd name="f24" fmla="*/ 0 f18 1"/>
                <a:gd name="f25" fmla="*/ 0 f17 1"/>
                <a:gd name="f26" fmla="*/ 5587 f17 1"/>
                <a:gd name="f27" fmla="+- f19 0 f1"/>
                <a:gd name="f28" fmla="*/ f22 1 21838"/>
                <a:gd name="f29" fmla="*/ f23 1 5586"/>
                <a:gd name="f30" fmla="*/ f24 1 21838"/>
                <a:gd name="f31" fmla="*/ f25 1 5586"/>
                <a:gd name="f32" fmla="*/ f26 1 5586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48" y="f50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21838" h="5586">
                  <a:moveTo>
                    <a:pt x="f6" y="f8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6" y="f9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3" name="Freeform: Shape 533">
              <a:extLst>
                <a:ext uri="{FF2B5EF4-FFF2-40B4-BE49-F238E27FC236}">
                  <a16:creationId xmlns:a16="http://schemas.microsoft.com/office/drawing/2014/main" id="{D826FB01-CF60-5697-46AB-920A102CD83C}"/>
                </a:ext>
              </a:extLst>
            </p:cNvPr>
            <p:cNvSpPr/>
            <p:nvPr/>
          </p:nvSpPr>
          <p:spPr>
            <a:xfrm>
              <a:off x="2014075" y="6387623"/>
              <a:ext cx="344838" cy="50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4842"/>
                <a:gd name="f7" fmla="val 5078"/>
                <a:gd name="f8" fmla="val 338240"/>
                <a:gd name="f9" fmla="val 5079"/>
                <a:gd name="f10" fmla="val 341325"/>
                <a:gd name="f11" fmla="val 5028"/>
                <a:gd name="f12" fmla="val 344004"/>
                <a:gd name="f13" fmla="val 2958"/>
                <a:gd name="f14" fmla="+- 0 0 -90"/>
                <a:gd name="f15" fmla="*/ f3 1 344842"/>
                <a:gd name="f16" fmla="*/ f4 1 507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44842"/>
                <a:gd name="f25" fmla="*/ f21 1 5078"/>
                <a:gd name="f26" fmla="*/ 338240 f22 1"/>
                <a:gd name="f27" fmla="*/ 5079 f21 1"/>
                <a:gd name="f28" fmla="*/ 344842 f22 1"/>
                <a:gd name="f29" fmla="*/ 0 f21 1"/>
                <a:gd name="f30" fmla="*/ 0 f22 1"/>
                <a:gd name="f31" fmla="+- f23 0 f1"/>
                <a:gd name="f32" fmla="*/ f26 1 344842"/>
                <a:gd name="f33" fmla="*/ f27 1 5078"/>
                <a:gd name="f34" fmla="*/ f28 1 344842"/>
                <a:gd name="f35" fmla="*/ f29 1 5078"/>
                <a:gd name="f36" fmla="*/ f30 1 344842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1"/>
                </a:cxn>
              </a:cxnLst>
              <a:rect l="f46" t="f49" r="f47" b="f48"/>
              <a:pathLst>
                <a:path w="344842" h="507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6" y="f5"/>
                  </a:cubicBez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4" name="Freeform: Shape 534">
              <a:extLst>
                <a:ext uri="{FF2B5EF4-FFF2-40B4-BE49-F238E27FC236}">
                  <a16:creationId xmlns:a16="http://schemas.microsoft.com/office/drawing/2014/main" id="{8D13757B-475E-E55B-8F0B-574555A97CF3}"/>
                </a:ext>
              </a:extLst>
            </p:cNvPr>
            <p:cNvSpPr/>
            <p:nvPr/>
          </p:nvSpPr>
          <p:spPr>
            <a:xfrm>
              <a:off x="1989569" y="6384825"/>
              <a:ext cx="23234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34"/>
                <a:gd name="f7" fmla="val 2412"/>
                <a:gd name="f8" fmla="val 22092"/>
                <a:gd name="f9" fmla="val 1270"/>
                <a:gd name="f10" fmla="val 22016"/>
                <a:gd name="f11" fmla="val 647"/>
                <a:gd name="f12" fmla="val 22473"/>
                <a:gd name="f13" fmla="val 76"/>
                <a:gd name="f14" fmla="val 23095"/>
                <a:gd name="f15" fmla="val 13"/>
                <a:gd name="f16" fmla="val 23146"/>
                <a:gd name="f17" fmla="val 23184"/>
                <a:gd name="f18" fmla="val 23235"/>
                <a:gd name="f19" fmla="val 762"/>
                <a:gd name="f20" fmla="val 1143"/>
                <a:gd name="f21" fmla="val 21838"/>
                <a:gd name="f22" fmla="+- 0 0 -90"/>
                <a:gd name="f23" fmla="*/ f3 1 23234"/>
                <a:gd name="f24" fmla="*/ f4 1 241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3234"/>
                <a:gd name="f33" fmla="*/ f29 1 2412"/>
                <a:gd name="f34" fmla="*/ 22092 f30 1"/>
                <a:gd name="f35" fmla="*/ 1270 f29 1"/>
                <a:gd name="f36" fmla="*/ 23095 f30 1"/>
                <a:gd name="f37" fmla="*/ 13 f29 1"/>
                <a:gd name="f38" fmla="*/ 23235 f30 1"/>
                <a:gd name="f39" fmla="*/ 0 f29 1"/>
                <a:gd name="f40" fmla="*/ 0 f30 1"/>
                <a:gd name="f41" fmla="*/ 1143 f29 1"/>
                <a:gd name="f42" fmla="*/ 2412 f29 1"/>
                <a:gd name="f43" fmla="*/ 21838 f30 1"/>
                <a:gd name="f44" fmla="+- f31 0 f1"/>
                <a:gd name="f45" fmla="*/ f34 1 23234"/>
                <a:gd name="f46" fmla="*/ f35 1 2412"/>
                <a:gd name="f47" fmla="*/ f36 1 23234"/>
                <a:gd name="f48" fmla="*/ f37 1 2412"/>
                <a:gd name="f49" fmla="*/ f38 1 23234"/>
                <a:gd name="f50" fmla="*/ f39 1 2412"/>
                <a:gd name="f51" fmla="*/ f40 1 23234"/>
                <a:gd name="f52" fmla="*/ f41 1 2412"/>
                <a:gd name="f53" fmla="*/ f42 1 2412"/>
                <a:gd name="f54" fmla="*/ f43 1 23234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2"/>
                <a:gd name="f62" fmla="*/ f48 1 f33"/>
                <a:gd name="f63" fmla="*/ f49 1 f32"/>
                <a:gd name="f64" fmla="*/ f50 1 f33"/>
                <a:gd name="f65" fmla="*/ f51 1 f32"/>
                <a:gd name="f66" fmla="*/ f52 1 f33"/>
                <a:gd name="f67" fmla="*/ f53 1 f33"/>
                <a:gd name="f68" fmla="*/ f54 1 f32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3 1"/>
                <a:gd name="f76" fmla="*/ f62 f24 1"/>
                <a:gd name="f77" fmla="*/ f63 f23 1"/>
                <a:gd name="f78" fmla="*/ f64 f24 1"/>
                <a:gd name="f79" fmla="*/ f65 f23 1"/>
                <a:gd name="f80" fmla="*/ f66 f24 1"/>
                <a:gd name="f81" fmla="*/ f67 f24 1"/>
                <a:gd name="f82" fmla="*/ f6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7" y="f78"/>
                </a:cxn>
                <a:cxn ang="f44">
                  <a:pos x="f79" y="f78"/>
                </a:cxn>
                <a:cxn ang="f44">
                  <a:pos x="f79" y="f80"/>
                </a:cxn>
                <a:cxn ang="f44">
                  <a:pos x="f79" y="f81"/>
                </a:cxn>
                <a:cxn ang="f44">
                  <a:pos x="f82" y="f81"/>
                </a:cxn>
              </a:cxnLst>
              <a:rect l="f69" t="f72" r="f70" b="f71"/>
              <a:pathLst>
                <a:path w="23234" h="241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5"/>
                    <a:pt x="f17" y="f5"/>
                    <a:pt x="f18" y="f5"/>
                  </a:cubicBezTo>
                  <a:lnTo>
                    <a:pt x="f18" y="f5"/>
                  </a:lnTo>
                  <a:lnTo>
                    <a:pt x="f5" y="f5"/>
                  </a:lnTo>
                  <a:cubicBezTo>
                    <a:pt x="f5" y="f5"/>
                    <a:pt x="f5" y="f19"/>
                    <a:pt x="f5" y="f20"/>
                  </a:cubicBezTo>
                  <a:lnTo>
                    <a:pt x="f5" y="f7"/>
                  </a:lnTo>
                  <a:lnTo>
                    <a:pt x="f21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5" name="Freeform: Shape 535">
              <a:extLst>
                <a:ext uri="{FF2B5EF4-FFF2-40B4-BE49-F238E27FC236}">
                  <a16:creationId xmlns:a16="http://schemas.microsoft.com/office/drawing/2014/main" id="{F422E2FA-BE50-213C-2114-A4EB81576520}"/>
                </a:ext>
              </a:extLst>
            </p:cNvPr>
            <p:cNvSpPr/>
            <p:nvPr/>
          </p:nvSpPr>
          <p:spPr>
            <a:xfrm>
              <a:off x="2012804" y="6384825"/>
              <a:ext cx="372270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2267"/>
                <a:gd name="f7" fmla="val 2412"/>
                <a:gd name="f8" fmla="val 1270"/>
                <a:gd name="f9" fmla="val 372191"/>
                <a:gd name="f10" fmla="val 851"/>
                <a:gd name="f11" fmla="val 419"/>
                <a:gd name="f12" fmla="val 698"/>
                <a:gd name="f13" fmla="val 571"/>
                <a:gd name="f14" fmla="+- 0 0 -90"/>
                <a:gd name="f15" fmla="*/ f3 1 372267"/>
                <a:gd name="f16" fmla="*/ f4 1 24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72267"/>
                <a:gd name="f25" fmla="*/ f21 1 2412"/>
                <a:gd name="f26" fmla="*/ 1270 f22 1"/>
                <a:gd name="f27" fmla="*/ 1270 f21 1"/>
                <a:gd name="f28" fmla="*/ 2412 f21 1"/>
                <a:gd name="f29" fmla="*/ 372267 f22 1"/>
                <a:gd name="f30" fmla="*/ 0 f21 1"/>
                <a:gd name="f31" fmla="*/ 0 f22 1"/>
                <a:gd name="f32" fmla="+- f23 0 f1"/>
                <a:gd name="f33" fmla="*/ f26 1 372267"/>
                <a:gd name="f34" fmla="*/ f27 1 2412"/>
                <a:gd name="f35" fmla="*/ f28 1 2412"/>
                <a:gd name="f36" fmla="*/ f29 1 372267"/>
                <a:gd name="f37" fmla="*/ f30 1 2412"/>
                <a:gd name="f38" fmla="*/ f31 1 372267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6" y="f54"/>
                </a:cxn>
                <a:cxn ang="f32">
                  <a:pos x="f56" y="f57"/>
                </a:cxn>
                <a:cxn ang="f32">
                  <a:pos x="f58" y="f57"/>
                </a:cxn>
                <a:cxn ang="f32">
                  <a:pos x="f53" y="f54"/>
                </a:cxn>
              </a:cxnLst>
              <a:rect l="f49" t="f52" r="f50" b="f51"/>
              <a:pathLst>
                <a:path w="372267" h="2412">
                  <a:moveTo>
                    <a:pt x="f8" y="f8"/>
                  </a:moveTo>
                  <a:lnTo>
                    <a:pt x="f8" y="f7"/>
                  </a:lnTo>
                  <a:lnTo>
                    <a:pt x="f6" y="f7"/>
                  </a:ln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lnTo>
                    <a:pt x="f5" y="f5"/>
                  </a:lnTo>
                  <a:cubicBezTo>
                    <a:pt x="f12" y="f5"/>
                    <a:pt x="f8" y="f13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6" name="Freeform: Shape 536">
              <a:extLst>
                <a:ext uri="{FF2B5EF4-FFF2-40B4-BE49-F238E27FC236}">
                  <a16:creationId xmlns:a16="http://schemas.microsoft.com/office/drawing/2014/main" id="{B74390E8-4A67-BB20-E73C-C53DD5870E1E}"/>
                </a:ext>
              </a:extLst>
            </p:cNvPr>
            <p:cNvSpPr/>
            <p:nvPr/>
          </p:nvSpPr>
          <p:spPr>
            <a:xfrm>
              <a:off x="2351169" y="6474720"/>
              <a:ext cx="2414" cy="3897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389790"/>
                <a:gd name="f8" fmla="val 1143"/>
                <a:gd name="f9" fmla="+- 0 0 -90"/>
                <a:gd name="f10" fmla="*/ f3 1 2412"/>
                <a:gd name="f11" fmla="*/ f4 1 38979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389790"/>
                <a:gd name="f21" fmla="*/ 1143 f17 1"/>
                <a:gd name="f22" fmla="*/ 0 f16 1"/>
                <a:gd name="f23" fmla="*/ 0 f17 1"/>
                <a:gd name="f24" fmla="*/ 389790 f16 1"/>
                <a:gd name="f25" fmla="*/ 2412 f17 1"/>
                <a:gd name="f26" fmla="+- f18 0 f1"/>
                <a:gd name="f27" fmla="*/ f21 1 2412"/>
                <a:gd name="f28" fmla="*/ f22 1 389790"/>
                <a:gd name="f29" fmla="*/ f23 1 2412"/>
                <a:gd name="f30" fmla="*/ f24 1 389790"/>
                <a:gd name="f31" fmla="*/ f25 1 2412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8"/>
                </a:cxn>
                <a:cxn ang="f26">
                  <a:pos x="f49" y="f48"/>
                </a:cxn>
                <a:cxn ang="f26">
                  <a:pos x="f49" y="f46"/>
                </a:cxn>
                <a:cxn ang="f26">
                  <a:pos x="f45" y="f46"/>
                </a:cxn>
              </a:cxnLst>
              <a:rect l="f41" t="f44" r="f42" b="f43"/>
              <a:pathLst>
                <a:path w="2412" h="389790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7" name="Freeform: Shape 537">
              <a:extLst>
                <a:ext uri="{FF2B5EF4-FFF2-40B4-BE49-F238E27FC236}">
                  <a16:creationId xmlns:a16="http://schemas.microsoft.com/office/drawing/2014/main" id="{555A8223-4E68-B899-6570-BEEFC841839D}"/>
                </a:ext>
              </a:extLst>
            </p:cNvPr>
            <p:cNvSpPr/>
            <p:nvPr/>
          </p:nvSpPr>
          <p:spPr>
            <a:xfrm>
              <a:off x="2011652" y="6788587"/>
              <a:ext cx="2423" cy="759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5"/>
                <a:gd name="f7" fmla="val 75926"/>
                <a:gd name="f8" fmla="val 75673"/>
                <a:gd name="f9" fmla="val 1270"/>
                <a:gd name="f10" fmla="val 571"/>
                <a:gd name="f11" fmla="val 1854"/>
                <a:gd name="f12" fmla="val 1155"/>
                <a:gd name="f13" fmla="val 521"/>
                <a:gd name="f14" fmla="val 13"/>
                <a:gd name="f15" fmla="val 508"/>
                <a:gd name="f16" fmla="val 1130"/>
                <a:gd name="f17" fmla="val 1181"/>
                <a:gd name="f18" fmla="val 1219"/>
                <a:gd name="f19" fmla="val 75927"/>
                <a:gd name="f20" fmla="+- 0 0 -90"/>
                <a:gd name="f21" fmla="*/ f3 1 2425"/>
                <a:gd name="f22" fmla="*/ f4 1 7592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425"/>
                <a:gd name="f31" fmla="*/ f27 1 75926"/>
                <a:gd name="f32" fmla="*/ 2425 f28 1"/>
                <a:gd name="f33" fmla="*/ 75673 f27 1"/>
                <a:gd name="f34" fmla="*/ 1270 f27 1"/>
                <a:gd name="f35" fmla="*/ 1155 f28 1"/>
                <a:gd name="f36" fmla="*/ 0 f27 1"/>
                <a:gd name="f37" fmla="*/ 0 f28 1"/>
                <a:gd name="f38" fmla="*/ 1130 f27 1"/>
                <a:gd name="f39" fmla="*/ 13 f28 1"/>
                <a:gd name="f40" fmla="*/ 75927 f27 1"/>
                <a:gd name="f41" fmla="+- f29 0 f1"/>
                <a:gd name="f42" fmla="*/ f32 1 2425"/>
                <a:gd name="f43" fmla="*/ f33 1 75926"/>
                <a:gd name="f44" fmla="*/ f34 1 75926"/>
                <a:gd name="f45" fmla="*/ f35 1 2425"/>
                <a:gd name="f46" fmla="*/ f36 1 75926"/>
                <a:gd name="f47" fmla="*/ f37 1 2425"/>
                <a:gd name="f48" fmla="*/ f38 1 75926"/>
                <a:gd name="f49" fmla="*/ f39 1 2425"/>
                <a:gd name="f50" fmla="*/ f40 1 75926"/>
                <a:gd name="f51" fmla="*/ f23 1 f30"/>
                <a:gd name="f52" fmla="*/ f24 1 f30"/>
                <a:gd name="f53" fmla="*/ f23 1 f31"/>
                <a:gd name="f54" fmla="*/ f25 1 f31"/>
                <a:gd name="f55" fmla="*/ f42 1 f30"/>
                <a:gd name="f56" fmla="*/ f43 1 f31"/>
                <a:gd name="f57" fmla="*/ f44 1 f31"/>
                <a:gd name="f58" fmla="*/ f45 1 f30"/>
                <a:gd name="f59" fmla="*/ f46 1 f31"/>
                <a:gd name="f60" fmla="*/ f47 1 f30"/>
                <a:gd name="f61" fmla="*/ f48 1 f31"/>
                <a:gd name="f62" fmla="*/ f49 1 f30"/>
                <a:gd name="f63" fmla="*/ f50 1 f31"/>
                <a:gd name="f64" fmla="*/ f51 f21 1"/>
                <a:gd name="f65" fmla="*/ f52 f21 1"/>
                <a:gd name="f66" fmla="*/ f54 f22 1"/>
                <a:gd name="f67" fmla="*/ f53 f22 1"/>
                <a:gd name="f68" fmla="*/ f55 f21 1"/>
                <a:gd name="f69" fmla="*/ f56 f22 1"/>
                <a:gd name="f70" fmla="*/ f57 f22 1"/>
                <a:gd name="f71" fmla="*/ f58 f21 1"/>
                <a:gd name="f72" fmla="*/ f59 f22 1"/>
                <a:gd name="f73" fmla="*/ f60 f21 1"/>
                <a:gd name="f74" fmla="*/ f61 f22 1"/>
                <a:gd name="f75" fmla="*/ f62 f21 1"/>
                <a:gd name="f76" fmla="*/ f63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8" y="f69"/>
                </a:cxn>
                <a:cxn ang="f41">
                  <a:pos x="f68" y="f70"/>
                </a:cxn>
                <a:cxn ang="f41">
                  <a:pos x="f71" y="f72"/>
                </a:cxn>
                <a:cxn ang="f41">
                  <a:pos x="f73" y="f74"/>
                </a:cxn>
                <a:cxn ang="f41">
                  <a:pos x="f75" y="f70"/>
                </a:cxn>
                <a:cxn ang="f41">
                  <a:pos x="f75" y="f76"/>
                </a:cxn>
                <a:cxn ang="f41">
                  <a:pos x="f71" y="f76"/>
                </a:cxn>
              </a:cxnLst>
              <a:rect l="f64" t="f67" r="f65" b="f66"/>
              <a:pathLst>
                <a:path w="2425" h="75926">
                  <a:moveTo>
                    <a:pt x="f6" y="f8"/>
                  </a:moveTo>
                  <a:lnTo>
                    <a:pt x="f6" y="f9"/>
                  </a:lnTo>
                  <a:cubicBezTo>
                    <a:pt x="f6" y="f10"/>
                    <a:pt x="f11" y="f5"/>
                    <a:pt x="f12" y="f5"/>
                  </a:cubicBezTo>
                  <a:cubicBezTo>
                    <a:pt x="f13" y="f5"/>
                    <a:pt x="f14" y="f15"/>
                    <a:pt x="f5" y="f16"/>
                  </a:cubicBezTo>
                  <a:cubicBezTo>
                    <a:pt x="f5" y="f17"/>
                    <a:pt x="f14" y="f18"/>
                    <a:pt x="f14" y="f9"/>
                  </a:cubicBezTo>
                  <a:lnTo>
                    <a:pt x="f14" y="f19"/>
                  </a:lnTo>
                  <a:lnTo>
                    <a:pt x="f12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8" name="Freeform: Shape 538">
              <a:extLst>
                <a:ext uri="{FF2B5EF4-FFF2-40B4-BE49-F238E27FC236}">
                  <a16:creationId xmlns:a16="http://schemas.microsoft.com/office/drawing/2014/main" id="{2B22264B-C6A9-B46B-00C8-00BED7B8D303}"/>
                </a:ext>
              </a:extLst>
            </p:cNvPr>
            <p:cNvSpPr/>
            <p:nvPr/>
          </p:nvSpPr>
          <p:spPr>
            <a:xfrm>
              <a:off x="2619710" y="6433334"/>
              <a:ext cx="2414" cy="31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31360"/>
                <a:gd name="f8" fmla="val 31361"/>
                <a:gd name="f9" fmla="+- 0 0 -90"/>
                <a:gd name="f10" fmla="*/ f3 1 2412"/>
                <a:gd name="f11" fmla="*/ f4 1 3136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31360"/>
                <a:gd name="f21" fmla="*/ 0 f17 1"/>
                <a:gd name="f22" fmla="*/ 0 f16 1"/>
                <a:gd name="f23" fmla="*/ 2412 f17 1"/>
                <a:gd name="f24" fmla="*/ 31361 f16 1"/>
                <a:gd name="f25" fmla="+- f18 0 f1"/>
                <a:gd name="f26" fmla="*/ f21 1 2412"/>
                <a:gd name="f27" fmla="*/ f22 1 31360"/>
                <a:gd name="f28" fmla="*/ f23 1 2412"/>
                <a:gd name="f29" fmla="*/ f24 1 3136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412" h="31360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9" name="Freeform: Shape 539">
              <a:extLst>
                <a:ext uri="{FF2B5EF4-FFF2-40B4-BE49-F238E27FC236}">
                  <a16:creationId xmlns:a16="http://schemas.microsoft.com/office/drawing/2014/main" id="{4635D147-CB12-BB72-628A-379C3FAC1484}"/>
                </a:ext>
              </a:extLst>
            </p:cNvPr>
            <p:cNvSpPr/>
            <p:nvPr/>
          </p:nvSpPr>
          <p:spPr>
            <a:xfrm>
              <a:off x="647532" y="5581241"/>
              <a:ext cx="38093" cy="13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90"/>
                <a:gd name="f7" fmla="val 13728"/>
                <a:gd name="f8" fmla="val 6221"/>
                <a:gd name="f9" fmla="val 6872"/>
                <a:gd name="f10" fmla="val 31615"/>
                <a:gd name="f11" fmla="val 30599"/>
                <a:gd name="f12" fmla="val 8142"/>
                <a:gd name="f13" fmla="val 29845"/>
                <a:gd name="f14" fmla="val 4503"/>
                <a:gd name="f15" fmla="val 32184"/>
                <a:gd name="f16" fmla="val 941"/>
                <a:gd name="f17" fmla="val 35824"/>
                <a:gd name="f18" fmla="val 187"/>
                <a:gd name="f19" fmla="val 35901"/>
                <a:gd name="f20" fmla="val 171"/>
                <a:gd name="f21" fmla="val 35980"/>
                <a:gd name="f22" fmla="val 157"/>
                <a:gd name="f23" fmla="val 36059"/>
                <a:gd name="f24" fmla="val 143"/>
                <a:gd name="f25" fmla="val 36723"/>
                <a:gd name="f26" fmla="val -48"/>
                <a:gd name="f27" fmla="val 37426"/>
                <a:gd name="f28" fmla="val 3489"/>
                <a:gd name="f29" fmla="val 467"/>
                <a:gd name="f30" fmla="val 6172"/>
                <a:gd name="f31" fmla="val 3369"/>
                <a:gd name="f32" fmla="+- 0 0 -90"/>
                <a:gd name="f33" fmla="*/ f3 1 38090"/>
                <a:gd name="f34" fmla="*/ f4 1 13728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8090"/>
                <a:gd name="f43" fmla="*/ f39 1 13728"/>
                <a:gd name="f44" fmla="*/ 6221 f40 1"/>
                <a:gd name="f45" fmla="*/ 6872 f39 1"/>
                <a:gd name="f46" fmla="*/ 13728 f39 1"/>
                <a:gd name="f47" fmla="*/ 31615 f40 1"/>
                <a:gd name="f48" fmla="*/ 30599 f40 1"/>
                <a:gd name="f49" fmla="*/ 8142 f39 1"/>
                <a:gd name="f50" fmla="*/ 35824 f40 1"/>
                <a:gd name="f51" fmla="*/ 187 f39 1"/>
                <a:gd name="f52" fmla="*/ 36059 f40 1"/>
                <a:gd name="f53" fmla="*/ 143 f39 1"/>
                <a:gd name="f54" fmla="*/ 38090 f40 1"/>
                <a:gd name="f55" fmla="*/ 0 f40 1"/>
                <a:gd name="f56" fmla="+- f41 0 f1"/>
                <a:gd name="f57" fmla="*/ f44 1 38090"/>
                <a:gd name="f58" fmla="*/ f45 1 13728"/>
                <a:gd name="f59" fmla="*/ f46 1 13728"/>
                <a:gd name="f60" fmla="*/ f47 1 38090"/>
                <a:gd name="f61" fmla="*/ f48 1 38090"/>
                <a:gd name="f62" fmla="*/ f49 1 13728"/>
                <a:gd name="f63" fmla="*/ f50 1 38090"/>
                <a:gd name="f64" fmla="*/ f51 1 13728"/>
                <a:gd name="f65" fmla="*/ f52 1 38090"/>
                <a:gd name="f66" fmla="*/ f53 1 13728"/>
                <a:gd name="f67" fmla="*/ f54 1 38090"/>
                <a:gd name="f68" fmla="*/ f55 1 38090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3"/>
                <a:gd name="f76" fmla="*/ f60 1 f42"/>
                <a:gd name="f77" fmla="*/ f61 1 f42"/>
                <a:gd name="f78" fmla="*/ f62 1 f43"/>
                <a:gd name="f79" fmla="*/ f63 1 f42"/>
                <a:gd name="f80" fmla="*/ f64 1 f43"/>
                <a:gd name="f81" fmla="*/ f65 1 f42"/>
                <a:gd name="f82" fmla="*/ f66 1 f43"/>
                <a:gd name="f83" fmla="*/ f67 1 f42"/>
                <a:gd name="f84" fmla="*/ f68 1 f42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4 1"/>
                <a:gd name="f92" fmla="*/ f76 f33 1"/>
                <a:gd name="f93" fmla="*/ f77 f33 1"/>
                <a:gd name="f94" fmla="*/ f78 f34 1"/>
                <a:gd name="f95" fmla="*/ f79 f33 1"/>
                <a:gd name="f96" fmla="*/ f80 f34 1"/>
                <a:gd name="f97" fmla="*/ f81 f33 1"/>
                <a:gd name="f98" fmla="*/ f82 f34 1"/>
                <a:gd name="f99" fmla="*/ f83 f33 1"/>
                <a:gd name="f100" fmla="*/ f8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89" y="f91"/>
                </a:cxn>
                <a:cxn ang="f56">
                  <a:pos x="f92" y="f91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98"/>
                </a:cxn>
                <a:cxn ang="f56">
                  <a:pos x="f100" y="f98"/>
                </a:cxn>
                <a:cxn ang="f56">
                  <a:pos x="f89" y="f90"/>
                </a:cxn>
              </a:cxnLst>
              <a:rect l="f85" t="f88" r="f86" b="f87"/>
              <a:pathLst>
                <a:path w="38090" h="13728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6"/>
                    <a:pt x="f6" y="f24"/>
                  </a:cubicBezTo>
                  <a:lnTo>
                    <a:pt x="f5" y="f24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0" name="Freeform: Shape 540">
              <a:extLst>
                <a:ext uri="{FF2B5EF4-FFF2-40B4-BE49-F238E27FC236}">
                  <a16:creationId xmlns:a16="http://schemas.microsoft.com/office/drawing/2014/main" id="{1E092273-2798-5442-BAFD-F415A2BE4E03}"/>
                </a:ext>
              </a:extLst>
            </p:cNvPr>
            <p:cNvSpPr/>
            <p:nvPr/>
          </p:nvSpPr>
          <p:spPr>
            <a:xfrm>
              <a:off x="155914" y="4780464"/>
              <a:ext cx="13834" cy="1735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73564"/>
                <a:gd name="f8" fmla="val 173565"/>
                <a:gd name="f9" fmla="val 6983"/>
                <a:gd name="f10" fmla="val 3126"/>
                <a:gd name="f11" fmla="val 3857"/>
                <a:gd name="f12" fmla="+- 0 0 -90"/>
                <a:gd name="f13" fmla="*/ f3 1 13839"/>
                <a:gd name="f14" fmla="*/ f4 1 17356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839"/>
                <a:gd name="f23" fmla="*/ f19 1 173564"/>
                <a:gd name="f24" fmla="*/ 13839 f20 1"/>
                <a:gd name="f25" fmla="*/ 173565 f19 1"/>
                <a:gd name="f26" fmla="*/ 6983 f19 1"/>
                <a:gd name="f27" fmla="*/ 6983 f20 1"/>
                <a:gd name="f28" fmla="*/ 0 f20 1"/>
                <a:gd name="f29" fmla="*/ 0 f19 1"/>
                <a:gd name="f30" fmla="+- f21 0 f1"/>
                <a:gd name="f31" fmla="*/ f24 1 13839"/>
                <a:gd name="f32" fmla="*/ f25 1 173564"/>
                <a:gd name="f33" fmla="*/ f26 1 173564"/>
                <a:gd name="f34" fmla="*/ f27 1 13839"/>
                <a:gd name="f35" fmla="*/ f28 1 13839"/>
                <a:gd name="f36" fmla="*/ f29 1 173564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5" y="f56"/>
                </a:cxn>
                <a:cxn ang="f30">
                  <a:pos x="f55" y="f52"/>
                </a:cxn>
                <a:cxn ang="f30">
                  <a:pos x="f51" y="f52"/>
                </a:cxn>
              </a:cxnLst>
              <a:rect l="f47" t="f50" r="f48" b="f49"/>
              <a:pathLst>
                <a:path w="13839" h="173564">
                  <a:moveTo>
                    <a:pt x="f6" y="f8"/>
                  </a:moveTo>
                  <a:lnTo>
                    <a:pt x="f6" y="f9"/>
                  </a:lnTo>
                  <a:lnTo>
                    <a:pt x="f9" y="f9"/>
                  </a:lnTo>
                  <a:cubicBezTo>
                    <a:pt x="f10" y="f9"/>
                    <a:pt x="f5" y="f11"/>
                    <a:pt x="f5" y="f5"/>
                  </a:cubicBez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1" name="Freeform: Shape 541">
              <a:extLst>
                <a:ext uri="{FF2B5EF4-FFF2-40B4-BE49-F238E27FC236}">
                  <a16:creationId xmlns:a16="http://schemas.microsoft.com/office/drawing/2014/main" id="{37720508-AE02-B0C4-09F7-951CA47D08B2}"/>
                </a:ext>
              </a:extLst>
            </p:cNvPr>
            <p:cNvSpPr/>
            <p:nvPr/>
          </p:nvSpPr>
          <p:spPr>
            <a:xfrm>
              <a:off x="155914" y="4773469"/>
              <a:ext cx="260027" cy="139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0028"/>
                <a:gd name="f7" fmla="val 13980"/>
                <a:gd name="f8" fmla="val 6983"/>
                <a:gd name="f9" fmla="val 13981"/>
                <a:gd name="f10" fmla="val 254315"/>
                <a:gd name="f11" fmla="val 252918"/>
                <a:gd name="f12" fmla="val 8775"/>
                <a:gd name="f13" fmla="val 251830"/>
                <a:gd name="f14" fmla="val 5148"/>
                <a:gd name="f15" fmla="val 253888"/>
                <a:gd name="f16" fmla="val 1326"/>
                <a:gd name="f17" fmla="val 257514"/>
                <a:gd name="f18" fmla="val 238"/>
                <a:gd name="f19" fmla="val 257632"/>
                <a:gd name="f20" fmla="val 202"/>
                <a:gd name="f21" fmla="val 257751"/>
                <a:gd name="f22" fmla="val 170"/>
                <a:gd name="f23" fmla="val 257870"/>
                <a:gd name="f24" fmla="val 141"/>
                <a:gd name="f25" fmla="val 258577"/>
                <a:gd name="f26" fmla="val -47"/>
                <a:gd name="f27" fmla="val 259321"/>
                <a:gd name="f28" fmla="val 3175"/>
                <a:gd name="f29" fmla="val 70"/>
                <a:gd name="f30" fmla="val 3191"/>
                <a:gd name="f31" fmla="val 6998"/>
                <a:gd name="f32" fmla="val 10854"/>
                <a:gd name="f33" fmla="val 3126"/>
                <a:gd name="f34" fmla="+- 0 0 -90"/>
                <a:gd name="f35" fmla="*/ f3 1 260028"/>
                <a:gd name="f36" fmla="*/ f4 1 1398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60028"/>
                <a:gd name="f45" fmla="*/ f41 1 13980"/>
                <a:gd name="f46" fmla="*/ 6983 f42 1"/>
                <a:gd name="f47" fmla="*/ 13981 f41 1"/>
                <a:gd name="f48" fmla="*/ 254315 f42 1"/>
                <a:gd name="f49" fmla="*/ 252918 f42 1"/>
                <a:gd name="f50" fmla="*/ 8775 f41 1"/>
                <a:gd name="f51" fmla="*/ 257514 f42 1"/>
                <a:gd name="f52" fmla="*/ 238 f41 1"/>
                <a:gd name="f53" fmla="*/ 257870 f42 1"/>
                <a:gd name="f54" fmla="*/ 141 f41 1"/>
                <a:gd name="f55" fmla="*/ 260028 f42 1"/>
                <a:gd name="f56" fmla="*/ 0 f42 1"/>
                <a:gd name="f57" fmla="*/ 6998 f41 1"/>
                <a:gd name="f58" fmla="+- f43 0 f1"/>
                <a:gd name="f59" fmla="*/ f46 1 260028"/>
                <a:gd name="f60" fmla="*/ f47 1 13980"/>
                <a:gd name="f61" fmla="*/ f48 1 260028"/>
                <a:gd name="f62" fmla="*/ f49 1 260028"/>
                <a:gd name="f63" fmla="*/ f50 1 13980"/>
                <a:gd name="f64" fmla="*/ f51 1 260028"/>
                <a:gd name="f65" fmla="*/ f52 1 13980"/>
                <a:gd name="f66" fmla="*/ f53 1 260028"/>
                <a:gd name="f67" fmla="*/ f54 1 13980"/>
                <a:gd name="f68" fmla="*/ f55 1 260028"/>
                <a:gd name="f69" fmla="*/ f56 1 260028"/>
                <a:gd name="f70" fmla="*/ f57 1 13980"/>
                <a:gd name="f71" fmla="*/ f37 1 f44"/>
                <a:gd name="f72" fmla="*/ f38 1 f44"/>
                <a:gd name="f73" fmla="*/ f37 1 f45"/>
                <a:gd name="f74" fmla="*/ f39 1 f45"/>
                <a:gd name="f75" fmla="*/ f59 1 f44"/>
                <a:gd name="f76" fmla="*/ f60 1 f45"/>
                <a:gd name="f77" fmla="*/ f61 1 f44"/>
                <a:gd name="f78" fmla="*/ f62 1 f44"/>
                <a:gd name="f79" fmla="*/ f63 1 f45"/>
                <a:gd name="f80" fmla="*/ f64 1 f44"/>
                <a:gd name="f81" fmla="*/ f65 1 f45"/>
                <a:gd name="f82" fmla="*/ f66 1 f44"/>
                <a:gd name="f83" fmla="*/ f67 1 f45"/>
                <a:gd name="f84" fmla="*/ f68 1 f44"/>
                <a:gd name="f85" fmla="*/ f69 1 f44"/>
                <a:gd name="f86" fmla="*/ f70 1 f45"/>
                <a:gd name="f87" fmla="*/ f71 f35 1"/>
                <a:gd name="f88" fmla="*/ f72 f35 1"/>
                <a:gd name="f89" fmla="*/ f74 f36 1"/>
                <a:gd name="f90" fmla="*/ f73 f36 1"/>
                <a:gd name="f91" fmla="*/ f75 f35 1"/>
                <a:gd name="f92" fmla="*/ f76 f36 1"/>
                <a:gd name="f93" fmla="*/ f77 f35 1"/>
                <a:gd name="f94" fmla="*/ f78 f35 1"/>
                <a:gd name="f95" fmla="*/ f79 f36 1"/>
                <a:gd name="f96" fmla="*/ f80 f35 1"/>
                <a:gd name="f97" fmla="*/ f81 f36 1"/>
                <a:gd name="f98" fmla="*/ f82 f35 1"/>
                <a:gd name="f99" fmla="*/ f83 f36 1"/>
                <a:gd name="f100" fmla="*/ f84 f35 1"/>
                <a:gd name="f101" fmla="*/ f85 f35 1"/>
                <a:gd name="f102" fmla="*/ f86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1" y="f92"/>
                </a:cxn>
                <a:cxn ang="f58">
                  <a:pos x="f93" y="f92"/>
                </a:cxn>
                <a:cxn ang="f58">
                  <a:pos x="f94" y="f95"/>
                </a:cxn>
                <a:cxn ang="f58">
                  <a:pos x="f96" y="f97"/>
                </a:cxn>
                <a:cxn ang="f58">
                  <a:pos x="f98" y="f99"/>
                </a:cxn>
                <a:cxn ang="f58">
                  <a:pos x="f100" y="f99"/>
                </a:cxn>
                <a:cxn ang="f58">
                  <a:pos x="f91" y="f99"/>
                </a:cxn>
                <a:cxn ang="f58">
                  <a:pos x="f101" y="f102"/>
                </a:cxn>
                <a:cxn ang="f58">
                  <a:pos x="f91" y="f92"/>
                </a:cxn>
              </a:cxnLst>
              <a:rect l="f87" t="f90" r="f88" b="f89"/>
              <a:pathLst>
                <a:path w="260028" h="13980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6"/>
                    <a:pt x="f6" y="f24"/>
                  </a:cubicBezTo>
                  <a:lnTo>
                    <a:pt x="f8" y="f24"/>
                  </a:lnTo>
                  <a:cubicBezTo>
                    <a:pt x="f28" y="f24"/>
                    <a:pt x="f29" y="f30"/>
                    <a:pt x="f5" y="f31"/>
                  </a:cubicBezTo>
                  <a:cubicBezTo>
                    <a:pt x="f5" y="f32"/>
                    <a:pt x="f33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2" name="Freeform: Shape 542">
              <a:extLst>
                <a:ext uri="{FF2B5EF4-FFF2-40B4-BE49-F238E27FC236}">
                  <a16:creationId xmlns:a16="http://schemas.microsoft.com/office/drawing/2014/main" id="{CF0EDA51-326F-B569-9A0F-746972C76A76}"/>
                </a:ext>
              </a:extLst>
            </p:cNvPr>
            <p:cNvSpPr/>
            <p:nvPr/>
          </p:nvSpPr>
          <p:spPr>
            <a:xfrm>
              <a:off x="408727" y="4774228"/>
              <a:ext cx="20546" cy="320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542"/>
                <a:gd name="f7" fmla="val 32010"/>
                <a:gd name="f8" fmla="val 101"/>
                <a:gd name="f9" fmla="val 8013"/>
                <a:gd name="f10" fmla="val 1497"/>
                <a:gd name="f11" fmla="val 13219"/>
                <a:gd name="f12" fmla="val 5560"/>
                <a:gd name="f13" fmla="val 28455"/>
                <a:gd name="f14" fmla="val 6236"/>
                <a:gd name="f15" fmla="val 5556"/>
                <a:gd name="f16" fmla="val 5605"/>
                <a:gd name="f17" fmla="val 6064"/>
                <a:gd name="f18" fmla="val 5090"/>
                <a:gd name="f19" fmla="val 6695"/>
                <a:gd name="f20" fmla="val 5086"/>
                <a:gd name="f21" fmla="val 6741"/>
                <a:gd name="f22" fmla="val 6785"/>
                <a:gd name="f23" fmla="val 5088"/>
                <a:gd name="f24" fmla="val 6830"/>
                <a:gd name="f25" fmla="val 5093"/>
                <a:gd name="f26" fmla="val 7461"/>
                <a:gd name="f27" fmla="val 7973"/>
                <a:gd name="f28" fmla="val 29471"/>
                <a:gd name="f29" fmla="val 9203"/>
                <a:gd name="f30" fmla="val 27340"/>
                <a:gd name="f31" fmla="val 11479"/>
                <a:gd name="f32" fmla="val 26032"/>
                <a:gd name="f33" fmla="val 13940"/>
                <a:gd name="f34" fmla="val 26043"/>
                <a:gd name="f35" fmla="val 17330"/>
                <a:gd name="f36" fmla="val 26085"/>
                <a:gd name="f37" fmla="val 20159"/>
                <a:gd name="f38" fmla="val 28642"/>
                <a:gd name="f39" fmla="val 31121"/>
                <a:gd name="f40" fmla="val 13432"/>
                <a:gd name="f41" fmla="val 4458"/>
                <a:gd name="f42" fmla="val 13454"/>
                <a:gd name="f43" fmla="val 4035"/>
                <a:gd name="f44" fmla="val 3612"/>
                <a:gd name="f45" fmla="val 3189"/>
                <a:gd name="f46" fmla="val 11909"/>
                <a:gd name="f47" fmla="val 1792"/>
                <a:gd name="f48" fmla="val 11632"/>
                <a:gd name="f49" fmla="val 1431"/>
                <a:gd name="f50" fmla="val 11286"/>
                <a:gd name="f51" fmla="val 1129"/>
                <a:gd name="f52" fmla="val 10893"/>
                <a:gd name="f53" fmla="val 903"/>
                <a:gd name="f54" fmla="val 10258"/>
                <a:gd name="f55" fmla="val 141"/>
                <a:gd name="f56" fmla="val 8988"/>
                <a:gd name="f57" fmla="val 7592"/>
                <a:gd name="f58" fmla="val 6884"/>
                <a:gd name="f59" fmla="val -47"/>
                <a:gd name="f60" fmla="val 6140"/>
                <a:gd name="f61" fmla="val 5433"/>
                <a:gd name="f62" fmla="val 1830"/>
                <a:gd name="f63" fmla="val 906"/>
                <a:gd name="f64" fmla="val -525"/>
                <a:gd name="f65" fmla="val 4383"/>
                <a:gd name="f66" fmla="+- 0 0 -90"/>
                <a:gd name="f67" fmla="*/ f3 1 20542"/>
                <a:gd name="f68" fmla="*/ f4 1 32010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20542"/>
                <a:gd name="f77" fmla="*/ f73 1 32010"/>
                <a:gd name="f78" fmla="*/ 101 f74 1"/>
                <a:gd name="f79" fmla="*/ 8013 f73 1"/>
                <a:gd name="f80" fmla="*/ 1497 f74 1"/>
                <a:gd name="f81" fmla="*/ 13219 f73 1"/>
                <a:gd name="f82" fmla="*/ 5560 f74 1"/>
                <a:gd name="f83" fmla="*/ 28455 f73 1"/>
                <a:gd name="f84" fmla="*/ 6236 f73 1"/>
                <a:gd name="f85" fmla="*/ 6695 f74 1"/>
                <a:gd name="f86" fmla="*/ 5086 f73 1"/>
                <a:gd name="f87" fmla="*/ 6830 f74 1"/>
                <a:gd name="f88" fmla="*/ 5093 f73 1"/>
                <a:gd name="f89" fmla="*/ 7973 f74 1"/>
                <a:gd name="f90" fmla="*/ 29471 f73 1"/>
                <a:gd name="f91" fmla="*/ 13940 f74 1"/>
                <a:gd name="f92" fmla="*/ 26043 f73 1"/>
                <a:gd name="f93" fmla="*/ 20542 f74 1"/>
                <a:gd name="f94" fmla="*/ 32010 f73 1"/>
                <a:gd name="f95" fmla="*/ 31121 f73 1"/>
                <a:gd name="f96" fmla="*/ 13432 f74 1"/>
                <a:gd name="f97" fmla="*/ 4458 f73 1"/>
                <a:gd name="f98" fmla="*/ 3189 f73 1"/>
                <a:gd name="f99" fmla="*/ 11909 f74 1"/>
                <a:gd name="f100" fmla="*/ 1792 f73 1"/>
                <a:gd name="f101" fmla="*/ 10893 f74 1"/>
                <a:gd name="f102" fmla="*/ 903 f73 1"/>
                <a:gd name="f103" fmla="*/ 10258 f74 1"/>
                <a:gd name="f104" fmla="*/ 141 f73 1"/>
                <a:gd name="f105" fmla="*/ 8988 f74 1"/>
                <a:gd name="f106" fmla="*/ 7592 f74 1"/>
                <a:gd name="f107" fmla="*/ 5433 f74 1"/>
                <a:gd name="f108" fmla="+- f75 0 f1"/>
                <a:gd name="f109" fmla="*/ f78 1 20542"/>
                <a:gd name="f110" fmla="*/ f79 1 32010"/>
                <a:gd name="f111" fmla="*/ f80 1 20542"/>
                <a:gd name="f112" fmla="*/ f81 1 32010"/>
                <a:gd name="f113" fmla="*/ f82 1 20542"/>
                <a:gd name="f114" fmla="*/ f83 1 32010"/>
                <a:gd name="f115" fmla="*/ f84 1 32010"/>
                <a:gd name="f116" fmla="*/ f85 1 20542"/>
                <a:gd name="f117" fmla="*/ f86 1 32010"/>
                <a:gd name="f118" fmla="*/ f87 1 20542"/>
                <a:gd name="f119" fmla="*/ f88 1 32010"/>
                <a:gd name="f120" fmla="*/ f89 1 20542"/>
                <a:gd name="f121" fmla="*/ f90 1 32010"/>
                <a:gd name="f122" fmla="*/ f91 1 20542"/>
                <a:gd name="f123" fmla="*/ f92 1 32010"/>
                <a:gd name="f124" fmla="*/ f93 1 20542"/>
                <a:gd name="f125" fmla="*/ f94 1 32010"/>
                <a:gd name="f126" fmla="*/ f95 1 32010"/>
                <a:gd name="f127" fmla="*/ f96 1 20542"/>
                <a:gd name="f128" fmla="*/ f97 1 32010"/>
                <a:gd name="f129" fmla="*/ f98 1 32010"/>
                <a:gd name="f130" fmla="*/ f99 1 20542"/>
                <a:gd name="f131" fmla="*/ f100 1 32010"/>
                <a:gd name="f132" fmla="*/ f101 1 20542"/>
                <a:gd name="f133" fmla="*/ f102 1 32010"/>
                <a:gd name="f134" fmla="*/ f103 1 20542"/>
                <a:gd name="f135" fmla="*/ f104 1 32010"/>
                <a:gd name="f136" fmla="*/ f105 1 20542"/>
                <a:gd name="f137" fmla="*/ f106 1 20542"/>
                <a:gd name="f138" fmla="*/ f107 1 20542"/>
                <a:gd name="f139" fmla="*/ f69 1 f76"/>
                <a:gd name="f140" fmla="*/ f70 1 f76"/>
                <a:gd name="f141" fmla="*/ f69 1 f77"/>
                <a:gd name="f142" fmla="*/ f71 1 f77"/>
                <a:gd name="f143" fmla="*/ f109 1 f76"/>
                <a:gd name="f144" fmla="*/ f110 1 f77"/>
                <a:gd name="f145" fmla="*/ f111 1 f76"/>
                <a:gd name="f146" fmla="*/ f112 1 f77"/>
                <a:gd name="f147" fmla="*/ f113 1 f76"/>
                <a:gd name="f148" fmla="*/ f114 1 f77"/>
                <a:gd name="f149" fmla="*/ f115 1 f77"/>
                <a:gd name="f150" fmla="*/ f116 1 f76"/>
                <a:gd name="f151" fmla="*/ f117 1 f77"/>
                <a:gd name="f152" fmla="*/ f118 1 f76"/>
                <a:gd name="f153" fmla="*/ f119 1 f77"/>
                <a:gd name="f154" fmla="*/ f120 1 f76"/>
                <a:gd name="f155" fmla="*/ f121 1 f77"/>
                <a:gd name="f156" fmla="*/ f122 1 f76"/>
                <a:gd name="f157" fmla="*/ f123 1 f77"/>
                <a:gd name="f158" fmla="*/ f124 1 f76"/>
                <a:gd name="f159" fmla="*/ f125 1 f77"/>
                <a:gd name="f160" fmla="*/ f126 1 f77"/>
                <a:gd name="f161" fmla="*/ f127 1 f76"/>
                <a:gd name="f162" fmla="*/ f128 1 f77"/>
                <a:gd name="f163" fmla="*/ f129 1 f77"/>
                <a:gd name="f164" fmla="*/ f130 1 f76"/>
                <a:gd name="f165" fmla="*/ f131 1 f77"/>
                <a:gd name="f166" fmla="*/ f132 1 f76"/>
                <a:gd name="f167" fmla="*/ f133 1 f77"/>
                <a:gd name="f168" fmla="*/ f134 1 f76"/>
                <a:gd name="f169" fmla="*/ f135 1 f77"/>
                <a:gd name="f170" fmla="*/ f136 1 f76"/>
                <a:gd name="f171" fmla="*/ f137 1 f76"/>
                <a:gd name="f172" fmla="*/ f138 1 f76"/>
                <a:gd name="f173" fmla="*/ f139 f67 1"/>
                <a:gd name="f174" fmla="*/ f140 f67 1"/>
                <a:gd name="f175" fmla="*/ f142 f68 1"/>
                <a:gd name="f176" fmla="*/ f141 f68 1"/>
                <a:gd name="f177" fmla="*/ f143 f67 1"/>
                <a:gd name="f178" fmla="*/ f144 f68 1"/>
                <a:gd name="f179" fmla="*/ f145 f67 1"/>
                <a:gd name="f180" fmla="*/ f146 f68 1"/>
                <a:gd name="f181" fmla="*/ f147 f67 1"/>
                <a:gd name="f182" fmla="*/ f148 f68 1"/>
                <a:gd name="f183" fmla="*/ f149 f68 1"/>
                <a:gd name="f184" fmla="*/ f150 f67 1"/>
                <a:gd name="f185" fmla="*/ f151 f68 1"/>
                <a:gd name="f186" fmla="*/ f152 f67 1"/>
                <a:gd name="f187" fmla="*/ f153 f68 1"/>
                <a:gd name="f188" fmla="*/ f154 f67 1"/>
                <a:gd name="f189" fmla="*/ f155 f68 1"/>
                <a:gd name="f190" fmla="*/ f156 f67 1"/>
                <a:gd name="f191" fmla="*/ f157 f68 1"/>
                <a:gd name="f192" fmla="*/ f158 f67 1"/>
                <a:gd name="f193" fmla="*/ f159 f68 1"/>
                <a:gd name="f194" fmla="*/ f160 f68 1"/>
                <a:gd name="f195" fmla="*/ f161 f67 1"/>
                <a:gd name="f196" fmla="*/ f162 f68 1"/>
                <a:gd name="f197" fmla="*/ f163 f68 1"/>
                <a:gd name="f198" fmla="*/ f164 f67 1"/>
                <a:gd name="f199" fmla="*/ f165 f68 1"/>
                <a:gd name="f200" fmla="*/ f166 f67 1"/>
                <a:gd name="f201" fmla="*/ f167 f68 1"/>
                <a:gd name="f202" fmla="*/ f168 f67 1"/>
                <a:gd name="f203" fmla="*/ f169 f68 1"/>
                <a:gd name="f204" fmla="*/ f170 f67 1"/>
                <a:gd name="f205" fmla="*/ f171 f67 1"/>
                <a:gd name="f206" fmla="*/ f172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77" y="f178"/>
                </a:cxn>
                <a:cxn ang="f108">
                  <a:pos x="f179" y="f180"/>
                </a:cxn>
                <a:cxn ang="f108">
                  <a:pos x="f181" y="f182"/>
                </a:cxn>
                <a:cxn ang="f108">
                  <a:pos x="f181" y="f183"/>
                </a:cxn>
                <a:cxn ang="f108">
                  <a:pos x="f184" y="f185"/>
                </a:cxn>
                <a:cxn ang="f108">
                  <a:pos x="f186" y="f187"/>
                </a:cxn>
                <a:cxn ang="f108">
                  <a:pos x="f188" y="f183"/>
                </a:cxn>
                <a:cxn ang="f108">
                  <a:pos x="f188" y="f189"/>
                </a:cxn>
                <a:cxn ang="f108">
                  <a:pos x="f190" y="f191"/>
                </a:cxn>
                <a:cxn ang="f108">
                  <a:pos x="f192" y="f193"/>
                </a:cxn>
                <a:cxn ang="f108">
                  <a:pos x="f192" y="f194"/>
                </a:cxn>
                <a:cxn ang="f108">
                  <a:pos x="f195" y="f196"/>
                </a:cxn>
                <a:cxn ang="f108">
                  <a:pos x="f195" y="f196"/>
                </a:cxn>
                <a:cxn ang="f108">
                  <a:pos x="f195" y="f197"/>
                </a:cxn>
                <a:cxn ang="f108">
                  <a:pos x="f198" y="f199"/>
                </a:cxn>
                <a:cxn ang="f108">
                  <a:pos x="f200" y="f201"/>
                </a:cxn>
                <a:cxn ang="f108">
                  <a:pos x="f202" y="f203"/>
                </a:cxn>
                <a:cxn ang="f108">
                  <a:pos x="f204" y="f203"/>
                </a:cxn>
                <a:cxn ang="f108">
                  <a:pos x="f205" y="f203"/>
                </a:cxn>
                <a:cxn ang="f108">
                  <a:pos x="f206" y="f203"/>
                </a:cxn>
                <a:cxn ang="f108">
                  <a:pos x="f177" y="f178"/>
                </a:cxn>
              </a:cxnLst>
              <a:rect l="f173" t="f176" r="f174" b="f175"/>
              <a:pathLst>
                <a:path w="20542" h="3201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0"/>
                    <a:pt x="f22" y="f23"/>
                    <a:pt x="f24" y="f25"/>
                  </a:cubicBezTo>
                  <a:cubicBezTo>
                    <a:pt x="f26" y="f25"/>
                    <a:pt x="f27" y="f16"/>
                    <a:pt x="f27" y="f14"/>
                  </a:cubicBez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6" y="f7"/>
                  </a:cubicBezTo>
                  <a:cubicBezTo>
                    <a:pt x="f6" y="f7"/>
                    <a:pt x="f6" y="f7"/>
                    <a:pt x="f6" y="f39"/>
                  </a:cubicBezTo>
                  <a:lnTo>
                    <a:pt x="f40" y="f41"/>
                  </a:lnTo>
                  <a:cubicBezTo>
                    <a:pt x="f40" y="f41"/>
                    <a:pt x="f40" y="f41"/>
                    <a:pt x="f40" y="f41"/>
                  </a:cubicBezTo>
                  <a:cubicBezTo>
                    <a:pt x="f42" y="f43"/>
                    <a:pt x="f42" y="f44"/>
                    <a:pt x="f40" y="f45"/>
                  </a:cubicBezTo>
                  <a:lnTo>
                    <a:pt x="f46" y="f47"/>
                  </a:lnTo>
                  <a:cubicBezTo>
                    <a:pt x="f48" y="f49"/>
                    <a:pt x="f50" y="f51"/>
                    <a:pt x="f52" y="f53"/>
                  </a:cubicBezTo>
                  <a:lnTo>
                    <a:pt x="f54" y="f55"/>
                  </a:lnTo>
                  <a:lnTo>
                    <a:pt x="f56" y="f55"/>
                  </a:lnTo>
                  <a:lnTo>
                    <a:pt x="f57" y="f55"/>
                  </a:lnTo>
                  <a:cubicBezTo>
                    <a:pt x="f58" y="f59"/>
                    <a:pt x="f60" y="f59"/>
                    <a:pt x="f61" y="f55"/>
                  </a:cubicBezTo>
                  <a:cubicBezTo>
                    <a:pt x="f62" y="f63"/>
                    <a:pt x="f64" y="f6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3" name="Freeform: Shape 543">
              <a:extLst>
                <a:ext uri="{FF2B5EF4-FFF2-40B4-BE49-F238E27FC236}">
                  <a16:creationId xmlns:a16="http://schemas.microsoft.com/office/drawing/2014/main" id="{C587FB03-C3C2-51F7-8048-A1844C6A2F06}"/>
                </a:ext>
              </a:extLst>
            </p:cNvPr>
            <p:cNvSpPr/>
            <p:nvPr/>
          </p:nvSpPr>
          <p:spPr>
            <a:xfrm>
              <a:off x="414168" y="4779321"/>
              <a:ext cx="2414" cy="961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961278"/>
                <a:gd name="f8" fmla="val 1397"/>
                <a:gd name="f9" fmla="val 27813"/>
                <a:gd name="f10" fmla="val 1463"/>
                <a:gd name="f11" fmla="val 26607"/>
                <a:gd name="f12" fmla="val 1811"/>
                <a:gd name="f13" fmla="val 25433"/>
                <a:gd name="f14" fmla="val 24385"/>
                <a:gd name="f15" fmla="val 1150"/>
                <a:gd name="f16" fmla="val 519"/>
                <a:gd name="f17" fmla="val 1901"/>
                <a:gd name="f18" fmla="val 7"/>
                <a:gd name="f19" fmla="val 1270"/>
                <a:gd name="f20" fmla="val 642"/>
                <a:gd name="f21" fmla="val -63"/>
                <a:gd name="f22" fmla="val 77"/>
                <a:gd name="f23" fmla="val 389"/>
                <a:gd name="f24" fmla="val 8"/>
                <a:gd name="f25" fmla="val 1016"/>
                <a:gd name="f26" fmla="val 3"/>
                <a:gd name="f27" fmla="val 1060"/>
                <a:gd name="f28" fmla="val 1105"/>
                <a:gd name="f29" fmla="+- 0 0 -90"/>
                <a:gd name="f30" fmla="*/ f3 1 2412"/>
                <a:gd name="f31" fmla="*/ f4 1 96127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412"/>
                <a:gd name="f40" fmla="*/ f36 1 961278"/>
                <a:gd name="f41" fmla="*/ 1397 f37 1"/>
                <a:gd name="f42" fmla="*/ 961278 f36 1"/>
                <a:gd name="f43" fmla="*/ 27813 f36 1"/>
                <a:gd name="f44" fmla="*/ 2412 f37 1"/>
                <a:gd name="f45" fmla="*/ 24385 f36 1"/>
                <a:gd name="f46" fmla="*/ 1150 f36 1"/>
                <a:gd name="f47" fmla="*/ 1270 f37 1"/>
                <a:gd name="f48" fmla="*/ 7 f36 1"/>
                <a:gd name="f49" fmla="*/ 8 f37 1"/>
                <a:gd name="f50" fmla="*/ 1016 f36 1"/>
                <a:gd name="f51" fmla="*/ 0 f37 1"/>
                <a:gd name="f52" fmla="+- f38 0 f1"/>
                <a:gd name="f53" fmla="*/ f41 1 2412"/>
                <a:gd name="f54" fmla="*/ f42 1 961278"/>
                <a:gd name="f55" fmla="*/ f43 1 961278"/>
                <a:gd name="f56" fmla="*/ f44 1 2412"/>
                <a:gd name="f57" fmla="*/ f45 1 961278"/>
                <a:gd name="f58" fmla="*/ f46 1 961278"/>
                <a:gd name="f59" fmla="*/ f47 1 2412"/>
                <a:gd name="f60" fmla="*/ f48 1 961278"/>
                <a:gd name="f61" fmla="*/ f49 1 2412"/>
                <a:gd name="f62" fmla="*/ f50 1 961278"/>
                <a:gd name="f63" fmla="*/ f51 1 2412"/>
                <a:gd name="f64" fmla="*/ f32 1 f39"/>
                <a:gd name="f65" fmla="*/ f33 1 f39"/>
                <a:gd name="f66" fmla="*/ f32 1 f40"/>
                <a:gd name="f67" fmla="*/ f34 1 f40"/>
                <a:gd name="f68" fmla="*/ f53 1 f39"/>
                <a:gd name="f69" fmla="*/ f54 1 f40"/>
                <a:gd name="f70" fmla="*/ f55 1 f40"/>
                <a:gd name="f71" fmla="*/ f56 1 f39"/>
                <a:gd name="f72" fmla="*/ f57 1 f40"/>
                <a:gd name="f73" fmla="*/ f58 1 f40"/>
                <a:gd name="f74" fmla="*/ f59 1 f39"/>
                <a:gd name="f75" fmla="*/ f60 1 f40"/>
                <a:gd name="f76" fmla="*/ f61 1 f39"/>
                <a:gd name="f77" fmla="*/ f62 1 f40"/>
                <a:gd name="f78" fmla="*/ f63 1 f39"/>
                <a:gd name="f79" fmla="*/ f64 f30 1"/>
                <a:gd name="f80" fmla="*/ f65 f30 1"/>
                <a:gd name="f81" fmla="*/ f67 f31 1"/>
                <a:gd name="f82" fmla="*/ f66 f31 1"/>
                <a:gd name="f83" fmla="*/ f68 f30 1"/>
                <a:gd name="f84" fmla="*/ f69 f31 1"/>
                <a:gd name="f85" fmla="*/ f70 f31 1"/>
                <a:gd name="f86" fmla="*/ f71 f30 1"/>
                <a:gd name="f87" fmla="*/ f72 f31 1"/>
                <a:gd name="f88" fmla="*/ f73 f31 1"/>
                <a:gd name="f89" fmla="*/ f74 f30 1"/>
                <a:gd name="f90" fmla="*/ f75 f31 1"/>
                <a:gd name="f91" fmla="*/ f76 f30 1"/>
                <a:gd name="f92" fmla="*/ f77 f31 1"/>
                <a:gd name="f93" fmla="*/ f7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3" y="f84"/>
                </a:cxn>
                <a:cxn ang="f52">
                  <a:pos x="f83" y="f84"/>
                </a:cxn>
                <a:cxn ang="f52">
                  <a:pos x="f83" y="f85"/>
                </a:cxn>
                <a:cxn ang="f52">
                  <a:pos x="f86" y="f87"/>
                </a:cxn>
                <a:cxn ang="f52">
                  <a:pos x="f86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88"/>
                </a:cxn>
                <a:cxn ang="f52">
                  <a:pos x="f93" y="f84"/>
                </a:cxn>
              </a:cxnLst>
              <a:rect l="f79" t="f82" r="f80" b="f81"/>
              <a:pathLst>
                <a:path w="2412" h="961278">
                  <a:moveTo>
                    <a:pt x="f8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6" y="f14"/>
                  </a:cubicBezTo>
                  <a:lnTo>
                    <a:pt x="f6" y="f15"/>
                  </a:lnTo>
                  <a:cubicBezTo>
                    <a:pt x="f6" y="f16"/>
                    <a:pt x="f17" y="f18"/>
                    <a:pt x="f19" y="f18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5" y="f28"/>
                    <a:pt x="f5" y="f1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4" name="Freeform: Shape 544">
              <a:extLst>
                <a:ext uri="{FF2B5EF4-FFF2-40B4-BE49-F238E27FC236}">
                  <a16:creationId xmlns:a16="http://schemas.microsoft.com/office/drawing/2014/main" id="{A1D012AD-38A6-A9CE-3974-38845E41D5F4}"/>
                </a:ext>
              </a:extLst>
            </p:cNvPr>
            <p:cNvSpPr/>
            <p:nvPr/>
          </p:nvSpPr>
          <p:spPr>
            <a:xfrm>
              <a:off x="415686" y="4800270"/>
              <a:ext cx="13871" cy="9403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70"/>
                <a:gd name="f7" fmla="val 940323"/>
                <a:gd name="f8" fmla="val 6983"/>
                <a:gd name="f9" fmla="val 2"/>
                <a:gd name="f10" fmla="val 4523"/>
                <a:gd name="f11" fmla="val -8"/>
                <a:gd name="f12" fmla="val 2246"/>
                <a:gd name="f13" fmla="val 1300"/>
                <a:gd name="f14" fmla="val 1016"/>
                <a:gd name="f15" fmla="val 3430"/>
                <a:gd name="f16" fmla="val 414"/>
                <a:gd name="f17" fmla="val 4478"/>
                <a:gd name="f18" fmla="val 66"/>
                <a:gd name="f19" fmla="val 5652"/>
                <a:gd name="f20" fmla="val 6858"/>
                <a:gd name="f21" fmla="val 940324"/>
                <a:gd name="f22" fmla="val 13839"/>
                <a:gd name="f23" fmla="val 13881"/>
                <a:gd name="f24" fmla="val 6564"/>
                <a:gd name="f25" fmla="val 6264"/>
                <a:gd name="f26" fmla="val 5970"/>
                <a:gd name="f27" fmla="val 13446"/>
                <a:gd name="f28" fmla="val 2504"/>
                <a:gd name="f29" fmla="val 10470"/>
                <a:gd name="f30" fmla="val -86"/>
                <a:gd name="f31" fmla="+- 0 0 -90"/>
                <a:gd name="f32" fmla="*/ f3 1 13870"/>
                <a:gd name="f33" fmla="*/ f4 1 94032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3870"/>
                <a:gd name="f42" fmla="*/ f38 1 940323"/>
                <a:gd name="f43" fmla="*/ 6983 f39 1"/>
                <a:gd name="f44" fmla="*/ 2 f38 1"/>
                <a:gd name="f45" fmla="*/ 1016 f39 1"/>
                <a:gd name="f46" fmla="*/ 3430 f38 1"/>
                <a:gd name="f47" fmla="*/ 0 f39 1"/>
                <a:gd name="f48" fmla="*/ 6858 f38 1"/>
                <a:gd name="f49" fmla="*/ 940324 f38 1"/>
                <a:gd name="f50" fmla="*/ 13839 f39 1"/>
                <a:gd name="f51" fmla="*/ 5970 f38 1"/>
                <a:gd name="f52" fmla="+- f40 0 f1"/>
                <a:gd name="f53" fmla="*/ f43 1 13870"/>
                <a:gd name="f54" fmla="*/ f44 1 940323"/>
                <a:gd name="f55" fmla="*/ f45 1 13870"/>
                <a:gd name="f56" fmla="*/ f46 1 940323"/>
                <a:gd name="f57" fmla="*/ f47 1 13870"/>
                <a:gd name="f58" fmla="*/ f48 1 940323"/>
                <a:gd name="f59" fmla="*/ f49 1 940323"/>
                <a:gd name="f60" fmla="*/ f50 1 13870"/>
                <a:gd name="f61" fmla="*/ f51 1 940323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1"/>
                <a:gd name="f69" fmla="*/ f56 1 f42"/>
                <a:gd name="f70" fmla="*/ f57 1 f41"/>
                <a:gd name="f71" fmla="*/ f58 1 f42"/>
                <a:gd name="f72" fmla="*/ f59 1 f42"/>
                <a:gd name="f73" fmla="*/ f60 1 f41"/>
                <a:gd name="f74" fmla="*/ f61 1 f42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2 1"/>
                <a:gd name="f82" fmla="*/ f69 f33 1"/>
                <a:gd name="f83" fmla="*/ f70 f32 1"/>
                <a:gd name="f84" fmla="*/ f71 f33 1"/>
                <a:gd name="f85" fmla="*/ f72 f33 1"/>
                <a:gd name="f86" fmla="*/ f73 f32 1"/>
                <a:gd name="f87" fmla="*/ f7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81" y="f82"/>
                </a:cxn>
                <a:cxn ang="f52">
                  <a:pos x="f83" y="f84"/>
                </a:cxn>
                <a:cxn ang="f52">
                  <a:pos x="f83" y="f85"/>
                </a:cxn>
                <a:cxn ang="f52">
                  <a:pos x="f86" y="f85"/>
                </a:cxn>
                <a:cxn ang="f52">
                  <a:pos x="f86" y="f84"/>
                </a:cxn>
                <a:cxn ang="f52">
                  <a:pos x="f86" y="f87"/>
                </a:cxn>
                <a:cxn ang="f52">
                  <a:pos x="f79" y="f80"/>
                </a:cxn>
              </a:cxnLst>
              <a:rect l="f75" t="f78" r="f76" b="f77"/>
              <a:pathLst>
                <a:path w="13870" h="94032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5" y="f21"/>
                  </a:lnTo>
                  <a:lnTo>
                    <a:pt x="f22" y="f21"/>
                  </a:lnTo>
                  <a:lnTo>
                    <a:pt x="f22" y="f20"/>
                  </a:lnTo>
                  <a:cubicBezTo>
                    <a:pt x="f23" y="f24"/>
                    <a:pt x="f23" y="f25"/>
                    <a:pt x="f22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5" name="Freeform: Shape 545">
              <a:extLst>
                <a:ext uri="{FF2B5EF4-FFF2-40B4-BE49-F238E27FC236}">
                  <a16:creationId xmlns:a16="http://schemas.microsoft.com/office/drawing/2014/main" id="{1CC72029-BFAE-33E5-D6FF-FA0EEBBD66E9}"/>
                </a:ext>
              </a:extLst>
            </p:cNvPr>
            <p:cNvSpPr/>
            <p:nvPr/>
          </p:nvSpPr>
          <p:spPr>
            <a:xfrm>
              <a:off x="3435848" y="6471547"/>
              <a:ext cx="2414" cy="3929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392964"/>
                <a:gd name="f8" fmla="+- 0 0 -90"/>
                <a:gd name="f9" fmla="*/ f3 1 2412"/>
                <a:gd name="f10" fmla="*/ f4 1 392964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412"/>
                <a:gd name="f19" fmla="*/ f15 1 392964"/>
                <a:gd name="f20" fmla="*/ 0 f16 1"/>
                <a:gd name="f21" fmla="*/ 0 f15 1"/>
                <a:gd name="f22" fmla="*/ 2412 f16 1"/>
                <a:gd name="f23" fmla="*/ 392964 f15 1"/>
                <a:gd name="f24" fmla="+- f17 0 f1"/>
                <a:gd name="f25" fmla="*/ f20 1 2412"/>
                <a:gd name="f26" fmla="*/ f21 1 392964"/>
                <a:gd name="f27" fmla="*/ f22 1 2412"/>
                <a:gd name="f28" fmla="*/ f23 1 392964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2412" h="392964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6" name="Freeform: Shape 546">
              <a:extLst>
                <a:ext uri="{FF2B5EF4-FFF2-40B4-BE49-F238E27FC236}">
                  <a16:creationId xmlns:a16="http://schemas.microsoft.com/office/drawing/2014/main" id="{2B64B8E6-5F14-2E99-76F0-6B86FEE6529D}"/>
                </a:ext>
              </a:extLst>
            </p:cNvPr>
            <p:cNvSpPr/>
            <p:nvPr/>
          </p:nvSpPr>
          <p:spPr>
            <a:xfrm>
              <a:off x="1369716" y="6393082"/>
              <a:ext cx="65004" cy="11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07"/>
                <a:gd name="f7" fmla="val 11555"/>
                <a:gd name="f8" fmla="val 1"/>
                <a:gd name="f9" fmla="val 3936"/>
                <a:gd name="f10" fmla="val 4952"/>
                <a:gd name="f11" fmla="val 6348"/>
                <a:gd name="f12" fmla="val 7364"/>
                <a:gd name="f13" fmla="val 763"/>
                <a:gd name="f14" fmla="val 8380"/>
                <a:gd name="f15" fmla="val 1525"/>
                <a:gd name="f16" fmla="val 8672"/>
                <a:gd name="f17" fmla="val 1880"/>
                <a:gd name="f18" fmla="val 8939"/>
                <a:gd name="f19" fmla="val 2261"/>
                <a:gd name="f20" fmla="val 9142"/>
                <a:gd name="f21" fmla="val 2667"/>
                <a:gd name="f22" fmla="val 9205"/>
                <a:gd name="f23" fmla="val 3048"/>
                <a:gd name="f24" fmla="val 3429"/>
                <a:gd name="f25" fmla="val 3810"/>
                <a:gd name="f26" fmla="val 9256"/>
                <a:gd name="f27" fmla="val 4229"/>
                <a:gd name="f28" fmla="val 4661"/>
                <a:gd name="f29" fmla="val 5080"/>
                <a:gd name="f30" fmla="val 5461"/>
                <a:gd name="f31" fmla="val 5841"/>
                <a:gd name="f32" fmla="val 6222"/>
                <a:gd name="f33" fmla="val 9180"/>
                <a:gd name="f34" fmla="val 6641"/>
                <a:gd name="f35" fmla="val 7073"/>
                <a:gd name="f36" fmla="val 7492"/>
                <a:gd name="f37" fmla="val 9218"/>
                <a:gd name="f38" fmla="val 7822"/>
                <a:gd name="f39" fmla="val 8178"/>
                <a:gd name="f40" fmla="val 8508"/>
                <a:gd name="f41" fmla="val 8926"/>
                <a:gd name="f42" fmla="val 8978"/>
                <a:gd name="f43" fmla="val 8621"/>
                <a:gd name="f44" fmla="val 9409"/>
                <a:gd name="f45" fmla="val 8253"/>
                <a:gd name="f46" fmla="val 9778"/>
                <a:gd name="f47" fmla="val 8316"/>
                <a:gd name="f48" fmla="val 10070"/>
                <a:gd name="f49" fmla="val 10374"/>
                <a:gd name="f50" fmla="val 10666"/>
                <a:gd name="f51" fmla="val 7834"/>
                <a:gd name="f52" fmla="val 11035"/>
                <a:gd name="f53" fmla="val 11339"/>
                <a:gd name="f54" fmla="val 6856"/>
                <a:gd name="f55" fmla="val 6094"/>
                <a:gd name="f56" fmla="val 5079"/>
                <a:gd name="f57" fmla="val 58278"/>
                <a:gd name="f58" fmla="val 4699"/>
                <a:gd name="f59" fmla="val 59268"/>
                <a:gd name="f60" fmla="val 1842"/>
                <a:gd name="f61" fmla="val 61985"/>
                <a:gd name="f62" fmla="val -50"/>
                <a:gd name="f63" fmla="+- 0 0 -90"/>
                <a:gd name="f64" fmla="*/ f3 1 65007"/>
                <a:gd name="f65" fmla="*/ f4 1 11555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65007"/>
                <a:gd name="f74" fmla="*/ f70 1 11555"/>
                <a:gd name="f75" fmla="*/ 65007 f71 1"/>
                <a:gd name="f76" fmla="*/ 1 f70 1"/>
                <a:gd name="f77" fmla="*/ 0 f71 1"/>
                <a:gd name="f78" fmla="*/ 3936 f71 1"/>
                <a:gd name="f79" fmla="*/ 4952 f71 1"/>
                <a:gd name="f80" fmla="*/ 6348 f71 1"/>
                <a:gd name="f81" fmla="*/ 7364 f71 1"/>
                <a:gd name="f82" fmla="*/ 763 f70 1"/>
                <a:gd name="f83" fmla="*/ 8380 f71 1"/>
                <a:gd name="f84" fmla="*/ 1525 f70 1"/>
                <a:gd name="f85" fmla="*/ 9142 f71 1"/>
                <a:gd name="f86" fmla="*/ 2667 f70 1"/>
                <a:gd name="f87" fmla="*/ 3810 f70 1"/>
                <a:gd name="f88" fmla="*/ 5080 f70 1"/>
                <a:gd name="f89" fmla="*/ 6222 f70 1"/>
                <a:gd name="f90" fmla="*/ 7492 f70 1"/>
                <a:gd name="f91" fmla="*/ 8508 f70 1"/>
                <a:gd name="f92" fmla="*/ 8253 f71 1"/>
                <a:gd name="f93" fmla="*/ 9778 f70 1"/>
                <a:gd name="f94" fmla="*/ 10666 f70 1"/>
                <a:gd name="f95" fmla="*/ 6856 f71 1"/>
                <a:gd name="f96" fmla="*/ 11555 f70 1"/>
                <a:gd name="f97" fmla="*/ 6094 f71 1"/>
                <a:gd name="f98" fmla="*/ 5079 f71 1"/>
                <a:gd name="f99" fmla="*/ 58278 f71 1"/>
                <a:gd name="f100" fmla="*/ 4699 f70 1"/>
                <a:gd name="f101" fmla="+- f72 0 f1"/>
                <a:gd name="f102" fmla="*/ f75 1 65007"/>
                <a:gd name="f103" fmla="*/ f76 1 11555"/>
                <a:gd name="f104" fmla="*/ f77 1 65007"/>
                <a:gd name="f105" fmla="*/ f78 1 65007"/>
                <a:gd name="f106" fmla="*/ f79 1 65007"/>
                <a:gd name="f107" fmla="*/ f80 1 65007"/>
                <a:gd name="f108" fmla="*/ f81 1 65007"/>
                <a:gd name="f109" fmla="*/ f82 1 11555"/>
                <a:gd name="f110" fmla="*/ f83 1 65007"/>
                <a:gd name="f111" fmla="*/ f84 1 11555"/>
                <a:gd name="f112" fmla="*/ f85 1 65007"/>
                <a:gd name="f113" fmla="*/ f86 1 11555"/>
                <a:gd name="f114" fmla="*/ f87 1 11555"/>
                <a:gd name="f115" fmla="*/ f88 1 11555"/>
                <a:gd name="f116" fmla="*/ f89 1 11555"/>
                <a:gd name="f117" fmla="*/ f90 1 11555"/>
                <a:gd name="f118" fmla="*/ f91 1 11555"/>
                <a:gd name="f119" fmla="*/ f92 1 65007"/>
                <a:gd name="f120" fmla="*/ f93 1 11555"/>
                <a:gd name="f121" fmla="*/ f94 1 11555"/>
                <a:gd name="f122" fmla="*/ f95 1 65007"/>
                <a:gd name="f123" fmla="*/ f96 1 11555"/>
                <a:gd name="f124" fmla="*/ f97 1 65007"/>
                <a:gd name="f125" fmla="*/ f98 1 65007"/>
                <a:gd name="f126" fmla="*/ f99 1 65007"/>
                <a:gd name="f127" fmla="*/ f100 1 11555"/>
                <a:gd name="f128" fmla="*/ f66 1 f73"/>
                <a:gd name="f129" fmla="*/ f67 1 f73"/>
                <a:gd name="f130" fmla="*/ f66 1 f74"/>
                <a:gd name="f131" fmla="*/ f68 1 f74"/>
                <a:gd name="f132" fmla="*/ f102 1 f73"/>
                <a:gd name="f133" fmla="*/ f103 1 f74"/>
                <a:gd name="f134" fmla="*/ f104 1 f73"/>
                <a:gd name="f135" fmla="*/ f105 1 f73"/>
                <a:gd name="f136" fmla="*/ f106 1 f73"/>
                <a:gd name="f137" fmla="*/ f107 1 f73"/>
                <a:gd name="f138" fmla="*/ f108 1 f73"/>
                <a:gd name="f139" fmla="*/ f109 1 f74"/>
                <a:gd name="f140" fmla="*/ f110 1 f73"/>
                <a:gd name="f141" fmla="*/ f111 1 f74"/>
                <a:gd name="f142" fmla="*/ f112 1 f73"/>
                <a:gd name="f143" fmla="*/ f113 1 f74"/>
                <a:gd name="f144" fmla="*/ f114 1 f74"/>
                <a:gd name="f145" fmla="*/ f115 1 f74"/>
                <a:gd name="f146" fmla="*/ f116 1 f74"/>
                <a:gd name="f147" fmla="*/ f117 1 f74"/>
                <a:gd name="f148" fmla="*/ f118 1 f74"/>
                <a:gd name="f149" fmla="*/ f119 1 f73"/>
                <a:gd name="f150" fmla="*/ f120 1 f74"/>
                <a:gd name="f151" fmla="*/ f121 1 f74"/>
                <a:gd name="f152" fmla="*/ f122 1 f73"/>
                <a:gd name="f153" fmla="*/ f123 1 f74"/>
                <a:gd name="f154" fmla="*/ f124 1 f73"/>
                <a:gd name="f155" fmla="*/ f125 1 f73"/>
                <a:gd name="f156" fmla="*/ f126 1 f73"/>
                <a:gd name="f157" fmla="*/ f127 1 f74"/>
                <a:gd name="f158" fmla="*/ f128 f64 1"/>
                <a:gd name="f159" fmla="*/ f129 f64 1"/>
                <a:gd name="f160" fmla="*/ f131 f65 1"/>
                <a:gd name="f161" fmla="*/ f130 f65 1"/>
                <a:gd name="f162" fmla="*/ f132 f64 1"/>
                <a:gd name="f163" fmla="*/ f133 f65 1"/>
                <a:gd name="f164" fmla="*/ f134 f64 1"/>
                <a:gd name="f165" fmla="*/ f135 f64 1"/>
                <a:gd name="f166" fmla="*/ f136 f64 1"/>
                <a:gd name="f167" fmla="*/ f137 f64 1"/>
                <a:gd name="f168" fmla="*/ f138 f64 1"/>
                <a:gd name="f169" fmla="*/ f139 f65 1"/>
                <a:gd name="f170" fmla="*/ f140 f64 1"/>
                <a:gd name="f171" fmla="*/ f141 f65 1"/>
                <a:gd name="f172" fmla="*/ f142 f64 1"/>
                <a:gd name="f173" fmla="*/ f143 f65 1"/>
                <a:gd name="f174" fmla="*/ f144 f65 1"/>
                <a:gd name="f175" fmla="*/ f145 f65 1"/>
                <a:gd name="f176" fmla="*/ f146 f65 1"/>
                <a:gd name="f177" fmla="*/ f147 f65 1"/>
                <a:gd name="f178" fmla="*/ f148 f65 1"/>
                <a:gd name="f179" fmla="*/ f149 f64 1"/>
                <a:gd name="f180" fmla="*/ f150 f65 1"/>
                <a:gd name="f181" fmla="*/ f151 f65 1"/>
                <a:gd name="f182" fmla="*/ f152 f64 1"/>
                <a:gd name="f183" fmla="*/ f153 f65 1"/>
                <a:gd name="f184" fmla="*/ f154 f64 1"/>
                <a:gd name="f185" fmla="*/ f155 f64 1"/>
                <a:gd name="f186" fmla="*/ f156 f64 1"/>
                <a:gd name="f187" fmla="*/ f157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62" y="f163"/>
                </a:cxn>
                <a:cxn ang="f101">
                  <a:pos x="f164" y="f163"/>
                </a:cxn>
                <a:cxn ang="f101">
                  <a:pos x="f165" y="f163"/>
                </a:cxn>
                <a:cxn ang="f101">
                  <a:pos x="f166" y="f163"/>
                </a:cxn>
                <a:cxn ang="f101">
                  <a:pos x="f167" y="f163"/>
                </a:cxn>
                <a:cxn ang="f101">
                  <a:pos x="f168" y="f169"/>
                </a:cxn>
                <a:cxn ang="f101">
                  <a:pos x="f170" y="f171"/>
                </a:cxn>
                <a:cxn ang="f101">
                  <a:pos x="f172" y="f173"/>
                </a:cxn>
                <a:cxn ang="f101">
                  <a:pos x="f172" y="f174"/>
                </a:cxn>
                <a:cxn ang="f101">
                  <a:pos x="f172" y="f175"/>
                </a:cxn>
                <a:cxn ang="f101">
                  <a:pos x="f172" y="f176"/>
                </a:cxn>
                <a:cxn ang="f101">
                  <a:pos x="f172" y="f176"/>
                </a:cxn>
                <a:cxn ang="f101">
                  <a:pos x="f172" y="f177"/>
                </a:cxn>
                <a:cxn ang="f101">
                  <a:pos x="f172" y="f178"/>
                </a:cxn>
                <a:cxn ang="f101">
                  <a:pos x="f179" y="f180"/>
                </a:cxn>
                <a:cxn ang="f101">
                  <a:pos x="f179" y="f181"/>
                </a:cxn>
                <a:cxn ang="f101">
                  <a:pos x="f182" y="f183"/>
                </a:cxn>
                <a:cxn ang="f101">
                  <a:pos x="f184" y="f183"/>
                </a:cxn>
                <a:cxn ang="f101">
                  <a:pos x="f185" y="f183"/>
                </a:cxn>
                <a:cxn ang="f101">
                  <a:pos x="f186" y="f183"/>
                </a:cxn>
                <a:cxn ang="f101">
                  <a:pos x="f186" y="f187"/>
                </a:cxn>
                <a:cxn ang="f101">
                  <a:pos x="f162" y="f163"/>
                </a:cxn>
              </a:cxnLst>
              <a:rect l="f158" t="f161" r="f159" b="f160"/>
              <a:pathLst>
                <a:path w="65007" h="11555">
                  <a:moveTo>
                    <a:pt x="f6" y="f8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10" y="f8"/>
                  </a:lnTo>
                  <a:lnTo>
                    <a:pt x="f11" y="f8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6" y="f28"/>
                    <a:pt x="f20" y="f29"/>
                  </a:cubicBezTo>
                  <a:cubicBezTo>
                    <a:pt x="f22" y="f30"/>
                    <a:pt x="f22" y="f31"/>
                    <a:pt x="f20" y="f32"/>
                  </a:cubicBezTo>
                  <a:lnTo>
                    <a:pt x="f20" y="f32"/>
                  </a:lnTo>
                  <a:cubicBezTo>
                    <a:pt x="f33" y="f34"/>
                    <a:pt x="f33" y="f35"/>
                    <a:pt x="f20" y="f36"/>
                  </a:cubicBezTo>
                  <a:cubicBezTo>
                    <a:pt x="f37" y="f38"/>
                    <a:pt x="f37" y="f39"/>
                    <a:pt x="f20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7" y="f49"/>
                    <a:pt x="f45" y="f50"/>
                  </a:cubicBezTo>
                  <a:cubicBezTo>
                    <a:pt x="f51" y="f52"/>
                    <a:pt x="f12" y="f53"/>
                    <a:pt x="f54" y="f7"/>
                  </a:cubicBezTo>
                  <a:lnTo>
                    <a:pt x="f55" y="f7"/>
                  </a:lnTo>
                  <a:lnTo>
                    <a:pt x="f56" y="f7"/>
                  </a:lnTo>
                  <a:lnTo>
                    <a:pt x="f57" y="f7"/>
                  </a:lnTo>
                  <a:lnTo>
                    <a:pt x="f57" y="f58"/>
                  </a:lnTo>
                  <a:cubicBezTo>
                    <a:pt x="f59" y="f60"/>
                    <a:pt x="f61" y="f6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7" name="Freeform: Shape 547">
              <a:extLst>
                <a:ext uri="{FF2B5EF4-FFF2-40B4-BE49-F238E27FC236}">
                  <a16:creationId xmlns:a16="http://schemas.microsoft.com/office/drawing/2014/main" id="{3B8E6274-55C6-F4D2-141E-1C8A9A37191D}"/>
                </a:ext>
              </a:extLst>
            </p:cNvPr>
            <p:cNvSpPr/>
            <p:nvPr/>
          </p:nvSpPr>
          <p:spPr>
            <a:xfrm>
              <a:off x="687528" y="5806366"/>
              <a:ext cx="2414" cy="2734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3488"/>
                <a:gd name="f8" fmla="val 1270"/>
                <a:gd name="f9" fmla="val 273234"/>
                <a:gd name="f10" fmla="+- 0 0 -90"/>
                <a:gd name="f11" fmla="*/ f3 1 2412"/>
                <a:gd name="f12" fmla="*/ f4 1 27348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412"/>
                <a:gd name="f21" fmla="*/ f17 1 273488"/>
                <a:gd name="f22" fmla="*/ 1270 f18 1"/>
                <a:gd name="f23" fmla="*/ 273234 f17 1"/>
                <a:gd name="f24" fmla="*/ 2412 f18 1"/>
                <a:gd name="f25" fmla="*/ 0 f17 1"/>
                <a:gd name="f26" fmla="*/ 0 f18 1"/>
                <a:gd name="f27" fmla="*/ 273488 f17 1"/>
                <a:gd name="f28" fmla="+- f19 0 f1"/>
                <a:gd name="f29" fmla="*/ f22 1 2412"/>
                <a:gd name="f30" fmla="*/ f23 1 273488"/>
                <a:gd name="f31" fmla="*/ f24 1 2412"/>
                <a:gd name="f32" fmla="*/ f25 1 273488"/>
                <a:gd name="f33" fmla="*/ f26 1 2412"/>
                <a:gd name="f34" fmla="*/ f27 1 273488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52"/>
                </a:cxn>
                <a:cxn ang="f28">
                  <a:pos x="f49" y="f52"/>
                </a:cxn>
                <a:cxn ang="f28">
                  <a:pos x="f53" y="f52"/>
                </a:cxn>
                <a:cxn ang="f28">
                  <a:pos x="f53" y="f54"/>
                </a:cxn>
              </a:cxnLst>
              <a:rect l="f45" t="f48" r="f46" b="f47"/>
              <a:pathLst>
                <a:path w="2412" h="273488">
                  <a:moveTo>
                    <a:pt x="f8" y="f9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8" name="Freeform: Shape 548">
              <a:extLst>
                <a:ext uri="{FF2B5EF4-FFF2-40B4-BE49-F238E27FC236}">
                  <a16:creationId xmlns:a16="http://schemas.microsoft.com/office/drawing/2014/main" id="{C74F9D76-CA49-9CC1-56E8-28B7EF56AB50}"/>
                </a:ext>
              </a:extLst>
            </p:cNvPr>
            <p:cNvSpPr/>
            <p:nvPr/>
          </p:nvSpPr>
          <p:spPr>
            <a:xfrm>
              <a:off x="678749" y="5582128"/>
              <a:ext cx="16770" cy="232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771"/>
                <a:gd name="f7" fmla="val 23250"/>
                <a:gd name="f8" fmla="val 12"/>
                <a:gd name="f9" fmla="val 7253"/>
                <a:gd name="f10" fmla="val 1028"/>
                <a:gd name="f11" fmla="val 12840"/>
                <a:gd name="f12" fmla="val 3059"/>
                <a:gd name="f13" fmla="val 23251"/>
                <a:gd name="f14" fmla="val 22489"/>
                <a:gd name="f15" fmla="val 3116"/>
                <a:gd name="f16" fmla="val 20533"/>
                <a:gd name="f17" fmla="val 3991"/>
                <a:gd name="f18" fmla="val 18690"/>
                <a:gd name="f19" fmla="val 5472"/>
                <a:gd name="f20" fmla="val 17410"/>
                <a:gd name="f21" fmla="val 5983"/>
                <a:gd name="f22" fmla="val 5283"/>
                <a:gd name="f23" fmla="val 6040"/>
                <a:gd name="f24" fmla="val 4714"/>
                <a:gd name="f25" fmla="val 6741"/>
                <a:gd name="f26" fmla="val 7442"/>
                <a:gd name="f27" fmla="val 8011"/>
                <a:gd name="f28" fmla="val 16014"/>
                <a:gd name="f29" fmla="val 8686"/>
                <a:gd name="f30" fmla="val 15943"/>
                <a:gd name="f31" fmla="val 9367"/>
                <a:gd name="f32" fmla="val 10042"/>
                <a:gd name="f33" fmla="val 13546"/>
                <a:gd name="f34" fmla="val 16063"/>
                <a:gd name="f35" fmla="val 16448"/>
                <a:gd name="f36" fmla="val 18746"/>
                <a:gd name="f37" fmla="val 16772"/>
                <a:gd name="f38" fmla="val 22235"/>
                <a:gd name="f39" fmla="val 21600"/>
                <a:gd name="f40" fmla="val 13471"/>
                <a:gd name="f41" fmla="val 4079"/>
                <a:gd name="f42" fmla="val 13502"/>
                <a:gd name="f43" fmla="val 3868"/>
                <a:gd name="f44" fmla="val 3655"/>
                <a:gd name="f45" fmla="val 3444"/>
                <a:gd name="f46" fmla="val 13521"/>
                <a:gd name="f47" fmla="val 3022"/>
                <a:gd name="f48" fmla="val 2596"/>
                <a:gd name="f49" fmla="val 2174"/>
                <a:gd name="f50" fmla="val 13290"/>
                <a:gd name="f51" fmla="val 1786"/>
                <a:gd name="f52" fmla="val 13031"/>
                <a:gd name="f53" fmla="val 1440"/>
                <a:gd name="f54" fmla="val 12709"/>
                <a:gd name="f55" fmla="val 1159"/>
                <a:gd name="f56" fmla="val 11820"/>
                <a:gd name="f57" fmla="val 143"/>
                <a:gd name="f58" fmla="val 10804"/>
                <a:gd name="f59" fmla="val 9535"/>
                <a:gd name="f60" fmla="val 8265"/>
                <a:gd name="f61" fmla="val 7601"/>
                <a:gd name="f62" fmla="val -48"/>
                <a:gd name="f63" fmla="val 6897"/>
                <a:gd name="f64" fmla="val 6233"/>
                <a:gd name="f65" fmla="val 2565"/>
                <a:gd name="f66" fmla="val 415"/>
                <a:gd name="f67" fmla="val -206"/>
                <a:gd name="f68" fmla="val 3581"/>
                <a:gd name="f69" fmla="+- 0 0 -90"/>
                <a:gd name="f70" fmla="*/ f3 1 16771"/>
                <a:gd name="f71" fmla="*/ f4 1 23250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16771"/>
                <a:gd name="f80" fmla="*/ f76 1 23250"/>
                <a:gd name="f81" fmla="*/ 12 f77 1"/>
                <a:gd name="f82" fmla="*/ 7253 f76 1"/>
                <a:gd name="f83" fmla="*/ 1028 f77 1"/>
                <a:gd name="f84" fmla="*/ 12840 f76 1"/>
                <a:gd name="f85" fmla="*/ 3059 f77 1"/>
                <a:gd name="f86" fmla="*/ 23251 f76 1"/>
                <a:gd name="f87" fmla="*/ 22489 f76 1"/>
                <a:gd name="f88" fmla="*/ 5472 f77 1"/>
                <a:gd name="f89" fmla="*/ 17410 f76 1"/>
                <a:gd name="f90" fmla="*/ 5983 f76 1"/>
                <a:gd name="f91" fmla="*/ 6741 f77 1"/>
                <a:gd name="f92" fmla="*/ 4714 f76 1"/>
                <a:gd name="f93" fmla="*/ 8011 f77 1"/>
                <a:gd name="f94" fmla="*/ 16014 f76 1"/>
                <a:gd name="f95" fmla="*/ 10042 f77 1"/>
                <a:gd name="f96" fmla="*/ 16772 f77 1"/>
                <a:gd name="f97" fmla="*/ 22235 f76 1"/>
                <a:gd name="f98" fmla="*/ 21600 f76 1"/>
                <a:gd name="f99" fmla="*/ 13471 f77 1"/>
                <a:gd name="f100" fmla="*/ 4079 f76 1"/>
                <a:gd name="f101" fmla="*/ 3444 f76 1"/>
                <a:gd name="f102" fmla="*/ 2174 f76 1"/>
                <a:gd name="f103" fmla="*/ 12709 f77 1"/>
                <a:gd name="f104" fmla="*/ 1159 f76 1"/>
                <a:gd name="f105" fmla="*/ 11820 f77 1"/>
                <a:gd name="f106" fmla="*/ 143 f76 1"/>
                <a:gd name="f107" fmla="*/ 10804 f77 1"/>
                <a:gd name="f108" fmla="*/ 9535 f77 1"/>
                <a:gd name="f109" fmla="*/ 8265 f77 1"/>
                <a:gd name="f110" fmla="*/ 6233 f77 1"/>
                <a:gd name="f111" fmla="+- f78 0 f1"/>
                <a:gd name="f112" fmla="*/ f81 1 16771"/>
                <a:gd name="f113" fmla="*/ f82 1 23250"/>
                <a:gd name="f114" fmla="*/ f83 1 16771"/>
                <a:gd name="f115" fmla="*/ f84 1 23250"/>
                <a:gd name="f116" fmla="*/ f85 1 16771"/>
                <a:gd name="f117" fmla="*/ f86 1 23250"/>
                <a:gd name="f118" fmla="*/ f87 1 23250"/>
                <a:gd name="f119" fmla="*/ f88 1 16771"/>
                <a:gd name="f120" fmla="*/ f89 1 23250"/>
                <a:gd name="f121" fmla="*/ f90 1 23250"/>
                <a:gd name="f122" fmla="*/ f91 1 16771"/>
                <a:gd name="f123" fmla="*/ f92 1 23250"/>
                <a:gd name="f124" fmla="*/ f93 1 16771"/>
                <a:gd name="f125" fmla="*/ f94 1 23250"/>
                <a:gd name="f126" fmla="*/ f95 1 16771"/>
                <a:gd name="f127" fmla="*/ f96 1 16771"/>
                <a:gd name="f128" fmla="*/ f97 1 23250"/>
                <a:gd name="f129" fmla="*/ f98 1 23250"/>
                <a:gd name="f130" fmla="*/ f99 1 16771"/>
                <a:gd name="f131" fmla="*/ f100 1 23250"/>
                <a:gd name="f132" fmla="*/ f101 1 23250"/>
                <a:gd name="f133" fmla="*/ f102 1 23250"/>
                <a:gd name="f134" fmla="*/ f103 1 16771"/>
                <a:gd name="f135" fmla="*/ f104 1 23250"/>
                <a:gd name="f136" fmla="*/ f105 1 16771"/>
                <a:gd name="f137" fmla="*/ f106 1 23250"/>
                <a:gd name="f138" fmla="*/ f107 1 16771"/>
                <a:gd name="f139" fmla="*/ f108 1 16771"/>
                <a:gd name="f140" fmla="*/ f109 1 16771"/>
                <a:gd name="f141" fmla="*/ f110 1 16771"/>
                <a:gd name="f142" fmla="*/ f72 1 f79"/>
                <a:gd name="f143" fmla="*/ f73 1 f79"/>
                <a:gd name="f144" fmla="*/ f72 1 f80"/>
                <a:gd name="f145" fmla="*/ f74 1 f80"/>
                <a:gd name="f146" fmla="*/ f112 1 f79"/>
                <a:gd name="f147" fmla="*/ f113 1 f80"/>
                <a:gd name="f148" fmla="*/ f114 1 f79"/>
                <a:gd name="f149" fmla="*/ f115 1 f80"/>
                <a:gd name="f150" fmla="*/ f116 1 f79"/>
                <a:gd name="f151" fmla="*/ f117 1 f80"/>
                <a:gd name="f152" fmla="*/ f118 1 f80"/>
                <a:gd name="f153" fmla="*/ f119 1 f79"/>
                <a:gd name="f154" fmla="*/ f120 1 f80"/>
                <a:gd name="f155" fmla="*/ f121 1 f80"/>
                <a:gd name="f156" fmla="*/ f122 1 f79"/>
                <a:gd name="f157" fmla="*/ f123 1 f80"/>
                <a:gd name="f158" fmla="*/ f124 1 f79"/>
                <a:gd name="f159" fmla="*/ f125 1 f80"/>
                <a:gd name="f160" fmla="*/ f126 1 f79"/>
                <a:gd name="f161" fmla="*/ f127 1 f79"/>
                <a:gd name="f162" fmla="*/ f128 1 f80"/>
                <a:gd name="f163" fmla="*/ f129 1 f80"/>
                <a:gd name="f164" fmla="*/ f130 1 f79"/>
                <a:gd name="f165" fmla="*/ f131 1 f80"/>
                <a:gd name="f166" fmla="*/ f132 1 f80"/>
                <a:gd name="f167" fmla="*/ f133 1 f80"/>
                <a:gd name="f168" fmla="*/ f134 1 f79"/>
                <a:gd name="f169" fmla="*/ f135 1 f80"/>
                <a:gd name="f170" fmla="*/ f136 1 f79"/>
                <a:gd name="f171" fmla="*/ f137 1 f80"/>
                <a:gd name="f172" fmla="*/ f138 1 f79"/>
                <a:gd name="f173" fmla="*/ f139 1 f79"/>
                <a:gd name="f174" fmla="*/ f140 1 f79"/>
                <a:gd name="f175" fmla="*/ f141 1 f79"/>
                <a:gd name="f176" fmla="*/ f142 f70 1"/>
                <a:gd name="f177" fmla="*/ f143 f70 1"/>
                <a:gd name="f178" fmla="*/ f145 f71 1"/>
                <a:gd name="f179" fmla="*/ f144 f71 1"/>
                <a:gd name="f180" fmla="*/ f146 f70 1"/>
                <a:gd name="f181" fmla="*/ f147 f71 1"/>
                <a:gd name="f182" fmla="*/ f148 f70 1"/>
                <a:gd name="f183" fmla="*/ f149 f71 1"/>
                <a:gd name="f184" fmla="*/ f150 f70 1"/>
                <a:gd name="f185" fmla="*/ f151 f71 1"/>
                <a:gd name="f186" fmla="*/ f152 f71 1"/>
                <a:gd name="f187" fmla="*/ f153 f70 1"/>
                <a:gd name="f188" fmla="*/ f154 f71 1"/>
                <a:gd name="f189" fmla="*/ f155 f71 1"/>
                <a:gd name="f190" fmla="*/ f156 f70 1"/>
                <a:gd name="f191" fmla="*/ f157 f71 1"/>
                <a:gd name="f192" fmla="*/ f158 f70 1"/>
                <a:gd name="f193" fmla="*/ f159 f71 1"/>
                <a:gd name="f194" fmla="*/ f160 f70 1"/>
                <a:gd name="f195" fmla="*/ f161 f70 1"/>
                <a:gd name="f196" fmla="*/ f162 f71 1"/>
                <a:gd name="f197" fmla="*/ f163 f71 1"/>
                <a:gd name="f198" fmla="*/ f164 f70 1"/>
                <a:gd name="f199" fmla="*/ f165 f71 1"/>
                <a:gd name="f200" fmla="*/ f166 f71 1"/>
                <a:gd name="f201" fmla="*/ f167 f71 1"/>
                <a:gd name="f202" fmla="*/ f168 f70 1"/>
                <a:gd name="f203" fmla="*/ f169 f71 1"/>
                <a:gd name="f204" fmla="*/ f170 f70 1"/>
                <a:gd name="f205" fmla="*/ f171 f71 1"/>
                <a:gd name="f206" fmla="*/ f172 f70 1"/>
                <a:gd name="f207" fmla="*/ f173 f70 1"/>
                <a:gd name="f208" fmla="*/ f174 f70 1"/>
                <a:gd name="f209" fmla="*/ f175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80" y="f181"/>
                </a:cxn>
                <a:cxn ang="f111">
                  <a:pos x="f182" y="f183"/>
                </a:cxn>
                <a:cxn ang="f111">
                  <a:pos x="f184" y="f185"/>
                </a:cxn>
                <a:cxn ang="f111">
                  <a:pos x="f184" y="f186"/>
                </a:cxn>
                <a:cxn ang="f111">
                  <a:pos x="f187" y="f188"/>
                </a:cxn>
                <a:cxn ang="f111">
                  <a:pos x="f187" y="f189"/>
                </a:cxn>
                <a:cxn ang="f111">
                  <a:pos x="f190" y="f191"/>
                </a:cxn>
                <a:cxn ang="f111">
                  <a:pos x="f192" y="f189"/>
                </a:cxn>
                <a:cxn ang="f111">
                  <a:pos x="f192" y="f193"/>
                </a:cxn>
                <a:cxn ang="f111">
                  <a:pos x="f194" y="f193"/>
                </a:cxn>
                <a:cxn ang="f111">
                  <a:pos x="f195" y="f196"/>
                </a:cxn>
                <a:cxn ang="f111">
                  <a:pos x="f195" y="f197"/>
                </a:cxn>
                <a:cxn ang="f111">
                  <a:pos x="f198" y="f199"/>
                </a:cxn>
                <a:cxn ang="f111">
                  <a:pos x="f198" y="f200"/>
                </a:cxn>
                <a:cxn ang="f111">
                  <a:pos x="f198" y="f201"/>
                </a:cxn>
                <a:cxn ang="f111">
                  <a:pos x="f202" y="f203"/>
                </a:cxn>
                <a:cxn ang="f111">
                  <a:pos x="f204" y="f205"/>
                </a:cxn>
                <a:cxn ang="f111">
                  <a:pos x="f206" y="f205"/>
                </a:cxn>
                <a:cxn ang="f111">
                  <a:pos x="f207" y="f205"/>
                </a:cxn>
                <a:cxn ang="f111">
                  <a:pos x="f208" y="f205"/>
                </a:cxn>
                <a:cxn ang="f111">
                  <a:pos x="f209" y="f205"/>
                </a:cxn>
                <a:cxn ang="f111">
                  <a:pos x="f180" y="f181"/>
                </a:cxn>
              </a:cxnLst>
              <a:rect l="f176" t="f179" r="f177" b="f178"/>
              <a:pathLst>
                <a:path w="16771" h="2325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19" y="f21"/>
                  </a:lnTo>
                  <a:cubicBezTo>
                    <a:pt x="f19" y="f22"/>
                    <a:pt x="f23" y="f24"/>
                    <a:pt x="f25" y="f24"/>
                  </a:cubicBezTo>
                  <a:cubicBezTo>
                    <a:pt x="f26" y="f24"/>
                    <a:pt x="f27" y="f22"/>
                    <a:pt x="f27" y="f21"/>
                  </a:cubicBezTo>
                  <a:lnTo>
                    <a:pt x="f27" y="f28"/>
                  </a:lnTo>
                  <a:cubicBezTo>
                    <a:pt x="f29" y="f30"/>
                    <a:pt x="f31" y="f30"/>
                    <a:pt x="f32" y="f28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7" y="f39"/>
                  </a:lnTo>
                  <a:lnTo>
                    <a:pt x="f40" y="f41"/>
                  </a:lnTo>
                  <a:cubicBezTo>
                    <a:pt x="f42" y="f43"/>
                    <a:pt x="f42" y="f44"/>
                    <a:pt x="f40" y="f45"/>
                  </a:cubicBezTo>
                  <a:cubicBezTo>
                    <a:pt x="f46" y="f47"/>
                    <a:pt x="f46" y="f48"/>
                    <a:pt x="f40" y="f49"/>
                  </a:cubicBezTo>
                  <a:cubicBezTo>
                    <a:pt x="f50" y="f51"/>
                    <a:pt x="f52" y="f53"/>
                    <a:pt x="f54" y="f55"/>
                  </a:cubicBezTo>
                  <a:lnTo>
                    <a:pt x="f56" y="f57"/>
                  </a:lnTo>
                  <a:lnTo>
                    <a:pt x="f58" y="f57"/>
                  </a:lnTo>
                  <a:lnTo>
                    <a:pt x="f59" y="f57"/>
                  </a:lnTo>
                  <a:lnTo>
                    <a:pt x="f60" y="f57"/>
                  </a:lnTo>
                  <a:cubicBezTo>
                    <a:pt x="f61" y="f62"/>
                    <a:pt x="f63" y="f62"/>
                    <a:pt x="f64" y="f57"/>
                  </a:cubicBezTo>
                  <a:cubicBezTo>
                    <a:pt x="f65" y="f66"/>
                    <a:pt x="f67" y="f6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9" name="Freeform: Shape 549">
              <a:extLst>
                <a:ext uri="{FF2B5EF4-FFF2-40B4-BE49-F238E27FC236}">
                  <a16:creationId xmlns:a16="http://schemas.microsoft.com/office/drawing/2014/main" id="{E9B4BA1D-D3A6-7DB5-9E61-E58DC99507AC}"/>
                </a:ext>
              </a:extLst>
            </p:cNvPr>
            <p:cNvSpPr/>
            <p:nvPr/>
          </p:nvSpPr>
          <p:spPr>
            <a:xfrm>
              <a:off x="684227" y="5586837"/>
              <a:ext cx="2542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2696"/>
                <a:gd name="f8" fmla="val 1270"/>
                <a:gd name="f9" fmla="val 569"/>
                <a:gd name="f10" fmla="val 1971"/>
                <a:gd name="f11" fmla="val 12697"/>
                <a:gd name="f12" fmla="val 741"/>
                <a:gd name="f13" fmla="val 12062"/>
                <a:gd name="f14" fmla="val 1606"/>
                <a:gd name="f15" fmla="val 11586"/>
                <a:gd name="f16" fmla="val 11300"/>
                <a:gd name="f17" fmla="+- 0 0 -90"/>
                <a:gd name="f18" fmla="*/ f3 1 2539"/>
                <a:gd name="f19" fmla="*/ f4 1 1269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539"/>
                <a:gd name="f28" fmla="*/ f24 1 12696"/>
                <a:gd name="f29" fmla="*/ 2539 f25 1"/>
                <a:gd name="f30" fmla="*/ 1270 f24 1"/>
                <a:gd name="f31" fmla="*/ 1270 f25 1"/>
                <a:gd name="f32" fmla="*/ 0 f24 1"/>
                <a:gd name="f33" fmla="*/ 0 f25 1"/>
                <a:gd name="f34" fmla="*/ 12697 f24 1"/>
                <a:gd name="f35" fmla="*/ 11300 f24 1"/>
                <a:gd name="f36" fmla="+- f26 0 f1"/>
                <a:gd name="f37" fmla="*/ f29 1 2539"/>
                <a:gd name="f38" fmla="*/ f30 1 12696"/>
                <a:gd name="f39" fmla="*/ f31 1 2539"/>
                <a:gd name="f40" fmla="*/ f32 1 12696"/>
                <a:gd name="f41" fmla="*/ f33 1 2539"/>
                <a:gd name="f42" fmla="*/ f34 1 12696"/>
                <a:gd name="f43" fmla="*/ f35 1 12696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8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9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3" y="f60"/>
                </a:cxn>
                <a:cxn ang="f36">
                  <a:pos x="f63" y="f64"/>
                </a:cxn>
                <a:cxn ang="f36">
                  <a:pos x="f59" y="f65"/>
                </a:cxn>
              </a:cxnLst>
              <a:rect l="f55" t="f58" r="f56" b="f57"/>
              <a:pathLst>
                <a:path w="2539" h="12696">
                  <a:moveTo>
                    <a:pt x="f6" y="f8"/>
                  </a:moveTo>
                  <a:cubicBezTo>
                    <a:pt x="f6" y="f9"/>
                    <a:pt x="f10" y="f5"/>
                    <a:pt x="f8" y="f5"/>
                  </a:cubicBezTo>
                  <a:cubicBezTo>
                    <a:pt x="f9" y="f5"/>
                    <a:pt x="f5" y="f9"/>
                    <a:pt x="f5" y="f8"/>
                  </a:cubicBezTo>
                  <a:lnTo>
                    <a:pt x="f5" y="f11"/>
                  </a:lnTo>
                  <a:cubicBezTo>
                    <a:pt x="f12" y="f13"/>
                    <a:pt x="f14" y="f15"/>
                    <a:pt x="f6" y="f1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0" name="Freeform: Shape 550">
              <a:extLst>
                <a:ext uri="{FF2B5EF4-FFF2-40B4-BE49-F238E27FC236}">
                  <a16:creationId xmlns:a16="http://schemas.microsoft.com/office/drawing/2014/main" id="{5D6AC6A6-43AB-D5BD-6847-1EF3C573BD7B}"/>
                </a:ext>
              </a:extLst>
            </p:cNvPr>
            <p:cNvSpPr/>
            <p:nvPr/>
          </p:nvSpPr>
          <p:spPr>
            <a:xfrm>
              <a:off x="3597734" y="6462284"/>
              <a:ext cx="62087" cy="157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087"/>
                <a:gd name="f7" fmla="val 15744"/>
                <a:gd name="f8" fmla="val 3784"/>
                <a:gd name="f9" fmla="val 6856"/>
                <a:gd name="f10" fmla="val 3073"/>
                <a:gd name="f11" fmla="val 10640"/>
                <a:gd name="f12" fmla="val 13713"/>
                <a:gd name="f13" fmla="val 53707"/>
                <a:gd name="f14" fmla="val 9142"/>
                <a:gd name="f15" fmla="val 5358"/>
                <a:gd name="f16" fmla="val 56780"/>
                <a:gd name="f17" fmla="val 2285"/>
                <a:gd name="f18" fmla="val 60563"/>
                <a:gd name="f19" fmla="val 60817"/>
                <a:gd name="f20" fmla="val 13840"/>
                <a:gd name="f21" fmla="val 508"/>
                <a:gd name="f22" fmla="val 8634"/>
                <a:gd name="f23" fmla="+- 0 0 -90"/>
                <a:gd name="f24" fmla="*/ f3 1 62087"/>
                <a:gd name="f25" fmla="*/ f4 1 1574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2087"/>
                <a:gd name="f34" fmla="*/ f30 1 15744"/>
                <a:gd name="f35" fmla="*/ 0 f31 1"/>
                <a:gd name="f36" fmla="*/ 0 f30 1"/>
                <a:gd name="f37" fmla="*/ 6856 f31 1"/>
                <a:gd name="f38" fmla="*/ 6856 f30 1"/>
                <a:gd name="f39" fmla="*/ 13713 f30 1"/>
                <a:gd name="f40" fmla="*/ 53707 f31 1"/>
                <a:gd name="f41" fmla="*/ 15744 f30 1"/>
                <a:gd name="f42" fmla="*/ 9142 f30 1"/>
                <a:gd name="f43" fmla="*/ 60563 f31 1"/>
                <a:gd name="f44" fmla="*/ 2285 f30 1"/>
                <a:gd name="f45" fmla="*/ 62087 f31 1"/>
                <a:gd name="f46" fmla="*/ 60817 f31 1"/>
                <a:gd name="f47" fmla="*/ 13840 f31 1"/>
                <a:gd name="f48" fmla="*/ 508 f30 1"/>
                <a:gd name="f49" fmla="*/ 8634 f31 1"/>
                <a:gd name="f50" fmla="+- f32 0 f1"/>
                <a:gd name="f51" fmla="*/ f35 1 62087"/>
                <a:gd name="f52" fmla="*/ f36 1 15744"/>
                <a:gd name="f53" fmla="*/ f37 1 62087"/>
                <a:gd name="f54" fmla="*/ f38 1 15744"/>
                <a:gd name="f55" fmla="*/ f39 1 15744"/>
                <a:gd name="f56" fmla="*/ f40 1 62087"/>
                <a:gd name="f57" fmla="*/ f41 1 15744"/>
                <a:gd name="f58" fmla="*/ f42 1 15744"/>
                <a:gd name="f59" fmla="*/ f43 1 62087"/>
                <a:gd name="f60" fmla="*/ f44 1 15744"/>
                <a:gd name="f61" fmla="*/ f45 1 62087"/>
                <a:gd name="f62" fmla="*/ f46 1 62087"/>
                <a:gd name="f63" fmla="*/ f47 1 62087"/>
                <a:gd name="f64" fmla="*/ f48 1 15744"/>
                <a:gd name="f65" fmla="*/ f49 1 62087"/>
                <a:gd name="f66" fmla="*/ f26 1 f33"/>
                <a:gd name="f67" fmla="*/ f27 1 f33"/>
                <a:gd name="f68" fmla="*/ f26 1 f34"/>
                <a:gd name="f69" fmla="*/ f28 1 f34"/>
                <a:gd name="f70" fmla="*/ f51 1 f33"/>
                <a:gd name="f71" fmla="*/ f52 1 f34"/>
                <a:gd name="f72" fmla="*/ f53 1 f33"/>
                <a:gd name="f73" fmla="*/ f54 1 f34"/>
                <a:gd name="f74" fmla="*/ f55 1 f34"/>
                <a:gd name="f75" fmla="*/ f56 1 f33"/>
                <a:gd name="f76" fmla="*/ f57 1 f34"/>
                <a:gd name="f77" fmla="*/ f58 1 f34"/>
                <a:gd name="f78" fmla="*/ f59 1 f33"/>
                <a:gd name="f79" fmla="*/ f60 1 f34"/>
                <a:gd name="f80" fmla="*/ f61 1 f33"/>
                <a:gd name="f81" fmla="*/ f62 1 f33"/>
                <a:gd name="f82" fmla="*/ f63 1 f33"/>
                <a:gd name="f83" fmla="*/ f64 1 f34"/>
                <a:gd name="f84" fmla="*/ f65 1 f33"/>
                <a:gd name="f85" fmla="*/ f66 f24 1"/>
                <a:gd name="f86" fmla="*/ f67 f24 1"/>
                <a:gd name="f87" fmla="*/ f69 f25 1"/>
                <a:gd name="f88" fmla="*/ f68 f25 1"/>
                <a:gd name="f89" fmla="*/ f70 f24 1"/>
                <a:gd name="f90" fmla="*/ f71 f25 1"/>
                <a:gd name="f91" fmla="*/ f72 f24 1"/>
                <a:gd name="f92" fmla="*/ f73 f25 1"/>
                <a:gd name="f93" fmla="*/ f74 f25 1"/>
                <a:gd name="f94" fmla="*/ f75 f24 1"/>
                <a:gd name="f95" fmla="*/ f76 f25 1"/>
                <a:gd name="f96" fmla="*/ f77 f25 1"/>
                <a:gd name="f97" fmla="*/ f78 f24 1"/>
                <a:gd name="f98" fmla="*/ f79 f25 1"/>
                <a:gd name="f99" fmla="*/ f80 f24 1"/>
                <a:gd name="f100" fmla="*/ f81 f24 1"/>
                <a:gd name="f101" fmla="*/ f82 f24 1"/>
                <a:gd name="f102" fmla="*/ f83 f25 1"/>
                <a:gd name="f103" fmla="*/ f8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9" y="f90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89" y="f93"/>
                </a:cxn>
                <a:cxn ang="f50">
                  <a:pos x="f89" y="f93"/>
                </a:cxn>
                <a:cxn ang="f50">
                  <a:pos x="f94" y="f95"/>
                </a:cxn>
                <a:cxn ang="f50">
                  <a:pos x="f94" y="f96"/>
                </a:cxn>
                <a:cxn ang="f50">
                  <a:pos x="f97" y="f98"/>
                </a:cxn>
                <a:cxn ang="f50">
                  <a:pos x="f99" y="f98"/>
                </a:cxn>
                <a:cxn ang="f50">
                  <a:pos x="f100" y="f98"/>
                </a:cxn>
                <a:cxn ang="f50">
                  <a:pos x="f101" y="f102"/>
                </a:cxn>
                <a:cxn ang="f50">
                  <a:pos x="f103" y="f102"/>
                </a:cxn>
              </a:cxnLst>
              <a:rect l="f85" t="f88" r="f86" b="f87"/>
              <a:pathLst>
                <a:path w="62087" h="15744">
                  <a:moveTo>
                    <a:pt x="f5" y="f5"/>
                  </a:moveTo>
                  <a:lnTo>
                    <a:pt x="f5" y="f5"/>
                  </a:lnTo>
                  <a:cubicBezTo>
                    <a:pt x="f8" y="f5"/>
                    <a:pt x="f9" y="f10"/>
                    <a:pt x="f9" y="f9"/>
                  </a:cubicBezTo>
                  <a:cubicBezTo>
                    <a:pt x="f9" y="f11"/>
                    <a:pt x="f8" y="f12"/>
                    <a:pt x="f5" y="f12"/>
                  </a:cubicBezTo>
                  <a:lnTo>
                    <a:pt x="f5" y="f12"/>
                  </a:lnTo>
                  <a:lnTo>
                    <a:pt x="f13" y="f7"/>
                  </a:lnTo>
                  <a:lnTo>
                    <a:pt x="f13" y="f14"/>
                  </a:lnTo>
                  <a:cubicBezTo>
                    <a:pt x="f13" y="f15"/>
                    <a:pt x="f16" y="f17"/>
                    <a:pt x="f18" y="f17"/>
                  </a:cubicBezTo>
                  <a:lnTo>
                    <a:pt x="f6" y="f17"/>
                  </a:lnTo>
                  <a:lnTo>
                    <a:pt x="f19" y="f17"/>
                  </a:lnTo>
                  <a:lnTo>
                    <a:pt x="f20" y="f21"/>
                  </a:lnTo>
                  <a:lnTo>
                    <a:pt x="f22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1" name="Freeform: Shape 551">
              <a:extLst>
                <a:ext uri="{FF2B5EF4-FFF2-40B4-BE49-F238E27FC236}">
                  <a16:creationId xmlns:a16="http://schemas.microsoft.com/office/drawing/2014/main" id="{6B64AA31-42C0-4718-DE6A-BA5A59E6DC1A}"/>
                </a:ext>
              </a:extLst>
            </p:cNvPr>
            <p:cNvSpPr/>
            <p:nvPr/>
          </p:nvSpPr>
          <p:spPr>
            <a:xfrm>
              <a:off x="3515456" y="5906667"/>
              <a:ext cx="14218" cy="5556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20"/>
                <a:gd name="f7" fmla="val 555609"/>
                <a:gd name="f8" fmla="val 555610"/>
                <a:gd name="f9" fmla="val 14195"/>
                <a:gd name="f10" fmla="val 3786"/>
                <a:gd name="f11" fmla="val 11110"/>
                <a:gd name="f12" fmla="val 6837"/>
                <a:gd name="f13" fmla="val 7326"/>
                <a:gd name="f14" fmla="val 6813"/>
                <a:gd name="f15" fmla="val 4063"/>
                <a:gd name="f16" fmla="val 6793"/>
                <a:gd name="f17" fmla="val 1257"/>
                <a:gd name="f18" fmla="val 4473"/>
                <a:gd name="f19" fmla="val 635"/>
                <a:gd name="f20" fmla="val 1270"/>
                <a:gd name="f21" fmla="+- 0 0 -90"/>
                <a:gd name="f22" fmla="*/ f3 1 14220"/>
                <a:gd name="f23" fmla="*/ f4 1 55560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4220"/>
                <a:gd name="f32" fmla="*/ f28 1 555609"/>
                <a:gd name="f33" fmla="*/ 0 f29 1"/>
                <a:gd name="f34" fmla="*/ 555610 f28 1"/>
                <a:gd name="f35" fmla="*/ 14220 f29 1"/>
                <a:gd name="f36" fmla="*/ 0 f28 1"/>
                <a:gd name="f37" fmla="*/ 7326 f29 1"/>
                <a:gd name="f38" fmla="*/ 6813 f28 1"/>
                <a:gd name="f39" fmla="*/ 635 f29 1"/>
                <a:gd name="f40" fmla="*/ 1270 f28 1"/>
                <a:gd name="f41" fmla="+- f30 0 f1"/>
                <a:gd name="f42" fmla="*/ f33 1 14220"/>
                <a:gd name="f43" fmla="*/ f34 1 555609"/>
                <a:gd name="f44" fmla="*/ f35 1 14220"/>
                <a:gd name="f45" fmla="*/ f36 1 555609"/>
                <a:gd name="f46" fmla="*/ f37 1 14220"/>
                <a:gd name="f47" fmla="*/ f38 1 555609"/>
                <a:gd name="f48" fmla="*/ f39 1 14220"/>
                <a:gd name="f49" fmla="*/ f40 1 555609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1"/>
                <a:gd name="f59" fmla="*/ f47 1 f32"/>
                <a:gd name="f60" fmla="*/ f48 1 f31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2 1"/>
                <a:gd name="f71" fmla="*/ f59 f23 1"/>
                <a:gd name="f72" fmla="*/ f60 f22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7"/>
                </a:cxn>
                <a:cxn ang="f41">
                  <a:pos x="f68" y="f69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2" y="f73"/>
                </a:cxn>
              </a:cxnLst>
              <a:rect l="f62" t="f65" r="f63" b="f64"/>
              <a:pathLst>
                <a:path w="14220" h="555609">
                  <a:moveTo>
                    <a:pt x="f5" y="f8"/>
                  </a:moveTo>
                  <a:lnTo>
                    <a:pt x="f6" y="f8"/>
                  </a:lnTo>
                  <a:lnTo>
                    <a:pt x="f6" y="f5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2" name="Freeform: Shape 552">
              <a:extLst>
                <a:ext uri="{FF2B5EF4-FFF2-40B4-BE49-F238E27FC236}">
                  <a16:creationId xmlns:a16="http://schemas.microsoft.com/office/drawing/2014/main" id="{E293401B-4ED3-F8C1-CA43-671C6EF07FB4}"/>
                </a:ext>
              </a:extLst>
            </p:cNvPr>
            <p:cNvSpPr/>
            <p:nvPr/>
          </p:nvSpPr>
          <p:spPr>
            <a:xfrm>
              <a:off x="1005702" y="5618229"/>
              <a:ext cx="185623" cy="13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625"/>
                <a:gd name="f7" fmla="val 13935"/>
                <a:gd name="f8" fmla="val 7364"/>
                <a:gd name="f9" fmla="val 8603"/>
                <a:gd name="f10" fmla="val 6094"/>
                <a:gd name="f11" fmla="val 13936"/>
                <a:gd name="f12" fmla="val 178769"/>
                <a:gd name="f13" fmla="val 6952"/>
                <a:gd name="f14" fmla="val 3166"/>
                <a:gd name="f15" fmla="val 181840"/>
                <a:gd name="f16" fmla="val 96"/>
                <a:gd name="f17" fmla="val 185626"/>
                <a:gd name="f18" fmla="val 714"/>
                <a:gd name="f19" fmla="val -32"/>
                <a:gd name="f20" fmla="val 1445"/>
                <a:gd name="f21" fmla="val 2158"/>
                <a:gd name="f22" fmla="val 5917"/>
                <a:gd name="f23" fmla="val 962"/>
                <a:gd name="f24" fmla="val 8262"/>
                <a:gd name="f25" fmla="val 4710"/>
                <a:gd name="f26" fmla="val 7396"/>
                <a:gd name="f27" fmla="val 8468"/>
                <a:gd name="f28" fmla="val 7386"/>
                <a:gd name="f29" fmla="val 8513"/>
                <a:gd name="f30" fmla="val 7376"/>
                <a:gd name="f31" fmla="val 8559"/>
                <a:gd name="f32" fmla="+- 0 0 -90"/>
                <a:gd name="f33" fmla="*/ f3 1 185625"/>
                <a:gd name="f34" fmla="*/ f4 1 13935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85625"/>
                <a:gd name="f43" fmla="*/ f39 1 13935"/>
                <a:gd name="f44" fmla="*/ 7364 f40 1"/>
                <a:gd name="f45" fmla="*/ 8603 f39 1"/>
                <a:gd name="f46" fmla="*/ 6094 f40 1"/>
                <a:gd name="f47" fmla="*/ 13936 f39 1"/>
                <a:gd name="f48" fmla="*/ 178769 f40 1"/>
                <a:gd name="f49" fmla="*/ 6952 f39 1"/>
                <a:gd name="f50" fmla="*/ 185626 f40 1"/>
                <a:gd name="f51" fmla="*/ 96 f39 1"/>
                <a:gd name="f52" fmla="*/ 0 f40 1"/>
                <a:gd name="f53" fmla="*/ 2158 f40 1"/>
                <a:gd name="f54" fmla="*/ 7396 f40 1"/>
                <a:gd name="f55" fmla="*/ 8468 f39 1"/>
                <a:gd name="f56" fmla="+- f41 0 f1"/>
                <a:gd name="f57" fmla="*/ f44 1 185625"/>
                <a:gd name="f58" fmla="*/ f45 1 13935"/>
                <a:gd name="f59" fmla="*/ f46 1 185625"/>
                <a:gd name="f60" fmla="*/ f47 1 13935"/>
                <a:gd name="f61" fmla="*/ f48 1 185625"/>
                <a:gd name="f62" fmla="*/ f49 1 13935"/>
                <a:gd name="f63" fmla="*/ f50 1 185625"/>
                <a:gd name="f64" fmla="*/ f51 1 13935"/>
                <a:gd name="f65" fmla="*/ f52 1 185625"/>
                <a:gd name="f66" fmla="*/ f53 1 185625"/>
                <a:gd name="f67" fmla="*/ f54 1 185625"/>
                <a:gd name="f68" fmla="*/ f55 1 13935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2"/>
                <a:gd name="f76" fmla="*/ f60 1 f43"/>
                <a:gd name="f77" fmla="*/ f61 1 f42"/>
                <a:gd name="f78" fmla="*/ f62 1 f43"/>
                <a:gd name="f79" fmla="*/ f63 1 f42"/>
                <a:gd name="f80" fmla="*/ f64 1 f43"/>
                <a:gd name="f81" fmla="*/ f65 1 f42"/>
                <a:gd name="f82" fmla="*/ f66 1 f42"/>
                <a:gd name="f83" fmla="*/ f67 1 f42"/>
                <a:gd name="f84" fmla="*/ f68 1 f43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3 1"/>
                <a:gd name="f92" fmla="*/ f76 f34 1"/>
                <a:gd name="f93" fmla="*/ f77 f33 1"/>
                <a:gd name="f94" fmla="*/ f78 f34 1"/>
                <a:gd name="f95" fmla="*/ f79 f33 1"/>
                <a:gd name="f96" fmla="*/ f80 f34 1"/>
                <a:gd name="f97" fmla="*/ f81 f33 1"/>
                <a:gd name="f98" fmla="*/ f82 f33 1"/>
                <a:gd name="f99" fmla="*/ f83 f33 1"/>
                <a:gd name="f100" fmla="*/ f8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91" y="f92"/>
                </a:cxn>
                <a:cxn ang="f56">
                  <a:pos x="f93" y="f92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6"/>
                </a:cxn>
                <a:cxn ang="f56">
                  <a:pos x="f98" y="f96"/>
                </a:cxn>
                <a:cxn ang="f56">
                  <a:pos x="f99" y="f100"/>
                </a:cxn>
                <a:cxn ang="f56">
                  <a:pos x="f89" y="f90"/>
                </a:cxn>
              </a:cxnLst>
              <a:rect l="f85" t="f88" r="f86" b="f87"/>
              <a:pathLst>
                <a:path w="185625" h="13935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2" y="f13"/>
                  </a:lnTo>
                  <a:cubicBezTo>
                    <a:pt x="f12" y="f14"/>
                    <a:pt x="f15" y="f16"/>
                    <a:pt x="f17" y="f16"/>
                  </a:cubicBezTo>
                  <a:lnTo>
                    <a:pt x="f5" y="f16"/>
                  </a:lnTo>
                  <a:cubicBezTo>
                    <a:pt x="f18" y="f19"/>
                    <a:pt x="f20" y="f19"/>
                    <a:pt x="f21" y="f16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3" name="Freeform: Shape 553">
              <a:extLst>
                <a:ext uri="{FF2B5EF4-FFF2-40B4-BE49-F238E27FC236}">
                  <a16:creationId xmlns:a16="http://schemas.microsoft.com/office/drawing/2014/main" id="{776880AF-0131-CD60-5694-D4A75CB34CFC}"/>
                </a:ext>
              </a:extLst>
            </p:cNvPr>
            <p:cNvSpPr/>
            <p:nvPr/>
          </p:nvSpPr>
          <p:spPr>
            <a:xfrm>
              <a:off x="998085" y="5618613"/>
              <a:ext cx="14529" cy="148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30"/>
                <a:gd name="f7" fmla="val 14824"/>
                <a:gd name="f8" fmla="val 6602"/>
                <a:gd name="f9" fmla="val 6825"/>
                <a:gd name="f10" fmla="val 6125"/>
                <a:gd name="f11" fmla="val 7171"/>
                <a:gd name="f12" fmla="val 5556"/>
                <a:gd name="f13" fmla="val 7872"/>
                <a:gd name="f14" fmla="val 8573"/>
                <a:gd name="f15" fmla="val 9142"/>
                <a:gd name="f16" fmla="val 7714"/>
                <a:gd name="f17" fmla="val 11508"/>
                <a:gd name="f18" fmla="val 8895"/>
                <a:gd name="f19" fmla="val 13024"/>
                <a:gd name="f20" fmla="val 11291"/>
                <a:gd name="f21" fmla="val 13078"/>
                <a:gd name="f22" fmla="val 13936"/>
                <a:gd name="f23" fmla="val 13809"/>
                <a:gd name="f24" fmla="val 14347"/>
                <a:gd name="f25" fmla="val 8476"/>
                <a:gd name="f26" fmla="val 15220"/>
                <a:gd name="f27" fmla="val 4725"/>
                <a:gd name="f28" fmla="val 12891"/>
                <a:gd name="f29" fmla="val 976"/>
                <a:gd name="f30" fmla="val 96"/>
                <a:gd name="f31" fmla="val 8428"/>
                <a:gd name="f32" fmla="val -32"/>
                <a:gd name="f33" fmla="val 7697"/>
                <a:gd name="f34" fmla="val 6983"/>
                <a:gd name="f35" fmla="val 5713"/>
                <a:gd name="f36" fmla="val 4444"/>
                <a:gd name="f37" fmla="val 4032"/>
                <a:gd name="f38" fmla="val 235"/>
                <a:gd name="f39" fmla="val 3677"/>
                <a:gd name="f40" fmla="val 503"/>
                <a:gd name="f41" fmla="val 3428"/>
                <a:gd name="f42" fmla="val 858"/>
                <a:gd name="f43" fmla="val 2412"/>
                <a:gd name="f44" fmla="val 1620"/>
                <a:gd name="f45" fmla="val 1651"/>
                <a:gd name="f46" fmla="val 2762"/>
                <a:gd name="f47" fmla="val 1629"/>
                <a:gd name="f48" fmla="val 3185"/>
                <a:gd name="f49" fmla="val 3609"/>
                <a:gd name="f50" fmla="val 11142"/>
                <a:gd name="f51" fmla="val 11904"/>
                <a:gd name="f52" fmla="val 763"/>
                <a:gd name="f53" fmla="val 8889"/>
                <a:gd name="f54" fmla="val 3493"/>
                <a:gd name="f55" fmla="val 6789"/>
                <a:gd name="f56" fmla="+- 0 0 -90"/>
                <a:gd name="f57" fmla="*/ f3 1 14530"/>
                <a:gd name="f58" fmla="*/ f4 1 14824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4530"/>
                <a:gd name="f67" fmla="*/ f63 1 14824"/>
                <a:gd name="f68" fmla="*/ 6602 f64 1"/>
                <a:gd name="f69" fmla="*/ 6825 f63 1"/>
                <a:gd name="f70" fmla="*/ 7872 f64 1"/>
                <a:gd name="f71" fmla="*/ 5556 f63 1"/>
                <a:gd name="f72" fmla="*/ 9142 f64 1"/>
                <a:gd name="f73" fmla="*/ 7714 f63 1"/>
                <a:gd name="f74" fmla="*/ 13078 f64 1"/>
                <a:gd name="f75" fmla="*/ 13936 f63 1"/>
                <a:gd name="f76" fmla="*/ 14824 f63 1"/>
                <a:gd name="f77" fmla="*/ 13809 f63 1"/>
                <a:gd name="f78" fmla="*/ 14347 f64 1"/>
                <a:gd name="f79" fmla="*/ 8476 f63 1"/>
                <a:gd name="f80" fmla="*/ 96 f63 1"/>
                <a:gd name="f81" fmla="*/ 6983 f64 1"/>
                <a:gd name="f82" fmla="*/ 5713 f64 1"/>
                <a:gd name="f83" fmla="*/ 4444 f64 1"/>
                <a:gd name="f84" fmla="*/ 3428 f64 1"/>
                <a:gd name="f85" fmla="*/ 858 f63 1"/>
                <a:gd name="f86" fmla="*/ 2412 f64 1"/>
                <a:gd name="f87" fmla="*/ 1620 f63 1"/>
                <a:gd name="f88" fmla="*/ 1651 f64 1"/>
                <a:gd name="f89" fmla="*/ 2762 f63 1"/>
                <a:gd name="f90" fmla="*/ 4032 f63 1"/>
                <a:gd name="f91" fmla="*/ 0 f64 1"/>
                <a:gd name="f92" fmla="*/ 11142 f63 1"/>
                <a:gd name="f93" fmla="*/ 11904 f63 1"/>
                <a:gd name="f94" fmla="+- f65 0 f1"/>
                <a:gd name="f95" fmla="*/ f68 1 14530"/>
                <a:gd name="f96" fmla="*/ f69 1 14824"/>
                <a:gd name="f97" fmla="*/ f70 1 14530"/>
                <a:gd name="f98" fmla="*/ f71 1 14824"/>
                <a:gd name="f99" fmla="*/ f72 1 14530"/>
                <a:gd name="f100" fmla="*/ f73 1 14824"/>
                <a:gd name="f101" fmla="*/ f74 1 14530"/>
                <a:gd name="f102" fmla="*/ f75 1 14824"/>
                <a:gd name="f103" fmla="*/ f76 1 14824"/>
                <a:gd name="f104" fmla="*/ f77 1 14824"/>
                <a:gd name="f105" fmla="*/ f78 1 14530"/>
                <a:gd name="f106" fmla="*/ f79 1 14824"/>
                <a:gd name="f107" fmla="*/ f80 1 14824"/>
                <a:gd name="f108" fmla="*/ f81 1 14530"/>
                <a:gd name="f109" fmla="*/ f82 1 14530"/>
                <a:gd name="f110" fmla="*/ f83 1 14530"/>
                <a:gd name="f111" fmla="*/ f84 1 14530"/>
                <a:gd name="f112" fmla="*/ f85 1 14824"/>
                <a:gd name="f113" fmla="*/ f86 1 14530"/>
                <a:gd name="f114" fmla="*/ f87 1 14824"/>
                <a:gd name="f115" fmla="*/ f88 1 14530"/>
                <a:gd name="f116" fmla="*/ f89 1 14824"/>
                <a:gd name="f117" fmla="*/ f90 1 14824"/>
                <a:gd name="f118" fmla="*/ f91 1 14530"/>
                <a:gd name="f119" fmla="*/ f92 1 14824"/>
                <a:gd name="f120" fmla="*/ f93 1 14824"/>
                <a:gd name="f121" fmla="*/ f59 1 f66"/>
                <a:gd name="f122" fmla="*/ f60 1 f66"/>
                <a:gd name="f123" fmla="*/ f59 1 f67"/>
                <a:gd name="f124" fmla="*/ f61 1 f67"/>
                <a:gd name="f125" fmla="*/ f95 1 f66"/>
                <a:gd name="f126" fmla="*/ f96 1 f67"/>
                <a:gd name="f127" fmla="*/ f97 1 f66"/>
                <a:gd name="f128" fmla="*/ f98 1 f67"/>
                <a:gd name="f129" fmla="*/ f99 1 f66"/>
                <a:gd name="f130" fmla="*/ f100 1 f67"/>
                <a:gd name="f131" fmla="*/ f101 1 f66"/>
                <a:gd name="f132" fmla="*/ f102 1 f67"/>
                <a:gd name="f133" fmla="*/ f103 1 f67"/>
                <a:gd name="f134" fmla="*/ f104 1 f67"/>
                <a:gd name="f135" fmla="*/ f105 1 f66"/>
                <a:gd name="f136" fmla="*/ f106 1 f67"/>
                <a:gd name="f137" fmla="*/ f107 1 f67"/>
                <a:gd name="f138" fmla="*/ f108 1 f66"/>
                <a:gd name="f139" fmla="*/ f109 1 f66"/>
                <a:gd name="f140" fmla="*/ f110 1 f66"/>
                <a:gd name="f141" fmla="*/ f111 1 f66"/>
                <a:gd name="f142" fmla="*/ f112 1 f67"/>
                <a:gd name="f143" fmla="*/ f113 1 f66"/>
                <a:gd name="f144" fmla="*/ f114 1 f67"/>
                <a:gd name="f145" fmla="*/ f115 1 f66"/>
                <a:gd name="f146" fmla="*/ f116 1 f67"/>
                <a:gd name="f147" fmla="*/ f117 1 f67"/>
                <a:gd name="f148" fmla="*/ f118 1 f66"/>
                <a:gd name="f149" fmla="*/ f119 1 f67"/>
                <a:gd name="f150" fmla="*/ f120 1 f67"/>
                <a:gd name="f151" fmla="*/ f121 f57 1"/>
                <a:gd name="f152" fmla="*/ f122 f57 1"/>
                <a:gd name="f153" fmla="*/ f124 f58 1"/>
                <a:gd name="f154" fmla="*/ f123 f58 1"/>
                <a:gd name="f155" fmla="*/ f125 f57 1"/>
                <a:gd name="f156" fmla="*/ f126 f58 1"/>
                <a:gd name="f157" fmla="*/ f127 f57 1"/>
                <a:gd name="f158" fmla="*/ f128 f58 1"/>
                <a:gd name="f159" fmla="*/ f129 f57 1"/>
                <a:gd name="f160" fmla="*/ f130 f58 1"/>
                <a:gd name="f161" fmla="*/ f131 f57 1"/>
                <a:gd name="f162" fmla="*/ f132 f58 1"/>
                <a:gd name="f163" fmla="*/ f133 f58 1"/>
                <a:gd name="f164" fmla="*/ f134 f58 1"/>
                <a:gd name="f165" fmla="*/ f135 f57 1"/>
                <a:gd name="f166" fmla="*/ f136 f58 1"/>
                <a:gd name="f167" fmla="*/ f137 f58 1"/>
                <a:gd name="f168" fmla="*/ f138 f57 1"/>
                <a:gd name="f169" fmla="*/ f139 f57 1"/>
                <a:gd name="f170" fmla="*/ f140 f57 1"/>
                <a:gd name="f171" fmla="*/ f141 f57 1"/>
                <a:gd name="f172" fmla="*/ f142 f58 1"/>
                <a:gd name="f173" fmla="*/ f143 f57 1"/>
                <a:gd name="f174" fmla="*/ f144 f58 1"/>
                <a:gd name="f175" fmla="*/ f145 f57 1"/>
                <a:gd name="f176" fmla="*/ f146 f58 1"/>
                <a:gd name="f177" fmla="*/ f147 f58 1"/>
                <a:gd name="f178" fmla="*/ f148 f57 1"/>
                <a:gd name="f179" fmla="*/ f149 f58 1"/>
                <a:gd name="f180" fmla="*/ f150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55" y="f156"/>
                </a:cxn>
                <a:cxn ang="f94">
                  <a:pos x="f155" y="f156"/>
                </a:cxn>
                <a:cxn ang="f94">
                  <a:pos x="f155" y="f156"/>
                </a:cxn>
                <a:cxn ang="f94">
                  <a:pos x="f157" y="f158"/>
                </a:cxn>
                <a:cxn ang="f94">
                  <a:pos x="f159" y="f156"/>
                </a:cxn>
                <a:cxn ang="f94">
                  <a:pos x="f159" y="f160"/>
                </a:cxn>
                <a:cxn ang="f94">
                  <a:pos x="f161" y="f162"/>
                </a:cxn>
                <a:cxn ang="f94">
                  <a:pos x="f161" y="f163"/>
                </a:cxn>
                <a:cxn ang="f94">
                  <a:pos x="f161" y="f164"/>
                </a:cxn>
                <a:cxn ang="f94">
                  <a:pos x="f165" y="f166"/>
                </a:cxn>
                <a:cxn ang="f94">
                  <a:pos x="f159" y="f167"/>
                </a:cxn>
                <a:cxn ang="f94">
                  <a:pos x="f168" y="f167"/>
                </a:cxn>
                <a:cxn ang="f94">
                  <a:pos x="f169" y="f167"/>
                </a:cxn>
                <a:cxn ang="f94">
                  <a:pos x="f170" y="f167"/>
                </a:cxn>
                <a:cxn ang="f94">
                  <a:pos x="f171" y="f172"/>
                </a:cxn>
                <a:cxn ang="f94">
                  <a:pos x="f173" y="f174"/>
                </a:cxn>
                <a:cxn ang="f94">
                  <a:pos x="f175" y="f176"/>
                </a:cxn>
                <a:cxn ang="f94">
                  <a:pos x="f175" y="f177"/>
                </a:cxn>
                <a:cxn ang="f94">
                  <a:pos x="f175" y="f177"/>
                </a:cxn>
                <a:cxn ang="f94">
                  <a:pos x="f178" y="f179"/>
                </a:cxn>
                <a:cxn ang="f94">
                  <a:pos x="f178" y="f180"/>
                </a:cxn>
                <a:cxn ang="f94">
                  <a:pos x="f155" y="f156"/>
                </a:cxn>
              </a:cxnLst>
              <a:rect l="f151" t="f154" r="f152" b="f153"/>
              <a:pathLst>
                <a:path w="14530" h="14824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8" y="f10"/>
                    <a:pt x="f11" y="f12"/>
                    <a:pt x="f13" y="f12"/>
                  </a:cubicBezTo>
                  <a:cubicBezTo>
                    <a:pt x="f14" y="f12"/>
                    <a:pt x="f15" y="f10"/>
                    <a:pt x="f15" y="f9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lnTo>
                    <a:pt x="f21" y="f7"/>
                  </a:lnTo>
                  <a:lnTo>
                    <a:pt x="f21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15" y="f30"/>
                  </a:cubicBezTo>
                  <a:cubicBezTo>
                    <a:pt x="f31" y="f32"/>
                    <a:pt x="f33" y="f32"/>
                    <a:pt x="f34" y="f30"/>
                  </a:cubicBezTo>
                  <a:lnTo>
                    <a:pt x="f35" y="f30"/>
                  </a:lnTo>
                  <a:lnTo>
                    <a:pt x="f36" y="f30"/>
                  </a:ln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lnTo>
                    <a:pt x="f45" y="f46"/>
                  </a:lnTo>
                  <a:cubicBezTo>
                    <a:pt x="f47" y="f48"/>
                    <a:pt x="f47" y="f49"/>
                    <a:pt x="f45" y="f37"/>
                  </a:cubicBezTo>
                  <a:cubicBezTo>
                    <a:pt x="f45" y="f37"/>
                    <a:pt x="f45" y="f37"/>
                    <a:pt x="f45" y="f37"/>
                  </a:cubicBezTo>
                  <a:lnTo>
                    <a:pt x="f5" y="f50"/>
                  </a:lnTo>
                  <a:lnTo>
                    <a:pt x="f5" y="f51"/>
                  </a:ln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4" name="Freeform: Shape 554">
              <a:extLst>
                <a:ext uri="{FF2B5EF4-FFF2-40B4-BE49-F238E27FC236}">
                  <a16:creationId xmlns:a16="http://schemas.microsoft.com/office/drawing/2014/main" id="{1D7CA8FE-D5E3-1E11-A53D-8CCAEB5800F4}"/>
                </a:ext>
              </a:extLst>
            </p:cNvPr>
            <p:cNvSpPr/>
            <p:nvPr/>
          </p:nvSpPr>
          <p:spPr>
            <a:xfrm>
              <a:off x="488819" y="5597755"/>
              <a:ext cx="15108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090"/>
                <a:gd name="f7" fmla="val 13839"/>
                <a:gd name="f8" fmla="val 6348"/>
                <a:gd name="f9" fmla="val 6856"/>
                <a:gd name="f10" fmla="val 151091"/>
                <a:gd name="f11" fmla="val 3587"/>
                <a:gd name="f12" fmla="val 267"/>
                <a:gd name="f13" fmla="val 6359"/>
                <a:gd name="f14" fmla="val 3259"/>
                <a:gd name="f15" fmla="+- 0 0 -90"/>
                <a:gd name="f16" fmla="*/ f3 1 151090"/>
                <a:gd name="f17" fmla="*/ f4 1 1383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1090"/>
                <a:gd name="f26" fmla="*/ f22 1 13839"/>
                <a:gd name="f27" fmla="*/ 6348 f23 1"/>
                <a:gd name="f28" fmla="*/ 6856 f22 1"/>
                <a:gd name="f29" fmla="*/ 13839 f22 1"/>
                <a:gd name="f30" fmla="*/ 151091 f23 1"/>
                <a:gd name="f31" fmla="*/ 0 f22 1"/>
                <a:gd name="f32" fmla="*/ 0 f23 1"/>
                <a:gd name="f33" fmla="+- f24 0 f1"/>
                <a:gd name="f34" fmla="*/ f27 1 151090"/>
                <a:gd name="f35" fmla="*/ f28 1 13839"/>
                <a:gd name="f36" fmla="*/ f29 1 13839"/>
                <a:gd name="f37" fmla="*/ f30 1 151090"/>
                <a:gd name="f38" fmla="*/ f31 1 13839"/>
                <a:gd name="f39" fmla="*/ f32 1 151090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151090" h="13839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0" y="f5"/>
                  </a:lnTo>
                  <a:lnTo>
                    <a:pt x="f5" y="f5"/>
                  </a:lnTo>
                  <a:cubicBezTo>
                    <a:pt x="f11" y="f12"/>
                    <a:pt x="f13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5" name="Freeform: Shape 555">
              <a:extLst>
                <a:ext uri="{FF2B5EF4-FFF2-40B4-BE49-F238E27FC236}">
                  <a16:creationId xmlns:a16="http://schemas.microsoft.com/office/drawing/2014/main" id="{D3CCB41A-D41A-E57F-3B19-B60D05D028C2}"/>
                </a:ext>
              </a:extLst>
            </p:cNvPr>
            <p:cNvSpPr/>
            <p:nvPr/>
          </p:nvSpPr>
          <p:spPr>
            <a:xfrm>
              <a:off x="997701" y="5625562"/>
              <a:ext cx="6729" cy="1669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9"/>
                <a:gd name="f7" fmla="val 166962"/>
                <a:gd name="f8" fmla="val 151853"/>
                <a:gd name="f9" fmla="val 149695"/>
                <a:gd name="f10" fmla="val 3248"/>
                <a:gd name="f11" fmla="val -15"/>
                <a:gd name="f12" fmla="val 329"/>
                <a:gd name="f13" fmla="val 2628"/>
                <a:gd name="f14" fmla="val 6095"/>
                <a:gd name="f15" fmla="val 6856"/>
                <a:gd name="f16" fmla="val 2158"/>
                <a:gd name="f17" fmla="+- 0 0 -90"/>
                <a:gd name="f18" fmla="*/ f3 1 6729"/>
                <a:gd name="f19" fmla="*/ f4 1 16696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6729"/>
                <a:gd name="f28" fmla="*/ f24 1 166962"/>
                <a:gd name="f29" fmla="*/ 6729 f25 1"/>
                <a:gd name="f30" fmla="*/ 151853 f24 1"/>
                <a:gd name="f31" fmla="*/ 149695 f24 1"/>
                <a:gd name="f32" fmla="*/ 0 f24 1"/>
                <a:gd name="f33" fmla="*/ 0 f25 1"/>
                <a:gd name="f34" fmla="*/ 6095 f24 1"/>
                <a:gd name="f35" fmla="*/ 6856 f24 1"/>
                <a:gd name="f36" fmla="*/ 166962 f24 1"/>
                <a:gd name="f37" fmla="*/ 2158 f25 1"/>
                <a:gd name="f38" fmla="+- f26 0 f1"/>
                <a:gd name="f39" fmla="*/ f29 1 6729"/>
                <a:gd name="f40" fmla="*/ f30 1 166962"/>
                <a:gd name="f41" fmla="*/ f31 1 166962"/>
                <a:gd name="f42" fmla="*/ f32 1 166962"/>
                <a:gd name="f43" fmla="*/ f33 1 6729"/>
                <a:gd name="f44" fmla="*/ f34 1 166962"/>
                <a:gd name="f45" fmla="*/ f35 1 166962"/>
                <a:gd name="f46" fmla="*/ f36 1 166962"/>
                <a:gd name="f47" fmla="*/ f37 1 6729"/>
                <a:gd name="f48" fmla="*/ f20 1 f27"/>
                <a:gd name="f49" fmla="*/ f21 1 f27"/>
                <a:gd name="f50" fmla="*/ f20 1 f28"/>
                <a:gd name="f51" fmla="*/ f22 1 f28"/>
                <a:gd name="f52" fmla="*/ f39 1 f27"/>
                <a:gd name="f53" fmla="*/ f40 1 f28"/>
                <a:gd name="f54" fmla="*/ f41 1 f28"/>
                <a:gd name="f55" fmla="*/ f42 1 f28"/>
                <a:gd name="f56" fmla="*/ f43 1 f27"/>
                <a:gd name="f57" fmla="*/ f44 1 f28"/>
                <a:gd name="f58" fmla="*/ f45 1 f28"/>
                <a:gd name="f59" fmla="*/ f46 1 f28"/>
                <a:gd name="f60" fmla="*/ f47 1 f27"/>
                <a:gd name="f61" fmla="*/ f48 f18 1"/>
                <a:gd name="f62" fmla="*/ f49 f18 1"/>
                <a:gd name="f63" fmla="*/ f51 f19 1"/>
                <a:gd name="f64" fmla="*/ f50 f19 1"/>
                <a:gd name="f65" fmla="*/ f52 f18 1"/>
                <a:gd name="f66" fmla="*/ f53 f19 1"/>
                <a:gd name="f67" fmla="*/ f54 f19 1"/>
                <a:gd name="f68" fmla="*/ f55 f19 1"/>
                <a:gd name="f69" fmla="*/ f56 f18 1"/>
                <a:gd name="f70" fmla="*/ f57 f19 1"/>
                <a:gd name="f71" fmla="*/ f58 f19 1"/>
                <a:gd name="f72" fmla="*/ f59 f19 1"/>
                <a:gd name="f73" fmla="*/ f6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5" y="f66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5" y="f68"/>
                </a:cxn>
                <a:cxn ang="f38">
                  <a:pos x="f65" y="f68"/>
                </a:cxn>
                <a:cxn ang="f38">
                  <a:pos x="f69" y="f70"/>
                </a:cxn>
                <a:cxn ang="f38">
                  <a:pos x="f69" y="f71"/>
                </a:cxn>
                <a:cxn ang="f38">
                  <a:pos x="f69" y="f72"/>
                </a:cxn>
                <a:cxn ang="f38">
                  <a:pos x="f73" y="f72"/>
                </a:cxn>
              </a:cxnLst>
              <a:rect l="f61" t="f64" r="f62" b="f63"/>
              <a:pathLst>
                <a:path w="6729" h="166962">
                  <a:moveTo>
                    <a:pt x="f6" y="f8"/>
                  </a:moveTo>
                  <a:lnTo>
                    <a:pt x="f6" y="f8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6" y="f5"/>
                  </a:lnTo>
                  <a:cubicBezTo>
                    <a:pt x="f10" y="f11"/>
                    <a:pt x="f12" y="f13"/>
                    <a:pt x="f5" y="f14"/>
                  </a:cubicBezTo>
                  <a:cubicBezTo>
                    <a:pt x="f5" y="f14"/>
                    <a:pt x="f5" y="f14"/>
                    <a:pt x="f5" y="f15"/>
                  </a:cubicBezTo>
                  <a:lnTo>
                    <a:pt x="f5" y="f7"/>
                  </a:lnTo>
                  <a:lnTo>
                    <a:pt x="f1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6" name="Freeform: Shape 556">
              <a:extLst>
                <a:ext uri="{FF2B5EF4-FFF2-40B4-BE49-F238E27FC236}">
                  <a16:creationId xmlns:a16="http://schemas.microsoft.com/office/drawing/2014/main" id="{5C9C0641-21C7-A5C5-3673-68A6657CEDD2}"/>
                </a:ext>
              </a:extLst>
            </p:cNvPr>
            <p:cNvSpPr/>
            <p:nvPr/>
          </p:nvSpPr>
          <p:spPr>
            <a:xfrm>
              <a:off x="1006086" y="5626074"/>
              <a:ext cx="3931" cy="1410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6"/>
                <a:gd name="f7" fmla="val 141060"/>
                <a:gd name="f8" fmla="val 2159"/>
                <a:gd name="f9" fmla="val 138649"/>
                <a:gd name="f10" fmla="val 2136"/>
                <a:gd name="f11" fmla="val 138226"/>
                <a:gd name="f12" fmla="val 137802"/>
                <a:gd name="f13" fmla="val 137379"/>
                <a:gd name="f14" fmla="val 2183"/>
                <a:gd name="f15" fmla="val 137041"/>
                <a:gd name="f16" fmla="val 136701"/>
                <a:gd name="f17" fmla="val 136363"/>
                <a:gd name="f18" fmla="val 3174"/>
                <a:gd name="f19" fmla="val 135601"/>
                <a:gd name="f20" fmla="val 134966"/>
                <a:gd name="f21" fmla="val 6221"/>
                <a:gd name="f22" fmla="val 3884"/>
                <a:gd name="f23" fmla="val 3577"/>
                <a:gd name="f24" fmla="val 2367"/>
                <a:gd name="f25" fmla="val 1181"/>
                <a:gd name="f26" fmla="val 141061"/>
                <a:gd name="f27" fmla="+- 0 0 -90"/>
                <a:gd name="f28" fmla="*/ f3 1 3936"/>
                <a:gd name="f29" fmla="*/ f4 1 14106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936"/>
                <a:gd name="f38" fmla="*/ f34 1 141060"/>
                <a:gd name="f39" fmla="*/ 2159 f35 1"/>
                <a:gd name="f40" fmla="*/ 138649 f34 1"/>
                <a:gd name="f41" fmla="*/ 137379 f34 1"/>
                <a:gd name="f42" fmla="*/ 136363 f34 1"/>
                <a:gd name="f43" fmla="*/ 3174 f35 1"/>
                <a:gd name="f44" fmla="*/ 135601 f34 1"/>
                <a:gd name="f45" fmla="*/ 3936 f35 1"/>
                <a:gd name="f46" fmla="*/ 134966 f34 1"/>
                <a:gd name="f47" fmla="*/ 6221 f34 1"/>
                <a:gd name="f48" fmla="*/ 0 f35 1"/>
                <a:gd name="f49" fmla="*/ 0 f34 1"/>
                <a:gd name="f50" fmla="*/ 141061 f34 1"/>
                <a:gd name="f51" fmla="+- f36 0 f1"/>
                <a:gd name="f52" fmla="*/ f39 1 3936"/>
                <a:gd name="f53" fmla="*/ f40 1 141060"/>
                <a:gd name="f54" fmla="*/ f41 1 141060"/>
                <a:gd name="f55" fmla="*/ f42 1 141060"/>
                <a:gd name="f56" fmla="*/ f43 1 3936"/>
                <a:gd name="f57" fmla="*/ f44 1 141060"/>
                <a:gd name="f58" fmla="*/ f45 1 3936"/>
                <a:gd name="f59" fmla="*/ f46 1 141060"/>
                <a:gd name="f60" fmla="*/ f47 1 141060"/>
                <a:gd name="f61" fmla="*/ f48 1 3936"/>
                <a:gd name="f62" fmla="*/ f49 1 141060"/>
                <a:gd name="f63" fmla="*/ f50 1 141060"/>
                <a:gd name="f64" fmla="*/ f30 1 f37"/>
                <a:gd name="f65" fmla="*/ f31 1 f37"/>
                <a:gd name="f66" fmla="*/ f30 1 f38"/>
                <a:gd name="f67" fmla="*/ f32 1 f38"/>
                <a:gd name="f68" fmla="*/ f52 1 f37"/>
                <a:gd name="f69" fmla="*/ f53 1 f38"/>
                <a:gd name="f70" fmla="*/ f54 1 f38"/>
                <a:gd name="f71" fmla="*/ f55 1 f38"/>
                <a:gd name="f72" fmla="*/ f56 1 f37"/>
                <a:gd name="f73" fmla="*/ f57 1 f38"/>
                <a:gd name="f74" fmla="*/ f58 1 f37"/>
                <a:gd name="f75" fmla="*/ f59 1 f38"/>
                <a:gd name="f76" fmla="*/ f60 1 f38"/>
                <a:gd name="f77" fmla="*/ f61 1 f37"/>
                <a:gd name="f78" fmla="*/ f62 1 f38"/>
                <a:gd name="f79" fmla="*/ f63 1 f38"/>
                <a:gd name="f80" fmla="*/ f64 f28 1"/>
                <a:gd name="f81" fmla="*/ f65 f28 1"/>
                <a:gd name="f82" fmla="*/ f67 f29 1"/>
                <a:gd name="f83" fmla="*/ f66 f29 1"/>
                <a:gd name="f84" fmla="*/ f68 f28 1"/>
                <a:gd name="f85" fmla="*/ f69 f29 1"/>
                <a:gd name="f86" fmla="*/ f70 f29 1"/>
                <a:gd name="f87" fmla="*/ f71 f29 1"/>
                <a:gd name="f88" fmla="*/ f72 f28 1"/>
                <a:gd name="f89" fmla="*/ f73 f29 1"/>
                <a:gd name="f90" fmla="*/ f74 f28 1"/>
                <a:gd name="f91" fmla="*/ f75 f29 1"/>
                <a:gd name="f92" fmla="*/ f76 f29 1"/>
                <a:gd name="f93" fmla="*/ f77 f28 1"/>
                <a:gd name="f94" fmla="*/ f78 f29 1"/>
                <a:gd name="f95" fmla="*/ f79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4" y="f85"/>
                </a:cxn>
                <a:cxn ang="f51">
                  <a:pos x="f84" y="f85"/>
                </a:cxn>
                <a:cxn ang="f51">
                  <a:pos x="f84" y="f86"/>
                </a:cxn>
                <a:cxn ang="f51">
                  <a:pos x="f84" y="f87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0" y="f92"/>
                </a:cxn>
                <a:cxn ang="f51">
                  <a:pos x="f93" y="f94"/>
                </a:cxn>
                <a:cxn ang="f51">
                  <a:pos x="f93" y="f95"/>
                </a:cxn>
              </a:cxnLst>
              <a:rect l="f80" t="f83" r="f81" b="f82"/>
              <a:pathLst>
                <a:path w="3936" h="141060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18" y="f19"/>
                  </a:lnTo>
                  <a:lnTo>
                    <a:pt x="f6" y="f20"/>
                  </a:lnTo>
                  <a:lnTo>
                    <a:pt x="f6" y="f21"/>
                  </a:lnTo>
                  <a:cubicBezTo>
                    <a:pt x="f22" y="f23"/>
                    <a:pt x="f24" y="f25"/>
                    <a:pt x="f5" y="f5"/>
                  </a:cubicBezTo>
                  <a:lnTo>
                    <a:pt x="f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7" name="Freeform: Shape 557">
              <a:extLst>
                <a:ext uri="{FF2B5EF4-FFF2-40B4-BE49-F238E27FC236}">
                  <a16:creationId xmlns:a16="http://schemas.microsoft.com/office/drawing/2014/main" id="{02C5BCD1-DCF1-5DA4-B421-98C77F70E2BC}"/>
                </a:ext>
              </a:extLst>
            </p:cNvPr>
            <p:cNvSpPr/>
            <p:nvPr/>
          </p:nvSpPr>
          <p:spPr>
            <a:xfrm>
              <a:off x="681813" y="5788334"/>
              <a:ext cx="2414" cy="110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1046"/>
                <a:gd name="f8" fmla="val 57"/>
                <a:gd name="f9" fmla="val 9090"/>
                <a:gd name="f10" fmla="val 932"/>
                <a:gd name="f11" fmla="val 7247"/>
                <a:gd name="f12" fmla="val 5967"/>
                <a:gd name="f13" fmla="+- 0 0 -90"/>
                <a:gd name="f14" fmla="*/ f3 1 2412"/>
                <a:gd name="f15" fmla="*/ f4 1 1104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412"/>
                <a:gd name="f24" fmla="*/ f20 1 11046"/>
                <a:gd name="f25" fmla="*/ 0 f21 1"/>
                <a:gd name="f26" fmla="*/ 0 f20 1"/>
                <a:gd name="f27" fmla="*/ 11046 f20 1"/>
                <a:gd name="f28" fmla="*/ 2412 f21 1"/>
                <a:gd name="f29" fmla="*/ 5967 f20 1"/>
                <a:gd name="f30" fmla="+- f22 0 f1"/>
                <a:gd name="f31" fmla="*/ f25 1 2412"/>
                <a:gd name="f32" fmla="*/ f26 1 11046"/>
                <a:gd name="f33" fmla="*/ f27 1 11046"/>
                <a:gd name="f34" fmla="*/ f28 1 2412"/>
                <a:gd name="f35" fmla="*/ f29 1 11046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3"/>
                </a:cxn>
                <a:cxn ang="f30">
                  <a:pos x="f52" y="f50"/>
                </a:cxn>
              </a:cxnLst>
              <a:rect l="f45" t="f48" r="f46" b="f47"/>
              <a:pathLst>
                <a:path w="2412" h="11046">
                  <a:moveTo>
                    <a:pt x="f5" y="f5"/>
                  </a:moveTo>
                  <a:lnTo>
                    <a:pt x="f5" y="f7"/>
                  </a:lnTo>
                  <a:cubicBezTo>
                    <a:pt x="f8" y="f9"/>
                    <a:pt x="f10" y="f11"/>
                    <a:pt x="f6" y="f12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8" name="Freeform: Shape 558">
              <a:extLst>
                <a:ext uri="{FF2B5EF4-FFF2-40B4-BE49-F238E27FC236}">
                  <a16:creationId xmlns:a16="http://schemas.microsoft.com/office/drawing/2014/main" id="{58F30F03-31C3-6FA4-591F-ADB7D78A6423}"/>
                </a:ext>
              </a:extLst>
            </p:cNvPr>
            <p:cNvSpPr/>
            <p:nvPr/>
          </p:nvSpPr>
          <p:spPr>
            <a:xfrm>
              <a:off x="681813" y="5597700"/>
              <a:ext cx="13962" cy="1952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6"/>
                <a:gd name="f7" fmla="val 195202"/>
                <a:gd name="f8" fmla="val 6983"/>
                <a:gd name="f9" fmla="val 53"/>
                <a:gd name="f10" fmla="val 6308"/>
                <a:gd name="f11" fmla="val -18"/>
                <a:gd name="f12" fmla="val 5627"/>
                <a:gd name="f13" fmla="val 4952"/>
                <a:gd name="f14" fmla="val 4018"/>
                <a:gd name="f15" fmla="val 339"/>
                <a:gd name="f16" fmla="val 3154"/>
                <a:gd name="f17" fmla="val 815"/>
                <a:gd name="f18" fmla="val 2412"/>
                <a:gd name="f19" fmla="val 1450"/>
                <a:gd name="f20" fmla="val 932"/>
                <a:gd name="f21" fmla="val 2730"/>
                <a:gd name="f22" fmla="val 57"/>
                <a:gd name="f23" fmla="val 4572"/>
                <a:gd name="f24" fmla="val 6529"/>
                <a:gd name="f25" fmla="val 188219"/>
                <a:gd name="f26" fmla="val 3809"/>
                <a:gd name="f27" fmla="val 4463"/>
                <a:gd name="f28" fmla="val 188215"/>
                <a:gd name="f29" fmla="val 5013"/>
                <a:gd name="f30" fmla="val 188711"/>
                <a:gd name="f31" fmla="val 5079"/>
                <a:gd name="f32" fmla="val 189362"/>
                <a:gd name="f33" fmla="val 5754"/>
                <a:gd name="f34" fmla="val 195131"/>
                <a:gd name="f35" fmla="val 6435"/>
                <a:gd name="f36" fmla="val 7110"/>
                <a:gd name="f37" fmla="val 6909"/>
                <a:gd name="f38" fmla="val 3123"/>
                <a:gd name="f39" fmla="val 10898"/>
                <a:gd name="f40" fmla="val 7111"/>
                <a:gd name="f41" fmla="val 52"/>
                <a:gd name="f42" fmla="val 7068"/>
                <a:gd name="f43" fmla="val 7026"/>
                <a:gd name="f44" fmla="+- 0 0 -90"/>
                <a:gd name="f45" fmla="*/ f3 1 13966"/>
                <a:gd name="f46" fmla="*/ f4 1 195202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3966"/>
                <a:gd name="f55" fmla="*/ f51 1 195202"/>
                <a:gd name="f56" fmla="*/ 6983 f52 1"/>
                <a:gd name="f57" fmla="*/ 53 f51 1"/>
                <a:gd name="f58" fmla="*/ 4952 f52 1"/>
                <a:gd name="f59" fmla="*/ 2412 f52 1"/>
                <a:gd name="f60" fmla="*/ 1450 f51 1"/>
                <a:gd name="f61" fmla="*/ 0 f52 1"/>
                <a:gd name="f62" fmla="*/ 6529 f51 1"/>
                <a:gd name="f63" fmla="*/ 188219 f51 1"/>
                <a:gd name="f64" fmla="*/ 3809 f52 1"/>
                <a:gd name="f65" fmla="*/ 5079 f52 1"/>
                <a:gd name="f66" fmla="*/ 189362 f51 1"/>
                <a:gd name="f67" fmla="*/ 195202 f51 1"/>
                <a:gd name="f68" fmla="*/ 7110 f52 1"/>
                <a:gd name="f69" fmla="*/ 13966 f52 1"/>
                <a:gd name="f70" fmla="*/ 6909 f51 1"/>
                <a:gd name="f71" fmla="*/ 7111 f52 1"/>
                <a:gd name="f72" fmla="*/ 52 f51 1"/>
                <a:gd name="f73" fmla="+- f53 0 f1"/>
                <a:gd name="f74" fmla="*/ f56 1 13966"/>
                <a:gd name="f75" fmla="*/ f57 1 195202"/>
                <a:gd name="f76" fmla="*/ f58 1 13966"/>
                <a:gd name="f77" fmla="*/ f59 1 13966"/>
                <a:gd name="f78" fmla="*/ f60 1 195202"/>
                <a:gd name="f79" fmla="*/ f61 1 13966"/>
                <a:gd name="f80" fmla="*/ f62 1 195202"/>
                <a:gd name="f81" fmla="*/ f63 1 195202"/>
                <a:gd name="f82" fmla="*/ f64 1 13966"/>
                <a:gd name="f83" fmla="*/ f65 1 13966"/>
                <a:gd name="f84" fmla="*/ f66 1 195202"/>
                <a:gd name="f85" fmla="*/ f67 1 195202"/>
                <a:gd name="f86" fmla="*/ f68 1 13966"/>
                <a:gd name="f87" fmla="*/ f69 1 13966"/>
                <a:gd name="f88" fmla="*/ f70 1 195202"/>
                <a:gd name="f89" fmla="*/ f71 1 13966"/>
                <a:gd name="f90" fmla="*/ f72 1 195202"/>
                <a:gd name="f91" fmla="*/ f47 1 f54"/>
                <a:gd name="f92" fmla="*/ f48 1 f54"/>
                <a:gd name="f93" fmla="*/ f47 1 f55"/>
                <a:gd name="f94" fmla="*/ f49 1 f55"/>
                <a:gd name="f95" fmla="*/ f74 1 f54"/>
                <a:gd name="f96" fmla="*/ f75 1 f55"/>
                <a:gd name="f97" fmla="*/ f76 1 f54"/>
                <a:gd name="f98" fmla="*/ f77 1 f54"/>
                <a:gd name="f99" fmla="*/ f78 1 f55"/>
                <a:gd name="f100" fmla="*/ f79 1 f54"/>
                <a:gd name="f101" fmla="*/ f80 1 f55"/>
                <a:gd name="f102" fmla="*/ f81 1 f55"/>
                <a:gd name="f103" fmla="*/ f82 1 f54"/>
                <a:gd name="f104" fmla="*/ f83 1 f54"/>
                <a:gd name="f105" fmla="*/ f84 1 f55"/>
                <a:gd name="f106" fmla="*/ f85 1 f55"/>
                <a:gd name="f107" fmla="*/ f86 1 f54"/>
                <a:gd name="f108" fmla="*/ f87 1 f54"/>
                <a:gd name="f109" fmla="*/ f88 1 f55"/>
                <a:gd name="f110" fmla="*/ f89 1 f54"/>
                <a:gd name="f111" fmla="*/ f90 1 f55"/>
                <a:gd name="f112" fmla="*/ f91 f45 1"/>
                <a:gd name="f113" fmla="*/ f92 f45 1"/>
                <a:gd name="f114" fmla="*/ f94 f46 1"/>
                <a:gd name="f115" fmla="*/ f93 f46 1"/>
                <a:gd name="f116" fmla="*/ f95 f45 1"/>
                <a:gd name="f117" fmla="*/ f96 f46 1"/>
                <a:gd name="f118" fmla="*/ f97 f45 1"/>
                <a:gd name="f119" fmla="*/ f98 f45 1"/>
                <a:gd name="f120" fmla="*/ f99 f46 1"/>
                <a:gd name="f121" fmla="*/ f100 f45 1"/>
                <a:gd name="f122" fmla="*/ f101 f46 1"/>
                <a:gd name="f123" fmla="*/ f102 f46 1"/>
                <a:gd name="f124" fmla="*/ f103 f45 1"/>
                <a:gd name="f125" fmla="*/ f104 f45 1"/>
                <a:gd name="f126" fmla="*/ f105 f46 1"/>
                <a:gd name="f127" fmla="*/ f106 f46 1"/>
                <a:gd name="f128" fmla="*/ f107 f45 1"/>
                <a:gd name="f129" fmla="*/ f108 f45 1"/>
                <a:gd name="f130" fmla="*/ f109 f46 1"/>
                <a:gd name="f131" fmla="*/ f110 f45 1"/>
                <a:gd name="f132" fmla="*/ f111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6" y="f117"/>
                </a:cxn>
                <a:cxn ang="f73">
                  <a:pos x="f118" y="f117"/>
                </a:cxn>
                <a:cxn ang="f73">
                  <a:pos x="f119" y="f120"/>
                </a:cxn>
                <a:cxn ang="f73">
                  <a:pos x="f121" y="f122"/>
                </a:cxn>
                <a:cxn ang="f73">
                  <a:pos x="f121" y="f123"/>
                </a:cxn>
                <a:cxn ang="f73">
                  <a:pos x="f124" y="f123"/>
                </a:cxn>
                <a:cxn ang="f73">
                  <a:pos x="f125" y="f126"/>
                </a:cxn>
                <a:cxn ang="f73">
                  <a:pos x="f125" y="f127"/>
                </a:cxn>
                <a:cxn ang="f73">
                  <a:pos x="f128" y="f127"/>
                </a:cxn>
                <a:cxn ang="f73">
                  <a:pos x="f129" y="f127"/>
                </a:cxn>
                <a:cxn ang="f73">
                  <a:pos x="f129" y="f130"/>
                </a:cxn>
                <a:cxn ang="f73">
                  <a:pos x="f129" y="f130"/>
                </a:cxn>
                <a:cxn ang="f73">
                  <a:pos x="f131" y="f132"/>
                </a:cxn>
                <a:cxn ang="f73">
                  <a:pos x="f116" y="f117"/>
                </a:cxn>
              </a:cxnLst>
              <a:rect l="f112" t="f115" r="f113" b="f114"/>
              <a:pathLst>
                <a:path w="13966" h="195202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5" y="f24"/>
                  </a:cubicBezTo>
                  <a:lnTo>
                    <a:pt x="f5" y="f25"/>
                  </a:lnTo>
                  <a:lnTo>
                    <a:pt x="f26" y="f25"/>
                  </a:lnTo>
                  <a:cubicBezTo>
                    <a:pt x="f27" y="f28"/>
                    <a:pt x="f29" y="f30"/>
                    <a:pt x="f31" y="f32"/>
                  </a:cubicBezTo>
                  <a:lnTo>
                    <a:pt x="f31" y="f7"/>
                  </a:lnTo>
                  <a:cubicBezTo>
                    <a:pt x="f33" y="f34"/>
                    <a:pt x="f35" y="f34"/>
                    <a:pt x="f36" y="f7"/>
                  </a:cubicBezTo>
                  <a:lnTo>
                    <a:pt x="f6" y="f7"/>
                  </a:lnTo>
                  <a:lnTo>
                    <a:pt x="f6" y="f37"/>
                  </a:lnTo>
                  <a:cubicBezTo>
                    <a:pt x="f6" y="f37"/>
                    <a:pt x="f6" y="f37"/>
                    <a:pt x="f6" y="f37"/>
                  </a:cubicBezTo>
                  <a:cubicBezTo>
                    <a:pt x="f6" y="f38"/>
                    <a:pt x="f39" y="f9"/>
                    <a:pt x="f40" y="f41"/>
                  </a:cubicBezTo>
                  <a:cubicBezTo>
                    <a:pt x="f42" y="f41"/>
                    <a:pt x="f43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9" name="Freeform: Shape 559">
              <a:extLst>
                <a:ext uri="{FF2B5EF4-FFF2-40B4-BE49-F238E27FC236}">
                  <a16:creationId xmlns:a16="http://schemas.microsoft.com/office/drawing/2014/main" id="{C009EDEF-432B-18DF-AA58-56B1BEDB964E}"/>
                </a:ext>
              </a:extLst>
            </p:cNvPr>
            <p:cNvSpPr/>
            <p:nvPr/>
          </p:nvSpPr>
          <p:spPr>
            <a:xfrm>
              <a:off x="1012304" y="5785801"/>
              <a:ext cx="1399" cy="7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7237"/>
                <a:gd name="f8" fmla="val 1397"/>
                <a:gd name="f9" fmla="val 6602"/>
                <a:gd name="f10" fmla="+- 0 0 -90"/>
                <a:gd name="f11" fmla="*/ f3 1 1396"/>
                <a:gd name="f12" fmla="*/ f4 1 7237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96"/>
                <a:gd name="f21" fmla="*/ f17 1 7237"/>
                <a:gd name="f22" fmla="*/ 1397 f18 1"/>
                <a:gd name="f23" fmla="*/ 7237 f17 1"/>
                <a:gd name="f24" fmla="*/ 0 f17 1"/>
                <a:gd name="f25" fmla="*/ 0 f18 1"/>
                <a:gd name="f26" fmla="*/ 6602 f17 1"/>
                <a:gd name="f27" fmla="+- f19 0 f1"/>
                <a:gd name="f28" fmla="*/ f22 1 1396"/>
                <a:gd name="f29" fmla="*/ f23 1 7237"/>
                <a:gd name="f30" fmla="*/ f24 1 7237"/>
                <a:gd name="f31" fmla="*/ f25 1 1396"/>
                <a:gd name="f32" fmla="*/ f26 1 7237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48"/>
                </a:cxn>
                <a:cxn ang="f27">
                  <a:pos x="f49" y="f50"/>
                </a:cxn>
              </a:cxnLst>
              <a:rect l="f42" t="f45" r="f43" b="f44"/>
              <a:pathLst>
                <a:path w="1396" h="7237">
                  <a:moveTo>
                    <a:pt x="f8" y="f7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0" name="Freeform: Shape 560">
              <a:extLst>
                <a:ext uri="{FF2B5EF4-FFF2-40B4-BE49-F238E27FC236}">
                  <a16:creationId xmlns:a16="http://schemas.microsoft.com/office/drawing/2014/main" id="{76C65DF4-7C52-CD7E-49CE-7BD32D064C34}"/>
                </a:ext>
              </a:extLst>
            </p:cNvPr>
            <p:cNvSpPr/>
            <p:nvPr/>
          </p:nvSpPr>
          <p:spPr>
            <a:xfrm>
              <a:off x="1016117" y="5781358"/>
              <a:ext cx="1527" cy="5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3"/>
                <a:gd name="f7" fmla="val 5332"/>
                <a:gd name="f8" fmla="val 1524"/>
                <a:gd name="f9" fmla="val 1252"/>
                <a:gd name="f10" fmla="val 1004"/>
                <a:gd name="f11" fmla="val 728"/>
                <a:gd name="f12" fmla="val 1922"/>
                <a:gd name="f13" fmla="val 2666"/>
                <a:gd name="f14" fmla="val 5333"/>
                <a:gd name="f15" fmla="+- 0 0 -90"/>
                <a:gd name="f16" fmla="*/ f3 1 1523"/>
                <a:gd name="f17" fmla="*/ f4 1 533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23"/>
                <a:gd name="f26" fmla="*/ f22 1 5332"/>
                <a:gd name="f27" fmla="*/ 1524 f23 1"/>
                <a:gd name="f28" fmla="*/ 0 f22 1"/>
                <a:gd name="f29" fmla="*/ 0 f23 1"/>
                <a:gd name="f30" fmla="*/ 2666 f22 1"/>
                <a:gd name="f31" fmla="*/ 5333 f22 1"/>
                <a:gd name="f32" fmla="+- f24 0 f1"/>
                <a:gd name="f33" fmla="*/ f27 1 1523"/>
                <a:gd name="f34" fmla="*/ f28 1 5332"/>
                <a:gd name="f35" fmla="*/ f29 1 1523"/>
                <a:gd name="f36" fmla="*/ f30 1 5332"/>
                <a:gd name="f37" fmla="*/ f31 1 5332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3" y="f54"/>
                </a:cxn>
                <a:cxn ang="f32">
                  <a:pos x="f53" y="f55"/>
                </a:cxn>
              </a:cxnLst>
              <a:rect l="f47" t="f50" r="f48" b="f49"/>
              <a:pathLst>
                <a:path w="1523" h="5332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1" name="Freeform: Shape 561">
              <a:extLst>
                <a:ext uri="{FF2B5EF4-FFF2-40B4-BE49-F238E27FC236}">
                  <a16:creationId xmlns:a16="http://schemas.microsoft.com/office/drawing/2014/main" id="{A4E4C07B-98BB-CA95-FD47-5F2CD8194BC7}"/>
                </a:ext>
              </a:extLst>
            </p:cNvPr>
            <p:cNvSpPr/>
            <p:nvPr/>
          </p:nvSpPr>
          <p:spPr>
            <a:xfrm>
              <a:off x="1000627" y="5777416"/>
              <a:ext cx="5074" cy="151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78"/>
                <a:gd name="f7" fmla="val 15109"/>
                <a:gd name="f8" fmla="val 4444"/>
                <a:gd name="f9" fmla="val 5460"/>
                <a:gd name="f10" fmla="val 3744"/>
                <a:gd name="f11" fmla="val 3707"/>
                <a:gd name="f12" fmla="val 1752"/>
                <a:gd name="f13" fmla="val 5079"/>
                <a:gd name="f14" fmla="+- 0 0 -90"/>
                <a:gd name="f15" fmla="*/ f3 1 5078"/>
                <a:gd name="f16" fmla="*/ f4 1 1510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078"/>
                <a:gd name="f25" fmla="*/ f21 1 15109"/>
                <a:gd name="f26" fmla="*/ 4444 f22 1"/>
                <a:gd name="f27" fmla="*/ 15109 f21 1"/>
                <a:gd name="f28" fmla="*/ 5460 f21 1"/>
                <a:gd name="f29" fmla="*/ 0 f21 1"/>
                <a:gd name="f30" fmla="*/ 0 f22 1"/>
                <a:gd name="f31" fmla="*/ 5079 f22 1"/>
                <a:gd name="f32" fmla="+- f23 0 f1"/>
                <a:gd name="f33" fmla="*/ f26 1 5078"/>
                <a:gd name="f34" fmla="*/ f27 1 15109"/>
                <a:gd name="f35" fmla="*/ f28 1 15109"/>
                <a:gd name="f36" fmla="*/ f29 1 15109"/>
                <a:gd name="f37" fmla="*/ f30 1 5078"/>
                <a:gd name="f38" fmla="*/ f31 1 5078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5"/>
                <a:gd name="f47" fmla="*/ f37 1 f24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6 1"/>
                <a:gd name="f57" fmla="*/ f47 f15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3" y="f56"/>
                </a:cxn>
                <a:cxn ang="f32">
                  <a:pos x="f57" y="f54"/>
                </a:cxn>
                <a:cxn ang="f32">
                  <a:pos x="f58" y="f54"/>
                </a:cxn>
              </a:cxnLst>
              <a:rect l="f49" t="f52" r="f50" b="f51"/>
              <a:pathLst>
                <a:path w="5078" h="15109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lnTo>
                    <a:pt x="f5" y="f7"/>
                  </a:lnTo>
                  <a:lnTo>
                    <a:pt x="f13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2" name="Freeform: Shape 562">
              <a:extLst>
                <a:ext uri="{FF2B5EF4-FFF2-40B4-BE49-F238E27FC236}">
                  <a16:creationId xmlns:a16="http://schemas.microsoft.com/office/drawing/2014/main" id="{151F9200-09CF-E329-09BA-AD90949144C5}"/>
                </a:ext>
              </a:extLst>
            </p:cNvPr>
            <p:cNvSpPr/>
            <p:nvPr/>
          </p:nvSpPr>
          <p:spPr>
            <a:xfrm>
              <a:off x="1007604" y="5785417"/>
              <a:ext cx="2286" cy="7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5"/>
                <a:gd name="f7" fmla="val 7237"/>
                <a:gd name="f8" fmla="val 7110"/>
                <a:gd name="f9" fmla="val 762"/>
                <a:gd name="f10" fmla="val 1524"/>
                <a:gd name="f11" fmla="val 980"/>
                <a:gd name="f12" fmla="val 585"/>
                <a:gd name="f13" fmla="val 467"/>
                <a:gd name="f14" fmla="val 329"/>
                <a:gd name="f15" fmla="+- 0 0 -90"/>
                <a:gd name="f16" fmla="*/ f3 1 2285"/>
                <a:gd name="f17" fmla="*/ f4 1 723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285"/>
                <a:gd name="f26" fmla="*/ f22 1 7237"/>
                <a:gd name="f27" fmla="*/ 2285 f23 1"/>
                <a:gd name="f28" fmla="*/ 7110 f22 1"/>
                <a:gd name="f29" fmla="*/ 762 f22 1"/>
                <a:gd name="f30" fmla="*/ 1524 f23 1"/>
                <a:gd name="f31" fmla="*/ 0 f23 1"/>
                <a:gd name="f32" fmla="*/ 0 f22 1"/>
                <a:gd name="f33" fmla="*/ 7237 f22 1"/>
                <a:gd name="f34" fmla="+- f24 0 f1"/>
                <a:gd name="f35" fmla="*/ f27 1 2285"/>
                <a:gd name="f36" fmla="*/ f28 1 7237"/>
                <a:gd name="f37" fmla="*/ f29 1 7237"/>
                <a:gd name="f38" fmla="*/ f30 1 2285"/>
                <a:gd name="f39" fmla="*/ f31 1 2285"/>
                <a:gd name="f40" fmla="*/ f32 1 7237"/>
                <a:gd name="f41" fmla="*/ f33 1 723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1" y="f62"/>
                </a:cxn>
                <a:cxn ang="f34">
                  <a:pos x="f61" y="f63"/>
                </a:cxn>
              </a:cxnLst>
              <a:rect l="f53" t="f56" r="f54" b="f55"/>
              <a:pathLst>
                <a:path w="2285" h="7237">
                  <a:moveTo>
                    <a:pt x="f6" y="f8"/>
                  </a:moveTo>
                  <a:lnTo>
                    <a:pt x="f6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3" name="Freeform: Shape 563">
              <a:extLst>
                <a:ext uri="{FF2B5EF4-FFF2-40B4-BE49-F238E27FC236}">
                  <a16:creationId xmlns:a16="http://schemas.microsoft.com/office/drawing/2014/main" id="{840FD5F6-A9E8-E390-722C-F4E4D91E6834}"/>
                </a:ext>
              </a:extLst>
            </p:cNvPr>
            <p:cNvSpPr/>
            <p:nvPr/>
          </p:nvSpPr>
          <p:spPr>
            <a:xfrm>
              <a:off x="3380116" y="6471547"/>
              <a:ext cx="2414" cy="3936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393599"/>
                <a:gd name="f8" fmla="val 1270"/>
                <a:gd name="f9" fmla="+- 0 0 -90"/>
                <a:gd name="f10" fmla="*/ f3 1 2412"/>
                <a:gd name="f11" fmla="*/ f4 1 39359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393599"/>
                <a:gd name="f21" fmla="*/ 1270 f17 1"/>
                <a:gd name="f22" fmla="*/ 0 f16 1"/>
                <a:gd name="f23" fmla="*/ 0 f17 1"/>
                <a:gd name="f24" fmla="*/ 393599 f16 1"/>
                <a:gd name="f25" fmla="*/ 2412 f17 1"/>
                <a:gd name="f26" fmla="+- f18 0 f1"/>
                <a:gd name="f27" fmla="*/ f21 1 2412"/>
                <a:gd name="f28" fmla="*/ f22 1 393599"/>
                <a:gd name="f29" fmla="*/ f23 1 2412"/>
                <a:gd name="f30" fmla="*/ f24 1 393599"/>
                <a:gd name="f31" fmla="*/ f25 1 2412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8"/>
                </a:cxn>
                <a:cxn ang="f26">
                  <a:pos x="f49" y="f48"/>
                </a:cxn>
                <a:cxn ang="f26">
                  <a:pos x="f49" y="f46"/>
                </a:cxn>
              </a:cxnLst>
              <a:rect l="f41" t="f44" r="f42" b="f43"/>
              <a:pathLst>
                <a:path w="2412" h="393599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4" name="Freeform: Shape 564">
              <a:extLst>
                <a:ext uri="{FF2B5EF4-FFF2-40B4-BE49-F238E27FC236}">
                  <a16:creationId xmlns:a16="http://schemas.microsoft.com/office/drawing/2014/main" id="{F2AB3933-9DFC-30CA-D3EF-204E14D30566}"/>
                </a:ext>
              </a:extLst>
            </p:cNvPr>
            <p:cNvSpPr/>
            <p:nvPr/>
          </p:nvSpPr>
          <p:spPr>
            <a:xfrm>
              <a:off x="3313959" y="6459358"/>
              <a:ext cx="67921" cy="15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926"/>
                <a:gd name="f7" fmla="val 15015"/>
                <a:gd name="f8" fmla="val 60436"/>
                <a:gd name="f9" fmla="val 9523"/>
                <a:gd name="f10" fmla="val 5663"/>
                <a:gd name="f11" fmla="val 63559"/>
                <a:gd name="f12" fmla="val 2539"/>
                <a:gd name="f13" fmla="val 67419"/>
                <a:gd name="f14" fmla="val 4952"/>
                <a:gd name="f15" fmla="val 6602"/>
                <a:gd name="f16" fmla="val 5015"/>
                <a:gd name="f17" fmla="val 7072"/>
                <a:gd name="f18" fmla="val 7529"/>
                <a:gd name="f19" fmla="val 7999"/>
                <a:gd name="f20" fmla="val 5002"/>
                <a:gd name="f21" fmla="val 8380"/>
                <a:gd name="f22" fmla="val 8761"/>
                <a:gd name="f23" fmla="val 9142"/>
                <a:gd name="f24" fmla="val 4748"/>
                <a:gd name="f25" fmla="val 9586"/>
                <a:gd name="f26" fmla="val 4495"/>
                <a:gd name="f27" fmla="val 10018"/>
                <a:gd name="f28" fmla="val 4190"/>
                <a:gd name="f29" fmla="val 10411"/>
                <a:gd name="f30" fmla="val 3555"/>
                <a:gd name="f31" fmla="val 11300"/>
                <a:gd name="f32" fmla="val 3136"/>
                <a:gd name="f33" fmla="val 11668"/>
                <a:gd name="f34" fmla="val 2666"/>
                <a:gd name="f35" fmla="val 11973"/>
                <a:gd name="f36" fmla="val 2158"/>
                <a:gd name="f37" fmla="val 12189"/>
                <a:gd name="f38" fmla="val 1396"/>
                <a:gd name="f39" fmla="val 66658"/>
                <a:gd name="f40" fmla="val 14982"/>
                <a:gd name="f41" fmla="val 67927"/>
                <a:gd name="f42" fmla="val 64410"/>
                <a:gd name="f43" fmla="val 15325"/>
                <a:gd name="f44" fmla="val 61185"/>
                <a:gd name="f45" fmla="val 12976"/>
                <a:gd name="f46" fmla="+- 0 0 -90"/>
                <a:gd name="f47" fmla="*/ f3 1 67926"/>
                <a:gd name="f48" fmla="*/ f4 1 15015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67926"/>
                <a:gd name="f57" fmla="*/ f53 1 15015"/>
                <a:gd name="f58" fmla="*/ 60436 f54 1"/>
                <a:gd name="f59" fmla="*/ 9523 f53 1"/>
                <a:gd name="f60" fmla="*/ 67419 f54 1"/>
                <a:gd name="f61" fmla="*/ 2539 f53 1"/>
                <a:gd name="f62" fmla="*/ 4952 f54 1"/>
                <a:gd name="f63" fmla="*/ 0 f53 1"/>
                <a:gd name="f64" fmla="*/ 6602 f53 1"/>
                <a:gd name="f65" fmla="*/ 7999 f53 1"/>
                <a:gd name="f66" fmla="*/ 9142 f53 1"/>
                <a:gd name="f67" fmla="*/ 4190 f54 1"/>
                <a:gd name="f68" fmla="*/ 10411 f53 1"/>
                <a:gd name="f69" fmla="*/ 3555 f54 1"/>
                <a:gd name="f70" fmla="*/ 11300 f53 1"/>
                <a:gd name="f71" fmla="*/ 2158 f54 1"/>
                <a:gd name="f72" fmla="*/ 12189 f53 1"/>
                <a:gd name="f73" fmla="*/ 1396 f54 1"/>
                <a:gd name="f74" fmla="*/ 0 f54 1"/>
                <a:gd name="f75" fmla="*/ 66658 f54 1"/>
                <a:gd name="f76" fmla="*/ 14982 f53 1"/>
                <a:gd name="f77" fmla="*/ 67927 f54 1"/>
                <a:gd name="f78" fmla="+- f55 0 f1"/>
                <a:gd name="f79" fmla="*/ f58 1 67926"/>
                <a:gd name="f80" fmla="*/ f59 1 15015"/>
                <a:gd name="f81" fmla="*/ f60 1 67926"/>
                <a:gd name="f82" fmla="*/ f61 1 15015"/>
                <a:gd name="f83" fmla="*/ f62 1 67926"/>
                <a:gd name="f84" fmla="*/ f63 1 15015"/>
                <a:gd name="f85" fmla="*/ f64 1 15015"/>
                <a:gd name="f86" fmla="*/ f65 1 15015"/>
                <a:gd name="f87" fmla="*/ f66 1 15015"/>
                <a:gd name="f88" fmla="*/ f67 1 67926"/>
                <a:gd name="f89" fmla="*/ f68 1 15015"/>
                <a:gd name="f90" fmla="*/ f69 1 67926"/>
                <a:gd name="f91" fmla="*/ f70 1 15015"/>
                <a:gd name="f92" fmla="*/ f71 1 67926"/>
                <a:gd name="f93" fmla="*/ f72 1 15015"/>
                <a:gd name="f94" fmla="*/ f73 1 67926"/>
                <a:gd name="f95" fmla="*/ f74 1 67926"/>
                <a:gd name="f96" fmla="*/ f75 1 67926"/>
                <a:gd name="f97" fmla="*/ f76 1 15015"/>
                <a:gd name="f98" fmla="*/ f77 1 67926"/>
                <a:gd name="f99" fmla="*/ f49 1 f56"/>
                <a:gd name="f100" fmla="*/ f50 1 f56"/>
                <a:gd name="f101" fmla="*/ f49 1 f57"/>
                <a:gd name="f102" fmla="*/ f51 1 f57"/>
                <a:gd name="f103" fmla="*/ f79 1 f56"/>
                <a:gd name="f104" fmla="*/ f80 1 f57"/>
                <a:gd name="f105" fmla="*/ f81 1 f56"/>
                <a:gd name="f106" fmla="*/ f82 1 f57"/>
                <a:gd name="f107" fmla="*/ f83 1 f56"/>
                <a:gd name="f108" fmla="*/ f84 1 f57"/>
                <a:gd name="f109" fmla="*/ f85 1 f57"/>
                <a:gd name="f110" fmla="*/ f86 1 f57"/>
                <a:gd name="f111" fmla="*/ f87 1 f57"/>
                <a:gd name="f112" fmla="*/ f88 1 f56"/>
                <a:gd name="f113" fmla="*/ f89 1 f57"/>
                <a:gd name="f114" fmla="*/ f90 1 f56"/>
                <a:gd name="f115" fmla="*/ f91 1 f57"/>
                <a:gd name="f116" fmla="*/ f92 1 f56"/>
                <a:gd name="f117" fmla="*/ f93 1 f57"/>
                <a:gd name="f118" fmla="*/ f94 1 f56"/>
                <a:gd name="f119" fmla="*/ f95 1 f56"/>
                <a:gd name="f120" fmla="*/ f96 1 f56"/>
                <a:gd name="f121" fmla="*/ f97 1 f57"/>
                <a:gd name="f122" fmla="*/ f98 1 f56"/>
                <a:gd name="f123" fmla="*/ f99 f47 1"/>
                <a:gd name="f124" fmla="*/ f100 f47 1"/>
                <a:gd name="f125" fmla="*/ f102 f48 1"/>
                <a:gd name="f126" fmla="*/ f101 f48 1"/>
                <a:gd name="f127" fmla="*/ f103 f47 1"/>
                <a:gd name="f128" fmla="*/ f104 f48 1"/>
                <a:gd name="f129" fmla="*/ f105 f47 1"/>
                <a:gd name="f130" fmla="*/ f106 f48 1"/>
                <a:gd name="f131" fmla="*/ f107 f47 1"/>
                <a:gd name="f132" fmla="*/ f108 f48 1"/>
                <a:gd name="f133" fmla="*/ f109 f48 1"/>
                <a:gd name="f134" fmla="*/ f110 f48 1"/>
                <a:gd name="f135" fmla="*/ f111 f48 1"/>
                <a:gd name="f136" fmla="*/ f112 f47 1"/>
                <a:gd name="f137" fmla="*/ f113 f48 1"/>
                <a:gd name="f138" fmla="*/ f114 f47 1"/>
                <a:gd name="f139" fmla="*/ f115 f48 1"/>
                <a:gd name="f140" fmla="*/ f116 f47 1"/>
                <a:gd name="f141" fmla="*/ f117 f48 1"/>
                <a:gd name="f142" fmla="*/ f118 f47 1"/>
                <a:gd name="f143" fmla="*/ f119 f47 1"/>
                <a:gd name="f144" fmla="*/ f120 f47 1"/>
                <a:gd name="f145" fmla="*/ f121 f48 1"/>
                <a:gd name="f146" fmla="*/ f122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1" y="f133"/>
                </a:cxn>
                <a:cxn ang="f78">
                  <a:pos x="f131" y="f133"/>
                </a:cxn>
                <a:cxn ang="f78">
                  <a:pos x="f131" y="f134"/>
                </a:cxn>
                <a:cxn ang="f78">
                  <a:pos x="f131" y="f135"/>
                </a:cxn>
                <a:cxn ang="f78">
                  <a:pos x="f136" y="f137"/>
                </a:cxn>
                <a:cxn ang="f78">
                  <a:pos x="f138" y="f139"/>
                </a:cxn>
                <a:cxn ang="f78">
                  <a:pos x="f140" y="f141"/>
                </a:cxn>
                <a:cxn ang="f78">
                  <a:pos x="f142" y="f141"/>
                </a:cxn>
                <a:cxn ang="f78">
                  <a:pos x="f143" y="f141"/>
                </a:cxn>
                <a:cxn ang="f78">
                  <a:pos x="f143" y="f141"/>
                </a:cxn>
                <a:cxn ang="f78">
                  <a:pos x="f144" y="f145"/>
                </a:cxn>
                <a:cxn ang="f78">
                  <a:pos x="f146" y="f145"/>
                </a:cxn>
                <a:cxn ang="f78">
                  <a:pos x="f127" y="f128"/>
                </a:cxn>
              </a:cxnLst>
              <a:rect l="f123" t="f126" r="f124" b="f125"/>
              <a:pathLst>
                <a:path w="67926" h="15015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lnTo>
                    <a:pt x="f13" y="f12"/>
                  </a:lnTo>
                  <a:lnTo>
                    <a:pt x="f14" y="f5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0" y="f22"/>
                    <a:pt x="f14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8" y="f37"/>
                  </a:lnTo>
                  <a:lnTo>
                    <a:pt x="f5" y="f37"/>
                  </a:lnTo>
                  <a:lnTo>
                    <a:pt x="f5" y="f37"/>
                  </a:lnTo>
                  <a:lnTo>
                    <a:pt x="f39" y="f40"/>
                  </a:lnTo>
                  <a:lnTo>
                    <a:pt x="f41" y="f40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5" name="Freeform: Shape 565">
              <a:extLst>
                <a:ext uri="{FF2B5EF4-FFF2-40B4-BE49-F238E27FC236}">
                  <a16:creationId xmlns:a16="http://schemas.microsoft.com/office/drawing/2014/main" id="{1176A78D-9B46-9F16-4FEE-637BA10EEC0A}"/>
                </a:ext>
              </a:extLst>
            </p:cNvPr>
            <p:cNvSpPr/>
            <p:nvPr/>
          </p:nvSpPr>
          <p:spPr>
            <a:xfrm>
              <a:off x="1441451" y="6464689"/>
              <a:ext cx="89638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638"/>
                <a:gd name="f7" fmla="val 2412"/>
                <a:gd name="f8" fmla="val 89639"/>
                <a:gd name="f9" fmla="val 89575"/>
                <a:gd name="f10" fmla="val 2032"/>
                <a:gd name="f11" fmla="val 1651"/>
                <a:gd name="f12" fmla="val 1270"/>
                <a:gd name="f13" fmla="val 762"/>
                <a:gd name="f14" fmla="+- 0 0 -90"/>
                <a:gd name="f15" fmla="*/ f3 1 89638"/>
                <a:gd name="f16" fmla="*/ f4 1 24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9638"/>
                <a:gd name="f25" fmla="*/ f21 1 2412"/>
                <a:gd name="f26" fmla="*/ 0 f22 1"/>
                <a:gd name="f27" fmla="*/ 2412 f21 1"/>
                <a:gd name="f28" fmla="*/ 89639 f22 1"/>
                <a:gd name="f29" fmla="*/ 1270 f21 1"/>
                <a:gd name="f30" fmla="*/ 0 f21 1"/>
                <a:gd name="f31" fmla="*/ 762 f22 1"/>
                <a:gd name="f32" fmla="+- f23 0 f1"/>
                <a:gd name="f33" fmla="*/ f26 1 89638"/>
                <a:gd name="f34" fmla="*/ f27 1 2412"/>
                <a:gd name="f35" fmla="*/ f28 1 89638"/>
                <a:gd name="f36" fmla="*/ f29 1 2412"/>
                <a:gd name="f37" fmla="*/ f30 1 2412"/>
                <a:gd name="f38" fmla="*/ f31 1 89638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7"/>
                </a:cxn>
                <a:cxn ang="f32">
                  <a:pos x="f58" y="f54"/>
                </a:cxn>
              </a:cxnLst>
              <a:rect l="f49" t="f52" r="f50" b="f51"/>
              <a:pathLst>
                <a:path w="89638" h="2412">
                  <a:moveTo>
                    <a:pt x="f5" y="f7"/>
                  </a:moveTo>
                  <a:lnTo>
                    <a:pt x="f8" y="f7"/>
                  </a:lnTo>
                  <a:cubicBezTo>
                    <a:pt x="f9" y="f10"/>
                    <a:pt x="f9" y="f11"/>
                    <a:pt x="f8" y="f12"/>
                  </a:cubicBezTo>
                  <a:lnTo>
                    <a:pt x="f8" y="f5"/>
                  </a:lnTo>
                  <a:lnTo>
                    <a:pt x="f13" y="f5"/>
                  </a:lnTo>
                  <a:lnTo>
                    <a:pt x="f13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6" name="Freeform: Shape 566">
              <a:extLst>
                <a:ext uri="{FF2B5EF4-FFF2-40B4-BE49-F238E27FC236}">
                  <a16:creationId xmlns:a16="http://schemas.microsoft.com/office/drawing/2014/main" id="{DDB39C69-5B62-F9D3-F7E5-C03930738190}"/>
                </a:ext>
              </a:extLst>
            </p:cNvPr>
            <p:cNvSpPr/>
            <p:nvPr/>
          </p:nvSpPr>
          <p:spPr>
            <a:xfrm>
              <a:off x="481715" y="5597755"/>
              <a:ext cx="13908" cy="202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06"/>
                <a:gd name="f7" fmla="val 202767"/>
                <a:gd name="f8" fmla="val 2793"/>
                <a:gd name="f9" fmla="val 181563"/>
                <a:gd name="f10" fmla="val 5333"/>
                <a:gd name="f11" fmla="val 185753"/>
                <a:gd name="f12" fmla="val 12951"/>
                <a:gd name="f13" fmla="val 198450"/>
                <a:gd name="f14" fmla="val 13743"/>
                <a:gd name="f15" fmla="val 199741"/>
                <a:gd name="f16" fmla="val 14057"/>
                <a:gd name="f17" fmla="val 201269"/>
                <a:gd name="f18" fmla="val 13839"/>
                <a:gd name="f19" fmla="val 202005"/>
                <a:gd name="f20" fmla="val 6856"/>
                <a:gd name="f21" fmla="val 3070"/>
                <a:gd name="f22" fmla="val 10769"/>
                <a:gd name="f23" fmla="val 6983"/>
                <a:gd name="f24" fmla="val 3175"/>
                <a:gd name="f25" fmla="val 69"/>
                <a:gd name="f26" fmla="val 3050"/>
                <a:gd name="f27" fmla="val 177374"/>
                <a:gd name="f28" fmla="val 2666"/>
                <a:gd name="f29" fmla="+- 0 0 -90"/>
                <a:gd name="f30" fmla="*/ f3 1 13906"/>
                <a:gd name="f31" fmla="*/ f4 1 202767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3906"/>
                <a:gd name="f40" fmla="*/ f36 1 202767"/>
                <a:gd name="f41" fmla="*/ 2793 f37 1"/>
                <a:gd name="f42" fmla="*/ 181563 f36 1"/>
                <a:gd name="f43" fmla="*/ 5333 f37 1"/>
                <a:gd name="f44" fmla="*/ 185753 f36 1"/>
                <a:gd name="f45" fmla="*/ 12951 f37 1"/>
                <a:gd name="f46" fmla="*/ 198450 f36 1"/>
                <a:gd name="f47" fmla="*/ 13839 f37 1"/>
                <a:gd name="f48" fmla="*/ 202767 f36 1"/>
                <a:gd name="f49" fmla="*/ 202005 f36 1"/>
                <a:gd name="f50" fmla="*/ 6856 f36 1"/>
                <a:gd name="f51" fmla="*/ 6983 f37 1"/>
                <a:gd name="f52" fmla="*/ 0 f36 1"/>
                <a:gd name="f53" fmla="*/ 0 f37 1"/>
                <a:gd name="f54" fmla="*/ 177374 f36 1"/>
                <a:gd name="f55" fmla="*/ 2666 f37 1"/>
                <a:gd name="f56" fmla="+- f38 0 f1"/>
                <a:gd name="f57" fmla="*/ f41 1 13906"/>
                <a:gd name="f58" fmla="*/ f42 1 202767"/>
                <a:gd name="f59" fmla="*/ f43 1 13906"/>
                <a:gd name="f60" fmla="*/ f44 1 202767"/>
                <a:gd name="f61" fmla="*/ f45 1 13906"/>
                <a:gd name="f62" fmla="*/ f46 1 202767"/>
                <a:gd name="f63" fmla="*/ f47 1 13906"/>
                <a:gd name="f64" fmla="*/ f48 1 202767"/>
                <a:gd name="f65" fmla="*/ f49 1 202767"/>
                <a:gd name="f66" fmla="*/ f50 1 202767"/>
                <a:gd name="f67" fmla="*/ f51 1 13906"/>
                <a:gd name="f68" fmla="*/ f52 1 202767"/>
                <a:gd name="f69" fmla="*/ f53 1 13906"/>
                <a:gd name="f70" fmla="*/ f54 1 202767"/>
                <a:gd name="f71" fmla="*/ f55 1 13906"/>
                <a:gd name="f72" fmla="*/ f32 1 f39"/>
                <a:gd name="f73" fmla="*/ f33 1 f39"/>
                <a:gd name="f74" fmla="*/ f32 1 f40"/>
                <a:gd name="f75" fmla="*/ f34 1 f40"/>
                <a:gd name="f76" fmla="*/ f57 1 f39"/>
                <a:gd name="f77" fmla="*/ f58 1 f40"/>
                <a:gd name="f78" fmla="*/ f59 1 f39"/>
                <a:gd name="f79" fmla="*/ f60 1 f40"/>
                <a:gd name="f80" fmla="*/ f61 1 f39"/>
                <a:gd name="f81" fmla="*/ f62 1 f40"/>
                <a:gd name="f82" fmla="*/ f63 1 f39"/>
                <a:gd name="f83" fmla="*/ f64 1 f40"/>
                <a:gd name="f84" fmla="*/ f65 1 f40"/>
                <a:gd name="f85" fmla="*/ f66 1 f40"/>
                <a:gd name="f86" fmla="*/ f67 1 f39"/>
                <a:gd name="f87" fmla="*/ f68 1 f40"/>
                <a:gd name="f88" fmla="*/ f69 1 f39"/>
                <a:gd name="f89" fmla="*/ f70 1 f40"/>
                <a:gd name="f90" fmla="*/ f71 1 f39"/>
                <a:gd name="f91" fmla="*/ f72 f30 1"/>
                <a:gd name="f92" fmla="*/ f73 f30 1"/>
                <a:gd name="f93" fmla="*/ f75 f31 1"/>
                <a:gd name="f94" fmla="*/ f74 f31 1"/>
                <a:gd name="f95" fmla="*/ f76 f30 1"/>
                <a:gd name="f96" fmla="*/ f77 f31 1"/>
                <a:gd name="f97" fmla="*/ f78 f30 1"/>
                <a:gd name="f98" fmla="*/ f79 f31 1"/>
                <a:gd name="f99" fmla="*/ f80 f30 1"/>
                <a:gd name="f100" fmla="*/ f81 f31 1"/>
                <a:gd name="f101" fmla="*/ f82 f30 1"/>
                <a:gd name="f102" fmla="*/ f83 f31 1"/>
                <a:gd name="f103" fmla="*/ f84 f31 1"/>
                <a:gd name="f104" fmla="*/ f85 f31 1"/>
                <a:gd name="f105" fmla="*/ f86 f30 1"/>
                <a:gd name="f106" fmla="*/ f87 f31 1"/>
                <a:gd name="f107" fmla="*/ f88 f30 1"/>
                <a:gd name="f108" fmla="*/ f89 f31 1"/>
                <a:gd name="f109" fmla="*/ f9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1" y="f103"/>
                </a:cxn>
                <a:cxn ang="f56">
                  <a:pos x="f101" y="f104"/>
                </a:cxn>
                <a:cxn ang="f56">
                  <a:pos x="f105" y="f106"/>
                </a:cxn>
                <a:cxn ang="f56">
                  <a:pos x="f107" y="f104"/>
                </a:cxn>
                <a:cxn ang="f56">
                  <a:pos x="f107" y="f108"/>
                </a:cxn>
                <a:cxn ang="f56">
                  <a:pos x="f109" y="f96"/>
                </a:cxn>
              </a:cxnLst>
              <a:rect l="f91" t="f94" r="f92" b="f93"/>
              <a:pathLst>
                <a:path w="13906" h="202767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7"/>
                  </a:cubicBezTo>
                  <a:cubicBezTo>
                    <a:pt x="f18" y="f7"/>
                    <a:pt x="f18" y="f7"/>
                    <a:pt x="f18" y="f19"/>
                  </a:cubicBezTo>
                  <a:lnTo>
                    <a:pt x="f18" y="f20"/>
                  </a:lnTo>
                  <a:cubicBezTo>
                    <a:pt x="f18" y="f21"/>
                    <a:pt x="f22" y="f5"/>
                    <a:pt x="f23" y="f5"/>
                  </a:cubicBezTo>
                  <a:cubicBezTo>
                    <a:pt x="f24" y="f5"/>
                    <a:pt x="f25" y="f26"/>
                    <a:pt x="f5" y="f20"/>
                  </a:cubicBezTo>
                  <a:lnTo>
                    <a:pt x="f5" y="f27"/>
                  </a:lnTo>
                  <a:lnTo>
                    <a:pt x="f2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7" name="Freeform: Shape 567">
              <a:extLst>
                <a:ext uri="{FF2B5EF4-FFF2-40B4-BE49-F238E27FC236}">
                  <a16:creationId xmlns:a16="http://schemas.microsoft.com/office/drawing/2014/main" id="{5D9241C2-2E50-20A1-D8C5-0DAFE4B94B45}"/>
                </a:ext>
              </a:extLst>
            </p:cNvPr>
            <p:cNvSpPr/>
            <p:nvPr/>
          </p:nvSpPr>
          <p:spPr>
            <a:xfrm>
              <a:off x="489962" y="5805351"/>
              <a:ext cx="2029" cy="1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1"/>
                <a:gd name="f7" fmla="val 108"/>
                <a:gd name="f8" fmla="val 1360"/>
                <a:gd name="f9" fmla="val 127"/>
                <a:gd name="f10" fmla="val 672"/>
                <a:gd name="f11" fmla="val 669"/>
                <a:gd name="f12" fmla="val 145"/>
                <a:gd name="f13" fmla="val 1362"/>
                <a:gd name="f14" fmla="+- 0 0 -90"/>
                <a:gd name="f15" fmla="*/ f3 1 2031"/>
                <a:gd name="f16" fmla="*/ f4 1 10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031"/>
                <a:gd name="f25" fmla="*/ f21 1 108"/>
                <a:gd name="f26" fmla="*/ 2031 f22 1"/>
                <a:gd name="f27" fmla="*/ 0 f21 1"/>
                <a:gd name="f28" fmla="*/ 0 f22 1"/>
                <a:gd name="f29" fmla="+- f23 0 f1"/>
                <a:gd name="f30" fmla="*/ f26 1 2031"/>
                <a:gd name="f31" fmla="*/ f27 1 108"/>
                <a:gd name="f32" fmla="*/ f28 1 2031"/>
                <a:gd name="f33" fmla="*/ f17 1 f24"/>
                <a:gd name="f34" fmla="*/ f18 1 f24"/>
                <a:gd name="f35" fmla="*/ f17 1 f25"/>
                <a:gd name="f36" fmla="*/ f19 1 f25"/>
                <a:gd name="f37" fmla="*/ f30 1 f24"/>
                <a:gd name="f38" fmla="*/ f31 1 f25"/>
                <a:gd name="f39" fmla="*/ f32 1 f24"/>
                <a:gd name="f40" fmla="*/ f33 f15 1"/>
                <a:gd name="f41" fmla="*/ f34 f15 1"/>
                <a:gd name="f42" fmla="*/ f36 f16 1"/>
                <a:gd name="f43" fmla="*/ f35 f16 1"/>
                <a:gd name="f44" fmla="*/ f37 f15 1"/>
                <a:gd name="f45" fmla="*/ f38 f16 1"/>
                <a:gd name="f46" fmla="*/ f39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4" y="f45"/>
                </a:cxn>
                <a:cxn ang="f29">
                  <a:pos x="f46" y="f45"/>
                </a:cxn>
                <a:cxn ang="f29">
                  <a:pos x="f46" y="f45"/>
                </a:cxn>
                <a:cxn ang="f29">
                  <a:pos x="f44" y="f45"/>
                </a:cxn>
              </a:cxnLst>
              <a:rect l="f40" t="f43" r="f41" b="f42"/>
              <a:pathLst>
                <a:path w="2031" h="108">
                  <a:moveTo>
                    <a:pt x="f6" y="f5"/>
                  </a:moveTo>
                  <a:cubicBezTo>
                    <a:pt x="f8" y="f9"/>
                    <a:pt x="f10" y="f9"/>
                    <a:pt x="f5" y="f5"/>
                  </a:cubicBezTo>
                  <a:lnTo>
                    <a:pt x="f5" y="f5"/>
                  </a:lnTo>
                  <a:cubicBezTo>
                    <a:pt x="f11" y="f12"/>
                    <a:pt x="f13" y="f12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8" name="Freeform: Shape 568">
              <a:extLst>
                <a:ext uri="{FF2B5EF4-FFF2-40B4-BE49-F238E27FC236}">
                  <a16:creationId xmlns:a16="http://schemas.microsoft.com/office/drawing/2014/main" id="{83F9D860-0580-21F8-83F2-6C63E4448F7A}"/>
                </a:ext>
              </a:extLst>
            </p:cNvPr>
            <p:cNvSpPr/>
            <p:nvPr/>
          </p:nvSpPr>
          <p:spPr>
            <a:xfrm>
              <a:off x="485775" y="5805982"/>
              <a:ext cx="1773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7"/>
                <a:gd name="f7" fmla="val 54"/>
                <a:gd name="f8" fmla="val 1778"/>
                <a:gd name="f9" fmla="val 1187"/>
                <a:gd name="f10" fmla="val 72"/>
                <a:gd name="f11" fmla="val 590"/>
                <a:gd name="f12" fmla="+- 0 0 -90"/>
                <a:gd name="f13" fmla="*/ f3 1 1777"/>
                <a:gd name="f14" fmla="*/ f4 1 5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777"/>
                <a:gd name="f23" fmla="*/ f19 1 54"/>
                <a:gd name="f24" fmla="*/ 1778 f20 1"/>
                <a:gd name="f25" fmla="*/ 0 f19 1"/>
                <a:gd name="f26" fmla="*/ 0 f20 1"/>
                <a:gd name="f27" fmla="+- f21 0 f1"/>
                <a:gd name="f28" fmla="*/ f24 1 1777"/>
                <a:gd name="f29" fmla="*/ f25 1 54"/>
                <a:gd name="f30" fmla="*/ f26 1 1777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1777" h="54">
                  <a:moveTo>
                    <a:pt x="f8" y="f5"/>
                  </a:moveTo>
                  <a:cubicBezTo>
                    <a:pt x="f9" y="f10"/>
                    <a:pt x="f11" y="f10"/>
                    <a:pt x="f5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9" name="Freeform: Shape 569">
              <a:extLst>
                <a:ext uri="{FF2B5EF4-FFF2-40B4-BE49-F238E27FC236}">
                  <a16:creationId xmlns:a16="http://schemas.microsoft.com/office/drawing/2014/main" id="{09AF99E4-0302-1702-16B7-A9AB8FD67F7E}"/>
                </a:ext>
              </a:extLst>
            </p:cNvPr>
            <p:cNvSpPr/>
            <p:nvPr/>
          </p:nvSpPr>
          <p:spPr>
            <a:xfrm>
              <a:off x="1005071" y="5623916"/>
              <a:ext cx="2542" cy="1513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51345"/>
                <a:gd name="f8" fmla="val 2158"/>
                <a:gd name="f9" fmla="val 1270"/>
                <a:gd name="f10" fmla="val 569"/>
                <a:gd name="f11" fmla="val 1970"/>
                <a:gd name="f12" fmla="val 143219"/>
                <a:gd name="f13" fmla="+- 0 0 -90"/>
                <a:gd name="f14" fmla="*/ f3 1 2539"/>
                <a:gd name="f15" fmla="*/ f4 1 15134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539"/>
                <a:gd name="f24" fmla="*/ f20 1 151345"/>
                <a:gd name="f25" fmla="*/ 2539 f21 1"/>
                <a:gd name="f26" fmla="*/ 2158 f20 1"/>
                <a:gd name="f27" fmla="*/ 1270 f20 1"/>
                <a:gd name="f28" fmla="*/ 1270 f21 1"/>
                <a:gd name="f29" fmla="*/ 0 f20 1"/>
                <a:gd name="f30" fmla="*/ 0 f21 1"/>
                <a:gd name="f31" fmla="*/ 151345 f20 1"/>
                <a:gd name="f32" fmla="*/ 143219 f20 1"/>
                <a:gd name="f33" fmla="+- f22 0 f1"/>
                <a:gd name="f34" fmla="*/ f25 1 2539"/>
                <a:gd name="f35" fmla="*/ f26 1 151345"/>
                <a:gd name="f36" fmla="*/ f27 1 151345"/>
                <a:gd name="f37" fmla="*/ f28 1 2539"/>
                <a:gd name="f38" fmla="*/ f29 1 151345"/>
                <a:gd name="f39" fmla="*/ f30 1 2539"/>
                <a:gd name="f40" fmla="*/ f31 1 151345"/>
                <a:gd name="f41" fmla="*/ f32 1 151345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3"/>
                <a:gd name="f50" fmla="*/ f38 1 f24"/>
                <a:gd name="f51" fmla="*/ f39 1 f23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4 1"/>
                <a:gd name="f62" fmla="*/ f50 f15 1"/>
                <a:gd name="f63" fmla="*/ f51 f14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61" y="f62"/>
                </a:cxn>
                <a:cxn ang="f33">
                  <a:pos x="f63" y="f60"/>
                </a:cxn>
                <a:cxn ang="f33">
                  <a:pos x="f63" y="f64"/>
                </a:cxn>
                <a:cxn ang="f33">
                  <a:pos x="f58" y="f65"/>
                </a:cxn>
              </a:cxnLst>
              <a:rect l="f54" t="f57" r="f55" b="f56"/>
              <a:pathLst>
                <a:path w="2539" h="151345">
                  <a:moveTo>
                    <a:pt x="f6" y="f8"/>
                  </a:moveTo>
                  <a:lnTo>
                    <a:pt x="f6" y="f9"/>
                  </a:lnTo>
                  <a:cubicBezTo>
                    <a:pt x="f6" y="f10"/>
                    <a:pt x="f11" y="f5"/>
                    <a:pt x="f9" y="f5"/>
                  </a:cubicBezTo>
                  <a:cubicBezTo>
                    <a:pt x="f10" y="f5"/>
                    <a:pt x="f5" y="f10"/>
                    <a:pt x="f5" y="f9"/>
                  </a:cubicBezTo>
                  <a:lnTo>
                    <a:pt x="f5" y="f7"/>
                  </a:lnTo>
                  <a:lnTo>
                    <a:pt x="f6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0" name="Freeform: Shape 570">
              <a:extLst>
                <a:ext uri="{FF2B5EF4-FFF2-40B4-BE49-F238E27FC236}">
                  <a16:creationId xmlns:a16="http://schemas.microsoft.com/office/drawing/2014/main" id="{B979BA91-F10C-94F3-E0BE-6C107F6B63D5}"/>
                </a:ext>
              </a:extLst>
            </p:cNvPr>
            <p:cNvSpPr/>
            <p:nvPr/>
          </p:nvSpPr>
          <p:spPr>
            <a:xfrm>
              <a:off x="1005071" y="5782875"/>
              <a:ext cx="2542" cy="9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9649"/>
                <a:gd name="f8" fmla="val 9650"/>
                <a:gd name="f9" fmla="val 2412"/>
                <a:gd name="f10" fmla="val 1520"/>
                <a:gd name="f11" fmla="val 1813"/>
                <a:gd name="f12" fmla="val 651"/>
                <a:gd name="f13" fmla="val 988"/>
                <a:gd name="f14" fmla="+- 0 0 -90"/>
                <a:gd name="f15" fmla="*/ f3 1 2539"/>
                <a:gd name="f16" fmla="*/ f4 1 964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39"/>
                <a:gd name="f25" fmla="*/ f21 1 9649"/>
                <a:gd name="f26" fmla="*/ 2539 f22 1"/>
                <a:gd name="f27" fmla="*/ 9650 f21 1"/>
                <a:gd name="f28" fmla="*/ 2412 f21 1"/>
                <a:gd name="f29" fmla="*/ 0 f22 1"/>
                <a:gd name="f30" fmla="*/ 0 f21 1"/>
                <a:gd name="f31" fmla="+- f23 0 f1"/>
                <a:gd name="f32" fmla="*/ f26 1 2539"/>
                <a:gd name="f33" fmla="*/ f27 1 9649"/>
                <a:gd name="f34" fmla="*/ f28 1 9649"/>
                <a:gd name="f35" fmla="*/ f29 1 2539"/>
                <a:gd name="f36" fmla="*/ f30 1 9649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  <a:cxn ang="f31">
                  <a:pos x="f53" y="f51"/>
                </a:cxn>
                <a:cxn ang="f31">
                  <a:pos x="f50" y="f51"/>
                </a:cxn>
              </a:cxnLst>
              <a:rect l="f46" t="f49" r="f47" b="f48"/>
              <a:pathLst>
                <a:path w="2539" h="9649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1" name="Freeform: Shape 571">
              <a:extLst>
                <a:ext uri="{FF2B5EF4-FFF2-40B4-BE49-F238E27FC236}">
                  <a16:creationId xmlns:a16="http://schemas.microsoft.com/office/drawing/2014/main" id="{F2879A95-3B9F-5905-7272-54BFD6EED253}"/>
                </a:ext>
              </a:extLst>
            </p:cNvPr>
            <p:cNvSpPr/>
            <p:nvPr/>
          </p:nvSpPr>
          <p:spPr>
            <a:xfrm>
              <a:off x="653750" y="5785920"/>
              <a:ext cx="31738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1"/>
                <a:gd name="f7" fmla="val 2412"/>
                <a:gd name="f8" fmla="val 1143"/>
                <a:gd name="f9" fmla="val 30472"/>
                <a:gd name="f10" fmla="val 30538"/>
                <a:gd name="f11" fmla="val 491"/>
                <a:gd name="f12" fmla="val 31087"/>
                <a:gd name="f13" fmla="val -4"/>
                <a:gd name="f14" fmla="val 31742"/>
                <a:gd name="f15" fmla="+- 0 0 -90"/>
                <a:gd name="f16" fmla="*/ f3 1 31741"/>
                <a:gd name="f17" fmla="*/ f4 1 24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1741"/>
                <a:gd name="f26" fmla="*/ f22 1 2412"/>
                <a:gd name="f27" fmla="*/ 0 f23 1"/>
                <a:gd name="f28" fmla="*/ 1143 f22 1"/>
                <a:gd name="f29" fmla="*/ 2412 f22 1"/>
                <a:gd name="f30" fmla="*/ 30472 f23 1"/>
                <a:gd name="f31" fmla="*/ 31742 f23 1"/>
                <a:gd name="f32" fmla="*/ 0 f22 1"/>
                <a:gd name="f33" fmla="+- f24 0 f1"/>
                <a:gd name="f34" fmla="*/ f27 1 31741"/>
                <a:gd name="f35" fmla="*/ f28 1 2412"/>
                <a:gd name="f36" fmla="*/ f29 1 2412"/>
                <a:gd name="f37" fmla="*/ f30 1 31741"/>
                <a:gd name="f38" fmla="*/ f31 1 31741"/>
                <a:gd name="f39" fmla="*/ f32 1 2412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7" y="f55"/>
                </a:cxn>
                <a:cxn ang="f33">
                  <a:pos x="f58" y="f59"/>
                </a:cxn>
                <a:cxn ang="f33">
                  <a:pos x="f54" y="f59"/>
                </a:cxn>
              </a:cxnLst>
              <a:rect l="f50" t="f53" r="f51" b="f52"/>
              <a:pathLst>
                <a:path w="31741" h="2412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2" name="Freeform: Shape 572">
              <a:extLst>
                <a:ext uri="{FF2B5EF4-FFF2-40B4-BE49-F238E27FC236}">
                  <a16:creationId xmlns:a16="http://schemas.microsoft.com/office/drawing/2014/main" id="{1BAA688B-4EEB-5146-0D8E-0443981535BA}"/>
                </a:ext>
              </a:extLst>
            </p:cNvPr>
            <p:cNvSpPr/>
            <p:nvPr/>
          </p:nvSpPr>
          <p:spPr>
            <a:xfrm>
              <a:off x="639915" y="5787063"/>
              <a:ext cx="13844" cy="2920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40"/>
                <a:gd name="f7" fmla="val 292025"/>
                <a:gd name="f8" fmla="val 13839"/>
                <a:gd name="f9" fmla="val 13909"/>
                <a:gd name="f10" fmla="val 3786"/>
                <a:gd name="f11" fmla="val 10898"/>
                <a:gd name="f12" fmla="val 6912"/>
                <a:gd name="f13" fmla="val 7111"/>
                <a:gd name="f14" fmla="val 6982"/>
                <a:gd name="f15" fmla="val 7068"/>
                <a:gd name="f16" fmla="val 6983"/>
                <a:gd name="f17" fmla="val 7026"/>
                <a:gd name="f18" fmla="val 3126"/>
                <a:gd name="f19" fmla="val 3856"/>
                <a:gd name="f20" fmla="+- 0 0 -90"/>
                <a:gd name="f21" fmla="*/ f3 1 13840"/>
                <a:gd name="f22" fmla="*/ f4 1 29202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840"/>
                <a:gd name="f31" fmla="*/ f27 1 292025"/>
                <a:gd name="f32" fmla="*/ 13839 f28 1"/>
                <a:gd name="f33" fmla="*/ 0 f27 1"/>
                <a:gd name="f34" fmla="*/ 7111 f28 1"/>
                <a:gd name="f35" fmla="*/ 6982 f27 1"/>
                <a:gd name="f36" fmla="*/ 6983 f28 1"/>
                <a:gd name="f37" fmla="*/ 6983 f27 1"/>
                <a:gd name="f38" fmla="*/ 0 f28 1"/>
                <a:gd name="f39" fmla="*/ 292025 f27 1"/>
                <a:gd name="f40" fmla="+- f29 0 f1"/>
                <a:gd name="f41" fmla="*/ f32 1 13840"/>
                <a:gd name="f42" fmla="*/ f33 1 292025"/>
                <a:gd name="f43" fmla="*/ f34 1 13840"/>
                <a:gd name="f44" fmla="*/ f35 1 292025"/>
                <a:gd name="f45" fmla="*/ f36 1 13840"/>
                <a:gd name="f46" fmla="*/ f37 1 292025"/>
                <a:gd name="f47" fmla="*/ f38 1 13840"/>
                <a:gd name="f48" fmla="*/ f39 1 292025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71" y="f66"/>
                </a:cxn>
                <a:cxn ang="f40">
                  <a:pos x="f71" y="f72"/>
                </a:cxn>
                <a:cxn ang="f40">
                  <a:pos x="f65" y="f72"/>
                </a:cxn>
                <a:cxn ang="f40">
                  <a:pos x="f65" y="f66"/>
                </a:cxn>
              </a:cxnLst>
              <a:rect l="f61" t="f64" r="f62" b="f63"/>
              <a:pathLst>
                <a:path w="13840" h="292025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6"/>
                    <a:pt x="f16" y="f16"/>
                  </a:cubicBezTo>
                  <a:cubicBezTo>
                    <a:pt x="f18" y="f16"/>
                    <a:pt x="f5" y="f19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3" name="Freeform: Shape 573">
              <a:extLst>
                <a:ext uri="{FF2B5EF4-FFF2-40B4-BE49-F238E27FC236}">
                  <a16:creationId xmlns:a16="http://schemas.microsoft.com/office/drawing/2014/main" id="{CD3F4E5E-5952-201B-99A5-950FA9BDC6FB}"/>
                </a:ext>
              </a:extLst>
            </p:cNvPr>
            <p:cNvSpPr/>
            <p:nvPr/>
          </p:nvSpPr>
          <p:spPr>
            <a:xfrm>
              <a:off x="3275746" y="6465713"/>
              <a:ext cx="6601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02"/>
                <a:gd name="f7" fmla="val 1142"/>
                <a:gd name="f8" fmla="val 254"/>
                <a:gd name="f9" fmla="val 889"/>
                <a:gd name="f10" fmla="val 1143"/>
                <a:gd name="f11" fmla="val 6539"/>
                <a:gd name="f12" fmla="val 762"/>
                <a:gd name="f13" fmla="val 381"/>
                <a:gd name="f14" fmla="+- 0 0 -90"/>
                <a:gd name="f15" fmla="*/ f3 1 6602"/>
                <a:gd name="f16" fmla="*/ f4 1 11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602"/>
                <a:gd name="f25" fmla="*/ f21 1 1142"/>
                <a:gd name="f26" fmla="*/ 0 f22 1"/>
                <a:gd name="f27" fmla="*/ 254 f21 1"/>
                <a:gd name="f28" fmla="*/ 1143 f21 1"/>
                <a:gd name="f29" fmla="*/ 6602 f22 1"/>
                <a:gd name="f30" fmla="*/ 0 f21 1"/>
                <a:gd name="f31" fmla="+- f23 0 f1"/>
                <a:gd name="f32" fmla="*/ f26 1 6602"/>
                <a:gd name="f33" fmla="*/ f27 1 1142"/>
                <a:gd name="f34" fmla="*/ f28 1 1142"/>
                <a:gd name="f35" fmla="*/ f29 1 6602"/>
                <a:gd name="f36" fmla="*/ f30 1 1142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0" y="f52"/>
                </a:cxn>
                <a:cxn ang="f31">
                  <a:pos x="f53" y="f52"/>
                </a:cxn>
                <a:cxn ang="f31">
                  <a:pos x="f53" y="f54"/>
                </a:cxn>
              </a:cxnLst>
              <a:rect l="f46" t="f49" r="f47" b="f48"/>
              <a:pathLst>
                <a:path w="6602" h="1142">
                  <a:moveTo>
                    <a:pt x="f5" y="f8"/>
                  </a:moveTo>
                  <a:cubicBezTo>
                    <a:pt x="f5" y="f8"/>
                    <a:pt x="f5" y="f9"/>
                    <a:pt x="f5" y="f10"/>
                  </a:cubicBezTo>
                  <a:lnTo>
                    <a:pt x="f5" y="f10"/>
                  </a:lnTo>
                  <a:lnTo>
                    <a:pt x="f6" y="f10"/>
                  </a:lnTo>
                  <a:cubicBezTo>
                    <a:pt x="f11" y="f12"/>
                    <a:pt x="f11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4" name="Freeform: Shape 574">
              <a:extLst>
                <a:ext uri="{FF2B5EF4-FFF2-40B4-BE49-F238E27FC236}">
                  <a16:creationId xmlns:a16="http://schemas.microsoft.com/office/drawing/2014/main" id="{E6260625-DBE0-032F-7CAA-27B279E3D1A3}"/>
                </a:ext>
              </a:extLst>
            </p:cNvPr>
            <p:cNvSpPr/>
            <p:nvPr/>
          </p:nvSpPr>
          <p:spPr>
            <a:xfrm>
              <a:off x="2579202" y="6464689"/>
              <a:ext cx="71862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863"/>
                <a:gd name="f7" fmla="val 2412"/>
                <a:gd name="f8" fmla="val 43042"/>
                <a:gd name="f9" fmla="val 23616"/>
                <a:gd name="f10" fmla="val 23692"/>
                <a:gd name="f11" fmla="val 622"/>
                <a:gd name="f12" fmla="val 23235"/>
                <a:gd name="f13" fmla="val 1193"/>
                <a:gd name="f14" fmla="val 22613"/>
                <a:gd name="f15" fmla="val 1257"/>
                <a:gd name="f16" fmla="val 22562"/>
                <a:gd name="f17" fmla="val 1270"/>
                <a:gd name="f18" fmla="val 22524"/>
                <a:gd name="f19" fmla="val 22473"/>
                <a:gd name="f20" fmla="val 762"/>
                <a:gd name="f21" fmla="+- 0 0 -90"/>
                <a:gd name="f22" fmla="*/ f3 1 71863"/>
                <a:gd name="f23" fmla="*/ f4 1 241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1863"/>
                <a:gd name="f32" fmla="*/ f28 1 2412"/>
                <a:gd name="f33" fmla="*/ 43042 f29 1"/>
                <a:gd name="f34" fmla="*/ 0 f28 1"/>
                <a:gd name="f35" fmla="*/ 23616 f29 1"/>
                <a:gd name="f36" fmla="*/ 22613 f29 1"/>
                <a:gd name="f37" fmla="*/ 1257 f28 1"/>
                <a:gd name="f38" fmla="*/ 22473 f29 1"/>
                <a:gd name="f39" fmla="*/ 1270 f28 1"/>
                <a:gd name="f40" fmla="*/ 762 f29 1"/>
                <a:gd name="f41" fmla="*/ 0 f29 1"/>
                <a:gd name="f42" fmla="*/ 2412 f28 1"/>
                <a:gd name="f43" fmla="*/ 71863 f29 1"/>
                <a:gd name="f44" fmla="+- f30 0 f1"/>
                <a:gd name="f45" fmla="*/ f33 1 71863"/>
                <a:gd name="f46" fmla="*/ f34 1 2412"/>
                <a:gd name="f47" fmla="*/ f35 1 71863"/>
                <a:gd name="f48" fmla="*/ f36 1 71863"/>
                <a:gd name="f49" fmla="*/ f37 1 2412"/>
                <a:gd name="f50" fmla="*/ f38 1 71863"/>
                <a:gd name="f51" fmla="*/ f39 1 2412"/>
                <a:gd name="f52" fmla="*/ f40 1 71863"/>
                <a:gd name="f53" fmla="*/ f41 1 71863"/>
                <a:gd name="f54" fmla="*/ f42 1 2412"/>
                <a:gd name="f55" fmla="*/ f43 1 71863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1"/>
                <a:gd name="f64" fmla="*/ f49 1 f32"/>
                <a:gd name="f65" fmla="*/ f50 1 f31"/>
                <a:gd name="f66" fmla="*/ f51 1 f32"/>
                <a:gd name="f67" fmla="*/ f52 1 f31"/>
                <a:gd name="f68" fmla="*/ f53 1 f31"/>
                <a:gd name="f69" fmla="*/ f54 1 f32"/>
                <a:gd name="f70" fmla="*/ f55 1 f31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2 1"/>
                <a:gd name="f79" fmla="*/ f64 f23 1"/>
                <a:gd name="f80" fmla="*/ f65 f22 1"/>
                <a:gd name="f81" fmla="*/ f66 f23 1"/>
                <a:gd name="f82" fmla="*/ f67 f22 1"/>
                <a:gd name="f83" fmla="*/ f68 f22 1"/>
                <a:gd name="f84" fmla="*/ f69 f23 1"/>
                <a:gd name="f85" fmla="*/ f7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6"/>
                </a:cxn>
                <a:cxn ang="f44">
                  <a:pos x="f78" y="f79"/>
                </a:cxn>
                <a:cxn ang="f44">
                  <a:pos x="f80" y="f81"/>
                </a:cxn>
                <a:cxn ang="f44">
                  <a:pos x="f82" y="f81"/>
                </a:cxn>
                <a:cxn ang="f44">
                  <a:pos x="f83" y="f84"/>
                </a:cxn>
                <a:cxn ang="f44">
                  <a:pos x="f85" y="f84"/>
                </a:cxn>
                <a:cxn ang="f44">
                  <a:pos x="f85" y="f76"/>
                </a:cxn>
              </a:cxnLst>
              <a:rect l="f71" t="f74" r="f72" b="f73"/>
              <a:pathLst>
                <a:path w="71863" h="2412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7"/>
                  </a:cubicBezTo>
                  <a:lnTo>
                    <a:pt x="f20" y="f17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5" name="Freeform: Shape 575">
              <a:extLst>
                <a:ext uri="{FF2B5EF4-FFF2-40B4-BE49-F238E27FC236}">
                  <a16:creationId xmlns:a16="http://schemas.microsoft.com/office/drawing/2014/main" id="{19E84086-61F2-1AF2-2919-74EC8ED2C2D5}"/>
                </a:ext>
              </a:extLst>
            </p:cNvPr>
            <p:cNvSpPr/>
            <p:nvPr/>
          </p:nvSpPr>
          <p:spPr>
            <a:xfrm>
              <a:off x="1013319" y="5804080"/>
              <a:ext cx="2414" cy="5886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588621"/>
                <a:gd name="f8" fmla="val 381"/>
                <a:gd name="f9" fmla="val 1755"/>
                <a:gd name="f10" fmla="val 769"/>
                <a:gd name="f11" fmla="val 929"/>
                <a:gd name="f12" fmla="val 1378"/>
                <a:gd name="f13" fmla="val 1778"/>
                <a:gd name="f14" fmla="+- 0 0 -90"/>
                <a:gd name="f15" fmla="*/ f3 1 2412"/>
                <a:gd name="f16" fmla="*/ f4 1 58862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412"/>
                <a:gd name="f25" fmla="*/ f21 1 588621"/>
                <a:gd name="f26" fmla="*/ 381 f22 1"/>
                <a:gd name="f27" fmla="*/ 588621 f21 1"/>
                <a:gd name="f28" fmla="*/ 2412 f22 1"/>
                <a:gd name="f29" fmla="*/ 0 f21 1"/>
                <a:gd name="f30" fmla="*/ 0 f22 1"/>
                <a:gd name="f31" fmla="*/ 1778 f21 1"/>
                <a:gd name="f32" fmla="+- f23 0 f1"/>
                <a:gd name="f33" fmla="*/ f26 1 2412"/>
                <a:gd name="f34" fmla="*/ f27 1 588621"/>
                <a:gd name="f35" fmla="*/ f28 1 2412"/>
                <a:gd name="f36" fmla="*/ f29 1 588621"/>
                <a:gd name="f37" fmla="*/ f30 1 2412"/>
                <a:gd name="f38" fmla="*/ f31 1 588621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7" y="f58"/>
                </a:cxn>
              </a:cxnLst>
              <a:rect l="f49" t="f52" r="f50" b="f51"/>
              <a:pathLst>
                <a:path w="2412" h="588621">
                  <a:moveTo>
                    <a:pt x="f8" y="f7"/>
                  </a:moveTo>
                  <a:lnTo>
                    <a:pt x="f6" y="f7"/>
                  </a:lnTo>
                  <a:lnTo>
                    <a:pt x="f6" y="f5"/>
                  </a:lnTo>
                  <a:cubicBezTo>
                    <a:pt x="f9" y="f10"/>
                    <a:pt x="f11" y="f12"/>
                    <a:pt x="f5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6" name="Freeform: Shape 576">
              <a:extLst>
                <a:ext uri="{FF2B5EF4-FFF2-40B4-BE49-F238E27FC236}">
                  <a16:creationId xmlns:a16="http://schemas.microsoft.com/office/drawing/2014/main" id="{83D0CC04-0923-CF1F-6269-12C53442B750}"/>
                </a:ext>
              </a:extLst>
            </p:cNvPr>
            <p:cNvSpPr/>
            <p:nvPr/>
          </p:nvSpPr>
          <p:spPr>
            <a:xfrm>
              <a:off x="1013319" y="5784018"/>
              <a:ext cx="2414" cy="10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0792"/>
                <a:gd name="f8" fmla="val 1729"/>
                <a:gd name="f9" fmla="val 741"/>
                <a:gd name="f10" fmla="val 910"/>
                <a:gd name="f11" fmla="val 1345"/>
                <a:gd name="f12" fmla="val 1778"/>
                <a:gd name="f13" fmla="val 9015"/>
                <a:gd name="f14" fmla="val 929"/>
                <a:gd name="f15" fmla="val 9415"/>
                <a:gd name="f16" fmla="val 1755"/>
                <a:gd name="f17" fmla="val 10023"/>
                <a:gd name="f18" fmla="+- 0 0 -90"/>
                <a:gd name="f19" fmla="*/ f3 1 2412"/>
                <a:gd name="f20" fmla="*/ f4 1 1079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412"/>
                <a:gd name="f29" fmla="*/ f25 1 10792"/>
                <a:gd name="f30" fmla="*/ 2412 f26 1"/>
                <a:gd name="f31" fmla="*/ 10792 f25 1"/>
                <a:gd name="f32" fmla="*/ 0 f25 1"/>
                <a:gd name="f33" fmla="*/ 0 f26 1"/>
                <a:gd name="f34" fmla="*/ 1778 f25 1"/>
                <a:gd name="f35" fmla="*/ 9015 f25 1"/>
                <a:gd name="f36" fmla="+- f27 0 f1"/>
                <a:gd name="f37" fmla="*/ f30 1 2412"/>
                <a:gd name="f38" fmla="*/ f31 1 10792"/>
                <a:gd name="f39" fmla="*/ f32 1 10792"/>
                <a:gd name="f40" fmla="*/ f33 1 2412"/>
                <a:gd name="f41" fmla="*/ f34 1 10792"/>
                <a:gd name="f42" fmla="*/ f35 1 10792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9"/>
                <a:gd name="f50" fmla="*/ f40 1 f28"/>
                <a:gd name="f51" fmla="*/ f41 1 f29"/>
                <a:gd name="f52" fmla="*/ f42 1 f29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20 1"/>
                <a:gd name="f60" fmla="*/ f50 f19 1"/>
                <a:gd name="f61" fmla="*/ f51 f20 1"/>
                <a:gd name="f62" fmla="*/ f52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7" y="f59"/>
                </a:cxn>
                <a:cxn ang="f36">
                  <a:pos x="f60" y="f61"/>
                </a:cxn>
                <a:cxn ang="f36">
                  <a:pos x="f60" y="f62"/>
                </a:cxn>
                <a:cxn ang="f36">
                  <a:pos x="f57" y="f58"/>
                </a:cxn>
              </a:cxnLst>
              <a:rect l="f53" t="f56" r="f54" b="f55"/>
              <a:pathLst>
                <a:path w="2412" h="10792">
                  <a:moveTo>
                    <a:pt x="f6" y="f7"/>
                  </a:moveTo>
                  <a:lnTo>
                    <a:pt x="f6" y="f5"/>
                  </a:lnTo>
                  <a:cubicBezTo>
                    <a:pt x="f8" y="f9"/>
                    <a:pt x="f10" y="f11"/>
                    <a:pt x="f5" y="f12"/>
                  </a:cubicBezTo>
                  <a:lnTo>
                    <a:pt x="f5" y="f13"/>
                  </a:lnTo>
                  <a:cubicBezTo>
                    <a:pt x="f14" y="f15"/>
                    <a:pt x="f16" y="f17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7" name="Freeform: Shape 577">
              <a:extLst>
                <a:ext uri="{FF2B5EF4-FFF2-40B4-BE49-F238E27FC236}">
                  <a16:creationId xmlns:a16="http://schemas.microsoft.com/office/drawing/2014/main" id="{9E626BDB-2B89-F340-F4DF-C808949A804C}"/>
                </a:ext>
              </a:extLst>
            </p:cNvPr>
            <p:cNvSpPr/>
            <p:nvPr/>
          </p:nvSpPr>
          <p:spPr>
            <a:xfrm>
              <a:off x="1009890" y="5785920"/>
              <a:ext cx="2414" cy="66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6602"/>
                <a:gd name="f8" fmla="val 1143"/>
                <a:gd name="f9" fmla="val 6348"/>
                <a:gd name="f10" fmla="+- 0 0 -90"/>
                <a:gd name="f11" fmla="*/ f3 1 2412"/>
                <a:gd name="f12" fmla="*/ f4 1 660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412"/>
                <a:gd name="f21" fmla="*/ f17 1 6602"/>
                <a:gd name="f22" fmla="*/ 1143 f18 1"/>
                <a:gd name="f23" fmla="*/ 6602 f17 1"/>
                <a:gd name="f24" fmla="*/ 2412 f18 1"/>
                <a:gd name="f25" fmla="*/ 0 f17 1"/>
                <a:gd name="f26" fmla="*/ 0 f18 1"/>
                <a:gd name="f27" fmla="*/ 6348 f17 1"/>
                <a:gd name="f28" fmla="+- f19 0 f1"/>
                <a:gd name="f29" fmla="*/ f22 1 2412"/>
                <a:gd name="f30" fmla="*/ f23 1 6602"/>
                <a:gd name="f31" fmla="*/ f24 1 2412"/>
                <a:gd name="f32" fmla="*/ f25 1 6602"/>
                <a:gd name="f33" fmla="*/ f26 1 2412"/>
                <a:gd name="f34" fmla="*/ f27 1 6602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52"/>
                </a:cxn>
                <a:cxn ang="f28">
                  <a:pos x="f53" y="f52"/>
                </a:cxn>
                <a:cxn ang="f28">
                  <a:pos x="f53" y="f54"/>
                </a:cxn>
              </a:cxnLst>
              <a:rect l="f45" t="f48" r="f46" b="f47"/>
              <a:pathLst>
                <a:path w="2412" h="6602">
                  <a:moveTo>
                    <a:pt x="f8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8" name="Freeform: Shape 578">
              <a:extLst>
                <a:ext uri="{FF2B5EF4-FFF2-40B4-BE49-F238E27FC236}">
                  <a16:creationId xmlns:a16="http://schemas.microsoft.com/office/drawing/2014/main" id="{B62377E4-866E-7201-CF42-BFD65F48045A}"/>
                </a:ext>
              </a:extLst>
            </p:cNvPr>
            <p:cNvSpPr/>
            <p:nvPr/>
          </p:nvSpPr>
          <p:spPr>
            <a:xfrm>
              <a:off x="1010786" y="5760527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"/>
                <a:gd name="f7" fmla="val 761"/>
                <a:gd name="f8" fmla="val 762"/>
                <a:gd name="f9" fmla="val 127"/>
                <a:gd name="f10" fmla="val 350"/>
                <a:gd name="f11" fmla="val 465"/>
                <a:gd name="f12" fmla="val 734"/>
                <a:gd name="f13" fmla="val 209"/>
                <a:gd name="f14" fmla="val 1143"/>
                <a:gd name="f15" fmla="+- 0 0 -90"/>
                <a:gd name="f16" fmla="*/ f3 1 1142"/>
                <a:gd name="f17" fmla="*/ f4 1 76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142"/>
                <a:gd name="f26" fmla="*/ f22 1 761"/>
                <a:gd name="f27" fmla="*/ 762 f23 1"/>
                <a:gd name="f28" fmla="*/ 127 f22 1"/>
                <a:gd name="f29" fmla="*/ 0 f23 1"/>
                <a:gd name="f30" fmla="*/ 762 f22 1"/>
                <a:gd name="f31" fmla="*/ 1143 f23 1"/>
                <a:gd name="f32" fmla="*/ 0 f22 1"/>
                <a:gd name="f33" fmla="+- f24 0 f1"/>
                <a:gd name="f34" fmla="*/ f27 1 1142"/>
                <a:gd name="f35" fmla="*/ f28 1 761"/>
                <a:gd name="f36" fmla="*/ f29 1 1142"/>
                <a:gd name="f37" fmla="*/ f30 1 761"/>
                <a:gd name="f38" fmla="*/ f31 1 1142"/>
                <a:gd name="f39" fmla="*/ f32 1 761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8" y="f59"/>
                </a:cxn>
              </a:cxnLst>
              <a:rect l="f50" t="f53" r="f51" b="f52"/>
              <a:pathLst>
                <a:path w="1142" h="761">
                  <a:moveTo>
                    <a:pt x="f8" y="f9"/>
                  </a:moveTo>
                  <a:lnTo>
                    <a:pt x="f5" y="f8"/>
                  </a:lnTo>
                  <a:cubicBezTo>
                    <a:pt x="f10" y="f11"/>
                    <a:pt x="f12" y="f13"/>
                    <a:pt x="f14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9" name="Freeform: Shape 579">
              <a:extLst>
                <a:ext uri="{FF2B5EF4-FFF2-40B4-BE49-F238E27FC236}">
                  <a16:creationId xmlns:a16="http://schemas.microsoft.com/office/drawing/2014/main" id="{CE642006-A99E-57A7-60F3-D9400759D81D}"/>
                </a:ext>
              </a:extLst>
            </p:cNvPr>
            <p:cNvSpPr/>
            <p:nvPr/>
          </p:nvSpPr>
          <p:spPr>
            <a:xfrm>
              <a:off x="1004687" y="5764597"/>
              <a:ext cx="15361" cy="214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360"/>
                <a:gd name="f7" fmla="val 21457"/>
                <a:gd name="f8" fmla="val 378"/>
                <a:gd name="f9" fmla="val 18283"/>
                <a:gd name="f10" fmla="val 1029"/>
                <a:gd name="f11" fmla="val 19271"/>
                <a:gd name="f12" fmla="val 1898"/>
                <a:gd name="f13" fmla="val 20096"/>
                <a:gd name="f14" fmla="val 2917"/>
                <a:gd name="f15" fmla="val 20696"/>
                <a:gd name="f16" fmla="val 3385"/>
                <a:gd name="f17" fmla="val 21025"/>
                <a:gd name="f18" fmla="val 3898"/>
                <a:gd name="f19" fmla="val 21281"/>
                <a:gd name="f20" fmla="val 4441"/>
                <a:gd name="f21" fmla="val 7615"/>
                <a:gd name="f22" fmla="val 9012"/>
                <a:gd name="f23" fmla="val 9922"/>
                <a:gd name="f24" fmla="val 10741"/>
                <a:gd name="f25" fmla="val 20421"/>
                <a:gd name="f26" fmla="val 11424"/>
                <a:gd name="f27" fmla="val 19680"/>
                <a:gd name="f28" fmla="val 12152"/>
                <a:gd name="f29" fmla="val 18936"/>
                <a:gd name="f30" fmla="val 12676"/>
                <a:gd name="f31" fmla="val 18018"/>
                <a:gd name="f32" fmla="val 12948"/>
                <a:gd name="f33" fmla="val 17014"/>
                <a:gd name="f34" fmla="val 9269"/>
                <a:gd name="f35" fmla="val 10154"/>
                <a:gd name="f36" fmla="val 6368"/>
                <a:gd name="f37" fmla="val 3298"/>
                <a:gd name="f38" fmla="val 6199"/>
                <a:gd name="f39" fmla="val 2412"/>
                <a:gd name="f40" fmla="val 3166"/>
                <a:gd name="f41" fmla="val 1614"/>
                <a:gd name="f42" fmla="val 799"/>
                <a:gd name="f43" fmla="val 759"/>
                <a:gd name="f44" fmla="val 10538"/>
                <a:gd name="f45" fmla="val 12697"/>
                <a:gd name="f46" fmla="val -98"/>
                <a:gd name="f47" fmla="val 14436"/>
                <a:gd name="f48" fmla="val -235"/>
                <a:gd name="f49" fmla="val 16444"/>
                <a:gd name="f50" fmla="+- 0 0 -90"/>
                <a:gd name="f51" fmla="*/ f3 1 15360"/>
                <a:gd name="f52" fmla="*/ f4 1 21457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5360"/>
                <a:gd name="f61" fmla="*/ f57 1 21457"/>
                <a:gd name="f62" fmla="*/ 378 f58 1"/>
                <a:gd name="f63" fmla="*/ 18283 f57 1"/>
                <a:gd name="f64" fmla="*/ 2917 f58 1"/>
                <a:gd name="f65" fmla="*/ 20696 f57 1"/>
                <a:gd name="f66" fmla="*/ 4441 f58 1"/>
                <a:gd name="f67" fmla="*/ 21457 f57 1"/>
                <a:gd name="f68" fmla="*/ 7615 f58 1"/>
                <a:gd name="f69" fmla="*/ 9012 f58 1"/>
                <a:gd name="f70" fmla="*/ 11424 f58 1"/>
                <a:gd name="f71" fmla="*/ 19680 f57 1"/>
                <a:gd name="f72" fmla="*/ 12948 f58 1"/>
                <a:gd name="f73" fmla="*/ 17014 f57 1"/>
                <a:gd name="f74" fmla="*/ 15360 f58 1"/>
                <a:gd name="f75" fmla="*/ 9269 f57 1"/>
                <a:gd name="f76" fmla="*/ 10154 f58 1"/>
                <a:gd name="f77" fmla="*/ 3298 f58 1"/>
                <a:gd name="f78" fmla="*/ 2412 f57 1"/>
                <a:gd name="f79" fmla="*/ 0 f57 1"/>
                <a:gd name="f80" fmla="*/ 759 f58 1"/>
                <a:gd name="f81" fmla="*/ 10538 f57 1"/>
                <a:gd name="f82" fmla="*/ 12697 f57 1"/>
                <a:gd name="f83" fmla="+- f59 0 f1"/>
                <a:gd name="f84" fmla="*/ f62 1 15360"/>
                <a:gd name="f85" fmla="*/ f63 1 21457"/>
                <a:gd name="f86" fmla="*/ f64 1 15360"/>
                <a:gd name="f87" fmla="*/ f65 1 21457"/>
                <a:gd name="f88" fmla="*/ f66 1 15360"/>
                <a:gd name="f89" fmla="*/ f67 1 21457"/>
                <a:gd name="f90" fmla="*/ f68 1 15360"/>
                <a:gd name="f91" fmla="*/ f69 1 15360"/>
                <a:gd name="f92" fmla="*/ f70 1 15360"/>
                <a:gd name="f93" fmla="*/ f71 1 21457"/>
                <a:gd name="f94" fmla="*/ f72 1 15360"/>
                <a:gd name="f95" fmla="*/ f73 1 21457"/>
                <a:gd name="f96" fmla="*/ f74 1 15360"/>
                <a:gd name="f97" fmla="*/ f75 1 21457"/>
                <a:gd name="f98" fmla="*/ f76 1 15360"/>
                <a:gd name="f99" fmla="*/ f77 1 15360"/>
                <a:gd name="f100" fmla="*/ f78 1 21457"/>
                <a:gd name="f101" fmla="*/ f79 1 21457"/>
                <a:gd name="f102" fmla="*/ f80 1 15360"/>
                <a:gd name="f103" fmla="*/ f81 1 21457"/>
                <a:gd name="f104" fmla="*/ f82 1 21457"/>
                <a:gd name="f105" fmla="*/ f53 1 f60"/>
                <a:gd name="f106" fmla="*/ f54 1 f60"/>
                <a:gd name="f107" fmla="*/ f53 1 f61"/>
                <a:gd name="f108" fmla="*/ f55 1 f61"/>
                <a:gd name="f109" fmla="*/ f84 1 f60"/>
                <a:gd name="f110" fmla="*/ f85 1 f61"/>
                <a:gd name="f111" fmla="*/ f86 1 f60"/>
                <a:gd name="f112" fmla="*/ f87 1 f61"/>
                <a:gd name="f113" fmla="*/ f88 1 f60"/>
                <a:gd name="f114" fmla="*/ f89 1 f61"/>
                <a:gd name="f115" fmla="*/ f90 1 f60"/>
                <a:gd name="f116" fmla="*/ f91 1 f60"/>
                <a:gd name="f117" fmla="*/ f92 1 f60"/>
                <a:gd name="f118" fmla="*/ f93 1 f61"/>
                <a:gd name="f119" fmla="*/ f94 1 f60"/>
                <a:gd name="f120" fmla="*/ f95 1 f61"/>
                <a:gd name="f121" fmla="*/ f96 1 f60"/>
                <a:gd name="f122" fmla="*/ f97 1 f61"/>
                <a:gd name="f123" fmla="*/ f98 1 f60"/>
                <a:gd name="f124" fmla="*/ f99 1 f60"/>
                <a:gd name="f125" fmla="*/ f100 1 f61"/>
                <a:gd name="f126" fmla="*/ f101 1 f61"/>
                <a:gd name="f127" fmla="*/ f102 1 f60"/>
                <a:gd name="f128" fmla="*/ f103 1 f61"/>
                <a:gd name="f129" fmla="*/ f104 1 f61"/>
                <a:gd name="f130" fmla="*/ f105 f51 1"/>
                <a:gd name="f131" fmla="*/ f106 f51 1"/>
                <a:gd name="f132" fmla="*/ f108 f52 1"/>
                <a:gd name="f133" fmla="*/ f107 f52 1"/>
                <a:gd name="f134" fmla="*/ f109 f51 1"/>
                <a:gd name="f135" fmla="*/ f110 f52 1"/>
                <a:gd name="f136" fmla="*/ f111 f51 1"/>
                <a:gd name="f137" fmla="*/ f112 f52 1"/>
                <a:gd name="f138" fmla="*/ f113 f51 1"/>
                <a:gd name="f139" fmla="*/ f114 f52 1"/>
                <a:gd name="f140" fmla="*/ f115 f51 1"/>
                <a:gd name="f141" fmla="*/ f116 f51 1"/>
                <a:gd name="f142" fmla="*/ f117 f51 1"/>
                <a:gd name="f143" fmla="*/ f118 f52 1"/>
                <a:gd name="f144" fmla="*/ f119 f51 1"/>
                <a:gd name="f145" fmla="*/ f120 f52 1"/>
                <a:gd name="f146" fmla="*/ f121 f51 1"/>
                <a:gd name="f147" fmla="*/ f122 f52 1"/>
                <a:gd name="f148" fmla="*/ f123 f51 1"/>
                <a:gd name="f149" fmla="*/ f124 f51 1"/>
                <a:gd name="f150" fmla="*/ f125 f52 1"/>
                <a:gd name="f151" fmla="*/ f126 f52 1"/>
                <a:gd name="f152" fmla="*/ f127 f51 1"/>
                <a:gd name="f153" fmla="*/ f128 f52 1"/>
                <a:gd name="f154" fmla="*/ f129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39"/>
                </a:cxn>
                <a:cxn ang="f83">
                  <a:pos x="f141" y="f139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7"/>
                </a:cxn>
                <a:cxn ang="f83">
                  <a:pos x="f149" y="f150"/>
                </a:cxn>
                <a:cxn ang="f83">
                  <a:pos x="f149" y="f151"/>
                </a:cxn>
                <a:cxn ang="f83">
                  <a:pos x="f149" y="f151"/>
                </a:cxn>
                <a:cxn ang="f83">
                  <a:pos x="f149" y="f150"/>
                </a:cxn>
                <a:cxn ang="f83">
                  <a:pos x="f152" y="f153"/>
                </a:cxn>
                <a:cxn ang="f83">
                  <a:pos x="f152" y="f154"/>
                </a:cxn>
                <a:cxn ang="f83">
                  <a:pos x="f152" y="f154"/>
                </a:cxn>
                <a:cxn ang="f83">
                  <a:pos x="f134" y="f135"/>
                </a:cxn>
              </a:cxnLst>
              <a:rect l="f130" t="f133" r="f131" b="f132"/>
              <a:pathLst>
                <a:path w="15360" h="2145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7"/>
                  </a:cubicBezTo>
                  <a:lnTo>
                    <a:pt x="f21" y="f7"/>
                  </a:lnTo>
                  <a:lnTo>
                    <a:pt x="f22" y="f7"/>
                  </a:lnTo>
                  <a:cubicBezTo>
                    <a:pt x="f23" y="f17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6" y="f34"/>
                  </a:lnTo>
                  <a:lnTo>
                    <a:pt x="f35" y="f34"/>
                  </a:lnTo>
                  <a:cubicBezTo>
                    <a:pt x="f36" y="f34"/>
                    <a:pt x="f37" y="f38"/>
                    <a:pt x="f37" y="f39"/>
                  </a:cubicBezTo>
                  <a:cubicBezTo>
                    <a:pt x="f40" y="f41"/>
                    <a:pt x="f40" y="f42"/>
                    <a:pt x="f37" y="f5"/>
                  </a:cubicBezTo>
                  <a:lnTo>
                    <a:pt x="f37" y="f5"/>
                  </a:lnTo>
                  <a:lnTo>
                    <a:pt x="f37" y="f39"/>
                  </a:lnTo>
                  <a:lnTo>
                    <a:pt x="f43" y="f44"/>
                  </a:lnTo>
                  <a:lnTo>
                    <a:pt x="f43" y="f45"/>
                  </a:lnTo>
                  <a:lnTo>
                    <a:pt x="f43" y="f45"/>
                  </a:ln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0" name="Freeform: Shape 580">
              <a:extLst>
                <a:ext uri="{FF2B5EF4-FFF2-40B4-BE49-F238E27FC236}">
                  <a16:creationId xmlns:a16="http://schemas.microsoft.com/office/drawing/2014/main" id="{51DA6218-A92C-E44D-16FA-80ECCBF1944B}"/>
                </a:ext>
              </a:extLst>
            </p:cNvPr>
            <p:cNvSpPr/>
            <p:nvPr/>
          </p:nvSpPr>
          <p:spPr>
            <a:xfrm>
              <a:off x="1441451" y="6784527"/>
              <a:ext cx="124678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681"/>
                <a:gd name="f7" fmla="val 1777"/>
                <a:gd name="f8" fmla="val 889"/>
                <a:gd name="f9" fmla="val 1778"/>
                <a:gd name="f10" fmla="val 124682"/>
                <a:gd name="f11" fmla="val 120365"/>
                <a:gd name="f12" fmla="+- 0 0 -90"/>
                <a:gd name="f13" fmla="*/ f3 1 124681"/>
                <a:gd name="f14" fmla="*/ f4 1 177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4681"/>
                <a:gd name="f23" fmla="*/ f19 1 1777"/>
                <a:gd name="f24" fmla="*/ 0 f20 1"/>
                <a:gd name="f25" fmla="*/ 0 f19 1"/>
                <a:gd name="f26" fmla="*/ 889 f19 1"/>
                <a:gd name="f27" fmla="*/ 1778 f19 1"/>
                <a:gd name="f28" fmla="*/ 124682 f20 1"/>
                <a:gd name="f29" fmla="*/ 120365 f20 1"/>
                <a:gd name="f30" fmla="+- f21 0 f1"/>
                <a:gd name="f31" fmla="*/ f24 1 124681"/>
                <a:gd name="f32" fmla="*/ f25 1 1777"/>
                <a:gd name="f33" fmla="*/ f26 1 1777"/>
                <a:gd name="f34" fmla="*/ f27 1 1777"/>
                <a:gd name="f35" fmla="*/ f28 1 124681"/>
                <a:gd name="f36" fmla="*/ f29 1 124681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3"/>
                <a:gd name="f45" fmla="*/ f35 1 f22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4 1"/>
                <a:gd name="f55" fmla="*/ f45 f13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1" y="f54"/>
                </a:cxn>
                <a:cxn ang="f30">
                  <a:pos x="f55" y="f54"/>
                </a:cxn>
                <a:cxn ang="f30">
                  <a:pos x="f56" y="f52"/>
                </a:cxn>
                <a:cxn ang="f30">
                  <a:pos x="f51" y="f52"/>
                </a:cxn>
              </a:cxnLst>
              <a:rect l="f47" t="f50" r="f48" b="f49"/>
              <a:pathLst>
                <a:path w="124681" h="1777">
                  <a:moveTo>
                    <a:pt x="f5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1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1" name="Freeform: Shape 581">
              <a:extLst>
                <a:ext uri="{FF2B5EF4-FFF2-40B4-BE49-F238E27FC236}">
                  <a16:creationId xmlns:a16="http://schemas.microsoft.com/office/drawing/2014/main" id="{AB0EE75E-8135-E274-7E19-B8C513C6EE20}"/>
                </a:ext>
              </a:extLst>
            </p:cNvPr>
            <p:cNvSpPr/>
            <p:nvPr/>
          </p:nvSpPr>
          <p:spPr>
            <a:xfrm>
              <a:off x="1441451" y="6766367"/>
              <a:ext cx="98142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145"/>
                <a:gd name="f7" fmla="val 2539"/>
                <a:gd name="f8" fmla="val 1270"/>
                <a:gd name="f9" fmla="val 97955"/>
                <a:gd name="f10" fmla="val 1701"/>
                <a:gd name="f11" fmla="val 838"/>
                <a:gd name="f12" fmla="val 127"/>
                <a:gd name="f13" fmla="+- 0 0 -90"/>
                <a:gd name="f14" fmla="*/ f3 1 98145"/>
                <a:gd name="f15" fmla="*/ f4 1 253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8145"/>
                <a:gd name="f24" fmla="*/ f20 1 2539"/>
                <a:gd name="f25" fmla="*/ 0 f21 1"/>
                <a:gd name="f26" fmla="*/ 1270 f20 1"/>
                <a:gd name="f27" fmla="*/ 2539 f20 1"/>
                <a:gd name="f28" fmla="*/ 98145 f21 1"/>
                <a:gd name="f29" fmla="*/ 0 f20 1"/>
                <a:gd name="f30" fmla="*/ 127 f21 1"/>
                <a:gd name="f31" fmla="+- f22 0 f1"/>
                <a:gd name="f32" fmla="*/ f25 1 98145"/>
                <a:gd name="f33" fmla="*/ f26 1 2539"/>
                <a:gd name="f34" fmla="*/ f27 1 2539"/>
                <a:gd name="f35" fmla="*/ f28 1 98145"/>
                <a:gd name="f36" fmla="*/ f29 1 2539"/>
                <a:gd name="f37" fmla="*/ f30 1 98145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6"/>
                </a:cxn>
                <a:cxn ang="f31">
                  <a:pos x="f57" y="f56"/>
                </a:cxn>
              </a:cxnLst>
              <a:rect l="f48" t="f51" r="f49" b="f50"/>
              <a:pathLst>
                <a:path w="98145" h="2539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cubicBezTo>
                    <a:pt x="f9" y="f10"/>
                    <a:pt x="f9" y="f11"/>
                    <a:pt x="f6" y="f5"/>
                  </a:cubicBezTo>
                  <a:lnTo>
                    <a:pt x="f1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2" name="Freeform: Shape 582">
              <a:extLst>
                <a:ext uri="{FF2B5EF4-FFF2-40B4-BE49-F238E27FC236}">
                  <a16:creationId xmlns:a16="http://schemas.microsoft.com/office/drawing/2014/main" id="{EFD134F9-F9AD-0DF7-8C69-EB34DDF70BC3}"/>
                </a:ext>
              </a:extLst>
            </p:cNvPr>
            <p:cNvSpPr/>
            <p:nvPr/>
          </p:nvSpPr>
          <p:spPr>
            <a:xfrm>
              <a:off x="1536301" y="6472562"/>
              <a:ext cx="2414" cy="2963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96342"/>
                <a:gd name="f8" fmla="val 295073"/>
                <a:gd name="f9" fmla="val 295733"/>
                <a:gd name="f10" fmla="val 495"/>
                <a:gd name="f11" fmla="val 296279"/>
                <a:gd name="f12" fmla="val 1143"/>
                <a:gd name="f13" fmla="val 1841"/>
                <a:gd name="f14" fmla="val 295771"/>
                <a:gd name="f15" fmla="+- 0 0 -90"/>
                <a:gd name="f16" fmla="*/ f3 1 2412"/>
                <a:gd name="f17" fmla="*/ f4 1 29634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412"/>
                <a:gd name="f26" fmla="*/ f22 1 296342"/>
                <a:gd name="f27" fmla="*/ 0 f23 1"/>
                <a:gd name="f28" fmla="*/ 0 f22 1"/>
                <a:gd name="f29" fmla="*/ 295073 f22 1"/>
                <a:gd name="f30" fmla="*/ 1143 f23 1"/>
                <a:gd name="f31" fmla="*/ 296342 f22 1"/>
                <a:gd name="f32" fmla="*/ 2412 f23 1"/>
                <a:gd name="f33" fmla="+- f24 0 f1"/>
                <a:gd name="f34" fmla="*/ f27 1 2412"/>
                <a:gd name="f35" fmla="*/ f28 1 296342"/>
                <a:gd name="f36" fmla="*/ f29 1 296342"/>
                <a:gd name="f37" fmla="*/ f30 1 2412"/>
                <a:gd name="f38" fmla="*/ f31 1 296342"/>
                <a:gd name="f39" fmla="*/ f32 1 2412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8"/>
                </a:cxn>
                <a:cxn ang="f33">
                  <a:pos x="f59" y="f56"/>
                </a:cxn>
                <a:cxn ang="f33">
                  <a:pos x="f59" y="f55"/>
                </a:cxn>
                <a:cxn ang="f33">
                  <a:pos x="f57" y="f55"/>
                </a:cxn>
              </a:cxnLst>
              <a:rect l="f50" t="f53" r="f51" b="f52"/>
              <a:pathLst>
                <a:path w="2412" h="296342">
                  <a:moveTo>
                    <a:pt x="f5" y="f5"/>
                  </a:moveTo>
                  <a:lnTo>
                    <a:pt x="f5" y="f8"/>
                  </a:lnTo>
                  <a:cubicBezTo>
                    <a:pt x="f5" y="f9"/>
                    <a:pt x="f10" y="f11"/>
                    <a:pt x="f12" y="f7"/>
                  </a:cubicBezTo>
                  <a:cubicBezTo>
                    <a:pt x="f13" y="f7"/>
                    <a:pt x="f6" y="f14"/>
                    <a:pt x="f6" y="f8"/>
                  </a:cubicBezTo>
                  <a:lnTo>
                    <a:pt x="f6" y="f5"/>
                  </a:lnTo>
                  <a:lnTo>
                    <a:pt x="f1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3" name="Freeform: Shape 583">
              <a:extLst>
                <a:ext uri="{FF2B5EF4-FFF2-40B4-BE49-F238E27FC236}">
                  <a16:creationId xmlns:a16="http://schemas.microsoft.com/office/drawing/2014/main" id="{92FB67C4-D61B-B010-FCA5-2B40F62B97A5}"/>
                </a:ext>
              </a:extLst>
            </p:cNvPr>
            <p:cNvSpPr/>
            <p:nvPr/>
          </p:nvSpPr>
          <p:spPr>
            <a:xfrm>
              <a:off x="0" y="6202375"/>
              <a:ext cx="245168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73"/>
                <a:gd name="f7" fmla="val 1142"/>
                <a:gd name="f8" fmla="val 1143"/>
                <a:gd name="f9" fmla="+- 0 0 -90"/>
                <a:gd name="f10" fmla="*/ f3 1 245173"/>
                <a:gd name="f11" fmla="*/ f4 1 114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5173"/>
                <a:gd name="f20" fmla="*/ f16 1 1142"/>
                <a:gd name="f21" fmla="*/ 0 f17 1"/>
                <a:gd name="f22" fmla="*/ 0 f16 1"/>
                <a:gd name="f23" fmla="*/ 245173 f17 1"/>
                <a:gd name="f24" fmla="*/ 1143 f16 1"/>
                <a:gd name="f25" fmla="+- f18 0 f1"/>
                <a:gd name="f26" fmla="*/ f21 1 245173"/>
                <a:gd name="f27" fmla="*/ f22 1 1142"/>
                <a:gd name="f28" fmla="*/ f23 1 245173"/>
                <a:gd name="f29" fmla="*/ f24 1 114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45173" h="1142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4" name="Freeform: Shape 584">
              <a:extLst>
                <a:ext uri="{FF2B5EF4-FFF2-40B4-BE49-F238E27FC236}">
                  <a16:creationId xmlns:a16="http://schemas.microsoft.com/office/drawing/2014/main" id="{CC2D3ECD-FDFD-05E4-5D04-CD24BCC8A89C}"/>
                </a:ext>
              </a:extLst>
            </p:cNvPr>
            <p:cNvSpPr/>
            <p:nvPr/>
          </p:nvSpPr>
          <p:spPr>
            <a:xfrm>
              <a:off x="684355" y="5804592"/>
              <a:ext cx="2542" cy="275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275011"/>
                <a:gd name="f8" fmla="val 1270"/>
                <a:gd name="f9" fmla="val 275012"/>
                <a:gd name="f10" fmla="val 1614"/>
                <a:gd name="f11" fmla="val 1028"/>
                <a:gd name="f12" fmla="val 749"/>
                <a:gd name="f13" fmla="val 596"/>
                <a:gd name="f14" fmla="+- 0 0 -90"/>
                <a:gd name="f15" fmla="*/ f3 1 2539"/>
                <a:gd name="f16" fmla="*/ f4 1 27501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39"/>
                <a:gd name="f25" fmla="*/ f21 1 275011"/>
                <a:gd name="f26" fmla="*/ 1270 f22 1"/>
                <a:gd name="f27" fmla="*/ 275012 f21 1"/>
                <a:gd name="f28" fmla="*/ 2539 f22 1"/>
                <a:gd name="f29" fmla="*/ 1270 f21 1"/>
                <a:gd name="f30" fmla="*/ 0 f22 1"/>
                <a:gd name="f31" fmla="*/ 0 f21 1"/>
                <a:gd name="f32" fmla="+- f23 0 f1"/>
                <a:gd name="f33" fmla="*/ f26 1 2539"/>
                <a:gd name="f34" fmla="*/ f27 1 275011"/>
                <a:gd name="f35" fmla="*/ f28 1 2539"/>
                <a:gd name="f36" fmla="*/ f29 1 275011"/>
                <a:gd name="f37" fmla="*/ f30 1 2539"/>
                <a:gd name="f38" fmla="*/ f31 1 275011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7" y="f54"/>
                </a:cxn>
              </a:cxnLst>
              <a:rect l="f49" t="f52" r="f50" b="f51"/>
              <a:pathLst>
                <a:path w="2539" h="275011">
                  <a:moveTo>
                    <a:pt x="f8" y="f9"/>
                  </a:moveTo>
                  <a:lnTo>
                    <a:pt x="f6" y="f9"/>
                  </a:lnTo>
                  <a:lnTo>
                    <a:pt x="f6" y="f8"/>
                  </a:lnTo>
                  <a:cubicBezTo>
                    <a:pt x="f10" y="f11"/>
                    <a:pt x="f12" y="f13"/>
                    <a:pt x="f5" y="f5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5" name="Freeform: Shape 585">
              <a:extLst>
                <a:ext uri="{FF2B5EF4-FFF2-40B4-BE49-F238E27FC236}">
                  <a16:creationId xmlns:a16="http://schemas.microsoft.com/office/drawing/2014/main" id="{0FD74C9E-65EC-3437-0BD5-E7AC39E697EF}"/>
                </a:ext>
              </a:extLst>
            </p:cNvPr>
            <p:cNvSpPr/>
            <p:nvPr/>
          </p:nvSpPr>
          <p:spPr>
            <a:xfrm>
              <a:off x="684227" y="5785801"/>
              <a:ext cx="2542" cy="85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8506"/>
                <a:gd name="f8" fmla="val 1270"/>
                <a:gd name="f9" fmla="val 8507"/>
                <a:gd name="f10" fmla="val 741"/>
                <a:gd name="f11" fmla="val 7872"/>
                <a:gd name="f12" fmla="val 1606"/>
                <a:gd name="f13" fmla="val 7396"/>
                <a:gd name="f14" fmla="val 7110"/>
                <a:gd name="f15" fmla="val 569"/>
                <a:gd name="f16" fmla="val 1971"/>
                <a:gd name="f17" fmla="+- 0 0 -90"/>
                <a:gd name="f18" fmla="*/ f3 1 2539"/>
                <a:gd name="f19" fmla="*/ f4 1 850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539"/>
                <a:gd name="f28" fmla="*/ f24 1 8506"/>
                <a:gd name="f29" fmla="*/ 0 f25 1"/>
                <a:gd name="f30" fmla="*/ 1270 f24 1"/>
                <a:gd name="f31" fmla="*/ 8507 f24 1"/>
                <a:gd name="f32" fmla="*/ 2539 f25 1"/>
                <a:gd name="f33" fmla="*/ 7110 f24 1"/>
                <a:gd name="f34" fmla="*/ 1270 f25 1"/>
                <a:gd name="f35" fmla="*/ 0 f24 1"/>
                <a:gd name="f36" fmla="+- f26 0 f1"/>
                <a:gd name="f37" fmla="*/ f29 1 2539"/>
                <a:gd name="f38" fmla="*/ f30 1 8506"/>
                <a:gd name="f39" fmla="*/ f31 1 8506"/>
                <a:gd name="f40" fmla="*/ f32 1 2539"/>
                <a:gd name="f41" fmla="*/ f33 1 8506"/>
                <a:gd name="f42" fmla="*/ f34 1 2539"/>
                <a:gd name="f43" fmla="*/ f35 1 8506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3"/>
                </a:cxn>
                <a:cxn ang="f36">
                  <a:pos x="f62" y="f60"/>
                </a:cxn>
                <a:cxn ang="f36">
                  <a:pos x="f64" y="f65"/>
                </a:cxn>
                <a:cxn ang="f36">
                  <a:pos x="f59" y="f60"/>
                </a:cxn>
              </a:cxnLst>
              <a:rect l="f55" t="f58" r="f56" b="f57"/>
              <a:pathLst>
                <a:path w="2539" h="8506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6" y="f14"/>
                  </a:cubicBezTo>
                  <a:lnTo>
                    <a:pt x="f6" y="f8"/>
                  </a:lnTo>
                  <a:cubicBezTo>
                    <a:pt x="f6" y="f15"/>
                    <a:pt x="f16" y="f5"/>
                    <a:pt x="f8" y="f5"/>
                  </a:cubicBezTo>
                  <a:cubicBezTo>
                    <a:pt x="f15" y="f5"/>
                    <a:pt x="f5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6" name="Freeform: Shape 586">
              <a:extLst>
                <a:ext uri="{FF2B5EF4-FFF2-40B4-BE49-F238E27FC236}">
                  <a16:creationId xmlns:a16="http://schemas.microsoft.com/office/drawing/2014/main" id="{120E7D79-5073-B21C-CD17-61B158972AFF}"/>
                </a:ext>
              </a:extLst>
            </p:cNvPr>
            <p:cNvSpPr/>
            <p:nvPr/>
          </p:nvSpPr>
          <p:spPr>
            <a:xfrm>
              <a:off x="1009890" y="5806110"/>
              <a:ext cx="2414" cy="586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586589"/>
                <a:gd name="f8" fmla="val 586590"/>
                <a:gd name="f9" fmla="val 1143"/>
                <a:gd name="f10" fmla="val 586336"/>
                <a:gd name="f11" fmla="+- 0 0 -90"/>
                <a:gd name="f12" fmla="*/ f3 1 2412"/>
                <a:gd name="f13" fmla="*/ f4 1 58658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12"/>
                <a:gd name="f22" fmla="*/ f18 1 586589"/>
                <a:gd name="f23" fmla="*/ 2412 f19 1"/>
                <a:gd name="f24" fmla="*/ 586590 f18 1"/>
                <a:gd name="f25" fmla="*/ 0 f18 1"/>
                <a:gd name="f26" fmla="*/ 1143 f19 1"/>
                <a:gd name="f27" fmla="*/ 0 f19 1"/>
                <a:gd name="f28" fmla="*/ 586336 f18 1"/>
                <a:gd name="f29" fmla="+- f20 0 f1"/>
                <a:gd name="f30" fmla="*/ f23 1 2412"/>
                <a:gd name="f31" fmla="*/ f24 1 586589"/>
                <a:gd name="f32" fmla="*/ f25 1 586589"/>
                <a:gd name="f33" fmla="*/ f26 1 2412"/>
                <a:gd name="f34" fmla="*/ f27 1 2412"/>
                <a:gd name="f35" fmla="*/ f28 1 58658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2"/>
                </a:cxn>
                <a:cxn ang="f29">
                  <a:pos x="f54" y="f52"/>
                </a:cxn>
                <a:cxn ang="f29">
                  <a:pos x="f54" y="f55"/>
                </a:cxn>
                <a:cxn ang="f29">
                  <a:pos x="f50" y="f55"/>
                </a:cxn>
              </a:cxnLst>
              <a:rect l="f46" t="f49" r="f47" b="f48"/>
              <a:pathLst>
                <a:path w="2412" h="586589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6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7" name="Freeform: Shape 587">
              <a:extLst>
                <a:ext uri="{FF2B5EF4-FFF2-40B4-BE49-F238E27FC236}">
                  <a16:creationId xmlns:a16="http://schemas.microsoft.com/office/drawing/2014/main" id="{70AAE9E2-65C6-E794-67B5-CEC4B9FD75BA}"/>
                </a:ext>
              </a:extLst>
            </p:cNvPr>
            <p:cNvSpPr/>
            <p:nvPr/>
          </p:nvSpPr>
          <p:spPr>
            <a:xfrm>
              <a:off x="2566382" y="6426476"/>
              <a:ext cx="13834" cy="345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4535"/>
                <a:gd name="f8" fmla="val 7364"/>
                <a:gd name="f9" fmla="val 29711"/>
                <a:gd name="f10" fmla="val 10322"/>
                <a:gd name="f11" fmla="val 29787"/>
                <a:gd name="f12" fmla="val 12925"/>
                <a:gd name="f13" fmla="val 31716"/>
                <a:gd name="f14" fmla="val 6856"/>
                <a:gd name="f15" fmla="val 3072"/>
                <a:gd name="f16" fmla="val 3784"/>
                <a:gd name="f17" fmla="+- 0 0 -90"/>
                <a:gd name="f18" fmla="*/ f3 1 13839"/>
                <a:gd name="f19" fmla="*/ f4 1 3453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3839"/>
                <a:gd name="f28" fmla="*/ f24 1 34535"/>
                <a:gd name="f29" fmla="*/ 7364 f25 1"/>
                <a:gd name="f30" fmla="*/ 29711 f24 1"/>
                <a:gd name="f31" fmla="*/ 13839 f25 1"/>
                <a:gd name="f32" fmla="*/ 34535 f24 1"/>
                <a:gd name="f33" fmla="*/ 6856 f24 1"/>
                <a:gd name="f34" fmla="*/ 6856 f25 1"/>
                <a:gd name="f35" fmla="*/ 0 f25 1"/>
                <a:gd name="f36" fmla="*/ 0 f24 1"/>
                <a:gd name="f37" fmla="+- f26 0 f1"/>
                <a:gd name="f38" fmla="*/ f29 1 13839"/>
                <a:gd name="f39" fmla="*/ f30 1 34535"/>
                <a:gd name="f40" fmla="*/ f31 1 13839"/>
                <a:gd name="f41" fmla="*/ f32 1 34535"/>
                <a:gd name="f42" fmla="*/ f33 1 34535"/>
                <a:gd name="f43" fmla="*/ f34 1 13839"/>
                <a:gd name="f44" fmla="*/ f35 1 13839"/>
                <a:gd name="f45" fmla="*/ f36 1 34535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8"/>
                <a:gd name="f54" fmla="*/ f42 1 f28"/>
                <a:gd name="f55" fmla="*/ f43 1 f27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9 1"/>
                <a:gd name="f66" fmla="*/ f54 f19 1"/>
                <a:gd name="f67" fmla="*/ f55 f18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5"/>
                </a:cxn>
                <a:cxn ang="f37">
                  <a:pos x="f64" y="f66"/>
                </a:cxn>
                <a:cxn ang="f37">
                  <a:pos x="f67" y="f66"/>
                </a:cxn>
                <a:cxn ang="f37">
                  <a:pos x="f68" y="f69"/>
                </a:cxn>
                <a:cxn ang="f37">
                  <a:pos x="f68" y="f63"/>
                </a:cxn>
                <a:cxn ang="f37">
                  <a:pos x="f62" y="f63"/>
                </a:cxn>
              </a:cxnLst>
              <a:rect l="f58" t="f61" r="f59" b="f60"/>
              <a:pathLst>
                <a:path w="13839" h="34535">
                  <a:moveTo>
                    <a:pt x="f8" y="f9"/>
                  </a:moveTo>
                  <a:cubicBezTo>
                    <a:pt x="f10" y="f11"/>
                    <a:pt x="f12" y="f13"/>
                    <a:pt x="f6" y="f7"/>
                  </a:cubicBezTo>
                  <a:lnTo>
                    <a:pt x="f6" y="f14"/>
                  </a:lnTo>
                  <a:lnTo>
                    <a:pt x="f14" y="f14"/>
                  </a:lnTo>
                  <a:cubicBezTo>
                    <a:pt x="f15" y="f14"/>
                    <a:pt x="f5" y="f16"/>
                    <a:pt x="f5" y="f5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8" name="Freeform: Shape 588">
              <a:extLst>
                <a:ext uri="{FF2B5EF4-FFF2-40B4-BE49-F238E27FC236}">
                  <a16:creationId xmlns:a16="http://schemas.microsoft.com/office/drawing/2014/main" id="{4B4F7AD1-FEBD-48A7-B609-078ABA333903}"/>
                </a:ext>
              </a:extLst>
            </p:cNvPr>
            <p:cNvSpPr/>
            <p:nvPr/>
          </p:nvSpPr>
          <p:spPr>
            <a:xfrm>
              <a:off x="1184477" y="5618329"/>
              <a:ext cx="13716" cy="141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141441"/>
                <a:gd name="f8" fmla="val 6856"/>
                <a:gd name="f9" fmla="val 141442"/>
                <a:gd name="f10" fmla="val 3070"/>
                <a:gd name="f11" fmla="val 10642"/>
                <a:gd name="f12" fmla="+- 0 0 -90"/>
                <a:gd name="f13" fmla="*/ f3 1 13712"/>
                <a:gd name="f14" fmla="*/ f4 1 14144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712"/>
                <a:gd name="f23" fmla="*/ f19 1 141441"/>
                <a:gd name="f24" fmla="*/ 0 f20 1"/>
                <a:gd name="f25" fmla="*/ 6856 f19 1"/>
                <a:gd name="f26" fmla="*/ 141442 f19 1"/>
                <a:gd name="f27" fmla="*/ 13712 f20 1"/>
                <a:gd name="f28" fmla="*/ 6856 f20 1"/>
                <a:gd name="f29" fmla="*/ 0 f19 1"/>
                <a:gd name="f30" fmla="+- f21 0 f1"/>
                <a:gd name="f31" fmla="*/ f24 1 13712"/>
                <a:gd name="f32" fmla="*/ f25 1 141441"/>
                <a:gd name="f33" fmla="*/ f26 1 141441"/>
                <a:gd name="f34" fmla="*/ f27 1 13712"/>
                <a:gd name="f35" fmla="*/ f28 1 13712"/>
                <a:gd name="f36" fmla="*/ f29 1 141441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4" y="f52"/>
                </a:cxn>
                <a:cxn ang="f30">
                  <a:pos x="f55" y="f56"/>
                </a:cxn>
                <a:cxn ang="f30">
                  <a:pos x="f51" y="f52"/>
                </a:cxn>
              </a:cxnLst>
              <a:rect l="f47" t="f50" r="f48" b="f49"/>
              <a:pathLst>
                <a:path w="13712" h="141441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6" y="f8"/>
                  </a:lnTo>
                  <a:cubicBezTo>
                    <a:pt x="f6" y="f10"/>
                    <a:pt x="f11" y="f5"/>
                    <a:pt x="f8" y="f5"/>
                  </a:cubicBezTo>
                  <a:cubicBezTo>
                    <a:pt x="f10" y="f5"/>
                    <a:pt x="f5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9" name="Freeform: Shape 589">
              <a:extLst>
                <a:ext uri="{FF2B5EF4-FFF2-40B4-BE49-F238E27FC236}">
                  <a16:creationId xmlns:a16="http://schemas.microsoft.com/office/drawing/2014/main" id="{6E6829AD-80D8-C82C-0DF0-8C5B416BF84E}"/>
                </a:ext>
              </a:extLst>
            </p:cNvPr>
            <p:cNvSpPr/>
            <p:nvPr/>
          </p:nvSpPr>
          <p:spPr>
            <a:xfrm>
              <a:off x="2717093" y="5847277"/>
              <a:ext cx="470669" cy="13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0666"/>
                <a:gd name="f7" fmla="val 13936"/>
                <a:gd name="f8" fmla="val 7872"/>
                <a:gd name="f9" fmla="val 5556"/>
                <a:gd name="f10" fmla="val 8761"/>
                <a:gd name="f11" fmla="val 9229"/>
                <a:gd name="f12" fmla="val 6564"/>
                <a:gd name="f13" fmla="val 12943"/>
                <a:gd name="f14" fmla="val 2920"/>
                <a:gd name="f15" fmla="val 463810"/>
                <a:gd name="f16" fmla="val 7080"/>
                <a:gd name="f17" fmla="val 3272"/>
                <a:gd name="f18" fmla="val 466857"/>
                <a:gd name="f19" fmla="val 166"/>
                <a:gd name="f20" fmla="val 470667"/>
                <a:gd name="f21" fmla="val 97"/>
                <a:gd name="f22" fmla="val 889"/>
                <a:gd name="f23" fmla="val 3669"/>
                <a:gd name="f24" fmla="val -523"/>
                <a:gd name="f25" fmla="val 7161"/>
                <a:gd name="f26" fmla="val 1901"/>
                <a:gd name="f27" fmla="+- 0 0 -90"/>
                <a:gd name="f28" fmla="*/ f3 1 470666"/>
                <a:gd name="f29" fmla="*/ f4 1 13936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470666"/>
                <a:gd name="f38" fmla="*/ f34 1 13936"/>
                <a:gd name="f39" fmla="*/ 7872 f35 1"/>
                <a:gd name="f40" fmla="*/ 5556 f34 1"/>
                <a:gd name="f41" fmla="*/ 2920 f35 1"/>
                <a:gd name="f42" fmla="*/ 13936 f34 1"/>
                <a:gd name="f43" fmla="*/ 463810 f35 1"/>
                <a:gd name="f44" fmla="*/ 7080 f34 1"/>
                <a:gd name="f45" fmla="*/ 470667 f35 1"/>
                <a:gd name="f46" fmla="*/ 97 f34 1"/>
                <a:gd name="f47" fmla="*/ 889 f35 1"/>
                <a:gd name="f48" fmla="*/ 0 f35 1"/>
                <a:gd name="f49" fmla="+- f36 0 f1"/>
                <a:gd name="f50" fmla="*/ f39 1 470666"/>
                <a:gd name="f51" fmla="*/ f40 1 13936"/>
                <a:gd name="f52" fmla="*/ f41 1 470666"/>
                <a:gd name="f53" fmla="*/ f42 1 13936"/>
                <a:gd name="f54" fmla="*/ f43 1 470666"/>
                <a:gd name="f55" fmla="*/ f44 1 13936"/>
                <a:gd name="f56" fmla="*/ f45 1 470666"/>
                <a:gd name="f57" fmla="*/ f46 1 13936"/>
                <a:gd name="f58" fmla="*/ f47 1 470666"/>
                <a:gd name="f59" fmla="*/ f48 1 470666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7"/>
                <a:gd name="f67" fmla="*/ f53 1 f38"/>
                <a:gd name="f68" fmla="*/ f54 1 f37"/>
                <a:gd name="f69" fmla="*/ f55 1 f38"/>
                <a:gd name="f70" fmla="*/ f56 1 f37"/>
                <a:gd name="f71" fmla="*/ f57 1 f38"/>
                <a:gd name="f72" fmla="*/ f58 1 f37"/>
                <a:gd name="f73" fmla="*/ f59 1 f37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8 1"/>
                <a:gd name="f81" fmla="*/ f67 f29 1"/>
                <a:gd name="f82" fmla="*/ f68 f28 1"/>
                <a:gd name="f83" fmla="*/ f69 f29 1"/>
                <a:gd name="f84" fmla="*/ f70 f28 1"/>
                <a:gd name="f85" fmla="*/ f71 f29 1"/>
                <a:gd name="f86" fmla="*/ f72 f28 1"/>
                <a:gd name="f87" fmla="*/ f73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80" y="f81"/>
                </a:cxn>
                <a:cxn ang="f49">
                  <a:pos x="f82" y="f81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6" y="f85"/>
                </a:cxn>
                <a:cxn ang="f49">
                  <a:pos x="f87" y="f85"/>
                </a:cxn>
                <a:cxn ang="f49">
                  <a:pos x="f78" y="f79"/>
                </a:cxn>
              </a:cxnLst>
              <a:rect l="f74" t="f77" r="f75" b="f76"/>
              <a:pathLst>
                <a:path w="470666" h="13936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7"/>
                  </a:lnTo>
                  <a:lnTo>
                    <a:pt x="f15" y="f16"/>
                  </a:lnTo>
                  <a:cubicBezTo>
                    <a:pt x="f15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5" y="f21"/>
                  </a:ln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0" name="Freeform: Shape 590">
              <a:extLst>
                <a:ext uri="{FF2B5EF4-FFF2-40B4-BE49-F238E27FC236}">
                  <a16:creationId xmlns:a16="http://schemas.microsoft.com/office/drawing/2014/main" id="{06FF4934-BA29-0036-7D38-86E941E9D64D}"/>
                </a:ext>
              </a:extLst>
            </p:cNvPr>
            <p:cNvSpPr/>
            <p:nvPr/>
          </p:nvSpPr>
          <p:spPr>
            <a:xfrm>
              <a:off x="2656780" y="5848319"/>
              <a:ext cx="67866" cy="281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870"/>
                <a:gd name="f7" fmla="val 28135"/>
                <a:gd name="f8" fmla="val 8126"/>
                <a:gd name="f9" fmla="val 22930"/>
                <a:gd name="f10" fmla="val 60182"/>
                <a:gd name="f11" fmla="val 14169"/>
                <a:gd name="f12" fmla="val 6678"/>
                <a:gd name="f13" fmla="val 5977"/>
                <a:gd name="f14" fmla="val 60754"/>
                <a:gd name="f15" fmla="val 5408"/>
                <a:gd name="f16" fmla="val 61452"/>
                <a:gd name="f17" fmla="val 62150"/>
                <a:gd name="f18" fmla="val 62722"/>
                <a:gd name="f19" fmla="val 13407"/>
                <a:gd name="f20" fmla="val 66366"/>
                <a:gd name="f21" fmla="val 12414"/>
                <a:gd name="f22" fmla="val 68562"/>
                <a:gd name="f23" fmla="val 8700"/>
                <a:gd name="f24" fmla="val 67673"/>
                <a:gd name="f25" fmla="val 5027"/>
                <a:gd name="f26" fmla="val 66747"/>
                <a:gd name="f27" fmla="val 1689"/>
                <a:gd name="f28" fmla="val 63483"/>
                <a:gd name="f29" fmla="val -435"/>
                <a:gd name="f30" fmla="val 60055"/>
                <a:gd name="f31" fmla="val 76"/>
                <a:gd name="f32" fmla="val 60309"/>
                <a:gd name="f33" fmla="val 16327"/>
                <a:gd name="f34" fmla="val 711"/>
                <a:gd name="f35" fmla="val 16197"/>
                <a:gd name="f36" fmla="val 1447"/>
                <a:gd name="f37" fmla="val 2158"/>
                <a:gd name="f38" fmla="val 5472"/>
                <a:gd name="f39" fmla="val 16811"/>
                <a:gd name="f40" fmla="val 7974"/>
                <a:gd name="f41" fmla="val 19583"/>
                <a:gd name="f42" fmla="+- 0 0 -90"/>
                <a:gd name="f43" fmla="*/ f3 1 67870"/>
                <a:gd name="f44" fmla="*/ f4 1 28135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67870"/>
                <a:gd name="f53" fmla="*/ f49 1 28135"/>
                <a:gd name="f54" fmla="*/ 8126 f50 1"/>
                <a:gd name="f55" fmla="*/ 22930 f49 1"/>
                <a:gd name="f56" fmla="*/ 28135 f49 1"/>
                <a:gd name="f57" fmla="*/ 60182 f50 1"/>
                <a:gd name="f58" fmla="*/ 14169 f49 1"/>
                <a:gd name="f59" fmla="*/ 6678 f49 1"/>
                <a:gd name="f60" fmla="*/ 61452 f50 1"/>
                <a:gd name="f61" fmla="*/ 5408 f49 1"/>
                <a:gd name="f62" fmla="*/ 62722 f50 1"/>
                <a:gd name="f63" fmla="*/ 13407 f49 1"/>
                <a:gd name="f64" fmla="*/ 67673 f50 1"/>
                <a:gd name="f65" fmla="*/ 5027 f49 1"/>
                <a:gd name="f66" fmla="*/ 60055 f50 1"/>
                <a:gd name="f67" fmla="*/ 76 f49 1"/>
                <a:gd name="f68" fmla="*/ 60309 f50 1"/>
                <a:gd name="f69" fmla="*/ 0 f50 1"/>
                <a:gd name="f70" fmla="*/ 16327 f49 1"/>
                <a:gd name="f71" fmla="*/ 2158 f50 1"/>
                <a:gd name="f72" fmla="+- f51 0 f1"/>
                <a:gd name="f73" fmla="*/ f54 1 67870"/>
                <a:gd name="f74" fmla="*/ f55 1 28135"/>
                <a:gd name="f75" fmla="*/ f56 1 28135"/>
                <a:gd name="f76" fmla="*/ f57 1 67870"/>
                <a:gd name="f77" fmla="*/ f58 1 28135"/>
                <a:gd name="f78" fmla="*/ f59 1 28135"/>
                <a:gd name="f79" fmla="*/ f60 1 67870"/>
                <a:gd name="f80" fmla="*/ f61 1 28135"/>
                <a:gd name="f81" fmla="*/ f62 1 67870"/>
                <a:gd name="f82" fmla="*/ f63 1 28135"/>
                <a:gd name="f83" fmla="*/ f64 1 67870"/>
                <a:gd name="f84" fmla="*/ f65 1 28135"/>
                <a:gd name="f85" fmla="*/ f66 1 67870"/>
                <a:gd name="f86" fmla="*/ f67 1 28135"/>
                <a:gd name="f87" fmla="*/ f68 1 67870"/>
                <a:gd name="f88" fmla="*/ f69 1 67870"/>
                <a:gd name="f89" fmla="*/ f70 1 28135"/>
                <a:gd name="f90" fmla="*/ f71 1 67870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3"/>
                <a:gd name="f98" fmla="*/ f76 1 f52"/>
                <a:gd name="f99" fmla="*/ f77 1 f53"/>
                <a:gd name="f100" fmla="*/ f78 1 f53"/>
                <a:gd name="f101" fmla="*/ f79 1 f52"/>
                <a:gd name="f102" fmla="*/ f80 1 f53"/>
                <a:gd name="f103" fmla="*/ f81 1 f52"/>
                <a:gd name="f104" fmla="*/ f82 1 f53"/>
                <a:gd name="f105" fmla="*/ f83 1 f52"/>
                <a:gd name="f106" fmla="*/ f84 1 f53"/>
                <a:gd name="f107" fmla="*/ f85 1 f52"/>
                <a:gd name="f108" fmla="*/ f86 1 f53"/>
                <a:gd name="f109" fmla="*/ f87 1 f52"/>
                <a:gd name="f110" fmla="*/ f88 1 f52"/>
                <a:gd name="f111" fmla="*/ f89 1 f53"/>
                <a:gd name="f112" fmla="*/ f90 1 f52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4 1"/>
                <a:gd name="f120" fmla="*/ f98 f43 1"/>
                <a:gd name="f121" fmla="*/ f99 f44 1"/>
                <a:gd name="f122" fmla="*/ f100 f44 1"/>
                <a:gd name="f123" fmla="*/ f101 f43 1"/>
                <a:gd name="f124" fmla="*/ f102 f44 1"/>
                <a:gd name="f125" fmla="*/ f103 f43 1"/>
                <a:gd name="f126" fmla="*/ f104 f44 1"/>
                <a:gd name="f127" fmla="*/ f105 f43 1"/>
                <a:gd name="f128" fmla="*/ f106 f44 1"/>
                <a:gd name="f129" fmla="*/ f107 f43 1"/>
                <a:gd name="f130" fmla="*/ f108 f44 1"/>
                <a:gd name="f131" fmla="*/ f109 f43 1"/>
                <a:gd name="f132" fmla="*/ f110 f43 1"/>
                <a:gd name="f133" fmla="*/ f111 f44 1"/>
                <a:gd name="f134" fmla="*/ f112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7" y="f119"/>
                </a:cxn>
                <a:cxn ang="f72">
                  <a:pos x="f120" y="f121"/>
                </a:cxn>
                <a:cxn ang="f72">
                  <a:pos x="f120" y="f122"/>
                </a:cxn>
                <a:cxn ang="f72">
                  <a:pos x="f123" y="f124"/>
                </a:cxn>
                <a:cxn ang="f72">
                  <a:pos x="f125" y="f122"/>
                </a:cxn>
                <a:cxn ang="f72">
                  <a:pos x="f125" y="f126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31" y="f130"/>
                </a:cxn>
                <a:cxn ang="f72">
                  <a:pos x="f132" y="f133"/>
                </a:cxn>
                <a:cxn ang="f72">
                  <a:pos x="f132" y="f133"/>
                </a:cxn>
                <a:cxn ang="f72">
                  <a:pos x="f134" y="f133"/>
                </a:cxn>
                <a:cxn ang="f72">
                  <a:pos x="f117" y="f118"/>
                </a:cxn>
              </a:cxnLst>
              <a:rect l="f113" t="f116" r="f114" b="f115"/>
              <a:pathLst>
                <a:path w="67870" h="28135">
                  <a:moveTo>
                    <a:pt x="f8" y="f9"/>
                  </a:moveTo>
                  <a:lnTo>
                    <a:pt x="f8" y="f7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3"/>
                    <a:pt x="f14" y="f15"/>
                    <a:pt x="f16" y="f15"/>
                  </a:cubicBezTo>
                  <a:cubicBezTo>
                    <a:pt x="f17" y="f15"/>
                    <a:pt x="f18" y="f13"/>
                    <a:pt x="f18" y="f12"/>
                  </a:cubicBez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1"/>
                  </a:lnTo>
                  <a:lnTo>
                    <a:pt x="f5" y="f33"/>
                  </a:lnTo>
                  <a:lnTo>
                    <a:pt x="f5" y="f33"/>
                  </a:lnTo>
                  <a:cubicBezTo>
                    <a:pt x="f34" y="f35"/>
                    <a:pt x="f36" y="f35"/>
                    <a:pt x="f37" y="f33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1" name="Freeform: Shape 591">
              <a:extLst>
                <a:ext uri="{FF2B5EF4-FFF2-40B4-BE49-F238E27FC236}">
                  <a16:creationId xmlns:a16="http://schemas.microsoft.com/office/drawing/2014/main" id="{EAF8CAA9-8FE7-B925-B785-EC409F05AA1F}"/>
                </a:ext>
              </a:extLst>
            </p:cNvPr>
            <p:cNvSpPr/>
            <p:nvPr/>
          </p:nvSpPr>
          <p:spPr>
            <a:xfrm>
              <a:off x="2716965" y="5853723"/>
              <a:ext cx="2542" cy="10148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014851"/>
                <a:gd name="f8" fmla="val 7999"/>
                <a:gd name="f9" fmla="val 1270"/>
                <a:gd name="f10" fmla="val 569"/>
                <a:gd name="f11" fmla="val 1968"/>
                <a:gd name="f12" fmla="val 571"/>
                <a:gd name="f13" fmla="val 8126"/>
                <a:gd name="f14" fmla="+- 0 0 -90"/>
                <a:gd name="f15" fmla="*/ f3 1 2539"/>
                <a:gd name="f16" fmla="*/ f4 1 101485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539"/>
                <a:gd name="f25" fmla="*/ f21 1 1014851"/>
                <a:gd name="f26" fmla="*/ 2539 f22 1"/>
                <a:gd name="f27" fmla="*/ 7999 f21 1"/>
                <a:gd name="f28" fmla="*/ 1270 f21 1"/>
                <a:gd name="f29" fmla="*/ 1270 f22 1"/>
                <a:gd name="f30" fmla="*/ 0 f21 1"/>
                <a:gd name="f31" fmla="*/ 0 f22 1"/>
                <a:gd name="f32" fmla="*/ 1014851 f21 1"/>
                <a:gd name="f33" fmla="*/ 8126 f21 1"/>
                <a:gd name="f34" fmla="+- f23 0 f1"/>
                <a:gd name="f35" fmla="*/ f26 1 2539"/>
                <a:gd name="f36" fmla="*/ f27 1 1014851"/>
                <a:gd name="f37" fmla="*/ f28 1 1014851"/>
                <a:gd name="f38" fmla="*/ f29 1 2539"/>
                <a:gd name="f39" fmla="*/ f30 1 1014851"/>
                <a:gd name="f40" fmla="*/ f31 1 2539"/>
                <a:gd name="f41" fmla="*/ f32 1 1014851"/>
                <a:gd name="f42" fmla="*/ f33 1 101485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4"/>
                <a:gd name="f51" fmla="*/ f39 1 f25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5 1"/>
                <a:gd name="f63" fmla="*/ f51 f16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62" y="f63"/>
                </a:cxn>
                <a:cxn ang="f34">
                  <a:pos x="f64" y="f61"/>
                </a:cxn>
                <a:cxn ang="f34">
                  <a:pos x="f64" y="f65"/>
                </a:cxn>
                <a:cxn ang="f34">
                  <a:pos x="f59" y="f65"/>
                </a:cxn>
                <a:cxn ang="f34">
                  <a:pos x="f59" y="f66"/>
                </a:cxn>
              </a:cxnLst>
              <a:rect l="f55" t="f58" r="f56" b="f57"/>
              <a:pathLst>
                <a:path w="2539" h="1014851">
                  <a:moveTo>
                    <a:pt x="f6" y="f8"/>
                  </a:moveTo>
                  <a:lnTo>
                    <a:pt x="f6" y="f9"/>
                  </a:lnTo>
                  <a:cubicBezTo>
                    <a:pt x="f6" y="f10"/>
                    <a:pt x="f11" y="f5"/>
                    <a:pt x="f9" y="f5"/>
                  </a:cubicBezTo>
                  <a:cubicBezTo>
                    <a:pt x="f12" y="f5"/>
                    <a:pt x="f5" y="f10"/>
                    <a:pt x="f5" y="f9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2" name="Freeform: Shape 592">
              <a:extLst>
                <a:ext uri="{FF2B5EF4-FFF2-40B4-BE49-F238E27FC236}">
                  <a16:creationId xmlns:a16="http://schemas.microsoft.com/office/drawing/2014/main" id="{C5735AE7-2077-3F49-414E-6E7805AC9A22}"/>
                </a:ext>
              </a:extLst>
            </p:cNvPr>
            <p:cNvSpPr/>
            <p:nvPr/>
          </p:nvSpPr>
          <p:spPr>
            <a:xfrm>
              <a:off x="487548" y="5805982"/>
              <a:ext cx="2414" cy="2734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3488"/>
                <a:gd name="f8" fmla="val 2034"/>
                <a:gd name="f9" fmla="val 53"/>
                <a:gd name="f10" fmla="val 1649"/>
                <a:gd name="f11" fmla="val 1270"/>
                <a:gd name="f12" fmla="val 849"/>
                <a:gd name="f13" fmla="val 74"/>
                <a:gd name="f14" fmla="val 420"/>
                <a:gd name="f15" fmla="val 267394"/>
                <a:gd name="f16" fmla="val 60"/>
                <a:gd name="f17" fmla="val 267648"/>
                <a:gd name="f18" fmla="val 267902"/>
                <a:gd name="f19" fmla="val 268155"/>
                <a:gd name="f20" fmla="val 269552"/>
                <a:gd name="f21" fmla="val 1904"/>
                <a:gd name="f22" fmla="val 127"/>
                <a:gd name="f23" fmla="+- 0 0 -90"/>
                <a:gd name="f24" fmla="*/ f3 1 2412"/>
                <a:gd name="f25" fmla="*/ f4 1 27348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412"/>
                <a:gd name="f34" fmla="*/ f30 1 273488"/>
                <a:gd name="f35" fmla="*/ 2412 f31 1"/>
                <a:gd name="f36" fmla="*/ 0 f30 1"/>
                <a:gd name="f37" fmla="*/ 1270 f31 1"/>
                <a:gd name="f38" fmla="*/ 0 f31 1"/>
                <a:gd name="f39" fmla="*/ 267394 f30 1"/>
                <a:gd name="f40" fmla="*/ 268155 f30 1"/>
                <a:gd name="f41" fmla="*/ 269552 f30 1"/>
                <a:gd name="f42" fmla="*/ 273488 f30 1"/>
                <a:gd name="f43" fmla="*/ 1904 f31 1"/>
                <a:gd name="f44" fmla="*/ 127 f30 1"/>
                <a:gd name="f45" fmla="+- f32 0 f1"/>
                <a:gd name="f46" fmla="*/ f35 1 2412"/>
                <a:gd name="f47" fmla="*/ f36 1 273488"/>
                <a:gd name="f48" fmla="*/ f37 1 2412"/>
                <a:gd name="f49" fmla="*/ f38 1 2412"/>
                <a:gd name="f50" fmla="*/ f39 1 273488"/>
                <a:gd name="f51" fmla="*/ f40 1 273488"/>
                <a:gd name="f52" fmla="*/ f41 1 273488"/>
                <a:gd name="f53" fmla="*/ f42 1 273488"/>
                <a:gd name="f54" fmla="*/ f43 1 2412"/>
                <a:gd name="f55" fmla="*/ f44 1 273488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3"/>
                <a:gd name="f63" fmla="*/ f49 1 f33"/>
                <a:gd name="f64" fmla="*/ f50 1 f34"/>
                <a:gd name="f65" fmla="*/ f51 1 f34"/>
                <a:gd name="f66" fmla="*/ f52 1 f34"/>
                <a:gd name="f67" fmla="*/ f53 1 f34"/>
                <a:gd name="f68" fmla="*/ f54 1 f33"/>
                <a:gd name="f69" fmla="*/ f55 1 f34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4 1"/>
                <a:gd name="f77" fmla="*/ f63 f24 1"/>
                <a:gd name="f78" fmla="*/ f64 f25 1"/>
                <a:gd name="f79" fmla="*/ f65 f25 1"/>
                <a:gd name="f80" fmla="*/ f66 f25 1"/>
                <a:gd name="f81" fmla="*/ f67 f25 1"/>
                <a:gd name="f82" fmla="*/ f68 f24 1"/>
                <a:gd name="f83" fmla="*/ f6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6" y="f75"/>
                </a:cxn>
                <a:cxn ang="f45">
                  <a:pos x="f77" y="f75"/>
                </a:cxn>
                <a:cxn ang="f45">
                  <a:pos x="f77" y="f75"/>
                </a:cxn>
                <a:cxn ang="f45">
                  <a:pos x="f77" y="f78"/>
                </a:cxn>
                <a:cxn ang="f45">
                  <a:pos x="f77" y="f79"/>
                </a:cxn>
                <a:cxn ang="f45">
                  <a:pos x="f77" y="f80"/>
                </a:cxn>
                <a:cxn ang="f45">
                  <a:pos x="f77" y="f81"/>
                </a:cxn>
                <a:cxn ang="f45">
                  <a:pos x="f82" y="f81"/>
                </a:cxn>
                <a:cxn ang="f45">
                  <a:pos x="f82" y="f83"/>
                </a:cxn>
              </a:cxnLst>
              <a:rect l="f70" t="f73" r="f71" b="f72"/>
              <a:pathLst>
                <a:path w="2412" h="273488">
                  <a:moveTo>
                    <a:pt x="f6" y="f5"/>
                  </a:moveTo>
                  <a:cubicBezTo>
                    <a:pt x="f8" y="f9"/>
                    <a:pt x="f10" y="f9"/>
                    <a:pt x="f11" y="f5"/>
                  </a:cubicBezTo>
                  <a:cubicBezTo>
                    <a:pt x="f12" y="f13"/>
                    <a:pt x="f14" y="f13"/>
                    <a:pt x="f5" y="f5"/>
                  </a:cubicBezTo>
                  <a:lnTo>
                    <a:pt x="f5" y="f5"/>
                  </a:lnTo>
                  <a:lnTo>
                    <a:pt x="f5" y="f15"/>
                  </a:lnTo>
                  <a:cubicBezTo>
                    <a:pt x="f16" y="f17"/>
                    <a:pt x="f16" y="f18"/>
                    <a:pt x="f5" y="f19"/>
                  </a:cubicBezTo>
                  <a:lnTo>
                    <a:pt x="f5" y="f20"/>
                  </a:lnTo>
                  <a:lnTo>
                    <a:pt x="f5" y="f7"/>
                  </a:lnTo>
                  <a:lnTo>
                    <a:pt x="f21" y="f7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3" name="Freeform: Shape 593">
              <a:extLst>
                <a:ext uri="{FF2B5EF4-FFF2-40B4-BE49-F238E27FC236}">
                  <a16:creationId xmlns:a16="http://schemas.microsoft.com/office/drawing/2014/main" id="{21CE11D7-12A8-B1A7-4B01-E4200F889DCB}"/>
                </a:ext>
              </a:extLst>
            </p:cNvPr>
            <p:cNvSpPr/>
            <p:nvPr/>
          </p:nvSpPr>
          <p:spPr>
            <a:xfrm>
              <a:off x="479685" y="5798109"/>
              <a:ext cx="2414" cy="2694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69425"/>
                <a:gd name="f8" fmla="val 1270"/>
                <a:gd name="f9" fmla="val 3936"/>
                <a:gd name="f10" fmla="val 269044"/>
                <a:gd name="f11" fmla="+- 0 0 -90"/>
                <a:gd name="f12" fmla="*/ f3 1 2412"/>
                <a:gd name="f13" fmla="*/ f4 1 26942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12"/>
                <a:gd name="f22" fmla="*/ f18 1 269425"/>
                <a:gd name="f23" fmla="*/ 1270 f19 1"/>
                <a:gd name="f24" fmla="*/ 269425 f18 1"/>
                <a:gd name="f25" fmla="*/ 2412 f19 1"/>
                <a:gd name="f26" fmla="*/ 3936 f18 1"/>
                <a:gd name="f27" fmla="*/ 0 f19 1"/>
                <a:gd name="f28" fmla="*/ 0 f18 1"/>
                <a:gd name="f29" fmla="*/ 269044 f18 1"/>
                <a:gd name="f30" fmla="+- f20 0 f1"/>
                <a:gd name="f31" fmla="*/ f23 1 2412"/>
                <a:gd name="f32" fmla="*/ f24 1 269425"/>
                <a:gd name="f33" fmla="*/ f25 1 2412"/>
                <a:gd name="f34" fmla="*/ f26 1 269425"/>
                <a:gd name="f35" fmla="*/ f27 1 2412"/>
                <a:gd name="f36" fmla="*/ f28 1 269425"/>
                <a:gd name="f37" fmla="*/ f29 1 269425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1"/>
                <a:gd name="f47" fmla="*/ f36 1 f22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2 1"/>
                <a:gd name="f58" fmla="*/ f47 f13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5" y="f54"/>
                </a:cxn>
                <a:cxn ang="f30">
                  <a:pos x="f55" y="f56"/>
                </a:cxn>
                <a:cxn ang="f30">
                  <a:pos x="f57" y="f58"/>
                </a:cxn>
                <a:cxn ang="f30">
                  <a:pos x="f57" y="f59"/>
                </a:cxn>
              </a:cxnLst>
              <a:rect l="f49" t="f52" r="f50" b="f51"/>
              <a:pathLst>
                <a:path w="2412" h="269425">
                  <a:moveTo>
                    <a:pt x="f8" y="f7"/>
                  </a:moveTo>
                  <a:lnTo>
                    <a:pt x="f6" y="f7"/>
                  </a:lnTo>
                  <a:lnTo>
                    <a:pt x="f6" y="f7"/>
                  </a:lnTo>
                  <a:lnTo>
                    <a:pt x="f6" y="f9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4" name="Freeform: Shape 594">
              <a:extLst>
                <a:ext uri="{FF2B5EF4-FFF2-40B4-BE49-F238E27FC236}">
                  <a16:creationId xmlns:a16="http://schemas.microsoft.com/office/drawing/2014/main" id="{9C58EA96-1E0A-355A-7985-9DEFD78CDA31}"/>
                </a:ext>
              </a:extLst>
            </p:cNvPr>
            <p:cNvSpPr/>
            <p:nvPr/>
          </p:nvSpPr>
          <p:spPr>
            <a:xfrm>
              <a:off x="454667" y="5758626"/>
              <a:ext cx="2414" cy="2964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96469"/>
                <a:gd name="f8" fmla="val 3936"/>
                <a:gd name="f9" fmla="+- 0 0 -90"/>
                <a:gd name="f10" fmla="*/ f3 1 2412"/>
                <a:gd name="f11" fmla="*/ f4 1 29646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296469"/>
                <a:gd name="f21" fmla="*/ 2412 f17 1"/>
                <a:gd name="f22" fmla="*/ 296469 f16 1"/>
                <a:gd name="f23" fmla="*/ 3936 f16 1"/>
                <a:gd name="f24" fmla="*/ 0 f17 1"/>
                <a:gd name="f25" fmla="*/ 0 f16 1"/>
                <a:gd name="f26" fmla="+- f18 0 f1"/>
                <a:gd name="f27" fmla="*/ f21 1 2412"/>
                <a:gd name="f28" fmla="*/ f22 1 296469"/>
                <a:gd name="f29" fmla="*/ f23 1 296469"/>
                <a:gd name="f30" fmla="*/ f24 1 2412"/>
                <a:gd name="f31" fmla="*/ f25 1 296469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6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9"/>
                </a:cxn>
                <a:cxn ang="f26">
                  <a:pos x="f48" y="f46"/>
                </a:cxn>
              </a:cxnLst>
              <a:rect l="f41" t="f44" r="f42" b="f43"/>
              <a:pathLst>
                <a:path w="2412" h="296469">
                  <a:moveTo>
                    <a:pt x="f6" y="f7"/>
                  </a:moveTo>
                  <a:lnTo>
                    <a:pt x="f6" y="f7"/>
                  </a:lnTo>
                  <a:lnTo>
                    <a:pt x="f6" y="f7"/>
                  </a:lnTo>
                  <a:lnTo>
                    <a:pt x="f6" y="f8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5" name="Freeform: Shape 595">
              <a:extLst>
                <a:ext uri="{FF2B5EF4-FFF2-40B4-BE49-F238E27FC236}">
                  <a16:creationId xmlns:a16="http://schemas.microsoft.com/office/drawing/2014/main" id="{3ED432C7-D9DD-79E1-D36C-4880F76E17DE}"/>
                </a:ext>
              </a:extLst>
            </p:cNvPr>
            <p:cNvSpPr/>
            <p:nvPr/>
          </p:nvSpPr>
          <p:spPr>
            <a:xfrm>
              <a:off x="282503" y="6055860"/>
              <a:ext cx="174961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960"/>
                <a:gd name="f7" fmla="val 2412"/>
                <a:gd name="f8" fmla="val 1651"/>
                <a:gd name="f9" fmla="val 173691"/>
                <a:gd name="f10" fmla="val 173235"/>
                <a:gd name="f11" fmla="val 1219"/>
                <a:gd name="f12" fmla="val 173220"/>
                <a:gd name="f13" fmla="val 495"/>
                <a:gd name="f14" fmla="val 173655"/>
                <a:gd name="f15" fmla="val 38"/>
                <a:gd name="f16" fmla="val 173667"/>
                <a:gd name="f17" fmla="val 25"/>
                <a:gd name="f18" fmla="val 173679"/>
                <a:gd name="f19" fmla="val 13"/>
                <a:gd name="f20" fmla="val 174453"/>
                <a:gd name="f21" fmla="+- 0 0 -90"/>
                <a:gd name="f22" fmla="*/ f3 1 174960"/>
                <a:gd name="f23" fmla="*/ f4 1 241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74960"/>
                <a:gd name="f32" fmla="*/ f28 1 2412"/>
                <a:gd name="f33" fmla="*/ 0 f29 1"/>
                <a:gd name="f34" fmla="*/ 1651 f28 1"/>
                <a:gd name="f35" fmla="*/ 173691 f29 1"/>
                <a:gd name="f36" fmla="*/ 173655 f29 1"/>
                <a:gd name="f37" fmla="*/ 38 f28 1"/>
                <a:gd name="f38" fmla="*/ 0 f28 1"/>
                <a:gd name="f39" fmla="*/ 174960 f29 1"/>
                <a:gd name="f40" fmla="*/ 2412 f28 1"/>
                <a:gd name="f41" fmla="+- f30 0 f1"/>
                <a:gd name="f42" fmla="*/ f33 1 174960"/>
                <a:gd name="f43" fmla="*/ f34 1 2412"/>
                <a:gd name="f44" fmla="*/ f35 1 174960"/>
                <a:gd name="f45" fmla="*/ f36 1 174960"/>
                <a:gd name="f46" fmla="*/ f37 1 2412"/>
                <a:gd name="f47" fmla="*/ f38 1 2412"/>
                <a:gd name="f48" fmla="*/ f39 1 174960"/>
                <a:gd name="f49" fmla="*/ f40 1 2412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1"/>
                <a:gd name="f58" fmla="*/ f46 1 f32"/>
                <a:gd name="f59" fmla="*/ f47 1 f32"/>
                <a:gd name="f60" fmla="*/ f48 1 f31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2 1"/>
                <a:gd name="f70" fmla="*/ f58 f23 1"/>
                <a:gd name="f71" fmla="*/ f59 f23 1"/>
                <a:gd name="f72" fmla="*/ f60 f22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7"/>
                </a:cxn>
                <a:cxn ang="f41">
                  <a:pos x="f68" y="f67"/>
                </a:cxn>
                <a:cxn ang="f41">
                  <a:pos x="f69" y="f70"/>
                </a:cxn>
                <a:cxn ang="f41">
                  <a:pos x="f68" y="f71"/>
                </a:cxn>
                <a:cxn ang="f41">
                  <a:pos x="f72" y="f71"/>
                </a:cxn>
                <a:cxn ang="f41">
                  <a:pos x="f66" y="f71"/>
                </a:cxn>
                <a:cxn ang="f41">
                  <a:pos x="f66" y="f73"/>
                </a:cxn>
              </a:cxnLst>
              <a:rect l="f62" t="f65" r="f63" b="f64"/>
              <a:pathLst>
                <a:path w="174960" h="2412">
                  <a:moveTo>
                    <a:pt x="f5" y="f8"/>
                  </a:moveTo>
                  <a:lnTo>
                    <a:pt x="f9" y="f8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9" y="f5"/>
                  </a:cubicBezTo>
                  <a:cubicBezTo>
                    <a:pt x="f9" y="f5"/>
                    <a:pt x="f20" y="f5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6" name="Freeform: Shape 596">
              <a:extLst>
                <a:ext uri="{FF2B5EF4-FFF2-40B4-BE49-F238E27FC236}">
                  <a16:creationId xmlns:a16="http://schemas.microsoft.com/office/drawing/2014/main" id="{23D99618-3652-7124-624B-660574FE9F88}"/>
                </a:ext>
              </a:extLst>
            </p:cNvPr>
            <p:cNvSpPr/>
            <p:nvPr/>
          </p:nvSpPr>
          <p:spPr>
            <a:xfrm>
              <a:off x="471940" y="6067281"/>
              <a:ext cx="5458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59"/>
                <a:gd name="f7" fmla="val 1777"/>
                <a:gd name="f8" fmla="val 5460"/>
                <a:gd name="f9" fmla="val 2285"/>
                <a:gd name="f10" fmla="val 1778"/>
                <a:gd name="f11" fmla="val 3178"/>
                <a:gd name="f12" fmla="val 927"/>
                <a:gd name="f13" fmla="val 4270"/>
                <a:gd name="f14" fmla="val 317"/>
                <a:gd name="f15" fmla="+- 0 0 -90"/>
                <a:gd name="f16" fmla="*/ f3 1 5459"/>
                <a:gd name="f17" fmla="*/ f4 1 177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459"/>
                <a:gd name="f26" fmla="*/ f22 1 1777"/>
                <a:gd name="f27" fmla="*/ 5460 f23 1"/>
                <a:gd name="f28" fmla="*/ 0 f22 1"/>
                <a:gd name="f29" fmla="*/ 0 f23 1"/>
                <a:gd name="f30" fmla="*/ 2285 f23 1"/>
                <a:gd name="f31" fmla="*/ 1778 f22 1"/>
                <a:gd name="f32" fmla="+- f24 0 f1"/>
                <a:gd name="f33" fmla="*/ f27 1 5459"/>
                <a:gd name="f34" fmla="*/ f28 1 1777"/>
                <a:gd name="f35" fmla="*/ f29 1 5459"/>
                <a:gd name="f36" fmla="*/ f30 1 5459"/>
                <a:gd name="f37" fmla="*/ f31 1 1777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5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6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53" y="f52"/>
                </a:cxn>
                <a:cxn ang="f32">
                  <a:pos x="f54" y="f55"/>
                </a:cxn>
                <a:cxn ang="f32">
                  <a:pos x="f51" y="f52"/>
                </a:cxn>
              </a:cxnLst>
              <a:rect l="f47" t="f50" r="f48" b="f49"/>
              <a:pathLst>
                <a:path w="5459" h="1777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7" name="Freeform: Shape 597">
              <a:extLst>
                <a:ext uri="{FF2B5EF4-FFF2-40B4-BE49-F238E27FC236}">
                  <a16:creationId xmlns:a16="http://schemas.microsoft.com/office/drawing/2014/main" id="{DB9DF477-FA7A-4DBF-7EAE-31AD68E1E502}"/>
                </a:ext>
              </a:extLst>
            </p:cNvPr>
            <p:cNvSpPr/>
            <p:nvPr/>
          </p:nvSpPr>
          <p:spPr>
            <a:xfrm>
              <a:off x="282503" y="6067034"/>
              <a:ext cx="190195" cy="8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0196"/>
                <a:gd name="f7" fmla="val 8252"/>
                <a:gd name="f8" fmla="val 3682"/>
                <a:gd name="f9" fmla="val 185626"/>
                <a:gd name="f10" fmla="val 8253"/>
                <a:gd name="f11" fmla="val 189435"/>
                <a:gd name="f12" fmla="val 189190"/>
                <a:gd name="f13" fmla="val 6691"/>
                <a:gd name="f14" fmla="val 189458"/>
                <a:gd name="f15" fmla="val 5079"/>
                <a:gd name="f16" fmla="+- 0 0 -90"/>
                <a:gd name="f17" fmla="*/ f3 1 190196"/>
                <a:gd name="f18" fmla="*/ f4 1 825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90196"/>
                <a:gd name="f27" fmla="*/ f23 1 8252"/>
                <a:gd name="f28" fmla="*/ 190196 f24 1"/>
                <a:gd name="f29" fmla="*/ 3682 f23 1"/>
                <a:gd name="f30" fmla="*/ 185626 f24 1"/>
                <a:gd name="f31" fmla="*/ 0 f23 1"/>
                <a:gd name="f32" fmla="*/ 0 f24 1"/>
                <a:gd name="f33" fmla="*/ 8253 f23 1"/>
                <a:gd name="f34" fmla="*/ 189435 f24 1"/>
                <a:gd name="f35" fmla="+- f25 0 f1"/>
                <a:gd name="f36" fmla="*/ f28 1 190196"/>
                <a:gd name="f37" fmla="*/ f29 1 8252"/>
                <a:gd name="f38" fmla="*/ f30 1 190196"/>
                <a:gd name="f39" fmla="*/ f31 1 8252"/>
                <a:gd name="f40" fmla="*/ f32 1 190196"/>
                <a:gd name="f41" fmla="*/ f33 1 8252"/>
                <a:gd name="f42" fmla="*/ f34 1 190196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58" y="f59"/>
                </a:cxn>
              </a:cxnLst>
              <a:rect l="f54" t="f57" r="f55" b="f56"/>
              <a:pathLst>
                <a:path w="190196" h="8252">
                  <a:moveTo>
                    <a:pt x="f6" y="f8"/>
                  </a:move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8" name="Freeform: Shape 598">
              <a:extLst>
                <a:ext uri="{FF2B5EF4-FFF2-40B4-BE49-F238E27FC236}">
                  <a16:creationId xmlns:a16="http://schemas.microsoft.com/office/drawing/2014/main" id="{08236919-EBC0-E1D0-172E-F54544844668}"/>
                </a:ext>
              </a:extLst>
            </p:cNvPr>
            <p:cNvSpPr/>
            <p:nvPr/>
          </p:nvSpPr>
          <p:spPr>
            <a:xfrm>
              <a:off x="477399" y="5794177"/>
              <a:ext cx="2414" cy="2731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3107"/>
                <a:gd name="f8" fmla="val 3936"/>
                <a:gd name="f9" fmla="val 799"/>
                <a:gd name="f10" fmla="val 272980"/>
                <a:gd name="f11" fmla="val 1614"/>
                <a:gd name="f12" fmla="+- 0 0 -90"/>
                <a:gd name="f13" fmla="*/ f3 1 2412"/>
                <a:gd name="f14" fmla="*/ f4 1 27310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12"/>
                <a:gd name="f23" fmla="*/ f19 1 273107"/>
                <a:gd name="f24" fmla="*/ 2412 f20 1"/>
                <a:gd name="f25" fmla="*/ 273107 f19 1"/>
                <a:gd name="f26" fmla="*/ 3936 f19 1"/>
                <a:gd name="f27" fmla="*/ 0 f20 1"/>
                <a:gd name="f28" fmla="*/ 0 f19 1"/>
                <a:gd name="f29" fmla="+- f21 0 f1"/>
                <a:gd name="f30" fmla="*/ f24 1 2412"/>
                <a:gd name="f31" fmla="*/ f25 1 273107"/>
                <a:gd name="f32" fmla="*/ f26 1 273107"/>
                <a:gd name="f33" fmla="*/ f27 1 2412"/>
                <a:gd name="f34" fmla="*/ f28 1 273107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3"/>
                <a:gd name="f42" fmla="*/ f33 1 f22"/>
                <a:gd name="f43" fmla="*/ f34 1 f23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4 1"/>
                <a:gd name="f51" fmla="*/ f42 f13 1"/>
                <a:gd name="f52" fmla="*/ f4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48" y="f50"/>
                </a:cxn>
                <a:cxn ang="f29">
                  <a:pos x="f51" y="f52"/>
                </a:cxn>
                <a:cxn ang="f29">
                  <a:pos x="f51" y="f49"/>
                </a:cxn>
                <a:cxn ang="f29">
                  <a:pos x="f48" y="f49"/>
                </a:cxn>
              </a:cxnLst>
              <a:rect l="f44" t="f47" r="f45" b="f46"/>
              <a:pathLst>
                <a:path w="2412" h="273107">
                  <a:moveTo>
                    <a:pt x="f6" y="f7"/>
                  </a:moveTo>
                  <a:lnTo>
                    <a:pt x="f6" y="f8"/>
                  </a:lnTo>
                  <a:lnTo>
                    <a:pt x="f5" y="f5"/>
                  </a:lnTo>
                  <a:lnTo>
                    <a:pt x="f5" y="f7"/>
                  </a:lnTo>
                  <a:cubicBezTo>
                    <a:pt x="f9" y="f10"/>
                    <a:pt x="f11" y="f10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9" name="Freeform: Shape 599">
              <a:extLst>
                <a:ext uri="{FF2B5EF4-FFF2-40B4-BE49-F238E27FC236}">
                  <a16:creationId xmlns:a16="http://schemas.microsoft.com/office/drawing/2014/main" id="{0851F9E9-75B7-E8C9-AE52-CBD472008AA9}"/>
                </a:ext>
              </a:extLst>
            </p:cNvPr>
            <p:cNvSpPr/>
            <p:nvPr/>
          </p:nvSpPr>
          <p:spPr>
            <a:xfrm>
              <a:off x="475359" y="5783634"/>
              <a:ext cx="19869" cy="210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873"/>
                <a:gd name="f7" fmla="val 21044"/>
                <a:gd name="f8" fmla="val 9396"/>
                <a:gd name="f9" fmla="val 8319"/>
                <a:gd name="f10" fmla="val 10037"/>
                <a:gd name="f11" fmla="val 7094"/>
                <a:gd name="f12" fmla="val 10386"/>
                <a:gd name="f13" fmla="val 5841"/>
                <a:gd name="f14" fmla="val 10411"/>
                <a:gd name="f15" fmla="val 3445"/>
                <a:gd name="f16" fmla="val 10429"/>
                <a:gd name="f17" fmla="val 1220"/>
                <a:gd name="f18" fmla="val 9172"/>
                <a:gd name="f19" fmla="val 7110"/>
                <a:gd name="f20" fmla="val 2031"/>
                <a:gd name="f21" fmla="val 10538"/>
                <a:gd name="f22" fmla="val 4444"/>
                <a:gd name="f23" fmla="val 14474"/>
                <a:gd name="f24" fmla="val 18410"/>
                <a:gd name="f25" fmla="val 19299"/>
                <a:gd name="f26" fmla="val 7595"/>
                <a:gd name="f27" fmla="val 19911"/>
                <a:gd name="f28" fmla="val 8149"/>
                <a:gd name="f29" fmla="val 20465"/>
                <a:gd name="f30" fmla="val 8761"/>
                <a:gd name="f31" fmla="val 20950"/>
                <a:gd name="f32" fmla="val 9523"/>
                <a:gd name="f33" fmla="val 10113"/>
                <a:gd name="f34" fmla="val 21022"/>
                <a:gd name="f35" fmla="val 10710"/>
                <a:gd name="f36" fmla="val 11300"/>
                <a:gd name="f37" fmla="val 11720"/>
                <a:gd name="f38" fmla="val 21023"/>
                <a:gd name="f39" fmla="val 12149"/>
                <a:gd name="f40" fmla="val 12570"/>
                <a:gd name="f41" fmla="val 12948"/>
                <a:gd name="f42" fmla="val 21003"/>
                <a:gd name="f43" fmla="val 13333"/>
                <a:gd name="f44" fmla="val 13712"/>
                <a:gd name="f45" fmla="val 14384"/>
                <a:gd name="f46" fmla="val 21077"/>
                <a:gd name="f47" fmla="val 15072"/>
                <a:gd name="f48" fmla="val 15744"/>
                <a:gd name="f49" fmla="val 20315"/>
                <a:gd name="f50" fmla="val 16760"/>
                <a:gd name="f51" fmla="val 19426"/>
                <a:gd name="f52" fmla="val 17521"/>
                <a:gd name="f53" fmla="val 18283"/>
                <a:gd name="f54" fmla="val 19807"/>
                <a:gd name="f55" fmla="val 19878"/>
                <a:gd name="f56" fmla="val 17947"/>
                <a:gd name="f57" fmla="val 17477"/>
                <a:gd name="f58" fmla="val 17014"/>
                <a:gd name="f59" fmla="val 20024"/>
                <a:gd name="f60" fmla="val 15515"/>
                <a:gd name="f61" fmla="val 19710"/>
                <a:gd name="f62" fmla="val 13988"/>
                <a:gd name="f63" fmla="val 18918"/>
                <a:gd name="f64" fmla="val 12697"/>
                <a:gd name="f65" fmla="val 13324"/>
                <a:gd name="f66" fmla="val 3128"/>
                <a:gd name="f67" fmla="val 12478"/>
                <a:gd name="f68" fmla="val 7302"/>
                <a:gd name="f69" fmla="+- 0 0 -90"/>
                <a:gd name="f70" fmla="*/ f3 1 19873"/>
                <a:gd name="f71" fmla="*/ f4 1 21044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19873"/>
                <a:gd name="f80" fmla="*/ f76 1 21044"/>
                <a:gd name="f81" fmla="*/ 9396 f77 1"/>
                <a:gd name="f82" fmla="*/ 9396 f76 1"/>
                <a:gd name="f83" fmla="*/ 5841 f77 1"/>
                <a:gd name="f84" fmla="*/ 10411 f76 1"/>
                <a:gd name="f85" fmla="*/ 0 f77 1"/>
                <a:gd name="f86" fmla="*/ 7110 f76 1"/>
                <a:gd name="f87" fmla="*/ 2031 f77 1"/>
                <a:gd name="f88" fmla="*/ 10538 f76 1"/>
                <a:gd name="f89" fmla="*/ 4444 f77 1"/>
                <a:gd name="f90" fmla="*/ 14474 f76 1"/>
                <a:gd name="f91" fmla="*/ 7110 f77 1"/>
                <a:gd name="f92" fmla="*/ 18410 f76 1"/>
                <a:gd name="f93" fmla="*/ 19299 f76 1"/>
                <a:gd name="f94" fmla="*/ 8761 f77 1"/>
                <a:gd name="f95" fmla="*/ 20950 f76 1"/>
                <a:gd name="f96" fmla="*/ 9523 f77 1"/>
                <a:gd name="f97" fmla="*/ 11300 f77 1"/>
                <a:gd name="f98" fmla="*/ 12570 f77 1"/>
                <a:gd name="f99" fmla="*/ 13712 f77 1"/>
                <a:gd name="f100" fmla="*/ 15744 f77 1"/>
                <a:gd name="f101" fmla="*/ 20315 f76 1"/>
                <a:gd name="f102" fmla="*/ 16760 f77 1"/>
                <a:gd name="f103" fmla="*/ 19426 f76 1"/>
                <a:gd name="f104" fmla="*/ 17521 f77 1"/>
                <a:gd name="f105" fmla="*/ 18283 f76 1"/>
                <a:gd name="f106" fmla="*/ 19807 f77 1"/>
                <a:gd name="f107" fmla="*/ 17014 f76 1"/>
                <a:gd name="f108" fmla="*/ 18918 f77 1"/>
                <a:gd name="f109" fmla="*/ 12697 f76 1"/>
                <a:gd name="f110" fmla="*/ 0 f76 1"/>
                <a:gd name="f111" fmla="+- f78 0 f1"/>
                <a:gd name="f112" fmla="*/ f81 1 19873"/>
                <a:gd name="f113" fmla="*/ f82 1 21044"/>
                <a:gd name="f114" fmla="*/ f83 1 19873"/>
                <a:gd name="f115" fmla="*/ f84 1 21044"/>
                <a:gd name="f116" fmla="*/ f85 1 19873"/>
                <a:gd name="f117" fmla="*/ f86 1 21044"/>
                <a:gd name="f118" fmla="*/ f87 1 19873"/>
                <a:gd name="f119" fmla="*/ f88 1 21044"/>
                <a:gd name="f120" fmla="*/ f89 1 19873"/>
                <a:gd name="f121" fmla="*/ f90 1 21044"/>
                <a:gd name="f122" fmla="*/ f91 1 19873"/>
                <a:gd name="f123" fmla="*/ f92 1 21044"/>
                <a:gd name="f124" fmla="*/ f93 1 21044"/>
                <a:gd name="f125" fmla="*/ f94 1 19873"/>
                <a:gd name="f126" fmla="*/ f95 1 21044"/>
                <a:gd name="f127" fmla="*/ f96 1 19873"/>
                <a:gd name="f128" fmla="*/ f97 1 19873"/>
                <a:gd name="f129" fmla="*/ f98 1 19873"/>
                <a:gd name="f130" fmla="*/ f99 1 19873"/>
                <a:gd name="f131" fmla="*/ f100 1 19873"/>
                <a:gd name="f132" fmla="*/ f101 1 21044"/>
                <a:gd name="f133" fmla="*/ f102 1 19873"/>
                <a:gd name="f134" fmla="*/ f103 1 21044"/>
                <a:gd name="f135" fmla="*/ f104 1 19873"/>
                <a:gd name="f136" fmla="*/ f105 1 21044"/>
                <a:gd name="f137" fmla="*/ f106 1 19873"/>
                <a:gd name="f138" fmla="*/ f107 1 21044"/>
                <a:gd name="f139" fmla="*/ f108 1 19873"/>
                <a:gd name="f140" fmla="*/ f109 1 21044"/>
                <a:gd name="f141" fmla="*/ f110 1 21044"/>
                <a:gd name="f142" fmla="*/ f72 1 f79"/>
                <a:gd name="f143" fmla="*/ f73 1 f79"/>
                <a:gd name="f144" fmla="*/ f72 1 f80"/>
                <a:gd name="f145" fmla="*/ f74 1 f80"/>
                <a:gd name="f146" fmla="*/ f112 1 f79"/>
                <a:gd name="f147" fmla="*/ f113 1 f80"/>
                <a:gd name="f148" fmla="*/ f114 1 f79"/>
                <a:gd name="f149" fmla="*/ f115 1 f80"/>
                <a:gd name="f150" fmla="*/ f116 1 f79"/>
                <a:gd name="f151" fmla="*/ f117 1 f80"/>
                <a:gd name="f152" fmla="*/ f118 1 f79"/>
                <a:gd name="f153" fmla="*/ f119 1 f80"/>
                <a:gd name="f154" fmla="*/ f120 1 f79"/>
                <a:gd name="f155" fmla="*/ f121 1 f80"/>
                <a:gd name="f156" fmla="*/ f122 1 f79"/>
                <a:gd name="f157" fmla="*/ f123 1 f80"/>
                <a:gd name="f158" fmla="*/ f124 1 f80"/>
                <a:gd name="f159" fmla="*/ f125 1 f79"/>
                <a:gd name="f160" fmla="*/ f126 1 f80"/>
                <a:gd name="f161" fmla="*/ f127 1 f79"/>
                <a:gd name="f162" fmla="*/ f128 1 f79"/>
                <a:gd name="f163" fmla="*/ f129 1 f79"/>
                <a:gd name="f164" fmla="*/ f130 1 f79"/>
                <a:gd name="f165" fmla="*/ f131 1 f79"/>
                <a:gd name="f166" fmla="*/ f132 1 f80"/>
                <a:gd name="f167" fmla="*/ f133 1 f79"/>
                <a:gd name="f168" fmla="*/ f134 1 f80"/>
                <a:gd name="f169" fmla="*/ f135 1 f79"/>
                <a:gd name="f170" fmla="*/ f136 1 f80"/>
                <a:gd name="f171" fmla="*/ f137 1 f79"/>
                <a:gd name="f172" fmla="*/ f138 1 f80"/>
                <a:gd name="f173" fmla="*/ f139 1 f79"/>
                <a:gd name="f174" fmla="*/ f140 1 f80"/>
                <a:gd name="f175" fmla="*/ f141 1 f80"/>
                <a:gd name="f176" fmla="*/ f142 f70 1"/>
                <a:gd name="f177" fmla="*/ f143 f70 1"/>
                <a:gd name="f178" fmla="*/ f145 f71 1"/>
                <a:gd name="f179" fmla="*/ f144 f71 1"/>
                <a:gd name="f180" fmla="*/ f146 f70 1"/>
                <a:gd name="f181" fmla="*/ f147 f71 1"/>
                <a:gd name="f182" fmla="*/ f148 f70 1"/>
                <a:gd name="f183" fmla="*/ f149 f71 1"/>
                <a:gd name="f184" fmla="*/ f150 f70 1"/>
                <a:gd name="f185" fmla="*/ f151 f71 1"/>
                <a:gd name="f186" fmla="*/ f152 f70 1"/>
                <a:gd name="f187" fmla="*/ f153 f71 1"/>
                <a:gd name="f188" fmla="*/ f154 f70 1"/>
                <a:gd name="f189" fmla="*/ f155 f71 1"/>
                <a:gd name="f190" fmla="*/ f156 f70 1"/>
                <a:gd name="f191" fmla="*/ f157 f71 1"/>
                <a:gd name="f192" fmla="*/ f158 f71 1"/>
                <a:gd name="f193" fmla="*/ f159 f70 1"/>
                <a:gd name="f194" fmla="*/ f160 f71 1"/>
                <a:gd name="f195" fmla="*/ f161 f70 1"/>
                <a:gd name="f196" fmla="*/ f162 f70 1"/>
                <a:gd name="f197" fmla="*/ f163 f70 1"/>
                <a:gd name="f198" fmla="*/ f164 f70 1"/>
                <a:gd name="f199" fmla="*/ f165 f70 1"/>
                <a:gd name="f200" fmla="*/ f166 f71 1"/>
                <a:gd name="f201" fmla="*/ f167 f70 1"/>
                <a:gd name="f202" fmla="*/ f168 f71 1"/>
                <a:gd name="f203" fmla="*/ f169 f70 1"/>
                <a:gd name="f204" fmla="*/ f170 f71 1"/>
                <a:gd name="f205" fmla="*/ f171 f70 1"/>
                <a:gd name="f206" fmla="*/ f172 f71 1"/>
                <a:gd name="f207" fmla="*/ f173 f70 1"/>
                <a:gd name="f208" fmla="*/ f174 f71 1"/>
                <a:gd name="f209" fmla="*/ f175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1">
                  <a:pos x="f180" y="f181"/>
                </a:cxn>
                <a:cxn ang="f111">
                  <a:pos x="f182" y="f183"/>
                </a:cxn>
                <a:cxn ang="f111">
                  <a:pos x="f184" y="f185"/>
                </a:cxn>
                <a:cxn ang="f111">
                  <a:pos x="f186" y="f187"/>
                </a:cxn>
                <a:cxn ang="f111">
                  <a:pos x="f188" y="f189"/>
                </a:cxn>
                <a:cxn ang="f111">
                  <a:pos x="f188" y="f189"/>
                </a:cxn>
                <a:cxn ang="f111">
                  <a:pos x="f190" y="f191"/>
                </a:cxn>
                <a:cxn ang="f111">
                  <a:pos x="f190" y="f192"/>
                </a:cxn>
                <a:cxn ang="f111">
                  <a:pos x="f190" y="f192"/>
                </a:cxn>
                <a:cxn ang="f111">
                  <a:pos x="f193" y="f194"/>
                </a:cxn>
                <a:cxn ang="f111">
                  <a:pos x="f195" y="f194"/>
                </a:cxn>
                <a:cxn ang="f111">
                  <a:pos x="f196" y="f194"/>
                </a:cxn>
                <a:cxn ang="f111">
                  <a:pos x="f197" y="f194"/>
                </a:cxn>
                <a:cxn ang="f111">
                  <a:pos x="f198" y="f194"/>
                </a:cxn>
                <a:cxn ang="f111">
                  <a:pos x="f199" y="f194"/>
                </a:cxn>
                <a:cxn ang="f111">
                  <a:pos x="f199" y="f194"/>
                </a:cxn>
                <a:cxn ang="f111">
                  <a:pos x="f199" y="f200"/>
                </a:cxn>
                <a:cxn ang="f111">
                  <a:pos x="f201" y="f202"/>
                </a:cxn>
                <a:cxn ang="f111">
                  <a:pos x="f203" y="f204"/>
                </a:cxn>
                <a:cxn ang="f111">
                  <a:pos x="f205" y="f191"/>
                </a:cxn>
                <a:cxn ang="f111">
                  <a:pos x="f205" y="f206"/>
                </a:cxn>
                <a:cxn ang="f111">
                  <a:pos x="f207" y="f208"/>
                </a:cxn>
                <a:cxn ang="f111">
                  <a:pos x="f196" y="f209"/>
                </a:cxn>
                <a:cxn ang="f111">
                  <a:pos x="f196" y="f209"/>
                </a:cxn>
                <a:cxn ang="f111">
                  <a:pos x="f180" y="f181"/>
                </a:cxn>
              </a:cxnLst>
              <a:rect l="f176" t="f179" r="f177" b="f178"/>
              <a:pathLst>
                <a:path w="19873" h="21044">
                  <a:moveTo>
                    <a:pt x="f8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5" y="f19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19" y="f24"/>
                  </a:lnTo>
                  <a:lnTo>
                    <a:pt x="f19" y="f25"/>
                  </a:lnTo>
                  <a:cubicBezTo>
                    <a:pt x="f19" y="f25"/>
                    <a:pt x="f19" y="f25"/>
                    <a:pt x="f19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1"/>
                  </a:lnTo>
                  <a:cubicBezTo>
                    <a:pt x="f33" y="f34"/>
                    <a:pt x="f35" y="f34"/>
                    <a:pt x="f36" y="f31"/>
                  </a:cubicBezTo>
                  <a:cubicBezTo>
                    <a:pt x="f37" y="f38"/>
                    <a:pt x="f39" y="f38"/>
                    <a:pt x="f40" y="f31"/>
                  </a:cubicBezTo>
                  <a:cubicBezTo>
                    <a:pt x="f41" y="f42"/>
                    <a:pt x="f43" y="f42"/>
                    <a:pt x="f44" y="f31"/>
                  </a:cubicBezTo>
                  <a:cubicBezTo>
                    <a:pt x="f45" y="f46"/>
                    <a:pt x="f47" y="f46"/>
                    <a:pt x="f48" y="f31"/>
                  </a:cubicBezTo>
                  <a:lnTo>
                    <a:pt x="f48" y="f31"/>
                  </a:lnTo>
                  <a:lnTo>
                    <a:pt x="f48" y="f49"/>
                  </a:lnTo>
                  <a:lnTo>
                    <a:pt x="f50" y="f51"/>
                  </a:lnTo>
                  <a:lnTo>
                    <a:pt x="f52" y="f53"/>
                  </a:lnTo>
                  <a:lnTo>
                    <a:pt x="f54" y="f24"/>
                  </a:lnTo>
                  <a:cubicBezTo>
                    <a:pt x="f55" y="f56"/>
                    <a:pt x="f55" y="f57"/>
                    <a:pt x="f54" y="f58"/>
                  </a:cubicBezTo>
                  <a:cubicBezTo>
                    <a:pt x="f59" y="f60"/>
                    <a:pt x="f61" y="f62"/>
                    <a:pt x="f63" y="f64"/>
                  </a:cubicBezTo>
                  <a:lnTo>
                    <a:pt x="f36" y="f5"/>
                  </a:lnTo>
                  <a:lnTo>
                    <a:pt x="f36" y="f5"/>
                  </a:lnTo>
                  <a:cubicBezTo>
                    <a:pt x="f65" y="f66"/>
                    <a:pt x="f67" y="f6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0" name="Freeform: Shape 600">
              <a:extLst>
                <a:ext uri="{FF2B5EF4-FFF2-40B4-BE49-F238E27FC236}">
                  <a16:creationId xmlns:a16="http://schemas.microsoft.com/office/drawing/2014/main" id="{271B9C08-D1F8-2662-6E22-67B59EA324F5}"/>
                </a:ext>
              </a:extLst>
            </p:cNvPr>
            <p:cNvSpPr/>
            <p:nvPr/>
          </p:nvSpPr>
          <p:spPr>
            <a:xfrm>
              <a:off x="471848" y="6070710"/>
              <a:ext cx="3392" cy="45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89"/>
                <a:gd name="f7" fmla="val 4570"/>
                <a:gd name="f8" fmla="val 88"/>
                <a:gd name="f9" fmla="val 4571"/>
                <a:gd name="f10" fmla="val 2628"/>
                <a:gd name="f11" fmla="val 2687"/>
                <a:gd name="f12" fmla="val 3682"/>
                <a:gd name="f13" fmla="val 2949"/>
                <a:gd name="f14" fmla="val 2806"/>
                <a:gd name="f15" fmla="val 3390"/>
                <a:gd name="f16" fmla="val 2031"/>
                <a:gd name="f17" fmla="val 850"/>
                <a:gd name="f18" fmla="val 111"/>
                <a:gd name="f19" fmla="val 1397"/>
                <a:gd name="f20" fmla="val -157"/>
                <a:gd name="f21" fmla="val 3009"/>
                <a:gd name="f22" fmla="+- 0 0 -90"/>
                <a:gd name="f23" fmla="*/ f3 1 3389"/>
                <a:gd name="f24" fmla="*/ f4 1 457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389"/>
                <a:gd name="f33" fmla="*/ f29 1 4570"/>
                <a:gd name="f34" fmla="*/ 88 f30 1"/>
                <a:gd name="f35" fmla="*/ 4571 f29 1"/>
                <a:gd name="f36" fmla="*/ 2628 f30 1"/>
                <a:gd name="f37" fmla="*/ 3390 f30 1"/>
                <a:gd name="f38" fmla="*/ 2031 f29 1"/>
                <a:gd name="f39" fmla="*/ 850 f30 1"/>
                <a:gd name="f40" fmla="*/ 0 f29 1"/>
                <a:gd name="f41" fmla="+- f31 0 f1"/>
                <a:gd name="f42" fmla="*/ f34 1 3389"/>
                <a:gd name="f43" fmla="*/ f35 1 4570"/>
                <a:gd name="f44" fmla="*/ f36 1 3389"/>
                <a:gd name="f45" fmla="*/ f37 1 3389"/>
                <a:gd name="f46" fmla="*/ f38 1 4570"/>
                <a:gd name="f47" fmla="*/ f39 1 3389"/>
                <a:gd name="f48" fmla="*/ f40 1 4570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2"/>
                <a:gd name="f57" fmla="*/ f46 1 f33"/>
                <a:gd name="f58" fmla="*/ f47 1 f32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3 1"/>
                <a:gd name="f68" fmla="*/ f57 f24 1"/>
                <a:gd name="f69" fmla="*/ f58 f23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5"/>
                </a:cxn>
                <a:cxn ang="f41">
                  <a:pos x="f67" y="f68"/>
                </a:cxn>
                <a:cxn ang="f41">
                  <a:pos x="f69" y="f70"/>
                </a:cxn>
                <a:cxn ang="f41">
                  <a:pos x="f64" y="f65"/>
                </a:cxn>
              </a:cxnLst>
              <a:rect l="f60" t="f63" r="f61" b="f62"/>
              <a:pathLst>
                <a:path w="3389" h="4570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5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1" name="Freeform: Shape 601">
              <a:extLst>
                <a:ext uri="{FF2B5EF4-FFF2-40B4-BE49-F238E27FC236}">
                  <a16:creationId xmlns:a16="http://schemas.microsoft.com/office/drawing/2014/main" id="{0506FE2B-117A-E80C-0A3E-375AE0090D74}"/>
                </a:ext>
              </a:extLst>
            </p:cNvPr>
            <p:cNvSpPr/>
            <p:nvPr/>
          </p:nvSpPr>
          <p:spPr>
            <a:xfrm>
              <a:off x="474729" y="6068589"/>
              <a:ext cx="11548" cy="37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53"/>
                <a:gd name="f7" fmla="val 3777"/>
                <a:gd name="f8" fmla="val 7745"/>
                <a:gd name="f9" fmla="val 95"/>
                <a:gd name="f10" fmla="val 6602"/>
                <a:gd name="f11" fmla="val 5587"/>
                <a:gd name="f12" fmla="val 4788"/>
                <a:gd name="f13" fmla="val -32"/>
                <a:gd name="f14" fmla="val 3973"/>
                <a:gd name="f15" fmla="val 3174"/>
                <a:gd name="f16" fmla="val 2009"/>
                <a:gd name="f17" fmla="val 336"/>
                <a:gd name="f18" fmla="val 919"/>
                <a:gd name="f19" fmla="val 857"/>
                <a:gd name="f20" fmla="val 1619"/>
                <a:gd name="f21" fmla="val 2539"/>
                <a:gd name="f22" fmla="val 3650"/>
                <a:gd name="f23" fmla="val 3753"/>
                <a:gd name="f24" fmla="val 2533"/>
                <a:gd name="f25" fmla="val 5334"/>
                <a:gd name="f26" fmla="val 1898"/>
                <a:gd name="f27" fmla="val 6983"/>
                <a:gd name="f28" fmla="val 1873"/>
                <a:gd name="f29" fmla="val 8693"/>
                <a:gd name="f30" fmla="val 10327"/>
                <a:gd name="f31" fmla="val 2584"/>
                <a:gd name="f32" fmla="val 11554"/>
                <a:gd name="f33" fmla="+- 0 0 -90"/>
                <a:gd name="f34" fmla="*/ f3 1 11553"/>
                <a:gd name="f35" fmla="*/ f4 1 377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1553"/>
                <a:gd name="f44" fmla="*/ f40 1 3777"/>
                <a:gd name="f45" fmla="*/ 7745 f41 1"/>
                <a:gd name="f46" fmla="*/ 95 f40 1"/>
                <a:gd name="f47" fmla="*/ 6602 f41 1"/>
                <a:gd name="f48" fmla="*/ 5587 f41 1"/>
                <a:gd name="f49" fmla="*/ 3174 f41 1"/>
                <a:gd name="f50" fmla="*/ 0 f41 1"/>
                <a:gd name="f51" fmla="*/ 1619 f40 1"/>
                <a:gd name="f52" fmla="*/ 2539 f41 1"/>
                <a:gd name="f53" fmla="*/ 3650 f40 1"/>
                <a:gd name="f54" fmla="*/ 6983 f41 1"/>
                <a:gd name="f55" fmla="*/ 1873 f40 1"/>
                <a:gd name="f56" fmla="*/ 11554 f41 1"/>
                <a:gd name="f57" fmla="*/ 3777 f40 1"/>
                <a:gd name="f58" fmla="+- f42 0 f1"/>
                <a:gd name="f59" fmla="*/ f45 1 11553"/>
                <a:gd name="f60" fmla="*/ f46 1 3777"/>
                <a:gd name="f61" fmla="*/ f47 1 11553"/>
                <a:gd name="f62" fmla="*/ f48 1 11553"/>
                <a:gd name="f63" fmla="*/ f49 1 11553"/>
                <a:gd name="f64" fmla="*/ f50 1 11553"/>
                <a:gd name="f65" fmla="*/ f51 1 3777"/>
                <a:gd name="f66" fmla="*/ f52 1 11553"/>
                <a:gd name="f67" fmla="*/ f53 1 3777"/>
                <a:gd name="f68" fmla="*/ f54 1 11553"/>
                <a:gd name="f69" fmla="*/ f55 1 3777"/>
                <a:gd name="f70" fmla="*/ f56 1 11553"/>
                <a:gd name="f71" fmla="*/ f57 1 3777"/>
                <a:gd name="f72" fmla="*/ f36 1 f43"/>
                <a:gd name="f73" fmla="*/ f37 1 f43"/>
                <a:gd name="f74" fmla="*/ f36 1 f44"/>
                <a:gd name="f75" fmla="*/ f38 1 f44"/>
                <a:gd name="f76" fmla="*/ f59 1 f43"/>
                <a:gd name="f77" fmla="*/ f60 1 f44"/>
                <a:gd name="f78" fmla="*/ f61 1 f43"/>
                <a:gd name="f79" fmla="*/ f62 1 f43"/>
                <a:gd name="f80" fmla="*/ f63 1 f43"/>
                <a:gd name="f81" fmla="*/ f64 1 f43"/>
                <a:gd name="f82" fmla="*/ f65 1 f44"/>
                <a:gd name="f83" fmla="*/ f66 1 f43"/>
                <a:gd name="f84" fmla="*/ f67 1 f44"/>
                <a:gd name="f85" fmla="*/ f68 1 f43"/>
                <a:gd name="f86" fmla="*/ f69 1 f44"/>
                <a:gd name="f87" fmla="*/ f70 1 f43"/>
                <a:gd name="f88" fmla="*/ f71 1 f44"/>
                <a:gd name="f89" fmla="*/ f72 f34 1"/>
                <a:gd name="f90" fmla="*/ f73 f34 1"/>
                <a:gd name="f91" fmla="*/ f75 f35 1"/>
                <a:gd name="f92" fmla="*/ f74 f35 1"/>
                <a:gd name="f93" fmla="*/ f76 f34 1"/>
                <a:gd name="f94" fmla="*/ f77 f35 1"/>
                <a:gd name="f95" fmla="*/ f78 f34 1"/>
                <a:gd name="f96" fmla="*/ f79 f34 1"/>
                <a:gd name="f97" fmla="*/ f80 f34 1"/>
                <a:gd name="f98" fmla="*/ f81 f34 1"/>
                <a:gd name="f99" fmla="*/ f82 f35 1"/>
                <a:gd name="f100" fmla="*/ f83 f34 1"/>
                <a:gd name="f101" fmla="*/ f84 f35 1"/>
                <a:gd name="f102" fmla="*/ f85 f34 1"/>
                <a:gd name="f103" fmla="*/ f86 f35 1"/>
                <a:gd name="f104" fmla="*/ f87 f34 1"/>
                <a:gd name="f105" fmla="*/ f88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3" y="f94"/>
                </a:cxn>
                <a:cxn ang="f58">
                  <a:pos x="f93" y="f94"/>
                </a:cxn>
                <a:cxn ang="f58">
                  <a:pos x="f93" y="f94"/>
                </a:cxn>
                <a:cxn ang="f58">
                  <a:pos x="f95" y="f94"/>
                </a:cxn>
                <a:cxn ang="f58">
                  <a:pos x="f96" y="f94"/>
                </a:cxn>
                <a:cxn ang="f58">
                  <a:pos x="f96" y="f94"/>
                </a:cxn>
                <a:cxn ang="f58">
                  <a:pos x="f97" y="f94"/>
                </a:cxn>
                <a:cxn ang="f58">
                  <a:pos x="f98" y="f99"/>
                </a:cxn>
                <a:cxn ang="f58">
                  <a:pos x="f100" y="f101"/>
                </a:cxn>
                <a:cxn ang="f58">
                  <a:pos x="f102" y="f103"/>
                </a:cxn>
                <a:cxn ang="f58">
                  <a:pos x="f104" y="f105"/>
                </a:cxn>
                <a:cxn ang="f58">
                  <a:pos x="f104" y="f105"/>
                </a:cxn>
              </a:cxnLst>
              <a:rect l="f89" t="f92" r="f90" b="f91"/>
              <a:pathLst>
                <a:path w="11553" h="3777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1" y="f9"/>
                  </a:lnTo>
                  <a:cubicBezTo>
                    <a:pt x="f12" y="f13"/>
                    <a:pt x="f14" y="f13"/>
                    <a:pt x="f15" y="f9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26"/>
                    <a:pt x="f30" y="f31"/>
                    <a:pt x="f32" y="f7"/>
                  </a:cubicBezTo>
                  <a:lnTo>
                    <a:pt x="f32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2" name="Freeform: Shape 602">
              <a:extLst>
                <a:ext uri="{FF2B5EF4-FFF2-40B4-BE49-F238E27FC236}">
                  <a16:creationId xmlns:a16="http://schemas.microsoft.com/office/drawing/2014/main" id="{516671D0-17FC-5588-34F6-FAABEA3A6569}"/>
                </a:ext>
              </a:extLst>
            </p:cNvPr>
            <p:cNvSpPr/>
            <p:nvPr/>
          </p:nvSpPr>
          <p:spPr>
            <a:xfrm>
              <a:off x="455791" y="6055979"/>
              <a:ext cx="20583" cy="165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584"/>
                <a:gd name="f7" fmla="val 16505"/>
                <a:gd name="f8" fmla="val 15"/>
                <a:gd name="f9" fmla="val 1270"/>
                <a:gd name="f10" fmla="val 11950"/>
                <a:gd name="f11" fmla="val 10792"/>
                <a:gd name="f12" fmla="val 16521"/>
                <a:gd name="f13" fmla="val 14474"/>
                <a:gd name="f14" fmla="val 19060"/>
                <a:gd name="f15" fmla="val 16506"/>
                <a:gd name="f16" fmla="val 19457"/>
                <a:gd name="f17" fmla="val 15795"/>
                <a:gd name="f18" fmla="val 19972"/>
                <a:gd name="f19" fmla="val 15147"/>
                <a:gd name="f20" fmla="val 14601"/>
                <a:gd name="f21" fmla="val 18045"/>
                <a:gd name="f22" fmla="val 12570"/>
                <a:gd name="f23" fmla="val 15759"/>
                <a:gd name="f24" fmla="val 2047"/>
                <a:gd name="f25" fmla="val 1031"/>
                <a:gd name="f26" fmla="val 777"/>
                <a:gd name="f27" fmla="val 247"/>
                <a:gd name="f28" fmla="val 178"/>
                <a:gd name="f29" fmla="val -76"/>
                <a:gd name="f30" fmla="val 711"/>
                <a:gd name="f31" fmla="+- 0 0 -90"/>
                <a:gd name="f32" fmla="*/ f3 1 20584"/>
                <a:gd name="f33" fmla="*/ f4 1 16505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0584"/>
                <a:gd name="f42" fmla="*/ f38 1 16505"/>
                <a:gd name="f43" fmla="*/ 15 f39 1"/>
                <a:gd name="f44" fmla="*/ 1270 f38 1"/>
                <a:gd name="f45" fmla="*/ 11950 f39 1"/>
                <a:gd name="f46" fmla="*/ 10792 f38 1"/>
                <a:gd name="f47" fmla="*/ 16521 f39 1"/>
                <a:gd name="f48" fmla="*/ 14474 f38 1"/>
                <a:gd name="f49" fmla="*/ 19060 f39 1"/>
                <a:gd name="f50" fmla="*/ 16506 f38 1"/>
                <a:gd name="f51" fmla="*/ 20584 f39 1"/>
                <a:gd name="f52" fmla="*/ 14601 f38 1"/>
                <a:gd name="f53" fmla="*/ 18045 f39 1"/>
                <a:gd name="f54" fmla="*/ 12570 f38 1"/>
                <a:gd name="f55" fmla="*/ 15759 f39 1"/>
                <a:gd name="f56" fmla="*/ 2047 f39 1"/>
                <a:gd name="f57" fmla="*/ 0 f38 1"/>
                <a:gd name="f58" fmla="*/ 777 f39 1"/>
                <a:gd name="f59" fmla="+- f40 0 f1"/>
                <a:gd name="f60" fmla="*/ f43 1 20584"/>
                <a:gd name="f61" fmla="*/ f44 1 16505"/>
                <a:gd name="f62" fmla="*/ f45 1 20584"/>
                <a:gd name="f63" fmla="*/ f46 1 16505"/>
                <a:gd name="f64" fmla="*/ f47 1 20584"/>
                <a:gd name="f65" fmla="*/ f48 1 16505"/>
                <a:gd name="f66" fmla="*/ f49 1 20584"/>
                <a:gd name="f67" fmla="*/ f50 1 16505"/>
                <a:gd name="f68" fmla="*/ f51 1 20584"/>
                <a:gd name="f69" fmla="*/ f52 1 16505"/>
                <a:gd name="f70" fmla="*/ f53 1 20584"/>
                <a:gd name="f71" fmla="*/ f54 1 16505"/>
                <a:gd name="f72" fmla="*/ f55 1 20584"/>
                <a:gd name="f73" fmla="*/ f56 1 20584"/>
                <a:gd name="f74" fmla="*/ f57 1 16505"/>
                <a:gd name="f75" fmla="*/ f58 1 20584"/>
                <a:gd name="f76" fmla="*/ f34 1 f41"/>
                <a:gd name="f77" fmla="*/ f35 1 f41"/>
                <a:gd name="f78" fmla="*/ f34 1 f42"/>
                <a:gd name="f79" fmla="*/ f36 1 f42"/>
                <a:gd name="f80" fmla="*/ f60 1 f41"/>
                <a:gd name="f81" fmla="*/ f61 1 f42"/>
                <a:gd name="f82" fmla="*/ f62 1 f41"/>
                <a:gd name="f83" fmla="*/ f63 1 f42"/>
                <a:gd name="f84" fmla="*/ f64 1 f41"/>
                <a:gd name="f85" fmla="*/ f65 1 f42"/>
                <a:gd name="f86" fmla="*/ f66 1 f41"/>
                <a:gd name="f87" fmla="*/ f67 1 f42"/>
                <a:gd name="f88" fmla="*/ f68 1 f41"/>
                <a:gd name="f89" fmla="*/ f69 1 f42"/>
                <a:gd name="f90" fmla="*/ f70 1 f41"/>
                <a:gd name="f91" fmla="*/ f71 1 f42"/>
                <a:gd name="f92" fmla="*/ f72 1 f41"/>
                <a:gd name="f93" fmla="*/ f73 1 f41"/>
                <a:gd name="f94" fmla="*/ f74 1 f42"/>
                <a:gd name="f95" fmla="*/ f75 1 f41"/>
                <a:gd name="f96" fmla="*/ f76 f32 1"/>
                <a:gd name="f97" fmla="*/ f77 f32 1"/>
                <a:gd name="f98" fmla="*/ f79 f33 1"/>
                <a:gd name="f99" fmla="*/ f78 f33 1"/>
                <a:gd name="f100" fmla="*/ f80 f32 1"/>
                <a:gd name="f101" fmla="*/ f81 f33 1"/>
                <a:gd name="f102" fmla="*/ f82 f32 1"/>
                <a:gd name="f103" fmla="*/ f83 f33 1"/>
                <a:gd name="f104" fmla="*/ f84 f32 1"/>
                <a:gd name="f105" fmla="*/ f85 f33 1"/>
                <a:gd name="f106" fmla="*/ f86 f32 1"/>
                <a:gd name="f107" fmla="*/ f87 f33 1"/>
                <a:gd name="f108" fmla="*/ f88 f32 1"/>
                <a:gd name="f109" fmla="*/ f89 f33 1"/>
                <a:gd name="f110" fmla="*/ f90 f32 1"/>
                <a:gd name="f111" fmla="*/ f91 f33 1"/>
                <a:gd name="f112" fmla="*/ f92 f32 1"/>
                <a:gd name="f113" fmla="*/ f93 f32 1"/>
                <a:gd name="f114" fmla="*/ f94 f33 1"/>
                <a:gd name="f115" fmla="*/ f9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0" y="f101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112" y="f103"/>
                </a:cxn>
                <a:cxn ang="f59">
                  <a:pos x="f113" y="f114"/>
                </a:cxn>
                <a:cxn ang="f59">
                  <a:pos x="f113" y="f114"/>
                </a:cxn>
                <a:cxn ang="f59">
                  <a:pos x="f113" y="f114"/>
                </a:cxn>
                <a:cxn ang="f59">
                  <a:pos x="f115" y="f114"/>
                </a:cxn>
                <a:cxn ang="f59">
                  <a:pos x="f100" y="f101"/>
                </a:cxn>
              </a:cxnLst>
              <a:rect l="f96" t="f99" r="f97" b="f98"/>
              <a:pathLst>
                <a:path w="20584" h="16505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6" y="f20"/>
                  </a:cubicBezTo>
                  <a:lnTo>
                    <a:pt x="f21" y="f22"/>
                  </a:lnTo>
                  <a:lnTo>
                    <a:pt x="f23" y="f11"/>
                  </a:lnTo>
                  <a:lnTo>
                    <a:pt x="f24" y="f5"/>
                  </a:lnTo>
                  <a:lnTo>
                    <a:pt x="f24" y="f5"/>
                  </a:lnTo>
                  <a:lnTo>
                    <a:pt x="f24" y="f5"/>
                  </a:lnTo>
                  <a:cubicBezTo>
                    <a:pt x="f24" y="f5"/>
                    <a:pt x="f25" y="f5"/>
                    <a:pt x="f26" y="f5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3" name="Freeform: Shape 603">
              <a:extLst>
                <a:ext uri="{FF2B5EF4-FFF2-40B4-BE49-F238E27FC236}">
                  <a16:creationId xmlns:a16="http://schemas.microsoft.com/office/drawing/2014/main" id="{80E7870B-5C45-4AA6-C069-43195FAFC4F6}"/>
                </a:ext>
              </a:extLst>
            </p:cNvPr>
            <p:cNvSpPr/>
            <p:nvPr/>
          </p:nvSpPr>
          <p:spPr>
            <a:xfrm>
              <a:off x="453268" y="5743767"/>
              <a:ext cx="31738" cy="42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1"/>
                <a:gd name="f7" fmla="val 42914"/>
                <a:gd name="f8" fmla="val 3809"/>
                <a:gd name="f9" fmla="val 10538"/>
                <a:gd name="f10" fmla="val 2666"/>
                <a:gd name="f11" fmla="val 14855"/>
                <a:gd name="f12" fmla="val 5079"/>
                <a:gd name="f13" fmla="val 18791"/>
                <a:gd name="f14" fmla="val 19934"/>
                <a:gd name="f15" fmla="val 42915"/>
                <a:gd name="f16" fmla="val 18039"/>
                <a:gd name="f17" fmla="val 39638"/>
                <a:gd name="f18" fmla="val 19045"/>
                <a:gd name="f19" fmla="val 35453"/>
                <a:gd name="f20" fmla="val 22219"/>
                <a:gd name="f21" fmla="val 33392"/>
                <a:gd name="f22" fmla="val 25453"/>
                <a:gd name="f23" fmla="val 31404"/>
                <a:gd name="f24" fmla="val 29681"/>
                <a:gd name="f25" fmla="val 32363"/>
                <a:gd name="f26" fmla="val 31742"/>
                <a:gd name="f27" fmla="val 35551"/>
                <a:gd name="f28" fmla="val 29202"/>
                <a:gd name="f29" fmla="val 31361"/>
                <a:gd name="f30" fmla="val 9776"/>
                <a:gd name="f31" fmla="val 10830"/>
                <a:gd name="f32" fmla="val 1141"/>
                <a:gd name="f33" fmla="val 11419"/>
                <a:gd name="f34" fmla="val 2636"/>
                <a:gd name="f35" fmla="val 11427"/>
                <a:gd name="f36" fmla="val 4190"/>
                <a:gd name="f37" fmla="val 11094"/>
                <a:gd name="f38" fmla="val 8032"/>
                <a:gd name="f39" fmla="val 7708"/>
                <a:gd name="f40" fmla="val 10877"/>
                <a:gd name="f41" fmla="val 3866"/>
                <a:gd name="f42" fmla="val 10543"/>
                <a:gd name="f43" fmla="val 3847"/>
                <a:gd name="f44" fmla="val 10542"/>
                <a:gd name="f45" fmla="val 3828"/>
                <a:gd name="f46" fmla="val 10541"/>
                <a:gd name="f47" fmla="+- 0 0 -90"/>
                <a:gd name="f48" fmla="*/ f3 1 31741"/>
                <a:gd name="f49" fmla="*/ f4 1 42914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31741"/>
                <a:gd name="f58" fmla="*/ f54 1 42914"/>
                <a:gd name="f59" fmla="*/ 3809 f55 1"/>
                <a:gd name="f60" fmla="*/ 10538 f54 1"/>
                <a:gd name="f61" fmla="*/ 0 f55 1"/>
                <a:gd name="f62" fmla="*/ 2666 f55 1"/>
                <a:gd name="f63" fmla="*/ 14855 f54 1"/>
                <a:gd name="f64" fmla="*/ 5079 f55 1"/>
                <a:gd name="f65" fmla="*/ 18791 f54 1"/>
                <a:gd name="f66" fmla="*/ 19934 f55 1"/>
                <a:gd name="f67" fmla="*/ 42915 f54 1"/>
                <a:gd name="f68" fmla="*/ 22219 f55 1"/>
                <a:gd name="f69" fmla="*/ 33392 f54 1"/>
                <a:gd name="f70" fmla="*/ 31742 f55 1"/>
                <a:gd name="f71" fmla="*/ 35551 f54 1"/>
                <a:gd name="f72" fmla="*/ 29202 f55 1"/>
                <a:gd name="f73" fmla="*/ 31361 f54 1"/>
                <a:gd name="f74" fmla="*/ 9776 f55 1"/>
                <a:gd name="f75" fmla="*/ 0 f54 1"/>
                <a:gd name="f76" fmla="*/ 11427 f55 1"/>
                <a:gd name="f77" fmla="*/ 4190 f54 1"/>
                <a:gd name="f78" fmla="*/ 3866 f55 1"/>
                <a:gd name="f79" fmla="*/ 10543 f54 1"/>
                <a:gd name="f80" fmla="+- f56 0 f1"/>
                <a:gd name="f81" fmla="*/ f59 1 31741"/>
                <a:gd name="f82" fmla="*/ f60 1 42914"/>
                <a:gd name="f83" fmla="*/ f61 1 31741"/>
                <a:gd name="f84" fmla="*/ f62 1 31741"/>
                <a:gd name="f85" fmla="*/ f63 1 42914"/>
                <a:gd name="f86" fmla="*/ f64 1 31741"/>
                <a:gd name="f87" fmla="*/ f65 1 42914"/>
                <a:gd name="f88" fmla="*/ f66 1 31741"/>
                <a:gd name="f89" fmla="*/ f67 1 42914"/>
                <a:gd name="f90" fmla="*/ f68 1 31741"/>
                <a:gd name="f91" fmla="*/ f69 1 42914"/>
                <a:gd name="f92" fmla="*/ f70 1 31741"/>
                <a:gd name="f93" fmla="*/ f71 1 42914"/>
                <a:gd name="f94" fmla="*/ f72 1 31741"/>
                <a:gd name="f95" fmla="*/ f73 1 42914"/>
                <a:gd name="f96" fmla="*/ f74 1 31741"/>
                <a:gd name="f97" fmla="*/ f75 1 42914"/>
                <a:gd name="f98" fmla="*/ f76 1 31741"/>
                <a:gd name="f99" fmla="*/ f77 1 42914"/>
                <a:gd name="f100" fmla="*/ f78 1 31741"/>
                <a:gd name="f101" fmla="*/ f79 1 42914"/>
                <a:gd name="f102" fmla="*/ f50 1 f57"/>
                <a:gd name="f103" fmla="*/ f51 1 f57"/>
                <a:gd name="f104" fmla="*/ f50 1 f58"/>
                <a:gd name="f105" fmla="*/ f52 1 f58"/>
                <a:gd name="f106" fmla="*/ f81 1 f57"/>
                <a:gd name="f107" fmla="*/ f82 1 f58"/>
                <a:gd name="f108" fmla="*/ f83 1 f57"/>
                <a:gd name="f109" fmla="*/ f84 1 f57"/>
                <a:gd name="f110" fmla="*/ f85 1 f58"/>
                <a:gd name="f111" fmla="*/ f86 1 f57"/>
                <a:gd name="f112" fmla="*/ f87 1 f58"/>
                <a:gd name="f113" fmla="*/ f88 1 f57"/>
                <a:gd name="f114" fmla="*/ f89 1 f58"/>
                <a:gd name="f115" fmla="*/ f90 1 f57"/>
                <a:gd name="f116" fmla="*/ f91 1 f58"/>
                <a:gd name="f117" fmla="*/ f92 1 f57"/>
                <a:gd name="f118" fmla="*/ f93 1 f58"/>
                <a:gd name="f119" fmla="*/ f94 1 f57"/>
                <a:gd name="f120" fmla="*/ f95 1 f58"/>
                <a:gd name="f121" fmla="*/ f96 1 f57"/>
                <a:gd name="f122" fmla="*/ f97 1 f58"/>
                <a:gd name="f123" fmla="*/ f98 1 f57"/>
                <a:gd name="f124" fmla="*/ f99 1 f58"/>
                <a:gd name="f125" fmla="*/ f100 1 f57"/>
                <a:gd name="f126" fmla="*/ f101 1 f58"/>
                <a:gd name="f127" fmla="*/ f102 f48 1"/>
                <a:gd name="f128" fmla="*/ f103 f48 1"/>
                <a:gd name="f129" fmla="*/ f105 f49 1"/>
                <a:gd name="f130" fmla="*/ f104 f49 1"/>
                <a:gd name="f131" fmla="*/ f106 f48 1"/>
                <a:gd name="f132" fmla="*/ f107 f49 1"/>
                <a:gd name="f133" fmla="*/ f108 f48 1"/>
                <a:gd name="f134" fmla="*/ f109 f48 1"/>
                <a:gd name="f135" fmla="*/ f110 f49 1"/>
                <a:gd name="f136" fmla="*/ f111 f48 1"/>
                <a:gd name="f137" fmla="*/ f112 f49 1"/>
                <a:gd name="f138" fmla="*/ f113 f48 1"/>
                <a:gd name="f139" fmla="*/ f114 f49 1"/>
                <a:gd name="f140" fmla="*/ f115 f48 1"/>
                <a:gd name="f141" fmla="*/ f116 f49 1"/>
                <a:gd name="f142" fmla="*/ f117 f48 1"/>
                <a:gd name="f143" fmla="*/ f118 f49 1"/>
                <a:gd name="f144" fmla="*/ f119 f48 1"/>
                <a:gd name="f145" fmla="*/ f120 f49 1"/>
                <a:gd name="f146" fmla="*/ f121 f48 1"/>
                <a:gd name="f147" fmla="*/ f122 f49 1"/>
                <a:gd name="f148" fmla="*/ f123 f48 1"/>
                <a:gd name="f149" fmla="*/ f124 f49 1"/>
                <a:gd name="f150" fmla="*/ f125 f48 1"/>
                <a:gd name="f151" fmla="*/ f126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1" y="f132"/>
                </a:cxn>
                <a:cxn ang="f80">
                  <a:pos x="f133" y="f132"/>
                </a:cxn>
                <a:cxn ang="f80">
                  <a:pos x="f134" y="f135"/>
                </a:cxn>
                <a:cxn ang="f80">
                  <a:pos x="f136" y="f137"/>
                </a:cxn>
                <a:cxn ang="f80">
                  <a:pos x="f138" y="f139"/>
                </a:cxn>
                <a:cxn ang="f80">
                  <a:pos x="f140" y="f141"/>
                </a:cxn>
                <a:cxn ang="f80">
                  <a:pos x="f142" y="f143"/>
                </a:cxn>
                <a:cxn ang="f80">
                  <a:pos x="f144" y="f145"/>
                </a:cxn>
                <a:cxn ang="f80">
                  <a:pos x="f146" y="f147"/>
                </a:cxn>
                <a:cxn ang="f80">
                  <a:pos x="f146" y="f147"/>
                </a:cxn>
                <a:cxn ang="f80">
                  <a:pos x="f148" y="f149"/>
                </a:cxn>
                <a:cxn ang="f80">
                  <a:pos x="f150" y="f151"/>
                </a:cxn>
                <a:cxn ang="f80">
                  <a:pos x="f131" y="f132"/>
                </a:cxn>
              </a:cxnLst>
              <a:rect l="f127" t="f130" r="f128" b="f129"/>
              <a:pathLst>
                <a:path w="31741" h="42914">
                  <a:moveTo>
                    <a:pt x="f8" y="f9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5"/>
                  </a:lnTo>
                  <a:lnTo>
                    <a:pt x="f30" y="f5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4" name="Freeform: Shape 604">
              <a:extLst>
                <a:ext uri="{FF2B5EF4-FFF2-40B4-BE49-F238E27FC236}">
                  <a16:creationId xmlns:a16="http://schemas.microsoft.com/office/drawing/2014/main" id="{B505A67D-9E94-F7D6-06C0-F8935AF022BC}"/>
                </a:ext>
              </a:extLst>
            </p:cNvPr>
            <p:cNvSpPr/>
            <p:nvPr/>
          </p:nvSpPr>
          <p:spPr>
            <a:xfrm>
              <a:off x="471738" y="5776127"/>
              <a:ext cx="16349" cy="179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50"/>
                <a:gd name="f7" fmla="val 17922"/>
                <a:gd name="f8" fmla="val 3622"/>
                <a:gd name="f9" fmla="val 14621"/>
                <a:gd name="f10" fmla="val 4842"/>
                <a:gd name="f11" fmla="val 16683"/>
                <a:gd name="f12" fmla="val 7066"/>
                <a:gd name="f13" fmla="val 17940"/>
                <a:gd name="f14" fmla="val 9462"/>
                <a:gd name="f15" fmla="val 10715"/>
                <a:gd name="f16" fmla="val 17897"/>
                <a:gd name="f17" fmla="val 11940"/>
                <a:gd name="f18" fmla="val 17548"/>
                <a:gd name="f19" fmla="val 13017"/>
                <a:gd name="f20" fmla="val 16906"/>
                <a:gd name="f21" fmla="val 16265"/>
                <a:gd name="f22" fmla="val 14960"/>
                <a:gd name="f23" fmla="val 17320"/>
                <a:gd name="f24" fmla="val 10750"/>
                <a:gd name="f25" fmla="val 15375"/>
                <a:gd name="f26" fmla="val 7501"/>
                <a:gd name="f27" fmla="val 15351"/>
                <a:gd name="f28" fmla="val 7461"/>
                <a:gd name="f29" fmla="val 15327"/>
                <a:gd name="f30" fmla="val 7423"/>
                <a:gd name="f31" fmla="val 15303"/>
                <a:gd name="f32" fmla="val 7384"/>
                <a:gd name="f33" fmla="val 12763"/>
                <a:gd name="f34" fmla="val 3194"/>
                <a:gd name="f35" fmla="val 10703"/>
                <a:gd name="f36" fmla="val 6"/>
                <a:gd name="f37" fmla="val 6475"/>
                <a:gd name="f38" fmla="val -953"/>
                <a:gd name="f39" fmla="val 3241"/>
                <a:gd name="f40" fmla="val 1036"/>
                <a:gd name="f41" fmla="val 67"/>
                <a:gd name="f42" fmla="val 3096"/>
                <a:gd name="f43" fmla="val -939"/>
                <a:gd name="f44" fmla="val 7281"/>
                <a:gd name="f45" fmla="val 955"/>
                <a:gd name="f46" fmla="val 10558"/>
                <a:gd name="f47" fmla="+- 0 0 -90"/>
                <a:gd name="f48" fmla="*/ f3 1 16350"/>
                <a:gd name="f49" fmla="*/ f4 1 17922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6350"/>
                <a:gd name="f58" fmla="*/ f54 1 17922"/>
                <a:gd name="f59" fmla="*/ 3622 f55 1"/>
                <a:gd name="f60" fmla="*/ 14621 f54 1"/>
                <a:gd name="f61" fmla="*/ 9462 f55 1"/>
                <a:gd name="f62" fmla="*/ 17922 f54 1"/>
                <a:gd name="f63" fmla="*/ 13017 f55 1"/>
                <a:gd name="f64" fmla="*/ 16906 f54 1"/>
                <a:gd name="f65" fmla="*/ 15375 f55 1"/>
                <a:gd name="f66" fmla="*/ 7501 f54 1"/>
                <a:gd name="f67" fmla="*/ 15303 f55 1"/>
                <a:gd name="f68" fmla="*/ 7384 f54 1"/>
                <a:gd name="f69" fmla="*/ 12763 f55 1"/>
                <a:gd name="f70" fmla="*/ 3194 f54 1"/>
                <a:gd name="f71" fmla="*/ 3241 f55 1"/>
                <a:gd name="f72" fmla="*/ 1036 f54 1"/>
                <a:gd name="f73" fmla="*/ 955 f55 1"/>
                <a:gd name="f74" fmla="*/ 10558 f54 1"/>
                <a:gd name="f75" fmla="+- f56 0 f1"/>
                <a:gd name="f76" fmla="*/ f59 1 16350"/>
                <a:gd name="f77" fmla="*/ f60 1 17922"/>
                <a:gd name="f78" fmla="*/ f61 1 16350"/>
                <a:gd name="f79" fmla="*/ f62 1 17922"/>
                <a:gd name="f80" fmla="*/ f63 1 16350"/>
                <a:gd name="f81" fmla="*/ f64 1 17922"/>
                <a:gd name="f82" fmla="*/ f65 1 16350"/>
                <a:gd name="f83" fmla="*/ f66 1 17922"/>
                <a:gd name="f84" fmla="*/ f67 1 16350"/>
                <a:gd name="f85" fmla="*/ f68 1 17922"/>
                <a:gd name="f86" fmla="*/ f69 1 16350"/>
                <a:gd name="f87" fmla="*/ f70 1 17922"/>
                <a:gd name="f88" fmla="*/ f71 1 16350"/>
                <a:gd name="f89" fmla="*/ f72 1 17922"/>
                <a:gd name="f90" fmla="*/ f73 1 16350"/>
                <a:gd name="f91" fmla="*/ f74 1 17922"/>
                <a:gd name="f92" fmla="*/ f50 1 f57"/>
                <a:gd name="f93" fmla="*/ f51 1 f57"/>
                <a:gd name="f94" fmla="*/ f50 1 f58"/>
                <a:gd name="f95" fmla="*/ f52 1 f58"/>
                <a:gd name="f96" fmla="*/ f76 1 f57"/>
                <a:gd name="f97" fmla="*/ f77 1 f58"/>
                <a:gd name="f98" fmla="*/ f78 1 f57"/>
                <a:gd name="f99" fmla="*/ f79 1 f58"/>
                <a:gd name="f100" fmla="*/ f80 1 f57"/>
                <a:gd name="f101" fmla="*/ f81 1 f58"/>
                <a:gd name="f102" fmla="*/ f82 1 f57"/>
                <a:gd name="f103" fmla="*/ f83 1 f58"/>
                <a:gd name="f104" fmla="*/ f84 1 f57"/>
                <a:gd name="f105" fmla="*/ f85 1 f58"/>
                <a:gd name="f106" fmla="*/ f86 1 f57"/>
                <a:gd name="f107" fmla="*/ f87 1 f58"/>
                <a:gd name="f108" fmla="*/ f88 1 f57"/>
                <a:gd name="f109" fmla="*/ f89 1 f58"/>
                <a:gd name="f110" fmla="*/ f90 1 f57"/>
                <a:gd name="f111" fmla="*/ f91 1 f58"/>
                <a:gd name="f112" fmla="*/ f92 f48 1"/>
                <a:gd name="f113" fmla="*/ f93 f48 1"/>
                <a:gd name="f114" fmla="*/ f95 f49 1"/>
                <a:gd name="f115" fmla="*/ f94 f49 1"/>
                <a:gd name="f116" fmla="*/ f96 f48 1"/>
                <a:gd name="f117" fmla="*/ f97 f49 1"/>
                <a:gd name="f118" fmla="*/ f98 f48 1"/>
                <a:gd name="f119" fmla="*/ f99 f49 1"/>
                <a:gd name="f120" fmla="*/ f100 f48 1"/>
                <a:gd name="f121" fmla="*/ f101 f49 1"/>
                <a:gd name="f122" fmla="*/ f102 f48 1"/>
                <a:gd name="f123" fmla="*/ f103 f49 1"/>
                <a:gd name="f124" fmla="*/ f104 f48 1"/>
                <a:gd name="f125" fmla="*/ f105 f49 1"/>
                <a:gd name="f126" fmla="*/ f106 f48 1"/>
                <a:gd name="f127" fmla="*/ f107 f49 1"/>
                <a:gd name="f128" fmla="*/ f108 f48 1"/>
                <a:gd name="f129" fmla="*/ f109 f49 1"/>
                <a:gd name="f130" fmla="*/ f110 f48 1"/>
                <a:gd name="f131" fmla="*/ f111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16" y="f117"/>
                </a:cxn>
                <a:cxn ang="f75">
                  <a:pos x="f116" y="f117"/>
                </a:cxn>
                <a:cxn ang="f75">
                  <a:pos x="f118" y="f119"/>
                </a:cxn>
                <a:cxn ang="f75">
                  <a:pos x="f120" y="f121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0" y="f131"/>
                </a:cxn>
              </a:cxnLst>
              <a:rect l="f112" t="f115" r="f113" b="f114"/>
              <a:pathLst>
                <a:path w="16350" h="17922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7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5" y="f4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5" name="Freeform: Shape 605">
              <a:extLst>
                <a:ext uri="{FF2B5EF4-FFF2-40B4-BE49-F238E27FC236}">
                  <a16:creationId xmlns:a16="http://schemas.microsoft.com/office/drawing/2014/main" id="{5A0AD105-9E33-D024-D3D9-27F793747FF4}"/>
                </a:ext>
              </a:extLst>
            </p:cNvPr>
            <p:cNvSpPr/>
            <p:nvPr/>
          </p:nvSpPr>
          <p:spPr>
            <a:xfrm>
              <a:off x="3275746" y="6465832"/>
              <a:ext cx="608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094"/>
                <a:gd name="f7" fmla="val 12696"/>
                <a:gd name="f8" fmla="val 6095"/>
                <a:gd name="f9" fmla="val 127"/>
                <a:gd name="f10" fmla="+- 0 0 -90"/>
                <a:gd name="f11" fmla="*/ f3 1 6094"/>
                <a:gd name="f12" fmla="*/ f4 1 1269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094"/>
                <a:gd name="f21" fmla="*/ f17 1 12696"/>
                <a:gd name="f22" fmla="*/ 0 f18 1"/>
                <a:gd name="f23" fmla="*/ 0 f17 1"/>
                <a:gd name="f24" fmla="*/ 6095 f18 1"/>
                <a:gd name="f25" fmla="*/ 127 f18 1"/>
                <a:gd name="f26" fmla="+- f19 0 f1"/>
                <a:gd name="f27" fmla="*/ f22 1 6094"/>
                <a:gd name="f28" fmla="*/ f23 1 12696"/>
                <a:gd name="f29" fmla="*/ f24 1 6094"/>
                <a:gd name="f30" fmla="*/ f25 1 6094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6" y="f44"/>
                </a:cxn>
              </a:cxnLst>
              <a:rect l="f39" t="f42" r="f40" b="f41"/>
              <a:pathLst>
                <a:path w="6094" h="12696">
                  <a:moveTo>
                    <a:pt x="f5" y="f5"/>
                  </a:moveTo>
                  <a:lnTo>
                    <a:pt x="f8" y="f5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6" name="Freeform: Shape 606">
              <a:extLst>
                <a:ext uri="{FF2B5EF4-FFF2-40B4-BE49-F238E27FC236}">
                  <a16:creationId xmlns:a16="http://schemas.microsoft.com/office/drawing/2014/main" id="{80C3245C-2F33-CDAE-D11A-5FD12A27F9CC}"/>
                </a:ext>
              </a:extLst>
            </p:cNvPr>
            <p:cNvSpPr/>
            <p:nvPr/>
          </p:nvSpPr>
          <p:spPr>
            <a:xfrm>
              <a:off x="2580345" y="6463546"/>
              <a:ext cx="22475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73"/>
                <a:gd name="f7" fmla="val 1402"/>
                <a:gd name="f8" fmla="val 1143"/>
                <a:gd name="f9" fmla="val 508"/>
                <a:gd name="f10" fmla="val 21965"/>
                <a:gd name="f11" fmla="val 21331"/>
                <a:gd name="f12" fmla="val 11554"/>
                <a:gd name="f13" fmla="val 698"/>
                <a:gd name="f14" fmla="val 10983"/>
                <a:gd name="f15" fmla="val 1270"/>
                <a:gd name="f16" fmla="val 10284"/>
                <a:gd name="f17" fmla="val 21203"/>
                <a:gd name="f18" fmla="val 21610"/>
                <a:gd name="f19" fmla="val 1485"/>
                <a:gd name="f20" fmla="val 22118"/>
                <a:gd name="f21" fmla="val 1435"/>
                <a:gd name="f22" fmla="+- 0 0 -90"/>
                <a:gd name="f23" fmla="*/ f3 1 22473"/>
                <a:gd name="f24" fmla="*/ f4 1 140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2473"/>
                <a:gd name="f33" fmla="*/ f29 1 1402"/>
                <a:gd name="f34" fmla="*/ 22473 f30 1"/>
                <a:gd name="f35" fmla="*/ 1143 f29 1"/>
                <a:gd name="f36" fmla="*/ 21331 f30 1"/>
                <a:gd name="f37" fmla="*/ 0 f29 1"/>
                <a:gd name="f38" fmla="*/ 11554 f30 1"/>
                <a:gd name="f39" fmla="*/ 10284 f30 1"/>
                <a:gd name="f40" fmla="*/ 1270 f29 1"/>
                <a:gd name="f41" fmla="*/ 0 f30 1"/>
                <a:gd name="f42" fmla="*/ 21203 f30 1"/>
                <a:gd name="f43" fmla="+- f31 0 f1"/>
                <a:gd name="f44" fmla="*/ f34 1 22473"/>
                <a:gd name="f45" fmla="*/ f35 1 1402"/>
                <a:gd name="f46" fmla="*/ f36 1 22473"/>
                <a:gd name="f47" fmla="*/ f37 1 1402"/>
                <a:gd name="f48" fmla="*/ f38 1 22473"/>
                <a:gd name="f49" fmla="*/ f39 1 22473"/>
                <a:gd name="f50" fmla="*/ f40 1 1402"/>
                <a:gd name="f51" fmla="*/ f41 1 22473"/>
                <a:gd name="f52" fmla="*/ f42 1 22473"/>
                <a:gd name="f53" fmla="*/ f25 1 f32"/>
                <a:gd name="f54" fmla="*/ f26 1 f32"/>
                <a:gd name="f55" fmla="*/ f25 1 f33"/>
                <a:gd name="f56" fmla="*/ f27 1 f33"/>
                <a:gd name="f57" fmla="*/ f44 1 f32"/>
                <a:gd name="f58" fmla="*/ f45 1 f33"/>
                <a:gd name="f59" fmla="*/ f46 1 f32"/>
                <a:gd name="f60" fmla="*/ f47 1 f33"/>
                <a:gd name="f61" fmla="*/ f48 1 f32"/>
                <a:gd name="f62" fmla="*/ f49 1 f32"/>
                <a:gd name="f63" fmla="*/ f50 1 f33"/>
                <a:gd name="f64" fmla="*/ f51 1 f32"/>
                <a:gd name="f65" fmla="*/ f52 1 f32"/>
                <a:gd name="f66" fmla="*/ f53 f23 1"/>
                <a:gd name="f67" fmla="*/ f54 f23 1"/>
                <a:gd name="f68" fmla="*/ f56 f24 1"/>
                <a:gd name="f69" fmla="*/ f55 f24 1"/>
                <a:gd name="f70" fmla="*/ f57 f23 1"/>
                <a:gd name="f71" fmla="*/ f58 f24 1"/>
                <a:gd name="f72" fmla="*/ f59 f23 1"/>
                <a:gd name="f73" fmla="*/ f60 f24 1"/>
                <a:gd name="f74" fmla="*/ f61 f23 1"/>
                <a:gd name="f75" fmla="*/ f62 f23 1"/>
                <a:gd name="f76" fmla="*/ f63 f24 1"/>
                <a:gd name="f77" fmla="*/ f64 f23 1"/>
                <a:gd name="f78" fmla="*/ f6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0" y="f71"/>
                </a:cxn>
                <a:cxn ang="f43">
                  <a:pos x="f70" y="f71"/>
                </a:cxn>
                <a:cxn ang="f43">
                  <a:pos x="f72" y="f73"/>
                </a:cxn>
                <a:cxn ang="f43">
                  <a:pos x="f74" y="f73"/>
                </a:cxn>
                <a:cxn ang="f43">
                  <a:pos x="f74" y="f73"/>
                </a:cxn>
                <a:cxn ang="f43">
                  <a:pos x="f75" y="f76"/>
                </a:cxn>
                <a:cxn ang="f43">
                  <a:pos x="f77" y="f76"/>
                </a:cxn>
                <a:cxn ang="f43">
                  <a:pos x="f78" y="f76"/>
                </a:cxn>
                <a:cxn ang="f43">
                  <a:pos x="f70" y="f71"/>
                </a:cxn>
              </a:cxnLst>
              <a:rect l="f66" t="f69" r="f67" b="f68"/>
              <a:pathLst>
                <a:path w="22473" h="1402">
                  <a:moveTo>
                    <a:pt x="f6" y="f8"/>
                  </a:moveTo>
                  <a:lnTo>
                    <a:pt x="f6" y="f8"/>
                  </a:lnTo>
                  <a:cubicBezTo>
                    <a:pt x="f6" y="f9"/>
                    <a:pt x="f10" y="f5"/>
                    <a:pt x="f11" y="f5"/>
                  </a:cubicBezTo>
                  <a:lnTo>
                    <a:pt x="f12" y="f5"/>
                  </a:lnTo>
                  <a:cubicBezTo>
                    <a:pt x="f12" y="f5"/>
                    <a:pt x="f12" y="f5"/>
                    <a:pt x="f12" y="f5"/>
                  </a:cubicBezTo>
                  <a:cubicBezTo>
                    <a:pt x="f12" y="f13"/>
                    <a:pt x="f14" y="f15"/>
                    <a:pt x="f16" y="f15"/>
                  </a:cubicBezTo>
                  <a:lnTo>
                    <a:pt x="f5" y="f15"/>
                  </a:lnTo>
                  <a:lnTo>
                    <a:pt x="f17" y="f15"/>
                  </a:lnTo>
                  <a:cubicBezTo>
                    <a:pt x="f18" y="f19"/>
                    <a:pt x="f20" y="f2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7" name="Freeform: Shape 607">
              <a:extLst>
                <a:ext uri="{FF2B5EF4-FFF2-40B4-BE49-F238E27FC236}">
                  <a16:creationId xmlns:a16="http://schemas.microsoft.com/office/drawing/2014/main" id="{15896DF5-D53D-7C72-5880-B033D8B6EAEA}"/>
                </a:ext>
              </a:extLst>
            </p:cNvPr>
            <p:cNvSpPr/>
            <p:nvPr/>
          </p:nvSpPr>
          <p:spPr>
            <a:xfrm>
              <a:off x="1216087" y="5807765"/>
              <a:ext cx="321603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607"/>
                <a:gd name="f7" fmla="val 13839"/>
                <a:gd name="f8" fmla="val 13840"/>
                <a:gd name="f9" fmla="val 314751"/>
                <a:gd name="f10" fmla="val 6983"/>
                <a:gd name="f11" fmla="val 3176"/>
                <a:gd name="f12" fmla="val 317798"/>
                <a:gd name="f13" fmla="val 70"/>
                <a:gd name="f14" fmla="+- 0 0 -90"/>
                <a:gd name="f15" fmla="*/ f3 1 321607"/>
                <a:gd name="f16" fmla="*/ f4 1 1383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21607"/>
                <a:gd name="f25" fmla="*/ f21 1 13839"/>
                <a:gd name="f26" fmla="*/ 0 f22 1"/>
                <a:gd name="f27" fmla="*/ 13840 f21 1"/>
                <a:gd name="f28" fmla="*/ 314751 f22 1"/>
                <a:gd name="f29" fmla="*/ 6983 f21 1"/>
                <a:gd name="f30" fmla="*/ 321607 f22 1"/>
                <a:gd name="f31" fmla="*/ 0 f21 1"/>
                <a:gd name="f32" fmla="+- f23 0 f1"/>
                <a:gd name="f33" fmla="*/ f26 1 321607"/>
                <a:gd name="f34" fmla="*/ f27 1 13839"/>
                <a:gd name="f35" fmla="*/ f28 1 321607"/>
                <a:gd name="f36" fmla="*/ f29 1 13839"/>
                <a:gd name="f37" fmla="*/ f30 1 321607"/>
                <a:gd name="f38" fmla="*/ f31 1 13839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321607" h="13839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9" y="f11"/>
                    <a:pt x="f12" y="f13"/>
                    <a:pt x="f6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8" name="Freeform: Shape 608">
              <a:extLst>
                <a:ext uri="{FF2B5EF4-FFF2-40B4-BE49-F238E27FC236}">
                  <a16:creationId xmlns:a16="http://schemas.microsoft.com/office/drawing/2014/main" id="{4CF9C693-5D08-3D12-A5C9-66CD45FD7DA5}"/>
                </a:ext>
              </a:extLst>
            </p:cNvPr>
            <p:cNvSpPr/>
            <p:nvPr/>
          </p:nvSpPr>
          <p:spPr>
            <a:xfrm>
              <a:off x="3311426" y="5807720"/>
              <a:ext cx="210888" cy="137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0892"/>
                <a:gd name="f7" fmla="val 13756"/>
                <a:gd name="f8" fmla="val 7491"/>
                <a:gd name="f9" fmla="val 5504"/>
                <a:gd name="f10" fmla="val 8278"/>
                <a:gd name="f11" fmla="val 9211"/>
                <a:gd name="f12" fmla="val 5967"/>
                <a:gd name="f13" fmla="val 12875"/>
                <a:gd name="f14" fmla="val 2285"/>
                <a:gd name="f15" fmla="val 204036"/>
                <a:gd name="f16" fmla="val 7027"/>
                <a:gd name="f17" fmla="val 3219"/>
                <a:gd name="f18" fmla="val 207083"/>
                <a:gd name="f19" fmla="val 114"/>
                <a:gd name="f20" fmla="val 44"/>
                <a:gd name="f21" fmla="val 762"/>
                <a:gd name="f22" fmla="val 3530"/>
                <a:gd name="f23" fmla="val -356"/>
                <a:gd name="f24" fmla="val 6793"/>
                <a:gd name="f25" fmla="val 2016"/>
                <a:gd name="f26" fmla="+- 0 0 -90"/>
                <a:gd name="f27" fmla="*/ f3 1 210892"/>
                <a:gd name="f28" fmla="*/ f4 1 1375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10892"/>
                <a:gd name="f37" fmla="*/ f33 1 13756"/>
                <a:gd name="f38" fmla="*/ 7491 f34 1"/>
                <a:gd name="f39" fmla="*/ 5504 f33 1"/>
                <a:gd name="f40" fmla="*/ 2285 f34 1"/>
                <a:gd name="f41" fmla="*/ 13756 f33 1"/>
                <a:gd name="f42" fmla="*/ 204036 f34 1"/>
                <a:gd name="f43" fmla="*/ 7027 f33 1"/>
                <a:gd name="f44" fmla="*/ 210892 f34 1"/>
                <a:gd name="f45" fmla="*/ 44 f33 1"/>
                <a:gd name="f46" fmla="*/ 762 f34 1"/>
                <a:gd name="f47" fmla="*/ 0 f34 1"/>
                <a:gd name="f48" fmla="+- f35 0 f1"/>
                <a:gd name="f49" fmla="*/ f38 1 210892"/>
                <a:gd name="f50" fmla="*/ f39 1 13756"/>
                <a:gd name="f51" fmla="*/ f40 1 210892"/>
                <a:gd name="f52" fmla="*/ f41 1 13756"/>
                <a:gd name="f53" fmla="*/ f42 1 210892"/>
                <a:gd name="f54" fmla="*/ f43 1 13756"/>
                <a:gd name="f55" fmla="*/ f44 1 210892"/>
                <a:gd name="f56" fmla="*/ f45 1 13756"/>
                <a:gd name="f57" fmla="*/ f46 1 210892"/>
                <a:gd name="f58" fmla="*/ f47 1 210892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6"/>
                <a:gd name="f66" fmla="*/ f52 1 f37"/>
                <a:gd name="f67" fmla="*/ f53 1 f36"/>
                <a:gd name="f68" fmla="*/ f54 1 f37"/>
                <a:gd name="f69" fmla="*/ f55 1 f36"/>
                <a:gd name="f70" fmla="*/ f56 1 f37"/>
                <a:gd name="f71" fmla="*/ f57 1 f36"/>
                <a:gd name="f72" fmla="*/ f58 1 f36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7 1"/>
                <a:gd name="f80" fmla="*/ f66 f28 1"/>
                <a:gd name="f81" fmla="*/ f67 f27 1"/>
                <a:gd name="f82" fmla="*/ f68 f28 1"/>
                <a:gd name="f83" fmla="*/ f69 f27 1"/>
                <a:gd name="f84" fmla="*/ f70 f28 1"/>
                <a:gd name="f85" fmla="*/ f71 f27 1"/>
                <a:gd name="f86" fmla="*/ f7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9" y="f80"/>
                </a:cxn>
                <a:cxn ang="f48">
                  <a:pos x="f81" y="f80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5" y="f84"/>
                </a:cxn>
                <a:cxn ang="f48">
                  <a:pos x="f86" y="f84"/>
                </a:cxn>
                <a:cxn ang="f48">
                  <a:pos x="f77" y="f78"/>
                </a:cxn>
              </a:cxnLst>
              <a:rect l="f73" t="f76" r="f74" b="f75"/>
              <a:pathLst>
                <a:path w="210892" h="13756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7"/>
                  </a:lnTo>
                  <a:lnTo>
                    <a:pt x="f15" y="f16"/>
                  </a:lnTo>
                  <a:cubicBezTo>
                    <a:pt x="f15" y="f17"/>
                    <a:pt x="f18" y="f19"/>
                    <a:pt x="f6" y="f20"/>
                  </a:cubicBezTo>
                  <a:lnTo>
                    <a:pt x="f21" y="f20"/>
                  </a:lnTo>
                  <a:lnTo>
                    <a:pt x="f5" y="f20"/>
                  </a:ln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9" name="Freeform: Shape 609">
              <a:extLst>
                <a:ext uri="{FF2B5EF4-FFF2-40B4-BE49-F238E27FC236}">
                  <a16:creationId xmlns:a16="http://schemas.microsoft.com/office/drawing/2014/main" id="{0D081291-6E2A-FA5E-104F-8FE95E005FA7}"/>
                </a:ext>
              </a:extLst>
            </p:cNvPr>
            <p:cNvSpPr/>
            <p:nvPr/>
          </p:nvSpPr>
          <p:spPr>
            <a:xfrm>
              <a:off x="3282220" y="5814742"/>
              <a:ext cx="4315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6"/>
                <a:gd name="f7" fmla="val 1015"/>
                <a:gd name="f8" fmla="val 2412"/>
                <a:gd name="f9" fmla="val 3682"/>
                <a:gd name="f10" fmla="val 4317"/>
                <a:gd name="f11" fmla="val 1016"/>
                <a:gd name="f12" fmla="val 673"/>
                <a:gd name="f13" fmla="val 894"/>
                <a:gd name="f14" fmla="val 1358"/>
                <a:gd name="f15" fmla="val 2032"/>
                <a:gd name="f16" fmla="+- 0 0 -90"/>
                <a:gd name="f17" fmla="*/ f3 1 4316"/>
                <a:gd name="f18" fmla="*/ f4 1 101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316"/>
                <a:gd name="f27" fmla="*/ f23 1 1015"/>
                <a:gd name="f28" fmla="*/ 2412 f24 1"/>
                <a:gd name="f29" fmla="*/ 0 f23 1"/>
                <a:gd name="f30" fmla="*/ 3682 f24 1"/>
                <a:gd name="f31" fmla="*/ 4317 f24 1"/>
                <a:gd name="f32" fmla="*/ 0 f24 1"/>
                <a:gd name="f33" fmla="*/ 1016 f23 1"/>
                <a:gd name="f34" fmla="*/ 2032 f24 1"/>
                <a:gd name="f35" fmla="+- f25 0 f1"/>
                <a:gd name="f36" fmla="*/ f28 1 4316"/>
                <a:gd name="f37" fmla="*/ f29 1 1015"/>
                <a:gd name="f38" fmla="*/ f30 1 4316"/>
                <a:gd name="f39" fmla="*/ f31 1 4316"/>
                <a:gd name="f40" fmla="*/ f32 1 4316"/>
                <a:gd name="f41" fmla="*/ f33 1 1015"/>
                <a:gd name="f42" fmla="*/ f34 1 4316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6"/>
                <a:gd name="f51" fmla="*/ f40 1 f26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7 1"/>
                <a:gd name="f62" fmla="*/ f51 f17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1" y="f59"/>
                </a:cxn>
                <a:cxn ang="f35">
                  <a:pos x="f62" y="f63"/>
                </a:cxn>
                <a:cxn ang="f35">
                  <a:pos x="f62" y="f63"/>
                </a:cxn>
                <a:cxn ang="f35">
                  <a:pos x="f64" y="f63"/>
                </a:cxn>
              </a:cxnLst>
              <a:rect l="f54" t="f57" r="f55" b="f56"/>
              <a:pathLst>
                <a:path w="4316" h="1015">
                  <a:moveTo>
                    <a:pt x="f8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5" y="f11"/>
                  </a:lnTo>
                  <a:cubicBezTo>
                    <a:pt x="f12" y="f13"/>
                    <a:pt x="f14" y="f13"/>
                    <a:pt x="f15" y="f1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0" name="Freeform: Shape 610">
              <a:extLst>
                <a:ext uri="{FF2B5EF4-FFF2-40B4-BE49-F238E27FC236}">
                  <a16:creationId xmlns:a16="http://schemas.microsoft.com/office/drawing/2014/main" id="{3DE4AB4C-EA3E-D2E8-5334-B837F3FCBE11}"/>
                </a:ext>
              </a:extLst>
            </p:cNvPr>
            <p:cNvSpPr/>
            <p:nvPr/>
          </p:nvSpPr>
          <p:spPr>
            <a:xfrm>
              <a:off x="3310914" y="5821600"/>
              <a:ext cx="2542" cy="782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78211"/>
                <a:gd name="f8" fmla="val 1270"/>
                <a:gd name="f9" fmla="val 78212"/>
                <a:gd name="f10" fmla="val 78085"/>
                <a:gd name="f11" fmla="+- 0 0 -90"/>
                <a:gd name="f12" fmla="*/ f3 1 2539"/>
                <a:gd name="f13" fmla="*/ f4 1 7821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539"/>
                <a:gd name="f22" fmla="*/ f18 1 78211"/>
                <a:gd name="f23" fmla="*/ 1270 f19 1"/>
                <a:gd name="f24" fmla="*/ 78212 f18 1"/>
                <a:gd name="f25" fmla="*/ 2539 f19 1"/>
                <a:gd name="f26" fmla="*/ 0 f18 1"/>
                <a:gd name="f27" fmla="*/ 0 f19 1"/>
                <a:gd name="f28" fmla="*/ 78085 f18 1"/>
                <a:gd name="f29" fmla="+- f20 0 f1"/>
                <a:gd name="f30" fmla="*/ f23 1 2539"/>
                <a:gd name="f31" fmla="*/ f24 1 78211"/>
                <a:gd name="f32" fmla="*/ f25 1 2539"/>
                <a:gd name="f33" fmla="*/ f26 1 78211"/>
                <a:gd name="f34" fmla="*/ f27 1 2539"/>
                <a:gd name="f35" fmla="*/ f28 1 78211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5"/>
                </a:cxn>
              </a:cxnLst>
              <a:rect l="f46" t="f49" r="f47" b="f48"/>
              <a:pathLst>
                <a:path w="2539" h="78211">
                  <a:moveTo>
                    <a:pt x="f8" y="f9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1" name="Freeform: Shape 611">
              <a:extLst>
                <a:ext uri="{FF2B5EF4-FFF2-40B4-BE49-F238E27FC236}">
                  <a16:creationId xmlns:a16="http://schemas.microsoft.com/office/drawing/2014/main" id="{1374A69A-4241-4F43-ACFE-BF39EEA9AFCB}"/>
                </a:ext>
              </a:extLst>
            </p:cNvPr>
            <p:cNvSpPr/>
            <p:nvPr/>
          </p:nvSpPr>
          <p:spPr>
            <a:xfrm>
              <a:off x="1544677" y="6456185"/>
              <a:ext cx="431304" cy="66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306"/>
                <a:gd name="f7" fmla="val 6602"/>
                <a:gd name="f8" fmla="val 431307"/>
                <a:gd name="f9" fmla="+- 0 0 -90"/>
                <a:gd name="f10" fmla="*/ f3 1 431306"/>
                <a:gd name="f11" fmla="*/ f4 1 660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431306"/>
                <a:gd name="f20" fmla="*/ f16 1 6602"/>
                <a:gd name="f21" fmla="*/ 0 f17 1"/>
                <a:gd name="f22" fmla="*/ 0 f16 1"/>
                <a:gd name="f23" fmla="*/ 431307 f17 1"/>
                <a:gd name="f24" fmla="*/ 6602 f16 1"/>
                <a:gd name="f25" fmla="+- f18 0 f1"/>
                <a:gd name="f26" fmla="*/ f21 1 431306"/>
                <a:gd name="f27" fmla="*/ f22 1 6602"/>
                <a:gd name="f28" fmla="*/ f23 1 431306"/>
                <a:gd name="f29" fmla="*/ f24 1 660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431306" h="6602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2" name="Freeform: Shape 612">
              <a:extLst>
                <a:ext uri="{FF2B5EF4-FFF2-40B4-BE49-F238E27FC236}">
                  <a16:creationId xmlns:a16="http://schemas.microsoft.com/office/drawing/2014/main" id="{BDBAE6A7-CD7E-39A3-E43A-CC801DA4B1F4}"/>
                </a:ext>
              </a:extLst>
            </p:cNvPr>
            <p:cNvSpPr/>
            <p:nvPr/>
          </p:nvSpPr>
          <p:spPr>
            <a:xfrm>
              <a:off x="1543159" y="6464689"/>
              <a:ext cx="432831" cy="47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2830"/>
                <a:gd name="f7" fmla="val 4697"/>
                <a:gd name="f8" fmla="val 1524"/>
                <a:gd name="f9" fmla="val 635"/>
                <a:gd name="f10" fmla="val 1473"/>
                <a:gd name="f11" fmla="val 2120"/>
                <a:gd name="f12" fmla="val 940"/>
                <a:gd name="f13" fmla="val 3555"/>
                <a:gd name="f14" fmla="val 4698"/>
                <a:gd name="f15" fmla="+- 0 0 -90"/>
                <a:gd name="f16" fmla="*/ f3 1 432830"/>
                <a:gd name="f17" fmla="*/ f4 1 469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32830"/>
                <a:gd name="f26" fmla="*/ f22 1 4697"/>
                <a:gd name="f27" fmla="*/ 1524 f23 1"/>
                <a:gd name="f28" fmla="*/ 635 f22 1"/>
                <a:gd name="f29" fmla="*/ 0 f23 1"/>
                <a:gd name="f30" fmla="*/ 4698 f22 1"/>
                <a:gd name="f31" fmla="*/ 432830 f23 1"/>
                <a:gd name="f32" fmla="*/ 0 f22 1"/>
                <a:gd name="f33" fmla="+- f24 0 f1"/>
                <a:gd name="f34" fmla="*/ f27 1 432830"/>
                <a:gd name="f35" fmla="*/ f28 1 4697"/>
                <a:gd name="f36" fmla="*/ f29 1 432830"/>
                <a:gd name="f37" fmla="*/ f30 1 4697"/>
                <a:gd name="f38" fmla="*/ f31 1 432830"/>
                <a:gd name="f39" fmla="*/ f32 1 4697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8" y="f57"/>
                </a:cxn>
                <a:cxn ang="f33">
                  <a:pos x="f58" y="f59"/>
                </a:cxn>
              </a:cxnLst>
              <a:rect l="f50" t="f53" r="f51" b="f52"/>
              <a:pathLst>
                <a:path w="432830" h="469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6" y="f14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3" name="Freeform: Shape 613">
              <a:extLst>
                <a:ext uri="{FF2B5EF4-FFF2-40B4-BE49-F238E27FC236}">
                  <a16:creationId xmlns:a16="http://schemas.microsoft.com/office/drawing/2014/main" id="{5C0A25B1-9484-BC23-AD91-1B06220FE17E}"/>
                </a:ext>
              </a:extLst>
            </p:cNvPr>
            <p:cNvSpPr/>
            <p:nvPr/>
          </p:nvSpPr>
          <p:spPr>
            <a:xfrm>
              <a:off x="3193596" y="6457017"/>
              <a:ext cx="50785" cy="67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786"/>
                <a:gd name="f7" fmla="val 6786"/>
                <a:gd name="f8" fmla="val 45327"/>
                <a:gd name="f9" fmla="val 5263"/>
                <a:gd name="f10" fmla="val 3993"/>
                <a:gd name="f11" fmla="val 3231"/>
                <a:gd name="f12" fmla="val 2850"/>
                <a:gd name="f13" fmla="val 45594"/>
                <a:gd name="f14" fmla="val 2228"/>
                <a:gd name="f15" fmla="val 45975"/>
                <a:gd name="f16" fmla="val 1670"/>
                <a:gd name="f17" fmla="val 46470"/>
                <a:gd name="f18" fmla="val 1200"/>
                <a:gd name="f19" fmla="val 46940"/>
                <a:gd name="f20" fmla="val 705"/>
                <a:gd name="f21" fmla="val 47498"/>
                <a:gd name="f22" fmla="val 324"/>
                <a:gd name="f23" fmla="val 48121"/>
                <a:gd name="f24" fmla="val 57"/>
                <a:gd name="f25" fmla="val 48667"/>
                <a:gd name="f26" fmla="val -19"/>
                <a:gd name="f27" fmla="val 49225"/>
                <a:gd name="f28" fmla="val 49771"/>
                <a:gd name="f29" fmla="val 50787"/>
                <a:gd name="f30" fmla="val 44312"/>
                <a:gd name="f31" fmla="+- 0 0 -90"/>
                <a:gd name="f32" fmla="*/ f3 1 50786"/>
                <a:gd name="f33" fmla="*/ f4 1 678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0786"/>
                <a:gd name="f42" fmla="*/ f38 1 6786"/>
                <a:gd name="f43" fmla="*/ 45327 f39 1"/>
                <a:gd name="f44" fmla="*/ 5263 f38 1"/>
                <a:gd name="f45" fmla="*/ 3993 f38 1"/>
                <a:gd name="f46" fmla="*/ 2850 f38 1"/>
                <a:gd name="f47" fmla="*/ 46470 f39 1"/>
                <a:gd name="f48" fmla="*/ 1200 f38 1"/>
                <a:gd name="f49" fmla="*/ 48121 f39 1"/>
                <a:gd name="f50" fmla="*/ 57 f38 1"/>
                <a:gd name="f51" fmla="*/ 49771 f39 1"/>
                <a:gd name="f52" fmla="*/ 50787 f39 1"/>
                <a:gd name="f53" fmla="*/ 0 f39 1"/>
                <a:gd name="f54" fmla="*/ 6786 f38 1"/>
                <a:gd name="f55" fmla="*/ 44312 f39 1"/>
                <a:gd name="f56" fmla="+- f40 0 f1"/>
                <a:gd name="f57" fmla="*/ f43 1 50786"/>
                <a:gd name="f58" fmla="*/ f44 1 6786"/>
                <a:gd name="f59" fmla="*/ f45 1 6786"/>
                <a:gd name="f60" fmla="*/ f46 1 6786"/>
                <a:gd name="f61" fmla="*/ f47 1 50786"/>
                <a:gd name="f62" fmla="*/ f48 1 6786"/>
                <a:gd name="f63" fmla="*/ f49 1 50786"/>
                <a:gd name="f64" fmla="*/ f50 1 6786"/>
                <a:gd name="f65" fmla="*/ f51 1 50786"/>
                <a:gd name="f66" fmla="*/ f52 1 50786"/>
                <a:gd name="f67" fmla="*/ f53 1 50786"/>
                <a:gd name="f68" fmla="*/ f54 1 6786"/>
                <a:gd name="f69" fmla="*/ f55 1 50786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2"/>
                <a:gd name="f77" fmla="*/ f60 1 f42"/>
                <a:gd name="f78" fmla="*/ f61 1 f41"/>
                <a:gd name="f79" fmla="*/ f62 1 f42"/>
                <a:gd name="f80" fmla="*/ f63 1 f41"/>
                <a:gd name="f81" fmla="*/ f64 1 f42"/>
                <a:gd name="f82" fmla="*/ f65 1 f41"/>
                <a:gd name="f83" fmla="*/ f66 1 f41"/>
                <a:gd name="f84" fmla="*/ f67 1 f41"/>
                <a:gd name="f85" fmla="*/ f68 1 f42"/>
                <a:gd name="f86" fmla="*/ f69 1 f41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3 1"/>
                <a:gd name="f94" fmla="*/ f77 f33 1"/>
                <a:gd name="f95" fmla="*/ f78 f32 1"/>
                <a:gd name="f96" fmla="*/ f79 f33 1"/>
                <a:gd name="f97" fmla="*/ f80 f32 1"/>
                <a:gd name="f98" fmla="*/ f81 f33 1"/>
                <a:gd name="f99" fmla="*/ f82 f32 1"/>
                <a:gd name="f100" fmla="*/ f83 f32 1"/>
                <a:gd name="f101" fmla="*/ f84 f32 1"/>
                <a:gd name="f102" fmla="*/ f85 f33 1"/>
                <a:gd name="f103" fmla="*/ f8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1" y="f93"/>
                </a:cxn>
                <a:cxn ang="f56">
                  <a:pos x="f91" y="f94"/>
                </a:cxn>
                <a:cxn ang="f56">
                  <a:pos x="f95" y="f96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7" y="f98"/>
                </a:cxn>
                <a:cxn ang="f56">
                  <a:pos x="f99" y="f98"/>
                </a:cxn>
                <a:cxn ang="f56">
                  <a:pos x="f100" y="f98"/>
                </a:cxn>
                <a:cxn ang="f56">
                  <a:pos x="f101" y="f98"/>
                </a:cxn>
                <a:cxn ang="f56">
                  <a:pos x="f101" y="f102"/>
                </a:cxn>
                <a:cxn ang="f56">
                  <a:pos x="f103" y="f102"/>
                </a:cxn>
              </a:cxnLst>
              <a:rect l="f87" t="f90" r="f88" b="f89"/>
              <a:pathLst>
                <a:path w="50786" h="6786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1"/>
                    <a:pt x="f8" y="f12"/>
                  </a:cubicBez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7" y="f18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3" y="f24"/>
                  </a:lnTo>
                  <a:cubicBezTo>
                    <a:pt x="f25" y="f26"/>
                    <a:pt x="f27" y="f26"/>
                    <a:pt x="f28" y="f24"/>
                  </a:cubicBezTo>
                  <a:lnTo>
                    <a:pt x="f29" y="f24"/>
                  </a:lnTo>
                  <a:lnTo>
                    <a:pt x="f5" y="f24"/>
                  </a:lnTo>
                  <a:lnTo>
                    <a:pt x="f5" y="f7"/>
                  </a:lnTo>
                  <a:lnTo>
                    <a:pt x="f30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4" name="Freeform: Shape 614">
              <a:extLst>
                <a:ext uri="{FF2B5EF4-FFF2-40B4-BE49-F238E27FC236}">
                  <a16:creationId xmlns:a16="http://schemas.microsoft.com/office/drawing/2014/main" id="{27476DA3-BB72-0C82-5EF1-0385DDEB409E}"/>
                </a:ext>
              </a:extLst>
            </p:cNvPr>
            <p:cNvSpPr/>
            <p:nvPr/>
          </p:nvSpPr>
          <p:spPr>
            <a:xfrm>
              <a:off x="3194739" y="6466088"/>
              <a:ext cx="50785" cy="47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786"/>
                <a:gd name="f7" fmla="val 4697"/>
                <a:gd name="f8" fmla="val 49644"/>
                <a:gd name="f9" fmla="val 3682"/>
                <a:gd name="f10" fmla="val 49225"/>
                <a:gd name="f11" fmla="val 3758"/>
                <a:gd name="f12" fmla="val 48793"/>
                <a:gd name="f13" fmla="val 48374"/>
                <a:gd name="f14" fmla="val 47613"/>
                <a:gd name="f15" fmla="val 47232"/>
                <a:gd name="f16" fmla="val 2920"/>
                <a:gd name="f17" fmla="val 46483"/>
                <a:gd name="f18" fmla="val 2514"/>
                <a:gd name="f19" fmla="val 45860"/>
                <a:gd name="f20" fmla="val 1892"/>
                <a:gd name="f21" fmla="val 45454"/>
                <a:gd name="f22" fmla="val 1143"/>
                <a:gd name="f23" fmla="val 44692"/>
                <a:gd name="f24" fmla="val 4698"/>
                <a:gd name="f25" fmla="val 50787"/>
                <a:gd name="f26" fmla="+- 0 0 -90"/>
                <a:gd name="f27" fmla="*/ f3 1 50786"/>
                <a:gd name="f28" fmla="*/ f4 1 4697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50786"/>
                <a:gd name="f37" fmla="*/ f33 1 4697"/>
                <a:gd name="f38" fmla="*/ 49644 f34 1"/>
                <a:gd name="f39" fmla="*/ 3682 f33 1"/>
                <a:gd name="f40" fmla="*/ 48374 f34 1"/>
                <a:gd name="f41" fmla="*/ 47232 f34 1"/>
                <a:gd name="f42" fmla="*/ 2920 f33 1"/>
                <a:gd name="f43" fmla="*/ 45454 f34 1"/>
                <a:gd name="f44" fmla="*/ 1143 f33 1"/>
                <a:gd name="f45" fmla="*/ 44692 f34 1"/>
                <a:gd name="f46" fmla="*/ 0 f33 1"/>
                <a:gd name="f47" fmla="*/ 0 f34 1"/>
                <a:gd name="f48" fmla="*/ 4698 f33 1"/>
                <a:gd name="f49" fmla="*/ 50787 f34 1"/>
                <a:gd name="f50" fmla="+- f35 0 f1"/>
                <a:gd name="f51" fmla="*/ f38 1 50786"/>
                <a:gd name="f52" fmla="*/ f39 1 4697"/>
                <a:gd name="f53" fmla="*/ f40 1 50786"/>
                <a:gd name="f54" fmla="*/ f41 1 50786"/>
                <a:gd name="f55" fmla="*/ f42 1 4697"/>
                <a:gd name="f56" fmla="*/ f43 1 50786"/>
                <a:gd name="f57" fmla="*/ f44 1 4697"/>
                <a:gd name="f58" fmla="*/ f45 1 50786"/>
                <a:gd name="f59" fmla="*/ f46 1 4697"/>
                <a:gd name="f60" fmla="*/ f47 1 50786"/>
                <a:gd name="f61" fmla="*/ f48 1 4697"/>
                <a:gd name="f62" fmla="*/ f49 1 50786"/>
                <a:gd name="f63" fmla="*/ f29 1 f36"/>
                <a:gd name="f64" fmla="*/ f30 1 f36"/>
                <a:gd name="f65" fmla="*/ f29 1 f37"/>
                <a:gd name="f66" fmla="*/ f31 1 f37"/>
                <a:gd name="f67" fmla="*/ f51 1 f36"/>
                <a:gd name="f68" fmla="*/ f52 1 f37"/>
                <a:gd name="f69" fmla="*/ f53 1 f36"/>
                <a:gd name="f70" fmla="*/ f54 1 f36"/>
                <a:gd name="f71" fmla="*/ f55 1 f37"/>
                <a:gd name="f72" fmla="*/ f56 1 f36"/>
                <a:gd name="f73" fmla="*/ f57 1 f37"/>
                <a:gd name="f74" fmla="*/ f58 1 f36"/>
                <a:gd name="f75" fmla="*/ f59 1 f37"/>
                <a:gd name="f76" fmla="*/ f60 1 f36"/>
                <a:gd name="f77" fmla="*/ f61 1 f37"/>
                <a:gd name="f78" fmla="*/ f62 1 f36"/>
                <a:gd name="f79" fmla="*/ f63 f27 1"/>
                <a:gd name="f80" fmla="*/ f64 f27 1"/>
                <a:gd name="f81" fmla="*/ f66 f28 1"/>
                <a:gd name="f82" fmla="*/ f65 f28 1"/>
                <a:gd name="f83" fmla="*/ f67 f27 1"/>
                <a:gd name="f84" fmla="*/ f68 f28 1"/>
                <a:gd name="f85" fmla="*/ f69 f27 1"/>
                <a:gd name="f86" fmla="*/ f70 f27 1"/>
                <a:gd name="f87" fmla="*/ f71 f28 1"/>
                <a:gd name="f88" fmla="*/ f72 f27 1"/>
                <a:gd name="f89" fmla="*/ f73 f28 1"/>
                <a:gd name="f90" fmla="*/ f74 f27 1"/>
                <a:gd name="f91" fmla="*/ f75 f28 1"/>
                <a:gd name="f92" fmla="*/ f76 f27 1"/>
                <a:gd name="f93" fmla="*/ f77 f28 1"/>
                <a:gd name="f94" fmla="*/ f7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3" y="f84"/>
                </a:cxn>
                <a:cxn ang="f50">
                  <a:pos x="f85" y="f84"/>
                </a:cxn>
                <a:cxn ang="f50">
                  <a:pos x="f86" y="f87"/>
                </a:cxn>
                <a:cxn ang="f50">
                  <a:pos x="f88" y="f89"/>
                </a:cxn>
                <a:cxn ang="f50">
                  <a:pos x="f90" y="f91"/>
                </a:cxn>
                <a:cxn ang="f50">
                  <a:pos x="f90" y="f91"/>
                </a:cxn>
                <a:cxn ang="f50">
                  <a:pos x="f92" y="f91"/>
                </a:cxn>
                <a:cxn ang="f50">
                  <a:pos x="f92" y="f93"/>
                </a:cxn>
                <a:cxn ang="f50">
                  <a:pos x="f94" y="f93"/>
                </a:cxn>
              </a:cxnLst>
              <a:rect l="f79" t="f82" r="f80" b="f81"/>
              <a:pathLst>
                <a:path w="50786" h="4697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3" y="f9"/>
                    <a:pt x="f14" y="f9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5"/>
                  </a:lnTo>
                  <a:lnTo>
                    <a:pt x="f23" y="f5"/>
                  </a:lnTo>
                  <a:lnTo>
                    <a:pt x="f5" y="f5"/>
                  </a:lnTo>
                  <a:lnTo>
                    <a:pt x="f5" y="f24"/>
                  </a:lnTo>
                  <a:lnTo>
                    <a:pt x="f25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5" name="Freeform: Shape 615">
              <a:extLst>
                <a:ext uri="{FF2B5EF4-FFF2-40B4-BE49-F238E27FC236}">
                  <a16:creationId xmlns:a16="http://schemas.microsoft.com/office/drawing/2014/main" id="{1FDBCBA3-CD02-A0E7-BCCB-E535FC70C30E}"/>
                </a:ext>
              </a:extLst>
            </p:cNvPr>
            <p:cNvSpPr/>
            <p:nvPr/>
          </p:nvSpPr>
          <p:spPr>
            <a:xfrm>
              <a:off x="3266986" y="5906164"/>
              <a:ext cx="15745" cy="14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43"/>
                <a:gd name="f7" fmla="val 14601"/>
                <a:gd name="f8" fmla="val 1905"/>
                <a:gd name="f9" fmla="val 673"/>
                <a:gd name="f10" fmla="val 1833"/>
                <a:gd name="f11" fmla="val 1358"/>
                <a:gd name="f12" fmla="val 2032"/>
                <a:gd name="f13" fmla="val 5840"/>
                <a:gd name="f14" fmla="val 1974"/>
                <a:gd name="f15" fmla="val 8888"/>
                <a:gd name="f16" fmla="val 5080"/>
                <a:gd name="f17" fmla="val 15744"/>
                <a:gd name="f18" fmla="val 13332"/>
                <a:gd name="f19" fmla="val 15325"/>
                <a:gd name="f20" fmla="val 13405"/>
                <a:gd name="f21" fmla="val 14893"/>
                <a:gd name="f22" fmla="val 14474"/>
                <a:gd name="f23" fmla="val 13713"/>
                <a:gd name="f24" fmla="val 13205"/>
                <a:gd name="f25" fmla="val 13112"/>
                <a:gd name="f26" fmla="val 12735"/>
                <a:gd name="f27" fmla="val 12812"/>
                <a:gd name="f28" fmla="val 12316"/>
                <a:gd name="f29" fmla="val 12443"/>
                <a:gd name="f30" fmla="val 11681"/>
                <a:gd name="f31" fmla="val 11948"/>
                <a:gd name="f32" fmla="val 11312"/>
                <a:gd name="f33" fmla="val 11643"/>
                <a:gd name="f34" fmla="val 10882"/>
                <a:gd name="f35" fmla="val 11427"/>
                <a:gd name="f36" fmla="val 10411"/>
                <a:gd name="f37" fmla="val 9396"/>
                <a:gd name="f38" fmla="val 8634"/>
                <a:gd name="f39" fmla="val 3047"/>
                <a:gd name="f40" fmla="val 1143"/>
                <a:gd name="f41" fmla="val 2159"/>
                <a:gd name="f42" fmla="+- 0 0 -90"/>
                <a:gd name="f43" fmla="*/ f3 1 15743"/>
                <a:gd name="f44" fmla="*/ f4 1 14601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5743"/>
                <a:gd name="f53" fmla="*/ f49 1 14601"/>
                <a:gd name="f54" fmla="*/ 0 f50 1"/>
                <a:gd name="f55" fmla="*/ 1905 f49 1"/>
                <a:gd name="f56" fmla="*/ 2032 f50 1"/>
                <a:gd name="f57" fmla="*/ 8888 f50 1"/>
                <a:gd name="f58" fmla="*/ 8888 f49 1"/>
                <a:gd name="f59" fmla="*/ 14601 f49 1"/>
                <a:gd name="f60" fmla="*/ 15744 f50 1"/>
                <a:gd name="f61" fmla="*/ 13332 f49 1"/>
                <a:gd name="f62" fmla="*/ 14474 f50 1"/>
                <a:gd name="f63" fmla="*/ 13713 f50 1"/>
                <a:gd name="f64" fmla="*/ 12316 f50 1"/>
                <a:gd name="f65" fmla="*/ 12443 f49 1"/>
                <a:gd name="f66" fmla="*/ 11681 f49 1"/>
                <a:gd name="f67" fmla="*/ 11427 f50 1"/>
                <a:gd name="f68" fmla="*/ 10411 f49 1"/>
                <a:gd name="f69" fmla="*/ 9396 f49 1"/>
                <a:gd name="f70" fmla="*/ 8634 f49 1"/>
                <a:gd name="f71" fmla="*/ 0 f49 1"/>
                <a:gd name="f72" fmla="*/ 3047 f50 1"/>
                <a:gd name="f73" fmla="*/ 1143 f49 1"/>
                <a:gd name="f74" fmla="*/ 2159 f50 1"/>
                <a:gd name="f75" fmla="+- f51 0 f1"/>
                <a:gd name="f76" fmla="*/ f54 1 15743"/>
                <a:gd name="f77" fmla="*/ f55 1 14601"/>
                <a:gd name="f78" fmla="*/ f56 1 15743"/>
                <a:gd name="f79" fmla="*/ f57 1 15743"/>
                <a:gd name="f80" fmla="*/ f58 1 14601"/>
                <a:gd name="f81" fmla="*/ f59 1 14601"/>
                <a:gd name="f82" fmla="*/ f60 1 15743"/>
                <a:gd name="f83" fmla="*/ f61 1 14601"/>
                <a:gd name="f84" fmla="*/ f62 1 15743"/>
                <a:gd name="f85" fmla="*/ f63 1 15743"/>
                <a:gd name="f86" fmla="*/ f64 1 15743"/>
                <a:gd name="f87" fmla="*/ f65 1 14601"/>
                <a:gd name="f88" fmla="*/ f66 1 14601"/>
                <a:gd name="f89" fmla="*/ f67 1 15743"/>
                <a:gd name="f90" fmla="*/ f68 1 14601"/>
                <a:gd name="f91" fmla="*/ f69 1 14601"/>
                <a:gd name="f92" fmla="*/ f70 1 14601"/>
                <a:gd name="f93" fmla="*/ f71 1 14601"/>
                <a:gd name="f94" fmla="*/ f72 1 15743"/>
                <a:gd name="f95" fmla="*/ f73 1 14601"/>
                <a:gd name="f96" fmla="*/ f74 1 15743"/>
                <a:gd name="f97" fmla="*/ f45 1 f52"/>
                <a:gd name="f98" fmla="*/ f46 1 f52"/>
                <a:gd name="f99" fmla="*/ f45 1 f53"/>
                <a:gd name="f100" fmla="*/ f47 1 f53"/>
                <a:gd name="f101" fmla="*/ f76 1 f52"/>
                <a:gd name="f102" fmla="*/ f77 1 f53"/>
                <a:gd name="f103" fmla="*/ f78 1 f52"/>
                <a:gd name="f104" fmla="*/ f79 1 f52"/>
                <a:gd name="f105" fmla="*/ f80 1 f53"/>
                <a:gd name="f106" fmla="*/ f81 1 f53"/>
                <a:gd name="f107" fmla="*/ f82 1 f52"/>
                <a:gd name="f108" fmla="*/ f83 1 f53"/>
                <a:gd name="f109" fmla="*/ f84 1 f52"/>
                <a:gd name="f110" fmla="*/ f85 1 f52"/>
                <a:gd name="f111" fmla="*/ f86 1 f52"/>
                <a:gd name="f112" fmla="*/ f87 1 f53"/>
                <a:gd name="f113" fmla="*/ f88 1 f53"/>
                <a:gd name="f114" fmla="*/ f89 1 f52"/>
                <a:gd name="f115" fmla="*/ f90 1 f53"/>
                <a:gd name="f116" fmla="*/ f91 1 f53"/>
                <a:gd name="f117" fmla="*/ f92 1 f53"/>
                <a:gd name="f118" fmla="*/ f93 1 f53"/>
                <a:gd name="f119" fmla="*/ f94 1 f52"/>
                <a:gd name="f120" fmla="*/ f95 1 f53"/>
                <a:gd name="f121" fmla="*/ f96 1 f52"/>
                <a:gd name="f122" fmla="*/ f97 f43 1"/>
                <a:gd name="f123" fmla="*/ f98 f43 1"/>
                <a:gd name="f124" fmla="*/ f100 f44 1"/>
                <a:gd name="f125" fmla="*/ f99 f44 1"/>
                <a:gd name="f126" fmla="*/ f101 f43 1"/>
                <a:gd name="f127" fmla="*/ f102 f44 1"/>
                <a:gd name="f128" fmla="*/ f103 f43 1"/>
                <a:gd name="f129" fmla="*/ f104 f43 1"/>
                <a:gd name="f130" fmla="*/ f105 f44 1"/>
                <a:gd name="f131" fmla="*/ f106 f44 1"/>
                <a:gd name="f132" fmla="*/ f107 f43 1"/>
                <a:gd name="f133" fmla="*/ f108 f44 1"/>
                <a:gd name="f134" fmla="*/ f109 f43 1"/>
                <a:gd name="f135" fmla="*/ f110 f43 1"/>
                <a:gd name="f136" fmla="*/ f111 f43 1"/>
                <a:gd name="f137" fmla="*/ f112 f44 1"/>
                <a:gd name="f138" fmla="*/ f113 f44 1"/>
                <a:gd name="f139" fmla="*/ f114 f43 1"/>
                <a:gd name="f140" fmla="*/ f115 f44 1"/>
                <a:gd name="f141" fmla="*/ f116 f44 1"/>
                <a:gd name="f142" fmla="*/ f117 f44 1"/>
                <a:gd name="f143" fmla="*/ f118 f44 1"/>
                <a:gd name="f144" fmla="*/ f119 f43 1"/>
                <a:gd name="f145" fmla="*/ f120 f44 1"/>
                <a:gd name="f146" fmla="*/ f121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6" y="f127"/>
                </a:cxn>
                <a:cxn ang="f75">
                  <a:pos x="f128" y="f127"/>
                </a:cxn>
                <a:cxn ang="f75">
                  <a:pos x="f129" y="f130"/>
                </a:cxn>
                <a:cxn ang="f75">
                  <a:pos x="f129" y="f131"/>
                </a:cxn>
                <a:cxn ang="f75">
                  <a:pos x="f132" y="f133"/>
                </a:cxn>
                <a:cxn ang="f75">
                  <a:pos x="f132" y="f133"/>
                </a:cxn>
                <a:cxn ang="f75">
                  <a:pos x="f134" y="f133"/>
                </a:cxn>
                <a:cxn ang="f75">
                  <a:pos x="f135" y="f133"/>
                </a:cxn>
                <a:cxn ang="f75">
                  <a:pos x="f136" y="f137"/>
                </a:cxn>
                <a:cxn ang="f75">
                  <a:pos x="f136" y="f138"/>
                </a:cxn>
                <a:cxn ang="f75">
                  <a:pos x="f139" y="f140"/>
                </a:cxn>
                <a:cxn ang="f75">
                  <a:pos x="f139" y="f141"/>
                </a:cxn>
                <a:cxn ang="f75">
                  <a:pos x="f139" y="f142"/>
                </a:cxn>
                <a:cxn ang="f75">
                  <a:pos x="f139" y="f142"/>
                </a:cxn>
                <a:cxn ang="f75">
                  <a:pos x="f139" y="f142"/>
                </a:cxn>
                <a:cxn ang="f75">
                  <a:pos x="f139" y="f143"/>
                </a:cxn>
                <a:cxn ang="f75">
                  <a:pos x="f129" y="f143"/>
                </a:cxn>
                <a:cxn ang="f75">
                  <a:pos x="f144" y="f145"/>
                </a:cxn>
                <a:cxn ang="f75">
                  <a:pos x="f146" y="f145"/>
                </a:cxn>
              </a:cxnLst>
              <a:rect l="f122" t="f125" r="f123" b="f124"/>
              <a:pathLst>
                <a:path w="15743" h="14601">
                  <a:moveTo>
                    <a:pt x="f5" y="f8"/>
                  </a:moveTo>
                  <a:cubicBezTo>
                    <a:pt x="f9" y="f10"/>
                    <a:pt x="f11" y="f10"/>
                    <a:pt x="f12" y="f8"/>
                  </a:cubicBezTo>
                  <a:cubicBezTo>
                    <a:pt x="f13" y="f14"/>
                    <a:pt x="f15" y="f16"/>
                    <a:pt x="f15" y="f15"/>
                  </a:cubicBezTo>
                  <a:lnTo>
                    <a:pt x="f15" y="f7"/>
                  </a:lnTo>
                  <a:lnTo>
                    <a:pt x="f17" y="f18"/>
                  </a:lnTo>
                  <a:lnTo>
                    <a:pt x="f17" y="f18"/>
                  </a:lnTo>
                  <a:cubicBezTo>
                    <a:pt x="f19" y="f20"/>
                    <a:pt x="f21" y="f20"/>
                    <a:pt x="f22" y="f18"/>
                  </a:cubicBezTo>
                  <a:cubicBezTo>
                    <a:pt x="f22" y="f18"/>
                    <a:pt x="f22" y="f18"/>
                    <a:pt x="f23" y="f18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28" y="f30"/>
                  </a:lnTo>
                  <a:cubicBezTo>
                    <a:pt x="f31" y="f32"/>
                    <a:pt x="f33" y="f34"/>
                    <a:pt x="f35" y="f36"/>
                  </a:cubicBezTo>
                  <a:lnTo>
                    <a:pt x="f35" y="f37"/>
                  </a:lnTo>
                  <a:cubicBezTo>
                    <a:pt x="f35" y="f37"/>
                    <a:pt x="f35" y="f37"/>
                    <a:pt x="f35" y="f38"/>
                  </a:cubicBezTo>
                  <a:lnTo>
                    <a:pt x="f35" y="f38"/>
                  </a:lnTo>
                  <a:cubicBezTo>
                    <a:pt x="f35" y="f38"/>
                    <a:pt x="f35" y="f38"/>
                    <a:pt x="f35" y="f38"/>
                  </a:cubicBezTo>
                  <a:lnTo>
                    <a:pt x="f35" y="f5"/>
                  </a:lnTo>
                  <a:lnTo>
                    <a:pt x="f15" y="f5"/>
                  </a:lnTo>
                  <a:lnTo>
                    <a:pt x="f39" y="f40"/>
                  </a:lnTo>
                  <a:lnTo>
                    <a:pt x="f41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6" name="Freeform: Shape 616">
              <a:extLst>
                <a:ext uri="{FF2B5EF4-FFF2-40B4-BE49-F238E27FC236}">
                  <a16:creationId xmlns:a16="http://schemas.microsoft.com/office/drawing/2014/main" id="{A488F124-937A-3CB3-B16F-A4D9274BA2B5}"/>
                </a:ext>
              </a:extLst>
            </p:cNvPr>
            <p:cNvSpPr/>
            <p:nvPr/>
          </p:nvSpPr>
          <p:spPr>
            <a:xfrm>
              <a:off x="3285137" y="5918737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7" name="Freeform: Shape 617">
              <a:extLst>
                <a:ext uri="{FF2B5EF4-FFF2-40B4-BE49-F238E27FC236}">
                  <a16:creationId xmlns:a16="http://schemas.microsoft.com/office/drawing/2014/main" id="{7741EF85-2C56-77DF-34FE-8AFE7D76D3B6}"/>
                </a:ext>
              </a:extLst>
            </p:cNvPr>
            <p:cNvSpPr/>
            <p:nvPr/>
          </p:nvSpPr>
          <p:spPr>
            <a:xfrm>
              <a:off x="3244894" y="6456185"/>
              <a:ext cx="1713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40"/>
                <a:gd name="f7" fmla="val 761"/>
                <a:gd name="f8" fmla="val 17141"/>
                <a:gd name="f9" fmla="val 762"/>
                <a:gd name="f10" fmla="val 1016"/>
                <a:gd name="f11" fmla="val 1270"/>
                <a:gd name="f12" fmla="+- 0 0 -90"/>
                <a:gd name="f13" fmla="*/ f3 1 17140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7140"/>
                <a:gd name="f23" fmla="*/ f19 1 761"/>
                <a:gd name="f24" fmla="*/ 17141 f20 1"/>
                <a:gd name="f25" fmla="*/ 762 f19 1"/>
                <a:gd name="f26" fmla="*/ 0 f19 1"/>
                <a:gd name="f27" fmla="*/ 1016 f20 1"/>
                <a:gd name="f28" fmla="*/ 0 f20 1"/>
                <a:gd name="f29" fmla="*/ 1270 f20 1"/>
                <a:gd name="f30" fmla="+- f21 0 f1"/>
                <a:gd name="f31" fmla="*/ f24 1 17140"/>
                <a:gd name="f32" fmla="*/ f25 1 761"/>
                <a:gd name="f33" fmla="*/ f26 1 761"/>
                <a:gd name="f34" fmla="*/ f27 1 17140"/>
                <a:gd name="f35" fmla="*/ f28 1 17140"/>
                <a:gd name="f36" fmla="*/ f29 1 17140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2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3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5" y="f53"/>
                </a:cxn>
                <a:cxn ang="f30">
                  <a:pos x="f56" y="f53"/>
                </a:cxn>
              </a:cxnLst>
              <a:rect l="f47" t="f50" r="f48" b="f49"/>
              <a:pathLst>
                <a:path w="17140" h="761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8" name="Freeform: Shape 618">
              <a:extLst>
                <a:ext uri="{FF2B5EF4-FFF2-40B4-BE49-F238E27FC236}">
                  <a16:creationId xmlns:a16="http://schemas.microsoft.com/office/drawing/2014/main" id="{68008DDE-E68C-9FE7-DBDB-C263176097AE}"/>
                </a:ext>
              </a:extLst>
            </p:cNvPr>
            <p:cNvSpPr/>
            <p:nvPr/>
          </p:nvSpPr>
          <p:spPr>
            <a:xfrm>
              <a:off x="3275746" y="6462787"/>
              <a:ext cx="5971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967"/>
                <a:gd name="f7" fmla="val 2412"/>
                <a:gd name="f8" fmla="val 1270"/>
                <a:gd name="f9" fmla="val 64"/>
                <a:gd name="f10" fmla="val 1651"/>
                <a:gd name="f11" fmla="val 2032"/>
                <a:gd name="f12" fmla="val 5891"/>
                <a:gd name="f13" fmla="val 1994"/>
                <a:gd name="f14" fmla="val 1562"/>
                <a:gd name="f15" fmla="val 1143"/>
                <a:gd name="f16" fmla="val 381"/>
                <a:gd name="f17" fmla="val 254"/>
                <a:gd name="f18" fmla="+- 0 0 -90"/>
                <a:gd name="f19" fmla="*/ f3 1 5967"/>
                <a:gd name="f20" fmla="*/ f4 1 241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5967"/>
                <a:gd name="f29" fmla="*/ f25 1 2412"/>
                <a:gd name="f30" fmla="*/ 0 f26 1"/>
                <a:gd name="f31" fmla="*/ 1270 f25 1"/>
                <a:gd name="f32" fmla="*/ 2412 f25 1"/>
                <a:gd name="f33" fmla="*/ 5967 f26 1"/>
                <a:gd name="f34" fmla="*/ 1143 f25 1"/>
                <a:gd name="f35" fmla="*/ 0 f25 1"/>
                <a:gd name="f36" fmla="*/ 254 f26 1"/>
                <a:gd name="f37" fmla="+- f27 0 f1"/>
                <a:gd name="f38" fmla="*/ f30 1 5967"/>
                <a:gd name="f39" fmla="*/ f31 1 2412"/>
                <a:gd name="f40" fmla="*/ f32 1 2412"/>
                <a:gd name="f41" fmla="*/ f33 1 5967"/>
                <a:gd name="f42" fmla="*/ f34 1 2412"/>
                <a:gd name="f43" fmla="*/ f35 1 2412"/>
                <a:gd name="f44" fmla="*/ f36 1 5967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9"/>
                <a:gd name="f52" fmla="*/ f41 1 f28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20 1"/>
                <a:gd name="f63" fmla="*/ f52 f19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0" y="f61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62"/>
                </a:cxn>
                <a:cxn ang="f37">
                  <a:pos x="f63" y="f64"/>
                </a:cxn>
                <a:cxn ang="f37">
                  <a:pos x="f63" y="f65"/>
                </a:cxn>
                <a:cxn ang="f37">
                  <a:pos x="f66" y="f65"/>
                </a:cxn>
              </a:cxnLst>
              <a:rect l="f56" t="f59" r="f57" b="f58"/>
              <a:pathLst>
                <a:path w="5967" h="2412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cubicBezTo>
                    <a:pt x="f9" y="f10"/>
                    <a:pt x="f9" y="f11"/>
                    <a:pt x="f5" y="f7"/>
                  </a:cubicBezTo>
                  <a:lnTo>
                    <a:pt x="f6" y="f7"/>
                  </a:lnTo>
                  <a:cubicBezTo>
                    <a:pt x="f12" y="f13"/>
                    <a:pt x="f12" y="f14"/>
                    <a:pt x="f6" y="f15"/>
                  </a:cubicBezTo>
                  <a:cubicBezTo>
                    <a:pt x="f6" y="f15"/>
                    <a:pt x="f6" y="f16"/>
                    <a:pt x="f6" y="f5"/>
                  </a:cubicBezTo>
                  <a:lnTo>
                    <a:pt x="f1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9" name="Freeform: Shape 619">
              <a:extLst>
                <a:ext uri="{FF2B5EF4-FFF2-40B4-BE49-F238E27FC236}">
                  <a16:creationId xmlns:a16="http://schemas.microsoft.com/office/drawing/2014/main" id="{B163C9AD-04FF-A5F7-6B1C-4F199D9FEF3E}"/>
                </a:ext>
              </a:extLst>
            </p:cNvPr>
            <p:cNvSpPr/>
            <p:nvPr/>
          </p:nvSpPr>
          <p:spPr>
            <a:xfrm>
              <a:off x="3282732" y="5918609"/>
              <a:ext cx="2414" cy="5424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542405"/>
                <a:gd name="f8" fmla="val 609"/>
                <a:gd name="f9" fmla="val 541491"/>
                <a:gd name="f10" fmla="val 1448"/>
                <a:gd name="f11" fmla="val 540755"/>
                <a:gd name="f12" fmla="val 540247"/>
                <a:gd name="f13" fmla="val 127"/>
                <a:gd name="f14" fmla="+- 0 0 -90"/>
                <a:gd name="f15" fmla="*/ f3 1 2412"/>
                <a:gd name="f16" fmla="*/ f4 1 54240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412"/>
                <a:gd name="f25" fmla="*/ f21 1 542405"/>
                <a:gd name="f26" fmla="*/ 0 f22 1"/>
                <a:gd name="f27" fmla="*/ 0 f21 1"/>
                <a:gd name="f28" fmla="*/ 542405 f21 1"/>
                <a:gd name="f29" fmla="*/ 2412 f22 1"/>
                <a:gd name="f30" fmla="*/ 540247 f21 1"/>
                <a:gd name="f31" fmla="*/ 127 f21 1"/>
                <a:gd name="f32" fmla="+- f23 0 f1"/>
                <a:gd name="f33" fmla="*/ f26 1 2412"/>
                <a:gd name="f34" fmla="*/ f27 1 542405"/>
                <a:gd name="f35" fmla="*/ f28 1 542405"/>
                <a:gd name="f36" fmla="*/ f29 1 2412"/>
                <a:gd name="f37" fmla="*/ f30 1 542405"/>
                <a:gd name="f38" fmla="*/ f31 1 542405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5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6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7"/>
                </a:cxn>
                <a:cxn ang="f32">
                  <a:pos x="f56" y="f58"/>
                </a:cxn>
                <a:cxn ang="f32">
                  <a:pos x="f53" y="f58"/>
                </a:cxn>
              </a:cxnLst>
              <a:rect l="f49" t="f52" r="f50" b="f51"/>
              <a:pathLst>
                <a:path w="2412" h="542405">
                  <a:moveTo>
                    <a:pt x="f5" y="f5"/>
                  </a:moveTo>
                  <a:lnTo>
                    <a:pt x="f5" y="f7"/>
                  </a:lnTo>
                  <a:cubicBezTo>
                    <a:pt x="f8" y="f9"/>
                    <a:pt x="f10" y="f11"/>
                    <a:pt x="f6" y="f12"/>
                  </a:cubicBezTo>
                  <a:lnTo>
                    <a:pt x="f6" y="f13"/>
                  </a:lnTo>
                  <a:lnTo>
                    <a:pt x="f5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0" name="Freeform: Shape 620">
              <a:extLst>
                <a:ext uri="{FF2B5EF4-FFF2-40B4-BE49-F238E27FC236}">
                  <a16:creationId xmlns:a16="http://schemas.microsoft.com/office/drawing/2014/main" id="{AA471042-D7A5-2F1F-382D-69602F9BF31C}"/>
                </a:ext>
              </a:extLst>
            </p:cNvPr>
            <p:cNvSpPr/>
            <p:nvPr/>
          </p:nvSpPr>
          <p:spPr>
            <a:xfrm>
              <a:off x="3318787" y="5905524"/>
              <a:ext cx="196925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925"/>
                <a:gd name="f7" fmla="val 2412"/>
                <a:gd name="f8" fmla="val 254"/>
                <a:gd name="f9" fmla="val 196850"/>
                <a:gd name="f10" fmla="val 1992"/>
                <a:gd name="f11" fmla="val 1563"/>
                <a:gd name="f12" fmla="val 1143"/>
                <a:gd name="f13" fmla="val 63"/>
                <a:gd name="f14" fmla="val 378"/>
                <a:gd name="f15" fmla="val 764"/>
                <a:gd name="f16" fmla="+- 0 0 -90"/>
                <a:gd name="f17" fmla="*/ f3 1 196925"/>
                <a:gd name="f18" fmla="*/ f4 1 241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96925"/>
                <a:gd name="f27" fmla="*/ f23 1 2412"/>
                <a:gd name="f28" fmla="*/ 254 f24 1"/>
                <a:gd name="f29" fmla="*/ 2412 f23 1"/>
                <a:gd name="f30" fmla="*/ 196925 f24 1"/>
                <a:gd name="f31" fmla="*/ 1143 f23 1"/>
                <a:gd name="f32" fmla="*/ 0 f23 1"/>
                <a:gd name="f33" fmla="*/ 0 f24 1"/>
                <a:gd name="f34" fmla="+- f25 0 f1"/>
                <a:gd name="f35" fmla="*/ f28 1 196925"/>
                <a:gd name="f36" fmla="*/ f29 1 2412"/>
                <a:gd name="f37" fmla="*/ f30 1 196925"/>
                <a:gd name="f38" fmla="*/ f31 1 2412"/>
                <a:gd name="f39" fmla="*/ f32 1 2412"/>
                <a:gd name="f40" fmla="*/ f33 1 196925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58"/>
                </a:cxn>
              </a:cxnLst>
              <a:rect l="f51" t="f54" r="f52" b="f53"/>
              <a:pathLst>
                <a:path w="196925" h="2412">
                  <a:moveTo>
                    <a:pt x="f8" y="f7"/>
                  </a:moveTo>
                  <a:lnTo>
                    <a:pt x="f6" y="f7"/>
                  </a:lnTo>
                  <a:cubicBezTo>
                    <a:pt x="f9" y="f10"/>
                    <a:pt x="f9" y="f11"/>
                    <a:pt x="f6" y="f12"/>
                  </a:cubicBezTo>
                  <a:lnTo>
                    <a:pt x="f6" y="f5"/>
                  </a:lnTo>
                  <a:lnTo>
                    <a:pt x="f5" y="f5"/>
                  </a:lnTo>
                  <a:cubicBezTo>
                    <a:pt x="f13" y="f14"/>
                    <a:pt x="f13" y="f15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1" name="Freeform: Shape 621">
              <a:extLst>
                <a:ext uri="{FF2B5EF4-FFF2-40B4-BE49-F238E27FC236}">
                  <a16:creationId xmlns:a16="http://schemas.microsoft.com/office/drawing/2014/main" id="{A20D396E-569C-EF4A-AA65-C8819BFA6CE7}"/>
                </a:ext>
              </a:extLst>
            </p:cNvPr>
            <p:cNvSpPr/>
            <p:nvPr/>
          </p:nvSpPr>
          <p:spPr>
            <a:xfrm>
              <a:off x="3289462" y="5917594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"/>
                <a:gd name="f7" fmla="val 12696"/>
                <a:gd name="f8" fmla="+- 0 0 -90"/>
                <a:gd name="f9" fmla="*/ f3 1 762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762"/>
                <a:gd name="f19" fmla="*/ f15 1 12696"/>
                <a:gd name="f20" fmla="*/ 762 f16 1"/>
                <a:gd name="f21" fmla="*/ 0 f15 1"/>
                <a:gd name="f22" fmla="*/ 0 f16 1"/>
                <a:gd name="f23" fmla="+- f17 0 f1"/>
                <a:gd name="f24" fmla="*/ f20 1 762"/>
                <a:gd name="f25" fmla="*/ f21 1 12696"/>
                <a:gd name="f26" fmla="*/ f22 1 762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762" h="12696">
                  <a:moveTo>
                    <a:pt x="f6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2" name="Freeform: Shape 622">
              <a:extLst>
                <a:ext uri="{FF2B5EF4-FFF2-40B4-BE49-F238E27FC236}">
                  <a16:creationId xmlns:a16="http://schemas.microsoft.com/office/drawing/2014/main" id="{97C8628B-0F40-0184-5C02-7C6AA6F08F5C}"/>
                </a:ext>
              </a:extLst>
            </p:cNvPr>
            <p:cNvSpPr/>
            <p:nvPr/>
          </p:nvSpPr>
          <p:spPr>
            <a:xfrm>
              <a:off x="3294921" y="5912254"/>
              <a:ext cx="5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888"/>
                <a:gd name="f8" fmla="val 12"/>
                <a:gd name="f9" fmla="val 296"/>
                <a:gd name="f10" fmla="val 593"/>
                <a:gd name="f11" fmla="val 889"/>
                <a:gd name="f12" fmla="val 76"/>
                <a:gd name="f13" fmla="val 597"/>
                <a:gd name="f14" fmla="val 292"/>
                <a:gd name="f15" fmla="+- 0 0 -90"/>
                <a:gd name="f16" fmla="*/ f3 1 56"/>
                <a:gd name="f17" fmla="*/ f4 1 88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6"/>
                <a:gd name="f26" fmla="*/ f22 1 888"/>
                <a:gd name="f27" fmla="*/ 0 f23 1"/>
                <a:gd name="f28" fmla="*/ 0 f22 1"/>
                <a:gd name="f29" fmla="*/ 889 f22 1"/>
                <a:gd name="f30" fmla="+- f24 0 f1"/>
                <a:gd name="f31" fmla="*/ f27 1 56"/>
                <a:gd name="f32" fmla="*/ f28 1 888"/>
                <a:gd name="f33" fmla="*/ f29 1 888"/>
                <a:gd name="f34" fmla="*/ f18 1 f25"/>
                <a:gd name="f35" fmla="*/ f19 1 f25"/>
                <a:gd name="f36" fmla="*/ f18 1 f26"/>
                <a:gd name="f37" fmla="*/ f20 1 f26"/>
                <a:gd name="f38" fmla="*/ f31 1 f25"/>
                <a:gd name="f39" fmla="*/ f32 1 f26"/>
                <a:gd name="f40" fmla="*/ f33 1 f26"/>
                <a:gd name="f41" fmla="*/ f34 f16 1"/>
                <a:gd name="f42" fmla="*/ f35 f16 1"/>
                <a:gd name="f43" fmla="*/ f37 f17 1"/>
                <a:gd name="f44" fmla="*/ f36 f17 1"/>
                <a:gd name="f45" fmla="*/ f38 f16 1"/>
                <a:gd name="f46" fmla="*/ f39 f17 1"/>
                <a:gd name="f47" fmla="*/ f4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5" y="f46"/>
                </a:cxn>
                <a:cxn ang="f30">
                  <a:pos x="f45" y="f47"/>
                </a:cxn>
                <a:cxn ang="f30">
                  <a:pos x="f45" y="f46"/>
                </a:cxn>
              </a:cxnLst>
              <a:rect l="f41" t="f44" r="f42" b="f43"/>
              <a:pathLst>
                <a:path w="56" h="888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12" y="f13"/>
                    <a:pt x="f12" y="f14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3" name="Freeform: Shape 623">
              <a:extLst>
                <a:ext uri="{FF2B5EF4-FFF2-40B4-BE49-F238E27FC236}">
                  <a16:creationId xmlns:a16="http://schemas.microsoft.com/office/drawing/2014/main" id="{88C6D8FC-48D6-3299-ABAD-08F279FE2443}"/>
                </a:ext>
              </a:extLst>
            </p:cNvPr>
            <p:cNvSpPr/>
            <p:nvPr/>
          </p:nvSpPr>
          <p:spPr>
            <a:xfrm>
              <a:off x="3277337" y="5912510"/>
              <a:ext cx="54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1396"/>
                <a:gd name="f8" fmla="val 1397"/>
                <a:gd name="f9" fmla="val -19"/>
                <a:gd name="f10" fmla="val 933"/>
                <a:gd name="f11" fmla="val 464"/>
                <a:gd name="f12" fmla="val 1143"/>
                <a:gd name="f13" fmla="+- 0 0 -90"/>
                <a:gd name="f14" fmla="*/ f3 1 57"/>
                <a:gd name="f15" fmla="*/ f4 1 1396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7"/>
                <a:gd name="f24" fmla="*/ f20 1 1396"/>
                <a:gd name="f25" fmla="*/ 57 f21 1"/>
                <a:gd name="f26" fmla="*/ 1397 f20 1"/>
                <a:gd name="f27" fmla="*/ 0 f20 1"/>
                <a:gd name="f28" fmla="+- f22 0 f1"/>
                <a:gd name="f29" fmla="*/ f25 1 57"/>
                <a:gd name="f30" fmla="*/ f26 1 1396"/>
                <a:gd name="f31" fmla="*/ f27 1 1396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7" h="1396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lnTo>
                    <a:pt x="f6" y="f5"/>
                  </a:lnTo>
                  <a:cubicBezTo>
                    <a:pt x="f6" y="f5"/>
                    <a:pt x="f6" y="f1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4" name="Freeform: Shape 624">
              <a:extLst>
                <a:ext uri="{FF2B5EF4-FFF2-40B4-BE49-F238E27FC236}">
                  <a16:creationId xmlns:a16="http://schemas.microsoft.com/office/drawing/2014/main" id="{5EC2ACDA-ED44-AA69-BA54-CC1C6C5A89BA}"/>
                </a:ext>
              </a:extLst>
            </p:cNvPr>
            <p:cNvSpPr/>
            <p:nvPr/>
          </p:nvSpPr>
          <p:spPr>
            <a:xfrm>
              <a:off x="3283875" y="5918609"/>
              <a:ext cx="3172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"/>
                <a:gd name="f7" fmla="val 761"/>
                <a:gd name="f8" fmla="val 1269"/>
                <a:gd name="f9" fmla="val 2196"/>
                <a:gd name="f10" fmla="val 505"/>
                <a:gd name="f11" fmla="val 1104"/>
                <a:gd name="f12" fmla="val 767"/>
                <a:gd name="f13" fmla="val 762"/>
                <a:gd name="f14" fmla="+- 0 0 -90"/>
                <a:gd name="f15" fmla="*/ f3 1 3174"/>
                <a:gd name="f16" fmla="*/ f4 1 7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174"/>
                <a:gd name="f25" fmla="*/ f21 1 761"/>
                <a:gd name="f26" fmla="*/ 1269 f22 1"/>
                <a:gd name="f27" fmla="*/ 0 f21 1"/>
                <a:gd name="f28" fmla="*/ 3174 f22 1"/>
                <a:gd name="f29" fmla="*/ 0 f22 1"/>
                <a:gd name="f30" fmla="*/ 762 f21 1"/>
                <a:gd name="f31" fmla="+- f23 0 f1"/>
                <a:gd name="f32" fmla="*/ f26 1 3174"/>
                <a:gd name="f33" fmla="*/ f27 1 761"/>
                <a:gd name="f34" fmla="*/ f28 1 3174"/>
                <a:gd name="f35" fmla="*/ f29 1 3174"/>
                <a:gd name="f36" fmla="*/ f30 1 761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1"/>
                </a:cxn>
                <a:cxn ang="f31">
                  <a:pos x="f53" y="f54"/>
                </a:cxn>
              </a:cxnLst>
              <a:rect l="f46" t="f49" r="f47" b="f48"/>
              <a:pathLst>
                <a:path w="3174" h="761">
                  <a:moveTo>
                    <a:pt x="f8" y="f5"/>
                  </a:moveTo>
                  <a:lnTo>
                    <a:pt x="f8" y="f5"/>
                  </a:lnTo>
                  <a:lnTo>
                    <a:pt x="f6" y="f5"/>
                  </a:lnTo>
                  <a:lnTo>
                    <a:pt x="f6" y="f5"/>
                  </a:lnTo>
                  <a:cubicBezTo>
                    <a:pt x="f9" y="f10"/>
                    <a:pt x="f11" y="f12"/>
                    <a:pt x="f5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5" name="Freeform: Shape 625">
              <a:extLst>
                <a:ext uri="{FF2B5EF4-FFF2-40B4-BE49-F238E27FC236}">
                  <a16:creationId xmlns:a16="http://schemas.microsoft.com/office/drawing/2014/main" id="{B3F61327-D2E6-D9B4-8132-DCF6A3449CDA}"/>
                </a:ext>
              </a:extLst>
            </p:cNvPr>
            <p:cNvSpPr/>
            <p:nvPr/>
          </p:nvSpPr>
          <p:spPr>
            <a:xfrm>
              <a:off x="3281461" y="5918737"/>
              <a:ext cx="2414" cy="1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41"/>
                <a:gd name="f8" fmla="val 1625"/>
                <a:gd name="f9" fmla="val 189"/>
                <a:gd name="f10" fmla="val 787"/>
                <a:gd name="f11" fmla="val 419"/>
                <a:gd name="f12" fmla="val 74"/>
                <a:gd name="f13" fmla="val 851"/>
                <a:gd name="f14" fmla="val 1269"/>
                <a:gd name="f15" fmla="+- 0 0 -90"/>
                <a:gd name="f16" fmla="*/ f3 1 2412"/>
                <a:gd name="f17" fmla="*/ f4 1 14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412"/>
                <a:gd name="f26" fmla="*/ f22 1 141"/>
                <a:gd name="f27" fmla="*/ 2412 f23 1"/>
                <a:gd name="f28" fmla="*/ 0 f22 1"/>
                <a:gd name="f29" fmla="*/ 0 f23 1"/>
                <a:gd name="f30" fmla="*/ 1269 f23 1"/>
                <a:gd name="f31" fmla="+- f24 0 f1"/>
                <a:gd name="f32" fmla="*/ f27 1 2412"/>
                <a:gd name="f33" fmla="*/ f28 1 141"/>
                <a:gd name="f34" fmla="*/ f29 1 2412"/>
                <a:gd name="f35" fmla="*/ f30 1 2412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5"/>
                <a:gd name="f43" fmla="*/ f35 1 f25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6 1"/>
                <a:gd name="f51" fmla="*/ f43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49"/>
                </a:cxn>
                <a:cxn ang="f31">
                  <a:pos x="f50" y="f49"/>
                </a:cxn>
                <a:cxn ang="f31">
                  <a:pos x="f51" y="f49"/>
                </a:cxn>
              </a:cxnLst>
              <a:rect l="f44" t="f47" r="f45" b="f46"/>
              <a:pathLst>
                <a:path w="2412" h="141">
                  <a:moveTo>
                    <a:pt x="f6" y="f5"/>
                  </a:moveTo>
                  <a:lnTo>
                    <a:pt x="f6" y="f5"/>
                  </a:lnTo>
                  <a:cubicBezTo>
                    <a:pt x="f8" y="f9"/>
                    <a:pt x="f10" y="f9"/>
                    <a:pt x="f5" y="f5"/>
                  </a:cubicBezTo>
                  <a:cubicBezTo>
                    <a:pt x="f11" y="f12"/>
                    <a:pt x="f13" y="f12"/>
                    <a:pt x="f14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6" name="Freeform: Shape 626">
              <a:extLst>
                <a:ext uri="{FF2B5EF4-FFF2-40B4-BE49-F238E27FC236}">
                  <a16:creationId xmlns:a16="http://schemas.microsoft.com/office/drawing/2014/main" id="{BE1214EE-4A8E-A210-815F-078400149E02}"/>
                </a:ext>
              </a:extLst>
            </p:cNvPr>
            <p:cNvSpPr/>
            <p:nvPr/>
          </p:nvSpPr>
          <p:spPr>
            <a:xfrm>
              <a:off x="3515136" y="5806824"/>
              <a:ext cx="13972" cy="1066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70"/>
                <a:gd name="f7" fmla="val 106662"/>
                <a:gd name="f8" fmla="val 321"/>
                <a:gd name="f9" fmla="val 99848"/>
                <a:gd name="f10" fmla="val 244"/>
                <a:gd name="f11" fmla="val 100268"/>
                <a:gd name="f12" fmla="val 100698"/>
                <a:gd name="f13" fmla="val 101118"/>
                <a:gd name="f14" fmla="val 1045"/>
                <a:gd name="f15" fmla="val 104834"/>
                <a:gd name="f16" fmla="val 4650"/>
                <a:gd name="f17" fmla="val 107259"/>
                <a:gd name="f18" fmla="val 8358"/>
                <a:gd name="f19" fmla="val 106534"/>
                <a:gd name="f20" fmla="val 11570"/>
                <a:gd name="f21" fmla="val 105910"/>
                <a:gd name="f22" fmla="val 13881"/>
                <a:gd name="f23" fmla="val 103113"/>
                <a:gd name="f24" fmla="val 13906"/>
                <a:gd name="f25" fmla="val 7924"/>
                <a:gd name="f26" fmla="val 14427"/>
                <a:gd name="f27" fmla="val 4102"/>
                <a:gd name="f28" fmla="val 11748"/>
                <a:gd name="f29" fmla="val 584"/>
                <a:gd name="f30" fmla="val 7926"/>
                <a:gd name="f31" fmla="val 64"/>
                <a:gd name="f32" fmla="val 4104"/>
                <a:gd name="f33" fmla="val -455"/>
                <a:gd name="f34" fmla="val 587"/>
                <a:gd name="f35" fmla="val 2223"/>
                <a:gd name="f36" fmla="val 67"/>
                <a:gd name="f37" fmla="val 6045"/>
                <a:gd name="f38" fmla="val -22"/>
                <a:gd name="f39" fmla="val 6668"/>
                <a:gd name="f40" fmla="val 7300"/>
                <a:gd name="f41" fmla="+- 0 0 -90"/>
                <a:gd name="f42" fmla="*/ f3 1 13970"/>
                <a:gd name="f43" fmla="*/ f4 1 106662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3970"/>
                <a:gd name="f52" fmla="*/ f48 1 106662"/>
                <a:gd name="f53" fmla="*/ 321 f49 1"/>
                <a:gd name="f54" fmla="*/ 99848 f48 1"/>
                <a:gd name="f55" fmla="*/ 101118 f48 1"/>
                <a:gd name="f56" fmla="*/ 8358 f49 1"/>
                <a:gd name="f57" fmla="*/ 106534 f48 1"/>
                <a:gd name="f58" fmla="*/ 13906 f49 1"/>
                <a:gd name="f59" fmla="*/ 7924 f48 1"/>
                <a:gd name="f60" fmla="*/ 7926 f49 1"/>
                <a:gd name="f61" fmla="*/ 64 f48 1"/>
                <a:gd name="f62" fmla="*/ 67 f49 1"/>
                <a:gd name="f63" fmla="*/ 6045 f48 1"/>
                <a:gd name="f64" fmla="+- f50 0 f1"/>
                <a:gd name="f65" fmla="*/ f53 1 13970"/>
                <a:gd name="f66" fmla="*/ f54 1 106662"/>
                <a:gd name="f67" fmla="*/ f55 1 106662"/>
                <a:gd name="f68" fmla="*/ f56 1 13970"/>
                <a:gd name="f69" fmla="*/ f57 1 106662"/>
                <a:gd name="f70" fmla="*/ f58 1 13970"/>
                <a:gd name="f71" fmla="*/ f59 1 106662"/>
                <a:gd name="f72" fmla="*/ f60 1 13970"/>
                <a:gd name="f73" fmla="*/ f61 1 106662"/>
                <a:gd name="f74" fmla="*/ f62 1 13970"/>
                <a:gd name="f75" fmla="*/ f63 1 106662"/>
                <a:gd name="f76" fmla="*/ f44 1 f51"/>
                <a:gd name="f77" fmla="*/ f45 1 f51"/>
                <a:gd name="f78" fmla="*/ f44 1 f52"/>
                <a:gd name="f79" fmla="*/ f46 1 f52"/>
                <a:gd name="f80" fmla="*/ f65 1 f51"/>
                <a:gd name="f81" fmla="*/ f66 1 f52"/>
                <a:gd name="f82" fmla="*/ f67 1 f52"/>
                <a:gd name="f83" fmla="*/ f68 1 f51"/>
                <a:gd name="f84" fmla="*/ f69 1 f52"/>
                <a:gd name="f85" fmla="*/ f70 1 f51"/>
                <a:gd name="f86" fmla="*/ f71 1 f52"/>
                <a:gd name="f87" fmla="*/ f72 1 f51"/>
                <a:gd name="f88" fmla="*/ f73 1 f52"/>
                <a:gd name="f89" fmla="*/ f74 1 f51"/>
                <a:gd name="f90" fmla="*/ f75 1 f52"/>
                <a:gd name="f91" fmla="*/ f76 f42 1"/>
                <a:gd name="f92" fmla="*/ f77 f42 1"/>
                <a:gd name="f93" fmla="*/ f79 f43 1"/>
                <a:gd name="f94" fmla="*/ f78 f43 1"/>
                <a:gd name="f95" fmla="*/ f80 f42 1"/>
                <a:gd name="f96" fmla="*/ f81 f43 1"/>
                <a:gd name="f97" fmla="*/ f82 f43 1"/>
                <a:gd name="f98" fmla="*/ f83 f42 1"/>
                <a:gd name="f99" fmla="*/ f84 f43 1"/>
                <a:gd name="f100" fmla="*/ f85 f42 1"/>
                <a:gd name="f101" fmla="*/ f86 f43 1"/>
                <a:gd name="f102" fmla="*/ f87 f42 1"/>
                <a:gd name="f103" fmla="*/ f88 f43 1"/>
                <a:gd name="f104" fmla="*/ f89 f42 1"/>
                <a:gd name="f105" fmla="*/ f9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5" y="f96"/>
                </a:cxn>
                <a:cxn ang="f64">
                  <a:pos x="f95" y="f97"/>
                </a:cxn>
                <a:cxn ang="f64">
                  <a:pos x="f98" y="f99"/>
                </a:cxn>
                <a:cxn ang="f64">
                  <a:pos x="f100" y="f96"/>
                </a:cxn>
                <a:cxn ang="f64">
                  <a:pos x="f100" y="f101"/>
                </a:cxn>
                <a:cxn ang="f64">
                  <a:pos x="f102" y="f103"/>
                </a:cxn>
                <a:cxn ang="f64">
                  <a:pos x="f104" y="f105"/>
                </a:cxn>
                <a:cxn ang="f64">
                  <a:pos x="f104" y="f101"/>
                </a:cxn>
                <a:cxn ang="f64">
                  <a:pos x="f104" y="f96"/>
                </a:cxn>
              </a:cxnLst>
              <a:rect l="f91" t="f94" r="f92" b="f93"/>
              <a:pathLst>
                <a:path w="13970" h="10666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9"/>
                  </a:cubicBez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38" y="f40"/>
                    <a:pt x="f36" y="f25"/>
                  </a:cubicBezTo>
                  <a:lnTo>
                    <a:pt x="f3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7" name="Freeform: Shape 627">
              <a:extLst>
                <a:ext uri="{FF2B5EF4-FFF2-40B4-BE49-F238E27FC236}">
                  <a16:creationId xmlns:a16="http://schemas.microsoft.com/office/drawing/2014/main" id="{CEFEE7AE-800A-05AD-B2A8-71647EFD4CA4}"/>
                </a:ext>
              </a:extLst>
            </p:cNvPr>
            <p:cNvSpPr/>
            <p:nvPr/>
          </p:nvSpPr>
          <p:spPr>
            <a:xfrm>
              <a:off x="3294665" y="5909849"/>
              <a:ext cx="10661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65"/>
                <a:gd name="f7" fmla="val 2412"/>
                <a:gd name="f8" fmla="val 6475"/>
                <a:gd name="f9" fmla="val 1270"/>
                <a:gd name="f10" fmla="val 2032"/>
                <a:gd name="f11" fmla="val 10411"/>
                <a:gd name="f12" fmla="+- 0 0 -90"/>
                <a:gd name="f13" fmla="*/ f3 1 10665"/>
                <a:gd name="f14" fmla="*/ f4 1 241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0665"/>
                <a:gd name="f23" fmla="*/ f19 1 2412"/>
                <a:gd name="f24" fmla="*/ 10665 f20 1"/>
                <a:gd name="f25" fmla="*/ 2412 f19 1"/>
                <a:gd name="f26" fmla="*/ 0 f19 1"/>
                <a:gd name="f27" fmla="*/ 6475 f20 1"/>
                <a:gd name="f28" fmla="*/ 0 f20 1"/>
                <a:gd name="f29" fmla="*/ 1270 f19 1"/>
                <a:gd name="f30" fmla="*/ 10411 f20 1"/>
                <a:gd name="f31" fmla="+- f21 0 f1"/>
                <a:gd name="f32" fmla="*/ f24 1 10665"/>
                <a:gd name="f33" fmla="*/ f25 1 2412"/>
                <a:gd name="f34" fmla="*/ f26 1 2412"/>
                <a:gd name="f35" fmla="*/ f27 1 10665"/>
                <a:gd name="f36" fmla="*/ f28 1 10665"/>
                <a:gd name="f37" fmla="*/ f29 1 2412"/>
                <a:gd name="f38" fmla="*/ f30 1 10665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2"/>
                <a:gd name="f48" fmla="*/ f37 1 f23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3 1"/>
                <a:gd name="f59" fmla="*/ f48 f14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8" y="f59"/>
                </a:cxn>
                <a:cxn ang="f31">
                  <a:pos x="f58" y="f59"/>
                </a:cxn>
                <a:cxn ang="f31">
                  <a:pos x="f58" y="f55"/>
                </a:cxn>
                <a:cxn ang="f31">
                  <a:pos x="f60" y="f55"/>
                </a:cxn>
              </a:cxnLst>
              <a:rect l="f50" t="f53" r="f51" b="f52"/>
              <a:pathLst>
                <a:path w="10665" h="2412">
                  <a:moveTo>
                    <a:pt x="f6" y="f7"/>
                  </a:moveTo>
                  <a:lnTo>
                    <a:pt x="f6" y="f5"/>
                  </a:lnTo>
                  <a:lnTo>
                    <a:pt x="f8" y="f5"/>
                  </a:lnTo>
                  <a:lnTo>
                    <a:pt x="f5" y="f9"/>
                  </a:lnTo>
                  <a:lnTo>
                    <a:pt x="f5" y="f9"/>
                  </a:lnTo>
                  <a:cubicBezTo>
                    <a:pt x="f5" y="f9"/>
                    <a:pt x="f5" y="f10"/>
                    <a:pt x="f5" y="f7"/>
                  </a:cubicBezTo>
                  <a:lnTo>
                    <a:pt x="f11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8" name="Freeform: Shape 628">
              <a:extLst>
                <a:ext uri="{FF2B5EF4-FFF2-40B4-BE49-F238E27FC236}">
                  <a16:creationId xmlns:a16="http://schemas.microsoft.com/office/drawing/2014/main" id="{591AA346-AF9A-D4E5-0650-AA0A8B56132D}"/>
                </a:ext>
              </a:extLst>
            </p:cNvPr>
            <p:cNvSpPr/>
            <p:nvPr/>
          </p:nvSpPr>
          <p:spPr>
            <a:xfrm>
              <a:off x="3287048" y="5917841"/>
              <a:ext cx="2414" cy="5403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540373"/>
                <a:gd name="f8" fmla="val 540374"/>
                <a:gd name="f9" fmla="val 1524"/>
                <a:gd name="f10" fmla="val 1143"/>
                <a:gd name="f11" fmla="val 540247"/>
                <a:gd name="f12" fmla="+- 0 0 -90"/>
                <a:gd name="f13" fmla="*/ f3 1 2412"/>
                <a:gd name="f14" fmla="*/ f4 1 54037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12"/>
                <a:gd name="f23" fmla="*/ f19 1 540373"/>
                <a:gd name="f24" fmla="*/ 0 f20 1"/>
                <a:gd name="f25" fmla="*/ 540374 f19 1"/>
                <a:gd name="f26" fmla="*/ 1524 f20 1"/>
                <a:gd name="f27" fmla="*/ 2412 f20 1"/>
                <a:gd name="f28" fmla="*/ 0 f19 1"/>
                <a:gd name="f29" fmla="*/ 1143 f20 1"/>
                <a:gd name="f30" fmla="*/ 540247 f19 1"/>
                <a:gd name="f31" fmla="+- f21 0 f1"/>
                <a:gd name="f32" fmla="*/ f24 1 2412"/>
                <a:gd name="f33" fmla="*/ f25 1 540373"/>
                <a:gd name="f34" fmla="*/ f26 1 2412"/>
                <a:gd name="f35" fmla="*/ f27 1 2412"/>
                <a:gd name="f36" fmla="*/ f28 1 540373"/>
                <a:gd name="f37" fmla="*/ f29 1 2412"/>
                <a:gd name="f38" fmla="*/ f30 1 540373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7" y="f58"/>
                </a:cxn>
                <a:cxn ang="f31">
                  <a:pos x="f59" y="f58"/>
                </a:cxn>
                <a:cxn ang="f31">
                  <a:pos x="f54" y="f58"/>
                </a:cxn>
                <a:cxn ang="f31">
                  <a:pos x="f54" y="f60"/>
                </a:cxn>
              </a:cxnLst>
              <a:rect l="f50" t="f53" r="f51" b="f52"/>
              <a:pathLst>
                <a:path w="2412" h="540373">
                  <a:moveTo>
                    <a:pt x="f5" y="f8"/>
                  </a:moveTo>
                  <a:lnTo>
                    <a:pt x="f9" y="f8"/>
                  </a:lnTo>
                  <a:lnTo>
                    <a:pt x="f6" y="f8"/>
                  </a:lnTo>
                  <a:lnTo>
                    <a:pt x="f6" y="f5"/>
                  </a:lnTo>
                  <a:lnTo>
                    <a:pt x="f6" y="f5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9" name="Freeform: Shape 629">
              <a:extLst>
                <a:ext uri="{FF2B5EF4-FFF2-40B4-BE49-F238E27FC236}">
                  <a16:creationId xmlns:a16="http://schemas.microsoft.com/office/drawing/2014/main" id="{73727955-AC11-8822-7530-7321EDFC0757}"/>
                </a:ext>
              </a:extLst>
            </p:cNvPr>
            <p:cNvSpPr/>
            <p:nvPr/>
          </p:nvSpPr>
          <p:spPr>
            <a:xfrm>
              <a:off x="3319043" y="6466216"/>
              <a:ext cx="54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523"/>
                <a:gd name="f8" fmla="val 64"/>
                <a:gd name="f9" fmla="val 508"/>
                <a:gd name="f10" fmla="val 1016"/>
                <a:gd name="f11" fmla="val 1524"/>
                <a:gd name="f12" fmla="val 76"/>
                <a:gd name="f13" fmla="+- 0 0 -90"/>
                <a:gd name="f14" fmla="*/ f3 1 56"/>
                <a:gd name="f15" fmla="*/ f4 1 152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1523"/>
                <a:gd name="f25" fmla="*/ 0 f21 1"/>
                <a:gd name="f26" fmla="*/ 0 f20 1"/>
                <a:gd name="f27" fmla="*/ 1524 f20 1"/>
                <a:gd name="f28" fmla="+- f22 0 f1"/>
                <a:gd name="f29" fmla="*/ f25 1 56"/>
                <a:gd name="f30" fmla="*/ f26 1 1523"/>
                <a:gd name="f31" fmla="*/ f27 1 1523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1523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12" y="f10"/>
                    <a:pt x="f12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0" name="Freeform: Shape 630">
              <a:extLst>
                <a:ext uri="{FF2B5EF4-FFF2-40B4-BE49-F238E27FC236}">
                  <a16:creationId xmlns:a16="http://schemas.microsoft.com/office/drawing/2014/main" id="{A31DF1B0-A17F-303A-C944-890DB21B599A}"/>
                </a:ext>
              </a:extLst>
            </p:cNvPr>
            <p:cNvSpPr/>
            <p:nvPr/>
          </p:nvSpPr>
          <p:spPr>
            <a:xfrm>
              <a:off x="3313840" y="6472562"/>
              <a:ext cx="139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12696"/>
                <a:gd name="f8" fmla="+- 0 0 -90"/>
                <a:gd name="f9" fmla="*/ f3 1 1396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396"/>
                <a:gd name="f19" fmla="*/ f15 1 12696"/>
                <a:gd name="f20" fmla="*/ 0 f16 1"/>
                <a:gd name="f21" fmla="*/ 0 f15 1"/>
                <a:gd name="f22" fmla="*/ 1396 f16 1"/>
                <a:gd name="f23" fmla="+- f17 0 f1"/>
                <a:gd name="f24" fmla="*/ f20 1 1396"/>
                <a:gd name="f25" fmla="*/ f21 1 12696"/>
                <a:gd name="f26" fmla="*/ f22 1 1396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396" h="12696">
                  <a:moveTo>
                    <a:pt x="f5" y="f5"/>
                  </a:move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1" name="Freeform: Shape 631">
              <a:extLst>
                <a:ext uri="{FF2B5EF4-FFF2-40B4-BE49-F238E27FC236}">
                  <a16:creationId xmlns:a16="http://schemas.microsoft.com/office/drawing/2014/main" id="{EB0EA5A9-2BC3-D7B3-3767-4061613EB23D}"/>
                </a:ext>
              </a:extLst>
            </p:cNvPr>
            <p:cNvSpPr/>
            <p:nvPr/>
          </p:nvSpPr>
          <p:spPr>
            <a:xfrm>
              <a:off x="3281406" y="6458032"/>
              <a:ext cx="29260" cy="138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59"/>
                <a:gd name="f7" fmla="val 13896"/>
                <a:gd name="f8" fmla="val 23927"/>
                <a:gd name="f9" fmla="val 7929"/>
                <a:gd name="f10" fmla="val 692"/>
                <a:gd name="f11" fmla="val 8056"/>
                <a:gd name="f12" fmla="val 57"/>
                <a:gd name="f13" fmla="val 7040"/>
                <a:gd name="f14" fmla="val 5517"/>
                <a:gd name="f15" fmla="val 4882"/>
                <a:gd name="f16" fmla="val -19"/>
                <a:gd name="f17" fmla="val 4247"/>
                <a:gd name="f18" fmla="val 3612"/>
                <a:gd name="f19" fmla="val 2647"/>
                <a:gd name="f20" fmla="val 565"/>
                <a:gd name="f21" fmla="val 1809"/>
                <a:gd name="f22" fmla="val 1301"/>
                <a:gd name="f23" fmla="val 1200"/>
                <a:gd name="f24" fmla="val 2216"/>
                <a:gd name="f25" fmla="val 666"/>
                <a:gd name="f26" fmla="val 2939"/>
                <a:gd name="f27" fmla="val 285"/>
                <a:gd name="f28" fmla="val 3765"/>
                <a:gd name="f29" fmla="val 4628"/>
                <a:gd name="f30" fmla="val 5390"/>
                <a:gd name="f31" fmla="val 5771"/>
                <a:gd name="f32" fmla="val 6190"/>
                <a:gd name="f33" fmla="val 6621"/>
                <a:gd name="f34" fmla="val -6"/>
                <a:gd name="f35" fmla="val 7421"/>
                <a:gd name="f36" fmla="val 7802"/>
                <a:gd name="f37" fmla="val 8183"/>
                <a:gd name="f38" fmla="val 959"/>
                <a:gd name="f39" fmla="val 10887"/>
                <a:gd name="f40" fmla="val 3434"/>
                <a:gd name="f41" fmla="val 12767"/>
                <a:gd name="f42" fmla="val 6279"/>
                <a:gd name="f43" fmla="val 12881"/>
                <a:gd name="f44" fmla="val 13897"/>
                <a:gd name="f45" fmla="val 26365"/>
                <a:gd name="f46" fmla="val 13300"/>
                <a:gd name="f47" fmla="val 24206"/>
                <a:gd name="f48" fmla="val 10875"/>
                <a:gd name="f49" fmla="val 6786"/>
                <a:gd name="f50" fmla="val 2470"/>
                <a:gd name="f51" fmla="val 1822"/>
                <a:gd name="f52" fmla="val 7866"/>
                <a:gd name="f53" fmla="val 1327"/>
                <a:gd name="f54" fmla="val 7320"/>
                <a:gd name="f55" fmla="val 6659"/>
                <a:gd name="f56" fmla="val 6025"/>
                <a:gd name="f57" fmla="val 1835"/>
                <a:gd name="f58" fmla="val 2457"/>
                <a:gd name="f59" fmla="val 5504"/>
                <a:gd name="f60" fmla="val 2508"/>
                <a:gd name="f61" fmla="val 2558"/>
                <a:gd name="f62" fmla="val 2596"/>
                <a:gd name="f63" fmla="val 7701"/>
                <a:gd name="f64" fmla="val 5733"/>
                <a:gd name="f65" fmla="val 8069"/>
                <a:gd name="f66" fmla="val 6456"/>
                <a:gd name="f67" fmla="val 7853"/>
                <a:gd name="f68" fmla="val 7116"/>
                <a:gd name="f69" fmla="val 7726"/>
                <a:gd name="f70" fmla="val 7497"/>
                <a:gd name="f71" fmla="+- 0 0 -90"/>
                <a:gd name="f72" fmla="*/ f3 1 29259"/>
                <a:gd name="f73" fmla="*/ f4 1 13896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29259"/>
                <a:gd name="f82" fmla="*/ f78 1 13896"/>
                <a:gd name="f83" fmla="*/ 23927 f79 1"/>
                <a:gd name="f84" fmla="*/ 7929 f78 1"/>
                <a:gd name="f85" fmla="*/ 692 f78 1"/>
                <a:gd name="f86" fmla="*/ 8056 f79 1"/>
                <a:gd name="f87" fmla="*/ 57 f78 1"/>
                <a:gd name="f88" fmla="*/ 7040 f79 1"/>
                <a:gd name="f89" fmla="*/ 5517 f79 1"/>
                <a:gd name="f90" fmla="*/ 3612 f79 1"/>
                <a:gd name="f91" fmla="*/ 1200 f79 1"/>
                <a:gd name="f92" fmla="*/ 2216 f78 1"/>
                <a:gd name="f93" fmla="*/ 57 f79 1"/>
                <a:gd name="f94" fmla="*/ 4628 f78 1"/>
                <a:gd name="f95" fmla="*/ 5771 f78 1"/>
                <a:gd name="f96" fmla="*/ 7040 f78 1"/>
                <a:gd name="f97" fmla="*/ 8183 f78 1"/>
                <a:gd name="f98" fmla="*/ 6279 f79 1"/>
                <a:gd name="f99" fmla="*/ 12881 f78 1"/>
                <a:gd name="f100" fmla="*/ 29259 f79 1"/>
                <a:gd name="f101" fmla="*/ 13897 f78 1"/>
                <a:gd name="f102" fmla="*/ 6786 f79 1"/>
                <a:gd name="f103" fmla="*/ 2470 f79 1"/>
                <a:gd name="f104" fmla="*/ 1327 f79 1"/>
                <a:gd name="f105" fmla="*/ 6659 f78 1"/>
                <a:gd name="f106" fmla="*/ 2457 f79 1"/>
                <a:gd name="f107" fmla="*/ 5504 f78 1"/>
                <a:gd name="f108" fmla="*/ 2596 f79 1"/>
                <a:gd name="f109" fmla="*/ 5517 f78 1"/>
                <a:gd name="f110" fmla="*/ 7853 f79 1"/>
                <a:gd name="f111" fmla="*/ 7116 f78 1"/>
                <a:gd name="f112" fmla="+- f80 0 f1"/>
                <a:gd name="f113" fmla="*/ f83 1 29259"/>
                <a:gd name="f114" fmla="*/ f84 1 13896"/>
                <a:gd name="f115" fmla="*/ f85 1 13896"/>
                <a:gd name="f116" fmla="*/ f86 1 29259"/>
                <a:gd name="f117" fmla="*/ f87 1 13896"/>
                <a:gd name="f118" fmla="*/ f88 1 29259"/>
                <a:gd name="f119" fmla="*/ f89 1 29259"/>
                <a:gd name="f120" fmla="*/ f90 1 29259"/>
                <a:gd name="f121" fmla="*/ f91 1 29259"/>
                <a:gd name="f122" fmla="*/ f92 1 13896"/>
                <a:gd name="f123" fmla="*/ f93 1 29259"/>
                <a:gd name="f124" fmla="*/ f94 1 13896"/>
                <a:gd name="f125" fmla="*/ f95 1 13896"/>
                <a:gd name="f126" fmla="*/ f96 1 13896"/>
                <a:gd name="f127" fmla="*/ f97 1 13896"/>
                <a:gd name="f128" fmla="*/ f98 1 29259"/>
                <a:gd name="f129" fmla="*/ f99 1 13896"/>
                <a:gd name="f130" fmla="*/ f100 1 29259"/>
                <a:gd name="f131" fmla="*/ f101 1 13896"/>
                <a:gd name="f132" fmla="*/ f102 1 29259"/>
                <a:gd name="f133" fmla="*/ f103 1 29259"/>
                <a:gd name="f134" fmla="*/ f104 1 29259"/>
                <a:gd name="f135" fmla="*/ f105 1 13896"/>
                <a:gd name="f136" fmla="*/ f106 1 29259"/>
                <a:gd name="f137" fmla="*/ f107 1 13896"/>
                <a:gd name="f138" fmla="*/ f108 1 29259"/>
                <a:gd name="f139" fmla="*/ f109 1 13896"/>
                <a:gd name="f140" fmla="*/ f110 1 29259"/>
                <a:gd name="f141" fmla="*/ f111 1 13896"/>
                <a:gd name="f142" fmla="*/ f74 1 f81"/>
                <a:gd name="f143" fmla="*/ f75 1 f81"/>
                <a:gd name="f144" fmla="*/ f74 1 f82"/>
                <a:gd name="f145" fmla="*/ f76 1 f82"/>
                <a:gd name="f146" fmla="*/ f113 1 f81"/>
                <a:gd name="f147" fmla="*/ f114 1 f82"/>
                <a:gd name="f148" fmla="*/ f115 1 f82"/>
                <a:gd name="f149" fmla="*/ f116 1 f81"/>
                <a:gd name="f150" fmla="*/ f117 1 f82"/>
                <a:gd name="f151" fmla="*/ f118 1 f81"/>
                <a:gd name="f152" fmla="*/ f119 1 f81"/>
                <a:gd name="f153" fmla="*/ f120 1 f81"/>
                <a:gd name="f154" fmla="*/ f121 1 f81"/>
                <a:gd name="f155" fmla="*/ f122 1 f82"/>
                <a:gd name="f156" fmla="*/ f123 1 f81"/>
                <a:gd name="f157" fmla="*/ f124 1 f82"/>
                <a:gd name="f158" fmla="*/ f125 1 f82"/>
                <a:gd name="f159" fmla="*/ f126 1 f82"/>
                <a:gd name="f160" fmla="*/ f127 1 f82"/>
                <a:gd name="f161" fmla="*/ f128 1 f81"/>
                <a:gd name="f162" fmla="*/ f129 1 f82"/>
                <a:gd name="f163" fmla="*/ f130 1 f81"/>
                <a:gd name="f164" fmla="*/ f131 1 f82"/>
                <a:gd name="f165" fmla="*/ f132 1 f81"/>
                <a:gd name="f166" fmla="*/ f133 1 f81"/>
                <a:gd name="f167" fmla="*/ f134 1 f81"/>
                <a:gd name="f168" fmla="*/ f135 1 f82"/>
                <a:gd name="f169" fmla="*/ f136 1 f81"/>
                <a:gd name="f170" fmla="*/ f137 1 f82"/>
                <a:gd name="f171" fmla="*/ f138 1 f81"/>
                <a:gd name="f172" fmla="*/ f139 1 f82"/>
                <a:gd name="f173" fmla="*/ f140 1 f81"/>
                <a:gd name="f174" fmla="*/ f141 1 f82"/>
                <a:gd name="f175" fmla="*/ f142 f72 1"/>
                <a:gd name="f176" fmla="*/ f143 f72 1"/>
                <a:gd name="f177" fmla="*/ f145 f73 1"/>
                <a:gd name="f178" fmla="*/ f144 f73 1"/>
                <a:gd name="f179" fmla="*/ f146 f72 1"/>
                <a:gd name="f180" fmla="*/ f147 f73 1"/>
                <a:gd name="f181" fmla="*/ f148 f73 1"/>
                <a:gd name="f182" fmla="*/ f149 f72 1"/>
                <a:gd name="f183" fmla="*/ f150 f73 1"/>
                <a:gd name="f184" fmla="*/ f151 f72 1"/>
                <a:gd name="f185" fmla="*/ f152 f72 1"/>
                <a:gd name="f186" fmla="*/ f153 f72 1"/>
                <a:gd name="f187" fmla="*/ f154 f72 1"/>
                <a:gd name="f188" fmla="*/ f155 f73 1"/>
                <a:gd name="f189" fmla="*/ f156 f72 1"/>
                <a:gd name="f190" fmla="*/ f157 f73 1"/>
                <a:gd name="f191" fmla="*/ f158 f73 1"/>
                <a:gd name="f192" fmla="*/ f159 f73 1"/>
                <a:gd name="f193" fmla="*/ f160 f73 1"/>
                <a:gd name="f194" fmla="*/ f161 f72 1"/>
                <a:gd name="f195" fmla="*/ f162 f73 1"/>
                <a:gd name="f196" fmla="*/ f163 f72 1"/>
                <a:gd name="f197" fmla="*/ f164 f73 1"/>
                <a:gd name="f198" fmla="*/ f165 f72 1"/>
                <a:gd name="f199" fmla="*/ f166 f72 1"/>
                <a:gd name="f200" fmla="*/ f167 f72 1"/>
                <a:gd name="f201" fmla="*/ f168 f73 1"/>
                <a:gd name="f202" fmla="*/ f169 f72 1"/>
                <a:gd name="f203" fmla="*/ f170 f73 1"/>
                <a:gd name="f204" fmla="*/ f171 f72 1"/>
                <a:gd name="f205" fmla="*/ f172 f73 1"/>
                <a:gd name="f206" fmla="*/ f173 f72 1"/>
                <a:gd name="f207" fmla="*/ f174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2">
                  <a:pos x="f179" y="f180"/>
                </a:cxn>
                <a:cxn ang="f112">
                  <a:pos x="f179" y="f181"/>
                </a:cxn>
                <a:cxn ang="f112">
                  <a:pos x="f182" y="f183"/>
                </a:cxn>
                <a:cxn ang="f112">
                  <a:pos x="f184" y="f183"/>
                </a:cxn>
                <a:cxn ang="f112">
                  <a:pos x="f185" y="f183"/>
                </a:cxn>
                <a:cxn ang="f112">
                  <a:pos x="f186" y="f183"/>
                </a:cxn>
                <a:cxn ang="f112">
                  <a:pos x="f187" y="f188"/>
                </a:cxn>
                <a:cxn ang="f112">
                  <a:pos x="f189" y="f190"/>
                </a:cxn>
                <a:cxn ang="f112">
                  <a:pos x="f189" y="f191"/>
                </a:cxn>
                <a:cxn ang="f112">
                  <a:pos x="f189" y="f192"/>
                </a:cxn>
                <a:cxn ang="f112">
                  <a:pos x="f189" y="f192"/>
                </a:cxn>
                <a:cxn ang="f112">
                  <a:pos x="f189" y="f193"/>
                </a:cxn>
                <a:cxn ang="f112">
                  <a:pos x="f194" y="f195"/>
                </a:cxn>
                <a:cxn ang="f112">
                  <a:pos x="f196" y="f197"/>
                </a:cxn>
                <a:cxn ang="f112">
                  <a:pos x="f196" y="f197"/>
                </a:cxn>
                <a:cxn ang="f112">
                  <a:pos x="f179" y="f180"/>
                </a:cxn>
                <a:cxn ang="f112">
                  <a:pos x="f198" y="f180"/>
                </a:cxn>
                <a:cxn ang="f112">
                  <a:pos x="f199" y="f180"/>
                </a:cxn>
                <a:cxn ang="f112">
                  <a:pos x="f200" y="f201"/>
                </a:cxn>
                <a:cxn ang="f112">
                  <a:pos x="f202" y="f203"/>
                </a:cxn>
                <a:cxn ang="f112">
                  <a:pos x="f204" y="f205"/>
                </a:cxn>
                <a:cxn ang="f112">
                  <a:pos x="f184" y="f205"/>
                </a:cxn>
                <a:cxn ang="f112">
                  <a:pos x="f206" y="f207"/>
                </a:cxn>
                <a:cxn ang="f112">
                  <a:pos x="f184" y="f180"/>
                </a:cxn>
              </a:cxnLst>
              <a:rect l="f175" t="f178" r="f176" b="f177"/>
              <a:pathLst>
                <a:path w="29259" h="13896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12"/>
                  </a:lnTo>
                  <a:cubicBezTo>
                    <a:pt x="f15" y="f16"/>
                    <a:pt x="f17" y="f16"/>
                    <a:pt x="f18" y="f12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12" y="f29"/>
                  </a:cubicBezTo>
                  <a:cubicBezTo>
                    <a:pt x="f12" y="f29"/>
                    <a:pt x="f12" y="f30"/>
                    <a:pt x="f12" y="f31"/>
                  </a:cubicBezTo>
                  <a:cubicBezTo>
                    <a:pt x="f16" y="f32"/>
                    <a:pt x="f16" y="f33"/>
                    <a:pt x="f12" y="f13"/>
                  </a:cubicBezTo>
                  <a:lnTo>
                    <a:pt x="f12" y="f13"/>
                  </a:lnTo>
                  <a:cubicBezTo>
                    <a:pt x="f34" y="f35"/>
                    <a:pt x="f34" y="f36"/>
                    <a:pt x="f12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6" y="f44"/>
                  </a:lnTo>
                  <a:lnTo>
                    <a:pt x="f6" y="f44"/>
                  </a:lnTo>
                  <a:cubicBezTo>
                    <a:pt x="f45" y="f46"/>
                    <a:pt x="f47" y="f48"/>
                    <a:pt x="f8" y="f9"/>
                  </a:cubicBezTo>
                  <a:close/>
                  <a:moveTo>
                    <a:pt x="f49" y="f9"/>
                  </a:moveTo>
                  <a:lnTo>
                    <a:pt x="f50" y="f9"/>
                  </a:lnTo>
                  <a:cubicBezTo>
                    <a:pt x="f51" y="f52"/>
                    <a:pt x="f53" y="f54"/>
                    <a:pt x="f53" y="f55"/>
                  </a:cubicBezTo>
                  <a:cubicBezTo>
                    <a:pt x="f53" y="f56"/>
                    <a:pt x="f57" y="f14"/>
                    <a:pt x="f58" y="f59"/>
                  </a:cubicBezTo>
                  <a:cubicBezTo>
                    <a:pt x="f60" y="f59"/>
                    <a:pt x="f61" y="f14"/>
                    <a:pt x="f62" y="f14"/>
                  </a:cubicBezTo>
                  <a:lnTo>
                    <a:pt x="f13" y="f14"/>
                  </a:lnTo>
                  <a:cubicBezTo>
                    <a:pt x="f63" y="f64"/>
                    <a:pt x="f65" y="f66"/>
                    <a:pt x="f67" y="f68"/>
                  </a:cubicBezTo>
                  <a:cubicBezTo>
                    <a:pt x="f69" y="f70"/>
                    <a:pt x="f35" y="f36"/>
                    <a:pt x="f13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2" name="Freeform: Shape 632">
              <a:extLst>
                <a:ext uri="{FF2B5EF4-FFF2-40B4-BE49-F238E27FC236}">
                  <a16:creationId xmlns:a16="http://schemas.microsoft.com/office/drawing/2014/main" id="{9006FCD0-8CB9-519B-6D7B-1D3179DD0C19}"/>
                </a:ext>
              </a:extLst>
            </p:cNvPr>
            <p:cNvSpPr/>
            <p:nvPr/>
          </p:nvSpPr>
          <p:spPr>
            <a:xfrm>
              <a:off x="3295168" y="5906667"/>
              <a:ext cx="10030" cy="44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30"/>
                <a:gd name="f7" fmla="val 4443"/>
                <a:gd name="f8" fmla="val 2539"/>
                <a:gd name="f9" fmla="val 1905"/>
                <a:gd name="f10" fmla="val 4444"/>
                <a:gd name="f11" fmla="val 6475"/>
                <a:gd name="f12" fmla="val 3174"/>
                <a:gd name="f13" fmla="+- 0 0 -90"/>
                <a:gd name="f14" fmla="*/ f3 1 10030"/>
                <a:gd name="f15" fmla="*/ f4 1 444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0030"/>
                <a:gd name="f24" fmla="*/ f20 1 4443"/>
                <a:gd name="f25" fmla="*/ 10030 f21 1"/>
                <a:gd name="f26" fmla="*/ 2539 f20 1"/>
                <a:gd name="f27" fmla="*/ 0 f20 1"/>
                <a:gd name="f28" fmla="*/ 0 f21 1"/>
                <a:gd name="f29" fmla="*/ 1905 f20 1"/>
                <a:gd name="f30" fmla="*/ 4444 f20 1"/>
                <a:gd name="f31" fmla="*/ 6475 f21 1"/>
                <a:gd name="f32" fmla="*/ 3174 f20 1"/>
                <a:gd name="f33" fmla="+- f22 0 f1"/>
                <a:gd name="f34" fmla="*/ f25 1 10030"/>
                <a:gd name="f35" fmla="*/ f26 1 4443"/>
                <a:gd name="f36" fmla="*/ f27 1 4443"/>
                <a:gd name="f37" fmla="*/ f28 1 10030"/>
                <a:gd name="f38" fmla="*/ f29 1 4443"/>
                <a:gd name="f39" fmla="*/ f30 1 4443"/>
                <a:gd name="f40" fmla="*/ f31 1 10030"/>
                <a:gd name="f41" fmla="*/ f32 1 4443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3"/>
                <a:gd name="f50" fmla="*/ f38 1 f24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4 1"/>
                <a:gd name="f62" fmla="*/ f50 f15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61" y="f62"/>
                </a:cxn>
                <a:cxn ang="f33">
                  <a:pos x="f61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0030" h="4443">
                  <a:moveTo>
                    <a:pt x="f6" y="f8"/>
                  </a:moveTo>
                  <a:lnTo>
                    <a:pt x="f6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3" name="Freeform: Shape 633">
              <a:extLst>
                <a:ext uri="{FF2B5EF4-FFF2-40B4-BE49-F238E27FC236}">
                  <a16:creationId xmlns:a16="http://schemas.microsoft.com/office/drawing/2014/main" id="{0E149386-0BE6-361B-1CDD-AE1F586CBEEB}"/>
                </a:ext>
              </a:extLst>
            </p:cNvPr>
            <p:cNvSpPr/>
            <p:nvPr/>
          </p:nvSpPr>
          <p:spPr>
            <a:xfrm>
              <a:off x="3282851" y="6463665"/>
              <a:ext cx="6455" cy="24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60"/>
                <a:gd name="f7" fmla="val 2420"/>
                <a:gd name="f8" fmla="val 5587"/>
                <a:gd name="f9" fmla="val 8"/>
                <a:gd name="f10" fmla="val 1270"/>
                <a:gd name="f11" fmla="val 647"/>
                <a:gd name="f12" fmla="val -68"/>
                <a:gd name="f13" fmla="val 76"/>
                <a:gd name="f14" fmla="val 389"/>
                <a:gd name="f15" fmla="val 13"/>
                <a:gd name="f16" fmla="val 1011"/>
                <a:gd name="f17" fmla="val 1062"/>
                <a:gd name="f18" fmla="val 1100"/>
                <a:gd name="f19" fmla="val 1151"/>
                <a:gd name="f20" fmla="val 1811"/>
                <a:gd name="f21" fmla="val 495"/>
                <a:gd name="f22" fmla="val 2357"/>
                <a:gd name="f23" fmla="val 1143"/>
                <a:gd name="f24" fmla="val 2421"/>
                <a:gd name="f25" fmla="val 6247"/>
                <a:gd name="f26" fmla="val 2205"/>
                <a:gd name="f27" fmla="val 6615"/>
                <a:gd name="f28" fmla="val 1481"/>
                <a:gd name="f29" fmla="val 6399"/>
                <a:gd name="f30" fmla="val 821"/>
                <a:gd name="f31" fmla="val 6272"/>
                <a:gd name="f32" fmla="val 440"/>
                <a:gd name="f33" fmla="val 5967"/>
                <a:gd name="f34" fmla="val 135"/>
                <a:gd name="f35" fmla="+- 0 0 -90"/>
                <a:gd name="f36" fmla="*/ f3 1 6460"/>
                <a:gd name="f37" fmla="*/ f4 1 2420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6460"/>
                <a:gd name="f46" fmla="*/ f42 1 2420"/>
                <a:gd name="f47" fmla="*/ 5587 f43 1"/>
                <a:gd name="f48" fmla="*/ 8 f42 1"/>
                <a:gd name="f49" fmla="*/ 1270 f43 1"/>
                <a:gd name="f50" fmla="*/ 13 f43 1"/>
                <a:gd name="f51" fmla="*/ 1011 f42 1"/>
                <a:gd name="f52" fmla="*/ 0 f43 1"/>
                <a:gd name="f53" fmla="*/ 1151 f42 1"/>
                <a:gd name="f54" fmla="*/ 1143 f43 1"/>
                <a:gd name="f55" fmla="*/ 2421 f42 1"/>
                <a:gd name="f56" fmla="*/ 6399 f43 1"/>
                <a:gd name="f57" fmla="*/ 821 f42 1"/>
                <a:gd name="f58" fmla="+- f44 0 f1"/>
                <a:gd name="f59" fmla="*/ f47 1 6460"/>
                <a:gd name="f60" fmla="*/ f48 1 2420"/>
                <a:gd name="f61" fmla="*/ f49 1 6460"/>
                <a:gd name="f62" fmla="*/ f50 1 6460"/>
                <a:gd name="f63" fmla="*/ f51 1 2420"/>
                <a:gd name="f64" fmla="*/ f52 1 6460"/>
                <a:gd name="f65" fmla="*/ f53 1 2420"/>
                <a:gd name="f66" fmla="*/ f54 1 6460"/>
                <a:gd name="f67" fmla="*/ f55 1 2420"/>
                <a:gd name="f68" fmla="*/ f56 1 6460"/>
                <a:gd name="f69" fmla="*/ f57 1 2420"/>
                <a:gd name="f70" fmla="*/ f38 1 f45"/>
                <a:gd name="f71" fmla="*/ f39 1 f45"/>
                <a:gd name="f72" fmla="*/ f38 1 f46"/>
                <a:gd name="f73" fmla="*/ f40 1 f46"/>
                <a:gd name="f74" fmla="*/ f59 1 f45"/>
                <a:gd name="f75" fmla="*/ f60 1 f46"/>
                <a:gd name="f76" fmla="*/ f61 1 f45"/>
                <a:gd name="f77" fmla="*/ f62 1 f45"/>
                <a:gd name="f78" fmla="*/ f63 1 f46"/>
                <a:gd name="f79" fmla="*/ f64 1 f45"/>
                <a:gd name="f80" fmla="*/ f65 1 f46"/>
                <a:gd name="f81" fmla="*/ f66 1 f45"/>
                <a:gd name="f82" fmla="*/ f67 1 f46"/>
                <a:gd name="f83" fmla="*/ f68 1 f45"/>
                <a:gd name="f84" fmla="*/ f69 1 f46"/>
                <a:gd name="f85" fmla="*/ f70 f36 1"/>
                <a:gd name="f86" fmla="*/ f71 f36 1"/>
                <a:gd name="f87" fmla="*/ f73 f37 1"/>
                <a:gd name="f88" fmla="*/ f72 f37 1"/>
                <a:gd name="f89" fmla="*/ f74 f36 1"/>
                <a:gd name="f90" fmla="*/ f75 f37 1"/>
                <a:gd name="f91" fmla="*/ f76 f36 1"/>
                <a:gd name="f92" fmla="*/ f77 f36 1"/>
                <a:gd name="f93" fmla="*/ f78 f37 1"/>
                <a:gd name="f94" fmla="*/ f79 f36 1"/>
                <a:gd name="f95" fmla="*/ f80 f37 1"/>
                <a:gd name="f96" fmla="*/ f81 f36 1"/>
                <a:gd name="f97" fmla="*/ f82 f37 1"/>
                <a:gd name="f98" fmla="*/ f83 f36 1"/>
                <a:gd name="f99" fmla="*/ f8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9" y="f90"/>
                </a:cxn>
                <a:cxn ang="f58">
                  <a:pos x="f91" y="f90"/>
                </a:cxn>
                <a:cxn ang="f58">
                  <a:pos x="f92" y="f93"/>
                </a:cxn>
                <a:cxn ang="f58">
                  <a:pos x="f94" y="f95"/>
                </a:cxn>
                <a:cxn ang="f58">
                  <a:pos x="f96" y="f97"/>
                </a:cxn>
                <a:cxn ang="f58">
                  <a:pos x="f89" y="f97"/>
                </a:cxn>
                <a:cxn ang="f58">
                  <a:pos x="f98" y="f99"/>
                </a:cxn>
                <a:cxn ang="f58">
                  <a:pos x="f89" y="f90"/>
                </a:cxn>
              </a:cxnLst>
              <a:rect l="f85" t="f88" r="f86" b="f87"/>
              <a:pathLst>
                <a:path w="6460" h="2420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5" y="f17"/>
                    <a:pt x="f5" y="f18"/>
                    <a:pt x="f5" y="f19"/>
                  </a:cubicBezTo>
                  <a:cubicBezTo>
                    <a:pt x="f5" y="f20"/>
                    <a:pt x="f21" y="f22"/>
                    <a:pt x="f23" y="f24"/>
                  </a:cubicBezTo>
                  <a:lnTo>
                    <a:pt x="f8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4" name="Freeform: Shape 634">
              <a:extLst>
                <a:ext uri="{FF2B5EF4-FFF2-40B4-BE49-F238E27FC236}">
                  <a16:creationId xmlns:a16="http://schemas.microsoft.com/office/drawing/2014/main" id="{65482A43-303D-8BC0-E722-228C13C5AF26}"/>
                </a:ext>
              </a:extLst>
            </p:cNvPr>
            <p:cNvSpPr/>
            <p:nvPr/>
          </p:nvSpPr>
          <p:spPr>
            <a:xfrm>
              <a:off x="3286161" y="5808469"/>
              <a:ext cx="32909" cy="170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911"/>
                <a:gd name="f7" fmla="val 17063"/>
                <a:gd name="f8" fmla="val 2285"/>
                <a:gd name="f9" fmla="val 4621"/>
                <a:gd name="f10" fmla="val 6094"/>
                <a:gd name="f11" fmla="val 9205"/>
                <a:gd name="f12" fmla="val 7671"/>
                <a:gd name="f13" fmla="val 9268"/>
                <a:gd name="f14" fmla="val 11477"/>
                <a:gd name="f15" fmla="val 17064"/>
                <a:gd name="f16" fmla="val 25013"/>
                <a:gd name="f17" fmla="val 13509"/>
                <a:gd name="f18" fmla="val 27552"/>
                <a:gd name="f19" fmla="val 31234"/>
                <a:gd name="f20" fmla="val 12628"/>
                <a:gd name="f21" fmla="val 33545"/>
                <a:gd name="f22" fmla="val 8963"/>
                <a:gd name="f23" fmla="val 32757"/>
                <a:gd name="f24" fmla="val 5256"/>
                <a:gd name="f25" fmla="val 31945"/>
                <a:gd name="f26" fmla="val 1870"/>
                <a:gd name="f27" fmla="val 28720"/>
                <a:gd name="f28" fmla="val -369"/>
                <a:gd name="f29" fmla="val 25266"/>
                <a:gd name="f30" fmla="val 50"/>
                <a:gd name="f31" fmla="val 24505"/>
                <a:gd name="f32" fmla="val 635"/>
                <a:gd name="f33" fmla="+- 0 0 -90"/>
                <a:gd name="f34" fmla="*/ f3 1 32911"/>
                <a:gd name="f35" fmla="*/ f4 1 1706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2911"/>
                <a:gd name="f44" fmla="*/ f40 1 17063"/>
                <a:gd name="f45" fmla="*/ 2285 f41 1"/>
                <a:gd name="f46" fmla="*/ 4621 f40 1"/>
                <a:gd name="f47" fmla="*/ 9268 f41 1"/>
                <a:gd name="f48" fmla="*/ 11477 f40 1"/>
                <a:gd name="f49" fmla="*/ 17064 f40 1"/>
                <a:gd name="f50" fmla="*/ 25013 f41 1"/>
                <a:gd name="f51" fmla="*/ 13509 f40 1"/>
                <a:gd name="f52" fmla="*/ 27552 f41 1"/>
                <a:gd name="f53" fmla="*/ 32757 f41 1"/>
                <a:gd name="f54" fmla="*/ 5256 f40 1"/>
                <a:gd name="f55" fmla="*/ 25266 f41 1"/>
                <a:gd name="f56" fmla="*/ 50 f40 1"/>
                <a:gd name="f57" fmla="*/ 24505 f41 1"/>
                <a:gd name="f58" fmla="*/ 635 f41 1"/>
                <a:gd name="f59" fmla="*/ 0 f41 1"/>
                <a:gd name="f60" fmla="+- f42 0 f1"/>
                <a:gd name="f61" fmla="*/ f45 1 32911"/>
                <a:gd name="f62" fmla="*/ f46 1 17063"/>
                <a:gd name="f63" fmla="*/ f47 1 32911"/>
                <a:gd name="f64" fmla="*/ f48 1 17063"/>
                <a:gd name="f65" fmla="*/ f49 1 17063"/>
                <a:gd name="f66" fmla="*/ f50 1 32911"/>
                <a:gd name="f67" fmla="*/ f51 1 17063"/>
                <a:gd name="f68" fmla="*/ f52 1 32911"/>
                <a:gd name="f69" fmla="*/ f53 1 32911"/>
                <a:gd name="f70" fmla="*/ f54 1 17063"/>
                <a:gd name="f71" fmla="*/ f55 1 32911"/>
                <a:gd name="f72" fmla="*/ f56 1 17063"/>
                <a:gd name="f73" fmla="*/ f57 1 32911"/>
                <a:gd name="f74" fmla="*/ f58 1 32911"/>
                <a:gd name="f75" fmla="*/ f59 1 32911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3"/>
                <a:gd name="f83" fmla="*/ f64 1 f44"/>
                <a:gd name="f84" fmla="*/ f65 1 f44"/>
                <a:gd name="f85" fmla="*/ f66 1 f43"/>
                <a:gd name="f86" fmla="*/ f67 1 f44"/>
                <a:gd name="f87" fmla="*/ f68 1 f43"/>
                <a:gd name="f88" fmla="*/ f69 1 f43"/>
                <a:gd name="f89" fmla="*/ f70 1 f44"/>
                <a:gd name="f90" fmla="*/ f71 1 f43"/>
                <a:gd name="f91" fmla="*/ f72 1 f44"/>
                <a:gd name="f92" fmla="*/ f73 1 f43"/>
                <a:gd name="f93" fmla="*/ f74 1 f43"/>
                <a:gd name="f94" fmla="*/ f75 1 f43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4 1"/>
                <a:gd name="f102" fmla="*/ f83 f35 1"/>
                <a:gd name="f103" fmla="*/ f84 f35 1"/>
                <a:gd name="f104" fmla="*/ f85 f34 1"/>
                <a:gd name="f105" fmla="*/ f86 f35 1"/>
                <a:gd name="f106" fmla="*/ f87 f34 1"/>
                <a:gd name="f107" fmla="*/ f88 f34 1"/>
                <a:gd name="f108" fmla="*/ f89 f35 1"/>
                <a:gd name="f109" fmla="*/ f90 f34 1"/>
                <a:gd name="f110" fmla="*/ f91 f35 1"/>
                <a:gd name="f111" fmla="*/ f92 f34 1"/>
                <a:gd name="f112" fmla="*/ f93 f34 1"/>
                <a:gd name="f113" fmla="*/ f94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101" y="f102"/>
                </a:cxn>
                <a:cxn ang="f60">
                  <a:pos x="f101" y="f103"/>
                </a:cxn>
                <a:cxn ang="f60">
                  <a:pos x="f104" y="f105"/>
                </a:cxn>
                <a:cxn ang="f60">
                  <a:pos x="f106" y="f105"/>
                </a:cxn>
                <a:cxn ang="f60">
                  <a:pos x="f106" y="f105"/>
                </a:cxn>
                <a:cxn ang="f60">
                  <a:pos x="f107" y="f108"/>
                </a:cxn>
                <a:cxn ang="f60">
                  <a:pos x="f109" y="f110"/>
                </a:cxn>
                <a:cxn ang="f60">
                  <a:pos x="f111" y="f110"/>
                </a:cxn>
                <a:cxn ang="f60">
                  <a:pos x="f112" y="f108"/>
                </a:cxn>
                <a:cxn ang="f60">
                  <a:pos x="f113" y="f108"/>
                </a:cxn>
              </a:cxnLst>
              <a:rect l="f95" t="f98" r="f96" b="f97"/>
              <a:pathLst>
                <a:path w="32911" h="17063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3" y="f15"/>
                  </a:lnTo>
                  <a:lnTo>
                    <a:pt x="f16" y="f17"/>
                  </a:lnTo>
                  <a:lnTo>
                    <a:pt x="f18" y="f17"/>
                  </a:lnTo>
                  <a:lnTo>
                    <a:pt x="f18" y="f17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29" y="f30"/>
                    <a:pt x="f29" y="f30"/>
                    <a:pt x="f31" y="f30"/>
                  </a:cubicBezTo>
                  <a:lnTo>
                    <a:pt x="f32" y="f24"/>
                  </a:lnTo>
                  <a:lnTo>
                    <a:pt x="f5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5" name="Freeform: Shape 635">
              <a:extLst>
                <a:ext uri="{FF2B5EF4-FFF2-40B4-BE49-F238E27FC236}">
                  <a16:creationId xmlns:a16="http://schemas.microsoft.com/office/drawing/2014/main" id="{658BEF2E-1351-E614-CAE1-B5FF33D51A6A}"/>
                </a:ext>
              </a:extLst>
            </p:cNvPr>
            <p:cNvSpPr/>
            <p:nvPr/>
          </p:nvSpPr>
          <p:spPr>
            <a:xfrm>
              <a:off x="3284634" y="5814742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6" name="Freeform: Shape 636">
              <a:extLst>
                <a:ext uri="{FF2B5EF4-FFF2-40B4-BE49-F238E27FC236}">
                  <a16:creationId xmlns:a16="http://schemas.microsoft.com/office/drawing/2014/main" id="{D1F17FBB-617B-0E2B-619B-7338AC93FF40}"/>
                </a:ext>
              </a:extLst>
            </p:cNvPr>
            <p:cNvSpPr/>
            <p:nvPr/>
          </p:nvSpPr>
          <p:spPr>
            <a:xfrm>
              <a:off x="1544677" y="6462915"/>
              <a:ext cx="431304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306"/>
                <a:gd name="f7" fmla="val 2412"/>
                <a:gd name="f8" fmla="val 1778"/>
                <a:gd name="f9" fmla="val 431307"/>
                <a:gd name="f10" fmla="val 1143"/>
                <a:gd name="f11" fmla="val 254"/>
                <a:gd name="f12" fmla="+- 0 0 -90"/>
                <a:gd name="f13" fmla="*/ f3 1 431306"/>
                <a:gd name="f14" fmla="*/ f4 1 241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31306"/>
                <a:gd name="f23" fmla="*/ f19 1 2412"/>
                <a:gd name="f24" fmla="*/ 0 f20 1"/>
                <a:gd name="f25" fmla="*/ 1778 f19 1"/>
                <a:gd name="f26" fmla="*/ 2412 f19 1"/>
                <a:gd name="f27" fmla="*/ 431307 f20 1"/>
                <a:gd name="f28" fmla="*/ 1143 f19 1"/>
                <a:gd name="f29" fmla="*/ 254 f19 1"/>
                <a:gd name="f30" fmla="*/ 0 f19 1"/>
                <a:gd name="f31" fmla="+- f21 0 f1"/>
                <a:gd name="f32" fmla="*/ f24 1 431306"/>
                <a:gd name="f33" fmla="*/ f25 1 2412"/>
                <a:gd name="f34" fmla="*/ f26 1 2412"/>
                <a:gd name="f35" fmla="*/ f27 1 431306"/>
                <a:gd name="f36" fmla="*/ f28 1 2412"/>
                <a:gd name="f37" fmla="*/ f29 1 2412"/>
                <a:gd name="f38" fmla="*/ f30 1 241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7" y="f55"/>
                </a:cxn>
                <a:cxn ang="f31">
                  <a:pos x="f57" y="f58"/>
                </a:cxn>
                <a:cxn ang="f31">
                  <a:pos x="f57" y="f59"/>
                </a:cxn>
                <a:cxn ang="f31">
                  <a:pos x="f57" y="f60"/>
                </a:cxn>
                <a:cxn ang="f31">
                  <a:pos x="f54" y="f60"/>
                </a:cxn>
                <a:cxn ang="f31">
                  <a:pos x="f54" y="f59"/>
                </a:cxn>
                <a:cxn ang="f31">
                  <a:pos x="f54" y="f58"/>
                </a:cxn>
                <a:cxn ang="f31">
                  <a:pos x="f54" y="f55"/>
                </a:cxn>
              </a:cxnLst>
              <a:rect l="f50" t="f53" r="f51" b="f52"/>
              <a:pathLst>
                <a:path w="431306" h="2412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lnTo>
                    <a:pt x="f9" y="f8"/>
                  </a:lnTo>
                  <a:lnTo>
                    <a:pt x="f9" y="f10"/>
                  </a:lnTo>
                  <a:lnTo>
                    <a:pt x="f9" y="f11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1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7" name="Freeform: Shape 637">
              <a:extLst>
                <a:ext uri="{FF2B5EF4-FFF2-40B4-BE49-F238E27FC236}">
                  <a16:creationId xmlns:a16="http://schemas.microsoft.com/office/drawing/2014/main" id="{D9AD5556-3186-2AB6-75B7-BED7AD1D5877}"/>
                </a:ext>
              </a:extLst>
            </p:cNvPr>
            <p:cNvSpPr/>
            <p:nvPr/>
          </p:nvSpPr>
          <p:spPr>
            <a:xfrm>
              <a:off x="2580857" y="6463948"/>
              <a:ext cx="11347" cy="25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50"/>
                <a:gd name="f7" fmla="val 2504"/>
                <a:gd name="f8" fmla="val 10792"/>
                <a:gd name="f9" fmla="val 105"/>
                <a:gd name="f10" fmla="val 10462"/>
                <a:gd name="f11" fmla="val -35"/>
                <a:gd name="f12" fmla="val 10106"/>
                <a:gd name="f13" fmla="val 9776"/>
                <a:gd name="f14" fmla="val 127"/>
                <a:gd name="f15" fmla="val 816"/>
                <a:gd name="f16" fmla="val 1552"/>
                <a:gd name="f17" fmla="val 2263"/>
                <a:gd name="f18" fmla="val 9269"/>
                <a:gd name="f19" fmla="val 9865"/>
                <a:gd name="f20" fmla="val 2682"/>
                <a:gd name="f21" fmla="val 10691"/>
                <a:gd name="f22" fmla="val 2543"/>
                <a:gd name="f23" fmla="val 11110"/>
                <a:gd name="f24" fmla="val 1946"/>
                <a:gd name="f25" fmla="val 11528"/>
                <a:gd name="f26" fmla="val 1349"/>
                <a:gd name="f27" fmla="val 11389"/>
                <a:gd name="f28" fmla="val 524"/>
                <a:gd name="f29" fmla="+- 0 0 -90"/>
                <a:gd name="f30" fmla="*/ f3 1 11350"/>
                <a:gd name="f31" fmla="*/ f4 1 2504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1350"/>
                <a:gd name="f40" fmla="*/ f36 1 2504"/>
                <a:gd name="f41" fmla="*/ 10792 f37 1"/>
                <a:gd name="f42" fmla="*/ 105 f36 1"/>
                <a:gd name="f43" fmla="*/ 9776 f37 1"/>
                <a:gd name="f44" fmla="*/ 0 f37 1"/>
                <a:gd name="f45" fmla="*/ 2263 f36 1"/>
                <a:gd name="f46" fmla="*/ 9269 f37 1"/>
                <a:gd name="f47" fmla="*/ 11110 f37 1"/>
                <a:gd name="f48" fmla="*/ 1946 f36 1"/>
                <a:gd name="f49" fmla="+- f38 0 f1"/>
                <a:gd name="f50" fmla="*/ f41 1 11350"/>
                <a:gd name="f51" fmla="*/ f42 1 2504"/>
                <a:gd name="f52" fmla="*/ f43 1 11350"/>
                <a:gd name="f53" fmla="*/ f44 1 11350"/>
                <a:gd name="f54" fmla="*/ f45 1 2504"/>
                <a:gd name="f55" fmla="*/ f46 1 11350"/>
                <a:gd name="f56" fmla="*/ f47 1 11350"/>
                <a:gd name="f57" fmla="*/ f48 1 2504"/>
                <a:gd name="f58" fmla="*/ f32 1 f39"/>
                <a:gd name="f59" fmla="*/ f33 1 f39"/>
                <a:gd name="f60" fmla="*/ f32 1 f40"/>
                <a:gd name="f61" fmla="*/ f34 1 f40"/>
                <a:gd name="f62" fmla="*/ f50 1 f39"/>
                <a:gd name="f63" fmla="*/ f51 1 f40"/>
                <a:gd name="f64" fmla="*/ f52 1 f39"/>
                <a:gd name="f65" fmla="*/ f53 1 f39"/>
                <a:gd name="f66" fmla="*/ f54 1 f40"/>
                <a:gd name="f67" fmla="*/ f55 1 f39"/>
                <a:gd name="f68" fmla="*/ f56 1 f39"/>
                <a:gd name="f69" fmla="*/ f57 1 f40"/>
                <a:gd name="f70" fmla="*/ f58 f30 1"/>
                <a:gd name="f71" fmla="*/ f59 f30 1"/>
                <a:gd name="f72" fmla="*/ f61 f31 1"/>
                <a:gd name="f73" fmla="*/ f60 f31 1"/>
                <a:gd name="f74" fmla="*/ f62 f30 1"/>
                <a:gd name="f75" fmla="*/ f63 f31 1"/>
                <a:gd name="f76" fmla="*/ f64 f30 1"/>
                <a:gd name="f77" fmla="*/ f65 f30 1"/>
                <a:gd name="f78" fmla="*/ f66 f31 1"/>
                <a:gd name="f79" fmla="*/ f67 f30 1"/>
                <a:gd name="f80" fmla="*/ f68 f30 1"/>
                <a:gd name="f81" fmla="*/ f69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4" y="f75"/>
                </a:cxn>
                <a:cxn ang="f49">
                  <a:pos x="f74" y="f75"/>
                </a:cxn>
                <a:cxn ang="f49">
                  <a:pos x="f76" y="f75"/>
                </a:cxn>
                <a:cxn ang="f49">
                  <a:pos x="f77" y="f75"/>
                </a:cxn>
                <a:cxn ang="f49">
                  <a:pos x="f77" y="f75"/>
                </a:cxn>
                <a:cxn ang="f49">
                  <a:pos x="f77" y="f78"/>
                </a:cxn>
                <a:cxn ang="f49">
                  <a:pos x="f79" y="f78"/>
                </a:cxn>
                <a:cxn ang="f49">
                  <a:pos x="f80" y="f81"/>
                </a:cxn>
                <a:cxn ang="f49">
                  <a:pos x="f74" y="f75"/>
                </a:cxn>
              </a:cxnLst>
              <a:rect l="f70" t="f73" r="f71" b="f72"/>
              <a:pathLst>
                <a:path w="11350" h="2504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2" y="f11"/>
                    <a:pt x="f13" y="f9"/>
                  </a:cubicBezTo>
                  <a:lnTo>
                    <a:pt x="f5" y="f9"/>
                  </a:lnTo>
                  <a:lnTo>
                    <a:pt x="f5" y="f9"/>
                  </a:lnTo>
                  <a:cubicBezTo>
                    <a:pt x="f14" y="f15"/>
                    <a:pt x="f14" y="f16"/>
                    <a:pt x="f5" y="f17"/>
                  </a:cubicBezTo>
                  <a:lnTo>
                    <a:pt x="f18" y="f17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8" name="Freeform: Shape 638">
              <a:extLst>
                <a:ext uri="{FF2B5EF4-FFF2-40B4-BE49-F238E27FC236}">
                  <a16:creationId xmlns:a16="http://schemas.microsoft.com/office/drawing/2014/main" id="{8C8E44F6-488A-CE1B-B089-182176C1CEC9}"/>
                </a:ext>
              </a:extLst>
            </p:cNvPr>
            <p:cNvSpPr/>
            <p:nvPr/>
          </p:nvSpPr>
          <p:spPr>
            <a:xfrm>
              <a:off x="3194611" y="6462915"/>
              <a:ext cx="44695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692"/>
                <a:gd name="f7" fmla="val 2412"/>
                <a:gd name="f8" fmla="val 1778"/>
                <a:gd name="f9" fmla="val 44565"/>
                <a:gd name="f10" fmla="val 1612"/>
                <a:gd name="f11" fmla="val 800"/>
                <a:gd name="f12" fmla="val 381"/>
                <a:gd name="f13" fmla="+- 0 0 -90"/>
                <a:gd name="f14" fmla="*/ f3 1 44692"/>
                <a:gd name="f15" fmla="*/ f4 1 241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4692"/>
                <a:gd name="f24" fmla="*/ f20 1 2412"/>
                <a:gd name="f25" fmla="*/ 0 f21 1"/>
                <a:gd name="f26" fmla="*/ 1778 f20 1"/>
                <a:gd name="f27" fmla="*/ 2412 f20 1"/>
                <a:gd name="f28" fmla="*/ 44692 f21 1"/>
                <a:gd name="f29" fmla="*/ 0 f20 1"/>
                <a:gd name="f30" fmla="*/ 381 f21 1"/>
                <a:gd name="f31" fmla="+- f22 0 f1"/>
                <a:gd name="f32" fmla="*/ f25 1 44692"/>
                <a:gd name="f33" fmla="*/ f26 1 2412"/>
                <a:gd name="f34" fmla="*/ f27 1 2412"/>
                <a:gd name="f35" fmla="*/ f28 1 44692"/>
                <a:gd name="f36" fmla="*/ f29 1 2412"/>
                <a:gd name="f37" fmla="*/ f30 1 44692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6"/>
                </a:cxn>
                <a:cxn ang="f31">
                  <a:pos x="f57" y="f56"/>
                </a:cxn>
                <a:cxn ang="f31">
                  <a:pos x="f57" y="f53"/>
                </a:cxn>
              </a:cxnLst>
              <a:rect l="f48" t="f51" r="f49" b="f50"/>
              <a:pathLst>
                <a:path w="44692" h="2412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cubicBezTo>
                    <a:pt x="f9" y="f10"/>
                    <a:pt x="f9" y="f11"/>
                    <a:pt x="f6" y="f5"/>
                  </a:cubicBezTo>
                  <a:lnTo>
                    <a:pt x="f12" y="f5"/>
                  </a:lnTo>
                  <a:lnTo>
                    <a:pt x="f12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9" name="Freeform: Shape 639">
              <a:extLst>
                <a:ext uri="{FF2B5EF4-FFF2-40B4-BE49-F238E27FC236}">
                  <a16:creationId xmlns:a16="http://schemas.microsoft.com/office/drawing/2014/main" id="{2B4CDDBE-9D87-535B-40D5-3DCDD8B2BEEA}"/>
                </a:ext>
              </a:extLst>
            </p:cNvPr>
            <p:cNvSpPr/>
            <p:nvPr/>
          </p:nvSpPr>
          <p:spPr>
            <a:xfrm>
              <a:off x="3269016" y="6471044"/>
              <a:ext cx="2670" cy="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6"/>
                <a:gd name="f7" fmla="val 85"/>
                <a:gd name="f8" fmla="val 889"/>
                <a:gd name="f9" fmla="val 114"/>
                <a:gd name="f10" fmla="val 1777"/>
                <a:gd name="f11" fmla="+- 0 0 -90"/>
                <a:gd name="f12" fmla="*/ f3 1 2666"/>
                <a:gd name="f13" fmla="*/ f4 1 8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666"/>
                <a:gd name="f22" fmla="*/ f18 1 85"/>
                <a:gd name="f23" fmla="*/ 0 f19 1"/>
                <a:gd name="f24" fmla="*/ 0 f18 1"/>
                <a:gd name="f25" fmla="*/ 2666 f19 1"/>
                <a:gd name="f26" fmla="+- f20 0 f1"/>
                <a:gd name="f27" fmla="*/ f23 1 2666"/>
                <a:gd name="f28" fmla="*/ f24 1 85"/>
                <a:gd name="f29" fmla="*/ f25 1 2666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1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3" y="f42"/>
                </a:cxn>
                <a:cxn ang="f26">
                  <a:pos x="f41" y="f42"/>
                </a:cxn>
              </a:cxnLst>
              <a:rect l="f37" t="f40" r="f38" b="f39"/>
              <a:pathLst>
                <a:path w="2666" h="85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10" y="f9"/>
                    <a:pt x="f6" y="f5"/>
                  </a:cubicBezTo>
                  <a:cubicBezTo>
                    <a:pt x="f10" y="f9"/>
                    <a:pt x="f8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0" name="Freeform: Shape 640">
              <a:extLst>
                <a:ext uri="{FF2B5EF4-FFF2-40B4-BE49-F238E27FC236}">
                  <a16:creationId xmlns:a16="http://schemas.microsoft.com/office/drawing/2014/main" id="{862100A1-F897-F6CB-2675-7E77760518B2}"/>
                </a:ext>
              </a:extLst>
            </p:cNvPr>
            <p:cNvSpPr/>
            <p:nvPr/>
          </p:nvSpPr>
          <p:spPr>
            <a:xfrm>
              <a:off x="3274475" y="6467103"/>
              <a:ext cx="630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015"/>
                <a:gd name="f8" fmla="val 1016"/>
                <a:gd name="f9" fmla="val 279"/>
                <a:gd name="f10" fmla="val 724"/>
                <a:gd name="f11" fmla="val 495"/>
                <a:gd name="f12" fmla="val 381"/>
                <a:gd name="f13" fmla="val 470"/>
                <a:gd name="f14" fmla="val 368"/>
                <a:gd name="f15" fmla="val 254"/>
                <a:gd name="f16" fmla="val 711"/>
                <a:gd name="f17" fmla="+- 0 0 -90"/>
                <a:gd name="f18" fmla="*/ f3 1 635"/>
                <a:gd name="f19" fmla="*/ f4 1 101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635"/>
                <a:gd name="f28" fmla="*/ f24 1 1015"/>
                <a:gd name="f29" fmla="*/ 0 f25 1"/>
                <a:gd name="f30" fmla="*/ 1016 f24 1"/>
                <a:gd name="f31" fmla="*/ 635 f25 1"/>
                <a:gd name="f32" fmla="*/ 0 f24 1"/>
                <a:gd name="f33" fmla="+- f26 0 f1"/>
                <a:gd name="f34" fmla="*/ f29 1 635"/>
                <a:gd name="f35" fmla="*/ f30 1 1015"/>
                <a:gd name="f36" fmla="*/ f31 1 635"/>
                <a:gd name="f37" fmla="*/ f32 1 1015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635" h="1015">
                  <a:moveTo>
                    <a:pt x="f5" y="f8"/>
                  </a:moveTo>
                  <a:cubicBezTo>
                    <a:pt x="f9" y="f10"/>
                    <a:pt x="f11" y="f12"/>
                    <a:pt x="f6" y="f5"/>
                  </a:cubicBezTo>
                  <a:lnTo>
                    <a:pt x="f6" y="f5"/>
                  </a:lnTo>
                  <a:cubicBezTo>
                    <a:pt x="f13" y="f14"/>
                    <a:pt x="f1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1" name="Freeform: Shape 641">
              <a:extLst>
                <a:ext uri="{FF2B5EF4-FFF2-40B4-BE49-F238E27FC236}">
                  <a16:creationId xmlns:a16="http://schemas.microsoft.com/office/drawing/2014/main" id="{F0C67AC4-3BA6-51C1-4D51-A7FC009C3849}"/>
                </a:ext>
              </a:extLst>
            </p:cNvPr>
            <p:cNvSpPr/>
            <p:nvPr/>
          </p:nvSpPr>
          <p:spPr>
            <a:xfrm>
              <a:off x="3275746" y="6464442"/>
              <a:ext cx="73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"/>
                <a:gd name="f7" fmla="val 1523"/>
                <a:gd name="f8" fmla="val 64"/>
                <a:gd name="f9" fmla="val 508"/>
                <a:gd name="f10" fmla="val 1016"/>
                <a:gd name="f11" fmla="val 1524"/>
                <a:gd name="f12" fmla="val 102"/>
                <a:gd name="f13" fmla="+- 0 0 -90"/>
                <a:gd name="f14" fmla="*/ f3 1 76"/>
                <a:gd name="f15" fmla="*/ f4 1 152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6"/>
                <a:gd name="f24" fmla="*/ f20 1 1523"/>
                <a:gd name="f25" fmla="*/ 0 f21 1"/>
                <a:gd name="f26" fmla="*/ 0 f20 1"/>
                <a:gd name="f27" fmla="*/ 1524 f20 1"/>
                <a:gd name="f28" fmla="+- f22 0 f1"/>
                <a:gd name="f29" fmla="*/ f25 1 76"/>
                <a:gd name="f30" fmla="*/ f26 1 1523"/>
                <a:gd name="f31" fmla="*/ f27 1 1523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76" h="1523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lnTo>
                    <a:pt x="f5" y="f11"/>
                  </a:lnTo>
                  <a:cubicBezTo>
                    <a:pt x="f12" y="f10"/>
                    <a:pt x="f12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2" name="Freeform: Shape 642">
              <a:extLst>
                <a:ext uri="{FF2B5EF4-FFF2-40B4-BE49-F238E27FC236}">
                  <a16:creationId xmlns:a16="http://schemas.microsoft.com/office/drawing/2014/main" id="{E8E67E26-49A2-5ECB-E360-3988425FD574}"/>
                </a:ext>
              </a:extLst>
            </p:cNvPr>
            <p:cNvSpPr/>
            <p:nvPr/>
          </p:nvSpPr>
          <p:spPr>
            <a:xfrm>
              <a:off x="3240350" y="6456130"/>
              <a:ext cx="29169" cy="124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170"/>
                <a:gd name="f7" fmla="val 12438"/>
                <a:gd name="f8" fmla="val 21680"/>
                <a:gd name="f9" fmla="val 7929"/>
                <a:gd name="f10" fmla="val 819"/>
                <a:gd name="f11" fmla="val 5809"/>
                <a:gd name="f12" fmla="val 57"/>
                <a:gd name="f13" fmla="val 4539"/>
                <a:gd name="f14" fmla="val 3993"/>
                <a:gd name="f15" fmla="val -19"/>
                <a:gd name="f16" fmla="val 3434"/>
                <a:gd name="f17" fmla="val 2888"/>
                <a:gd name="f18" fmla="val 2266"/>
                <a:gd name="f19" fmla="val 324"/>
                <a:gd name="f20" fmla="val 1708"/>
                <a:gd name="f21" fmla="val 705"/>
                <a:gd name="f22" fmla="val 1238"/>
                <a:gd name="f23" fmla="val 1200"/>
                <a:gd name="f24" fmla="val 743"/>
                <a:gd name="f25" fmla="val 1670"/>
                <a:gd name="f26" fmla="val 362"/>
                <a:gd name="f27" fmla="val 2228"/>
                <a:gd name="f28" fmla="val 95"/>
                <a:gd name="f29" fmla="val 2850"/>
                <a:gd name="f30" fmla="val 3612"/>
                <a:gd name="f31" fmla="val 5263"/>
                <a:gd name="f32" fmla="val -32"/>
                <a:gd name="f33" fmla="val 6063"/>
                <a:gd name="f34" fmla="val 6875"/>
                <a:gd name="f35" fmla="val 7675"/>
                <a:gd name="f36" fmla="val 857"/>
                <a:gd name="f37" fmla="val 8818"/>
                <a:gd name="f38" fmla="val 1263"/>
                <a:gd name="f39" fmla="val 9567"/>
                <a:gd name="f40" fmla="val 1885"/>
                <a:gd name="f41" fmla="val 10189"/>
                <a:gd name="f42" fmla="val 2634"/>
                <a:gd name="f43" fmla="val 10595"/>
                <a:gd name="f44" fmla="val 11230"/>
                <a:gd name="f45" fmla="val 3777"/>
                <a:gd name="f46" fmla="val 11357"/>
                <a:gd name="f47" fmla="val 4196"/>
                <a:gd name="f48" fmla="val 11433"/>
                <a:gd name="f49" fmla="val 4628"/>
                <a:gd name="f50" fmla="val 5047"/>
                <a:gd name="f51" fmla="val 6190"/>
                <a:gd name="f52" fmla="val 29171"/>
                <a:gd name="f53" fmla="val 12373"/>
                <a:gd name="f54" fmla="val 25946"/>
                <a:gd name="f55" fmla="val 12817"/>
                <a:gd name="f56" fmla="val 22835"/>
                <a:gd name="f57" fmla="val 10976"/>
                <a:gd name="f58" fmla="+- 0 0 -90"/>
                <a:gd name="f59" fmla="*/ f3 1 29170"/>
                <a:gd name="f60" fmla="*/ f4 1 12438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29170"/>
                <a:gd name="f69" fmla="*/ f65 1 12438"/>
                <a:gd name="f70" fmla="*/ 21680 f66 1"/>
                <a:gd name="f71" fmla="*/ 7929 f65 1"/>
                <a:gd name="f72" fmla="*/ 819 f65 1"/>
                <a:gd name="f73" fmla="*/ 5809 f66 1"/>
                <a:gd name="f74" fmla="*/ 57 f65 1"/>
                <a:gd name="f75" fmla="*/ 4539 f66 1"/>
                <a:gd name="f76" fmla="*/ 2888 f66 1"/>
                <a:gd name="f77" fmla="*/ 1238 f66 1"/>
                <a:gd name="f78" fmla="*/ 1200 f65 1"/>
                <a:gd name="f79" fmla="*/ 95 f66 1"/>
                <a:gd name="f80" fmla="*/ 2850 f65 1"/>
                <a:gd name="f81" fmla="*/ 3993 f65 1"/>
                <a:gd name="f82" fmla="*/ 5263 f65 1"/>
                <a:gd name="f83" fmla="*/ 7675 f65 1"/>
                <a:gd name="f84" fmla="*/ 857 f66 1"/>
                <a:gd name="f85" fmla="*/ 8818 f65 1"/>
                <a:gd name="f86" fmla="*/ 2634 f66 1"/>
                <a:gd name="f87" fmla="*/ 10595 f65 1"/>
                <a:gd name="f88" fmla="*/ 3777 f66 1"/>
                <a:gd name="f89" fmla="*/ 11357 f65 1"/>
                <a:gd name="f90" fmla="*/ 5047 f66 1"/>
                <a:gd name="f91" fmla="*/ 6190 f66 1"/>
                <a:gd name="f92" fmla="*/ 29171 f66 1"/>
                <a:gd name="f93" fmla="*/ 12373 f65 1"/>
                <a:gd name="f94" fmla="+- f67 0 f1"/>
                <a:gd name="f95" fmla="*/ f70 1 29170"/>
                <a:gd name="f96" fmla="*/ f71 1 12438"/>
                <a:gd name="f97" fmla="*/ f72 1 12438"/>
                <a:gd name="f98" fmla="*/ f73 1 29170"/>
                <a:gd name="f99" fmla="*/ f74 1 12438"/>
                <a:gd name="f100" fmla="*/ f75 1 29170"/>
                <a:gd name="f101" fmla="*/ f76 1 29170"/>
                <a:gd name="f102" fmla="*/ f77 1 29170"/>
                <a:gd name="f103" fmla="*/ f78 1 12438"/>
                <a:gd name="f104" fmla="*/ f79 1 29170"/>
                <a:gd name="f105" fmla="*/ f80 1 12438"/>
                <a:gd name="f106" fmla="*/ f81 1 12438"/>
                <a:gd name="f107" fmla="*/ f82 1 12438"/>
                <a:gd name="f108" fmla="*/ f83 1 12438"/>
                <a:gd name="f109" fmla="*/ f84 1 29170"/>
                <a:gd name="f110" fmla="*/ f85 1 12438"/>
                <a:gd name="f111" fmla="*/ f86 1 29170"/>
                <a:gd name="f112" fmla="*/ f87 1 12438"/>
                <a:gd name="f113" fmla="*/ f88 1 29170"/>
                <a:gd name="f114" fmla="*/ f89 1 12438"/>
                <a:gd name="f115" fmla="*/ f90 1 29170"/>
                <a:gd name="f116" fmla="*/ f91 1 29170"/>
                <a:gd name="f117" fmla="*/ f92 1 29170"/>
                <a:gd name="f118" fmla="*/ f93 1 12438"/>
                <a:gd name="f119" fmla="*/ f61 1 f68"/>
                <a:gd name="f120" fmla="*/ f62 1 f68"/>
                <a:gd name="f121" fmla="*/ f61 1 f69"/>
                <a:gd name="f122" fmla="*/ f63 1 f69"/>
                <a:gd name="f123" fmla="*/ f95 1 f68"/>
                <a:gd name="f124" fmla="*/ f96 1 f69"/>
                <a:gd name="f125" fmla="*/ f97 1 f69"/>
                <a:gd name="f126" fmla="*/ f98 1 f68"/>
                <a:gd name="f127" fmla="*/ f99 1 f69"/>
                <a:gd name="f128" fmla="*/ f100 1 f68"/>
                <a:gd name="f129" fmla="*/ f101 1 f68"/>
                <a:gd name="f130" fmla="*/ f102 1 f68"/>
                <a:gd name="f131" fmla="*/ f103 1 f69"/>
                <a:gd name="f132" fmla="*/ f104 1 f68"/>
                <a:gd name="f133" fmla="*/ f105 1 f69"/>
                <a:gd name="f134" fmla="*/ f106 1 f69"/>
                <a:gd name="f135" fmla="*/ f107 1 f69"/>
                <a:gd name="f136" fmla="*/ f108 1 f69"/>
                <a:gd name="f137" fmla="*/ f109 1 f68"/>
                <a:gd name="f138" fmla="*/ f110 1 f69"/>
                <a:gd name="f139" fmla="*/ f111 1 f68"/>
                <a:gd name="f140" fmla="*/ f112 1 f69"/>
                <a:gd name="f141" fmla="*/ f113 1 f68"/>
                <a:gd name="f142" fmla="*/ f114 1 f69"/>
                <a:gd name="f143" fmla="*/ f115 1 f68"/>
                <a:gd name="f144" fmla="*/ f116 1 f68"/>
                <a:gd name="f145" fmla="*/ f117 1 f68"/>
                <a:gd name="f146" fmla="*/ f118 1 f69"/>
                <a:gd name="f147" fmla="*/ f119 f59 1"/>
                <a:gd name="f148" fmla="*/ f120 f59 1"/>
                <a:gd name="f149" fmla="*/ f122 f60 1"/>
                <a:gd name="f150" fmla="*/ f121 f60 1"/>
                <a:gd name="f151" fmla="*/ f123 f59 1"/>
                <a:gd name="f152" fmla="*/ f124 f60 1"/>
                <a:gd name="f153" fmla="*/ f125 f60 1"/>
                <a:gd name="f154" fmla="*/ f126 f59 1"/>
                <a:gd name="f155" fmla="*/ f127 f60 1"/>
                <a:gd name="f156" fmla="*/ f128 f59 1"/>
                <a:gd name="f157" fmla="*/ f129 f59 1"/>
                <a:gd name="f158" fmla="*/ f130 f59 1"/>
                <a:gd name="f159" fmla="*/ f131 f60 1"/>
                <a:gd name="f160" fmla="*/ f132 f59 1"/>
                <a:gd name="f161" fmla="*/ f133 f60 1"/>
                <a:gd name="f162" fmla="*/ f134 f60 1"/>
                <a:gd name="f163" fmla="*/ f135 f60 1"/>
                <a:gd name="f164" fmla="*/ f136 f60 1"/>
                <a:gd name="f165" fmla="*/ f137 f59 1"/>
                <a:gd name="f166" fmla="*/ f138 f60 1"/>
                <a:gd name="f167" fmla="*/ f139 f59 1"/>
                <a:gd name="f168" fmla="*/ f140 f60 1"/>
                <a:gd name="f169" fmla="*/ f141 f59 1"/>
                <a:gd name="f170" fmla="*/ f142 f60 1"/>
                <a:gd name="f171" fmla="*/ f143 f59 1"/>
                <a:gd name="f172" fmla="*/ f144 f59 1"/>
                <a:gd name="f173" fmla="*/ f145 f59 1"/>
                <a:gd name="f174" fmla="*/ f146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51" y="f152"/>
                </a:cxn>
                <a:cxn ang="f94">
                  <a:pos x="f151" y="f153"/>
                </a:cxn>
                <a:cxn ang="f94">
                  <a:pos x="f154" y="f155"/>
                </a:cxn>
                <a:cxn ang="f94">
                  <a:pos x="f156" y="f155"/>
                </a:cxn>
                <a:cxn ang="f94">
                  <a:pos x="f157" y="f155"/>
                </a:cxn>
                <a:cxn ang="f94">
                  <a:pos x="f157" y="f155"/>
                </a:cxn>
                <a:cxn ang="f94">
                  <a:pos x="f158" y="f159"/>
                </a:cxn>
                <a:cxn ang="f94">
                  <a:pos x="f158" y="f159"/>
                </a:cxn>
                <a:cxn ang="f94">
                  <a:pos x="f160" y="f161"/>
                </a:cxn>
                <a:cxn ang="f94">
                  <a:pos x="f160" y="f162"/>
                </a:cxn>
                <a:cxn ang="f94">
                  <a:pos x="f160" y="f163"/>
                </a:cxn>
                <a:cxn ang="f94">
                  <a:pos x="f160" y="f163"/>
                </a:cxn>
                <a:cxn ang="f94">
                  <a:pos x="f160" y="f164"/>
                </a:cxn>
                <a:cxn ang="f94">
                  <a:pos x="f160" y="f164"/>
                </a:cxn>
                <a:cxn ang="f94">
                  <a:pos x="f165" y="f166"/>
                </a:cxn>
                <a:cxn ang="f94">
                  <a:pos x="f167" y="f168"/>
                </a:cxn>
                <a:cxn ang="f94">
                  <a:pos x="f169" y="f170"/>
                </a:cxn>
                <a:cxn ang="f94">
                  <a:pos x="f171" y="f170"/>
                </a:cxn>
                <a:cxn ang="f94">
                  <a:pos x="f172" y="f170"/>
                </a:cxn>
                <a:cxn ang="f94">
                  <a:pos x="f172" y="f170"/>
                </a:cxn>
                <a:cxn ang="f94">
                  <a:pos x="f173" y="f174"/>
                </a:cxn>
                <a:cxn ang="f94">
                  <a:pos x="f173" y="f174"/>
                </a:cxn>
                <a:cxn ang="f94">
                  <a:pos x="f151" y="f152"/>
                </a:cxn>
              </a:cxnLst>
              <a:rect l="f147" t="f150" r="f148" b="f149"/>
              <a:pathLst>
                <a:path w="29170" h="12438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2"/>
                  </a:lnTo>
                  <a:cubicBezTo>
                    <a:pt x="f14" y="f15"/>
                    <a:pt x="f16" y="f15"/>
                    <a:pt x="f17" y="f12"/>
                  </a:cubicBezTo>
                  <a:lnTo>
                    <a:pt x="f17" y="f12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3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28" y="f29"/>
                    <a:pt x="f28" y="f30"/>
                    <a:pt x="f28" y="f14"/>
                  </a:cubicBezTo>
                  <a:lnTo>
                    <a:pt x="f28" y="f31"/>
                  </a:lnTo>
                  <a:lnTo>
                    <a:pt x="f28" y="f31"/>
                  </a:lnTo>
                  <a:cubicBezTo>
                    <a:pt x="f32" y="f33"/>
                    <a:pt x="f32" y="f34"/>
                    <a:pt x="f28" y="f35"/>
                  </a:cubicBezTo>
                  <a:lnTo>
                    <a:pt x="f28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2" y="f43"/>
                    <a:pt x="f42" y="f44"/>
                    <a:pt x="f45" y="f46"/>
                  </a:cubicBezTo>
                  <a:cubicBezTo>
                    <a:pt x="f47" y="f48"/>
                    <a:pt x="f49" y="f48"/>
                    <a:pt x="f50" y="f46"/>
                  </a:cubicBezTo>
                  <a:lnTo>
                    <a:pt x="f51" y="f46"/>
                  </a:lnTo>
                  <a:lnTo>
                    <a:pt x="f51" y="f46"/>
                  </a:lnTo>
                  <a:lnTo>
                    <a:pt x="f52" y="f53"/>
                  </a:lnTo>
                  <a:lnTo>
                    <a:pt x="f52" y="f53"/>
                  </a:ln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3" name="Freeform: Shape 643">
              <a:extLst>
                <a:ext uri="{FF2B5EF4-FFF2-40B4-BE49-F238E27FC236}">
                  <a16:creationId xmlns:a16="http://schemas.microsoft.com/office/drawing/2014/main" id="{37109649-76DB-FEE9-016D-7B40D94DD9FF}"/>
                </a:ext>
              </a:extLst>
            </p:cNvPr>
            <p:cNvSpPr/>
            <p:nvPr/>
          </p:nvSpPr>
          <p:spPr>
            <a:xfrm>
              <a:off x="264215" y="5973455"/>
              <a:ext cx="15105" cy="156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09"/>
                <a:gd name="f7" fmla="val 15617"/>
                <a:gd name="f8" fmla="val 10030"/>
                <a:gd name="f9" fmla="val 12570"/>
                <a:gd name="f10" fmla="val 4444"/>
                <a:gd name="f11" fmla="val 11935"/>
                <a:gd name="f12" fmla="val 8078"/>
                <a:gd name="f13" fmla="val 7570"/>
                <a:gd name="f14" fmla="val 4952"/>
                <a:gd name="f15" fmla="val 11427"/>
                <a:gd name="f16" fmla="val 12764"/>
                <a:gd name="f17" fmla="val 5047"/>
                <a:gd name="f18" fmla="val 14045"/>
                <a:gd name="f19" fmla="val 5533"/>
                <a:gd name="f20" fmla="val 6348"/>
                <a:gd name="f21" fmla="val 5587"/>
                <a:gd name="f22" fmla="val 3682"/>
                <a:gd name="f23" fmla="val 5453"/>
                <a:gd name="f24" fmla="val 6850"/>
                <a:gd name="f25" fmla="val 3126"/>
                <a:gd name="f26" fmla="val 9495"/>
                <a:gd name="f27" fmla="+- 0 0 -90"/>
                <a:gd name="f28" fmla="*/ f3 1 15109"/>
                <a:gd name="f29" fmla="*/ f4 1 15617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5109"/>
                <a:gd name="f38" fmla="*/ f34 1 15617"/>
                <a:gd name="f39" fmla="*/ 0 f35 1"/>
                <a:gd name="f40" fmla="*/ 10030 f34 1"/>
                <a:gd name="f41" fmla="*/ 12570 f34 1"/>
                <a:gd name="f42" fmla="*/ 4444 f35 1"/>
                <a:gd name="f43" fmla="*/ 15617 f34 1"/>
                <a:gd name="f44" fmla="*/ 11935 f34 1"/>
                <a:gd name="f45" fmla="*/ 11427 f35 1"/>
                <a:gd name="f46" fmla="*/ 4952 f34 1"/>
                <a:gd name="f47" fmla="*/ 15109 f35 1"/>
                <a:gd name="f48" fmla="*/ 6348 f34 1"/>
                <a:gd name="f49" fmla="*/ 5587 f35 1"/>
                <a:gd name="f50" fmla="*/ 0 f34 1"/>
                <a:gd name="f51" fmla="*/ 3682 f34 1"/>
                <a:gd name="f52" fmla="+- f36 0 f1"/>
                <a:gd name="f53" fmla="*/ f39 1 15109"/>
                <a:gd name="f54" fmla="*/ f40 1 15617"/>
                <a:gd name="f55" fmla="*/ f41 1 15617"/>
                <a:gd name="f56" fmla="*/ f42 1 15109"/>
                <a:gd name="f57" fmla="*/ f43 1 15617"/>
                <a:gd name="f58" fmla="*/ f44 1 15617"/>
                <a:gd name="f59" fmla="*/ f45 1 15109"/>
                <a:gd name="f60" fmla="*/ f46 1 15617"/>
                <a:gd name="f61" fmla="*/ f47 1 15109"/>
                <a:gd name="f62" fmla="*/ f48 1 15617"/>
                <a:gd name="f63" fmla="*/ f49 1 15109"/>
                <a:gd name="f64" fmla="*/ f50 1 15617"/>
                <a:gd name="f65" fmla="*/ f51 1 15617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8"/>
                <a:gd name="f73" fmla="*/ f56 1 f37"/>
                <a:gd name="f74" fmla="*/ f57 1 f38"/>
                <a:gd name="f75" fmla="*/ f58 1 f38"/>
                <a:gd name="f76" fmla="*/ f59 1 f37"/>
                <a:gd name="f77" fmla="*/ f60 1 f38"/>
                <a:gd name="f78" fmla="*/ f61 1 f37"/>
                <a:gd name="f79" fmla="*/ f62 1 f38"/>
                <a:gd name="f80" fmla="*/ f63 1 f37"/>
                <a:gd name="f81" fmla="*/ f64 1 f38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9 1"/>
                <a:gd name="f90" fmla="*/ f73 f28 1"/>
                <a:gd name="f91" fmla="*/ f74 f29 1"/>
                <a:gd name="f92" fmla="*/ f75 f29 1"/>
                <a:gd name="f93" fmla="*/ f76 f28 1"/>
                <a:gd name="f94" fmla="*/ f77 f29 1"/>
                <a:gd name="f95" fmla="*/ f78 f28 1"/>
                <a:gd name="f96" fmla="*/ f79 f29 1"/>
                <a:gd name="f97" fmla="*/ f80 f28 1"/>
                <a:gd name="f98" fmla="*/ f81 f29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7" y="f89"/>
                </a:cxn>
                <a:cxn ang="f52">
                  <a:pos x="f90" y="f91"/>
                </a:cxn>
                <a:cxn ang="f52">
                  <a:pos x="f90" y="f92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7" y="f99"/>
                </a:cxn>
                <a:cxn ang="f52">
                  <a:pos x="f87" y="f88"/>
                </a:cxn>
              </a:cxnLst>
              <a:rect l="f83" t="f86" r="f84" b="f85"/>
              <a:pathLst>
                <a:path w="15109" h="15617">
                  <a:moveTo>
                    <a:pt x="f5" y="f8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0" y="f11"/>
                  </a:lnTo>
                  <a:cubicBezTo>
                    <a:pt x="f10" y="f12"/>
                    <a:pt x="f13" y="f14"/>
                    <a:pt x="f15" y="f14"/>
                  </a:cubicBezTo>
                  <a:cubicBezTo>
                    <a:pt x="f16" y="f17"/>
                    <a:pt x="f18" y="f19"/>
                    <a:pt x="f6" y="f20"/>
                  </a:cubicBezTo>
                  <a:lnTo>
                    <a:pt x="f6" y="f20"/>
                  </a:lnTo>
                  <a:lnTo>
                    <a:pt x="f21" y="f5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4" name="Freeform: Shape 644">
              <a:extLst>
                <a:ext uri="{FF2B5EF4-FFF2-40B4-BE49-F238E27FC236}">
                  <a16:creationId xmlns:a16="http://schemas.microsoft.com/office/drawing/2014/main" id="{C84A04CF-05D5-4495-86B4-57B3154D49D9}"/>
                </a:ext>
              </a:extLst>
            </p:cNvPr>
            <p:cNvSpPr/>
            <p:nvPr/>
          </p:nvSpPr>
          <p:spPr>
            <a:xfrm>
              <a:off x="257613" y="5980944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5" name="Freeform: Shape 645">
              <a:extLst>
                <a:ext uri="{FF2B5EF4-FFF2-40B4-BE49-F238E27FC236}">
                  <a16:creationId xmlns:a16="http://schemas.microsoft.com/office/drawing/2014/main" id="{2307D43F-F2F0-B2E8-78D8-8D5AAC617A2D}"/>
                </a:ext>
              </a:extLst>
            </p:cNvPr>
            <p:cNvSpPr/>
            <p:nvPr/>
          </p:nvSpPr>
          <p:spPr>
            <a:xfrm>
              <a:off x="258628" y="5982215"/>
              <a:ext cx="3172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"/>
                <a:gd name="f7" fmla="val 2158"/>
                <a:gd name="f8" fmla="val 508"/>
                <a:gd name="f9" fmla="val 381"/>
                <a:gd name="f10" fmla="val 1270"/>
                <a:gd name="f11" fmla="val 2021"/>
                <a:gd name="f12" fmla="val 1139"/>
                <a:gd name="f13" fmla="val 926"/>
                <a:gd name="f14" fmla="val 700"/>
                <a:gd name="f15" fmla="+- 0 0 -90"/>
                <a:gd name="f16" fmla="*/ f3 1 3174"/>
                <a:gd name="f17" fmla="*/ f4 1 215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174"/>
                <a:gd name="f26" fmla="*/ f22 1 2158"/>
                <a:gd name="f27" fmla="*/ 508 f23 1"/>
                <a:gd name="f28" fmla="*/ 381 f22 1"/>
                <a:gd name="f29" fmla="*/ 3174 f23 1"/>
                <a:gd name="f30" fmla="*/ 2158 f22 1"/>
                <a:gd name="f31" fmla="*/ 1270 f22 1"/>
                <a:gd name="f32" fmla="*/ 0 f23 1"/>
                <a:gd name="f33" fmla="*/ 0 f22 1"/>
                <a:gd name="f34" fmla="+- f24 0 f1"/>
                <a:gd name="f35" fmla="*/ f27 1 3174"/>
                <a:gd name="f36" fmla="*/ f28 1 2158"/>
                <a:gd name="f37" fmla="*/ f29 1 3174"/>
                <a:gd name="f38" fmla="*/ f30 1 2158"/>
                <a:gd name="f39" fmla="*/ f31 1 2158"/>
                <a:gd name="f40" fmla="*/ f32 1 3174"/>
                <a:gd name="f41" fmla="*/ f33 1 2158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62" y="f63"/>
                </a:cxn>
              </a:cxnLst>
              <a:rect l="f53" t="f56" r="f54" b="f55"/>
              <a:pathLst>
                <a:path w="3174" h="2158">
                  <a:moveTo>
                    <a:pt x="f8" y="f9"/>
                  </a:moveTo>
                  <a:lnTo>
                    <a:pt x="f6" y="f7"/>
                  </a:lnTo>
                  <a:lnTo>
                    <a:pt x="f6" y="f10"/>
                  </a:lnTo>
                  <a:cubicBezTo>
                    <a:pt x="f11" y="f12"/>
                    <a:pt x="f13" y="f14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6" name="Freeform: Shape 646">
              <a:extLst>
                <a:ext uri="{FF2B5EF4-FFF2-40B4-BE49-F238E27FC236}">
                  <a16:creationId xmlns:a16="http://schemas.microsoft.com/office/drawing/2014/main" id="{D10242ED-CB45-2CA3-3B5A-D1E70ED638E6}"/>
                </a:ext>
              </a:extLst>
            </p:cNvPr>
            <p:cNvSpPr/>
            <p:nvPr/>
          </p:nvSpPr>
          <p:spPr>
            <a:xfrm>
              <a:off x="1299755" y="6393530"/>
              <a:ext cx="69448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450"/>
                <a:gd name="f7" fmla="val 57"/>
                <a:gd name="f8" fmla="val 1651"/>
                <a:gd name="f9" fmla="val 67673"/>
                <a:gd name="f10" fmla="val 69451"/>
                <a:gd name="f11" fmla="val 546"/>
                <a:gd name="f12" fmla="val -19"/>
                <a:gd name="f13" fmla="val 1105"/>
                <a:gd name="f14" fmla="+- 0 0 -90"/>
                <a:gd name="f15" fmla="*/ f3 1 69450"/>
                <a:gd name="f16" fmla="*/ f4 1 5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9450"/>
                <a:gd name="f25" fmla="*/ f21 1 57"/>
                <a:gd name="f26" fmla="*/ 1651 f22 1"/>
                <a:gd name="f27" fmla="*/ 57 f21 1"/>
                <a:gd name="f28" fmla="*/ 67673 f22 1"/>
                <a:gd name="f29" fmla="*/ 69451 f22 1"/>
                <a:gd name="f30" fmla="*/ 0 f22 1"/>
                <a:gd name="f31" fmla="+- f23 0 f1"/>
                <a:gd name="f32" fmla="*/ f26 1 69450"/>
                <a:gd name="f33" fmla="*/ f27 1 57"/>
                <a:gd name="f34" fmla="*/ f28 1 69450"/>
                <a:gd name="f35" fmla="*/ f29 1 69450"/>
                <a:gd name="f36" fmla="*/ f30 1 69450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1"/>
                </a:cxn>
                <a:cxn ang="f31">
                  <a:pos x="f54" y="f51"/>
                </a:cxn>
                <a:cxn ang="f31">
                  <a:pos x="f50" y="f51"/>
                </a:cxn>
              </a:cxnLst>
              <a:rect l="f46" t="f49" r="f47" b="f48"/>
              <a:pathLst>
                <a:path w="69450" h="57">
                  <a:moveTo>
                    <a:pt x="f8" y="f7"/>
                  </a:moveTo>
                  <a:lnTo>
                    <a:pt x="f9" y="f7"/>
                  </a:lnTo>
                  <a:lnTo>
                    <a:pt x="f10" y="f7"/>
                  </a:lnTo>
                  <a:lnTo>
                    <a:pt x="f5" y="f7"/>
                  </a:lnTo>
                  <a:cubicBezTo>
                    <a:pt x="f11" y="f12"/>
                    <a:pt x="f13" y="f12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7" name="Freeform: Shape 647">
              <a:extLst>
                <a:ext uri="{FF2B5EF4-FFF2-40B4-BE49-F238E27FC236}">
                  <a16:creationId xmlns:a16="http://schemas.microsoft.com/office/drawing/2014/main" id="{85A7E794-8CC4-9470-3133-9320A9A4D32F}"/>
                </a:ext>
              </a:extLst>
            </p:cNvPr>
            <p:cNvSpPr/>
            <p:nvPr/>
          </p:nvSpPr>
          <p:spPr>
            <a:xfrm>
              <a:off x="0" y="6199961"/>
              <a:ext cx="245168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73"/>
                <a:gd name="f7" fmla="val 2412"/>
                <a:gd name="f8" fmla="val 1270"/>
                <a:gd name="f9" fmla="val 381"/>
                <a:gd name="f10" fmla="+- 0 0 -90"/>
                <a:gd name="f11" fmla="*/ f3 1 245173"/>
                <a:gd name="f12" fmla="*/ f4 1 241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45173"/>
                <a:gd name="f21" fmla="*/ f17 1 2412"/>
                <a:gd name="f22" fmla="*/ 245173 f18 1"/>
                <a:gd name="f23" fmla="*/ 2412 f17 1"/>
                <a:gd name="f24" fmla="*/ 1270 f17 1"/>
                <a:gd name="f25" fmla="*/ 0 f17 1"/>
                <a:gd name="f26" fmla="*/ 0 f18 1"/>
                <a:gd name="f27" fmla="+- f19 0 f1"/>
                <a:gd name="f28" fmla="*/ f22 1 245173"/>
                <a:gd name="f29" fmla="*/ f23 1 2412"/>
                <a:gd name="f30" fmla="*/ f24 1 2412"/>
                <a:gd name="f31" fmla="*/ f25 1 2412"/>
                <a:gd name="f32" fmla="*/ f26 1 245173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6" y="f49"/>
                </a:cxn>
                <a:cxn ang="f27">
                  <a:pos x="f50" y="f49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245173" h="2412">
                  <a:moveTo>
                    <a:pt x="f6" y="f7"/>
                  </a:moveTo>
                  <a:lnTo>
                    <a:pt x="f6" y="f8"/>
                  </a:lnTo>
                  <a:cubicBezTo>
                    <a:pt x="f6" y="f8"/>
                    <a:pt x="f6" y="f9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8" name="Freeform: Shape 648">
              <a:extLst>
                <a:ext uri="{FF2B5EF4-FFF2-40B4-BE49-F238E27FC236}">
                  <a16:creationId xmlns:a16="http://schemas.microsoft.com/office/drawing/2014/main" id="{76BDB645-E111-E4C9-1ED0-B927F23CF432}"/>
                </a:ext>
              </a:extLst>
            </p:cNvPr>
            <p:cNvSpPr/>
            <p:nvPr/>
          </p:nvSpPr>
          <p:spPr>
            <a:xfrm>
              <a:off x="702890" y="6082643"/>
              <a:ext cx="1042" cy="29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5"/>
                <a:gd name="f7" fmla="val 2920"/>
                <a:gd name="f8" fmla="val 762"/>
                <a:gd name="f9" fmla="val 387"/>
                <a:gd name="f10" fmla="val 609"/>
                <a:gd name="f11" fmla="val 728"/>
                <a:gd name="f12" fmla="val 1244"/>
                <a:gd name="f13" fmla="val 1016"/>
                <a:gd name="f14" fmla="val 1905"/>
                <a:gd name="f15" fmla="val 1055"/>
                <a:gd name="f16" fmla="val 2247"/>
                <a:gd name="f17" fmla="val 2577"/>
                <a:gd name="f18" fmla="+- 0 0 -90"/>
                <a:gd name="f19" fmla="*/ f3 1 1045"/>
                <a:gd name="f20" fmla="*/ f4 1 2920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045"/>
                <a:gd name="f29" fmla="*/ f25 1 2920"/>
                <a:gd name="f30" fmla="*/ 0 f26 1"/>
                <a:gd name="f31" fmla="*/ 762 f25 1"/>
                <a:gd name="f32" fmla="*/ 0 f25 1"/>
                <a:gd name="f33" fmla="*/ 1016 f26 1"/>
                <a:gd name="f34" fmla="*/ 1905 f25 1"/>
                <a:gd name="f35" fmla="*/ 2920 f25 1"/>
                <a:gd name="f36" fmla="+- f27 0 f1"/>
                <a:gd name="f37" fmla="*/ f30 1 1045"/>
                <a:gd name="f38" fmla="*/ f31 1 2920"/>
                <a:gd name="f39" fmla="*/ f32 1 2920"/>
                <a:gd name="f40" fmla="*/ f33 1 1045"/>
                <a:gd name="f41" fmla="*/ f34 1 2920"/>
                <a:gd name="f42" fmla="*/ f35 1 2920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9"/>
                <a:gd name="f50" fmla="*/ f40 1 f28"/>
                <a:gd name="f51" fmla="*/ f41 1 f29"/>
                <a:gd name="f52" fmla="*/ f42 1 f29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20 1"/>
                <a:gd name="f60" fmla="*/ f50 f19 1"/>
                <a:gd name="f61" fmla="*/ f51 f20 1"/>
                <a:gd name="f62" fmla="*/ f52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7" y="f59"/>
                </a:cxn>
                <a:cxn ang="f36">
                  <a:pos x="f60" y="f61"/>
                </a:cxn>
                <a:cxn ang="f36">
                  <a:pos x="f60" y="f62"/>
                </a:cxn>
                <a:cxn ang="f36">
                  <a:pos x="f60" y="f62"/>
                </a:cxn>
              </a:cxnLst>
              <a:rect l="f53" t="f56" r="f54" b="f55"/>
              <a:pathLst>
                <a:path w="1045" h="2920">
                  <a:moveTo>
                    <a:pt x="f5" y="f8"/>
                  </a:moveTo>
                  <a:lnTo>
                    <a:pt x="f5" y="f5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5" y="f17"/>
                    <a:pt x="f13" y="f7"/>
                  </a:cubicBezTo>
                  <a:lnTo>
                    <a:pt x="f13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9" name="Freeform: Shape 649">
              <a:extLst>
                <a:ext uri="{FF2B5EF4-FFF2-40B4-BE49-F238E27FC236}">
                  <a16:creationId xmlns:a16="http://schemas.microsoft.com/office/drawing/2014/main" id="{DCCC19E4-CE50-BB94-31E0-F1948611973D}"/>
                </a:ext>
              </a:extLst>
            </p:cNvPr>
            <p:cNvSpPr/>
            <p:nvPr/>
          </p:nvSpPr>
          <p:spPr>
            <a:xfrm>
              <a:off x="269299" y="4974345"/>
              <a:ext cx="45" cy="1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"/>
                <a:gd name="f7" fmla="val 1396"/>
                <a:gd name="f8" fmla="val 42"/>
                <a:gd name="f9" fmla="val 465"/>
                <a:gd name="f10" fmla="val 932"/>
                <a:gd name="f11" fmla="val 1397"/>
                <a:gd name="f12" fmla="val 67"/>
                <a:gd name="f13" fmla="val 933"/>
                <a:gd name="f14" fmla="val 463"/>
                <a:gd name="f15" fmla="+- 0 0 -90"/>
                <a:gd name="f16" fmla="*/ f3 1 50"/>
                <a:gd name="f17" fmla="*/ f4 1 139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0"/>
                <a:gd name="f26" fmla="*/ f22 1 1396"/>
                <a:gd name="f27" fmla="*/ 0 f23 1"/>
                <a:gd name="f28" fmla="*/ 0 f22 1"/>
                <a:gd name="f29" fmla="*/ 1397 f22 1"/>
                <a:gd name="f30" fmla="+- f24 0 f1"/>
                <a:gd name="f31" fmla="*/ f27 1 50"/>
                <a:gd name="f32" fmla="*/ f28 1 1396"/>
                <a:gd name="f33" fmla="*/ f29 1 1396"/>
                <a:gd name="f34" fmla="*/ f18 1 f25"/>
                <a:gd name="f35" fmla="*/ f19 1 f25"/>
                <a:gd name="f36" fmla="*/ f18 1 f26"/>
                <a:gd name="f37" fmla="*/ f20 1 f26"/>
                <a:gd name="f38" fmla="*/ f31 1 f25"/>
                <a:gd name="f39" fmla="*/ f32 1 f26"/>
                <a:gd name="f40" fmla="*/ f33 1 f26"/>
                <a:gd name="f41" fmla="*/ f34 f16 1"/>
                <a:gd name="f42" fmla="*/ f35 f16 1"/>
                <a:gd name="f43" fmla="*/ f37 f17 1"/>
                <a:gd name="f44" fmla="*/ f36 f17 1"/>
                <a:gd name="f45" fmla="*/ f38 f16 1"/>
                <a:gd name="f46" fmla="*/ f39 f17 1"/>
                <a:gd name="f47" fmla="*/ f4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5" y="f46"/>
                </a:cxn>
                <a:cxn ang="f30">
                  <a:pos x="f45" y="f46"/>
                </a:cxn>
                <a:cxn ang="f30">
                  <a:pos x="f45" y="f47"/>
                </a:cxn>
                <a:cxn ang="f30">
                  <a:pos x="f45" y="f46"/>
                </a:cxn>
              </a:cxnLst>
              <a:rect l="f41" t="f44" r="f42" b="f43"/>
              <a:pathLst>
                <a:path w="50" h="1396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12" y="f13"/>
                    <a:pt x="f12" y="f14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0" name="Freeform: Shape 650">
              <a:extLst>
                <a:ext uri="{FF2B5EF4-FFF2-40B4-BE49-F238E27FC236}">
                  <a16:creationId xmlns:a16="http://schemas.microsoft.com/office/drawing/2014/main" id="{8DC089E4-0B4B-5EFC-725E-F3F6C65AD048}"/>
                </a:ext>
              </a:extLst>
            </p:cNvPr>
            <p:cNvSpPr/>
            <p:nvPr/>
          </p:nvSpPr>
          <p:spPr>
            <a:xfrm>
              <a:off x="257613" y="4958224"/>
              <a:ext cx="11676" cy="15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80"/>
                <a:gd name="f7" fmla="val 15997"/>
                <a:gd name="f8" fmla="val 11681"/>
                <a:gd name="f9" fmla="val 15998"/>
                <a:gd name="f10" fmla="val 5079"/>
                <a:gd name="f11" fmla="val 6479"/>
                <a:gd name="f12" fmla="val 3518"/>
                <a:gd name="f13" fmla="val 4761"/>
                <a:gd name="f14" fmla="val 7505"/>
                <a:gd name="f15" fmla="val 1243"/>
                <a:gd name="f16" fmla="val 8905"/>
                <a:gd name="f17" fmla="val 842"/>
                <a:gd name="f18" fmla="val 9065"/>
                <a:gd name="f19" fmla="val 425"/>
                <a:gd name="f20" fmla="val 9187"/>
                <a:gd name="f21" fmla="val 9269"/>
                <a:gd name="f22" fmla="val 14728"/>
                <a:gd name="f23" fmla="val 1149"/>
                <a:gd name="f24" fmla="val 12894"/>
                <a:gd name="f25" fmla="val 3168"/>
                <a:gd name="f26" fmla="val 11788"/>
                <a:gd name="f27" fmla="val 5333"/>
                <a:gd name="f28" fmla="val 11808"/>
                <a:gd name="f29" fmla="val 8100"/>
                <a:gd name="f30" fmla="val 11795"/>
                <a:gd name="f31" fmla="val 10604"/>
                <a:gd name="f32" fmla="val 13448"/>
                <a:gd name="f33" fmla="+- 0 0 -90"/>
                <a:gd name="f34" fmla="*/ f3 1 11680"/>
                <a:gd name="f35" fmla="*/ f4 1 1599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1680"/>
                <a:gd name="f44" fmla="*/ f40 1 15997"/>
                <a:gd name="f45" fmla="*/ 11681 f41 1"/>
                <a:gd name="f46" fmla="*/ 15998 f40 1"/>
                <a:gd name="f47" fmla="*/ 5079 f41 1"/>
                <a:gd name="f48" fmla="*/ 0 f40 1"/>
                <a:gd name="f49" fmla="*/ 1243 f41 1"/>
                <a:gd name="f50" fmla="*/ 8905 f40 1"/>
                <a:gd name="f51" fmla="*/ 0 f41 1"/>
                <a:gd name="f52" fmla="*/ 9269 f40 1"/>
                <a:gd name="f53" fmla="*/ 14728 f40 1"/>
                <a:gd name="f54" fmla="*/ 5333 f41 1"/>
                <a:gd name="f55" fmla="*/ 11808 f40 1"/>
                <a:gd name="f56" fmla="+- f42 0 f1"/>
                <a:gd name="f57" fmla="*/ f45 1 11680"/>
                <a:gd name="f58" fmla="*/ f46 1 15997"/>
                <a:gd name="f59" fmla="*/ f47 1 11680"/>
                <a:gd name="f60" fmla="*/ f48 1 15997"/>
                <a:gd name="f61" fmla="*/ f49 1 11680"/>
                <a:gd name="f62" fmla="*/ f50 1 15997"/>
                <a:gd name="f63" fmla="*/ f51 1 11680"/>
                <a:gd name="f64" fmla="*/ f52 1 15997"/>
                <a:gd name="f65" fmla="*/ f53 1 15997"/>
                <a:gd name="f66" fmla="*/ f54 1 11680"/>
                <a:gd name="f67" fmla="*/ f55 1 15997"/>
                <a:gd name="f68" fmla="*/ f36 1 f43"/>
                <a:gd name="f69" fmla="*/ f37 1 f43"/>
                <a:gd name="f70" fmla="*/ f36 1 f44"/>
                <a:gd name="f71" fmla="*/ f38 1 f44"/>
                <a:gd name="f72" fmla="*/ f57 1 f43"/>
                <a:gd name="f73" fmla="*/ f58 1 f44"/>
                <a:gd name="f74" fmla="*/ f59 1 f43"/>
                <a:gd name="f75" fmla="*/ f60 1 f44"/>
                <a:gd name="f76" fmla="*/ f61 1 f43"/>
                <a:gd name="f77" fmla="*/ f62 1 f44"/>
                <a:gd name="f78" fmla="*/ f63 1 f43"/>
                <a:gd name="f79" fmla="*/ f64 1 f44"/>
                <a:gd name="f80" fmla="*/ f65 1 f44"/>
                <a:gd name="f81" fmla="*/ f66 1 f43"/>
                <a:gd name="f82" fmla="*/ f67 1 f44"/>
                <a:gd name="f83" fmla="*/ f68 f34 1"/>
                <a:gd name="f84" fmla="*/ f69 f34 1"/>
                <a:gd name="f85" fmla="*/ f71 f35 1"/>
                <a:gd name="f86" fmla="*/ f70 f35 1"/>
                <a:gd name="f87" fmla="*/ f72 f34 1"/>
                <a:gd name="f88" fmla="*/ f73 f35 1"/>
                <a:gd name="f89" fmla="*/ f74 f34 1"/>
                <a:gd name="f90" fmla="*/ f75 f35 1"/>
                <a:gd name="f91" fmla="*/ f76 f34 1"/>
                <a:gd name="f92" fmla="*/ f77 f35 1"/>
                <a:gd name="f93" fmla="*/ f78 f34 1"/>
                <a:gd name="f94" fmla="*/ f79 f35 1"/>
                <a:gd name="f95" fmla="*/ f80 f35 1"/>
                <a:gd name="f96" fmla="*/ f81 f34 1"/>
                <a:gd name="f97" fmla="*/ f82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7" y="f88"/>
                </a:cxn>
                <a:cxn ang="f56">
                  <a:pos x="f89" y="f90"/>
                </a:cxn>
                <a:cxn ang="f56">
                  <a:pos x="f89" y="f90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3" y="f95"/>
                </a:cxn>
                <a:cxn ang="f56">
                  <a:pos x="f96" y="f97"/>
                </a:cxn>
                <a:cxn ang="f56">
                  <a:pos x="f87" y="f88"/>
                </a:cxn>
              </a:cxnLst>
              <a:rect l="f83" t="f86" r="f84" b="f85"/>
              <a:pathLst>
                <a:path w="11680" h="15997">
                  <a:moveTo>
                    <a:pt x="f8" y="f9"/>
                  </a:moveTo>
                  <a:lnTo>
                    <a:pt x="f10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5" y="f21"/>
                  </a:cubicBezTo>
                  <a:lnTo>
                    <a:pt x="f5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1" name="Freeform: Shape 651">
              <a:extLst>
                <a:ext uri="{FF2B5EF4-FFF2-40B4-BE49-F238E27FC236}">
                  <a16:creationId xmlns:a16="http://schemas.microsoft.com/office/drawing/2014/main" id="{0CCE5C3D-02C8-411B-2FC6-F097A73CC4C7}"/>
                </a:ext>
              </a:extLst>
            </p:cNvPr>
            <p:cNvSpPr/>
            <p:nvPr/>
          </p:nvSpPr>
          <p:spPr>
            <a:xfrm>
              <a:off x="251770" y="4967743"/>
              <a:ext cx="3300" cy="8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8252"/>
                <a:gd name="f8" fmla="val 8253"/>
                <a:gd name="f9" fmla="+- 0 0 -90"/>
                <a:gd name="f10" fmla="*/ f3 1 3301"/>
                <a:gd name="f11" fmla="*/ f4 1 825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301"/>
                <a:gd name="f20" fmla="*/ f16 1 8252"/>
                <a:gd name="f21" fmla="*/ 0 f17 1"/>
                <a:gd name="f22" fmla="*/ 0 f16 1"/>
                <a:gd name="f23" fmla="*/ 3301 f17 1"/>
                <a:gd name="f24" fmla="*/ 8253 f16 1"/>
                <a:gd name="f25" fmla="+- f18 0 f1"/>
                <a:gd name="f26" fmla="*/ f21 1 3301"/>
                <a:gd name="f27" fmla="*/ f22 1 8252"/>
                <a:gd name="f28" fmla="*/ f23 1 3301"/>
                <a:gd name="f29" fmla="*/ f24 1 825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4" y="f43"/>
                </a:cxn>
                <a:cxn ang="f25">
                  <a:pos x="f42" y="f43"/>
                </a:cxn>
              </a:cxnLst>
              <a:rect l="f38" t="f41" r="f39" b="f40"/>
              <a:pathLst>
                <a:path w="3301" h="8252">
                  <a:moveTo>
                    <a:pt x="f5" y="f5"/>
                  </a:moveTo>
                  <a:lnTo>
                    <a:pt x="f6" y="f8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2" name="Freeform: Shape 652">
              <a:extLst>
                <a:ext uri="{FF2B5EF4-FFF2-40B4-BE49-F238E27FC236}">
                  <a16:creationId xmlns:a16="http://schemas.microsoft.com/office/drawing/2014/main" id="{53ED5278-B760-6154-1125-F6F892E43893}"/>
                </a:ext>
              </a:extLst>
            </p:cNvPr>
            <p:cNvSpPr/>
            <p:nvPr/>
          </p:nvSpPr>
          <p:spPr>
            <a:xfrm>
              <a:off x="255071" y="4967240"/>
              <a:ext cx="2542" cy="11118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111854"/>
                <a:gd name="f8" fmla="val 1013836"/>
                <a:gd name="f9" fmla="val 1597"/>
                <a:gd name="f10" fmla="val 1012687"/>
                <a:gd name="f11" fmla="val 1061"/>
                <a:gd name="f12" fmla="val 1011258"/>
                <a:gd name="f13" fmla="val 1016"/>
                <a:gd name="f14" fmla="val 1009773"/>
                <a:gd name="f15" fmla="val 9523"/>
                <a:gd name="f16" fmla="val 1031"/>
                <a:gd name="f17" fmla="val 8031"/>
                <a:gd name="f18" fmla="val 1571"/>
                <a:gd name="f19" fmla="val 6593"/>
                <a:gd name="f20" fmla="val 5460"/>
                <a:gd name="f21" fmla="val 1270"/>
                <a:gd name="f22" fmla="val 1111855"/>
                <a:gd name="f23" fmla="+- 0 0 -90"/>
                <a:gd name="f24" fmla="*/ f3 1 2539"/>
                <a:gd name="f25" fmla="*/ f4 1 111185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539"/>
                <a:gd name="f34" fmla="*/ f30 1 1111854"/>
                <a:gd name="f35" fmla="*/ 2539 f31 1"/>
                <a:gd name="f36" fmla="*/ 1013836 f30 1"/>
                <a:gd name="f37" fmla="*/ 1016 f31 1"/>
                <a:gd name="f38" fmla="*/ 1009773 f30 1"/>
                <a:gd name="f39" fmla="*/ 9523 f30 1"/>
                <a:gd name="f40" fmla="*/ 5460 f30 1"/>
                <a:gd name="f41" fmla="*/ 0 f30 1"/>
                <a:gd name="f42" fmla="*/ 1270 f31 1"/>
                <a:gd name="f43" fmla="*/ 0 f31 1"/>
                <a:gd name="f44" fmla="*/ 1111855 f30 1"/>
                <a:gd name="f45" fmla="+- f32 0 f1"/>
                <a:gd name="f46" fmla="*/ f35 1 2539"/>
                <a:gd name="f47" fmla="*/ f36 1 1111854"/>
                <a:gd name="f48" fmla="*/ f37 1 2539"/>
                <a:gd name="f49" fmla="*/ f38 1 1111854"/>
                <a:gd name="f50" fmla="*/ f39 1 1111854"/>
                <a:gd name="f51" fmla="*/ f40 1 1111854"/>
                <a:gd name="f52" fmla="*/ f41 1 1111854"/>
                <a:gd name="f53" fmla="*/ f42 1 2539"/>
                <a:gd name="f54" fmla="*/ f43 1 2539"/>
                <a:gd name="f55" fmla="*/ f44 1 1111854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3"/>
                <a:gd name="f63" fmla="*/ f49 1 f34"/>
                <a:gd name="f64" fmla="*/ f50 1 f34"/>
                <a:gd name="f65" fmla="*/ f51 1 f34"/>
                <a:gd name="f66" fmla="*/ f52 1 f34"/>
                <a:gd name="f67" fmla="*/ f53 1 f33"/>
                <a:gd name="f68" fmla="*/ f54 1 f33"/>
                <a:gd name="f69" fmla="*/ f55 1 f34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4 1"/>
                <a:gd name="f77" fmla="*/ f63 f25 1"/>
                <a:gd name="f78" fmla="*/ f64 f25 1"/>
                <a:gd name="f79" fmla="*/ f65 f25 1"/>
                <a:gd name="f80" fmla="*/ f66 f25 1"/>
                <a:gd name="f81" fmla="*/ f67 f24 1"/>
                <a:gd name="f82" fmla="*/ f68 f24 1"/>
                <a:gd name="f83" fmla="*/ f6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4" y="f75"/>
                </a:cxn>
                <a:cxn ang="f45">
                  <a:pos x="f76" y="f77"/>
                </a:cxn>
                <a:cxn ang="f45">
                  <a:pos x="f76" y="f78"/>
                </a:cxn>
                <a:cxn ang="f45">
                  <a:pos x="f74" y="f79"/>
                </a:cxn>
                <a:cxn ang="f45">
                  <a:pos x="f74" y="f80"/>
                </a:cxn>
                <a:cxn ang="f45">
                  <a:pos x="f81" y="f80"/>
                </a:cxn>
                <a:cxn ang="f45">
                  <a:pos x="f82" y="f80"/>
                </a:cxn>
                <a:cxn ang="f45">
                  <a:pos x="f82" y="f83"/>
                </a:cxn>
                <a:cxn ang="f45">
                  <a:pos x="f74" y="f83"/>
                </a:cxn>
              </a:cxnLst>
              <a:rect l="f70" t="f73" r="f71" b="f72"/>
              <a:pathLst>
                <a:path w="2539" h="1111854">
                  <a:moveTo>
                    <a:pt x="f6" y="f8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13" y="f15"/>
                  </a:lnTo>
                  <a:cubicBezTo>
                    <a:pt x="f16" y="f17"/>
                    <a:pt x="f18" y="f19"/>
                    <a:pt x="f6" y="f20"/>
                  </a:cubicBezTo>
                  <a:lnTo>
                    <a:pt x="f6" y="f5"/>
                  </a:lnTo>
                  <a:lnTo>
                    <a:pt x="f21" y="f5"/>
                  </a:lnTo>
                  <a:lnTo>
                    <a:pt x="f5" y="f5"/>
                  </a:lnTo>
                  <a:lnTo>
                    <a:pt x="f5" y="f22"/>
                  </a:lnTo>
                  <a:lnTo>
                    <a:pt x="f6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3" name="Freeform: Shape 653">
              <a:extLst>
                <a:ext uri="{FF2B5EF4-FFF2-40B4-BE49-F238E27FC236}">
                  <a16:creationId xmlns:a16="http://schemas.microsoft.com/office/drawing/2014/main" id="{3EC8969A-896B-CB65-DF0B-904290818CEA}"/>
                </a:ext>
              </a:extLst>
            </p:cNvPr>
            <p:cNvSpPr/>
            <p:nvPr/>
          </p:nvSpPr>
          <p:spPr>
            <a:xfrm>
              <a:off x="261801" y="5983486"/>
              <a:ext cx="2414" cy="96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96114"/>
                <a:gd name="f8" fmla="val 1143"/>
                <a:gd name="f9" fmla="+- 0 0 -90"/>
                <a:gd name="f10" fmla="*/ f3 1 2412"/>
                <a:gd name="f11" fmla="*/ f4 1 9611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96114"/>
                <a:gd name="f21" fmla="*/ 2412 f17 1"/>
                <a:gd name="f22" fmla="*/ 0 f16 1"/>
                <a:gd name="f23" fmla="*/ 1143 f17 1"/>
                <a:gd name="f24" fmla="*/ 0 f17 1"/>
                <a:gd name="f25" fmla="*/ 96114 f16 1"/>
                <a:gd name="f26" fmla="+- f18 0 f1"/>
                <a:gd name="f27" fmla="*/ f21 1 2412"/>
                <a:gd name="f28" fmla="*/ f22 1 96114"/>
                <a:gd name="f29" fmla="*/ f23 1 2412"/>
                <a:gd name="f30" fmla="*/ f24 1 2412"/>
                <a:gd name="f31" fmla="*/ f25 1 96114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8" y="f46"/>
                </a:cxn>
                <a:cxn ang="f26">
                  <a:pos x="f48" y="f49"/>
                </a:cxn>
                <a:cxn ang="f26">
                  <a:pos x="f45" y="f49"/>
                </a:cxn>
                <a:cxn ang="f26">
                  <a:pos x="f45" y="f46"/>
                </a:cxn>
              </a:cxnLst>
              <a:rect l="f41" t="f44" r="f42" b="f43"/>
              <a:pathLst>
                <a:path w="2412" h="96114">
                  <a:moveTo>
                    <a:pt x="f6" y="f5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4" name="Freeform: Shape 654">
              <a:extLst>
                <a:ext uri="{FF2B5EF4-FFF2-40B4-BE49-F238E27FC236}">
                  <a16:creationId xmlns:a16="http://schemas.microsoft.com/office/drawing/2014/main" id="{377C2552-55D2-68C9-9104-841ADA7FA0A5}"/>
                </a:ext>
              </a:extLst>
            </p:cNvPr>
            <p:cNvSpPr/>
            <p:nvPr/>
          </p:nvSpPr>
          <p:spPr>
            <a:xfrm>
              <a:off x="1372889" y="6407173"/>
              <a:ext cx="2542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42"/>
                <a:gd name="f8" fmla="val 1524"/>
                <a:gd name="f9" fmla="val 1701"/>
                <a:gd name="f10" fmla="val 190"/>
                <a:gd name="f11" fmla="val 838"/>
                <a:gd name="f12" fmla="+- 0 0 -90"/>
                <a:gd name="f13" fmla="*/ f3 1 2539"/>
                <a:gd name="f14" fmla="*/ f4 1 14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539"/>
                <a:gd name="f23" fmla="*/ f19 1 142"/>
                <a:gd name="f24" fmla="*/ 0 f20 1"/>
                <a:gd name="f25" fmla="*/ 0 f19 1"/>
                <a:gd name="f26" fmla="*/ 1524 f20 1"/>
                <a:gd name="f27" fmla="*/ 2539 f20 1"/>
                <a:gd name="f28" fmla="+- f21 0 f1"/>
                <a:gd name="f29" fmla="*/ f24 1 2539"/>
                <a:gd name="f30" fmla="*/ f25 1 142"/>
                <a:gd name="f31" fmla="*/ f26 1 2539"/>
                <a:gd name="f32" fmla="*/ f27 1 2539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2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6"/>
                </a:cxn>
                <a:cxn ang="f28">
                  <a:pos x="f47" y="f46"/>
                </a:cxn>
                <a:cxn ang="f28">
                  <a:pos x="f48" y="f46"/>
                </a:cxn>
                <a:cxn ang="f28">
                  <a:pos x="f45" y="f46"/>
                </a:cxn>
              </a:cxnLst>
              <a:rect l="f41" t="f44" r="f42" b="f43"/>
              <a:pathLst>
                <a:path w="2539" h="142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lnTo>
                    <a:pt x="f6" y="f5"/>
                  </a:lnTo>
                  <a:cubicBezTo>
                    <a:pt x="f9" y="f10"/>
                    <a:pt x="f11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5" name="Freeform: Shape 655">
              <a:extLst>
                <a:ext uri="{FF2B5EF4-FFF2-40B4-BE49-F238E27FC236}">
                  <a16:creationId xmlns:a16="http://schemas.microsoft.com/office/drawing/2014/main" id="{AF2E09D2-DF3A-1D2C-D273-203CE6E71429}"/>
                </a:ext>
              </a:extLst>
            </p:cNvPr>
            <p:cNvSpPr/>
            <p:nvPr/>
          </p:nvSpPr>
          <p:spPr>
            <a:xfrm>
              <a:off x="1379747" y="6400827"/>
              <a:ext cx="45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523"/>
                <a:gd name="f8" fmla="val 64"/>
                <a:gd name="f9" fmla="val 508"/>
                <a:gd name="f10" fmla="val 1016"/>
                <a:gd name="f11" fmla="val 1524"/>
                <a:gd name="f12" fmla="val 51"/>
                <a:gd name="f13" fmla="+- 0 0 -90"/>
                <a:gd name="f14" fmla="*/ f3 1 47"/>
                <a:gd name="f15" fmla="*/ f4 1 152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1523"/>
                <a:gd name="f25" fmla="*/ 0 f21 1"/>
                <a:gd name="f26" fmla="*/ 0 f20 1"/>
                <a:gd name="f27" fmla="*/ 1524 f20 1"/>
                <a:gd name="f28" fmla="+- f22 0 f1"/>
                <a:gd name="f29" fmla="*/ f25 1 47"/>
                <a:gd name="f30" fmla="*/ f26 1 1523"/>
                <a:gd name="f31" fmla="*/ f27 1 1523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47" h="1523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12" y="f10"/>
                    <a:pt x="f12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6" name="Freeform: Shape 656">
              <a:extLst>
                <a:ext uri="{FF2B5EF4-FFF2-40B4-BE49-F238E27FC236}">
                  <a16:creationId xmlns:a16="http://schemas.microsoft.com/office/drawing/2014/main" id="{1BB5EE84-7D7E-346B-E8BF-37AAB4A45ED6}"/>
                </a:ext>
              </a:extLst>
            </p:cNvPr>
            <p:cNvSpPr/>
            <p:nvPr/>
          </p:nvSpPr>
          <p:spPr>
            <a:xfrm>
              <a:off x="1367686" y="6393466"/>
              <a:ext cx="672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9"/>
                <a:gd name="f7" fmla="val 12696"/>
                <a:gd name="f8" fmla="val 5206"/>
                <a:gd name="f9" fmla="val 5713"/>
                <a:gd name="f10" fmla="val 1778"/>
                <a:gd name="f11" fmla="+- 0 0 -90"/>
                <a:gd name="f12" fmla="*/ f3 1 6729"/>
                <a:gd name="f13" fmla="*/ f4 1 1269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729"/>
                <a:gd name="f22" fmla="*/ f18 1 12696"/>
                <a:gd name="f23" fmla="*/ 5206 f19 1"/>
                <a:gd name="f24" fmla="*/ 0 f18 1"/>
                <a:gd name="f25" fmla="*/ 6729 f19 1"/>
                <a:gd name="f26" fmla="*/ 5713 f19 1"/>
                <a:gd name="f27" fmla="*/ 1778 f19 1"/>
                <a:gd name="f28" fmla="*/ 0 f19 1"/>
                <a:gd name="f29" fmla="+- f20 0 f1"/>
                <a:gd name="f30" fmla="*/ f23 1 6729"/>
                <a:gd name="f31" fmla="*/ f24 1 12696"/>
                <a:gd name="f32" fmla="*/ f25 1 6729"/>
                <a:gd name="f33" fmla="*/ f26 1 6729"/>
                <a:gd name="f34" fmla="*/ f27 1 6729"/>
                <a:gd name="f35" fmla="*/ f28 1 672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1"/>
                <a:gd name="f44" fmla="*/ f34 1 f21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2 1"/>
                <a:gd name="f54" fmla="*/ f44 f12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3" y="f51"/>
                </a:cxn>
                <a:cxn ang="f29">
                  <a:pos x="f54" y="f51"/>
                </a:cxn>
                <a:cxn ang="f29">
                  <a:pos x="f54" y="f51"/>
                </a:cxn>
                <a:cxn ang="f29">
                  <a:pos x="f55" y="f51"/>
                </a:cxn>
              </a:cxnLst>
              <a:rect l="f46" t="f49" r="f47" b="f48"/>
              <a:pathLst>
                <a:path w="6729" h="12696">
                  <a:moveTo>
                    <a:pt x="f8" y="f5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10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7" name="Freeform: Shape 657">
              <a:extLst>
                <a:ext uri="{FF2B5EF4-FFF2-40B4-BE49-F238E27FC236}">
                  <a16:creationId xmlns:a16="http://schemas.microsoft.com/office/drawing/2014/main" id="{05CE423B-3685-342B-CD10-B97696BE555A}"/>
                </a:ext>
              </a:extLst>
            </p:cNvPr>
            <p:cNvSpPr/>
            <p:nvPr/>
          </p:nvSpPr>
          <p:spPr>
            <a:xfrm>
              <a:off x="1301410" y="6394271"/>
              <a:ext cx="77157" cy="125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154"/>
                <a:gd name="f7" fmla="val 12544"/>
                <a:gd name="f8" fmla="val 74784"/>
                <a:gd name="f9" fmla="val 11894"/>
                <a:gd name="f10" fmla="val 75291"/>
                <a:gd name="f11" fmla="val 11678"/>
                <a:gd name="f12" fmla="val 75761"/>
                <a:gd name="f13" fmla="val 11373"/>
                <a:gd name="f14" fmla="val 76180"/>
                <a:gd name="f15" fmla="val 11005"/>
                <a:gd name="f16" fmla="val 76244"/>
                <a:gd name="f17" fmla="val 10713"/>
                <a:gd name="f18" fmla="val 10408"/>
                <a:gd name="f19" fmla="val 10116"/>
                <a:gd name="f20" fmla="val 76548"/>
                <a:gd name="f21" fmla="val 9748"/>
                <a:gd name="f22" fmla="val 76853"/>
                <a:gd name="f23" fmla="val 9316"/>
                <a:gd name="f24" fmla="val 77069"/>
                <a:gd name="f25" fmla="val 8846"/>
                <a:gd name="f26" fmla="val 77145"/>
                <a:gd name="f27" fmla="val 8516"/>
                <a:gd name="f28" fmla="val 8161"/>
                <a:gd name="f29" fmla="val 7831"/>
                <a:gd name="f30" fmla="val 77132"/>
                <a:gd name="f31" fmla="val 7323"/>
                <a:gd name="f32" fmla="val 6815"/>
                <a:gd name="f33" fmla="val 6307"/>
                <a:gd name="f34" fmla="val 5926"/>
                <a:gd name="f35" fmla="val 5545"/>
                <a:gd name="f36" fmla="val 5164"/>
                <a:gd name="f37" fmla="val 77183"/>
                <a:gd name="f38" fmla="val 4745"/>
                <a:gd name="f39" fmla="val 4314"/>
                <a:gd name="f40" fmla="val 3895"/>
                <a:gd name="f41" fmla="val 3514"/>
                <a:gd name="f42" fmla="val 3133"/>
                <a:gd name="f43" fmla="val 2752"/>
                <a:gd name="f44" fmla="val 76866"/>
                <a:gd name="f45" fmla="val 2346"/>
                <a:gd name="f46" fmla="val 76599"/>
                <a:gd name="f47" fmla="val 1965"/>
                <a:gd name="f48" fmla="val 76307"/>
                <a:gd name="f49" fmla="val 1609"/>
                <a:gd name="f50" fmla="val 848"/>
                <a:gd name="f51" fmla="val 74276"/>
                <a:gd name="f52" fmla="val 86"/>
                <a:gd name="f53" fmla="val 72879"/>
                <a:gd name="f54" fmla="val 71355"/>
                <a:gd name="f55" fmla="val 1143"/>
                <a:gd name="f56" fmla="val 1651"/>
                <a:gd name="f57" fmla="val 2032"/>
                <a:gd name="f58" fmla="val 35"/>
                <a:gd name="f59" fmla="val 2412"/>
                <a:gd name="f60" fmla="val 2793"/>
                <a:gd name="f61" fmla="val 3212"/>
                <a:gd name="f62" fmla="val -29"/>
                <a:gd name="f63" fmla="val 3644"/>
                <a:gd name="f64" fmla="val 4063"/>
                <a:gd name="f65" fmla="val 5206"/>
                <a:gd name="f66" fmla="val 6221"/>
                <a:gd name="f67" fmla="val 974"/>
                <a:gd name="f68" fmla="val 6285"/>
                <a:gd name="f69" fmla="val 1305"/>
                <a:gd name="f70" fmla="val 1660"/>
                <a:gd name="f71" fmla="val 1990"/>
                <a:gd name="f72" fmla="val 6259"/>
                <a:gd name="f73" fmla="val 2371"/>
                <a:gd name="f74" fmla="val 6272"/>
                <a:gd name="f75" fmla="val 3603"/>
                <a:gd name="f76" fmla="val 4060"/>
                <a:gd name="f77" fmla="val 4530"/>
                <a:gd name="f78" fmla="val 12401"/>
                <a:gd name="f79" fmla="val 69705"/>
                <a:gd name="f80" fmla="val 70543"/>
                <a:gd name="f81" fmla="val 12592"/>
                <a:gd name="f82" fmla="val 71406"/>
                <a:gd name="f83" fmla="val 72244"/>
                <a:gd name="f84" fmla="+- 0 0 -90"/>
                <a:gd name="f85" fmla="*/ f3 1 77154"/>
                <a:gd name="f86" fmla="*/ f4 1 12544"/>
                <a:gd name="f87" fmla="val f5"/>
                <a:gd name="f88" fmla="val f6"/>
                <a:gd name="f89" fmla="val f7"/>
                <a:gd name="f90" fmla="*/ f84 f0 1"/>
                <a:gd name="f91" fmla="+- f89 0 f87"/>
                <a:gd name="f92" fmla="+- f88 0 f87"/>
                <a:gd name="f93" fmla="*/ f90 1 f2"/>
                <a:gd name="f94" fmla="*/ f92 1 77154"/>
                <a:gd name="f95" fmla="*/ f91 1 12544"/>
                <a:gd name="f96" fmla="*/ 74784 f92 1"/>
                <a:gd name="f97" fmla="*/ 11894 f91 1"/>
                <a:gd name="f98" fmla="*/ 76180 f92 1"/>
                <a:gd name="f99" fmla="*/ 11005 f91 1"/>
                <a:gd name="f100" fmla="*/ 10116 f91 1"/>
                <a:gd name="f101" fmla="*/ 77069 f92 1"/>
                <a:gd name="f102" fmla="*/ 8846 f91 1"/>
                <a:gd name="f103" fmla="*/ 7831 f91 1"/>
                <a:gd name="f104" fmla="*/ 6307 f91 1"/>
                <a:gd name="f105" fmla="*/ 5164 f91 1"/>
                <a:gd name="f106" fmla="*/ 3895 f91 1"/>
                <a:gd name="f107" fmla="*/ 2752 f91 1"/>
                <a:gd name="f108" fmla="*/ 76307 f92 1"/>
                <a:gd name="f109" fmla="*/ 1609 f91 1"/>
                <a:gd name="f110" fmla="*/ 75291 f92 1"/>
                <a:gd name="f111" fmla="*/ 848 f91 1"/>
                <a:gd name="f112" fmla="*/ 74276 f92 1"/>
                <a:gd name="f113" fmla="*/ 86 f91 1"/>
                <a:gd name="f114" fmla="*/ 72879 f92 1"/>
                <a:gd name="f115" fmla="*/ 71355 f92 1"/>
                <a:gd name="f116" fmla="*/ 0 f92 1"/>
                <a:gd name="f117" fmla="*/ 1651 f92 1"/>
                <a:gd name="f118" fmla="*/ 2793 f92 1"/>
                <a:gd name="f119" fmla="*/ 4063 f92 1"/>
                <a:gd name="f120" fmla="*/ 5206 f92 1"/>
                <a:gd name="f121" fmla="*/ 6221 f92 1"/>
                <a:gd name="f122" fmla="*/ 974 f91 1"/>
                <a:gd name="f123" fmla="*/ 1990 f91 1"/>
                <a:gd name="f124" fmla="*/ 3133 f91 1"/>
                <a:gd name="f125" fmla="*/ 4530 f91 1"/>
                <a:gd name="f126" fmla="*/ 5545 f91 1"/>
                <a:gd name="f127" fmla="*/ 12401 f91 1"/>
                <a:gd name="f128" fmla="*/ 69705 f92 1"/>
                <a:gd name="f129" fmla="*/ 72244 f92 1"/>
                <a:gd name="f130" fmla="+- f93 0 f1"/>
                <a:gd name="f131" fmla="*/ f96 1 77154"/>
                <a:gd name="f132" fmla="*/ f97 1 12544"/>
                <a:gd name="f133" fmla="*/ f98 1 77154"/>
                <a:gd name="f134" fmla="*/ f99 1 12544"/>
                <a:gd name="f135" fmla="*/ f100 1 12544"/>
                <a:gd name="f136" fmla="*/ f101 1 77154"/>
                <a:gd name="f137" fmla="*/ f102 1 12544"/>
                <a:gd name="f138" fmla="*/ f103 1 12544"/>
                <a:gd name="f139" fmla="*/ f104 1 12544"/>
                <a:gd name="f140" fmla="*/ f105 1 12544"/>
                <a:gd name="f141" fmla="*/ f106 1 12544"/>
                <a:gd name="f142" fmla="*/ f107 1 12544"/>
                <a:gd name="f143" fmla="*/ f108 1 77154"/>
                <a:gd name="f144" fmla="*/ f109 1 12544"/>
                <a:gd name="f145" fmla="*/ f110 1 77154"/>
                <a:gd name="f146" fmla="*/ f111 1 12544"/>
                <a:gd name="f147" fmla="*/ f112 1 77154"/>
                <a:gd name="f148" fmla="*/ f113 1 12544"/>
                <a:gd name="f149" fmla="*/ f114 1 77154"/>
                <a:gd name="f150" fmla="*/ f115 1 77154"/>
                <a:gd name="f151" fmla="*/ f116 1 77154"/>
                <a:gd name="f152" fmla="*/ f117 1 77154"/>
                <a:gd name="f153" fmla="*/ f118 1 77154"/>
                <a:gd name="f154" fmla="*/ f119 1 77154"/>
                <a:gd name="f155" fmla="*/ f120 1 77154"/>
                <a:gd name="f156" fmla="*/ f121 1 77154"/>
                <a:gd name="f157" fmla="*/ f122 1 12544"/>
                <a:gd name="f158" fmla="*/ f123 1 12544"/>
                <a:gd name="f159" fmla="*/ f124 1 12544"/>
                <a:gd name="f160" fmla="*/ f125 1 12544"/>
                <a:gd name="f161" fmla="*/ f126 1 12544"/>
                <a:gd name="f162" fmla="*/ f127 1 12544"/>
                <a:gd name="f163" fmla="*/ f128 1 77154"/>
                <a:gd name="f164" fmla="*/ f129 1 77154"/>
                <a:gd name="f165" fmla="*/ f87 1 f94"/>
                <a:gd name="f166" fmla="*/ f88 1 f94"/>
                <a:gd name="f167" fmla="*/ f87 1 f95"/>
                <a:gd name="f168" fmla="*/ f89 1 f95"/>
                <a:gd name="f169" fmla="*/ f131 1 f94"/>
                <a:gd name="f170" fmla="*/ f132 1 f95"/>
                <a:gd name="f171" fmla="*/ f133 1 f94"/>
                <a:gd name="f172" fmla="*/ f134 1 f95"/>
                <a:gd name="f173" fmla="*/ f135 1 f95"/>
                <a:gd name="f174" fmla="*/ f136 1 f94"/>
                <a:gd name="f175" fmla="*/ f137 1 f95"/>
                <a:gd name="f176" fmla="*/ f138 1 f95"/>
                <a:gd name="f177" fmla="*/ f139 1 f95"/>
                <a:gd name="f178" fmla="*/ f140 1 f95"/>
                <a:gd name="f179" fmla="*/ f141 1 f95"/>
                <a:gd name="f180" fmla="*/ f142 1 f95"/>
                <a:gd name="f181" fmla="*/ f143 1 f94"/>
                <a:gd name="f182" fmla="*/ f144 1 f95"/>
                <a:gd name="f183" fmla="*/ f145 1 f94"/>
                <a:gd name="f184" fmla="*/ f146 1 f95"/>
                <a:gd name="f185" fmla="*/ f147 1 f94"/>
                <a:gd name="f186" fmla="*/ f148 1 f95"/>
                <a:gd name="f187" fmla="*/ f149 1 f94"/>
                <a:gd name="f188" fmla="*/ f150 1 f94"/>
                <a:gd name="f189" fmla="*/ f151 1 f94"/>
                <a:gd name="f190" fmla="*/ f152 1 f94"/>
                <a:gd name="f191" fmla="*/ f153 1 f94"/>
                <a:gd name="f192" fmla="*/ f154 1 f94"/>
                <a:gd name="f193" fmla="*/ f155 1 f94"/>
                <a:gd name="f194" fmla="*/ f156 1 f94"/>
                <a:gd name="f195" fmla="*/ f157 1 f95"/>
                <a:gd name="f196" fmla="*/ f158 1 f95"/>
                <a:gd name="f197" fmla="*/ f159 1 f95"/>
                <a:gd name="f198" fmla="*/ f160 1 f95"/>
                <a:gd name="f199" fmla="*/ f161 1 f95"/>
                <a:gd name="f200" fmla="*/ f162 1 f95"/>
                <a:gd name="f201" fmla="*/ f163 1 f94"/>
                <a:gd name="f202" fmla="*/ f164 1 f94"/>
                <a:gd name="f203" fmla="*/ f165 f85 1"/>
                <a:gd name="f204" fmla="*/ f166 f85 1"/>
                <a:gd name="f205" fmla="*/ f168 f86 1"/>
                <a:gd name="f206" fmla="*/ f167 f86 1"/>
                <a:gd name="f207" fmla="*/ f169 f85 1"/>
                <a:gd name="f208" fmla="*/ f170 f86 1"/>
                <a:gd name="f209" fmla="*/ f171 f85 1"/>
                <a:gd name="f210" fmla="*/ f172 f86 1"/>
                <a:gd name="f211" fmla="*/ f173 f86 1"/>
                <a:gd name="f212" fmla="*/ f174 f85 1"/>
                <a:gd name="f213" fmla="*/ f175 f86 1"/>
                <a:gd name="f214" fmla="*/ f176 f86 1"/>
                <a:gd name="f215" fmla="*/ f177 f86 1"/>
                <a:gd name="f216" fmla="*/ f178 f86 1"/>
                <a:gd name="f217" fmla="*/ f179 f86 1"/>
                <a:gd name="f218" fmla="*/ f180 f86 1"/>
                <a:gd name="f219" fmla="*/ f181 f85 1"/>
                <a:gd name="f220" fmla="*/ f182 f86 1"/>
                <a:gd name="f221" fmla="*/ f183 f85 1"/>
                <a:gd name="f222" fmla="*/ f184 f86 1"/>
                <a:gd name="f223" fmla="*/ f185 f85 1"/>
                <a:gd name="f224" fmla="*/ f186 f86 1"/>
                <a:gd name="f225" fmla="*/ f187 f85 1"/>
                <a:gd name="f226" fmla="*/ f188 f85 1"/>
                <a:gd name="f227" fmla="*/ f189 f85 1"/>
                <a:gd name="f228" fmla="*/ f190 f85 1"/>
                <a:gd name="f229" fmla="*/ f191 f85 1"/>
                <a:gd name="f230" fmla="*/ f192 f85 1"/>
                <a:gd name="f231" fmla="*/ f193 f85 1"/>
                <a:gd name="f232" fmla="*/ f194 f85 1"/>
                <a:gd name="f233" fmla="*/ f195 f86 1"/>
                <a:gd name="f234" fmla="*/ f196 f86 1"/>
                <a:gd name="f235" fmla="*/ f197 f86 1"/>
                <a:gd name="f236" fmla="*/ f198 f86 1"/>
                <a:gd name="f237" fmla="*/ f199 f86 1"/>
                <a:gd name="f238" fmla="*/ f200 f86 1"/>
                <a:gd name="f239" fmla="*/ f201 f85 1"/>
                <a:gd name="f240" fmla="*/ f202 f8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0">
                  <a:pos x="f207" y="f208"/>
                </a:cxn>
                <a:cxn ang="f130">
                  <a:pos x="f209" y="f210"/>
                </a:cxn>
                <a:cxn ang="f130">
                  <a:pos x="f209" y="f211"/>
                </a:cxn>
                <a:cxn ang="f130">
                  <a:pos x="f212" y="f213"/>
                </a:cxn>
                <a:cxn ang="f130">
                  <a:pos x="f212" y="f214"/>
                </a:cxn>
                <a:cxn ang="f130">
                  <a:pos x="f212" y="f215"/>
                </a:cxn>
                <a:cxn ang="f130">
                  <a:pos x="f212" y="f215"/>
                </a:cxn>
                <a:cxn ang="f130">
                  <a:pos x="f212" y="f216"/>
                </a:cxn>
                <a:cxn ang="f130">
                  <a:pos x="f212" y="f217"/>
                </a:cxn>
                <a:cxn ang="f130">
                  <a:pos x="f212" y="f218"/>
                </a:cxn>
                <a:cxn ang="f130">
                  <a:pos x="f219" y="f220"/>
                </a:cxn>
                <a:cxn ang="f130">
                  <a:pos x="f221" y="f222"/>
                </a:cxn>
                <a:cxn ang="f130">
                  <a:pos x="f223" y="f224"/>
                </a:cxn>
                <a:cxn ang="f130">
                  <a:pos x="f225" y="f224"/>
                </a:cxn>
                <a:cxn ang="f130">
                  <a:pos x="f226" y="f224"/>
                </a:cxn>
                <a:cxn ang="f130">
                  <a:pos x="f227" y="f224"/>
                </a:cxn>
                <a:cxn ang="f130">
                  <a:pos x="f228" y="f224"/>
                </a:cxn>
                <a:cxn ang="f130">
                  <a:pos x="f228" y="f224"/>
                </a:cxn>
                <a:cxn ang="f130">
                  <a:pos x="f229" y="f224"/>
                </a:cxn>
                <a:cxn ang="f130">
                  <a:pos x="f230" y="f224"/>
                </a:cxn>
                <a:cxn ang="f130">
                  <a:pos x="f231" y="f224"/>
                </a:cxn>
                <a:cxn ang="f130">
                  <a:pos x="f232" y="f233"/>
                </a:cxn>
                <a:cxn ang="f130">
                  <a:pos x="f232" y="f234"/>
                </a:cxn>
                <a:cxn ang="f130">
                  <a:pos x="f232" y="f235"/>
                </a:cxn>
                <a:cxn ang="f130">
                  <a:pos x="f232" y="f236"/>
                </a:cxn>
                <a:cxn ang="f130">
                  <a:pos x="f232" y="f237"/>
                </a:cxn>
                <a:cxn ang="f130">
                  <a:pos x="f232" y="f238"/>
                </a:cxn>
                <a:cxn ang="f130">
                  <a:pos x="f239" y="f238"/>
                </a:cxn>
                <a:cxn ang="f130">
                  <a:pos x="f240" y="f238"/>
                </a:cxn>
              </a:cxnLst>
              <a:rect l="f203" t="f206" r="f204" b="f205"/>
              <a:pathLst>
                <a:path w="77154" h="1254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lnTo>
                    <a:pt x="f24" y="f33"/>
                  </a:lnTo>
                  <a:cubicBezTo>
                    <a:pt x="f30" y="f34"/>
                    <a:pt x="f30" y="f35"/>
                    <a:pt x="f24" y="f36"/>
                  </a:cubicBezTo>
                  <a:cubicBezTo>
                    <a:pt x="f37" y="f38"/>
                    <a:pt x="f37" y="f39"/>
                    <a:pt x="f24" y="f40"/>
                  </a:cubicBezTo>
                  <a:cubicBezTo>
                    <a:pt x="f30" y="f41"/>
                    <a:pt x="f30" y="f42"/>
                    <a:pt x="f24" y="f43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10" y="f50"/>
                  </a:lnTo>
                  <a:lnTo>
                    <a:pt x="f51" y="f52"/>
                  </a:lnTo>
                  <a:lnTo>
                    <a:pt x="f53" y="f52"/>
                  </a:lnTo>
                  <a:lnTo>
                    <a:pt x="f54" y="f52"/>
                  </a:lnTo>
                  <a:lnTo>
                    <a:pt x="f5" y="f52"/>
                  </a:lnTo>
                  <a:cubicBezTo>
                    <a:pt x="f5" y="f52"/>
                    <a:pt x="f55" y="f52"/>
                    <a:pt x="f56" y="f52"/>
                  </a:cubicBezTo>
                  <a:lnTo>
                    <a:pt x="f56" y="f52"/>
                  </a:lnTo>
                  <a:cubicBezTo>
                    <a:pt x="f57" y="f58"/>
                    <a:pt x="f59" y="f58"/>
                    <a:pt x="f60" y="f52"/>
                  </a:cubicBezTo>
                  <a:cubicBezTo>
                    <a:pt x="f61" y="f62"/>
                    <a:pt x="f63" y="f62"/>
                    <a:pt x="f64" y="f52"/>
                  </a:cubicBezTo>
                  <a:lnTo>
                    <a:pt x="f65" y="f52"/>
                  </a:lnTo>
                  <a:lnTo>
                    <a:pt x="f66" y="f67"/>
                  </a:lnTo>
                  <a:cubicBezTo>
                    <a:pt x="f68" y="f69"/>
                    <a:pt x="f68" y="f70"/>
                    <a:pt x="f66" y="f71"/>
                  </a:cubicBezTo>
                  <a:cubicBezTo>
                    <a:pt x="f72" y="f73"/>
                    <a:pt x="f72" y="f43"/>
                    <a:pt x="f66" y="f42"/>
                  </a:cubicBezTo>
                  <a:cubicBezTo>
                    <a:pt x="f74" y="f75"/>
                    <a:pt x="f74" y="f76"/>
                    <a:pt x="f66" y="f77"/>
                  </a:cubicBezTo>
                  <a:cubicBezTo>
                    <a:pt x="f66" y="f77"/>
                    <a:pt x="f66" y="f36"/>
                    <a:pt x="f66" y="f35"/>
                  </a:cubicBezTo>
                  <a:lnTo>
                    <a:pt x="f66" y="f78"/>
                  </a:lnTo>
                  <a:lnTo>
                    <a:pt x="f79" y="f78"/>
                  </a:lnTo>
                  <a:cubicBezTo>
                    <a:pt x="f80" y="f81"/>
                    <a:pt x="f82" y="f81"/>
                    <a:pt x="f83" y="f7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8" name="Freeform: Shape 658">
              <a:extLst>
                <a:ext uri="{FF2B5EF4-FFF2-40B4-BE49-F238E27FC236}">
                  <a16:creationId xmlns:a16="http://schemas.microsoft.com/office/drawing/2014/main" id="{E5F05EEA-DBFC-3828-5FA5-5E836C466C39}"/>
                </a:ext>
              </a:extLst>
            </p:cNvPr>
            <p:cNvSpPr/>
            <p:nvPr/>
          </p:nvSpPr>
          <p:spPr>
            <a:xfrm>
              <a:off x="0" y="4773616"/>
              <a:ext cx="12691" cy="1269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696"/>
                <a:gd name="f4" fmla="*/ f0 1 12696"/>
                <a:gd name="f5" fmla="*/ f1 1 12696"/>
                <a:gd name="f6" fmla="val f2"/>
                <a:gd name="f7" fmla="val f3"/>
                <a:gd name="f8" fmla="+- f7 0 f6"/>
                <a:gd name="f9" fmla="*/ f8 1 12696"/>
                <a:gd name="f10" fmla="*/ f6 1 f9"/>
                <a:gd name="f11" fmla="*/ f7 1 f9"/>
                <a:gd name="f12" fmla="*/ f10 f4 1"/>
                <a:gd name="f13" fmla="*/ f11 f4 1"/>
                <a:gd name="f14" fmla="*/ f11 f5 1"/>
                <a:gd name="f15" fmla="*/ f10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2" t="f15" r="f13" b="f14"/>
              <a:pathLst>
                <a:path w="12696" h="12696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9" name="Freeform: Shape 659">
              <a:extLst>
                <a:ext uri="{FF2B5EF4-FFF2-40B4-BE49-F238E27FC236}">
                  <a16:creationId xmlns:a16="http://schemas.microsoft.com/office/drawing/2014/main" id="{E2E28C84-BF77-F1BF-5E10-ACA24E348227}"/>
                </a:ext>
              </a:extLst>
            </p:cNvPr>
            <p:cNvSpPr/>
            <p:nvPr/>
          </p:nvSpPr>
          <p:spPr>
            <a:xfrm>
              <a:off x="1296838" y="6399236"/>
              <a:ext cx="13075" cy="4659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77"/>
                <a:gd name="f7" fmla="val 465908"/>
                <a:gd name="f8" fmla="val 13078"/>
                <a:gd name="f9" fmla="val 465274"/>
                <a:gd name="f10" fmla="val 1081"/>
                <a:gd name="f11" fmla="val 446"/>
                <a:gd name="f12" fmla="val 65"/>
                <a:gd name="f13" fmla="val -316"/>
                <a:gd name="f14" fmla="val 1715"/>
                <a:gd name="f15" fmla="val 12811"/>
                <a:gd name="f16" fmla="val 5309"/>
                <a:gd name="f17" fmla="val 9815"/>
                <a:gd name="f18" fmla="val 8077"/>
                <a:gd name="f19" fmla="val 6221"/>
                <a:gd name="f20" fmla="val 8064"/>
                <a:gd name="f21" fmla="val 5079"/>
                <a:gd name="f22" fmla="val 4571"/>
                <a:gd name="f23" fmla="val 8178"/>
                <a:gd name="f24" fmla="val 4063"/>
                <a:gd name="f25" fmla="val 3555"/>
                <a:gd name="f26" fmla="val 2412"/>
                <a:gd name="f27" fmla="val 465909"/>
                <a:gd name="f28" fmla="+- 0 0 -90"/>
                <a:gd name="f29" fmla="*/ f3 1 13077"/>
                <a:gd name="f30" fmla="*/ f4 1 46590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3077"/>
                <a:gd name="f39" fmla="*/ f35 1 465908"/>
                <a:gd name="f40" fmla="*/ 13078 f36 1"/>
                <a:gd name="f41" fmla="*/ 465274 f35 1"/>
                <a:gd name="f42" fmla="*/ 1081 f35 1"/>
                <a:gd name="f43" fmla="*/ 65 f35 1"/>
                <a:gd name="f44" fmla="*/ 1715 f35 1"/>
                <a:gd name="f45" fmla="*/ 6221 f36 1"/>
                <a:gd name="f46" fmla="*/ 8064 f35 1"/>
                <a:gd name="f47" fmla="*/ 5079 f36 1"/>
                <a:gd name="f48" fmla="*/ 3555 f36 1"/>
                <a:gd name="f49" fmla="*/ 2412 f36 1"/>
                <a:gd name="f50" fmla="*/ 0 f36 1"/>
                <a:gd name="f51" fmla="*/ 465909 f35 1"/>
                <a:gd name="f52" fmla="+- f37 0 f1"/>
                <a:gd name="f53" fmla="*/ f40 1 13077"/>
                <a:gd name="f54" fmla="*/ f41 1 465908"/>
                <a:gd name="f55" fmla="*/ f42 1 465908"/>
                <a:gd name="f56" fmla="*/ f43 1 465908"/>
                <a:gd name="f57" fmla="*/ f44 1 465908"/>
                <a:gd name="f58" fmla="*/ f45 1 13077"/>
                <a:gd name="f59" fmla="*/ f46 1 465908"/>
                <a:gd name="f60" fmla="*/ f47 1 13077"/>
                <a:gd name="f61" fmla="*/ f48 1 13077"/>
                <a:gd name="f62" fmla="*/ f49 1 13077"/>
                <a:gd name="f63" fmla="*/ f50 1 13077"/>
                <a:gd name="f64" fmla="*/ f51 1 465908"/>
                <a:gd name="f65" fmla="*/ f31 1 f38"/>
                <a:gd name="f66" fmla="*/ f32 1 f38"/>
                <a:gd name="f67" fmla="*/ f31 1 f39"/>
                <a:gd name="f68" fmla="*/ f33 1 f39"/>
                <a:gd name="f69" fmla="*/ f53 1 f38"/>
                <a:gd name="f70" fmla="*/ f54 1 f39"/>
                <a:gd name="f71" fmla="*/ f55 1 f39"/>
                <a:gd name="f72" fmla="*/ f56 1 f39"/>
                <a:gd name="f73" fmla="*/ f57 1 f39"/>
                <a:gd name="f74" fmla="*/ f58 1 f38"/>
                <a:gd name="f75" fmla="*/ f59 1 f39"/>
                <a:gd name="f76" fmla="*/ f60 1 f38"/>
                <a:gd name="f77" fmla="*/ f61 1 f38"/>
                <a:gd name="f78" fmla="*/ f62 1 f38"/>
                <a:gd name="f79" fmla="*/ f63 1 f38"/>
                <a:gd name="f80" fmla="*/ f64 1 f39"/>
                <a:gd name="f81" fmla="*/ f65 f29 1"/>
                <a:gd name="f82" fmla="*/ f66 f29 1"/>
                <a:gd name="f83" fmla="*/ f68 f30 1"/>
                <a:gd name="f84" fmla="*/ f67 f30 1"/>
                <a:gd name="f85" fmla="*/ f69 f29 1"/>
                <a:gd name="f86" fmla="*/ f70 f30 1"/>
                <a:gd name="f87" fmla="*/ f71 f30 1"/>
                <a:gd name="f88" fmla="*/ f72 f30 1"/>
                <a:gd name="f89" fmla="*/ f73 f30 1"/>
                <a:gd name="f90" fmla="*/ f74 f29 1"/>
                <a:gd name="f91" fmla="*/ f75 f30 1"/>
                <a:gd name="f92" fmla="*/ f76 f29 1"/>
                <a:gd name="f93" fmla="*/ f77 f29 1"/>
                <a:gd name="f94" fmla="*/ f78 f29 1"/>
                <a:gd name="f95" fmla="*/ f79 f29 1"/>
                <a:gd name="f96" fmla="*/ f80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5" y="f86"/>
                </a:cxn>
                <a:cxn ang="f52">
                  <a:pos x="f85" y="f87"/>
                </a:cxn>
                <a:cxn ang="f52">
                  <a:pos x="f85" y="f88"/>
                </a:cxn>
                <a:cxn ang="f52">
                  <a:pos x="f85" y="f89"/>
                </a:cxn>
                <a:cxn ang="f52">
                  <a:pos x="f90" y="f91"/>
                </a:cxn>
                <a:cxn ang="f52">
                  <a:pos x="f92" y="f91"/>
                </a:cxn>
                <a:cxn ang="f52">
                  <a:pos x="f93" y="f91"/>
                </a:cxn>
                <a:cxn ang="f52">
                  <a:pos x="f94" y="f91"/>
                </a:cxn>
                <a:cxn ang="f52">
                  <a:pos x="f94" y="f91"/>
                </a:cxn>
                <a:cxn ang="f52">
                  <a:pos x="f95" y="f91"/>
                </a:cxn>
                <a:cxn ang="f52">
                  <a:pos x="f95" y="f96"/>
                </a:cxn>
              </a:cxnLst>
              <a:rect l="f81" t="f84" r="f82" b="f83"/>
              <a:pathLst>
                <a:path w="13077" h="465908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1"/>
                    <a:pt x="f8" y="f12"/>
                  </a:cubicBezTo>
                  <a:cubicBezTo>
                    <a:pt x="f8" y="f13"/>
                    <a:pt x="f8" y="f10"/>
                    <a:pt x="f8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0"/>
                  </a:lnTo>
                  <a:cubicBezTo>
                    <a:pt x="f22" y="f23"/>
                    <a:pt x="f24" y="f23"/>
                    <a:pt x="f25" y="f20"/>
                  </a:cubicBezTo>
                  <a:lnTo>
                    <a:pt x="f26" y="f20"/>
                  </a:lnTo>
                  <a:lnTo>
                    <a:pt x="f26" y="f20"/>
                  </a:lnTo>
                  <a:lnTo>
                    <a:pt x="f5" y="f20"/>
                  </a:lnTo>
                  <a:lnTo>
                    <a:pt x="f5" y="f27"/>
                  </a:lnTo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0" name="Freeform: Shape 660">
              <a:extLst>
                <a:ext uri="{FF2B5EF4-FFF2-40B4-BE49-F238E27FC236}">
                  <a16:creationId xmlns:a16="http://schemas.microsoft.com/office/drawing/2014/main" id="{E3DFEFD0-2571-C713-1994-878ADFC18297}"/>
                </a:ext>
              </a:extLst>
            </p:cNvPr>
            <p:cNvSpPr/>
            <p:nvPr/>
          </p:nvSpPr>
          <p:spPr>
            <a:xfrm>
              <a:off x="259012" y="6398797"/>
              <a:ext cx="432072" cy="26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2068"/>
                <a:gd name="f7" fmla="val 2666"/>
                <a:gd name="f8" fmla="val 1524"/>
                <a:gd name="f9" fmla="val 60"/>
                <a:gd name="f10" fmla="val 1904"/>
                <a:gd name="f11" fmla="val 2285"/>
                <a:gd name="f12" fmla="val 432008"/>
                <a:gd name="f13" fmla="val 2158"/>
                <a:gd name="f14" fmla="val 1651"/>
                <a:gd name="f15" fmla="val 1143"/>
                <a:gd name="f16" fmla="val 381"/>
                <a:gd name="f17" fmla="+- 0 0 -90"/>
                <a:gd name="f18" fmla="*/ f3 1 432068"/>
                <a:gd name="f19" fmla="*/ f4 1 266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32068"/>
                <a:gd name="f28" fmla="*/ f24 1 2666"/>
                <a:gd name="f29" fmla="*/ 0 f25 1"/>
                <a:gd name="f30" fmla="*/ 1524 f24 1"/>
                <a:gd name="f31" fmla="*/ 2666 f24 1"/>
                <a:gd name="f32" fmla="*/ 432068 f25 1"/>
                <a:gd name="f33" fmla="*/ 1143 f24 1"/>
                <a:gd name="f34" fmla="*/ 0 f24 1"/>
                <a:gd name="f35" fmla="*/ 381 f25 1"/>
                <a:gd name="f36" fmla="+- f26 0 f1"/>
                <a:gd name="f37" fmla="*/ f29 1 432068"/>
                <a:gd name="f38" fmla="*/ f30 1 2666"/>
                <a:gd name="f39" fmla="*/ f31 1 2666"/>
                <a:gd name="f40" fmla="*/ f32 1 432068"/>
                <a:gd name="f41" fmla="*/ f33 1 2666"/>
                <a:gd name="f42" fmla="*/ f34 1 2666"/>
                <a:gd name="f43" fmla="*/ f35 1 432068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8"/>
                <a:gd name="f54" fmla="*/ f43 1 f27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9 1"/>
                <a:gd name="f65" fmla="*/ f5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62" y="f63"/>
                </a:cxn>
                <a:cxn ang="f36">
                  <a:pos x="f62" y="f64"/>
                </a:cxn>
                <a:cxn ang="f36">
                  <a:pos x="f65" y="f64"/>
                </a:cxn>
                <a:cxn ang="f36">
                  <a:pos x="f65" y="f63"/>
                </a:cxn>
              </a:cxnLst>
              <a:rect l="f55" t="f58" r="f56" b="f57"/>
              <a:pathLst>
                <a:path w="432068" h="2666">
                  <a:moveTo>
                    <a:pt x="f5" y="f8"/>
                  </a:moveTo>
                  <a:cubicBezTo>
                    <a:pt x="f9" y="f10"/>
                    <a:pt x="f9" y="f11"/>
                    <a:pt x="f5" y="f7"/>
                  </a:cubicBezTo>
                  <a:lnTo>
                    <a:pt x="f6" y="f7"/>
                  </a:lnTo>
                  <a:cubicBezTo>
                    <a:pt x="f12" y="f13"/>
                    <a:pt x="f12" y="f14"/>
                    <a:pt x="f6" y="f15"/>
                  </a:cubicBezTo>
                  <a:lnTo>
                    <a:pt x="f6" y="f5"/>
                  </a:lnTo>
                  <a:lnTo>
                    <a:pt x="f16" y="f5"/>
                  </a:lnTo>
                  <a:lnTo>
                    <a:pt x="f16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1" name="Freeform: Shape 661">
              <a:extLst>
                <a:ext uri="{FF2B5EF4-FFF2-40B4-BE49-F238E27FC236}">
                  <a16:creationId xmlns:a16="http://schemas.microsoft.com/office/drawing/2014/main" id="{00A3F14D-7A3C-B3D0-A47F-666E2213944B}"/>
                </a:ext>
              </a:extLst>
            </p:cNvPr>
            <p:cNvSpPr/>
            <p:nvPr/>
          </p:nvSpPr>
          <p:spPr>
            <a:xfrm>
              <a:off x="245050" y="6398797"/>
              <a:ext cx="13331" cy="4657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31"/>
                <a:gd name="f7" fmla="val 465716"/>
                <a:gd name="f8" fmla="val 13332"/>
                <a:gd name="f9" fmla="val 465717"/>
                <a:gd name="f10" fmla="val 762"/>
                <a:gd name="f11" fmla="val 12570"/>
                <a:gd name="f12" fmla="val 1778"/>
                <a:gd name="f13" fmla="val 12293"/>
                <a:gd name="f14" fmla="val 2133"/>
                <a:gd name="f15" fmla="val 11948"/>
                <a:gd name="f16" fmla="val 2438"/>
                <a:gd name="f17" fmla="val 11554"/>
                <a:gd name="f18" fmla="val 2666"/>
                <a:gd name="f19" fmla="val 10411"/>
                <a:gd name="f20" fmla="val 3428"/>
                <a:gd name="f21" fmla="val 9142"/>
                <a:gd name="f22" fmla="val 7999"/>
                <a:gd name="f23" fmla="val 6983"/>
                <a:gd name="f24" fmla="val 5206"/>
                <a:gd name="f25" fmla="val 465209"/>
                <a:gd name="f26" fmla="+- 0 0 -90"/>
                <a:gd name="f27" fmla="*/ f3 1 13331"/>
                <a:gd name="f28" fmla="*/ f4 1 46571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3331"/>
                <a:gd name="f37" fmla="*/ f33 1 465716"/>
                <a:gd name="f38" fmla="*/ 13332 f34 1"/>
                <a:gd name="f39" fmla="*/ 465717 f33 1"/>
                <a:gd name="f40" fmla="*/ 0 f33 1"/>
                <a:gd name="f41" fmla="*/ 762 f33 1"/>
                <a:gd name="f42" fmla="*/ 12570 f34 1"/>
                <a:gd name="f43" fmla="*/ 1778 f33 1"/>
                <a:gd name="f44" fmla="*/ 11554 f34 1"/>
                <a:gd name="f45" fmla="*/ 2666 f33 1"/>
                <a:gd name="f46" fmla="*/ 10411 f34 1"/>
                <a:gd name="f47" fmla="*/ 3428 f33 1"/>
                <a:gd name="f48" fmla="*/ 9142 f34 1"/>
                <a:gd name="f49" fmla="*/ 7999 f34 1"/>
                <a:gd name="f50" fmla="*/ 6983 f34 1"/>
                <a:gd name="f51" fmla="*/ 5206 f34 1"/>
                <a:gd name="f52" fmla="*/ 0 f34 1"/>
                <a:gd name="f53" fmla="*/ 465209 f33 1"/>
                <a:gd name="f54" fmla="+- f35 0 f1"/>
                <a:gd name="f55" fmla="*/ f38 1 13331"/>
                <a:gd name="f56" fmla="*/ f39 1 465716"/>
                <a:gd name="f57" fmla="*/ f40 1 465716"/>
                <a:gd name="f58" fmla="*/ f41 1 465716"/>
                <a:gd name="f59" fmla="*/ f42 1 13331"/>
                <a:gd name="f60" fmla="*/ f43 1 465716"/>
                <a:gd name="f61" fmla="*/ f44 1 13331"/>
                <a:gd name="f62" fmla="*/ f45 1 465716"/>
                <a:gd name="f63" fmla="*/ f46 1 13331"/>
                <a:gd name="f64" fmla="*/ f47 1 465716"/>
                <a:gd name="f65" fmla="*/ f48 1 13331"/>
                <a:gd name="f66" fmla="*/ f49 1 13331"/>
                <a:gd name="f67" fmla="*/ f50 1 13331"/>
                <a:gd name="f68" fmla="*/ f51 1 13331"/>
                <a:gd name="f69" fmla="*/ f52 1 13331"/>
                <a:gd name="f70" fmla="*/ f53 1 465716"/>
                <a:gd name="f71" fmla="*/ f29 1 f36"/>
                <a:gd name="f72" fmla="*/ f30 1 f36"/>
                <a:gd name="f73" fmla="*/ f29 1 f37"/>
                <a:gd name="f74" fmla="*/ f31 1 f37"/>
                <a:gd name="f75" fmla="*/ f55 1 f36"/>
                <a:gd name="f76" fmla="*/ f56 1 f37"/>
                <a:gd name="f77" fmla="*/ f57 1 f37"/>
                <a:gd name="f78" fmla="*/ f58 1 f37"/>
                <a:gd name="f79" fmla="*/ f59 1 f36"/>
                <a:gd name="f80" fmla="*/ f60 1 f37"/>
                <a:gd name="f81" fmla="*/ f61 1 f36"/>
                <a:gd name="f82" fmla="*/ f62 1 f37"/>
                <a:gd name="f83" fmla="*/ f63 1 f36"/>
                <a:gd name="f84" fmla="*/ f64 1 f37"/>
                <a:gd name="f85" fmla="*/ f65 1 f36"/>
                <a:gd name="f86" fmla="*/ f66 1 f36"/>
                <a:gd name="f87" fmla="*/ f67 1 f36"/>
                <a:gd name="f88" fmla="*/ f68 1 f36"/>
                <a:gd name="f89" fmla="*/ f69 1 f36"/>
                <a:gd name="f90" fmla="*/ f70 1 f37"/>
                <a:gd name="f91" fmla="*/ f71 f27 1"/>
                <a:gd name="f92" fmla="*/ f72 f27 1"/>
                <a:gd name="f93" fmla="*/ f74 f28 1"/>
                <a:gd name="f94" fmla="*/ f73 f28 1"/>
                <a:gd name="f95" fmla="*/ f75 f27 1"/>
                <a:gd name="f96" fmla="*/ f76 f28 1"/>
                <a:gd name="f97" fmla="*/ f77 f28 1"/>
                <a:gd name="f98" fmla="*/ f78 f28 1"/>
                <a:gd name="f99" fmla="*/ f79 f27 1"/>
                <a:gd name="f100" fmla="*/ f80 f28 1"/>
                <a:gd name="f101" fmla="*/ f81 f27 1"/>
                <a:gd name="f102" fmla="*/ f82 f28 1"/>
                <a:gd name="f103" fmla="*/ f83 f27 1"/>
                <a:gd name="f104" fmla="*/ f84 f28 1"/>
                <a:gd name="f105" fmla="*/ f85 f27 1"/>
                <a:gd name="f106" fmla="*/ f86 f27 1"/>
                <a:gd name="f107" fmla="*/ f87 f27 1"/>
                <a:gd name="f108" fmla="*/ f88 f27 1"/>
                <a:gd name="f109" fmla="*/ f89 f27 1"/>
                <a:gd name="f110" fmla="*/ f90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5" y="f96"/>
                </a:cxn>
                <a:cxn ang="f54">
                  <a:pos x="f95" y="f97"/>
                </a:cxn>
                <a:cxn ang="f54">
                  <a:pos x="f95" y="f98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4"/>
                </a:cxn>
                <a:cxn ang="f54">
                  <a:pos x="f105" y="f104"/>
                </a:cxn>
                <a:cxn ang="f54">
                  <a:pos x="f106" y="f104"/>
                </a:cxn>
                <a:cxn ang="f54">
                  <a:pos x="f107" y="f104"/>
                </a:cxn>
                <a:cxn ang="f54">
                  <a:pos x="f108" y="f104"/>
                </a:cxn>
                <a:cxn ang="f54">
                  <a:pos x="f109" y="f104"/>
                </a:cxn>
                <a:cxn ang="f54">
                  <a:pos x="f109" y="f110"/>
                </a:cxn>
                <a:cxn ang="f54">
                  <a:pos x="f109" y="f110"/>
                </a:cxn>
              </a:cxnLst>
              <a:rect l="f91" t="f94" r="f92" b="f93"/>
              <a:pathLst>
                <a:path w="13331" h="465716">
                  <a:moveTo>
                    <a:pt x="f8" y="f9"/>
                  </a:moveTo>
                  <a:lnTo>
                    <a:pt x="f8" y="f5"/>
                  </a:lnTo>
                  <a:lnTo>
                    <a:pt x="f8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9" y="f20"/>
                  </a:lnTo>
                  <a:lnTo>
                    <a:pt x="f21" y="f20"/>
                  </a:lnTo>
                  <a:lnTo>
                    <a:pt x="f22" y="f20"/>
                  </a:lnTo>
                  <a:lnTo>
                    <a:pt x="f23" y="f20"/>
                  </a:lnTo>
                  <a:lnTo>
                    <a:pt x="f24" y="f20"/>
                  </a:lnTo>
                  <a:lnTo>
                    <a:pt x="f5" y="f20"/>
                  </a:lnTo>
                  <a:lnTo>
                    <a:pt x="f5" y="f25"/>
                  </a:lnTo>
                  <a:lnTo>
                    <a:pt x="f5" y="f25"/>
                  </a:lnTo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2" name="Freeform: Shape 662">
              <a:extLst>
                <a:ext uri="{FF2B5EF4-FFF2-40B4-BE49-F238E27FC236}">
                  <a16:creationId xmlns:a16="http://schemas.microsoft.com/office/drawing/2014/main" id="{71027613-106D-CCAF-78FC-0989901AE1E6}"/>
                </a:ext>
              </a:extLst>
            </p:cNvPr>
            <p:cNvSpPr/>
            <p:nvPr/>
          </p:nvSpPr>
          <p:spPr>
            <a:xfrm>
              <a:off x="1294680" y="6393530"/>
              <a:ext cx="6729" cy="2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9"/>
                <a:gd name="f7" fmla="val 2088"/>
                <a:gd name="f8" fmla="val 57"/>
                <a:gd name="f9" fmla="val 6183"/>
                <a:gd name="f10" fmla="val -19"/>
                <a:gd name="f11" fmla="val 5625"/>
                <a:gd name="f12" fmla="val 5079"/>
                <a:gd name="f13" fmla="val 1714"/>
                <a:gd name="f14" fmla="val 171"/>
                <a:gd name="f15" fmla="val 3339"/>
                <a:gd name="f16" fmla="val 895"/>
                <a:gd name="f17" fmla="val 4571"/>
                <a:gd name="f18" fmla="val 2089"/>
                <a:gd name="f19" fmla="val 5117"/>
                <a:gd name="f20" fmla="val 1251"/>
                <a:gd name="f21" fmla="val 5866"/>
                <a:gd name="f22" fmla="val 552"/>
                <a:gd name="f23" fmla="+- 0 0 -90"/>
                <a:gd name="f24" fmla="*/ f3 1 6729"/>
                <a:gd name="f25" fmla="*/ f4 1 208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729"/>
                <a:gd name="f34" fmla="*/ f30 1 2088"/>
                <a:gd name="f35" fmla="*/ 6729 f31 1"/>
                <a:gd name="f36" fmla="*/ 57 f30 1"/>
                <a:gd name="f37" fmla="*/ 5079 f31 1"/>
                <a:gd name="f38" fmla="*/ 0 f31 1"/>
                <a:gd name="f39" fmla="*/ 4571 f31 1"/>
                <a:gd name="f40" fmla="*/ 2089 f30 1"/>
                <a:gd name="f41" fmla="+- f32 0 f1"/>
                <a:gd name="f42" fmla="*/ f35 1 6729"/>
                <a:gd name="f43" fmla="*/ f36 1 2088"/>
                <a:gd name="f44" fmla="*/ f37 1 6729"/>
                <a:gd name="f45" fmla="*/ f38 1 6729"/>
                <a:gd name="f46" fmla="*/ f39 1 6729"/>
                <a:gd name="f47" fmla="*/ f40 1 2088"/>
                <a:gd name="f48" fmla="*/ f26 1 f33"/>
                <a:gd name="f49" fmla="*/ f27 1 f33"/>
                <a:gd name="f50" fmla="*/ f26 1 f34"/>
                <a:gd name="f51" fmla="*/ f28 1 f34"/>
                <a:gd name="f52" fmla="*/ f42 1 f33"/>
                <a:gd name="f53" fmla="*/ f43 1 f34"/>
                <a:gd name="f54" fmla="*/ f44 1 f33"/>
                <a:gd name="f55" fmla="*/ f45 1 f33"/>
                <a:gd name="f56" fmla="*/ f46 1 f33"/>
                <a:gd name="f57" fmla="*/ f47 1 f34"/>
                <a:gd name="f58" fmla="*/ f48 f24 1"/>
                <a:gd name="f59" fmla="*/ f49 f24 1"/>
                <a:gd name="f60" fmla="*/ f51 f25 1"/>
                <a:gd name="f61" fmla="*/ f50 f25 1"/>
                <a:gd name="f62" fmla="*/ f52 f24 1"/>
                <a:gd name="f63" fmla="*/ f53 f25 1"/>
                <a:gd name="f64" fmla="*/ f54 f24 1"/>
                <a:gd name="f65" fmla="*/ f55 f24 1"/>
                <a:gd name="f66" fmla="*/ f56 f24 1"/>
                <a:gd name="f67" fmla="*/ f57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2" y="f63"/>
                </a:cxn>
                <a:cxn ang="f41">
                  <a:pos x="f64" y="f63"/>
                </a:cxn>
                <a:cxn ang="f41">
                  <a:pos x="f64" y="f63"/>
                </a:cxn>
                <a:cxn ang="f41">
                  <a:pos x="f65" y="f63"/>
                </a:cxn>
                <a:cxn ang="f41">
                  <a:pos x="f65" y="f63"/>
                </a:cxn>
                <a:cxn ang="f41">
                  <a:pos x="f66" y="f67"/>
                </a:cxn>
                <a:cxn ang="f41">
                  <a:pos x="f62" y="f63"/>
                </a:cxn>
              </a:cxnLst>
              <a:rect l="f58" t="f61" r="f59" b="f60"/>
              <a:pathLst>
                <a:path w="6729" h="2088">
                  <a:moveTo>
                    <a:pt x="f6" y="f8"/>
                  </a:moveTo>
                  <a:cubicBezTo>
                    <a:pt x="f9" y="f10"/>
                    <a:pt x="f11" y="f10"/>
                    <a:pt x="f12" y="f8"/>
                  </a:cubicBezTo>
                  <a:lnTo>
                    <a:pt x="f12" y="f8"/>
                  </a:lnTo>
                  <a:lnTo>
                    <a:pt x="f5" y="f8"/>
                  </a:lnTo>
                  <a:lnTo>
                    <a:pt x="f5" y="f8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3" name="Freeform: Shape 663">
              <a:extLst>
                <a:ext uri="{FF2B5EF4-FFF2-40B4-BE49-F238E27FC236}">
                  <a16:creationId xmlns:a16="http://schemas.microsoft.com/office/drawing/2014/main" id="{A965940F-C294-EA59-FF0B-CCA443D9660A}"/>
                </a:ext>
              </a:extLst>
            </p:cNvPr>
            <p:cNvSpPr/>
            <p:nvPr/>
          </p:nvSpPr>
          <p:spPr>
            <a:xfrm>
              <a:off x="1293921" y="6405015"/>
              <a:ext cx="5843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40"/>
                <a:gd name="f7" fmla="val 1523"/>
                <a:gd name="f8" fmla="val 1524"/>
                <a:gd name="f9" fmla="val 2285"/>
                <a:gd name="f10" fmla="val 4698"/>
                <a:gd name="f11" fmla="val 4825"/>
                <a:gd name="f12" fmla="val 1270"/>
                <a:gd name="f13" fmla="val 3911"/>
                <a:gd name="f14" fmla="val 736"/>
                <a:gd name="f15" fmla="val 3174"/>
                <a:gd name="f16" fmla="val 2260"/>
                <a:gd name="f17" fmla="val 774"/>
                <a:gd name="f18" fmla="val 1168"/>
                <a:gd name="f19" fmla="val 1295"/>
                <a:gd name="f20" fmla="+- 0 0 -90"/>
                <a:gd name="f21" fmla="*/ f3 1 5840"/>
                <a:gd name="f22" fmla="*/ f4 1 1523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5840"/>
                <a:gd name="f31" fmla="*/ f27 1 1523"/>
                <a:gd name="f32" fmla="*/ 0 f28 1"/>
                <a:gd name="f33" fmla="*/ 1524 f27 1"/>
                <a:gd name="f34" fmla="*/ 2285 f28 1"/>
                <a:gd name="f35" fmla="*/ 4698 f28 1"/>
                <a:gd name="f36" fmla="*/ 5840 f28 1"/>
                <a:gd name="f37" fmla="*/ 3174 f28 1"/>
                <a:gd name="f38" fmla="*/ 0 f27 1"/>
                <a:gd name="f39" fmla="+- f29 0 f1"/>
                <a:gd name="f40" fmla="*/ f32 1 5840"/>
                <a:gd name="f41" fmla="*/ f33 1 1523"/>
                <a:gd name="f42" fmla="*/ f34 1 5840"/>
                <a:gd name="f43" fmla="*/ f35 1 5840"/>
                <a:gd name="f44" fmla="*/ f36 1 5840"/>
                <a:gd name="f45" fmla="*/ f37 1 5840"/>
                <a:gd name="f46" fmla="*/ f38 1 1523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0"/>
                <a:gd name="f55" fmla="*/ f44 1 f30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1 1"/>
                <a:gd name="f66" fmla="*/ f55 f21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3"/>
                </a:cxn>
                <a:cxn ang="f39">
                  <a:pos x="f65" y="f63"/>
                </a:cxn>
                <a:cxn ang="f39">
                  <a:pos x="f65" y="f63"/>
                </a:cxn>
                <a:cxn ang="f39">
                  <a:pos x="f66" y="f63"/>
                </a:cxn>
                <a:cxn ang="f39">
                  <a:pos x="f67" y="f68"/>
                </a:cxn>
                <a:cxn ang="f39">
                  <a:pos x="f62" y="f63"/>
                </a:cxn>
              </a:cxnLst>
              <a:rect l="f58" t="f61" r="f59" b="f60"/>
              <a:pathLst>
                <a:path w="5840" h="1523">
                  <a:moveTo>
                    <a:pt x="f5" y="f8"/>
                  </a:moveTo>
                  <a:lnTo>
                    <a:pt x="f9" y="f8"/>
                  </a:lnTo>
                  <a:lnTo>
                    <a:pt x="f10" y="f8"/>
                  </a:lnTo>
                  <a:lnTo>
                    <a:pt x="f10" y="f8"/>
                  </a:lnTo>
                  <a:lnTo>
                    <a:pt x="f6" y="f8"/>
                  </a:lnTo>
                  <a:cubicBezTo>
                    <a:pt x="f11" y="f12"/>
                    <a:pt x="f13" y="f14"/>
                    <a:pt x="f15" y="f5"/>
                  </a:cubicBezTo>
                  <a:cubicBezTo>
                    <a:pt x="f16" y="f17"/>
                    <a:pt x="f18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4" name="Freeform: Shape 664">
              <a:extLst>
                <a:ext uri="{FF2B5EF4-FFF2-40B4-BE49-F238E27FC236}">
                  <a16:creationId xmlns:a16="http://schemas.microsoft.com/office/drawing/2014/main" id="{3CBE0BD0-6D3A-9798-8076-DF4B608A1E85}"/>
                </a:ext>
              </a:extLst>
            </p:cNvPr>
            <p:cNvSpPr/>
            <p:nvPr/>
          </p:nvSpPr>
          <p:spPr>
            <a:xfrm>
              <a:off x="1298868" y="6394774"/>
              <a:ext cx="12234" cy="132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236"/>
                <a:gd name="f7" fmla="val 13249"/>
                <a:gd name="f8" fmla="val 9903"/>
                <a:gd name="f9" fmla="val 1990"/>
                <a:gd name="f10" fmla="val 9967"/>
                <a:gd name="f11" fmla="val 1660"/>
                <a:gd name="f12" fmla="val 1305"/>
                <a:gd name="f13" fmla="val 974"/>
                <a:gd name="f14" fmla="val 8888"/>
                <a:gd name="f15" fmla="val 86"/>
                <a:gd name="f16" fmla="val 7745"/>
                <a:gd name="f17" fmla="val 7326"/>
                <a:gd name="f18" fmla="val -29"/>
                <a:gd name="f19" fmla="val 6894"/>
                <a:gd name="f20" fmla="val 6475"/>
                <a:gd name="f21" fmla="val 6094"/>
                <a:gd name="f22" fmla="val 35"/>
                <a:gd name="f23" fmla="val 5713"/>
                <a:gd name="f24" fmla="val 5333"/>
                <a:gd name="f25" fmla="val 4317"/>
                <a:gd name="f26" fmla="val 3682"/>
                <a:gd name="f27" fmla="val 2717"/>
                <a:gd name="f28" fmla="val 251"/>
                <a:gd name="f29" fmla="val 1803"/>
                <a:gd name="f30" fmla="val 644"/>
                <a:gd name="f31" fmla="val 1016"/>
                <a:gd name="f32" fmla="val 1228"/>
                <a:gd name="f33" fmla="val 2311"/>
                <a:gd name="f34" fmla="val 2498"/>
                <a:gd name="f35" fmla="val 3047"/>
                <a:gd name="f36" fmla="val 4238"/>
                <a:gd name="f37" fmla="val 6053"/>
                <a:gd name="f38" fmla="val 3009"/>
                <a:gd name="f39" fmla="val 8301"/>
                <a:gd name="f40" fmla="val 1866"/>
                <a:gd name="f41" fmla="val 10395"/>
                <a:gd name="f42" fmla="val 11640"/>
                <a:gd name="f43" fmla="val 736"/>
                <a:gd name="f44" fmla="val 12376"/>
                <a:gd name="f45" fmla="val 1651"/>
                <a:gd name="f46" fmla="val 12909"/>
                <a:gd name="f47" fmla="val 2666"/>
                <a:gd name="f48" fmla="val 13163"/>
                <a:gd name="f49" fmla="val 3174"/>
                <a:gd name="f50" fmla="val 13278"/>
                <a:gd name="f51" fmla="val 4190"/>
                <a:gd name="f52" fmla="val 8926"/>
                <a:gd name="f53" fmla="val 13176"/>
                <a:gd name="f54" fmla="val 11922"/>
                <a:gd name="f55" fmla="val 10408"/>
                <a:gd name="f56" fmla="val 12189"/>
                <a:gd name="f57" fmla="val 6815"/>
                <a:gd name="f58" fmla="val 5672"/>
                <a:gd name="f59" fmla="val 5164"/>
                <a:gd name="f60" fmla="val 12252"/>
                <a:gd name="f61" fmla="val 4695"/>
                <a:gd name="f62" fmla="val 3768"/>
                <a:gd name="f63" fmla="val 11605"/>
                <a:gd name="f64" fmla="val 2968"/>
                <a:gd name="f65" fmla="val 10818"/>
                <a:gd name="f66" fmla="val 2358"/>
                <a:gd name="f67" fmla="+- 0 0 -90"/>
                <a:gd name="f68" fmla="*/ f3 1 12236"/>
                <a:gd name="f69" fmla="*/ f4 1 13249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12236"/>
                <a:gd name="f78" fmla="*/ f74 1 13249"/>
                <a:gd name="f79" fmla="*/ 9903 f75 1"/>
                <a:gd name="f80" fmla="*/ 1990 f74 1"/>
                <a:gd name="f81" fmla="*/ 974 f74 1"/>
                <a:gd name="f82" fmla="*/ 8888 f75 1"/>
                <a:gd name="f83" fmla="*/ 86 f74 1"/>
                <a:gd name="f84" fmla="*/ 7745 f75 1"/>
                <a:gd name="f85" fmla="*/ 6475 f75 1"/>
                <a:gd name="f86" fmla="*/ 5333 f75 1"/>
                <a:gd name="f87" fmla="*/ 3682 f75 1"/>
                <a:gd name="f88" fmla="*/ 1016 f75 1"/>
                <a:gd name="f89" fmla="*/ 1228 f74 1"/>
                <a:gd name="f90" fmla="*/ 3047 f75 1"/>
                <a:gd name="f91" fmla="*/ 6053 f74 1"/>
                <a:gd name="f92" fmla="*/ 0 f75 1"/>
                <a:gd name="f93" fmla="*/ 11640 f74 1"/>
                <a:gd name="f94" fmla="*/ 2666 f75 1"/>
                <a:gd name="f95" fmla="*/ 13163 f74 1"/>
                <a:gd name="f96" fmla="*/ 4190 f75 1"/>
                <a:gd name="f97" fmla="*/ 12189 f75 1"/>
                <a:gd name="f98" fmla="*/ 6815 f74 1"/>
                <a:gd name="f99" fmla="*/ 5164 f74 1"/>
                <a:gd name="f100" fmla="*/ 3768 f74 1"/>
                <a:gd name="f101" fmla="+- f76 0 f1"/>
                <a:gd name="f102" fmla="*/ f79 1 12236"/>
                <a:gd name="f103" fmla="*/ f80 1 13249"/>
                <a:gd name="f104" fmla="*/ f81 1 13249"/>
                <a:gd name="f105" fmla="*/ f82 1 12236"/>
                <a:gd name="f106" fmla="*/ f83 1 13249"/>
                <a:gd name="f107" fmla="*/ f84 1 12236"/>
                <a:gd name="f108" fmla="*/ f85 1 12236"/>
                <a:gd name="f109" fmla="*/ f86 1 12236"/>
                <a:gd name="f110" fmla="*/ f87 1 12236"/>
                <a:gd name="f111" fmla="*/ f88 1 12236"/>
                <a:gd name="f112" fmla="*/ f89 1 13249"/>
                <a:gd name="f113" fmla="*/ f90 1 12236"/>
                <a:gd name="f114" fmla="*/ f91 1 13249"/>
                <a:gd name="f115" fmla="*/ f92 1 12236"/>
                <a:gd name="f116" fmla="*/ f93 1 13249"/>
                <a:gd name="f117" fmla="*/ f94 1 12236"/>
                <a:gd name="f118" fmla="*/ f95 1 13249"/>
                <a:gd name="f119" fmla="*/ f96 1 12236"/>
                <a:gd name="f120" fmla="*/ f97 1 12236"/>
                <a:gd name="f121" fmla="*/ f98 1 13249"/>
                <a:gd name="f122" fmla="*/ f99 1 13249"/>
                <a:gd name="f123" fmla="*/ f100 1 13249"/>
                <a:gd name="f124" fmla="*/ f70 1 f77"/>
                <a:gd name="f125" fmla="*/ f71 1 f77"/>
                <a:gd name="f126" fmla="*/ f70 1 f78"/>
                <a:gd name="f127" fmla="*/ f72 1 f78"/>
                <a:gd name="f128" fmla="*/ f102 1 f77"/>
                <a:gd name="f129" fmla="*/ f103 1 f78"/>
                <a:gd name="f130" fmla="*/ f104 1 f78"/>
                <a:gd name="f131" fmla="*/ f105 1 f77"/>
                <a:gd name="f132" fmla="*/ f106 1 f78"/>
                <a:gd name="f133" fmla="*/ f107 1 f77"/>
                <a:gd name="f134" fmla="*/ f108 1 f77"/>
                <a:gd name="f135" fmla="*/ f109 1 f77"/>
                <a:gd name="f136" fmla="*/ f110 1 f77"/>
                <a:gd name="f137" fmla="*/ f111 1 f77"/>
                <a:gd name="f138" fmla="*/ f112 1 f78"/>
                <a:gd name="f139" fmla="*/ f113 1 f77"/>
                <a:gd name="f140" fmla="*/ f114 1 f78"/>
                <a:gd name="f141" fmla="*/ f115 1 f77"/>
                <a:gd name="f142" fmla="*/ f116 1 f78"/>
                <a:gd name="f143" fmla="*/ f117 1 f77"/>
                <a:gd name="f144" fmla="*/ f118 1 f78"/>
                <a:gd name="f145" fmla="*/ f119 1 f77"/>
                <a:gd name="f146" fmla="*/ f120 1 f77"/>
                <a:gd name="f147" fmla="*/ f121 1 f78"/>
                <a:gd name="f148" fmla="*/ f122 1 f78"/>
                <a:gd name="f149" fmla="*/ f123 1 f78"/>
                <a:gd name="f150" fmla="*/ f124 f68 1"/>
                <a:gd name="f151" fmla="*/ f125 f68 1"/>
                <a:gd name="f152" fmla="*/ f127 f69 1"/>
                <a:gd name="f153" fmla="*/ f126 f69 1"/>
                <a:gd name="f154" fmla="*/ f128 f68 1"/>
                <a:gd name="f155" fmla="*/ f129 f69 1"/>
                <a:gd name="f156" fmla="*/ f130 f69 1"/>
                <a:gd name="f157" fmla="*/ f131 f68 1"/>
                <a:gd name="f158" fmla="*/ f132 f69 1"/>
                <a:gd name="f159" fmla="*/ f133 f68 1"/>
                <a:gd name="f160" fmla="*/ f134 f68 1"/>
                <a:gd name="f161" fmla="*/ f135 f68 1"/>
                <a:gd name="f162" fmla="*/ f136 f68 1"/>
                <a:gd name="f163" fmla="*/ f137 f68 1"/>
                <a:gd name="f164" fmla="*/ f138 f69 1"/>
                <a:gd name="f165" fmla="*/ f139 f68 1"/>
                <a:gd name="f166" fmla="*/ f140 f69 1"/>
                <a:gd name="f167" fmla="*/ f141 f68 1"/>
                <a:gd name="f168" fmla="*/ f142 f69 1"/>
                <a:gd name="f169" fmla="*/ f143 f68 1"/>
                <a:gd name="f170" fmla="*/ f144 f69 1"/>
                <a:gd name="f171" fmla="*/ f145 f68 1"/>
                <a:gd name="f172" fmla="*/ f146 f68 1"/>
                <a:gd name="f173" fmla="*/ f147 f69 1"/>
                <a:gd name="f174" fmla="*/ f148 f69 1"/>
                <a:gd name="f175" fmla="*/ f149 f6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54" y="f155"/>
                </a:cxn>
                <a:cxn ang="f101">
                  <a:pos x="f154" y="f156"/>
                </a:cxn>
                <a:cxn ang="f101">
                  <a:pos x="f157" y="f158"/>
                </a:cxn>
                <a:cxn ang="f101">
                  <a:pos x="f159" y="f158"/>
                </a:cxn>
                <a:cxn ang="f101">
                  <a:pos x="f160" y="f158"/>
                </a:cxn>
                <a:cxn ang="f101">
                  <a:pos x="f161" y="f158"/>
                </a:cxn>
                <a:cxn ang="f101">
                  <a:pos x="f161" y="f158"/>
                </a:cxn>
                <a:cxn ang="f101">
                  <a:pos x="f162" y="f158"/>
                </a:cxn>
                <a:cxn ang="f101">
                  <a:pos x="f162" y="f158"/>
                </a:cxn>
                <a:cxn ang="f101">
                  <a:pos x="f163" y="f164"/>
                </a:cxn>
                <a:cxn ang="f101">
                  <a:pos x="f165" y="f166"/>
                </a:cxn>
                <a:cxn ang="f101">
                  <a:pos x="f167" y="f168"/>
                </a:cxn>
                <a:cxn ang="f101">
                  <a:pos x="f169" y="f170"/>
                </a:cxn>
                <a:cxn ang="f101">
                  <a:pos x="f171" y="f170"/>
                </a:cxn>
                <a:cxn ang="f101">
                  <a:pos x="f161" y="f170"/>
                </a:cxn>
                <a:cxn ang="f101">
                  <a:pos x="f172" y="f173"/>
                </a:cxn>
                <a:cxn ang="f101">
                  <a:pos x="f172" y="f174"/>
                </a:cxn>
                <a:cxn ang="f101">
                  <a:pos x="f172" y="f175"/>
                </a:cxn>
                <a:cxn ang="f101">
                  <a:pos x="f154" y="f155"/>
                </a:cxn>
              </a:cxnLst>
              <a:rect l="f150" t="f153" r="f151" b="f152"/>
              <a:pathLst>
                <a:path w="12236" h="1324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5"/>
                  </a:lnTo>
                  <a:cubicBezTo>
                    <a:pt x="f17" y="f18"/>
                    <a:pt x="f19" y="f18"/>
                    <a:pt x="f20" y="f15"/>
                  </a:cubicBezTo>
                  <a:cubicBezTo>
                    <a:pt x="f21" y="f22"/>
                    <a:pt x="f23" y="f22"/>
                    <a:pt x="f24" y="f15"/>
                  </a:cubicBezTo>
                  <a:lnTo>
                    <a:pt x="f24" y="f15"/>
                  </a:lnTo>
                  <a:cubicBezTo>
                    <a:pt x="f24" y="f15"/>
                    <a:pt x="f25" y="f15"/>
                    <a:pt x="f26" y="f15"/>
                  </a:cubicBezTo>
                  <a:lnTo>
                    <a:pt x="f26" y="f1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5" y="f37"/>
                  </a:cubicBezTo>
                  <a:cubicBezTo>
                    <a:pt x="f38" y="f39"/>
                    <a:pt x="f40" y="f41"/>
                    <a:pt x="f5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26" y="f50"/>
                    <a:pt x="f51" y="f48"/>
                  </a:cubicBezTo>
                  <a:lnTo>
                    <a:pt x="f24" y="f48"/>
                  </a:lnTo>
                  <a:cubicBezTo>
                    <a:pt x="f52" y="f53"/>
                    <a:pt x="f54" y="f55"/>
                    <a:pt x="f56" y="f57"/>
                  </a:cubicBezTo>
                  <a:cubicBezTo>
                    <a:pt x="f56" y="f57"/>
                    <a:pt x="f56" y="f58"/>
                    <a:pt x="f56" y="f59"/>
                  </a:cubicBezTo>
                  <a:cubicBezTo>
                    <a:pt x="f60" y="f61"/>
                    <a:pt x="f60" y="f36"/>
                    <a:pt x="f56" y="f62"/>
                  </a:cubicBez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5" name="Freeform: Shape 665">
              <a:extLst>
                <a:ext uri="{FF2B5EF4-FFF2-40B4-BE49-F238E27FC236}">
                  <a16:creationId xmlns:a16="http://schemas.microsoft.com/office/drawing/2014/main" id="{D41E83B9-713D-EA80-7EF7-C80000E67D9A}"/>
                </a:ext>
              </a:extLst>
            </p:cNvPr>
            <p:cNvSpPr/>
            <p:nvPr/>
          </p:nvSpPr>
          <p:spPr>
            <a:xfrm>
              <a:off x="258756" y="6401467"/>
              <a:ext cx="45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"/>
                <a:gd name="f7" fmla="val 1269"/>
                <a:gd name="f8" fmla="val 60"/>
                <a:gd name="f9" fmla="val 419"/>
                <a:gd name="f10" fmla="val 851"/>
                <a:gd name="f11" fmla="val 1270"/>
                <a:gd name="f12" fmla="val 508"/>
                <a:gd name="f13" fmla="val 127"/>
                <a:gd name="f14" fmla="+- 0 0 -90"/>
                <a:gd name="f15" fmla="*/ f3 1 44"/>
                <a:gd name="f16" fmla="*/ f4 1 126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4"/>
                <a:gd name="f25" fmla="*/ f21 1 1269"/>
                <a:gd name="f26" fmla="*/ 0 f22 1"/>
                <a:gd name="f27" fmla="*/ 0 f21 1"/>
                <a:gd name="f28" fmla="*/ 1270 f21 1"/>
                <a:gd name="f29" fmla="*/ 127 f21 1"/>
                <a:gd name="f30" fmla="+- f23 0 f1"/>
                <a:gd name="f31" fmla="*/ f26 1 44"/>
                <a:gd name="f32" fmla="*/ f27 1 1269"/>
                <a:gd name="f33" fmla="*/ f28 1 1269"/>
                <a:gd name="f34" fmla="*/ f29 1 1269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44" h="1269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5" y="f11"/>
                    <a:pt x="f5" y="f12"/>
                    <a:pt x="f5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6" name="Freeform: Shape 666">
              <a:extLst>
                <a:ext uri="{FF2B5EF4-FFF2-40B4-BE49-F238E27FC236}">
                  <a16:creationId xmlns:a16="http://schemas.microsoft.com/office/drawing/2014/main" id="{08E5710D-C9C1-0ABB-44FD-B60590DE6431}"/>
                </a:ext>
              </a:extLst>
            </p:cNvPr>
            <p:cNvSpPr/>
            <p:nvPr/>
          </p:nvSpPr>
          <p:spPr>
            <a:xfrm>
              <a:off x="249740" y="6407301"/>
              <a:ext cx="3931" cy="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35"/>
                <a:gd name="f7" fmla="val 47"/>
                <a:gd name="f8" fmla="val 2158"/>
                <a:gd name="f9" fmla="val 2793"/>
                <a:gd name="f10" fmla="val 3936"/>
                <a:gd name="f11" fmla="val 2412"/>
                <a:gd name="f12" fmla="val 1016"/>
                <a:gd name="f13" fmla="val 590"/>
                <a:gd name="f14" fmla="val 64"/>
                <a:gd name="f15" fmla="val 1187"/>
                <a:gd name="f16" fmla="val 1778"/>
                <a:gd name="f17" fmla="+- 0 0 -90"/>
                <a:gd name="f18" fmla="*/ f3 1 3935"/>
                <a:gd name="f19" fmla="*/ f4 1 4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935"/>
                <a:gd name="f28" fmla="*/ f24 1 47"/>
                <a:gd name="f29" fmla="*/ 2158 f25 1"/>
                <a:gd name="f30" fmla="*/ 0 f24 1"/>
                <a:gd name="f31" fmla="*/ 2793 f25 1"/>
                <a:gd name="f32" fmla="*/ 3936 f25 1"/>
                <a:gd name="f33" fmla="*/ 2412 f25 1"/>
                <a:gd name="f34" fmla="*/ 1016 f25 1"/>
                <a:gd name="f35" fmla="*/ 0 f25 1"/>
                <a:gd name="f36" fmla="*/ 1778 f25 1"/>
                <a:gd name="f37" fmla="+- f26 0 f1"/>
                <a:gd name="f38" fmla="*/ f29 1 3935"/>
                <a:gd name="f39" fmla="*/ f30 1 47"/>
                <a:gd name="f40" fmla="*/ f31 1 3935"/>
                <a:gd name="f41" fmla="*/ f32 1 3935"/>
                <a:gd name="f42" fmla="*/ f33 1 3935"/>
                <a:gd name="f43" fmla="*/ f34 1 3935"/>
                <a:gd name="f44" fmla="*/ f35 1 3935"/>
                <a:gd name="f45" fmla="*/ f36 1 3935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7"/>
                <a:gd name="f53" fmla="*/ f41 1 f27"/>
                <a:gd name="f54" fmla="*/ f42 1 f27"/>
                <a:gd name="f55" fmla="*/ f43 1 f27"/>
                <a:gd name="f56" fmla="*/ f44 1 f27"/>
                <a:gd name="f57" fmla="*/ f45 1 f27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8 1"/>
                <a:gd name="f65" fmla="*/ f53 f18 1"/>
                <a:gd name="f66" fmla="*/ f54 f18 1"/>
                <a:gd name="f67" fmla="*/ f55 f18 1"/>
                <a:gd name="f68" fmla="*/ f56 f18 1"/>
                <a:gd name="f69" fmla="*/ f57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3"/>
                </a:cxn>
                <a:cxn ang="f37">
                  <a:pos x="f66" y="f63"/>
                </a:cxn>
                <a:cxn ang="f37">
                  <a:pos x="f67" y="f63"/>
                </a:cxn>
                <a:cxn ang="f37">
                  <a:pos x="f68" y="f63"/>
                </a:cxn>
                <a:cxn ang="f37">
                  <a:pos x="f69" y="f63"/>
                </a:cxn>
              </a:cxnLst>
              <a:rect l="f58" t="f61" r="f59" b="f60"/>
              <a:pathLst>
                <a:path w="3935" h="47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5" y="f5"/>
                  </a:lnTo>
                  <a:cubicBezTo>
                    <a:pt x="f13" y="f14"/>
                    <a:pt x="f15" y="f14"/>
                    <a:pt x="f1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7" name="Freeform: Shape 667">
              <a:extLst>
                <a:ext uri="{FF2B5EF4-FFF2-40B4-BE49-F238E27FC236}">
                  <a16:creationId xmlns:a16="http://schemas.microsoft.com/office/drawing/2014/main" id="{52B32904-16E9-5900-394C-F6059B14E2BC}"/>
                </a:ext>
              </a:extLst>
            </p:cNvPr>
            <p:cNvSpPr/>
            <p:nvPr/>
          </p:nvSpPr>
          <p:spPr>
            <a:xfrm>
              <a:off x="2005946" y="6463546"/>
              <a:ext cx="13716" cy="4009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400963"/>
                <a:gd name="f8" fmla="val 6856"/>
                <a:gd name="f9" fmla="val 3072"/>
                <a:gd name="f10" fmla="val 3783"/>
                <a:gd name="f11" fmla="val 7364"/>
                <a:gd name="f12" fmla="+- 0 0 -90"/>
                <a:gd name="f13" fmla="*/ f3 1 13712"/>
                <a:gd name="f14" fmla="*/ f4 1 40096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712"/>
                <a:gd name="f23" fmla="*/ f19 1 400963"/>
                <a:gd name="f24" fmla="*/ 6856 f20 1"/>
                <a:gd name="f25" fmla="*/ 6856 f19 1"/>
                <a:gd name="f26" fmla="*/ 0 f20 1"/>
                <a:gd name="f27" fmla="*/ 0 f19 1"/>
                <a:gd name="f28" fmla="*/ 400963 f19 1"/>
                <a:gd name="f29" fmla="*/ 13712 f20 1"/>
                <a:gd name="f30" fmla="*/ 7364 f19 1"/>
                <a:gd name="f31" fmla="+- f21 0 f1"/>
                <a:gd name="f32" fmla="*/ f24 1 13712"/>
                <a:gd name="f33" fmla="*/ f25 1 400963"/>
                <a:gd name="f34" fmla="*/ f26 1 13712"/>
                <a:gd name="f35" fmla="*/ f27 1 400963"/>
                <a:gd name="f36" fmla="*/ f28 1 400963"/>
                <a:gd name="f37" fmla="*/ f29 1 13712"/>
                <a:gd name="f38" fmla="*/ f30 1 400963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58"/>
                </a:cxn>
                <a:cxn ang="f31">
                  <a:pos x="f59" y="f60"/>
                </a:cxn>
              </a:cxnLst>
              <a:rect l="f50" t="f53" r="f51" b="f52"/>
              <a:pathLst>
                <a:path w="13712" h="400963">
                  <a:moveTo>
                    <a:pt x="f8" y="f8"/>
                  </a:moveTo>
                  <a:cubicBezTo>
                    <a:pt x="f9" y="f8"/>
                    <a:pt x="f5" y="f10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8" name="Freeform: Shape 668">
              <a:extLst>
                <a:ext uri="{FF2B5EF4-FFF2-40B4-BE49-F238E27FC236}">
                  <a16:creationId xmlns:a16="http://schemas.microsoft.com/office/drawing/2014/main" id="{58D8FD76-053A-8863-6E88-D2ABD5509DC2}"/>
                </a:ext>
              </a:extLst>
            </p:cNvPr>
            <p:cNvSpPr/>
            <p:nvPr/>
          </p:nvSpPr>
          <p:spPr>
            <a:xfrm>
              <a:off x="2005946" y="6460885"/>
              <a:ext cx="346365" cy="13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6365"/>
                <a:gd name="f7" fmla="val 13585"/>
                <a:gd name="f8" fmla="val 339509"/>
                <a:gd name="f9" fmla="val 6856"/>
                <a:gd name="f10" fmla="val 3073"/>
                <a:gd name="f11" fmla="val 342582"/>
                <a:gd name="f12" fmla="val 346366"/>
                <a:gd name="f13" fmla="val 5713"/>
                <a:gd name="f14" fmla="val 2450"/>
                <a:gd name="f15" fmla="val 495"/>
                <a:gd name="f16" fmla="val 25"/>
                <a:gd name="f17" fmla="val 3301"/>
                <a:gd name="f18" fmla="val 6602"/>
                <a:gd name="f19" fmla="val 10411"/>
                <a:gd name="f20" fmla="val 3047"/>
                <a:gd name="f21" fmla="val 13522"/>
                <a:gd name="f22" fmla="val 13586"/>
                <a:gd name="f23" fmla="val 342658"/>
                <a:gd name="f24" fmla="val 339649"/>
                <a:gd name="f25" fmla="val 10564"/>
                <a:gd name="f26" fmla="+- 0 0 -90"/>
                <a:gd name="f27" fmla="*/ f3 1 346365"/>
                <a:gd name="f28" fmla="*/ f4 1 1358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46365"/>
                <a:gd name="f37" fmla="*/ f33 1 13585"/>
                <a:gd name="f38" fmla="*/ 339509 f34 1"/>
                <a:gd name="f39" fmla="*/ 6856 f33 1"/>
                <a:gd name="f40" fmla="*/ 346366 f34 1"/>
                <a:gd name="f41" fmla="*/ 0 f33 1"/>
                <a:gd name="f42" fmla="*/ 6856 f34 1"/>
                <a:gd name="f43" fmla="*/ 5713 f34 1"/>
                <a:gd name="f44" fmla="*/ 0 f34 1"/>
                <a:gd name="f45" fmla="*/ 6602 f33 1"/>
                <a:gd name="f46" fmla="*/ 13586 f33 1"/>
                <a:gd name="f47" fmla="+- f35 0 f1"/>
                <a:gd name="f48" fmla="*/ f38 1 346365"/>
                <a:gd name="f49" fmla="*/ f39 1 13585"/>
                <a:gd name="f50" fmla="*/ f40 1 346365"/>
                <a:gd name="f51" fmla="*/ f41 1 13585"/>
                <a:gd name="f52" fmla="*/ f42 1 346365"/>
                <a:gd name="f53" fmla="*/ f43 1 346365"/>
                <a:gd name="f54" fmla="*/ f44 1 346365"/>
                <a:gd name="f55" fmla="*/ f45 1 13585"/>
                <a:gd name="f56" fmla="*/ f46 1 13585"/>
                <a:gd name="f57" fmla="*/ f29 1 f36"/>
                <a:gd name="f58" fmla="*/ f30 1 f36"/>
                <a:gd name="f59" fmla="*/ f29 1 f37"/>
                <a:gd name="f60" fmla="*/ f31 1 f37"/>
                <a:gd name="f61" fmla="*/ f48 1 f36"/>
                <a:gd name="f62" fmla="*/ f49 1 f37"/>
                <a:gd name="f63" fmla="*/ f50 1 f36"/>
                <a:gd name="f64" fmla="*/ f51 1 f37"/>
                <a:gd name="f65" fmla="*/ f52 1 f36"/>
                <a:gd name="f66" fmla="*/ f53 1 f36"/>
                <a:gd name="f67" fmla="*/ f54 1 f36"/>
                <a:gd name="f68" fmla="*/ f55 1 f37"/>
                <a:gd name="f69" fmla="*/ f56 1 f37"/>
                <a:gd name="f70" fmla="*/ f57 f27 1"/>
                <a:gd name="f71" fmla="*/ f58 f27 1"/>
                <a:gd name="f72" fmla="*/ f60 f28 1"/>
                <a:gd name="f73" fmla="*/ f59 f28 1"/>
                <a:gd name="f74" fmla="*/ f61 f27 1"/>
                <a:gd name="f75" fmla="*/ f62 f28 1"/>
                <a:gd name="f76" fmla="*/ f63 f27 1"/>
                <a:gd name="f77" fmla="*/ f64 f28 1"/>
                <a:gd name="f78" fmla="*/ f65 f27 1"/>
                <a:gd name="f79" fmla="*/ f66 f27 1"/>
                <a:gd name="f80" fmla="*/ f67 f27 1"/>
                <a:gd name="f81" fmla="*/ f68 f28 1"/>
                <a:gd name="f82" fmla="*/ f69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4" y="f75"/>
                </a:cxn>
                <a:cxn ang="f47">
                  <a:pos x="f76" y="f77"/>
                </a:cxn>
                <a:cxn ang="f47">
                  <a:pos x="f78" y="f77"/>
                </a:cxn>
                <a:cxn ang="f47">
                  <a:pos x="f79" y="f77"/>
                </a:cxn>
                <a:cxn ang="f47">
                  <a:pos x="f80" y="f81"/>
                </a:cxn>
                <a:cxn ang="f47">
                  <a:pos x="f78" y="f82"/>
                </a:cxn>
                <a:cxn ang="f47">
                  <a:pos x="f76" y="f82"/>
                </a:cxn>
                <a:cxn ang="f47">
                  <a:pos x="f74" y="f75"/>
                </a:cxn>
              </a:cxnLst>
              <a:rect l="f70" t="f73" r="f71" b="f72"/>
              <a:pathLst>
                <a:path w="346365" h="13585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9" y="f5"/>
                  </a:lnTo>
                  <a:lnTo>
                    <a:pt x="f13" y="f5"/>
                  </a:lnTo>
                  <a:cubicBezTo>
                    <a:pt x="f14" y="f15"/>
                    <a:pt x="f16" y="f17"/>
                    <a:pt x="f5" y="f18"/>
                  </a:cubicBezTo>
                  <a:cubicBezTo>
                    <a:pt x="f5" y="f19"/>
                    <a:pt x="f20" y="f21"/>
                    <a:pt x="f9" y="f22"/>
                  </a:cubicBezTo>
                  <a:lnTo>
                    <a:pt x="f12" y="f22"/>
                  </a:lnTo>
                  <a:cubicBezTo>
                    <a:pt x="f23" y="f21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9" name="Freeform: Shape 669">
              <a:extLst>
                <a:ext uri="{FF2B5EF4-FFF2-40B4-BE49-F238E27FC236}">
                  <a16:creationId xmlns:a16="http://schemas.microsoft.com/office/drawing/2014/main" id="{9DC79F3B-835F-3D2B-4C99-F46DDE0A6BCA}"/>
                </a:ext>
              </a:extLst>
            </p:cNvPr>
            <p:cNvSpPr/>
            <p:nvPr/>
          </p:nvSpPr>
          <p:spPr>
            <a:xfrm>
              <a:off x="2345463" y="6460885"/>
              <a:ext cx="3961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13"/>
                <a:gd name="f7" fmla="val 13839"/>
                <a:gd name="f8" fmla="val 6856"/>
                <a:gd name="f9" fmla="val 10665"/>
                <a:gd name="f10" fmla="val 3047"/>
                <a:gd name="f11" fmla="val 13776"/>
                <a:gd name="f12" fmla="val 39614"/>
                <a:gd name="f13" fmla="val 3073"/>
                <a:gd name="f14" fmla="+- 0 0 -90"/>
                <a:gd name="f15" fmla="*/ f3 1 39613"/>
                <a:gd name="f16" fmla="*/ f4 1 1383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9613"/>
                <a:gd name="f25" fmla="*/ f21 1 13839"/>
                <a:gd name="f26" fmla="*/ 0 f22 1"/>
                <a:gd name="f27" fmla="*/ 6856 f21 1"/>
                <a:gd name="f28" fmla="*/ 6856 f22 1"/>
                <a:gd name="f29" fmla="*/ 13839 f21 1"/>
                <a:gd name="f30" fmla="*/ 39614 f22 1"/>
                <a:gd name="f31" fmla="*/ 0 f21 1"/>
                <a:gd name="f32" fmla="+- f23 0 f1"/>
                <a:gd name="f33" fmla="*/ f26 1 39613"/>
                <a:gd name="f34" fmla="*/ f27 1 13839"/>
                <a:gd name="f35" fmla="*/ f28 1 39613"/>
                <a:gd name="f36" fmla="*/ f29 1 13839"/>
                <a:gd name="f37" fmla="*/ f30 1 39613"/>
                <a:gd name="f38" fmla="*/ f31 1 13839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6"/>
                </a:cxn>
                <a:cxn ang="f32">
                  <a:pos x="f57" y="f58"/>
                </a:cxn>
                <a:cxn ang="f32">
                  <a:pos x="f55" y="f58"/>
                </a:cxn>
                <a:cxn ang="f32">
                  <a:pos x="f53" y="f54"/>
                </a:cxn>
              </a:cxnLst>
              <a:rect l="f49" t="f52" r="f50" b="f51"/>
              <a:pathLst>
                <a:path w="39613" h="13839">
                  <a:moveTo>
                    <a:pt x="f5" y="f8"/>
                  </a:moveTo>
                  <a:cubicBezTo>
                    <a:pt x="f5" y="f9"/>
                    <a:pt x="f10" y="f11"/>
                    <a:pt x="f8" y="f7"/>
                  </a:cubicBezTo>
                  <a:lnTo>
                    <a:pt x="f12" y="f7"/>
                  </a:lnTo>
                  <a:lnTo>
                    <a:pt x="f12" y="f5"/>
                  </a:lnTo>
                  <a:lnTo>
                    <a:pt x="f8" y="f5"/>
                  </a:lnTo>
                  <a:cubicBezTo>
                    <a:pt x="f13" y="f5"/>
                    <a:pt x="f5" y="f1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0" name="Freeform: Shape 670">
              <a:extLst>
                <a:ext uri="{FF2B5EF4-FFF2-40B4-BE49-F238E27FC236}">
                  <a16:creationId xmlns:a16="http://schemas.microsoft.com/office/drawing/2014/main" id="{948685A9-ACF9-F2C0-5617-48C6EC0692DF}"/>
                </a:ext>
              </a:extLst>
            </p:cNvPr>
            <p:cNvSpPr/>
            <p:nvPr/>
          </p:nvSpPr>
          <p:spPr>
            <a:xfrm>
              <a:off x="2385075" y="6465960"/>
              <a:ext cx="12691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1777"/>
                <a:gd name="f8" fmla="val 1778"/>
                <a:gd name="f9" fmla="val 889"/>
                <a:gd name="f10" fmla="val 254"/>
                <a:gd name="f11" fmla="+- 0 0 -90"/>
                <a:gd name="f12" fmla="*/ f3 1 12696"/>
                <a:gd name="f13" fmla="*/ f4 1 177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696"/>
                <a:gd name="f22" fmla="*/ f18 1 1777"/>
                <a:gd name="f23" fmla="*/ 0 f19 1"/>
                <a:gd name="f24" fmla="*/ 1778 f18 1"/>
                <a:gd name="f25" fmla="*/ 889 f18 1"/>
                <a:gd name="f26" fmla="*/ 0 f18 1"/>
                <a:gd name="f27" fmla="+- f20 0 f1"/>
                <a:gd name="f28" fmla="*/ f23 1 12696"/>
                <a:gd name="f29" fmla="*/ f24 1 1777"/>
                <a:gd name="f30" fmla="*/ f25 1 1777"/>
                <a:gd name="f31" fmla="*/ f26 1 1777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2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3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4" y="f46"/>
                </a:cxn>
                <a:cxn ang="f27">
                  <a:pos x="f44" y="f47"/>
                </a:cxn>
              </a:cxnLst>
              <a:rect l="f40" t="f43" r="f41" b="f42"/>
              <a:pathLst>
                <a:path w="12696" h="1777">
                  <a:moveTo>
                    <a:pt x="f5" y="f8"/>
                  </a:moveTo>
                  <a:cubicBezTo>
                    <a:pt x="f5" y="f8"/>
                    <a:pt x="f5" y="f8"/>
                    <a:pt x="f5" y="f9"/>
                  </a:cubicBezTo>
                  <a:cubicBezTo>
                    <a:pt x="f5" y="f5"/>
                    <a:pt x="f5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1" name="Freeform: Shape 671">
              <a:extLst>
                <a:ext uri="{FF2B5EF4-FFF2-40B4-BE49-F238E27FC236}">
                  <a16:creationId xmlns:a16="http://schemas.microsoft.com/office/drawing/2014/main" id="{61802667-6E7A-51AE-6170-9C2B97236D04}"/>
                </a:ext>
              </a:extLst>
            </p:cNvPr>
            <p:cNvSpPr/>
            <p:nvPr/>
          </p:nvSpPr>
          <p:spPr>
            <a:xfrm>
              <a:off x="681831" y="5792019"/>
              <a:ext cx="32285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2853"/>
                <a:gd name="f7" fmla="val 13839"/>
                <a:gd name="f8" fmla="val 4928"/>
                <a:gd name="f9" fmla="val 889"/>
                <a:gd name="f10" fmla="val 3995"/>
                <a:gd name="f11" fmla="val 1174"/>
                <a:gd name="f12" fmla="val 3130"/>
                <a:gd name="f13" fmla="val 1651"/>
                <a:gd name="f14" fmla="val 2389"/>
                <a:gd name="f15" fmla="val 2285"/>
                <a:gd name="f16" fmla="val -452"/>
                <a:gd name="f17" fmla="val 4683"/>
                <a:gd name="f18" fmla="val -810"/>
                <a:gd name="f19" fmla="val 8928"/>
                <a:gd name="f20" fmla="val 1587"/>
                <a:gd name="f21" fmla="val 11769"/>
                <a:gd name="f22" fmla="val 1831"/>
                <a:gd name="f23" fmla="val 12058"/>
                <a:gd name="f24" fmla="val 2099"/>
                <a:gd name="f25" fmla="val 12326"/>
                <a:gd name="f26" fmla="val 12570"/>
                <a:gd name="f27" fmla="val 3138"/>
                <a:gd name="f28" fmla="val 13165"/>
                <a:gd name="f29" fmla="val 4002"/>
                <a:gd name="f30" fmla="val 13598"/>
                <a:gd name="f31" fmla="val 13840"/>
                <a:gd name="f32" fmla="val 5690"/>
                <a:gd name="f33" fmla="val 6959"/>
                <a:gd name="f34" fmla="val 319047"/>
                <a:gd name="f35" fmla="val 13770"/>
                <a:gd name="f36" fmla="val 315997"/>
                <a:gd name="f37" fmla="val 10664"/>
                <a:gd name="f38" fmla="val 6856"/>
                <a:gd name="f39" fmla="val 3070"/>
                <a:gd name="f40" fmla="val 319067"/>
                <a:gd name="f41" fmla="val 6251"/>
                <a:gd name="f42" fmla="val 217"/>
                <a:gd name="f43" fmla="val 5569"/>
                <a:gd name="f44" fmla="val 516"/>
                <a:gd name="f45" fmla="+- 0 0 -90"/>
                <a:gd name="f46" fmla="*/ f3 1 322853"/>
                <a:gd name="f47" fmla="*/ f4 1 13839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322853"/>
                <a:gd name="f56" fmla="*/ f52 1 13839"/>
                <a:gd name="f57" fmla="*/ 4928 f53 1"/>
                <a:gd name="f58" fmla="*/ 889 f52 1"/>
                <a:gd name="f59" fmla="*/ 2389 f53 1"/>
                <a:gd name="f60" fmla="*/ 2285 f52 1"/>
                <a:gd name="f61" fmla="*/ 1587 f53 1"/>
                <a:gd name="f62" fmla="*/ 11769 f52 1"/>
                <a:gd name="f63" fmla="*/ 12570 f52 1"/>
                <a:gd name="f64" fmla="*/ 13840 f52 1"/>
                <a:gd name="f65" fmla="*/ 5690 f53 1"/>
                <a:gd name="f66" fmla="*/ 6959 f53 1"/>
                <a:gd name="f67" fmla="*/ 322853 f53 1"/>
                <a:gd name="f68" fmla="*/ 315997 f53 1"/>
                <a:gd name="f69" fmla="*/ 6856 f52 1"/>
                <a:gd name="f70" fmla="*/ 0 f52 1"/>
                <a:gd name="f71" fmla="+- f54 0 f1"/>
                <a:gd name="f72" fmla="*/ f57 1 322853"/>
                <a:gd name="f73" fmla="*/ f58 1 13839"/>
                <a:gd name="f74" fmla="*/ f59 1 322853"/>
                <a:gd name="f75" fmla="*/ f60 1 13839"/>
                <a:gd name="f76" fmla="*/ f61 1 322853"/>
                <a:gd name="f77" fmla="*/ f62 1 13839"/>
                <a:gd name="f78" fmla="*/ f63 1 13839"/>
                <a:gd name="f79" fmla="*/ f64 1 13839"/>
                <a:gd name="f80" fmla="*/ f65 1 322853"/>
                <a:gd name="f81" fmla="*/ f66 1 322853"/>
                <a:gd name="f82" fmla="*/ f67 1 322853"/>
                <a:gd name="f83" fmla="*/ f68 1 322853"/>
                <a:gd name="f84" fmla="*/ f69 1 13839"/>
                <a:gd name="f85" fmla="*/ f70 1 13839"/>
                <a:gd name="f86" fmla="*/ f48 1 f55"/>
                <a:gd name="f87" fmla="*/ f49 1 f55"/>
                <a:gd name="f88" fmla="*/ f48 1 f56"/>
                <a:gd name="f89" fmla="*/ f50 1 f56"/>
                <a:gd name="f90" fmla="*/ f72 1 f55"/>
                <a:gd name="f91" fmla="*/ f73 1 f56"/>
                <a:gd name="f92" fmla="*/ f74 1 f55"/>
                <a:gd name="f93" fmla="*/ f75 1 f56"/>
                <a:gd name="f94" fmla="*/ f76 1 f55"/>
                <a:gd name="f95" fmla="*/ f77 1 f56"/>
                <a:gd name="f96" fmla="*/ f78 1 f56"/>
                <a:gd name="f97" fmla="*/ f79 1 f56"/>
                <a:gd name="f98" fmla="*/ f80 1 f55"/>
                <a:gd name="f99" fmla="*/ f81 1 f55"/>
                <a:gd name="f100" fmla="*/ f82 1 f55"/>
                <a:gd name="f101" fmla="*/ f83 1 f55"/>
                <a:gd name="f102" fmla="*/ f84 1 f56"/>
                <a:gd name="f103" fmla="*/ f85 1 f56"/>
                <a:gd name="f104" fmla="*/ f86 f46 1"/>
                <a:gd name="f105" fmla="*/ f87 f46 1"/>
                <a:gd name="f106" fmla="*/ f89 f47 1"/>
                <a:gd name="f107" fmla="*/ f88 f47 1"/>
                <a:gd name="f108" fmla="*/ f90 f46 1"/>
                <a:gd name="f109" fmla="*/ f91 f47 1"/>
                <a:gd name="f110" fmla="*/ f92 f46 1"/>
                <a:gd name="f111" fmla="*/ f93 f47 1"/>
                <a:gd name="f112" fmla="*/ f94 f46 1"/>
                <a:gd name="f113" fmla="*/ f95 f47 1"/>
                <a:gd name="f114" fmla="*/ f96 f47 1"/>
                <a:gd name="f115" fmla="*/ f97 f47 1"/>
                <a:gd name="f116" fmla="*/ f98 f46 1"/>
                <a:gd name="f117" fmla="*/ f99 f46 1"/>
                <a:gd name="f118" fmla="*/ f100 f46 1"/>
                <a:gd name="f119" fmla="*/ f101 f46 1"/>
                <a:gd name="f120" fmla="*/ f102 f47 1"/>
                <a:gd name="f121" fmla="*/ f103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08" y="f109"/>
                </a:cxn>
                <a:cxn ang="f71">
                  <a:pos x="f110" y="f111"/>
                </a:cxn>
                <a:cxn ang="f71">
                  <a:pos x="f112" y="f113"/>
                </a:cxn>
                <a:cxn ang="f71">
                  <a:pos x="f110" y="f114"/>
                </a:cxn>
                <a:cxn ang="f71">
                  <a:pos x="f108" y="f115"/>
                </a:cxn>
                <a:cxn ang="f71">
                  <a:pos x="f116" y="f115"/>
                </a:cxn>
                <a:cxn ang="f71">
                  <a:pos x="f117" y="f115"/>
                </a:cxn>
                <a:cxn ang="f71">
                  <a:pos x="f118" y="f115"/>
                </a:cxn>
                <a:cxn ang="f71">
                  <a:pos x="f119" y="f120"/>
                </a:cxn>
                <a:cxn ang="f71">
                  <a:pos x="f118" y="f121"/>
                </a:cxn>
                <a:cxn ang="f71">
                  <a:pos x="f117" y="f121"/>
                </a:cxn>
                <a:cxn ang="f71">
                  <a:pos x="f108" y="f109"/>
                </a:cxn>
              </a:cxnLst>
              <a:rect l="f104" t="f107" r="f105" b="f106"/>
              <a:pathLst>
                <a:path w="322853" h="138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4" y="f26"/>
                  </a:cubicBezTo>
                  <a:cubicBezTo>
                    <a:pt x="f27" y="f28"/>
                    <a:pt x="f29" y="f30"/>
                    <a:pt x="f8" y="f31"/>
                  </a:cubicBezTo>
                  <a:lnTo>
                    <a:pt x="f32" y="f31"/>
                  </a:lnTo>
                  <a:lnTo>
                    <a:pt x="f33" y="f31"/>
                  </a:lnTo>
                  <a:lnTo>
                    <a:pt x="f6" y="f31"/>
                  </a:lnTo>
                  <a:cubicBezTo>
                    <a:pt x="f34" y="f35"/>
                    <a:pt x="f36" y="f37"/>
                    <a:pt x="f36" y="f38"/>
                  </a:cubicBezTo>
                  <a:cubicBezTo>
                    <a:pt x="f36" y="f39"/>
                    <a:pt x="f40" y="f5"/>
                    <a:pt x="f6" y="f5"/>
                  </a:cubicBezTo>
                  <a:lnTo>
                    <a:pt x="f33" y="f5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2" name="Freeform: Shape 672">
              <a:extLst>
                <a:ext uri="{FF2B5EF4-FFF2-40B4-BE49-F238E27FC236}">
                  <a16:creationId xmlns:a16="http://schemas.microsoft.com/office/drawing/2014/main" id="{03EBB9E5-5538-3CD0-1B3D-2A359A72AD89}"/>
                </a:ext>
              </a:extLst>
            </p:cNvPr>
            <p:cNvSpPr/>
            <p:nvPr/>
          </p:nvSpPr>
          <p:spPr>
            <a:xfrm>
              <a:off x="3522314" y="6462028"/>
              <a:ext cx="8202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020"/>
                <a:gd name="f7" fmla="val 13839"/>
                <a:gd name="f8" fmla="val 82021"/>
                <a:gd name="f9" fmla="val 6856"/>
                <a:gd name="f10" fmla="val 3123"/>
                <a:gd name="f11" fmla="val 79024"/>
                <a:gd name="f12" fmla="val 64"/>
                <a:gd name="f13" fmla="val 75291"/>
                <a:gd name="f14" fmla="val 3860"/>
                <a:gd name="f15" fmla="val 6983"/>
                <a:gd name="f16" fmla="val 10767"/>
                <a:gd name="f17" fmla="val 3910"/>
                <a:gd name="f18" fmla="val 13840"/>
                <a:gd name="f19" fmla="val 127"/>
                <a:gd name="f20" fmla="val 89"/>
                <a:gd name="f21" fmla="val 38"/>
                <a:gd name="f22" fmla="val 75164"/>
                <a:gd name="f23" fmla="val 78948"/>
                <a:gd name="f24" fmla="val 6945"/>
                <a:gd name="f25" fmla="val 6894"/>
                <a:gd name="f26" fmla="+- 0 0 -90"/>
                <a:gd name="f27" fmla="*/ f3 1 82020"/>
                <a:gd name="f28" fmla="*/ f4 1 13839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82020"/>
                <a:gd name="f37" fmla="*/ f33 1 13839"/>
                <a:gd name="f38" fmla="*/ 82021 f34 1"/>
                <a:gd name="f39" fmla="*/ 6856 f33 1"/>
                <a:gd name="f40" fmla="*/ 75291 f34 1"/>
                <a:gd name="f41" fmla="*/ 0 f33 1"/>
                <a:gd name="f42" fmla="*/ 0 f34 1"/>
                <a:gd name="f43" fmla="*/ 6983 f34 1"/>
                <a:gd name="f44" fmla="*/ 6983 f33 1"/>
                <a:gd name="f45" fmla="*/ 127 f34 1"/>
                <a:gd name="f46" fmla="*/ 13840 f33 1"/>
                <a:gd name="f47" fmla="*/ 75164 f34 1"/>
                <a:gd name="f48" fmla="+- f35 0 f1"/>
                <a:gd name="f49" fmla="*/ f38 1 82020"/>
                <a:gd name="f50" fmla="*/ f39 1 13839"/>
                <a:gd name="f51" fmla="*/ f40 1 82020"/>
                <a:gd name="f52" fmla="*/ f41 1 13839"/>
                <a:gd name="f53" fmla="*/ f42 1 82020"/>
                <a:gd name="f54" fmla="*/ f43 1 82020"/>
                <a:gd name="f55" fmla="*/ f44 1 13839"/>
                <a:gd name="f56" fmla="*/ f45 1 82020"/>
                <a:gd name="f57" fmla="*/ f46 1 13839"/>
                <a:gd name="f58" fmla="*/ f47 1 82020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6"/>
                <a:gd name="f66" fmla="*/ f52 1 f37"/>
                <a:gd name="f67" fmla="*/ f53 1 f36"/>
                <a:gd name="f68" fmla="*/ f54 1 f36"/>
                <a:gd name="f69" fmla="*/ f55 1 f37"/>
                <a:gd name="f70" fmla="*/ f56 1 f36"/>
                <a:gd name="f71" fmla="*/ f57 1 f37"/>
                <a:gd name="f72" fmla="*/ f58 1 f36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7 1"/>
                <a:gd name="f80" fmla="*/ f66 f28 1"/>
                <a:gd name="f81" fmla="*/ f67 f27 1"/>
                <a:gd name="f82" fmla="*/ f68 f27 1"/>
                <a:gd name="f83" fmla="*/ f69 f28 1"/>
                <a:gd name="f84" fmla="*/ f70 f27 1"/>
                <a:gd name="f85" fmla="*/ f71 f28 1"/>
                <a:gd name="f86" fmla="*/ f7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9" y="f80"/>
                </a:cxn>
                <a:cxn ang="f48">
                  <a:pos x="f81" y="f80"/>
                </a:cxn>
                <a:cxn ang="f48">
                  <a:pos x="f82" y="f83"/>
                </a:cxn>
                <a:cxn ang="f48">
                  <a:pos x="f84" y="f85"/>
                </a:cxn>
                <a:cxn ang="f48">
                  <a:pos x="f81" y="f85"/>
                </a:cxn>
                <a:cxn ang="f48">
                  <a:pos x="f86" y="f85"/>
                </a:cxn>
                <a:cxn ang="f48">
                  <a:pos x="f77" y="f83"/>
                </a:cxn>
                <a:cxn ang="f48">
                  <a:pos x="f77" y="f78"/>
                </a:cxn>
              </a:cxnLst>
              <a:rect l="f73" t="f76" r="f74" b="f75"/>
              <a:pathLst>
                <a:path w="82020" h="13839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5" y="f5"/>
                  </a:lnTo>
                  <a:cubicBezTo>
                    <a:pt x="f14" y="f5"/>
                    <a:pt x="f15" y="f10"/>
                    <a:pt x="f15" y="f15"/>
                  </a:cubicBezTo>
                  <a:cubicBezTo>
                    <a:pt x="f15" y="f16"/>
                    <a:pt x="f17" y="f18"/>
                    <a:pt x="f19" y="f18"/>
                  </a:cubicBezTo>
                  <a:cubicBezTo>
                    <a:pt x="f20" y="f18"/>
                    <a:pt x="f21" y="f18"/>
                    <a:pt x="f5" y="f18"/>
                  </a:cubicBezTo>
                  <a:lnTo>
                    <a:pt x="f22" y="f18"/>
                  </a:lnTo>
                  <a:cubicBezTo>
                    <a:pt x="f23" y="f18"/>
                    <a:pt x="f8" y="f16"/>
                    <a:pt x="f8" y="f15"/>
                  </a:cubicBezTo>
                  <a:cubicBezTo>
                    <a:pt x="f8" y="f24"/>
                    <a:pt x="f8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3" name="Freeform: Shape 673">
              <a:extLst>
                <a:ext uri="{FF2B5EF4-FFF2-40B4-BE49-F238E27FC236}">
                  <a16:creationId xmlns:a16="http://schemas.microsoft.com/office/drawing/2014/main" id="{E2BC6E2F-B221-0131-48C7-4F4B1AFE9501}"/>
                </a:ext>
              </a:extLst>
            </p:cNvPr>
            <p:cNvSpPr/>
            <p:nvPr/>
          </p:nvSpPr>
          <p:spPr>
            <a:xfrm>
              <a:off x="3374776" y="6461900"/>
              <a:ext cx="154899" cy="138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899"/>
                <a:gd name="f7" fmla="val 13840"/>
                <a:gd name="f8" fmla="val 154900"/>
                <a:gd name="f9" fmla="val 6983"/>
                <a:gd name="f10" fmla="val 3123"/>
                <a:gd name="f11" fmla="val 151776"/>
                <a:gd name="f12" fmla="val 147917"/>
                <a:gd name="f13" fmla="val 64"/>
                <a:gd name="f14" fmla="val 10792"/>
                <a:gd name="f15" fmla="val 3174"/>
                <a:gd name="f16" fmla="val 13839"/>
                <a:gd name="f17" fmla="val 151700"/>
                <a:gd name="f18" fmla="val 13916"/>
                <a:gd name="f19" fmla="val 154823"/>
                <a:gd name="f20" fmla="val 10894"/>
                <a:gd name="f21" fmla="val 7110"/>
                <a:gd name="f22" fmla="val 7072"/>
                <a:gd name="f23" fmla="val 7021"/>
                <a:gd name="f24" fmla="+- 0 0 -90"/>
                <a:gd name="f25" fmla="*/ f3 1 154899"/>
                <a:gd name="f26" fmla="*/ f4 1 13840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54899"/>
                <a:gd name="f35" fmla="*/ f31 1 13840"/>
                <a:gd name="f36" fmla="*/ 154900 f32 1"/>
                <a:gd name="f37" fmla="*/ 6983 f31 1"/>
                <a:gd name="f38" fmla="*/ 147917 f32 1"/>
                <a:gd name="f39" fmla="*/ 0 f31 1"/>
                <a:gd name="f40" fmla="*/ 6983 f32 1"/>
                <a:gd name="f41" fmla="*/ 0 f32 1"/>
                <a:gd name="f42" fmla="*/ 13839 f31 1"/>
                <a:gd name="f43" fmla="*/ 7110 f31 1"/>
                <a:gd name="f44" fmla="+- f33 0 f1"/>
                <a:gd name="f45" fmla="*/ f36 1 154899"/>
                <a:gd name="f46" fmla="*/ f37 1 13840"/>
                <a:gd name="f47" fmla="*/ f38 1 154899"/>
                <a:gd name="f48" fmla="*/ f39 1 13840"/>
                <a:gd name="f49" fmla="*/ f40 1 154899"/>
                <a:gd name="f50" fmla="*/ f41 1 154899"/>
                <a:gd name="f51" fmla="*/ f42 1 13840"/>
                <a:gd name="f52" fmla="*/ f43 1 13840"/>
                <a:gd name="f53" fmla="*/ f27 1 f34"/>
                <a:gd name="f54" fmla="*/ f28 1 f34"/>
                <a:gd name="f55" fmla="*/ f27 1 f35"/>
                <a:gd name="f56" fmla="*/ f29 1 f35"/>
                <a:gd name="f57" fmla="*/ f45 1 f34"/>
                <a:gd name="f58" fmla="*/ f46 1 f35"/>
                <a:gd name="f59" fmla="*/ f47 1 f34"/>
                <a:gd name="f60" fmla="*/ f48 1 f35"/>
                <a:gd name="f61" fmla="*/ f49 1 f34"/>
                <a:gd name="f62" fmla="*/ f50 1 f34"/>
                <a:gd name="f63" fmla="*/ f51 1 f35"/>
                <a:gd name="f64" fmla="*/ f52 1 f35"/>
                <a:gd name="f65" fmla="*/ f53 f25 1"/>
                <a:gd name="f66" fmla="*/ f54 f25 1"/>
                <a:gd name="f67" fmla="*/ f56 f26 1"/>
                <a:gd name="f68" fmla="*/ f55 f26 1"/>
                <a:gd name="f69" fmla="*/ f57 f25 1"/>
                <a:gd name="f70" fmla="*/ f58 f26 1"/>
                <a:gd name="f71" fmla="*/ f59 f25 1"/>
                <a:gd name="f72" fmla="*/ f60 f26 1"/>
                <a:gd name="f73" fmla="*/ f61 f25 1"/>
                <a:gd name="f74" fmla="*/ f62 f25 1"/>
                <a:gd name="f75" fmla="*/ f63 f26 1"/>
                <a:gd name="f76" fmla="*/ f6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69" y="f70"/>
                </a:cxn>
                <a:cxn ang="f44">
                  <a:pos x="f71" y="f72"/>
                </a:cxn>
                <a:cxn ang="f44">
                  <a:pos x="f73" y="f72"/>
                </a:cxn>
                <a:cxn ang="f44">
                  <a:pos x="f74" y="f70"/>
                </a:cxn>
                <a:cxn ang="f44">
                  <a:pos x="f73" y="f75"/>
                </a:cxn>
                <a:cxn ang="f44">
                  <a:pos x="f71" y="f75"/>
                </a:cxn>
                <a:cxn ang="f44">
                  <a:pos x="f69" y="f76"/>
                </a:cxn>
                <a:cxn ang="f44">
                  <a:pos x="f69" y="f70"/>
                </a:cxn>
              </a:cxnLst>
              <a:rect l="f65" t="f68" r="f66" b="f67"/>
              <a:pathLst>
                <a:path w="154899" h="13840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9" y="f5"/>
                  </a:lnTo>
                  <a:cubicBezTo>
                    <a:pt x="f10" y="f5"/>
                    <a:pt x="f5" y="f10"/>
                    <a:pt x="f5" y="f9"/>
                  </a:cubicBezTo>
                  <a:cubicBezTo>
                    <a:pt x="f13" y="f14"/>
                    <a:pt x="f15" y="f16"/>
                    <a:pt x="f9" y="f16"/>
                  </a:cubicBezTo>
                  <a:lnTo>
                    <a:pt x="f12" y="f16"/>
                  </a:lnTo>
                  <a:cubicBezTo>
                    <a:pt x="f17" y="f18"/>
                    <a:pt x="f19" y="f20"/>
                    <a:pt x="f8" y="f21"/>
                  </a:cubicBezTo>
                  <a:cubicBezTo>
                    <a:pt x="f8" y="f22"/>
                    <a:pt x="f8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4" name="Freeform: Shape 674">
              <a:extLst>
                <a:ext uri="{FF2B5EF4-FFF2-40B4-BE49-F238E27FC236}">
                  <a16:creationId xmlns:a16="http://schemas.microsoft.com/office/drawing/2014/main" id="{F6B44270-F442-A65B-46C7-3592DC72036B}"/>
                </a:ext>
              </a:extLst>
            </p:cNvPr>
            <p:cNvSpPr/>
            <p:nvPr/>
          </p:nvSpPr>
          <p:spPr>
            <a:xfrm>
              <a:off x="640546" y="5604613"/>
              <a:ext cx="13844" cy="1894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40"/>
                <a:gd name="f7" fmla="val 189435"/>
                <a:gd name="f8" fmla="val 6983"/>
                <a:gd name="f9" fmla="val 189436"/>
                <a:gd name="f10" fmla="val 10769"/>
                <a:gd name="f11" fmla="val 189437"/>
                <a:gd name="f12" fmla="val 13839"/>
                <a:gd name="f13" fmla="val 186367"/>
                <a:gd name="f14" fmla="val 13841"/>
                <a:gd name="f15" fmla="val 182581"/>
                <a:gd name="f16" fmla="val 182537"/>
                <a:gd name="f17" fmla="val 182496"/>
                <a:gd name="f18" fmla="val 182452"/>
                <a:gd name="f19" fmla="val 3808"/>
                <a:gd name="f20" fmla="val 10790"/>
                <a:gd name="f21" fmla="val 6913"/>
                <a:gd name="f22" fmla="val 3126"/>
                <a:gd name="f23" fmla="val 3857"/>
                <a:gd name="f24" fmla="val 186310"/>
                <a:gd name="f25" fmla="+- 0 0 -90"/>
                <a:gd name="f26" fmla="*/ f3 1 13840"/>
                <a:gd name="f27" fmla="*/ f4 1 189435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3840"/>
                <a:gd name="f36" fmla="*/ f32 1 189435"/>
                <a:gd name="f37" fmla="*/ 6983 f33 1"/>
                <a:gd name="f38" fmla="*/ 189436 f32 1"/>
                <a:gd name="f39" fmla="*/ 13841 f33 1"/>
                <a:gd name="f40" fmla="*/ 182581 f32 1"/>
                <a:gd name="f41" fmla="*/ 13839 f33 1"/>
                <a:gd name="f42" fmla="*/ 182452 f32 1"/>
                <a:gd name="f43" fmla="*/ 0 f32 1"/>
                <a:gd name="f44" fmla="*/ 6983 f32 1"/>
                <a:gd name="f45" fmla="*/ 0 f33 1"/>
                <a:gd name="f46" fmla="+- f34 0 f1"/>
                <a:gd name="f47" fmla="*/ f37 1 13840"/>
                <a:gd name="f48" fmla="*/ f38 1 189435"/>
                <a:gd name="f49" fmla="*/ f39 1 13840"/>
                <a:gd name="f50" fmla="*/ f40 1 189435"/>
                <a:gd name="f51" fmla="*/ f41 1 13840"/>
                <a:gd name="f52" fmla="*/ f42 1 189435"/>
                <a:gd name="f53" fmla="*/ f43 1 189435"/>
                <a:gd name="f54" fmla="*/ f44 1 189435"/>
                <a:gd name="f55" fmla="*/ f45 1 13840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5"/>
                <a:gd name="f63" fmla="*/ f50 1 f36"/>
                <a:gd name="f64" fmla="*/ f51 1 f35"/>
                <a:gd name="f65" fmla="*/ f52 1 f36"/>
                <a:gd name="f66" fmla="*/ f53 1 f36"/>
                <a:gd name="f67" fmla="*/ f54 1 f36"/>
                <a:gd name="f68" fmla="*/ f55 1 f35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6 1"/>
                <a:gd name="f76" fmla="*/ f63 f27 1"/>
                <a:gd name="f77" fmla="*/ f64 f26 1"/>
                <a:gd name="f78" fmla="*/ f65 f27 1"/>
                <a:gd name="f79" fmla="*/ f66 f27 1"/>
                <a:gd name="f80" fmla="*/ f67 f27 1"/>
                <a:gd name="f81" fmla="*/ f6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7" y="f79"/>
                </a:cxn>
                <a:cxn ang="f46">
                  <a:pos x="f73" y="f80"/>
                </a:cxn>
                <a:cxn ang="f46">
                  <a:pos x="f81" y="f79"/>
                </a:cxn>
                <a:cxn ang="f46">
                  <a:pos x="f81" y="f78"/>
                </a:cxn>
                <a:cxn ang="f46">
                  <a:pos x="f73" y="f74"/>
                </a:cxn>
              </a:cxnLst>
              <a:rect l="f69" t="f72" r="f70" b="f71"/>
              <a:pathLst>
                <a:path w="13840" h="18943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2" y="f18"/>
                  </a:cubicBezTo>
                  <a:lnTo>
                    <a:pt x="f12" y="f5"/>
                  </a:lnTo>
                  <a:cubicBezTo>
                    <a:pt x="f14" y="f19"/>
                    <a:pt x="f20" y="f21"/>
                    <a:pt x="f8" y="f8"/>
                  </a:cubicBezTo>
                  <a:cubicBezTo>
                    <a:pt x="f22" y="f8"/>
                    <a:pt x="f5" y="f23"/>
                    <a:pt x="f5" y="f5"/>
                  </a:cubicBezTo>
                  <a:lnTo>
                    <a:pt x="f5" y="f18"/>
                  </a:lnTo>
                  <a:cubicBezTo>
                    <a:pt x="f5" y="f24"/>
                    <a:pt x="f2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5" name="Freeform: Shape 675">
              <a:extLst>
                <a:ext uri="{FF2B5EF4-FFF2-40B4-BE49-F238E27FC236}">
                  <a16:creationId xmlns:a16="http://schemas.microsoft.com/office/drawing/2014/main" id="{487096B4-D9AD-8EE1-8CAF-FDB06D6AD99B}"/>
                </a:ext>
              </a:extLst>
            </p:cNvPr>
            <p:cNvSpPr/>
            <p:nvPr/>
          </p:nvSpPr>
          <p:spPr>
            <a:xfrm>
              <a:off x="640546" y="5581250"/>
              <a:ext cx="13834" cy="303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0345"/>
                <a:gd name="f8" fmla="val 6983"/>
                <a:gd name="f9" fmla="val 10790"/>
                <a:gd name="f10" fmla="val 30275"/>
                <a:gd name="f11" fmla="val 13841"/>
                <a:gd name="f12" fmla="val 27170"/>
                <a:gd name="f13" fmla="val 23362"/>
                <a:gd name="f14" fmla="val 6856"/>
                <a:gd name="f15" fmla="val 3070"/>
                <a:gd name="f16" fmla="val 10769"/>
                <a:gd name="f17" fmla="val 3175"/>
                <a:gd name="f18" fmla="val 70"/>
                <a:gd name="f19" fmla="val 3050"/>
                <a:gd name="f20" fmla="val 27219"/>
                <a:gd name="f21" fmla="val 3126"/>
                <a:gd name="f22" fmla="+- 0 0 -90"/>
                <a:gd name="f23" fmla="*/ f3 1 13839"/>
                <a:gd name="f24" fmla="*/ f4 1 3034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9"/>
                <a:gd name="f33" fmla="*/ f29 1 30345"/>
                <a:gd name="f34" fmla="*/ 6983 f30 1"/>
                <a:gd name="f35" fmla="*/ 30345 f29 1"/>
                <a:gd name="f36" fmla="*/ 13839 f30 1"/>
                <a:gd name="f37" fmla="*/ 23362 f29 1"/>
                <a:gd name="f38" fmla="*/ 6856 f29 1"/>
                <a:gd name="f39" fmla="*/ 0 f29 1"/>
                <a:gd name="f40" fmla="*/ 0 f30 1"/>
                <a:gd name="f41" fmla="+- f31 0 f1"/>
                <a:gd name="f42" fmla="*/ f34 1 13839"/>
                <a:gd name="f43" fmla="*/ f35 1 30345"/>
                <a:gd name="f44" fmla="*/ f36 1 13839"/>
                <a:gd name="f45" fmla="*/ f37 1 30345"/>
                <a:gd name="f46" fmla="*/ f38 1 30345"/>
                <a:gd name="f47" fmla="*/ f39 1 30345"/>
                <a:gd name="f48" fmla="*/ f40 1 13839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</a:cxnLst>
              <a:rect l="f60" t="f63" r="f61" b="f62"/>
              <a:pathLst>
                <a:path w="13839" h="30345">
                  <a:moveTo>
                    <a:pt x="f8" y="f7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6" y="f14"/>
                  </a:lnTo>
                  <a:cubicBezTo>
                    <a:pt x="f6" y="f15"/>
                    <a:pt x="f16" y="f5"/>
                    <a:pt x="f8" y="f5"/>
                  </a:cubicBezTo>
                  <a:cubicBezTo>
                    <a:pt x="f17" y="f5"/>
                    <a:pt x="f18" y="f19"/>
                    <a:pt x="f5" y="f14"/>
                  </a:cubicBezTo>
                  <a:lnTo>
                    <a:pt x="f5" y="f13"/>
                  </a:lnTo>
                  <a:cubicBezTo>
                    <a:pt x="f5" y="f20"/>
                    <a:pt x="f2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6" name="Freeform: Shape 676">
              <a:extLst>
                <a:ext uri="{FF2B5EF4-FFF2-40B4-BE49-F238E27FC236}">
                  <a16:creationId xmlns:a16="http://schemas.microsoft.com/office/drawing/2014/main" id="{0D58BFA3-9D5E-2B81-8D91-95A2031991F1}"/>
                </a:ext>
              </a:extLst>
            </p:cNvPr>
            <p:cNvSpPr/>
            <p:nvPr/>
          </p:nvSpPr>
          <p:spPr>
            <a:xfrm>
              <a:off x="1009671" y="5759138"/>
              <a:ext cx="183437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439"/>
                <a:gd name="f7" fmla="val 13839"/>
                <a:gd name="f8" fmla="val 4797"/>
                <a:gd name="f9" fmla="val 762"/>
                <a:gd name="f10" fmla="val 3400"/>
                <a:gd name="f11" fmla="val 2257"/>
                <a:gd name="f12" fmla="val 1849"/>
                <a:gd name="f13" fmla="val 971"/>
                <a:gd name="f14" fmla="val 1465"/>
                <a:gd name="f15" fmla="val 1226"/>
                <a:gd name="f16" fmla="val 1115"/>
                <a:gd name="f17" fmla="val 1524"/>
                <a:gd name="f18" fmla="val 99"/>
                <a:gd name="f19" fmla="val 2285"/>
                <a:gd name="f20" fmla="val 123"/>
                <a:gd name="f21" fmla="val 2623"/>
                <a:gd name="f22" fmla="val 2963"/>
                <a:gd name="f23" fmla="val 3301"/>
                <a:gd name="f24" fmla="val 76"/>
                <a:gd name="f25" fmla="val 3724"/>
                <a:gd name="f26" fmla="val 4148"/>
                <a:gd name="f27" fmla="val 4571"/>
                <a:gd name="f28" fmla="val -33"/>
                <a:gd name="f29" fmla="val 5369"/>
                <a:gd name="f30" fmla="val 6185"/>
                <a:gd name="f31" fmla="val 6983"/>
                <a:gd name="f32" fmla="val 10769"/>
                <a:gd name="f33" fmla="val 3169"/>
                <a:gd name="f34" fmla="val 6955"/>
                <a:gd name="f35" fmla="val 179653"/>
                <a:gd name="f36" fmla="val 176583"/>
                <a:gd name="f37" fmla="val 3175"/>
                <a:gd name="f38" fmla="val 179633"/>
                <a:gd name="f39" fmla="val 70"/>
                <a:gd name="f40" fmla="+- 0 0 -90"/>
                <a:gd name="f41" fmla="*/ f3 1 183439"/>
                <a:gd name="f42" fmla="*/ f4 1 13839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83439"/>
                <a:gd name="f51" fmla="*/ f47 1 13839"/>
                <a:gd name="f52" fmla="*/ 4797 f48 1"/>
                <a:gd name="f53" fmla="*/ 762 f47 1"/>
                <a:gd name="f54" fmla="*/ 3400 f48 1"/>
                <a:gd name="f55" fmla="*/ 2257 f48 1"/>
                <a:gd name="f56" fmla="*/ 1115 f48 1"/>
                <a:gd name="f57" fmla="*/ 1524 f47 1"/>
                <a:gd name="f58" fmla="*/ 99 f48 1"/>
                <a:gd name="f59" fmla="*/ 2285 f47 1"/>
                <a:gd name="f60" fmla="*/ 3301 f47 1"/>
                <a:gd name="f61" fmla="*/ 4571 f47 1"/>
                <a:gd name="f62" fmla="*/ 6983 f47 1"/>
                <a:gd name="f63" fmla="*/ 6955 f48 1"/>
                <a:gd name="f64" fmla="*/ 13839 f47 1"/>
                <a:gd name="f65" fmla="*/ 183439 f48 1"/>
                <a:gd name="f66" fmla="*/ 176583 f48 1"/>
                <a:gd name="f67" fmla="*/ 0 f47 1"/>
                <a:gd name="f68" fmla="+- f49 0 f1"/>
                <a:gd name="f69" fmla="*/ f52 1 183439"/>
                <a:gd name="f70" fmla="*/ f53 1 13839"/>
                <a:gd name="f71" fmla="*/ f54 1 183439"/>
                <a:gd name="f72" fmla="*/ f55 1 183439"/>
                <a:gd name="f73" fmla="*/ f56 1 183439"/>
                <a:gd name="f74" fmla="*/ f57 1 13839"/>
                <a:gd name="f75" fmla="*/ f58 1 183439"/>
                <a:gd name="f76" fmla="*/ f59 1 13839"/>
                <a:gd name="f77" fmla="*/ f60 1 13839"/>
                <a:gd name="f78" fmla="*/ f61 1 13839"/>
                <a:gd name="f79" fmla="*/ f62 1 13839"/>
                <a:gd name="f80" fmla="*/ f63 1 183439"/>
                <a:gd name="f81" fmla="*/ f64 1 13839"/>
                <a:gd name="f82" fmla="*/ f65 1 183439"/>
                <a:gd name="f83" fmla="*/ f66 1 183439"/>
                <a:gd name="f84" fmla="*/ f67 1 13839"/>
                <a:gd name="f85" fmla="*/ f43 1 f50"/>
                <a:gd name="f86" fmla="*/ f44 1 f50"/>
                <a:gd name="f87" fmla="*/ f43 1 f51"/>
                <a:gd name="f88" fmla="*/ f45 1 f51"/>
                <a:gd name="f89" fmla="*/ f69 1 f50"/>
                <a:gd name="f90" fmla="*/ f70 1 f51"/>
                <a:gd name="f91" fmla="*/ f71 1 f50"/>
                <a:gd name="f92" fmla="*/ f72 1 f50"/>
                <a:gd name="f93" fmla="*/ f73 1 f50"/>
                <a:gd name="f94" fmla="*/ f74 1 f51"/>
                <a:gd name="f95" fmla="*/ f75 1 f50"/>
                <a:gd name="f96" fmla="*/ f76 1 f51"/>
                <a:gd name="f97" fmla="*/ f77 1 f51"/>
                <a:gd name="f98" fmla="*/ f78 1 f51"/>
                <a:gd name="f99" fmla="*/ f79 1 f51"/>
                <a:gd name="f100" fmla="*/ f80 1 f50"/>
                <a:gd name="f101" fmla="*/ f81 1 f51"/>
                <a:gd name="f102" fmla="*/ f82 1 f50"/>
                <a:gd name="f103" fmla="*/ f83 1 f50"/>
                <a:gd name="f104" fmla="*/ f84 1 f51"/>
                <a:gd name="f105" fmla="*/ f85 f41 1"/>
                <a:gd name="f106" fmla="*/ f86 f41 1"/>
                <a:gd name="f107" fmla="*/ f88 f42 1"/>
                <a:gd name="f108" fmla="*/ f87 f42 1"/>
                <a:gd name="f109" fmla="*/ f89 f41 1"/>
                <a:gd name="f110" fmla="*/ f90 f42 1"/>
                <a:gd name="f111" fmla="*/ f91 f41 1"/>
                <a:gd name="f112" fmla="*/ f92 f41 1"/>
                <a:gd name="f113" fmla="*/ f93 f41 1"/>
                <a:gd name="f114" fmla="*/ f94 f42 1"/>
                <a:gd name="f115" fmla="*/ f95 f41 1"/>
                <a:gd name="f116" fmla="*/ f96 f42 1"/>
                <a:gd name="f117" fmla="*/ f97 f42 1"/>
                <a:gd name="f118" fmla="*/ f98 f42 1"/>
                <a:gd name="f119" fmla="*/ f99 f42 1"/>
                <a:gd name="f120" fmla="*/ f100 f41 1"/>
                <a:gd name="f121" fmla="*/ f101 f42 1"/>
                <a:gd name="f122" fmla="*/ f102 f41 1"/>
                <a:gd name="f123" fmla="*/ f103 f41 1"/>
                <a:gd name="f124" fmla="*/ f104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9" y="f110"/>
                </a:cxn>
                <a:cxn ang="f68">
                  <a:pos x="f111" y="f110"/>
                </a:cxn>
                <a:cxn ang="f68">
                  <a:pos x="f112" y="f110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5" y="f117"/>
                </a:cxn>
                <a:cxn ang="f68">
                  <a:pos x="f115" y="f118"/>
                </a:cxn>
                <a:cxn ang="f68">
                  <a:pos x="f115" y="f119"/>
                </a:cxn>
                <a:cxn ang="f68">
                  <a:pos x="f120" y="f121"/>
                </a:cxn>
                <a:cxn ang="f68">
                  <a:pos x="f122" y="f121"/>
                </a:cxn>
                <a:cxn ang="f68">
                  <a:pos x="f123" y="f119"/>
                </a:cxn>
                <a:cxn ang="f68">
                  <a:pos x="f122" y="f124"/>
                </a:cxn>
                <a:cxn ang="f68">
                  <a:pos x="f109" y="f124"/>
                </a:cxn>
              </a:cxnLst>
              <a:rect l="f105" t="f108" r="f106" b="f107"/>
              <a:pathLst>
                <a:path w="183439" h="13839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cubicBezTo>
                    <a:pt x="f20" y="f21"/>
                    <a:pt x="f20" y="f22"/>
                    <a:pt x="f18" y="f23"/>
                  </a:cubicBezTo>
                  <a:cubicBezTo>
                    <a:pt x="f24" y="f25"/>
                    <a:pt x="f24" y="f26"/>
                    <a:pt x="f18" y="f27"/>
                  </a:cubicBezTo>
                  <a:cubicBezTo>
                    <a:pt x="f28" y="f29"/>
                    <a:pt x="f28" y="f30"/>
                    <a:pt x="f18" y="f31"/>
                  </a:cubicBezTo>
                  <a:cubicBezTo>
                    <a:pt x="f18" y="f32"/>
                    <a:pt x="f33" y="f7"/>
                    <a:pt x="f34" y="f7"/>
                  </a:cubicBezTo>
                  <a:lnTo>
                    <a:pt x="f6" y="f7"/>
                  </a:lnTo>
                  <a:cubicBezTo>
                    <a:pt x="f35" y="f7"/>
                    <a:pt x="f36" y="f32"/>
                    <a:pt x="f36" y="f31"/>
                  </a:cubicBezTo>
                  <a:cubicBezTo>
                    <a:pt x="f36" y="f37"/>
                    <a:pt x="f38" y="f39"/>
                    <a:pt x="f6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7" name="Freeform: Shape 677">
              <a:extLst>
                <a:ext uri="{FF2B5EF4-FFF2-40B4-BE49-F238E27FC236}">
                  <a16:creationId xmlns:a16="http://schemas.microsoft.com/office/drawing/2014/main" id="{E288D6BC-E4F1-3A8B-8BFE-42DC15D2096D}"/>
                </a:ext>
              </a:extLst>
            </p:cNvPr>
            <p:cNvSpPr/>
            <p:nvPr/>
          </p:nvSpPr>
          <p:spPr>
            <a:xfrm>
              <a:off x="1184477" y="5759769"/>
              <a:ext cx="2476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58"/>
                <a:gd name="f7" fmla="val 13839"/>
                <a:gd name="f8" fmla="val 6983"/>
                <a:gd name="f9" fmla="val 10769"/>
                <a:gd name="f10" fmla="val 3070"/>
                <a:gd name="f11" fmla="val 13840"/>
                <a:gd name="f12" fmla="val 6856"/>
                <a:gd name="f13" fmla="val 17775"/>
                <a:gd name="f14" fmla="val 3126"/>
                <a:gd name="f15" fmla="val 20901"/>
                <a:gd name="f16" fmla="val 24759"/>
                <a:gd name="f17" fmla="val 3050"/>
                <a:gd name="f18" fmla="val 70"/>
                <a:gd name="f19" fmla="val 3175"/>
                <a:gd name="f20" fmla="+- 0 0 -90"/>
                <a:gd name="f21" fmla="*/ f3 1 24758"/>
                <a:gd name="f22" fmla="*/ f4 1 138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4758"/>
                <a:gd name="f31" fmla="*/ f27 1 13839"/>
                <a:gd name="f32" fmla="*/ 0 f28 1"/>
                <a:gd name="f33" fmla="*/ 6983 f27 1"/>
                <a:gd name="f34" fmla="*/ 6856 f28 1"/>
                <a:gd name="f35" fmla="*/ 13840 f27 1"/>
                <a:gd name="f36" fmla="*/ 17775 f28 1"/>
                <a:gd name="f37" fmla="*/ 24759 f28 1"/>
                <a:gd name="f38" fmla="*/ 0 f27 1"/>
                <a:gd name="f39" fmla="+- f29 0 f1"/>
                <a:gd name="f40" fmla="*/ f32 1 24758"/>
                <a:gd name="f41" fmla="*/ f33 1 13839"/>
                <a:gd name="f42" fmla="*/ f34 1 24758"/>
                <a:gd name="f43" fmla="*/ f35 1 13839"/>
                <a:gd name="f44" fmla="*/ f36 1 24758"/>
                <a:gd name="f45" fmla="*/ f37 1 24758"/>
                <a:gd name="f46" fmla="*/ f38 1 13839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5"/>
                </a:cxn>
                <a:cxn ang="f39">
                  <a:pos x="f66" y="f63"/>
                </a:cxn>
                <a:cxn ang="f39">
                  <a:pos x="f67" y="f68"/>
                </a:cxn>
                <a:cxn ang="f39">
                  <a:pos x="f64" y="f68"/>
                </a:cxn>
                <a:cxn ang="f39">
                  <a:pos x="f62" y="f63"/>
                </a:cxn>
              </a:cxnLst>
              <a:rect l="f58" t="f61" r="f59" b="f60"/>
              <a:pathLst>
                <a:path w="24758" h="13839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13" y="f11"/>
                  </a:lnTo>
                  <a:lnTo>
                    <a:pt x="f13" y="f8"/>
                  </a:lnTo>
                  <a:cubicBezTo>
                    <a:pt x="f13" y="f14"/>
                    <a:pt x="f15" y="f5"/>
                    <a:pt x="f16" y="f5"/>
                  </a:cubicBezTo>
                  <a:lnTo>
                    <a:pt x="f12" y="f5"/>
                  </a:lnTo>
                  <a:cubicBezTo>
                    <a:pt x="f17" y="f18"/>
                    <a:pt x="f5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8" name="Freeform: Shape 678">
              <a:extLst>
                <a:ext uri="{FF2B5EF4-FFF2-40B4-BE49-F238E27FC236}">
                  <a16:creationId xmlns:a16="http://schemas.microsoft.com/office/drawing/2014/main" id="{572D6FE3-6B36-45D7-DED4-2FDBAD9BDDA3}"/>
                </a:ext>
              </a:extLst>
            </p:cNvPr>
            <p:cNvSpPr/>
            <p:nvPr/>
          </p:nvSpPr>
          <p:spPr>
            <a:xfrm>
              <a:off x="1530824" y="6756465"/>
              <a:ext cx="46232" cy="30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231"/>
                <a:gd name="f7" fmla="val 30726"/>
                <a:gd name="f8" fmla="val 6872"/>
                <a:gd name="f9" fmla="val 8126"/>
                <a:gd name="f10" fmla="val 6237"/>
                <a:gd name="f11" fmla="val 5729"/>
                <a:gd name="f12" fmla="val 7618"/>
                <a:gd name="f13" fmla="val 5717"/>
                <a:gd name="f14" fmla="val 6996"/>
                <a:gd name="f15" fmla="val 6945"/>
                <a:gd name="f16" fmla="val 6907"/>
                <a:gd name="f17" fmla="val 6856"/>
                <a:gd name="f18" fmla="val 254"/>
                <a:gd name="f19" fmla="val 3736"/>
                <a:gd name="f20" fmla="val 546"/>
                <a:gd name="f21" fmla="val 1971"/>
                <a:gd name="f22" fmla="val 1714"/>
                <a:gd name="f23" fmla="val 905"/>
                <a:gd name="f24" fmla="val 3428"/>
                <a:gd name="f25" fmla="val 600"/>
                <a:gd name="f26" fmla="val 4165"/>
                <a:gd name="f27" fmla="val 333"/>
                <a:gd name="f28" fmla="val 4939"/>
                <a:gd name="f29" fmla="val 143"/>
                <a:gd name="f30" fmla="val 5713"/>
                <a:gd name="f31" fmla="val -48"/>
                <a:gd name="f32" fmla="val 6501"/>
                <a:gd name="f33" fmla="val 7339"/>
                <a:gd name="f34" fmla="val 422"/>
                <a:gd name="f35" fmla="val 10094"/>
                <a:gd name="f36" fmla="val 1590"/>
                <a:gd name="f37" fmla="val 11833"/>
                <a:gd name="f38" fmla="val 3317"/>
                <a:gd name="f39" fmla="val 12824"/>
                <a:gd name="f40" fmla="val 26298"/>
                <a:gd name="f41" fmla="val 25520"/>
                <a:gd name="f42" fmla="val 30488"/>
                <a:gd name="f43" fmla="val 27933"/>
                <a:gd name="f44" fmla="val 35186"/>
                <a:gd name="f45" fmla="val 26790"/>
                <a:gd name="f46" fmla="val 22930"/>
                <a:gd name="f47" fmla="val 38309"/>
                <a:gd name="f48" fmla="val 19807"/>
                <a:gd name="f49" fmla="val 42169"/>
                <a:gd name="f50" fmla="val 43654"/>
                <a:gd name="f51" fmla="val 19858"/>
                <a:gd name="f52" fmla="val 45089"/>
                <a:gd name="f53" fmla="val 20391"/>
                <a:gd name="f54" fmla="val 46232"/>
                <a:gd name="f55" fmla="val 21331"/>
                <a:gd name="f56" fmla="val 10935"/>
                <a:gd name="f57" fmla="val 762"/>
                <a:gd name="f58" fmla="val 10211"/>
                <a:gd name="f59" fmla="val 394"/>
                <a:gd name="f60" fmla="val 9450"/>
                <a:gd name="f61" fmla="val 140"/>
                <a:gd name="f62" fmla="val 8650"/>
                <a:gd name="f63" fmla="val 6729"/>
                <a:gd name="f64" fmla="val 8967"/>
                <a:gd name="f65" fmla="val 7275"/>
                <a:gd name="f66" fmla="val 8777"/>
                <a:gd name="f67" fmla="val 7974"/>
                <a:gd name="f68" fmla="val 8218"/>
                <a:gd name="f69" fmla="val 8291"/>
                <a:gd name="f70" fmla="val 7786"/>
                <a:gd name="f71" fmla="val 8532"/>
                <a:gd name="f72" fmla="val 7240"/>
                <a:gd name="f73" fmla="val 8469"/>
                <a:gd name="f74" fmla="+- 0 0 -90"/>
                <a:gd name="f75" fmla="*/ f3 1 46231"/>
                <a:gd name="f76" fmla="*/ f4 1 30726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46231"/>
                <a:gd name="f85" fmla="*/ f81 1 30726"/>
                <a:gd name="f86" fmla="*/ 6872 f82 1"/>
                <a:gd name="f87" fmla="*/ 8126 f81 1"/>
                <a:gd name="f88" fmla="*/ 5717 f82 1"/>
                <a:gd name="f89" fmla="*/ 6996 f81 1"/>
                <a:gd name="f90" fmla="*/ 5729 f82 1"/>
                <a:gd name="f91" fmla="*/ 6856 f81 1"/>
                <a:gd name="f92" fmla="*/ 254 f81 1"/>
                <a:gd name="f93" fmla="*/ 905 f82 1"/>
                <a:gd name="f94" fmla="*/ 3428 f81 1"/>
                <a:gd name="f95" fmla="*/ 143 f82 1"/>
                <a:gd name="f96" fmla="*/ 5713 f81 1"/>
                <a:gd name="f97" fmla="*/ 3317 f82 1"/>
                <a:gd name="f98" fmla="*/ 12824 f81 1"/>
                <a:gd name="f99" fmla="*/ 26298 f82 1"/>
                <a:gd name="f100" fmla="*/ 25520 f81 1"/>
                <a:gd name="f101" fmla="*/ 30488 f82 1"/>
                <a:gd name="f102" fmla="*/ 27933 f81 1"/>
                <a:gd name="f103" fmla="*/ 35186 f82 1"/>
                <a:gd name="f104" fmla="*/ 30726 f81 1"/>
                <a:gd name="f105" fmla="*/ 26790 f81 1"/>
                <a:gd name="f106" fmla="*/ 42169 f82 1"/>
                <a:gd name="f107" fmla="*/ 19807 f81 1"/>
                <a:gd name="f108" fmla="*/ 46232 f82 1"/>
                <a:gd name="f109" fmla="*/ 21331 f81 1"/>
                <a:gd name="f110" fmla="*/ 10935 f82 1"/>
                <a:gd name="f111" fmla="*/ 762 f81 1"/>
                <a:gd name="f112" fmla="*/ 8650 f82 1"/>
                <a:gd name="f113" fmla="*/ 0 f81 1"/>
                <a:gd name="f114" fmla="*/ 6729 f81 1"/>
                <a:gd name="f115" fmla="*/ 8218 f82 1"/>
                <a:gd name="f116" fmla="*/ 8291 f81 1"/>
                <a:gd name="f117" fmla="+- f83 0 f1"/>
                <a:gd name="f118" fmla="*/ f86 1 46231"/>
                <a:gd name="f119" fmla="*/ f87 1 30726"/>
                <a:gd name="f120" fmla="*/ f88 1 46231"/>
                <a:gd name="f121" fmla="*/ f89 1 30726"/>
                <a:gd name="f122" fmla="*/ f90 1 46231"/>
                <a:gd name="f123" fmla="*/ f91 1 30726"/>
                <a:gd name="f124" fmla="*/ f92 1 30726"/>
                <a:gd name="f125" fmla="*/ f93 1 46231"/>
                <a:gd name="f126" fmla="*/ f94 1 30726"/>
                <a:gd name="f127" fmla="*/ f95 1 46231"/>
                <a:gd name="f128" fmla="*/ f96 1 30726"/>
                <a:gd name="f129" fmla="*/ f97 1 46231"/>
                <a:gd name="f130" fmla="*/ f98 1 30726"/>
                <a:gd name="f131" fmla="*/ f99 1 46231"/>
                <a:gd name="f132" fmla="*/ f100 1 30726"/>
                <a:gd name="f133" fmla="*/ f101 1 46231"/>
                <a:gd name="f134" fmla="*/ f102 1 30726"/>
                <a:gd name="f135" fmla="*/ f103 1 46231"/>
                <a:gd name="f136" fmla="*/ f104 1 30726"/>
                <a:gd name="f137" fmla="*/ f105 1 30726"/>
                <a:gd name="f138" fmla="*/ f106 1 46231"/>
                <a:gd name="f139" fmla="*/ f107 1 30726"/>
                <a:gd name="f140" fmla="*/ f108 1 46231"/>
                <a:gd name="f141" fmla="*/ f109 1 30726"/>
                <a:gd name="f142" fmla="*/ f110 1 46231"/>
                <a:gd name="f143" fmla="*/ f111 1 30726"/>
                <a:gd name="f144" fmla="*/ f112 1 46231"/>
                <a:gd name="f145" fmla="*/ f113 1 30726"/>
                <a:gd name="f146" fmla="*/ f114 1 30726"/>
                <a:gd name="f147" fmla="*/ f115 1 46231"/>
                <a:gd name="f148" fmla="*/ f116 1 30726"/>
                <a:gd name="f149" fmla="*/ f77 1 f84"/>
                <a:gd name="f150" fmla="*/ f78 1 f84"/>
                <a:gd name="f151" fmla="*/ f77 1 f85"/>
                <a:gd name="f152" fmla="*/ f79 1 f85"/>
                <a:gd name="f153" fmla="*/ f118 1 f84"/>
                <a:gd name="f154" fmla="*/ f119 1 f85"/>
                <a:gd name="f155" fmla="*/ f120 1 f84"/>
                <a:gd name="f156" fmla="*/ f121 1 f85"/>
                <a:gd name="f157" fmla="*/ f122 1 f84"/>
                <a:gd name="f158" fmla="*/ f123 1 f85"/>
                <a:gd name="f159" fmla="*/ f124 1 f85"/>
                <a:gd name="f160" fmla="*/ f125 1 f84"/>
                <a:gd name="f161" fmla="*/ f126 1 f85"/>
                <a:gd name="f162" fmla="*/ f127 1 f84"/>
                <a:gd name="f163" fmla="*/ f128 1 f85"/>
                <a:gd name="f164" fmla="*/ f129 1 f84"/>
                <a:gd name="f165" fmla="*/ f130 1 f85"/>
                <a:gd name="f166" fmla="*/ f131 1 f84"/>
                <a:gd name="f167" fmla="*/ f132 1 f85"/>
                <a:gd name="f168" fmla="*/ f133 1 f84"/>
                <a:gd name="f169" fmla="*/ f134 1 f85"/>
                <a:gd name="f170" fmla="*/ f135 1 f84"/>
                <a:gd name="f171" fmla="*/ f136 1 f85"/>
                <a:gd name="f172" fmla="*/ f137 1 f85"/>
                <a:gd name="f173" fmla="*/ f138 1 f84"/>
                <a:gd name="f174" fmla="*/ f139 1 f85"/>
                <a:gd name="f175" fmla="*/ f140 1 f84"/>
                <a:gd name="f176" fmla="*/ f141 1 f85"/>
                <a:gd name="f177" fmla="*/ f142 1 f84"/>
                <a:gd name="f178" fmla="*/ f143 1 f85"/>
                <a:gd name="f179" fmla="*/ f144 1 f84"/>
                <a:gd name="f180" fmla="*/ f145 1 f85"/>
                <a:gd name="f181" fmla="*/ f146 1 f85"/>
                <a:gd name="f182" fmla="*/ f147 1 f84"/>
                <a:gd name="f183" fmla="*/ f148 1 f85"/>
                <a:gd name="f184" fmla="*/ f149 f75 1"/>
                <a:gd name="f185" fmla="*/ f150 f75 1"/>
                <a:gd name="f186" fmla="*/ f152 f76 1"/>
                <a:gd name="f187" fmla="*/ f151 f76 1"/>
                <a:gd name="f188" fmla="*/ f153 f75 1"/>
                <a:gd name="f189" fmla="*/ f154 f76 1"/>
                <a:gd name="f190" fmla="*/ f155 f75 1"/>
                <a:gd name="f191" fmla="*/ f156 f76 1"/>
                <a:gd name="f192" fmla="*/ f157 f75 1"/>
                <a:gd name="f193" fmla="*/ f158 f76 1"/>
                <a:gd name="f194" fmla="*/ f159 f76 1"/>
                <a:gd name="f195" fmla="*/ f160 f75 1"/>
                <a:gd name="f196" fmla="*/ f161 f76 1"/>
                <a:gd name="f197" fmla="*/ f162 f75 1"/>
                <a:gd name="f198" fmla="*/ f163 f76 1"/>
                <a:gd name="f199" fmla="*/ f164 f75 1"/>
                <a:gd name="f200" fmla="*/ f165 f76 1"/>
                <a:gd name="f201" fmla="*/ f166 f75 1"/>
                <a:gd name="f202" fmla="*/ f167 f76 1"/>
                <a:gd name="f203" fmla="*/ f168 f75 1"/>
                <a:gd name="f204" fmla="*/ f169 f76 1"/>
                <a:gd name="f205" fmla="*/ f170 f75 1"/>
                <a:gd name="f206" fmla="*/ f171 f76 1"/>
                <a:gd name="f207" fmla="*/ f172 f76 1"/>
                <a:gd name="f208" fmla="*/ f173 f75 1"/>
                <a:gd name="f209" fmla="*/ f174 f76 1"/>
                <a:gd name="f210" fmla="*/ f175 f75 1"/>
                <a:gd name="f211" fmla="*/ f176 f76 1"/>
                <a:gd name="f212" fmla="*/ f177 f75 1"/>
                <a:gd name="f213" fmla="*/ f178 f76 1"/>
                <a:gd name="f214" fmla="*/ f179 f75 1"/>
                <a:gd name="f215" fmla="*/ f180 f76 1"/>
                <a:gd name="f216" fmla="*/ f181 f76 1"/>
                <a:gd name="f217" fmla="*/ f182 f75 1"/>
                <a:gd name="f218" fmla="*/ f183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7">
                  <a:pos x="f188" y="f189"/>
                </a:cxn>
                <a:cxn ang="f117">
                  <a:pos x="f190" y="f191"/>
                </a:cxn>
                <a:cxn ang="f117">
                  <a:pos x="f192" y="f193"/>
                </a:cxn>
                <a:cxn ang="f117">
                  <a:pos x="f192" y="f194"/>
                </a:cxn>
                <a:cxn ang="f117">
                  <a:pos x="f195" y="f196"/>
                </a:cxn>
                <a:cxn ang="f117">
                  <a:pos x="f197" y="f198"/>
                </a:cxn>
                <a:cxn ang="f117">
                  <a:pos x="f197" y="f189"/>
                </a:cxn>
                <a:cxn ang="f117">
                  <a:pos x="f199" y="f200"/>
                </a:cxn>
                <a:cxn ang="f117">
                  <a:pos x="f201" y="f202"/>
                </a:cxn>
                <a:cxn ang="f117">
                  <a:pos x="f203" y="f204"/>
                </a:cxn>
                <a:cxn ang="f117">
                  <a:pos x="f205" y="f206"/>
                </a:cxn>
                <a:cxn ang="f117">
                  <a:pos x="f205" y="f207"/>
                </a:cxn>
                <a:cxn ang="f117">
                  <a:pos x="f208" y="f209"/>
                </a:cxn>
                <a:cxn ang="f117">
                  <a:pos x="f210" y="f211"/>
                </a:cxn>
                <a:cxn ang="f117">
                  <a:pos x="f210" y="f211"/>
                </a:cxn>
                <a:cxn ang="f117">
                  <a:pos x="f212" y="f213"/>
                </a:cxn>
                <a:cxn ang="f117">
                  <a:pos x="f214" y="f215"/>
                </a:cxn>
                <a:cxn ang="f117">
                  <a:pos x="f214" y="f216"/>
                </a:cxn>
                <a:cxn ang="f117">
                  <a:pos x="f217" y="f218"/>
                </a:cxn>
                <a:cxn ang="f117">
                  <a:pos x="f188" y="f189"/>
                </a:cxn>
              </a:cxnLst>
              <a:rect l="f184" t="f187" r="f185" b="f186"/>
              <a:pathLst>
                <a:path w="46231" h="30726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cubicBezTo>
                    <a:pt x="f13" y="f15"/>
                    <a:pt x="f11" y="f16"/>
                    <a:pt x="f11" y="f17"/>
                  </a:cubicBezTo>
                  <a:lnTo>
                    <a:pt x="f11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29" y="f9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2" y="f43"/>
                  </a:lnTo>
                  <a:lnTo>
                    <a:pt x="f44" y="f7"/>
                  </a:lnTo>
                  <a:lnTo>
                    <a:pt x="f44" y="f45"/>
                  </a:lnTo>
                  <a:cubicBezTo>
                    <a:pt x="f44" y="f46"/>
                    <a:pt x="f47" y="f48"/>
                    <a:pt x="f49" y="f48"/>
                  </a:cubicBezTo>
                  <a:cubicBezTo>
                    <a:pt x="f50" y="f51"/>
                    <a:pt x="f52" y="f53"/>
                    <a:pt x="f54" y="f55"/>
                  </a:cubicBezTo>
                  <a:lnTo>
                    <a:pt x="f54" y="f55"/>
                  </a:lnTo>
                  <a:lnTo>
                    <a:pt x="f56" y="f57"/>
                  </a:lnTo>
                  <a:cubicBezTo>
                    <a:pt x="f58" y="f59"/>
                    <a:pt x="f60" y="f61"/>
                    <a:pt x="f62" y="f5"/>
                  </a:cubicBezTo>
                  <a:lnTo>
                    <a:pt x="f62" y="f63"/>
                  </a:ln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9" name="Freeform: Shape 679">
              <a:extLst>
                <a:ext uri="{FF2B5EF4-FFF2-40B4-BE49-F238E27FC236}">
                  <a16:creationId xmlns:a16="http://schemas.microsoft.com/office/drawing/2014/main" id="{EC77833A-48D6-A809-6816-1C63EEF94346}"/>
                </a:ext>
              </a:extLst>
            </p:cNvPr>
            <p:cNvSpPr/>
            <p:nvPr/>
          </p:nvSpPr>
          <p:spPr>
            <a:xfrm>
              <a:off x="1567025" y="6776901"/>
              <a:ext cx="13834" cy="876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87607"/>
                <a:gd name="f8" fmla="val 12824"/>
                <a:gd name="f9" fmla="val 6094"/>
                <a:gd name="f10" fmla="val 5206"/>
                <a:gd name="f11" fmla="val 4698"/>
                <a:gd name="f12" fmla="val 3555"/>
                <a:gd name="f13" fmla="val 12646"/>
                <a:gd name="f14" fmla="val 3162"/>
                <a:gd name="f15" fmla="val 12379"/>
                <a:gd name="f16" fmla="val 2819"/>
                <a:gd name="f17" fmla="val 12062"/>
                <a:gd name="f18" fmla="val 2539"/>
                <a:gd name="f19" fmla="val 11795"/>
                <a:gd name="f20" fmla="val 2146"/>
                <a:gd name="f21" fmla="val 11452"/>
                <a:gd name="f22" fmla="val 1790"/>
                <a:gd name="f23" fmla="val 11046"/>
                <a:gd name="f24" fmla="val 1524"/>
                <a:gd name="f25" fmla="val 9903"/>
                <a:gd name="f26" fmla="val 584"/>
                <a:gd name="f27" fmla="val 8469"/>
                <a:gd name="f28" fmla="val 51"/>
                <a:gd name="f29" fmla="val 6983"/>
                <a:gd name="f30" fmla="val 3123"/>
                <a:gd name="f31" fmla="val 87608"/>
                <a:gd name="f32" fmla="val 6348"/>
                <a:gd name="f33" fmla="+- 0 0 -90"/>
                <a:gd name="f34" fmla="*/ f3 1 13839"/>
                <a:gd name="f35" fmla="*/ f4 1 8760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3839"/>
                <a:gd name="f44" fmla="*/ f40 1 87607"/>
                <a:gd name="f45" fmla="*/ 12824 f41 1"/>
                <a:gd name="f46" fmla="*/ 6094 f40 1"/>
                <a:gd name="f47" fmla="*/ 4698 f40 1"/>
                <a:gd name="f48" fmla="*/ 3555 f40 1"/>
                <a:gd name="f49" fmla="*/ 12062 f41 1"/>
                <a:gd name="f50" fmla="*/ 2539 f40 1"/>
                <a:gd name="f51" fmla="*/ 11046 f41 1"/>
                <a:gd name="f52" fmla="*/ 1524 f40 1"/>
                <a:gd name="f53" fmla="*/ 6983 f41 1"/>
                <a:gd name="f54" fmla="*/ 0 f40 1"/>
                <a:gd name="f55" fmla="*/ 0 f41 1"/>
                <a:gd name="f56" fmla="*/ 6983 f40 1"/>
                <a:gd name="f57" fmla="*/ 87608 f40 1"/>
                <a:gd name="f58" fmla="*/ 13839 f41 1"/>
                <a:gd name="f59" fmla="+- f42 0 f1"/>
                <a:gd name="f60" fmla="*/ f45 1 13839"/>
                <a:gd name="f61" fmla="*/ f46 1 87607"/>
                <a:gd name="f62" fmla="*/ f47 1 87607"/>
                <a:gd name="f63" fmla="*/ f48 1 87607"/>
                <a:gd name="f64" fmla="*/ f49 1 13839"/>
                <a:gd name="f65" fmla="*/ f50 1 87607"/>
                <a:gd name="f66" fmla="*/ f51 1 13839"/>
                <a:gd name="f67" fmla="*/ f52 1 87607"/>
                <a:gd name="f68" fmla="*/ f53 1 13839"/>
                <a:gd name="f69" fmla="*/ f54 1 87607"/>
                <a:gd name="f70" fmla="*/ f55 1 13839"/>
                <a:gd name="f71" fmla="*/ f56 1 87607"/>
                <a:gd name="f72" fmla="*/ f57 1 87607"/>
                <a:gd name="f73" fmla="*/ f58 1 13839"/>
                <a:gd name="f74" fmla="*/ f36 1 f43"/>
                <a:gd name="f75" fmla="*/ f37 1 f43"/>
                <a:gd name="f76" fmla="*/ f36 1 f44"/>
                <a:gd name="f77" fmla="*/ f38 1 f44"/>
                <a:gd name="f78" fmla="*/ f60 1 f43"/>
                <a:gd name="f79" fmla="*/ f61 1 f44"/>
                <a:gd name="f80" fmla="*/ f62 1 f44"/>
                <a:gd name="f81" fmla="*/ f63 1 f44"/>
                <a:gd name="f82" fmla="*/ f64 1 f43"/>
                <a:gd name="f83" fmla="*/ f65 1 f44"/>
                <a:gd name="f84" fmla="*/ f66 1 f43"/>
                <a:gd name="f85" fmla="*/ f67 1 f44"/>
                <a:gd name="f86" fmla="*/ f68 1 f43"/>
                <a:gd name="f87" fmla="*/ f69 1 f44"/>
                <a:gd name="f88" fmla="*/ f70 1 f43"/>
                <a:gd name="f89" fmla="*/ f71 1 f44"/>
                <a:gd name="f90" fmla="*/ f72 1 f44"/>
                <a:gd name="f91" fmla="*/ f73 1 f43"/>
                <a:gd name="f92" fmla="*/ f74 f34 1"/>
                <a:gd name="f93" fmla="*/ f75 f34 1"/>
                <a:gd name="f94" fmla="*/ f77 f35 1"/>
                <a:gd name="f95" fmla="*/ f76 f35 1"/>
                <a:gd name="f96" fmla="*/ f78 f34 1"/>
                <a:gd name="f97" fmla="*/ f79 f35 1"/>
                <a:gd name="f98" fmla="*/ f80 f35 1"/>
                <a:gd name="f99" fmla="*/ f81 f35 1"/>
                <a:gd name="f100" fmla="*/ f82 f34 1"/>
                <a:gd name="f101" fmla="*/ f83 f35 1"/>
                <a:gd name="f102" fmla="*/ f84 f34 1"/>
                <a:gd name="f103" fmla="*/ f85 f35 1"/>
                <a:gd name="f104" fmla="*/ f86 f34 1"/>
                <a:gd name="f105" fmla="*/ f87 f35 1"/>
                <a:gd name="f106" fmla="*/ f88 f34 1"/>
                <a:gd name="f107" fmla="*/ f89 f35 1"/>
                <a:gd name="f108" fmla="*/ f90 f35 1"/>
                <a:gd name="f109" fmla="*/ f9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6" y="f97"/>
                </a:cxn>
                <a:cxn ang="f59">
                  <a:pos x="f96" y="f98"/>
                </a:cxn>
                <a:cxn ang="f59">
                  <a:pos x="f96" y="f99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6" y="f108"/>
                </a:cxn>
                <a:cxn ang="f59">
                  <a:pos x="f109" y="f108"/>
                </a:cxn>
                <a:cxn ang="f59">
                  <a:pos x="f109" y="f107"/>
                </a:cxn>
                <a:cxn ang="f59">
                  <a:pos x="f96" y="f97"/>
                </a:cxn>
              </a:cxnLst>
              <a:rect l="f92" t="f95" r="f93" b="f94"/>
              <a:pathLst>
                <a:path w="13839" h="87607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lnTo>
                    <a:pt x="f8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5"/>
                  </a:cubicBezTo>
                  <a:cubicBezTo>
                    <a:pt x="f30" y="f5"/>
                    <a:pt x="f5" y="f30"/>
                    <a:pt x="f5" y="f29"/>
                  </a:cubicBezTo>
                  <a:lnTo>
                    <a:pt x="f5" y="f31"/>
                  </a:lnTo>
                  <a:lnTo>
                    <a:pt x="f6" y="f31"/>
                  </a:lnTo>
                  <a:lnTo>
                    <a:pt x="f6" y="f29"/>
                  </a:lnTo>
                  <a:cubicBezTo>
                    <a:pt x="f6" y="f29"/>
                    <a:pt x="f8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0" name="Freeform: Shape 680">
              <a:extLst>
                <a:ext uri="{FF2B5EF4-FFF2-40B4-BE49-F238E27FC236}">
                  <a16:creationId xmlns:a16="http://schemas.microsoft.com/office/drawing/2014/main" id="{2F46F3A1-6E0F-B47A-4676-239A07398FB0}"/>
                </a:ext>
              </a:extLst>
            </p:cNvPr>
            <p:cNvSpPr/>
            <p:nvPr/>
          </p:nvSpPr>
          <p:spPr>
            <a:xfrm>
              <a:off x="1202253" y="5759769"/>
              <a:ext cx="13834" cy="549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54976"/>
                <a:gd name="f8" fmla="val 6983"/>
                <a:gd name="f9" fmla="val 54977"/>
                <a:gd name="f10" fmla="val 51120"/>
                <a:gd name="f11" fmla="val 3126"/>
                <a:gd name="f12" fmla="val 47994"/>
                <a:gd name="f13" fmla="val 10790"/>
                <a:gd name="f14" fmla="val 48064"/>
                <a:gd name="f15" fmla="val 13841"/>
                <a:gd name="f16" fmla="val 51169"/>
                <a:gd name="f17" fmla="val 3175"/>
                <a:gd name="f18" fmla="val 70"/>
                <a:gd name="f19" fmla="+- 0 0 -90"/>
                <a:gd name="f20" fmla="*/ f3 1 13839"/>
                <a:gd name="f21" fmla="*/ f4 1 5497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54976"/>
                <a:gd name="f31" fmla="*/ 0 f27 1"/>
                <a:gd name="f32" fmla="*/ 6983 f26 1"/>
                <a:gd name="f33" fmla="*/ 54977 f26 1"/>
                <a:gd name="f34" fmla="*/ 6983 f27 1"/>
                <a:gd name="f35" fmla="*/ 47994 f26 1"/>
                <a:gd name="f36" fmla="*/ 13839 f27 1"/>
                <a:gd name="f37" fmla="*/ 0 f26 1"/>
                <a:gd name="f38" fmla="+- f28 0 f1"/>
                <a:gd name="f39" fmla="*/ f31 1 13839"/>
                <a:gd name="f40" fmla="*/ f32 1 54976"/>
                <a:gd name="f41" fmla="*/ f33 1 54976"/>
                <a:gd name="f42" fmla="*/ f34 1 13839"/>
                <a:gd name="f43" fmla="*/ f35 1 54976"/>
                <a:gd name="f44" fmla="*/ f36 1 13839"/>
                <a:gd name="f45" fmla="*/ f37 1 54976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30"/>
                <a:gd name="f53" fmla="*/ f42 1 f29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1 1"/>
                <a:gd name="f64" fmla="*/ f53 f20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1" y="f63"/>
                </a:cxn>
                <a:cxn ang="f38">
                  <a:pos x="f64" y="f65"/>
                </a:cxn>
                <a:cxn ang="f38">
                  <a:pos x="f66" y="f63"/>
                </a:cxn>
                <a:cxn ang="f38">
                  <a:pos x="f66" y="f62"/>
                </a:cxn>
                <a:cxn ang="f38">
                  <a:pos x="f64" y="f67"/>
                </a:cxn>
                <a:cxn ang="f38">
                  <a:pos x="f61" y="f62"/>
                </a:cxn>
              </a:cxnLst>
              <a:rect l="f57" t="f60" r="f58" b="f59"/>
              <a:pathLst>
                <a:path w="13839" h="54976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8" y="f12"/>
                  </a:cubicBezTo>
                  <a:cubicBezTo>
                    <a:pt x="f13" y="f14"/>
                    <a:pt x="f15" y="f16"/>
                    <a:pt x="f6" y="f9"/>
                  </a:cubicBezTo>
                  <a:lnTo>
                    <a:pt x="f6" y="f8"/>
                  </a:lnTo>
                  <a:cubicBezTo>
                    <a:pt x="f6" y="f17"/>
                    <a:pt x="f13" y="f18"/>
                    <a:pt x="f8" y="f5"/>
                  </a:cubicBezTo>
                  <a:cubicBezTo>
                    <a:pt x="f11" y="f5"/>
                    <a:pt x="f5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1" name="Freeform: Shape 681">
              <a:extLst>
                <a:ext uri="{FF2B5EF4-FFF2-40B4-BE49-F238E27FC236}">
                  <a16:creationId xmlns:a16="http://schemas.microsoft.com/office/drawing/2014/main" id="{7841809B-50FB-7BF6-EA50-0F3D65C5B7D1}"/>
                </a:ext>
              </a:extLst>
            </p:cNvPr>
            <p:cNvSpPr/>
            <p:nvPr/>
          </p:nvSpPr>
          <p:spPr>
            <a:xfrm>
              <a:off x="1202253" y="5807765"/>
              <a:ext cx="13834" cy="584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584939"/>
                <a:gd name="f8" fmla="val 6983"/>
                <a:gd name="f9" fmla="val 3176"/>
                <a:gd name="f10" fmla="val 10790"/>
                <a:gd name="f11" fmla="val 70"/>
                <a:gd name="f12" fmla="val 3126"/>
                <a:gd name="f13" fmla="+- 0 0 -90"/>
                <a:gd name="f14" fmla="*/ f3 1 13839"/>
                <a:gd name="f15" fmla="*/ f4 1 58493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839"/>
                <a:gd name="f24" fmla="*/ f20 1 584939"/>
                <a:gd name="f25" fmla="*/ 6983 f21 1"/>
                <a:gd name="f26" fmla="*/ 584939 f20 1"/>
                <a:gd name="f27" fmla="*/ 13839 f21 1"/>
                <a:gd name="f28" fmla="*/ 6983 f20 1"/>
                <a:gd name="f29" fmla="*/ 0 f20 1"/>
                <a:gd name="f30" fmla="*/ 0 f21 1"/>
                <a:gd name="f31" fmla="+- f22 0 f1"/>
                <a:gd name="f32" fmla="*/ f25 1 13839"/>
                <a:gd name="f33" fmla="*/ f26 1 584939"/>
                <a:gd name="f34" fmla="*/ f27 1 13839"/>
                <a:gd name="f35" fmla="*/ f28 1 584939"/>
                <a:gd name="f36" fmla="*/ f29 1 584939"/>
                <a:gd name="f37" fmla="*/ f30 1 13839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5"/>
                </a:cxn>
                <a:cxn ang="f31">
                  <a:pos x="f52" y="f56"/>
                </a:cxn>
                <a:cxn ang="f31">
                  <a:pos x="f57" y="f55"/>
                </a:cxn>
                <a:cxn ang="f31">
                  <a:pos x="f57" y="f53"/>
                </a:cxn>
              </a:cxnLst>
              <a:rect l="f48" t="f51" r="f49" b="f50"/>
              <a:pathLst>
                <a:path w="13839" h="584939">
                  <a:moveTo>
                    <a:pt x="f8" y="f7"/>
                  </a:moveTo>
                  <a:lnTo>
                    <a:pt x="f6" y="f7"/>
                  </a:lnTo>
                  <a:lnTo>
                    <a:pt x="f6" y="f8"/>
                  </a:lnTo>
                  <a:cubicBezTo>
                    <a:pt x="f6" y="f9"/>
                    <a:pt x="f10" y="f11"/>
                    <a:pt x="f8" y="f5"/>
                  </a:cubicBezTo>
                  <a:cubicBezTo>
                    <a:pt x="f12" y="f5"/>
                    <a:pt x="f5" y="f12"/>
                    <a:pt x="f5" y="f8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2" name="Freeform: Shape 682">
              <a:extLst>
                <a:ext uri="{FF2B5EF4-FFF2-40B4-BE49-F238E27FC236}">
                  <a16:creationId xmlns:a16="http://schemas.microsoft.com/office/drawing/2014/main" id="{43AB65C6-ECD8-7B1C-C088-F679E1E2D364}"/>
                </a:ext>
              </a:extLst>
            </p:cNvPr>
            <p:cNvSpPr/>
            <p:nvPr/>
          </p:nvSpPr>
          <p:spPr>
            <a:xfrm>
              <a:off x="0" y="6392936"/>
              <a:ext cx="2788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93"/>
                <a:gd name="f7" fmla="val 142"/>
                <a:gd name="f8" fmla="val 143"/>
                <a:gd name="f9" fmla="val 921"/>
                <a:gd name="f10" fmla="val -48"/>
                <a:gd name="f11" fmla="val 1872"/>
                <a:gd name="f12" fmla="+- 0 0 -90"/>
                <a:gd name="f13" fmla="*/ f3 1 2793"/>
                <a:gd name="f14" fmla="*/ f4 1 14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793"/>
                <a:gd name="f23" fmla="*/ f19 1 142"/>
                <a:gd name="f24" fmla="*/ 0 f20 1"/>
                <a:gd name="f25" fmla="*/ 143 f19 1"/>
                <a:gd name="f26" fmla="*/ 2793 f20 1"/>
                <a:gd name="f27" fmla="+- f21 0 f1"/>
                <a:gd name="f28" fmla="*/ f24 1 2793"/>
                <a:gd name="f29" fmla="*/ f25 1 142"/>
                <a:gd name="f30" fmla="*/ f26 1 2793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4" y="f43"/>
                </a:cxn>
              </a:cxnLst>
              <a:rect l="f38" t="f41" r="f39" b="f40"/>
              <a:pathLst>
                <a:path w="2793" h="142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3" name="Freeform: Shape 683">
              <a:extLst>
                <a:ext uri="{FF2B5EF4-FFF2-40B4-BE49-F238E27FC236}">
                  <a16:creationId xmlns:a16="http://schemas.microsoft.com/office/drawing/2014/main" id="{0C4B42DF-D7A3-6D9C-B68B-37F2AA052A50}"/>
                </a:ext>
              </a:extLst>
            </p:cNvPr>
            <p:cNvSpPr/>
            <p:nvPr/>
          </p:nvSpPr>
          <p:spPr>
            <a:xfrm>
              <a:off x="0" y="6406926"/>
              <a:ext cx="2788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93"/>
                <a:gd name="f7" fmla="val 142"/>
                <a:gd name="f8" fmla="val 1872"/>
                <a:gd name="f9" fmla="val 190"/>
                <a:gd name="f10" fmla="val 921"/>
                <a:gd name="f11" fmla="+- 0 0 -90"/>
                <a:gd name="f12" fmla="*/ f3 1 2793"/>
                <a:gd name="f13" fmla="*/ f4 1 14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793"/>
                <a:gd name="f22" fmla="*/ f18 1 142"/>
                <a:gd name="f23" fmla="*/ 2793 f19 1"/>
                <a:gd name="f24" fmla="*/ 0 f18 1"/>
                <a:gd name="f25" fmla="*/ 0 f19 1"/>
                <a:gd name="f26" fmla="+- f20 0 f1"/>
                <a:gd name="f27" fmla="*/ f23 1 2793"/>
                <a:gd name="f28" fmla="*/ f24 1 142"/>
                <a:gd name="f29" fmla="*/ f25 1 2793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1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3" y="f42"/>
                </a:cxn>
                <a:cxn ang="f26">
                  <a:pos x="f43" y="f42"/>
                </a:cxn>
                <a:cxn ang="f26">
                  <a:pos x="f41" y="f42"/>
                </a:cxn>
              </a:cxnLst>
              <a:rect l="f37" t="f40" r="f38" b="f39"/>
              <a:pathLst>
                <a:path w="2793" h="142">
                  <a:moveTo>
                    <a:pt x="f6" y="f5"/>
                  </a:moveTo>
                  <a:cubicBezTo>
                    <a:pt x="f8" y="f9"/>
                    <a:pt x="f10" y="f9"/>
                    <a:pt x="f5" y="f5"/>
                  </a:cubicBez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4" name="Freeform: Shape 684">
              <a:extLst>
                <a:ext uri="{FF2B5EF4-FFF2-40B4-BE49-F238E27FC236}">
                  <a16:creationId xmlns:a16="http://schemas.microsoft.com/office/drawing/2014/main" id="{C1D3D64A-DB46-8DFC-3C6E-6A59EA5E027B}"/>
                </a:ext>
              </a:extLst>
            </p:cNvPr>
            <p:cNvSpPr/>
            <p:nvPr/>
          </p:nvSpPr>
          <p:spPr>
            <a:xfrm>
              <a:off x="0" y="6392936"/>
              <a:ext cx="250755" cy="139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0759"/>
                <a:gd name="f7" fmla="val 13982"/>
                <a:gd name="f8" fmla="val 3936"/>
                <a:gd name="f9" fmla="val 250760"/>
                <a:gd name="f10" fmla="val 247542"/>
                <a:gd name="f11" fmla="val 13424"/>
                <a:gd name="f12" fmla="val 245187"/>
                <a:gd name="f13" fmla="val 10643"/>
                <a:gd name="f14" fmla="val 245173"/>
                <a:gd name="f15" fmla="val 7380"/>
                <a:gd name="f16" fmla="val 143"/>
                <a:gd name="f17" fmla="val 2793"/>
                <a:gd name="f18" fmla="val 1872"/>
                <a:gd name="f19" fmla="val -48"/>
                <a:gd name="f20" fmla="val 921"/>
                <a:gd name="f21" fmla="val 12840"/>
                <a:gd name="f22" fmla="val 13030"/>
                <a:gd name="f23" fmla="+- 0 0 -90"/>
                <a:gd name="f24" fmla="*/ f3 1 250759"/>
                <a:gd name="f25" fmla="*/ f4 1 13982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50759"/>
                <a:gd name="f34" fmla="*/ f30 1 13982"/>
                <a:gd name="f35" fmla="*/ 3936 f31 1"/>
                <a:gd name="f36" fmla="*/ 13982 f30 1"/>
                <a:gd name="f37" fmla="*/ 250760 f31 1"/>
                <a:gd name="f38" fmla="*/ 245173 f31 1"/>
                <a:gd name="f39" fmla="*/ 7380 f30 1"/>
                <a:gd name="f40" fmla="*/ 143 f30 1"/>
                <a:gd name="f41" fmla="*/ 2793 f31 1"/>
                <a:gd name="f42" fmla="*/ 0 f31 1"/>
                <a:gd name="f43" fmla="*/ 12840 f30 1"/>
                <a:gd name="f44" fmla="+- f32 0 f1"/>
                <a:gd name="f45" fmla="*/ f35 1 250759"/>
                <a:gd name="f46" fmla="*/ f36 1 13982"/>
                <a:gd name="f47" fmla="*/ f37 1 250759"/>
                <a:gd name="f48" fmla="*/ f38 1 250759"/>
                <a:gd name="f49" fmla="*/ f39 1 13982"/>
                <a:gd name="f50" fmla="*/ f40 1 13982"/>
                <a:gd name="f51" fmla="*/ f41 1 250759"/>
                <a:gd name="f52" fmla="*/ f42 1 250759"/>
                <a:gd name="f53" fmla="*/ f43 1 13982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3"/>
                <a:gd name="f62" fmla="*/ f49 1 f34"/>
                <a:gd name="f63" fmla="*/ f50 1 f34"/>
                <a:gd name="f64" fmla="*/ f51 1 f33"/>
                <a:gd name="f65" fmla="*/ f52 1 f33"/>
                <a:gd name="f66" fmla="*/ f53 1 f34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4 1"/>
                <a:gd name="f75" fmla="*/ f62 f25 1"/>
                <a:gd name="f76" fmla="*/ f63 f25 1"/>
                <a:gd name="f77" fmla="*/ f64 f24 1"/>
                <a:gd name="f78" fmla="*/ f65 f24 1"/>
                <a:gd name="f79" fmla="*/ f6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2"/>
                </a:cxn>
                <a:cxn ang="f44">
                  <a:pos x="f74" y="f75"/>
                </a:cxn>
                <a:cxn ang="f44">
                  <a:pos x="f74" y="f76"/>
                </a:cxn>
                <a:cxn ang="f44">
                  <a:pos x="f77" y="f76"/>
                </a:cxn>
                <a:cxn ang="f44">
                  <a:pos x="f78" y="f76"/>
                </a:cxn>
                <a:cxn ang="f44">
                  <a:pos x="f78" y="f79"/>
                </a:cxn>
                <a:cxn ang="f44">
                  <a:pos x="f77" y="f79"/>
                </a:cxn>
              </a:cxnLst>
              <a:rect l="f67" t="f70" r="f68" b="f69"/>
              <a:pathLst>
                <a:path w="250759" h="13982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7" y="f16"/>
                  </a:lnTo>
                  <a:cubicBezTo>
                    <a:pt x="f18" y="f19"/>
                    <a:pt x="f20" y="f19"/>
                    <a:pt x="f5" y="f16"/>
                  </a:cubicBezTo>
                  <a:lnTo>
                    <a:pt x="f5" y="f21"/>
                  </a:lnTo>
                  <a:cubicBezTo>
                    <a:pt x="f20" y="f22"/>
                    <a:pt x="f18" y="f22"/>
                    <a:pt x="f17" y="f2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5" name="Freeform: Shape 685">
              <a:extLst>
                <a:ext uri="{FF2B5EF4-FFF2-40B4-BE49-F238E27FC236}">
                  <a16:creationId xmlns:a16="http://schemas.microsoft.com/office/drawing/2014/main" id="{AD9208A6-DB56-DC1C-DD90-C0EA4680C1CA}"/>
                </a:ext>
              </a:extLst>
            </p:cNvPr>
            <p:cNvSpPr/>
            <p:nvPr/>
          </p:nvSpPr>
          <p:spPr>
            <a:xfrm>
              <a:off x="0" y="4954036"/>
              <a:ext cx="162900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2898"/>
                <a:gd name="f7" fmla="val 13712"/>
                <a:gd name="f8" fmla="val 155915"/>
                <a:gd name="f9" fmla="val 6856"/>
                <a:gd name="f10" fmla="val 155985"/>
                <a:gd name="f11" fmla="val 3050"/>
                <a:gd name="f12" fmla="val 159091"/>
                <a:gd name="f13" fmla="val 162899"/>
                <a:gd name="f14" fmla="val 10663"/>
                <a:gd name="f15" fmla="+- 0 0 -90"/>
                <a:gd name="f16" fmla="*/ f3 1 162898"/>
                <a:gd name="f17" fmla="*/ f4 1 137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62898"/>
                <a:gd name="f26" fmla="*/ f22 1 13712"/>
                <a:gd name="f27" fmla="*/ 155915 f23 1"/>
                <a:gd name="f28" fmla="*/ 6856 f22 1"/>
                <a:gd name="f29" fmla="*/ 162899 f23 1"/>
                <a:gd name="f30" fmla="*/ 0 f22 1"/>
                <a:gd name="f31" fmla="*/ 0 f23 1"/>
                <a:gd name="f32" fmla="*/ 13712 f22 1"/>
                <a:gd name="f33" fmla="+- f24 0 f1"/>
                <a:gd name="f34" fmla="*/ f27 1 162898"/>
                <a:gd name="f35" fmla="*/ f28 1 13712"/>
                <a:gd name="f36" fmla="*/ f29 1 162898"/>
                <a:gd name="f37" fmla="*/ f30 1 13712"/>
                <a:gd name="f38" fmla="*/ f31 1 162898"/>
                <a:gd name="f39" fmla="*/ f32 1 13712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7"/>
                </a:cxn>
                <a:cxn ang="f33">
                  <a:pos x="f58" y="f57"/>
                </a:cxn>
                <a:cxn ang="f33">
                  <a:pos x="f58" y="f59"/>
                </a:cxn>
                <a:cxn ang="f33">
                  <a:pos x="f56" y="f59"/>
                </a:cxn>
                <a:cxn ang="f33">
                  <a:pos x="f54" y="f55"/>
                </a:cxn>
              </a:cxnLst>
              <a:rect l="f50" t="f53" r="f51" b="f52"/>
              <a:pathLst>
                <a:path w="162898" h="13712">
                  <a:moveTo>
                    <a:pt x="f8" y="f9"/>
                  </a:moveTo>
                  <a:cubicBezTo>
                    <a:pt x="f10" y="f11"/>
                    <a:pt x="f12" y="f5"/>
                    <a:pt x="f13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13" y="f7"/>
                  </a:lnTo>
                  <a:cubicBezTo>
                    <a:pt x="f12" y="f7"/>
                    <a:pt x="f10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6" name="Freeform: Shape 686">
              <a:extLst>
                <a:ext uri="{FF2B5EF4-FFF2-40B4-BE49-F238E27FC236}">
                  <a16:creationId xmlns:a16="http://schemas.microsoft.com/office/drawing/2014/main" id="{8940DECD-8E30-A0FA-DAE1-751EBFE1326A}"/>
                </a:ext>
              </a:extLst>
            </p:cNvPr>
            <p:cNvSpPr/>
            <p:nvPr/>
          </p:nvSpPr>
          <p:spPr>
            <a:xfrm>
              <a:off x="156042" y="4954658"/>
              <a:ext cx="107286" cy="138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289"/>
                <a:gd name="f7" fmla="val 13848"/>
                <a:gd name="f8" fmla="val 100304"/>
                <a:gd name="f9" fmla="val 13087"/>
                <a:gd name="f10" fmla="val 101574"/>
                <a:gd name="f11" fmla="val 105187"/>
                <a:gd name="f12" fmla="val 12597"/>
                <a:gd name="f13" fmla="val 107719"/>
                <a:gd name="f14" fmla="val 9270"/>
                <a:gd name="f15" fmla="val 107229"/>
                <a:gd name="f16" fmla="val 5658"/>
                <a:gd name="f17" fmla="val 107020"/>
                <a:gd name="f18" fmla="val 4119"/>
                <a:gd name="f19" fmla="val 106276"/>
                <a:gd name="f20" fmla="val 2703"/>
                <a:gd name="f21" fmla="val 105129"/>
                <a:gd name="f22" fmla="val 1660"/>
                <a:gd name="f23" fmla="val 104367"/>
                <a:gd name="f24" fmla="val 103986"/>
                <a:gd name="f25" fmla="val 898"/>
                <a:gd name="f26" fmla="val 103704"/>
                <a:gd name="f27" fmla="val 575"/>
                <a:gd name="f28" fmla="val 103359"/>
                <a:gd name="f29" fmla="val 316"/>
                <a:gd name="f30" fmla="val 102970"/>
                <a:gd name="f31" fmla="val 136"/>
                <a:gd name="f32" fmla="val 102090"/>
                <a:gd name="f33" fmla="val -45"/>
                <a:gd name="f34" fmla="val 101184"/>
                <a:gd name="f35" fmla="val 6856"/>
                <a:gd name="f36" fmla="val 3070"/>
                <a:gd name="f37" fmla="val 3206"/>
                <a:gd name="f38" fmla="val 6992"/>
                <a:gd name="f39" fmla="val 10779"/>
                <a:gd name="f40" fmla="val 13849"/>
                <a:gd name="f41" fmla="+- 0 0 -90"/>
                <a:gd name="f42" fmla="*/ f3 1 107289"/>
                <a:gd name="f43" fmla="*/ f4 1 13848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07289"/>
                <a:gd name="f52" fmla="*/ f48 1 13848"/>
                <a:gd name="f53" fmla="*/ 100304 f49 1"/>
                <a:gd name="f54" fmla="*/ 13087 f48 1"/>
                <a:gd name="f55" fmla="*/ 101574 f49 1"/>
                <a:gd name="f56" fmla="*/ 107229 f49 1"/>
                <a:gd name="f57" fmla="*/ 5658 f48 1"/>
                <a:gd name="f58" fmla="*/ 105129 f49 1"/>
                <a:gd name="f59" fmla="*/ 1660 f48 1"/>
                <a:gd name="f60" fmla="*/ 103986 f49 1"/>
                <a:gd name="f61" fmla="*/ 898 f48 1"/>
                <a:gd name="f62" fmla="*/ 102970 f49 1"/>
                <a:gd name="f63" fmla="*/ 136 f48 1"/>
                <a:gd name="f64" fmla="*/ 6856 f49 1"/>
                <a:gd name="f65" fmla="*/ 0 f49 1"/>
                <a:gd name="f66" fmla="*/ 6992 f48 1"/>
                <a:gd name="f67" fmla="*/ 13849 f48 1"/>
                <a:gd name="f68" fmla="+- f50 0 f1"/>
                <a:gd name="f69" fmla="*/ f53 1 107289"/>
                <a:gd name="f70" fmla="*/ f54 1 13848"/>
                <a:gd name="f71" fmla="*/ f55 1 107289"/>
                <a:gd name="f72" fmla="*/ f56 1 107289"/>
                <a:gd name="f73" fmla="*/ f57 1 13848"/>
                <a:gd name="f74" fmla="*/ f58 1 107289"/>
                <a:gd name="f75" fmla="*/ f59 1 13848"/>
                <a:gd name="f76" fmla="*/ f60 1 107289"/>
                <a:gd name="f77" fmla="*/ f61 1 13848"/>
                <a:gd name="f78" fmla="*/ f62 1 107289"/>
                <a:gd name="f79" fmla="*/ f63 1 13848"/>
                <a:gd name="f80" fmla="*/ f64 1 107289"/>
                <a:gd name="f81" fmla="*/ f65 1 107289"/>
                <a:gd name="f82" fmla="*/ f66 1 13848"/>
                <a:gd name="f83" fmla="*/ f67 1 13848"/>
                <a:gd name="f84" fmla="*/ f44 1 f51"/>
                <a:gd name="f85" fmla="*/ f45 1 f51"/>
                <a:gd name="f86" fmla="*/ f44 1 f52"/>
                <a:gd name="f87" fmla="*/ f46 1 f52"/>
                <a:gd name="f88" fmla="*/ f69 1 f51"/>
                <a:gd name="f89" fmla="*/ f70 1 f52"/>
                <a:gd name="f90" fmla="*/ f71 1 f51"/>
                <a:gd name="f91" fmla="*/ f72 1 f51"/>
                <a:gd name="f92" fmla="*/ f73 1 f52"/>
                <a:gd name="f93" fmla="*/ f74 1 f51"/>
                <a:gd name="f94" fmla="*/ f75 1 f52"/>
                <a:gd name="f95" fmla="*/ f76 1 f51"/>
                <a:gd name="f96" fmla="*/ f77 1 f52"/>
                <a:gd name="f97" fmla="*/ f78 1 f51"/>
                <a:gd name="f98" fmla="*/ f79 1 f52"/>
                <a:gd name="f99" fmla="*/ f80 1 f51"/>
                <a:gd name="f100" fmla="*/ f81 1 f51"/>
                <a:gd name="f101" fmla="*/ f82 1 f52"/>
                <a:gd name="f102" fmla="*/ f83 1 f52"/>
                <a:gd name="f103" fmla="*/ f84 f42 1"/>
                <a:gd name="f104" fmla="*/ f85 f42 1"/>
                <a:gd name="f105" fmla="*/ f87 f43 1"/>
                <a:gd name="f106" fmla="*/ f86 f43 1"/>
                <a:gd name="f107" fmla="*/ f88 f42 1"/>
                <a:gd name="f108" fmla="*/ f89 f43 1"/>
                <a:gd name="f109" fmla="*/ f90 f42 1"/>
                <a:gd name="f110" fmla="*/ f91 f42 1"/>
                <a:gd name="f111" fmla="*/ f92 f43 1"/>
                <a:gd name="f112" fmla="*/ f93 f42 1"/>
                <a:gd name="f113" fmla="*/ f94 f43 1"/>
                <a:gd name="f114" fmla="*/ f95 f42 1"/>
                <a:gd name="f115" fmla="*/ f96 f43 1"/>
                <a:gd name="f116" fmla="*/ f97 f42 1"/>
                <a:gd name="f117" fmla="*/ f98 f43 1"/>
                <a:gd name="f118" fmla="*/ f99 f42 1"/>
                <a:gd name="f119" fmla="*/ f100 f42 1"/>
                <a:gd name="f120" fmla="*/ f101 f43 1"/>
                <a:gd name="f121" fmla="*/ f102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7" y="f108"/>
                </a:cxn>
                <a:cxn ang="f68">
                  <a:pos x="f109" y="f108"/>
                </a:cxn>
                <a:cxn ang="f68">
                  <a:pos x="f110" y="f111"/>
                </a:cxn>
                <a:cxn ang="f68">
                  <a:pos x="f112" y="f113"/>
                </a:cxn>
                <a:cxn ang="f68">
                  <a:pos x="f114" y="f115"/>
                </a:cxn>
                <a:cxn ang="f68">
                  <a:pos x="f116" y="f117"/>
                </a:cxn>
                <a:cxn ang="f68">
                  <a:pos x="f107" y="f117"/>
                </a:cxn>
                <a:cxn ang="f68">
                  <a:pos x="f118" y="f117"/>
                </a:cxn>
                <a:cxn ang="f68">
                  <a:pos x="f119" y="f120"/>
                </a:cxn>
                <a:cxn ang="f68">
                  <a:pos x="f118" y="f121"/>
                </a:cxn>
                <a:cxn ang="f68">
                  <a:pos x="f107" y="f121"/>
                </a:cxn>
              </a:cxnLst>
              <a:rect l="f103" t="f106" r="f104" b="f105"/>
              <a:pathLst>
                <a:path w="107289" h="13848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1" y="f22"/>
                    <a:pt x="f23" y="f22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3"/>
                    <a:pt x="f8" y="f31"/>
                  </a:cubicBezTo>
                  <a:lnTo>
                    <a:pt x="f35" y="f31"/>
                  </a:lnTo>
                  <a:cubicBezTo>
                    <a:pt x="f36" y="f31"/>
                    <a:pt x="f5" y="f37"/>
                    <a:pt x="f5" y="f38"/>
                  </a:cubicBezTo>
                  <a:cubicBezTo>
                    <a:pt x="f5" y="f39"/>
                    <a:pt x="f36" y="f40"/>
                    <a:pt x="f35" y="f40"/>
                  </a:cubicBezTo>
                  <a:lnTo>
                    <a:pt x="f8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7" name="Freeform: Shape 687">
              <a:extLst>
                <a:ext uri="{FF2B5EF4-FFF2-40B4-BE49-F238E27FC236}">
                  <a16:creationId xmlns:a16="http://schemas.microsoft.com/office/drawing/2014/main" id="{273DE464-6EB0-C04F-50D2-639F7511341F}"/>
                </a:ext>
              </a:extLst>
            </p:cNvPr>
            <p:cNvSpPr/>
            <p:nvPr/>
          </p:nvSpPr>
          <p:spPr>
            <a:xfrm>
              <a:off x="282503" y="6075282"/>
              <a:ext cx="133063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061"/>
                <a:gd name="f7" fmla="val 4316"/>
                <a:gd name="f8" fmla="val 4317"/>
                <a:gd name="f9" fmla="val 126967"/>
                <a:gd name="f10" fmla="val 127994"/>
                <a:gd name="f11" fmla="val 1816"/>
                <a:gd name="f12" fmla="val 130366"/>
                <a:gd name="f13" fmla="val 140"/>
                <a:gd name="f14" fmla="+- 0 0 -90"/>
                <a:gd name="f15" fmla="*/ f3 1 133061"/>
                <a:gd name="f16" fmla="*/ f4 1 431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3061"/>
                <a:gd name="f25" fmla="*/ f21 1 4316"/>
                <a:gd name="f26" fmla="*/ 133061 f22 1"/>
                <a:gd name="f27" fmla="*/ 0 f21 1"/>
                <a:gd name="f28" fmla="*/ 0 f22 1"/>
                <a:gd name="f29" fmla="*/ 4317 f21 1"/>
                <a:gd name="f30" fmla="*/ 126967 f22 1"/>
                <a:gd name="f31" fmla="+- f23 0 f1"/>
                <a:gd name="f32" fmla="*/ f26 1 133061"/>
                <a:gd name="f33" fmla="*/ f27 1 4316"/>
                <a:gd name="f34" fmla="*/ f28 1 133061"/>
                <a:gd name="f35" fmla="*/ f29 1 4316"/>
                <a:gd name="f36" fmla="*/ f30 1 133061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0" y="f51"/>
                </a:cxn>
              </a:cxnLst>
              <a:rect l="f46" t="f49" r="f47" b="f48"/>
              <a:pathLst>
                <a:path w="133061" h="4316">
                  <a:moveTo>
                    <a:pt x="f6" y="f5"/>
                  </a:moveTo>
                  <a:lnTo>
                    <a:pt x="f5" y="f5"/>
                  </a:lnTo>
                  <a:lnTo>
                    <a:pt x="f5" y="f8"/>
                  </a:lnTo>
                  <a:lnTo>
                    <a:pt x="f9" y="f8"/>
                  </a:lnTo>
                  <a:cubicBezTo>
                    <a:pt x="f10" y="f11"/>
                    <a:pt x="f12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8" name="Freeform: Shape 688">
              <a:extLst>
                <a:ext uri="{FF2B5EF4-FFF2-40B4-BE49-F238E27FC236}">
                  <a16:creationId xmlns:a16="http://schemas.microsoft.com/office/drawing/2014/main" id="{A1FD85EC-E8AD-4469-61AF-A11173560305}"/>
                </a:ext>
              </a:extLst>
            </p:cNvPr>
            <p:cNvSpPr/>
            <p:nvPr/>
          </p:nvSpPr>
          <p:spPr>
            <a:xfrm>
              <a:off x="475241" y="6069567"/>
              <a:ext cx="13075" cy="105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77"/>
                <a:gd name="f7" fmla="val 10538"/>
                <a:gd name="f8" fmla="val 12824"/>
                <a:gd name="f9" fmla="val 6094"/>
                <a:gd name="f10" fmla="val 4698"/>
                <a:gd name="f11" fmla="val 12883"/>
                <a:gd name="f12" fmla="val 4444"/>
                <a:gd name="f13" fmla="val 4190"/>
                <a:gd name="f14" fmla="val 3936"/>
                <a:gd name="f15" fmla="val 12189"/>
                <a:gd name="f16" fmla="val 2920"/>
                <a:gd name="f17" fmla="val 11963"/>
                <a:gd name="f18" fmla="val 2527"/>
                <a:gd name="f19" fmla="val 11661"/>
                <a:gd name="f20" fmla="val 2184"/>
                <a:gd name="f21" fmla="val 11300"/>
                <a:gd name="f22" fmla="val 1905"/>
                <a:gd name="f23" fmla="val 10074"/>
                <a:gd name="f24" fmla="val 711"/>
                <a:gd name="f25" fmla="val 8439"/>
                <a:gd name="f26" fmla="val 25"/>
                <a:gd name="f27" fmla="val 6729"/>
                <a:gd name="f28" fmla="val 5080"/>
                <a:gd name="f29" fmla="val 3499"/>
                <a:gd name="f30" fmla="val 660"/>
                <a:gd name="f31" fmla="val 2285"/>
                <a:gd name="f32" fmla="val 1778"/>
                <a:gd name="f33" fmla="val 1673"/>
                <a:gd name="f34" fmla="val 2323"/>
                <a:gd name="f35" fmla="val 1158"/>
                <a:gd name="f36" fmla="val 2971"/>
                <a:gd name="f37" fmla="val 762"/>
                <a:gd name="f38" fmla="val 3682"/>
                <a:gd name="f39" fmla="val 321"/>
                <a:gd name="f40" fmla="val 4457"/>
                <a:gd name="f41" fmla="val 61"/>
                <a:gd name="f42" fmla="val 5333"/>
                <a:gd name="f43" fmla="val 6221"/>
                <a:gd name="f44" fmla="val 9539"/>
                <a:gd name="f45" fmla="val 6196"/>
                <a:gd name="f46" fmla="val 12071"/>
                <a:gd name="f47" fmla="val 7910"/>
                <a:gd name="f48" fmla="val 13078"/>
                <a:gd name="f49" fmla="val 6602"/>
                <a:gd name="f50" fmla="+- 0 0 -90"/>
                <a:gd name="f51" fmla="*/ f3 1 13077"/>
                <a:gd name="f52" fmla="*/ f4 1 10538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3077"/>
                <a:gd name="f61" fmla="*/ f57 1 10538"/>
                <a:gd name="f62" fmla="*/ 12824 f58 1"/>
                <a:gd name="f63" fmla="*/ 6094 f57 1"/>
                <a:gd name="f64" fmla="*/ 4698 f57 1"/>
                <a:gd name="f65" fmla="*/ 3936 f57 1"/>
                <a:gd name="f66" fmla="*/ 12189 f58 1"/>
                <a:gd name="f67" fmla="*/ 2920 f57 1"/>
                <a:gd name="f68" fmla="*/ 11300 f58 1"/>
                <a:gd name="f69" fmla="*/ 1905 f57 1"/>
                <a:gd name="f70" fmla="*/ 6729 f58 1"/>
                <a:gd name="f71" fmla="*/ 0 f57 1"/>
                <a:gd name="f72" fmla="*/ 2285 f58 1"/>
                <a:gd name="f73" fmla="*/ 1778 f57 1"/>
                <a:gd name="f74" fmla="*/ 762 f58 1"/>
                <a:gd name="f75" fmla="*/ 3682 f57 1"/>
                <a:gd name="f76" fmla="*/ 0 f58 1"/>
                <a:gd name="f77" fmla="*/ 6221 f57 1"/>
                <a:gd name="f78" fmla="*/ 13078 f58 1"/>
                <a:gd name="f79" fmla="*/ 10538 f57 1"/>
                <a:gd name="f80" fmla="*/ 6602 f57 1"/>
                <a:gd name="f81" fmla="+- f59 0 f1"/>
                <a:gd name="f82" fmla="*/ f62 1 13077"/>
                <a:gd name="f83" fmla="*/ f63 1 10538"/>
                <a:gd name="f84" fmla="*/ f64 1 10538"/>
                <a:gd name="f85" fmla="*/ f65 1 10538"/>
                <a:gd name="f86" fmla="*/ f66 1 13077"/>
                <a:gd name="f87" fmla="*/ f67 1 10538"/>
                <a:gd name="f88" fmla="*/ f68 1 13077"/>
                <a:gd name="f89" fmla="*/ f69 1 10538"/>
                <a:gd name="f90" fmla="*/ f70 1 13077"/>
                <a:gd name="f91" fmla="*/ f71 1 10538"/>
                <a:gd name="f92" fmla="*/ f72 1 13077"/>
                <a:gd name="f93" fmla="*/ f73 1 10538"/>
                <a:gd name="f94" fmla="*/ f74 1 13077"/>
                <a:gd name="f95" fmla="*/ f75 1 10538"/>
                <a:gd name="f96" fmla="*/ f76 1 13077"/>
                <a:gd name="f97" fmla="*/ f77 1 10538"/>
                <a:gd name="f98" fmla="*/ f78 1 13077"/>
                <a:gd name="f99" fmla="*/ f79 1 10538"/>
                <a:gd name="f100" fmla="*/ f80 1 10538"/>
                <a:gd name="f101" fmla="*/ f53 1 f60"/>
                <a:gd name="f102" fmla="*/ f54 1 f60"/>
                <a:gd name="f103" fmla="*/ f53 1 f61"/>
                <a:gd name="f104" fmla="*/ f55 1 f61"/>
                <a:gd name="f105" fmla="*/ f82 1 f60"/>
                <a:gd name="f106" fmla="*/ f83 1 f61"/>
                <a:gd name="f107" fmla="*/ f84 1 f61"/>
                <a:gd name="f108" fmla="*/ f85 1 f61"/>
                <a:gd name="f109" fmla="*/ f86 1 f60"/>
                <a:gd name="f110" fmla="*/ f87 1 f61"/>
                <a:gd name="f111" fmla="*/ f88 1 f60"/>
                <a:gd name="f112" fmla="*/ f89 1 f61"/>
                <a:gd name="f113" fmla="*/ f90 1 f60"/>
                <a:gd name="f114" fmla="*/ f91 1 f61"/>
                <a:gd name="f115" fmla="*/ f92 1 f60"/>
                <a:gd name="f116" fmla="*/ f93 1 f61"/>
                <a:gd name="f117" fmla="*/ f94 1 f60"/>
                <a:gd name="f118" fmla="*/ f95 1 f61"/>
                <a:gd name="f119" fmla="*/ f96 1 f60"/>
                <a:gd name="f120" fmla="*/ f97 1 f61"/>
                <a:gd name="f121" fmla="*/ f98 1 f60"/>
                <a:gd name="f122" fmla="*/ f99 1 f61"/>
                <a:gd name="f123" fmla="*/ f100 1 f61"/>
                <a:gd name="f124" fmla="*/ f101 f51 1"/>
                <a:gd name="f125" fmla="*/ f102 f51 1"/>
                <a:gd name="f126" fmla="*/ f104 f52 1"/>
                <a:gd name="f127" fmla="*/ f103 f52 1"/>
                <a:gd name="f128" fmla="*/ f105 f51 1"/>
                <a:gd name="f129" fmla="*/ f106 f52 1"/>
                <a:gd name="f130" fmla="*/ f107 f52 1"/>
                <a:gd name="f131" fmla="*/ f108 f52 1"/>
                <a:gd name="f132" fmla="*/ f109 f51 1"/>
                <a:gd name="f133" fmla="*/ f110 f52 1"/>
                <a:gd name="f134" fmla="*/ f111 f51 1"/>
                <a:gd name="f135" fmla="*/ f112 f52 1"/>
                <a:gd name="f136" fmla="*/ f113 f51 1"/>
                <a:gd name="f137" fmla="*/ f114 f52 1"/>
                <a:gd name="f138" fmla="*/ f115 f51 1"/>
                <a:gd name="f139" fmla="*/ f116 f52 1"/>
                <a:gd name="f140" fmla="*/ f117 f51 1"/>
                <a:gd name="f141" fmla="*/ f118 f52 1"/>
                <a:gd name="f142" fmla="*/ f119 f51 1"/>
                <a:gd name="f143" fmla="*/ f120 f52 1"/>
                <a:gd name="f144" fmla="*/ f121 f51 1"/>
                <a:gd name="f145" fmla="*/ f122 f52 1"/>
                <a:gd name="f146" fmla="*/ f123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28" y="f129"/>
                </a:cxn>
                <a:cxn ang="f81">
                  <a:pos x="f128" y="f130"/>
                </a:cxn>
                <a:cxn ang="f81">
                  <a:pos x="f128" y="f131"/>
                </a:cxn>
                <a:cxn ang="f81">
                  <a:pos x="f128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36" y="f143"/>
                </a:cxn>
                <a:cxn ang="f81">
                  <a:pos x="f144" y="f145"/>
                </a:cxn>
                <a:cxn ang="f81">
                  <a:pos x="f144" y="f145"/>
                </a:cxn>
                <a:cxn ang="f81">
                  <a:pos x="f144" y="f146"/>
                </a:cxn>
              </a:cxnLst>
              <a:rect l="f124" t="f127" r="f125" b="f126"/>
              <a:pathLst>
                <a:path w="13077" h="10538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lnTo>
                    <a:pt x="f8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5"/>
                  </a:cubicBezTo>
                  <a:cubicBezTo>
                    <a:pt x="f28" y="f26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5" y="f43"/>
                  </a:cubicBezTo>
                  <a:lnTo>
                    <a:pt x="f27" y="f43"/>
                  </a:lnTo>
                  <a:cubicBezTo>
                    <a:pt x="f44" y="f45"/>
                    <a:pt x="f46" y="f47"/>
                    <a:pt x="f48" y="f7"/>
                  </a:cubicBezTo>
                  <a:lnTo>
                    <a:pt x="f48" y="f7"/>
                  </a:lnTo>
                  <a:lnTo>
                    <a:pt x="f4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9" name="Freeform: Shape 689">
              <a:extLst>
                <a:ext uri="{FF2B5EF4-FFF2-40B4-BE49-F238E27FC236}">
                  <a16:creationId xmlns:a16="http://schemas.microsoft.com/office/drawing/2014/main" id="{9649B65C-65F0-CD9F-B511-D62D8F2A202B}"/>
                </a:ext>
              </a:extLst>
            </p:cNvPr>
            <p:cNvSpPr/>
            <p:nvPr/>
          </p:nvSpPr>
          <p:spPr>
            <a:xfrm>
              <a:off x="269930" y="5740594"/>
              <a:ext cx="145627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631"/>
                <a:gd name="f7" fmla="val 13712"/>
                <a:gd name="f8" fmla="val 141845"/>
                <a:gd name="f9" fmla="val 138775"/>
                <a:gd name="f10" fmla="val 10642"/>
                <a:gd name="f11" fmla="val 6856"/>
                <a:gd name="f12" fmla="val 3070"/>
                <a:gd name="f13" fmla="+- 0 0 -90"/>
                <a:gd name="f14" fmla="*/ f3 1 145631"/>
                <a:gd name="f15" fmla="*/ f4 1 1371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5631"/>
                <a:gd name="f24" fmla="*/ f20 1 13712"/>
                <a:gd name="f25" fmla="*/ 0 f21 1"/>
                <a:gd name="f26" fmla="*/ 13712 f20 1"/>
                <a:gd name="f27" fmla="*/ 145631 f21 1"/>
                <a:gd name="f28" fmla="*/ 138775 f21 1"/>
                <a:gd name="f29" fmla="*/ 6856 f20 1"/>
                <a:gd name="f30" fmla="*/ 0 f20 1"/>
                <a:gd name="f31" fmla="+- f22 0 f1"/>
                <a:gd name="f32" fmla="*/ f25 1 145631"/>
                <a:gd name="f33" fmla="*/ f26 1 13712"/>
                <a:gd name="f34" fmla="*/ f27 1 145631"/>
                <a:gd name="f35" fmla="*/ f28 1 145631"/>
                <a:gd name="f36" fmla="*/ f29 1 13712"/>
                <a:gd name="f37" fmla="*/ f30 1 13712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3"/>
                <a:gd name="f46" fmla="*/ f36 1 f24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4 1"/>
                <a:gd name="f56" fmla="*/ f46 f15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5" y="f56"/>
                </a:cxn>
                <a:cxn ang="f31">
                  <a:pos x="f54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145631" h="13712">
                  <a:moveTo>
                    <a:pt x="f5" y="f7"/>
                  </a:moveTo>
                  <a:lnTo>
                    <a:pt x="f6" y="f7"/>
                  </a:lnTo>
                  <a:cubicBezTo>
                    <a:pt x="f8" y="f7"/>
                    <a:pt x="f9" y="f10"/>
                    <a:pt x="f9" y="f11"/>
                  </a:cubicBezTo>
                  <a:cubicBezTo>
                    <a:pt x="f9" y="f12"/>
                    <a:pt x="f8" y="f5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0" name="Freeform: Shape 690">
              <a:extLst>
                <a:ext uri="{FF2B5EF4-FFF2-40B4-BE49-F238E27FC236}">
                  <a16:creationId xmlns:a16="http://schemas.microsoft.com/office/drawing/2014/main" id="{1DA00E2E-1675-4B26-4035-F82DD2115D55}"/>
                </a:ext>
              </a:extLst>
            </p:cNvPr>
            <p:cNvSpPr/>
            <p:nvPr/>
          </p:nvSpPr>
          <p:spPr>
            <a:xfrm>
              <a:off x="1530787" y="6464689"/>
              <a:ext cx="13889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87"/>
                <a:gd name="f7" fmla="val 7871"/>
                <a:gd name="f8" fmla="val 635"/>
                <a:gd name="f9" fmla="val 3860"/>
                <a:gd name="f10" fmla="val 10764"/>
                <a:gd name="f11" fmla="val 6983"/>
                <a:gd name="f12" fmla="val 6904"/>
                <a:gd name="f13" fmla="val 3095"/>
                <a:gd name="f14" fmla="val 6920"/>
                <a:gd name="f15" fmla="val 48"/>
                <a:gd name="f16" fmla="val 3809"/>
                <a:gd name="f17" fmla="val 1270"/>
                <a:gd name="f18" fmla="val -16"/>
                <a:gd name="f19" fmla="val 1651"/>
                <a:gd name="f20" fmla="val 2032"/>
                <a:gd name="f21" fmla="val 2412"/>
                <a:gd name="f22" fmla="val 543"/>
                <a:gd name="f23" fmla="val 5193"/>
                <a:gd name="f24" fmla="val 2727"/>
                <a:gd name="f25" fmla="val 7377"/>
                <a:gd name="f26" fmla="val 5507"/>
                <a:gd name="f27" fmla="val 7872"/>
                <a:gd name="f28" fmla="val 6650"/>
                <a:gd name="f29" fmla="val 7920"/>
                <a:gd name="f30" fmla="val 9608"/>
                <a:gd name="f31" fmla="val 7644"/>
                <a:gd name="f32" fmla="val 11132"/>
                <a:gd name="f33" fmla="val 6729"/>
                <a:gd name="f34" fmla="val 12109"/>
                <a:gd name="f35" fmla="val 5333"/>
                <a:gd name="f36" fmla="val 13049"/>
                <a:gd name="f37" fmla="val 4190"/>
                <a:gd name="f38" fmla="val 13582"/>
                <a:gd name="f39" fmla="val 2755"/>
                <a:gd name="f40" fmla="val 13633"/>
                <a:gd name="f41" fmla="+- 0 0 -90"/>
                <a:gd name="f42" fmla="*/ f3 1 13887"/>
                <a:gd name="f43" fmla="*/ f4 1 7871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3887"/>
                <a:gd name="f52" fmla="*/ f48 1 7871"/>
                <a:gd name="f53" fmla="*/ 13887 f49 1"/>
                <a:gd name="f54" fmla="*/ 635 f48 1"/>
                <a:gd name="f55" fmla="*/ 0 f48 1"/>
                <a:gd name="f56" fmla="*/ 6904 f49 1"/>
                <a:gd name="f57" fmla="*/ 6983 f48 1"/>
                <a:gd name="f58" fmla="*/ 48 f49 1"/>
                <a:gd name="f59" fmla="*/ 1270 f48 1"/>
                <a:gd name="f60" fmla="*/ 2412 f48 1"/>
                <a:gd name="f61" fmla="*/ 5507 f49 1"/>
                <a:gd name="f62" fmla="*/ 7872 f48 1"/>
                <a:gd name="f63" fmla="*/ 6650 f49 1"/>
                <a:gd name="f64" fmla="*/ 7920 f49 1"/>
                <a:gd name="f65" fmla="*/ 12109 f49 1"/>
                <a:gd name="f66" fmla="*/ 5333 f48 1"/>
                <a:gd name="f67" fmla="*/ 13633 f49 1"/>
                <a:gd name="f68" fmla="+- f50 0 f1"/>
                <a:gd name="f69" fmla="*/ f53 1 13887"/>
                <a:gd name="f70" fmla="*/ f54 1 7871"/>
                <a:gd name="f71" fmla="*/ f55 1 7871"/>
                <a:gd name="f72" fmla="*/ f56 1 13887"/>
                <a:gd name="f73" fmla="*/ f57 1 7871"/>
                <a:gd name="f74" fmla="*/ f58 1 13887"/>
                <a:gd name="f75" fmla="*/ f59 1 7871"/>
                <a:gd name="f76" fmla="*/ f60 1 7871"/>
                <a:gd name="f77" fmla="*/ f61 1 13887"/>
                <a:gd name="f78" fmla="*/ f62 1 7871"/>
                <a:gd name="f79" fmla="*/ f63 1 13887"/>
                <a:gd name="f80" fmla="*/ f64 1 13887"/>
                <a:gd name="f81" fmla="*/ f65 1 13887"/>
                <a:gd name="f82" fmla="*/ f66 1 7871"/>
                <a:gd name="f83" fmla="*/ f67 1 13887"/>
                <a:gd name="f84" fmla="*/ f44 1 f51"/>
                <a:gd name="f85" fmla="*/ f45 1 f51"/>
                <a:gd name="f86" fmla="*/ f44 1 f52"/>
                <a:gd name="f87" fmla="*/ f46 1 f52"/>
                <a:gd name="f88" fmla="*/ f69 1 f51"/>
                <a:gd name="f89" fmla="*/ f70 1 f52"/>
                <a:gd name="f90" fmla="*/ f71 1 f52"/>
                <a:gd name="f91" fmla="*/ f72 1 f51"/>
                <a:gd name="f92" fmla="*/ f73 1 f52"/>
                <a:gd name="f93" fmla="*/ f74 1 f51"/>
                <a:gd name="f94" fmla="*/ f75 1 f52"/>
                <a:gd name="f95" fmla="*/ f76 1 f52"/>
                <a:gd name="f96" fmla="*/ f77 1 f51"/>
                <a:gd name="f97" fmla="*/ f78 1 f52"/>
                <a:gd name="f98" fmla="*/ f79 1 f51"/>
                <a:gd name="f99" fmla="*/ f80 1 f51"/>
                <a:gd name="f100" fmla="*/ f81 1 f51"/>
                <a:gd name="f101" fmla="*/ f82 1 f52"/>
                <a:gd name="f102" fmla="*/ f83 1 f51"/>
                <a:gd name="f103" fmla="*/ f84 f42 1"/>
                <a:gd name="f104" fmla="*/ f85 f42 1"/>
                <a:gd name="f105" fmla="*/ f87 f43 1"/>
                <a:gd name="f106" fmla="*/ f86 f43 1"/>
                <a:gd name="f107" fmla="*/ f88 f42 1"/>
                <a:gd name="f108" fmla="*/ f89 f43 1"/>
                <a:gd name="f109" fmla="*/ f90 f43 1"/>
                <a:gd name="f110" fmla="*/ f91 f42 1"/>
                <a:gd name="f111" fmla="*/ f92 f43 1"/>
                <a:gd name="f112" fmla="*/ f93 f42 1"/>
                <a:gd name="f113" fmla="*/ f94 f43 1"/>
                <a:gd name="f114" fmla="*/ f95 f43 1"/>
                <a:gd name="f115" fmla="*/ f96 f42 1"/>
                <a:gd name="f116" fmla="*/ f97 f43 1"/>
                <a:gd name="f117" fmla="*/ f98 f42 1"/>
                <a:gd name="f118" fmla="*/ f99 f42 1"/>
                <a:gd name="f119" fmla="*/ f100 f42 1"/>
                <a:gd name="f120" fmla="*/ f101 f43 1"/>
                <a:gd name="f121" fmla="*/ f102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7" y="f108"/>
                </a:cxn>
                <a:cxn ang="f68">
                  <a:pos x="f107" y="f109"/>
                </a:cxn>
                <a:cxn ang="f68">
                  <a:pos x="f110" y="f111"/>
                </a:cxn>
                <a:cxn ang="f68">
                  <a:pos x="f112" y="f109"/>
                </a:cxn>
                <a:cxn ang="f68">
                  <a:pos x="f112" y="f113"/>
                </a:cxn>
                <a:cxn ang="f68">
                  <a:pos x="f112" y="f114"/>
                </a:cxn>
                <a:cxn ang="f68">
                  <a:pos x="f115" y="f116"/>
                </a:cxn>
                <a:cxn ang="f68">
                  <a:pos x="f117" y="f116"/>
                </a:cxn>
                <a:cxn ang="f68">
                  <a:pos x="f118" y="f116"/>
                </a:cxn>
                <a:cxn ang="f68">
                  <a:pos x="f119" y="f120"/>
                </a:cxn>
                <a:cxn ang="f68">
                  <a:pos x="f121" y="f113"/>
                </a:cxn>
              </a:cxnLst>
              <a:rect l="f103" t="f106" r="f104" b="f105"/>
              <a:pathLst>
                <a:path w="13887" h="7871">
                  <a:moveTo>
                    <a:pt x="f6" y="f8"/>
                  </a:moveTo>
                  <a:lnTo>
                    <a:pt x="f6" y="f5"/>
                  </a:lnTo>
                  <a:cubicBezTo>
                    <a:pt x="f6" y="f9"/>
                    <a:pt x="f10" y="f11"/>
                    <a:pt x="f12" y="f11"/>
                  </a:cubicBezTo>
                  <a:cubicBezTo>
                    <a:pt x="f13" y="f14"/>
                    <a:pt x="f15" y="f16"/>
                    <a:pt x="f15" y="f5"/>
                  </a:cubicBezTo>
                  <a:lnTo>
                    <a:pt x="f15" y="f17"/>
                  </a:lnTo>
                  <a:cubicBezTo>
                    <a:pt x="f18" y="f19"/>
                    <a:pt x="f18" y="f20"/>
                    <a:pt x="f15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7"/>
                  </a:lnTo>
                  <a:lnTo>
                    <a:pt x="f29" y="f27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1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1" name="Freeform: Shape 691">
              <a:extLst>
                <a:ext uri="{FF2B5EF4-FFF2-40B4-BE49-F238E27FC236}">
                  <a16:creationId xmlns:a16="http://schemas.microsoft.com/office/drawing/2014/main" id="{8B1C53B9-147B-912E-0A29-D5B9C0CE2E6B}"/>
                </a:ext>
              </a:extLst>
            </p:cNvPr>
            <p:cNvSpPr/>
            <p:nvPr/>
          </p:nvSpPr>
          <p:spPr>
            <a:xfrm>
              <a:off x="3305327" y="5900065"/>
              <a:ext cx="13761" cy="110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60"/>
                <a:gd name="f7" fmla="val 11046"/>
                <a:gd name="f8" fmla="val 9142"/>
                <a:gd name="f9" fmla="val 7260"/>
                <a:gd name="f10" fmla="val 3073"/>
                <a:gd name="f11" fmla="val 4190"/>
                <a:gd name="f12" fmla="val 6856"/>
                <a:gd name="f13" fmla="val 10640"/>
                <a:gd name="f14" fmla="val 13713"/>
                <a:gd name="f15" fmla="val 6602"/>
                <a:gd name="f16" fmla="val 13776"/>
                <a:gd name="f17" fmla="val 6224"/>
                <a:gd name="f18" fmla="val 5838"/>
                <a:gd name="f19" fmla="val 5460"/>
                <a:gd name="f20" fmla="val 13268"/>
                <a:gd name="f21" fmla="val 2693"/>
                <a:gd name="f22" fmla="val 11135"/>
                <a:gd name="f23" fmla="val 504"/>
                <a:gd name="f24" fmla="val 8380"/>
                <a:gd name="f25" fmla="val 7111"/>
                <a:gd name="f26" fmla="val 5841"/>
                <a:gd name="f27" fmla="val 2628"/>
                <a:gd name="f28" fmla="val 555"/>
                <a:gd name="f29" fmla="val 267"/>
                <a:gd name="f30" fmla="val 3338"/>
                <a:gd name="f31" fmla="val 254"/>
                <a:gd name="f32" fmla="+- 0 0 -90"/>
                <a:gd name="f33" fmla="*/ f3 1 13760"/>
                <a:gd name="f34" fmla="*/ f4 1 1104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760"/>
                <a:gd name="f43" fmla="*/ f39 1 11046"/>
                <a:gd name="f44" fmla="*/ 0 f40 1"/>
                <a:gd name="f45" fmla="*/ 9142 f39 1"/>
                <a:gd name="f46" fmla="*/ 11046 f39 1"/>
                <a:gd name="f47" fmla="*/ 6856 f40 1"/>
                <a:gd name="f48" fmla="*/ 4190 f39 1"/>
                <a:gd name="f49" fmla="*/ 13713 f40 1"/>
                <a:gd name="f50" fmla="*/ 6602 f39 1"/>
                <a:gd name="f51" fmla="*/ 5460 f39 1"/>
                <a:gd name="f52" fmla="*/ 8380 f40 1"/>
                <a:gd name="f53" fmla="*/ 0 f39 1"/>
                <a:gd name="f54" fmla="*/ 7111 f40 1"/>
                <a:gd name="f55" fmla="*/ 5841 f40 1"/>
                <a:gd name="f56" fmla="*/ 254 f40 1"/>
                <a:gd name="f57" fmla="+- f41 0 f1"/>
                <a:gd name="f58" fmla="*/ f44 1 13760"/>
                <a:gd name="f59" fmla="*/ f45 1 11046"/>
                <a:gd name="f60" fmla="*/ f46 1 11046"/>
                <a:gd name="f61" fmla="*/ f47 1 13760"/>
                <a:gd name="f62" fmla="*/ f48 1 11046"/>
                <a:gd name="f63" fmla="*/ f49 1 13760"/>
                <a:gd name="f64" fmla="*/ f50 1 11046"/>
                <a:gd name="f65" fmla="*/ f51 1 11046"/>
                <a:gd name="f66" fmla="*/ f52 1 13760"/>
                <a:gd name="f67" fmla="*/ f53 1 11046"/>
                <a:gd name="f68" fmla="*/ f54 1 13760"/>
                <a:gd name="f69" fmla="*/ f55 1 13760"/>
                <a:gd name="f70" fmla="*/ f56 1 13760"/>
                <a:gd name="f71" fmla="*/ f35 1 f42"/>
                <a:gd name="f72" fmla="*/ f36 1 f42"/>
                <a:gd name="f73" fmla="*/ f35 1 f43"/>
                <a:gd name="f74" fmla="*/ f37 1 f43"/>
                <a:gd name="f75" fmla="*/ f58 1 f42"/>
                <a:gd name="f76" fmla="*/ f59 1 f43"/>
                <a:gd name="f77" fmla="*/ f60 1 f43"/>
                <a:gd name="f78" fmla="*/ f61 1 f42"/>
                <a:gd name="f79" fmla="*/ f62 1 f43"/>
                <a:gd name="f80" fmla="*/ f63 1 f42"/>
                <a:gd name="f81" fmla="*/ f64 1 f43"/>
                <a:gd name="f82" fmla="*/ f65 1 f43"/>
                <a:gd name="f83" fmla="*/ f66 1 f42"/>
                <a:gd name="f84" fmla="*/ f67 1 f43"/>
                <a:gd name="f85" fmla="*/ f68 1 f42"/>
                <a:gd name="f86" fmla="*/ f69 1 f42"/>
                <a:gd name="f87" fmla="*/ f70 1 f42"/>
                <a:gd name="f88" fmla="*/ f71 f33 1"/>
                <a:gd name="f89" fmla="*/ f72 f33 1"/>
                <a:gd name="f90" fmla="*/ f74 f34 1"/>
                <a:gd name="f91" fmla="*/ f73 f34 1"/>
                <a:gd name="f92" fmla="*/ f75 f33 1"/>
                <a:gd name="f93" fmla="*/ f76 f34 1"/>
                <a:gd name="f94" fmla="*/ f77 f34 1"/>
                <a:gd name="f95" fmla="*/ f78 f33 1"/>
                <a:gd name="f96" fmla="*/ f79 f34 1"/>
                <a:gd name="f97" fmla="*/ f80 f33 1"/>
                <a:gd name="f98" fmla="*/ f81 f34 1"/>
                <a:gd name="f99" fmla="*/ f82 f34 1"/>
                <a:gd name="f100" fmla="*/ f83 f33 1"/>
                <a:gd name="f101" fmla="*/ f84 f34 1"/>
                <a:gd name="f102" fmla="*/ f85 f33 1"/>
                <a:gd name="f103" fmla="*/ f86 f33 1"/>
                <a:gd name="f104" fmla="*/ f8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2" y="f93"/>
                </a:cxn>
                <a:cxn ang="f57">
                  <a:pos x="f92" y="f94"/>
                </a:cxn>
                <a:cxn ang="f57">
                  <a:pos x="f95" y="f96"/>
                </a:cxn>
                <a:cxn ang="f57">
                  <a:pos x="f97" y="f94"/>
                </a:cxn>
                <a:cxn ang="f57">
                  <a:pos x="f97" y="f98"/>
                </a:cxn>
                <a:cxn ang="f57">
                  <a:pos x="f97" y="f99"/>
                </a:cxn>
                <a:cxn ang="f57">
                  <a:pos x="f100" y="f101"/>
                </a:cxn>
                <a:cxn ang="f57">
                  <a:pos x="f102" y="f101"/>
                </a:cxn>
                <a:cxn ang="f57">
                  <a:pos x="f103" y="f101"/>
                </a:cxn>
                <a:cxn ang="f57">
                  <a:pos x="f104" y="f98"/>
                </a:cxn>
                <a:cxn ang="f57">
                  <a:pos x="f104" y="f98"/>
                </a:cxn>
              </a:cxnLst>
              <a:rect l="f88" t="f91" r="f89" b="f90"/>
              <a:pathLst>
                <a:path w="13760" h="11046">
                  <a:moveTo>
                    <a:pt x="f5" y="f8"/>
                  </a:moveTo>
                  <a:lnTo>
                    <a:pt x="f5" y="f7"/>
                  </a:ln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7"/>
                  </a:cubicBez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2" y="f23"/>
                    <a:pt x="f24" y="f5"/>
                  </a:cubicBezTo>
                  <a:lnTo>
                    <a:pt x="f25" y="f5"/>
                  </a:lnTo>
                  <a:lnTo>
                    <a:pt x="f26" y="f5"/>
                  </a:lnTo>
                  <a:cubicBezTo>
                    <a:pt x="f27" y="f28"/>
                    <a:pt x="f29" y="f30"/>
                    <a:pt x="f31" y="f15"/>
                  </a:cubicBezTo>
                  <a:lnTo>
                    <a:pt x="f31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2" name="Freeform: Shape 692">
              <a:extLst>
                <a:ext uri="{FF2B5EF4-FFF2-40B4-BE49-F238E27FC236}">
                  <a16:creationId xmlns:a16="http://schemas.microsoft.com/office/drawing/2014/main" id="{348DFB01-CC3E-E80E-159E-C302CE597B92}"/>
                </a:ext>
              </a:extLst>
            </p:cNvPr>
            <p:cNvSpPr/>
            <p:nvPr/>
          </p:nvSpPr>
          <p:spPr>
            <a:xfrm>
              <a:off x="3304696" y="5904262"/>
              <a:ext cx="13761" cy="5683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59"/>
                <a:gd name="f7" fmla="val 568306"/>
                <a:gd name="f8" fmla="val 10919"/>
                <a:gd name="f9" fmla="val 567545"/>
                <a:gd name="f10" fmla="val 11427"/>
                <a:gd name="f11" fmla="val 567329"/>
                <a:gd name="f12" fmla="val 11897"/>
                <a:gd name="f13" fmla="val 567024"/>
                <a:gd name="f14" fmla="val 12316"/>
                <a:gd name="f15" fmla="val 566656"/>
                <a:gd name="f16" fmla="val 12950"/>
                <a:gd name="f17" fmla="val 565767"/>
                <a:gd name="f18" fmla="val 13255"/>
                <a:gd name="f19" fmla="val 565374"/>
                <a:gd name="f20" fmla="val 13509"/>
                <a:gd name="f21" fmla="val 564942"/>
                <a:gd name="f22" fmla="val 13712"/>
                <a:gd name="f23" fmla="val 564497"/>
                <a:gd name="f24" fmla="val 13763"/>
                <a:gd name="f25" fmla="val 564117"/>
                <a:gd name="f26" fmla="val 563736"/>
                <a:gd name="f27" fmla="val 563355"/>
                <a:gd name="f28" fmla="val 13776"/>
                <a:gd name="f29" fmla="val 562847"/>
                <a:gd name="f30" fmla="val 562339"/>
                <a:gd name="f31" fmla="val 561831"/>
                <a:gd name="f32" fmla="val 6856"/>
                <a:gd name="f33" fmla="val 3070"/>
                <a:gd name="f34" fmla="val 10640"/>
                <a:gd name="f35" fmla="val 3073"/>
                <a:gd name="f36" fmla="val 561704"/>
                <a:gd name="f37" fmla="val 13"/>
                <a:gd name="f38" fmla="val 564967"/>
                <a:gd name="f39" fmla="val 2374"/>
                <a:gd name="f40" fmla="val 567748"/>
                <a:gd name="f41" fmla="val 5587"/>
                <a:gd name="f42" fmla="val 568307"/>
                <a:gd name="f43" fmla="val 561006"/>
                <a:gd name="f44" fmla="val 6158"/>
                <a:gd name="f45" fmla="val 560435"/>
                <a:gd name="f46" fmla="val 7555"/>
                <a:gd name="f47" fmla="val 8126"/>
                <a:gd name="f48" fmla="val 9523"/>
                <a:gd name="f49" fmla="+- 0 0 -90"/>
                <a:gd name="f50" fmla="*/ f3 1 13759"/>
                <a:gd name="f51" fmla="*/ f4 1 568306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3759"/>
                <a:gd name="f60" fmla="*/ f56 1 568306"/>
                <a:gd name="f61" fmla="*/ 10919 f57 1"/>
                <a:gd name="f62" fmla="*/ 567545 f56 1"/>
                <a:gd name="f63" fmla="*/ 12316 f57 1"/>
                <a:gd name="f64" fmla="*/ 566656 f56 1"/>
                <a:gd name="f65" fmla="*/ 12950 f57 1"/>
                <a:gd name="f66" fmla="*/ 565767 f56 1"/>
                <a:gd name="f67" fmla="*/ 13712 f57 1"/>
                <a:gd name="f68" fmla="*/ 564497 f56 1"/>
                <a:gd name="f69" fmla="*/ 563355 f56 1"/>
                <a:gd name="f70" fmla="*/ 561831 f56 1"/>
                <a:gd name="f71" fmla="*/ 6856 f56 1"/>
                <a:gd name="f72" fmla="*/ 6856 f57 1"/>
                <a:gd name="f73" fmla="*/ 0 f56 1"/>
                <a:gd name="f74" fmla="*/ 0 f57 1"/>
                <a:gd name="f75" fmla="*/ 561704 f56 1"/>
                <a:gd name="f76" fmla="*/ 5587 f57 1"/>
                <a:gd name="f77" fmla="*/ 568307 f56 1"/>
                <a:gd name="f78" fmla="*/ 560435 f56 1"/>
                <a:gd name="f79" fmla="*/ 8126 f57 1"/>
                <a:gd name="f80" fmla="*/ 9523 f57 1"/>
                <a:gd name="f81" fmla="+- f58 0 f1"/>
                <a:gd name="f82" fmla="*/ f61 1 13759"/>
                <a:gd name="f83" fmla="*/ f62 1 568306"/>
                <a:gd name="f84" fmla="*/ f63 1 13759"/>
                <a:gd name="f85" fmla="*/ f64 1 568306"/>
                <a:gd name="f86" fmla="*/ f65 1 13759"/>
                <a:gd name="f87" fmla="*/ f66 1 568306"/>
                <a:gd name="f88" fmla="*/ f67 1 13759"/>
                <a:gd name="f89" fmla="*/ f68 1 568306"/>
                <a:gd name="f90" fmla="*/ f69 1 568306"/>
                <a:gd name="f91" fmla="*/ f70 1 568306"/>
                <a:gd name="f92" fmla="*/ f71 1 568306"/>
                <a:gd name="f93" fmla="*/ f72 1 13759"/>
                <a:gd name="f94" fmla="*/ f73 1 568306"/>
                <a:gd name="f95" fmla="*/ f74 1 13759"/>
                <a:gd name="f96" fmla="*/ f75 1 568306"/>
                <a:gd name="f97" fmla="*/ f76 1 13759"/>
                <a:gd name="f98" fmla="*/ f77 1 568306"/>
                <a:gd name="f99" fmla="*/ f78 1 568306"/>
                <a:gd name="f100" fmla="*/ f79 1 13759"/>
                <a:gd name="f101" fmla="*/ f80 1 13759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59"/>
                <a:gd name="f109" fmla="*/ f85 1 f60"/>
                <a:gd name="f110" fmla="*/ f86 1 f59"/>
                <a:gd name="f111" fmla="*/ f87 1 f60"/>
                <a:gd name="f112" fmla="*/ f88 1 f59"/>
                <a:gd name="f113" fmla="*/ f89 1 f60"/>
                <a:gd name="f114" fmla="*/ f90 1 f60"/>
                <a:gd name="f115" fmla="*/ f91 1 f60"/>
                <a:gd name="f116" fmla="*/ f92 1 f60"/>
                <a:gd name="f117" fmla="*/ f93 1 f59"/>
                <a:gd name="f118" fmla="*/ f94 1 f60"/>
                <a:gd name="f119" fmla="*/ f95 1 f59"/>
                <a:gd name="f120" fmla="*/ f96 1 f60"/>
                <a:gd name="f121" fmla="*/ f97 1 f59"/>
                <a:gd name="f122" fmla="*/ f98 1 f60"/>
                <a:gd name="f123" fmla="*/ f99 1 f60"/>
                <a:gd name="f124" fmla="*/ f100 1 f59"/>
                <a:gd name="f125" fmla="*/ f101 1 f59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0 1"/>
                <a:gd name="f133" fmla="*/ f109 f51 1"/>
                <a:gd name="f134" fmla="*/ f110 f50 1"/>
                <a:gd name="f135" fmla="*/ f111 f51 1"/>
                <a:gd name="f136" fmla="*/ f112 f50 1"/>
                <a:gd name="f137" fmla="*/ f113 f51 1"/>
                <a:gd name="f138" fmla="*/ f114 f51 1"/>
                <a:gd name="f139" fmla="*/ f115 f51 1"/>
                <a:gd name="f140" fmla="*/ f116 f51 1"/>
                <a:gd name="f141" fmla="*/ f117 f50 1"/>
                <a:gd name="f142" fmla="*/ f118 f51 1"/>
                <a:gd name="f143" fmla="*/ f119 f50 1"/>
                <a:gd name="f144" fmla="*/ f120 f51 1"/>
                <a:gd name="f145" fmla="*/ f121 f50 1"/>
                <a:gd name="f146" fmla="*/ f122 f51 1"/>
                <a:gd name="f147" fmla="*/ f123 f51 1"/>
                <a:gd name="f148" fmla="*/ f124 f50 1"/>
                <a:gd name="f149" fmla="*/ f125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6" y="f138"/>
                </a:cxn>
                <a:cxn ang="f81">
                  <a:pos x="f136" y="f139"/>
                </a:cxn>
                <a:cxn ang="f81">
                  <a:pos x="f136" y="f139"/>
                </a:cxn>
                <a:cxn ang="f81">
                  <a:pos x="f136" y="f140"/>
                </a:cxn>
                <a:cxn ang="f81">
                  <a:pos x="f141" y="f142"/>
                </a:cxn>
                <a:cxn ang="f81">
                  <a:pos x="f143" y="f140"/>
                </a:cxn>
                <a:cxn ang="f81">
                  <a:pos x="f143" y="f144"/>
                </a:cxn>
                <a:cxn ang="f81">
                  <a:pos x="f145" y="f146"/>
                </a:cxn>
                <a:cxn ang="f81">
                  <a:pos x="f145" y="f144"/>
                </a:cxn>
                <a:cxn ang="f81">
                  <a:pos x="f141" y="f147"/>
                </a:cxn>
                <a:cxn ang="f81">
                  <a:pos x="f148" y="f144"/>
                </a:cxn>
                <a:cxn ang="f81">
                  <a:pos x="f148" y="f146"/>
                </a:cxn>
                <a:cxn ang="f81">
                  <a:pos x="f149" y="f146"/>
                </a:cxn>
              </a:cxnLst>
              <a:rect l="f126" t="f129" r="f127" b="f128"/>
              <a:pathLst>
                <a:path w="13759" h="56830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8" y="f29"/>
                    <a:pt x="f28" y="f30"/>
                    <a:pt x="f22" y="f31"/>
                  </a:cubicBezTo>
                  <a:lnTo>
                    <a:pt x="f22" y="f31"/>
                  </a:lnTo>
                  <a:lnTo>
                    <a:pt x="f22" y="f32"/>
                  </a:lnTo>
                  <a:cubicBezTo>
                    <a:pt x="f22" y="f33"/>
                    <a:pt x="f34" y="f5"/>
                    <a:pt x="f32" y="f5"/>
                  </a:cubicBezTo>
                  <a:cubicBezTo>
                    <a:pt x="f35" y="f5"/>
                    <a:pt x="f5" y="f33"/>
                    <a:pt x="f5" y="f32"/>
                  </a:cubicBezTo>
                  <a:lnTo>
                    <a:pt x="f5" y="f36"/>
                  </a:lnTo>
                  <a:cubicBezTo>
                    <a:pt x="f37" y="f38"/>
                    <a:pt x="f39" y="f40"/>
                    <a:pt x="f41" y="f42"/>
                  </a:cubicBezTo>
                  <a:lnTo>
                    <a:pt x="f41" y="f36"/>
                  </a:lnTo>
                  <a:cubicBezTo>
                    <a:pt x="f41" y="f43"/>
                    <a:pt x="f44" y="f45"/>
                    <a:pt x="f32" y="f45"/>
                  </a:cubicBezTo>
                  <a:cubicBezTo>
                    <a:pt x="f46" y="f45"/>
                    <a:pt x="f47" y="f43"/>
                    <a:pt x="f47" y="f36"/>
                  </a:cubicBezTo>
                  <a:lnTo>
                    <a:pt x="f47" y="f42"/>
                  </a:lnTo>
                  <a:lnTo>
                    <a:pt x="f48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3" name="Freeform: Shape 693">
              <a:extLst>
                <a:ext uri="{FF2B5EF4-FFF2-40B4-BE49-F238E27FC236}">
                  <a16:creationId xmlns:a16="http://schemas.microsoft.com/office/drawing/2014/main" id="{C6CF85BF-33D3-C045-3871-651EB3094ACE}"/>
                </a:ext>
              </a:extLst>
            </p:cNvPr>
            <p:cNvSpPr/>
            <p:nvPr/>
          </p:nvSpPr>
          <p:spPr>
            <a:xfrm>
              <a:off x="2398910" y="6456185"/>
              <a:ext cx="17432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325"/>
                <a:gd name="f7" fmla="val 13839"/>
                <a:gd name="f8" fmla="val 7872"/>
                <a:gd name="f9" fmla="val 9776"/>
                <a:gd name="f10" fmla="val 10411"/>
                <a:gd name="f11" fmla="val 10665"/>
                <a:gd name="f12" fmla="val 10919"/>
                <a:gd name="f13" fmla="val 11554"/>
                <a:gd name="f14" fmla="val 174326"/>
                <a:gd name="f15" fmla="val 170542"/>
                <a:gd name="f16" fmla="val 167469"/>
                <a:gd name="f17" fmla="val 10767"/>
                <a:gd name="f18" fmla="val 6983"/>
                <a:gd name="f19" fmla="val 3174"/>
                <a:gd name="f20" fmla="val 170516"/>
                <a:gd name="f21" fmla="val 63"/>
                <a:gd name="f22" fmla="+- 0 0 -90"/>
                <a:gd name="f23" fmla="*/ f3 1 174325"/>
                <a:gd name="f24" fmla="*/ f4 1 1383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74325"/>
                <a:gd name="f33" fmla="*/ f29 1 13839"/>
                <a:gd name="f34" fmla="*/ 0 f30 1"/>
                <a:gd name="f35" fmla="*/ 7872 f29 1"/>
                <a:gd name="f36" fmla="*/ 9776 f29 1"/>
                <a:gd name="f37" fmla="*/ 10665 f29 1"/>
                <a:gd name="f38" fmla="*/ 11554 f29 1"/>
                <a:gd name="f39" fmla="*/ 13839 f29 1"/>
                <a:gd name="f40" fmla="*/ 174326 f30 1"/>
                <a:gd name="f41" fmla="*/ 167469 f30 1"/>
                <a:gd name="f42" fmla="*/ 6983 f29 1"/>
                <a:gd name="f43" fmla="*/ 0 f29 1"/>
                <a:gd name="f44" fmla="+- f31 0 f1"/>
                <a:gd name="f45" fmla="*/ f34 1 174325"/>
                <a:gd name="f46" fmla="*/ f35 1 13839"/>
                <a:gd name="f47" fmla="*/ f36 1 13839"/>
                <a:gd name="f48" fmla="*/ f37 1 13839"/>
                <a:gd name="f49" fmla="*/ f38 1 13839"/>
                <a:gd name="f50" fmla="*/ f39 1 13839"/>
                <a:gd name="f51" fmla="*/ f40 1 174325"/>
                <a:gd name="f52" fmla="*/ f41 1 174325"/>
                <a:gd name="f53" fmla="*/ f42 1 13839"/>
                <a:gd name="f54" fmla="*/ f43 1 13839"/>
                <a:gd name="f55" fmla="*/ f25 1 f32"/>
                <a:gd name="f56" fmla="*/ f26 1 f32"/>
                <a:gd name="f57" fmla="*/ f25 1 f33"/>
                <a:gd name="f58" fmla="*/ f27 1 f33"/>
                <a:gd name="f59" fmla="*/ f45 1 f32"/>
                <a:gd name="f60" fmla="*/ f46 1 f33"/>
                <a:gd name="f61" fmla="*/ f47 1 f33"/>
                <a:gd name="f62" fmla="*/ f48 1 f33"/>
                <a:gd name="f63" fmla="*/ f49 1 f33"/>
                <a:gd name="f64" fmla="*/ f50 1 f33"/>
                <a:gd name="f65" fmla="*/ f51 1 f32"/>
                <a:gd name="f66" fmla="*/ f52 1 f32"/>
                <a:gd name="f67" fmla="*/ f53 1 f33"/>
                <a:gd name="f68" fmla="*/ f54 1 f33"/>
                <a:gd name="f69" fmla="*/ f55 f23 1"/>
                <a:gd name="f70" fmla="*/ f56 f23 1"/>
                <a:gd name="f71" fmla="*/ f58 f24 1"/>
                <a:gd name="f72" fmla="*/ f57 f24 1"/>
                <a:gd name="f73" fmla="*/ f59 f23 1"/>
                <a:gd name="f74" fmla="*/ f60 f24 1"/>
                <a:gd name="f75" fmla="*/ f61 f24 1"/>
                <a:gd name="f76" fmla="*/ f62 f24 1"/>
                <a:gd name="f77" fmla="*/ f63 f24 1"/>
                <a:gd name="f78" fmla="*/ f64 f24 1"/>
                <a:gd name="f79" fmla="*/ f65 f23 1"/>
                <a:gd name="f80" fmla="*/ f66 f23 1"/>
                <a:gd name="f81" fmla="*/ f67 f24 1"/>
                <a:gd name="f82" fmla="*/ f6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3" y="f74"/>
                </a:cxn>
                <a:cxn ang="f44">
                  <a:pos x="f73" y="f75"/>
                </a:cxn>
                <a:cxn ang="f44">
                  <a:pos x="f73" y="f76"/>
                </a:cxn>
                <a:cxn ang="f44">
                  <a:pos x="f73" y="f77"/>
                </a:cxn>
                <a:cxn ang="f44">
                  <a:pos x="f73" y="f78"/>
                </a:cxn>
                <a:cxn ang="f44">
                  <a:pos x="f79" y="f78"/>
                </a:cxn>
                <a:cxn ang="f44">
                  <a:pos x="f80" y="f81"/>
                </a:cxn>
                <a:cxn ang="f44">
                  <a:pos x="f79" y="f82"/>
                </a:cxn>
                <a:cxn ang="f44">
                  <a:pos x="f73" y="f82"/>
                </a:cxn>
                <a:cxn ang="f44">
                  <a:pos x="f73" y="f74"/>
                </a:cxn>
              </a:cxnLst>
              <a:rect l="f69" t="f72" r="f70" b="f71"/>
              <a:pathLst>
                <a:path w="174325" h="13839">
                  <a:moveTo>
                    <a:pt x="f5" y="f8"/>
                  </a:moveTo>
                  <a:lnTo>
                    <a:pt x="f5" y="f9"/>
                  </a:lnTo>
                  <a:cubicBezTo>
                    <a:pt x="f5" y="f9"/>
                    <a:pt x="f5" y="f10"/>
                    <a:pt x="f5" y="f11"/>
                  </a:cubicBezTo>
                  <a:cubicBezTo>
                    <a:pt x="f5" y="f12"/>
                    <a:pt x="f5" y="f11"/>
                    <a:pt x="f5" y="f13"/>
                  </a:cubicBezTo>
                  <a:lnTo>
                    <a:pt x="f5" y="f7"/>
                  </a:lnTo>
                  <a:lnTo>
                    <a:pt x="f14" y="f7"/>
                  </a:lnTo>
                  <a:cubicBezTo>
                    <a:pt x="f15" y="f7"/>
                    <a:pt x="f16" y="f17"/>
                    <a:pt x="f16" y="f18"/>
                  </a:cubicBezTo>
                  <a:cubicBezTo>
                    <a:pt x="f16" y="f19"/>
                    <a:pt x="f20" y="f21"/>
                    <a:pt x="f14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4" name="Freeform: Shape 694">
              <a:extLst>
                <a:ext uri="{FF2B5EF4-FFF2-40B4-BE49-F238E27FC236}">
                  <a16:creationId xmlns:a16="http://schemas.microsoft.com/office/drawing/2014/main" id="{FE376816-53EE-CA59-DF37-1B025CCA37CA}"/>
                </a:ext>
              </a:extLst>
            </p:cNvPr>
            <p:cNvSpPr/>
            <p:nvPr/>
          </p:nvSpPr>
          <p:spPr>
            <a:xfrm>
              <a:off x="2566638" y="6457072"/>
              <a:ext cx="13423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26"/>
                <a:gd name="f7" fmla="val 13839"/>
                <a:gd name="f8" fmla="val 12570"/>
                <a:gd name="f9" fmla="val 10031"/>
                <a:gd name="f10" fmla="val 13332"/>
                <a:gd name="f11" fmla="val 8888"/>
                <a:gd name="f12" fmla="val 13459"/>
                <a:gd name="f13" fmla="val 8177"/>
                <a:gd name="f14" fmla="val 7440"/>
                <a:gd name="f15" fmla="val 6729"/>
                <a:gd name="f16" fmla="val 5967"/>
                <a:gd name="f17" fmla="val 5333"/>
                <a:gd name="f18" fmla="val 4825"/>
                <a:gd name="f19" fmla="val 12418"/>
                <a:gd name="f20" fmla="val 2006"/>
                <a:gd name="f21" fmla="val 9815"/>
                <a:gd name="f22" fmla="val 76"/>
                <a:gd name="f23" fmla="val 6856"/>
                <a:gd name="f24" fmla="val 3047"/>
                <a:gd name="f25" fmla="val 64"/>
                <a:gd name="f26" fmla="val 3174"/>
                <a:gd name="f27" fmla="val 6983"/>
                <a:gd name="f28" fmla="val 10767"/>
                <a:gd name="f29" fmla="val 3073"/>
                <a:gd name="f30" fmla="val 9319"/>
                <a:gd name="f31" fmla="val 13738"/>
                <a:gd name="f32" fmla="val 11529"/>
                <a:gd name="f33" fmla="val 12265"/>
                <a:gd name="f34" fmla="+- 0 0 -90"/>
                <a:gd name="f35" fmla="*/ f3 1 13426"/>
                <a:gd name="f36" fmla="*/ f4 1 13839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3426"/>
                <a:gd name="f45" fmla="*/ f41 1 13839"/>
                <a:gd name="f46" fmla="*/ 12570 f42 1"/>
                <a:gd name="f47" fmla="*/ 10031 f41 1"/>
                <a:gd name="f48" fmla="*/ 13332 f42 1"/>
                <a:gd name="f49" fmla="*/ 8888 f41 1"/>
                <a:gd name="f50" fmla="*/ 6729 f41 1"/>
                <a:gd name="f51" fmla="*/ 4825 f41 1"/>
                <a:gd name="f52" fmla="*/ 6856 f42 1"/>
                <a:gd name="f53" fmla="*/ 0 f41 1"/>
                <a:gd name="f54" fmla="*/ 0 f42 1"/>
                <a:gd name="f55" fmla="*/ 6983 f41 1"/>
                <a:gd name="f56" fmla="*/ 13839 f41 1"/>
                <a:gd name="f57" fmla="+- f43 0 f1"/>
                <a:gd name="f58" fmla="*/ f46 1 13426"/>
                <a:gd name="f59" fmla="*/ f47 1 13839"/>
                <a:gd name="f60" fmla="*/ f48 1 13426"/>
                <a:gd name="f61" fmla="*/ f49 1 13839"/>
                <a:gd name="f62" fmla="*/ f50 1 13839"/>
                <a:gd name="f63" fmla="*/ f51 1 13839"/>
                <a:gd name="f64" fmla="*/ f52 1 13426"/>
                <a:gd name="f65" fmla="*/ f53 1 13839"/>
                <a:gd name="f66" fmla="*/ f54 1 13426"/>
                <a:gd name="f67" fmla="*/ f55 1 13839"/>
                <a:gd name="f68" fmla="*/ f56 1 13839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4"/>
                <a:gd name="f76" fmla="*/ f61 1 f45"/>
                <a:gd name="f77" fmla="*/ f62 1 f45"/>
                <a:gd name="f78" fmla="*/ f63 1 f45"/>
                <a:gd name="f79" fmla="*/ f64 1 f44"/>
                <a:gd name="f80" fmla="*/ f65 1 f45"/>
                <a:gd name="f81" fmla="*/ f66 1 f44"/>
                <a:gd name="f82" fmla="*/ f67 1 f45"/>
                <a:gd name="f83" fmla="*/ f68 1 f45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5 1"/>
                <a:gd name="f91" fmla="*/ f76 f36 1"/>
                <a:gd name="f92" fmla="*/ f77 f36 1"/>
                <a:gd name="f93" fmla="*/ f78 f36 1"/>
                <a:gd name="f94" fmla="*/ f79 f35 1"/>
                <a:gd name="f95" fmla="*/ f80 f36 1"/>
                <a:gd name="f96" fmla="*/ f81 f35 1"/>
                <a:gd name="f97" fmla="*/ f82 f36 1"/>
                <a:gd name="f98" fmla="*/ f8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90" y="f91"/>
                </a:cxn>
                <a:cxn ang="f57">
                  <a:pos x="f90" y="f92"/>
                </a:cxn>
                <a:cxn ang="f57">
                  <a:pos x="f90" y="f92"/>
                </a:cxn>
                <a:cxn ang="f57">
                  <a:pos x="f90" y="f93"/>
                </a:cxn>
                <a:cxn ang="f57">
                  <a:pos x="f94" y="f95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4" y="f98"/>
                </a:cxn>
                <a:cxn ang="f57">
                  <a:pos x="f94" y="f98"/>
                </a:cxn>
                <a:cxn ang="f57">
                  <a:pos x="f88" y="f89"/>
                </a:cxn>
              </a:cxnLst>
              <a:rect l="f84" t="f87" r="f85" b="f86"/>
              <a:pathLst>
                <a:path w="13426" h="13839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0" y="f15"/>
                  </a:lnTo>
                  <a:cubicBezTo>
                    <a:pt x="f10" y="f16"/>
                    <a:pt x="f10" y="f17"/>
                    <a:pt x="f10" y="f18"/>
                  </a:cubicBezTo>
                  <a:cubicBezTo>
                    <a:pt x="f19" y="f20"/>
                    <a:pt x="f21" y="f22"/>
                    <a:pt x="f23" y="f5"/>
                  </a:cubicBezTo>
                  <a:lnTo>
                    <a:pt x="f23" y="f5"/>
                  </a:lnTo>
                  <a:cubicBezTo>
                    <a:pt x="f24" y="f25"/>
                    <a:pt x="f5" y="f26"/>
                    <a:pt x="f5" y="f27"/>
                  </a:cubicBezTo>
                  <a:cubicBezTo>
                    <a:pt x="f5" y="f28"/>
                    <a:pt x="f29" y="f7"/>
                    <a:pt x="f23" y="f7"/>
                  </a:cubicBezTo>
                  <a:lnTo>
                    <a:pt x="f23" y="f7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5" name="Freeform: Shape 695">
              <a:extLst>
                <a:ext uri="{FF2B5EF4-FFF2-40B4-BE49-F238E27FC236}">
                  <a16:creationId xmlns:a16="http://schemas.microsoft.com/office/drawing/2014/main" id="{001AB972-5B91-E409-EBC1-B4AD7EC8F421}"/>
                </a:ext>
              </a:extLst>
            </p:cNvPr>
            <p:cNvSpPr/>
            <p:nvPr/>
          </p:nvSpPr>
          <p:spPr>
            <a:xfrm>
              <a:off x="3284890" y="5813005"/>
              <a:ext cx="10332" cy="79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35"/>
                <a:gd name="f7" fmla="val 7962"/>
                <a:gd name="f8" fmla="val 10284"/>
                <a:gd name="f9" fmla="val 6947"/>
                <a:gd name="f10" fmla="val 10221"/>
                <a:gd name="f11" fmla="val 3140"/>
                <a:gd name="f12" fmla="val 7110"/>
                <a:gd name="f13" fmla="val 91"/>
                <a:gd name="f14" fmla="val 3301"/>
                <a:gd name="f15" fmla="val 1270"/>
                <a:gd name="f16" fmla="val 1981"/>
                <a:gd name="f17" fmla="val -30"/>
                <a:gd name="f18" fmla="val 2717"/>
                <a:gd name="f19" fmla="val 3428"/>
                <a:gd name="f20" fmla="val 7288"/>
                <a:gd name="f21" fmla="val 130"/>
                <a:gd name="f22" fmla="val 10386"/>
                <a:gd name="f23" fmla="val 3288"/>
                <a:gd name="f24" fmla="val 7144"/>
                <a:gd name="f25" fmla="val 7418"/>
                <a:gd name="f26" fmla="val 10322"/>
                <a:gd name="f27" fmla="val 7691"/>
                <a:gd name="f28" fmla="+- 0 0 -90"/>
                <a:gd name="f29" fmla="*/ f3 1 10335"/>
                <a:gd name="f30" fmla="*/ f4 1 796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0335"/>
                <a:gd name="f39" fmla="*/ f35 1 7962"/>
                <a:gd name="f40" fmla="*/ 10284 f36 1"/>
                <a:gd name="f41" fmla="*/ 7962 f35 1"/>
                <a:gd name="f42" fmla="*/ 6947 f35 1"/>
                <a:gd name="f43" fmla="*/ 3301 f36 1"/>
                <a:gd name="f44" fmla="*/ 91 f35 1"/>
                <a:gd name="f45" fmla="*/ 1270 f36 1"/>
                <a:gd name="f46" fmla="*/ 0 f36 1"/>
                <a:gd name="f47" fmla="*/ 3428 f36 1"/>
                <a:gd name="f48" fmla="*/ 10335 f36 1"/>
                <a:gd name="f49" fmla="*/ 7144 f35 1"/>
                <a:gd name="f50" fmla="+- f37 0 f1"/>
                <a:gd name="f51" fmla="*/ f40 1 10335"/>
                <a:gd name="f52" fmla="*/ f41 1 7962"/>
                <a:gd name="f53" fmla="*/ f42 1 7962"/>
                <a:gd name="f54" fmla="*/ f43 1 10335"/>
                <a:gd name="f55" fmla="*/ f44 1 7962"/>
                <a:gd name="f56" fmla="*/ f45 1 10335"/>
                <a:gd name="f57" fmla="*/ f46 1 10335"/>
                <a:gd name="f58" fmla="*/ f47 1 10335"/>
                <a:gd name="f59" fmla="*/ f48 1 10335"/>
                <a:gd name="f60" fmla="*/ f49 1 7962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9"/>
                <a:gd name="f68" fmla="*/ f54 1 f38"/>
                <a:gd name="f69" fmla="*/ f55 1 f39"/>
                <a:gd name="f70" fmla="*/ f56 1 f38"/>
                <a:gd name="f71" fmla="*/ f57 1 f38"/>
                <a:gd name="f72" fmla="*/ f58 1 f38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30 1"/>
                <a:gd name="f82" fmla="*/ f68 f29 1"/>
                <a:gd name="f83" fmla="*/ f69 f30 1"/>
                <a:gd name="f84" fmla="*/ f70 f29 1"/>
                <a:gd name="f85" fmla="*/ f71 f29 1"/>
                <a:gd name="f86" fmla="*/ f72 f29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79" y="f81"/>
                </a:cxn>
                <a:cxn ang="f50">
                  <a:pos x="f82" y="f83"/>
                </a:cxn>
                <a:cxn ang="f50">
                  <a:pos x="f84" y="f83"/>
                </a:cxn>
                <a:cxn ang="f50">
                  <a:pos x="f85" y="f83"/>
                </a:cxn>
                <a:cxn ang="f50">
                  <a:pos x="f85" y="f83"/>
                </a:cxn>
                <a:cxn ang="f50">
                  <a:pos x="f84" y="f83"/>
                </a:cxn>
                <a:cxn ang="f50">
                  <a:pos x="f86" y="f83"/>
                </a:cxn>
                <a:cxn ang="f50">
                  <a:pos x="f87" y="f88"/>
                </a:cxn>
                <a:cxn ang="f50">
                  <a:pos x="f79" y="f80"/>
                </a:cxn>
              </a:cxnLst>
              <a:rect l="f75" t="f78" r="f76" b="f77"/>
              <a:pathLst>
                <a:path w="10335" h="7962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3"/>
                  </a:cubicBezTo>
                  <a:lnTo>
                    <a:pt x="f15" y="f13"/>
                  </a:lnTo>
                  <a:lnTo>
                    <a:pt x="f5" y="f13"/>
                  </a:lnTo>
                  <a:lnTo>
                    <a:pt x="f5" y="f13"/>
                  </a:lnTo>
                  <a:lnTo>
                    <a:pt x="f15" y="f13"/>
                  </a:lnTo>
                  <a:cubicBezTo>
                    <a:pt x="f16" y="f17"/>
                    <a:pt x="f18" y="f17"/>
                    <a:pt x="f19" y="f13"/>
                  </a:cubicBezTo>
                  <a:cubicBezTo>
                    <a:pt x="f20" y="f21"/>
                    <a:pt x="f22" y="f23"/>
                    <a:pt x="f6" y="f24"/>
                  </a:cubicBezTo>
                  <a:cubicBezTo>
                    <a:pt x="f6" y="f25"/>
                    <a:pt x="f26" y="f2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6" name="Freeform: Shape 696">
              <a:extLst>
                <a:ext uri="{FF2B5EF4-FFF2-40B4-BE49-F238E27FC236}">
                  <a16:creationId xmlns:a16="http://schemas.microsoft.com/office/drawing/2014/main" id="{414C0B34-A55C-EA33-B7A2-848346974BAE}"/>
                </a:ext>
              </a:extLst>
            </p:cNvPr>
            <p:cNvSpPr/>
            <p:nvPr/>
          </p:nvSpPr>
          <p:spPr>
            <a:xfrm>
              <a:off x="3286280" y="5814660"/>
              <a:ext cx="7927" cy="1034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29"/>
                <a:gd name="f7" fmla="val 103441"/>
                <a:gd name="f8" fmla="val 3174"/>
                <a:gd name="f9" fmla="val 103061"/>
                <a:gd name="f10" fmla="val 3936"/>
                <a:gd name="f11" fmla="val 5206"/>
                <a:gd name="f12" fmla="val 5599"/>
                <a:gd name="f13" fmla="val 102881"/>
                <a:gd name="f14" fmla="val 5942"/>
                <a:gd name="f15" fmla="val 102622"/>
                <a:gd name="f16" fmla="val 6222"/>
                <a:gd name="f17" fmla="val 102299"/>
                <a:gd name="f18" fmla="val 7237"/>
                <a:gd name="f19" fmla="val 101411"/>
                <a:gd name="f20" fmla="val 7491"/>
                <a:gd name="f21" fmla="val 101102"/>
                <a:gd name="f22" fmla="val 7707"/>
                <a:gd name="f23" fmla="val 100760"/>
                <a:gd name="f24" fmla="val 7872"/>
                <a:gd name="f25" fmla="val 100395"/>
                <a:gd name="f26" fmla="val 7948"/>
                <a:gd name="f27" fmla="val 99974"/>
                <a:gd name="f28" fmla="val 99545"/>
                <a:gd name="f29" fmla="val 99125"/>
                <a:gd name="f30" fmla="val 7885"/>
                <a:gd name="f31" fmla="val 98829"/>
                <a:gd name="f32" fmla="val 98532"/>
                <a:gd name="f33" fmla="val 98236"/>
                <a:gd name="f34" fmla="val 97475"/>
                <a:gd name="f35" fmla="val 97094"/>
                <a:gd name="f36" fmla="val 6947"/>
                <a:gd name="f37" fmla="val 3583"/>
                <a:gd name="f38" fmla="val 5460"/>
                <a:gd name="f39" fmla="val 702"/>
                <a:gd name="f40" fmla="val 2159"/>
                <a:gd name="f41" fmla="val 90"/>
                <a:gd name="f42" fmla="val 1448"/>
                <a:gd name="f43" fmla="val -30"/>
                <a:gd name="f44" fmla="val 711"/>
                <a:gd name="f45" fmla="val 2844"/>
                <a:gd name="f46" fmla="val 973"/>
                <a:gd name="f47" fmla="val 4787"/>
                <a:gd name="f48" fmla="val 3588"/>
                <a:gd name="f49" fmla="val 4825"/>
                <a:gd name="f50" fmla="val 6566"/>
                <a:gd name="f51" fmla="val 4761"/>
                <a:gd name="f52" fmla="val 99947"/>
                <a:gd name="f53" fmla="val 3416"/>
                <a:gd name="f54" fmla="val 102207"/>
                <a:gd name="f55" fmla="val 1270"/>
                <a:gd name="f56" fmla="val 103442"/>
                <a:gd name="f57" fmla="+- 0 0 -90"/>
                <a:gd name="f58" fmla="*/ f3 1 7929"/>
                <a:gd name="f59" fmla="*/ f4 1 103441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7929"/>
                <a:gd name="f68" fmla="*/ f64 1 103441"/>
                <a:gd name="f69" fmla="*/ 3174 f65 1"/>
                <a:gd name="f70" fmla="*/ 103061 f64 1"/>
                <a:gd name="f71" fmla="*/ 3936 f65 1"/>
                <a:gd name="f72" fmla="*/ 5206 f65 1"/>
                <a:gd name="f73" fmla="*/ 6222 f65 1"/>
                <a:gd name="f74" fmla="*/ 102299 f64 1"/>
                <a:gd name="f75" fmla="*/ 7237 f65 1"/>
                <a:gd name="f76" fmla="*/ 101411 f64 1"/>
                <a:gd name="f77" fmla="*/ 7872 f65 1"/>
                <a:gd name="f78" fmla="*/ 100395 f64 1"/>
                <a:gd name="f79" fmla="*/ 99125 f64 1"/>
                <a:gd name="f80" fmla="*/ 98236 f64 1"/>
                <a:gd name="f81" fmla="*/ 97094 f64 1"/>
                <a:gd name="f82" fmla="*/ 6947 f64 1"/>
                <a:gd name="f83" fmla="*/ 2159 f65 1"/>
                <a:gd name="f84" fmla="*/ 90 f64 1"/>
                <a:gd name="f85" fmla="*/ 0 f65 1"/>
                <a:gd name="f86" fmla="*/ 4825 f65 1"/>
                <a:gd name="f87" fmla="*/ 6566 f64 1"/>
                <a:gd name="f88" fmla="*/ 97475 f64 1"/>
                <a:gd name="f89" fmla="*/ 1270 f65 1"/>
                <a:gd name="f90" fmla="*/ 103442 f64 1"/>
                <a:gd name="f91" fmla="+- f66 0 f1"/>
                <a:gd name="f92" fmla="*/ f69 1 7929"/>
                <a:gd name="f93" fmla="*/ f70 1 103441"/>
                <a:gd name="f94" fmla="*/ f71 1 7929"/>
                <a:gd name="f95" fmla="*/ f72 1 7929"/>
                <a:gd name="f96" fmla="*/ f73 1 7929"/>
                <a:gd name="f97" fmla="*/ f74 1 103441"/>
                <a:gd name="f98" fmla="*/ f75 1 7929"/>
                <a:gd name="f99" fmla="*/ f76 1 103441"/>
                <a:gd name="f100" fmla="*/ f77 1 7929"/>
                <a:gd name="f101" fmla="*/ f78 1 103441"/>
                <a:gd name="f102" fmla="*/ f79 1 103441"/>
                <a:gd name="f103" fmla="*/ f80 1 103441"/>
                <a:gd name="f104" fmla="*/ f81 1 103441"/>
                <a:gd name="f105" fmla="*/ f82 1 103441"/>
                <a:gd name="f106" fmla="*/ f83 1 7929"/>
                <a:gd name="f107" fmla="*/ f84 1 103441"/>
                <a:gd name="f108" fmla="*/ f85 1 7929"/>
                <a:gd name="f109" fmla="*/ f86 1 7929"/>
                <a:gd name="f110" fmla="*/ f87 1 103441"/>
                <a:gd name="f111" fmla="*/ f88 1 103441"/>
                <a:gd name="f112" fmla="*/ f89 1 7929"/>
                <a:gd name="f113" fmla="*/ f90 1 103441"/>
                <a:gd name="f114" fmla="*/ f60 1 f67"/>
                <a:gd name="f115" fmla="*/ f61 1 f67"/>
                <a:gd name="f116" fmla="*/ f60 1 f68"/>
                <a:gd name="f117" fmla="*/ f62 1 f68"/>
                <a:gd name="f118" fmla="*/ f92 1 f67"/>
                <a:gd name="f119" fmla="*/ f93 1 f68"/>
                <a:gd name="f120" fmla="*/ f94 1 f67"/>
                <a:gd name="f121" fmla="*/ f95 1 f67"/>
                <a:gd name="f122" fmla="*/ f96 1 f67"/>
                <a:gd name="f123" fmla="*/ f97 1 f68"/>
                <a:gd name="f124" fmla="*/ f98 1 f67"/>
                <a:gd name="f125" fmla="*/ f99 1 f68"/>
                <a:gd name="f126" fmla="*/ f100 1 f67"/>
                <a:gd name="f127" fmla="*/ f101 1 f68"/>
                <a:gd name="f128" fmla="*/ f102 1 f68"/>
                <a:gd name="f129" fmla="*/ f103 1 f68"/>
                <a:gd name="f130" fmla="*/ f104 1 f68"/>
                <a:gd name="f131" fmla="*/ f105 1 f68"/>
                <a:gd name="f132" fmla="*/ f106 1 f67"/>
                <a:gd name="f133" fmla="*/ f107 1 f68"/>
                <a:gd name="f134" fmla="*/ f108 1 f67"/>
                <a:gd name="f135" fmla="*/ f109 1 f67"/>
                <a:gd name="f136" fmla="*/ f110 1 f68"/>
                <a:gd name="f137" fmla="*/ f111 1 f68"/>
                <a:gd name="f138" fmla="*/ f112 1 f67"/>
                <a:gd name="f139" fmla="*/ f113 1 f68"/>
                <a:gd name="f140" fmla="*/ f114 f58 1"/>
                <a:gd name="f141" fmla="*/ f115 f58 1"/>
                <a:gd name="f142" fmla="*/ f117 f59 1"/>
                <a:gd name="f143" fmla="*/ f116 f59 1"/>
                <a:gd name="f144" fmla="*/ f118 f58 1"/>
                <a:gd name="f145" fmla="*/ f119 f59 1"/>
                <a:gd name="f146" fmla="*/ f120 f58 1"/>
                <a:gd name="f147" fmla="*/ f121 f58 1"/>
                <a:gd name="f148" fmla="*/ f122 f58 1"/>
                <a:gd name="f149" fmla="*/ f123 f59 1"/>
                <a:gd name="f150" fmla="*/ f124 f58 1"/>
                <a:gd name="f151" fmla="*/ f125 f59 1"/>
                <a:gd name="f152" fmla="*/ f126 f58 1"/>
                <a:gd name="f153" fmla="*/ f127 f59 1"/>
                <a:gd name="f154" fmla="*/ f128 f59 1"/>
                <a:gd name="f155" fmla="*/ f129 f59 1"/>
                <a:gd name="f156" fmla="*/ f130 f59 1"/>
                <a:gd name="f157" fmla="*/ f131 f59 1"/>
                <a:gd name="f158" fmla="*/ f132 f58 1"/>
                <a:gd name="f159" fmla="*/ f133 f59 1"/>
                <a:gd name="f160" fmla="*/ f134 f58 1"/>
                <a:gd name="f161" fmla="*/ f135 f58 1"/>
                <a:gd name="f162" fmla="*/ f136 f59 1"/>
                <a:gd name="f163" fmla="*/ f137 f59 1"/>
                <a:gd name="f164" fmla="*/ f138 f58 1"/>
                <a:gd name="f165" fmla="*/ f139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4" y="f145"/>
                </a:cxn>
                <a:cxn ang="f91">
                  <a:pos x="f146" y="f145"/>
                </a:cxn>
                <a:cxn ang="f91">
                  <a:pos x="f147" y="f145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2" y="f154"/>
                </a:cxn>
                <a:cxn ang="f91">
                  <a:pos x="f152" y="f155"/>
                </a:cxn>
                <a:cxn ang="f91">
                  <a:pos x="f152" y="f156"/>
                </a:cxn>
                <a:cxn ang="f91">
                  <a:pos x="f152" y="f156"/>
                </a:cxn>
                <a:cxn ang="f91">
                  <a:pos x="f152" y="f157"/>
                </a:cxn>
                <a:cxn ang="f91">
                  <a:pos x="f158" y="f159"/>
                </a:cxn>
                <a:cxn ang="f91">
                  <a:pos x="f160" y="f159"/>
                </a:cxn>
                <a:cxn ang="f91">
                  <a:pos x="f161" y="f162"/>
                </a:cxn>
                <a:cxn ang="f91">
                  <a:pos x="f161" y="f163"/>
                </a:cxn>
                <a:cxn ang="f91">
                  <a:pos x="f164" y="f165"/>
                </a:cxn>
                <a:cxn ang="f91">
                  <a:pos x="f158" y="f165"/>
                </a:cxn>
              </a:cxnLst>
              <a:rect l="f140" t="f143" r="f141" b="f142"/>
              <a:pathLst>
                <a:path w="7929" h="103441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cubicBezTo>
                    <a:pt x="f24" y="f33"/>
                    <a:pt x="f24" y="f34"/>
                    <a:pt x="f24" y="f35"/>
                  </a:cubicBezTo>
                  <a:lnTo>
                    <a:pt x="f24" y="f35"/>
                  </a:lnTo>
                  <a:lnTo>
                    <a:pt x="f24" y="f36"/>
                  </a:lnTo>
                  <a:cubicBezTo>
                    <a:pt x="f24" y="f37"/>
                    <a:pt x="f38" y="f39"/>
                    <a:pt x="f40" y="f41"/>
                  </a:cubicBezTo>
                  <a:cubicBezTo>
                    <a:pt x="f42" y="f43"/>
                    <a:pt x="f44" y="f43"/>
                    <a:pt x="f5" y="f41"/>
                  </a:cubicBezTo>
                  <a:cubicBezTo>
                    <a:pt x="f45" y="f46"/>
                    <a:pt x="f47" y="f48"/>
                    <a:pt x="f49" y="f50"/>
                  </a:cubicBezTo>
                  <a:lnTo>
                    <a:pt x="f49" y="f34"/>
                  </a:lnTo>
                  <a:cubicBezTo>
                    <a:pt x="f51" y="f52"/>
                    <a:pt x="f53" y="f54"/>
                    <a:pt x="f55" y="f56"/>
                  </a:cubicBezTo>
                  <a:lnTo>
                    <a:pt x="f40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7" name="Freeform: Shape 697">
              <a:extLst>
                <a:ext uri="{FF2B5EF4-FFF2-40B4-BE49-F238E27FC236}">
                  <a16:creationId xmlns:a16="http://schemas.microsoft.com/office/drawing/2014/main" id="{E564DC62-65FB-4F8D-3D68-5A18F77E48D9}"/>
                </a:ext>
              </a:extLst>
            </p:cNvPr>
            <p:cNvSpPr/>
            <p:nvPr/>
          </p:nvSpPr>
          <p:spPr>
            <a:xfrm>
              <a:off x="3262030" y="5907636"/>
              <a:ext cx="13834" cy="5555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555536"/>
                <a:gd name="f8" fmla="val 551676"/>
                <a:gd name="f9" fmla="val 3123"/>
                <a:gd name="f10" fmla="val 548553"/>
                <a:gd name="f11" fmla="val 6983"/>
                <a:gd name="f12" fmla="val 10792"/>
                <a:gd name="f13" fmla="val 548616"/>
                <a:gd name="f14" fmla="val 551727"/>
                <a:gd name="f15" fmla="val 7037"/>
                <a:gd name="f16" fmla="val 3229"/>
                <a:gd name="f17" fmla="val 123"/>
                <a:gd name="f18" fmla="val 53"/>
                <a:gd name="f19" fmla="val 6310"/>
                <a:gd name="f20" fmla="val -18"/>
                <a:gd name="f21" fmla="val 5625"/>
                <a:gd name="f22" fmla="val 4952"/>
                <a:gd name="f23" fmla="val 3682"/>
                <a:gd name="f24" fmla="val 2666"/>
                <a:gd name="f25" fmla="val 815"/>
                <a:gd name="f26" fmla="val 1777"/>
                <a:gd name="f27" fmla="val 1704"/>
                <a:gd name="f28" fmla="val 1434"/>
                <a:gd name="f29" fmla="val 2021"/>
                <a:gd name="f30" fmla="val 1181"/>
                <a:gd name="f31" fmla="val 2412"/>
                <a:gd name="f32" fmla="val 1016"/>
                <a:gd name="f33" fmla="val 2847"/>
                <a:gd name="f34" fmla="val 965"/>
                <a:gd name="f35" fmla="val 3226"/>
                <a:gd name="f36" fmla="val 3610"/>
                <a:gd name="f37" fmla="val 3989"/>
                <a:gd name="f38" fmla="val 952"/>
                <a:gd name="f39" fmla="val 4453"/>
                <a:gd name="f40" fmla="val 4923"/>
                <a:gd name="f41" fmla="val 5386"/>
                <a:gd name="f42" fmla="val 5637"/>
                <a:gd name="f43" fmla="val 5896"/>
                <a:gd name="f44" fmla="val 6148"/>
                <a:gd name="f45" fmla="val 554647"/>
                <a:gd name="f46" fmla="+- 0 0 -90"/>
                <a:gd name="f47" fmla="*/ f3 1 13839"/>
                <a:gd name="f48" fmla="*/ f4 1 555536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3839"/>
                <a:gd name="f57" fmla="*/ f53 1 555536"/>
                <a:gd name="f58" fmla="*/ 0 f54 1"/>
                <a:gd name="f59" fmla="*/ 555536 f53 1"/>
                <a:gd name="f60" fmla="*/ 6983 f54 1"/>
                <a:gd name="f61" fmla="*/ 548553 f53 1"/>
                <a:gd name="f62" fmla="*/ 13839 f54 1"/>
                <a:gd name="f63" fmla="*/ 7037 f53 1"/>
                <a:gd name="f64" fmla="*/ 53 f53 1"/>
                <a:gd name="f65" fmla="*/ 4952 f54 1"/>
                <a:gd name="f66" fmla="*/ 3682 f54 1"/>
                <a:gd name="f67" fmla="*/ 2666 f54 1"/>
                <a:gd name="f68" fmla="*/ 815 f53 1"/>
                <a:gd name="f69" fmla="*/ 1777 f54 1"/>
                <a:gd name="f70" fmla="*/ 1704 f53 1"/>
                <a:gd name="f71" fmla="*/ 1016 f54 1"/>
                <a:gd name="f72" fmla="*/ 2847 f53 1"/>
                <a:gd name="f73" fmla="*/ 3989 f53 1"/>
                <a:gd name="f74" fmla="*/ 5386 f53 1"/>
                <a:gd name="f75" fmla="*/ 6148 f53 1"/>
                <a:gd name="f76" fmla="*/ 554647 f53 1"/>
                <a:gd name="f77" fmla="+- f55 0 f1"/>
                <a:gd name="f78" fmla="*/ f58 1 13839"/>
                <a:gd name="f79" fmla="*/ f59 1 555536"/>
                <a:gd name="f80" fmla="*/ f60 1 13839"/>
                <a:gd name="f81" fmla="*/ f61 1 555536"/>
                <a:gd name="f82" fmla="*/ f62 1 13839"/>
                <a:gd name="f83" fmla="*/ f63 1 555536"/>
                <a:gd name="f84" fmla="*/ f64 1 555536"/>
                <a:gd name="f85" fmla="*/ f65 1 13839"/>
                <a:gd name="f86" fmla="*/ f66 1 13839"/>
                <a:gd name="f87" fmla="*/ f67 1 13839"/>
                <a:gd name="f88" fmla="*/ f68 1 555536"/>
                <a:gd name="f89" fmla="*/ f69 1 13839"/>
                <a:gd name="f90" fmla="*/ f70 1 555536"/>
                <a:gd name="f91" fmla="*/ f71 1 13839"/>
                <a:gd name="f92" fmla="*/ f72 1 555536"/>
                <a:gd name="f93" fmla="*/ f73 1 555536"/>
                <a:gd name="f94" fmla="*/ f74 1 555536"/>
                <a:gd name="f95" fmla="*/ f75 1 555536"/>
                <a:gd name="f96" fmla="*/ f76 1 555536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6"/>
                <a:gd name="f104" fmla="*/ f81 1 f57"/>
                <a:gd name="f105" fmla="*/ f82 1 f56"/>
                <a:gd name="f106" fmla="*/ f83 1 f57"/>
                <a:gd name="f107" fmla="*/ f84 1 f57"/>
                <a:gd name="f108" fmla="*/ f85 1 f56"/>
                <a:gd name="f109" fmla="*/ f86 1 f56"/>
                <a:gd name="f110" fmla="*/ f87 1 f56"/>
                <a:gd name="f111" fmla="*/ f88 1 f57"/>
                <a:gd name="f112" fmla="*/ f89 1 f56"/>
                <a:gd name="f113" fmla="*/ f90 1 f57"/>
                <a:gd name="f114" fmla="*/ f91 1 f56"/>
                <a:gd name="f115" fmla="*/ f92 1 f57"/>
                <a:gd name="f116" fmla="*/ f93 1 f57"/>
                <a:gd name="f117" fmla="*/ f94 1 f57"/>
                <a:gd name="f118" fmla="*/ f95 1 f57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7 1"/>
                <a:gd name="f127" fmla="*/ f104 f48 1"/>
                <a:gd name="f128" fmla="*/ f105 f47 1"/>
                <a:gd name="f129" fmla="*/ f106 f48 1"/>
                <a:gd name="f130" fmla="*/ f107 f48 1"/>
                <a:gd name="f131" fmla="*/ f108 f47 1"/>
                <a:gd name="f132" fmla="*/ f109 f47 1"/>
                <a:gd name="f133" fmla="*/ f110 f47 1"/>
                <a:gd name="f134" fmla="*/ f111 f48 1"/>
                <a:gd name="f135" fmla="*/ f112 f47 1"/>
                <a:gd name="f136" fmla="*/ f113 f48 1"/>
                <a:gd name="f137" fmla="*/ f114 f47 1"/>
                <a:gd name="f138" fmla="*/ f115 f48 1"/>
                <a:gd name="f139" fmla="*/ f116 f48 1"/>
                <a:gd name="f140" fmla="*/ f117 f48 1"/>
                <a:gd name="f141" fmla="*/ f118 f48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5"/>
                </a:cxn>
                <a:cxn ang="f77">
                  <a:pos x="f128" y="f129"/>
                </a:cxn>
                <a:cxn ang="f77">
                  <a:pos x="f126" y="f130"/>
                </a:cxn>
                <a:cxn ang="f77">
                  <a:pos x="f131" y="f130"/>
                </a:cxn>
                <a:cxn ang="f77">
                  <a:pos x="f132" y="f130"/>
                </a:cxn>
                <a:cxn ang="f77">
                  <a:pos x="f133" y="f134"/>
                </a:cxn>
                <a:cxn ang="f77">
                  <a:pos x="f135" y="f136"/>
                </a:cxn>
                <a:cxn ang="f77">
                  <a:pos x="f137" y="f138"/>
                </a:cxn>
                <a:cxn ang="f77">
                  <a:pos x="f137" y="f139"/>
                </a:cxn>
                <a:cxn ang="f77">
                  <a:pos x="f137" y="f140"/>
                </a:cxn>
                <a:cxn ang="f77">
                  <a:pos x="f137" y="f141"/>
                </a:cxn>
                <a:cxn ang="f77">
                  <a:pos x="f137" y="f142"/>
                </a:cxn>
              </a:cxnLst>
              <a:rect l="f120" t="f123" r="f121" b="f122"/>
              <a:pathLst>
                <a:path w="13839" h="555536">
                  <a:moveTo>
                    <a:pt x="f5" y="f7"/>
                  </a:moveTo>
                  <a:cubicBezTo>
                    <a:pt x="f5" y="f8"/>
                    <a:pt x="f9" y="f10"/>
                    <a:pt x="f11" y="f10"/>
                  </a:cubicBezTo>
                  <a:cubicBezTo>
                    <a:pt x="f12" y="f13"/>
                    <a:pt x="f6" y="f14"/>
                    <a:pt x="f6" y="f7"/>
                  </a:cubicBezTo>
                  <a:lnTo>
                    <a:pt x="f6" y="f15"/>
                  </a:lnTo>
                  <a:cubicBezTo>
                    <a:pt x="f6" y="f16"/>
                    <a:pt x="f12" y="f17"/>
                    <a:pt x="f11" y="f18"/>
                  </a:cubicBezTo>
                  <a:cubicBezTo>
                    <a:pt x="f19" y="f20"/>
                    <a:pt x="f21" y="f20"/>
                    <a:pt x="f22" y="f18"/>
                  </a:cubicBezTo>
                  <a:lnTo>
                    <a:pt x="f23" y="f18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37"/>
                  </a:cubicBezTo>
                  <a:cubicBezTo>
                    <a:pt x="f38" y="f39"/>
                    <a:pt x="f38" y="f40"/>
                    <a:pt x="f32" y="f41"/>
                  </a:cubicBezTo>
                  <a:cubicBezTo>
                    <a:pt x="f34" y="f42"/>
                    <a:pt x="f34" y="f43"/>
                    <a:pt x="f32" y="f44"/>
                  </a:cubicBezTo>
                  <a:lnTo>
                    <a:pt x="f32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8" name="Freeform: Shape 698">
              <a:extLst>
                <a:ext uri="{FF2B5EF4-FFF2-40B4-BE49-F238E27FC236}">
                  <a16:creationId xmlns:a16="http://schemas.microsoft.com/office/drawing/2014/main" id="{53F9D4B3-91C2-009D-3AEF-DAAA3CF8A788}"/>
                </a:ext>
              </a:extLst>
            </p:cNvPr>
            <p:cNvSpPr/>
            <p:nvPr/>
          </p:nvSpPr>
          <p:spPr>
            <a:xfrm>
              <a:off x="3261902" y="6456313"/>
              <a:ext cx="13889" cy="14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87"/>
                <a:gd name="f7" fmla="val 14940"/>
                <a:gd name="f8" fmla="val 13839"/>
                <a:gd name="f9" fmla="val 9649"/>
                <a:gd name="f10" fmla="val 13903"/>
                <a:gd name="f11" fmla="val 9142"/>
                <a:gd name="f12" fmla="val 8634"/>
                <a:gd name="f13" fmla="val 8126"/>
                <a:gd name="f14" fmla="val 6983"/>
                <a:gd name="f15" fmla="val 3174"/>
                <a:gd name="f16" fmla="val 10792"/>
                <a:gd name="f17" fmla="val 64"/>
                <a:gd name="f18" fmla="val 3123"/>
                <a:gd name="f19" fmla="val 7872"/>
                <a:gd name="f20" fmla="val 11732"/>
                <a:gd name="f21" fmla="val 14855"/>
                <a:gd name="f22" fmla="val 14969"/>
                <a:gd name="f23" fmla="val 8761"/>
                <a:gd name="f24" fmla="val 9650"/>
                <a:gd name="f25" fmla="val 10411"/>
                <a:gd name="f26" fmla="val 11808"/>
                <a:gd name="f27" fmla="val 12951"/>
                <a:gd name="f28" fmla="val 12138"/>
                <a:gd name="f29" fmla="val 12570"/>
                <a:gd name="f30" fmla="val 12392"/>
                <a:gd name="f31" fmla="val 12151"/>
                <a:gd name="f32" fmla="val 11681"/>
                <a:gd name="f33" fmla="val 9903"/>
                <a:gd name="f34" fmla="+- 0 0 -90"/>
                <a:gd name="f35" fmla="*/ f3 1 13887"/>
                <a:gd name="f36" fmla="*/ f4 1 1494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3887"/>
                <a:gd name="f45" fmla="*/ f41 1 14940"/>
                <a:gd name="f46" fmla="*/ 13839 f42 1"/>
                <a:gd name="f47" fmla="*/ 9649 f41 1"/>
                <a:gd name="f48" fmla="*/ 8126 f41 1"/>
                <a:gd name="f49" fmla="*/ 6983 f41 1"/>
                <a:gd name="f50" fmla="*/ 6983 f42 1"/>
                <a:gd name="f51" fmla="*/ 0 f41 1"/>
                <a:gd name="f52" fmla="*/ 0 f42 1"/>
                <a:gd name="f53" fmla="*/ 7872 f41 1"/>
                <a:gd name="f54" fmla="*/ 14855 f41 1"/>
                <a:gd name="f55" fmla="*/ 9650 f42 1"/>
                <a:gd name="f56" fmla="*/ 10411 f42 1"/>
                <a:gd name="f57" fmla="*/ 11808 f42 1"/>
                <a:gd name="f58" fmla="*/ 13839 f41 1"/>
                <a:gd name="f59" fmla="*/ 12951 f41 1"/>
                <a:gd name="f60" fmla="*/ 12570 f42 1"/>
                <a:gd name="f61" fmla="*/ 11681 f41 1"/>
                <a:gd name="f62" fmla="+- f43 0 f1"/>
                <a:gd name="f63" fmla="*/ f46 1 13887"/>
                <a:gd name="f64" fmla="*/ f47 1 14940"/>
                <a:gd name="f65" fmla="*/ f48 1 14940"/>
                <a:gd name="f66" fmla="*/ f49 1 14940"/>
                <a:gd name="f67" fmla="*/ f50 1 13887"/>
                <a:gd name="f68" fmla="*/ f51 1 14940"/>
                <a:gd name="f69" fmla="*/ f52 1 13887"/>
                <a:gd name="f70" fmla="*/ f53 1 14940"/>
                <a:gd name="f71" fmla="*/ f54 1 14940"/>
                <a:gd name="f72" fmla="*/ f55 1 13887"/>
                <a:gd name="f73" fmla="*/ f56 1 13887"/>
                <a:gd name="f74" fmla="*/ f57 1 13887"/>
                <a:gd name="f75" fmla="*/ f58 1 14940"/>
                <a:gd name="f76" fmla="*/ f59 1 14940"/>
                <a:gd name="f77" fmla="*/ f60 1 13887"/>
                <a:gd name="f78" fmla="*/ f61 1 14940"/>
                <a:gd name="f79" fmla="*/ f37 1 f44"/>
                <a:gd name="f80" fmla="*/ f38 1 f44"/>
                <a:gd name="f81" fmla="*/ f37 1 f45"/>
                <a:gd name="f82" fmla="*/ f39 1 f45"/>
                <a:gd name="f83" fmla="*/ f63 1 f44"/>
                <a:gd name="f84" fmla="*/ f64 1 f45"/>
                <a:gd name="f85" fmla="*/ f65 1 f45"/>
                <a:gd name="f86" fmla="*/ f66 1 f45"/>
                <a:gd name="f87" fmla="*/ f67 1 f44"/>
                <a:gd name="f88" fmla="*/ f68 1 f45"/>
                <a:gd name="f89" fmla="*/ f69 1 f44"/>
                <a:gd name="f90" fmla="*/ f70 1 f45"/>
                <a:gd name="f91" fmla="*/ f71 1 f45"/>
                <a:gd name="f92" fmla="*/ f72 1 f44"/>
                <a:gd name="f93" fmla="*/ f73 1 f44"/>
                <a:gd name="f94" fmla="*/ f74 1 f44"/>
                <a:gd name="f95" fmla="*/ f75 1 f45"/>
                <a:gd name="f96" fmla="*/ f76 1 f45"/>
                <a:gd name="f97" fmla="*/ f77 1 f44"/>
                <a:gd name="f98" fmla="*/ f78 1 f45"/>
                <a:gd name="f99" fmla="*/ f79 f35 1"/>
                <a:gd name="f100" fmla="*/ f80 f35 1"/>
                <a:gd name="f101" fmla="*/ f82 f36 1"/>
                <a:gd name="f102" fmla="*/ f81 f36 1"/>
                <a:gd name="f103" fmla="*/ f83 f35 1"/>
                <a:gd name="f104" fmla="*/ f84 f36 1"/>
                <a:gd name="f105" fmla="*/ f85 f36 1"/>
                <a:gd name="f106" fmla="*/ f86 f36 1"/>
                <a:gd name="f107" fmla="*/ f87 f35 1"/>
                <a:gd name="f108" fmla="*/ f88 f36 1"/>
                <a:gd name="f109" fmla="*/ f89 f35 1"/>
                <a:gd name="f110" fmla="*/ f90 f36 1"/>
                <a:gd name="f111" fmla="*/ f91 f36 1"/>
                <a:gd name="f112" fmla="*/ f92 f35 1"/>
                <a:gd name="f113" fmla="*/ f93 f35 1"/>
                <a:gd name="f114" fmla="*/ f94 f35 1"/>
                <a:gd name="f115" fmla="*/ f95 f36 1"/>
                <a:gd name="f116" fmla="*/ f96 f36 1"/>
                <a:gd name="f117" fmla="*/ f97 f35 1"/>
                <a:gd name="f118" fmla="*/ f98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3" y="f104"/>
                </a:cxn>
                <a:cxn ang="f62">
                  <a:pos x="f103" y="f104"/>
                </a:cxn>
                <a:cxn ang="f62">
                  <a:pos x="f103" y="f105"/>
                </a:cxn>
                <a:cxn ang="f62">
                  <a:pos x="f103" y="f106"/>
                </a:cxn>
                <a:cxn ang="f62">
                  <a:pos x="f103" y="f106"/>
                </a:cxn>
                <a:cxn ang="f62">
                  <a:pos x="f107" y="f108"/>
                </a:cxn>
                <a:cxn ang="f62">
                  <a:pos x="f109" y="f106"/>
                </a:cxn>
                <a:cxn ang="f62">
                  <a:pos x="f109" y="f110"/>
                </a:cxn>
                <a:cxn ang="f62">
                  <a:pos x="f107" y="f111"/>
                </a:cxn>
                <a:cxn ang="f62">
                  <a:pos x="f112" y="f111"/>
                </a:cxn>
                <a:cxn ang="f62">
                  <a:pos x="f113" y="f111"/>
                </a:cxn>
                <a:cxn ang="f62">
                  <a:pos x="f114" y="f115"/>
                </a:cxn>
                <a:cxn ang="f62">
                  <a:pos x="f114" y="f116"/>
                </a:cxn>
                <a:cxn ang="f62">
                  <a:pos x="f117" y="f118"/>
                </a:cxn>
                <a:cxn ang="f62">
                  <a:pos x="f103" y="f104"/>
                </a:cxn>
              </a:cxnLst>
              <a:rect l="f99" t="f102" r="f100" b="f101"/>
              <a:pathLst>
                <a:path w="13887" h="14940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lnTo>
                    <a:pt x="f8" y="f14"/>
                  </a:lnTo>
                  <a:cubicBezTo>
                    <a:pt x="f8" y="f15"/>
                    <a:pt x="f16" y="f17"/>
                    <a:pt x="f14" y="f5"/>
                  </a:cubicBezTo>
                  <a:cubicBezTo>
                    <a:pt x="f18" y="f5"/>
                    <a:pt x="f5" y="f18"/>
                    <a:pt x="f5" y="f14"/>
                  </a:cubicBezTo>
                  <a:lnTo>
                    <a:pt x="f5" y="f19"/>
                  </a:lnTo>
                  <a:cubicBezTo>
                    <a:pt x="f5" y="f20"/>
                    <a:pt x="f18" y="f21"/>
                    <a:pt x="f14" y="f21"/>
                  </a:cubicBezTo>
                  <a:cubicBezTo>
                    <a:pt x="f19" y="f22"/>
                    <a:pt x="f23" y="f22"/>
                    <a:pt x="f24" y="f21"/>
                  </a:cubicBezTo>
                  <a:lnTo>
                    <a:pt x="f25" y="f21"/>
                  </a:lnTo>
                  <a:lnTo>
                    <a:pt x="f26" y="f8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29" y="f32"/>
                  </a:cubicBezTo>
                  <a:cubicBezTo>
                    <a:pt x="f29" y="f32"/>
                    <a:pt x="f8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9" name="Freeform: Shape 699">
              <a:extLst>
                <a:ext uri="{FF2B5EF4-FFF2-40B4-BE49-F238E27FC236}">
                  <a16:creationId xmlns:a16="http://schemas.microsoft.com/office/drawing/2014/main" id="{C371F8B5-B249-72F9-233C-596014337328}"/>
                </a:ext>
              </a:extLst>
            </p:cNvPr>
            <p:cNvSpPr/>
            <p:nvPr/>
          </p:nvSpPr>
          <p:spPr>
            <a:xfrm>
              <a:off x="244281" y="6401083"/>
              <a:ext cx="13880" cy="68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84"/>
                <a:gd name="f7" fmla="val 6856"/>
                <a:gd name="f8" fmla="val 9649"/>
                <a:gd name="f9" fmla="val 5841"/>
                <a:gd name="f10" fmla="val 10070"/>
                <a:gd name="f11" fmla="val 5917"/>
                <a:gd name="f12" fmla="val 10499"/>
                <a:gd name="f13" fmla="val 10919"/>
                <a:gd name="f14" fmla="val 11681"/>
                <a:gd name="f15" fmla="val 12062"/>
                <a:gd name="f16" fmla="val 5079"/>
                <a:gd name="f17" fmla="val 13078"/>
                <a:gd name="f18" fmla="val 4317"/>
                <a:gd name="f19" fmla="val 13839"/>
                <a:gd name="f20" fmla="val 3174"/>
                <a:gd name="f21" fmla="val 2412"/>
                <a:gd name="f22" fmla="val 13899"/>
                <a:gd name="f23" fmla="val 1994"/>
                <a:gd name="f24" fmla="val 1562"/>
                <a:gd name="f25" fmla="val 1143"/>
                <a:gd name="f26" fmla="val 762"/>
                <a:gd name="f27" fmla="val 381"/>
                <a:gd name="f28" fmla="val 3784"/>
                <a:gd name="f29" fmla="val 10769"/>
                <a:gd name="f30" fmla="val 6983"/>
                <a:gd name="f31" fmla="val 3175"/>
                <a:gd name="f32" fmla="val 70"/>
                <a:gd name="f33" fmla="val 3809"/>
                <a:gd name="f34" fmla="val 14"/>
                <a:gd name="f35" fmla="val 3263"/>
                <a:gd name="f36" fmla="val 2369"/>
                <a:gd name="f37" fmla="val 6044"/>
                <a:gd name="f38" fmla="val 5587"/>
                <a:gd name="f39" fmla="val 6602"/>
                <a:gd name="f40" fmla="+- 0 0 -90"/>
                <a:gd name="f41" fmla="*/ f3 1 13884"/>
                <a:gd name="f42" fmla="*/ f4 1 6856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3884"/>
                <a:gd name="f51" fmla="*/ f47 1 6856"/>
                <a:gd name="f52" fmla="*/ 9649 f48 1"/>
                <a:gd name="f53" fmla="*/ 5841 f47 1"/>
                <a:gd name="f54" fmla="*/ 10919 f48 1"/>
                <a:gd name="f55" fmla="*/ 12062 f48 1"/>
                <a:gd name="f56" fmla="*/ 5079 f47 1"/>
                <a:gd name="f57" fmla="*/ 13078 f48 1"/>
                <a:gd name="f58" fmla="*/ 4317 f47 1"/>
                <a:gd name="f59" fmla="*/ 13839 f48 1"/>
                <a:gd name="f60" fmla="*/ 3174 f47 1"/>
                <a:gd name="f61" fmla="*/ 2412 f47 1"/>
                <a:gd name="f62" fmla="*/ 1143 f47 1"/>
                <a:gd name="f63" fmla="*/ 0 f47 1"/>
                <a:gd name="f64" fmla="*/ 6983 f48 1"/>
                <a:gd name="f65" fmla="*/ 6856 f47 1"/>
                <a:gd name="f66" fmla="*/ 0 f48 1"/>
                <a:gd name="f67" fmla="*/ 5587 f48 1"/>
                <a:gd name="f68" fmla="*/ 6602 f47 1"/>
                <a:gd name="f69" fmla="+- f49 0 f1"/>
                <a:gd name="f70" fmla="*/ f52 1 13884"/>
                <a:gd name="f71" fmla="*/ f53 1 6856"/>
                <a:gd name="f72" fmla="*/ f54 1 13884"/>
                <a:gd name="f73" fmla="*/ f55 1 13884"/>
                <a:gd name="f74" fmla="*/ f56 1 6856"/>
                <a:gd name="f75" fmla="*/ f57 1 13884"/>
                <a:gd name="f76" fmla="*/ f58 1 6856"/>
                <a:gd name="f77" fmla="*/ f59 1 13884"/>
                <a:gd name="f78" fmla="*/ f60 1 6856"/>
                <a:gd name="f79" fmla="*/ f61 1 6856"/>
                <a:gd name="f80" fmla="*/ f62 1 6856"/>
                <a:gd name="f81" fmla="*/ f63 1 6856"/>
                <a:gd name="f82" fmla="*/ f64 1 13884"/>
                <a:gd name="f83" fmla="*/ f65 1 6856"/>
                <a:gd name="f84" fmla="*/ f66 1 13884"/>
                <a:gd name="f85" fmla="*/ f67 1 13884"/>
                <a:gd name="f86" fmla="*/ f68 1 6856"/>
                <a:gd name="f87" fmla="*/ f43 1 f50"/>
                <a:gd name="f88" fmla="*/ f44 1 f50"/>
                <a:gd name="f89" fmla="*/ f43 1 f51"/>
                <a:gd name="f90" fmla="*/ f45 1 f51"/>
                <a:gd name="f91" fmla="*/ f70 1 f50"/>
                <a:gd name="f92" fmla="*/ f71 1 f51"/>
                <a:gd name="f93" fmla="*/ f72 1 f50"/>
                <a:gd name="f94" fmla="*/ f73 1 f50"/>
                <a:gd name="f95" fmla="*/ f74 1 f51"/>
                <a:gd name="f96" fmla="*/ f75 1 f50"/>
                <a:gd name="f97" fmla="*/ f76 1 f51"/>
                <a:gd name="f98" fmla="*/ f77 1 f50"/>
                <a:gd name="f99" fmla="*/ f78 1 f51"/>
                <a:gd name="f100" fmla="*/ f79 1 f51"/>
                <a:gd name="f101" fmla="*/ f80 1 f51"/>
                <a:gd name="f102" fmla="*/ f81 1 f51"/>
                <a:gd name="f103" fmla="*/ f82 1 f50"/>
                <a:gd name="f104" fmla="*/ f83 1 f51"/>
                <a:gd name="f105" fmla="*/ f84 1 f50"/>
                <a:gd name="f106" fmla="*/ f85 1 f50"/>
                <a:gd name="f107" fmla="*/ f86 1 f51"/>
                <a:gd name="f108" fmla="*/ f87 f41 1"/>
                <a:gd name="f109" fmla="*/ f88 f41 1"/>
                <a:gd name="f110" fmla="*/ f90 f42 1"/>
                <a:gd name="f111" fmla="*/ f89 f42 1"/>
                <a:gd name="f112" fmla="*/ f91 f41 1"/>
                <a:gd name="f113" fmla="*/ f92 f42 1"/>
                <a:gd name="f114" fmla="*/ f93 f41 1"/>
                <a:gd name="f115" fmla="*/ f94 f41 1"/>
                <a:gd name="f116" fmla="*/ f95 f42 1"/>
                <a:gd name="f117" fmla="*/ f96 f41 1"/>
                <a:gd name="f118" fmla="*/ f97 f42 1"/>
                <a:gd name="f119" fmla="*/ f98 f41 1"/>
                <a:gd name="f120" fmla="*/ f99 f42 1"/>
                <a:gd name="f121" fmla="*/ f100 f42 1"/>
                <a:gd name="f122" fmla="*/ f101 f42 1"/>
                <a:gd name="f123" fmla="*/ f102 f42 1"/>
                <a:gd name="f124" fmla="*/ f103 f41 1"/>
                <a:gd name="f125" fmla="*/ f104 f42 1"/>
                <a:gd name="f126" fmla="*/ f105 f41 1"/>
                <a:gd name="f127" fmla="*/ f106 f41 1"/>
                <a:gd name="f128" fmla="*/ f107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2" y="f113"/>
                </a:cxn>
                <a:cxn ang="f69">
                  <a:pos x="f114" y="f113"/>
                </a:cxn>
                <a:cxn ang="f69">
                  <a:pos x="f115" y="f116"/>
                </a:cxn>
                <a:cxn ang="f69">
                  <a:pos x="f117" y="f118"/>
                </a:cxn>
                <a:cxn ang="f69">
                  <a:pos x="f119" y="f120"/>
                </a:cxn>
                <a:cxn ang="f69">
                  <a:pos x="f119" y="f121"/>
                </a:cxn>
                <a:cxn ang="f69">
                  <a:pos x="f119" y="f121"/>
                </a:cxn>
                <a:cxn ang="f69">
                  <a:pos x="f119" y="f122"/>
                </a:cxn>
                <a:cxn ang="f69">
                  <a:pos x="f119" y="f123"/>
                </a:cxn>
                <a:cxn ang="f69">
                  <a:pos x="f119" y="f123"/>
                </a:cxn>
                <a:cxn ang="f69">
                  <a:pos x="f124" y="f125"/>
                </a:cxn>
                <a:cxn ang="f69">
                  <a:pos x="f126" y="f123"/>
                </a:cxn>
                <a:cxn ang="f69">
                  <a:pos x="f126" y="f123"/>
                </a:cxn>
                <a:cxn ang="f69">
                  <a:pos x="f127" y="f128"/>
                </a:cxn>
                <a:cxn ang="f69">
                  <a:pos x="f124" y="f128"/>
                </a:cxn>
              </a:cxnLst>
              <a:rect l="f108" t="f111" r="f109" b="f110"/>
              <a:pathLst>
                <a:path w="13884" h="6856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3" y="f9"/>
                    <a:pt x="f14" y="f9"/>
                    <a:pt x="f15" y="f16"/>
                  </a:cubicBezTo>
                  <a:lnTo>
                    <a:pt x="f17" y="f18"/>
                  </a:lnTo>
                  <a:lnTo>
                    <a:pt x="f19" y="f20"/>
                  </a:lnTo>
                  <a:lnTo>
                    <a:pt x="f19" y="f21"/>
                  </a:lnTo>
                  <a:lnTo>
                    <a:pt x="f19" y="f21"/>
                  </a:lnTo>
                  <a:cubicBezTo>
                    <a:pt x="f22" y="f23"/>
                    <a:pt x="f22" y="f24"/>
                    <a:pt x="f19" y="f25"/>
                  </a:cubicBezTo>
                  <a:cubicBezTo>
                    <a:pt x="f22" y="f26"/>
                    <a:pt x="f22" y="f27"/>
                    <a:pt x="f19" y="f5"/>
                  </a:cubicBezTo>
                  <a:lnTo>
                    <a:pt x="f19" y="f5"/>
                  </a:lnTo>
                  <a:cubicBezTo>
                    <a:pt x="f19" y="f28"/>
                    <a:pt x="f29" y="f7"/>
                    <a:pt x="f30" y="f7"/>
                  </a:cubicBezTo>
                  <a:cubicBezTo>
                    <a:pt x="f31" y="f7"/>
                    <a:pt x="f32" y="f33"/>
                    <a:pt x="f5" y="f5"/>
                  </a:cubicBezTo>
                  <a:lnTo>
                    <a:pt x="f5" y="f5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30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0" name="Freeform: Shape 700">
              <a:extLst>
                <a:ext uri="{FF2B5EF4-FFF2-40B4-BE49-F238E27FC236}">
                  <a16:creationId xmlns:a16="http://schemas.microsoft.com/office/drawing/2014/main" id="{DCDF59B7-B3A1-6BC9-F419-3397F2562908}"/>
                </a:ext>
              </a:extLst>
            </p:cNvPr>
            <p:cNvSpPr/>
            <p:nvPr/>
          </p:nvSpPr>
          <p:spPr>
            <a:xfrm>
              <a:off x="256726" y="4969773"/>
              <a:ext cx="13240" cy="7776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236"/>
                <a:gd name="f7" fmla="val 777676"/>
                <a:gd name="f8" fmla="val 6221"/>
                <a:gd name="f9" fmla="val 770820"/>
                <a:gd name="f10" fmla="val 10029"/>
                <a:gd name="f11" fmla="val 13135"/>
                <a:gd name="f12" fmla="val 773870"/>
                <a:gd name="f13" fmla="val 13205"/>
                <a:gd name="f14" fmla="val 6983"/>
                <a:gd name="f15" fmla="val 6095"/>
                <a:gd name="f16" fmla="val 5587"/>
                <a:gd name="f17" fmla="val 13247"/>
                <a:gd name="f18" fmla="val 5122"/>
                <a:gd name="f19" fmla="val 4655"/>
                <a:gd name="f20" fmla="val 4190"/>
                <a:gd name="f21" fmla="val 12128"/>
                <a:gd name="f22" fmla="val 1641"/>
                <a:gd name="f23" fmla="val 9624"/>
                <a:gd name="f24" fmla="val -12"/>
                <a:gd name="f25" fmla="val 6856"/>
                <a:gd name="f26" fmla="val 4692"/>
                <a:gd name="f27" fmla="val -20"/>
                <a:gd name="f28" fmla="val 2673"/>
                <a:gd name="f29" fmla="val 1086"/>
                <a:gd name="f30" fmla="val 1524"/>
                <a:gd name="f31" fmla="val 2921"/>
                <a:gd name="f32" fmla="val 555"/>
                <a:gd name="f33" fmla="val 4054"/>
                <a:gd name="f34" fmla="val 15"/>
                <a:gd name="f35" fmla="val 5492"/>
                <a:gd name="f36" fmla="val -15"/>
                <a:gd name="f37" fmla="val 774124"/>
                <a:gd name="f38" fmla="val 2684"/>
                <a:gd name="f39" fmla="val 771149"/>
                <a:gd name="f40" fmla="+- 0 0 -90"/>
                <a:gd name="f41" fmla="*/ f3 1 13236"/>
                <a:gd name="f42" fmla="*/ f4 1 777676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3236"/>
                <a:gd name="f51" fmla="*/ f47 1 777676"/>
                <a:gd name="f52" fmla="*/ 6221 f48 1"/>
                <a:gd name="f53" fmla="*/ 770820 f47 1"/>
                <a:gd name="f54" fmla="*/ 13205 f48 1"/>
                <a:gd name="f55" fmla="*/ 777676 f47 1"/>
                <a:gd name="f56" fmla="*/ 6983 f47 1"/>
                <a:gd name="f57" fmla="*/ 5587 f47 1"/>
                <a:gd name="f58" fmla="*/ 4190 f47 1"/>
                <a:gd name="f59" fmla="*/ 6856 f48 1"/>
                <a:gd name="f60" fmla="*/ 0 f47 1"/>
                <a:gd name="f61" fmla="*/ 1524 f48 1"/>
                <a:gd name="f62" fmla="*/ 2921 f47 1"/>
                <a:gd name="f63" fmla="*/ 0 f48 1"/>
                <a:gd name="f64" fmla="+- f49 0 f1"/>
                <a:gd name="f65" fmla="*/ f52 1 13236"/>
                <a:gd name="f66" fmla="*/ f53 1 777676"/>
                <a:gd name="f67" fmla="*/ f54 1 13236"/>
                <a:gd name="f68" fmla="*/ f55 1 777676"/>
                <a:gd name="f69" fmla="*/ f56 1 777676"/>
                <a:gd name="f70" fmla="*/ f57 1 777676"/>
                <a:gd name="f71" fmla="*/ f58 1 777676"/>
                <a:gd name="f72" fmla="*/ f59 1 13236"/>
                <a:gd name="f73" fmla="*/ f60 1 777676"/>
                <a:gd name="f74" fmla="*/ f61 1 13236"/>
                <a:gd name="f75" fmla="*/ f62 1 777676"/>
                <a:gd name="f76" fmla="*/ f63 1 13236"/>
                <a:gd name="f77" fmla="*/ f43 1 f50"/>
                <a:gd name="f78" fmla="*/ f44 1 f50"/>
                <a:gd name="f79" fmla="*/ f43 1 f51"/>
                <a:gd name="f80" fmla="*/ f45 1 f51"/>
                <a:gd name="f81" fmla="*/ f65 1 f50"/>
                <a:gd name="f82" fmla="*/ f66 1 f51"/>
                <a:gd name="f83" fmla="*/ f67 1 f50"/>
                <a:gd name="f84" fmla="*/ f68 1 f51"/>
                <a:gd name="f85" fmla="*/ f69 1 f51"/>
                <a:gd name="f86" fmla="*/ f70 1 f51"/>
                <a:gd name="f87" fmla="*/ f71 1 f51"/>
                <a:gd name="f88" fmla="*/ f72 1 f50"/>
                <a:gd name="f89" fmla="*/ f73 1 f51"/>
                <a:gd name="f90" fmla="*/ f74 1 f50"/>
                <a:gd name="f91" fmla="*/ f75 1 f51"/>
                <a:gd name="f92" fmla="*/ f76 1 f50"/>
                <a:gd name="f93" fmla="*/ f77 f41 1"/>
                <a:gd name="f94" fmla="*/ f78 f41 1"/>
                <a:gd name="f95" fmla="*/ f80 f42 1"/>
                <a:gd name="f96" fmla="*/ f79 f42 1"/>
                <a:gd name="f97" fmla="*/ f81 f41 1"/>
                <a:gd name="f98" fmla="*/ f82 f42 1"/>
                <a:gd name="f99" fmla="*/ f83 f41 1"/>
                <a:gd name="f100" fmla="*/ f84 f42 1"/>
                <a:gd name="f101" fmla="*/ f85 f42 1"/>
                <a:gd name="f102" fmla="*/ f86 f42 1"/>
                <a:gd name="f103" fmla="*/ f87 f42 1"/>
                <a:gd name="f104" fmla="*/ f88 f41 1"/>
                <a:gd name="f105" fmla="*/ f89 f42 1"/>
                <a:gd name="f106" fmla="*/ f90 f41 1"/>
                <a:gd name="f107" fmla="*/ f91 f42 1"/>
                <a:gd name="f108" fmla="*/ f92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7" y="f98"/>
                </a:cxn>
                <a:cxn ang="f64">
                  <a:pos x="f99" y="f100"/>
                </a:cxn>
                <a:cxn ang="f64">
                  <a:pos x="f99" y="f101"/>
                </a:cxn>
                <a:cxn ang="f64">
                  <a:pos x="f99" y="f101"/>
                </a:cxn>
                <a:cxn ang="f64">
                  <a:pos x="f99" y="f102"/>
                </a:cxn>
                <a:cxn ang="f64">
                  <a:pos x="f99" y="f103"/>
                </a:cxn>
                <a:cxn ang="f64">
                  <a:pos x="f99" y="f103"/>
                </a:cxn>
                <a:cxn ang="f64">
                  <a:pos x="f104" y="f105"/>
                </a:cxn>
                <a:cxn ang="f64">
                  <a:pos x="f106" y="f107"/>
                </a:cxn>
                <a:cxn ang="f64">
                  <a:pos x="f108" y="f101"/>
                </a:cxn>
                <a:cxn ang="f64">
                  <a:pos x="f108" y="f100"/>
                </a:cxn>
                <a:cxn ang="f64">
                  <a:pos x="f97" y="f98"/>
                </a:cxn>
              </a:cxnLst>
              <a:rect l="f93" t="f96" r="f94" b="f95"/>
              <a:pathLst>
                <a:path w="13236" h="777676">
                  <a:moveTo>
                    <a:pt x="f8" y="f9"/>
                  </a:moveTo>
                  <a:cubicBezTo>
                    <a:pt x="f10" y="f9"/>
                    <a:pt x="f11" y="f12"/>
                    <a:pt x="f13" y="f7"/>
                  </a:cubicBezTo>
                  <a:lnTo>
                    <a:pt x="f13" y="f14"/>
                  </a:lnTo>
                  <a:lnTo>
                    <a:pt x="f13" y="f14"/>
                  </a:lnTo>
                  <a:cubicBezTo>
                    <a:pt x="f13" y="f14"/>
                    <a:pt x="f13" y="f15"/>
                    <a:pt x="f13" y="f16"/>
                  </a:cubicBezTo>
                  <a:cubicBezTo>
                    <a:pt x="f17" y="f18"/>
                    <a:pt x="f17" y="f19"/>
                    <a:pt x="f13" y="f20"/>
                  </a:cubicBezTo>
                  <a:lnTo>
                    <a:pt x="f13" y="f20"/>
                  </a:lnTo>
                  <a:cubicBezTo>
                    <a:pt x="f21" y="f22"/>
                    <a:pt x="f23" y="f24"/>
                    <a:pt x="f25" y="f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5" y="f14"/>
                  </a:cubicBezTo>
                  <a:lnTo>
                    <a:pt x="f5" y="f7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1" name="Freeform: Shape 701">
              <a:extLst>
                <a:ext uri="{FF2B5EF4-FFF2-40B4-BE49-F238E27FC236}">
                  <a16:creationId xmlns:a16="http://schemas.microsoft.com/office/drawing/2014/main" id="{F20591D3-C203-2075-08D4-16539BFF23BC}"/>
                </a:ext>
              </a:extLst>
            </p:cNvPr>
            <p:cNvSpPr/>
            <p:nvPr/>
          </p:nvSpPr>
          <p:spPr>
            <a:xfrm>
              <a:off x="256096" y="5740594"/>
              <a:ext cx="13834" cy="2428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42888"/>
                <a:gd name="f8" fmla="val 2539"/>
                <a:gd name="f9" fmla="val 241619"/>
                <a:gd name="f10" fmla="val 3465"/>
                <a:gd name="f11" fmla="val 242319"/>
                <a:gd name="f12" fmla="val 4561"/>
                <a:gd name="f13" fmla="val 242758"/>
                <a:gd name="f14" fmla="val 5714"/>
                <a:gd name="f15" fmla="val 242889"/>
                <a:gd name="f16" fmla="val 6856"/>
                <a:gd name="f17" fmla="val 8126"/>
                <a:gd name="f18" fmla="val 11394"/>
                <a:gd name="f19" fmla="val 242390"/>
                <a:gd name="f20" fmla="val 13815"/>
                <a:gd name="f21" fmla="val 239591"/>
                <a:gd name="f22" fmla="val 236286"/>
                <a:gd name="f23" fmla="val 13770"/>
                <a:gd name="f24" fmla="val 3050"/>
                <a:gd name="f25" fmla="val 10664"/>
                <a:gd name="f26" fmla="val 3070"/>
                <a:gd name="f27" fmla="val 46"/>
                <a:gd name="f28" fmla="val 237772"/>
                <a:gd name="f29" fmla="val 581"/>
                <a:gd name="f30" fmla="val 239200"/>
                <a:gd name="f31" fmla="val 1524"/>
                <a:gd name="f32" fmla="val 240349"/>
                <a:gd name="f33" fmla="+- 0 0 -90"/>
                <a:gd name="f34" fmla="*/ f3 1 13839"/>
                <a:gd name="f35" fmla="*/ f4 1 242888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3839"/>
                <a:gd name="f44" fmla="*/ f40 1 242888"/>
                <a:gd name="f45" fmla="*/ 2539 f41 1"/>
                <a:gd name="f46" fmla="*/ 241619 f40 1"/>
                <a:gd name="f47" fmla="*/ 5714 f41 1"/>
                <a:gd name="f48" fmla="*/ 242889 f40 1"/>
                <a:gd name="f49" fmla="*/ 6856 f41 1"/>
                <a:gd name="f50" fmla="*/ 8126 f41 1"/>
                <a:gd name="f51" fmla="*/ 13839 f41 1"/>
                <a:gd name="f52" fmla="*/ 236286 f40 1"/>
                <a:gd name="f53" fmla="*/ 6856 f40 1"/>
                <a:gd name="f54" fmla="*/ 0 f40 1"/>
                <a:gd name="f55" fmla="*/ 0 f41 1"/>
                <a:gd name="f56" fmla="*/ 1524 f41 1"/>
                <a:gd name="f57" fmla="*/ 240349 f40 1"/>
                <a:gd name="f58" fmla="+- f42 0 f1"/>
                <a:gd name="f59" fmla="*/ f45 1 13839"/>
                <a:gd name="f60" fmla="*/ f46 1 242888"/>
                <a:gd name="f61" fmla="*/ f47 1 13839"/>
                <a:gd name="f62" fmla="*/ f48 1 242888"/>
                <a:gd name="f63" fmla="*/ f49 1 13839"/>
                <a:gd name="f64" fmla="*/ f50 1 13839"/>
                <a:gd name="f65" fmla="*/ f51 1 13839"/>
                <a:gd name="f66" fmla="*/ f52 1 242888"/>
                <a:gd name="f67" fmla="*/ f53 1 242888"/>
                <a:gd name="f68" fmla="*/ f54 1 242888"/>
                <a:gd name="f69" fmla="*/ f55 1 13839"/>
                <a:gd name="f70" fmla="*/ f56 1 13839"/>
                <a:gd name="f71" fmla="*/ f57 1 242888"/>
                <a:gd name="f72" fmla="*/ f36 1 f43"/>
                <a:gd name="f73" fmla="*/ f37 1 f43"/>
                <a:gd name="f74" fmla="*/ f36 1 f44"/>
                <a:gd name="f75" fmla="*/ f38 1 f44"/>
                <a:gd name="f76" fmla="*/ f59 1 f43"/>
                <a:gd name="f77" fmla="*/ f60 1 f44"/>
                <a:gd name="f78" fmla="*/ f61 1 f43"/>
                <a:gd name="f79" fmla="*/ f62 1 f44"/>
                <a:gd name="f80" fmla="*/ f63 1 f43"/>
                <a:gd name="f81" fmla="*/ f64 1 f43"/>
                <a:gd name="f82" fmla="*/ f65 1 f43"/>
                <a:gd name="f83" fmla="*/ f66 1 f44"/>
                <a:gd name="f84" fmla="*/ f67 1 f44"/>
                <a:gd name="f85" fmla="*/ f68 1 f44"/>
                <a:gd name="f86" fmla="*/ f69 1 f43"/>
                <a:gd name="f87" fmla="*/ f70 1 f43"/>
                <a:gd name="f88" fmla="*/ f71 1 f44"/>
                <a:gd name="f89" fmla="*/ f72 f34 1"/>
                <a:gd name="f90" fmla="*/ f73 f34 1"/>
                <a:gd name="f91" fmla="*/ f75 f35 1"/>
                <a:gd name="f92" fmla="*/ f74 f35 1"/>
                <a:gd name="f93" fmla="*/ f76 f34 1"/>
                <a:gd name="f94" fmla="*/ f77 f35 1"/>
                <a:gd name="f95" fmla="*/ f78 f34 1"/>
                <a:gd name="f96" fmla="*/ f79 f35 1"/>
                <a:gd name="f97" fmla="*/ f80 f34 1"/>
                <a:gd name="f98" fmla="*/ f81 f34 1"/>
                <a:gd name="f99" fmla="*/ f82 f34 1"/>
                <a:gd name="f100" fmla="*/ f83 f35 1"/>
                <a:gd name="f101" fmla="*/ f84 f35 1"/>
                <a:gd name="f102" fmla="*/ f85 f35 1"/>
                <a:gd name="f103" fmla="*/ f86 f34 1"/>
                <a:gd name="f104" fmla="*/ f87 f34 1"/>
                <a:gd name="f105" fmla="*/ f88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3" y="f94"/>
                </a:cxn>
                <a:cxn ang="f58">
                  <a:pos x="f95" y="f96"/>
                </a:cxn>
                <a:cxn ang="f58">
                  <a:pos x="f97" y="f96"/>
                </a:cxn>
                <a:cxn ang="f58">
                  <a:pos x="f98" y="f96"/>
                </a:cxn>
                <a:cxn ang="f58">
                  <a:pos x="f99" y="f100"/>
                </a:cxn>
                <a:cxn ang="f58">
                  <a:pos x="f99" y="f101"/>
                </a:cxn>
                <a:cxn ang="f58">
                  <a:pos x="f97" y="f102"/>
                </a:cxn>
                <a:cxn ang="f58">
                  <a:pos x="f103" y="f101"/>
                </a:cxn>
                <a:cxn ang="f58">
                  <a:pos x="f103" y="f100"/>
                </a:cxn>
                <a:cxn ang="f58">
                  <a:pos x="f104" y="f105"/>
                </a:cxn>
                <a:cxn ang="f58">
                  <a:pos x="f104" y="f105"/>
                </a:cxn>
              </a:cxnLst>
              <a:rect l="f89" t="f92" r="f90" b="f91"/>
              <a:pathLst>
                <a:path w="13839" h="2428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7" y="f15"/>
                  </a:lnTo>
                  <a:cubicBezTo>
                    <a:pt x="f18" y="f19"/>
                    <a:pt x="f20" y="f21"/>
                    <a:pt x="f6" y="f22"/>
                  </a:cubicBezTo>
                  <a:lnTo>
                    <a:pt x="f6" y="f16"/>
                  </a:lnTo>
                  <a:cubicBezTo>
                    <a:pt x="f23" y="f24"/>
                    <a:pt x="f25" y="f5"/>
                    <a:pt x="f16" y="f5"/>
                  </a:cubicBezTo>
                  <a:cubicBezTo>
                    <a:pt x="f26" y="f5"/>
                    <a:pt x="f5" y="f26"/>
                    <a:pt x="f5" y="f16"/>
                  </a:cubicBezTo>
                  <a:lnTo>
                    <a:pt x="f5" y="f22"/>
                  </a:ln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2" name="Freeform: Shape 702">
              <a:extLst>
                <a:ext uri="{FF2B5EF4-FFF2-40B4-BE49-F238E27FC236}">
                  <a16:creationId xmlns:a16="http://schemas.microsoft.com/office/drawing/2014/main" id="{E5D4BDE9-51AA-EE39-C053-7703CDF9C8F3}"/>
                </a:ext>
              </a:extLst>
            </p:cNvPr>
            <p:cNvSpPr/>
            <p:nvPr/>
          </p:nvSpPr>
          <p:spPr>
            <a:xfrm>
              <a:off x="692475" y="6084170"/>
              <a:ext cx="12874" cy="3150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76"/>
                <a:gd name="f7" fmla="val 315006"/>
                <a:gd name="f8" fmla="val 5840"/>
                <a:gd name="f9" fmla="val 308531"/>
                <a:gd name="f10" fmla="val 12824"/>
                <a:gd name="f11" fmla="val 3809"/>
                <a:gd name="f12" fmla="val 12883"/>
                <a:gd name="f13" fmla="val 3339"/>
                <a:gd name="f14" fmla="val 2882"/>
                <a:gd name="f15" fmla="val 2412"/>
                <a:gd name="f16" fmla="val 12881"/>
                <a:gd name="f17" fmla="val 1943"/>
                <a:gd name="f18" fmla="val 1485"/>
                <a:gd name="f19" fmla="val 1016"/>
                <a:gd name="f20" fmla="val 12863"/>
                <a:gd name="f21" fmla="val 673"/>
                <a:gd name="f22" fmla="val 343"/>
                <a:gd name="f23" fmla="val 12895"/>
                <a:gd name="f24" fmla="val 1359"/>
                <a:gd name="f25" fmla="val 2031"/>
                <a:gd name="f26" fmla="val 12754"/>
                <a:gd name="f27" fmla="val 9648"/>
                <a:gd name="f28" fmla="val 8888"/>
                <a:gd name="f29" fmla="val 146"/>
                <a:gd name="f30" fmla="val 311731"/>
                <a:gd name="f31" fmla="val 2595"/>
                <a:gd name="f32" fmla="val 309014"/>
                <a:gd name="f33" fmla="+- 0 0 -90"/>
                <a:gd name="f34" fmla="*/ f3 1 12876"/>
                <a:gd name="f35" fmla="*/ f4 1 315006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2876"/>
                <a:gd name="f44" fmla="*/ f40 1 315006"/>
                <a:gd name="f45" fmla="*/ 5840 f41 1"/>
                <a:gd name="f46" fmla="*/ 308531 f40 1"/>
                <a:gd name="f47" fmla="*/ 12824 f41 1"/>
                <a:gd name="f48" fmla="*/ 3809 f40 1"/>
                <a:gd name="f49" fmla="*/ 2412 f40 1"/>
                <a:gd name="f50" fmla="*/ 1016 f40 1"/>
                <a:gd name="f51" fmla="*/ 0 f40 1"/>
                <a:gd name="f52" fmla="*/ 2031 f40 1"/>
                <a:gd name="f53" fmla="*/ 8888 f40 1"/>
                <a:gd name="f54" fmla="*/ 0 f41 1"/>
                <a:gd name="f55" fmla="*/ 315006 f40 1"/>
                <a:gd name="f56" fmla="+- f42 0 f1"/>
                <a:gd name="f57" fmla="*/ f45 1 12876"/>
                <a:gd name="f58" fmla="*/ f46 1 315006"/>
                <a:gd name="f59" fmla="*/ f47 1 12876"/>
                <a:gd name="f60" fmla="*/ f48 1 315006"/>
                <a:gd name="f61" fmla="*/ f49 1 315006"/>
                <a:gd name="f62" fmla="*/ f50 1 315006"/>
                <a:gd name="f63" fmla="*/ f51 1 315006"/>
                <a:gd name="f64" fmla="*/ f52 1 315006"/>
                <a:gd name="f65" fmla="*/ f53 1 315006"/>
                <a:gd name="f66" fmla="*/ f54 1 12876"/>
                <a:gd name="f67" fmla="*/ f55 1 315006"/>
                <a:gd name="f68" fmla="*/ f36 1 f43"/>
                <a:gd name="f69" fmla="*/ f37 1 f43"/>
                <a:gd name="f70" fmla="*/ f36 1 f44"/>
                <a:gd name="f71" fmla="*/ f38 1 f44"/>
                <a:gd name="f72" fmla="*/ f57 1 f43"/>
                <a:gd name="f73" fmla="*/ f58 1 f44"/>
                <a:gd name="f74" fmla="*/ f59 1 f43"/>
                <a:gd name="f75" fmla="*/ f60 1 f44"/>
                <a:gd name="f76" fmla="*/ f61 1 f44"/>
                <a:gd name="f77" fmla="*/ f62 1 f44"/>
                <a:gd name="f78" fmla="*/ f63 1 f44"/>
                <a:gd name="f79" fmla="*/ f64 1 f44"/>
                <a:gd name="f80" fmla="*/ f65 1 f44"/>
                <a:gd name="f81" fmla="*/ f66 1 f43"/>
                <a:gd name="f82" fmla="*/ f67 1 f44"/>
                <a:gd name="f83" fmla="*/ f68 f34 1"/>
                <a:gd name="f84" fmla="*/ f69 f34 1"/>
                <a:gd name="f85" fmla="*/ f71 f35 1"/>
                <a:gd name="f86" fmla="*/ f70 f35 1"/>
                <a:gd name="f87" fmla="*/ f72 f34 1"/>
                <a:gd name="f88" fmla="*/ f73 f35 1"/>
                <a:gd name="f89" fmla="*/ f74 f34 1"/>
                <a:gd name="f90" fmla="*/ f75 f35 1"/>
                <a:gd name="f91" fmla="*/ f76 f35 1"/>
                <a:gd name="f92" fmla="*/ f77 f35 1"/>
                <a:gd name="f93" fmla="*/ f78 f35 1"/>
                <a:gd name="f94" fmla="*/ f79 f35 1"/>
                <a:gd name="f95" fmla="*/ f80 f35 1"/>
                <a:gd name="f96" fmla="*/ f81 f34 1"/>
                <a:gd name="f97" fmla="*/ f82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7" y="f88"/>
                </a:cxn>
                <a:cxn ang="f56">
                  <a:pos x="f89" y="f88"/>
                </a:cxn>
                <a:cxn ang="f56">
                  <a:pos x="f89" y="f90"/>
                </a:cxn>
                <a:cxn ang="f56">
                  <a:pos x="f89" y="f90"/>
                </a:cxn>
                <a:cxn ang="f56">
                  <a:pos x="f89" y="f91"/>
                </a:cxn>
                <a:cxn ang="f56">
                  <a:pos x="f89" y="f92"/>
                </a:cxn>
                <a:cxn ang="f56">
                  <a:pos x="f89" y="f93"/>
                </a:cxn>
                <a:cxn ang="f56">
                  <a:pos x="f89" y="f94"/>
                </a:cxn>
                <a:cxn ang="f56">
                  <a:pos x="f87" y="f95"/>
                </a:cxn>
                <a:cxn ang="f56">
                  <a:pos x="f96" y="f95"/>
                </a:cxn>
                <a:cxn ang="f56">
                  <a:pos x="f96" y="f97"/>
                </a:cxn>
                <a:cxn ang="f56">
                  <a:pos x="f87" y="f88"/>
                </a:cxn>
              </a:cxnLst>
              <a:rect l="f83" t="f86" r="f84" b="f85"/>
              <a:pathLst>
                <a:path w="12876" h="315006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6" y="f17"/>
                    <a:pt x="f16" y="f18"/>
                    <a:pt x="f10" y="f19"/>
                  </a:cubicBezTo>
                  <a:cubicBezTo>
                    <a:pt x="f20" y="f21"/>
                    <a:pt x="f20" y="f22"/>
                    <a:pt x="f10" y="f5"/>
                  </a:cubicBezTo>
                  <a:cubicBezTo>
                    <a:pt x="f23" y="f21"/>
                    <a:pt x="f23" y="f24"/>
                    <a:pt x="f10" y="f25"/>
                  </a:cubicBezTo>
                  <a:cubicBezTo>
                    <a:pt x="f26" y="f8"/>
                    <a:pt x="f27" y="f28"/>
                    <a:pt x="f8" y="f28"/>
                  </a:cubicBezTo>
                  <a:lnTo>
                    <a:pt x="f5" y="f28"/>
                  </a:lnTo>
                  <a:lnTo>
                    <a:pt x="f5" y="f7"/>
                  </a:ln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3" name="Freeform: Shape 703">
              <a:extLst>
                <a:ext uri="{FF2B5EF4-FFF2-40B4-BE49-F238E27FC236}">
                  <a16:creationId xmlns:a16="http://schemas.microsoft.com/office/drawing/2014/main" id="{B4017768-33A9-64D2-DF75-080360FA0D8F}"/>
                </a:ext>
              </a:extLst>
            </p:cNvPr>
            <p:cNvSpPr/>
            <p:nvPr/>
          </p:nvSpPr>
          <p:spPr>
            <a:xfrm>
              <a:off x="691460" y="6402482"/>
              <a:ext cx="8503" cy="44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06"/>
                <a:gd name="f7" fmla="val 4452"/>
                <a:gd name="f8" fmla="val 950"/>
                <a:gd name="f9" fmla="val 2628"/>
                <a:gd name="f10" fmla="val 3426"/>
                <a:gd name="f11" fmla="val 4393"/>
                <a:gd name="f12" fmla="val 6221"/>
                <a:gd name="f13" fmla="val 4444"/>
                <a:gd name="f14" fmla="val 8507"/>
                <a:gd name="f15" fmla="val 6856"/>
                <a:gd name="f16" fmla="val 3852"/>
                <a:gd name="f17" fmla="val 4596"/>
                <a:gd name="f18" fmla="val 1089"/>
                <a:gd name="f19" fmla="val 2806"/>
                <a:gd name="f20" fmla="+- 0 0 -90"/>
                <a:gd name="f21" fmla="*/ f3 1 8506"/>
                <a:gd name="f22" fmla="*/ f4 1 445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8506"/>
                <a:gd name="f31" fmla="*/ f27 1 4452"/>
                <a:gd name="f32" fmla="*/ 0 f28 1"/>
                <a:gd name="f33" fmla="*/ 0 f27 1"/>
                <a:gd name="f34" fmla="*/ 6221 f28 1"/>
                <a:gd name="f35" fmla="*/ 4444 f27 1"/>
                <a:gd name="f36" fmla="*/ 8507 f28 1"/>
                <a:gd name="f37" fmla="*/ 6856 f28 1"/>
                <a:gd name="f38" fmla="+- f29 0 f1"/>
                <a:gd name="f39" fmla="*/ f32 1 8506"/>
                <a:gd name="f40" fmla="*/ f33 1 4452"/>
                <a:gd name="f41" fmla="*/ f34 1 8506"/>
                <a:gd name="f42" fmla="*/ f35 1 4452"/>
                <a:gd name="f43" fmla="*/ f36 1 8506"/>
                <a:gd name="f44" fmla="*/ f37 1 8506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1"/>
                <a:gd name="f53" fmla="*/ f43 1 f30"/>
                <a:gd name="f54" fmla="*/ f44 1 f30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2 1"/>
                <a:gd name="f63" fmla="*/ f53 f21 1"/>
                <a:gd name="f64" fmla="*/ f54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61" y="f62"/>
                </a:cxn>
                <a:cxn ang="f38">
                  <a:pos x="f63" y="f62"/>
                </a:cxn>
                <a:cxn ang="f38">
                  <a:pos x="f64" y="f62"/>
                </a:cxn>
                <a:cxn ang="f38">
                  <a:pos x="f59" y="f60"/>
                </a:cxn>
              </a:cxnLst>
              <a:rect l="f55" t="f58" r="f56" b="f57"/>
              <a:pathLst>
                <a:path w="8506" h="4452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lnTo>
                    <a:pt x="f14" y="f13"/>
                  </a:lnTo>
                  <a:lnTo>
                    <a:pt x="f15" y="f13"/>
                  </a:lnTo>
                  <a:cubicBezTo>
                    <a:pt x="f16" y="f17"/>
                    <a:pt x="f18" y="f1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4" name="Freeform: Shape 704">
              <a:extLst>
                <a:ext uri="{FF2B5EF4-FFF2-40B4-BE49-F238E27FC236}">
                  <a16:creationId xmlns:a16="http://schemas.microsoft.com/office/drawing/2014/main" id="{B1137020-A2C0-68F6-6390-EDCA13C0435F}"/>
                </a:ext>
              </a:extLst>
            </p:cNvPr>
            <p:cNvSpPr/>
            <p:nvPr/>
          </p:nvSpPr>
          <p:spPr>
            <a:xfrm>
              <a:off x="690783" y="6399556"/>
              <a:ext cx="45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"/>
                <a:gd name="f7" fmla="val 1523"/>
                <a:gd name="f8" fmla="val 46"/>
                <a:gd name="f9" fmla="val -15"/>
                <a:gd name="f10" fmla="val 508"/>
                <a:gd name="f11" fmla="val 1016"/>
                <a:gd name="f12" fmla="val 1524"/>
                <a:gd name="f13" fmla="val -8"/>
                <a:gd name="f14" fmla="+- 0 0 -90"/>
                <a:gd name="f15" fmla="*/ f3 1 45"/>
                <a:gd name="f16" fmla="*/ f4 1 152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5"/>
                <a:gd name="f25" fmla="*/ f21 1 1523"/>
                <a:gd name="f26" fmla="*/ 46 f22 1"/>
                <a:gd name="f27" fmla="*/ 0 f21 1"/>
                <a:gd name="f28" fmla="*/ 1524 f21 1"/>
                <a:gd name="f29" fmla="+- f23 0 f1"/>
                <a:gd name="f30" fmla="*/ f26 1 45"/>
                <a:gd name="f31" fmla="*/ f27 1 1523"/>
                <a:gd name="f32" fmla="*/ f28 1 1523"/>
                <a:gd name="f33" fmla="*/ f17 1 f24"/>
                <a:gd name="f34" fmla="*/ f18 1 f24"/>
                <a:gd name="f35" fmla="*/ f17 1 f25"/>
                <a:gd name="f36" fmla="*/ f19 1 f25"/>
                <a:gd name="f37" fmla="*/ f30 1 f24"/>
                <a:gd name="f38" fmla="*/ f31 1 f25"/>
                <a:gd name="f39" fmla="*/ f32 1 f25"/>
                <a:gd name="f40" fmla="*/ f33 f15 1"/>
                <a:gd name="f41" fmla="*/ f34 f15 1"/>
                <a:gd name="f42" fmla="*/ f36 f16 1"/>
                <a:gd name="f43" fmla="*/ f35 f16 1"/>
                <a:gd name="f44" fmla="*/ f37 f15 1"/>
                <a:gd name="f45" fmla="*/ f38 f16 1"/>
                <a:gd name="f46" fmla="*/ f3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4" y="f45"/>
                </a:cxn>
                <a:cxn ang="f29">
                  <a:pos x="f44" y="f45"/>
                </a:cxn>
                <a:cxn ang="f29">
                  <a:pos x="f44" y="f46"/>
                </a:cxn>
                <a:cxn ang="f29">
                  <a:pos x="f44" y="f46"/>
                </a:cxn>
                <a:cxn ang="f29">
                  <a:pos x="f44" y="f45"/>
                </a:cxn>
              </a:cxnLst>
              <a:rect l="f40" t="f43" r="f41" b="f42"/>
              <a:pathLst>
                <a:path w="45" h="1523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12"/>
                  </a:cubicBezTo>
                  <a:lnTo>
                    <a:pt x="f8" y="f12"/>
                  </a:lnTo>
                  <a:cubicBezTo>
                    <a:pt x="f13" y="f11"/>
                    <a:pt x="f13" y="f1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5" name="Freeform: Shape 705">
              <a:extLst>
                <a:ext uri="{FF2B5EF4-FFF2-40B4-BE49-F238E27FC236}">
                  <a16:creationId xmlns:a16="http://schemas.microsoft.com/office/drawing/2014/main" id="{69AD24C5-9F0A-BDF0-BD83-B0D18F6BCC70}"/>
                </a:ext>
              </a:extLst>
            </p:cNvPr>
            <p:cNvSpPr/>
            <p:nvPr/>
          </p:nvSpPr>
          <p:spPr>
            <a:xfrm>
              <a:off x="2385020" y="6464689"/>
              <a:ext cx="100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"/>
                <a:gd name="f7" fmla="val 2158"/>
                <a:gd name="f8" fmla="val 57"/>
                <a:gd name="f9" fmla="val 1270"/>
                <a:gd name="f10" fmla="val 1904"/>
                <a:gd name="f11" fmla="val 121"/>
                <a:gd name="f12" fmla="val 1955"/>
                <a:gd name="f13" fmla="val 1727"/>
                <a:gd name="f14" fmla="val 1524"/>
                <a:gd name="f15" fmla="val -19"/>
                <a:gd name="f16" fmla="val 1016"/>
                <a:gd name="f17" fmla="val 508"/>
                <a:gd name="f18" fmla="+- 0 0 -90"/>
                <a:gd name="f19" fmla="*/ f3 1 104"/>
                <a:gd name="f20" fmla="*/ f4 1 2158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04"/>
                <a:gd name="f29" fmla="*/ f25 1 2158"/>
                <a:gd name="f30" fmla="*/ 57 f26 1"/>
                <a:gd name="f31" fmla="*/ 1270 f25 1"/>
                <a:gd name="f32" fmla="*/ 2158 f25 1"/>
                <a:gd name="f33" fmla="*/ 1524 f25 1"/>
                <a:gd name="f34" fmla="*/ 0 f25 1"/>
                <a:gd name="f35" fmla="+- f27 0 f1"/>
                <a:gd name="f36" fmla="*/ f30 1 104"/>
                <a:gd name="f37" fmla="*/ f31 1 2158"/>
                <a:gd name="f38" fmla="*/ f32 1 2158"/>
                <a:gd name="f39" fmla="*/ f33 1 2158"/>
                <a:gd name="f40" fmla="*/ f34 1 2158"/>
                <a:gd name="f41" fmla="*/ f21 1 f28"/>
                <a:gd name="f42" fmla="*/ f22 1 f28"/>
                <a:gd name="f43" fmla="*/ f21 1 f29"/>
                <a:gd name="f44" fmla="*/ f23 1 f29"/>
                <a:gd name="f45" fmla="*/ f36 1 f28"/>
                <a:gd name="f46" fmla="*/ f37 1 f29"/>
                <a:gd name="f47" fmla="*/ f38 1 f29"/>
                <a:gd name="f48" fmla="*/ f39 1 f29"/>
                <a:gd name="f49" fmla="*/ f40 1 f29"/>
                <a:gd name="f50" fmla="*/ f41 f19 1"/>
                <a:gd name="f51" fmla="*/ f42 f19 1"/>
                <a:gd name="f52" fmla="*/ f44 f20 1"/>
                <a:gd name="f53" fmla="*/ f43 f20 1"/>
                <a:gd name="f54" fmla="*/ f45 f19 1"/>
                <a:gd name="f55" fmla="*/ f46 f20 1"/>
                <a:gd name="f56" fmla="*/ f47 f20 1"/>
                <a:gd name="f57" fmla="*/ f48 f20 1"/>
                <a:gd name="f58" fmla="*/ f4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4" y="f55"/>
                </a:cxn>
                <a:cxn ang="f35">
                  <a:pos x="f54" y="f56"/>
                </a:cxn>
                <a:cxn ang="f35">
                  <a:pos x="f54" y="f57"/>
                </a:cxn>
                <a:cxn ang="f35">
                  <a:pos x="f54" y="f58"/>
                </a:cxn>
              </a:cxnLst>
              <a:rect l="f50" t="f53" r="f51" b="f52"/>
              <a:pathLst>
                <a:path w="104" h="2158">
                  <a:moveTo>
                    <a:pt x="f8" y="f9"/>
                  </a:moveTo>
                  <a:cubicBezTo>
                    <a:pt x="f8" y="f9"/>
                    <a:pt x="f8" y="f10"/>
                    <a:pt x="f8" y="f7"/>
                  </a:cubicBez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5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6" name="Freeform: Shape 706">
              <a:extLst>
                <a:ext uri="{FF2B5EF4-FFF2-40B4-BE49-F238E27FC236}">
                  <a16:creationId xmlns:a16="http://schemas.microsoft.com/office/drawing/2014/main" id="{ABA6F288-FE48-BD55-ACD8-381870BD0FCE}"/>
                </a:ext>
              </a:extLst>
            </p:cNvPr>
            <p:cNvSpPr/>
            <p:nvPr/>
          </p:nvSpPr>
          <p:spPr>
            <a:xfrm>
              <a:off x="2398663" y="6464689"/>
              <a:ext cx="54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2158"/>
                <a:gd name="f8" fmla="val 1524"/>
                <a:gd name="f9" fmla="val 1270"/>
                <a:gd name="f10" fmla="val 76"/>
                <a:gd name="f11" fmla="val 508"/>
                <a:gd name="f12" fmla="val 1016"/>
                <a:gd name="f13" fmla="val 64"/>
                <a:gd name="f14" fmla="val 1727"/>
                <a:gd name="f15" fmla="val 1955"/>
                <a:gd name="f16" fmla="+- 0 0 -90"/>
                <a:gd name="f17" fmla="*/ f3 1 57"/>
                <a:gd name="f18" fmla="*/ f4 1 215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7"/>
                <a:gd name="f27" fmla="*/ f23 1 2158"/>
                <a:gd name="f28" fmla="*/ 0 f24 1"/>
                <a:gd name="f29" fmla="*/ 2158 f23 1"/>
                <a:gd name="f30" fmla="*/ 1270 f23 1"/>
                <a:gd name="f31" fmla="*/ 0 f23 1"/>
                <a:gd name="f32" fmla="*/ 1524 f23 1"/>
                <a:gd name="f33" fmla="+- f25 0 f1"/>
                <a:gd name="f34" fmla="*/ f28 1 57"/>
                <a:gd name="f35" fmla="*/ f29 1 2158"/>
                <a:gd name="f36" fmla="*/ f30 1 2158"/>
                <a:gd name="f37" fmla="*/ f31 1 2158"/>
                <a:gd name="f38" fmla="*/ f32 1 2158"/>
                <a:gd name="f39" fmla="*/ f19 1 f26"/>
                <a:gd name="f40" fmla="*/ f20 1 f26"/>
                <a:gd name="f41" fmla="*/ f19 1 f27"/>
                <a:gd name="f42" fmla="*/ f21 1 f27"/>
                <a:gd name="f43" fmla="*/ f34 1 f26"/>
                <a:gd name="f44" fmla="*/ f35 1 f27"/>
                <a:gd name="f45" fmla="*/ f36 1 f27"/>
                <a:gd name="f46" fmla="*/ f37 1 f27"/>
                <a:gd name="f47" fmla="*/ f38 1 f27"/>
                <a:gd name="f48" fmla="*/ f39 f17 1"/>
                <a:gd name="f49" fmla="*/ f40 f17 1"/>
                <a:gd name="f50" fmla="*/ f42 f18 1"/>
                <a:gd name="f51" fmla="*/ f41 f18 1"/>
                <a:gd name="f52" fmla="*/ f43 f17 1"/>
                <a:gd name="f53" fmla="*/ f44 f18 1"/>
                <a:gd name="f54" fmla="*/ f45 f18 1"/>
                <a:gd name="f55" fmla="*/ f46 f18 1"/>
                <a:gd name="f56" fmla="*/ f47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2" y="f53"/>
                </a:cxn>
                <a:cxn ang="f33">
                  <a:pos x="f52" y="f54"/>
                </a:cxn>
                <a:cxn ang="f33">
                  <a:pos x="f52" y="f55"/>
                </a:cxn>
                <a:cxn ang="f33">
                  <a:pos x="f52" y="f56"/>
                </a:cxn>
                <a:cxn ang="f33">
                  <a:pos x="f52" y="f53"/>
                </a:cxn>
              </a:cxnLst>
              <a:rect l="f48" t="f51" r="f49" b="f50"/>
              <a:pathLst>
                <a:path w="57" h="2158">
                  <a:moveTo>
                    <a:pt x="f5" y="f7"/>
                  </a:moveTo>
                  <a:cubicBezTo>
                    <a:pt x="f5" y="f7"/>
                    <a:pt x="f5" y="f8"/>
                    <a:pt x="f5" y="f9"/>
                  </a:cubicBezTo>
                  <a:lnTo>
                    <a:pt x="f5" y="f5"/>
                  </a:lnTo>
                  <a:cubicBezTo>
                    <a:pt x="f10" y="f11"/>
                    <a:pt x="f10" y="f12"/>
                    <a:pt x="f5" y="f8"/>
                  </a:cubicBezTo>
                  <a:cubicBezTo>
                    <a:pt x="f13" y="f14"/>
                    <a:pt x="f13" y="f15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7" name="Freeform: Shape 707">
              <a:extLst>
                <a:ext uri="{FF2B5EF4-FFF2-40B4-BE49-F238E27FC236}">
                  <a16:creationId xmlns:a16="http://schemas.microsoft.com/office/drawing/2014/main" id="{1F7C4462-31D0-038B-7EEE-A910118A9E77}"/>
                </a:ext>
              </a:extLst>
            </p:cNvPr>
            <p:cNvSpPr/>
            <p:nvPr/>
          </p:nvSpPr>
          <p:spPr>
            <a:xfrm>
              <a:off x="3651190" y="6460629"/>
              <a:ext cx="13834" cy="4045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404518"/>
                <a:gd name="f8" fmla="val 13331"/>
                <a:gd name="f9" fmla="val 5079"/>
                <a:gd name="f10" fmla="val 4190"/>
                <a:gd name="f11" fmla="val 3809"/>
                <a:gd name="f12" fmla="val 12570"/>
                <a:gd name="f13" fmla="val 2666"/>
                <a:gd name="f14" fmla="val 12367"/>
                <a:gd name="f15" fmla="val 2260"/>
                <a:gd name="f16" fmla="val 12100"/>
                <a:gd name="f17" fmla="val 1879"/>
                <a:gd name="f18" fmla="val 11808"/>
                <a:gd name="f19" fmla="val 1524"/>
                <a:gd name="f20" fmla="val 10792"/>
                <a:gd name="f21" fmla="val 762"/>
                <a:gd name="f22" fmla="val 9649"/>
                <a:gd name="f23" fmla="val 8380"/>
                <a:gd name="f24" fmla="val 6856"/>
                <a:gd name="f25" fmla="val 3047"/>
                <a:gd name="f26" fmla="val 64"/>
                <a:gd name="f27" fmla="val 3174"/>
                <a:gd name="f28" fmla="val 6983"/>
                <a:gd name="f29" fmla="val 404519"/>
                <a:gd name="f30" fmla="val 6348"/>
                <a:gd name="f31" fmla="val 5587"/>
                <a:gd name="f32" fmla="+- 0 0 -90"/>
                <a:gd name="f33" fmla="*/ f3 1 13839"/>
                <a:gd name="f34" fmla="*/ f4 1 404518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839"/>
                <a:gd name="f43" fmla="*/ f39 1 404518"/>
                <a:gd name="f44" fmla="*/ 13331 f40 1"/>
                <a:gd name="f45" fmla="*/ 5079 f39 1"/>
                <a:gd name="f46" fmla="*/ 3809 f39 1"/>
                <a:gd name="f47" fmla="*/ 12570 f40 1"/>
                <a:gd name="f48" fmla="*/ 2666 f39 1"/>
                <a:gd name="f49" fmla="*/ 11808 f40 1"/>
                <a:gd name="f50" fmla="*/ 1524 f39 1"/>
                <a:gd name="f51" fmla="*/ 10792 f40 1"/>
                <a:gd name="f52" fmla="*/ 762 f39 1"/>
                <a:gd name="f53" fmla="*/ 9649 f40 1"/>
                <a:gd name="f54" fmla="*/ 0 f39 1"/>
                <a:gd name="f55" fmla="*/ 8380 f40 1"/>
                <a:gd name="f56" fmla="*/ 6856 f40 1"/>
                <a:gd name="f57" fmla="*/ 0 f40 1"/>
                <a:gd name="f58" fmla="*/ 6983 f39 1"/>
                <a:gd name="f59" fmla="*/ 404519 f39 1"/>
                <a:gd name="f60" fmla="*/ 13839 f40 1"/>
                <a:gd name="f61" fmla="*/ 6348 f39 1"/>
                <a:gd name="f62" fmla="+- f41 0 f1"/>
                <a:gd name="f63" fmla="*/ f44 1 13839"/>
                <a:gd name="f64" fmla="*/ f45 1 404518"/>
                <a:gd name="f65" fmla="*/ f46 1 404518"/>
                <a:gd name="f66" fmla="*/ f47 1 13839"/>
                <a:gd name="f67" fmla="*/ f48 1 404518"/>
                <a:gd name="f68" fmla="*/ f49 1 13839"/>
                <a:gd name="f69" fmla="*/ f50 1 404518"/>
                <a:gd name="f70" fmla="*/ f51 1 13839"/>
                <a:gd name="f71" fmla="*/ f52 1 404518"/>
                <a:gd name="f72" fmla="*/ f53 1 13839"/>
                <a:gd name="f73" fmla="*/ f54 1 404518"/>
                <a:gd name="f74" fmla="*/ f55 1 13839"/>
                <a:gd name="f75" fmla="*/ f56 1 13839"/>
                <a:gd name="f76" fmla="*/ f57 1 13839"/>
                <a:gd name="f77" fmla="*/ f58 1 404518"/>
                <a:gd name="f78" fmla="*/ f59 1 404518"/>
                <a:gd name="f79" fmla="*/ f60 1 13839"/>
                <a:gd name="f80" fmla="*/ f61 1 404518"/>
                <a:gd name="f81" fmla="*/ f35 1 f42"/>
                <a:gd name="f82" fmla="*/ f36 1 f42"/>
                <a:gd name="f83" fmla="*/ f35 1 f43"/>
                <a:gd name="f84" fmla="*/ f37 1 f43"/>
                <a:gd name="f85" fmla="*/ f63 1 f42"/>
                <a:gd name="f86" fmla="*/ f64 1 f43"/>
                <a:gd name="f87" fmla="*/ f65 1 f43"/>
                <a:gd name="f88" fmla="*/ f66 1 f42"/>
                <a:gd name="f89" fmla="*/ f67 1 f43"/>
                <a:gd name="f90" fmla="*/ f68 1 f42"/>
                <a:gd name="f91" fmla="*/ f69 1 f43"/>
                <a:gd name="f92" fmla="*/ f70 1 f42"/>
                <a:gd name="f93" fmla="*/ f71 1 f43"/>
                <a:gd name="f94" fmla="*/ f72 1 f42"/>
                <a:gd name="f95" fmla="*/ f73 1 f43"/>
                <a:gd name="f96" fmla="*/ f74 1 f42"/>
                <a:gd name="f97" fmla="*/ f75 1 f42"/>
                <a:gd name="f98" fmla="*/ f76 1 f42"/>
                <a:gd name="f99" fmla="*/ f77 1 f43"/>
                <a:gd name="f100" fmla="*/ f78 1 f43"/>
                <a:gd name="f101" fmla="*/ f79 1 f42"/>
                <a:gd name="f102" fmla="*/ f80 1 f43"/>
                <a:gd name="f103" fmla="*/ f81 f33 1"/>
                <a:gd name="f104" fmla="*/ f82 f33 1"/>
                <a:gd name="f105" fmla="*/ f84 f34 1"/>
                <a:gd name="f106" fmla="*/ f83 f34 1"/>
                <a:gd name="f107" fmla="*/ f85 f33 1"/>
                <a:gd name="f108" fmla="*/ f86 f34 1"/>
                <a:gd name="f109" fmla="*/ f87 f34 1"/>
                <a:gd name="f110" fmla="*/ f88 f33 1"/>
                <a:gd name="f111" fmla="*/ f89 f34 1"/>
                <a:gd name="f112" fmla="*/ f90 f33 1"/>
                <a:gd name="f113" fmla="*/ f91 f34 1"/>
                <a:gd name="f114" fmla="*/ f92 f33 1"/>
                <a:gd name="f115" fmla="*/ f93 f34 1"/>
                <a:gd name="f116" fmla="*/ f94 f33 1"/>
                <a:gd name="f117" fmla="*/ f95 f34 1"/>
                <a:gd name="f118" fmla="*/ f96 f33 1"/>
                <a:gd name="f119" fmla="*/ f97 f33 1"/>
                <a:gd name="f120" fmla="*/ f98 f33 1"/>
                <a:gd name="f121" fmla="*/ f99 f34 1"/>
                <a:gd name="f122" fmla="*/ f100 f34 1"/>
                <a:gd name="f123" fmla="*/ f101 f33 1"/>
                <a:gd name="f124" fmla="*/ f102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7" y="f108"/>
                </a:cxn>
                <a:cxn ang="f62">
                  <a:pos x="f107" y="f109"/>
                </a:cxn>
                <a:cxn ang="f62">
                  <a:pos x="f110" y="f111"/>
                </a:cxn>
                <a:cxn ang="f62">
                  <a:pos x="f112" y="f113"/>
                </a:cxn>
                <a:cxn ang="f62">
                  <a:pos x="f114" y="f115"/>
                </a:cxn>
                <a:cxn ang="f62">
                  <a:pos x="f116" y="f117"/>
                </a:cxn>
                <a:cxn ang="f62">
                  <a:pos x="f118" y="f117"/>
                </a:cxn>
                <a:cxn ang="f62">
                  <a:pos x="f119" y="f117"/>
                </a:cxn>
                <a:cxn ang="f62">
                  <a:pos x="f120" y="f121"/>
                </a:cxn>
                <a:cxn ang="f62">
                  <a:pos x="f120" y="f122"/>
                </a:cxn>
                <a:cxn ang="f62">
                  <a:pos x="f123" y="f122"/>
                </a:cxn>
                <a:cxn ang="f62">
                  <a:pos x="f123" y="f124"/>
                </a:cxn>
                <a:cxn ang="f62">
                  <a:pos x="f107" y="f108"/>
                </a:cxn>
              </a:cxnLst>
              <a:rect l="f103" t="f106" r="f104" b="f105"/>
              <a:pathLst>
                <a:path w="13839" h="404518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20" y="f21"/>
                  </a:lnTo>
                  <a:lnTo>
                    <a:pt x="f22" y="f5"/>
                  </a:lnTo>
                  <a:lnTo>
                    <a:pt x="f23" y="f5"/>
                  </a:lnTo>
                  <a:lnTo>
                    <a:pt x="f24" y="f5"/>
                  </a:lnTo>
                  <a:cubicBezTo>
                    <a:pt x="f25" y="f26"/>
                    <a:pt x="f5" y="f27"/>
                    <a:pt x="f5" y="f28"/>
                  </a:cubicBezTo>
                  <a:lnTo>
                    <a:pt x="f5" y="f29"/>
                  </a:lnTo>
                  <a:lnTo>
                    <a:pt x="f6" y="f29"/>
                  </a:lnTo>
                  <a:lnTo>
                    <a:pt x="f6" y="f30"/>
                  </a:lnTo>
                  <a:cubicBezTo>
                    <a:pt x="f6" y="f30"/>
                    <a:pt x="f8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8" name="Freeform: Shape 708">
              <a:extLst>
                <a:ext uri="{FF2B5EF4-FFF2-40B4-BE49-F238E27FC236}">
                  <a16:creationId xmlns:a16="http://schemas.microsoft.com/office/drawing/2014/main" id="{B21AD07F-0FC2-AD32-0450-E46A7487FFD8}"/>
                </a:ext>
              </a:extLst>
            </p:cNvPr>
            <p:cNvSpPr/>
            <p:nvPr/>
          </p:nvSpPr>
          <p:spPr>
            <a:xfrm>
              <a:off x="998213" y="5792522"/>
              <a:ext cx="6858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56"/>
                <a:gd name="f7" fmla="val 13839"/>
                <a:gd name="f8" fmla="val 3070"/>
                <a:gd name="f9" fmla="val 10664"/>
                <a:gd name="f10" fmla="val 3050"/>
                <a:gd name="f11" fmla="val 13770"/>
                <a:gd name="f12" fmla="+- 0 0 -90"/>
                <a:gd name="f13" fmla="*/ f3 1 6856"/>
                <a:gd name="f14" fmla="*/ f4 1 1383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856"/>
                <a:gd name="f23" fmla="*/ f19 1 13839"/>
                <a:gd name="f24" fmla="*/ 0 f20 1"/>
                <a:gd name="f25" fmla="*/ 6856 f19 1"/>
                <a:gd name="f26" fmla="*/ 6856 f20 1"/>
                <a:gd name="f27" fmla="*/ 0 f19 1"/>
                <a:gd name="f28" fmla="*/ 13839 f19 1"/>
                <a:gd name="f29" fmla="+- f21 0 f1"/>
                <a:gd name="f30" fmla="*/ f24 1 6856"/>
                <a:gd name="f31" fmla="*/ f25 1 13839"/>
                <a:gd name="f32" fmla="*/ f26 1 6856"/>
                <a:gd name="f33" fmla="*/ f27 1 13839"/>
                <a:gd name="f34" fmla="*/ f28 1 13839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2"/>
                <a:gd name="f42" fmla="*/ f33 1 f23"/>
                <a:gd name="f43" fmla="*/ f34 1 f23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3 1"/>
                <a:gd name="f51" fmla="*/ f42 f14 1"/>
                <a:gd name="f52" fmla="*/ f4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50" y="f51"/>
                </a:cxn>
                <a:cxn ang="f29">
                  <a:pos x="f50" y="f51"/>
                </a:cxn>
                <a:cxn ang="f29">
                  <a:pos x="f48" y="f49"/>
                </a:cxn>
                <a:cxn ang="f29">
                  <a:pos x="f50" y="f52"/>
                </a:cxn>
                <a:cxn ang="f29">
                  <a:pos x="f50" y="f52"/>
                </a:cxn>
                <a:cxn ang="f29">
                  <a:pos x="f48" y="f49"/>
                </a:cxn>
              </a:cxnLst>
              <a:rect l="f44" t="f47" r="f45" b="f46"/>
              <a:pathLst>
                <a:path w="6856" h="13839">
                  <a:moveTo>
                    <a:pt x="f5" y="f6"/>
                  </a:moveTo>
                  <a:cubicBezTo>
                    <a:pt x="f5" y="f8"/>
                    <a:pt x="f8" y="f5"/>
                    <a:pt x="f6" y="f5"/>
                  </a:cubicBezTo>
                  <a:lnTo>
                    <a:pt x="f6" y="f5"/>
                  </a:lnTo>
                  <a:cubicBezTo>
                    <a:pt x="f8" y="f5"/>
                    <a:pt x="f5" y="f8"/>
                    <a:pt x="f5" y="f6"/>
                  </a:cubicBezTo>
                  <a:cubicBezTo>
                    <a:pt x="f5" y="f9"/>
                    <a:pt x="f10" y="f11"/>
                    <a:pt x="f6" y="f7"/>
                  </a:cubicBezTo>
                  <a:lnTo>
                    <a:pt x="f6" y="f7"/>
                  </a:lnTo>
                  <a:cubicBezTo>
                    <a:pt x="f10" y="f11"/>
                    <a:pt x="f5" y="f9"/>
                    <a:pt x="f5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9" name="Freeform: Shape 709">
              <a:extLst>
                <a:ext uri="{FF2B5EF4-FFF2-40B4-BE49-F238E27FC236}">
                  <a16:creationId xmlns:a16="http://schemas.microsoft.com/office/drawing/2014/main" id="{74C932C8-7716-95C0-E6E7-DA24FF39FD84}"/>
                </a:ext>
              </a:extLst>
            </p:cNvPr>
            <p:cNvSpPr/>
            <p:nvPr/>
          </p:nvSpPr>
          <p:spPr>
            <a:xfrm>
              <a:off x="268659" y="6076041"/>
              <a:ext cx="1271" cy="3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3555"/>
                <a:gd name="f8" fmla="val 1270"/>
                <a:gd name="f9" fmla="val 456"/>
                <a:gd name="f10" fmla="val 2552"/>
                <a:gd name="f11" fmla="val 8"/>
                <a:gd name="f12" fmla="val 1295"/>
                <a:gd name="f13" fmla="+- 0 0 -90"/>
                <a:gd name="f14" fmla="*/ f3 1 1269"/>
                <a:gd name="f15" fmla="*/ f4 1 355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69"/>
                <a:gd name="f24" fmla="*/ f20 1 3555"/>
                <a:gd name="f25" fmla="*/ 0 f21 1"/>
                <a:gd name="f26" fmla="*/ 3555 f20 1"/>
                <a:gd name="f27" fmla="*/ 1270 f21 1"/>
                <a:gd name="f28" fmla="*/ 0 f20 1"/>
                <a:gd name="f29" fmla="+- f22 0 f1"/>
                <a:gd name="f30" fmla="*/ f25 1 1269"/>
                <a:gd name="f31" fmla="*/ f26 1 3555"/>
                <a:gd name="f32" fmla="*/ f27 1 1269"/>
                <a:gd name="f33" fmla="*/ f28 1 3555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6" y="f49"/>
                </a:cxn>
              </a:cxnLst>
              <a:rect l="f42" t="f45" r="f43" b="f44"/>
              <a:pathLst>
                <a:path w="1269" h="3555">
                  <a:moveTo>
                    <a:pt x="f5" y="f7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0" name="Freeform: Shape 710">
              <a:extLst>
                <a:ext uri="{FF2B5EF4-FFF2-40B4-BE49-F238E27FC236}">
                  <a16:creationId xmlns:a16="http://schemas.microsoft.com/office/drawing/2014/main" id="{14A4D4D3-4B1F-F036-A667-9B1514ECAB4A}"/>
                </a:ext>
              </a:extLst>
            </p:cNvPr>
            <p:cNvSpPr/>
            <p:nvPr/>
          </p:nvSpPr>
          <p:spPr>
            <a:xfrm>
              <a:off x="281360" y="6076041"/>
              <a:ext cx="1143" cy="3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"/>
                <a:gd name="f7" fmla="val 3555"/>
                <a:gd name="f8" fmla="val 1143"/>
                <a:gd name="f9" fmla="val 1112"/>
                <a:gd name="f10" fmla="val 1270"/>
                <a:gd name="f11" fmla="val 715"/>
                <a:gd name="f12" fmla="val 2501"/>
                <a:gd name="f13" fmla="+- 0 0 -90"/>
                <a:gd name="f14" fmla="*/ f3 1 1142"/>
                <a:gd name="f15" fmla="*/ f4 1 355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142"/>
                <a:gd name="f24" fmla="*/ f20 1 3555"/>
                <a:gd name="f25" fmla="*/ 0 f21 1"/>
                <a:gd name="f26" fmla="*/ 3555 f20 1"/>
                <a:gd name="f27" fmla="*/ 1143 f21 1"/>
                <a:gd name="f28" fmla="*/ 0 f20 1"/>
                <a:gd name="f29" fmla="+- f22 0 f1"/>
                <a:gd name="f30" fmla="*/ f25 1 1142"/>
                <a:gd name="f31" fmla="*/ f26 1 3555"/>
                <a:gd name="f32" fmla="*/ f27 1 1142"/>
                <a:gd name="f33" fmla="*/ f28 1 3555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1142" h="3555">
                  <a:moveTo>
                    <a:pt x="f5" y="f7"/>
                  </a:moveTo>
                  <a:lnTo>
                    <a:pt x="f8" y="f7"/>
                  </a:lnTo>
                  <a:lnTo>
                    <a:pt x="f8" y="f5"/>
                  </a:lnTo>
                  <a:cubicBezTo>
                    <a:pt x="f9" y="f10"/>
                    <a:pt x="f11" y="f12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1" name="Freeform: Shape 711">
              <a:extLst>
                <a:ext uri="{FF2B5EF4-FFF2-40B4-BE49-F238E27FC236}">
                  <a16:creationId xmlns:a16="http://schemas.microsoft.com/office/drawing/2014/main" id="{D103A95C-F135-048B-9EE0-18D36CFEDEF8}"/>
                </a:ext>
              </a:extLst>
            </p:cNvPr>
            <p:cNvSpPr/>
            <p:nvPr/>
          </p:nvSpPr>
          <p:spPr>
            <a:xfrm>
              <a:off x="409084" y="6075282"/>
              <a:ext cx="13587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85"/>
                <a:gd name="f7" fmla="val 4317"/>
                <a:gd name="f8" fmla="val 1"/>
                <a:gd name="f9" fmla="val 6475"/>
                <a:gd name="f10" fmla="val 3641"/>
                <a:gd name="f11" fmla="val -12"/>
                <a:gd name="f12" fmla="val 1082"/>
                <a:gd name="f13" fmla="val 1702"/>
                <a:gd name="f14" fmla="val 4318"/>
                <a:gd name="f15" fmla="val 7110"/>
                <a:gd name="f16" fmla="val 8164"/>
                <a:gd name="f17" fmla="val 1677"/>
                <a:gd name="f18" fmla="val 10740"/>
                <a:gd name="f19" fmla="val -37"/>
                <a:gd name="f20" fmla="+- 0 0 -90"/>
                <a:gd name="f21" fmla="*/ f3 1 13585"/>
                <a:gd name="f22" fmla="*/ f4 1 431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585"/>
                <a:gd name="f31" fmla="*/ f27 1 4317"/>
                <a:gd name="f32" fmla="*/ 13585 f28 1"/>
                <a:gd name="f33" fmla="*/ 1 f27 1"/>
                <a:gd name="f34" fmla="*/ 6475 f28 1"/>
                <a:gd name="f35" fmla="*/ 0 f28 1"/>
                <a:gd name="f36" fmla="*/ 4318 f27 1"/>
                <a:gd name="f37" fmla="*/ 7110 f28 1"/>
                <a:gd name="f38" fmla="+- f29 0 f1"/>
                <a:gd name="f39" fmla="*/ f32 1 13585"/>
                <a:gd name="f40" fmla="*/ f33 1 4317"/>
                <a:gd name="f41" fmla="*/ f34 1 13585"/>
                <a:gd name="f42" fmla="*/ f35 1 13585"/>
                <a:gd name="f43" fmla="*/ f36 1 4317"/>
                <a:gd name="f44" fmla="*/ f37 1 13585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0"/>
                <a:gd name="f53" fmla="*/ f43 1 f31"/>
                <a:gd name="f54" fmla="*/ f44 1 f30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1 1"/>
                <a:gd name="f63" fmla="*/ f53 f22 1"/>
                <a:gd name="f64" fmla="*/ f54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61" y="f60"/>
                </a:cxn>
                <a:cxn ang="f38">
                  <a:pos x="f62" y="f63"/>
                </a:cxn>
                <a:cxn ang="f38">
                  <a:pos x="f64" y="f63"/>
                </a:cxn>
                <a:cxn ang="f38">
                  <a:pos x="f59" y="f60"/>
                </a:cxn>
              </a:cxnLst>
              <a:rect l="f55" t="f58" r="f56" b="f57"/>
              <a:pathLst>
                <a:path w="13585" h="4317">
                  <a:moveTo>
                    <a:pt x="f6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5" y="f14"/>
                  </a:cubicBezTo>
                  <a:lnTo>
                    <a:pt x="f15" y="f14"/>
                  </a:lnTo>
                  <a:cubicBezTo>
                    <a:pt x="f16" y="f17"/>
                    <a:pt x="f18" y="f19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2" name="Freeform: Shape 712">
              <a:extLst>
                <a:ext uri="{FF2B5EF4-FFF2-40B4-BE49-F238E27FC236}">
                  <a16:creationId xmlns:a16="http://schemas.microsoft.com/office/drawing/2014/main" id="{00EFA374-93A0-D1FD-0A27-2624EDD56534}"/>
                </a:ext>
              </a:extLst>
            </p:cNvPr>
            <p:cNvSpPr/>
            <p:nvPr/>
          </p:nvSpPr>
          <p:spPr>
            <a:xfrm>
              <a:off x="416198" y="6075282"/>
              <a:ext cx="71350" cy="4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355"/>
                <a:gd name="f7" fmla="val 4317"/>
                <a:gd name="f8" fmla="val 65007"/>
                <a:gd name="f9" fmla="val 1"/>
                <a:gd name="f10" fmla="val 6475"/>
                <a:gd name="f11" fmla="val 3630"/>
                <a:gd name="f12" fmla="val -37"/>
                <a:gd name="f13" fmla="val 1054"/>
                <a:gd name="f14" fmla="val 1677"/>
                <a:gd name="f15" fmla="val 4318"/>
                <a:gd name="f16" fmla="val 70349"/>
                <a:gd name="f17" fmla="val 1689"/>
                <a:gd name="f18" fmla="val 67817"/>
                <a:gd name="f19" fmla="val -25"/>
                <a:gd name="f20" fmla="+- 0 0 -90"/>
                <a:gd name="f21" fmla="*/ f3 1 71355"/>
                <a:gd name="f22" fmla="*/ f4 1 431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1355"/>
                <a:gd name="f31" fmla="*/ f27 1 4317"/>
                <a:gd name="f32" fmla="*/ 65007 f28 1"/>
                <a:gd name="f33" fmla="*/ 1 f27 1"/>
                <a:gd name="f34" fmla="*/ 6475 f28 1"/>
                <a:gd name="f35" fmla="*/ 0 f28 1"/>
                <a:gd name="f36" fmla="*/ 4318 f27 1"/>
                <a:gd name="f37" fmla="*/ 71355 f28 1"/>
                <a:gd name="f38" fmla="+- f29 0 f1"/>
                <a:gd name="f39" fmla="*/ f32 1 71355"/>
                <a:gd name="f40" fmla="*/ f33 1 4317"/>
                <a:gd name="f41" fmla="*/ f34 1 71355"/>
                <a:gd name="f42" fmla="*/ f35 1 71355"/>
                <a:gd name="f43" fmla="*/ f36 1 4317"/>
                <a:gd name="f44" fmla="*/ f37 1 71355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0"/>
                <a:gd name="f53" fmla="*/ f43 1 f31"/>
                <a:gd name="f54" fmla="*/ f44 1 f30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1 1"/>
                <a:gd name="f63" fmla="*/ f53 f22 1"/>
                <a:gd name="f64" fmla="*/ f54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61" y="f60"/>
                </a:cxn>
                <a:cxn ang="f38">
                  <a:pos x="f62" y="f63"/>
                </a:cxn>
                <a:cxn ang="f38">
                  <a:pos x="f64" y="f63"/>
                </a:cxn>
                <a:cxn ang="f38">
                  <a:pos x="f59" y="f60"/>
                </a:cxn>
              </a:cxnLst>
              <a:rect l="f55" t="f58" r="f56" b="f57"/>
              <a:pathLst>
                <a:path w="71355" h="4317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5" y="f15"/>
                  </a:cubicBezTo>
                  <a:lnTo>
                    <a:pt x="f6" y="f15"/>
                  </a:lnTo>
                  <a:cubicBezTo>
                    <a:pt x="f16" y="f17"/>
                    <a:pt x="f1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3" name="Freeform: Shape 713">
              <a:extLst>
                <a:ext uri="{FF2B5EF4-FFF2-40B4-BE49-F238E27FC236}">
                  <a16:creationId xmlns:a16="http://schemas.microsoft.com/office/drawing/2014/main" id="{34A40F52-8BDD-8313-BE90-FB60B6BCC072}"/>
                </a:ext>
              </a:extLst>
            </p:cNvPr>
            <p:cNvSpPr/>
            <p:nvPr/>
          </p:nvSpPr>
          <p:spPr>
            <a:xfrm>
              <a:off x="408581" y="5740594"/>
              <a:ext cx="14090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93"/>
                <a:gd name="f7" fmla="val 13712"/>
                <a:gd name="f8" fmla="val 6856"/>
                <a:gd name="f9" fmla="val 70"/>
                <a:gd name="f10" fmla="val 10663"/>
                <a:gd name="f11" fmla="val 3175"/>
                <a:gd name="f12" fmla="val 6983"/>
                <a:gd name="f13" fmla="val 10307"/>
                <a:gd name="f14" fmla="val 7237"/>
                <a:gd name="f15" fmla="val 10642"/>
                <a:gd name="f16" fmla="val 3070"/>
                <a:gd name="f17" fmla="val 3050"/>
                <a:gd name="f18" fmla="+- 0 0 -90"/>
                <a:gd name="f19" fmla="*/ f3 1 14093"/>
                <a:gd name="f20" fmla="*/ f4 1 1371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093"/>
                <a:gd name="f29" fmla="*/ f25 1 13712"/>
                <a:gd name="f30" fmla="*/ 0 f26 1"/>
                <a:gd name="f31" fmla="*/ 6856 f25 1"/>
                <a:gd name="f32" fmla="*/ 6983 f26 1"/>
                <a:gd name="f33" fmla="*/ 13712 f25 1"/>
                <a:gd name="f34" fmla="*/ 14093 f26 1"/>
                <a:gd name="f35" fmla="*/ 7237 f26 1"/>
                <a:gd name="f36" fmla="*/ 0 f25 1"/>
                <a:gd name="f37" fmla="+- f27 0 f1"/>
                <a:gd name="f38" fmla="*/ f30 1 14093"/>
                <a:gd name="f39" fmla="*/ f31 1 13712"/>
                <a:gd name="f40" fmla="*/ f32 1 14093"/>
                <a:gd name="f41" fmla="*/ f33 1 13712"/>
                <a:gd name="f42" fmla="*/ f34 1 14093"/>
                <a:gd name="f43" fmla="*/ f35 1 14093"/>
                <a:gd name="f44" fmla="*/ f36 1 13712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1"/>
                </a:cxn>
                <a:cxn ang="f37">
                  <a:pos x="f64" y="f66"/>
                </a:cxn>
                <a:cxn ang="f37">
                  <a:pos x="f62" y="f66"/>
                </a:cxn>
                <a:cxn ang="f37">
                  <a:pos x="f60" y="f61"/>
                </a:cxn>
              </a:cxnLst>
              <a:rect l="f56" t="f59" r="f57" b="f58"/>
              <a:pathLst>
                <a:path w="14093" h="13712">
                  <a:moveTo>
                    <a:pt x="f5" y="f8"/>
                  </a:moveTo>
                  <a:cubicBezTo>
                    <a:pt x="f9" y="f10"/>
                    <a:pt x="f11" y="f7"/>
                    <a:pt x="f12" y="f7"/>
                  </a:cubicBezTo>
                  <a:lnTo>
                    <a:pt x="f6" y="f7"/>
                  </a:lnTo>
                  <a:cubicBezTo>
                    <a:pt x="f13" y="f7"/>
                    <a:pt x="f14" y="f15"/>
                    <a:pt x="f14" y="f8"/>
                  </a:cubicBezTo>
                  <a:cubicBezTo>
                    <a:pt x="f14" y="f16"/>
                    <a:pt x="f13" y="f5"/>
                    <a:pt x="f6" y="f5"/>
                  </a:cubicBezTo>
                  <a:lnTo>
                    <a:pt x="f12" y="f5"/>
                  </a:lnTo>
                  <a:cubicBezTo>
                    <a:pt x="f11" y="f5"/>
                    <a:pt x="f9" y="f1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4" name="Freeform: Shape 714">
              <a:extLst>
                <a:ext uri="{FF2B5EF4-FFF2-40B4-BE49-F238E27FC236}">
                  <a16:creationId xmlns:a16="http://schemas.microsoft.com/office/drawing/2014/main" id="{C918895B-76B7-7927-542E-8AD1340E5842}"/>
                </a:ext>
              </a:extLst>
            </p:cNvPr>
            <p:cNvSpPr/>
            <p:nvPr/>
          </p:nvSpPr>
          <p:spPr>
            <a:xfrm>
              <a:off x="415686" y="5741481"/>
              <a:ext cx="48371" cy="128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374"/>
                <a:gd name="f7" fmla="val 12824"/>
                <a:gd name="f8" fmla="val 5968"/>
                <a:gd name="f9" fmla="val 70"/>
                <a:gd name="f10" fmla="val 9774"/>
                <a:gd name="f11" fmla="val 3175"/>
                <a:gd name="f12" fmla="val 6983"/>
                <a:gd name="f13" fmla="val 41391"/>
                <a:gd name="f14" fmla="val 45199"/>
                <a:gd name="f15" fmla="val 48305"/>
                <a:gd name="f16" fmla="val 48367"/>
                <a:gd name="f17" fmla="val 4414"/>
                <a:gd name="f18" fmla="val 47778"/>
                <a:gd name="f19" fmla="val 2919"/>
                <a:gd name="f20" fmla="val 46724"/>
                <a:gd name="f21" fmla="val 1778"/>
                <a:gd name="f22" fmla="val 46498"/>
                <a:gd name="f23" fmla="val 1384"/>
                <a:gd name="f24" fmla="val 46196"/>
                <a:gd name="f25" fmla="val 1039"/>
                <a:gd name="f26" fmla="val 45835"/>
                <a:gd name="f27" fmla="val 762"/>
                <a:gd name="f28" fmla="val 44692"/>
                <a:gd name="f29" fmla="val 43550"/>
                <a:gd name="f30" fmla="val 42153"/>
                <a:gd name="f31" fmla="val 3490"/>
                <a:gd name="f32" fmla="val -37"/>
                <a:gd name="f33" fmla="val 508"/>
                <a:gd name="f34" fmla="val 2512"/>
                <a:gd name="f35" fmla="+- 0 0 -90"/>
                <a:gd name="f36" fmla="*/ f3 1 48374"/>
                <a:gd name="f37" fmla="*/ f4 1 12824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8374"/>
                <a:gd name="f46" fmla="*/ f42 1 12824"/>
                <a:gd name="f47" fmla="*/ 0 f43 1"/>
                <a:gd name="f48" fmla="*/ 5968 f42 1"/>
                <a:gd name="f49" fmla="*/ 6983 f43 1"/>
                <a:gd name="f50" fmla="*/ 12824 f42 1"/>
                <a:gd name="f51" fmla="*/ 41391 f43 1"/>
                <a:gd name="f52" fmla="*/ 48374 f43 1"/>
                <a:gd name="f53" fmla="*/ 46724 f43 1"/>
                <a:gd name="f54" fmla="*/ 1778 f42 1"/>
                <a:gd name="f55" fmla="*/ 45835 f43 1"/>
                <a:gd name="f56" fmla="*/ 762 f42 1"/>
                <a:gd name="f57" fmla="*/ 44692 f43 1"/>
                <a:gd name="f58" fmla="*/ 0 f42 1"/>
                <a:gd name="f59" fmla="*/ 43550 f43 1"/>
                <a:gd name="f60" fmla="*/ 42153 f43 1"/>
                <a:gd name="f61" fmla="+- f44 0 f1"/>
                <a:gd name="f62" fmla="*/ f47 1 48374"/>
                <a:gd name="f63" fmla="*/ f48 1 12824"/>
                <a:gd name="f64" fmla="*/ f49 1 48374"/>
                <a:gd name="f65" fmla="*/ f50 1 12824"/>
                <a:gd name="f66" fmla="*/ f51 1 48374"/>
                <a:gd name="f67" fmla="*/ f52 1 48374"/>
                <a:gd name="f68" fmla="*/ f53 1 48374"/>
                <a:gd name="f69" fmla="*/ f54 1 12824"/>
                <a:gd name="f70" fmla="*/ f55 1 48374"/>
                <a:gd name="f71" fmla="*/ f56 1 12824"/>
                <a:gd name="f72" fmla="*/ f57 1 48374"/>
                <a:gd name="f73" fmla="*/ f58 1 12824"/>
                <a:gd name="f74" fmla="*/ f59 1 48374"/>
                <a:gd name="f75" fmla="*/ f60 1 48374"/>
                <a:gd name="f76" fmla="*/ f38 1 f45"/>
                <a:gd name="f77" fmla="*/ f39 1 f45"/>
                <a:gd name="f78" fmla="*/ f38 1 f46"/>
                <a:gd name="f79" fmla="*/ f40 1 f46"/>
                <a:gd name="f80" fmla="*/ f62 1 f45"/>
                <a:gd name="f81" fmla="*/ f63 1 f46"/>
                <a:gd name="f82" fmla="*/ f64 1 f45"/>
                <a:gd name="f83" fmla="*/ f65 1 f46"/>
                <a:gd name="f84" fmla="*/ f66 1 f45"/>
                <a:gd name="f85" fmla="*/ f67 1 f45"/>
                <a:gd name="f86" fmla="*/ f68 1 f45"/>
                <a:gd name="f87" fmla="*/ f69 1 f46"/>
                <a:gd name="f88" fmla="*/ f70 1 f45"/>
                <a:gd name="f89" fmla="*/ f71 1 f46"/>
                <a:gd name="f90" fmla="*/ f72 1 f45"/>
                <a:gd name="f91" fmla="*/ f73 1 f46"/>
                <a:gd name="f92" fmla="*/ f74 1 f45"/>
                <a:gd name="f93" fmla="*/ f75 1 f45"/>
                <a:gd name="f94" fmla="*/ f76 f36 1"/>
                <a:gd name="f95" fmla="*/ f77 f36 1"/>
                <a:gd name="f96" fmla="*/ f79 f37 1"/>
                <a:gd name="f97" fmla="*/ f78 f37 1"/>
                <a:gd name="f98" fmla="*/ f80 f36 1"/>
                <a:gd name="f99" fmla="*/ f81 f37 1"/>
                <a:gd name="f100" fmla="*/ f82 f36 1"/>
                <a:gd name="f101" fmla="*/ f83 f37 1"/>
                <a:gd name="f102" fmla="*/ f84 f36 1"/>
                <a:gd name="f103" fmla="*/ f85 f36 1"/>
                <a:gd name="f104" fmla="*/ f86 f36 1"/>
                <a:gd name="f105" fmla="*/ f87 f37 1"/>
                <a:gd name="f106" fmla="*/ f88 f36 1"/>
                <a:gd name="f107" fmla="*/ f89 f37 1"/>
                <a:gd name="f108" fmla="*/ f90 f36 1"/>
                <a:gd name="f109" fmla="*/ f91 f37 1"/>
                <a:gd name="f110" fmla="*/ f92 f36 1"/>
                <a:gd name="f111" fmla="*/ f9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8" y="f99"/>
                </a:cxn>
                <a:cxn ang="f61">
                  <a:pos x="f100" y="f101"/>
                </a:cxn>
                <a:cxn ang="f61">
                  <a:pos x="f102" y="f101"/>
                </a:cxn>
                <a:cxn ang="f61">
                  <a:pos x="f103" y="f99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09"/>
                </a:cxn>
                <a:cxn ang="f61">
                  <a:pos x="f111" y="f109"/>
                </a:cxn>
                <a:cxn ang="f61">
                  <a:pos x="f100" y="f109"/>
                </a:cxn>
                <a:cxn ang="f61">
                  <a:pos x="f98" y="f99"/>
                </a:cxn>
              </a:cxnLst>
              <a:rect l="f94" t="f97" r="f95" b="f96"/>
              <a:pathLst>
                <a:path w="48374" h="12824">
                  <a:moveTo>
                    <a:pt x="f5" y="f8"/>
                  </a:moveTo>
                  <a:cubicBezTo>
                    <a:pt x="f9" y="f10"/>
                    <a:pt x="f11" y="f7"/>
                    <a:pt x="f12" y="f7"/>
                  </a:cubicBezTo>
                  <a:lnTo>
                    <a:pt x="f13" y="f7"/>
                  </a:lnTo>
                  <a:cubicBezTo>
                    <a:pt x="f14" y="f7"/>
                    <a:pt x="f15" y="f10"/>
                    <a:pt x="f6" y="f8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5"/>
                  </a:lnTo>
                  <a:lnTo>
                    <a:pt x="f29" y="f5"/>
                  </a:lnTo>
                  <a:lnTo>
                    <a:pt x="f30" y="f5"/>
                  </a:lnTo>
                  <a:lnTo>
                    <a:pt x="f12" y="f5"/>
                  </a:lnTo>
                  <a:cubicBezTo>
                    <a:pt x="f31" y="f32"/>
                    <a:pt x="f33" y="f3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5" name="Freeform: Shape 715">
              <a:extLst>
                <a:ext uri="{FF2B5EF4-FFF2-40B4-BE49-F238E27FC236}">
                  <a16:creationId xmlns:a16="http://schemas.microsoft.com/office/drawing/2014/main" id="{D08B0AC6-CD0D-B2BE-929A-CF80E9434846}"/>
                </a:ext>
              </a:extLst>
            </p:cNvPr>
            <p:cNvSpPr/>
            <p:nvPr/>
          </p:nvSpPr>
          <p:spPr>
            <a:xfrm>
              <a:off x="1530842" y="6464058"/>
              <a:ext cx="13834" cy="76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618"/>
                <a:gd name="f8" fmla="val 6856"/>
                <a:gd name="f9" fmla="val 10716"/>
                <a:gd name="f10" fmla="val 4495"/>
                <a:gd name="f11" fmla="val 635"/>
                <a:gd name="f12" fmla="val 3860"/>
                <a:gd name="f13" fmla="val 6983"/>
                <a:gd name="f14" fmla="val 3047"/>
                <a:gd name="f15" fmla="val 6920"/>
                <a:gd name="f16" fmla="val 3809"/>
                <a:gd name="f17" fmla="val 4444"/>
                <a:gd name="f18" fmla="val 7555"/>
                <a:gd name="f19" fmla="+- 0 0 -90"/>
                <a:gd name="f20" fmla="*/ f3 1 13839"/>
                <a:gd name="f21" fmla="*/ f4 1 761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7618"/>
                <a:gd name="f31" fmla="*/ 6856 f27 1"/>
                <a:gd name="f32" fmla="*/ 7618 f26 1"/>
                <a:gd name="f33" fmla="*/ 13839 f27 1"/>
                <a:gd name="f34" fmla="*/ 635 f26 1"/>
                <a:gd name="f35" fmla="*/ 0 f26 1"/>
                <a:gd name="f36" fmla="*/ 6983 f26 1"/>
                <a:gd name="f37" fmla="*/ 0 f27 1"/>
                <a:gd name="f38" fmla="+- f28 0 f1"/>
                <a:gd name="f39" fmla="*/ f31 1 13839"/>
                <a:gd name="f40" fmla="*/ f32 1 7618"/>
                <a:gd name="f41" fmla="*/ f33 1 13839"/>
                <a:gd name="f42" fmla="*/ f34 1 7618"/>
                <a:gd name="f43" fmla="*/ f35 1 7618"/>
                <a:gd name="f44" fmla="*/ f36 1 7618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839" h="7618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lnTo>
                    <a:pt x="f6" y="f5"/>
                  </a:lnTo>
                  <a:cubicBezTo>
                    <a:pt x="f6" y="f12"/>
                    <a:pt x="f9" y="f13"/>
                    <a:pt x="f8" y="f13"/>
                  </a:cubicBezTo>
                  <a:cubicBezTo>
                    <a:pt x="f14" y="f15"/>
                    <a:pt x="f5" y="f16"/>
                    <a:pt x="f5" y="f5"/>
                  </a:cubicBezTo>
                  <a:lnTo>
                    <a:pt x="f5" y="f11"/>
                  </a:lnTo>
                  <a:lnTo>
                    <a:pt x="f5" y="f11"/>
                  </a:lnTo>
                  <a:cubicBezTo>
                    <a:pt x="f5" y="f17"/>
                    <a:pt x="f14" y="f1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6" name="Freeform: Shape 716">
              <a:extLst>
                <a:ext uri="{FF2B5EF4-FFF2-40B4-BE49-F238E27FC236}">
                  <a16:creationId xmlns:a16="http://schemas.microsoft.com/office/drawing/2014/main" id="{3048045D-3EB7-C2C6-0722-A6D9FF60BDD9}"/>
                </a:ext>
              </a:extLst>
            </p:cNvPr>
            <p:cNvSpPr/>
            <p:nvPr/>
          </p:nvSpPr>
          <p:spPr>
            <a:xfrm>
              <a:off x="245168" y="6202375"/>
              <a:ext cx="13834" cy="204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04544"/>
                <a:gd name="f8" fmla="val 6983"/>
                <a:gd name="f9" fmla="val 204545"/>
                <a:gd name="f10" fmla="val 10769"/>
                <a:gd name="f11" fmla="val 201472"/>
                <a:gd name="f12" fmla="val 197689"/>
                <a:gd name="f13" fmla="val 3784"/>
                <a:gd name="f14" fmla="val 6856"/>
                <a:gd name="f15" fmla="val 3175"/>
                <a:gd name="f16" fmla="val 70"/>
                <a:gd name="f17" fmla="val 3809"/>
                <a:gd name="f18" fmla="val 201497"/>
                <a:gd name="f19" fmla="+- 0 0 -90"/>
                <a:gd name="f20" fmla="*/ f3 1 13839"/>
                <a:gd name="f21" fmla="*/ f4 1 20454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204544"/>
                <a:gd name="f31" fmla="*/ 6983 f27 1"/>
                <a:gd name="f32" fmla="*/ 204545 f26 1"/>
                <a:gd name="f33" fmla="*/ 13839 f27 1"/>
                <a:gd name="f34" fmla="*/ 197689 f26 1"/>
                <a:gd name="f35" fmla="*/ 0 f26 1"/>
                <a:gd name="f36" fmla="*/ 6856 f26 1"/>
                <a:gd name="f37" fmla="*/ 0 f27 1"/>
                <a:gd name="f38" fmla="+- f28 0 f1"/>
                <a:gd name="f39" fmla="*/ f31 1 13839"/>
                <a:gd name="f40" fmla="*/ f32 1 204544"/>
                <a:gd name="f41" fmla="*/ f33 1 13839"/>
                <a:gd name="f42" fmla="*/ f34 1 204544"/>
                <a:gd name="f43" fmla="*/ f35 1 204544"/>
                <a:gd name="f44" fmla="*/ f36 1 204544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839" h="204544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6" y="f5"/>
                  </a:lnTo>
                  <a:cubicBezTo>
                    <a:pt x="f6" y="f13"/>
                    <a:pt x="f10" y="f14"/>
                    <a:pt x="f8" y="f14"/>
                  </a:cubicBezTo>
                  <a:cubicBezTo>
                    <a:pt x="f15" y="f14"/>
                    <a:pt x="f16" y="f17"/>
                    <a:pt x="f5" y="f5"/>
                  </a:cubicBezTo>
                  <a:lnTo>
                    <a:pt x="f5" y="f5"/>
                  </a:lnTo>
                  <a:lnTo>
                    <a:pt x="f5" y="f12"/>
                  </a:lnTo>
                  <a:cubicBezTo>
                    <a:pt x="f16" y="f18"/>
                    <a:pt x="f15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7" name="Freeform: Shape 717">
              <a:extLst>
                <a:ext uri="{FF2B5EF4-FFF2-40B4-BE49-F238E27FC236}">
                  <a16:creationId xmlns:a16="http://schemas.microsoft.com/office/drawing/2014/main" id="{63B4E100-44DE-D819-B835-D7D6CDA24EE8}"/>
                </a:ext>
              </a:extLst>
            </p:cNvPr>
            <p:cNvSpPr/>
            <p:nvPr/>
          </p:nvSpPr>
          <p:spPr>
            <a:xfrm>
              <a:off x="245424" y="6194419"/>
              <a:ext cx="13587" cy="14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85"/>
                <a:gd name="f7" fmla="val 14817"/>
                <a:gd name="f8" fmla="val 6729"/>
                <a:gd name="f9" fmla="val 10515"/>
                <a:gd name="f10" fmla="val 11745"/>
                <a:gd name="f11" fmla="val 7961"/>
                <a:gd name="f12" fmla="val 6818"/>
                <a:gd name="f13" fmla="val 13561"/>
                <a:gd name="f14" fmla="val 3035"/>
                <a:gd name="f15" fmla="val 10473"/>
                <a:gd name="f16" fmla="val -13"/>
                <a:gd name="f17" fmla="val 6686"/>
                <a:gd name="f18" fmla="val 3422"/>
                <a:gd name="f19" fmla="val 25"/>
                <a:gd name="f20" fmla="val 625"/>
                <a:gd name="f21" fmla="val 2349"/>
                <a:gd name="f22" fmla="val 5548"/>
                <a:gd name="f23" fmla="val 6310"/>
                <a:gd name="f24" fmla="val 65"/>
                <a:gd name="f25" fmla="val 11668"/>
                <a:gd name="f26" fmla="val 3021"/>
                <a:gd name="f27" fmla="val 14677"/>
                <a:gd name="f28" fmla="+- 0 0 -90"/>
                <a:gd name="f29" fmla="*/ f3 1 13585"/>
                <a:gd name="f30" fmla="*/ f4 1 14817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3585"/>
                <a:gd name="f39" fmla="*/ f35 1 14817"/>
                <a:gd name="f40" fmla="*/ 6729 f36 1"/>
                <a:gd name="f41" fmla="*/ 14817 f35 1"/>
                <a:gd name="f42" fmla="*/ 13585 f36 1"/>
                <a:gd name="f43" fmla="*/ 7961 f35 1"/>
                <a:gd name="f44" fmla="*/ 6818 f35 1"/>
                <a:gd name="f45" fmla="*/ 6686 f36 1"/>
                <a:gd name="f46" fmla="*/ 0 f35 1"/>
                <a:gd name="f47" fmla="*/ 0 f36 1"/>
                <a:gd name="f48" fmla="*/ 5548 f35 1"/>
                <a:gd name="f49" fmla="+- f37 0 f1"/>
                <a:gd name="f50" fmla="*/ f40 1 13585"/>
                <a:gd name="f51" fmla="*/ f41 1 14817"/>
                <a:gd name="f52" fmla="*/ f42 1 13585"/>
                <a:gd name="f53" fmla="*/ f43 1 14817"/>
                <a:gd name="f54" fmla="*/ f44 1 14817"/>
                <a:gd name="f55" fmla="*/ f45 1 13585"/>
                <a:gd name="f56" fmla="*/ f46 1 14817"/>
                <a:gd name="f57" fmla="*/ f47 1 13585"/>
                <a:gd name="f58" fmla="*/ f48 1 14817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8"/>
                <a:gd name="f66" fmla="*/ f53 1 f39"/>
                <a:gd name="f67" fmla="*/ f54 1 f39"/>
                <a:gd name="f68" fmla="*/ f55 1 f38"/>
                <a:gd name="f69" fmla="*/ f56 1 f39"/>
                <a:gd name="f70" fmla="*/ f57 1 f38"/>
                <a:gd name="f71" fmla="*/ f58 1 f39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29 1"/>
                <a:gd name="f79" fmla="*/ f66 f30 1"/>
                <a:gd name="f80" fmla="*/ f67 f30 1"/>
                <a:gd name="f81" fmla="*/ f68 f29 1"/>
                <a:gd name="f82" fmla="*/ f69 f30 1"/>
                <a:gd name="f83" fmla="*/ f70 f29 1"/>
                <a:gd name="f84" fmla="*/ f7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8" y="f79"/>
                </a:cxn>
                <a:cxn ang="f49">
                  <a:pos x="f78" y="f80"/>
                </a:cxn>
                <a:cxn ang="f49">
                  <a:pos x="f81" y="f82"/>
                </a:cxn>
                <a:cxn ang="f49">
                  <a:pos x="f83" y="f84"/>
                </a:cxn>
                <a:cxn ang="f49">
                  <a:pos x="f83" y="f80"/>
                </a:cxn>
                <a:cxn ang="f49">
                  <a:pos x="f83" y="f79"/>
                </a:cxn>
                <a:cxn ang="f49">
                  <a:pos x="f76" y="f77"/>
                </a:cxn>
              </a:cxnLst>
              <a:rect l="f72" t="f75" r="f73" b="f74"/>
              <a:pathLst>
                <a:path w="13585" h="14817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lnTo>
                    <a:pt x="f6" y="f12"/>
                  </a:lnTo>
                  <a:cubicBezTo>
                    <a:pt x="f13" y="f14"/>
                    <a:pt x="f15" y="f16"/>
                    <a:pt x="f17" y="f5"/>
                  </a:cubicBezTo>
                  <a:cubicBezTo>
                    <a:pt x="f18" y="f19"/>
                    <a:pt x="f20" y="f21"/>
                    <a:pt x="f5" y="f22"/>
                  </a:cubicBezTo>
                  <a:cubicBezTo>
                    <a:pt x="f5" y="f22"/>
                    <a:pt x="f5" y="f23"/>
                    <a:pt x="f5" y="f12"/>
                  </a:cubicBezTo>
                  <a:lnTo>
                    <a:pt x="f5" y="f11"/>
                  </a:lnTo>
                  <a:cubicBezTo>
                    <a:pt x="f24" y="f25"/>
                    <a:pt x="f26" y="f2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8" name="Freeform: Shape 718">
              <a:extLst>
                <a:ext uri="{FF2B5EF4-FFF2-40B4-BE49-F238E27FC236}">
                  <a16:creationId xmlns:a16="http://schemas.microsoft.com/office/drawing/2014/main" id="{3A393FB7-39F2-FBE6-2F7E-786ED868FBF9}"/>
                </a:ext>
              </a:extLst>
            </p:cNvPr>
            <p:cNvSpPr/>
            <p:nvPr/>
          </p:nvSpPr>
          <p:spPr>
            <a:xfrm>
              <a:off x="691359" y="6392698"/>
              <a:ext cx="31967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9674"/>
                <a:gd name="f7" fmla="val 13839"/>
                <a:gd name="f8" fmla="val 99"/>
                <a:gd name="f9" fmla="val 9776"/>
                <a:gd name="f10" fmla="val 1220"/>
                <a:gd name="f11" fmla="val 12214"/>
                <a:gd name="f12" fmla="val 3639"/>
                <a:gd name="f13" fmla="val 13789"/>
                <a:gd name="f14" fmla="val 6320"/>
                <a:gd name="f15" fmla="val 13840"/>
                <a:gd name="f16" fmla="val 319675"/>
                <a:gd name="f17" fmla="val 315868"/>
                <a:gd name="f18" fmla="val 13776"/>
                <a:gd name="f19" fmla="val 312819"/>
                <a:gd name="f20" fmla="val 10665"/>
                <a:gd name="f21" fmla="val 6856"/>
                <a:gd name="f22" fmla="val 3073"/>
                <a:gd name="f23" fmla="val 315889"/>
                <a:gd name="f24" fmla="val 6955"/>
                <a:gd name="f25" fmla="val 3169"/>
                <a:gd name="f26" fmla="val -33"/>
                <a:gd name="f27" fmla="val 7656"/>
                <a:gd name="f28" fmla="val 8469"/>
                <a:gd name="f29" fmla="val 9269"/>
                <a:gd name="f30" fmla="val 9650"/>
                <a:gd name="f31" fmla="+- 0 0 -90"/>
                <a:gd name="f32" fmla="*/ f3 1 319674"/>
                <a:gd name="f33" fmla="*/ f4 1 1383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19674"/>
                <a:gd name="f42" fmla="*/ f38 1 13839"/>
                <a:gd name="f43" fmla="*/ 99 f39 1"/>
                <a:gd name="f44" fmla="*/ 9776 f38 1"/>
                <a:gd name="f45" fmla="*/ 6320 f39 1"/>
                <a:gd name="f46" fmla="*/ 13840 f38 1"/>
                <a:gd name="f47" fmla="*/ 319675 f39 1"/>
                <a:gd name="f48" fmla="*/ 312819 f39 1"/>
                <a:gd name="f49" fmla="*/ 6856 f38 1"/>
                <a:gd name="f50" fmla="*/ 0 f38 1"/>
                <a:gd name="f51" fmla="*/ 6955 f39 1"/>
                <a:gd name="f52" fmla="*/ 9269 f38 1"/>
                <a:gd name="f53" fmla="+- f40 0 f1"/>
                <a:gd name="f54" fmla="*/ f43 1 319674"/>
                <a:gd name="f55" fmla="*/ f44 1 13839"/>
                <a:gd name="f56" fmla="*/ f45 1 319674"/>
                <a:gd name="f57" fmla="*/ f46 1 13839"/>
                <a:gd name="f58" fmla="*/ f47 1 319674"/>
                <a:gd name="f59" fmla="*/ f48 1 319674"/>
                <a:gd name="f60" fmla="*/ f49 1 13839"/>
                <a:gd name="f61" fmla="*/ f50 1 13839"/>
                <a:gd name="f62" fmla="*/ f51 1 319674"/>
                <a:gd name="f63" fmla="*/ f52 1 13839"/>
                <a:gd name="f64" fmla="*/ f34 1 f41"/>
                <a:gd name="f65" fmla="*/ f35 1 f41"/>
                <a:gd name="f66" fmla="*/ f34 1 f42"/>
                <a:gd name="f67" fmla="*/ f36 1 f42"/>
                <a:gd name="f68" fmla="*/ f54 1 f41"/>
                <a:gd name="f69" fmla="*/ f55 1 f42"/>
                <a:gd name="f70" fmla="*/ f56 1 f41"/>
                <a:gd name="f71" fmla="*/ f57 1 f42"/>
                <a:gd name="f72" fmla="*/ f58 1 f41"/>
                <a:gd name="f73" fmla="*/ f59 1 f41"/>
                <a:gd name="f74" fmla="*/ f60 1 f42"/>
                <a:gd name="f75" fmla="*/ f61 1 f42"/>
                <a:gd name="f76" fmla="*/ f62 1 f41"/>
                <a:gd name="f77" fmla="*/ f63 1 f42"/>
                <a:gd name="f78" fmla="*/ f64 f32 1"/>
                <a:gd name="f79" fmla="*/ f65 f32 1"/>
                <a:gd name="f80" fmla="*/ f67 f33 1"/>
                <a:gd name="f81" fmla="*/ f66 f33 1"/>
                <a:gd name="f82" fmla="*/ f68 f32 1"/>
                <a:gd name="f83" fmla="*/ f69 f33 1"/>
                <a:gd name="f84" fmla="*/ f70 f32 1"/>
                <a:gd name="f85" fmla="*/ f71 f33 1"/>
                <a:gd name="f86" fmla="*/ f72 f32 1"/>
                <a:gd name="f87" fmla="*/ f73 f32 1"/>
                <a:gd name="f88" fmla="*/ f74 f33 1"/>
                <a:gd name="f89" fmla="*/ f75 f33 1"/>
                <a:gd name="f90" fmla="*/ f76 f32 1"/>
                <a:gd name="f91" fmla="*/ f7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2" y="f83"/>
                </a:cxn>
                <a:cxn ang="f53">
                  <a:pos x="f84" y="f85"/>
                </a:cxn>
                <a:cxn ang="f53">
                  <a:pos x="f86" y="f85"/>
                </a:cxn>
                <a:cxn ang="f53">
                  <a:pos x="f87" y="f88"/>
                </a:cxn>
                <a:cxn ang="f53">
                  <a:pos x="f86" y="f89"/>
                </a:cxn>
                <a:cxn ang="f53">
                  <a:pos x="f90" y="f89"/>
                </a:cxn>
                <a:cxn ang="f53">
                  <a:pos x="f82" y="f88"/>
                </a:cxn>
                <a:cxn ang="f53">
                  <a:pos x="f82" y="f91"/>
                </a:cxn>
                <a:cxn ang="f53">
                  <a:pos x="f82" y="f83"/>
                </a:cxn>
              </a:cxnLst>
              <a:rect l="f78" t="f81" r="f79" b="f80"/>
              <a:pathLst>
                <a:path w="319674" h="138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cubicBezTo>
                    <a:pt x="f17" y="f18"/>
                    <a:pt x="f19" y="f20"/>
                    <a:pt x="f19" y="f21"/>
                  </a:cubicBezTo>
                  <a:cubicBezTo>
                    <a:pt x="f19" y="f22"/>
                    <a:pt x="f23" y="f5"/>
                    <a:pt x="f16" y="f5"/>
                  </a:cubicBezTo>
                  <a:lnTo>
                    <a:pt x="f24" y="f5"/>
                  </a:lnTo>
                  <a:cubicBezTo>
                    <a:pt x="f25" y="f5"/>
                    <a:pt x="f8" y="f22"/>
                    <a:pt x="f8" y="f21"/>
                  </a:cubicBezTo>
                  <a:cubicBezTo>
                    <a:pt x="f26" y="f27"/>
                    <a:pt x="f26" y="f28"/>
                    <a:pt x="f8" y="f29"/>
                  </a:cubicBezTo>
                  <a:cubicBezTo>
                    <a:pt x="f8" y="f29"/>
                    <a:pt x="f8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9" name="Freeform: Shape 719">
              <a:extLst>
                <a:ext uri="{FF2B5EF4-FFF2-40B4-BE49-F238E27FC236}">
                  <a16:creationId xmlns:a16="http://schemas.microsoft.com/office/drawing/2014/main" id="{52AA7011-5F5C-7885-7B36-388B5D6CF966}"/>
                </a:ext>
              </a:extLst>
            </p:cNvPr>
            <p:cNvSpPr/>
            <p:nvPr/>
          </p:nvSpPr>
          <p:spPr>
            <a:xfrm>
              <a:off x="1004184" y="6392698"/>
              <a:ext cx="1066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65"/>
                <a:gd name="f7" fmla="val 13839"/>
                <a:gd name="f8" fmla="val 3809"/>
                <a:gd name="f9" fmla="val 6856"/>
                <a:gd name="f10" fmla="val 3073"/>
                <a:gd name="f11" fmla="val 6879"/>
                <a:gd name="f12" fmla="val 3070"/>
                <a:gd name="f13" fmla="val 3050"/>
                <a:gd name="f14" fmla="val 13776"/>
                <a:gd name="f15" fmla="val 13840"/>
                <a:gd name="f16" fmla="val 6859"/>
                <a:gd name="f17" fmla="+- 0 0 -90"/>
                <a:gd name="f18" fmla="*/ f3 1 10665"/>
                <a:gd name="f19" fmla="*/ f4 1 1383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0665"/>
                <a:gd name="f28" fmla="*/ f24 1 13839"/>
                <a:gd name="f29" fmla="*/ 3809 f25 1"/>
                <a:gd name="f30" fmla="*/ 6856 f24 1"/>
                <a:gd name="f31" fmla="*/ 10665 f25 1"/>
                <a:gd name="f32" fmla="*/ 0 f24 1"/>
                <a:gd name="f33" fmla="*/ 6856 f25 1"/>
                <a:gd name="f34" fmla="*/ 0 f25 1"/>
                <a:gd name="f35" fmla="*/ 13840 f24 1"/>
                <a:gd name="f36" fmla="+- f26 0 f1"/>
                <a:gd name="f37" fmla="*/ f29 1 10665"/>
                <a:gd name="f38" fmla="*/ f30 1 13839"/>
                <a:gd name="f39" fmla="*/ f31 1 10665"/>
                <a:gd name="f40" fmla="*/ f32 1 13839"/>
                <a:gd name="f41" fmla="*/ f33 1 10665"/>
                <a:gd name="f42" fmla="*/ f34 1 10665"/>
                <a:gd name="f43" fmla="*/ f35 1 13839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3" y="f62"/>
                </a:cxn>
                <a:cxn ang="f36">
                  <a:pos x="f64" y="f60"/>
                </a:cxn>
                <a:cxn ang="f36">
                  <a:pos x="f63" y="f65"/>
                </a:cxn>
                <a:cxn ang="f36">
                  <a:pos x="f61" y="f65"/>
                </a:cxn>
                <a:cxn ang="f36">
                  <a:pos x="f59" y="f60"/>
                </a:cxn>
              </a:cxnLst>
              <a:rect l="f55" t="f58" r="f56" b="f57"/>
              <a:pathLst>
                <a:path w="10665" h="13839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9" y="f5"/>
                  </a:lnTo>
                  <a:cubicBezTo>
                    <a:pt x="f12" y="f5"/>
                    <a:pt x="f5" y="f10"/>
                    <a:pt x="f5" y="f9"/>
                  </a:cubicBezTo>
                  <a:cubicBezTo>
                    <a:pt x="f5" y="f6"/>
                    <a:pt x="f13" y="f14"/>
                    <a:pt x="f9" y="f15"/>
                  </a:cubicBezTo>
                  <a:lnTo>
                    <a:pt x="f6" y="f15"/>
                  </a:lnTo>
                  <a:cubicBezTo>
                    <a:pt x="f16" y="f14"/>
                    <a:pt x="f8" y="f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0" name="Freeform: Shape 720">
              <a:extLst>
                <a:ext uri="{FF2B5EF4-FFF2-40B4-BE49-F238E27FC236}">
                  <a16:creationId xmlns:a16="http://schemas.microsoft.com/office/drawing/2014/main" id="{0DA3617B-E7AF-C0FB-306E-C023F9D5344F}"/>
                </a:ext>
              </a:extLst>
            </p:cNvPr>
            <p:cNvSpPr/>
            <p:nvPr/>
          </p:nvSpPr>
          <p:spPr>
            <a:xfrm>
              <a:off x="1007988" y="6392698"/>
              <a:ext cx="20124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242"/>
                <a:gd name="f7" fmla="val 13839"/>
                <a:gd name="f8" fmla="val 6856"/>
                <a:gd name="f9" fmla="val 10665"/>
                <a:gd name="f10" fmla="val 3050"/>
                <a:gd name="f11" fmla="val 13776"/>
                <a:gd name="f12" fmla="val 13840"/>
                <a:gd name="f13" fmla="val 201243"/>
                <a:gd name="f14" fmla="val 197385"/>
                <a:gd name="f15" fmla="val 194259"/>
                <a:gd name="f16" fmla="val 10716"/>
                <a:gd name="f17" fmla="val 194328"/>
                <a:gd name="f18" fmla="val 3047"/>
                <a:gd name="f19" fmla="val 197435"/>
                <a:gd name="f20" fmla="val 3070"/>
                <a:gd name="f21" fmla="val 3073"/>
                <a:gd name="f22" fmla="+- 0 0 -90"/>
                <a:gd name="f23" fmla="*/ f3 1 201242"/>
                <a:gd name="f24" fmla="*/ f4 1 1383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01242"/>
                <a:gd name="f33" fmla="*/ f29 1 13839"/>
                <a:gd name="f34" fmla="*/ 0 f30 1"/>
                <a:gd name="f35" fmla="*/ 6856 f29 1"/>
                <a:gd name="f36" fmla="*/ 6856 f30 1"/>
                <a:gd name="f37" fmla="*/ 13840 f29 1"/>
                <a:gd name="f38" fmla="*/ 201243 f30 1"/>
                <a:gd name="f39" fmla="*/ 194259 f30 1"/>
                <a:gd name="f40" fmla="*/ 0 f29 1"/>
                <a:gd name="f41" fmla="+- f31 0 f1"/>
                <a:gd name="f42" fmla="*/ f34 1 201242"/>
                <a:gd name="f43" fmla="*/ f35 1 13839"/>
                <a:gd name="f44" fmla="*/ f36 1 201242"/>
                <a:gd name="f45" fmla="*/ f37 1 13839"/>
                <a:gd name="f46" fmla="*/ f38 1 201242"/>
                <a:gd name="f47" fmla="*/ f39 1 201242"/>
                <a:gd name="f48" fmla="*/ f40 1 13839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2"/>
                <a:gd name="f58" fmla="*/ f47 1 f32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3 1"/>
                <a:gd name="f69" fmla="*/ f58 f23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8" y="f67"/>
                </a:cxn>
                <a:cxn ang="f41">
                  <a:pos x="f69" y="f65"/>
                </a:cxn>
                <a:cxn ang="f41">
                  <a:pos x="f68" y="f70"/>
                </a:cxn>
                <a:cxn ang="f41">
                  <a:pos x="f66" y="f70"/>
                </a:cxn>
                <a:cxn ang="f41">
                  <a:pos x="f64" y="f65"/>
                </a:cxn>
              </a:cxnLst>
              <a:rect l="f60" t="f63" r="f61" b="f62"/>
              <a:pathLst>
                <a:path w="201242" h="13839">
                  <a:moveTo>
                    <a:pt x="f5" y="f8"/>
                  </a:moveTo>
                  <a:cubicBezTo>
                    <a:pt x="f5" y="f9"/>
                    <a:pt x="f10" y="f11"/>
                    <a:pt x="f8" y="f12"/>
                  </a:cubicBezTo>
                  <a:lnTo>
                    <a:pt x="f13" y="f12"/>
                  </a:lnTo>
                  <a:cubicBezTo>
                    <a:pt x="f14" y="f12"/>
                    <a:pt x="f15" y="f16"/>
                    <a:pt x="f15" y="f8"/>
                  </a:cubicBezTo>
                  <a:cubicBezTo>
                    <a:pt x="f17" y="f18"/>
                    <a:pt x="f19" y="f5"/>
                    <a:pt x="f13" y="f5"/>
                  </a:cubicBezTo>
                  <a:lnTo>
                    <a:pt x="f8" y="f5"/>
                  </a:lnTo>
                  <a:cubicBezTo>
                    <a:pt x="f20" y="f5"/>
                    <a:pt x="f5" y="f2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1" name="Freeform: Shape 721">
              <a:extLst>
                <a:ext uri="{FF2B5EF4-FFF2-40B4-BE49-F238E27FC236}">
                  <a16:creationId xmlns:a16="http://schemas.microsoft.com/office/drawing/2014/main" id="{D8A35989-C53B-2B28-C249-020935E5A255}"/>
                </a:ext>
              </a:extLst>
            </p:cNvPr>
            <p:cNvSpPr/>
            <p:nvPr/>
          </p:nvSpPr>
          <p:spPr>
            <a:xfrm>
              <a:off x="1202253" y="6392698"/>
              <a:ext cx="9852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526"/>
                <a:gd name="f7" fmla="val 13839"/>
                <a:gd name="f8" fmla="val 6856"/>
                <a:gd name="f9" fmla="val 10716"/>
                <a:gd name="f10" fmla="val 3126"/>
                <a:gd name="f11" fmla="val 13840"/>
                <a:gd name="f12" fmla="val 6983"/>
                <a:gd name="f13" fmla="val 91670"/>
                <a:gd name="f14" fmla="val 93054"/>
                <a:gd name="f15" fmla="val 13763"/>
                <a:gd name="f16" fmla="val 94375"/>
                <a:gd name="f17" fmla="val 13281"/>
                <a:gd name="f18" fmla="val 95479"/>
                <a:gd name="f19" fmla="val 12443"/>
                <a:gd name="f20" fmla="val 97346"/>
                <a:gd name="f21" fmla="val 11198"/>
                <a:gd name="f22" fmla="val 98488"/>
                <a:gd name="f23" fmla="val 9104"/>
                <a:gd name="f24" fmla="val 5041"/>
                <a:gd name="f25" fmla="val 97790"/>
                <a:gd name="f26" fmla="val 3301"/>
                <a:gd name="f27" fmla="val 96495"/>
                <a:gd name="f28" fmla="val 2032"/>
                <a:gd name="f29" fmla="val 95263"/>
                <a:gd name="f30" fmla="val 838"/>
                <a:gd name="f31" fmla="val 93638"/>
                <a:gd name="f32" fmla="val 114"/>
                <a:gd name="f33" fmla="val 91924"/>
                <a:gd name="f34" fmla="val 3175"/>
                <a:gd name="f35" fmla="val 68"/>
                <a:gd name="f36" fmla="val 3047"/>
                <a:gd name="f37" fmla="+- 0 0 -90"/>
                <a:gd name="f38" fmla="*/ f3 1 98526"/>
                <a:gd name="f39" fmla="*/ f4 1 1383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98526"/>
                <a:gd name="f48" fmla="*/ f44 1 13839"/>
                <a:gd name="f49" fmla="*/ 0 f45 1"/>
                <a:gd name="f50" fmla="*/ 6856 f44 1"/>
                <a:gd name="f51" fmla="*/ 6983 f45 1"/>
                <a:gd name="f52" fmla="*/ 13840 f44 1"/>
                <a:gd name="f53" fmla="*/ 91670 f45 1"/>
                <a:gd name="f54" fmla="*/ 95479 f45 1"/>
                <a:gd name="f55" fmla="*/ 12443 f44 1"/>
                <a:gd name="f56" fmla="*/ 98526 f45 1"/>
                <a:gd name="f57" fmla="*/ 96495 f45 1"/>
                <a:gd name="f58" fmla="*/ 2032 f44 1"/>
                <a:gd name="f59" fmla="*/ 91924 f45 1"/>
                <a:gd name="f60" fmla="*/ 0 f44 1"/>
                <a:gd name="f61" fmla="+- f46 0 f1"/>
                <a:gd name="f62" fmla="*/ f49 1 98526"/>
                <a:gd name="f63" fmla="*/ f50 1 13839"/>
                <a:gd name="f64" fmla="*/ f51 1 98526"/>
                <a:gd name="f65" fmla="*/ f52 1 13839"/>
                <a:gd name="f66" fmla="*/ f53 1 98526"/>
                <a:gd name="f67" fmla="*/ f54 1 98526"/>
                <a:gd name="f68" fmla="*/ f55 1 13839"/>
                <a:gd name="f69" fmla="*/ f56 1 98526"/>
                <a:gd name="f70" fmla="*/ f57 1 98526"/>
                <a:gd name="f71" fmla="*/ f58 1 13839"/>
                <a:gd name="f72" fmla="*/ f59 1 98526"/>
                <a:gd name="f73" fmla="*/ f60 1 13839"/>
                <a:gd name="f74" fmla="*/ f40 1 f47"/>
                <a:gd name="f75" fmla="*/ f41 1 f47"/>
                <a:gd name="f76" fmla="*/ f40 1 f48"/>
                <a:gd name="f77" fmla="*/ f42 1 f48"/>
                <a:gd name="f78" fmla="*/ f62 1 f47"/>
                <a:gd name="f79" fmla="*/ f63 1 f48"/>
                <a:gd name="f80" fmla="*/ f64 1 f47"/>
                <a:gd name="f81" fmla="*/ f65 1 f48"/>
                <a:gd name="f82" fmla="*/ f66 1 f47"/>
                <a:gd name="f83" fmla="*/ f67 1 f47"/>
                <a:gd name="f84" fmla="*/ f68 1 f48"/>
                <a:gd name="f85" fmla="*/ f69 1 f47"/>
                <a:gd name="f86" fmla="*/ f70 1 f47"/>
                <a:gd name="f87" fmla="*/ f71 1 f48"/>
                <a:gd name="f88" fmla="*/ f72 1 f47"/>
                <a:gd name="f89" fmla="*/ f73 1 f48"/>
                <a:gd name="f90" fmla="*/ f74 f38 1"/>
                <a:gd name="f91" fmla="*/ f75 f38 1"/>
                <a:gd name="f92" fmla="*/ f77 f39 1"/>
                <a:gd name="f93" fmla="*/ f76 f39 1"/>
                <a:gd name="f94" fmla="*/ f78 f38 1"/>
                <a:gd name="f95" fmla="*/ f79 f39 1"/>
                <a:gd name="f96" fmla="*/ f80 f38 1"/>
                <a:gd name="f97" fmla="*/ f81 f39 1"/>
                <a:gd name="f98" fmla="*/ f82 f38 1"/>
                <a:gd name="f99" fmla="*/ f83 f38 1"/>
                <a:gd name="f100" fmla="*/ f84 f39 1"/>
                <a:gd name="f101" fmla="*/ f85 f38 1"/>
                <a:gd name="f102" fmla="*/ f86 f38 1"/>
                <a:gd name="f103" fmla="*/ f87 f39 1"/>
                <a:gd name="f104" fmla="*/ f88 f38 1"/>
                <a:gd name="f105" fmla="*/ f89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4" y="f95"/>
                </a:cxn>
                <a:cxn ang="f61">
                  <a:pos x="f96" y="f97"/>
                </a:cxn>
                <a:cxn ang="f61">
                  <a:pos x="f98" y="f97"/>
                </a:cxn>
                <a:cxn ang="f61">
                  <a:pos x="f99" y="f100"/>
                </a:cxn>
                <a:cxn ang="f61">
                  <a:pos x="f101" y="f95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96" y="f105"/>
                </a:cxn>
                <a:cxn ang="f61">
                  <a:pos x="f94" y="f95"/>
                </a:cxn>
              </a:cxnLst>
              <a:rect l="f90" t="f93" r="f91" b="f92"/>
              <a:pathLst>
                <a:path w="98526" h="13839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13" y="f11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6" y="f8"/>
                  </a:cubicBezTo>
                  <a:cubicBezTo>
                    <a:pt x="f6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5"/>
                  </a:cubicBezTo>
                  <a:lnTo>
                    <a:pt x="f12" y="f5"/>
                  </a:lnTo>
                  <a:cubicBezTo>
                    <a:pt x="f34" y="f5"/>
                    <a:pt x="f35" y="f3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2" name="Freeform: Shape 722">
              <a:extLst>
                <a:ext uri="{FF2B5EF4-FFF2-40B4-BE49-F238E27FC236}">
                  <a16:creationId xmlns:a16="http://schemas.microsoft.com/office/drawing/2014/main" id="{4A39CDFE-E78E-141F-E67F-926BF28A031E}"/>
                </a:ext>
              </a:extLst>
            </p:cNvPr>
            <p:cNvSpPr/>
            <p:nvPr/>
          </p:nvSpPr>
          <p:spPr>
            <a:xfrm>
              <a:off x="2385020" y="6464314"/>
              <a:ext cx="54" cy="19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1904"/>
                <a:gd name="f8" fmla="val 381"/>
                <a:gd name="f9" fmla="val -19"/>
                <a:gd name="f10" fmla="val 889"/>
                <a:gd name="f11" fmla="val 1397"/>
                <a:gd name="f12" fmla="val 1270"/>
                <a:gd name="f13" fmla="val 635"/>
                <a:gd name="f14" fmla="+- 0 0 -90"/>
                <a:gd name="f15" fmla="*/ f3 1 57"/>
                <a:gd name="f16" fmla="*/ f4 1 190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7"/>
                <a:gd name="f25" fmla="*/ f21 1 1904"/>
                <a:gd name="f26" fmla="*/ 57 f22 1"/>
                <a:gd name="f27" fmla="*/ 381 f21 1"/>
                <a:gd name="f28" fmla="*/ 1904 f21 1"/>
                <a:gd name="f29" fmla="*/ 0 f21 1"/>
                <a:gd name="f30" fmla="+- f23 0 f1"/>
                <a:gd name="f31" fmla="*/ f26 1 57"/>
                <a:gd name="f32" fmla="*/ f27 1 1904"/>
                <a:gd name="f33" fmla="*/ f28 1 1904"/>
                <a:gd name="f34" fmla="*/ f29 1 1904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57" h="1904">
                  <a:moveTo>
                    <a:pt x="f6" y="f8"/>
                  </a:moveTo>
                  <a:cubicBezTo>
                    <a:pt x="f9" y="f10"/>
                    <a:pt x="f9" y="f11"/>
                    <a:pt x="f6" y="f7"/>
                  </a:cubicBezTo>
                  <a:cubicBezTo>
                    <a:pt x="f6" y="f7"/>
                    <a:pt x="f6" y="f7"/>
                    <a:pt x="f6" y="f7"/>
                  </a:cubicBezTo>
                  <a:cubicBezTo>
                    <a:pt x="f9" y="f12"/>
                    <a:pt x="f9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3" name="Freeform: Shape 723">
              <a:extLst>
                <a:ext uri="{FF2B5EF4-FFF2-40B4-BE49-F238E27FC236}">
                  <a16:creationId xmlns:a16="http://schemas.microsoft.com/office/drawing/2014/main" id="{7637AEAE-4A89-8F69-523C-170199EC9C3B}"/>
                </a:ext>
              </a:extLst>
            </p:cNvPr>
            <p:cNvSpPr/>
            <p:nvPr/>
          </p:nvSpPr>
          <p:spPr>
            <a:xfrm>
              <a:off x="2398535" y="6464058"/>
              <a:ext cx="54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2158"/>
                <a:gd name="f8" fmla="val 76"/>
                <a:gd name="f9" fmla="val 1651"/>
                <a:gd name="f10" fmla="val 1143"/>
                <a:gd name="f11" fmla="val 635"/>
                <a:gd name="f12" fmla="val 1270"/>
                <a:gd name="f13" fmla="val 1904"/>
                <a:gd name="f14" fmla="+- 0 0 -90"/>
                <a:gd name="f15" fmla="*/ f3 1 57"/>
                <a:gd name="f16" fmla="*/ f4 1 215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7"/>
                <a:gd name="f25" fmla="*/ f21 1 2158"/>
                <a:gd name="f26" fmla="*/ 0 f22 1"/>
                <a:gd name="f27" fmla="*/ 2158 f21 1"/>
                <a:gd name="f28" fmla="*/ 635 f21 1"/>
                <a:gd name="f29" fmla="*/ 0 f21 1"/>
                <a:gd name="f30" fmla="*/ 1904 f21 1"/>
                <a:gd name="f31" fmla="+- f23 0 f1"/>
                <a:gd name="f32" fmla="*/ f26 1 57"/>
                <a:gd name="f33" fmla="*/ f27 1 2158"/>
                <a:gd name="f34" fmla="*/ f28 1 2158"/>
                <a:gd name="f35" fmla="*/ f29 1 2158"/>
                <a:gd name="f36" fmla="*/ f30 1 2158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0" y="f53"/>
                </a:cxn>
                <a:cxn ang="f31">
                  <a:pos x="f50" y="f54"/>
                </a:cxn>
              </a:cxnLst>
              <a:rect l="f46" t="f49" r="f47" b="f48"/>
              <a:pathLst>
                <a:path w="57" h="2158">
                  <a:moveTo>
                    <a:pt x="f5" y="f7"/>
                  </a:moveTo>
                  <a:cubicBezTo>
                    <a:pt x="f8" y="f9"/>
                    <a:pt x="f8" y="f10"/>
                    <a:pt x="f5" y="f11"/>
                  </a:cubicBezTo>
                  <a:lnTo>
                    <a:pt x="f5" y="f5"/>
                  </a:lnTo>
                  <a:cubicBezTo>
                    <a:pt x="f8" y="f11"/>
                    <a:pt x="f8" y="f12"/>
                    <a:pt x="f5" y="f1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4" name="Freeform: Shape 724">
              <a:extLst>
                <a:ext uri="{FF2B5EF4-FFF2-40B4-BE49-F238E27FC236}">
                  <a16:creationId xmlns:a16="http://schemas.microsoft.com/office/drawing/2014/main" id="{5DD1C2B4-3BA7-3034-45F0-65024B2372D0}"/>
                </a:ext>
              </a:extLst>
            </p:cNvPr>
            <p:cNvSpPr/>
            <p:nvPr/>
          </p:nvSpPr>
          <p:spPr>
            <a:xfrm>
              <a:off x="1975981" y="6461644"/>
              <a:ext cx="13716" cy="4028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402867"/>
                <a:gd name="f8" fmla="val 6856"/>
                <a:gd name="f9" fmla="val 6983"/>
                <a:gd name="f10" fmla="val 3047"/>
                <a:gd name="f11" fmla="val 6920"/>
                <a:gd name="f12" fmla="val 3809"/>
                <a:gd name="f13" fmla="val 402868"/>
                <a:gd name="f14" fmla="val 635"/>
                <a:gd name="f15" fmla="val 13382"/>
                <a:gd name="f16" fmla="val 4190"/>
                <a:gd name="f17" fmla="val 10424"/>
                <a:gd name="f18" fmla="val 6932"/>
                <a:gd name="f19" fmla="+- 0 0 -90"/>
                <a:gd name="f20" fmla="*/ f3 1 13712"/>
                <a:gd name="f21" fmla="*/ f4 1 40286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712"/>
                <a:gd name="f30" fmla="*/ f26 1 402867"/>
                <a:gd name="f31" fmla="*/ 6856 f27 1"/>
                <a:gd name="f32" fmla="*/ 6983 f26 1"/>
                <a:gd name="f33" fmla="*/ 0 f27 1"/>
                <a:gd name="f34" fmla="*/ 0 f26 1"/>
                <a:gd name="f35" fmla="*/ 402868 f26 1"/>
                <a:gd name="f36" fmla="*/ 13712 f27 1"/>
                <a:gd name="f37" fmla="*/ 635 f26 1"/>
                <a:gd name="f38" fmla="+- f28 0 f1"/>
                <a:gd name="f39" fmla="*/ f31 1 13712"/>
                <a:gd name="f40" fmla="*/ f32 1 402867"/>
                <a:gd name="f41" fmla="*/ f33 1 13712"/>
                <a:gd name="f42" fmla="*/ f34 1 402867"/>
                <a:gd name="f43" fmla="*/ f35 1 402867"/>
                <a:gd name="f44" fmla="*/ f36 1 13712"/>
                <a:gd name="f45" fmla="*/ f37 1 402867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6" y="f65"/>
                </a:cxn>
                <a:cxn ang="f38">
                  <a:pos x="f66" y="f67"/>
                </a:cxn>
                <a:cxn ang="f38">
                  <a:pos x="f61" y="f62"/>
                </a:cxn>
              </a:cxnLst>
              <a:rect l="f57" t="f60" r="f58" b="f59"/>
              <a:pathLst>
                <a:path w="13712" h="402867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13"/>
                  </a:lnTo>
                  <a:lnTo>
                    <a:pt x="f6" y="f13"/>
                  </a:lnTo>
                  <a:lnTo>
                    <a:pt x="f6" y="f14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5" name="Freeform: Shape 725">
              <a:extLst>
                <a:ext uri="{FF2B5EF4-FFF2-40B4-BE49-F238E27FC236}">
                  <a16:creationId xmlns:a16="http://schemas.microsoft.com/office/drawing/2014/main" id="{773DC85C-6194-CDFD-4154-774949B5A037}"/>
                </a:ext>
              </a:extLst>
            </p:cNvPr>
            <p:cNvSpPr/>
            <p:nvPr/>
          </p:nvSpPr>
          <p:spPr>
            <a:xfrm>
              <a:off x="1427616" y="6783887"/>
              <a:ext cx="13834" cy="806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80624"/>
                <a:gd name="f8" fmla="val 13776"/>
                <a:gd name="f9" fmla="val 3809"/>
                <a:gd name="f10" fmla="val 10665"/>
                <a:gd name="f11" fmla="val 6856"/>
                <a:gd name="f12" fmla="val 3073"/>
                <a:gd name="f13" fmla="val 3784"/>
                <a:gd name="f14" fmla="+- 0 0 -90"/>
                <a:gd name="f15" fmla="*/ f3 1 13839"/>
                <a:gd name="f16" fmla="*/ f4 1 8062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839"/>
                <a:gd name="f25" fmla="*/ f21 1 80624"/>
                <a:gd name="f26" fmla="*/ 13839 f22 1"/>
                <a:gd name="f27" fmla="*/ 0 f21 1"/>
                <a:gd name="f28" fmla="*/ 6856 f22 1"/>
                <a:gd name="f29" fmla="*/ 6856 f21 1"/>
                <a:gd name="f30" fmla="*/ 0 f22 1"/>
                <a:gd name="f31" fmla="*/ 80624 f21 1"/>
                <a:gd name="f32" fmla="+- f23 0 f1"/>
                <a:gd name="f33" fmla="*/ f26 1 13839"/>
                <a:gd name="f34" fmla="*/ f27 1 80624"/>
                <a:gd name="f35" fmla="*/ f28 1 13839"/>
                <a:gd name="f36" fmla="*/ f29 1 80624"/>
                <a:gd name="f37" fmla="*/ f30 1 13839"/>
                <a:gd name="f38" fmla="*/ f31 1 80624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4"/>
                </a:cxn>
                <a:cxn ang="f32">
                  <a:pos x="f57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13839" h="80624">
                  <a:moveTo>
                    <a:pt x="f6" y="f5"/>
                  </a:moveTo>
                  <a:cubicBezTo>
                    <a:pt x="f8" y="f9"/>
                    <a:pt x="f10" y="f11"/>
                    <a:pt x="f11" y="f11"/>
                  </a:cubicBezTo>
                  <a:cubicBezTo>
                    <a:pt x="f12" y="f11"/>
                    <a:pt x="f5" y="f13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6" name="Freeform: Shape 726">
              <a:extLst>
                <a:ext uri="{FF2B5EF4-FFF2-40B4-BE49-F238E27FC236}">
                  <a16:creationId xmlns:a16="http://schemas.microsoft.com/office/drawing/2014/main" id="{4E4561DF-9769-9739-F35B-28B239D40B7E}"/>
                </a:ext>
              </a:extLst>
            </p:cNvPr>
            <p:cNvSpPr/>
            <p:nvPr/>
          </p:nvSpPr>
          <p:spPr>
            <a:xfrm>
              <a:off x="998213" y="5792522"/>
              <a:ext cx="8129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25"/>
                <a:gd name="f7" fmla="val 13839"/>
                <a:gd name="f8" fmla="val 1270"/>
                <a:gd name="f9" fmla="val 6856"/>
                <a:gd name="f10" fmla="val 3070"/>
                <a:gd name="f11" fmla="val 4340"/>
                <a:gd name="f12" fmla="val 8126"/>
                <a:gd name="f13" fmla="val 10664"/>
                <a:gd name="f14" fmla="val 3050"/>
                <a:gd name="f15" fmla="val 13770"/>
                <a:gd name="f16" fmla="val 4319"/>
                <a:gd name="f17" fmla="+- 0 0 -90"/>
                <a:gd name="f18" fmla="*/ f3 1 8125"/>
                <a:gd name="f19" fmla="*/ f4 1 1383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8125"/>
                <a:gd name="f28" fmla="*/ f24 1 13839"/>
                <a:gd name="f29" fmla="*/ 1270 f25 1"/>
                <a:gd name="f30" fmla="*/ 6856 f24 1"/>
                <a:gd name="f31" fmla="*/ 8126 f25 1"/>
                <a:gd name="f32" fmla="*/ 0 f24 1"/>
                <a:gd name="f33" fmla="*/ 6856 f25 1"/>
                <a:gd name="f34" fmla="*/ 0 f25 1"/>
                <a:gd name="f35" fmla="*/ 13839 f24 1"/>
                <a:gd name="f36" fmla="+- f26 0 f1"/>
                <a:gd name="f37" fmla="*/ f29 1 8125"/>
                <a:gd name="f38" fmla="*/ f30 1 13839"/>
                <a:gd name="f39" fmla="*/ f31 1 8125"/>
                <a:gd name="f40" fmla="*/ f32 1 13839"/>
                <a:gd name="f41" fmla="*/ f33 1 8125"/>
                <a:gd name="f42" fmla="*/ f34 1 8125"/>
                <a:gd name="f43" fmla="*/ f35 1 13839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3" y="f62"/>
                </a:cxn>
                <a:cxn ang="f36">
                  <a:pos x="f64" y="f60"/>
                </a:cxn>
                <a:cxn ang="f36">
                  <a:pos x="f63" y="f65"/>
                </a:cxn>
                <a:cxn ang="f36">
                  <a:pos x="f61" y="f65"/>
                </a:cxn>
                <a:cxn ang="f36">
                  <a:pos x="f59" y="f60"/>
                </a:cxn>
              </a:cxnLst>
              <a:rect l="f55" t="f58" r="f56" b="f57"/>
              <a:pathLst>
                <a:path w="8125" h="13839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9" y="f5"/>
                  </a:lnTo>
                  <a:cubicBezTo>
                    <a:pt x="f10" y="f5"/>
                    <a:pt x="f5" y="f10"/>
                    <a:pt x="f5" y="f9"/>
                  </a:cubicBezTo>
                  <a:cubicBezTo>
                    <a:pt x="f5" y="f13"/>
                    <a:pt x="f14" y="f15"/>
                    <a:pt x="f9" y="f7"/>
                  </a:cubicBezTo>
                  <a:lnTo>
                    <a:pt x="f12" y="f7"/>
                  </a:lnTo>
                  <a:cubicBezTo>
                    <a:pt x="f16" y="f15"/>
                    <a:pt x="f8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7" name="Freeform: Shape 727">
              <a:extLst>
                <a:ext uri="{FF2B5EF4-FFF2-40B4-BE49-F238E27FC236}">
                  <a16:creationId xmlns:a16="http://schemas.microsoft.com/office/drawing/2014/main" id="{813820AB-9FA3-F67E-46D6-5C60C6BB348C}"/>
                </a:ext>
              </a:extLst>
            </p:cNvPr>
            <p:cNvSpPr/>
            <p:nvPr/>
          </p:nvSpPr>
          <p:spPr>
            <a:xfrm>
              <a:off x="999484" y="5793290"/>
              <a:ext cx="1853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37"/>
                <a:gd name="f7" fmla="val 13839"/>
                <a:gd name="f8" fmla="val 12824"/>
                <a:gd name="f9" fmla="val 14220"/>
                <a:gd name="f10" fmla="val 15150"/>
                <a:gd name="f11" fmla="val 12424"/>
                <a:gd name="f12" fmla="val 15975"/>
                <a:gd name="f13" fmla="val 11816"/>
                <a:gd name="f14" fmla="val 16633"/>
                <a:gd name="f15" fmla="val 11046"/>
                <a:gd name="f16" fmla="val 17844"/>
                <a:gd name="f17" fmla="val 9782"/>
                <a:gd name="f18" fmla="val 18526"/>
                <a:gd name="f19" fmla="val 8101"/>
                <a:gd name="f20" fmla="val 6348"/>
                <a:gd name="f21" fmla="val 18533"/>
                <a:gd name="f22" fmla="val 4633"/>
                <a:gd name="f23" fmla="val 17848"/>
                <a:gd name="f24" fmla="val 2989"/>
                <a:gd name="f25" fmla="val 1778"/>
                <a:gd name="f26" fmla="val 1008"/>
                <a:gd name="f27" fmla="val 400"/>
                <a:gd name="f28" fmla="val 11554"/>
                <a:gd name="f29" fmla="val 6856"/>
                <a:gd name="f30" fmla="val 3070"/>
                <a:gd name="f31" fmla="val 10664"/>
                <a:gd name="f32" fmla="val 3050"/>
                <a:gd name="f33" fmla="val 13770"/>
                <a:gd name="f34" fmla="val 13840"/>
                <a:gd name="f35" fmla="+- 0 0 -90"/>
                <a:gd name="f36" fmla="*/ f3 1 18537"/>
                <a:gd name="f37" fmla="*/ f4 1 1383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8537"/>
                <a:gd name="f46" fmla="*/ f42 1 13839"/>
                <a:gd name="f47" fmla="*/ 12824 f43 1"/>
                <a:gd name="f48" fmla="*/ 12824 f42 1"/>
                <a:gd name="f49" fmla="*/ 14220 f43 1"/>
                <a:gd name="f50" fmla="*/ 16633 f43 1"/>
                <a:gd name="f51" fmla="*/ 11046 f42 1"/>
                <a:gd name="f52" fmla="*/ 18537 f43 1"/>
                <a:gd name="f53" fmla="*/ 6348 f42 1"/>
                <a:gd name="f54" fmla="*/ 1778 f42 1"/>
                <a:gd name="f55" fmla="*/ 0 f42 1"/>
                <a:gd name="f56" fmla="*/ 11554 f43 1"/>
                <a:gd name="f57" fmla="*/ 6856 f43 1"/>
                <a:gd name="f58" fmla="*/ 0 f43 1"/>
                <a:gd name="f59" fmla="*/ 6856 f42 1"/>
                <a:gd name="f60" fmla="*/ 13840 f42 1"/>
                <a:gd name="f61" fmla="+- f44 0 f1"/>
                <a:gd name="f62" fmla="*/ f47 1 18537"/>
                <a:gd name="f63" fmla="*/ f48 1 13839"/>
                <a:gd name="f64" fmla="*/ f49 1 18537"/>
                <a:gd name="f65" fmla="*/ f50 1 18537"/>
                <a:gd name="f66" fmla="*/ f51 1 13839"/>
                <a:gd name="f67" fmla="*/ f52 1 18537"/>
                <a:gd name="f68" fmla="*/ f53 1 13839"/>
                <a:gd name="f69" fmla="*/ f54 1 13839"/>
                <a:gd name="f70" fmla="*/ f55 1 13839"/>
                <a:gd name="f71" fmla="*/ f56 1 18537"/>
                <a:gd name="f72" fmla="*/ f57 1 18537"/>
                <a:gd name="f73" fmla="*/ f58 1 18537"/>
                <a:gd name="f74" fmla="*/ f59 1 13839"/>
                <a:gd name="f75" fmla="*/ f60 1 13839"/>
                <a:gd name="f76" fmla="*/ f38 1 f45"/>
                <a:gd name="f77" fmla="*/ f39 1 f45"/>
                <a:gd name="f78" fmla="*/ f38 1 f46"/>
                <a:gd name="f79" fmla="*/ f40 1 f46"/>
                <a:gd name="f80" fmla="*/ f62 1 f45"/>
                <a:gd name="f81" fmla="*/ f63 1 f46"/>
                <a:gd name="f82" fmla="*/ f64 1 f45"/>
                <a:gd name="f83" fmla="*/ f65 1 f45"/>
                <a:gd name="f84" fmla="*/ f66 1 f46"/>
                <a:gd name="f85" fmla="*/ f67 1 f45"/>
                <a:gd name="f86" fmla="*/ f68 1 f46"/>
                <a:gd name="f87" fmla="*/ f69 1 f46"/>
                <a:gd name="f88" fmla="*/ f70 1 f46"/>
                <a:gd name="f89" fmla="*/ f71 1 f45"/>
                <a:gd name="f90" fmla="*/ f72 1 f45"/>
                <a:gd name="f91" fmla="*/ f73 1 f45"/>
                <a:gd name="f92" fmla="*/ f74 1 f46"/>
                <a:gd name="f93" fmla="*/ f75 1 f46"/>
                <a:gd name="f94" fmla="*/ f76 f36 1"/>
                <a:gd name="f95" fmla="*/ f77 f36 1"/>
                <a:gd name="f96" fmla="*/ f79 f37 1"/>
                <a:gd name="f97" fmla="*/ f78 f37 1"/>
                <a:gd name="f98" fmla="*/ f80 f36 1"/>
                <a:gd name="f99" fmla="*/ f81 f37 1"/>
                <a:gd name="f100" fmla="*/ f82 f36 1"/>
                <a:gd name="f101" fmla="*/ f83 f36 1"/>
                <a:gd name="f102" fmla="*/ f84 f37 1"/>
                <a:gd name="f103" fmla="*/ f85 f36 1"/>
                <a:gd name="f104" fmla="*/ f86 f37 1"/>
                <a:gd name="f105" fmla="*/ f87 f37 1"/>
                <a:gd name="f106" fmla="*/ f88 f37 1"/>
                <a:gd name="f107" fmla="*/ f89 f36 1"/>
                <a:gd name="f108" fmla="*/ f90 f36 1"/>
                <a:gd name="f109" fmla="*/ f91 f36 1"/>
                <a:gd name="f110" fmla="*/ f92 f37 1"/>
                <a:gd name="f111" fmla="*/ f93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8" y="f99"/>
                </a:cxn>
                <a:cxn ang="f61">
                  <a:pos x="f100" y="f99"/>
                </a:cxn>
                <a:cxn ang="f61">
                  <a:pos x="f101" y="f102"/>
                </a:cxn>
                <a:cxn ang="f61">
                  <a:pos x="f103" y="f104"/>
                </a:cxn>
                <a:cxn ang="f61">
                  <a:pos x="f101" y="f105"/>
                </a:cxn>
                <a:cxn ang="f61">
                  <a:pos x="f100" y="f106"/>
                </a:cxn>
                <a:cxn ang="f61">
                  <a:pos x="f98" y="f106"/>
                </a:cxn>
                <a:cxn ang="f61">
                  <a:pos x="f107" y="f106"/>
                </a:cxn>
                <a:cxn ang="f61">
                  <a:pos x="f108" y="f106"/>
                </a:cxn>
                <a:cxn ang="f61">
                  <a:pos x="f109" y="f110"/>
                </a:cxn>
                <a:cxn ang="f61">
                  <a:pos x="f108" y="f111"/>
                </a:cxn>
                <a:cxn ang="f61">
                  <a:pos x="f107" y="f111"/>
                </a:cxn>
              </a:cxnLst>
              <a:rect l="f94" t="f97" r="f95" b="f96"/>
              <a:pathLst>
                <a:path w="18537" h="13839">
                  <a:moveTo>
                    <a:pt x="f8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20"/>
                  </a:cubicBezTo>
                  <a:cubicBezTo>
                    <a:pt x="f21" y="f22"/>
                    <a:pt x="f23" y="f24"/>
                    <a:pt x="f14" y="f25"/>
                  </a:cubicBezTo>
                  <a:cubicBezTo>
                    <a:pt x="f12" y="f26"/>
                    <a:pt x="f10" y="f27"/>
                    <a:pt x="f9" y="f5"/>
                  </a:cubicBezTo>
                  <a:lnTo>
                    <a:pt x="f8" y="f5"/>
                  </a:lnTo>
                  <a:lnTo>
                    <a:pt x="f28" y="f5"/>
                  </a:lnTo>
                  <a:lnTo>
                    <a:pt x="f29" y="f5"/>
                  </a:lnTo>
                  <a:cubicBezTo>
                    <a:pt x="f30" y="f5"/>
                    <a:pt x="f5" y="f30"/>
                    <a:pt x="f5" y="f29"/>
                  </a:cubicBezTo>
                  <a:cubicBezTo>
                    <a:pt x="f5" y="f31"/>
                    <a:pt x="f32" y="f33"/>
                    <a:pt x="f29" y="f34"/>
                  </a:cubicBezTo>
                  <a:lnTo>
                    <a:pt x="f28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8" name="Freeform: Shape 728">
              <a:extLst>
                <a:ext uri="{FF2B5EF4-FFF2-40B4-BE49-F238E27FC236}">
                  <a16:creationId xmlns:a16="http://schemas.microsoft.com/office/drawing/2014/main" id="{1A738900-EC6F-B54F-D6B0-D0319C3FD851}"/>
                </a:ext>
              </a:extLst>
            </p:cNvPr>
            <p:cNvSpPr/>
            <p:nvPr/>
          </p:nvSpPr>
          <p:spPr>
            <a:xfrm>
              <a:off x="268659" y="5978155"/>
              <a:ext cx="13898" cy="778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8"/>
                <a:gd name="f7" fmla="val 77831"/>
                <a:gd name="f8" fmla="val 5"/>
                <a:gd name="f9" fmla="val 7237"/>
                <a:gd name="f10" fmla="val 73971"/>
                <a:gd name="f11" fmla="val 3131"/>
                <a:gd name="f12" fmla="val 70848"/>
                <a:gd name="f13" fmla="val 6989"/>
                <a:gd name="f14" fmla="val 10795"/>
                <a:gd name="f15" fmla="val 70911"/>
                <a:gd name="f16" fmla="val 13845"/>
                <a:gd name="f17" fmla="val 74022"/>
                <a:gd name="f18" fmla="val 13916"/>
                <a:gd name="f19" fmla="val 6774"/>
                <a:gd name="f20" fmla="val 6304"/>
                <a:gd name="f21" fmla="val 5840"/>
                <a:gd name="f22" fmla="val 5420"/>
                <a:gd name="f23" fmla="val 4991"/>
                <a:gd name="f24" fmla="val 4571"/>
                <a:gd name="f25" fmla="val 13083"/>
                <a:gd name="f26" fmla="val 3555"/>
                <a:gd name="f27" fmla="val 12416"/>
                <a:gd name="f28" fmla="val 2763"/>
                <a:gd name="f29" fmla="val 11596"/>
                <a:gd name="f30" fmla="val 2115"/>
                <a:gd name="f31" fmla="val 10671"/>
                <a:gd name="f32" fmla="val 1651"/>
                <a:gd name="f33" fmla="val 9500"/>
                <a:gd name="f34" fmla="val 644"/>
                <a:gd name="f35" fmla="val 8023"/>
                <a:gd name="f36" fmla="val 62"/>
                <a:gd name="f37" fmla="val 6481"/>
                <a:gd name="f38" fmla="val 2724"/>
                <a:gd name="f39" fmla="val 272"/>
                <a:gd name="f40" fmla="val -142"/>
                <a:gd name="f41" fmla="val 3473"/>
                <a:gd name="f42" fmla="+- 0 0 -90"/>
                <a:gd name="f43" fmla="*/ f3 1 13898"/>
                <a:gd name="f44" fmla="*/ f4 1 77831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3898"/>
                <a:gd name="f53" fmla="*/ f49 1 77831"/>
                <a:gd name="f54" fmla="*/ 5 f50 1"/>
                <a:gd name="f55" fmla="*/ 7237 f49 1"/>
                <a:gd name="f56" fmla="*/ 77831 f49 1"/>
                <a:gd name="f57" fmla="*/ 6989 f50 1"/>
                <a:gd name="f58" fmla="*/ 70848 f49 1"/>
                <a:gd name="f59" fmla="*/ 13845 f50 1"/>
                <a:gd name="f60" fmla="*/ 5840 f49 1"/>
                <a:gd name="f61" fmla="*/ 4571 f49 1"/>
                <a:gd name="f62" fmla="*/ 13083 f50 1"/>
                <a:gd name="f63" fmla="*/ 3555 f49 1"/>
                <a:gd name="f64" fmla="*/ 10671 f50 1"/>
                <a:gd name="f65" fmla="*/ 1651 f49 1"/>
                <a:gd name="f66" fmla="*/ 6481 f50 1"/>
                <a:gd name="f67" fmla="*/ 0 f49 1"/>
                <a:gd name="f68" fmla="+- f51 0 f1"/>
                <a:gd name="f69" fmla="*/ f54 1 13898"/>
                <a:gd name="f70" fmla="*/ f55 1 77831"/>
                <a:gd name="f71" fmla="*/ f56 1 77831"/>
                <a:gd name="f72" fmla="*/ f57 1 13898"/>
                <a:gd name="f73" fmla="*/ f58 1 77831"/>
                <a:gd name="f74" fmla="*/ f59 1 13898"/>
                <a:gd name="f75" fmla="*/ f60 1 77831"/>
                <a:gd name="f76" fmla="*/ f61 1 77831"/>
                <a:gd name="f77" fmla="*/ f62 1 13898"/>
                <a:gd name="f78" fmla="*/ f63 1 77831"/>
                <a:gd name="f79" fmla="*/ f64 1 13898"/>
                <a:gd name="f80" fmla="*/ f65 1 77831"/>
                <a:gd name="f81" fmla="*/ f66 1 13898"/>
                <a:gd name="f82" fmla="*/ f67 1 77831"/>
                <a:gd name="f83" fmla="*/ f45 1 f52"/>
                <a:gd name="f84" fmla="*/ f46 1 f52"/>
                <a:gd name="f85" fmla="*/ f45 1 f53"/>
                <a:gd name="f86" fmla="*/ f47 1 f53"/>
                <a:gd name="f87" fmla="*/ f69 1 f52"/>
                <a:gd name="f88" fmla="*/ f70 1 f53"/>
                <a:gd name="f89" fmla="*/ f71 1 f53"/>
                <a:gd name="f90" fmla="*/ f72 1 f52"/>
                <a:gd name="f91" fmla="*/ f73 1 f53"/>
                <a:gd name="f92" fmla="*/ f74 1 f52"/>
                <a:gd name="f93" fmla="*/ f75 1 f53"/>
                <a:gd name="f94" fmla="*/ f76 1 f53"/>
                <a:gd name="f95" fmla="*/ f77 1 f52"/>
                <a:gd name="f96" fmla="*/ f78 1 f53"/>
                <a:gd name="f97" fmla="*/ f79 1 f52"/>
                <a:gd name="f98" fmla="*/ f80 1 f53"/>
                <a:gd name="f99" fmla="*/ f81 1 f52"/>
                <a:gd name="f100" fmla="*/ f82 1 f53"/>
                <a:gd name="f101" fmla="*/ f83 f43 1"/>
                <a:gd name="f102" fmla="*/ f84 f43 1"/>
                <a:gd name="f103" fmla="*/ f86 f44 1"/>
                <a:gd name="f104" fmla="*/ f85 f44 1"/>
                <a:gd name="f105" fmla="*/ f87 f43 1"/>
                <a:gd name="f106" fmla="*/ f88 f44 1"/>
                <a:gd name="f107" fmla="*/ f89 f44 1"/>
                <a:gd name="f108" fmla="*/ f90 f43 1"/>
                <a:gd name="f109" fmla="*/ f91 f44 1"/>
                <a:gd name="f110" fmla="*/ f92 f43 1"/>
                <a:gd name="f111" fmla="*/ f93 f44 1"/>
                <a:gd name="f112" fmla="*/ f94 f44 1"/>
                <a:gd name="f113" fmla="*/ f95 f43 1"/>
                <a:gd name="f114" fmla="*/ f96 f44 1"/>
                <a:gd name="f115" fmla="*/ f97 f43 1"/>
                <a:gd name="f116" fmla="*/ f98 f44 1"/>
                <a:gd name="f117" fmla="*/ f99 f43 1"/>
                <a:gd name="f118" fmla="*/ f100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5" y="f106"/>
                </a:cxn>
                <a:cxn ang="f68">
                  <a:pos x="f105" y="f107"/>
                </a:cxn>
                <a:cxn ang="f68">
                  <a:pos x="f108" y="f109"/>
                </a:cxn>
                <a:cxn ang="f68">
                  <a:pos x="f110" y="f107"/>
                </a:cxn>
                <a:cxn ang="f68">
                  <a:pos x="f110" y="f106"/>
                </a:cxn>
                <a:cxn ang="f68">
                  <a:pos x="f110" y="f111"/>
                </a:cxn>
                <a:cxn ang="f68">
                  <a:pos x="f110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05" y="f106"/>
                </a:cxn>
              </a:cxnLst>
              <a:rect l="f101" t="f104" r="f102" b="f103"/>
              <a:pathLst>
                <a:path w="13898" h="77831">
                  <a:moveTo>
                    <a:pt x="f8" y="f9"/>
                  </a:moveTo>
                  <a:lnTo>
                    <a:pt x="f8" y="f7"/>
                  </a:lnTo>
                  <a:cubicBezTo>
                    <a:pt x="f8" y="f10"/>
                    <a:pt x="f11" y="f12"/>
                    <a:pt x="f13" y="f12"/>
                  </a:cubicBezTo>
                  <a:cubicBezTo>
                    <a:pt x="f14" y="f15"/>
                    <a:pt x="f16" y="f17"/>
                    <a:pt x="f16" y="f7"/>
                  </a:cubicBezTo>
                  <a:lnTo>
                    <a:pt x="f16" y="f9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18" y="f22"/>
                    <a:pt x="f18" y="f23"/>
                    <a:pt x="f16" y="f24"/>
                  </a:cubicBez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5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9" name="Freeform: Shape 729">
              <a:extLst>
                <a:ext uri="{FF2B5EF4-FFF2-40B4-BE49-F238E27FC236}">
                  <a16:creationId xmlns:a16="http://schemas.microsoft.com/office/drawing/2014/main" id="{DBB43993-DD26-AF47-2800-6A0D015A518B}"/>
                </a:ext>
              </a:extLst>
            </p:cNvPr>
            <p:cNvSpPr/>
            <p:nvPr/>
          </p:nvSpPr>
          <p:spPr>
            <a:xfrm>
              <a:off x="2651065" y="6461644"/>
              <a:ext cx="13834" cy="4028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402867"/>
                <a:gd name="f8" fmla="val 6856"/>
                <a:gd name="f9" fmla="val 6983"/>
                <a:gd name="f10" fmla="val 3047"/>
                <a:gd name="f11" fmla="val 6920"/>
                <a:gd name="f12" fmla="val 3809"/>
                <a:gd name="f13" fmla="val 402868"/>
                <a:gd name="f14" fmla="val 635"/>
                <a:gd name="f15" fmla="val 13509"/>
                <a:gd name="f16" fmla="val 4241"/>
                <a:gd name="f17" fmla="val 10475"/>
                <a:gd name="f18" fmla="val 6996"/>
                <a:gd name="f19" fmla="+- 0 0 -90"/>
                <a:gd name="f20" fmla="*/ f3 1 13839"/>
                <a:gd name="f21" fmla="*/ f4 1 40286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402867"/>
                <a:gd name="f31" fmla="*/ 6856 f27 1"/>
                <a:gd name="f32" fmla="*/ 6983 f26 1"/>
                <a:gd name="f33" fmla="*/ 0 f27 1"/>
                <a:gd name="f34" fmla="*/ 0 f26 1"/>
                <a:gd name="f35" fmla="*/ 402868 f26 1"/>
                <a:gd name="f36" fmla="*/ 13839 f27 1"/>
                <a:gd name="f37" fmla="*/ 635 f26 1"/>
                <a:gd name="f38" fmla="+- f28 0 f1"/>
                <a:gd name="f39" fmla="*/ f31 1 13839"/>
                <a:gd name="f40" fmla="*/ f32 1 402867"/>
                <a:gd name="f41" fmla="*/ f33 1 13839"/>
                <a:gd name="f42" fmla="*/ f34 1 402867"/>
                <a:gd name="f43" fmla="*/ f35 1 402867"/>
                <a:gd name="f44" fmla="*/ f36 1 13839"/>
                <a:gd name="f45" fmla="*/ f37 1 402867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6" y="f65"/>
                </a:cxn>
                <a:cxn ang="f38">
                  <a:pos x="f66" y="f67"/>
                </a:cxn>
                <a:cxn ang="f38">
                  <a:pos x="f61" y="f62"/>
                </a:cxn>
              </a:cxnLst>
              <a:rect l="f57" t="f60" r="f58" b="f59"/>
              <a:pathLst>
                <a:path w="13839" h="402867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13"/>
                  </a:lnTo>
                  <a:lnTo>
                    <a:pt x="f6" y="f13"/>
                  </a:lnTo>
                  <a:lnTo>
                    <a:pt x="f6" y="f14"/>
                  </a:ln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0" name="Freeform: Shape 730">
              <a:extLst>
                <a:ext uri="{FF2B5EF4-FFF2-40B4-BE49-F238E27FC236}">
                  <a16:creationId xmlns:a16="http://schemas.microsoft.com/office/drawing/2014/main" id="{A56C1325-E445-2AB7-C690-7BDA05A9878A}"/>
                </a:ext>
              </a:extLst>
            </p:cNvPr>
            <p:cNvSpPr/>
            <p:nvPr/>
          </p:nvSpPr>
          <p:spPr>
            <a:xfrm>
              <a:off x="1530842" y="6463171"/>
              <a:ext cx="13834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871"/>
                <a:gd name="f8" fmla="val 6856"/>
                <a:gd name="f9" fmla="val 7872"/>
                <a:gd name="f10" fmla="val 10716"/>
                <a:gd name="f11" fmla="val 4748"/>
                <a:gd name="f12" fmla="val 889"/>
                <a:gd name="f13" fmla="val 13776"/>
                <a:gd name="f14" fmla="val 3809"/>
                <a:gd name="f15" fmla="val 10665"/>
                <a:gd name="f16" fmla="val 3073"/>
                <a:gd name="f17" fmla="val 3783"/>
                <a:gd name="f18" fmla="val 4698"/>
                <a:gd name="f19" fmla="val 3047"/>
                <a:gd name="f20" fmla="val 7808"/>
                <a:gd name="f21" fmla="+- 0 0 -90"/>
                <a:gd name="f22" fmla="*/ f3 1 13839"/>
                <a:gd name="f23" fmla="*/ f4 1 787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839"/>
                <a:gd name="f32" fmla="*/ f28 1 7871"/>
                <a:gd name="f33" fmla="*/ 6856 f29 1"/>
                <a:gd name="f34" fmla="*/ 7872 f28 1"/>
                <a:gd name="f35" fmla="*/ 13839 f29 1"/>
                <a:gd name="f36" fmla="*/ 889 f28 1"/>
                <a:gd name="f37" fmla="*/ 0 f28 1"/>
                <a:gd name="f38" fmla="*/ 6856 f28 1"/>
                <a:gd name="f39" fmla="*/ 0 f29 1"/>
                <a:gd name="f40" fmla="+- f30 0 f1"/>
                <a:gd name="f41" fmla="*/ f33 1 13839"/>
                <a:gd name="f42" fmla="*/ f34 1 7871"/>
                <a:gd name="f43" fmla="*/ f35 1 13839"/>
                <a:gd name="f44" fmla="*/ f36 1 7871"/>
                <a:gd name="f45" fmla="*/ f37 1 7871"/>
                <a:gd name="f46" fmla="*/ f38 1 7871"/>
                <a:gd name="f47" fmla="*/ f39 1 13839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2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3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3" y="f68"/>
                </a:cxn>
                <a:cxn ang="f40">
                  <a:pos x="f69" y="f67"/>
                </a:cxn>
                <a:cxn ang="f40">
                  <a:pos x="f69" y="f66"/>
                </a:cxn>
                <a:cxn ang="f40">
                  <a:pos x="f63" y="f64"/>
                </a:cxn>
              </a:cxnLst>
              <a:rect l="f59" t="f62" r="f60" b="f61"/>
              <a:pathLst>
                <a:path w="13839" h="7871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6" y="f5"/>
                  </a:lnTo>
                  <a:cubicBezTo>
                    <a:pt x="f13" y="f14"/>
                    <a:pt x="f15" y="f8"/>
                    <a:pt x="f8" y="f8"/>
                  </a:cubicBezTo>
                  <a:cubicBezTo>
                    <a:pt x="f16" y="f8"/>
                    <a:pt x="f5" y="f17"/>
                    <a:pt x="f5" y="f5"/>
                  </a:cubicBezTo>
                  <a:lnTo>
                    <a:pt x="f5" y="f12"/>
                  </a:lnTo>
                  <a:cubicBezTo>
                    <a:pt x="f5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1" name="Freeform: Shape 731">
              <a:extLst>
                <a:ext uri="{FF2B5EF4-FFF2-40B4-BE49-F238E27FC236}">
                  <a16:creationId xmlns:a16="http://schemas.microsoft.com/office/drawing/2014/main" id="{1A91C16B-22D5-B97E-A71D-55230AFA01C9}"/>
                </a:ext>
              </a:extLst>
            </p:cNvPr>
            <p:cNvSpPr/>
            <p:nvPr/>
          </p:nvSpPr>
          <p:spPr>
            <a:xfrm>
              <a:off x="0" y="6079598"/>
              <a:ext cx="256342" cy="14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346"/>
                <a:gd name="f7" fmla="val 14474"/>
                <a:gd name="f8" fmla="val 249490"/>
                <a:gd name="f9" fmla="val 6983"/>
                <a:gd name="f10" fmla="val 3174"/>
                <a:gd name="f11" fmla="val 252540"/>
                <a:gd name="f12" fmla="val 63"/>
                <a:gd name="f13" fmla="val 252560"/>
                <a:gd name="f14" fmla="val 14487"/>
                <a:gd name="f15" fmla="val 249477"/>
                <a:gd name="f16" fmla="val 11440"/>
                <a:gd name="f17" fmla="val 249461"/>
                <a:gd name="f18" fmla="val 7643"/>
                <a:gd name="f19" fmla="val 249460"/>
                <a:gd name="f20" fmla="val 7428"/>
                <a:gd name="f21" fmla="val 249470"/>
                <a:gd name="f22" fmla="val 7199"/>
                <a:gd name="f23" fmla="+- 0 0 -90"/>
                <a:gd name="f24" fmla="*/ f3 1 256346"/>
                <a:gd name="f25" fmla="*/ f4 1 1447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56346"/>
                <a:gd name="f34" fmla="*/ f30 1 14474"/>
                <a:gd name="f35" fmla="*/ 249490 f31 1"/>
                <a:gd name="f36" fmla="*/ 6983 f30 1"/>
                <a:gd name="f37" fmla="*/ 256346 f31 1"/>
                <a:gd name="f38" fmla="*/ 0 f30 1"/>
                <a:gd name="f39" fmla="*/ 0 f31 1"/>
                <a:gd name="f40" fmla="*/ 14474 f30 1"/>
                <a:gd name="f41" fmla="*/ 249461 f31 1"/>
                <a:gd name="f42" fmla="*/ 7643 f30 1"/>
                <a:gd name="f43" fmla="+- f32 0 f1"/>
                <a:gd name="f44" fmla="*/ f35 1 256346"/>
                <a:gd name="f45" fmla="*/ f36 1 14474"/>
                <a:gd name="f46" fmla="*/ f37 1 256346"/>
                <a:gd name="f47" fmla="*/ f38 1 14474"/>
                <a:gd name="f48" fmla="*/ f39 1 256346"/>
                <a:gd name="f49" fmla="*/ f40 1 14474"/>
                <a:gd name="f50" fmla="*/ f41 1 256346"/>
                <a:gd name="f51" fmla="*/ f42 1 14474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3"/>
                <a:gd name="f61" fmla="*/ f49 1 f34"/>
                <a:gd name="f62" fmla="*/ f50 1 f33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4 1"/>
                <a:gd name="f73" fmla="*/ f61 f25 1"/>
                <a:gd name="f74" fmla="*/ f62 f24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2" y="f71"/>
                </a:cxn>
                <a:cxn ang="f43">
                  <a:pos x="f72" y="f73"/>
                </a:cxn>
                <a:cxn ang="f43">
                  <a:pos x="f70" y="f73"/>
                </a:cxn>
                <a:cxn ang="f43">
                  <a:pos x="f74" y="f75"/>
                </a:cxn>
                <a:cxn ang="f43">
                  <a:pos x="f68" y="f69"/>
                </a:cxn>
              </a:cxnLst>
              <a:rect l="f64" t="f67" r="f65" b="f66"/>
              <a:pathLst>
                <a:path w="256346" h="14474">
                  <a:moveTo>
                    <a:pt x="f8" y="f9"/>
                  </a:moveTo>
                  <a:cubicBezTo>
                    <a:pt x="f8" y="f10"/>
                    <a:pt x="f11" y="f12"/>
                    <a:pt x="f6" y="f5"/>
                  </a:cubicBez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2" name="Freeform: Shape 732">
              <a:extLst>
                <a:ext uri="{FF2B5EF4-FFF2-40B4-BE49-F238E27FC236}">
                  <a16:creationId xmlns:a16="http://schemas.microsoft.com/office/drawing/2014/main" id="{3D59110B-30F7-CA8F-2D01-72E1EF609A0B}"/>
                </a:ext>
              </a:extLst>
            </p:cNvPr>
            <p:cNvSpPr/>
            <p:nvPr/>
          </p:nvSpPr>
          <p:spPr>
            <a:xfrm>
              <a:off x="415558" y="6092930"/>
              <a:ext cx="7114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0"/>
                <a:gd name="f7" fmla="val 1142"/>
                <a:gd name="f8" fmla="val 1143"/>
                <a:gd name="f9" fmla="val 5840"/>
                <a:gd name="f10" fmla="val 1117"/>
                <a:gd name="f11" fmla="val 4605"/>
                <a:gd name="f12" fmla="val 711"/>
                <a:gd name="f13" fmla="val 3555"/>
                <a:gd name="f14" fmla="val 2489"/>
                <a:gd name="f15" fmla="val 686"/>
                <a:gd name="f16" fmla="val 1263"/>
                <a:gd name="f17" fmla="val 1079"/>
                <a:gd name="f18" fmla="+- 0 0 -90"/>
                <a:gd name="f19" fmla="*/ f3 1 7110"/>
                <a:gd name="f20" fmla="*/ f4 1 114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7110"/>
                <a:gd name="f29" fmla="*/ f25 1 1142"/>
                <a:gd name="f30" fmla="*/ 0 f26 1"/>
                <a:gd name="f31" fmla="*/ 1143 f25 1"/>
                <a:gd name="f32" fmla="*/ 7110 f26 1"/>
                <a:gd name="f33" fmla="*/ 3555 f26 1"/>
                <a:gd name="f34" fmla="*/ 0 f25 1"/>
                <a:gd name="f35" fmla="+- f27 0 f1"/>
                <a:gd name="f36" fmla="*/ f30 1 7110"/>
                <a:gd name="f37" fmla="*/ f31 1 1142"/>
                <a:gd name="f38" fmla="*/ f32 1 7110"/>
                <a:gd name="f39" fmla="*/ f33 1 7110"/>
                <a:gd name="f40" fmla="*/ f34 1 1142"/>
                <a:gd name="f41" fmla="*/ f21 1 f28"/>
                <a:gd name="f42" fmla="*/ f22 1 f28"/>
                <a:gd name="f43" fmla="*/ f21 1 f29"/>
                <a:gd name="f44" fmla="*/ f23 1 f29"/>
                <a:gd name="f45" fmla="*/ f36 1 f28"/>
                <a:gd name="f46" fmla="*/ f37 1 f29"/>
                <a:gd name="f47" fmla="*/ f38 1 f28"/>
                <a:gd name="f48" fmla="*/ f39 1 f28"/>
                <a:gd name="f49" fmla="*/ f40 1 f29"/>
                <a:gd name="f50" fmla="*/ f41 f19 1"/>
                <a:gd name="f51" fmla="*/ f42 f19 1"/>
                <a:gd name="f52" fmla="*/ f44 f20 1"/>
                <a:gd name="f53" fmla="*/ f43 f20 1"/>
                <a:gd name="f54" fmla="*/ f45 f19 1"/>
                <a:gd name="f55" fmla="*/ f46 f20 1"/>
                <a:gd name="f56" fmla="*/ f47 f19 1"/>
                <a:gd name="f57" fmla="*/ f48 f19 1"/>
                <a:gd name="f58" fmla="*/ f4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4" y="f55"/>
                </a:cxn>
                <a:cxn ang="f35">
                  <a:pos x="f56" y="f55"/>
                </a:cxn>
                <a:cxn ang="f35">
                  <a:pos x="f57" y="f58"/>
                </a:cxn>
                <a:cxn ang="f35">
                  <a:pos x="f54" y="f55"/>
                </a:cxn>
              </a:cxnLst>
              <a:rect l="f50" t="f53" r="f51" b="f52"/>
              <a:pathLst>
                <a:path w="7110" h="1142">
                  <a:moveTo>
                    <a:pt x="f5" y="f8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13" y="f5"/>
                  </a:cubicBezTo>
                  <a:cubicBezTo>
                    <a:pt x="f14" y="f15"/>
                    <a:pt x="f16" y="f1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3" name="Freeform: Shape 733">
              <a:extLst>
                <a:ext uri="{FF2B5EF4-FFF2-40B4-BE49-F238E27FC236}">
                  <a16:creationId xmlns:a16="http://schemas.microsoft.com/office/drawing/2014/main" id="{A5D63D70-C88E-E4A2-7087-489AE620ECDA}"/>
                </a:ext>
              </a:extLst>
            </p:cNvPr>
            <p:cNvSpPr/>
            <p:nvPr/>
          </p:nvSpPr>
          <p:spPr>
            <a:xfrm>
              <a:off x="415439" y="6079598"/>
              <a:ext cx="7114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0"/>
                <a:gd name="f7" fmla="val 1777"/>
                <a:gd name="f8" fmla="val 127"/>
                <a:gd name="f9" fmla="val 1407"/>
                <a:gd name="f10" fmla="val 279"/>
                <a:gd name="f11" fmla="val 2591"/>
                <a:gd name="f12" fmla="val 889"/>
                <a:gd name="f13" fmla="val 3555"/>
                <a:gd name="f14" fmla="val 1778"/>
                <a:gd name="f15" fmla="val 4605"/>
                <a:gd name="f16" fmla="val 1067"/>
                <a:gd name="f17" fmla="val 5840"/>
                <a:gd name="f18" fmla="val 660"/>
                <a:gd name="f19" fmla="val 635"/>
                <a:gd name="f20" fmla="+- 0 0 -90"/>
                <a:gd name="f21" fmla="*/ f3 1 7110"/>
                <a:gd name="f22" fmla="*/ f4 1 177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7110"/>
                <a:gd name="f31" fmla="*/ f27 1 1777"/>
                <a:gd name="f32" fmla="*/ 127 f28 1"/>
                <a:gd name="f33" fmla="*/ 0 f27 1"/>
                <a:gd name="f34" fmla="*/ 3555 f28 1"/>
                <a:gd name="f35" fmla="*/ 1778 f27 1"/>
                <a:gd name="f36" fmla="*/ 7110 f28 1"/>
                <a:gd name="f37" fmla="*/ 635 f27 1"/>
                <a:gd name="f38" fmla="*/ 0 f28 1"/>
                <a:gd name="f39" fmla="+- f29 0 f1"/>
                <a:gd name="f40" fmla="*/ f32 1 7110"/>
                <a:gd name="f41" fmla="*/ f33 1 1777"/>
                <a:gd name="f42" fmla="*/ f34 1 7110"/>
                <a:gd name="f43" fmla="*/ f35 1 1777"/>
                <a:gd name="f44" fmla="*/ f36 1 7110"/>
                <a:gd name="f45" fmla="*/ f37 1 1777"/>
                <a:gd name="f46" fmla="*/ f38 1 7110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1"/>
                <a:gd name="f57" fmla="*/ f46 1 f30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2 1"/>
                <a:gd name="f68" fmla="*/ f5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8" y="f67"/>
                </a:cxn>
              </a:cxnLst>
              <a:rect l="f58" t="f61" r="f59" b="f60"/>
              <a:pathLst>
                <a:path w="7110" h="1777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6" y="f19"/>
                  </a:cubicBezTo>
                  <a:lnTo>
                    <a:pt x="f5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4" name="Freeform: Shape 734">
              <a:extLst>
                <a:ext uri="{FF2B5EF4-FFF2-40B4-BE49-F238E27FC236}">
                  <a16:creationId xmlns:a16="http://schemas.microsoft.com/office/drawing/2014/main" id="{08072836-47C9-1850-0004-C7F8874AFE37}"/>
                </a:ext>
              </a:extLst>
            </p:cNvPr>
            <p:cNvSpPr/>
            <p:nvPr/>
          </p:nvSpPr>
          <p:spPr>
            <a:xfrm>
              <a:off x="247454" y="6884700"/>
              <a:ext cx="12691" cy="47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4697"/>
                <a:gd name="f8" fmla="val 6475"/>
                <a:gd name="f9" fmla="val 3520"/>
                <a:gd name="f10" fmla="val -25"/>
                <a:gd name="f11" fmla="val 893"/>
                <a:gd name="f12" fmla="val 1879"/>
                <a:gd name="f13" fmla="val 4698"/>
                <a:gd name="f14" fmla="val 12697"/>
                <a:gd name="f15" fmla="val 11802"/>
                <a:gd name="f16" fmla="val 1994"/>
                <a:gd name="f17" fmla="val 9324"/>
                <a:gd name="f18" fmla="val 115"/>
                <a:gd name="f19" fmla="+- 0 0 -90"/>
                <a:gd name="f20" fmla="*/ f3 1 12696"/>
                <a:gd name="f21" fmla="*/ f4 1 469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2696"/>
                <a:gd name="f30" fmla="*/ f26 1 4697"/>
                <a:gd name="f31" fmla="*/ 6475 f27 1"/>
                <a:gd name="f32" fmla="*/ 0 f26 1"/>
                <a:gd name="f33" fmla="*/ 0 f27 1"/>
                <a:gd name="f34" fmla="*/ 4698 f26 1"/>
                <a:gd name="f35" fmla="*/ 12697 f27 1"/>
                <a:gd name="f36" fmla="+- f28 0 f1"/>
                <a:gd name="f37" fmla="*/ f31 1 12696"/>
                <a:gd name="f38" fmla="*/ f32 1 4697"/>
                <a:gd name="f39" fmla="*/ f33 1 12696"/>
                <a:gd name="f40" fmla="*/ f34 1 4697"/>
                <a:gd name="f41" fmla="*/ f35 1 12696"/>
                <a:gd name="f42" fmla="*/ f22 1 f29"/>
                <a:gd name="f43" fmla="*/ f23 1 f29"/>
                <a:gd name="f44" fmla="*/ f22 1 f30"/>
                <a:gd name="f45" fmla="*/ f24 1 f30"/>
                <a:gd name="f46" fmla="*/ f37 1 f29"/>
                <a:gd name="f47" fmla="*/ f38 1 f30"/>
                <a:gd name="f48" fmla="*/ f39 1 f29"/>
                <a:gd name="f49" fmla="*/ f40 1 f30"/>
                <a:gd name="f50" fmla="*/ f41 1 f29"/>
                <a:gd name="f51" fmla="*/ f42 f20 1"/>
                <a:gd name="f52" fmla="*/ f43 f20 1"/>
                <a:gd name="f53" fmla="*/ f45 f21 1"/>
                <a:gd name="f54" fmla="*/ f44 f21 1"/>
                <a:gd name="f55" fmla="*/ f46 f20 1"/>
                <a:gd name="f56" fmla="*/ f47 f21 1"/>
                <a:gd name="f57" fmla="*/ f48 f20 1"/>
                <a:gd name="f58" fmla="*/ f49 f21 1"/>
                <a:gd name="f59" fmla="*/ f50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5" y="f56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55" y="f56"/>
                </a:cxn>
              </a:cxnLst>
              <a:rect l="f51" t="f54" r="f52" b="f53"/>
              <a:pathLst>
                <a:path w="12696" h="4697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5" name="Freeform: Shape 735">
              <a:extLst>
                <a:ext uri="{FF2B5EF4-FFF2-40B4-BE49-F238E27FC236}">
                  <a16:creationId xmlns:a16="http://schemas.microsoft.com/office/drawing/2014/main" id="{2B40A240-608F-6F90-8194-3D72CE38F428}"/>
                </a:ext>
              </a:extLst>
            </p:cNvPr>
            <p:cNvSpPr/>
            <p:nvPr/>
          </p:nvSpPr>
          <p:spPr>
            <a:xfrm>
              <a:off x="2385834" y="6462028"/>
              <a:ext cx="13834" cy="4024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402486"/>
                <a:gd name="f8" fmla="val 13078"/>
                <a:gd name="f9" fmla="val 1524"/>
                <a:gd name="f10" fmla="val 635"/>
                <a:gd name="f11" fmla="val 13154"/>
                <a:gd name="f12" fmla="val 432"/>
                <a:gd name="f13" fmla="val 203"/>
                <a:gd name="f14" fmla="val 12239"/>
                <a:gd name="f15" fmla="val 2958"/>
                <a:gd name="f16" fmla="val 9560"/>
                <a:gd name="f17" fmla="val 5028"/>
                <a:gd name="f18" fmla="val 6475"/>
                <a:gd name="f19" fmla="val 5079"/>
                <a:gd name="f20" fmla="val 3415"/>
                <a:gd name="f21" fmla="val 5053"/>
                <a:gd name="f22" fmla="val 749"/>
                <a:gd name="f23" fmla="val 2971"/>
                <a:gd name="f24" fmla="val 51"/>
                <a:gd name="f25" fmla="val 402487"/>
                <a:gd name="f26" fmla="+- 0 0 -90"/>
                <a:gd name="f27" fmla="*/ f3 1 13839"/>
                <a:gd name="f28" fmla="*/ f4 1 40248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3839"/>
                <a:gd name="f37" fmla="*/ f33 1 402486"/>
                <a:gd name="f38" fmla="*/ 13078 f34 1"/>
                <a:gd name="f39" fmla="*/ 1524 f33 1"/>
                <a:gd name="f40" fmla="*/ 635 f33 1"/>
                <a:gd name="f41" fmla="*/ 0 f33 1"/>
                <a:gd name="f42" fmla="*/ 6475 f34 1"/>
                <a:gd name="f43" fmla="*/ 5079 f33 1"/>
                <a:gd name="f44" fmla="*/ 0 f34 1"/>
                <a:gd name="f45" fmla="*/ 402487 f33 1"/>
                <a:gd name="f46" fmla="*/ 13839 f34 1"/>
                <a:gd name="f47" fmla="+- f35 0 f1"/>
                <a:gd name="f48" fmla="*/ f38 1 13839"/>
                <a:gd name="f49" fmla="*/ f39 1 402486"/>
                <a:gd name="f50" fmla="*/ f40 1 402486"/>
                <a:gd name="f51" fmla="*/ f41 1 402486"/>
                <a:gd name="f52" fmla="*/ f42 1 13839"/>
                <a:gd name="f53" fmla="*/ f43 1 402486"/>
                <a:gd name="f54" fmla="*/ f44 1 13839"/>
                <a:gd name="f55" fmla="*/ f45 1 402486"/>
                <a:gd name="f56" fmla="*/ f46 1 13839"/>
                <a:gd name="f57" fmla="*/ f29 1 f36"/>
                <a:gd name="f58" fmla="*/ f30 1 f36"/>
                <a:gd name="f59" fmla="*/ f29 1 f37"/>
                <a:gd name="f60" fmla="*/ f31 1 f37"/>
                <a:gd name="f61" fmla="*/ f48 1 f36"/>
                <a:gd name="f62" fmla="*/ f49 1 f37"/>
                <a:gd name="f63" fmla="*/ f50 1 f37"/>
                <a:gd name="f64" fmla="*/ f51 1 f37"/>
                <a:gd name="f65" fmla="*/ f52 1 f36"/>
                <a:gd name="f66" fmla="*/ f53 1 f37"/>
                <a:gd name="f67" fmla="*/ f54 1 f36"/>
                <a:gd name="f68" fmla="*/ f55 1 f37"/>
                <a:gd name="f69" fmla="*/ f56 1 f36"/>
                <a:gd name="f70" fmla="*/ f57 f27 1"/>
                <a:gd name="f71" fmla="*/ f58 f27 1"/>
                <a:gd name="f72" fmla="*/ f60 f28 1"/>
                <a:gd name="f73" fmla="*/ f59 f28 1"/>
                <a:gd name="f74" fmla="*/ f61 f27 1"/>
                <a:gd name="f75" fmla="*/ f62 f28 1"/>
                <a:gd name="f76" fmla="*/ f63 f28 1"/>
                <a:gd name="f77" fmla="*/ f64 f28 1"/>
                <a:gd name="f78" fmla="*/ f65 f27 1"/>
                <a:gd name="f79" fmla="*/ f66 f28 1"/>
                <a:gd name="f80" fmla="*/ f67 f27 1"/>
                <a:gd name="f81" fmla="*/ f68 f28 1"/>
                <a:gd name="f82" fmla="*/ f69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4" y="f75"/>
                </a:cxn>
                <a:cxn ang="f47">
                  <a:pos x="f74" y="f76"/>
                </a:cxn>
                <a:cxn ang="f47">
                  <a:pos x="f74" y="f77"/>
                </a:cxn>
                <a:cxn ang="f47">
                  <a:pos x="f74" y="f77"/>
                </a:cxn>
                <a:cxn ang="f47">
                  <a:pos x="f78" y="f79"/>
                </a:cxn>
                <a:cxn ang="f47">
                  <a:pos x="f80" y="f77"/>
                </a:cxn>
                <a:cxn ang="f47">
                  <a:pos x="f80" y="f77"/>
                </a:cxn>
                <a:cxn ang="f47">
                  <a:pos x="f80" y="f76"/>
                </a:cxn>
                <a:cxn ang="f47">
                  <a:pos x="f80" y="f75"/>
                </a:cxn>
                <a:cxn ang="f47">
                  <a:pos x="f80" y="f81"/>
                </a:cxn>
                <a:cxn ang="f47">
                  <a:pos x="f82" y="f81"/>
                </a:cxn>
                <a:cxn ang="f47">
                  <a:pos x="f82" y="f75"/>
                </a:cxn>
              </a:cxnLst>
              <a:rect l="f70" t="f73" r="f71" b="f72"/>
              <a:pathLst>
                <a:path w="13839" h="402486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cubicBezTo>
                    <a:pt x="f11" y="f12"/>
                    <a:pt x="f11" y="f13"/>
                    <a:pt x="f8" y="f5"/>
                  </a:cubicBezTo>
                  <a:lnTo>
                    <a:pt x="f8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5" y="f5"/>
                  </a:cubicBezTo>
                  <a:lnTo>
                    <a:pt x="f5" y="f5"/>
                  </a:lnTo>
                  <a:cubicBezTo>
                    <a:pt x="f24" y="f13"/>
                    <a:pt x="f24" y="f12"/>
                    <a:pt x="f5" y="f10"/>
                  </a:cubicBezTo>
                  <a:cubicBezTo>
                    <a:pt x="f5" y="f10"/>
                    <a:pt x="f5" y="f10"/>
                    <a:pt x="f5" y="f9"/>
                  </a:cubicBezTo>
                  <a:lnTo>
                    <a:pt x="f5" y="f25"/>
                  </a:lnTo>
                  <a:lnTo>
                    <a:pt x="f6" y="f25"/>
                  </a:lnTo>
                  <a:lnTo>
                    <a:pt x="f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6" name="Freeform: Shape 736">
              <a:extLst>
                <a:ext uri="{FF2B5EF4-FFF2-40B4-BE49-F238E27FC236}">
                  <a16:creationId xmlns:a16="http://schemas.microsoft.com/office/drawing/2014/main" id="{9EE84042-B7E3-F9E7-84E1-032EF9FCEBE5}"/>
                </a:ext>
              </a:extLst>
            </p:cNvPr>
            <p:cNvSpPr/>
            <p:nvPr/>
          </p:nvSpPr>
          <p:spPr>
            <a:xfrm>
              <a:off x="2384691" y="6463171"/>
              <a:ext cx="13898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6"/>
                <a:gd name="f7" fmla="val 7871"/>
                <a:gd name="f8" fmla="val 762"/>
                <a:gd name="f9" fmla="val 2793"/>
                <a:gd name="f10" fmla="val 1511"/>
                <a:gd name="f11" fmla="val 5764"/>
                <a:gd name="f12" fmla="val 4177"/>
                <a:gd name="f13" fmla="val 7847"/>
                <a:gd name="f14" fmla="val 7237"/>
                <a:gd name="f15" fmla="val 7872"/>
                <a:gd name="f16" fmla="val 10322"/>
                <a:gd name="f17" fmla="val 7821"/>
                <a:gd name="f18" fmla="val 13001"/>
                <a:gd name="f19" fmla="val 5751"/>
                <a:gd name="f20" fmla="val 13839"/>
                <a:gd name="f21" fmla="val 13915"/>
                <a:gd name="f22" fmla="val 2158"/>
                <a:gd name="f23" fmla="val 1524"/>
                <a:gd name="f24" fmla="val 889"/>
                <a:gd name="f25" fmla="val 13776"/>
                <a:gd name="f26" fmla="val 3809"/>
                <a:gd name="f27" fmla="val 10665"/>
                <a:gd name="f28" fmla="val 6856"/>
                <a:gd name="f29" fmla="val 3072"/>
                <a:gd name="f30" fmla="val 3783"/>
                <a:gd name="f31" fmla="val 178"/>
                <a:gd name="f32" fmla="val 1549"/>
                <a:gd name="f33" fmla="val 432"/>
                <a:gd name="f34" fmla="val 2196"/>
                <a:gd name="f35" fmla="+- 0 0 -90"/>
                <a:gd name="f36" fmla="*/ f3 1 13896"/>
                <a:gd name="f37" fmla="*/ f4 1 787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3896"/>
                <a:gd name="f46" fmla="*/ f42 1 7871"/>
                <a:gd name="f47" fmla="*/ 762 f43 1"/>
                <a:gd name="f48" fmla="*/ 2793 f42 1"/>
                <a:gd name="f49" fmla="*/ 7237 f43 1"/>
                <a:gd name="f50" fmla="*/ 7872 f42 1"/>
                <a:gd name="f51" fmla="*/ 13839 f43 1"/>
                <a:gd name="f52" fmla="*/ 889 f42 1"/>
                <a:gd name="f53" fmla="*/ 0 f42 1"/>
                <a:gd name="f54" fmla="*/ 6856 f43 1"/>
                <a:gd name="f55" fmla="*/ 6856 f42 1"/>
                <a:gd name="f56" fmla="*/ 0 f43 1"/>
                <a:gd name="f57" fmla="+- f44 0 f1"/>
                <a:gd name="f58" fmla="*/ f47 1 13896"/>
                <a:gd name="f59" fmla="*/ f48 1 7871"/>
                <a:gd name="f60" fmla="*/ f49 1 13896"/>
                <a:gd name="f61" fmla="*/ f50 1 7871"/>
                <a:gd name="f62" fmla="*/ f51 1 13896"/>
                <a:gd name="f63" fmla="*/ f52 1 7871"/>
                <a:gd name="f64" fmla="*/ f53 1 7871"/>
                <a:gd name="f65" fmla="*/ f54 1 13896"/>
                <a:gd name="f66" fmla="*/ f55 1 7871"/>
                <a:gd name="f67" fmla="*/ f56 1 13896"/>
                <a:gd name="f68" fmla="*/ f38 1 f45"/>
                <a:gd name="f69" fmla="*/ f39 1 f45"/>
                <a:gd name="f70" fmla="*/ f38 1 f46"/>
                <a:gd name="f71" fmla="*/ f40 1 f46"/>
                <a:gd name="f72" fmla="*/ f58 1 f45"/>
                <a:gd name="f73" fmla="*/ f59 1 f46"/>
                <a:gd name="f74" fmla="*/ f60 1 f45"/>
                <a:gd name="f75" fmla="*/ f61 1 f46"/>
                <a:gd name="f76" fmla="*/ f62 1 f45"/>
                <a:gd name="f77" fmla="*/ f63 1 f46"/>
                <a:gd name="f78" fmla="*/ f64 1 f46"/>
                <a:gd name="f79" fmla="*/ f65 1 f45"/>
                <a:gd name="f80" fmla="*/ f66 1 f46"/>
                <a:gd name="f81" fmla="*/ f67 1 f45"/>
                <a:gd name="f82" fmla="*/ f68 f36 1"/>
                <a:gd name="f83" fmla="*/ f69 f36 1"/>
                <a:gd name="f84" fmla="*/ f71 f37 1"/>
                <a:gd name="f85" fmla="*/ f70 f37 1"/>
                <a:gd name="f86" fmla="*/ f72 f36 1"/>
                <a:gd name="f87" fmla="*/ f73 f37 1"/>
                <a:gd name="f88" fmla="*/ f74 f36 1"/>
                <a:gd name="f89" fmla="*/ f75 f37 1"/>
                <a:gd name="f90" fmla="*/ f76 f36 1"/>
                <a:gd name="f91" fmla="*/ f77 f37 1"/>
                <a:gd name="f92" fmla="*/ f78 f37 1"/>
                <a:gd name="f93" fmla="*/ f79 f36 1"/>
                <a:gd name="f94" fmla="*/ f80 f37 1"/>
                <a:gd name="f95" fmla="*/ f81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6" y="f87"/>
                </a:cxn>
                <a:cxn ang="f57">
                  <a:pos x="f88" y="f89"/>
                </a:cxn>
                <a:cxn ang="f57">
                  <a:pos x="f90" y="f87"/>
                </a:cxn>
                <a:cxn ang="f57">
                  <a:pos x="f90" y="f91"/>
                </a:cxn>
                <a:cxn ang="f57">
                  <a:pos x="f90" y="f92"/>
                </a:cxn>
                <a:cxn ang="f57">
                  <a:pos x="f93" y="f94"/>
                </a:cxn>
                <a:cxn ang="f57">
                  <a:pos x="f95" y="f92"/>
                </a:cxn>
                <a:cxn ang="f57">
                  <a:pos x="f95" y="f91"/>
                </a:cxn>
                <a:cxn ang="f57">
                  <a:pos x="f86" y="f87"/>
                </a:cxn>
              </a:cxnLst>
              <a:rect l="f82" t="f85" r="f83" b="f84"/>
              <a:pathLst>
                <a:path w="13896" h="787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cubicBezTo>
                    <a:pt x="f21" y="f22"/>
                    <a:pt x="f21" y="f23"/>
                    <a:pt x="f20" y="f24"/>
                  </a:cubicBezTo>
                  <a:lnTo>
                    <a:pt x="f20" y="f5"/>
                  </a:lnTo>
                  <a:cubicBezTo>
                    <a:pt x="f25" y="f26"/>
                    <a:pt x="f27" y="f28"/>
                    <a:pt x="f28" y="f28"/>
                  </a:cubicBezTo>
                  <a:cubicBezTo>
                    <a:pt x="f29" y="f28"/>
                    <a:pt x="f5" y="f30"/>
                    <a:pt x="f5" y="f5"/>
                  </a:cubicBezTo>
                  <a:lnTo>
                    <a:pt x="f5" y="f24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7" name="Freeform: Shape 737">
              <a:extLst>
                <a:ext uri="{FF2B5EF4-FFF2-40B4-BE49-F238E27FC236}">
                  <a16:creationId xmlns:a16="http://schemas.microsoft.com/office/drawing/2014/main" id="{14406C2F-3AF6-36AB-DCA0-7ACD12FCD682}"/>
                </a:ext>
              </a:extLst>
            </p:cNvPr>
            <p:cNvSpPr/>
            <p:nvPr/>
          </p:nvSpPr>
          <p:spPr>
            <a:xfrm>
              <a:off x="2385267" y="6379969"/>
              <a:ext cx="13953" cy="895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53"/>
                <a:gd name="f7" fmla="val 89546"/>
                <a:gd name="f8" fmla="val 57"/>
                <a:gd name="f9" fmla="val 5240"/>
                <a:gd name="f10" fmla="val -19"/>
                <a:gd name="f11" fmla="val 5659"/>
                <a:gd name="f12" fmla="val 6090"/>
                <a:gd name="f13" fmla="val 6509"/>
                <a:gd name="f14" fmla="val 82690"/>
                <a:gd name="f15" fmla="val 86473"/>
                <a:gd name="f16" fmla="val 3130"/>
                <a:gd name="f17" fmla="val 6913"/>
                <a:gd name="f18" fmla="val 10722"/>
                <a:gd name="f19" fmla="val 13833"/>
                <a:gd name="f20" fmla="val 86499"/>
                <a:gd name="f21" fmla="val 13897"/>
                <a:gd name="f22" fmla="val 5620"/>
                <a:gd name="f23" fmla="val 13973"/>
                <a:gd name="f24" fmla="val 4782"/>
                <a:gd name="f25" fmla="val 4300"/>
                <a:gd name="f26" fmla="val 3843"/>
                <a:gd name="f27" fmla="val 13935"/>
                <a:gd name="f28" fmla="val 3462"/>
                <a:gd name="f29" fmla="val 3081"/>
                <a:gd name="f30" fmla="val 2700"/>
                <a:gd name="f31" fmla="val 13135"/>
                <a:gd name="f32" fmla="val 1684"/>
                <a:gd name="f33" fmla="val 12373"/>
                <a:gd name="f34" fmla="val 11992"/>
                <a:gd name="f35" fmla="val 923"/>
                <a:gd name="f36" fmla="val 11713"/>
                <a:gd name="f37" fmla="val 605"/>
                <a:gd name="f38" fmla="val 11370"/>
                <a:gd name="f39" fmla="val 339"/>
                <a:gd name="f40" fmla="val 10976"/>
                <a:gd name="f41" fmla="val 161"/>
                <a:gd name="f42" fmla="val 10557"/>
                <a:gd name="f43" fmla="val 47"/>
                <a:gd name="f44" fmla="val 10126"/>
                <a:gd name="f45" fmla="val 9707"/>
                <a:gd name="f46" fmla="val 9199"/>
                <a:gd name="f47" fmla="val 97"/>
                <a:gd name="f48" fmla="val 8691"/>
                <a:gd name="f49" fmla="val 8183"/>
                <a:gd name="f50" fmla="val 4539"/>
                <a:gd name="f51" fmla="val -639"/>
                <a:gd name="f52" fmla="val 933"/>
                <a:gd name="f53" fmla="val 1621"/>
                <a:gd name="f54" fmla="+- 0 0 -90"/>
                <a:gd name="f55" fmla="*/ f3 1 13953"/>
                <a:gd name="f56" fmla="*/ f4 1 89546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3953"/>
                <a:gd name="f65" fmla="*/ f61 1 89546"/>
                <a:gd name="f66" fmla="*/ 57 f62 1"/>
                <a:gd name="f67" fmla="*/ 5240 f61 1"/>
                <a:gd name="f68" fmla="*/ 6509 f61 1"/>
                <a:gd name="f69" fmla="*/ 82690 f61 1"/>
                <a:gd name="f70" fmla="*/ 6913 f62 1"/>
                <a:gd name="f71" fmla="*/ 89546 f61 1"/>
                <a:gd name="f72" fmla="*/ 13897 f62 1"/>
                <a:gd name="f73" fmla="*/ 3843 f61 1"/>
                <a:gd name="f74" fmla="*/ 2700 f61 1"/>
                <a:gd name="f75" fmla="*/ 13135 f62 1"/>
                <a:gd name="f76" fmla="*/ 1684 f61 1"/>
                <a:gd name="f77" fmla="*/ 11992 f62 1"/>
                <a:gd name="f78" fmla="*/ 923 f61 1"/>
                <a:gd name="f79" fmla="*/ 10976 f62 1"/>
                <a:gd name="f80" fmla="*/ 161 f61 1"/>
                <a:gd name="f81" fmla="*/ 9707 f62 1"/>
                <a:gd name="f82" fmla="*/ 8183 f62 1"/>
                <a:gd name="f83" fmla="+- f63 0 f1"/>
                <a:gd name="f84" fmla="*/ f66 1 13953"/>
                <a:gd name="f85" fmla="*/ f67 1 89546"/>
                <a:gd name="f86" fmla="*/ f68 1 89546"/>
                <a:gd name="f87" fmla="*/ f69 1 89546"/>
                <a:gd name="f88" fmla="*/ f70 1 13953"/>
                <a:gd name="f89" fmla="*/ f71 1 89546"/>
                <a:gd name="f90" fmla="*/ f72 1 13953"/>
                <a:gd name="f91" fmla="*/ f73 1 89546"/>
                <a:gd name="f92" fmla="*/ f74 1 89546"/>
                <a:gd name="f93" fmla="*/ f75 1 13953"/>
                <a:gd name="f94" fmla="*/ f76 1 89546"/>
                <a:gd name="f95" fmla="*/ f77 1 13953"/>
                <a:gd name="f96" fmla="*/ f78 1 89546"/>
                <a:gd name="f97" fmla="*/ f79 1 13953"/>
                <a:gd name="f98" fmla="*/ f80 1 89546"/>
                <a:gd name="f99" fmla="*/ f81 1 13953"/>
                <a:gd name="f100" fmla="*/ f82 1 13953"/>
                <a:gd name="f101" fmla="*/ f57 1 f64"/>
                <a:gd name="f102" fmla="*/ f58 1 f64"/>
                <a:gd name="f103" fmla="*/ f57 1 f65"/>
                <a:gd name="f104" fmla="*/ f59 1 f65"/>
                <a:gd name="f105" fmla="*/ f84 1 f64"/>
                <a:gd name="f106" fmla="*/ f85 1 f65"/>
                <a:gd name="f107" fmla="*/ f86 1 f65"/>
                <a:gd name="f108" fmla="*/ f87 1 f65"/>
                <a:gd name="f109" fmla="*/ f88 1 f64"/>
                <a:gd name="f110" fmla="*/ f89 1 f65"/>
                <a:gd name="f111" fmla="*/ f90 1 f64"/>
                <a:gd name="f112" fmla="*/ f91 1 f65"/>
                <a:gd name="f113" fmla="*/ f92 1 f65"/>
                <a:gd name="f114" fmla="*/ f93 1 f64"/>
                <a:gd name="f115" fmla="*/ f94 1 f65"/>
                <a:gd name="f116" fmla="*/ f95 1 f64"/>
                <a:gd name="f117" fmla="*/ f96 1 f65"/>
                <a:gd name="f118" fmla="*/ f97 1 f64"/>
                <a:gd name="f119" fmla="*/ f98 1 f65"/>
                <a:gd name="f120" fmla="*/ f99 1 f64"/>
                <a:gd name="f121" fmla="*/ f100 1 f64"/>
                <a:gd name="f122" fmla="*/ f101 f55 1"/>
                <a:gd name="f123" fmla="*/ f102 f55 1"/>
                <a:gd name="f124" fmla="*/ f104 f56 1"/>
                <a:gd name="f125" fmla="*/ f103 f56 1"/>
                <a:gd name="f126" fmla="*/ f105 f55 1"/>
                <a:gd name="f127" fmla="*/ f106 f56 1"/>
                <a:gd name="f128" fmla="*/ f107 f56 1"/>
                <a:gd name="f129" fmla="*/ f108 f56 1"/>
                <a:gd name="f130" fmla="*/ f109 f55 1"/>
                <a:gd name="f131" fmla="*/ f110 f56 1"/>
                <a:gd name="f132" fmla="*/ f111 f55 1"/>
                <a:gd name="f133" fmla="*/ f112 f56 1"/>
                <a:gd name="f134" fmla="*/ f113 f56 1"/>
                <a:gd name="f135" fmla="*/ f114 f55 1"/>
                <a:gd name="f136" fmla="*/ f115 f56 1"/>
                <a:gd name="f137" fmla="*/ f116 f55 1"/>
                <a:gd name="f138" fmla="*/ f117 f56 1"/>
                <a:gd name="f139" fmla="*/ f118 f55 1"/>
                <a:gd name="f140" fmla="*/ f119 f56 1"/>
                <a:gd name="f141" fmla="*/ f120 f55 1"/>
                <a:gd name="f142" fmla="*/ f121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26" y="f127"/>
                </a:cxn>
                <a:cxn ang="f83">
                  <a:pos x="f126" y="f128"/>
                </a:cxn>
                <a:cxn ang="f83">
                  <a:pos x="f126" y="f129"/>
                </a:cxn>
                <a:cxn ang="f83">
                  <a:pos x="f130" y="f131"/>
                </a:cxn>
                <a:cxn ang="f83">
                  <a:pos x="f132" y="f129"/>
                </a:cxn>
                <a:cxn ang="f83">
                  <a:pos x="f132" y="f128"/>
                </a:cxn>
                <a:cxn ang="f83">
                  <a:pos x="f132" y="f127"/>
                </a:cxn>
                <a:cxn ang="f83">
                  <a:pos x="f132" y="f133"/>
                </a:cxn>
                <a:cxn ang="f83">
                  <a:pos x="f132" y="f134"/>
                </a:cxn>
                <a:cxn ang="f83">
                  <a:pos x="f135" y="f136"/>
                </a:cxn>
                <a:cxn ang="f83">
                  <a:pos x="f137" y="f138"/>
                </a:cxn>
                <a:cxn ang="f83">
                  <a:pos x="f139" y="f140"/>
                </a:cxn>
                <a:cxn ang="f83">
                  <a:pos x="f141" y="f140"/>
                </a:cxn>
                <a:cxn ang="f83">
                  <a:pos x="f142" y="f140"/>
                </a:cxn>
                <a:cxn ang="f83">
                  <a:pos x="f126" y="f127"/>
                </a:cxn>
              </a:cxnLst>
              <a:rect l="f122" t="f125" r="f123" b="f124"/>
              <a:pathLst>
                <a:path w="13953" h="89546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cubicBezTo>
                    <a:pt x="f8" y="f15"/>
                    <a:pt x="f16" y="f7"/>
                    <a:pt x="f17" y="f7"/>
                  </a:cubicBezTo>
                  <a:cubicBezTo>
                    <a:pt x="f18" y="f7"/>
                    <a:pt x="f19" y="f20"/>
                    <a:pt x="f21" y="f14"/>
                  </a:cubicBezTo>
                  <a:lnTo>
                    <a:pt x="f21" y="f13"/>
                  </a:lnTo>
                  <a:cubicBezTo>
                    <a:pt x="f21" y="f13"/>
                    <a:pt x="f21" y="f22"/>
                    <a:pt x="f21" y="f9"/>
                  </a:cubicBezTo>
                  <a:cubicBezTo>
                    <a:pt x="f23" y="f24"/>
                    <a:pt x="f23" y="f25"/>
                    <a:pt x="f21" y="f26"/>
                  </a:cubicBezTo>
                  <a:cubicBezTo>
                    <a:pt x="f27" y="f28"/>
                    <a:pt x="f27" y="f29"/>
                    <a:pt x="f21" y="f30"/>
                  </a:cubicBezTo>
                  <a:lnTo>
                    <a:pt x="f31" y="f32"/>
                  </a:lnTo>
                  <a:cubicBezTo>
                    <a:pt x="f31" y="f32"/>
                    <a:pt x="f33" y="f32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3"/>
                    <a:pt x="f45" y="f41"/>
                  </a:cubicBezTo>
                  <a:cubicBezTo>
                    <a:pt x="f46" y="f47"/>
                    <a:pt x="f48" y="f47"/>
                    <a:pt x="f49" y="f41"/>
                  </a:cubicBez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8" name="Freeform: Shape 738">
              <a:extLst>
                <a:ext uri="{FF2B5EF4-FFF2-40B4-BE49-F238E27FC236}">
                  <a16:creationId xmlns:a16="http://schemas.microsoft.com/office/drawing/2014/main" id="{65DB25F8-BD00-F262-7F1C-1DD3B3C27E2E}"/>
                </a:ext>
              </a:extLst>
            </p:cNvPr>
            <p:cNvSpPr/>
            <p:nvPr/>
          </p:nvSpPr>
          <p:spPr>
            <a:xfrm>
              <a:off x="1975981" y="6464689"/>
              <a:ext cx="13834" cy="8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8125"/>
                <a:gd name="f8" fmla="val 6856"/>
                <a:gd name="f9" fmla="val 6983"/>
                <a:gd name="f10" fmla="val 3047"/>
                <a:gd name="f11" fmla="val 6920"/>
                <a:gd name="f12" fmla="val 3809"/>
                <a:gd name="f13" fmla="val 1270"/>
                <a:gd name="f14" fmla="val 5053"/>
                <a:gd name="f15" fmla="val 3072"/>
                <a:gd name="f16" fmla="val 8126"/>
                <a:gd name="f17" fmla="val 10665"/>
                <a:gd name="f18" fmla="val 13776"/>
                <a:gd name="f19" fmla="val 5079"/>
                <a:gd name="f20" fmla="val 3860"/>
                <a:gd name="f21" fmla="val 10716"/>
                <a:gd name="f22" fmla="+- 0 0 -90"/>
                <a:gd name="f23" fmla="*/ f3 1 13839"/>
                <a:gd name="f24" fmla="*/ f4 1 812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9"/>
                <a:gd name="f33" fmla="*/ f29 1 8125"/>
                <a:gd name="f34" fmla="*/ 6856 f30 1"/>
                <a:gd name="f35" fmla="*/ 6983 f29 1"/>
                <a:gd name="f36" fmla="*/ 0 f30 1"/>
                <a:gd name="f37" fmla="*/ 0 f29 1"/>
                <a:gd name="f38" fmla="*/ 1270 f29 1"/>
                <a:gd name="f39" fmla="*/ 8126 f29 1"/>
                <a:gd name="f40" fmla="*/ 13839 f30 1"/>
                <a:gd name="f41" fmla="+- f31 0 f1"/>
                <a:gd name="f42" fmla="*/ f34 1 13839"/>
                <a:gd name="f43" fmla="*/ f35 1 8125"/>
                <a:gd name="f44" fmla="*/ f36 1 13839"/>
                <a:gd name="f45" fmla="*/ f37 1 8125"/>
                <a:gd name="f46" fmla="*/ f38 1 8125"/>
                <a:gd name="f47" fmla="*/ f39 1 8125"/>
                <a:gd name="f48" fmla="*/ f40 1 13839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</a:cxnLst>
              <a:rect l="f60" t="f63" r="f61" b="f62"/>
              <a:pathLst>
                <a:path w="13839" h="8125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13"/>
                  </a:lnTo>
                  <a:cubicBezTo>
                    <a:pt x="f5" y="f14"/>
                    <a:pt x="f15" y="f16"/>
                    <a:pt x="f8" y="f16"/>
                  </a:cubicBezTo>
                  <a:cubicBezTo>
                    <a:pt x="f17" y="f16"/>
                    <a:pt x="f18" y="f19"/>
                    <a:pt x="f6" y="f13"/>
                  </a:cubicBezTo>
                  <a:lnTo>
                    <a:pt x="f6" y="f5"/>
                  </a:lnTo>
                  <a:cubicBezTo>
                    <a:pt x="f6" y="f20"/>
                    <a:pt x="f2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9" name="Freeform: Shape 739">
              <a:extLst>
                <a:ext uri="{FF2B5EF4-FFF2-40B4-BE49-F238E27FC236}">
                  <a16:creationId xmlns:a16="http://schemas.microsoft.com/office/drawing/2014/main" id="{24920D79-3B85-7DEE-0C0C-D36F8964710C}"/>
                </a:ext>
              </a:extLst>
            </p:cNvPr>
            <p:cNvSpPr/>
            <p:nvPr/>
          </p:nvSpPr>
          <p:spPr>
            <a:xfrm>
              <a:off x="3180904" y="6462284"/>
              <a:ext cx="13716" cy="4028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402867"/>
                <a:gd name="f8" fmla="val 3784"/>
                <a:gd name="f9" fmla="val 10640"/>
                <a:gd name="f10" fmla="val 6856"/>
                <a:gd name="f11" fmla="val 3073"/>
                <a:gd name="f12" fmla="val 402868"/>
                <a:gd name="f13" fmla="+- 0 0 -90"/>
                <a:gd name="f14" fmla="*/ f3 1 13712"/>
                <a:gd name="f15" fmla="*/ f4 1 40286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712"/>
                <a:gd name="f24" fmla="*/ f20 1 402867"/>
                <a:gd name="f25" fmla="*/ 13712 f21 1"/>
                <a:gd name="f26" fmla="*/ 0 f20 1"/>
                <a:gd name="f27" fmla="*/ 6856 f21 1"/>
                <a:gd name="f28" fmla="*/ 6856 f20 1"/>
                <a:gd name="f29" fmla="*/ 0 f21 1"/>
                <a:gd name="f30" fmla="*/ 402868 f20 1"/>
                <a:gd name="f31" fmla="+- f22 0 f1"/>
                <a:gd name="f32" fmla="*/ f25 1 13712"/>
                <a:gd name="f33" fmla="*/ f26 1 402867"/>
                <a:gd name="f34" fmla="*/ f27 1 13712"/>
                <a:gd name="f35" fmla="*/ f28 1 402867"/>
                <a:gd name="f36" fmla="*/ f29 1 13712"/>
                <a:gd name="f37" fmla="*/ f30 1 402867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5"/>
                </a:cxn>
                <a:cxn ang="f31">
                  <a:pos x="f56" y="f53"/>
                </a:cxn>
                <a:cxn ang="f31">
                  <a:pos x="f56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13712" h="402867">
                  <a:moveTo>
                    <a:pt x="f6" y="f5"/>
                  </a:moveTo>
                  <a:cubicBezTo>
                    <a:pt x="f6" y="f8"/>
                    <a:pt x="f9" y="f10"/>
                    <a:pt x="f10" y="f10"/>
                  </a:cubicBezTo>
                  <a:cubicBezTo>
                    <a:pt x="f11" y="f10"/>
                    <a:pt x="f5" y="f8"/>
                    <a:pt x="f5" y="f5"/>
                  </a:cubicBezTo>
                  <a:lnTo>
                    <a:pt x="f5" y="f12"/>
                  </a:lnTo>
                  <a:lnTo>
                    <a:pt x="f6" y="f12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0" name="Freeform: Shape 740">
              <a:extLst>
                <a:ext uri="{FF2B5EF4-FFF2-40B4-BE49-F238E27FC236}">
                  <a16:creationId xmlns:a16="http://schemas.microsoft.com/office/drawing/2014/main" id="{E70DB0F3-091F-3AC3-D41E-8208FEBB9904}"/>
                </a:ext>
              </a:extLst>
            </p:cNvPr>
            <p:cNvSpPr/>
            <p:nvPr/>
          </p:nvSpPr>
          <p:spPr>
            <a:xfrm>
              <a:off x="1427616" y="6767638"/>
              <a:ext cx="13834" cy="274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7425"/>
                <a:gd name="f8" fmla="val 1270"/>
                <a:gd name="f9" fmla="val 13776"/>
                <a:gd name="f10" fmla="val 3809"/>
                <a:gd name="f11" fmla="val 10665"/>
                <a:gd name="f12" fmla="val 6856"/>
                <a:gd name="f13" fmla="val 3073"/>
                <a:gd name="f14" fmla="val 3784"/>
                <a:gd name="f15" fmla="val 20442"/>
                <a:gd name="f16" fmla="val 24251"/>
                <a:gd name="f17" fmla="val 3047"/>
                <a:gd name="f18" fmla="val 27361"/>
                <a:gd name="f19" fmla="val 10716"/>
                <a:gd name="f20" fmla="val 24302"/>
                <a:gd name="f21" fmla="+- 0 0 -90"/>
                <a:gd name="f22" fmla="*/ f3 1 13839"/>
                <a:gd name="f23" fmla="*/ f4 1 27425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839"/>
                <a:gd name="f32" fmla="*/ f28 1 27425"/>
                <a:gd name="f33" fmla="*/ 13839 f29 1"/>
                <a:gd name="f34" fmla="*/ 1270 f28 1"/>
                <a:gd name="f35" fmla="*/ 0 f28 1"/>
                <a:gd name="f36" fmla="*/ 6856 f29 1"/>
                <a:gd name="f37" fmla="*/ 6856 f28 1"/>
                <a:gd name="f38" fmla="*/ 0 f29 1"/>
                <a:gd name="f39" fmla="*/ 20442 f28 1"/>
                <a:gd name="f40" fmla="*/ 27425 f28 1"/>
                <a:gd name="f41" fmla="+- f30 0 f1"/>
                <a:gd name="f42" fmla="*/ f33 1 13839"/>
                <a:gd name="f43" fmla="*/ f34 1 27425"/>
                <a:gd name="f44" fmla="*/ f35 1 27425"/>
                <a:gd name="f45" fmla="*/ f36 1 13839"/>
                <a:gd name="f46" fmla="*/ f37 1 27425"/>
                <a:gd name="f47" fmla="*/ f38 1 13839"/>
                <a:gd name="f48" fmla="*/ f39 1 27425"/>
                <a:gd name="f49" fmla="*/ f40 1 27425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2"/>
                <a:gd name="f57" fmla="*/ f45 1 f31"/>
                <a:gd name="f58" fmla="*/ f46 1 f32"/>
                <a:gd name="f59" fmla="*/ f47 1 f31"/>
                <a:gd name="f60" fmla="*/ f48 1 f32"/>
                <a:gd name="f61" fmla="*/ f49 1 f32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3 1"/>
                <a:gd name="f69" fmla="*/ f57 f22 1"/>
                <a:gd name="f70" fmla="*/ f58 f23 1"/>
                <a:gd name="f71" fmla="*/ f59 f22 1"/>
                <a:gd name="f72" fmla="*/ f60 f23 1"/>
                <a:gd name="f73" fmla="*/ f61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9" y="f70"/>
                </a:cxn>
                <a:cxn ang="f41">
                  <a:pos x="f71" y="f68"/>
                </a:cxn>
                <a:cxn ang="f41">
                  <a:pos x="f71" y="f72"/>
                </a:cxn>
                <a:cxn ang="f41">
                  <a:pos x="f69" y="f73"/>
                </a:cxn>
                <a:cxn ang="f41">
                  <a:pos x="f66" y="f72"/>
                </a:cxn>
                <a:cxn ang="f41">
                  <a:pos x="f66" y="f67"/>
                </a:cxn>
              </a:cxnLst>
              <a:rect l="f62" t="f65" r="f63" b="f64"/>
              <a:pathLst>
                <a:path w="13839" h="27425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12" y="f12"/>
                  </a:cubicBezTo>
                  <a:cubicBezTo>
                    <a:pt x="f13" y="f12"/>
                    <a:pt x="f5" y="f14"/>
                    <a:pt x="f5" y="f5"/>
                  </a:cubicBezTo>
                  <a:lnTo>
                    <a:pt x="f5" y="f15"/>
                  </a:lnTo>
                  <a:cubicBezTo>
                    <a:pt x="f5" y="f16"/>
                    <a:pt x="f17" y="f18"/>
                    <a:pt x="f12" y="f7"/>
                  </a:cubicBezTo>
                  <a:cubicBezTo>
                    <a:pt x="f19" y="f7"/>
                    <a:pt x="f6" y="f20"/>
                    <a:pt x="f6" y="f15"/>
                  </a:cubicBez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1" name="Freeform: Shape 741">
              <a:extLst>
                <a:ext uri="{FF2B5EF4-FFF2-40B4-BE49-F238E27FC236}">
                  <a16:creationId xmlns:a16="http://schemas.microsoft.com/office/drawing/2014/main" id="{663FBB2C-02BF-F88B-5725-54CED8D29528}"/>
                </a:ext>
              </a:extLst>
            </p:cNvPr>
            <p:cNvSpPr/>
            <p:nvPr/>
          </p:nvSpPr>
          <p:spPr>
            <a:xfrm>
              <a:off x="279330" y="6074011"/>
              <a:ext cx="3172" cy="5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"/>
                <a:gd name="f7" fmla="val 5586"/>
                <a:gd name="f8" fmla="val 1270"/>
                <a:gd name="f9" fmla="val 3179"/>
                <a:gd name="f10" fmla="val 2298"/>
                <a:gd name="f11" fmla="val 1973"/>
                <a:gd name="f12" fmla="val 4418"/>
                <a:gd name="f13" fmla="val 5587"/>
                <a:gd name="f14" fmla="val 2031"/>
                <a:gd name="f15" fmla="val 2746"/>
                <a:gd name="f16" fmla="val 4533"/>
                <a:gd name="f17" fmla="val 3144"/>
                <a:gd name="f18" fmla="val 3301"/>
                <a:gd name="f19" fmla="val 2032"/>
                <a:gd name="f20" fmla="+- 0 0 -90"/>
                <a:gd name="f21" fmla="*/ f3 1 3174"/>
                <a:gd name="f22" fmla="*/ f4 1 558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3174"/>
                <a:gd name="f31" fmla="*/ f27 1 5586"/>
                <a:gd name="f32" fmla="*/ 3174 f28 1"/>
                <a:gd name="f33" fmla="*/ 1270 f27 1"/>
                <a:gd name="f34" fmla="*/ 0 f27 1"/>
                <a:gd name="f35" fmla="*/ 0 f28 1"/>
                <a:gd name="f36" fmla="*/ 5587 f27 1"/>
                <a:gd name="f37" fmla="*/ 2031 f28 1"/>
                <a:gd name="f38" fmla="*/ 2032 f27 1"/>
                <a:gd name="f39" fmla="+- f29 0 f1"/>
                <a:gd name="f40" fmla="*/ f32 1 3174"/>
                <a:gd name="f41" fmla="*/ f33 1 5586"/>
                <a:gd name="f42" fmla="*/ f34 1 5586"/>
                <a:gd name="f43" fmla="*/ f35 1 3174"/>
                <a:gd name="f44" fmla="*/ f36 1 5586"/>
                <a:gd name="f45" fmla="*/ f37 1 3174"/>
                <a:gd name="f46" fmla="*/ f38 1 5586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1"/>
                <a:gd name="f54" fmla="*/ f43 1 f30"/>
                <a:gd name="f55" fmla="*/ f44 1 f31"/>
                <a:gd name="f56" fmla="*/ f45 1 f30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2 1"/>
                <a:gd name="f65" fmla="*/ f54 f21 1"/>
                <a:gd name="f66" fmla="*/ f55 f22 1"/>
                <a:gd name="f67" fmla="*/ f56 f21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2" y="f64"/>
                </a:cxn>
                <a:cxn ang="f39">
                  <a:pos x="f65" y="f66"/>
                </a:cxn>
                <a:cxn ang="f39">
                  <a:pos x="f67" y="f66"/>
                </a:cxn>
                <a:cxn ang="f39">
                  <a:pos x="f62" y="f68"/>
                </a:cxn>
              </a:cxnLst>
              <a:rect l="f58" t="f61" r="f59" b="f60"/>
              <a:pathLst>
                <a:path w="3174" h="5586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5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6" y="f1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2" name="Freeform: Shape 742">
              <a:extLst>
                <a:ext uri="{FF2B5EF4-FFF2-40B4-BE49-F238E27FC236}">
                  <a16:creationId xmlns:a16="http://schemas.microsoft.com/office/drawing/2014/main" id="{DF3F720C-C61F-E629-9D76-78F6B44387FB}"/>
                </a:ext>
              </a:extLst>
            </p:cNvPr>
            <p:cNvSpPr/>
            <p:nvPr/>
          </p:nvSpPr>
          <p:spPr>
            <a:xfrm>
              <a:off x="268659" y="6074011"/>
              <a:ext cx="3300" cy="5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5586"/>
                <a:gd name="f8" fmla="val 2032"/>
                <a:gd name="f9" fmla="val 8"/>
                <a:gd name="f10" fmla="val 3327"/>
                <a:gd name="f11" fmla="val 456"/>
                <a:gd name="f12" fmla="val 4584"/>
                <a:gd name="f13" fmla="val 1270"/>
                <a:gd name="f14" fmla="val 5587"/>
                <a:gd name="f15" fmla="val 1299"/>
                <a:gd name="f16" fmla="val 4431"/>
                <a:gd name="f17" fmla="val 46"/>
                <a:gd name="f18" fmla="val 2311"/>
                <a:gd name="f19" fmla="+- 0 0 -90"/>
                <a:gd name="f20" fmla="*/ f3 1 3301"/>
                <a:gd name="f21" fmla="*/ f4 1 5586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301"/>
                <a:gd name="f30" fmla="*/ f26 1 5586"/>
                <a:gd name="f31" fmla="*/ 0 f27 1"/>
                <a:gd name="f32" fmla="*/ 2032 f26 1"/>
                <a:gd name="f33" fmla="*/ 1270 f27 1"/>
                <a:gd name="f34" fmla="*/ 5587 f26 1"/>
                <a:gd name="f35" fmla="*/ 3301 f27 1"/>
                <a:gd name="f36" fmla="*/ 0 f26 1"/>
                <a:gd name="f37" fmla="+- f28 0 f1"/>
                <a:gd name="f38" fmla="*/ f31 1 3301"/>
                <a:gd name="f39" fmla="*/ f32 1 5586"/>
                <a:gd name="f40" fmla="*/ f33 1 3301"/>
                <a:gd name="f41" fmla="*/ f34 1 5586"/>
                <a:gd name="f42" fmla="*/ f35 1 3301"/>
                <a:gd name="f43" fmla="*/ f36 1 5586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30"/>
                <a:gd name="f52" fmla="*/ f42 1 f29"/>
                <a:gd name="f53" fmla="*/ f43 1 f30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1 1"/>
                <a:gd name="f62" fmla="*/ f52 f20 1"/>
                <a:gd name="f63" fmla="*/ f53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61"/>
                </a:cxn>
                <a:cxn ang="f37">
                  <a:pos x="f62" y="f61"/>
                </a:cxn>
                <a:cxn ang="f37">
                  <a:pos x="f58" y="f63"/>
                </a:cxn>
              </a:cxnLst>
              <a:rect l="f54" t="f57" r="f55" b="f56"/>
              <a:pathLst>
                <a:path w="3301" h="5586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6" y="f14"/>
                  </a:lnTo>
                  <a:cubicBezTo>
                    <a:pt x="f15" y="f16"/>
                    <a:pt x="f17" y="f1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3" name="Freeform: Shape 743">
              <a:extLst>
                <a:ext uri="{FF2B5EF4-FFF2-40B4-BE49-F238E27FC236}">
                  <a16:creationId xmlns:a16="http://schemas.microsoft.com/office/drawing/2014/main" id="{B537897D-3FD1-CA99-D6A1-0B3C94B46F47}"/>
                </a:ext>
              </a:extLst>
            </p:cNvPr>
            <p:cNvSpPr/>
            <p:nvPr/>
          </p:nvSpPr>
          <p:spPr>
            <a:xfrm>
              <a:off x="268659" y="6049002"/>
              <a:ext cx="13834" cy="302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0218"/>
                <a:gd name="f8" fmla="val 18029"/>
                <a:gd name="f9" fmla="val 6983"/>
                <a:gd name="f10" fmla="val 3174"/>
                <a:gd name="f11" fmla="val 10790"/>
                <a:gd name="f12" fmla="val 64"/>
                <a:gd name="f13" fmla="val 3126"/>
                <a:gd name="f14" fmla="val 3123"/>
                <a:gd name="f15" fmla="val 24632"/>
                <a:gd name="f16" fmla="val 46"/>
                <a:gd name="f17" fmla="val 26943"/>
                <a:gd name="f18" fmla="val 1299"/>
                <a:gd name="f19" fmla="val 29063"/>
                <a:gd name="f20" fmla="val 3301"/>
                <a:gd name="f21" fmla="val 10665"/>
                <a:gd name="f22" fmla="val 12638"/>
                <a:gd name="f23" fmla="val 29050"/>
                <a:gd name="f24" fmla="val 13844"/>
                <a:gd name="f25" fmla="val 26930"/>
                <a:gd name="f26" fmla="+- 0 0 -90"/>
                <a:gd name="f27" fmla="*/ f3 1 13839"/>
                <a:gd name="f28" fmla="*/ f4 1 30218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3839"/>
                <a:gd name="f37" fmla="*/ f33 1 30218"/>
                <a:gd name="f38" fmla="*/ 13839 f34 1"/>
                <a:gd name="f39" fmla="*/ 18029 f33 1"/>
                <a:gd name="f40" fmla="*/ 6983 f33 1"/>
                <a:gd name="f41" fmla="*/ 6983 f34 1"/>
                <a:gd name="f42" fmla="*/ 0 f33 1"/>
                <a:gd name="f43" fmla="*/ 0 f34 1"/>
                <a:gd name="f44" fmla="*/ 24632 f33 1"/>
                <a:gd name="f45" fmla="*/ 3301 f34 1"/>
                <a:gd name="f46" fmla="*/ 30218 f33 1"/>
                <a:gd name="f47" fmla="*/ 10665 f34 1"/>
                <a:gd name="f48" fmla="+- f35 0 f1"/>
                <a:gd name="f49" fmla="*/ f38 1 13839"/>
                <a:gd name="f50" fmla="*/ f39 1 30218"/>
                <a:gd name="f51" fmla="*/ f40 1 30218"/>
                <a:gd name="f52" fmla="*/ f41 1 13839"/>
                <a:gd name="f53" fmla="*/ f42 1 30218"/>
                <a:gd name="f54" fmla="*/ f43 1 13839"/>
                <a:gd name="f55" fmla="*/ f44 1 30218"/>
                <a:gd name="f56" fmla="*/ f45 1 13839"/>
                <a:gd name="f57" fmla="*/ f46 1 30218"/>
                <a:gd name="f58" fmla="*/ f47 1 13839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7"/>
                <a:gd name="f66" fmla="*/ f52 1 f36"/>
                <a:gd name="f67" fmla="*/ f53 1 f37"/>
                <a:gd name="f68" fmla="*/ f54 1 f36"/>
                <a:gd name="f69" fmla="*/ f55 1 f37"/>
                <a:gd name="f70" fmla="*/ f56 1 f36"/>
                <a:gd name="f71" fmla="*/ f57 1 f37"/>
                <a:gd name="f72" fmla="*/ f58 1 f36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8 1"/>
                <a:gd name="f80" fmla="*/ f66 f27 1"/>
                <a:gd name="f81" fmla="*/ f67 f28 1"/>
                <a:gd name="f82" fmla="*/ f68 f27 1"/>
                <a:gd name="f83" fmla="*/ f69 f28 1"/>
                <a:gd name="f84" fmla="*/ f70 f27 1"/>
                <a:gd name="f85" fmla="*/ f71 f28 1"/>
                <a:gd name="f86" fmla="*/ f7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7" y="f79"/>
                </a:cxn>
                <a:cxn ang="f48">
                  <a:pos x="f80" y="f81"/>
                </a:cxn>
                <a:cxn ang="f48">
                  <a:pos x="f82" y="f79"/>
                </a:cxn>
                <a:cxn ang="f48">
                  <a:pos x="f82" y="f83"/>
                </a:cxn>
                <a:cxn ang="f48">
                  <a:pos x="f84" y="f85"/>
                </a:cxn>
                <a:cxn ang="f48">
                  <a:pos x="f86" y="f85"/>
                </a:cxn>
                <a:cxn ang="f48">
                  <a:pos x="f77" y="f83"/>
                </a:cxn>
              </a:cxnLst>
              <a:rect l="f73" t="f76" r="f74" b="f75"/>
              <a:pathLst>
                <a:path w="13839" h="30218">
                  <a:moveTo>
                    <a:pt x="f6" y="f8"/>
                  </a:moveTo>
                  <a:lnTo>
                    <a:pt x="f6" y="f9"/>
                  </a:lnTo>
                  <a:cubicBezTo>
                    <a:pt x="f6" y="f10"/>
                    <a:pt x="f11" y="f12"/>
                    <a:pt x="f9" y="f5"/>
                  </a:cubicBezTo>
                  <a:cubicBezTo>
                    <a:pt x="f13" y="f5"/>
                    <a:pt x="f5" y="f14"/>
                    <a:pt x="f5" y="f9"/>
                  </a:cubicBezTo>
                  <a:lnTo>
                    <a:pt x="f5" y="f15"/>
                  </a:lnTo>
                  <a:cubicBezTo>
                    <a:pt x="f16" y="f17"/>
                    <a:pt x="f18" y="f19"/>
                    <a:pt x="f20" y="f7"/>
                  </a:cubicBezTo>
                  <a:lnTo>
                    <a:pt x="f21" y="f7"/>
                  </a:lnTo>
                  <a:cubicBezTo>
                    <a:pt x="f22" y="f23"/>
                    <a:pt x="f24" y="f25"/>
                    <a:pt x="f6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4" name="Freeform: Shape 744">
              <a:extLst>
                <a:ext uri="{FF2B5EF4-FFF2-40B4-BE49-F238E27FC236}">
                  <a16:creationId xmlns:a16="http://schemas.microsoft.com/office/drawing/2014/main" id="{A64285D9-EC88-6E9E-E8E0-95EF9DC4F4D9}"/>
                </a:ext>
              </a:extLst>
            </p:cNvPr>
            <p:cNvSpPr/>
            <p:nvPr/>
          </p:nvSpPr>
          <p:spPr>
            <a:xfrm>
              <a:off x="2651065" y="6427875"/>
              <a:ext cx="13834" cy="449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44946"/>
                <a:gd name="f8" fmla="val 38090"/>
                <a:gd name="f9" fmla="val 41874"/>
                <a:gd name="f10" fmla="val 3073"/>
                <a:gd name="f11" fmla="val 44947"/>
                <a:gd name="f12" fmla="val 6856"/>
                <a:gd name="f13" fmla="val 10665"/>
                <a:gd name="f14" fmla="val 13776"/>
                <a:gd name="f15" fmla="val 41899"/>
                <a:gd name="f16" fmla="val 3809"/>
                <a:gd name="f17" fmla="val 5206"/>
                <a:gd name="f18" fmla="val 6831"/>
                <a:gd name="f19" fmla="val 3631"/>
                <a:gd name="f20" fmla="val 6196"/>
                <a:gd name="f21" fmla="val 2412"/>
                <a:gd name="f22" fmla="val 5079"/>
                <a:gd name="f23" fmla="val 37709"/>
                <a:gd name="f24" fmla="+- 0 0 -90"/>
                <a:gd name="f25" fmla="*/ f3 1 13839"/>
                <a:gd name="f26" fmla="*/ f4 1 44946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3839"/>
                <a:gd name="f35" fmla="*/ f31 1 44946"/>
                <a:gd name="f36" fmla="*/ 0 f32 1"/>
                <a:gd name="f37" fmla="*/ 38090 f31 1"/>
                <a:gd name="f38" fmla="*/ 6856 f32 1"/>
                <a:gd name="f39" fmla="*/ 44947 f31 1"/>
                <a:gd name="f40" fmla="*/ 13839 f32 1"/>
                <a:gd name="f41" fmla="*/ 0 f31 1"/>
                <a:gd name="f42" fmla="*/ 6856 f31 1"/>
                <a:gd name="f43" fmla="*/ 2412 f32 1"/>
                <a:gd name="f44" fmla="*/ 5079 f31 1"/>
                <a:gd name="f45" fmla="*/ 37709 f31 1"/>
                <a:gd name="f46" fmla="+- f33 0 f1"/>
                <a:gd name="f47" fmla="*/ f36 1 13839"/>
                <a:gd name="f48" fmla="*/ f37 1 44946"/>
                <a:gd name="f49" fmla="*/ f38 1 13839"/>
                <a:gd name="f50" fmla="*/ f39 1 44946"/>
                <a:gd name="f51" fmla="*/ f40 1 13839"/>
                <a:gd name="f52" fmla="*/ f41 1 44946"/>
                <a:gd name="f53" fmla="*/ f42 1 44946"/>
                <a:gd name="f54" fmla="*/ f43 1 13839"/>
                <a:gd name="f55" fmla="*/ f44 1 44946"/>
                <a:gd name="f56" fmla="*/ f45 1 44946"/>
                <a:gd name="f57" fmla="*/ f27 1 f34"/>
                <a:gd name="f58" fmla="*/ f28 1 f34"/>
                <a:gd name="f59" fmla="*/ f27 1 f35"/>
                <a:gd name="f60" fmla="*/ f29 1 f35"/>
                <a:gd name="f61" fmla="*/ f47 1 f34"/>
                <a:gd name="f62" fmla="*/ f48 1 f35"/>
                <a:gd name="f63" fmla="*/ f49 1 f34"/>
                <a:gd name="f64" fmla="*/ f50 1 f35"/>
                <a:gd name="f65" fmla="*/ f51 1 f34"/>
                <a:gd name="f66" fmla="*/ f52 1 f35"/>
                <a:gd name="f67" fmla="*/ f53 1 f35"/>
                <a:gd name="f68" fmla="*/ f54 1 f34"/>
                <a:gd name="f69" fmla="*/ f55 1 f35"/>
                <a:gd name="f70" fmla="*/ f56 1 f35"/>
                <a:gd name="f71" fmla="*/ f57 f25 1"/>
                <a:gd name="f72" fmla="*/ f58 f25 1"/>
                <a:gd name="f73" fmla="*/ f60 f26 1"/>
                <a:gd name="f74" fmla="*/ f59 f26 1"/>
                <a:gd name="f75" fmla="*/ f61 f25 1"/>
                <a:gd name="f76" fmla="*/ f62 f26 1"/>
                <a:gd name="f77" fmla="*/ f63 f25 1"/>
                <a:gd name="f78" fmla="*/ f64 f26 1"/>
                <a:gd name="f79" fmla="*/ f65 f25 1"/>
                <a:gd name="f80" fmla="*/ f66 f26 1"/>
                <a:gd name="f81" fmla="*/ f67 f26 1"/>
                <a:gd name="f82" fmla="*/ f68 f25 1"/>
                <a:gd name="f83" fmla="*/ f69 f26 1"/>
                <a:gd name="f84" fmla="*/ f70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9" y="f76"/>
                </a:cxn>
                <a:cxn ang="f46">
                  <a:pos x="f79" y="f80"/>
                </a:cxn>
                <a:cxn ang="f46">
                  <a:pos x="f77" y="f81"/>
                </a:cxn>
                <a:cxn ang="f46">
                  <a:pos x="f82" y="f83"/>
                </a:cxn>
                <a:cxn ang="f46">
                  <a:pos x="f75" y="f83"/>
                </a:cxn>
                <a:cxn ang="f46">
                  <a:pos x="f75" y="f84"/>
                </a:cxn>
              </a:cxnLst>
              <a:rect l="f71" t="f74" r="f72" b="f73"/>
              <a:pathLst>
                <a:path w="13839" h="44946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15"/>
                    <a:pt x="f6" y="f8"/>
                  </a:cubicBezTo>
                  <a:lnTo>
                    <a:pt x="f6" y="f5"/>
                  </a:lnTo>
                  <a:cubicBezTo>
                    <a:pt x="f14" y="f16"/>
                    <a:pt x="f13" y="f12"/>
                    <a:pt x="f12" y="f12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5" y="f22"/>
                  </a:lnTo>
                  <a:lnTo>
                    <a:pt x="f5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5" name="Freeform: Shape 745">
              <a:extLst>
                <a:ext uri="{FF2B5EF4-FFF2-40B4-BE49-F238E27FC236}">
                  <a16:creationId xmlns:a16="http://schemas.microsoft.com/office/drawing/2014/main" id="{8816DF47-B73A-FCFE-C1DF-F48A690A5E93}"/>
                </a:ext>
              </a:extLst>
            </p:cNvPr>
            <p:cNvSpPr/>
            <p:nvPr/>
          </p:nvSpPr>
          <p:spPr>
            <a:xfrm>
              <a:off x="275773" y="6080238"/>
              <a:ext cx="143222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218"/>
                <a:gd name="f7" fmla="val 13839"/>
                <a:gd name="f8" fmla="val 139918"/>
                <a:gd name="f9" fmla="val 6348"/>
                <a:gd name="f10" fmla="val 140132"/>
                <a:gd name="f11" fmla="val 4190"/>
                <a:gd name="f12" fmla="val 141356"/>
                <a:gd name="f13" fmla="val 2260"/>
                <a:gd name="f14" fmla="val 143219"/>
                <a:gd name="f15" fmla="val 1143"/>
                <a:gd name="f16" fmla="val 142152"/>
                <a:gd name="f17" fmla="val 457"/>
                <a:gd name="f18" fmla="val 140927"/>
                <a:gd name="f19" fmla="val 63"/>
                <a:gd name="f20" fmla="val 139664"/>
                <a:gd name="f21" fmla="val 3806"/>
                <a:gd name="f22" fmla="val 6856"/>
                <a:gd name="f23" fmla="val 3174"/>
                <a:gd name="f24" fmla="val 6983"/>
                <a:gd name="f25" fmla="val 10767"/>
                <a:gd name="f26" fmla="val 3786"/>
                <a:gd name="f27" fmla="val 13776"/>
                <a:gd name="f28" fmla="val 13382"/>
                <a:gd name="f29" fmla="val 12697"/>
                <a:gd name="f30" fmla="val 140968"/>
                <a:gd name="f31" fmla="val 11414"/>
                <a:gd name="f32" fmla="val 139676"/>
                <a:gd name="f33" fmla="val 8926"/>
                <a:gd name="f34" fmla="+- 0 0 -90"/>
                <a:gd name="f35" fmla="*/ f3 1 143218"/>
                <a:gd name="f36" fmla="*/ f4 1 13839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3218"/>
                <a:gd name="f45" fmla="*/ f41 1 13839"/>
                <a:gd name="f46" fmla="*/ 139918 f42 1"/>
                <a:gd name="f47" fmla="*/ 6348 f41 1"/>
                <a:gd name="f48" fmla="*/ 143219 f42 1"/>
                <a:gd name="f49" fmla="*/ 1143 f41 1"/>
                <a:gd name="f50" fmla="*/ 139664 f42 1"/>
                <a:gd name="f51" fmla="*/ 0 f41 1"/>
                <a:gd name="f52" fmla="*/ 0 f42 1"/>
                <a:gd name="f53" fmla="*/ 6856 f42 1"/>
                <a:gd name="f54" fmla="*/ 6983 f41 1"/>
                <a:gd name="f55" fmla="*/ 13839 f41 1"/>
                <a:gd name="f56" fmla="*/ 12697 f41 1"/>
                <a:gd name="f57" fmla="+- f43 0 f1"/>
                <a:gd name="f58" fmla="*/ f46 1 143218"/>
                <a:gd name="f59" fmla="*/ f47 1 13839"/>
                <a:gd name="f60" fmla="*/ f48 1 143218"/>
                <a:gd name="f61" fmla="*/ f49 1 13839"/>
                <a:gd name="f62" fmla="*/ f50 1 143218"/>
                <a:gd name="f63" fmla="*/ f51 1 13839"/>
                <a:gd name="f64" fmla="*/ f52 1 143218"/>
                <a:gd name="f65" fmla="*/ f53 1 143218"/>
                <a:gd name="f66" fmla="*/ f54 1 13839"/>
                <a:gd name="f67" fmla="*/ f55 1 13839"/>
                <a:gd name="f68" fmla="*/ f56 1 13839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4"/>
                <a:gd name="f76" fmla="*/ f61 1 f45"/>
                <a:gd name="f77" fmla="*/ f62 1 f44"/>
                <a:gd name="f78" fmla="*/ f63 1 f45"/>
                <a:gd name="f79" fmla="*/ f64 1 f44"/>
                <a:gd name="f80" fmla="*/ f65 1 f44"/>
                <a:gd name="f81" fmla="*/ f66 1 f45"/>
                <a:gd name="f82" fmla="*/ f67 1 f45"/>
                <a:gd name="f83" fmla="*/ f68 1 f45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5 1"/>
                <a:gd name="f91" fmla="*/ f76 f36 1"/>
                <a:gd name="f92" fmla="*/ f77 f35 1"/>
                <a:gd name="f93" fmla="*/ f78 f36 1"/>
                <a:gd name="f94" fmla="*/ f79 f35 1"/>
                <a:gd name="f95" fmla="*/ f80 f35 1"/>
                <a:gd name="f96" fmla="*/ f81 f36 1"/>
                <a:gd name="f97" fmla="*/ f82 f36 1"/>
                <a:gd name="f98" fmla="*/ f8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4" y="f93"/>
                </a:cxn>
                <a:cxn ang="f57">
                  <a:pos x="f95" y="f96"/>
                </a:cxn>
                <a:cxn ang="f57">
                  <a:pos x="f94" y="f97"/>
                </a:cxn>
                <a:cxn ang="f57">
                  <a:pos x="f92" y="f97"/>
                </a:cxn>
                <a:cxn ang="f57">
                  <a:pos x="f90" y="f98"/>
                </a:cxn>
                <a:cxn ang="f57">
                  <a:pos x="f88" y="f89"/>
                </a:cxn>
              </a:cxnLst>
              <a:rect l="f84" t="f87" r="f85" b="f86"/>
              <a:pathLst>
                <a:path w="143218" h="138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5" y="f5"/>
                  </a:lnTo>
                  <a:cubicBezTo>
                    <a:pt x="f21" y="f19"/>
                    <a:pt x="f22" y="f23"/>
                    <a:pt x="f22" y="f24"/>
                  </a:cubicBezTo>
                  <a:cubicBezTo>
                    <a:pt x="f22" y="f25"/>
                    <a:pt x="f26" y="f7"/>
                    <a:pt x="f5" y="f7"/>
                  </a:cubicBezTo>
                  <a:lnTo>
                    <a:pt x="f20" y="f7"/>
                  </a:lnTo>
                  <a:cubicBezTo>
                    <a:pt x="f18" y="f27"/>
                    <a:pt x="f16" y="f28"/>
                    <a:pt x="f14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6" name="Freeform: Shape 746">
              <a:extLst>
                <a:ext uri="{FF2B5EF4-FFF2-40B4-BE49-F238E27FC236}">
                  <a16:creationId xmlns:a16="http://schemas.microsoft.com/office/drawing/2014/main" id="{B6227541-4D32-9377-2799-66AD3D0139D7}"/>
                </a:ext>
              </a:extLst>
            </p:cNvPr>
            <p:cNvSpPr/>
            <p:nvPr/>
          </p:nvSpPr>
          <p:spPr>
            <a:xfrm>
              <a:off x="1975981" y="6464058"/>
              <a:ext cx="13834" cy="76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618"/>
                <a:gd name="f8" fmla="val 6856"/>
                <a:gd name="f9" fmla="val 6983"/>
                <a:gd name="f10" fmla="val 3047"/>
                <a:gd name="f11" fmla="val 6920"/>
                <a:gd name="f12" fmla="val 3809"/>
                <a:gd name="f13" fmla="val 635"/>
                <a:gd name="f14" fmla="val 4444"/>
                <a:gd name="f15" fmla="val 7555"/>
                <a:gd name="f16" fmla="val 10716"/>
                <a:gd name="f17" fmla="val 4495"/>
                <a:gd name="f18" fmla="val 3860"/>
                <a:gd name="f19" fmla="+- 0 0 -90"/>
                <a:gd name="f20" fmla="*/ f3 1 13839"/>
                <a:gd name="f21" fmla="*/ f4 1 761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7618"/>
                <a:gd name="f31" fmla="*/ 6856 f27 1"/>
                <a:gd name="f32" fmla="*/ 6983 f26 1"/>
                <a:gd name="f33" fmla="*/ 0 f27 1"/>
                <a:gd name="f34" fmla="*/ 0 f26 1"/>
                <a:gd name="f35" fmla="*/ 635 f26 1"/>
                <a:gd name="f36" fmla="*/ 7618 f26 1"/>
                <a:gd name="f37" fmla="*/ 13839 f27 1"/>
                <a:gd name="f38" fmla="+- f28 0 f1"/>
                <a:gd name="f39" fmla="*/ f31 1 13839"/>
                <a:gd name="f40" fmla="*/ f32 1 7618"/>
                <a:gd name="f41" fmla="*/ f33 1 13839"/>
                <a:gd name="f42" fmla="*/ f34 1 7618"/>
                <a:gd name="f43" fmla="*/ f35 1 7618"/>
                <a:gd name="f44" fmla="*/ f36 1 7618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839" h="7618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13"/>
                  </a:lnTo>
                  <a:cubicBezTo>
                    <a:pt x="f5" y="f14"/>
                    <a:pt x="f10" y="f15"/>
                    <a:pt x="f8" y="f7"/>
                  </a:cubicBezTo>
                  <a:cubicBezTo>
                    <a:pt x="f16" y="f7"/>
                    <a:pt x="f6" y="f17"/>
                    <a:pt x="f6" y="f13"/>
                  </a:cubicBezTo>
                  <a:lnTo>
                    <a:pt x="f6" y="f5"/>
                  </a:lnTo>
                  <a:cubicBezTo>
                    <a:pt x="f6" y="f18"/>
                    <a:pt x="f1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7" name="Freeform: Shape 747">
              <a:extLst>
                <a:ext uri="{FF2B5EF4-FFF2-40B4-BE49-F238E27FC236}">
                  <a16:creationId xmlns:a16="http://schemas.microsoft.com/office/drawing/2014/main" id="{67723995-87FA-53CF-6568-A410759B4458}"/>
                </a:ext>
              </a:extLst>
            </p:cNvPr>
            <p:cNvSpPr/>
            <p:nvPr/>
          </p:nvSpPr>
          <p:spPr>
            <a:xfrm>
              <a:off x="3180904" y="6464689"/>
              <a:ext cx="13716" cy="8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8125"/>
                <a:gd name="f8" fmla="val 3784"/>
                <a:gd name="f9" fmla="val 10640"/>
                <a:gd name="f10" fmla="val 6856"/>
                <a:gd name="f11" fmla="val 3073"/>
                <a:gd name="f12" fmla="val 1270"/>
                <a:gd name="f13" fmla="val 5053"/>
                <a:gd name="f14" fmla="val 8126"/>
                <a:gd name="f15" fmla="+- 0 0 -90"/>
                <a:gd name="f16" fmla="*/ f3 1 13712"/>
                <a:gd name="f17" fmla="*/ f4 1 812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712"/>
                <a:gd name="f26" fmla="*/ f22 1 8125"/>
                <a:gd name="f27" fmla="*/ 13712 f23 1"/>
                <a:gd name="f28" fmla="*/ 0 f22 1"/>
                <a:gd name="f29" fmla="*/ 6856 f23 1"/>
                <a:gd name="f30" fmla="*/ 6856 f22 1"/>
                <a:gd name="f31" fmla="*/ 0 f23 1"/>
                <a:gd name="f32" fmla="*/ 1270 f22 1"/>
                <a:gd name="f33" fmla="*/ 8126 f22 1"/>
                <a:gd name="f34" fmla="+- f24 0 f1"/>
                <a:gd name="f35" fmla="*/ f27 1 13712"/>
                <a:gd name="f36" fmla="*/ f28 1 8125"/>
                <a:gd name="f37" fmla="*/ f29 1 13712"/>
                <a:gd name="f38" fmla="*/ f30 1 8125"/>
                <a:gd name="f39" fmla="*/ f31 1 13712"/>
                <a:gd name="f40" fmla="*/ f32 1 8125"/>
                <a:gd name="f41" fmla="*/ f33 1 8125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58"/>
                </a:cxn>
                <a:cxn ang="f34">
                  <a:pos x="f61" y="f62"/>
                </a:cxn>
                <a:cxn ang="f34">
                  <a:pos x="f59" y="f63"/>
                </a:cxn>
                <a:cxn ang="f34">
                  <a:pos x="f57" y="f62"/>
                </a:cxn>
                <a:cxn ang="f34">
                  <a:pos x="f57" y="f58"/>
                </a:cxn>
              </a:cxnLst>
              <a:rect l="f53" t="f56" r="f54" b="f55"/>
              <a:pathLst>
                <a:path w="13712" h="8125">
                  <a:moveTo>
                    <a:pt x="f6" y="f5"/>
                  </a:moveTo>
                  <a:cubicBezTo>
                    <a:pt x="f6" y="f8"/>
                    <a:pt x="f9" y="f10"/>
                    <a:pt x="f10" y="f10"/>
                  </a:cubicBezTo>
                  <a:cubicBezTo>
                    <a:pt x="f11" y="f10"/>
                    <a:pt x="f5" y="f8"/>
                    <a:pt x="f5" y="f5"/>
                  </a:cubicBezTo>
                  <a:lnTo>
                    <a:pt x="f5" y="f12"/>
                  </a:lnTo>
                  <a:cubicBezTo>
                    <a:pt x="f5" y="f13"/>
                    <a:pt x="f11" y="f14"/>
                    <a:pt x="f10" y="f14"/>
                  </a:cubicBezTo>
                  <a:cubicBezTo>
                    <a:pt x="f9" y="f14"/>
                    <a:pt x="f6" y="f13"/>
                    <a:pt x="f6" y="f12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8" name="Freeform: Shape 748">
              <a:extLst>
                <a:ext uri="{FF2B5EF4-FFF2-40B4-BE49-F238E27FC236}">
                  <a16:creationId xmlns:a16="http://schemas.microsoft.com/office/drawing/2014/main" id="{5E291F2C-6AED-9F9D-6EBB-0C8E46FAC417}"/>
                </a:ext>
              </a:extLst>
            </p:cNvPr>
            <p:cNvSpPr/>
            <p:nvPr/>
          </p:nvSpPr>
          <p:spPr>
            <a:xfrm>
              <a:off x="1427872" y="6393082"/>
              <a:ext cx="13834" cy="728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2879"/>
                <a:gd name="f8" fmla="val 6856"/>
                <a:gd name="f9" fmla="val 65896"/>
                <a:gd name="f10" fmla="val 10716"/>
                <a:gd name="f11" fmla="val 69019"/>
                <a:gd name="f12" fmla="val 6983"/>
                <a:gd name="f13" fmla="val 3123"/>
                <a:gd name="f14" fmla="val 3047"/>
                <a:gd name="f15" fmla="val 63"/>
                <a:gd name="f16" fmla="val 3174"/>
                <a:gd name="f17" fmla="val 69070"/>
                <a:gd name="f18" fmla="val 65960"/>
                <a:gd name="f19" fmla="+- 0 0 -90"/>
                <a:gd name="f20" fmla="*/ f3 1 13839"/>
                <a:gd name="f21" fmla="*/ f4 1 7287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9"/>
                <a:gd name="f30" fmla="*/ f26 1 72879"/>
                <a:gd name="f31" fmla="*/ 6856 f27 1"/>
                <a:gd name="f32" fmla="*/ 65896 f26 1"/>
                <a:gd name="f33" fmla="*/ 13839 f27 1"/>
                <a:gd name="f34" fmla="*/ 72879 f26 1"/>
                <a:gd name="f35" fmla="*/ 6983 f26 1"/>
                <a:gd name="f36" fmla="*/ 0 f26 1"/>
                <a:gd name="f37" fmla="*/ 0 f27 1"/>
                <a:gd name="f38" fmla="+- f28 0 f1"/>
                <a:gd name="f39" fmla="*/ f31 1 13839"/>
                <a:gd name="f40" fmla="*/ f32 1 72879"/>
                <a:gd name="f41" fmla="*/ f33 1 13839"/>
                <a:gd name="f42" fmla="*/ f34 1 72879"/>
                <a:gd name="f43" fmla="*/ f35 1 72879"/>
                <a:gd name="f44" fmla="*/ f36 1 72879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839" h="72879">
                  <a:moveTo>
                    <a:pt x="f8" y="f9"/>
                  </a:moveTo>
                  <a:cubicBezTo>
                    <a:pt x="f10" y="f9"/>
                    <a:pt x="f6" y="f11"/>
                    <a:pt x="f6" y="f7"/>
                  </a:cubicBezTo>
                  <a:lnTo>
                    <a:pt x="f6" y="f12"/>
                  </a:lnTo>
                  <a:cubicBezTo>
                    <a:pt x="f6" y="f13"/>
                    <a:pt x="f10" y="f5"/>
                    <a:pt x="f8" y="f5"/>
                  </a:cubicBezTo>
                  <a:cubicBezTo>
                    <a:pt x="f14" y="f15"/>
                    <a:pt x="f5" y="f16"/>
                    <a:pt x="f5" y="f12"/>
                  </a:cubicBezTo>
                  <a:lnTo>
                    <a:pt x="f5" y="f7"/>
                  </a:lnTo>
                  <a:cubicBezTo>
                    <a:pt x="f5" y="f17"/>
                    <a:pt x="f14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9" name="Freeform: Shape 749">
              <a:extLst>
                <a:ext uri="{FF2B5EF4-FFF2-40B4-BE49-F238E27FC236}">
                  <a16:creationId xmlns:a16="http://schemas.microsoft.com/office/drawing/2014/main" id="{0AA577BC-5C79-290B-E244-B9A52A76D5C8}"/>
                </a:ext>
              </a:extLst>
            </p:cNvPr>
            <p:cNvSpPr/>
            <p:nvPr/>
          </p:nvSpPr>
          <p:spPr>
            <a:xfrm>
              <a:off x="1427872" y="6458983"/>
              <a:ext cx="13834" cy="3155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15514"/>
                <a:gd name="f8" fmla="val 6856"/>
                <a:gd name="f9" fmla="val 10665"/>
                <a:gd name="f10" fmla="val 13776"/>
                <a:gd name="f11" fmla="val 312467"/>
                <a:gd name="f12" fmla="val 308658"/>
                <a:gd name="f13" fmla="val 6983"/>
                <a:gd name="f14" fmla="val 3123"/>
                <a:gd name="f15" fmla="val 10716"/>
                <a:gd name="f16" fmla="val 3047"/>
                <a:gd name="f17" fmla="val 63"/>
                <a:gd name="f18" fmla="val 3174"/>
                <a:gd name="f19" fmla="val 312442"/>
                <a:gd name="f20" fmla="val 3073"/>
                <a:gd name="f21" fmla="+- 0 0 -90"/>
                <a:gd name="f22" fmla="*/ f3 1 13839"/>
                <a:gd name="f23" fmla="*/ f4 1 315514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839"/>
                <a:gd name="f32" fmla="*/ f28 1 315514"/>
                <a:gd name="f33" fmla="*/ 6856 f29 1"/>
                <a:gd name="f34" fmla="*/ 315514 f28 1"/>
                <a:gd name="f35" fmla="*/ 13839 f29 1"/>
                <a:gd name="f36" fmla="*/ 308658 f28 1"/>
                <a:gd name="f37" fmla="*/ 6983 f28 1"/>
                <a:gd name="f38" fmla="*/ 0 f28 1"/>
                <a:gd name="f39" fmla="*/ 0 f29 1"/>
                <a:gd name="f40" fmla="+- f30 0 f1"/>
                <a:gd name="f41" fmla="*/ f33 1 13839"/>
                <a:gd name="f42" fmla="*/ f34 1 315514"/>
                <a:gd name="f43" fmla="*/ f35 1 13839"/>
                <a:gd name="f44" fmla="*/ f36 1 315514"/>
                <a:gd name="f45" fmla="*/ f37 1 315514"/>
                <a:gd name="f46" fmla="*/ f38 1 315514"/>
                <a:gd name="f47" fmla="*/ f39 1 13839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2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3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3" y="f68"/>
                </a:cxn>
                <a:cxn ang="f40">
                  <a:pos x="f69" y="f67"/>
                </a:cxn>
                <a:cxn ang="f40">
                  <a:pos x="f69" y="f66"/>
                </a:cxn>
                <a:cxn ang="f40">
                  <a:pos x="f63" y="f64"/>
                </a:cxn>
              </a:cxnLst>
              <a:rect l="f59" t="f62" r="f60" b="f61"/>
              <a:pathLst>
                <a:path w="13839" h="315514">
                  <a:moveTo>
                    <a:pt x="f8" y="f7"/>
                  </a:moveTo>
                  <a:cubicBezTo>
                    <a:pt x="f9" y="f7"/>
                    <a:pt x="f10" y="f11"/>
                    <a:pt x="f6" y="f12"/>
                  </a:cubicBezTo>
                  <a:lnTo>
                    <a:pt x="f6" y="f13"/>
                  </a:lnTo>
                  <a:cubicBezTo>
                    <a:pt x="f6" y="f14"/>
                    <a:pt x="f15" y="f5"/>
                    <a:pt x="f8" y="f5"/>
                  </a:cubicBezTo>
                  <a:cubicBezTo>
                    <a:pt x="f16" y="f17"/>
                    <a:pt x="f5" y="f18"/>
                    <a:pt x="f5" y="f13"/>
                  </a:cubicBezTo>
                  <a:lnTo>
                    <a:pt x="f5" y="f12"/>
                  </a:lnTo>
                  <a:cubicBezTo>
                    <a:pt x="f5" y="f19"/>
                    <a:pt x="f20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0" name="Freeform: Shape 750">
              <a:extLst>
                <a:ext uri="{FF2B5EF4-FFF2-40B4-BE49-F238E27FC236}">
                  <a16:creationId xmlns:a16="http://schemas.microsoft.com/office/drawing/2014/main" id="{317A59E2-EF75-CE26-3B26-A88AC9E1C8FB}"/>
                </a:ext>
              </a:extLst>
            </p:cNvPr>
            <p:cNvSpPr/>
            <p:nvPr/>
          </p:nvSpPr>
          <p:spPr>
            <a:xfrm>
              <a:off x="2653607" y="6426476"/>
              <a:ext cx="11301" cy="86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300"/>
                <a:gd name="f7" fmla="val 8633"/>
                <a:gd name="f8" fmla="val 1778"/>
                <a:gd name="f9" fmla="val 11237"/>
                <a:gd name="f10" fmla="val 3809"/>
                <a:gd name="f11" fmla="val 8126"/>
                <a:gd name="f12" fmla="val 6856"/>
                <a:gd name="f13" fmla="val 4317"/>
                <a:gd name="f14" fmla="val 1219"/>
                <a:gd name="f15" fmla="val 7974"/>
                <a:gd name="f16" fmla="val 2793"/>
                <a:gd name="f17" fmla="val 8609"/>
                <a:gd name="f18" fmla="val 4444"/>
                <a:gd name="f19" fmla="val 8634"/>
                <a:gd name="f20" fmla="val 8202"/>
                <a:gd name="f21" fmla="val 8570"/>
                <a:gd name="f22" fmla="val 5536"/>
                <a:gd name="f23" fmla="+- 0 0 -90"/>
                <a:gd name="f24" fmla="*/ f3 1 11300"/>
                <a:gd name="f25" fmla="*/ f4 1 8633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1300"/>
                <a:gd name="f34" fmla="*/ f30 1 8633"/>
                <a:gd name="f35" fmla="*/ 11300 f31 1"/>
                <a:gd name="f36" fmla="*/ 1778 f30 1"/>
                <a:gd name="f37" fmla="*/ 0 f30 1"/>
                <a:gd name="f38" fmla="*/ 4317 f31 1"/>
                <a:gd name="f39" fmla="*/ 6856 f30 1"/>
                <a:gd name="f40" fmla="*/ 0 f31 1"/>
                <a:gd name="f41" fmla="*/ 4444 f31 1"/>
                <a:gd name="f42" fmla="*/ 8634 f30 1"/>
                <a:gd name="f43" fmla="+- f32 0 f1"/>
                <a:gd name="f44" fmla="*/ f35 1 11300"/>
                <a:gd name="f45" fmla="*/ f36 1 8633"/>
                <a:gd name="f46" fmla="*/ f37 1 8633"/>
                <a:gd name="f47" fmla="*/ f38 1 11300"/>
                <a:gd name="f48" fmla="*/ f39 1 8633"/>
                <a:gd name="f49" fmla="*/ f40 1 11300"/>
                <a:gd name="f50" fmla="*/ f41 1 11300"/>
                <a:gd name="f51" fmla="*/ f42 1 8633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4"/>
                <a:gd name="f59" fmla="*/ f47 1 f33"/>
                <a:gd name="f60" fmla="*/ f48 1 f34"/>
                <a:gd name="f61" fmla="*/ f49 1 f33"/>
                <a:gd name="f62" fmla="*/ f50 1 f33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5 1"/>
                <a:gd name="f71" fmla="*/ f59 f24 1"/>
                <a:gd name="f72" fmla="*/ f60 f25 1"/>
                <a:gd name="f73" fmla="*/ f61 f24 1"/>
                <a:gd name="f74" fmla="*/ f62 f24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68" y="f70"/>
                </a:cxn>
                <a:cxn ang="f43">
                  <a:pos x="f71" y="f72"/>
                </a:cxn>
                <a:cxn ang="f43">
                  <a:pos x="f73" y="f72"/>
                </a:cxn>
                <a:cxn ang="f43">
                  <a:pos x="f74" y="f75"/>
                </a:cxn>
                <a:cxn ang="f43">
                  <a:pos x="f68" y="f69"/>
                </a:cxn>
              </a:cxnLst>
              <a:rect l="f64" t="f67" r="f65" b="f66"/>
              <a:pathLst>
                <a:path w="11300" h="8633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13" y="f12"/>
                  </a:cubicBezTo>
                  <a:lnTo>
                    <a:pt x="f5" y="f12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9" y="f2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1" name="Freeform: Shape 751">
              <a:extLst>
                <a:ext uri="{FF2B5EF4-FFF2-40B4-BE49-F238E27FC236}">
                  <a16:creationId xmlns:a16="http://schemas.microsoft.com/office/drawing/2014/main" id="{C2299553-90CE-8840-F2E8-8C56292F1B2E}"/>
                </a:ext>
              </a:extLst>
            </p:cNvPr>
            <p:cNvSpPr/>
            <p:nvPr/>
          </p:nvSpPr>
          <p:spPr>
            <a:xfrm>
              <a:off x="2651906" y="5864166"/>
              <a:ext cx="13085" cy="5623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83"/>
                <a:gd name="f7" fmla="val 562310"/>
                <a:gd name="f8" fmla="val 12998"/>
                <a:gd name="f9" fmla="val 7081"/>
                <a:gd name="f10" fmla="val 3224"/>
                <a:gd name="f11" fmla="val 9875"/>
                <a:gd name="f12" fmla="val 98"/>
                <a:gd name="f13" fmla="val 6015"/>
                <a:gd name="f14" fmla="val 5304"/>
                <a:gd name="f15" fmla="val -33"/>
                <a:gd name="f16" fmla="val 4568"/>
                <a:gd name="f17" fmla="val 3857"/>
                <a:gd name="f18" fmla="val 2587"/>
                <a:gd name="f19" fmla="val 1698"/>
                <a:gd name="f20" fmla="val 1368"/>
                <a:gd name="f21" fmla="val 809"/>
                <a:gd name="f22" fmla="val 2383"/>
                <a:gd name="f23" fmla="val 530"/>
                <a:gd name="f24" fmla="val 2744"/>
                <a:gd name="f25" fmla="val 276"/>
                <a:gd name="f26" fmla="val 3126"/>
                <a:gd name="f27" fmla="val 48"/>
                <a:gd name="f28" fmla="val 3526"/>
                <a:gd name="f29" fmla="val 4669"/>
                <a:gd name="f30" fmla="val -16"/>
                <a:gd name="f31" fmla="val 5132"/>
                <a:gd name="f32" fmla="val 5602"/>
                <a:gd name="f33" fmla="val 6066"/>
                <a:gd name="f34" fmla="val 554311"/>
                <a:gd name="f35" fmla="val 6904"/>
                <a:gd name="f36" fmla="val 10738"/>
                <a:gd name="f37" fmla="val 554756"/>
                <a:gd name="f38" fmla="val 13481"/>
                <a:gd name="f39" fmla="val 558222"/>
                <a:gd name="f40" fmla="val 13036"/>
                <a:gd name="f41" fmla="val 562056"/>
                <a:gd name="f42" fmla="val 13024"/>
                <a:gd name="f43" fmla="val 562145"/>
                <a:gd name="f44" fmla="val 13011"/>
                <a:gd name="f45" fmla="val 562221"/>
                <a:gd name="f46" fmla="+- 0 0 -90"/>
                <a:gd name="f47" fmla="*/ f3 1 13083"/>
                <a:gd name="f48" fmla="*/ f4 1 562310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3083"/>
                <a:gd name="f57" fmla="*/ f53 1 562310"/>
                <a:gd name="f58" fmla="*/ 12998 f54 1"/>
                <a:gd name="f59" fmla="*/ 562310 f53 1"/>
                <a:gd name="f60" fmla="*/ 7081 f53 1"/>
                <a:gd name="f61" fmla="*/ 6015 f54 1"/>
                <a:gd name="f62" fmla="*/ 98 f53 1"/>
                <a:gd name="f63" fmla="*/ 3857 f54 1"/>
                <a:gd name="f64" fmla="*/ 2587 f54 1"/>
                <a:gd name="f65" fmla="*/ 1698 f54 1"/>
                <a:gd name="f66" fmla="*/ 1368 f53 1"/>
                <a:gd name="f67" fmla="*/ 809 f54 1"/>
                <a:gd name="f68" fmla="*/ 2383 f53 1"/>
                <a:gd name="f69" fmla="*/ 48 f54 1"/>
                <a:gd name="f70" fmla="*/ 3526 f53 1"/>
                <a:gd name="f71" fmla="*/ 4669 f53 1"/>
                <a:gd name="f72" fmla="*/ 6066 f53 1"/>
                <a:gd name="f73" fmla="*/ 554311 f53 1"/>
                <a:gd name="f74" fmla="*/ 6904 f54 1"/>
                <a:gd name="f75" fmla="*/ 13036 f54 1"/>
                <a:gd name="f76" fmla="*/ 562056 f53 1"/>
                <a:gd name="f77" fmla="+- f55 0 f1"/>
                <a:gd name="f78" fmla="*/ f58 1 13083"/>
                <a:gd name="f79" fmla="*/ f59 1 562310"/>
                <a:gd name="f80" fmla="*/ f60 1 562310"/>
                <a:gd name="f81" fmla="*/ f61 1 13083"/>
                <a:gd name="f82" fmla="*/ f62 1 562310"/>
                <a:gd name="f83" fmla="*/ f63 1 13083"/>
                <a:gd name="f84" fmla="*/ f64 1 13083"/>
                <a:gd name="f85" fmla="*/ f65 1 13083"/>
                <a:gd name="f86" fmla="*/ f66 1 562310"/>
                <a:gd name="f87" fmla="*/ f67 1 13083"/>
                <a:gd name="f88" fmla="*/ f68 1 562310"/>
                <a:gd name="f89" fmla="*/ f69 1 13083"/>
                <a:gd name="f90" fmla="*/ f70 1 562310"/>
                <a:gd name="f91" fmla="*/ f71 1 562310"/>
                <a:gd name="f92" fmla="*/ f72 1 562310"/>
                <a:gd name="f93" fmla="*/ f73 1 562310"/>
                <a:gd name="f94" fmla="*/ f74 1 13083"/>
                <a:gd name="f95" fmla="*/ f75 1 13083"/>
                <a:gd name="f96" fmla="*/ f76 1 562310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7"/>
                <a:gd name="f104" fmla="*/ f81 1 f56"/>
                <a:gd name="f105" fmla="*/ f82 1 f57"/>
                <a:gd name="f106" fmla="*/ f83 1 f56"/>
                <a:gd name="f107" fmla="*/ f84 1 f56"/>
                <a:gd name="f108" fmla="*/ f85 1 f56"/>
                <a:gd name="f109" fmla="*/ f86 1 f57"/>
                <a:gd name="f110" fmla="*/ f87 1 f56"/>
                <a:gd name="f111" fmla="*/ f88 1 f57"/>
                <a:gd name="f112" fmla="*/ f89 1 f56"/>
                <a:gd name="f113" fmla="*/ f90 1 f57"/>
                <a:gd name="f114" fmla="*/ f91 1 f57"/>
                <a:gd name="f115" fmla="*/ f92 1 f57"/>
                <a:gd name="f116" fmla="*/ f93 1 f57"/>
                <a:gd name="f117" fmla="*/ f94 1 f56"/>
                <a:gd name="f118" fmla="*/ f95 1 f56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8 1"/>
                <a:gd name="f127" fmla="*/ f104 f47 1"/>
                <a:gd name="f128" fmla="*/ f105 f48 1"/>
                <a:gd name="f129" fmla="*/ f106 f47 1"/>
                <a:gd name="f130" fmla="*/ f107 f47 1"/>
                <a:gd name="f131" fmla="*/ f108 f47 1"/>
                <a:gd name="f132" fmla="*/ f109 f48 1"/>
                <a:gd name="f133" fmla="*/ f110 f47 1"/>
                <a:gd name="f134" fmla="*/ f111 f48 1"/>
                <a:gd name="f135" fmla="*/ f112 f47 1"/>
                <a:gd name="f136" fmla="*/ f113 f48 1"/>
                <a:gd name="f137" fmla="*/ f114 f48 1"/>
                <a:gd name="f138" fmla="*/ f115 f48 1"/>
                <a:gd name="f139" fmla="*/ f116 f48 1"/>
                <a:gd name="f140" fmla="*/ f117 f47 1"/>
                <a:gd name="f141" fmla="*/ f118 f47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4" y="f126"/>
                </a:cxn>
                <a:cxn ang="f77">
                  <a:pos x="f127" y="f128"/>
                </a:cxn>
                <a:cxn ang="f77">
                  <a:pos x="f129" y="f128"/>
                </a:cxn>
                <a:cxn ang="f77">
                  <a:pos x="f130" y="f128"/>
                </a:cxn>
                <a:cxn ang="f77">
                  <a:pos x="f131" y="f132"/>
                </a:cxn>
                <a:cxn ang="f77">
                  <a:pos x="f133" y="f134"/>
                </a:cxn>
                <a:cxn ang="f77">
                  <a:pos x="f135" y="f136"/>
                </a:cxn>
                <a:cxn ang="f77">
                  <a:pos x="f135" y="f137"/>
                </a:cxn>
                <a:cxn ang="f77">
                  <a:pos x="f135" y="f138"/>
                </a:cxn>
                <a:cxn ang="f77">
                  <a:pos x="f135" y="f138"/>
                </a:cxn>
                <a:cxn ang="f77">
                  <a:pos x="f135" y="f139"/>
                </a:cxn>
                <a:cxn ang="f77">
                  <a:pos x="f140" y="f139"/>
                </a:cxn>
                <a:cxn ang="f77">
                  <a:pos x="f141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13083" h="562310">
                  <a:moveTo>
                    <a:pt x="f8" y="f7"/>
                  </a:moveTo>
                  <a:lnTo>
                    <a:pt x="f8" y="f9"/>
                  </a:lnTo>
                  <a:cubicBezTo>
                    <a:pt x="f8" y="f10"/>
                    <a:pt x="f11" y="f12"/>
                    <a:pt x="f13" y="f12"/>
                  </a:cubicBezTo>
                  <a:cubicBezTo>
                    <a:pt x="f14" y="f15"/>
                    <a:pt x="f16" y="f15"/>
                    <a:pt x="f17" y="f12"/>
                  </a:cubicBezTo>
                  <a:lnTo>
                    <a:pt x="f18" y="f12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7" y="f29"/>
                  </a:lnTo>
                  <a:cubicBezTo>
                    <a:pt x="f30" y="f31"/>
                    <a:pt x="f30" y="f32"/>
                    <a:pt x="f27" y="f33"/>
                  </a:cubicBezTo>
                  <a:cubicBezTo>
                    <a:pt x="f27" y="f33"/>
                    <a:pt x="f27" y="f33"/>
                    <a:pt x="f27" y="f33"/>
                  </a:cubicBezTo>
                  <a:lnTo>
                    <a:pt x="f27" y="f34"/>
                  </a:lnTo>
                  <a:lnTo>
                    <a:pt x="f35" y="f34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2" name="Freeform: Shape 752">
              <a:extLst>
                <a:ext uri="{FF2B5EF4-FFF2-40B4-BE49-F238E27FC236}">
                  <a16:creationId xmlns:a16="http://schemas.microsoft.com/office/drawing/2014/main" id="{E7C8F83D-E6D0-B2BF-5537-0137617C0153}"/>
                </a:ext>
              </a:extLst>
            </p:cNvPr>
            <p:cNvSpPr/>
            <p:nvPr/>
          </p:nvSpPr>
          <p:spPr>
            <a:xfrm>
              <a:off x="249494" y="6079598"/>
              <a:ext cx="13459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58"/>
                <a:gd name="f7" fmla="val 13839"/>
                <a:gd name="f8" fmla="val 6602"/>
                <a:gd name="f9" fmla="val 6983"/>
                <a:gd name="f10" fmla="val 3174"/>
                <a:gd name="f11" fmla="val 9652"/>
                <a:gd name="f12" fmla="val 63"/>
                <a:gd name="f13" fmla="val 6856"/>
                <a:gd name="f14" fmla="val 3050"/>
                <a:gd name="f15" fmla="val 10767"/>
                <a:gd name="f16" fmla="val 3070"/>
                <a:gd name="f17" fmla="val 9672"/>
                <a:gd name="f18" fmla="+- 0 0 -90"/>
                <a:gd name="f19" fmla="*/ f3 1 13458"/>
                <a:gd name="f20" fmla="*/ f4 1 1383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458"/>
                <a:gd name="f29" fmla="*/ f25 1 13839"/>
                <a:gd name="f30" fmla="*/ 6602 f26 1"/>
                <a:gd name="f31" fmla="*/ 6983 f25 1"/>
                <a:gd name="f32" fmla="*/ 13458 f26 1"/>
                <a:gd name="f33" fmla="*/ 0 f25 1"/>
                <a:gd name="f34" fmla="*/ 6856 f26 1"/>
                <a:gd name="f35" fmla="*/ 0 f26 1"/>
                <a:gd name="f36" fmla="*/ 13839 f25 1"/>
                <a:gd name="f37" fmla="+- f27 0 f1"/>
                <a:gd name="f38" fmla="*/ f30 1 13458"/>
                <a:gd name="f39" fmla="*/ f31 1 13839"/>
                <a:gd name="f40" fmla="*/ f32 1 13458"/>
                <a:gd name="f41" fmla="*/ f33 1 13839"/>
                <a:gd name="f42" fmla="*/ f34 1 13458"/>
                <a:gd name="f43" fmla="*/ f35 1 13458"/>
                <a:gd name="f44" fmla="*/ f36 1 1383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1"/>
                </a:cxn>
                <a:cxn ang="f37">
                  <a:pos x="f64" y="f66"/>
                </a:cxn>
                <a:cxn ang="f37">
                  <a:pos x="f62" y="f66"/>
                </a:cxn>
                <a:cxn ang="f37">
                  <a:pos x="f60" y="f61"/>
                </a:cxn>
              </a:cxnLst>
              <a:rect l="f56" t="f59" r="f57" b="f58"/>
              <a:pathLst>
                <a:path w="13458" h="13839">
                  <a:moveTo>
                    <a:pt x="f8" y="f9"/>
                  </a:moveTo>
                  <a:cubicBezTo>
                    <a:pt x="f8" y="f10"/>
                    <a:pt x="f11" y="f12"/>
                    <a:pt x="f6" y="f5"/>
                  </a:cubicBezTo>
                  <a:lnTo>
                    <a:pt x="f13" y="f5"/>
                  </a:lnTo>
                  <a:cubicBezTo>
                    <a:pt x="f14" y="f12"/>
                    <a:pt x="f5" y="f10"/>
                    <a:pt x="f5" y="f9"/>
                  </a:cubicBezTo>
                  <a:cubicBezTo>
                    <a:pt x="f5" y="f15"/>
                    <a:pt x="f16" y="f7"/>
                    <a:pt x="f13" y="f7"/>
                  </a:cubicBezTo>
                  <a:lnTo>
                    <a:pt x="f6" y="f7"/>
                  </a:lnTo>
                  <a:cubicBezTo>
                    <a:pt x="f17" y="f7"/>
                    <a:pt x="f8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3" name="Freeform: Shape 753">
              <a:extLst>
                <a:ext uri="{FF2B5EF4-FFF2-40B4-BE49-F238E27FC236}">
                  <a16:creationId xmlns:a16="http://schemas.microsoft.com/office/drawing/2014/main" id="{AF9DBD22-97D1-5182-B01F-D80666F59DFB}"/>
                </a:ext>
              </a:extLst>
            </p:cNvPr>
            <p:cNvSpPr/>
            <p:nvPr/>
          </p:nvSpPr>
          <p:spPr>
            <a:xfrm>
              <a:off x="256096" y="6079598"/>
              <a:ext cx="26407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409"/>
                <a:gd name="f7" fmla="val 13839"/>
                <a:gd name="f8" fmla="val 6983"/>
                <a:gd name="f9" fmla="val 3174"/>
                <a:gd name="f10" fmla="val 23359"/>
                <a:gd name="f11" fmla="val 63"/>
                <a:gd name="f12" fmla="val 19553"/>
                <a:gd name="f13" fmla="val 6856"/>
                <a:gd name="f14" fmla="val 3050"/>
                <a:gd name="f15" fmla="val -1"/>
                <a:gd name="f16" fmla="val 10767"/>
                <a:gd name="f17" fmla="val 3070"/>
                <a:gd name="f18" fmla="val 23339"/>
                <a:gd name="f19" fmla="+- 0 0 -90"/>
                <a:gd name="f20" fmla="*/ f3 1 26409"/>
                <a:gd name="f21" fmla="*/ f4 1 1383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6409"/>
                <a:gd name="f30" fmla="*/ f26 1 13839"/>
                <a:gd name="f31" fmla="*/ 26409 f27 1"/>
                <a:gd name="f32" fmla="*/ 6983 f26 1"/>
                <a:gd name="f33" fmla="*/ 19553 f27 1"/>
                <a:gd name="f34" fmla="*/ 0 f26 1"/>
                <a:gd name="f35" fmla="*/ 6856 f27 1"/>
                <a:gd name="f36" fmla="*/ 0 f27 1"/>
                <a:gd name="f37" fmla="*/ 13839 f26 1"/>
                <a:gd name="f38" fmla="+- f28 0 f1"/>
                <a:gd name="f39" fmla="*/ f31 1 26409"/>
                <a:gd name="f40" fmla="*/ f32 1 13839"/>
                <a:gd name="f41" fmla="*/ f33 1 26409"/>
                <a:gd name="f42" fmla="*/ f34 1 13839"/>
                <a:gd name="f43" fmla="*/ f35 1 26409"/>
                <a:gd name="f44" fmla="*/ f36 1 26409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26409" h="13839">
                  <a:moveTo>
                    <a:pt x="f6" y="f8"/>
                  </a:moveTo>
                  <a:cubicBezTo>
                    <a:pt x="f6" y="f9"/>
                    <a:pt x="f10" y="f11"/>
                    <a:pt x="f12" y="f5"/>
                  </a:cubicBezTo>
                  <a:lnTo>
                    <a:pt x="f13" y="f5"/>
                  </a:lnTo>
                  <a:cubicBezTo>
                    <a:pt x="f14" y="f11"/>
                    <a:pt x="f15" y="f9"/>
                    <a:pt x="f5" y="f8"/>
                  </a:cubicBezTo>
                  <a:cubicBezTo>
                    <a:pt x="f5" y="f16"/>
                    <a:pt x="f17" y="f7"/>
                    <a:pt x="f13" y="f7"/>
                  </a:cubicBezTo>
                  <a:lnTo>
                    <a:pt x="f12" y="f7"/>
                  </a:lnTo>
                  <a:cubicBezTo>
                    <a:pt x="f18" y="f7"/>
                    <a:pt x="f6" y="f16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4" name="Freeform: Shape 754">
              <a:extLst>
                <a:ext uri="{FF2B5EF4-FFF2-40B4-BE49-F238E27FC236}">
                  <a16:creationId xmlns:a16="http://schemas.microsoft.com/office/drawing/2014/main" id="{6F901B15-07AA-48AA-6FD1-0C3E140B1151}"/>
                </a:ext>
              </a:extLst>
            </p:cNvPr>
            <p:cNvSpPr/>
            <p:nvPr/>
          </p:nvSpPr>
          <p:spPr>
            <a:xfrm>
              <a:off x="415558" y="6079598"/>
              <a:ext cx="65644" cy="14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641"/>
                <a:gd name="f7" fmla="val 14474"/>
                <a:gd name="f8" fmla="val 58659"/>
                <a:gd name="f9" fmla="val 6983"/>
                <a:gd name="f10" fmla="val 3123"/>
                <a:gd name="f11" fmla="val 61785"/>
                <a:gd name="f12" fmla="val 65642"/>
                <a:gd name="f13" fmla="val 7110"/>
                <a:gd name="f14" fmla="val 5726"/>
                <a:gd name="f15" fmla="val 190"/>
                <a:gd name="f16" fmla="val 4436"/>
                <a:gd name="f17" fmla="val 813"/>
                <a:gd name="f18" fmla="val 3428"/>
                <a:gd name="f19" fmla="val 1778"/>
                <a:gd name="f20" fmla="val 1337"/>
                <a:gd name="f21" fmla="val 2984"/>
                <a:gd name="f22" fmla="val 34"/>
                <a:gd name="f23" fmla="val 5206"/>
                <a:gd name="f24" fmla="val 7618"/>
                <a:gd name="f25" fmla="val 253"/>
                <a:gd name="f26" fmla="val 11338"/>
                <a:gd name="f27" fmla="val 3254"/>
                <a:gd name="f28" fmla="val 14284"/>
                <a:gd name="f29" fmla="val 14487"/>
                <a:gd name="f30" fmla="val 58650"/>
                <a:gd name="f31" fmla="val 11364"/>
                <a:gd name="f32" fmla="val 58640"/>
                <a:gd name="f33" fmla="val 7504"/>
                <a:gd name="f34" fmla="val 7339"/>
                <a:gd name="f35" fmla="val 58646"/>
                <a:gd name="f36" fmla="val 7161"/>
                <a:gd name="f37" fmla="+- 0 0 -90"/>
                <a:gd name="f38" fmla="*/ f3 1 65641"/>
                <a:gd name="f39" fmla="*/ f4 1 14474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65641"/>
                <a:gd name="f48" fmla="*/ f44 1 14474"/>
                <a:gd name="f49" fmla="*/ 58659 f45 1"/>
                <a:gd name="f50" fmla="*/ 6983 f44 1"/>
                <a:gd name="f51" fmla="*/ 65642 f45 1"/>
                <a:gd name="f52" fmla="*/ 0 f44 1"/>
                <a:gd name="f53" fmla="*/ 7110 f45 1"/>
                <a:gd name="f54" fmla="*/ 3428 f45 1"/>
                <a:gd name="f55" fmla="*/ 1778 f44 1"/>
                <a:gd name="f56" fmla="*/ 0 f45 1"/>
                <a:gd name="f57" fmla="*/ 7618 f44 1"/>
                <a:gd name="f58" fmla="*/ 6983 f45 1"/>
                <a:gd name="f59" fmla="*/ 14474 f44 1"/>
                <a:gd name="f60" fmla="*/ 58640 f45 1"/>
                <a:gd name="f61" fmla="*/ 7504 f44 1"/>
                <a:gd name="f62" fmla="+- f46 0 f1"/>
                <a:gd name="f63" fmla="*/ f49 1 65641"/>
                <a:gd name="f64" fmla="*/ f50 1 14474"/>
                <a:gd name="f65" fmla="*/ f51 1 65641"/>
                <a:gd name="f66" fmla="*/ f52 1 14474"/>
                <a:gd name="f67" fmla="*/ f53 1 65641"/>
                <a:gd name="f68" fmla="*/ f54 1 65641"/>
                <a:gd name="f69" fmla="*/ f55 1 14474"/>
                <a:gd name="f70" fmla="*/ f56 1 65641"/>
                <a:gd name="f71" fmla="*/ f57 1 14474"/>
                <a:gd name="f72" fmla="*/ f58 1 65641"/>
                <a:gd name="f73" fmla="*/ f59 1 14474"/>
                <a:gd name="f74" fmla="*/ f60 1 65641"/>
                <a:gd name="f75" fmla="*/ f61 1 14474"/>
                <a:gd name="f76" fmla="*/ f40 1 f47"/>
                <a:gd name="f77" fmla="*/ f41 1 f47"/>
                <a:gd name="f78" fmla="*/ f40 1 f48"/>
                <a:gd name="f79" fmla="*/ f42 1 f48"/>
                <a:gd name="f80" fmla="*/ f63 1 f47"/>
                <a:gd name="f81" fmla="*/ f64 1 f48"/>
                <a:gd name="f82" fmla="*/ f65 1 f47"/>
                <a:gd name="f83" fmla="*/ f66 1 f48"/>
                <a:gd name="f84" fmla="*/ f67 1 f47"/>
                <a:gd name="f85" fmla="*/ f68 1 f47"/>
                <a:gd name="f86" fmla="*/ f69 1 f48"/>
                <a:gd name="f87" fmla="*/ f70 1 f47"/>
                <a:gd name="f88" fmla="*/ f71 1 f48"/>
                <a:gd name="f89" fmla="*/ f72 1 f47"/>
                <a:gd name="f90" fmla="*/ f73 1 f48"/>
                <a:gd name="f91" fmla="*/ f74 1 f47"/>
                <a:gd name="f92" fmla="*/ f75 1 f48"/>
                <a:gd name="f93" fmla="*/ f76 f38 1"/>
                <a:gd name="f94" fmla="*/ f77 f38 1"/>
                <a:gd name="f95" fmla="*/ f79 f39 1"/>
                <a:gd name="f96" fmla="*/ f78 f39 1"/>
                <a:gd name="f97" fmla="*/ f80 f38 1"/>
                <a:gd name="f98" fmla="*/ f81 f39 1"/>
                <a:gd name="f99" fmla="*/ f82 f38 1"/>
                <a:gd name="f100" fmla="*/ f83 f39 1"/>
                <a:gd name="f101" fmla="*/ f84 f38 1"/>
                <a:gd name="f102" fmla="*/ f85 f38 1"/>
                <a:gd name="f103" fmla="*/ f86 f39 1"/>
                <a:gd name="f104" fmla="*/ f87 f38 1"/>
                <a:gd name="f105" fmla="*/ f88 f39 1"/>
                <a:gd name="f106" fmla="*/ f89 f38 1"/>
                <a:gd name="f107" fmla="*/ f90 f39 1"/>
                <a:gd name="f108" fmla="*/ f91 f38 1"/>
                <a:gd name="f109" fmla="*/ f92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7" y="f98"/>
                </a:cxn>
                <a:cxn ang="f62">
                  <a:pos x="f99" y="f100"/>
                </a:cxn>
                <a:cxn ang="f62">
                  <a:pos x="f101" y="f100"/>
                </a:cxn>
                <a:cxn ang="f62">
                  <a:pos x="f102" y="f103"/>
                </a:cxn>
                <a:cxn ang="f62">
                  <a:pos x="f104" y="f105"/>
                </a:cxn>
                <a:cxn ang="f62">
                  <a:pos x="f106" y="f107"/>
                </a:cxn>
                <a:cxn ang="f62">
                  <a:pos x="f99" y="f107"/>
                </a:cxn>
                <a:cxn ang="f62">
                  <a:pos x="f108" y="f109"/>
                </a:cxn>
                <a:cxn ang="f62">
                  <a:pos x="f97" y="f98"/>
                </a:cxn>
              </a:cxnLst>
              <a:rect l="f93" t="f96" r="f94" b="f95"/>
              <a:pathLst>
                <a:path w="65641" h="14474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5" y="f24"/>
                  </a:cubicBezTo>
                  <a:cubicBezTo>
                    <a:pt x="f25" y="f26"/>
                    <a:pt x="f27" y="f28"/>
                    <a:pt x="f9" y="f7"/>
                  </a:cubicBezTo>
                  <a:lnTo>
                    <a:pt x="f12" y="f7"/>
                  </a:lnTo>
                  <a:cubicBezTo>
                    <a:pt x="f11" y="f29"/>
                    <a:pt x="f30" y="f31"/>
                    <a:pt x="f32" y="f33"/>
                  </a:cubicBezTo>
                  <a:cubicBezTo>
                    <a:pt x="f32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5" name="Freeform: Shape 755">
              <a:extLst>
                <a:ext uri="{FF2B5EF4-FFF2-40B4-BE49-F238E27FC236}">
                  <a16:creationId xmlns:a16="http://schemas.microsoft.com/office/drawing/2014/main" id="{6483BFA1-66A4-A682-E9D4-006CB4200592}"/>
                </a:ext>
              </a:extLst>
            </p:cNvPr>
            <p:cNvSpPr/>
            <p:nvPr/>
          </p:nvSpPr>
          <p:spPr>
            <a:xfrm>
              <a:off x="474857" y="6079598"/>
              <a:ext cx="14602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01"/>
                <a:gd name="f7" fmla="val 13839"/>
                <a:gd name="f8" fmla="val 7618"/>
                <a:gd name="f9" fmla="val 6983"/>
                <a:gd name="f10" fmla="val 3123"/>
                <a:gd name="f11" fmla="val 10744"/>
                <a:gd name="f12" fmla="val 3126"/>
                <a:gd name="f13" fmla="val 70"/>
                <a:gd name="f14" fmla="val 10792"/>
                <a:gd name="f15" fmla="val 3175"/>
                <a:gd name="f16" fmla="val 10793"/>
                <a:gd name="f17" fmla="val 7688"/>
                <a:gd name="f18" fmla="+- 0 0 -90"/>
                <a:gd name="f19" fmla="*/ f3 1 14601"/>
                <a:gd name="f20" fmla="*/ f4 1 1383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4601"/>
                <a:gd name="f29" fmla="*/ f25 1 13839"/>
                <a:gd name="f30" fmla="*/ 7618 f26 1"/>
                <a:gd name="f31" fmla="*/ 6983 f25 1"/>
                <a:gd name="f32" fmla="*/ 14601 f26 1"/>
                <a:gd name="f33" fmla="*/ 0 f25 1"/>
                <a:gd name="f34" fmla="*/ 6983 f26 1"/>
                <a:gd name="f35" fmla="*/ 0 f26 1"/>
                <a:gd name="f36" fmla="*/ 13839 f25 1"/>
                <a:gd name="f37" fmla="+- f27 0 f1"/>
                <a:gd name="f38" fmla="*/ f30 1 14601"/>
                <a:gd name="f39" fmla="*/ f31 1 13839"/>
                <a:gd name="f40" fmla="*/ f32 1 14601"/>
                <a:gd name="f41" fmla="*/ f33 1 13839"/>
                <a:gd name="f42" fmla="*/ f34 1 14601"/>
                <a:gd name="f43" fmla="*/ f35 1 14601"/>
                <a:gd name="f44" fmla="*/ f36 1 1383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1"/>
                </a:cxn>
                <a:cxn ang="f37">
                  <a:pos x="f64" y="f66"/>
                </a:cxn>
                <a:cxn ang="f37">
                  <a:pos x="f62" y="f66"/>
                </a:cxn>
                <a:cxn ang="f37">
                  <a:pos x="f60" y="f61"/>
                </a:cxn>
              </a:cxnLst>
              <a:rect l="f56" t="f59" r="f57" b="f58"/>
              <a:pathLst>
                <a:path w="14601" h="13839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9" y="f5"/>
                  </a:lnTo>
                  <a:cubicBezTo>
                    <a:pt x="f12" y="f5"/>
                    <a:pt x="f5" y="f10"/>
                    <a:pt x="f5" y="f9"/>
                  </a:cubicBezTo>
                  <a:cubicBezTo>
                    <a:pt x="f13" y="f14"/>
                    <a:pt x="f15" y="f7"/>
                    <a:pt x="f9" y="f7"/>
                  </a:cubicBezTo>
                  <a:lnTo>
                    <a:pt x="f6" y="f7"/>
                  </a:lnTo>
                  <a:cubicBezTo>
                    <a:pt x="f16" y="f7"/>
                    <a:pt x="f17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6" name="Freeform: Shape 756">
              <a:extLst>
                <a:ext uri="{FF2B5EF4-FFF2-40B4-BE49-F238E27FC236}">
                  <a16:creationId xmlns:a16="http://schemas.microsoft.com/office/drawing/2014/main" id="{F18D2273-8177-C972-7AEE-1B5CB4F1DD0C}"/>
                </a:ext>
              </a:extLst>
            </p:cNvPr>
            <p:cNvSpPr/>
            <p:nvPr/>
          </p:nvSpPr>
          <p:spPr>
            <a:xfrm>
              <a:off x="481843" y="6079598"/>
              <a:ext cx="165689" cy="138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691"/>
                <a:gd name="f7" fmla="val 13869"/>
                <a:gd name="f8" fmla="val 158074"/>
                <a:gd name="f9" fmla="val 6983"/>
                <a:gd name="f10" fmla="val 3123"/>
                <a:gd name="f11" fmla="val 161200"/>
                <a:gd name="f12" fmla="val 165057"/>
                <a:gd name="f13" fmla="val 3126"/>
                <a:gd name="f14" fmla="val 70"/>
                <a:gd name="f15" fmla="val 10792"/>
                <a:gd name="f16" fmla="val 3175"/>
                <a:gd name="f17" fmla="val 13839"/>
                <a:gd name="f18" fmla="val 165692"/>
                <a:gd name="f19" fmla="val 161851"/>
                <a:gd name="f20" fmla="val 14195"/>
                <a:gd name="f21" fmla="val 158453"/>
                <a:gd name="f22" fmla="val 11364"/>
                <a:gd name="f23" fmla="val 158102"/>
                <a:gd name="f24" fmla="val 7517"/>
                <a:gd name="f25" fmla="val 158085"/>
                <a:gd name="f26" fmla="val 7339"/>
                <a:gd name="f27" fmla="val 158076"/>
                <a:gd name="f28" fmla="val 7161"/>
                <a:gd name="f29" fmla="+- 0 0 -90"/>
                <a:gd name="f30" fmla="*/ f3 1 165691"/>
                <a:gd name="f31" fmla="*/ f4 1 1386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65691"/>
                <a:gd name="f40" fmla="*/ f36 1 13869"/>
                <a:gd name="f41" fmla="*/ 158074 f37 1"/>
                <a:gd name="f42" fmla="*/ 6983 f36 1"/>
                <a:gd name="f43" fmla="*/ 165057 f37 1"/>
                <a:gd name="f44" fmla="*/ 0 f36 1"/>
                <a:gd name="f45" fmla="*/ 6983 f37 1"/>
                <a:gd name="f46" fmla="*/ 0 f37 1"/>
                <a:gd name="f47" fmla="*/ 13839 f36 1"/>
                <a:gd name="f48" fmla="*/ 165692 f37 1"/>
                <a:gd name="f49" fmla="*/ 158102 f37 1"/>
                <a:gd name="f50" fmla="*/ 7517 f36 1"/>
                <a:gd name="f51" fmla="+- f38 0 f1"/>
                <a:gd name="f52" fmla="*/ f41 1 165691"/>
                <a:gd name="f53" fmla="*/ f42 1 13869"/>
                <a:gd name="f54" fmla="*/ f43 1 165691"/>
                <a:gd name="f55" fmla="*/ f44 1 13869"/>
                <a:gd name="f56" fmla="*/ f45 1 165691"/>
                <a:gd name="f57" fmla="*/ f46 1 165691"/>
                <a:gd name="f58" fmla="*/ f47 1 13869"/>
                <a:gd name="f59" fmla="*/ f48 1 165691"/>
                <a:gd name="f60" fmla="*/ f49 1 165691"/>
                <a:gd name="f61" fmla="*/ f50 1 13869"/>
                <a:gd name="f62" fmla="*/ f32 1 f39"/>
                <a:gd name="f63" fmla="*/ f33 1 f39"/>
                <a:gd name="f64" fmla="*/ f32 1 f40"/>
                <a:gd name="f65" fmla="*/ f34 1 f40"/>
                <a:gd name="f66" fmla="*/ f52 1 f39"/>
                <a:gd name="f67" fmla="*/ f53 1 f40"/>
                <a:gd name="f68" fmla="*/ f54 1 f39"/>
                <a:gd name="f69" fmla="*/ f55 1 f40"/>
                <a:gd name="f70" fmla="*/ f56 1 f39"/>
                <a:gd name="f71" fmla="*/ f57 1 f39"/>
                <a:gd name="f72" fmla="*/ f58 1 f40"/>
                <a:gd name="f73" fmla="*/ f59 1 f39"/>
                <a:gd name="f74" fmla="*/ f60 1 f39"/>
                <a:gd name="f75" fmla="*/ f61 1 f40"/>
                <a:gd name="f76" fmla="*/ f62 f30 1"/>
                <a:gd name="f77" fmla="*/ f63 f30 1"/>
                <a:gd name="f78" fmla="*/ f65 f31 1"/>
                <a:gd name="f79" fmla="*/ f64 f31 1"/>
                <a:gd name="f80" fmla="*/ f66 f30 1"/>
                <a:gd name="f81" fmla="*/ f67 f31 1"/>
                <a:gd name="f82" fmla="*/ f68 f30 1"/>
                <a:gd name="f83" fmla="*/ f69 f31 1"/>
                <a:gd name="f84" fmla="*/ f70 f30 1"/>
                <a:gd name="f85" fmla="*/ f71 f30 1"/>
                <a:gd name="f86" fmla="*/ f72 f31 1"/>
                <a:gd name="f87" fmla="*/ f73 f30 1"/>
                <a:gd name="f88" fmla="*/ f74 f30 1"/>
                <a:gd name="f89" fmla="*/ f75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0" y="f81"/>
                </a:cxn>
                <a:cxn ang="f51">
                  <a:pos x="f82" y="f83"/>
                </a:cxn>
                <a:cxn ang="f51">
                  <a:pos x="f84" y="f83"/>
                </a:cxn>
                <a:cxn ang="f51">
                  <a:pos x="f85" y="f81"/>
                </a:cxn>
                <a:cxn ang="f51">
                  <a:pos x="f84" y="f86"/>
                </a:cxn>
                <a:cxn ang="f51">
                  <a:pos x="f87" y="f86"/>
                </a:cxn>
                <a:cxn ang="f51">
                  <a:pos x="f88" y="f89"/>
                </a:cxn>
                <a:cxn ang="f51">
                  <a:pos x="f80" y="f81"/>
                </a:cxn>
              </a:cxnLst>
              <a:rect l="f76" t="f79" r="f77" b="f78"/>
              <a:pathLst>
                <a:path w="165691" h="13869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9" y="f5"/>
                  </a:lnTo>
                  <a:cubicBezTo>
                    <a:pt x="f13" y="f5"/>
                    <a:pt x="f5" y="f10"/>
                    <a:pt x="f5" y="f9"/>
                  </a:cubicBezTo>
                  <a:cubicBezTo>
                    <a:pt x="f14" y="f15"/>
                    <a:pt x="f16" y="f17"/>
                    <a:pt x="f9" y="f17"/>
                  </a:cubicBezTo>
                  <a:lnTo>
                    <a:pt x="f18" y="f17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7" name="Freeform: Shape 757">
              <a:extLst>
                <a:ext uri="{FF2B5EF4-FFF2-40B4-BE49-F238E27FC236}">
                  <a16:creationId xmlns:a16="http://schemas.microsoft.com/office/drawing/2014/main" id="{6713B9AF-12BA-58C8-77AD-4ED6072050CB}"/>
                </a:ext>
              </a:extLst>
            </p:cNvPr>
            <p:cNvSpPr/>
            <p:nvPr/>
          </p:nvSpPr>
          <p:spPr>
            <a:xfrm>
              <a:off x="1975981" y="6463171"/>
              <a:ext cx="13834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871"/>
                <a:gd name="f8" fmla="val 6856"/>
                <a:gd name="f9" fmla="val 7872"/>
                <a:gd name="f10" fmla="val 10716"/>
                <a:gd name="f11" fmla="val 4748"/>
                <a:gd name="f12" fmla="val 889"/>
                <a:gd name="f13" fmla="val 13776"/>
                <a:gd name="f14" fmla="val 3809"/>
                <a:gd name="f15" fmla="val 10665"/>
                <a:gd name="f16" fmla="val 3072"/>
                <a:gd name="f17" fmla="val 3783"/>
                <a:gd name="f18" fmla="val 4698"/>
                <a:gd name="f19" fmla="val 3047"/>
                <a:gd name="f20" fmla="val 7808"/>
                <a:gd name="f21" fmla="+- 0 0 -90"/>
                <a:gd name="f22" fmla="*/ f3 1 13839"/>
                <a:gd name="f23" fmla="*/ f4 1 787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839"/>
                <a:gd name="f32" fmla="*/ f28 1 7871"/>
                <a:gd name="f33" fmla="*/ 6856 f29 1"/>
                <a:gd name="f34" fmla="*/ 7872 f28 1"/>
                <a:gd name="f35" fmla="*/ 13839 f29 1"/>
                <a:gd name="f36" fmla="*/ 889 f28 1"/>
                <a:gd name="f37" fmla="*/ 0 f28 1"/>
                <a:gd name="f38" fmla="*/ 6856 f28 1"/>
                <a:gd name="f39" fmla="*/ 0 f29 1"/>
                <a:gd name="f40" fmla="+- f30 0 f1"/>
                <a:gd name="f41" fmla="*/ f33 1 13839"/>
                <a:gd name="f42" fmla="*/ f34 1 7871"/>
                <a:gd name="f43" fmla="*/ f35 1 13839"/>
                <a:gd name="f44" fmla="*/ f36 1 7871"/>
                <a:gd name="f45" fmla="*/ f37 1 7871"/>
                <a:gd name="f46" fmla="*/ f38 1 7871"/>
                <a:gd name="f47" fmla="*/ f39 1 13839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2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3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3" y="f68"/>
                </a:cxn>
                <a:cxn ang="f40">
                  <a:pos x="f69" y="f67"/>
                </a:cxn>
                <a:cxn ang="f40">
                  <a:pos x="f69" y="f66"/>
                </a:cxn>
                <a:cxn ang="f40">
                  <a:pos x="f63" y="f64"/>
                </a:cxn>
              </a:cxnLst>
              <a:rect l="f59" t="f62" r="f60" b="f61"/>
              <a:pathLst>
                <a:path w="13839" h="7871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6" y="f5"/>
                  </a:lnTo>
                  <a:cubicBezTo>
                    <a:pt x="f13" y="f14"/>
                    <a:pt x="f15" y="f8"/>
                    <a:pt x="f8" y="f8"/>
                  </a:cubicBezTo>
                  <a:cubicBezTo>
                    <a:pt x="f16" y="f8"/>
                    <a:pt x="f5" y="f17"/>
                    <a:pt x="f5" y="f5"/>
                  </a:cubicBezTo>
                  <a:lnTo>
                    <a:pt x="f5" y="f12"/>
                  </a:lnTo>
                  <a:cubicBezTo>
                    <a:pt x="f5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8" name="Freeform: Shape 758">
              <a:extLst>
                <a:ext uri="{FF2B5EF4-FFF2-40B4-BE49-F238E27FC236}">
                  <a16:creationId xmlns:a16="http://schemas.microsoft.com/office/drawing/2014/main" id="{44F90696-A74A-B219-D98D-F93EB2A85F62}"/>
                </a:ext>
              </a:extLst>
            </p:cNvPr>
            <p:cNvSpPr/>
            <p:nvPr/>
          </p:nvSpPr>
          <p:spPr>
            <a:xfrm>
              <a:off x="1975981" y="6379119"/>
              <a:ext cx="13834" cy="909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90908"/>
                <a:gd name="f8" fmla="val 84053"/>
                <a:gd name="f9" fmla="val 87836"/>
                <a:gd name="f10" fmla="val 3072"/>
                <a:gd name="f11" fmla="val 90909"/>
                <a:gd name="f12" fmla="val 6856"/>
                <a:gd name="f13" fmla="val 10665"/>
                <a:gd name="f14" fmla="val 13776"/>
                <a:gd name="f15" fmla="val 87861"/>
                <a:gd name="f16" fmla="val 6983"/>
                <a:gd name="f17" fmla="val 6221"/>
                <a:gd name="f18" fmla="val 5841"/>
                <a:gd name="f19" fmla="val 13344"/>
                <a:gd name="f20" fmla="val 2501"/>
                <a:gd name="f21" fmla="val 10487"/>
                <a:gd name="f22" fmla="val 25"/>
                <a:gd name="f23" fmla="val 7110"/>
                <a:gd name="f24" fmla="val 3301"/>
                <a:gd name="f25" fmla="val 64"/>
                <a:gd name="f26" fmla="val 254"/>
                <a:gd name="f27" fmla="val 3174"/>
                <a:gd name="f28" fmla="val 84306"/>
                <a:gd name="f29" fmla="+- 0 0 -90"/>
                <a:gd name="f30" fmla="*/ f3 1 13839"/>
                <a:gd name="f31" fmla="*/ f4 1 90908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3839"/>
                <a:gd name="f40" fmla="*/ f36 1 90908"/>
                <a:gd name="f41" fmla="*/ 0 f37 1"/>
                <a:gd name="f42" fmla="*/ 84053 f36 1"/>
                <a:gd name="f43" fmla="*/ 6856 f37 1"/>
                <a:gd name="f44" fmla="*/ 90909 f36 1"/>
                <a:gd name="f45" fmla="*/ 13839 f37 1"/>
                <a:gd name="f46" fmla="*/ 6983 f36 1"/>
                <a:gd name="f47" fmla="*/ 5841 f36 1"/>
                <a:gd name="f48" fmla="*/ 7110 f37 1"/>
                <a:gd name="f49" fmla="*/ 0 f36 1"/>
                <a:gd name="f50" fmla="*/ 254 f37 1"/>
                <a:gd name="f51" fmla="*/ 84306 f36 1"/>
                <a:gd name="f52" fmla="+- f38 0 f1"/>
                <a:gd name="f53" fmla="*/ f41 1 13839"/>
                <a:gd name="f54" fmla="*/ f42 1 90908"/>
                <a:gd name="f55" fmla="*/ f43 1 13839"/>
                <a:gd name="f56" fmla="*/ f44 1 90908"/>
                <a:gd name="f57" fmla="*/ f45 1 13839"/>
                <a:gd name="f58" fmla="*/ f46 1 90908"/>
                <a:gd name="f59" fmla="*/ f47 1 90908"/>
                <a:gd name="f60" fmla="*/ f48 1 13839"/>
                <a:gd name="f61" fmla="*/ f49 1 90908"/>
                <a:gd name="f62" fmla="*/ f50 1 13839"/>
                <a:gd name="f63" fmla="*/ f51 1 90908"/>
                <a:gd name="f64" fmla="*/ f32 1 f39"/>
                <a:gd name="f65" fmla="*/ f33 1 f39"/>
                <a:gd name="f66" fmla="*/ f32 1 f40"/>
                <a:gd name="f67" fmla="*/ f34 1 f40"/>
                <a:gd name="f68" fmla="*/ f53 1 f39"/>
                <a:gd name="f69" fmla="*/ f54 1 f40"/>
                <a:gd name="f70" fmla="*/ f55 1 f39"/>
                <a:gd name="f71" fmla="*/ f56 1 f40"/>
                <a:gd name="f72" fmla="*/ f57 1 f39"/>
                <a:gd name="f73" fmla="*/ f58 1 f40"/>
                <a:gd name="f74" fmla="*/ f59 1 f40"/>
                <a:gd name="f75" fmla="*/ f60 1 f39"/>
                <a:gd name="f76" fmla="*/ f61 1 f40"/>
                <a:gd name="f77" fmla="*/ f62 1 f39"/>
                <a:gd name="f78" fmla="*/ f63 1 f40"/>
                <a:gd name="f79" fmla="*/ f64 f30 1"/>
                <a:gd name="f80" fmla="*/ f65 f30 1"/>
                <a:gd name="f81" fmla="*/ f67 f31 1"/>
                <a:gd name="f82" fmla="*/ f66 f31 1"/>
                <a:gd name="f83" fmla="*/ f68 f30 1"/>
                <a:gd name="f84" fmla="*/ f69 f31 1"/>
                <a:gd name="f85" fmla="*/ f70 f30 1"/>
                <a:gd name="f86" fmla="*/ f71 f31 1"/>
                <a:gd name="f87" fmla="*/ f72 f30 1"/>
                <a:gd name="f88" fmla="*/ f73 f31 1"/>
                <a:gd name="f89" fmla="*/ f74 f31 1"/>
                <a:gd name="f90" fmla="*/ f75 f30 1"/>
                <a:gd name="f91" fmla="*/ f76 f31 1"/>
                <a:gd name="f92" fmla="*/ f77 f30 1"/>
                <a:gd name="f93" fmla="*/ f78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3" y="f84"/>
                </a:cxn>
                <a:cxn ang="f52">
                  <a:pos x="f85" y="f86"/>
                </a:cxn>
                <a:cxn ang="f52">
                  <a:pos x="f87" y="f84"/>
                </a:cxn>
                <a:cxn ang="f52">
                  <a:pos x="f87" y="f88"/>
                </a:cxn>
                <a:cxn ang="f52">
                  <a:pos x="f87" y="f89"/>
                </a:cxn>
                <a:cxn ang="f52">
                  <a:pos x="f90" y="f91"/>
                </a:cxn>
                <a:cxn ang="f52">
                  <a:pos x="f92" y="f88"/>
                </a:cxn>
                <a:cxn ang="f52">
                  <a:pos x="f92" y="f93"/>
                </a:cxn>
              </a:cxnLst>
              <a:rect l="f79" t="f82" r="f80" b="f81"/>
              <a:pathLst>
                <a:path w="13839" h="90908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15"/>
                    <a:pt x="f6" y="f8"/>
                  </a:cubicBezTo>
                  <a:lnTo>
                    <a:pt x="f6" y="f16"/>
                  </a:lnTo>
                  <a:cubicBezTo>
                    <a:pt x="f6" y="f16"/>
                    <a:pt x="f6" y="f17"/>
                    <a:pt x="f6" y="f18"/>
                  </a:cubicBezTo>
                  <a:cubicBezTo>
                    <a:pt x="f19" y="f20"/>
                    <a:pt x="f21" y="f22"/>
                    <a:pt x="f23" y="f5"/>
                  </a:cubicBezTo>
                  <a:cubicBezTo>
                    <a:pt x="f24" y="f25"/>
                    <a:pt x="f26" y="f27"/>
                    <a:pt x="f26" y="f16"/>
                  </a:cubicBezTo>
                  <a:lnTo>
                    <a:pt x="f26" y="f2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9" name="Freeform: Shape 759">
              <a:extLst>
                <a:ext uri="{FF2B5EF4-FFF2-40B4-BE49-F238E27FC236}">
                  <a16:creationId xmlns:a16="http://schemas.microsoft.com/office/drawing/2014/main" id="{2A95A29A-BF1E-AA1E-1AF1-AF5B1BB2BDE9}"/>
                </a:ext>
              </a:extLst>
            </p:cNvPr>
            <p:cNvSpPr/>
            <p:nvPr/>
          </p:nvSpPr>
          <p:spPr>
            <a:xfrm>
              <a:off x="3180904" y="6464058"/>
              <a:ext cx="13716" cy="76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7618"/>
                <a:gd name="f8" fmla="val 6856"/>
                <a:gd name="f9" fmla="val 10665"/>
                <a:gd name="f10" fmla="val 7555"/>
                <a:gd name="f11" fmla="val 4444"/>
                <a:gd name="f12" fmla="val 635"/>
                <a:gd name="f13" fmla="val 3784"/>
                <a:gd name="f14" fmla="val 10640"/>
                <a:gd name="f15" fmla="val 3073"/>
                <a:gd name="f16" fmla="val 3047"/>
                <a:gd name="f17" fmla="+- 0 0 -90"/>
                <a:gd name="f18" fmla="*/ f3 1 13712"/>
                <a:gd name="f19" fmla="*/ f4 1 761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3712"/>
                <a:gd name="f28" fmla="*/ f24 1 7618"/>
                <a:gd name="f29" fmla="*/ 6856 f25 1"/>
                <a:gd name="f30" fmla="*/ 7618 f24 1"/>
                <a:gd name="f31" fmla="*/ 13712 f25 1"/>
                <a:gd name="f32" fmla="*/ 635 f24 1"/>
                <a:gd name="f33" fmla="*/ 0 f24 1"/>
                <a:gd name="f34" fmla="*/ 6856 f24 1"/>
                <a:gd name="f35" fmla="*/ 0 f25 1"/>
                <a:gd name="f36" fmla="+- f26 0 f1"/>
                <a:gd name="f37" fmla="*/ f29 1 13712"/>
                <a:gd name="f38" fmla="*/ f30 1 7618"/>
                <a:gd name="f39" fmla="*/ f31 1 13712"/>
                <a:gd name="f40" fmla="*/ f32 1 7618"/>
                <a:gd name="f41" fmla="*/ f33 1 7618"/>
                <a:gd name="f42" fmla="*/ f34 1 7618"/>
                <a:gd name="f43" fmla="*/ f35 1 13712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8"/>
                <a:gd name="f53" fmla="*/ f42 1 f28"/>
                <a:gd name="f54" fmla="*/ f43 1 f27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9 1"/>
                <a:gd name="f64" fmla="*/ f53 f19 1"/>
                <a:gd name="f65" fmla="*/ f5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1" y="f63"/>
                </a:cxn>
                <a:cxn ang="f36">
                  <a:pos x="f59" y="f64"/>
                </a:cxn>
                <a:cxn ang="f36">
                  <a:pos x="f65" y="f63"/>
                </a:cxn>
                <a:cxn ang="f36">
                  <a:pos x="f65" y="f62"/>
                </a:cxn>
                <a:cxn ang="f36">
                  <a:pos x="f59" y="f60"/>
                </a:cxn>
              </a:cxnLst>
              <a:rect l="f55" t="f58" r="f56" b="f57"/>
              <a:pathLst>
                <a:path w="13712" h="7618">
                  <a:moveTo>
                    <a:pt x="f8" y="f7"/>
                  </a:moveTo>
                  <a:cubicBezTo>
                    <a:pt x="f9" y="f10"/>
                    <a:pt x="f6" y="f11"/>
                    <a:pt x="f6" y="f12"/>
                  </a:cubicBezTo>
                  <a:lnTo>
                    <a:pt x="f6" y="f5"/>
                  </a:lnTo>
                  <a:cubicBezTo>
                    <a:pt x="f6" y="f13"/>
                    <a:pt x="f14" y="f8"/>
                    <a:pt x="f8" y="f8"/>
                  </a:cubicBezTo>
                  <a:cubicBezTo>
                    <a:pt x="f15" y="f8"/>
                    <a:pt x="f5" y="f13"/>
                    <a:pt x="f5" y="f5"/>
                  </a:cubicBezTo>
                  <a:lnTo>
                    <a:pt x="f5" y="f12"/>
                  </a:lnTo>
                  <a:cubicBezTo>
                    <a:pt x="f5" y="f11"/>
                    <a:pt x="f16" y="f1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0" name="Freeform: Shape 760">
              <a:extLst>
                <a:ext uri="{FF2B5EF4-FFF2-40B4-BE49-F238E27FC236}">
                  <a16:creationId xmlns:a16="http://schemas.microsoft.com/office/drawing/2014/main" id="{1C6C8DAE-5FDC-CCD5-8D61-16EFE290FC17}"/>
                </a:ext>
              </a:extLst>
            </p:cNvPr>
            <p:cNvSpPr/>
            <p:nvPr/>
          </p:nvSpPr>
          <p:spPr>
            <a:xfrm>
              <a:off x="640528" y="6079598"/>
              <a:ext cx="45089" cy="14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092"/>
                <a:gd name="f7" fmla="val 14476"/>
                <a:gd name="f8" fmla="val 38109"/>
                <a:gd name="f9" fmla="val 6983"/>
                <a:gd name="f10" fmla="val 3174"/>
                <a:gd name="f11" fmla="val 41159"/>
                <a:gd name="f12" fmla="val 63"/>
                <a:gd name="f13" fmla="val 44965"/>
                <a:gd name="f14" fmla="val 7002"/>
                <a:gd name="f15" fmla="val 3145"/>
                <a:gd name="f16" fmla="val 19"/>
                <a:gd name="f17" fmla="val 3123"/>
                <a:gd name="f18" fmla="val -262"/>
                <a:gd name="f19" fmla="val 10830"/>
                <a:gd name="f20" fmla="val 2629"/>
                <a:gd name="f21" fmla="val 14170"/>
                <a:gd name="f22" fmla="val 6475"/>
                <a:gd name="f23" fmla="val 14462"/>
                <a:gd name="f24" fmla="val 6650"/>
                <a:gd name="f25" fmla="val 14474"/>
                <a:gd name="f26" fmla="val 6827"/>
                <a:gd name="f27" fmla="val 41306"/>
                <a:gd name="f28" fmla="val 14563"/>
                <a:gd name="f29" fmla="val 38167"/>
                <a:gd name="f30" fmla="val 11567"/>
                <a:gd name="f31" fmla="val 38081"/>
                <a:gd name="f32" fmla="val 7770"/>
                <a:gd name="f33" fmla="val 38075"/>
                <a:gd name="f34" fmla="val 7517"/>
                <a:gd name="f35" fmla="val 38085"/>
                <a:gd name="f36" fmla="val 7250"/>
                <a:gd name="f37" fmla="+- 0 0 -90"/>
                <a:gd name="f38" fmla="*/ f3 1 45092"/>
                <a:gd name="f39" fmla="*/ f4 1 14476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45092"/>
                <a:gd name="f48" fmla="*/ f44 1 14476"/>
                <a:gd name="f49" fmla="*/ 38109 f45 1"/>
                <a:gd name="f50" fmla="*/ 6983 f44 1"/>
                <a:gd name="f51" fmla="*/ 44965 f45 1"/>
                <a:gd name="f52" fmla="*/ 0 f44 1"/>
                <a:gd name="f53" fmla="*/ 7002 f45 1"/>
                <a:gd name="f54" fmla="*/ 19 f45 1"/>
                <a:gd name="f55" fmla="*/ 6475 f45 1"/>
                <a:gd name="f56" fmla="*/ 14462 f44 1"/>
                <a:gd name="f57" fmla="*/ 14474 f44 1"/>
                <a:gd name="f58" fmla="*/ 45092 f45 1"/>
                <a:gd name="f59" fmla="*/ 38081 f45 1"/>
                <a:gd name="f60" fmla="*/ 7770 f44 1"/>
                <a:gd name="f61" fmla="+- f46 0 f1"/>
                <a:gd name="f62" fmla="*/ f49 1 45092"/>
                <a:gd name="f63" fmla="*/ f50 1 14476"/>
                <a:gd name="f64" fmla="*/ f51 1 45092"/>
                <a:gd name="f65" fmla="*/ f52 1 14476"/>
                <a:gd name="f66" fmla="*/ f53 1 45092"/>
                <a:gd name="f67" fmla="*/ f54 1 45092"/>
                <a:gd name="f68" fmla="*/ f55 1 45092"/>
                <a:gd name="f69" fmla="*/ f56 1 14476"/>
                <a:gd name="f70" fmla="*/ f57 1 14476"/>
                <a:gd name="f71" fmla="*/ f58 1 45092"/>
                <a:gd name="f72" fmla="*/ f59 1 45092"/>
                <a:gd name="f73" fmla="*/ f60 1 14476"/>
                <a:gd name="f74" fmla="*/ f40 1 f47"/>
                <a:gd name="f75" fmla="*/ f41 1 f47"/>
                <a:gd name="f76" fmla="*/ f40 1 f48"/>
                <a:gd name="f77" fmla="*/ f42 1 f48"/>
                <a:gd name="f78" fmla="*/ f62 1 f47"/>
                <a:gd name="f79" fmla="*/ f63 1 f48"/>
                <a:gd name="f80" fmla="*/ f64 1 f47"/>
                <a:gd name="f81" fmla="*/ f65 1 f48"/>
                <a:gd name="f82" fmla="*/ f66 1 f47"/>
                <a:gd name="f83" fmla="*/ f67 1 f47"/>
                <a:gd name="f84" fmla="*/ f68 1 f47"/>
                <a:gd name="f85" fmla="*/ f69 1 f48"/>
                <a:gd name="f86" fmla="*/ f70 1 f48"/>
                <a:gd name="f87" fmla="*/ f71 1 f47"/>
                <a:gd name="f88" fmla="*/ f72 1 f47"/>
                <a:gd name="f89" fmla="*/ f73 1 f48"/>
                <a:gd name="f90" fmla="*/ f74 f38 1"/>
                <a:gd name="f91" fmla="*/ f75 f38 1"/>
                <a:gd name="f92" fmla="*/ f77 f39 1"/>
                <a:gd name="f93" fmla="*/ f76 f39 1"/>
                <a:gd name="f94" fmla="*/ f78 f38 1"/>
                <a:gd name="f95" fmla="*/ f79 f39 1"/>
                <a:gd name="f96" fmla="*/ f80 f38 1"/>
                <a:gd name="f97" fmla="*/ f81 f39 1"/>
                <a:gd name="f98" fmla="*/ f82 f38 1"/>
                <a:gd name="f99" fmla="*/ f83 f38 1"/>
                <a:gd name="f100" fmla="*/ f84 f38 1"/>
                <a:gd name="f101" fmla="*/ f85 f39 1"/>
                <a:gd name="f102" fmla="*/ f86 f39 1"/>
                <a:gd name="f103" fmla="*/ f87 f38 1"/>
                <a:gd name="f104" fmla="*/ f88 f38 1"/>
                <a:gd name="f105" fmla="*/ f89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4" y="f95"/>
                </a:cxn>
                <a:cxn ang="f61">
                  <a:pos x="f96" y="f97"/>
                </a:cxn>
                <a:cxn ang="f61">
                  <a:pos x="f98" y="f97"/>
                </a:cxn>
                <a:cxn ang="f61">
                  <a:pos x="f99" y="f95"/>
                </a:cxn>
                <a:cxn ang="f61">
                  <a:pos x="f100" y="f101"/>
                </a:cxn>
                <a:cxn ang="f61">
                  <a:pos x="f98" y="f102"/>
                </a:cxn>
                <a:cxn ang="f61">
                  <a:pos x="f103" y="f102"/>
                </a:cxn>
                <a:cxn ang="f61">
                  <a:pos x="f104" y="f105"/>
                </a:cxn>
                <a:cxn ang="f61">
                  <a:pos x="f94" y="f95"/>
                </a:cxn>
              </a:cxnLst>
              <a:rect l="f90" t="f93" r="f91" b="f92"/>
              <a:pathLst>
                <a:path w="45092" h="14476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14" y="f5"/>
                  </a:lnTo>
                  <a:cubicBezTo>
                    <a:pt x="f15" y="f5"/>
                    <a:pt x="f16" y="f17"/>
                    <a:pt x="f16" y="f9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5"/>
                    <a:pt x="f14" y="f25"/>
                  </a:cubicBezTo>
                  <a:lnTo>
                    <a:pt x="f6" y="f2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1" name="Freeform: Shape 761">
              <a:extLst>
                <a:ext uri="{FF2B5EF4-FFF2-40B4-BE49-F238E27FC236}">
                  <a16:creationId xmlns:a16="http://schemas.microsoft.com/office/drawing/2014/main" id="{CEEE20C5-DD35-A7CD-61B8-D534FC2BD77B}"/>
                </a:ext>
              </a:extLst>
            </p:cNvPr>
            <p:cNvSpPr/>
            <p:nvPr/>
          </p:nvSpPr>
          <p:spPr>
            <a:xfrm>
              <a:off x="3180904" y="6463171"/>
              <a:ext cx="13716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7871"/>
                <a:gd name="f8" fmla="val 6856"/>
                <a:gd name="f9" fmla="val 7872"/>
                <a:gd name="f10" fmla="val 10665"/>
                <a:gd name="f11" fmla="val 7808"/>
                <a:gd name="f12" fmla="val 4698"/>
                <a:gd name="f13" fmla="val 889"/>
                <a:gd name="f14" fmla="val 3783"/>
                <a:gd name="f15" fmla="val 10640"/>
                <a:gd name="f16" fmla="val 3073"/>
                <a:gd name="f17" fmla="val 3047"/>
                <a:gd name="f18" fmla="+- 0 0 -90"/>
                <a:gd name="f19" fmla="*/ f3 1 13712"/>
                <a:gd name="f20" fmla="*/ f4 1 787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712"/>
                <a:gd name="f29" fmla="*/ f25 1 7871"/>
                <a:gd name="f30" fmla="*/ 6856 f26 1"/>
                <a:gd name="f31" fmla="*/ 7872 f25 1"/>
                <a:gd name="f32" fmla="*/ 13712 f26 1"/>
                <a:gd name="f33" fmla="*/ 889 f25 1"/>
                <a:gd name="f34" fmla="*/ 0 f25 1"/>
                <a:gd name="f35" fmla="*/ 6856 f25 1"/>
                <a:gd name="f36" fmla="*/ 0 f26 1"/>
                <a:gd name="f37" fmla="+- f27 0 f1"/>
                <a:gd name="f38" fmla="*/ f30 1 13712"/>
                <a:gd name="f39" fmla="*/ f31 1 7871"/>
                <a:gd name="f40" fmla="*/ f32 1 13712"/>
                <a:gd name="f41" fmla="*/ f33 1 7871"/>
                <a:gd name="f42" fmla="*/ f34 1 7871"/>
                <a:gd name="f43" fmla="*/ f35 1 7871"/>
                <a:gd name="f44" fmla="*/ f36 1 13712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0" y="f65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3712" h="7871">
                  <a:moveTo>
                    <a:pt x="f8" y="f9"/>
                  </a:moveTo>
                  <a:cubicBezTo>
                    <a:pt x="f10" y="f11"/>
                    <a:pt x="f6" y="f12"/>
                    <a:pt x="f6" y="f13"/>
                  </a:cubicBezTo>
                  <a:lnTo>
                    <a:pt x="f6" y="f5"/>
                  </a:lnTo>
                  <a:cubicBezTo>
                    <a:pt x="f6" y="f14"/>
                    <a:pt x="f15" y="f8"/>
                    <a:pt x="f8" y="f8"/>
                  </a:cubicBezTo>
                  <a:cubicBezTo>
                    <a:pt x="f16" y="f8"/>
                    <a:pt x="f5" y="f14"/>
                    <a:pt x="f5" y="f5"/>
                  </a:cubicBezTo>
                  <a:lnTo>
                    <a:pt x="f5" y="f13"/>
                  </a:lnTo>
                  <a:cubicBezTo>
                    <a:pt x="f5" y="f12"/>
                    <a:pt x="f17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2" name="Freeform: Shape 762">
              <a:extLst>
                <a:ext uri="{FF2B5EF4-FFF2-40B4-BE49-F238E27FC236}">
                  <a16:creationId xmlns:a16="http://schemas.microsoft.com/office/drawing/2014/main" id="{30BD7AC1-1FFD-C4EE-AA0F-EA6BE770FEEF}"/>
                </a:ext>
              </a:extLst>
            </p:cNvPr>
            <p:cNvSpPr/>
            <p:nvPr/>
          </p:nvSpPr>
          <p:spPr>
            <a:xfrm>
              <a:off x="3180904" y="5848136"/>
              <a:ext cx="13716" cy="6218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621886"/>
                <a:gd name="f8" fmla="val 6856"/>
                <a:gd name="f9" fmla="val 615031"/>
                <a:gd name="f10" fmla="val 618814"/>
                <a:gd name="f11" fmla="val 3073"/>
                <a:gd name="f12" fmla="val 621887"/>
                <a:gd name="f13" fmla="val 10640"/>
                <a:gd name="f14" fmla="val 3070"/>
                <a:gd name="f15" fmla="+- 0 0 -90"/>
                <a:gd name="f16" fmla="*/ f3 1 13712"/>
                <a:gd name="f17" fmla="*/ f4 1 62188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712"/>
                <a:gd name="f26" fmla="*/ f22 1 621886"/>
                <a:gd name="f27" fmla="*/ 0 f23 1"/>
                <a:gd name="f28" fmla="*/ 6856 f22 1"/>
                <a:gd name="f29" fmla="*/ 615031 f22 1"/>
                <a:gd name="f30" fmla="*/ 6856 f23 1"/>
                <a:gd name="f31" fmla="*/ 621887 f22 1"/>
                <a:gd name="f32" fmla="*/ 13712 f23 1"/>
                <a:gd name="f33" fmla="*/ 0 f22 1"/>
                <a:gd name="f34" fmla="+- f24 0 f1"/>
                <a:gd name="f35" fmla="*/ f27 1 13712"/>
                <a:gd name="f36" fmla="*/ f28 1 621886"/>
                <a:gd name="f37" fmla="*/ f29 1 621886"/>
                <a:gd name="f38" fmla="*/ f30 1 13712"/>
                <a:gd name="f39" fmla="*/ f31 1 621886"/>
                <a:gd name="f40" fmla="*/ f32 1 13712"/>
                <a:gd name="f41" fmla="*/ f33 1 621886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61"/>
                </a:cxn>
                <a:cxn ang="f34">
                  <a:pos x="f62" y="f59"/>
                </a:cxn>
                <a:cxn ang="f34">
                  <a:pos x="f62" y="f58"/>
                </a:cxn>
                <a:cxn ang="f34">
                  <a:pos x="f60" y="f63"/>
                </a:cxn>
                <a:cxn ang="f34">
                  <a:pos x="f57" y="f58"/>
                </a:cxn>
              </a:cxnLst>
              <a:rect l="f53" t="f56" r="f54" b="f55"/>
              <a:pathLst>
                <a:path w="13712" h="621886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8" y="f12"/>
                  </a:cubicBezTo>
                  <a:cubicBezTo>
                    <a:pt x="f13" y="f12"/>
                    <a:pt x="f6" y="f10"/>
                    <a:pt x="f6" y="f9"/>
                  </a:cubicBezTo>
                  <a:lnTo>
                    <a:pt x="f6" y="f8"/>
                  </a:lnTo>
                  <a:cubicBezTo>
                    <a:pt x="f6" y="f14"/>
                    <a:pt x="f13" y="f5"/>
                    <a:pt x="f8" y="f5"/>
                  </a:cubicBezTo>
                  <a:cubicBezTo>
                    <a:pt x="f11" y="f5"/>
                    <a:pt x="f5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3" name="Freeform: Shape 763">
              <a:extLst>
                <a:ext uri="{FF2B5EF4-FFF2-40B4-BE49-F238E27FC236}">
                  <a16:creationId xmlns:a16="http://schemas.microsoft.com/office/drawing/2014/main" id="{303923C2-FFF4-C69C-8480-2F52D93DFBD7}"/>
                </a:ext>
              </a:extLst>
            </p:cNvPr>
            <p:cNvSpPr/>
            <p:nvPr/>
          </p:nvSpPr>
          <p:spPr>
            <a:xfrm>
              <a:off x="678731" y="6079598"/>
              <a:ext cx="10186" cy="14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87"/>
                <a:gd name="f7" fmla="val 14475"/>
                <a:gd name="f8" fmla="val 3077"/>
                <a:gd name="f9" fmla="val 6983"/>
                <a:gd name="f10" fmla="val 3123"/>
                <a:gd name="f11" fmla="val 6203"/>
                <a:gd name="f12" fmla="val 10060"/>
                <a:gd name="f13" fmla="val 6886"/>
                <a:gd name="f14" fmla="val 3080"/>
                <a:gd name="f15" fmla="val 63"/>
                <a:gd name="f16" fmla="val 29"/>
                <a:gd name="f17" fmla="val 3174"/>
                <a:gd name="f18" fmla="val 30"/>
                <a:gd name="f19" fmla="val -321"/>
                <a:gd name="f20" fmla="val 10754"/>
                <a:gd name="f21" fmla="val 2451"/>
                <a:gd name="f22" fmla="val 14093"/>
                <a:gd name="f23" fmla="val 6222"/>
                <a:gd name="f24" fmla="val 14449"/>
                <a:gd name="f25" fmla="val 6443"/>
                <a:gd name="f26" fmla="val 14462"/>
                <a:gd name="f27" fmla="val 6664"/>
                <a:gd name="f28" fmla="val 14474"/>
                <a:gd name="f29" fmla="val 6331"/>
                <a:gd name="f30" fmla="val 14550"/>
                <a:gd name="f31" fmla="val 3141"/>
                <a:gd name="f32" fmla="val 11491"/>
                <a:gd name="f33" fmla="val 3061"/>
                <a:gd name="f34" fmla="val 7643"/>
                <a:gd name="f35" fmla="val 3056"/>
                <a:gd name="f36" fmla="val 7415"/>
                <a:gd name="f37" fmla="val 7199"/>
                <a:gd name="f38" fmla="+- 0 0 -90"/>
                <a:gd name="f39" fmla="*/ f3 1 10187"/>
                <a:gd name="f40" fmla="*/ f4 1 14475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0187"/>
                <a:gd name="f49" fmla="*/ f45 1 14475"/>
                <a:gd name="f50" fmla="*/ 3077 f46 1"/>
                <a:gd name="f51" fmla="*/ 6983 f45 1"/>
                <a:gd name="f52" fmla="*/ 10060 f46 1"/>
                <a:gd name="f53" fmla="*/ 0 f45 1"/>
                <a:gd name="f54" fmla="*/ 6886 f46 1"/>
                <a:gd name="f55" fmla="*/ 30 f46 1"/>
                <a:gd name="f56" fmla="*/ 6222 f46 1"/>
                <a:gd name="f57" fmla="*/ 14449 f45 1"/>
                <a:gd name="f58" fmla="*/ 14474 f45 1"/>
                <a:gd name="f59" fmla="*/ 10187 f46 1"/>
                <a:gd name="f60" fmla="*/ 3061 f46 1"/>
                <a:gd name="f61" fmla="*/ 7643 f45 1"/>
                <a:gd name="f62" fmla="+- f47 0 f1"/>
                <a:gd name="f63" fmla="*/ f50 1 10187"/>
                <a:gd name="f64" fmla="*/ f51 1 14475"/>
                <a:gd name="f65" fmla="*/ f52 1 10187"/>
                <a:gd name="f66" fmla="*/ f53 1 14475"/>
                <a:gd name="f67" fmla="*/ f54 1 10187"/>
                <a:gd name="f68" fmla="*/ f55 1 10187"/>
                <a:gd name="f69" fmla="*/ f56 1 10187"/>
                <a:gd name="f70" fmla="*/ f57 1 14475"/>
                <a:gd name="f71" fmla="*/ f58 1 14475"/>
                <a:gd name="f72" fmla="*/ f59 1 10187"/>
                <a:gd name="f73" fmla="*/ f60 1 10187"/>
                <a:gd name="f74" fmla="*/ f61 1 14475"/>
                <a:gd name="f75" fmla="*/ f41 1 f48"/>
                <a:gd name="f76" fmla="*/ f42 1 f48"/>
                <a:gd name="f77" fmla="*/ f41 1 f49"/>
                <a:gd name="f78" fmla="*/ f43 1 f49"/>
                <a:gd name="f79" fmla="*/ f63 1 f48"/>
                <a:gd name="f80" fmla="*/ f64 1 f49"/>
                <a:gd name="f81" fmla="*/ f65 1 f48"/>
                <a:gd name="f82" fmla="*/ f66 1 f49"/>
                <a:gd name="f83" fmla="*/ f67 1 f48"/>
                <a:gd name="f84" fmla="*/ f68 1 f48"/>
                <a:gd name="f85" fmla="*/ f69 1 f48"/>
                <a:gd name="f86" fmla="*/ f70 1 f49"/>
                <a:gd name="f87" fmla="*/ f71 1 f49"/>
                <a:gd name="f88" fmla="*/ f72 1 f48"/>
                <a:gd name="f89" fmla="*/ f73 1 f48"/>
                <a:gd name="f90" fmla="*/ f74 1 f49"/>
                <a:gd name="f91" fmla="*/ f75 f39 1"/>
                <a:gd name="f92" fmla="*/ f76 f39 1"/>
                <a:gd name="f93" fmla="*/ f78 f40 1"/>
                <a:gd name="f94" fmla="*/ f77 f40 1"/>
                <a:gd name="f95" fmla="*/ f79 f39 1"/>
                <a:gd name="f96" fmla="*/ f80 f40 1"/>
                <a:gd name="f97" fmla="*/ f81 f39 1"/>
                <a:gd name="f98" fmla="*/ f82 f40 1"/>
                <a:gd name="f99" fmla="*/ f83 f39 1"/>
                <a:gd name="f100" fmla="*/ f84 f39 1"/>
                <a:gd name="f101" fmla="*/ f85 f39 1"/>
                <a:gd name="f102" fmla="*/ f86 f40 1"/>
                <a:gd name="f103" fmla="*/ f87 f40 1"/>
                <a:gd name="f104" fmla="*/ f88 f39 1"/>
                <a:gd name="f105" fmla="*/ f89 f39 1"/>
                <a:gd name="f106" fmla="*/ f90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5" y="f96"/>
                </a:cxn>
                <a:cxn ang="f62">
                  <a:pos x="f97" y="f98"/>
                </a:cxn>
                <a:cxn ang="f62">
                  <a:pos x="f99" y="f98"/>
                </a:cxn>
                <a:cxn ang="f62">
                  <a:pos x="f100" y="f96"/>
                </a:cxn>
                <a:cxn ang="f62">
                  <a:pos x="f101" y="f102"/>
                </a:cxn>
                <a:cxn ang="f62">
                  <a:pos x="f99" y="f103"/>
                </a:cxn>
                <a:cxn ang="f62">
                  <a:pos x="f104" y="f103"/>
                </a:cxn>
                <a:cxn ang="f62">
                  <a:pos x="f105" y="f106"/>
                </a:cxn>
                <a:cxn ang="f62">
                  <a:pos x="f95" y="f96"/>
                </a:cxn>
              </a:cxnLst>
              <a:rect l="f91" t="f94" r="f92" b="f93"/>
              <a:pathLst>
                <a:path w="10187" h="14475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4" y="f15"/>
                    <a:pt x="f16" y="f17"/>
                    <a:pt x="f18" y="f9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13" y="f28"/>
                  </a:cubicBezTo>
                  <a:lnTo>
                    <a:pt x="f6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3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4" name="Freeform: Shape 764">
              <a:extLst>
                <a:ext uri="{FF2B5EF4-FFF2-40B4-BE49-F238E27FC236}">
                  <a16:creationId xmlns:a16="http://schemas.microsoft.com/office/drawing/2014/main" id="{995F49FF-551B-DA5F-DF60-18C1BA65E11E}"/>
                </a:ext>
              </a:extLst>
            </p:cNvPr>
            <p:cNvSpPr/>
            <p:nvPr/>
          </p:nvSpPr>
          <p:spPr>
            <a:xfrm>
              <a:off x="682197" y="6080695"/>
              <a:ext cx="21534" cy="138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32"/>
                <a:gd name="f7" fmla="val 13887"/>
                <a:gd name="f8" fmla="val 21457"/>
                <a:gd name="f9" fmla="val 5888"/>
                <a:gd name="f10" fmla="val 21528"/>
                <a:gd name="f11" fmla="val 5215"/>
                <a:gd name="f12" fmla="val 4530"/>
                <a:gd name="f13" fmla="val 3857"/>
                <a:gd name="f14" fmla="val 21169"/>
                <a:gd name="f15" fmla="val 3196"/>
                <a:gd name="f16" fmla="val 20829"/>
                <a:gd name="f17" fmla="val 2562"/>
                <a:gd name="f18" fmla="val 20442"/>
                <a:gd name="f19" fmla="val 1952"/>
                <a:gd name="f20" fmla="val 19553"/>
                <a:gd name="f21" fmla="val 809"/>
                <a:gd name="f22" fmla="val 18410"/>
                <a:gd name="f23" fmla="val 48"/>
                <a:gd name="f24" fmla="val 18032"/>
                <a:gd name="f25" fmla="val -16"/>
                <a:gd name="f26" fmla="val 17646"/>
                <a:gd name="f27" fmla="val 17268"/>
                <a:gd name="f28" fmla="val 15871"/>
                <a:gd name="f29" fmla="val 14855"/>
                <a:gd name="f30" fmla="val 6983"/>
                <a:gd name="f31" fmla="val 3126"/>
                <a:gd name="f32" fmla="val 3171"/>
                <a:gd name="f33" fmla="val 7031"/>
                <a:gd name="f34" fmla="val 70"/>
                <a:gd name="f35" fmla="val 10840"/>
                <a:gd name="f36" fmla="val 3175"/>
                <a:gd name="f37" fmla="val 18709"/>
                <a:gd name="f38" fmla="val 13722"/>
                <a:gd name="f39" fmla="val 21695"/>
                <a:gd name="f40" fmla="val 10459"/>
                <a:gd name="f41" fmla="val 21526"/>
                <a:gd name="f42" fmla="val 6599"/>
                <a:gd name="f43" fmla="val 21516"/>
                <a:gd name="f44" fmla="val 6371"/>
                <a:gd name="f45" fmla="val 21493"/>
                <a:gd name="f46" fmla="val 6129"/>
                <a:gd name="f47" fmla="+- 0 0 -90"/>
                <a:gd name="f48" fmla="*/ f3 1 21532"/>
                <a:gd name="f49" fmla="*/ f4 1 13887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21532"/>
                <a:gd name="f58" fmla="*/ f54 1 13887"/>
                <a:gd name="f59" fmla="*/ 21457 f55 1"/>
                <a:gd name="f60" fmla="*/ 5888 f54 1"/>
                <a:gd name="f61" fmla="*/ 3857 f54 1"/>
                <a:gd name="f62" fmla="*/ 20442 f55 1"/>
                <a:gd name="f63" fmla="*/ 1952 f54 1"/>
                <a:gd name="f64" fmla="*/ 19553 f55 1"/>
                <a:gd name="f65" fmla="*/ 809 f54 1"/>
                <a:gd name="f66" fmla="*/ 18410 f55 1"/>
                <a:gd name="f67" fmla="*/ 48 f54 1"/>
                <a:gd name="f68" fmla="*/ 17268 f55 1"/>
                <a:gd name="f69" fmla="*/ 15871 f55 1"/>
                <a:gd name="f70" fmla="*/ 14855 f55 1"/>
                <a:gd name="f71" fmla="*/ 6983 f55 1"/>
                <a:gd name="f72" fmla="*/ 0 f55 1"/>
                <a:gd name="f73" fmla="*/ 7031 f54 1"/>
                <a:gd name="f74" fmla="*/ 13887 f54 1"/>
                <a:gd name="f75" fmla="*/ 21526 f55 1"/>
                <a:gd name="f76" fmla="*/ 6599 f54 1"/>
                <a:gd name="f77" fmla="+- f56 0 f1"/>
                <a:gd name="f78" fmla="*/ f59 1 21532"/>
                <a:gd name="f79" fmla="*/ f60 1 13887"/>
                <a:gd name="f80" fmla="*/ f61 1 13887"/>
                <a:gd name="f81" fmla="*/ f62 1 21532"/>
                <a:gd name="f82" fmla="*/ f63 1 13887"/>
                <a:gd name="f83" fmla="*/ f64 1 21532"/>
                <a:gd name="f84" fmla="*/ f65 1 13887"/>
                <a:gd name="f85" fmla="*/ f66 1 21532"/>
                <a:gd name="f86" fmla="*/ f67 1 13887"/>
                <a:gd name="f87" fmla="*/ f68 1 21532"/>
                <a:gd name="f88" fmla="*/ f69 1 21532"/>
                <a:gd name="f89" fmla="*/ f70 1 21532"/>
                <a:gd name="f90" fmla="*/ f71 1 21532"/>
                <a:gd name="f91" fmla="*/ f72 1 21532"/>
                <a:gd name="f92" fmla="*/ f73 1 13887"/>
                <a:gd name="f93" fmla="*/ f74 1 13887"/>
                <a:gd name="f94" fmla="*/ f75 1 21532"/>
                <a:gd name="f95" fmla="*/ f76 1 13887"/>
                <a:gd name="f96" fmla="*/ f50 1 f57"/>
                <a:gd name="f97" fmla="*/ f51 1 f57"/>
                <a:gd name="f98" fmla="*/ f50 1 f58"/>
                <a:gd name="f99" fmla="*/ f52 1 f58"/>
                <a:gd name="f100" fmla="*/ f78 1 f57"/>
                <a:gd name="f101" fmla="*/ f79 1 f58"/>
                <a:gd name="f102" fmla="*/ f80 1 f58"/>
                <a:gd name="f103" fmla="*/ f81 1 f57"/>
                <a:gd name="f104" fmla="*/ f82 1 f58"/>
                <a:gd name="f105" fmla="*/ f83 1 f57"/>
                <a:gd name="f106" fmla="*/ f84 1 f58"/>
                <a:gd name="f107" fmla="*/ f85 1 f57"/>
                <a:gd name="f108" fmla="*/ f86 1 f58"/>
                <a:gd name="f109" fmla="*/ f87 1 f57"/>
                <a:gd name="f110" fmla="*/ f88 1 f57"/>
                <a:gd name="f111" fmla="*/ f89 1 f57"/>
                <a:gd name="f112" fmla="*/ f90 1 f57"/>
                <a:gd name="f113" fmla="*/ f91 1 f57"/>
                <a:gd name="f114" fmla="*/ f92 1 f58"/>
                <a:gd name="f115" fmla="*/ f93 1 f58"/>
                <a:gd name="f116" fmla="*/ f94 1 f57"/>
                <a:gd name="f117" fmla="*/ f95 1 f58"/>
                <a:gd name="f118" fmla="*/ f96 f48 1"/>
                <a:gd name="f119" fmla="*/ f97 f48 1"/>
                <a:gd name="f120" fmla="*/ f99 f49 1"/>
                <a:gd name="f121" fmla="*/ f98 f49 1"/>
                <a:gd name="f122" fmla="*/ f100 f48 1"/>
                <a:gd name="f123" fmla="*/ f101 f49 1"/>
                <a:gd name="f124" fmla="*/ f102 f49 1"/>
                <a:gd name="f125" fmla="*/ f103 f48 1"/>
                <a:gd name="f126" fmla="*/ f104 f49 1"/>
                <a:gd name="f127" fmla="*/ f105 f48 1"/>
                <a:gd name="f128" fmla="*/ f106 f49 1"/>
                <a:gd name="f129" fmla="*/ f107 f48 1"/>
                <a:gd name="f130" fmla="*/ f108 f49 1"/>
                <a:gd name="f131" fmla="*/ f109 f48 1"/>
                <a:gd name="f132" fmla="*/ f110 f48 1"/>
                <a:gd name="f133" fmla="*/ f111 f48 1"/>
                <a:gd name="f134" fmla="*/ f112 f48 1"/>
                <a:gd name="f135" fmla="*/ f113 f48 1"/>
                <a:gd name="f136" fmla="*/ f114 f49 1"/>
                <a:gd name="f137" fmla="*/ f115 f49 1"/>
                <a:gd name="f138" fmla="*/ f116 f48 1"/>
                <a:gd name="f139" fmla="*/ f11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2" y="f123"/>
                </a:cxn>
                <a:cxn ang="f77">
                  <a:pos x="f122" y="f124"/>
                </a:cxn>
                <a:cxn ang="f77">
                  <a:pos x="f125" y="f126"/>
                </a:cxn>
                <a:cxn ang="f77">
                  <a:pos x="f127" y="f128"/>
                </a:cxn>
                <a:cxn ang="f77">
                  <a:pos x="f129" y="f130"/>
                </a:cxn>
                <a:cxn ang="f77">
                  <a:pos x="f131" y="f130"/>
                </a:cxn>
                <a:cxn ang="f77">
                  <a:pos x="f132" y="f130"/>
                </a:cxn>
                <a:cxn ang="f77">
                  <a:pos x="f133" y="f130"/>
                </a:cxn>
                <a:cxn ang="f77">
                  <a:pos x="f134" y="f130"/>
                </a:cxn>
                <a:cxn ang="f77">
                  <a:pos x="f135" y="f136"/>
                </a:cxn>
                <a:cxn ang="f77">
                  <a:pos x="f134" y="f137"/>
                </a:cxn>
                <a:cxn ang="f77">
                  <a:pos x="f133" y="f137"/>
                </a:cxn>
                <a:cxn ang="f77">
                  <a:pos x="f138" y="f139"/>
                </a:cxn>
                <a:cxn ang="f77">
                  <a:pos x="f122" y="f123"/>
                </a:cxn>
              </a:cxnLst>
              <a:rect l="f118" t="f121" r="f119" b="f120"/>
              <a:pathLst>
                <a:path w="21532" h="1388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5"/>
                    <a:pt x="f27" y="f23"/>
                  </a:cubicBezTo>
                  <a:lnTo>
                    <a:pt x="f28" y="f23"/>
                  </a:lnTo>
                  <a:lnTo>
                    <a:pt x="f29" y="f23"/>
                  </a:lnTo>
                  <a:lnTo>
                    <a:pt x="f30" y="f23"/>
                  </a:lnTo>
                  <a:cubicBezTo>
                    <a:pt x="f31" y="f23"/>
                    <a:pt x="f5" y="f32"/>
                    <a:pt x="f5" y="f33"/>
                  </a:cubicBezTo>
                  <a:cubicBezTo>
                    <a:pt x="f34" y="f35"/>
                    <a:pt x="f36" y="f7"/>
                    <a:pt x="f30" y="f7"/>
                  </a:cubicBezTo>
                  <a:lnTo>
                    <a:pt x="f29" y="f7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5" name="Freeform: Shape 765">
              <a:extLst>
                <a:ext uri="{FF2B5EF4-FFF2-40B4-BE49-F238E27FC236}">
                  <a16:creationId xmlns:a16="http://schemas.microsoft.com/office/drawing/2014/main" id="{D5DEE1F6-8076-D9EE-DA74-2D0C926F3BFB}"/>
                </a:ext>
              </a:extLst>
            </p:cNvPr>
            <p:cNvSpPr/>
            <p:nvPr/>
          </p:nvSpPr>
          <p:spPr>
            <a:xfrm>
              <a:off x="2566382" y="6419490"/>
              <a:ext cx="9852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526"/>
                <a:gd name="f7" fmla="val 13839"/>
                <a:gd name="f8" fmla="val 6856"/>
                <a:gd name="f9" fmla="val 91543"/>
                <a:gd name="f10" fmla="val 95352"/>
                <a:gd name="f11" fmla="val 98463"/>
                <a:gd name="f12" fmla="val 10792"/>
                <a:gd name="f13" fmla="val 6983"/>
                <a:gd name="f14" fmla="val 3123"/>
                <a:gd name="f15" fmla="val 95403"/>
                <a:gd name="f16" fmla="val 3047"/>
                <a:gd name="f17" fmla="val 63"/>
                <a:gd name="f18" fmla="val 3174"/>
                <a:gd name="f19" fmla="val 10767"/>
                <a:gd name="f20" fmla="val 3072"/>
                <a:gd name="f21" fmla="+- 0 0 -90"/>
                <a:gd name="f22" fmla="*/ f3 1 98526"/>
                <a:gd name="f23" fmla="*/ f4 1 1383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98526"/>
                <a:gd name="f32" fmla="*/ f28 1 13839"/>
                <a:gd name="f33" fmla="*/ 6856 f29 1"/>
                <a:gd name="f34" fmla="*/ 13839 f28 1"/>
                <a:gd name="f35" fmla="*/ 91543 f29 1"/>
                <a:gd name="f36" fmla="*/ 98526 f29 1"/>
                <a:gd name="f37" fmla="*/ 6983 f28 1"/>
                <a:gd name="f38" fmla="*/ 0 f28 1"/>
                <a:gd name="f39" fmla="*/ 0 f29 1"/>
                <a:gd name="f40" fmla="+- f30 0 f1"/>
                <a:gd name="f41" fmla="*/ f33 1 98526"/>
                <a:gd name="f42" fmla="*/ f34 1 13839"/>
                <a:gd name="f43" fmla="*/ f35 1 98526"/>
                <a:gd name="f44" fmla="*/ f36 1 98526"/>
                <a:gd name="f45" fmla="*/ f37 1 13839"/>
                <a:gd name="f46" fmla="*/ f38 1 13839"/>
                <a:gd name="f47" fmla="*/ f39 1 98526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1"/>
                <a:gd name="f56" fmla="*/ f45 1 f32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2 1"/>
                <a:gd name="f67" fmla="*/ f56 f23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4"/>
                </a:cxn>
                <a:cxn ang="f40">
                  <a:pos x="f66" y="f67"/>
                </a:cxn>
                <a:cxn ang="f40">
                  <a:pos x="f65" y="f68"/>
                </a:cxn>
                <a:cxn ang="f40">
                  <a:pos x="f63" y="f68"/>
                </a:cxn>
                <a:cxn ang="f40">
                  <a:pos x="f69" y="f67"/>
                </a:cxn>
                <a:cxn ang="f40">
                  <a:pos x="f63" y="f64"/>
                </a:cxn>
              </a:cxnLst>
              <a:rect l="f59" t="f62" r="f60" b="f61"/>
              <a:pathLst>
                <a:path w="98526" h="13839">
                  <a:moveTo>
                    <a:pt x="f8" y="f7"/>
                  </a:moveTo>
                  <a:lnTo>
                    <a:pt x="f9" y="f7"/>
                  </a:lnTo>
                  <a:cubicBezTo>
                    <a:pt x="f10" y="f7"/>
                    <a:pt x="f11" y="f12"/>
                    <a:pt x="f6" y="f13"/>
                  </a:cubicBezTo>
                  <a:cubicBezTo>
                    <a:pt x="f6" y="f14"/>
                    <a:pt x="f15" y="f5"/>
                    <a:pt x="f9" y="f5"/>
                  </a:cubicBezTo>
                  <a:lnTo>
                    <a:pt x="f8" y="f5"/>
                  </a:lnTo>
                  <a:cubicBezTo>
                    <a:pt x="f16" y="f17"/>
                    <a:pt x="f5" y="f18"/>
                    <a:pt x="f5" y="f13"/>
                  </a:cubicBezTo>
                  <a:cubicBezTo>
                    <a:pt x="f5" y="f19"/>
                    <a:pt x="f20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6" name="Freeform: Shape 766">
              <a:extLst>
                <a:ext uri="{FF2B5EF4-FFF2-40B4-BE49-F238E27FC236}">
                  <a16:creationId xmlns:a16="http://schemas.microsoft.com/office/drawing/2014/main" id="{A744CB69-3D17-FFAD-DABE-87D88E7FF1AB}"/>
                </a:ext>
              </a:extLst>
            </p:cNvPr>
            <p:cNvSpPr/>
            <p:nvPr/>
          </p:nvSpPr>
          <p:spPr>
            <a:xfrm>
              <a:off x="3311426" y="6461132"/>
              <a:ext cx="2414" cy="4038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403891"/>
                <a:gd name="f8" fmla="val 7245"/>
                <a:gd name="f9" fmla="val 1151"/>
                <a:gd name="f10" fmla="val 516"/>
                <a:gd name="f11" fmla="val 1904"/>
                <a:gd name="f12" fmla="val 8"/>
                <a:gd name="f13" fmla="val 1270"/>
                <a:gd name="f14" fmla="val 647"/>
                <a:gd name="f15" fmla="val -68"/>
                <a:gd name="f16" fmla="val 76"/>
                <a:gd name="f17" fmla="val 389"/>
                <a:gd name="f18" fmla="val 13"/>
                <a:gd name="f19" fmla="val 1011"/>
                <a:gd name="f20" fmla="val 1062"/>
                <a:gd name="f21" fmla="val 1100"/>
                <a:gd name="f22" fmla="val 7880"/>
                <a:gd name="f23" fmla="val 403892"/>
                <a:gd name="f24" fmla="val 7753"/>
                <a:gd name="f25" fmla="+- 0 0 -90"/>
                <a:gd name="f26" fmla="*/ f3 1 2412"/>
                <a:gd name="f27" fmla="*/ f4 1 40389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412"/>
                <a:gd name="f36" fmla="*/ f32 1 403891"/>
                <a:gd name="f37" fmla="*/ 2412 f33 1"/>
                <a:gd name="f38" fmla="*/ 7245 f32 1"/>
                <a:gd name="f39" fmla="*/ 1151 f32 1"/>
                <a:gd name="f40" fmla="*/ 1270 f33 1"/>
                <a:gd name="f41" fmla="*/ 8 f32 1"/>
                <a:gd name="f42" fmla="*/ 13 f33 1"/>
                <a:gd name="f43" fmla="*/ 1011 f32 1"/>
                <a:gd name="f44" fmla="*/ 0 f33 1"/>
                <a:gd name="f45" fmla="*/ 7880 f32 1"/>
                <a:gd name="f46" fmla="*/ 403892 f32 1"/>
                <a:gd name="f47" fmla="*/ 7753 f32 1"/>
                <a:gd name="f48" fmla="+- f34 0 f1"/>
                <a:gd name="f49" fmla="*/ f37 1 2412"/>
                <a:gd name="f50" fmla="*/ f38 1 403891"/>
                <a:gd name="f51" fmla="*/ f39 1 403891"/>
                <a:gd name="f52" fmla="*/ f40 1 2412"/>
                <a:gd name="f53" fmla="*/ f41 1 403891"/>
                <a:gd name="f54" fmla="*/ f42 1 2412"/>
                <a:gd name="f55" fmla="*/ f43 1 403891"/>
                <a:gd name="f56" fmla="*/ f44 1 2412"/>
                <a:gd name="f57" fmla="*/ f45 1 403891"/>
                <a:gd name="f58" fmla="*/ f46 1 403891"/>
                <a:gd name="f59" fmla="*/ f47 1 403891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6"/>
                <a:gd name="f67" fmla="*/ f52 1 f35"/>
                <a:gd name="f68" fmla="*/ f53 1 f36"/>
                <a:gd name="f69" fmla="*/ f54 1 f35"/>
                <a:gd name="f70" fmla="*/ f55 1 f36"/>
                <a:gd name="f71" fmla="*/ f56 1 f35"/>
                <a:gd name="f72" fmla="*/ f57 1 f36"/>
                <a:gd name="f73" fmla="*/ f58 1 f36"/>
                <a:gd name="f74" fmla="*/ f59 1 f36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7 1"/>
                <a:gd name="f82" fmla="*/ f67 f26 1"/>
                <a:gd name="f83" fmla="*/ f68 f27 1"/>
                <a:gd name="f84" fmla="*/ f69 f26 1"/>
                <a:gd name="f85" fmla="*/ f70 f27 1"/>
                <a:gd name="f86" fmla="*/ f71 f26 1"/>
                <a:gd name="f87" fmla="*/ f72 f27 1"/>
                <a:gd name="f88" fmla="*/ f73 f27 1"/>
                <a:gd name="f89" fmla="*/ f7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79" y="f80"/>
                </a:cxn>
                <a:cxn ang="f48">
                  <a:pos x="f79" y="f81"/>
                </a:cxn>
                <a:cxn ang="f48">
                  <a:pos x="f82" y="f83"/>
                </a:cxn>
                <a:cxn ang="f48">
                  <a:pos x="f84" y="f85"/>
                </a:cxn>
                <a:cxn ang="f48">
                  <a:pos x="f86" y="f81"/>
                </a:cxn>
                <a:cxn ang="f48">
                  <a:pos x="f86" y="f87"/>
                </a:cxn>
                <a:cxn ang="f48">
                  <a:pos x="f86" y="f87"/>
                </a:cxn>
                <a:cxn ang="f48">
                  <a:pos x="f86" y="f88"/>
                </a:cxn>
                <a:cxn ang="f48">
                  <a:pos x="f79" y="f88"/>
                </a:cxn>
                <a:cxn ang="f48">
                  <a:pos x="f79" y="f89"/>
                </a:cxn>
              </a:cxnLst>
              <a:rect l="f75" t="f78" r="f76" b="f77"/>
              <a:pathLst>
                <a:path w="2412" h="403891">
                  <a:moveTo>
                    <a:pt x="f6" y="f8"/>
                  </a:moveTo>
                  <a:lnTo>
                    <a:pt x="f6" y="f8"/>
                  </a:lnTo>
                  <a:lnTo>
                    <a:pt x="f6" y="f9"/>
                  </a:lnTo>
                  <a:cubicBezTo>
                    <a:pt x="f6" y="f10"/>
                    <a:pt x="f11" y="f12"/>
                    <a:pt x="f13" y="f12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5" y="f20"/>
                    <a:pt x="f5" y="f21"/>
                    <a:pt x="f5" y="f9"/>
                  </a:cubicBezTo>
                  <a:lnTo>
                    <a:pt x="f5" y="f22"/>
                  </a:lnTo>
                  <a:lnTo>
                    <a:pt x="f5" y="f22"/>
                  </a:lnTo>
                  <a:lnTo>
                    <a:pt x="f5" y="f23"/>
                  </a:lnTo>
                  <a:lnTo>
                    <a:pt x="f6" y="f23"/>
                  </a:lnTo>
                  <a:lnTo>
                    <a:pt x="f6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7" name="Freeform: Shape 767">
              <a:extLst>
                <a:ext uri="{FF2B5EF4-FFF2-40B4-BE49-F238E27FC236}">
                  <a16:creationId xmlns:a16="http://schemas.microsoft.com/office/drawing/2014/main" id="{22FC9A97-2794-9B50-9769-286E5C163CF9}"/>
                </a:ext>
              </a:extLst>
            </p:cNvPr>
            <p:cNvSpPr/>
            <p:nvPr/>
          </p:nvSpPr>
          <p:spPr>
            <a:xfrm>
              <a:off x="1530842" y="5807765"/>
              <a:ext cx="13834" cy="6622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662262"/>
                <a:gd name="f8" fmla="val 6983"/>
                <a:gd name="f9" fmla="val 655406"/>
                <a:gd name="f10" fmla="val 659190"/>
                <a:gd name="f11" fmla="val 3073"/>
                <a:gd name="f12" fmla="val 662263"/>
                <a:gd name="f13" fmla="val 6856"/>
                <a:gd name="f14" fmla="val 10665"/>
                <a:gd name="f15" fmla="val 13776"/>
                <a:gd name="f16" fmla="val 659215"/>
                <a:gd name="f17" fmla="val 3126"/>
                <a:gd name="f18" fmla="val 10716"/>
                <a:gd name="f19" fmla="val 3047"/>
                <a:gd name="f20" fmla="val 70"/>
                <a:gd name="f21" fmla="val 3176"/>
                <a:gd name="f22" fmla="+- 0 0 -90"/>
                <a:gd name="f23" fmla="*/ f3 1 13839"/>
                <a:gd name="f24" fmla="*/ f4 1 662262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9"/>
                <a:gd name="f33" fmla="*/ f29 1 662262"/>
                <a:gd name="f34" fmla="*/ 0 f30 1"/>
                <a:gd name="f35" fmla="*/ 6983 f29 1"/>
                <a:gd name="f36" fmla="*/ 655406 f29 1"/>
                <a:gd name="f37" fmla="*/ 6856 f30 1"/>
                <a:gd name="f38" fmla="*/ 662263 f29 1"/>
                <a:gd name="f39" fmla="*/ 13839 f30 1"/>
                <a:gd name="f40" fmla="*/ 0 f29 1"/>
                <a:gd name="f41" fmla="+- f31 0 f1"/>
                <a:gd name="f42" fmla="*/ f34 1 13839"/>
                <a:gd name="f43" fmla="*/ f35 1 662262"/>
                <a:gd name="f44" fmla="*/ f36 1 662262"/>
                <a:gd name="f45" fmla="*/ f37 1 13839"/>
                <a:gd name="f46" fmla="*/ f38 1 662262"/>
                <a:gd name="f47" fmla="*/ f39 1 13839"/>
                <a:gd name="f48" fmla="*/ f40 1 662262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3"/>
                <a:gd name="f56" fmla="*/ f45 1 f32"/>
                <a:gd name="f57" fmla="*/ f46 1 f33"/>
                <a:gd name="f58" fmla="*/ f47 1 f32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4 1"/>
                <a:gd name="f67" fmla="*/ f56 f23 1"/>
                <a:gd name="f68" fmla="*/ f57 f24 1"/>
                <a:gd name="f69" fmla="*/ f58 f23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4" y="f66"/>
                </a:cxn>
                <a:cxn ang="f41">
                  <a:pos x="f67" y="f68"/>
                </a:cxn>
                <a:cxn ang="f41">
                  <a:pos x="f69" y="f66"/>
                </a:cxn>
                <a:cxn ang="f41">
                  <a:pos x="f69" y="f65"/>
                </a:cxn>
                <a:cxn ang="f41">
                  <a:pos x="f67" y="f70"/>
                </a:cxn>
                <a:cxn ang="f41">
                  <a:pos x="f64" y="f65"/>
                </a:cxn>
              </a:cxnLst>
              <a:rect l="f60" t="f63" r="f61" b="f62"/>
              <a:pathLst>
                <a:path w="13839" h="662262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2"/>
                  </a:cubicBezTo>
                  <a:cubicBezTo>
                    <a:pt x="f14" y="f12"/>
                    <a:pt x="f15" y="f16"/>
                    <a:pt x="f6" y="f9"/>
                  </a:cubicBezTo>
                  <a:lnTo>
                    <a:pt x="f6" y="f8"/>
                  </a:lnTo>
                  <a:cubicBezTo>
                    <a:pt x="f6" y="f17"/>
                    <a:pt x="f18" y="f5"/>
                    <a:pt x="f13" y="f5"/>
                  </a:cubicBezTo>
                  <a:cubicBezTo>
                    <a:pt x="f19" y="f20"/>
                    <a:pt x="f5" y="f2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8" name="Freeform: Shape 768">
              <a:extLst>
                <a:ext uri="{FF2B5EF4-FFF2-40B4-BE49-F238E27FC236}">
                  <a16:creationId xmlns:a16="http://schemas.microsoft.com/office/drawing/2014/main" id="{1B918334-E8C7-0313-C3B6-EE9853AF0FFF}"/>
                </a:ext>
              </a:extLst>
            </p:cNvPr>
            <p:cNvSpPr/>
            <p:nvPr/>
          </p:nvSpPr>
          <p:spPr>
            <a:xfrm>
              <a:off x="3276203" y="5814404"/>
              <a:ext cx="12993" cy="1025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98"/>
                <a:gd name="f7" fmla="val 102569"/>
                <a:gd name="f8" fmla="val 809"/>
                <a:gd name="f9" fmla="val 89223"/>
                <a:gd name="f10" fmla="val 97095"/>
                <a:gd name="f11" fmla="val 733"/>
                <a:gd name="f12" fmla="val 97558"/>
                <a:gd name="f13" fmla="val 98029"/>
                <a:gd name="f14" fmla="val 98491"/>
                <a:gd name="f15" fmla="val 99507"/>
                <a:gd name="f16" fmla="val 1025"/>
                <a:gd name="f17" fmla="val 99978"/>
                <a:gd name="f18" fmla="val 1330"/>
                <a:gd name="f19" fmla="val 100407"/>
                <a:gd name="f20" fmla="val 1698"/>
                <a:gd name="f21" fmla="val 100777"/>
                <a:gd name="f22" fmla="val 101538"/>
                <a:gd name="f23" fmla="val 2117"/>
                <a:gd name="f24" fmla="val 101908"/>
                <a:gd name="f25" fmla="val 2587"/>
                <a:gd name="f26" fmla="val 102208"/>
                <a:gd name="f27" fmla="val 3095"/>
                <a:gd name="f28" fmla="val 102427"/>
                <a:gd name="f29" fmla="val 3857"/>
                <a:gd name="f30" fmla="val 4644"/>
                <a:gd name="f31" fmla="val 102616"/>
                <a:gd name="f32" fmla="val 5482"/>
                <a:gd name="f33" fmla="val 6269"/>
                <a:gd name="f34" fmla="val 7374"/>
                <a:gd name="f35" fmla="val 102432"/>
                <a:gd name="f36" fmla="val 8465"/>
                <a:gd name="f37" fmla="val 102171"/>
                <a:gd name="f38" fmla="val 9443"/>
                <a:gd name="f39" fmla="val 101665"/>
                <a:gd name="f40" fmla="val 11589"/>
                <a:gd name="f41" fmla="val 100430"/>
                <a:gd name="f42" fmla="val 12935"/>
                <a:gd name="f43" fmla="val 98170"/>
                <a:gd name="f44" fmla="val 95698"/>
                <a:gd name="f45" fmla="val 6567"/>
                <a:gd name="f46" fmla="val 12960"/>
                <a:gd name="f47" fmla="val 3589"/>
                <a:gd name="f48" fmla="val 11017"/>
                <a:gd name="f49" fmla="val 974"/>
                <a:gd name="f50" fmla="val 8173"/>
                <a:gd name="f51" fmla="val 91"/>
                <a:gd name="f52" fmla="val 6904"/>
                <a:gd name="f53" fmla="val 6015"/>
                <a:gd name="f54" fmla="val 5342"/>
                <a:gd name="f55" fmla="val -30"/>
                <a:gd name="f56" fmla="val 4657"/>
                <a:gd name="f57" fmla="val 3984"/>
                <a:gd name="f58" fmla="val 2714"/>
                <a:gd name="f59" fmla="val 853"/>
                <a:gd name="f60" fmla="val 1368"/>
                <a:gd name="f61" fmla="val 1116"/>
                <a:gd name="f62" fmla="val 1076"/>
                <a:gd name="f63" fmla="val 1414"/>
                <a:gd name="f64" fmla="val 1742"/>
                <a:gd name="f65" fmla="val 48"/>
                <a:gd name="f66" fmla="val 2885"/>
                <a:gd name="f67" fmla="val -3"/>
                <a:gd name="f68" fmla="val 3264"/>
                <a:gd name="f69" fmla="val 3648"/>
                <a:gd name="f70" fmla="val 4027"/>
                <a:gd name="f71" fmla="val -16"/>
                <a:gd name="f72" fmla="val 4491"/>
                <a:gd name="f73" fmla="val 4961"/>
                <a:gd name="f74" fmla="val 5424"/>
                <a:gd name="f75" fmla="+- 0 0 -90"/>
                <a:gd name="f76" fmla="*/ f3 1 12998"/>
                <a:gd name="f77" fmla="*/ f4 1 102569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12998"/>
                <a:gd name="f86" fmla="*/ f82 1 102569"/>
                <a:gd name="f87" fmla="*/ 809 f83 1"/>
                <a:gd name="f88" fmla="*/ 89223 f82 1"/>
                <a:gd name="f89" fmla="*/ 97095 f82 1"/>
                <a:gd name="f90" fmla="*/ 98491 f82 1"/>
                <a:gd name="f91" fmla="*/ 99507 f82 1"/>
                <a:gd name="f92" fmla="*/ 1698 f83 1"/>
                <a:gd name="f93" fmla="*/ 100777 f82 1"/>
                <a:gd name="f94" fmla="*/ 101538 f82 1"/>
                <a:gd name="f95" fmla="*/ 3095 f83 1"/>
                <a:gd name="f96" fmla="*/ 102427 f82 1"/>
                <a:gd name="f97" fmla="*/ 3857 f83 1"/>
                <a:gd name="f98" fmla="*/ 6269 f83 1"/>
                <a:gd name="f99" fmla="*/ 9443 f83 1"/>
                <a:gd name="f100" fmla="*/ 101665 f82 1"/>
                <a:gd name="f101" fmla="*/ 12998 f83 1"/>
                <a:gd name="f102" fmla="*/ 95698 f82 1"/>
                <a:gd name="f103" fmla="*/ 6567 f82 1"/>
                <a:gd name="f104" fmla="*/ 8173 f83 1"/>
                <a:gd name="f105" fmla="*/ 91 f82 1"/>
                <a:gd name="f106" fmla="*/ 6904 f83 1"/>
                <a:gd name="f107" fmla="*/ 6015 f83 1"/>
                <a:gd name="f108" fmla="*/ 3984 f83 1"/>
                <a:gd name="f109" fmla="*/ 2714 f83 1"/>
                <a:gd name="f110" fmla="*/ 853 f82 1"/>
                <a:gd name="f111" fmla="*/ 1742 f82 1"/>
                <a:gd name="f112" fmla="*/ 48 f83 1"/>
                <a:gd name="f113" fmla="*/ 2885 f82 1"/>
                <a:gd name="f114" fmla="*/ 4027 f82 1"/>
                <a:gd name="f115" fmla="*/ 5424 f82 1"/>
                <a:gd name="f116" fmla="+- f84 0 f1"/>
                <a:gd name="f117" fmla="*/ f87 1 12998"/>
                <a:gd name="f118" fmla="*/ f88 1 102569"/>
                <a:gd name="f119" fmla="*/ f89 1 102569"/>
                <a:gd name="f120" fmla="*/ f90 1 102569"/>
                <a:gd name="f121" fmla="*/ f91 1 102569"/>
                <a:gd name="f122" fmla="*/ f92 1 12998"/>
                <a:gd name="f123" fmla="*/ f93 1 102569"/>
                <a:gd name="f124" fmla="*/ f94 1 102569"/>
                <a:gd name="f125" fmla="*/ f95 1 12998"/>
                <a:gd name="f126" fmla="*/ f96 1 102569"/>
                <a:gd name="f127" fmla="*/ f97 1 12998"/>
                <a:gd name="f128" fmla="*/ f98 1 12998"/>
                <a:gd name="f129" fmla="*/ f99 1 12998"/>
                <a:gd name="f130" fmla="*/ f100 1 102569"/>
                <a:gd name="f131" fmla="*/ f101 1 12998"/>
                <a:gd name="f132" fmla="*/ f102 1 102569"/>
                <a:gd name="f133" fmla="*/ f103 1 102569"/>
                <a:gd name="f134" fmla="*/ f104 1 12998"/>
                <a:gd name="f135" fmla="*/ f105 1 102569"/>
                <a:gd name="f136" fmla="*/ f106 1 12998"/>
                <a:gd name="f137" fmla="*/ f107 1 12998"/>
                <a:gd name="f138" fmla="*/ f108 1 12998"/>
                <a:gd name="f139" fmla="*/ f109 1 12998"/>
                <a:gd name="f140" fmla="*/ f110 1 102569"/>
                <a:gd name="f141" fmla="*/ f111 1 102569"/>
                <a:gd name="f142" fmla="*/ f112 1 12998"/>
                <a:gd name="f143" fmla="*/ f113 1 102569"/>
                <a:gd name="f144" fmla="*/ f114 1 102569"/>
                <a:gd name="f145" fmla="*/ f115 1 102569"/>
                <a:gd name="f146" fmla="*/ f78 1 f85"/>
                <a:gd name="f147" fmla="*/ f79 1 f85"/>
                <a:gd name="f148" fmla="*/ f78 1 f86"/>
                <a:gd name="f149" fmla="*/ f80 1 f86"/>
                <a:gd name="f150" fmla="*/ f117 1 f85"/>
                <a:gd name="f151" fmla="*/ f118 1 f86"/>
                <a:gd name="f152" fmla="*/ f119 1 f86"/>
                <a:gd name="f153" fmla="*/ f120 1 f86"/>
                <a:gd name="f154" fmla="*/ f121 1 f86"/>
                <a:gd name="f155" fmla="*/ f122 1 f85"/>
                <a:gd name="f156" fmla="*/ f123 1 f86"/>
                <a:gd name="f157" fmla="*/ f124 1 f86"/>
                <a:gd name="f158" fmla="*/ f125 1 f85"/>
                <a:gd name="f159" fmla="*/ f126 1 f86"/>
                <a:gd name="f160" fmla="*/ f127 1 f85"/>
                <a:gd name="f161" fmla="*/ f128 1 f85"/>
                <a:gd name="f162" fmla="*/ f129 1 f85"/>
                <a:gd name="f163" fmla="*/ f130 1 f86"/>
                <a:gd name="f164" fmla="*/ f131 1 f85"/>
                <a:gd name="f165" fmla="*/ f132 1 f86"/>
                <a:gd name="f166" fmla="*/ f133 1 f86"/>
                <a:gd name="f167" fmla="*/ f134 1 f85"/>
                <a:gd name="f168" fmla="*/ f135 1 f86"/>
                <a:gd name="f169" fmla="*/ f136 1 f85"/>
                <a:gd name="f170" fmla="*/ f137 1 f85"/>
                <a:gd name="f171" fmla="*/ f138 1 f85"/>
                <a:gd name="f172" fmla="*/ f139 1 f85"/>
                <a:gd name="f173" fmla="*/ f140 1 f86"/>
                <a:gd name="f174" fmla="*/ f141 1 f86"/>
                <a:gd name="f175" fmla="*/ f142 1 f85"/>
                <a:gd name="f176" fmla="*/ f143 1 f86"/>
                <a:gd name="f177" fmla="*/ f144 1 f86"/>
                <a:gd name="f178" fmla="*/ f145 1 f86"/>
                <a:gd name="f179" fmla="*/ f146 f76 1"/>
                <a:gd name="f180" fmla="*/ f147 f76 1"/>
                <a:gd name="f181" fmla="*/ f149 f77 1"/>
                <a:gd name="f182" fmla="*/ f148 f77 1"/>
                <a:gd name="f183" fmla="*/ f150 f76 1"/>
                <a:gd name="f184" fmla="*/ f151 f77 1"/>
                <a:gd name="f185" fmla="*/ f152 f77 1"/>
                <a:gd name="f186" fmla="*/ f153 f77 1"/>
                <a:gd name="f187" fmla="*/ f154 f77 1"/>
                <a:gd name="f188" fmla="*/ f155 f76 1"/>
                <a:gd name="f189" fmla="*/ f156 f77 1"/>
                <a:gd name="f190" fmla="*/ f157 f77 1"/>
                <a:gd name="f191" fmla="*/ f158 f76 1"/>
                <a:gd name="f192" fmla="*/ f159 f77 1"/>
                <a:gd name="f193" fmla="*/ f160 f76 1"/>
                <a:gd name="f194" fmla="*/ f161 f76 1"/>
                <a:gd name="f195" fmla="*/ f162 f76 1"/>
                <a:gd name="f196" fmla="*/ f163 f77 1"/>
                <a:gd name="f197" fmla="*/ f164 f76 1"/>
                <a:gd name="f198" fmla="*/ f165 f77 1"/>
                <a:gd name="f199" fmla="*/ f166 f77 1"/>
                <a:gd name="f200" fmla="*/ f167 f76 1"/>
                <a:gd name="f201" fmla="*/ f168 f77 1"/>
                <a:gd name="f202" fmla="*/ f169 f76 1"/>
                <a:gd name="f203" fmla="*/ f170 f76 1"/>
                <a:gd name="f204" fmla="*/ f171 f76 1"/>
                <a:gd name="f205" fmla="*/ f172 f76 1"/>
                <a:gd name="f206" fmla="*/ f173 f77 1"/>
                <a:gd name="f207" fmla="*/ f174 f77 1"/>
                <a:gd name="f208" fmla="*/ f175 f76 1"/>
                <a:gd name="f209" fmla="*/ f176 f77 1"/>
                <a:gd name="f210" fmla="*/ f177 f77 1"/>
                <a:gd name="f211" fmla="*/ f178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6">
                  <a:pos x="f183" y="f184"/>
                </a:cxn>
                <a:cxn ang="f116">
                  <a:pos x="f183" y="f185"/>
                </a:cxn>
                <a:cxn ang="f116">
                  <a:pos x="f183" y="f185"/>
                </a:cxn>
                <a:cxn ang="f116">
                  <a:pos x="f183" y="f186"/>
                </a:cxn>
                <a:cxn ang="f116">
                  <a:pos x="f183" y="f187"/>
                </a:cxn>
                <a:cxn ang="f116">
                  <a:pos x="f188" y="f189"/>
                </a:cxn>
                <a:cxn ang="f116">
                  <a:pos x="f188" y="f190"/>
                </a:cxn>
                <a:cxn ang="f116">
                  <a:pos x="f191" y="f192"/>
                </a:cxn>
                <a:cxn ang="f116">
                  <a:pos x="f193" y="f192"/>
                </a:cxn>
                <a:cxn ang="f116">
                  <a:pos x="f194" y="f192"/>
                </a:cxn>
                <a:cxn ang="f116">
                  <a:pos x="f194" y="f192"/>
                </a:cxn>
                <a:cxn ang="f116">
                  <a:pos x="f195" y="f196"/>
                </a:cxn>
                <a:cxn ang="f116">
                  <a:pos x="f195" y="f196"/>
                </a:cxn>
                <a:cxn ang="f116">
                  <a:pos x="f197" y="f198"/>
                </a:cxn>
                <a:cxn ang="f116">
                  <a:pos x="f197" y="f199"/>
                </a:cxn>
                <a:cxn ang="f116">
                  <a:pos x="f200" y="f201"/>
                </a:cxn>
                <a:cxn ang="f116">
                  <a:pos x="f202" y="f201"/>
                </a:cxn>
                <a:cxn ang="f116">
                  <a:pos x="f203" y="f201"/>
                </a:cxn>
                <a:cxn ang="f116">
                  <a:pos x="f204" y="f201"/>
                </a:cxn>
                <a:cxn ang="f116">
                  <a:pos x="f205" y="f201"/>
                </a:cxn>
                <a:cxn ang="f116">
                  <a:pos x="f188" y="f206"/>
                </a:cxn>
                <a:cxn ang="f116">
                  <a:pos x="f183" y="f207"/>
                </a:cxn>
                <a:cxn ang="f116">
                  <a:pos x="f208" y="f209"/>
                </a:cxn>
                <a:cxn ang="f116">
                  <a:pos x="f208" y="f210"/>
                </a:cxn>
                <a:cxn ang="f116">
                  <a:pos x="f208" y="f211"/>
                </a:cxn>
                <a:cxn ang="f116">
                  <a:pos x="f208" y="f211"/>
                </a:cxn>
                <a:cxn ang="f116">
                  <a:pos x="f208" y="f184"/>
                </a:cxn>
              </a:cxnLst>
              <a:rect l="f179" t="f182" r="f180" b="f181"/>
              <a:pathLst>
                <a:path w="12998" h="102569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0"/>
                    <a:pt x="f8" y="f10"/>
                  </a:cubicBezTo>
                  <a:cubicBezTo>
                    <a:pt x="f11" y="f12"/>
                    <a:pt x="f11" y="f13"/>
                    <a:pt x="f8" y="f14"/>
                  </a:cubicBezTo>
                  <a:lnTo>
                    <a:pt x="f8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7" y="f28"/>
                    <a:pt x="f27" y="f28"/>
                    <a:pt x="f29" y="f28"/>
                  </a:cubicBezTo>
                  <a:cubicBezTo>
                    <a:pt x="f30" y="f31"/>
                    <a:pt x="f32" y="f31"/>
                    <a:pt x="f33" y="f28"/>
                  </a:cubicBezTo>
                  <a:lnTo>
                    <a:pt x="f33" y="f28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38" y="f39"/>
                  </a:lnTo>
                  <a:cubicBezTo>
                    <a:pt x="f40" y="f41"/>
                    <a:pt x="f42" y="f43"/>
                    <a:pt x="f6" y="f44"/>
                  </a:cubicBezTo>
                  <a:lnTo>
                    <a:pt x="f6" y="f45"/>
                  </a:lnTo>
                  <a:cubicBezTo>
                    <a:pt x="f46" y="f47"/>
                    <a:pt x="f48" y="f49"/>
                    <a:pt x="f50" y="f51"/>
                  </a:cubicBezTo>
                  <a:lnTo>
                    <a:pt x="f52" y="f51"/>
                  </a:lnTo>
                  <a:lnTo>
                    <a:pt x="f53" y="f51"/>
                  </a:lnTo>
                  <a:cubicBezTo>
                    <a:pt x="f54" y="f55"/>
                    <a:pt x="f56" y="f55"/>
                    <a:pt x="f57" y="f51"/>
                  </a:cubicBezTo>
                  <a:lnTo>
                    <a:pt x="f58" y="f51"/>
                  </a:lnTo>
                  <a:lnTo>
                    <a:pt x="f20" y="f59"/>
                  </a:lnTo>
                  <a:cubicBezTo>
                    <a:pt x="f60" y="f61"/>
                    <a:pt x="f62" y="f63"/>
                    <a:pt x="f8" y="f64"/>
                  </a:cubicBezTo>
                  <a:lnTo>
                    <a:pt x="f65" y="f66"/>
                  </a:lnTo>
                  <a:cubicBezTo>
                    <a:pt x="f67" y="f68"/>
                    <a:pt x="f67" y="f69"/>
                    <a:pt x="f65" y="f70"/>
                  </a:cubicBezTo>
                  <a:cubicBezTo>
                    <a:pt x="f71" y="f72"/>
                    <a:pt x="f71" y="f73"/>
                    <a:pt x="f65" y="f74"/>
                  </a:cubicBezTo>
                  <a:cubicBezTo>
                    <a:pt x="f65" y="f74"/>
                    <a:pt x="f65" y="f74"/>
                    <a:pt x="f65" y="f74"/>
                  </a:cubicBezTo>
                  <a:lnTo>
                    <a:pt x="f6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9" name="Freeform: Shape 769">
              <a:extLst>
                <a:ext uri="{FF2B5EF4-FFF2-40B4-BE49-F238E27FC236}">
                  <a16:creationId xmlns:a16="http://schemas.microsoft.com/office/drawing/2014/main" id="{4563FB76-E932-E795-6F47-C19F96C75B4C}"/>
                </a:ext>
              </a:extLst>
            </p:cNvPr>
            <p:cNvSpPr/>
            <p:nvPr/>
          </p:nvSpPr>
          <p:spPr>
            <a:xfrm>
              <a:off x="8610008" y="6443612"/>
              <a:ext cx="809033" cy="4208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9032"/>
                <a:gd name="f7" fmla="val 420897"/>
                <a:gd name="f8" fmla="val 806113"/>
                <a:gd name="f9" fmla="val 4063"/>
                <a:gd name="f10" fmla="val 804589"/>
                <a:gd name="f11" fmla="val 4025"/>
                <a:gd name="f12" fmla="val 803116"/>
                <a:gd name="f13" fmla="val 3492"/>
                <a:gd name="f14" fmla="val 801923"/>
                <a:gd name="f15" fmla="val 2539"/>
                <a:gd name="f16" fmla="val 659339"/>
                <a:gd name="f17" fmla="val 658044"/>
                <a:gd name="f18" fmla="val 3695"/>
                <a:gd name="f19" fmla="val 656368"/>
                <a:gd name="f20" fmla="val 4330"/>
                <a:gd name="f21" fmla="val 654641"/>
                <a:gd name="f22" fmla="val 4317"/>
                <a:gd name="f23" fmla="val 651835"/>
                <a:gd name="f24" fmla="val 4342"/>
                <a:gd name="f25" fmla="val 649296"/>
                <a:gd name="f26" fmla="val 2628"/>
                <a:gd name="f27" fmla="val 648293"/>
                <a:gd name="f28" fmla="val 271328"/>
                <a:gd name="f29" fmla="val 270541"/>
                <a:gd name="f30" fmla="val 3009"/>
                <a:gd name="f31" fmla="val 267836"/>
                <a:gd name="f32" fmla="val 5142"/>
                <a:gd name="f33" fmla="val 264726"/>
                <a:gd name="f34" fmla="val 5206"/>
                <a:gd name="f35" fmla="val 261628"/>
                <a:gd name="f36" fmla="val 5168"/>
                <a:gd name="f37" fmla="val 258949"/>
                <a:gd name="f38" fmla="val 3022"/>
                <a:gd name="f39" fmla="val 258250"/>
                <a:gd name="f40" fmla="val 119349"/>
                <a:gd name="f41" fmla="val 118181"/>
                <a:gd name="f42" fmla="val 2298"/>
                <a:gd name="f43" fmla="val 115832"/>
                <a:gd name="f44" fmla="val 3758"/>
                <a:gd name="f45" fmla="val 113254"/>
                <a:gd name="f46" fmla="val 3809"/>
                <a:gd name="f47" fmla="val 111934"/>
                <a:gd name="f48" fmla="val 3733"/>
                <a:gd name="f49" fmla="val 110664"/>
                <a:gd name="f50" fmla="val 3301"/>
                <a:gd name="f51" fmla="val 109573"/>
                <a:gd name="f52" fmla="val 10030"/>
                <a:gd name="f53" fmla="val 8786"/>
                <a:gd name="f54" fmla="val 4406"/>
                <a:gd name="f55" fmla="val 6691"/>
                <a:gd name="f56" fmla="val 5548"/>
                <a:gd name="f57" fmla="val 4444"/>
                <a:gd name="f58" fmla="val 5587"/>
                <a:gd name="f59" fmla="val 2806"/>
                <a:gd name="f60" fmla="val 5510"/>
                <a:gd name="f61" fmla="val 1231"/>
                <a:gd name="f62" fmla="val 4888"/>
                <a:gd name="f63" fmla="val 809033"/>
                <a:gd name="f64" fmla="val 808145"/>
                <a:gd name="f65" fmla="val 3822"/>
                <a:gd name="f66" fmla="val 807141"/>
                <a:gd name="f67" fmla="val 4076"/>
                <a:gd name="f68" fmla="+- 0 0 -90"/>
                <a:gd name="f69" fmla="*/ f3 1 809032"/>
                <a:gd name="f70" fmla="*/ f4 1 420897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809032"/>
                <a:gd name="f79" fmla="*/ f75 1 420897"/>
                <a:gd name="f80" fmla="*/ 806113 f76 1"/>
                <a:gd name="f81" fmla="*/ 4063 f75 1"/>
                <a:gd name="f82" fmla="*/ 801923 f76 1"/>
                <a:gd name="f83" fmla="*/ 2539 f75 1"/>
                <a:gd name="f84" fmla="*/ 659339 f76 1"/>
                <a:gd name="f85" fmla="*/ 654641 f76 1"/>
                <a:gd name="f86" fmla="*/ 4317 f75 1"/>
                <a:gd name="f87" fmla="*/ 648293 f76 1"/>
                <a:gd name="f88" fmla="*/ 0 f75 1"/>
                <a:gd name="f89" fmla="*/ 271328 f76 1"/>
                <a:gd name="f90" fmla="*/ 264726 f76 1"/>
                <a:gd name="f91" fmla="*/ 5206 f75 1"/>
                <a:gd name="f92" fmla="*/ 258250 f76 1"/>
                <a:gd name="f93" fmla="*/ 119349 f76 1"/>
                <a:gd name="f94" fmla="*/ 113254 f76 1"/>
                <a:gd name="f95" fmla="*/ 3809 f75 1"/>
                <a:gd name="f96" fmla="*/ 109573 f76 1"/>
                <a:gd name="f97" fmla="*/ 10030 f76 1"/>
                <a:gd name="f98" fmla="*/ 4444 f76 1"/>
                <a:gd name="f99" fmla="*/ 5587 f75 1"/>
                <a:gd name="f100" fmla="*/ 0 f76 1"/>
                <a:gd name="f101" fmla="*/ 420897 f75 1"/>
                <a:gd name="f102" fmla="*/ 809033 f76 1"/>
                <a:gd name="f103" fmla="*/ 3301 f75 1"/>
                <a:gd name="f104" fmla="+- f77 0 f1"/>
                <a:gd name="f105" fmla="*/ f80 1 809032"/>
                <a:gd name="f106" fmla="*/ f81 1 420897"/>
                <a:gd name="f107" fmla="*/ f82 1 809032"/>
                <a:gd name="f108" fmla="*/ f83 1 420897"/>
                <a:gd name="f109" fmla="*/ f84 1 809032"/>
                <a:gd name="f110" fmla="*/ f85 1 809032"/>
                <a:gd name="f111" fmla="*/ f86 1 420897"/>
                <a:gd name="f112" fmla="*/ f87 1 809032"/>
                <a:gd name="f113" fmla="*/ f88 1 420897"/>
                <a:gd name="f114" fmla="*/ f89 1 809032"/>
                <a:gd name="f115" fmla="*/ f90 1 809032"/>
                <a:gd name="f116" fmla="*/ f91 1 420897"/>
                <a:gd name="f117" fmla="*/ f92 1 809032"/>
                <a:gd name="f118" fmla="*/ f93 1 809032"/>
                <a:gd name="f119" fmla="*/ f94 1 809032"/>
                <a:gd name="f120" fmla="*/ f95 1 420897"/>
                <a:gd name="f121" fmla="*/ f96 1 809032"/>
                <a:gd name="f122" fmla="*/ f97 1 809032"/>
                <a:gd name="f123" fmla="*/ f98 1 809032"/>
                <a:gd name="f124" fmla="*/ f99 1 420897"/>
                <a:gd name="f125" fmla="*/ f100 1 809032"/>
                <a:gd name="f126" fmla="*/ f101 1 420897"/>
                <a:gd name="f127" fmla="*/ f102 1 809032"/>
                <a:gd name="f128" fmla="*/ f103 1 420897"/>
                <a:gd name="f129" fmla="*/ f71 1 f78"/>
                <a:gd name="f130" fmla="*/ f72 1 f78"/>
                <a:gd name="f131" fmla="*/ f71 1 f79"/>
                <a:gd name="f132" fmla="*/ f73 1 f79"/>
                <a:gd name="f133" fmla="*/ f105 1 f78"/>
                <a:gd name="f134" fmla="*/ f106 1 f79"/>
                <a:gd name="f135" fmla="*/ f107 1 f78"/>
                <a:gd name="f136" fmla="*/ f108 1 f79"/>
                <a:gd name="f137" fmla="*/ f109 1 f78"/>
                <a:gd name="f138" fmla="*/ f110 1 f78"/>
                <a:gd name="f139" fmla="*/ f111 1 f79"/>
                <a:gd name="f140" fmla="*/ f112 1 f78"/>
                <a:gd name="f141" fmla="*/ f113 1 f79"/>
                <a:gd name="f142" fmla="*/ f114 1 f78"/>
                <a:gd name="f143" fmla="*/ f115 1 f78"/>
                <a:gd name="f144" fmla="*/ f116 1 f79"/>
                <a:gd name="f145" fmla="*/ f117 1 f78"/>
                <a:gd name="f146" fmla="*/ f118 1 f78"/>
                <a:gd name="f147" fmla="*/ f119 1 f78"/>
                <a:gd name="f148" fmla="*/ f120 1 f79"/>
                <a:gd name="f149" fmla="*/ f121 1 f78"/>
                <a:gd name="f150" fmla="*/ f122 1 f78"/>
                <a:gd name="f151" fmla="*/ f123 1 f78"/>
                <a:gd name="f152" fmla="*/ f124 1 f79"/>
                <a:gd name="f153" fmla="*/ f125 1 f78"/>
                <a:gd name="f154" fmla="*/ f126 1 f79"/>
                <a:gd name="f155" fmla="*/ f127 1 f78"/>
                <a:gd name="f156" fmla="*/ f128 1 f79"/>
                <a:gd name="f157" fmla="*/ f129 f69 1"/>
                <a:gd name="f158" fmla="*/ f130 f69 1"/>
                <a:gd name="f159" fmla="*/ f132 f70 1"/>
                <a:gd name="f160" fmla="*/ f131 f70 1"/>
                <a:gd name="f161" fmla="*/ f133 f69 1"/>
                <a:gd name="f162" fmla="*/ f134 f70 1"/>
                <a:gd name="f163" fmla="*/ f135 f69 1"/>
                <a:gd name="f164" fmla="*/ f136 f70 1"/>
                <a:gd name="f165" fmla="*/ f137 f69 1"/>
                <a:gd name="f166" fmla="*/ f138 f69 1"/>
                <a:gd name="f167" fmla="*/ f139 f70 1"/>
                <a:gd name="f168" fmla="*/ f140 f69 1"/>
                <a:gd name="f169" fmla="*/ f141 f70 1"/>
                <a:gd name="f170" fmla="*/ f142 f69 1"/>
                <a:gd name="f171" fmla="*/ f143 f69 1"/>
                <a:gd name="f172" fmla="*/ f144 f70 1"/>
                <a:gd name="f173" fmla="*/ f145 f69 1"/>
                <a:gd name="f174" fmla="*/ f146 f69 1"/>
                <a:gd name="f175" fmla="*/ f147 f69 1"/>
                <a:gd name="f176" fmla="*/ f148 f70 1"/>
                <a:gd name="f177" fmla="*/ f149 f69 1"/>
                <a:gd name="f178" fmla="*/ f150 f69 1"/>
                <a:gd name="f179" fmla="*/ f151 f69 1"/>
                <a:gd name="f180" fmla="*/ f152 f70 1"/>
                <a:gd name="f181" fmla="*/ f153 f69 1"/>
                <a:gd name="f182" fmla="*/ f154 f70 1"/>
                <a:gd name="f183" fmla="*/ f155 f69 1"/>
                <a:gd name="f184" fmla="*/ f156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61" y="f162"/>
                </a:cxn>
                <a:cxn ang="f104">
                  <a:pos x="f163" y="f164"/>
                </a:cxn>
                <a:cxn ang="f104">
                  <a:pos x="f165" y="f164"/>
                </a:cxn>
                <a:cxn ang="f104">
                  <a:pos x="f166" y="f167"/>
                </a:cxn>
                <a:cxn ang="f104">
                  <a:pos x="f168" y="f169"/>
                </a:cxn>
                <a:cxn ang="f104">
                  <a:pos x="f170" y="f169"/>
                </a:cxn>
                <a:cxn ang="f104">
                  <a:pos x="f171" y="f172"/>
                </a:cxn>
                <a:cxn ang="f104">
                  <a:pos x="f173" y="f169"/>
                </a:cxn>
                <a:cxn ang="f104">
                  <a:pos x="f174" y="f169"/>
                </a:cxn>
                <a:cxn ang="f104">
                  <a:pos x="f175" y="f176"/>
                </a:cxn>
                <a:cxn ang="f104">
                  <a:pos x="f177" y="f164"/>
                </a:cxn>
                <a:cxn ang="f104">
                  <a:pos x="f178" y="f164"/>
                </a:cxn>
                <a:cxn ang="f104">
                  <a:pos x="f179" y="f180"/>
                </a:cxn>
                <a:cxn ang="f104">
                  <a:pos x="f181" y="f176"/>
                </a:cxn>
                <a:cxn ang="f104">
                  <a:pos x="f181" y="f182"/>
                </a:cxn>
                <a:cxn ang="f104">
                  <a:pos x="f183" y="f182"/>
                </a:cxn>
                <a:cxn ang="f104">
                  <a:pos x="f183" y="f184"/>
                </a:cxn>
                <a:cxn ang="f104">
                  <a:pos x="f161" y="f162"/>
                </a:cxn>
              </a:cxnLst>
              <a:rect l="f157" t="f160" r="f158" b="f159"/>
              <a:pathLst>
                <a:path w="809032" h="42089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5"/>
                  </a:cubicBezTo>
                  <a:lnTo>
                    <a:pt x="f28" y="f5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5"/>
                  </a:cubicBezTo>
                  <a:lnTo>
                    <a:pt x="f40" y="f5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15"/>
                  </a:cubicBezTo>
                  <a:lnTo>
                    <a:pt x="f52" y="f15"/>
                  </a:ln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5" y="f46"/>
                  </a:cubicBezTo>
                  <a:lnTo>
                    <a:pt x="f5" y="f7"/>
                  </a:lnTo>
                  <a:lnTo>
                    <a:pt x="f63" y="f7"/>
                  </a:lnTo>
                  <a:lnTo>
                    <a:pt x="f63" y="f50"/>
                  </a:lnTo>
                  <a:cubicBezTo>
                    <a:pt x="f64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0" name="Freeform: Shape 770">
              <a:extLst>
                <a:ext uri="{FF2B5EF4-FFF2-40B4-BE49-F238E27FC236}">
                  <a16:creationId xmlns:a16="http://schemas.microsoft.com/office/drawing/2014/main" id="{18F7B5E8-029C-BFFA-4387-65869A515672}"/>
                </a:ext>
              </a:extLst>
            </p:cNvPr>
            <p:cNvSpPr/>
            <p:nvPr/>
          </p:nvSpPr>
          <p:spPr>
            <a:xfrm>
              <a:off x="8538274" y="5898291"/>
              <a:ext cx="69320" cy="9662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324"/>
                <a:gd name="f7" fmla="val 966222"/>
                <a:gd name="f8" fmla="val 545833"/>
                <a:gd name="f9" fmla="val 16760"/>
                <a:gd name="f10" fmla="val 966223"/>
                <a:gd name="f11" fmla="val 545960"/>
                <a:gd name="f12" fmla="+- 0 0 -90"/>
                <a:gd name="f13" fmla="*/ f3 1 69324"/>
                <a:gd name="f14" fmla="*/ f4 1 96622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9324"/>
                <a:gd name="f23" fmla="*/ f19 1 966222"/>
                <a:gd name="f24" fmla="*/ 69324 f20 1"/>
                <a:gd name="f25" fmla="*/ 545833 f19 1"/>
                <a:gd name="f26" fmla="*/ 16760 f19 1"/>
                <a:gd name="f27" fmla="*/ 0 f20 1"/>
                <a:gd name="f28" fmla="*/ 0 f19 1"/>
                <a:gd name="f29" fmla="*/ 966223 f19 1"/>
                <a:gd name="f30" fmla="*/ 545960 f19 1"/>
                <a:gd name="f31" fmla="+- f21 0 f1"/>
                <a:gd name="f32" fmla="*/ f24 1 69324"/>
                <a:gd name="f33" fmla="*/ f25 1 966222"/>
                <a:gd name="f34" fmla="*/ f26 1 966222"/>
                <a:gd name="f35" fmla="*/ f27 1 69324"/>
                <a:gd name="f36" fmla="*/ f28 1 966222"/>
                <a:gd name="f37" fmla="*/ f29 1 966222"/>
                <a:gd name="f38" fmla="*/ f30 1 96622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8"/>
                </a:cxn>
                <a:cxn ang="f31">
                  <a:pos x="f57" y="f59"/>
                </a:cxn>
                <a:cxn ang="f31">
                  <a:pos x="f54" y="f59"/>
                </a:cxn>
                <a:cxn ang="f31">
                  <a:pos x="f54" y="f60"/>
                </a:cxn>
              </a:cxnLst>
              <a:rect l="f50" t="f53" r="f51" b="f52"/>
              <a:pathLst>
                <a:path w="69324" h="966222">
                  <a:moveTo>
                    <a:pt x="f6" y="f8"/>
                  </a:moveTo>
                  <a:lnTo>
                    <a:pt x="f6" y="f9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6" y="f10"/>
                  </a:lnTo>
                  <a:lnTo>
                    <a:pt x="f6" y="f11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1" name="Freeform: Shape 771">
              <a:extLst>
                <a:ext uri="{FF2B5EF4-FFF2-40B4-BE49-F238E27FC236}">
                  <a16:creationId xmlns:a16="http://schemas.microsoft.com/office/drawing/2014/main" id="{869549F5-76FC-6032-D9AC-2912852EC207}"/>
                </a:ext>
              </a:extLst>
            </p:cNvPr>
            <p:cNvSpPr/>
            <p:nvPr/>
          </p:nvSpPr>
          <p:spPr>
            <a:xfrm>
              <a:off x="8237866" y="5897779"/>
              <a:ext cx="297993" cy="9667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991"/>
                <a:gd name="f7" fmla="val 966730"/>
                <a:gd name="f8" fmla="val 966731"/>
                <a:gd name="f9" fmla="+- 0 0 -90"/>
                <a:gd name="f10" fmla="*/ f3 1 297991"/>
                <a:gd name="f11" fmla="*/ f4 1 966730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97991"/>
                <a:gd name="f20" fmla="*/ f16 1 966730"/>
                <a:gd name="f21" fmla="*/ 0 f17 1"/>
                <a:gd name="f22" fmla="*/ 0 f16 1"/>
                <a:gd name="f23" fmla="*/ 297991 f17 1"/>
                <a:gd name="f24" fmla="*/ 966731 f16 1"/>
                <a:gd name="f25" fmla="+- f18 0 f1"/>
                <a:gd name="f26" fmla="*/ f21 1 297991"/>
                <a:gd name="f27" fmla="*/ f22 1 966730"/>
                <a:gd name="f28" fmla="*/ f23 1 297991"/>
                <a:gd name="f29" fmla="*/ f24 1 96673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97991" h="966730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2" name="Freeform: Shape 772">
              <a:extLst>
                <a:ext uri="{FF2B5EF4-FFF2-40B4-BE49-F238E27FC236}">
                  <a16:creationId xmlns:a16="http://schemas.microsoft.com/office/drawing/2014/main" id="{7C069642-41E1-79AD-E063-DB5B78E44D32}"/>
                </a:ext>
              </a:extLst>
            </p:cNvPr>
            <p:cNvSpPr/>
            <p:nvPr/>
          </p:nvSpPr>
          <p:spPr>
            <a:xfrm>
              <a:off x="11779986" y="6429777"/>
              <a:ext cx="21835" cy="4347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38"/>
                <a:gd name="f7" fmla="val 434736"/>
                <a:gd name="f8" fmla="val 21839"/>
                <a:gd name="f9" fmla="val 67801"/>
                <a:gd name="f10" fmla="val 434737"/>
                <a:gd name="f11" fmla="val 16125"/>
                <a:gd name="f12" fmla="val 74403"/>
                <a:gd name="f13" fmla="val 16201"/>
                <a:gd name="f14" fmla="val 71114"/>
                <a:gd name="f15" fmla="val 18601"/>
                <a:gd name="f16" fmla="val 68347"/>
                <a:gd name="f17" fmla="+- 0 0 -90"/>
                <a:gd name="f18" fmla="*/ f3 1 21838"/>
                <a:gd name="f19" fmla="*/ f4 1 43473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1838"/>
                <a:gd name="f28" fmla="*/ f24 1 434736"/>
                <a:gd name="f29" fmla="*/ 21839 f25 1"/>
                <a:gd name="f30" fmla="*/ 67801 f24 1"/>
                <a:gd name="f31" fmla="*/ 0 f24 1"/>
                <a:gd name="f32" fmla="*/ 0 f25 1"/>
                <a:gd name="f33" fmla="*/ 434737 f24 1"/>
                <a:gd name="f34" fmla="*/ 16125 f25 1"/>
                <a:gd name="f35" fmla="*/ 74403 f24 1"/>
                <a:gd name="f36" fmla="+- f26 0 f1"/>
                <a:gd name="f37" fmla="*/ f29 1 21838"/>
                <a:gd name="f38" fmla="*/ f30 1 434736"/>
                <a:gd name="f39" fmla="*/ f31 1 434736"/>
                <a:gd name="f40" fmla="*/ f32 1 21838"/>
                <a:gd name="f41" fmla="*/ f33 1 434736"/>
                <a:gd name="f42" fmla="*/ f34 1 21838"/>
                <a:gd name="f43" fmla="*/ f35 1 434736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62" y="f63"/>
                </a:cxn>
                <a:cxn ang="f36">
                  <a:pos x="f64" y="f63"/>
                </a:cxn>
                <a:cxn ang="f36">
                  <a:pos x="f64" y="f65"/>
                </a:cxn>
                <a:cxn ang="f36">
                  <a:pos x="f59" y="f60"/>
                </a:cxn>
              </a:cxnLst>
              <a:rect l="f55" t="f58" r="f56" b="f57"/>
              <a:pathLst>
                <a:path w="21838" h="434736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11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8" y="f9"/>
                  </a:cubicBezTo>
                  <a:close/>
                </a:path>
              </a:pathLst>
            </a:custGeom>
            <a:solidFill>
              <a:srgbClr val="E8E7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3" name="Freeform: Shape 773">
              <a:extLst>
                <a:ext uri="{FF2B5EF4-FFF2-40B4-BE49-F238E27FC236}">
                  <a16:creationId xmlns:a16="http://schemas.microsoft.com/office/drawing/2014/main" id="{313C0F45-C7AD-E0F1-31B7-8FFAB9D4D38B}"/>
                </a:ext>
              </a:extLst>
            </p:cNvPr>
            <p:cNvSpPr/>
            <p:nvPr/>
          </p:nvSpPr>
          <p:spPr>
            <a:xfrm>
              <a:off x="11804245" y="6429777"/>
              <a:ext cx="370999" cy="681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0996"/>
                <a:gd name="f7" fmla="val 68181"/>
                <a:gd name="f8" fmla="val 338366"/>
                <a:gd name="f9" fmla="val 370997"/>
                <a:gd name="f10" fmla="val 508"/>
                <a:gd name="f11" fmla="val 338239"/>
                <a:gd name="f12" fmla="+- 0 0 -90"/>
                <a:gd name="f13" fmla="*/ f3 1 370996"/>
                <a:gd name="f14" fmla="*/ f4 1 6818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70996"/>
                <a:gd name="f23" fmla="*/ f19 1 68181"/>
                <a:gd name="f24" fmla="*/ 0 f20 1"/>
                <a:gd name="f25" fmla="*/ 0 f19 1"/>
                <a:gd name="f26" fmla="*/ 68181 f19 1"/>
                <a:gd name="f27" fmla="*/ 338366 f20 1"/>
                <a:gd name="f28" fmla="*/ 370997 f20 1"/>
                <a:gd name="f29" fmla="*/ 508 f19 1"/>
                <a:gd name="f30" fmla="*/ 338239 f20 1"/>
                <a:gd name="f31" fmla="+- f21 0 f1"/>
                <a:gd name="f32" fmla="*/ f24 1 370996"/>
                <a:gd name="f33" fmla="*/ f25 1 68181"/>
                <a:gd name="f34" fmla="*/ f26 1 68181"/>
                <a:gd name="f35" fmla="*/ f27 1 370996"/>
                <a:gd name="f36" fmla="*/ f28 1 370996"/>
                <a:gd name="f37" fmla="*/ f29 1 68181"/>
                <a:gd name="f38" fmla="*/ f30 1 370996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2"/>
                <a:gd name="f48" fmla="*/ f37 1 f23"/>
                <a:gd name="f49" fmla="*/ f38 1 f22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3 1"/>
                <a:gd name="f59" fmla="*/ f48 f14 1"/>
                <a:gd name="f60" fmla="*/ f4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6"/>
                </a:cxn>
                <a:cxn ang="f31">
                  <a:pos x="f58" y="f56"/>
                </a:cxn>
                <a:cxn ang="f31">
                  <a:pos x="f58" y="f59"/>
                </a:cxn>
                <a:cxn ang="f31">
                  <a:pos x="f60" y="f55"/>
                </a:cxn>
                <a:cxn ang="f31">
                  <a:pos x="f54" y="f55"/>
                </a:cxn>
              </a:cxnLst>
              <a:rect l="f50" t="f53" r="f51" b="f52"/>
              <a:pathLst>
                <a:path w="370996" h="68181">
                  <a:moveTo>
                    <a:pt x="f5" y="f5"/>
                  </a:moveTo>
                  <a:lnTo>
                    <a:pt x="f5" y="f7"/>
                  </a:lnTo>
                  <a:lnTo>
                    <a:pt x="f8" y="f7"/>
                  </a:lnTo>
                  <a:lnTo>
                    <a:pt x="f9" y="f7"/>
                  </a:lnTo>
                  <a:lnTo>
                    <a:pt x="f9" y="f10"/>
                  </a:lnTo>
                  <a:lnTo>
                    <a:pt x="f11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4" name="Freeform: Shape 774">
              <a:extLst>
                <a:ext uri="{FF2B5EF4-FFF2-40B4-BE49-F238E27FC236}">
                  <a16:creationId xmlns:a16="http://schemas.microsoft.com/office/drawing/2014/main" id="{3DE40CD3-AF0C-4FD8-9CBA-901406E82FF5}"/>
                </a:ext>
              </a:extLst>
            </p:cNvPr>
            <p:cNvSpPr/>
            <p:nvPr/>
          </p:nvSpPr>
          <p:spPr>
            <a:xfrm>
              <a:off x="10444048" y="5632036"/>
              <a:ext cx="28062" cy="1909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59"/>
                <a:gd name="f7" fmla="val 190959"/>
                <a:gd name="f8" fmla="val 10411"/>
                <a:gd name="f9" fmla="val 26028"/>
                <a:gd name="f10" fmla="val 9776"/>
                <a:gd name="f11" fmla="+- 0 0 -90"/>
                <a:gd name="f12" fmla="*/ f3 1 28059"/>
                <a:gd name="f13" fmla="*/ f4 1 19095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8059"/>
                <a:gd name="f22" fmla="*/ f18 1 190959"/>
                <a:gd name="f23" fmla="*/ 28059 f19 1"/>
                <a:gd name="f24" fmla="*/ 190959 f18 1"/>
                <a:gd name="f25" fmla="*/ 10411 f18 1"/>
                <a:gd name="f26" fmla="*/ 26028 f19 1"/>
                <a:gd name="f27" fmla="*/ 0 f18 1"/>
                <a:gd name="f28" fmla="*/ 0 f19 1"/>
                <a:gd name="f29" fmla="*/ 9776 f18 1"/>
                <a:gd name="f30" fmla="+- f20 0 f1"/>
                <a:gd name="f31" fmla="*/ f23 1 28059"/>
                <a:gd name="f32" fmla="*/ f24 1 190959"/>
                <a:gd name="f33" fmla="*/ f25 1 190959"/>
                <a:gd name="f34" fmla="*/ f26 1 28059"/>
                <a:gd name="f35" fmla="*/ f27 1 190959"/>
                <a:gd name="f36" fmla="*/ f28 1 28059"/>
                <a:gd name="f37" fmla="*/ f29 1 190959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2"/>
                <a:gd name="f45" fmla="*/ f34 1 f21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3 1"/>
                <a:gd name="f56" fmla="*/ f45 f12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6" y="f57"/>
                </a:cxn>
                <a:cxn ang="f30">
                  <a:pos x="f58" y="f57"/>
                </a:cxn>
                <a:cxn ang="f30">
                  <a:pos x="f58" y="f59"/>
                </a:cxn>
                <a:cxn ang="f30">
                  <a:pos x="f58" y="f54"/>
                </a:cxn>
                <a:cxn ang="f30">
                  <a:pos x="f53" y="f54"/>
                </a:cxn>
              </a:cxnLst>
              <a:rect l="f49" t="f52" r="f50" b="f51"/>
              <a:pathLst>
                <a:path w="28059" h="190959">
                  <a:moveTo>
                    <a:pt x="f6" y="f7"/>
                  </a:moveTo>
                  <a:lnTo>
                    <a:pt x="f6" y="f8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5" name="Freeform: Shape 775">
              <a:extLst>
                <a:ext uri="{FF2B5EF4-FFF2-40B4-BE49-F238E27FC236}">
                  <a16:creationId xmlns:a16="http://schemas.microsoft.com/office/drawing/2014/main" id="{DC027125-9ABC-DD4B-20A5-D1FAF515A69A}"/>
                </a:ext>
              </a:extLst>
            </p:cNvPr>
            <p:cNvSpPr/>
            <p:nvPr/>
          </p:nvSpPr>
          <p:spPr>
            <a:xfrm>
              <a:off x="9960047" y="4824401"/>
              <a:ext cx="244025" cy="953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4030"/>
                <a:gd name="f7" fmla="val 953272"/>
                <a:gd name="f8" fmla="val 86592"/>
                <a:gd name="f9" fmla="val 166708"/>
                <a:gd name="f10" fmla="val 87429"/>
                <a:gd name="f11" fmla="val 166518"/>
                <a:gd name="f12" fmla="val 88293"/>
                <a:gd name="f13" fmla="val 89130"/>
                <a:gd name="f14" fmla="val 90273"/>
                <a:gd name="f15" fmla="val 167470"/>
                <a:gd name="f16" fmla="val 91416"/>
                <a:gd name="f17" fmla="val 168232"/>
                <a:gd name="f18" fmla="val 92038"/>
                <a:gd name="f19" fmla="val 168867"/>
                <a:gd name="f20" fmla="val 92546"/>
                <a:gd name="f21" fmla="val 169594"/>
                <a:gd name="f22" fmla="val 92940"/>
                <a:gd name="f23" fmla="val 170390"/>
                <a:gd name="f24" fmla="val 99542"/>
                <a:gd name="f25" fmla="val 186388"/>
                <a:gd name="f26" fmla="val 187277"/>
                <a:gd name="f27" fmla="val 187658"/>
                <a:gd name="f28" fmla="val 99605"/>
                <a:gd name="f29" fmla="val 188121"/>
                <a:gd name="f30" fmla="val 188591"/>
                <a:gd name="f31" fmla="val 189055"/>
                <a:gd name="f32" fmla="val 15363"/>
                <a:gd name="f33" fmla="val 240348"/>
                <a:gd name="f34" fmla="+- 0 0 -90"/>
                <a:gd name="f35" fmla="*/ f3 1 244030"/>
                <a:gd name="f36" fmla="*/ f4 1 953272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44030"/>
                <a:gd name="f45" fmla="*/ f41 1 953272"/>
                <a:gd name="f46" fmla="*/ 86592 f42 1"/>
                <a:gd name="f47" fmla="*/ 166708 f41 1"/>
                <a:gd name="f48" fmla="*/ 89130 f42 1"/>
                <a:gd name="f49" fmla="*/ 90273 f42 1"/>
                <a:gd name="f50" fmla="*/ 167470 f41 1"/>
                <a:gd name="f51" fmla="*/ 91416 f42 1"/>
                <a:gd name="f52" fmla="*/ 168232 f41 1"/>
                <a:gd name="f53" fmla="*/ 92940 f42 1"/>
                <a:gd name="f54" fmla="*/ 170390 f41 1"/>
                <a:gd name="f55" fmla="*/ 99542 f42 1"/>
                <a:gd name="f56" fmla="*/ 186388 f41 1"/>
                <a:gd name="f57" fmla="*/ 187658 f41 1"/>
                <a:gd name="f58" fmla="*/ 189055 f41 1"/>
                <a:gd name="f59" fmla="*/ 953272 f41 1"/>
                <a:gd name="f60" fmla="*/ 244030 f42 1"/>
                <a:gd name="f61" fmla="*/ 15363 f41 1"/>
                <a:gd name="f62" fmla="*/ 240348 f42 1"/>
                <a:gd name="f63" fmla="*/ 0 f41 1"/>
                <a:gd name="f64" fmla="*/ 0 f42 1"/>
                <a:gd name="f65" fmla="+- f43 0 f1"/>
                <a:gd name="f66" fmla="*/ f46 1 244030"/>
                <a:gd name="f67" fmla="*/ f47 1 953272"/>
                <a:gd name="f68" fmla="*/ f48 1 244030"/>
                <a:gd name="f69" fmla="*/ f49 1 244030"/>
                <a:gd name="f70" fmla="*/ f50 1 953272"/>
                <a:gd name="f71" fmla="*/ f51 1 244030"/>
                <a:gd name="f72" fmla="*/ f52 1 953272"/>
                <a:gd name="f73" fmla="*/ f53 1 244030"/>
                <a:gd name="f74" fmla="*/ f54 1 953272"/>
                <a:gd name="f75" fmla="*/ f55 1 244030"/>
                <a:gd name="f76" fmla="*/ f56 1 953272"/>
                <a:gd name="f77" fmla="*/ f57 1 953272"/>
                <a:gd name="f78" fmla="*/ f58 1 953272"/>
                <a:gd name="f79" fmla="*/ f59 1 953272"/>
                <a:gd name="f80" fmla="*/ f60 1 244030"/>
                <a:gd name="f81" fmla="*/ f61 1 953272"/>
                <a:gd name="f82" fmla="*/ f62 1 244030"/>
                <a:gd name="f83" fmla="*/ f63 1 953272"/>
                <a:gd name="f84" fmla="*/ f64 1 244030"/>
                <a:gd name="f85" fmla="*/ f37 1 f44"/>
                <a:gd name="f86" fmla="*/ f38 1 f44"/>
                <a:gd name="f87" fmla="*/ f37 1 f45"/>
                <a:gd name="f88" fmla="*/ f39 1 f45"/>
                <a:gd name="f89" fmla="*/ f66 1 f44"/>
                <a:gd name="f90" fmla="*/ f67 1 f45"/>
                <a:gd name="f91" fmla="*/ f68 1 f44"/>
                <a:gd name="f92" fmla="*/ f69 1 f44"/>
                <a:gd name="f93" fmla="*/ f70 1 f45"/>
                <a:gd name="f94" fmla="*/ f71 1 f44"/>
                <a:gd name="f95" fmla="*/ f72 1 f45"/>
                <a:gd name="f96" fmla="*/ f73 1 f44"/>
                <a:gd name="f97" fmla="*/ f74 1 f45"/>
                <a:gd name="f98" fmla="*/ f75 1 f44"/>
                <a:gd name="f99" fmla="*/ f76 1 f45"/>
                <a:gd name="f100" fmla="*/ f77 1 f45"/>
                <a:gd name="f101" fmla="*/ f78 1 f45"/>
                <a:gd name="f102" fmla="*/ f79 1 f45"/>
                <a:gd name="f103" fmla="*/ f80 1 f44"/>
                <a:gd name="f104" fmla="*/ f81 1 f45"/>
                <a:gd name="f105" fmla="*/ f82 1 f44"/>
                <a:gd name="f106" fmla="*/ f83 1 f45"/>
                <a:gd name="f107" fmla="*/ f84 1 f44"/>
                <a:gd name="f108" fmla="*/ f85 f35 1"/>
                <a:gd name="f109" fmla="*/ f86 f35 1"/>
                <a:gd name="f110" fmla="*/ f88 f36 1"/>
                <a:gd name="f111" fmla="*/ f87 f36 1"/>
                <a:gd name="f112" fmla="*/ f89 f35 1"/>
                <a:gd name="f113" fmla="*/ f90 f36 1"/>
                <a:gd name="f114" fmla="*/ f91 f35 1"/>
                <a:gd name="f115" fmla="*/ f92 f35 1"/>
                <a:gd name="f116" fmla="*/ f93 f36 1"/>
                <a:gd name="f117" fmla="*/ f94 f35 1"/>
                <a:gd name="f118" fmla="*/ f95 f36 1"/>
                <a:gd name="f119" fmla="*/ f96 f35 1"/>
                <a:gd name="f120" fmla="*/ f97 f36 1"/>
                <a:gd name="f121" fmla="*/ f98 f35 1"/>
                <a:gd name="f122" fmla="*/ f99 f36 1"/>
                <a:gd name="f123" fmla="*/ f100 f36 1"/>
                <a:gd name="f124" fmla="*/ f101 f36 1"/>
                <a:gd name="f125" fmla="*/ f102 f36 1"/>
                <a:gd name="f126" fmla="*/ f103 f35 1"/>
                <a:gd name="f127" fmla="*/ f104 f36 1"/>
                <a:gd name="f128" fmla="*/ f105 f35 1"/>
                <a:gd name="f129" fmla="*/ f106 f36 1"/>
                <a:gd name="f130" fmla="*/ f10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2" y="f113"/>
                </a:cxn>
                <a:cxn ang="f65">
                  <a:pos x="f114" y="f113"/>
                </a:cxn>
                <a:cxn ang="f65">
                  <a:pos x="f115" y="f116"/>
                </a:cxn>
                <a:cxn ang="f65">
                  <a:pos x="f117" y="f118"/>
                </a:cxn>
                <a:cxn ang="f65">
                  <a:pos x="f119" y="f120"/>
                </a:cxn>
                <a:cxn ang="f65">
                  <a:pos x="f119" y="f120"/>
                </a:cxn>
                <a:cxn ang="f65">
                  <a:pos x="f121" y="f122"/>
                </a:cxn>
                <a:cxn ang="f65">
                  <a:pos x="f121" y="f122"/>
                </a:cxn>
                <a:cxn ang="f65">
                  <a:pos x="f121" y="f123"/>
                </a:cxn>
                <a:cxn ang="f65">
                  <a:pos x="f121" y="f124"/>
                </a:cxn>
                <a:cxn ang="f65">
                  <a:pos x="f121" y="f124"/>
                </a:cxn>
                <a:cxn ang="f65">
                  <a:pos x="f121" y="f125"/>
                </a:cxn>
                <a:cxn ang="f65">
                  <a:pos x="f126" y="f125"/>
                </a:cxn>
                <a:cxn ang="f65">
                  <a:pos x="f126" y="f127"/>
                </a:cxn>
                <a:cxn ang="f65">
                  <a:pos x="f128" y="f129"/>
                </a:cxn>
                <a:cxn ang="f65">
                  <a:pos x="f130" y="f129"/>
                </a:cxn>
                <a:cxn ang="f65">
                  <a:pos x="f130" y="f113"/>
                </a:cxn>
                <a:cxn ang="f65">
                  <a:pos x="f112" y="f113"/>
                </a:cxn>
              </a:cxnLst>
              <a:rect l="f108" t="f111" r="f109" b="f110"/>
              <a:pathLst>
                <a:path w="244030" h="953272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4" y="f25"/>
                  </a:lnTo>
                  <a:cubicBezTo>
                    <a:pt x="f24" y="f25"/>
                    <a:pt x="f24" y="f26"/>
                    <a:pt x="f24" y="f27"/>
                  </a:cubicBezTo>
                  <a:cubicBezTo>
                    <a:pt x="f28" y="f29"/>
                    <a:pt x="f28" y="f30"/>
                    <a:pt x="f24" y="f31"/>
                  </a:cubicBezTo>
                  <a:lnTo>
                    <a:pt x="f24" y="f31"/>
                  </a:lnTo>
                  <a:lnTo>
                    <a:pt x="f24" y="f7"/>
                  </a:lnTo>
                  <a:lnTo>
                    <a:pt x="f6" y="f7"/>
                  </a:lnTo>
                  <a:lnTo>
                    <a:pt x="f6" y="f32"/>
                  </a:lnTo>
                  <a:lnTo>
                    <a:pt x="f33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22B0AE"/>
            </a:solidFill>
            <a:ln w="12691" cap="flat">
              <a:solidFill>
                <a:srgbClr val="66B2B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6" name="Freeform: Shape 776">
              <a:extLst>
                <a:ext uri="{FF2B5EF4-FFF2-40B4-BE49-F238E27FC236}">
                  <a16:creationId xmlns:a16="http://schemas.microsoft.com/office/drawing/2014/main" id="{9D981299-B82D-E26D-F815-31A2D932898C}"/>
                </a:ext>
              </a:extLst>
            </p:cNvPr>
            <p:cNvSpPr/>
            <p:nvPr/>
          </p:nvSpPr>
          <p:spPr>
            <a:xfrm>
              <a:off x="8730243" y="5742505"/>
              <a:ext cx="137635" cy="7009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632"/>
                <a:gd name="f7" fmla="val 700987"/>
                <a:gd name="f8" fmla="val 700988"/>
                <a:gd name="f9" fmla="val 695147"/>
                <a:gd name="f10" fmla="val 696290"/>
                <a:gd name="f11" fmla="+- 0 0 -90"/>
                <a:gd name="f12" fmla="*/ f3 1 137632"/>
                <a:gd name="f13" fmla="*/ f4 1 70098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37632"/>
                <a:gd name="f22" fmla="*/ f18 1 700987"/>
                <a:gd name="f23" fmla="*/ 0 f19 1"/>
                <a:gd name="f24" fmla="*/ 700988 f18 1"/>
                <a:gd name="f25" fmla="*/ 137632 f19 1"/>
                <a:gd name="f26" fmla="*/ 0 f18 1"/>
                <a:gd name="f27" fmla="*/ 695147 f18 1"/>
                <a:gd name="f28" fmla="*/ 696290 f18 1"/>
                <a:gd name="f29" fmla="+- f20 0 f1"/>
                <a:gd name="f30" fmla="*/ f23 1 137632"/>
                <a:gd name="f31" fmla="*/ f24 1 700987"/>
                <a:gd name="f32" fmla="*/ f25 1 137632"/>
                <a:gd name="f33" fmla="*/ f26 1 700987"/>
                <a:gd name="f34" fmla="*/ f27 1 700987"/>
                <a:gd name="f35" fmla="*/ f28 1 70098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0" y="f53"/>
                </a:cxn>
                <a:cxn ang="f29">
                  <a:pos x="f50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137632" h="700987">
                  <a:moveTo>
                    <a:pt x="f5" y="f8"/>
                  </a:moveTo>
                  <a:lnTo>
                    <a:pt x="f5" y="f8"/>
                  </a:lnTo>
                  <a:lnTo>
                    <a:pt x="f6" y="f8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7" name="Freeform: Shape 777">
              <a:extLst>
                <a:ext uri="{FF2B5EF4-FFF2-40B4-BE49-F238E27FC236}">
                  <a16:creationId xmlns:a16="http://schemas.microsoft.com/office/drawing/2014/main" id="{1E28502C-E898-98B8-B172-BF16C4AB1F4B}"/>
                </a:ext>
              </a:extLst>
            </p:cNvPr>
            <p:cNvSpPr/>
            <p:nvPr/>
          </p:nvSpPr>
          <p:spPr>
            <a:xfrm>
              <a:off x="9241164" y="5454542"/>
              <a:ext cx="16504" cy="9903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05"/>
                <a:gd name="f7" fmla="val 990346"/>
                <a:gd name="f8" fmla="val 16506"/>
                <a:gd name="f9" fmla="val 989839"/>
                <a:gd name="f10" fmla="val 988950"/>
                <a:gd name="f11" fmla="val 155789"/>
                <a:gd name="f12" fmla="val 11427"/>
                <a:gd name="f13" fmla="val 990347"/>
                <a:gd name="f14" fmla="+- 0 0 -90"/>
                <a:gd name="f15" fmla="*/ f3 1 16505"/>
                <a:gd name="f16" fmla="*/ f4 1 99034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6505"/>
                <a:gd name="f25" fmla="*/ f21 1 990346"/>
                <a:gd name="f26" fmla="*/ 16506 f22 1"/>
                <a:gd name="f27" fmla="*/ 989839 f21 1"/>
                <a:gd name="f28" fmla="*/ 988950 f21 1"/>
                <a:gd name="f29" fmla="*/ 155789 f21 1"/>
                <a:gd name="f30" fmla="*/ 11427 f21 1"/>
                <a:gd name="f31" fmla="*/ 0 f22 1"/>
                <a:gd name="f32" fmla="*/ 0 f21 1"/>
                <a:gd name="f33" fmla="*/ 990347 f21 1"/>
                <a:gd name="f34" fmla="+- f23 0 f1"/>
                <a:gd name="f35" fmla="*/ f26 1 16505"/>
                <a:gd name="f36" fmla="*/ f27 1 990346"/>
                <a:gd name="f37" fmla="*/ f28 1 990346"/>
                <a:gd name="f38" fmla="*/ f29 1 990346"/>
                <a:gd name="f39" fmla="*/ f30 1 990346"/>
                <a:gd name="f40" fmla="*/ f31 1 16505"/>
                <a:gd name="f41" fmla="*/ f32 1 990346"/>
                <a:gd name="f42" fmla="*/ f33 1 990346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5"/>
                <a:gd name="f51" fmla="*/ f39 1 f25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6 1"/>
                <a:gd name="f63" fmla="*/ f51 f16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59" y="f62"/>
                </a:cxn>
                <a:cxn ang="f34">
                  <a:pos x="f59" y="f63"/>
                </a:cxn>
                <a:cxn ang="f34">
                  <a:pos x="f64" y="f65"/>
                </a:cxn>
                <a:cxn ang="f34">
                  <a:pos x="f64" y="f66"/>
                </a:cxn>
                <a:cxn ang="f34">
                  <a:pos x="f59" y="f60"/>
                </a:cxn>
              </a:cxnLst>
              <a:rect l="f55" t="f58" r="f56" b="f57"/>
              <a:pathLst>
                <a:path w="16505" h="990346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8" y="f12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8" name="Freeform: Shape 778">
              <a:extLst>
                <a:ext uri="{FF2B5EF4-FFF2-40B4-BE49-F238E27FC236}">
                  <a16:creationId xmlns:a16="http://schemas.microsoft.com/office/drawing/2014/main" id="{5413210E-F5BE-A505-4F61-FC53008D2B2E}"/>
                </a:ext>
              </a:extLst>
            </p:cNvPr>
            <p:cNvSpPr/>
            <p:nvPr/>
          </p:nvSpPr>
          <p:spPr>
            <a:xfrm>
              <a:off x="8881713" y="5452256"/>
              <a:ext cx="356899" cy="9926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6903"/>
                <a:gd name="f7" fmla="val 992632"/>
                <a:gd name="f8" fmla="val 356904"/>
                <a:gd name="f9" fmla="val 635"/>
                <a:gd name="f10" fmla="val 356015"/>
                <a:gd name="f11" fmla="val 283265"/>
                <a:gd name="f12" fmla="val 992505"/>
                <a:gd name="f13" fmla="+- 0 0 -90"/>
                <a:gd name="f14" fmla="*/ f3 1 356903"/>
                <a:gd name="f15" fmla="*/ f4 1 99263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56903"/>
                <a:gd name="f24" fmla="*/ f20 1 992632"/>
                <a:gd name="f25" fmla="*/ 0 f21 1"/>
                <a:gd name="f26" fmla="*/ 992632 f20 1"/>
                <a:gd name="f27" fmla="*/ 356904 f21 1"/>
                <a:gd name="f28" fmla="*/ 635 f20 1"/>
                <a:gd name="f29" fmla="*/ 356015 f21 1"/>
                <a:gd name="f30" fmla="*/ 0 f20 1"/>
                <a:gd name="f31" fmla="*/ 283265 f20 1"/>
                <a:gd name="f32" fmla="*/ 992505 f20 1"/>
                <a:gd name="f33" fmla="+- f22 0 f1"/>
                <a:gd name="f34" fmla="*/ f25 1 356903"/>
                <a:gd name="f35" fmla="*/ f26 1 992632"/>
                <a:gd name="f36" fmla="*/ f27 1 356903"/>
                <a:gd name="f37" fmla="*/ f28 1 992632"/>
                <a:gd name="f38" fmla="*/ f29 1 356903"/>
                <a:gd name="f39" fmla="*/ f30 1 992632"/>
                <a:gd name="f40" fmla="*/ f31 1 992632"/>
                <a:gd name="f41" fmla="*/ f32 1 992632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58" y="f63"/>
                </a:cxn>
                <a:cxn ang="f33">
                  <a:pos x="f58" y="f64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356903" h="992632">
                  <a:moveTo>
                    <a:pt x="f5" y="f7"/>
                  </a:moveTo>
                  <a:lnTo>
                    <a:pt x="f8" y="f7"/>
                  </a:lnTo>
                  <a:lnTo>
                    <a:pt x="f8" y="f9"/>
                  </a:lnTo>
                  <a:lnTo>
                    <a:pt x="f10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9" name="Freeform: Shape 779">
              <a:extLst>
                <a:ext uri="{FF2B5EF4-FFF2-40B4-BE49-F238E27FC236}">
                  <a16:creationId xmlns:a16="http://schemas.microsoft.com/office/drawing/2014/main" id="{B36B633B-1E6D-43E3-FB4B-9C328948E32C}"/>
                </a:ext>
              </a:extLst>
            </p:cNvPr>
            <p:cNvSpPr/>
            <p:nvPr/>
          </p:nvSpPr>
          <p:spPr>
            <a:xfrm>
              <a:off x="9285091" y="5618960"/>
              <a:ext cx="13962" cy="8175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6"/>
                <a:gd name="f7" fmla="val 817543"/>
                <a:gd name="f8" fmla="val 13967"/>
                <a:gd name="f9" fmla="val 817544"/>
                <a:gd name="f10" fmla="val 8253"/>
                <a:gd name="f11" fmla="+- 0 0 -90"/>
                <a:gd name="f12" fmla="*/ f3 1 13966"/>
                <a:gd name="f13" fmla="*/ f4 1 81754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3966"/>
                <a:gd name="f22" fmla="*/ f18 1 817543"/>
                <a:gd name="f23" fmla="*/ 13967 f19 1"/>
                <a:gd name="f24" fmla="*/ 817544 f18 1"/>
                <a:gd name="f25" fmla="*/ 8253 f18 1"/>
                <a:gd name="f26" fmla="*/ 0 f19 1"/>
                <a:gd name="f27" fmla="*/ 0 f18 1"/>
                <a:gd name="f28" fmla="+- f20 0 f1"/>
                <a:gd name="f29" fmla="*/ f23 1 13966"/>
                <a:gd name="f30" fmla="*/ f24 1 817543"/>
                <a:gd name="f31" fmla="*/ f25 1 817543"/>
                <a:gd name="f32" fmla="*/ f26 1 13966"/>
                <a:gd name="f33" fmla="*/ f27 1 817543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51"/>
                </a:cxn>
                <a:cxn ang="f28">
                  <a:pos x="f50" y="f48"/>
                </a:cxn>
                <a:cxn ang="f28">
                  <a:pos x="f47" y="f48"/>
                </a:cxn>
              </a:cxnLst>
              <a:rect l="f43" t="f46" r="f44" b="f45"/>
              <a:pathLst>
                <a:path w="13966" h="817543">
                  <a:moveTo>
                    <a:pt x="f8" y="f9"/>
                  </a:moveTo>
                  <a:lnTo>
                    <a:pt x="f8" y="f10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0" name="Freeform: Shape 780">
              <a:extLst>
                <a:ext uri="{FF2B5EF4-FFF2-40B4-BE49-F238E27FC236}">
                  <a16:creationId xmlns:a16="http://schemas.microsoft.com/office/drawing/2014/main" id="{7E06D69E-E626-E1BB-3590-149722314343}"/>
                </a:ext>
              </a:extLst>
            </p:cNvPr>
            <p:cNvSpPr/>
            <p:nvPr/>
          </p:nvSpPr>
          <p:spPr>
            <a:xfrm>
              <a:off x="9271503" y="5617186"/>
              <a:ext cx="11173" cy="8193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73"/>
                <a:gd name="f7" fmla="val 819321"/>
                <a:gd name="f8" fmla="val 381"/>
                <a:gd name="f9" fmla="val 10538"/>
                <a:gd name="f10" fmla="+- 0 0 -90"/>
                <a:gd name="f11" fmla="*/ f3 1 11173"/>
                <a:gd name="f12" fmla="*/ f4 1 81932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173"/>
                <a:gd name="f21" fmla="*/ f17 1 819321"/>
                <a:gd name="f22" fmla="*/ 11173 f18 1"/>
                <a:gd name="f23" fmla="*/ 819321 f17 1"/>
                <a:gd name="f24" fmla="*/ 381 f17 1"/>
                <a:gd name="f25" fmla="*/ 10538 f18 1"/>
                <a:gd name="f26" fmla="*/ 0 f17 1"/>
                <a:gd name="f27" fmla="*/ 0 f18 1"/>
                <a:gd name="f28" fmla="+- f19 0 f1"/>
                <a:gd name="f29" fmla="*/ f22 1 11173"/>
                <a:gd name="f30" fmla="*/ f23 1 819321"/>
                <a:gd name="f31" fmla="*/ f24 1 819321"/>
                <a:gd name="f32" fmla="*/ f25 1 11173"/>
                <a:gd name="f33" fmla="*/ f26 1 819321"/>
                <a:gd name="f34" fmla="*/ f27 1 11173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1"/>
                <a:gd name="f42" fmla="*/ f32 1 f20"/>
                <a:gd name="f43" fmla="*/ f33 1 f21"/>
                <a:gd name="f44" fmla="*/ f34 1 f20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2 1"/>
                <a:gd name="f52" fmla="*/ f42 f11 1"/>
                <a:gd name="f53" fmla="*/ f43 f12 1"/>
                <a:gd name="f54" fmla="*/ f4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49" y="f51"/>
                </a:cxn>
                <a:cxn ang="f28">
                  <a:pos x="f52" y="f53"/>
                </a:cxn>
                <a:cxn ang="f28">
                  <a:pos x="f54" y="f53"/>
                </a:cxn>
                <a:cxn ang="f28">
                  <a:pos x="f54" y="f50"/>
                </a:cxn>
                <a:cxn ang="f28">
                  <a:pos x="f49" y="f50"/>
                </a:cxn>
              </a:cxnLst>
              <a:rect l="f45" t="f48" r="f46" b="f47"/>
              <a:pathLst>
                <a:path w="11173" h="819321">
                  <a:moveTo>
                    <a:pt x="f6" y="f7"/>
                  </a:moveTo>
                  <a:lnTo>
                    <a:pt x="f6" y="f8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1" name="Freeform: Shape 781">
              <a:extLst>
                <a:ext uri="{FF2B5EF4-FFF2-40B4-BE49-F238E27FC236}">
                  <a16:creationId xmlns:a16="http://schemas.microsoft.com/office/drawing/2014/main" id="{C460FFA1-9041-7521-4CE8-58484AA2FEF7}"/>
                </a:ext>
              </a:extLst>
            </p:cNvPr>
            <p:cNvSpPr/>
            <p:nvPr/>
          </p:nvSpPr>
          <p:spPr>
            <a:xfrm>
              <a:off x="9432877" y="6438281"/>
              <a:ext cx="343567" cy="4262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3572"/>
                <a:gd name="f7" fmla="val 426229"/>
                <a:gd name="f8" fmla="val 32758"/>
                <a:gd name="f9" fmla="val 25393"/>
                <a:gd name="f10" fmla="val 889"/>
                <a:gd name="f11" fmla="val 2412"/>
                <a:gd name="f12" fmla="val 4190"/>
                <a:gd name="f13" fmla="val 426230"/>
                <a:gd name="f14" fmla="+- 0 0 -90"/>
                <a:gd name="f15" fmla="*/ f3 1 343572"/>
                <a:gd name="f16" fmla="*/ f4 1 42622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43572"/>
                <a:gd name="f25" fmla="*/ f21 1 426229"/>
                <a:gd name="f26" fmla="*/ 32758 f22 1"/>
                <a:gd name="f27" fmla="*/ 0 f21 1"/>
                <a:gd name="f28" fmla="*/ 25393 f22 1"/>
                <a:gd name="f29" fmla="*/ 0 f22 1"/>
                <a:gd name="f30" fmla="*/ 889 f21 1"/>
                <a:gd name="f31" fmla="*/ 2412 f21 1"/>
                <a:gd name="f32" fmla="*/ 4190 f21 1"/>
                <a:gd name="f33" fmla="*/ 426230 f21 1"/>
                <a:gd name="f34" fmla="*/ 343572 f22 1"/>
                <a:gd name="f35" fmla="+- f23 0 f1"/>
                <a:gd name="f36" fmla="*/ f26 1 343572"/>
                <a:gd name="f37" fmla="*/ f27 1 426229"/>
                <a:gd name="f38" fmla="*/ f28 1 343572"/>
                <a:gd name="f39" fmla="*/ f29 1 343572"/>
                <a:gd name="f40" fmla="*/ f30 1 426229"/>
                <a:gd name="f41" fmla="*/ f31 1 426229"/>
                <a:gd name="f42" fmla="*/ f32 1 426229"/>
                <a:gd name="f43" fmla="*/ f33 1 426229"/>
                <a:gd name="f44" fmla="*/ f34 1 343572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4"/>
                <a:gd name="f53" fmla="*/ f40 1 f25"/>
                <a:gd name="f54" fmla="*/ f41 1 f25"/>
                <a:gd name="f55" fmla="*/ f42 1 f25"/>
                <a:gd name="f56" fmla="*/ f43 1 f25"/>
                <a:gd name="f57" fmla="*/ f44 1 f24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5 1"/>
                <a:gd name="f66" fmla="*/ f53 f16 1"/>
                <a:gd name="f67" fmla="*/ f54 f16 1"/>
                <a:gd name="f68" fmla="*/ f55 f16 1"/>
                <a:gd name="f69" fmla="*/ f56 f16 1"/>
                <a:gd name="f70" fmla="*/ f5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65" y="f66"/>
                </a:cxn>
                <a:cxn ang="f35">
                  <a:pos x="f65" y="f67"/>
                </a:cxn>
                <a:cxn ang="f35">
                  <a:pos x="f65" y="f68"/>
                </a:cxn>
                <a:cxn ang="f35">
                  <a:pos x="f65" y="f69"/>
                </a:cxn>
                <a:cxn ang="f35">
                  <a:pos x="f70" y="f69"/>
                </a:cxn>
                <a:cxn ang="f35">
                  <a:pos x="f70" y="f63"/>
                </a:cxn>
                <a:cxn ang="f35">
                  <a:pos x="f62" y="f63"/>
                </a:cxn>
              </a:cxnLst>
              <a:rect l="f58" t="f61" r="f59" b="f60"/>
              <a:pathLst>
                <a:path w="343572" h="426229">
                  <a:moveTo>
                    <a:pt x="f8" y="f5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5" y="f13"/>
                  </a:lnTo>
                  <a:lnTo>
                    <a:pt x="f6" y="f13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2" name="Freeform: Shape 782">
              <a:extLst>
                <a:ext uri="{FF2B5EF4-FFF2-40B4-BE49-F238E27FC236}">
                  <a16:creationId xmlns:a16="http://schemas.microsoft.com/office/drawing/2014/main" id="{BF9E882B-FDB7-AFAE-8161-15CE46A0C6C8}"/>
                </a:ext>
              </a:extLst>
            </p:cNvPr>
            <p:cNvSpPr/>
            <p:nvPr/>
          </p:nvSpPr>
          <p:spPr>
            <a:xfrm>
              <a:off x="9422974" y="5618329"/>
              <a:ext cx="353479" cy="1593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3476"/>
                <a:gd name="f7" fmla="val 159344"/>
                <a:gd name="f8" fmla="val 292151"/>
                <a:gd name="f9" fmla="val 253426"/>
                <a:gd name="f10" fmla="val 137125"/>
                <a:gd name="f11" fmla="val 91798"/>
                <a:gd name="f12" fmla="+- 0 0 -90"/>
                <a:gd name="f13" fmla="*/ f3 1 353476"/>
                <a:gd name="f14" fmla="*/ f4 1 15934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53476"/>
                <a:gd name="f23" fmla="*/ f19 1 159344"/>
                <a:gd name="f24" fmla="*/ 353476 f20 1"/>
                <a:gd name="f25" fmla="*/ 0 f19 1"/>
                <a:gd name="f26" fmla="*/ 292151 f20 1"/>
                <a:gd name="f27" fmla="*/ 253426 f20 1"/>
                <a:gd name="f28" fmla="*/ 137125 f20 1"/>
                <a:gd name="f29" fmla="*/ 91798 f20 1"/>
                <a:gd name="f30" fmla="*/ 0 f20 1"/>
                <a:gd name="f31" fmla="*/ 159344 f19 1"/>
                <a:gd name="f32" fmla="+- f21 0 f1"/>
                <a:gd name="f33" fmla="*/ f24 1 353476"/>
                <a:gd name="f34" fmla="*/ f25 1 159344"/>
                <a:gd name="f35" fmla="*/ f26 1 353476"/>
                <a:gd name="f36" fmla="*/ f27 1 353476"/>
                <a:gd name="f37" fmla="*/ f28 1 353476"/>
                <a:gd name="f38" fmla="*/ f29 1 353476"/>
                <a:gd name="f39" fmla="*/ f30 1 353476"/>
                <a:gd name="f40" fmla="*/ f31 1 159344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2"/>
                <a:gd name="f49" fmla="*/ f37 1 f22"/>
                <a:gd name="f50" fmla="*/ f38 1 f22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3 1"/>
                <a:gd name="f61" fmla="*/ f49 f13 1"/>
                <a:gd name="f62" fmla="*/ f50 f13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58"/>
                </a:cxn>
                <a:cxn ang="f32">
                  <a:pos x="f60" y="f58"/>
                </a:cxn>
                <a:cxn ang="f32">
                  <a:pos x="f61" y="f58"/>
                </a:cxn>
                <a:cxn ang="f32">
                  <a:pos x="f62" y="f58"/>
                </a:cxn>
                <a:cxn ang="f32">
                  <a:pos x="f63" y="f58"/>
                </a:cxn>
                <a:cxn ang="f32">
                  <a:pos x="f63" y="f64"/>
                </a:cxn>
                <a:cxn ang="f32">
                  <a:pos x="f57" y="f64"/>
                </a:cxn>
                <a:cxn ang="f32">
                  <a:pos x="f57" y="f58"/>
                </a:cxn>
              </a:cxnLst>
              <a:rect l="f53" t="f56" r="f54" b="f55"/>
              <a:pathLst>
                <a:path w="353476" h="159344">
                  <a:moveTo>
                    <a:pt x="f6" y="f5"/>
                  </a:moveTo>
                  <a:lnTo>
                    <a:pt x="f8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3" name="Freeform: Shape 783">
              <a:extLst>
                <a:ext uri="{FF2B5EF4-FFF2-40B4-BE49-F238E27FC236}">
                  <a16:creationId xmlns:a16="http://schemas.microsoft.com/office/drawing/2014/main" id="{C1FC8C3E-FE42-FEFA-B687-3A8E987337B0}"/>
                </a:ext>
              </a:extLst>
            </p:cNvPr>
            <p:cNvSpPr/>
            <p:nvPr/>
          </p:nvSpPr>
          <p:spPr>
            <a:xfrm>
              <a:off x="9422727" y="6094073"/>
              <a:ext cx="36310" cy="3364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312"/>
                <a:gd name="f7" fmla="val 336463"/>
                <a:gd name="f8" fmla="val 1904"/>
                <a:gd name="f9" fmla="val 335956"/>
                <a:gd name="f10" fmla="val 3047"/>
                <a:gd name="f11" fmla="val 35296"/>
                <a:gd name="f12" fmla="val 334940"/>
                <a:gd name="f13" fmla="val 444"/>
                <a:gd name="f14" fmla="val 914"/>
                <a:gd name="f15" fmla="val 711"/>
                <a:gd name="f16" fmla="val 1905"/>
                <a:gd name="f17" fmla="val 762"/>
                <a:gd name="f18" fmla="val 2920"/>
                <a:gd name="f19" fmla="val 336464"/>
                <a:gd name="f20" fmla="val 1117"/>
                <a:gd name="f21" fmla="val 336235"/>
                <a:gd name="f22" fmla="val 1498"/>
                <a:gd name="f23" fmla="val 336070"/>
                <a:gd name="f24" fmla="+- 0 0 -90"/>
                <a:gd name="f25" fmla="*/ f3 1 36312"/>
                <a:gd name="f26" fmla="*/ f4 1 33646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36312"/>
                <a:gd name="f35" fmla="*/ f31 1 336463"/>
                <a:gd name="f36" fmla="*/ 1904 f32 1"/>
                <a:gd name="f37" fmla="*/ 335956 f31 1"/>
                <a:gd name="f38" fmla="*/ 3047 f32 1"/>
                <a:gd name="f39" fmla="*/ 35296 f32 1"/>
                <a:gd name="f40" fmla="*/ 334940 f31 1"/>
                <a:gd name="f41" fmla="*/ 36312 f32 1"/>
                <a:gd name="f42" fmla="*/ 0 f31 1"/>
                <a:gd name="f43" fmla="*/ 0 f32 1"/>
                <a:gd name="f44" fmla="*/ 762 f32 1"/>
                <a:gd name="f45" fmla="*/ 2920 f31 1"/>
                <a:gd name="f46" fmla="*/ 336464 f31 1"/>
                <a:gd name="f47" fmla="+- f33 0 f1"/>
                <a:gd name="f48" fmla="*/ f36 1 36312"/>
                <a:gd name="f49" fmla="*/ f37 1 336463"/>
                <a:gd name="f50" fmla="*/ f38 1 36312"/>
                <a:gd name="f51" fmla="*/ f39 1 36312"/>
                <a:gd name="f52" fmla="*/ f40 1 336463"/>
                <a:gd name="f53" fmla="*/ f41 1 36312"/>
                <a:gd name="f54" fmla="*/ f42 1 336463"/>
                <a:gd name="f55" fmla="*/ f43 1 36312"/>
                <a:gd name="f56" fmla="*/ f44 1 36312"/>
                <a:gd name="f57" fmla="*/ f45 1 336463"/>
                <a:gd name="f58" fmla="*/ f46 1 336463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4"/>
                <a:gd name="f66" fmla="*/ f51 1 f34"/>
                <a:gd name="f67" fmla="*/ f52 1 f35"/>
                <a:gd name="f68" fmla="*/ f53 1 f34"/>
                <a:gd name="f69" fmla="*/ f54 1 f35"/>
                <a:gd name="f70" fmla="*/ f55 1 f34"/>
                <a:gd name="f71" fmla="*/ f56 1 f34"/>
                <a:gd name="f72" fmla="*/ f57 1 f35"/>
                <a:gd name="f73" fmla="*/ f58 1 f35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5 1"/>
                <a:gd name="f81" fmla="*/ f66 f25 1"/>
                <a:gd name="f82" fmla="*/ f67 f26 1"/>
                <a:gd name="f83" fmla="*/ f68 f25 1"/>
                <a:gd name="f84" fmla="*/ f69 f26 1"/>
                <a:gd name="f85" fmla="*/ f70 f25 1"/>
                <a:gd name="f86" fmla="*/ f71 f25 1"/>
                <a:gd name="f87" fmla="*/ f72 f26 1"/>
                <a:gd name="f88" fmla="*/ f7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80" y="f79"/>
                </a:cxn>
                <a:cxn ang="f47">
                  <a:pos x="f81" y="f82"/>
                </a:cxn>
                <a:cxn ang="f47">
                  <a:pos x="f83" y="f82"/>
                </a:cxn>
                <a:cxn ang="f47">
                  <a:pos x="f83" y="f84"/>
                </a:cxn>
                <a:cxn ang="f47">
                  <a:pos x="f85" y="f84"/>
                </a:cxn>
                <a:cxn ang="f47">
                  <a:pos x="f86" y="f87"/>
                </a:cxn>
                <a:cxn ang="f47">
                  <a:pos x="f86" y="f88"/>
                </a:cxn>
                <a:cxn ang="f47">
                  <a:pos x="f86" y="f88"/>
                </a:cxn>
                <a:cxn ang="f47">
                  <a:pos x="f78" y="f79"/>
                </a:cxn>
              </a:cxnLst>
              <a:rect l="f74" t="f77" r="f75" b="f76"/>
              <a:pathLst>
                <a:path w="36312" h="336463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6" y="f12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7" y="f19"/>
                  </a:lnTo>
                  <a:lnTo>
                    <a:pt x="f17" y="f19"/>
                  </a:lnTo>
                  <a:cubicBezTo>
                    <a:pt x="f20" y="f21"/>
                    <a:pt x="f22" y="f23"/>
                    <a:pt x="f8" y="f9"/>
                  </a:cubicBez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4" name="Freeform: Shape 784">
              <a:extLst>
                <a:ext uri="{FF2B5EF4-FFF2-40B4-BE49-F238E27FC236}">
                  <a16:creationId xmlns:a16="http://schemas.microsoft.com/office/drawing/2014/main" id="{20085B70-D534-2307-DCB3-C00C37351F04}"/>
                </a:ext>
              </a:extLst>
            </p:cNvPr>
            <p:cNvSpPr/>
            <p:nvPr/>
          </p:nvSpPr>
          <p:spPr>
            <a:xfrm>
              <a:off x="9400251" y="6094073"/>
              <a:ext cx="9144" cy="22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42"/>
                <a:gd name="f7" fmla="val 2285"/>
                <a:gd name="f8" fmla="val 9027"/>
                <a:gd name="f9" fmla="val 1524"/>
                <a:gd name="f10" fmla="val 762"/>
                <a:gd name="f11" fmla="+- 0 0 -90"/>
                <a:gd name="f12" fmla="*/ f3 1 9142"/>
                <a:gd name="f13" fmla="*/ f4 1 228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9142"/>
                <a:gd name="f22" fmla="*/ f18 1 2285"/>
                <a:gd name="f23" fmla="*/ 0 f19 1"/>
                <a:gd name="f24" fmla="*/ 0 f18 1"/>
                <a:gd name="f25" fmla="*/ 9142 f19 1"/>
                <a:gd name="f26" fmla="*/ 2285 f18 1"/>
                <a:gd name="f27" fmla="+- f20 0 f1"/>
                <a:gd name="f28" fmla="*/ f23 1 9142"/>
                <a:gd name="f29" fmla="*/ f24 1 2285"/>
                <a:gd name="f30" fmla="*/ f25 1 9142"/>
                <a:gd name="f31" fmla="*/ f26 1 2285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1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2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6" y="f47"/>
                </a:cxn>
                <a:cxn ang="f27">
                  <a:pos x="f46" y="f45"/>
                </a:cxn>
              </a:cxnLst>
              <a:rect l="f40" t="f43" r="f41" b="f42"/>
              <a:pathLst>
                <a:path w="9142" h="2285">
                  <a:moveTo>
                    <a:pt x="f5" y="f5"/>
                  </a:moveTo>
                  <a:lnTo>
                    <a:pt x="f6" y="f7"/>
                  </a:lnTo>
                  <a:cubicBezTo>
                    <a:pt x="f8" y="f9"/>
                    <a:pt x="f8" y="f10"/>
                    <a:pt x="f6" y="f5"/>
                  </a:cubicBez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5" name="Freeform: Shape 785">
              <a:extLst>
                <a:ext uri="{FF2B5EF4-FFF2-40B4-BE49-F238E27FC236}">
                  <a16:creationId xmlns:a16="http://schemas.microsoft.com/office/drawing/2014/main" id="{721BDC21-04F2-73FC-15DC-65A268338C6B}"/>
                </a:ext>
              </a:extLst>
            </p:cNvPr>
            <p:cNvSpPr/>
            <p:nvPr/>
          </p:nvSpPr>
          <p:spPr>
            <a:xfrm>
              <a:off x="10476930" y="5843189"/>
              <a:ext cx="886" cy="273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273742"/>
                <a:gd name="f8" fmla="val 889"/>
                <a:gd name="f9" fmla="val 273615"/>
                <a:gd name="f10" fmla="+- 0 0 -90"/>
                <a:gd name="f11" fmla="*/ f3 1 888"/>
                <a:gd name="f12" fmla="*/ f4 1 27374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888"/>
                <a:gd name="f21" fmla="*/ f17 1 273742"/>
                <a:gd name="f22" fmla="*/ 889 f18 1"/>
                <a:gd name="f23" fmla="*/ 273615 f17 1"/>
                <a:gd name="f24" fmla="*/ 0 f17 1"/>
                <a:gd name="f25" fmla="*/ 0 f18 1"/>
                <a:gd name="f26" fmla="*/ 273742 f17 1"/>
                <a:gd name="f27" fmla="+- f19 0 f1"/>
                <a:gd name="f28" fmla="*/ f22 1 888"/>
                <a:gd name="f29" fmla="*/ f23 1 273742"/>
                <a:gd name="f30" fmla="*/ f24 1 273742"/>
                <a:gd name="f31" fmla="*/ f25 1 888"/>
                <a:gd name="f32" fmla="*/ f26 1 273742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48"/>
                </a:cxn>
                <a:cxn ang="f27">
                  <a:pos x="f49" y="f50"/>
                </a:cxn>
              </a:cxnLst>
              <a:rect l="f42" t="f45" r="f43" b="f44"/>
              <a:pathLst>
                <a:path w="888" h="273742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4F5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6" name="Freeform: Shape 786">
              <a:extLst>
                <a:ext uri="{FF2B5EF4-FFF2-40B4-BE49-F238E27FC236}">
                  <a16:creationId xmlns:a16="http://schemas.microsoft.com/office/drawing/2014/main" id="{FD669CFA-C04D-2E90-2419-D1C903D6EA19}"/>
                </a:ext>
              </a:extLst>
            </p:cNvPr>
            <p:cNvSpPr/>
            <p:nvPr/>
          </p:nvSpPr>
          <p:spPr>
            <a:xfrm>
              <a:off x="10480231" y="5843436"/>
              <a:ext cx="317671" cy="5860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671"/>
                <a:gd name="f7" fmla="val 586081"/>
                <a:gd name="f8" fmla="val 7237"/>
                <a:gd name="f9" fmla="val 273361"/>
                <a:gd name="f10" fmla="val 8761"/>
                <a:gd name="f11" fmla="val 9904"/>
                <a:gd name="f12" fmla="val 273996"/>
                <a:gd name="f13" fmla="val 10919"/>
                <a:gd name="f14" fmla="val 274758"/>
                <a:gd name="f15" fmla="val 11935"/>
                <a:gd name="f16" fmla="val 275900"/>
                <a:gd name="f17" fmla="val 276662"/>
                <a:gd name="f18" fmla="val 12951"/>
                <a:gd name="f19" fmla="val 278694"/>
                <a:gd name="f20" fmla="val 279963"/>
                <a:gd name="f21" fmla="val 13014"/>
                <a:gd name="f22" fmla="val 280433"/>
                <a:gd name="f23" fmla="val 280890"/>
                <a:gd name="f24" fmla="val 281360"/>
                <a:gd name="f25" fmla="val 586082"/>
                <a:gd name="f26" fmla="val 317672"/>
                <a:gd name="f27" fmla="+- 0 0 -90"/>
                <a:gd name="f28" fmla="*/ f3 1 317671"/>
                <a:gd name="f29" fmla="*/ f4 1 586081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317671"/>
                <a:gd name="f38" fmla="*/ f34 1 586081"/>
                <a:gd name="f39" fmla="*/ 7237 f35 1"/>
                <a:gd name="f40" fmla="*/ 273361 f34 1"/>
                <a:gd name="f41" fmla="*/ 8761 f35 1"/>
                <a:gd name="f42" fmla="*/ 9904 f35 1"/>
                <a:gd name="f43" fmla="*/ 273996 f34 1"/>
                <a:gd name="f44" fmla="*/ 10919 f35 1"/>
                <a:gd name="f45" fmla="*/ 274758 f34 1"/>
                <a:gd name="f46" fmla="*/ 11935 f35 1"/>
                <a:gd name="f47" fmla="*/ 275900 f34 1"/>
                <a:gd name="f48" fmla="*/ 276662 f34 1"/>
                <a:gd name="f49" fmla="*/ 12951 f35 1"/>
                <a:gd name="f50" fmla="*/ 278694 f34 1"/>
                <a:gd name="f51" fmla="*/ 279963 f34 1"/>
                <a:gd name="f52" fmla="*/ 281360 f34 1"/>
                <a:gd name="f53" fmla="*/ 586082 f34 1"/>
                <a:gd name="f54" fmla="*/ 317672 f35 1"/>
                <a:gd name="f55" fmla="*/ 0 f34 1"/>
                <a:gd name="f56" fmla="*/ 0 f35 1"/>
                <a:gd name="f57" fmla="+- f36 0 f1"/>
                <a:gd name="f58" fmla="*/ f39 1 317671"/>
                <a:gd name="f59" fmla="*/ f40 1 586081"/>
                <a:gd name="f60" fmla="*/ f41 1 317671"/>
                <a:gd name="f61" fmla="*/ f42 1 317671"/>
                <a:gd name="f62" fmla="*/ f43 1 586081"/>
                <a:gd name="f63" fmla="*/ f44 1 317671"/>
                <a:gd name="f64" fmla="*/ f45 1 586081"/>
                <a:gd name="f65" fmla="*/ f46 1 317671"/>
                <a:gd name="f66" fmla="*/ f47 1 586081"/>
                <a:gd name="f67" fmla="*/ f48 1 586081"/>
                <a:gd name="f68" fmla="*/ f49 1 317671"/>
                <a:gd name="f69" fmla="*/ f50 1 586081"/>
                <a:gd name="f70" fmla="*/ f51 1 586081"/>
                <a:gd name="f71" fmla="*/ f52 1 586081"/>
                <a:gd name="f72" fmla="*/ f53 1 586081"/>
                <a:gd name="f73" fmla="*/ f54 1 317671"/>
                <a:gd name="f74" fmla="*/ f55 1 586081"/>
                <a:gd name="f75" fmla="*/ f56 1 317671"/>
                <a:gd name="f76" fmla="*/ f30 1 f37"/>
                <a:gd name="f77" fmla="*/ f31 1 f37"/>
                <a:gd name="f78" fmla="*/ f30 1 f38"/>
                <a:gd name="f79" fmla="*/ f32 1 f38"/>
                <a:gd name="f80" fmla="*/ f58 1 f37"/>
                <a:gd name="f81" fmla="*/ f59 1 f38"/>
                <a:gd name="f82" fmla="*/ f60 1 f37"/>
                <a:gd name="f83" fmla="*/ f61 1 f37"/>
                <a:gd name="f84" fmla="*/ f62 1 f38"/>
                <a:gd name="f85" fmla="*/ f63 1 f37"/>
                <a:gd name="f86" fmla="*/ f64 1 f38"/>
                <a:gd name="f87" fmla="*/ f65 1 f37"/>
                <a:gd name="f88" fmla="*/ f66 1 f38"/>
                <a:gd name="f89" fmla="*/ f67 1 f38"/>
                <a:gd name="f90" fmla="*/ f68 1 f37"/>
                <a:gd name="f91" fmla="*/ f69 1 f38"/>
                <a:gd name="f92" fmla="*/ f70 1 f38"/>
                <a:gd name="f93" fmla="*/ f71 1 f38"/>
                <a:gd name="f94" fmla="*/ f72 1 f38"/>
                <a:gd name="f95" fmla="*/ f73 1 f37"/>
                <a:gd name="f96" fmla="*/ f74 1 f38"/>
                <a:gd name="f97" fmla="*/ f75 1 f37"/>
                <a:gd name="f98" fmla="*/ f76 f28 1"/>
                <a:gd name="f99" fmla="*/ f77 f28 1"/>
                <a:gd name="f100" fmla="*/ f79 f29 1"/>
                <a:gd name="f101" fmla="*/ f78 f29 1"/>
                <a:gd name="f102" fmla="*/ f80 f28 1"/>
                <a:gd name="f103" fmla="*/ f81 f29 1"/>
                <a:gd name="f104" fmla="*/ f82 f28 1"/>
                <a:gd name="f105" fmla="*/ f83 f28 1"/>
                <a:gd name="f106" fmla="*/ f84 f29 1"/>
                <a:gd name="f107" fmla="*/ f85 f28 1"/>
                <a:gd name="f108" fmla="*/ f86 f29 1"/>
                <a:gd name="f109" fmla="*/ f87 f28 1"/>
                <a:gd name="f110" fmla="*/ f88 f29 1"/>
                <a:gd name="f111" fmla="*/ f89 f29 1"/>
                <a:gd name="f112" fmla="*/ f90 f28 1"/>
                <a:gd name="f113" fmla="*/ f91 f29 1"/>
                <a:gd name="f114" fmla="*/ f92 f29 1"/>
                <a:gd name="f115" fmla="*/ f93 f29 1"/>
                <a:gd name="f116" fmla="*/ f94 f29 1"/>
                <a:gd name="f117" fmla="*/ f95 f28 1"/>
                <a:gd name="f118" fmla="*/ f96 f29 1"/>
                <a:gd name="f119" fmla="*/ f97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102" y="f103"/>
                </a:cxn>
                <a:cxn ang="f57">
                  <a:pos x="f102" y="f103"/>
                </a:cxn>
                <a:cxn ang="f57">
                  <a:pos x="f104" y="f103"/>
                </a:cxn>
                <a:cxn ang="f57">
                  <a:pos x="f105" y="f106"/>
                </a:cxn>
                <a:cxn ang="f57">
                  <a:pos x="f107" y="f108"/>
                </a:cxn>
                <a:cxn ang="f57">
                  <a:pos x="f109" y="f110"/>
                </a:cxn>
                <a:cxn ang="f57">
                  <a:pos x="f109" y="f111"/>
                </a:cxn>
                <a:cxn ang="f57">
                  <a:pos x="f112" y="f113"/>
                </a:cxn>
                <a:cxn ang="f57">
                  <a:pos x="f112" y="f113"/>
                </a:cxn>
                <a:cxn ang="f57">
                  <a:pos x="f112" y="f114"/>
                </a:cxn>
                <a:cxn ang="f57">
                  <a:pos x="f112" y="f115"/>
                </a:cxn>
                <a:cxn ang="f57">
                  <a:pos x="f112" y="f116"/>
                </a:cxn>
                <a:cxn ang="f57">
                  <a:pos x="f117" y="f116"/>
                </a:cxn>
                <a:cxn ang="f57">
                  <a:pos x="f117" y="f118"/>
                </a:cxn>
                <a:cxn ang="f57">
                  <a:pos x="f119" y="f118"/>
                </a:cxn>
                <a:cxn ang="f57">
                  <a:pos x="f119" y="f103"/>
                </a:cxn>
              </a:cxnLst>
              <a:rect l="f98" t="f101" r="f99" b="f100"/>
              <a:pathLst>
                <a:path w="317671" h="586081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5" y="f17"/>
                  </a:lnTo>
                  <a:lnTo>
                    <a:pt x="f18" y="f19"/>
                  </a:lnTo>
                  <a:cubicBezTo>
                    <a:pt x="f18" y="f19"/>
                    <a:pt x="f18" y="f19"/>
                    <a:pt x="f18" y="f19"/>
                  </a:cubicBezTo>
                  <a:lnTo>
                    <a:pt x="f18" y="f20"/>
                  </a:lnTo>
                  <a:cubicBezTo>
                    <a:pt x="f21" y="f22"/>
                    <a:pt x="f21" y="f23"/>
                    <a:pt x="f18" y="f24"/>
                  </a:cubicBezTo>
                  <a:lnTo>
                    <a:pt x="f18" y="f25"/>
                  </a:lnTo>
                  <a:lnTo>
                    <a:pt x="f26" y="f25"/>
                  </a:lnTo>
                  <a:lnTo>
                    <a:pt x="f26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7" name="Freeform: Shape 787">
              <a:extLst>
                <a:ext uri="{FF2B5EF4-FFF2-40B4-BE49-F238E27FC236}">
                  <a16:creationId xmlns:a16="http://schemas.microsoft.com/office/drawing/2014/main" id="{74BD2D1F-E4F6-EF24-C0AF-41347A8FFC4C}"/>
                </a:ext>
              </a:extLst>
            </p:cNvPr>
            <p:cNvSpPr/>
            <p:nvPr/>
          </p:nvSpPr>
          <p:spPr>
            <a:xfrm>
              <a:off x="10802090" y="5670642"/>
              <a:ext cx="172547" cy="1279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2547"/>
                <a:gd name="f7" fmla="val 127983"/>
                <a:gd name="f8" fmla="val 126"/>
                <a:gd name="f9" fmla="val 126968"/>
                <a:gd name="f10" fmla="val 1269"/>
                <a:gd name="f11" fmla="val 2666"/>
                <a:gd name="f12" fmla="val 172548"/>
                <a:gd name="f13" fmla="val 1016"/>
                <a:gd name="f14" fmla="+- 0 0 -90"/>
                <a:gd name="f15" fmla="*/ f3 1 172547"/>
                <a:gd name="f16" fmla="*/ f4 1 12798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72547"/>
                <a:gd name="f25" fmla="*/ f21 1 127983"/>
                <a:gd name="f26" fmla="*/ 126 f22 1"/>
                <a:gd name="f27" fmla="*/ 126968 f21 1"/>
                <a:gd name="f28" fmla="*/ 1269 f22 1"/>
                <a:gd name="f29" fmla="*/ 2666 f22 1"/>
                <a:gd name="f30" fmla="*/ 172548 f22 1"/>
                <a:gd name="f31" fmla="*/ 0 f21 1"/>
                <a:gd name="f32" fmla="*/ 0 f22 1"/>
                <a:gd name="f33" fmla="*/ 1016 f21 1"/>
                <a:gd name="f34" fmla="*/ 127983 f21 1"/>
                <a:gd name="f35" fmla="+- f23 0 f1"/>
                <a:gd name="f36" fmla="*/ f26 1 172547"/>
                <a:gd name="f37" fmla="*/ f27 1 127983"/>
                <a:gd name="f38" fmla="*/ f28 1 172547"/>
                <a:gd name="f39" fmla="*/ f29 1 172547"/>
                <a:gd name="f40" fmla="*/ f30 1 172547"/>
                <a:gd name="f41" fmla="*/ f31 1 127983"/>
                <a:gd name="f42" fmla="*/ f32 1 172547"/>
                <a:gd name="f43" fmla="*/ f33 1 127983"/>
                <a:gd name="f44" fmla="*/ f34 1 127983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4"/>
                <a:gd name="f53" fmla="*/ f40 1 f24"/>
                <a:gd name="f54" fmla="*/ f41 1 f25"/>
                <a:gd name="f55" fmla="*/ f42 1 f24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5 1"/>
                <a:gd name="f66" fmla="*/ f53 f15 1"/>
                <a:gd name="f67" fmla="*/ f54 f16 1"/>
                <a:gd name="f68" fmla="*/ f55 f15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65" y="f63"/>
                </a:cxn>
                <a:cxn ang="f35">
                  <a:pos x="f66" y="f63"/>
                </a:cxn>
                <a:cxn ang="f35">
                  <a:pos x="f66" y="f67"/>
                </a:cxn>
                <a:cxn ang="f35">
                  <a:pos x="f68" y="f67"/>
                </a:cxn>
                <a:cxn ang="f35">
                  <a:pos x="f68" y="f69"/>
                </a:cxn>
                <a:cxn ang="f35">
                  <a:pos x="f68" y="f70"/>
                </a:cxn>
              </a:cxnLst>
              <a:rect l="f58" t="f61" r="f59" b="f60"/>
              <a:pathLst>
                <a:path w="172547" h="127983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2" y="f5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8" name="Freeform: Shape 788">
              <a:extLst>
                <a:ext uri="{FF2B5EF4-FFF2-40B4-BE49-F238E27FC236}">
                  <a16:creationId xmlns:a16="http://schemas.microsoft.com/office/drawing/2014/main" id="{E69F654A-2F7B-40E6-92CD-F40636E50957}"/>
                </a:ext>
              </a:extLst>
            </p:cNvPr>
            <p:cNvSpPr/>
            <p:nvPr/>
          </p:nvSpPr>
          <p:spPr>
            <a:xfrm>
              <a:off x="10281147" y="5648669"/>
              <a:ext cx="149943" cy="467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947"/>
                <a:gd name="f7" fmla="val 467113"/>
                <a:gd name="f8" fmla="val 3809"/>
                <a:gd name="f9" fmla="val 191467"/>
                <a:gd name="f10" fmla="val 3644"/>
                <a:gd name="f11" fmla="val 191862"/>
                <a:gd name="f12" fmla="val 3377"/>
                <a:gd name="f13" fmla="val 192211"/>
                <a:gd name="f14" fmla="val 3047"/>
                <a:gd name="f15" fmla="val 192483"/>
                <a:gd name="f16" fmla="val 2743"/>
                <a:gd name="f17" fmla="val 192852"/>
                <a:gd name="f18" fmla="val 2400"/>
                <a:gd name="f19" fmla="val 193193"/>
                <a:gd name="f20" fmla="val 2031"/>
                <a:gd name="f21" fmla="val 193499"/>
                <a:gd name="f22" fmla="val 467114"/>
                <a:gd name="f23" fmla="val 149948"/>
                <a:gd name="f24" fmla="val 4825"/>
                <a:gd name="f25" fmla="val 187912"/>
                <a:gd name="f26" fmla="val 4901"/>
                <a:gd name="f27" fmla="val 188374"/>
                <a:gd name="f28" fmla="val 188846"/>
                <a:gd name="f29" fmla="val 189309"/>
                <a:gd name="f30" fmla="val 4723"/>
                <a:gd name="f31" fmla="val 190119"/>
                <a:gd name="f32" fmla="val 4368"/>
                <a:gd name="f33" fmla="val 190875"/>
                <a:gd name="f34" fmla="+- 0 0 -90"/>
                <a:gd name="f35" fmla="*/ f3 1 149947"/>
                <a:gd name="f36" fmla="*/ f4 1 46711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9947"/>
                <a:gd name="f45" fmla="*/ f41 1 467113"/>
                <a:gd name="f46" fmla="*/ 3809 f42 1"/>
                <a:gd name="f47" fmla="*/ 191467 f41 1"/>
                <a:gd name="f48" fmla="*/ 3047 f42 1"/>
                <a:gd name="f49" fmla="*/ 192483 f41 1"/>
                <a:gd name="f50" fmla="*/ 2031 f42 1"/>
                <a:gd name="f51" fmla="*/ 193499 f41 1"/>
                <a:gd name="f52" fmla="*/ 0 f42 1"/>
                <a:gd name="f53" fmla="*/ 467114 f41 1"/>
                <a:gd name="f54" fmla="*/ 149948 f42 1"/>
                <a:gd name="f55" fmla="*/ 0 f41 1"/>
                <a:gd name="f56" fmla="*/ 4825 f42 1"/>
                <a:gd name="f57" fmla="*/ 187912 f41 1"/>
                <a:gd name="f58" fmla="*/ 189309 f41 1"/>
                <a:gd name="f59" fmla="+- f43 0 f1"/>
                <a:gd name="f60" fmla="*/ f46 1 149947"/>
                <a:gd name="f61" fmla="*/ f47 1 467113"/>
                <a:gd name="f62" fmla="*/ f48 1 149947"/>
                <a:gd name="f63" fmla="*/ f49 1 467113"/>
                <a:gd name="f64" fmla="*/ f50 1 149947"/>
                <a:gd name="f65" fmla="*/ f51 1 467113"/>
                <a:gd name="f66" fmla="*/ f52 1 149947"/>
                <a:gd name="f67" fmla="*/ f53 1 467113"/>
                <a:gd name="f68" fmla="*/ f54 1 149947"/>
                <a:gd name="f69" fmla="*/ f55 1 467113"/>
                <a:gd name="f70" fmla="*/ f56 1 149947"/>
                <a:gd name="f71" fmla="*/ f57 1 467113"/>
                <a:gd name="f72" fmla="*/ f58 1 467113"/>
                <a:gd name="f73" fmla="*/ f37 1 f44"/>
                <a:gd name="f74" fmla="*/ f38 1 f44"/>
                <a:gd name="f75" fmla="*/ f37 1 f45"/>
                <a:gd name="f76" fmla="*/ f39 1 f45"/>
                <a:gd name="f77" fmla="*/ f60 1 f44"/>
                <a:gd name="f78" fmla="*/ f61 1 f45"/>
                <a:gd name="f79" fmla="*/ f62 1 f44"/>
                <a:gd name="f80" fmla="*/ f63 1 f45"/>
                <a:gd name="f81" fmla="*/ f64 1 f44"/>
                <a:gd name="f82" fmla="*/ f65 1 f45"/>
                <a:gd name="f83" fmla="*/ f66 1 f44"/>
                <a:gd name="f84" fmla="*/ f67 1 f45"/>
                <a:gd name="f85" fmla="*/ f68 1 f44"/>
                <a:gd name="f86" fmla="*/ f69 1 f45"/>
                <a:gd name="f87" fmla="*/ f70 1 f44"/>
                <a:gd name="f88" fmla="*/ f71 1 f45"/>
                <a:gd name="f89" fmla="*/ f72 1 f45"/>
                <a:gd name="f90" fmla="*/ f73 f35 1"/>
                <a:gd name="f91" fmla="*/ f74 f35 1"/>
                <a:gd name="f92" fmla="*/ f76 f36 1"/>
                <a:gd name="f93" fmla="*/ f75 f36 1"/>
                <a:gd name="f94" fmla="*/ f77 f35 1"/>
                <a:gd name="f95" fmla="*/ f78 f36 1"/>
                <a:gd name="f96" fmla="*/ f79 f35 1"/>
                <a:gd name="f97" fmla="*/ f80 f36 1"/>
                <a:gd name="f98" fmla="*/ f81 f35 1"/>
                <a:gd name="f99" fmla="*/ f82 f36 1"/>
                <a:gd name="f100" fmla="*/ f83 f35 1"/>
                <a:gd name="f101" fmla="*/ f84 f36 1"/>
                <a:gd name="f102" fmla="*/ f85 f35 1"/>
                <a:gd name="f103" fmla="*/ f86 f36 1"/>
                <a:gd name="f104" fmla="*/ f87 f35 1"/>
                <a:gd name="f105" fmla="*/ f88 f36 1"/>
                <a:gd name="f106" fmla="*/ f8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4" y="f95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98" y="f99"/>
                </a:cxn>
                <a:cxn ang="f59">
                  <a:pos x="f98" y="f99"/>
                </a:cxn>
                <a:cxn ang="f59">
                  <a:pos x="f100" y="f99"/>
                </a:cxn>
                <a:cxn ang="f59">
                  <a:pos x="f100" y="f101"/>
                </a:cxn>
                <a:cxn ang="f59">
                  <a:pos x="f102" y="f101"/>
                </a:cxn>
                <a:cxn ang="f59">
                  <a:pos x="f102" y="f103"/>
                </a:cxn>
                <a:cxn ang="f59">
                  <a:pos x="f104" y="f103"/>
                </a:cxn>
                <a:cxn ang="f59">
                  <a:pos x="f104" y="f105"/>
                </a:cxn>
                <a:cxn ang="f59">
                  <a:pos x="f104" y="f105"/>
                </a:cxn>
                <a:cxn ang="f59">
                  <a:pos x="f104" y="f106"/>
                </a:cxn>
                <a:cxn ang="f59">
                  <a:pos x="f94" y="f95"/>
                </a:cxn>
              </a:cxnLst>
              <a:rect l="f90" t="f93" r="f91" b="f92"/>
              <a:pathLst>
                <a:path w="149947" h="4671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1"/>
                  </a:cubicBezTo>
                  <a:lnTo>
                    <a:pt x="f20" y="f21"/>
                  </a:lnTo>
                  <a:lnTo>
                    <a:pt x="f5" y="f21"/>
                  </a:lnTo>
                  <a:lnTo>
                    <a:pt x="f5" y="f22"/>
                  </a:lnTo>
                  <a:lnTo>
                    <a:pt x="f23" y="f22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24" y="f25"/>
                  </a:lnTo>
                  <a:cubicBezTo>
                    <a:pt x="f24" y="f25"/>
                    <a:pt x="f24" y="f25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9" name="Freeform: Shape 789">
              <a:extLst>
                <a:ext uri="{FF2B5EF4-FFF2-40B4-BE49-F238E27FC236}">
                  <a16:creationId xmlns:a16="http://schemas.microsoft.com/office/drawing/2014/main" id="{BD5237E2-2D96-03F9-EDE1-0B6D935BD5B7}"/>
                </a:ext>
              </a:extLst>
            </p:cNvPr>
            <p:cNvSpPr/>
            <p:nvPr/>
          </p:nvSpPr>
          <p:spPr>
            <a:xfrm>
              <a:off x="9526200" y="5584295"/>
              <a:ext cx="143222" cy="201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219"/>
                <a:gd name="f7" fmla="val 20187"/>
                <a:gd name="f8" fmla="val 33901"/>
                <a:gd name="f9" fmla="val 20188"/>
                <a:gd name="f10" fmla="val 27425"/>
                <a:gd name="f11" fmla="+- 0 0 -90"/>
                <a:gd name="f12" fmla="*/ f3 1 143219"/>
                <a:gd name="f13" fmla="*/ f4 1 2018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43219"/>
                <a:gd name="f22" fmla="*/ f18 1 20187"/>
                <a:gd name="f23" fmla="*/ 33901 f19 1"/>
                <a:gd name="f24" fmla="*/ 20188 f18 1"/>
                <a:gd name="f25" fmla="*/ 143219 f19 1"/>
                <a:gd name="f26" fmla="*/ 0 f18 1"/>
                <a:gd name="f27" fmla="*/ 0 f19 1"/>
                <a:gd name="f28" fmla="*/ 27425 f19 1"/>
                <a:gd name="f29" fmla="+- f20 0 f1"/>
                <a:gd name="f30" fmla="*/ f23 1 143219"/>
                <a:gd name="f31" fmla="*/ f24 1 20187"/>
                <a:gd name="f32" fmla="*/ f25 1 143219"/>
                <a:gd name="f33" fmla="*/ f26 1 20187"/>
                <a:gd name="f34" fmla="*/ f27 1 143219"/>
                <a:gd name="f35" fmla="*/ f28 1 14321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5" y="f51"/>
                </a:cxn>
                <a:cxn ang="f29">
                  <a:pos x="f50" y="f51"/>
                </a:cxn>
              </a:cxnLst>
              <a:rect l="f46" t="f49" r="f47" b="f48"/>
              <a:pathLst>
                <a:path w="143219" h="20187">
                  <a:moveTo>
                    <a:pt x="f8" y="f9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10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0" name="Freeform: Shape 790">
              <a:extLst>
                <a:ext uri="{FF2B5EF4-FFF2-40B4-BE49-F238E27FC236}">
                  <a16:creationId xmlns:a16="http://schemas.microsoft.com/office/drawing/2014/main" id="{4733D767-2A0B-98AD-D561-CD1540B3728D}"/>
                </a:ext>
              </a:extLst>
            </p:cNvPr>
            <p:cNvSpPr/>
            <p:nvPr/>
          </p:nvSpPr>
          <p:spPr>
            <a:xfrm>
              <a:off x="9521756" y="5584295"/>
              <a:ext cx="27678" cy="201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678"/>
                <a:gd name="f7" fmla="val 20187"/>
                <a:gd name="f8" fmla="val 380"/>
                <a:gd name="f9" fmla="val 20188"/>
                <a:gd name="f10" fmla="val 27679"/>
                <a:gd name="f11" fmla="+- 0 0 -90"/>
                <a:gd name="f12" fmla="*/ f3 1 27678"/>
                <a:gd name="f13" fmla="*/ f4 1 2018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7678"/>
                <a:gd name="f22" fmla="*/ f18 1 20187"/>
                <a:gd name="f23" fmla="*/ 380 f19 1"/>
                <a:gd name="f24" fmla="*/ 0 f18 1"/>
                <a:gd name="f25" fmla="*/ 0 f19 1"/>
                <a:gd name="f26" fmla="*/ 20188 f18 1"/>
                <a:gd name="f27" fmla="*/ 27679 f19 1"/>
                <a:gd name="f28" fmla="+- f20 0 f1"/>
                <a:gd name="f29" fmla="*/ f23 1 27678"/>
                <a:gd name="f30" fmla="*/ f24 1 20187"/>
                <a:gd name="f31" fmla="*/ f25 1 27678"/>
                <a:gd name="f32" fmla="*/ f26 1 20187"/>
                <a:gd name="f33" fmla="*/ f27 1 27678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47" y="f48"/>
                </a:cxn>
              </a:cxnLst>
              <a:rect l="f43" t="f46" r="f44" b="f45"/>
              <a:pathLst>
                <a:path w="27678" h="20187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398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1" name="Freeform: Shape 791">
              <a:extLst>
                <a:ext uri="{FF2B5EF4-FFF2-40B4-BE49-F238E27FC236}">
                  <a16:creationId xmlns:a16="http://schemas.microsoft.com/office/drawing/2014/main" id="{0FABAD8B-6496-09CB-17B5-6B915BAB1289}"/>
                </a:ext>
              </a:extLst>
            </p:cNvPr>
            <p:cNvSpPr/>
            <p:nvPr/>
          </p:nvSpPr>
          <p:spPr>
            <a:xfrm>
              <a:off x="9683258" y="5592552"/>
              <a:ext cx="13834" cy="11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1934"/>
                <a:gd name="f8" fmla="val 11935"/>
                <a:gd name="f9" fmla="val 13840"/>
                <a:gd name="f10" fmla="+- 0 0 -90"/>
                <a:gd name="f11" fmla="*/ f3 1 13839"/>
                <a:gd name="f12" fmla="*/ f4 1 1193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839"/>
                <a:gd name="f21" fmla="*/ f17 1 11934"/>
                <a:gd name="f22" fmla="*/ 0 f18 1"/>
                <a:gd name="f23" fmla="*/ 0 f17 1"/>
                <a:gd name="f24" fmla="*/ 11935 f17 1"/>
                <a:gd name="f25" fmla="*/ 13840 f18 1"/>
                <a:gd name="f26" fmla="+- f19 0 f1"/>
                <a:gd name="f27" fmla="*/ f22 1 13839"/>
                <a:gd name="f28" fmla="*/ f23 1 11934"/>
                <a:gd name="f29" fmla="*/ f24 1 11934"/>
                <a:gd name="f30" fmla="*/ f25 1 13839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6" y="f45"/>
                </a:cxn>
                <a:cxn ang="f26">
                  <a:pos x="f43" y="f44"/>
                </a:cxn>
              </a:cxnLst>
              <a:rect l="f39" t="f42" r="f40" b="f41"/>
              <a:pathLst>
                <a:path w="13839" h="11934">
                  <a:moveTo>
                    <a:pt x="f5" y="f5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2" name="Freeform: Shape 792">
              <a:extLst>
                <a:ext uri="{FF2B5EF4-FFF2-40B4-BE49-F238E27FC236}">
                  <a16:creationId xmlns:a16="http://schemas.microsoft.com/office/drawing/2014/main" id="{D366DA62-9950-8EDB-CEAC-AAF2DFCF26A1}"/>
                </a:ext>
              </a:extLst>
            </p:cNvPr>
            <p:cNvSpPr/>
            <p:nvPr/>
          </p:nvSpPr>
          <p:spPr>
            <a:xfrm>
              <a:off x="12143881" y="6511799"/>
              <a:ext cx="31482" cy="3527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487"/>
                <a:gd name="f7" fmla="val 352715"/>
                <a:gd name="f8" fmla="val 31488"/>
                <a:gd name="f9" fmla="val 352716"/>
                <a:gd name="f10" fmla="+- 0 0 -90"/>
                <a:gd name="f11" fmla="*/ f3 1 31487"/>
                <a:gd name="f12" fmla="*/ f4 1 35271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1487"/>
                <a:gd name="f21" fmla="*/ f17 1 352715"/>
                <a:gd name="f22" fmla="*/ 0 f18 1"/>
                <a:gd name="f23" fmla="*/ 0 f17 1"/>
                <a:gd name="f24" fmla="*/ 31488 f18 1"/>
                <a:gd name="f25" fmla="*/ 352716 f17 1"/>
                <a:gd name="f26" fmla="+- f19 0 f1"/>
                <a:gd name="f27" fmla="*/ f22 1 31487"/>
                <a:gd name="f28" fmla="*/ f23 1 352715"/>
                <a:gd name="f29" fmla="*/ f24 1 31487"/>
                <a:gd name="f30" fmla="*/ f25 1 35271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5" y="f46"/>
                </a:cxn>
                <a:cxn ang="f26">
                  <a:pos x="f43" y="f46"/>
                </a:cxn>
              </a:cxnLst>
              <a:rect l="f39" t="f42" r="f40" b="f41"/>
              <a:pathLst>
                <a:path w="31487" h="352715">
                  <a:moveTo>
                    <a:pt x="f5" y="f5"/>
                  </a:moveTo>
                  <a:lnTo>
                    <a:pt x="f8" y="f5"/>
                  </a:lnTo>
                  <a:lnTo>
                    <a:pt x="f8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3" name="Freeform: Shape 793">
              <a:extLst>
                <a:ext uri="{FF2B5EF4-FFF2-40B4-BE49-F238E27FC236}">
                  <a16:creationId xmlns:a16="http://schemas.microsoft.com/office/drawing/2014/main" id="{B52B078D-48A6-BC74-39CA-8463C5A84E36}"/>
                </a:ext>
              </a:extLst>
            </p:cNvPr>
            <p:cNvSpPr/>
            <p:nvPr/>
          </p:nvSpPr>
          <p:spPr>
            <a:xfrm>
              <a:off x="11809951" y="6511799"/>
              <a:ext cx="331378" cy="3527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1383"/>
                <a:gd name="f7" fmla="val 352715"/>
                <a:gd name="f8" fmla="val 352716"/>
                <a:gd name="f9" fmla="+- 0 0 -90"/>
                <a:gd name="f10" fmla="*/ f3 1 331383"/>
                <a:gd name="f11" fmla="*/ f4 1 35271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31383"/>
                <a:gd name="f20" fmla="*/ f16 1 352715"/>
                <a:gd name="f21" fmla="*/ 0 f17 1"/>
                <a:gd name="f22" fmla="*/ 0 f16 1"/>
                <a:gd name="f23" fmla="*/ 331383 f17 1"/>
                <a:gd name="f24" fmla="*/ 352716 f16 1"/>
                <a:gd name="f25" fmla="+- f18 0 f1"/>
                <a:gd name="f26" fmla="*/ f21 1 331383"/>
                <a:gd name="f27" fmla="*/ f22 1 352715"/>
                <a:gd name="f28" fmla="*/ f23 1 331383"/>
                <a:gd name="f29" fmla="*/ f24 1 35271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331383" h="352715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4" name="Freeform: Shape 794">
              <a:extLst>
                <a:ext uri="{FF2B5EF4-FFF2-40B4-BE49-F238E27FC236}">
                  <a16:creationId xmlns:a16="http://schemas.microsoft.com/office/drawing/2014/main" id="{57366537-AC76-5A58-0D05-89CE89A20C39}"/>
                </a:ext>
              </a:extLst>
            </p:cNvPr>
            <p:cNvSpPr/>
            <p:nvPr/>
          </p:nvSpPr>
          <p:spPr>
            <a:xfrm>
              <a:off x="11099700" y="6439808"/>
              <a:ext cx="118204" cy="4244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206"/>
                <a:gd name="f7" fmla="val 424452"/>
                <a:gd name="f8" fmla="val 118207"/>
                <a:gd name="f9" fmla="val 360715"/>
                <a:gd name="f10" fmla="val 64881"/>
                <a:gd name="f11" fmla="val 63483"/>
                <a:gd name="f12" fmla="val 424453"/>
                <a:gd name="f13" fmla="val 117699"/>
                <a:gd name="f14" fmla="val 360969"/>
                <a:gd name="f15" fmla="+- 0 0 -90"/>
                <a:gd name="f16" fmla="*/ f3 1 118206"/>
                <a:gd name="f17" fmla="*/ f4 1 42445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18206"/>
                <a:gd name="f26" fmla="*/ f22 1 424452"/>
                <a:gd name="f27" fmla="*/ 118207 f23 1"/>
                <a:gd name="f28" fmla="*/ 360715 f22 1"/>
                <a:gd name="f29" fmla="*/ 0 f22 1"/>
                <a:gd name="f30" fmla="*/ 64881 f23 1"/>
                <a:gd name="f31" fmla="*/ 63483 f23 1"/>
                <a:gd name="f32" fmla="*/ 0 f23 1"/>
                <a:gd name="f33" fmla="*/ 424453 f22 1"/>
                <a:gd name="f34" fmla="*/ 117699 f23 1"/>
                <a:gd name="f35" fmla="*/ 360969 f22 1"/>
                <a:gd name="f36" fmla="+- f24 0 f1"/>
                <a:gd name="f37" fmla="*/ f27 1 118206"/>
                <a:gd name="f38" fmla="*/ f28 1 424452"/>
                <a:gd name="f39" fmla="*/ f29 1 424452"/>
                <a:gd name="f40" fmla="*/ f30 1 118206"/>
                <a:gd name="f41" fmla="*/ f31 1 118206"/>
                <a:gd name="f42" fmla="*/ f32 1 118206"/>
                <a:gd name="f43" fmla="*/ f33 1 424452"/>
                <a:gd name="f44" fmla="*/ f34 1 118206"/>
                <a:gd name="f45" fmla="*/ f35 1 424452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6"/>
                <a:gd name="f53" fmla="*/ f40 1 f25"/>
                <a:gd name="f54" fmla="*/ f41 1 f25"/>
                <a:gd name="f55" fmla="*/ f42 1 f25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7 1"/>
                <a:gd name="f66" fmla="*/ f53 f16 1"/>
                <a:gd name="f67" fmla="*/ f54 f16 1"/>
                <a:gd name="f68" fmla="*/ f55 f16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3" y="f65"/>
                </a:cxn>
                <a:cxn ang="f36">
                  <a:pos x="f66" y="f65"/>
                </a:cxn>
                <a:cxn ang="f36">
                  <a:pos x="f67" y="f65"/>
                </a:cxn>
                <a:cxn ang="f36">
                  <a:pos x="f68" y="f65"/>
                </a:cxn>
                <a:cxn ang="f36">
                  <a:pos x="f68" y="f69"/>
                </a:cxn>
                <a:cxn ang="f36">
                  <a:pos x="f70" y="f69"/>
                </a:cxn>
                <a:cxn ang="f36">
                  <a:pos x="f70" y="f71"/>
                </a:cxn>
              </a:cxnLst>
              <a:rect l="f59" t="f62" r="f60" b="f61"/>
              <a:pathLst>
                <a:path w="118206" h="424452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13" y="f12"/>
                  </a:lnTo>
                  <a:lnTo>
                    <a:pt x="f13" y="f14"/>
                  </a:lnTo>
                  <a:close/>
                </a:path>
              </a:pathLst>
            </a:custGeom>
            <a:solidFill>
              <a:srgbClr val="22B0AE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5" name="Freeform: Shape 795">
              <a:extLst>
                <a:ext uri="{FF2B5EF4-FFF2-40B4-BE49-F238E27FC236}">
                  <a16:creationId xmlns:a16="http://schemas.microsoft.com/office/drawing/2014/main" id="{FC5B2420-2EA2-AF75-13B6-9C560DDB2BCC}"/>
                </a:ext>
              </a:extLst>
            </p:cNvPr>
            <p:cNvSpPr/>
            <p:nvPr/>
          </p:nvSpPr>
          <p:spPr>
            <a:xfrm>
              <a:off x="11006376" y="5858679"/>
              <a:ext cx="313611" cy="6425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3608"/>
                <a:gd name="f7" fmla="val 642582"/>
                <a:gd name="f8" fmla="val 77831"/>
                <a:gd name="f9" fmla="val 571100"/>
                <a:gd name="f10" fmla="val 82783"/>
                <a:gd name="f11" fmla="val 217876"/>
                <a:gd name="f12" fmla="val 221659"/>
                <a:gd name="f13" fmla="val 224732"/>
                <a:gd name="f14" fmla="val 574173"/>
                <a:gd name="f15" fmla="val 577956"/>
                <a:gd name="f16" fmla="val 642583"/>
                <a:gd name="f17" fmla="val 571354"/>
                <a:gd name="f18" fmla="+- 0 0 -90"/>
                <a:gd name="f19" fmla="*/ f3 1 313608"/>
                <a:gd name="f20" fmla="*/ f4 1 64258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13608"/>
                <a:gd name="f29" fmla="*/ f25 1 642582"/>
                <a:gd name="f30" fmla="*/ 77831 f26 1"/>
                <a:gd name="f31" fmla="*/ 571100 f25 1"/>
                <a:gd name="f32" fmla="*/ 82783 f26 1"/>
                <a:gd name="f33" fmla="*/ 217876 f26 1"/>
                <a:gd name="f34" fmla="*/ 224732 f26 1"/>
                <a:gd name="f35" fmla="*/ 577956 f25 1"/>
                <a:gd name="f36" fmla="*/ 642583 f25 1"/>
                <a:gd name="f37" fmla="*/ 313608 f26 1"/>
                <a:gd name="f38" fmla="*/ 0 f25 1"/>
                <a:gd name="f39" fmla="*/ 0 f26 1"/>
                <a:gd name="f40" fmla="*/ 571354 f25 1"/>
                <a:gd name="f41" fmla="+- f27 0 f1"/>
                <a:gd name="f42" fmla="*/ f30 1 313608"/>
                <a:gd name="f43" fmla="*/ f31 1 642582"/>
                <a:gd name="f44" fmla="*/ f32 1 313608"/>
                <a:gd name="f45" fmla="*/ f33 1 313608"/>
                <a:gd name="f46" fmla="*/ f34 1 313608"/>
                <a:gd name="f47" fmla="*/ f35 1 642582"/>
                <a:gd name="f48" fmla="*/ f36 1 642582"/>
                <a:gd name="f49" fmla="*/ f37 1 313608"/>
                <a:gd name="f50" fmla="*/ f38 1 642582"/>
                <a:gd name="f51" fmla="*/ f39 1 313608"/>
                <a:gd name="f52" fmla="*/ f40 1 642582"/>
                <a:gd name="f53" fmla="*/ f21 1 f28"/>
                <a:gd name="f54" fmla="*/ f22 1 f28"/>
                <a:gd name="f55" fmla="*/ f21 1 f29"/>
                <a:gd name="f56" fmla="*/ f23 1 f29"/>
                <a:gd name="f57" fmla="*/ f42 1 f28"/>
                <a:gd name="f58" fmla="*/ f43 1 f29"/>
                <a:gd name="f59" fmla="*/ f44 1 f28"/>
                <a:gd name="f60" fmla="*/ f45 1 f28"/>
                <a:gd name="f61" fmla="*/ f46 1 f28"/>
                <a:gd name="f62" fmla="*/ f47 1 f29"/>
                <a:gd name="f63" fmla="*/ f48 1 f29"/>
                <a:gd name="f64" fmla="*/ f49 1 f28"/>
                <a:gd name="f65" fmla="*/ f50 1 f29"/>
                <a:gd name="f66" fmla="*/ f51 1 f28"/>
                <a:gd name="f67" fmla="*/ f52 1 f29"/>
                <a:gd name="f68" fmla="*/ f53 f19 1"/>
                <a:gd name="f69" fmla="*/ f54 f19 1"/>
                <a:gd name="f70" fmla="*/ f56 f20 1"/>
                <a:gd name="f71" fmla="*/ f55 f20 1"/>
                <a:gd name="f72" fmla="*/ f57 f19 1"/>
                <a:gd name="f73" fmla="*/ f58 f20 1"/>
                <a:gd name="f74" fmla="*/ f59 f19 1"/>
                <a:gd name="f75" fmla="*/ f60 f19 1"/>
                <a:gd name="f76" fmla="*/ f61 f19 1"/>
                <a:gd name="f77" fmla="*/ f62 f20 1"/>
                <a:gd name="f78" fmla="*/ f63 f20 1"/>
                <a:gd name="f79" fmla="*/ f64 f19 1"/>
                <a:gd name="f80" fmla="*/ f65 f20 1"/>
                <a:gd name="f81" fmla="*/ f66 f19 1"/>
                <a:gd name="f82" fmla="*/ f6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2" y="f73"/>
                </a:cxn>
                <a:cxn ang="f41">
                  <a:pos x="f72" y="f73"/>
                </a:cxn>
                <a:cxn ang="f41">
                  <a:pos x="f74" y="f73"/>
                </a:cxn>
                <a:cxn ang="f41">
                  <a:pos x="f75" y="f73"/>
                </a:cxn>
                <a:cxn ang="f41">
                  <a:pos x="f76" y="f77"/>
                </a:cxn>
                <a:cxn ang="f41">
                  <a:pos x="f76" y="f78"/>
                </a:cxn>
                <a:cxn ang="f41">
                  <a:pos x="f79" y="f78"/>
                </a:cxn>
                <a:cxn ang="f41">
                  <a:pos x="f79" y="f80"/>
                </a:cxn>
                <a:cxn ang="f41">
                  <a:pos x="f81" y="f80"/>
                </a:cxn>
                <a:cxn ang="f41">
                  <a:pos x="f81" y="f82"/>
                </a:cxn>
              </a:cxnLst>
              <a:rect l="f68" t="f71" r="f69" b="f70"/>
              <a:pathLst>
                <a:path w="313608" h="642582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cubicBezTo>
                    <a:pt x="f12" y="f9"/>
                    <a:pt x="f13" y="f14"/>
                    <a:pt x="f13" y="f15"/>
                  </a:cubicBezTo>
                  <a:lnTo>
                    <a:pt x="f13" y="f16"/>
                  </a:lnTo>
                  <a:lnTo>
                    <a:pt x="f6" y="f16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6" name="Freeform: Shape 796">
              <a:extLst>
                <a:ext uri="{FF2B5EF4-FFF2-40B4-BE49-F238E27FC236}">
                  <a16:creationId xmlns:a16="http://schemas.microsoft.com/office/drawing/2014/main" id="{092AB6F3-69D0-68EA-CC55-59FA856E6D6C}"/>
                </a:ext>
              </a:extLst>
            </p:cNvPr>
            <p:cNvSpPr/>
            <p:nvPr/>
          </p:nvSpPr>
          <p:spPr>
            <a:xfrm>
              <a:off x="11326718" y="6507099"/>
              <a:ext cx="439561" cy="357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9559"/>
                <a:gd name="f7" fmla="val 357413"/>
                <a:gd name="f8" fmla="val 6730"/>
                <a:gd name="f9" fmla="val 5727"/>
                <a:gd name="f10" fmla="val 1371"/>
                <a:gd name="f11" fmla="val 4216"/>
                <a:gd name="f12" fmla="val 2286"/>
                <a:gd name="f13" fmla="val 2539"/>
                <a:gd name="f14" fmla="val 290883"/>
                <a:gd name="f15" fmla="val 762"/>
                <a:gd name="f16" fmla="val 1778"/>
                <a:gd name="f17" fmla="val 295073"/>
                <a:gd name="f18" fmla="val 295580"/>
                <a:gd name="f19" fmla="val 39487"/>
                <a:gd name="f20" fmla="val 311832"/>
                <a:gd name="f21" fmla="val 40465"/>
                <a:gd name="f22" fmla="val 313165"/>
                <a:gd name="f23" fmla="val 41353"/>
                <a:gd name="f24" fmla="val 314575"/>
                <a:gd name="f25" fmla="val 42153"/>
                <a:gd name="f26" fmla="val 316022"/>
                <a:gd name="f27" fmla="val 43550"/>
                <a:gd name="f28" fmla="+- 0 0 -90"/>
                <a:gd name="f29" fmla="*/ f3 1 439559"/>
                <a:gd name="f30" fmla="*/ f4 1 357413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39559"/>
                <a:gd name="f39" fmla="*/ f35 1 357413"/>
                <a:gd name="f40" fmla="*/ 6730 f36 1"/>
                <a:gd name="f41" fmla="*/ 0 f35 1"/>
                <a:gd name="f42" fmla="*/ 2539 f36 1"/>
                <a:gd name="f43" fmla="*/ 2539 f35 1"/>
                <a:gd name="f44" fmla="*/ 0 f36 1"/>
                <a:gd name="f45" fmla="*/ 290883 f35 1"/>
                <a:gd name="f46" fmla="*/ 295580 f35 1"/>
                <a:gd name="f47" fmla="*/ 39487 f36 1"/>
                <a:gd name="f48" fmla="*/ 311832 f35 1"/>
                <a:gd name="f49" fmla="*/ 42153 f36 1"/>
                <a:gd name="f50" fmla="*/ 316022 f35 1"/>
                <a:gd name="f51" fmla="*/ 43550 f36 1"/>
                <a:gd name="f52" fmla="*/ 357413 f35 1"/>
                <a:gd name="f53" fmla="*/ 439559 f36 1"/>
                <a:gd name="f54" fmla="+- f37 0 f1"/>
                <a:gd name="f55" fmla="*/ f40 1 439559"/>
                <a:gd name="f56" fmla="*/ f41 1 357413"/>
                <a:gd name="f57" fmla="*/ f42 1 439559"/>
                <a:gd name="f58" fmla="*/ f43 1 357413"/>
                <a:gd name="f59" fmla="*/ f44 1 439559"/>
                <a:gd name="f60" fmla="*/ f45 1 357413"/>
                <a:gd name="f61" fmla="*/ f46 1 357413"/>
                <a:gd name="f62" fmla="*/ f47 1 439559"/>
                <a:gd name="f63" fmla="*/ f48 1 357413"/>
                <a:gd name="f64" fmla="*/ f49 1 439559"/>
                <a:gd name="f65" fmla="*/ f50 1 357413"/>
                <a:gd name="f66" fmla="*/ f51 1 439559"/>
                <a:gd name="f67" fmla="*/ f52 1 357413"/>
                <a:gd name="f68" fmla="*/ f53 1 439559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8"/>
                <a:gd name="f78" fmla="*/ f60 1 f39"/>
                <a:gd name="f79" fmla="*/ f61 1 f39"/>
                <a:gd name="f80" fmla="*/ f62 1 f38"/>
                <a:gd name="f81" fmla="*/ f63 1 f39"/>
                <a:gd name="f82" fmla="*/ f64 1 f38"/>
                <a:gd name="f83" fmla="*/ f65 1 f39"/>
                <a:gd name="f84" fmla="*/ f66 1 f38"/>
                <a:gd name="f85" fmla="*/ f67 1 f39"/>
                <a:gd name="f86" fmla="*/ f68 1 f38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29 1"/>
                <a:gd name="f96" fmla="*/ f78 f30 1"/>
                <a:gd name="f97" fmla="*/ f79 f30 1"/>
                <a:gd name="f98" fmla="*/ f80 f29 1"/>
                <a:gd name="f99" fmla="*/ f81 f30 1"/>
                <a:gd name="f100" fmla="*/ f82 f29 1"/>
                <a:gd name="f101" fmla="*/ f83 f30 1"/>
                <a:gd name="f102" fmla="*/ f84 f29 1"/>
                <a:gd name="f103" fmla="*/ f85 f30 1"/>
                <a:gd name="f104" fmla="*/ f86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3" y="f97"/>
                </a:cxn>
                <a:cxn ang="f54">
                  <a:pos x="f98" y="f99"/>
                </a:cxn>
                <a:cxn ang="f54">
                  <a:pos x="f100" y="f101"/>
                </a:cxn>
                <a:cxn ang="f54">
                  <a:pos x="f102" y="f103"/>
                </a:cxn>
                <a:cxn ang="f54">
                  <a:pos x="f104" y="f103"/>
                </a:cxn>
                <a:cxn ang="f54">
                  <a:pos x="f104" y="f92"/>
                </a:cxn>
              </a:cxnLst>
              <a:rect l="f87" t="f90" r="f88" b="f89"/>
              <a:pathLst>
                <a:path w="439559" h="357413">
                  <a:moveTo>
                    <a:pt x="f8" y="f5"/>
                  </a:moveTo>
                  <a:cubicBezTo>
                    <a:pt x="f9" y="f10"/>
                    <a:pt x="f11" y="f12"/>
                    <a:pt x="f13" y="f13"/>
                  </a:cubicBezTo>
                  <a:lnTo>
                    <a:pt x="f5" y="f14"/>
                  </a:lnTo>
                  <a:cubicBezTo>
                    <a:pt x="f15" y="f14"/>
                    <a:pt x="f16" y="f17"/>
                    <a:pt x="f13" y="f18"/>
                  </a:cubicBez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7"/>
                  </a:ln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7" name="Freeform: Shape 797">
              <a:extLst>
                <a:ext uri="{FF2B5EF4-FFF2-40B4-BE49-F238E27FC236}">
                  <a16:creationId xmlns:a16="http://schemas.microsoft.com/office/drawing/2014/main" id="{46660C6E-099F-015C-5BD9-ECEFCA14A207}"/>
                </a:ext>
              </a:extLst>
            </p:cNvPr>
            <p:cNvSpPr/>
            <p:nvPr/>
          </p:nvSpPr>
          <p:spPr>
            <a:xfrm>
              <a:off x="11231620" y="6504310"/>
              <a:ext cx="95097" cy="2992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098"/>
                <a:gd name="f7" fmla="val 299262"/>
                <a:gd name="f8" fmla="val 299263"/>
                <a:gd name="f9" fmla="val 89639"/>
                <a:gd name="f10" fmla="val 89740"/>
                <a:gd name="f11" fmla="val 298463"/>
                <a:gd name="f12" fmla="val 89994"/>
                <a:gd name="f13" fmla="val 297675"/>
                <a:gd name="f14" fmla="val 90400"/>
                <a:gd name="f15" fmla="val 296977"/>
                <a:gd name="f16" fmla="val 91416"/>
                <a:gd name="f17" fmla="val 295250"/>
                <a:gd name="f18" fmla="val 93131"/>
                <a:gd name="f19" fmla="val 294057"/>
                <a:gd name="f20" fmla="val 293676"/>
                <a:gd name="f21" fmla="val 5333"/>
                <a:gd name="f22" fmla="val 92356"/>
                <a:gd name="f23" fmla="val 4876"/>
                <a:gd name="f24" fmla="val 90223"/>
                <a:gd name="f25" fmla="val 2730"/>
                <a:gd name="f26" fmla="val 89766"/>
                <a:gd name="f27" fmla="+- 0 0 -90"/>
                <a:gd name="f28" fmla="*/ f3 1 95098"/>
                <a:gd name="f29" fmla="*/ f4 1 299262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95098"/>
                <a:gd name="f38" fmla="*/ f34 1 299262"/>
                <a:gd name="f39" fmla="*/ 0 f35 1"/>
                <a:gd name="f40" fmla="*/ 299263 f34 1"/>
                <a:gd name="f41" fmla="*/ 89639 f35 1"/>
                <a:gd name="f42" fmla="*/ 90400 f35 1"/>
                <a:gd name="f43" fmla="*/ 296977 f34 1"/>
                <a:gd name="f44" fmla="*/ 95098 f35 1"/>
                <a:gd name="f45" fmla="*/ 293676 f34 1"/>
                <a:gd name="f46" fmla="*/ 5333 f34 1"/>
                <a:gd name="f47" fmla="*/ 89766 f35 1"/>
                <a:gd name="f48" fmla="*/ 0 f34 1"/>
                <a:gd name="f49" fmla="+- f36 0 f1"/>
                <a:gd name="f50" fmla="*/ f39 1 95098"/>
                <a:gd name="f51" fmla="*/ f40 1 299262"/>
                <a:gd name="f52" fmla="*/ f41 1 95098"/>
                <a:gd name="f53" fmla="*/ f42 1 95098"/>
                <a:gd name="f54" fmla="*/ f43 1 299262"/>
                <a:gd name="f55" fmla="*/ f44 1 95098"/>
                <a:gd name="f56" fmla="*/ f45 1 299262"/>
                <a:gd name="f57" fmla="*/ f46 1 299262"/>
                <a:gd name="f58" fmla="*/ f47 1 95098"/>
                <a:gd name="f59" fmla="*/ f48 1 299262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7"/>
                <a:gd name="f67" fmla="*/ f53 1 f37"/>
                <a:gd name="f68" fmla="*/ f54 1 f38"/>
                <a:gd name="f69" fmla="*/ f55 1 f37"/>
                <a:gd name="f70" fmla="*/ f56 1 f38"/>
                <a:gd name="f71" fmla="*/ f57 1 f38"/>
                <a:gd name="f72" fmla="*/ f58 1 f37"/>
                <a:gd name="f73" fmla="*/ f59 1 f38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8 1"/>
                <a:gd name="f81" fmla="*/ f67 f28 1"/>
                <a:gd name="f82" fmla="*/ f68 f29 1"/>
                <a:gd name="f83" fmla="*/ f69 f28 1"/>
                <a:gd name="f84" fmla="*/ f70 f29 1"/>
                <a:gd name="f85" fmla="*/ f71 f29 1"/>
                <a:gd name="f86" fmla="*/ f72 f28 1"/>
                <a:gd name="f87" fmla="*/ f7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80" y="f79"/>
                </a:cxn>
                <a:cxn ang="f49">
                  <a:pos x="f81" y="f82"/>
                </a:cxn>
                <a:cxn ang="f49">
                  <a:pos x="f83" y="f84"/>
                </a:cxn>
                <a:cxn ang="f49">
                  <a:pos x="f83" y="f85"/>
                </a:cxn>
                <a:cxn ang="f49">
                  <a:pos x="f86" y="f87"/>
                </a:cxn>
                <a:cxn ang="f49">
                  <a:pos x="f78" y="f87"/>
                </a:cxn>
              </a:cxnLst>
              <a:rect l="f74" t="f77" r="f75" b="f76"/>
              <a:pathLst>
                <a:path w="95098" h="299262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20"/>
                  </a:cubicBezTo>
                  <a:lnTo>
                    <a:pt x="f6" y="f21"/>
                  </a:lnTo>
                  <a:cubicBezTo>
                    <a:pt x="f22" y="f23"/>
                    <a:pt x="f24" y="f25"/>
                    <a:pt x="f26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8" name="Freeform: Shape 798">
              <a:extLst>
                <a:ext uri="{FF2B5EF4-FFF2-40B4-BE49-F238E27FC236}">
                  <a16:creationId xmlns:a16="http://schemas.microsoft.com/office/drawing/2014/main" id="{BD99232C-C66F-C9F8-FB36-E8F1501F33A5}"/>
                </a:ext>
              </a:extLst>
            </p:cNvPr>
            <p:cNvSpPr/>
            <p:nvPr/>
          </p:nvSpPr>
          <p:spPr>
            <a:xfrm>
              <a:off x="9790288" y="6439808"/>
              <a:ext cx="1527" cy="4247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3"/>
                <a:gd name="f7" fmla="val 424706"/>
                <a:gd name="f8" fmla="val 1524"/>
                <a:gd name="f9" fmla="+- 0 0 -90"/>
                <a:gd name="f10" fmla="*/ f3 1 1523"/>
                <a:gd name="f11" fmla="*/ f4 1 42470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523"/>
                <a:gd name="f20" fmla="*/ f16 1 424706"/>
                <a:gd name="f21" fmla="*/ 0 f17 1"/>
                <a:gd name="f22" fmla="*/ 0 f16 1"/>
                <a:gd name="f23" fmla="*/ 1524 f17 1"/>
                <a:gd name="f24" fmla="*/ 424706 f16 1"/>
                <a:gd name="f25" fmla="+- f18 0 f1"/>
                <a:gd name="f26" fmla="*/ f21 1 1523"/>
                <a:gd name="f27" fmla="*/ f22 1 424706"/>
                <a:gd name="f28" fmla="*/ f23 1 1523"/>
                <a:gd name="f29" fmla="*/ f24 1 424706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1523" h="424706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9" name="Freeform: Shape 799">
              <a:extLst>
                <a:ext uri="{FF2B5EF4-FFF2-40B4-BE49-F238E27FC236}">
                  <a16:creationId xmlns:a16="http://schemas.microsoft.com/office/drawing/2014/main" id="{B37126D5-CF4D-3536-04CF-51484C561829}"/>
                </a:ext>
              </a:extLst>
            </p:cNvPr>
            <p:cNvSpPr/>
            <p:nvPr/>
          </p:nvSpPr>
          <p:spPr>
            <a:xfrm>
              <a:off x="9794229" y="6443996"/>
              <a:ext cx="240606" cy="4203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0602"/>
                <a:gd name="f7" fmla="val 420389"/>
                <a:gd name="f8" fmla="val 240603"/>
                <a:gd name="f9" fmla="+- 0 0 -90"/>
                <a:gd name="f10" fmla="*/ f3 1 240602"/>
                <a:gd name="f11" fmla="*/ f4 1 420389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0602"/>
                <a:gd name="f20" fmla="*/ f16 1 420389"/>
                <a:gd name="f21" fmla="*/ 0 f17 1"/>
                <a:gd name="f22" fmla="*/ 0 f16 1"/>
                <a:gd name="f23" fmla="*/ 240603 f17 1"/>
                <a:gd name="f24" fmla="*/ 420389 f16 1"/>
                <a:gd name="f25" fmla="+- f18 0 f1"/>
                <a:gd name="f26" fmla="*/ f21 1 240602"/>
                <a:gd name="f27" fmla="*/ f22 1 420389"/>
                <a:gd name="f28" fmla="*/ f23 1 240602"/>
                <a:gd name="f29" fmla="*/ f24 1 420389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40602" h="420389">
                  <a:moveTo>
                    <a:pt x="f5" y="f5"/>
                  </a:moveTo>
                  <a:lnTo>
                    <a:pt x="f8" y="f5"/>
                  </a:lnTo>
                  <a:lnTo>
                    <a:pt x="f8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0" name="Freeform: Shape 800">
              <a:extLst>
                <a:ext uri="{FF2B5EF4-FFF2-40B4-BE49-F238E27FC236}">
                  <a16:creationId xmlns:a16="http://schemas.microsoft.com/office/drawing/2014/main" id="{A2270CD5-E4DA-B3F5-1060-EBC844F64464}"/>
                </a:ext>
              </a:extLst>
            </p:cNvPr>
            <p:cNvSpPr/>
            <p:nvPr/>
          </p:nvSpPr>
          <p:spPr>
            <a:xfrm>
              <a:off x="10444048" y="5825413"/>
              <a:ext cx="30723" cy="2920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725"/>
                <a:gd name="f7" fmla="val 292025"/>
                <a:gd name="f8" fmla="val 30726"/>
                <a:gd name="f9" fmla="val 16252"/>
                <a:gd name="f10" fmla="val 29240"/>
                <a:gd name="f11" fmla="val 14972"/>
                <a:gd name="f12" fmla="val 28377"/>
                <a:gd name="f13" fmla="val 13130"/>
                <a:gd name="f14" fmla="val 28313"/>
                <a:gd name="f15" fmla="val 11173"/>
                <a:gd name="f16" fmla="+- 0 0 -90"/>
                <a:gd name="f17" fmla="*/ f3 1 30725"/>
                <a:gd name="f18" fmla="*/ f4 1 29202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0725"/>
                <a:gd name="f27" fmla="*/ f23 1 292025"/>
                <a:gd name="f28" fmla="*/ 0 f24 1"/>
                <a:gd name="f29" fmla="*/ 0 f23 1"/>
                <a:gd name="f30" fmla="*/ 292025 f23 1"/>
                <a:gd name="f31" fmla="*/ 30726 f24 1"/>
                <a:gd name="f32" fmla="*/ 16252 f23 1"/>
                <a:gd name="f33" fmla="*/ 28313 f24 1"/>
                <a:gd name="f34" fmla="*/ 11173 f23 1"/>
                <a:gd name="f35" fmla="+- f25 0 f1"/>
                <a:gd name="f36" fmla="*/ f28 1 30725"/>
                <a:gd name="f37" fmla="*/ f29 1 292025"/>
                <a:gd name="f38" fmla="*/ f30 1 292025"/>
                <a:gd name="f39" fmla="*/ f31 1 30725"/>
                <a:gd name="f40" fmla="*/ f32 1 292025"/>
                <a:gd name="f41" fmla="*/ f33 1 30725"/>
                <a:gd name="f42" fmla="*/ f34 1 292025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7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8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61" y="f62"/>
                </a:cxn>
                <a:cxn ang="f35">
                  <a:pos x="f63" y="f64"/>
                </a:cxn>
                <a:cxn ang="f35">
                  <a:pos x="f63" y="f59"/>
                </a:cxn>
              </a:cxnLst>
              <a:rect l="f54" t="f57" r="f55" b="f56"/>
              <a:pathLst>
                <a:path w="30725" h="292025">
                  <a:moveTo>
                    <a:pt x="f5" y="f5"/>
                  </a:moveTo>
                  <a:lnTo>
                    <a:pt x="f5" y="f7"/>
                  </a:lnTo>
                  <a:lnTo>
                    <a:pt x="f8" y="f7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1" name="Freeform: Shape 801">
              <a:extLst>
                <a:ext uri="{FF2B5EF4-FFF2-40B4-BE49-F238E27FC236}">
                  <a16:creationId xmlns:a16="http://schemas.microsoft.com/office/drawing/2014/main" id="{1514E8AF-159A-0C72-9C7A-24BC8F658BB2}"/>
                </a:ext>
              </a:extLst>
            </p:cNvPr>
            <p:cNvSpPr/>
            <p:nvPr/>
          </p:nvSpPr>
          <p:spPr>
            <a:xfrm>
              <a:off x="10802474" y="5842933"/>
              <a:ext cx="1399" cy="5868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586843"/>
                <a:gd name="f8" fmla="val 254"/>
                <a:gd name="f9" fmla="val 586844"/>
                <a:gd name="f10" fmla="+- 0 0 -90"/>
                <a:gd name="f11" fmla="*/ f3 1 1396"/>
                <a:gd name="f12" fmla="*/ f4 1 58684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96"/>
                <a:gd name="f21" fmla="*/ f17 1 586843"/>
                <a:gd name="f22" fmla="*/ 0 f18 1"/>
                <a:gd name="f23" fmla="*/ 254 f17 1"/>
                <a:gd name="f24" fmla="*/ 586844 f17 1"/>
                <a:gd name="f25" fmla="*/ 1396 f18 1"/>
                <a:gd name="f26" fmla="*/ 0 f17 1"/>
                <a:gd name="f27" fmla="+- f19 0 f1"/>
                <a:gd name="f28" fmla="*/ f22 1 1396"/>
                <a:gd name="f29" fmla="*/ f23 1 586843"/>
                <a:gd name="f30" fmla="*/ f24 1 586843"/>
                <a:gd name="f31" fmla="*/ f25 1 1396"/>
                <a:gd name="f32" fmla="*/ f26 1 586843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48"/>
                </a:cxn>
                <a:cxn ang="f27">
                  <a:pos x="f49" y="f50"/>
                </a:cxn>
              </a:cxnLst>
              <a:rect l="f42" t="f45" r="f43" b="f44"/>
              <a:pathLst>
                <a:path w="1396" h="586843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2" name="Freeform: Shape 802">
              <a:extLst>
                <a:ext uri="{FF2B5EF4-FFF2-40B4-BE49-F238E27FC236}">
                  <a16:creationId xmlns:a16="http://schemas.microsoft.com/office/drawing/2014/main" id="{4698C700-6C28-56AE-B1F8-3DFB4B7587AB}"/>
                </a:ext>
              </a:extLst>
            </p:cNvPr>
            <p:cNvSpPr/>
            <p:nvPr/>
          </p:nvSpPr>
          <p:spPr>
            <a:xfrm>
              <a:off x="10806406" y="5810682"/>
              <a:ext cx="186135" cy="6190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133"/>
                <a:gd name="f7" fmla="val 619093"/>
                <a:gd name="f8" fmla="val 1524"/>
                <a:gd name="f9" fmla="val 7872"/>
                <a:gd name="f10" fmla="val 13078"/>
                <a:gd name="f11" fmla="val 21204"/>
                <a:gd name="f12" fmla="val 1130"/>
                <a:gd name="f13" fmla="val 22513"/>
                <a:gd name="f14" fmla="val 1752"/>
                <a:gd name="f15" fmla="val 24176"/>
                <a:gd name="f16" fmla="val 1778"/>
                <a:gd name="f17" fmla="val 25901"/>
                <a:gd name="f18" fmla="val 27590"/>
                <a:gd name="f19" fmla="val 29214"/>
                <a:gd name="f20" fmla="val 30472"/>
                <a:gd name="f21" fmla="val 619094"/>
                <a:gd name="f22" fmla="val 186134"/>
                <a:gd name="f23" fmla="val 3809"/>
                <a:gd name="f24" fmla="+- 0 0 -90"/>
                <a:gd name="f25" fmla="*/ f3 1 186133"/>
                <a:gd name="f26" fmla="*/ f4 1 61909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86133"/>
                <a:gd name="f35" fmla="*/ f31 1 619093"/>
                <a:gd name="f36" fmla="*/ 1524 f32 1"/>
                <a:gd name="f37" fmla="*/ 7872 f31 1"/>
                <a:gd name="f38" fmla="*/ 0 f32 1"/>
                <a:gd name="f39" fmla="*/ 13078 f31 1"/>
                <a:gd name="f40" fmla="*/ 21204 f31 1"/>
                <a:gd name="f41" fmla="*/ 1778 f32 1"/>
                <a:gd name="f42" fmla="*/ 25901 f31 1"/>
                <a:gd name="f43" fmla="*/ 30472 f31 1"/>
                <a:gd name="f44" fmla="*/ 619094 f31 1"/>
                <a:gd name="f45" fmla="*/ 186134 f32 1"/>
                <a:gd name="f46" fmla="*/ 0 f31 1"/>
                <a:gd name="f47" fmla="*/ 3809 f32 1"/>
                <a:gd name="f48" fmla="+- f33 0 f1"/>
                <a:gd name="f49" fmla="*/ f36 1 186133"/>
                <a:gd name="f50" fmla="*/ f37 1 619093"/>
                <a:gd name="f51" fmla="*/ f38 1 186133"/>
                <a:gd name="f52" fmla="*/ f39 1 619093"/>
                <a:gd name="f53" fmla="*/ f40 1 619093"/>
                <a:gd name="f54" fmla="*/ f41 1 186133"/>
                <a:gd name="f55" fmla="*/ f42 1 619093"/>
                <a:gd name="f56" fmla="*/ f43 1 619093"/>
                <a:gd name="f57" fmla="*/ f44 1 619093"/>
                <a:gd name="f58" fmla="*/ f45 1 186133"/>
                <a:gd name="f59" fmla="*/ f46 1 619093"/>
                <a:gd name="f60" fmla="*/ f47 1 186133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5"/>
                <a:gd name="f69" fmla="*/ f53 1 f35"/>
                <a:gd name="f70" fmla="*/ f54 1 f34"/>
                <a:gd name="f71" fmla="*/ f55 1 f35"/>
                <a:gd name="f72" fmla="*/ f56 1 f35"/>
                <a:gd name="f73" fmla="*/ f57 1 f35"/>
                <a:gd name="f74" fmla="*/ f58 1 f34"/>
                <a:gd name="f75" fmla="*/ f59 1 f35"/>
                <a:gd name="f76" fmla="*/ f60 1 f34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6 1"/>
                <a:gd name="f85" fmla="*/ f69 f26 1"/>
                <a:gd name="f86" fmla="*/ f70 f25 1"/>
                <a:gd name="f87" fmla="*/ f71 f26 1"/>
                <a:gd name="f88" fmla="*/ f72 f26 1"/>
                <a:gd name="f89" fmla="*/ f73 f26 1"/>
                <a:gd name="f90" fmla="*/ f74 f25 1"/>
                <a:gd name="f91" fmla="*/ f75 f26 1"/>
                <a:gd name="f92" fmla="*/ f7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3" y="f85"/>
                </a:cxn>
                <a:cxn ang="f48">
                  <a:pos x="f86" y="f87"/>
                </a:cxn>
                <a:cxn ang="f48">
                  <a:pos x="f83" y="f88"/>
                </a:cxn>
                <a:cxn ang="f48">
                  <a:pos x="f83" y="f89"/>
                </a:cxn>
                <a:cxn ang="f48">
                  <a:pos x="f90" y="f89"/>
                </a:cxn>
                <a:cxn ang="f48">
                  <a:pos x="f90" y="f91"/>
                </a:cxn>
                <a:cxn ang="f48">
                  <a:pos x="f92" y="f91"/>
                </a:cxn>
              </a:cxnLst>
              <a:rect l="f77" t="f80" r="f78" b="f79"/>
              <a:pathLst>
                <a:path w="186133" h="619093">
                  <a:moveTo>
                    <a:pt x="f8" y="f9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4" y="f18"/>
                    <a:pt x="f12" y="f19"/>
                    <a:pt x="f5" y="f20"/>
                  </a:cubicBezTo>
                  <a:lnTo>
                    <a:pt x="f5" y="f21"/>
                  </a:lnTo>
                  <a:lnTo>
                    <a:pt x="f22" y="f21"/>
                  </a:lnTo>
                  <a:lnTo>
                    <a:pt x="f22" y="f5"/>
                  </a:lnTo>
                  <a:lnTo>
                    <a:pt x="f23" y="f5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3" name="Freeform: Shape 803">
              <a:extLst>
                <a:ext uri="{FF2B5EF4-FFF2-40B4-BE49-F238E27FC236}">
                  <a16:creationId xmlns:a16="http://schemas.microsoft.com/office/drawing/2014/main" id="{067BD333-D3AB-E38C-EA04-3246626AC4AB}"/>
                </a:ext>
              </a:extLst>
            </p:cNvPr>
            <p:cNvSpPr/>
            <p:nvPr/>
          </p:nvSpPr>
          <p:spPr>
            <a:xfrm>
              <a:off x="11231620" y="6805979"/>
              <a:ext cx="115790" cy="180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793"/>
                <a:gd name="f7" fmla="val 18029"/>
                <a:gd name="f8" fmla="val 115794"/>
                <a:gd name="f9" fmla="val 92940"/>
                <a:gd name="f10" fmla="val 4698"/>
                <a:gd name="f11" fmla="val 91175"/>
                <a:gd name="f12" fmla="val 3720"/>
                <a:gd name="f13" fmla="val 89969"/>
                <a:gd name="f14" fmla="val 1993"/>
                <a:gd name="f15" fmla="val 89639"/>
                <a:gd name="f16" fmla="+- 0 0 -90"/>
                <a:gd name="f17" fmla="*/ f3 1 115793"/>
                <a:gd name="f18" fmla="*/ f4 1 1802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15793"/>
                <a:gd name="f27" fmla="*/ f23 1 18029"/>
                <a:gd name="f28" fmla="*/ 0 f24 1"/>
                <a:gd name="f29" fmla="*/ 18029 f23 1"/>
                <a:gd name="f30" fmla="*/ 115794 f24 1"/>
                <a:gd name="f31" fmla="*/ 92940 f24 1"/>
                <a:gd name="f32" fmla="*/ 4698 f23 1"/>
                <a:gd name="f33" fmla="*/ 89639 f24 1"/>
                <a:gd name="f34" fmla="*/ 0 f23 1"/>
                <a:gd name="f35" fmla="+- f25 0 f1"/>
                <a:gd name="f36" fmla="*/ f28 1 115793"/>
                <a:gd name="f37" fmla="*/ f29 1 18029"/>
                <a:gd name="f38" fmla="*/ f30 1 115793"/>
                <a:gd name="f39" fmla="*/ f31 1 115793"/>
                <a:gd name="f40" fmla="*/ f32 1 18029"/>
                <a:gd name="f41" fmla="*/ f33 1 115793"/>
                <a:gd name="f42" fmla="*/ f34 1 18029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6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7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1" y="f62"/>
                </a:cxn>
                <a:cxn ang="f35">
                  <a:pos x="f63" y="f64"/>
                </a:cxn>
                <a:cxn ang="f35">
                  <a:pos x="f58" y="f64"/>
                </a:cxn>
              </a:cxnLst>
              <a:rect l="f54" t="f57" r="f55" b="f56"/>
              <a:pathLst>
                <a:path w="115793" h="18029">
                  <a:moveTo>
                    <a:pt x="f5" y="f7"/>
                  </a:moveTo>
                  <a:lnTo>
                    <a:pt x="f8" y="f7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88A8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4" name="Freeform: Shape 804">
              <a:extLst>
                <a:ext uri="{FF2B5EF4-FFF2-40B4-BE49-F238E27FC236}">
                  <a16:creationId xmlns:a16="http://schemas.microsoft.com/office/drawing/2014/main" id="{BD24BA02-97CF-D17E-646C-AF6139DE954E}"/>
                </a:ext>
              </a:extLst>
            </p:cNvPr>
            <p:cNvSpPr/>
            <p:nvPr/>
          </p:nvSpPr>
          <p:spPr>
            <a:xfrm>
              <a:off x="11231620" y="6822228"/>
              <a:ext cx="124806" cy="42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808"/>
                <a:gd name="f7" fmla="val 42280"/>
                <a:gd name="f8" fmla="val 120111"/>
                <a:gd name="f9" fmla="val 124809"/>
                <a:gd name="f10" fmla="val 2666"/>
                <a:gd name="f11" fmla="+- 0 0 -90"/>
                <a:gd name="f12" fmla="*/ f3 1 124808"/>
                <a:gd name="f13" fmla="*/ f4 1 4228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4808"/>
                <a:gd name="f22" fmla="*/ f18 1 42280"/>
                <a:gd name="f23" fmla="*/ 120111 f19 1"/>
                <a:gd name="f24" fmla="*/ 0 f18 1"/>
                <a:gd name="f25" fmla="*/ 0 f19 1"/>
                <a:gd name="f26" fmla="*/ 42280 f18 1"/>
                <a:gd name="f27" fmla="*/ 124809 f19 1"/>
                <a:gd name="f28" fmla="*/ 2666 f18 1"/>
                <a:gd name="f29" fmla="+- f20 0 f1"/>
                <a:gd name="f30" fmla="*/ f23 1 124808"/>
                <a:gd name="f31" fmla="*/ f24 1 42280"/>
                <a:gd name="f32" fmla="*/ f25 1 124808"/>
                <a:gd name="f33" fmla="*/ f26 1 42280"/>
                <a:gd name="f34" fmla="*/ f27 1 124808"/>
                <a:gd name="f35" fmla="*/ f28 1 4228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124808" h="42280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9" y="f7"/>
                  </a:lnTo>
                  <a:lnTo>
                    <a:pt x="f9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654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5" name="Freeform: Shape 805">
              <a:extLst>
                <a:ext uri="{FF2B5EF4-FFF2-40B4-BE49-F238E27FC236}">
                  <a16:creationId xmlns:a16="http://schemas.microsoft.com/office/drawing/2014/main" id="{1FFDD062-47FE-EC65-38A2-99023B82EC5F}"/>
                </a:ext>
              </a:extLst>
            </p:cNvPr>
            <p:cNvSpPr/>
            <p:nvPr/>
          </p:nvSpPr>
          <p:spPr>
            <a:xfrm>
              <a:off x="10273018" y="5840647"/>
              <a:ext cx="4315" cy="2692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7"/>
                <a:gd name="f7" fmla="val 269298"/>
                <a:gd name="f8" fmla="val 127"/>
                <a:gd name="f9" fmla="val 265108"/>
                <a:gd name="f10" fmla="val 2667"/>
                <a:gd name="f11" fmla="val 267140"/>
                <a:gd name="f12" fmla="val 3060"/>
                <a:gd name="f13" fmla="val 267432"/>
                <a:gd name="f14" fmla="val 3365"/>
                <a:gd name="f15" fmla="val 267825"/>
                <a:gd name="f16" fmla="val 3555"/>
                <a:gd name="f17" fmla="val 268282"/>
                <a:gd name="f18" fmla="val 3872"/>
                <a:gd name="f19" fmla="val 268562"/>
                <a:gd name="f20" fmla="val 4139"/>
                <a:gd name="f21" fmla="val 268905"/>
                <a:gd name="f22" fmla="val 2539"/>
                <a:gd name="f23" fmla="val 1778"/>
                <a:gd name="f24" fmla="val 1092"/>
                <a:gd name="f25" fmla="val 2092"/>
                <a:gd name="f26" fmla="val 495"/>
                <a:gd name="f27" fmla="val 1535"/>
                <a:gd name="f28" fmla="val 889"/>
                <a:gd name="f29" fmla="val 266632"/>
                <a:gd name="f30" fmla="val 264854"/>
                <a:gd name="f31" fmla="+- 0 0 -90"/>
                <a:gd name="f32" fmla="*/ f3 1 4317"/>
                <a:gd name="f33" fmla="*/ f4 1 269298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4317"/>
                <a:gd name="f42" fmla="*/ f38 1 269298"/>
                <a:gd name="f43" fmla="*/ 127 f39 1"/>
                <a:gd name="f44" fmla="*/ 265108 f38 1"/>
                <a:gd name="f45" fmla="*/ 2667 f39 1"/>
                <a:gd name="f46" fmla="*/ 267140 f38 1"/>
                <a:gd name="f47" fmla="*/ 3555 f39 1"/>
                <a:gd name="f48" fmla="*/ 268282 f38 1"/>
                <a:gd name="f49" fmla="*/ 4317 f39 1"/>
                <a:gd name="f50" fmla="*/ 269298 f38 1"/>
                <a:gd name="f51" fmla="*/ 2539 f38 1"/>
                <a:gd name="f52" fmla="*/ 2539 f39 1"/>
                <a:gd name="f53" fmla="*/ 1778 f39 1"/>
                <a:gd name="f54" fmla="*/ 0 f39 1"/>
                <a:gd name="f55" fmla="*/ 889 f38 1"/>
                <a:gd name="f56" fmla="*/ 0 f38 1"/>
                <a:gd name="f57" fmla="*/ 266632 f38 1"/>
                <a:gd name="f58" fmla="+- f40 0 f1"/>
                <a:gd name="f59" fmla="*/ f43 1 4317"/>
                <a:gd name="f60" fmla="*/ f44 1 269298"/>
                <a:gd name="f61" fmla="*/ f45 1 4317"/>
                <a:gd name="f62" fmla="*/ f46 1 269298"/>
                <a:gd name="f63" fmla="*/ f47 1 4317"/>
                <a:gd name="f64" fmla="*/ f48 1 269298"/>
                <a:gd name="f65" fmla="*/ f49 1 4317"/>
                <a:gd name="f66" fmla="*/ f50 1 269298"/>
                <a:gd name="f67" fmla="*/ f51 1 269298"/>
                <a:gd name="f68" fmla="*/ f52 1 4317"/>
                <a:gd name="f69" fmla="*/ f53 1 4317"/>
                <a:gd name="f70" fmla="*/ f54 1 4317"/>
                <a:gd name="f71" fmla="*/ f55 1 269298"/>
                <a:gd name="f72" fmla="*/ f56 1 269298"/>
                <a:gd name="f73" fmla="*/ f57 1 269298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1"/>
                <a:gd name="f81" fmla="*/ f62 1 f42"/>
                <a:gd name="f82" fmla="*/ f63 1 f41"/>
                <a:gd name="f83" fmla="*/ f64 1 f42"/>
                <a:gd name="f84" fmla="*/ f65 1 f41"/>
                <a:gd name="f85" fmla="*/ f66 1 f42"/>
                <a:gd name="f86" fmla="*/ f67 1 f42"/>
                <a:gd name="f87" fmla="*/ f68 1 f41"/>
                <a:gd name="f88" fmla="*/ f69 1 f41"/>
                <a:gd name="f89" fmla="*/ f70 1 f41"/>
                <a:gd name="f90" fmla="*/ f71 1 f42"/>
                <a:gd name="f91" fmla="*/ f72 1 f42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2 1"/>
                <a:gd name="f100" fmla="*/ f81 f33 1"/>
                <a:gd name="f101" fmla="*/ f82 f32 1"/>
                <a:gd name="f102" fmla="*/ f83 f33 1"/>
                <a:gd name="f103" fmla="*/ f84 f32 1"/>
                <a:gd name="f104" fmla="*/ f85 f33 1"/>
                <a:gd name="f105" fmla="*/ f86 f33 1"/>
                <a:gd name="f106" fmla="*/ f87 f32 1"/>
                <a:gd name="f107" fmla="*/ f88 f32 1"/>
                <a:gd name="f108" fmla="*/ f89 f32 1"/>
                <a:gd name="f109" fmla="*/ f90 f33 1"/>
                <a:gd name="f110" fmla="*/ f91 f33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9" y="f100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3" y="f104"/>
                </a:cxn>
                <a:cxn ang="f58">
                  <a:pos x="f103" y="f105"/>
                </a:cxn>
                <a:cxn ang="f58">
                  <a:pos x="f106" y="f105"/>
                </a:cxn>
                <a:cxn ang="f58">
                  <a:pos x="f107" y="f105"/>
                </a:cxn>
                <a:cxn ang="f58">
                  <a:pos x="f108" y="f109"/>
                </a:cxn>
                <a:cxn ang="f58">
                  <a:pos x="f108" y="f109"/>
                </a:cxn>
                <a:cxn ang="f58">
                  <a:pos x="f108" y="f110"/>
                </a:cxn>
                <a:cxn ang="f58">
                  <a:pos x="f108" y="f111"/>
                </a:cxn>
                <a:cxn ang="f58">
                  <a:pos x="f97" y="f98"/>
                </a:cxn>
              </a:cxnLst>
              <a:rect l="f93" t="f96" r="f94" b="f95"/>
              <a:pathLst>
                <a:path w="4317" h="269298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6" y="f7"/>
                  </a:cubicBezTo>
                  <a:lnTo>
                    <a:pt x="f6" y="f7"/>
                  </a:lnTo>
                  <a:lnTo>
                    <a:pt x="f6" y="f22"/>
                  </a:lnTo>
                  <a:lnTo>
                    <a:pt x="f22" y="f22"/>
                  </a:lnTo>
                  <a:lnTo>
                    <a:pt x="f23" y="f22"/>
                  </a:lnTo>
                  <a:cubicBezTo>
                    <a:pt x="f24" y="f25"/>
                    <a:pt x="f26" y="f27"/>
                    <a:pt x="f5" y="f28"/>
                  </a:cubicBezTo>
                  <a:cubicBezTo>
                    <a:pt x="f5" y="f28"/>
                    <a:pt x="f5" y="f28"/>
                    <a:pt x="f5" y="f28"/>
                  </a:cubicBezTo>
                  <a:lnTo>
                    <a:pt x="f5" y="f5"/>
                  </a:lnTo>
                  <a:lnTo>
                    <a:pt x="f5" y="f29"/>
                  </a:lnTo>
                  <a:cubicBezTo>
                    <a:pt x="f5" y="f29"/>
                    <a:pt x="f5" y="f30"/>
                    <a:pt x="f8" y="f9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6" name="Freeform: Shape 806">
              <a:extLst>
                <a:ext uri="{FF2B5EF4-FFF2-40B4-BE49-F238E27FC236}">
                  <a16:creationId xmlns:a16="http://schemas.microsoft.com/office/drawing/2014/main" id="{49C01D9A-F6EC-DFB5-97D8-53769FE5292A}"/>
                </a:ext>
              </a:extLst>
            </p:cNvPr>
            <p:cNvSpPr/>
            <p:nvPr/>
          </p:nvSpPr>
          <p:spPr>
            <a:xfrm>
              <a:off x="10270101" y="5835188"/>
              <a:ext cx="128" cy="2691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"/>
                <a:gd name="f7" fmla="val 269171"/>
                <a:gd name="f8" fmla="+- 0 0 -90"/>
                <a:gd name="f9" fmla="*/ f3 1 127"/>
                <a:gd name="f10" fmla="*/ f4 1 269171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"/>
                <a:gd name="f19" fmla="*/ f15 1 269171"/>
                <a:gd name="f20" fmla="*/ 127 f16 1"/>
                <a:gd name="f21" fmla="*/ 269171 f15 1"/>
                <a:gd name="f22" fmla="*/ 127 f15 1"/>
                <a:gd name="f23" fmla="*/ 0 f16 1"/>
                <a:gd name="f24" fmla="*/ 0 f15 1"/>
                <a:gd name="f25" fmla="+- f17 0 f1"/>
                <a:gd name="f26" fmla="*/ f20 1 127"/>
                <a:gd name="f27" fmla="*/ f21 1 269171"/>
                <a:gd name="f28" fmla="*/ f22 1 269171"/>
                <a:gd name="f29" fmla="*/ f23 1 127"/>
                <a:gd name="f30" fmla="*/ f24 1 269171"/>
                <a:gd name="f31" fmla="*/ f11 1 f18"/>
                <a:gd name="f32" fmla="*/ f12 1 f18"/>
                <a:gd name="f33" fmla="*/ f11 1 f19"/>
                <a:gd name="f34" fmla="*/ f13 1 f19"/>
                <a:gd name="f35" fmla="*/ f26 1 f18"/>
                <a:gd name="f36" fmla="*/ f27 1 f19"/>
                <a:gd name="f37" fmla="*/ f28 1 f19"/>
                <a:gd name="f38" fmla="*/ f29 1 f18"/>
                <a:gd name="f39" fmla="*/ f30 1 f19"/>
                <a:gd name="f40" fmla="*/ f31 f9 1"/>
                <a:gd name="f41" fmla="*/ f32 f9 1"/>
                <a:gd name="f42" fmla="*/ f34 f10 1"/>
                <a:gd name="f43" fmla="*/ f33 f10 1"/>
                <a:gd name="f44" fmla="*/ f35 f9 1"/>
                <a:gd name="f45" fmla="*/ f36 f10 1"/>
                <a:gd name="f46" fmla="*/ f37 f10 1"/>
                <a:gd name="f47" fmla="*/ f38 f9 1"/>
                <a:gd name="f48" fmla="*/ f39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4" y="f45"/>
                </a:cxn>
                <a:cxn ang="f25">
                  <a:pos x="f44" y="f46"/>
                </a:cxn>
                <a:cxn ang="f25">
                  <a:pos x="f47" y="f48"/>
                </a:cxn>
                <a:cxn ang="f25">
                  <a:pos x="f47" y="f45"/>
                </a:cxn>
                <a:cxn ang="f25">
                  <a:pos x="f44" y="f45"/>
                </a:cxn>
              </a:cxnLst>
              <a:rect l="f40" t="f43" r="f41" b="f42"/>
              <a:pathLst>
                <a:path w="127" h="269171">
                  <a:moveTo>
                    <a:pt x="f6" y="f7"/>
                  </a:moveTo>
                  <a:lnTo>
                    <a:pt x="f6" y="f6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7" name="Freeform: Shape 807">
              <a:extLst>
                <a:ext uri="{FF2B5EF4-FFF2-40B4-BE49-F238E27FC236}">
                  <a16:creationId xmlns:a16="http://schemas.microsoft.com/office/drawing/2014/main" id="{ED321C42-F827-55D4-51A6-20ED7B9D04F9}"/>
                </a:ext>
              </a:extLst>
            </p:cNvPr>
            <p:cNvSpPr/>
            <p:nvPr/>
          </p:nvSpPr>
          <p:spPr>
            <a:xfrm>
              <a:off x="9372700" y="5791507"/>
              <a:ext cx="403753" cy="3006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3754"/>
                <a:gd name="f7" fmla="val 300659"/>
                <a:gd name="f8" fmla="val 43422"/>
                <a:gd name="f9" fmla="val 299136"/>
                <a:gd name="f10" fmla="val 44946"/>
                <a:gd name="f11" fmla="val 299148"/>
                <a:gd name="f12" fmla="val 46432"/>
                <a:gd name="f13" fmla="val 299694"/>
                <a:gd name="f14" fmla="val 47613"/>
                <a:gd name="f15" fmla="val 85703"/>
                <a:gd name="f16" fmla="val 190705"/>
                <a:gd name="f17" fmla="val 85766"/>
                <a:gd name="f18" fmla="val 186899"/>
                <a:gd name="f19" fmla="val 88877"/>
                <a:gd name="f20" fmla="val 183849"/>
                <a:gd name="f21" fmla="val 92686"/>
                <a:gd name="f22" fmla="val 403755"/>
                <a:gd name="f23" fmla="val 296469"/>
                <a:gd name="f24" fmla="val 17394"/>
                <a:gd name="f25" fmla="val 39232"/>
                <a:gd name="f26" fmla="val 40413"/>
                <a:gd name="f27" fmla="val 41899"/>
                <a:gd name="f28" fmla="+- 0 0 -90"/>
                <a:gd name="f29" fmla="*/ f3 1 403754"/>
                <a:gd name="f30" fmla="*/ f4 1 300659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03754"/>
                <a:gd name="f39" fmla="*/ f35 1 300659"/>
                <a:gd name="f40" fmla="*/ 43422 f36 1"/>
                <a:gd name="f41" fmla="*/ 299136 f35 1"/>
                <a:gd name="f42" fmla="*/ 47613 f36 1"/>
                <a:gd name="f43" fmla="*/ 300659 f35 1"/>
                <a:gd name="f44" fmla="*/ 85703 f36 1"/>
                <a:gd name="f45" fmla="*/ 190705 f35 1"/>
                <a:gd name="f46" fmla="*/ 92686 f36 1"/>
                <a:gd name="f47" fmla="*/ 183849 f35 1"/>
                <a:gd name="f48" fmla="*/ 403755 f36 1"/>
                <a:gd name="f49" fmla="*/ 0 f35 1"/>
                <a:gd name="f50" fmla="*/ 0 f36 1"/>
                <a:gd name="f51" fmla="*/ 296469 f35 1"/>
                <a:gd name="f52" fmla="*/ 17394 f36 1"/>
                <a:gd name="f53" fmla="*/ 39232 f36 1"/>
                <a:gd name="f54" fmla="+- f37 0 f1"/>
                <a:gd name="f55" fmla="*/ f40 1 403754"/>
                <a:gd name="f56" fmla="*/ f41 1 300659"/>
                <a:gd name="f57" fmla="*/ f42 1 403754"/>
                <a:gd name="f58" fmla="*/ f43 1 300659"/>
                <a:gd name="f59" fmla="*/ f44 1 403754"/>
                <a:gd name="f60" fmla="*/ f45 1 300659"/>
                <a:gd name="f61" fmla="*/ f46 1 403754"/>
                <a:gd name="f62" fmla="*/ f47 1 300659"/>
                <a:gd name="f63" fmla="*/ f48 1 403754"/>
                <a:gd name="f64" fmla="*/ f49 1 300659"/>
                <a:gd name="f65" fmla="*/ f50 1 403754"/>
                <a:gd name="f66" fmla="*/ f51 1 300659"/>
                <a:gd name="f67" fmla="*/ f52 1 403754"/>
                <a:gd name="f68" fmla="*/ f53 1 403754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8"/>
                <a:gd name="f78" fmla="*/ f60 1 f39"/>
                <a:gd name="f79" fmla="*/ f61 1 f38"/>
                <a:gd name="f80" fmla="*/ f62 1 f39"/>
                <a:gd name="f81" fmla="*/ f63 1 f38"/>
                <a:gd name="f82" fmla="*/ f64 1 f39"/>
                <a:gd name="f83" fmla="*/ f65 1 f38"/>
                <a:gd name="f84" fmla="*/ f66 1 f39"/>
                <a:gd name="f85" fmla="*/ f67 1 f38"/>
                <a:gd name="f86" fmla="*/ f68 1 f38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29 1"/>
                <a:gd name="f96" fmla="*/ f78 f30 1"/>
                <a:gd name="f97" fmla="*/ f79 f29 1"/>
                <a:gd name="f98" fmla="*/ f80 f30 1"/>
                <a:gd name="f99" fmla="*/ f81 f29 1"/>
                <a:gd name="f100" fmla="*/ f82 f30 1"/>
                <a:gd name="f101" fmla="*/ f83 f29 1"/>
                <a:gd name="f102" fmla="*/ f84 f30 1"/>
                <a:gd name="f103" fmla="*/ f85 f29 1"/>
                <a:gd name="f104" fmla="*/ f86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5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9" y="f98"/>
                </a:cxn>
                <a:cxn ang="f54">
                  <a:pos x="f99" y="f100"/>
                </a:cxn>
                <a:cxn ang="f54">
                  <a:pos x="f101" y="f100"/>
                </a:cxn>
                <a:cxn ang="f54">
                  <a:pos x="f101" y="f102"/>
                </a:cxn>
                <a:cxn ang="f54">
                  <a:pos x="f103" y="f94"/>
                </a:cxn>
                <a:cxn ang="f54">
                  <a:pos x="f104" y="f94"/>
                </a:cxn>
                <a:cxn ang="f54">
                  <a:pos x="f91" y="f92"/>
                </a:cxn>
              </a:cxnLst>
              <a:rect l="f87" t="f90" r="f88" b="f89"/>
              <a:pathLst>
                <a:path w="403754" h="300659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lnTo>
                    <a:pt x="f15" y="f7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0"/>
                  </a:cubicBezTo>
                  <a:lnTo>
                    <a:pt x="f22" y="f20"/>
                  </a:lnTo>
                  <a:lnTo>
                    <a:pt x="f22" y="f5"/>
                  </a:lnTo>
                  <a:lnTo>
                    <a:pt x="f5" y="f5"/>
                  </a:lnTo>
                  <a:lnTo>
                    <a:pt x="f5" y="f23"/>
                  </a:lnTo>
                  <a:lnTo>
                    <a:pt x="f24" y="f7"/>
                  </a:lnTo>
                  <a:lnTo>
                    <a:pt x="f25" y="f7"/>
                  </a:lnTo>
                  <a:cubicBezTo>
                    <a:pt x="f26" y="f13"/>
                    <a:pt x="f27" y="f11"/>
                    <a:pt x="f8" y="f9"/>
                  </a:cubicBez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8" name="Freeform: Shape 808">
              <a:extLst>
                <a:ext uri="{FF2B5EF4-FFF2-40B4-BE49-F238E27FC236}">
                  <a16:creationId xmlns:a16="http://schemas.microsoft.com/office/drawing/2014/main" id="{FFD94CB0-8FF0-27FF-DBF2-8663D088709B}"/>
                </a:ext>
              </a:extLst>
            </p:cNvPr>
            <p:cNvSpPr/>
            <p:nvPr/>
          </p:nvSpPr>
          <p:spPr>
            <a:xfrm>
              <a:off x="9472498" y="5989073"/>
              <a:ext cx="305354" cy="4396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5355"/>
                <a:gd name="f7" fmla="val 439688"/>
                <a:gd name="f8" fmla="val 303959"/>
                <a:gd name="f9" fmla="val 255966"/>
                <a:gd name="f10" fmla="val 303324"/>
                <a:gd name="f11" fmla="val 301928"/>
                <a:gd name="f12" fmla="val 300912"/>
                <a:gd name="f13" fmla="val 255205"/>
                <a:gd name="f14" fmla="val 300556"/>
                <a:gd name="f15" fmla="val 254976"/>
                <a:gd name="f16" fmla="val 300252"/>
                <a:gd name="f17" fmla="val 254671"/>
                <a:gd name="f18" fmla="val 300023"/>
                <a:gd name="f19" fmla="val 254316"/>
                <a:gd name="f20" fmla="val 299731"/>
                <a:gd name="f21" fmla="val 253960"/>
                <a:gd name="f22" fmla="val 299464"/>
                <a:gd name="f23" fmla="val 253580"/>
                <a:gd name="f24" fmla="val 299261"/>
                <a:gd name="f25" fmla="val 253173"/>
                <a:gd name="f26" fmla="val 299210"/>
                <a:gd name="f27" fmla="val 252792"/>
                <a:gd name="f28" fmla="val 252411"/>
                <a:gd name="f29" fmla="val 252031"/>
                <a:gd name="f30" fmla="val 299185"/>
                <a:gd name="f31" fmla="val 251573"/>
                <a:gd name="f32" fmla="val 251091"/>
                <a:gd name="f33" fmla="val 250634"/>
                <a:gd name="f34" fmla="val 136363"/>
                <a:gd name="f35" fmla="val 299249"/>
                <a:gd name="f36" fmla="val 132884"/>
                <a:gd name="f37" fmla="val 301889"/>
                <a:gd name="f38" fmla="val 129964"/>
                <a:gd name="f39" fmla="val 129634"/>
                <a:gd name="f40" fmla="val 256093"/>
                <a:gd name="f41" fmla="+- 0 0 -90"/>
                <a:gd name="f42" fmla="*/ f3 1 305355"/>
                <a:gd name="f43" fmla="*/ f4 1 439688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305355"/>
                <a:gd name="f52" fmla="*/ f48 1 439688"/>
                <a:gd name="f53" fmla="*/ 303959 f49 1"/>
                <a:gd name="f54" fmla="*/ 255966 f48 1"/>
                <a:gd name="f55" fmla="*/ 303324 f49 1"/>
                <a:gd name="f56" fmla="*/ 301928 f49 1"/>
                <a:gd name="f57" fmla="*/ 300912 f49 1"/>
                <a:gd name="f58" fmla="*/ 255205 f48 1"/>
                <a:gd name="f59" fmla="*/ 300023 f49 1"/>
                <a:gd name="f60" fmla="*/ 254316 f48 1"/>
                <a:gd name="f61" fmla="*/ 299261 f49 1"/>
                <a:gd name="f62" fmla="*/ 253173 f48 1"/>
                <a:gd name="f63" fmla="*/ 252031 f48 1"/>
                <a:gd name="f64" fmla="*/ 250634 f48 1"/>
                <a:gd name="f65" fmla="*/ 136363 f48 1"/>
                <a:gd name="f66" fmla="*/ 305355 f49 1"/>
                <a:gd name="f67" fmla="*/ 129634 f48 1"/>
                <a:gd name="f68" fmla="*/ 0 f48 1"/>
                <a:gd name="f69" fmla="*/ 0 f49 1"/>
                <a:gd name="f70" fmla="*/ 439688 f48 1"/>
                <a:gd name="f71" fmla="*/ 256093 f48 1"/>
                <a:gd name="f72" fmla="+- f50 0 f1"/>
                <a:gd name="f73" fmla="*/ f53 1 305355"/>
                <a:gd name="f74" fmla="*/ f54 1 439688"/>
                <a:gd name="f75" fmla="*/ f55 1 305355"/>
                <a:gd name="f76" fmla="*/ f56 1 305355"/>
                <a:gd name="f77" fmla="*/ f57 1 305355"/>
                <a:gd name="f78" fmla="*/ f58 1 439688"/>
                <a:gd name="f79" fmla="*/ f59 1 305355"/>
                <a:gd name="f80" fmla="*/ f60 1 439688"/>
                <a:gd name="f81" fmla="*/ f61 1 305355"/>
                <a:gd name="f82" fmla="*/ f62 1 439688"/>
                <a:gd name="f83" fmla="*/ f63 1 439688"/>
                <a:gd name="f84" fmla="*/ f64 1 439688"/>
                <a:gd name="f85" fmla="*/ f65 1 439688"/>
                <a:gd name="f86" fmla="*/ f66 1 305355"/>
                <a:gd name="f87" fmla="*/ f67 1 439688"/>
                <a:gd name="f88" fmla="*/ f68 1 439688"/>
                <a:gd name="f89" fmla="*/ f69 1 305355"/>
                <a:gd name="f90" fmla="*/ f70 1 439688"/>
                <a:gd name="f91" fmla="*/ f71 1 439688"/>
                <a:gd name="f92" fmla="*/ f44 1 f51"/>
                <a:gd name="f93" fmla="*/ f45 1 f51"/>
                <a:gd name="f94" fmla="*/ f44 1 f52"/>
                <a:gd name="f95" fmla="*/ f46 1 f52"/>
                <a:gd name="f96" fmla="*/ f73 1 f51"/>
                <a:gd name="f97" fmla="*/ f74 1 f52"/>
                <a:gd name="f98" fmla="*/ f75 1 f51"/>
                <a:gd name="f99" fmla="*/ f76 1 f51"/>
                <a:gd name="f100" fmla="*/ f77 1 f51"/>
                <a:gd name="f101" fmla="*/ f78 1 f52"/>
                <a:gd name="f102" fmla="*/ f79 1 f51"/>
                <a:gd name="f103" fmla="*/ f80 1 f52"/>
                <a:gd name="f104" fmla="*/ f81 1 f51"/>
                <a:gd name="f105" fmla="*/ f82 1 f52"/>
                <a:gd name="f106" fmla="*/ f83 1 f52"/>
                <a:gd name="f107" fmla="*/ f84 1 f52"/>
                <a:gd name="f108" fmla="*/ f85 1 f52"/>
                <a:gd name="f109" fmla="*/ f86 1 f51"/>
                <a:gd name="f110" fmla="*/ f87 1 f52"/>
                <a:gd name="f111" fmla="*/ f88 1 f52"/>
                <a:gd name="f112" fmla="*/ f89 1 f51"/>
                <a:gd name="f113" fmla="*/ f90 1 f52"/>
                <a:gd name="f114" fmla="*/ f91 1 f52"/>
                <a:gd name="f115" fmla="*/ f92 f42 1"/>
                <a:gd name="f116" fmla="*/ f93 f42 1"/>
                <a:gd name="f117" fmla="*/ f95 f43 1"/>
                <a:gd name="f118" fmla="*/ f94 f43 1"/>
                <a:gd name="f119" fmla="*/ f96 f42 1"/>
                <a:gd name="f120" fmla="*/ f97 f43 1"/>
                <a:gd name="f121" fmla="*/ f98 f42 1"/>
                <a:gd name="f122" fmla="*/ f99 f42 1"/>
                <a:gd name="f123" fmla="*/ f100 f42 1"/>
                <a:gd name="f124" fmla="*/ f101 f43 1"/>
                <a:gd name="f125" fmla="*/ f102 f42 1"/>
                <a:gd name="f126" fmla="*/ f103 f43 1"/>
                <a:gd name="f127" fmla="*/ f104 f42 1"/>
                <a:gd name="f128" fmla="*/ f105 f43 1"/>
                <a:gd name="f129" fmla="*/ f106 f43 1"/>
                <a:gd name="f130" fmla="*/ f107 f43 1"/>
                <a:gd name="f131" fmla="*/ f108 f43 1"/>
                <a:gd name="f132" fmla="*/ f109 f42 1"/>
                <a:gd name="f133" fmla="*/ f110 f43 1"/>
                <a:gd name="f134" fmla="*/ f111 f43 1"/>
                <a:gd name="f135" fmla="*/ f112 f42 1"/>
                <a:gd name="f136" fmla="*/ f113 f43 1"/>
                <a:gd name="f137" fmla="*/ f114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9" y="f120"/>
                </a:cxn>
                <a:cxn ang="f72">
                  <a:pos x="f121" y="f120"/>
                </a:cxn>
                <a:cxn ang="f72">
                  <a:pos x="f122" y="f120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7" y="f129"/>
                </a:cxn>
                <a:cxn ang="f72">
                  <a:pos x="f127" y="f130"/>
                </a:cxn>
                <a:cxn ang="f72">
                  <a:pos x="f127" y="f130"/>
                </a:cxn>
                <a:cxn ang="f72">
                  <a:pos x="f127" y="f131"/>
                </a:cxn>
                <a:cxn ang="f72">
                  <a:pos x="f132" y="f133"/>
                </a:cxn>
                <a:cxn ang="f72">
                  <a:pos x="f132" y="f134"/>
                </a:cxn>
                <a:cxn ang="f72">
                  <a:pos x="f135" y="f134"/>
                </a:cxn>
                <a:cxn ang="f72">
                  <a:pos x="f135" y="f136"/>
                </a:cxn>
                <a:cxn ang="f72">
                  <a:pos x="f119" y="f136"/>
                </a:cxn>
                <a:cxn ang="f72">
                  <a:pos x="f119" y="f137"/>
                </a:cxn>
              </a:cxnLst>
              <a:rect l="f115" t="f118" r="f116" b="f117"/>
              <a:pathLst>
                <a:path w="305355" h="439688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cubicBezTo>
                    <a:pt x="f24" y="f33"/>
                    <a:pt x="f24" y="f33"/>
                    <a:pt x="f24" y="f33"/>
                  </a:cubicBezTo>
                  <a:lnTo>
                    <a:pt x="f24" y="f34"/>
                  </a:lnTo>
                  <a:cubicBezTo>
                    <a:pt x="f35" y="f36"/>
                    <a:pt x="f37" y="f38"/>
                    <a:pt x="f6" y="f39"/>
                  </a:cubicBezTo>
                  <a:lnTo>
                    <a:pt x="f6" y="f5"/>
                  </a:lnTo>
                  <a:lnTo>
                    <a:pt x="f5" y="f5"/>
                  </a:lnTo>
                  <a:lnTo>
                    <a:pt x="f5" y="f7"/>
                  </a:lnTo>
                  <a:lnTo>
                    <a:pt x="f8" y="f7"/>
                  </a:lnTo>
                  <a:lnTo>
                    <a:pt x="f8" y="f40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9" name="Freeform: Shape 809">
              <a:extLst>
                <a:ext uri="{FF2B5EF4-FFF2-40B4-BE49-F238E27FC236}">
                  <a16:creationId xmlns:a16="http://schemas.microsoft.com/office/drawing/2014/main" id="{3F8107FD-D8A8-B8A2-1293-5AB7AE6766B3}"/>
                </a:ext>
              </a:extLst>
            </p:cNvPr>
            <p:cNvSpPr/>
            <p:nvPr/>
          </p:nvSpPr>
          <p:spPr>
            <a:xfrm>
              <a:off x="10248009" y="5799636"/>
              <a:ext cx="19677" cy="3045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79"/>
                <a:gd name="f7" fmla="val 304595"/>
                <a:gd name="f8" fmla="val 14220"/>
                <a:gd name="f9" fmla="val 19680"/>
                <a:gd name="f10" fmla="val 31615"/>
                <a:gd name="f11" fmla="val 17521"/>
                <a:gd name="f12" fmla="val 28187"/>
                <a:gd name="f13" fmla="val 14982"/>
                <a:gd name="f14" fmla="val 24124"/>
                <a:gd name="f15" fmla="val 293168"/>
                <a:gd name="f16" fmla="+- 0 0 -90"/>
                <a:gd name="f17" fmla="*/ f3 1 19679"/>
                <a:gd name="f18" fmla="*/ f4 1 30459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9679"/>
                <a:gd name="f27" fmla="*/ f23 1 304595"/>
                <a:gd name="f28" fmla="*/ 14220 f24 1"/>
                <a:gd name="f29" fmla="*/ 304595 f23 1"/>
                <a:gd name="f30" fmla="*/ 19680 f24 1"/>
                <a:gd name="f31" fmla="*/ 31615 f23 1"/>
                <a:gd name="f32" fmla="*/ 17521 f24 1"/>
                <a:gd name="f33" fmla="*/ 28187 f23 1"/>
                <a:gd name="f34" fmla="*/ 14982 f24 1"/>
                <a:gd name="f35" fmla="*/ 24124 f23 1"/>
                <a:gd name="f36" fmla="*/ 0 f24 1"/>
                <a:gd name="f37" fmla="*/ 0 f23 1"/>
                <a:gd name="f38" fmla="*/ 293168 f23 1"/>
                <a:gd name="f39" fmla="+- f25 0 f1"/>
                <a:gd name="f40" fmla="*/ f28 1 19679"/>
                <a:gd name="f41" fmla="*/ f29 1 304595"/>
                <a:gd name="f42" fmla="*/ f30 1 19679"/>
                <a:gd name="f43" fmla="*/ f31 1 304595"/>
                <a:gd name="f44" fmla="*/ f32 1 19679"/>
                <a:gd name="f45" fmla="*/ f33 1 304595"/>
                <a:gd name="f46" fmla="*/ f34 1 19679"/>
                <a:gd name="f47" fmla="*/ f35 1 304595"/>
                <a:gd name="f48" fmla="*/ f36 1 19679"/>
                <a:gd name="f49" fmla="*/ f37 1 304595"/>
                <a:gd name="f50" fmla="*/ f38 1 304595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6"/>
                <a:gd name="f58" fmla="*/ f43 1 f27"/>
                <a:gd name="f59" fmla="*/ f44 1 f26"/>
                <a:gd name="f60" fmla="*/ f45 1 f27"/>
                <a:gd name="f61" fmla="*/ f46 1 f26"/>
                <a:gd name="f62" fmla="*/ f47 1 f27"/>
                <a:gd name="f63" fmla="*/ f48 1 f26"/>
                <a:gd name="f64" fmla="*/ f49 1 f27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7 1"/>
                <a:gd name="f73" fmla="*/ f58 f18 1"/>
                <a:gd name="f74" fmla="*/ f59 f17 1"/>
                <a:gd name="f75" fmla="*/ f60 f18 1"/>
                <a:gd name="f76" fmla="*/ f61 f17 1"/>
                <a:gd name="f77" fmla="*/ f62 f18 1"/>
                <a:gd name="f78" fmla="*/ f63 f17 1"/>
                <a:gd name="f79" fmla="*/ f64 f18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2" y="f71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4" y="f75"/>
                </a:cxn>
                <a:cxn ang="f39">
                  <a:pos x="f76" y="f77"/>
                </a:cxn>
                <a:cxn ang="f39">
                  <a:pos x="f76" y="f77"/>
                </a:cxn>
                <a:cxn ang="f39">
                  <a:pos x="f78" y="f79"/>
                </a:cxn>
                <a:cxn ang="f39">
                  <a:pos x="f78" y="f80"/>
                </a:cxn>
                <a:cxn ang="f39">
                  <a:pos x="f70" y="f71"/>
                </a:cxn>
              </a:cxnLst>
              <a:rect l="f66" t="f69" r="f67" b="f68"/>
              <a:pathLst>
                <a:path w="19679" h="304595">
                  <a:moveTo>
                    <a:pt x="f8" y="f7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5" y="f5"/>
                  </a:lnTo>
                  <a:lnTo>
                    <a:pt x="f5" y="f15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0" name="Freeform: Shape 810">
              <a:extLst>
                <a:ext uri="{FF2B5EF4-FFF2-40B4-BE49-F238E27FC236}">
                  <a16:creationId xmlns:a16="http://schemas.microsoft.com/office/drawing/2014/main" id="{1E191CE4-2C46-7E03-714B-FCAA65378DC3}"/>
                </a:ext>
              </a:extLst>
            </p:cNvPr>
            <p:cNvSpPr/>
            <p:nvPr/>
          </p:nvSpPr>
          <p:spPr>
            <a:xfrm>
              <a:off x="10060100" y="5791507"/>
              <a:ext cx="186135" cy="2996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133"/>
                <a:gd name="f7" fmla="val 299643"/>
                <a:gd name="f8" fmla="val 218765"/>
                <a:gd name="f9" fmla="val 9523"/>
                <a:gd name="f10" fmla="val 225240"/>
                <a:gd name="f11" fmla="val 9891"/>
                <a:gd name="f12" fmla="val 225546"/>
                <a:gd name="f13" fmla="val 10233"/>
                <a:gd name="f14" fmla="val 225887"/>
                <a:gd name="f15" fmla="val 10538"/>
                <a:gd name="f16" fmla="val 226256"/>
                <a:gd name="f17" fmla="val 11299"/>
                <a:gd name="f18" fmla="val 227399"/>
                <a:gd name="f19" fmla="val 228542"/>
                <a:gd name="f20" fmla="val 229938"/>
                <a:gd name="f21" fmla="val 4190"/>
                <a:gd name="f22" fmla="val 183594"/>
                <a:gd name="f23" fmla="+- 0 0 -90"/>
                <a:gd name="f24" fmla="*/ f3 1 186133"/>
                <a:gd name="f25" fmla="*/ f4 1 299643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86133"/>
                <a:gd name="f34" fmla="*/ f30 1 299643"/>
                <a:gd name="f35" fmla="*/ 0 f31 1"/>
                <a:gd name="f36" fmla="*/ 0 f30 1"/>
                <a:gd name="f37" fmla="*/ 218765 f30 1"/>
                <a:gd name="f38" fmla="*/ 9523 f31 1"/>
                <a:gd name="f39" fmla="*/ 225240 f30 1"/>
                <a:gd name="f40" fmla="*/ 10538 f31 1"/>
                <a:gd name="f41" fmla="*/ 226256 f30 1"/>
                <a:gd name="f42" fmla="*/ 11299 f31 1"/>
                <a:gd name="f43" fmla="*/ 227399 f30 1"/>
                <a:gd name="f44" fmla="*/ 228542 f30 1"/>
                <a:gd name="f45" fmla="*/ 229938 f30 1"/>
                <a:gd name="f46" fmla="*/ 299643 f30 1"/>
                <a:gd name="f47" fmla="*/ 186133 f31 1"/>
                <a:gd name="f48" fmla="*/ 4190 f30 1"/>
                <a:gd name="f49" fmla="*/ 183594 f31 1"/>
                <a:gd name="f50" fmla="+- f32 0 f1"/>
                <a:gd name="f51" fmla="*/ f35 1 186133"/>
                <a:gd name="f52" fmla="*/ f36 1 299643"/>
                <a:gd name="f53" fmla="*/ f37 1 299643"/>
                <a:gd name="f54" fmla="*/ f38 1 186133"/>
                <a:gd name="f55" fmla="*/ f39 1 299643"/>
                <a:gd name="f56" fmla="*/ f40 1 186133"/>
                <a:gd name="f57" fmla="*/ f41 1 299643"/>
                <a:gd name="f58" fmla="*/ f42 1 186133"/>
                <a:gd name="f59" fmla="*/ f43 1 299643"/>
                <a:gd name="f60" fmla="*/ f44 1 299643"/>
                <a:gd name="f61" fmla="*/ f45 1 299643"/>
                <a:gd name="f62" fmla="*/ f46 1 299643"/>
                <a:gd name="f63" fmla="*/ f47 1 186133"/>
                <a:gd name="f64" fmla="*/ f48 1 299643"/>
                <a:gd name="f65" fmla="*/ f49 1 186133"/>
                <a:gd name="f66" fmla="*/ f26 1 f33"/>
                <a:gd name="f67" fmla="*/ f27 1 f33"/>
                <a:gd name="f68" fmla="*/ f26 1 f34"/>
                <a:gd name="f69" fmla="*/ f28 1 f34"/>
                <a:gd name="f70" fmla="*/ f51 1 f33"/>
                <a:gd name="f71" fmla="*/ f52 1 f34"/>
                <a:gd name="f72" fmla="*/ f53 1 f34"/>
                <a:gd name="f73" fmla="*/ f54 1 f33"/>
                <a:gd name="f74" fmla="*/ f55 1 f34"/>
                <a:gd name="f75" fmla="*/ f56 1 f33"/>
                <a:gd name="f76" fmla="*/ f57 1 f34"/>
                <a:gd name="f77" fmla="*/ f58 1 f33"/>
                <a:gd name="f78" fmla="*/ f59 1 f34"/>
                <a:gd name="f79" fmla="*/ f60 1 f34"/>
                <a:gd name="f80" fmla="*/ f61 1 f34"/>
                <a:gd name="f81" fmla="*/ f62 1 f34"/>
                <a:gd name="f82" fmla="*/ f63 1 f33"/>
                <a:gd name="f83" fmla="*/ f64 1 f34"/>
                <a:gd name="f84" fmla="*/ f65 1 f33"/>
                <a:gd name="f85" fmla="*/ f66 f24 1"/>
                <a:gd name="f86" fmla="*/ f67 f24 1"/>
                <a:gd name="f87" fmla="*/ f69 f25 1"/>
                <a:gd name="f88" fmla="*/ f68 f25 1"/>
                <a:gd name="f89" fmla="*/ f70 f24 1"/>
                <a:gd name="f90" fmla="*/ f71 f25 1"/>
                <a:gd name="f91" fmla="*/ f72 f25 1"/>
                <a:gd name="f92" fmla="*/ f73 f24 1"/>
                <a:gd name="f93" fmla="*/ f74 f25 1"/>
                <a:gd name="f94" fmla="*/ f75 f24 1"/>
                <a:gd name="f95" fmla="*/ f76 f25 1"/>
                <a:gd name="f96" fmla="*/ f77 f24 1"/>
                <a:gd name="f97" fmla="*/ f78 f25 1"/>
                <a:gd name="f98" fmla="*/ f79 f25 1"/>
                <a:gd name="f99" fmla="*/ f80 f25 1"/>
                <a:gd name="f100" fmla="*/ f81 f25 1"/>
                <a:gd name="f101" fmla="*/ f82 f24 1"/>
                <a:gd name="f102" fmla="*/ f83 f25 1"/>
                <a:gd name="f103" fmla="*/ f8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9" y="f90"/>
                </a:cxn>
                <a:cxn ang="f50">
                  <a:pos x="f89" y="f91"/>
                </a:cxn>
                <a:cxn ang="f50">
                  <a:pos x="f92" y="f93"/>
                </a:cxn>
                <a:cxn ang="f50">
                  <a:pos x="f92" y="f93"/>
                </a:cxn>
                <a:cxn ang="f50">
                  <a:pos x="f94" y="f95"/>
                </a:cxn>
                <a:cxn ang="f50">
                  <a:pos x="f96" y="f97"/>
                </a:cxn>
                <a:cxn ang="f50">
                  <a:pos x="f96" y="f98"/>
                </a:cxn>
                <a:cxn ang="f50">
                  <a:pos x="f96" y="f99"/>
                </a:cxn>
                <a:cxn ang="f50">
                  <a:pos x="f96" y="f99"/>
                </a:cxn>
                <a:cxn ang="f50">
                  <a:pos x="f96" y="f100"/>
                </a:cxn>
                <a:cxn ang="f50">
                  <a:pos x="f101" y="f100"/>
                </a:cxn>
                <a:cxn ang="f50">
                  <a:pos x="f101" y="f102"/>
                </a:cxn>
                <a:cxn ang="f50">
                  <a:pos x="f103" y="f90"/>
                </a:cxn>
                <a:cxn ang="f50">
                  <a:pos x="f89" y="f90"/>
                </a:cxn>
              </a:cxnLst>
              <a:rect l="f85" t="f88" r="f86" b="f87"/>
              <a:pathLst>
                <a:path w="186133" h="299643">
                  <a:moveTo>
                    <a:pt x="f5" y="f5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18"/>
                  </a:lnTo>
                  <a:lnTo>
                    <a:pt x="f17" y="f19"/>
                  </a:lnTo>
                  <a:lnTo>
                    <a:pt x="f17" y="f20"/>
                  </a:lnTo>
                  <a:cubicBezTo>
                    <a:pt x="f17" y="f20"/>
                    <a:pt x="f17" y="f20"/>
                    <a:pt x="f17" y="f20"/>
                  </a:cubicBezTo>
                  <a:lnTo>
                    <a:pt x="f17" y="f7"/>
                  </a:lnTo>
                  <a:lnTo>
                    <a:pt x="f6" y="f7"/>
                  </a:lnTo>
                  <a:lnTo>
                    <a:pt x="f6" y="f21"/>
                  </a:lnTo>
                  <a:lnTo>
                    <a:pt x="f22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1" name="Freeform: Shape 811">
              <a:extLst>
                <a:ext uri="{FF2B5EF4-FFF2-40B4-BE49-F238E27FC236}">
                  <a16:creationId xmlns:a16="http://schemas.microsoft.com/office/drawing/2014/main" id="{1FC485BC-481F-46B8-74DD-3947EB34E097}"/>
                </a:ext>
              </a:extLst>
            </p:cNvPr>
            <p:cNvSpPr/>
            <p:nvPr/>
          </p:nvSpPr>
          <p:spPr>
            <a:xfrm>
              <a:off x="10072792" y="6094585"/>
              <a:ext cx="185495" cy="9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498"/>
                <a:gd name="f7" fmla="val 9649"/>
                <a:gd name="f8" fmla="val 185499"/>
                <a:gd name="f9" fmla="val 9650"/>
                <a:gd name="f10" fmla="val 173564"/>
                <a:gd name="f11" fmla="+- 0 0 -90"/>
                <a:gd name="f12" fmla="*/ f3 1 185498"/>
                <a:gd name="f13" fmla="*/ f4 1 964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85498"/>
                <a:gd name="f22" fmla="*/ f18 1 9649"/>
                <a:gd name="f23" fmla="*/ 185499 f19 1"/>
                <a:gd name="f24" fmla="*/ 9650 f18 1"/>
                <a:gd name="f25" fmla="*/ 173564 f19 1"/>
                <a:gd name="f26" fmla="*/ 0 f18 1"/>
                <a:gd name="f27" fmla="*/ 0 f19 1"/>
                <a:gd name="f28" fmla="+- f20 0 f1"/>
                <a:gd name="f29" fmla="*/ f23 1 185498"/>
                <a:gd name="f30" fmla="*/ f24 1 9649"/>
                <a:gd name="f31" fmla="*/ f25 1 185498"/>
                <a:gd name="f32" fmla="*/ f26 1 9649"/>
                <a:gd name="f33" fmla="*/ f27 1 185498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48"/>
                </a:cxn>
                <a:cxn ang="f28">
                  <a:pos x="f47" y="f48"/>
                </a:cxn>
              </a:cxnLst>
              <a:rect l="f43" t="f46" r="f44" b="f45"/>
              <a:pathLst>
                <a:path w="185498" h="9649">
                  <a:moveTo>
                    <a:pt x="f8" y="f9"/>
                  </a:moveTo>
                  <a:lnTo>
                    <a:pt x="f10" y="f5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2" name="Freeform: Shape 812">
              <a:extLst>
                <a:ext uri="{FF2B5EF4-FFF2-40B4-BE49-F238E27FC236}">
                  <a16:creationId xmlns:a16="http://schemas.microsoft.com/office/drawing/2014/main" id="{AC074CAD-5620-7E1B-C1CE-5A12D04FB45B}"/>
                </a:ext>
              </a:extLst>
            </p:cNvPr>
            <p:cNvSpPr/>
            <p:nvPr/>
          </p:nvSpPr>
          <p:spPr>
            <a:xfrm>
              <a:off x="10054385" y="6023097"/>
              <a:ext cx="4572" cy="936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70"/>
                <a:gd name="f7" fmla="val 93701"/>
                <a:gd name="f8" fmla="val 4571"/>
                <a:gd name="f9" fmla="val 93702"/>
                <a:gd name="f10" fmla="val 90020"/>
                <a:gd name="f11" fmla="val 87988"/>
                <a:gd name="f12" fmla="val 70340"/>
                <a:gd name="f13" fmla="val 3047"/>
                <a:gd name="f14" fmla="+- 0 0 -90"/>
                <a:gd name="f15" fmla="*/ f3 1 4570"/>
                <a:gd name="f16" fmla="*/ f4 1 9370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570"/>
                <a:gd name="f25" fmla="*/ f21 1 93701"/>
                <a:gd name="f26" fmla="*/ 4571 f22 1"/>
                <a:gd name="f27" fmla="*/ 93702 f21 1"/>
                <a:gd name="f28" fmla="*/ 90020 f21 1"/>
                <a:gd name="f29" fmla="*/ 87988 f21 1"/>
                <a:gd name="f30" fmla="*/ 70340 f21 1"/>
                <a:gd name="f31" fmla="*/ 3047 f21 1"/>
                <a:gd name="f32" fmla="*/ 0 f22 1"/>
                <a:gd name="f33" fmla="*/ 0 f21 1"/>
                <a:gd name="f34" fmla="+- f23 0 f1"/>
                <a:gd name="f35" fmla="*/ f26 1 4570"/>
                <a:gd name="f36" fmla="*/ f27 1 93701"/>
                <a:gd name="f37" fmla="*/ f28 1 93701"/>
                <a:gd name="f38" fmla="*/ f29 1 93701"/>
                <a:gd name="f39" fmla="*/ f30 1 93701"/>
                <a:gd name="f40" fmla="*/ f31 1 93701"/>
                <a:gd name="f41" fmla="*/ f32 1 4570"/>
                <a:gd name="f42" fmla="*/ f33 1 93701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5"/>
                <a:gd name="f50" fmla="*/ f38 1 f25"/>
                <a:gd name="f51" fmla="*/ f39 1 f25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6 1"/>
                <a:gd name="f62" fmla="*/ f50 f16 1"/>
                <a:gd name="f63" fmla="*/ f51 f16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59" y="f62"/>
                </a:cxn>
                <a:cxn ang="f34">
                  <a:pos x="f59" y="f63"/>
                </a:cxn>
                <a:cxn ang="f34">
                  <a:pos x="f59" y="f64"/>
                </a:cxn>
                <a:cxn ang="f34">
                  <a:pos x="f65" y="f66"/>
                </a:cxn>
                <a:cxn ang="f34">
                  <a:pos x="f65" y="f60"/>
                </a:cxn>
                <a:cxn ang="f34">
                  <a:pos x="f59" y="f60"/>
                </a:cxn>
              </a:cxnLst>
              <a:rect l="f55" t="f58" r="f56" b="f57"/>
              <a:pathLst>
                <a:path w="4570" h="93701">
                  <a:moveTo>
                    <a:pt x="f8" y="f9"/>
                  </a:moveTo>
                  <a:lnTo>
                    <a:pt x="f8" y="f10"/>
                  </a:lnTo>
                  <a:lnTo>
                    <a:pt x="f8" y="f11"/>
                  </a:lnTo>
                  <a:lnTo>
                    <a:pt x="f8" y="f12"/>
                  </a:lnTo>
                  <a:lnTo>
                    <a:pt x="f8" y="f13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9F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3" name="Freeform: Shape 813">
              <a:extLst>
                <a:ext uri="{FF2B5EF4-FFF2-40B4-BE49-F238E27FC236}">
                  <a16:creationId xmlns:a16="http://schemas.microsoft.com/office/drawing/2014/main" id="{FB38CF83-E738-3A68-C016-52F3EE093939}"/>
                </a:ext>
              </a:extLst>
            </p:cNvPr>
            <p:cNvSpPr/>
            <p:nvPr/>
          </p:nvSpPr>
          <p:spPr>
            <a:xfrm>
              <a:off x="9784070" y="6130512"/>
              <a:ext cx="695273" cy="3063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5271"/>
                <a:gd name="f7" fmla="val 306372"/>
                <a:gd name="f8" fmla="val 694891"/>
                <a:gd name="f9" fmla="val 101574"/>
                <a:gd name="f10" fmla="val 762"/>
                <a:gd name="f11" fmla="val 2032"/>
                <a:gd name="f12" fmla="val 3048"/>
                <a:gd name="f13" fmla="val 4063"/>
                <a:gd name="f14" fmla="val 102590"/>
                <a:gd name="f15" fmla="val 4127"/>
                <a:gd name="f16" fmla="val 102920"/>
                <a:gd name="f17" fmla="val 103275"/>
                <a:gd name="f18" fmla="val 103605"/>
                <a:gd name="f19" fmla="val 4101"/>
                <a:gd name="f20" fmla="val 103898"/>
                <a:gd name="f21" fmla="val 104202"/>
                <a:gd name="f22" fmla="val 104494"/>
                <a:gd name="f23" fmla="val 249998"/>
                <a:gd name="f24" fmla="val 250544"/>
                <a:gd name="f25" fmla="val 101257"/>
                <a:gd name="f26" fmla="val 253312"/>
                <a:gd name="f27" fmla="val 98857"/>
                <a:gd name="f28" fmla="val 256600"/>
                <a:gd name="f29" fmla="val 98781"/>
                <a:gd name="f30" fmla="val 260460"/>
                <a:gd name="f31" fmla="val 263583"/>
                <a:gd name="f32" fmla="val 101904"/>
                <a:gd name="f33" fmla="val 105764"/>
                <a:gd name="f34" fmla="val 306373"/>
                <a:gd name="f35" fmla="+- 0 0 -90"/>
                <a:gd name="f36" fmla="*/ f3 1 695271"/>
                <a:gd name="f37" fmla="*/ f4 1 306372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695271"/>
                <a:gd name="f46" fmla="*/ f42 1 306372"/>
                <a:gd name="f47" fmla="*/ 694891 f43 1"/>
                <a:gd name="f48" fmla="*/ 0 f42 1"/>
                <a:gd name="f49" fmla="*/ 0 f43 1"/>
                <a:gd name="f50" fmla="*/ 101574 f42 1"/>
                <a:gd name="f51" fmla="*/ 762 f43 1"/>
                <a:gd name="f52" fmla="*/ 2032 f43 1"/>
                <a:gd name="f53" fmla="*/ 3048 f43 1"/>
                <a:gd name="f54" fmla="*/ 4063 f43 1"/>
                <a:gd name="f55" fmla="*/ 102590 f42 1"/>
                <a:gd name="f56" fmla="*/ 103605 f42 1"/>
                <a:gd name="f57" fmla="*/ 104494 f42 1"/>
                <a:gd name="f58" fmla="*/ 249998 f43 1"/>
                <a:gd name="f59" fmla="*/ 256600 f43 1"/>
                <a:gd name="f60" fmla="*/ 98781 f42 1"/>
                <a:gd name="f61" fmla="*/ 263583 f43 1"/>
                <a:gd name="f62" fmla="*/ 105764 f42 1"/>
                <a:gd name="f63" fmla="*/ 306373 f42 1"/>
                <a:gd name="f64" fmla="*/ 695271 f43 1"/>
                <a:gd name="f65" fmla="+- f44 0 f1"/>
                <a:gd name="f66" fmla="*/ f47 1 695271"/>
                <a:gd name="f67" fmla="*/ f48 1 306372"/>
                <a:gd name="f68" fmla="*/ f49 1 695271"/>
                <a:gd name="f69" fmla="*/ f50 1 306372"/>
                <a:gd name="f70" fmla="*/ f51 1 695271"/>
                <a:gd name="f71" fmla="*/ f52 1 695271"/>
                <a:gd name="f72" fmla="*/ f53 1 695271"/>
                <a:gd name="f73" fmla="*/ f54 1 695271"/>
                <a:gd name="f74" fmla="*/ f55 1 306372"/>
                <a:gd name="f75" fmla="*/ f56 1 306372"/>
                <a:gd name="f76" fmla="*/ f57 1 306372"/>
                <a:gd name="f77" fmla="*/ f58 1 695271"/>
                <a:gd name="f78" fmla="*/ f59 1 695271"/>
                <a:gd name="f79" fmla="*/ f60 1 306372"/>
                <a:gd name="f80" fmla="*/ f61 1 695271"/>
                <a:gd name="f81" fmla="*/ f62 1 306372"/>
                <a:gd name="f82" fmla="*/ f63 1 306372"/>
                <a:gd name="f83" fmla="*/ f64 1 695271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5"/>
                <a:gd name="f91" fmla="*/ f69 1 f46"/>
                <a:gd name="f92" fmla="*/ f70 1 f45"/>
                <a:gd name="f93" fmla="*/ f71 1 f45"/>
                <a:gd name="f94" fmla="*/ f72 1 f45"/>
                <a:gd name="f95" fmla="*/ f73 1 f45"/>
                <a:gd name="f96" fmla="*/ f74 1 f46"/>
                <a:gd name="f97" fmla="*/ f75 1 f46"/>
                <a:gd name="f98" fmla="*/ f76 1 f46"/>
                <a:gd name="f99" fmla="*/ f77 1 f45"/>
                <a:gd name="f100" fmla="*/ f78 1 f45"/>
                <a:gd name="f101" fmla="*/ f79 1 f46"/>
                <a:gd name="f102" fmla="*/ f80 1 f45"/>
                <a:gd name="f103" fmla="*/ f81 1 f46"/>
                <a:gd name="f104" fmla="*/ f82 1 f46"/>
                <a:gd name="f105" fmla="*/ f83 1 f45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6 1"/>
                <a:gd name="f113" fmla="*/ f91 f37 1"/>
                <a:gd name="f114" fmla="*/ f92 f36 1"/>
                <a:gd name="f115" fmla="*/ f93 f36 1"/>
                <a:gd name="f116" fmla="*/ f94 f36 1"/>
                <a:gd name="f117" fmla="*/ f95 f36 1"/>
                <a:gd name="f118" fmla="*/ f96 f37 1"/>
                <a:gd name="f119" fmla="*/ f97 f37 1"/>
                <a:gd name="f120" fmla="*/ f98 f37 1"/>
                <a:gd name="f121" fmla="*/ f99 f36 1"/>
                <a:gd name="f122" fmla="*/ f100 f36 1"/>
                <a:gd name="f123" fmla="*/ f101 f37 1"/>
                <a:gd name="f124" fmla="*/ f102 f36 1"/>
                <a:gd name="f125" fmla="*/ f103 f37 1"/>
                <a:gd name="f126" fmla="*/ f104 f37 1"/>
                <a:gd name="f127" fmla="*/ f10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2" y="f111"/>
                </a:cxn>
                <a:cxn ang="f65">
                  <a:pos x="f112" y="f113"/>
                </a:cxn>
                <a:cxn ang="f65">
                  <a:pos x="f112" y="f113"/>
                </a:cxn>
                <a:cxn ang="f65">
                  <a:pos x="f114" y="f113"/>
                </a:cxn>
                <a:cxn ang="f65">
                  <a:pos x="f115" y="f113"/>
                </a:cxn>
                <a:cxn ang="f65">
                  <a:pos x="f116" y="f113"/>
                </a:cxn>
                <a:cxn ang="f65">
                  <a:pos x="f117" y="f118"/>
                </a:cxn>
                <a:cxn ang="f65">
                  <a:pos x="f117" y="f119"/>
                </a:cxn>
                <a:cxn ang="f65">
                  <a:pos x="f117" y="f120"/>
                </a:cxn>
                <a:cxn ang="f65">
                  <a:pos x="f121" y="f120"/>
                </a:cxn>
                <a:cxn ang="f65">
                  <a:pos x="f122" y="f123"/>
                </a:cxn>
                <a:cxn ang="f65">
                  <a:pos x="f124" y="f125"/>
                </a:cxn>
                <a:cxn ang="f65">
                  <a:pos x="f124" y="f126"/>
                </a:cxn>
                <a:cxn ang="f65">
                  <a:pos x="f127" y="f126"/>
                </a:cxn>
                <a:cxn ang="f65">
                  <a:pos x="f127" y="f111"/>
                </a:cxn>
              </a:cxnLst>
              <a:rect l="f106" t="f109" r="f107" b="f108"/>
              <a:pathLst>
                <a:path w="695271" h="306372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cubicBezTo>
                    <a:pt x="f19" y="f20"/>
                    <a:pt x="f19" y="f21"/>
                    <a:pt x="f13" y="f22"/>
                  </a:cubicBezTo>
                  <a:lnTo>
                    <a:pt x="f23" y="f22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29"/>
                    <a:pt x="f31" y="f32"/>
                    <a:pt x="f31" y="f33"/>
                  </a:cubicBezTo>
                  <a:lnTo>
                    <a:pt x="f31" y="f34"/>
                  </a:lnTo>
                  <a:lnTo>
                    <a:pt x="f6" y="f34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4" name="Freeform: Shape 814">
              <a:extLst>
                <a:ext uri="{FF2B5EF4-FFF2-40B4-BE49-F238E27FC236}">
                  <a16:creationId xmlns:a16="http://schemas.microsoft.com/office/drawing/2014/main" id="{D117D8D0-BC77-B497-5BE6-410AAAECDAB6}"/>
                </a:ext>
              </a:extLst>
            </p:cNvPr>
            <p:cNvSpPr/>
            <p:nvPr/>
          </p:nvSpPr>
          <p:spPr>
            <a:xfrm>
              <a:off x="9790288" y="6240725"/>
              <a:ext cx="245168" cy="1895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73"/>
                <a:gd name="f7" fmla="val 189562"/>
                <a:gd name="f8" fmla="val 2666"/>
                <a:gd name="f9" fmla="+- 0 0 -90"/>
                <a:gd name="f10" fmla="*/ f3 1 245173"/>
                <a:gd name="f11" fmla="*/ f4 1 18956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5173"/>
                <a:gd name="f20" fmla="*/ f16 1 189562"/>
                <a:gd name="f21" fmla="*/ 0 f17 1"/>
                <a:gd name="f22" fmla="*/ 0 f16 1"/>
                <a:gd name="f23" fmla="*/ 189562 f16 1"/>
                <a:gd name="f24" fmla="*/ 2666 f17 1"/>
                <a:gd name="f25" fmla="*/ 245173 f17 1"/>
                <a:gd name="f26" fmla="+- f18 0 f1"/>
                <a:gd name="f27" fmla="*/ f21 1 245173"/>
                <a:gd name="f28" fmla="*/ f22 1 189562"/>
                <a:gd name="f29" fmla="*/ f23 1 189562"/>
                <a:gd name="f30" fmla="*/ f24 1 245173"/>
                <a:gd name="f31" fmla="*/ f25 1 245173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7"/>
                </a:cxn>
                <a:cxn ang="f26">
                  <a:pos x="f49" y="f47"/>
                </a:cxn>
                <a:cxn ang="f26">
                  <a:pos x="f49" y="f46"/>
                </a:cxn>
                <a:cxn ang="f26">
                  <a:pos x="f45" y="f46"/>
                </a:cxn>
              </a:cxnLst>
              <a:rect l="f41" t="f44" r="f42" b="f43"/>
              <a:pathLst>
                <a:path w="245173" h="189562">
                  <a:moveTo>
                    <a:pt x="f5" y="f5"/>
                  </a:moveTo>
                  <a:lnTo>
                    <a:pt x="f5" y="f7"/>
                  </a:lnTo>
                  <a:lnTo>
                    <a:pt x="f8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5" name="Freeform: Shape 815">
              <a:extLst>
                <a:ext uri="{FF2B5EF4-FFF2-40B4-BE49-F238E27FC236}">
                  <a16:creationId xmlns:a16="http://schemas.microsoft.com/office/drawing/2014/main" id="{7CE94AF6-F581-70D2-F426-742DF83C0BC7}"/>
                </a:ext>
              </a:extLst>
            </p:cNvPr>
            <p:cNvSpPr/>
            <p:nvPr/>
          </p:nvSpPr>
          <p:spPr>
            <a:xfrm>
              <a:off x="10048414" y="6018653"/>
              <a:ext cx="4187" cy="986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0"/>
                <a:gd name="f7" fmla="val 98653"/>
                <a:gd name="f8" fmla="val 3555"/>
                <a:gd name="f9" fmla="val 2793"/>
                <a:gd name="f10" fmla="val 1016"/>
                <a:gd name="f11" fmla="val 98654"/>
                <a:gd name="f12" fmla="+- 0 0 -90"/>
                <a:gd name="f13" fmla="*/ f3 1 4190"/>
                <a:gd name="f14" fmla="*/ f4 1 9865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190"/>
                <a:gd name="f23" fmla="*/ f19 1 98653"/>
                <a:gd name="f24" fmla="*/ 3555 f20 1"/>
                <a:gd name="f25" fmla="*/ 2793 f19 1"/>
                <a:gd name="f26" fmla="*/ 1016 f20 1"/>
                <a:gd name="f27" fmla="*/ 1016 f19 1"/>
                <a:gd name="f28" fmla="*/ 0 f20 1"/>
                <a:gd name="f29" fmla="*/ 0 f19 1"/>
                <a:gd name="f30" fmla="*/ 98654 f19 1"/>
                <a:gd name="f31" fmla="*/ 4190 f20 1"/>
                <a:gd name="f32" fmla="+- f21 0 f1"/>
                <a:gd name="f33" fmla="*/ f24 1 4190"/>
                <a:gd name="f34" fmla="*/ f25 1 98653"/>
                <a:gd name="f35" fmla="*/ f26 1 4190"/>
                <a:gd name="f36" fmla="*/ f27 1 98653"/>
                <a:gd name="f37" fmla="*/ f28 1 4190"/>
                <a:gd name="f38" fmla="*/ f29 1 98653"/>
                <a:gd name="f39" fmla="*/ f30 1 98653"/>
                <a:gd name="f40" fmla="*/ f31 1 4190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3"/>
                <a:gd name="f52" fmla="*/ f40 1 f22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4 1"/>
                <a:gd name="f64" fmla="*/ f5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1" y="f62"/>
                </a:cxn>
                <a:cxn ang="f32">
                  <a:pos x="f61" y="f63"/>
                </a:cxn>
                <a:cxn ang="f32">
                  <a:pos x="f64" y="f63"/>
                </a:cxn>
              </a:cxnLst>
              <a:rect l="f53" t="f56" r="f54" b="f55"/>
              <a:pathLst>
                <a:path w="4190" h="98653">
                  <a:moveTo>
                    <a:pt x="f8" y="f9"/>
                  </a:moveTo>
                  <a:lnTo>
                    <a:pt x="f10" y="f10"/>
                  </a:lnTo>
                  <a:lnTo>
                    <a:pt x="f10" y="f10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6" y="f11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6" name="Freeform: Shape 816">
              <a:extLst>
                <a:ext uri="{FF2B5EF4-FFF2-40B4-BE49-F238E27FC236}">
                  <a16:creationId xmlns:a16="http://schemas.microsoft.com/office/drawing/2014/main" id="{454198CF-F039-720D-84F7-287D2B533EAC}"/>
                </a:ext>
              </a:extLst>
            </p:cNvPr>
            <p:cNvSpPr/>
            <p:nvPr/>
          </p:nvSpPr>
          <p:spPr>
            <a:xfrm>
              <a:off x="9790288" y="5004950"/>
              <a:ext cx="255071" cy="11118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5076"/>
                <a:gd name="f7" fmla="val 1111854"/>
                <a:gd name="f8" fmla="val 977269"/>
                <a:gd name="f9" fmla="val 1111855"/>
                <a:gd name="f10" fmla="val 8126"/>
                <a:gd name="f11" fmla="val 251648"/>
                <a:gd name="f12" fmla="val 162771"/>
                <a:gd name="f13" fmla="val 606524"/>
                <a:gd name="f14" fmla="val 779581"/>
                <a:gd name="f15" fmla="+- 0 0 -90"/>
                <a:gd name="f16" fmla="*/ f3 1 255076"/>
                <a:gd name="f17" fmla="*/ f4 1 111185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55076"/>
                <a:gd name="f26" fmla="*/ f22 1 1111854"/>
                <a:gd name="f27" fmla="*/ 0 f23 1"/>
                <a:gd name="f28" fmla="*/ 977269 f22 1"/>
                <a:gd name="f29" fmla="*/ 1111855 f22 1"/>
                <a:gd name="f30" fmla="*/ 255076 f23 1"/>
                <a:gd name="f31" fmla="*/ 8126 f22 1"/>
                <a:gd name="f32" fmla="*/ 251648 f23 1"/>
                <a:gd name="f33" fmla="*/ 0 f22 1"/>
                <a:gd name="f34" fmla="*/ 162771 f23 1"/>
                <a:gd name="f35" fmla="*/ 606524 f22 1"/>
                <a:gd name="f36" fmla="*/ 779581 f22 1"/>
                <a:gd name="f37" fmla="+- f24 0 f1"/>
                <a:gd name="f38" fmla="*/ f27 1 255076"/>
                <a:gd name="f39" fmla="*/ f28 1 1111854"/>
                <a:gd name="f40" fmla="*/ f29 1 1111854"/>
                <a:gd name="f41" fmla="*/ f30 1 255076"/>
                <a:gd name="f42" fmla="*/ f31 1 1111854"/>
                <a:gd name="f43" fmla="*/ f32 1 255076"/>
                <a:gd name="f44" fmla="*/ f33 1 1111854"/>
                <a:gd name="f45" fmla="*/ f34 1 255076"/>
                <a:gd name="f46" fmla="*/ f35 1 1111854"/>
                <a:gd name="f47" fmla="*/ f36 1 1111854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6"/>
                <a:gd name="f55" fmla="*/ f41 1 f25"/>
                <a:gd name="f56" fmla="*/ f42 1 f26"/>
                <a:gd name="f57" fmla="*/ f43 1 f25"/>
                <a:gd name="f58" fmla="*/ f44 1 f26"/>
                <a:gd name="f59" fmla="*/ f45 1 f25"/>
                <a:gd name="f60" fmla="*/ f46 1 f26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7 1"/>
                <a:gd name="f69" fmla="*/ f55 f16 1"/>
                <a:gd name="f70" fmla="*/ f56 f17 1"/>
                <a:gd name="f71" fmla="*/ f57 f16 1"/>
                <a:gd name="f72" fmla="*/ f58 f17 1"/>
                <a:gd name="f73" fmla="*/ f59 f16 1"/>
                <a:gd name="f74" fmla="*/ f60 f17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6" y="f68"/>
                </a:cxn>
                <a:cxn ang="f37">
                  <a:pos x="f69" y="f68"/>
                </a:cxn>
                <a:cxn ang="f37">
                  <a:pos x="f69" y="f70"/>
                </a:cxn>
                <a:cxn ang="f37">
                  <a:pos x="f71" y="f72"/>
                </a:cxn>
                <a:cxn ang="f37">
                  <a:pos x="f73" y="f72"/>
                </a:cxn>
                <a:cxn ang="f37">
                  <a:pos x="f66" y="f72"/>
                </a:cxn>
                <a:cxn ang="f37">
                  <a:pos x="f66" y="f74"/>
                </a:cxn>
                <a:cxn ang="f37">
                  <a:pos x="f66" y="f75"/>
                </a:cxn>
                <a:cxn ang="f37">
                  <a:pos x="f66" y="f67"/>
                </a:cxn>
              </a:cxnLst>
              <a:rect l="f62" t="f65" r="f63" b="f64"/>
              <a:pathLst>
                <a:path w="255076" h="1111854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5" y="f5"/>
                  </a:lnTo>
                  <a:lnTo>
                    <a:pt x="f5" y="f13"/>
                  </a:lnTo>
                  <a:lnTo>
                    <a:pt x="f5" y="f14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7" name="Freeform: Shape 817">
              <a:extLst>
                <a:ext uri="{FF2B5EF4-FFF2-40B4-BE49-F238E27FC236}">
                  <a16:creationId xmlns:a16="http://schemas.microsoft.com/office/drawing/2014/main" id="{A175199F-4CC0-A442-46F5-DDA60F803B21}"/>
                </a:ext>
              </a:extLst>
            </p:cNvPr>
            <p:cNvSpPr/>
            <p:nvPr/>
          </p:nvSpPr>
          <p:spPr>
            <a:xfrm>
              <a:off x="10050069" y="6434852"/>
              <a:ext cx="1037697" cy="4300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37701"/>
                <a:gd name="f7" fmla="val 430039"/>
                <a:gd name="f8" fmla="val 1034146"/>
                <a:gd name="f9" fmla="val 4444"/>
                <a:gd name="f10" fmla="val 440068"/>
                <a:gd name="f11" fmla="val 439356"/>
                <a:gd name="f12" fmla="val 4571"/>
                <a:gd name="f13" fmla="val 438620"/>
                <a:gd name="f14" fmla="val 437909"/>
                <a:gd name="f15" fmla="val 435116"/>
                <a:gd name="f16" fmla="val 4393"/>
                <a:gd name="f17" fmla="val 432640"/>
                <a:gd name="f18" fmla="val 2628"/>
                <a:gd name="f19" fmla="val 431688"/>
                <a:gd name="f20" fmla="val 762"/>
                <a:gd name="f21" fmla="val 1143"/>
                <a:gd name="f22" fmla="val 4698"/>
                <a:gd name="f23" fmla="+- 0 0 -90"/>
                <a:gd name="f24" fmla="*/ f3 1 1037701"/>
                <a:gd name="f25" fmla="*/ f4 1 43003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037701"/>
                <a:gd name="f34" fmla="*/ f30 1 430039"/>
                <a:gd name="f35" fmla="*/ 1034146 f31 1"/>
                <a:gd name="f36" fmla="*/ 4444 f30 1"/>
                <a:gd name="f37" fmla="*/ 440068 f31 1"/>
                <a:gd name="f38" fmla="*/ 437909 f31 1"/>
                <a:gd name="f39" fmla="*/ 431688 f31 1"/>
                <a:gd name="f40" fmla="*/ 0 f30 1"/>
                <a:gd name="f41" fmla="*/ 0 f31 1"/>
                <a:gd name="f42" fmla="*/ 1143 f30 1"/>
                <a:gd name="f43" fmla="*/ 430039 f30 1"/>
                <a:gd name="f44" fmla="*/ 1037701 f31 1"/>
                <a:gd name="f45" fmla="*/ 4698 f30 1"/>
                <a:gd name="f46" fmla="+- f32 0 f1"/>
                <a:gd name="f47" fmla="*/ f35 1 1037701"/>
                <a:gd name="f48" fmla="*/ f36 1 430039"/>
                <a:gd name="f49" fmla="*/ f37 1 1037701"/>
                <a:gd name="f50" fmla="*/ f38 1 1037701"/>
                <a:gd name="f51" fmla="*/ f39 1 1037701"/>
                <a:gd name="f52" fmla="*/ f40 1 430039"/>
                <a:gd name="f53" fmla="*/ f41 1 1037701"/>
                <a:gd name="f54" fmla="*/ f42 1 430039"/>
                <a:gd name="f55" fmla="*/ f43 1 430039"/>
                <a:gd name="f56" fmla="*/ f44 1 1037701"/>
                <a:gd name="f57" fmla="*/ f45 1 430039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3"/>
                <a:gd name="f66" fmla="*/ f51 1 f33"/>
                <a:gd name="f67" fmla="*/ f52 1 f34"/>
                <a:gd name="f68" fmla="*/ f53 1 f33"/>
                <a:gd name="f69" fmla="*/ f54 1 f34"/>
                <a:gd name="f70" fmla="*/ f55 1 f34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4 1"/>
                <a:gd name="f81" fmla="*/ f66 f24 1"/>
                <a:gd name="f82" fmla="*/ f67 f25 1"/>
                <a:gd name="f83" fmla="*/ f68 f24 1"/>
                <a:gd name="f84" fmla="*/ f69 f25 1"/>
                <a:gd name="f85" fmla="*/ f70 f25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78"/>
                </a:cxn>
                <a:cxn ang="f46">
                  <a:pos x="f80" y="f78"/>
                </a:cxn>
                <a:cxn ang="f46">
                  <a:pos x="f81" y="f82"/>
                </a:cxn>
                <a:cxn ang="f46">
                  <a:pos x="f81" y="f82"/>
                </a:cxn>
                <a:cxn ang="f46">
                  <a:pos x="f81" y="f82"/>
                </a:cxn>
                <a:cxn ang="f46">
                  <a:pos x="f83" y="f82"/>
                </a:cxn>
                <a:cxn ang="f46">
                  <a:pos x="f83" y="f84"/>
                </a:cxn>
                <a:cxn ang="f46">
                  <a:pos x="f83" y="f85"/>
                </a:cxn>
                <a:cxn ang="f46">
                  <a:pos x="f86" y="f85"/>
                </a:cxn>
                <a:cxn ang="f46">
                  <a:pos x="f86" y="f87"/>
                </a:cxn>
              </a:cxnLst>
              <a:rect l="f73" t="f76" r="f74" b="f75"/>
              <a:pathLst>
                <a:path w="1037701" h="430039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2"/>
                    <a:pt x="f14" y="f9"/>
                  </a:cubicBezTo>
                  <a:cubicBezTo>
                    <a:pt x="f15" y="f16"/>
                    <a:pt x="f17" y="f18"/>
                    <a:pt x="f19" y="f5"/>
                  </a:cubicBezTo>
                  <a:cubicBezTo>
                    <a:pt x="f19" y="f5"/>
                    <a:pt x="f19" y="f5"/>
                    <a:pt x="f19" y="f5"/>
                  </a:cubicBezTo>
                  <a:lnTo>
                    <a:pt x="f19" y="f5"/>
                  </a:lnTo>
                  <a:lnTo>
                    <a:pt x="f5" y="f5"/>
                  </a:lnTo>
                  <a:cubicBezTo>
                    <a:pt x="f5" y="f5"/>
                    <a:pt x="f5" y="f20"/>
                    <a:pt x="f5" y="f21"/>
                  </a:cubicBezTo>
                  <a:lnTo>
                    <a:pt x="f5" y="f7"/>
                  </a:lnTo>
                  <a:lnTo>
                    <a:pt x="f6" y="f7"/>
                  </a:lnTo>
                  <a:lnTo>
                    <a:pt x="f6" y="f22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8" name="Freeform: Shape 818">
              <a:extLst>
                <a:ext uri="{FF2B5EF4-FFF2-40B4-BE49-F238E27FC236}">
                  <a16:creationId xmlns:a16="http://schemas.microsoft.com/office/drawing/2014/main" id="{2975C565-6B55-4F41-ED73-2764A1D6556E}"/>
                </a:ext>
              </a:extLst>
            </p:cNvPr>
            <p:cNvSpPr/>
            <p:nvPr/>
          </p:nvSpPr>
          <p:spPr>
            <a:xfrm>
              <a:off x="9791815" y="6439808"/>
              <a:ext cx="2414" cy="4247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424706"/>
                <a:gd name="f8" fmla="val 1142"/>
                <a:gd name="f9" fmla="+- 0 0 -90"/>
                <a:gd name="f10" fmla="*/ f3 1 2412"/>
                <a:gd name="f11" fmla="*/ f4 1 42470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12"/>
                <a:gd name="f20" fmla="*/ f16 1 424706"/>
                <a:gd name="f21" fmla="*/ 1142 f17 1"/>
                <a:gd name="f22" fmla="*/ 0 f16 1"/>
                <a:gd name="f23" fmla="*/ 0 f17 1"/>
                <a:gd name="f24" fmla="*/ 424706 f16 1"/>
                <a:gd name="f25" fmla="*/ 2412 f17 1"/>
                <a:gd name="f26" fmla="+- f18 0 f1"/>
                <a:gd name="f27" fmla="*/ f21 1 2412"/>
                <a:gd name="f28" fmla="*/ f22 1 424706"/>
                <a:gd name="f29" fmla="*/ f23 1 2412"/>
                <a:gd name="f30" fmla="*/ f24 1 424706"/>
                <a:gd name="f31" fmla="*/ f25 1 2412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8"/>
                </a:cxn>
                <a:cxn ang="f26">
                  <a:pos x="f49" y="f48"/>
                </a:cxn>
                <a:cxn ang="f26">
                  <a:pos x="f49" y="f46"/>
                </a:cxn>
                <a:cxn ang="f26">
                  <a:pos x="f45" y="f46"/>
                </a:cxn>
              </a:cxnLst>
              <a:rect l="f41" t="f44" r="f42" b="f43"/>
              <a:pathLst>
                <a:path w="2412" h="424706">
                  <a:moveTo>
                    <a:pt x="f8" y="f5"/>
                  </a:moveTo>
                  <a:lnTo>
                    <a:pt x="f5" y="f5"/>
                  </a:lnTo>
                  <a:lnTo>
                    <a:pt x="f5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9" name="Freeform: Shape 819">
              <a:extLst>
                <a:ext uri="{FF2B5EF4-FFF2-40B4-BE49-F238E27FC236}">
                  <a16:creationId xmlns:a16="http://schemas.microsoft.com/office/drawing/2014/main" id="{51060CAE-E0C7-AA71-AA66-B2BBB972EB08}"/>
                </a:ext>
              </a:extLst>
            </p:cNvPr>
            <p:cNvSpPr/>
            <p:nvPr/>
          </p:nvSpPr>
          <p:spPr>
            <a:xfrm>
              <a:off x="8607594" y="6442478"/>
              <a:ext cx="2414" cy="4220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422039"/>
                <a:gd name="f8" fmla="val 422040"/>
                <a:gd name="f9" fmla="val 4952"/>
                <a:gd name="f10" fmla="val 914"/>
                <a:gd name="f11" fmla="val 3746"/>
                <a:gd name="f12" fmla="val 26"/>
                <a:gd name="f13" fmla="val 1930"/>
                <a:gd name="f14" fmla="+- 0 0 -90"/>
                <a:gd name="f15" fmla="*/ f3 1 2412"/>
                <a:gd name="f16" fmla="*/ f4 1 42203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412"/>
                <a:gd name="f25" fmla="*/ f21 1 422039"/>
                <a:gd name="f26" fmla="*/ 0 f22 1"/>
                <a:gd name="f27" fmla="*/ 0 f21 1"/>
                <a:gd name="f28" fmla="*/ 422040 f21 1"/>
                <a:gd name="f29" fmla="*/ 2412 f22 1"/>
                <a:gd name="f30" fmla="*/ 4952 f21 1"/>
                <a:gd name="f31" fmla="+- f23 0 f1"/>
                <a:gd name="f32" fmla="*/ f26 1 2412"/>
                <a:gd name="f33" fmla="*/ f27 1 422039"/>
                <a:gd name="f34" fmla="*/ f28 1 422039"/>
                <a:gd name="f35" fmla="*/ f29 1 2412"/>
                <a:gd name="f36" fmla="*/ f30 1 422039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2"/>
                </a:cxn>
                <a:cxn ang="f31">
                  <a:pos x="f53" y="f54"/>
                </a:cxn>
                <a:cxn ang="f31">
                  <a:pos x="f50" y="f51"/>
                </a:cxn>
              </a:cxnLst>
              <a:rect l="f46" t="f49" r="f47" b="f48"/>
              <a:pathLst>
                <a:path w="2412" h="422039">
                  <a:moveTo>
                    <a:pt x="f5" y="f5"/>
                  </a:moveTo>
                  <a:lnTo>
                    <a:pt x="f5" y="f8"/>
                  </a:lnTo>
                  <a:lnTo>
                    <a:pt x="f6" y="f8"/>
                  </a:lnTo>
                  <a:lnTo>
                    <a:pt x="f6" y="f9"/>
                  </a:lnTo>
                  <a:cubicBezTo>
                    <a:pt x="f10" y="f11"/>
                    <a:pt x="f12" y="f13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0" name="Freeform: Shape 820">
              <a:extLst>
                <a:ext uri="{FF2B5EF4-FFF2-40B4-BE49-F238E27FC236}">
                  <a16:creationId xmlns:a16="http://schemas.microsoft.com/office/drawing/2014/main" id="{A48FA7F2-CA23-6B14-65D5-6871298FC5F7}"/>
                </a:ext>
              </a:extLst>
            </p:cNvPr>
            <p:cNvSpPr/>
            <p:nvPr/>
          </p:nvSpPr>
          <p:spPr>
            <a:xfrm>
              <a:off x="8620039" y="6447937"/>
              <a:ext cx="99541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542"/>
                <a:gd name="f7" fmla="val 2412"/>
                <a:gd name="f8" fmla="val 1016"/>
                <a:gd name="f9" fmla="val 863"/>
                <a:gd name="f10" fmla="val 876"/>
                <a:gd name="f11" fmla="val 521"/>
                <a:gd name="f12" fmla="val 1701"/>
                <a:gd name="f13" fmla="val 98564"/>
                <a:gd name="f14" fmla="val 1841"/>
                <a:gd name="f15" fmla="val 97777"/>
                <a:gd name="f16" fmla="val 1003"/>
                <a:gd name="f17" fmla="val 97257"/>
                <a:gd name="f18" fmla="+- 0 0 -90"/>
                <a:gd name="f19" fmla="*/ f3 1 99542"/>
                <a:gd name="f20" fmla="*/ f4 1 241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99542"/>
                <a:gd name="f29" fmla="*/ f25 1 2412"/>
                <a:gd name="f30" fmla="*/ 1016 f26 1"/>
                <a:gd name="f31" fmla="*/ 0 f25 1"/>
                <a:gd name="f32" fmla="*/ 0 f26 1"/>
                <a:gd name="f33" fmla="*/ 2412 f25 1"/>
                <a:gd name="f34" fmla="*/ 99542 f26 1"/>
                <a:gd name="f35" fmla="*/ 97257 f26 1"/>
                <a:gd name="f36" fmla="+- f27 0 f1"/>
                <a:gd name="f37" fmla="*/ f30 1 99542"/>
                <a:gd name="f38" fmla="*/ f31 1 2412"/>
                <a:gd name="f39" fmla="*/ f32 1 99542"/>
                <a:gd name="f40" fmla="*/ f33 1 2412"/>
                <a:gd name="f41" fmla="*/ f34 1 99542"/>
                <a:gd name="f42" fmla="*/ f35 1 99542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9"/>
                <a:gd name="f51" fmla="*/ f41 1 f28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20 1"/>
                <a:gd name="f61" fmla="*/ f51 f19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60"/>
                </a:cxn>
                <a:cxn ang="f36">
                  <a:pos x="f61" y="f60"/>
                </a:cxn>
                <a:cxn ang="f36">
                  <a:pos x="f62" y="f58"/>
                </a:cxn>
              </a:cxnLst>
              <a:rect l="f53" t="f56" r="f54" b="f55"/>
              <a:pathLst>
                <a:path w="99542" h="2412">
                  <a:moveTo>
                    <a:pt x="f8" y="f5"/>
                  </a:moveTo>
                  <a:cubicBezTo>
                    <a:pt x="f9" y="f10"/>
                    <a:pt x="f11" y="f12"/>
                    <a:pt x="f5" y="f7"/>
                  </a:cubicBezTo>
                  <a:lnTo>
                    <a:pt x="f6" y="f7"/>
                  </a:lnTo>
                  <a:cubicBezTo>
                    <a:pt x="f13" y="f14"/>
                    <a:pt x="f15" y="f16"/>
                    <a:pt x="f17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1" name="Freeform: Shape 821">
              <a:extLst>
                <a:ext uri="{FF2B5EF4-FFF2-40B4-BE49-F238E27FC236}">
                  <a16:creationId xmlns:a16="http://schemas.microsoft.com/office/drawing/2014/main" id="{B1853B7D-D467-649C-CE74-8085747E3129}"/>
                </a:ext>
              </a:extLst>
            </p:cNvPr>
            <p:cNvSpPr/>
            <p:nvPr/>
          </p:nvSpPr>
          <p:spPr>
            <a:xfrm>
              <a:off x="8621438" y="6445395"/>
              <a:ext cx="95097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098"/>
                <a:gd name="f7" fmla="val 12696"/>
                <a:gd name="f8" fmla="val 10157"/>
                <a:gd name="f9" fmla="+- 0 0 -90"/>
                <a:gd name="f10" fmla="*/ f3 1 95098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95098"/>
                <a:gd name="f20" fmla="*/ f16 1 12696"/>
                <a:gd name="f21" fmla="*/ 95098 f17 1"/>
                <a:gd name="f22" fmla="*/ 0 f16 1"/>
                <a:gd name="f23" fmla="*/ 10157 f17 1"/>
                <a:gd name="f24" fmla="*/ 0 f17 1"/>
                <a:gd name="f25" fmla="+- f18 0 f1"/>
                <a:gd name="f26" fmla="*/ f21 1 95098"/>
                <a:gd name="f27" fmla="*/ f22 1 12696"/>
                <a:gd name="f28" fmla="*/ f23 1 95098"/>
                <a:gd name="f29" fmla="*/ f24 1 95098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3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5" y="f43"/>
                </a:cxn>
                <a:cxn ang="f25">
                  <a:pos x="f45" y="f43"/>
                </a:cxn>
              </a:cxnLst>
              <a:rect l="f38" t="f41" r="f39" b="f40"/>
              <a:pathLst>
                <a:path w="95098" h="12696">
                  <a:moveTo>
                    <a:pt x="f6" y="f5"/>
                  </a:moveTo>
                  <a:cubicBezTo>
                    <a:pt x="f6" y="f5"/>
                    <a:pt x="f6" y="f5"/>
                    <a:pt x="f6" y="f5"/>
                  </a:cubicBezTo>
                  <a:lnTo>
                    <a:pt x="f6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2" name="Freeform: Shape 822">
              <a:extLst>
                <a:ext uri="{FF2B5EF4-FFF2-40B4-BE49-F238E27FC236}">
                  <a16:creationId xmlns:a16="http://schemas.microsoft.com/office/drawing/2014/main" id="{3D922835-36C0-0AA6-F9D5-78924D38B45B}"/>
                </a:ext>
              </a:extLst>
            </p:cNvPr>
            <p:cNvSpPr/>
            <p:nvPr/>
          </p:nvSpPr>
          <p:spPr>
            <a:xfrm>
              <a:off x="9465640" y="5975357"/>
              <a:ext cx="310813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0814"/>
                <a:gd name="f7" fmla="val 13712"/>
                <a:gd name="f8" fmla="val 6856"/>
                <a:gd name="f9" fmla="val 13713"/>
                <a:gd name="f10" fmla="val 310815"/>
                <a:gd name="f11" fmla="val 3783"/>
                <a:gd name="f12" fmla="val 3070"/>
                <a:gd name="f13" fmla="+- 0 0 -90"/>
                <a:gd name="f14" fmla="*/ f3 1 310814"/>
                <a:gd name="f15" fmla="*/ f4 1 1371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10814"/>
                <a:gd name="f24" fmla="*/ f20 1 13712"/>
                <a:gd name="f25" fmla="*/ 6856 f21 1"/>
                <a:gd name="f26" fmla="*/ 6856 f20 1"/>
                <a:gd name="f27" fmla="*/ 13713 f20 1"/>
                <a:gd name="f28" fmla="*/ 310815 f21 1"/>
                <a:gd name="f29" fmla="*/ 0 f20 1"/>
                <a:gd name="f30" fmla="*/ 0 f21 1"/>
                <a:gd name="f31" fmla="+- f22 0 f1"/>
                <a:gd name="f32" fmla="*/ f25 1 310814"/>
                <a:gd name="f33" fmla="*/ f26 1 13712"/>
                <a:gd name="f34" fmla="*/ f27 1 13712"/>
                <a:gd name="f35" fmla="*/ f28 1 310814"/>
                <a:gd name="f36" fmla="*/ f29 1 13712"/>
                <a:gd name="f37" fmla="*/ f30 1 310814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5" y="f56"/>
                </a:cxn>
                <a:cxn ang="f31">
                  <a:pos x="f57" y="f56"/>
                </a:cxn>
                <a:cxn ang="f31">
                  <a:pos x="f52" y="f53"/>
                </a:cxn>
              </a:cxnLst>
              <a:rect l="f48" t="f51" r="f49" b="f50"/>
              <a:pathLst>
                <a:path w="310814" h="13712">
                  <a:moveTo>
                    <a:pt x="f8" y="f8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0" y="f5"/>
                  </a:lnTo>
                  <a:lnTo>
                    <a:pt x="f5" y="f5"/>
                  </a:lnTo>
                  <a:cubicBezTo>
                    <a:pt x="f11" y="f5"/>
                    <a:pt x="f8" y="f12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3" name="Freeform: Shape 823">
              <a:extLst>
                <a:ext uri="{FF2B5EF4-FFF2-40B4-BE49-F238E27FC236}">
                  <a16:creationId xmlns:a16="http://schemas.microsoft.com/office/drawing/2014/main" id="{4865B0D3-0C45-FCC6-E15F-DDFAB2DC32D6}"/>
                </a:ext>
              </a:extLst>
            </p:cNvPr>
            <p:cNvSpPr/>
            <p:nvPr/>
          </p:nvSpPr>
          <p:spPr>
            <a:xfrm>
              <a:off x="8535859" y="5893591"/>
              <a:ext cx="2414" cy="9709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970920"/>
                <a:gd name="f8" fmla="val 381"/>
                <a:gd name="f9" fmla="val 970921"/>
                <a:gd name="f10" fmla="val 508"/>
                <a:gd name="f11" fmla="+- 0 0 -90"/>
                <a:gd name="f12" fmla="*/ f3 1 2412"/>
                <a:gd name="f13" fmla="*/ f4 1 97092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12"/>
                <a:gd name="f22" fmla="*/ f18 1 970920"/>
                <a:gd name="f23" fmla="*/ 381 f19 1"/>
                <a:gd name="f24" fmla="*/ 0 f18 1"/>
                <a:gd name="f25" fmla="*/ 0 f19 1"/>
                <a:gd name="f26" fmla="*/ 970921 f18 1"/>
                <a:gd name="f27" fmla="*/ 2412 f19 1"/>
                <a:gd name="f28" fmla="*/ 508 f18 1"/>
                <a:gd name="f29" fmla="+- f20 0 f1"/>
                <a:gd name="f30" fmla="*/ f23 1 2412"/>
                <a:gd name="f31" fmla="*/ f24 1 970920"/>
                <a:gd name="f32" fmla="*/ f25 1 2412"/>
                <a:gd name="f33" fmla="*/ f26 1 970920"/>
                <a:gd name="f34" fmla="*/ f27 1 2412"/>
                <a:gd name="f35" fmla="*/ f28 1 97092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4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2412" h="970920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4" name="Freeform: Shape 824">
              <a:extLst>
                <a:ext uri="{FF2B5EF4-FFF2-40B4-BE49-F238E27FC236}">
                  <a16:creationId xmlns:a16="http://schemas.microsoft.com/office/drawing/2014/main" id="{874429B0-A04E-2325-41BD-C52F4517A60F}"/>
                </a:ext>
              </a:extLst>
            </p:cNvPr>
            <p:cNvSpPr/>
            <p:nvPr/>
          </p:nvSpPr>
          <p:spPr>
            <a:xfrm>
              <a:off x="8881466" y="6446282"/>
              <a:ext cx="376961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6964"/>
                <a:gd name="f7" fmla="val 1142"/>
                <a:gd name="f8" fmla="val 358427"/>
                <a:gd name="f9" fmla="val 1143"/>
                <a:gd name="f10" fmla="val 376965"/>
                <a:gd name="f11" fmla="val 376850"/>
                <a:gd name="f12" fmla="val 774"/>
                <a:gd name="f13" fmla="val 368"/>
                <a:gd name="f14" fmla="+- 0 0 -90"/>
                <a:gd name="f15" fmla="*/ f3 1 376964"/>
                <a:gd name="f16" fmla="*/ f4 1 114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76964"/>
                <a:gd name="f25" fmla="*/ f21 1 1142"/>
                <a:gd name="f26" fmla="*/ 358427 f22 1"/>
                <a:gd name="f27" fmla="*/ 1143 f21 1"/>
                <a:gd name="f28" fmla="*/ 0 f22 1"/>
                <a:gd name="f29" fmla="*/ 376965 f22 1"/>
                <a:gd name="f30" fmla="*/ 0 f21 1"/>
                <a:gd name="f31" fmla="+- f23 0 f1"/>
                <a:gd name="f32" fmla="*/ f26 1 376964"/>
                <a:gd name="f33" fmla="*/ f27 1 1142"/>
                <a:gd name="f34" fmla="*/ f28 1 376964"/>
                <a:gd name="f35" fmla="*/ f29 1 376964"/>
                <a:gd name="f36" fmla="*/ f30 1 1142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1"/>
                </a:cxn>
                <a:cxn ang="f31">
                  <a:pos x="f53" y="f51"/>
                </a:cxn>
                <a:cxn ang="f31">
                  <a:pos x="f53" y="f54"/>
                </a:cxn>
              </a:cxnLst>
              <a:rect l="f46" t="f49" r="f47" b="f48"/>
              <a:pathLst>
                <a:path w="376964" h="1142">
                  <a:moveTo>
                    <a:pt x="f8" y="f9"/>
                  </a:moveTo>
                  <a:lnTo>
                    <a:pt x="f5" y="f9"/>
                  </a:lnTo>
                  <a:lnTo>
                    <a:pt x="f5" y="f9"/>
                  </a:lnTo>
                  <a:lnTo>
                    <a:pt x="f10" y="f9"/>
                  </a:lnTo>
                  <a:cubicBezTo>
                    <a:pt x="f11" y="f12"/>
                    <a:pt x="f11" y="f13"/>
                    <a:pt x="f10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5" name="Freeform: Shape 825">
              <a:extLst>
                <a:ext uri="{FF2B5EF4-FFF2-40B4-BE49-F238E27FC236}">
                  <a16:creationId xmlns:a16="http://schemas.microsoft.com/office/drawing/2014/main" id="{8C90FFC9-2F0B-B75E-93A2-539DD0754643}"/>
                </a:ext>
              </a:extLst>
            </p:cNvPr>
            <p:cNvSpPr/>
            <p:nvPr/>
          </p:nvSpPr>
          <p:spPr>
            <a:xfrm>
              <a:off x="8729356" y="6445898"/>
              <a:ext cx="138897" cy="20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01"/>
                <a:gd name="f7" fmla="val 2031"/>
                <a:gd name="f8" fmla="val 138521"/>
                <a:gd name="f9" fmla="val 635"/>
                <a:gd name="f10" fmla="val 494"/>
                <a:gd name="f11" fmla="val 698"/>
                <a:gd name="f12" fmla="val 291"/>
                <a:gd name="f13" fmla="val 1384"/>
                <a:gd name="f14" fmla="val 138787"/>
                <a:gd name="f15" fmla="val 1447"/>
                <a:gd name="f16" fmla="val 838"/>
                <a:gd name="f17" fmla="val 254"/>
                <a:gd name="f18" fmla="+- 0 0 -90"/>
                <a:gd name="f19" fmla="*/ f3 1 138901"/>
                <a:gd name="f20" fmla="*/ f4 1 203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8901"/>
                <a:gd name="f29" fmla="*/ f25 1 2031"/>
                <a:gd name="f30" fmla="*/ 138521 f26 1"/>
                <a:gd name="f31" fmla="*/ 0 f25 1"/>
                <a:gd name="f32" fmla="*/ 635 f26 1"/>
                <a:gd name="f33" fmla="*/ 0 f26 1"/>
                <a:gd name="f34" fmla="*/ 2031 f25 1"/>
                <a:gd name="f35" fmla="*/ 138901 f26 1"/>
                <a:gd name="f36" fmla="*/ 254 f25 1"/>
                <a:gd name="f37" fmla="+- f27 0 f1"/>
                <a:gd name="f38" fmla="*/ f30 1 138901"/>
                <a:gd name="f39" fmla="*/ f31 1 2031"/>
                <a:gd name="f40" fmla="*/ f32 1 138901"/>
                <a:gd name="f41" fmla="*/ f33 1 138901"/>
                <a:gd name="f42" fmla="*/ f34 1 2031"/>
                <a:gd name="f43" fmla="*/ f35 1 138901"/>
                <a:gd name="f44" fmla="*/ f36 1 2031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8"/>
                <a:gd name="f53" fmla="*/ f42 1 f29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19 1"/>
                <a:gd name="f64" fmla="*/ f53 f20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1"/>
                </a:cxn>
                <a:cxn ang="f37">
                  <a:pos x="f63" y="f64"/>
                </a:cxn>
                <a:cxn ang="f37">
                  <a:pos x="f65" y="f64"/>
                </a:cxn>
                <a:cxn ang="f37">
                  <a:pos x="f65" y="f66"/>
                </a:cxn>
              </a:cxnLst>
              <a:rect l="f56" t="f59" r="f57" b="f58"/>
              <a:pathLst>
                <a:path w="138901" h="2031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5" y="f7"/>
                  </a:cubicBezTo>
                  <a:lnTo>
                    <a:pt x="f6" y="f7"/>
                  </a:lnTo>
                  <a:cubicBezTo>
                    <a:pt x="f14" y="f15"/>
                    <a:pt x="f14" y="f16"/>
                    <a:pt x="f6" y="f1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6" name="Freeform: Shape 826">
              <a:extLst>
                <a:ext uri="{FF2B5EF4-FFF2-40B4-BE49-F238E27FC236}">
                  <a16:creationId xmlns:a16="http://schemas.microsoft.com/office/drawing/2014/main" id="{664CDF7D-9499-5DE4-2613-E2FD3C69688D}"/>
                </a:ext>
              </a:extLst>
            </p:cNvPr>
            <p:cNvSpPr/>
            <p:nvPr/>
          </p:nvSpPr>
          <p:spPr>
            <a:xfrm>
              <a:off x="8621054" y="6445395"/>
              <a:ext cx="96240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241"/>
                <a:gd name="f7" fmla="val 2539"/>
                <a:gd name="f8" fmla="val 95479"/>
                <a:gd name="f9" fmla="val 1143"/>
                <a:gd name="f10" fmla="val 64"/>
                <a:gd name="f11" fmla="val 1612"/>
                <a:gd name="f12" fmla="val 2069"/>
                <a:gd name="f13" fmla="val 95860"/>
                <a:gd name="f14" fmla="val 1740"/>
                <a:gd name="f15" fmla="val 95593"/>
                <a:gd name="f16" fmla="val 876"/>
                <a:gd name="f17" fmla="+- 0 0 -90"/>
                <a:gd name="f18" fmla="*/ f3 1 96241"/>
                <a:gd name="f19" fmla="*/ f4 1 253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96241"/>
                <a:gd name="f28" fmla="*/ f24 1 2539"/>
                <a:gd name="f29" fmla="*/ 95479 f25 1"/>
                <a:gd name="f30" fmla="*/ 0 f24 1"/>
                <a:gd name="f31" fmla="*/ 0 f25 1"/>
                <a:gd name="f32" fmla="*/ 1143 f24 1"/>
                <a:gd name="f33" fmla="*/ 2539 f24 1"/>
                <a:gd name="f34" fmla="*/ 96241 f25 1"/>
                <a:gd name="f35" fmla="+- f26 0 f1"/>
                <a:gd name="f36" fmla="*/ f29 1 96241"/>
                <a:gd name="f37" fmla="*/ f30 1 2539"/>
                <a:gd name="f38" fmla="*/ f31 1 96241"/>
                <a:gd name="f39" fmla="*/ f32 1 2539"/>
                <a:gd name="f40" fmla="*/ f33 1 2539"/>
                <a:gd name="f41" fmla="*/ f34 1 96241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7"/>
                <a:gd name="f49" fmla="*/ f39 1 f28"/>
                <a:gd name="f50" fmla="*/ f40 1 f28"/>
                <a:gd name="f51" fmla="*/ f41 1 f27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8 1"/>
                <a:gd name="f59" fmla="*/ f49 f19 1"/>
                <a:gd name="f60" fmla="*/ f50 f19 1"/>
                <a:gd name="f61" fmla="*/ f51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8" y="f57"/>
                </a:cxn>
                <a:cxn ang="f35">
                  <a:pos x="f58" y="f59"/>
                </a:cxn>
                <a:cxn ang="f35">
                  <a:pos x="f58" y="f60"/>
                </a:cxn>
                <a:cxn ang="f35">
                  <a:pos x="f61" y="f60"/>
                </a:cxn>
                <a:cxn ang="f35">
                  <a:pos x="f56" y="f57"/>
                </a:cxn>
              </a:cxnLst>
              <a:rect l="f52" t="f55" r="f53" b="f54"/>
              <a:pathLst>
                <a:path w="96241" h="2539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cubicBezTo>
                    <a:pt x="f10" y="f11"/>
                    <a:pt x="f10" y="f12"/>
                    <a:pt x="f5" y="f7"/>
                  </a:cubicBezTo>
                  <a:lnTo>
                    <a:pt x="f6" y="f7"/>
                  </a:lnTo>
                  <a:cubicBezTo>
                    <a:pt x="f13" y="f14"/>
                    <a:pt x="f15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7" name="Freeform: Shape 827">
              <a:extLst>
                <a:ext uri="{FF2B5EF4-FFF2-40B4-BE49-F238E27FC236}">
                  <a16:creationId xmlns:a16="http://schemas.microsoft.com/office/drawing/2014/main" id="{8E2832C4-2E9C-C543-BC8E-05A5293746DA}"/>
                </a:ext>
              </a:extLst>
            </p:cNvPr>
            <p:cNvSpPr/>
            <p:nvPr/>
          </p:nvSpPr>
          <p:spPr>
            <a:xfrm>
              <a:off x="8536244" y="5883432"/>
              <a:ext cx="80366" cy="312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370"/>
                <a:gd name="f7" fmla="val 31233"/>
                <a:gd name="f8" fmla="val 7745"/>
                <a:gd name="f9" fmla="val 7491"/>
                <a:gd name="f10" fmla="val 11277"/>
                <a:gd name="f11" fmla="val 4672"/>
                <a:gd name="f12" fmla="val 14347"/>
                <a:gd name="f13" fmla="val 889"/>
                <a:gd name="f14" fmla="val 2031"/>
                <a:gd name="f15" fmla="val 71355"/>
                <a:gd name="f16" fmla="val 31234"/>
                <a:gd name="f17" fmla="val 25774"/>
                <a:gd name="f18" fmla="val 21967"/>
                <a:gd name="f19" fmla="val 74402"/>
                <a:gd name="f20" fmla="val 18861"/>
                <a:gd name="f21" fmla="val 78211"/>
                <a:gd name="f22" fmla="val 18791"/>
                <a:gd name="f23" fmla="val 78923"/>
                <a:gd name="f24" fmla="val 18676"/>
                <a:gd name="f25" fmla="val 79659"/>
                <a:gd name="f26" fmla="val 2920"/>
                <a:gd name="f27" fmla="val 2158"/>
                <a:gd name="f28" fmla="val 5738"/>
                <a:gd name="f29" fmla="val 587"/>
                <a:gd name="f30" fmla="val 8202"/>
                <a:gd name="f31" fmla="val 3898"/>
                <a:gd name="f32" fmla="+- 0 0 -90"/>
                <a:gd name="f33" fmla="*/ f3 1 80370"/>
                <a:gd name="f34" fmla="*/ f4 1 3123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80370"/>
                <a:gd name="f43" fmla="*/ f39 1 31233"/>
                <a:gd name="f44" fmla="*/ 7745 f40 1"/>
                <a:gd name="f45" fmla="*/ 7491 f39 1"/>
                <a:gd name="f46" fmla="*/ 889 f40 1"/>
                <a:gd name="f47" fmla="*/ 14347 f39 1"/>
                <a:gd name="f48" fmla="*/ 0 f40 1"/>
                <a:gd name="f49" fmla="*/ 2031 f40 1"/>
                <a:gd name="f50" fmla="*/ 71355 f40 1"/>
                <a:gd name="f51" fmla="*/ 31234 f39 1"/>
                <a:gd name="f52" fmla="*/ 25774 f39 1"/>
                <a:gd name="f53" fmla="*/ 78211 f40 1"/>
                <a:gd name="f54" fmla="*/ 18791 f39 1"/>
                <a:gd name="f55" fmla="*/ 80370 f40 1"/>
                <a:gd name="f56" fmla="*/ 2920 f40 1"/>
                <a:gd name="f57" fmla="*/ 0 f39 1"/>
                <a:gd name="f58" fmla="*/ 2158 f40 1"/>
                <a:gd name="f59" fmla="+- f41 0 f1"/>
                <a:gd name="f60" fmla="*/ f44 1 80370"/>
                <a:gd name="f61" fmla="*/ f45 1 31233"/>
                <a:gd name="f62" fmla="*/ f46 1 80370"/>
                <a:gd name="f63" fmla="*/ f47 1 31233"/>
                <a:gd name="f64" fmla="*/ f48 1 80370"/>
                <a:gd name="f65" fmla="*/ f49 1 80370"/>
                <a:gd name="f66" fmla="*/ f50 1 80370"/>
                <a:gd name="f67" fmla="*/ f51 1 31233"/>
                <a:gd name="f68" fmla="*/ f52 1 31233"/>
                <a:gd name="f69" fmla="*/ f53 1 80370"/>
                <a:gd name="f70" fmla="*/ f54 1 31233"/>
                <a:gd name="f71" fmla="*/ f55 1 80370"/>
                <a:gd name="f72" fmla="*/ f56 1 80370"/>
                <a:gd name="f73" fmla="*/ f57 1 31233"/>
                <a:gd name="f74" fmla="*/ f58 1 80370"/>
                <a:gd name="f75" fmla="*/ f35 1 f42"/>
                <a:gd name="f76" fmla="*/ f36 1 f42"/>
                <a:gd name="f77" fmla="*/ f35 1 f43"/>
                <a:gd name="f78" fmla="*/ f37 1 f43"/>
                <a:gd name="f79" fmla="*/ f60 1 f42"/>
                <a:gd name="f80" fmla="*/ f61 1 f43"/>
                <a:gd name="f81" fmla="*/ f62 1 f42"/>
                <a:gd name="f82" fmla="*/ f63 1 f43"/>
                <a:gd name="f83" fmla="*/ f64 1 f42"/>
                <a:gd name="f84" fmla="*/ f65 1 f42"/>
                <a:gd name="f85" fmla="*/ f66 1 f42"/>
                <a:gd name="f86" fmla="*/ f67 1 f43"/>
                <a:gd name="f87" fmla="*/ f68 1 f43"/>
                <a:gd name="f88" fmla="*/ f69 1 f42"/>
                <a:gd name="f89" fmla="*/ f70 1 f43"/>
                <a:gd name="f90" fmla="*/ f71 1 f42"/>
                <a:gd name="f91" fmla="*/ f72 1 f42"/>
                <a:gd name="f92" fmla="*/ f73 1 f43"/>
                <a:gd name="f93" fmla="*/ f74 1 f42"/>
                <a:gd name="f94" fmla="*/ f75 f33 1"/>
                <a:gd name="f95" fmla="*/ f76 f33 1"/>
                <a:gd name="f96" fmla="*/ f78 f34 1"/>
                <a:gd name="f97" fmla="*/ f77 f34 1"/>
                <a:gd name="f98" fmla="*/ f79 f33 1"/>
                <a:gd name="f99" fmla="*/ f80 f34 1"/>
                <a:gd name="f100" fmla="*/ f81 f33 1"/>
                <a:gd name="f101" fmla="*/ f82 f34 1"/>
                <a:gd name="f102" fmla="*/ f83 f33 1"/>
                <a:gd name="f103" fmla="*/ f84 f33 1"/>
                <a:gd name="f104" fmla="*/ f85 f33 1"/>
                <a:gd name="f105" fmla="*/ f86 f34 1"/>
                <a:gd name="f106" fmla="*/ f87 f34 1"/>
                <a:gd name="f107" fmla="*/ f88 f33 1"/>
                <a:gd name="f108" fmla="*/ f89 f34 1"/>
                <a:gd name="f109" fmla="*/ f90 f33 1"/>
                <a:gd name="f110" fmla="*/ f91 f33 1"/>
                <a:gd name="f111" fmla="*/ f92 f34 1"/>
                <a:gd name="f112" fmla="*/ f93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1"/>
                </a:cxn>
                <a:cxn ang="f59">
                  <a:pos x="f103" y="f101"/>
                </a:cxn>
                <a:cxn ang="f59">
                  <a:pos x="f104" y="f105"/>
                </a:cxn>
                <a:cxn ang="f59">
                  <a:pos x="f104" y="f106"/>
                </a:cxn>
                <a:cxn ang="f59">
                  <a:pos x="f107" y="f108"/>
                </a:cxn>
                <a:cxn ang="f59">
                  <a:pos x="f109" y="f108"/>
                </a:cxn>
                <a:cxn ang="f59">
                  <a:pos x="f109" y="f108"/>
                </a:cxn>
                <a:cxn ang="f59">
                  <a:pos x="f110" y="f111"/>
                </a:cxn>
                <a:cxn ang="f59">
                  <a:pos x="f112" y="f111"/>
                </a:cxn>
                <a:cxn ang="f59">
                  <a:pos x="f98" y="f99"/>
                </a:cxn>
              </a:cxnLst>
              <a:rect l="f94" t="f97" r="f95" b="f96"/>
              <a:pathLst>
                <a:path w="80370" h="31233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lnTo>
                    <a:pt x="f5" y="f12"/>
                  </a:lnTo>
                  <a:lnTo>
                    <a:pt x="f14" y="f12"/>
                  </a:lnTo>
                  <a:lnTo>
                    <a:pt x="f15" y="f16"/>
                  </a:lnTo>
                  <a:lnTo>
                    <a:pt x="f15" y="f17"/>
                  </a:lnTo>
                  <a:cubicBezTo>
                    <a:pt x="f15" y="f18"/>
                    <a:pt x="f19" y="f20"/>
                    <a:pt x="f21" y="f22"/>
                  </a:cubicBezTo>
                  <a:cubicBezTo>
                    <a:pt x="f23" y="f24"/>
                    <a:pt x="f25" y="f24"/>
                    <a:pt x="f6" y="f22"/>
                  </a:cubicBezTo>
                  <a:lnTo>
                    <a:pt x="f6" y="f22"/>
                  </a:lnTo>
                  <a:lnTo>
                    <a:pt x="f26" y="f5"/>
                  </a:lnTo>
                  <a:cubicBezTo>
                    <a:pt x="f26" y="f5"/>
                    <a:pt x="f26" y="f5"/>
                    <a:pt x="f27" y="f5"/>
                  </a:cubicBez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8" name="Freeform: Shape 828">
              <a:extLst>
                <a:ext uri="{FF2B5EF4-FFF2-40B4-BE49-F238E27FC236}">
                  <a16:creationId xmlns:a16="http://schemas.microsoft.com/office/drawing/2014/main" id="{EDD04E87-7C4B-15F3-2C02-8622F3B5E2EF}"/>
                </a:ext>
              </a:extLst>
            </p:cNvPr>
            <p:cNvSpPr/>
            <p:nvPr/>
          </p:nvSpPr>
          <p:spPr>
            <a:xfrm>
              <a:off x="8231008" y="5884200"/>
              <a:ext cx="312971" cy="13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2973"/>
                <a:gd name="f7" fmla="val 13585"/>
                <a:gd name="f8" fmla="val 6856"/>
                <a:gd name="f9" fmla="val 6729"/>
                <a:gd name="f10" fmla="val 13586"/>
                <a:gd name="f11" fmla="val 306117"/>
                <a:gd name="f12" fmla="val 309900"/>
                <a:gd name="f13" fmla="val 10515"/>
                <a:gd name="f14" fmla="val 312986"/>
                <a:gd name="f15" fmla="val 3248"/>
                <a:gd name="f16" fmla="val 310345"/>
                <a:gd name="f17" fmla="val 329"/>
                <a:gd name="f18" fmla="val 306879"/>
                <a:gd name="f19" fmla="val 3707"/>
                <a:gd name="f20" fmla="val 65"/>
                <a:gd name="f21" fmla="val 6716"/>
                <a:gd name="f22" fmla="val 3021"/>
                <a:gd name="f23" fmla="+- 0 0 -90"/>
                <a:gd name="f24" fmla="*/ f3 1 312973"/>
                <a:gd name="f25" fmla="*/ f4 1 1358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12973"/>
                <a:gd name="f34" fmla="*/ f30 1 13585"/>
                <a:gd name="f35" fmla="*/ 6856 f31 1"/>
                <a:gd name="f36" fmla="*/ 6729 f30 1"/>
                <a:gd name="f37" fmla="*/ 13586 f30 1"/>
                <a:gd name="f38" fmla="*/ 306117 f31 1"/>
                <a:gd name="f39" fmla="*/ 312973 f31 1"/>
                <a:gd name="f40" fmla="*/ 306879 f31 1"/>
                <a:gd name="f41" fmla="*/ 0 f30 1"/>
                <a:gd name="f42" fmla="*/ 0 f31 1"/>
                <a:gd name="f43" fmla="+- f32 0 f1"/>
                <a:gd name="f44" fmla="*/ f35 1 312973"/>
                <a:gd name="f45" fmla="*/ f36 1 13585"/>
                <a:gd name="f46" fmla="*/ f37 1 13585"/>
                <a:gd name="f47" fmla="*/ f38 1 312973"/>
                <a:gd name="f48" fmla="*/ f39 1 312973"/>
                <a:gd name="f49" fmla="*/ f40 1 312973"/>
                <a:gd name="f50" fmla="*/ f41 1 13585"/>
                <a:gd name="f51" fmla="*/ f42 1 312973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4"/>
                <a:gd name="f59" fmla="*/ f47 1 f33"/>
                <a:gd name="f60" fmla="*/ f48 1 f33"/>
                <a:gd name="f61" fmla="*/ f49 1 f33"/>
                <a:gd name="f62" fmla="*/ f50 1 f34"/>
                <a:gd name="f63" fmla="*/ f51 1 f33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5 1"/>
                <a:gd name="f71" fmla="*/ f59 f24 1"/>
                <a:gd name="f72" fmla="*/ f60 f24 1"/>
                <a:gd name="f73" fmla="*/ f61 f24 1"/>
                <a:gd name="f74" fmla="*/ f62 f25 1"/>
                <a:gd name="f75" fmla="*/ f6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68" y="f70"/>
                </a:cxn>
                <a:cxn ang="f43">
                  <a:pos x="f71" y="f70"/>
                </a:cxn>
                <a:cxn ang="f43">
                  <a:pos x="f72" y="f69"/>
                </a:cxn>
                <a:cxn ang="f43">
                  <a:pos x="f73" y="f74"/>
                </a:cxn>
                <a:cxn ang="f43">
                  <a:pos x="f71" y="f74"/>
                </a:cxn>
                <a:cxn ang="f43">
                  <a:pos x="f75" y="f74"/>
                </a:cxn>
                <a:cxn ang="f43">
                  <a:pos x="f68" y="f69"/>
                </a:cxn>
              </a:cxnLst>
              <a:rect l="f64" t="f67" r="f65" b="f66"/>
              <a:pathLst>
                <a:path w="312973" h="13585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0"/>
                    <a:pt x="f6" y="f13"/>
                    <a:pt x="f6" y="f9"/>
                  </a:cubicBezTo>
                  <a:cubicBezTo>
                    <a:pt x="f14" y="f15"/>
                    <a:pt x="f16" y="f17"/>
                    <a:pt x="f18" y="f5"/>
                  </a:cubicBezTo>
                  <a:lnTo>
                    <a:pt x="f11" y="f5"/>
                  </a:lnTo>
                  <a:lnTo>
                    <a:pt x="f5" y="f5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9" name="Freeform: Shape 829">
              <a:extLst>
                <a:ext uri="{FF2B5EF4-FFF2-40B4-BE49-F238E27FC236}">
                  <a16:creationId xmlns:a16="http://schemas.microsoft.com/office/drawing/2014/main" id="{07C6D67C-6CB7-3F73-105D-B03BF8D7E2B6}"/>
                </a:ext>
              </a:extLst>
            </p:cNvPr>
            <p:cNvSpPr/>
            <p:nvPr/>
          </p:nvSpPr>
          <p:spPr>
            <a:xfrm>
              <a:off x="12143369" y="6416701"/>
              <a:ext cx="40882" cy="55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883"/>
                <a:gd name="f7" fmla="val 5586"/>
                <a:gd name="f8" fmla="val 5968"/>
                <a:gd name="f9" fmla="val 5587"/>
                <a:gd name="f10" fmla="val 32758"/>
                <a:gd name="f11" fmla="val 33367"/>
                <a:gd name="f12" fmla="val 2349"/>
                <a:gd name="f13" fmla="val 36198"/>
                <a:gd name="f14" fmla="val 39487"/>
                <a:gd name="f15" fmla="val 40884"/>
                <a:gd name="f16" fmla="val 39614"/>
                <a:gd name="f17" fmla="val 3022"/>
                <a:gd name="f18" fmla="val 305"/>
                <a:gd name="f19" fmla="val 5473"/>
                <a:gd name="f20" fmla="val 2590"/>
                <a:gd name="f21" fmla="+- 0 0 -90"/>
                <a:gd name="f22" fmla="*/ f3 1 40883"/>
                <a:gd name="f23" fmla="*/ f4 1 558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40883"/>
                <a:gd name="f32" fmla="*/ f28 1 5586"/>
                <a:gd name="f33" fmla="*/ 5968 f29 1"/>
                <a:gd name="f34" fmla="*/ 5587 f28 1"/>
                <a:gd name="f35" fmla="*/ 32758 f29 1"/>
                <a:gd name="f36" fmla="*/ 39487 f29 1"/>
                <a:gd name="f37" fmla="*/ 0 f28 1"/>
                <a:gd name="f38" fmla="*/ 40884 f29 1"/>
                <a:gd name="f39" fmla="*/ 39614 f29 1"/>
                <a:gd name="f40" fmla="*/ 0 f29 1"/>
                <a:gd name="f41" fmla="+- f30 0 f1"/>
                <a:gd name="f42" fmla="*/ f33 1 40883"/>
                <a:gd name="f43" fmla="*/ f34 1 5586"/>
                <a:gd name="f44" fmla="*/ f35 1 40883"/>
                <a:gd name="f45" fmla="*/ f36 1 40883"/>
                <a:gd name="f46" fmla="*/ f37 1 5586"/>
                <a:gd name="f47" fmla="*/ f38 1 40883"/>
                <a:gd name="f48" fmla="*/ f39 1 40883"/>
                <a:gd name="f49" fmla="*/ f40 1 40883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1"/>
                <a:gd name="f58" fmla="*/ f46 1 f32"/>
                <a:gd name="f59" fmla="*/ f47 1 f31"/>
                <a:gd name="f60" fmla="*/ f48 1 f31"/>
                <a:gd name="f61" fmla="*/ f49 1 f31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2 1"/>
                <a:gd name="f70" fmla="*/ f58 f23 1"/>
                <a:gd name="f71" fmla="*/ f59 f22 1"/>
                <a:gd name="f72" fmla="*/ f60 f22 1"/>
                <a:gd name="f73" fmla="*/ f6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7"/>
                </a:cxn>
                <a:cxn ang="f41">
                  <a:pos x="f69" y="f70"/>
                </a:cxn>
                <a:cxn ang="f41">
                  <a:pos x="f71" y="f70"/>
                </a:cxn>
                <a:cxn ang="f41">
                  <a:pos x="f72" y="f70"/>
                </a:cxn>
                <a:cxn ang="f41">
                  <a:pos x="f73" y="f70"/>
                </a:cxn>
                <a:cxn ang="f41">
                  <a:pos x="f73" y="f70"/>
                </a:cxn>
                <a:cxn ang="f41">
                  <a:pos x="f66" y="f67"/>
                </a:cxn>
              </a:cxnLst>
              <a:rect l="f62" t="f65" r="f63" b="f64"/>
              <a:pathLst>
                <a:path w="40883" h="5586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5"/>
                    <a:pt x="f14" y="f5"/>
                  </a:cubicBezTo>
                  <a:lnTo>
                    <a:pt x="f15" y="f5"/>
                  </a:lnTo>
                  <a:lnTo>
                    <a:pt x="f16" y="f5"/>
                  </a:lnTo>
                  <a:lnTo>
                    <a:pt x="f5" y="f5"/>
                  </a:lnTo>
                  <a:lnTo>
                    <a:pt x="f5" y="f5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0" name="Freeform: Shape 830">
              <a:extLst>
                <a:ext uri="{FF2B5EF4-FFF2-40B4-BE49-F238E27FC236}">
                  <a16:creationId xmlns:a16="http://schemas.microsoft.com/office/drawing/2014/main" id="{47D4104D-E850-8C9C-6A98-9687F4C5B0D1}"/>
                </a:ext>
              </a:extLst>
            </p:cNvPr>
            <p:cNvSpPr/>
            <p:nvPr/>
          </p:nvSpPr>
          <p:spPr>
            <a:xfrm>
              <a:off x="12142610" y="6424318"/>
              <a:ext cx="32881" cy="5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884"/>
                <a:gd name="f7" fmla="val 5459"/>
                <a:gd name="f8" fmla="val 5460"/>
                <a:gd name="f9" fmla="val 32885"/>
                <a:gd name="f10" fmla="val 6603"/>
                <a:gd name="f11" fmla="val 5993"/>
                <a:gd name="f12" fmla="val 3162"/>
                <a:gd name="f13" fmla="val 3225"/>
                <a:gd name="f14" fmla="+- 0 0 -90"/>
                <a:gd name="f15" fmla="*/ f3 1 32884"/>
                <a:gd name="f16" fmla="*/ f4 1 545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2884"/>
                <a:gd name="f25" fmla="*/ f21 1 5459"/>
                <a:gd name="f26" fmla="*/ 0 f22 1"/>
                <a:gd name="f27" fmla="*/ 5460 f21 1"/>
                <a:gd name="f28" fmla="*/ 32885 f22 1"/>
                <a:gd name="f29" fmla="*/ 0 f21 1"/>
                <a:gd name="f30" fmla="*/ 6603 f22 1"/>
                <a:gd name="f31" fmla="+- f23 0 f1"/>
                <a:gd name="f32" fmla="*/ f26 1 32884"/>
                <a:gd name="f33" fmla="*/ f27 1 5459"/>
                <a:gd name="f34" fmla="*/ f28 1 32884"/>
                <a:gd name="f35" fmla="*/ f29 1 5459"/>
                <a:gd name="f36" fmla="*/ f30 1 32884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4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0" y="f51"/>
                </a:cxn>
              </a:cxnLst>
              <a:rect l="f46" t="f49" r="f47" b="f48"/>
              <a:pathLst>
                <a:path w="32884" h="5459">
                  <a:moveTo>
                    <a:pt x="f5" y="f8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9" y="f5"/>
                  </a:lnTo>
                  <a:lnTo>
                    <a:pt x="f10" y="f5"/>
                  </a:lnTo>
                  <a:cubicBezTo>
                    <a:pt x="f11" y="f12"/>
                    <a:pt x="f13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1" name="Freeform: Shape 831">
              <a:extLst>
                <a:ext uri="{FF2B5EF4-FFF2-40B4-BE49-F238E27FC236}">
                  <a16:creationId xmlns:a16="http://schemas.microsoft.com/office/drawing/2014/main" id="{7F69C86E-E4C5-7342-EF7C-08FF9DD66059}"/>
                </a:ext>
              </a:extLst>
            </p:cNvPr>
            <p:cNvSpPr/>
            <p:nvPr/>
          </p:nvSpPr>
          <p:spPr>
            <a:xfrm>
              <a:off x="11773137" y="6415558"/>
              <a:ext cx="376202" cy="62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6203"/>
                <a:gd name="f7" fmla="val 6221"/>
                <a:gd name="f8" fmla="val 6729"/>
                <a:gd name="f9" fmla="val 29964"/>
                <a:gd name="f10" fmla="val 375937"/>
                <a:gd name="f11" fmla="val 2704"/>
                <a:gd name="f12" fmla="val 373003"/>
                <a:gd name="f13" fmla="val -13"/>
                <a:gd name="f14" fmla="val 369473"/>
                <a:gd name="f15" fmla="val 3479"/>
                <a:gd name="f16" fmla="val 102"/>
                <a:gd name="f17" fmla="val 6348"/>
                <a:gd name="f18" fmla="val 2755"/>
                <a:gd name="f19" fmla="+- 0 0 -90"/>
                <a:gd name="f20" fmla="*/ f3 1 376203"/>
                <a:gd name="f21" fmla="*/ f4 1 622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76203"/>
                <a:gd name="f30" fmla="*/ f26 1 6221"/>
                <a:gd name="f31" fmla="*/ 6729 f27 1"/>
                <a:gd name="f32" fmla="*/ 6221 f26 1"/>
                <a:gd name="f33" fmla="*/ 29964 f27 1"/>
                <a:gd name="f34" fmla="*/ 376203 f27 1"/>
                <a:gd name="f35" fmla="*/ 369473 f27 1"/>
                <a:gd name="f36" fmla="*/ 0 f26 1"/>
                <a:gd name="f37" fmla="*/ 0 f27 1"/>
                <a:gd name="f38" fmla="+- f28 0 f1"/>
                <a:gd name="f39" fmla="*/ f31 1 376203"/>
                <a:gd name="f40" fmla="*/ f32 1 6221"/>
                <a:gd name="f41" fmla="*/ f33 1 376203"/>
                <a:gd name="f42" fmla="*/ f34 1 376203"/>
                <a:gd name="f43" fmla="*/ f35 1 376203"/>
                <a:gd name="f44" fmla="*/ f36 1 6221"/>
                <a:gd name="f45" fmla="*/ f37 1 376203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29"/>
                <a:gd name="f54" fmla="*/ f43 1 f29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0 1"/>
                <a:gd name="f65" fmla="*/ f54 f20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2"/>
                </a:cxn>
                <a:cxn ang="f38">
                  <a:pos x="f64" y="f62"/>
                </a:cxn>
                <a:cxn ang="f38">
                  <a:pos x="f65" y="f66"/>
                </a:cxn>
                <a:cxn ang="f38">
                  <a:pos x="f67" y="f66"/>
                </a:cxn>
                <a:cxn ang="f38">
                  <a:pos x="f61" y="f62"/>
                </a:cxn>
              </a:cxnLst>
              <a:rect l="f57" t="f60" r="f58" b="f59"/>
              <a:pathLst>
                <a:path w="376203" h="6221">
                  <a:moveTo>
                    <a:pt x="f8" y="f7"/>
                  </a:moveTo>
                  <a:lnTo>
                    <a:pt x="f9" y="f7"/>
                  </a:lnTo>
                  <a:lnTo>
                    <a:pt x="f6" y="f7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cubicBezTo>
                    <a:pt x="f15" y="f16"/>
                    <a:pt x="f17" y="f18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2" name="Freeform: Shape 832">
              <a:extLst>
                <a:ext uri="{FF2B5EF4-FFF2-40B4-BE49-F238E27FC236}">
                  <a16:creationId xmlns:a16="http://schemas.microsoft.com/office/drawing/2014/main" id="{EAEF5DC9-773B-5556-1EF5-401DD991999A}"/>
                </a:ext>
              </a:extLst>
            </p:cNvPr>
            <p:cNvSpPr/>
            <p:nvPr/>
          </p:nvSpPr>
          <p:spPr>
            <a:xfrm>
              <a:off x="11779986" y="6424318"/>
              <a:ext cx="21835" cy="5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38"/>
                <a:gd name="f7" fmla="val 5459"/>
                <a:gd name="f8" fmla="val 21839"/>
                <a:gd name="f9" fmla="val 381"/>
                <a:gd name="f10" fmla="val 5460"/>
                <a:gd name="f11" fmla="+- 0 0 -90"/>
                <a:gd name="f12" fmla="*/ f3 1 21838"/>
                <a:gd name="f13" fmla="*/ f4 1 545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1838"/>
                <a:gd name="f22" fmla="*/ f18 1 5459"/>
                <a:gd name="f23" fmla="*/ 21839 f19 1"/>
                <a:gd name="f24" fmla="*/ 381 f18 1"/>
                <a:gd name="f25" fmla="*/ 0 f19 1"/>
                <a:gd name="f26" fmla="*/ 0 f18 1"/>
                <a:gd name="f27" fmla="*/ 5460 f18 1"/>
                <a:gd name="f28" fmla="+- f20 0 f1"/>
                <a:gd name="f29" fmla="*/ f23 1 21838"/>
                <a:gd name="f30" fmla="*/ f24 1 5459"/>
                <a:gd name="f31" fmla="*/ f25 1 21838"/>
                <a:gd name="f32" fmla="*/ f26 1 5459"/>
                <a:gd name="f33" fmla="*/ f27 1 5459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50"/>
                </a:cxn>
                <a:cxn ang="f28">
                  <a:pos x="f49" y="f51"/>
                </a:cxn>
                <a:cxn ang="f28">
                  <a:pos x="f47" y="f51"/>
                </a:cxn>
                <a:cxn ang="f28">
                  <a:pos x="f47" y="f48"/>
                </a:cxn>
              </a:cxnLst>
              <a:rect l="f43" t="f46" r="f44" b="f45"/>
              <a:pathLst>
                <a:path w="21838" h="5459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8" y="f10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3" name="Freeform: Shape 833">
              <a:extLst>
                <a:ext uri="{FF2B5EF4-FFF2-40B4-BE49-F238E27FC236}">
                  <a16:creationId xmlns:a16="http://schemas.microsoft.com/office/drawing/2014/main" id="{B63D273D-6787-B8EE-D042-42974EA0B883}"/>
                </a:ext>
              </a:extLst>
            </p:cNvPr>
            <p:cNvSpPr/>
            <p:nvPr/>
          </p:nvSpPr>
          <p:spPr>
            <a:xfrm>
              <a:off x="11804245" y="6424821"/>
              <a:ext cx="344710" cy="49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4714"/>
                <a:gd name="f7" fmla="val 4951"/>
                <a:gd name="f8" fmla="val 338239"/>
                <a:gd name="f9" fmla="val 4952"/>
                <a:gd name="f10" fmla="val 341262"/>
                <a:gd name="f11" fmla="val 4939"/>
                <a:gd name="f12" fmla="val 343915"/>
                <a:gd name="f13" fmla="val 2920"/>
                <a:gd name="f14" fmla="val 344715"/>
                <a:gd name="f15" fmla="+- 0 0 -90"/>
                <a:gd name="f16" fmla="*/ f3 1 344714"/>
                <a:gd name="f17" fmla="*/ f4 1 495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44714"/>
                <a:gd name="f26" fmla="*/ f22 1 4951"/>
                <a:gd name="f27" fmla="*/ 338239 f23 1"/>
                <a:gd name="f28" fmla="*/ 4952 f22 1"/>
                <a:gd name="f29" fmla="*/ 344715 f23 1"/>
                <a:gd name="f30" fmla="*/ 0 f22 1"/>
                <a:gd name="f31" fmla="*/ 0 f23 1"/>
                <a:gd name="f32" fmla="+- f24 0 f1"/>
                <a:gd name="f33" fmla="*/ f27 1 344714"/>
                <a:gd name="f34" fmla="*/ f28 1 4951"/>
                <a:gd name="f35" fmla="*/ f29 1 344714"/>
                <a:gd name="f36" fmla="*/ f30 1 4951"/>
                <a:gd name="f37" fmla="*/ f31 1 344714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5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53" y="f54"/>
                </a:cxn>
                <a:cxn ang="f32">
                  <a:pos x="f55" y="f54"/>
                </a:cxn>
                <a:cxn ang="f32">
                  <a:pos x="f55" y="f52"/>
                </a:cxn>
              </a:cxnLst>
              <a:rect l="f47" t="f50" r="f48" b="f49"/>
              <a:pathLst>
                <a:path w="344714" h="495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5"/>
                  </a:cubicBez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4" name="Freeform: Shape 834">
              <a:extLst>
                <a:ext uri="{FF2B5EF4-FFF2-40B4-BE49-F238E27FC236}">
                  <a16:creationId xmlns:a16="http://schemas.microsoft.com/office/drawing/2014/main" id="{ACFC0D2B-A1D7-F456-3615-A24C4C7A94B1}"/>
                </a:ext>
              </a:extLst>
            </p:cNvPr>
            <p:cNvSpPr/>
            <p:nvPr/>
          </p:nvSpPr>
          <p:spPr>
            <a:xfrm>
              <a:off x="11779867" y="6422919"/>
              <a:ext cx="23234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35"/>
                <a:gd name="f7" fmla="val 1269"/>
                <a:gd name="f8" fmla="val 21966"/>
                <a:gd name="f9" fmla="val 1270"/>
                <a:gd name="f10" fmla="val 572"/>
                <a:gd name="f11" fmla="val 22537"/>
                <a:gd name="f12" fmla="val 762"/>
                <a:gd name="f13" fmla="val 1143"/>
                <a:gd name="f14" fmla="val 21839"/>
                <a:gd name="f15" fmla="+- 0 0 -90"/>
                <a:gd name="f16" fmla="*/ f3 1 23235"/>
                <a:gd name="f17" fmla="*/ f4 1 126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3235"/>
                <a:gd name="f26" fmla="*/ f22 1 1269"/>
                <a:gd name="f27" fmla="*/ 21966 f23 1"/>
                <a:gd name="f28" fmla="*/ 1270 f22 1"/>
                <a:gd name="f29" fmla="*/ 23235 f23 1"/>
                <a:gd name="f30" fmla="*/ 0 f22 1"/>
                <a:gd name="f31" fmla="*/ 0 f23 1"/>
                <a:gd name="f32" fmla="*/ 1143 f22 1"/>
                <a:gd name="f33" fmla="*/ 21839 f23 1"/>
                <a:gd name="f34" fmla="+- f24 0 f1"/>
                <a:gd name="f35" fmla="*/ f27 1 23235"/>
                <a:gd name="f36" fmla="*/ f28 1 1269"/>
                <a:gd name="f37" fmla="*/ f29 1 23235"/>
                <a:gd name="f38" fmla="*/ f30 1 1269"/>
                <a:gd name="f39" fmla="*/ f31 1 23235"/>
                <a:gd name="f40" fmla="*/ f32 1 1269"/>
                <a:gd name="f41" fmla="*/ f33 1 23235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61" y="f58"/>
                </a:cxn>
                <a:cxn ang="f34">
                  <a:pos x="f63" y="f58"/>
                </a:cxn>
              </a:cxnLst>
              <a:rect l="f53" t="f56" r="f54" b="f55"/>
              <a:pathLst>
                <a:path w="23235" h="1269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6" y="f5"/>
                  </a:lnTo>
                  <a:lnTo>
                    <a:pt x="f5" y="f5"/>
                  </a:lnTo>
                  <a:cubicBezTo>
                    <a:pt x="f5" y="f5"/>
                    <a:pt x="f5" y="f12"/>
                    <a:pt x="f5" y="f13"/>
                  </a:cubicBezTo>
                  <a:lnTo>
                    <a:pt x="f5" y="f9"/>
                  </a:lnTo>
                  <a:lnTo>
                    <a:pt x="f14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5" name="Freeform: Shape 835">
              <a:extLst>
                <a:ext uri="{FF2B5EF4-FFF2-40B4-BE49-F238E27FC236}">
                  <a16:creationId xmlns:a16="http://schemas.microsoft.com/office/drawing/2014/main" id="{9B77513A-EA7A-6959-4186-45B1CDFEDCB1}"/>
                </a:ext>
              </a:extLst>
            </p:cNvPr>
            <p:cNvSpPr/>
            <p:nvPr/>
          </p:nvSpPr>
          <p:spPr>
            <a:xfrm>
              <a:off x="11803102" y="6422919"/>
              <a:ext cx="372270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2267"/>
                <a:gd name="f7" fmla="val 2539"/>
                <a:gd name="f8" fmla="val 1143"/>
                <a:gd name="f9" fmla="val 1270"/>
                <a:gd name="f10" fmla="val 2540"/>
                <a:gd name="f11" fmla="val 508"/>
                <a:gd name="f12" fmla="val 648"/>
                <a:gd name="f13" fmla="val 64"/>
                <a:gd name="f14" fmla="val 609"/>
                <a:gd name="f15" fmla="+- 0 0 -90"/>
                <a:gd name="f16" fmla="*/ f3 1 372267"/>
                <a:gd name="f17" fmla="*/ f4 1 253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72267"/>
                <a:gd name="f26" fmla="*/ f22 1 2539"/>
                <a:gd name="f27" fmla="*/ 1143 f23 1"/>
                <a:gd name="f28" fmla="*/ 1270 f22 1"/>
                <a:gd name="f29" fmla="*/ 2540 f22 1"/>
                <a:gd name="f30" fmla="*/ 372267 f23 1"/>
                <a:gd name="f31" fmla="*/ 0 f22 1"/>
                <a:gd name="f32" fmla="*/ 0 f23 1"/>
                <a:gd name="f33" fmla="+- f24 0 f1"/>
                <a:gd name="f34" fmla="*/ f27 1 372267"/>
                <a:gd name="f35" fmla="*/ f28 1 2539"/>
                <a:gd name="f36" fmla="*/ f29 1 2539"/>
                <a:gd name="f37" fmla="*/ f30 1 372267"/>
                <a:gd name="f38" fmla="*/ f31 1 2539"/>
                <a:gd name="f39" fmla="*/ f32 1 372267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6"/>
                </a:cxn>
                <a:cxn ang="f33">
                  <a:pos x="f57" y="f55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372267" h="2539">
                  <a:moveTo>
                    <a:pt x="f8" y="f9"/>
                  </a:moveTo>
                  <a:lnTo>
                    <a:pt x="f8" y="f10"/>
                  </a:lnTo>
                  <a:lnTo>
                    <a:pt x="f6" y="f10"/>
                  </a:lnTo>
                  <a:lnTo>
                    <a:pt x="f6" y="f9"/>
                  </a:lnTo>
                  <a:cubicBezTo>
                    <a:pt x="f6" y="f9"/>
                    <a:pt x="f6" y="f11"/>
                    <a:pt x="f6" y="f5"/>
                  </a:cubicBezTo>
                  <a:lnTo>
                    <a:pt x="f5" y="f5"/>
                  </a:lnTo>
                  <a:cubicBezTo>
                    <a:pt x="f12" y="f13"/>
                    <a:pt x="f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6" name="Freeform: Shape 836">
              <a:extLst>
                <a:ext uri="{FF2B5EF4-FFF2-40B4-BE49-F238E27FC236}">
                  <a16:creationId xmlns:a16="http://schemas.microsoft.com/office/drawing/2014/main" id="{74CD2A95-6AFA-8344-42E3-C311D9C4B68B}"/>
                </a:ext>
              </a:extLst>
            </p:cNvPr>
            <p:cNvSpPr/>
            <p:nvPr/>
          </p:nvSpPr>
          <p:spPr>
            <a:xfrm>
              <a:off x="12141339" y="6507483"/>
              <a:ext cx="2542" cy="3570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357032"/>
                <a:gd name="f8" fmla="val 1269"/>
                <a:gd name="f9" fmla="val 357033"/>
                <a:gd name="f10" fmla="+- 0 0 -90"/>
                <a:gd name="f11" fmla="*/ f3 1 2539"/>
                <a:gd name="f12" fmla="*/ f4 1 35703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539"/>
                <a:gd name="f21" fmla="*/ f17 1 357032"/>
                <a:gd name="f22" fmla="*/ 1269 f18 1"/>
                <a:gd name="f23" fmla="*/ 0 f17 1"/>
                <a:gd name="f24" fmla="*/ 0 f18 1"/>
                <a:gd name="f25" fmla="*/ 357033 f17 1"/>
                <a:gd name="f26" fmla="*/ 2539 f18 1"/>
                <a:gd name="f27" fmla="+- f19 0 f1"/>
                <a:gd name="f28" fmla="*/ f22 1 2539"/>
                <a:gd name="f29" fmla="*/ f23 1 357032"/>
                <a:gd name="f30" fmla="*/ f24 1 2539"/>
                <a:gd name="f31" fmla="*/ f25 1 357032"/>
                <a:gd name="f32" fmla="*/ f26 1 253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9"/>
                </a:cxn>
                <a:cxn ang="f27">
                  <a:pos x="f50" y="f49"/>
                </a:cxn>
                <a:cxn ang="f27">
                  <a:pos x="f50" y="f47"/>
                </a:cxn>
                <a:cxn ang="f27">
                  <a:pos x="f46" y="f47"/>
                </a:cxn>
              </a:cxnLst>
              <a:rect l="f42" t="f45" r="f43" b="f44"/>
              <a:pathLst>
                <a:path w="2539" h="357032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7" name="Freeform: Shape 837">
              <a:extLst>
                <a:ext uri="{FF2B5EF4-FFF2-40B4-BE49-F238E27FC236}">
                  <a16:creationId xmlns:a16="http://schemas.microsoft.com/office/drawing/2014/main" id="{ECC86950-41BC-AFD3-C645-14C8858EE632}"/>
                </a:ext>
              </a:extLst>
            </p:cNvPr>
            <p:cNvSpPr/>
            <p:nvPr/>
          </p:nvSpPr>
          <p:spPr>
            <a:xfrm>
              <a:off x="11801831" y="6422919"/>
              <a:ext cx="2414" cy="759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75926"/>
                <a:gd name="f8" fmla="val 75038"/>
                <a:gd name="f9" fmla="val 1270"/>
                <a:gd name="f10" fmla="val 609"/>
                <a:gd name="f11" fmla="val 1917"/>
                <a:gd name="f12" fmla="val 64"/>
                <a:gd name="f13" fmla="val 1269"/>
                <a:gd name="f14" fmla="val 571"/>
                <a:gd name="f15" fmla="val 572"/>
                <a:gd name="f16" fmla="val 75927"/>
                <a:gd name="f17" fmla="+- 0 0 -90"/>
                <a:gd name="f18" fmla="*/ f3 1 2412"/>
                <a:gd name="f19" fmla="*/ f4 1 7592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412"/>
                <a:gd name="f28" fmla="*/ f24 1 75926"/>
                <a:gd name="f29" fmla="*/ 2412 f25 1"/>
                <a:gd name="f30" fmla="*/ 75038 f24 1"/>
                <a:gd name="f31" fmla="*/ 1270 f24 1"/>
                <a:gd name="f32" fmla="*/ 1269 f25 1"/>
                <a:gd name="f33" fmla="*/ 0 f24 1"/>
                <a:gd name="f34" fmla="*/ 0 f25 1"/>
                <a:gd name="f35" fmla="*/ 75927 f24 1"/>
                <a:gd name="f36" fmla="+- f26 0 f1"/>
                <a:gd name="f37" fmla="*/ f29 1 2412"/>
                <a:gd name="f38" fmla="*/ f30 1 75926"/>
                <a:gd name="f39" fmla="*/ f31 1 75926"/>
                <a:gd name="f40" fmla="*/ f32 1 2412"/>
                <a:gd name="f41" fmla="*/ f33 1 75926"/>
                <a:gd name="f42" fmla="*/ f34 1 2412"/>
                <a:gd name="f43" fmla="*/ f35 1 75926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3"/>
                </a:cxn>
                <a:cxn ang="f36">
                  <a:pos x="f64" y="f61"/>
                </a:cxn>
                <a:cxn ang="f36">
                  <a:pos x="f64" y="f65"/>
                </a:cxn>
                <a:cxn ang="f36">
                  <a:pos x="f62" y="f65"/>
                </a:cxn>
              </a:cxnLst>
              <a:rect l="f55" t="f58" r="f56" b="f57"/>
              <a:pathLst>
                <a:path w="2412" h="75926">
                  <a:moveTo>
                    <a:pt x="f6" y="f8"/>
                  </a:moveTo>
                  <a:lnTo>
                    <a:pt x="f6" y="f9"/>
                  </a:lnTo>
                  <a:cubicBezTo>
                    <a:pt x="f6" y="f10"/>
                    <a:pt x="f11" y="f12"/>
                    <a:pt x="f13" y="f5"/>
                  </a:cubicBezTo>
                  <a:cubicBezTo>
                    <a:pt x="f14" y="f5"/>
                    <a:pt x="f5" y="f15"/>
                    <a:pt x="f5" y="f9"/>
                  </a:cubicBezTo>
                  <a:lnTo>
                    <a:pt x="f5" y="f16"/>
                  </a:lnTo>
                  <a:lnTo>
                    <a:pt x="f13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8" name="Freeform: Shape 838">
              <a:extLst>
                <a:ext uri="{FF2B5EF4-FFF2-40B4-BE49-F238E27FC236}">
                  <a16:creationId xmlns:a16="http://schemas.microsoft.com/office/drawing/2014/main" id="{8F1C1BD1-D497-9ED3-1BBF-BEF603610A38}"/>
                </a:ext>
              </a:extLst>
            </p:cNvPr>
            <p:cNvSpPr/>
            <p:nvPr/>
          </p:nvSpPr>
          <p:spPr>
            <a:xfrm>
              <a:off x="10436678" y="5618357"/>
              <a:ext cx="39108" cy="13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106"/>
                <a:gd name="f7" fmla="val 13680"/>
                <a:gd name="f8" fmla="val 7364"/>
                <a:gd name="f9" fmla="val 6825"/>
                <a:gd name="f10" fmla="val 13681"/>
                <a:gd name="f11" fmla="val 32758"/>
                <a:gd name="f12" fmla="val 31615"/>
                <a:gd name="f13" fmla="val 8221"/>
                <a:gd name="f14" fmla="val 30916"/>
                <a:gd name="f15" fmla="val 4477"/>
                <a:gd name="f16" fmla="val 33341"/>
                <a:gd name="f17" fmla="val 861"/>
                <a:gd name="f18" fmla="val 37074"/>
                <a:gd name="f19" fmla="val 95"/>
                <a:gd name="f20" fmla="val 37748"/>
                <a:gd name="f21" fmla="val -32"/>
                <a:gd name="f22" fmla="val 38433"/>
                <a:gd name="f23" fmla="val 3847"/>
                <a:gd name="f24" fmla="val -118"/>
                <a:gd name="f25" fmla="val 7148"/>
                <a:gd name="f26" fmla="val 2831"/>
                <a:gd name="f27" fmla="val 7351"/>
                <a:gd name="f28" fmla="val 6682"/>
                <a:gd name="f29" fmla="val 6731"/>
                <a:gd name="f30" fmla="val 6778"/>
                <a:gd name="f31" fmla="+- 0 0 -90"/>
                <a:gd name="f32" fmla="*/ f3 1 39106"/>
                <a:gd name="f33" fmla="*/ f4 1 13680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39106"/>
                <a:gd name="f42" fmla="*/ f38 1 13680"/>
                <a:gd name="f43" fmla="*/ 7364 f39 1"/>
                <a:gd name="f44" fmla="*/ 6825 f38 1"/>
                <a:gd name="f45" fmla="*/ 13681 f38 1"/>
                <a:gd name="f46" fmla="*/ 32758 f39 1"/>
                <a:gd name="f47" fmla="*/ 31615 f39 1"/>
                <a:gd name="f48" fmla="*/ 8221 f38 1"/>
                <a:gd name="f49" fmla="*/ 37074 f39 1"/>
                <a:gd name="f50" fmla="*/ 95 f38 1"/>
                <a:gd name="f51" fmla="*/ 39106 f39 1"/>
                <a:gd name="f52" fmla="*/ 0 f39 1"/>
                <a:gd name="f53" fmla="*/ 7351 f39 1"/>
                <a:gd name="f54" fmla="*/ 6682 f38 1"/>
                <a:gd name="f55" fmla="+- f40 0 f1"/>
                <a:gd name="f56" fmla="*/ f43 1 39106"/>
                <a:gd name="f57" fmla="*/ f44 1 13680"/>
                <a:gd name="f58" fmla="*/ f45 1 13680"/>
                <a:gd name="f59" fmla="*/ f46 1 39106"/>
                <a:gd name="f60" fmla="*/ f47 1 39106"/>
                <a:gd name="f61" fmla="*/ f48 1 13680"/>
                <a:gd name="f62" fmla="*/ f49 1 39106"/>
                <a:gd name="f63" fmla="*/ f50 1 13680"/>
                <a:gd name="f64" fmla="*/ f51 1 39106"/>
                <a:gd name="f65" fmla="*/ f52 1 39106"/>
                <a:gd name="f66" fmla="*/ f53 1 39106"/>
                <a:gd name="f67" fmla="*/ f54 1 13680"/>
                <a:gd name="f68" fmla="*/ f34 1 f41"/>
                <a:gd name="f69" fmla="*/ f35 1 f41"/>
                <a:gd name="f70" fmla="*/ f34 1 f42"/>
                <a:gd name="f71" fmla="*/ f36 1 f42"/>
                <a:gd name="f72" fmla="*/ f56 1 f41"/>
                <a:gd name="f73" fmla="*/ f57 1 f42"/>
                <a:gd name="f74" fmla="*/ f58 1 f42"/>
                <a:gd name="f75" fmla="*/ f59 1 f41"/>
                <a:gd name="f76" fmla="*/ f60 1 f41"/>
                <a:gd name="f77" fmla="*/ f61 1 f42"/>
                <a:gd name="f78" fmla="*/ f62 1 f41"/>
                <a:gd name="f79" fmla="*/ f63 1 f42"/>
                <a:gd name="f80" fmla="*/ f64 1 f41"/>
                <a:gd name="f81" fmla="*/ f65 1 f41"/>
                <a:gd name="f82" fmla="*/ f66 1 f41"/>
                <a:gd name="f83" fmla="*/ f67 1 f42"/>
                <a:gd name="f84" fmla="*/ f68 f32 1"/>
                <a:gd name="f85" fmla="*/ f69 f32 1"/>
                <a:gd name="f86" fmla="*/ f71 f33 1"/>
                <a:gd name="f87" fmla="*/ f70 f33 1"/>
                <a:gd name="f88" fmla="*/ f72 f32 1"/>
                <a:gd name="f89" fmla="*/ f73 f33 1"/>
                <a:gd name="f90" fmla="*/ f74 f33 1"/>
                <a:gd name="f91" fmla="*/ f75 f32 1"/>
                <a:gd name="f92" fmla="*/ f76 f32 1"/>
                <a:gd name="f93" fmla="*/ f77 f33 1"/>
                <a:gd name="f94" fmla="*/ f78 f32 1"/>
                <a:gd name="f95" fmla="*/ f79 f33 1"/>
                <a:gd name="f96" fmla="*/ f80 f32 1"/>
                <a:gd name="f97" fmla="*/ f81 f32 1"/>
                <a:gd name="f98" fmla="*/ f82 f32 1"/>
                <a:gd name="f99" fmla="*/ f83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8" y="f89"/>
                </a:cxn>
                <a:cxn ang="f55">
                  <a:pos x="f88" y="f90"/>
                </a:cxn>
                <a:cxn ang="f55">
                  <a:pos x="f91" y="f90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6" y="f95"/>
                </a:cxn>
                <a:cxn ang="f55">
                  <a:pos x="f97" y="f95"/>
                </a:cxn>
                <a:cxn ang="f55">
                  <a:pos x="f98" y="f99"/>
                </a:cxn>
                <a:cxn ang="f55">
                  <a:pos x="f88" y="f89"/>
                </a:cxn>
              </a:cxnLst>
              <a:rect l="f84" t="f87" r="f85" b="f86"/>
              <a:pathLst>
                <a:path w="39106" h="13680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1"/>
                    <a:pt x="f6" y="f19"/>
                  </a:cubicBezTo>
                  <a:lnTo>
                    <a:pt x="f5" y="f19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8" y="f29"/>
                    <a:pt x="f8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9" name="Freeform: Shape 839">
              <a:extLst>
                <a:ext uri="{FF2B5EF4-FFF2-40B4-BE49-F238E27FC236}">
                  <a16:creationId xmlns:a16="http://schemas.microsoft.com/office/drawing/2014/main" id="{9B241BEC-670F-B318-DBC7-FA5B144D0582}"/>
                </a:ext>
              </a:extLst>
            </p:cNvPr>
            <p:cNvSpPr/>
            <p:nvPr/>
          </p:nvSpPr>
          <p:spPr>
            <a:xfrm>
              <a:off x="9946212" y="4817543"/>
              <a:ext cx="13834" cy="1735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73564"/>
                <a:gd name="f8" fmla="val 13840"/>
                <a:gd name="f9" fmla="val 173565"/>
                <a:gd name="f10" fmla="val 6856"/>
                <a:gd name="f11" fmla="val 3073"/>
                <a:gd name="f12" fmla="val 3787"/>
                <a:gd name="f13" fmla="+- 0 0 -90"/>
                <a:gd name="f14" fmla="*/ f3 1 13839"/>
                <a:gd name="f15" fmla="*/ f4 1 17356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839"/>
                <a:gd name="f24" fmla="*/ f20 1 173564"/>
                <a:gd name="f25" fmla="*/ 13840 f21 1"/>
                <a:gd name="f26" fmla="*/ 173565 f20 1"/>
                <a:gd name="f27" fmla="*/ 6856 f20 1"/>
                <a:gd name="f28" fmla="*/ 6856 f21 1"/>
                <a:gd name="f29" fmla="*/ 0 f21 1"/>
                <a:gd name="f30" fmla="*/ 0 f20 1"/>
                <a:gd name="f31" fmla="+- f22 0 f1"/>
                <a:gd name="f32" fmla="*/ f25 1 13839"/>
                <a:gd name="f33" fmla="*/ f26 1 173564"/>
                <a:gd name="f34" fmla="*/ f27 1 173564"/>
                <a:gd name="f35" fmla="*/ f28 1 13839"/>
                <a:gd name="f36" fmla="*/ f29 1 13839"/>
                <a:gd name="f37" fmla="*/ f30 1 173564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6" y="f57"/>
                </a:cxn>
                <a:cxn ang="f31">
                  <a:pos x="f56" y="f53"/>
                </a:cxn>
                <a:cxn ang="f31">
                  <a:pos x="f52" y="f53"/>
                </a:cxn>
              </a:cxnLst>
              <a:rect l="f48" t="f51" r="f49" b="f50"/>
              <a:pathLst>
                <a:path w="13839" h="173564">
                  <a:moveTo>
                    <a:pt x="f8" y="f9"/>
                  </a:moveTo>
                  <a:lnTo>
                    <a:pt x="f8" y="f10"/>
                  </a:lnTo>
                  <a:lnTo>
                    <a:pt x="f10" y="f10"/>
                  </a:lnTo>
                  <a:cubicBezTo>
                    <a:pt x="f11" y="f10"/>
                    <a:pt x="f5" y="f12"/>
                    <a:pt x="f5" y="f5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0" name="Freeform: Shape 840">
              <a:extLst>
                <a:ext uri="{FF2B5EF4-FFF2-40B4-BE49-F238E27FC236}">
                  <a16:creationId xmlns:a16="http://schemas.microsoft.com/office/drawing/2014/main" id="{0714357C-7C6F-A929-B443-103652C45E4F}"/>
                </a:ext>
              </a:extLst>
            </p:cNvPr>
            <p:cNvSpPr/>
            <p:nvPr/>
          </p:nvSpPr>
          <p:spPr>
            <a:xfrm>
              <a:off x="8730243" y="6443493"/>
              <a:ext cx="137882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886"/>
                <a:gd name="f7" fmla="val 2412"/>
                <a:gd name="f8" fmla="val 137632"/>
                <a:gd name="f9" fmla="val 1270"/>
                <a:gd name="f10" fmla="val 2031"/>
                <a:gd name="f11" fmla="val 137887"/>
                <a:gd name="f12" fmla="+- 0 0 -90"/>
                <a:gd name="f13" fmla="*/ f3 1 137886"/>
                <a:gd name="f14" fmla="*/ f4 1 241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7886"/>
                <a:gd name="f23" fmla="*/ f19 1 2412"/>
                <a:gd name="f24" fmla="*/ 137632 f20 1"/>
                <a:gd name="f25" fmla="*/ 1270 f19 1"/>
                <a:gd name="f26" fmla="*/ 0 f19 1"/>
                <a:gd name="f27" fmla="*/ 0 f20 1"/>
                <a:gd name="f28" fmla="*/ 2412 f19 1"/>
                <a:gd name="f29" fmla="*/ 137887 f20 1"/>
                <a:gd name="f30" fmla="+- f21 0 f1"/>
                <a:gd name="f31" fmla="*/ f24 1 137886"/>
                <a:gd name="f32" fmla="*/ f25 1 2412"/>
                <a:gd name="f33" fmla="*/ f26 1 2412"/>
                <a:gd name="f34" fmla="*/ f27 1 137886"/>
                <a:gd name="f35" fmla="*/ f28 1 2412"/>
                <a:gd name="f36" fmla="*/ f29 1 137886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3"/>
                </a:cxn>
                <a:cxn ang="f30">
                  <a:pos x="f54" y="f52"/>
                </a:cxn>
                <a:cxn ang="f30">
                  <a:pos x="f54" y="f55"/>
                </a:cxn>
                <a:cxn ang="f30">
                  <a:pos x="f56" y="f55"/>
                </a:cxn>
              </a:cxnLst>
              <a:rect l="f47" t="f50" r="f48" b="f49"/>
              <a:pathLst>
                <a:path w="137886" h="2412">
                  <a:moveTo>
                    <a:pt x="f8" y="f9"/>
                  </a:moveTo>
                  <a:lnTo>
                    <a:pt x="f8" y="f5"/>
                  </a:lnTo>
                  <a:lnTo>
                    <a:pt x="f5" y="f5"/>
                  </a:lnTo>
                  <a:lnTo>
                    <a:pt x="f5" y="f9"/>
                  </a:lnTo>
                  <a:cubicBezTo>
                    <a:pt x="f5" y="f9"/>
                    <a:pt x="f5" y="f10"/>
                    <a:pt x="f5" y="f7"/>
                  </a:cubicBezTo>
                  <a:lnTo>
                    <a:pt x="f11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1" name="Freeform: Shape 841">
              <a:extLst>
                <a:ext uri="{FF2B5EF4-FFF2-40B4-BE49-F238E27FC236}">
                  <a16:creationId xmlns:a16="http://schemas.microsoft.com/office/drawing/2014/main" id="{44B8DAFD-2E4A-9466-4D21-894851F2FBD2}"/>
                </a:ext>
              </a:extLst>
            </p:cNvPr>
            <p:cNvSpPr/>
            <p:nvPr/>
          </p:nvSpPr>
          <p:spPr>
            <a:xfrm>
              <a:off x="9240149" y="6444380"/>
              <a:ext cx="17903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901"/>
                <a:gd name="f7" fmla="val 2539"/>
                <a:gd name="f8" fmla="val 17902"/>
                <a:gd name="f9" fmla="val 2412"/>
                <a:gd name="f10" fmla="val 17826"/>
                <a:gd name="f11" fmla="val 1905"/>
                <a:gd name="f12" fmla="val 1397"/>
                <a:gd name="f13" fmla="val 889"/>
                <a:gd name="f14" fmla="val 1269"/>
                <a:gd name="f15" fmla="val 1270"/>
                <a:gd name="f16" fmla="val 1206"/>
                <a:gd name="f17" fmla="val 1943"/>
                <a:gd name="f18" fmla="val 673"/>
                <a:gd name="f19" fmla="val 2476"/>
                <a:gd name="f20" fmla="+- 0 0 -90"/>
                <a:gd name="f21" fmla="*/ f3 1 17901"/>
                <a:gd name="f22" fmla="*/ f4 1 25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7901"/>
                <a:gd name="f31" fmla="*/ f27 1 2539"/>
                <a:gd name="f32" fmla="*/ 17902 f28 1"/>
                <a:gd name="f33" fmla="*/ 2412 f27 1"/>
                <a:gd name="f34" fmla="*/ 889 f27 1"/>
                <a:gd name="f35" fmla="*/ 0 f27 1"/>
                <a:gd name="f36" fmla="*/ 1269 f28 1"/>
                <a:gd name="f37" fmla="*/ 1270 f27 1"/>
                <a:gd name="f38" fmla="*/ 0 f28 1"/>
                <a:gd name="f39" fmla="*/ 2539 f27 1"/>
                <a:gd name="f40" fmla="+- f29 0 f1"/>
                <a:gd name="f41" fmla="*/ f32 1 17901"/>
                <a:gd name="f42" fmla="*/ f33 1 2539"/>
                <a:gd name="f43" fmla="*/ f34 1 2539"/>
                <a:gd name="f44" fmla="*/ f35 1 2539"/>
                <a:gd name="f45" fmla="*/ f36 1 17901"/>
                <a:gd name="f46" fmla="*/ f37 1 2539"/>
                <a:gd name="f47" fmla="*/ f38 1 17901"/>
                <a:gd name="f48" fmla="*/ f39 1 2539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1"/>
                <a:gd name="f56" fmla="*/ f44 1 f31"/>
                <a:gd name="f57" fmla="*/ f45 1 f30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2 1"/>
                <a:gd name="f68" fmla="*/ f56 f22 1"/>
                <a:gd name="f69" fmla="*/ f57 f21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5" y="f68"/>
                </a:cxn>
                <a:cxn ang="f40">
                  <a:pos x="f69" y="f68"/>
                </a:cxn>
                <a:cxn ang="f40">
                  <a:pos x="f69" y="f70"/>
                </a:cxn>
                <a:cxn ang="f40">
                  <a:pos x="f71" y="f72"/>
                </a:cxn>
                <a:cxn ang="f40">
                  <a:pos x="f71" y="f72"/>
                </a:cxn>
              </a:cxnLst>
              <a:rect l="f61" t="f64" r="f62" b="f63"/>
              <a:pathLst>
                <a:path w="17901" h="253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5"/>
                  </a:lnTo>
                  <a:lnTo>
                    <a:pt x="f14" y="f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5" y="f7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2" name="Freeform: Shape 842">
              <a:extLst>
                <a:ext uri="{FF2B5EF4-FFF2-40B4-BE49-F238E27FC236}">
                  <a16:creationId xmlns:a16="http://schemas.microsoft.com/office/drawing/2014/main" id="{D379CE58-633E-1E53-CD69-B5BC4D983D8A}"/>
                </a:ext>
              </a:extLst>
            </p:cNvPr>
            <p:cNvSpPr/>
            <p:nvPr/>
          </p:nvSpPr>
          <p:spPr>
            <a:xfrm>
              <a:off x="8881466" y="6444883"/>
              <a:ext cx="358426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8427"/>
                <a:gd name="f7" fmla="val 2539"/>
                <a:gd name="f8" fmla="val 357755"/>
                <a:gd name="f9" fmla="val 2476"/>
                <a:gd name="f10" fmla="val 357222"/>
                <a:gd name="f11" fmla="val 1943"/>
                <a:gd name="f12" fmla="val 357158"/>
                <a:gd name="f13" fmla="val 1270"/>
                <a:gd name="f14" fmla="val 254"/>
                <a:gd name="f15" fmla="val 2158"/>
                <a:gd name="f16" fmla="+- 0 0 -90"/>
                <a:gd name="f17" fmla="*/ f3 1 358427"/>
                <a:gd name="f18" fmla="*/ f4 1 253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58427"/>
                <a:gd name="f27" fmla="*/ f23 1 2539"/>
                <a:gd name="f28" fmla="*/ 0 f24 1"/>
                <a:gd name="f29" fmla="*/ 2539 f23 1"/>
                <a:gd name="f30" fmla="*/ 358427 f24 1"/>
                <a:gd name="f31" fmla="*/ 357158 f24 1"/>
                <a:gd name="f32" fmla="*/ 1270 f23 1"/>
                <a:gd name="f33" fmla="*/ 0 f23 1"/>
                <a:gd name="f34" fmla="*/ 254 f24 1"/>
                <a:gd name="f35" fmla="+- f25 0 f1"/>
                <a:gd name="f36" fmla="*/ f28 1 358427"/>
                <a:gd name="f37" fmla="*/ f29 1 2539"/>
                <a:gd name="f38" fmla="*/ f30 1 358427"/>
                <a:gd name="f39" fmla="*/ f31 1 358427"/>
                <a:gd name="f40" fmla="*/ f32 1 2539"/>
                <a:gd name="f41" fmla="*/ f33 1 2539"/>
                <a:gd name="f42" fmla="*/ f34 1 358427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6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7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1" y="f62"/>
                </a:cxn>
                <a:cxn ang="f35">
                  <a:pos x="f61" y="f63"/>
                </a:cxn>
                <a:cxn ang="f35">
                  <a:pos x="f64" y="f63"/>
                </a:cxn>
                <a:cxn ang="f35">
                  <a:pos x="f64" y="f62"/>
                </a:cxn>
                <a:cxn ang="f35">
                  <a:pos x="f58" y="f59"/>
                </a:cxn>
              </a:cxnLst>
              <a:rect l="f54" t="f57" r="f55" b="f56"/>
              <a:pathLst>
                <a:path w="358427" h="2539">
                  <a:moveTo>
                    <a:pt x="f5" y="f7"/>
                  </a:moveTo>
                  <a:lnTo>
                    <a:pt x="f6" y="f7"/>
                  </a:lnTo>
                  <a:cubicBezTo>
                    <a:pt x="f8" y="f9"/>
                    <a:pt x="f10" y="f11"/>
                    <a:pt x="f12" y="f13"/>
                  </a:cubicBezTo>
                  <a:lnTo>
                    <a:pt x="f12" y="f5"/>
                  </a:lnTo>
                  <a:lnTo>
                    <a:pt x="f14" y="f5"/>
                  </a:lnTo>
                  <a:lnTo>
                    <a:pt x="f14" y="f13"/>
                  </a:lnTo>
                  <a:cubicBezTo>
                    <a:pt x="f14" y="f13"/>
                    <a:pt x="f5" y="f15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3" name="Freeform: Shape 843">
              <a:extLst>
                <a:ext uri="{FF2B5EF4-FFF2-40B4-BE49-F238E27FC236}">
                  <a16:creationId xmlns:a16="http://schemas.microsoft.com/office/drawing/2014/main" id="{7C1D4855-0836-D0AE-F3C0-C0FABDA9A129}"/>
                </a:ext>
              </a:extLst>
            </p:cNvPr>
            <p:cNvSpPr/>
            <p:nvPr/>
          </p:nvSpPr>
          <p:spPr>
            <a:xfrm>
              <a:off x="9239893" y="6446154"/>
              <a:ext cx="1271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1269"/>
                <a:gd name="f8" fmla="val 1207"/>
                <a:gd name="f9" fmla="val 673"/>
                <a:gd name="f10" fmla="val 1206"/>
                <a:gd name="f11" fmla="+- 0 0 -90"/>
                <a:gd name="f12" fmla="*/ f3 1 1270"/>
                <a:gd name="f13" fmla="*/ f4 1 126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70"/>
                <a:gd name="f22" fmla="*/ f18 1 1269"/>
                <a:gd name="f23" fmla="*/ 1270 f19 1"/>
                <a:gd name="f24" fmla="*/ 0 f18 1"/>
                <a:gd name="f25" fmla="*/ 0 f19 1"/>
                <a:gd name="f26" fmla="*/ 1270 f18 1"/>
                <a:gd name="f27" fmla="+- f20 0 f1"/>
                <a:gd name="f28" fmla="*/ f23 1 1270"/>
                <a:gd name="f29" fmla="*/ f24 1 1269"/>
                <a:gd name="f30" fmla="*/ f25 1 1270"/>
                <a:gd name="f31" fmla="*/ f26 1 1269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1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2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6" y="f47"/>
                </a:cxn>
                <a:cxn ang="f27">
                  <a:pos x="f44" y="f45"/>
                </a:cxn>
              </a:cxnLst>
              <a:rect l="f40" t="f43" r="f41" b="f42"/>
              <a:pathLst>
                <a:path w="1270" h="1269">
                  <a:moveTo>
                    <a:pt x="f6" y="f5"/>
                  </a:moveTo>
                  <a:cubicBezTo>
                    <a:pt x="f8" y="f9"/>
                    <a:pt x="f9" y="f10"/>
                    <a:pt x="f5" y="f6"/>
                  </a:cubicBezTo>
                  <a:cubicBezTo>
                    <a:pt x="f9" y="f10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4" name="Freeform: Shape 844">
              <a:extLst>
                <a:ext uri="{FF2B5EF4-FFF2-40B4-BE49-F238E27FC236}">
                  <a16:creationId xmlns:a16="http://schemas.microsoft.com/office/drawing/2014/main" id="{C7ADDDA3-681A-D08B-D3AE-B6D69F07659A}"/>
                </a:ext>
              </a:extLst>
            </p:cNvPr>
            <p:cNvSpPr/>
            <p:nvPr/>
          </p:nvSpPr>
          <p:spPr>
            <a:xfrm>
              <a:off x="9946212" y="4810630"/>
              <a:ext cx="260027" cy="137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0028"/>
                <a:gd name="f7" fmla="val 13766"/>
                <a:gd name="f8" fmla="val 6856"/>
                <a:gd name="f9" fmla="val 13767"/>
                <a:gd name="f10" fmla="val 254188"/>
                <a:gd name="f11" fmla="val 252918"/>
                <a:gd name="f12" fmla="val 8688"/>
                <a:gd name="f13" fmla="val 251762"/>
                <a:gd name="f14" fmla="val 5229"/>
                <a:gd name="f15" fmla="val 253642"/>
                <a:gd name="f16" fmla="val 1490"/>
                <a:gd name="f17" fmla="val 257096"/>
                <a:gd name="f18" fmla="val 338"/>
                <a:gd name="f19" fmla="val 258035"/>
                <a:gd name="f20" fmla="val 24"/>
                <a:gd name="f21" fmla="val 259038"/>
                <a:gd name="f22" fmla="val -73"/>
                <a:gd name="f23" fmla="val 54"/>
                <a:gd name="f24" fmla="val 3047"/>
                <a:gd name="f25" fmla="val 124"/>
                <a:gd name="f26" fmla="val 3230"/>
                <a:gd name="f27" fmla="val 7038"/>
                <a:gd name="f28" fmla="val 64"/>
                <a:gd name="f29" fmla="val 10775"/>
                <a:gd name="f30" fmla="val 3124"/>
                <a:gd name="f31" fmla="val 13768"/>
                <a:gd name="f32" fmla="+- 0 0 -90"/>
                <a:gd name="f33" fmla="*/ f3 1 260028"/>
                <a:gd name="f34" fmla="*/ f4 1 1376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60028"/>
                <a:gd name="f43" fmla="*/ f39 1 13766"/>
                <a:gd name="f44" fmla="*/ 6856 f40 1"/>
                <a:gd name="f45" fmla="*/ 13767 f39 1"/>
                <a:gd name="f46" fmla="*/ 254188 f40 1"/>
                <a:gd name="f47" fmla="*/ 252918 f40 1"/>
                <a:gd name="f48" fmla="*/ 8688 f39 1"/>
                <a:gd name="f49" fmla="*/ 257096 f40 1"/>
                <a:gd name="f50" fmla="*/ 338 f39 1"/>
                <a:gd name="f51" fmla="*/ 260028 f40 1"/>
                <a:gd name="f52" fmla="*/ 54 f39 1"/>
                <a:gd name="f53" fmla="*/ 0 f40 1"/>
                <a:gd name="f54" fmla="*/ 7038 f39 1"/>
                <a:gd name="f55" fmla="+- f41 0 f1"/>
                <a:gd name="f56" fmla="*/ f44 1 260028"/>
                <a:gd name="f57" fmla="*/ f45 1 13766"/>
                <a:gd name="f58" fmla="*/ f46 1 260028"/>
                <a:gd name="f59" fmla="*/ f47 1 260028"/>
                <a:gd name="f60" fmla="*/ f48 1 13766"/>
                <a:gd name="f61" fmla="*/ f49 1 260028"/>
                <a:gd name="f62" fmla="*/ f50 1 13766"/>
                <a:gd name="f63" fmla="*/ f51 1 260028"/>
                <a:gd name="f64" fmla="*/ f52 1 13766"/>
                <a:gd name="f65" fmla="*/ f53 1 260028"/>
                <a:gd name="f66" fmla="*/ f54 1 13766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2"/>
                <a:gd name="f74" fmla="*/ f59 1 f42"/>
                <a:gd name="f75" fmla="*/ f60 1 f43"/>
                <a:gd name="f76" fmla="*/ f61 1 f42"/>
                <a:gd name="f77" fmla="*/ f62 1 f43"/>
                <a:gd name="f78" fmla="*/ f63 1 f42"/>
                <a:gd name="f79" fmla="*/ f64 1 f43"/>
                <a:gd name="f80" fmla="*/ f65 1 f42"/>
                <a:gd name="f81" fmla="*/ f66 1 f43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3 1"/>
                <a:gd name="f89" fmla="*/ f74 f33 1"/>
                <a:gd name="f90" fmla="*/ f75 f34 1"/>
                <a:gd name="f91" fmla="*/ f76 f33 1"/>
                <a:gd name="f92" fmla="*/ f77 f34 1"/>
                <a:gd name="f93" fmla="*/ f78 f33 1"/>
                <a:gd name="f94" fmla="*/ f79 f34 1"/>
                <a:gd name="f95" fmla="*/ f80 f33 1"/>
                <a:gd name="f96" fmla="*/ f8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8" y="f87"/>
                </a:cxn>
                <a:cxn ang="f55">
                  <a:pos x="f89" y="f90"/>
                </a:cxn>
                <a:cxn ang="f55">
                  <a:pos x="f91" y="f92"/>
                </a:cxn>
                <a:cxn ang="f55">
                  <a:pos x="f93" y="f94"/>
                </a:cxn>
                <a:cxn ang="f55">
                  <a:pos x="f86" y="f94"/>
                </a:cxn>
                <a:cxn ang="f55">
                  <a:pos x="f95" y="f96"/>
                </a:cxn>
                <a:cxn ang="f55">
                  <a:pos x="f86" y="f87"/>
                </a:cxn>
              </a:cxnLst>
              <a:rect l="f82" t="f85" r="f83" b="f84"/>
              <a:pathLst>
                <a:path w="260028" h="13766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6" y="f23"/>
                  </a:cubicBezTo>
                  <a:lnTo>
                    <a:pt x="f8" y="f23"/>
                  </a:lnTo>
                  <a:cubicBezTo>
                    <a:pt x="f24" y="f25"/>
                    <a:pt x="f5" y="f26"/>
                    <a:pt x="f5" y="f27"/>
                  </a:cubicBez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5" name="Freeform: Shape 845">
              <a:extLst>
                <a:ext uri="{FF2B5EF4-FFF2-40B4-BE49-F238E27FC236}">
                  <a16:creationId xmlns:a16="http://schemas.microsoft.com/office/drawing/2014/main" id="{237A3815-8DA5-4BC2-5059-08B0CC71CB48}"/>
                </a:ext>
              </a:extLst>
            </p:cNvPr>
            <p:cNvSpPr/>
            <p:nvPr/>
          </p:nvSpPr>
          <p:spPr>
            <a:xfrm>
              <a:off x="10199126" y="4811645"/>
              <a:ext cx="20445" cy="316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442"/>
                <a:gd name="f7" fmla="val 31670"/>
                <a:gd name="f8" fmla="val 7800"/>
                <a:gd name="f9" fmla="val 1270"/>
                <a:gd name="f10" fmla="val 12879"/>
                <a:gd name="f11" fmla="val 5459"/>
                <a:gd name="f12" fmla="val 28115"/>
                <a:gd name="f13" fmla="val 6023"/>
                <a:gd name="f14" fmla="val 5384"/>
                <a:gd name="f15" fmla="val 5395"/>
                <a:gd name="f16" fmla="val 5841"/>
                <a:gd name="f17" fmla="val 4830"/>
                <a:gd name="f18" fmla="val 6463"/>
                <a:gd name="f19" fmla="val 4760"/>
                <a:gd name="f20" fmla="val 6513"/>
                <a:gd name="f21" fmla="val 4755"/>
                <a:gd name="f22" fmla="val 6552"/>
                <a:gd name="f23" fmla="val 4753"/>
                <a:gd name="f24" fmla="val 6603"/>
                <a:gd name="f25" fmla="val 7225"/>
                <a:gd name="f26" fmla="val 4678"/>
                <a:gd name="f27" fmla="val 7796"/>
                <a:gd name="f28" fmla="val 5126"/>
                <a:gd name="f29" fmla="val 7872"/>
                <a:gd name="f30" fmla="val 5753"/>
                <a:gd name="f31" fmla="val 7885"/>
                <a:gd name="f32" fmla="val 5842"/>
                <a:gd name="f33" fmla="val 5933"/>
                <a:gd name="f34" fmla="val 29131"/>
                <a:gd name="f35" fmla="val 9066"/>
                <a:gd name="f36" fmla="val 27020"/>
                <a:gd name="f37" fmla="val 11288"/>
                <a:gd name="f38" fmla="val 25711"/>
                <a:gd name="f39" fmla="val 13713"/>
                <a:gd name="f40" fmla="val 25703"/>
                <a:gd name="f41" fmla="val 17153"/>
                <a:gd name="f42" fmla="val 25681"/>
                <a:gd name="f43" fmla="val 20049"/>
                <a:gd name="f44" fmla="val 28254"/>
                <a:gd name="f45" fmla="val 30781"/>
                <a:gd name="f46" fmla="val 13332"/>
                <a:gd name="f47" fmla="val 4245"/>
                <a:gd name="f48" fmla="val 12697"/>
                <a:gd name="f49" fmla="val 2975"/>
                <a:gd name="f50" fmla="val 12722"/>
                <a:gd name="f51" fmla="val 2637"/>
                <a:gd name="f52" fmla="val 2298"/>
                <a:gd name="f53" fmla="val 1960"/>
                <a:gd name="f54" fmla="val 10793"/>
                <a:gd name="f55" fmla="val 55"/>
                <a:gd name="f56" fmla="val 9650"/>
                <a:gd name="f57" fmla="val 9015"/>
                <a:gd name="f58" fmla="val 7618"/>
                <a:gd name="f59" fmla="val 3999"/>
                <a:gd name="f60" fmla="val -412"/>
                <a:gd name="f61" fmla="val 686"/>
                <a:gd name="f62" fmla="val 2141"/>
                <a:gd name="f63" fmla="val 229"/>
                <a:gd name="f64" fmla="val 5757"/>
                <a:gd name="f65" fmla="val 102"/>
                <a:gd name="f66" fmla="val 6743"/>
                <a:gd name="f67" fmla="val 191"/>
                <a:gd name="f68" fmla="val 7745"/>
                <a:gd name="f69" fmla="val 508"/>
                <a:gd name="f70" fmla="val 8689"/>
                <a:gd name="f71" fmla="+- 0 0 -90"/>
                <a:gd name="f72" fmla="*/ f3 1 20442"/>
                <a:gd name="f73" fmla="*/ f4 1 31670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20442"/>
                <a:gd name="f82" fmla="*/ f78 1 31670"/>
                <a:gd name="f83" fmla="*/ 0 f79 1"/>
                <a:gd name="f84" fmla="*/ 7800 f78 1"/>
                <a:gd name="f85" fmla="*/ 1270 f79 1"/>
                <a:gd name="f86" fmla="*/ 12879 f78 1"/>
                <a:gd name="f87" fmla="*/ 5459 f79 1"/>
                <a:gd name="f88" fmla="*/ 28115 f78 1"/>
                <a:gd name="f89" fmla="*/ 6023 f78 1"/>
                <a:gd name="f90" fmla="*/ 6463 f79 1"/>
                <a:gd name="f91" fmla="*/ 4760 f78 1"/>
                <a:gd name="f92" fmla="*/ 6603 f79 1"/>
                <a:gd name="f93" fmla="*/ 4753 f78 1"/>
                <a:gd name="f94" fmla="*/ 7872 f79 1"/>
                <a:gd name="f95" fmla="*/ 5753 f78 1"/>
                <a:gd name="f96" fmla="*/ 29131 f78 1"/>
                <a:gd name="f97" fmla="*/ 13713 f79 1"/>
                <a:gd name="f98" fmla="*/ 25703 f78 1"/>
                <a:gd name="f99" fmla="*/ 20442 f79 1"/>
                <a:gd name="f100" fmla="*/ 31670 f78 1"/>
                <a:gd name="f101" fmla="*/ 30781 f78 1"/>
                <a:gd name="f102" fmla="*/ 13332 f79 1"/>
                <a:gd name="f103" fmla="*/ 4245 f78 1"/>
                <a:gd name="f104" fmla="*/ 12697 f79 1"/>
                <a:gd name="f105" fmla="*/ 2975 f78 1"/>
                <a:gd name="f106" fmla="*/ 1960 f78 1"/>
                <a:gd name="f107" fmla="*/ 10793 f79 1"/>
                <a:gd name="f108" fmla="*/ 55 f78 1"/>
                <a:gd name="f109" fmla="*/ 9650 f79 1"/>
                <a:gd name="f110" fmla="*/ 9015 f79 1"/>
                <a:gd name="f111" fmla="*/ 7618 f79 1"/>
                <a:gd name="f112" fmla="*/ 229 f79 1"/>
                <a:gd name="f113" fmla="*/ 5757 f78 1"/>
                <a:gd name="f114" fmla="*/ 508 f79 1"/>
                <a:gd name="f115" fmla="*/ 8689 f78 1"/>
                <a:gd name="f116" fmla="+- f80 0 f1"/>
                <a:gd name="f117" fmla="*/ f83 1 20442"/>
                <a:gd name="f118" fmla="*/ f84 1 31670"/>
                <a:gd name="f119" fmla="*/ f85 1 20442"/>
                <a:gd name="f120" fmla="*/ f86 1 31670"/>
                <a:gd name="f121" fmla="*/ f87 1 20442"/>
                <a:gd name="f122" fmla="*/ f88 1 31670"/>
                <a:gd name="f123" fmla="*/ f89 1 31670"/>
                <a:gd name="f124" fmla="*/ f90 1 20442"/>
                <a:gd name="f125" fmla="*/ f91 1 31670"/>
                <a:gd name="f126" fmla="*/ f92 1 20442"/>
                <a:gd name="f127" fmla="*/ f93 1 31670"/>
                <a:gd name="f128" fmla="*/ f94 1 20442"/>
                <a:gd name="f129" fmla="*/ f95 1 31670"/>
                <a:gd name="f130" fmla="*/ f96 1 31670"/>
                <a:gd name="f131" fmla="*/ f97 1 20442"/>
                <a:gd name="f132" fmla="*/ f98 1 31670"/>
                <a:gd name="f133" fmla="*/ f99 1 20442"/>
                <a:gd name="f134" fmla="*/ f100 1 31670"/>
                <a:gd name="f135" fmla="*/ f101 1 31670"/>
                <a:gd name="f136" fmla="*/ f102 1 20442"/>
                <a:gd name="f137" fmla="*/ f103 1 31670"/>
                <a:gd name="f138" fmla="*/ f104 1 20442"/>
                <a:gd name="f139" fmla="*/ f105 1 31670"/>
                <a:gd name="f140" fmla="*/ f106 1 31670"/>
                <a:gd name="f141" fmla="*/ f107 1 20442"/>
                <a:gd name="f142" fmla="*/ f108 1 31670"/>
                <a:gd name="f143" fmla="*/ f109 1 20442"/>
                <a:gd name="f144" fmla="*/ f110 1 20442"/>
                <a:gd name="f145" fmla="*/ f111 1 20442"/>
                <a:gd name="f146" fmla="*/ f112 1 20442"/>
                <a:gd name="f147" fmla="*/ f113 1 31670"/>
                <a:gd name="f148" fmla="*/ f114 1 20442"/>
                <a:gd name="f149" fmla="*/ f115 1 31670"/>
                <a:gd name="f150" fmla="*/ f74 1 f81"/>
                <a:gd name="f151" fmla="*/ f75 1 f81"/>
                <a:gd name="f152" fmla="*/ f74 1 f82"/>
                <a:gd name="f153" fmla="*/ f76 1 f82"/>
                <a:gd name="f154" fmla="*/ f117 1 f81"/>
                <a:gd name="f155" fmla="*/ f118 1 f82"/>
                <a:gd name="f156" fmla="*/ f119 1 f81"/>
                <a:gd name="f157" fmla="*/ f120 1 f82"/>
                <a:gd name="f158" fmla="*/ f121 1 f81"/>
                <a:gd name="f159" fmla="*/ f122 1 f82"/>
                <a:gd name="f160" fmla="*/ f123 1 f82"/>
                <a:gd name="f161" fmla="*/ f124 1 f81"/>
                <a:gd name="f162" fmla="*/ f125 1 f82"/>
                <a:gd name="f163" fmla="*/ f126 1 f81"/>
                <a:gd name="f164" fmla="*/ f127 1 f82"/>
                <a:gd name="f165" fmla="*/ f128 1 f81"/>
                <a:gd name="f166" fmla="*/ f129 1 f82"/>
                <a:gd name="f167" fmla="*/ f130 1 f82"/>
                <a:gd name="f168" fmla="*/ f131 1 f81"/>
                <a:gd name="f169" fmla="*/ f132 1 f82"/>
                <a:gd name="f170" fmla="*/ f133 1 f81"/>
                <a:gd name="f171" fmla="*/ f134 1 f82"/>
                <a:gd name="f172" fmla="*/ f135 1 f82"/>
                <a:gd name="f173" fmla="*/ f136 1 f81"/>
                <a:gd name="f174" fmla="*/ f137 1 f82"/>
                <a:gd name="f175" fmla="*/ f138 1 f81"/>
                <a:gd name="f176" fmla="*/ f139 1 f82"/>
                <a:gd name="f177" fmla="*/ f140 1 f82"/>
                <a:gd name="f178" fmla="*/ f141 1 f81"/>
                <a:gd name="f179" fmla="*/ f142 1 f82"/>
                <a:gd name="f180" fmla="*/ f143 1 f81"/>
                <a:gd name="f181" fmla="*/ f144 1 f81"/>
                <a:gd name="f182" fmla="*/ f145 1 f81"/>
                <a:gd name="f183" fmla="*/ f146 1 f81"/>
                <a:gd name="f184" fmla="*/ f147 1 f82"/>
                <a:gd name="f185" fmla="*/ f148 1 f81"/>
                <a:gd name="f186" fmla="*/ f149 1 f82"/>
                <a:gd name="f187" fmla="*/ f150 f72 1"/>
                <a:gd name="f188" fmla="*/ f151 f72 1"/>
                <a:gd name="f189" fmla="*/ f153 f73 1"/>
                <a:gd name="f190" fmla="*/ f152 f73 1"/>
                <a:gd name="f191" fmla="*/ f154 f72 1"/>
                <a:gd name="f192" fmla="*/ f155 f73 1"/>
                <a:gd name="f193" fmla="*/ f156 f72 1"/>
                <a:gd name="f194" fmla="*/ f157 f73 1"/>
                <a:gd name="f195" fmla="*/ f158 f72 1"/>
                <a:gd name="f196" fmla="*/ f159 f73 1"/>
                <a:gd name="f197" fmla="*/ f160 f73 1"/>
                <a:gd name="f198" fmla="*/ f161 f72 1"/>
                <a:gd name="f199" fmla="*/ f162 f73 1"/>
                <a:gd name="f200" fmla="*/ f163 f72 1"/>
                <a:gd name="f201" fmla="*/ f164 f73 1"/>
                <a:gd name="f202" fmla="*/ f165 f72 1"/>
                <a:gd name="f203" fmla="*/ f166 f73 1"/>
                <a:gd name="f204" fmla="*/ f167 f73 1"/>
                <a:gd name="f205" fmla="*/ f168 f72 1"/>
                <a:gd name="f206" fmla="*/ f169 f73 1"/>
                <a:gd name="f207" fmla="*/ f170 f72 1"/>
                <a:gd name="f208" fmla="*/ f171 f73 1"/>
                <a:gd name="f209" fmla="*/ f172 f73 1"/>
                <a:gd name="f210" fmla="*/ f173 f72 1"/>
                <a:gd name="f211" fmla="*/ f174 f73 1"/>
                <a:gd name="f212" fmla="*/ f175 f72 1"/>
                <a:gd name="f213" fmla="*/ f176 f73 1"/>
                <a:gd name="f214" fmla="*/ f177 f73 1"/>
                <a:gd name="f215" fmla="*/ f178 f72 1"/>
                <a:gd name="f216" fmla="*/ f179 f73 1"/>
                <a:gd name="f217" fmla="*/ f180 f72 1"/>
                <a:gd name="f218" fmla="*/ f181 f72 1"/>
                <a:gd name="f219" fmla="*/ f182 f72 1"/>
                <a:gd name="f220" fmla="*/ f183 f72 1"/>
                <a:gd name="f221" fmla="*/ f184 f73 1"/>
                <a:gd name="f222" fmla="*/ f185 f72 1"/>
                <a:gd name="f223" fmla="*/ f186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6">
                  <a:pos x="f191" y="f192"/>
                </a:cxn>
                <a:cxn ang="f116">
                  <a:pos x="f193" y="f194"/>
                </a:cxn>
                <a:cxn ang="f116">
                  <a:pos x="f195" y="f196"/>
                </a:cxn>
                <a:cxn ang="f116">
                  <a:pos x="f195" y="f197"/>
                </a:cxn>
                <a:cxn ang="f116">
                  <a:pos x="f198" y="f199"/>
                </a:cxn>
                <a:cxn ang="f116">
                  <a:pos x="f200" y="f201"/>
                </a:cxn>
                <a:cxn ang="f116">
                  <a:pos x="f202" y="f203"/>
                </a:cxn>
                <a:cxn ang="f116">
                  <a:pos x="f202" y="f197"/>
                </a:cxn>
                <a:cxn ang="f116">
                  <a:pos x="f202" y="f204"/>
                </a:cxn>
                <a:cxn ang="f116">
                  <a:pos x="f205" y="f206"/>
                </a:cxn>
                <a:cxn ang="f116">
                  <a:pos x="f207" y="f208"/>
                </a:cxn>
                <a:cxn ang="f116">
                  <a:pos x="f207" y="f209"/>
                </a:cxn>
                <a:cxn ang="f116">
                  <a:pos x="f210" y="f211"/>
                </a:cxn>
                <a:cxn ang="f116">
                  <a:pos x="f210" y="f211"/>
                </a:cxn>
                <a:cxn ang="f116">
                  <a:pos x="f212" y="f213"/>
                </a:cxn>
                <a:cxn ang="f116">
                  <a:pos x="f212" y="f214"/>
                </a:cxn>
                <a:cxn ang="f116">
                  <a:pos x="f215" y="f216"/>
                </a:cxn>
                <a:cxn ang="f116">
                  <a:pos x="f217" y="f216"/>
                </a:cxn>
                <a:cxn ang="f116">
                  <a:pos x="f218" y="f216"/>
                </a:cxn>
                <a:cxn ang="f116">
                  <a:pos x="f219" y="f216"/>
                </a:cxn>
                <a:cxn ang="f116">
                  <a:pos x="f220" y="f221"/>
                </a:cxn>
                <a:cxn ang="f116">
                  <a:pos x="f222" y="f223"/>
                </a:cxn>
              </a:cxnLst>
              <a:rect l="f187" t="f190" r="f188" b="f189"/>
              <a:pathLst>
                <a:path w="20442" h="31670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3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1" y="f33"/>
                    <a:pt x="f29" y="f13"/>
                  </a:cubicBezTo>
                  <a:lnTo>
                    <a:pt x="f29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6" y="f7"/>
                  </a:cubicBezTo>
                  <a:lnTo>
                    <a:pt x="f6" y="f45"/>
                  </a:lnTo>
                  <a:lnTo>
                    <a:pt x="f46" y="f47"/>
                  </a:lnTo>
                  <a:lnTo>
                    <a:pt x="f46" y="f47"/>
                  </a:lnTo>
                  <a:lnTo>
                    <a:pt x="f48" y="f49"/>
                  </a:lnTo>
                  <a:cubicBezTo>
                    <a:pt x="f50" y="f51"/>
                    <a:pt x="f50" y="f52"/>
                    <a:pt x="f48" y="f53"/>
                  </a:cubicBezTo>
                  <a:lnTo>
                    <a:pt x="f54" y="f55"/>
                  </a:lnTo>
                  <a:lnTo>
                    <a:pt x="f56" y="f55"/>
                  </a:lnTo>
                  <a:lnTo>
                    <a:pt x="f57" y="f55"/>
                  </a:lnTo>
                  <a:lnTo>
                    <a:pt x="f58" y="f55"/>
                  </a:lnTo>
                  <a:cubicBezTo>
                    <a:pt x="f59" y="f60"/>
                    <a:pt x="f61" y="f62"/>
                    <a:pt x="f63" y="f64"/>
                  </a:cubicBezTo>
                  <a:cubicBezTo>
                    <a:pt x="f65" y="f66"/>
                    <a:pt x="f67" y="f68"/>
                    <a:pt x="f69" y="f70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6" name="Freeform: Shape 846">
              <a:extLst>
                <a:ext uri="{FF2B5EF4-FFF2-40B4-BE49-F238E27FC236}">
                  <a16:creationId xmlns:a16="http://schemas.microsoft.com/office/drawing/2014/main" id="{315C3CEE-CB16-4EA1-97A1-E54F53AF6E96}"/>
                </a:ext>
              </a:extLst>
            </p:cNvPr>
            <p:cNvSpPr/>
            <p:nvPr/>
          </p:nvSpPr>
          <p:spPr>
            <a:xfrm>
              <a:off x="10204319" y="4816391"/>
              <a:ext cx="2432" cy="961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4"/>
                <a:gd name="f7" fmla="val 961279"/>
                <a:gd name="f8" fmla="val 1410"/>
                <a:gd name="f9" fmla="val 27814"/>
                <a:gd name="f10" fmla="val 1435"/>
                <a:gd name="f11" fmla="val 26600"/>
                <a:gd name="f12" fmla="val 1778"/>
                <a:gd name="f13" fmla="val 25416"/>
                <a:gd name="f14" fmla="val 2426"/>
                <a:gd name="f15" fmla="val 24386"/>
                <a:gd name="f16" fmla="val 1278"/>
                <a:gd name="f17" fmla="val 2502"/>
                <a:gd name="f18" fmla="val 651"/>
                <a:gd name="f19" fmla="val 2057"/>
                <a:gd name="f20" fmla="val 83"/>
                <a:gd name="f21" fmla="val 1422"/>
                <a:gd name="f22" fmla="val 8"/>
                <a:gd name="f23" fmla="val 1334"/>
                <a:gd name="f24" fmla="val -3"/>
                <a:gd name="f25" fmla="val 1245"/>
                <a:gd name="f26" fmla="val 1155"/>
                <a:gd name="f27" fmla="val 521"/>
                <a:gd name="f28" fmla="val 4"/>
                <a:gd name="f29" fmla="val 13"/>
                <a:gd name="f30" fmla="val 513"/>
                <a:gd name="f31" fmla="val 1144"/>
                <a:gd name="f32" fmla="val 1188"/>
                <a:gd name="f33" fmla="val 1233"/>
                <a:gd name="f34" fmla="+- 0 0 -90"/>
                <a:gd name="f35" fmla="*/ f3 1 2434"/>
                <a:gd name="f36" fmla="*/ f4 1 961279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434"/>
                <a:gd name="f45" fmla="*/ f41 1 961279"/>
                <a:gd name="f46" fmla="*/ 1410 f42 1"/>
                <a:gd name="f47" fmla="*/ 961279 f41 1"/>
                <a:gd name="f48" fmla="*/ 27814 f41 1"/>
                <a:gd name="f49" fmla="*/ 2426 f42 1"/>
                <a:gd name="f50" fmla="*/ 24386 f41 1"/>
                <a:gd name="f51" fmla="*/ 1278 f41 1"/>
                <a:gd name="f52" fmla="*/ 1422 f42 1"/>
                <a:gd name="f53" fmla="*/ 8 f41 1"/>
                <a:gd name="f54" fmla="*/ 1155 f42 1"/>
                <a:gd name="f55" fmla="*/ 0 f42 1"/>
                <a:gd name="f56" fmla="*/ 1144 f41 1"/>
                <a:gd name="f57" fmla="*/ 13 f42 1"/>
                <a:gd name="f58" fmla="+- f43 0 f1"/>
                <a:gd name="f59" fmla="*/ f46 1 2434"/>
                <a:gd name="f60" fmla="*/ f47 1 961279"/>
                <a:gd name="f61" fmla="*/ f48 1 961279"/>
                <a:gd name="f62" fmla="*/ f49 1 2434"/>
                <a:gd name="f63" fmla="*/ f50 1 961279"/>
                <a:gd name="f64" fmla="*/ f51 1 961279"/>
                <a:gd name="f65" fmla="*/ f52 1 2434"/>
                <a:gd name="f66" fmla="*/ f53 1 961279"/>
                <a:gd name="f67" fmla="*/ f54 1 2434"/>
                <a:gd name="f68" fmla="*/ f55 1 2434"/>
                <a:gd name="f69" fmla="*/ f56 1 961279"/>
                <a:gd name="f70" fmla="*/ f57 1 2434"/>
                <a:gd name="f71" fmla="*/ f37 1 f44"/>
                <a:gd name="f72" fmla="*/ f38 1 f44"/>
                <a:gd name="f73" fmla="*/ f37 1 f45"/>
                <a:gd name="f74" fmla="*/ f39 1 f45"/>
                <a:gd name="f75" fmla="*/ f59 1 f44"/>
                <a:gd name="f76" fmla="*/ f60 1 f45"/>
                <a:gd name="f77" fmla="*/ f61 1 f45"/>
                <a:gd name="f78" fmla="*/ f62 1 f44"/>
                <a:gd name="f79" fmla="*/ f63 1 f45"/>
                <a:gd name="f80" fmla="*/ f64 1 f45"/>
                <a:gd name="f81" fmla="*/ f65 1 f44"/>
                <a:gd name="f82" fmla="*/ f66 1 f45"/>
                <a:gd name="f83" fmla="*/ f67 1 f44"/>
                <a:gd name="f84" fmla="*/ f68 1 f44"/>
                <a:gd name="f85" fmla="*/ f69 1 f45"/>
                <a:gd name="f86" fmla="*/ f70 1 f44"/>
                <a:gd name="f87" fmla="*/ f71 f35 1"/>
                <a:gd name="f88" fmla="*/ f72 f35 1"/>
                <a:gd name="f89" fmla="*/ f74 f36 1"/>
                <a:gd name="f90" fmla="*/ f73 f36 1"/>
                <a:gd name="f91" fmla="*/ f75 f35 1"/>
                <a:gd name="f92" fmla="*/ f76 f36 1"/>
                <a:gd name="f93" fmla="*/ f77 f36 1"/>
                <a:gd name="f94" fmla="*/ f78 f35 1"/>
                <a:gd name="f95" fmla="*/ f79 f36 1"/>
                <a:gd name="f96" fmla="*/ f80 f36 1"/>
                <a:gd name="f97" fmla="*/ f81 f35 1"/>
                <a:gd name="f98" fmla="*/ f82 f36 1"/>
                <a:gd name="f99" fmla="*/ f83 f35 1"/>
                <a:gd name="f100" fmla="*/ f84 f35 1"/>
                <a:gd name="f101" fmla="*/ f85 f36 1"/>
                <a:gd name="f102" fmla="*/ f86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1" y="f92"/>
                </a:cxn>
                <a:cxn ang="f58">
                  <a:pos x="f91" y="f92"/>
                </a:cxn>
                <a:cxn ang="f58">
                  <a:pos x="f91" y="f93"/>
                </a:cxn>
                <a:cxn ang="f58">
                  <a:pos x="f94" y="f95"/>
                </a:cxn>
                <a:cxn ang="f58">
                  <a:pos x="f94" y="f96"/>
                </a:cxn>
                <a:cxn ang="f58">
                  <a:pos x="f97" y="f98"/>
                </a:cxn>
                <a:cxn ang="f58">
                  <a:pos x="f99" y="f98"/>
                </a:cxn>
                <a:cxn ang="f58">
                  <a:pos x="f100" y="f101"/>
                </a:cxn>
                <a:cxn ang="f58">
                  <a:pos x="f102" y="f96"/>
                </a:cxn>
                <a:cxn ang="f58">
                  <a:pos x="f102" y="f92"/>
                </a:cxn>
              </a:cxnLst>
              <a:rect l="f87" t="f90" r="f88" b="f89"/>
              <a:pathLst>
                <a:path w="2434" h="961279">
                  <a:moveTo>
                    <a:pt x="f8" y="f7"/>
                  </a:moveTo>
                  <a:lnTo>
                    <a:pt x="f8" y="f7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4"/>
                    <a:pt x="f26" y="f22"/>
                  </a:cubicBezTo>
                  <a:cubicBezTo>
                    <a:pt x="f27" y="f28"/>
                    <a:pt x="f29" y="f30"/>
                    <a:pt x="f5" y="f31"/>
                  </a:cubicBezTo>
                  <a:cubicBezTo>
                    <a:pt x="f5" y="f32"/>
                    <a:pt x="f29" y="f33"/>
                    <a:pt x="f29" y="f16"/>
                  </a:cubicBezTo>
                  <a:lnTo>
                    <a:pt x="f29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7" name="Freeform: Shape 847">
              <a:extLst>
                <a:ext uri="{FF2B5EF4-FFF2-40B4-BE49-F238E27FC236}">
                  <a16:creationId xmlns:a16="http://schemas.microsoft.com/office/drawing/2014/main" id="{52E3E606-9099-D92B-3F01-023FE6910C83}"/>
                </a:ext>
              </a:extLst>
            </p:cNvPr>
            <p:cNvSpPr/>
            <p:nvPr/>
          </p:nvSpPr>
          <p:spPr>
            <a:xfrm>
              <a:off x="10205984" y="4837093"/>
              <a:ext cx="13834" cy="9405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940580"/>
                <a:gd name="f8" fmla="val 6856"/>
                <a:gd name="f9" fmla="val 6"/>
                <a:gd name="f10" fmla="val 3123"/>
                <a:gd name="f11" fmla="val 137"/>
                <a:gd name="f12" fmla="val 127"/>
                <a:gd name="f13" fmla="val 3131"/>
                <a:gd name="f14" fmla="val 6862"/>
                <a:gd name="f15" fmla="val 940581"/>
                <a:gd name="f16" fmla="val 13839"/>
                <a:gd name="f17" fmla="val 7116"/>
                <a:gd name="f18" fmla="val 6227"/>
                <a:gd name="f19" fmla="val 13572"/>
                <a:gd name="f20" fmla="val 2610"/>
                <a:gd name="f21" fmla="val 10475"/>
                <a:gd name="f22" fmla="val -141"/>
                <a:gd name="f23" fmla="+- 0 0 -90"/>
                <a:gd name="f24" fmla="*/ f3 1 13838"/>
                <a:gd name="f25" fmla="*/ f4 1 94058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838"/>
                <a:gd name="f34" fmla="*/ f30 1 940580"/>
                <a:gd name="f35" fmla="*/ 6856 f31 1"/>
                <a:gd name="f36" fmla="*/ 6 f30 1"/>
                <a:gd name="f37" fmla="*/ 0 f31 1"/>
                <a:gd name="f38" fmla="*/ 6862 f30 1"/>
                <a:gd name="f39" fmla="*/ 940581 f30 1"/>
                <a:gd name="f40" fmla="*/ 13839 f31 1"/>
                <a:gd name="f41" fmla="*/ 7116 f30 1"/>
                <a:gd name="f42" fmla="*/ 6227 f30 1"/>
                <a:gd name="f43" fmla="+- f32 0 f1"/>
                <a:gd name="f44" fmla="*/ f35 1 13838"/>
                <a:gd name="f45" fmla="*/ f36 1 940580"/>
                <a:gd name="f46" fmla="*/ f37 1 13838"/>
                <a:gd name="f47" fmla="*/ f38 1 940580"/>
                <a:gd name="f48" fmla="*/ f39 1 940580"/>
                <a:gd name="f49" fmla="*/ f40 1 13838"/>
                <a:gd name="f50" fmla="*/ f41 1 940580"/>
                <a:gd name="f51" fmla="*/ f42 1 940580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4"/>
                <a:gd name="f61" fmla="*/ f49 1 f33"/>
                <a:gd name="f62" fmla="*/ f50 1 f34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5 1"/>
                <a:gd name="f73" fmla="*/ f61 f24 1"/>
                <a:gd name="f74" fmla="*/ f62 f25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0" y="f72"/>
                </a:cxn>
                <a:cxn ang="f43">
                  <a:pos x="f73" y="f72"/>
                </a:cxn>
                <a:cxn ang="f43">
                  <a:pos x="f73" y="f74"/>
                </a:cxn>
                <a:cxn ang="f43">
                  <a:pos x="f73" y="f75"/>
                </a:cxn>
                <a:cxn ang="f43">
                  <a:pos x="f68" y="f69"/>
                </a:cxn>
              </a:cxnLst>
              <a:rect l="f64" t="f67" r="f65" b="f66"/>
              <a:pathLst>
                <a:path w="13838" h="940580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5"/>
                  </a:lnTo>
                  <a:lnTo>
                    <a:pt x="f16" y="f15"/>
                  </a:lnTo>
                  <a:lnTo>
                    <a:pt x="f16" y="f17"/>
                  </a:lnTo>
                  <a:cubicBezTo>
                    <a:pt x="f16" y="f17"/>
                    <a:pt x="f16" y="f17"/>
                    <a:pt x="f16" y="f18"/>
                  </a:cubicBez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8" name="Freeform: Shape 848">
              <a:extLst>
                <a:ext uri="{FF2B5EF4-FFF2-40B4-BE49-F238E27FC236}">
                  <a16:creationId xmlns:a16="http://schemas.microsoft.com/office/drawing/2014/main" id="{06419F63-D348-C63B-B524-9B31BACE61FC}"/>
                </a:ext>
              </a:extLst>
            </p:cNvPr>
            <p:cNvSpPr/>
            <p:nvPr/>
          </p:nvSpPr>
          <p:spPr>
            <a:xfrm>
              <a:off x="8874983" y="5438503"/>
              <a:ext cx="365028" cy="137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5029"/>
                <a:gd name="f7" fmla="val 13749"/>
                <a:gd name="f8" fmla="val 6730"/>
                <a:gd name="f9" fmla="val 6766"/>
                <a:gd name="f10" fmla="val 362237"/>
                <a:gd name="f11" fmla="val 360459"/>
                <a:gd name="f12" fmla="val 12480"/>
                <a:gd name="f13" fmla="val 357349"/>
                <a:gd name="f14" fmla="val 10339"/>
                <a:gd name="f15" fmla="val 356548"/>
                <a:gd name="f16" fmla="val 6078"/>
                <a:gd name="f17" fmla="val 358682"/>
                <a:gd name="f18" fmla="val 2957"/>
                <a:gd name="f19" fmla="val 360104"/>
                <a:gd name="f20" fmla="val 898"/>
                <a:gd name="f21" fmla="val 362542"/>
                <a:gd name="f22" fmla="val -222"/>
                <a:gd name="f23" fmla="val 365030"/>
                <a:gd name="f24" fmla="val 37"/>
                <a:gd name="f25" fmla="val 3657"/>
                <a:gd name="f26" fmla="val 168"/>
                <a:gd name="f27" fmla="val 6603"/>
                <a:gd name="f28" fmla="val 3106"/>
                <a:gd name="f29" fmla="+- 0 0 -90"/>
                <a:gd name="f30" fmla="*/ f3 1 365029"/>
                <a:gd name="f31" fmla="*/ f4 1 13749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365029"/>
                <a:gd name="f40" fmla="*/ f36 1 13749"/>
                <a:gd name="f41" fmla="*/ 6730 f37 1"/>
                <a:gd name="f42" fmla="*/ 6766 f36 1"/>
                <a:gd name="f43" fmla="*/ 13749 f36 1"/>
                <a:gd name="f44" fmla="*/ 362237 f37 1"/>
                <a:gd name="f45" fmla="*/ 360459 f37 1"/>
                <a:gd name="f46" fmla="*/ 12480 f36 1"/>
                <a:gd name="f47" fmla="*/ 358682 f37 1"/>
                <a:gd name="f48" fmla="*/ 2957 f36 1"/>
                <a:gd name="f49" fmla="*/ 365030 f37 1"/>
                <a:gd name="f50" fmla="*/ 37 f36 1"/>
                <a:gd name="f51" fmla="*/ 0 f37 1"/>
                <a:gd name="f52" fmla="+- f38 0 f1"/>
                <a:gd name="f53" fmla="*/ f41 1 365029"/>
                <a:gd name="f54" fmla="*/ f42 1 13749"/>
                <a:gd name="f55" fmla="*/ f43 1 13749"/>
                <a:gd name="f56" fmla="*/ f44 1 365029"/>
                <a:gd name="f57" fmla="*/ f45 1 365029"/>
                <a:gd name="f58" fmla="*/ f46 1 13749"/>
                <a:gd name="f59" fmla="*/ f47 1 365029"/>
                <a:gd name="f60" fmla="*/ f48 1 13749"/>
                <a:gd name="f61" fmla="*/ f49 1 365029"/>
                <a:gd name="f62" fmla="*/ f50 1 13749"/>
                <a:gd name="f63" fmla="*/ f51 1 365029"/>
                <a:gd name="f64" fmla="*/ f32 1 f39"/>
                <a:gd name="f65" fmla="*/ f33 1 f39"/>
                <a:gd name="f66" fmla="*/ f32 1 f40"/>
                <a:gd name="f67" fmla="*/ f34 1 f40"/>
                <a:gd name="f68" fmla="*/ f53 1 f39"/>
                <a:gd name="f69" fmla="*/ f54 1 f40"/>
                <a:gd name="f70" fmla="*/ f55 1 f40"/>
                <a:gd name="f71" fmla="*/ f56 1 f39"/>
                <a:gd name="f72" fmla="*/ f57 1 f39"/>
                <a:gd name="f73" fmla="*/ f58 1 f40"/>
                <a:gd name="f74" fmla="*/ f59 1 f39"/>
                <a:gd name="f75" fmla="*/ f60 1 f40"/>
                <a:gd name="f76" fmla="*/ f61 1 f39"/>
                <a:gd name="f77" fmla="*/ f62 1 f40"/>
                <a:gd name="f78" fmla="*/ f63 1 f39"/>
                <a:gd name="f79" fmla="*/ f64 f30 1"/>
                <a:gd name="f80" fmla="*/ f65 f30 1"/>
                <a:gd name="f81" fmla="*/ f67 f31 1"/>
                <a:gd name="f82" fmla="*/ f66 f31 1"/>
                <a:gd name="f83" fmla="*/ f68 f30 1"/>
                <a:gd name="f84" fmla="*/ f69 f31 1"/>
                <a:gd name="f85" fmla="*/ f70 f31 1"/>
                <a:gd name="f86" fmla="*/ f71 f30 1"/>
                <a:gd name="f87" fmla="*/ f72 f30 1"/>
                <a:gd name="f88" fmla="*/ f73 f31 1"/>
                <a:gd name="f89" fmla="*/ f74 f30 1"/>
                <a:gd name="f90" fmla="*/ f75 f31 1"/>
                <a:gd name="f91" fmla="*/ f76 f30 1"/>
                <a:gd name="f92" fmla="*/ f77 f31 1"/>
                <a:gd name="f93" fmla="*/ f7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3" y="f84"/>
                </a:cxn>
                <a:cxn ang="f52">
                  <a:pos x="f83" y="f85"/>
                </a:cxn>
                <a:cxn ang="f52">
                  <a:pos x="f86" y="f85"/>
                </a:cxn>
                <a:cxn ang="f52">
                  <a:pos x="f87" y="f88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2"/>
                </a:cxn>
                <a:cxn ang="f52">
                  <a:pos x="f83" y="f84"/>
                </a:cxn>
              </a:cxnLst>
              <a:rect l="f79" t="f82" r="f80" b="f81"/>
              <a:pathLst>
                <a:path w="365029" h="13749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5" y="f24"/>
                  </a:ln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9" name="Freeform: Shape 849">
              <a:extLst>
                <a:ext uri="{FF2B5EF4-FFF2-40B4-BE49-F238E27FC236}">
                  <a16:creationId xmlns:a16="http://schemas.microsoft.com/office/drawing/2014/main" id="{9106DE17-D0F3-B5EC-2C3D-77694AEFCC7D}"/>
                </a:ext>
              </a:extLst>
            </p:cNvPr>
            <p:cNvSpPr/>
            <p:nvPr/>
          </p:nvSpPr>
          <p:spPr>
            <a:xfrm>
              <a:off x="9233656" y="5439518"/>
              <a:ext cx="35304" cy="25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305"/>
                <a:gd name="f7" fmla="val 25811"/>
                <a:gd name="f8" fmla="val 2294"/>
                <a:gd name="f9" fmla="val 11464"/>
                <a:gd name="f10" fmla="val 4072"/>
                <a:gd name="f11" fmla="val 12734"/>
                <a:gd name="f12" fmla="val 4961"/>
                <a:gd name="f13" fmla="val 5116"/>
                <a:gd name="f14" fmla="val 4415"/>
                <a:gd name="f15" fmla="val 5532"/>
                <a:gd name="f16" fmla="val 3846"/>
                <a:gd name="f17" fmla="val 6230"/>
                <a:gd name="f18" fmla="val 6928"/>
                <a:gd name="f19" fmla="val 7500"/>
                <a:gd name="f20" fmla="val 14384"/>
                <a:gd name="f21" fmla="val 24133"/>
                <a:gd name="f22" fmla="val 22129"/>
                <a:gd name="f23" fmla="val 18343"/>
                <a:gd name="f24" fmla="val 27205"/>
                <a:gd name="f25" fmla="val 15273"/>
                <a:gd name="f26" fmla="val 30989"/>
                <a:gd name="f27" fmla="val 32576"/>
                <a:gd name="f28" fmla="val 34125"/>
                <a:gd name="f29" fmla="val 15861"/>
                <a:gd name="f30" fmla="val 35306"/>
                <a:gd name="f31" fmla="val 16924"/>
                <a:gd name="f32" fmla="val 9912"/>
                <a:gd name="f33" fmla="val 37"/>
                <a:gd name="f34" fmla="val 8642"/>
                <a:gd name="f35" fmla="val 7246"/>
                <a:gd name="f36" fmla="val 4758"/>
                <a:gd name="f37" fmla="val -222"/>
                <a:gd name="f38" fmla="val 2320"/>
                <a:gd name="f39" fmla="val 898"/>
                <a:gd name="f40" fmla="val 2957"/>
                <a:gd name="f41" fmla="val -703"/>
                <a:gd name="f42" fmla="val 5767"/>
                <a:gd name="f43" fmla="val -118"/>
                <a:gd name="f44" fmla="val 9312"/>
                <a:gd name="f45" fmla="+- 0 0 -90"/>
                <a:gd name="f46" fmla="*/ f3 1 35305"/>
                <a:gd name="f47" fmla="*/ f4 1 25811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35305"/>
                <a:gd name="f56" fmla="*/ f52 1 25811"/>
                <a:gd name="f57" fmla="*/ 2294 f53 1"/>
                <a:gd name="f58" fmla="*/ 11464 f52 1"/>
                <a:gd name="f59" fmla="*/ 4072 f53 1"/>
                <a:gd name="f60" fmla="*/ 12734 f52 1"/>
                <a:gd name="f61" fmla="*/ 4961 f53 1"/>
                <a:gd name="f62" fmla="*/ 5116 f52 1"/>
                <a:gd name="f63" fmla="*/ 6230 f53 1"/>
                <a:gd name="f64" fmla="*/ 3846 f52 1"/>
                <a:gd name="f65" fmla="*/ 7500 f53 1"/>
                <a:gd name="f66" fmla="*/ 14384 f52 1"/>
                <a:gd name="f67" fmla="*/ 24133 f53 1"/>
                <a:gd name="f68" fmla="*/ 25811 f52 1"/>
                <a:gd name="f69" fmla="*/ 22129 f52 1"/>
                <a:gd name="f70" fmla="*/ 30989 f53 1"/>
                <a:gd name="f71" fmla="*/ 15273 f52 1"/>
                <a:gd name="f72" fmla="*/ 35306 f53 1"/>
                <a:gd name="f73" fmla="*/ 16924 f52 1"/>
                <a:gd name="f74" fmla="*/ 9912 f53 1"/>
                <a:gd name="f75" fmla="*/ 37 f52 1"/>
                <a:gd name="f76" fmla="*/ 8642 f53 1"/>
                <a:gd name="f77" fmla="*/ 7246 f53 1"/>
                <a:gd name="f78" fmla="*/ 898 f53 1"/>
                <a:gd name="f79" fmla="*/ 2957 f52 1"/>
                <a:gd name="f80" fmla="+- f54 0 f1"/>
                <a:gd name="f81" fmla="*/ f57 1 35305"/>
                <a:gd name="f82" fmla="*/ f58 1 25811"/>
                <a:gd name="f83" fmla="*/ f59 1 35305"/>
                <a:gd name="f84" fmla="*/ f60 1 25811"/>
                <a:gd name="f85" fmla="*/ f61 1 35305"/>
                <a:gd name="f86" fmla="*/ f62 1 25811"/>
                <a:gd name="f87" fmla="*/ f63 1 35305"/>
                <a:gd name="f88" fmla="*/ f64 1 25811"/>
                <a:gd name="f89" fmla="*/ f65 1 35305"/>
                <a:gd name="f90" fmla="*/ f66 1 25811"/>
                <a:gd name="f91" fmla="*/ f67 1 35305"/>
                <a:gd name="f92" fmla="*/ f68 1 25811"/>
                <a:gd name="f93" fmla="*/ f69 1 25811"/>
                <a:gd name="f94" fmla="*/ f70 1 35305"/>
                <a:gd name="f95" fmla="*/ f71 1 25811"/>
                <a:gd name="f96" fmla="*/ f72 1 35305"/>
                <a:gd name="f97" fmla="*/ f73 1 25811"/>
                <a:gd name="f98" fmla="*/ f74 1 35305"/>
                <a:gd name="f99" fmla="*/ f75 1 25811"/>
                <a:gd name="f100" fmla="*/ f76 1 35305"/>
                <a:gd name="f101" fmla="*/ f77 1 35305"/>
                <a:gd name="f102" fmla="*/ f78 1 35305"/>
                <a:gd name="f103" fmla="*/ f79 1 25811"/>
                <a:gd name="f104" fmla="*/ f48 1 f55"/>
                <a:gd name="f105" fmla="*/ f49 1 f55"/>
                <a:gd name="f106" fmla="*/ f48 1 f56"/>
                <a:gd name="f107" fmla="*/ f50 1 f56"/>
                <a:gd name="f108" fmla="*/ f81 1 f55"/>
                <a:gd name="f109" fmla="*/ f82 1 f56"/>
                <a:gd name="f110" fmla="*/ f83 1 f55"/>
                <a:gd name="f111" fmla="*/ f84 1 f56"/>
                <a:gd name="f112" fmla="*/ f85 1 f55"/>
                <a:gd name="f113" fmla="*/ f86 1 f56"/>
                <a:gd name="f114" fmla="*/ f87 1 f55"/>
                <a:gd name="f115" fmla="*/ f88 1 f56"/>
                <a:gd name="f116" fmla="*/ f89 1 f55"/>
                <a:gd name="f117" fmla="*/ f90 1 f56"/>
                <a:gd name="f118" fmla="*/ f91 1 f55"/>
                <a:gd name="f119" fmla="*/ f92 1 f56"/>
                <a:gd name="f120" fmla="*/ f93 1 f56"/>
                <a:gd name="f121" fmla="*/ f94 1 f55"/>
                <a:gd name="f122" fmla="*/ f95 1 f56"/>
                <a:gd name="f123" fmla="*/ f96 1 f55"/>
                <a:gd name="f124" fmla="*/ f97 1 f56"/>
                <a:gd name="f125" fmla="*/ f98 1 f55"/>
                <a:gd name="f126" fmla="*/ f99 1 f56"/>
                <a:gd name="f127" fmla="*/ f100 1 f55"/>
                <a:gd name="f128" fmla="*/ f101 1 f55"/>
                <a:gd name="f129" fmla="*/ f102 1 f55"/>
                <a:gd name="f130" fmla="*/ f103 1 f56"/>
                <a:gd name="f131" fmla="*/ f104 f46 1"/>
                <a:gd name="f132" fmla="*/ f105 f46 1"/>
                <a:gd name="f133" fmla="*/ f107 f47 1"/>
                <a:gd name="f134" fmla="*/ f106 f47 1"/>
                <a:gd name="f135" fmla="*/ f108 f46 1"/>
                <a:gd name="f136" fmla="*/ f109 f47 1"/>
                <a:gd name="f137" fmla="*/ f110 f46 1"/>
                <a:gd name="f138" fmla="*/ f111 f47 1"/>
                <a:gd name="f139" fmla="*/ f112 f46 1"/>
                <a:gd name="f140" fmla="*/ f113 f47 1"/>
                <a:gd name="f141" fmla="*/ f114 f46 1"/>
                <a:gd name="f142" fmla="*/ f115 f47 1"/>
                <a:gd name="f143" fmla="*/ f116 f46 1"/>
                <a:gd name="f144" fmla="*/ f117 f47 1"/>
                <a:gd name="f145" fmla="*/ f118 f46 1"/>
                <a:gd name="f146" fmla="*/ f119 f47 1"/>
                <a:gd name="f147" fmla="*/ f120 f47 1"/>
                <a:gd name="f148" fmla="*/ f121 f46 1"/>
                <a:gd name="f149" fmla="*/ f122 f47 1"/>
                <a:gd name="f150" fmla="*/ f123 f46 1"/>
                <a:gd name="f151" fmla="*/ f124 f47 1"/>
                <a:gd name="f152" fmla="*/ f125 f46 1"/>
                <a:gd name="f153" fmla="*/ f126 f47 1"/>
                <a:gd name="f154" fmla="*/ f127 f46 1"/>
                <a:gd name="f155" fmla="*/ f128 f46 1"/>
                <a:gd name="f156" fmla="*/ f129 f46 1"/>
                <a:gd name="f157" fmla="*/ f130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0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5" y="f147"/>
                </a:cxn>
                <a:cxn ang="f80">
                  <a:pos x="f148" y="f149"/>
                </a:cxn>
                <a:cxn ang="f80">
                  <a:pos x="f150" y="f151"/>
                </a:cxn>
                <a:cxn ang="f80">
                  <a:pos x="f150" y="f151"/>
                </a:cxn>
                <a:cxn ang="f80">
                  <a:pos x="f152" y="f153"/>
                </a:cxn>
                <a:cxn ang="f80">
                  <a:pos x="f152" y="f153"/>
                </a:cxn>
                <a:cxn ang="f80">
                  <a:pos x="f154" y="f153"/>
                </a:cxn>
                <a:cxn ang="f80">
                  <a:pos x="f155" y="f153"/>
                </a:cxn>
                <a:cxn ang="f80">
                  <a:pos x="f156" y="f157"/>
                </a:cxn>
                <a:cxn ang="f80">
                  <a:pos x="f135" y="f136"/>
                </a:cxn>
              </a:cxnLst>
              <a:rect l="f131" t="f134" r="f132" b="f133"/>
              <a:pathLst>
                <a:path w="35305" h="25811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2" y="f13"/>
                  </a:lnTo>
                  <a:cubicBezTo>
                    <a:pt x="f12" y="f14"/>
                    <a:pt x="f15" y="f16"/>
                    <a:pt x="f17" y="f16"/>
                  </a:cubicBezTo>
                  <a:cubicBezTo>
                    <a:pt x="f18" y="f16"/>
                    <a:pt x="f19" y="f14"/>
                    <a:pt x="f19" y="f13"/>
                  </a:cubicBezTo>
                  <a:lnTo>
                    <a:pt x="f19" y="f20"/>
                  </a:lnTo>
                  <a:lnTo>
                    <a:pt x="f21" y="f7"/>
                  </a:lnTo>
                  <a:lnTo>
                    <a:pt x="f21" y="f22"/>
                  </a:lnTo>
                  <a:cubicBezTo>
                    <a:pt x="f21" y="f23"/>
                    <a:pt x="f24" y="f25"/>
                    <a:pt x="f26" y="f25"/>
                  </a:cubicBezTo>
                  <a:cubicBezTo>
                    <a:pt x="f27" y="f25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4" y="f33"/>
                  </a:lnTo>
                  <a:lnTo>
                    <a:pt x="f35" y="f33"/>
                  </a:lnTo>
                  <a:cubicBezTo>
                    <a:pt x="f36" y="f37"/>
                    <a:pt x="f38" y="f39"/>
                    <a:pt x="f39" y="f40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0" name="Freeform: Shape 850">
              <a:extLst>
                <a:ext uri="{FF2B5EF4-FFF2-40B4-BE49-F238E27FC236}">
                  <a16:creationId xmlns:a16="http://schemas.microsoft.com/office/drawing/2014/main" id="{2110DDA5-7336-6CC0-038B-901D31E071D6}"/>
                </a:ext>
              </a:extLst>
            </p:cNvPr>
            <p:cNvSpPr/>
            <p:nvPr/>
          </p:nvSpPr>
          <p:spPr>
            <a:xfrm>
              <a:off x="9238622" y="5443999"/>
              <a:ext cx="2542" cy="10034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003424"/>
                <a:gd name="f8" fmla="val 1002155"/>
                <a:gd name="f9" fmla="val 1002853"/>
                <a:gd name="f10" fmla="val 571"/>
                <a:gd name="f11" fmla="val 1269"/>
                <a:gd name="f12" fmla="val 1968"/>
                <a:gd name="f13" fmla="val 1270"/>
                <a:gd name="f14" fmla="val 569"/>
                <a:gd name="f15" fmla="+- 0 0 -90"/>
                <a:gd name="f16" fmla="*/ f3 1 2539"/>
                <a:gd name="f17" fmla="*/ f4 1 1003424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539"/>
                <a:gd name="f26" fmla="*/ f22 1 1003424"/>
                <a:gd name="f27" fmla="*/ 0 f23 1"/>
                <a:gd name="f28" fmla="*/ 1002155 f22 1"/>
                <a:gd name="f29" fmla="*/ 1269 f23 1"/>
                <a:gd name="f30" fmla="*/ 1003424 f22 1"/>
                <a:gd name="f31" fmla="*/ 2539 f23 1"/>
                <a:gd name="f32" fmla="*/ 1270 f22 1"/>
                <a:gd name="f33" fmla="*/ 0 f22 1"/>
                <a:gd name="f34" fmla="+- f24 0 f1"/>
                <a:gd name="f35" fmla="*/ f27 1 2539"/>
                <a:gd name="f36" fmla="*/ f28 1 1003424"/>
                <a:gd name="f37" fmla="*/ f29 1 2539"/>
                <a:gd name="f38" fmla="*/ f30 1 1003424"/>
                <a:gd name="f39" fmla="*/ f31 1 2539"/>
                <a:gd name="f40" fmla="*/ f32 1 1003424"/>
                <a:gd name="f41" fmla="*/ f33 1 1003424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58"/>
                </a:cxn>
                <a:cxn ang="f34">
                  <a:pos x="f61" y="f62"/>
                </a:cxn>
                <a:cxn ang="f34">
                  <a:pos x="f59" y="f63"/>
                </a:cxn>
                <a:cxn ang="f34">
                  <a:pos x="f57" y="f62"/>
                </a:cxn>
                <a:cxn ang="f34">
                  <a:pos x="f57" y="f58"/>
                </a:cxn>
              </a:cxnLst>
              <a:rect l="f53" t="f56" r="f54" b="f55"/>
              <a:pathLst>
                <a:path w="2539" h="1003424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cubicBezTo>
                    <a:pt x="f12" y="f7"/>
                    <a:pt x="f6" y="f9"/>
                    <a:pt x="f6" y="f8"/>
                  </a:cubicBezTo>
                  <a:lnTo>
                    <a:pt x="f6" y="f13"/>
                  </a:lnTo>
                  <a:cubicBezTo>
                    <a:pt x="f6" y="f14"/>
                    <a:pt x="f12" y="f5"/>
                    <a:pt x="f11" y="f5"/>
                  </a:cubicBezTo>
                  <a:cubicBezTo>
                    <a:pt x="f10" y="f5"/>
                    <a:pt x="f5" y="f14"/>
                    <a:pt x="f5" y="f13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1" name="Freeform: Shape 851">
              <a:extLst>
                <a:ext uri="{FF2B5EF4-FFF2-40B4-BE49-F238E27FC236}">
                  <a16:creationId xmlns:a16="http://schemas.microsoft.com/office/drawing/2014/main" id="{8A4C2A6A-D759-21C3-9C8B-B817CC9AE442}"/>
                </a:ext>
              </a:extLst>
            </p:cNvPr>
            <p:cNvSpPr/>
            <p:nvPr/>
          </p:nvSpPr>
          <p:spPr>
            <a:xfrm>
              <a:off x="8723266" y="5728661"/>
              <a:ext cx="144612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615"/>
                <a:gd name="f7" fmla="val 13839"/>
                <a:gd name="f8" fmla="val 6983"/>
                <a:gd name="f9" fmla="val 6856"/>
                <a:gd name="f10" fmla="val 144616"/>
                <a:gd name="f11" fmla="val 3809"/>
                <a:gd name="f12" fmla="val 6919"/>
                <a:gd name="f13" fmla="val 3050"/>
                <a:gd name="f14" fmla="+- 0 0 -90"/>
                <a:gd name="f15" fmla="*/ f3 1 144615"/>
                <a:gd name="f16" fmla="*/ f4 1 1383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44615"/>
                <a:gd name="f25" fmla="*/ f21 1 13839"/>
                <a:gd name="f26" fmla="*/ 6983 f22 1"/>
                <a:gd name="f27" fmla="*/ 6856 f21 1"/>
                <a:gd name="f28" fmla="*/ 13839 f21 1"/>
                <a:gd name="f29" fmla="*/ 144616 f22 1"/>
                <a:gd name="f30" fmla="*/ 0 f21 1"/>
                <a:gd name="f31" fmla="*/ 0 f22 1"/>
                <a:gd name="f32" fmla="+- f23 0 f1"/>
                <a:gd name="f33" fmla="*/ f26 1 144615"/>
                <a:gd name="f34" fmla="*/ f27 1 13839"/>
                <a:gd name="f35" fmla="*/ f28 1 13839"/>
                <a:gd name="f36" fmla="*/ f29 1 144615"/>
                <a:gd name="f37" fmla="*/ f30 1 13839"/>
                <a:gd name="f38" fmla="*/ f31 1 144615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6" y="f57"/>
                </a:cxn>
                <a:cxn ang="f32">
                  <a:pos x="f58" y="f57"/>
                </a:cxn>
                <a:cxn ang="f32">
                  <a:pos x="f53" y="f54"/>
                </a:cxn>
              </a:cxnLst>
              <a:rect l="f49" t="f52" r="f50" b="f51"/>
              <a:pathLst>
                <a:path w="144615" h="13839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lnTo>
                    <a:pt x="f10" y="f5"/>
                  </a:lnTo>
                  <a:lnTo>
                    <a:pt x="f5" y="f5"/>
                  </a:lnTo>
                  <a:cubicBezTo>
                    <a:pt x="f11" y="f5"/>
                    <a:pt x="f12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2" name="Freeform: Shape 852">
              <a:extLst>
                <a:ext uri="{FF2B5EF4-FFF2-40B4-BE49-F238E27FC236}">
                  <a16:creationId xmlns:a16="http://schemas.microsoft.com/office/drawing/2014/main" id="{47EE5EE7-B445-0169-DB75-1BB697F14909}"/>
                </a:ext>
              </a:extLst>
            </p:cNvPr>
            <p:cNvSpPr/>
            <p:nvPr/>
          </p:nvSpPr>
          <p:spPr>
            <a:xfrm>
              <a:off x="9285091" y="5605125"/>
              <a:ext cx="25008" cy="220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012"/>
                <a:gd name="f7" fmla="val 22092"/>
                <a:gd name="f8" fmla="val 5714"/>
                <a:gd name="f9" fmla="val 5206"/>
                <a:gd name="f10" fmla="val 5638"/>
                <a:gd name="f11" fmla="val 8492"/>
                <a:gd name="f12" fmla="val 3238"/>
                <a:gd name="f13" fmla="val 11261"/>
                <a:gd name="f14" fmla="val 11808"/>
                <a:gd name="f15" fmla="val 13840"/>
                <a:gd name="f16" fmla="val 13967"/>
                <a:gd name="f17" fmla="val 18156"/>
                <a:gd name="f18" fmla="val 14370"/>
                <a:gd name="f19" fmla="val 17039"/>
                <a:gd name="f20" fmla="val 11300"/>
                <a:gd name="f21" fmla="val 20823"/>
                <a:gd name="f22" fmla="val 22334"/>
                <a:gd name="f23" fmla="val 11271"/>
                <a:gd name="f24" fmla="val 23819"/>
                <a:gd name="f25" fmla="val 11764"/>
                <a:gd name="f26" fmla="val 25013"/>
                <a:gd name="f27" fmla="val 12697"/>
                <a:gd name="f28" fmla="val 2921"/>
                <a:gd name="f29" fmla="val 4571"/>
                <a:gd name="f30" fmla="val 1237"/>
                <a:gd name="f31" fmla="val 5600"/>
                <a:gd name="f32" fmla="val 3143"/>
                <a:gd name="f33" fmla="+- 0 0 -90"/>
                <a:gd name="f34" fmla="*/ f3 1 25012"/>
                <a:gd name="f35" fmla="*/ f4 1 22092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25012"/>
                <a:gd name="f44" fmla="*/ f40 1 22092"/>
                <a:gd name="f45" fmla="*/ 5714 f41 1"/>
                <a:gd name="f46" fmla="*/ 5206 f40 1"/>
                <a:gd name="f47" fmla="*/ 0 f41 1"/>
                <a:gd name="f48" fmla="*/ 11808 f40 1"/>
                <a:gd name="f49" fmla="*/ 13840 f40 1"/>
                <a:gd name="f50" fmla="*/ 13967 f41 1"/>
                <a:gd name="f51" fmla="*/ 22092 f40 1"/>
                <a:gd name="f52" fmla="*/ 18156 f40 1"/>
                <a:gd name="f53" fmla="*/ 20823 f41 1"/>
                <a:gd name="f54" fmla="*/ 11300 f40 1"/>
                <a:gd name="f55" fmla="*/ 25013 f41 1"/>
                <a:gd name="f56" fmla="*/ 12697 f40 1"/>
                <a:gd name="f57" fmla="*/ 2921 f41 1"/>
                <a:gd name="f58" fmla="*/ 0 f40 1"/>
                <a:gd name="f59" fmla="+- f42 0 f1"/>
                <a:gd name="f60" fmla="*/ f45 1 25012"/>
                <a:gd name="f61" fmla="*/ f46 1 22092"/>
                <a:gd name="f62" fmla="*/ f47 1 25012"/>
                <a:gd name="f63" fmla="*/ f48 1 22092"/>
                <a:gd name="f64" fmla="*/ f49 1 22092"/>
                <a:gd name="f65" fmla="*/ f50 1 25012"/>
                <a:gd name="f66" fmla="*/ f51 1 22092"/>
                <a:gd name="f67" fmla="*/ f52 1 22092"/>
                <a:gd name="f68" fmla="*/ f53 1 25012"/>
                <a:gd name="f69" fmla="*/ f54 1 22092"/>
                <a:gd name="f70" fmla="*/ f55 1 25012"/>
                <a:gd name="f71" fmla="*/ f56 1 22092"/>
                <a:gd name="f72" fmla="*/ f57 1 25012"/>
                <a:gd name="f73" fmla="*/ f58 1 22092"/>
                <a:gd name="f74" fmla="*/ f36 1 f43"/>
                <a:gd name="f75" fmla="*/ f37 1 f43"/>
                <a:gd name="f76" fmla="*/ f36 1 f44"/>
                <a:gd name="f77" fmla="*/ f38 1 f44"/>
                <a:gd name="f78" fmla="*/ f60 1 f43"/>
                <a:gd name="f79" fmla="*/ f61 1 f44"/>
                <a:gd name="f80" fmla="*/ f62 1 f43"/>
                <a:gd name="f81" fmla="*/ f63 1 f44"/>
                <a:gd name="f82" fmla="*/ f64 1 f44"/>
                <a:gd name="f83" fmla="*/ f65 1 f43"/>
                <a:gd name="f84" fmla="*/ f66 1 f44"/>
                <a:gd name="f85" fmla="*/ f67 1 f44"/>
                <a:gd name="f86" fmla="*/ f68 1 f43"/>
                <a:gd name="f87" fmla="*/ f69 1 f44"/>
                <a:gd name="f88" fmla="*/ f70 1 f43"/>
                <a:gd name="f89" fmla="*/ f71 1 f44"/>
                <a:gd name="f90" fmla="*/ f72 1 f43"/>
                <a:gd name="f91" fmla="*/ f73 1 f44"/>
                <a:gd name="f92" fmla="*/ f74 f34 1"/>
                <a:gd name="f93" fmla="*/ f75 f34 1"/>
                <a:gd name="f94" fmla="*/ f77 f35 1"/>
                <a:gd name="f95" fmla="*/ f76 f35 1"/>
                <a:gd name="f96" fmla="*/ f78 f34 1"/>
                <a:gd name="f97" fmla="*/ f79 f35 1"/>
                <a:gd name="f98" fmla="*/ f80 f34 1"/>
                <a:gd name="f99" fmla="*/ f81 f35 1"/>
                <a:gd name="f100" fmla="*/ f82 f35 1"/>
                <a:gd name="f101" fmla="*/ f83 f34 1"/>
                <a:gd name="f102" fmla="*/ f84 f35 1"/>
                <a:gd name="f103" fmla="*/ f85 f35 1"/>
                <a:gd name="f104" fmla="*/ f86 f34 1"/>
                <a:gd name="f105" fmla="*/ f87 f35 1"/>
                <a:gd name="f106" fmla="*/ f88 f34 1"/>
                <a:gd name="f107" fmla="*/ f89 f35 1"/>
                <a:gd name="f108" fmla="*/ f90 f34 1"/>
                <a:gd name="f109" fmla="*/ f9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98" y="f100"/>
                </a:cxn>
                <a:cxn ang="f59">
                  <a:pos x="f101" y="f102"/>
                </a:cxn>
                <a:cxn ang="f59">
                  <a:pos x="f101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08" y="f109"/>
                </a:cxn>
                <a:cxn ang="f59">
                  <a:pos x="f96" y="f97"/>
                </a:cxn>
              </a:cxnLst>
              <a:rect l="f92" t="f95" r="f93" b="f94"/>
              <a:pathLst>
                <a:path w="25012" h="22092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5"/>
                  </a:lnTo>
                  <a:lnTo>
                    <a:pt x="f16" y="f7"/>
                  </a:lnTo>
                  <a:lnTo>
                    <a:pt x="f16" y="f17"/>
                  </a:lnTo>
                  <a:cubicBezTo>
                    <a:pt x="f16" y="f18"/>
                    <a:pt x="f19" y="f20"/>
                    <a:pt x="f21" y="f20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5"/>
                  </a:lnTo>
                  <a:lnTo>
                    <a:pt x="f28" y="f5"/>
                  </a:ln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3" name="Freeform: Shape 853">
              <a:extLst>
                <a:ext uri="{FF2B5EF4-FFF2-40B4-BE49-F238E27FC236}">
                  <a16:creationId xmlns:a16="http://schemas.microsoft.com/office/drawing/2014/main" id="{77E02022-FDFF-3F3B-2065-8E665D41CDE9}"/>
                </a:ext>
              </a:extLst>
            </p:cNvPr>
            <p:cNvSpPr/>
            <p:nvPr/>
          </p:nvSpPr>
          <p:spPr>
            <a:xfrm>
              <a:off x="9282046" y="5617186"/>
              <a:ext cx="630" cy="3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380"/>
                <a:gd name="f8" fmla="val 635"/>
                <a:gd name="f9" fmla="val 381"/>
                <a:gd name="f10" fmla="+- 0 0 -90"/>
                <a:gd name="f11" fmla="*/ f3 1 634"/>
                <a:gd name="f12" fmla="*/ f4 1 38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34"/>
                <a:gd name="f21" fmla="*/ f17 1 380"/>
                <a:gd name="f22" fmla="*/ 635 f18 1"/>
                <a:gd name="f23" fmla="*/ 0 f17 1"/>
                <a:gd name="f24" fmla="*/ 0 f18 1"/>
                <a:gd name="f25" fmla="*/ 381 f17 1"/>
                <a:gd name="f26" fmla="+- f19 0 f1"/>
                <a:gd name="f27" fmla="*/ f22 1 634"/>
                <a:gd name="f28" fmla="*/ f23 1 380"/>
                <a:gd name="f29" fmla="*/ f24 1 634"/>
                <a:gd name="f30" fmla="*/ f25 1 380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3" y="f46"/>
                </a:cxn>
                <a:cxn ang="f26">
                  <a:pos x="f43" y="f44"/>
                </a:cxn>
              </a:cxnLst>
              <a:rect l="f39" t="f42" r="f40" b="f41"/>
              <a:pathLst>
                <a:path w="634" h="380">
                  <a:moveTo>
                    <a:pt x="f8" y="f5"/>
                  </a:moveTo>
                  <a:lnTo>
                    <a:pt x="f5" y="f5"/>
                  </a:lnTo>
                  <a:lnTo>
                    <a:pt x="f8" y="f9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4" name="Freeform: Shape 854">
              <a:extLst>
                <a:ext uri="{FF2B5EF4-FFF2-40B4-BE49-F238E27FC236}">
                  <a16:creationId xmlns:a16="http://schemas.microsoft.com/office/drawing/2014/main" id="{0E4A3DCE-993B-4BE7-983B-3E2853C0CDBA}"/>
                </a:ext>
              </a:extLst>
            </p:cNvPr>
            <p:cNvSpPr/>
            <p:nvPr/>
          </p:nvSpPr>
          <p:spPr>
            <a:xfrm>
              <a:off x="9271503" y="5604229"/>
              <a:ext cx="19302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299"/>
                <a:gd name="f7" fmla="val 13839"/>
                <a:gd name="f8" fmla="val 12951"/>
                <a:gd name="f9" fmla="val 11173"/>
                <a:gd name="f10" fmla="val 6094"/>
                <a:gd name="f11" fmla="val 11097"/>
                <a:gd name="f12" fmla="val 5467"/>
                <a:gd name="f13" fmla="val 11554"/>
                <a:gd name="f14" fmla="val 4902"/>
                <a:gd name="f15" fmla="val 12177"/>
                <a:gd name="f16" fmla="val 4832"/>
                <a:gd name="f17" fmla="val 12227"/>
                <a:gd name="f18" fmla="val 4827"/>
                <a:gd name="f19" fmla="val 12265"/>
                <a:gd name="f20" fmla="val 4825"/>
                <a:gd name="f21" fmla="val 12316"/>
                <a:gd name="f22" fmla="val 12938"/>
                <a:gd name="f23" fmla="val 4750"/>
                <a:gd name="f24" fmla="val 13510"/>
                <a:gd name="f25" fmla="val 5198"/>
                <a:gd name="f26" fmla="val 13586"/>
                <a:gd name="f27" fmla="val 5824"/>
                <a:gd name="f28" fmla="val 13599"/>
                <a:gd name="f29" fmla="val 5914"/>
                <a:gd name="f30" fmla="val 6004"/>
                <a:gd name="f31" fmla="val 12697"/>
                <a:gd name="f32" fmla="val 16823"/>
                <a:gd name="f33" fmla="val 12150"/>
                <a:gd name="f34" fmla="val 19223"/>
                <a:gd name="f35" fmla="val 9380"/>
                <a:gd name="f36" fmla="val 19248"/>
                <a:gd name="f37" fmla="val 3516"/>
                <a:gd name="f38" fmla="val 17788"/>
                <a:gd name="f39" fmla="val 1172"/>
                <a:gd name="f40" fmla="val 15490"/>
                <a:gd name="f41" fmla="val 14094"/>
                <a:gd name="f42" fmla="val 12824"/>
                <a:gd name="f43" fmla="val 127"/>
                <a:gd name="f44" fmla="val 13840"/>
                <a:gd name="f45" fmla="+- 0 0 -90"/>
                <a:gd name="f46" fmla="*/ f3 1 19299"/>
                <a:gd name="f47" fmla="*/ f4 1 13839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9299"/>
                <a:gd name="f56" fmla="*/ f52 1 13839"/>
                <a:gd name="f57" fmla="*/ 0 f53 1"/>
                <a:gd name="f58" fmla="*/ 12951 f52 1"/>
                <a:gd name="f59" fmla="*/ 11173 f53 1"/>
                <a:gd name="f60" fmla="*/ 6094 f52 1"/>
                <a:gd name="f61" fmla="*/ 12177 f53 1"/>
                <a:gd name="f62" fmla="*/ 4832 f52 1"/>
                <a:gd name="f63" fmla="*/ 12316 f53 1"/>
                <a:gd name="f64" fmla="*/ 4825 f52 1"/>
                <a:gd name="f65" fmla="*/ 13586 f53 1"/>
                <a:gd name="f66" fmla="*/ 5824 f52 1"/>
                <a:gd name="f67" fmla="*/ 12697 f52 1"/>
                <a:gd name="f68" fmla="*/ 19299 f53 1"/>
                <a:gd name="f69" fmla="*/ 15490 f53 1"/>
                <a:gd name="f70" fmla="*/ 0 f52 1"/>
                <a:gd name="f71" fmla="*/ 14094 f53 1"/>
                <a:gd name="f72" fmla="*/ 12824 f53 1"/>
                <a:gd name="f73" fmla="*/ 127 f53 1"/>
                <a:gd name="f74" fmla="*/ 13840 f52 1"/>
                <a:gd name="f75" fmla="+- f54 0 f1"/>
                <a:gd name="f76" fmla="*/ f57 1 19299"/>
                <a:gd name="f77" fmla="*/ f58 1 13839"/>
                <a:gd name="f78" fmla="*/ f59 1 19299"/>
                <a:gd name="f79" fmla="*/ f60 1 13839"/>
                <a:gd name="f80" fmla="*/ f61 1 19299"/>
                <a:gd name="f81" fmla="*/ f62 1 13839"/>
                <a:gd name="f82" fmla="*/ f63 1 19299"/>
                <a:gd name="f83" fmla="*/ f64 1 13839"/>
                <a:gd name="f84" fmla="*/ f65 1 19299"/>
                <a:gd name="f85" fmla="*/ f66 1 13839"/>
                <a:gd name="f86" fmla="*/ f67 1 13839"/>
                <a:gd name="f87" fmla="*/ f68 1 19299"/>
                <a:gd name="f88" fmla="*/ f69 1 19299"/>
                <a:gd name="f89" fmla="*/ f70 1 13839"/>
                <a:gd name="f90" fmla="*/ f71 1 19299"/>
                <a:gd name="f91" fmla="*/ f72 1 19299"/>
                <a:gd name="f92" fmla="*/ f73 1 19299"/>
                <a:gd name="f93" fmla="*/ f74 1 13839"/>
                <a:gd name="f94" fmla="*/ f48 1 f55"/>
                <a:gd name="f95" fmla="*/ f49 1 f55"/>
                <a:gd name="f96" fmla="*/ f48 1 f56"/>
                <a:gd name="f97" fmla="*/ f50 1 f56"/>
                <a:gd name="f98" fmla="*/ f76 1 f55"/>
                <a:gd name="f99" fmla="*/ f77 1 f56"/>
                <a:gd name="f100" fmla="*/ f78 1 f55"/>
                <a:gd name="f101" fmla="*/ f79 1 f56"/>
                <a:gd name="f102" fmla="*/ f80 1 f55"/>
                <a:gd name="f103" fmla="*/ f81 1 f56"/>
                <a:gd name="f104" fmla="*/ f82 1 f55"/>
                <a:gd name="f105" fmla="*/ f83 1 f56"/>
                <a:gd name="f106" fmla="*/ f84 1 f55"/>
                <a:gd name="f107" fmla="*/ f85 1 f56"/>
                <a:gd name="f108" fmla="*/ f86 1 f56"/>
                <a:gd name="f109" fmla="*/ f87 1 f55"/>
                <a:gd name="f110" fmla="*/ f88 1 f55"/>
                <a:gd name="f111" fmla="*/ f89 1 f56"/>
                <a:gd name="f112" fmla="*/ f90 1 f55"/>
                <a:gd name="f113" fmla="*/ f91 1 f55"/>
                <a:gd name="f114" fmla="*/ f92 1 f55"/>
                <a:gd name="f115" fmla="*/ f93 1 f56"/>
                <a:gd name="f116" fmla="*/ f94 f46 1"/>
                <a:gd name="f117" fmla="*/ f95 f46 1"/>
                <a:gd name="f118" fmla="*/ f97 f47 1"/>
                <a:gd name="f119" fmla="*/ f96 f47 1"/>
                <a:gd name="f120" fmla="*/ f98 f46 1"/>
                <a:gd name="f121" fmla="*/ f99 f47 1"/>
                <a:gd name="f122" fmla="*/ f100 f46 1"/>
                <a:gd name="f123" fmla="*/ f101 f47 1"/>
                <a:gd name="f124" fmla="*/ f102 f46 1"/>
                <a:gd name="f125" fmla="*/ f103 f47 1"/>
                <a:gd name="f126" fmla="*/ f104 f46 1"/>
                <a:gd name="f127" fmla="*/ f105 f47 1"/>
                <a:gd name="f128" fmla="*/ f106 f46 1"/>
                <a:gd name="f129" fmla="*/ f107 f47 1"/>
                <a:gd name="f130" fmla="*/ f108 f47 1"/>
                <a:gd name="f131" fmla="*/ f109 f46 1"/>
                <a:gd name="f132" fmla="*/ f110 f46 1"/>
                <a:gd name="f133" fmla="*/ f111 f47 1"/>
                <a:gd name="f134" fmla="*/ f112 f46 1"/>
                <a:gd name="f135" fmla="*/ f113 f46 1"/>
                <a:gd name="f136" fmla="*/ f114 f46 1"/>
                <a:gd name="f137" fmla="*/ f115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0" y="f121"/>
                </a:cxn>
                <a:cxn ang="f75">
                  <a:pos x="f122" y="f121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28" y="f123"/>
                </a:cxn>
                <a:cxn ang="f75">
                  <a:pos x="f128" y="f130"/>
                </a:cxn>
                <a:cxn ang="f75">
                  <a:pos x="f131" y="f123"/>
                </a:cxn>
                <a:cxn ang="f75">
                  <a:pos x="f132" y="f133"/>
                </a:cxn>
                <a:cxn ang="f75">
                  <a:pos x="f134" y="f133"/>
                </a:cxn>
                <a:cxn ang="f75">
                  <a:pos x="f135" y="f133"/>
                </a:cxn>
                <a:cxn ang="f75">
                  <a:pos x="f136" y="f133"/>
                </a:cxn>
                <a:cxn ang="f75">
                  <a:pos x="f136" y="f137"/>
                </a:cxn>
              </a:cxnLst>
              <a:rect l="f116" t="f119" r="f117" b="f118"/>
              <a:pathLst>
                <a:path w="19299" h="13839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0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10"/>
                  </a:cubicBezTo>
                  <a:lnTo>
                    <a:pt x="f26" y="f31"/>
                  </a:lnTo>
                  <a:cubicBezTo>
                    <a:pt x="f32" y="f33"/>
                    <a:pt x="f34" y="f35"/>
                    <a:pt x="f6" y="f10"/>
                  </a:cubicBezTo>
                  <a:cubicBezTo>
                    <a:pt x="f36" y="f37"/>
                    <a:pt x="f38" y="f39"/>
                    <a:pt x="f40" y="f5"/>
                  </a:cubicBezTo>
                  <a:lnTo>
                    <a:pt x="f41" y="f5"/>
                  </a:lnTo>
                  <a:lnTo>
                    <a:pt x="f42" y="f5"/>
                  </a:lnTo>
                  <a:lnTo>
                    <a:pt x="f43" y="f5"/>
                  </a:lnTo>
                  <a:lnTo>
                    <a:pt x="f43" y="f4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5" name="Freeform: Shape 855">
              <a:extLst>
                <a:ext uri="{FF2B5EF4-FFF2-40B4-BE49-F238E27FC236}">
                  <a16:creationId xmlns:a16="http://schemas.microsoft.com/office/drawing/2014/main" id="{71477867-F16C-3F89-6917-546E1DCE9445}"/>
                </a:ext>
              </a:extLst>
            </p:cNvPr>
            <p:cNvSpPr/>
            <p:nvPr/>
          </p:nvSpPr>
          <p:spPr>
            <a:xfrm>
              <a:off x="9299054" y="5617351"/>
              <a:ext cx="13898" cy="8195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5"/>
                <a:gd name="f7" fmla="val 819534"/>
                <a:gd name="f8" fmla="val 5927"/>
                <a:gd name="f9" fmla="val 819535"/>
                <a:gd name="f10" fmla="val 13839"/>
                <a:gd name="f11" fmla="val 6943"/>
                <a:gd name="f12" fmla="val 6054"/>
                <a:gd name="f13" fmla="val 4784"/>
                <a:gd name="f14" fmla="val 13915"/>
                <a:gd name="f15" fmla="val 4364"/>
                <a:gd name="f16" fmla="val 3935"/>
                <a:gd name="f17" fmla="val 3515"/>
                <a:gd name="f18" fmla="val 13077"/>
                <a:gd name="f19" fmla="val 2499"/>
                <a:gd name="f20" fmla="val 12773"/>
                <a:gd name="f21" fmla="val 2129"/>
                <a:gd name="f22" fmla="val 12430"/>
                <a:gd name="f23" fmla="val 1789"/>
                <a:gd name="f24" fmla="val 12061"/>
                <a:gd name="f25" fmla="val 1483"/>
                <a:gd name="f26" fmla="val 10868"/>
                <a:gd name="f27" fmla="val 550"/>
                <a:gd name="f28" fmla="val 9382"/>
                <a:gd name="f29" fmla="val 57"/>
                <a:gd name="f30" fmla="val 7872"/>
                <a:gd name="f31" fmla="val 86"/>
                <a:gd name="f32" fmla="val 4126"/>
                <a:gd name="f33" fmla="val -509"/>
                <a:gd name="f34" fmla="val 622"/>
                <a:gd name="f35" fmla="val 2039"/>
                <a:gd name="f36" fmla="val 25"/>
                <a:gd name="f37" fmla="val 5778"/>
                <a:gd name="f38" fmla="val 12"/>
                <a:gd name="f39" fmla="val 5828"/>
                <a:gd name="f40" fmla="val 5877"/>
                <a:gd name="f41" fmla="+- 0 0 -90"/>
                <a:gd name="f42" fmla="*/ f3 1 13895"/>
                <a:gd name="f43" fmla="*/ f4 1 819534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3895"/>
                <a:gd name="f52" fmla="*/ f48 1 819534"/>
                <a:gd name="f53" fmla="*/ 0 f49 1"/>
                <a:gd name="f54" fmla="*/ 5927 f48 1"/>
                <a:gd name="f55" fmla="*/ 819535 f48 1"/>
                <a:gd name="f56" fmla="*/ 13839 f49 1"/>
                <a:gd name="f57" fmla="*/ 6943 f48 1"/>
                <a:gd name="f58" fmla="*/ 6054 f48 1"/>
                <a:gd name="f59" fmla="*/ 4784 f48 1"/>
                <a:gd name="f60" fmla="*/ 3515 f48 1"/>
                <a:gd name="f61" fmla="*/ 13077 f49 1"/>
                <a:gd name="f62" fmla="*/ 2499 f48 1"/>
                <a:gd name="f63" fmla="*/ 12061 f49 1"/>
                <a:gd name="f64" fmla="*/ 1483 f48 1"/>
                <a:gd name="f65" fmla="*/ 7872 f49 1"/>
                <a:gd name="f66" fmla="*/ 86 f48 1"/>
                <a:gd name="f67" fmla="*/ 25 f49 1"/>
                <a:gd name="f68" fmla="*/ 5778 f48 1"/>
                <a:gd name="f69" fmla="+- f50 0 f1"/>
                <a:gd name="f70" fmla="*/ f53 1 13895"/>
                <a:gd name="f71" fmla="*/ f54 1 819534"/>
                <a:gd name="f72" fmla="*/ f55 1 819534"/>
                <a:gd name="f73" fmla="*/ f56 1 13895"/>
                <a:gd name="f74" fmla="*/ f57 1 819534"/>
                <a:gd name="f75" fmla="*/ f58 1 819534"/>
                <a:gd name="f76" fmla="*/ f59 1 819534"/>
                <a:gd name="f77" fmla="*/ f60 1 819534"/>
                <a:gd name="f78" fmla="*/ f61 1 13895"/>
                <a:gd name="f79" fmla="*/ f62 1 819534"/>
                <a:gd name="f80" fmla="*/ f63 1 13895"/>
                <a:gd name="f81" fmla="*/ f64 1 819534"/>
                <a:gd name="f82" fmla="*/ f65 1 13895"/>
                <a:gd name="f83" fmla="*/ f66 1 819534"/>
                <a:gd name="f84" fmla="*/ f67 1 13895"/>
                <a:gd name="f85" fmla="*/ f68 1 819534"/>
                <a:gd name="f86" fmla="*/ f44 1 f51"/>
                <a:gd name="f87" fmla="*/ f45 1 f51"/>
                <a:gd name="f88" fmla="*/ f44 1 f52"/>
                <a:gd name="f89" fmla="*/ f46 1 f52"/>
                <a:gd name="f90" fmla="*/ f70 1 f51"/>
                <a:gd name="f91" fmla="*/ f71 1 f52"/>
                <a:gd name="f92" fmla="*/ f72 1 f52"/>
                <a:gd name="f93" fmla="*/ f73 1 f51"/>
                <a:gd name="f94" fmla="*/ f74 1 f52"/>
                <a:gd name="f95" fmla="*/ f75 1 f52"/>
                <a:gd name="f96" fmla="*/ f76 1 f52"/>
                <a:gd name="f97" fmla="*/ f77 1 f52"/>
                <a:gd name="f98" fmla="*/ f78 1 f51"/>
                <a:gd name="f99" fmla="*/ f79 1 f52"/>
                <a:gd name="f100" fmla="*/ f80 1 f51"/>
                <a:gd name="f101" fmla="*/ f81 1 f52"/>
                <a:gd name="f102" fmla="*/ f82 1 f51"/>
                <a:gd name="f103" fmla="*/ f83 1 f52"/>
                <a:gd name="f104" fmla="*/ f84 1 f51"/>
                <a:gd name="f105" fmla="*/ f85 1 f52"/>
                <a:gd name="f106" fmla="*/ f86 f42 1"/>
                <a:gd name="f107" fmla="*/ f87 f42 1"/>
                <a:gd name="f108" fmla="*/ f89 f43 1"/>
                <a:gd name="f109" fmla="*/ f88 f43 1"/>
                <a:gd name="f110" fmla="*/ f90 f42 1"/>
                <a:gd name="f111" fmla="*/ f91 f43 1"/>
                <a:gd name="f112" fmla="*/ f92 f43 1"/>
                <a:gd name="f113" fmla="*/ f93 f42 1"/>
                <a:gd name="f114" fmla="*/ f94 f43 1"/>
                <a:gd name="f115" fmla="*/ f95 f43 1"/>
                <a:gd name="f116" fmla="*/ f96 f43 1"/>
                <a:gd name="f117" fmla="*/ f97 f43 1"/>
                <a:gd name="f118" fmla="*/ f98 f42 1"/>
                <a:gd name="f119" fmla="*/ f99 f43 1"/>
                <a:gd name="f120" fmla="*/ f100 f42 1"/>
                <a:gd name="f121" fmla="*/ f101 f43 1"/>
                <a:gd name="f122" fmla="*/ f102 f42 1"/>
                <a:gd name="f123" fmla="*/ f103 f43 1"/>
                <a:gd name="f124" fmla="*/ f104 f42 1"/>
                <a:gd name="f125" fmla="*/ f105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0" y="f111"/>
                </a:cxn>
                <a:cxn ang="f69">
                  <a:pos x="f110" y="f112"/>
                </a:cxn>
                <a:cxn ang="f69">
                  <a:pos x="f113" y="f112"/>
                </a:cxn>
                <a:cxn ang="f69">
                  <a:pos x="f113" y="f114"/>
                </a:cxn>
                <a:cxn ang="f69">
                  <a:pos x="f113" y="f115"/>
                </a:cxn>
                <a:cxn ang="f69">
                  <a:pos x="f113" y="f116"/>
                </a:cxn>
                <a:cxn ang="f69">
                  <a:pos x="f113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10" y="f111"/>
                </a:cxn>
              </a:cxnLst>
              <a:rect l="f106" t="f109" r="f107" b="f108"/>
              <a:pathLst>
                <a:path w="13895" h="819534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11"/>
                  </a:lnTo>
                  <a:cubicBezTo>
                    <a:pt x="f10" y="f11"/>
                    <a:pt x="f10" y="f11"/>
                    <a:pt x="f10" y="f12"/>
                  </a:cubicBezTo>
                  <a:lnTo>
                    <a:pt x="f10" y="f13"/>
                  </a:lnTo>
                  <a:cubicBezTo>
                    <a:pt x="f14" y="f15"/>
                    <a:pt x="f14" y="f16"/>
                    <a:pt x="f10" y="f17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5" y="f40"/>
                    <a:pt x="f5" y="f8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6" name="Freeform: Shape 856">
              <a:extLst>
                <a:ext uri="{FF2B5EF4-FFF2-40B4-BE49-F238E27FC236}">
                  <a16:creationId xmlns:a16="http://schemas.microsoft.com/office/drawing/2014/main" id="{0F844851-F020-7DF4-2F6C-3F3028F05B5A}"/>
                </a:ext>
              </a:extLst>
            </p:cNvPr>
            <p:cNvSpPr/>
            <p:nvPr/>
          </p:nvSpPr>
          <p:spPr>
            <a:xfrm>
              <a:off x="9282668" y="5609048"/>
              <a:ext cx="2432" cy="8278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3"/>
                <a:gd name="f7" fmla="val 827835"/>
                <a:gd name="f8" fmla="val 12"/>
                <a:gd name="f9" fmla="val 827836"/>
                <a:gd name="f10" fmla="val 2425"/>
                <a:gd name="f11" fmla="val 1277"/>
                <a:gd name="f12" fmla="val 2502"/>
                <a:gd name="f13" fmla="val 650"/>
                <a:gd name="f14" fmla="val 2057"/>
                <a:gd name="f15" fmla="val 83"/>
                <a:gd name="f16" fmla="val 1422"/>
                <a:gd name="f17" fmla="val 8"/>
                <a:gd name="f18" fmla="val 1333"/>
                <a:gd name="f19" fmla="val -3"/>
                <a:gd name="f20" fmla="val 1244"/>
                <a:gd name="f21" fmla="val 1155"/>
                <a:gd name="f22" fmla="val 521"/>
                <a:gd name="f23" fmla="val 4"/>
                <a:gd name="f24" fmla="val 512"/>
                <a:gd name="f25" fmla="val 1143"/>
                <a:gd name="f26" fmla="val 1188"/>
                <a:gd name="f27" fmla="val 1233"/>
                <a:gd name="f28" fmla="+- 0 0 -90"/>
                <a:gd name="f29" fmla="*/ f3 1 2433"/>
                <a:gd name="f30" fmla="*/ f4 1 82783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2433"/>
                <a:gd name="f39" fmla="*/ f35 1 827835"/>
                <a:gd name="f40" fmla="*/ 12 f36 1"/>
                <a:gd name="f41" fmla="*/ 827836 f35 1"/>
                <a:gd name="f42" fmla="*/ 2425 f36 1"/>
                <a:gd name="f43" fmla="*/ 1277 f35 1"/>
                <a:gd name="f44" fmla="*/ 1422 f36 1"/>
                <a:gd name="f45" fmla="*/ 8 f35 1"/>
                <a:gd name="f46" fmla="*/ 1155 f36 1"/>
                <a:gd name="f47" fmla="*/ 0 f36 1"/>
                <a:gd name="f48" fmla="*/ 1143 f35 1"/>
                <a:gd name="f49" fmla="+- f37 0 f1"/>
                <a:gd name="f50" fmla="*/ f40 1 2433"/>
                <a:gd name="f51" fmla="*/ f41 1 827835"/>
                <a:gd name="f52" fmla="*/ f42 1 2433"/>
                <a:gd name="f53" fmla="*/ f43 1 827835"/>
                <a:gd name="f54" fmla="*/ f44 1 2433"/>
                <a:gd name="f55" fmla="*/ f45 1 827835"/>
                <a:gd name="f56" fmla="*/ f46 1 2433"/>
                <a:gd name="f57" fmla="*/ f47 1 2433"/>
                <a:gd name="f58" fmla="*/ f48 1 827835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8"/>
                <a:gd name="f66" fmla="*/ f53 1 f39"/>
                <a:gd name="f67" fmla="*/ f54 1 f38"/>
                <a:gd name="f68" fmla="*/ f55 1 f39"/>
                <a:gd name="f69" fmla="*/ f56 1 f38"/>
                <a:gd name="f70" fmla="*/ f57 1 f38"/>
                <a:gd name="f71" fmla="*/ f58 1 f39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29 1"/>
                <a:gd name="f79" fmla="*/ f66 f30 1"/>
                <a:gd name="f80" fmla="*/ f67 f29 1"/>
                <a:gd name="f81" fmla="*/ f68 f30 1"/>
                <a:gd name="f82" fmla="*/ f69 f29 1"/>
                <a:gd name="f83" fmla="*/ f70 f29 1"/>
                <a:gd name="f84" fmla="*/ f7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8" y="f77"/>
                </a:cxn>
                <a:cxn ang="f49">
                  <a:pos x="f78" y="f79"/>
                </a:cxn>
                <a:cxn ang="f49">
                  <a:pos x="f80" y="f81"/>
                </a:cxn>
                <a:cxn ang="f49">
                  <a:pos x="f82" y="f81"/>
                </a:cxn>
                <a:cxn ang="f49">
                  <a:pos x="f83" y="f84"/>
                </a:cxn>
                <a:cxn ang="f49">
                  <a:pos x="f76" y="f79"/>
                </a:cxn>
                <a:cxn ang="f49">
                  <a:pos x="f76" y="f77"/>
                </a:cxn>
              </a:cxnLst>
              <a:rect l="f72" t="f75" r="f73" b="f74"/>
              <a:pathLst>
                <a:path w="2433" h="827835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19"/>
                    <a:pt x="f21" y="f17"/>
                  </a:cubicBezTo>
                  <a:cubicBezTo>
                    <a:pt x="f22" y="f23"/>
                    <a:pt x="f8" y="f24"/>
                    <a:pt x="f5" y="f25"/>
                  </a:cubicBezTo>
                  <a:cubicBezTo>
                    <a:pt x="f5" y="f26"/>
                    <a:pt x="f8" y="f27"/>
                    <a:pt x="f8" y="f11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7" name="Freeform: Shape 857">
              <a:extLst>
                <a:ext uri="{FF2B5EF4-FFF2-40B4-BE49-F238E27FC236}">
                  <a16:creationId xmlns:a16="http://schemas.microsoft.com/office/drawing/2014/main" id="{5F8E1937-FD65-2481-0B28-BCCFC31E226E}"/>
                </a:ext>
              </a:extLst>
            </p:cNvPr>
            <p:cNvSpPr/>
            <p:nvPr/>
          </p:nvSpPr>
          <p:spPr>
            <a:xfrm>
              <a:off x="9409267" y="5611471"/>
              <a:ext cx="13834" cy="1662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166200"/>
                <a:gd name="f8" fmla="val 13839"/>
                <a:gd name="f9" fmla="val 166201"/>
                <a:gd name="f10" fmla="val 6856"/>
                <a:gd name="f11" fmla="val 3073"/>
                <a:gd name="f12" fmla="val 3786"/>
                <a:gd name="f13" fmla="+- 0 0 -90"/>
                <a:gd name="f14" fmla="*/ f3 1 13838"/>
                <a:gd name="f15" fmla="*/ f4 1 16620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3838"/>
                <a:gd name="f24" fmla="*/ f20 1 166200"/>
                <a:gd name="f25" fmla="*/ 13839 f21 1"/>
                <a:gd name="f26" fmla="*/ 166201 f20 1"/>
                <a:gd name="f27" fmla="*/ 6856 f20 1"/>
                <a:gd name="f28" fmla="*/ 6856 f21 1"/>
                <a:gd name="f29" fmla="*/ 0 f21 1"/>
                <a:gd name="f30" fmla="*/ 0 f20 1"/>
                <a:gd name="f31" fmla="+- f22 0 f1"/>
                <a:gd name="f32" fmla="*/ f25 1 13838"/>
                <a:gd name="f33" fmla="*/ f26 1 166200"/>
                <a:gd name="f34" fmla="*/ f27 1 166200"/>
                <a:gd name="f35" fmla="*/ f28 1 13838"/>
                <a:gd name="f36" fmla="*/ f29 1 13838"/>
                <a:gd name="f37" fmla="*/ f30 1 166200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4"/>
                </a:cxn>
                <a:cxn ang="f31">
                  <a:pos x="f56" y="f57"/>
                </a:cxn>
                <a:cxn ang="f31">
                  <a:pos x="f56" y="f53"/>
                </a:cxn>
                <a:cxn ang="f31">
                  <a:pos x="f52" y="f53"/>
                </a:cxn>
              </a:cxnLst>
              <a:rect l="f48" t="f51" r="f49" b="f50"/>
              <a:pathLst>
                <a:path w="13838" h="166200">
                  <a:moveTo>
                    <a:pt x="f8" y="f9"/>
                  </a:moveTo>
                  <a:lnTo>
                    <a:pt x="f8" y="f10"/>
                  </a:lnTo>
                  <a:lnTo>
                    <a:pt x="f10" y="f10"/>
                  </a:lnTo>
                  <a:cubicBezTo>
                    <a:pt x="f11" y="f10"/>
                    <a:pt x="f5" y="f12"/>
                    <a:pt x="f5" y="f5"/>
                  </a:cubicBezTo>
                  <a:lnTo>
                    <a:pt x="f5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8" name="Freeform: Shape 858">
              <a:extLst>
                <a:ext uri="{FF2B5EF4-FFF2-40B4-BE49-F238E27FC236}">
                  <a16:creationId xmlns:a16="http://schemas.microsoft.com/office/drawing/2014/main" id="{511C7E24-F90D-241B-EC16-DEE7BA666198}"/>
                </a:ext>
              </a:extLst>
            </p:cNvPr>
            <p:cNvSpPr/>
            <p:nvPr/>
          </p:nvSpPr>
          <p:spPr>
            <a:xfrm>
              <a:off x="9432877" y="6437906"/>
              <a:ext cx="25392" cy="5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3"/>
                <a:gd name="f7" fmla="val 5459"/>
                <a:gd name="f8" fmla="val 18918"/>
                <a:gd name="f9" fmla="val 5460"/>
                <a:gd name="f10" fmla="val 4698"/>
                <a:gd name="f11" fmla="val 22448"/>
                <a:gd name="f12" fmla="val 4685"/>
                <a:gd name="f13" fmla="val 19845"/>
                <a:gd name="f14" fmla="val 2793"/>
                <a:gd name="f15" fmla="+- 0 0 -90"/>
                <a:gd name="f16" fmla="*/ f3 1 25393"/>
                <a:gd name="f17" fmla="*/ f4 1 545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5393"/>
                <a:gd name="f26" fmla="*/ f22 1 5459"/>
                <a:gd name="f27" fmla="*/ 18918 f23 1"/>
                <a:gd name="f28" fmla="*/ 0 f22 1"/>
                <a:gd name="f29" fmla="*/ 0 f23 1"/>
                <a:gd name="f30" fmla="*/ 5460 f22 1"/>
                <a:gd name="f31" fmla="*/ 25393 f23 1"/>
                <a:gd name="f32" fmla="*/ 4698 f22 1"/>
                <a:gd name="f33" fmla="+- f24 0 f1"/>
                <a:gd name="f34" fmla="*/ f27 1 25393"/>
                <a:gd name="f35" fmla="*/ f28 1 5459"/>
                <a:gd name="f36" fmla="*/ f29 1 25393"/>
                <a:gd name="f37" fmla="*/ f30 1 5459"/>
                <a:gd name="f38" fmla="*/ f31 1 25393"/>
                <a:gd name="f39" fmla="*/ f32 1 545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8" y="f59"/>
                </a:cxn>
                <a:cxn ang="f33">
                  <a:pos x="f58" y="f59"/>
                </a:cxn>
                <a:cxn ang="f33">
                  <a:pos x="f54" y="f55"/>
                </a:cxn>
              </a:cxnLst>
              <a:rect l="f50" t="f53" r="f51" b="f52"/>
              <a:pathLst>
                <a:path w="25393" h="5459">
                  <a:moveTo>
                    <a:pt x="f8" y="f5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6" y="f10"/>
                  </a:lnTo>
                  <a:lnTo>
                    <a:pt x="f6" y="f10"/>
                  </a:lnTo>
                  <a:cubicBezTo>
                    <a:pt x="f11" y="f12"/>
                    <a:pt x="f13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9" name="Freeform: Shape 859">
              <a:extLst>
                <a:ext uri="{FF2B5EF4-FFF2-40B4-BE49-F238E27FC236}">
                  <a16:creationId xmlns:a16="http://schemas.microsoft.com/office/drawing/2014/main" id="{4D0E15B1-5665-1AB2-A4C3-3B05576D577B}"/>
                </a:ext>
              </a:extLst>
            </p:cNvPr>
            <p:cNvSpPr/>
            <p:nvPr/>
          </p:nvSpPr>
          <p:spPr>
            <a:xfrm>
              <a:off x="0" y="4773616"/>
              <a:ext cx="12691" cy="1269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696"/>
                <a:gd name="f4" fmla="*/ f0 1 12696"/>
                <a:gd name="f5" fmla="*/ f1 1 12696"/>
                <a:gd name="f6" fmla="val f2"/>
                <a:gd name="f7" fmla="val f3"/>
                <a:gd name="f8" fmla="+- f7 0 f6"/>
                <a:gd name="f9" fmla="*/ f8 1 12696"/>
                <a:gd name="f10" fmla="*/ f6 1 f9"/>
                <a:gd name="f11" fmla="*/ f7 1 f9"/>
                <a:gd name="f12" fmla="*/ f10 f4 1"/>
                <a:gd name="f13" fmla="*/ f11 f4 1"/>
                <a:gd name="f14" fmla="*/ f11 f5 1"/>
                <a:gd name="f15" fmla="*/ f10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2" t="f15" r="f13" b="f14"/>
              <a:pathLst>
                <a:path w="12696" h="12696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0" name="Freeform: Shape 860">
              <a:extLst>
                <a:ext uri="{FF2B5EF4-FFF2-40B4-BE49-F238E27FC236}">
                  <a16:creationId xmlns:a16="http://schemas.microsoft.com/office/drawing/2014/main" id="{7D3CB569-3B07-B8D8-34B7-0F4F08FA7954}"/>
                </a:ext>
              </a:extLst>
            </p:cNvPr>
            <p:cNvSpPr/>
            <p:nvPr/>
          </p:nvSpPr>
          <p:spPr>
            <a:xfrm>
              <a:off x="9424757" y="6428762"/>
              <a:ext cx="33393" cy="67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392"/>
                <a:gd name="f7" fmla="val 6729"/>
                <a:gd name="f8" fmla="val 1143"/>
                <a:gd name="f9" fmla="val 1016"/>
                <a:gd name="f10" fmla="val 1396"/>
                <a:gd name="f11" fmla="val 4685"/>
                <a:gd name="f12" fmla="val 1092"/>
                <a:gd name="f13" fmla="val 7453"/>
                <a:gd name="f14" fmla="val 3492"/>
                <a:gd name="f15" fmla="val 7999"/>
                <a:gd name="f16" fmla="val 26790"/>
                <a:gd name="f17" fmla="val 26917"/>
                <a:gd name="f18" fmla="val 3111"/>
                <a:gd name="f19" fmla="val 29787"/>
                <a:gd name="f20" fmla="val 190"/>
                <a:gd name="f21" fmla="+- 0 0 -90"/>
                <a:gd name="f22" fmla="*/ f3 1 33392"/>
                <a:gd name="f23" fmla="*/ f4 1 672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3392"/>
                <a:gd name="f32" fmla="*/ f28 1 6729"/>
                <a:gd name="f33" fmla="*/ 33392 f29 1"/>
                <a:gd name="f34" fmla="*/ 0 f28 1"/>
                <a:gd name="f35" fmla="*/ 1143 f29 1"/>
                <a:gd name="f36" fmla="*/ 1016 f28 1"/>
                <a:gd name="f37" fmla="*/ 0 f29 1"/>
                <a:gd name="f38" fmla="*/ 1396 f29 1"/>
                <a:gd name="f39" fmla="*/ 7999 f29 1"/>
                <a:gd name="f40" fmla="*/ 6729 f28 1"/>
                <a:gd name="f41" fmla="*/ 26790 f29 1"/>
                <a:gd name="f42" fmla="+- f30 0 f1"/>
                <a:gd name="f43" fmla="*/ f33 1 33392"/>
                <a:gd name="f44" fmla="*/ f34 1 6729"/>
                <a:gd name="f45" fmla="*/ f35 1 33392"/>
                <a:gd name="f46" fmla="*/ f36 1 6729"/>
                <a:gd name="f47" fmla="*/ f37 1 33392"/>
                <a:gd name="f48" fmla="*/ f38 1 33392"/>
                <a:gd name="f49" fmla="*/ f39 1 33392"/>
                <a:gd name="f50" fmla="*/ f40 1 6729"/>
                <a:gd name="f51" fmla="*/ f41 1 33392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1"/>
                <a:gd name="f59" fmla="*/ f46 1 f32"/>
                <a:gd name="f60" fmla="*/ f47 1 f31"/>
                <a:gd name="f61" fmla="*/ f48 1 f31"/>
                <a:gd name="f62" fmla="*/ f49 1 f31"/>
                <a:gd name="f63" fmla="*/ f50 1 f32"/>
                <a:gd name="f64" fmla="*/ f51 1 f31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2 1"/>
                <a:gd name="f72" fmla="*/ f59 f23 1"/>
                <a:gd name="f73" fmla="*/ f60 f22 1"/>
                <a:gd name="f74" fmla="*/ f61 f22 1"/>
                <a:gd name="f75" fmla="*/ f62 f22 1"/>
                <a:gd name="f76" fmla="*/ f63 f23 1"/>
                <a:gd name="f77" fmla="*/ f6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69" y="f70"/>
                </a:cxn>
                <a:cxn ang="f42">
                  <a:pos x="f71" y="f72"/>
                </a:cxn>
                <a:cxn ang="f42">
                  <a:pos x="f73" y="f72"/>
                </a:cxn>
                <a:cxn ang="f42">
                  <a:pos x="f74" y="f72"/>
                </a:cxn>
                <a:cxn ang="f42">
                  <a:pos x="f75" y="f76"/>
                </a:cxn>
                <a:cxn ang="f42">
                  <a:pos x="f77" y="f76"/>
                </a:cxn>
                <a:cxn ang="f42">
                  <a:pos x="f69" y="f70"/>
                </a:cxn>
              </a:cxnLst>
              <a:rect l="f65" t="f68" r="f66" b="f67"/>
              <a:pathLst>
                <a:path w="33392" h="6729">
                  <a:moveTo>
                    <a:pt x="f6" y="f5"/>
                  </a:moveTo>
                  <a:lnTo>
                    <a:pt x="f6" y="f5"/>
                  </a:lnTo>
                  <a:lnTo>
                    <a:pt x="f8" y="f9"/>
                  </a:lnTo>
                  <a:lnTo>
                    <a:pt x="f5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15" y="f7"/>
                  </a:cubicBezTo>
                  <a:lnTo>
                    <a:pt x="f16" y="f7"/>
                  </a:lnTo>
                  <a:cubicBezTo>
                    <a:pt x="f17" y="f18"/>
                    <a:pt x="f19" y="f20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1" name="Freeform: Shape 861">
              <a:extLst>
                <a:ext uri="{FF2B5EF4-FFF2-40B4-BE49-F238E27FC236}">
                  <a16:creationId xmlns:a16="http://schemas.microsoft.com/office/drawing/2014/main" id="{FD914822-CA1E-BDD7-F01F-058EF90C4637}"/>
                </a:ext>
              </a:extLst>
            </p:cNvPr>
            <p:cNvSpPr/>
            <p:nvPr/>
          </p:nvSpPr>
          <p:spPr>
            <a:xfrm>
              <a:off x="9432502" y="6435748"/>
              <a:ext cx="18918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18"/>
                <a:gd name="f7" fmla="val 2412"/>
                <a:gd name="f8" fmla="val 18792"/>
                <a:gd name="f9" fmla="val 77"/>
                <a:gd name="f10" fmla="val 419"/>
                <a:gd name="f11" fmla="val 851"/>
                <a:gd name="f12" fmla="val 1270"/>
                <a:gd name="f13" fmla="val 18919"/>
                <a:gd name="f14" fmla="val 18715"/>
                <a:gd name="f15" fmla="val 1625"/>
                <a:gd name="f16" fmla="val 18665"/>
                <a:gd name="f17" fmla="val 800"/>
                <a:gd name="f18" fmla="+- 0 0 -90"/>
                <a:gd name="f19" fmla="*/ f3 1 18918"/>
                <a:gd name="f20" fmla="*/ f4 1 241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8918"/>
                <a:gd name="f29" fmla="*/ f25 1 2412"/>
                <a:gd name="f30" fmla="*/ 18792 f26 1"/>
                <a:gd name="f31" fmla="*/ 0 f25 1"/>
                <a:gd name="f32" fmla="*/ 0 f26 1"/>
                <a:gd name="f33" fmla="*/ 1270 f25 1"/>
                <a:gd name="f34" fmla="*/ 2412 f25 1"/>
                <a:gd name="f35" fmla="*/ 18919 f26 1"/>
                <a:gd name="f36" fmla="+- f27 0 f1"/>
                <a:gd name="f37" fmla="*/ f30 1 18918"/>
                <a:gd name="f38" fmla="*/ f31 1 2412"/>
                <a:gd name="f39" fmla="*/ f32 1 18918"/>
                <a:gd name="f40" fmla="*/ f33 1 2412"/>
                <a:gd name="f41" fmla="*/ f34 1 2412"/>
                <a:gd name="f42" fmla="*/ f35 1 18918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9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20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18918" h="2412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cubicBezTo>
                    <a:pt x="f9" y="f10"/>
                    <a:pt x="f9" y="f11"/>
                    <a:pt x="f5" y="f12"/>
                  </a:cubicBezTo>
                  <a:lnTo>
                    <a:pt x="f5" y="f7"/>
                  </a:lnTo>
                  <a:lnTo>
                    <a:pt x="f13" y="f7"/>
                  </a:lnTo>
                  <a:cubicBezTo>
                    <a:pt x="f14" y="f15"/>
                    <a:pt x="f16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2" name="Freeform: Shape 862">
              <a:extLst>
                <a:ext uri="{FF2B5EF4-FFF2-40B4-BE49-F238E27FC236}">
                  <a16:creationId xmlns:a16="http://schemas.microsoft.com/office/drawing/2014/main" id="{00C79AE1-962F-CD80-5A0D-C67042D2D9A8}"/>
                </a:ext>
              </a:extLst>
            </p:cNvPr>
            <p:cNvSpPr/>
            <p:nvPr/>
          </p:nvSpPr>
          <p:spPr>
            <a:xfrm>
              <a:off x="11160389" y="6430289"/>
              <a:ext cx="64373" cy="11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372"/>
                <a:gd name="f7" fmla="val 11766"/>
                <a:gd name="f8" fmla="val 3809"/>
                <a:gd name="f9" fmla="val 4952"/>
                <a:gd name="f10" fmla="val 6221"/>
                <a:gd name="f11" fmla="val 7364"/>
                <a:gd name="f12" fmla="val 762"/>
                <a:gd name="f13" fmla="val 8379"/>
                <a:gd name="f14" fmla="val 1524"/>
                <a:gd name="f15" fmla="val 9141"/>
                <a:gd name="f16" fmla="val 2666"/>
                <a:gd name="f17" fmla="val 9395"/>
                <a:gd name="f18" fmla="val 3022"/>
                <a:gd name="f19" fmla="val 9612"/>
                <a:gd name="f20" fmla="val 3403"/>
                <a:gd name="f21" fmla="val 9777"/>
                <a:gd name="f22" fmla="val 4698"/>
                <a:gd name="f23" fmla="val 5206"/>
                <a:gd name="f24" fmla="val 9827"/>
                <a:gd name="f25" fmla="val 5536"/>
                <a:gd name="f26" fmla="val 5891"/>
                <a:gd name="f27" fmla="val 7491"/>
                <a:gd name="f28" fmla="val 8253"/>
                <a:gd name="f29" fmla="val 8634"/>
                <a:gd name="f30" fmla="val 9447"/>
                <a:gd name="f31" fmla="val 9040"/>
                <a:gd name="f32" fmla="val 9154"/>
                <a:gd name="f33" fmla="val 9459"/>
                <a:gd name="f34" fmla="val 8888"/>
                <a:gd name="f35" fmla="val 9903"/>
                <a:gd name="f36" fmla="val 10665"/>
                <a:gd name="f37" fmla="val 11681"/>
                <a:gd name="f38" fmla="val 6730"/>
                <a:gd name="f39" fmla="val 6361"/>
                <a:gd name="f40" fmla="val 11795"/>
                <a:gd name="f41" fmla="val 5955"/>
                <a:gd name="f42" fmla="val 5587"/>
                <a:gd name="f43" fmla="val 58913"/>
                <a:gd name="f44" fmla="val 6602"/>
                <a:gd name="f45" fmla="val 58963"/>
                <a:gd name="f46" fmla="val 3390"/>
                <a:gd name="f47" fmla="val 61236"/>
                <a:gd name="f48" fmla="val 648"/>
                <a:gd name="f49" fmla="+- 0 0 -90"/>
                <a:gd name="f50" fmla="*/ f3 1 64372"/>
                <a:gd name="f51" fmla="*/ f4 1 11766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64372"/>
                <a:gd name="f60" fmla="*/ f56 1 11766"/>
                <a:gd name="f61" fmla="*/ 64372 f57 1"/>
                <a:gd name="f62" fmla="*/ 0 f56 1"/>
                <a:gd name="f63" fmla="*/ 0 f57 1"/>
                <a:gd name="f64" fmla="*/ 3809 f57 1"/>
                <a:gd name="f65" fmla="*/ 4952 f57 1"/>
                <a:gd name="f66" fmla="*/ 6221 f57 1"/>
                <a:gd name="f67" fmla="*/ 7364 f57 1"/>
                <a:gd name="f68" fmla="*/ 762 f56 1"/>
                <a:gd name="f69" fmla="*/ 8379 f57 1"/>
                <a:gd name="f70" fmla="*/ 1524 f56 1"/>
                <a:gd name="f71" fmla="*/ 9141 f57 1"/>
                <a:gd name="f72" fmla="*/ 2666 f56 1"/>
                <a:gd name="f73" fmla="*/ 9777 f57 1"/>
                <a:gd name="f74" fmla="*/ 3809 f56 1"/>
                <a:gd name="f75" fmla="*/ 5206 f56 1"/>
                <a:gd name="f76" fmla="*/ 6221 f56 1"/>
                <a:gd name="f77" fmla="*/ 7491 f56 1"/>
                <a:gd name="f78" fmla="*/ 8634 f56 1"/>
                <a:gd name="f79" fmla="*/ 8888 f57 1"/>
                <a:gd name="f80" fmla="*/ 9903 f56 1"/>
                <a:gd name="f81" fmla="*/ 10665 f56 1"/>
                <a:gd name="f82" fmla="*/ 7491 f57 1"/>
                <a:gd name="f83" fmla="*/ 11681 f56 1"/>
                <a:gd name="f84" fmla="*/ 6730 f57 1"/>
                <a:gd name="f85" fmla="*/ 5587 f57 1"/>
                <a:gd name="f86" fmla="*/ 58913 f57 1"/>
                <a:gd name="f87" fmla="*/ 6602 f56 1"/>
                <a:gd name="f88" fmla="+- f58 0 f1"/>
                <a:gd name="f89" fmla="*/ f61 1 64372"/>
                <a:gd name="f90" fmla="*/ f62 1 11766"/>
                <a:gd name="f91" fmla="*/ f63 1 64372"/>
                <a:gd name="f92" fmla="*/ f64 1 64372"/>
                <a:gd name="f93" fmla="*/ f65 1 64372"/>
                <a:gd name="f94" fmla="*/ f66 1 64372"/>
                <a:gd name="f95" fmla="*/ f67 1 64372"/>
                <a:gd name="f96" fmla="*/ f68 1 11766"/>
                <a:gd name="f97" fmla="*/ f69 1 64372"/>
                <a:gd name="f98" fmla="*/ f70 1 11766"/>
                <a:gd name="f99" fmla="*/ f71 1 64372"/>
                <a:gd name="f100" fmla="*/ f72 1 11766"/>
                <a:gd name="f101" fmla="*/ f73 1 64372"/>
                <a:gd name="f102" fmla="*/ f74 1 11766"/>
                <a:gd name="f103" fmla="*/ f75 1 11766"/>
                <a:gd name="f104" fmla="*/ f76 1 11766"/>
                <a:gd name="f105" fmla="*/ f77 1 11766"/>
                <a:gd name="f106" fmla="*/ f78 1 11766"/>
                <a:gd name="f107" fmla="*/ f79 1 64372"/>
                <a:gd name="f108" fmla="*/ f80 1 11766"/>
                <a:gd name="f109" fmla="*/ f81 1 11766"/>
                <a:gd name="f110" fmla="*/ f82 1 64372"/>
                <a:gd name="f111" fmla="*/ f83 1 11766"/>
                <a:gd name="f112" fmla="*/ f84 1 64372"/>
                <a:gd name="f113" fmla="*/ f85 1 64372"/>
                <a:gd name="f114" fmla="*/ f86 1 64372"/>
                <a:gd name="f115" fmla="*/ f87 1 11766"/>
                <a:gd name="f116" fmla="*/ f52 1 f59"/>
                <a:gd name="f117" fmla="*/ f53 1 f59"/>
                <a:gd name="f118" fmla="*/ f52 1 f60"/>
                <a:gd name="f119" fmla="*/ f54 1 f60"/>
                <a:gd name="f120" fmla="*/ f89 1 f59"/>
                <a:gd name="f121" fmla="*/ f90 1 f60"/>
                <a:gd name="f122" fmla="*/ f91 1 f59"/>
                <a:gd name="f123" fmla="*/ f92 1 f59"/>
                <a:gd name="f124" fmla="*/ f93 1 f59"/>
                <a:gd name="f125" fmla="*/ f94 1 f59"/>
                <a:gd name="f126" fmla="*/ f95 1 f59"/>
                <a:gd name="f127" fmla="*/ f96 1 f60"/>
                <a:gd name="f128" fmla="*/ f97 1 f59"/>
                <a:gd name="f129" fmla="*/ f98 1 f60"/>
                <a:gd name="f130" fmla="*/ f99 1 f59"/>
                <a:gd name="f131" fmla="*/ f100 1 f60"/>
                <a:gd name="f132" fmla="*/ f101 1 f59"/>
                <a:gd name="f133" fmla="*/ f102 1 f60"/>
                <a:gd name="f134" fmla="*/ f103 1 f60"/>
                <a:gd name="f135" fmla="*/ f104 1 f60"/>
                <a:gd name="f136" fmla="*/ f105 1 f60"/>
                <a:gd name="f137" fmla="*/ f106 1 f60"/>
                <a:gd name="f138" fmla="*/ f107 1 f59"/>
                <a:gd name="f139" fmla="*/ f108 1 f60"/>
                <a:gd name="f140" fmla="*/ f109 1 f60"/>
                <a:gd name="f141" fmla="*/ f110 1 f59"/>
                <a:gd name="f142" fmla="*/ f111 1 f60"/>
                <a:gd name="f143" fmla="*/ f112 1 f59"/>
                <a:gd name="f144" fmla="*/ f113 1 f59"/>
                <a:gd name="f145" fmla="*/ f114 1 f59"/>
                <a:gd name="f146" fmla="*/ f115 1 f60"/>
                <a:gd name="f147" fmla="*/ f116 f50 1"/>
                <a:gd name="f148" fmla="*/ f117 f50 1"/>
                <a:gd name="f149" fmla="*/ f119 f51 1"/>
                <a:gd name="f150" fmla="*/ f118 f51 1"/>
                <a:gd name="f151" fmla="*/ f120 f50 1"/>
                <a:gd name="f152" fmla="*/ f121 f51 1"/>
                <a:gd name="f153" fmla="*/ f122 f50 1"/>
                <a:gd name="f154" fmla="*/ f123 f50 1"/>
                <a:gd name="f155" fmla="*/ f124 f50 1"/>
                <a:gd name="f156" fmla="*/ f125 f50 1"/>
                <a:gd name="f157" fmla="*/ f126 f50 1"/>
                <a:gd name="f158" fmla="*/ f127 f51 1"/>
                <a:gd name="f159" fmla="*/ f128 f50 1"/>
                <a:gd name="f160" fmla="*/ f129 f51 1"/>
                <a:gd name="f161" fmla="*/ f130 f50 1"/>
                <a:gd name="f162" fmla="*/ f131 f51 1"/>
                <a:gd name="f163" fmla="*/ f132 f50 1"/>
                <a:gd name="f164" fmla="*/ f133 f51 1"/>
                <a:gd name="f165" fmla="*/ f134 f51 1"/>
                <a:gd name="f166" fmla="*/ f135 f51 1"/>
                <a:gd name="f167" fmla="*/ f136 f51 1"/>
                <a:gd name="f168" fmla="*/ f137 f51 1"/>
                <a:gd name="f169" fmla="*/ f138 f50 1"/>
                <a:gd name="f170" fmla="*/ f139 f51 1"/>
                <a:gd name="f171" fmla="*/ f140 f51 1"/>
                <a:gd name="f172" fmla="*/ f141 f50 1"/>
                <a:gd name="f173" fmla="*/ f142 f51 1"/>
                <a:gd name="f174" fmla="*/ f143 f50 1"/>
                <a:gd name="f175" fmla="*/ f144 f50 1"/>
                <a:gd name="f176" fmla="*/ f145 f50 1"/>
                <a:gd name="f177" fmla="*/ f146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51" y="f152"/>
                </a:cxn>
                <a:cxn ang="f88">
                  <a:pos x="f153" y="f152"/>
                </a:cxn>
                <a:cxn ang="f88">
                  <a:pos x="f154" y="f152"/>
                </a:cxn>
                <a:cxn ang="f88">
                  <a:pos x="f155" y="f152"/>
                </a:cxn>
                <a:cxn ang="f88">
                  <a:pos x="f156" y="f152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63" y="f164"/>
                </a:cxn>
                <a:cxn ang="f88">
                  <a:pos x="f163" y="f165"/>
                </a:cxn>
                <a:cxn ang="f88">
                  <a:pos x="f163" y="f166"/>
                </a:cxn>
                <a:cxn ang="f88">
                  <a:pos x="f163" y="f166"/>
                </a:cxn>
                <a:cxn ang="f88">
                  <a:pos x="f163" y="f166"/>
                </a:cxn>
                <a:cxn ang="f88">
                  <a:pos x="f163" y="f167"/>
                </a:cxn>
                <a:cxn ang="f88">
                  <a:pos x="f163" y="f168"/>
                </a:cxn>
                <a:cxn ang="f88">
                  <a:pos x="f169" y="f170"/>
                </a:cxn>
                <a:cxn ang="f88">
                  <a:pos x="f169" y="f171"/>
                </a:cxn>
                <a:cxn ang="f88">
                  <a:pos x="f172" y="f173"/>
                </a:cxn>
                <a:cxn ang="f88">
                  <a:pos x="f174" y="f173"/>
                </a:cxn>
                <a:cxn ang="f88">
                  <a:pos x="f175" y="f173"/>
                </a:cxn>
                <a:cxn ang="f88">
                  <a:pos x="f176" y="f173"/>
                </a:cxn>
                <a:cxn ang="f88">
                  <a:pos x="f176" y="f177"/>
                </a:cxn>
                <a:cxn ang="f88">
                  <a:pos x="f151" y="f152"/>
                </a:cxn>
              </a:cxnLst>
              <a:rect l="f147" t="f150" r="f148" b="f149"/>
              <a:pathLst>
                <a:path w="64372" h="11766">
                  <a:moveTo>
                    <a:pt x="f6" y="f5"/>
                  </a:moveTo>
                  <a:lnTo>
                    <a:pt x="f5" y="f5"/>
                  </a:lnTo>
                  <a:lnTo>
                    <a:pt x="f8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8"/>
                  </a:cubicBezTo>
                  <a:cubicBezTo>
                    <a:pt x="f21" y="f8"/>
                    <a:pt x="f21" y="f22"/>
                    <a:pt x="f21" y="f23"/>
                  </a:cubicBezTo>
                  <a:cubicBezTo>
                    <a:pt x="f24" y="f25"/>
                    <a:pt x="f24" y="f26"/>
                    <a:pt x="f21" y="f10"/>
                  </a:cubicBezTo>
                  <a:cubicBezTo>
                    <a:pt x="f21" y="f10"/>
                    <a:pt x="f21" y="f10"/>
                    <a:pt x="f21" y="f10"/>
                  </a:cubicBezTo>
                  <a:cubicBezTo>
                    <a:pt x="f21" y="f10"/>
                    <a:pt x="f21" y="f10"/>
                    <a:pt x="f21" y="f10"/>
                  </a:cubicBezTo>
                  <a:lnTo>
                    <a:pt x="f21" y="f27"/>
                  </a:lnTo>
                  <a:cubicBezTo>
                    <a:pt x="f21" y="f27"/>
                    <a:pt x="f21" y="f28"/>
                    <a:pt x="f21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6"/>
                  </a:lnTo>
                  <a:lnTo>
                    <a:pt x="f27" y="f37"/>
                  </a:lnTo>
                  <a:cubicBezTo>
                    <a:pt x="f27" y="f37"/>
                    <a:pt x="f27" y="f37"/>
                    <a:pt x="f38" y="f37"/>
                  </a:cubicBezTo>
                  <a:cubicBezTo>
                    <a:pt x="f39" y="f40"/>
                    <a:pt x="f41" y="f40"/>
                    <a:pt x="f42" y="f37"/>
                  </a:cubicBezTo>
                  <a:lnTo>
                    <a:pt x="f43" y="f37"/>
                  </a:lnTo>
                  <a:lnTo>
                    <a:pt x="f43" y="f44"/>
                  </a:lnTo>
                  <a:cubicBezTo>
                    <a:pt x="f45" y="f46"/>
                    <a:pt x="f47" y="f48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3" name="Freeform: Shape 863">
              <a:extLst>
                <a:ext uri="{FF2B5EF4-FFF2-40B4-BE49-F238E27FC236}">
                  <a16:creationId xmlns:a16="http://schemas.microsoft.com/office/drawing/2014/main" id="{8F442B87-39DB-B160-8A4F-A61486D37EC3}"/>
                </a:ext>
              </a:extLst>
            </p:cNvPr>
            <p:cNvSpPr/>
            <p:nvPr/>
          </p:nvSpPr>
          <p:spPr>
            <a:xfrm>
              <a:off x="10477816" y="5843436"/>
              <a:ext cx="2414" cy="2736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3614"/>
                <a:gd name="f8" fmla="val 1143"/>
                <a:gd name="f9" fmla="val 273361"/>
                <a:gd name="f10" fmla="val 273615"/>
                <a:gd name="f11" fmla="+- 0 0 -90"/>
                <a:gd name="f12" fmla="*/ f3 1 2412"/>
                <a:gd name="f13" fmla="*/ f4 1 27361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12"/>
                <a:gd name="f22" fmla="*/ f18 1 273614"/>
                <a:gd name="f23" fmla="*/ 1143 f19 1"/>
                <a:gd name="f24" fmla="*/ 273361 f18 1"/>
                <a:gd name="f25" fmla="*/ 2412 f19 1"/>
                <a:gd name="f26" fmla="*/ 0 f18 1"/>
                <a:gd name="f27" fmla="*/ 0 f19 1"/>
                <a:gd name="f28" fmla="*/ 273615 f18 1"/>
                <a:gd name="f29" fmla="+- f20 0 f1"/>
                <a:gd name="f30" fmla="*/ f23 1 2412"/>
                <a:gd name="f31" fmla="*/ f24 1 273614"/>
                <a:gd name="f32" fmla="*/ f25 1 2412"/>
                <a:gd name="f33" fmla="*/ f26 1 273614"/>
                <a:gd name="f34" fmla="*/ f27 1 2412"/>
                <a:gd name="f35" fmla="*/ f28 1 273614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2" y="f53"/>
                </a:cxn>
                <a:cxn ang="f29">
                  <a:pos x="f50" y="f53"/>
                </a:cxn>
                <a:cxn ang="f29">
                  <a:pos x="f54" y="f53"/>
                </a:cxn>
                <a:cxn ang="f29">
                  <a:pos x="f54" y="f55"/>
                </a:cxn>
              </a:cxnLst>
              <a:rect l="f46" t="f49" r="f47" b="f48"/>
              <a:pathLst>
                <a:path w="2412" h="273614">
                  <a:moveTo>
                    <a:pt x="f8" y="f9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4" name="Freeform: Shape 864">
              <a:extLst>
                <a:ext uri="{FF2B5EF4-FFF2-40B4-BE49-F238E27FC236}">
                  <a16:creationId xmlns:a16="http://schemas.microsoft.com/office/drawing/2014/main" id="{74E3AA17-4BD4-D764-741C-B25E9F3C4453}"/>
                </a:ext>
              </a:extLst>
            </p:cNvPr>
            <p:cNvSpPr/>
            <p:nvPr/>
          </p:nvSpPr>
          <p:spPr>
            <a:xfrm>
              <a:off x="10468929" y="5620515"/>
              <a:ext cx="17145" cy="219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41"/>
                <a:gd name="f7" fmla="val 21933"/>
                <a:gd name="f8" fmla="val 6063"/>
                <a:gd name="f9" fmla="val 1143"/>
                <a:gd name="f10" fmla="val 11522"/>
                <a:gd name="f11" fmla="val 3174"/>
                <a:gd name="f12" fmla="val 21934"/>
                <a:gd name="f13" fmla="val 21299"/>
                <a:gd name="f14" fmla="val 3365"/>
                <a:gd name="f15" fmla="val 19393"/>
                <a:gd name="f16" fmla="val 4330"/>
                <a:gd name="f17" fmla="val 17649"/>
                <a:gd name="f18" fmla="val 5841"/>
                <a:gd name="f19" fmla="val 16474"/>
                <a:gd name="f20" fmla="val 5047"/>
                <a:gd name="f21" fmla="val 4346"/>
                <a:gd name="f22" fmla="val 6412"/>
                <a:gd name="f23" fmla="val 3777"/>
                <a:gd name="f24" fmla="val 7110"/>
                <a:gd name="f25" fmla="val 7758"/>
                <a:gd name="f26" fmla="val 3843"/>
                <a:gd name="f27" fmla="val 8253"/>
                <a:gd name="f28" fmla="val 4393"/>
                <a:gd name="f29" fmla="val 15077"/>
                <a:gd name="f30" fmla="val 10284"/>
                <a:gd name="f31" fmla="val 13814"/>
                <a:gd name="f32" fmla="val 15121"/>
                <a:gd name="f33" fmla="val 16760"/>
                <a:gd name="f34" fmla="val 17791"/>
                <a:gd name="f35" fmla="val 13840"/>
                <a:gd name="f36" fmla="val 4793"/>
                <a:gd name="f37" fmla="val 4031"/>
                <a:gd name="f38" fmla="val 3608"/>
                <a:gd name="f39" fmla="val 3184"/>
                <a:gd name="f40" fmla="val 2762"/>
                <a:gd name="f41" fmla="val 13078"/>
                <a:gd name="f42" fmla="val 1746"/>
                <a:gd name="f43" fmla="val 12811"/>
                <a:gd name="f44" fmla="val 1418"/>
                <a:gd name="f45" fmla="val 12519"/>
                <a:gd name="f46" fmla="val 1120"/>
                <a:gd name="f47" fmla="val 12189"/>
                <a:gd name="f48" fmla="val 857"/>
                <a:gd name="f49" fmla="val 11046"/>
                <a:gd name="f50" fmla="val 95"/>
                <a:gd name="f51" fmla="val 9904"/>
                <a:gd name="f52" fmla="val 8507"/>
                <a:gd name="f53" fmla="val 7834"/>
                <a:gd name="f54" fmla="val -32"/>
                <a:gd name="f55" fmla="val 7149"/>
                <a:gd name="f56" fmla="val 6475"/>
                <a:gd name="f57" fmla="val 301"/>
                <a:gd name="f58" fmla="val 470"/>
                <a:gd name="f59" fmla="val 2792"/>
                <a:gd name="f60" fmla="+- 0 0 -90"/>
                <a:gd name="f61" fmla="*/ f3 1 17141"/>
                <a:gd name="f62" fmla="*/ f4 1 21933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7141"/>
                <a:gd name="f71" fmla="*/ f67 1 21933"/>
                <a:gd name="f72" fmla="*/ 0 f68 1"/>
                <a:gd name="f73" fmla="*/ 6063 f67 1"/>
                <a:gd name="f74" fmla="*/ 1143 f68 1"/>
                <a:gd name="f75" fmla="*/ 11522 f67 1"/>
                <a:gd name="f76" fmla="*/ 3174 f68 1"/>
                <a:gd name="f77" fmla="*/ 21934 f67 1"/>
                <a:gd name="f78" fmla="*/ 21299 f67 1"/>
                <a:gd name="f79" fmla="*/ 5841 f68 1"/>
                <a:gd name="f80" fmla="*/ 16474 f67 1"/>
                <a:gd name="f81" fmla="*/ 5047 f67 1"/>
                <a:gd name="f82" fmla="*/ 7110 f68 1"/>
                <a:gd name="f83" fmla="*/ 3777 f67 1"/>
                <a:gd name="f84" fmla="*/ 8253 f68 1"/>
                <a:gd name="f85" fmla="*/ 15077 f67 1"/>
                <a:gd name="f86" fmla="*/ 10284 f68 1"/>
                <a:gd name="f87" fmla="*/ 17141 f68 1"/>
                <a:gd name="f88" fmla="*/ 13840 f68 1"/>
                <a:gd name="f89" fmla="*/ 4793 f67 1"/>
                <a:gd name="f90" fmla="*/ 4031 f67 1"/>
                <a:gd name="f91" fmla="*/ 2762 f67 1"/>
                <a:gd name="f92" fmla="*/ 13078 f68 1"/>
                <a:gd name="f93" fmla="*/ 1746 f67 1"/>
                <a:gd name="f94" fmla="*/ 12189 f68 1"/>
                <a:gd name="f95" fmla="*/ 857 f67 1"/>
                <a:gd name="f96" fmla="*/ 11046 f68 1"/>
                <a:gd name="f97" fmla="*/ 95 f67 1"/>
                <a:gd name="f98" fmla="*/ 9904 f68 1"/>
                <a:gd name="f99" fmla="*/ 8507 f68 1"/>
                <a:gd name="f100" fmla="*/ 6475 f68 1"/>
                <a:gd name="f101" fmla="+- f69 0 f1"/>
                <a:gd name="f102" fmla="*/ f72 1 17141"/>
                <a:gd name="f103" fmla="*/ f73 1 21933"/>
                <a:gd name="f104" fmla="*/ f74 1 17141"/>
                <a:gd name="f105" fmla="*/ f75 1 21933"/>
                <a:gd name="f106" fmla="*/ f76 1 17141"/>
                <a:gd name="f107" fmla="*/ f77 1 21933"/>
                <a:gd name="f108" fmla="*/ f78 1 21933"/>
                <a:gd name="f109" fmla="*/ f79 1 17141"/>
                <a:gd name="f110" fmla="*/ f80 1 21933"/>
                <a:gd name="f111" fmla="*/ f81 1 21933"/>
                <a:gd name="f112" fmla="*/ f82 1 17141"/>
                <a:gd name="f113" fmla="*/ f83 1 21933"/>
                <a:gd name="f114" fmla="*/ f84 1 17141"/>
                <a:gd name="f115" fmla="*/ f85 1 21933"/>
                <a:gd name="f116" fmla="*/ f86 1 17141"/>
                <a:gd name="f117" fmla="*/ f87 1 17141"/>
                <a:gd name="f118" fmla="*/ f88 1 17141"/>
                <a:gd name="f119" fmla="*/ f89 1 21933"/>
                <a:gd name="f120" fmla="*/ f90 1 21933"/>
                <a:gd name="f121" fmla="*/ f91 1 21933"/>
                <a:gd name="f122" fmla="*/ f92 1 17141"/>
                <a:gd name="f123" fmla="*/ f93 1 21933"/>
                <a:gd name="f124" fmla="*/ f94 1 17141"/>
                <a:gd name="f125" fmla="*/ f95 1 21933"/>
                <a:gd name="f126" fmla="*/ f96 1 17141"/>
                <a:gd name="f127" fmla="*/ f97 1 21933"/>
                <a:gd name="f128" fmla="*/ f98 1 17141"/>
                <a:gd name="f129" fmla="*/ f99 1 17141"/>
                <a:gd name="f130" fmla="*/ f100 1 17141"/>
                <a:gd name="f131" fmla="*/ f63 1 f70"/>
                <a:gd name="f132" fmla="*/ f64 1 f70"/>
                <a:gd name="f133" fmla="*/ f63 1 f71"/>
                <a:gd name="f134" fmla="*/ f65 1 f71"/>
                <a:gd name="f135" fmla="*/ f102 1 f70"/>
                <a:gd name="f136" fmla="*/ f103 1 f71"/>
                <a:gd name="f137" fmla="*/ f104 1 f70"/>
                <a:gd name="f138" fmla="*/ f105 1 f71"/>
                <a:gd name="f139" fmla="*/ f106 1 f70"/>
                <a:gd name="f140" fmla="*/ f107 1 f71"/>
                <a:gd name="f141" fmla="*/ f108 1 f71"/>
                <a:gd name="f142" fmla="*/ f109 1 f70"/>
                <a:gd name="f143" fmla="*/ f110 1 f71"/>
                <a:gd name="f144" fmla="*/ f111 1 f71"/>
                <a:gd name="f145" fmla="*/ f112 1 f70"/>
                <a:gd name="f146" fmla="*/ f113 1 f71"/>
                <a:gd name="f147" fmla="*/ f114 1 f70"/>
                <a:gd name="f148" fmla="*/ f115 1 f71"/>
                <a:gd name="f149" fmla="*/ f116 1 f70"/>
                <a:gd name="f150" fmla="*/ f117 1 f70"/>
                <a:gd name="f151" fmla="*/ f118 1 f70"/>
                <a:gd name="f152" fmla="*/ f119 1 f71"/>
                <a:gd name="f153" fmla="*/ f120 1 f71"/>
                <a:gd name="f154" fmla="*/ f121 1 f71"/>
                <a:gd name="f155" fmla="*/ f122 1 f70"/>
                <a:gd name="f156" fmla="*/ f123 1 f71"/>
                <a:gd name="f157" fmla="*/ f124 1 f70"/>
                <a:gd name="f158" fmla="*/ f125 1 f71"/>
                <a:gd name="f159" fmla="*/ f126 1 f70"/>
                <a:gd name="f160" fmla="*/ f127 1 f71"/>
                <a:gd name="f161" fmla="*/ f128 1 f70"/>
                <a:gd name="f162" fmla="*/ f129 1 f70"/>
                <a:gd name="f163" fmla="*/ f130 1 f70"/>
                <a:gd name="f164" fmla="*/ f131 f61 1"/>
                <a:gd name="f165" fmla="*/ f132 f61 1"/>
                <a:gd name="f166" fmla="*/ f134 f62 1"/>
                <a:gd name="f167" fmla="*/ f133 f62 1"/>
                <a:gd name="f168" fmla="*/ f135 f61 1"/>
                <a:gd name="f169" fmla="*/ f136 f62 1"/>
                <a:gd name="f170" fmla="*/ f137 f61 1"/>
                <a:gd name="f171" fmla="*/ f138 f62 1"/>
                <a:gd name="f172" fmla="*/ f139 f61 1"/>
                <a:gd name="f173" fmla="*/ f140 f62 1"/>
                <a:gd name="f174" fmla="*/ f141 f62 1"/>
                <a:gd name="f175" fmla="*/ f142 f61 1"/>
                <a:gd name="f176" fmla="*/ f143 f62 1"/>
                <a:gd name="f177" fmla="*/ f144 f62 1"/>
                <a:gd name="f178" fmla="*/ f145 f61 1"/>
                <a:gd name="f179" fmla="*/ f146 f62 1"/>
                <a:gd name="f180" fmla="*/ f147 f61 1"/>
                <a:gd name="f181" fmla="*/ f148 f62 1"/>
                <a:gd name="f182" fmla="*/ f149 f61 1"/>
                <a:gd name="f183" fmla="*/ f150 f61 1"/>
                <a:gd name="f184" fmla="*/ f151 f61 1"/>
                <a:gd name="f185" fmla="*/ f152 f62 1"/>
                <a:gd name="f186" fmla="*/ f153 f62 1"/>
                <a:gd name="f187" fmla="*/ f154 f62 1"/>
                <a:gd name="f188" fmla="*/ f155 f61 1"/>
                <a:gd name="f189" fmla="*/ f156 f62 1"/>
                <a:gd name="f190" fmla="*/ f157 f61 1"/>
                <a:gd name="f191" fmla="*/ f158 f62 1"/>
                <a:gd name="f192" fmla="*/ f159 f61 1"/>
                <a:gd name="f193" fmla="*/ f160 f62 1"/>
                <a:gd name="f194" fmla="*/ f161 f61 1"/>
                <a:gd name="f195" fmla="*/ f162 f61 1"/>
                <a:gd name="f196" fmla="*/ f163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68" y="f169"/>
                </a:cxn>
                <a:cxn ang="f101">
                  <a:pos x="f170" y="f171"/>
                </a:cxn>
                <a:cxn ang="f101">
                  <a:pos x="f172" y="f173"/>
                </a:cxn>
                <a:cxn ang="f101">
                  <a:pos x="f172" y="f174"/>
                </a:cxn>
                <a:cxn ang="f101">
                  <a:pos x="f175" y="f176"/>
                </a:cxn>
                <a:cxn ang="f101">
                  <a:pos x="f175" y="f177"/>
                </a:cxn>
                <a:cxn ang="f101">
                  <a:pos x="f178" y="f179"/>
                </a:cxn>
                <a:cxn ang="f101">
                  <a:pos x="f180" y="f177"/>
                </a:cxn>
                <a:cxn ang="f101">
                  <a:pos x="f180" y="f181"/>
                </a:cxn>
                <a:cxn ang="f101">
                  <a:pos x="f182" y="f181"/>
                </a:cxn>
                <a:cxn ang="f101">
                  <a:pos x="f183" y="f174"/>
                </a:cxn>
                <a:cxn ang="f101">
                  <a:pos x="f183" y="f174"/>
                </a:cxn>
                <a:cxn ang="f101">
                  <a:pos x="f184" y="f185"/>
                </a:cxn>
                <a:cxn ang="f101">
                  <a:pos x="f184" y="f186"/>
                </a:cxn>
                <a:cxn ang="f101">
                  <a:pos x="f184" y="f187"/>
                </a:cxn>
                <a:cxn ang="f101">
                  <a:pos x="f188" y="f189"/>
                </a:cxn>
                <a:cxn ang="f101">
                  <a:pos x="f190" y="f191"/>
                </a:cxn>
                <a:cxn ang="f101">
                  <a:pos x="f192" y="f193"/>
                </a:cxn>
                <a:cxn ang="f101">
                  <a:pos x="f194" y="f193"/>
                </a:cxn>
                <a:cxn ang="f101">
                  <a:pos x="f195" y="f193"/>
                </a:cxn>
                <a:cxn ang="f101">
                  <a:pos x="f196" y="f193"/>
                </a:cxn>
                <a:cxn ang="f101">
                  <a:pos x="f168" y="f169"/>
                </a:cxn>
              </a:cxnLst>
              <a:rect l="f164" t="f167" r="f165" b="f166"/>
              <a:pathLst>
                <a:path w="17141" h="21933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20"/>
                  </a:lnTo>
                  <a:cubicBezTo>
                    <a:pt x="f18" y="f21"/>
                    <a:pt x="f22" y="f23"/>
                    <a:pt x="f24" y="f23"/>
                  </a:cubicBezTo>
                  <a:cubicBezTo>
                    <a:pt x="f25" y="f26"/>
                    <a:pt x="f27" y="f28"/>
                    <a:pt x="f27" y="f20"/>
                  </a:cubicBezTo>
                  <a:lnTo>
                    <a:pt x="f27" y="f29"/>
                  </a:lnTo>
                  <a:lnTo>
                    <a:pt x="f30" y="f29"/>
                  </a:lnTo>
                  <a:cubicBezTo>
                    <a:pt x="f31" y="f32"/>
                    <a:pt x="f33" y="f34"/>
                    <a:pt x="f6" y="f13"/>
                  </a:cubicBezTo>
                  <a:cubicBezTo>
                    <a:pt x="f6" y="f13"/>
                    <a:pt x="f6" y="f13"/>
                    <a:pt x="f6" y="f13"/>
                  </a:cubicBezTo>
                  <a:lnTo>
                    <a:pt x="f35" y="f36"/>
                  </a:lnTo>
                  <a:cubicBezTo>
                    <a:pt x="f35" y="f36"/>
                    <a:pt x="f35" y="f36"/>
                    <a:pt x="f35" y="f37"/>
                  </a:cubicBezTo>
                  <a:cubicBezTo>
                    <a:pt x="f31" y="f38"/>
                    <a:pt x="f31" y="f39"/>
                    <a:pt x="f35" y="f40"/>
                  </a:cubicBezTo>
                  <a:lnTo>
                    <a:pt x="f41" y="f42"/>
                  </a:ln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lnTo>
                    <a:pt x="f51" y="f50"/>
                  </a:lnTo>
                  <a:lnTo>
                    <a:pt x="f52" y="f50"/>
                  </a:lnTo>
                  <a:cubicBezTo>
                    <a:pt x="f53" y="f54"/>
                    <a:pt x="f55" y="f54"/>
                    <a:pt x="f56" y="f50"/>
                  </a:cubicBezTo>
                  <a:cubicBezTo>
                    <a:pt x="f11" y="f57"/>
                    <a:pt x="f58" y="f5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5" name="Freeform: Shape 865">
              <a:extLst>
                <a:ext uri="{FF2B5EF4-FFF2-40B4-BE49-F238E27FC236}">
                  <a16:creationId xmlns:a16="http://schemas.microsoft.com/office/drawing/2014/main" id="{E86EB53B-2C15-C8B6-D3F6-37DB28743DC8}"/>
                </a:ext>
              </a:extLst>
            </p:cNvPr>
            <p:cNvSpPr/>
            <p:nvPr/>
          </p:nvSpPr>
          <p:spPr>
            <a:xfrm>
              <a:off x="10474516" y="5623916"/>
              <a:ext cx="2414" cy="130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3077"/>
                <a:gd name="f8" fmla="val 1270"/>
                <a:gd name="f9" fmla="val 616"/>
                <a:gd name="f10" fmla="val 1917"/>
                <a:gd name="f11" fmla="val 66"/>
                <a:gd name="f12" fmla="val 572"/>
                <a:gd name="f13" fmla="val 569"/>
                <a:gd name="f14" fmla="val 13078"/>
                <a:gd name="f15" fmla="val 724"/>
                <a:gd name="f16" fmla="val 12491"/>
                <a:gd name="f17" fmla="val 1537"/>
                <a:gd name="f18" fmla="val 12020"/>
                <a:gd name="f19" fmla="val 11681"/>
                <a:gd name="f20" fmla="+- 0 0 -90"/>
                <a:gd name="f21" fmla="*/ f3 1 2412"/>
                <a:gd name="f22" fmla="*/ f4 1 13077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2412"/>
                <a:gd name="f31" fmla="*/ f27 1 13077"/>
                <a:gd name="f32" fmla="*/ 2412 f28 1"/>
                <a:gd name="f33" fmla="*/ 1270 f27 1"/>
                <a:gd name="f34" fmla="*/ 1270 f28 1"/>
                <a:gd name="f35" fmla="*/ 0 f27 1"/>
                <a:gd name="f36" fmla="*/ 0 f28 1"/>
                <a:gd name="f37" fmla="*/ 13078 f27 1"/>
                <a:gd name="f38" fmla="*/ 11681 f27 1"/>
                <a:gd name="f39" fmla="+- f29 0 f1"/>
                <a:gd name="f40" fmla="*/ f32 1 2412"/>
                <a:gd name="f41" fmla="*/ f33 1 13077"/>
                <a:gd name="f42" fmla="*/ f34 1 2412"/>
                <a:gd name="f43" fmla="*/ f35 1 13077"/>
                <a:gd name="f44" fmla="*/ f36 1 2412"/>
                <a:gd name="f45" fmla="*/ f37 1 13077"/>
                <a:gd name="f46" fmla="*/ f38 1 13077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1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2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3"/>
                </a:cxn>
                <a:cxn ang="f39">
                  <a:pos x="f66" y="f67"/>
                </a:cxn>
                <a:cxn ang="f39">
                  <a:pos x="f62" y="f68"/>
                </a:cxn>
              </a:cxnLst>
              <a:rect l="f58" t="f61" r="f59" b="f60"/>
              <a:pathLst>
                <a:path w="2412" h="13077">
                  <a:moveTo>
                    <a:pt x="f6" y="f8"/>
                  </a:moveTo>
                  <a:cubicBezTo>
                    <a:pt x="f6" y="f9"/>
                    <a:pt x="f10" y="f11"/>
                    <a:pt x="f8" y="f5"/>
                  </a:cubicBezTo>
                  <a:cubicBezTo>
                    <a:pt x="f12" y="f5"/>
                    <a:pt x="f5" y="f13"/>
                    <a:pt x="f5" y="f8"/>
                  </a:cubicBezTo>
                  <a:lnTo>
                    <a:pt x="f5" y="f14"/>
                  </a:lnTo>
                  <a:cubicBezTo>
                    <a:pt x="f15" y="f16"/>
                    <a:pt x="f17" y="f18"/>
                    <a:pt x="f6" y="f1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6" name="Freeform: Shape 866">
              <a:extLst>
                <a:ext uri="{FF2B5EF4-FFF2-40B4-BE49-F238E27FC236}">
                  <a16:creationId xmlns:a16="http://schemas.microsoft.com/office/drawing/2014/main" id="{65C074D7-5E4C-36C6-0648-6BF94A3C5642}"/>
                </a:ext>
              </a:extLst>
            </p:cNvPr>
            <p:cNvSpPr/>
            <p:nvPr/>
          </p:nvSpPr>
          <p:spPr>
            <a:xfrm>
              <a:off x="10796000" y="5655307"/>
              <a:ext cx="185495" cy="13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498"/>
                <a:gd name="f7" fmla="val 13933"/>
                <a:gd name="f8" fmla="val 7364"/>
                <a:gd name="f9" fmla="val 8601"/>
                <a:gd name="f10" fmla="val 6095"/>
                <a:gd name="f11" fmla="val 13934"/>
                <a:gd name="f12" fmla="val 178643"/>
                <a:gd name="f13" fmla="val 7077"/>
                <a:gd name="f14" fmla="val 3270"/>
                <a:gd name="f15" fmla="val 181690"/>
                <a:gd name="f16" fmla="val 164"/>
                <a:gd name="f17" fmla="val 185499"/>
                <a:gd name="f18" fmla="val 94"/>
                <a:gd name="f19" fmla="val 711"/>
                <a:gd name="f20" fmla="val -31"/>
                <a:gd name="f21" fmla="val 1448"/>
                <a:gd name="f22" fmla="val 2158"/>
                <a:gd name="f23" fmla="val 5917"/>
                <a:gd name="f24" fmla="val 960"/>
                <a:gd name="f25" fmla="val 8266"/>
                <a:gd name="f26" fmla="val 4708"/>
                <a:gd name="f27" fmla="val 7402"/>
                <a:gd name="f28" fmla="val 8466"/>
                <a:gd name="f29" fmla="val 7390"/>
                <a:gd name="f30" fmla="val 8511"/>
                <a:gd name="f31" fmla="val 7377"/>
                <a:gd name="f32" fmla="val 8557"/>
                <a:gd name="f33" fmla="+- 0 0 -90"/>
                <a:gd name="f34" fmla="*/ f3 1 185498"/>
                <a:gd name="f35" fmla="*/ f4 1 1393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85498"/>
                <a:gd name="f44" fmla="*/ f40 1 13933"/>
                <a:gd name="f45" fmla="*/ 7364 f41 1"/>
                <a:gd name="f46" fmla="*/ 8601 f40 1"/>
                <a:gd name="f47" fmla="*/ 6095 f41 1"/>
                <a:gd name="f48" fmla="*/ 13934 f40 1"/>
                <a:gd name="f49" fmla="*/ 178643 f41 1"/>
                <a:gd name="f50" fmla="*/ 7077 f40 1"/>
                <a:gd name="f51" fmla="*/ 185499 f41 1"/>
                <a:gd name="f52" fmla="*/ 94 f40 1"/>
                <a:gd name="f53" fmla="*/ 0 f41 1"/>
                <a:gd name="f54" fmla="*/ 2158 f41 1"/>
                <a:gd name="f55" fmla="*/ 7402 f41 1"/>
                <a:gd name="f56" fmla="*/ 8466 f40 1"/>
                <a:gd name="f57" fmla="+- f42 0 f1"/>
                <a:gd name="f58" fmla="*/ f45 1 185498"/>
                <a:gd name="f59" fmla="*/ f46 1 13933"/>
                <a:gd name="f60" fmla="*/ f47 1 185498"/>
                <a:gd name="f61" fmla="*/ f48 1 13933"/>
                <a:gd name="f62" fmla="*/ f49 1 185498"/>
                <a:gd name="f63" fmla="*/ f50 1 13933"/>
                <a:gd name="f64" fmla="*/ f51 1 185498"/>
                <a:gd name="f65" fmla="*/ f52 1 13933"/>
                <a:gd name="f66" fmla="*/ f53 1 185498"/>
                <a:gd name="f67" fmla="*/ f54 1 185498"/>
                <a:gd name="f68" fmla="*/ f55 1 185498"/>
                <a:gd name="f69" fmla="*/ f56 1 13933"/>
                <a:gd name="f70" fmla="*/ f36 1 f43"/>
                <a:gd name="f71" fmla="*/ f37 1 f43"/>
                <a:gd name="f72" fmla="*/ f36 1 f44"/>
                <a:gd name="f73" fmla="*/ f38 1 f44"/>
                <a:gd name="f74" fmla="*/ f58 1 f43"/>
                <a:gd name="f75" fmla="*/ f59 1 f44"/>
                <a:gd name="f76" fmla="*/ f60 1 f43"/>
                <a:gd name="f77" fmla="*/ f61 1 f44"/>
                <a:gd name="f78" fmla="*/ f62 1 f43"/>
                <a:gd name="f79" fmla="*/ f63 1 f44"/>
                <a:gd name="f80" fmla="*/ f64 1 f43"/>
                <a:gd name="f81" fmla="*/ f65 1 f44"/>
                <a:gd name="f82" fmla="*/ f66 1 f43"/>
                <a:gd name="f83" fmla="*/ f67 1 f43"/>
                <a:gd name="f84" fmla="*/ f68 1 f43"/>
                <a:gd name="f85" fmla="*/ f69 1 f44"/>
                <a:gd name="f86" fmla="*/ f70 f34 1"/>
                <a:gd name="f87" fmla="*/ f71 f34 1"/>
                <a:gd name="f88" fmla="*/ f73 f35 1"/>
                <a:gd name="f89" fmla="*/ f72 f35 1"/>
                <a:gd name="f90" fmla="*/ f74 f34 1"/>
                <a:gd name="f91" fmla="*/ f75 f35 1"/>
                <a:gd name="f92" fmla="*/ f76 f34 1"/>
                <a:gd name="f93" fmla="*/ f77 f35 1"/>
                <a:gd name="f94" fmla="*/ f78 f34 1"/>
                <a:gd name="f95" fmla="*/ f79 f35 1"/>
                <a:gd name="f96" fmla="*/ f80 f34 1"/>
                <a:gd name="f97" fmla="*/ f81 f35 1"/>
                <a:gd name="f98" fmla="*/ f82 f34 1"/>
                <a:gd name="f99" fmla="*/ f83 f34 1"/>
                <a:gd name="f100" fmla="*/ f84 f34 1"/>
                <a:gd name="f101" fmla="*/ f85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4" y="f93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7"/>
                </a:cxn>
                <a:cxn ang="f57">
                  <a:pos x="f99" y="f97"/>
                </a:cxn>
                <a:cxn ang="f57">
                  <a:pos x="f100" y="f101"/>
                </a:cxn>
                <a:cxn ang="f57">
                  <a:pos x="f90" y="f91"/>
                </a:cxn>
              </a:cxnLst>
              <a:rect l="f86" t="f89" r="f87" b="f88"/>
              <a:pathLst>
                <a:path w="185498" h="13933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lnTo>
                    <a:pt x="f12" y="f13"/>
                  </a:lnTo>
                  <a:cubicBezTo>
                    <a:pt x="f12" y="f14"/>
                    <a:pt x="f15" y="f16"/>
                    <a:pt x="f17" y="f18"/>
                  </a:cubicBezTo>
                  <a:lnTo>
                    <a:pt x="f5" y="f18"/>
                  </a:lnTo>
                  <a:cubicBezTo>
                    <a:pt x="f19" y="f20"/>
                    <a:pt x="f21" y="f20"/>
                    <a:pt x="f22" y="f18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7" name="Freeform: Shape 867">
              <a:extLst>
                <a:ext uri="{FF2B5EF4-FFF2-40B4-BE49-F238E27FC236}">
                  <a16:creationId xmlns:a16="http://schemas.microsoft.com/office/drawing/2014/main" id="{00E33160-02E1-48C1-33C2-8525D6876832}"/>
                </a:ext>
              </a:extLst>
            </p:cNvPr>
            <p:cNvSpPr/>
            <p:nvPr/>
          </p:nvSpPr>
          <p:spPr>
            <a:xfrm>
              <a:off x="10788374" y="5655564"/>
              <a:ext cx="14502" cy="146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05"/>
                <a:gd name="f7" fmla="val 14695"/>
                <a:gd name="f8" fmla="val 6602"/>
                <a:gd name="f9" fmla="val 6824"/>
                <a:gd name="f10" fmla="val 6526"/>
                <a:gd name="f11" fmla="val 6196"/>
                <a:gd name="f12" fmla="val 6971"/>
                <a:gd name="f13" fmla="val 5629"/>
                <a:gd name="f14" fmla="val 7605"/>
                <a:gd name="f15" fmla="val 5554"/>
                <a:gd name="f16" fmla="val 7694"/>
                <a:gd name="f17" fmla="val 5544"/>
                <a:gd name="f18" fmla="val 7783"/>
                <a:gd name="f19" fmla="val 7872"/>
                <a:gd name="f20" fmla="val 8507"/>
                <a:gd name="f21" fmla="val 5550"/>
                <a:gd name="f22" fmla="val 9014"/>
                <a:gd name="f23" fmla="val 6058"/>
                <a:gd name="f24" fmla="val 9027"/>
                <a:gd name="f25" fmla="val 6689"/>
                <a:gd name="f26" fmla="val 6735"/>
                <a:gd name="f27" fmla="val 6779"/>
                <a:gd name="f28" fmla="val 7712"/>
                <a:gd name="f29" fmla="val 11490"/>
                <a:gd name="f30" fmla="val 8783"/>
                <a:gd name="f31" fmla="val 13090"/>
                <a:gd name="f32" fmla="val 11232"/>
                <a:gd name="f33" fmla="val 13077"/>
                <a:gd name="f34" fmla="val 13934"/>
                <a:gd name="f35" fmla="val 14696"/>
                <a:gd name="f36" fmla="val 13680"/>
                <a:gd name="f37" fmla="val 14347"/>
                <a:gd name="f38" fmla="val 8347"/>
                <a:gd name="f39" fmla="val 15147"/>
                <a:gd name="f40" fmla="val 4640"/>
                <a:gd name="f41" fmla="val 12836"/>
                <a:gd name="f42" fmla="val 975"/>
                <a:gd name="f43" fmla="val 9141"/>
                <a:gd name="f44" fmla="val 94"/>
                <a:gd name="f45" fmla="val 8431"/>
                <a:gd name="f46" fmla="val -31"/>
                <a:gd name="f47" fmla="val 6983"/>
                <a:gd name="f48" fmla="val 5587"/>
                <a:gd name="f49" fmla="val 4444"/>
                <a:gd name="f50" fmla="val 3301"/>
                <a:gd name="f51" fmla="val 856"/>
                <a:gd name="f52" fmla="val 2971"/>
                <a:gd name="f53" fmla="val 1119"/>
                <a:gd name="f54" fmla="val 2679"/>
                <a:gd name="f55" fmla="val 1417"/>
                <a:gd name="f56" fmla="val 2412"/>
                <a:gd name="f57" fmla="val 1745"/>
                <a:gd name="f58" fmla="val 1651"/>
                <a:gd name="f59" fmla="val 2761"/>
                <a:gd name="f60" fmla="val 1599"/>
                <a:gd name="f61" fmla="val 3182"/>
                <a:gd name="f62" fmla="val 3609"/>
                <a:gd name="f63" fmla="val 4030"/>
                <a:gd name="f64" fmla="val 11267"/>
                <a:gd name="f65" fmla="val 12029"/>
                <a:gd name="f66" fmla="val 749"/>
                <a:gd name="f67" fmla="val 8990"/>
                <a:gd name="f68" fmla="val 3466"/>
                <a:gd name="f69" fmla="val 6848"/>
                <a:gd name="f70" fmla="+- 0 0 -90"/>
                <a:gd name="f71" fmla="*/ f3 1 14505"/>
                <a:gd name="f72" fmla="*/ f4 1 14695"/>
                <a:gd name="f73" fmla="val f5"/>
                <a:gd name="f74" fmla="val f6"/>
                <a:gd name="f75" fmla="val f7"/>
                <a:gd name="f76" fmla="*/ f70 f0 1"/>
                <a:gd name="f77" fmla="+- f75 0 f73"/>
                <a:gd name="f78" fmla="+- f74 0 f73"/>
                <a:gd name="f79" fmla="*/ f76 1 f2"/>
                <a:gd name="f80" fmla="*/ f78 1 14505"/>
                <a:gd name="f81" fmla="*/ f77 1 14695"/>
                <a:gd name="f82" fmla="*/ 6602 f78 1"/>
                <a:gd name="f83" fmla="*/ 6824 f77 1"/>
                <a:gd name="f84" fmla="*/ 7605 f78 1"/>
                <a:gd name="f85" fmla="*/ 5554 f77 1"/>
                <a:gd name="f86" fmla="*/ 7872 f78 1"/>
                <a:gd name="f87" fmla="*/ 9027 f78 1"/>
                <a:gd name="f88" fmla="*/ 6689 f77 1"/>
                <a:gd name="f89" fmla="*/ 9014 f78 1"/>
                <a:gd name="f90" fmla="*/ 7712 f77 1"/>
                <a:gd name="f91" fmla="*/ 13077 f78 1"/>
                <a:gd name="f92" fmla="*/ 13934 f77 1"/>
                <a:gd name="f93" fmla="*/ 14696 f77 1"/>
                <a:gd name="f94" fmla="*/ 13680 f77 1"/>
                <a:gd name="f95" fmla="*/ 14347 f78 1"/>
                <a:gd name="f96" fmla="*/ 8347 f77 1"/>
                <a:gd name="f97" fmla="*/ 9141 f78 1"/>
                <a:gd name="f98" fmla="*/ 94 f77 1"/>
                <a:gd name="f99" fmla="*/ 6983 f78 1"/>
                <a:gd name="f100" fmla="*/ 5587 f78 1"/>
                <a:gd name="f101" fmla="*/ 4444 f78 1"/>
                <a:gd name="f102" fmla="*/ 3301 f78 1"/>
                <a:gd name="f103" fmla="*/ 856 f77 1"/>
                <a:gd name="f104" fmla="*/ 2412 f78 1"/>
                <a:gd name="f105" fmla="*/ 1745 f77 1"/>
                <a:gd name="f106" fmla="*/ 1651 f78 1"/>
                <a:gd name="f107" fmla="*/ 2761 f77 1"/>
                <a:gd name="f108" fmla="*/ 4030 f77 1"/>
                <a:gd name="f109" fmla="*/ 0 f78 1"/>
                <a:gd name="f110" fmla="*/ 11267 f77 1"/>
                <a:gd name="f111" fmla="*/ 12029 f77 1"/>
                <a:gd name="f112" fmla="+- f79 0 f1"/>
                <a:gd name="f113" fmla="*/ f82 1 14505"/>
                <a:gd name="f114" fmla="*/ f83 1 14695"/>
                <a:gd name="f115" fmla="*/ f84 1 14505"/>
                <a:gd name="f116" fmla="*/ f85 1 14695"/>
                <a:gd name="f117" fmla="*/ f86 1 14505"/>
                <a:gd name="f118" fmla="*/ f87 1 14505"/>
                <a:gd name="f119" fmla="*/ f88 1 14695"/>
                <a:gd name="f120" fmla="*/ f89 1 14505"/>
                <a:gd name="f121" fmla="*/ f90 1 14695"/>
                <a:gd name="f122" fmla="*/ f91 1 14505"/>
                <a:gd name="f123" fmla="*/ f92 1 14695"/>
                <a:gd name="f124" fmla="*/ f93 1 14695"/>
                <a:gd name="f125" fmla="*/ f94 1 14695"/>
                <a:gd name="f126" fmla="*/ f95 1 14505"/>
                <a:gd name="f127" fmla="*/ f96 1 14695"/>
                <a:gd name="f128" fmla="*/ f97 1 14505"/>
                <a:gd name="f129" fmla="*/ f98 1 14695"/>
                <a:gd name="f130" fmla="*/ f99 1 14505"/>
                <a:gd name="f131" fmla="*/ f100 1 14505"/>
                <a:gd name="f132" fmla="*/ f101 1 14505"/>
                <a:gd name="f133" fmla="*/ f102 1 14505"/>
                <a:gd name="f134" fmla="*/ f103 1 14695"/>
                <a:gd name="f135" fmla="*/ f104 1 14505"/>
                <a:gd name="f136" fmla="*/ f105 1 14695"/>
                <a:gd name="f137" fmla="*/ f106 1 14505"/>
                <a:gd name="f138" fmla="*/ f107 1 14695"/>
                <a:gd name="f139" fmla="*/ f108 1 14695"/>
                <a:gd name="f140" fmla="*/ f109 1 14505"/>
                <a:gd name="f141" fmla="*/ f110 1 14695"/>
                <a:gd name="f142" fmla="*/ f111 1 14695"/>
                <a:gd name="f143" fmla="*/ f73 1 f80"/>
                <a:gd name="f144" fmla="*/ f74 1 f80"/>
                <a:gd name="f145" fmla="*/ f73 1 f81"/>
                <a:gd name="f146" fmla="*/ f75 1 f81"/>
                <a:gd name="f147" fmla="*/ f113 1 f80"/>
                <a:gd name="f148" fmla="*/ f114 1 f81"/>
                <a:gd name="f149" fmla="*/ f115 1 f80"/>
                <a:gd name="f150" fmla="*/ f116 1 f81"/>
                <a:gd name="f151" fmla="*/ f117 1 f80"/>
                <a:gd name="f152" fmla="*/ f118 1 f80"/>
                <a:gd name="f153" fmla="*/ f119 1 f81"/>
                <a:gd name="f154" fmla="*/ f120 1 f80"/>
                <a:gd name="f155" fmla="*/ f121 1 f81"/>
                <a:gd name="f156" fmla="*/ f122 1 f80"/>
                <a:gd name="f157" fmla="*/ f123 1 f81"/>
                <a:gd name="f158" fmla="*/ f124 1 f81"/>
                <a:gd name="f159" fmla="*/ f125 1 f81"/>
                <a:gd name="f160" fmla="*/ f126 1 f80"/>
                <a:gd name="f161" fmla="*/ f127 1 f81"/>
                <a:gd name="f162" fmla="*/ f128 1 f80"/>
                <a:gd name="f163" fmla="*/ f129 1 f81"/>
                <a:gd name="f164" fmla="*/ f130 1 f80"/>
                <a:gd name="f165" fmla="*/ f131 1 f80"/>
                <a:gd name="f166" fmla="*/ f132 1 f80"/>
                <a:gd name="f167" fmla="*/ f133 1 f80"/>
                <a:gd name="f168" fmla="*/ f134 1 f81"/>
                <a:gd name="f169" fmla="*/ f135 1 f80"/>
                <a:gd name="f170" fmla="*/ f136 1 f81"/>
                <a:gd name="f171" fmla="*/ f137 1 f80"/>
                <a:gd name="f172" fmla="*/ f138 1 f81"/>
                <a:gd name="f173" fmla="*/ f139 1 f81"/>
                <a:gd name="f174" fmla="*/ f140 1 f80"/>
                <a:gd name="f175" fmla="*/ f141 1 f81"/>
                <a:gd name="f176" fmla="*/ f142 1 f81"/>
                <a:gd name="f177" fmla="*/ f143 f71 1"/>
                <a:gd name="f178" fmla="*/ f144 f71 1"/>
                <a:gd name="f179" fmla="*/ f146 f72 1"/>
                <a:gd name="f180" fmla="*/ f145 f72 1"/>
                <a:gd name="f181" fmla="*/ f147 f71 1"/>
                <a:gd name="f182" fmla="*/ f148 f72 1"/>
                <a:gd name="f183" fmla="*/ f149 f71 1"/>
                <a:gd name="f184" fmla="*/ f150 f72 1"/>
                <a:gd name="f185" fmla="*/ f151 f71 1"/>
                <a:gd name="f186" fmla="*/ f152 f71 1"/>
                <a:gd name="f187" fmla="*/ f153 f72 1"/>
                <a:gd name="f188" fmla="*/ f154 f71 1"/>
                <a:gd name="f189" fmla="*/ f155 f72 1"/>
                <a:gd name="f190" fmla="*/ f156 f71 1"/>
                <a:gd name="f191" fmla="*/ f157 f72 1"/>
                <a:gd name="f192" fmla="*/ f158 f72 1"/>
                <a:gd name="f193" fmla="*/ f159 f72 1"/>
                <a:gd name="f194" fmla="*/ f160 f71 1"/>
                <a:gd name="f195" fmla="*/ f161 f72 1"/>
                <a:gd name="f196" fmla="*/ f162 f71 1"/>
                <a:gd name="f197" fmla="*/ f163 f72 1"/>
                <a:gd name="f198" fmla="*/ f164 f71 1"/>
                <a:gd name="f199" fmla="*/ f165 f71 1"/>
                <a:gd name="f200" fmla="*/ f166 f71 1"/>
                <a:gd name="f201" fmla="*/ f167 f71 1"/>
                <a:gd name="f202" fmla="*/ f168 f72 1"/>
                <a:gd name="f203" fmla="*/ f169 f71 1"/>
                <a:gd name="f204" fmla="*/ f170 f72 1"/>
                <a:gd name="f205" fmla="*/ f171 f71 1"/>
                <a:gd name="f206" fmla="*/ f172 f72 1"/>
                <a:gd name="f207" fmla="*/ f173 f72 1"/>
                <a:gd name="f208" fmla="*/ f174 f71 1"/>
                <a:gd name="f209" fmla="*/ f175 f72 1"/>
                <a:gd name="f210" fmla="*/ f176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2">
                  <a:pos x="f181" y="f182"/>
                </a:cxn>
                <a:cxn ang="f112">
                  <a:pos x="f181" y="f182"/>
                </a:cxn>
                <a:cxn ang="f112">
                  <a:pos x="f181" y="f182"/>
                </a:cxn>
                <a:cxn ang="f112">
                  <a:pos x="f183" y="f184"/>
                </a:cxn>
                <a:cxn ang="f112">
                  <a:pos x="f185" y="f184"/>
                </a:cxn>
                <a:cxn ang="f112">
                  <a:pos x="f186" y="f187"/>
                </a:cxn>
                <a:cxn ang="f112">
                  <a:pos x="f188" y="f182"/>
                </a:cxn>
                <a:cxn ang="f112">
                  <a:pos x="f188" y="f189"/>
                </a:cxn>
                <a:cxn ang="f112">
                  <a:pos x="f190" y="f191"/>
                </a:cxn>
                <a:cxn ang="f112">
                  <a:pos x="f190" y="f192"/>
                </a:cxn>
                <a:cxn ang="f112">
                  <a:pos x="f190" y="f193"/>
                </a:cxn>
                <a:cxn ang="f112">
                  <a:pos x="f194" y="f195"/>
                </a:cxn>
                <a:cxn ang="f112">
                  <a:pos x="f196" y="f197"/>
                </a:cxn>
                <a:cxn ang="f112">
                  <a:pos x="f198" y="f197"/>
                </a:cxn>
                <a:cxn ang="f112">
                  <a:pos x="f199" y="f197"/>
                </a:cxn>
                <a:cxn ang="f112">
                  <a:pos x="f200" y="f197"/>
                </a:cxn>
                <a:cxn ang="f112">
                  <a:pos x="f201" y="f202"/>
                </a:cxn>
                <a:cxn ang="f112">
                  <a:pos x="f203" y="f204"/>
                </a:cxn>
                <a:cxn ang="f112">
                  <a:pos x="f205" y="f206"/>
                </a:cxn>
                <a:cxn ang="f112">
                  <a:pos x="f205" y="f207"/>
                </a:cxn>
                <a:cxn ang="f112">
                  <a:pos x="f205" y="f207"/>
                </a:cxn>
                <a:cxn ang="f112">
                  <a:pos x="f208" y="f209"/>
                </a:cxn>
                <a:cxn ang="f112">
                  <a:pos x="f208" y="f210"/>
                </a:cxn>
                <a:cxn ang="f112">
                  <a:pos x="f181" y="f182"/>
                </a:cxn>
              </a:cxnLst>
              <a:rect l="f177" t="f180" r="f178" b="f179"/>
              <a:pathLst>
                <a:path w="14505" h="14695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4" y="f26"/>
                    <a:pt x="f22" y="f27"/>
                    <a:pt x="f22" y="f9"/>
                  </a:cubicBezTo>
                  <a:lnTo>
                    <a:pt x="f22" y="f28"/>
                  </a:lnTo>
                  <a:cubicBezTo>
                    <a:pt x="f29" y="f30"/>
                    <a:pt x="f31" y="f32"/>
                    <a:pt x="f33" y="f34"/>
                  </a:cubicBezTo>
                  <a:lnTo>
                    <a:pt x="f33" y="f35"/>
                  </a:lnTo>
                  <a:lnTo>
                    <a:pt x="f33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16" y="f46"/>
                    <a:pt x="f47" y="f44"/>
                  </a:cubicBezTo>
                  <a:lnTo>
                    <a:pt x="f48" y="f44"/>
                  </a:lnTo>
                  <a:lnTo>
                    <a:pt x="f49" y="f44"/>
                  </a:lnTo>
                  <a:lnTo>
                    <a:pt x="f50" y="f51"/>
                  </a:lnTo>
                  <a:cubicBezTo>
                    <a:pt x="f52" y="f53"/>
                    <a:pt x="f54" y="f55"/>
                    <a:pt x="f56" y="f57"/>
                  </a:cubicBezTo>
                  <a:lnTo>
                    <a:pt x="f58" y="f59"/>
                  </a:lnTo>
                  <a:cubicBezTo>
                    <a:pt x="f60" y="f61"/>
                    <a:pt x="f60" y="f62"/>
                    <a:pt x="f58" y="f63"/>
                  </a:cubicBezTo>
                  <a:cubicBezTo>
                    <a:pt x="f58" y="f63"/>
                    <a:pt x="f58" y="f63"/>
                    <a:pt x="f58" y="f63"/>
                  </a:cubicBezTo>
                  <a:lnTo>
                    <a:pt x="f5" y="f64"/>
                  </a:lnTo>
                  <a:cubicBezTo>
                    <a:pt x="f5" y="f64"/>
                    <a:pt x="f5" y="f64"/>
                    <a:pt x="f5" y="f65"/>
                  </a:cubicBezTo>
                  <a:cubicBezTo>
                    <a:pt x="f66" y="f67"/>
                    <a:pt x="f68" y="f6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8" name="Freeform: Shape 868">
              <a:extLst>
                <a:ext uri="{FF2B5EF4-FFF2-40B4-BE49-F238E27FC236}">
                  <a16:creationId xmlns:a16="http://schemas.microsoft.com/office/drawing/2014/main" id="{67B5FE92-CE0E-2B52-B465-F71FB1E15224}"/>
                </a:ext>
              </a:extLst>
            </p:cNvPr>
            <p:cNvSpPr/>
            <p:nvPr/>
          </p:nvSpPr>
          <p:spPr>
            <a:xfrm>
              <a:off x="10278989" y="5634834"/>
              <a:ext cx="15121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1217"/>
                <a:gd name="f7" fmla="val 13839"/>
                <a:gd name="f8" fmla="val 6983"/>
                <a:gd name="f9" fmla="val 3859"/>
                <a:gd name="f10" fmla="val 3126"/>
                <a:gd name="f11" fmla="+- 0 0 -90"/>
                <a:gd name="f12" fmla="*/ f3 1 151217"/>
                <a:gd name="f13" fmla="*/ f4 1 1383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51217"/>
                <a:gd name="f22" fmla="*/ f18 1 13839"/>
                <a:gd name="f23" fmla="*/ 6983 f19 1"/>
                <a:gd name="f24" fmla="*/ 6983 f18 1"/>
                <a:gd name="f25" fmla="*/ 13839 f18 1"/>
                <a:gd name="f26" fmla="*/ 151217 f19 1"/>
                <a:gd name="f27" fmla="*/ 0 f18 1"/>
                <a:gd name="f28" fmla="*/ 0 f19 1"/>
                <a:gd name="f29" fmla="+- f20 0 f1"/>
                <a:gd name="f30" fmla="*/ f23 1 151217"/>
                <a:gd name="f31" fmla="*/ f24 1 13839"/>
                <a:gd name="f32" fmla="*/ f25 1 13839"/>
                <a:gd name="f33" fmla="*/ f26 1 151217"/>
                <a:gd name="f34" fmla="*/ f27 1 13839"/>
                <a:gd name="f35" fmla="*/ f28 1 15121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2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3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2"/>
                </a:cxn>
                <a:cxn ang="f29">
                  <a:pos x="f53" y="f54"/>
                </a:cxn>
                <a:cxn ang="f29">
                  <a:pos x="f55" y="f54"/>
                </a:cxn>
                <a:cxn ang="f29">
                  <a:pos x="f50" y="f51"/>
                </a:cxn>
              </a:cxnLst>
              <a:rect l="f46" t="f49" r="f47" b="f48"/>
              <a:pathLst>
                <a:path w="151217" h="13839">
                  <a:moveTo>
                    <a:pt x="f8" y="f8"/>
                  </a:moveTo>
                  <a:lnTo>
                    <a:pt x="f8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9" y="f5"/>
                    <a:pt x="f8" y="f10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9" name="Freeform: Shape 869">
              <a:extLst>
                <a:ext uri="{FF2B5EF4-FFF2-40B4-BE49-F238E27FC236}">
                  <a16:creationId xmlns:a16="http://schemas.microsoft.com/office/drawing/2014/main" id="{257A21CE-33D5-EFB8-335A-C41F1595A57D}"/>
                </a:ext>
              </a:extLst>
            </p:cNvPr>
            <p:cNvSpPr/>
            <p:nvPr/>
          </p:nvSpPr>
          <p:spPr>
            <a:xfrm>
              <a:off x="10787963" y="5662385"/>
              <a:ext cx="6766" cy="1672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67"/>
                <a:gd name="f7" fmla="val 167216"/>
                <a:gd name="f8" fmla="val 152361"/>
                <a:gd name="f9" fmla="val 150076"/>
                <a:gd name="f10" fmla="val 3263"/>
                <a:gd name="f11" fmla="val 49"/>
                <a:gd name="f12" fmla="val 368"/>
                <a:gd name="f13" fmla="val 2732"/>
                <a:gd name="f14" fmla="val 38"/>
                <a:gd name="f15" fmla="val 6221"/>
                <a:gd name="f16" fmla="val -13"/>
                <a:gd name="f17" fmla="val 6473"/>
                <a:gd name="f18" fmla="val 6732"/>
                <a:gd name="f19" fmla="val 6983"/>
                <a:gd name="f20" fmla="val 2197"/>
                <a:gd name="f21" fmla="+- 0 0 -90"/>
                <a:gd name="f22" fmla="*/ f3 1 6767"/>
                <a:gd name="f23" fmla="*/ f4 1 16721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6767"/>
                <a:gd name="f32" fmla="*/ f28 1 167216"/>
                <a:gd name="f33" fmla="*/ 6767 f29 1"/>
                <a:gd name="f34" fmla="*/ 152361 f28 1"/>
                <a:gd name="f35" fmla="*/ 150076 f28 1"/>
                <a:gd name="f36" fmla="*/ 0 f28 1"/>
                <a:gd name="f37" fmla="*/ 38 f29 1"/>
                <a:gd name="f38" fmla="*/ 6221 f28 1"/>
                <a:gd name="f39" fmla="*/ 6983 f28 1"/>
                <a:gd name="f40" fmla="*/ 167216 f28 1"/>
                <a:gd name="f41" fmla="*/ 2197 f29 1"/>
                <a:gd name="f42" fmla="+- f30 0 f1"/>
                <a:gd name="f43" fmla="*/ f33 1 6767"/>
                <a:gd name="f44" fmla="*/ f34 1 167216"/>
                <a:gd name="f45" fmla="*/ f35 1 167216"/>
                <a:gd name="f46" fmla="*/ f36 1 167216"/>
                <a:gd name="f47" fmla="*/ f37 1 6767"/>
                <a:gd name="f48" fmla="*/ f38 1 167216"/>
                <a:gd name="f49" fmla="*/ f39 1 167216"/>
                <a:gd name="f50" fmla="*/ f40 1 167216"/>
                <a:gd name="f51" fmla="*/ f41 1 6767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2"/>
                <a:gd name="f59" fmla="*/ f46 1 f32"/>
                <a:gd name="f60" fmla="*/ f47 1 f31"/>
                <a:gd name="f61" fmla="*/ f48 1 f32"/>
                <a:gd name="f62" fmla="*/ f49 1 f32"/>
                <a:gd name="f63" fmla="*/ f50 1 f32"/>
                <a:gd name="f64" fmla="*/ f51 1 f31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3 1"/>
                <a:gd name="f72" fmla="*/ f59 f23 1"/>
                <a:gd name="f73" fmla="*/ f60 f22 1"/>
                <a:gd name="f74" fmla="*/ f61 f23 1"/>
                <a:gd name="f75" fmla="*/ f62 f23 1"/>
                <a:gd name="f76" fmla="*/ f63 f23 1"/>
                <a:gd name="f77" fmla="*/ f6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69" y="f70"/>
                </a:cxn>
                <a:cxn ang="f42">
                  <a:pos x="f69" y="f71"/>
                </a:cxn>
                <a:cxn ang="f42">
                  <a:pos x="f69" y="f72"/>
                </a:cxn>
                <a:cxn ang="f42">
                  <a:pos x="f69" y="f72"/>
                </a:cxn>
                <a:cxn ang="f42">
                  <a:pos x="f73" y="f74"/>
                </a:cxn>
                <a:cxn ang="f42">
                  <a:pos x="f73" y="f75"/>
                </a:cxn>
                <a:cxn ang="f42">
                  <a:pos x="f73" y="f76"/>
                </a:cxn>
                <a:cxn ang="f42">
                  <a:pos x="f77" y="f76"/>
                </a:cxn>
              </a:cxnLst>
              <a:rect l="f65" t="f68" r="f66" b="f67"/>
              <a:pathLst>
                <a:path w="6767" h="167216">
                  <a:moveTo>
                    <a:pt x="f6" y="f8"/>
                  </a:moveTo>
                  <a:lnTo>
                    <a:pt x="f6" y="f8"/>
                  </a:lnTo>
                  <a:lnTo>
                    <a:pt x="f6" y="f9"/>
                  </a:lnTo>
                  <a:lnTo>
                    <a:pt x="f6" y="f5"/>
                  </a:lnTo>
                  <a:lnTo>
                    <a:pt x="f6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lnTo>
                    <a:pt x="f14" y="f7"/>
                  </a:lnTo>
                  <a:lnTo>
                    <a:pt x="f20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0" name="Freeform: Shape 870">
              <a:extLst>
                <a:ext uri="{FF2B5EF4-FFF2-40B4-BE49-F238E27FC236}">
                  <a16:creationId xmlns:a16="http://schemas.microsoft.com/office/drawing/2014/main" id="{40280B6C-9DBC-FEE7-9EAE-95E0E1D75789}"/>
                </a:ext>
              </a:extLst>
            </p:cNvPr>
            <p:cNvSpPr/>
            <p:nvPr/>
          </p:nvSpPr>
          <p:spPr>
            <a:xfrm>
              <a:off x="10797015" y="5663272"/>
              <a:ext cx="4059" cy="1409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3"/>
                <a:gd name="f7" fmla="val 140933"/>
                <a:gd name="f8" fmla="val 1524"/>
                <a:gd name="f9" fmla="val 138776"/>
                <a:gd name="f10" fmla="val 1460"/>
                <a:gd name="f11" fmla="val 138355"/>
                <a:gd name="f12" fmla="val 137926"/>
                <a:gd name="f13" fmla="val 137506"/>
                <a:gd name="f14" fmla="val 2285"/>
                <a:gd name="f15" fmla="val 136363"/>
                <a:gd name="f16" fmla="val 3301"/>
                <a:gd name="f17" fmla="val 135601"/>
                <a:gd name="f18" fmla="val 6221"/>
                <a:gd name="f19" fmla="val 4075"/>
                <a:gd name="f20" fmla="val 3520"/>
                <a:gd name="f21" fmla="val 2476"/>
                <a:gd name="f22" fmla="val 1070"/>
                <a:gd name="f23" fmla="val 140934"/>
                <a:gd name="f24" fmla="+- 0 0 -90"/>
                <a:gd name="f25" fmla="*/ f3 1 4063"/>
                <a:gd name="f26" fmla="*/ f4 1 140933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4063"/>
                <a:gd name="f35" fmla="*/ f31 1 140933"/>
                <a:gd name="f36" fmla="*/ 1524 f32 1"/>
                <a:gd name="f37" fmla="*/ 138776 f31 1"/>
                <a:gd name="f38" fmla="*/ 137506 f31 1"/>
                <a:gd name="f39" fmla="*/ 2285 f32 1"/>
                <a:gd name="f40" fmla="*/ 136363 f31 1"/>
                <a:gd name="f41" fmla="*/ 3301 f32 1"/>
                <a:gd name="f42" fmla="*/ 135601 f31 1"/>
                <a:gd name="f43" fmla="*/ 4063 f32 1"/>
                <a:gd name="f44" fmla="*/ 6221 f31 1"/>
                <a:gd name="f45" fmla="*/ 0 f32 1"/>
                <a:gd name="f46" fmla="*/ 0 f31 1"/>
                <a:gd name="f47" fmla="*/ 140934 f31 1"/>
                <a:gd name="f48" fmla="+- f33 0 f1"/>
                <a:gd name="f49" fmla="*/ f36 1 4063"/>
                <a:gd name="f50" fmla="*/ f37 1 140933"/>
                <a:gd name="f51" fmla="*/ f38 1 140933"/>
                <a:gd name="f52" fmla="*/ f39 1 4063"/>
                <a:gd name="f53" fmla="*/ f40 1 140933"/>
                <a:gd name="f54" fmla="*/ f41 1 4063"/>
                <a:gd name="f55" fmla="*/ f42 1 140933"/>
                <a:gd name="f56" fmla="*/ f43 1 4063"/>
                <a:gd name="f57" fmla="*/ f44 1 140933"/>
                <a:gd name="f58" fmla="*/ f45 1 4063"/>
                <a:gd name="f59" fmla="*/ f46 1 140933"/>
                <a:gd name="f60" fmla="*/ f47 1 140933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5"/>
                <a:gd name="f68" fmla="*/ f52 1 f34"/>
                <a:gd name="f69" fmla="*/ f53 1 f35"/>
                <a:gd name="f70" fmla="*/ f54 1 f34"/>
                <a:gd name="f71" fmla="*/ f55 1 f35"/>
                <a:gd name="f72" fmla="*/ f56 1 f34"/>
                <a:gd name="f73" fmla="*/ f57 1 f35"/>
                <a:gd name="f74" fmla="*/ f58 1 f34"/>
                <a:gd name="f75" fmla="*/ f59 1 f35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6 1"/>
                <a:gd name="f84" fmla="*/ f68 f25 1"/>
                <a:gd name="f85" fmla="*/ f69 f26 1"/>
                <a:gd name="f86" fmla="*/ f70 f25 1"/>
                <a:gd name="f87" fmla="*/ f71 f26 1"/>
                <a:gd name="f88" fmla="*/ f72 f25 1"/>
                <a:gd name="f89" fmla="*/ f73 f26 1"/>
                <a:gd name="f90" fmla="*/ f74 f25 1"/>
                <a:gd name="f91" fmla="*/ f75 f26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1" y="f82"/>
                </a:cxn>
                <a:cxn ang="f48">
                  <a:pos x="f81" y="f83"/>
                </a:cxn>
                <a:cxn ang="f48">
                  <a:pos x="f84" y="f85"/>
                </a:cxn>
                <a:cxn ang="f48">
                  <a:pos x="f86" y="f87"/>
                </a:cxn>
                <a:cxn ang="f48">
                  <a:pos x="f88" y="f87"/>
                </a:cxn>
                <a:cxn ang="f48">
                  <a:pos x="f88" y="f89"/>
                </a:cxn>
                <a:cxn ang="f48">
                  <a:pos x="f90" y="f91"/>
                </a:cxn>
                <a:cxn ang="f48">
                  <a:pos x="f90" y="f92"/>
                </a:cxn>
              </a:cxnLst>
              <a:rect l="f77" t="f80" r="f78" b="f79"/>
              <a:pathLst>
                <a:path w="4063" h="140933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lnTo>
                    <a:pt x="f16" y="f17"/>
                  </a:lnTo>
                  <a:lnTo>
                    <a:pt x="f6" y="f17"/>
                  </a:lnTo>
                  <a:lnTo>
                    <a:pt x="f6" y="f18"/>
                  </a:lnTo>
                  <a:cubicBezTo>
                    <a:pt x="f19" y="f20"/>
                    <a:pt x="f21" y="f22"/>
                    <a:pt x="f5" y="f5"/>
                  </a:cubicBezTo>
                  <a:lnTo>
                    <a:pt x="f5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1" name="Freeform: Shape 871">
              <a:extLst>
                <a:ext uri="{FF2B5EF4-FFF2-40B4-BE49-F238E27FC236}">
                  <a16:creationId xmlns:a16="http://schemas.microsoft.com/office/drawing/2014/main" id="{767A6ECB-4CC3-D88E-0D08-A82CE4800C55}"/>
                </a:ext>
              </a:extLst>
            </p:cNvPr>
            <p:cNvSpPr/>
            <p:nvPr/>
          </p:nvSpPr>
          <p:spPr>
            <a:xfrm>
              <a:off x="10472101" y="5825413"/>
              <a:ext cx="2414" cy="111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1173"/>
                <a:gd name="f8" fmla="val 26"/>
                <a:gd name="f9" fmla="val 9172"/>
                <a:gd name="f10" fmla="val 902"/>
                <a:gd name="f11" fmla="val 7277"/>
                <a:gd name="f12" fmla="val 5967"/>
                <a:gd name="f13" fmla="+- 0 0 -90"/>
                <a:gd name="f14" fmla="*/ f3 1 2412"/>
                <a:gd name="f15" fmla="*/ f4 1 1117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412"/>
                <a:gd name="f24" fmla="*/ f20 1 11173"/>
                <a:gd name="f25" fmla="*/ 0 f21 1"/>
                <a:gd name="f26" fmla="*/ 0 f20 1"/>
                <a:gd name="f27" fmla="*/ 11173 f20 1"/>
                <a:gd name="f28" fmla="*/ 2412 f21 1"/>
                <a:gd name="f29" fmla="*/ 5967 f20 1"/>
                <a:gd name="f30" fmla="+- f22 0 f1"/>
                <a:gd name="f31" fmla="*/ f25 1 2412"/>
                <a:gd name="f32" fmla="*/ f26 1 11173"/>
                <a:gd name="f33" fmla="*/ f27 1 11173"/>
                <a:gd name="f34" fmla="*/ f28 1 2412"/>
                <a:gd name="f35" fmla="*/ f29 1 11173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3"/>
                </a:cxn>
                <a:cxn ang="f30">
                  <a:pos x="f52" y="f50"/>
                </a:cxn>
              </a:cxnLst>
              <a:rect l="f45" t="f48" r="f46" b="f47"/>
              <a:pathLst>
                <a:path w="2412" h="11173">
                  <a:moveTo>
                    <a:pt x="f5" y="f5"/>
                  </a:moveTo>
                  <a:lnTo>
                    <a:pt x="f5" y="f7"/>
                  </a:lnTo>
                  <a:cubicBezTo>
                    <a:pt x="f8" y="f9"/>
                    <a:pt x="f10" y="f11"/>
                    <a:pt x="f6" y="f12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2" name="Freeform: Shape 872">
              <a:extLst>
                <a:ext uri="{FF2B5EF4-FFF2-40B4-BE49-F238E27FC236}">
                  <a16:creationId xmlns:a16="http://schemas.microsoft.com/office/drawing/2014/main" id="{2F3AE5C5-1E0B-D450-23E7-8F854A62BCE6}"/>
                </a:ext>
              </a:extLst>
            </p:cNvPr>
            <p:cNvSpPr/>
            <p:nvPr/>
          </p:nvSpPr>
          <p:spPr>
            <a:xfrm>
              <a:off x="10472358" y="5634825"/>
              <a:ext cx="13834" cy="1951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95155"/>
                <a:gd name="f8" fmla="val 6603"/>
                <a:gd name="f9" fmla="val 6"/>
                <a:gd name="f10" fmla="val 4571"/>
                <a:gd name="f11" fmla="val 3733"/>
                <a:gd name="f12" fmla="val 599"/>
                <a:gd name="f13" fmla="val 3009"/>
                <a:gd name="f14" fmla="val 1329"/>
                <a:gd name="f15" fmla="val 2412"/>
                <a:gd name="f16" fmla="val 2165"/>
                <a:gd name="f17" fmla="val 901"/>
                <a:gd name="f18" fmla="val 3474"/>
                <a:gd name="f19" fmla="val 26"/>
                <a:gd name="f20" fmla="val 5369"/>
                <a:gd name="f21" fmla="val 7370"/>
                <a:gd name="f22" fmla="val 188172"/>
                <a:gd name="f23" fmla="val 3682"/>
                <a:gd name="f24" fmla="val 4317"/>
                <a:gd name="f25" fmla="val 188168"/>
                <a:gd name="f26" fmla="val 4825"/>
                <a:gd name="f27" fmla="val 188676"/>
                <a:gd name="f28" fmla="val 4837"/>
                <a:gd name="f29" fmla="val 189307"/>
                <a:gd name="f30" fmla="val 189353"/>
                <a:gd name="f31" fmla="val 189397"/>
                <a:gd name="f32" fmla="val 189442"/>
                <a:gd name="f33" fmla="val 6856"/>
                <a:gd name="f34" fmla="val 13840"/>
                <a:gd name="f35" fmla="val 6989"/>
                <a:gd name="f36" fmla="val 6228"/>
                <a:gd name="f37" fmla="val 13446"/>
                <a:gd name="f38" fmla="val 2572"/>
                <a:gd name="f39" fmla="val 10272"/>
                <a:gd name="f40" fmla="val -149"/>
                <a:gd name="f41" fmla="+- 0 0 -90"/>
                <a:gd name="f42" fmla="*/ f3 1 13839"/>
                <a:gd name="f43" fmla="*/ f4 1 195155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3839"/>
                <a:gd name="f52" fmla="*/ f48 1 195155"/>
                <a:gd name="f53" fmla="*/ 6603 f49 1"/>
                <a:gd name="f54" fmla="*/ 6 f48 1"/>
                <a:gd name="f55" fmla="*/ 4571 f49 1"/>
                <a:gd name="f56" fmla="*/ 2412 f49 1"/>
                <a:gd name="f57" fmla="*/ 2165 f48 1"/>
                <a:gd name="f58" fmla="*/ 0 f49 1"/>
                <a:gd name="f59" fmla="*/ 7370 f48 1"/>
                <a:gd name="f60" fmla="*/ 188172 f48 1"/>
                <a:gd name="f61" fmla="*/ 3682 f49 1"/>
                <a:gd name="f62" fmla="*/ 4837 f49 1"/>
                <a:gd name="f63" fmla="*/ 189307 f48 1"/>
                <a:gd name="f64" fmla="*/ 4825 f49 1"/>
                <a:gd name="f65" fmla="*/ 189442 f48 1"/>
                <a:gd name="f66" fmla="*/ 195155 f48 1"/>
                <a:gd name="f67" fmla="*/ 6856 f49 1"/>
                <a:gd name="f68" fmla="*/ 13840 f49 1"/>
                <a:gd name="f69" fmla="*/ 6989 f48 1"/>
                <a:gd name="f70" fmla="*/ 6228 f48 1"/>
                <a:gd name="f71" fmla="+- f50 0 f1"/>
                <a:gd name="f72" fmla="*/ f53 1 13839"/>
                <a:gd name="f73" fmla="*/ f54 1 195155"/>
                <a:gd name="f74" fmla="*/ f55 1 13839"/>
                <a:gd name="f75" fmla="*/ f56 1 13839"/>
                <a:gd name="f76" fmla="*/ f57 1 195155"/>
                <a:gd name="f77" fmla="*/ f58 1 13839"/>
                <a:gd name="f78" fmla="*/ f59 1 195155"/>
                <a:gd name="f79" fmla="*/ f60 1 195155"/>
                <a:gd name="f80" fmla="*/ f61 1 13839"/>
                <a:gd name="f81" fmla="*/ f62 1 13839"/>
                <a:gd name="f82" fmla="*/ f63 1 195155"/>
                <a:gd name="f83" fmla="*/ f64 1 13839"/>
                <a:gd name="f84" fmla="*/ f65 1 195155"/>
                <a:gd name="f85" fmla="*/ f66 1 195155"/>
                <a:gd name="f86" fmla="*/ f67 1 13839"/>
                <a:gd name="f87" fmla="*/ f68 1 13839"/>
                <a:gd name="f88" fmla="*/ f69 1 195155"/>
                <a:gd name="f89" fmla="*/ f70 1 195155"/>
                <a:gd name="f90" fmla="*/ f44 1 f51"/>
                <a:gd name="f91" fmla="*/ f45 1 f51"/>
                <a:gd name="f92" fmla="*/ f44 1 f52"/>
                <a:gd name="f93" fmla="*/ f46 1 f52"/>
                <a:gd name="f94" fmla="*/ f72 1 f51"/>
                <a:gd name="f95" fmla="*/ f73 1 f52"/>
                <a:gd name="f96" fmla="*/ f74 1 f51"/>
                <a:gd name="f97" fmla="*/ f75 1 f51"/>
                <a:gd name="f98" fmla="*/ f76 1 f52"/>
                <a:gd name="f99" fmla="*/ f77 1 f51"/>
                <a:gd name="f100" fmla="*/ f78 1 f52"/>
                <a:gd name="f101" fmla="*/ f79 1 f52"/>
                <a:gd name="f102" fmla="*/ f80 1 f51"/>
                <a:gd name="f103" fmla="*/ f81 1 f51"/>
                <a:gd name="f104" fmla="*/ f82 1 f52"/>
                <a:gd name="f105" fmla="*/ f83 1 f51"/>
                <a:gd name="f106" fmla="*/ f84 1 f52"/>
                <a:gd name="f107" fmla="*/ f85 1 f52"/>
                <a:gd name="f108" fmla="*/ f86 1 f51"/>
                <a:gd name="f109" fmla="*/ f87 1 f51"/>
                <a:gd name="f110" fmla="*/ f88 1 f52"/>
                <a:gd name="f111" fmla="*/ f89 1 f52"/>
                <a:gd name="f112" fmla="*/ f90 f42 1"/>
                <a:gd name="f113" fmla="*/ f91 f42 1"/>
                <a:gd name="f114" fmla="*/ f93 f43 1"/>
                <a:gd name="f115" fmla="*/ f92 f43 1"/>
                <a:gd name="f116" fmla="*/ f94 f42 1"/>
                <a:gd name="f117" fmla="*/ f95 f43 1"/>
                <a:gd name="f118" fmla="*/ f96 f42 1"/>
                <a:gd name="f119" fmla="*/ f97 f42 1"/>
                <a:gd name="f120" fmla="*/ f98 f43 1"/>
                <a:gd name="f121" fmla="*/ f99 f42 1"/>
                <a:gd name="f122" fmla="*/ f100 f43 1"/>
                <a:gd name="f123" fmla="*/ f101 f43 1"/>
                <a:gd name="f124" fmla="*/ f102 f42 1"/>
                <a:gd name="f125" fmla="*/ f103 f42 1"/>
                <a:gd name="f126" fmla="*/ f104 f43 1"/>
                <a:gd name="f127" fmla="*/ f105 f42 1"/>
                <a:gd name="f128" fmla="*/ f106 f43 1"/>
                <a:gd name="f129" fmla="*/ f107 f43 1"/>
                <a:gd name="f130" fmla="*/ f108 f42 1"/>
                <a:gd name="f131" fmla="*/ f109 f42 1"/>
                <a:gd name="f132" fmla="*/ f110 f43 1"/>
                <a:gd name="f133" fmla="*/ f111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6" y="f117"/>
                </a:cxn>
                <a:cxn ang="f71">
                  <a:pos x="f118" y="f117"/>
                </a:cxn>
                <a:cxn ang="f71">
                  <a:pos x="f119" y="f120"/>
                </a:cxn>
                <a:cxn ang="f71">
                  <a:pos x="f121" y="f122"/>
                </a:cxn>
                <a:cxn ang="f71">
                  <a:pos x="f121" y="f123"/>
                </a:cxn>
                <a:cxn ang="f71">
                  <a:pos x="f124" y="f123"/>
                </a:cxn>
                <a:cxn ang="f71">
                  <a:pos x="f125" y="f126"/>
                </a:cxn>
                <a:cxn ang="f71">
                  <a:pos x="f127" y="f128"/>
                </a:cxn>
                <a:cxn ang="f71">
                  <a:pos x="f127" y="f129"/>
                </a:cxn>
                <a:cxn ang="f71">
                  <a:pos x="f130" y="f129"/>
                </a:cxn>
                <a:cxn ang="f71">
                  <a:pos x="f131" y="f129"/>
                </a:cxn>
                <a:cxn ang="f71">
                  <a:pos x="f131" y="f132"/>
                </a:cxn>
                <a:cxn ang="f71">
                  <a:pos x="f131" y="f133"/>
                </a:cxn>
                <a:cxn ang="f71">
                  <a:pos x="f116" y="f117"/>
                </a:cxn>
              </a:cxnLst>
              <a:rect l="f112" t="f115" r="f113" b="f114"/>
              <a:pathLst>
                <a:path w="13839" h="195155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5" y="f21"/>
                  </a:cubicBezTo>
                  <a:lnTo>
                    <a:pt x="f5" y="f22"/>
                  </a:lnTo>
                  <a:lnTo>
                    <a:pt x="f23" y="f22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28" y="f30"/>
                    <a:pt x="f26" y="f31"/>
                    <a:pt x="f26" y="f32"/>
                  </a:cubicBezTo>
                  <a:lnTo>
                    <a:pt x="f26" y="f7"/>
                  </a:lnTo>
                  <a:lnTo>
                    <a:pt x="f33" y="f7"/>
                  </a:lnTo>
                  <a:lnTo>
                    <a:pt x="f34" y="f7"/>
                  </a:lnTo>
                  <a:lnTo>
                    <a:pt x="f34" y="f35"/>
                  </a:lnTo>
                  <a:cubicBezTo>
                    <a:pt x="f34" y="f35"/>
                    <a:pt x="f34" y="f35"/>
                    <a:pt x="f34" y="f36"/>
                  </a:cubicBez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3" name="Freeform: Shape 873">
              <a:extLst>
                <a:ext uri="{FF2B5EF4-FFF2-40B4-BE49-F238E27FC236}">
                  <a16:creationId xmlns:a16="http://schemas.microsoft.com/office/drawing/2014/main" id="{9B54B9F3-307D-CEBA-BE6B-001B9B4A8C02}"/>
                </a:ext>
              </a:extLst>
            </p:cNvPr>
            <p:cNvSpPr/>
            <p:nvPr/>
          </p:nvSpPr>
          <p:spPr>
            <a:xfrm>
              <a:off x="10802474" y="5822871"/>
              <a:ext cx="1399" cy="7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7237"/>
                <a:gd name="f8" fmla="val 6602"/>
                <a:gd name="f9" fmla="+- 0 0 -90"/>
                <a:gd name="f10" fmla="*/ f3 1 1396"/>
                <a:gd name="f11" fmla="*/ f4 1 7237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396"/>
                <a:gd name="f20" fmla="*/ f16 1 7237"/>
                <a:gd name="f21" fmla="*/ 1396 f17 1"/>
                <a:gd name="f22" fmla="*/ 7237 f16 1"/>
                <a:gd name="f23" fmla="*/ 0 f16 1"/>
                <a:gd name="f24" fmla="*/ 0 f17 1"/>
                <a:gd name="f25" fmla="*/ 6602 f16 1"/>
                <a:gd name="f26" fmla="+- f18 0 f1"/>
                <a:gd name="f27" fmla="*/ f21 1 1396"/>
                <a:gd name="f28" fmla="*/ f22 1 7237"/>
                <a:gd name="f29" fmla="*/ f23 1 7237"/>
                <a:gd name="f30" fmla="*/ f24 1 1396"/>
                <a:gd name="f31" fmla="*/ f25 1 7237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7"/>
                </a:cxn>
                <a:cxn ang="f26">
                  <a:pos x="f48" y="f49"/>
                </a:cxn>
              </a:cxnLst>
              <a:rect l="f41" t="f44" r="f42" b="f43"/>
              <a:pathLst>
                <a:path w="1396" h="7237">
                  <a:moveTo>
                    <a:pt x="f6" y="f7"/>
                  </a:moveTo>
                  <a:lnTo>
                    <a:pt x="f6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4" name="Freeform: Shape 874">
              <a:extLst>
                <a:ext uri="{FF2B5EF4-FFF2-40B4-BE49-F238E27FC236}">
                  <a16:creationId xmlns:a16="http://schemas.microsoft.com/office/drawing/2014/main" id="{D91F1DCA-9298-8843-5E5D-CC2AAB5DA753}"/>
                </a:ext>
              </a:extLst>
            </p:cNvPr>
            <p:cNvSpPr/>
            <p:nvPr/>
          </p:nvSpPr>
          <p:spPr>
            <a:xfrm>
              <a:off x="10806406" y="5818555"/>
              <a:ext cx="1527" cy="52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23"/>
                <a:gd name="f7" fmla="val 5205"/>
                <a:gd name="f8" fmla="val 1524"/>
                <a:gd name="f9" fmla="val 1168"/>
                <a:gd name="f10" fmla="val 929"/>
                <a:gd name="f11" fmla="val 648"/>
                <a:gd name="f12" fmla="val 1789"/>
                <a:gd name="f13" fmla="val 2539"/>
                <a:gd name="f14" fmla="val 5206"/>
                <a:gd name="f15" fmla="+- 0 0 -90"/>
                <a:gd name="f16" fmla="*/ f3 1 1523"/>
                <a:gd name="f17" fmla="*/ f4 1 520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523"/>
                <a:gd name="f26" fmla="*/ f22 1 5205"/>
                <a:gd name="f27" fmla="*/ 1524 f23 1"/>
                <a:gd name="f28" fmla="*/ 0 f22 1"/>
                <a:gd name="f29" fmla="*/ 0 f23 1"/>
                <a:gd name="f30" fmla="*/ 2539 f22 1"/>
                <a:gd name="f31" fmla="*/ 5206 f22 1"/>
                <a:gd name="f32" fmla="+- f24 0 f1"/>
                <a:gd name="f33" fmla="*/ f27 1 1523"/>
                <a:gd name="f34" fmla="*/ f28 1 5205"/>
                <a:gd name="f35" fmla="*/ f29 1 1523"/>
                <a:gd name="f36" fmla="*/ f30 1 5205"/>
                <a:gd name="f37" fmla="*/ f31 1 5205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3" y="f54"/>
                </a:cxn>
                <a:cxn ang="f32">
                  <a:pos x="f53" y="f55"/>
                </a:cxn>
              </a:cxnLst>
              <a:rect l="f47" t="f50" r="f48" b="f49"/>
              <a:pathLst>
                <a:path w="1523" h="5205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5" name="Freeform: Shape 875">
              <a:extLst>
                <a:ext uri="{FF2B5EF4-FFF2-40B4-BE49-F238E27FC236}">
                  <a16:creationId xmlns:a16="http://schemas.microsoft.com/office/drawing/2014/main" id="{7F6BEBAA-A054-4B1F-931B-A3B683C2ED13}"/>
                </a:ext>
              </a:extLst>
            </p:cNvPr>
            <p:cNvSpPr/>
            <p:nvPr/>
          </p:nvSpPr>
          <p:spPr>
            <a:xfrm>
              <a:off x="10790788" y="5814614"/>
              <a:ext cx="5202" cy="149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05"/>
                <a:gd name="f7" fmla="val 14982"/>
                <a:gd name="f8" fmla="val 4571"/>
                <a:gd name="f9" fmla="val 5333"/>
                <a:gd name="f10" fmla="val 3809"/>
                <a:gd name="f11" fmla="val 3638"/>
                <a:gd name="f12" fmla="val 1695"/>
                <a:gd name="f13" fmla="+- 0 0 -90"/>
                <a:gd name="f14" fmla="*/ f3 1 5205"/>
                <a:gd name="f15" fmla="*/ f4 1 1498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205"/>
                <a:gd name="f24" fmla="*/ f20 1 14982"/>
                <a:gd name="f25" fmla="*/ 4571 f21 1"/>
                <a:gd name="f26" fmla="*/ 14982 f20 1"/>
                <a:gd name="f27" fmla="*/ 5333 f20 1"/>
                <a:gd name="f28" fmla="*/ 0 f20 1"/>
                <a:gd name="f29" fmla="*/ 0 f21 1"/>
                <a:gd name="f30" fmla="*/ 5205 f21 1"/>
                <a:gd name="f31" fmla="+- f22 0 f1"/>
                <a:gd name="f32" fmla="*/ f25 1 5205"/>
                <a:gd name="f33" fmla="*/ f26 1 14982"/>
                <a:gd name="f34" fmla="*/ f27 1 14982"/>
                <a:gd name="f35" fmla="*/ f28 1 14982"/>
                <a:gd name="f36" fmla="*/ f29 1 5205"/>
                <a:gd name="f37" fmla="*/ f30 1 5205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4"/>
                <a:gd name="f46" fmla="*/ f36 1 f23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5 1"/>
                <a:gd name="f56" fmla="*/ f46 f14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2" y="f55"/>
                </a:cxn>
                <a:cxn ang="f31">
                  <a:pos x="f56" y="f53"/>
                </a:cxn>
                <a:cxn ang="f31">
                  <a:pos x="f57" y="f53"/>
                </a:cxn>
              </a:cxnLst>
              <a:rect l="f48" t="f51" r="f49" b="f50"/>
              <a:pathLst>
                <a:path w="5205" h="14982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6" name="Freeform: Shape 876">
              <a:extLst>
                <a:ext uri="{FF2B5EF4-FFF2-40B4-BE49-F238E27FC236}">
                  <a16:creationId xmlns:a16="http://schemas.microsoft.com/office/drawing/2014/main" id="{25B08DE2-B6F3-62DF-F332-94D249F0752B}"/>
                </a:ext>
              </a:extLst>
            </p:cNvPr>
            <p:cNvSpPr/>
            <p:nvPr/>
          </p:nvSpPr>
          <p:spPr>
            <a:xfrm>
              <a:off x="10797774" y="5822487"/>
              <a:ext cx="2286" cy="72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85"/>
                <a:gd name="f7" fmla="val 7237"/>
                <a:gd name="f8" fmla="val 7110"/>
                <a:gd name="f9" fmla="val 762"/>
                <a:gd name="f10" fmla="val 1524"/>
                <a:gd name="f11" fmla="val 990"/>
                <a:gd name="f12" fmla="val 560"/>
                <a:gd name="f13" fmla="val 483"/>
                <a:gd name="f14" fmla="val 305"/>
                <a:gd name="f15" fmla="+- 0 0 -90"/>
                <a:gd name="f16" fmla="*/ f3 1 2285"/>
                <a:gd name="f17" fmla="*/ f4 1 723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285"/>
                <a:gd name="f26" fmla="*/ f22 1 7237"/>
                <a:gd name="f27" fmla="*/ 2285 f23 1"/>
                <a:gd name="f28" fmla="*/ 7110 f22 1"/>
                <a:gd name="f29" fmla="*/ 762 f22 1"/>
                <a:gd name="f30" fmla="*/ 1524 f23 1"/>
                <a:gd name="f31" fmla="*/ 0 f23 1"/>
                <a:gd name="f32" fmla="*/ 0 f22 1"/>
                <a:gd name="f33" fmla="*/ 7237 f22 1"/>
                <a:gd name="f34" fmla="+- f24 0 f1"/>
                <a:gd name="f35" fmla="*/ f27 1 2285"/>
                <a:gd name="f36" fmla="*/ f28 1 7237"/>
                <a:gd name="f37" fmla="*/ f29 1 7237"/>
                <a:gd name="f38" fmla="*/ f30 1 2285"/>
                <a:gd name="f39" fmla="*/ f31 1 2285"/>
                <a:gd name="f40" fmla="*/ f32 1 7237"/>
                <a:gd name="f41" fmla="*/ f33 1 7237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1" y="f62"/>
                </a:cxn>
                <a:cxn ang="f34">
                  <a:pos x="f61" y="f63"/>
                </a:cxn>
              </a:cxnLst>
              <a:rect l="f53" t="f56" r="f54" b="f55"/>
              <a:pathLst>
                <a:path w="2285" h="7237">
                  <a:moveTo>
                    <a:pt x="f6" y="f8"/>
                  </a:moveTo>
                  <a:lnTo>
                    <a:pt x="f6" y="f9"/>
                  </a:lnTo>
                  <a:lnTo>
                    <a:pt x="f10" y="f9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7" name="Freeform: Shape 877">
              <a:extLst>
                <a:ext uri="{FF2B5EF4-FFF2-40B4-BE49-F238E27FC236}">
                  <a16:creationId xmlns:a16="http://schemas.microsoft.com/office/drawing/2014/main" id="{0A7320ED-DF3F-2554-8B0C-9AD745D407FF}"/>
                </a:ext>
              </a:extLst>
            </p:cNvPr>
            <p:cNvSpPr/>
            <p:nvPr/>
          </p:nvSpPr>
          <p:spPr>
            <a:xfrm>
              <a:off x="9514770" y="5572024"/>
              <a:ext cx="160230" cy="12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232"/>
                <a:gd name="f7" fmla="val 12274"/>
                <a:gd name="f8" fmla="val 6983"/>
                <a:gd name="f9" fmla="val 5418"/>
                <a:gd name="f10" fmla="val 8973"/>
                <a:gd name="f11" fmla="val 11427"/>
                <a:gd name="f12" fmla="val 12275"/>
                <a:gd name="f13" fmla="val 154646"/>
                <a:gd name="f14" fmla="val 154570"/>
                <a:gd name="f15" fmla="val 5126"/>
                <a:gd name="f16" fmla="val 4822"/>
                <a:gd name="f17" fmla="val 4530"/>
                <a:gd name="f18" fmla="val 154582"/>
                <a:gd name="f19" fmla="val 4023"/>
                <a:gd name="f20" fmla="val 3513"/>
                <a:gd name="f21" fmla="val 3006"/>
                <a:gd name="f22" fmla="val 155407"/>
                <a:gd name="f23" fmla="val 1736"/>
                <a:gd name="f24" fmla="val 974"/>
                <a:gd name="f25" fmla="val 156550"/>
                <a:gd name="f26" fmla="val 86"/>
                <a:gd name="f27" fmla="val 157566"/>
                <a:gd name="f28" fmla="val 158709"/>
                <a:gd name="f29" fmla="val 159216"/>
                <a:gd name="f30" fmla="val -29"/>
                <a:gd name="f31" fmla="val 159737"/>
                <a:gd name="f32" fmla="val 3288"/>
                <a:gd name="f33" fmla="val -7"/>
                <a:gd name="f34" fmla="val 6209"/>
                <a:gd name="f35" fmla="val 2216"/>
                <a:gd name="f36" fmla="+- 0 0 -90"/>
                <a:gd name="f37" fmla="*/ f3 1 160232"/>
                <a:gd name="f38" fmla="*/ f4 1 12274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60232"/>
                <a:gd name="f47" fmla="*/ f43 1 12274"/>
                <a:gd name="f48" fmla="*/ 6983 f44 1"/>
                <a:gd name="f49" fmla="*/ 5418 f43 1"/>
                <a:gd name="f50" fmla="*/ 8973 f43 1"/>
                <a:gd name="f51" fmla="*/ 11427 f44 1"/>
                <a:gd name="f52" fmla="*/ 12275 f43 1"/>
                <a:gd name="f53" fmla="*/ 154646 f44 1"/>
                <a:gd name="f54" fmla="*/ 4530 f43 1"/>
                <a:gd name="f55" fmla="*/ 3006 f43 1"/>
                <a:gd name="f56" fmla="*/ 155407 f44 1"/>
                <a:gd name="f57" fmla="*/ 1736 f43 1"/>
                <a:gd name="f58" fmla="*/ 974 f43 1"/>
                <a:gd name="f59" fmla="*/ 156550 f44 1"/>
                <a:gd name="f60" fmla="*/ 86 f43 1"/>
                <a:gd name="f61" fmla="*/ 157566 f44 1"/>
                <a:gd name="f62" fmla="*/ 158709 f44 1"/>
                <a:gd name="f63" fmla="*/ 160232 f44 1"/>
                <a:gd name="f64" fmla="*/ 0 f44 1"/>
                <a:gd name="f65" fmla="+- f45 0 f1"/>
                <a:gd name="f66" fmla="*/ f48 1 160232"/>
                <a:gd name="f67" fmla="*/ f49 1 12274"/>
                <a:gd name="f68" fmla="*/ f50 1 12274"/>
                <a:gd name="f69" fmla="*/ f51 1 160232"/>
                <a:gd name="f70" fmla="*/ f52 1 12274"/>
                <a:gd name="f71" fmla="*/ f53 1 160232"/>
                <a:gd name="f72" fmla="*/ f54 1 12274"/>
                <a:gd name="f73" fmla="*/ f55 1 12274"/>
                <a:gd name="f74" fmla="*/ f56 1 160232"/>
                <a:gd name="f75" fmla="*/ f57 1 12274"/>
                <a:gd name="f76" fmla="*/ f58 1 12274"/>
                <a:gd name="f77" fmla="*/ f59 1 160232"/>
                <a:gd name="f78" fmla="*/ f60 1 12274"/>
                <a:gd name="f79" fmla="*/ f61 1 160232"/>
                <a:gd name="f80" fmla="*/ f62 1 160232"/>
                <a:gd name="f81" fmla="*/ f63 1 160232"/>
                <a:gd name="f82" fmla="*/ f64 1 160232"/>
                <a:gd name="f83" fmla="*/ f39 1 f46"/>
                <a:gd name="f84" fmla="*/ f40 1 f46"/>
                <a:gd name="f85" fmla="*/ f39 1 f47"/>
                <a:gd name="f86" fmla="*/ f41 1 f47"/>
                <a:gd name="f87" fmla="*/ f66 1 f46"/>
                <a:gd name="f88" fmla="*/ f67 1 f47"/>
                <a:gd name="f89" fmla="*/ f68 1 f47"/>
                <a:gd name="f90" fmla="*/ f69 1 f46"/>
                <a:gd name="f91" fmla="*/ f70 1 f47"/>
                <a:gd name="f92" fmla="*/ f71 1 f46"/>
                <a:gd name="f93" fmla="*/ f72 1 f47"/>
                <a:gd name="f94" fmla="*/ f73 1 f47"/>
                <a:gd name="f95" fmla="*/ f74 1 f46"/>
                <a:gd name="f96" fmla="*/ f75 1 f47"/>
                <a:gd name="f97" fmla="*/ f76 1 f47"/>
                <a:gd name="f98" fmla="*/ f77 1 f46"/>
                <a:gd name="f99" fmla="*/ f78 1 f47"/>
                <a:gd name="f100" fmla="*/ f79 1 f46"/>
                <a:gd name="f101" fmla="*/ f80 1 f46"/>
                <a:gd name="f102" fmla="*/ f81 1 f46"/>
                <a:gd name="f103" fmla="*/ f82 1 f46"/>
                <a:gd name="f104" fmla="*/ f83 f37 1"/>
                <a:gd name="f105" fmla="*/ f84 f37 1"/>
                <a:gd name="f106" fmla="*/ f86 f38 1"/>
                <a:gd name="f107" fmla="*/ f85 f38 1"/>
                <a:gd name="f108" fmla="*/ f87 f37 1"/>
                <a:gd name="f109" fmla="*/ f88 f38 1"/>
                <a:gd name="f110" fmla="*/ f89 f38 1"/>
                <a:gd name="f111" fmla="*/ f90 f37 1"/>
                <a:gd name="f112" fmla="*/ f91 f38 1"/>
                <a:gd name="f113" fmla="*/ f92 f37 1"/>
                <a:gd name="f114" fmla="*/ f93 f38 1"/>
                <a:gd name="f115" fmla="*/ f94 f38 1"/>
                <a:gd name="f116" fmla="*/ f95 f37 1"/>
                <a:gd name="f117" fmla="*/ f96 f38 1"/>
                <a:gd name="f118" fmla="*/ f97 f38 1"/>
                <a:gd name="f119" fmla="*/ f98 f37 1"/>
                <a:gd name="f120" fmla="*/ f99 f38 1"/>
                <a:gd name="f121" fmla="*/ f100 f37 1"/>
                <a:gd name="f122" fmla="*/ f101 f37 1"/>
                <a:gd name="f123" fmla="*/ f102 f37 1"/>
                <a:gd name="f124" fmla="*/ f103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8" y="f109"/>
                </a:cxn>
                <a:cxn ang="f65">
                  <a:pos x="f108" y="f110"/>
                </a:cxn>
                <a:cxn ang="f65">
                  <a:pos x="f111" y="f112"/>
                </a:cxn>
                <a:cxn ang="f65">
                  <a:pos x="f113" y="f112"/>
                </a:cxn>
                <a:cxn ang="f65">
                  <a:pos x="f113" y="f109"/>
                </a:cxn>
                <a:cxn ang="f65">
                  <a:pos x="f113" y="f114"/>
                </a:cxn>
                <a:cxn ang="f65">
                  <a:pos x="f113" y="f115"/>
                </a:cxn>
                <a:cxn ang="f65">
                  <a:pos x="f116" y="f117"/>
                </a:cxn>
                <a:cxn ang="f65">
                  <a:pos x="f116" y="f118"/>
                </a:cxn>
                <a:cxn ang="f65">
                  <a:pos x="f116" y="f118"/>
                </a:cxn>
                <a:cxn ang="f65">
                  <a:pos x="f119" y="f120"/>
                </a:cxn>
                <a:cxn ang="f65">
                  <a:pos x="f121" y="f120"/>
                </a:cxn>
                <a:cxn ang="f65">
                  <a:pos x="f122" y="f120"/>
                </a:cxn>
                <a:cxn ang="f65">
                  <a:pos x="f123" y="f120"/>
                </a:cxn>
                <a:cxn ang="f65">
                  <a:pos x="f124" y="f120"/>
                </a:cxn>
                <a:cxn ang="f65">
                  <a:pos x="f108" y="f109"/>
                </a:cxn>
              </a:cxnLst>
              <a:rect l="f104" t="f107" r="f105" b="f106"/>
              <a:pathLst>
                <a:path w="160232" h="12274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3" y="f9"/>
                  </a:lnTo>
                  <a:cubicBezTo>
                    <a:pt x="f14" y="f15"/>
                    <a:pt x="f14" y="f16"/>
                    <a:pt x="f13" y="f17"/>
                  </a:cubicBezTo>
                  <a:cubicBezTo>
                    <a:pt x="f18" y="f19"/>
                    <a:pt x="f18" y="f20"/>
                    <a:pt x="f13" y="f21"/>
                  </a:cubicBezTo>
                  <a:lnTo>
                    <a:pt x="f22" y="f23"/>
                  </a:lnTo>
                  <a:lnTo>
                    <a:pt x="f22" y="f24"/>
                  </a:lnTo>
                  <a:cubicBezTo>
                    <a:pt x="f22" y="f24"/>
                    <a:pt x="f22" y="f24"/>
                    <a:pt x="f22" y="f24"/>
                  </a:cubicBezTo>
                  <a:lnTo>
                    <a:pt x="f25" y="f26"/>
                  </a:lnTo>
                  <a:lnTo>
                    <a:pt x="f27" y="f26"/>
                  </a:lnTo>
                  <a:lnTo>
                    <a:pt x="f28" y="f26"/>
                  </a:lnTo>
                  <a:cubicBezTo>
                    <a:pt x="f29" y="f30"/>
                    <a:pt x="f31" y="f30"/>
                    <a:pt x="f6" y="f26"/>
                  </a:cubicBezTo>
                  <a:lnTo>
                    <a:pt x="f5" y="f26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8" name="Freeform: Shape 878">
              <a:extLst>
                <a:ext uri="{FF2B5EF4-FFF2-40B4-BE49-F238E27FC236}">
                  <a16:creationId xmlns:a16="http://schemas.microsoft.com/office/drawing/2014/main" id="{94376613-DA58-EBA1-2B05-796B0FC5797F}"/>
                </a:ext>
              </a:extLst>
            </p:cNvPr>
            <p:cNvSpPr/>
            <p:nvPr/>
          </p:nvSpPr>
          <p:spPr>
            <a:xfrm>
              <a:off x="9521756" y="5584048"/>
              <a:ext cx="384" cy="2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"/>
                <a:gd name="f7" fmla="val 253"/>
                <a:gd name="f8" fmla="val 254"/>
                <a:gd name="f9" fmla="+- 0 0 -90"/>
                <a:gd name="f10" fmla="*/ f3 1 380"/>
                <a:gd name="f11" fmla="*/ f4 1 253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80"/>
                <a:gd name="f20" fmla="*/ f16 1 253"/>
                <a:gd name="f21" fmla="*/ 0 f17 1"/>
                <a:gd name="f22" fmla="*/ 0 f16 1"/>
                <a:gd name="f23" fmla="*/ 254 f16 1"/>
                <a:gd name="f24" fmla="*/ 380 f17 1"/>
                <a:gd name="f25" fmla="+- f18 0 f1"/>
                <a:gd name="f26" fmla="*/ f21 1 380"/>
                <a:gd name="f27" fmla="*/ f22 1 253"/>
                <a:gd name="f28" fmla="*/ f23 1 253"/>
                <a:gd name="f29" fmla="*/ f24 1 380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20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1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4"/>
                </a:cxn>
                <a:cxn ang="f25">
                  <a:pos x="f45" y="f44"/>
                </a:cxn>
                <a:cxn ang="f25">
                  <a:pos x="f42" y="f43"/>
                </a:cxn>
              </a:cxnLst>
              <a:rect l="f38" t="f41" r="f39" b="f40"/>
              <a:pathLst>
                <a:path w="380" h="253">
                  <a:moveTo>
                    <a:pt x="f5" y="f5"/>
                  </a:moveTo>
                  <a:lnTo>
                    <a:pt x="f5" y="f8"/>
                  </a:lnTo>
                  <a:lnTo>
                    <a:pt x="f6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9" name="Freeform: Shape 879">
              <a:extLst>
                <a:ext uri="{FF2B5EF4-FFF2-40B4-BE49-F238E27FC236}">
                  <a16:creationId xmlns:a16="http://schemas.microsoft.com/office/drawing/2014/main" id="{88F6ED76-241A-2450-C030-9CA3C7F1D4F8}"/>
                </a:ext>
              </a:extLst>
            </p:cNvPr>
            <p:cNvSpPr/>
            <p:nvPr/>
          </p:nvSpPr>
          <p:spPr>
            <a:xfrm>
              <a:off x="9521756" y="5580994"/>
              <a:ext cx="31866" cy="234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868"/>
                <a:gd name="f7" fmla="val 23489"/>
                <a:gd name="f8" fmla="val 27679"/>
                <a:gd name="f9" fmla="val 31869"/>
                <a:gd name="f10" fmla="val 4444"/>
                <a:gd name="f11" fmla="val 3301"/>
                <a:gd name="f12" fmla="val 3047"/>
                <a:gd name="f13" fmla="val 380"/>
                <a:gd name="f14" fmla="+- 0 0 -90"/>
                <a:gd name="f15" fmla="*/ f3 1 31868"/>
                <a:gd name="f16" fmla="*/ f4 1 2348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1868"/>
                <a:gd name="f25" fmla="*/ f21 1 23489"/>
                <a:gd name="f26" fmla="*/ 27679 f22 1"/>
                <a:gd name="f27" fmla="*/ 23489 f21 1"/>
                <a:gd name="f28" fmla="*/ 31869 f22 1"/>
                <a:gd name="f29" fmla="*/ 4444 f22 1"/>
                <a:gd name="f30" fmla="*/ 3301 f21 1"/>
                <a:gd name="f31" fmla="*/ 0 f22 1"/>
                <a:gd name="f32" fmla="*/ 0 f21 1"/>
                <a:gd name="f33" fmla="*/ 3047 f21 1"/>
                <a:gd name="f34" fmla="*/ 380 f22 1"/>
                <a:gd name="f35" fmla="+- f23 0 f1"/>
                <a:gd name="f36" fmla="*/ f26 1 31868"/>
                <a:gd name="f37" fmla="*/ f27 1 23489"/>
                <a:gd name="f38" fmla="*/ f28 1 31868"/>
                <a:gd name="f39" fmla="*/ f29 1 31868"/>
                <a:gd name="f40" fmla="*/ f30 1 23489"/>
                <a:gd name="f41" fmla="*/ f31 1 31868"/>
                <a:gd name="f42" fmla="*/ f32 1 23489"/>
                <a:gd name="f43" fmla="*/ f33 1 23489"/>
                <a:gd name="f44" fmla="*/ f34 1 31868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4"/>
                <a:gd name="f53" fmla="*/ f40 1 f25"/>
                <a:gd name="f54" fmla="*/ f41 1 f24"/>
                <a:gd name="f55" fmla="*/ f42 1 f25"/>
                <a:gd name="f56" fmla="*/ f43 1 f25"/>
                <a:gd name="f57" fmla="*/ f44 1 f24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5 1"/>
                <a:gd name="f66" fmla="*/ f53 f16 1"/>
                <a:gd name="f67" fmla="*/ f54 f15 1"/>
                <a:gd name="f68" fmla="*/ f55 f16 1"/>
                <a:gd name="f69" fmla="*/ f56 f16 1"/>
                <a:gd name="f70" fmla="*/ f5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3"/>
                </a:cxn>
                <a:cxn ang="f35">
                  <a:pos x="f65" y="f66"/>
                </a:cxn>
                <a:cxn ang="f35">
                  <a:pos x="f67" y="f68"/>
                </a:cxn>
                <a:cxn ang="f35">
                  <a:pos x="f67" y="f69"/>
                </a:cxn>
                <a:cxn ang="f35">
                  <a:pos x="f70" y="f66"/>
                </a:cxn>
                <a:cxn ang="f35">
                  <a:pos x="f62" y="f63"/>
                </a:cxn>
              </a:cxnLst>
              <a:rect l="f58" t="f61" r="f59" b="f60"/>
              <a:pathLst>
                <a:path w="31868" h="23489">
                  <a:moveTo>
                    <a:pt x="f8" y="f7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13" y="f11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0" name="Freeform: Shape 880">
              <a:extLst>
                <a:ext uri="{FF2B5EF4-FFF2-40B4-BE49-F238E27FC236}">
                  <a16:creationId xmlns:a16="http://schemas.microsoft.com/office/drawing/2014/main" id="{99D63A64-1582-6C52-313D-02387D7E2532}"/>
                </a:ext>
              </a:extLst>
            </p:cNvPr>
            <p:cNvSpPr/>
            <p:nvPr/>
          </p:nvSpPr>
          <p:spPr>
            <a:xfrm>
              <a:off x="9507922" y="5570588"/>
              <a:ext cx="13834" cy="33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3900"/>
                <a:gd name="f8" fmla="val 13840"/>
                <a:gd name="f9" fmla="val 6856"/>
                <a:gd name="f10" fmla="val 13776"/>
                <a:gd name="f11" fmla="val 3050"/>
                <a:gd name="f12" fmla="val 10666"/>
                <a:gd name="f13" fmla="val 6857"/>
                <a:gd name="f14" fmla="val 3073"/>
                <a:gd name="f15" fmla="val 3070"/>
                <a:gd name="f16" fmla="+- 0 0 -90"/>
                <a:gd name="f17" fmla="*/ f3 1 13839"/>
                <a:gd name="f18" fmla="*/ f4 1 33900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839"/>
                <a:gd name="f27" fmla="*/ f23 1 33900"/>
                <a:gd name="f28" fmla="*/ 13840 f24 1"/>
                <a:gd name="f29" fmla="*/ 33900 f23 1"/>
                <a:gd name="f30" fmla="*/ 6856 f23 1"/>
                <a:gd name="f31" fmla="*/ 6857 f24 1"/>
                <a:gd name="f32" fmla="*/ 0 f23 1"/>
                <a:gd name="f33" fmla="*/ 0 f24 1"/>
                <a:gd name="f34" fmla="+- f25 0 f1"/>
                <a:gd name="f35" fmla="*/ f28 1 13839"/>
                <a:gd name="f36" fmla="*/ f29 1 33900"/>
                <a:gd name="f37" fmla="*/ f30 1 33900"/>
                <a:gd name="f38" fmla="*/ f31 1 13839"/>
                <a:gd name="f39" fmla="*/ f32 1 33900"/>
                <a:gd name="f40" fmla="*/ f33 1 13839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9"/>
                </a:cxn>
                <a:cxn ang="f34">
                  <a:pos x="f60" y="f57"/>
                </a:cxn>
                <a:cxn ang="f34">
                  <a:pos x="f60" y="f56"/>
                </a:cxn>
                <a:cxn ang="f34">
                  <a:pos x="f55" y="f56"/>
                </a:cxn>
              </a:cxnLst>
              <a:rect l="f51" t="f54" r="f52" b="f53"/>
              <a:pathLst>
                <a:path w="13839" h="33900">
                  <a:moveTo>
                    <a:pt x="f8" y="f7"/>
                  </a:moveTo>
                  <a:lnTo>
                    <a:pt x="f8" y="f9"/>
                  </a:lnTo>
                  <a:cubicBezTo>
                    <a:pt x="f10" y="f11"/>
                    <a:pt x="f12" y="f5"/>
                    <a:pt x="f13" y="f5"/>
                  </a:cubicBezTo>
                  <a:cubicBezTo>
                    <a:pt x="f14" y="f5"/>
                    <a:pt x="f5" y="f15"/>
                    <a:pt x="f5" y="f9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1" name="Freeform: Shape 881">
              <a:extLst>
                <a:ext uri="{FF2B5EF4-FFF2-40B4-BE49-F238E27FC236}">
                  <a16:creationId xmlns:a16="http://schemas.microsoft.com/office/drawing/2014/main" id="{41E96DA9-C0FE-85FF-A0E7-C826C7A86049}"/>
                </a:ext>
              </a:extLst>
            </p:cNvPr>
            <p:cNvSpPr/>
            <p:nvPr/>
          </p:nvSpPr>
          <p:spPr>
            <a:xfrm>
              <a:off x="11231620" y="6501896"/>
              <a:ext cx="89766" cy="2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765"/>
                <a:gd name="f7" fmla="val 2539"/>
                <a:gd name="f8" fmla="val 2412"/>
                <a:gd name="f9" fmla="val 89766"/>
                <a:gd name="f10" fmla="val 89715"/>
                <a:gd name="f11" fmla="val 1993"/>
                <a:gd name="f12" fmla="val 1562"/>
                <a:gd name="f13" fmla="val 1143"/>
                <a:gd name="f14" fmla="val 889"/>
                <a:gd name="f15" fmla="val 2540"/>
                <a:gd name="f16" fmla="+- 0 0 -90"/>
                <a:gd name="f17" fmla="*/ f3 1 89765"/>
                <a:gd name="f18" fmla="*/ f4 1 253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89765"/>
                <a:gd name="f27" fmla="*/ f23 1 2539"/>
                <a:gd name="f28" fmla="*/ 0 f24 1"/>
                <a:gd name="f29" fmla="*/ 2412 f23 1"/>
                <a:gd name="f30" fmla="*/ 89766 f24 1"/>
                <a:gd name="f31" fmla="*/ 1143 f23 1"/>
                <a:gd name="f32" fmla="*/ 0 f23 1"/>
                <a:gd name="f33" fmla="*/ 889 f24 1"/>
                <a:gd name="f34" fmla="*/ 2540 f23 1"/>
                <a:gd name="f35" fmla="+- f25 0 f1"/>
                <a:gd name="f36" fmla="*/ f28 1 89765"/>
                <a:gd name="f37" fmla="*/ f29 1 2539"/>
                <a:gd name="f38" fmla="*/ f30 1 89765"/>
                <a:gd name="f39" fmla="*/ f31 1 2539"/>
                <a:gd name="f40" fmla="*/ f32 1 2539"/>
                <a:gd name="f41" fmla="*/ f33 1 89765"/>
                <a:gd name="f42" fmla="*/ f34 1 2539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2"/>
                </a:cxn>
                <a:cxn ang="f35">
                  <a:pos x="f63" y="f64"/>
                </a:cxn>
              </a:cxnLst>
              <a:rect l="f54" t="f57" r="f55" b="f56"/>
              <a:pathLst>
                <a:path w="89765" h="2539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0" y="f12"/>
                    <a:pt x="f9" y="f13"/>
                  </a:cubicBezTo>
                  <a:lnTo>
                    <a:pt x="f9" y="f5"/>
                  </a:lnTo>
                  <a:lnTo>
                    <a:pt x="f14" y="f5"/>
                  </a:lnTo>
                  <a:lnTo>
                    <a:pt x="f14" y="f1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2" name="Freeform: Shape 882">
              <a:extLst>
                <a:ext uri="{FF2B5EF4-FFF2-40B4-BE49-F238E27FC236}">
                  <a16:creationId xmlns:a16="http://schemas.microsoft.com/office/drawing/2014/main" id="{E4108327-9E72-1771-28AB-1563E1CD4509}"/>
                </a:ext>
              </a:extLst>
            </p:cNvPr>
            <p:cNvSpPr/>
            <p:nvPr/>
          </p:nvSpPr>
          <p:spPr>
            <a:xfrm>
              <a:off x="9679957" y="5572234"/>
              <a:ext cx="38340" cy="322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343"/>
                <a:gd name="f7" fmla="val 32249"/>
                <a:gd name="f8" fmla="val 3300"/>
                <a:gd name="f9" fmla="val 20315"/>
                <a:gd name="f10" fmla="val 17140"/>
                <a:gd name="f11" fmla="val 32250"/>
                <a:gd name="f12" fmla="val 888"/>
                <a:gd name="f13" fmla="val 1993"/>
                <a:gd name="f14" fmla="val 1232"/>
                <a:gd name="f15" fmla="val 3225"/>
                <a:gd name="f16" fmla="val 3376"/>
                <a:gd name="f17" fmla="val 5713"/>
                <a:gd name="f18" fmla="+- 0 0 -90"/>
                <a:gd name="f19" fmla="*/ f3 1 38343"/>
                <a:gd name="f20" fmla="*/ f4 1 3224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8343"/>
                <a:gd name="f29" fmla="*/ f25 1 32249"/>
                <a:gd name="f30" fmla="*/ 3300 f26 1"/>
                <a:gd name="f31" fmla="*/ 20315 f25 1"/>
                <a:gd name="f32" fmla="*/ 17140 f26 1"/>
                <a:gd name="f33" fmla="*/ 32250 f25 1"/>
                <a:gd name="f34" fmla="*/ 38343 f26 1"/>
                <a:gd name="f35" fmla="*/ 888 f26 1"/>
                <a:gd name="f36" fmla="*/ 0 f25 1"/>
                <a:gd name="f37" fmla="*/ 0 f26 1"/>
                <a:gd name="f38" fmla="*/ 5713 f25 1"/>
                <a:gd name="f39" fmla="+- f27 0 f1"/>
                <a:gd name="f40" fmla="*/ f30 1 38343"/>
                <a:gd name="f41" fmla="*/ f31 1 32249"/>
                <a:gd name="f42" fmla="*/ f32 1 38343"/>
                <a:gd name="f43" fmla="*/ f33 1 32249"/>
                <a:gd name="f44" fmla="*/ f34 1 38343"/>
                <a:gd name="f45" fmla="*/ f35 1 38343"/>
                <a:gd name="f46" fmla="*/ f36 1 32249"/>
                <a:gd name="f47" fmla="*/ f37 1 38343"/>
                <a:gd name="f48" fmla="*/ f38 1 32249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9"/>
                <a:gd name="f57" fmla="*/ f44 1 f28"/>
                <a:gd name="f58" fmla="*/ f45 1 f28"/>
                <a:gd name="f59" fmla="*/ f46 1 f29"/>
                <a:gd name="f60" fmla="*/ f47 1 f28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20 1"/>
                <a:gd name="f70" fmla="*/ f57 f19 1"/>
                <a:gd name="f71" fmla="*/ f58 f19 1"/>
                <a:gd name="f72" fmla="*/ f59 f20 1"/>
                <a:gd name="f73" fmla="*/ f60 f19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9"/>
                </a:cxn>
                <a:cxn ang="f39">
                  <a:pos x="f70" y="f69"/>
                </a:cxn>
                <a:cxn ang="f39">
                  <a:pos x="f71" y="f72"/>
                </a:cxn>
                <a:cxn ang="f39">
                  <a:pos x="f73" y="f72"/>
                </a:cxn>
                <a:cxn ang="f39">
                  <a:pos x="f66" y="f74"/>
                </a:cxn>
              </a:cxnLst>
              <a:rect l="f62" t="f65" r="f63" b="f64"/>
              <a:pathLst>
                <a:path w="38343" h="32249">
                  <a:moveTo>
                    <a:pt x="f8" y="f9"/>
                  </a:moveTo>
                  <a:lnTo>
                    <a:pt x="f10" y="f11"/>
                  </a:lnTo>
                  <a:lnTo>
                    <a:pt x="f6" y="f11"/>
                  </a:lnTo>
                  <a:lnTo>
                    <a:pt x="f12" y="f5"/>
                  </a:lnTo>
                  <a:lnTo>
                    <a:pt x="f5" y="f5"/>
                  </a:lnTo>
                  <a:cubicBezTo>
                    <a:pt x="f13" y="f14"/>
                    <a:pt x="f15" y="f16"/>
                    <a:pt x="f8" y="f1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3" name="Freeform: Shape 883">
              <a:extLst>
                <a:ext uri="{FF2B5EF4-FFF2-40B4-BE49-F238E27FC236}">
                  <a16:creationId xmlns:a16="http://schemas.microsoft.com/office/drawing/2014/main" id="{8D89E724-2671-ADFE-5268-EBAC07213DAD}"/>
                </a:ext>
              </a:extLst>
            </p:cNvPr>
            <p:cNvSpPr/>
            <p:nvPr/>
          </p:nvSpPr>
          <p:spPr>
            <a:xfrm>
              <a:off x="9671197" y="5573249"/>
              <a:ext cx="630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1015"/>
                <a:gd name="f8" fmla="val 254"/>
                <a:gd name="f9" fmla="val 1016"/>
                <a:gd name="f10" fmla="val 635"/>
                <a:gd name="f11" fmla="+- 0 0 -90"/>
                <a:gd name="f12" fmla="*/ f3 1 634"/>
                <a:gd name="f13" fmla="*/ f4 1 101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34"/>
                <a:gd name="f22" fmla="*/ f18 1 1015"/>
                <a:gd name="f23" fmla="*/ 0 f19 1"/>
                <a:gd name="f24" fmla="*/ 254 f18 1"/>
                <a:gd name="f25" fmla="*/ 1016 f18 1"/>
                <a:gd name="f26" fmla="*/ 635 f19 1"/>
                <a:gd name="f27" fmla="*/ 0 f18 1"/>
                <a:gd name="f28" fmla="+- f20 0 f1"/>
                <a:gd name="f29" fmla="*/ f23 1 634"/>
                <a:gd name="f30" fmla="*/ f24 1 1015"/>
                <a:gd name="f31" fmla="*/ f25 1 1015"/>
                <a:gd name="f32" fmla="*/ f26 1 634"/>
                <a:gd name="f33" fmla="*/ f27 1 1015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2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3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7" y="f49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634" h="1015">
                  <a:moveTo>
                    <a:pt x="f5" y="f8"/>
                  </a:moveTo>
                  <a:lnTo>
                    <a:pt x="f5" y="f9"/>
                  </a:lnTo>
                  <a:lnTo>
                    <a:pt x="f10" y="f5"/>
                  </a:lnTo>
                  <a:cubicBezTo>
                    <a:pt x="f10" y="f5"/>
                    <a:pt x="f5" y="f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4" name="Freeform: Shape 884">
              <a:extLst>
                <a:ext uri="{FF2B5EF4-FFF2-40B4-BE49-F238E27FC236}">
                  <a16:creationId xmlns:a16="http://schemas.microsoft.com/office/drawing/2014/main" id="{B8573250-7C8A-EDBF-A5E9-1C7A608227B9}"/>
                </a:ext>
              </a:extLst>
            </p:cNvPr>
            <p:cNvSpPr/>
            <p:nvPr/>
          </p:nvSpPr>
          <p:spPr>
            <a:xfrm>
              <a:off x="10272003" y="5634834"/>
              <a:ext cx="13871" cy="202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71"/>
                <a:gd name="f7" fmla="val 202767"/>
                <a:gd name="f8" fmla="val 5332"/>
                <a:gd name="f9" fmla="val 185753"/>
                <a:gd name="f10" fmla="val 12950"/>
                <a:gd name="f11" fmla="val 198450"/>
                <a:gd name="f12" fmla="val 13661"/>
                <a:gd name="f13" fmla="val 199771"/>
                <a:gd name="f14" fmla="val 13978"/>
                <a:gd name="f15" fmla="val 201271"/>
                <a:gd name="f16" fmla="val 13839"/>
                <a:gd name="f17" fmla="val 6983"/>
                <a:gd name="f18" fmla="val 3126"/>
                <a:gd name="f19" fmla="val 10716"/>
                <a:gd name="f20" fmla="val 6856"/>
                <a:gd name="f21" fmla="val 3072"/>
                <a:gd name="f22" fmla="val -1"/>
                <a:gd name="f23" fmla="val 3069"/>
                <a:gd name="f24" fmla="val 6855"/>
                <a:gd name="f25" fmla="val 6898"/>
                <a:gd name="f26" fmla="val 6940"/>
                <a:gd name="f27" fmla="val 177501"/>
                <a:gd name="f28" fmla="val 2666"/>
                <a:gd name="f29" fmla="val 181690"/>
                <a:gd name="f30" fmla="+- 0 0 -90"/>
                <a:gd name="f31" fmla="*/ f3 1 13871"/>
                <a:gd name="f32" fmla="*/ f4 1 20276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3871"/>
                <a:gd name="f41" fmla="*/ f37 1 202767"/>
                <a:gd name="f42" fmla="*/ 5332 f38 1"/>
                <a:gd name="f43" fmla="*/ 185753 f37 1"/>
                <a:gd name="f44" fmla="*/ 12950 f38 1"/>
                <a:gd name="f45" fmla="*/ 198450 f37 1"/>
                <a:gd name="f46" fmla="*/ 13839 f38 1"/>
                <a:gd name="f47" fmla="*/ 202767 f37 1"/>
                <a:gd name="f48" fmla="*/ 6983 f37 1"/>
                <a:gd name="f49" fmla="*/ 6856 f38 1"/>
                <a:gd name="f50" fmla="*/ 0 f37 1"/>
                <a:gd name="f51" fmla="*/ 0 f38 1"/>
                <a:gd name="f52" fmla="*/ 6855 f37 1"/>
                <a:gd name="f53" fmla="*/ 177501 f37 1"/>
                <a:gd name="f54" fmla="*/ 2666 f38 1"/>
                <a:gd name="f55" fmla="*/ 181690 f37 1"/>
                <a:gd name="f56" fmla="+- f39 0 f1"/>
                <a:gd name="f57" fmla="*/ f42 1 13871"/>
                <a:gd name="f58" fmla="*/ f43 1 202767"/>
                <a:gd name="f59" fmla="*/ f44 1 13871"/>
                <a:gd name="f60" fmla="*/ f45 1 202767"/>
                <a:gd name="f61" fmla="*/ f46 1 13871"/>
                <a:gd name="f62" fmla="*/ f47 1 202767"/>
                <a:gd name="f63" fmla="*/ f48 1 202767"/>
                <a:gd name="f64" fmla="*/ f49 1 13871"/>
                <a:gd name="f65" fmla="*/ f50 1 202767"/>
                <a:gd name="f66" fmla="*/ f51 1 13871"/>
                <a:gd name="f67" fmla="*/ f52 1 202767"/>
                <a:gd name="f68" fmla="*/ f53 1 202767"/>
                <a:gd name="f69" fmla="*/ f54 1 13871"/>
                <a:gd name="f70" fmla="*/ f55 1 202767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1"/>
                <a:gd name="f79" fmla="*/ f61 1 f40"/>
                <a:gd name="f80" fmla="*/ f62 1 f41"/>
                <a:gd name="f81" fmla="*/ f63 1 f41"/>
                <a:gd name="f82" fmla="*/ f64 1 f40"/>
                <a:gd name="f83" fmla="*/ f65 1 f41"/>
                <a:gd name="f84" fmla="*/ f66 1 f40"/>
                <a:gd name="f85" fmla="*/ f67 1 f41"/>
                <a:gd name="f86" fmla="*/ f68 1 f41"/>
                <a:gd name="f87" fmla="*/ f69 1 f40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2 1"/>
                <a:gd name="f97" fmla="*/ f79 f31 1"/>
                <a:gd name="f98" fmla="*/ f80 f32 1"/>
                <a:gd name="f99" fmla="*/ f81 f32 1"/>
                <a:gd name="f100" fmla="*/ f82 f31 1"/>
                <a:gd name="f101" fmla="*/ f83 f32 1"/>
                <a:gd name="f102" fmla="*/ f84 f31 1"/>
                <a:gd name="f103" fmla="*/ f85 f32 1"/>
                <a:gd name="f104" fmla="*/ f86 f32 1"/>
                <a:gd name="f105" fmla="*/ f87 f31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7" y="f98"/>
                </a:cxn>
                <a:cxn ang="f56">
                  <a:pos x="f97" y="f99"/>
                </a:cxn>
                <a:cxn ang="f56">
                  <a:pos x="f100" y="f101"/>
                </a:cxn>
                <a:cxn ang="f56">
                  <a:pos x="f102" y="f103"/>
                </a:cxn>
                <a:cxn ang="f56">
                  <a:pos x="f102" y="f99"/>
                </a:cxn>
                <a:cxn ang="f56">
                  <a:pos x="f102" y="f104"/>
                </a:cxn>
                <a:cxn ang="f56">
                  <a:pos x="f105" y="f106"/>
                </a:cxn>
              </a:cxnLst>
              <a:rect l="f89" t="f92" r="f90" b="f91"/>
              <a:pathLst>
                <a:path w="13871" h="202767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7"/>
                  </a:cubicBezTo>
                  <a:cubicBezTo>
                    <a:pt x="f16" y="f7"/>
                    <a:pt x="f16" y="f7"/>
                    <a:pt x="f16" y="f7"/>
                  </a:cubicBezTo>
                  <a:lnTo>
                    <a:pt x="f16" y="f17"/>
                  </a:lnTo>
                  <a:cubicBezTo>
                    <a:pt x="f16" y="f18"/>
                    <a:pt x="f19" y="f5"/>
                    <a:pt x="f20" y="f5"/>
                  </a:cubicBezTo>
                  <a:cubicBezTo>
                    <a:pt x="f21" y="f22"/>
                    <a:pt x="f5" y="f23"/>
                    <a:pt x="f5" y="f24"/>
                  </a:cubicBezTo>
                  <a:cubicBezTo>
                    <a:pt x="f5" y="f25"/>
                    <a:pt x="f5" y="f26"/>
                    <a:pt x="f5" y="f17"/>
                  </a:cubicBezTo>
                  <a:lnTo>
                    <a:pt x="f5" y="f27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5" name="Freeform: Shape 885">
              <a:extLst>
                <a:ext uri="{FF2B5EF4-FFF2-40B4-BE49-F238E27FC236}">
                  <a16:creationId xmlns:a16="http://schemas.microsoft.com/office/drawing/2014/main" id="{3DA90D16-DE54-18D3-3E9E-3737E2A49CF4}"/>
                </a:ext>
              </a:extLst>
            </p:cNvPr>
            <p:cNvSpPr/>
            <p:nvPr/>
          </p:nvSpPr>
          <p:spPr>
            <a:xfrm>
              <a:off x="10280260" y="5842549"/>
              <a:ext cx="202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31"/>
                <a:gd name="f7" fmla="val 12696"/>
                <a:gd name="f8" fmla="val 2032"/>
                <a:gd name="f9" fmla="+- 0 0 -90"/>
                <a:gd name="f10" fmla="*/ f3 1 203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031"/>
                <a:gd name="f20" fmla="*/ f16 1 12696"/>
                <a:gd name="f21" fmla="*/ 2032 f17 1"/>
                <a:gd name="f22" fmla="*/ 0 f16 1"/>
                <a:gd name="f23" fmla="*/ 0 f17 1"/>
                <a:gd name="f24" fmla="+- f18 0 f1"/>
                <a:gd name="f25" fmla="*/ f21 1 2031"/>
                <a:gd name="f26" fmla="*/ f22 1 12696"/>
                <a:gd name="f27" fmla="*/ f23 1 203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2031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6" name="Freeform: Shape 886">
              <a:extLst>
                <a:ext uri="{FF2B5EF4-FFF2-40B4-BE49-F238E27FC236}">
                  <a16:creationId xmlns:a16="http://schemas.microsoft.com/office/drawing/2014/main" id="{86D4D867-4D48-212C-884D-732425AC4E5C}"/>
                </a:ext>
              </a:extLst>
            </p:cNvPr>
            <p:cNvSpPr/>
            <p:nvPr/>
          </p:nvSpPr>
          <p:spPr>
            <a:xfrm>
              <a:off x="10276063" y="5843061"/>
              <a:ext cx="1773" cy="1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7"/>
                <a:gd name="f7" fmla="val 98"/>
                <a:gd name="f8" fmla="val 1778"/>
                <a:gd name="f9" fmla="val 1193"/>
                <a:gd name="f10" fmla="val 131"/>
                <a:gd name="f11" fmla="val 584"/>
                <a:gd name="f12" fmla="+- 0 0 -90"/>
                <a:gd name="f13" fmla="*/ f3 1 1777"/>
                <a:gd name="f14" fmla="*/ f4 1 9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777"/>
                <a:gd name="f23" fmla="*/ f19 1 98"/>
                <a:gd name="f24" fmla="*/ 1778 f20 1"/>
                <a:gd name="f25" fmla="*/ 0 f19 1"/>
                <a:gd name="f26" fmla="*/ 0 f20 1"/>
                <a:gd name="f27" fmla="+- f21 0 f1"/>
                <a:gd name="f28" fmla="*/ f24 1 1777"/>
                <a:gd name="f29" fmla="*/ f25 1 98"/>
                <a:gd name="f30" fmla="*/ f26 1 1777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1777" h="98">
                  <a:moveTo>
                    <a:pt x="f8" y="f5"/>
                  </a:moveTo>
                  <a:cubicBezTo>
                    <a:pt x="f9" y="f10"/>
                    <a:pt x="f11" y="f10"/>
                    <a:pt x="f5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7" name="Freeform: Shape 887">
              <a:extLst>
                <a:ext uri="{FF2B5EF4-FFF2-40B4-BE49-F238E27FC236}">
                  <a16:creationId xmlns:a16="http://schemas.microsoft.com/office/drawing/2014/main" id="{A76B5BD3-409E-FB6D-E8FC-14A10D82F239}"/>
                </a:ext>
              </a:extLst>
            </p:cNvPr>
            <p:cNvSpPr/>
            <p:nvPr/>
          </p:nvSpPr>
          <p:spPr>
            <a:xfrm>
              <a:off x="10795351" y="5661105"/>
              <a:ext cx="2432" cy="1512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9"/>
                <a:gd name="f7" fmla="val 151226"/>
                <a:gd name="f8" fmla="val 2422"/>
                <a:gd name="f9" fmla="val 2167"/>
                <a:gd name="f10" fmla="val 1278"/>
                <a:gd name="f11" fmla="val 2498"/>
                <a:gd name="f12" fmla="val 651"/>
                <a:gd name="f13" fmla="val 2040"/>
                <a:gd name="f14" fmla="val 86"/>
                <a:gd name="f15" fmla="val 1419"/>
                <a:gd name="f16" fmla="val 16"/>
                <a:gd name="f17" fmla="val 1368"/>
                <a:gd name="f18" fmla="val 11"/>
                <a:gd name="f19" fmla="val 1330"/>
                <a:gd name="f20" fmla="val 8"/>
                <a:gd name="f21" fmla="val 1279"/>
                <a:gd name="f22" fmla="val 657"/>
                <a:gd name="f23" fmla="val -67"/>
                <a:gd name="f24" fmla="val 85"/>
                <a:gd name="f25" fmla="val 381"/>
                <a:gd name="f26" fmla="val 9"/>
                <a:gd name="f27" fmla="val 1007"/>
                <a:gd name="f28" fmla="val -3"/>
                <a:gd name="f29" fmla="val 1098"/>
                <a:gd name="f30" fmla="val 1188"/>
                <a:gd name="f31" fmla="val 143101"/>
                <a:gd name="f32" fmla="+- 0 0 -90"/>
                <a:gd name="f33" fmla="*/ f3 1 2429"/>
                <a:gd name="f34" fmla="*/ f4 1 151226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429"/>
                <a:gd name="f43" fmla="*/ f39 1 151226"/>
                <a:gd name="f44" fmla="*/ 2422 f40 1"/>
                <a:gd name="f45" fmla="*/ 2167 f39 1"/>
                <a:gd name="f46" fmla="*/ 1278 f39 1"/>
                <a:gd name="f47" fmla="*/ 1419 f40 1"/>
                <a:gd name="f48" fmla="*/ 16 f39 1"/>
                <a:gd name="f49" fmla="*/ 1279 f40 1"/>
                <a:gd name="f50" fmla="*/ 8 f39 1"/>
                <a:gd name="f51" fmla="*/ 9 f40 1"/>
                <a:gd name="f52" fmla="*/ 1007 f39 1"/>
                <a:gd name="f53" fmla="*/ 151226 f39 1"/>
                <a:gd name="f54" fmla="*/ 143101 f39 1"/>
                <a:gd name="f55" fmla="+- f41 0 f1"/>
                <a:gd name="f56" fmla="*/ f44 1 2429"/>
                <a:gd name="f57" fmla="*/ f45 1 151226"/>
                <a:gd name="f58" fmla="*/ f46 1 151226"/>
                <a:gd name="f59" fmla="*/ f47 1 2429"/>
                <a:gd name="f60" fmla="*/ f48 1 151226"/>
                <a:gd name="f61" fmla="*/ f49 1 2429"/>
                <a:gd name="f62" fmla="*/ f50 1 151226"/>
                <a:gd name="f63" fmla="*/ f51 1 2429"/>
                <a:gd name="f64" fmla="*/ f52 1 151226"/>
                <a:gd name="f65" fmla="*/ f53 1 151226"/>
                <a:gd name="f66" fmla="*/ f54 1 151226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3"/>
                <a:gd name="f74" fmla="*/ f59 1 f42"/>
                <a:gd name="f75" fmla="*/ f60 1 f43"/>
                <a:gd name="f76" fmla="*/ f61 1 f42"/>
                <a:gd name="f77" fmla="*/ f62 1 f43"/>
                <a:gd name="f78" fmla="*/ f63 1 f42"/>
                <a:gd name="f79" fmla="*/ f64 1 f43"/>
                <a:gd name="f80" fmla="*/ f65 1 f43"/>
                <a:gd name="f81" fmla="*/ f66 1 f43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4 1"/>
                <a:gd name="f89" fmla="*/ f74 f33 1"/>
                <a:gd name="f90" fmla="*/ f75 f34 1"/>
                <a:gd name="f91" fmla="*/ f76 f33 1"/>
                <a:gd name="f92" fmla="*/ f77 f34 1"/>
                <a:gd name="f93" fmla="*/ f78 f33 1"/>
                <a:gd name="f94" fmla="*/ f79 f34 1"/>
                <a:gd name="f95" fmla="*/ f80 f34 1"/>
                <a:gd name="f96" fmla="*/ f8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6" y="f88"/>
                </a:cxn>
                <a:cxn ang="f55">
                  <a:pos x="f89" y="f90"/>
                </a:cxn>
                <a:cxn ang="f55">
                  <a:pos x="f91" y="f92"/>
                </a:cxn>
                <a:cxn ang="f55">
                  <a:pos x="f93" y="f94"/>
                </a:cxn>
                <a:cxn ang="f55">
                  <a:pos x="f93" y="f88"/>
                </a:cxn>
                <a:cxn ang="f55">
                  <a:pos x="f93" y="f95"/>
                </a:cxn>
                <a:cxn ang="f55">
                  <a:pos x="f86" y="f96"/>
                </a:cxn>
              </a:cxnLst>
              <a:rect l="f82" t="f85" r="f83" b="f84"/>
              <a:pathLst>
                <a:path w="2429" h="151226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0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10"/>
                  </a:cubicBezTo>
                  <a:lnTo>
                    <a:pt x="f26" y="f7"/>
                  </a:lnTo>
                  <a:lnTo>
                    <a:pt x="f8" y="f3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8" name="Freeform: Shape 888">
              <a:extLst>
                <a:ext uri="{FF2B5EF4-FFF2-40B4-BE49-F238E27FC236}">
                  <a16:creationId xmlns:a16="http://schemas.microsoft.com/office/drawing/2014/main" id="{CB856662-03BA-7B15-BC65-B7BF532E9D8A}"/>
                </a:ext>
              </a:extLst>
            </p:cNvPr>
            <p:cNvSpPr/>
            <p:nvPr/>
          </p:nvSpPr>
          <p:spPr>
            <a:xfrm>
              <a:off x="10795360" y="5819954"/>
              <a:ext cx="2414" cy="9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9649"/>
                <a:gd name="f8" fmla="val 1410"/>
                <a:gd name="f9" fmla="val 1844"/>
                <a:gd name="f10" fmla="val 571"/>
                <a:gd name="f11" fmla="val 1009"/>
                <a:gd name="f12" fmla="+- 0 0 -90"/>
                <a:gd name="f13" fmla="*/ f3 1 2412"/>
                <a:gd name="f14" fmla="*/ f4 1 964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12"/>
                <a:gd name="f23" fmla="*/ f19 1 9649"/>
                <a:gd name="f24" fmla="*/ 2412 f20 1"/>
                <a:gd name="f25" fmla="*/ 9649 f19 1"/>
                <a:gd name="f26" fmla="*/ 2412 f19 1"/>
                <a:gd name="f27" fmla="*/ 0 f20 1"/>
                <a:gd name="f28" fmla="*/ 0 f19 1"/>
                <a:gd name="f29" fmla="+- f21 0 f1"/>
                <a:gd name="f30" fmla="*/ f24 1 2412"/>
                <a:gd name="f31" fmla="*/ f25 1 9649"/>
                <a:gd name="f32" fmla="*/ f26 1 9649"/>
                <a:gd name="f33" fmla="*/ f27 1 2412"/>
                <a:gd name="f34" fmla="*/ f28 1 9649"/>
                <a:gd name="f35" fmla="*/ f15 1 f22"/>
                <a:gd name="f36" fmla="*/ f16 1 f22"/>
                <a:gd name="f37" fmla="*/ f15 1 f23"/>
                <a:gd name="f38" fmla="*/ f17 1 f23"/>
                <a:gd name="f39" fmla="*/ f30 1 f22"/>
                <a:gd name="f40" fmla="*/ f31 1 f23"/>
                <a:gd name="f41" fmla="*/ f32 1 f23"/>
                <a:gd name="f42" fmla="*/ f33 1 f22"/>
                <a:gd name="f43" fmla="*/ f34 1 f23"/>
                <a:gd name="f44" fmla="*/ f35 f13 1"/>
                <a:gd name="f45" fmla="*/ f36 f13 1"/>
                <a:gd name="f46" fmla="*/ f38 f14 1"/>
                <a:gd name="f47" fmla="*/ f37 f14 1"/>
                <a:gd name="f48" fmla="*/ f39 f13 1"/>
                <a:gd name="f49" fmla="*/ f40 f14 1"/>
                <a:gd name="f50" fmla="*/ f41 f14 1"/>
                <a:gd name="f51" fmla="*/ f42 f13 1"/>
                <a:gd name="f52" fmla="*/ f43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8" y="f49"/>
                </a:cxn>
                <a:cxn ang="f29">
                  <a:pos x="f48" y="f50"/>
                </a:cxn>
                <a:cxn ang="f29">
                  <a:pos x="f51" y="f52"/>
                </a:cxn>
                <a:cxn ang="f29">
                  <a:pos x="f51" y="f49"/>
                </a:cxn>
                <a:cxn ang="f29">
                  <a:pos x="f48" y="f49"/>
                </a:cxn>
              </a:cxnLst>
              <a:rect l="f44" t="f47" r="f45" b="f46"/>
              <a:pathLst>
                <a:path w="2412" h="9649">
                  <a:moveTo>
                    <a:pt x="f6" y="f7"/>
                  </a:moveTo>
                  <a:lnTo>
                    <a:pt x="f6" y="f6"/>
                  </a:lnTo>
                  <a:cubicBezTo>
                    <a:pt x="f8" y="f9"/>
                    <a:pt x="f10" y="f11"/>
                    <a:pt x="f5" y="f5"/>
                  </a:cubicBezTo>
                  <a:lnTo>
                    <a:pt x="f5" y="f7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9" name="Freeform: Shape 889">
              <a:extLst>
                <a:ext uri="{FF2B5EF4-FFF2-40B4-BE49-F238E27FC236}">
                  <a16:creationId xmlns:a16="http://schemas.microsoft.com/office/drawing/2014/main" id="{29C1BB32-85D4-EC94-C858-4AF5624C7652}"/>
                </a:ext>
              </a:extLst>
            </p:cNvPr>
            <p:cNvSpPr/>
            <p:nvPr/>
          </p:nvSpPr>
          <p:spPr>
            <a:xfrm>
              <a:off x="10444048" y="5822990"/>
              <a:ext cx="31994" cy="24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995"/>
                <a:gd name="f7" fmla="val 2419"/>
                <a:gd name="f8" fmla="val 1277"/>
                <a:gd name="f9" fmla="val 2420"/>
                <a:gd name="f10" fmla="val 30726"/>
                <a:gd name="f11" fmla="val 30650"/>
                <a:gd name="f12" fmla="val 650"/>
                <a:gd name="f13" fmla="val 31094"/>
                <a:gd name="f14" fmla="val 83"/>
                <a:gd name="f15" fmla="val 31729"/>
                <a:gd name="f16" fmla="val 8"/>
                <a:gd name="f17" fmla="val 31818"/>
                <a:gd name="f18" fmla="val -3"/>
                <a:gd name="f19" fmla="val 31907"/>
                <a:gd name="f20" fmla="val 253"/>
                <a:gd name="f21" fmla="+- 0 0 -90"/>
                <a:gd name="f22" fmla="*/ f3 1 31995"/>
                <a:gd name="f23" fmla="*/ f4 1 241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1995"/>
                <a:gd name="f32" fmla="*/ f28 1 2419"/>
                <a:gd name="f33" fmla="*/ 0 f29 1"/>
                <a:gd name="f34" fmla="*/ 1277 f28 1"/>
                <a:gd name="f35" fmla="*/ 2420 f28 1"/>
                <a:gd name="f36" fmla="*/ 30726 f29 1"/>
                <a:gd name="f37" fmla="*/ 31729 f29 1"/>
                <a:gd name="f38" fmla="*/ 8 f28 1"/>
                <a:gd name="f39" fmla="*/ 31995 f29 1"/>
                <a:gd name="f40" fmla="*/ 253 f29 1"/>
                <a:gd name="f41" fmla="+- f30 0 f1"/>
                <a:gd name="f42" fmla="*/ f33 1 31995"/>
                <a:gd name="f43" fmla="*/ f34 1 2419"/>
                <a:gd name="f44" fmla="*/ f35 1 2419"/>
                <a:gd name="f45" fmla="*/ f36 1 31995"/>
                <a:gd name="f46" fmla="*/ f37 1 31995"/>
                <a:gd name="f47" fmla="*/ f38 1 2419"/>
                <a:gd name="f48" fmla="*/ f39 1 31995"/>
                <a:gd name="f49" fmla="*/ f40 1 31995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2"/>
                <a:gd name="f57" fmla="*/ f45 1 f31"/>
                <a:gd name="f58" fmla="*/ f46 1 f31"/>
                <a:gd name="f59" fmla="*/ f47 1 f32"/>
                <a:gd name="f60" fmla="*/ f48 1 f31"/>
                <a:gd name="f61" fmla="*/ f49 1 f31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3 1"/>
                <a:gd name="f69" fmla="*/ f57 f22 1"/>
                <a:gd name="f70" fmla="*/ f58 f22 1"/>
                <a:gd name="f71" fmla="*/ f59 f23 1"/>
                <a:gd name="f72" fmla="*/ f60 f22 1"/>
                <a:gd name="f73" fmla="*/ f6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9" y="f68"/>
                </a:cxn>
                <a:cxn ang="f41">
                  <a:pos x="f69" y="f67"/>
                </a:cxn>
                <a:cxn ang="f41">
                  <a:pos x="f70" y="f71"/>
                </a:cxn>
                <a:cxn ang="f41">
                  <a:pos x="f72" y="f71"/>
                </a:cxn>
                <a:cxn ang="f41">
                  <a:pos x="f73" y="f71"/>
                </a:cxn>
              </a:cxnLst>
              <a:rect l="f62" t="f65" r="f63" b="f64"/>
              <a:pathLst>
                <a:path w="31995" h="2419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8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18"/>
                    <a:pt x="f6" y="f16"/>
                  </a:cubicBezTo>
                  <a:lnTo>
                    <a:pt x="f20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0" name="Freeform: Shape 890">
              <a:extLst>
                <a:ext uri="{FF2B5EF4-FFF2-40B4-BE49-F238E27FC236}">
                  <a16:creationId xmlns:a16="http://schemas.microsoft.com/office/drawing/2014/main" id="{15004B6E-948B-8664-E16B-73F4E8C47141}"/>
                </a:ext>
              </a:extLst>
            </p:cNvPr>
            <p:cNvSpPr/>
            <p:nvPr/>
          </p:nvSpPr>
          <p:spPr>
            <a:xfrm>
              <a:off x="10430204" y="5824773"/>
              <a:ext cx="13834" cy="2920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92025"/>
                <a:gd name="f8" fmla="val 13840"/>
                <a:gd name="f9" fmla="val 13776"/>
                <a:gd name="f10" fmla="val 3806"/>
                <a:gd name="f11" fmla="val 10666"/>
                <a:gd name="f12" fmla="val 6856"/>
                <a:gd name="f13" fmla="val 6857"/>
                <a:gd name="f14" fmla="val 3073"/>
                <a:gd name="f15" fmla="val 3786"/>
                <a:gd name="f16" fmla="+- 0 0 -90"/>
                <a:gd name="f17" fmla="*/ f3 1 13839"/>
                <a:gd name="f18" fmla="*/ f4 1 292025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839"/>
                <a:gd name="f27" fmla="*/ f23 1 292025"/>
                <a:gd name="f28" fmla="*/ 13840 f24 1"/>
                <a:gd name="f29" fmla="*/ 292025 f23 1"/>
                <a:gd name="f30" fmla="*/ 0 f23 1"/>
                <a:gd name="f31" fmla="*/ 6857 f24 1"/>
                <a:gd name="f32" fmla="*/ 6856 f23 1"/>
                <a:gd name="f33" fmla="*/ 0 f24 1"/>
                <a:gd name="f34" fmla="+- f25 0 f1"/>
                <a:gd name="f35" fmla="*/ f28 1 13839"/>
                <a:gd name="f36" fmla="*/ f29 1 292025"/>
                <a:gd name="f37" fmla="*/ f30 1 292025"/>
                <a:gd name="f38" fmla="*/ f31 1 13839"/>
                <a:gd name="f39" fmla="*/ f32 1 292025"/>
                <a:gd name="f40" fmla="*/ f33 1 13839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9"/>
                </a:cxn>
                <a:cxn ang="f34">
                  <a:pos x="f60" y="f57"/>
                </a:cxn>
                <a:cxn ang="f34">
                  <a:pos x="f60" y="f56"/>
                </a:cxn>
                <a:cxn ang="f34">
                  <a:pos x="f55" y="f56"/>
                </a:cxn>
              </a:cxnLst>
              <a:rect l="f51" t="f54" r="f52" b="f53"/>
              <a:pathLst>
                <a:path w="13839" h="292025">
                  <a:moveTo>
                    <a:pt x="f8" y="f7"/>
                  </a:moveTo>
                  <a:lnTo>
                    <a:pt x="f8" y="f5"/>
                  </a:lnTo>
                  <a:cubicBezTo>
                    <a:pt x="f9" y="f10"/>
                    <a:pt x="f11" y="f12"/>
                    <a:pt x="f13" y="f12"/>
                  </a:cubicBezTo>
                  <a:cubicBezTo>
                    <a:pt x="f14" y="f12"/>
                    <a:pt x="f5" y="f15"/>
                    <a:pt x="f5" y="f5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1" name="Freeform: Shape 891">
              <a:extLst>
                <a:ext uri="{FF2B5EF4-FFF2-40B4-BE49-F238E27FC236}">
                  <a16:creationId xmlns:a16="http://schemas.microsoft.com/office/drawing/2014/main" id="{913FF14F-D0BC-2E23-D7DA-F7F0AEB79CA7}"/>
                </a:ext>
              </a:extLst>
            </p:cNvPr>
            <p:cNvSpPr/>
            <p:nvPr/>
          </p:nvSpPr>
          <p:spPr>
            <a:xfrm>
              <a:off x="10803864" y="5841150"/>
              <a:ext cx="2542" cy="5886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588621"/>
                <a:gd name="f8" fmla="val 1829"/>
                <a:gd name="f9" fmla="val 772"/>
                <a:gd name="f10" fmla="val 965"/>
                <a:gd name="f11" fmla="val 1379"/>
                <a:gd name="f12" fmla="val 1778"/>
                <a:gd name="f13" fmla="+- 0 0 -90"/>
                <a:gd name="f14" fmla="*/ f3 1 2539"/>
                <a:gd name="f15" fmla="*/ f4 1 58862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539"/>
                <a:gd name="f24" fmla="*/ f20 1 588621"/>
                <a:gd name="f25" fmla="*/ 0 f21 1"/>
                <a:gd name="f26" fmla="*/ 588621 f20 1"/>
                <a:gd name="f27" fmla="*/ 2539 f21 1"/>
                <a:gd name="f28" fmla="*/ 0 f20 1"/>
                <a:gd name="f29" fmla="*/ 1778 f20 1"/>
                <a:gd name="f30" fmla="+- f22 0 f1"/>
                <a:gd name="f31" fmla="*/ f25 1 2539"/>
                <a:gd name="f32" fmla="*/ f26 1 588621"/>
                <a:gd name="f33" fmla="*/ f27 1 2539"/>
                <a:gd name="f34" fmla="*/ f28 1 588621"/>
                <a:gd name="f35" fmla="*/ f29 1 588621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4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5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1" y="f52"/>
                </a:cxn>
                <a:cxn ang="f30">
                  <a:pos x="f49" y="f53"/>
                </a:cxn>
              </a:cxnLst>
              <a:rect l="f45" t="f48" r="f46" b="f47"/>
              <a:pathLst>
                <a:path w="2539" h="588621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cubicBezTo>
                    <a:pt x="f8" y="f9"/>
                    <a:pt x="f10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2" name="Freeform: Shape 892">
              <a:extLst>
                <a:ext uri="{FF2B5EF4-FFF2-40B4-BE49-F238E27FC236}">
                  <a16:creationId xmlns:a16="http://schemas.microsoft.com/office/drawing/2014/main" id="{357223A7-B38C-3F12-F064-C04D9489395E}"/>
                </a:ext>
              </a:extLst>
            </p:cNvPr>
            <p:cNvSpPr/>
            <p:nvPr/>
          </p:nvSpPr>
          <p:spPr>
            <a:xfrm>
              <a:off x="10803864" y="5821097"/>
              <a:ext cx="2542" cy="107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10792"/>
                <a:gd name="f8" fmla="val 1829"/>
                <a:gd name="f9" fmla="val 772"/>
                <a:gd name="f10" fmla="val 965"/>
                <a:gd name="f11" fmla="val 1379"/>
                <a:gd name="f12" fmla="val 1778"/>
                <a:gd name="f13" fmla="val 9015"/>
                <a:gd name="f14" fmla="val 9413"/>
                <a:gd name="f15" fmla="val 10020"/>
                <a:gd name="f16" fmla="+- 0 0 -90"/>
                <a:gd name="f17" fmla="*/ f3 1 2539"/>
                <a:gd name="f18" fmla="*/ f4 1 1079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2539"/>
                <a:gd name="f27" fmla="*/ f23 1 10792"/>
                <a:gd name="f28" fmla="*/ 2539 f24 1"/>
                <a:gd name="f29" fmla="*/ 10792 f23 1"/>
                <a:gd name="f30" fmla="*/ 0 f23 1"/>
                <a:gd name="f31" fmla="*/ 0 f24 1"/>
                <a:gd name="f32" fmla="*/ 1778 f23 1"/>
                <a:gd name="f33" fmla="*/ 9015 f23 1"/>
                <a:gd name="f34" fmla="+- f25 0 f1"/>
                <a:gd name="f35" fmla="*/ f28 1 2539"/>
                <a:gd name="f36" fmla="*/ f29 1 10792"/>
                <a:gd name="f37" fmla="*/ f30 1 10792"/>
                <a:gd name="f38" fmla="*/ f31 1 2539"/>
                <a:gd name="f39" fmla="*/ f32 1 10792"/>
                <a:gd name="f40" fmla="*/ f33 1 10792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7"/>
                <a:gd name="f48" fmla="*/ f38 1 f26"/>
                <a:gd name="f49" fmla="*/ f39 1 f27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8 1"/>
                <a:gd name="f58" fmla="*/ f48 f17 1"/>
                <a:gd name="f59" fmla="*/ f49 f18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7"/>
                </a:cxn>
                <a:cxn ang="f34">
                  <a:pos x="f58" y="f59"/>
                </a:cxn>
                <a:cxn ang="f34">
                  <a:pos x="f58" y="f60"/>
                </a:cxn>
                <a:cxn ang="f34">
                  <a:pos x="f55" y="f56"/>
                </a:cxn>
              </a:cxnLst>
              <a:rect l="f51" t="f54" r="f52" b="f53"/>
              <a:pathLst>
                <a:path w="2539" h="10792">
                  <a:moveTo>
                    <a:pt x="f6" y="f7"/>
                  </a:moveTo>
                  <a:lnTo>
                    <a:pt x="f6" y="f5"/>
                  </a:lnTo>
                  <a:cubicBezTo>
                    <a:pt x="f8" y="f9"/>
                    <a:pt x="f10" y="f11"/>
                    <a:pt x="f5" y="f12"/>
                  </a:cubicBezTo>
                  <a:lnTo>
                    <a:pt x="f5" y="f13"/>
                  </a:lnTo>
                  <a:cubicBezTo>
                    <a:pt x="f10" y="f14"/>
                    <a:pt x="f8" y="f15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3" name="Freeform: Shape 893">
              <a:extLst>
                <a:ext uri="{FF2B5EF4-FFF2-40B4-BE49-F238E27FC236}">
                  <a16:creationId xmlns:a16="http://schemas.microsoft.com/office/drawing/2014/main" id="{3845B85E-6699-F5D4-C6B6-33036BF36A89}"/>
                </a:ext>
              </a:extLst>
            </p:cNvPr>
            <p:cNvSpPr/>
            <p:nvPr/>
          </p:nvSpPr>
          <p:spPr>
            <a:xfrm>
              <a:off x="10800060" y="5822999"/>
              <a:ext cx="2414" cy="66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6602"/>
                <a:gd name="f8" fmla="val 1269"/>
                <a:gd name="f9" fmla="val 6348"/>
                <a:gd name="f10" fmla="+- 0 0 -90"/>
                <a:gd name="f11" fmla="*/ f3 1 2412"/>
                <a:gd name="f12" fmla="*/ f4 1 660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412"/>
                <a:gd name="f21" fmla="*/ f17 1 6602"/>
                <a:gd name="f22" fmla="*/ 1269 f18 1"/>
                <a:gd name="f23" fmla="*/ 6602 f17 1"/>
                <a:gd name="f24" fmla="*/ 2412 f18 1"/>
                <a:gd name="f25" fmla="*/ 0 f17 1"/>
                <a:gd name="f26" fmla="*/ 0 f18 1"/>
                <a:gd name="f27" fmla="*/ 6348 f17 1"/>
                <a:gd name="f28" fmla="+- f19 0 f1"/>
                <a:gd name="f29" fmla="*/ f22 1 2412"/>
                <a:gd name="f30" fmla="*/ f23 1 6602"/>
                <a:gd name="f31" fmla="*/ f24 1 2412"/>
                <a:gd name="f32" fmla="*/ f25 1 6602"/>
                <a:gd name="f33" fmla="*/ f26 1 2412"/>
                <a:gd name="f34" fmla="*/ f27 1 6602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52"/>
                </a:cxn>
                <a:cxn ang="f28">
                  <a:pos x="f53" y="f52"/>
                </a:cxn>
                <a:cxn ang="f28">
                  <a:pos x="f53" y="f54"/>
                </a:cxn>
              </a:cxnLst>
              <a:rect l="f45" t="f48" r="f46" b="f47"/>
              <a:pathLst>
                <a:path w="2412" h="6602">
                  <a:moveTo>
                    <a:pt x="f8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4" name="Freeform: Shape 894">
              <a:extLst>
                <a:ext uri="{FF2B5EF4-FFF2-40B4-BE49-F238E27FC236}">
                  <a16:creationId xmlns:a16="http://schemas.microsoft.com/office/drawing/2014/main" id="{2804A0FC-8AEA-109B-31AB-7CC67E40A90F}"/>
                </a:ext>
              </a:extLst>
            </p:cNvPr>
            <p:cNvSpPr/>
            <p:nvPr/>
          </p:nvSpPr>
          <p:spPr>
            <a:xfrm>
              <a:off x="10801075" y="5796966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2"/>
                <a:gd name="f7" fmla="val 761"/>
                <a:gd name="f8" fmla="val 762"/>
                <a:gd name="f9" fmla="+- 0 0 -90"/>
                <a:gd name="f10" fmla="*/ f3 1 1142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142"/>
                <a:gd name="f20" fmla="*/ f16 1 761"/>
                <a:gd name="f21" fmla="*/ 762 f17 1"/>
                <a:gd name="f22" fmla="*/ 762 f16 1"/>
                <a:gd name="f23" fmla="*/ 0 f17 1"/>
                <a:gd name="f24" fmla="*/ 1142 f17 1"/>
                <a:gd name="f25" fmla="*/ 0 f16 1"/>
                <a:gd name="f26" fmla="+- f18 0 f1"/>
                <a:gd name="f27" fmla="*/ f21 1 1142"/>
                <a:gd name="f28" fmla="*/ f22 1 761"/>
                <a:gd name="f29" fmla="*/ f23 1 1142"/>
                <a:gd name="f30" fmla="*/ f24 1 1142"/>
                <a:gd name="f31" fmla="*/ f25 1 761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8" y="f49"/>
                </a:cxn>
              </a:cxnLst>
              <a:rect l="f41" t="f44" r="f42" b="f43"/>
              <a:pathLst>
                <a:path w="1142" h="761">
                  <a:moveTo>
                    <a:pt x="f8" y="f8"/>
                  </a:moveTo>
                  <a:lnTo>
                    <a:pt x="f5" y="f8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5" name="Freeform: Shape 895">
              <a:extLst>
                <a:ext uri="{FF2B5EF4-FFF2-40B4-BE49-F238E27FC236}">
                  <a16:creationId xmlns:a16="http://schemas.microsoft.com/office/drawing/2014/main" id="{85AF88F6-3830-2AD8-897C-8952C116F08A}"/>
                </a:ext>
              </a:extLst>
            </p:cNvPr>
            <p:cNvSpPr/>
            <p:nvPr/>
          </p:nvSpPr>
          <p:spPr>
            <a:xfrm>
              <a:off x="10794501" y="5801794"/>
              <a:ext cx="15718" cy="213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14"/>
                <a:gd name="f7" fmla="val 21330"/>
                <a:gd name="f8" fmla="val 860"/>
                <a:gd name="f9" fmla="val 18156"/>
                <a:gd name="f10" fmla="val 1431"/>
                <a:gd name="f11" fmla="val 19166"/>
                <a:gd name="f12" fmla="val 2269"/>
                <a:gd name="f13" fmla="val 20000"/>
                <a:gd name="f14" fmla="val 3272"/>
                <a:gd name="f15" fmla="val 20569"/>
                <a:gd name="f16" fmla="val 3755"/>
                <a:gd name="f17" fmla="val 20873"/>
                <a:gd name="f18" fmla="val 4262"/>
                <a:gd name="f19" fmla="val 21129"/>
                <a:gd name="f20" fmla="val 4796"/>
                <a:gd name="f21" fmla="val 21331"/>
                <a:gd name="f22" fmla="val 7970"/>
                <a:gd name="f23" fmla="val 9366"/>
                <a:gd name="f24" fmla="val 10331"/>
                <a:gd name="f25" fmla="val 20932"/>
                <a:gd name="f26" fmla="val 11195"/>
                <a:gd name="f27" fmla="val 20325"/>
                <a:gd name="f28" fmla="val 11906"/>
                <a:gd name="f29" fmla="val 19553"/>
                <a:gd name="f30" fmla="val 12554"/>
                <a:gd name="f31" fmla="val 18803"/>
                <a:gd name="f32" fmla="val 13074"/>
                <a:gd name="f33" fmla="val 17943"/>
                <a:gd name="f34" fmla="val 13429"/>
                <a:gd name="f35" fmla="val 17014"/>
                <a:gd name="f36" fmla="val 15715"/>
                <a:gd name="f37" fmla="val 9142"/>
                <a:gd name="f38" fmla="val 10382"/>
                <a:gd name="f39" fmla="val 6599"/>
                <a:gd name="f40" fmla="val 3526"/>
                <a:gd name="f41" fmla="val 6072"/>
                <a:gd name="f42" fmla="val 2285"/>
                <a:gd name="f43" fmla="val 3386"/>
                <a:gd name="f44" fmla="val 1530"/>
                <a:gd name="f45" fmla="val 755"/>
                <a:gd name="f46" fmla="val 2765"/>
                <a:gd name="f47" fmla="val 2412"/>
                <a:gd name="f48" fmla="val 352"/>
                <a:gd name="f49" fmla="val 10538"/>
                <a:gd name="f50" fmla="val 12824"/>
                <a:gd name="f51" fmla="val -258"/>
                <a:gd name="f52" fmla="val 14591"/>
                <a:gd name="f53" fmla="val -67"/>
                <a:gd name="f54" fmla="val 16535"/>
                <a:gd name="f55" fmla="+- 0 0 -90"/>
                <a:gd name="f56" fmla="*/ f3 1 15714"/>
                <a:gd name="f57" fmla="*/ f4 1 21330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15714"/>
                <a:gd name="f66" fmla="*/ f62 1 21330"/>
                <a:gd name="f67" fmla="*/ 860 f63 1"/>
                <a:gd name="f68" fmla="*/ 18156 f62 1"/>
                <a:gd name="f69" fmla="*/ 3272 f63 1"/>
                <a:gd name="f70" fmla="*/ 20569 f62 1"/>
                <a:gd name="f71" fmla="*/ 4796 f63 1"/>
                <a:gd name="f72" fmla="*/ 21331 f62 1"/>
                <a:gd name="f73" fmla="*/ 7970 f63 1"/>
                <a:gd name="f74" fmla="*/ 9366 f63 1"/>
                <a:gd name="f75" fmla="*/ 11906 f63 1"/>
                <a:gd name="f76" fmla="*/ 19553 f62 1"/>
                <a:gd name="f77" fmla="*/ 13429 f63 1"/>
                <a:gd name="f78" fmla="*/ 17014 f62 1"/>
                <a:gd name="f79" fmla="*/ 15715 f63 1"/>
                <a:gd name="f80" fmla="*/ 9142 f62 1"/>
                <a:gd name="f81" fmla="*/ 10382 f63 1"/>
                <a:gd name="f82" fmla="*/ 3526 f63 1"/>
                <a:gd name="f83" fmla="*/ 2285 f62 1"/>
                <a:gd name="f84" fmla="*/ 0 f62 1"/>
                <a:gd name="f85" fmla="*/ 2765 f63 1"/>
                <a:gd name="f86" fmla="*/ 2412 f62 1"/>
                <a:gd name="f87" fmla="*/ 352 f63 1"/>
                <a:gd name="f88" fmla="*/ 10538 f62 1"/>
                <a:gd name="f89" fmla="*/ 12824 f62 1"/>
                <a:gd name="f90" fmla="+- f64 0 f1"/>
                <a:gd name="f91" fmla="*/ f67 1 15714"/>
                <a:gd name="f92" fmla="*/ f68 1 21330"/>
                <a:gd name="f93" fmla="*/ f69 1 15714"/>
                <a:gd name="f94" fmla="*/ f70 1 21330"/>
                <a:gd name="f95" fmla="*/ f71 1 15714"/>
                <a:gd name="f96" fmla="*/ f72 1 21330"/>
                <a:gd name="f97" fmla="*/ f73 1 15714"/>
                <a:gd name="f98" fmla="*/ f74 1 15714"/>
                <a:gd name="f99" fmla="*/ f75 1 15714"/>
                <a:gd name="f100" fmla="*/ f76 1 21330"/>
                <a:gd name="f101" fmla="*/ f77 1 15714"/>
                <a:gd name="f102" fmla="*/ f78 1 21330"/>
                <a:gd name="f103" fmla="*/ f79 1 15714"/>
                <a:gd name="f104" fmla="*/ f80 1 21330"/>
                <a:gd name="f105" fmla="*/ f81 1 15714"/>
                <a:gd name="f106" fmla="*/ f82 1 15714"/>
                <a:gd name="f107" fmla="*/ f83 1 21330"/>
                <a:gd name="f108" fmla="*/ f84 1 21330"/>
                <a:gd name="f109" fmla="*/ f85 1 15714"/>
                <a:gd name="f110" fmla="*/ f86 1 21330"/>
                <a:gd name="f111" fmla="*/ f87 1 15714"/>
                <a:gd name="f112" fmla="*/ f88 1 21330"/>
                <a:gd name="f113" fmla="*/ f89 1 21330"/>
                <a:gd name="f114" fmla="*/ f58 1 f65"/>
                <a:gd name="f115" fmla="*/ f59 1 f65"/>
                <a:gd name="f116" fmla="*/ f58 1 f66"/>
                <a:gd name="f117" fmla="*/ f60 1 f66"/>
                <a:gd name="f118" fmla="*/ f91 1 f65"/>
                <a:gd name="f119" fmla="*/ f92 1 f66"/>
                <a:gd name="f120" fmla="*/ f93 1 f65"/>
                <a:gd name="f121" fmla="*/ f94 1 f66"/>
                <a:gd name="f122" fmla="*/ f95 1 f65"/>
                <a:gd name="f123" fmla="*/ f96 1 f66"/>
                <a:gd name="f124" fmla="*/ f97 1 f65"/>
                <a:gd name="f125" fmla="*/ f98 1 f65"/>
                <a:gd name="f126" fmla="*/ f99 1 f65"/>
                <a:gd name="f127" fmla="*/ f100 1 f66"/>
                <a:gd name="f128" fmla="*/ f101 1 f65"/>
                <a:gd name="f129" fmla="*/ f102 1 f66"/>
                <a:gd name="f130" fmla="*/ f103 1 f65"/>
                <a:gd name="f131" fmla="*/ f104 1 f66"/>
                <a:gd name="f132" fmla="*/ f105 1 f65"/>
                <a:gd name="f133" fmla="*/ f106 1 f65"/>
                <a:gd name="f134" fmla="*/ f107 1 f66"/>
                <a:gd name="f135" fmla="*/ f108 1 f66"/>
                <a:gd name="f136" fmla="*/ f109 1 f65"/>
                <a:gd name="f137" fmla="*/ f110 1 f66"/>
                <a:gd name="f138" fmla="*/ f111 1 f65"/>
                <a:gd name="f139" fmla="*/ f112 1 f66"/>
                <a:gd name="f140" fmla="*/ f113 1 f66"/>
                <a:gd name="f141" fmla="*/ f114 f56 1"/>
                <a:gd name="f142" fmla="*/ f115 f56 1"/>
                <a:gd name="f143" fmla="*/ f117 f57 1"/>
                <a:gd name="f144" fmla="*/ f116 f57 1"/>
                <a:gd name="f145" fmla="*/ f118 f56 1"/>
                <a:gd name="f146" fmla="*/ f119 f57 1"/>
                <a:gd name="f147" fmla="*/ f120 f56 1"/>
                <a:gd name="f148" fmla="*/ f121 f57 1"/>
                <a:gd name="f149" fmla="*/ f122 f56 1"/>
                <a:gd name="f150" fmla="*/ f123 f57 1"/>
                <a:gd name="f151" fmla="*/ f124 f56 1"/>
                <a:gd name="f152" fmla="*/ f125 f56 1"/>
                <a:gd name="f153" fmla="*/ f126 f56 1"/>
                <a:gd name="f154" fmla="*/ f127 f57 1"/>
                <a:gd name="f155" fmla="*/ f128 f56 1"/>
                <a:gd name="f156" fmla="*/ f129 f57 1"/>
                <a:gd name="f157" fmla="*/ f130 f56 1"/>
                <a:gd name="f158" fmla="*/ f131 f57 1"/>
                <a:gd name="f159" fmla="*/ f132 f56 1"/>
                <a:gd name="f160" fmla="*/ f133 f56 1"/>
                <a:gd name="f161" fmla="*/ f134 f57 1"/>
                <a:gd name="f162" fmla="*/ f135 f57 1"/>
                <a:gd name="f163" fmla="*/ f136 f56 1"/>
                <a:gd name="f164" fmla="*/ f137 f57 1"/>
                <a:gd name="f165" fmla="*/ f138 f56 1"/>
                <a:gd name="f166" fmla="*/ f139 f57 1"/>
                <a:gd name="f167" fmla="*/ f140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5" y="f146"/>
                </a:cxn>
                <a:cxn ang="f90">
                  <a:pos x="f147" y="f148"/>
                </a:cxn>
                <a:cxn ang="f90">
                  <a:pos x="f149" y="f150"/>
                </a:cxn>
                <a:cxn ang="f90">
                  <a:pos x="f151" y="f150"/>
                </a:cxn>
                <a:cxn ang="f90">
                  <a:pos x="f152" y="f150"/>
                </a:cxn>
                <a:cxn ang="f90">
                  <a:pos x="f153" y="f154"/>
                </a:cxn>
                <a:cxn ang="f90">
                  <a:pos x="f155" y="f156"/>
                </a:cxn>
                <a:cxn ang="f90">
                  <a:pos x="f155" y="f156"/>
                </a:cxn>
                <a:cxn ang="f90">
                  <a:pos x="f157" y="f158"/>
                </a:cxn>
                <a:cxn ang="f90">
                  <a:pos x="f159" y="f158"/>
                </a:cxn>
                <a:cxn ang="f90">
                  <a:pos x="f160" y="f161"/>
                </a:cxn>
                <a:cxn ang="f90">
                  <a:pos x="f160" y="f162"/>
                </a:cxn>
                <a:cxn ang="f90">
                  <a:pos x="f160" y="f162"/>
                </a:cxn>
                <a:cxn ang="f90">
                  <a:pos x="f163" y="f164"/>
                </a:cxn>
                <a:cxn ang="f90">
                  <a:pos x="f165" y="f166"/>
                </a:cxn>
                <a:cxn ang="f90">
                  <a:pos x="f165" y="f167"/>
                </a:cxn>
                <a:cxn ang="f90">
                  <a:pos x="f165" y="f167"/>
                </a:cxn>
                <a:cxn ang="f90">
                  <a:pos x="f145" y="f146"/>
                </a:cxn>
              </a:cxnLst>
              <a:rect l="f141" t="f144" r="f142" b="f143"/>
              <a:pathLst>
                <a:path w="15714" h="2133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21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36" y="f37"/>
                  </a:lnTo>
                  <a:lnTo>
                    <a:pt x="f38" y="f37"/>
                  </a:lnTo>
                  <a:cubicBezTo>
                    <a:pt x="f39" y="f37"/>
                    <a:pt x="f40" y="f41"/>
                    <a:pt x="f40" y="f42"/>
                  </a:cubicBezTo>
                  <a:cubicBezTo>
                    <a:pt x="f43" y="f44"/>
                    <a:pt x="f43" y="f45"/>
                    <a:pt x="f40" y="f5"/>
                  </a:cubicBezTo>
                  <a:cubicBezTo>
                    <a:pt x="f40" y="f5"/>
                    <a:pt x="f40" y="f5"/>
                    <a:pt x="f40" y="f5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48" y="f50"/>
                  </a:lnTo>
                  <a:lnTo>
                    <a:pt x="f48" y="f50"/>
                  </a:ln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6" name="Freeform: Shape 896">
              <a:extLst>
                <a:ext uri="{FF2B5EF4-FFF2-40B4-BE49-F238E27FC236}">
                  <a16:creationId xmlns:a16="http://schemas.microsoft.com/office/drawing/2014/main" id="{C049E37E-0ADC-8B22-700E-158803C9A7C9}"/>
                </a:ext>
              </a:extLst>
            </p:cNvPr>
            <p:cNvSpPr/>
            <p:nvPr/>
          </p:nvSpPr>
          <p:spPr>
            <a:xfrm>
              <a:off x="11231620" y="6824011"/>
              <a:ext cx="120106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110"/>
                <a:gd name="f7" fmla="val 2412"/>
                <a:gd name="f8" fmla="val 1270"/>
                <a:gd name="f9" fmla="val 120111"/>
                <a:gd name="f10" fmla="val 115794"/>
                <a:gd name="f11" fmla="+- 0 0 -90"/>
                <a:gd name="f12" fmla="*/ f3 1 120110"/>
                <a:gd name="f13" fmla="*/ f4 1 241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0110"/>
                <a:gd name="f22" fmla="*/ f18 1 2412"/>
                <a:gd name="f23" fmla="*/ 0 f19 1"/>
                <a:gd name="f24" fmla="*/ 0 f18 1"/>
                <a:gd name="f25" fmla="*/ 1270 f18 1"/>
                <a:gd name="f26" fmla="*/ 2412 f18 1"/>
                <a:gd name="f27" fmla="*/ 120111 f19 1"/>
                <a:gd name="f28" fmla="*/ 115794 f19 1"/>
                <a:gd name="f29" fmla="+- f20 0 f1"/>
                <a:gd name="f30" fmla="*/ f23 1 120110"/>
                <a:gd name="f31" fmla="*/ f24 1 2412"/>
                <a:gd name="f32" fmla="*/ f25 1 2412"/>
                <a:gd name="f33" fmla="*/ f26 1 2412"/>
                <a:gd name="f34" fmla="*/ f27 1 120110"/>
                <a:gd name="f35" fmla="*/ f28 1 12011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2"/>
                <a:gd name="f44" fmla="*/ f34 1 f21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3 1"/>
                <a:gd name="f54" fmla="*/ f44 f12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0" y="f53"/>
                </a:cxn>
                <a:cxn ang="f29">
                  <a:pos x="f54" y="f53"/>
                </a:cxn>
                <a:cxn ang="f29">
                  <a:pos x="f55" y="f51"/>
                </a:cxn>
                <a:cxn ang="f29">
                  <a:pos x="f50" y="f51"/>
                </a:cxn>
              </a:cxnLst>
              <a:rect l="f46" t="f49" r="f47" b="f48"/>
              <a:pathLst>
                <a:path w="120110" h="2412">
                  <a:moveTo>
                    <a:pt x="f5" y="f5"/>
                  </a:moveTo>
                  <a:lnTo>
                    <a:pt x="f5" y="f8"/>
                  </a:lnTo>
                  <a:lnTo>
                    <a:pt x="f5" y="f7"/>
                  </a:lnTo>
                  <a:lnTo>
                    <a:pt x="f9" y="f7"/>
                  </a:lnTo>
                  <a:lnTo>
                    <a:pt x="f10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7" name="Freeform: Shape 897">
              <a:extLst>
                <a:ext uri="{FF2B5EF4-FFF2-40B4-BE49-F238E27FC236}">
                  <a16:creationId xmlns:a16="http://schemas.microsoft.com/office/drawing/2014/main" id="{FA1E82F9-F306-0FE6-D1E2-F0E73D5A4542}"/>
                </a:ext>
              </a:extLst>
            </p:cNvPr>
            <p:cNvSpPr/>
            <p:nvPr/>
          </p:nvSpPr>
          <p:spPr>
            <a:xfrm>
              <a:off x="11231620" y="6803949"/>
              <a:ext cx="89638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638"/>
                <a:gd name="f7" fmla="val 2412"/>
                <a:gd name="f8" fmla="val 1143"/>
                <a:gd name="f9" fmla="val 89639"/>
                <a:gd name="f10" fmla="val 89512"/>
                <a:gd name="f11" fmla="val 1612"/>
                <a:gd name="f12" fmla="val 800"/>
                <a:gd name="f13" fmla="+- 0 0 -90"/>
                <a:gd name="f14" fmla="*/ f3 1 89638"/>
                <a:gd name="f15" fmla="*/ f4 1 241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9638"/>
                <a:gd name="f24" fmla="*/ f20 1 2412"/>
                <a:gd name="f25" fmla="*/ 0 f21 1"/>
                <a:gd name="f26" fmla="*/ 1143 f20 1"/>
                <a:gd name="f27" fmla="*/ 2412 f20 1"/>
                <a:gd name="f28" fmla="*/ 89639 f21 1"/>
                <a:gd name="f29" fmla="*/ 0 f20 1"/>
                <a:gd name="f30" fmla="+- f22 0 f1"/>
                <a:gd name="f31" fmla="*/ f25 1 89638"/>
                <a:gd name="f32" fmla="*/ f26 1 2412"/>
                <a:gd name="f33" fmla="*/ f27 1 2412"/>
                <a:gd name="f34" fmla="*/ f28 1 89638"/>
                <a:gd name="f35" fmla="*/ f29 1 2412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1"/>
                </a:cxn>
                <a:cxn ang="f30">
                  <a:pos x="f52" y="f53"/>
                </a:cxn>
                <a:cxn ang="f30">
                  <a:pos x="f49" y="f53"/>
                </a:cxn>
              </a:cxnLst>
              <a:rect l="f45" t="f48" r="f46" b="f47"/>
              <a:pathLst>
                <a:path w="89638" h="2412">
                  <a:moveTo>
                    <a:pt x="f5" y="f8"/>
                  </a:moveTo>
                  <a:lnTo>
                    <a:pt x="f5" y="f7"/>
                  </a:lnTo>
                  <a:lnTo>
                    <a:pt x="f9" y="f7"/>
                  </a:lnTo>
                  <a:cubicBezTo>
                    <a:pt x="f10" y="f11"/>
                    <a:pt x="f10" y="f12"/>
                    <a:pt x="f9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8" name="Freeform: Shape 898">
              <a:extLst>
                <a:ext uri="{FF2B5EF4-FFF2-40B4-BE49-F238E27FC236}">
                  <a16:creationId xmlns:a16="http://schemas.microsoft.com/office/drawing/2014/main" id="{4352884C-6419-3E90-9A2E-5AF78B8AC10C}"/>
                </a:ext>
              </a:extLst>
            </p:cNvPr>
            <p:cNvSpPr/>
            <p:nvPr/>
          </p:nvSpPr>
          <p:spPr>
            <a:xfrm>
              <a:off x="11321168" y="6797978"/>
              <a:ext cx="46561" cy="312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565"/>
                <a:gd name="f7" fmla="val 31233"/>
                <a:gd name="f8" fmla="val 6825"/>
                <a:gd name="f9" fmla="val 7999"/>
                <a:gd name="f10" fmla="val 6152"/>
                <a:gd name="f11" fmla="val 7935"/>
                <a:gd name="f12" fmla="val 5618"/>
                <a:gd name="f13" fmla="val 7402"/>
                <a:gd name="f14" fmla="val 5555"/>
                <a:gd name="f15" fmla="val 6729"/>
                <a:gd name="f16" fmla="val 3587"/>
                <a:gd name="f17" fmla="val 381"/>
                <a:gd name="f18" fmla="val 1873"/>
                <a:gd name="f19" fmla="val 1574"/>
                <a:gd name="f20" fmla="val 857"/>
                <a:gd name="f21" fmla="val 3301"/>
                <a:gd name="f22" fmla="val 451"/>
                <a:gd name="f23" fmla="val 4000"/>
                <a:gd name="f24" fmla="val 197"/>
                <a:gd name="f25" fmla="val 4787"/>
                <a:gd name="f26" fmla="val 95"/>
                <a:gd name="f27" fmla="val 5587"/>
                <a:gd name="f28" fmla="val -32"/>
                <a:gd name="f29" fmla="val 6386"/>
                <a:gd name="f30" fmla="val 7199"/>
                <a:gd name="f31" fmla="val 425"/>
                <a:gd name="f32" fmla="val 9992"/>
                <a:gd name="f33" fmla="val 1632"/>
                <a:gd name="f34" fmla="val 11719"/>
                <a:gd name="f35" fmla="val 3397"/>
                <a:gd name="f36" fmla="val 12697"/>
                <a:gd name="f37" fmla="val 26250"/>
                <a:gd name="f38" fmla="val 26028"/>
                <a:gd name="f39" fmla="val 30568"/>
                <a:gd name="f40" fmla="val 28441"/>
                <a:gd name="f41" fmla="val 35265"/>
                <a:gd name="f42" fmla="val 31234"/>
                <a:gd name="f43" fmla="val 27171"/>
                <a:gd name="f44" fmla="val 34986"/>
                <a:gd name="f45" fmla="val 23400"/>
                <a:gd name="f46" fmla="val 37817"/>
                <a:gd name="f47" fmla="val 20099"/>
                <a:gd name="f48" fmla="val 41588"/>
                <a:gd name="f49" fmla="val 19820"/>
                <a:gd name="f50" fmla="val 41855"/>
                <a:gd name="f51" fmla="val 19807"/>
                <a:gd name="f52" fmla="val 42109"/>
                <a:gd name="f53" fmla="val 19794"/>
                <a:gd name="f54" fmla="val 42376"/>
                <a:gd name="f55" fmla="val 43899"/>
                <a:gd name="f56" fmla="val 19845"/>
                <a:gd name="f57" fmla="val 45372"/>
                <a:gd name="f58" fmla="val 20378"/>
                <a:gd name="f59" fmla="val 46566"/>
                <a:gd name="f60" fmla="val 21330"/>
                <a:gd name="f61" fmla="val 11141"/>
                <a:gd name="f62" fmla="val 889"/>
                <a:gd name="f63" fmla="val 10469"/>
                <a:gd name="f64" fmla="val 508"/>
                <a:gd name="f65" fmla="val 9745"/>
                <a:gd name="f66" fmla="val 241"/>
                <a:gd name="f67" fmla="val 8983"/>
                <a:gd name="f68" fmla="val 127"/>
                <a:gd name="f69" fmla="val 7110"/>
                <a:gd name="f70" fmla="val 8830"/>
                <a:gd name="f71" fmla="val 7872"/>
                <a:gd name="f72" fmla="val 8107"/>
                <a:gd name="f73" fmla="val 8367"/>
                <a:gd name="f74" fmla="val 7346"/>
                <a:gd name="f75" fmla="val 8215"/>
                <a:gd name="f76" fmla="val 7155"/>
                <a:gd name="f77" fmla="val 8177"/>
                <a:gd name="f78" fmla="val 6977"/>
                <a:gd name="f79" fmla="val 8101"/>
                <a:gd name="f80" fmla="+- 0 0 -90"/>
                <a:gd name="f81" fmla="*/ f3 1 46565"/>
                <a:gd name="f82" fmla="*/ f4 1 31233"/>
                <a:gd name="f83" fmla="val f5"/>
                <a:gd name="f84" fmla="val f6"/>
                <a:gd name="f85" fmla="val f7"/>
                <a:gd name="f86" fmla="*/ f80 f0 1"/>
                <a:gd name="f87" fmla="+- f85 0 f83"/>
                <a:gd name="f88" fmla="+- f84 0 f83"/>
                <a:gd name="f89" fmla="*/ f86 1 f2"/>
                <a:gd name="f90" fmla="*/ f88 1 46565"/>
                <a:gd name="f91" fmla="*/ f87 1 31233"/>
                <a:gd name="f92" fmla="*/ 6825 f88 1"/>
                <a:gd name="f93" fmla="*/ 7999 f87 1"/>
                <a:gd name="f94" fmla="*/ 5555 f88 1"/>
                <a:gd name="f95" fmla="*/ 6729 f87 1"/>
                <a:gd name="f96" fmla="*/ 0 f87 1"/>
                <a:gd name="f97" fmla="*/ 857 f88 1"/>
                <a:gd name="f98" fmla="*/ 3301 f87 1"/>
                <a:gd name="f99" fmla="*/ 95 f88 1"/>
                <a:gd name="f100" fmla="*/ 5587 f87 1"/>
                <a:gd name="f101" fmla="*/ 3397 f88 1"/>
                <a:gd name="f102" fmla="*/ 12697 f87 1"/>
                <a:gd name="f103" fmla="*/ 26250 f88 1"/>
                <a:gd name="f104" fmla="*/ 26028 f87 1"/>
                <a:gd name="f105" fmla="*/ 30568 f88 1"/>
                <a:gd name="f106" fmla="*/ 28441 f87 1"/>
                <a:gd name="f107" fmla="*/ 35265 f88 1"/>
                <a:gd name="f108" fmla="*/ 31234 f87 1"/>
                <a:gd name="f109" fmla="*/ 27171 f87 1"/>
                <a:gd name="f110" fmla="*/ 41588 f88 1"/>
                <a:gd name="f111" fmla="*/ 19820 f87 1"/>
                <a:gd name="f112" fmla="*/ 42376 f88 1"/>
                <a:gd name="f113" fmla="*/ 19807 f87 1"/>
                <a:gd name="f114" fmla="*/ 46566 f88 1"/>
                <a:gd name="f115" fmla="*/ 21330 f87 1"/>
                <a:gd name="f116" fmla="*/ 11141 f88 1"/>
                <a:gd name="f117" fmla="*/ 889 f87 1"/>
                <a:gd name="f118" fmla="*/ 8983 f88 1"/>
                <a:gd name="f119" fmla="*/ 127 f87 1"/>
                <a:gd name="f120" fmla="*/ 7110 f87 1"/>
                <a:gd name="f121" fmla="*/ 7346 f88 1"/>
                <a:gd name="f122" fmla="*/ 8215 f87 1"/>
                <a:gd name="f123" fmla="+- f89 0 f1"/>
                <a:gd name="f124" fmla="*/ f92 1 46565"/>
                <a:gd name="f125" fmla="*/ f93 1 31233"/>
                <a:gd name="f126" fmla="*/ f94 1 46565"/>
                <a:gd name="f127" fmla="*/ f95 1 31233"/>
                <a:gd name="f128" fmla="*/ f96 1 31233"/>
                <a:gd name="f129" fmla="*/ f97 1 46565"/>
                <a:gd name="f130" fmla="*/ f98 1 31233"/>
                <a:gd name="f131" fmla="*/ f99 1 46565"/>
                <a:gd name="f132" fmla="*/ f100 1 31233"/>
                <a:gd name="f133" fmla="*/ f101 1 46565"/>
                <a:gd name="f134" fmla="*/ f102 1 31233"/>
                <a:gd name="f135" fmla="*/ f103 1 46565"/>
                <a:gd name="f136" fmla="*/ f104 1 31233"/>
                <a:gd name="f137" fmla="*/ f105 1 46565"/>
                <a:gd name="f138" fmla="*/ f106 1 31233"/>
                <a:gd name="f139" fmla="*/ f107 1 46565"/>
                <a:gd name="f140" fmla="*/ f108 1 31233"/>
                <a:gd name="f141" fmla="*/ f109 1 31233"/>
                <a:gd name="f142" fmla="*/ f110 1 46565"/>
                <a:gd name="f143" fmla="*/ f111 1 31233"/>
                <a:gd name="f144" fmla="*/ f112 1 46565"/>
                <a:gd name="f145" fmla="*/ f113 1 31233"/>
                <a:gd name="f146" fmla="*/ f114 1 46565"/>
                <a:gd name="f147" fmla="*/ f115 1 31233"/>
                <a:gd name="f148" fmla="*/ f116 1 46565"/>
                <a:gd name="f149" fmla="*/ f117 1 31233"/>
                <a:gd name="f150" fmla="*/ f118 1 46565"/>
                <a:gd name="f151" fmla="*/ f119 1 31233"/>
                <a:gd name="f152" fmla="*/ f120 1 31233"/>
                <a:gd name="f153" fmla="*/ f121 1 46565"/>
                <a:gd name="f154" fmla="*/ f122 1 31233"/>
                <a:gd name="f155" fmla="*/ f83 1 f90"/>
                <a:gd name="f156" fmla="*/ f84 1 f90"/>
                <a:gd name="f157" fmla="*/ f83 1 f91"/>
                <a:gd name="f158" fmla="*/ f85 1 f91"/>
                <a:gd name="f159" fmla="*/ f124 1 f90"/>
                <a:gd name="f160" fmla="*/ f125 1 f91"/>
                <a:gd name="f161" fmla="*/ f126 1 f90"/>
                <a:gd name="f162" fmla="*/ f127 1 f91"/>
                <a:gd name="f163" fmla="*/ f128 1 f91"/>
                <a:gd name="f164" fmla="*/ f129 1 f90"/>
                <a:gd name="f165" fmla="*/ f130 1 f91"/>
                <a:gd name="f166" fmla="*/ f131 1 f90"/>
                <a:gd name="f167" fmla="*/ f132 1 f91"/>
                <a:gd name="f168" fmla="*/ f133 1 f90"/>
                <a:gd name="f169" fmla="*/ f134 1 f91"/>
                <a:gd name="f170" fmla="*/ f135 1 f90"/>
                <a:gd name="f171" fmla="*/ f136 1 f91"/>
                <a:gd name="f172" fmla="*/ f137 1 f90"/>
                <a:gd name="f173" fmla="*/ f138 1 f91"/>
                <a:gd name="f174" fmla="*/ f139 1 f90"/>
                <a:gd name="f175" fmla="*/ f140 1 f91"/>
                <a:gd name="f176" fmla="*/ f141 1 f91"/>
                <a:gd name="f177" fmla="*/ f142 1 f90"/>
                <a:gd name="f178" fmla="*/ f143 1 f91"/>
                <a:gd name="f179" fmla="*/ f144 1 f90"/>
                <a:gd name="f180" fmla="*/ f145 1 f91"/>
                <a:gd name="f181" fmla="*/ f146 1 f90"/>
                <a:gd name="f182" fmla="*/ f147 1 f91"/>
                <a:gd name="f183" fmla="*/ f148 1 f90"/>
                <a:gd name="f184" fmla="*/ f149 1 f91"/>
                <a:gd name="f185" fmla="*/ f150 1 f90"/>
                <a:gd name="f186" fmla="*/ f151 1 f91"/>
                <a:gd name="f187" fmla="*/ f152 1 f91"/>
                <a:gd name="f188" fmla="*/ f153 1 f90"/>
                <a:gd name="f189" fmla="*/ f154 1 f91"/>
                <a:gd name="f190" fmla="*/ f155 f81 1"/>
                <a:gd name="f191" fmla="*/ f156 f81 1"/>
                <a:gd name="f192" fmla="*/ f158 f82 1"/>
                <a:gd name="f193" fmla="*/ f157 f82 1"/>
                <a:gd name="f194" fmla="*/ f159 f81 1"/>
                <a:gd name="f195" fmla="*/ f160 f82 1"/>
                <a:gd name="f196" fmla="*/ f161 f81 1"/>
                <a:gd name="f197" fmla="*/ f162 f82 1"/>
                <a:gd name="f198" fmla="*/ f163 f82 1"/>
                <a:gd name="f199" fmla="*/ f164 f81 1"/>
                <a:gd name="f200" fmla="*/ f165 f82 1"/>
                <a:gd name="f201" fmla="*/ f166 f81 1"/>
                <a:gd name="f202" fmla="*/ f167 f82 1"/>
                <a:gd name="f203" fmla="*/ f168 f81 1"/>
                <a:gd name="f204" fmla="*/ f169 f82 1"/>
                <a:gd name="f205" fmla="*/ f170 f81 1"/>
                <a:gd name="f206" fmla="*/ f171 f82 1"/>
                <a:gd name="f207" fmla="*/ f172 f81 1"/>
                <a:gd name="f208" fmla="*/ f173 f82 1"/>
                <a:gd name="f209" fmla="*/ f174 f81 1"/>
                <a:gd name="f210" fmla="*/ f175 f82 1"/>
                <a:gd name="f211" fmla="*/ f176 f82 1"/>
                <a:gd name="f212" fmla="*/ f177 f81 1"/>
                <a:gd name="f213" fmla="*/ f178 f82 1"/>
                <a:gd name="f214" fmla="*/ f179 f81 1"/>
                <a:gd name="f215" fmla="*/ f180 f82 1"/>
                <a:gd name="f216" fmla="*/ f181 f81 1"/>
                <a:gd name="f217" fmla="*/ f182 f82 1"/>
                <a:gd name="f218" fmla="*/ f183 f81 1"/>
                <a:gd name="f219" fmla="*/ f184 f82 1"/>
                <a:gd name="f220" fmla="*/ f185 f81 1"/>
                <a:gd name="f221" fmla="*/ f186 f82 1"/>
                <a:gd name="f222" fmla="*/ f187 f82 1"/>
                <a:gd name="f223" fmla="*/ f188 f81 1"/>
                <a:gd name="f224" fmla="*/ f189 f8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94" y="f195"/>
                </a:cxn>
                <a:cxn ang="f123">
                  <a:pos x="f196" y="f197"/>
                </a:cxn>
                <a:cxn ang="f123">
                  <a:pos x="f196" y="f198"/>
                </a:cxn>
                <a:cxn ang="f123">
                  <a:pos x="f199" y="f200"/>
                </a:cxn>
                <a:cxn ang="f123">
                  <a:pos x="f201" y="f202"/>
                </a:cxn>
                <a:cxn ang="f123">
                  <a:pos x="f201" y="f195"/>
                </a:cxn>
                <a:cxn ang="f123">
                  <a:pos x="f203" y="f204"/>
                </a:cxn>
                <a:cxn ang="f123">
                  <a:pos x="f205" y="f206"/>
                </a:cxn>
                <a:cxn ang="f123">
                  <a:pos x="f207" y="f208"/>
                </a:cxn>
                <a:cxn ang="f123">
                  <a:pos x="f209" y="f210"/>
                </a:cxn>
                <a:cxn ang="f123">
                  <a:pos x="f209" y="f211"/>
                </a:cxn>
                <a:cxn ang="f123">
                  <a:pos x="f212" y="f213"/>
                </a:cxn>
                <a:cxn ang="f123">
                  <a:pos x="f214" y="f215"/>
                </a:cxn>
                <a:cxn ang="f123">
                  <a:pos x="f216" y="f217"/>
                </a:cxn>
                <a:cxn ang="f123">
                  <a:pos x="f216" y="f217"/>
                </a:cxn>
                <a:cxn ang="f123">
                  <a:pos x="f218" y="f219"/>
                </a:cxn>
                <a:cxn ang="f123">
                  <a:pos x="f220" y="f221"/>
                </a:cxn>
                <a:cxn ang="f123">
                  <a:pos x="f220" y="f222"/>
                </a:cxn>
                <a:cxn ang="f123">
                  <a:pos x="f223" y="f224"/>
                </a:cxn>
                <a:cxn ang="f123">
                  <a:pos x="f194" y="f195"/>
                </a:cxn>
              </a:cxnLst>
              <a:rect l="f190" t="f193" r="f191" b="f192"/>
              <a:pathLst>
                <a:path w="46565" h="3123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28" y="f30"/>
                    <a:pt x="f26" y="f9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lnTo>
                    <a:pt x="f39" y="f40"/>
                  </a:lnTo>
                  <a:lnTo>
                    <a:pt x="f41" y="f42"/>
                  </a:lnTo>
                  <a:lnTo>
                    <a:pt x="f41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1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59" y="f60"/>
                  </a:lnTo>
                  <a:lnTo>
                    <a:pt x="f61" y="f62"/>
                  </a:lnTo>
                  <a:cubicBezTo>
                    <a:pt x="f63" y="f64"/>
                    <a:pt x="f65" y="f66"/>
                    <a:pt x="f67" y="f68"/>
                  </a:cubicBezTo>
                  <a:lnTo>
                    <a:pt x="f67" y="f69"/>
                  </a:lnTo>
                  <a:cubicBezTo>
                    <a:pt x="f70" y="f71"/>
                    <a:pt x="f72" y="f73"/>
                    <a:pt x="f74" y="f75"/>
                  </a:cubicBezTo>
                  <a:cubicBezTo>
                    <a:pt x="f76" y="f77"/>
                    <a:pt x="f78" y="f7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9" name="Freeform: Shape 899">
              <a:extLst>
                <a:ext uri="{FF2B5EF4-FFF2-40B4-BE49-F238E27FC236}">
                  <a16:creationId xmlns:a16="http://schemas.microsoft.com/office/drawing/2014/main" id="{E2CF65B1-151E-C3C2-058B-8AE5953DB273}"/>
                </a:ext>
              </a:extLst>
            </p:cNvPr>
            <p:cNvSpPr/>
            <p:nvPr/>
          </p:nvSpPr>
          <p:spPr>
            <a:xfrm>
              <a:off x="11326718" y="6509641"/>
              <a:ext cx="2542" cy="2967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296723"/>
                <a:gd name="f8" fmla="val 295453"/>
                <a:gd name="f9" fmla="val 296152"/>
                <a:gd name="f10" fmla="val 572"/>
                <a:gd name="f11" fmla="val 1270"/>
                <a:gd name="f12" fmla="val 1968"/>
                <a:gd name="f13" fmla="+- 0 0 -90"/>
                <a:gd name="f14" fmla="*/ f3 1 2539"/>
                <a:gd name="f15" fmla="*/ f4 1 29672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539"/>
                <a:gd name="f24" fmla="*/ f20 1 296723"/>
                <a:gd name="f25" fmla="*/ 0 f21 1"/>
                <a:gd name="f26" fmla="*/ 0 f20 1"/>
                <a:gd name="f27" fmla="*/ 295453 f20 1"/>
                <a:gd name="f28" fmla="*/ 1270 f21 1"/>
                <a:gd name="f29" fmla="*/ 296723 f20 1"/>
                <a:gd name="f30" fmla="*/ 2539 f21 1"/>
                <a:gd name="f31" fmla="+- f22 0 f1"/>
                <a:gd name="f32" fmla="*/ f25 1 2539"/>
                <a:gd name="f33" fmla="*/ f26 1 296723"/>
                <a:gd name="f34" fmla="*/ f27 1 296723"/>
                <a:gd name="f35" fmla="*/ f28 1 2539"/>
                <a:gd name="f36" fmla="*/ f29 1 296723"/>
                <a:gd name="f37" fmla="*/ f30 1 2539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4"/>
                <a:gd name="f45" fmla="*/ f35 1 f23"/>
                <a:gd name="f46" fmla="*/ f36 1 f24"/>
                <a:gd name="f47" fmla="*/ f37 1 f23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5 1"/>
                <a:gd name="f55" fmla="*/ f45 f14 1"/>
                <a:gd name="f56" fmla="*/ f46 f15 1"/>
                <a:gd name="f57" fmla="*/ f4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2" y="f54"/>
                </a:cxn>
                <a:cxn ang="f31">
                  <a:pos x="f55" y="f56"/>
                </a:cxn>
                <a:cxn ang="f31">
                  <a:pos x="f57" y="f54"/>
                </a:cxn>
                <a:cxn ang="f31">
                  <a:pos x="f57" y="f53"/>
                </a:cxn>
                <a:cxn ang="f31">
                  <a:pos x="f55" y="f53"/>
                </a:cxn>
              </a:cxnLst>
              <a:rect l="f48" t="f51" r="f49" b="f50"/>
              <a:pathLst>
                <a:path w="2539" h="296723">
                  <a:moveTo>
                    <a:pt x="f5" y="f5"/>
                  </a:moveTo>
                  <a:lnTo>
                    <a:pt x="f5" y="f8"/>
                  </a:lnTo>
                  <a:cubicBezTo>
                    <a:pt x="f5" y="f9"/>
                    <a:pt x="f10" y="f7"/>
                    <a:pt x="f11" y="f7"/>
                  </a:cubicBezTo>
                  <a:cubicBezTo>
                    <a:pt x="f12" y="f7"/>
                    <a:pt x="f6" y="f9"/>
                    <a:pt x="f6" y="f8"/>
                  </a:cubicBezTo>
                  <a:lnTo>
                    <a:pt x="f6" y="f5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0" name="Freeform: Shape 900">
              <a:extLst>
                <a:ext uri="{FF2B5EF4-FFF2-40B4-BE49-F238E27FC236}">
                  <a16:creationId xmlns:a16="http://schemas.microsoft.com/office/drawing/2014/main" id="{1A3D7F04-8E77-168B-1FE4-B578F84155CF}"/>
                </a:ext>
              </a:extLst>
            </p:cNvPr>
            <p:cNvSpPr/>
            <p:nvPr/>
          </p:nvSpPr>
          <p:spPr>
            <a:xfrm>
              <a:off x="9790288" y="6239454"/>
              <a:ext cx="245168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173"/>
                <a:gd name="f7" fmla="val 1142"/>
                <a:gd name="f8" fmla="val 1143"/>
                <a:gd name="f9" fmla="+- 0 0 -90"/>
                <a:gd name="f10" fmla="*/ f3 1 245173"/>
                <a:gd name="f11" fmla="*/ f4 1 1142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45173"/>
                <a:gd name="f20" fmla="*/ f16 1 1142"/>
                <a:gd name="f21" fmla="*/ 0 f17 1"/>
                <a:gd name="f22" fmla="*/ 0 f16 1"/>
                <a:gd name="f23" fmla="*/ 245173 f17 1"/>
                <a:gd name="f24" fmla="*/ 1143 f16 1"/>
                <a:gd name="f25" fmla="+- f18 0 f1"/>
                <a:gd name="f26" fmla="*/ f21 1 245173"/>
                <a:gd name="f27" fmla="*/ f22 1 1142"/>
                <a:gd name="f28" fmla="*/ f23 1 245173"/>
                <a:gd name="f29" fmla="*/ f24 1 1142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4" y="f45"/>
                </a:cxn>
                <a:cxn ang="f25">
                  <a:pos x="f42" y="f45"/>
                </a:cxn>
              </a:cxnLst>
              <a:rect l="f38" t="f41" r="f39" b="f40"/>
              <a:pathLst>
                <a:path w="245173" h="1142">
                  <a:moveTo>
                    <a:pt x="f5" y="f5"/>
                  </a:moveTo>
                  <a:lnTo>
                    <a:pt x="f6" y="f5"/>
                  </a:lnTo>
                  <a:lnTo>
                    <a:pt x="f6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1" name="Freeform: Shape 901">
              <a:extLst>
                <a:ext uri="{FF2B5EF4-FFF2-40B4-BE49-F238E27FC236}">
                  <a16:creationId xmlns:a16="http://schemas.microsoft.com/office/drawing/2014/main" id="{32DB2263-175A-7579-94ED-09B24BED4B5A}"/>
                </a:ext>
              </a:extLst>
            </p:cNvPr>
            <p:cNvSpPr/>
            <p:nvPr/>
          </p:nvSpPr>
          <p:spPr>
            <a:xfrm>
              <a:off x="10474516" y="5841662"/>
              <a:ext cx="2414" cy="2751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5138"/>
                <a:gd name="f8" fmla="val 1270"/>
                <a:gd name="f9" fmla="val 275139"/>
                <a:gd name="f10" fmla="val 1397"/>
                <a:gd name="f11" fmla="val 1537"/>
                <a:gd name="f12" fmla="val 1058"/>
                <a:gd name="f13" fmla="val 724"/>
                <a:gd name="f14" fmla="val 587"/>
                <a:gd name="f15" fmla="+- 0 0 -90"/>
                <a:gd name="f16" fmla="*/ f3 1 2412"/>
                <a:gd name="f17" fmla="*/ f4 1 27513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412"/>
                <a:gd name="f26" fmla="*/ f22 1 275138"/>
                <a:gd name="f27" fmla="*/ 1270 f23 1"/>
                <a:gd name="f28" fmla="*/ 275139 f22 1"/>
                <a:gd name="f29" fmla="*/ 2412 f23 1"/>
                <a:gd name="f30" fmla="*/ 1397 f22 1"/>
                <a:gd name="f31" fmla="*/ 0 f23 1"/>
                <a:gd name="f32" fmla="*/ 0 f22 1"/>
                <a:gd name="f33" fmla="+- f24 0 f1"/>
                <a:gd name="f34" fmla="*/ f27 1 2412"/>
                <a:gd name="f35" fmla="*/ f28 1 275138"/>
                <a:gd name="f36" fmla="*/ f29 1 2412"/>
                <a:gd name="f37" fmla="*/ f30 1 275138"/>
                <a:gd name="f38" fmla="*/ f31 1 2412"/>
                <a:gd name="f39" fmla="*/ f32 1 275138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5"/>
                <a:gd name="f49" fmla="*/ f39 1 f26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6 1"/>
                <a:gd name="f59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8" y="f59"/>
                </a:cxn>
                <a:cxn ang="f33">
                  <a:pos x="f58" y="f55"/>
                </a:cxn>
              </a:cxnLst>
              <a:rect l="f50" t="f53" r="f51" b="f52"/>
              <a:pathLst>
                <a:path w="2412" h="275138">
                  <a:moveTo>
                    <a:pt x="f8" y="f9"/>
                  </a:moveTo>
                  <a:lnTo>
                    <a:pt x="f6" y="f9"/>
                  </a:lnTo>
                  <a:lnTo>
                    <a:pt x="f6" y="f10"/>
                  </a:lnTo>
                  <a:cubicBezTo>
                    <a:pt x="f11" y="f12"/>
                    <a:pt x="f13" y="f14"/>
                    <a:pt x="f5" y="f5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2" name="Freeform: Shape 902">
              <a:extLst>
                <a:ext uri="{FF2B5EF4-FFF2-40B4-BE49-F238E27FC236}">
                  <a16:creationId xmlns:a16="http://schemas.microsoft.com/office/drawing/2014/main" id="{D73CF501-9A4E-7B5C-E107-A0D9A886C530}"/>
                </a:ext>
              </a:extLst>
            </p:cNvPr>
            <p:cNvSpPr/>
            <p:nvPr/>
          </p:nvSpPr>
          <p:spPr>
            <a:xfrm>
              <a:off x="10474762" y="5822990"/>
              <a:ext cx="2432" cy="8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9"/>
                <a:gd name="f7" fmla="val 8387"/>
                <a:gd name="f8" fmla="val 9"/>
                <a:gd name="f9" fmla="val 1278"/>
                <a:gd name="f10" fmla="val 8388"/>
                <a:gd name="f11" fmla="val 733"/>
                <a:gd name="f12" fmla="val 7801"/>
                <a:gd name="f13" fmla="val 1545"/>
                <a:gd name="f14" fmla="val 7330"/>
                <a:gd name="f15" fmla="val 2422"/>
                <a:gd name="f16" fmla="val 6991"/>
                <a:gd name="f17" fmla="val 2498"/>
                <a:gd name="f18" fmla="val 651"/>
                <a:gd name="f19" fmla="val 2040"/>
                <a:gd name="f20" fmla="val 86"/>
                <a:gd name="f21" fmla="val 1419"/>
                <a:gd name="f22" fmla="val 16"/>
                <a:gd name="f23" fmla="val 1368"/>
                <a:gd name="f24" fmla="val 11"/>
                <a:gd name="f25" fmla="val 1330"/>
                <a:gd name="f26" fmla="val 8"/>
                <a:gd name="f27" fmla="val 1279"/>
                <a:gd name="f28" fmla="val 657"/>
                <a:gd name="f29" fmla="val -67"/>
                <a:gd name="f30" fmla="val 85"/>
                <a:gd name="f31" fmla="val 381"/>
                <a:gd name="f32" fmla="val 1007"/>
                <a:gd name="f33" fmla="val -3"/>
                <a:gd name="f34" fmla="val 1098"/>
                <a:gd name="f35" fmla="val 1188"/>
                <a:gd name="f36" fmla="+- 0 0 -90"/>
                <a:gd name="f37" fmla="*/ f3 1 2429"/>
                <a:gd name="f38" fmla="*/ f4 1 8387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429"/>
                <a:gd name="f47" fmla="*/ f43 1 8387"/>
                <a:gd name="f48" fmla="*/ 9 f44 1"/>
                <a:gd name="f49" fmla="*/ 1278 f43 1"/>
                <a:gd name="f50" fmla="*/ 8388 f43 1"/>
                <a:gd name="f51" fmla="*/ 2422 f44 1"/>
                <a:gd name="f52" fmla="*/ 6991 f43 1"/>
                <a:gd name="f53" fmla="*/ 1419 f44 1"/>
                <a:gd name="f54" fmla="*/ 16 f43 1"/>
                <a:gd name="f55" fmla="*/ 1279 f44 1"/>
                <a:gd name="f56" fmla="*/ 8 f43 1"/>
                <a:gd name="f57" fmla="*/ 1007 f43 1"/>
                <a:gd name="f58" fmla="+- f45 0 f1"/>
                <a:gd name="f59" fmla="*/ f48 1 2429"/>
                <a:gd name="f60" fmla="*/ f49 1 8387"/>
                <a:gd name="f61" fmla="*/ f50 1 8387"/>
                <a:gd name="f62" fmla="*/ f51 1 2429"/>
                <a:gd name="f63" fmla="*/ f52 1 8387"/>
                <a:gd name="f64" fmla="*/ f53 1 2429"/>
                <a:gd name="f65" fmla="*/ f54 1 8387"/>
                <a:gd name="f66" fmla="*/ f55 1 2429"/>
                <a:gd name="f67" fmla="*/ f56 1 8387"/>
                <a:gd name="f68" fmla="*/ f57 1 8387"/>
                <a:gd name="f69" fmla="*/ f39 1 f46"/>
                <a:gd name="f70" fmla="*/ f40 1 f46"/>
                <a:gd name="f71" fmla="*/ f39 1 f47"/>
                <a:gd name="f72" fmla="*/ f41 1 f47"/>
                <a:gd name="f73" fmla="*/ f59 1 f46"/>
                <a:gd name="f74" fmla="*/ f60 1 f47"/>
                <a:gd name="f75" fmla="*/ f61 1 f47"/>
                <a:gd name="f76" fmla="*/ f62 1 f46"/>
                <a:gd name="f77" fmla="*/ f63 1 f47"/>
                <a:gd name="f78" fmla="*/ f64 1 f46"/>
                <a:gd name="f79" fmla="*/ f65 1 f47"/>
                <a:gd name="f80" fmla="*/ f66 1 f46"/>
                <a:gd name="f81" fmla="*/ f67 1 f47"/>
                <a:gd name="f82" fmla="*/ f68 1 f47"/>
                <a:gd name="f83" fmla="*/ f69 f37 1"/>
                <a:gd name="f84" fmla="*/ f70 f37 1"/>
                <a:gd name="f85" fmla="*/ f72 f38 1"/>
                <a:gd name="f86" fmla="*/ f71 f38 1"/>
                <a:gd name="f87" fmla="*/ f73 f37 1"/>
                <a:gd name="f88" fmla="*/ f74 f38 1"/>
                <a:gd name="f89" fmla="*/ f75 f38 1"/>
                <a:gd name="f90" fmla="*/ f76 f37 1"/>
                <a:gd name="f91" fmla="*/ f77 f38 1"/>
                <a:gd name="f92" fmla="*/ f78 f37 1"/>
                <a:gd name="f93" fmla="*/ f79 f38 1"/>
                <a:gd name="f94" fmla="*/ f80 f37 1"/>
                <a:gd name="f95" fmla="*/ f81 f38 1"/>
                <a:gd name="f96" fmla="*/ f8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7" y="f88"/>
                </a:cxn>
                <a:cxn ang="f58">
                  <a:pos x="f87" y="f89"/>
                </a:cxn>
                <a:cxn ang="f58">
                  <a:pos x="f90" y="f91"/>
                </a:cxn>
                <a:cxn ang="f58">
                  <a:pos x="f90" y="f88"/>
                </a:cxn>
                <a:cxn ang="f58">
                  <a:pos x="f92" y="f93"/>
                </a:cxn>
                <a:cxn ang="f58">
                  <a:pos x="f94" y="f95"/>
                </a:cxn>
                <a:cxn ang="f58">
                  <a:pos x="f87" y="f96"/>
                </a:cxn>
                <a:cxn ang="f58">
                  <a:pos x="f87" y="f88"/>
                </a:cxn>
              </a:cxnLst>
              <a:rect l="f83" t="f86" r="f84" b="f85"/>
              <a:pathLst>
                <a:path w="2429" h="8387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9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6"/>
                  </a:cubicBezTo>
                  <a:cubicBezTo>
                    <a:pt x="f28" y="f29"/>
                    <a:pt x="f30" y="f31"/>
                    <a:pt x="f8" y="f32"/>
                  </a:cubicBezTo>
                  <a:cubicBezTo>
                    <a:pt x="f33" y="f34"/>
                    <a:pt x="f33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3" name="Freeform: Shape 903">
              <a:extLst>
                <a:ext uri="{FF2B5EF4-FFF2-40B4-BE49-F238E27FC236}">
                  <a16:creationId xmlns:a16="http://schemas.microsoft.com/office/drawing/2014/main" id="{54B81E6C-D8E4-4342-B9DA-FB5E13A0782B}"/>
                </a:ext>
              </a:extLst>
            </p:cNvPr>
            <p:cNvSpPr/>
            <p:nvPr/>
          </p:nvSpPr>
          <p:spPr>
            <a:xfrm>
              <a:off x="10800060" y="5843189"/>
              <a:ext cx="2414" cy="586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586589"/>
                <a:gd name="f8" fmla="val 586590"/>
                <a:gd name="f9" fmla="val 1269"/>
                <a:gd name="f10" fmla="val 586336"/>
                <a:gd name="f11" fmla="+- 0 0 -90"/>
                <a:gd name="f12" fmla="*/ f3 1 2412"/>
                <a:gd name="f13" fmla="*/ f4 1 586589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412"/>
                <a:gd name="f22" fmla="*/ f18 1 586589"/>
                <a:gd name="f23" fmla="*/ 2412 f19 1"/>
                <a:gd name="f24" fmla="*/ 586590 f18 1"/>
                <a:gd name="f25" fmla="*/ 0 f18 1"/>
                <a:gd name="f26" fmla="*/ 1269 f19 1"/>
                <a:gd name="f27" fmla="*/ 0 f19 1"/>
                <a:gd name="f28" fmla="*/ 586336 f18 1"/>
                <a:gd name="f29" fmla="+- f20 0 f1"/>
                <a:gd name="f30" fmla="*/ f23 1 2412"/>
                <a:gd name="f31" fmla="*/ f24 1 586589"/>
                <a:gd name="f32" fmla="*/ f25 1 586589"/>
                <a:gd name="f33" fmla="*/ f26 1 2412"/>
                <a:gd name="f34" fmla="*/ f27 1 2412"/>
                <a:gd name="f35" fmla="*/ f28 1 586589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2"/>
                </a:cxn>
                <a:cxn ang="f29">
                  <a:pos x="f54" y="f52"/>
                </a:cxn>
                <a:cxn ang="f29">
                  <a:pos x="f54" y="f55"/>
                </a:cxn>
                <a:cxn ang="f29">
                  <a:pos x="f50" y="f55"/>
                </a:cxn>
              </a:cxnLst>
              <a:rect l="f46" t="f49" r="f47" b="f48"/>
              <a:pathLst>
                <a:path w="2412" h="586589">
                  <a:moveTo>
                    <a:pt x="f6" y="f8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6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4" name="Freeform: Shape 904">
              <a:extLst>
                <a:ext uri="{FF2B5EF4-FFF2-40B4-BE49-F238E27FC236}">
                  <a16:creationId xmlns:a16="http://schemas.microsoft.com/office/drawing/2014/main" id="{5593FDAD-1511-FDF4-AE8B-7C0BDB774633}"/>
                </a:ext>
              </a:extLst>
            </p:cNvPr>
            <p:cNvSpPr/>
            <p:nvPr/>
          </p:nvSpPr>
          <p:spPr>
            <a:xfrm>
              <a:off x="10974637" y="5655399"/>
              <a:ext cx="13834" cy="1414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41441"/>
                <a:gd name="f8" fmla="val 6983"/>
                <a:gd name="f9" fmla="val 141442"/>
                <a:gd name="f10" fmla="val 13840"/>
                <a:gd name="f11" fmla="val 3126"/>
                <a:gd name="f12" fmla="val 10716"/>
                <a:gd name="f13" fmla="val 6856"/>
                <a:gd name="f14" fmla="val 3047"/>
                <a:gd name="f15" fmla="val 70"/>
                <a:gd name="f16" fmla="val 3176"/>
                <a:gd name="f17" fmla="+- 0 0 -90"/>
                <a:gd name="f18" fmla="*/ f3 1 13839"/>
                <a:gd name="f19" fmla="*/ f4 1 14144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3839"/>
                <a:gd name="f28" fmla="*/ f24 1 141441"/>
                <a:gd name="f29" fmla="*/ 0 f25 1"/>
                <a:gd name="f30" fmla="*/ 6983 f24 1"/>
                <a:gd name="f31" fmla="*/ 141442 f24 1"/>
                <a:gd name="f32" fmla="*/ 13840 f25 1"/>
                <a:gd name="f33" fmla="*/ 6856 f25 1"/>
                <a:gd name="f34" fmla="*/ 0 f24 1"/>
                <a:gd name="f35" fmla="+- f26 0 f1"/>
                <a:gd name="f36" fmla="*/ f29 1 13839"/>
                <a:gd name="f37" fmla="*/ f30 1 141441"/>
                <a:gd name="f38" fmla="*/ f31 1 141441"/>
                <a:gd name="f39" fmla="*/ f32 1 13839"/>
                <a:gd name="f40" fmla="*/ f33 1 13839"/>
                <a:gd name="f41" fmla="*/ f34 1 141441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8"/>
                <a:gd name="f49" fmla="*/ f39 1 f27"/>
                <a:gd name="f50" fmla="*/ f40 1 f27"/>
                <a:gd name="f51" fmla="*/ f41 1 f28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9 1"/>
                <a:gd name="f59" fmla="*/ f49 f18 1"/>
                <a:gd name="f60" fmla="*/ f50 f18 1"/>
                <a:gd name="f61" fmla="*/ f5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6" y="f58"/>
                </a:cxn>
                <a:cxn ang="f35">
                  <a:pos x="f59" y="f58"/>
                </a:cxn>
                <a:cxn ang="f35">
                  <a:pos x="f59" y="f57"/>
                </a:cxn>
                <a:cxn ang="f35">
                  <a:pos x="f60" y="f61"/>
                </a:cxn>
                <a:cxn ang="f35">
                  <a:pos x="f56" y="f57"/>
                </a:cxn>
              </a:cxnLst>
              <a:rect l="f52" t="f55" r="f53" b="f54"/>
              <a:pathLst>
                <a:path w="13839" h="141441">
                  <a:moveTo>
                    <a:pt x="f5" y="f8"/>
                  </a:moveTo>
                  <a:lnTo>
                    <a:pt x="f5" y="f9"/>
                  </a:lnTo>
                  <a:lnTo>
                    <a:pt x="f10" y="f9"/>
                  </a:lnTo>
                  <a:lnTo>
                    <a:pt x="f10" y="f8"/>
                  </a:lnTo>
                  <a:cubicBezTo>
                    <a:pt x="f10" y="f11"/>
                    <a:pt x="f12" y="f5"/>
                    <a:pt x="f13" y="f5"/>
                  </a:cubicBezTo>
                  <a:cubicBezTo>
                    <a:pt x="f14" y="f15"/>
                    <a:pt x="f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5" name="Freeform: Shape 905">
              <a:extLst>
                <a:ext uri="{FF2B5EF4-FFF2-40B4-BE49-F238E27FC236}">
                  <a16:creationId xmlns:a16="http://schemas.microsoft.com/office/drawing/2014/main" id="{00480E60-AF74-A2D1-F6D0-35A582566EF7}"/>
                </a:ext>
              </a:extLst>
            </p:cNvPr>
            <p:cNvSpPr/>
            <p:nvPr/>
          </p:nvSpPr>
          <p:spPr>
            <a:xfrm>
              <a:off x="8621054" y="6430920"/>
              <a:ext cx="10158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7"/>
                <a:gd name="f7" fmla="val 13839"/>
                <a:gd name="f8" fmla="val 7872"/>
                <a:gd name="f9" fmla="val 6374"/>
                <a:gd name="f10" fmla="val 3301"/>
                <a:gd name="f11" fmla="val 10767"/>
                <a:gd name="f12" fmla="val 6983"/>
                <a:gd name="f13" fmla="val 3225"/>
                <a:gd name="f14" fmla="val 6272"/>
                <a:gd name="f15" fmla="val 140"/>
                <a:gd name="f16" fmla="val 10030"/>
                <a:gd name="f17" fmla="+- 0 0 -90"/>
                <a:gd name="f18" fmla="*/ f3 1 10157"/>
                <a:gd name="f19" fmla="*/ f4 1 13839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0157"/>
                <a:gd name="f28" fmla="*/ f24 1 13839"/>
                <a:gd name="f29" fmla="*/ 0 f25 1"/>
                <a:gd name="f30" fmla="*/ 7872 f24 1"/>
                <a:gd name="f31" fmla="*/ 13839 f24 1"/>
                <a:gd name="f32" fmla="*/ 10157 f25 1"/>
                <a:gd name="f33" fmla="*/ 3301 f25 1"/>
                <a:gd name="f34" fmla="*/ 6983 f24 1"/>
                <a:gd name="f35" fmla="*/ 10030 f25 1"/>
                <a:gd name="f36" fmla="*/ 0 f24 1"/>
                <a:gd name="f37" fmla="+- f26 0 f1"/>
                <a:gd name="f38" fmla="*/ f29 1 10157"/>
                <a:gd name="f39" fmla="*/ f30 1 13839"/>
                <a:gd name="f40" fmla="*/ f31 1 13839"/>
                <a:gd name="f41" fmla="*/ f32 1 10157"/>
                <a:gd name="f42" fmla="*/ f33 1 10157"/>
                <a:gd name="f43" fmla="*/ f34 1 13839"/>
                <a:gd name="f44" fmla="*/ f35 1 10157"/>
                <a:gd name="f45" fmla="*/ f36 1 13839"/>
                <a:gd name="f46" fmla="*/ f20 1 f27"/>
                <a:gd name="f47" fmla="*/ f21 1 f27"/>
                <a:gd name="f48" fmla="*/ f20 1 f28"/>
                <a:gd name="f49" fmla="*/ f22 1 f28"/>
                <a:gd name="f50" fmla="*/ f38 1 f27"/>
                <a:gd name="f51" fmla="*/ f39 1 f28"/>
                <a:gd name="f52" fmla="*/ f40 1 f28"/>
                <a:gd name="f53" fmla="*/ f41 1 f27"/>
                <a:gd name="f54" fmla="*/ f42 1 f27"/>
                <a:gd name="f55" fmla="*/ f43 1 f28"/>
                <a:gd name="f56" fmla="*/ f44 1 f27"/>
                <a:gd name="f57" fmla="*/ f45 1 f28"/>
                <a:gd name="f58" fmla="*/ f46 f18 1"/>
                <a:gd name="f59" fmla="*/ f47 f18 1"/>
                <a:gd name="f60" fmla="*/ f49 f19 1"/>
                <a:gd name="f61" fmla="*/ f48 f19 1"/>
                <a:gd name="f62" fmla="*/ f50 f18 1"/>
                <a:gd name="f63" fmla="*/ f51 f19 1"/>
                <a:gd name="f64" fmla="*/ f52 f19 1"/>
                <a:gd name="f65" fmla="*/ f53 f18 1"/>
                <a:gd name="f66" fmla="*/ f54 f18 1"/>
                <a:gd name="f67" fmla="*/ f55 f19 1"/>
                <a:gd name="f68" fmla="*/ f56 f18 1"/>
                <a:gd name="f69" fmla="*/ f57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5" y="f64"/>
                </a:cxn>
                <a:cxn ang="f37">
                  <a:pos x="f65" y="f64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68" y="f69"/>
                </a:cxn>
                <a:cxn ang="f37">
                  <a:pos x="f62" y="f69"/>
                </a:cxn>
                <a:cxn ang="f37">
                  <a:pos x="f62" y="f63"/>
                </a:cxn>
              </a:cxnLst>
              <a:rect l="f58" t="f61" r="f59" b="f60"/>
              <a:pathLst>
                <a:path w="10157" h="13839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7"/>
                  </a:lnTo>
                  <a:cubicBezTo>
                    <a:pt x="f9" y="f7"/>
                    <a:pt x="f10" y="f11"/>
                    <a:pt x="f10" y="f12"/>
                  </a:cubicBezTo>
                  <a:cubicBezTo>
                    <a:pt x="f10" y="f13"/>
                    <a:pt x="f14" y="f15"/>
                    <a:pt x="f16" y="f5"/>
                  </a:cubicBezTo>
                  <a:lnTo>
                    <a:pt x="f16" y="f5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6" name="Freeform: Shape 906">
              <a:extLst>
                <a:ext uri="{FF2B5EF4-FFF2-40B4-BE49-F238E27FC236}">
                  <a16:creationId xmlns:a16="http://schemas.microsoft.com/office/drawing/2014/main" id="{F3B1B8E2-354C-C62A-06F3-3A09F19D9EFA}"/>
                </a:ext>
              </a:extLst>
            </p:cNvPr>
            <p:cNvSpPr/>
            <p:nvPr/>
          </p:nvSpPr>
          <p:spPr>
            <a:xfrm>
              <a:off x="8624611" y="6430664"/>
              <a:ext cx="9179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796"/>
                <a:gd name="f7" fmla="val 13839"/>
                <a:gd name="f8" fmla="val 6983"/>
                <a:gd name="f9" fmla="val 10767"/>
                <a:gd name="f10" fmla="val 3072"/>
                <a:gd name="f11" fmla="val 13840"/>
                <a:gd name="f12" fmla="val 6856"/>
                <a:gd name="f13" fmla="val 91797"/>
                <a:gd name="f14" fmla="val 6729"/>
                <a:gd name="f15" fmla="val 2970"/>
                <a:gd name="f16" fmla="val 140"/>
                <a:gd name="f17" fmla="val 3225"/>
                <a:gd name="f18" fmla="+- 0 0 -90"/>
                <a:gd name="f19" fmla="*/ f3 1 91796"/>
                <a:gd name="f20" fmla="*/ f4 1 1383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91796"/>
                <a:gd name="f29" fmla="*/ f25 1 13839"/>
                <a:gd name="f30" fmla="*/ 0 f26 1"/>
                <a:gd name="f31" fmla="*/ 6983 f25 1"/>
                <a:gd name="f32" fmla="*/ 6856 f26 1"/>
                <a:gd name="f33" fmla="*/ 13840 f25 1"/>
                <a:gd name="f34" fmla="*/ 91797 f26 1"/>
                <a:gd name="f35" fmla="*/ 0 f25 1"/>
                <a:gd name="f36" fmla="*/ 6729 f26 1"/>
                <a:gd name="f37" fmla="+- f27 0 f1"/>
                <a:gd name="f38" fmla="*/ f30 1 91796"/>
                <a:gd name="f39" fmla="*/ f31 1 13839"/>
                <a:gd name="f40" fmla="*/ f32 1 91796"/>
                <a:gd name="f41" fmla="*/ f33 1 13839"/>
                <a:gd name="f42" fmla="*/ f34 1 91796"/>
                <a:gd name="f43" fmla="*/ f35 1 13839"/>
                <a:gd name="f44" fmla="*/ f36 1 91796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4" y="f65"/>
                </a:cxn>
                <a:cxn ang="f37">
                  <a:pos x="f66" y="f65"/>
                </a:cxn>
                <a:cxn ang="f37">
                  <a:pos x="f60" y="f61"/>
                </a:cxn>
              </a:cxnLst>
              <a:rect l="f56" t="f59" r="f57" b="f58"/>
              <a:pathLst>
                <a:path w="91796" h="13839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13" y="f11"/>
                  </a:lnTo>
                  <a:lnTo>
                    <a:pt x="f13" y="f5"/>
                  </a:lnTo>
                  <a:lnTo>
                    <a:pt x="f14" y="f5"/>
                  </a:lnTo>
                  <a:cubicBezTo>
                    <a:pt x="f15" y="f16"/>
                    <a:pt x="f5" y="f1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7" name="Freeform: Shape 907">
              <a:extLst>
                <a:ext uri="{FF2B5EF4-FFF2-40B4-BE49-F238E27FC236}">
                  <a16:creationId xmlns:a16="http://schemas.microsoft.com/office/drawing/2014/main" id="{FADF8B7A-D5FE-3C8E-3B4D-FC18AD37CCCC}"/>
                </a:ext>
              </a:extLst>
            </p:cNvPr>
            <p:cNvSpPr/>
            <p:nvPr/>
          </p:nvSpPr>
          <p:spPr>
            <a:xfrm>
              <a:off x="10277334" y="5843189"/>
              <a:ext cx="2414" cy="2732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3234"/>
                <a:gd name="f8" fmla="val 508"/>
                <a:gd name="f9" fmla="val 267394"/>
                <a:gd name="f10" fmla="val 444"/>
                <a:gd name="f11" fmla="val 267648"/>
                <a:gd name="f12" fmla="val 267901"/>
                <a:gd name="f13" fmla="val 268155"/>
                <a:gd name="f14" fmla="val 571"/>
                <a:gd name="f15" fmla="val 268625"/>
                <a:gd name="f16" fmla="val 269082"/>
                <a:gd name="f17" fmla="val 269552"/>
                <a:gd name="f18" fmla="val 1993"/>
                <a:gd name="f19" fmla="val 74"/>
                <a:gd name="f20" fmla="val 1562"/>
                <a:gd name="f21" fmla="val 1142"/>
                <a:gd name="f22" fmla="val 762"/>
                <a:gd name="f23" fmla="val 53"/>
                <a:gd name="f24" fmla="val 380"/>
                <a:gd name="f25" fmla="+- 0 0 -90"/>
                <a:gd name="f26" fmla="*/ f3 1 2412"/>
                <a:gd name="f27" fmla="*/ f4 1 273234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412"/>
                <a:gd name="f36" fmla="*/ f32 1 273234"/>
                <a:gd name="f37" fmla="*/ 508 f33 1"/>
                <a:gd name="f38" fmla="*/ 267394 f32 1"/>
                <a:gd name="f39" fmla="*/ 268155 f32 1"/>
                <a:gd name="f40" fmla="*/ 269552 f32 1"/>
                <a:gd name="f41" fmla="*/ 273234 f32 1"/>
                <a:gd name="f42" fmla="*/ 2412 f33 1"/>
                <a:gd name="f43" fmla="*/ 0 f32 1"/>
                <a:gd name="f44" fmla="*/ 1142 f33 1"/>
                <a:gd name="f45" fmla="*/ 0 f33 1"/>
                <a:gd name="f46" fmla="+- f34 0 f1"/>
                <a:gd name="f47" fmla="*/ f37 1 2412"/>
                <a:gd name="f48" fmla="*/ f38 1 273234"/>
                <a:gd name="f49" fmla="*/ f39 1 273234"/>
                <a:gd name="f50" fmla="*/ f40 1 273234"/>
                <a:gd name="f51" fmla="*/ f41 1 273234"/>
                <a:gd name="f52" fmla="*/ f42 1 2412"/>
                <a:gd name="f53" fmla="*/ f43 1 273234"/>
                <a:gd name="f54" fmla="*/ f44 1 2412"/>
                <a:gd name="f55" fmla="*/ f45 1 2412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6"/>
                <a:gd name="f63" fmla="*/ f50 1 f36"/>
                <a:gd name="f64" fmla="*/ f51 1 f36"/>
                <a:gd name="f65" fmla="*/ f52 1 f35"/>
                <a:gd name="f66" fmla="*/ f53 1 f36"/>
                <a:gd name="f67" fmla="*/ f54 1 f35"/>
                <a:gd name="f68" fmla="*/ f55 1 f35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7 1"/>
                <a:gd name="f76" fmla="*/ f63 f27 1"/>
                <a:gd name="f77" fmla="*/ f64 f27 1"/>
                <a:gd name="f78" fmla="*/ f65 f26 1"/>
                <a:gd name="f79" fmla="*/ f66 f27 1"/>
                <a:gd name="f80" fmla="*/ f67 f26 1"/>
                <a:gd name="f81" fmla="*/ f6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3" y="f75"/>
                </a:cxn>
                <a:cxn ang="f46">
                  <a:pos x="f73" y="f76"/>
                </a:cxn>
                <a:cxn ang="f46">
                  <a:pos x="f73" y="f76"/>
                </a:cxn>
                <a:cxn ang="f46">
                  <a:pos x="f73" y="f77"/>
                </a:cxn>
                <a:cxn ang="f46">
                  <a:pos x="f78" y="f77"/>
                </a:cxn>
                <a:cxn ang="f46">
                  <a:pos x="f78" y="f79"/>
                </a:cxn>
                <a:cxn ang="f46">
                  <a:pos x="f78" y="f79"/>
                </a:cxn>
                <a:cxn ang="f46">
                  <a:pos x="f80" y="f79"/>
                </a:cxn>
                <a:cxn ang="f46">
                  <a:pos x="f81" y="f79"/>
                </a:cxn>
                <a:cxn ang="f46">
                  <a:pos x="f81" y="f79"/>
                </a:cxn>
              </a:cxnLst>
              <a:rect l="f69" t="f72" r="f70" b="f71"/>
              <a:pathLst>
                <a:path w="2412" h="27323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8" y="f17"/>
                    <a:pt x="f8" y="f17"/>
                    <a:pt x="f8" y="f17"/>
                  </a:cubicBezTo>
                  <a:lnTo>
                    <a:pt x="f8" y="f7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6" y="f5"/>
                  </a:lnTo>
                  <a:cubicBezTo>
                    <a:pt x="f18" y="f19"/>
                    <a:pt x="f20" y="f19"/>
                    <a:pt x="f21" y="f5"/>
                  </a:cubicBezTo>
                  <a:cubicBezTo>
                    <a:pt x="f22" y="f23"/>
                    <a:pt x="f24" y="f23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8" name="Freeform: Shape 908">
              <a:extLst>
                <a:ext uri="{FF2B5EF4-FFF2-40B4-BE49-F238E27FC236}">
                  <a16:creationId xmlns:a16="http://schemas.microsoft.com/office/drawing/2014/main" id="{3D465636-C9C8-3937-2830-36F37CB404ED}"/>
                </a:ext>
              </a:extLst>
            </p:cNvPr>
            <p:cNvSpPr/>
            <p:nvPr/>
          </p:nvSpPr>
          <p:spPr>
            <a:xfrm>
              <a:off x="10270476" y="5834045"/>
              <a:ext cx="2414" cy="2705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0567"/>
                <a:gd name="f8" fmla="val 1143"/>
                <a:gd name="f9" fmla="val 270568"/>
                <a:gd name="f10" fmla="val 3936"/>
                <a:gd name="f11" fmla="val 269044"/>
                <a:gd name="f12" fmla="+- 0 0 -90"/>
                <a:gd name="f13" fmla="*/ f3 1 2412"/>
                <a:gd name="f14" fmla="*/ f4 1 27056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12"/>
                <a:gd name="f23" fmla="*/ f19 1 270567"/>
                <a:gd name="f24" fmla="*/ 1143 f20 1"/>
                <a:gd name="f25" fmla="*/ 270568 f19 1"/>
                <a:gd name="f26" fmla="*/ 2412 f20 1"/>
                <a:gd name="f27" fmla="*/ 3936 f19 1"/>
                <a:gd name="f28" fmla="*/ 0 f20 1"/>
                <a:gd name="f29" fmla="*/ 0 f19 1"/>
                <a:gd name="f30" fmla="*/ 269044 f19 1"/>
                <a:gd name="f31" fmla="+- f21 0 f1"/>
                <a:gd name="f32" fmla="*/ f24 1 2412"/>
                <a:gd name="f33" fmla="*/ f25 1 270567"/>
                <a:gd name="f34" fmla="*/ f26 1 2412"/>
                <a:gd name="f35" fmla="*/ f27 1 270567"/>
                <a:gd name="f36" fmla="*/ f28 1 2412"/>
                <a:gd name="f37" fmla="*/ f29 1 270567"/>
                <a:gd name="f38" fmla="*/ f30 1 270567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5"/>
                </a:cxn>
                <a:cxn ang="f31">
                  <a:pos x="f56" y="f55"/>
                </a:cxn>
                <a:cxn ang="f31">
                  <a:pos x="f56" y="f57"/>
                </a:cxn>
                <a:cxn ang="f31">
                  <a:pos x="f58" y="f59"/>
                </a:cxn>
                <a:cxn ang="f31">
                  <a:pos x="f58" y="f60"/>
                </a:cxn>
              </a:cxnLst>
              <a:rect l="f50" t="f53" r="f51" b="f52"/>
              <a:pathLst>
                <a:path w="2412" h="270567">
                  <a:moveTo>
                    <a:pt x="f8" y="f9"/>
                  </a:moveTo>
                  <a:lnTo>
                    <a:pt x="f6" y="f9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9" name="Freeform: Shape 909">
              <a:extLst>
                <a:ext uri="{FF2B5EF4-FFF2-40B4-BE49-F238E27FC236}">
                  <a16:creationId xmlns:a16="http://schemas.microsoft.com/office/drawing/2014/main" id="{ED08C318-3388-9077-E76B-CFEBE814DDC3}"/>
                </a:ext>
              </a:extLst>
            </p:cNvPr>
            <p:cNvSpPr/>
            <p:nvPr/>
          </p:nvSpPr>
          <p:spPr>
            <a:xfrm>
              <a:off x="10246226" y="5795704"/>
              <a:ext cx="1399" cy="2964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"/>
                <a:gd name="f7" fmla="val 296469"/>
                <a:gd name="f8" fmla="val 635"/>
                <a:gd name="f9" fmla="val 3936"/>
                <a:gd name="f10" fmla="+- 0 0 -90"/>
                <a:gd name="f11" fmla="*/ f3 1 1396"/>
                <a:gd name="f12" fmla="*/ f4 1 29646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396"/>
                <a:gd name="f21" fmla="*/ f17 1 296469"/>
                <a:gd name="f22" fmla="*/ 635 f18 1"/>
                <a:gd name="f23" fmla="*/ 296469 f17 1"/>
                <a:gd name="f24" fmla="*/ 1396 f18 1"/>
                <a:gd name="f25" fmla="*/ 3936 f17 1"/>
                <a:gd name="f26" fmla="*/ 0 f18 1"/>
                <a:gd name="f27" fmla="*/ 0 f17 1"/>
                <a:gd name="f28" fmla="+- f19 0 f1"/>
                <a:gd name="f29" fmla="*/ f22 1 1396"/>
                <a:gd name="f30" fmla="*/ f23 1 296469"/>
                <a:gd name="f31" fmla="*/ f24 1 1396"/>
                <a:gd name="f32" fmla="*/ f25 1 296469"/>
                <a:gd name="f33" fmla="*/ f26 1 1396"/>
                <a:gd name="f34" fmla="*/ f27 1 296469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0"/>
                </a:cxn>
                <a:cxn ang="f28">
                  <a:pos x="f51" y="f50"/>
                </a:cxn>
                <a:cxn ang="f28">
                  <a:pos x="f51" y="f52"/>
                </a:cxn>
                <a:cxn ang="f28">
                  <a:pos x="f53" y="f54"/>
                </a:cxn>
                <a:cxn ang="f28">
                  <a:pos x="f53" y="f50"/>
                </a:cxn>
              </a:cxnLst>
              <a:rect l="f45" t="f48" r="f46" b="f47"/>
              <a:pathLst>
                <a:path w="1396" h="296469">
                  <a:moveTo>
                    <a:pt x="f8" y="f7"/>
                  </a:moveTo>
                  <a:lnTo>
                    <a:pt x="f6" y="f7"/>
                  </a:lnTo>
                  <a:lnTo>
                    <a:pt x="f6" y="f7"/>
                  </a:lnTo>
                  <a:lnTo>
                    <a:pt x="f6" y="f9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0" name="Freeform: Shape 910">
              <a:extLst>
                <a:ext uri="{FF2B5EF4-FFF2-40B4-BE49-F238E27FC236}">
                  <a16:creationId xmlns:a16="http://schemas.microsoft.com/office/drawing/2014/main" id="{F4C45B2F-C42E-279C-48ED-E4828FF402FC}"/>
                </a:ext>
              </a:extLst>
            </p:cNvPr>
            <p:cNvSpPr/>
            <p:nvPr/>
          </p:nvSpPr>
          <p:spPr>
            <a:xfrm>
              <a:off x="9390092" y="6092171"/>
              <a:ext cx="21835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37"/>
                <a:gd name="f7" fmla="val 2412"/>
                <a:gd name="f8" fmla="val 21838"/>
                <a:gd name="f9" fmla="val 10157"/>
                <a:gd name="f10" fmla="val 19807"/>
                <a:gd name="f11" fmla="val 20302"/>
                <a:gd name="f12" fmla="val 1473"/>
                <a:gd name="f13" fmla="val 21000"/>
                <a:gd name="f14" fmla="val 648"/>
                <a:gd name="f15" fmla="+- 0 0 -90"/>
                <a:gd name="f16" fmla="*/ f3 1 21837"/>
                <a:gd name="f17" fmla="*/ f4 1 24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1837"/>
                <a:gd name="f26" fmla="*/ f22 1 2412"/>
                <a:gd name="f27" fmla="*/ 21838 f23 1"/>
                <a:gd name="f28" fmla="*/ 0 f22 1"/>
                <a:gd name="f29" fmla="*/ 0 f23 1"/>
                <a:gd name="f30" fmla="*/ 10157 f23 1"/>
                <a:gd name="f31" fmla="*/ 2412 f22 1"/>
                <a:gd name="f32" fmla="*/ 19807 f23 1"/>
                <a:gd name="f33" fmla="+- f24 0 f1"/>
                <a:gd name="f34" fmla="*/ f27 1 21837"/>
                <a:gd name="f35" fmla="*/ f28 1 2412"/>
                <a:gd name="f36" fmla="*/ f29 1 21837"/>
                <a:gd name="f37" fmla="*/ f30 1 21837"/>
                <a:gd name="f38" fmla="*/ f31 1 2412"/>
                <a:gd name="f39" fmla="*/ f32 1 21837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4" y="f55"/>
                </a:cxn>
              </a:cxnLst>
              <a:rect l="f50" t="f53" r="f51" b="f52"/>
              <a:pathLst>
                <a:path w="21837" h="2412">
                  <a:moveTo>
                    <a:pt x="f8" y="f5"/>
                  </a:moveTo>
                  <a:lnTo>
                    <a:pt x="f5" y="f5"/>
                  </a:lnTo>
                  <a:lnTo>
                    <a:pt x="f9" y="f7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1" name="Freeform: Shape 911">
              <a:extLst>
                <a:ext uri="{FF2B5EF4-FFF2-40B4-BE49-F238E27FC236}">
                  <a16:creationId xmlns:a16="http://schemas.microsoft.com/office/drawing/2014/main" id="{D6608553-E922-268C-302A-DC68D5B61AC3}"/>
                </a:ext>
              </a:extLst>
            </p:cNvPr>
            <p:cNvSpPr/>
            <p:nvPr/>
          </p:nvSpPr>
          <p:spPr>
            <a:xfrm>
              <a:off x="9420944" y="6092171"/>
              <a:ext cx="38093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090"/>
                <a:gd name="f7" fmla="val 2412"/>
                <a:gd name="f8" fmla="val 876"/>
                <a:gd name="f9" fmla="val 609"/>
                <a:gd name="f10" fmla="val 1575"/>
                <a:gd name="f11" fmla="val 1447"/>
                <a:gd name="f12" fmla="val 2031"/>
                <a:gd name="f13" fmla="+- 0 0 -90"/>
                <a:gd name="f14" fmla="*/ f3 1 38090"/>
                <a:gd name="f15" fmla="*/ f4 1 241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8090"/>
                <a:gd name="f24" fmla="*/ f20 1 2412"/>
                <a:gd name="f25" fmla="*/ 38090 f21 1"/>
                <a:gd name="f26" fmla="*/ 0 f20 1"/>
                <a:gd name="f27" fmla="*/ 0 f21 1"/>
                <a:gd name="f28" fmla="*/ 2031 f21 1"/>
                <a:gd name="f29" fmla="*/ 2412 f20 1"/>
                <a:gd name="f30" fmla="+- f22 0 f1"/>
                <a:gd name="f31" fmla="*/ f25 1 38090"/>
                <a:gd name="f32" fmla="*/ f26 1 2412"/>
                <a:gd name="f33" fmla="*/ f27 1 38090"/>
                <a:gd name="f34" fmla="*/ f28 1 38090"/>
                <a:gd name="f35" fmla="*/ f29 1 2412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3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4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51" y="f50"/>
                </a:cxn>
                <a:cxn ang="f30">
                  <a:pos x="f52" y="f53"/>
                </a:cxn>
                <a:cxn ang="f30">
                  <a:pos x="f49" y="f53"/>
                </a:cxn>
                <a:cxn ang="f30">
                  <a:pos x="f49" y="f50"/>
                </a:cxn>
              </a:cxnLst>
              <a:rect l="f45" t="f48" r="f46" b="f47"/>
              <a:pathLst>
                <a:path w="38090" h="2412">
                  <a:moveTo>
                    <a:pt x="f6" y="f5"/>
                  </a:moveTo>
                  <a:lnTo>
                    <a:pt x="f5" y="f5"/>
                  </a:lnTo>
                  <a:cubicBezTo>
                    <a:pt x="f8" y="f9"/>
                    <a:pt x="f10" y="f11"/>
                    <a:pt x="f12" y="f7"/>
                  </a:cubicBezTo>
                  <a:lnTo>
                    <a:pt x="f6" y="f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2" name="Freeform: Shape 912">
              <a:extLst>
                <a:ext uri="{FF2B5EF4-FFF2-40B4-BE49-F238E27FC236}">
                  <a16:creationId xmlns:a16="http://schemas.microsoft.com/office/drawing/2014/main" id="{8E7E8C27-6FF1-E216-DECB-8AF7F95BECAE}"/>
                </a:ext>
              </a:extLst>
            </p:cNvPr>
            <p:cNvSpPr/>
            <p:nvPr/>
          </p:nvSpPr>
          <p:spPr>
            <a:xfrm>
              <a:off x="10072792" y="6092235"/>
              <a:ext cx="174833" cy="18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832"/>
                <a:gd name="f7" fmla="val 1841"/>
                <a:gd name="f8" fmla="val 173436"/>
                <a:gd name="f9" fmla="val 172979"/>
                <a:gd name="f10" fmla="val 1409"/>
                <a:gd name="f11" fmla="val 172967"/>
                <a:gd name="f12" fmla="val 686"/>
                <a:gd name="f13" fmla="val 173399"/>
                <a:gd name="f14" fmla="val 229"/>
                <a:gd name="f15" fmla="val 173411"/>
                <a:gd name="f16" fmla="val 216"/>
                <a:gd name="f17" fmla="val 173424"/>
                <a:gd name="f18" fmla="val 203"/>
                <a:gd name="f19" fmla="val 190"/>
                <a:gd name="f20" fmla="val 173868"/>
                <a:gd name="f21" fmla="val -63"/>
                <a:gd name="f22" fmla="val 174401"/>
                <a:gd name="f23" fmla="val 174833"/>
                <a:gd name="f24" fmla="+- 0 0 -90"/>
                <a:gd name="f25" fmla="*/ f3 1 174832"/>
                <a:gd name="f26" fmla="*/ f4 1 1841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74832"/>
                <a:gd name="f35" fmla="*/ f31 1 1841"/>
                <a:gd name="f36" fmla="*/ 0 f32 1"/>
                <a:gd name="f37" fmla="*/ 1841 f31 1"/>
                <a:gd name="f38" fmla="*/ 173436 f32 1"/>
                <a:gd name="f39" fmla="*/ 173399 f32 1"/>
                <a:gd name="f40" fmla="*/ 229 f31 1"/>
                <a:gd name="f41" fmla="*/ 190 f31 1"/>
                <a:gd name="f42" fmla="*/ 174833 f32 1"/>
                <a:gd name="f43" fmla="+- f33 0 f1"/>
                <a:gd name="f44" fmla="*/ f36 1 174832"/>
                <a:gd name="f45" fmla="*/ f37 1 1841"/>
                <a:gd name="f46" fmla="*/ f38 1 174832"/>
                <a:gd name="f47" fmla="*/ f39 1 174832"/>
                <a:gd name="f48" fmla="*/ f40 1 1841"/>
                <a:gd name="f49" fmla="*/ f41 1 1841"/>
                <a:gd name="f50" fmla="*/ f42 1 174832"/>
                <a:gd name="f51" fmla="*/ f27 1 f34"/>
                <a:gd name="f52" fmla="*/ f28 1 f34"/>
                <a:gd name="f53" fmla="*/ f27 1 f35"/>
                <a:gd name="f54" fmla="*/ f29 1 f35"/>
                <a:gd name="f55" fmla="*/ f44 1 f34"/>
                <a:gd name="f56" fmla="*/ f45 1 f35"/>
                <a:gd name="f57" fmla="*/ f46 1 f34"/>
                <a:gd name="f58" fmla="*/ f47 1 f34"/>
                <a:gd name="f59" fmla="*/ f48 1 f35"/>
                <a:gd name="f60" fmla="*/ f49 1 f35"/>
                <a:gd name="f61" fmla="*/ f50 1 f34"/>
                <a:gd name="f62" fmla="*/ f51 f25 1"/>
                <a:gd name="f63" fmla="*/ f52 f25 1"/>
                <a:gd name="f64" fmla="*/ f54 f26 1"/>
                <a:gd name="f65" fmla="*/ f53 f26 1"/>
                <a:gd name="f66" fmla="*/ f55 f25 1"/>
                <a:gd name="f67" fmla="*/ f56 f26 1"/>
                <a:gd name="f68" fmla="*/ f57 f25 1"/>
                <a:gd name="f69" fmla="*/ f58 f25 1"/>
                <a:gd name="f70" fmla="*/ f59 f26 1"/>
                <a:gd name="f71" fmla="*/ f60 f26 1"/>
                <a:gd name="f72" fmla="*/ f6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6" y="f67"/>
                </a:cxn>
                <a:cxn ang="f43">
                  <a:pos x="f68" y="f67"/>
                </a:cxn>
                <a:cxn ang="f43">
                  <a:pos x="f68" y="f67"/>
                </a:cxn>
                <a:cxn ang="f43">
                  <a:pos x="f69" y="f70"/>
                </a:cxn>
                <a:cxn ang="f43">
                  <a:pos x="f68" y="f71"/>
                </a:cxn>
                <a:cxn ang="f43">
                  <a:pos x="f72" y="f71"/>
                </a:cxn>
                <a:cxn ang="f43">
                  <a:pos x="f66" y="f71"/>
                </a:cxn>
                <a:cxn ang="f43">
                  <a:pos x="f66" y="f67"/>
                </a:cxn>
              </a:cxnLst>
              <a:rect l="f62" t="f65" r="f63" b="f64"/>
              <a:pathLst>
                <a:path w="174832" h="1841">
                  <a:moveTo>
                    <a:pt x="f5" y="f7"/>
                  </a:moveTo>
                  <a:lnTo>
                    <a:pt x="f8" y="f7"/>
                  </a:lnTo>
                  <a:lnTo>
                    <a:pt x="f8" y="f7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8" y="f19"/>
                  </a:cubicBezTo>
                  <a:cubicBezTo>
                    <a:pt x="f20" y="f21"/>
                    <a:pt x="f22" y="f21"/>
                    <a:pt x="f23" y="f19"/>
                  </a:cubicBezTo>
                  <a:lnTo>
                    <a:pt x="f5" y="f19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3" name="Freeform: Shape 913">
              <a:extLst>
                <a:ext uri="{FF2B5EF4-FFF2-40B4-BE49-F238E27FC236}">
                  <a16:creationId xmlns:a16="http://schemas.microsoft.com/office/drawing/2014/main" id="{48CEAEA9-CD8E-ED4C-88E3-8B14C95E3A0D}"/>
                </a:ext>
              </a:extLst>
            </p:cNvPr>
            <p:cNvSpPr/>
            <p:nvPr/>
          </p:nvSpPr>
          <p:spPr>
            <a:xfrm>
              <a:off x="9358810" y="5784530"/>
              <a:ext cx="13889" cy="309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87"/>
                <a:gd name="f7" fmla="val 309546"/>
                <a:gd name="f8" fmla="val 8681"/>
                <a:gd name="f9" fmla="val 302183"/>
                <a:gd name="f10" fmla="val 303452"/>
                <a:gd name="f11" fmla="val 6983"/>
                <a:gd name="f12" fmla="val 7031"/>
                <a:gd name="f13" fmla="val 3171"/>
                <a:gd name="f14" fmla="val 48"/>
                <a:gd name="f15" fmla="val 3857"/>
                <a:gd name="f16" fmla="val 309547"/>
                <a:gd name="f17" fmla="val -16"/>
                <a:gd name="f18" fmla="val 308823"/>
                <a:gd name="f19" fmla="val 308112"/>
                <a:gd name="f20" fmla="val 307388"/>
                <a:gd name="f21" fmla="val 809"/>
                <a:gd name="f22" fmla="val 303681"/>
                <a:gd name="f23" fmla="val 4428"/>
                <a:gd name="f24" fmla="val 301294"/>
                <a:gd name="f25" fmla="val 8136"/>
                <a:gd name="f26" fmla="val 302043"/>
                <a:gd name="f27" fmla="val 8326"/>
                <a:gd name="f28" fmla="val 302081"/>
                <a:gd name="f29" fmla="val 8504"/>
                <a:gd name="f30" fmla="val 302132"/>
                <a:gd name="f31" fmla="+- 0 0 -90"/>
                <a:gd name="f32" fmla="*/ f3 1 13887"/>
                <a:gd name="f33" fmla="*/ f4 1 30954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3887"/>
                <a:gd name="f42" fmla="*/ f38 1 309546"/>
                <a:gd name="f43" fmla="*/ 8681 f39 1"/>
                <a:gd name="f44" fmla="*/ 302183 f38 1"/>
                <a:gd name="f45" fmla="*/ 13887 f39 1"/>
                <a:gd name="f46" fmla="*/ 303452 f38 1"/>
                <a:gd name="f47" fmla="*/ 6983 f38 1"/>
                <a:gd name="f48" fmla="*/ 7031 f39 1"/>
                <a:gd name="f49" fmla="*/ 48 f39 1"/>
                <a:gd name="f50" fmla="*/ 0 f38 1"/>
                <a:gd name="f51" fmla="*/ 309547 f38 1"/>
                <a:gd name="f52" fmla="*/ 307388 f38 1"/>
                <a:gd name="f53" fmla="*/ 8136 f39 1"/>
                <a:gd name="f54" fmla="*/ 302043 f38 1"/>
                <a:gd name="f55" fmla="+- f40 0 f1"/>
                <a:gd name="f56" fmla="*/ f43 1 13887"/>
                <a:gd name="f57" fmla="*/ f44 1 309546"/>
                <a:gd name="f58" fmla="*/ f45 1 13887"/>
                <a:gd name="f59" fmla="*/ f46 1 309546"/>
                <a:gd name="f60" fmla="*/ f47 1 309546"/>
                <a:gd name="f61" fmla="*/ f48 1 13887"/>
                <a:gd name="f62" fmla="*/ f49 1 13887"/>
                <a:gd name="f63" fmla="*/ f50 1 309546"/>
                <a:gd name="f64" fmla="*/ f51 1 309546"/>
                <a:gd name="f65" fmla="*/ f52 1 309546"/>
                <a:gd name="f66" fmla="*/ f53 1 13887"/>
                <a:gd name="f67" fmla="*/ f54 1 309546"/>
                <a:gd name="f68" fmla="*/ f34 1 f41"/>
                <a:gd name="f69" fmla="*/ f35 1 f41"/>
                <a:gd name="f70" fmla="*/ f34 1 f42"/>
                <a:gd name="f71" fmla="*/ f36 1 f42"/>
                <a:gd name="f72" fmla="*/ f56 1 f41"/>
                <a:gd name="f73" fmla="*/ f57 1 f42"/>
                <a:gd name="f74" fmla="*/ f58 1 f41"/>
                <a:gd name="f75" fmla="*/ f59 1 f42"/>
                <a:gd name="f76" fmla="*/ f60 1 f42"/>
                <a:gd name="f77" fmla="*/ f61 1 f41"/>
                <a:gd name="f78" fmla="*/ f62 1 f41"/>
                <a:gd name="f79" fmla="*/ f63 1 f42"/>
                <a:gd name="f80" fmla="*/ f64 1 f42"/>
                <a:gd name="f81" fmla="*/ f65 1 f42"/>
                <a:gd name="f82" fmla="*/ f66 1 f41"/>
                <a:gd name="f83" fmla="*/ f67 1 f42"/>
                <a:gd name="f84" fmla="*/ f68 f32 1"/>
                <a:gd name="f85" fmla="*/ f69 f32 1"/>
                <a:gd name="f86" fmla="*/ f71 f33 1"/>
                <a:gd name="f87" fmla="*/ f70 f33 1"/>
                <a:gd name="f88" fmla="*/ f72 f32 1"/>
                <a:gd name="f89" fmla="*/ f73 f33 1"/>
                <a:gd name="f90" fmla="*/ f74 f32 1"/>
                <a:gd name="f91" fmla="*/ f75 f33 1"/>
                <a:gd name="f92" fmla="*/ f76 f33 1"/>
                <a:gd name="f93" fmla="*/ f77 f32 1"/>
                <a:gd name="f94" fmla="*/ f78 f32 1"/>
                <a:gd name="f95" fmla="*/ f79 f33 1"/>
                <a:gd name="f96" fmla="*/ f80 f33 1"/>
                <a:gd name="f97" fmla="*/ f81 f33 1"/>
                <a:gd name="f98" fmla="*/ f82 f32 1"/>
                <a:gd name="f99" fmla="*/ f83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8" y="f89"/>
                </a:cxn>
                <a:cxn ang="f55">
                  <a:pos x="f90" y="f91"/>
                </a:cxn>
                <a:cxn ang="f55">
                  <a:pos x="f90" y="f92"/>
                </a:cxn>
                <a:cxn ang="f55">
                  <a:pos x="f93" y="f92"/>
                </a:cxn>
                <a:cxn ang="f55">
                  <a:pos x="f94" y="f95"/>
                </a:cxn>
                <a:cxn ang="f55">
                  <a:pos x="f94" y="f96"/>
                </a:cxn>
                <a:cxn ang="f55">
                  <a:pos x="f94" y="f97"/>
                </a:cxn>
                <a:cxn ang="f55">
                  <a:pos x="f98" y="f99"/>
                </a:cxn>
                <a:cxn ang="f55">
                  <a:pos x="f88" y="f89"/>
                </a:cxn>
              </a:cxnLst>
              <a:rect l="f84" t="f87" r="f85" b="f86"/>
              <a:pathLst>
                <a:path w="13887" h="309546">
                  <a:moveTo>
                    <a:pt x="f8" y="f9"/>
                  </a:moveTo>
                  <a:lnTo>
                    <a:pt x="f6" y="f10"/>
                  </a:lnTo>
                  <a:lnTo>
                    <a:pt x="f6" y="f11"/>
                  </a:lnTo>
                  <a:lnTo>
                    <a:pt x="f12" y="f11"/>
                  </a:lnTo>
                  <a:cubicBezTo>
                    <a:pt x="f13" y="f11"/>
                    <a:pt x="f14" y="f15"/>
                    <a:pt x="f14" y="f5"/>
                  </a:cubicBez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4" name="Freeform: Shape 914">
              <a:extLst>
                <a:ext uri="{FF2B5EF4-FFF2-40B4-BE49-F238E27FC236}">
                  <a16:creationId xmlns:a16="http://schemas.microsoft.com/office/drawing/2014/main" id="{46A47617-F3C7-3216-F059-D1495F7AC43A}"/>
                </a:ext>
              </a:extLst>
            </p:cNvPr>
            <p:cNvSpPr/>
            <p:nvPr/>
          </p:nvSpPr>
          <p:spPr>
            <a:xfrm>
              <a:off x="10262228" y="6104360"/>
              <a:ext cx="5458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59"/>
                <a:gd name="f7" fmla="val 1777"/>
                <a:gd name="f8" fmla="val 2158"/>
                <a:gd name="f9" fmla="val 1778"/>
                <a:gd name="f10" fmla="val 3073"/>
                <a:gd name="f11" fmla="val 889"/>
                <a:gd name="f12" fmla="val 4215"/>
                <a:gd name="f13" fmla="val 267"/>
                <a:gd name="f14" fmla="+- 0 0 -90"/>
                <a:gd name="f15" fmla="*/ f3 1 5459"/>
                <a:gd name="f16" fmla="*/ f4 1 177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5459"/>
                <a:gd name="f25" fmla="*/ f21 1 1777"/>
                <a:gd name="f26" fmla="*/ 5459 f22 1"/>
                <a:gd name="f27" fmla="*/ 0 f21 1"/>
                <a:gd name="f28" fmla="*/ 0 f22 1"/>
                <a:gd name="f29" fmla="*/ 2158 f22 1"/>
                <a:gd name="f30" fmla="*/ 1778 f21 1"/>
                <a:gd name="f31" fmla="+- f23 0 f1"/>
                <a:gd name="f32" fmla="*/ f26 1 5459"/>
                <a:gd name="f33" fmla="*/ f27 1 1777"/>
                <a:gd name="f34" fmla="*/ f28 1 5459"/>
                <a:gd name="f35" fmla="*/ f29 1 5459"/>
                <a:gd name="f36" fmla="*/ f30 1 1777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  <a:cxn ang="f31">
                  <a:pos x="f50" y="f51"/>
                </a:cxn>
              </a:cxnLst>
              <a:rect l="f46" t="f49" r="f47" b="f48"/>
              <a:pathLst>
                <a:path w="5459" h="1777">
                  <a:moveTo>
                    <a:pt x="f6" y="f5"/>
                  </a:moveTo>
                  <a:lnTo>
                    <a:pt x="f5" y="f5"/>
                  </a:lnTo>
                  <a:lnTo>
                    <a:pt x="f8" y="f9"/>
                  </a:lnTo>
                  <a:cubicBezTo>
                    <a:pt x="f10" y="f11"/>
                    <a:pt x="f12" y="f13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5" name="Freeform: Shape 915">
              <a:extLst>
                <a:ext uri="{FF2B5EF4-FFF2-40B4-BE49-F238E27FC236}">
                  <a16:creationId xmlns:a16="http://schemas.microsoft.com/office/drawing/2014/main" id="{5B41DEF8-BF3A-200B-6F90-3BFD9A6DECD4}"/>
                </a:ext>
              </a:extLst>
            </p:cNvPr>
            <p:cNvSpPr/>
            <p:nvPr/>
          </p:nvSpPr>
          <p:spPr>
            <a:xfrm>
              <a:off x="10072792" y="6104232"/>
              <a:ext cx="189436" cy="8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434"/>
                <a:gd name="f7" fmla="val 8125"/>
                <a:gd name="f8" fmla="val 6856"/>
                <a:gd name="f9" fmla="val 8126"/>
                <a:gd name="f10" fmla="val 188876"/>
                <a:gd name="f11" fmla="val 6691"/>
                <a:gd name="f12" fmla="val 5117"/>
                <a:gd name="f13" fmla="val 3682"/>
                <a:gd name="f14" fmla="val 184864"/>
                <a:gd name="f15" fmla="+- 0 0 -90"/>
                <a:gd name="f16" fmla="*/ f3 1 189434"/>
                <a:gd name="f17" fmla="*/ f4 1 812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89434"/>
                <a:gd name="f26" fmla="*/ f22 1 8125"/>
                <a:gd name="f27" fmla="*/ 0 f23 1"/>
                <a:gd name="f28" fmla="*/ 6856 f22 1"/>
                <a:gd name="f29" fmla="*/ 8126 f22 1"/>
                <a:gd name="f30" fmla="*/ 189434 f23 1"/>
                <a:gd name="f31" fmla="*/ 3682 f22 1"/>
                <a:gd name="f32" fmla="*/ 184864 f23 1"/>
                <a:gd name="f33" fmla="*/ 0 f22 1"/>
                <a:gd name="f34" fmla="+- f24 0 f1"/>
                <a:gd name="f35" fmla="*/ f27 1 189434"/>
                <a:gd name="f36" fmla="*/ f28 1 8125"/>
                <a:gd name="f37" fmla="*/ f29 1 8125"/>
                <a:gd name="f38" fmla="*/ f30 1 189434"/>
                <a:gd name="f39" fmla="*/ f31 1 8125"/>
                <a:gd name="f40" fmla="*/ f32 1 189434"/>
                <a:gd name="f41" fmla="*/ f33 1 8125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6"/>
                <a:gd name="f49" fmla="*/ f38 1 f25"/>
                <a:gd name="f50" fmla="*/ f39 1 f26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7 1"/>
                <a:gd name="f60" fmla="*/ f49 f16 1"/>
                <a:gd name="f61" fmla="*/ f50 f17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61"/>
                </a:cxn>
                <a:cxn ang="f34">
                  <a:pos x="f62" y="f63"/>
                </a:cxn>
                <a:cxn ang="f34">
                  <a:pos x="f57" y="f63"/>
                </a:cxn>
              </a:cxnLst>
              <a:rect l="f53" t="f56" r="f54" b="f55"/>
              <a:pathLst>
                <a:path w="189434" h="8125">
                  <a:moveTo>
                    <a:pt x="f5" y="f8"/>
                  </a:moveTo>
                  <a:lnTo>
                    <a:pt x="f5" y="f9"/>
                  </a:lnTo>
                  <a:lnTo>
                    <a:pt x="f6" y="f9"/>
                  </a:lnTo>
                  <a:cubicBezTo>
                    <a:pt x="f10" y="f11"/>
                    <a:pt x="f10" y="f12"/>
                    <a:pt x="f6" y="f13"/>
                  </a:cubicBezTo>
                  <a:lnTo>
                    <a:pt x="f14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6" name="Freeform: Shape 916">
              <a:extLst>
                <a:ext uri="{FF2B5EF4-FFF2-40B4-BE49-F238E27FC236}">
                  <a16:creationId xmlns:a16="http://schemas.microsoft.com/office/drawing/2014/main" id="{A564C8E5-0567-E183-79CB-006C9CE85180}"/>
                </a:ext>
              </a:extLst>
            </p:cNvPr>
            <p:cNvSpPr/>
            <p:nvPr/>
          </p:nvSpPr>
          <p:spPr>
            <a:xfrm>
              <a:off x="10267687" y="5831247"/>
              <a:ext cx="2414" cy="2731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273107"/>
                <a:gd name="f8" fmla="val 3936"/>
                <a:gd name="f9" fmla="val 272980"/>
                <a:gd name="f10" fmla="val 800"/>
                <a:gd name="f11" fmla="val 272891"/>
                <a:gd name="f12" fmla="val 1625"/>
                <a:gd name="f13" fmla="val 272942"/>
                <a:gd name="f14" fmla="+- 0 0 -90"/>
                <a:gd name="f15" fmla="*/ f3 1 2412"/>
                <a:gd name="f16" fmla="*/ f4 1 27310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412"/>
                <a:gd name="f25" fmla="*/ f21 1 273107"/>
                <a:gd name="f26" fmla="*/ 2412 f22 1"/>
                <a:gd name="f27" fmla="*/ 273107 f21 1"/>
                <a:gd name="f28" fmla="*/ 3936 f21 1"/>
                <a:gd name="f29" fmla="*/ 0 f22 1"/>
                <a:gd name="f30" fmla="*/ 0 f21 1"/>
                <a:gd name="f31" fmla="*/ 272980 f21 1"/>
                <a:gd name="f32" fmla="+- f23 0 f1"/>
                <a:gd name="f33" fmla="*/ f26 1 2412"/>
                <a:gd name="f34" fmla="*/ f27 1 273107"/>
                <a:gd name="f35" fmla="*/ f28 1 273107"/>
                <a:gd name="f36" fmla="*/ f29 1 2412"/>
                <a:gd name="f37" fmla="*/ f30 1 273107"/>
                <a:gd name="f38" fmla="*/ f31 1 273107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5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6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7"/>
                </a:cxn>
                <a:cxn ang="f32">
                  <a:pos x="f56" y="f58"/>
                </a:cxn>
                <a:cxn ang="f32">
                  <a:pos x="f56" y="f58"/>
                </a:cxn>
                <a:cxn ang="f32">
                  <a:pos x="f53" y="f54"/>
                </a:cxn>
              </a:cxnLst>
              <a:rect l="f49" t="f52" r="f50" b="f51"/>
              <a:pathLst>
                <a:path w="2412" h="273107">
                  <a:moveTo>
                    <a:pt x="f6" y="f7"/>
                  </a:moveTo>
                  <a:lnTo>
                    <a:pt x="f6" y="f8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5" y="f9"/>
                  </a:lnTo>
                  <a:cubicBezTo>
                    <a:pt x="f10" y="f11"/>
                    <a:pt x="f12" y="f13"/>
                    <a:pt x="f6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7" name="Freeform: Shape 917">
              <a:extLst>
                <a:ext uri="{FF2B5EF4-FFF2-40B4-BE49-F238E27FC236}">
                  <a16:creationId xmlns:a16="http://schemas.microsoft.com/office/drawing/2014/main" id="{BB01C26A-FBFC-F492-112B-BC3F37DF98C7}"/>
                </a:ext>
              </a:extLst>
            </p:cNvPr>
            <p:cNvSpPr/>
            <p:nvPr/>
          </p:nvSpPr>
          <p:spPr>
            <a:xfrm>
              <a:off x="10265529" y="5820713"/>
              <a:ext cx="17574" cy="217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578"/>
                <a:gd name="f7" fmla="val 21766"/>
                <a:gd name="f8" fmla="val 9523"/>
                <a:gd name="f9" fmla="val 9396"/>
                <a:gd name="f10" fmla="val 8405"/>
                <a:gd name="f11" fmla="val 10042"/>
                <a:gd name="f12" fmla="val 7135"/>
                <a:gd name="f13" fmla="val 10391"/>
                <a:gd name="f14" fmla="val 5840"/>
                <a:gd name="f15" fmla="val 10411"/>
                <a:gd name="f16" fmla="val 3453"/>
                <a:gd name="f17" fmla="val 10404"/>
                <a:gd name="f18" fmla="val 1244"/>
                <a:gd name="f19" fmla="val 9153"/>
                <a:gd name="f20" fmla="val 7110"/>
                <a:gd name="f21" fmla="val 2158"/>
                <a:gd name="f22" fmla="val 10538"/>
                <a:gd name="f23" fmla="val 4571"/>
                <a:gd name="f24" fmla="val 14474"/>
                <a:gd name="f25" fmla="val 6983"/>
                <a:gd name="f26" fmla="val 18410"/>
                <a:gd name="f27" fmla="val 19299"/>
                <a:gd name="f28" fmla="val 7478"/>
                <a:gd name="f29" fmla="val 19945"/>
                <a:gd name="f30" fmla="val 8075"/>
                <a:gd name="f31" fmla="val 20503"/>
                <a:gd name="f32" fmla="val 8761"/>
                <a:gd name="f33" fmla="val 20950"/>
                <a:gd name="f34" fmla="val 10525"/>
                <a:gd name="f35" fmla="val 21096"/>
                <a:gd name="f36" fmla="val 11503"/>
                <a:gd name="f37" fmla="val 21351"/>
                <a:gd name="f38" fmla="val 12443"/>
                <a:gd name="f39" fmla="val 21711"/>
                <a:gd name="f40" fmla="val 12862"/>
                <a:gd name="f41" fmla="val 21785"/>
                <a:gd name="f42" fmla="val 13293"/>
                <a:gd name="f43" fmla="val 13712"/>
                <a:gd name="f44" fmla="val 15744"/>
                <a:gd name="f45" fmla="val 16112"/>
                <a:gd name="f46" fmla="val 21405"/>
                <a:gd name="f47" fmla="val 16454"/>
                <a:gd name="f48" fmla="val 21065"/>
                <a:gd name="f49" fmla="val 16760"/>
                <a:gd name="f50" fmla="val 20696"/>
                <a:gd name="f51" fmla="val 17090"/>
                <a:gd name="f52" fmla="val 20424"/>
                <a:gd name="f53" fmla="val 17356"/>
                <a:gd name="f54" fmla="val 20075"/>
                <a:gd name="f55" fmla="val 17521"/>
                <a:gd name="f56" fmla="val 19680"/>
                <a:gd name="f57" fmla="val 17597"/>
                <a:gd name="f58" fmla="val 19260"/>
                <a:gd name="f59" fmla="val 18831"/>
                <a:gd name="f60" fmla="val 17948"/>
                <a:gd name="f61" fmla="val 17476"/>
                <a:gd name="f62" fmla="val 17014"/>
                <a:gd name="f63" fmla="val 17661"/>
                <a:gd name="f64" fmla="val 15518"/>
                <a:gd name="f65" fmla="val 17343"/>
                <a:gd name="f66" fmla="val 14017"/>
                <a:gd name="f67" fmla="val 16633"/>
                <a:gd name="f68" fmla="val 12697"/>
                <a:gd name="f69" fmla="val 9014"/>
                <a:gd name="f70" fmla="val 11579"/>
                <a:gd name="f71" fmla="val 2530"/>
                <a:gd name="f72" fmla="val 11808"/>
                <a:gd name="f73" fmla="val 6602"/>
                <a:gd name="f74" fmla="+- 0 0 -90"/>
                <a:gd name="f75" fmla="*/ f3 1 17578"/>
                <a:gd name="f76" fmla="*/ f4 1 21766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17578"/>
                <a:gd name="f85" fmla="*/ f81 1 21766"/>
                <a:gd name="f86" fmla="*/ 9523 f82 1"/>
                <a:gd name="f87" fmla="*/ 9396 f81 1"/>
                <a:gd name="f88" fmla="*/ 5840 f82 1"/>
                <a:gd name="f89" fmla="*/ 10411 f81 1"/>
                <a:gd name="f90" fmla="*/ 0 f82 1"/>
                <a:gd name="f91" fmla="*/ 7110 f81 1"/>
                <a:gd name="f92" fmla="*/ 2158 f82 1"/>
                <a:gd name="f93" fmla="*/ 10538 f81 1"/>
                <a:gd name="f94" fmla="*/ 4571 f82 1"/>
                <a:gd name="f95" fmla="*/ 14474 f81 1"/>
                <a:gd name="f96" fmla="*/ 6983 f82 1"/>
                <a:gd name="f97" fmla="*/ 18410 f81 1"/>
                <a:gd name="f98" fmla="*/ 19299 f81 1"/>
                <a:gd name="f99" fmla="*/ 8761 f82 1"/>
                <a:gd name="f100" fmla="*/ 20950 f81 1"/>
                <a:gd name="f101" fmla="*/ 12443 f82 1"/>
                <a:gd name="f102" fmla="*/ 21711 f81 1"/>
                <a:gd name="f103" fmla="*/ 13712 f82 1"/>
                <a:gd name="f104" fmla="*/ 15744 f82 1"/>
                <a:gd name="f105" fmla="*/ 16760 f82 1"/>
                <a:gd name="f106" fmla="*/ 20696 f81 1"/>
                <a:gd name="f107" fmla="*/ 17521 f82 1"/>
                <a:gd name="f108" fmla="*/ 19680 f81 1"/>
                <a:gd name="f109" fmla="*/ 17014 f81 1"/>
                <a:gd name="f110" fmla="*/ 16633 f82 1"/>
                <a:gd name="f111" fmla="*/ 12697 f81 1"/>
                <a:gd name="f112" fmla="*/ 9014 f82 1"/>
                <a:gd name="f113" fmla="*/ 0 f81 1"/>
                <a:gd name="f114" fmla="+- f83 0 f1"/>
                <a:gd name="f115" fmla="*/ f86 1 17578"/>
                <a:gd name="f116" fmla="*/ f87 1 21766"/>
                <a:gd name="f117" fmla="*/ f88 1 17578"/>
                <a:gd name="f118" fmla="*/ f89 1 21766"/>
                <a:gd name="f119" fmla="*/ f90 1 17578"/>
                <a:gd name="f120" fmla="*/ f91 1 21766"/>
                <a:gd name="f121" fmla="*/ f92 1 17578"/>
                <a:gd name="f122" fmla="*/ f93 1 21766"/>
                <a:gd name="f123" fmla="*/ f94 1 17578"/>
                <a:gd name="f124" fmla="*/ f95 1 21766"/>
                <a:gd name="f125" fmla="*/ f96 1 17578"/>
                <a:gd name="f126" fmla="*/ f97 1 21766"/>
                <a:gd name="f127" fmla="*/ f98 1 21766"/>
                <a:gd name="f128" fmla="*/ f99 1 17578"/>
                <a:gd name="f129" fmla="*/ f100 1 21766"/>
                <a:gd name="f130" fmla="*/ f101 1 17578"/>
                <a:gd name="f131" fmla="*/ f102 1 21766"/>
                <a:gd name="f132" fmla="*/ f103 1 17578"/>
                <a:gd name="f133" fmla="*/ f104 1 17578"/>
                <a:gd name="f134" fmla="*/ f105 1 17578"/>
                <a:gd name="f135" fmla="*/ f106 1 21766"/>
                <a:gd name="f136" fmla="*/ f107 1 17578"/>
                <a:gd name="f137" fmla="*/ f108 1 21766"/>
                <a:gd name="f138" fmla="*/ f109 1 21766"/>
                <a:gd name="f139" fmla="*/ f110 1 17578"/>
                <a:gd name="f140" fmla="*/ f111 1 21766"/>
                <a:gd name="f141" fmla="*/ f112 1 17578"/>
                <a:gd name="f142" fmla="*/ f113 1 21766"/>
                <a:gd name="f143" fmla="*/ f77 1 f84"/>
                <a:gd name="f144" fmla="*/ f78 1 f84"/>
                <a:gd name="f145" fmla="*/ f77 1 f85"/>
                <a:gd name="f146" fmla="*/ f79 1 f85"/>
                <a:gd name="f147" fmla="*/ f115 1 f84"/>
                <a:gd name="f148" fmla="*/ f116 1 f85"/>
                <a:gd name="f149" fmla="*/ f117 1 f84"/>
                <a:gd name="f150" fmla="*/ f118 1 f85"/>
                <a:gd name="f151" fmla="*/ f119 1 f84"/>
                <a:gd name="f152" fmla="*/ f120 1 f85"/>
                <a:gd name="f153" fmla="*/ f121 1 f84"/>
                <a:gd name="f154" fmla="*/ f122 1 f85"/>
                <a:gd name="f155" fmla="*/ f123 1 f84"/>
                <a:gd name="f156" fmla="*/ f124 1 f85"/>
                <a:gd name="f157" fmla="*/ f125 1 f84"/>
                <a:gd name="f158" fmla="*/ f126 1 f85"/>
                <a:gd name="f159" fmla="*/ f127 1 f85"/>
                <a:gd name="f160" fmla="*/ f128 1 f84"/>
                <a:gd name="f161" fmla="*/ f129 1 f85"/>
                <a:gd name="f162" fmla="*/ f130 1 f84"/>
                <a:gd name="f163" fmla="*/ f131 1 f85"/>
                <a:gd name="f164" fmla="*/ f132 1 f84"/>
                <a:gd name="f165" fmla="*/ f133 1 f84"/>
                <a:gd name="f166" fmla="*/ f134 1 f84"/>
                <a:gd name="f167" fmla="*/ f135 1 f85"/>
                <a:gd name="f168" fmla="*/ f136 1 f84"/>
                <a:gd name="f169" fmla="*/ f137 1 f85"/>
                <a:gd name="f170" fmla="*/ f138 1 f85"/>
                <a:gd name="f171" fmla="*/ f139 1 f84"/>
                <a:gd name="f172" fmla="*/ f140 1 f85"/>
                <a:gd name="f173" fmla="*/ f141 1 f84"/>
                <a:gd name="f174" fmla="*/ f142 1 f85"/>
                <a:gd name="f175" fmla="*/ f143 f75 1"/>
                <a:gd name="f176" fmla="*/ f144 f75 1"/>
                <a:gd name="f177" fmla="*/ f146 f76 1"/>
                <a:gd name="f178" fmla="*/ f145 f76 1"/>
                <a:gd name="f179" fmla="*/ f147 f75 1"/>
                <a:gd name="f180" fmla="*/ f148 f76 1"/>
                <a:gd name="f181" fmla="*/ f149 f75 1"/>
                <a:gd name="f182" fmla="*/ f150 f76 1"/>
                <a:gd name="f183" fmla="*/ f151 f75 1"/>
                <a:gd name="f184" fmla="*/ f152 f76 1"/>
                <a:gd name="f185" fmla="*/ f153 f75 1"/>
                <a:gd name="f186" fmla="*/ f154 f76 1"/>
                <a:gd name="f187" fmla="*/ f155 f75 1"/>
                <a:gd name="f188" fmla="*/ f156 f76 1"/>
                <a:gd name="f189" fmla="*/ f157 f75 1"/>
                <a:gd name="f190" fmla="*/ f158 f76 1"/>
                <a:gd name="f191" fmla="*/ f159 f76 1"/>
                <a:gd name="f192" fmla="*/ f160 f75 1"/>
                <a:gd name="f193" fmla="*/ f161 f76 1"/>
                <a:gd name="f194" fmla="*/ f162 f75 1"/>
                <a:gd name="f195" fmla="*/ f163 f76 1"/>
                <a:gd name="f196" fmla="*/ f164 f75 1"/>
                <a:gd name="f197" fmla="*/ f165 f75 1"/>
                <a:gd name="f198" fmla="*/ f166 f75 1"/>
                <a:gd name="f199" fmla="*/ f167 f76 1"/>
                <a:gd name="f200" fmla="*/ f168 f75 1"/>
                <a:gd name="f201" fmla="*/ f169 f76 1"/>
                <a:gd name="f202" fmla="*/ f170 f76 1"/>
                <a:gd name="f203" fmla="*/ f171 f75 1"/>
                <a:gd name="f204" fmla="*/ f172 f76 1"/>
                <a:gd name="f205" fmla="*/ f173 f75 1"/>
                <a:gd name="f206" fmla="*/ f174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79" y="f180"/>
                </a:cxn>
                <a:cxn ang="f114">
                  <a:pos x="f181" y="f182"/>
                </a:cxn>
                <a:cxn ang="f114">
                  <a:pos x="f183" y="f184"/>
                </a:cxn>
                <a:cxn ang="f114">
                  <a:pos x="f185" y="f186"/>
                </a:cxn>
                <a:cxn ang="f114">
                  <a:pos x="f187" y="f188"/>
                </a:cxn>
                <a:cxn ang="f114">
                  <a:pos x="f187" y="f188"/>
                </a:cxn>
                <a:cxn ang="f114">
                  <a:pos x="f189" y="f190"/>
                </a:cxn>
                <a:cxn ang="f114">
                  <a:pos x="f189" y="f191"/>
                </a:cxn>
                <a:cxn ang="f114">
                  <a:pos x="f189" y="f191"/>
                </a:cxn>
                <a:cxn ang="f114">
                  <a:pos x="f192" y="f193"/>
                </a:cxn>
                <a:cxn ang="f114">
                  <a:pos x="f179" y="f193"/>
                </a:cxn>
                <a:cxn ang="f114">
                  <a:pos x="f194" y="f195"/>
                </a:cxn>
                <a:cxn ang="f114">
                  <a:pos x="f196" y="f195"/>
                </a:cxn>
                <a:cxn ang="f114">
                  <a:pos x="f197" y="f195"/>
                </a:cxn>
                <a:cxn ang="f114">
                  <a:pos x="f197" y="f195"/>
                </a:cxn>
                <a:cxn ang="f114">
                  <a:pos x="f197" y="f195"/>
                </a:cxn>
                <a:cxn ang="f114">
                  <a:pos x="f198" y="f199"/>
                </a:cxn>
                <a:cxn ang="f114">
                  <a:pos x="f200" y="f201"/>
                </a:cxn>
                <a:cxn ang="f114">
                  <a:pos x="f200" y="f190"/>
                </a:cxn>
                <a:cxn ang="f114">
                  <a:pos x="f200" y="f202"/>
                </a:cxn>
                <a:cxn ang="f114">
                  <a:pos x="f203" y="f204"/>
                </a:cxn>
                <a:cxn ang="f114">
                  <a:pos x="f205" y="f206"/>
                </a:cxn>
                <a:cxn ang="f114">
                  <a:pos x="f205" y="f206"/>
                </a:cxn>
                <a:cxn ang="f114">
                  <a:pos x="f179" y="f180"/>
                </a:cxn>
              </a:cxnLst>
              <a:rect l="f175" t="f178" r="f176" b="f177"/>
              <a:pathLst>
                <a:path w="17578" h="2176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5" y="f27"/>
                  </a:lnTo>
                  <a:cubicBezTo>
                    <a:pt x="f25" y="f27"/>
                    <a:pt x="f25" y="f27"/>
                    <a:pt x="f25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8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1"/>
                    <a:pt x="f43" y="f39"/>
                  </a:cubicBezTo>
                  <a:lnTo>
                    <a:pt x="f44" y="f39"/>
                  </a:lnTo>
                  <a:lnTo>
                    <a:pt x="f44" y="f39"/>
                  </a:lnTo>
                  <a:cubicBezTo>
                    <a:pt x="f44" y="f39"/>
                    <a:pt x="f44" y="f39"/>
                    <a:pt x="f44" y="f39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7" y="f59"/>
                    <a:pt x="f55" y="f26"/>
                  </a:cubicBezTo>
                  <a:cubicBezTo>
                    <a:pt x="f57" y="f60"/>
                    <a:pt x="f57" y="f61"/>
                    <a:pt x="f55" y="f62"/>
                  </a:cubicBezTo>
                  <a:cubicBezTo>
                    <a:pt x="f63" y="f64"/>
                    <a:pt x="f65" y="f66"/>
                    <a:pt x="f67" y="f68"/>
                  </a:cubicBezTo>
                  <a:lnTo>
                    <a:pt x="f69" y="f5"/>
                  </a:lnTo>
                  <a:lnTo>
                    <a:pt x="f69" y="f5"/>
                  </a:ln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8" name="Freeform: Shape 918">
              <a:extLst>
                <a:ext uri="{FF2B5EF4-FFF2-40B4-BE49-F238E27FC236}">
                  <a16:creationId xmlns:a16="http://schemas.microsoft.com/office/drawing/2014/main" id="{EE48FE32-D3E7-8FEA-482D-2973451A0CC2}"/>
                </a:ext>
              </a:extLst>
            </p:cNvPr>
            <p:cNvSpPr/>
            <p:nvPr/>
          </p:nvSpPr>
          <p:spPr>
            <a:xfrm>
              <a:off x="9358938" y="6087133"/>
              <a:ext cx="50328" cy="235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326"/>
                <a:gd name="f7" fmla="val 23578"/>
                <a:gd name="f8" fmla="val 50327"/>
                <a:gd name="f9" fmla="val 10374"/>
                <a:gd name="f10" fmla="val 41185"/>
                <a:gd name="f11" fmla="val 8088"/>
                <a:gd name="f12" fmla="val 31028"/>
                <a:gd name="f13" fmla="val 5676"/>
                <a:gd name="f14" fmla="val 13633"/>
                <a:gd name="f15" fmla="val 1486"/>
                <a:gd name="f16" fmla="val 8428"/>
                <a:gd name="f17" fmla="val 216"/>
                <a:gd name="f18" fmla="val 4759"/>
                <a:gd name="f19" fmla="val -723"/>
                <a:gd name="f20" fmla="val 1026"/>
                <a:gd name="f21" fmla="val 86"/>
                <a:gd name="f22" fmla="val 5155"/>
                <a:gd name="f23" fmla="val 73"/>
                <a:gd name="f24" fmla="val 5206"/>
                <a:gd name="f25" fmla="val 60"/>
                <a:gd name="f26" fmla="val 5244"/>
                <a:gd name="f27" fmla="val 48"/>
                <a:gd name="f28" fmla="val 5295"/>
                <a:gd name="f29" fmla="val -16"/>
                <a:gd name="f30" fmla="val 6019"/>
                <a:gd name="f31" fmla="val 6730"/>
                <a:gd name="f32" fmla="val 7453"/>
                <a:gd name="f33" fmla="val 7923"/>
                <a:gd name="f34" fmla="val 8380"/>
                <a:gd name="f35" fmla="val 8850"/>
                <a:gd name="f36" fmla="val -3"/>
                <a:gd name="f37" fmla="val 9231"/>
                <a:gd name="f38" fmla="val 9612"/>
                <a:gd name="f39" fmla="val 9993"/>
                <a:gd name="f40" fmla="val 809"/>
                <a:gd name="f41" fmla="val 11135"/>
                <a:gd name="f42" fmla="val 1038"/>
                <a:gd name="f43" fmla="val 11491"/>
                <a:gd name="f44" fmla="val 1343"/>
                <a:gd name="f45" fmla="val 11796"/>
                <a:gd name="f46" fmla="val 1698"/>
                <a:gd name="f47" fmla="val 12024"/>
                <a:gd name="f48" fmla="val 1977"/>
                <a:gd name="f49" fmla="val 12342"/>
                <a:gd name="f50" fmla="val 2321"/>
                <a:gd name="f51" fmla="val 12608"/>
                <a:gd name="f52" fmla="val 2714"/>
                <a:gd name="f53" fmla="val 12786"/>
                <a:gd name="f54" fmla="val 3984"/>
                <a:gd name="f55" fmla="val 49057"/>
                <a:gd name="f56" fmla="val 10120"/>
                <a:gd name="f57" fmla="+- 0 0 -90"/>
                <a:gd name="f58" fmla="*/ f3 1 50326"/>
                <a:gd name="f59" fmla="*/ f4 1 23578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50326"/>
                <a:gd name="f68" fmla="*/ f64 1 23578"/>
                <a:gd name="f69" fmla="*/ 50327 f65 1"/>
                <a:gd name="f70" fmla="*/ 10374 f64 1"/>
                <a:gd name="f71" fmla="*/ 41185 f65 1"/>
                <a:gd name="f72" fmla="*/ 8088 f64 1"/>
                <a:gd name="f73" fmla="*/ 31028 f65 1"/>
                <a:gd name="f74" fmla="*/ 5676 f64 1"/>
                <a:gd name="f75" fmla="*/ 13633 f65 1"/>
                <a:gd name="f76" fmla="*/ 1486 f64 1"/>
                <a:gd name="f77" fmla="*/ 8428 f65 1"/>
                <a:gd name="f78" fmla="*/ 216 f64 1"/>
                <a:gd name="f79" fmla="*/ 86 f65 1"/>
                <a:gd name="f80" fmla="*/ 5155 f64 1"/>
                <a:gd name="f81" fmla="*/ 48 f65 1"/>
                <a:gd name="f82" fmla="*/ 5295 f64 1"/>
                <a:gd name="f83" fmla="*/ 7453 f64 1"/>
                <a:gd name="f84" fmla="*/ 8850 f64 1"/>
                <a:gd name="f85" fmla="*/ 9993 f64 1"/>
                <a:gd name="f86" fmla="*/ 809 f65 1"/>
                <a:gd name="f87" fmla="*/ 11135 f64 1"/>
                <a:gd name="f88" fmla="*/ 1698 f65 1"/>
                <a:gd name="f89" fmla="*/ 12024 f64 1"/>
                <a:gd name="f90" fmla="*/ 2714 f65 1"/>
                <a:gd name="f91" fmla="*/ 12786 f64 1"/>
                <a:gd name="f92" fmla="*/ 3984 f65 1"/>
                <a:gd name="f93" fmla="*/ 49057 f65 1"/>
                <a:gd name="f94" fmla="*/ 23578 f64 1"/>
                <a:gd name="f95" fmla="*/ 10120 f64 1"/>
                <a:gd name="f96" fmla="+- f66 0 f1"/>
                <a:gd name="f97" fmla="*/ f69 1 50326"/>
                <a:gd name="f98" fmla="*/ f70 1 23578"/>
                <a:gd name="f99" fmla="*/ f71 1 50326"/>
                <a:gd name="f100" fmla="*/ f72 1 23578"/>
                <a:gd name="f101" fmla="*/ f73 1 50326"/>
                <a:gd name="f102" fmla="*/ f74 1 23578"/>
                <a:gd name="f103" fmla="*/ f75 1 50326"/>
                <a:gd name="f104" fmla="*/ f76 1 23578"/>
                <a:gd name="f105" fmla="*/ f77 1 50326"/>
                <a:gd name="f106" fmla="*/ f78 1 23578"/>
                <a:gd name="f107" fmla="*/ f79 1 50326"/>
                <a:gd name="f108" fmla="*/ f80 1 23578"/>
                <a:gd name="f109" fmla="*/ f81 1 50326"/>
                <a:gd name="f110" fmla="*/ f82 1 23578"/>
                <a:gd name="f111" fmla="*/ f83 1 23578"/>
                <a:gd name="f112" fmla="*/ f84 1 23578"/>
                <a:gd name="f113" fmla="*/ f85 1 23578"/>
                <a:gd name="f114" fmla="*/ f86 1 50326"/>
                <a:gd name="f115" fmla="*/ f87 1 23578"/>
                <a:gd name="f116" fmla="*/ f88 1 50326"/>
                <a:gd name="f117" fmla="*/ f89 1 23578"/>
                <a:gd name="f118" fmla="*/ f90 1 50326"/>
                <a:gd name="f119" fmla="*/ f91 1 23578"/>
                <a:gd name="f120" fmla="*/ f92 1 50326"/>
                <a:gd name="f121" fmla="*/ f93 1 50326"/>
                <a:gd name="f122" fmla="*/ f94 1 23578"/>
                <a:gd name="f123" fmla="*/ f95 1 23578"/>
                <a:gd name="f124" fmla="*/ f60 1 f67"/>
                <a:gd name="f125" fmla="*/ f61 1 f67"/>
                <a:gd name="f126" fmla="*/ f60 1 f68"/>
                <a:gd name="f127" fmla="*/ f62 1 f68"/>
                <a:gd name="f128" fmla="*/ f97 1 f67"/>
                <a:gd name="f129" fmla="*/ f98 1 f68"/>
                <a:gd name="f130" fmla="*/ f99 1 f67"/>
                <a:gd name="f131" fmla="*/ f100 1 f68"/>
                <a:gd name="f132" fmla="*/ f101 1 f67"/>
                <a:gd name="f133" fmla="*/ f102 1 f68"/>
                <a:gd name="f134" fmla="*/ f103 1 f67"/>
                <a:gd name="f135" fmla="*/ f104 1 f68"/>
                <a:gd name="f136" fmla="*/ f105 1 f67"/>
                <a:gd name="f137" fmla="*/ f106 1 f68"/>
                <a:gd name="f138" fmla="*/ f107 1 f67"/>
                <a:gd name="f139" fmla="*/ f108 1 f68"/>
                <a:gd name="f140" fmla="*/ f109 1 f67"/>
                <a:gd name="f141" fmla="*/ f110 1 f68"/>
                <a:gd name="f142" fmla="*/ f111 1 f68"/>
                <a:gd name="f143" fmla="*/ f112 1 f68"/>
                <a:gd name="f144" fmla="*/ f113 1 f68"/>
                <a:gd name="f145" fmla="*/ f114 1 f67"/>
                <a:gd name="f146" fmla="*/ f115 1 f68"/>
                <a:gd name="f147" fmla="*/ f116 1 f67"/>
                <a:gd name="f148" fmla="*/ f117 1 f68"/>
                <a:gd name="f149" fmla="*/ f118 1 f67"/>
                <a:gd name="f150" fmla="*/ f119 1 f68"/>
                <a:gd name="f151" fmla="*/ f120 1 f67"/>
                <a:gd name="f152" fmla="*/ f121 1 f67"/>
                <a:gd name="f153" fmla="*/ f122 1 f68"/>
                <a:gd name="f154" fmla="*/ f123 1 f68"/>
                <a:gd name="f155" fmla="*/ f124 f58 1"/>
                <a:gd name="f156" fmla="*/ f125 f58 1"/>
                <a:gd name="f157" fmla="*/ f127 f59 1"/>
                <a:gd name="f158" fmla="*/ f126 f59 1"/>
                <a:gd name="f159" fmla="*/ f128 f58 1"/>
                <a:gd name="f160" fmla="*/ f129 f59 1"/>
                <a:gd name="f161" fmla="*/ f130 f58 1"/>
                <a:gd name="f162" fmla="*/ f131 f59 1"/>
                <a:gd name="f163" fmla="*/ f132 f58 1"/>
                <a:gd name="f164" fmla="*/ f133 f59 1"/>
                <a:gd name="f165" fmla="*/ f134 f58 1"/>
                <a:gd name="f166" fmla="*/ f135 f59 1"/>
                <a:gd name="f167" fmla="*/ f136 f58 1"/>
                <a:gd name="f168" fmla="*/ f137 f59 1"/>
                <a:gd name="f169" fmla="*/ f138 f58 1"/>
                <a:gd name="f170" fmla="*/ f139 f59 1"/>
                <a:gd name="f171" fmla="*/ f140 f58 1"/>
                <a:gd name="f172" fmla="*/ f141 f59 1"/>
                <a:gd name="f173" fmla="*/ f142 f59 1"/>
                <a:gd name="f174" fmla="*/ f143 f59 1"/>
                <a:gd name="f175" fmla="*/ f144 f59 1"/>
                <a:gd name="f176" fmla="*/ f145 f58 1"/>
                <a:gd name="f177" fmla="*/ f146 f59 1"/>
                <a:gd name="f178" fmla="*/ f147 f58 1"/>
                <a:gd name="f179" fmla="*/ f148 f59 1"/>
                <a:gd name="f180" fmla="*/ f149 f58 1"/>
                <a:gd name="f181" fmla="*/ f150 f59 1"/>
                <a:gd name="f182" fmla="*/ f151 f58 1"/>
                <a:gd name="f183" fmla="*/ f152 f58 1"/>
                <a:gd name="f184" fmla="*/ f153 f59 1"/>
                <a:gd name="f185" fmla="*/ f154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9" y="f160"/>
                </a:cxn>
                <a:cxn ang="f96">
                  <a:pos x="f159" y="f160"/>
                </a:cxn>
                <a:cxn ang="f96">
                  <a:pos x="f161" y="f162"/>
                </a:cxn>
                <a:cxn ang="f96">
                  <a:pos x="f163" y="f164"/>
                </a:cxn>
                <a:cxn ang="f96">
                  <a:pos x="f165" y="f166"/>
                </a:cxn>
                <a:cxn ang="f96">
                  <a:pos x="f167" y="f168"/>
                </a:cxn>
                <a:cxn ang="f96">
                  <a:pos x="f169" y="f170"/>
                </a:cxn>
                <a:cxn ang="f96">
                  <a:pos x="f171" y="f172"/>
                </a:cxn>
                <a:cxn ang="f96">
                  <a:pos x="f171" y="f173"/>
                </a:cxn>
                <a:cxn ang="f96">
                  <a:pos x="f171" y="f174"/>
                </a:cxn>
                <a:cxn ang="f96">
                  <a:pos x="f171" y="f175"/>
                </a:cxn>
                <a:cxn ang="f96">
                  <a:pos x="f176" y="f177"/>
                </a:cxn>
                <a:cxn ang="f96">
                  <a:pos x="f178" y="f179"/>
                </a:cxn>
                <a:cxn ang="f96">
                  <a:pos x="f180" y="f181"/>
                </a:cxn>
                <a:cxn ang="f96">
                  <a:pos x="f182" y="f181"/>
                </a:cxn>
                <a:cxn ang="f96">
                  <a:pos x="f182" y="f181"/>
                </a:cxn>
                <a:cxn ang="f96">
                  <a:pos x="f183" y="f184"/>
                </a:cxn>
                <a:cxn ang="f96">
                  <a:pos x="f183" y="f185"/>
                </a:cxn>
              </a:cxnLst>
              <a:rect l="f155" t="f158" r="f156" b="f157"/>
              <a:pathLst>
                <a:path w="50326" h="23578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15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29" y="f31"/>
                    <a:pt x="f27" y="f32"/>
                  </a:cubicBezTo>
                  <a:cubicBezTo>
                    <a:pt x="f29" y="f33"/>
                    <a:pt x="f29" y="f34"/>
                    <a:pt x="f27" y="f35"/>
                  </a:cubicBezTo>
                  <a:cubicBezTo>
                    <a:pt x="f36" y="f37"/>
                    <a:pt x="f36" y="f38"/>
                    <a:pt x="f27" y="f39"/>
                  </a:cubicBezTo>
                  <a:lnTo>
                    <a:pt x="f40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4" y="f53"/>
                  </a:lnTo>
                  <a:lnTo>
                    <a:pt x="f54" y="f53"/>
                  </a:lnTo>
                  <a:lnTo>
                    <a:pt x="f55" y="f7"/>
                  </a:lnTo>
                  <a:lnTo>
                    <a:pt x="f55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9" name="Freeform: Shape 919">
              <a:extLst>
                <a:ext uri="{FF2B5EF4-FFF2-40B4-BE49-F238E27FC236}">
                  <a16:creationId xmlns:a16="http://schemas.microsoft.com/office/drawing/2014/main" id="{21BD2BB9-4E97-06FF-62BB-4F217446C3FA}"/>
                </a:ext>
              </a:extLst>
            </p:cNvPr>
            <p:cNvSpPr/>
            <p:nvPr/>
          </p:nvSpPr>
          <p:spPr>
            <a:xfrm>
              <a:off x="10262064" y="6107917"/>
              <a:ext cx="3337" cy="44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40"/>
                <a:gd name="f7" fmla="val 4443"/>
                <a:gd name="f8" fmla="val 166"/>
                <a:gd name="f9" fmla="val 4444"/>
                <a:gd name="f10" fmla="val 2579"/>
                <a:gd name="f11" fmla="val 2680"/>
                <a:gd name="f12" fmla="val 3593"/>
                <a:gd name="f13" fmla="val 2934"/>
                <a:gd name="f14" fmla="val 2781"/>
                <a:gd name="f15" fmla="val 3341"/>
                <a:gd name="f16" fmla="val 2032"/>
                <a:gd name="f17" fmla="val 801"/>
                <a:gd name="f18" fmla="val 27"/>
                <a:gd name="f19" fmla="val 1346"/>
                <a:gd name="f20" fmla="val -189"/>
                <a:gd name="f21" fmla="val 2933"/>
                <a:gd name="f22" fmla="+- 0 0 -90"/>
                <a:gd name="f23" fmla="*/ f3 1 3340"/>
                <a:gd name="f24" fmla="*/ f4 1 4443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340"/>
                <a:gd name="f33" fmla="*/ f29 1 4443"/>
                <a:gd name="f34" fmla="*/ 166 f30 1"/>
                <a:gd name="f35" fmla="*/ 4444 f29 1"/>
                <a:gd name="f36" fmla="*/ 2579 f30 1"/>
                <a:gd name="f37" fmla="*/ 3341 f30 1"/>
                <a:gd name="f38" fmla="*/ 2032 f29 1"/>
                <a:gd name="f39" fmla="*/ 801 f30 1"/>
                <a:gd name="f40" fmla="*/ 0 f29 1"/>
                <a:gd name="f41" fmla="+- f31 0 f1"/>
                <a:gd name="f42" fmla="*/ f34 1 3340"/>
                <a:gd name="f43" fmla="*/ f35 1 4443"/>
                <a:gd name="f44" fmla="*/ f36 1 3340"/>
                <a:gd name="f45" fmla="*/ f37 1 3340"/>
                <a:gd name="f46" fmla="*/ f38 1 4443"/>
                <a:gd name="f47" fmla="*/ f39 1 3340"/>
                <a:gd name="f48" fmla="*/ f40 1 4443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2"/>
                <a:gd name="f57" fmla="*/ f46 1 f33"/>
                <a:gd name="f58" fmla="*/ f47 1 f32"/>
                <a:gd name="f59" fmla="*/ f48 1 f33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3 1"/>
                <a:gd name="f68" fmla="*/ f57 f24 1"/>
                <a:gd name="f69" fmla="*/ f58 f23 1"/>
                <a:gd name="f70" fmla="*/ f5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5"/>
                </a:cxn>
                <a:cxn ang="f41">
                  <a:pos x="f67" y="f68"/>
                </a:cxn>
                <a:cxn ang="f41">
                  <a:pos x="f69" y="f70"/>
                </a:cxn>
                <a:cxn ang="f41">
                  <a:pos x="f64" y="f65"/>
                </a:cxn>
              </a:cxnLst>
              <a:rect l="f60" t="f63" r="f61" b="f62"/>
              <a:pathLst>
                <a:path w="3340" h="4443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7" y="f5"/>
                  </a:lnTo>
                  <a:cubicBezTo>
                    <a:pt x="f18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0" name="Freeform: Shape 920">
              <a:extLst>
                <a:ext uri="{FF2B5EF4-FFF2-40B4-BE49-F238E27FC236}">
                  <a16:creationId xmlns:a16="http://schemas.microsoft.com/office/drawing/2014/main" id="{F50C0D2C-22DB-6AED-1CF4-B7F793C64DEF}"/>
                </a:ext>
              </a:extLst>
            </p:cNvPr>
            <p:cNvSpPr/>
            <p:nvPr/>
          </p:nvSpPr>
          <p:spPr>
            <a:xfrm>
              <a:off x="10265529" y="6105915"/>
              <a:ext cx="10415" cy="36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11"/>
                <a:gd name="f7" fmla="val 3650"/>
                <a:gd name="f8" fmla="val 2127"/>
                <a:gd name="f9" fmla="val 7872"/>
                <a:gd name="f10" fmla="val 95"/>
                <a:gd name="f11" fmla="val 6602"/>
                <a:gd name="f12" fmla="val 5713"/>
                <a:gd name="f13" fmla="val 4913"/>
                <a:gd name="f14" fmla="val -32"/>
                <a:gd name="f15" fmla="val 4101"/>
                <a:gd name="f16" fmla="val 3301"/>
                <a:gd name="f17" fmla="val 2069"/>
                <a:gd name="f18" fmla="val 324"/>
                <a:gd name="f19" fmla="val 927"/>
                <a:gd name="f20" fmla="val 895"/>
                <a:gd name="f21" fmla="val 1746"/>
                <a:gd name="f22" fmla="val 2539"/>
                <a:gd name="f23" fmla="val 3390"/>
                <a:gd name="f24" fmla="val 2355"/>
                <a:gd name="f25" fmla="val 4634"/>
                <a:gd name="f26" fmla="val 1378"/>
                <a:gd name="f27" fmla="val 6094"/>
                <a:gd name="f28" fmla="val 857"/>
                <a:gd name="f29" fmla="val 7643"/>
                <a:gd name="f30" fmla="val 755"/>
                <a:gd name="f31" fmla="val 9167"/>
                <a:gd name="f32" fmla="val 1200"/>
                <a:gd name="f33" fmla="+- 0 0 -90"/>
                <a:gd name="f34" fmla="*/ f3 1 10411"/>
                <a:gd name="f35" fmla="*/ f4 1 3650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0411"/>
                <a:gd name="f44" fmla="*/ f40 1 3650"/>
                <a:gd name="f45" fmla="*/ 10411 f41 1"/>
                <a:gd name="f46" fmla="*/ 2127 f40 1"/>
                <a:gd name="f47" fmla="*/ 7872 f41 1"/>
                <a:gd name="f48" fmla="*/ 95 f40 1"/>
                <a:gd name="f49" fmla="*/ 6602 f41 1"/>
                <a:gd name="f50" fmla="*/ 5713 f41 1"/>
                <a:gd name="f51" fmla="*/ 3301 f41 1"/>
                <a:gd name="f52" fmla="*/ 0 f41 1"/>
                <a:gd name="f53" fmla="*/ 1746 f40 1"/>
                <a:gd name="f54" fmla="*/ 2539 f41 1"/>
                <a:gd name="f55" fmla="*/ 3650 f40 1"/>
                <a:gd name="f56" fmla="*/ 6094 f41 1"/>
                <a:gd name="f57" fmla="*/ 857 f40 1"/>
                <a:gd name="f58" fmla="+- f42 0 f1"/>
                <a:gd name="f59" fmla="*/ f45 1 10411"/>
                <a:gd name="f60" fmla="*/ f46 1 3650"/>
                <a:gd name="f61" fmla="*/ f47 1 10411"/>
                <a:gd name="f62" fmla="*/ f48 1 3650"/>
                <a:gd name="f63" fmla="*/ f49 1 10411"/>
                <a:gd name="f64" fmla="*/ f50 1 10411"/>
                <a:gd name="f65" fmla="*/ f51 1 10411"/>
                <a:gd name="f66" fmla="*/ f52 1 10411"/>
                <a:gd name="f67" fmla="*/ f53 1 3650"/>
                <a:gd name="f68" fmla="*/ f54 1 10411"/>
                <a:gd name="f69" fmla="*/ f55 1 3650"/>
                <a:gd name="f70" fmla="*/ f56 1 10411"/>
                <a:gd name="f71" fmla="*/ f57 1 3650"/>
                <a:gd name="f72" fmla="*/ f36 1 f43"/>
                <a:gd name="f73" fmla="*/ f37 1 f43"/>
                <a:gd name="f74" fmla="*/ f36 1 f44"/>
                <a:gd name="f75" fmla="*/ f38 1 f44"/>
                <a:gd name="f76" fmla="*/ f59 1 f43"/>
                <a:gd name="f77" fmla="*/ f60 1 f44"/>
                <a:gd name="f78" fmla="*/ f61 1 f43"/>
                <a:gd name="f79" fmla="*/ f62 1 f44"/>
                <a:gd name="f80" fmla="*/ f63 1 f43"/>
                <a:gd name="f81" fmla="*/ f64 1 f43"/>
                <a:gd name="f82" fmla="*/ f65 1 f43"/>
                <a:gd name="f83" fmla="*/ f66 1 f43"/>
                <a:gd name="f84" fmla="*/ f67 1 f44"/>
                <a:gd name="f85" fmla="*/ f68 1 f43"/>
                <a:gd name="f86" fmla="*/ f69 1 f44"/>
                <a:gd name="f87" fmla="*/ f70 1 f43"/>
                <a:gd name="f88" fmla="*/ f71 1 f44"/>
                <a:gd name="f89" fmla="*/ f72 f34 1"/>
                <a:gd name="f90" fmla="*/ f73 f34 1"/>
                <a:gd name="f91" fmla="*/ f75 f35 1"/>
                <a:gd name="f92" fmla="*/ f74 f35 1"/>
                <a:gd name="f93" fmla="*/ f76 f34 1"/>
                <a:gd name="f94" fmla="*/ f77 f35 1"/>
                <a:gd name="f95" fmla="*/ f78 f34 1"/>
                <a:gd name="f96" fmla="*/ f79 f35 1"/>
                <a:gd name="f97" fmla="*/ f80 f34 1"/>
                <a:gd name="f98" fmla="*/ f81 f34 1"/>
                <a:gd name="f99" fmla="*/ f82 f34 1"/>
                <a:gd name="f100" fmla="*/ f83 f34 1"/>
                <a:gd name="f101" fmla="*/ f84 f35 1"/>
                <a:gd name="f102" fmla="*/ f85 f34 1"/>
                <a:gd name="f103" fmla="*/ f86 f35 1"/>
                <a:gd name="f104" fmla="*/ f87 f34 1"/>
                <a:gd name="f105" fmla="*/ f88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3" y="f94"/>
                </a:cxn>
                <a:cxn ang="f58">
                  <a:pos x="f93" y="f94"/>
                </a:cxn>
                <a:cxn ang="f58">
                  <a:pos x="f95" y="f96"/>
                </a:cxn>
                <a:cxn ang="f58">
                  <a:pos x="f95" y="f96"/>
                </a:cxn>
                <a:cxn ang="f58">
                  <a:pos x="f95" y="f96"/>
                </a:cxn>
                <a:cxn ang="f58">
                  <a:pos x="f97" y="f96"/>
                </a:cxn>
                <a:cxn ang="f58">
                  <a:pos x="f98" y="f96"/>
                </a:cxn>
                <a:cxn ang="f58">
                  <a:pos x="f98" y="f96"/>
                </a:cxn>
                <a:cxn ang="f58">
                  <a:pos x="f99" y="f96"/>
                </a:cxn>
                <a:cxn ang="f58">
                  <a:pos x="f100" y="f101"/>
                </a:cxn>
                <a:cxn ang="f58">
                  <a:pos x="f102" y="f103"/>
                </a:cxn>
                <a:cxn ang="f58">
                  <a:pos x="f104" y="f105"/>
                </a:cxn>
                <a:cxn ang="f58">
                  <a:pos x="f93" y="f94"/>
                </a:cxn>
              </a:cxnLst>
              <a:rect l="f89" t="f92" r="f90" b="f91"/>
              <a:pathLst>
                <a:path w="10411" h="3650">
                  <a:moveTo>
                    <a:pt x="f6" y="f8"/>
                  </a:moveTo>
                  <a:lnTo>
                    <a:pt x="f6" y="f8"/>
                  </a:lnTo>
                  <a:lnTo>
                    <a:pt x="f9" y="f10"/>
                  </a:lnTo>
                  <a:cubicBezTo>
                    <a:pt x="f9" y="f10"/>
                    <a:pt x="f9" y="f10"/>
                    <a:pt x="f9" y="f10"/>
                  </a:cubicBezTo>
                  <a:lnTo>
                    <a:pt x="f9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2" y="f10"/>
                  </a:lnTo>
                  <a:cubicBezTo>
                    <a:pt x="f13" y="f14"/>
                    <a:pt x="f15" y="f14"/>
                    <a:pt x="f16" y="f10"/>
                  </a:cubicBezTo>
                  <a:cubicBezTo>
                    <a:pt x="f17" y="f18"/>
                    <a:pt x="f19" y="f20"/>
                    <a:pt x="f5" y="f21"/>
                  </a:cubicBezTo>
                  <a:lnTo>
                    <a:pt x="f22" y="f7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1" name="Freeform: Shape 921">
              <a:extLst>
                <a:ext uri="{FF2B5EF4-FFF2-40B4-BE49-F238E27FC236}">
                  <a16:creationId xmlns:a16="http://schemas.microsoft.com/office/drawing/2014/main" id="{240B7BE3-76A3-DE6D-ECB3-5D737D44FADE}"/>
                </a:ext>
              </a:extLst>
            </p:cNvPr>
            <p:cNvSpPr/>
            <p:nvPr/>
          </p:nvSpPr>
          <p:spPr>
            <a:xfrm>
              <a:off x="10245906" y="6092107"/>
              <a:ext cx="20884" cy="173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887"/>
                <a:gd name="f7" fmla="val 17331"/>
                <a:gd name="f8" fmla="val 319"/>
                <a:gd name="f9" fmla="val 1968"/>
                <a:gd name="f10" fmla="val 12254"/>
                <a:gd name="f11" fmla="val 11618"/>
                <a:gd name="f12" fmla="val 16825"/>
                <a:gd name="f13" fmla="val 15300"/>
                <a:gd name="f14" fmla="val 19364"/>
                <a:gd name="f15" fmla="val 19758"/>
                <a:gd name="f16" fmla="val 16569"/>
                <a:gd name="f17" fmla="val 20265"/>
                <a:gd name="f18" fmla="val 15884"/>
                <a:gd name="f19" fmla="val 20888"/>
                <a:gd name="f20" fmla="val 18348"/>
                <a:gd name="f21" fmla="val 13395"/>
                <a:gd name="f22" fmla="val 16190"/>
                <a:gd name="f23" fmla="val 1970"/>
                <a:gd name="f24" fmla="val 190"/>
                <a:gd name="f25" fmla="val 1538"/>
                <a:gd name="f26" fmla="val -63"/>
                <a:gd name="f27" fmla="val 1005"/>
                <a:gd name="f28" fmla="val 573"/>
                <a:gd name="f29" fmla="val 27"/>
                <a:gd name="f30" fmla="val 508"/>
                <a:gd name="f31" fmla="val -164"/>
                <a:gd name="f32" fmla="val 1206"/>
                <a:gd name="f33" fmla="val 154"/>
                <a:gd name="f34" fmla="val 1752"/>
                <a:gd name="f35" fmla="val 205"/>
                <a:gd name="f36" fmla="val 1828"/>
                <a:gd name="f37" fmla="val 255"/>
                <a:gd name="f38" fmla="val 1905"/>
                <a:gd name="f39" fmla="+- 0 0 -90"/>
                <a:gd name="f40" fmla="*/ f3 1 20887"/>
                <a:gd name="f41" fmla="*/ f4 1 17331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0887"/>
                <a:gd name="f50" fmla="*/ f46 1 17331"/>
                <a:gd name="f51" fmla="*/ 319 f47 1"/>
                <a:gd name="f52" fmla="*/ 1968 f46 1"/>
                <a:gd name="f53" fmla="*/ 12254 f47 1"/>
                <a:gd name="f54" fmla="*/ 11618 f46 1"/>
                <a:gd name="f55" fmla="*/ 16825 f47 1"/>
                <a:gd name="f56" fmla="*/ 15300 f46 1"/>
                <a:gd name="f57" fmla="*/ 19364 f47 1"/>
                <a:gd name="f58" fmla="*/ 17331 f46 1"/>
                <a:gd name="f59" fmla="*/ 20888 f47 1"/>
                <a:gd name="f60" fmla="*/ 18348 f47 1"/>
                <a:gd name="f61" fmla="*/ 13395 f46 1"/>
                <a:gd name="f62" fmla="*/ 16190 f47 1"/>
                <a:gd name="f63" fmla="*/ 1970 f47 1"/>
                <a:gd name="f64" fmla="*/ 190 f46 1"/>
                <a:gd name="f65" fmla="*/ 573 f47 1"/>
                <a:gd name="f66" fmla="*/ 154 f47 1"/>
                <a:gd name="f67" fmla="*/ 1752 f46 1"/>
                <a:gd name="f68" fmla="+- f48 0 f1"/>
                <a:gd name="f69" fmla="*/ f51 1 20887"/>
                <a:gd name="f70" fmla="*/ f52 1 17331"/>
                <a:gd name="f71" fmla="*/ f53 1 20887"/>
                <a:gd name="f72" fmla="*/ f54 1 17331"/>
                <a:gd name="f73" fmla="*/ f55 1 20887"/>
                <a:gd name="f74" fmla="*/ f56 1 17331"/>
                <a:gd name="f75" fmla="*/ f57 1 20887"/>
                <a:gd name="f76" fmla="*/ f58 1 17331"/>
                <a:gd name="f77" fmla="*/ f59 1 20887"/>
                <a:gd name="f78" fmla="*/ f60 1 20887"/>
                <a:gd name="f79" fmla="*/ f61 1 17331"/>
                <a:gd name="f80" fmla="*/ f62 1 20887"/>
                <a:gd name="f81" fmla="*/ f63 1 20887"/>
                <a:gd name="f82" fmla="*/ f64 1 17331"/>
                <a:gd name="f83" fmla="*/ f65 1 20887"/>
                <a:gd name="f84" fmla="*/ f66 1 20887"/>
                <a:gd name="f85" fmla="*/ f67 1 17331"/>
                <a:gd name="f86" fmla="*/ f42 1 f49"/>
                <a:gd name="f87" fmla="*/ f43 1 f49"/>
                <a:gd name="f88" fmla="*/ f42 1 f50"/>
                <a:gd name="f89" fmla="*/ f44 1 f50"/>
                <a:gd name="f90" fmla="*/ f69 1 f49"/>
                <a:gd name="f91" fmla="*/ f70 1 f50"/>
                <a:gd name="f92" fmla="*/ f71 1 f49"/>
                <a:gd name="f93" fmla="*/ f72 1 f50"/>
                <a:gd name="f94" fmla="*/ f73 1 f49"/>
                <a:gd name="f95" fmla="*/ f74 1 f50"/>
                <a:gd name="f96" fmla="*/ f75 1 f49"/>
                <a:gd name="f97" fmla="*/ f76 1 f50"/>
                <a:gd name="f98" fmla="*/ f77 1 f49"/>
                <a:gd name="f99" fmla="*/ f78 1 f49"/>
                <a:gd name="f100" fmla="*/ f79 1 f50"/>
                <a:gd name="f101" fmla="*/ f80 1 f49"/>
                <a:gd name="f102" fmla="*/ f81 1 f49"/>
                <a:gd name="f103" fmla="*/ f82 1 f50"/>
                <a:gd name="f104" fmla="*/ f83 1 f49"/>
                <a:gd name="f105" fmla="*/ f84 1 f49"/>
                <a:gd name="f106" fmla="*/ f85 1 f50"/>
                <a:gd name="f107" fmla="*/ f86 f40 1"/>
                <a:gd name="f108" fmla="*/ f87 f40 1"/>
                <a:gd name="f109" fmla="*/ f89 f41 1"/>
                <a:gd name="f110" fmla="*/ f88 f41 1"/>
                <a:gd name="f111" fmla="*/ f90 f40 1"/>
                <a:gd name="f112" fmla="*/ f91 f41 1"/>
                <a:gd name="f113" fmla="*/ f92 f40 1"/>
                <a:gd name="f114" fmla="*/ f93 f41 1"/>
                <a:gd name="f115" fmla="*/ f94 f40 1"/>
                <a:gd name="f116" fmla="*/ f95 f41 1"/>
                <a:gd name="f117" fmla="*/ f96 f40 1"/>
                <a:gd name="f118" fmla="*/ f97 f41 1"/>
                <a:gd name="f119" fmla="*/ f98 f40 1"/>
                <a:gd name="f120" fmla="*/ f99 f40 1"/>
                <a:gd name="f121" fmla="*/ f100 f41 1"/>
                <a:gd name="f122" fmla="*/ f101 f40 1"/>
                <a:gd name="f123" fmla="*/ f102 f40 1"/>
                <a:gd name="f124" fmla="*/ f103 f41 1"/>
                <a:gd name="f125" fmla="*/ f104 f40 1"/>
                <a:gd name="f126" fmla="*/ f105 f40 1"/>
                <a:gd name="f127" fmla="*/ f106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1" y="f112"/>
                </a:cxn>
                <a:cxn ang="f68">
                  <a:pos x="f111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16"/>
                </a:cxn>
                <a:cxn ang="f68">
                  <a:pos x="f120" y="f121"/>
                </a:cxn>
                <a:cxn ang="f68">
                  <a:pos x="f122" y="f114"/>
                </a:cxn>
                <a:cxn ang="f68">
                  <a:pos x="f123" y="f124"/>
                </a:cxn>
                <a:cxn ang="f68">
                  <a:pos x="f123" y="f124"/>
                </a:cxn>
                <a:cxn ang="f68">
                  <a:pos x="f123" y="f124"/>
                </a:cxn>
                <a:cxn ang="f68">
                  <a:pos x="f125" y="f124"/>
                </a:cxn>
                <a:cxn ang="f68">
                  <a:pos x="f126" y="f127"/>
                </a:cxn>
                <a:cxn ang="f68">
                  <a:pos x="f111" y="f112"/>
                </a:cxn>
              </a:cxnLst>
              <a:rect l="f107" t="f110" r="f108" b="f109"/>
              <a:pathLst>
                <a:path w="20887" h="17331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7"/>
                  </a:lnTo>
                  <a:cubicBezTo>
                    <a:pt x="f15" y="f16"/>
                    <a:pt x="f17" y="f18"/>
                    <a:pt x="f19" y="f13"/>
                  </a:cubicBezTo>
                  <a:lnTo>
                    <a:pt x="f20" y="f21"/>
                  </a:lnTo>
                  <a:lnTo>
                    <a:pt x="f22" y="f11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6"/>
                    <a:pt x="f28" y="f24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2" name="Freeform: Shape 922">
              <a:extLst>
                <a:ext uri="{FF2B5EF4-FFF2-40B4-BE49-F238E27FC236}">
                  <a16:creationId xmlns:a16="http://schemas.microsoft.com/office/drawing/2014/main" id="{9B28D26E-47B5-7A95-4A5D-71887DDEA8E6}"/>
                </a:ext>
              </a:extLst>
            </p:cNvPr>
            <p:cNvSpPr/>
            <p:nvPr/>
          </p:nvSpPr>
          <p:spPr>
            <a:xfrm>
              <a:off x="10243053" y="5780973"/>
              <a:ext cx="31738" cy="427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1"/>
                <a:gd name="f7" fmla="val 42788"/>
                <a:gd name="f8" fmla="val 3809"/>
                <a:gd name="f9" fmla="val 10538"/>
                <a:gd name="f10" fmla="val 2539"/>
                <a:gd name="f11" fmla="val 14728"/>
                <a:gd name="f12" fmla="val 4952"/>
                <a:gd name="f13" fmla="val 18664"/>
                <a:gd name="f14" fmla="val 19934"/>
                <a:gd name="f15" fmla="val 18359"/>
                <a:gd name="f16" fmla="val 39267"/>
                <a:gd name="f17" fmla="val 35137"/>
                <a:gd name="f18" fmla="val 23464"/>
                <a:gd name="f19" fmla="val 33564"/>
                <a:gd name="f20" fmla="val 26358"/>
                <a:gd name="f21" fmla="val 32271"/>
                <a:gd name="f22" fmla="val 29749"/>
                <a:gd name="f23" fmla="val 33087"/>
                <a:gd name="f24" fmla="val 31742"/>
                <a:gd name="f25" fmla="val 35551"/>
                <a:gd name="f26" fmla="val 29075"/>
                <a:gd name="f27" fmla="val 31361"/>
                <a:gd name="f28" fmla="val 9650"/>
                <a:gd name="f29" fmla="val 10576"/>
                <a:gd name="f30" fmla="val 1206"/>
                <a:gd name="f31" fmla="val 11110"/>
                <a:gd name="f32" fmla="val 2669"/>
                <a:gd name="f33" fmla="val 11173"/>
                <a:gd name="f34" fmla="val 4190"/>
                <a:gd name="f35" fmla="val 10843"/>
                <a:gd name="f36" fmla="val 7948"/>
                <a:gd name="f37" fmla="val 7580"/>
                <a:gd name="f38" fmla="val 10759"/>
                <a:gd name="f39" fmla="+- 0 0 -90"/>
                <a:gd name="f40" fmla="*/ f3 1 31741"/>
                <a:gd name="f41" fmla="*/ f4 1 42788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31741"/>
                <a:gd name="f50" fmla="*/ f46 1 42788"/>
                <a:gd name="f51" fmla="*/ 3809 f47 1"/>
                <a:gd name="f52" fmla="*/ 10538 f46 1"/>
                <a:gd name="f53" fmla="*/ 0 f47 1"/>
                <a:gd name="f54" fmla="*/ 2539 f47 1"/>
                <a:gd name="f55" fmla="*/ 14728 f46 1"/>
                <a:gd name="f56" fmla="*/ 4952 f47 1"/>
                <a:gd name="f57" fmla="*/ 18664 f46 1"/>
                <a:gd name="f58" fmla="*/ 19934 f47 1"/>
                <a:gd name="f59" fmla="*/ 42788 f46 1"/>
                <a:gd name="f60" fmla="*/ 23464 f47 1"/>
                <a:gd name="f61" fmla="*/ 33564 f46 1"/>
                <a:gd name="f62" fmla="*/ 31742 f47 1"/>
                <a:gd name="f63" fmla="*/ 35551 f46 1"/>
                <a:gd name="f64" fmla="*/ 29075 f47 1"/>
                <a:gd name="f65" fmla="*/ 31361 f46 1"/>
                <a:gd name="f66" fmla="*/ 9650 f47 1"/>
                <a:gd name="f67" fmla="*/ 0 f46 1"/>
                <a:gd name="f68" fmla="*/ 11173 f47 1"/>
                <a:gd name="f69" fmla="*/ 4190 f46 1"/>
                <a:gd name="f70" fmla="+- f48 0 f1"/>
                <a:gd name="f71" fmla="*/ f51 1 31741"/>
                <a:gd name="f72" fmla="*/ f52 1 42788"/>
                <a:gd name="f73" fmla="*/ f53 1 31741"/>
                <a:gd name="f74" fmla="*/ f54 1 31741"/>
                <a:gd name="f75" fmla="*/ f55 1 42788"/>
                <a:gd name="f76" fmla="*/ f56 1 31741"/>
                <a:gd name="f77" fmla="*/ f57 1 42788"/>
                <a:gd name="f78" fmla="*/ f58 1 31741"/>
                <a:gd name="f79" fmla="*/ f59 1 42788"/>
                <a:gd name="f80" fmla="*/ f60 1 31741"/>
                <a:gd name="f81" fmla="*/ f61 1 42788"/>
                <a:gd name="f82" fmla="*/ f62 1 31741"/>
                <a:gd name="f83" fmla="*/ f63 1 42788"/>
                <a:gd name="f84" fmla="*/ f64 1 31741"/>
                <a:gd name="f85" fmla="*/ f65 1 42788"/>
                <a:gd name="f86" fmla="*/ f66 1 31741"/>
                <a:gd name="f87" fmla="*/ f67 1 42788"/>
                <a:gd name="f88" fmla="*/ f68 1 31741"/>
                <a:gd name="f89" fmla="*/ f69 1 42788"/>
                <a:gd name="f90" fmla="*/ f42 1 f49"/>
                <a:gd name="f91" fmla="*/ f43 1 f49"/>
                <a:gd name="f92" fmla="*/ f42 1 f50"/>
                <a:gd name="f93" fmla="*/ f44 1 f50"/>
                <a:gd name="f94" fmla="*/ f71 1 f49"/>
                <a:gd name="f95" fmla="*/ f72 1 f50"/>
                <a:gd name="f96" fmla="*/ f73 1 f49"/>
                <a:gd name="f97" fmla="*/ f74 1 f49"/>
                <a:gd name="f98" fmla="*/ f75 1 f50"/>
                <a:gd name="f99" fmla="*/ f76 1 f49"/>
                <a:gd name="f100" fmla="*/ f77 1 f50"/>
                <a:gd name="f101" fmla="*/ f78 1 f49"/>
                <a:gd name="f102" fmla="*/ f79 1 f50"/>
                <a:gd name="f103" fmla="*/ f80 1 f49"/>
                <a:gd name="f104" fmla="*/ f81 1 f50"/>
                <a:gd name="f105" fmla="*/ f82 1 f49"/>
                <a:gd name="f106" fmla="*/ f83 1 f50"/>
                <a:gd name="f107" fmla="*/ f84 1 f49"/>
                <a:gd name="f108" fmla="*/ f85 1 f50"/>
                <a:gd name="f109" fmla="*/ f86 1 f49"/>
                <a:gd name="f110" fmla="*/ f87 1 f50"/>
                <a:gd name="f111" fmla="*/ f88 1 f49"/>
                <a:gd name="f112" fmla="*/ f89 1 f50"/>
                <a:gd name="f113" fmla="*/ f90 f40 1"/>
                <a:gd name="f114" fmla="*/ f91 f40 1"/>
                <a:gd name="f115" fmla="*/ f93 f41 1"/>
                <a:gd name="f116" fmla="*/ f92 f41 1"/>
                <a:gd name="f117" fmla="*/ f94 f40 1"/>
                <a:gd name="f118" fmla="*/ f95 f41 1"/>
                <a:gd name="f119" fmla="*/ f96 f40 1"/>
                <a:gd name="f120" fmla="*/ f97 f40 1"/>
                <a:gd name="f121" fmla="*/ f98 f41 1"/>
                <a:gd name="f122" fmla="*/ f99 f40 1"/>
                <a:gd name="f123" fmla="*/ f100 f41 1"/>
                <a:gd name="f124" fmla="*/ f101 f40 1"/>
                <a:gd name="f125" fmla="*/ f102 f41 1"/>
                <a:gd name="f126" fmla="*/ f103 f40 1"/>
                <a:gd name="f127" fmla="*/ f104 f41 1"/>
                <a:gd name="f128" fmla="*/ f105 f40 1"/>
                <a:gd name="f129" fmla="*/ f106 f41 1"/>
                <a:gd name="f130" fmla="*/ f107 f40 1"/>
                <a:gd name="f131" fmla="*/ f108 f41 1"/>
                <a:gd name="f132" fmla="*/ f109 f40 1"/>
                <a:gd name="f133" fmla="*/ f110 f41 1"/>
                <a:gd name="f134" fmla="*/ f111 f40 1"/>
                <a:gd name="f135" fmla="*/ f112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7" y="f118"/>
                </a:cxn>
                <a:cxn ang="f70">
                  <a:pos x="f119" y="f118"/>
                </a:cxn>
                <a:cxn ang="f70">
                  <a:pos x="f120" y="f121"/>
                </a:cxn>
                <a:cxn ang="f70">
                  <a:pos x="f122" y="f123"/>
                </a:cxn>
                <a:cxn ang="f70">
                  <a:pos x="f124" y="f125"/>
                </a:cxn>
                <a:cxn ang="f70">
                  <a:pos x="f126" y="f127"/>
                </a:cxn>
                <a:cxn ang="f70">
                  <a:pos x="f128" y="f129"/>
                </a:cxn>
                <a:cxn ang="f70">
                  <a:pos x="f130" y="f131"/>
                </a:cxn>
                <a:cxn ang="f70">
                  <a:pos x="f132" y="f133"/>
                </a:cxn>
                <a:cxn ang="f70">
                  <a:pos x="f132" y="f133"/>
                </a:cxn>
                <a:cxn ang="f70">
                  <a:pos x="f134" y="f135"/>
                </a:cxn>
                <a:cxn ang="f70">
                  <a:pos x="f117" y="f118"/>
                </a:cxn>
              </a:cxnLst>
              <a:rect l="f113" t="f116" r="f114" b="f115"/>
              <a:pathLst>
                <a:path w="31741" h="42788">
                  <a:moveTo>
                    <a:pt x="f8" y="f9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7"/>
                  </a:lnTo>
                  <a:cubicBezTo>
                    <a:pt x="f15" y="f16"/>
                    <a:pt x="f14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8" y="f5"/>
                  </a:lnTo>
                  <a:lnTo>
                    <a:pt x="f28" y="f5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3" name="Freeform: Shape 923">
              <a:extLst>
                <a:ext uri="{FF2B5EF4-FFF2-40B4-BE49-F238E27FC236}">
                  <a16:creationId xmlns:a16="http://schemas.microsoft.com/office/drawing/2014/main" id="{EF745D6C-3611-25E9-8F20-E5E301717C25}"/>
                </a:ext>
              </a:extLst>
            </p:cNvPr>
            <p:cNvSpPr/>
            <p:nvPr/>
          </p:nvSpPr>
          <p:spPr>
            <a:xfrm>
              <a:off x="10262384" y="5813544"/>
              <a:ext cx="15956" cy="171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60"/>
                <a:gd name="f7" fmla="val 17196"/>
                <a:gd name="f8" fmla="val 3150"/>
                <a:gd name="f9" fmla="val 13896"/>
                <a:gd name="f10" fmla="val 4394"/>
                <a:gd name="f11" fmla="val 15938"/>
                <a:gd name="f12" fmla="val 6603"/>
                <a:gd name="f13" fmla="val 17189"/>
                <a:gd name="f14" fmla="val 8990"/>
                <a:gd name="f15" fmla="val 17197"/>
                <a:gd name="f16" fmla="val 10285"/>
                <a:gd name="f17" fmla="val 17176"/>
                <a:gd name="f18" fmla="val 11555"/>
                <a:gd name="f19" fmla="val 16827"/>
                <a:gd name="f20" fmla="val 12672"/>
                <a:gd name="f21" fmla="val 16181"/>
                <a:gd name="f22" fmla="val 15910"/>
                <a:gd name="f23" fmla="val 14162"/>
                <a:gd name="f24" fmla="val 16925"/>
                <a:gd name="f25" fmla="val 9924"/>
                <a:gd name="f26" fmla="val 14958"/>
                <a:gd name="f27" fmla="val 6658"/>
                <a:gd name="f28" fmla="val 12418"/>
                <a:gd name="f29" fmla="val 2595"/>
                <a:gd name="f30" fmla="val 9993"/>
                <a:gd name="f31" fmla="val -405"/>
                <a:gd name="f32" fmla="val 5600"/>
                <a:gd name="f33" fmla="val -872"/>
                <a:gd name="f34" fmla="val 2604"/>
                <a:gd name="f35" fmla="val 1551"/>
                <a:gd name="f36" fmla="val 128"/>
                <a:gd name="f37" fmla="val 3541"/>
                <a:gd name="f38" fmla="val -685"/>
                <a:gd name="f39" fmla="val 6940"/>
                <a:gd name="f40" fmla="val 610"/>
                <a:gd name="f41" fmla="val 9833"/>
                <a:gd name="f42" fmla="+- 0 0 -90"/>
                <a:gd name="f43" fmla="*/ f3 1 15960"/>
                <a:gd name="f44" fmla="*/ f4 1 17196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5960"/>
                <a:gd name="f53" fmla="*/ f49 1 17196"/>
                <a:gd name="f54" fmla="*/ 3150 f50 1"/>
                <a:gd name="f55" fmla="*/ 13896 f49 1"/>
                <a:gd name="f56" fmla="*/ 8990 f50 1"/>
                <a:gd name="f57" fmla="*/ 17197 f49 1"/>
                <a:gd name="f58" fmla="*/ 12672 f50 1"/>
                <a:gd name="f59" fmla="*/ 16181 f49 1"/>
                <a:gd name="f60" fmla="*/ 14958 f50 1"/>
                <a:gd name="f61" fmla="*/ 6658 f49 1"/>
                <a:gd name="f62" fmla="*/ 12418 f50 1"/>
                <a:gd name="f63" fmla="*/ 2595 f49 1"/>
                <a:gd name="f64" fmla="*/ 2604 f50 1"/>
                <a:gd name="f65" fmla="*/ 1551 f49 1"/>
                <a:gd name="f66" fmla="*/ 610 f50 1"/>
                <a:gd name="f67" fmla="*/ 9833 f49 1"/>
                <a:gd name="f68" fmla="+- f51 0 f1"/>
                <a:gd name="f69" fmla="*/ f54 1 15960"/>
                <a:gd name="f70" fmla="*/ f55 1 17196"/>
                <a:gd name="f71" fmla="*/ f56 1 15960"/>
                <a:gd name="f72" fmla="*/ f57 1 17196"/>
                <a:gd name="f73" fmla="*/ f58 1 15960"/>
                <a:gd name="f74" fmla="*/ f59 1 17196"/>
                <a:gd name="f75" fmla="*/ f60 1 15960"/>
                <a:gd name="f76" fmla="*/ f61 1 17196"/>
                <a:gd name="f77" fmla="*/ f62 1 15960"/>
                <a:gd name="f78" fmla="*/ f63 1 17196"/>
                <a:gd name="f79" fmla="*/ f64 1 15960"/>
                <a:gd name="f80" fmla="*/ f65 1 17196"/>
                <a:gd name="f81" fmla="*/ f66 1 15960"/>
                <a:gd name="f82" fmla="*/ f67 1 17196"/>
                <a:gd name="f83" fmla="*/ f45 1 f52"/>
                <a:gd name="f84" fmla="*/ f46 1 f52"/>
                <a:gd name="f85" fmla="*/ f45 1 f53"/>
                <a:gd name="f86" fmla="*/ f47 1 f53"/>
                <a:gd name="f87" fmla="*/ f69 1 f52"/>
                <a:gd name="f88" fmla="*/ f70 1 f53"/>
                <a:gd name="f89" fmla="*/ f71 1 f52"/>
                <a:gd name="f90" fmla="*/ f72 1 f53"/>
                <a:gd name="f91" fmla="*/ f73 1 f52"/>
                <a:gd name="f92" fmla="*/ f74 1 f53"/>
                <a:gd name="f93" fmla="*/ f75 1 f52"/>
                <a:gd name="f94" fmla="*/ f76 1 f53"/>
                <a:gd name="f95" fmla="*/ f77 1 f52"/>
                <a:gd name="f96" fmla="*/ f78 1 f53"/>
                <a:gd name="f97" fmla="*/ f79 1 f52"/>
                <a:gd name="f98" fmla="*/ f80 1 f53"/>
                <a:gd name="f99" fmla="*/ f81 1 f52"/>
                <a:gd name="f100" fmla="*/ f82 1 f53"/>
                <a:gd name="f101" fmla="*/ f83 f43 1"/>
                <a:gd name="f102" fmla="*/ f84 f43 1"/>
                <a:gd name="f103" fmla="*/ f86 f44 1"/>
                <a:gd name="f104" fmla="*/ f85 f44 1"/>
                <a:gd name="f105" fmla="*/ f87 f43 1"/>
                <a:gd name="f106" fmla="*/ f88 f44 1"/>
                <a:gd name="f107" fmla="*/ f89 f43 1"/>
                <a:gd name="f108" fmla="*/ f90 f44 1"/>
                <a:gd name="f109" fmla="*/ f91 f43 1"/>
                <a:gd name="f110" fmla="*/ f92 f44 1"/>
                <a:gd name="f111" fmla="*/ f93 f43 1"/>
                <a:gd name="f112" fmla="*/ f94 f44 1"/>
                <a:gd name="f113" fmla="*/ f95 f43 1"/>
                <a:gd name="f114" fmla="*/ f96 f44 1"/>
                <a:gd name="f115" fmla="*/ f97 f43 1"/>
                <a:gd name="f116" fmla="*/ f98 f44 1"/>
                <a:gd name="f117" fmla="*/ f99 f43 1"/>
                <a:gd name="f118" fmla="*/ f100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5" y="f106"/>
                </a:cxn>
                <a:cxn ang="f68">
                  <a:pos x="f105" y="f106"/>
                </a:cxn>
                <a:cxn ang="f68">
                  <a:pos x="f107" y="f108"/>
                </a:cxn>
                <a:cxn ang="f68">
                  <a:pos x="f109" y="f110"/>
                </a:cxn>
                <a:cxn ang="f68">
                  <a:pos x="f111" y="f112"/>
                </a:cxn>
                <a:cxn ang="f68">
                  <a:pos x="f111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7" y="f118"/>
                </a:cxn>
              </a:cxnLst>
              <a:rect l="f101" t="f104" r="f102" b="f103"/>
              <a:pathLst>
                <a:path w="15960" h="17196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0" y="f4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4" name="Freeform: Shape 924">
              <a:extLst>
                <a:ext uri="{FF2B5EF4-FFF2-40B4-BE49-F238E27FC236}">
                  <a16:creationId xmlns:a16="http://schemas.microsoft.com/office/drawing/2014/main" id="{63E167A5-7187-4345-36E7-811E22917857}"/>
                </a:ext>
              </a:extLst>
            </p:cNvPr>
            <p:cNvSpPr/>
            <p:nvPr/>
          </p:nvSpPr>
          <p:spPr>
            <a:xfrm>
              <a:off x="11006376" y="5844963"/>
              <a:ext cx="321603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1607"/>
                <a:gd name="f7" fmla="val 13712"/>
                <a:gd name="f8" fmla="val 13713"/>
                <a:gd name="f9" fmla="val 314751"/>
                <a:gd name="f10" fmla="val 6856"/>
                <a:gd name="f11" fmla="val 3070"/>
                <a:gd name="f12" fmla="val 317823"/>
                <a:gd name="f13" fmla="+- 0 0 -90"/>
                <a:gd name="f14" fmla="*/ f3 1 321607"/>
                <a:gd name="f15" fmla="*/ f4 1 1371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21607"/>
                <a:gd name="f24" fmla="*/ f20 1 13712"/>
                <a:gd name="f25" fmla="*/ 0 f21 1"/>
                <a:gd name="f26" fmla="*/ 13713 f20 1"/>
                <a:gd name="f27" fmla="*/ 314751 f21 1"/>
                <a:gd name="f28" fmla="*/ 6856 f20 1"/>
                <a:gd name="f29" fmla="*/ 321607 f21 1"/>
                <a:gd name="f30" fmla="*/ 0 f20 1"/>
                <a:gd name="f31" fmla="+- f22 0 f1"/>
                <a:gd name="f32" fmla="*/ f25 1 321607"/>
                <a:gd name="f33" fmla="*/ f26 1 13712"/>
                <a:gd name="f34" fmla="*/ f27 1 321607"/>
                <a:gd name="f35" fmla="*/ f28 1 13712"/>
                <a:gd name="f36" fmla="*/ f29 1 321607"/>
                <a:gd name="f37" fmla="*/ f30 1 13712"/>
                <a:gd name="f38" fmla="*/ f16 1 f23"/>
                <a:gd name="f39" fmla="*/ f17 1 f23"/>
                <a:gd name="f40" fmla="*/ f16 1 f24"/>
                <a:gd name="f41" fmla="*/ f18 1 f24"/>
                <a:gd name="f42" fmla="*/ f32 1 f23"/>
                <a:gd name="f43" fmla="*/ f33 1 f24"/>
                <a:gd name="f44" fmla="*/ f34 1 f23"/>
                <a:gd name="f45" fmla="*/ f35 1 f24"/>
                <a:gd name="f46" fmla="*/ f36 1 f23"/>
                <a:gd name="f47" fmla="*/ f37 1 f24"/>
                <a:gd name="f48" fmla="*/ f38 f14 1"/>
                <a:gd name="f49" fmla="*/ f39 f14 1"/>
                <a:gd name="f50" fmla="*/ f41 f15 1"/>
                <a:gd name="f51" fmla="*/ f40 f15 1"/>
                <a:gd name="f52" fmla="*/ f42 f14 1"/>
                <a:gd name="f53" fmla="*/ f43 f15 1"/>
                <a:gd name="f54" fmla="*/ f44 f14 1"/>
                <a:gd name="f55" fmla="*/ f45 f15 1"/>
                <a:gd name="f56" fmla="*/ f46 f14 1"/>
                <a:gd name="f57" fmla="*/ f47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2" y="f53"/>
                </a:cxn>
                <a:cxn ang="f31">
                  <a:pos x="f54" y="f53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2" y="f57"/>
                </a:cxn>
                <a:cxn ang="f31">
                  <a:pos x="f52" y="f53"/>
                </a:cxn>
              </a:cxnLst>
              <a:rect l="f48" t="f51" r="f49" b="f50"/>
              <a:pathLst>
                <a:path w="321607" h="13712">
                  <a:moveTo>
                    <a:pt x="f5" y="f8"/>
                  </a:moveTo>
                  <a:lnTo>
                    <a:pt x="f9" y="f8"/>
                  </a:lnTo>
                  <a:lnTo>
                    <a:pt x="f9" y="f10"/>
                  </a:lnTo>
                  <a:cubicBezTo>
                    <a:pt x="f9" y="f11"/>
                    <a:pt x="f12" y="f5"/>
                    <a:pt x="f6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5" name="Freeform: Shape 925">
              <a:extLst>
                <a:ext uri="{FF2B5EF4-FFF2-40B4-BE49-F238E27FC236}">
                  <a16:creationId xmlns:a16="http://schemas.microsoft.com/office/drawing/2014/main" id="{4E2DCF75-BC4D-3864-FDA0-CE030BA8FB8A}"/>
                </a:ext>
              </a:extLst>
            </p:cNvPr>
            <p:cNvSpPr/>
            <p:nvPr/>
          </p:nvSpPr>
          <p:spPr>
            <a:xfrm>
              <a:off x="11334847" y="6493383"/>
              <a:ext cx="431304" cy="66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306"/>
                <a:gd name="f7" fmla="val 6602"/>
                <a:gd name="f8" fmla="+- 0 0 -90"/>
                <a:gd name="f9" fmla="*/ f3 1 431306"/>
                <a:gd name="f10" fmla="*/ f4 1 6602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431306"/>
                <a:gd name="f19" fmla="*/ f15 1 6602"/>
                <a:gd name="f20" fmla="*/ 0 f16 1"/>
                <a:gd name="f21" fmla="*/ 0 f15 1"/>
                <a:gd name="f22" fmla="*/ 431306 f16 1"/>
                <a:gd name="f23" fmla="*/ 6602 f15 1"/>
                <a:gd name="f24" fmla="+- f17 0 f1"/>
                <a:gd name="f25" fmla="*/ f20 1 431306"/>
                <a:gd name="f26" fmla="*/ f21 1 6602"/>
                <a:gd name="f27" fmla="*/ f22 1 431306"/>
                <a:gd name="f28" fmla="*/ f23 1 6602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</a:cxnLst>
              <a:rect l="f37" t="f40" r="f38" b="f39"/>
              <a:pathLst>
                <a:path w="431306" h="6602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6" name="Freeform: Shape 926">
              <a:extLst>
                <a:ext uri="{FF2B5EF4-FFF2-40B4-BE49-F238E27FC236}">
                  <a16:creationId xmlns:a16="http://schemas.microsoft.com/office/drawing/2014/main" id="{BFB921E6-1CF5-52FA-4E31-6A6BF57003D8}"/>
                </a:ext>
              </a:extLst>
            </p:cNvPr>
            <p:cNvSpPr/>
            <p:nvPr/>
          </p:nvSpPr>
          <p:spPr>
            <a:xfrm>
              <a:off x="11333448" y="6502398"/>
              <a:ext cx="432831" cy="47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2829"/>
                <a:gd name="f7" fmla="val 4697"/>
                <a:gd name="f8" fmla="val 1396"/>
                <a:gd name="f9" fmla="val 635"/>
                <a:gd name="f10" fmla="val 2108"/>
                <a:gd name="f11" fmla="val 901"/>
                <a:gd name="f12" fmla="val 3542"/>
                <a:gd name="f13" fmla="val 4698"/>
                <a:gd name="f14" fmla="val 432830"/>
                <a:gd name="f15" fmla="+- 0 0 -90"/>
                <a:gd name="f16" fmla="*/ f3 1 432829"/>
                <a:gd name="f17" fmla="*/ f4 1 469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32829"/>
                <a:gd name="f26" fmla="*/ f22 1 4697"/>
                <a:gd name="f27" fmla="*/ 1396 f23 1"/>
                <a:gd name="f28" fmla="*/ 0 f22 1"/>
                <a:gd name="f29" fmla="*/ 635 f22 1"/>
                <a:gd name="f30" fmla="*/ 0 f23 1"/>
                <a:gd name="f31" fmla="*/ 4698 f22 1"/>
                <a:gd name="f32" fmla="*/ 432830 f23 1"/>
                <a:gd name="f33" fmla="+- f24 0 f1"/>
                <a:gd name="f34" fmla="*/ f27 1 432829"/>
                <a:gd name="f35" fmla="*/ f28 1 4697"/>
                <a:gd name="f36" fmla="*/ f29 1 4697"/>
                <a:gd name="f37" fmla="*/ f30 1 432829"/>
                <a:gd name="f38" fmla="*/ f31 1 4697"/>
                <a:gd name="f39" fmla="*/ f32 1 432829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6"/>
                <a:gd name="f47" fmla="*/ f37 1 f25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7 1"/>
                <a:gd name="f57" fmla="*/ f47 f16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4" y="f56"/>
                </a:cxn>
                <a:cxn ang="f33">
                  <a:pos x="f57" y="f58"/>
                </a:cxn>
                <a:cxn ang="f33">
                  <a:pos x="f59" y="f58"/>
                </a:cxn>
                <a:cxn ang="f33">
                  <a:pos x="f59" y="f55"/>
                </a:cxn>
              </a:cxnLst>
              <a:rect l="f50" t="f53" r="f51" b="f52"/>
              <a:pathLst>
                <a:path w="432829" h="4697">
                  <a:moveTo>
                    <a:pt x="f8" y="f5"/>
                  </a:moveTo>
                  <a:lnTo>
                    <a:pt x="f8" y="f9"/>
                  </a:lnTo>
                  <a:cubicBezTo>
                    <a:pt x="f8" y="f10"/>
                    <a:pt x="f11" y="f12"/>
                    <a:pt x="f5" y="f13"/>
                  </a:cubicBezTo>
                  <a:lnTo>
                    <a:pt x="f14" y="f13"/>
                  </a:lnTo>
                  <a:lnTo>
                    <a:pt x="f14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7" name="Freeform: Shape 927">
              <a:extLst>
                <a:ext uri="{FF2B5EF4-FFF2-40B4-BE49-F238E27FC236}">
                  <a16:creationId xmlns:a16="http://schemas.microsoft.com/office/drawing/2014/main" id="{FA17086C-9928-A839-0546-D623A984A29F}"/>
                </a:ext>
              </a:extLst>
            </p:cNvPr>
            <p:cNvSpPr/>
            <p:nvPr/>
          </p:nvSpPr>
          <p:spPr>
            <a:xfrm>
              <a:off x="11334847" y="6499994"/>
              <a:ext cx="431432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433"/>
                <a:gd name="f7" fmla="val 2412"/>
                <a:gd name="f8" fmla="val 1904"/>
                <a:gd name="f9" fmla="val 1270"/>
                <a:gd name="f10" fmla="val 254"/>
                <a:gd name="f11" fmla="+- 0 0 -90"/>
                <a:gd name="f12" fmla="*/ f3 1 431433"/>
                <a:gd name="f13" fmla="*/ f4 1 241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31433"/>
                <a:gd name="f22" fmla="*/ f18 1 2412"/>
                <a:gd name="f23" fmla="*/ 0 f19 1"/>
                <a:gd name="f24" fmla="*/ 1904 f18 1"/>
                <a:gd name="f25" fmla="*/ 2412 f18 1"/>
                <a:gd name="f26" fmla="*/ 431433 f19 1"/>
                <a:gd name="f27" fmla="*/ 1270 f18 1"/>
                <a:gd name="f28" fmla="*/ 254 f18 1"/>
                <a:gd name="f29" fmla="*/ 0 f18 1"/>
                <a:gd name="f30" fmla="+- f20 0 f1"/>
                <a:gd name="f31" fmla="*/ f23 1 431433"/>
                <a:gd name="f32" fmla="*/ f24 1 2412"/>
                <a:gd name="f33" fmla="*/ f25 1 2412"/>
                <a:gd name="f34" fmla="*/ f26 1 431433"/>
                <a:gd name="f35" fmla="*/ f27 1 2412"/>
                <a:gd name="f36" fmla="*/ f28 1 2412"/>
                <a:gd name="f37" fmla="*/ f29 1 2412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2"/>
                <a:gd name="f45" fmla="*/ f34 1 f21"/>
                <a:gd name="f46" fmla="*/ f35 1 f22"/>
                <a:gd name="f47" fmla="*/ f36 1 f22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3 1"/>
                <a:gd name="f56" fmla="*/ f45 f12 1"/>
                <a:gd name="f57" fmla="*/ f46 f13 1"/>
                <a:gd name="f58" fmla="*/ f47 f13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6" y="f55"/>
                </a:cxn>
                <a:cxn ang="f30">
                  <a:pos x="f56" y="f54"/>
                </a:cxn>
                <a:cxn ang="f30">
                  <a:pos x="f56" y="f57"/>
                </a:cxn>
                <a:cxn ang="f30">
                  <a:pos x="f56" y="f58"/>
                </a:cxn>
                <a:cxn ang="f30">
                  <a:pos x="f56" y="f59"/>
                </a:cxn>
                <a:cxn ang="f30">
                  <a:pos x="f53" y="f59"/>
                </a:cxn>
                <a:cxn ang="f30">
                  <a:pos x="f53" y="f58"/>
                </a:cxn>
                <a:cxn ang="f30">
                  <a:pos x="f53" y="f57"/>
                </a:cxn>
                <a:cxn ang="f30">
                  <a:pos x="f53" y="f54"/>
                </a:cxn>
              </a:cxnLst>
              <a:rect l="f49" t="f52" r="f50" b="f51"/>
              <a:pathLst>
                <a:path w="431433" h="2412">
                  <a:moveTo>
                    <a:pt x="f5" y="f8"/>
                  </a:moveTo>
                  <a:lnTo>
                    <a:pt x="f5" y="f7"/>
                  </a:lnTo>
                  <a:lnTo>
                    <a:pt x="f6" y="f7"/>
                  </a:lnTo>
                  <a:lnTo>
                    <a:pt x="f6" y="f8"/>
                  </a:lnTo>
                  <a:lnTo>
                    <a:pt x="f6" y="f9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5" y="f9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8" name="Freeform: Shape 928">
              <a:extLst>
                <a:ext uri="{FF2B5EF4-FFF2-40B4-BE49-F238E27FC236}">
                  <a16:creationId xmlns:a16="http://schemas.microsoft.com/office/drawing/2014/main" id="{D813CDF1-4192-E012-C617-261D641AFAA2}"/>
                </a:ext>
              </a:extLst>
            </p:cNvPr>
            <p:cNvSpPr/>
            <p:nvPr/>
          </p:nvSpPr>
          <p:spPr>
            <a:xfrm>
              <a:off x="10054513" y="6010652"/>
              <a:ext cx="15617" cy="154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616"/>
                <a:gd name="f7" fmla="val 15490"/>
                <a:gd name="f8" fmla="val 10030"/>
                <a:gd name="f9" fmla="val 12443"/>
                <a:gd name="f10" fmla="val 4444"/>
                <a:gd name="f11" fmla="val 11808"/>
                <a:gd name="f12" fmla="val 8022"/>
                <a:gd name="f13" fmla="val 7516"/>
                <a:gd name="f14" fmla="val 4952"/>
                <a:gd name="f15" fmla="val 11299"/>
                <a:gd name="f16" fmla="val 12862"/>
                <a:gd name="f17" fmla="val 4970"/>
                <a:gd name="f18" fmla="val 14385"/>
                <a:gd name="f19" fmla="val 5505"/>
                <a:gd name="f20" fmla="val 15617"/>
                <a:gd name="f21" fmla="val 6475"/>
                <a:gd name="f22" fmla="val 6094"/>
                <a:gd name="f23" fmla="val 3682"/>
                <a:gd name="f24" fmla="val 5866"/>
                <a:gd name="f25" fmla="val 6995"/>
                <a:gd name="f26" fmla="val 3300"/>
                <a:gd name="f27" fmla="val 9670"/>
                <a:gd name="f28" fmla="+- 0 0 -90"/>
                <a:gd name="f29" fmla="*/ f3 1 15616"/>
                <a:gd name="f30" fmla="*/ f4 1 1549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5616"/>
                <a:gd name="f39" fmla="*/ f35 1 15490"/>
                <a:gd name="f40" fmla="*/ 0 f36 1"/>
                <a:gd name="f41" fmla="*/ 10030 f35 1"/>
                <a:gd name="f42" fmla="*/ 12443 f35 1"/>
                <a:gd name="f43" fmla="*/ 4444 f36 1"/>
                <a:gd name="f44" fmla="*/ 15490 f35 1"/>
                <a:gd name="f45" fmla="*/ 11808 f35 1"/>
                <a:gd name="f46" fmla="*/ 11299 f36 1"/>
                <a:gd name="f47" fmla="*/ 4952 f35 1"/>
                <a:gd name="f48" fmla="*/ 15617 f36 1"/>
                <a:gd name="f49" fmla="*/ 6475 f35 1"/>
                <a:gd name="f50" fmla="*/ 6094 f36 1"/>
                <a:gd name="f51" fmla="*/ 0 f35 1"/>
                <a:gd name="f52" fmla="*/ 3682 f35 1"/>
                <a:gd name="f53" fmla="+- f37 0 f1"/>
                <a:gd name="f54" fmla="*/ f40 1 15616"/>
                <a:gd name="f55" fmla="*/ f41 1 15490"/>
                <a:gd name="f56" fmla="*/ f42 1 15490"/>
                <a:gd name="f57" fmla="*/ f43 1 15616"/>
                <a:gd name="f58" fmla="*/ f44 1 15490"/>
                <a:gd name="f59" fmla="*/ f45 1 15490"/>
                <a:gd name="f60" fmla="*/ f46 1 15616"/>
                <a:gd name="f61" fmla="*/ f47 1 15490"/>
                <a:gd name="f62" fmla="*/ f48 1 15616"/>
                <a:gd name="f63" fmla="*/ f49 1 15490"/>
                <a:gd name="f64" fmla="*/ f50 1 15616"/>
                <a:gd name="f65" fmla="*/ f51 1 15490"/>
                <a:gd name="f66" fmla="*/ f52 1 15490"/>
                <a:gd name="f67" fmla="*/ f31 1 f38"/>
                <a:gd name="f68" fmla="*/ f32 1 f38"/>
                <a:gd name="f69" fmla="*/ f31 1 f39"/>
                <a:gd name="f70" fmla="*/ f33 1 f39"/>
                <a:gd name="f71" fmla="*/ f54 1 f38"/>
                <a:gd name="f72" fmla="*/ f55 1 f39"/>
                <a:gd name="f73" fmla="*/ f56 1 f39"/>
                <a:gd name="f74" fmla="*/ f57 1 f38"/>
                <a:gd name="f75" fmla="*/ f58 1 f39"/>
                <a:gd name="f76" fmla="*/ f59 1 f39"/>
                <a:gd name="f77" fmla="*/ f60 1 f38"/>
                <a:gd name="f78" fmla="*/ f61 1 f39"/>
                <a:gd name="f79" fmla="*/ f62 1 f38"/>
                <a:gd name="f80" fmla="*/ f63 1 f39"/>
                <a:gd name="f81" fmla="*/ f64 1 f38"/>
                <a:gd name="f82" fmla="*/ f65 1 f39"/>
                <a:gd name="f83" fmla="*/ f66 1 f39"/>
                <a:gd name="f84" fmla="*/ f67 f29 1"/>
                <a:gd name="f85" fmla="*/ f68 f29 1"/>
                <a:gd name="f86" fmla="*/ f70 f30 1"/>
                <a:gd name="f87" fmla="*/ f69 f30 1"/>
                <a:gd name="f88" fmla="*/ f71 f29 1"/>
                <a:gd name="f89" fmla="*/ f72 f30 1"/>
                <a:gd name="f90" fmla="*/ f73 f30 1"/>
                <a:gd name="f91" fmla="*/ f74 f29 1"/>
                <a:gd name="f92" fmla="*/ f75 f30 1"/>
                <a:gd name="f93" fmla="*/ f76 f30 1"/>
                <a:gd name="f94" fmla="*/ f77 f29 1"/>
                <a:gd name="f95" fmla="*/ f78 f30 1"/>
                <a:gd name="f96" fmla="*/ f79 f29 1"/>
                <a:gd name="f97" fmla="*/ f80 f30 1"/>
                <a:gd name="f98" fmla="*/ f81 f29 1"/>
                <a:gd name="f99" fmla="*/ f82 f30 1"/>
                <a:gd name="f100" fmla="*/ f83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8" y="f89"/>
                </a:cxn>
                <a:cxn ang="f53">
                  <a:pos x="f88" y="f90"/>
                </a:cxn>
                <a:cxn ang="f53">
                  <a:pos x="f91" y="f92"/>
                </a:cxn>
                <a:cxn ang="f53">
                  <a:pos x="f91" y="f93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96" y="f97"/>
                </a:cxn>
                <a:cxn ang="f53">
                  <a:pos x="f98" y="f99"/>
                </a:cxn>
                <a:cxn ang="f53">
                  <a:pos x="f98" y="f100"/>
                </a:cxn>
                <a:cxn ang="f53">
                  <a:pos x="f88" y="f89"/>
                </a:cxn>
              </a:cxnLst>
              <a:rect l="f84" t="f87" r="f85" b="f86"/>
              <a:pathLst>
                <a:path w="15616" h="15490">
                  <a:moveTo>
                    <a:pt x="f5" y="f8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10" y="f11"/>
                  </a:lnTo>
                  <a:cubicBezTo>
                    <a:pt x="f10" y="f12"/>
                    <a:pt x="f13" y="f14"/>
                    <a:pt x="f15" y="f14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5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9" name="Freeform: Shape 929">
              <a:extLst>
                <a:ext uri="{FF2B5EF4-FFF2-40B4-BE49-F238E27FC236}">
                  <a16:creationId xmlns:a16="http://schemas.microsoft.com/office/drawing/2014/main" id="{9720C0D1-2C32-8F8E-1748-6D5FA918566F}"/>
                </a:ext>
              </a:extLst>
            </p:cNvPr>
            <p:cNvSpPr/>
            <p:nvPr/>
          </p:nvSpPr>
          <p:spPr>
            <a:xfrm>
              <a:off x="10048926" y="6019294"/>
              <a:ext cx="3044" cy="21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47"/>
                <a:gd name="f7" fmla="val 2158"/>
                <a:gd name="f8" fmla="val 1397"/>
                <a:gd name="f9" fmla="val 1942"/>
                <a:gd name="f10" fmla="val 1141"/>
                <a:gd name="f11" fmla="val 914"/>
                <a:gd name="f12" fmla="val 667"/>
                <a:gd name="f13" fmla="+- 0 0 -90"/>
                <a:gd name="f14" fmla="*/ f3 1 3047"/>
                <a:gd name="f15" fmla="*/ f4 1 215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047"/>
                <a:gd name="f24" fmla="*/ f20 1 2158"/>
                <a:gd name="f25" fmla="*/ 3047 f21 1"/>
                <a:gd name="f26" fmla="*/ 2158 f20 1"/>
                <a:gd name="f27" fmla="*/ 1397 f20 1"/>
                <a:gd name="f28" fmla="*/ 0 f21 1"/>
                <a:gd name="f29" fmla="*/ 0 f20 1"/>
                <a:gd name="f30" fmla="+- f22 0 f1"/>
                <a:gd name="f31" fmla="*/ f25 1 3047"/>
                <a:gd name="f32" fmla="*/ f26 1 2158"/>
                <a:gd name="f33" fmla="*/ f27 1 2158"/>
                <a:gd name="f34" fmla="*/ f28 1 3047"/>
                <a:gd name="f35" fmla="*/ f29 1 2158"/>
                <a:gd name="f36" fmla="*/ f16 1 f23"/>
                <a:gd name="f37" fmla="*/ f17 1 f23"/>
                <a:gd name="f38" fmla="*/ f16 1 f24"/>
                <a:gd name="f39" fmla="*/ f18 1 f24"/>
                <a:gd name="f40" fmla="*/ f31 1 f23"/>
                <a:gd name="f41" fmla="*/ f32 1 f24"/>
                <a:gd name="f42" fmla="*/ f33 1 f24"/>
                <a:gd name="f43" fmla="*/ f34 1 f23"/>
                <a:gd name="f44" fmla="*/ f35 1 f24"/>
                <a:gd name="f45" fmla="*/ f36 f14 1"/>
                <a:gd name="f46" fmla="*/ f37 f14 1"/>
                <a:gd name="f47" fmla="*/ f39 f15 1"/>
                <a:gd name="f48" fmla="*/ f38 f15 1"/>
                <a:gd name="f49" fmla="*/ f40 f14 1"/>
                <a:gd name="f50" fmla="*/ f41 f15 1"/>
                <a:gd name="f51" fmla="*/ f42 f15 1"/>
                <a:gd name="f52" fmla="*/ f43 f14 1"/>
                <a:gd name="f53" fmla="*/ f44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9" y="f50"/>
                </a:cxn>
                <a:cxn ang="f30">
                  <a:pos x="f49" y="f51"/>
                </a:cxn>
                <a:cxn ang="f30">
                  <a:pos x="f52" y="f53"/>
                </a:cxn>
                <a:cxn ang="f30">
                  <a:pos x="f52" y="f53"/>
                </a:cxn>
              </a:cxnLst>
              <a:rect l="f45" t="f48" r="f46" b="f47"/>
              <a:pathLst>
                <a:path w="3047" h="2158">
                  <a:moveTo>
                    <a:pt x="f6" y="f7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0" name="Freeform: Shape 930">
              <a:extLst>
                <a:ext uri="{FF2B5EF4-FFF2-40B4-BE49-F238E27FC236}">
                  <a16:creationId xmlns:a16="http://schemas.microsoft.com/office/drawing/2014/main" id="{81B3C402-9FE3-2856-4990-292C730A4769}"/>
                </a:ext>
              </a:extLst>
            </p:cNvPr>
            <p:cNvSpPr/>
            <p:nvPr/>
          </p:nvSpPr>
          <p:spPr>
            <a:xfrm>
              <a:off x="10047783" y="601789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1" name="Freeform: Shape 931">
              <a:extLst>
                <a:ext uri="{FF2B5EF4-FFF2-40B4-BE49-F238E27FC236}">
                  <a16:creationId xmlns:a16="http://schemas.microsoft.com/office/drawing/2014/main" id="{3232F111-C2BC-D233-A441-FF715B6CE024}"/>
                </a:ext>
              </a:extLst>
            </p:cNvPr>
            <p:cNvSpPr/>
            <p:nvPr/>
          </p:nvSpPr>
          <p:spPr>
            <a:xfrm>
              <a:off x="11090053" y="6430728"/>
              <a:ext cx="69448" cy="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450"/>
                <a:gd name="f7" fmla="val 66"/>
                <a:gd name="f8" fmla="val 1651"/>
                <a:gd name="f9" fmla="val 67"/>
                <a:gd name="f10" fmla="val 2793"/>
                <a:gd name="f11" fmla="val 67673"/>
                <a:gd name="f12" fmla="val 69451"/>
                <a:gd name="f13" fmla="val 546"/>
                <a:gd name="f14" fmla="val -22"/>
                <a:gd name="f15" fmla="val 1104"/>
                <a:gd name="f16" fmla="+- 0 0 -90"/>
                <a:gd name="f17" fmla="*/ f3 1 69450"/>
                <a:gd name="f18" fmla="*/ f4 1 66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69450"/>
                <a:gd name="f27" fmla="*/ f23 1 66"/>
                <a:gd name="f28" fmla="*/ 1651 f24 1"/>
                <a:gd name="f29" fmla="*/ 67 f23 1"/>
                <a:gd name="f30" fmla="*/ 2793 f24 1"/>
                <a:gd name="f31" fmla="*/ 67673 f24 1"/>
                <a:gd name="f32" fmla="*/ 69451 f24 1"/>
                <a:gd name="f33" fmla="*/ 0 f24 1"/>
                <a:gd name="f34" fmla="+- f25 0 f1"/>
                <a:gd name="f35" fmla="*/ f28 1 69450"/>
                <a:gd name="f36" fmla="*/ f29 1 66"/>
                <a:gd name="f37" fmla="*/ f30 1 69450"/>
                <a:gd name="f38" fmla="*/ f31 1 69450"/>
                <a:gd name="f39" fmla="*/ f32 1 69450"/>
                <a:gd name="f40" fmla="*/ f33 1 69450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6"/>
                <a:gd name="f49" fmla="*/ f39 1 f26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7 1"/>
                <a:gd name="f59" fmla="*/ f49 f17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8" y="f56"/>
                </a:cxn>
                <a:cxn ang="f34">
                  <a:pos x="f59" y="f56"/>
                </a:cxn>
                <a:cxn ang="f34">
                  <a:pos x="f60" y="f56"/>
                </a:cxn>
                <a:cxn ang="f34">
                  <a:pos x="f55" y="f56"/>
                </a:cxn>
              </a:cxnLst>
              <a:rect l="f51" t="f54" r="f52" b="f53"/>
              <a:pathLst>
                <a:path w="69450" h="66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5" y="f9"/>
                  </a:lnTo>
                  <a:cubicBezTo>
                    <a:pt x="f13" y="f14"/>
                    <a:pt x="f15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2" name="Freeform: Shape 932">
              <a:extLst>
                <a:ext uri="{FF2B5EF4-FFF2-40B4-BE49-F238E27FC236}">
                  <a16:creationId xmlns:a16="http://schemas.microsoft.com/office/drawing/2014/main" id="{EFF14800-3657-E133-A8A5-D334A0D10A20}"/>
                </a:ext>
              </a:extLst>
            </p:cNvPr>
            <p:cNvSpPr/>
            <p:nvPr/>
          </p:nvSpPr>
          <p:spPr>
            <a:xfrm>
              <a:off x="9770263" y="6123654"/>
              <a:ext cx="13679" cy="1142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80"/>
                <a:gd name="f7" fmla="val 114270"/>
                <a:gd name="f8" fmla="val 95"/>
                <a:gd name="f9" fmla="val 114271"/>
                <a:gd name="f10" fmla="val -32"/>
                <a:gd name="f11" fmla="val 113636"/>
                <a:gd name="f12" fmla="val 113001"/>
                <a:gd name="f13" fmla="val 112366"/>
                <a:gd name="f14" fmla="val 730"/>
                <a:gd name="f15" fmla="val 108633"/>
                <a:gd name="f16" fmla="val 4272"/>
                <a:gd name="f17" fmla="val 106132"/>
                <a:gd name="f18" fmla="val 8005"/>
                <a:gd name="f19" fmla="val 106767"/>
                <a:gd name="f20" fmla="val 8043"/>
                <a:gd name="f21" fmla="val 8069"/>
                <a:gd name="f22" fmla="val 106780"/>
                <a:gd name="f23" fmla="val 8094"/>
                <a:gd name="f24" fmla="val 13681"/>
                <a:gd name="f25" fmla="val 107922"/>
                <a:gd name="f26" fmla="val 6348"/>
                <a:gd name="f27" fmla="val 6824"/>
                <a:gd name="f28" fmla="val 3282"/>
                <a:gd name="f29" fmla="val 6298"/>
                <a:gd name="f30" fmla="val 362"/>
                <a:gd name="f31" fmla="val 3542"/>
                <a:gd name="f32" fmla="+- 0 0 -90"/>
                <a:gd name="f33" fmla="*/ f3 1 13680"/>
                <a:gd name="f34" fmla="*/ f4 1 114270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680"/>
                <a:gd name="f43" fmla="*/ f39 1 114270"/>
                <a:gd name="f44" fmla="*/ 95 f40 1"/>
                <a:gd name="f45" fmla="*/ 0 f39 1"/>
                <a:gd name="f46" fmla="*/ 114271 f39 1"/>
                <a:gd name="f47" fmla="*/ 112366 f39 1"/>
                <a:gd name="f48" fmla="*/ 8005 f40 1"/>
                <a:gd name="f49" fmla="*/ 106767 f39 1"/>
                <a:gd name="f50" fmla="*/ 8094 f40 1"/>
                <a:gd name="f51" fmla="*/ 106780 f39 1"/>
                <a:gd name="f52" fmla="*/ 13681 f40 1"/>
                <a:gd name="f53" fmla="*/ 107922 f39 1"/>
                <a:gd name="f54" fmla="*/ 6348 f39 1"/>
                <a:gd name="f55" fmla="*/ 6824 f40 1"/>
                <a:gd name="f56" fmla="+- f41 0 f1"/>
                <a:gd name="f57" fmla="*/ f44 1 13680"/>
                <a:gd name="f58" fmla="*/ f45 1 114270"/>
                <a:gd name="f59" fmla="*/ f46 1 114270"/>
                <a:gd name="f60" fmla="*/ f47 1 114270"/>
                <a:gd name="f61" fmla="*/ f48 1 13680"/>
                <a:gd name="f62" fmla="*/ f49 1 114270"/>
                <a:gd name="f63" fmla="*/ f50 1 13680"/>
                <a:gd name="f64" fmla="*/ f51 1 114270"/>
                <a:gd name="f65" fmla="*/ f52 1 13680"/>
                <a:gd name="f66" fmla="*/ f53 1 114270"/>
                <a:gd name="f67" fmla="*/ f54 1 114270"/>
                <a:gd name="f68" fmla="*/ f55 1 13680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3"/>
                <a:gd name="f76" fmla="*/ f60 1 f43"/>
                <a:gd name="f77" fmla="*/ f61 1 f42"/>
                <a:gd name="f78" fmla="*/ f62 1 f43"/>
                <a:gd name="f79" fmla="*/ f63 1 f42"/>
                <a:gd name="f80" fmla="*/ f64 1 f43"/>
                <a:gd name="f81" fmla="*/ f65 1 f42"/>
                <a:gd name="f82" fmla="*/ f66 1 f43"/>
                <a:gd name="f83" fmla="*/ f67 1 f43"/>
                <a:gd name="f84" fmla="*/ f68 1 f42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4 1"/>
                <a:gd name="f92" fmla="*/ f76 f34 1"/>
                <a:gd name="f93" fmla="*/ f77 f33 1"/>
                <a:gd name="f94" fmla="*/ f78 f34 1"/>
                <a:gd name="f95" fmla="*/ f79 f33 1"/>
                <a:gd name="f96" fmla="*/ f80 f34 1"/>
                <a:gd name="f97" fmla="*/ f81 f33 1"/>
                <a:gd name="f98" fmla="*/ f82 f34 1"/>
                <a:gd name="f99" fmla="*/ f83 f34 1"/>
                <a:gd name="f100" fmla="*/ f8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89" y="f91"/>
                </a:cxn>
                <a:cxn ang="f56">
                  <a:pos x="f89" y="f91"/>
                </a:cxn>
                <a:cxn ang="f56">
                  <a:pos x="f89" y="f92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7" y="f99"/>
                </a:cxn>
                <a:cxn ang="f56">
                  <a:pos x="f100" y="f99"/>
                </a:cxn>
                <a:cxn ang="f56">
                  <a:pos x="f89" y="f90"/>
                </a:cxn>
              </a:cxnLst>
              <a:rect l="f85" t="f88" r="f86" b="f87"/>
              <a:pathLst>
                <a:path w="13680" h="114270">
                  <a:moveTo>
                    <a:pt x="f8" y="f5"/>
                  </a:moveTo>
                  <a:lnTo>
                    <a:pt x="f8" y="f9"/>
                  </a:lnTo>
                  <a:cubicBezTo>
                    <a:pt x="f8" y="f9"/>
                    <a:pt x="f8" y="f9"/>
                    <a:pt x="f8" y="f9"/>
                  </a:cubicBez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19"/>
                    <a:pt x="f21" y="f22"/>
                    <a:pt x="f23" y="f22"/>
                  </a:cubicBezTo>
                  <a:lnTo>
                    <a:pt x="f24" y="f25"/>
                  </a:lnTo>
                  <a:lnTo>
                    <a:pt x="f24" y="f26"/>
                  </a:lnTo>
                  <a:lnTo>
                    <a:pt x="f27" y="f26"/>
                  </a:lnTo>
                  <a:cubicBezTo>
                    <a:pt x="f28" y="f29"/>
                    <a:pt x="f30" y="f31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3" name="Freeform: Shape 933">
              <a:extLst>
                <a:ext uri="{FF2B5EF4-FFF2-40B4-BE49-F238E27FC236}">
                  <a16:creationId xmlns:a16="http://schemas.microsoft.com/office/drawing/2014/main" id="{211AC204-9ED9-96A2-22B2-79D97DE08499}"/>
                </a:ext>
              </a:extLst>
            </p:cNvPr>
            <p:cNvSpPr/>
            <p:nvPr/>
          </p:nvSpPr>
          <p:spPr>
            <a:xfrm>
              <a:off x="9789785" y="6237040"/>
              <a:ext cx="245680" cy="2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5681"/>
                <a:gd name="f7" fmla="val 2412"/>
                <a:gd name="f8" fmla="val 254"/>
                <a:gd name="f9" fmla="val 1651"/>
                <a:gd name="f10" fmla="val 305"/>
                <a:gd name="f11" fmla="val 1905"/>
                <a:gd name="f12" fmla="val 2158"/>
                <a:gd name="f13" fmla="val 1270"/>
                <a:gd name="f14" fmla="val 245605"/>
                <a:gd name="f15" fmla="val 851"/>
                <a:gd name="f16" fmla="val 419"/>
                <a:gd name="f17" fmla="val 203"/>
                <a:gd name="f18" fmla="val 521"/>
                <a:gd name="f19" fmla="val 292"/>
                <a:gd name="f20" fmla="val 1092"/>
                <a:gd name="f21" fmla="+- 0 0 -90"/>
                <a:gd name="f22" fmla="*/ f3 1 245681"/>
                <a:gd name="f23" fmla="*/ f4 1 241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45681"/>
                <a:gd name="f32" fmla="*/ f28 1 2412"/>
                <a:gd name="f33" fmla="*/ 254 f29 1"/>
                <a:gd name="f34" fmla="*/ 1651 f28 1"/>
                <a:gd name="f35" fmla="*/ 2412 f28 1"/>
                <a:gd name="f36" fmla="*/ 245681 f29 1"/>
                <a:gd name="f37" fmla="*/ 1270 f28 1"/>
                <a:gd name="f38" fmla="*/ 0 f28 1"/>
                <a:gd name="f39" fmla="*/ 0 f29 1"/>
                <a:gd name="f40" fmla="+- f30 0 f1"/>
                <a:gd name="f41" fmla="*/ f33 1 245681"/>
                <a:gd name="f42" fmla="*/ f34 1 2412"/>
                <a:gd name="f43" fmla="*/ f35 1 2412"/>
                <a:gd name="f44" fmla="*/ f36 1 245681"/>
                <a:gd name="f45" fmla="*/ f37 1 2412"/>
                <a:gd name="f46" fmla="*/ f38 1 2412"/>
                <a:gd name="f47" fmla="*/ f39 1 245681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2"/>
                <a:gd name="f55" fmla="*/ f44 1 f31"/>
                <a:gd name="f56" fmla="*/ f45 1 f32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3 1"/>
                <a:gd name="f66" fmla="*/ f55 f22 1"/>
                <a:gd name="f67" fmla="*/ f56 f23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3" y="f65"/>
                </a:cxn>
                <a:cxn ang="f40">
                  <a:pos x="f66" y="f65"/>
                </a:cxn>
                <a:cxn ang="f40">
                  <a:pos x="f66" y="f67"/>
                </a:cxn>
                <a:cxn ang="f40">
                  <a:pos x="f66" y="f68"/>
                </a:cxn>
                <a:cxn ang="f40">
                  <a:pos x="f69" y="f68"/>
                </a:cxn>
                <a:cxn ang="f40">
                  <a:pos x="f69" y="f68"/>
                </a:cxn>
                <a:cxn ang="f40">
                  <a:pos x="f63" y="f64"/>
                </a:cxn>
              </a:cxnLst>
              <a:rect l="f59" t="f62" r="f60" b="f61"/>
              <a:pathLst>
                <a:path w="245681" h="2412">
                  <a:moveTo>
                    <a:pt x="f8" y="f9"/>
                  </a:moveTo>
                  <a:cubicBezTo>
                    <a:pt x="f10" y="f11"/>
                    <a:pt x="f10" y="f12"/>
                    <a:pt x="f8" y="f7"/>
                  </a:cubicBezTo>
                  <a:lnTo>
                    <a:pt x="f6" y="f7"/>
                  </a:lnTo>
                  <a:lnTo>
                    <a:pt x="f6" y="f13"/>
                  </a:lnTo>
                  <a:cubicBezTo>
                    <a:pt x="f14" y="f15"/>
                    <a:pt x="f14" y="f16"/>
                    <a:pt x="f6" y="f5"/>
                  </a:cubicBezTo>
                  <a:lnTo>
                    <a:pt x="f5" y="f5"/>
                  </a:lnTo>
                  <a:lnTo>
                    <a:pt x="f5" y="f5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4" name="Freeform: Shape 934">
              <a:extLst>
                <a:ext uri="{FF2B5EF4-FFF2-40B4-BE49-F238E27FC236}">
                  <a16:creationId xmlns:a16="http://schemas.microsoft.com/office/drawing/2014/main" id="{73957590-30B5-DDE4-89BF-27204BBD3D7F}"/>
                </a:ext>
              </a:extLst>
            </p:cNvPr>
            <p:cNvSpPr/>
            <p:nvPr/>
          </p:nvSpPr>
          <p:spPr>
            <a:xfrm>
              <a:off x="9770391" y="6230557"/>
              <a:ext cx="13679" cy="13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80"/>
                <a:gd name="f7" fmla="val 13723"/>
                <a:gd name="f8" fmla="val 95"/>
                <a:gd name="f9" fmla="val 6487"/>
                <a:gd name="f10" fmla="val -32"/>
                <a:gd name="f11" fmla="val 7121"/>
                <a:gd name="f12" fmla="val 7756"/>
                <a:gd name="f13" fmla="val 8391"/>
                <a:gd name="f14" fmla="val 19"/>
                <a:gd name="f15" fmla="val 8848"/>
                <a:gd name="f16" fmla="val 9331"/>
                <a:gd name="f17" fmla="val 9788"/>
                <a:gd name="f18" fmla="val 44"/>
                <a:gd name="f19" fmla="val 10169"/>
                <a:gd name="f20" fmla="val 10550"/>
                <a:gd name="f21" fmla="val 10931"/>
                <a:gd name="f22" fmla="val 311"/>
                <a:gd name="f23" fmla="val 11337"/>
                <a:gd name="f24" fmla="val 565"/>
                <a:gd name="f25" fmla="val 11718"/>
                <a:gd name="f26" fmla="val 857"/>
                <a:gd name="f27" fmla="val 12073"/>
                <a:gd name="f28" fmla="val 1085"/>
                <a:gd name="f29" fmla="val 12429"/>
                <a:gd name="f30" fmla="val 1390"/>
                <a:gd name="f31" fmla="val 12733"/>
                <a:gd name="f32" fmla="val 1745"/>
                <a:gd name="f33" fmla="val 12962"/>
                <a:gd name="f34" fmla="val 2761"/>
                <a:gd name="f35" fmla="val 13724"/>
                <a:gd name="f36" fmla="val 4158"/>
                <a:gd name="f37" fmla="val 4793"/>
                <a:gd name="f38" fmla="val 8010"/>
                <a:gd name="f39" fmla="val 4227"/>
                <a:gd name="f40" fmla="val 7866"/>
                <a:gd name="f41" fmla="val 1154"/>
                <a:gd name="f42" fmla="val 11649"/>
                <a:gd name="f43" fmla="val 12322"/>
                <a:gd name="f44" fmla="val 1014"/>
                <a:gd name="f45" fmla="val 13007"/>
                <a:gd name="f46" fmla="val 12918"/>
                <a:gd name="f47" fmla="val 7332"/>
                <a:gd name="f48" fmla="val 11"/>
                <a:gd name="f49" fmla="val 3548"/>
                <a:gd name="f50" fmla="val -204"/>
                <a:gd name="f51" fmla="val 2690"/>
                <a:gd name="f52" fmla="val 6461"/>
                <a:gd name="f53" fmla="val 6474"/>
                <a:gd name="f54" fmla="+- 0 0 -90"/>
                <a:gd name="f55" fmla="*/ f3 1 13680"/>
                <a:gd name="f56" fmla="*/ f4 1 13723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3680"/>
                <a:gd name="f65" fmla="*/ f61 1 13723"/>
                <a:gd name="f66" fmla="*/ 95 f62 1"/>
                <a:gd name="f67" fmla="*/ 6487 f61 1"/>
                <a:gd name="f68" fmla="*/ 8391 f61 1"/>
                <a:gd name="f69" fmla="*/ 9788 f61 1"/>
                <a:gd name="f70" fmla="*/ 10931 f61 1"/>
                <a:gd name="f71" fmla="*/ 857 f62 1"/>
                <a:gd name="f72" fmla="*/ 12073 f61 1"/>
                <a:gd name="f73" fmla="*/ 1745 f62 1"/>
                <a:gd name="f74" fmla="*/ 12962 f61 1"/>
                <a:gd name="f75" fmla="*/ 2761 f62 1"/>
                <a:gd name="f76" fmla="*/ 13724 f61 1"/>
                <a:gd name="f77" fmla="*/ 4158 f62 1"/>
                <a:gd name="f78" fmla="*/ 4793 f62 1"/>
                <a:gd name="f79" fmla="*/ 8010 f61 1"/>
                <a:gd name="f80" fmla="*/ 11649 f62 1"/>
                <a:gd name="f81" fmla="*/ 1154 f61 1"/>
                <a:gd name="f82" fmla="*/ 13680 f62 1"/>
                <a:gd name="f83" fmla="*/ 12918 f62 1"/>
                <a:gd name="f84" fmla="*/ 7332 f62 1"/>
                <a:gd name="f85" fmla="*/ 11 f61 1"/>
                <a:gd name="f86" fmla="*/ 6461 f61 1"/>
                <a:gd name="f87" fmla="+- f63 0 f1"/>
                <a:gd name="f88" fmla="*/ f66 1 13680"/>
                <a:gd name="f89" fmla="*/ f67 1 13723"/>
                <a:gd name="f90" fmla="*/ f68 1 13723"/>
                <a:gd name="f91" fmla="*/ f69 1 13723"/>
                <a:gd name="f92" fmla="*/ f70 1 13723"/>
                <a:gd name="f93" fmla="*/ f71 1 13680"/>
                <a:gd name="f94" fmla="*/ f72 1 13723"/>
                <a:gd name="f95" fmla="*/ f73 1 13680"/>
                <a:gd name="f96" fmla="*/ f74 1 13723"/>
                <a:gd name="f97" fmla="*/ f75 1 13680"/>
                <a:gd name="f98" fmla="*/ f76 1 13723"/>
                <a:gd name="f99" fmla="*/ f77 1 13680"/>
                <a:gd name="f100" fmla="*/ f78 1 13680"/>
                <a:gd name="f101" fmla="*/ f79 1 13723"/>
                <a:gd name="f102" fmla="*/ f80 1 13680"/>
                <a:gd name="f103" fmla="*/ f81 1 13723"/>
                <a:gd name="f104" fmla="*/ f82 1 13680"/>
                <a:gd name="f105" fmla="*/ f83 1 13680"/>
                <a:gd name="f106" fmla="*/ f84 1 13680"/>
                <a:gd name="f107" fmla="*/ f85 1 13723"/>
                <a:gd name="f108" fmla="*/ f86 1 13723"/>
                <a:gd name="f109" fmla="*/ f57 1 f64"/>
                <a:gd name="f110" fmla="*/ f58 1 f64"/>
                <a:gd name="f111" fmla="*/ f57 1 f65"/>
                <a:gd name="f112" fmla="*/ f59 1 f65"/>
                <a:gd name="f113" fmla="*/ f88 1 f64"/>
                <a:gd name="f114" fmla="*/ f89 1 f65"/>
                <a:gd name="f115" fmla="*/ f90 1 f65"/>
                <a:gd name="f116" fmla="*/ f91 1 f65"/>
                <a:gd name="f117" fmla="*/ f92 1 f65"/>
                <a:gd name="f118" fmla="*/ f93 1 f64"/>
                <a:gd name="f119" fmla="*/ f94 1 f65"/>
                <a:gd name="f120" fmla="*/ f95 1 f64"/>
                <a:gd name="f121" fmla="*/ f96 1 f65"/>
                <a:gd name="f122" fmla="*/ f97 1 f64"/>
                <a:gd name="f123" fmla="*/ f98 1 f65"/>
                <a:gd name="f124" fmla="*/ f99 1 f64"/>
                <a:gd name="f125" fmla="*/ f100 1 f64"/>
                <a:gd name="f126" fmla="*/ f101 1 f65"/>
                <a:gd name="f127" fmla="*/ f102 1 f64"/>
                <a:gd name="f128" fmla="*/ f103 1 f65"/>
                <a:gd name="f129" fmla="*/ f104 1 f64"/>
                <a:gd name="f130" fmla="*/ f105 1 f64"/>
                <a:gd name="f131" fmla="*/ f106 1 f64"/>
                <a:gd name="f132" fmla="*/ f107 1 f65"/>
                <a:gd name="f133" fmla="*/ f108 1 f65"/>
                <a:gd name="f134" fmla="*/ f109 f55 1"/>
                <a:gd name="f135" fmla="*/ f110 f55 1"/>
                <a:gd name="f136" fmla="*/ f112 f56 1"/>
                <a:gd name="f137" fmla="*/ f111 f56 1"/>
                <a:gd name="f138" fmla="*/ f113 f55 1"/>
                <a:gd name="f139" fmla="*/ f114 f56 1"/>
                <a:gd name="f140" fmla="*/ f115 f56 1"/>
                <a:gd name="f141" fmla="*/ f116 f56 1"/>
                <a:gd name="f142" fmla="*/ f117 f56 1"/>
                <a:gd name="f143" fmla="*/ f118 f55 1"/>
                <a:gd name="f144" fmla="*/ f119 f56 1"/>
                <a:gd name="f145" fmla="*/ f120 f55 1"/>
                <a:gd name="f146" fmla="*/ f121 f56 1"/>
                <a:gd name="f147" fmla="*/ f122 f55 1"/>
                <a:gd name="f148" fmla="*/ f123 f56 1"/>
                <a:gd name="f149" fmla="*/ f124 f55 1"/>
                <a:gd name="f150" fmla="*/ f125 f55 1"/>
                <a:gd name="f151" fmla="*/ f126 f56 1"/>
                <a:gd name="f152" fmla="*/ f127 f55 1"/>
                <a:gd name="f153" fmla="*/ f128 f56 1"/>
                <a:gd name="f154" fmla="*/ f129 f55 1"/>
                <a:gd name="f155" fmla="*/ f130 f55 1"/>
                <a:gd name="f156" fmla="*/ f131 f55 1"/>
                <a:gd name="f157" fmla="*/ f132 f56 1"/>
                <a:gd name="f158" fmla="*/ f133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38" y="f139"/>
                </a:cxn>
                <a:cxn ang="f87">
                  <a:pos x="f138" y="f140"/>
                </a:cxn>
                <a:cxn ang="f87">
                  <a:pos x="f138" y="f141"/>
                </a:cxn>
                <a:cxn ang="f87">
                  <a:pos x="f138" y="f142"/>
                </a:cxn>
                <a:cxn ang="f87">
                  <a:pos x="f143" y="f144"/>
                </a:cxn>
                <a:cxn ang="f87">
                  <a:pos x="f145" y="f146"/>
                </a:cxn>
                <a:cxn ang="f87">
                  <a:pos x="f147" y="f148"/>
                </a:cxn>
                <a:cxn ang="f87">
                  <a:pos x="f149" y="f148"/>
                </a:cxn>
                <a:cxn ang="f87">
                  <a:pos x="f150" y="f148"/>
                </a:cxn>
                <a:cxn ang="f87">
                  <a:pos x="f150" y="f148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3"/>
                </a:cxn>
                <a:cxn ang="f87">
                  <a:pos x="f155" y="f153"/>
                </a:cxn>
                <a:cxn ang="f87">
                  <a:pos x="f155" y="f153"/>
                </a:cxn>
                <a:cxn ang="f87">
                  <a:pos x="f156" y="f157"/>
                </a:cxn>
                <a:cxn ang="f87">
                  <a:pos x="f138" y="f158"/>
                </a:cxn>
                <a:cxn ang="f87">
                  <a:pos x="f138" y="f139"/>
                </a:cxn>
              </a:cxnLst>
              <a:rect l="f134" t="f137" r="f135" b="f136"/>
              <a:pathLst>
                <a:path w="13680" h="13723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18" y="f20"/>
                    <a:pt x="f8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6" y="f35"/>
                  </a:lnTo>
                  <a:lnTo>
                    <a:pt x="f37" y="f35"/>
                  </a:lnTo>
                  <a:lnTo>
                    <a:pt x="f37" y="f35"/>
                  </a:lnTo>
                  <a:lnTo>
                    <a:pt x="f37" y="f38"/>
                  </a:lnTo>
                  <a:cubicBezTo>
                    <a:pt x="f37" y="f39"/>
                    <a:pt x="f40" y="f41"/>
                    <a:pt x="f42" y="f41"/>
                  </a:cubicBezTo>
                  <a:cubicBezTo>
                    <a:pt x="f43" y="f44"/>
                    <a:pt x="f45" y="f44"/>
                    <a:pt x="f6" y="f41"/>
                  </a:cubicBezTo>
                  <a:lnTo>
                    <a:pt x="f46" y="f41"/>
                  </a:lnTo>
                  <a:lnTo>
                    <a:pt x="f46" y="f41"/>
                  </a:lnTo>
                  <a:lnTo>
                    <a:pt x="f47" y="f48"/>
                  </a:lnTo>
                  <a:cubicBezTo>
                    <a:pt x="f49" y="f50"/>
                    <a:pt x="f22" y="f51"/>
                    <a:pt x="f8" y="f52"/>
                  </a:cubicBezTo>
                  <a:cubicBezTo>
                    <a:pt x="f8" y="f53"/>
                    <a:pt x="f8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5" name="Freeform: Shape 935">
              <a:extLst>
                <a:ext uri="{FF2B5EF4-FFF2-40B4-BE49-F238E27FC236}">
                  <a16:creationId xmlns:a16="http://schemas.microsoft.com/office/drawing/2014/main" id="{2F74F0CA-D9DB-4440-C0EC-ACAD913CC527}"/>
                </a:ext>
              </a:extLst>
            </p:cNvPr>
            <p:cNvSpPr/>
            <p:nvPr/>
          </p:nvSpPr>
          <p:spPr>
            <a:xfrm>
              <a:off x="10493178" y="6119978"/>
              <a:ext cx="1014" cy="27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2793"/>
                <a:gd name="f8" fmla="val 1016"/>
                <a:gd name="f9" fmla="val 762"/>
                <a:gd name="f10" fmla="val 343"/>
                <a:gd name="f11" fmla="val 609"/>
                <a:gd name="f12" fmla="val 647"/>
                <a:gd name="f13" fmla="val 1244"/>
                <a:gd name="f14" fmla="val 889"/>
                <a:gd name="f15" fmla="val 1905"/>
                <a:gd name="f16" fmla="+- 0 0 -90"/>
                <a:gd name="f17" fmla="*/ f3 1 1015"/>
                <a:gd name="f18" fmla="*/ f4 1 279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015"/>
                <a:gd name="f27" fmla="*/ f23 1 2793"/>
                <a:gd name="f28" fmla="*/ 1016 f24 1"/>
                <a:gd name="f29" fmla="*/ 2793 f23 1"/>
                <a:gd name="f30" fmla="*/ 0 f24 1"/>
                <a:gd name="f31" fmla="*/ 762 f23 1"/>
                <a:gd name="f32" fmla="*/ 0 f23 1"/>
                <a:gd name="f33" fmla="*/ 889 f24 1"/>
                <a:gd name="f34" fmla="*/ 1905 f23 1"/>
                <a:gd name="f35" fmla="+- f25 0 f1"/>
                <a:gd name="f36" fmla="*/ f28 1 1015"/>
                <a:gd name="f37" fmla="*/ f29 1 2793"/>
                <a:gd name="f38" fmla="*/ f30 1 1015"/>
                <a:gd name="f39" fmla="*/ f31 1 2793"/>
                <a:gd name="f40" fmla="*/ f32 1 2793"/>
                <a:gd name="f41" fmla="*/ f33 1 1015"/>
                <a:gd name="f42" fmla="*/ f34 1 2793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63" y="f64"/>
                </a:cxn>
              </a:cxnLst>
              <a:rect l="f54" t="f57" r="f55" b="f56"/>
              <a:pathLst>
                <a:path w="1015" h="2793">
                  <a:moveTo>
                    <a:pt x="f8" y="f7"/>
                  </a:moveTo>
                  <a:cubicBezTo>
                    <a:pt x="f8" y="f7"/>
                    <a:pt x="f8" y="f7"/>
                    <a:pt x="f8" y="f7"/>
                  </a:cubicBezTo>
                  <a:lnTo>
                    <a:pt x="f5" y="f9"/>
                  </a:lnTo>
                  <a:lnTo>
                    <a:pt x="f5" y="f5"/>
                  </a:lnTo>
                  <a:cubicBezTo>
                    <a:pt x="f10" y="f11"/>
                    <a:pt x="f12" y="f13"/>
                    <a:pt x="f14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6" name="Freeform: Shape 936">
              <a:extLst>
                <a:ext uri="{FF2B5EF4-FFF2-40B4-BE49-F238E27FC236}">
                  <a16:creationId xmlns:a16="http://schemas.microsoft.com/office/drawing/2014/main" id="{BB5788AE-C553-C9F0-D9EE-39A681DDF204}"/>
                </a:ext>
              </a:extLst>
            </p:cNvPr>
            <p:cNvSpPr/>
            <p:nvPr/>
          </p:nvSpPr>
          <p:spPr>
            <a:xfrm>
              <a:off x="10059588" y="5011424"/>
              <a:ext cx="54" cy="13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340"/>
                <a:gd name="f8" fmla="val 889"/>
                <a:gd name="f9" fmla="val 1270"/>
                <a:gd name="f10" fmla="val 1651"/>
                <a:gd name="f11" fmla="val 127"/>
                <a:gd name="f12" fmla="val 381"/>
                <a:gd name="f13" fmla="+- 0 0 -90"/>
                <a:gd name="f14" fmla="*/ f3 1 56"/>
                <a:gd name="f15" fmla="*/ f4 1 134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1340"/>
                <a:gd name="f25" fmla="*/ 0 f21 1"/>
                <a:gd name="f26" fmla="*/ 0 f20 1"/>
                <a:gd name="f27" fmla="*/ 1270 f20 1"/>
                <a:gd name="f28" fmla="+- f22 0 f1"/>
                <a:gd name="f29" fmla="*/ f25 1 56"/>
                <a:gd name="f30" fmla="*/ f26 1 1340"/>
                <a:gd name="f31" fmla="*/ f27 1 1340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1340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8"/>
                    <a:pt x="f5" y="f9"/>
                  </a:cubicBezTo>
                  <a:cubicBezTo>
                    <a:pt x="f5" y="f10"/>
                    <a:pt x="f11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7" name="Freeform: Shape 937">
              <a:extLst>
                <a:ext uri="{FF2B5EF4-FFF2-40B4-BE49-F238E27FC236}">
                  <a16:creationId xmlns:a16="http://schemas.microsoft.com/office/drawing/2014/main" id="{8AAEDD28-3C95-06DF-D61B-B8E77362720B}"/>
                </a:ext>
              </a:extLst>
            </p:cNvPr>
            <p:cNvSpPr/>
            <p:nvPr/>
          </p:nvSpPr>
          <p:spPr>
            <a:xfrm>
              <a:off x="10047271" y="4995422"/>
              <a:ext cx="12316" cy="159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15"/>
                <a:gd name="f7" fmla="val 15997"/>
                <a:gd name="f8" fmla="val 5967"/>
                <a:gd name="f9" fmla="val 11681"/>
                <a:gd name="f10" fmla="val 8761"/>
                <a:gd name="f11" fmla="val 11690"/>
                <a:gd name="f12" fmla="val 11275"/>
                <a:gd name="f13" fmla="val 13398"/>
                <a:gd name="f14" fmla="val 15998"/>
                <a:gd name="f15" fmla="val 5714"/>
                <a:gd name="f16" fmla="val 5828"/>
                <a:gd name="f17" fmla="val 885"/>
                <a:gd name="f18" fmla="val 1781"/>
                <a:gd name="f19" fmla="val 2666"/>
                <a:gd name="f20" fmla="val 5650"/>
                <a:gd name="f21" fmla="val 5981"/>
                <a:gd name="f22" fmla="val 3263"/>
                <a:gd name="f23" fmla="val 8794"/>
                <a:gd name="f24" fmla="val 9396"/>
                <a:gd name="f25" fmla="val 14728"/>
                <a:gd name="f26" fmla="val 1345"/>
                <a:gd name="f27" fmla="val 12763"/>
                <a:gd name="f28" fmla="val 3593"/>
                <a:gd name="f29" fmla="val 11614"/>
                <a:gd name="f30" fmla="+- 0 0 -90"/>
                <a:gd name="f31" fmla="*/ f3 1 12315"/>
                <a:gd name="f32" fmla="*/ f4 1 1599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2315"/>
                <a:gd name="f41" fmla="*/ f37 1 15997"/>
                <a:gd name="f42" fmla="*/ 5967 f38 1"/>
                <a:gd name="f43" fmla="*/ 11681 f37 1"/>
                <a:gd name="f44" fmla="*/ 12315 f38 1"/>
                <a:gd name="f45" fmla="*/ 15998 f37 1"/>
                <a:gd name="f46" fmla="*/ 5714 f38 1"/>
                <a:gd name="f47" fmla="*/ 0 f37 1"/>
                <a:gd name="f48" fmla="*/ 2666 f37 1"/>
                <a:gd name="f49" fmla="*/ 0 f38 1"/>
                <a:gd name="f50" fmla="*/ 9396 f37 1"/>
                <a:gd name="f51" fmla="*/ 14728 f37 1"/>
                <a:gd name="f52" fmla="+- f39 0 f1"/>
                <a:gd name="f53" fmla="*/ f42 1 12315"/>
                <a:gd name="f54" fmla="*/ f43 1 15997"/>
                <a:gd name="f55" fmla="*/ f44 1 12315"/>
                <a:gd name="f56" fmla="*/ f45 1 15997"/>
                <a:gd name="f57" fmla="*/ f46 1 12315"/>
                <a:gd name="f58" fmla="*/ f47 1 15997"/>
                <a:gd name="f59" fmla="*/ f48 1 15997"/>
                <a:gd name="f60" fmla="*/ f49 1 12315"/>
                <a:gd name="f61" fmla="*/ f50 1 15997"/>
                <a:gd name="f62" fmla="*/ f51 1 15997"/>
                <a:gd name="f63" fmla="*/ f33 1 f40"/>
                <a:gd name="f64" fmla="*/ f34 1 f40"/>
                <a:gd name="f65" fmla="*/ f33 1 f41"/>
                <a:gd name="f66" fmla="*/ f35 1 f41"/>
                <a:gd name="f67" fmla="*/ f53 1 f40"/>
                <a:gd name="f68" fmla="*/ f54 1 f41"/>
                <a:gd name="f69" fmla="*/ f55 1 f40"/>
                <a:gd name="f70" fmla="*/ f56 1 f41"/>
                <a:gd name="f71" fmla="*/ f57 1 f40"/>
                <a:gd name="f72" fmla="*/ f58 1 f41"/>
                <a:gd name="f73" fmla="*/ f59 1 f41"/>
                <a:gd name="f74" fmla="*/ f60 1 f40"/>
                <a:gd name="f75" fmla="*/ f61 1 f41"/>
                <a:gd name="f76" fmla="*/ f62 1 f41"/>
                <a:gd name="f77" fmla="*/ f63 f31 1"/>
                <a:gd name="f78" fmla="*/ f64 f31 1"/>
                <a:gd name="f79" fmla="*/ f66 f32 1"/>
                <a:gd name="f80" fmla="*/ f65 f32 1"/>
                <a:gd name="f81" fmla="*/ f67 f31 1"/>
                <a:gd name="f82" fmla="*/ f68 f32 1"/>
                <a:gd name="f83" fmla="*/ f69 f31 1"/>
                <a:gd name="f84" fmla="*/ f70 f32 1"/>
                <a:gd name="f85" fmla="*/ f71 f31 1"/>
                <a:gd name="f86" fmla="*/ f72 f32 1"/>
                <a:gd name="f87" fmla="*/ f73 f32 1"/>
                <a:gd name="f88" fmla="*/ f74 f31 1"/>
                <a:gd name="f89" fmla="*/ f75 f32 1"/>
                <a:gd name="f90" fmla="*/ f76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1" y="f82"/>
                </a:cxn>
                <a:cxn ang="f52">
                  <a:pos x="f83" y="f84"/>
                </a:cxn>
                <a:cxn ang="f52">
                  <a:pos x="f85" y="f86"/>
                </a:cxn>
                <a:cxn ang="f52">
                  <a:pos x="f85" y="f86"/>
                </a:cxn>
                <a:cxn ang="f52">
                  <a:pos x="f85" y="f87"/>
                </a:cxn>
                <a:cxn ang="f52">
                  <a:pos x="f88" y="f89"/>
                </a:cxn>
                <a:cxn ang="f52">
                  <a:pos x="f88" y="f90"/>
                </a:cxn>
                <a:cxn ang="f52">
                  <a:pos x="f81" y="f82"/>
                </a:cxn>
              </a:cxnLst>
              <a:rect l="f77" t="f80" r="f78" b="f79"/>
              <a:pathLst>
                <a:path w="12315" h="15997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15" y="f5"/>
                  </a:lnTo>
                  <a:lnTo>
                    <a:pt x="f15" y="f5"/>
                  </a:lnTo>
                  <a:cubicBezTo>
                    <a:pt x="f16" y="f17"/>
                    <a:pt x="f16" y="f18"/>
                    <a:pt x="f15" y="f19"/>
                  </a:cubicBezTo>
                  <a:cubicBezTo>
                    <a:pt x="f20" y="f21"/>
                    <a:pt x="f22" y="f23"/>
                    <a:pt x="f5" y="f24"/>
                  </a:cubicBezTo>
                  <a:lnTo>
                    <a:pt x="f5" y="f25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8" name="Freeform: Shape 938">
              <a:extLst>
                <a:ext uri="{FF2B5EF4-FFF2-40B4-BE49-F238E27FC236}">
                  <a16:creationId xmlns:a16="http://schemas.microsoft.com/office/drawing/2014/main" id="{3672666D-FFF0-481F-2422-F4979F78CE74}"/>
                </a:ext>
              </a:extLst>
            </p:cNvPr>
            <p:cNvSpPr/>
            <p:nvPr/>
          </p:nvSpPr>
          <p:spPr>
            <a:xfrm>
              <a:off x="10041940" y="5004950"/>
              <a:ext cx="3429" cy="8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28"/>
                <a:gd name="f7" fmla="val 8125"/>
                <a:gd name="f8" fmla="val 8126"/>
                <a:gd name="f9" fmla="+- 0 0 -90"/>
                <a:gd name="f10" fmla="*/ f3 1 3428"/>
                <a:gd name="f11" fmla="*/ f4 1 812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428"/>
                <a:gd name="f20" fmla="*/ f16 1 8125"/>
                <a:gd name="f21" fmla="*/ 0 f17 1"/>
                <a:gd name="f22" fmla="*/ 0 f16 1"/>
                <a:gd name="f23" fmla="*/ 3428 f17 1"/>
                <a:gd name="f24" fmla="*/ 8126 f16 1"/>
                <a:gd name="f25" fmla="+- f18 0 f1"/>
                <a:gd name="f26" fmla="*/ f21 1 3428"/>
                <a:gd name="f27" fmla="*/ f22 1 8125"/>
                <a:gd name="f28" fmla="*/ f23 1 3428"/>
                <a:gd name="f29" fmla="*/ f24 1 8125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5"/>
                </a:cxn>
                <a:cxn ang="f25">
                  <a:pos x="f44" y="f43"/>
                </a:cxn>
                <a:cxn ang="f25">
                  <a:pos x="f42" y="f43"/>
                </a:cxn>
              </a:cxnLst>
              <a:rect l="f38" t="f41" r="f39" b="f40"/>
              <a:pathLst>
                <a:path w="3428" h="8125">
                  <a:moveTo>
                    <a:pt x="f5" y="f5"/>
                  </a:moveTo>
                  <a:lnTo>
                    <a:pt x="f6" y="f8"/>
                  </a:ln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9" name="Freeform: Shape 939">
              <a:extLst>
                <a:ext uri="{FF2B5EF4-FFF2-40B4-BE49-F238E27FC236}">
                  <a16:creationId xmlns:a16="http://schemas.microsoft.com/office/drawing/2014/main" id="{E73AC5CF-EC62-554D-E270-77071701F795}"/>
                </a:ext>
              </a:extLst>
            </p:cNvPr>
            <p:cNvSpPr/>
            <p:nvPr/>
          </p:nvSpPr>
          <p:spPr>
            <a:xfrm>
              <a:off x="10045369" y="5004694"/>
              <a:ext cx="2414" cy="11121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2"/>
                <a:gd name="f7" fmla="val 1112108"/>
                <a:gd name="f8" fmla="val 1112109"/>
                <a:gd name="f9" fmla="val 1013201"/>
                <a:gd name="f10" fmla="val 1486"/>
                <a:gd name="f11" fmla="val 1012050"/>
                <a:gd name="f12" fmla="val 990"/>
                <a:gd name="f13" fmla="val 1010613"/>
                <a:gd name="f14" fmla="val 1016"/>
                <a:gd name="f15" fmla="val 1009138"/>
                <a:gd name="f16" fmla="val 9396"/>
                <a:gd name="f17" fmla="val 7924"/>
                <a:gd name="f18" fmla="val 1511"/>
                <a:gd name="f19" fmla="val 6493"/>
                <a:gd name="f20" fmla="val 5333"/>
                <a:gd name="f21" fmla="val 1143"/>
                <a:gd name="f22" fmla="val 1111855"/>
                <a:gd name="f23" fmla="+- 0 0 -90"/>
                <a:gd name="f24" fmla="*/ f3 1 2412"/>
                <a:gd name="f25" fmla="*/ f4 1 111210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412"/>
                <a:gd name="f34" fmla="*/ f30 1 1112108"/>
                <a:gd name="f35" fmla="*/ 2412 f31 1"/>
                <a:gd name="f36" fmla="*/ 1112109 f30 1"/>
                <a:gd name="f37" fmla="*/ 1013201 f30 1"/>
                <a:gd name="f38" fmla="*/ 1016 f31 1"/>
                <a:gd name="f39" fmla="*/ 1009138 f30 1"/>
                <a:gd name="f40" fmla="*/ 9396 f30 1"/>
                <a:gd name="f41" fmla="*/ 5333 f30 1"/>
                <a:gd name="f42" fmla="*/ 0 f30 1"/>
                <a:gd name="f43" fmla="*/ 1143 f31 1"/>
                <a:gd name="f44" fmla="*/ 0 f31 1"/>
                <a:gd name="f45" fmla="*/ 1111855 f30 1"/>
                <a:gd name="f46" fmla="+- f32 0 f1"/>
                <a:gd name="f47" fmla="*/ f35 1 2412"/>
                <a:gd name="f48" fmla="*/ f36 1 1112108"/>
                <a:gd name="f49" fmla="*/ f37 1 1112108"/>
                <a:gd name="f50" fmla="*/ f38 1 2412"/>
                <a:gd name="f51" fmla="*/ f39 1 1112108"/>
                <a:gd name="f52" fmla="*/ f40 1 1112108"/>
                <a:gd name="f53" fmla="*/ f41 1 1112108"/>
                <a:gd name="f54" fmla="*/ f42 1 1112108"/>
                <a:gd name="f55" fmla="*/ f43 1 2412"/>
                <a:gd name="f56" fmla="*/ f44 1 2412"/>
                <a:gd name="f57" fmla="*/ f45 1 1112108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4"/>
                <a:gd name="f65" fmla="*/ f50 1 f33"/>
                <a:gd name="f66" fmla="*/ f51 1 f34"/>
                <a:gd name="f67" fmla="*/ f52 1 f34"/>
                <a:gd name="f68" fmla="*/ f53 1 f34"/>
                <a:gd name="f69" fmla="*/ f54 1 f34"/>
                <a:gd name="f70" fmla="*/ f55 1 f33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5 1"/>
                <a:gd name="f80" fmla="*/ f65 f24 1"/>
                <a:gd name="f81" fmla="*/ f66 f25 1"/>
                <a:gd name="f82" fmla="*/ f67 f25 1"/>
                <a:gd name="f83" fmla="*/ f68 f25 1"/>
                <a:gd name="f84" fmla="*/ f69 f25 1"/>
                <a:gd name="f85" fmla="*/ f70 f24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7" y="f79"/>
                </a:cxn>
                <a:cxn ang="f46">
                  <a:pos x="f77" y="f79"/>
                </a:cxn>
                <a:cxn ang="f46">
                  <a:pos x="f80" y="f81"/>
                </a:cxn>
                <a:cxn ang="f46">
                  <a:pos x="f80" y="f82"/>
                </a:cxn>
                <a:cxn ang="f46">
                  <a:pos x="f77" y="f83"/>
                </a:cxn>
                <a:cxn ang="f46">
                  <a:pos x="f77" y="f84"/>
                </a:cxn>
                <a:cxn ang="f46">
                  <a:pos x="f85" y="f84"/>
                </a:cxn>
                <a:cxn ang="f46">
                  <a:pos x="f86" y="f84"/>
                </a:cxn>
                <a:cxn ang="f46">
                  <a:pos x="f86" y="f87"/>
                </a:cxn>
                <a:cxn ang="f46">
                  <a:pos x="f77" y="f87"/>
                </a:cxn>
              </a:cxnLst>
              <a:rect l="f73" t="f76" r="f74" b="f75"/>
              <a:pathLst>
                <a:path w="2412" h="1112108">
                  <a:moveTo>
                    <a:pt x="f6" y="f8"/>
                  </a:moveTo>
                  <a:lnTo>
                    <a:pt x="f6" y="f9"/>
                  </a:ln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4" y="f17"/>
                    <a:pt x="f18" y="f19"/>
                    <a:pt x="f6" y="f20"/>
                  </a:cubicBezTo>
                  <a:lnTo>
                    <a:pt x="f6" y="f5"/>
                  </a:lnTo>
                  <a:lnTo>
                    <a:pt x="f21" y="f5"/>
                  </a:lnTo>
                  <a:lnTo>
                    <a:pt x="f5" y="f5"/>
                  </a:lnTo>
                  <a:lnTo>
                    <a:pt x="f5" y="f22"/>
                  </a:lnTo>
                  <a:lnTo>
                    <a:pt x="f6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0" name="Freeform: Shape 940">
              <a:extLst>
                <a:ext uri="{FF2B5EF4-FFF2-40B4-BE49-F238E27FC236}">
                  <a16:creationId xmlns:a16="http://schemas.microsoft.com/office/drawing/2014/main" id="{A179D2EA-9121-05FA-DF02-650C646F82D5}"/>
                </a:ext>
              </a:extLst>
            </p:cNvPr>
            <p:cNvSpPr/>
            <p:nvPr/>
          </p:nvSpPr>
          <p:spPr>
            <a:xfrm>
              <a:off x="10051971" y="6020683"/>
              <a:ext cx="2542" cy="961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"/>
                <a:gd name="f7" fmla="val 96114"/>
                <a:gd name="f8" fmla="val 1269"/>
                <a:gd name="f9" fmla="+- 0 0 -90"/>
                <a:gd name="f10" fmla="*/ f3 1 2539"/>
                <a:gd name="f11" fmla="*/ f4 1 9611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2539"/>
                <a:gd name="f20" fmla="*/ f16 1 96114"/>
                <a:gd name="f21" fmla="*/ 0 f17 1"/>
                <a:gd name="f22" fmla="*/ 96114 f16 1"/>
                <a:gd name="f23" fmla="*/ 2539 f17 1"/>
                <a:gd name="f24" fmla="*/ 0 f16 1"/>
                <a:gd name="f25" fmla="*/ 1269 f17 1"/>
                <a:gd name="f26" fmla="+- f18 0 f1"/>
                <a:gd name="f27" fmla="*/ f21 1 2539"/>
                <a:gd name="f28" fmla="*/ f22 1 96114"/>
                <a:gd name="f29" fmla="*/ f23 1 2539"/>
                <a:gd name="f30" fmla="*/ f24 1 96114"/>
                <a:gd name="f31" fmla="*/ f25 1 2539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19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6"/>
                </a:cxn>
                <a:cxn ang="f26">
                  <a:pos x="f47" y="f48"/>
                </a:cxn>
                <a:cxn ang="f26">
                  <a:pos x="f49" y="f48"/>
                </a:cxn>
                <a:cxn ang="f26">
                  <a:pos x="f45" y="f48"/>
                </a:cxn>
                <a:cxn ang="f26">
                  <a:pos x="f45" y="f46"/>
                </a:cxn>
              </a:cxnLst>
              <a:rect l="f41" t="f44" r="f42" b="f43"/>
              <a:pathLst>
                <a:path w="2539" h="96114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lnTo>
                    <a:pt x="f8" y="f5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1" name="Freeform: Shape 941">
              <a:extLst>
                <a:ext uri="{FF2B5EF4-FFF2-40B4-BE49-F238E27FC236}">
                  <a16:creationId xmlns:a16="http://schemas.microsoft.com/office/drawing/2014/main" id="{59686CF6-D8AA-F1DD-B64E-D2F227F10C66}"/>
                </a:ext>
              </a:extLst>
            </p:cNvPr>
            <p:cNvSpPr/>
            <p:nvPr/>
          </p:nvSpPr>
          <p:spPr>
            <a:xfrm>
              <a:off x="11163059" y="6444380"/>
              <a:ext cx="2542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8"/>
                <a:gd name="f7" fmla="val 142"/>
                <a:gd name="f8" fmla="val 470"/>
                <a:gd name="f9" fmla="val 51"/>
                <a:gd name="f10" fmla="val 939"/>
                <a:gd name="f11" fmla="val 1396"/>
                <a:gd name="f12" fmla="val 1765"/>
                <a:gd name="f13" fmla="val 114"/>
                <a:gd name="f14" fmla="val 2171"/>
                <a:gd name="f15" fmla="val 2539"/>
                <a:gd name="f16" fmla="val 1701"/>
                <a:gd name="f17" fmla="val 190"/>
                <a:gd name="f18" fmla="val 838"/>
                <a:gd name="f19" fmla="+- 0 0 -90"/>
                <a:gd name="f20" fmla="*/ f3 1 2538"/>
                <a:gd name="f21" fmla="*/ f4 1 14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538"/>
                <a:gd name="f30" fmla="*/ f26 1 142"/>
                <a:gd name="f31" fmla="*/ 0 f27 1"/>
                <a:gd name="f32" fmla="*/ 0 f26 1"/>
                <a:gd name="f33" fmla="*/ 1396 f27 1"/>
                <a:gd name="f34" fmla="*/ 2539 f27 1"/>
                <a:gd name="f35" fmla="+- f28 0 f1"/>
                <a:gd name="f36" fmla="*/ f31 1 2538"/>
                <a:gd name="f37" fmla="*/ f32 1 142"/>
                <a:gd name="f38" fmla="*/ f33 1 2538"/>
                <a:gd name="f39" fmla="*/ f34 1 2538"/>
                <a:gd name="f40" fmla="*/ f22 1 f29"/>
                <a:gd name="f41" fmla="*/ f23 1 f29"/>
                <a:gd name="f42" fmla="*/ f22 1 f30"/>
                <a:gd name="f43" fmla="*/ f24 1 f30"/>
                <a:gd name="f44" fmla="*/ f36 1 f29"/>
                <a:gd name="f45" fmla="*/ f37 1 f30"/>
                <a:gd name="f46" fmla="*/ f38 1 f29"/>
                <a:gd name="f47" fmla="*/ f39 1 f29"/>
                <a:gd name="f48" fmla="*/ f40 f20 1"/>
                <a:gd name="f49" fmla="*/ f41 f20 1"/>
                <a:gd name="f50" fmla="*/ f43 f21 1"/>
                <a:gd name="f51" fmla="*/ f42 f21 1"/>
                <a:gd name="f52" fmla="*/ f44 f20 1"/>
                <a:gd name="f53" fmla="*/ f45 f21 1"/>
                <a:gd name="f54" fmla="*/ f46 f20 1"/>
                <a:gd name="f55" fmla="*/ f47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2" y="f53"/>
                </a:cxn>
                <a:cxn ang="f35">
                  <a:pos x="f52" y="f53"/>
                </a:cxn>
                <a:cxn ang="f35">
                  <a:pos x="f54" y="f53"/>
                </a:cxn>
                <a:cxn ang="f35">
                  <a:pos x="f55" y="f53"/>
                </a:cxn>
                <a:cxn ang="f35">
                  <a:pos x="f52" y="f53"/>
                </a:cxn>
              </a:cxnLst>
              <a:rect l="f48" t="f51" r="f49" b="f50"/>
              <a:pathLst>
                <a:path w="2538" h="142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10" y="f9"/>
                    <a:pt x="f11" y="f5"/>
                  </a:cubicBezTo>
                  <a:cubicBezTo>
                    <a:pt x="f12" y="f13"/>
                    <a:pt x="f14" y="f13"/>
                    <a:pt x="f15" y="f5"/>
                  </a:cubicBezTo>
                  <a:cubicBezTo>
                    <a:pt x="f16" y="f17"/>
                    <a:pt x="f18" y="f17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2" name="Freeform: Shape 942">
              <a:extLst>
                <a:ext uri="{FF2B5EF4-FFF2-40B4-BE49-F238E27FC236}">
                  <a16:creationId xmlns:a16="http://schemas.microsoft.com/office/drawing/2014/main" id="{96494DEA-94C5-2C66-C7DB-36DFDC148431}"/>
                </a:ext>
              </a:extLst>
            </p:cNvPr>
            <p:cNvSpPr/>
            <p:nvPr/>
          </p:nvSpPr>
          <p:spPr>
            <a:xfrm>
              <a:off x="11170045" y="6437906"/>
              <a:ext cx="45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523"/>
                <a:gd name="f8" fmla="val 64"/>
                <a:gd name="f9" fmla="val 508"/>
                <a:gd name="f10" fmla="val 1016"/>
                <a:gd name="f11" fmla="val 1524"/>
                <a:gd name="f12" fmla="+- 0 0 -90"/>
                <a:gd name="f13" fmla="*/ f3 1 47"/>
                <a:gd name="f14" fmla="*/ f4 1 152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1523"/>
                <a:gd name="f24" fmla="*/ 0 f20 1"/>
                <a:gd name="f25" fmla="*/ 0 f19 1"/>
                <a:gd name="f26" fmla="*/ 1524 f19 1"/>
                <a:gd name="f27" fmla="+- f21 0 f1"/>
                <a:gd name="f28" fmla="*/ f24 1 47"/>
                <a:gd name="f29" fmla="*/ f25 1 1523"/>
                <a:gd name="f30" fmla="*/ f26 1 1523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</a:cxnLst>
              <a:rect l="f38" t="f41" r="f39" b="f40"/>
              <a:pathLst>
                <a:path w="47" h="1523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8" y="f9"/>
                    <a:pt x="f8" y="f10"/>
                    <a:pt x="f5" y="f1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3" name="Freeform: Shape 943">
              <a:extLst>
                <a:ext uri="{FF2B5EF4-FFF2-40B4-BE49-F238E27FC236}">
                  <a16:creationId xmlns:a16="http://schemas.microsoft.com/office/drawing/2014/main" id="{6A81BB29-89D0-7479-DC77-535E30631898}"/>
                </a:ext>
              </a:extLst>
            </p:cNvPr>
            <p:cNvSpPr/>
            <p:nvPr/>
          </p:nvSpPr>
          <p:spPr>
            <a:xfrm>
              <a:off x="11157984" y="6430536"/>
              <a:ext cx="672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9"/>
                <a:gd name="f7" fmla="val 12696"/>
                <a:gd name="f8" fmla="val 5079"/>
                <a:gd name="f9" fmla="val 6730"/>
                <a:gd name="f10" fmla="val 5587"/>
                <a:gd name="f11" fmla="val 1778"/>
                <a:gd name="f12" fmla="+- 0 0 -90"/>
                <a:gd name="f13" fmla="*/ f3 1 6729"/>
                <a:gd name="f14" fmla="*/ f4 1 1269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729"/>
                <a:gd name="f23" fmla="*/ f19 1 12696"/>
                <a:gd name="f24" fmla="*/ 5079 f20 1"/>
                <a:gd name="f25" fmla="*/ 0 f19 1"/>
                <a:gd name="f26" fmla="*/ 6730 f20 1"/>
                <a:gd name="f27" fmla="*/ 5587 f20 1"/>
                <a:gd name="f28" fmla="*/ 1778 f20 1"/>
                <a:gd name="f29" fmla="*/ 0 f20 1"/>
                <a:gd name="f30" fmla="+- f21 0 f1"/>
                <a:gd name="f31" fmla="*/ f24 1 6729"/>
                <a:gd name="f32" fmla="*/ f25 1 12696"/>
                <a:gd name="f33" fmla="*/ f26 1 6729"/>
                <a:gd name="f34" fmla="*/ f27 1 6729"/>
                <a:gd name="f35" fmla="*/ f28 1 6729"/>
                <a:gd name="f36" fmla="*/ f29 1 6729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2"/>
                <a:gd name="f45" fmla="*/ f35 1 f22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3 1"/>
                <a:gd name="f55" fmla="*/ f45 f13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2"/>
                </a:cxn>
                <a:cxn ang="f30">
                  <a:pos x="f54" y="f52"/>
                </a:cxn>
                <a:cxn ang="f30">
                  <a:pos x="f55" y="f52"/>
                </a:cxn>
                <a:cxn ang="f30">
                  <a:pos x="f55" y="f52"/>
                </a:cxn>
                <a:cxn ang="f30">
                  <a:pos x="f56" y="f52"/>
                </a:cxn>
              </a:cxnLst>
              <a:rect l="f47" t="f50" r="f48" b="f49"/>
              <a:pathLst>
                <a:path w="6729" h="12696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1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4" name="Freeform: Shape 944">
              <a:extLst>
                <a:ext uri="{FF2B5EF4-FFF2-40B4-BE49-F238E27FC236}">
                  <a16:creationId xmlns:a16="http://schemas.microsoft.com/office/drawing/2014/main" id="{7398A0C4-BE22-A08F-0A60-06A0C1F72644}"/>
                </a:ext>
              </a:extLst>
            </p:cNvPr>
            <p:cNvSpPr/>
            <p:nvPr/>
          </p:nvSpPr>
          <p:spPr>
            <a:xfrm>
              <a:off x="11090940" y="6431807"/>
              <a:ext cx="77879" cy="130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877"/>
                <a:gd name="f7" fmla="val 13086"/>
                <a:gd name="f8" fmla="val 74783"/>
                <a:gd name="f9" fmla="val 11935"/>
                <a:gd name="f10" fmla="val 75545"/>
                <a:gd name="f11" fmla="val 76942"/>
                <a:gd name="f12" fmla="val 10919"/>
                <a:gd name="f13" fmla="val 10157"/>
                <a:gd name="f14" fmla="val 77209"/>
                <a:gd name="f15" fmla="val 9713"/>
                <a:gd name="f16" fmla="val 77500"/>
                <a:gd name="f17" fmla="val 9294"/>
                <a:gd name="f18" fmla="val 77830"/>
                <a:gd name="f19" fmla="val 8888"/>
                <a:gd name="f20" fmla="val 8126"/>
                <a:gd name="f21" fmla="val 7745"/>
                <a:gd name="f22" fmla="val 77894"/>
                <a:gd name="f23" fmla="val 7237"/>
                <a:gd name="f24" fmla="val 6729"/>
                <a:gd name="f25" fmla="val 6221"/>
                <a:gd name="f26" fmla="val 77881"/>
                <a:gd name="f27" fmla="val 5891"/>
                <a:gd name="f28" fmla="val 5536"/>
                <a:gd name="f29" fmla="val 5206"/>
                <a:gd name="f30" fmla="val 4190"/>
                <a:gd name="f31" fmla="val 3809"/>
                <a:gd name="f32" fmla="val 77665"/>
                <a:gd name="f33" fmla="val 3403"/>
                <a:gd name="f34" fmla="val 77450"/>
                <a:gd name="f35" fmla="val 3022"/>
                <a:gd name="f36" fmla="val 77195"/>
                <a:gd name="f37" fmla="val 2666"/>
                <a:gd name="f38" fmla="val 76434"/>
                <a:gd name="f39" fmla="val 1524"/>
                <a:gd name="f40" fmla="val 75418"/>
                <a:gd name="f41" fmla="val 762"/>
                <a:gd name="f42" fmla="val 74275"/>
                <a:gd name="f43" fmla="val 73006"/>
                <a:gd name="f44" fmla="val 71355"/>
                <a:gd name="f45" fmla="val 1142"/>
                <a:gd name="f46" fmla="val 1650"/>
                <a:gd name="f47" fmla="val 4062"/>
                <a:gd name="f48" fmla="val 4456"/>
                <a:gd name="f49" fmla="val 165"/>
                <a:gd name="f50" fmla="val 4812"/>
                <a:gd name="f51" fmla="val 432"/>
                <a:gd name="f52" fmla="val 5078"/>
                <a:gd name="f53" fmla="val 5472"/>
                <a:gd name="f54" fmla="val 939"/>
                <a:gd name="f55" fmla="val 5814"/>
                <a:gd name="f56" fmla="val 1206"/>
                <a:gd name="f57" fmla="val 6094"/>
                <a:gd name="f58" fmla="val 6386"/>
                <a:gd name="f59" fmla="val 1879"/>
                <a:gd name="f60" fmla="val 6653"/>
                <a:gd name="f61" fmla="val 2260"/>
                <a:gd name="f62" fmla="val 6856"/>
                <a:gd name="f63" fmla="val 7148"/>
                <a:gd name="f64" fmla="val 2996"/>
                <a:gd name="f65" fmla="val 7351"/>
                <a:gd name="f66" fmla="val 3390"/>
                <a:gd name="f67" fmla="val 7491"/>
                <a:gd name="f68" fmla="val 7554"/>
                <a:gd name="f69" fmla="val 4228"/>
                <a:gd name="f70" fmla="val 4660"/>
                <a:gd name="f71" fmla="val 5079"/>
                <a:gd name="f72" fmla="val 5460"/>
                <a:gd name="f73" fmla="val 5840"/>
                <a:gd name="f74" fmla="val 13078"/>
                <a:gd name="f75" fmla="val 70974"/>
                <a:gd name="f76" fmla="val 72333"/>
                <a:gd name="f77" fmla="val 13154"/>
                <a:gd name="f78" fmla="val 73691"/>
                <a:gd name="f79" fmla="val 12748"/>
                <a:gd name="f80" fmla="+- 0 0 -90"/>
                <a:gd name="f81" fmla="*/ f3 1 77877"/>
                <a:gd name="f82" fmla="*/ f4 1 13086"/>
                <a:gd name="f83" fmla="val f5"/>
                <a:gd name="f84" fmla="val f6"/>
                <a:gd name="f85" fmla="val f7"/>
                <a:gd name="f86" fmla="*/ f80 f0 1"/>
                <a:gd name="f87" fmla="+- f85 0 f83"/>
                <a:gd name="f88" fmla="+- f84 0 f83"/>
                <a:gd name="f89" fmla="*/ f86 1 f2"/>
                <a:gd name="f90" fmla="*/ f88 1 77877"/>
                <a:gd name="f91" fmla="*/ f87 1 13086"/>
                <a:gd name="f92" fmla="*/ 74783 f88 1"/>
                <a:gd name="f93" fmla="*/ 11935 f87 1"/>
                <a:gd name="f94" fmla="*/ 75545 f88 1"/>
                <a:gd name="f95" fmla="*/ 76942 f88 1"/>
                <a:gd name="f96" fmla="*/ 10919 f87 1"/>
                <a:gd name="f97" fmla="*/ 10157 f87 1"/>
                <a:gd name="f98" fmla="*/ 77830 f88 1"/>
                <a:gd name="f99" fmla="*/ 8888 f87 1"/>
                <a:gd name="f100" fmla="*/ 7745 f87 1"/>
                <a:gd name="f101" fmla="*/ 6221 f87 1"/>
                <a:gd name="f102" fmla="*/ 5206 f87 1"/>
                <a:gd name="f103" fmla="*/ 3809 f87 1"/>
                <a:gd name="f104" fmla="*/ 77195 f88 1"/>
                <a:gd name="f105" fmla="*/ 2666 f87 1"/>
                <a:gd name="f106" fmla="*/ 76434 f88 1"/>
                <a:gd name="f107" fmla="*/ 1524 f87 1"/>
                <a:gd name="f108" fmla="*/ 75418 f88 1"/>
                <a:gd name="f109" fmla="*/ 762 f87 1"/>
                <a:gd name="f110" fmla="*/ 74275 f88 1"/>
                <a:gd name="f111" fmla="*/ 0 f87 1"/>
                <a:gd name="f112" fmla="*/ 73006 f88 1"/>
                <a:gd name="f113" fmla="*/ 71355 f88 1"/>
                <a:gd name="f114" fmla="*/ 1142 f88 1"/>
                <a:gd name="f115" fmla="*/ 0 f88 1"/>
                <a:gd name="f116" fmla="*/ 1650 f88 1"/>
                <a:gd name="f117" fmla="*/ 2666 f88 1"/>
                <a:gd name="f118" fmla="*/ 4062 f88 1"/>
                <a:gd name="f119" fmla="*/ 5078 f88 1"/>
                <a:gd name="f120" fmla="*/ 6094 f88 1"/>
                <a:gd name="f121" fmla="*/ 6856 f88 1"/>
                <a:gd name="f122" fmla="*/ 7491 f88 1"/>
                <a:gd name="f123" fmla="*/ 5079 f87 1"/>
                <a:gd name="f124" fmla="*/ 13078 f87 1"/>
                <a:gd name="f125" fmla="*/ 70974 f88 1"/>
                <a:gd name="f126" fmla="+- f89 0 f1"/>
                <a:gd name="f127" fmla="*/ f92 1 77877"/>
                <a:gd name="f128" fmla="*/ f93 1 13086"/>
                <a:gd name="f129" fmla="*/ f94 1 77877"/>
                <a:gd name="f130" fmla="*/ f95 1 77877"/>
                <a:gd name="f131" fmla="*/ f96 1 13086"/>
                <a:gd name="f132" fmla="*/ f97 1 13086"/>
                <a:gd name="f133" fmla="*/ f98 1 77877"/>
                <a:gd name="f134" fmla="*/ f99 1 13086"/>
                <a:gd name="f135" fmla="*/ f100 1 13086"/>
                <a:gd name="f136" fmla="*/ f101 1 13086"/>
                <a:gd name="f137" fmla="*/ f102 1 13086"/>
                <a:gd name="f138" fmla="*/ f103 1 13086"/>
                <a:gd name="f139" fmla="*/ f104 1 77877"/>
                <a:gd name="f140" fmla="*/ f105 1 13086"/>
                <a:gd name="f141" fmla="*/ f106 1 77877"/>
                <a:gd name="f142" fmla="*/ f107 1 13086"/>
                <a:gd name="f143" fmla="*/ f108 1 77877"/>
                <a:gd name="f144" fmla="*/ f109 1 13086"/>
                <a:gd name="f145" fmla="*/ f110 1 77877"/>
                <a:gd name="f146" fmla="*/ f111 1 13086"/>
                <a:gd name="f147" fmla="*/ f112 1 77877"/>
                <a:gd name="f148" fmla="*/ f113 1 77877"/>
                <a:gd name="f149" fmla="*/ f114 1 77877"/>
                <a:gd name="f150" fmla="*/ f115 1 77877"/>
                <a:gd name="f151" fmla="*/ f116 1 77877"/>
                <a:gd name="f152" fmla="*/ f117 1 77877"/>
                <a:gd name="f153" fmla="*/ f118 1 77877"/>
                <a:gd name="f154" fmla="*/ f119 1 77877"/>
                <a:gd name="f155" fmla="*/ f120 1 77877"/>
                <a:gd name="f156" fmla="*/ f121 1 77877"/>
                <a:gd name="f157" fmla="*/ f122 1 77877"/>
                <a:gd name="f158" fmla="*/ f123 1 13086"/>
                <a:gd name="f159" fmla="*/ f124 1 13086"/>
                <a:gd name="f160" fmla="*/ f125 1 77877"/>
                <a:gd name="f161" fmla="*/ f83 1 f90"/>
                <a:gd name="f162" fmla="*/ f84 1 f90"/>
                <a:gd name="f163" fmla="*/ f83 1 f91"/>
                <a:gd name="f164" fmla="*/ f85 1 f91"/>
                <a:gd name="f165" fmla="*/ f127 1 f90"/>
                <a:gd name="f166" fmla="*/ f128 1 f91"/>
                <a:gd name="f167" fmla="*/ f129 1 f90"/>
                <a:gd name="f168" fmla="*/ f130 1 f90"/>
                <a:gd name="f169" fmla="*/ f131 1 f91"/>
                <a:gd name="f170" fmla="*/ f132 1 f91"/>
                <a:gd name="f171" fmla="*/ f133 1 f90"/>
                <a:gd name="f172" fmla="*/ f134 1 f91"/>
                <a:gd name="f173" fmla="*/ f135 1 f91"/>
                <a:gd name="f174" fmla="*/ f136 1 f91"/>
                <a:gd name="f175" fmla="*/ f137 1 f91"/>
                <a:gd name="f176" fmla="*/ f138 1 f91"/>
                <a:gd name="f177" fmla="*/ f139 1 f90"/>
                <a:gd name="f178" fmla="*/ f140 1 f91"/>
                <a:gd name="f179" fmla="*/ f141 1 f90"/>
                <a:gd name="f180" fmla="*/ f142 1 f91"/>
                <a:gd name="f181" fmla="*/ f143 1 f90"/>
                <a:gd name="f182" fmla="*/ f144 1 f91"/>
                <a:gd name="f183" fmla="*/ f145 1 f90"/>
                <a:gd name="f184" fmla="*/ f146 1 f91"/>
                <a:gd name="f185" fmla="*/ f147 1 f90"/>
                <a:gd name="f186" fmla="*/ f148 1 f90"/>
                <a:gd name="f187" fmla="*/ f149 1 f90"/>
                <a:gd name="f188" fmla="*/ f150 1 f90"/>
                <a:gd name="f189" fmla="*/ f151 1 f90"/>
                <a:gd name="f190" fmla="*/ f152 1 f90"/>
                <a:gd name="f191" fmla="*/ f153 1 f90"/>
                <a:gd name="f192" fmla="*/ f154 1 f90"/>
                <a:gd name="f193" fmla="*/ f155 1 f90"/>
                <a:gd name="f194" fmla="*/ f156 1 f90"/>
                <a:gd name="f195" fmla="*/ f157 1 f90"/>
                <a:gd name="f196" fmla="*/ f158 1 f91"/>
                <a:gd name="f197" fmla="*/ f159 1 f91"/>
                <a:gd name="f198" fmla="*/ f160 1 f90"/>
                <a:gd name="f199" fmla="*/ f161 f81 1"/>
                <a:gd name="f200" fmla="*/ f162 f81 1"/>
                <a:gd name="f201" fmla="*/ f164 f82 1"/>
                <a:gd name="f202" fmla="*/ f163 f82 1"/>
                <a:gd name="f203" fmla="*/ f165 f81 1"/>
                <a:gd name="f204" fmla="*/ f166 f82 1"/>
                <a:gd name="f205" fmla="*/ f167 f81 1"/>
                <a:gd name="f206" fmla="*/ f168 f81 1"/>
                <a:gd name="f207" fmla="*/ f169 f82 1"/>
                <a:gd name="f208" fmla="*/ f170 f82 1"/>
                <a:gd name="f209" fmla="*/ f171 f81 1"/>
                <a:gd name="f210" fmla="*/ f172 f82 1"/>
                <a:gd name="f211" fmla="*/ f173 f82 1"/>
                <a:gd name="f212" fmla="*/ f174 f82 1"/>
                <a:gd name="f213" fmla="*/ f175 f82 1"/>
                <a:gd name="f214" fmla="*/ f176 f82 1"/>
                <a:gd name="f215" fmla="*/ f177 f81 1"/>
                <a:gd name="f216" fmla="*/ f178 f82 1"/>
                <a:gd name="f217" fmla="*/ f179 f81 1"/>
                <a:gd name="f218" fmla="*/ f180 f82 1"/>
                <a:gd name="f219" fmla="*/ f181 f81 1"/>
                <a:gd name="f220" fmla="*/ f182 f82 1"/>
                <a:gd name="f221" fmla="*/ f183 f81 1"/>
                <a:gd name="f222" fmla="*/ f184 f82 1"/>
                <a:gd name="f223" fmla="*/ f185 f81 1"/>
                <a:gd name="f224" fmla="*/ f186 f81 1"/>
                <a:gd name="f225" fmla="*/ f187 f81 1"/>
                <a:gd name="f226" fmla="*/ f188 f81 1"/>
                <a:gd name="f227" fmla="*/ f189 f81 1"/>
                <a:gd name="f228" fmla="*/ f190 f81 1"/>
                <a:gd name="f229" fmla="*/ f191 f81 1"/>
                <a:gd name="f230" fmla="*/ f192 f81 1"/>
                <a:gd name="f231" fmla="*/ f193 f81 1"/>
                <a:gd name="f232" fmla="*/ f194 f81 1"/>
                <a:gd name="f233" fmla="*/ f195 f81 1"/>
                <a:gd name="f234" fmla="*/ f196 f82 1"/>
                <a:gd name="f235" fmla="*/ f197 f82 1"/>
                <a:gd name="f236" fmla="*/ f198 f8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6">
                  <a:pos x="f203" y="f204"/>
                </a:cxn>
                <a:cxn ang="f126">
                  <a:pos x="f205" y="f204"/>
                </a:cxn>
                <a:cxn ang="f126">
                  <a:pos x="f206" y="f207"/>
                </a:cxn>
                <a:cxn ang="f126">
                  <a:pos x="f206" y="f208"/>
                </a:cxn>
                <a:cxn ang="f126">
                  <a:pos x="f209" y="f210"/>
                </a:cxn>
                <a:cxn ang="f126">
                  <a:pos x="f209" y="f211"/>
                </a:cxn>
                <a:cxn ang="f126">
                  <a:pos x="f209" y="f212"/>
                </a:cxn>
                <a:cxn ang="f126">
                  <a:pos x="f209" y="f212"/>
                </a:cxn>
                <a:cxn ang="f126">
                  <a:pos x="f209" y="f213"/>
                </a:cxn>
                <a:cxn ang="f126">
                  <a:pos x="f209" y="f214"/>
                </a:cxn>
                <a:cxn ang="f126">
                  <a:pos x="f215" y="f216"/>
                </a:cxn>
                <a:cxn ang="f126">
                  <a:pos x="f217" y="f218"/>
                </a:cxn>
                <a:cxn ang="f126">
                  <a:pos x="f219" y="f220"/>
                </a:cxn>
                <a:cxn ang="f126">
                  <a:pos x="f221" y="f222"/>
                </a:cxn>
                <a:cxn ang="f126">
                  <a:pos x="f223" y="f222"/>
                </a:cxn>
                <a:cxn ang="f126">
                  <a:pos x="f224" y="f222"/>
                </a:cxn>
                <a:cxn ang="f126">
                  <a:pos x="f225" y="f222"/>
                </a:cxn>
                <a:cxn ang="f126">
                  <a:pos x="f226" y="f222"/>
                </a:cxn>
                <a:cxn ang="f126">
                  <a:pos x="f227" y="f222"/>
                </a:cxn>
                <a:cxn ang="f126">
                  <a:pos x="f227" y="f222"/>
                </a:cxn>
                <a:cxn ang="f126">
                  <a:pos x="f228" y="f222"/>
                </a:cxn>
                <a:cxn ang="f126">
                  <a:pos x="f229" y="f222"/>
                </a:cxn>
                <a:cxn ang="f126">
                  <a:pos x="f230" y="f220"/>
                </a:cxn>
                <a:cxn ang="f126">
                  <a:pos x="f231" y="f218"/>
                </a:cxn>
                <a:cxn ang="f126">
                  <a:pos x="f232" y="f216"/>
                </a:cxn>
                <a:cxn ang="f126">
                  <a:pos x="f233" y="f214"/>
                </a:cxn>
                <a:cxn ang="f126">
                  <a:pos x="f233" y="f234"/>
                </a:cxn>
                <a:cxn ang="f126">
                  <a:pos x="f233" y="f212"/>
                </a:cxn>
                <a:cxn ang="f126">
                  <a:pos x="f233" y="f235"/>
                </a:cxn>
                <a:cxn ang="f126">
                  <a:pos x="f236" y="f235"/>
                </a:cxn>
                <a:cxn ang="f126">
                  <a:pos x="f203" y="f204"/>
                </a:cxn>
              </a:cxnLst>
              <a:rect l="f199" t="f202" r="f200" b="f201"/>
              <a:pathLst>
                <a:path w="77877" h="13086">
                  <a:moveTo>
                    <a:pt x="f8" y="f9"/>
                  </a:moveTo>
                  <a:cubicBezTo>
                    <a:pt x="f8" y="f9"/>
                    <a:pt x="f8" y="f9"/>
                    <a:pt x="f10" y="f9"/>
                  </a:cubicBez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18" y="f19"/>
                    <a:pt x="f18" y="f20"/>
                    <a:pt x="f18" y="f21"/>
                  </a:cubicBezTo>
                  <a:cubicBezTo>
                    <a:pt x="f22" y="f23"/>
                    <a:pt x="f22" y="f24"/>
                    <a:pt x="f18" y="f25"/>
                  </a:cubicBezTo>
                  <a:cubicBezTo>
                    <a:pt x="f18" y="f25"/>
                    <a:pt x="f18" y="f25"/>
                    <a:pt x="f18" y="f25"/>
                  </a:cubicBezTo>
                  <a:cubicBezTo>
                    <a:pt x="f26" y="f27"/>
                    <a:pt x="f26" y="f28"/>
                    <a:pt x="f18" y="f29"/>
                  </a:cubicBezTo>
                  <a:cubicBezTo>
                    <a:pt x="f18" y="f29"/>
                    <a:pt x="f18" y="f30"/>
                    <a:pt x="f18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42" y="f5"/>
                  </a:lnTo>
                  <a:lnTo>
                    <a:pt x="f43" y="f5"/>
                  </a:lnTo>
                  <a:lnTo>
                    <a:pt x="f44" y="f5"/>
                  </a:lnTo>
                  <a:lnTo>
                    <a:pt x="f45" y="f5"/>
                  </a:lnTo>
                  <a:lnTo>
                    <a:pt x="f5" y="f5"/>
                  </a:lnTo>
                  <a:lnTo>
                    <a:pt x="f46" y="f5"/>
                  </a:lnTo>
                  <a:lnTo>
                    <a:pt x="f46" y="f5"/>
                  </a:lnTo>
                  <a:lnTo>
                    <a:pt x="f37" y="f5"/>
                  </a:lnTo>
                  <a:lnTo>
                    <a:pt x="f47" y="f5"/>
                  </a:lnTo>
                  <a:cubicBezTo>
                    <a:pt x="f48" y="f49"/>
                    <a:pt x="f50" y="f51"/>
                    <a:pt x="f52" y="f41"/>
                  </a:cubicBezTo>
                  <a:cubicBezTo>
                    <a:pt x="f53" y="f54"/>
                    <a:pt x="f55" y="f56"/>
                    <a:pt x="f57" y="f39"/>
                  </a:cubicBezTo>
                  <a:cubicBezTo>
                    <a:pt x="f58" y="f59"/>
                    <a:pt x="f60" y="f61"/>
                    <a:pt x="f62" y="f37"/>
                  </a:cubicBezTo>
                  <a:cubicBezTo>
                    <a:pt x="f63" y="f64"/>
                    <a:pt x="f65" y="f66"/>
                    <a:pt x="f67" y="f31"/>
                  </a:cubicBezTo>
                  <a:cubicBezTo>
                    <a:pt x="f68" y="f69"/>
                    <a:pt x="f68" y="f70"/>
                    <a:pt x="f67" y="f71"/>
                  </a:cubicBezTo>
                  <a:cubicBezTo>
                    <a:pt x="f68" y="f72"/>
                    <a:pt x="f68" y="f73"/>
                    <a:pt x="f67" y="f25"/>
                  </a:cubicBezTo>
                  <a:lnTo>
                    <a:pt x="f67" y="f74"/>
                  </a:lnTo>
                  <a:lnTo>
                    <a:pt x="f75" y="f74"/>
                  </a:lnTo>
                  <a:cubicBezTo>
                    <a:pt x="f76" y="f77"/>
                    <a:pt x="f78" y="f7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5" name="Freeform: Shape 945">
              <a:extLst>
                <a:ext uri="{FF2B5EF4-FFF2-40B4-BE49-F238E27FC236}">
                  <a16:creationId xmlns:a16="http://schemas.microsoft.com/office/drawing/2014/main" id="{975173B7-E756-3A2C-DC64-9B1340E371A3}"/>
                </a:ext>
              </a:extLst>
            </p:cNvPr>
            <p:cNvSpPr/>
            <p:nvPr/>
          </p:nvSpPr>
          <p:spPr>
            <a:xfrm>
              <a:off x="11086880" y="6432191"/>
              <a:ext cx="13834" cy="4328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432832"/>
                <a:gd name="f8" fmla="val 13331"/>
                <a:gd name="f9" fmla="val 1016"/>
                <a:gd name="f10" fmla="val 13382"/>
                <a:gd name="f11" fmla="val 686"/>
                <a:gd name="f12" fmla="val 330"/>
                <a:gd name="f13" fmla="val 13407"/>
                <a:gd name="f14" fmla="val 546"/>
                <a:gd name="f15" fmla="val 1104"/>
                <a:gd name="f16" fmla="val 1650"/>
                <a:gd name="f17" fmla="val 13001"/>
                <a:gd name="f18" fmla="val 5193"/>
                <a:gd name="f19" fmla="val 10030"/>
                <a:gd name="f20" fmla="val 7885"/>
                <a:gd name="f21" fmla="val 6475"/>
                <a:gd name="f22" fmla="val 7872"/>
                <a:gd name="f23" fmla="val 5332"/>
                <a:gd name="f24" fmla="val 3682"/>
                <a:gd name="f25" fmla="val 2539"/>
                <a:gd name="f26" fmla="val 13839"/>
                <a:gd name="f27" fmla="val 1143"/>
                <a:gd name="f28" fmla="+- 0 0 -90"/>
                <a:gd name="f29" fmla="*/ f3 1 13838"/>
                <a:gd name="f30" fmla="*/ f4 1 43283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3838"/>
                <a:gd name="f39" fmla="*/ f35 1 432832"/>
                <a:gd name="f40" fmla="*/ 13331 f36 1"/>
                <a:gd name="f41" fmla="*/ 1016 f35 1"/>
                <a:gd name="f42" fmla="*/ 0 f35 1"/>
                <a:gd name="f43" fmla="*/ 1650 f35 1"/>
                <a:gd name="f44" fmla="*/ 6475 f36 1"/>
                <a:gd name="f45" fmla="*/ 7872 f35 1"/>
                <a:gd name="f46" fmla="*/ 5332 f36 1"/>
                <a:gd name="f47" fmla="*/ 3682 f36 1"/>
                <a:gd name="f48" fmla="*/ 2539 f36 1"/>
                <a:gd name="f49" fmla="*/ 0 f36 1"/>
                <a:gd name="f50" fmla="*/ 432832 f35 1"/>
                <a:gd name="f51" fmla="*/ 13839 f36 1"/>
                <a:gd name="f52" fmla="*/ 1143 f35 1"/>
                <a:gd name="f53" fmla="+- f37 0 f1"/>
                <a:gd name="f54" fmla="*/ f40 1 13838"/>
                <a:gd name="f55" fmla="*/ f41 1 432832"/>
                <a:gd name="f56" fmla="*/ f42 1 432832"/>
                <a:gd name="f57" fmla="*/ f43 1 432832"/>
                <a:gd name="f58" fmla="*/ f44 1 13838"/>
                <a:gd name="f59" fmla="*/ f45 1 432832"/>
                <a:gd name="f60" fmla="*/ f46 1 13838"/>
                <a:gd name="f61" fmla="*/ f47 1 13838"/>
                <a:gd name="f62" fmla="*/ f48 1 13838"/>
                <a:gd name="f63" fmla="*/ f49 1 13838"/>
                <a:gd name="f64" fmla="*/ f50 1 432832"/>
                <a:gd name="f65" fmla="*/ f51 1 13838"/>
                <a:gd name="f66" fmla="*/ f52 1 432832"/>
                <a:gd name="f67" fmla="*/ f31 1 f38"/>
                <a:gd name="f68" fmla="*/ f32 1 f38"/>
                <a:gd name="f69" fmla="*/ f31 1 f39"/>
                <a:gd name="f70" fmla="*/ f33 1 f39"/>
                <a:gd name="f71" fmla="*/ f54 1 f38"/>
                <a:gd name="f72" fmla="*/ f55 1 f39"/>
                <a:gd name="f73" fmla="*/ f56 1 f39"/>
                <a:gd name="f74" fmla="*/ f57 1 f39"/>
                <a:gd name="f75" fmla="*/ f58 1 f38"/>
                <a:gd name="f76" fmla="*/ f59 1 f39"/>
                <a:gd name="f77" fmla="*/ f60 1 f38"/>
                <a:gd name="f78" fmla="*/ f61 1 f38"/>
                <a:gd name="f79" fmla="*/ f62 1 f38"/>
                <a:gd name="f80" fmla="*/ f63 1 f38"/>
                <a:gd name="f81" fmla="*/ f64 1 f39"/>
                <a:gd name="f82" fmla="*/ f65 1 f38"/>
                <a:gd name="f83" fmla="*/ f66 1 f39"/>
                <a:gd name="f84" fmla="*/ f67 f29 1"/>
                <a:gd name="f85" fmla="*/ f68 f29 1"/>
                <a:gd name="f86" fmla="*/ f70 f30 1"/>
                <a:gd name="f87" fmla="*/ f69 f30 1"/>
                <a:gd name="f88" fmla="*/ f71 f29 1"/>
                <a:gd name="f89" fmla="*/ f72 f30 1"/>
                <a:gd name="f90" fmla="*/ f73 f30 1"/>
                <a:gd name="f91" fmla="*/ f74 f30 1"/>
                <a:gd name="f92" fmla="*/ f75 f29 1"/>
                <a:gd name="f93" fmla="*/ f76 f30 1"/>
                <a:gd name="f94" fmla="*/ f77 f29 1"/>
                <a:gd name="f95" fmla="*/ f78 f29 1"/>
                <a:gd name="f96" fmla="*/ f79 f29 1"/>
                <a:gd name="f97" fmla="*/ f80 f29 1"/>
                <a:gd name="f98" fmla="*/ f81 f30 1"/>
                <a:gd name="f99" fmla="*/ f82 f29 1"/>
                <a:gd name="f100" fmla="*/ f83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8" y="f89"/>
                </a:cxn>
                <a:cxn ang="f53">
                  <a:pos x="f88" y="f90"/>
                </a:cxn>
                <a:cxn ang="f53">
                  <a:pos x="f88" y="f91"/>
                </a:cxn>
                <a:cxn ang="f53">
                  <a:pos x="f92" y="f93"/>
                </a:cxn>
                <a:cxn ang="f53">
                  <a:pos x="f94" y="f93"/>
                </a:cxn>
                <a:cxn ang="f53">
                  <a:pos x="f95" y="f93"/>
                </a:cxn>
                <a:cxn ang="f53">
                  <a:pos x="f96" y="f93"/>
                </a:cxn>
                <a:cxn ang="f53">
                  <a:pos x="f96" y="f93"/>
                </a:cxn>
                <a:cxn ang="f53">
                  <a:pos x="f97" y="f93"/>
                </a:cxn>
                <a:cxn ang="f53">
                  <a:pos x="f97" y="f98"/>
                </a:cxn>
                <a:cxn ang="f53">
                  <a:pos x="f99" y="f98"/>
                </a:cxn>
                <a:cxn ang="f53">
                  <a:pos x="f99" y="f100"/>
                </a:cxn>
              </a:cxnLst>
              <a:rect l="f84" t="f87" r="f85" b="f86"/>
              <a:pathLst>
                <a:path w="13838" h="432832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cubicBezTo>
                    <a:pt x="f13" y="f14"/>
                    <a:pt x="f13" y="f15"/>
                    <a:pt x="f8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3" y="f22"/>
                  </a:lnTo>
                  <a:lnTo>
                    <a:pt x="f24" y="f22"/>
                  </a:lnTo>
                  <a:lnTo>
                    <a:pt x="f25" y="f22"/>
                  </a:lnTo>
                  <a:lnTo>
                    <a:pt x="f25" y="f22"/>
                  </a:lnTo>
                  <a:lnTo>
                    <a:pt x="f5" y="f22"/>
                  </a:lnTo>
                  <a:lnTo>
                    <a:pt x="f5" y="f7"/>
                  </a:lnTo>
                  <a:lnTo>
                    <a:pt x="f26" y="f7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6" name="Freeform: Shape 946">
              <a:extLst>
                <a:ext uri="{FF2B5EF4-FFF2-40B4-BE49-F238E27FC236}">
                  <a16:creationId xmlns:a16="http://schemas.microsoft.com/office/drawing/2014/main" id="{EDA83657-F2B8-0193-A57A-A42C1EB9B30B}"/>
                </a:ext>
              </a:extLst>
            </p:cNvPr>
            <p:cNvSpPr/>
            <p:nvPr/>
          </p:nvSpPr>
          <p:spPr>
            <a:xfrm>
              <a:off x="10049429" y="6436507"/>
              <a:ext cx="431688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1687"/>
                <a:gd name="f7" fmla="val 1523"/>
                <a:gd name="f8" fmla="val 431688"/>
                <a:gd name="f9" fmla="val 381"/>
                <a:gd name="f10" fmla="val 1143"/>
                <a:gd name="f11" fmla="val 1524"/>
                <a:gd name="f12" fmla="val 431624"/>
                <a:gd name="f13" fmla="val 1016"/>
                <a:gd name="f14" fmla="val 508"/>
                <a:gd name="f15" fmla="+- 0 0 -90"/>
                <a:gd name="f16" fmla="*/ f3 1 431687"/>
                <a:gd name="f17" fmla="*/ f4 1 1523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431687"/>
                <a:gd name="f26" fmla="*/ f22 1 1523"/>
                <a:gd name="f27" fmla="*/ 431688 f23 1"/>
                <a:gd name="f28" fmla="*/ 381 f22 1"/>
                <a:gd name="f29" fmla="*/ 0 f23 1"/>
                <a:gd name="f30" fmla="*/ 1524 f22 1"/>
                <a:gd name="f31" fmla="*/ 0 f22 1"/>
                <a:gd name="f32" fmla="+- f24 0 f1"/>
                <a:gd name="f33" fmla="*/ f27 1 431687"/>
                <a:gd name="f34" fmla="*/ f28 1 1523"/>
                <a:gd name="f35" fmla="*/ f29 1 431687"/>
                <a:gd name="f36" fmla="*/ f30 1 1523"/>
                <a:gd name="f37" fmla="*/ f31 1 1523"/>
                <a:gd name="f38" fmla="*/ f18 1 f25"/>
                <a:gd name="f39" fmla="*/ f19 1 f25"/>
                <a:gd name="f40" fmla="*/ f18 1 f26"/>
                <a:gd name="f41" fmla="*/ f20 1 f26"/>
                <a:gd name="f42" fmla="*/ f33 1 f25"/>
                <a:gd name="f43" fmla="*/ f34 1 f26"/>
                <a:gd name="f44" fmla="*/ f35 1 f25"/>
                <a:gd name="f45" fmla="*/ f36 1 f26"/>
                <a:gd name="f46" fmla="*/ f37 1 f26"/>
                <a:gd name="f47" fmla="*/ f38 f16 1"/>
                <a:gd name="f48" fmla="*/ f39 f16 1"/>
                <a:gd name="f49" fmla="*/ f41 f17 1"/>
                <a:gd name="f50" fmla="*/ f40 f17 1"/>
                <a:gd name="f51" fmla="*/ f42 f16 1"/>
                <a:gd name="f52" fmla="*/ f43 f17 1"/>
                <a:gd name="f53" fmla="*/ f44 f16 1"/>
                <a:gd name="f54" fmla="*/ f45 f17 1"/>
                <a:gd name="f55" fmla="*/ f46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1" y="f52"/>
                </a:cxn>
                <a:cxn ang="f32">
                  <a:pos x="f51" y="f52"/>
                </a:cxn>
                <a:cxn ang="f32">
                  <a:pos x="f53" y="f52"/>
                </a:cxn>
                <a:cxn ang="f32">
                  <a:pos x="f53" y="f52"/>
                </a:cxn>
                <a:cxn ang="f32">
                  <a:pos x="f53" y="f54"/>
                </a:cxn>
                <a:cxn ang="f32">
                  <a:pos x="f51" y="f54"/>
                </a:cxn>
                <a:cxn ang="f32">
                  <a:pos x="f51" y="f55"/>
                </a:cxn>
              </a:cxnLst>
              <a:rect l="f47" t="f50" r="f48" b="f49"/>
              <a:pathLst>
                <a:path w="431687" h="1523">
                  <a:moveTo>
                    <a:pt x="f8" y="f9"/>
                  </a:moveTo>
                  <a:lnTo>
                    <a:pt x="f8" y="f9"/>
                  </a:lnTo>
                  <a:lnTo>
                    <a:pt x="f5" y="f9"/>
                  </a:lnTo>
                  <a:lnTo>
                    <a:pt x="f5" y="f9"/>
                  </a:lnTo>
                  <a:cubicBezTo>
                    <a:pt x="f5" y="f9"/>
                    <a:pt x="f5" y="f10"/>
                    <a:pt x="f5" y="f11"/>
                  </a:cubicBezTo>
                  <a:lnTo>
                    <a:pt x="f8" y="f11"/>
                  </a:lnTo>
                  <a:cubicBezTo>
                    <a:pt x="f12" y="f13"/>
                    <a:pt x="f12" y="f14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7" name="Freeform: Shape 947">
              <a:extLst>
                <a:ext uri="{FF2B5EF4-FFF2-40B4-BE49-F238E27FC236}">
                  <a16:creationId xmlns:a16="http://schemas.microsoft.com/office/drawing/2014/main" id="{29D25219-0448-FE7D-D21C-398603225CAE}"/>
                </a:ext>
              </a:extLst>
            </p:cNvPr>
            <p:cNvSpPr/>
            <p:nvPr/>
          </p:nvSpPr>
          <p:spPr>
            <a:xfrm>
              <a:off x="10035466" y="6440192"/>
              <a:ext cx="13834" cy="4239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423944"/>
                <a:gd name="f8" fmla="val 12570"/>
                <a:gd name="f9" fmla="val 889"/>
                <a:gd name="f10" fmla="val 1905"/>
                <a:gd name="f11" fmla="val 11554"/>
                <a:gd name="f12" fmla="val 2666"/>
                <a:gd name="f13" fmla="val 11198"/>
                <a:gd name="f14" fmla="val 2958"/>
                <a:gd name="f15" fmla="val 10817"/>
                <a:gd name="f16" fmla="val 3225"/>
                <a:gd name="f17" fmla="val 10411"/>
                <a:gd name="f18" fmla="val 3428"/>
                <a:gd name="f19" fmla="val 9141"/>
                <a:gd name="f20" fmla="val 7999"/>
                <a:gd name="f21" fmla="val 6856"/>
                <a:gd name="f22" fmla="val 5205"/>
                <a:gd name="f23" fmla="val 423945"/>
                <a:gd name="f24" fmla="val 13839"/>
                <a:gd name="f25" fmla="val 12823"/>
                <a:gd name="f26" fmla="val 508"/>
                <a:gd name="f27" fmla="+- 0 0 -90"/>
                <a:gd name="f28" fmla="*/ f3 1 13838"/>
                <a:gd name="f29" fmla="*/ f4 1 42394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3838"/>
                <a:gd name="f38" fmla="*/ f34 1 423944"/>
                <a:gd name="f39" fmla="*/ 12570 f35 1"/>
                <a:gd name="f40" fmla="*/ 889 f34 1"/>
                <a:gd name="f41" fmla="*/ 1905 f34 1"/>
                <a:gd name="f42" fmla="*/ 11554 f35 1"/>
                <a:gd name="f43" fmla="*/ 2666 f34 1"/>
                <a:gd name="f44" fmla="*/ 10411 f35 1"/>
                <a:gd name="f45" fmla="*/ 3428 f34 1"/>
                <a:gd name="f46" fmla="*/ 9141 f35 1"/>
                <a:gd name="f47" fmla="*/ 7999 f35 1"/>
                <a:gd name="f48" fmla="*/ 6856 f35 1"/>
                <a:gd name="f49" fmla="*/ 5205 f35 1"/>
                <a:gd name="f50" fmla="*/ 0 f35 1"/>
                <a:gd name="f51" fmla="*/ 423945 f34 1"/>
                <a:gd name="f52" fmla="*/ 13839 f35 1"/>
                <a:gd name="f53" fmla="*/ 0 f34 1"/>
                <a:gd name="f54" fmla="+- f36 0 f1"/>
                <a:gd name="f55" fmla="*/ f39 1 13838"/>
                <a:gd name="f56" fmla="*/ f40 1 423944"/>
                <a:gd name="f57" fmla="*/ f41 1 423944"/>
                <a:gd name="f58" fmla="*/ f42 1 13838"/>
                <a:gd name="f59" fmla="*/ f43 1 423944"/>
                <a:gd name="f60" fmla="*/ f44 1 13838"/>
                <a:gd name="f61" fmla="*/ f45 1 423944"/>
                <a:gd name="f62" fmla="*/ f46 1 13838"/>
                <a:gd name="f63" fmla="*/ f47 1 13838"/>
                <a:gd name="f64" fmla="*/ f48 1 13838"/>
                <a:gd name="f65" fmla="*/ f49 1 13838"/>
                <a:gd name="f66" fmla="*/ f50 1 13838"/>
                <a:gd name="f67" fmla="*/ f51 1 423944"/>
                <a:gd name="f68" fmla="*/ f52 1 13838"/>
                <a:gd name="f69" fmla="*/ f53 1 423944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8"/>
                <a:gd name="f77" fmla="*/ f58 1 f37"/>
                <a:gd name="f78" fmla="*/ f59 1 f38"/>
                <a:gd name="f79" fmla="*/ f60 1 f37"/>
                <a:gd name="f80" fmla="*/ f61 1 f38"/>
                <a:gd name="f81" fmla="*/ f62 1 f37"/>
                <a:gd name="f82" fmla="*/ f63 1 f37"/>
                <a:gd name="f83" fmla="*/ f64 1 f37"/>
                <a:gd name="f84" fmla="*/ f65 1 f37"/>
                <a:gd name="f85" fmla="*/ f66 1 f37"/>
                <a:gd name="f86" fmla="*/ f67 1 f38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9 1"/>
                <a:gd name="f96" fmla="*/ f77 f28 1"/>
                <a:gd name="f97" fmla="*/ f78 f29 1"/>
                <a:gd name="f98" fmla="*/ f79 f28 1"/>
                <a:gd name="f99" fmla="*/ f80 f29 1"/>
                <a:gd name="f100" fmla="*/ f81 f28 1"/>
                <a:gd name="f101" fmla="*/ f82 f28 1"/>
                <a:gd name="f102" fmla="*/ f83 f28 1"/>
                <a:gd name="f103" fmla="*/ f84 f28 1"/>
                <a:gd name="f104" fmla="*/ f85 f28 1"/>
                <a:gd name="f105" fmla="*/ f86 f29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3" y="f95"/>
                </a:cxn>
                <a:cxn ang="f54">
                  <a:pos x="f96" y="f97"/>
                </a:cxn>
                <a:cxn ang="f54">
                  <a:pos x="f98" y="f99"/>
                </a:cxn>
                <a:cxn ang="f54">
                  <a:pos x="f100" y="f99"/>
                </a:cxn>
                <a:cxn ang="f54">
                  <a:pos x="f101" y="f99"/>
                </a:cxn>
                <a:cxn ang="f54">
                  <a:pos x="f102" y="f99"/>
                </a:cxn>
                <a:cxn ang="f54">
                  <a:pos x="f103" y="f99"/>
                </a:cxn>
                <a:cxn ang="f54">
                  <a:pos x="f104" y="f99"/>
                </a:cxn>
                <a:cxn ang="f54">
                  <a:pos x="f104" y="f105"/>
                </a:cxn>
                <a:cxn ang="f54">
                  <a:pos x="f106" y="f105"/>
                </a:cxn>
                <a:cxn ang="f54">
                  <a:pos x="f106" y="f107"/>
                </a:cxn>
                <a:cxn ang="f54">
                  <a:pos x="f93" y="f94"/>
                </a:cxn>
              </a:cxnLst>
              <a:rect l="f89" t="f92" r="f90" b="f91"/>
              <a:pathLst>
                <a:path w="13838" h="423944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9" y="f18"/>
                  </a:lnTo>
                  <a:lnTo>
                    <a:pt x="f20" y="f18"/>
                  </a:lnTo>
                  <a:lnTo>
                    <a:pt x="f21" y="f18"/>
                  </a:lnTo>
                  <a:lnTo>
                    <a:pt x="f22" y="f18"/>
                  </a:lnTo>
                  <a:lnTo>
                    <a:pt x="f5" y="f18"/>
                  </a:lnTo>
                  <a:lnTo>
                    <a:pt x="f5" y="f23"/>
                  </a:lnTo>
                  <a:lnTo>
                    <a:pt x="f24" y="f23"/>
                  </a:lnTo>
                  <a:lnTo>
                    <a:pt x="f24" y="f5"/>
                  </a:lnTo>
                  <a:cubicBezTo>
                    <a:pt x="f24" y="f5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8" name="Freeform: Shape 948">
              <a:extLst>
                <a:ext uri="{FF2B5EF4-FFF2-40B4-BE49-F238E27FC236}">
                  <a16:creationId xmlns:a16="http://schemas.microsoft.com/office/drawing/2014/main" id="{53DB7299-F0F7-4339-4C81-58549CFD0DDC}"/>
                </a:ext>
              </a:extLst>
            </p:cNvPr>
            <p:cNvSpPr/>
            <p:nvPr/>
          </p:nvSpPr>
          <p:spPr>
            <a:xfrm>
              <a:off x="11085097" y="6430728"/>
              <a:ext cx="6601" cy="19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02"/>
                <a:gd name="f7" fmla="val 1971"/>
                <a:gd name="f8" fmla="val 6603"/>
                <a:gd name="f9" fmla="val 67"/>
                <a:gd name="f10" fmla="val 6056"/>
                <a:gd name="f11" fmla="val -22"/>
                <a:gd name="f12" fmla="val 5497"/>
                <a:gd name="f13" fmla="val 4952"/>
                <a:gd name="f14" fmla="val 1714"/>
                <a:gd name="f15" fmla="val 92"/>
                <a:gd name="f16" fmla="val 3339"/>
                <a:gd name="f17" fmla="val 778"/>
                <a:gd name="f18" fmla="val 4571"/>
                <a:gd name="f19" fmla="val 5091"/>
                <a:gd name="f20" fmla="val 1197"/>
                <a:gd name="f21" fmla="val 5790"/>
                <a:gd name="f22" fmla="val 537"/>
                <a:gd name="f23" fmla="+- 0 0 -90"/>
                <a:gd name="f24" fmla="*/ f3 1 6602"/>
                <a:gd name="f25" fmla="*/ f4 1 1971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6602"/>
                <a:gd name="f34" fmla="*/ f30 1 1971"/>
                <a:gd name="f35" fmla="*/ 6603 f31 1"/>
                <a:gd name="f36" fmla="*/ 67 f30 1"/>
                <a:gd name="f37" fmla="*/ 4952 f31 1"/>
                <a:gd name="f38" fmla="*/ 0 f31 1"/>
                <a:gd name="f39" fmla="*/ 4571 f31 1"/>
                <a:gd name="f40" fmla="*/ 1971 f30 1"/>
                <a:gd name="f41" fmla="+- f32 0 f1"/>
                <a:gd name="f42" fmla="*/ f35 1 6602"/>
                <a:gd name="f43" fmla="*/ f36 1 1971"/>
                <a:gd name="f44" fmla="*/ f37 1 6602"/>
                <a:gd name="f45" fmla="*/ f38 1 6602"/>
                <a:gd name="f46" fmla="*/ f39 1 6602"/>
                <a:gd name="f47" fmla="*/ f40 1 1971"/>
                <a:gd name="f48" fmla="*/ f26 1 f33"/>
                <a:gd name="f49" fmla="*/ f27 1 f33"/>
                <a:gd name="f50" fmla="*/ f26 1 f34"/>
                <a:gd name="f51" fmla="*/ f28 1 f34"/>
                <a:gd name="f52" fmla="*/ f42 1 f33"/>
                <a:gd name="f53" fmla="*/ f43 1 f34"/>
                <a:gd name="f54" fmla="*/ f44 1 f33"/>
                <a:gd name="f55" fmla="*/ f45 1 f33"/>
                <a:gd name="f56" fmla="*/ f46 1 f33"/>
                <a:gd name="f57" fmla="*/ f47 1 f34"/>
                <a:gd name="f58" fmla="*/ f48 f24 1"/>
                <a:gd name="f59" fmla="*/ f49 f24 1"/>
                <a:gd name="f60" fmla="*/ f51 f25 1"/>
                <a:gd name="f61" fmla="*/ f50 f25 1"/>
                <a:gd name="f62" fmla="*/ f52 f24 1"/>
                <a:gd name="f63" fmla="*/ f53 f25 1"/>
                <a:gd name="f64" fmla="*/ f54 f24 1"/>
                <a:gd name="f65" fmla="*/ f55 f24 1"/>
                <a:gd name="f66" fmla="*/ f56 f24 1"/>
                <a:gd name="f67" fmla="*/ f57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2" y="f63"/>
                </a:cxn>
                <a:cxn ang="f41">
                  <a:pos x="f64" y="f63"/>
                </a:cxn>
                <a:cxn ang="f41">
                  <a:pos x="f64" y="f63"/>
                </a:cxn>
                <a:cxn ang="f41">
                  <a:pos x="f65" y="f63"/>
                </a:cxn>
                <a:cxn ang="f41">
                  <a:pos x="f65" y="f63"/>
                </a:cxn>
                <a:cxn ang="f41">
                  <a:pos x="f66" y="f67"/>
                </a:cxn>
                <a:cxn ang="f41">
                  <a:pos x="f62" y="f63"/>
                </a:cxn>
              </a:cxnLst>
              <a:rect l="f58" t="f61" r="f59" b="f60"/>
              <a:pathLst>
                <a:path w="6602" h="1971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13" y="f9"/>
                  </a:lnTo>
                  <a:lnTo>
                    <a:pt x="f5" y="f9"/>
                  </a:lnTo>
                  <a:lnTo>
                    <a:pt x="f5" y="f9"/>
                  </a:lnTo>
                  <a:cubicBezTo>
                    <a:pt x="f14" y="f15"/>
                    <a:pt x="f16" y="f17"/>
                    <a:pt x="f18" y="f7"/>
                  </a:cubicBez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9" name="Freeform: Shape 949">
              <a:extLst>
                <a:ext uri="{FF2B5EF4-FFF2-40B4-BE49-F238E27FC236}">
                  <a16:creationId xmlns:a16="http://schemas.microsoft.com/office/drawing/2014/main" id="{2B6781DC-679F-2DB7-4820-8CB45EE30597}"/>
                </a:ext>
              </a:extLst>
            </p:cNvPr>
            <p:cNvSpPr/>
            <p:nvPr/>
          </p:nvSpPr>
          <p:spPr>
            <a:xfrm>
              <a:off x="11084210" y="6441966"/>
              <a:ext cx="6729" cy="16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9"/>
                <a:gd name="f7" fmla="val 1650"/>
                <a:gd name="f8" fmla="val 1651"/>
                <a:gd name="f9" fmla="val 2539"/>
                <a:gd name="f10" fmla="val 6730"/>
                <a:gd name="f11" fmla="val 5752"/>
                <a:gd name="f12" fmla="val 1333"/>
                <a:gd name="f13" fmla="val 4875"/>
                <a:gd name="f14" fmla="val 762"/>
                <a:gd name="f15" fmla="val 4190"/>
                <a:gd name="f16" fmla="val 3047"/>
                <a:gd name="f17" fmla="val 1054"/>
                <a:gd name="f18" fmla="val 1549"/>
                <a:gd name="f19" fmla="val 1638"/>
                <a:gd name="f20" fmla="+- 0 0 -90"/>
                <a:gd name="f21" fmla="*/ f3 1 6729"/>
                <a:gd name="f22" fmla="*/ f4 1 1650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6729"/>
                <a:gd name="f31" fmla="*/ f27 1 1650"/>
                <a:gd name="f32" fmla="*/ 0 f28 1"/>
                <a:gd name="f33" fmla="*/ 1651 f27 1"/>
                <a:gd name="f34" fmla="*/ 2539 f28 1"/>
                <a:gd name="f35" fmla="*/ 6730 f28 1"/>
                <a:gd name="f36" fmla="*/ 4190 f28 1"/>
                <a:gd name="f37" fmla="*/ 0 f27 1"/>
                <a:gd name="f38" fmla="+- f29 0 f1"/>
                <a:gd name="f39" fmla="*/ f32 1 6729"/>
                <a:gd name="f40" fmla="*/ f33 1 1650"/>
                <a:gd name="f41" fmla="*/ f34 1 6729"/>
                <a:gd name="f42" fmla="*/ f35 1 6729"/>
                <a:gd name="f43" fmla="*/ f36 1 6729"/>
                <a:gd name="f44" fmla="*/ f37 1 1650"/>
                <a:gd name="f45" fmla="*/ f23 1 f30"/>
                <a:gd name="f46" fmla="*/ f24 1 f30"/>
                <a:gd name="f47" fmla="*/ f23 1 f31"/>
                <a:gd name="f48" fmla="*/ f25 1 f31"/>
                <a:gd name="f49" fmla="*/ f39 1 f30"/>
                <a:gd name="f50" fmla="*/ f40 1 f31"/>
                <a:gd name="f51" fmla="*/ f41 1 f30"/>
                <a:gd name="f52" fmla="*/ f42 1 f30"/>
                <a:gd name="f53" fmla="*/ f43 1 f30"/>
                <a:gd name="f54" fmla="*/ f44 1 f31"/>
                <a:gd name="f55" fmla="*/ f45 f21 1"/>
                <a:gd name="f56" fmla="*/ f46 f21 1"/>
                <a:gd name="f57" fmla="*/ f48 f22 1"/>
                <a:gd name="f58" fmla="*/ f47 f22 1"/>
                <a:gd name="f59" fmla="*/ f49 f21 1"/>
                <a:gd name="f60" fmla="*/ f50 f22 1"/>
                <a:gd name="f61" fmla="*/ f51 f21 1"/>
                <a:gd name="f62" fmla="*/ f52 f21 1"/>
                <a:gd name="f63" fmla="*/ f53 f21 1"/>
                <a:gd name="f64" fmla="*/ f54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59" y="f60"/>
                </a:cxn>
                <a:cxn ang="f38">
                  <a:pos x="f59" y="f60"/>
                </a:cxn>
                <a:cxn ang="f38">
                  <a:pos x="f61" y="f60"/>
                </a:cxn>
                <a:cxn ang="f38">
                  <a:pos x="f62" y="f60"/>
                </a:cxn>
                <a:cxn ang="f38">
                  <a:pos x="f63" y="f64"/>
                </a:cxn>
                <a:cxn ang="f38">
                  <a:pos x="f59" y="f60"/>
                </a:cxn>
              </a:cxnLst>
              <a:rect l="f55" t="f58" r="f56" b="f57"/>
              <a:pathLst>
                <a:path w="6729" h="1650">
                  <a:moveTo>
                    <a:pt x="f5" y="f8"/>
                  </a:moveTo>
                  <a:lnTo>
                    <a:pt x="f5" y="f8"/>
                  </a:lnTo>
                  <a:lnTo>
                    <a:pt x="f9" y="f8"/>
                  </a:lnTo>
                  <a:lnTo>
                    <a:pt x="f10" y="f8"/>
                  </a:lnTo>
                  <a:cubicBezTo>
                    <a:pt x="f11" y="f12"/>
                    <a:pt x="f13" y="f14"/>
                    <a:pt x="f15" y="f5"/>
                  </a:cubicBezTo>
                  <a:cubicBezTo>
                    <a:pt x="f16" y="f17"/>
                    <a:pt x="f18" y="f1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0" name="Freeform: Shape 950">
              <a:extLst>
                <a:ext uri="{FF2B5EF4-FFF2-40B4-BE49-F238E27FC236}">
                  <a16:creationId xmlns:a16="http://schemas.microsoft.com/office/drawing/2014/main" id="{E8C2B7B6-4DF8-AD6D-9BFF-C6D1764A4BBB}"/>
                </a:ext>
              </a:extLst>
            </p:cNvPr>
            <p:cNvSpPr/>
            <p:nvPr/>
          </p:nvSpPr>
          <p:spPr>
            <a:xfrm>
              <a:off x="11088526" y="6431304"/>
              <a:ext cx="12234" cy="131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235"/>
                <a:gd name="f7" fmla="val 13134"/>
                <a:gd name="f8" fmla="val 10538"/>
                <a:gd name="f9" fmla="val 2666"/>
                <a:gd name="f10" fmla="val 10335"/>
                <a:gd name="f11" fmla="val 2260"/>
                <a:gd name="f12" fmla="val 10068"/>
                <a:gd name="f13" fmla="val 1879"/>
                <a:gd name="f14" fmla="val 9776"/>
                <a:gd name="f15" fmla="val 1524"/>
                <a:gd name="f16" fmla="val 9497"/>
                <a:gd name="f17" fmla="val 1206"/>
                <a:gd name="f18" fmla="val 9154"/>
                <a:gd name="f19" fmla="val 940"/>
                <a:gd name="f20" fmla="val 8761"/>
                <a:gd name="f21" fmla="val 762"/>
                <a:gd name="f22" fmla="val 8493"/>
                <a:gd name="f23" fmla="val 432"/>
                <a:gd name="f24" fmla="val 8138"/>
                <a:gd name="f25" fmla="val 165"/>
                <a:gd name="f26" fmla="val 7745"/>
                <a:gd name="f27" fmla="val 6348"/>
                <a:gd name="f28" fmla="val 5332"/>
                <a:gd name="f29" fmla="val 3682"/>
                <a:gd name="f30" fmla="val 2729"/>
                <a:gd name="f31" fmla="val 127"/>
                <a:gd name="f32" fmla="val 1815"/>
                <a:gd name="f33" fmla="val 470"/>
                <a:gd name="f34" fmla="val 1015"/>
                <a:gd name="f35" fmla="val 1016"/>
                <a:gd name="f36" fmla="val 2349"/>
                <a:gd name="f37" fmla="val 2311"/>
                <a:gd name="f38" fmla="val 3085"/>
                <a:gd name="f39" fmla="val 4101"/>
                <a:gd name="f40" fmla="val 3047"/>
                <a:gd name="f41" fmla="val 5967"/>
                <a:gd name="f42" fmla="val 3009"/>
                <a:gd name="f43" fmla="val 8189"/>
                <a:gd name="f44" fmla="val 1866"/>
                <a:gd name="f45" fmla="val 10234"/>
                <a:gd name="f46" fmla="val 11427"/>
                <a:gd name="f47" fmla="val 685"/>
                <a:gd name="f48" fmla="val 12189"/>
                <a:gd name="f49" fmla="val 1562"/>
                <a:gd name="f50" fmla="val 12760"/>
                <a:gd name="f51" fmla="val 2539"/>
                <a:gd name="f52" fmla="val 13078"/>
                <a:gd name="f53" fmla="val 13154"/>
                <a:gd name="f54" fmla="val 3644"/>
                <a:gd name="f55" fmla="val 4189"/>
                <a:gd name="f56" fmla="val 8900"/>
                <a:gd name="f57" fmla="val 13027"/>
                <a:gd name="f58" fmla="val 11858"/>
                <a:gd name="f59" fmla="val 10284"/>
                <a:gd name="f60" fmla="val 12188"/>
                <a:gd name="f61" fmla="val 6729"/>
                <a:gd name="f62" fmla="val 12252"/>
                <a:gd name="f63" fmla="val 6183"/>
                <a:gd name="f64" fmla="val 5625"/>
                <a:gd name="f65" fmla="val 5079"/>
                <a:gd name="f66" fmla="val 4660"/>
                <a:gd name="f67" fmla="val 4228"/>
                <a:gd name="f68" fmla="val 3809"/>
                <a:gd name="f69" fmla="val 11770"/>
                <a:gd name="f70" fmla="val 3263"/>
                <a:gd name="f71" fmla="val 11198"/>
                <a:gd name="f72" fmla="val 2869"/>
                <a:gd name="f73" fmla="+- 0 0 -90"/>
                <a:gd name="f74" fmla="*/ f3 1 12235"/>
                <a:gd name="f75" fmla="*/ f4 1 13134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12235"/>
                <a:gd name="f84" fmla="*/ f80 1 13134"/>
                <a:gd name="f85" fmla="*/ 10538 f81 1"/>
                <a:gd name="f86" fmla="*/ 2666 f80 1"/>
                <a:gd name="f87" fmla="*/ 9776 f81 1"/>
                <a:gd name="f88" fmla="*/ 1524 f80 1"/>
                <a:gd name="f89" fmla="*/ 8761 f81 1"/>
                <a:gd name="f90" fmla="*/ 762 f80 1"/>
                <a:gd name="f91" fmla="*/ 7745 f81 1"/>
                <a:gd name="f92" fmla="*/ 0 f80 1"/>
                <a:gd name="f93" fmla="*/ 6348 f81 1"/>
                <a:gd name="f94" fmla="*/ 5332 f81 1"/>
                <a:gd name="f95" fmla="*/ 3682 f81 1"/>
                <a:gd name="f96" fmla="*/ 1015 f81 1"/>
                <a:gd name="f97" fmla="*/ 1016 f80 1"/>
                <a:gd name="f98" fmla="*/ 3047 f81 1"/>
                <a:gd name="f99" fmla="*/ 5967 f80 1"/>
                <a:gd name="f100" fmla="*/ 0 f81 1"/>
                <a:gd name="f101" fmla="*/ 11427 f80 1"/>
                <a:gd name="f102" fmla="*/ 2539 f81 1"/>
                <a:gd name="f103" fmla="*/ 13078 f80 1"/>
                <a:gd name="f104" fmla="*/ 4189 f81 1"/>
                <a:gd name="f105" fmla="*/ 12188 f81 1"/>
                <a:gd name="f106" fmla="*/ 6729 f80 1"/>
                <a:gd name="f107" fmla="*/ 5079 f80 1"/>
                <a:gd name="f108" fmla="*/ 3809 f80 1"/>
                <a:gd name="f109" fmla="+- f82 0 f1"/>
                <a:gd name="f110" fmla="*/ f85 1 12235"/>
                <a:gd name="f111" fmla="*/ f86 1 13134"/>
                <a:gd name="f112" fmla="*/ f87 1 12235"/>
                <a:gd name="f113" fmla="*/ f88 1 13134"/>
                <a:gd name="f114" fmla="*/ f89 1 12235"/>
                <a:gd name="f115" fmla="*/ f90 1 13134"/>
                <a:gd name="f116" fmla="*/ f91 1 12235"/>
                <a:gd name="f117" fmla="*/ f92 1 13134"/>
                <a:gd name="f118" fmla="*/ f93 1 12235"/>
                <a:gd name="f119" fmla="*/ f94 1 12235"/>
                <a:gd name="f120" fmla="*/ f95 1 12235"/>
                <a:gd name="f121" fmla="*/ f96 1 12235"/>
                <a:gd name="f122" fmla="*/ f97 1 13134"/>
                <a:gd name="f123" fmla="*/ f98 1 12235"/>
                <a:gd name="f124" fmla="*/ f99 1 13134"/>
                <a:gd name="f125" fmla="*/ f100 1 12235"/>
                <a:gd name="f126" fmla="*/ f101 1 13134"/>
                <a:gd name="f127" fmla="*/ f102 1 12235"/>
                <a:gd name="f128" fmla="*/ f103 1 13134"/>
                <a:gd name="f129" fmla="*/ f104 1 12235"/>
                <a:gd name="f130" fmla="*/ f105 1 12235"/>
                <a:gd name="f131" fmla="*/ f106 1 13134"/>
                <a:gd name="f132" fmla="*/ f107 1 13134"/>
                <a:gd name="f133" fmla="*/ f108 1 13134"/>
                <a:gd name="f134" fmla="*/ f76 1 f83"/>
                <a:gd name="f135" fmla="*/ f77 1 f83"/>
                <a:gd name="f136" fmla="*/ f76 1 f84"/>
                <a:gd name="f137" fmla="*/ f78 1 f84"/>
                <a:gd name="f138" fmla="*/ f110 1 f83"/>
                <a:gd name="f139" fmla="*/ f111 1 f84"/>
                <a:gd name="f140" fmla="*/ f112 1 f83"/>
                <a:gd name="f141" fmla="*/ f113 1 f84"/>
                <a:gd name="f142" fmla="*/ f114 1 f83"/>
                <a:gd name="f143" fmla="*/ f115 1 f84"/>
                <a:gd name="f144" fmla="*/ f116 1 f83"/>
                <a:gd name="f145" fmla="*/ f117 1 f84"/>
                <a:gd name="f146" fmla="*/ f118 1 f83"/>
                <a:gd name="f147" fmla="*/ f119 1 f83"/>
                <a:gd name="f148" fmla="*/ f120 1 f83"/>
                <a:gd name="f149" fmla="*/ f121 1 f83"/>
                <a:gd name="f150" fmla="*/ f122 1 f84"/>
                <a:gd name="f151" fmla="*/ f123 1 f83"/>
                <a:gd name="f152" fmla="*/ f124 1 f84"/>
                <a:gd name="f153" fmla="*/ f125 1 f83"/>
                <a:gd name="f154" fmla="*/ f126 1 f84"/>
                <a:gd name="f155" fmla="*/ f127 1 f83"/>
                <a:gd name="f156" fmla="*/ f128 1 f84"/>
                <a:gd name="f157" fmla="*/ f129 1 f83"/>
                <a:gd name="f158" fmla="*/ f130 1 f83"/>
                <a:gd name="f159" fmla="*/ f131 1 f84"/>
                <a:gd name="f160" fmla="*/ f132 1 f84"/>
                <a:gd name="f161" fmla="*/ f133 1 f84"/>
                <a:gd name="f162" fmla="*/ f134 f74 1"/>
                <a:gd name="f163" fmla="*/ f135 f74 1"/>
                <a:gd name="f164" fmla="*/ f137 f75 1"/>
                <a:gd name="f165" fmla="*/ f136 f75 1"/>
                <a:gd name="f166" fmla="*/ f138 f74 1"/>
                <a:gd name="f167" fmla="*/ f139 f75 1"/>
                <a:gd name="f168" fmla="*/ f140 f74 1"/>
                <a:gd name="f169" fmla="*/ f141 f75 1"/>
                <a:gd name="f170" fmla="*/ f142 f74 1"/>
                <a:gd name="f171" fmla="*/ f143 f75 1"/>
                <a:gd name="f172" fmla="*/ f144 f74 1"/>
                <a:gd name="f173" fmla="*/ f145 f75 1"/>
                <a:gd name="f174" fmla="*/ f146 f74 1"/>
                <a:gd name="f175" fmla="*/ f147 f74 1"/>
                <a:gd name="f176" fmla="*/ f148 f74 1"/>
                <a:gd name="f177" fmla="*/ f149 f74 1"/>
                <a:gd name="f178" fmla="*/ f150 f75 1"/>
                <a:gd name="f179" fmla="*/ f151 f74 1"/>
                <a:gd name="f180" fmla="*/ f152 f75 1"/>
                <a:gd name="f181" fmla="*/ f153 f74 1"/>
                <a:gd name="f182" fmla="*/ f154 f75 1"/>
                <a:gd name="f183" fmla="*/ f155 f74 1"/>
                <a:gd name="f184" fmla="*/ f156 f75 1"/>
                <a:gd name="f185" fmla="*/ f157 f74 1"/>
                <a:gd name="f186" fmla="*/ f158 f74 1"/>
                <a:gd name="f187" fmla="*/ f159 f75 1"/>
                <a:gd name="f188" fmla="*/ f160 f75 1"/>
                <a:gd name="f189" fmla="*/ f161 f7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66" y="f167"/>
                </a:cxn>
                <a:cxn ang="f109">
                  <a:pos x="f168" y="f169"/>
                </a:cxn>
                <a:cxn ang="f109">
                  <a:pos x="f170" y="f171"/>
                </a:cxn>
                <a:cxn ang="f109">
                  <a:pos x="f172" y="f173"/>
                </a:cxn>
                <a:cxn ang="f109">
                  <a:pos x="f174" y="f173"/>
                </a:cxn>
                <a:cxn ang="f109">
                  <a:pos x="f175" y="f173"/>
                </a:cxn>
                <a:cxn ang="f109">
                  <a:pos x="f175" y="f173"/>
                </a:cxn>
                <a:cxn ang="f109">
                  <a:pos x="f176" y="f173"/>
                </a:cxn>
                <a:cxn ang="f109">
                  <a:pos x="f176" y="f173"/>
                </a:cxn>
                <a:cxn ang="f109">
                  <a:pos x="f177" y="f178"/>
                </a:cxn>
                <a:cxn ang="f109">
                  <a:pos x="f179" y="f180"/>
                </a:cxn>
                <a:cxn ang="f109">
                  <a:pos x="f181" y="f182"/>
                </a:cxn>
                <a:cxn ang="f109">
                  <a:pos x="f183" y="f184"/>
                </a:cxn>
                <a:cxn ang="f109">
                  <a:pos x="f185" y="f184"/>
                </a:cxn>
                <a:cxn ang="f109">
                  <a:pos x="f175" y="f184"/>
                </a:cxn>
                <a:cxn ang="f109">
                  <a:pos x="f186" y="f187"/>
                </a:cxn>
                <a:cxn ang="f109">
                  <a:pos x="f186" y="f188"/>
                </a:cxn>
                <a:cxn ang="f109">
                  <a:pos x="f186" y="f189"/>
                </a:cxn>
                <a:cxn ang="f109">
                  <a:pos x="f166" y="f167"/>
                </a:cxn>
              </a:cxnLst>
              <a:rect l="f162" t="f165" r="f163" b="f164"/>
              <a:pathLst>
                <a:path w="12235" h="131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5"/>
                  </a:cubicBezTo>
                  <a:lnTo>
                    <a:pt x="f27" y="f5"/>
                  </a:lnTo>
                  <a:lnTo>
                    <a:pt x="f28" y="f5"/>
                  </a:lnTo>
                  <a:lnTo>
                    <a:pt x="f28" y="f5"/>
                  </a:lnTo>
                  <a:lnTo>
                    <a:pt x="f29" y="f5"/>
                  </a:lnTo>
                  <a:lnTo>
                    <a:pt x="f29" y="f5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5" y="f46"/>
                  </a:cubicBezTo>
                  <a:cubicBezTo>
                    <a:pt x="f47" y="f48"/>
                    <a:pt x="f49" y="f50"/>
                    <a:pt x="f51" y="f52"/>
                  </a:cubicBezTo>
                  <a:cubicBezTo>
                    <a:pt x="f38" y="f53"/>
                    <a:pt x="f54" y="f53"/>
                    <a:pt x="f55" y="f52"/>
                  </a:cubicBezTo>
                  <a:lnTo>
                    <a:pt x="f28" y="f52"/>
                  </a:lnTo>
                  <a:cubicBezTo>
                    <a:pt x="f56" y="f57"/>
                    <a:pt x="f58" y="f59"/>
                    <a:pt x="f60" y="f61"/>
                  </a:cubicBezTo>
                  <a:cubicBezTo>
                    <a:pt x="f62" y="f63"/>
                    <a:pt x="f62" y="f64"/>
                    <a:pt x="f60" y="f65"/>
                  </a:cubicBezTo>
                  <a:cubicBezTo>
                    <a:pt x="f62" y="f66"/>
                    <a:pt x="f62" y="f67"/>
                    <a:pt x="f60" y="f68"/>
                  </a:cubicBezTo>
                  <a:cubicBezTo>
                    <a:pt x="f69" y="f70"/>
                    <a:pt x="f71" y="f7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1" name="Freeform: Shape 951">
              <a:extLst>
                <a:ext uri="{FF2B5EF4-FFF2-40B4-BE49-F238E27FC236}">
                  <a16:creationId xmlns:a16="http://schemas.microsoft.com/office/drawing/2014/main" id="{49E81739-B3EF-B5C8-410B-F387F0084F1B}"/>
                </a:ext>
              </a:extLst>
            </p:cNvPr>
            <p:cNvSpPr/>
            <p:nvPr/>
          </p:nvSpPr>
          <p:spPr>
            <a:xfrm>
              <a:off x="10048798" y="6438665"/>
              <a:ext cx="54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269"/>
                <a:gd name="f8" fmla="val 1270"/>
                <a:gd name="f9" fmla="val 381"/>
                <a:gd name="f10" fmla="val 127"/>
                <a:gd name="f11" fmla="val 762"/>
                <a:gd name="f12" fmla="+- 0 0 -90"/>
                <a:gd name="f13" fmla="*/ f3 1 56"/>
                <a:gd name="f14" fmla="*/ f4 1 126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6"/>
                <a:gd name="f23" fmla="*/ f19 1 1269"/>
                <a:gd name="f24" fmla="*/ 0 f20 1"/>
                <a:gd name="f25" fmla="*/ 1270 f19 1"/>
                <a:gd name="f26" fmla="*/ 0 f19 1"/>
                <a:gd name="f27" fmla="+- f21 0 f1"/>
                <a:gd name="f28" fmla="*/ f24 1 56"/>
                <a:gd name="f29" fmla="*/ f25 1 1269"/>
                <a:gd name="f30" fmla="*/ f26 1 1269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56" h="1269">
                  <a:moveTo>
                    <a:pt x="f5" y="f8"/>
                  </a:moveTo>
                  <a:cubicBezTo>
                    <a:pt x="f5" y="f8"/>
                    <a:pt x="f5" y="f9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10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2" name="Freeform: Shape 952">
              <a:extLst>
                <a:ext uri="{FF2B5EF4-FFF2-40B4-BE49-F238E27FC236}">
                  <a16:creationId xmlns:a16="http://schemas.microsoft.com/office/drawing/2014/main" id="{A5B1793C-FBFF-AD72-5352-682F961678B2}"/>
                </a:ext>
              </a:extLst>
            </p:cNvPr>
            <p:cNvSpPr/>
            <p:nvPr/>
          </p:nvSpPr>
          <p:spPr>
            <a:xfrm>
              <a:off x="10040038" y="6443996"/>
              <a:ext cx="4187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90"/>
                <a:gd name="f7" fmla="val 57"/>
                <a:gd name="f8" fmla="val 889"/>
                <a:gd name="f9" fmla="val 1651"/>
                <a:gd name="f10" fmla="val 3047"/>
                <a:gd name="f11" fmla="val 3644"/>
                <a:gd name="f12" fmla="val 76"/>
                <a:gd name="f13" fmla="val 3085"/>
                <a:gd name="f14" fmla="val 2539"/>
                <a:gd name="f15" fmla="val 1993"/>
                <a:gd name="f16" fmla="val 1434"/>
                <a:gd name="f17" fmla="+- 0 0 -90"/>
                <a:gd name="f18" fmla="*/ f3 1 4190"/>
                <a:gd name="f19" fmla="*/ f4 1 5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190"/>
                <a:gd name="f28" fmla="*/ f24 1 57"/>
                <a:gd name="f29" fmla="*/ 889 f25 1"/>
                <a:gd name="f30" fmla="*/ 0 f24 1"/>
                <a:gd name="f31" fmla="*/ 0 f25 1"/>
                <a:gd name="f32" fmla="*/ 1651 f25 1"/>
                <a:gd name="f33" fmla="*/ 3047 f25 1"/>
                <a:gd name="f34" fmla="*/ 4190 f25 1"/>
                <a:gd name="f35" fmla="*/ 2539 f25 1"/>
                <a:gd name="f36" fmla="+- f26 0 f1"/>
                <a:gd name="f37" fmla="*/ f29 1 4190"/>
                <a:gd name="f38" fmla="*/ f30 1 57"/>
                <a:gd name="f39" fmla="*/ f31 1 4190"/>
                <a:gd name="f40" fmla="*/ f32 1 4190"/>
                <a:gd name="f41" fmla="*/ f33 1 4190"/>
                <a:gd name="f42" fmla="*/ f34 1 4190"/>
                <a:gd name="f43" fmla="*/ f35 1 4190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7"/>
                <a:gd name="f52" fmla="*/ f41 1 f27"/>
                <a:gd name="f53" fmla="*/ f42 1 f27"/>
                <a:gd name="f54" fmla="*/ f43 1 f27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8 1"/>
                <a:gd name="f63" fmla="*/ f52 f18 1"/>
                <a:gd name="f64" fmla="*/ f53 f18 1"/>
                <a:gd name="f65" fmla="*/ f5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0"/>
                </a:cxn>
                <a:cxn ang="f36">
                  <a:pos x="f62" y="f60"/>
                </a:cxn>
                <a:cxn ang="f36">
                  <a:pos x="f63" y="f60"/>
                </a:cxn>
                <a:cxn ang="f36">
                  <a:pos x="f64" y="f60"/>
                </a:cxn>
                <a:cxn ang="f36">
                  <a:pos x="f65" y="f60"/>
                </a:cxn>
                <a:cxn ang="f36">
                  <a:pos x="f59" y="f60"/>
                </a:cxn>
              </a:cxnLst>
              <a:rect l="f55" t="f58" r="f56" b="f57"/>
              <a:pathLst>
                <a:path w="4190" h="57">
                  <a:moveTo>
                    <a:pt x="f8" y="f5"/>
                  </a:moveTo>
                  <a:lnTo>
                    <a:pt x="f5" y="f5"/>
                  </a:lnTo>
                  <a:lnTo>
                    <a:pt x="f9" y="f5"/>
                  </a:lnTo>
                  <a:lnTo>
                    <a:pt x="f10" y="f5"/>
                  </a:lnTo>
                  <a:lnTo>
                    <a:pt x="f6" y="f5"/>
                  </a:lnTo>
                  <a:cubicBezTo>
                    <a:pt x="f11" y="f12"/>
                    <a:pt x="f13" y="f12"/>
                    <a:pt x="f14" y="f5"/>
                  </a:cubicBezTo>
                  <a:cubicBezTo>
                    <a:pt x="f15" y="f12"/>
                    <a:pt x="f16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3" name="Freeform: Shape 953">
              <a:extLst>
                <a:ext uri="{FF2B5EF4-FFF2-40B4-BE49-F238E27FC236}">
                  <a16:creationId xmlns:a16="http://schemas.microsoft.com/office/drawing/2014/main" id="{4E5A3119-9F35-EFEE-DCF6-6B9BAF8A980C}"/>
                </a:ext>
              </a:extLst>
            </p:cNvPr>
            <p:cNvSpPr/>
            <p:nvPr/>
          </p:nvSpPr>
          <p:spPr>
            <a:xfrm>
              <a:off x="11796116" y="6504941"/>
              <a:ext cx="13834" cy="3595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359571"/>
                <a:gd name="f8" fmla="val 6983"/>
                <a:gd name="f9" fmla="val 6729"/>
                <a:gd name="f10" fmla="val 3200"/>
                <a:gd name="f11" fmla="val 6805"/>
                <a:gd name="f12" fmla="val 76"/>
                <a:gd name="f13" fmla="val 3784"/>
                <a:gd name="f14" fmla="val 359572"/>
                <a:gd name="f15" fmla="val 13839"/>
                <a:gd name="f16" fmla="+- 0 0 -90"/>
                <a:gd name="f17" fmla="*/ f3 1 13838"/>
                <a:gd name="f18" fmla="*/ f4 1 35957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838"/>
                <a:gd name="f27" fmla="*/ f23 1 359571"/>
                <a:gd name="f28" fmla="*/ 6983 f24 1"/>
                <a:gd name="f29" fmla="*/ 6729 f23 1"/>
                <a:gd name="f30" fmla="*/ 0 f24 1"/>
                <a:gd name="f31" fmla="*/ 0 f23 1"/>
                <a:gd name="f32" fmla="*/ 359572 f23 1"/>
                <a:gd name="f33" fmla="*/ 13839 f24 1"/>
                <a:gd name="f34" fmla="+- f25 0 f1"/>
                <a:gd name="f35" fmla="*/ f28 1 13838"/>
                <a:gd name="f36" fmla="*/ f29 1 359571"/>
                <a:gd name="f37" fmla="*/ f30 1 13838"/>
                <a:gd name="f38" fmla="*/ f31 1 359571"/>
                <a:gd name="f39" fmla="*/ f32 1 359571"/>
                <a:gd name="f40" fmla="*/ f33 1 13838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56"/>
                </a:cxn>
              </a:cxnLst>
              <a:rect l="f51" t="f54" r="f52" b="f53"/>
              <a:pathLst>
                <a:path w="13838" h="359571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lnTo>
                    <a:pt x="f5" y="f14"/>
                  </a:lnTo>
                  <a:lnTo>
                    <a:pt x="f15" y="f14"/>
                  </a:lnTo>
                  <a:lnTo>
                    <a:pt x="f1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4" name="Freeform: Shape 954">
              <a:extLst>
                <a:ext uri="{FF2B5EF4-FFF2-40B4-BE49-F238E27FC236}">
                  <a16:creationId xmlns:a16="http://schemas.microsoft.com/office/drawing/2014/main" id="{19E4FFC8-5BA3-56FA-3830-202A84A9B67D}"/>
                </a:ext>
              </a:extLst>
            </p:cNvPr>
            <p:cNvSpPr/>
            <p:nvPr/>
          </p:nvSpPr>
          <p:spPr>
            <a:xfrm>
              <a:off x="11796281" y="6497955"/>
              <a:ext cx="346329" cy="13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6328"/>
                <a:gd name="f7" fmla="val 13585"/>
                <a:gd name="f8" fmla="val 339472"/>
                <a:gd name="f9" fmla="val 6983"/>
                <a:gd name="f10" fmla="val 339409"/>
                <a:gd name="f11" fmla="val 3200"/>
                <a:gd name="f12" fmla="val 342418"/>
                <a:gd name="f13" fmla="val 76"/>
                <a:gd name="f14" fmla="val 346201"/>
                <a:gd name="f15" fmla="val 346240"/>
                <a:gd name="f16" fmla="val 346290"/>
                <a:gd name="f17" fmla="val 6819"/>
                <a:gd name="f18" fmla="val 5549"/>
                <a:gd name="f19" fmla="val 1829"/>
                <a:gd name="f20" fmla="val 724"/>
                <a:gd name="f21" fmla="val -596"/>
                <a:gd name="f22" fmla="val 4330"/>
                <a:gd name="f23" fmla="val 128"/>
                <a:gd name="f24" fmla="val 8037"/>
                <a:gd name="f25" fmla="val 762"/>
                <a:gd name="f26" fmla="val 11249"/>
                <a:gd name="f27" fmla="val 3555"/>
                <a:gd name="f28" fmla="val 13560"/>
                <a:gd name="f29" fmla="val 13586"/>
                <a:gd name="f30" fmla="val 342633"/>
                <a:gd name="f31" fmla="val 339612"/>
                <a:gd name="f32" fmla="val 10665"/>
                <a:gd name="f33" fmla="+- 0 0 -90"/>
                <a:gd name="f34" fmla="*/ f3 1 346328"/>
                <a:gd name="f35" fmla="*/ f4 1 13585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46328"/>
                <a:gd name="f44" fmla="*/ f40 1 13585"/>
                <a:gd name="f45" fmla="*/ 339472 f41 1"/>
                <a:gd name="f46" fmla="*/ 6983 f40 1"/>
                <a:gd name="f47" fmla="*/ 346201 f41 1"/>
                <a:gd name="f48" fmla="*/ 0 f40 1"/>
                <a:gd name="f49" fmla="*/ 346328 f41 1"/>
                <a:gd name="f50" fmla="*/ 6819 f41 1"/>
                <a:gd name="f51" fmla="*/ 5549 f41 1"/>
                <a:gd name="f52" fmla="*/ 128 f41 1"/>
                <a:gd name="f53" fmla="*/ 8037 f40 1"/>
                <a:gd name="f54" fmla="*/ 13586 f40 1"/>
                <a:gd name="f55" fmla="+- f42 0 f1"/>
                <a:gd name="f56" fmla="*/ f45 1 346328"/>
                <a:gd name="f57" fmla="*/ f46 1 13585"/>
                <a:gd name="f58" fmla="*/ f47 1 346328"/>
                <a:gd name="f59" fmla="*/ f48 1 13585"/>
                <a:gd name="f60" fmla="*/ f49 1 346328"/>
                <a:gd name="f61" fmla="*/ f50 1 346328"/>
                <a:gd name="f62" fmla="*/ f51 1 346328"/>
                <a:gd name="f63" fmla="*/ f52 1 346328"/>
                <a:gd name="f64" fmla="*/ f53 1 13585"/>
                <a:gd name="f65" fmla="*/ f54 1 13585"/>
                <a:gd name="f66" fmla="*/ f36 1 f43"/>
                <a:gd name="f67" fmla="*/ f37 1 f43"/>
                <a:gd name="f68" fmla="*/ f36 1 f44"/>
                <a:gd name="f69" fmla="*/ f38 1 f44"/>
                <a:gd name="f70" fmla="*/ f56 1 f43"/>
                <a:gd name="f71" fmla="*/ f57 1 f44"/>
                <a:gd name="f72" fmla="*/ f58 1 f43"/>
                <a:gd name="f73" fmla="*/ f59 1 f44"/>
                <a:gd name="f74" fmla="*/ f60 1 f43"/>
                <a:gd name="f75" fmla="*/ f61 1 f43"/>
                <a:gd name="f76" fmla="*/ f62 1 f43"/>
                <a:gd name="f77" fmla="*/ f63 1 f43"/>
                <a:gd name="f78" fmla="*/ f64 1 f44"/>
                <a:gd name="f79" fmla="*/ f65 1 f44"/>
                <a:gd name="f80" fmla="*/ f66 f34 1"/>
                <a:gd name="f81" fmla="*/ f67 f34 1"/>
                <a:gd name="f82" fmla="*/ f69 f35 1"/>
                <a:gd name="f83" fmla="*/ f68 f35 1"/>
                <a:gd name="f84" fmla="*/ f70 f34 1"/>
                <a:gd name="f85" fmla="*/ f71 f35 1"/>
                <a:gd name="f86" fmla="*/ f72 f34 1"/>
                <a:gd name="f87" fmla="*/ f73 f35 1"/>
                <a:gd name="f88" fmla="*/ f74 f34 1"/>
                <a:gd name="f89" fmla="*/ f75 f34 1"/>
                <a:gd name="f90" fmla="*/ f76 f34 1"/>
                <a:gd name="f91" fmla="*/ f77 f34 1"/>
                <a:gd name="f92" fmla="*/ f78 f35 1"/>
                <a:gd name="f93" fmla="*/ f79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4" y="f85"/>
                </a:cxn>
                <a:cxn ang="f55">
                  <a:pos x="f86" y="f87"/>
                </a:cxn>
                <a:cxn ang="f55">
                  <a:pos x="f88" y="f87"/>
                </a:cxn>
                <a:cxn ang="f55">
                  <a:pos x="f89" y="f87"/>
                </a:cxn>
                <a:cxn ang="f55">
                  <a:pos x="f90" y="f87"/>
                </a:cxn>
                <a:cxn ang="f55">
                  <a:pos x="f91" y="f92"/>
                </a:cxn>
                <a:cxn ang="f55">
                  <a:pos x="f89" y="f93"/>
                </a:cxn>
                <a:cxn ang="f55">
                  <a:pos x="f88" y="f93"/>
                </a:cxn>
                <a:cxn ang="f55">
                  <a:pos x="f84" y="f85"/>
                </a:cxn>
              </a:cxnLst>
              <a:rect l="f80" t="f83" r="f81" b="f82"/>
              <a:pathLst>
                <a:path w="346328" h="13585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5" y="f5"/>
                    <a:pt x="f16" y="f5"/>
                    <a:pt x="f6" y="f5"/>
                  </a:cubicBezTo>
                  <a:lnTo>
                    <a:pt x="f17" y="f5"/>
                  </a:lnTo>
                  <a:lnTo>
                    <a:pt x="f18" y="f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17" y="f29"/>
                  </a:cubicBezTo>
                  <a:lnTo>
                    <a:pt x="f6" y="f29"/>
                  </a:lnTo>
                  <a:cubicBezTo>
                    <a:pt x="f30" y="f29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5" name="Freeform: Shape 955">
              <a:extLst>
                <a:ext uri="{FF2B5EF4-FFF2-40B4-BE49-F238E27FC236}">
                  <a16:creationId xmlns:a16="http://schemas.microsoft.com/office/drawing/2014/main" id="{C4B6173E-91D6-51D3-1025-0512D6250B04}"/>
                </a:ext>
              </a:extLst>
            </p:cNvPr>
            <p:cNvSpPr/>
            <p:nvPr/>
          </p:nvSpPr>
          <p:spPr>
            <a:xfrm>
              <a:off x="12135752" y="6497955"/>
              <a:ext cx="3961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613"/>
                <a:gd name="f7" fmla="val 13839"/>
                <a:gd name="f8" fmla="val 6983"/>
                <a:gd name="f9" fmla="val 10767"/>
                <a:gd name="f10" fmla="val 3073"/>
                <a:gd name="f11" fmla="val 6856"/>
                <a:gd name="f12" fmla="val 39614"/>
                <a:gd name="f13" fmla="val 6894"/>
                <a:gd name="f14" fmla="val 6945"/>
                <a:gd name="f15" fmla="+- 0 0 -90"/>
                <a:gd name="f16" fmla="*/ f3 1 39613"/>
                <a:gd name="f17" fmla="*/ f4 1 1383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9613"/>
                <a:gd name="f26" fmla="*/ f22 1 13839"/>
                <a:gd name="f27" fmla="*/ 0 f23 1"/>
                <a:gd name="f28" fmla="*/ 6983 f22 1"/>
                <a:gd name="f29" fmla="*/ 6856 f23 1"/>
                <a:gd name="f30" fmla="*/ 13839 f22 1"/>
                <a:gd name="f31" fmla="*/ 39614 f23 1"/>
                <a:gd name="f32" fmla="*/ 0 f22 1"/>
                <a:gd name="f33" fmla="*/ 6856 f22 1"/>
                <a:gd name="f34" fmla="+- f24 0 f1"/>
                <a:gd name="f35" fmla="*/ f27 1 39613"/>
                <a:gd name="f36" fmla="*/ f28 1 13839"/>
                <a:gd name="f37" fmla="*/ f29 1 39613"/>
                <a:gd name="f38" fmla="*/ f30 1 13839"/>
                <a:gd name="f39" fmla="*/ f31 1 39613"/>
                <a:gd name="f40" fmla="*/ f32 1 13839"/>
                <a:gd name="f41" fmla="*/ f33 1 13839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6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7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1" y="f62"/>
                </a:cxn>
                <a:cxn ang="f34">
                  <a:pos x="f59" y="f62"/>
                </a:cxn>
                <a:cxn ang="f34">
                  <a:pos x="f57" y="f63"/>
                </a:cxn>
                <a:cxn ang="f34">
                  <a:pos x="f57" y="f58"/>
                </a:cxn>
              </a:cxnLst>
              <a:rect l="f53" t="f56" r="f54" b="f55"/>
              <a:pathLst>
                <a:path w="39613" h="13839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lnTo>
                    <a:pt x="f12" y="f5"/>
                  </a:lnTo>
                  <a:lnTo>
                    <a:pt x="f11" y="f5"/>
                  </a:lnTo>
                  <a:cubicBezTo>
                    <a:pt x="f10" y="f5"/>
                    <a:pt x="f5" y="f10"/>
                    <a:pt x="f5" y="f11"/>
                  </a:cubicBezTo>
                  <a:cubicBezTo>
                    <a:pt x="f5" y="f13"/>
                    <a:pt x="f5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6" name="Freeform: Shape 956">
              <a:extLst>
                <a:ext uri="{FF2B5EF4-FFF2-40B4-BE49-F238E27FC236}">
                  <a16:creationId xmlns:a16="http://schemas.microsoft.com/office/drawing/2014/main" id="{402FE98C-D04C-0586-75C2-FC82D81E6573}"/>
                </a:ext>
              </a:extLst>
            </p:cNvPr>
            <p:cNvSpPr/>
            <p:nvPr/>
          </p:nvSpPr>
          <p:spPr>
            <a:xfrm>
              <a:off x="9409267" y="5604485"/>
              <a:ext cx="105512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509"/>
                <a:gd name="f7" fmla="val 13839"/>
                <a:gd name="f8" fmla="val 6856"/>
                <a:gd name="f9" fmla="val 101725"/>
                <a:gd name="f10" fmla="val 98653"/>
                <a:gd name="f11" fmla="val 10769"/>
                <a:gd name="f12" fmla="val 6983"/>
                <a:gd name="f13" fmla="val 3175"/>
                <a:gd name="f14" fmla="val 101701"/>
                <a:gd name="f15" fmla="val 68"/>
                <a:gd name="f16" fmla="val 3047"/>
                <a:gd name="f17" fmla="val 70"/>
                <a:gd name="f18" fmla="val 3073"/>
                <a:gd name="f19" fmla="+- 0 0 -90"/>
                <a:gd name="f20" fmla="*/ f3 1 105509"/>
                <a:gd name="f21" fmla="*/ f4 1 1383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05509"/>
                <a:gd name="f30" fmla="*/ f26 1 13839"/>
                <a:gd name="f31" fmla="*/ 6856 f27 1"/>
                <a:gd name="f32" fmla="*/ 13839 f26 1"/>
                <a:gd name="f33" fmla="*/ 105509 f27 1"/>
                <a:gd name="f34" fmla="*/ 98653 f27 1"/>
                <a:gd name="f35" fmla="*/ 6983 f26 1"/>
                <a:gd name="f36" fmla="*/ 0 f26 1"/>
                <a:gd name="f37" fmla="*/ 0 f27 1"/>
                <a:gd name="f38" fmla="+- f28 0 f1"/>
                <a:gd name="f39" fmla="*/ f31 1 105509"/>
                <a:gd name="f40" fmla="*/ f32 1 13839"/>
                <a:gd name="f41" fmla="*/ f33 1 105509"/>
                <a:gd name="f42" fmla="*/ f34 1 105509"/>
                <a:gd name="f43" fmla="*/ f35 1 13839"/>
                <a:gd name="f44" fmla="*/ f36 1 13839"/>
                <a:gd name="f45" fmla="*/ f37 1 10550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29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0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2"/>
                </a:cxn>
                <a:cxn ang="f38">
                  <a:pos x="f64" y="f65"/>
                </a:cxn>
                <a:cxn ang="f38">
                  <a:pos x="f63" y="f66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1" y="f62"/>
                </a:cxn>
              </a:cxnLst>
              <a:rect l="f57" t="f60" r="f58" b="f59"/>
              <a:pathLst>
                <a:path w="105509" h="13839">
                  <a:moveTo>
                    <a:pt x="f8" y="f7"/>
                  </a:moveTo>
                  <a:lnTo>
                    <a:pt x="f6" y="f7"/>
                  </a:lnTo>
                  <a:cubicBezTo>
                    <a:pt x="f9" y="f7"/>
                    <a:pt x="f10" y="f11"/>
                    <a:pt x="f10" y="f12"/>
                  </a:cubicBezTo>
                  <a:cubicBezTo>
                    <a:pt x="f10" y="f13"/>
                    <a:pt x="f14" y="f15"/>
                    <a:pt x="f6" y="f5"/>
                  </a:cubicBezTo>
                  <a:lnTo>
                    <a:pt x="f8" y="f5"/>
                  </a:lnTo>
                  <a:cubicBezTo>
                    <a:pt x="f16" y="f17"/>
                    <a:pt x="f5" y="f13"/>
                    <a:pt x="f5" y="f12"/>
                  </a:cubicBezTo>
                  <a:cubicBezTo>
                    <a:pt x="f5" y="f11"/>
                    <a:pt x="f1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7" name="Freeform: Shape 957">
              <a:extLst>
                <a:ext uri="{FF2B5EF4-FFF2-40B4-BE49-F238E27FC236}">
                  <a16:creationId xmlns:a16="http://schemas.microsoft.com/office/drawing/2014/main" id="{4D462050-A897-7EE0-913E-B0B25F1B0DD6}"/>
                </a:ext>
              </a:extLst>
            </p:cNvPr>
            <p:cNvSpPr/>
            <p:nvPr/>
          </p:nvSpPr>
          <p:spPr>
            <a:xfrm>
              <a:off x="9458626" y="5975357"/>
              <a:ext cx="13871" cy="118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69"/>
                <a:gd name="f7" fmla="val 118714"/>
                <a:gd name="f8" fmla="val 7014"/>
                <a:gd name="f9" fmla="val 111097"/>
                <a:gd name="f10" fmla="val 10823"/>
                <a:gd name="f11" fmla="val 111160"/>
                <a:gd name="f12" fmla="val 13870"/>
                <a:gd name="f13" fmla="val 114271"/>
                <a:gd name="f14" fmla="val 118080"/>
                <a:gd name="f15" fmla="val 6856"/>
                <a:gd name="f16" fmla="val 3070"/>
                <a:gd name="f17" fmla="val 10797"/>
                <a:gd name="f18" fmla="val 3204"/>
                <a:gd name="f19" fmla="val 94"/>
                <a:gd name="f20" fmla="val 3050"/>
                <a:gd name="f21" fmla="val 30"/>
                <a:gd name="f22" fmla="val 118715"/>
                <a:gd name="f23" fmla="val -325"/>
                <a:gd name="f24" fmla="val 114880"/>
                <a:gd name="f25" fmla="val 2506"/>
                <a:gd name="f26" fmla="val 111477"/>
                <a:gd name="f27" fmla="val 6354"/>
                <a:gd name="f28" fmla="val 111122"/>
                <a:gd name="f29" fmla="val 6569"/>
                <a:gd name="f30" fmla="val 111109"/>
                <a:gd name="f31" fmla="val 6798"/>
                <a:gd name="f32" fmla="+- 0 0 -90"/>
                <a:gd name="f33" fmla="*/ f3 1 13869"/>
                <a:gd name="f34" fmla="*/ f4 1 118714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3869"/>
                <a:gd name="f43" fmla="*/ f39 1 118714"/>
                <a:gd name="f44" fmla="*/ 7014 f40 1"/>
                <a:gd name="f45" fmla="*/ 111097 f39 1"/>
                <a:gd name="f46" fmla="*/ 13870 f40 1"/>
                <a:gd name="f47" fmla="*/ 118080 f39 1"/>
                <a:gd name="f48" fmla="*/ 6856 f39 1"/>
                <a:gd name="f49" fmla="*/ 0 f39 1"/>
                <a:gd name="f50" fmla="*/ 30 f40 1"/>
                <a:gd name="f51" fmla="*/ 118715 f39 1"/>
                <a:gd name="f52" fmla="*/ 6354 f40 1"/>
                <a:gd name="f53" fmla="*/ 111122 f39 1"/>
                <a:gd name="f54" fmla="+- f41 0 f1"/>
                <a:gd name="f55" fmla="*/ f44 1 13869"/>
                <a:gd name="f56" fmla="*/ f45 1 118714"/>
                <a:gd name="f57" fmla="*/ f46 1 13869"/>
                <a:gd name="f58" fmla="*/ f47 1 118714"/>
                <a:gd name="f59" fmla="*/ f48 1 118714"/>
                <a:gd name="f60" fmla="*/ f49 1 118714"/>
                <a:gd name="f61" fmla="*/ f50 1 13869"/>
                <a:gd name="f62" fmla="*/ f51 1 118714"/>
                <a:gd name="f63" fmla="*/ f52 1 13869"/>
                <a:gd name="f64" fmla="*/ f53 1 118714"/>
                <a:gd name="f65" fmla="*/ f35 1 f42"/>
                <a:gd name="f66" fmla="*/ f36 1 f42"/>
                <a:gd name="f67" fmla="*/ f35 1 f43"/>
                <a:gd name="f68" fmla="*/ f37 1 f43"/>
                <a:gd name="f69" fmla="*/ f55 1 f42"/>
                <a:gd name="f70" fmla="*/ f56 1 f43"/>
                <a:gd name="f71" fmla="*/ f57 1 f42"/>
                <a:gd name="f72" fmla="*/ f58 1 f43"/>
                <a:gd name="f73" fmla="*/ f59 1 f43"/>
                <a:gd name="f74" fmla="*/ f60 1 f43"/>
                <a:gd name="f75" fmla="*/ f61 1 f42"/>
                <a:gd name="f76" fmla="*/ f62 1 f43"/>
                <a:gd name="f77" fmla="*/ f63 1 f42"/>
                <a:gd name="f78" fmla="*/ f64 1 f43"/>
                <a:gd name="f79" fmla="*/ f65 f33 1"/>
                <a:gd name="f80" fmla="*/ f66 f33 1"/>
                <a:gd name="f81" fmla="*/ f68 f34 1"/>
                <a:gd name="f82" fmla="*/ f67 f34 1"/>
                <a:gd name="f83" fmla="*/ f69 f33 1"/>
                <a:gd name="f84" fmla="*/ f70 f34 1"/>
                <a:gd name="f85" fmla="*/ f71 f33 1"/>
                <a:gd name="f86" fmla="*/ f72 f34 1"/>
                <a:gd name="f87" fmla="*/ f73 f34 1"/>
                <a:gd name="f88" fmla="*/ f74 f34 1"/>
                <a:gd name="f89" fmla="*/ f75 f33 1"/>
                <a:gd name="f90" fmla="*/ f76 f34 1"/>
                <a:gd name="f91" fmla="*/ f77 f33 1"/>
                <a:gd name="f92" fmla="*/ f78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3" y="f84"/>
                </a:cxn>
                <a:cxn ang="f54">
                  <a:pos x="f85" y="f86"/>
                </a:cxn>
                <a:cxn ang="f54">
                  <a:pos x="f85" y="f87"/>
                </a:cxn>
                <a:cxn ang="f54">
                  <a:pos x="f83" y="f88"/>
                </a:cxn>
                <a:cxn ang="f54">
                  <a:pos x="f89" y="f87"/>
                </a:cxn>
                <a:cxn ang="f54">
                  <a:pos x="f89" y="f90"/>
                </a:cxn>
                <a:cxn ang="f54">
                  <a:pos x="f91" y="f92"/>
                </a:cxn>
                <a:cxn ang="f54">
                  <a:pos x="f83" y="f84"/>
                </a:cxn>
              </a:cxnLst>
              <a:rect l="f79" t="f82" r="f80" b="f81"/>
              <a:pathLst>
                <a:path w="13869" h="118714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15"/>
                  </a:lnTo>
                  <a:cubicBezTo>
                    <a:pt x="f12" y="f16"/>
                    <a:pt x="f17" y="f5"/>
                    <a:pt x="f8" y="f5"/>
                  </a:cubicBezTo>
                  <a:cubicBezTo>
                    <a:pt x="f18" y="f5"/>
                    <a:pt x="f19" y="f20"/>
                    <a:pt x="f21" y="f15"/>
                  </a:cubicBez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8" name="Freeform: Shape 958">
              <a:extLst>
                <a:ext uri="{FF2B5EF4-FFF2-40B4-BE49-F238E27FC236}">
                  <a16:creationId xmlns:a16="http://schemas.microsoft.com/office/drawing/2014/main" id="{7774203C-BCDD-1667-8896-27EF7C297500}"/>
                </a:ext>
              </a:extLst>
            </p:cNvPr>
            <p:cNvSpPr/>
            <p:nvPr/>
          </p:nvSpPr>
          <p:spPr>
            <a:xfrm>
              <a:off x="9458654" y="6087087"/>
              <a:ext cx="13834" cy="3423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342304"/>
                <a:gd name="f8" fmla="val 13840"/>
                <a:gd name="f9" fmla="val 341670"/>
                <a:gd name="f10" fmla="val 6983"/>
                <a:gd name="f11" fmla="val 3174"/>
                <a:gd name="f12" fmla="val 10793"/>
                <a:gd name="f13" fmla="val 64"/>
                <a:gd name="f14" fmla="val 6984"/>
                <a:gd name="f15" fmla="val 3124"/>
                <a:gd name="f16" fmla="val 3123"/>
                <a:gd name="f17" fmla="val 342305"/>
                <a:gd name="f18" fmla="+- 0 0 -90"/>
                <a:gd name="f19" fmla="*/ f3 1 13839"/>
                <a:gd name="f20" fmla="*/ f4 1 34230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839"/>
                <a:gd name="f29" fmla="*/ f25 1 342304"/>
                <a:gd name="f30" fmla="*/ 13840 f26 1"/>
                <a:gd name="f31" fmla="*/ 341670 f25 1"/>
                <a:gd name="f32" fmla="*/ 6983 f25 1"/>
                <a:gd name="f33" fmla="*/ 6984 f26 1"/>
                <a:gd name="f34" fmla="*/ 0 f25 1"/>
                <a:gd name="f35" fmla="*/ 0 f26 1"/>
                <a:gd name="f36" fmla="*/ 342305 f25 1"/>
                <a:gd name="f37" fmla="+- f27 0 f1"/>
                <a:gd name="f38" fmla="*/ f30 1 13839"/>
                <a:gd name="f39" fmla="*/ f31 1 342304"/>
                <a:gd name="f40" fmla="*/ f32 1 342304"/>
                <a:gd name="f41" fmla="*/ f33 1 13839"/>
                <a:gd name="f42" fmla="*/ f34 1 342304"/>
                <a:gd name="f43" fmla="*/ f35 1 13839"/>
                <a:gd name="f44" fmla="*/ f36 1 342304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9"/>
                <a:gd name="f52" fmla="*/ f41 1 f28"/>
                <a:gd name="f53" fmla="*/ f42 1 f29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20 1"/>
                <a:gd name="f63" fmla="*/ f52 f19 1"/>
                <a:gd name="f64" fmla="*/ f53 f20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64"/>
                </a:cxn>
                <a:cxn ang="f37">
                  <a:pos x="f65" y="f62"/>
                </a:cxn>
                <a:cxn ang="f37">
                  <a:pos x="f65" y="f66"/>
                </a:cxn>
                <a:cxn ang="f37">
                  <a:pos x="f60" y="f66"/>
                </a:cxn>
              </a:cxnLst>
              <a:rect l="f56" t="f59" r="f57" b="f58"/>
              <a:pathLst>
                <a:path w="13839" h="342304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13"/>
                    <a:pt x="f14" y="f5"/>
                  </a:cubicBezTo>
                  <a:cubicBezTo>
                    <a:pt x="f15" y="f5"/>
                    <a:pt x="f5" y="f16"/>
                    <a:pt x="f5" y="f10"/>
                  </a:cubicBezTo>
                  <a:lnTo>
                    <a:pt x="f5" y="f17"/>
                  </a:lnTo>
                  <a:lnTo>
                    <a:pt x="f8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9" name="Freeform: Shape 959">
              <a:extLst>
                <a:ext uri="{FF2B5EF4-FFF2-40B4-BE49-F238E27FC236}">
                  <a16:creationId xmlns:a16="http://schemas.microsoft.com/office/drawing/2014/main" id="{E28D2C75-2E87-9F74-6009-3F718C3F6924}"/>
                </a:ext>
              </a:extLst>
            </p:cNvPr>
            <p:cNvSpPr/>
            <p:nvPr/>
          </p:nvSpPr>
          <p:spPr>
            <a:xfrm>
              <a:off x="12175364" y="6503039"/>
              <a:ext cx="12691" cy="19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1904"/>
                <a:gd name="f8" fmla="val 1270"/>
                <a:gd name="f9" fmla="val 889"/>
                <a:gd name="f10" fmla="val 508"/>
                <a:gd name="f11" fmla="+- 0 0 -90"/>
                <a:gd name="f12" fmla="*/ f3 1 12696"/>
                <a:gd name="f13" fmla="*/ f4 1 190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696"/>
                <a:gd name="f22" fmla="*/ f18 1 1904"/>
                <a:gd name="f23" fmla="*/ 0 f19 1"/>
                <a:gd name="f24" fmla="*/ 1904 f18 1"/>
                <a:gd name="f25" fmla="*/ 889 f18 1"/>
                <a:gd name="f26" fmla="*/ 0 f18 1"/>
                <a:gd name="f27" fmla="+- f20 0 f1"/>
                <a:gd name="f28" fmla="*/ f23 1 12696"/>
                <a:gd name="f29" fmla="*/ f24 1 1904"/>
                <a:gd name="f30" fmla="*/ f25 1 1904"/>
                <a:gd name="f31" fmla="*/ f26 1 1904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2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3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4" y="f46"/>
                </a:cxn>
                <a:cxn ang="f27">
                  <a:pos x="f44" y="f47"/>
                </a:cxn>
              </a:cxnLst>
              <a:rect l="f40" t="f43" r="f41" b="f42"/>
              <a:pathLst>
                <a:path w="12696" h="1904">
                  <a:moveTo>
                    <a:pt x="f5" y="f7"/>
                  </a:moveTo>
                  <a:cubicBezTo>
                    <a:pt x="f5" y="f7"/>
                    <a:pt x="f5" y="f8"/>
                    <a:pt x="f5" y="f9"/>
                  </a:cubicBezTo>
                  <a:cubicBezTo>
                    <a:pt x="f5" y="f10"/>
                    <a:pt x="f5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0" name="Freeform: Shape 960">
              <a:extLst>
                <a:ext uri="{FF2B5EF4-FFF2-40B4-BE49-F238E27FC236}">
                  <a16:creationId xmlns:a16="http://schemas.microsoft.com/office/drawing/2014/main" id="{302F86F1-B627-C009-AFC9-AB4973B33676}"/>
                </a:ext>
              </a:extLst>
            </p:cNvPr>
            <p:cNvSpPr/>
            <p:nvPr/>
          </p:nvSpPr>
          <p:spPr>
            <a:xfrm>
              <a:off x="9305912" y="6436891"/>
              <a:ext cx="106015" cy="134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017"/>
                <a:gd name="f7" fmla="val 13458"/>
                <a:gd name="f8" fmla="val 6983"/>
                <a:gd name="f9" fmla="val 6602"/>
                <a:gd name="f10" fmla="val 6919"/>
                <a:gd name="f11" fmla="val 10411"/>
                <a:gd name="f12" fmla="val 3809"/>
                <a:gd name="f13" fmla="val 13459"/>
                <a:gd name="f14" fmla="val 104392"/>
                <a:gd name="f15" fmla="val 12163"/>
                <a:gd name="f16" fmla="val 103415"/>
                <a:gd name="f17" fmla="val 10208"/>
                <a:gd name="f18" fmla="val 103351"/>
                <a:gd name="f19" fmla="val 8126"/>
                <a:gd name="f20" fmla="val 3707"/>
                <a:gd name="f21" fmla="val 6780"/>
                <a:gd name="f22" fmla="val 2895"/>
                <a:gd name="f23" fmla="+- 0 0 -90"/>
                <a:gd name="f24" fmla="*/ f3 1 106017"/>
                <a:gd name="f25" fmla="*/ f4 1 1345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06017"/>
                <a:gd name="f34" fmla="*/ f30 1 13458"/>
                <a:gd name="f35" fmla="*/ 6983 f31 1"/>
                <a:gd name="f36" fmla="*/ 6602 f30 1"/>
                <a:gd name="f37" fmla="*/ 0 f31 1"/>
                <a:gd name="f38" fmla="*/ 13459 f30 1"/>
                <a:gd name="f39" fmla="*/ 106017 f31 1"/>
                <a:gd name="f40" fmla="*/ 103351 f31 1"/>
                <a:gd name="f41" fmla="*/ 8126 f30 1"/>
                <a:gd name="f42" fmla="*/ 0 f30 1"/>
                <a:gd name="f43" fmla="+- f32 0 f1"/>
                <a:gd name="f44" fmla="*/ f35 1 106017"/>
                <a:gd name="f45" fmla="*/ f36 1 13458"/>
                <a:gd name="f46" fmla="*/ f37 1 106017"/>
                <a:gd name="f47" fmla="*/ f38 1 13458"/>
                <a:gd name="f48" fmla="*/ f39 1 106017"/>
                <a:gd name="f49" fmla="*/ f40 1 106017"/>
                <a:gd name="f50" fmla="*/ f41 1 13458"/>
                <a:gd name="f51" fmla="*/ f42 1 13458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3"/>
                <a:gd name="f59" fmla="*/ f47 1 f34"/>
                <a:gd name="f60" fmla="*/ f48 1 f33"/>
                <a:gd name="f61" fmla="*/ f49 1 f33"/>
                <a:gd name="f62" fmla="*/ f50 1 f34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4 1"/>
                <a:gd name="f71" fmla="*/ f59 f25 1"/>
                <a:gd name="f72" fmla="*/ f60 f24 1"/>
                <a:gd name="f73" fmla="*/ f61 f24 1"/>
                <a:gd name="f74" fmla="*/ f62 f25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70" y="f71"/>
                </a:cxn>
                <a:cxn ang="f43">
                  <a:pos x="f72" y="f71"/>
                </a:cxn>
                <a:cxn ang="f43">
                  <a:pos x="f73" y="f74"/>
                </a:cxn>
                <a:cxn ang="f43">
                  <a:pos x="f73" y="f75"/>
                </a:cxn>
                <a:cxn ang="f43">
                  <a:pos x="f70" y="f75"/>
                </a:cxn>
                <a:cxn ang="f43">
                  <a:pos x="f68" y="f69"/>
                </a:cxn>
              </a:cxnLst>
              <a:rect l="f64" t="f67" r="f65" b="f66"/>
              <a:pathLst>
                <a:path w="106017" h="13458">
                  <a:moveTo>
                    <a:pt x="f8" y="f9"/>
                  </a:moveTo>
                  <a:cubicBezTo>
                    <a:pt x="f10" y="f11"/>
                    <a:pt x="f12" y="f13"/>
                    <a:pt x="f5" y="f13"/>
                  </a:cubicBezTo>
                  <a:lnTo>
                    <a:pt x="f6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5"/>
                  </a:lnTo>
                  <a:lnTo>
                    <a:pt x="f5" y="f5"/>
                  </a:lnTo>
                  <a:cubicBezTo>
                    <a:pt x="f20" y="f5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1" name="Freeform: Shape 961">
              <a:extLst>
                <a:ext uri="{FF2B5EF4-FFF2-40B4-BE49-F238E27FC236}">
                  <a16:creationId xmlns:a16="http://schemas.microsoft.com/office/drawing/2014/main" id="{F2D0774A-F805-137B-64FA-669432350997}"/>
                </a:ext>
              </a:extLst>
            </p:cNvPr>
            <p:cNvSpPr/>
            <p:nvPr/>
          </p:nvSpPr>
          <p:spPr>
            <a:xfrm>
              <a:off x="8867796" y="6444883"/>
              <a:ext cx="13926" cy="82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25"/>
                <a:gd name="f7" fmla="val 8252"/>
                <a:gd name="f8" fmla="val 1270"/>
                <a:gd name="f9" fmla="val 13862"/>
                <a:gd name="f10" fmla="val 3809"/>
                <a:gd name="f11" fmla="val 10751"/>
                <a:gd name="f12" fmla="val 6856"/>
                <a:gd name="f13" fmla="val 6941"/>
                <a:gd name="f14" fmla="val 3158"/>
                <a:gd name="f15" fmla="val 85"/>
                <a:gd name="f16" fmla="val 3783"/>
                <a:gd name="f17" fmla="val 1397"/>
                <a:gd name="f18" fmla="val -28"/>
                <a:gd name="f19" fmla="val 1981"/>
                <a:gd name="f20" fmla="val 2590"/>
                <a:gd name="f21" fmla="val 3174"/>
                <a:gd name="f22" fmla="val 835"/>
                <a:gd name="f23" fmla="val 6145"/>
                <a:gd name="f24" fmla="val 3501"/>
                <a:gd name="f25" fmla="val 8227"/>
                <a:gd name="f26" fmla="val 6561"/>
                <a:gd name="f27" fmla="val 8253"/>
                <a:gd name="f28" fmla="val 9658"/>
                <a:gd name="f29" fmla="val 8240"/>
                <a:gd name="f30" fmla="val 12363"/>
                <a:gd name="f31" fmla="val 6158"/>
                <a:gd name="f32" fmla="val 13163"/>
                <a:gd name="f33" fmla="val 1778"/>
                <a:gd name="f34" fmla="+- 0 0 -90"/>
                <a:gd name="f35" fmla="*/ f3 1 13925"/>
                <a:gd name="f36" fmla="*/ f4 1 8252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3925"/>
                <a:gd name="f45" fmla="*/ f41 1 8252"/>
                <a:gd name="f46" fmla="*/ 13925 f42 1"/>
                <a:gd name="f47" fmla="*/ 1270 f41 1"/>
                <a:gd name="f48" fmla="*/ 0 f41 1"/>
                <a:gd name="f49" fmla="*/ 6941 f42 1"/>
                <a:gd name="f50" fmla="*/ 6856 f41 1"/>
                <a:gd name="f51" fmla="*/ 85 f42 1"/>
                <a:gd name="f52" fmla="*/ 1397 f41 1"/>
                <a:gd name="f53" fmla="*/ 3174 f41 1"/>
                <a:gd name="f54" fmla="*/ 6561 f42 1"/>
                <a:gd name="f55" fmla="*/ 8253 f41 1"/>
                <a:gd name="f56" fmla="*/ 13163 f42 1"/>
                <a:gd name="f57" fmla="+- f43 0 f1"/>
                <a:gd name="f58" fmla="*/ f46 1 13925"/>
                <a:gd name="f59" fmla="*/ f47 1 8252"/>
                <a:gd name="f60" fmla="*/ f48 1 8252"/>
                <a:gd name="f61" fmla="*/ f49 1 13925"/>
                <a:gd name="f62" fmla="*/ f50 1 8252"/>
                <a:gd name="f63" fmla="*/ f51 1 13925"/>
                <a:gd name="f64" fmla="*/ f52 1 8252"/>
                <a:gd name="f65" fmla="*/ f53 1 8252"/>
                <a:gd name="f66" fmla="*/ f54 1 13925"/>
                <a:gd name="f67" fmla="*/ f55 1 8252"/>
                <a:gd name="f68" fmla="*/ f56 1 13925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5"/>
                <a:gd name="f76" fmla="*/ f61 1 f44"/>
                <a:gd name="f77" fmla="*/ f62 1 f45"/>
                <a:gd name="f78" fmla="*/ f63 1 f44"/>
                <a:gd name="f79" fmla="*/ f64 1 f45"/>
                <a:gd name="f80" fmla="*/ f65 1 f45"/>
                <a:gd name="f81" fmla="*/ f66 1 f44"/>
                <a:gd name="f82" fmla="*/ f67 1 f45"/>
                <a:gd name="f83" fmla="*/ f68 1 f44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6 1"/>
                <a:gd name="f91" fmla="*/ f76 f35 1"/>
                <a:gd name="f92" fmla="*/ f77 f36 1"/>
                <a:gd name="f93" fmla="*/ f78 f35 1"/>
                <a:gd name="f94" fmla="*/ f79 f36 1"/>
                <a:gd name="f95" fmla="*/ f80 f36 1"/>
                <a:gd name="f96" fmla="*/ f81 f35 1"/>
                <a:gd name="f97" fmla="*/ f82 f36 1"/>
                <a:gd name="f98" fmla="*/ f83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88" y="f90"/>
                </a:cxn>
                <a:cxn ang="f57">
                  <a:pos x="f88" y="f90"/>
                </a:cxn>
                <a:cxn ang="f57">
                  <a:pos x="f91" y="f92"/>
                </a:cxn>
                <a:cxn ang="f57">
                  <a:pos x="f93" y="f90"/>
                </a:cxn>
                <a:cxn ang="f57">
                  <a:pos x="f93" y="f94"/>
                </a:cxn>
                <a:cxn ang="f57">
                  <a:pos x="f93" y="f95"/>
                </a:cxn>
                <a:cxn ang="f57">
                  <a:pos x="f96" y="f97"/>
                </a:cxn>
                <a:cxn ang="f57">
                  <a:pos x="f98" y="f95"/>
                </a:cxn>
                <a:cxn ang="f57">
                  <a:pos x="f98" y="f95"/>
                </a:cxn>
                <a:cxn ang="f57">
                  <a:pos x="f88" y="f89"/>
                </a:cxn>
              </a:cxnLst>
              <a:rect l="f84" t="f87" r="f85" b="f86"/>
              <a:pathLst>
                <a:path w="13925" h="8252">
                  <a:moveTo>
                    <a:pt x="f6" y="f8"/>
                  </a:moveTo>
                  <a:lnTo>
                    <a:pt x="f6" y="f5"/>
                  </a:lnTo>
                  <a:lnTo>
                    <a:pt x="f6" y="f5"/>
                  </a:lnTo>
                  <a:cubicBezTo>
                    <a:pt x="f9" y="f10"/>
                    <a:pt x="f11" y="f12"/>
                    <a:pt x="f13" y="f12"/>
                  </a:cubicBezTo>
                  <a:cubicBezTo>
                    <a:pt x="f14" y="f12"/>
                    <a:pt x="f15" y="f16"/>
                    <a:pt x="f15" y="f5"/>
                  </a:cubicBezTo>
                  <a:lnTo>
                    <a:pt x="f15" y="f17"/>
                  </a:lnTo>
                  <a:cubicBezTo>
                    <a:pt x="f18" y="f19"/>
                    <a:pt x="f18" y="f20"/>
                    <a:pt x="f15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21"/>
                  </a:cubicBezTo>
                  <a:lnTo>
                    <a:pt x="f32" y="f21"/>
                  </a:lnTo>
                  <a:cubicBezTo>
                    <a:pt x="f32" y="f21"/>
                    <a:pt x="f6" y="f33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2" name="Freeform: Shape 962">
              <a:extLst>
                <a:ext uri="{FF2B5EF4-FFF2-40B4-BE49-F238E27FC236}">
                  <a16:creationId xmlns:a16="http://schemas.microsoft.com/office/drawing/2014/main" id="{F86756A7-C6D3-25E1-3222-4CF696FFA817}"/>
                </a:ext>
              </a:extLst>
            </p:cNvPr>
            <p:cNvSpPr/>
            <p:nvPr/>
          </p:nvSpPr>
          <p:spPr>
            <a:xfrm>
              <a:off x="9257705" y="6443493"/>
              <a:ext cx="11128" cy="87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132"/>
                <a:gd name="f7" fmla="val 8761"/>
                <a:gd name="f8" fmla="val 86"/>
                <a:gd name="f9" fmla="val 1778"/>
                <a:gd name="f10" fmla="val 9"/>
                <a:gd name="f11" fmla="val 2285"/>
                <a:gd name="f12" fmla="val 2793"/>
                <a:gd name="f13" fmla="val 3301"/>
                <a:gd name="f14" fmla="val -29"/>
                <a:gd name="f15" fmla="val 3669"/>
                <a:gd name="f16" fmla="val 4076"/>
                <a:gd name="f17" fmla="val 4444"/>
                <a:gd name="f18" fmla="val 1089"/>
                <a:gd name="f19" fmla="val 7072"/>
                <a:gd name="f20" fmla="val 3628"/>
                <a:gd name="f21" fmla="val 8786"/>
                <a:gd name="f22" fmla="val 6434"/>
                <a:gd name="f23" fmla="val 8187"/>
                <a:gd name="f24" fmla="val 8723"/>
                <a:gd name="f25" fmla="val 9850"/>
                <a:gd name="f26" fmla="val 8050"/>
                <a:gd name="f27" fmla="val 6856"/>
                <a:gd name="f28" fmla="val 2841"/>
                <a:gd name="f29" fmla="val 6590"/>
                <a:gd name="f30" fmla="val 73"/>
                <a:gd name="f31" fmla="val 3593"/>
                <a:gd name="f32" fmla="+- 0 0 -90"/>
                <a:gd name="f33" fmla="*/ f3 1 11132"/>
                <a:gd name="f34" fmla="*/ f4 1 8761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1132"/>
                <a:gd name="f43" fmla="*/ f39 1 8761"/>
                <a:gd name="f44" fmla="*/ 86 f40 1"/>
                <a:gd name="f45" fmla="*/ 0 f39 1"/>
                <a:gd name="f46" fmla="*/ 1778 f39 1"/>
                <a:gd name="f47" fmla="*/ 3301 f39 1"/>
                <a:gd name="f48" fmla="*/ 4444 f39 1"/>
                <a:gd name="f49" fmla="*/ 6434 f40 1"/>
                <a:gd name="f50" fmla="*/ 8761 f39 1"/>
                <a:gd name="f51" fmla="*/ 11132 f40 1"/>
                <a:gd name="f52" fmla="*/ 6856 f39 1"/>
                <a:gd name="f53" fmla="+- f41 0 f1"/>
                <a:gd name="f54" fmla="*/ f44 1 11132"/>
                <a:gd name="f55" fmla="*/ f45 1 8761"/>
                <a:gd name="f56" fmla="*/ f46 1 8761"/>
                <a:gd name="f57" fmla="*/ f47 1 8761"/>
                <a:gd name="f58" fmla="*/ f48 1 8761"/>
                <a:gd name="f59" fmla="*/ f49 1 11132"/>
                <a:gd name="f60" fmla="*/ f50 1 8761"/>
                <a:gd name="f61" fmla="*/ f51 1 11132"/>
                <a:gd name="f62" fmla="*/ f52 1 8761"/>
                <a:gd name="f63" fmla="*/ f35 1 f42"/>
                <a:gd name="f64" fmla="*/ f36 1 f42"/>
                <a:gd name="f65" fmla="*/ f35 1 f43"/>
                <a:gd name="f66" fmla="*/ f37 1 f43"/>
                <a:gd name="f67" fmla="*/ f54 1 f42"/>
                <a:gd name="f68" fmla="*/ f55 1 f43"/>
                <a:gd name="f69" fmla="*/ f56 1 f43"/>
                <a:gd name="f70" fmla="*/ f57 1 f43"/>
                <a:gd name="f71" fmla="*/ f58 1 f43"/>
                <a:gd name="f72" fmla="*/ f59 1 f42"/>
                <a:gd name="f73" fmla="*/ f60 1 f43"/>
                <a:gd name="f74" fmla="*/ f61 1 f42"/>
                <a:gd name="f75" fmla="*/ f62 1 f43"/>
                <a:gd name="f76" fmla="*/ f63 f33 1"/>
                <a:gd name="f77" fmla="*/ f64 f33 1"/>
                <a:gd name="f78" fmla="*/ f66 f34 1"/>
                <a:gd name="f79" fmla="*/ f65 f34 1"/>
                <a:gd name="f80" fmla="*/ f67 f33 1"/>
                <a:gd name="f81" fmla="*/ f68 f34 1"/>
                <a:gd name="f82" fmla="*/ f69 f34 1"/>
                <a:gd name="f83" fmla="*/ f70 f34 1"/>
                <a:gd name="f84" fmla="*/ f71 f34 1"/>
                <a:gd name="f85" fmla="*/ f72 f33 1"/>
                <a:gd name="f86" fmla="*/ f73 f34 1"/>
                <a:gd name="f87" fmla="*/ f74 f33 1"/>
                <a:gd name="f88" fmla="*/ f7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0" y="f81"/>
                </a:cxn>
                <a:cxn ang="f53">
                  <a:pos x="f80" y="f82"/>
                </a:cxn>
                <a:cxn ang="f53">
                  <a:pos x="f80" y="f83"/>
                </a:cxn>
                <a:cxn ang="f53">
                  <a:pos x="f80" y="f84"/>
                </a:cxn>
                <a:cxn ang="f53">
                  <a:pos x="f85" y="f86"/>
                </a:cxn>
                <a:cxn ang="f53">
                  <a:pos x="f87" y="f88"/>
                </a:cxn>
                <a:cxn ang="f53">
                  <a:pos x="f85" y="f88"/>
                </a:cxn>
                <a:cxn ang="f53">
                  <a:pos x="f80" y="f81"/>
                </a:cxn>
              </a:cxnLst>
              <a:rect l="f76" t="f79" r="f77" b="f78"/>
              <a:pathLst>
                <a:path w="11132" h="8761">
                  <a:moveTo>
                    <a:pt x="f8" y="f5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18" y="f19"/>
                    <a:pt x="f20" y="f21"/>
                    <a:pt x="f22" y="f7"/>
                  </a:cubicBezTo>
                  <a:cubicBezTo>
                    <a:pt x="f23" y="f24"/>
                    <a:pt x="f25" y="f26"/>
                    <a:pt x="f6" y="f27"/>
                  </a:cubicBezTo>
                  <a:lnTo>
                    <a:pt x="f22" y="f27"/>
                  </a:lnTo>
                  <a:cubicBezTo>
                    <a:pt x="f28" y="f29"/>
                    <a:pt x="f30" y="f31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3" name="Freeform: Shape 963">
              <a:extLst>
                <a:ext uri="{FF2B5EF4-FFF2-40B4-BE49-F238E27FC236}">
                  <a16:creationId xmlns:a16="http://schemas.microsoft.com/office/drawing/2014/main" id="{392F53B9-B754-99D1-7DAD-2C69BEF9ED2A}"/>
                </a:ext>
              </a:extLst>
            </p:cNvPr>
            <p:cNvSpPr/>
            <p:nvPr/>
          </p:nvSpPr>
          <p:spPr>
            <a:xfrm>
              <a:off x="8716152" y="6443493"/>
              <a:ext cx="13834" cy="8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8125"/>
                <a:gd name="f8" fmla="val 381"/>
                <a:gd name="f9" fmla="val 1904"/>
                <a:gd name="f10" fmla="val 495"/>
                <a:gd name="f11" fmla="val 2781"/>
                <a:gd name="f12" fmla="val 762"/>
                <a:gd name="f13" fmla="val 3644"/>
                <a:gd name="f14" fmla="val 1143"/>
                <a:gd name="f15" fmla="val 4444"/>
                <a:gd name="f16" fmla="val 1663"/>
                <a:gd name="f17" fmla="val 5447"/>
                <a:gd name="f18" fmla="val 2450"/>
                <a:gd name="f19" fmla="val 6285"/>
                <a:gd name="f20" fmla="val 3428"/>
                <a:gd name="f21" fmla="val 6856"/>
                <a:gd name="f22" fmla="val 4482"/>
                <a:gd name="f23" fmla="val 7669"/>
                <a:gd name="f24" fmla="val 5777"/>
                <a:gd name="f25" fmla="val 8113"/>
                <a:gd name="f26" fmla="val 7110"/>
                <a:gd name="f27" fmla="val 8126"/>
                <a:gd name="f28" fmla="val 9675"/>
                <a:gd name="f29" fmla="val 8139"/>
                <a:gd name="f30" fmla="val 12024"/>
                <a:gd name="f31" fmla="val 6716"/>
                <a:gd name="f32" fmla="val 13205"/>
                <a:gd name="f33" fmla="val 13496"/>
                <a:gd name="f34" fmla="val 3796"/>
                <a:gd name="f35" fmla="val 13699"/>
                <a:gd name="f36" fmla="val 3111"/>
                <a:gd name="f37" fmla="val 13840"/>
                <a:gd name="f38" fmla="val 2412"/>
                <a:gd name="f39" fmla="val 1650"/>
                <a:gd name="f40" fmla="val 1270"/>
                <a:gd name="f41" fmla="val 13776"/>
                <a:gd name="f42" fmla="val 3809"/>
                <a:gd name="f43" fmla="val 10666"/>
                <a:gd name="f44" fmla="val 6857"/>
                <a:gd name="f45" fmla="val 3073"/>
                <a:gd name="f46" fmla="val 3783"/>
                <a:gd name="f47" fmla="+- 0 0 -90"/>
                <a:gd name="f48" fmla="*/ f3 1 13839"/>
                <a:gd name="f49" fmla="*/ f4 1 8125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3839"/>
                <a:gd name="f58" fmla="*/ f54 1 8125"/>
                <a:gd name="f59" fmla="*/ 381 f55 1"/>
                <a:gd name="f60" fmla="*/ 1904 f54 1"/>
                <a:gd name="f61" fmla="*/ 1143 f55 1"/>
                <a:gd name="f62" fmla="*/ 4444 f54 1"/>
                <a:gd name="f63" fmla="*/ 3428 f55 1"/>
                <a:gd name="f64" fmla="*/ 6856 f54 1"/>
                <a:gd name="f65" fmla="*/ 7110 f55 1"/>
                <a:gd name="f66" fmla="*/ 8126 f54 1"/>
                <a:gd name="f67" fmla="*/ 13205 f55 1"/>
                <a:gd name="f68" fmla="*/ 13840 f55 1"/>
                <a:gd name="f69" fmla="*/ 2412 f54 1"/>
                <a:gd name="f70" fmla="*/ 1270 f54 1"/>
                <a:gd name="f71" fmla="*/ 0 f54 1"/>
                <a:gd name="f72" fmla="*/ 6857 f55 1"/>
                <a:gd name="f73" fmla="*/ 0 f55 1"/>
                <a:gd name="f74" fmla="+- f56 0 f1"/>
                <a:gd name="f75" fmla="*/ f59 1 13839"/>
                <a:gd name="f76" fmla="*/ f60 1 8125"/>
                <a:gd name="f77" fmla="*/ f61 1 13839"/>
                <a:gd name="f78" fmla="*/ f62 1 8125"/>
                <a:gd name="f79" fmla="*/ f63 1 13839"/>
                <a:gd name="f80" fmla="*/ f64 1 8125"/>
                <a:gd name="f81" fmla="*/ f65 1 13839"/>
                <a:gd name="f82" fmla="*/ f66 1 8125"/>
                <a:gd name="f83" fmla="*/ f67 1 13839"/>
                <a:gd name="f84" fmla="*/ f68 1 13839"/>
                <a:gd name="f85" fmla="*/ f69 1 8125"/>
                <a:gd name="f86" fmla="*/ f70 1 8125"/>
                <a:gd name="f87" fmla="*/ f71 1 8125"/>
                <a:gd name="f88" fmla="*/ f72 1 13839"/>
                <a:gd name="f89" fmla="*/ f73 1 13839"/>
                <a:gd name="f90" fmla="*/ f50 1 f57"/>
                <a:gd name="f91" fmla="*/ f51 1 f57"/>
                <a:gd name="f92" fmla="*/ f50 1 f58"/>
                <a:gd name="f93" fmla="*/ f52 1 f58"/>
                <a:gd name="f94" fmla="*/ f75 1 f57"/>
                <a:gd name="f95" fmla="*/ f76 1 f58"/>
                <a:gd name="f96" fmla="*/ f77 1 f57"/>
                <a:gd name="f97" fmla="*/ f78 1 f58"/>
                <a:gd name="f98" fmla="*/ f79 1 f57"/>
                <a:gd name="f99" fmla="*/ f80 1 f58"/>
                <a:gd name="f100" fmla="*/ f81 1 f57"/>
                <a:gd name="f101" fmla="*/ f82 1 f58"/>
                <a:gd name="f102" fmla="*/ f83 1 f57"/>
                <a:gd name="f103" fmla="*/ f84 1 f57"/>
                <a:gd name="f104" fmla="*/ f85 1 f58"/>
                <a:gd name="f105" fmla="*/ f86 1 f58"/>
                <a:gd name="f106" fmla="*/ f87 1 f58"/>
                <a:gd name="f107" fmla="*/ f88 1 f57"/>
                <a:gd name="f108" fmla="*/ f89 1 f57"/>
                <a:gd name="f109" fmla="*/ f90 f48 1"/>
                <a:gd name="f110" fmla="*/ f91 f48 1"/>
                <a:gd name="f111" fmla="*/ f93 f49 1"/>
                <a:gd name="f112" fmla="*/ f92 f49 1"/>
                <a:gd name="f113" fmla="*/ f94 f48 1"/>
                <a:gd name="f114" fmla="*/ f95 f49 1"/>
                <a:gd name="f115" fmla="*/ f96 f48 1"/>
                <a:gd name="f116" fmla="*/ f97 f49 1"/>
                <a:gd name="f117" fmla="*/ f98 f48 1"/>
                <a:gd name="f118" fmla="*/ f99 f49 1"/>
                <a:gd name="f119" fmla="*/ f100 f48 1"/>
                <a:gd name="f120" fmla="*/ f101 f49 1"/>
                <a:gd name="f121" fmla="*/ f102 f48 1"/>
                <a:gd name="f122" fmla="*/ f103 f48 1"/>
                <a:gd name="f123" fmla="*/ f104 f49 1"/>
                <a:gd name="f124" fmla="*/ f105 f49 1"/>
                <a:gd name="f125" fmla="*/ f106 f49 1"/>
                <a:gd name="f126" fmla="*/ f107 f48 1"/>
                <a:gd name="f127" fmla="*/ f108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3" y="f114"/>
                </a:cxn>
                <a:cxn ang="f74">
                  <a:pos x="f115" y="f116"/>
                </a:cxn>
                <a:cxn ang="f74">
                  <a:pos x="f117" y="f118"/>
                </a:cxn>
                <a:cxn ang="f74">
                  <a:pos x="f119" y="f120"/>
                </a:cxn>
                <a:cxn ang="f74">
                  <a:pos x="f121" y="f116"/>
                </a:cxn>
                <a:cxn ang="f74">
                  <a:pos x="f122" y="f123"/>
                </a:cxn>
                <a:cxn ang="f74">
                  <a:pos x="f122" y="f124"/>
                </a:cxn>
                <a:cxn ang="f74">
                  <a:pos x="f122" y="f125"/>
                </a:cxn>
                <a:cxn ang="f74">
                  <a:pos x="f122" y="f125"/>
                </a:cxn>
                <a:cxn ang="f74">
                  <a:pos x="f126" y="f118"/>
                </a:cxn>
                <a:cxn ang="f74">
                  <a:pos x="f127" y="f125"/>
                </a:cxn>
                <a:cxn ang="f74">
                  <a:pos x="f127" y="f124"/>
                </a:cxn>
                <a:cxn ang="f74">
                  <a:pos x="f113" y="f114"/>
                </a:cxn>
              </a:cxnLst>
              <a:rect l="f109" t="f112" r="f110" b="f111"/>
              <a:pathLst>
                <a:path w="13839" h="812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15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7" y="f38"/>
                    <a:pt x="f37" y="f39"/>
                    <a:pt x="f37" y="f40"/>
                  </a:cubicBezTo>
                  <a:lnTo>
                    <a:pt x="f37" y="f5"/>
                  </a:lnTo>
                  <a:lnTo>
                    <a:pt x="f37" y="f5"/>
                  </a:lnTo>
                  <a:cubicBezTo>
                    <a:pt x="f41" y="f42"/>
                    <a:pt x="f43" y="f21"/>
                    <a:pt x="f44" y="f21"/>
                  </a:cubicBezTo>
                  <a:cubicBezTo>
                    <a:pt x="f45" y="f21"/>
                    <a:pt x="f5" y="f46"/>
                    <a:pt x="f5" y="f5"/>
                  </a:cubicBezTo>
                  <a:lnTo>
                    <a:pt x="f5" y="f40"/>
                  </a:lnTo>
                  <a:cubicBezTo>
                    <a:pt x="f5" y="f40"/>
                    <a:pt x="f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4" name="Freeform: Shape 964">
              <a:extLst>
                <a:ext uri="{FF2B5EF4-FFF2-40B4-BE49-F238E27FC236}">
                  <a16:creationId xmlns:a16="http://schemas.microsoft.com/office/drawing/2014/main" id="{EA48147B-AAA9-16A0-3596-247A6D7FD4B0}"/>
                </a:ext>
              </a:extLst>
            </p:cNvPr>
            <p:cNvSpPr/>
            <p:nvPr/>
          </p:nvSpPr>
          <p:spPr>
            <a:xfrm>
              <a:off x="9409267" y="6443493"/>
              <a:ext cx="9774" cy="83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75"/>
                <a:gd name="f7" fmla="val 8393"/>
                <a:gd name="f8" fmla="val 9776"/>
                <a:gd name="f9" fmla="val 7745"/>
                <a:gd name="f10" fmla="val 6094"/>
                <a:gd name="f11" fmla="val 8888"/>
                <a:gd name="f12" fmla="val 6615"/>
                <a:gd name="f13" fmla="val 7884"/>
                <a:gd name="f14" fmla="val 6869"/>
                <a:gd name="f15" fmla="val 6856"/>
                <a:gd name="f16" fmla="val 3073"/>
                <a:gd name="f17" fmla="val 3783"/>
                <a:gd name="f18" fmla="val 1524"/>
                <a:gd name="f19" fmla="val -13"/>
                <a:gd name="f20" fmla="val 5307"/>
                <a:gd name="f21" fmla="val 3047"/>
                <a:gd name="f22" fmla="val 8392"/>
                <a:gd name="f23" fmla="val 6844"/>
                <a:gd name="f24" fmla="val 7859"/>
                <a:gd name="f25" fmla="val 8405"/>
                <a:gd name="f26" fmla="val 8862"/>
                <a:gd name="f27" fmla="val 8177"/>
                <a:gd name="f28" fmla="+- 0 0 -90"/>
                <a:gd name="f29" fmla="*/ f3 1 9775"/>
                <a:gd name="f30" fmla="*/ f4 1 8393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9775"/>
                <a:gd name="f39" fmla="*/ f35 1 8393"/>
                <a:gd name="f40" fmla="*/ 9776 f36 1"/>
                <a:gd name="f41" fmla="*/ 7745 f35 1"/>
                <a:gd name="f42" fmla="*/ 6094 f35 1"/>
                <a:gd name="f43" fmla="*/ 6856 f36 1"/>
                <a:gd name="f44" fmla="*/ 6856 f35 1"/>
                <a:gd name="f45" fmla="*/ 0 f36 1"/>
                <a:gd name="f46" fmla="*/ 0 f35 1"/>
                <a:gd name="f47" fmla="*/ 1524 f35 1"/>
                <a:gd name="f48" fmla="*/ 6844 f36 1"/>
                <a:gd name="f49" fmla="*/ 8392 f35 1"/>
                <a:gd name="f50" fmla="+- f37 0 f1"/>
                <a:gd name="f51" fmla="*/ f40 1 9775"/>
                <a:gd name="f52" fmla="*/ f41 1 8393"/>
                <a:gd name="f53" fmla="*/ f42 1 8393"/>
                <a:gd name="f54" fmla="*/ f43 1 9775"/>
                <a:gd name="f55" fmla="*/ f44 1 8393"/>
                <a:gd name="f56" fmla="*/ f45 1 9775"/>
                <a:gd name="f57" fmla="*/ f46 1 8393"/>
                <a:gd name="f58" fmla="*/ f47 1 8393"/>
                <a:gd name="f59" fmla="*/ f48 1 9775"/>
                <a:gd name="f60" fmla="*/ f49 1 8393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9"/>
                <a:gd name="f68" fmla="*/ f54 1 f38"/>
                <a:gd name="f69" fmla="*/ f55 1 f39"/>
                <a:gd name="f70" fmla="*/ f56 1 f38"/>
                <a:gd name="f71" fmla="*/ f57 1 f39"/>
                <a:gd name="f72" fmla="*/ f58 1 f39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30 1"/>
                <a:gd name="f82" fmla="*/ f68 f29 1"/>
                <a:gd name="f83" fmla="*/ f69 f30 1"/>
                <a:gd name="f84" fmla="*/ f70 f29 1"/>
                <a:gd name="f85" fmla="*/ f71 f30 1"/>
                <a:gd name="f86" fmla="*/ f72 f30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79" y="f81"/>
                </a:cxn>
                <a:cxn ang="f50">
                  <a:pos x="f82" y="f83"/>
                </a:cxn>
                <a:cxn ang="f50">
                  <a:pos x="f84" y="f85"/>
                </a:cxn>
                <a:cxn ang="f50">
                  <a:pos x="f84" y="f86"/>
                </a:cxn>
                <a:cxn ang="f50">
                  <a:pos x="f87" y="f88"/>
                </a:cxn>
                <a:cxn ang="f50">
                  <a:pos x="f79" y="f80"/>
                </a:cxn>
              </a:cxnLst>
              <a:rect l="f75" t="f78" r="f76" b="f77"/>
              <a:pathLst>
                <a:path w="9775" h="8393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5"/>
                  </a:cubicBezTo>
                  <a:cubicBezTo>
                    <a:pt x="f16" y="f15"/>
                    <a:pt x="f5" y="f17"/>
                    <a:pt x="f5" y="f5"/>
                  </a:cubicBezTo>
                  <a:lnTo>
                    <a:pt x="f5" y="f18"/>
                  </a:lnTo>
                  <a:cubicBezTo>
                    <a:pt x="f19" y="f20"/>
                    <a:pt x="f21" y="f22"/>
                    <a:pt x="f23" y="f22"/>
                  </a:cubicBezTo>
                  <a:cubicBezTo>
                    <a:pt x="f24" y="f25"/>
                    <a:pt x="f26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5" name="Freeform: Shape 965">
              <a:extLst>
                <a:ext uri="{FF2B5EF4-FFF2-40B4-BE49-F238E27FC236}">
                  <a16:creationId xmlns:a16="http://schemas.microsoft.com/office/drawing/2014/main" id="{D2FB15D5-E8CB-2E7E-3709-9AD9763478EB}"/>
                </a:ext>
              </a:extLst>
            </p:cNvPr>
            <p:cNvSpPr/>
            <p:nvPr/>
          </p:nvSpPr>
          <p:spPr>
            <a:xfrm>
              <a:off x="9451704" y="6428762"/>
              <a:ext cx="14319" cy="13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15"/>
                <a:gd name="f7" fmla="val 13585"/>
                <a:gd name="f8" fmla="val 7333"/>
                <a:gd name="f9" fmla="val 6983"/>
                <a:gd name="f10" fmla="val 3123"/>
                <a:gd name="f11" fmla="val 10456"/>
                <a:gd name="f12" fmla="val 14316"/>
                <a:gd name="f13" fmla="val 6825"/>
                <a:gd name="f14" fmla="val 3168"/>
                <a:gd name="f15" fmla="val 127"/>
                <a:gd name="f16" fmla="val 222"/>
                <a:gd name="f17" fmla="val 3073"/>
                <a:gd name="f18" fmla="val 95"/>
                <a:gd name="f19" fmla="val 6729"/>
                <a:gd name="f20" fmla="val -32"/>
                <a:gd name="f21" fmla="val 7440"/>
                <a:gd name="f22" fmla="val 8177"/>
                <a:gd name="f23" fmla="val 8888"/>
                <a:gd name="f24" fmla="val 1022"/>
                <a:gd name="f25" fmla="val 11681"/>
                <a:gd name="f26" fmla="val 3625"/>
                <a:gd name="f27" fmla="val 13573"/>
                <a:gd name="f28" fmla="val 6571"/>
                <a:gd name="f29" fmla="val 13935"/>
                <a:gd name="f30" fmla="val 10367"/>
                <a:gd name="f31" fmla="val 13395"/>
                <a:gd name="f32" fmla="val 7523"/>
                <a:gd name="f33" fmla="val 10551"/>
                <a:gd name="f34" fmla="+- 0 0 -90"/>
                <a:gd name="f35" fmla="*/ f3 1 14315"/>
                <a:gd name="f36" fmla="*/ f4 1 1358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315"/>
                <a:gd name="f45" fmla="*/ f41 1 13585"/>
                <a:gd name="f46" fmla="*/ 7333 f42 1"/>
                <a:gd name="f47" fmla="*/ 6983 f41 1"/>
                <a:gd name="f48" fmla="*/ 14316 f42 1"/>
                <a:gd name="f49" fmla="*/ 0 f41 1"/>
                <a:gd name="f50" fmla="*/ 6825 f42 1"/>
                <a:gd name="f51" fmla="*/ 95 f42 1"/>
                <a:gd name="f52" fmla="*/ 6729 f41 1"/>
                <a:gd name="f53" fmla="*/ 8888 f41 1"/>
                <a:gd name="f54" fmla="*/ 6571 f42 1"/>
                <a:gd name="f55" fmla="*/ 13585 f41 1"/>
                <a:gd name="f56" fmla="*/ 13935 f42 1"/>
                <a:gd name="f57" fmla="+- f43 0 f1"/>
                <a:gd name="f58" fmla="*/ f46 1 14315"/>
                <a:gd name="f59" fmla="*/ f47 1 13585"/>
                <a:gd name="f60" fmla="*/ f48 1 14315"/>
                <a:gd name="f61" fmla="*/ f49 1 13585"/>
                <a:gd name="f62" fmla="*/ f50 1 14315"/>
                <a:gd name="f63" fmla="*/ f51 1 14315"/>
                <a:gd name="f64" fmla="*/ f52 1 13585"/>
                <a:gd name="f65" fmla="*/ f53 1 13585"/>
                <a:gd name="f66" fmla="*/ f54 1 14315"/>
                <a:gd name="f67" fmla="*/ f55 1 13585"/>
                <a:gd name="f68" fmla="*/ f56 1 14315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4"/>
                <a:gd name="f76" fmla="*/ f61 1 f45"/>
                <a:gd name="f77" fmla="*/ f62 1 f44"/>
                <a:gd name="f78" fmla="*/ f63 1 f44"/>
                <a:gd name="f79" fmla="*/ f64 1 f45"/>
                <a:gd name="f80" fmla="*/ f65 1 f45"/>
                <a:gd name="f81" fmla="*/ f66 1 f44"/>
                <a:gd name="f82" fmla="*/ f67 1 f45"/>
                <a:gd name="f83" fmla="*/ f68 1 f44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5 1"/>
                <a:gd name="f91" fmla="*/ f76 f36 1"/>
                <a:gd name="f92" fmla="*/ f77 f35 1"/>
                <a:gd name="f93" fmla="*/ f78 f35 1"/>
                <a:gd name="f94" fmla="*/ f79 f36 1"/>
                <a:gd name="f95" fmla="*/ f80 f36 1"/>
                <a:gd name="f96" fmla="*/ f81 f35 1"/>
                <a:gd name="f97" fmla="*/ f82 f36 1"/>
                <a:gd name="f98" fmla="*/ f83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90" y="f91"/>
                </a:cxn>
                <a:cxn ang="f57">
                  <a:pos x="f92" y="f91"/>
                </a:cxn>
                <a:cxn ang="f57">
                  <a:pos x="f93" y="f94"/>
                </a:cxn>
                <a:cxn ang="f57">
                  <a:pos x="f93" y="f94"/>
                </a:cxn>
                <a:cxn ang="f57">
                  <a:pos x="f93" y="f95"/>
                </a:cxn>
                <a:cxn ang="f57">
                  <a:pos x="f96" y="f97"/>
                </a:cxn>
                <a:cxn ang="f57">
                  <a:pos x="f98" y="f97"/>
                </a:cxn>
                <a:cxn ang="f57">
                  <a:pos x="f88" y="f89"/>
                </a:cxn>
              </a:cxnLst>
              <a:rect l="f84" t="f87" r="f85" b="f86"/>
              <a:pathLst>
                <a:path w="14315" h="13585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19"/>
                  </a:lnTo>
                  <a:cubicBezTo>
                    <a:pt x="f20" y="f21"/>
                    <a:pt x="f20" y="f22"/>
                    <a:pt x="f18" y="f23"/>
                  </a:cubicBezTo>
                  <a:cubicBezTo>
                    <a:pt x="f24" y="f25"/>
                    <a:pt x="f26" y="f27"/>
                    <a:pt x="f28" y="f7"/>
                  </a:cubicBezTo>
                  <a:lnTo>
                    <a:pt x="f29" y="f7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6" name="Freeform: Shape 966">
              <a:extLst>
                <a:ext uri="{FF2B5EF4-FFF2-40B4-BE49-F238E27FC236}">
                  <a16:creationId xmlns:a16="http://schemas.microsoft.com/office/drawing/2014/main" id="{1F491684-570D-AE54-FDEF-8D26A4622936}"/>
                </a:ext>
              </a:extLst>
            </p:cNvPr>
            <p:cNvSpPr/>
            <p:nvPr/>
          </p:nvSpPr>
          <p:spPr>
            <a:xfrm>
              <a:off x="9457712" y="6428698"/>
              <a:ext cx="318741" cy="139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8738"/>
                <a:gd name="f7" fmla="val 13970"/>
                <a:gd name="f8" fmla="val 318739"/>
                <a:gd name="f9" fmla="val 7048"/>
                <a:gd name="f10" fmla="val 65"/>
                <a:gd name="f11" fmla="val 7924"/>
                <a:gd name="f12" fmla="val 4102"/>
                <a:gd name="f13" fmla="val -456"/>
                <a:gd name="f14" fmla="val 585"/>
                <a:gd name="f15" fmla="val 2223"/>
                <a:gd name="f16" fmla="val 6045"/>
                <a:gd name="f17" fmla="val 9867"/>
                <a:gd name="f18" fmla="val 13384"/>
                <a:gd name="f19" fmla="val 13904"/>
                <a:gd name="f20" fmla="val 6667"/>
                <a:gd name="f21" fmla="val 13993"/>
                <a:gd name="f22" fmla="val 7302"/>
                <a:gd name="f23" fmla="+- 0 0 -90"/>
                <a:gd name="f24" fmla="*/ f3 1 318738"/>
                <a:gd name="f25" fmla="*/ f4 1 1397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318738"/>
                <a:gd name="f34" fmla="*/ f30 1 13970"/>
                <a:gd name="f35" fmla="*/ 318739 f31 1"/>
                <a:gd name="f36" fmla="*/ 7048 f30 1"/>
                <a:gd name="f37" fmla="*/ 65 f30 1"/>
                <a:gd name="f38" fmla="*/ 7924 f31 1"/>
                <a:gd name="f39" fmla="*/ 65 f31 1"/>
                <a:gd name="f40" fmla="*/ 6045 f30 1"/>
                <a:gd name="f41" fmla="*/ 6045 f31 1"/>
                <a:gd name="f42" fmla="*/ 13904 f30 1"/>
                <a:gd name="f43" fmla="+- f32 0 f1"/>
                <a:gd name="f44" fmla="*/ f35 1 318738"/>
                <a:gd name="f45" fmla="*/ f36 1 13970"/>
                <a:gd name="f46" fmla="*/ f37 1 13970"/>
                <a:gd name="f47" fmla="*/ f38 1 318738"/>
                <a:gd name="f48" fmla="*/ f39 1 318738"/>
                <a:gd name="f49" fmla="*/ f40 1 13970"/>
                <a:gd name="f50" fmla="*/ f41 1 318738"/>
                <a:gd name="f51" fmla="*/ f42 1 13970"/>
                <a:gd name="f52" fmla="*/ f26 1 f33"/>
                <a:gd name="f53" fmla="*/ f27 1 f33"/>
                <a:gd name="f54" fmla="*/ f26 1 f34"/>
                <a:gd name="f55" fmla="*/ f28 1 f34"/>
                <a:gd name="f56" fmla="*/ f44 1 f33"/>
                <a:gd name="f57" fmla="*/ f45 1 f34"/>
                <a:gd name="f58" fmla="*/ f46 1 f34"/>
                <a:gd name="f59" fmla="*/ f47 1 f33"/>
                <a:gd name="f60" fmla="*/ f48 1 f33"/>
                <a:gd name="f61" fmla="*/ f49 1 f34"/>
                <a:gd name="f62" fmla="*/ f50 1 f33"/>
                <a:gd name="f63" fmla="*/ f51 1 f34"/>
                <a:gd name="f64" fmla="*/ f52 f24 1"/>
                <a:gd name="f65" fmla="*/ f53 f24 1"/>
                <a:gd name="f66" fmla="*/ f55 f25 1"/>
                <a:gd name="f67" fmla="*/ f54 f25 1"/>
                <a:gd name="f68" fmla="*/ f56 f24 1"/>
                <a:gd name="f69" fmla="*/ f57 f25 1"/>
                <a:gd name="f70" fmla="*/ f58 f25 1"/>
                <a:gd name="f71" fmla="*/ f59 f24 1"/>
                <a:gd name="f72" fmla="*/ f60 f24 1"/>
                <a:gd name="f73" fmla="*/ f61 f25 1"/>
                <a:gd name="f74" fmla="*/ f62 f24 1"/>
                <a:gd name="f75" fmla="*/ f6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8" y="f69"/>
                </a:cxn>
                <a:cxn ang="f43">
                  <a:pos x="f68" y="f70"/>
                </a:cxn>
                <a:cxn ang="f43">
                  <a:pos x="f71" y="f70"/>
                </a:cxn>
                <a:cxn ang="f43">
                  <a:pos x="f72" y="f73"/>
                </a:cxn>
                <a:cxn ang="f43">
                  <a:pos x="f74" y="f75"/>
                </a:cxn>
                <a:cxn ang="f43">
                  <a:pos x="f71" y="f75"/>
                </a:cxn>
                <a:cxn ang="f43">
                  <a:pos x="f68" y="f75"/>
                </a:cxn>
                <a:cxn ang="f43">
                  <a:pos x="f68" y="f69"/>
                </a:cxn>
              </a:cxnLst>
              <a:rect l="f64" t="f67" r="f65" b="f66"/>
              <a:pathLst>
                <a:path w="318738" h="13970">
                  <a:moveTo>
                    <a:pt x="f8" y="f9"/>
                  </a:moveTo>
                  <a:lnTo>
                    <a:pt x="f8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10" y="f16"/>
                  </a:cubicBezTo>
                  <a:cubicBezTo>
                    <a:pt x="f13" y="f17"/>
                    <a:pt x="f15" y="f18"/>
                    <a:pt x="f16" y="f19"/>
                  </a:cubicBezTo>
                  <a:cubicBezTo>
                    <a:pt x="f20" y="f21"/>
                    <a:pt x="f22" y="f21"/>
                    <a:pt x="f11" y="f19"/>
                  </a:cubicBezTo>
                  <a:lnTo>
                    <a:pt x="f8" y="f1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7" name="Freeform: Shape 967">
              <a:extLst>
                <a:ext uri="{FF2B5EF4-FFF2-40B4-BE49-F238E27FC236}">
                  <a16:creationId xmlns:a16="http://schemas.microsoft.com/office/drawing/2014/main" id="{44BA3A2F-B901-E8BF-0309-8901176E7530}"/>
                </a:ext>
              </a:extLst>
            </p:cNvPr>
            <p:cNvSpPr/>
            <p:nvPr/>
          </p:nvSpPr>
          <p:spPr>
            <a:xfrm>
              <a:off x="8607594" y="6443365"/>
              <a:ext cx="13505" cy="99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06"/>
                <a:gd name="f7" fmla="val 9903"/>
                <a:gd name="f8" fmla="val 6856"/>
                <a:gd name="f9" fmla="val 6983"/>
                <a:gd name="f10" fmla="val 3073"/>
                <a:gd name="f11" fmla="val 3911"/>
                <a:gd name="f12" fmla="val 127"/>
                <a:gd name="f13" fmla="val 3174"/>
                <a:gd name="f14" fmla="val 64"/>
                <a:gd name="f15" fmla="val 5130"/>
                <a:gd name="f16" fmla="val 927"/>
                <a:gd name="f17" fmla="val 6971"/>
                <a:gd name="f18" fmla="val 2412"/>
                <a:gd name="f19" fmla="val 8253"/>
                <a:gd name="f20" fmla="val 3657"/>
                <a:gd name="f21" fmla="val 9294"/>
                <a:gd name="f22" fmla="val 5231"/>
                <a:gd name="f23" fmla="val 9878"/>
                <a:gd name="f24" fmla="val 9103"/>
                <a:gd name="f25" fmla="val 9865"/>
                <a:gd name="f26" fmla="val 11199"/>
                <a:gd name="f27" fmla="val 8723"/>
                <a:gd name="f28" fmla="val 12443"/>
                <a:gd name="f29" fmla="val 12963"/>
                <a:gd name="f30" fmla="val 6145"/>
                <a:gd name="f31" fmla="val 13306"/>
                <a:gd name="f32" fmla="val 5320"/>
                <a:gd name="f33" fmla="val 13458"/>
                <a:gd name="f34" fmla="val 4444"/>
                <a:gd name="f35" fmla="val 13522"/>
                <a:gd name="f36" fmla="val 3974"/>
                <a:gd name="f37" fmla="val 3504"/>
                <a:gd name="f38" fmla="val 3047"/>
                <a:gd name="f39" fmla="val 13534"/>
                <a:gd name="f40" fmla="val 3733"/>
                <a:gd name="f41" fmla="val 10589"/>
                <a:gd name="f42" fmla="val 6844"/>
                <a:gd name="f43" fmla="+- 0 0 -90"/>
                <a:gd name="f44" fmla="*/ f3 1 13506"/>
                <a:gd name="f45" fmla="*/ f4 1 9903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3506"/>
                <a:gd name="f54" fmla="*/ f50 1 9903"/>
                <a:gd name="f55" fmla="*/ 6856 f51 1"/>
                <a:gd name="f56" fmla="*/ 6983 f50 1"/>
                <a:gd name="f57" fmla="*/ 0 f51 1"/>
                <a:gd name="f58" fmla="*/ 127 f50 1"/>
                <a:gd name="f59" fmla="*/ 3174 f50 1"/>
                <a:gd name="f60" fmla="*/ 2412 f51 1"/>
                <a:gd name="f61" fmla="*/ 8253 f50 1"/>
                <a:gd name="f62" fmla="*/ 9903 f50 1"/>
                <a:gd name="f63" fmla="*/ 12443 f51 1"/>
                <a:gd name="f64" fmla="*/ 6856 f50 1"/>
                <a:gd name="f65" fmla="*/ 13458 f51 1"/>
                <a:gd name="f66" fmla="*/ 4444 f50 1"/>
                <a:gd name="f67" fmla="*/ 3047 f50 1"/>
                <a:gd name="f68" fmla="*/ 0 f50 1"/>
                <a:gd name="f69" fmla="+- f52 0 f1"/>
                <a:gd name="f70" fmla="*/ f55 1 13506"/>
                <a:gd name="f71" fmla="*/ f56 1 9903"/>
                <a:gd name="f72" fmla="*/ f57 1 13506"/>
                <a:gd name="f73" fmla="*/ f58 1 9903"/>
                <a:gd name="f74" fmla="*/ f59 1 9903"/>
                <a:gd name="f75" fmla="*/ f60 1 13506"/>
                <a:gd name="f76" fmla="*/ f61 1 9903"/>
                <a:gd name="f77" fmla="*/ f62 1 9903"/>
                <a:gd name="f78" fmla="*/ f63 1 13506"/>
                <a:gd name="f79" fmla="*/ f64 1 9903"/>
                <a:gd name="f80" fmla="*/ f65 1 13506"/>
                <a:gd name="f81" fmla="*/ f66 1 9903"/>
                <a:gd name="f82" fmla="*/ f67 1 9903"/>
                <a:gd name="f83" fmla="*/ f68 1 9903"/>
                <a:gd name="f84" fmla="*/ f46 1 f53"/>
                <a:gd name="f85" fmla="*/ f47 1 f53"/>
                <a:gd name="f86" fmla="*/ f46 1 f54"/>
                <a:gd name="f87" fmla="*/ f48 1 f54"/>
                <a:gd name="f88" fmla="*/ f70 1 f53"/>
                <a:gd name="f89" fmla="*/ f71 1 f54"/>
                <a:gd name="f90" fmla="*/ f72 1 f53"/>
                <a:gd name="f91" fmla="*/ f73 1 f54"/>
                <a:gd name="f92" fmla="*/ f74 1 f54"/>
                <a:gd name="f93" fmla="*/ f75 1 f53"/>
                <a:gd name="f94" fmla="*/ f76 1 f54"/>
                <a:gd name="f95" fmla="*/ f77 1 f54"/>
                <a:gd name="f96" fmla="*/ f78 1 f53"/>
                <a:gd name="f97" fmla="*/ f79 1 f54"/>
                <a:gd name="f98" fmla="*/ f80 1 f53"/>
                <a:gd name="f99" fmla="*/ f81 1 f54"/>
                <a:gd name="f100" fmla="*/ f82 1 f54"/>
                <a:gd name="f101" fmla="*/ f83 1 f54"/>
                <a:gd name="f102" fmla="*/ f84 f44 1"/>
                <a:gd name="f103" fmla="*/ f85 f44 1"/>
                <a:gd name="f104" fmla="*/ f87 f45 1"/>
                <a:gd name="f105" fmla="*/ f86 f45 1"/>
                <a:gd name="f106" fmla="*/ f88 f44 1"/>
                <a:gd name="f107" fmla="*/ f89 f45 1"/>
                <a:gd name="f108" fmla="*/ f90 f44 1"/>
                <a:gd name="f109" fmla="*/ f91 f45 1"/>
                <a:gd name="f110" fmla="*/ f92 f45 1"/>
                <a:gd name="f111" fmla="*/ f93 f44 1"/>
                <a:gd name="f112" fmla="*/ f94 f45 1"/>
                <a:gd name="f113" fmla="*/ f95 f45 1"/>
                <a:gd name="f114" fmla="*/ f96 f44 1"/>
                <a:gd name="f115" fmla="*/ f97 f45 1"/>
                <a:gd name="f116" fmla="*/ f98 f44 1"/>
                <a:gd name="f117" fmla="*/ f99 f45 1"/>
                <a:gd name="f118" fmla="*/ f100 f45 1"/>
                <a:gd name="f119" fmla="*/ f101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06" y="f107"/>
                </a:cxn>
                <a:cxn ang="f69">
                  <a:pos x="f108" y="f109"/>
                </a:cxn>
                <a:cxn ang="f69">
                  <a:pos x="f108" y="f110"/>
                </a:cxn>
                <a:cxn ang="f69">
                  <a:pos x="f108" y="f110"/>
                </a:cxn>
                <a:cxn ang="f69">
                  <a:pos x="f111" y="f112"/>
                </a:cxn>
                <a:cxn ang="f69">
                  <a:pos x="f106" y="f113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6" y="f118"/>
                </a:cxn>
                <a:cxn ang="f69">
                  <a:pos x="f116" y="f119"/>
                </a:cxn>
                <a:cxn ang="f69">
                  <a:pos x="f106" y="f107"/>
                </a:cxn>
              </a:cxnLst>
              <a:rect l="f102" t="f105" r="f103" b="f104"/>
              <a:pathLst>
                <a:path w="13506" h="9903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lnTo>
                    <a:pt x="f5" y="f13"/>
                  </a:lnTo>
                  <a:lnTo>
                    <a:pt x="f5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8" y="f7"/>
                  </a:cubicBezTo>
                  <a:cubicBezTo>
                    <a:pt x="f24" y="f25"/>
                    <a:pt x="f26" y="f27"/>
                    <a:pt x="f28" y="f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5" y="f37"/>
                    <a:pt x="f33" y="f38"/>
                  </a:cubicBezTo>
                  <a:lnTo>
                    <a:pt x="f33" y="f5"/>
                  </a:lnTo>
                  <a:cubicBezTo>
                    <a:pt x="f39" y="f40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8" name="Freeform: Shape 968">
              <a:extLst>
                <a:ext uri="{FF2B5EF4-FFF2-40B4-BE49-F238E27FC236}">
                  <a16:creationId xmlns:a16="http://schemas.microsoft.com/office/drawing/2014/main" id="{7CF72A01-B194-0E1E-33BC-9AE426D1DEAB}"/>
                </a:ext>
              </a:extLst>
            </p:cNvPr>
            <p:cNvSpPr/>
            <p:nvPr/>
          </p:nvSpPr>
          <p:spPr>
            <a:xfrm>
              <a:off x="10472129" y="5829217"/>
              <a:ext cx="32285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2854"/>
                <a:gd name="f7" fmla="val 13839"/>
                <a:gd name="f8" fmla="val 4802"/>
                <a:gd name="f9" fmla="val 762"/>
                <a:gd name="f10" fmla="val 3927"/>
                <a:gd name="f11" fmla="val 1101"/>
                <a:gd name="f12" fmla="val 3114"/>
                <a:gd name="f13" fmla="val 1572"/>
                <a:gd name="f14" fmla="val 2390"/>
                <a:gd name="f15" fmla="val 2158"/>
                <a:gd name="f16" fmla="val -454"/>
                <a:gd name="f17" fmla="val 4556"/>
                <a:gd name="f18" fmla="val -809"/>
                <a:gd name="f19" fmla="val 8801"/>
                <a:gd name="f20" fmla="val 1590"/>
                <a:gd name="f21" fmla="val 11642"/>
                <a:gd name="f22" fmla="val 1831"/>
                <a:gd name="f23" fmla="val 11931"/>
                <a:gd name="f24" fmla="val 2098"/>
                <a:gd name="f25" fmla="val 12199"/>
                <a:gd name="f26" fmla="val 12443"/>
                <a:gd name="f27" fmla="val 13029"/>
                <a:gd name="f28" fmla="val 13500"/>
                <a:gd name="f29" fmla="val 13840"/>
                <a:gd name="f30" fmla="val 5691"/>
                <a:gd name="f31" fmla="val 6834"/>
                <a:gd name="f32" fmla="val 319045"/>
                <a:gd name="f33" fmla="val 315935"/>
                <a:gd name="f34" fmla="val 10790"/>
                <a:gd name="f35" fmla="val 315871"/>
                <a:gd name="f36" fmla="val 6983"/>
                <a:gd name="f37" fmla="val 3126"/>
                <a:gd name="f38" fmla="val 318995"/>
                <a:gd name="f39" fmla="+- 0 0 -90"/>
                <a:gd name="f40" fmla="*/ f3 1 322854"/>
                <a:gd name="f41" fmla="*/ f4 1 13839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322854"/>
                <a:gd name="f50" fmla="*/ f46 1 13839"/>
                <a:gd name="f51" fmla="*/ 4802 f47 1"/>
                <a:gd name="f52" fmla="*/ 762 f46 1"/>
                <a:gd name="f53" fmla="*/ 2390 f47 1"/>
                <a:gd name="f54" fmla="*/ 2158 f46 1"/>
                <a:gd name="f55" fmla="*/ 1590 f47 1"/>
                <a:gd name="f56" fmla="*/ 11642 f46 1"/>
                <a:gd name="f57" fmla="*/ 12443 f46 1"/>
                <a:gd name="f58" fmla="*/ 13840 f46 1"/>
                <a:gd name="f59" fmla="*/ 5691 f47 1"/>
                <a:gd name="f60" fmla="*/ 6834 f47 1"/>
                <a:gd name="f61" fmla="*/ 322854 f47 1"/>
                <a:gd name="f62" fmla="*/ 315871 f47 1"/>
                <a:gd name="f63" fmla="*/ 6983 f46 1"/>
                <a:gd name="f64" fmla="*/ 0 f46 1"/>
                <a:gd name="f65" fmla="+- f48 0 f1"/>
                <a:gd name="f66" fmla="*/ f51 1 322854"/>
                <a:gd name="f67" fmla="*/ f52 1 13839"/>
                <a:gd name="f68" fmla="*/ f53 1 322854"/>
                <a:gd name="f69" fmla="*/ f54 1 13839"/>
                <a:gd name="f70" fmla="*/ f55 1 322854"/>
                <a:gd name="f71" fmla="*/ f56 1 13839"/>
                <a:gd name="f72" fmla="*/ f57 1 13839"/>
                <a:gd name="f73" fmla="*/ f58 1 13839"/>
                <a:gd name="f74" fmla="*/ f59 1 322854"/>
                <a:gd name="f75" fmla="*/ f60 1 322854"/>
                <a:gd name="f76" fmla="*/ f61 1 322854"/>
                <a:gd name="f77" fmla="*/ f62 1 322854"/>
                <a:gd name="f78" fmla="*/ f63 1 13839"/>
                <a:gd name="f79" fmla="*/ f64 1 13839"/>
                <a:gd name="f80" fmla="*/ f42 1 f49"/>
                <a:gd name="f81" fmla="*/ f43 1 f49"/>
                <a:gd name="f82" fmla="*/ f42 1 f50"/>
                <a:gd name="f83" fmla="*/ f44 1 f50"/>
                <a:gd name="f84" fmla="*/ f66 1 f49"/>
                <a:gd name="f85" fmla="*/ f67 1 f50"/>
                <a:gd name="f86" fmla="*/ f68 1 f49"/>
                <a:gd name="f87" fmla="*/ f69 1 f50"/>
                <a:gd name="f88" fmla="*/ f70 1 f49"/>
                <a:gd name="f89" fmla="*/ f71 1 f50"/>
                <a:gd name="f90" fmla="*/ f72 1 f50"/>
                <a:gd name="f91" fmla="*/ f73 1 f50"/>
                <a:gd name="f92" fmla="*/ f74 1 f49"/>
                <a:gd name="f93" fmla="*/ f75 1 f49"/>
                <a:gd name="f94" fmla="*/ f76 1 f49"/>
                <a:gd name="f95" fmla="*/ f77 1 f49"/>
                <a:gd name="f96" fmla="*/ f78 1 f50"/>
                <a:gd name="f97" fmla="*/ f79 1 f50"/>
                <a:gd name="f98" fmla="*/ f80 f40 1"/>
                <a:gd name="f99" fmla="*/ f81 f40 1"/>
                <a:gd name="f100" fmla="*/ f83 f41 1"/>
                <a:gd name="f101" fmla="*/ f82 f41 1"/>
                <a:gd name="f102" fmla="*/ f84 f40 1"/>
                <a:gd name="f103" fmla="*/ f85 f41 1"/>
                <a:gd name="f104" fmla="*/ f86 f40 1"/>
                <a:gd name="f105" fmla="*/ f87 f41 1"/>
                <a:gd name="f106" fmla="*/ f88 f40 1"/>
                <a:gd name="f107" fmla="*/ f89 f41 1"/>
                <a:gd name="f108" fmla="*/ f90 f41 1"/>
                <a:gd name="f109" fmla="*/ f91 f41 1"/>
                <a:gd name="f110" fmla="*/ f92 f40 1"/>
                <a:gd name="f111" fmla="*/ f93 f40 1"/>
                <a:gd name="f112" fmla="*/ f94 f40 1"/>
                <a:gd name="f113" fmla="*/ f95 f40 1"/>
                <a:gd name="f114" fmla="*/ f96 f41 1"/>
                <a:gd name="f115" fmla="*/ f97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2" y="f103"/>
                </a:cxn>
                <a:cxn ang="f65">
                  <a:pos x="f104" y="f105"/>
                </a:cxn>
                <a:cxn ang="f65">
                  <a:pos x="f106" y="f107"/>
                </a:cxn>
                <a:cxn ang="f65">
                  <a:pos x="f104" y="f108"/>
                </a:cxn>
                <a:cxn ang="f65">
                  <a:pos x="f102" y="f109"/>
                </a:cxn>
                <a:cxn ang="f65">
                  <a:pos x="f110" y="f109"/>
                </a:cxn>
                <a:cxn ang="f65">
                  <a:pos x="f111" y="f109"/>
                </a:cxn>
                <a:cxn ang="f65">
                  <a:pos x="f112" y="f109"/>
                </a:cxn>
                <a:cxn ang="f65">
                  <a:pos x="f113" y="f114"/>
                </a:cxn>
                <a:cxn ang="f65">
                  <a:pos x="f112" y="f115"/>
                </a:cxn>
                <a:cxn ang="f65">
                  <a:pos x="f111" y="f115"/>
                </a:cxn>
              </a:cxnLst>
              <a:rect l="f98" t="f101" r="f99" b="f100"/>
              <a:pathLst>
                <a:path w="322854" h="138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4" y="f26"/>
                  </a:cubicBezTo>
                  <a:cubicBezTo>
                    <a:pt x="f12" y="f27"/>
                    <a:pt x="f10" y="f28"/>
                    <a:pt x="f8" y="f29"/>
                  </a:cubicBezTo>
                  <a:lnTo>
                    <a:pt x="f30" y="f29"/>
                  </a:lnTo>
                  <a:lnTo>
                    <a:pt x="f31" y="f29"/>
                  </a:lnTo>
                  <a:lnTo>
                    <a:pt x="f6" y="f29"/>
                  </a:lnTo>
                  <a:cubicBezTo>
                    <a:pt x="f32" y="f29"/>
                    <a:pt x="f33" y="f34"/>
                    <a:pt x="f35" y="f36"/>
                  </a:cubicBezTo>
                  <a:cubicBezTo>
                    <a:pt x="f35" y="f37"/>
                    <a:pt x="f38" y="f5"/>
                    <a:pt x="f6" y="f5"/>
                  </a:cubicBezTo>
                  <a:lnTo>
                    <a:pt x="f3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9" name="Freeform: Shape 969">
              <a:extLst>
                <a:ext uri="{FF2B5EF4-FFF2-40B4-BE49-F238E27FC236}">
                  <a16:creationId xmlns:a16="http://schemas.microsoft.com/office/drawing/2014/main" id="{DC0AF837-C991-ABFD-2EE1-78974727F355}"/>
                </a:ext>
              </a:extLst>
            </p:cNvPr>
            <p:cNvSpPr/>
            <p:nvPr/>
          </p:nvSpPr>
          <p:spPr>
            <a:xfrm>
              <a:off x="9670127" y="5570963"/>
              <a:ext cx="13898" cy="326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95"/>
                <a:gd name="f7" fmla="val 32630"/>
                <a:gd name="f8" fmla="val 4755"/>
                <a:gd name="f9" fmla="val 3612"/>
                <a:gd name="f10" fmla="val 2596"/>
                <a:gd name="f11" fmla="val 1453"/>
                <a:gd name="f12" fmla="val 889"/>
                <a:gd name="f13" fmla="val 819"/>
                <a:gd name="f14" fmla="val 1905"/>
                <a:gd name="f15" fmla="val 57"/>
                <a:gd name="f16" fmla="val 3174"/>
                <a:gd name="f17" fmla="val -7"/>
                <a:gd name="f18" fmla="val 3681"/>
                <a:gd name="f19" fmla="val 4191"/>
                <a:gd name="f20" fmla="val 4698"/>
                <a:gd name="f21" fmla="val -19"/>
                <a:gd name="f22" fmla="val 4990"/>
                <a:gd name="f23" fmla="val 5295"/>
                <a:gd name="f24" fmla="val 5587"/>
                <a:gd name="f25" fmla="val 32631"/>
                <a:gd name="f26" fmla="val 13896"/>
                <a:gd name="f27" fmla="val 6475"/>
                <a:gd name="f28" fmla="val 13820"/>
                <a:gd name="f29" fmla="val 4138"/>
                <a:gd name="f30" fmla="val 12589"/>
                <a:gd name="f31" fmla="val 1993"/>
                <a:gd name="f32" fmla="val 10595"/>
                <a:gd name="f33" fmla="val 762"/>
                <a:gd name="f34" fmla="val 9452"/>
                <a:gd name="f35" fmla="val 8945"/>
                <a:gd name="f36" fmla="val 705"/>
                <a:gd name="f37" fmla="val 8436"/>
                <a:gd name="f38" fmla="val 7929"/>
                <a:gd name="f39" fmla="val 6786"/>
                <a:gd name="f40" fmla="val 6215"/>
                <a:gd name="f41" fmla="val 295"/>
                <a:gd name="f42" fmla="val 5491"/>
                <a:gd name="f43" fmla="val 28"/>
                <a:gd name="f44" fmla="+- 0 0 -90"/>
                <a:gd name="f45" fmla="*/ f3 1 13895"/>
                <a:gd name="f46" fmla="*/ f4 1 3263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3895"/>
                <a:gd name="f55" fmla="*/ f51 1 32630"/>
                <a:gd name="f56" fmla="*/ 4755 f52 1"/>
                <a:gd name="f57" fmla="*/ 0 f51 1"/>
                <a:gd name="f58" fmla="*/ 3612 f52 1"/>
                <a:gd name="f59" fmla="*/ 2596 f52 1"/>
                <a:gd name="f60" fmla="*/ 1453 f52 1"/>
                <a:gd name="f61" fmla="*/ 889 f51 1"/>
                <a:gd name="f62" fmla="*/ 819 f52 1"/>
                <a:gd name="f63" fmla="*/ 1905 f51 1"/>
                <a:gd name="f64" fmla="*/ 57 f52 1"/>
                <a:gd name="f65" fmla="*/ 3174 f51 1"/>
                <a:gd name="f66" fmla="*/ 4698 f51 1"/>
                <a:gd name="f67" fmla="*/ 5587 f51 1"/>
                <a:gd name="f68" fmla="*/ 32631 f51 1"/>
                <a:gd name="f69" fmla="*/ 13896 f52 1"/>
                <a:gd name="f70" fmla="*/ 6475 f51 1"/>
                <a:gd name="f71" fmla="*/ 10595 f52 1"/>
                <a:gd name="f72" fmla="*/ 762 f51 1"/>
                <a:gd name="f73" fmla="*/ 9452 f52 1"/>
                <a:gd name="f74" fmla="*/ 7929 f52 1"/>
                <a:gd name="f75" fmla="*/ 6786 f52 1"/>
                <a:gd name="f76" fmla="+- f53 0 f1"/>
                <a:gd name="f77" fmla="*/ f56 1 13895"/>
                <a:gd name="f78" fmla="*/ f57 1 32630"/>
                <a:gd name="f79" fmla="*/ f58 1 13895"/>
                <a:gd name="f80" fmla="*/ f59 1 13895"/>
                <a:gd name="f81" fmla="*/ f60 1 13895"/>
                <a:gd name="f82" fmla="*/ f61 1 32630"/>
                <a:gd name="f83" fmla="*/ f62 1 13895"/>
                <a:gd name="f84" fmla="*/ f63 1 32630"/>
                <a:gd name="f85" fmla="*/ f64 1 13895"/>
                <a:gd name="f86" fmla="*/ f65 1 32630"/>
                <a:gd name="f87" fmla="*/ f66 1 32630"/>
                <a:gd name="f88" fmla="*/ f67 1 32630"/>
                <a:gd name="f89" fmla="*/ f68 1 32630"/>
                <a:gd name="f90" fmla="*/ f69 1 13895"/>
                <a:gd name="f91" fmla="*/ f70 1 32630"/>
                <a:gd name="f92" fmla="*/ f71 1 13895"/>
                <a:gd name="f93" fmla="*/ f72 1 32630"/>
                <a:gd name="f94" fmla="*/ f73 1 13895"/>
                <a:gd name="f95" fmla="*/ f74 1 13895"/>
                <a:gd name="f96" fmla="*/ f75 1 13895"/>
                <a:gd name="f97" fmla="*/ f47 1 f54"/>
                <a:gd name="f98" fmla="*/ f48 1 f54"/>
                <a:gd name="f99" fmla="*/ f47 1 f55"/>
                <a:gd name="f100" fmla="*/ f49 1 f55"/>
                <a:gd name="f101" fmla="*/ f77 1 f54"/>
                <a:gd name="f102" fmla="*/ f78 1 f55"/>
                <a:gd name="f103" fmla="*/ f79 1 f54"/>
                <a:gd name="f104" fmla="*/ f80 1 f54"/>
                <a:gd name="f105" fmla="*/ f81 1 f54"/>
                <a:gd name="f106" fmla="*/ f82 1 f55"/>
                <a:gd name="f107" fmla="*/ f83 1 f54"/>
                <a:gd name="f108" fmla="*/ f84 1 f55"/>
                <a:gd name="f109" fmla="*/ f85 1 f54"/>
                <a:gd name="f110" fmla="*/ f86 1 f55"/>
                <a:gd name="f111" fmla="*/ f87 1 f55"/>
                <a:gd name="f112" fmla="*/ f88 1 f55"/>
                <a:gd name="f113" fmla="*/ f89 1 f55"/>
                <a:gd name="f114" fmla="*/ f90 1 f54"/>
                <a:gd name="f115" fmla="*/ f91 1 f55"/>
                <a:gd name="f116" fmla="*/ f92 1 f54"/>
                <a:gd name="f117" fmla="*/ f93 1 f55"/>
                <a:gd name="f118" fmla="*/ f94 1 f54"/>
                <a:gd name="f119" fmla="*/ f95 1 f54"/>
                <a:gd name="f120" fmla="*/ f96 1 f54"/>
                <a:gd name="f121" fmla="*/ f97 f45 1"/>
                <a:gd name="f122" fmla="*/ f98 f45 1"/>
                <a:gd name="f123" fmla="*/ f100 f46 1"/>
                <a:gd name="f124" fmla="*/ f99 f46 1"/>
                <a:gd name="f125" fmla="*/ f101 f45 1"/>
                <a:gd name="f126" fmla="*/ f102 f46 1"/>
                <a:gd name="f127" fmla="*/ f103 f45 1"/>
                <a:gd name="f128" fmla="*/ f104 f45 1"/>
                <a:gd name="f129" fmla="*/ f105 f45 1"/>
                <a:gd name="f130" fmla="*/ f106 f46 1"/>
                <a:gd name="f131" fmla="*/ f107 f45 1"/>
                <a:gd name="f132" fmla="*/ f108 f46 1"/>
                <a:gd name="f133" fmla="*/ f109 f45 1"/>
                <a:gd name="f134" fmla="*/ f110 f46 1"/>
                <a:gd name="f135" fmla="*/ f111 f46 1"/>
                <a:gd name="f136" fmla="*/ f112 f46 1"/>
                <a:gd name="f137" fmla="*/ f113 f46 1"/>
                <a:gd name="f138" fmla="*/ f114 f45 1"/>
                <a:gd name="f139" fmla="*/ f115 f46 1"/>
                <a:gd name="f140" fmla="*/ f116 f45 1"/>
                <a:gd name="f141" fmla="*/ f117 f46 1"/>
                <a:gd name="f142" fmla="*/ f118 f45 1"/>
                <a:gd name="f143" fmla="*/ f119 f45 1"/>
                <a:gd name="f144" fmla="*/ f120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5" y="f126"/>
                </a:cxn>
                <a:cxn ang="f76">
                  <a:pos x="f127" y="f126"/>
                </a:cxn>
                <a:cxn ang="f76">
                  <a:pos x="f128" y="f126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3" y="f135"/>
                </a:cxn>
                <a:cxn ang="f76">
                  <a:pos x="f133" y="f136"/>
                </a:cxn>
                <a:cxn ang="f76">
                  <a:pos x="f133" y="f137"/>
                </a:cxn>
                <a:cxn ang="f76">
                  <a:pos x="f138" y="f137"/>
                </a:cxn>
                <a:cxn ang="f76">
                  <a:pos x="f138" y="f139"/>
                </a:cxn>
                <a:cxn ang="f76">
                  <a:pos x="f140" y="f141"/>
                </a:cxn>
                <a:cxn ang="f76">
                  <a:pos x="f142" y="f141"/>
                </a:cxn>
                <a:cxn ang="f76">
                  <a:pos x="f143" y="f141"/>
                </a:cxn>
                <a:cxn ang="f76">
                  <a:pos x="f144" y="f141"/>
                </a:cxn>
                <a:cxn ang="f76">
                  <a:pos x="f125" y="f126"/>
                </a:cxn>
              </a:cxnLst>
              <a:rect l="f121" t="f124" r="f122" b="f123"/>
              <a:pathLst>
                <a:path w="13895" h="32630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21" y="f22"/>
                    <a:pt x="f21" y="f23"/>
                    <a:pt x="f15" y="f24"/>
                  </a:cubicBezTo>
                  <a:lnTo>
                    <a:pt x="f15" y="f25"/>
                  </a:lnTo>
                  <a:lnTo>
                    <a:pt x="f26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lnTo>
                    <a:pt x="f34" y="f33"/>
                  </a:lnTo>
                  <a:cubicBezTo>
                    <a:pt x="f35" y="f36"/>
                    <a:pt x="f37" y="f36"/>
                    <a:pt x="f38" y="f33"/>
                  </a:cubicBezTo>
                  <a:lnTo>
                    <a:pt x="f39" y="f33"/>
                  </a:lnTo>
                  <a:cubicBezTo>
                    <a:pt x="f40" y="f41"/>
                    <a:pt x="f42" y="f43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0" name="Freeform: Shape 970">
              <a:extLst>
                <a:ext uri="{FF2B5EF4-FFF2-40B4-BE49-F238E27FC236}">
                  <a16:creationId xmlns:a16="http://schemas.microsoft.com/office/drawing/2014/main" id="{C00E4F45-A673-879C-76DC-4171B76C8BE2}"/>
                </a:ext>
              </a:extLst>
            </p:cNvPr>
            <p:cNvSpPr/>
            <p:nvPr/>
          </p:nvSpPr>
          <p:spPr>
            <a:xfrm>
              <a:off x="10429829" y="5641820"/>
              <a:ext cx="13834" cy="1893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189308"/>
                <a:gd name="f8" fmla="val 6856"/>
                <a:gd name="f9" fmla="val 189309"/>
                <a:gd name="f10" fmla="val 10665"/>
                <a:gd name="f11" fmla="val 13775"/>
                <a:gd name="f12" fmla="val 186259"/>
                <a:gd name="f13" fmla="val 13839"/>
                <a:gd name="f14" fmla="val 182452"/>
                <a:gd name="f15" fmla="val 3807"/>
                <a:gd name="f16" fmla="val 3073"/>
                <a:gd name="f17" fmla="val 3786"/>
                <a:gd name="f18" fmla="val 186239"/>
                <a:gd name="f19" fmla="+- 0 0 -90"/>
                <a:gd name="f20" fmla="*/ f3 1 13838"/>
                <a:gd name="f21" fmla="*/ f4 1 18930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8"/>
                <a:gd name="f30" fmla="*/ f26 1 189308"/>
                <a:gd name="f31" fmla="*/ 6856 f27 1"/>
                <a:gd name="f32" fmla="*/ 189309 f26 1"/>
                <a:gd name="f33" fmla="*/ 13839 f27 1"/>
                <a:gd name="f34" fmla="*/ 182452 f26 1"/>
                <a:gd name="f35" fmla="*/ 0 f26 1"/>
                <a:gd name="f36" fmla="*/ 6856 f26 1"/>
                <a:gd name="f37" fmla="*/ 0 f27 1"/>
                <a:gd name="f38" fmla="+- f28 0 f1"/>
                <a:gd name="f39" fmla="*/ f31 1 13838"/>
                <a:gd name="f40" fmla="*/ f32 1 189308"/>
                <a:gd name="f41" fmla="*/ f33 1 13838"/>
                <a:gd name="f42" fmla="*/ f34 1 189308"/>
                <a:gd name="f43" fmla="*/ f35 1 189308"/>
                <a:gd name="f44" fmla="*/ f36 1 189308"/>
                <a:gd name="f45" fmla="*/ f37 1 13838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838" h="189308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3" y="f5"/>
                  </a:lnTo>
                  <a:cubicBezTo>
                    <a:pt x="f11" y="f15"/>
                    <a:pt x="f10" y="f8"/>
                    <a:pt x="f8" y="f8"/>
                  </a:cubicBezTo>
                  <a:cubicBezTo>
                    <a:pt x="f16" y="f8"/>
                    <a:pt x="f5" y="f17"/>
                    <a:pt x="f5" y="f5"/>
                  </a:cubicBezTo>
                  <a:lnTo>
                    <a:pt x="f5" y="f14"/>
                  </a:lnTo>
                  <a:cubicBezTo>
                    <a:pt x="f5" y="f18"/>
                    <a:pt x="f1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1" name="Freeform: Shape 971">
              <a:extLst>
                <a:ext uri="{FF2B5EF4-FFF2-40B4-BE49-F238E27FC236}">
                  <a16:creationId xmlns:a16="http://schemas.microsoft.com/office/drawing/2014/main" id="{7FB0CB63-D043-1185-0DE4-90855B8AEC22}"/>
                </a:ext>
              </a:extLst>
            </p:cNvPr>
            <p:cNvSpPr/>
            <p:nvPr/>
          </p:nvSpPr>
          <p:spPr>
            <a:xfrm>
              <a:off x="10429829" y="5618329"/>
              <a:ext cx="13834" cy="303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30345"/>
                <a:gd name="f8" fmla="val 6856"/>
                <a:gd name="f9" fmla="val 10665"/>
                <a:gd name="f10" fmla="val 13775"/>
                <a:gd name="f11" fmla="val 27296"/>
                <a:gd name="f12" fmla="val 13839"/>
                <a:gd name="f13" fmla="val 23489"/>
                <a:gd name="f14" fmla="val 3050"/>
                <a:gd name="f15" fmla="val 3073"/>
                <a:gd name="f16" fmla="val 3070"/>
                <a:gd name="f17" fmla="val 27275"/>
                <a:gd name="f18" fmla="+- 0 0 -90"/>
                <a:gd name="f19" fmla="*/ f3 1 13838"/>
                <a:gd name="f20" fmla="*/ f4 1 30345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838"/>
                <a:gd name="f29" fmla="*/ f25 1 30345"/>
                <a:gd name="f30" fmla="*/ 6856 f26 1"/>
                <a:gd name="f31" fmla="*/ 30345 f25 1"/>
                <a:gd name="f32" fmla="*/ 13839 f26 1"/>
                <a:gd name="f33" fmla="*/ 23489 f25 1"/>
                <a:gd name="f34" fmla="*/ 6856 f25 1"/>
                <a:gd name="f35" fmla="*/ 0 f25 1"/>
                <a:gd name="f36" fmla="*/ 0 f26 1"/>
                <a:gd name="f37" fmla="+- f27 0 f1"/>
                <a:gd name="f38" fmla="*/ f30 1 13838"/>
                <a:gd name="f39" fmla="*/ f31 1 30345"/>
                <a:gd name="f40" fmla="*/ f32 1 13838"/>
                <a:gd name="f41" fmla="*/ f33 1 30345"/>
                <a:gd name="f42" fmla="*/ f34 1 30345"/>
                <a:gd name="f43" fmla="*/ f35 1 30345"/>
                <a:gd name="f44" fmla="*/ f36 1 13838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9"/>
                <a:gd name="f54" fmla="*/ f43 1 f29"/>
                <a:gd name="f55" fmla="*/ f44 1 f28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20 1"/>
                <a:gd name="f65" fmla="*/ f54 f20 1"/>
                <a:gd name="f66" fmla="*/ f5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2" y="f64"/>
                </a:cxn>
                <a:cxn ang="f37">
                  <a:pos x="f60" y="f65"/>
                </a:cxn>
                <a:cxn ang="f37">
                  <a:pos x="f66" y="f64"/>
                </a:cxn>
                <a:cxn ang="f37">
                  <a:pos x="f66" y="f63"/>
                </a:cxn>
                <a:cxn ang="f37">
                  <a:pos x="f60" y="f61"/>
                </a:cxn>
              </a:cxnLst>
              <a:rect l="f56" t="f59" r="f57" b="f58"/>
              <a:pathLst>
                <a:path w="13838" h="30345">
                  <a:moveTo>
                    <a:pt x="f8" y="f7"/>
                  </a:moveTo>
                  <a:cubicBezTo>
                    <a:pt x="f9" y="f7"/>
                    <a:pt x="f10" y="f11"/>
                    <a:pt x="f12" y="f13"/>
                  </a:cubicBezTo>
                  <a:lnTo>
                    <a:pt x="f12" y="f8"/>
                  </a:lnTo>
                  <a:cubicBezTo>
                    <a:pt x="f10" y="f14"/>
                    <a:pt x="f9" y="f5"/>
                    <a:pt x="f8" y="f5"/>
                  </a:cubicBezTo>
                  <a:cubicBezTo>
                    <a:pt x="f15" y="f5"/>
                    <a:pt x="f5" y="f16"/>
                    <a:pt x="f5" y="f8"/>
                  </a:cubicBezTo>
                  <a:lnTo>
                    <a:pt x="f5" y="f13"/>
                  </a:lnTo>
                  <a:cubicBezTo>
                    <a:pt x="f5" y="f17"/>
                    <a:pt x="f15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2" name="Freeform: Shape 972">
              <a:extLst>
                <a:ext uri="{FF2B5EF4-FFF2-40B4-BE49-F238E27FC236}">
                  <a16:creationId xmlns:a16="http://schemas.microsoft.com/office/drawing/2014/main" id="{7EC53D04-C42F-7D96-CC25-98B23D59EA52}"/>
                </a:ext>
              </a:extLst>
            </p:cNvPr>
            <p:cNvSpPr/>
            <p:nvPr/>
          </p:nvSpPr>
          <p:spPr>
            <a:xfrm>
              <a:off x="10799320" y="5796207"/>
              <a:ext cx="183318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3317"/>
                <a:gd name="f7" fmla="val 13839"/>
                <a:gd name="f8" fmla="val 5564"/>
                <a:gd name="f9" fmla="val 762"/>
                <a:gd name="f10" fmla="val 4168"/>
                <a:gd name="f11" fmla="val 3025"/>
                <a:gd name="f12" fmla="val 1882"/>
                <a:gd name="f13" fmla="val 1524"/>
                <a:gd name="f14" fmla="val 866"/>
                <a:gd name="f15" fmla="val 2285"/>
                <a:gd name="f16" fmla="val 105"/>
                <a:gd name="f17" fmla="val 3428"/>
                <a:gd name="f18" fmla="val 41"/>
                <a:gd name="f19" fmla="val 3848"/>
                <a:gd name="f20" fmla="val 4278"/>
                <a:gd name="f21" fmla="val 4698"/>
                <a:gd name="f22" fmla="val -35"/>
                <a:gd name="f23" fmla="val 5453"/>
                <a:gd name="f24" fmla="val 6228"/>
                <a:gd name="f25" fmla="val 6983"/>
                <a:gd name="f26" fmla="val 10769"/>
                <a:gd name="f27" fmla="val 3177"/>
                <a:gd name="f28" fmla="val 6961"/>
                <a:gd name="f29" fmla="val 183318"/>
                <a:gd name="f30" fmla="val 179535"/>
                <a:gd name="f31" fmla="val 176462"/>
                <a:gd name="f32" fmla="val 3175"/>
                <a:gd name="f33" fmla="val 179509"/>
                <a:gd name="f34" fmla="val 69"/>
                <a:gd name="f35" fmla="+- 0 0 -90"/>
                <a:gd name="f36" fmla="*/ f3 1 183317"/>
                <a:gd name="f37" fmla="*/ f4 1 1383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83317"/>
                <a:gd name="f46" fmla="*/ f42 1 13839"/>
                <a:gd name="f47" fmla="*/ 5564 f43 1"/>
                <a:gd name="f48" fmla="*/ 762 f42 1"/>
                <a:gd name="f49" fmla="*/ 4168 f43 1"/>
                <a:gd name="f50" fmla="*/ 3025 f43 1"/>
                <a:gd name="f51" fmla="*/ 1882 f43 1"/>
                <a:gd name="f52" fmla="*/ 1524 f42 1"/>
                <a:gd name="f53" fmla="*/ 866 f43 1"/>
                <a:gd name="f54" fmla="*/ 2285 f42 1"/>
                <a:gd name="f55" fmla="*/ 105 f43 1"/>
                <a:gd name="f56" fmla="*/ 3428 f42 1"/>
                <a:gd name="f57" fmla="*/ 4698 f42 1"/>
                <a:gd name="f58" fmla="*/ 6983 f42 1"/>
                <a:gd name="f59" fmla="*/ 6961 f43 1"/>
                <a:gd name="f60" fmla="*/ 13839 f42 1"/>
                <a:gd name="f61" fmla="*/ 183318 f43 1"/>
                <a:gd name="f62" fmla="*/ 176462 f43 1"/>
                <a:gd name="f63" fmla="*/ 0 f42 1"/>
                <a:gd name="f64" fmla="+- f44 0 f1"/>
                <a:gd name="f65" fmla="*/ f47 1 183317"/>
                <a:gd name="f66" fmla="*/ f48 1 13839"/>
                <a:gd name="f67" fmla="*/ f49 1 183317"/>
                <a:gd name="f68" fmla="*/ f50 1 183317"/>
                <a:gd name="f69" fmla="*/ f51 1 183317"/>
                <a:gd name="f70" fmla="*/ f52 1 13839"/>
                <a:gd name="f71" fmla="*/ f53 1 183317"/>
                <a:gd name="f72" fmla="*/ f54 1 13839"/>
                <a:gd name="f73" fmla="*/ f55 1 183317"/>
                <a:gd name="f74" fmla="*/ f56 1 13839"/>
                <a:gd name="f75" fmla="*/ f57 1 13839"/>
                <a:gd name="f76" fmla="*/ f58 1 13839"/>
                <a:gd name="f77" fmla="*/ f59 1 183317"/>
                <a:gd name="f78" fmla="*/ f60 1 13839"/>
                <a:gd name="f79" fmla="*/ f61 1 183317"/>
                <a:gd name="f80" fmla="*/ f62 1 183317"/>
                <a:gd name="f81" fmla="*/ f63 1 13839"/>
                <a:gd name="f82" fmla="*/ f38 1 f45"/>
                <a:gd name="f83" fmla="*/ f39 1 f45"/>
                <a:gd name="f84" fmla="*/ f38 1 f46"/>
                <a:gd name="f85" fmla="*/ f40 1 f46"/>
                <a:gd name="f86" fmla="*/ f65 1 f45"/>
                <a:gd name="f87" fmla="*/ f66 1 f46"/>
                <a:gd name="f88" fmla="*/ f67 1 f45"/>
                <a:gd name="f89" fmla="*/ f68 1 f45"/>
                <a:gd name="f90" fmla="*/ f69 1 f45"/>
                <a:gd name="f91" fmla="*/ f70 1 f46"/>
                <a:gd name="f92" fmla="*/ f71 1 f45"/>
                <a:gd name="f93" fmla="*/ f72 1 f46"/>
                <a:gd name="f94" fmla="*/ f73 1 f45"/>
                <a:gd name="f95" fmla="*/ f74 1 f46"/>
                <a:gd name="f96" fmla="*/ f75 1 f46"/>
                <a:gd name="f97" fmla="*/ f76 1 f46"/>
                <a:gd name="f98" fmla="*/ f77 1 f45"/>
                <a:gd name="f99" fmla="*/ f78 1 f46"/>
                <a:gd name="f100" fmla="*/ f79 1 f45"/>
                <a:gd name="f101" fmla="*/ f80 1 f45"/>
                <a:gd name="f102" fmla="*/ f81 1 f46"/>
                <a:gd name="f103" fmla="*/ f82 f36 1"/>
                <a:gd name="f104" fmla="*/ f83 f36 1"/>
                <a:gd name="f105" fmla="*/ f85 f37 1"/>
                <a:gd name="f106" fmla="*/ f84 f37 1"/>
                <a:gd name="f107" fmla="*/ f86 f36 1"/>
                <a:gd name="f108" fmla="*/ f87 f37 1"/>
                <a:gd name="f109" fmla="*/ f88 f36 1"/>
                <a:gd name="f110" fmla="*/ f89 f36 1"/>
                <a:gd name="f111" fmla="*/ f90 f36 1"/>
                <a:gd name="f112" fmla="*/ f91 f37 1"/>
                <a:gd name="f113" fmla="*/ f92 f36 1"/>
                <a:gd name="f114" fmla="*/ f93 f37 1"/>
                <a:gd name="f115" fmla="*/ f94 f36 1"/>
                <a:gd name="f116" fmla="*/ f95 f37 1"/>
                <a:gd name="f117" fmla="*/ f96 f37 1"/>
                <a:gd name="f118" fmla="*/ f97 f37 1"/>
                <a:gd name="f119" fmla="*/ f98 f36 1"/>
                <a:gd name="f120" fmla="*/ f99 f37 1"/>
                <a:gd name="f121" fmla="*/ f100 f36 1"/>
                <a:gd name="f122" fmla="*/ f101 f36 1"/>
                <a:gd name="f123" fmla="*/ f102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7" y="f108"/>
                </a:cxn>
                <a:cxn ang="f64">
                  <a:pos x="f109" y="f108"/>
                </a:cxn>
                <a:cxn ang="f64">
                  <a:pos x="f110" y="f108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5" y="f117"/>
                </a:cxn>
                <a:cxn ang="f64">
                  <a:pos x="f115" y="f118"/>
                </a:cxn>
                <a:cxn ang="f64">
                  <a:pos x="f119" y="f120"/>
                </a:cxn>
                <a:cxn ang="f64">
                  <a:pos x="f121" y="f120"/>
                </a:cxn>
                <a:cxn ang="f64">
                  <a:pos x="f122" y="f118"/>
                </a:cxn>
                <a:cxn ang="f64">
                  <a:pos x="f121" y="f123"/>
                </a:cxn>
                <a:cxn ang="f64">
                  <a:pos x="f107" y="f123"/>
                </a:cxn>
              </a:cxnLst>
              <a:rect l="f103" t="f106" r="f104" b="f105"/>
              <a:pathLst>
                <a:path w="183317" h="13839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2" y="f24"/>
                    <a:pt x="f16" y="f25"/>
                  </a:cubicBezTo>
                  <a:cubicBezTo>
                    <a:pt x="f16" y="f26"/>
                    <a:pt x="f27" y="f7"/>
                    <a:pt x="f28" y="f7"/>
                  </a:cubicBezTo>
                  <a:lnTo>
                    <a:pt x="f29" y="f7"/>
                  </a:lnTo>
                  <a:cubicBezTo>
                    <a:pt x="f30" y="f7"/>
                    <a:pt x="f31" y="f26"/>
                    <a:pt x="f31" y="f25"/>
                  </a:cubicBezTo>
                  <a:cubicBezTo>
                    <a:pt x="f31" y="f32"/>
                    <a:pt x="f33" y="f34"/>
                    <a:pt x="f29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3" name="Freeform: Shape 973">
              <a:extLst>
                <a:ext uri="{FF2B5EF4-FFF2-40B4-BE49-F238E27FC236}">
                  <a16:creationId xmlns:a16="http://schemas.microsoft.com/office/drawing/2014/main" id="{B29AD659-8E19-5B76-BC92-6CF3898051B5}"/>
                </a:ext>
              </a:extLst>
            </p:cNvPr>
            <p:cNvSpPr/>
            <p:nvPr/>
          </p:nvSpPr>
          <p:spPr>
            <a:xfrm>
              <a:off x="10974637" y="5796847"/>
              <a:ext cx="2476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758"/>
                <a:gd name="f7" fmla="val 13839"/>
                <a:gd name="f8" fmla="val 6983"/>
                <a:gd name="f9" fmla="val 10769"/>
                <a:gd name="f10" fmla="val 3073"/>
                <a:gd name="f11" fmla="val 13840"/>
                <a:gd name="f12" fmla="val 6856"/>
                <a:gd name="f13" fmla="val 17903"/>
                <a:gd name="f14" fmla="val 3176"/>
                <a:gd name="f15" fmla="val 20950"/>
                <a:gd name="f16" fmla="val 70"/>
                <a:gd name="f17" fmla="val 24759"/>
                <a:gd name="f18" fmla="val 3047"/>
                <a:gd name="f19" fmla="+- 0 0 -90"/>
                <a:gd name="f20" fmla="*/ f3 1 24758"/>
                <a:gd name="f21" fmla="*/ f4 1 1383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24758"/>
                <a:gd name="f30" fmla="*/ f26 1 13839"/>
                <a:gd name="f31" fmla="*/ 0 f27 1"/>
                <a:gd name="f32" fmla="*/ 6983 f26 1"/>
                <a:gd name="f33" fmla="*/ 6856 f27 1"/>
                <a:gd name="f34" fmla="*/ 13840 f26 1"/>
                <a:gd name="f35" fmla="*/ 17903 f27 1"/>
                <a:gd name="f36" fmla="*/ 24759 f27 1"/>
                <a:gd name="f37" fmla="*/ 0 f26 1"/>
                <a:gd name="f38" fmla="+- f28 0 f1"/>
                <a:gd name="f39" fmla="*/ f31 1 24758"/>
                <a:gd name="f40" fmla="*/ f32 1 13839"/>
                <a:gd name="f41" fmla="*/ f33 1 24758"/>
                <a:gd name="f42" fmla="*/ f34 1 13839"/>
                <a:gd name="f43" fmla="*/ f35 1 24758"/>
                <a:gd name="f44" fmla="*/ f36 1 24758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5" y="f62"/>
                </a:cxn>
                <a:cxn ang="f38">
                  <a:pos x="f66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24758" h="13839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13" y="f11"/>
                  </a:lnTo>
                  <a:lnTo>
                    <a:pt x="f13" y="f8"/>
                  </a:lnTo>
                  <a:cubicBezTo>
                    <a:pt x="f13" y="f14"/>
                    <a:pt x="f15" y="f16"/>
                    <a:pt x="f17" y="f5"/>
                  </a:cubicBezTo>
                  <a:lnTo>
                    <a:pt x="f12" y="f5"/>
                  </a:lnTo>
                  <a:cubicBezTo>
                    <a:pt x="f18" y="f16"/>
                    <a:pt x="f5" y="f14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4" name="Freeform: Shape 974">
              <a:extLst>
                <a:ext uri="{FF2B5EF4-FFF2-40B4-BE49-F238E27FC236}">
                  <a16:creationId xmlns:a16="http://schemas.microsoft.com/office/drawing/2014/main" id="{3DFCD3B9-0BD1-9A02-12D2-5B7CBDE44584}"/>
                </a:ext>
              </a:extLst>
            </p:cNvPr>
            <p:cNvSpPr/>
            <p:nvPr/>
          </p:nvSpPr>
          <p:spPr>
            <a:xfrm>
              <a:off x="11356683" y="6817784"/>
              <a:ext cx="13834" cy="462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46221"/>
                <a:gd name="f8" fmla="val 13331"/>
                <a:gd name="f9" fmla="val 6099"/>
                <a:gd name="f10" fmla="val 13407"/>
                <a:gd name="f11" fmla="val 5680"/>
                <a:gd name="f12" fmla="val 5249"/>
                <a:gd name="f13" fmla="val 4830"/>
                <a:gd name="f14" fmla="val 3687"/>
                <a:gd name="f15" fmla="val 12570"/>
                <a:gd name="f16" fmla="val 2798"/>
                <a:gd name="f17" fmla="val 12290"/>
                <a:gd name="f18" fmla="val 2443"/>
                <a:gd name="f19" fmla="val 11947"/>
                <a:gd name="f20" fmla="val 2138"/>
                <a:gd name="f21" fmla="val 11554"/>
                <a:gd name="f22" fmla="val 1909"/>
                <a:gd name="f23" fmla="val 10246"/>
                <a:gd name="f24" fmla="val 780"/>
                <a:gd name="f25" fmla="val 8583"/>
                <a:gd name="f26" fmla="val 106"/>
                <a:gd name="f27" fmla="val 6856"/>
                <a:gd name="f28" fmla="val 5"/>
                <a:gd name="f29" fmla="val 3212"/>
                <a:gd name="f30" fmla="val -135"/>
                <a:gd name="f31" fmla="val 139"/>
                <a:gd name="f32" fmla="val 2697"/>
                <a:gd name="f33" fmla="val 6341"/>
                <a:gd name="f34" fmla="val 6353"/>
                <a:gd name="f35" fmla="val 13839"/>
                <a:gd name="f36" fmla="val 13687"/>
                <a:gd name="f37" fmla="val 6239"/>
                <a:gd name="f38" fmla="val 13509"/>
                <a:gd name="f39" fmla="val 6150"/>
                <a:gd name="f40" fmla="+- 0 0 -90"/>
                <a:gd name="f41" fmla="*/ f3 1 13838"/>
                <a:gd name="f42" fmla="*/ f4 1 46221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3838"/>
                <a:gd name="f51" fmla="*/ f47 1 46221"/>
                <a:gd name="f52" fmla="*/ 13331 f48 1"/>
                <a:gd name="f53" fmla="*/ 6099 f47 1"/>
                <a:gd name="f54" fmla="*/ 4830 f47 1"/>
                <a:gd name="f55" fmla="*/ 3687 f47 1"/>
                <a:gd name="f56" fmla="*/ 12570 f48 1"/>
                <a:gd name="f57" fmla="*/ 2798 f47 1"/>
                <a:gd name="f58" fmla="*/ 11554 f48 1"/>
                <a:gd name="f59" fmla="*/ 1909 f47 1"/>
                <a:gd name="f60" fmla="*/ 6856 f48 1"/>
                <a:gd name="f61" fmla="*/ 5 f47 1"/>
                <a:gd name="f62" fmla="*/ 0 f48 1"/>
                <a:gd name="f63" fmla="*/ 6341 f47 1"/>
                <a:gd name="f64" fmla="*/ 6353 f47 1"/>
                <a:gd name="f65" fmla="*/ 46221 f47 1"/>
                <a:gd name="f66" fmla="*/ 13839 f48 1"/>
                <a:gd name="f67" fmla="+- f49 0 f1"/>
                <a:gd name="f68" fmla="*/ f52 1 13838"/>
                <a:gd name="f69" fmla="*/ f53 1 46221"/>
                <a:gd name="f70" fmla="*/ f54 1 46221"/>
                <a:gd name="f71" fmla="*/ f55 1 46221"/>
                <a:gd name="f72" fmla="*/ f56 1 13838"/>
                <a:gd name="f73" fmla="*/ f57 1 46221"/>
                <a:gd name="f74" fmla="*/ f58 1 13838"/>
                <a:gd name="f75" fmla="*/ f59 1 46221"/>
                <a:gd name="f76" fmla="*/ f60 1 13838"/>
                <a:gd name="f77" fmla="*/ f61 1 46221"/>
                <a:gd name="f78" fmla="*/ f62 1 13838"/>
                <a:gd name="f79" fmla="*/ f63 1 46221"/>
                <a:gd name="f80" fmla="*/ f64 1 46221"/>
                <a:gd name="f81" fmla="*/ f65 1 46221"/>
                <a:gd name="f82" fmla="*/ f66 1 13838"/>
                <a:gd name="f83" fmla="*/ f43 1 f50"/>
                <a:gd name="f84" fmla="*/ f44 1 f50"/>
                <a:gd name="f85" fmla="*/ f43 1 f51"/>
                <a:gd name="f86" fmla="*/ f45 1 f51"/>
                <a:gd name="f87" fmla="*/ f68 1 f50"/>
                <a:gd name="f88" fmla="*/ f69 1 f51"/>
                <a:gd name="f89" fmla="*/ f70 1 f51"/>
                <a:gd name="f90" fmla="*/ f71 1 f51"/>
                <a:gd name="f91" fmla="*/ f72 1 f50"/>
                <a:gd name="f92" fmla="*/ f73 1 f51"/>
                <a:gd name="f93" fmla="*/ f74 1 f50"/>
                <a:gd name="f94" fmla="*/ f75 1 f51"/>
                <a:gd name="f95" fmla="*/ f76 1 f50"/>
                <a:gd name="f96" fmla="*/ f77 1 f51"/>
                <a:gd name="f97" fmla="*/ f78 1 f50"/>
                <a:gd name="f98" fmla="*/ f79 1 f51"/>
                <a:gd name="f99" fmla="*/ f80 1 f51"/>
                <a:gd name="f100" fmla="*/ f81 1 f51"/>
                <a:gd name="f101" fmla="*/ f82 1 f50"/>
                <a:gd name="f102" fmla="*/ f83 f41 1"/>
                <a:gd name="f103" fmla="*/ f84 f41 1"/>
                <a:gd name="f104" fmla="*/ f86 f42 1"/>
                <a:gd name="f105" fmla="*/ f85 f42 1"/>
                <a:gd name="f106" fmla="*/ f87 f41 1"/>
                <a:gd name="f107" fmla="*/ f88 f42 1"/>
                <a:gd name="f108" fmla="*/ f89 f42 1"/>
                <a:gd name="f109" fmla="*/ f90 f42 1"/>
                <a:gd name="f110" fmla="*/ f91 f41 1"/>
                <a:gd name="f111" fmla="*/ f92 f42 1"/>
                <a:gd name="f112" fmla="*/ f93 f41 1"/>
                <a:gd name="f113" fmla="*/ f94 f42 1"/>
                <a:gd name="f114" fmla="*/ f95 f41 1"/>
                <a:gd name="f115" fmla="*/ f96 f42 1"/>
                <a:gd name="f116" fmla="*/ f97 f41 1"/>
                <a:gd name="f117" fmla="*/ f98 f42 1"/>
                <a:gd name="f118" fmla="*/ f99 f42 1"/>
                <a:gd name="f119" fmla="*/ f100 f42 1"/>
                <a:gd name="f120" fmla="*/ f101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6" y="f107"/>
                </a:cxn>
                <a:cxn ang="f67">
                  <a:pos x="f106" y="f108"/>
                </a:cxn>
                <a:cxn ang="f67">
                  <a:pos x="f106" y="f109"/>
                </a:cxn>
                <a:cxn ang="f67">
                  <a:pos x="f110" y="f111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6" y="f118"/>
                </a:cxn>
                <a:cxn ang="f67">
                  <a:pos x="f116" y="f119"/>
                </a:cxn>
                <a:cxn ang="f67">
                  <a:pos x="f120" y="f119"/>
                </a:cxn>
                <a:cxn ang="f67">
                  <a:pos x="f120" y="f118"/>
                </a:cxn>
                <a:cxn ang="f67">
                  <a:pos x="f106" y="f107"/>
                </a:cxn>
              </a:cxnLst>
              <a:rect l="f102" t="f105" r="f103" b="f104"/>
              <a:pathLst>
                <a:path w="13838" h="4622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5" y="f33"/>
                  </a:cubicBezTo>
                  <a:cubicBezTo>
                    <a:pt x="f5" y="f33"/>
                    <a:pt x="f5" y="f34"/>
                    <a:pt x="f5" y="f34"/>
                  </a:cubicBezTo>
                  <a:lnTo>
                    <a:pt x="f5" y="f7"/>
                  </a:lnTo>
                  <a:lnTo>
                    <a:pt x="f35" y="f7"/>
                  </a:lnTo>
                  <a:lnTo>
                    <a:pt x="f35" y="f34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5" name="Freeform: Shape 975">
              <a:extLst>
                <a:ext uri="{FF2B5EF4-FFF2-40B4-BE49-F238E27FC236}">
                  <a16:creationId xmlns:a16="http://schemas.microsoft.com/office/drawing/2014/main" id="{C852B2F9-76EE-8070-5EC9-059EC6355183}"/>
                </a:ext>
              </a:extLst>
            </p:cNvPr>
            <p:cNvSpPr/>
            <p:nvPr/>
          </p:nvSpPr>
          <p:spPr>
            <a:xfrm>
              <a:off x="10992541" y="5796847"/>
              <a:ext cx="13834" cy="549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54976"/>
                <a:gd name="f8" fmla="val 6983"/>
                <a:gd name="f9" fmla="val 54977"/>
                <a:gd name="f10" fmla="val 51191"/>
                <a:gd name="f11" fmla="val 3072"/>
                <a:gd name="f12" fmla="val 48121"/>
                <a:gd name="f13" fmla="val 6856"/>
                <a:gd name="f14" fmla="val 10665"/>
                <a:gd name="f15" fmla="val 13775"/>
                <a:gd name="f16" fmla="val 51171"/>
                <a:gd name="f17" fmla="val 13839"/>
                <a:gd name="f18" fmla="val 3126"/>
                <a:gd name="f19" fmla="val 10716"/>
                <a:gd name="f20" fmla="val 3047"/>
                <a:gd name="f21" fmla="val 70"/>
                <a:gd name="f22" fmla="val 3176"/>
                <a:gd name="f23" fmla="+- 0 0 -90"/>
                <a:gd name="f24" fmla="*/ f3 1 13838"/>
                <a:gd name="f25" fmla="*/ f4 1 5497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838"/>
                <a:gd name="f34" fmla="*/ f30 1 54976"/>
                <a:gd name="f35" fmla="*/ 0 f31 1"/>
                <a:gd name="f36" fmla="*/ 6983 f30 1"/>
                <a:gd name="f37" fmla="*/ 54977 f30 1"/>
                <a:gd name="f38" fmla="*/ 6856 f31 1"/>
                <a:gd name="f39" fmla="*/ 48121 f30 1"/>
                <a:gd name="f40" fmla="*/ 13839 f31 1"/>
                <a:gd name="f41" fmla="*/ 0 f30 1"/>
                <a:gd name="f42" fmla="+- f32 0 f1"/>
                <a:gd name="f43" fmla="*/ f35 1 13838"/>
                <a:gd name="f44" fmla="*/ f36 1 54976"/>
                <a:gd name="f45" fmla="*/ f37 1 54976"/>
                <a:gd name="f46" fmla="*/ f38 1 13838"/>
                <a:gd name="f47" fmla="*/ f39 1 54976"/>
                <a:gd name="f48" fmla="*/ f40 1 13838"/>
                <a:gd name="f49" fmla="*/ f41 1 54976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4"/>
                <a:gd name="f57" fmla="*/ f46 1 f33"/>
                <a:gd name="f58" fmla="*/ f47 1 f34"/>
                <a:gd name="f59" fmla="*/ f48 1 f33"/>
                <a:gd name="f60" fmla="*/ f49 1 f34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5 1"/>
                <a:gd name="f68" fmla="*/ f57 f24 1"/>
                <a:gd name="f69" fmla="*/ f58 f25 1"/>
                <a:gd name="f70" fmla="*/ f59 f24 1"/>
                <a:gd name="f71" fmla="*/ f6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5" y="f67"/>
                </a:cxn>
                <a:cxn ang="f42">
                  <a:pos x="f68" y="f69"/>
                </a:cxn>
                <a:cxn ang="f42">
                  <a:pos x="f70" y="f67"/>
                </a:cxn>
                <a:cxn ang="f42">
                  <a:pos x="f70" y="f66"/>
                </a:cxn>
                <a:cxn ang="f42">
                  <a:pos x="f68" y="f71"/>
                </a:cxn>
                <a:cxn ang="f42">
                  <a:pos x="f65" y="f66"/>
                </a:cxn>
              </a:cxnLst>
              <a:rect l="f61" t="f64" r="f62" b="f63"/>
              <a:pathLst>
                <a:path w="13838" h="54976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2"/>
                  </a:cubicBezTo>
                  <a:cubicBezTo>
                    <a:pt x="f14" y="f12"/>
                    <a:pt x="f15" y="f16"/>
                    <a:pt x="f17" y="f9"/>
                  </a:cubicBezTo>
                  <a:lnTo>
                    <a:pt x="f17" y="f8"/>
                  </a:lnTo>
                  <a:cubicBezTo>
                    <a:pt x="f17" y="f18"/>
                    <a:pt x="f19" y="f5"/>
                    <a:pt x="f13" y="f5"/>
                  </a:cubicBezTo>
                  <a:cubicBezTo>
                    <a:pt x="f20" y="f21"/>
                    <a:pt x="f5" y="f2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6" name="Freeform: Shape 976">
              <a:extLst>
                <a:ext uri="{FF2B5EF4-FFF2-40B4-BE49-F238E27FC236}">
                  <a16:creationId xmlns:a16="http://schemas.microsoft.com/office/drawing/2014/main" id="{485450EC-2022-FCE4-9A9A-333E51036873}"/>
                </a:ext>
              </a:extLst>
            </p:cNvPr>
            <p:cNvSpPr/>
            <p:nvPr/>
          </p:nvSpPr>
          <p:spPr>
            <a:xfrm>
              <a:off x="10992541" y="5844963"/>
              <a:ext cx="13834" cy="5848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584812"/>
                <a:gd name="f8" fmla="val 6856"/>
                <a:gd name="f9" fmla="val 13839"/>
                <a:gd name="f10" fmla="val 13775"/>
                <a:gd name="f11" fmla="val 3050"/>
                <a:gd name="f12" fmla="val 10665"/>
                <a:gd name="f13" fmla="val 3072"/>
                <a:gd name="f14" fmla="val 3070"/>
                <a:gd name="f15" fmla="+- 0 0 -90"/>
                <a:gd name="f16" fmla="*/ f3 1 13838"/>
                <a:gd name="f17" fmla="*/ f4 1 5848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838"/>
                <a:gd name="f26" fmla="*/ f22 1 584812"/>
                <a:gd name="f27" fmla="*/ 6856 f23 1"/>
                <a:gd name="f28" fmla="*/ 584812 f22 1"/>
                <a:gd name="f29" fmla="*/ 13839 f23 1"/>
                <a:gd name="f30" fmla="*/ 6856 f22 1"/>
                <a:gd name="f31" fmla="*/ 0 f22 1"/>
                <a:gd name="f32" fmla="*/ 0 f23 1"/>
                <a:gd name="f33" fmla="+- f24 0 f1"/>
                <a:gd name="f34" fmla="*/ f27 1 13838"/>
                <a:gd name="f35" fmla="*/ f28 1 584812"/>
                <a:gd name="f36" fmla="*/ f29 1 13838"/>
                <a:gd name="f37" fmla="*/ f30 1 584812"/>
                <a:gd name="f38" fmla="*/ f31 1 584812"/>
                <a:gd name="f39" fmla="*/ f32 1 13838"/>
                <a:gd name="f40" fmla="*/ f18 1 f25"/>
                <a:gd name="f41" fmla="*/ f19 1 f25"/>
                <a:gd name="f42" fmla="*/ f18 1 f26"/>
                <a:gd name="f43" fmla="*/ f20 1 f26"/>
                <a:gd name="f44" fmla="*/ f34 1 f25"/>
                <a:gd name="f45" fmla="*/ f35 1 f26"/>
                <a:gd name="f46" fmla="*/ f36 1 f25"/>
                <a:gd name="f47" fmla="*/ f37 1 f26"/>
                <a:gd name="f48" fmla="*/ f38 1 f26"/>
                <a:gd name="f49" fmla="*/ f39 1 f25"/>
                <a:gd name="f50" fmla="*/ f40 f16 1"/>
                <a:gd name="f51" fmla="*/ f41 f16 1"/>
                <a:gd name="f52" fmla="*/ f43 f17 1"/>
                <a:gd name="f53" fmla="*/ f42 f17 1"/>
                <a:gd name="f54" fmla="*/ f44 f16 1"/>
                <a:gd name="f55" fmla="*/ f45 f17 1"/>
                <a:gd name="f56" fmla="*/ f46 f16 1"/>
                <a:gd name="f57" fmla="*/ f47 f17 1"/>
                <a:gd name="f58" fmla="*/ f48 f17 1"/>
                <a:gd name="f59" fmla="*/ f4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4" y="f55"/>
                </a:cxn>
                <a:cxn ang="f33">
                  <a:pos x="f56" y="f55"/>
                </a:cxn>
                <a:cxn ang="f33">
                  <a:pos x="f56" y="f57"/>
                </a:cxn>
                <a:cxn ang="f33">
                  <a:pos x="f54" y="f58"/>
                </a:cxn>
                <a:cxn ang="f33">
                  <a:pos x="f59" y="f57"/>
                </a:cxn>
                <a:cxn ang="f33">
                  <a:pos x="f59" y="f55"/>
                </a:cxn>
              </a:cxnLst>
              <a:rect l="f50" t="f53" r="f51" b="f52"/>
              <a:pathLst>
                <a:path w="13838" h="584812">
                  <a:moveTo>
                    <a:pt x="f8" y="f7"/>
                  </a:moveTo>
                  <a:lnTo>
                    <a:pt x="f9" y="f7"/>
                  </a:lnTo>
                  <a:lnTo>
                    <a:pt x="f9" y="f8"/>
                  </a:lnTo>
                  <a:cubicBezTo>
                    <a:pt x="f10" y="f11"/>
                    <a:pt x="f12" y="f5"/>
                    <a:pt x="f8" y="f5"/>
                  </a:cubicBezTo>
                  <a:cubicBezTo>
                    <a:pt x="f13" y="f5"/>
                    <a:pt x="f5" y="f14"/>
                    <a:pt x="f5" y="f8"/>
                  </a:cubicBez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7" name="Freeform: Shape 977">
              <a:extLst>
                <a:ext uri="{FF2B5EF4-FFF2-40B4-BE49-F238E27FC236}">
                  <a16:creationId xmlns:a16="http://schemas.microsoft.com/office/drawing/2014/main" id="{045B16CB-D387-83B7-470E-BA84368F781D}"/>
                </a:ext>
              </a:extLst>
            </p:cNvPr>
            <p:cNvSpPr/>
            <p:nvPr/>
          </p:nvSpPr>
          <p:spPr>
            <a:xfrm>
              <a:off x="9777624" y="6234781"/>
              <a:ext cx="12719" cy="2032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23"/>
                <a:gd name="f7" fmla="val 203252"/>
                <a:gd name="f8" fmla="val 5683"/>
                <a:gd name="f9" fmla="val 193984"/>
                <a:gd name="f10" fmla="val 7168"/>
                <a:gd name="f11" fmla="val 194035"/>
                <a:gd name="f12" fmla="val 8590"/>
                <a:gd name="f13" fmla="val 194568"/>
                <a:gd name="f14" fmla="val 9746"/>
                <a:gd name="f15" fmla="val 195508"/>
                <a:gd name="f16" fmla="val 12667"/>
                <a:gd name="f17" fmla="val 5057"/>
                <a:gd name="f18" fmla="val 12717"/>
                <a:gd name="f19" fmla="val 4803"/>
                <a:gd name="f20" fmla="val 4549"/>
                <a:gd name="f21" fmla="val 4295"/>
                <a:gd name="f22" fmla="val 12743"/>
                <a:gd name="f23" fmla="val 3876"/>
                <a:gd name="f24" fmla="val 3444"/>
                <a:gd name="f25" fmla="val 3025"/>
                <a:gd name="f26" fmla="val 12705"/>
                <a:gd name="f27" fmla="val 2733"/>
                <a:gd name="f28" fmla="val 2428"/>
                <a:gd name="f29" fmla="val 2136"/>
                <a:gd name="f30" fmla="val 12729"/>
                <a:gd name="f31" fmla="val 1806"/>
                <a:gd name="f32" fmla="val 1451"/>
                <a:gd name="f33" fmla="val 1120"/>
                <a:gd name="f34" fmla="val 11651"/>
                <a:gd name="f35" fmla="val 105"/>
                <a:gd name="f36" fmla="val 10635"/>
                <a:gd name="f37" fmla="val 9365"/>
                <a:gd name="f38" fmla="val 8692"/>
                <a:gd name="f39" fmla="val -35"/>
                <a:gd name="f40" fmla="val 8007"/>
                <a:gd name="f41" fmla="val 7333"/>
                <a:gd name="f42" fmla="val 3550"/>
                <a:gd name="f43" fmla="val 478"/>
                <a:gd name="f44" fmla="val 3177"/>
                <a:gd name="f45" fmla="val 6961"/>
                <a:gd name="f46" fmla="val 203253"/>
                <a:gd name="f47" fmla="val -907"/>
                <a:gd name="f48" fmla="val 199736"/>
                <a:gd name="f49" fmla="val 820"/>
                <a:gd name="f50" fmla="val 195749"/>
                <a:gd name="f51" fmla="val 4338"/>
                <a:gd name="f52" fmla="val 194365"/>
                <a:gd name="f53" fmla="val 4782"/>
                <a:gd name="f54" fmla="val 194187"/>
                <a:gd name="f55" fmla="val 5226"/>
                <a:gd name="f56" fmla="val 194060"/>
                <a:gd name="f57" fmla="+- 0 0 -90"/>
                <a:gd name="f58" fmla="*/ f3 1 12723"/>
                <a:gd name="f59" fmla="*/ f4 1 203252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2723"/>
                <a:gd name="f68" fmla="*/ f64 1 203252"/>
                <a:gd name="f69" fmla="*/ 5683 f65 1"/>
                <a:gd name="f70" fmla="*/ 193984 f64 1"/>
                <a:gd name="f71" fmla="*/ 9746 f65 1"/>
                <a:gd name="f72" fmla="*/ 195508 f64 1"/>
                <a:gd name="f73" fmla="*/ 12667 f65 1"/>
                <a:gd name="f74" fmla="*/ 5057 f64 1"/>
                <a:gd name="f75" fmla="*/ 4295 f64 1"/>
                <a:gd name="f76" fmla="*/ 3025 f64 1"/>
                <a:gd name="f77" fmla="*/ 2136 f64 1"/>
                <a:gd name="f78" fmla="*/ 1120 f64 1"/>
                <a:gd name="f79" fmla="*/ 11651 f65 1"/>
                <a:gd name="f80" fmla="*/ 105 f64 1"/>
                <a:gd name="f81" fmla="*/ 10635 f65 1"/>
                <a:gd name="f82" fmla="*/ 9365 f65 1"/>
                <a:gd name="f83" fmla="*/ 7333 f65 1"/>
                <a:gd name="f84" fmla="*/ 478 f65 1"/>
                <a:gd name="f85" fmla="*/ 6961 f64 1"/>
                <a:gd name="f86" fmla="*/ 203253 f64 1"/>
                <a:gd name="f87" fmla="*/ 4338 f65 1"/>
                <a:gd name="f88" fmla="*/ 194365 f64 1"/>
                <a:gd name="f89" fmla="+- f66 0 f1"/>
                <a:gd name="f90" fmla="*/ f69 1 12723"/>
                <a:gd name="f91" fmla="*/ f70 1 203252"/>
                <a:gd name="f92" fmla="*/ f71 1 12723"/>
                <a:gd name="f93" fmla="*/ f72 1 203252"/>
                <a:gd name="f94" fmla="*/ f73 1 12723"/>
                <a:gd name="f95" fmla="*/ f74 1 203252"/>
                <a:gd name="f96" fmla="*/ f75 1 203252"/>
                <a:gd name="f97" fmla="*/ f76 1 203252"/>
                <a:gd name="f98" fmla="*/ f77 1 203252"/>
                <a:gd name="f99" fmla="*/ f78 1 203252"/>
                <a:gd name="f100" fmla="*/ f79 1 12723"/>
                <a:gd name="f101" fmla="*/ f80 1 203252"/>
                <a:gd name="f102" fmla="*/ f81 1 12723"/>
                <a:gd name="f103" fmla="*/ f82 1 12723"/>
                <a:gd name="f104" fmla="*/ f83 1 12723"/>
                <a:gd name="f105" fmla="*/ f84 1 12723"/>
                <a:gd name="f106" fmla="*/ f85 1 203252"/>
                <a:gd name="f107" fmla="*/ f86 1 203252"/>
                <a:gd name="f108" fmla="*/ f87 1 12723"/>
                <a:gd name="f109" fmla="*/ f88 1 203252"/>
                <a:gd name="f110" fmla="*/ f60 1 f67"/>
                <a:gd name="f111" fmla="*/ f61 1 f67"/>
                <a:gd name="f112" fmla="*/ f60 1 f68"/>
                <a:gd name="f113" fmla="*/ f62 1 f68"/>
                <a:gd name="f114" fmla="*/ f90 1 f67"/>
                <a:gd name="f115" fmla="*/ f91 1 f68"/>
                <a:gd name="f116" fmla="*/ f92 1 f67"/>
                <a:gd name="f117" fmla="*/ f93 1 f68"/>
                <a:gd name="f118" fmla="*/ f94 1 f67"/>
                <a:gd name="f119" fmla="*/ f95 1 f68"/>
                <a:gd name="f120" fmla="*/ f96 1 f68"/>
                <a:gd name="f121" fmla="*/ f97 1 f68"/>
                <a:gd name="f122" fmla="*/ f98 1 f68"/>
                <a:gd name="f123" fmla="*/ f99 1 f68"/>
                <a:gd name="f124" fmla="*/ f100 1 f67"/>
                <a:gd name="f125" fmla="*/ f101 1 f68"/>
                <a:gd name="f126" fmla="*/ f102 1 f67"/>
                <a:gd name="f127" fmla="*/ f103 1 f67"/>
                <a:gd name="f128" fmla="*/ f104 1 f67"/>
                <a:gd name="f129" fmla="*/ f105 1 f67"/>
                <a:gd name="f130" fmla="*/ f106 1 f68"/>
                <a:gd name="f131" fmla="*/ f107 1 f68"/>
                <a:gd name="f132" fmla="*/ f108 1 f67"/>
                <a:gd name="f133" fmla="*/ f109 1 f68"/>
                <a:gd name="f134" fmla="*/ f110 f58 1"/>
                <a:gd name="f135" fmla="*/ f111 f58 1"/>
                <a:gd name="f136" fmla="*/ f113 f59 1"/>
                <a:gd name="f137" fmla="*/ f112 f59 1"/>
                <a:gd name="f138" fmla="*/ f114 f58 1"/>
                <a:gd name="f139" fmla="*/ f115 f59 1"/>
                <a:gd name="f140" fmla="*/ f116 f58 1"/>
                <a:gd name="f141" fmla="*/ f117 f59 1"/>
                <a:gd name="f142" fmla="*/ f118 f58 1"/>
                <a:gd name="f143" fmla="*/ f119 f59 1"/>
                <a:gd name="f144" fmla="*/ f120 f59 1"/>
                <a:gd name="f145" fmla="*/ f121 f59 1"/>
                <a:gd name="f146" fmla="*/ f122 f59 1"/>
                <a:gd name="f147" fmla="*/ f123 f59 1"/>
                <a:gd name="f148" fmla="*/ f124 f58 1"/>
                <a:gd name="f149" fmla="*/ f125 f59 1"/>
                <a:gd name="f150" fmla="*/ f126 f58 1"/>
                <a:gd name="f151" fmla="*/ f127 f58 1"/>
                <a:gd name="f152" fmla="*/ f128 f58 1"/>
                <a:gd name="f153" fmla="*/ f129 f58 1"/>
                <a:gd name="f154" fmla="*/ f130 f59 1"/>
                <a:gd name="f155" fmla="*/ f131 f59 1"/>
                <a:gd name="f156" fmla="*/ f132 f58 1"/>
                <a:gd name="f157" fmla="*/ f133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38" y="f139"/>
                </a:cxn>
                <a:cxn ang="f89">
                  <a:pos x="f140" y="f141"/>
                </a:cxn>
                <a:cxn ang="f89">
                  <a:pos x="f142" y="f141"/>
                </a:cxn>
                <a:cxn ang="f89">
                  <a:pos x="f142" y="f143"/>
                </a:cxn>
                <a:cxn ang="f89">
                  <a:pos x="f142" y="f143"/>
                </a:cxn>
                <a:cxn ang="f89">
                  <a:pos x="f142" y="f144"/>
                </a:cxn>
                <a:cxn ang="f89">
                  <a:pos x="f142" y="f145"/>
                </a:cxn>
                <a:cxn ang="f89">
                  <a:pos x="f142" y="f145"/>
                </a:cxn>
                <a:cxn ang="f89">
                  <a:pos x="f142" y="f146"/>
                </a:cxn>
                <a:cxn ang="f89">
                  <a:pos x="f142" y="f147"/>
                </a:cxn>
                <a:cxn ang="f89">
                  <a:pos x="f148" y="f149"/>
                </a:cxn>
                <a:cxn ang="f89">
                  <a:pos x="f150" y="f149"/>
                </a:cxn>
                <a:cxn ang="f89">
                  <a:pos x="f151" y="f149"/>
                </a:cxn>
                <a:cxn ang="f89">
                  <a:pos x="f152" y="f149"/>
                </a:cxn>
                <a:cxn ang="f89">
                  <a:pos x="f153" y="f154"/>
                </a:cxn>
                <a:cxn ang="f89">
                  <a:pos x="f153" y="f155"/>
                </a:cxn>
                <a:cxn ang="f89">
                  <a:pos x="f156" y="f157"/>
                </a:cxn>
                <a:cxn ang="f89">
                  <a:pos x="f138" y="f139"/>
                </a:cxn>
              </a:cxnLst>
              <a:rect l="f134" t="f137" r="f135" b="f136"/>
              <a:pathLst>
                <a:path w="12723" h="20325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16" y="f17"/>
                  </a:ln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2" y="f24"/>
                    <a:pt x="f16" y="f25"/>
                  </a:cubicBezTo>
                  <a:lnTo>
                    <a:pt x="f16" y="f25"/>
                  </a:lnTo>
                  <a:cubicBezTo>
                    <a:pt x="f26" y="f27"/>
                    <a:pt x="f26" y="f28"/>
                    <a:pt x="f16" y="f29"/>
                  </a:cubicBezTo>
                  <a:cubicBezTo>
                    <a:pt x="f30" y="f31"/>
                    <a:pt x="f30" y="f32"/>
                    <a:pt x="f16" y="f33"/>
                  </a:cubicBezTo>
                  <a:lnTo>
                    <a:pt x="f34" y="f35"/>
                  </a:lnTo>
                  <a:lnTo>
                    <a:pt x="f36" y="f35"/>
                  </a:lnTo>
                  <a:lnTo>
                    <a:pt x="f37" y="f35"/>
                  </a:lnTo>
                  <a:cubicBezTo>
                    <a:pt x="f38" y="f39"/>
                    <a:pt x="f40" y="f39"/>
                    <a:pt x="f41" y="f35"/>
                  </a:cubicBezTo>
                  <a:cubicBezTo>
                    <a:pt x="f42" y="f35"/>
                    <a:pt x="f43" y="f44"/>
                    <a:pt x="f43" y="f45"/>
                  </a:cubicBezTo>
                  <a:lnTo>
                    <a:pt x="f43" y="f46"/>
                  </a:lnTo>
                  <a:cubicBezTo>
                    <a:pt x="f47" y="f48"/>
                    <a:pt x="f49" y="f50"/>
                    <a:pt x="f51" y="f52"/>
                  </a:cubicBez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8" name="Freeform: Shape 978">
              <a:extLst>
                <a:ext uri="{FF2B5EF4-FFF2-40B4-BE49-F238E27FC236}">
                  <a16:creationId xmlns:a16="http://schemas.microsoft.com/office/drawing/2014/main" id="{9BECB268-7542-0896-4E6C-3C9683C8DC8D}"/>
                </a:ext>
              </a:extLst>
            </p:cNvPr>
            <p:cNvSpPr/>
            <p:nvPr/>
          </p:nvSpPr>
          <p:spPr>
            <a:xfrm>
              <a:off x="9790288" y="6443996"/>
              <a:ext cx="2660" cy="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65"/>
                <a:gd name="f7" fmla="val 142"/>
                <a:gd name="f8" fmla="val 2666"/>
                <a:gd name="f9" fmla="val 1790"/>
                <a:gd name="f10" fmla="val 190"/>
                <a:gd name="f11" fmla="val 876"/>
                <a:gd name="f12" fmla="+- 0 0 -90"/>
                <a:gd name="f13" fmla="*/ f3 1 2665"/>
                <a:gd name="f14" fmla="*/ f4 1 14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65"/>
                <a:gd name="f23" fmla="*/ f19 1 142"/>
                <a:gd name="f24" fmla="*/ 0 f20 1"/>
                <a:gd name="f25" fmla="*/ 0 f19 1"/>
                <a:gd name="f26" fmla="*/ 2666 f20 1"/>
                <a:gd name="f27" fmla="+- f21 0 f1"/>
                <a:gd name="f28" fmla="*/ f24 1 2665"/>
                <a:gd name="f29" fmla="*/ f25 1 142"/>
                <a:gd name="f30" fmla="*/ f26 1 2665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2665" h="142">
                  <a:moveTo>
                    <a:pt x="f5" y="f5"/>
                  </a:moveTo>
                  <a:lnTo>
                    <a:pt x="f8" y="f5"/>
                  </a:lnTo>
                  <a:cubicBezTo>
                    <a:pt x="f9" y="f10"/>
                    <a:pt x="f11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9" name="Freeform: Shape 979">
              <a:extLst>
                <a:ext uri="{FF2B5EF4-FFF2-40B4-BE49-F238E27FC236}">
                  <a16:creationId xmlns:a16="http://schemas.microsoft.com/office/drawing/2014/main" id="{39DB5873-4273-D159-2A8D-274E00DCA5B0}"/>
                </a:ext>
              </a:extLst>
            </p:cNvPr>
            <p:cNvSpPr/>
            <p:nvPr/>
          </p:nvSpPr>
          <p:spPr>
            <a:xfrm>
              <a:off x="9787371" y="6430289"/>
              <a:ext cx="5586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86"/>
                <a:gd name="f7" fmla="val 1523"/>
                <a:gd name="f8" fmla="val 597"/>
                <a:gd name="f9" fmla="val 406"/>
                <a:gd name="f10" fmla="val 1117"/>
                <a:gd name="f11" fmla="val 927"/>
                <a:gd name="f12" fmla="val 1524"/>
                <a:gd name="f13" fmla="val 2667"/>
                <a:gd name="f14" fmla="val 584"/>
                <a:gd name="f15" fmla="val 4101"/>
                <a:gd name="f16" fmla="val 51"/>
                <a:gd name="f17" fmla="val 5587"/>
                <a:gd name="f18" fmla="+- 0 0 -90"/>
                <a:gd name="f19" fmla="*/ f3 1 5586"/>
                <a:gd name="f20" fmla="*/ f4 1 1523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5586"/>
                <a:gd name="f29" fmla="*/ f25 1 1523"/>
                <a:gd name="f30" fmla="*/ 0 f26 1"/>
                <a:gd name="f31" fmla="*/ 0 f25 1"/>
                <a:gd name="f32" fmla="*/ 1524 f26 1"/>
                <a:gd name="f33" fmla="*/ 1524 f25 1"/>
                <a:gd name="f34" fmla="*/ 5587 f26 1"/>
                <a:gd name="f35" fmla="+- f27 0 f1"/>
                <a:gd name="f36" fmla="*/ f30 1 5586"/>
                <a:gd name="f37" fmla="*/ f31 1 1523"/>
                <a:gd name="f38" fmla="*/ f32 1 5586"/>
                <a:gd name="f39" fmla="*/ f33 1 1523"/>
                <a:gd name="f40" fmla="*/ f34 1 5586"/>
                <a:gd name="f41" fmla="*/ f21 1 f28"/>
                <a:gd name="f42" fmla="*/ f22 1 f28"/>
                <a:gd name="f43" fmla="*/ f21 1 f29"/>
                <a:gd name="f44" fmla="*/ f23 1 f29"/>
                <a:gd name="f45" fmla="*/ f36 1 f28"/>
                <a:gd name="f46" fmla="*/ f37 1 f29"/>
                <a:gd name="f47" fmla="*/ f38 1 f28"/>
                <a:gd name="f48" fmla="*/ f39 1 f29"/>
                <a:gd name="f49" fmla="*/ f40 1 f28"/>
                <a:gd name="f50" fmla="*/ f41 f19 1"/>
                <a:gd name="f51" fmla="*/ f42 f19 1"/>
                <a:gd name="f52" fmla="*/ f44 f20 1"/>
                <a:gd name="f53" fmla="*/ f43 f20 1"/>
                <a:gd name="f54" fmla="*/ f45 f19 1"/>
                <a:gd name="f55" fmla="*/ f46 f20 1"/>
                <a:gd name="f56" fmla="*/ f47 f19 1"/>
                <a:gd name="f57" fmla="*/ f48 f20 1"/>
                <a:gd name="f58" fmla="*/ f4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4" y="f55"/>
                </a:cxn>
                <a:cxn ang="f35">
                  <a:pos x="f56" y="f57"/>
                </a:cxn>
                <a:cxn ang="f35">
                  <a:pos x="f58" y="f55"/>
                </a:cxn>
                <a:cxn ang="f35">
                  <a:pos x="f54" y="f55"/>
                </a:cxn>
              </a:cxnLst>
              <a:rect l="f50" t="f53" r="f51" b="f52"/>
              <a:pathLst>
                <a:path w="5586" h="1523">
                  <a:moveTo>
                    <a:pt x="f5" y="f5"/>
                  </a:moveTo>
                  <a:cubicBezTo>
                    <a:pt x="f8" y="f9"/>
                    <a:pt x="f10" y="f11"/>
                    <a:pt x="f12" y="f12"/>
                  </a:cubicBezTo>
                  <a:cubicBezTo>
                    <a:pt x="f13" y="f14"/>
                    <a:pt x="f15" y="f16"/>
                    <a:pt x="f17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0" name="Freeform: Shape 980">
              <a:extLst>
                <a:ext uri="{FF2B5EF4-FFF2-40B4-BE49-F238E27FC236}">
                  <a16:creationId xmlns:a16="http://schemas.microsoft.com/office/drawing/2014/main" id="{02A66FC2-439A-4DD4-6482-8CC0194E3AC3}"/>
                </a:ext>
              </a:extLst>
            </p:cNvPr>
            <p:cNvSpPr/>
            <p:nvPr/>
          </p:nvSpPr>
          <p:spPr>
            <a:xfrm>
              <a:off x="9788898" y="6429777"/>
              <a:ext cx="252026" cy="133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029"/>
                <a:gd name="f7" fmla="val 13347"/>
                <a:gd name="f8" fmla="val 246570"/>
                <a:gd name="f9" fmla="val 7110"/>
                <a:gd name="f10" fmla="val 4063"/>
                <a:gd name="f11" fmla="val 2577"/>
                <a:gd name="f12" fmla="val 51"/>
                <a:gd name="f13" fmla="val 1143"/>
                <a:gd name="f14" fmla="val 584"/>
                <a:gd name="f15" fmla="val 1524"/>
                <a:gd name="f16" fmla="val 851"/>
                <a:gd name="f17" fmla="val 2666"/>
                <a:gd name="f18" fmla="val 1346"/>
                <a:gd name="f19" fmla="val 4037"/>
                <a:gd name="f20" fmla="val 1397"/>
                <a:gd name="f21" fmla="val 5460"/>
                <a:gd name="f22" fmla="val 13205"/>
                <a:gd name="f23" fmla="val 2273"/>
                <a:gd name="f24" fmla="val 13395"/>
                <a:gd name="f25" fmla="val 3187"/>
                <a:gd name="f26" fmla="val 252030"/>
                <a:gd name="f27" fmla="val 249059"/>
                <a:gd name="f28" fmla="val 12595"/>
                <a:gd name="f29" fmla="val 246849"/>
                <a:gd name="f30" fmla="val 10119"/>
                <a:gd name="f31" fmla="+- 0 0 -90"/>
                <a:gd name="f32" fmla="*/ f3 1 252029"/>
                <a:gd name="f33" fmla="*/ f4 1 1334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52029"/>
                <a:gd name="f42" fmla="*/ f38 1 13347"/>
                <a:gd name="f43" fmla="*/ 246570 f39 1"/>
                <a:gd name="f44" fmla="*/ 7110 f38 1"/>
                <a:gd name="f45" fmla="*/ 0 f38 1"/>
                <a:gd name="f46" fmla="*/ 4063 f39 1"/>
                <a:gd name="f47" fmla="*/ 0 f39 1"/>
                <a:gd name="f48" fmla="*/ 1524 f38 1"/>
                <a:gd name="f49" fmla="*/ 1397 f39 1"/>
                <a:gd name="f50" fmla="*/ 5460 f38 1"/>
                <a:gd name="f51" fmla="*/ 13205 f38 1"/>
                <a:gd name="f52" fmla="*/ 252030 f39 1"/>
                <a:gd name="f53" fmla="+- f40 0 f1"/>
                <a:gd name="f54" fmla="*/ f43 1 252029"/>
                <a:gd name="f55" fmla="*/ f44 1 13347"/>
                <a:gd name="f56" fmla="*/ f45 1 13347"/>
                <a:gd name="f57" fmla="*/ f46 1 252029"/>
                <a:gd name="f58" fmla="*/ f47 1 252029"/>
                <a:gd name="f59" fmla="*/ f48 1 13347"/>
                <a:gd name="f60" fmla="*/ f49 1 252029"/>
                <a:gd name="f61" fmla="*/ f50 1 13347"/>
                <a:gd name="f62" fmla="*/ f51 1 13347"/>
                <a:gd name="f63" fmla="*/ f52 1 252029"/>
                <a:gd name="f64" fmla="*/ f34 1 f41"/>
                <a:gd name="f65" fmla="*/ f35 1 f41"/>
                <a:gd name="f66" fmla="*/ f34 1 f42"/>
                <a:gd name="f67" fmla="*/ f36 1 f42"/>
                <a:gd name="f68" fmla="*/ f54 1 f41"/>
                <a:gd name="f69" fmla="*/ f55 1 f42"/>
                <a:gd name="f70" fmla="*/ f56 1 f42"/>
                <a:gd name="f71" fmla="*/ f57 1 f41"/>
                <a:gd name="f72" fmla="*/ f58 1 f41"/>
                <a:gd name="f73" fmla="*/ f59 1 f42"/>
                <a:gd name="f74" fmla="*/ f60 1 f41"/>
                <a:gd name="f75" fmla="*/ f61 1 f42"/>
                <a:gd name="f76" fmla="*/ f62 1 f42"/>
                <a:gd name="f77" fmla="*/ f63 1 f41"/>
                <a:gd name="f78" fmla="*/ f64 f32 1"/>
                <a:gd name="f79" fmla="*/ f65 f32 1"/>
                <a:gd name="f80" fmla="*/ f67 f33 1"/>
                <a:gd name="f81" fmla="*/ f66 f33 1"/>
                <a:gd name="f82" fmla="*/ f68 f32 1"/>
                <a:gd name="f83" fmla="*/ f69 f33 1"/>
                <a:gd name="f84" fmla="*/ f70 f33 1"/>
                <a:gd name="f85" fmla="*/ f71 f32 1"/>
                <a:gd name="f86" fmla="*/ f72 f32 1"/>
                <a:gd name="f87" fmla="*/ f73 f33 1"/>
                <a:gd name="f88" fmla="*/ f74 f32 1"/>
                <a:gd name="f89" fmla="*/ f75 f33 1"/>
                <a:gd name="f90" fmla="*/ f76 f33 1"/>
                <a:gd name="f91" fmla="*/ f77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2" y="f83"/>
                </a:cxn>
                <a:cxn ang="f53">
                  <a:pos x="f82" y="f84"/>
                </a:cxn>
                <a:cxn ang="f53">
                  <a:pos x="f85" y="f84"/>
                </a:cxn>
                <a:cxn ang="f53">
                  <a:pos x="f86" y="f87"/>
                </a:cxn>
                <a:cxn ang="f53">
                  <a:pos x="f88" y="f89"/>
                </a:cxn>
                <a:cxn ang="f53">
                  <a:pos x="f88" y="f90"/>
                </a:cxn>
                <a:cxn ang="f53">
                  <a:pos x="f85" y="f90"/>
                </a:cxn>
                <a:cxn ang="f53">
                  <a:pos x="f91" y="f90"/>
                </a:cxn>
                <a:cxn ang="f53">
                  <a:pos x="f82" y="f83"/>
                </a:cxn>
              </a:cxnLst>
              <a:rect l="f78" t="f81" r="f79" b="f80"/>
              <a:pathLst>
                <a:path w="252029" h="13347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5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cubicBezTo>
                    <a:pt x="f23" y="f24"/>
                    <a:pt x="f25" y="f24"/>
                    <a:pt x="f10" y="f22"/>
                  </a:cubicBezTo>
                  <a:lnTo>
                    <a:pt x="f26" y="f22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1" name="Freeform: Shape 981">
              <a:extLst>
                <a:ext uri="{FF2B5EF4-FFF2-40B4-BE49-F238E27FC236}">
                  <a16:creationId xmlns:a16="http://schemas.microsoft.com/office/drawing/2014/main" id="{8A85280B-EBE1-FE56-32EB-47D32EF8B0CB}"/>
                </a:ext>
              </a:extLst>
            </p:cNvPr>
            <p:cNvSpPr/>
            <p:nvPr/>
          </p:nvSpPr>
          <p:spPr>
            <a:xfrm>
              <a:off x="9776453" y="5982215"/>
              <a:ext cx="13834" cy="1347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34712"/>
                <a:gd name="f8" fmla="val 6856"/>
                <a:gd name="f9" fmla="val 3073"/>
                <a:gd name="f10" fmla="val 3786"/>
                <a:gd name="f11" fmla="val 134713"/>
                <a:gd name="f12" fmla="val 13840"/>
                <a:gd name="f13" fmla="val 13776"/>
                <a:gd name="f14" fmla="val 3806"/>
                <a:gd name="f15" fmla="val 10666"/>
                <a:gd name="f16" fmla="+- 0 0 -90"/>
                <a:gd name="f17" fmla="*/ f3 1 13839"/>
                <a:gd name="f18" fmla="*/ f4 1 13471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839"/>
                <a:gd name="f27" fmla="*/ f23 1 134712"/>
                <a:gd name="f28" fmla="*/ 6856 f24 1"/>
                <a:gd name="f29" fmla="*/ 6856 f23 1"/>
                <a:gd name="f30" fmla="*/ 0 f24 1"/>
                <a:gd name="f31" fmla="*/ 0 f23 1"/>
                <a:gd name="f32" fmla="*/ 134713 f23 1"/>
                <a:gd name="f33" fmla="*/ 13840 f24 1"/>
                <a:gd name="f34" fmla="+- f25 0 f1"/>
                <a:gd name="f35" fmla="*/ f28 1 13839"/>
                <a:gd name="f36" fmla="*/ f29 1 134712"/>
                <a:gd name="f37" fmla="*/ f30 1 13839"/>
                <a:gd name="f38" fmla="*/ f31 1 134712"/>
                <a:gd name="f39" fmla="*/ f32 1 134712"/>
                <a:gd name="f40" fmla="*/ f33 1 13839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7"/>
                <a:gd name="f49" fmla="*/ f39 1 f27"/>
                <a:gd name="f50" fmla="*/ f40 1 f26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8 1"/>
                <a:gd name="f59" fmla="*/ f49 f18 1"/>
                <a:gd name="f60" fmla="*/ f5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8"/>
                </a:cxn>
                <a:cxn ang="f34">
                  <a:pos x="f57" y="f59"/>
                </a:cxn>
                <a:cxn ang="f34">
                  <a:pos x="f60" y="f59"/>
                </a:cxn>
                <a:cxn ang="f34">
                  <a:pos x="f60" y="f58"/>
                </a:cxn>
                <a:cxn ang="f34">
                  <a:pos x="f55" y="f56"/>
                </a:cxn>
              </a:cxnLst>
              <a:rect l="f51" t="f54" r="f52" b="f53"/>
              <a:pathLst>
                <a:path w="13839" h="134712">
                  <a:moveTo>
                    <a:pt x="f8" y="f8"/>
                  </a:moveTo>
                  <a:cubicBezTo>
                    <a:pt x="f9" y="f8"/>
                    <a:pt x="f5" y="f10"/>
                    <a:pt x="f5" y="f5"/>
                  </a:cubicBezTo>
                  <a:lnTo>
                    <a:pt x="f5" y="f11"/>
                  </a:lnTo>
                  <a:lnTo>
                    <a:pt x="f12" y="f11"/>
                  </a:lnTo>
                  <a:lnTo>
                    <a:pt x="f12" y="f5"/>
                  </a:lnTo>
                  <a:cubicBezTo>
                    <a:pt x="f13" y="f14"/>
                    <a:pt x="f15" y="f8"/>
                    <a:pt x="f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2" name="Freeform: Shape 982">
              <a:extLst>
                <a:ext uri="{FF2B5EF4-FFF2-40B4-BE49-F238E27FC236}">
                  <a16:creationId xmlns:a16="http://schemas.microsoft.com/office/drawing/2014/main" id="{42A26A8D-1F5A-45F8-F2A1-7A1041308161}"/>
                </a:ext>
              </a:extLst>
            </p:cNvPr>
            <p:cNvSpPr/>
            <p:nvPr/>
          </p:nvSpPr>
          <p:spPr>
            <a:xfrm>
              <a:off x="9783311" y="4991106"/>
              <a:ext cx="169758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754"/>
                <a:gd name="f7" fmla="val 13839"/>
                <a:gd name="f8" fmla="val 6984"/>
                <a:gd name="f9" fmla="val 6856"/>
                <a:gd name="f10" fmla="val 169755"/>
                <a:gd name="f11" fmla="val 165946"/>
                <a:gd name="f12" fmla="val 13770"/>
                <a:gd name="f13" fmla="val 162899"/>
                <a:gd name="f14" fmla="val 10664"/>
                <a:gd name="f15" fmla="val 3070"/>
                <a:gd name="f16" fmla="val 165971"/>
                <a:gd name="f17" fmla="val 3810"/>
                <a:gd name="f18" fmla="val -1"/>
                <a:gd name="f19" fmla="val 6920"/>
                <a:gd name="f20" fmla="val 3050"/>
                <a:gd name="f21" fmla="+- 0 0 -90"/>
                <a:gd name="f22" fmla="*/ f3 1 169754"/>
                <a:gd name="f23" fmla="*/ f4 1 1383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69754"/>
                <a:gd name="f32" fmla="*/ f28 1 13839"/>
                <a:gd name="f33" fmla="*/ 6984 f29 1"/>
                <a:gd name="f34" fmla="*/ 6856 f28 1"/>
                <a:gd name="f35" fmla="*/ 13839 f28 1"/>
                <a:gd name="f36" fmla="*/ 169755 f29 1"/>
                <a:gd name="f37" fmla="*/ 162899 f29 1"/>
                <a:gd name="f38" fmla="*/ 0 f28 1"/>
                <a:gd name="f39" fmla="*/ 0 f29 1"/>
                <a:gd name="f40" fmla="+- f30 0 f1"/>
                <a:gd name="f41" fmla="*/ f33 1 169754"/>
                <a:gd name="f42" fmla="*/ f34 1 13839"/>
                <a:gd name="f43" fmla="*/ f35 1 13839"/>
                <a:gd name="f44" fmla="*/ f36 1 169754"/>
                <a:gd name="f45" fmla="*/ f37 1 169754"/>
                <a:gd name="f46" fmla="*/ f38 1 13839"/>
                <a:gd name="f47" fmla="*/ f39 1 169754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2"/>
                <a:gd name="f55" fmla="*/ f44 1 f31"/>
                <a:gd name="f56" fmla="*/ f45 1 f31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3 1"/>
                <a:gd name="f66" fmla="*/ f55 f22 1"/>
                <a:gd name="f67" fmla="*/ f56 f22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3" y="f65"/>
                </a:cxn>
                <a:cxn ang="f40">
                  <a:pos x="f66" y="f65"/>
                </a:cxn>
                <a:cxn ang="f40">
                  <a:pos x="f67" y="f64"/>
                </a:cxn>
                <a:cxn ang="f40">
                  <a:pos x="f66" y="f68"/>
                </a:cxn>
                <a:cxn ang="f40">
                  <a:pos x="f69" y="f68"/>
                </a:cxn>
                <a:cxn ang="f40">
                  <a:pos x="f63" y="f64"/>
                </a:cxn>
              </a:cxnLst>
              <a:rect l="f59" t="f62" r="f60" b="f61"/>
              <a:pathLst>
                <a:path w="169754" h="13839">
                  <a:moveTo>
                    <a:pt x="f8" y="f9"/>
                  </a:moveTo>
                  <a:lnTo>
                    <a:pt x="f8" y="f7"/>
                  </a:lnTo>
                  <a:lnTo>
                    <a:pt x="f10" y="f7"/>
                  </a:lnTo>
                  <a:cubicBezTo>
                    <a:pt x="f11" y="f12"/>
                    <a:pt x="f13" y="f14"/>
                    <a:pt x="f13" y="f9"/>
                  </a:cubicBezTo>
                  <a:cubicBezTo>
                    <a:pt x="f13" y="f15"/>
                    <a:pt x="f16" y="f5"/>
                    <a:pt x="f10" y="f5"/>
                  </a:cubicBezTo>
                  <a:lnTo>
                    <a:pt x="f5" y="f5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3" name="Freeform: Shape 983">
              <a:extLst>
                <a:ext uri="{FF2B5EF4-FFF2-40B4-BE49-F238E27FC236}">
                  <a16:creationId xmlns:a16="http://schemas.microsoft.com/office/drawing/2014/main" id="{8DA625A1-D651-8B81-3D56-433583D71AD3}"/>
                </a:ext>
              </a:extLst>
            </p:cNvPr>
            <p:cNvSpPr/>
            <p:nvPr/>
          </p:nvSpPr>
          <p:spPr>
            <a:xfrm>
              <a:off x="9946715" y="4991727"/>
              <a:ext cx="106865" cy="139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865"/>
                <a:gd name="f7" fmla="val 13982"/>
                <a:gd name="f8" fmla="val 98654"/>
                <a:gd name="f9" fmla="val 13220"/>
                <a:gd name="f10" fmla="val 99797"/>
                <a:gd name="f11" fmla="val 101066"/>
                <a:gd name="f12" fmla="val 104329"/>
                <a:gd name="f13" fmla="val 12619"/>
                <a:gd name="f14" fmla="val 106716"/>
                <a:gd name="f15" fmla="val 9806"/>
                <a:gd name="f16" fmla="val 106780"/>
                <a:gd name="f17" fmla="val 6491"/>
                <a:gd name="f18" fmla="val 106894"/>
                <a:gd name="f19" fmla="val 5606"/>
                <a:gd name="f20" fmla="val 4710"/>
                <a:gd name="f21" fmla="val 3825"/>
                <a:gd name="f22" fmla="val 106386"/>
                <a:gd name="f23" fmla="val 3029"/>
                <a:gd name="f24" fmla="val 105878"/>
                <a:gd name="f25" fmla="val 2301"/>
                <a:gd name="f26" fmla="val 105256"/>
                <a:gd name="f27" fmla="val 1666"/>
                <a:gd name="f28" fmla="val 104113"/>
                <a:gd name="f29" fmla="val 905"/>
                <a:gd name="f30" fmla="val 102971"/>
                <a:gd name="f31" fmla="val 143"/>
                <a:gd name="f32" fmla="val 102132"/>
                <a:gd name="f33" fmla="val -48"/>
                <a:gd name="f34" fmla="val 101269"/>
                <a:gd name="f35" fmla="val 100431"/>
                <a:gd name="f36" fmla="val 6857"/>
                <a:gd name="f37" fmla="val 3073"/>
                <a:gd name="f38" fmla="val 3213"/>
                <a:gd name="f39" fmla="val 6999"/>
                <a:gd name="f40" fmla="val 10807"/>
                <a:gd name="f41" fmla="val 3048"/>
                <a:gd name="f42" fmla="val 13912"/>
                <a:gd name="f43" fmla="val 99161"/>
                <a:gd name="f44" fmla="+- 0 0 -90"/>
                <a:gd name="f45" fmla="*/ f3 1 106865"/>
                <a:gd name="f46" fmla="*/ f4 1 13982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06865"/>
                <a:gd name="f55" fmla="*/ f51 1 13982"/>
                <a:gd name="f56" fmla="*/ 98654 f52 1"/>
                <a:gd name="f57" fmla="*/ 13220 f51 1"/>
                <a:gd name="f58" fmla="*/ 99797 f52 1"/>
                <a:gd name="f59" fmla="*/ 101066 f52 1"/>
                <a:gd name="f60" fmla="*/ 106780 f52 1"/>
                <a:gd name="f61" fmla="*/ 6491 f51 1"/>
                <a:gd name="f62" fmla="*/ 3825 f51 1"/>
                <a:gd name="f63" fmla="*/ 105256 f52 1"/>
                <a:gd name="f64" fmla="*/ 1666 f51 1"/>
                <a:gd name="f65" fmla="*/ 104113 f52 1"/>
                <a:gd name="f66" fmla="*/ 905 f51 1"/>
                <a:gd name="f67" fmla="*/ 102971 f52 1"/>
                <a:gd name="f68" fmla="*/ 143 f51 1"/>
                <a:gd name="f69" fmla="*/ 100431 f52 1"/>
                <a:gd name="f70" fmla="*/ 6857 f52 1"/>
                <a:gd name="f71" fmla="*/ 0 f52 1"/>
                <a:gd name="f72" fmla="*/ 6999 f51 1"/>
                <a:gd name="f73" fmla="*/ 13982 f51 1"/>
                <a:gd name="f74" fmla="*/ 99161 f52 1"/>
                <a:gd name="f75" fmla="+- f53 0 f1"/>
                <a:gd name="f76" fmla="*/ f56 1 106865"/>
                <a:gd name="f77" fmla="*/ f57 1 13982"/>
                <a:gd name="f78" fmla="*/ f58 1 106865"/>
                <a:gd name="f79" fmla="*/ f59 1 106865"/>
                <a:gd name="f80" fmla="*/ f60 1 106865"/>
                <a:gd name="f81" fmla="*/ f61 1 13982"/>
                <a:gd name="f82" fmla="*/ f62 1 13982"/>
                <a:gd name="f83" fmla="*/ f63 1 106865"/>
                <a:gd name="f84" fmla="*/ f64 1 13982"/>
                <a:gd name="f85" fmla="*/ f65 1 106865"/>
                <a:gd name="f86" fmla="*/ f66 1 13982"/>
                <a:gd name="f87" fmla="*/ f67 1 106865"/>
                <a:gd name="f88" fmla="*/ f68 1 13982"/>
                <a:gd name="f89" fmla="*/ f69 1 106865"/>
                <a:gd name="f90" fmla="*/ f70 1 106865"/>
                <a:gd name="f91" fmla="*/ f71 1 106865"/>
                <a:gd name="f92" fmla="*/ f72 1 13982"/>
                <a:gd name="f93" fmla="*/ f73 1 13982"/>
                <a:gd name="f94" fmla="*/ f74 1 106865"/>
                <a:gd name="f95" fmla="*/ f47 1 f54"/>
                <a:gd name="f96" fmla="*/ f48 1 f54"/>
                <a:gd name="f97" fmla="*/ f47 1 f55"/>
                <a:gd name="f98" fmla="*/ f49 1 f55"/>
                <a:gd name="f99" fmla="*/ f76 1 f54"/>
                <a:gd name="f100" fmla="*/ f77 1 f55"/>
                <a:gd name="f101" fmla="*/ f78 1 f54"/>
                <a:gd name="f102" fmla="*/ f79 1 f54"/>
                <a:gd name="f103" fmla="*/ f80 1 f54"/>
                <a:gd name="f104" fmla="*/ f81 1 f55"/>
                <a:gd name="f105" fmla="*/ f82 1 f55"/>
                <a:gd name="f106" fmla="*/ f83 1 f54"/>
                <a:gd name="f107" fmla="*/ f84 1 f55"/>
                <a:gd name="f108" fmla="*/ f85 1 f54"/>
                <a:gd name="f109" fmla="*/ f86 1 f55"/>
                <a:gd name="f110" fmla="*/ f87 1 f54"/>
                <a:gd name="f111" fmla="*/ f88 1 f55"/>
                <a:gd name="f112" fmla="*/ f89 1 f54"/>
                <a:gd name="f113" fmla="*/ f90 1 f54"/>
                <a:gd name="f114" fmla="*/ f91 1 f54"/>
                <a:gd name="f115" fmla="*/ f92 1 f55"/>
                <a:gd name="f116" fmla="*/ f93 1 f55"/>
                <a:gd name="f117" fmla="*/ f94 1 f54"/>
                <a:gd name="f118" fmla="*/ f95 f45 1"/>
                <a:gd name="f119" fmla="*/ f96 f45 1"/>
                <a:gd name="f120" fmla="*/ f98 f46 1"/>
                <a:gd name="f121" fmla="*/ f97 f46 1"/>
                <a:gd name="f122" fmla="*/ f99 f45 1"/>
                <a:gd name="f123" fmla="*/ f100 f46 1"/>
                <a:gd name="f124" fmla="*/ f101 f45 1"/>
                <a:gd name="f125" fmla="*/ f102 f45 1"/>
                <a:gd name="f126" fmla="*/ f103 f45 1"/>
                <a:gd name="f127" fmla="*/ f104 f46 1"/>
                <a:gd name="f128" fmla="*/ f105 f46 1"/>
                <a:gd name="f129" fmla="*/ f106 f45 1"/>
                <a:gd name="f130" fmla="*/ f107 f46 1"/>
                <a:gd name="f131" fmla="*/ f108 f45 1"/>
                <a:gd name="f132" fmla="*/ f109 f46 1"/>
                <a:gd name="f133" fmla="*/ f110 f45 1"/>
                <a:gd name="f134" fmla="*/ f111 f46 1"/>
                <a:gd name="f135" fmla="*/ f112 f45 1"/>
                <a:gd name="f136" fmla="*/ f113 f45 1"/>
                <a:gd name="f137" fmla="*/ f114 f45 1"/>
                <a:gd name="f138" fmla="*/ f115 f46 1"/>
                <a:gd name="f139" fmla="*/ f116 f46 1"/>
                <a:gd name="f140" fmla="*/ f117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2" y="f123"/>
                </a:cxn>
                <a:cxn ang="f75">
                  <a:pos x="f124" y="f123"/>
                </a:cxn>
                <a:cxn ang="f75">
                  <a:pos x="f125" y="f123"/>
                </a:cxn>
                <a:cxn ang="f75">
                  <a:pos x="f126" y="f127"/>
                </a:cxn>
                <a:cxn ang="f75">
                  <a:pos x="f126" y="f128"/>
                </a:cxn>
                <a:cxn ang="f75">
                  <a:pos x="f129" y="f130"/>
                </a:cxn>
                <a:cxn ang="f75">
                  <a:pos x="f131" y="f132"/>
                </a:cxn>
                <a:cxn ang="f75">
                  <a:pos x="f133" y="f134"/>
                </a:cxn>
                <a:cxn ang="f75">
                  <a:pos x="f135" y="f134"/>
                </a:cxn>
                <a:cxn ang="f75">
                  <a:pos x="f136" y="f134"/>
                </a:cxn>
                <a:cxn ang="f75">
                  <a:pos x="f137" y="f138"/>
                </a:cxn>
                <a:cxn ang="f75">
                  <a:pos x="f136" y="f139"/>
                </a:cxn>
                <a:cxn ang="f75">
                  <a:pos x="f140" y="f139"/>
                </a:cxn>
              </a:cxnLst>
              <a:rect l="f118" t="f121" r="f119" b="f120"/>
              <a:pathLst>
                <a:path w="106865" h="13982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3"/>
                    <a:pt x="f35" y="f31"/>
                  </a:cubicBezTo>
                  <a:lnTo>
                    <a:pt x="f36" y="f31"/>
                  </a:lnTo>
                  <a:cubicBezTo>
                    <a:pt x="f37" y="f31"/>
                    <a:pt x="f5" y="f38"/>
                    <a:pt x="f5" y="f39"/>
                  </a:cubicBezTo>
                  <a:cubicBezTo>
                    <a:pt x="f5" y="f40"/>
                    <a:pt x="f41" y="f42"/>
                    <a:pt x="f36" y="f7"/>
                  </a:cubicBezTo>
                  <a:lnTo>
                    <a:pt x="f43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4" name="Freeform: Shape 984">
              <a:extLst>
                <a:ext uri="{FF2B5EF4-FFF2-40B4-BE49-F238E27FC236}">
                  <a16:creationId xmlns:a16="http://schemas.microsoft.com/office/drawing/2014/main" id="{01EA0871-C45D-FC59-10F1-DAFEF0B5B64A}"/>
                </a:ext>
              </a:extLst>
            </p:cNvPr>
            <p:cNvSpPr/>
            <p:nvPr/>
          </p:nvSpPr>
          <p:spPr>
            <a:xfrm>
              <a:off x="10072792" y="6112361"/>
              <a:ext cx="133319" cy="44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315"/>
                <a:gd name="f7" fmla="val 4443"/>
                <a:gd name="f8" fmla="val 4444"/>
                <a:gd name="f9" fmla="val 126967"/>
                <a:gd name="f10" fmla="val 127932"/>
                <a:gd name="f11" fmla="val 1765"/>
                <a:gd name="f12" fmla="val 130471"/>
                <a:gd name="f13" fmla="val -13"/>
                <a:gd name="f14" fmla="+- 0 0 -90"/>
                <a:gd name="f15" fmla="*/ f3 1 133315"/>
                <a:gd name="f16" fmla="*/ f4 1 444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3315"/>
                <a:gd name="f25" fmla="*/ f21 1 4443"/>
                <a:gd name="f26" fmla="*/ 0 f22 1"/>
                <a:gd name="f27" fmla="*/ 4444 f21 1"/>
                <a:gd name="f28" fmla="*/ 126967 f22 1"/>
                <a:gd name="f29" fmla="*/ 133315 f22 1"/>
                <a:gd name="f30" fmla="*/ 0 f21 1"/>
                <a:gd name="f31" fmla="+- f23 0 f1"/>
                <a:gd name="f32" fmla="*/ f26 1 133315"/>
                <a:gd name="f33" fmla="*/ f27 1 4443"/>
                <a:gd name="f34" fmla="*/ f28 1 133315"/>
                <a:gd name="f35" fmla="*/ f29 1 133315"/>
                <a:gd name="f36" fmla="*/ f30 1 4443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1"/>
                </a:cxn>
                <a:cxn ang="f31">
                  <a:pos x="f53" y="f54"/>
                </a:cxn>
                <a:cxn ang="f31">
                  <a:pos x="f50" y="f54"/>
                </a:cxn>
                <a:cxn ang="f31">
                  <a:pos x="f50" y="f51"/>
                </a:cxn>
              </a:cxnLst>
              <a:rect l="f46" t="f49" r="f47" b="f48"/>
              <a:pathLst>
                <a:path w="133315" h="4443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6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5" name="Freeform: Shape 985">
              <a:extLst>
                <a:ext uri="{FF2B5EF4-FFF2-40B4-BE49-F238E27FC236}">
                  <a16:creationId xmlns:a16="http://schemas.microsoft.com/office/drawing/2014/main" id="{7EE69131-3F22-3D1F-620C-EEE92BF05B3A}"/>
                </a:ext>
              </a:extLst>
            </p:cNvPr>
            <p:cNvSpPr/>
            <p:nvPr/>
          </p:nvSpPr>
          <p:spPr>
            <a:xfrm>
              <a:off x="10264889" y="6106765"/>
              <a:ext cx="13249" cy="100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252"/>
                <a:gd name="f7" fmla="val 10031"/>
                <a:gd name="f8" fmla="val 6730"/>
                <a:gd name="f9" fmla="val 5588"/>
                <a:gd name="f10" fmla="val 9612"/>
                <a:gd name="f11" fmla="val 5563"/>
                <a:gd name="f12" fmla="val 12189"/>
                <a:gd name="f13" fmla="val 7340"/>
                <a:gd name="f14" fmla="val 13205"/>
                <a:gd name="f15" fmla="val 10032"/>
                <a:gd name="f16" fmla="val 6350"/>
                <a:gd name="f17" fmla="val 13269"/>
                <a:gd name="f18" fmla="val 5880"/>
                <a:gd name="f19" fmla="val 5423"/>
                <a:gd name="f20" fmla="val 4953"/>
                <a:gd name="f21" fmla="val 13142"/>
                <a:gd name="f22" fmla="val 4699"/>
                <a:gd name="f23" fmla="val 4445"/>
                <a:gd name="f24" fmla="val 4191"/>
                <a:gd name="f25" fmla="val 13027"/>
                <a:gd name="f26" fmla="val 3798"/>
                <a:gd name="f27" fmla="val 12760"/>
                <a:gd name="f28" fmla="val 3455"/>
                <a:gd name="f29" fmla="val 12443"/>
                <a:gd name="f30" fmla="val 3176"/>
                <a:gd name="f31" fmla="val 12253"/>
                <a:gd name="f32" fmla="val 2718"/>
                <a:gd name="f33" fmla="val 11948"/>
                <a:gd name="f34" fmla="val 2325"/>
                <a:gd name="f35" fmla="val 11554"/>
                <a:gd name="f36" fmla="val 2033"/>
                <a:gd name="f37" fmla="val 10297"/>
                <a:gd name="f38" fmla="val 712"/>
                <a:gd name="f39" fmla="val 8558"/>
                <a:gd name="f40" fmla="val -37"/>
                <a:gd name="f41" fmla="val 1"/>
                <a:gd name="f42" fmla="val 5105"/>
                <a:gd name="f43" fmla="val 27"/>
                <a:gd name="f44" fmla="val 3530"/>
                <a:gd name="f45" fmla="val 611"/>
                <a:gd name="f46" fmla="val 2286"/>
                <a:gd name="f47" fmla="val 1652"/>
                <a:gd name="f48" fmla="val 1676"/>
                <a:gd name="f49" fmla="val 2236"/>
                <a:gd name="f50" fmla="val 1155"/>
                <a:gd name="f51" fmla="val 2922"/>
                <a:gd name="f52" fmla="val 763"/>
                <a:gd name="f53" fmla="val 3683"/>
                <a:gd name="f54" fmla="val 356"/>
                <a:gd name="f55" fmla="val 4433"/>
                <a:gd name="f56" fmla="val 102"/>
                <a:gd name="f57" fmla="val 5245"/>
                <a:gd name="f58" fmla="val 6096"/>
                <a:gd name="f59" fmla="+- 0 0 -90"/>
                <a:gd name="f60" fmla="*/ f3 1 13252"/>
                <a:gd name="f61" fmla="*/ f4 1 10031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13252"/>
                <a:gd name="f70" fmla="*/ f66 1 10031"/>
                <a:gd name="f71" fmla="*/ 6730 f67 1"/>
                <a:gd name="f72" fmla="*/ 5588 f66 1"/>
                <a:gd name="f73" fmla="*/ 13205 f67 1"/>
                <a:gd name="f74" fmla="*/ 10032 f66 1"/>
                <a:gd name="f75" fmla="*/ 6350 f66 1"/>
                <a:gd name="f76" fmla="*/ 4953 f66 1"/>
                <a:gd name="f77" fmla="*/ 4191 f66 1"/>
                <a:gd name="f78" fmla="*/ 12443 f67 1"/>
                <a:gd name="f79" fmla="*/ 3176 f66 1"/>
                <a:gd name="f80" fmla="*/ 11554 f67 1"/>
                <a:gd name="f81" fmla="*/ 2033 f66 1"/>
                <a:gd name="f82" fmla="*/ 1 f66 1"/>
                <a:gd name="f83" fmla="*/ 2286 f67 1"/>
                <a:gd name="f84" fmla="*/ 1652 f66 1"/>
                <a:gd name="f85" fmla="*/ 763 f67 1"/>
                <a:gd name="f86" fmla="*/ 3683 f66 1"/>
                <a:gd name="f87" fmla="*/ 0 f67 1"/>
                <a:gd name="f88" fmla="*/ 6096 f66 1"/>
                <a:gd name="f89" fmla="+- f68 0 f1"/>
                <a:gd name="f90" fmla="*/ f71 1 13252"/>
                <a:gd name="f91" fmla="*/ f72 1 10031"/>
                <a:gd name="f92" fmla="*/ f73 1 13252"/>
                <a:gd name="f93" fmla="*/ f74 1 10031"/>
                <a:gd name="f94" fmla="*/ f75 1 10031"/>
                <a:gd name="f95" fmla="*/ f76 1 10031"/>
                <a:gd name="f96" fmla="*/ f77 1 10031"/>
                <a:gd name="f97" fmla="*/ f78 1 13252"/>
                <a:gd name="f98" fmla="*/ f79 1 10031"/>
                <a:gd name="f99" fmla="*/ f80 1 13252"/>
                <a:gd name="f100" fmla="*/ f81 1 10031"/>
                <a:gd name="f101" fmla="*/ f82 1 10031"/>
                <a:gd name="f102" fmla="*/ f83 1 13252"/>
                <a:gd name="f103" fmla="*/ f84 1 10031"/>
                <a:gd name="f104" fmla="*/ f85 1 13252"/>
                <a:gd name="f105" fmla="*/ f86 1 10031"/>
                <a:gd name="f106" fmla="*/ f87 1 13252"/>
                <a:gd name="f107" fmla="*/ f88 1 10031"/>
                <a:gd name="f108" fmla="*/ f62 1 f69"/>
                <a:gd name="f109" fmla="*/ f63 1 f69"/>
                <a:gd name="f110" fmla="*/ f62 1 f70"/>
                <a:gd name="f111" fmla="*/ f64 1 f70"/>
                <a:gd name="f112" fmla="*/ f90 1 f69"/>
                <a:gd name="f113" fmla="*/ f91 1 f70"/>
                <a:gd name="f114" fmla="*/ f92 1 f69"/>
                <a:gd name="f115" fmla="*/ f93 1 f70"/>
                <a:gd name="f116" fmla="*/ f94 1 f70"/>
                <a:gd name="f117" fmla="*/ f95 1 f70"/>
                <a:gd name="f118" fmla="*/ f96 1 f70"/>
                <a:gd name="f119" fmla="*/ f97 1 f69"/>
                <a:gd name="f120" fmla="*/ f98 1 f70"/>
                <a:gd name="f121" fmla="*/ f99 1 f69"/>
                <a:gd name="f122" fmla="*/ f100 1 f70"/>
                <a:gd name="f123" fmla="*/ f101 1 f70"/>
                <a:gd name="f124" fmla="*/ f102 1 f69"/>
                <a:gd name="f125" fmla="*/ f103 1 f70"/>
                <a:gd name="f126" fmla="*/ f104 1 f69"/>
                <a:gd name="f127" fmla="*/ f105 1 f70"/>
                <a:gd name="f128" fmla="*/ f106 1 f69"/>
                <a:gd name="f129" fmla="*/ f107 1 f70"/>
                <a:gd name="f130" fmla="*/ f108 f60 1"/>
                <a:gd name="f131" fmla="*/ f109 f60 1"/>
                <a:gd name="f132" fmla="*/ f111 f61 1"/>
                <a:gd name="f133" fmla="*/ f110 f61 1"/>
                <a:gd name="f134" fmla="*/ f112 f60 1"/>
                <a:gd name="f135" fmla="*/ f113 f61 1"/>
                <a:gd name="f136" fmla="*/ f114 f60 1"/>
                <a:gd name="f137" fmla="*/ f115 f61 1"/>
                <a:gd name="f138" fmla="*/ f116 f61 1"/>
                <a:gd name="f139" fmla="*/ f117 f61 1"/>
                <a:gd name="f140" fmla="*/ f118 f61 1"/>
                <a:gd name="f141" fmla="*/ f119 f60 1"/>
                <a:gd name="f142" fmla="*/ f120 f61 1"/>
                <a:gd name="f143" fmla="*/ f121 f60 1"/>
                <a:gd name="f144" fmla="*/ f122 f61 1"/>
                <a:gd name="f145" fmla="*/ f123 f61 1"/>
                <a:gd name="f146" fmla="*/ f124 f60 1"/>
                <a:gd name="f147" fmla="*/ f125 f61 1"/>
                <a:gd name="f148" fmla="*/ f126 f60 1"/>
                <a:gd name="f149" fmla="*/ f127 f61 1"/>
                <a:gd name="f150" fmla="*/ f128 f60 1"/>
                <a:gd name="f151" fmla="*/ f129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34" y="f135"/>
                </a:cxn>
                <a:cxn ang="f89">
                  <a:pos x="f136" y="f137"/>
                </a:cxn>
                <a:cxn ang="f89">
                  <a:pos x="f136" y="f137"/>
                </a:cxn>
                <a:cxn ang="f89">
                  <a:pos x="f136" y="f138"/>
                </a:cxn>
                <a:cxn ang="f89">
                  <a:pos x="f136" y="f138"/>
                </a:cxn>
                <a:cxn ang="f89">
                  <a:pos x="f136" y="f139"/>
                </a:cxn>
                <a:cxn ang="f89">
                  <a:pos x="f136" y="f140"/>
                </a:cxn>
                <a:cxn ang="f89">
                  <a:pos x="f136" y="f140"/>
                </a:cxn>
                <a:cxn ang="f89">
                  <a:pos x="f141" y="f142"/>
                </a:cxn>
                <a:cxn ang="f89">
                  <a:pos x="f143" y="f144"/>
                </a:cxn>
                <a:cxn ang="f89">
                  <a:pos x="f134" y="f145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50" y="f151"/>
                </a:cxn>
              </a:cxnLst>
              <a:rect l="f130" t="f133" r="f131" b="f132"/>
              <a:pathLst>
                <a:path w="13252" h="1003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4" y="f16"/>
                  </a:lnTo>
                  <a:cubicBezTo>
                    <a:pt x="f14" y="f16"/>
                    <a:pt x="f14" y="f16"/>
                    <a:pt x="f14" y="f16"/>
                  </a:cubicBez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1" y="f23"/>
                    <a:pt x="f14" y="f24"/>
                  </a:cubicBezTo>
                  <a:lnTo>
                    <a:pt x="f14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8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" y="f5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6" name="Freeform: Shape 986">
              <a:extLst>
                <a:ext uri="{FF2B5EF4-FFF2-40B4-BE49-F238E27FC236}">
                  <a16:creationId xmlns:a16="http://schemas.microsoft.com/office/drawing/2014/main" id="{38E86AA9-A6D2-4C20-D736-10B52111C098}"/>
                </a:ext>
              </a:extLst>
            </p:cNvPr>
            <p:cNvSpPr/>
            <p:nvPr/>
          </p:nvSpPr>
          <p:spPr>
            <a:xfrm>
              <a:off x="9358856" y="5777672"/>
              <a:ext cx="5777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769"/>
                <a:gd name="f7" fmla="val 13839"/>
                <a:gd name="f8" fmla="val 6983"/>
                <a:gd name="f9" fmla="val 57770"/>
                <a:gd name="f10" fmla="val 53961"/>
                <a:gd name="f11" fmla="val 13770"/>
                <a:gd name="f12" fmla="val 50914"/>
                <a:gd name="f13" fmla="val 10664"/>
                <a:gd name="f14" fmla="val 6856"/>
                <a:gd name="f15" fmla="val 3070"/>
                <a:gd name="f16" fmla="val 53987"/>
                <a:gd name="f17" fmla="val 3174"/>
                <a:gd name="f18" fmla="val 64"/>
                <a:gd name="f19" fmla="val 3050"/>
                <a:gd name="f20" fmla="val 10713"/>
                <a:gd name="f21" fmla="val 3124"/>
                <a:gd name="f22" fmla="+- 0 0 -90"/>
                <a:gd name="f23" fmla="*/ f3 1 57769"/>
                <a:gd name="f24" fmla="*/ f4 1 1383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57769"/>
                <a:gd name="f33" fmla="*/ f29 1 13839"/>
                <a:gd name="f34" fmla="*/ 6983 f30 1"/>
                <a:gd name="f35" fmla="*/ 13839 f29 1"/>
                <a:gd name="f36" fmla="*/ 57770 f30 1"/>
                <a:gd name="f37" fmla="*/ 50914 f30 1"/>
                <a:gd name="f38" fmla="*/ 6856 f29 1"/>
                <a:gd name="f39" fmla="*/ 0 f29 1"/>
                <a:gd name="f40" fmla="*/ 0 f30 1"/>
                <a:gd name="f41" fmla="+- f31 0 f1"/>
                <a:gd name="f42" fmla="*/ f34 1 57769"/>
                <a:gd name="f43" fmla="*/ f35 1 13839"/>
                <a:gd name="f44" fmla="*/ f36 1 57769"/>
                <a:gd name="f45" fmla="*/ f37 1 57769"/>
                <a:gd name="f46" fmla="*/ f38 1 13839"/>
                <a:gd name="f47" fmla="*/ f39 1 13839"/>
                <a:gd name="f48" fmla="*/ f40 1 57769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2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3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5"/>
                </a:cxn>
                <a:cxn ang="f41">
                  <a:pos x="f67" y="f68"/>
                </a:cxn>
                <a:cxn ang="f41">
                  <a:pos x="f66" y="f69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64" y="f65"/>
                </a:cxn>
              </a:cxnLst>
              <a:rect l="f60" t="f63" r="f61" b="f62"/>
              <a:pathLst>
                <a:path w="57769" h="13839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2" y="f14"/>
                  </a:cubicBezTo>
                  <a:cubicBezTo>
                    <a:pt x="f12" y="f15"/>
                    <a:pt x="f16" y="f5"/>
                    <a:pt x="f9" y="f5"/>
                  </a:cubicBezTo>
                  <a:lnTo>
                    <a:pt x="f8" y="f5"/>
                  </a:lnTo>
                  <a:cubicBezTo>
                    <a:pt x="f17" y="f5"/>
                    <a:pt x="f18" y="f19"/>
                    <a:pt x="f5" y="f14"/>
                  </a:cubicBezTo>
                  <a:cubicBezTo>
                    <a:pt x="f5" y="f20"/>
                    <a:pt x="f2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7" name="Freeform: Shape 987">
              <a:extLst>
                <a:ext uri="{FF2B5EF4-FFF2-40B4-BE49-F238E27FC236}">
                  <a16:creationId xmlns:a16="http://schemas.microsoft.com/office/drawing/2014/main" id="{8D5E8BCE-68ED-C7A8-C59E-9EA02F45DA56}"/>
                </a:ext>
              </a:extLst>
            </p:cNvPr>
            <p:cNvSpPr/>
            <p:nvPr/>
          </p:nvSpPr>
          <p:spPr>
            <a:xfrm>
              <a:off x="9409267" y="5777672"/>
              <a:ext cx="36718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7188"/>
                <a:gd name="f7" fmla="val 13839"/>
                <a:gd name="f8" fmla="val 6856"/>
                <a:gd name="f9" fmla="val 3073"/>
                <a:gd name="f10" fmla="val 3070"/>
                <a:gd name="f11" fmla="val 10664"/>
                <a:gd name="f12" fmla="val 3047"/>
                <a:gd name="f13" fmla="val 13771"/>
                <a:gd name="f14" fmla="+- 0 0 -90"/>
                <a:gd name="f15" fmla="*/ f3 1 367188"/>
                <a:gd name="f16" fmla="*/ f4 1 1383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367188"/>
                <a:gd name="f25" fmla="*/ f21 1 13839"/>
                <a:gd name="f26" fmla="*/ 367188 f22 1"/>
                <a:gd name="f27" fmla="*/ 6856 f21 1"/>
                <a:gd name="f28" fmla="*/ 0 f21 1"/>
                <a:gd name="f29" fmla="*/ 6856 f22 1"/>
                <a:gd name="f30" fmla="*/ 0 f22 1"/>
                <a:gd name="f31" fmla="*/ 13839 f21 1"/>
                <a:gd name="f32" fmla="+- f23 0 f1"/>
                <a:gd name="f33" fmla="*/ f26 1 367188"/>
                <a:gd name="f34" fmla="*/ f27 1 13839"/>
                <a:gd name="f35" fmla="*/ f28 1 13839"/>
                <a:gd name="f36" fmla="*/ f29 1 367188"/>
                <a:gd name="f37" fmla="*/ f30 1 367188"/>
                <a:gd name="f38" fmla="*/ f31 1 13839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5"/>
                <a:gd name="f46" fmla="*/ f36 1 f24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6 1"/>
                <a:gd name="f56" fmla="*/ f46 f15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3" y="f55"/>
                </a:cxn>
                <a:cxn ang="f32">
                  <a:pos x="f56" y="f55"/>
                </a:cxn>
                <a:cxn ang="f32">
                  <a:pos x="f57" y="f54"/>
                </a:cxn>
                <a:cxn ang="f32">
                  <a:pos x="f56" y="f58"/>
                </a:cxn>
                <a:cxn ang="f32">
                  <a:pos x="f53" y="f58"/>
                </a:cxn>
              </a:cxnLst>
              <a:rect l="f49" t="f52" r="f50" b="f51"/>
              <a:pathLst>
                <a:path w="367188" h="13839">
                  <a:moveTo>
                    <a:pt x="f6" y="f8"/>
                  </a:moveTo>
                  <a:lnTo>
                    <a:pt x="f6" y="f5"/>
                  </a:lnTo>
                  <a:lnTo>
                    <a:pt x="f8" y="f5"/>
                  </a:lnTo>
                  <a:cubicBezTo>
                    <a:pt x="f9" y="f5"/>
                    <a:pt x="f5" y="f10"/>
                    <a:pt x="f5" y="f8"/>
                  </a:cubicBezTo>
                  <a:cubicBezTo>
                    <a:pt x="f5" y="f11"/>
                    <a:pt x="f12" y="f13"/>
                    <a:pt x="f8" y="f7"/>
                  </a:cubicBez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8" name="Freeform: Shape 988">
              <a:extLst>
                <a:ext uri="{FF2B5EF4-FFF2-40B4-BE49-F238E27FC236}">
                  <a16:creationId xmlns:a16="http://schemas.microsoft.com/office/drawing/2014/main" id="{2BDA568D-B3EC-88C6-20F8-0BE0E22E8CA4}"/>
                </a:ext>
              </a:extLst>
            </p:cNvPr>
            <p:cNvSpPr/>
            <p:nvPr/>
          </p:nvSpPr>
          <p:spPr>
            <a:xfrm>
              <a:off x="10060100" y="5777672"/>
              <a:ext cx="145627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630"/>
                <a:gd name="f7" fmla="val 13839"/>
                <a:gd name="f8" fmla="val 145631"/>
                <a:gd name="f9" fmla="val 141822"/>
                <a:gd name="f10" fmla="val 13770"/>
                <a:gd name="f11" fmla="val 138775"/>
                <a:gd name="f12" fmla="val 10664"/>
                <a:gd name="f13" fmla="val 6856"/>
                <a:gd name="f14" fmla="val 3070"/>
                <a:gd name="f15" fmla="val 141847"/>
                <a:gd name="f16" fmla="+- 0 0 -90"/>
                <a:gd name="f17" fmla="*/ f3 1 145630"/>
                <a:gd name="f18" fmla="*/ f4 1 1383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5630"/>
                <a:gd name="f27" fmla="*/ f23 1 13839"/>
                <a:gd name="f28" fmla="*/ 0 f24 1"/>
                <a:gd name="f29" fmla="*/ 13839 f23 1"/>
                <a:gd name="f30" fmla="*/ 145631 f24 1"/>
                <a:gd name="f31" fmla="*/ 138775 f24 1"/>
                <a:gd name="f32" fmla="*/ 6856 f23 1"/>
                <a:gd name="f33" fmla="*/ 0 f23 1"/>
                <a:gd name="f34" fmla="+- f25 0 f1"/>
                <a:gd name="f35" fmla="*/ f28 1 145630"/>
                <a:gd name="f36" fmla="*/ f29 1 13839"/>
                <a:gd name="f37" fmla="*/ f30 1 145630"/>
                <a:gd name="f38" fmla="*/ f31 1 145630"/>
                <a:gd name="f39" fmla="*/ f32 1 13839"/>
                <a:gd name="f40" fmla="*/ f33 1 13839"/>
                <a:gd name="f41" fmla="*/ f19 1 f26"/>
                <a:gd name="f42" fmla="*/ f20 1 f26"/>
                <a:gd name="f43" fmla="*/ f19 1 f27"/>
                <a:gd name="f44" fmla="*/ f21 1 f27"/>
                <a:gd name="f45" fmla="*/ f35 1 f26"/>
                <a:gd name="f46" fmla="*/ f36 1 f27"/>
                <a:gd name="f47" fmla="*/ f37 1 f26"/>
                <a:gd name="f48" fmla="*/ f38 1 f26"/>
                <a:gd name="f49" fmla="*/ f39 1 f27"/>
                <a:gd name="f50" fmla="*/ f40 1 f27"/>
                <a:gd name="f51" fmla="*/ f41 f17 1"/>
                <a:gd name="f52" fmla="*/ f42 f17 1"/>
                <a:gd name="f53" fmla="*/ f44 f18 1"/>
                <a:gd name="f54" fmla="*/ f43 f18 1"/>
                <a:gd name="f55" fmla="*/ f45 f17 1"/>
                <a:gd name="f56" fmla="*/ f46 f18 1"/>
                <a:gd name="f57" fmla="*/ f47 f17 1"/>
                <a:gd name="f58" fmla="*/ f48 f17 1"/>
                <a:gd name="f59" fmla="*/ f49 f18 1"/>
                <a:gd name="f60" fmla="*/ f50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5" y="f56"/>
                </a:cxn>
                <a:cxn ang="f34">
                  <a:pos x="f57" y="f56"/>
                </a:cxn>
                <a:cxn ang="f34">
                  <a:pos x="f58" y="f59"/>
                </a:cxn>
                <a:cxn ang="f34">
                  <a:pos x="f57" y="f60"/>
                </a:cxn>
                <a:cxn ang="f34">
                  <a:pos x="f55" y="f60"/>
                </a:cxn>
                <a:cxn ang="f34">
                  <a:pos x="f55" y="f56"/>
                </a:cxn>
              </a:cxnLst>
              <a:rect l="f51" t="f54" r="f52" b="f53"/>
              <a:pathLst>
                <a:path w="145630" h="13839">
                  <a:moveTo>
                    <a:pt x="f5" y="f7"/>
                  </a:moveTo>
                  <a:lnTo>
                    <a:pt x="f8" y="f7"/>
                  </a:lnTo>
                  <a:cubicBezTo>
                    <a:pt x="f9" y="f10"/>
                    <a:pt x="f11" y="f12"/>
                    <a:pt x="f11" y="f13"/>
                  </a:cubicBezTo>
                  <a:cubicBezTo>
                    <a:pt x="f11" y="f14"/>
                    <a:pt x="f15" y="f5"/>
                    <a:pt x="f8" y="f5"/>
                  </a:cubicBez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9" name="Freeform: Shape 989">
              <a:extLst>
                <a:ext uri="{FF2B5EF4-FFF2-40B4-BE49-F238E27FC236}">
                  <a16:creationId xmlns:a16="http://schemas.microsoft.com/office/drawing/2014/main" id="{15799A70-0CBB-FAF3-DA89-D9F5DB1C366C}"/>
                </a:ext>
              </a:extLst>
            </p:cNvPr>
            <p:cNvSpPr/>
            <p:nvPr/>
          </p:nvSpPr>
          <p:spPr>
            <a:xfrm>
              <a:off x="11321094" y="6502398"/>
              <a:ext cx="13752" cy="77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50"/>
                <a:gd name="f7" fmla="val 7745"/>
                <a:gd name="f8" fmla="val 3783"/>
                <a:gd name="f9" fmla="val 10678"/>
                <a:gd name="f10" fmla="val 6856"/>
                <a:gd name="f11" fmla="val 6894"/>
                <a:gd name="f12" fmla="val 3110"/>
                <a:gd name="f13" fmla="val 38"/>
                <a:gd name="f14" fmla="val 1143"/>
                <a:gd name="f15" fmla="val -13"/>
                <a:gd name="f16" fmla="val 1562"/>
                <a:gd name="f17" fmla="val 1993"/>
                <a:gd name="f18" fmla="val 2412"/>
                <a:gd name="f19" fmla="val 495"/>
                <a:gd name="f20" fmla="val 5155"/>
                <a:gd name="f21" fmla="val 2641"/>
                <a:gd name="f22" fmla="val 7288"/>
                <a:gd name="f23" fmla="val 5371"/>
                <a:gd name="f24" fmla="val 6640"/>
                <a:gd name="f25" fmla="val 7910"/>
                <a:gd name="f26" fmla="val 9586"/>
                <a:gd name="f27" fmla="val 7491"/>
                <a:gd name="f28" fmla="val 11097"/>
                <a:gd name="f29" fmla="val 6577"/>
                <a:gd name="f30" fmla="val 12100"/>
                <a:gd name="f31" fmla="val 5206"/>
                <a:gd name="f32" fmla="val 13002"/>
                <a:gd name="f33" fmla="val 4050"/>
                <a:gd name="f34" fmla="val 13496"/>
                <a:gd name="f35" fmla="val 2615"/>
                <a:gd name="f36" fmla="+- 0 0 -90"/>
                <a:gd name="f37" fmla="*/ f3 1 13750"/>
                <a:gd name="f38" fmla="*/ f4 1 7745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3750"/>
                <a:gd name="f47" fmla="*/ f43 1 7745"/>
                <a:gd name="f48" fmla="*/ 13750 f44 1"/>
                <a:gd name="f49" fmla="*/ 0 f43 1"/>
                <a:gd name="f50" fmla="*/ 6894 f44 1"/>
                <a:gd name="f51" fmla="*/ 6856 f43 1"/>
                <a:gd name="f52" fmla="*/ 38 f44 1"/>
                <a:gd name="f53" fmla="*/ 1143 f43 1"/>
                <a:gd name="f54" fmla="*/ 2412 f43 1"/>
                <a:gd name="f55" fmla="*/ 5371 f44 1"/>
                <a:gd name="f56" fmla="*/ 7745 f43 1"/>
                <a:gd name="f57" fmla="*/ 6640 f44 1"/>
                <a:gd name="f58" fmla="*/ 7910 f44 1"/>
                <a:gd name="f59" fmla="*/ 12100 f44 1"/>
                <a:gd name="f60" fmla="*/ 5206 f43 1"/>
                <a:gd name="f61" fmla="*/ 13496 f44 1"/>
                <a:gd name="f62" fmla="+- f45 0 f1"/>
                <a:gd name="f63" fmla="*/ f48 1 13750"/>
                <a:gd name="f64" fmla="*/ f49 1 7745"/>
                <a:gd name="f65" fmla="*/ f50 1 13750"/>
                <a:gd name="f66" fmla="*/ f51 1 7745"/>
                <a:gd name="f67" fmla="*/ f52 1 13750"/>
                <a:gd name="f68" fmla="*/ f53 1 7745"/>
                <a:gd name="f69" fmla="*/ f54 1 7745"/>
                <a:gd name="f70" fmla="*/ f55 1 13750"/>
                <a:gd name="f71" fmla="*/ f56 1 7745"/>
                <a:gd name="f72" fmla="*/ f57 1 13750"/>
                <a:gd name="f73" fmla="*/ f58 1 13750"/>
                <a:gd name="f74" fmla="*/ f59 1 13750"/>
                <a:gd name="f75" fmla="*/ f60 1 7745"/>
                <a:gd name="f76" fmla="*/ f61 1 13750"/>
                <a:gd name="f77" fmla="*/ f39 1 f46"/>
                <a:gd name="f78" fmla="*/ f40 1 f46"/>
                <a:gd name="f79" fmla="*/ f39 1 f47"/>
                <a:gd name="f80" fmla="*/ f41 1 f47"/>
                <a:gd name="f81" fmla="*/ f63 1 f46"/>
                <a:gd name="f82" fmla="*/ f64 1 f47"/>
                <a:gd name="f83" fmla="*/ f65 1 f46"/>
                <a:gd name="f84" fmla="*/ f66 1 f47"/>
                <a:gd name="f85" fmla="*/ f67 1 f46"/>
                <a:gd name="f86" fmla="*/ f68 1 f47"/>
                <a:gd name="f87" fmla="*/ f69 1 f47"/>
                <a:gd name="f88" fmla="*/ f70 1 f46"/>
                <a:gd name="f89" fmla="*/ f71 1 f47"/>
                <a:gd name="f90" fmla="*/ f72 1 f46"/>
                <a:gd name="f91" fmla="*/ f73 1 f46"/>
                <a:gd name="f92" fmla="*/ f74 1 f46"/>
                <a:gd name="f93" fmla="*/ f75 1 f47"/>
                <a:gd name="f94" fmla="*/ f76 1 f46"/>
                <a:gd name="f95" fmla="*/ f77 f37 1"/>
                <a:gd name="f96" fmla="*/ f78 f37 1"/>
                <a:gd name="f97" fmla="*/ f80 f38 1"/>
                <a:gd name="f98" fmla="*/ f79 f38 1"/>
                <a:gd name="f99" fmla="*/ f81 f37 1"/>
                <a:gd name="f100" fmla="*/ f82 f38 1"/>
                <a:gd name="f101" fmla="*/ f83 f37 1"/>
                <a:gd name="f102" fmla="*/ f84 f38 1"/>
                <a:gd name="f103" fmla="*/ f85 f37 1"/>
                <a:gd name="f104" fmla="*/ f86 f38 1"/>
                <a:gd name="f105" fmla="*/ f87 f38 1"/>
                <a:gd name="f106" fmla="*/ f88 f37 1"/>
                <a:gd name="f107" fmla="*/ f89 f38 1"/>
                <a:gd name="f108" fmla="*/ f90 f37 1"/>
                <a:gd name="f109" fmla="*/ f91 f37 1"/>
                <a:gd name="f110" fmla="*/ f92 f37 1"/>
                <a:gd name="f111" fmla="*/ f93 f38 1"/>
                <a:gd name="f112" fmla="*/ f9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9" y="f100"/>
                </a:cxn>
                <a:cxn ang="f62">
                  <a:pos x="f99" y="f100"/>
                </a:cxn>
                <a:cxn ang="f62">
                  <a:pos x="f101" y="f102"/>
                </a:cxn>
                <a:cxn ang="f62">
                  <a:pos x="f103" y="f100"/>
                </a:cxn>
                <a:cxn ang="f62">
                  <a:pos x="f103" y="f104"/>
                </a:cxn>
                <a:cxn ang="f62">
                  <a:pos x="f103" y="f105"/>
                </a:cxn>
                <a:cxn ang="f62">
                  <a:pos x="f106" y="f107"/>
                </a:cxn>
                <a:cxn ang="f62">
                  <a:pos x="f108" y="f107"/>
                </a:cxn>
                <a:cxn ang="f62">
                  <a:pos x="f109" y="f107"/>
                </a:cxn>
                <a:cxn ang="f62">
                  <a:pos x="f110" y="f111"/>
                </a:cxn>
                <a:cxn ang="f62">
                  <a:pos x="f112" y="f104"/>
                </a:cxn>
              </a:cxnLst>
              <a:rect l="f95" t="f98" r="f96" b="f97"/>
              <a:pathLst>
                <a:path w="13750" h="7745">
                  <a:moveTo>
                    <a:pt x="f6" y="f5"/>
                  </a:moveTo>
                  <a:lnTo>
                    <a:pt x="f6" y="f5"/>
                  </a:lnTo>
                  <a:cubicBezTo>
                    <a:pt x="f6" y="f8"/>
                    <a:pt x="f9" y="f10"/>
                    <a:pt x="f11" y="f10"/>
                  </a:cubicBezTo>
                  <a:cubicBezTo>
                    <a:pt x="f12" y="f10"/>
                    <a:pt x="f13" y="f8"/>
                    <a:pt x="f13" y="f5"/>
                  </a:cubicBez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cubicBezTo>
                    <a:pt x="f19" y="f20"/>
                    <a:pt x="f21" y="f22"/>
                    <a:pt x="f23" y="f7"/>
                  </a:cubicBezTo>
                  <a:lnTo>
                    <a:pt x="f24" y="f7"/>
                  </a:lnTo>
                  <a:lnTo>
                    <a:pt x="f25" y="f7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4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0" name="Freeform: Shape 990">
              <a:extLst>
                <a:ext uri="{FF2B5EF4-FFF2-40B4-BE49-F238E27FC236}">
                  <a16:creationId xmlns:a16="http://schemas.microsoft.com/office/drawing/2014/main" id="{715F57F8-90BE-E2AB-AFEB-2A9353AC513F}"/>
                </a:ext>
              </a:extLst>
            </p:cNvPr>
            <p:cNvSpPr/>
            <p:nvPr/>
          </p:nvSpPr>
          <p:spPr>
            <a:xfrm>
              <a:off x="9770354" y="6116805"/>
              <a:ext cx="12947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52"/>
                <a:gd name="f7" fmla="val 13712"/>
                <a:gd name="f8" fmla="val 2"/>
                <a:gd name="f9" fmla="val 6856"/>
                <a:gd name="f10" fmla="val 10640"/>
                <a:gd name="f11" fmla="val 3075"/>
                <a:gd name="f12" fmla="val 13713"/>
                <a:gd name="f13" fmla="val 6858"/>
                <a:gd name="f14" fmla="val 9169"/>
                <a:gd name="f15" fmla="val 6096"/>
                <a:gd name="f16" fmla="val 3073"/>
                <a:gd name="f17" fmla="val 2580"/>
                <a:gd name="f18" fmla="val 330"/>
                <a:gd name="f19" fmla="val -87"/>
                <a:gd name="f20" fmla="val 3327"/>
                <a:gd name="f21" fmla="+- 0 0 -90"/>
                <a:gd name="f22" fmla="*/ f3 1 12952"/>
                <a:gd name="f23" fmla="*/ f4 1 1371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2952"/>
                <a:gd name="f32" fmla="*/ f28 1 13712"/>
                <a:gd name="f33" fmla="*/ 2 f29 1"/>
                <a:gd name="f34" fmla="*/ 6856 f28 1"/>
                <a:gd name="f35" fmla="*/ 6858 f29 1"/>
                <a:gd name="f36" fmla="*/ 13713 f28 1"/>
                <a:gd name="f37" fmla="*/ 12952 f29 1"/>
                <a:gd name="f38" fmla="*/ 6096 f29 1"/>
                <a:gd name="f39" fmla="*/ 0 f28 1"/>
                <a:gd name="f40" fmla="+- f30 0 f1"/>
                <a:gd name="f41" fmla="*/ f33 1 12952"/>
                <a:gd name="f42" fmla="*/ f34 1 13712"/>
                <a:gd name="f43" fmla="*/ f35 1 12952"/>
                <a:gd name="f44" fmla="*/ f36 1 13712"/>
                <a:gd name="f45" fmla="*/ f37 1 12952"/>
                <a:gd name="f46" fmla="*/ f38 1 12952"/>
                <a:gd name="f47" fmla="*/ f39 1 13712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8" y="f64"/>
                </a:cxn>
                <a:cxn ang="f40">
                  <a:pos x="f67" y="f69"/>
                </a:cxn>
                <a:cxn ang="f40">
                  <a:pos x="f68" y="f69"/>
                </a:cxn>
                <a:cxn ang="f40">
                  <a:pos x="f63" y="f64"/>
                </a:cxn>
              </a:cxnLst>
              <a:rect l="f59" t="f62" r="f60" b="f61"/>
              <a:pathLst>
                <a:path w="12952" h="13712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lnTo>
                    <a:pt x="f6" y="f12"/>
                  </a:lnTo>
                  <a:cubicBezTo>
                    <a:pt x="f14" y="f12"/>
                    <a:pt x="f15" y="f10"/>
                    <a:pt x="f15" y="f9"/>
                  </a:cubicBezTo>
                  <a:cubicBezTo>
                    <a:pt x="f15" y="f16"/>
                    <a:pt x="f14" y="f5"/>
                    <a:pt x="f6" y="f5"/>
                  </a:cubicBezTo>
                  <a:lnTo>
                    <a:pt x="f15" y="f5"/>
                  </a:lnTo>
                  <a:cubicBezTo>
                    <a:pt x="f17" y="f18"/>
                    <a:pt x="f19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1" name="Freeform: Shape 991">
              <a:extLst>
                <a:ext uri="{FF2B5EF4-FFF2-40B4-BE49-F238E27FC236}">
                  <a16:creationId xmlns:a16="http://schemas.microsoft.com/office/drawing/2014/main" id="{4C3A8E44-A503-CDB7-0A41-CFBB9CC53D51}"/>
                </a:ext>
              </a:extLst>
            </p:cNvPr>
            <p:cNvSpPr/>
            <p:nvPr/>
          </p:nvSpPr>
          <p:spPr>
            <a:xfrm>
              <a:off x="10035466" y="6436891"/>
              <a:ext cx="13834" cy="68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6856"/>
                <a:gd name="f8" fmla="val 13839"/>
                <a:gd name="f9" fmla="val 13775"/>
                <a:gd name="f10" fmla="val 3809"/>
                <a:gd name="f11" fmla="val 10665"/>
                <a:gd name="f12" fmla="val 3073"/>
                <a:gd name="f13" fmla="val 3784"/>
                <a:gd name="f14" fmla="val 50"/>
                <a:gd name="f15" fmla="val 3212"/>
                <a:gd name="f16" fmla="val 2323"/>
                <a:gd name="f17" fmla="val 5955"/>
                <a:gd name="f18" fmla="val 5459"/>
                <a:gd name="f19" fmla="val 6602"/>
                <a:gd name="f20" fmla="val 5929"/>
                <a:gd name="f21" fmla="val 6666"/>
                <a:gd name="f22" fmla="val 6399"/>
                <a:gd name="f23" fmla="val 7401"/>
                <a:gd name="f24" fmla="val 6679"/>
                <a:gd name="f25" fmla="val 7960"/>
                <a:gd name="f26" fmla="val 8507"/>
                <a:gd name="f27" fmla="val 8926"/>
                <a:gd name="f28" fmla="val 6653"/>
                <a:gd name="f29" fmla="val 9357"/>
                <a:gd name="f30" fmla="val 9776"/>
                <a:gd name="f31" fmla="val 10208"/>
                <a:gd name="f32" fmla="val 6437"/>
                <a:gd name="f33" fmla="val 10601"/>
                <a:gd name="f34" fmla="val 6183"/>
                <a:gd name="f35" fmla="val 10919"/>
                <a:gd name="f36" fmla="val 5841"/>
                <a:gd name="f37" fmla="val 11935"/>
                <a:gd name="f38" fmla="val 5079"/>
                <a:gd name="f39" fmla="val 11998"/>
                <a:gd name="f40" fmla="val 4748"/>
                <a:gd name="f41" fmla="val 4393"/>
                <a:gd name="f42" fmla="val 4063"/>
                <a:gd name="f43" fmla="val 12570"/>
                <a:gd name="f44" fmla="val 3174"/>
                <a:gd name="f45" fmla="val 2285"/>
                <a:gd name="f46" fmla="val 1778"/>
                <a:gd name="f47" fmla="val 1270"/>
                <a:gd name="f48" fmla="val 889"/>
                <a:gd name="f49" fmla="+- 0 0 -90"/>
                <a:gd name="f50" fmla="*/ f3 1 13838"/>
                <a:gd name="f51" fmla="*/ f4 1 6856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3838"/>
                <a:gd name="f60" fmla="*/ f56 1 6856"/>
                <a:gd name="f61" fmla="*/ 13839 f57 1"/>
                <a:gd name="f62" fmla="*/ 0 f56 1"/>
                <a:gd name="f63" fmla="*/ 6856 f57 1"/>
                <a:gd name="f64" fmla="*/ 6856 f56 1"/>
                <a:gd name="f65" fmla="*/ 0 f57 1"/>
                <a:gd name="f66" fmla="*/ 5459 f57 1"/>
                <a:gd name="f67" fmla="*/ 6602 f56 1"/>
                <a:gd name="f68" fmla="*/ 8507 f57 1"/>
                <a:gd name="f69" fmla="*/ 9776 f57 1"/>
                <a:gd name="f70" fmla="*/ 10919 f57 1"/>
                <a:gd name="f71" fmla="*/ 5841 f56 1"/>
                <a:gd name="f72" fmla="*/ 11935 f57 1"/>
                <a:gd name="f73" fmla="*/ 5079 f56 1"/>
                <a:gd name="f74" fmla="*/ 4063 f56 1"/>
                <a:gd name="f75" fmla="*/ 12570 f57 1"/>
                <a:gd name="f76" fmla="*/ 3174 f56 1"/>
                <a:gd name="f77" fmla="*/ 1778 f56 1"/>
                <a:gd name="f78" fmla="+- f58 0 f1"/>
                <a:gd name="f79" fmla="*/ f61 1 13838"/>
                <a:gd name="f80" fmla="*/ f62 1 6856"/>
                <a:gd name="f81" fmla="*/ f63 1 13838"/>
                <a:gd name="f82" fmla="*/ f64 1 6856"/>
                <a:gd name="f83" fmla="*/ f65 1 13838"/>
                <a:gd name="f84" fmla="*/ f66 1 13838"/>
                <a:gd name="f85" fmla="*/ f67 1 6856"/>
                <a:gd name="f86" fmla="*/ f68 1 13838"/>
                <a:gd name="f87" fmla="*/ f69 1 13838"/>
                <a:gd name="f88" fmla="*/ f70 1 13838"/>
                <a:gd name="f89" fmla="*/ f71 1 6856"/>
                <a:gd name="f90" fmla="*/ f72 1 13838"/>
                <a:gd name="f91" fmla="*/ f73 1 6856"/>
                <a:gd name="f92" fmla="*/ f74 1 6856"/>
                <a:gd name="f93" fmla="*/ f75 1 13838"/>
                <a:gd name="f94" fmla="*/ f76 1 6856"/>
                <a:gd name="f95" fmla="*/ f77 1 6856"/>
                <a:gd name="f96" fmla="*/ f52 1 f59"/>
                <a:gd name="f97" fmla="*/ f53 1 f59"/>
                <a:gd name="f98" fmla="*/ f52 1 f60"/>
                <a:gd name="f99" fmla="*/ f54 1 f60"/>
                <a:gd name="f100" fmla="*/ f79 1 f59"/>
                <a:gd name="f101" fmla="*/ f80 1 f60"/>
                <a:gd name="f102" fmla="*/ f81 1 f59"/>
                <a:gd name="f103" fmla="*/ f82 1 f60"/>
                <a:gd name="f104" fmla="*/ f83 1 f59"/>
                <a:gd name="f105" fmla="*/ f84 1 f59"/>
                <a:gd name="f106" fmla="*/ f85 1 f60"/>
                <a:gd name="f107" fmla="*/ f86 1 f59"/>
                <a:gd name="f108" fmla="*/ f87 1 f59"/>
                <a:gd name="f109" fmla="*/ f88 1 f59"/>
                <a:gd name="f110" fmla="*/ f89 1 f60"/>
                <a:gd name="f111" fmla="*/ f90 1 f59"/>
                <a:gd name="f112" fmla="*/ f91 1 f60"/>
                <a:gd name="f113" fmla="*/ f92 1 f60"/>
                <a:gd name="f114" fmla="*/ f93 1 f59"/>
                <a:gd name="f115" fmla="*/ f94 1 f60"/>
                <a:gd name="f116" fmla="*/ f95 1 f60"/>
                <a:gd name="f117" fmla="*/ f96 f50 1"/>
                <a:gd name="f118" fmla="*/ f97 f50 1"/>
                <a:gd name="f119" fmla="*/ f99 f51 1"/>
                <a:gd name="f120" fmla="*/ f98 f51 1"/>
                <a:gd name="f121" fmla="*/ f100 f50 1"/>
                <a:gd name="f122" fmla="*/ f101 f51 1"/>
                <a:gd name="f123" fmla="*/ f102 f50 1"/>
                <a:gd name="f124" fmla="*/ f103 f51 1"/>
                <a:gd name="f125" fmla="*/ f104 f50 1"/>
                <a:gd name="f126" fmla="*/ f105 f50 1"/>
                <a:gd name="f127" fmla="*/ f106 f51 1"/>
                <a:gd name="f128" fmla="*/ f107 f50 1"/>
                <a:gd name="f129" fmla="*/ f108 f50 1"/>
                <a:gd name="f130" fmla="*/ f109 f50 1"/>
                <a:gd name="f131" fmla="*/ f110 f51 1"/>
                <a:gd name="f132" fmla="*/ f111 f50 1"/>
                <a:gd name="f133" fmla="*/ f112 f51 1"/>
                <a:gd name="f134" fmla="*/ f113 f51 1"/>
                <a:gd name="f135" fmla="*/ f114 f50 1"/>
                <a:gd name="f136" fmla="*/ f115 f51 1"/>
                <a:gd name="f137" fmla="*/ f116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1" y="f122"/>
                </a:cxn>
                <a:cxn ang="f78">
                  <a:pos x="f121" y="f122"/>
                </a:cxn>
                <a:cxn ang="f78">
                  <a:pos x="f123" y="f124"/>
                </a:cxn>
                <a:cxn ang="f78">
                  <a:pos x="f125" y="f122"/>
                </a:cxn>
                <a:cxn ang="f78">
                  <a:pos x="f125" y="f122"/>
                </a:cxn>
                <a:cxn ang="f78">
                  <a:pos x="f126" y="f127"/>
                </a:cxn>
                <a:cxn ang="f78">
                  <a:pos x="f123" y="f127"/>
                </a:cxn>
                <a:cxn ang="f78">
                  <a:pos x="f128" y="f127"/>
                </a:cxn>
                <a:cxn ang="f78">
                  <a:pos x="f129" y="f127"/>
                </a:cxn>
                <a:cxn ang="f78">
                  <a:pos x="f130" y="f131"/>
                </a:cxn>
                <a:cxn ang="f78">
                  <a:pos x="f132" y="f133"/>
                </a:cxn>
                <a:cxn ang="f78">
                  <a:pos x="f132" y="f134"/>
                </a:cxn>
                <a:cxn ang="f78">
                  <a:pos x="f135" y="f136"/>
                </a:cxn>
                <a:cxn ang="f78">
                  <a:pos x="f135" y="f136"/>
                </a:cxn>
                <a:cxn ang="f78">
                  <a:pos x="f135" y="f137"/>
                </a:cxn>
                <a:cxn ang="f78">
                  <a:pos x="f121" y="f122"/>
                </a:cxn>
              </a:cxnLst>
              <a:rect l="f117" t="f120" r="f118" b="f119"/>
              <a:pathLst>
                <a:path w="13838" h="6856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11" y="f7"/>
                    <a:pt x="f7" y="f7"/>
                  </a:cubicBezTo>
                  <a:cubicBezTo>
                    <a:pt x="f12" y="f7"/>
                    <a:pt x="f5" y="f13"/>
                    <a:pt x="f5" y="f5"/>
                  </a:cubicBezTo>
                  <a:lnTo>
                    <a:pt x="f5" y="f5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1"/>
                    <a:pt x="f7" y="f19"/>
                  </a:cubicBezTo>
                  <a:cubicBezTo>
                    <a:pt x="f23" y="f24"/>
                    <a:pt x="f25" y="f24"/>
                    <a:pt x="f26" y="f19"/>
                  </a:cubicBezTo>
                  <a:cubicBezTo>
                    <a:pt x="f27" y="f28"/>
                    <a:pt x="f29" y="f28"/>
                    <a:pt x="f30" y="f19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38"/>
                  </a:lnTo>
                  <a:cubicBezTo>
                    <a:pt x="f39" y="f40"/>
                    <a:pt x="f39" y="f41"/>
                    <a:pt x="f37" y="f42"/>
                  </a:cubicBezTo>
                  <a:cubicBezTo>
                    <a:pt x="f37" y="f42"/>
                    <a:pt x="f37" y="f42"/>
                    <a:pt x="f43" y="f44"/>
                  </a:cubicBezTo>
                  <a:lnTo>
                    <a:pt x="f43" y="f44"/>
                  </a:lnTo>
                  <a:cubicBezTo>
                    <a:pt x="f43" y="f44"/>
                    <a:pt x="f43" y="f45"/>
                    <a:pt x="f43" y="f46"/>
                  </a:cubicBezTo>
                  <a:cubicBezTo>
                    <a:pt x="f43" y="f47"/>
                    <a:pt x="f8" y="f48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2" name="Freeform: Shape 992">
              <a:extLst>
                <a:ext uri="{FF2B5EF4-FFF2-40B4-BE49-F238E27FC236}">
                  <a16:creationId xmlns:a16="http://schemas.microsoft.com/office/drawing/2014/main" id="{462BEC24-581F-C28C-D089-590A23CE4EF5}"/>
                </a:ext>
              </a:extLst>
            </p:cNvPr>
            <p:cNvSpPr/>
            <p:nvPr/>
          </p:nvSpPr>
          <p:spPr>
            <a:xfrm>
              <a:off x="10046384" y="5007089"/>
              <a:ext cx="13761" cy="7774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59"/>
                <a:gd name="f7" fmla="val 777439"/>
                <a:gd name="f8" fmla="val 6856"/>
                <a:gd name="f9" fmla="val 17"/>
                <a:gd name="f10" fmla="val 4685"/>
                <a:gd name="f11" fmla="val 87"/>
                <a:gd name="f12" fmla="val 2666"/>
                <a:gd name="f13" fmla="val 1166"/>
                <a:gd name="f14" fmla="val 1396"/>
                <a:gd name="f15" fmla="val 2937"/>
                <a:gd name="f16" fmla="val 495"/>
                <a:gd name="f17" fmla="val 4098"/>
                <a:gd name="f18" fmla="val 5529"/>
                <a:gd name="f19" fmla="val 7000"/>
                <a:gd name="f20" fmla="val 773653"/>
                <a:gd name="f21" fmla="val 3073"/>
                <a:gd name="f22" fmla="val 770583"/>
                <a:gd name="f23" fmla="val 10640"/>
                <a:gd name="f24" fmla="val 13713"/>
                <a:gd name="f25" fmla="val 13775"/>
                <a:gd name="f26" fmla="val 6537"/>
                <a:gd name="f27" fmla="val 6067"/>
                <a:gd name="f28" fmla="val 5604"/>
                <a:gd name="f29" fmla="val 4715"/>
                <a:gd name="f30" fmla="val 4334"/>
                <a:gd name="f31" fmla="val 12608"/>
                <a:gd name="f32" fmla="val 1555"/>
                <a:gd name="f33" fmla="val 9839"/>
                <a:gd name="f34" fmla="val -193"/>
                <a:gd name="f35" fmla="+- 0 0 -90"/>
                <a:gd name="f36" fmla="*/ f3 1 13759"/>
                <a:gd name="f37" fmla="*/ f4 1 77743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3759"/>
                <a:gd name="f46" fmla="*/ f42 1 777439"/>
                <a:gd name="f47" fmla="*/ 6856 f43 1"/>
                <a:gd name="f48" fmla="*/ 17 f42 1"/>
                <a:gd name="f49" fmla="*/ 1396 f43 1"/>
                <a:gd name="f50" fmla="*/ 2937 f42 1"/>
                <a:gd name="f51" fmla="*/ 0 f43 1"/>
                <a:gd name="f52" fmla="*/ 7000 f42 1"/>
                <a:gd name="f53" fmla="*/ 777439 f42 1"/>
                <a:gd name="f54" fmla="*/ 770583 f42 1"/>
                <a:gd name="f55" fmla="*/ 13713 f43 1"/>
                <a:gd name="f56" fmla="*/ 5604 f42 1"/>
                <a:gd name="f57" fmla="*/ 4334 f42 1"/>
                <a:gd name="f58" fmla="+- f44 0 f1"/>
                <a:gd name="f59" fmla="*/ f47 1 13759"/>
                <a:gd name="f60" fmla="*/ f48 1 777439"/>
                <a:gd name="f61" fmla="*/ f49 1 13759"/>
                <a:gd name="f62" fmla="*/ f50 1 777439"/>
                <a:gd name="f63" fmla="*/ f51 1 13759"/>
                <a:gd name="f64" fmla="*/ f52 1 777439"/>
                <a:gd name="f65" fmla="*/ f53 1 777439"/>
                <a:gd name="f66" fmla="*/ f54 1 777439"/>
                <a:gd name="f67" fmla="*/ f55 1 13759"/>
                <a:gd name="f68" fmla="*/ f56 1 777439"/>
                <a:gd name="f69" fmla="*/ f57 1 777439"/>
                <a:gd name="f70" fmla="*/ f38 1 f45"/>
                <a:gd name="f71" fmla="*/ f39 1 f45"/>
                <a:gd name="f72" fmla="*/ f38 1 f46"/>
                <a:gd name="f73" fmla="*/ f40 1 f46"/>
                <a:gd name="f74" fmla="*/ f59 1 f45"/>
                <a:gd name="f75" fmla="*/ f60 1 f46"/>
                <a:gd name="f76" fmla="*/ f61 1 f45"/>
                <a:gd name="f77" fmla="*/ f62 1 f46"/>
                <a:gd name="f78" fmla="*/ f63 1 f45"/>
                <a:gd name="f79" fmla="*/ f64 1 f46"/>
                <a:gd name="f80" fmla="*/ f65 1 f46"/>
                <a:gd name="f81" fmla="*/ f66 1 f46"/>
                <a:gd name="f82" fmla="*/ f67 1 f45"/>
                <a:gd name="f83" fmla="*/ f68 1 f46"/>
                <a:gd name="f84" fmla="*/ f69 1 f46"/>
                <a:gd name="f85" fmla="*/ f70 f36 1"/>
                <a:gd name="f86" fmla="*/ f71 f36 1"/>
                <a:gd name="f87" fmla="*/ f73 f37 1"/>
                <a:gd name="f88" fmla="*/ f72 f37 1"/>
                <a:gd name="f89" fmla="*/ f74 f36 1"/>
                <a:gd name="f90" fmla="*/ f75 f37 1"/>
                <a:gd name="f91" fmla="*/ f76 f36 1"/>
                <a:gd name="f92" fmla="*/ f77 f37 1"/>
                <a:gd name="f93" fmla="*/ f78 f36 1"/>
                <a:gd name="f94" fmla="*/ f79 f37 1"/>
                <a:gd name="f95" fmla="*/ f80 f37 1"/>
                <a:gd name="f96" fmla="*/ f81 f37 1"/>
                <a:gd name="f97" fmla="*/ f82 f36 1"/>
                <a:gd name="f98" fmla="*/ f83 f37 1"/>
                <a:gd name="f99" fmla="*/ f8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93" y="f94"/>
                </a:cxn>
                <a:cxn ang="f58">
                  <a:pos x="f93" y="f95"/>
                </a:cxn>
                <a:cxn ang="f58">
                  <a:pos x="f89" y="f96"/>
                </a:cxn>
                <a:cxn ang="f58">
                  <a:pos x="f97" y="f95"/>
                </a:cxn>
                <a:cxn ang="f58">
                  <a:pos x="f97" y="f94"/>
                </a:cxn>
                <a:cxn ang="f58">
                  <a:pos x="f97" y="f94"/>
                </a:cxn>
                <a:cxn ang="f58">
                  <a:pos x="f97" y="f98"/>
                </a:cxn>
                <a:cxn ang="f58">
                  <a:pos x="f97" y="f99"/>
                </a:cxn>
                <a:cxn ang="f58">
                  <a:pos x="f97" y="f99"/>
                </a:cxn>
                <a:cxn ang="f58">
                  <a:pos x="f89" y="f90"/>
                </a:cxn>
              </a:cxnLst>
              <a:rect l="f85" t="f88" r="f86" b="f87"/>
              <a:pathLst>
                <a:path w="13759" h="7774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5" y="f18"/>
                    <a:pt x="f5" y="f19"/>
                  </a:cubicBezTo>
                  <a:lnTo>
                    <a:pt x="f5" y="f7"/>
                  </a:lnTo>
                  <a:cubicBezTo>
                    <a:pt x="f5" y="f20"/>
                    <a:pt x="f21" y="f22"/>
                    <a:pt x="f8" y="f22"/>
                  </a:cubicBezTo>
                  <a:cubicBezTo>
                    <a:pt x="f23" y="f22"/>
                    <a:pt x="f24" y="f20"/>
                    <a:pt x="f24" y="f7"/>
                  </a:cubicBezTo>
                  <a:lnTo>
                    <a:pt x="f24" y="f19"/>
                  </a:lnTo>
                  <a:lnTo>
                    <a:pt x="f24" y="f19"/>
                  </a:lnTo>
                  <a:cubicBezTo>
                    <a:pt x="f25" y="f26"/>
                    <a:pt x="f25" y="f27"/>
                    <a:pt x="f24" y="f28"/>
                  </a:cubicBezTo>
                  <a:cubicBezTo>
                    <a:pt x="f24" y="f28"/>
                    <a:pt x="f24" y="f29"/>
                    <a:pt x="f24" y="f30"/>
                  </a:cubicBezTo>
                  <a:lnTo>
                    <a:pt x="f24" y="f30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3" name="Freeform: Shape 993">
              <a:extLst>
                <a:ext uri="{FF2B5EF4-FFF2-40B4-BE49-F238E27FC236}">
                  <a16:creationId xmlns:a16="http://schemas.microsoft.com/office/drawing/2014/main" id="{36B00886-3818-EDFE-1A8D-9529B209EA29}"/>
                </a:ext>
              </a:extLst>
            </p:cNvPr>
            <p:cNvSpPr/>
            <p:nvPr/>
          </p:nvSpPr>
          <p:spPr>
            <a:xfrm>
              <a:off x="10046384" y="5777672"/>
              <a:ext cx="13587" cy="2427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86"/>
                <a:gd name="f7" fmla="val 242761"/>
                <a:gd name="f8" fmla="val 6857"/>
                <a:gd name="f9" fmla="val 3074"/>
                <a:gd name="f10" fmla="val 1"/>
                <a:gd name="f11" fmla="val 3070"/>
                <a:gd name="f12" fmla="val 6856"/>
                <a:gd name="f13" fmla="val 236287"/>
                <a:gd name="f14" fmla="val -25"/>
                <a:gd name="f15" fmla="val 237762"/>
                <a:gd name="f16" fmla="val 471"/>
                <a:gd name="f17" fmla="val 239199"/>
                <a:gd name="f18" fmla="val 1397"/>
                <a:gd name="f19" fmla="val 240350"/>
                <a:gd name="f20" fmla="val 2413"/>
                <a:gd name="f21" fmla="val 241365"/>
                <a:gd name="f22" fmla="val 3327"/>
                <a:gd name="f23" fmla="val 242032"/>
                <a:gd name="f24" fmla="val 4356"/>
                <a:gd name="f25" fmla="val 242507"/>
                <a:gd name="f26" fmla="val 5460"/>
                <a:gd name="f27" fmla="val 242762"/>
                <a:gd name="f28" fmla="val 6730"/>
                <a:gd name="f29" fmla="val 8000"/>
                <a:gd name="f30" fmla="val 11238"/>
                <a:gd name="f31" fmla="val 242152"/>
                <a:gd name="f32" fmla="val 239326"/>
                <a:gd name="f33" fmla="val 236033"/>
                <a:gd name="f34" fmla="val 3118"/>
                <a:gd name="f35" fmla="val 10590"/>
                <a:gd name="f36" fmla="val 70"/>
                <a:gd name="f37" fmla="+- 0 0 -90"/>
                <a:gd name="f38" fmla="*/ f3 1 13586"/>
                <a:gd name="f39" fmla="*/ f4 1 242761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3586"/>
                <a:gd name="f48" fmla="*/ f44 1 242761"/>
                <a:gd name="f49" fmla="*/ 6857 f45 1"/>
                <a:gd name="f50" fmla="*/ 0 f44 1"/>
                <a:gd name="f51" fmla="*/ 1 f45 1"/>
                <a:gd name="f52" fmla="*/ 6856 f44 1"/>
                <a:gd name="f53" fmla="*/ 236287 f44 1"/>
                <a:gd name="f54" fmla="*/ 1397 f45 1"/>
                <a:gd name="f55" fmla="*/ 240350 f44 1"/>
                <a:gd name="f56" fmla="*/ 2413 f45 1"/>
                <a:gd name="f57" fmla="*/ 241365 f44 1"/>
                <a:gd name="f58" fmla="*/ 5460 f45 1"/>
                <a:gd name="f59" fmla="*/ 242762 f44 1"/>
                <a:gd name="f60" fmla="*/ 6730 f45 1"/>
                <a:gd name="f61" fmla="*/ 8000 f45 1"/>
                <a:gd name="f62" fmla="*/ 13586 f45 1"/>
                <a:gd name="f63" fmla="*/ 236033 f44 1"/>
                <a:gd name="f64" fmla="+- f46 0 f1"/>
                <a:gd name="f65" fmla="*/ f49 1 13586"/>
                <a:gd name="f66" fmla="*/ f50 1 242761"/>
                <a:gd name="f67" fmla="*/ f51 1 13586"/>
                <a:gd name="f68" fmla="*/ f52 1 242761"/>
                <a:gd name="f69" fmla="*/ f53 1 242761"/>
                <a:gd name="f70" fmla="*/ f54 1 13586"/>
                <a:gd name="f71" fmla="*/ f55 1 242761"/>
                <a:gd name="f72" fmla="*/ f56 1 13586"/>
                <a:gd name="f73" fmla="*/ f57 1 242761"/>
                <a:gd name="f74" fmla="*/ f58 1 13586"/>
                <a:gd name="f75" fmla="*/ f59 1 242761"/>
                <a:gd name="f76" fmla="*/ f60 1 13586"/>
                <a:gd name="f77" fmla="*/ f61 1 13586"/>
                <a:gd name="f78" fmla="*/ f62 1 13586"/>
                <a:gd name="f79" fmla="*/ f63 1 242761"/>
                <a:gd name="f80" fmla="*/ f40 1 f47"/>
                <a:gd name="f81" fmla="*/ f41 1 f47"/>
                <a:gd name="f82" fmla="*/ f40 1 f48"/>
                <a:gd name="f83" fmla="*/ f42 1 f48"/>
                <a:gd name="f84" fmla="*/ f65 1 f47"/>
                <a:gd name="f85" fmla="*/ f66 1 f48"/>
                <a:gd name="f86" fmla="*/ f67 1 f47"/>
                <a:gd name="f87" fmla="*/ f68 1 f48"/>
                <a:gd name="f88" fmla="*/ f69 1 f48"/>
                <a:gd name="f89" fmla="*/ f70 1 f47"/>
                <a:gd name="f90" fmla="*/ f71 1 f48"/>
                <a:gd name="f91" fmla="*/ f72 1 f47"/>
                <a:gd name="f92" fmla="*/ f73 1 f48"/>
                <a:gd name="f93" fmla="*/ f74 1 f47"/>
                <a:gd name="f94" fmla="*/ f75 1 f48"/>
                <a:gd name="f95" fmla="*/ f76 1 f47"/>
                <a:gd name="f96" fmla="*/ f77 1 f47"/>
                <a:gd name="f97" fmla="*/ f78 1 f47"/>
                <a:gd name="f98" fmla="*/ f79 1 f48"/>
                <a:gd name="f99" fmla="*/ f80 f38 1"/>
                <a:gd name="f100" fmla="*/ f81 f38 1"/>
                <a:gd name="f101" fmla="*/ f83 f39 1"/>
                <a:gd name="f102" fmla="*/ f82 f39 1"/>
                <a:gd name="f103" fmla="*/ f84 f38 1"/>
                <a:gd name="f104" fmla="*/ f85 f39 1"/>
                <a:gd name="f105" fmla="*/ f86 f38 1"/>
                <a:gd name="f106" fmla="*/ f87 f39 1"/>
                <a:gd name="f107" fmla="*/ f88 f39 1"/>
                <a:gd name="f108" fmla="*/ f89 f38 1"/>
                <a:gd name="f109" fmla="*/ f90 f39 1"/>
                <a:gd name="f110" fmla="*/ f91 f38 1"/>
                <a:gd name="f111" fmla="*/ f92 f39 1"/>
                <a:gd name="f112" fmla="*/ f93 f38 1"/>
                <a:gd name="f113" fmla="*/ f94 f39 1"/>
                <a:gd name="f114" fmla="*/ f95 f38 1"/>
                <a:gd name="f115" fmla="*/ f96 f38 1"/>
                <a:gd name="f116" fmla="*/ f97 f38 1"/>
                <a:gd name="f117" fmla="*/ f98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3" y="f104"/>
                </a:cxn>
                <a:cxn ang="f64">
                  <a:pos x="f105" y="f106"/>
                </a:cxn>
                <a:cxn ang="f64">
                  <a:pos x="f105" y="f107"/>
                </a:cxn>
                <a:cxn ang="f64">
                  <a:pos x="f108" y="f109"/>
                </a:cxn>
                <a:cxn ang="f64">
                  <a:pos x="f108" y="f109"/>
                </a:cxn>
                <a:cxn ang="f64">
                  <a:pos x="f110" y="f111"/>
                </a:cxn>
                <a:cxn ang="f64">
                  <a:pos x="f112" y="f113"/>
                </a:cxn>
                <a:cxn ang="f64">
                  <a:pos x="f114" y="f113"/>
                </a:cxn>
                <a:cxn ang="f64">
                  <a:pos x="f115" y="f113"/>
                </a:cxn>
                <a:cxn ang="f64">
                  <a:pos x="f116" y="f117"/>
                </a:cxn>
                <a:cxn ang="f64">
                  <a:pos x="f116" y="f106"/>
                </a:cxn>
                <a:cxn ang="f64">
                  <a:pos x="f103" y="f104"/>
                </a:cxn>
              </a:cxnLst>
              <a:rect l="f99" t="f102" r="f100" b="f101"/>
              <a:pathLst>
                <a:path w="13586" h="242761">
                  <a:moveTo>
                    <a:pt x="f8" y="f5"/>
                  </a:moveTo>
                  <a:cubicBezTo>
                    <a:pt x="f9" y="f5"/>
                    <a:pt x="f10" y="f11"/>
                    <a:pt x="f10" y="f12"/>
                  </a:cubicBezTo>
                  <a:lnTo>
                    <a:pt x="f10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8" y="f27"/>
                  </a:lnTo>
                  <a:lnTo>
                    <a:pt x="f29" y="f27"/>
                  </a:lnTo>
                  <a:cubicBezTo>
                    <a:pt x="f30" y="f31"/>
                    <a:pt x="f6" y="f32"/>
                    <a:pt x="f6" y="f33"/>
                  </a:cubicBezTo>
                  <a:lnTo>
                    <a:pt x="f6" y="f12"/>
                  </a:lnTo>
                  <a:cubicBezTo>
                    <a:pt x="f6" y="f34"/>
                    <a:pt x="f35" y="f3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4" name="Freeform: Shape 994">
              <a:extLst>
                <a:ext uri="{FF2B5EF4-FFF2-40B4-BE49-F238E27FC236}">
                  <a16:creationId xmlns:a16="http://schemas.microsoft.com/office/drawing/2014/main" id="{6A4FEC4C-4899-9717-EB27-4317DBD203D4}"/>
                </a:ext>
              </a:extLst>
            </p:cNvPr>
            <p:cNvSpPr/>
            <p:nvPr/>
          </p:nvSpPr>
          <p:spPr>
            <a:xfrm>
              <a:off x="10481117" y="6121368"/>
              <a:ext cx="13761" cy="3155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60"/>
                <a:gd name="f7" fmla="val 315514"/>
                <a:gd name="f8" fmla="val 12697"/>
                <a:gd name="f9" fmla="val 2285"/>
                <a:gd name="f10" fmla="val 6069"/>
                <a:gd name="f11" fmla="val 9624"/>
                <a:gd name="f12" fmla="val 9142"/>
                <a:gd name="f13" fmla="val 5841"/>
                <a:gd name="f14" fmla="val 311705"/>
                <a:gd name="f15" fmla="val 3047"/>
                <a:gd name="f16" fmla="val 308595"/>
                <a:gd name="f17" fmla="val 6856"/>
                <a:gd name="f18" fmla="val 308531"/>
                <a:gd name="f19" fmla="val 13713"/>
                <a:gd name="f20" fmla="val 3809"/>
                <a:gd name="f21" fmla="val 13776"/>
                <a:gd name="f22" fmla="val 3339"/>
                <a:gd name="f23" fmla="val 2882"/>
                <a:gd name="f24" fmla="val 2412"/>
                <a:gd name="f25" fmla="val 1143"/>
                <a:gd name="f26" fmla="val 12951"/>
                <a:gd name="f27" fmla="val 13039"/>
                <a:gd name="f28" fmla="val 774"/>
                <a:gd name="f29" fmla="val 1549"/>
                <a:gd name="f30" fmla="+- 0 0 -90"/>
                <a:gd name="f31" fmla="*/ f3 1 13760"/>
                <a:gd name="f32" fmla="*/ f4 1 315514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3760"/>
                <a:gd name="f41" fmla="*/ f37 1 315514"/>
                <a:gd name="f42" fmla="*/ 12697 f38 1"/>
                <a:gd name="f43" fmla="*/ 2285 f37 1"/>
                <a:gd name="f44" fmla="*/ 5841 f38 1"/>
                <a:gd name="f45" fmla="*/ 9142 f37 1"/>
                <a:gd name="f46" fmla="*/ 0 f38 1"/>
                <a:gd name="f47" fmla="*/ 315514 f37 1"/>
                <a:gd name="f48" fmla="*/ 6856 f38 1"/>
                <a:gd name="f49" fmla="*/ 308531 f37 1"/>
                <a:gd name="f50" fmla="*/ 13713 f38 1"/>
                <a:gd name="f51" fmla="*/ 3809 f37 1"/>
                <a:gd name="f52" fmla="*/ 2412 f37 1"/>
                <a:gd name="f53" fmla="*/ 1143 f37 1"/>
                <a:gd name="f54" fmla="*/ 12951 f38 1"/>
                <a:gd name="f55" fmla="*/ 0 f37 1"/>
                <a:gd name="f56" fmla="+- f39 0 f1"/>
                <a:gd name="f57" fmla="*/ f42 1 13760"/>
                <a:gd name="f58" fmla="*/ f43 1 315514"/>
                <a:gd name="f59" fmla="*/ f44 1 13760"/>
                <a:gd name="f60" fmla="*/ f45 1 315514"/>
                <a:gd name="f61" fmla="*/ f46 1 13760"/>
                <a:gd name="f62" fmla="*/ f47 1 315514"/>
                <a:gd name="f63" fmla="*/ f48 1 13760"/>
                <a:gd name="f64" fmla="*/ f49 1 315514"/>
                <a:gd name="f65" fmla="*/ f50 1 13760"/>
                <a:gd name="f66" fmla="*/ f51 1 315514"/>
                <a:gd name="f67" fmla="*/ f52 1 315514"/>
                <a:gd name="f68" fmla="*/ f53 1 315514"/>
                <a:gd name="f69" fmla="*/ f54 1 13760"/>
                <a:gd name="f70" fmla="*/ f55 1 315514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1"/>
                <a:gd name="f79" fmla="*/ f61 1 f40"/>
                <a:gd name="f80" fmla="*/ f62 1 f41"/>
                <a:gd name="f81" fmla="*/ f63 1 f40"/>
                <a:gd name="f82" fmla="*/ f64 1 f41"/>
                <a:gd name="f83" fmla="*/ f65 1 f40"/>
                <a:gd name="f84" fmla="*/ f66 1 f41"/>
                <a:gd name="f85" fmla="*/ f67 1 f41"/>
                <a:gd name="f86" fmla="*/ f68 1 f41"/>
                <a:gd name="f87" fmla="*/ f69 1 f40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2 1"/>
                <a:gd name="f97" fmla="*/ f79 f31 1"/>
                <a:gd name="f98" fmla="*/ f80 f32 1"/>
                <a:gd name="f99" fmla="*/ f81 f31 1"/>
                <a:gd name="f100" fmla="*/ f82 f32 1"/>
                <a:gd name="f101" fmla="*/ f83 f31 1"/>
                <a:gd name="f102" fmla="*/ f84 f32 1"/>
                <a:gd name="f103" fmla="*/ f85 f32 1"/>
                <a:gd name="f104" fmla="*/ f86 f32 1"/>
                <a:gd name="f105" fmla="*/ f87 f31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6"/>
                </a:cxn>
                <a:cxn ang="f56">
                  <a:pos x="f97" y="f98"/>
                </a:cxn>
                <a:cxn ang="f56">
                  <a:pos x="f99" y="f100"/>
                </a:cxn>
                <a:cxn ang="f56">
                  <a:pos x="f101" y="f100"/>
                </a:cxn>
                <a:cxn ang="f56">
                  <a:pos x="f101" y="f102"/>
                </a:cxn>
                <a:cxn ang="f56">
                  <a:pos x="f101" y="f103"/>
                </a:cxn>
                <a:cxn ang="f56">
                  <a:pos x="f101" y="f104"/>
                </a:cxn>
                <a:cxn ang="f56">
                  <a:pos x="f105" y="f106"/>
                </a:cxn>
                <a:cxn ang="f56">
                  <a:pos x="f93" y="f94"/>
                </a:cxn>
              </a:cxnLst>
              <a:rect l="f89" t="f92" r="f90" b="f91"/>
              <a:pathLst>
                <a:path w="13760" h="315514">
                  <a:moveTo>
                    <a:pt x="f8" y="f9"/>
                  </a:moveTo>
                  <a:cubicBezTo>
                    <a:pt x="f8" y="f10"/>
                    <a:pt x="f11" y="f12"/>
                    <a:pt x="f13" y="f12"/>
                  </a:cubicBezTo>
                  <a:lnTo>
                    <a:pt x="f5" y="f12"/>
                  </a:lnTo>
                  <a:lnTo>
                    <a:pt x="f5" y="f7"/>
                  </a:lnTo>
                  <a:cubicBezTo>
                    <a:pt x="f5" y="f14"/>
                    <a:pt x="f15" y="f16"/>
                    <a:pt x="f17" y="f18"/>
                  </a:cubicBezTo>
                  <a:lnTo>
                    <a:pt x="f19" y="f18"/>
                  </a:lnTo>
                  <a:lnTo>
                    <a:pt x="f19" y="f20"/>
                  </a:lnTo>
                  <a:cubicBezTo>
                    <a:pt x="f21" y="f22"/>
                    <a:pt x="f21" y="f23"/>
                    <a:pt x="f19" y="f24"/>
                  </a:cubicBezTo>
                  <a:lnTo>
                    <a:pt x="f19" y="f25"/>
                  </a:lnTo>
                  <a:lnTo>
                    <a:pt x="f26" y="f5"/>
                  </a:lnTo>
                  <a:cubicBezTo>
                    <a:pt x="f27" y="f28"/>
                    <a:pt x="f26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5" name="Freeform: Shape 995">
              <a:extLst>
                <a:ext uri="{FF2B5EF4-FFF2-40B4-BE49-F238E27FC236}">
                  <a16:creationId xmlns:a16="http://schemas.microsoft.com/office/drawing/2014/main" id="{A62CCE36-D858-3224-36D1-1FB190832D7E}"/>
                </a:ext>
              </a:extLst>
            </p:cNvPr>
            <p:cNvSpPr/>
            <p:nvPr/>
          </p:nvSpPr>
          <p:spPr>
            <a:xfrm>
              <a:off x="10481026" y="6436123"/>
              <a:ext cx="91" cy="22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"/>
                <a:gd name="f7" fmla="val 2285"/>
                <a:gd name="f8" fmla="val 762"/>
                <a:gd name="f9" fmla="val 32"/>
                <a:gd name="f10" fmla="val 1270"/>
                <a:gd name="f11" fmla="val 1778"/>
                <a:gd name="f12" fmla="val -32"/>
                <a:gd name="f13" fmla="val 1524"/>
                <a:gd name="f14" fmla="+- 0 0 -90"/>
                <a:gd name="f15" fmla="*/ f3 1 95"/>
                <a:gd name="f16" fmla="*/ f4 1 2285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95"/>
                <a:gd name="f25" fmla="*/ f21 1 2285"/>
                <a:gd name="f26" fmla="*/ 95 f22 1"/>
                <a:gd name="f27" fmla="*/ 762 f21 1"/>
                <a:gd name="f28" fmla="*/ 2285 f21 1"/>
                <a:gd name="f29" fmla="*/ 0 f21 1"/>
                <a:gd name="f30" fmla="+- f23 0 f1"/>
                <a:gd name="f31" fmla="*/ f26 1 95"/>
                <a:gd name="f32" fmla="*/ f27 1 2285"/>
                <a:gd name="f33" fmla="*/ f28 1 2285"/>
                <a:gd name="f34" fmla="*/ f29 1 2285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95" h="2285">
                  <a:moveTo>
                    <a:pt x="f6" y="f8"/>
                  </a:moveTo>
                  <a:cubicBezTo>
                    <a:pt x="f9" y="f10"/>
                    <a:pt x="f9" y="f11"/>
                    <a:pt x="f6" y="f7"/>
                  </a:cubicBezTo>
                  <a:cubicBezTo>
                    <a:pt x="f6" y="f7"/>
                    <a:pt x="f6" y="f7"/>
                    <a:pt x="f6" y="f7"/>
                  </a:cubicBezTo>
                  <a:cubicBezTo>
                    <a:pt x="f12" y="f13"/>
                    <a:pt x="f12" y="f8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6" name="Freeform: Shape 996">
              <a:extLst>
                <a:ext uri="{FF2B5EF4-FFF2-40B4-BE49-F238E27FC236}">
                  <a16:creationId xmlns:a16="http://schemas.microsoft.com/office/drawing/2014/main" id="{E1A0A116-AA03-0BB5-4BB5-D21418A8C424}"/>
                </a:ext>
              </a:extLst>
            </p:cNvPr>
            <p:cNvSpPr/>
            <p:nvPr/>
          </p:nvSpPr>
          <p:spPr>
            <a:xfrm>
              <a:off x="10481758" y="6439680"/>
              <a:ext cx="8375" cy="44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80"/>
                <a:gd name="f7" fmla="val 4412"/>
                <a:gd name="f8" fmla="val 965"/>
                <a:gd name="f9" fmla="val 2603"/>
                <a:gd name="f10" fmla="val 3441"/>
                <a:gd name="f11" fmla="val 4330"/>
                <a:gd name="f12" fmla="val 6221"/>
                <a:gd name="f13" fmla="val 4317"/>
                <a:gd name="f14" fmla="val 6933"/>
                <a:gd name="f15" fmla="val 4444"/>
                <a:gd name="f16" fmla="val 7669"/>
                <a:gd name="f17" fmla="val 5714"/>
                <a:gd name="f18" fmla="val 3162"/>
                <a:gd name="f19" fmla="val 4037"/>
                <a:gd name="f20" fmla="val 2374"/>
                <a:gd name="f21" fmla="+- 0 0 -90"/>
                <a:gd name="f22" fmla="*/ f3 1 8380"/>
                <a:gd name="f23" fmla="*/ f4 1 4412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8380"/>
                <a:gd name="f32" fmla="*/ f28 1 4412"/>
                <a:gd name="f33" fmla="*/ 0 f29 1"/>
                <a:gd name="f34" fmla="*/ 0 f28 1"/>
                <a:gd name="f35" fmla="*/ 6221 f29 1"/>
                <a:gd name="f36" fmla="*/ 4317 f28 1"/>
                <a:gd name="f37" fmla="*/ 8380 f29 1"/>
                <a:gd name="f38" fmla="*/ 5714 f29 1"/>
                <a:gd name="f39" fmla="+- f30 0 f1"/>
                <a:gd name="f40" fmla="*/ f33 1 8380"/>
                <a:gd name="f41" fmla="*/ f34 1 4412"/>
                <a:gd name="f42" fmla="*/ f35 1 8380"/>
                <a:gd name="f43" fmla="*/ f36 1 4412"/>
                <a:gd name="f44" fmla="*/ f37 1 8380"/>
                <a:gd name="f45" fmla="*/ f38 1 8380"/>
                <a:gd name="f46" fmla="*/ f24 1 f31"/>
                <a:gd name="f47" fmla="*/ f25 1 f31"/>
                <a:gd name="f48" fmla="*/ f24 1 f32"/>
                <a:gd name="f49" fmla="*/ f26 1 f32"/>
                <a:gd name="f50" fmla="*/ f40 1 f31"/>
                <a:gd name="f51" fmla="*/ f41 1 f32"/>
                <a:gd name="f52" fmla="*/ f42 1 f31"/>
                <a:gd name="f53" fmla="*/ f43 1 f32"/>
                <a:gd name="f54" fmla="*/ f44 1 f31"/>
                <a:gd name="f55" fmla="*/ f45 1 f31"/>
                <a:gd name="f56" fmla="*/ f46 f22 1"/>
                <a:gd name="f57" fmla="*/ f47 f22 1"/>
                <a:gd name="f58" fmla="*/ f49 f23 1"/>
                <a:gd name="f59" fmla="*/ f48 f23 1"/>
                <a:gd name="f60" fmla="*/ f50 f22 1"/>
                <a:gd name="f61" fmla="*/ f51 f23 1"/>
                <a:gd name="f62" fmla="*/ f52 f22 1"/>
                <a:gd name="f63" fmla="*/ f53 f23 1"/>
                <a:gd name="f64" fmla="*/ f54 f22 1"/>
                <a:gd name="f65" fmla="*/ f55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0" y="f61"/>
                </a:cxn>
                <a:cxn ang="f39">
                  <a:pos x="f62" y="f63"/>
                </a:cxn>
                <a:cxn ang="f39">
                  <a:pos x="f64" y="f63"/>
                </a:cxn>
                <a:cxn ang="f39">
                  <a:pos x="f65" y="f63"/>
                </a:cxn>
                <a:cxn ang="f39">
                  <a:pos x="f60" y="f61"/>
                </a:cxn>
              </a:cxnLst>
              <a:rect l="f56" t="f59" r="f57" b="f58"/>
              <a:pathLst>
                <a:path w="8380" h="4412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5"/>
                    <a:pt x="f6" y="f13"/>
                  </a:cubicBezTo>
                  <a:lnTo>
                    <a:pt x="f17" y="f13"/>
                  </a:lnTo>
                  <a:cubicBezTo>
                    <a:pt x="f18" y="f19"/>
                    <a:pt x="f8" y="f2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7" name="Freeform: Shape 997">
              <a:extLst>
                <a:ext uri="{FF2B5EF4-FFF2-40B4-BE49-F238E27FC236}">
                  <a16:creationId xmlns:a16="http://schemas.microsoft.com/office/drawing/2014/main" id="{C49FF1D8-ADA5-7B89-9D90-5032D4566D76}"/>
                </a:ext>
              </a:extLst>
            </p:cNvPr>
            <p:cNvSpPr/>
            <p:nvPr/>
          </p:nvSpPr>
          <p:spPr>
            <a:xfrm>
              <a:off x="9715125" y="5604485"/>
              <a:ext cx="61328" cy="13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325"/>
                <a:gd name="f7" fmla="val 13966"/>
                <a:gd name="f8" fmla="val 6857"/>
                <a:gd name="f9" fmla="val 7110"/>
                <a:gd name="f10" fmla="val 10896"/>
                <a:gd name="f11" fmla="val 3784"/>
                <a:gd name="f12" fmla="val 3860"/>
                <a:gd name="f13" fmla="val 70"/>
                <a:gd name="f14" fmla="val 6920"/>
                <a:gd name="f15" fmla="val 3252"/>
                <a:gd name="f16" fmla="val 7108"/>
                <a:gd name="f17" fmla="val 7109"/>
                <a:gd name="f18" fmla="+- 0 0 -90"/>
                <a:gd name="f19" fmla="*/ f3 1 61325"/>
                <a:gd name="f20" fmla="*/ f4 1 1396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61325"/>
                <a:gd name="f29" fmla="*/ f25 1 13966"/>
                <a:gd name="f30" fmla="*/ 6857 f26 1"/>
                <a:gd name="f31" fmla="*/ 7110 f25 1"/>
                <a:gd name="f32" fmla="*/ 0 f26 1"/>
                <a:gd name="f33" fmla="*/ 13966 f25 1"/>
                <a:gd name="f34" fmla="*/ 61325 f26 1"/>
                <a:gd name="f35" fmla="*/ 0 f25 1"/>
                <a:gd name="f36" fmla="*/ 7108 f25 1"/>
                <a:gd name="f37" fmla="+- f27 0 f1"/>
                <a:gd name="f38" fmla="*/ f30 1 61325"/>
                <a:gd name="f39" fmla="*/ f31 1 13966"/>
                <a:gd name="f40" fmla="*/ f32 1 61325"/>
                <a:gd name="f41" fmla="*/ f33 1 13966"/>
                <a:gd name="f42" fmla="*/ f34 1 61325"/>
                <a:gd name="f43" fmla="*/ f35 1 13966"/>
                <a:gd name="f44" fmla="*/ f36 1 13966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9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20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4" y="f65"/>
                </a:cxn>
                <a:cxn ang="f37">
                  <a:pos x="f62" y="f65"/>
                </a:cxn>
                <a:cxn ang="f37">
                  <a:pos x="f60" y="f66"/>
                </a:cxn>
                <a:cxn ang="f37">
                  <a:pos x="f60" y="f61"/>
                </a:cxn>
              </a:cxnLst>
              <a:rect l="f56" t="f59" r="f57" b="f58"/>
              <a:pathLst>
                <a:path w="61325" h="13966">
                  <a:moveTo>
                    <a:pt x="f8" y="f9"/>
                  </a:moveTo>
                  <a:cubicBezTo>
                    <a:pt x="f8" y="f10"/>
                    <a:pt x="f11" y="f7"/>
                    <a:pt x="f5" y="f7"/>
                  </a:cubicBezTo>
                  <a:lnTo>
                    <a:pt x="f6" y="f7"/>
                  </a:lnTo>
                  <a:lnTo>
                    <a:pt x="f6" y="f5"/>
                  </a:lnTo>
                  <a:lnTo>
                    <a:pt x="f5" y="f5"/>
                  </a:lnTo>
                  <a:cubicBezTo>
                    <a:pt x="f12" y="f13"/>
                    <a:pt x="f14" y="f15"/>
                    <a:pt x="f8" y="f16"/>
                  </a:cubicBezTo>
                  <a:cubicBezTo>
                    <a:pt x="f8" y="f17"/>
                    <a:pt x="f8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8" name="Freeform: Shape 998">
              <a:extLst>
                <a:ext uri="{FF2B5EF4-FFF2-40B4-BE49-F238E27FC236}">
                  <a16:creationId xmlns:a16="http://schemas.microsoft.com/office/drawing/2014/main" id="{18857A42-1677-6FEC-06D4-5A48F18E2C79}"/>
                </a:ext>
              </a:extLst>
            </p:cNvPr>
            <p:cNvSpPr/>
            <p:nvPr/>
          </p:nvSpPr>
          <p:spPr>
            <a:xfrm>
              <a:off x="12175318" y="6502398"/>
              <a:ext cx="45" cy="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523"/>
                <a:gd name="f8" fmla="val 48"/>
                <a:gd name="f9" fmla="val 635"/>
                <a:gd name="f10" fmla="val 1524"/>
                <a:gd name="f11" fmla="val -16"/>
                <a:gd name="f12" fmla="val 1016"/>
                <a:gd name="f13" fmla="val 508"/>
                <a:gd name="f14" fmla="+- 0 0 -90"/>
                <a:gd name="f15" fmla="*/ f3 1 47"/>
                <a:gd name="f16" fmla="*/ f4 1 152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7"/>
                <a:gd name="f25" fmla="*/ f21 1 1523"/>
                <a:gd name="f26" fmla="*/ 48 f22 1"/>
                <a:gd name="f27" fmla="*/ 635 f21 1"/>
                <a:gd name="f28" fmla="*/ 1524 f21 1"/>
                <a:gd name="f29" fmla="*/ 0 f21 1"/>
                <a:gd name="f30" fmla="+- f23 0 f1"/>
                <a:gd name="f31" fmla="*/ f26 1 47"/>
                <a:gd name="f32" fmla="*/ f27 1 1523"/>
                <a:gd name="f33" fmla="*/ f28 1 1523"/>
                <a:gd name="f34" fmla="*/ f29 1 1523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47" y="f49"/>
                </a:cxn>
                <a:cxn ang="f30">
                  <a:pos x="f47" y="f50"/>
                </a:cxn>
              </a:cxnLst>
              <a:rect l="f43" t="f46" r="f44" b="f45"/>
              <a:pathLst>
                <a:path w="47" h="1523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10"/>
                  </a:lnTo>
                  <a:cubicBezTo>
                    <a:pt x="f11" y="f12"/>
                    <a:pt x="f11" y="f13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9" name="Freeform: Shape 999">
              <a:extLst>
                <a:ext uri="{FF2B5EF4-FFF2-40B4-BE49-F238E27FC236}">
                  <a16:creationId xmlns:a16="http://schemas.microsoft.com/office/drawing/2014/main" id="{F4CBC1D0-DC74-D99E-E552-9B66172F7DDC}"/>
                </a:ext>
              </a:extLst>
            </p:cNvPr>
            <p:cNvSpPr/>
            <p:nvPr/>
          </p:nvSpPr>
          <p:spPr>
            <a:xfrm>
              <a:off x="9264271" y="6436507"/>
              <a:ext cx="19549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53"/>
                <a:gd name="f7" fmla="val 13839"/>
                <a:gd name="f8" fmla="val 12697"/>
                <a:gd name="f9" fmla="val 6983"/>
                <a:gd name="f10" fmla="val 3174"/>
                <a:gd name="f11" fmla="val 15745"/>
                <a:gd name="f12" fmla="val 64"/>
                <a:gd name="f13" fmla="val 6857"/>
                <a:gd name="f14" fmla="val 10767"/>
                <a:gd name="f15" fmla="val 3784"/>
                <a:gd name="f16" fmla="val 19172"/>
                <a:gd name="f17" fmla="val 15541"/>
                <a:gd name="f18" fmla="val 13636"/>
                <a:gd name="f19" fmla="val 10627"/>
                <a:gd name="f20" fmla="+- 0 0 -90"/>
                <a:gd name="f21" fmla="*/ f3 1 19553"/>
                <a:gd name="f22" fmla="*/ f4 1 1383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9553"/>
                <a:gd name="f31" fmla="*/ f27 1 13839"/>
                <a:gd name="f32" fmla="*/ 12697 f28 1"/>
                <a:gd name="f33" fmla="*/ 6983 f27 1"/>
                <a:gd name="f34" fmla="*/ 19553 f28 1"/>
                <a:gd name="f35" fmla="*/ 0 f27 1"/>
                <a:gd name="f36" fmla="*/ 6857 f28 1"/>
                <a:gd name="f37" fmla="*/ 0 f28 1"/>
                <a:gd name="f38" fmla="*/ 13839 f27 1"/>
                <a:gd name="f39" fmla="*/ 19172 f28 1"/>
                <a:gd name="f40" fmla="+- f29 0 f1"/>
                <a:gd name="f41" fmla="*/ f32 1 19553"/>
                <a:gd name="f42" fmla="*/ f33 1 13839"/>
                <a:gd name="f43" fmla="*/ f34 1 19553"/>
                <a:gd name="f44" fmla="*/ f35 1 13839"/>
                <a:gd name="f45" fmla="*/ f36 1 19553"/>
                <a:gd name="f46" fmla="*/ f37 1 19553"/>
                <a:gd name="f47" fmla="*/ f38 1 13839"/>
                <a:gd name="f48" fmla="*/ f39 1 19553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0"/>
                <a:gd name="f58" fmla="*/ f46 1 f30"/>
                <a:gd name="f59" fmla="*/ f47 1 f31"/>
                <a:gd name="f60" fmla="*/ f48 1 f30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1 1"/>
                <a:gd name="f70" fmla="*/ f58 f21 1"/>
                <a:gd name="f71" fmla="*/ f59 f22 1"/>
                <a:gd name="f72" fmla="*/ f6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9" y="f68"/>
                </a:cxn>
                <a:cxn ang="f40">
                  <a:pos x="f69" y="f66"/>
                </a:cxn>
                <a:cxn ang="f40">
                  <a:pos x="f70" y="f71"/>
                </a:cxn>
                <a:cxn ang="f40">
                  <a:pos x="f72" y="f71"/>
                </a:cxn>
                <a:cxn ang="f40">
                  <a:pos x="f65" y="f66"/>
                </a:cxn>
              </a:cxnLst>
              <a:rect l="f61" t="f64" r="f62" b="f63"/>
              <a:pathLst>
                <a:path w="19553" h="13839">
                  <a:moveTo>
                    <a:pt x="f8" y="f9"/>
                  </a:moveTo>
                  <a:cubicBezTo>
                    <a:pt x="f8" y="f10"/>
                    <a:pt x="f11" y="f12"/>
                    <a:pt x="f6" y="f5"/>
                  </a:cubicBezTo>
                  <a:lnTo>
                    <a:pt x="f13" y="f5"/>
                  </a:lnTo>
                  <a:lnTo>
                    <a:pt x="f13" y="f9"/>
                  </a:lnTo>
                  <a:cubicBezTo>
                    <a:pt x="f13" y="f14"/>
                    <a:pt x="f15" y="f7"/>
                    <a:pt x="f5" y="f7"/>
                  </a:cubicBezTo>
                  <a:lnTo>
                    <a:pt x="f16" y="f7"/>
                  </a:lnTo>
                  <a:cubicBezTo>
                    <a:pt x="f17" y="f18"/>
                    <a:pt x="f8" y="f1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0" name="Freeform: Shape 1000">
              <a:extLst>
                <a:ext uri="{FF2B5EF4-FFF2-40B4-BE49-F238E27FC236}">
                  <a16:creationId xmlns:a16="http://schemas.microsoft.com/office/drawing/2014/main" id="{386CC213-DB0D-7A84-7817-6EF5C325D852}"/>
                </a:ext>
              </a:extLst>
            </p:cNvPr>
            <p:cNvSpPr/>
            <p:nvPr/>
          </p:nvSpPr>
          <p:spPr>
            <a:xfrm>
              <a:off x="9276962" y="6436891"/>
              <a:ext cx="3592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931"/>
                <a:gd name="f7" fmla="val 13839"/>
                <a:gd name="f8" fmla="val 6857"/>
                <a:gd name="f9" fmla="val 3048"/>
                <a:gd name="f10" fmla="val 64"/>
                <a:gd name="f11" fmla="val 3174"/>
                <a:gd name="f12" fmla="val 6983"/>
                <a:gd name="f13" fmla="val 10767"/>
                <a:gd name="f14" fmla="val 3073"/>
                <a:gd name="f15" fmla="val 28949"/>
                <a:gd name="f16" fmla="val 32758"/>
                <a:gd name="f17" fmla="val 35868"/>
                <a:gd name="f18" fmla="val 10792"/>
                <a:gd name="f19" fmla="val 35932"/>
                <a:gd name="f20" fmla="val 3123"/>
                <a:gd name="f21" fmla="val 32809"/>
                <a:gd name="f22" fmla="+- 0 0 -90"/>
                <a:gd name="f23" fmla="*/ f3 1 35931"/>
                <a:gd name="f24" fmla="*/ f4 1 1383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5931"/>
                <a:gd name="f33" fmla="*/ f29 1 13839"/>
                <a:gd name="f34" fmla="*/ 6857 f30 1"/>
                <a:gd name="f35" fmla="*/ 0 f29 1"/>
                <a:gd name="f36" fmla="*/ 0 f30 1"/>
                <a:gd name="f37" fmla="*/ 6983 f29 1"/>
                <a:gd name="f38" fmla="*/ 13839 f29 1"/>
                <a:gd name="f39" fmla="*/ 28949 f30 1"/>
                <a:gd name="f40" fmla="*/ 35932 f30 1"/>
                <a:gd name="f41" fmla="+- f31 0 f1"/>
                <a:gd name="f42" fmla="*/ f34 1 35931"/>
                <a:gd name="f43" fmla="*/ f35 1 13839"/>
                <a:gd name="f44" fmla="*/ f36 1 35931"/>
                <a:gd name="f45" fmla="*/ f37 1 13839"/>
                <a:gd name="f46" fmla="*/ f38 1 13839"/>
                <a:gd name="f47" fmla="*/ f39 1 35931"/>
                <a:gd name="f48" fmla="*/ f40 1 35931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2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3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4" y="f68"/>
                </a:cxn>
                <a:cxn ang="f41">
                  <a:pos x="f69" y="f68"/>
                </a:cxn>
                <a:cxn ang="f41">
                  <a:pos x="f70" y="f67"/>
                </a:cxn>
                <a:cxn ang="f41">
                  <a:pos x="f69" y="f65"/>
                </a:cxn>
                <a:cxn ang="f41">
                  <a:pos x="f64" y="f65"/>
                </a:cxn>
              </a:cxnLst>
              <a:rect l="f60" t="f63" r="f61" b="f62"/>
              <a:pathLst>
                <a:path w="35931" h="13839">
                  <a:moveTo>
                    <a:pt x="f8" y="f5"/>
                  </a:moveTo>
                  <a:cubicBezTo>
                    <a:pt x="f9" y="f10"/>
                    <a:pt x="f5" y="f11"/>
                    <a:pt x="f5" y="f12"/>
                  </a:cubicBezTo>
                  <a:cubicBezTo>
                    <a:pt x="f5" y="f13"/>
                    <a:pt x="f14" y="f7"/>
                    <a:pt x="f8" y="f7"/>
                  </a:cubicBezTo>
                  <a:lnTo>
                    <a:pt x="f15" y="f7"/>
                  </a:lnTo>
                  <a:cubicBezTo>
                    <a:pt x="f16" y="f7"/>
                    <a:pt x="f17" y="f18"/>
                    <a:pt x="f19" y="f12"/>
                  </a:cubicBezTo>
                  <a:cubicBezTo>
                    <a:pt x="f19" y="f20"/>
                    <a:pt x="f21" y="f5"/>
                    <a:pt x="f15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1" name="Freeform: Shape 1001">
              <a:extLst>
                <a:ext uri="{FF2B5EF4-FFF2-40B4-BE49-F238E27FC236}">
                  <a16:creationId xmlns:a16="http://schemas.microsoft.com/office/drawing/2014/main" id="{6BF3C872-8EDF-89E9-4118-D6151BB5CBD5}"/>
                </a:ext>
              </a:extLst>
            </p:cNvPr>
            <p:cNvSpPr/>
            <p:nvPr/>
          </p:nvSpPr>
          <p:spPr>
            <a:xfrm>
              <a:off x="8867878" y="5735519"/>
              <a:ext cx="13834" cy="7160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16096"/>
                <a:gd name="f8" fmla="val 709240"/>
                <a:gd name="f9" fmla="val 713024"/>
                <a:gd name="f10" fmla="val 3073"/>
                <a:gd name="f11" fmla="val 716097"/>
                <a:gd name="f12" fmla="val 6856"/>
                <a:gd name="f13" fmla="val 10666"/>
                <a:gd name="f14" fmla="val 13776"/>
                <a:gd name="f15" fmla="val 713050"/>
                <a:gd name="f16" fmla="val 13840"/>
                <a:gd name="f17" fmla="val 3857"/>
                <a:gd name="f18" fmla="val 10716"/>
                <a:gd name="f19" fmla="val 6983"/>
                <a:gd name="f20" fmla="val 3047"/>
                <a:gd name="f21" fmla="val 6915"/>
                <a:gd name="f22" fmla="val 3808"/>
                <a:gd name="f23" fmla="+- 0 0 -90"/>
                <a:gd name="f24" fmla="*/ f3 1 13839"/>
                <a:gd name="f25" fmla="*/ f4 1 71609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839"/>
                <a:gd name="f34" fmla="*/ f30 1 716096"/>
                <a:gd name="f35" fmla="*/ 0 f31 1"/>
                <a:gd name="f36" fmla="*/ 709240 f30 1"/>
                <a:gd name="f37" fmla="*/ 6856 f31 1"/>
                <a:gd name="f38" fmla="*/ 716097 f30 1"/>
                <a:gd name="f39" fmla="*/ 13840 f31 1"/>
                <a:gd name="f40" fmla="*/ 0 f30 1"/>
                <a:gd name="f41" fmla="*/ 6983 f30 1"/>
                <a:gd name="f42" fmla="+- f32 0 f1"/>
                <a:gd name="f43" fmla="*/ f35 1 13839"/>
                <a:gd name="f44" fmla="*/ f36 1 716096"/>
                <a:gd name="f45" fmla="*/ f37 1 13839"/>
                <a:gd name="f46" fmla="*/ f38 1 716096"/>
                <a:gd name="f47" fmla="*/ f39 1 13839"/>
                <a:gd name="f48" fmla="*/ f40 1 716096"/>
                <a:gd name="f49" fmla="*/ f41 1 716096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3"/>
                <a:gd name="f57" fmla="*/ f46 1 f34"/>
                <a:gd name="f58" fmla="*/ f47 1 f33"/>
                <a:gd name="f59" fmla="*/ f48 1 f34"/>
                <a:gd name="f60" fmla="*/ f49 1 f34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4 1"/>
                <a:gd name="f68" fmla="*/ f57 f25 1"/>
                <a:gd name="f69" fmla="*/ f58 f24 1"/>
                <a:gd name="f70" fmla="*/ f59 f25 1"/>
                <a:gd name="f71" fmla="*/ f6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7" y="f68"/>
                </a:cxn>
                <a:cxn ang="f42">
                  <a:pos x="f69" y="f66"/>
                </a:cxn>
                <a:cxn ang="f42">
                  <a:pos x="f69" y="f70"/>
                </a:cxn>
                <a:cxn ang="f42">
                  <a:pos x="f67" y="f71"/>
                </a:cxn>
                <a:cxn ang="f42">
                  <a:pos x="f65" y="f70"/>
                </a:cxn>
                <a:cxn ang="f42">
                  <a:pos x="f65" y="f66"/>
                </a:cxn>
              </a:cxnLst>
              <a:rect l="f61" t="f64" r="f62" b="f63"/>
              <a:pathLst>
                <a:path w="13839" h="716096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15"/>
                    <a:pt x="f16" y="f8"/>
                  </a:cubicBezTo>
                  <a:lnTo>
                    <a:pt x="f16" y="f5"/>
                  </a:lnTo>
                  <a:cubicBezTo>
                    <a:pt x="f16" y="f17"/>
                    <a:pt x="f18" y="f19"/>
                    <a:pt x="f12" y="f19"/>
                  </a:cubicBezTo>
                  <a:cubicBezTo>
                    <a:pt x="f20" y="f21"/>
                    <a:pt x="f5" y="f22"/>
                    <a:pt x="f5" y="f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2" name="Freeform: Shape 1002">
              <a:extLst>
                <a:ext uri="{FF2B5EF4-FFF2-40B4-BE49-F238E27FC236}">
                  <a16:creationId xmlns:a16="http://schemas.microsoft.com/office/drawing/2014/main" id="{B9C4CAB0-9410-9E22-B82F-A17B430260EB}"/>
                </a:ext>
              </a:extLst>
            </p:cNvPr>
            <p:cNvSpPr/>
            <p:nvPr/>
          </p:nvSpPr>
          <p:spPr>
            <a:xfrm>
              <a:off x="8868134" y="5438412"/>
              <a:ext cx="13834" cy="3040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304087"/>
                <a:gd name="f8" fmla="val 6856"/>
                <a:gd name="f9" fmla="val 10716"/>
                <a:gd name="f10" fmla="val 13839"/>
                <a:gd name="f11" fmla="val 300961"/>
                <a:gd name="f12" fmla="val 297104"/>
                <a:gd name="f13" fmla="val 13775"/>
                <a:gd name="f14" fmla="val 3050"/>
                <a:gd name="f15" fmla="val 10665"/>
                <a:gd name="f16" fmla="val 3073"/>
                <a:gd name="f17" fmla="val 3070"/>
                <a:gd name="f18" fmla="val 300912"/>
                <a:gd name="f19" fmla="val 3047"/>
                <a:gd name="f20" fmla="val 304019"/>
                <a:gd name="f21" fmla="+- 0 0 -90"/>
                <a:gd name="f22" fmla="*/ f3 1 13838"/>
                <a:gd name="f23" fmla="*/ f4 1 30408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838"/>
                <a:gd name="f32" fmla="*/ f28 1 304087"/>
                <a:gd name="f33" fmla="*/ 6856 f29 1"/>
                <a:gd name="f34" fmla="*/ 304087 f28 1"/>
                <a:gd name="f35" fmla="*/ 13839 f29 1"/>
                <a:gd name="f36" fmla="*/ 297104 f28 1"/>
                <a:gd name="f37" fmla="*/ 6856 f28 1"/>
                <a:gd name="f38" fmla="*/ 0 f28 1"/>
                <a:gd name="f39" fmla="*/ 0 f29 1"/>
                <a:gd name="f40" fmla="+- f30 0 f1"/>
                <a:gd name="f41" fmla="*/ f33 1 13838"/>
                <a:gd name="f42" fmla="*/ f34 1 304087"/>
                <a:gd name="f43" fmla="*/ f35 1 13838"/>
                <a:gd name="f44" fmla="*/ f36 1 304087"/>
                <a:gd name="f45" fmla="*/ f37 1 304087"/>
                <a:gd name="f46" fmla="*/ f38 1 304087"/>
                <a:gd name="f47" fmla="*/ f39 1 13838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2"/>
                <a:gd name="f57" fmla="*/ f46 1 f32"/>
                <a:gd name="f58" fmla="*/ f47 1 f31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3 1"/>
                <a:gd name="f68" fmla="*/ f57 f23 1"/>
                <a:gd name="f69" fmla="*/ f58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3" y="f68"/>
                </a:cxn>
                <a:cxn ang="f40">
                  <a:pos x="f69" y="f67"/>
                </a:cxn>
                <a:cxn ang="f40">
                  <a:pos x="f69" y="f66"/>
                </a:cxn>
                <a:cxn ang="f40">
                  <a:pos x="f63" y="f64"/>
                </a:cxn>
              </a:cxnLst>
              <a:rect l="f59" t="f62" r="f60" b="f61"/>
              <a:pathLst>
                <a:path w="13838" h="304087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8"/>
                  </a:lnTo>
                  <a:cubicBezTo>
                    <a:pt x="f13" y="f14"/>
                    <a:pt x="f15" y="f5"/>
                    <a:pt x="f8" y="f5"/>
                  </a:cubicBezTo>
                  <a:cubicBezTo>
                    <a:pt x="f16" y="f5"/>
                    <a:pt x="f5" y="f17"/>
                    <a:pt x="f5" y="f8"/>
                  </a:cubicBezTo>
                  <a:lnTo>
                    <a:pt x="f5" y="f12"/>
                  </a:lnTo>
                  <a:cubicBezTo>
                    <a:pt x="f5" y="f18"/>
                    <a:pt x="f19" y="f2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3" name="Freeform: Shape 1003">
              <a:extLst>
                <a:ext uri="{FF2B5EF4-FFF2-40B4-BE49-F238E27FC236}">
                  <a16:creationId xmlns:a16="http://schemas.microsoft.com/office/drawing/2014/main" id="{06502F26-E4F1-DD4D-3368-AF1BE2AC01F1}"/>
                </a:ext>
              </a:extLst>
            </p:cNvPr>
            <p:cNvSpPr/>
            <p:nvPr/>
          </p:nvSpPr>
          <p:spPr>
            <a:xfrm>
              <a:off x="9257797" y="5610328"/>
              <a:ext cx="13706" cy="8400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1"/>
                <a:gd name="f7" fmla="val 840017"/>
                <a:gd name="f8" fmla="val 6856"/>
                <a:gd name="f9" fmla="val 10639"/>
                <a:gd name="f10" fmla="val 13712"/>
                <a:gd name="f11" fmla="val 836944"/>
                <a:gd name="f12" fmla="val 833161"/>
                <a:gd name="f13" fmla="val 3786"/>
                <a:gd name="f14" fmla="val 3073"/>
                <a:gd name="f15" fmla="+- 0 0 -90"/>
                <a:gd name="f16" fmla="*/ f3 1 13711"/>
                <a:gd name="f17" fmla="*/ f4 1 840017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711"/>
                <a:gd name="f26" fmla="*/ f22 1 840017"/>
                <a:gd name="f27" fmla="*/ 6856 f23 1"/>
                <a:gd name="f28" fmla="*/ 840017 f22 1"/>
                <a:gd name="f29" fmla="*/ 13712 f23 1"/>
                <a:gd name="f30" fmla="*/ 833161 f22 1"/>
                <a:gd name="f31" fmla="*/ 0 f22 1"/>
                <a:gd name="f32" fmla="*/ 6856 f22 1"/>
                <a:gd name="f33" fmla="*/ 0 f23 1"/>
                <a:gd name="f34" fmla="+- f24 0 f1"/>
                <a:gd name="f35" fmla="*/ f27 1 13711"/>
                <a:gd name="f36" fmla="*/ f28 1 840017"/>
                <a:gd name="f37" fmla="*/ f29 1 13711"/>
                <a:gd name="f38" fmla="*/ f30 1 840017"/>
                <a:gd name="f39" fmla="*/ f31 1 840017"/>
                <a:gd name="f40" fmla="*/ f32 1 840017"/>
                <a:gd name="f41" fmla="*/ f33 1 13711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6"/>
                <a:gd name="f51" fmla="*/ f40 1 f26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7 1"/>
                <a:gd name="f62" fmla="*/ f51 f17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9" y="f61"/>
                </a:cxn>
                <a:cxn ang="f34">
                  <a:pos x="f57" y="f62"/>
                </a:cxn>
                <a:cxn ang="f34">
                  <a:pos x="f63" y="f61"/>
                </a:cxn>
                <a:cxn ang="f34">
                  <a:pos x="f63" y="f60"/>
                </a:cxn>
                <a:cxn ang="f34">
                  <a:pos x="f57" y="f58"/>
                </a:cxn>
              </a:cxnLst>
              <a:rect l="f53" t="f56" r="f54" b="f55"/>
              <a:pathLst>
                <a:path w="13711" h="840017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5"/>
                  </a:lnTo>
                  <a:cubicBezTo>
                    <a:pt x="f10" y="f13"/>
                    <a:pt x="f9" y="f8"/>
                    <a:pt x="f8" y="f8"/>
                  </a:cubicBezTo>
                  <a:cubicBezTo>
                    <a:pt x="f14" y="f8"/>
                    <a:pt x="f5" y="f13"/>
                    <a:pt x="f5" y="f5"/>
                  </a:cubicBezTo>
                  <a:lnTo>
                    <a:pt x="f5" y="f12"/>
                  </a:lnTo>
                  <a:cubicBezTo>
                    <a:pt x="f5" y="f11"/>
                    <a:pt x="f14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4" name="Freeform: Shape 1004">
              <a:extLst>
                <a:ext uri="{FF2B5EF4-FFF2-40B4-BE49-F238E27FC236}">
                  <a16:creationId xmlns:a16="http://schemas.microsoft.com/office/drawing/2014/main" id="{FCDFAB0C-572B-93FC-9EED-226B0C09737B}"/>
                </a:ext>
              </a:extLst>
            </p:cNvPr>
            <p:cNvSpPr/>
            <p:nvPr/>
          </p:nvSpPr>
          <p:spPr>
            <a:xfrm>
              <a:off x="9257787" y="5455255"/>
              <a:ext cx="13770" cy="161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71"/>
                <a:gd name="f7" fmla="val 161930"/>
                <a:gd name="f8" fmla="val 2"/>
                <a:gd name="f9" fmla="val 7030"/>
                <a:gd name="f10" fmla="val 155074"/>
                <a:gd name="f11" fmla="val 158860"/>
                <a:gd name="f12" fmla="val 3075"/>
                <a:gd name="f13" fmla="val 6858"/>
                <a:gd name="f14" fmla="val 10641"/>
                <a:gd name="f15" fmla="val 13714"/>
                <a:gd name="f16" fmla="val 13701"/>
                <a:gd name="f17" fmla="val 6819"/>
                <a:gd name="f18" fmla="val 6607"/>
                <a:gd name="f19" fmla="val 6395"/>
                <a:gd name="f20" fmla="val 13777"/>
                <a:gd name="f21" fmla="val 5973"/>
                <a:gd name="f22" fmla="val 5547"/>
                <a:gd name="f23" fmla="val 5125"/>
                <a:gd name="f24" fmla="val 13791"/>
                <a:gd name="f25" fmla="val 4705"/>
                <a:gd name="f26" fmla="val 4276"/>
                <a:gd name="f27" fmla="val 3856"/>
                <a:gd name="f28" fmla="val 3520"/>
                <a:gd name="f29" fmla="val 3175"/>
                <a:gd name="f30" fmla="val 2840"/>
                <a:gd name="f31" fmla="val 12699"/>
                <a:gd name="f32" fmla="val 1824"/>
                <a:gd name="f33" fmla="val 11518"/>
                <a:gd name="f34" fmla="val 761"/>
                <a:gd name="f35" fmla="val 9969"/>
                <a:gd name="f36" fmla="val 174"/>
                <a:gd name="f37" fmla="val 8381"/>
                <a:gd name="f38" fmla="val 4687"/>
                <a:gd name="f39" fmla="val -670"/>
                <a:gd name="f40" fmla="val 1017"/>
                <a:gd name="f41" fmla="val 1640"/>
                <a:gd name="f42" fmla="val 167"/>
                <a:gd name="f43" fmla="val 5332"/>
                <a:gd name="f44" fmla="val 40"/>
                <a:gd name="f45" fmla="val 5888"/>
                <a:gd name="f46" fmla="val -11"/>
                <a:gd name="f47" fmla="val 6458"/>
                <a:gd name="f48" fmla="+- 0 0 -90"/>
                <a:gd name="f49" fmla="*/ f3 1 13771"/>
                <a:gd name="f50" fmla="*/ f4 1 161930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3771"/>
                <a:gd name="f59" fmla="*/ f55 1 161930"/>
                <a:gd name="f60" fmla="*/ 2 f56 1"/>
                <a:gd name="f61" fmla="*/ 7030 f55 1"/>
                <a:gd name="f62" fmla="*/ 155074 f55 1"/>
                <a:gd name="f63" fmla="*/ 6858 f56 1"/>
                <a:gd name="f64" fmla="*/ 161930 f55 1"/>
                <a:gd name="f65" fmla="*/ 13714 f56 1"/>
                <a:gd name="f66" fmla="*/ 6395 f55 1"/>
                <a:gd name="f67" fmla="*/ 5125 f55 1"/>
                <a:gd name="f68" fmla="*/ 3856 f55 1"/>
                <a:gd name="f69" fmla="*/ 2840 f55 1"/>
                <a:gd name="f70" fmla="*/ 12699 f56 1"/>
                <a:gd name="f71" fmla="*/ 1824 f55 1"/>
                <a:gd name="f72" fmla="*/ 8381 f56 1"/>
                <a:gd name="f73" fmla="*/ 174 f55 1"/>
                <a:gd name="f74" fmla="*/ 167 f56 1"/>
                <a:gd name="f75" fmla="*/ 5332 f55 1"/>
                <a:gd name="f76" fmla="+- f57 0 f1"/>
                <a:gd name="f77" fmla="*/ f60 1 13771"/>
                <a:gd name="f78" fmla="*/ f61 1 161930"/>
                <a:gd name="f79" fmla="*/ f62 1 161930"/>
                <a:gd name="f80" fmla="*/ f63 1 13771"/>
                <a:gd name="f81" fmla="*/ f64 1 161930"/>
                <a:gd name="f82" fmla="*/ f65 1 13771"/>
                <a:gd name="f83" fmla="*/ f66 1 161930"/>
                <a:gd name="f84" fmla="*/ f67 1 161930"/>
                <a:gd name="f85" fmla="*/ f68 1 161930"/>
                <a:gd name="f86" fmla="*/ f69 1 161930"/>
                <a:gd name="f87" fmla="*/ f70 1 13771"/>
                <a:gd name="f88" fmla="*/ f71 1 161930"/>
                <a:gd name="f89" fmla="*/ f72 1 13771"/>
                <a:gd name="f90" fmla="*/ f73 1 161930"/>
                <a:gd name="f91" fmla="*/ f74 1 13771"/>
                <a:gd name="f92" fmla="*/ f75 1 161930"/>
                <a:gd name="f93" fmla="*/ f51 1 f58"/>
                <a:gd name="f94" fmla="*/ f52 1 f58"/>
                <a:gd name="f95" fmla="*/ f51 1 f59"/>
                <a:gd name="f96" fmla="*/ f53 1 f59"/>
                <a:gd name="f97" fmla="*/ f77 1 f58"/>
                <a:gd name="f98" fmla="*/ f78 1 f59"/>
                <a:gd name="f99" fmla="*/ f79 1 f59"/>
                <a:gd name="f100" fmla="*/ f80 1 f58"/>
                <a:gd name="f101" fmla="*/ f81 1 f59"/>
                <a:gd name="f102" fmla="*/ f82 1 f58"/>
                <a:gd name="f103" fmla="*/ f83 1 f59"/>
                <a:gd name="f104" fmla="*/ f84 1 f59"/>
                <a:gd name="f105" fmla="*/ f85 1 f59"/>
                <a:gd name="f106" fmla="*/ f86 1 f59"/>
                <a:gd name="f107" fmla="*/ f87 1 f58"/>
                <a:gd name="f108" fmla="*/ f88 1 f59"/>
                <a:gd name="f109" fmla="*/ f89 1 f58"/>
                <a:gd name="f110" fmla="*/ f90 1 f59"/>
                <a:gd name="f111" fmla="*/ f91 1 f58"/>
                <a:gd name="f112" fmla="*/ f92 1 f59"/>
                <a:gd name="f113" fmla="*/ f93 f49 1"/>
                <a:gd name="f114" fmla="*/ f94 f49 1"/>
                <a:gd name="f115" fmla="*/ f96 f50 1"/>
                <a:gd name="f116" fmla="*/ f95 f50 1"/>
                <a:gd name="f117" fmla="*/ f97 f49 1"/>
                <a:gd name="f118" fmla="*/ f98 f50 1"/>
                <a:gd name="f119" fmla="*/ f99 f50 1"/>
                <a:gd name="f120" fmla="*/ f100 f49 1"/>
                <a:gd name="f121" fmla="*/ f101 f50 1"/>
                <a:gd name="f122" fmla="*/ f102 f49 1"/>
                <a:gd name="f123" fmla="*/ f103 f50 1"/>
                <a:gd name="f124" fmla="*/ f104 f50 1"/>
                <a:gd name="f125" fmla="*/ f105 f50 1"/>
                <a:gd name="f126" fmla="*/ f106 f50 1"/>
                <a:gd name="f127" fmla="*/ f107 f49 1"/>
                <a:gd name="f128" fmla="*/ f108 f50 1"/>
                <a:gd name="f129" fmla="*/ f109 f49 1"/>
                <a:gd name="f130" fmla="*/ f110 f50 1"/>
                <a:gd name="f131" fmla="*/ f111 f49 1"/>
                <a:gd name="f132" fmla="*/ f112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17" y="f118"/>
                </a:cxn>
                <a:cxn ang="f76">
                  <a:pos x="f117" y="f119"/>
                </a:cxn>
                <a:cxn ang="f76">
                  <a:pos x="f120" y="f121"/>
                </a:cxn>
                <a:cxn ang="f76">
                  <a:pos x="f122" y="f119"/>
                </a:cxn>
                <a:cxn ang="f76">
                  <a:pos x="f122" y="f118"/>
                </a:cxn>
                <a:cxn ang="f76">
                  <a:pos x="f122" y="f123"/>
                </a:cxn>
                <a:cxn ang="f76">
                  <a:pos x="f122" y="f124"/>
                </a:cxn>
                <a:cxn ang="f76">
                  <a:pos x="f122" y="f125"/>
                </a:cxn>
                <a:cxn ang="f76">
                  <a:pos x="f122" y="f126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17" y="f118"/>
                </a:cxn>
              </a:cxnLst>
              <a:rect l="f113" t="f116" r="f114" b="f115"/>
              <a:pathLst>
                <a:path w="13771" h="161930">
                  <a:moveTo>
                    <a:pt x="f8" y="f9"/>
                  </a:moveTo>
                  <a:lnTo>
                    <a:pt x="f8" y="f10"/>
                  </a:lnTo>
                  <a:cubicBezTo>
                    <a:pt x="f8" y="f11"/>
                    <a:pt x="f12" y="f7"/>
                    <a:pt x="f13" y="f7"/>
                  </a:cubicBezTo>
                  <a:cubicBezTo>
                    <a:pt x="f14" y="f7"/>
                    <a:pt x="f15" y="f11"/>
                    <a:pt x="f15" y="f10"/>
                  </a:cubicBezTo>
                  <a:lnTo>
                    <a:pt x="f15" y="f9"/>
                  </a:lnTo>
                  <a:cubicBezTo>
                    <a:pt x="f16" y="f17"/>
                    <a:pt x="f16" y="f18"/>
                    <a:pt x="f15" y="f19"/>
                  </a:cubicBezTo>
                  <a:cubicBezTo>
                    <a:pt x="f20" y="f21"/>
                    <a:pt x="f20" y="f22"/>
                    <a:pt x="f15" y="f23"/>
                  </a:cubicBezTo>
                  <a:cubicBezTo>
                    <a:pt x="f24" y="f25"/>
                    <a:pt x="f24" y="f26"/>
                    <a:pt x="f15" y="f27"/>
                  </a:cubicBezTo>
                  <a:cubicBezTo>
                    <a:pt x="f20" y="f28"/>
                    <a:pt x="f20" y="f29"/>
                    <a:pt x="f15" y="f30"/>
                  </a:cubicBezTo>
                  <a:lnTo>
                    <a:pt x="f31" y="f32"/>
                  </a:lnTo>
                  <a:cubicBezTo>
                    <a:pt x="f33" y="f34"/>
                    <a:pt x="f35" y="f36"/>
                    <a:pt x="f37" y="f36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5" name="Freeform: Shape 1005">
              <a:extLst>
                <a:ext uri="{FF2B5EF4-FFF2-40B4-BE49-F238E27FC236}">
                  <a16:creationId xmlns:a16="http://schemas.microsoft.com/office/drawing/2014/main" id="{C82092D6-7F36-ABDD-4704-F0AE685E36CA}"/>
                </a:ext>
              </a:extLst>
            </p:cNvPr>
            <p:cNvSpPr/>
            <p:nvPr/>
          </p:nvSpPr>
          <p:spPr>
            <a:xfrm>
              <a:off x="8716408" y="6438793"/>
              <a:ext cx="13834" cy="11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11554"/>
                <a:gd name="f8" fmla="val 6856"/>
                <a:gd name="f9" fmla="val 10665"/>
                <a:gd name="f10" fmla="val 13775"/>
                <a:gd name="f11" fmla="val 8507"/>
                <a:gd name="f12" fmla="val 13839"/>
                <a:gd name="f13" fmla="val 4698"/>
                <a:gd name="f14" fmla="val 3860"/>
                <a:gd name="f15" fmla="val 10716"/>
                <a:gd name="f16" fmla="val 6983"/>
                <a:gd name="f17" fmla="val 3047"/>
                <a:gd name="f18" fmla="val 6920"/>
                <a:gd name="f19" fmla="val 3809"/>
                <a:gd name="f20" fmla="val 8481"/>
                <a:gd name="f21" fmla="val 3073"/>
                <a:gd name="f22" fmla="+- 0 0 -90"/>
                <a:gd name="f23" fmla="*/ f3 1 13838"/>
                <a:gd name="f24" fmla="*/ f4 1 11554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8"/>
                <a:gd name="f33" fmla="*/ f29 1 11554"/>
                <a:gd name="f34" fmla="*/ 6856 f30 1"/>
                <a:gd name="f35" fmla="*/ 11554 f29 1"/>
                <a:gd name="f36" fmla="*/ 13839 f30 1"/>
                <a:gd name="f37" fmla="*/ 4698 f29 1"/>
                <a:gd name="f38" fmla="*/ 0 f29 1"/>
                <a:gd name="f39" fmla="*/ 6983 f29 1"/>
                <a:gd name="f40" fmla="*/ 0 f30 1"/>
                <a:gd name="f41" fmla="+- f31 0 f1"/>
                <a:gd name="f42" fmla="*/ f34 1 13838"/>
                <a:gd name="f43" fmla="*/ f35 1 11554"/>
                <a:gd name="f44" fmla="*/ f36 1 13838"/>
                <a:gd name="f45" fmla="*/ f37 1 11554"/>
                <a:gd name="f46" fmla="*/ f38 1 11554"/>
                <a:gd name="f47" fmla="*/ f39 1 11554"/>
                <a:gd name="f48" fmla="*/ f40 1 13838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</a:cxnLst>
              <a:rect l="f60" t="f63" r="f61" b="f62"/>
              <a:pathLst>
                <a:path w="13838" h="11554">
                  <a:moveTo>
                    <a:pt x="f8" y="f7"/>
                  </a:moveTo>
                  <a:cubicBezTo>
                    <a:pt x="f9" y="f7"/>
                    <a:pt x="f10" y="f11"/>
                    <a:pt x="f12" y="f13"/>
                  </a:cubicBezTo>
                  <a:lnTo>
                    <a:pt x="f12" y="f5"/>
                  </a:lnTo>
                  <a:cubicBezTo>
                    <a:pt x="f12" y="f14"/>
                    <a:pt x="f15" y="f16"/>
                    <a:pt x="f8" y="f16"/>
                  </a:cubicBezTo>
                  <a:cubicBezTo>
                    <a:pt x="f17" y="f18"/>
                    <a:pt x="f5" y="f19"/>
                    <a:pt x="f5" y="f5"/>
                  </a:cubicBezTo>
                  <a:lnTo>
                    <a:pt x="f5" y="f13"/>
                  </a:lnTo>
                  <a:cubicBezTo>
                    <a:pt x="f5" y="f20"/>
                    <a:pt x="f21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6" name="Freeform: Shape 1006">
              <a:extLst>
                <a:ext uri="{FF2B5EF4-FFF2-40B4-BE49-F238E27FC236}">
                  <a16:creationId xmlns:a16="http://schemas.microsoft.com/office/drawing/2014/main" id="{A66BE520-DB89-A755-D92C-94C177A0578F}"/>
                </a:ext>
              </a:extLst>
            </p:cNvPr>
            <p:cNvSpPr/>
            <p:nvPr/>
          </p:nvSpPr>
          <p:spPr>
            <a:xfrm>
              <a:off x="9419545" y="6442350"/>
              <a:ext cx="13853" cy="4219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51"/>
                <a:gd name="f7" fmla="val 421913"/>
                <a:gd name="f8" fmla="val 6348"/>
                <a:gd name="f9" fmla="val 7237"/>
                <a:gd name="f10" fmla="val 3555"/>
                <a:gd name="f11" fmla="val 7224"/>
                <a:gd name="f12" fmla="val 1041"/>
                <a:gd name="f13" fmla="val 5523"/>
                <a:gd name="f14" fmla="val 2920"/>
                <a:gd name="f15" fmla="val 13839"/>
                <a:gd name="f16" fmla="val 14068"/>
                <a:gd name="f17" fmla="val 3784"/>
                <a:gd name="f18" fmla="val 11186"/>
                <a:gd name="f19" fmla="val 7034"/>
                <a:gd name="f20" fmla="val 7402"/>
                <a:gd name="f21" fmla="val 7250"/>
                <a:gd name="f22" fmla="val 7059"/>
                <a:gd name="f23" fmla="val 7275"/>
                <a:gd name="f24" fmla="val 6704"/>
                <a:gd name="f25" fmla="+- 0 0 -90"/>
                <a:gd name="f26" fmla="*/ f3 1 13851"/>
                <a:gd name="f27" fmla="*/ f4 1 421913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3851"/>
                <a:gd name="f36" fmla="*/ f32 1 421913"/>
                <a:gd name="f37" fmla="*/ 6348 f33 1"/>
                <a:gd name="f38" fmla="*/ 7237 f32 1"/>
                <a:gd name="f39" fmla="*/ 0 f33 1"/>
                <a:gd name="f40" fmla="*/ 2920 f32 1"/>
                <a:gd name="f41" fmla="*/ 421913 f32 1"/>
                <a:gd name="f42" fmla="*/ 13839 f33 1"/>
                <a:gd name="f43" fmla="*/ 0 f32 1"/>
                <a:gd name="f44" fmla="*/ 7402 f33 1"/>
                <a:gd name="f45" fmla="*/ 7250 f32 1"/>
                <a:gd name="f46" fmla="+- f34 0 f1"/>
                <a:gd name="f47" fmla="*/ f37 1 13851"/>
                <a:gd name="f48" fmla="*/ f38 1 421913"/>
                <a:gd name="f49" fmla="*/ f39 1 13851"/>
                <a:gd name="f50" fmla="*/ f40 1 421913"/>
                <a:gd name="f51" fmla="*/ f41 1 421913"/>
                <a:gd name="f52" fmla="*/ f42 1 13851"/>
                <a:gd name="f53" fmla="*/ f43 1 421913"/>
                <a:gd name="f54" fmla="*/ f44 1 13851"/>
                <a:gd name="f55" fmla="*/ f45 1 421913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5"/>
                <a:gd name="f63" fmla="*/ f50 1 f36"/>
                <a:gd name="f64" fmla="*/ f51 1 f36"/>
                <a:gd name="f65" fmla="*/ f52 1 f35"/>
                <a:gd name="f66" fmla="*/ f53 1 f36"/>
                <a:gd name="f67" fmla="*/ f54 1 f35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6 1"/>
                <a:gd name="f76" fmla="*/ f63 f27 1"/>
                <a:gd name="f77" fmla="*/ f64 f27 1"/>
                <a:gd name="f78" fmla="*/ f65 f26 1"/>
                <a:gd name="f79" fmla="*/ f66 f27 1"/>
                <a:gd name="f80" fmla="*/ f67 f26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5" y="f76"/>
                </a:cxn>
                <a:cxn ang="f46">
                  <a:pos x="f75" y="f76"/>
                </a:cxn>
                <a:cxn ang="f46">
                  <a:pos x="f75" y="f77"/>
                </a:cxn>
                <a:cxn ang="f46">
                  <a:pos x="f78" y="f77"/>
                </a:cxn>
                <a:cxn ang="f46">
                  <a:pos x="f78" y="f79"/>
                </a:cxn>
                <a:cxn ang="f46">
                  <a:pos x="f80" y="f81"/>
                </a:cxn>
                <a:cxn ang="f46">
                  <a:pos x="f73" y="f74"/>
                </a:cxn>
              </a:cxnLst>
              <a:rect l="f69" t="f72" r="f70" b="f71"/>
              <a:pathLst>
                <a:path w="13851" h="421913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lnTo>
                    <a:pt x="f5" y="f14"/>
                  </a:lnTo>
                  <a:lnTo>
                    <a:pt x="f5" y="f7"/>
                  </a:lnTo>
                  <a:lnTo>
                    <a:pt x="f15" y="f7"/>
                  </a:ln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7" name="Freeform: Shape 1007">
              <a:extLst>
                <a:ext uri="{FF2B5EF4-FFF2-40B4-BE49-F238E27FC236}">
                  <a16:creationId xmlns:a16="http://schemas.microsoft.com/office/drawing/2014/main" id="{055C9886-E632-C2E1-ADD9-C6566BD00CCE}"/>
                </a:ext>
              </a:extLst>
            </p:cNvPr>
            <p:cNvSpPr/>
            <p:nvPr/>
          </p:nvSpPr>
          <p:spPr>
            <a:xfrm>
              <a:off x="9409267" y="6105631"/>
              <a:ext cx="13834" cy="3447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344717"/>
                <a:gd name="f8" fmla="val 6856"/>
                <a:gd name="f9" fmla="val 7884"/>
                <a:gd name="f10" fmla="val 344730"/>
                <a:gd name="f11" fmla="val 8888"/>
                <a:gd name="f12" fmla="val 344476"/>
                <a:gd name="f13" fmla="val 9776"/>
                <a:gd name="f14" fmla="val 343955"/>
                <a:gd name="f15" fmla="val 9598"/>
                <a:gd name="f16" fmla="val 343079"/>
                <a:gd name="f17" fmla="val 342165"/>
                <a:gd name="f18" fmla="val 341289"/>
                <a:gd name="f19" fmla="val 331258"/>
                <a:gd name="f20" fmla="val 9789"/>
                <a:gd name="f21" fmla="val 328566"/>
                <a:gd name="f22" fmla="val 11376"/>
                <a:gd name="f23" fmla="val 326129"/>
                <a:gd name="f24" fmla="val 13839"/>
                <a:gd name="f25" fmla="val 325037"/>
                <a:gd name="f26" fmla="val 13775"/>
                <a:gd name="f27" fmla="val 3809"/>
                <a:gd name="f28" fmla="val 10665"/>
                <a:gd name="f29" fmla="val 3073"/>
                <a:gd name="f30" fmla="val 3784"/>
                <a:gd name="f31" fmla="val 337861"/>
                <a:gd name="f32" fmla="val 341644"/>
                <a:gd name="f33" fmla="+- 0 0 -90"/>
                <a:gd name="f34" fmla="*/ f3 1 13838"/>
                <a:gd name="f35" fmla="*/ f4 1 34471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3838"/>
                <a:gd name="f44" fmla="*/ f40 1 344717"/>
                <a:gd name="f45" fmla="*/ 6856 f41 1"/>
                <a:gd name="f46" fmla="*/ 344717 f40 1"/>
                <a:gd name="f47" fmla="*/ 9776 f41 1"/>
                <a:gd name="f48" fmla="*/ 343955 f40 1"/>
                <a:gd name="f49" fmla="*/ 341289 f40 1"/>
                <a:gd name="f50" fmla="*/ 331258 f40 1"/>
                <a:gd name="f51" fmla="*/ 13839 f41 1"/>
                <a:gd name="f52" fmla="*/ 325037 f40 1"/>
                <a:gd name="f53" fmla="*/ 0 f40 1"/>
                <a:gd name="f54" fmla="*/ 6856 f40 1"/>
                <a:gd name="f55" fmla="*/ 0 f41 1"/>
                <a:gd name="f56" fmla="*/ 337861 f40 1"/>
                <a:gd name="f57" fmla="+- f42 0 f1"/>
                <a:gd name="f58" fmla="*/ f45 1 13838"/>
                <a:gd name="f59" fmla="*/ f46 1 344717"/>
                <a:gd name="f60" fmla="*/ f47 1 13838"/>
                <a:gd name="f61" fmla="*/ f48 1 344717"/>
                <a:gd name="f62" fmla="*/ f49 1 344717"/>
                <a:gd name="f63" fmla="*/ f50 1 344717"/>
                <a:gd name="f64" fmla="*/ f51 1 13838"/>
                <a:gd name="f65" fmla="*/ f52 1 344717"/>
                <a:gd name="f66" fmla="*/ f53 1 344717"/>
                <a:gd name="f67" fmla="*/ f54 1 344717"/>
                <a:gd name="f68" fmla="*/ f55 1 13838"/>
                <a:gd name="f69" fmla="*/ f56 1 344717"/>
                <a:gd name="f70" fmla="*/ f36 1 f43"/>
                <a:gd name="f71" fmla="*/ f37 1 f43"/>
                <a:gd name="f72" fmla="*/ f36 1 f44"/>
                <a:gd name="f73" fmla="*/ f38 1 f44"/>
                <a:gd name="f74" fmla="*/ f58 1 f43"/>
                <a:gd name="f75" fmla="*/ f59 1 f44"/>
                <a:gd name="f76" fmla="*/ f60 1 f43"/>
                <a:gd name="f77" fmla="*/ f61 1 f44"/>
                <a:gd name="f78" fmla="*/ f62 1 f44"/>
                <a:gd name="f79" fmla="*/ f63 1 f44"/>
                <a:gd name="f80" fmla="*/ f64 1 f43"/>
                <a:gd name="f81" fmla="*/ f65 1 f44"/>
                <a:gd name="f82" fmla="*/ f66 1 f44"/>
                <a:gd name="f83" fmla="*/ f67 1 f44"/>
                <a:gd name="f84" fmla="*/ f68 1 f43"/>
                <a:gd name="f85" fmla="*/ f69 1 f44"/>
                <a:gd name="f86" fmla="*/ f70 f34 1"/>
                <a:gd name="f87" fmla="*/ f71 f34 1"/>
                <a:gd name="f88" fmla="*/ f73 f35 1"/>
                <a:gd name="f89" fmla="*/ f72 f35 1"/>
                <a:gd name="f90" fmla="*/ f74 f34 1"/>
                <a:gd name="f91" fmla="*/ f75 f35 1"/>
                <a:gd name="f92" fmla="*/ f76 f34 1"/>
                <a:gd name="f93" fmla="*/ f77 f35 1"/>
                <a:gd name="f94" fmla="*/ f78 f35 1"/>
                <a:gd name="f95" fmla="*/ f79 f35 1"/>
                <a:gd name="f96" fmla="*/ f80 f34 1"/>
                <a:gd name="f97" fmla="*/ f81 f35 1"/>
                <a:gd name="f98" fmla="*/ f82 f35 1"/>
                <a:gd name="f99" fmla="*/ f83 f35 1"/>
                <a:gd name="f100" fmla="*/ f84 f34 1"/>
                <a:gd name="f101" fmla="*/ f85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0" y="f91"/>
                </a:cxn>
                <a:cxn ang="f57">
                  <a:pos x="f92" y="f93"/>
                </a:cxn>
                <a:cxn ang="f57">
                  <a:pos x="f92" y="f93"/>
                </a:cxn>
                <a:cxn ang="f57">
                  <a:pos x="f92" y="f94"/>
                </a:cxn>
                <a:cxn ang="f57">
                  <a:pos x="f92" y="f95"/>
                </a:cxn>
                <a:cxn ang="f57">
                  <a:pos x="f96" y="f97"/>
                </a:cxn>
                <a:cxn ang="f57">
                  <a:pos x="f96" y="f97"/>
                </a:cxn>
                <a:cxn ang="f57">
                  <a:pos x="f96" y="f98"/>
                </a:cxn>
                <a:cxn ang="f57">
                  <a:pos x="f90" y="f99"/>
                </a:cxn>
                <a:cxn ang="f57">
                  <a:pos x="f100" y="f98"/>
                </a:cxn>
                <a:cxn ang="f57">
                  <a:pos x="f100" y="f101"/>
                </a:cxn>
                <a:cxn ang="f57">
                  <a:pos x="f90" y="f91"/>
                </a:cxn>
              </a:cxnLst>
              <a:rect l="f86" t="f89" r="f87" b="f88"/>
              <a:pathLst>
                <a:path w="13838" h="344717">
                  <a:moveTo>
                    <a:pt x="f8" y="f7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lnTo>
                    <a:pt x="f13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lnTo>
                    <a:pt x="f24" y="f5"/>
                  </a:lnTo>
                  <a:cubicBezTo>
                    <a:pt x="f26" y="f27"/>
                    <a:pt x="f28" y="f8"/>
                    <a:pt x="f8" y="f8"/>
                  </a:cubicBezTo>
                  <a:cubicBezTo>
                    <a:pt x="f29" y="f8"/>
                    <a:pt x="f5" y="f30"/>
                    <a:pt x="f5" y="f5"/>
                  </a:cubicBezTo>
                  <a:lnTo>
                    <a:pt x="f5" y="f31"/>
                  </a:lnTo>
                  <a:cubicBezTo>
                    <a:pt x="f5" y="f32"/>
                    <a:pt x="f29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8" name="Freeform: Shape 1008">
              <a:extLst>
                <a:ext uri="{FF2B5EF4-FFF2-40B4-BE49-F238E27FC236}">
                  <a16:creationId xmlns:a16="http://schemas.microsoft.com/office/drawing/2014/main" id="{3754B85D-F011-F636-29A8-2BAC00F0445E}"/>
                </a:ext>
              </a:extLst>
            </p:cNvPr>
            <p:cNvSpPr/>
            <p:nvPr/>
          </p:nvSpPr>
          <p:spPr>
            <a:xfrm>
              <a:off x="9776453" y="6432822"/>
              <a:ext cx="13834" cy="4316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431689"/>
                <a:gd name="f8" fmla="val 13840"/>
                <a:gd name="f9" fmla="val 6348"/>
                <a:gd name="f10" fmla="val 3860"/>
                <a:gd name="f11" fmla="val 10716"/>
                <a:gd name="f12" fmla="val 6983"/>
                <a:gd name="f13" fmla="val 6856"/>
                <a:gd name="f14" fmla="val 3073"/>
                <a:gd name="f15" fmla="val 3911"/>
                <a:gd name="f16" fmla="val 127"/>
                <a:gd name="f17" fmla="val 89"/>
                <a:gd name="f18" fmla="val 38"/>
                <a:gd name="f19" fmla="val 431690"/>
                <a:gd name="f20" fmla="+- 0 0 -90"/>
                <a:gd name="f21" fmla="*/ f3 1 13839"/>
                <a:gd name="f22" fmla="*/ f4 1 431689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839"/>
                <a:gd name="f31" fmla="*/ f27 1 431689"/>
                <a:gd name="f32" fmla="*/ 13840 f28 1"/>
                <a:gd name="f33" fmla="*/ 6348 f27 1"/>
                <a:gd name="f34" fmla="*/ 0 f27 1"/>
                <a:gd name="f35" fmla="*/ 6856 f28 1"/>
                <a:gd name="f36" fmla="*/ 6983 f27 1"/>
                <a:gd name="f37" fmla="*/ 0 f28 1"/>
                <a:gd name="f38" fmla="*/ 127 f27 1"/>
                <a:gd name="f39" fmla="*/ 431690 f27 1"/>
                <a:gd name="f40" fmla="+- f29 0 f1"/>
                <a:gd name="f41" fmla="*/ f32 1 13839"/>
                <a:gd name="f42" fmla="*/ f33 1 431689"/>
                <a:gd name="f43" fmla="*/ f34 1 431689"/>
                <a:gd name="f44" fmla="*/ f35 1 13839"/>
                <a:gd name="f45" fmla="*/ f36 1 431689"/>
                <a:gd name="f46" fmla="*/ f37 1 13839"/>
                <a:gd name="f47" fmla="*/ f38 1 431689"/>
                <a:gd name="f48" fmla="*/ f39 1 431689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1"/>
                <a:gd name="f56" fmla="*/ f44 1 f30"/>
                <a:gd name="f57" fmla="*/ f45 1 f31"/>
                <a:gd name="f58" fmla="*/ f46 1 f30"/>
                <a:gd name="f59" fmla="*/ f47 1 f31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2 1"/>
                <a:gd name="f68" fmla="*/ f56 f21 1"/>
                <a:gd name="f69" fmla="*/ f57 f22 1"/>
                <a:gd name="f70" fmla="*/ f58 f21 1"/>
                <a:gd name="f71" fmla="*/ f59 f22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5" y="f67"/>
                </a:cxn>
                <a:cxn ang="f40">
                  <a:pos x="f68" y="f69"/>
                </a:cxn>
                <a:cxn ang="f40">
                  <a:pos x="f70" y="f71"/>
                </a:cxn>
                <a:cxn ang="f40">
                  <a:pos x="f70" y="f67"/>
                </a:cxn>
                <a:cxn ang="f40">
                  <a:pos x="f70" y="f72"/>
                </a:cxn>
                <a:cxn ang="f40">
                  <a:pos x="f65" y="f72"/>
                </a:cxn>
                <a:cxn ang="f40">
                  <a:pos x="f65" y="f66"/>
                </a:cxn>
              </a:cxnLst>
              <a:rect l="f61" t="f64" r="f62" b="f63"/>
              <a:pathLst>
                <a:path w="13839" h="431689">
                  <a:moveTo>
                    <a:pt x="f8" y="f9"/>
                  </a:moveTo>
                  <a:lnTo>
                    <a:pt x="f8" y="f5"/>
                  </a:lnTo>
                  <a:cubicBezTo>
                    <a:pt x="f8" y="f10"/>
                    <a:pt x="f11" y="f12"/>
                    <a:pt x="f13" y="f12"/>
                  </a:cubicBezTo>
                  <a:cubicBezTo>
                    <a:pt x="f14" y="f12"/>
                    <a:pt x="f5" y="f15"/>
                    <a:pt x="f5" y="f16"/>
                  </a:cubicBezTo>
                  <a:cubicBezTo>
                    <a:pt x="f5" y="f17"/>
                    <a:pt x="f5" y="f18"/>
                    <a:pt x="f5" y="f5"/>
                  </a:cubicBezTo>
                  <a:lnTo>
                    <a:pt x="f5" y="f19"/>
                  </a:lnTo>
                  <a:lnTo>
                    <a:pt x="f8" y="f1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9" name="Freeform: Shape 1009">
              <a:extLst>
                <a:ext uri="{FF2B5EF4-FFF2-40B4-BE49-F238E27FC236}">
                  <a16:creationId xmlns:a16="http://schemas.microsoft.com/office/drawing/2014/main" id="{9FC830CA-939E-A267-B2C8-8C10D07A3997}"/>
                </a:ext>
              </a:extLst>
            </p:cNvPr>
            <p:cNvSpPr/>
            <p:nvPr/>
          </p:nvSpPr>
          <p:spPr>
            <a:xfrm>
              <a:off x="8607594" y="6438793"/>
              <a:ext cx="13716" cy="115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11554"/>
                <a:gd name="f8" fmla="val 6856"/>
                <a:gd name="f9" fmla="val 6983"/>
                <a:gd name="f10" fmla="val 3047"/>
                <a:gd name="f11" fmla="val 6920"/>
                <a:gd name="f12" fmla="val 3809"/>
                <a:gd name="f13" fmla="val 4698"/>
                <a:gd name="f14" fmla="val 8481"/>
                <a:gd name="f15" fmla="val 3073"/>
                <a:gd name="f16" fmla="val 10640"/>
                <a:gd name="f17" fmla="val 13713"/>
                <a:gd name="f18" fmla="val 10666"/>
                <a:gd name="f19" fmla="+- 0 0 -90"/>
                <a:gd name="f20" fmla="*/ f3 1 13712"/>
                <a:gd name="f21" fmla="*/ f4 1 1155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712"/>
                <a:gd name="f30" fmla="*/ f26 1 11554"/>
                <a:gd name="f31" fmla="*/ 6856 f27 1"/>
                <a:gd name="f32" fmla="*/ 6983 f26 1"/>
                <a:gd name="f33" fmla="*/ 0 f27 1"/>
                <a:gd name="f34" fmla="*/ 0 f26 1"/>
                <a:gd name="f35" fmla="*/ 4698 f26 1"/>
                <a:gd name="f36" fmla="*/ 11554 f26 1"/>
                <a:gd name="f37" fmla="*/ 13713 f27 1"/>
                <a:gd name="f38" fmla="+- f28 0 f1"/>
                <a:gd name="f39" fmla="*/ f31 1 13712"/>
                <a:gd name="f40" fmla="*/ f32 1 11554"/>
                <a:gd name="f41" fmla="*/ f33 1 13712"/>
                <a:gd name="f42" fmla="*/ f34 1 11554"/>
                <a:gd name="f43" fmla="*/ f35 1 11554"/>
                <a:gd name="f44" fmla="*/ f36 1 11554"/>
                <a:gd name="f45" fmla="*/ f37 1 13712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712" h="11554">
                  <a:moveTo>
                    <a:pt x="f8" y="f9"/>
                  </a:moveTo>
                  <a:cubicBezTo>
                    <a:pt x="f10" y="f11"/>
                    <a:pt x="f5" y="f12"/>
                    <a:pt x="f5" y="f5"/>
                  </a:cubicBezTo>
                  <a:lnTo>
                    <a:pt x="f5" y="f13"/>
                  </a:lnTo>
                  <a:cubicBezTo>
                    <a:pt x="f5" y="f14"/>
                    <a:pt x="f15" y="f7"/>
                    <a:pt x="f8" y="f7"/>
                  </a:cubicBezTo>
                  <a:cubicBezTo>
                    <a:pt x="f16" y="f7"/>
                    <a:pt x="f17" y="f14"/>
                    <a:pt x="f17" y="f13"/>
                  </a:cubicBezTo>
                  <a:lnTo>
                    <a:pt x="f17" y="f5"/>
                  </a:lnTo>
                  <a:cubicBezTo>
                    <a:pt x="f17" y="f12"/>
                    <a:pt x="f18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0" name="Freeform: Shape 1010">
              <a:extLst>
                <a:ext uri="{FF2B5EF4-FFF2-40B4-BE49-F238E27FC236}">
                  <a16:creationId xmlns:a16="http://schemas.microsoft.com/office/drawing/2014/main" id="{F6809926-9718-F156-2B17-B93F85AE6801}"/>
                </a:ext>
              </a:extLst>
            </p:cNvPr>
            <p:cNvSpPr/>
            <p:nvPr/>
          </p:nvSpPr>
          <p:spPr>
            <a:xfrm>
              <a:off x="10788374" y="5829601"/>
              <a:ext cx="698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983"/>
                <a:gd name="f7" fmla="val 13839"/>
                <a:gd name="f8" fmla="val 3126"/>
                <a:gd name="f9" fmla="val 3123"/>
                <a:gd name="f10" fmla="val 64"/>
                <a:gd name="f11" fmla="val 10790"/>
                <a:gd name="f12" fmla="val 3174"/>
                <a:gd name="f13" fmla="val 13840"/>
                <a:gd name="f14" fmla="+- 0 0 -90"/>
                <a:gd name="f15" fmla="*/ f3 1 6983"/>
                <a:gd name="f16" fmla="*/ f4 1 1383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983"/>
                <a:gd name="f25" fmla="*/ f21 1 13839"/>
                <a:gd name="f26" fmla="*/ 0 f22 1"/>
                <a:gd name="f27" fmla="*/ 6983 f21 1"/>
                <a:gd name="f28" fmla="*/ 6983 f22 1"/>
                <a:gd name="f29" fmla="*/ 0 f21 1"/>
                <a:gd name="f30" fmla="*/ 13840 f21 1"/>
                <a:gd name="f31" fmla="+- f23 0 f1"/>
                <a:gd name="f32" fmla="*/ f26 1 6983"/>
                <a:gd name="f33" fmla="*/ f27 1 13839"/>
                <a:gd name="f34" fmla="*/ f28 1 6983"/>
                <a:gd name="f35" fmla="*/ f29 1 13839"/>
                <a:gd name="f36" fmla="*/ f30 1 13839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4"/>
                <a:gd name="f44" fmla="*/ f35 1 f25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5 1"/>
                <a:gd name="f53" fmla="*/ f44 f16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2" y="f53"/>
                </a:cxn>
                <a:cxn ang="f31">
                  <a:pos x="f52" y="f53"/>
                </a:cxn>
                <a:cxn ang="f31">
                  <a:pos x="f50" y="f51"/>
                </a:cxn>
                <a:cxn ang="f31">
                  <a:pos x="f52" y="f54"/>
                </a:cxn>
                <a:cxn ang="f31">
                  <a:pos x="f52" y="f54"/>
                </a:cxn>
                <a:cxn ang="f31">
                  <a:pos x="f50" y="f51"/>
                </a:cxn>
              </a:cxnLst>
              <a:rect l="f46" t="f49" r="f47" b="f48"/>
              <a:pathLst>
                <a:path w="6983" h="13839">
                  <a:moveTo>
                    <a:pt x="f5" y="f6"/>
                  </a:moveTo>
                  <a:cubicBezTo>
                    <a:pt x="f5" y="f8"/>
                    <a:pt x="f9" y="f5"/>
                    <a:pt x="f6" y="f5"/>
                  </a:cubicBezTo>
                  <a:lnTo>
                    <a:pt x="f6" y="f5"/>
                  </a:lnTo>
                  <a:cubicBezTo>
                    <a:pt x="f9" y="f5"/>
                    <a:pt x="f5" y="f8"/>
                    <a:pt x="f5" y="f6"/>
                  </a:cubicBezTo>
                  <a:cubicBezTo>
                    <a:pt x="f10" y="f11"/>
                    <a:pt x="f12" y="f13"/>
                    <a:pt x="f6" y="f13"/>
                  </a:cubicBezTo>
                  <a:lnTo>
                    <a:pt x="f6" y="f13"/>
                  </a:lnTo>
                  <a:cubicBezTo>
                    <a:pt x="f12" y="f13"/>
                    <a:pt x="f10" y="f11"/>
                    <a:pt x="f5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1" name="Freeform: Shape 1011">
              <a:extLst>
                <a:ext uri="{FF2B5EF4-FFF2-40B4-BE49-F238E27FC236}">
                  <a16:creationId xmlns:a16="http://schemas.microsoft.com/office/drawing/2014/main" id="{4BDF80F9-BB2F-F1BC-D243-7D70344FAF2F}"/>
                </a:ext>
              </a:extLst>
            </p:cNvPr>
            <p:cNvSpPr/>
            <p:nvPr/>
          </p:nvSpPr>
          <p:spPr>
            <a:xfrm>
              <a:off x="9776453" y="6436891"/>
              <a:ext cx="13834" cy="68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6856"/>
                <a:gd name="f8" fmla="val 6729"/>
                <a:gd name="f9" fmla="val 3123"/>
                <a:gd name="f10" fmla="val 64"/>
                <a:gd name="f11" fmla="val 3733"/>
                <a:gd name="f12" fmla="val 3784"/>
                <a:gd name="f13" fmla="val 3073"/>
                <a:gd name="f14" fmla="val 10666"/>
                <a:gd name="f15" fmla="val 13776"/>
                <a:gd name="f16" fmla="val 3809"/>
                <a:gd name="f17" fmla="val 13840"/>
                <a:gd name="f18" fmla="val 13699"/>
                <a:gd name="f19" fmla="val 3758"/>
                <a:gd name="f20" fmla="val 10614"/>
                <a:gd name="f21" fmla="+- 0 0 -90"/>
                <a:gd name="f22" fmla="*/ f3 1 13839"/>
                <a:gd name="f23" fmla="*/ f4 1 685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3839"/>
                <a:gd name="f32" fmla="*/ f28 1 6856"/>
                <a:gd name="f33" fmla="*/ 6856 f29 1"/>
                <a:gd name="f34" fmla="*/ 6729 f28 1"/>
                <a:gd name="f35" fmla="*/ 0 f29 1"/>
                <a:gd name="f36" fmla="*/ 0 f28 1"/>
                <a:gd name="f37" fmla="*/ 6856 f28 1"/>
                <a:gd name="f38" fmla="*/ 13840 f29 1"/>
                <a:gd name="f39" fmla="+- f30 0 f1"/>
                <a:gd name="f40" fmla="*/ f33 1 13839"/>
                <a:gd name="f41" fmla="*/ f34 1 6856"/>
                <a:gd name="f42" fmla="*/ f35 1 13839"/>
                <a:gd name="f43" fmla="*/ f36 1 6856"/>
                <a:gd name="f44" fmla="*/ f37 1 6856"/>
                <a:gd name="f45" fmla="*/ f38 1 13839"/>
                <a:gd name="f46" fmla="*/ f24 1 f31"/>
                <a:gd name="f47" fmla="*/ f25 1 f31"/>
                <a:gd name="f48" fmla="*/ f24 1 f32"/>
                <a:gd name="f49" fmla="*/ f26 1 f32"/>
                <a:gd name="f50" fmla="*/ f40 1 f31"/>
                <a:gd name="f51" fmla="*/ f41 1 f32"/>
                <a:gd name="f52" fmla="*/ f42 1 f31"/>
                <a:gd name="f53" fmla="*/ f43 1 f32"/>
                <a:gd name="f54" fmla="*/ f44 1 f32"/>
                <a:gd name="f55" fmla="*/ f45 1 f31"/>
                <a:gd name="f56" fmla="*/ f46 f22 1"/>
                <a:gd name="f57" fmla="*/ f47 f22 1"/>
                <a:gd name="f58" fmla="*/ f49 f23 1"/>
                <a:gd name="f59" fmla="*/ f48 f23 1"/>
                <a:gd name="f60" fmla="*/ f50 f22 1"/>
                <a:gd name="f61" fmla="*/ f51 f23 1"/>
                <a:gd name="f62" fmla="*/ f52 f22 1"/>
                <a:gd name="f63" fmla="*/ f53 f23 1"/>
                <a:gd name="f64" fmla="*/ f54 f23 1"/>
                <a:gd name="f65" fmla="*/ f55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0" y="f61"/>
                </a:cxn>
                <a:cxn ang="f39">
                  <a:pos x="f62" y="f63"/>
                </a:cxn>
                <a:cxn ang="f39">
                  <a:pos x="f62" y="f63"/>
                </a:cxn>
                <a:cxn ang="f39">
                  <a:pos x="f60" y="f64"/>
                </a:cxn>
                <a:cxn ang="f39">
                  <a:pos x="f65" y="f63"/>
                </a:cxn>
                <a:cxn ang="f39">
                  <a:pos x="f65" y="f63"/>
                </a:cxn>
                <a:cxn ang="f39">
                  <a:pos x="f60" y="f61"/>
                </a:cxn>
              </a:cxnLst>
              <a:rect l="f56" t="f59" r="f57" b="f58"/>
              <a:pathLst>
                <a:path w="13839" h="6856">
                  <a:moveTo>
                    <a:pt x="f7" y="f8"/>
                  </a:moveTo>
                  <a:cubicBezTo>
                    <a:pt x="f9" y="f8"/>
                    <a:pt x="f10" y="f11"/>
                    <a:pt x="f5" y="f5"/>
                  </a:cubicBezTo>
                  <a:lnTo>
                    <a:pt x="f5" y="f5"/>
                  </a:lnTo>
                  <a:cubicBezTo>
                    <a:pt x="f5" y="f12"/>
                    <a:pt x="f13" y="f7"/>
                    <a:pt x="f7" y="f7"/>
                  </a:cubicBezTo>
                  <a:cubicBezTo>
                    <a:pt x="f14" y="f7"/>
                    <a:pt x="f15" y="f16"/>
                    <a:pt x="f17" y="f5"/>
                  </a:cubicBezTo>
                  <a:lnTo>
                    <a:pt x="f17" y="f5"/>
                  </a:lnTo>
                  <a:cubicBezTo>
                    <a:pt x="f18" y="f19"/>
                    <a:pt x="f20" y="f8"/>
                    <a:pt x="f7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2" name="Freeform: Shape 1012">
              <a:extLst>
                <a:ext uri="{FF2B5EF4-FFF2-40B4-BE49-F238E27FC236}">
                  <a16:creationId xmlns:a16="http://schemas.microsoft.com/office/drawing/2014/main" id="{F1AF04E1-946E-56D2-C239-BE3E26D87954}"/>
                </a:ext>
              </a:extLst>
            </p:cNvPr>
            <p:cNvSpPr/>
            <p:nvPr/>
          </p:nvSpPr>
          <p:spPr>
            <a:xfrm>
              <a:off x="9776453" y="6428762"/>
              <a:ext cx="13834" cy="149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4982"/>
                <a:gd name="f8" fmla="val 6856"/>
                <a:gd name="f9" fmla="val 3073"/>
                <a:gd name="f10" fmla="val 6894"/>
                <a:gd name="f11" fmla="val 6945"/>
                <a:gd name="f12" fmla="val 6983"/>
                <a:gd name="f13" fmla="val 8126"/>
                <a:gd name="f14" fmla="val 11910"/>
                <a:gd name="f15" fmla="val 10666"/>
                <a:gd name="f16" fmla="val 13776"/>
                <a:gd name="f17" fmla="val 11935"/>
                <a:gd name="f18" fmla="val 13840"/>
                <a:gd name="f19" fmla="val 7110"/>
                <a:gd name="f20" fmla="val 13789"/>
                <a:gd name="f21" fmla="val 5688"/>
                <a:gd name="f22" fmla="val 13293"/>
                <a:gd name="f23" fmla="val 4317"/>
                <a:gd name="f24" fmla="val 12443"/>
                <a:gd name="f25" fmla="val 3174"/>
                <a:gd name="f26" fmla="val 12036"/>
                <a:gd name="f27" fmla="val 2577"/>
                <a:gd name="f28" fmla="val 11516"/>
                <a:gd name="f29" fmla="val 2057"/>
                <a:gd name="f30" fmla="val 10919"/>
                <a:gd name="f31" fmla="val 1651"/>
                <a:gd name="f32" fmla="val 9789"/>
                <a:gd name="f33" fmla="val 660"/>
                <a:gd name="f34" fmla="val 8355"/>
                <a:gd name="f35" fmla="val 76"/>
                <a:gd name="f36" fmla="+- 0 0 -90"/>
                <a:gd name="f37" fmla="*/ f3 1 13839"/>
                <a:gd name="f38" fmla="*/ f4 1 14982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3839"/>
                <a:gd name="f47" fmla="*/ f43 1 14982"/>
                <a:gd name="f48" fmla="*/ 6856 f44 1"/>
                <a:gd name="f49" fmla="*/ 0 f43 1"/>
                <a:gd name="f50" fmla="*/ 0 f44 1"/>
                <a:gd name="f51" fmla="*/ 6856 f43 1"/>
                <a:gd name="f52" fmla="*/ 6983 f43 1"/>
                <a:gd name="f53" fmla="*/ 8126 f43 1"/>
                <a:gd name="f54" fmla="*/ 14982 f43 1"/>
                <a:gd name="f55" fmla="*/ 13840 f44 1"/>
                <a:gd name="f56" fmla="*/ 7110 f43 1"/>
                <a:gd name="f57" fmla="*/ 12443 f44 1"/>
                <a:gd name="f58" fmla="*/ 3174 f43 1"/>
                <a:gd name="f59" fmla="*/ 10919 f44 1"/>
                <a:gd name="f60" fmla="*/ 1651 f43 1"/>
                <a:gd name="f61" fmla="+- f45 0 f1"/>
                <a:gd name="f62" fmla="*/ f48 1 13839"/>
                <a:gd name="f63" fmla="*/ f49 1 14982"/>
                <a:gd name="f64" fmla="*/ f50 1 13839"/>
                <a:gd name="f65" fmla="*/ f51 1 14982"/>
                <a:gd name="f66" fmla="*/ f52 1 14982"/>
                <a:gd name="f67" fmla="*/ f53 1 14982"/>
                <a:gd name="f68" fmla="*/ f54 1 14982"/>
                <a:gd name="f69" fmla="*/ f55 1 13839"/>
                <a:gd name="f70" fmla="*/ f56 1 14982"/>
                <a:gd name="f71" fmla="*/ f57 1 13839"/>
                <a:gd name="f72" fmla="*/ f58 1 14982"/>
                <a:gd name="f73" fmla="*/ f59 1 13839"/>
                <a:gd name="f74" fmla="*/ f60 1 14982"/>
                <a:gd name="f75" fmla="*/ f39 1 f46"/>
                <a:gd name="f76" fmla="*/ f40 1 f46"/>
                <a:gd name="f77" fmla="*/ f39 1 f47"/>
                <a:gd name="f78" fmla="*/ f41 1 f47"/>
                <a:gd name="f79" fmla="*/ f62 1 f46"/>
                <a:gd name="f80" fmla="*/ f63 1 f47"/>
                <a:gd name="f81" fmla="*/ f64 1 f46"/>
                <a:gd name="f82" fmla="*/ f65 1 f47"/>
                <a:gd name="f83" fmla="*/ f66 1 f47"/>
                <a:gd name="f84" fmla="*/ f67 1 f47"/>
                <a:gd name="f85" fmla="*/ f68 1 f47"/>
                <a:gd name="f86" fmla="*/ f69 1 f46"/>
                <a:gd name="f87" fmla="*/ f70 1 f47"/>
                <a:gd name="f88" fmla="*/ f71 1 f46"/>
                <a:gd name="f89" fmla="*/ f72 1 f47"/>
                <a:gd name="f90" fmla="*/ f73 1 f46"/>
                <a:gd name="f91" fmla="*/ f74 1 f47"/>
                <a:gd name="f92" fmla="*/ f75 f37 1"/>
                <a:gd name="f93" fmla="*/ f76 f37 1"/>
                <a:gd name="f94" fmla="*/ f78 f38 1"/>
                <a:gd name="f95" fmla="*/ f77 f38 1"/>
                <a:gd name="f96" fmla="*/ f79 f37 1"/>
                <a:gd name="f97" fmla="*/ f80 f38 1"/>
                <a:gd name="f98" fmla="*/ f81 f37 1"/>
                <a:gd name="f99" fmla="*/ f82 f38 1"/>
                <a:gd name="f100" fmla="*/ f83 f38 1"/>
                <a:gd name="f101" fmla="*/ f84 f38 1"/>
                <a:gd name="f102" fmla="*/ f85 f38 1"/>
                <a:gd name="f103" fmla="*/ f86 f37 1"/>
                <a:gd name="f104" fmla="*/ f87 f38 1"/>
                <a:gd name="f105" fmla="*/ f88 f37 1"/>
                <a:gd name="f106" fmla="*/ f89 f38 1"/>
                <a:gd name="f107" fmla="*/ f90 f37 1"/>
                <a:gd name="f108" fmla="*/ f91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6" y="f97"/>
                </a:cxn>
                <a:cxn ang="f61">
                  <a:pos x="f98" y="f99"/>
                </a:cxn>
                <a:cxn ang="f61">
                  <a:pos x="f98" y="f100"/>
                </a:cxn>
                <a:cxn ang="f61">
                  <a:pos x="f98" y="f101"/>
                </a:cxn>
                <a:cxn ang="f61">
                  <a:pos x="f96" y="f102"/>
                </a:cxn>
                <a:cxn ang="f61">
                  <a:pos x="f103" y="f101"/>
                </a:cxn>
                <a:cxn ang="f61">
                  <a:pos x="f103" y="f104"/>
                </a:cxn>
                <a:cxn ang="f61">
                  <a:pos x="f105" y="f106"/>
                </a:cxn>
                <a:cxn ang="f61">
                  <a:pos x="f107" y="f108"/>
                </a:cxn>
                <a:cxn ang="f61">
                  <a:pos x="f96" y="f97"/>
                </a:cxn>
              </a:cxnLst>
              <a:rect l="f92" t="f95" r="f93" b="f94"/>
              <a:pathLst>
                <a:path w="13839" h="14982">
                  <a:moveTo>
                    <a:pt x="f8" y="f5"/>
                  </a:moveTo>
                  <a:cubicBezTo>
                    <a:pt x="f9" y="f5"/>
                    <a:pt x="f5" y="f9"/>
                    <a:pt x="f5" y="f8"/>
                  </a:cubicBezTo>
                  <a:cubicBezTo>
                    <a:pt x="f5" y="f10"/>
                    <a:pt x="f5" y="f11"/>
                    <a:pt x="f5" y="f12"/>
                  </a:cubicBezTo>
                  <a:lnTo>
                    <a:pt x="f5" y="f13"/>
                  </a:lnTo>
                  <a:cubicBezTo>
                    <a:pt x="f5" y="f14"/>
                    <a:pt x="f9" y="f7"/>
                    <a:pt x="f8" y="f7"/>
                  </a:cubicBezTo>
                  <a:cubicBezTo>
                    <a:pt x="f15" y="f7"/>
                    <a:pt x="f16" y="f17"/>
                    <a:pt x="f18" y="f13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3" name="Freeform: Shape 1013">
              <a:extLst>
                <a:ext uri="{FF2B5EF4-FFF2-40B4-BE49-F238E27FC236}">
                  <a16:creationId xmlns:a16="http://schemas.microsoft.com/office/drawing/2014/main" id="{7FEE6829-EC55-5489-437F-069ACA3A80E7}"/>
                </a:ext>
              </a:extLst>
            </p:cNvPr>
            <p:cNvSpPr/>
            <p:nvPr/>
          </p:nvSpPr>
          <p:spPr>
            <a:xfrm>
              <a:off x="10071521" y="6113120"/>
              <a:ext cx="1271" cy="36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"/>
                <a:gd name="f7" fmla="val 3682"/>
                <a:gd name="f8" fmla="val 1231"/>
                <a:gd name="f9" fmla="val 1333"/>
                <a:gd name="f10" fmla="val 787"/>
                <a:gd name="f11" fmla="val 2616"/>
                <a:gd name="f12" fmla="+- 0 0 -90"/>
                <a:gd name="f13" fmla="*/ f3 1 1270"/>
                <a:gd name="f14" fmla="*/ f4 1 368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70"/>
                <a:gd name="f23" fmla="*/ f19 1 3682"/>
                <a:gd name="f24" fmla="*/ 0 f20 1"/>
                <a:gd name="f25" fmla="*/ 3682 f19 1"/>
                <a:gd name="f26" fmla="*/ 1270 f20 1"/>
                <a:gd name="f27" fmla="*/ 0 f19 1"/>
                <a:gd name="f28" fmla="+- f21 0 f1"/>
                <a:gd name="f29" fmla="*/ f24 1 1270"/>
                <a:gd name="f30" fmla="*/ f25 1 3682"/>
                <a:gd name="f31" fmla="*/ f26 1 1270"/>
                <a:gd name="f32" fmla="*/ f27 1 3682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2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3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7" y="f46"/>
                </a:cxn>
                <a:cxn ang="f28">
                  <a:pos x="f47" y="f48"/>
                </a:cxn>
                <a:cxn ang="f28">
                  <a:pos x="f45" y="f46"/>
                </a:cxn>
              </a:cxnLst>
              <a:rect l="f41" t="f44" r="f42" b="f43"/>
              <a:pathLst>
                <a:path w="1270" h="3682">
                  <a:moveTo>
                    <a:pt x="f5" y="f7"/>
                  </a:moveTo>
                  <a:lnTo>
                    <a:pt x="f6" y="f7"/>
                  </a:lnTo>
                  <a:lnTo>
                    <a:pt x="f6" y="f5"/>
                  </a:lnTo>
                  <a:cubicBezTo>
                    <a:pt x="f8" y="f9"/>
                    <a:pt x="f10" y="f11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4" name="Freeform: Shape 1014">
              <a:extLst>
                <a:ext uri="{FF2B5EF4-FFF2-40B4-BE49-F238E27FC236}">
                  <a16:creationId xmlns:a16="http://schemas.microsoft.com/office/drawing/2014/main" id="{0C703D2B-A66C-5354-20EF-0E5422521C39}"/>
                </a:ext>
              </a:extLst>
            </p:cNvPr>
            <p:cNvSpPr/>
            <p:nvPr/>
          </p:nvSpPr>
          <p:spPr>
            <a:xfrm>
              <a:off x="10058957" y="6113120"/>
              <a:ext cx="1143" cy="36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3682"/>
                <a:gd name="f8" fmla="val 444"/>
                <a:gd name="f9" fmla="val 2577"/>
                <a:gd name="f10" fmla="val 51"/>
                <a:gd name="f11" fmla="val 1308"/>
                <a:gd name="f12" fmla="+- 0 0 -90"/>
                <a:gd name="f13" fmla="*/ f3 1 1143"/>
                <a:gd name="f14" fmla="*/ f4 1 368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143"/>
                <a:gd name="f23" fmla="*/ f19 1 3682"/>
                <a:gd name="f24" fmla="*/ 0 f20 1"/>
                <a:gd name="f25" fmla="*/ 0 f19 1"/>
                <a:gd name="f26" fmla="*/ 3682 f19 1"/>
                <a:gd name="f27" fmla="*/ 1143 f20 1"/>
                <a:gd name="f28" fmla="+- f21 0 f1"/>
                <a:gd name="f29" fmla="*/ f24 1 1143"/>
                <a:gd name="f30" fmla="*/ f25 1 3682"/>
                <a:gd name="f31" fmla="*/ f26 1 3682"/>
                <a:gd name="f32" fmla="*/ f27 1 1143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3"/>
                <a:gd name="f40" fmla="*/ f32 1 f22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4 1"/>
                <a:gd name="f48" fmla="*/ f4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7"/>
                </a:cxn>
                <a:cxn ang="f28">
                  <a:pos x="f48" y="f47"/>
                </a:cxn>
                <a:cxn ang="f28">
                  <a:pos x="f45" y="f46"/>
                </a:cxn>
              </a:cxnLst>
              <a:rect l="f41" t="f44" r="f42" b="f43"/>
              <a:pathLst>
                <a:path w="1143" h="3682">
                  <a:moveTo>
                    <a:pt x="f5" y="f5"/>
                  </a:moveTo>
                  <a:lnTo>
                    <a:pt x="f5" y="f7"/>
                  </a:lnTo>
                  <a:lnTo>
                    <a:pt x="f6" y="f7"/>
                  </a:lnTo>
                  <a:cubicBezTo>
                    <a:pt x="f8" y="f9"/>
                    <a:pt x="f10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5" name="Freeform: Shape 1015">
              <a:extLst>
                <a:ext uri="{FF2B5EF4-FFF2-40B4-BE49-F238E27FC236}">
                  <a16:creationId xmlns:a16="http://schemas.microsoft.com/office/drawing/2014/main" id="{9E2C5AB3-A407-05AF-9B2A-21DD403528B6}"/>
                </a:ext>
              </a:extLst>
            </p:cNvPr>
            <p:cNvSpPr/>
            <p:nvPr/>
          </p:nvSpPr>
          <p:spPr>
            <a:xfrm>
              <a:off x="9776453" y="5784530"/>
              <a:ext cx="13834" cy="2045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04544"/>
                <a:gd name="f8" fmla="val 6856"/>
                <a:gd name="f9" fmla="val 204545"/>
                <a:gd name="f10" fmla="val 10666"/>
                <a:gd name="f11" fmla="val 13776"/>
                <a:gd name="f12" fmla="val 201495"/>
                <a:gd name="f13" fmla="val 13840"/>
                <a:gd name="f14" fmla="val 197688"/>
                <a:gd name="f15" fmla="val 3857"/>
                <a:gd name="f16" fmla="val 10716"/>
                <a:gd name="f17" fmla="val 6983"/>
                <a:gd name="f18" fmla="val 3047"/>
                <a:gd name="f19" fmla="val 6915"/>
                <a:gd name="f20" fmla="val 3808"/>
                <a:gd name="f21" fmla="val 201475"/>
                <a:gd name="f22" fmla="val 3073"/>
                <a:gd name="f23" fmla="+- 0 0 -90"/>
                <a:gd name="f24" fmla="*/ f3 1 13839"/>
                <a:gd name="f25" fmla="*/ f4 1 20454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3839"/>
                <a:gd name="f34" fmla="*/ f30 1 204544"/>
                <a:gd name="f35" fmla="*/ 6856 f31 1"/>
                <a:gd name="f36" fmla="*/ 204545 f30 1"/>
                <a:gd name="f37" fmla="*/ 13840 f31 1"/>
                <a:gd name="f38" fmla="*/ 197688 f30 1"/>
                <a:gd name="f39" fmla="*/ 0 f30 1"/>
                <a:gd name="f40" fmla="*/ 6983 f30 1"/>
                <a:gd name="f41" fmla="*/ 0 f31 1"/>
                <a:gd name="f42" fmla="+- f32 0 f1"/>
                <a:gd name="f43" fmla="*/ f35 1 13839"/>
                <a:gd name="f44" fmla="*/ f36 1 204544"/>
                <a:gd name="f45" fmla="*/ f37 1 13839"/>
                <a:gd name="f46" fmla="*/ f38 1 204544"/>
                <a:gd name="f47" fmla="*/ f39 1 204544"/>
                <a:gd name="f48" fmla="*/ f40 1 204544"/>
                <a:gd name="f49" fmla="*/ f41 1 13839"/>
                <a:gd name="f50" fmla="*/ f26 1 f33"/>
                <a:gd name="f51" fmla="*/ f27 1 f33"/>
                <a:gd name="f52" fmla="*/ f26 1 f34"/>
                <a:gd name="f53" fmla="*/ f28 1 f34"/>
                <a:gd name="f54" fmla="*/ f43 1 f33"/>
                <a:gd name="f55" fmla="*/ f44 1 f34"/>
                <a:gd name="f56" fmla="*/ f45 1 f33"/>
                <a:gd name="f57" fmla="*/ f46 1 f34"/>
                <a:gd name="f58" fmla="*/ f47 1 f34"/>
                <a:gd name="f59" fmla="*/ f48 1 f34"/>
                <a:gd name="f60" fmla="*/ f49 1 f33"/>
                <a:gd name="f61" fmla="*/ f50 f24 1"/>
                <a:gd name="f62" fmla="*/ f51 f24 1"/>
                <a:gd name="f63" fmla="*/ f53 f25 1"/>
                <a:gd name="f64" fmla="*/ f52 f25 1"/>
                <a:gd name="f65" fmla="*/ f54 f24 1"/>
                <a:gd name="f66" fmla="*/ f55 f25 1"/>
                <a:gd name="f67" fmla="*/ f56 f24 1"/>
                <a:gd name="f68" fmla="*/ f57 f25 1"/>
                <a:gd name="f69" fmla="*/ f58 f25 1"/>
                <a:gd name="f70" fmla="*/ f59 f25 1"/>
                <a:gd name="f71" fmla="*/ f6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5" y="f66"/>
                </a:cxn>
                <a:cxn ang="f42">
                  <a:pos x="f67" y="f68"/>
                </a:cxn>
                <a:cxn ang="f42">
                  <a:pos x="f67" y="f69"/>
                </a:cxn>
                <a:cxn ang="f42">
                  <a:pos x="f65" y="f70"/>
                </a:cxn>
                <a:cxn ang="f42">
                  <a:pos x="f71" y="f69"/>
                </a:cxn>
                <a:cxn ang="f42">
                  <a:pos x="f71" y="f68"/>
                </a:cxn>
                <a:cxn ang="f42">
                  <a:pos x="f65" y="f66"/>
                </a:cxn>
              </a:cxnLst>
              <a:rect l="f61" t="f64" r="f62" b="f63"/>
              <a:pathLst>
                <a:path w="13839" h="204544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3" y="f5"/>
                  </a:lnTo>
                  <a:cubicBezTo>
                    <a:pt x="f13" y="f15"/>
                    <a:pt x="f16" y="f17"/>
                    <a:pt x="f8" y="f17"/>
                  </a:cubicBezTo>
                  <a:cubicBezTo>
                    <a:pt x="f18" y="f19"/>
                    <a:pt x="f5" y="f20"/>
                    <a:pt x="f5" y="f5"/>
                  </a:cubicBezTo>
                  <a:lnTo>
                    <a:pt x="f5" y="f14"/>
                  </a:lnTo>
                  <a:cubicBezTo>
                    <a:pt x="f5" y="f21"/>
                    <a:pt x="f22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6" name="Freeform: Shape 1016">
              <a:extLst>
                <a:ext uri="{FF2B5EF4-FFF2-40B4-BE49-F238E27FC236}">
                  <a16:creationId xmlns:a16="http://schemas.microsoft.com/office/drawing/2014/main" id="{E0645448-2368-C578-0515-C4F209176538}"/>
                </a:ext>
              </a:extLst>
            </p:cNvPr>
            <p:cNvSpPr/>
            <p:nvPr/>
          </p:nvSpPr>
          <p:spPr>
            <a:xfrm>
              <a:off x="10199382" y="6112361"/>
              <a:ext cx="13459" cy="44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58"/>
                <a:gd name="f7" fmla="val 4443"/>
                <a:gd name="f8" fmla="val 4444"/>
                <a:gd name="f9" fmla="val 7110"/>
                <a:gd name="f10" fmla="val 8075"/>
                <a:gd name="f11" fmla="val 1765"/>
                <a:gd name="f12" fmla="val 10614"/>
                <a:gd name="f13" fmla="val -13"/>
                <a:gd name="f14" fmla="val 6348"/>
                <a:gd name="f15" fmla="val 3504"/>
                <a:gd name="f16" fmla="val 965"/>
                <a:gd name="f17" fmla="+- 0 0 -90"/>
                <a:gd name="f18" fmla="*/ f3 1 13458"/>
                <a:gd name="f19" fmla="*/ f4 1 444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3458"/>
                <a:gd name="f28" fmla="*/ f24 1 4443"/>
                <a:gd name="f29" fmla="*/ 0 f25 1"/>
                <a:gd name="f30" fmla="*/ 4444 f24 1"/>
                <a:gd name="f31" fmla="*/ 7110 f25 1"/>
                <a:gd name="f32" fmla="*/ 13458 f25 1"/>
                <a:gd name="f33" fmla="*/ 0 f24 1"/>
                <a:gd name="f34" fmla="*/ 6348 f25 1"/>
                <a:gd name="f35" fmla="+- f26 0 f1"/>
                <a:gd name="f36" fmla="*/ f29 1 13458"/>
                <a:gd name="f37" fmla="*/ f30 1 4443"/>
                <a:gd name="f38" fmla="*/ f31 1 13458"/>
                <a:gd name="f39" fmla="*/ f32 1 13458"/>
                <a:gd name="f40" fmla="*/ f33 1 4443"/>
                <a:gd name="f41" fmla="*/ f34 1 13458"/>
                <a:gd name="f42" fmla="*/ f20 1 f27"/>
                <a:gd name="f43" fmla="*/ f21 1 f27"/>
                <a:gd name="f44" fmla="*/ f20 1 f28"/>
                <a:gd name="f45" fmla="*/ f22 1 f28"/>
                <a:gd name="f46" fmla="*/ f36 1 f27"/>
                <a:gd name="f47" fmla="*/ f37 1 f28"/>
                <a:gd name="f48" fmla="*/ f38 1 f27"/>
                <a:gd name="f49" fmla="*/ f39 1 f27"/>
                <a:gd name="f50" fmla="*/ f40 1 f28"/>
                <a:gd name="f51" fmla="*/ f41 1 f27"/>
                <a:gd name="f52" fmla="*/ f42 f18 1"/>
                <a:gd name="f53" fmla="*/ f43 f18 1"/>
                <a:gd name="f54" fmla="*/ f45 f19 1"/>
                <a:gd name="f55" fmla="*/ f44 f19 1"/>
                <a:gd name="f56" fmla="*/ f46 f18 1"/>
                <a:gd name="f57" fmla="*/ f47 f19 1"/>
                <a:gd name="f58" fmla="*/ f48 f18 1"/>
                <a:gd name="f59" fmla="*/ f49 f18 1"/>
                <a:gd name="f60" fmla="*/ f50 f19 1"/>
                <a:gd name="f61" fmla="*/ f51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6" y="f57"/>
                </a:cxn>
                <a:cxn ang="f35">
                  <a:pos x="f58" y="f57"/>
                </a:cxn>
                <a:cxn ang="f35">
                  <a:pos x="f59" y="f60"/>
                </a:cxn>
                <a:cxn ang="f35">
                  <a:pos x="f61" y="f60"/>
                </a:cxn>
                <a:cxn ang="f35">
                  <a:pos x="f56" y="f57"/>
                </a:cxn>
              </a:cxnLst>
              <a:rect l="f52" t="f55" r="f53" b="f54"/>
              <a:pathLst>
                <a:path w="13458" h="4443">
                  <a:moveTo>
                    <a:pt x="f5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6" y="f5"/>
                  </a:cubicBezTo>
                  <a:lnTo>
                    <a:pt x="f14" y="f5"/>
                  </a:lnTo>
                  <a:cubicBezTo>
                    <a:pt x="f15" y="f13"/>
                    <a:pt x="f16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7" name="Freeform: Shape 1017">
              <a:extLst>
                <a:ext uri="{FF2B5EF4-FFF2-40B4-BE49-F238E27FC236}">
                  <a16:creationId xmlns:a16="http://schemas.microsoft.com/office/drawing/2014/main" id="{248CB636-B2E3-CCAB-B8C0-2A96DF4EBCB5}"/>
                </a:ext>
              </a:extLst>
            </p:cNvPr>
            <p:cNvSpPr/>
            <p:nvPr/>
          </p:nvSpPr>
          <p:spPr>
            <a:xfrm>
              <a:off x="10206487" y="6112361"/>
              <a:ext cx="71350" cy="44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355"/>
                <a:gd name="f7" fmla="val 4444"/>
                <a:gd name="f8" fmla="val 70339"/>
                <a:gd name="f9" fmla="val 1752"/>
                <a:gd name="f10" fmla="val 67762"/>
                <a:gd name="f11" fmla="val -25"/>
                <a:gd name="f12" fmla="val 64880"/>
                <a:gd name="f13" fmla="val 6348"/>
                <a:gd name="f14" fmla="val 3504"/>
                <a:gd name="f15" fmla="val -12"/>
                <a:gd name="f16" fmla="val 965"/>
                <a:gd name="f17" fmla="val 1765"/>
                <a:gd name="f18" fmla="+- 0 0 -90"/>
                <a:gd name="f19" fmla="*/ f3 1 71355"/>
                <a:gd name="f20" fmla="*/ f4 1 444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71355"/>
                <a:gd name="f29" fmla="*/ f25 1 4444"/>
                <a:gd name="f30" fmla="*/ 0 f26 1"/>
                <a:gd name="f31" fmla="*/ 4444 f25 1"/>
                <a:gd name="f32" fmla="*/ 71355 f26 1"/>
                <a:gd name="f33" fmla="*/ 64880 f26 1"/>
                <a:gd name="f34" fmla="*/ 0 f25 1"/>
                <a:gd name="f35" fmla="*/ 6348 f26 1"/>
                <a:gd name="f36" fmla="+- f27 0 f1"/>
                <a:gd name="f37" fmla="*/ f30 1 71355"/>
                <a:gd name="f38" fmla="*/ f31 1 4444"/>
                <a:gd name="f39" fmla="*/ f32 1 71355"/>
                <a:gd name="f40" fmla="*/ f33 1 71355"/>
                <a:gd name="f41" fmla="*/ f34 1 4444"/>
                <a:gd name="f42" fmla="*/ f35 1 71355"/>
                <a:gd name="f43" fmla="*/ f21 1 f28"/>
                <a:gd name="f44" fmla="*/ f22 1 f28"/>
                <a:gd name="f45" fmla="*/ f21 1 f29"/>
                <a:gd name="f46" fmla="*/ f23 1 f29"/>
                <a:gd name="f47" fmla="*/ f37 1 f28"/>
                <a:gd name="f48" fmla="*/ f38 1 f29"/>
                <a:gd name="f49" fmla="*/ f39 1 f28"/>
                <a:gd name="f50" fmla="*/ f40 1 f28"/>
                <a:gd name="f51" fmla="*/ f41 1 f29"/>
                <a:gd name="f52" fmla="*/ f42 1 f28"/>
                <a:gd name="f53" fmla="*/ f43 f19 1"/>
                <a:gd name="f54" fmla="*/ f44 f19 1"/>
                <a:gd name="f55" fmla="*/ f46 f20 1"/>
                <a:gd name="f56" fmla="*/ f45 f20 1"/>
                <a:gd name="f57" fmla="*/ f47 f19 1"/>
                <a:gd name="f58" fmla="*/ f48 f20 1"/>
                <a:gd name="f59" fmla="*/ f49 f19 1"/>
                <a:gd name="f60" fmla="*/ f50 f19 1"/>
                <a:gd name="f61" fmla="*/ f51 f20 1"/>
                <a:gd name="f62" fmla="*/ f5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7" y="f58"/>
                </a:cxn>
                <a:cxn ang="f36">
                  <a:pos x="f59" y="f58"/>
                </a:cxn>
                <a:cxn ang="f36">
                  <a:pos x="f60" y="f61"/>
                </a:cxn>
                <a:cxn ang="f36">
                  <a:pos x="f62" y="f61"/>
                </a:cxn>
                <a:cxn ang="f36">
                  <a:pos x="f57" y="f58"/>
                </a:cxn>
              </a:cxnLst>
              <a:rect l="f53" t="f56" r="f54" b="f55"/>
              <a:pathLst>
                <a:path w="71355" h="4444">
                  <a:moveTo>
                    <a:pt x="f5" y="f7"/>
                  </a:moveTo>
                  <a:lnTo>
                    <a:pt x="f6" y="f7"/>
                  </a:lnTo>
                  <a:cubicBezTo>
                    <a:pt x="f8" y="f9"/>
                    <a:pt x="f10" y="f11"/>
                    <a:pt x="f12" y="f5"/>
                  </a:cubicBezTo>
                  <a:lnTo>
                    <a:pt x="f13" y="f5"/>
                  </a:lnTo>
                  <a:cubicBezTo>
                    <a:pt x="f14" y="f15"/>
                    <a:pt x="f16" y="f1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8" name="Freeform: Shape 1018">
              <a:extLst>
                <a:ext uri="{FF2B5EF4-FFF2-40B4-BE49-F238E27FC236}">
                  <a16:creationId xmlns:a16="http://schemas.microsoft.com/office/drawing/2014/main" id="{8966DA43-D9EF-F4F4-1B83-839FB4585016}"/>
                </a:ext>
              </a:extLst>
            </p:cNvPr>
            <p:cNvSpPr/>
            <p:nvPr/>
          </p:nvSpPr>
          <p:spPr>
            <a:xfrm>
              <a:off x="10198870" y="5777672"/>
              <a:ext cx="13962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66"/>
                <a:gd name="f7" fmla="val 13839"/>
                <a:gd name="f8" fmla="val 6856"/>
                <a:gd name="f9" fmla="val 10664"/>
                <a:gd name="f10" fmla="val 3047"/>
                <a:gd name="f11" fmla="val 13771"/>
                <a:gd name="f12" fmla="val 10157"/>
                <a:gd name="f13" fmla="val 13770"/>
                <a:gd name="f14" fmla="val 7110"/>
                <a:gd name="f15" fmla="val 3070"/>
                <a:gd name="f16" fmla="val 10183"/>
                <a:gd name="f17" fmla="val 3073"/>
                <a:gd name="f18" fmla="+- 0 0 -90"/>
                <a:gd name="f19" fmla="*/ f3 1 13966"/>
                <a:gd name="f20" fmla="*/ f4 1 1383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966"/>
                <a:gd name="f29" fmla="*/ f25 1 13839"/>
                <a:gd name="f30" fmla="*/ 0 f26 1"/>
                <a:gd name="f31" fmla="*/ 6856 f25 1"/>
                <a:gd name="f32" fmla="*/ 6856 f26 1"/>
                <a:gd name="f33" fmla="*/ 13839 f25 1"/>
                <a:gd name="f34" fmla="*/ 13966 f26 1"/>
                <a:gd name="f35" fmla="*/ 7110 f26 1"/>
                <a:gd name="f36" fmla="*/ 0 f25 1"/>
                <a:gd name="f37" fmla="+- f27 0 f1"/>
                <a:gd name="f38" fmla="*/ f30 1 13966"/>
                <a:gd name="f39" fmla="*/ f31 1 13839"/>
                <a:gd name="f40" fmla="*/ f32 1 13966"/>
                <a:gd name="f41" fmla="*/ f33 1 13839"/>
                <a:gd name="f42" fmla="*/ f34 1 13966"/>
                <a:gd name="f43" fmla="*/ f35 1 13966"/>
                <a:gd name="f44" fmla="*/ f36 1 1383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1"/>
                </a:cxn>
                <a:cxn ang="f37">
                  <a:pos x="f64" y="f66"/>
                </a:cxn>
                <a:cxn ang="f37">
                  <a:pos x="f62" y="f66"/>
                </a:cxn>
                <a:cxn ang="f37">
                  <a:pos x="f60" y="f61"/>
                </a:cxn>
              </a:cxnLst>
              <a:rect l="f56" t="f59" r="f57" b="f58"/>
              <a:pathLst>
                <a:path w="13966" h="13839">
                  <a:moveTo>
                    <a:pt x="f5" y="f8"/>
                  </a:moveTo>
                  <a:cubicBezTo>
                    <a:pt x="f5" y="f9"/>
                    <a:pt x="f10" y="f11"/>
                    <a:pt x="f8" y="f7"/>
                  </a:cubicBezTo>
                  <a:lnTo>
                    <a:pt x="f6" y="f7"/>
                  </a:lnTo>
                  <a:cubicBezTo>
                    <a:pt x="f12" y="f13"/>
                    <a:pt x="f14" y="f9"/>
                    <a:pt x="f14" y="f8"/>
                  </a:cubicBezTo>
                  <a:cubicBezTo>
                    <a:pt x="f14" y="f15"/>
                    <a:pt x="f16" y="f5"/>
                    <a:pt x="f6" y="f5"/>
                  </a:cubicBezTo>
                  <a:lnTo>
                    <a:pt x="f8" y="f5"/>
                  </a:lnTo>
                  <a:cubicBezTo>
                    <a:pt x="f17" y="f5"/>
                    <a:pt x="f5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9" name="Freeform: Shape 1019">
              <a:extLst>
                <a:ext uri="{FF2B5EF4-FFF2-40B4-BE49-F238E27FC236}">
                  <a16:creationId xmlns:a16="http://schemas.microsoft.com/office/drawing/2014/main" id="{8451D293-5929-D628-B7AC-6CBEE92DD1D0}"/>
                </a:ext>
              </a:extLst>
            </p:cNvPr>
            <p:cNvSpPr/>
            <p:nvPr/>
          </p:nvSpPr>
          <p:spPr>
            <a:xfrm>
              <a:off x="10205984" y="5779318"/>
              <a:ext cx="47740" cy="121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739"/>
                <a:gd name="f7" fmla="val 12191"/>
                <a:gd name="f8" fmla="val 5209"/>
                <a:gd name="f9" fmla="val 9016"/>
                <a:gd name="f10" fmla="val 3047"/>
                <a:gd name="f11" fmla="val 12123"/>
                <a:gd name="f12" fmla="val 6856"/>
                <a:gd name="f13" fmla="val 12192"/>
                <a:gd name="f14" fmla="val 40883"/>
                <a:gd name="f15" fmla="val 44692"/>
                <a:gd name="f16" fmla="val 12122"/>
                <a:gd name="f17" fmla="val 47740"/>
                <a:gd name="f18" fmla="val 47676"/>
                <a:gd name="f19" fmla="val 3688"/>
                <a:gd name="f20" fmla="val 47143"/>
                <a:gd name="f21" fmla="val 2225"/>
                <a:gd name="f22" fmla="val 46215"/>
                <a:gd name="f23" fmla="val 1019"/>
                <a:gd name="f24" fmla="val 45911"/>
                <a:gd name="f25" fmla="val 649"/>
                <a:gd name="f26" fmla="val 45568"/>
                <a:gd name="f27" fmla="val 309"/>
                <a:gd name="f28" fmla="val 45200"/>
                <a:gd name="f29" fmla="val 3"/>
                <a:gd name="f30" fmla="val 44184"/>
                <a:gd name="f31" fmla="val 43041"/>
                <a:gd name="f32" fmla="val 41645"/>
                <a:gd name="f33" fmla="val 3631"/>
                <a:gd name="f34" fmla="val -91"/>
                <a:gd name="f35" fmla="val 774"/>
                <a:gd name="f36" fmla="val 2076"/>
                <a:gd name="f37" fmla="+- 0 0 -90"/>
                <a:gd name="f38" fmla="*/ f3 1 47739"/>
                <a:gd name="f39" fmla="*/ f4 1 12191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47739"/>
                <a:gd name="f48" fmla="*/ f44 1 12191"/>
                <a:gd name="f49" fmla="*/ 0 f45 1"/>
                <a:gd name="f50" fmla="*/ 5209 f44 1"/>
                <a:gd name="f51" fmla="*/ 6856 f45 1"/>
                <a:gd name="f52" fmla="*/ 12192 f44 1"/>
                <a:gd name="f53" fmla="*/ 40883 f45 1"/>
                <a:gd name="f54" fmla="*/ 47740 f45 1"/>
                <a:gd name="f55" fmla="*/ 46215 f45 1"/>
                <a:gd name="f56" fmla="*/ 1019 f44 1"/>
                <a:gd name="f57" fmla="*/ 45200 f45 1"/>
                <a:gd name="f58" fmla="*/ 3 f44 1"/>
                <a:gd name="f59" fmla="*/ 44184 f45 1"/>
                <a:gd name="f60" fmla="*/ 43041 f45 1"/>
                <a:gd name="f61" fmla="*/ 41645 f45 1"/>
                <a:gd name="f62" fmla="+- f46 0 f1"/>
                <a:gd name="f63" fmla="*/ f49 1 47739"/>
                <a:gd name="f64" fmla="*/ f50 1 12191"/>
                <a:gd name="f65" fmla="*/ f51 1 47739"/>
                <a:gd name="f66" fmla="*/ f52 1 12191"/>
                <a:gd name="f67" fmla="*/ f53 1 47739"/>
                <a:gd name="f68" fmla="*/ f54 1 47739"/>
                <a:gd name="f69" fmla="*/ f55 1 47739"/>
                <a:gd name="f70" fmla="*/ f56 1 12191"/>
                <a:gd name="f71" fmla="*/ f57 1 47739"/>
                <a:gd name="f72" fmla="*/ f58 1 12191"/>
                <a:gd name="f73" fmla="*/ f59 1 47739"/>
                <a:gd name="f74" fmla="*/ f60 1 47739"/>
                <a:gd name="f75" fmla="*/ f61 1 47739"/>
                <a:gd name="f76" fmla="*/ f40 1 f47"/>
                <a:gd name="f77" fmla="*/ f41 1 f47"/>
                <a:gd name="f78" fmla="*/ f40 1 f48"/>
                <a:gd name="f79" fmla="*/ f42 1 f48"/>
                <a:gd name="f80" fmla="*/ f63 1 f47"/>
                <a:gd name="f81" fmla="*/ f64 1 f48"/>
                <a:gd name="f82" fmla="*/ f65 1 f47"/>
                <a:gd name="f83" fmla="*/ f66 1 f48"/>
                <a:gd name="f84" fmla="*/ f67 1 f47"/>
                <a:gd name="f85" fmla="*/ f68 1 f47"/>
                <a:gd name="f86" fmla="*/ f69 1 f47"/>
                <a:gd name="f87" fmla="*/ f70 1 f48"/>
                <a:gd name="f88" fmla="*/ f71 1 f47"/>
                <a:gd name="f89" fmla="*/ f72 1 f48"/>
                <a:gd name="f90" fmla="*/ f73 1 f47"/>
                <a:gd name="f91" fmla="*/ f74 1 f47"/>
                <a:gd name="f92" fmla="*/ f75 1 f47"/>
                <a:gd name="f93" fmla="*/ f76 f38 1"/>
                <a:gd name="f94" fmla="*/ f77 f38 1"/>
                <a:gd name="f95" fmla="*/ f79 f39 1"/>
                <a:gd name="f96" fmla="*/ f78 f39 1"/>
                <a:gd name="f97" fmla="*/ f80 f38 1"/>
                <a:gd name="f98" fmla="*/ f81 f39 1"/>
                <a:gd name="f99" fmla="*/ f82 f38 1"/>
                <a:gd name="f100" fmla="*/ f83 f39 1"/>
                <a:gd name="f101" fmla="*/ f84 f38 1"/>
                <a:gd name="f102" fmla="*/ f85 f38 1"/>
                <a:gd name="f103" fmla="*/ f86 f38 1"/>
                <a:gd name="f104" fmla="*/ f87 f39 1"/>
                <a:gd name="f105" fmla="*/ f88 f38 1"/>
                <a:gd name="f106" fmla="*/ f89 f39 1"/>
                <a:gd name="f107" fmla="*/ f90 f38 1"/>
                <a:gd name="f108" fmla="*/ f91 f38 1"/>
                <a:gd name="f109" fmla="*/ f9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7" y="f98"/>
                </a:cxn>
                <a:cxn ang="f62">
                  <a:pos x="f99" y="f100"/>
                </a:cxn>
                <a:cxn ang="f62">
                  <a:pos x="f101" y="f100"/>
                </a:cxn>
                <a:cxn ang="f62">
                  <a:pos x="f102" y="f98"/>
                </a:cxn>
                <a:cxn ang="f62">
                  <a:pos x="f103" y="f104"/>
                </a:cxn>
                <a:cxn ang="f62">
                  <a:pos x="f105" y="f106"/>
                </a:cxn>
                <a:cxn ang="f62">
                  <a:pos x="f107" y="f106"/>
                </a:cxn>
                <a:cxn ang="f62">
                  <a:pos x="f108" y="f106"/>
                </a:cxn>
                <a:cxn ang="f62">
                  <a:pos x="f109" y="f106"/>
                </a:cxn>
                <a:cxn ang="f62">
                  <a:pos x="f99" y="f106"/>
                </a:cxn>
                <a:cxn ang="f62">
                  <a:pos x="f97" y="f98"/>
                </a:cxn>
              </a:cxnLst>
              <a:rect l="f93" t="f96" r="f94" b="f95"/>
              <a:pathLst>
                <a:path w="47739" h="12191">
                  <a:moveTo>
                    <a:pt x="f5" y="f8"/>
                  </a:moveTo>
                  <a:cubicBezTo>
                    <a:pt x="f5" y="f9"/>
                    <a:pt x="f10" y="f11"/>
                    <a:pt x="f12" y="f13"/>
                  </a:cubicBezTo>
                  <a:lnTo>
                    <a:pt x="f14" y="f13"/>
                  </a:lnTo>
                  <a:cubicBezTo>
                    <a:pt x="f15" y="f16"/>
                    <a:pt x="f17" y="f9"/>
                    <a:pt x="f17" y="f8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29"/>
                  </a:lnTo>
                  <a:lnTo>
                    <a:pt x="f31" y="f29"/>
                  </a:lnTo>
                  <a:lnTo>
                    <a:pt x="f32" y="f29"/>
                  </a:lnTo>
                  <a:lnTo>
                    <a:pt x="f12" y="f29"/>
                  </a:lnTo>
                  <a:cubicBezTo>
                    <a:pt x="f33" y="f34"/>
                    <a:pt x="f35" y="f3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0" name="Freeform: Shape 1020">
              <a:extLst>
                <a:ext uri="{FF2B5EF4-FFF2-40B4-BE49-F238E27FC236}">
                  <a16:creationId xmlns:a16="http://schemas.microsoft.com/office/drawing/2014/main" id="{5550C3A2-B624-740D-DEAB-897C1D9763DB}"/>
                </a:ext>
              </a:extLst>
            </p:cNvPr>
            <p:cNvSpPr/>
            <p:nvPr/>
          </p:nvSpPr>
          <p:spPr>
            <a:xfrm>
              <a:off x="11321104" y="6501255"/>
              <a:ext cx="13743" cy="74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43"/>
                <a:gd name="f7" fmla="val 7491"/>
                <a:gd name="f8" fmla="val 6887"/>
                <a:gd name="f9" fmla="val 10671"/>
                <a:gd name="f10" fmla="val 4418"/>
                <a:gd name="f11" fmla="val 635"/>
                <a:gd name="f12" fmla="val 3783"/>
                <a:gd name="f13" fmla="val 6856"/>
                <a:gd name="f14" fmla="val 3103"/>
                <a:gd name="f15" fmla="val 31"/>
                <a:gd name="f16" fmla="val -324"/>
                <a:gd name="f17" fmla="val 3771"/>
                <a:gd name="f18" fmla="val 2456"/>
                <a:gd name="f19" fmla="val 7110"/>
                <a:gd name="f20" fmla="val 6227"/>
                <a:gd name="f21" fmla="val 7466"/>
                <a:gd name="f22" fmla="val 6442"/>
                <a:gd name="f23" fmla="val 7478"/>
                <a:gd name="f24" fmla="val 6659"/>
                <a:gd name="f25" fmla="+- 0 0 -90"/>
                <a:gd name="f26" fmla="*/ f3 1 13743"/>
                <a:gd name="f27" fmla="*/ f4 1 749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3743"/>
                <a:gd name="f36" fmla="*/ f32 1 7491"/>
                <a:gd name="f37" fmla="*/ 6887 f33 1"/>
                <a:gd name="f38" fmla="*/ 7491 f32 1"/>
                <a:gd name="f39" fmla="*/ 13743 f33 1"/>
                <a:gd name="f40" fmla="*/ 635 f32 1"/>
                <a:gd name="f41" fmla="*/ 0 f32 1"/>
                <a:gd name="f42" fmla="*/ 6856 f32 1"/>
                <a:gd name="f43" fmla="*/ 31 f33 1"/>
                <a:gd name="f44" fmla="*/ 6227 f33 1"/>
                <a:gd name="f45" fmla="*/ 7466 f32 1"/>
                <a:gd name="f46" fmla="+- f34 0 f1"/>
                <a:gd name="f47" fmla="*/ f37 1 13743"/>
                <a:gd name="f48" fmla="*/ f38 1 7491"/>
                <a:gd name="f49" fmla="*/ f39 1 13743"/>
                <a:gd name="f50" fmla="*/ f40 1 7491"/>
                <a:gd name="f51" fmla="*/ f41 1 7491"/>
                <a:gd name="f52" fmla="*/ f42 1 7491"/>
                <a:gd name="f53" fmla="*/ f43 1 13743"/>
                <a:gd name="f54" fmla="*/ f44 1 13743"/>
                <a:gd name="f55" fmla="*/ f45 1 7491"/>
                <a:gd name="f56" fmla="*/ f28 1 f35"/>
                <a:gd name="f57" fmla="*/ f29 1 f35"/>
                <a:gd name="f58" fmla="*/ f28 1 f36"/>
                <a:gd name="f59" fmla="*/ f30 1 f36"/>
                <a:gd name="f60" fmla="*/ f47 1 f35"/>
                <a:gd name="f61" fmla="*/ f48 1 f36"/>
                <a:gd name="f62" fmla="*/ f49 1 f35"/>
                <a:gd name="f63" fmla="*/ f50 1 f36"/>
                <a:gd name="f64" fmla="*/ f51 1 f36"/>
                <a:gd name="f65" fmla="*/ f52 1 f36"/>
                <a:gd name="f66" fmla="*/ f53 1 f35"/>
                <a:gd name="f67" fmla="*/ f54 1 f35"/>
                <a:gd name="f68" fmla="*/ f55 1 f36"/>
                <a:gd name="f69" fmla="*/ f56 f26 1"/>
                <a:gd name="f70" fmla="*/ f57 f26 1"/>
                <a:gd name="f71" fmla="*/ f59 f27 1"/>
                <a:gd name="f72" fmla="*/ f58 f27 1"/>
                <a:gd name="f73" fmla="*/ f60 f26 1"/>
                <a:gd name="f74" fmla="*/ f61 f27 1"/>
                <a:gd name="f75" fmla="*/ f62 f26 1"/>
                <a:gd name="f76" fmla="*/ f63 f27 1"/>
                <a:gd name="f77" fmla="*/ f64 f27 1"/>
                <a:gd name="f78" fmla="*/ f65 f27 1"/>
                <a:gd name="f79" fmla="*/ f66 f26 1"/>
                <a:gd name="f80" fmla="*/ f67 f26 1"/>
                <a:gd name="f81" fmla="*/ f6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3" y="f74"/>
                </a:cxn>
                <a:cxn ang="f46">
                  <a:pos x="f75" y="f76"/>
                </a:cxn>
                <a:cxn ang="f46">
                  <a:pos x="f75" y="f77"/>
                </a:cxn>
                <a:cxn ang="f46">
                  <a:pos x="f73" y="f78"/>
                </a:cxn>
                <a:cxn ang="f46">
                  <a:pos x="f79" y="f77"/>
                </a:cxn>
                <a:cxn ang="f46">
                  <a:pos x="f79" y="f77"/>
                </a:cxn>
                <a:cxn ang="f46">
                  <a:pos x="f79" y="f77"/>
                </a:cxn>
                <a:cxn ang="f46">
                  <a:pos x="f80" y="f81"/>
                </a:cxn>
                <a:cxn ang="f46">
                  <a:pos x="f73" y="f74"/>
                </a:cxn>
              </a:cxnLst>
              <a:rect l="f69" t="f72" r="f70" b="f71"/>
              <a:pathLst>
                <a:path w="13743" h="7491">
                  <a:moveTo>
                    <a:pt x="f8" y="f7"/>
                  </a:moveTo>
                  <a:cubicBezTo>
                    <a:pt x="f9" y="f7"/>
                    <a:pt x="f6" y="f10"/>
                    <a:pt x="f6" y="f11"/>
                  </a:cubicBezTo>
                  <a:lnTo>
                    <a:pt x="f6" y="f5"/>
                  </a:lnTo>
                  <a:cubicBezTo>
                    <a:pt x="f6" y="f12"/>
                    <a:pt x="f9" y="f13"/>
                    <a:pt x="f8" y="f13"/>
                  </a:cubicBezTo>
                  <a:cubicBezTo>
                    <a:pt x="f14" y="f13"/>
                    <a:pt x="f15" y="f12"/>
                    <a:pt x="f15" y="f5"/>
                  </a:cubicBezTo>
                  <a:lnTo>
                    <a:pt x="f15" y="f5"/>
                  </a:lnTo>
                  <a:lnTo>
                    <a:pt x="f1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1" name="Freeform: Shape 1021">
              <a:extLst>
                <a:ext uri="{FF2B5EF4-FFF2-40B4-BE49-F238E27FC236}">
                  <a16:creationId xmlns:a16="http://schemas.microsoft.com/office/drawing/2014/main" id="{65A4D2E1-D6AE-5A61-EFE1-DEBB6CECA0C7}"/>
                </a:ext>
              </a:extLst>
            </p:cNvPr>
            <p:cNvSpPr/>
            <p:nvPr/>
          </p:nvSpPr>
          <p:spPr>
            <a:xfrm>
              <a:off x="10035466" y="6239454"/>
              <a:ext cx="13834" cy="2042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204290"/>
                <a:gd name="f8" fmla="val 6856"/>
                <a:gd name="f9" fmla="val 6983"/>
                <a:gd name="f10" fmla="val 3073"/>
                <a:gd name="f11" fmla="val 3911"/>
                <a:gd name="f12" fmla="val 127"/>
                <a:gd name="f13" fmla="val 197435"/>
                <a:gd name="f14" fmla="val 201218"/>
                <a:gd name="f15" fmla="val 204291"/>
                <a:gd name="f16" fmla="val 10665"/>
                <a:gd name="f17" fmla="val 13775"/>
                <a:gd name="f18" fmla="val 201244"/>
                <a:gd name="f19" fmla="val 13839"/>
                <a:gd name="f20" fmla="val 3860"/>
                <a:gd name="f21" fmla="val 10716"/>
                <a:gd name="f22" fmla="+- 0 0 -90"/>
                <a:gd name="f23" fmla="*/ f3 1 13838"/>
                <a:gd name="f24" fmla="*/ f4 1 204290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8"/>
                <a:gd name="f33" fmla="*/ f29 1 204290"/>
                <a:gd name="f34" fmla="*/ 6856 f30 1"/>
                <a:gd name="f35" fmla="*/ 6983 f29 1"/>
                <a:gd name="f36" fmla="*/ 0 f30 1"/>
                <a:gd name="f37" fmla="*/ 127 f29 1"/>
                <a:gd name="f38" fmla="*/ 197435 f29 1"/>
                <a:gd name="f39" fmla="*/ 204291 f29 1"/>
                <a:gd name="f40" fmla="*/ 13839 f30 1"/>
                <a:gd name="f41" fmla="*/ 0 f29 1"/>
                <a:gd name="f42" fmla="+- f31 0 f1"/>
                <a:gd name="f43" fmla="*/ f34 1 13838"/>
                <a:gd name="f44" fmla="*/ f35 1 204290"/>
                <a:gd name="f45" fmla="*/ f36 1 13838"/>
                <a:gd name="f46" fmla="*/ f37 1 204290"/>
                <a:gd name="f47" fmla="*/ f38 1 204290"/>
                <a:gd name="f48" fmla="*/ f39 1 204290"/>
                <a:gd name="f49" fmla="*/ f40 1 13838"/>
                <a:gd name="f50" fmla="*/ f41 1 204290"/>
                <a:gd name="f51" fmla="*/ f25 1 f32"/>
                <a:gd name="f52" fmla="*/ f26 1 f32"/>
                <a:gd name="f53" fmla="*/ f25 1 f33"/>
                <a:gd name="f54" fmla="*/ f27 1 f33"/>
                <a:gd name="f55" fmla="*/ f43 1 f32"/>
                <a:gd name="f56" fmla="*/ f44 1 f33"/>
                <a:gd name="f57" fmla="*/ f45 1 f32"/>
                <a:gd name="f58" fmla="*/ f46 1 f33"/>
                <a:gd name="f59" fmla="*/ f47 1 f33"/>
                <a:gd name="f60" fmla="*/ f48 1 f33"/>
                <a:gd name="f61" fmla="*/ f49 1 f32"/>
                <a:gd name="f62" fmla="*/ f50 1 f33"/>
                <a:gd name="f63" fmla="*/ f51 f23 1"/>
                <a:gd name="f64" fmla="*/ f52 f23 1"/>
                <a:gd name="f65" fmla="*/ f54 f24 1"/>
                <a:gd name="f66" fmla="*/ f53 f24 1"/>
                <a:gd name="f67" fmla="*/ f55 f23 1"/>
                <a:gd name="f68" fmla="*/ f56 f24 1"/>
                <a:gd name="f69" fmla="*/ f57 f23 1"/>
                <a:gd name="f70" fmla="*/ f58 f24 1"/>
                <a:gd name="f71" fmla="*/ f59 f24 1"/>
                <a:gd name="f72" fmla="*/ f60 f24 1"/>
                <a:gd name="f73" fmla="*/ f61 f23 1"/>
                <a:gd name="f74" fmla="*/ f6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7" y="f68"/>
                </a:cxn>
                <a:cxn ang="f42">
                  <a:pos x="f69" y="f70"/>
                </a:cxn>
                <a:cxn ang="f42">
                  <a:pos x="f69" y="f70"/>
                </a:cxn>
                <a:cxn ang="f42">
                  <a:pos x="f69" y="f71"/>
                </a:cxn>
                <a:cxn ang="f42">
                  <a:pos x="f67" y="f72"/>
                </a:cxn>
                <a:cxn ang="f42">
                  <a:pos x="f73" y="f71"/>
                </a:cxn>
                <a:cxn ang="f42">
                  <a:pos x="f73" y="f74"/>
                </a:cxn>
                <a:cxn ang="f42">
                  <a:pos x="f67" y="f68"/>
                </a:cxn>
              </a:cxnLst>
              <a:rect l="f63" t="f66" r="f64" b="f65"/>
              <a:pathLst>
                <a:path w="13838" h="204290">
                  <a:moveTo>
                    <a:pt x="f8" y="f9"/>
                  </a:moveTo>
                  <a:cubicBezTo>
                    <a:pt x="f10" y="f9"/>
                    <a:pt x="f5" y="f11"/>
                    <a:pt x="f5" y="f12"/>
                  </a:cubicBezTo>
                  <a:lnTo>
                    <a:pt x="f5" y="f12"/>
                  </a:lnTo>
                  <a:lnTo>
                    <a:pt x="f5" y="f13"/>
                  </a:lnTo>
                  <a:cubicBezTo>
                    <a:pt x="f5" y="f14"/>
                    <a:pt x="f10" y="f15"/>
                    <a:pt x="f8" y="f15"/>
                  </a:cubicBezTo>
                  <a:cubicBezTo>
                    <a:pt x="f16" y="f15"/>
                    <a:pt x="f17" y="f18"/>
                    <a:pt x="f19" y="f13"/>
                  </a:cubicBezTo>
                  <a:lnTo>
                    <a:pt x="f19" y="f5"/>
                  </a:lnTo>
                  <a:cubicBezTo>
                    <a:pt x="f19" y="f20"/>
                    <a:pt x="f21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2" name="Freeform: Shape 1022">
              <a:extLst>
                <a:ext uri="{FF2B5EF4-FFF2-40B4-BE49-F238E27FC236}">
                  <a16:creationId xmlns:a16="http://schemas.microsoft.com/office/drawing/2014/main" id="{64668A59-3865-A475-3CD4-6ACE156A28C8}"/>
                </a:ext>
              </a:extLst>
            </p:cNvPr>
            <p:cNvSpPr/>
            <p:nvPr/>
          </p:nvSpPr>
          <p:spPr>
            <a:xfrm>
              <a:off x="10035466" y="6231325"/>
              <a:ext cx="13834" cy="149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14982"/>
                <a:gd name="f8" fmla="val 8126"/>
                <a:gd name="f9" fmla="val 11910"/>
                <a:gd name="f10" fmla="val 3073"/>
                <a:gd name="f11" fmla="val 6856"/>
                <a:gd name="f12" fmla="val 10665"/>
                <a:gd name="f13" fmla="val 13775"/>
                <a:gd name="f14" fmla="val 11935"/>
                <a:gd name="f15" fmla="val 13839"/>
                <a:gd name="f16" fmla="val 6983"/>
                <a:gd name="f17" fmla="val 3123"/>
                <a:gd name="f18" fmla="val 10716"/>
                <a:gd name="f19" fmla="val 3568"/>
                <a:gd name="f20" fmla="val 76"/>
                <a:gd name="f21" fmla="val 800"/>
                <a:gd name="f22" fmla="val 2476"/>
                <a:gd name="f23" fmla="val 253"/>
                <a:gd name="f24" fmla="val 5714"/>
                <a:gd name="f25" fmla="val 177"/>
                <a:gd name="f26" fmla="val 6133"/>
                <a:gd name="f27" fmla="val 6564"/>
                <a:gd name="f28" fmla="+- 0 0 -90"/>
                <a:gd name="f29" fmla="*/ f3 1 13838"/>
                <a:gd name="f30" fmla="*/ f4 1 1498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3838"/>
                <a:gd name="f39" fmla="*/ f35 1 14982"/>
                <a:gd name="f40" fmla="*/ 0 f36 1"/>
                <a:gd name="f41" fmla="*/ 8126 f35 1"/>
                <a:gd name="f42" fmla="*/ 6856 f36 1"/>
                <a:gd name="f43" fmla="*/ 14982 f35 1"/>
                <a:gd name="f44" fmla="*/ 13839 f36 1"/>
                <a:gd name="f45" fmla="*/ 6983 f35 1"/>
                <a:gd name="f46" fmla="*/ 0 f35 1"/>
                <a:gd name="f47" fmla="*/ 253 f36 1"/>
                <a:gd name="f48" fmla="*/ 5714 f35 1"/>
                <a:gd name="f49" fmla="+- f37 0 f1"/>
                <a:gd name="f50" fmla="*/ f40 1 13838"/>
                <a:gd name="f51" fmla="*/ f41 1 14982"/>
                <a:gd name="f52" fmla="*/ f42 1 13838"/>
                <a:gd name="f53" fmla="*/ f43 1 14982"/>
                <a:gd name="f54" fmla="*/ f44 1 13838"/>
                <a:gd name="f55" fmla="*/ f45 1 14982"/>
                <a:gd name="f56" fmla="*/ f46 1 14982"/>
                <a:gd name="f57" fmla="*/ f47 1 13838"/>
                <a:gd name="f58" fmla="*/ f48 1 14982"/>
                <a:gd name="f59" fmla="*/ f31 1 f38"/>
                <a:gd name="f60" fmla="*/ f32 1 f38"/>
                <a:gd name="f61" fmla="*/ f31 1 f39"/>
                <a:gd name="f62" fmla="*/ f33 1 f39"/>
                <a:gd name="f63" fmla="*/ f50 1 f38"/>
                <a:gd name="f64" fmla="*/ f51 1 f39"/>
                <a:gd name="f65" fmla="*/ f52 1 f38"/>
                <a:gd name="f66" fmla="*/ f53 1 f39"/>
                <a:gd name="f67" fmla="*/ f54 1 f38"/>
                <a:gd name="f68" fmla="*/ f55 1 f39"/>
                <a:gd name="f69" fmla="*/ f56 1 f39"/>
                <a:gd name="f70" fmla="*/ f57 1 f38"/>
                <a:gd name="f71" fmla="*/ f58 1 f39"/>
                <a:gd name="f72" fmla="*/ f59 f29 1"/>
                <a:gd name="f73" fmla="*/ f60 f29 1"/>
                <a:gd name="f74" fmla="*/ f62 f30 1"/>
                <a:gd name="f75" fmla="*/ f61 f30 1"/>
                <a:gd name="f76" fmla="*/ f63 f29 1"/>
                <a:gd name="f77" fmla="*/ f64 f30 1"/>
                <a:gd name="f78" fmla="*/ f65 f29 1"/>
                <a:gd name="f79" fmla="*/ f66 f30 1"/>
                <a:gd name="f80" fmla="*/ f67 f29 1"/>
                <a:gd name="f81" fmla="*/ f68 f30 1"/>
                <a:gd name="f82" fmla="*/ f69 f30 1"/>
                <a:gd name="f83" fmla="*/ f70 f29 1"/>
                <a:gd name="f84" fmla="*/ f71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6" y="f77"/>
                </a:cxn>
                <a:cxn ang="f49">
                  <a:pos x="f78" y="f79"/>
                </a:cxn>
                <a:cxn ang="f49">
                  <a:pos x="f80" y="f77"/>
                </a:cxn>
                <a:cxn ang="f49">
                  <a:pos x="f80" y="f81"/>
                </a:cxn>
                <a:cxn ang="f49">
                  <a:pos x="f78" y="f82"/>
                </a:cxn>
                <a:cxn ang="f49">
                  <a:pos x="f83" y="f84"/>
                </a:cxn>
                <a:cxn ang="f49">
                  <a:pos x="f83" y="f81"/>
                </a:cxn>
              </a:cxnLst>
              <a:rect l="f72" t="f75" r="f73" b="f74"/>
              <a:pathLst>
                <a:path w="13838" h="14982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cubicBezTo>
                    <a:pt x="f12" y="f7"/>
                    <a:pt x="f13" y="f14"/>
                    <a:pt x="f15" y="f8"/>
                  </a:cubicBezTo>
                  <a:lnTo>
                    <a:pt x="f15" y="f16"/>
                  </a:lnTo>
                  <a:cubicBezTo>
                    <a:pt x="f15" y="f17"/>
                    <a:pt x="f18" y="f5"/>
                    <a:pt x="f11" y="f5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5" y="f27"/>
                    <a:pt x="f23" y="f1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3" name="Freeform: Shape 1023">
              <a:extLst>
                <a:ext uri="{FF2B5EF4-FFF2-40B4-BE49-F238E27FC236}">
                  <a16:creationId xmlns:a16="http://schemas.microsoft.com/office/drawing/2014/main" id="{5B3DB3EA-5AE9-ADD3-CEF8-C0D1A82B6D47}"/>
                </a:ext>
              </a:extLst>
            </p:cNvPr>
            <p:cNvSpPr/>
            <p:nvPr/>
          </p:nvSpPr>
          <p:spPr>
            <a:xfrm>
              <a:off x="10480523" y="6429905"/>
              <a:ext cx="320798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0803"/>
                <a:gd name="f7" fmla="val 13839"/>
                <a:gd name="f8" fmla="val 313948"/>
                <a:gd name="f9" fmla="val 6983"/>
                <a:gd name="f10" fmla="val 3174"/>
                <a:gd name="f11" fmla="val 316995"/>
                <a:gd name="f12" fmla="val 64"/>
                <a:gd name="f13" fmla="val 320804"/>
                <a:gd name="f14" fmla="val 6942"/>
                <a:gd name="f15" fmla="val 3133"/>
                <a:gd name="f16" fmla="val 86"/>
                <a:gd name="f17" fmla="val -29"/>
                <a:gd name="f18" fmla="val 7745"/>
                <a:gd name="f19" fmla="val 8507"/>
                <a:gd name="f20" fmla="val 9269"/>
                <a:gd name="f21" fmla="val 9903"/>
                <a:gd name="f22" fmla="val 1241"/>
                <a:gd name="f23" fmla="val 12290"/>
                <a:gd name="f24" fmla="val 3654"/>
                <a:gd name="f25" fmla="val 13814"/>
                <a:gd name="f26" fmla="val 6307"/>
                <a:gd name="f27" fmla="val 319662"/>
                <a:gd name="f28" fmla="val 316322"/>
                <a:gd name="f29" fmla="val 13281"/>
                <a:gd name="f30" fmla="val 313898"/>
                <a:gd name="f31" fmla="val 10361"/>
                <a:gd name="f32" fmla="+- 0 0 -90"/>
                <a:gd name="f33" fmla="*/ f3 1 320803"/>
                <a:gd name="f34" fmla="*/ f4 1 13839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20803"/>
                <a:gd name="f43" fmla="*/ f39 1 13839"/>
                <a:gd name="f44" fmla="*/ 313948 f40 1"/>
                <a:gd name="f45" fmla="*/ 6983 f39 1"/>
                <a:gd name="f46" fmla="*/ 320804 f40 1"/>
                <a:gd name="f47" fmla="*/ 0 f39 1"/>
                <a:gd name="f48" fmla="*/ 6942 f40 1"/>
                <a:gd name="f49" fmla="*/ 86 f40 1"/>
                <a:gd name="f50" fmla="*/ 9269 f39 1"/>
                <a:gd name="f51" fmla="*/ 9903 f39 1"/>
                <a:gd name="f52" fmla="*/ 6307 f40 1"/>
                <a:gd name="f53" fmla="*/ 13839 f39 1"/>
                <a:gd name="f54" fmla="*/ 319662 f40 1"/>
                <a:gd name="f55" fmla="+- f41 0 f1"/>
                <a:gd name="f56" fmla="*/ f44 1 320803"/>
                <a:gd name="f57" fmla="*/ f45 1 13839"/>
                <a:gd name="f58" fmla="*/ f46 1 320803"/>
                <a:gd name="f59" fmla="*/ f47 1 13839"/>
                <a:gd name="f60" fmla="*/ f48 1 320803"/>
                <a:gd name="f61" fmla="*/ f49 1 320803"/>
                <a:gd name="f62" fmla="*/ f50 1 13839"/>
                <a:gd name="f63" fmla="*/ f51 1 13839"/>
                <a:gd name="f64" fmla="*/ f52 1 320803"/>
                <a:gd name="f65" fmla="*/ f53 1 13839"/>
                <a:gd name="f66" fmla="*/ f54 1 320803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2"/>
                <a:gd name="f74" fmla="*/ f59 1 f43"/>
                <a:gd name="f75" fmla="*/ f60 1 f42"/>
                <a:gd name="f76" fmla="*/ f61 1 f42"/>
                <a:gd name="f77" fmla="*/ f62 1 f43"/>
                <a:gd name="f78" fmla="*/ f63 1 f43"/>
                <a:gd name="f79" fmla="*/ f64 1 f42"/>
                <a:gd name="f80" fmla="*/ f65 1 f43"/>
                <a:gd name="f81" fmla="*/ f66 1 f42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3 1"/>
                <a:gd name="f89" fmla="*/ f74 f34 1"/>
                <a:gd name="f90" fmla="*/ f75 f33 1"/>
                <a:gd name="f91" fmla="*/ f76 f33 1"/>
                <a:gd name="f92" fmla="*/ f77 f34 1"/>
                <a:gd name="f93" fmla="*/ f78 f34 1"/>
                <a:gd name="f94" fmla="*/ f79 f33 1"/>
                <a:gd name="f95" fmla="*/ f80 f34 1"/>
                <a:gd name="f96" fmla="*/ f8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8" y="f89"/>
                </a:cxn>
                <a:cxn ang="f55">
                  <a:pos x="f90" y="f89"/>
                </a:cxn>
                <a:cxn ang="f55">
                  <a:pos x="f91" y="f87"/>
                </a:cxn>
                <a:cxn ang="f55">
                  <a:pos x="f91" y="f92"/>
                </a:cxn>
                <a:cxn ang="f55">
                  <a:pos x="f91" y="f93"/>
                </a:cxn>
                <a:cxn ang="f55">
                  <a:pos x="f94" y="f95"/>
                </a:cxn>
                <a:cxn ang="f55">
                  <a:pos x="f96" y="f95"/>
                </a:cxn>
                <a:cxn ang="f55">
                  <a:pos x="f86" y="f87"/>
                </a:cxn>
              </a:cxnLst>
              <a:rect l="f82" t="f85" r="f83" b="f84"/>
              <a:pathLst>
                <a:path w="320803" h="13839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14" y="f5"/>
                  </a:lnTo>
                  <a:cubicBezTo>
                    <a:pt x="f15" y="f12"/>
                    <a:pt x="f16" y="f10"/>
                    <a:pt x="f16" y="f9"/>
                  </a:cubicBezTo>
                  <a:cubicBezTo>
                    <a:pt x="f17" y="f18"/>
                    <a:pt x="f17" y="f19"/>
                    <a:pt x="f16" y="f20"/>
                  </a:cubicBezTo>
                  <a:lnTo>
                    <a:pt x="f16" y="f21"/>
                  </a:lnTo>
                  <a:cubicBezTo>
                    <a:pt x="f22" y="f23"/>
                    <a:pt x="f24" y="f25"/>
                    <a:pt x="f26" y="f7"/>
                  </a:cubicBezTo>
                  <a:lnTo>
                    <a:pt x="f27" y="f7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4" name="Freeform: Shape 1024">
              <a:extLst>
                <a:ext uri="{FF2B5EF4-FFF2-40B4-BE49-F238E27FC236}">
                  <a16:creationId xmlns:a16="http://schemas.microsoft.com/office/drawing/2014/main" id="{F66D2A9D-55BA-5460-0B53-573D48AFB876}"/>
                </a:ext>
              </a:extLst>
            </p:cNvPr>
            <p:cNvSpPr/>
            <p:nvPr/>
          </p:nvSpPr>
          <p:spPr>
            <a:xfrm>
              <a:off x="10794473" y="6429905"/>
              <a:ext cx="10661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65"/>
                <a:gd name="f7" fmla="val 13839"/>
                <a:gd name="f8" fmla="val 3809"/>
                <a:gd name="f9" fmla="val 6983"/>
                <a:gd name="f10" fmla="val 3174"/>
                <a:gd name="f11" fmla="val 6856"/>
                <a:gd name="f12" fmla="val 64"/>
                <a:gd name="f13" fmla="val 10666"/>
                <a:gd name="f14" fmla="val 3047"/>
                <a:gd name="f15" fmla="val 10767"/>
                <a:gd name="f16" fmla="val 3073"/>
                <a:gd name="f17" fmla="val 6882"/>
                <a:gd name="f18" fmla="+- 0 0 -90"/>
                <a:gd name="f19" fmla="*/ f3 1 10665"/>
                <a:gd name="f20" fmla="*/ f4 1 1383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0665"/>
                <a:gd name="f29" fmla="*/ f25 1 13839"/>
                <a:gd name="f30" fmla="*/ 3809 f26 1"/>
                <a:gd name="f31" fmla="*/ 6983 f25 1"/>
                <a:gd name="f32" fmla="*/ 10666 f26 1"/>
                <a:gd name="f33" fmla="*/ 0 f25 1"/>
                <a:gd name="f34" fmla="*/ 6856 f26 1"/>
                <a:gd name="f35" fmla="*/ 0 f26 1"/>
                <a:gd name="f36" fmla="*/ 13839 f25 1"/>
                <a:gd name="f37" fmla="+- f27 0 f1"/>
                <a:gd name="f38" fmla="*/ f30 1 10665"/>
                <a:gd name="f39" fmla="*/ f31 1 13839"/>
                <a:gd name="f40" fmla="*/ f32 1 10665"/>
                <a:gd name="f41" fmla="*/ f33 1 13839"/>
                <a:gd name="f42" fmla="*/ f34 1 10665"/>
                <a:gd name="f43" fmla="*/ f35 1 10665"/>
                <a:gd name="f44" fmla="*/ f36 1 13839"/>
                <a:gd name="f45" fmla="*/ f21 1 f28"/>
                <a:gd name="f46" fmla="*/ f22 1 f28"/>
                <a:gd name="f47" fmla="*/ f21 1 f29"/>
                <a:gd name="f48" fmla="*/ f23 1 f29"/>
                <a:gd name="f49" fmla="*/ f38 1 f28"/>
                <a:gd name="f50" fmla="*/ f39 1 f29"/>
                <a:gd name="f51" fmla="*/ f40 1 f28"/>
                <a:gd name="f52" fmla="*/ f41 1 f29"/>
                <a:gd name="f53" fmla="*/ f42 1 f28"/>
                <a:gd name="f54" fmla="*/ f43 1 f28"/>
                <a:gd name="f55" fmla="*/ f44 1 f29"/>
                <a:gd name="f56" fmla="*/ f45 f19 1"/>
                <a:gd name="f57" fmla="*/ f46 f19 1"/>
                <a:gd name="f58" fmla="*/ f48 f20 1"/>
                <a:gd name="f59" fmla="*/ f47 f20 1"/>
                <a:gd name="f60" fmla="*/ f49 f19 1"/>
                <a:gd name="f61" fmla="*/ f50 f20 1"/>
                <a:gd name="f62" fmla="*/ f51 f19 1"/>
                <a:gd name="f63" fmla="*/ f52 f20 1"/>
                <a:gd name="f64" fmla="*/ f53 f19 1"/>
                <a:gd name="f65" fmla="*/ f54 f19 1"/>
                <a:gd name="f66" fmla="*/ f55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0" y="f61"/>
                </a:cxn>
                <a:cxn ang="f37">
                  <a:pos x="f62" y="f63"/>
                </a:cxn>
                <a:cxn ang="f37">
                  <a:pos x="f64" y="f63"/>
                </a:cxn>
                <a:cxn ang="f37">
                  <a:pos x="f65" y="f61"/>
                </a:cxn>
                <a:cxn ang="f37">
                  <a:pos x="f64" y="f66"/>
                </a:cxn>
                <a:cxn ang="f37">
                  <a:pos x="f62" y="f66"/>
                </a:cxn>
                <a:cxn ang="f37">
                  <a:pos x="f60" y="f61"/>
                </a:cxn>
              </a:cxnLst>
              <a:rect l="f56" t="f59" r="f57" b="f58"/>
              <a:pathLst>
                <a:path w="10665" h="13839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11" y="f5"/>
                  </a:lnTo>
                  <a:cubicBezTo>
                    <a:pt x="f14" y="f12"/>
                    <a:pt x="f5" y="f10"/>
                    <a:pt x="f5" y="f9"/>
                  </a:cubicBezTo>
                  <a:cubicBezTo>
                    <a:pt x="f5" y="f15"/>
                    <a:pt x="f16" y="f7"/>
                    <a:pt x="f11" y="f7"/>
                  </a:cubicBezTo>
                  <a:lnTo>
                    <a:pt x="f13" y="f7"/>
                  </a:lnTo>
                  <a:cubicBezTo>
                    <a:pt x="f17" y="f7"/>
                    <a:pt x="f8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5" name="Freeform: Shape 1025">
              <a:extLst>
                <a:ext uri="{FF2B5EF4-FFF2-40B4-BE49-F238E27FC236}">
                  <a16:creationId xmlns:a16="http://schemas.microsoft.com/office/drawing/2014/main" id="{FBB1A9EB-B78D-E8ED-566F-A169FC819984}"/>
                </a:ext>
              </a:extLst>
            </p:cNvPr>
            <p:cNvSpPr/>
            <p:nvPr/>
          </p:nvSpPr>
          <p:spPr>
            <a:xfrm>
              <a:off x="10798030" y="6429905"/>
              <a:ext cx="201369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369"/>
                <a:gd name="f7" fmla="val 13839"/>
                <a:gd name="f8" fmla="val 194513"/>
                <a:gd name="f9" fmla="val 6983"/>
                <a:gd name="f10" fmla="val 3174"/>
                <a:gd name="f11" fmla="val 197561"/>
                <a:gd name="f12" fmla="val 64"/>
                <a:gd name="f13" fmla="val 6856"/>
                <a:gd name="f14" fmla="val 3047"/>
                <a:gd name="f15" fmla="val 10767"/>
                <a:gd name="f16" fmla="val 3073"/>
                <a:gd name="f17" fmla="val 201115"/>
                <a:gd name="f18" fmla="val 197433"/>
                <a:gd name="f19" fmla="val 13700"/>
                <a:gd name="f20" fmla="val 10678"/>
                <a:gd name="f21" fmla="+- 0 0 -90"/>
                <a:gd name="f22" fmla="*/ f3 1 201369"/>
                <a:gd name="f23" fmla="*/ f4 1 1383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201369"/>
                <a:gd name="f32" fmla="*/ f28 1 13839"/>
                <a:gd name="f33" fmla="*/ 194513 f29 1"/>
                <a:gd name="f34" fmla="*/ 6983 f28 1"/>
                <a:gd name="f35" fmla="*/ 201369 f29 1"/>
                <a:gd name="f36" fmla="*/ 0 f28 1"/>
                <a:gd name="f37" fmla="*/ 6856 f29 1"/>
                <a:gd name="f38" fmla="*/ 0 f29 1"/>
                <a:gd name="f39" fmla="*/ 13839 f28 1"/>
                <a:gd name="f40" fmla="*/ 201115 f29 1"/>
                <a:gd name="f41" fmla="+- f30 0 f1"/>
                <a:gd name="f42" fmla="*/ f33 1 201369"/>
                <a:gd name="f43" fmla="*/ f34 1 13839"/>
                <a:gd name="f44" fmla="*/ f35 1 201369"/>
                <a:gd name="f45" fmla="*/ f36 1 13839"/>
                <a:gd name="f46" fmla="*/ f37 1 201369"/>
                <a:gd name="f47" fmla="*/ f38 1 201369"/>
                <a:gd name="f48" fmla="*/ f39 1 13839"/>
                <a:gd name="f49" fmla="*/ f40 1 201369"/>
                <a:gd name="f50" fmla="*/ f24 1 f31"/>
                <a:gd name="f51" fmla="*/ f25 1 f31"/>
                <a:gd name="f52" fmla="*/ f24 1 f32"/>
                <a:gd name="f53" fmla="*/ f26 1 f32"/>
                <a:gd name="f54" fmla="*/ f42 1 f31"/>
                <a:gd name="f55" fmla="*/ f43 1 f32"/>
                <a:gd name="f56" fmla="*/ f44 1 f31"/>
                <a:gd name="f57" fmla="*/ f45 1 f32"/>
                <a:gd name="f58" fmla="*/ f46 1 f31"/>
                <a:gd name="f59" fmla="*/ f47 1 f31"/>
                <a:gd name="f60" fmla="*/ f48 1 f32"/>
                <a:gd name="f61" fmla="*/ f49 1 f31"/>
                <a:gd name="f62" fmla="*/ f50 f22 1"/>
                <a:gd name="f63" fmla="*/ f51 f22 1"/>
                <a:gd name="f64" fmla="*/ f53 f23 1"/>
                <a:gd name="f65" fmla="*/ f52 f23 1"/>
                <a:gd name="f66" fmla="*/ f54 f22 1"/>
                <a:gd name="f67" fmla="*/ f55 f23 1"/>
                <a:gd name="f68" fmla="*/ f56 f22 1"/>
                <a:gd name="f69" fmla="*/ f57 f23 1"/>
                <a:gd name="f70" fmla="*/ f58 f22 1"/>
                <a:gd name="f71" fmla="*/ f59 f22 1"/>
                <a:gd name="f72" fmla="*/ f60 f23 1"/>
                <a:gd name="f73" fmla="*/ f61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6" y="f67"/>
                </a:cxn>
                <a:cxn ang="f41">
                  <a:pos x="f68" y="f69"/>
                </a:cxn>
                <a:cxn ang="f41">
                  <a:pos x="f70" y="f69"/>
                </a:cxn>
                <a:cxn ang="f41">
                  <a:pos x="f71" y="f67"/>
                </a:cxn>
                <a:cxn ang="f41">
                  <a:pos x="f70" y="f72"/>
                </a:cxn>
                <a:cxn ang="f41">
                  <a:pos x="f73" y="f72"/>
                </a:cxn>
                <a:cxn ang="f41">
                  <a:pos x="f66" y="f67"/>
                </a:cxn>
              </a:cxnLst>
              <a:rect l="f62" t="f65" r="f63" b="f64"/>
              <a:pathLst>
                <a:path w="201369" h="13839">
                  <a:moveTo>
                    <a:pt x="f8" y="f9"/>
                  </a:moveTo>
                  <a:cubicBezTo>
                    <a:pt x="f8" y="f10"/>
                    <a:pt x="f11" y="f12"/>
                    <a:pt x="f6" y="f5"/>
                  </a:cubicBezTo>
                  <a:lnTo>
                    <a:pt x="f13" y="f5"/>
                  </a:lnTo>
                  <a:cubicBezTo>
                    <a:pt x="f14" y="f12"/>
                    <a:pt x="f5" y="f10"/>
                    <a:pt x="f5" y="f9"/>
                  </a:cubicBezTo>
                  <a:cubicBezTo>
                    <a:pt x="f5" y="f15"/>
                    <a:pt x="f16" y="f7"/>
                    <a:pt x="f13" y="f7"/>
                  </a:cubicBezTo>
                  <a:lnTo>
                    <a:pt x="f17" y="f7"/>
                  </a:lnTo>
                  <a:cubicBezTo>
                    <a:pt x="f18" y="f19"/>
                    <a:pt x="f8" y="f2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6" name="Freeform: Shape 1026">
              <a:extLst>
                <a:ext uri="{FF2B5EF4-FFF2-40B4-BE49-F238E27FC236}">
                  <a16:creationId xmlns:a16="http://schemas.microsoft.com/office/drawing/2014/main" id="{41979D94-8A45-E6DC-73BC-8DE0A36EDB93}"/>
                </a:ext>
              </a:extLst>
            </p:cNvPr>
            <p:cNvSpPr/>
            <p:nvPr/>
          </p:nvSpPr>
          <p:spPr>
            <a:xfrm>
              <a:off x="10992541" y="6429905"/>
              <a:ext cx="98526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527"/>
                <a:gd name="f7" fmla="val 13839"/>
                <a:gd name="f8" fmla="val 95479"/>
                <a:gd name="f9" fmla="val 12316"/>
                <a:gd name="f10" fmla="val 97345"/>
                <a:gd name="f11" fmla="val 11122"/>
                <a:gd name="f12" fmla="val 98488"/>
                <a:gd name="f13" fmla="val 9078"/>
                <a:gd name="f14" fmla="val 98526"/>
                <a:gd name="f15" fmla="val 6856"/>
                <a:gd name="f16" fmla="val 98602"/>
                <a:gd name="f17" fmla="val 3136"/>
                <a:gd name="f18" fmla="val 95644"/>
                <a:gd name="f19" fmla="val 76"/>
                <a:gd name="f20" fmla="val 91924"/>
                <a:gd name="f21" fmla="val 3047"/>
                <a:gd name="f22" fmla="val 64"/>
                <a:gd name="f23" fmla="val 3174"/>
                <a:gd name="f24" fmla="val 6983"/>
                <a:gd name="f25" fmla="val 10767"/>
                <a:gd name="f26" fmla="val 3072"/>
                <a:gd name="f27" fmla="val 91670"/>
                <a:gd name="f28" fmla="val 93079"/>
                <a:gd name="f29" fmla="val 13776"/>
                <a:gd name="f30" fmla="val 94412"/>
                <a:gd name="f31" fmla="val 13243"/>
                <a:gd name="f32" fmla="+- 0 0 -90"/>
                <a:gd name="f33" fmla="*/ f3 1 98527"/>
                <a:gd name="f34" fmla="*/ f4 1 13839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98527"/>
                <a:gd name="f43" fmla="*/ f39 1 13839"/>
                <a:gd name="f44" fmla="*/ 95479 f40 1"/>
                <a:gd name="f45" fmla="*/ 12316 f39 1"/>
                <a:gd name="f46" fmla="*/ 98526 f40 1"/>
                <a:gd name="f47" fmla="*/ 6856 f39 1"/>
                <a:gd name="f48" fmla="*/ 91924 f40 1"/>
                <a:gd name="f49" fmla="*/ 0 f39 1"/>
                <a:gd name="f50" fmla="*/ 6856 f40 1"/>
                <a:gd name="f51" fmla="*/ 0 f40 1"/>
                <a:gd name="f52" fmla="*/ 6983 f39 1"/>
                <a:gd name="f53" fmla="*/ 13839 f39 1"/>
                <a:gd name="f54" fmla="*/ 91670 f40 1"/>
                <a:gd name="f55" fmla="+- f41 0 f1"/>
                <a:gd name="f56" fmla="*/ f44 1 98527"/>
                <a:gd name="f57" fmla="*/ f45 1 13839"/>
                <a:gd name="f58" fmla="*/ f46 1 98527"/>
                <a:gd name="f59" fmla="*/ f47 1 13839"/>
                <a:gd name="f60" fmla="*/ f48 1 98527"/>
                <a:gd name="f61" fmla="*/ f49 1 13839"/>
                <a:gd name="f62" fmla="*/ f50 1 98527"/>
                <a:gd name="f63" fmla="*/ f51 1 98527"/>
                <a:gd name="f64" fmla="*/ f52 1 13839"/>
                <a:gd name="f65" fmla="*/ f53 1 13839"/>
                <a:gd name="f66" fmla="*/ f54 1 98527"/>
                <a:gd name="f67" fmla="*/ f35 1 f42"/>
                <a:gd name="f68" fmla="*/ f36 1 f42"/>
                <a:gd name="f69" fmla="*/ f35 1 f43"/>
                <a:gd name="f70" fmla="*/ f37 1 f43"/>
                <a:gd name="f71" fmla="*/ f56 1 f42"/>
                <a:gd name="f72" fmla="*/ f57 1 f43"/>
                <a:gd name="f73" fmla="*/ f58 1 f42"/>
                <a:gd name="f74" fmla="*/ f59 1 f43"/>
                <a:gd name="f75" fmla="*/ f60 1 f42"/>
                <a:gd name="f76" fmla="*/ f61 1 f43"/>
                <a:gd name="f77" fmla="*/ f62 1 f42"/>
                <a:gd name="f78" fmla="*/ f63 1 f42"/>
                <a:gd name="f79" fmla="*/ f64 1 f43"/>
                <a:gd name="f80" fmla="*/ f65 1 f43"/>
                <a:gd name="f81" fmla="*/ f66 1 f42"/>
                <a:gd name="f82" fmla="*/ f67 f33 1"/>
                <a:gd name="f83" fmla="*/ f68 f33 1"/>
                <a:gd name="f84" fmla="*/ f70 f34 1"/>
                <a:gd name="f85" fmla="*/ f69 f34 1"/>
                <a:gd name="f86" fmla="*/ f71 f33 1"/>
                <a:gd name="f87" fmla="*/ f72 f34 1"/>
                <a:gd name="f88" fmla="*/ f73 f33 1"/>
                <a:gd name="f89" fmla="*/ f74 f34 1"/>
                <a:gd name="f90" fmla="*/ f75 f33 1"/>
                <a:gd name="f91" fmla="*/ f76 f34 1"/>
                <a:gd name="f92" fmla="*/ f77 f33 1"/>
                <a:gd name="f93" fmla="*/ f78 f33 1"/>
                <a:gd name="f94" fmla="*/ f79 f34 1"/>
                <a:gd name="f95" fmla="*/ f80 f34 1"/>
                <a:gd name="f96" fmla="*/ f8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86" y="f87"/>
                </a:cxn>
                <a:cxn ang="f55">
                  <a:pos x="f88" y="f89"/>
                </a:cxn>
                <a:cxn ang="f55">
                  <a:pos x="f90" y="f91"/>
                </a:cxn>
                <a:cxn ang="f55">
                  <a:pos x="f90" y="f91"/>
                </a:cxn>
                <a:cxn ang="f55">
                  <a:pos x="f92" y="f91"/>
                </a:cxn>
                <a:cxn ang="f55">
                  <a:pos x="f93" y="f94"/>
                </a:cxn>
                <a:cxn ang="f55">
                  <a:pos x="f92" y="f95"/>
                </a:cxn>
                <a:cxn ang="f55">
                  <a:pos x="f96" y="f95"/>
                </a:cxn>
                <a:cxn ang="f55">
                  <a:pos x="f86" y="f87"/>
                </a:cxn>
              </a:cxnLst>
              <a:rect l="f82" t="f85" r="f83" b="f84"/>
              <a:pathLst>
                <a:path w="98527" h="138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cubicBezTo>
                    <a:pt x="f20" y="f5"/>
                    <a:pt x="f20" y="f5"/>
                    <a:pt x="f20" y="f5"/>
                  </a:cubicBezTo>
                  <a:lnTo>
                    <a:pt x="f15" y="f5"/>
                  </a:lnTo>
                  <a:cubicBezTo>
                    <a:pt x="f21" y="f22"/>
                    <a:pt x="f5" y="f23"/>
                    <a:pt x="f5" y="f24"/>
                  </a:cubicBezTo>
                  <a:cubicBezTo>
                    <a:pt x="f5" y="f25"/>
                    <a:pt x="f26" y="f7"/>
                    <a:pt x="f15" y="f7"/>
                  </a:cubicBezTo>
                  <a:lnTo>
                    <a:pt x="f27" y="f7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7" name="Freeform: Shape 1027">
              <a:extLst>
                <a:ext uri="{FF2B5EF4-FFF2-40B4-BE49-F238E27FC236}">
                  <a16:creationId xmlns:a16="http://schemas.microsoft.com/office/drawing/2014/main" id="{CD82E634-9E1D-B227-DF25-5F075B6ABE0F}"/>
                </a:ext>
              </a:extLst>
            </p:cNvPr>
            <p:cNvSpPr/>
            <p:nvPr/>
          </p:nvSpPr>
          <p:spPr>
            <a:xfrm>
              <a:off x="9507922" y="5604613"/>
              <a:ext cx="52687" cy="138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691"/>
                <a:gd name="f7" fmla="val 13858"/>
                <a:gd name="f8" fmla="val 45327"/>
                <a:gd name="f9" fmla="val 6983"/>
                <a:gd name="f10" fmla="val 3176"/>
                <a:gd name="f11" fmla="val 48374"/>
                <a:gd name="f12" fmla="val 70"/>
                <a:gd name="f13" fmla="val 52184"/>
                <a:gd name="f14" fmla="val 6857"/>
                <a:gd name="f15" fmla="val 3048"/>
                <a:gd name="f16" fmla="val 10769"/>
                <a:gd name="f17" fmla="val 3073"/>
                <a:gd name="f18" fmla="val 13840"/>
                <a:gd name="f19" fmla="val 52692"/>
                <a:gd name="f20" fmla="val 48921"/>
                <a:gd name="f21" fmla="val 14120"/>
                <a:gd name="f22" fmla="val 45632"/>
                <a:gd name="f23" fmla="val 11286"/>
                <a:gd name="f24" fmla="val 45353"/>
                <a:gd name="f25" fmla="val 7510"/>
                <a:gd name="f26" fmla="val 7335"/>
                <a:gd name="f27" fmla="val 7158"/>
                <a:gd name="f28" fmla="+- 0 0 -90"/>
                <a:gd name="f29" fmla="*/ f3 1 52691"/>
                <a:gd name="f30" fmla="*/ f4 1 13858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52691"/>
                <a:gd name="f39" fmla="*/ f35 1 13858"/>
                <a:gd name="f40" fmla="*/ 45327 f36 1"/>
                <a:gd name="f41" fmla="*/ 6983 f35 1"/>
                <a:gd name="f42" fmla="*/ 52184 f36 1"/>
                <a:gd name="f43" fmla="*/ 0 f35 1"/>
                <a:gd name="f44" fmla="*/ 6857 f36 1"/>
                <a:gd name="f45" fmla="*/ 0 f36 1"/>
                <a:gd name="f46" fmla="*/ 13840 f35 1"/>
                <a:gd name="f47" fmla="*/ 52692 f36 1"/>
                <a:gd name="f48" fmla="*/ 45353 f36 1"/>
                <a:gd name="f49" fmla="*/ 7510 f35 1"/>
                <a:gd name="f50" fmla="+- f37 0 f1"/>
                <a:gd name="f51" fmla="*/ f40 1 52691"/>
                <a:gd name="f52" fmla="*/ f41 1 13858"/>
                <a:gd name="f53" fmla="*/ f42 1 52691"/>
                <a:gd name="f54" fmla="*/ f43 1 13858"/>
                <a:gd name="f55" fmla="*/ f44 1 52691"/>
                <a:gd name="f56" fmla="*/ f45 1 52691"/>
                <a:gd name="f57" fmla="*/ f46 1 13858"/>
                <a:gd name="f58" fmla="*/ f47 1 52691"/>
                <a:gd name="f59" fmla="*/ f48 1 52691"/>
                <a:gd name="f60" fmla="*/ f49 1 13858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8"/>
                <a:gd name="f70" fmla="*/ f56 1 f38"/>
                <a:gd name="f71" fmla="*/ f57 1 f39"/>
                <a:gd name="f72" fmla="*/ f58 1 f38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29 1"/>
                <a:gd name="f84" fmla="*/ f70 f29 1"/>
                <a:gd name="f85" fmla="*/ f71 f30 1"/>
                <a:gd name="f86" fmla="*/ f72 f29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4" y="f80"/>
                </a:cxn>
                <a:cxn ang="f50">
                  <a:pos x="f83" y="f85"/>
                </a:cxn>
                <a:cxn ang="f50">
                  <a:pos x="f86" y="f85"/>
                </a:cxn>
                <a:cxn ang="f50">
                  <a:pos x="f87" y="f88"/>
                </a:cxn>
                <a:cxn ang="f50">
                  <a:pos x="f79" y="f80"/>
                </a:cxn>
              </a:cxnLst>
              <a:rect l="f75" t="f78" r="f76" b="f77"/>
              <a:pathLst>
                <a:path w="52691" h="13858">
                  <a:moveTo>
                    <a:pt x="f8" y="f9"/>
                  </a:moveTo>
                  <a:cubicBezTo>
                    <a:pt x="f8" y="f10"/>
                    <a:pt x="f11" y="f12"/>
                    <a:pt x="f13" y="f5"/>
                  </a:cubicBezTo>
                  <a:lnTo>
                    <a:pt x="f14" y="f5"/>
                  </a:lnTo>
                  <a:cubicBezTo>
                    <a:pt x="f15" y="f12"/>
                    <a:pt x="f5" y="f10"/>
                    <a:pt x="f5" y="f9"/>
                  </a:cubicBezTo>
                  <a:cubicBezTo>
                    <a:pt x="f5" y="f16"/>
                    <a:pt x="f17" y="f18"/>
                    <a:pt x="f14" y="f18"/>
                  </a:cubicBezTo>
                  <a:lnTo>
                    <a:pt x="f19" y="f18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8" y="f26"/>
                    <a:pt x="f8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8" name="Freeform: Shape 1028">
              <a:extLst>
                <a:ext uri="{FF2B5EF4-FFF2-40B4-BE49-F238E27FC236}">
                  <a16:creationId xmlns:a16="http://schemas.microsoft.com/office/drawing/2014/main" id="{E91DB855-D570-99C8-BE8B-4EB62C8049A9}"/>
                </a:ext>
              </a:extLst>
            </p:cNvPr>
            <p:cNvSpPr/>
            <p:nvPr/>
          </p:nvSpPr>
          <p:spPr>
            <a:xfrm>
              <a:off x="8224159" y="5884072"/>
              <a:ext cx="13716" cy="9805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980570"/>
                <a:gd name="f8" fmla="val 13713"/>
                <a:gd name="f9" fmla="val 6856"/>
                <a:gd name="f10" fmla="val 3070"/>
                <a:gd name="f11" fmla="val 10640"/>
                <a:gd name="f12" fmla="val 6857"/>
                <a:gd name="f13" fmla="val 3073"/>
                <a:gd name="f14" fmla="+- 0 0 -90"/>
                <a:gd name="f15" fmla="*/ f3 1 13712"/>
                <a:gd name="f16" fmla="*/ f4 1 98057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12"/>
                <a:gd name="f25" fmla="*/ f21 1 980570"/>
                <a:gd name="f26" fmla="*/ 13713 f22 1"/>
                <a:gd name="f27" fmla="*/ 13713 f21 1"/>
                <a:gd name="f28" fmla="*/ 6856 f21 1"/>
                <a:gd name="f29" fmla="*/ 6857 f22 1"/>
                <a:gd name="f30" fmla="*/ 0 f21 1"/>
                <a:gd name="f31" fmla="*/ 0 f22 1"/>
                <a:gd name="f32" fmla="*/ 980570 f21 1"/>
                <a:gd name="f33" fmla="+- f23 0 f1"/>
                <a:gd name="f34" fmla="*/ f26 1 13712"/>
                <a:gd name="f35" fmla="*/ f27 1 980570"/>
                <a:gd name="f36" fmla="*/ f28 1 980570"/>
                <a:gd name="f37" fmla="*/ f29 1 13712"/>
                <a:gd name="f38" fmla="*/ f30 1 980570"/>
                <a:gd name="f39" fmla="*/ f31 1 13712"/>
                <a:gd name="f40" fmla="*/ f32 1 980570"/>
                <a:gd name="f41" fmla="*/ f17 1 f24"/>
                <a:gd name="f42" fmla="*/ f18 1 f24"/>
                <a:gd name="f43" fmla="*/ f17 1 f25"/>
                <a:gd name="f44" fmla="*/ f19 1 f25"/>
                <a:gd name="f45" fmla="*/ f34 1 f24"/>
                <a:gd name="f46" fmla="*/ f35 1 f25"/>
                <a:gd name="f47" fmla="*/ f36 1 f25"/>
                <a:gd name="f48" fmla="*/ f37 1 f24"/>
                <a:gd name="f49" fmla="*/ f38 1 f25"/>
                <a:gd name="f50" fmla="*/ f39 1 f24"/>
                <a:gd name="f51" fmla="*/ f40 1 f25"/>
                <a:gd name="f52" fmla="*/ f41 f15 1"/>
                <a:gd name="f53" fmla="*/ f42 f15 1"/>
                <a:gd name="f54" fmla="*/ f44 f16 1"/>
                <a:gd name="f55" fmla="*/ f43 f16 1"/>
                <a:gd name="f56" fmla="*/ f45 f15 1"/>
                <a:gd name="f57" fmla="*/ f46 f16 1"/>
                <a:gd name="f58" fmla="*/ f47 f16 1"/>
                <a:gd name="f59" fmla="*/ f48 f15 1"/>
                <a:gd name="f60" fmla="*/ f49 f16 1"/>
                <a:gd name="f61" fmla="*/ f50 f15 1"/>
                <a:gd name="f62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6" y="f57"/>
                </a:cxn>
                <a:cxn ang="f33">
                  <a:pos x="f56" y="f58"/>
                </a:cxn>
                <a:cxn ang="f33">
                  <a:pos x="f59" y="f60"/>
                </a:cxn>
                <a:cxn ang="f33">
                  <a:pos x="f61" y="f58"/>
                </a:cxn>
                <a:cxn ang="f33">
                  <a:pos x="f61" y="f62"/>
                </a:cxn>
                <a:cxn ang="f33">
                  <a:pos x="f56" y="f62"/>
                </a:cxn>
              </a:cxnLst>
              <a:rect l="f52" t="f55" r="f53" b="f54"/>
              <a:pathLst>
                <a:path w="13712" h="980570">
                  <a:moveTo>
                    <a:pt x="f8" y="f8"/>
                  </a:moveTo>
                  <a:lnTo>
                    <a:pt x="f8" y="f9"/>
                  </a:lnTo>
                  <a:cubicBezTo>
                    <a:pt x="f8" y="f10"/>
                    <a:pt x="f11" y="f5"/>
                    <a:pt x="f12" y="f5"/>
                  </a:cubicBezTo>
                  <a:cubicBezTo>
                    <a:pt x="f13" y="f5"/>
                    <a:pt x="f5" y="f10"/>
                    <a:pt x="f5" y="f9"/>
                  </a:cubicBezTo>
                  <a:lnTo>
                    <a:pt x="f5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9" name="Freeform: Shape 1029">
              <a:extLst>
                <a:ext uri="{FF2B5EF4-FFF2-40B4-BE49-F238E27FC236}">
                  <a16:creationId xmlns:a16="http://schemas.microsoft.com/office/drawing/2014/main" id="{890E3788-8646-8E29-D95E-D16268C2B7BD}"/>
                </a:ext>
              </a:extLst>
            </p:cNvPr>
            <p:cNvSpPr/>
            <p:nvPr/>
          </p:nvSpPr>
          <p:spPr>
            <a:xfrm>
              <a:off x="12176077" y="6501640"/>
              <a:ext cx="45" cy="17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777"/>
                <a:gd name="f8" fmla="val 48"/>
                <a:gd name="f9" fmla="val 1778"/>
                <a:gd name="f10" fmla="val -16"/>
                <a:gd name="f11" fmla="val 1181"/>
                <a:gd name="f12" fmla="val 597"/>
                <a:gd name="f13" fmla="val 635"/>
                <a:gd name="f14" fmla="val 10"/>
                <a:gd name="f15" fmla="val 1016"/>
                <a:gd name="f16" fmla="val 1397"/>
                <a:gd name="f17" fmla="+- 0 0 -90"/>
                <a:gd name="f18" fmla="*/ f3 1 47"/>
                <a:gd name="f19" fmla="*/ f4 1 177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7"/>
                <a:gd name="f28" fmla="*/ f24 1 1777"/>
                <a:gd name="f29" fmla="*/ 48 f25 1"/>
                <a:gd name="f30" fmla="*/ 1778 f24 1"/>
                <a:gd name="f31" fmla="*/ 0 f24 1"/>
                <a:gd name="f32" fmla="*/ 635 f24 1"/>
                <a:gd name="f33" fmla="+- f26 0 f1"/>
                <a:gd name="f34" fmla="*/ f29 1 47"/>
                <a:gd name="f35" fmla="*/ f30 1 1777"/>
                <a:gd name="f36" fmla="*/ f31 1 1777"/>
                <a:gd name="f37" fmla="*/ f32 1 1777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  <a:cxn ang="f33">
                  <a:pos x="f50" y="f51"/>
                </a:cxn>
              </a:cxnLst>
              <a:rect l="f46" t="f49" r="f47" b="f48"/>
              <a:pathLst>
                <a:path w="47" h="177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lnTo>
                    <a:pt x="f8" y="f13"/>
                  </a:lnTo>
                  <a:cubicBezTo>
                    <a:pt x="f14" y="f15"/>
                    <a:pt x="f14" y="f1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0" name="Freeform: Shape 1030">
              <a:extLst>
                <a:ext uri="{FF2B5EF4-FFF2-40B4-BE49-F238E27FC236}">
                  <a16:creationId xmlns:a16="http://schemas.microsoft.com/office/drawing/2014/main" id="{54466A27-17BD-F55A-AA88-55E4328FDA18}"/>
                </a:ext>
              </a:extLst>
            </p:cNvPr>
            <p:cNvSpPr/>
            <p:nvPr/>
          </p:nvSpPr>
          <p:spPr>
            <a:xfrm>
              <a:off x="11766279" y="6503039"/>
              <a:ext cx="13716" cy="3614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361476"/>
                <a:gd name="f8" fmla="val 6857"/>
                <a:gd name="f9" fmla="val 6856"/>
                <a:gd name="f10" fmla="val 3073"/>
                <a:gd name="f11" fmla="val 3783"/>
                <a:gd name="f12" fmla="val 13713"/>
                <a:gd name="f13" fmla="val 10640"/>
                <a:gd name="f14" fmla="+- 0 0 -90"/>
                <a:gd name="f15" fmla="*/ f3 1 13712"/>
                <a:gd name="f16" fmla="*/ f4 1 36147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12"/>
                <a:gd name="f25" fmla="*/ f21 1 361476"/>
                <a:gd name="f26" fmla="*/ 6857 f22 1"/>
                <a:gd name="f27" fmla="*/ 6856 f21 1"/>
                <a:gd name="f28" fmla="*/ 0 f22 1"/>
                <a:gd name="f29" fmla="*/ 0 f21 1"/>
                <a:gd name="f30" fmla="*/ 361476 f21 1"/>
                <a:gd name="f31" fmla="*/ 13713 f22 1"/>
                <a:gd name="f32" fmla="+- f23 0 f1"/>
                <a:gd name="f33" fmla="*/ f26 1 13712"/>
                <a:gd name="f34" fmla="*/ f27 1 361476"/>
                <a:gd name="f35" fmla="*/ f28 1 13712"/>
                <a:gd name="f36" fmla="*/ f29 1 361476"/>
                <a:gd name="f37" fmla="*/ f30 1 361476"/>
                <a:gd name="f38" fmla="*/ f31 1 13712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5"/>
                <a:gd name="f48" fmla="*/ f38 1 f24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6 1"/>
                <a:gd name="f58" fmla="*/ f4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7"/>
                </a:cxn>
                <a:cxn ang="f32">
                  <a:pos x="f58" y="f56"/>
                </a:cxn>
                <a:cxn ang="f32">
                  <a:pos x="f53" y="f54"/>
                </a:cxn>
              </a:cxnLst>
              <a:rect l="f49" t="f52" r="f50" b="f51"/>
              <a:pathLst>
                <a:path w="13712" h="361476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7"/>
                  </a:lnTo>
                  <a:lnTo>
                    <a:pt x="f12" y="f7"/>
                  </a:lnTo>
                  <a:lnTo>
                    <a:pt x="f12" y="f5"/>
                  </a:lnTo>
                  <a:cubicBezTo>
                    <a:pt x="f12" y="f11"/>
                    <a:pt x="f13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1" name="Freeform: Shape 1031">
              <a:extLst>
                <a:ext uri="{FF2B5EF4-FFF2-40B4-BE49-F238E27FC236}">
                  <a16:creationId xmlns:a16="http://schemas.microsoft.com/office/drawing/2014/main" id="{AA7E4BC9-5B7E-BAC3-6EAC-C8423B53980A}"/>
                </a:ext>
              </a:extLst>
            </p:cNvPr>
            <p:cNvSpPr/>
            <p:nvPr/>
          </p:nvSpPr>
          <p:spPr>
            <a:xfrm>
              <a:off x="8716408" y="6437650"/>
              <a:ext cx="13834" cy="8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8125"/>
                <a:gd name="f8" fmla="val 6856"/>
                <a:gd name="f9" fmla="val 8126"/>
                <a:gd name="f10" fmla="val 10716"/>
                <a:gd name="f11" fmla="val 13839"/>
                <a:gd name="f12" fmla="val 5002"/>
                <a:gd name="f13" fmla="val 1143"/>
                <a:gd name="f14" fmla="val 13775"/>
                <a:gd name="f15" fmla="val 3809"/>
                <a:gd name="f16" fmla="val 10665"/>
                <a:gd name="f17" fmla="val 3073"/>
                <a:gd name="f18" fmla="val 3784"/>
                <a:gd name="f19" fmla="val 4952"/>
                <a:gd name="f20" fmla="val 3047"/>
                <a:gd name="f21" fmla="val 8063"/>
                <a:gd name="f22" fmla="+- 0 0 -90"/>
                <a:gd name="f23" fmla="*/ f3 1 13838"/>
                <a:gd name="f24" fmla="*/ f4 1 812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8"/>
                <a:gd name="f33" fmla="*/ f29 1 8125"/>
                <a:gd name="f34" fmla="*/ 6856 f30 1"/>
                <a:gd name="f35" fmla="*/ 8126 f29 1"/>
                <a:gd name="f36" fmla="*/ 13839 f30 1"/>
                <a:gd name="f37" fmla="*/ 1143 f29 1"/>
                <a:gd name="f38" fmla="*/ 0 f29 1"/>
                <a:gd name="f39" fmla="*/ 6856 f29 1"/>
                <a:gd name="f40" fmla="*/ 0 f30 1"/>
                <a:gd name="f41" fmla="+- f31 0 f1"/>
                <a:gd name="f42" fmla="*/ f34 1 13838"/>
                <a:gd name="f43" fmla="*/ f35 1 8125"/>
                <a:gd name="f44" fmla="*/ f36 1 13838"/>
                <a:gd name="f45" fmla="*/ f37 1 8125"/>
                <a:gd name="f46" fmla="*/ f38 1 8125"/>
                <a:gd name="f47" fmla="*/ f39 1 8125"/>
                <a:gd name="f48" fmla="*/ f40 1 13838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</a:cxnLst>
              <a:rect l="f60" t="f63" r="f61" b="f62"/>
              <a:pathLst>
                <a:path w="13838" h="8125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5"/>
                  </a:lnTo>
                  <a:cubicBezTo>
                    <a:pt x="f14" y="f15"/>
                    <a:pt x="f16" y="f8"/>
                    <a:pt x="f8" y="f8"/>
                  </a:cubicBezTo>
                  <a:cubicBezTo>
                    <a:pt x="f17" y="f8"/>
                    <a:pt x="f5" y="f18"/>
                    <a:pt x="f5" y="f5"/>
                  </a:cubicBezTo>
                  <a:lnTo>
                    <a:pt x="f5" y="f13"/>
                  </a:lnTo>
                  <a:cubicBezTo>
                    <a:pt x="f5" y="f19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2" name="Freeform: Shape 1032">
              <a:extLst>
                <a:ext uri="{FF2B5EF4-FFF2-40B4-BE49-F238E27FC236}">
                  <a16:creationId xmlns:a16="http://schemas.microsoft.com/office/drawing/2014/main" id="{4E0A52A3-1A62-FF27-CD7C-7B1A5BE3A693}"/>
                </a:ext>
              </a:extLst>
            </p:cNvPr>
            <p:cNvSpPr/>
            <p:nvPr/>
          </p:nvSpPr>
          <p:spPr>
            <a:xfrm>
              <a:off x="8716408" y="5728661"/>
              <a:ext cx="13834" cy="715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715842"/>
                <a:gd name="f8" fmla="val 6856"/>
                <a:gd name="f9" fmla="val 715843"/>
                <a:gd name="f10" fmla="val 10665"/>
                <a:gd name="f11" fmla="val 13775"/>
                <a:gd name="f12" fmla="val 712796"/>
                <a:gd name="f13" fmla="val 13839"/>
                <a:gd name="f14" fmla="val 708987"/>
                <a:gd name="f15" fmla="val 3050"/>
                <a:gd name="f16" fmla="val 3073"/>
                <a:gd name="f17" fmla="val 3070"/>
                <a:gd name="f18" fmla="val 712770"/>
                <a:gd name="f19" fmla="+- 0 0 -90"/>
                <a:gd name="f20" fmla="*/ f3 1 13838"/>
                <a:gd name="f21" fmla="*/ f4 1 71584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838"/>
                <a:gd name="f30" fmla="*/ f26 1 715842"/>
                <a:gd name="f31" fmla="*/ 6856 f27 1"/>
                <a:gd name="f32" fmla="*/ 715843 f26 1"/>
                <a:gd name="f33" fmla="*/ 13839 f27 1"/>
                <a:gd name="f34" fmla="*/ 708987 f26 1"/>
                <a:gd name="f35" fmla="*/ 6856 f26 1"/>
                <a:gd name="f36" fmla="*/ 0 f26 1"/>
                <a:gd name="f37" fmla="*/ 0 f27 1"/>
                <a:gd name="f38" fmla="+- f28 0 f1"/>
                <a:gd name="f39" fmla="*/ f31 1 13838"/>
                <a:gd name="f40" fmla="*/ f32 1 715842"/>
                <a:gd name="f41" fmla="*/ f33 1 13838"/>
                <a:gd name="f42" fmla="*/ f34 1 715842"/>
                <a:gd name="f43" fmla="*/ f35 1 715842"/>
                <a:gd name="f44" fmla="*/ f36 1 715842"/>
                <a:gd name="f45" fmla="*/ f37 1 13838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838" h="715842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3" y="f8"/>
                  </a:lnTo>
                  <a:cubicBezTo>
                    <a:pt x="f11" y="f15"/>
                    <a:pt x="f10" y="f5"/>
                    <a:pt x="f8" y="f5"/>
                  </a:cubicBezTo>
                  <a:cubicBezTo>
                    <a:pt x="f16" y="f5"/>
                    <a:pt x="f5" y="f17"/>
                    <a:pt x="f5" y="f8"/>
                  </a:cubicBezTo>
                  <a:lnTo>
                    <a:pt x="f5" y="f14"/>
                  </a:lnTo>
                  <a:cubicBezTo>
                    <a:pt x="f5" y="f18"/>
                    <a:pt x="f16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3" name="Freeform: Shape 1033">
              <a:extLst>
                <a:ext uri="{FF2B5EF4-FFF2-40B4-BE49-F238E27FC236}">
                  <a16:creationId xmlns:a16="http://schemas.microsoft.com/office/drawing/2014/main" id="{4AA46D65-F1D9-CBD7-A2F3-8BC26294B0B9}"/>
                </a:ext>
              </a:extLst>
            </p:cNvPr>
            <p:cNvSpPr/>
            <p:nvPr/>
          </p:nvSpPr>
          <p:spPr>
            <a:xfrm>
              <a:off x="9419042" y="6445011"/>
              <a:ext cx="13834" cy="85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8506"/>
                <a:gd name="f8" fmla="val 6984"/>
                <a:gd name="f9" fmla="val 8507"/>
                <a:gd name="f10" fmla="val 10767"/>
                <a:gd name="f11" fmla="val 13840"/>
                <a:gd name="f12" fmla="val 5434"/>
                <a:gd name="f13" fmla="val 1651"/>
                <a:gd name="f14" fmla="val 3784"/>
                <a:gd name="f15" fmla="val 6856"/>
                <a:gd name="f16" fmla="val 3174"/>
                <a:gd name="f17" fmla="val 64"/>
                <a:gd name="f18" fmla="val 3809"/>
                <a:gd name="f19" fmla="val 140"/>
                <a:gd name="f20" fmla="val 3200"/>
                <a:gd name="f21" fmla="val 8443"/>
                <a:gd name="f22" fmla="+- 0 0 -90"/>
                <a:gd name="f23" fmla="*/ f3 1 13839"/>
                <a:gd name="f24" fmla="*/ f4 1 8506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3839"/>
                <a:gd name="f33" fmla="*/ f29 1 8506"/>
                <a:gd name="f34" fmla="*/ 6984 f30 1"/>
                <a:gd name="f35" fmla="*/ 8507 f29 1"/>
                <a:gd name="f36" fmla="*/ 13840 f30 1"/>
                <a:gd name="f37" fmla="*/ 1651 f29 1"/>
                <a:gd name="f38" fmla="*/ 0 f29 1"/>
                <a:gd name="f39" fmla="*/ 6856 f29 1"/>
                <a:gd name="f40" fmla="*/ 0 f30 1"/>
                <a:gd name="f41" fmla="+- f31 0 f1"/>
                <a:gd name="f42" fmla="*/ f34 1 13839"/>
                <a:gd name="f43" fmla="*/ f35 1 8506"/>
                <a:gd name="f44" fmla="*/ f36 1 13839"/>
                <a:gd name="f45" fmla="*/ f37 1 8506"/>
                <a:gd name="f46" fmla="*/ f38 1 8506"/>
                <a:gd name="f47" fmla="*/ f39 1 8506"/>
                <a:gd name="f48" fmla="*/ f40 1 13839"/>
                <a:gd name="f49" fmla="*/ f25 1 f32"/>
                <a:gd name="f50" fmla="*/ f26 1 f32"/>
                <a:gd name="f51" fmla="*/ f25 1 f33"/>
                <a:gd name="f52" fmla="*/ f27 1 f33"/>
                <a:gd name="f53" fmla="*/ f42 1 f32"/>
                <a:gd name="f54" fmla="*/ f43 1 f33"/>
                <a:gd name="f55" fmla="*/ f44 1 f32"/>
                <a:gd name="f56" fmla="*/ f45 1 f33"/>
                <a:gd name="f57" fmla="*/ f46 1 f33"/>
                <a:gd name="f58" fmla="*/ f47 1 f33"/>
                <a:gd name="f59" fmla="*/ f48 1 f32"/>
                <a:gd name="f60" fmla="*/ f49 f23 1"/>
                <a:gd name="f61" fmla="*/ f50 f23 1"/>
                <a:gd name="f62" fmla="*/ f52 f24 1"/>
                <a:gd name="f63" fmla="*/ f51 f24 1"/>
                <a:gd name="f64" fmla="*/ f53 f23 1"/>
                <a:gd name="f65" fmla="*/ f54 f24 1"/>
                <a:gd name="f66" fmla="*/ f55 f23 1"/>
                <a:gd name="f67" fmla="*/ f56 f24 1"/>
                <a:gd name="f68" fmla="*/ f57 f24 1"/>
                <a:gd name="f69" fmla="*/ f58 f24 1"/>
                <a:gd name="f70" fmla="*/ f59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64" y="f65"/>
                </a:cxn>
                <a:cxn ang="f41">
                  <a:pos x="f66" y="f67"/>
                </a:cxn>
                <a:cxn ang="f41">
                  <a:pos x="f66" y="f68"/>
                </a:cxn>
                <a:cxn ang="f41">
                  <a:pos x="f64" y="f69"/>
                </a:cxn>
                <a:cxn ang="f41">
                  <a:pos x="f70" y="f68"/>
                </a:cxn>
                <a:cxn ang="f41">
                  <a:pos x="f70" y="f67"/>
                </a:cxn>
                <a:cxn ang="f41">
                  <a:pos x="f64" y="f65"/>
                </a:cxn>
              </a:cxnLst>
              <a:rect l="f60" t="f63" r="f61" b="f62"/>
              <a:pathLst>
                <a:path w="13839" h="8506">
                  <a:moveTo>
                    <a:pt x="f8" y="f9"/>
                  </a:moveTo>
                  <a:cubicBezTo>
                    <a:pt x="f10" y="f9"/>
                    <a:pt x="f11" y="f12"/>
                    <a:pt x="f11" y="f13"/>
                  </a:cubicBezTo>
                  <a:lnTo>
                    <a:pt x="f11" y="f5"/>
                  </a:lnTo>
                  <a:cubicBezTo>
                    <a:pt x="f11" y="f14"/>
                    <a:pt x="f10" y="f15"/>
                    <a:pt x="f8" y="f15"/>
                  </a:cubicBezTo>
                  <a:cubicBezTo>
                    <a:pt x="f16" y="f15"/>
                    <a:pt x="f17" y="f18"/>
                    <a:pt x="f5" y="f5"/>
                  </a:cubicBezTo>
                  <a:lnTo>
                    <a:pt x="f5" y="f13"/>
                  </a:lnTo>
                  <a:cubicBezTo>
                    <a:pt x="f19" y="f12"/>
                    <a:pt x="f20" y="f2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4" name="Freeform: Shape 1034">
              <a:extLst>
                <a:ext uri="{FF2B5EF4-FFF2-40B4-BE49-F238E27FC236}">
                  <a16:creationId xmlns:a16="http://schemas.microsoft.com/office/drawing/2014/main" id="{B24FFF6A-6C7D-5835-DEAC-9AFDFE0DC3B9}"/>
                </a:ext>
              </a:extLst>
            </p:cNvPr>
            <p:cNvSpPr/>
            <p:nvPr/>
          </p:nvSpPr>
          <p:spPr>
            <a:xfrm>
              <a:off x="9419398" y="6429850"/>
              <a:ext cx="13533" cy="220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35"/>
                <a:gd name="f7" fmla="val 22022"/>
                <a:gd name="f8" fmla="val 6623"/>
                <a:gd name="f9" fmla="val 10406"/>
                <a:gd name="f10" fmla="val 13479"/>
                <a:gd name="f11" fmla="val 18950"/>
                <a:gd name="f12" fmla="val 15166"/>
                <a:gd name="f13" fmla="val 7040"/>
                <a:gd name="f14" fmla="val 13555"/>
                <a:gd name="f15" fmla="val 6621"/>
                <a:gd name="f16" fmla="val 6190"/>
                <a:gd name="f17" fmla="val 5771"/>
                <a:gd name="f18" fmla="val 12932"/>
                <a:gd name="f19" fmla="val 2533"/>
                <a:gd name="f20" fmla="val 10165"/>
                <a:gd name="f21" fmla="val 133"/>
                <a:gd name="f22" fmla="val 6876"/>
                <a:gd name="f23" fmla="val 57"/>
                <a:gd name="f24" fmla="val 5480"/>
                <a:gd name="f25" fmla="val 5023"/>
                <a:gd name="f26" fmla="val -19"/>
                <a:gd name="f27" fmla="val 4541"/>
                <a:gd name="f28" fmla="val 4083"/>
                <a:gd name="f29" fmla="val 1620"/>
                <a:gd name="f30" fmla="val 1149"/>
                <a:gd name="f31" fmla="val 33"/>
                <a:gd name="f32" fmla="val 3587"/>
                <a:gd name="f33" fmla="val 20"/>
                <a:gd name="f34" fmla="val 6279"/>
                <a:gd name="f35" fmla="val 14531"/>
                <a:gd name="f36" fmla="val -272"/>
                <a:gd name="f37" fmla="val 18379"/>
                <a:gd name="f38" fmla="val 2623"/>
                <a:gd name="f39" fmla="val 21730"/>
                <a:gd name="f40" fmla="val 6470"/>
                <a:gd name="f41" fmla="val 22010"/>
                <a:gd name="f42" fmla="val 6521"/>
                <a:gd name="f43" fmla="val 6572"/>
                <a:gd name="f44" fmla="+- 0 0 -90"/>
                <a:gd name="f45" fmla="*/ f3 1 13535"/>
                <a:gd name="f46" fmla="*/ f4 1 22022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3535"/>
                <a:gd name="f55" fmla="*/ f51 1 22022"/>
                <a:gd name="f56" fmla="*/ 6623 f52 1"/>
                <a:gd name="f57" fmla="*/ 22022 f51 1"/>
                <a:gd name="f58" fmla="*/ 13479 f52 1"/>
                <a:gd name="f59" fmla="*/ 15166 f51 1"/>
                <a:gd name="f60" fmla="*/ 7040 f51 1"/>
                <a:gd name="f61" fmla="*/ 5771 f51 1"/>
                <a:gd name="f62" fmla="*/ 6876 f52 1"/>
                <a:gd name="f63" fmla="*/ 57 f51 1"/>
                <a:gd name="f64" fmla="*/ 5480 f52 1"/>
                <a:gd name="f65" fmla="*/ 4083 f52 1"/>
                <a:gd name="f66" fmla="*/ 20 f52 1"/>
                <a:gd name="f67" fmla="*/ 6279 f51 1"/>
                <a:gd name="f68" fmla="*/ 14531 f51 1"/>
                <a:gd name="f69" fmla="*/ 6470 f52 1"/>
                <a:gd name="f70" fmla="*/ 22010 f51 1"/>
                <a:gd name="f71" fmla="+- f53 0 f1"/>
                <a:gd name="f72" fmla="*/ f56 1 13535"/>
                <a:gd name="f73" fmla="*/ f57 1 22022"/>
                <a:gd name="f74" fmla="*/ f58 1 13535"/>
                <a:gd name="f75" fmla="*/ f59 1 22022"/>
                <a:gd name="f76" fmla="*/ f60 1 22022"/>
                <a:gd name="f77" fmla="*/ f61 1 22022"/>
                <a:gd name="f78" fmla="*/ f62 1 13535"/>
                <a:gd name="f79" fmla="*/ f63 1 22022"/>
                <a:gd name="f80" fmla="*/ f64 1 13535"/>
                <a:gd name="f81" fmla="*/ f65 1 13535"/>
                <a:gd name="f82" fmla="*/ f66 1 13535"/>
                <a:gd name="f83" fmla="*/ f67 1 22022"/>
                <a:gd name="f84" fmla="*/ f68 1 22022"/>
                <a:gd name="f85" fmla="*/ f69 1 13535"/>
                <a:gd name="f86" fmla="*/ f70 1 22022"/>
                <a:gd name="f87" fmla="*/ f47 1 f54"/>
                <a:gd name="f88" fmla="*/ f48 1 f54"/>
                <a:gd name="f89" fmla="*/ f47 1 f55"/>
                <a:gd name="f90" fmla="*/ f49 1 f55"/>
                <a:gd name="f91" fmla="*/ f72 1 f54"/>
                <a:gd name="f92" fmla="*/ f73 1 f55"/>
                <a:gd name="f93" fmla="*/ f74 1 f54"/>
                <a:gd name="f94" fmla="*/ f75 1 f55"/>
                <a:gd name="f95" fmla="*/ f76 1 f55"/>
                <a:gd name="f96" fmla="*/ f77 1 f55"/>
                <a:gd name="f97" fmla="*/ f78 1 f54"/>
                <a:gd name="f98" fmla="*/ f79 1 f55"/>
                <a:gd name="f99" fmla="*/ f80 1 f54"/>
                <a:gd name="f100" fmla="*/ f81 1 f54"/>
                <a:gd name="f101" fmla="*/ f82 1 f54"/>
                <a:gd name="f102" fmla="*/ f83 1 f55"/>
                <a:gd name="f103" fmla="*/ f84 1 f55"/>
                <a:gd name="f104" fmla="*/ f85 1 f54"/>
                <a:gd name="f105" fmla="*/ f86 1 f55"/>
                <a:gd name="f106" fmla="*/ f87 f45 1"/>
                <a:gd name="f107" fmla="*/ f88 f45 1"/>
                <a:gd name="f108" fmla="*/ f90 f46 1"/>
                <a:gd name="f109" fmla="*/ f89 f46 1"/>
                <a:gd name="f110" fmla="*/ f91 f45 1"/>
                <a:gd name="f111" fmla="*/ f92 f46 1"/>
                <a:gd name="f112" fmla="*/ f93 f45 1"/>
                <a:gd name="f113" fmla="*/ f94 f46 1"/>
                <a:gd name="f114" fmla="*/ f95 f46 1"/>
                <a:gd name="f115" fmla="*/ f96 f46 1"/>
                <a:gd name="f116" fmla="*/ f97 f45 1"/>
                <a:gd name="f117" fmla="*/ f98 f46 1"/>
                <a:gd name="f118" fmla="*/ f99 f45 1"/>
                <a:gd name="f119" fmla="*/ f100 f45 1"/>
                <a:gd name="f120" fmla="*/ f101 f45 1"/>
                <a:gd name="f121" fmla="*/ f102 f46 1"/>
                <a:gd name="f122" fmla="*/ f103 f46 1"/>
                <a:gd name="f123" fmla="*/ f104 f45 1"/>
                <a:gd name="f124" fmla="*/ f105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0" y="f111"/>
                </a:cxn>
                <a:cxn ang="f71">
                  <a:pos x="f112" y="f113"/>
                </a:cxn>
                <a:cxn ang="f71">
                  <a:pos x="f112" y="f114"/>
                </a:cxn>
                <a:cxn ang="f71">
                  <a:pos x="f112" y="f115"/>
                </a:cxn>
                <a:cxn ang="f71">
                  <a:pos x="f116" y="f117"/>
                </a:cxn>
                <a:cxn ang="f71">
                  <a:pos x="f118" y="f117"/>
                </a:cxn>
                <a:cxn ang="f71">
                  <a:pos x="f119" y="f117"/>
                </a:cxn>
                <a:cxn ang="f71">
                  <a:pos x="f119" y="f117"/>
                </a:cxn>
                <a:cxn ang="f71">
                  <a:pos x="f120" y="f121"/>
                </a:cxn>
                <a:cxn ang="f71">
                  <a:pos x="f120" y="f122"/>
                </a:cxn>
                <a:cxn ang="f71">
                  <a:pos x="f123" y="f124"/>
                </a:cxn>
                <a:cxn ang="f71">
                  <a:pos x="f110" y="f111"/>
                </a:cxn>
              </a:cxnLst>
              <a:rect l="f106" t="f109" r="f107" b="f108"/>
              <a:pathLst>
                <a:path w="13535" h="22022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13"/>
                  </a:lnTo>
                  <a:cubicBezTo>
                    <a:pt x="f14" y="f15"/>
                    <a:pt x="f14" y="f16"/>
                    <a:pt x="f10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3"/>
                  </a:lnTo>
                  <a:cubicBezTo>
                    <a:pt x="f25" y="f26"/>
                    <a:pt x="f27" y="f26"/>
                    <a:pt x="f28" y="f23"/>
                  </a:cubicBezTo>
                  <a:lnTo>
                    <a:pt x="f28" y="f23"/>
                  </a:lnTo>
                  <a:cubicBezTo>
                    <a:pt x="f29" y="f30"/>
                    <a:pt x="f31" y="f32"/>
                    <a:pt x="f33" y="f34"/>
                  </a:cubicBezTo>
                  <a:lnTo>
                    <a:pt x="f33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7"/>
                    <a:pt x="f43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5" name="Freeform: Shape 1035">
              <a:extLst>
                <a:ext uri="{FF2B5EF4-FFF2-40B4-BE49-F238E27FC236}">
                  <a16:creationId xmlns:a16="http://schemas.microsoft.com/office/drawing/2014/main" id="{1E2024FD-CC9F-7E95-4E80-C2AF00BCB7E1}"/>
                </a:ext>
              </a:extLst>
            </p:cNvPr>
            <p:cNvSpPr/>
            <p:nvPr/>
          </p:nvSpPr>
          <p:spPr>
            <a:xfrm>
              <a:off x="11217904" y="6820966"/>
              <a:ext cx="13706" cy="435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1"/>
                <a:gd name="f7" fmla="val 43549"/>
                <a:gd name="f8" fmla="val 13712"/>
                <a:gd name="f9" fmla="val 3784"/>
                <a:gd name="f10" fmla="val 10639"/>
                <a:gd name="f11" fmla="val 6856"/>
                <a:gd name="f12" fmla="val 3072"/>
                <a:gd name="f13" fmla="val 43550"/>
                <a:gd name="f14" fmla="+- 0 0 -90"/>
                <a:gd name="f15" fmla="*/ f3 1 13711"/>
                <a:gd name="f16" fmla="*/ f4 1 43549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11"/>
                <a:gd name="f25" fmla="*/ f21 1 43549"/>
                <a:gd name="f26" fmla="*/ 13712 f22 1"/>
                <a:gd name="f27" fmla="*/ 0 f21 1"/>
                <a:gd name="f28" fmla="*/ 6856 f22 1"/>
                <a:gd name="f29" fmla="*/ 6856 f21 1"/>
                <a:gd name="f30" fmla="*/ 0 f22 1"/>
                <a:gd name="f31" fmla="*/ 43550 f21 1"/>
                <a:gd name="f32" fmla="+- f23 0 f1"/>
                <a:gd name="f33" fmla="*/ f26 1 13711"/>
                <a:gd name="f34" fmla="*/ f27 1 43549"/>
                <a:gd name="f35" fmla="*/ f28 1 13711"/>
                <a:gd name="f36" fmla="*/ f29 1 43549"/>
                <a:gd name="f37" fmla="*/ f30 1 13711"/>
                <a:gd name="f38" fmla="*/ f31 1 43549"/>
                <a:gd name="f39" fmla="*/ f17 1 f24"/>
                <a:gd name="f40" fmla="*/ f18 1 f24"/>
                <a:gd name="f41" fmla="*/ f17 1 f25"/>
                <a:gd name="f42" fmla="*/ f19 1 f25"/>
                <a:gd name="f43" fmla="*/ f33 1 f24"/>
                <a:gd name="f44" fmla="*/ f34 1 f25"/>
                <a:gd name="f45" fmla="*/ f35 1 f24"/>
                <a:gd name="f46" fmla="*/ f36 1 f25"/>
                <a:gd name="f47" fmla="*/ f37 1 f24"/>
                <a:gd name="f48" fmla="*/ f38 1 f25"/>
                <a:gd name="f49" fmla="*/ f39 f15 1"/>
                <a:gd name="f50" fmla="*/ f40 f15 1"/>
                <a:gd name="f51" fmla="*/ f42 f16 1"/>
                <a:gd name="f52" fmla="*/ f41 f16 1"/>
                <a:gd name="f53" fmla="*/ f43 f15 1"/>
                <a:gd name="f54" fmla="*/ f44 f16 1"/>
                <a:gd name="f55" fmla="*/ f45 f15 1"/>
                <a:gd name="f56" fmla="*/ f46 f16 1"/>
                <a:gd name="f57" fmla="*/ f47 f15 1"/>
                <a:gd name="f58" fmla="*/ f48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3" y="f54"/>
                </a:cxn>
                <a:cxn ang="f32">
                  <a:pos x="f55" y="f56"/>
                </a:cxn>
                <a:cxn ang="f32">
                  <a:pos x="f57" y="f54"/>
                </a:cxn>
                <a:cxn ang="f32">
                  <a:pos x="f57" y="f58"/>
                </a:cxn>
                <a:cxn ang="f32">
                  <a:pos x="f53" y="f58"/>
                </a:cxn>
                <a:cxn ang="f32">
                  <a:pos x="f53" y="f54"/>
                </a:cxn>
              </a:cxnLst>
              <a:rect l="f49" t="f52" r="f50" b="f51"/>
              <a:pathLst>
                <a:path w="13711" h="43549">
                  <a:moveTo>
                    <a:pt x="f8" y="f5"/>
                  </a:moveTo>
                  <a:cubicBezTo>
                    <a:pt x="f8" y="f9"/>
                    <a:pt x="f10" y="f11"/>
                    <a:pt x="f11" y="f11"/>
                  </a:cubicBezTo>
                  <a:cubicBezTo>
                    <a:pt x="f12" y="f11"/>
                    <a:pt x="f5" y="f9"/>
                    <a:pt x="f5" y="f5"/>
                  </a:cubicBezTo>
                  <a:lnTo>
                    <a:pt x="f5" y="f13"/>
                  </a:lnTo>
                  <a:lnTo>
                    <a:pt x="f8" y="f13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6" name="Freeform: Shape 1036">
              <a:extLst>
                <a:ext uri="{FF2B5EF4-FFF2-40B4-BE49-F238E27FC236}">
                  <a16:creationId xmlns:a16="http://schemas.microsoft.com/office/drawing/2014/main" id="{9B96A0B9-62A3-429F-F03E-4115E915C81B}"/>
                </a:ext>
              </a:extLst>
            </p:cNvPr>
            <p:cNvSpPr/>
            <p:nvPr/>
          </p:nvSpPr>
          <p:spPr>
            <a:xfrm>
              <a:off x="8607594" y="6437906"/>
              <a:ext cx="13716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7871"/>
                <a:gd name="f8" fmla="val 6856"/>
                <a:gd name="f9" fmla="val 7872"/>
                <a:gd name="f10" fmla="val 10666"/>
                <a:gd name="f11" fmla="val 7809"/>
                <a:gd name="f12" fmla="val 13713"/>
                <a:gd name="f13" fmla="val 4698"/>
                <a:gd name="f14" fmla="val 889"/>
                <a:gd name="f15" fmla="val 3784"/>
                <a:gd name="f16" fmla="val 10640"/>
                <a:gd name="f17" fmla="val 3073"/>
                <a:gd name="f18" fmla="val 3047"/>
                <a:gd name="f19" fmla="+- 0 0 -90"/>
                <a:gd name="f20" fmla="*/ f3 1 13712"/>
                <a:gd name="f21" fmla="*/ f4 1 787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712"/>
                <a:gd name="f30" fmla="*/ f26 1 7871"/>
                <a:gd name="f31" fmla="*/ 6856 f27 1"/>
                <a:gd name="f32" fmla="*/ 7872 f26 1"/>
                <a:gd name="f33" fmla="*/ 13713 f27 1"/>
                <a:gd name="f34" fmla="*/ 889 f26 1"/>
                <a:gd name="f35" fmla="*/ 0 f26 1"/>
                <a:gd name="f36" fmla="*/ 6856 f26 1"/>
                <a:gd name="f37" fmla="*/ 0 f27 1"/>
                <a:gd name="f38" fmla="+- f28 0 f1"/>
                <a:gd name="f39" fmla="*/ f31 1 13712"/>
                <a:gd name="f40" fmla="*/ f32 1 7871"/>
                <a:gd name="f41" fmla="*/ f33 1 13712"/>
                <a:gd name="f42" fmla="*/ f34 1 7871"/>
                <a:gd name="f43" fmla="*/ f35 1 7871"/>
                <a:gd name="f44" fmla="*/ f36 1 7871"/>
                <a:gd name="f45" fmla="*/ f37 1 13712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30"/>
                <a:gd name="f55" fmla="*/ f44 1 f30"/>
                <a:gd name="f56" fmla="*/ f45 1 f29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1 1"/>
                <a:gd name="f66" fmla="*/ f55 f21 1"/>
                <a:gd name="f67" fmla="*/ f5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3" y="f65"/>
                </a:cxn>
                <a:cxn ang="f38">
                  <a:pos x="f61" y="f66"/>
                </a:cxn>
                <a:cxn ang="f38">
                  <a:pos x="f67" y="f65"/>
                </a:cxn>
                <a:cxn ang="f38">
                  <a:pos x="f67" y="f64"/>
                </a:cxn>
                <a:cxn ang="f38">
                  <a:pos x="f61" y="f62"/>
                </a:cxn>
              </a:cxnLst>
              <a:rect l="f57" t="f60" r="f58" b="f59"/>
              <a:pathLst>
                <a:path w="13712" h="7871">
                  <a:moveTo>
                    <a:pt x="f8" y="f9"/>
                  </a:moveTo>
                  <a:cubicBezTo>
                    <a:pt x="f10" y="f11"/>
                    <a:pt x="f12" y="f13"/>
                    <a:pt x="f12" y="f14"/>
                  </a:cubicBezTo>
                  <a:lnTo>
                    <a:pt x="f12" y="f5"/>
                  </a:lnTo>
                  <a:cubicBezTo>
                    <a:pt x="f12" y="f15"/>
                    <a:pt x="f16" y="f8"/>
                    <a:pt x="f8" y="f8"/>
                  </a:cubicBezTo>
                  <a:cubicBezTo>
                    <a:pt x="f17" y="f8"/>
                    <a:pt x="f5" y="f15"/>
                    <a:pt x="f5" y="f5"/>
                  </a:cubicBezTo>
                  <a:lnTo>
                    <a:pt x="f5" y="f14"/>
                  </a:lnTo>
                  <a:cubicBezTo>
                    <a:pt x="f5" y="f13"/>
                    <a:pt x="f18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7" name="Freeform: Shape 1037">
              <a:extLst>
                <a:ext uri="{FF2B5EF4-FFF2-40B4-BE49-F238E27FC236}">
                  <a16:creationId xmlns:a16="http://schemas.microsoft.com/office/drawing/2014/main" id="{0C19CE96-8B77-0BB8-2592-F8DE524E4A78}"/>
                </a:ext>
              </a:extLst>
            </p:cNvPr>
            <p:cNvSpPr/>
            <p:nvPr/>
          </p:nvSpPr>
          <p:spPr>
            <a:xfrm>
              <a:off x="8607594" y="5903668"/>
              <a:ext cx="13716" cy="5410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541095"/>
                <a:gd name="f8" fmla="val 6054"/>
                <a:gd name="f9" fmla="val 534239"/>
                <a:gd name="f10" fmla="val 538023"/>
                <a:gd name="f11" fmla="val 3073"/>
                <a:gd name="f12" fmla="val 6856"/>
                <a:gd name="f13" fmla="val 10640"/>
                <a:gd name="f14" fmla="val 13713"/>
                <a:gd name="f15" fmla="val 5419"/>
                <a:gd name="f16" fmla="val 4150"/>
                <a:gd name="f17" fmla="val 2880"/>
                <a:gd name="f18" fmla="val 12951"/>
                <a:gd name="f19" fmla="val 1864"/>
                <a:gd name="f20" fmla="val 12722"/>
                <a:gd name="f21" fmla="val 1471"/>
                <a:gd name="f22" fmla="val 12418"/>
                <a:gd name="f23" fmla="val 1125"/>
                <a:gd name="f24" fmla="val 12062"/>
                <a:gd name="f25" fmla="val 848"/>
                <a:gd name="f26" fmla="val 11046"/>
                <a:gd name="f27" fmla="val 87"/>
                <a:gd name="f28" fmla="val 9777"/>
                <a:gd name="f29" fmla="val 9065"/>
                <a:gd name="f30" fmla="val -29"/>
                <a:gd name="f31" fmla="val 8329"/>
                <a:gd name="f32" fmla="val 7618"/>
                <a:gd name="f33" fmla="val 3885"/>
                <a:gd name="f34" fmla="val -292"/>
                <a:gd name="f35" fmla="val 533"/>
                <a:gd name="f36" fmla="val 2343"/>
                <a:gd name="f37" fmla="+- 0 0 -90"/>
                <a:gd name="f38" fmla="*/ f3 1 13712"/>
                <a:gd name="f39" fmla="*/ f4 1 541095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3712"/>
                <a:gd name="f48" fmla="*/ f44 1 541095"/>
                <a:gd name="f49" fmla="*/ 0 f45 1"/>
                <a:gd name="f50" fmla="*/ 6054 f44 1"/>
                <a:gd name="f51" fmla="*/ 534239 f44 1"/>
                <a:gd name="f52" fmla="*/ 6856 f45 1"/>
                <a:gd name="f53" fmla="*/ 541095 f44 1"/>
                <a:gd name="f54" fmla="*/ 13713 f45 1"/>
                <a:gd name="f55" fmla="*/ 5419 f44 1"/>
                <a:gd name="f56" fmla="*/ 4150 f44 1"/>
                <a:gd name="f57" fmla="*/ 2880 f44 1"/>
                <a:gd name="f58" fmla="*/ 12951 f45 1"/>
                <a:gd name="f59" fmla="*/ 1864 f44 1"/>
                <a:gd name="f60" fmla="*/ 12062 f45 1"/>
                <a:gd name="f61" fmla="*/ 848 f44 1"/>
                <a:gd name="f62" fmla="*/ 11046 f45 1"/>
                <a:gd name="f63" fmla="*/ 87 f44 1"/>
                <a:gd name="f64" fmla="*/ 9777 f45 1"/>
                <a:gd name="f65" fmla="*/ 7618 f45 1"/>
                <a:gd name="f66" fmla="+- f46 0 f1"/>
                <a:gd name="f67" fmla="*/ f49 1 13712"/>
                <a:gd name="f68" fmla="*/ f50 1 541095"/>
                <a:gd name="f69" fmla="*/ f51 1 541095"/>
                <a:gd name="f70" fmla="*/ f52 1 13712"/>
                <a:gd name="f71" fmla="*/ f53 1 541095"/>
                <a:gd name="f72" fmla="*/ f54 1 13712"/>
                <a:gd name="f73" fmla="*/ f55 1 541095"/>
                <a:gd name="f74" fmla="*/ f56 1 541095"/>
                <a:gd name="f75" fmla="*/ f57 1 541095"/>
                <a:gd name="f76" fmla="*/ f58 1 13712"/>
                <a:gd name="f77" fmla="*/ f59 1 541095"/>
                <a:gd name="f78" fmla="*/ f60 1 13712"/>
                <a:gd name="f79" fmla="*/ f61 1 541095"/>
                <a:gd name="f80" fmla="*/ f62 1 13712"/>
                <a:gd name="f81" fmla="*/ f63 1 541095"/>
                <a:gd name="f82" fmla="*/ f64 1 13712"/>
                <a:gd name="f83" fmla="*/ f65 1 13712"/>
                <a:gd name="f84" fmla="*/ f40 1 f47"/>
                <a:gd name="f85" fmla="*/ f41 1 f47"/>
                <a:gd name="f86" fmla="*/ f40 1 f48"/>
                <a:gd name="f87" fmla="*/ f42 1 f48"/>
                <a:gd name="f88" fmla="*/ f67 1 f47"/>
                <a:gd name="f89" fmla="*/ f68 1 f48"/>
                <a:gd name="f90" fmla="*/ f69 1 f48"/>
                <a:gd name="f91" fmla="*/ f70 1 f47"/>
                <a:gd name="f92" fmla="*/ f71 1 f48"/>
                <a:gd name="f93" fmla="*/ f72 1 f47"/>
                <a:gd name="f94" fmla="*/ f73 1 f48"/>
                <a:gd name="f95" fmla="*/ f74 1 f48"/>
                <a:gd name="f96" fmla="*/ f75 1 f48"/>
                <a:gd name="f97" fmla="*/ f76 1 f47"/>
                <a:gd name="f98" fmla="*/ f77 1 f48"/>
                <a:gd name="f99" fmla="*/ f78 1 f47"/>
                <a:gd name="f100" fmla="*/ f79 1 f48"/>
                <a:gd name="f101" fmla="*/ f80 1 f47"/>
                <a:gd name="f102" fmla="*/ f81 1 f48"/>
                <a:gd name="f103" fmla="*/ f82 1 f47"/>
                <a:gd name="f104" fmla="*/ f83 1 f47"/>
                <a:gd name="f105" fmla="*/ f84 f38 1"/>
                <a:gd name="f106" fmla="*/ f85 f38 1"/>
                <a:gd name="f107" fmla="*/ f87 f39 1"/>
                <a:gd name="f108" fmla="*/ f86 f39 1"/>
                <a:gd name="f109" fmla="*/ f88 f38 1"/>
                <a:gd name="f110" fmla="*/ f89 f39 1"/>
                <a:gd name="f111" fmla="*/ f90 f39 1"/>
                <a:gd name="f112" fmla="*/ f91 f38 1"/>
                <a:gd name="f113" fmla="*/ f92 f39 1"/>
                <a:gd name="f114" fmla="*/ f93 f38 1"/>
                <a:gd name="f115" fmla="*/ f94 f39 1"/>
                <a:gd name="f116" fmla="*/ f95 f39 1"/>
                <a:gd name="f117" fmla="*/ f96 f39 1"/>
                <a:gd name="f118" fmla="*/ f97 f38 1"/>
                <a:gd name="f119" fmla="*/ f98 f39 1"/>
                <a:gd name="f120" fmla="*/ f99 f38 1"/>
                <a:gd name="f121" fmla="*/ f100 f39 1"/>
                <a:gd name="f122" fmla="*/ f101 f38 1"/>
                <a:gd name="f123" fmla="*/ f102 f39 1"/>
                <a:gd name="f124" fmla="*/ f103 f38 1"/>
                <a:gd name="f125" fmla="*/ f104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9" y="f110"/>
                </a:cxn>
                <a:cxn ang="f66">
                  <a:pos x="f109" y="f111"/>
                </a:cxn>
                <a:cxn ang="f66">
                  <a:pos x="f112" y="f113"/>
                </a:cxn>
                <a:cxn ang="f66">
                  <a:pos x="f114" y="f111"/>
                </a:cxn>
                <a:cxn ang="f66">
                  <a:pos x="f114" y="f115"/>
                </a:cxn>
                <a:cxn ang="f66">
                  <a:pos x="f114" y="f116"/>
                </a:cxn>
                <a:cxn ang="f66">
                  <a:pos x="f114" y="f117"/>
                </a:cxn>
                <a:cxn ang="f66">
                  <a:pos x="f118" y="f119"/>
                </a:cxn>
                <a:cxn ang="f66">
                  <a:pos x="f120" y="f121"/>
                </a:cxn>
                <a:cxn ang="f66">
                  <a:pos x="f122" y="f123"/>
                </a:cxn>
                <a:cxn ang="f66">
                  <a:pos x="f124" y="f123"/>
                </a:cxn>
                <a:cxn ang="f66">
                  <a:pos x="f125" y="f123"/>
                </a:cxn>
                <a:cxn ang="f66">
                  <a:pos x="f109" y="f110"/>
                </a:cxn>
              </a:cxnLst>
              <a:rect l="f105" t="f108" r="f106" b="f107"/>
              <a:pathLst>
                <a:path w="13712" h="541095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7"/>
                    <a:pt x="f12" y="f7"/>
                  </a:cubicBezTo>
                  <a:cubicBezTo>
                    <a:pt x="f13" y="f7"/>
                    <a:pt x="f14" y="f10"/>
                    <a:pt x="f14" y="f9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4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8" y="f27"/>
                  </a:lnTo>
                  <a:cubicBezTo>
                    <a:pt x="f29" y="f30"/>
                    <a:pt x="f31" y="f30"/>
                    <a:pt x="f32" y="f27"/>
                  </a:cubicBezTo>
                  <a:cubicBezTo>
                    <a:pt x="f33" y="f34"/>
                    <a:pt x="f35" y="f3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8" name="Freeform: Shape 1038">
              <a:extLst>
                <a:ext uri="{FF2B5EF4-FFF2-40B4-BE49-F238E27FC236}">
                  <a16:creationId xmlns:a16="http://schemas.microsoft.com/office/drawing/2014/main" id="{D2A71E50-1A32-05BB-ED64-32A5FCF111A9}"/>
                </a:ext>
              </a:extLst>
            </p:cNvPr>
            <p:cNvSpPr/>
            <p:nvPr/>
          </p:nvSpPr>
          <p:spPr>
            <a:xfrm>
              <a:off x="10788374" y="5829601"/>
              <a:ext cx="8247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52"/>
                <a:gd name="f7" fmla="val 13839"/>
                <a:gd name="f8" fmla="val 1269"/>
                <a:gd name="f9" fmla="val 6983"/>
                <a:gd name="f10" fmla="val 3126"/>
                <a:gd name="f11" fmla="val 4393"/>
                <a:gd name="f12" fmla="val 3123"/>
                <a:gd name="f13" fmla="val 64"/>
                <a:gd name="f14" fmla="val 10790"/>
                <a:gd name="f15" fmla="val 3174"/>
                <a:gd name="f16" fmla="val 13840"/>
                <a:gd name="f17" fmla="val 4444"/>
                <a:gd name="f18" fmla="val 1333"/>
                <a:gd name="f19" fmla="+- 0 0 -90"/>
                <a:gd name="f20" fmla="*/ f3 1 8252"/>
                <a:gd name="f21" fmla="*/ f4 1 1383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8252"/>
                <a:gd name="f30" fmla="*/ f26 1 13839"/>
                <a:gd name="f31" fmla="*/ 1269 f27 1"/>
                <a:gd name="f32" fmla="*/ 6983 f26 1"/>
                <a:gd name="f33" fmla="*/ 8252 f27 1"/>
                <a:gd name="f34" fmla="*/ 0 f26 1"/>
                <a:gd name="f35" fmla="*/ 6983 f27 1"/>
                <a:gd name="f36" fmla="*/ 0 f27 1"/>
                <a:gd name="f37" fmla="*/ 13840 f26 1"/>
                <a:gd name="f38" fmla="+- f28 0 f1"/>
                <a:gd name="f39" fmla="*/ f31 1 8252"/>
                <a:gd name="f40" fmla="*/ f32 1 13839"/>
                <a:gd name="f41" fmla="*/ f33 1 8252"/>
                <a:gd name="f42" fmla="*/ f34 1 13839"/>
                <a:gd name="f43" fmla="*/ f35 1 8252"/>
                <a:gd name="f44" fmla="*/ f36 1 8252"/>
                <a:gd name="f45" fmla="*/ f37 1 13839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8252" h="13839">
                  <a:moveTo>
                    <a:pt x="f8" y="f9"/>
                  </a:moveTo>
                  <a:cubicBezTo>
                    <a:pt x="f8" y="f10"/>
                    <a:pt x="f11" y="f5"/>
                    <a:pt x="f6" y="f5"/>
                  </a:cubicBezTo>
                  <a:lnTo>
                    <a:pt x="f9" y="f5"/>
                  </a:lnTo>
                  <a:cubicBezTo>
                    <a:pt x="f12" y="f5"/>
                    <a:pt x="f5" y="f10"/>
                    <a:pt x="f5" y="f9"/>
                  </a:cubicBezTo>
                  <a:cubicBezTo>
                    <a:pt x="f13" y="f14"/>
                    <a:pt x="f15" y="f16"/>
                    <a:pt x="f9" y="f16"/>
                  </a:cubicBezTo>
                  <a:lnTo>
                    <a:pt x="f6" y="f16"/>
                  </a:lnTo>
                  <a:cubicBezTo>
                    <a:pt x="f17" y="f16"/>
                    <a:pt x="f1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9" name="Freeform: Shape 1039">
              <a:extLst>
                <a:ext uri="{FF2B5EF4-FFF2-40B4-BE49-F238E27FC236}">
                  <a16:creationId xmlns:a16="http://schemas.microsoft.com/office/drawing/2014/main" id="{6F867D81-1F90-D141-10CF-325FD51D2257}"/>
                </a:ext>
              </a:extLst>
            </p:cNvPr>
            <p:cNvSpPr/>
            <p:nvPr/>
          </p:nvSpPr>
          <p:spPr>
            <a:xfrm>
              <a:off x="10789645" y="5830360"/>
              <a:ext cx="18534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37"/>
                <a:gd name="f7" fmla="val 13839"/>
                <a:gd name="f8" fmla="val 12824"/>
                <a:gd name="f9" fmla="val 14220"/>
                <a:gd name="f10" fmla="val 16823"/>
                <a:gd name="f11" fmla="val 11788"/>
                <a:gd name="f12" fmla="val 18524"/>
                <a:gd name="f13" fmla="val 9274"/>
                <a:gd name="f14" fmla="val 6475"/>
                <a:gd name="f15" fmla="val 18512"/>
                <a:gd name="f16" fmla="val 4750"/>
                <a:gd name="f17" fmla="val 17890"/>
                <a:gd name="f18" fmla="val 3087"/>
                <a:gd name="f19" fmla="val 16760"/>
                <a:gd name="f20" fmla="val 1778"/>
                <a:gd name="f21" fmla="val 16049"/>
                <a:gd name="f22" fmla="val 1005"/>
                <a:gd name="f23" fmla="val 15185"/>
                <a:gd name="f24" fmla="val 399"/>
                <a:gd name="f25" fmla="val 11681"/>
                <a:gd name="f26" fmla="val 6983"/>
                <a:gd name="f27" fmla="val 3124"/>
                <a:gd name="f28" fmla="val 3126"/>
                <a:gd name="f29" fmla="val 64"/>
                <a:gd name="f30" fmla="val 10790"/>
                <a:gd name="f31" fmla="val 3174"/>
                <a:gd name="f32" fmla="val 13841"/>
                <a:gd name="f33" fmla="+- 0 0 -90"/>
                <a:gd name="f34" fmla="*/ f3 1 18537"/>
                <a:gd name="f35" fmla="*/ f4 1 13839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8537"/>
                <a:gd name="f44" fmla="*/ f40 1 13839"/>
                <a:gd name="f45" fmla="*/ 12824 f41 1"/>
                <a:gd name="f46" fmla="*/ 12824 f40 1"/>
                <a:gd name="f47" fmla="*/ 14220 f41 1"/>
                <a:gd name="f48" fmla="*/ 18537 f41 1"/>
                <a:gd name="f49" fmla="*/ 6475 f40 1"/>
                <a:gd name="f50" fmla="*/ 16760 f41 1"/>
                <a:gd name="f51" fmla="*/ 1778 f40 1"/>
                <a:gd name="f52" fmla="*/ 0 f40 1"/>
                <a:gd name="f53" fmla="*/ 11681 f41 1"/>
                <a:gd name="f54" fmla="*/ 6983 f41 1"/>
                <a:gd name="f55" fmla="*/ 0 f41 1"/>
                <a:gd name="f56" fmla="*/ 6983 f40 1"/>
                <a:gd name="f57" fmla="*/ 13839 f40 1"/>
                <a:gd name="f58" fmla="+- f42 0 f1"/>
                <a:gd name="f59" fmla="*/ f45 1 18537"/>
                <a:gd name="f60" fmla="*/ f46 1 13839"/>
                <a:gd name="f61" fmla="*/ f47 1 18537"/>
                <a:gd name="f62" fmla="*/ f48 1 18537"/>
                <a:gd name="f63" fmla="*/ f49 1 13839"/>
                <a:gd name="f64" fmla="*/ f50 1 18537"/>
                <a:gd name="f65" fmla="*/ f51 1 13839"/>
                <a:gd name="f66" fmla="*/ f52 1 13839"/>
                <a:gd name="f67" fmla="*/ f53 1 18537"/>
                <a:gd name="f68" fmla="*/ f54 1 18537"/>
                <a:gd name="f69" fmla="*/ f55 1 18537"/>
                <a:gd name="f70" fmla="*/ f56 1 13839"/>
                <a:gd name="f71" fmla="*/ f57 1 13839"/>
                <a:gd name="f72" fmla="*/ f36 1 f43"/>
                <a:gd name="f73" fmla="*/ f37 1 f43"/>
                <a:gd name="f74" fmla="*/ f36 1 f44"/>
                <a:gd name="f75" fmla="*/ f38 1 f44"/>
                <a:gd name="f76" fmla="*/ f59 1 f43"/>
                <a:gd name="f77" fmla="*/ f60 1 f44"/>
                <a:gd name="f78" fmla="*/ f61 1 f43"/>
                <a:gd name="f79" fmla="*/ f62 1 f43"/>
                <a:gd name="f80" fmla="*/ f63 1 f44"/>
                <a:gd name="f81" fmla="*/ f64 1 f43"/>
                <a:gd name="f82" fmla="*/ f65 1 f44"/>
                <a:gd name="f83" fmla="*/ f66 1 f44"/>
                <a:gd name="f84" fmla="*/ f67 1 f43"/>
                <a:gd name="f85" fmla="*/ f68 1 f43"/>
                <a:gd name="f86" fmla="*/ f69 1 f43"/>
                <a:gd name="f87" fmla="*/ f70 1 f44"/>
                <a:gd name="f88" fmla="*/ f71 1 f44"/>
                <a:gd name="f89" fmla="*/ f72 f34 1"/>
                <a:gd name="f90" fmla="*/ f73 f34 1"/>
                <a:gd name="f91" fmla="*/ f75 f35 1"/>
                <a:gd name="f92" fmla="*/ f74 f35 1"/>
                <a:gd name="f93" fmla="*/ f76 f34 1"/>
                <a:gd name="f94" fmla="*/ f77 f35 1"/>
                <a:gd name="f95" fmla="*/ f78 f34 1"/>
                <a:gd name="f96" fmla="*/ f79 f34 1"/>
                <a:gd name="f97" fmla="*/ f80 f35 1"/>
                <a:gd name="f98" fmla="*/ f81 f34 1"/>
                <a:gd name="f99" fmla="*/ f82 f35 1"/>
                <a:gd name="f100" fmla="*/ f83 f35 1"/>
                <a:gd name="f101" fmla="*/ f84 f34 1"/>
                <a:gd name="f102" fmla="*/ f85 f34 1"/>
                <a:gd name="f103" fmla="*/ f86 f34 1"/>
                <a:gd name="f104" fmla="*/ f87 f35 1"/>
                <a:gd name="f105" fmla="*/ f88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3" y="f94"/>
                </a:cxn>
                <a:cxn ang="f58">
                  <a:pos x="f95" y="f94"/>
                </a:cxn>
                <a:cxn ang="f58">
                  <a:pos x="f96" y="f97"/>
                </a:cxn>
                <a:cxn ang="f58">
                  <a:pos x="f98" y="f99"/>
                </a:cxn>
                <a:cxn ang="f58">
                  <a:pos x="f95" y="f100"/>
                </a:cxn>
                <a:cxn ang="f58">
                  <a:pos x="f93" y="f100"/>
                </a:cxn>
                <a:cxn ang="f58">
                  <a:pos x="f101" y="f100"/>
                </a:cxn>
                <a:cxn ang="f58">
                  <a:pos x="f102" y="f100"/>
                </a:cxn>
                <a:cxn ang="f58">
                  <a:pos x="f103" y="f104"/>
                </a:cxn>
                <a:cxn ang="f58">
                  <a:pos x="f102" y="f105"/>
                </a:cxn>
                <a:cxn ang="f58">
                  <a:pos x="f101" y="f105"/>
                </a:cxn>
              </a:cxnLst>
              <a:rect l="f89" t="f92" r="f90" b="f91"/>
              <a:pathLst>
                <a:path w="18537" h="13839">
                  <a:moveTo>
                    <a:pt x="f8" y="f8"/>
                  </a:moveTo>
                  <a:lnTo>
                    <a:pt x="f9" y="f8"/>
                  </a:lnTo>
                  <a:cubicBezTo>
                    <a:pt x="f10" y="f11"/>
                    <a:pt x="f12" y="f13"/>
                    <a:pt x="f6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9" y="f5"/>
                  </a:cubicBezTo>
                  <a:lnTo>
                    <a:pt x="f8" y="f5"/>
                  </a:lnTo>
                  <a:lnTo>
                    <a:pt x="f25" y="f5"/>
                  </a:lnTo>
                  <a:lnTo>
                    <a:pt x="f26" y="f5"/>
                  </a:lnTo>
                  <a:cubicBezTo>
                    <a:pt x="f27" y="f5"/>
                    <a:pt x="f5" y="f28"/>
                    <a:pt x="f5" y="f26"/>
                  </a:cubicBezTo>
                  <a:cubicBezTo>
                    <a:pt x="f29" y="f30"/>
                    <a:pt x="f31" y="f32"/>
                    <a:pt x="f26" y="f7"/>
                  </a:cubicBezTo>
                  <a:lnTo>
                    <a:pt x="f25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0" name="Freeform: Shape 1040">
              <a:extLst>
                <a:ext uri="{FF2B5EF4-FFF2-40B4-BE49-F238E27FC236}">
                  <a16:creationId xmlns:a16="http://schemas.microsoft.com/office/drawing/2014/main" id="{641AEAAD-5695-15D9-E06B-EC133C7F9194}"/>
                </a:ext>
              </a:extLst>
            </p:cNvPr>
            <p:cNvSpPr/>
            <p:nvPr/>
          </p:nvSpPr>
          <p:spPr>
            <a:xfrm>
              <a:off x="10058957" y="6016185"/>
              <a:ext cx="13834" cy="778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77892"/>
                <a:gd name="f8" fmla="val 6283"/>
                <a:gd name="f9" fmla="val 77893"/>
                <a:gd name="f10" fmla="val 74084"/>
                <a:gd name="f11" fmla="val 3047"/>
                <a:gd name="f12" fmla="val 70973"/>
                <a:gd name="f13" fmla="val 6856"/>
                <a:gd name="f14" fmla="val 70910"/>
                <a:gd name="f15" fmla="val 10716"/>
                <a:gd name="f16" fmla="val 13840"/>
                <a:gd name="f17" fmla="val 74033"/>
                <a:gd name="f18" fmla="val 4887"/>
                <a:gd name="f19" fmla="val 3744"/>
                <a:gd name="f20" fmla="val 13078"/>
                <a:gd name="f21" fmla="val 2601"/>
                <a:gd name="f22" fmla="val 12773"/>
                <a:gd name="f23" fmla="val 2232"/>
                <a:gd name="f24" fmla="val 12430"/>
                <a:gd name="f25" fmla="val 1891"/>
                <a:gd name="f26" fmla="val 12062"/>
                <a:gd name="f27" fmla="val 1585"/>
                <a:gd name="f28" fmla="val 10831"/>
                <a:gd name="f29" fmla="val 615"/>
                <a:gd name="f30" fmla="val 9306"/>
                <a:gd name="f31" fmla="val 80"/>
                <a:gd name="f32" fmla="val 7745"/>
                <a:gd name="f33" fmla="val 62"/>
                <a:gd name="f34" fmla="val 3987"/>
                <a:gd name="f35" fmla="val -442"/>
                <a:gd name="f36" fmla="val 546"/>
                <a:gd name="f37" fmla="val 2191"/>
                <a:gd name="f38" fmla="val 38"/>
                <a:gd name="f39" fmla="val 5944"/>
                <a:gd name="f40" fmla="val 26"/>
                <a:gd name="f41" fmla="val 6057"/>
                <a:gd name="f42" fmla="val 12"/>
                <a:gd name="f43" fmla="val 6170"/>
                <a:gd name="f44" fmla="+- 0 0 -90"/>
                <a:gd name="f45" fmla="*/ f3 1 13839"/>
                <a:gd name="f46" fmla="*/ f4 1 77892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3839"/>
                <a:gd name="f55" fmla="*/ f51 1 77892"/>
                <a:gd name="f56" fmla="*/ 0 f52 1"/>
                <a:gd name="f57" fmla="*/ 6283 f51 1"/>
                <a:gd name="f58" fmla="*/ 77893 f51 1"/>
                <a:gd name="f59" fmla="*/ 6856 f52 1"/>
                <a:gd name="f60" fmla="*/ 70910 f51 1"/>
                <a:gd name="f61" fmla="*/ 13840 f52 1"/>
                <a:gd name="f62" fmla="*/ 4887 f51 1"/>
                <a:gd name="f63" fmla="*/ 3744 f51 1"/>
                <a:gd name="f64" fmla="*/ 13078 f52 1"/>
                <a:gd name="f65" fmla="*/ 2601 f51 1"/>
                <a:gd name="f66" fmla="*/ 12062 f52 1"/>
                <a:gd name="f67" fmla="*/ 1585 f51 1"/>
                <a:gd name="f68" fmla="*/ 7745 f52 1"/>
                <a:gd name="f69" fmla="*/ 62 f51 1"/>
                <a:gd name="f70" fmla="*/ 38 f52 1"/>
                <a:gd name="f71" fmla="*/ 5944 f51 1"/>
                <a:gd name="f72" fmla="+- f53 0 f1"/>
                <a:gd name="f73" fmla="*/ f56 1 13839"/>
                <a:gd name="f74" fmla="*/ f57 1 77892"/>
                <a:gd name="f75" fmla="*/ f58 1 77892"/>
                <a:gd name="f76" fmla="*/ f59 1 13839"/>
                <a:gd name="f77" fmla="*/ f60 1 77892"/>
                <a:gd name="f78" fmla="*/ f61 1 13839"/>
                <a:gd name="f79" fmla="*/ f62 1 77892"/>
                <a:gd name="f80" fmla="*/ f63 1 77892"/>
                <a:gd name="f81" fmla="*/ f64 1 13839"/>
                <a:gd name="f82" fmla="*/ f65 1 77892"/>
                <a:gd name="f83" fmla="*/ f66 1 13839"/>
                <a:gd name="f84" fmla="*/ f67 1 77892"/>
                <a:gd name="f85" fmla="*/ f68 1 13839"/>
                <a:gd name="f86" fmla="*/ f69 1 77892"/>
                <a:gd name="f87" fmla="*/ f70 1 13839"/>
                <a:gd name="f88" fmla="*/ f71 1 77892"/>
                <a:gd name="f89" fmla="*/ f47 1 f54"/>
                <a:gd name="f90" fmla="*/ f48 1 f54"/>
                <a:gd name="f91" fmla="*/ f47 1 f55"/>
                <a:gd name="f92" fmla="*/ f49 1 f55"/>
                <a:gd name="f93" fmla="*/ f73 1 f54"/>
                <a:gd name="f94" fmla="*/ f74 1 f55"/>
                <a:gd name="f95" fmla="*/ f75 1 f55"/>
                <a:gd name="f96" fmla="*/ f76 1 f54"/>
                <a:gd name="f97" fmla="*/ f77 1 f55"/>
                <a:gd name="f98" fmla="*/ f78 1 f54"/>
                <a:gd name="f99" fmla="*/ f79 1 f55"/>
                <a:gd name="f100" fmla="*/ f80 1 f55"/>
                <a:gd name="f101" fmla="*/ f81 1 f54"/>
                <a:gd name="f102" fmla="*/ f82 1 f55"/>
                <a:gd name="f103" fmla="*/ f83 1 f54"/>
                <a:gd name="f104" fmla="*/ f84 1 f55"/>
                <a:gd name="f105" fmla="*/ f85 1 f54"/>
                <a:gd name="f106" fmla="*/ f86 1 f55"/>
                <a:gd name="f107" fmla="*/ f87 1 f54"/>
                <a:gd name="f108" fmla="*/ f88 1 f55"/>
                <a:gd name="f109" fmla="*/ f89 f45 1"/>
                <a:gd name="f110" fmla="*/ f90 f45 1"/>
                <a:gd name="f111" fmla="*/ f92 f46 1"/>
                <a:gd name="f112" fmla="*/ f91 f46 1"/>
                <a:gd name="f113" fmla="*/ f93 f45 1"/>
                <a:gd name="f114" fmla="*/ f94 f46 1"/>
                <a:gd name="f115" fmla="*/ f95 f46 1"/>
                <a:gd name="f116" fmla="*/ f96 f45 1"/>
                <a:gd name="f117" fmla="*/ f97 f46 1"/>
                <a:gd name="f118" fmla="*/ f98 f45 1"/>
                <a:gd name="f119" fmla="*/ f99 f46 1"/>
                <a:gd name="f120" fmla="*/ f100 f46 1"/>
                <a:gd name="f121" fmla="*/ f101 f45 1"/>
                <a:gd name="f122" fmla="*/ f102 f46 1"/>
                <a:gd name="f123" fmla="*/ f103 f45 1"/>
                <a:gd name="f124" fmla="*/ f104 f46 1"/>
                <a:gd name="f125" fmla="*/ f105 f45 1"/>
                <a:gd name="f126" fmla="*/ f106 f46 1"/>
                <a:gd name="f127" fmla="*/ f107 f45 1"/>
                <a:gd name="f128" fmla="*/ f108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3" y="f114"/>
                </a:cxn>
                <a:cxn ang="f72">
                  <a:pos x="f113" y="f115"/>
                </a:cxn>
                <a:cxn ang="f72">
                  <a:pos x="f116" y="f117"/>
                </a:cxn>
                <a:cxn ang="f72">
                  <a:pos x="f118" y="f115"/>
                </a:cxn>
                <a:cxn ang="f72">
                  <a:pos x="f118" y="f114"/>
                </a:cxn>
                <a:cxn ang="f72">
                  <a:pos x="f118" y="f114"/>
                </a:cxn>
                <a:cxn ang="f72">
                  <a:pos x="f118" y="f119"/>
                </a:cxn>
                <a:cxn ang="f72">
                  <a:pos x="f118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13" y="f114"/>
                </a:cxn>
              </a:cxnLst>
              <a:rect l="f109" t="f112" r="f110" b="f111"/>
              <a:pathLst>
                <a:path w="13839" h="77892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4"/>
                  </a:cubicBezTo>
                  <a:cubicBezTo>
                    <a:pt x="f15" y="f14"/>
                    <a:pt x="f16" y="f17"/>
                    <a:pt x="f16" y="f9"/>
                  </a:cubicBezTo>
                  <a:lnTo>
                    <a:pt x="f16" y="f8"/>
                  </a:lnTo>
                  <a:cubicBezTo>
                    <a:pt x="f16" y="f8"/>
                    <a:pt x="f16" y="f8"/>
                    <a:pt x="f16" y="f8"/>
                  </a:cubicBezTo>
                  <a:lnTo>
                    <a:pt x="f16" y="f18"/>
                  </a:lnTo>
                  <a:lnTo>
                    <a:pt x="f16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1" name="Freeform: Shape 1041">
              <a:extLst>
                <a:ext uri="{FF2B5EF4-FFF2-40B4-BE49-F238E27FC236}">
                  <a16:creationId xmlns:a16="http://schemas.microsoft.com/office/drawing/2014/main" id="{540886E9-2186-6A90-99D5-898A80E99B83}"/>
                </a:ext>
              </a:extLst>
            </p:cNvPr>
            <p:cNvSpPr/>
            <p:nvPr/>
          </p:nvSpPr>
          <p:spPr>
            <a:xfrm>
              <a:off x="9776453" y="4991106"/>
              <a:ext cx="13844" cy="6204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41"/>
                <a:gd name="f7" fmla="val 620490"/>
                <a:gd name="f8" fmla="val 6857"/>
                <a:gd name="f9" fmla="val 613380"/>
                <a:gd name="f10" fmla="val 10717"/>
                <a:gd name="f11" fmla="val 616506"/>
                <a:gd name="f12" fmla="val 620363"/>
                <a:gd name="f13" fmla="val 6856"/>
                <a:gd name="f14" fmla="val 13778"/>
                <a:gd name="f15" fmla="val 3050"/>
                <a:gd name="f16" fmla="val 10667"/>
                <a:gd name="f17" fmla="val -1"/>
                <a:gd name="f18" fmla="val 3074"/>
                <a:gd name="f19" fmla="val 1"/>
                <a:gd name="f20" fmla="val 3070"/>
                <a:gd name="f21" fmla="val -75"/>
                <a:gd name="f22" fmla="val 616634"/>
                <a:gd name="f23" fmla="val 2998"/>
                <a:gd name="f24" fmla="val 613451"/>
                <a:gd name="f25" fmla="+- 0 0 -90"/>
                <a:gd name="f26" fmla="*/ f3 1 13841"/>
                <a:gd name="f27" fmla="*/ f4 1 620490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3841"/>
                <a:gd name="f36" fmla="*/ f32 1 620490"/>
                <a:gd name="f37" fmla="*/ 6857 f33 1"/>
                <a:gd name="f38" fmla="*/ 613380 f32 1"/>
                <a:gd name="f39" fmla="*/ 13841 f33 1"/>
                <a:gd name="f40" fmla="*/ 620363 f32 1"/>
                <a:gd name="f41" fmla="*/ 6856 f32 1"/>
                <a:gd name="f42" fmla="*/ 0 f32 1"/>
                <a:gd name="f43" fmla="*/ 1 f33 1"/>
                <a:gd name="f44" fmla="*/ 620490 f32 1"/>
                <a:gd name="f45" fmla="+- f34 0 f1"/>
                <a:gd name="f46" fmla="*/ f37 1 13841"/>
                <a:gd name="f47" fmla="*/ f38 1 620490"/>
                <a:gd name="f48" fmla="*/ f39 1 13841"/>
                <a:gd name="f49" fmla="*/ f40 1 620490"/>
                <a:gd name="f50" fmla="*/ f41 1 620490"/>
                <a:gd name="f51" fmla="*/ f42 1 620490"/>
                <a:gd name="f52" fmla="*/ f43 1 13841"/>
                <a:gd name="f53" fmla="*/ f44 1 620490"/>
                <a:gd name="f54" fmla="*/ f28 1 f35"/>
                <a:gd name="f55" fmla="*/ f29 1 f35"/>
                <a:gd name="f56" fmla="*/ f28 1 f36"/>
                <a:gd name="f57" fmla="*/ f30 1 f36"/>
                <a:gd name="f58" fmla="*/ f46 1 f35"/>
                <a:gd name="f59" fmla="*/ f47 1 f36"/>
                <a:gd name="f60" fmla="*/ f48 1 f35"/>
                <a:gd name="f61" fmla="*/ f49 1 f36"/>
                <a:gd name="f62" fmla="*/ f50 1 f36"/>
                <a:gd name="f63" fmla="*/ f51 1 f36"/>
                <a:gd name="f64" fmla="*/ f52 1 f35"/>
                <a:gd name="f65" fmla="*/ f53 1 f36"/>
                <a:gd name="f66" fmla="*/ f54 f26 1"/>
                <a:gd name="f67" fmla="*/ f55 f26 1"/>
                <a:gd name="f68" fmla="*/ f57 f27 1"/>
                <a:gd name="f69" fmla="*/ f56 f27 1"/>
                <a:gd name="f70" fmla="*/ f58 f26 1"/>
                <a:gd name="f71" fmla="*/ f59 f27 1"/>
                <a:gd name="f72" fmla="*/ f60 f26 1"/>
                <a:gd name="f73" fmla="*/ f61 f27 1"/>
                <a:gd name="f74" fmla="*/ f62 f27 1"/>
                <a:gd name="f75" fmla="*/ f63 f27 1"/>
                <a:gd name="f76" fmla="*/ f64 f26 1"/>
                <a:gd name="f77" fmla="*/ f65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0" y="f71"/>
                </a:cxn>
                <a:cxn ang="f45">
                  <a:pos x="f72" y="f73"/>
                </a:cxn>
                <a:cxn ang="f45">
                  <a:pos x="f72" y="f74"/>
                </a:cxn>
                <a:cxn ang="f45">
                  <a:pos x="f70" y="f75"/>
                </a:cxn>
                <a:cxn ang="f45">
                  <a:pos x="f76" y="f74"/>
                </a:cxn>
                <a:cxn ang="f45">
                  <a:pos x="f76" y="f77"/>
                </a:cxn>
                <a:cxn ang="f45">
                  <a:pos x="f70" y="f71"/>
                </a:cxn>
                <a:cxn ang="f45">
                  <a:pos x="f70" y="f71"/>
                </a:cxn>
              </a:cxnLst>
              <a:rect l="f66" t="f69" r="f67" b="f68"/>
              <a:pathLst>
                <a:path w="13841" h="620490">
                  <a:moveTo>
                    <a:pt x="f8" y="f9"/>
                  </a:moveTo>
                  <a:cubicBezTo>
                    <a:pt x="f10" y="f9"/>
                    <a:pt x="f6" y="f11"/>
                    <a:pt x="f6" y="f12"/>
                  </a:cubicBezTo>
                  <a:lnTo>
                    <a:pt x="f6" y="f13"/>
                  </a:lnTo>
                  <a:cubicBezTo>
                    <a:pt x="f14" y="f15"/>
                    <a:pt x="f16" y="f17"/>
                    <a:pt x="f8" y="f5"/>
                  </a:cubicBezTo>
                  <a:cubicBezTo>
                    <a:pt x="f18" y="f5"/>
                    <a:pt x="f19" y="f20"/>
                    <a:pt x="f19" y="f13"/>
                  </a:cubicBezTo>
                  <a:lnTo>
                    <a:pt x="f19" y="f7"/>
                  </a:lnTo>
                  <a:cubicBezTo>
                    <a:pt x="f21" y="f22"/>
                    <a:pt x="f23" y="f24"/>
                    <a:pt x="f8" y="f9"/>
                  </a:cubicBezTo>
                  <a:cubicBezTo>
                    <a:pt x="f8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2" name="Freeform: Shape 1042">
              <a:extLst>
                <a:ext uri="{FF2B5EF4-FFF2-40B4-BE49-F238E27FC236}">
                  <a16:creationId xmlns:a16="http://schemas.microsoft.com/office/drawing/2014/main" id="{F1341F1F-B364-8C20-8BEB-8BCBCBFDE2E3}"/>
                </a:ext>
              </a:extLst>
            </p:cNvPr>
            <p:cNvSpPr/>
            <p:nvPr/>
          </p:nvSpPr>
          <p:spPr>
            <a:xfrm>
              <a:off x="9776453" y="5604613"/>
              <a:ext cx="13834" cy="1868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186896"/>
                <a:gd name="f8" fmla="val 179913"/>
                <a:gd name="f9" fmla="val 183721"/>
                <a:gd name="f10" fmla="val 3047"/>
                <a:gd name="f11" fmla="val 186828"/>
                <a:gd name="f12" fmla="val 6856"/>
                <a:gd name="f13" fmla="val 10716"/>
                <a:gd name="f14" fmla="val 13840"/>
                <a:gd name="f15" fmla="val 183770"/>
                <a:gd name="f16" fmla="val 6983"/>
                <a:gd name="f17" fmla="val 3126"/>
                <a:gd name="f18" fmla="val 70"/>
                <a:gd name="f19" fmla="val 3176"/>
                <a:gd name="f20" fmla="+- 0 0 -90"/>
                <a:gd name="f21" fmla="*/ f3 1 13839"/>
                <a:gd name="f22" fmla="*/ f4 1 18689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839"/>
                <a:gd name="f31" fmla="*/ f27 1 186896"/>
                <a:gd name="f32" fmla="*/ 0 f28 1"/>
                <a:gd name="f33" fmla="*/ 179913 f27 1"/>
                <a:gd name="f34" fmla="*/ 6856 f28 1"/>
                <a:gd name="f35" fmla="*/ 186896 f27 1"/>
                <a:gd name="f36" fmla="*/ 13840 f28 1"/>
                <a:gd name="f37" fmla="*/ 6983 f27 1"/>
                <a:gd name="f38" fmla="*/ 0 f27 1"/>
                <a:gd name="f39" fmla="+- f29 0 f1"/>
                <a:gd name="f40" fmla="*/ f32 1 13839"/>
                <a:gd name="f41" fmla="*/ f33 1 186896"/>
                <a:gd name="f42" fmla="*/ f34 1 13839"/>
                <a:gd name="f43" fmla="*/ f35 1 186896"/>
                <a:gd name="f44" fmla="*/ f36 1 13839"/>
                <a:gd name="f45" fmla="*/ f37 1 186896"/>
                <a:gd name="f46" fmla="*/ f38 1 186896"/>
                <a:gd name="f47" fmla="*/ f23 1 f30"/>
                <a:gd name="f48" fmla="*/ f24 1 f30"/>
                <a:gd name="f49" fmla="*/ f23 1 f31"/>
                <a:gd name="f50" fmla="*/ f25 1 f31"/>
                <a:gd name="f51" fmla="*/ f40 1 f30"/>
                <a:gd name="f52" fmla="*/ f41 1 f31"/>
                <a:gd name="f53" fmla="*/ f42 1 f30"/>
                <a:gd name="f54" fmla="*/ f43 1 f31"/>
                <a:gd name="f55" fmla="*/ f44 1 f30"/>
                <a:gd name="f56" fmla="*/ f45 1 f31"/>
                <a:gd name="f57" fmla="*/ f46 1 f31"/>
                <a:gd name="f58" fmla="*/ f47 f21 1"/>
                <a:gd name="f59" fmla="*/ f48 f21 1"/>
                <a:gd name="f60" fmla="*/ f50 f22 1"/>
                <a:gd name="f61" fmla="*/ f49 f22 1"/>
                <a:gd name="f62" fmla="*/ f51 f21 1"/>
                <a:gd name="f63" fmla="*/ f52 f22 1"/>
                <a:gd name="f64" fmla="*/ f53 f21 1"/>
                <a:gd name="f65" fmla="*/ f54 f22 1"/>
                <a:gd name="f66" fmla="*/ f55 f21 1"/>
                <a:gd name="f67" fmla="*/ f56 f22 1"/>
                <a:gd name="f68" fmla="*/ f57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2" y="f63"/>
                </a:cxn>
                <a:cxn ang="f39">
                  <a:pos x="f64" y="f65"/>
                </a:cxn>
                <a:cxn ang="f39">
                  <a:pos x="f66" y="f63"/>
                </a:cxn>
                <a:cxn ang="f39">
                  <a:pos x="f66" y="f67"/>
                </a:cxn>
                <a:cxn ang="f39">
                  <a:pos x="f64" y="f68"/>
                </a:cxn>
                <a:cxn ang="f39">
                  <a:pos x="f62" y="f67"/>
                </a:cxn>
                <a:cxn ang="f39">
                  <a:pos x="f62" y="f63"/>
                </a:cxn>
              </a:cxnLst>
              <a:rect l="f58" t="f61" r="f59" b="f60"/>
              <a:pathLst>
                <a:path w="13839" h="186896">
                  <a:moveTo>
                    <a:pt x="f5" y="f8"/>
                  </a:moveTo>
                  <a:cubicBezTo>
                    <a:pt x="f5" y="f9"/>
                    <a:pt x="f10" y="f11"/>
                    <a:pt x="f12" y="f7"/>
                  </a:cubicBezTo>
                  <a:cubicBezTo>
                    <a:pt x="f13" y="f7"/>
                    <a:pt x="f14" y="f15"/>
                    <a:pt x="f14" y="f8"/>
                  </a:cubicBezTo>
                  <a:lnTo>
                    <a:pt x="f14" y="f16"/>
                  </a:lnTo>
                  <a:cubicBezTo>
                    <a:pt x="f14" y="f17"/>
                    <a:pt x="f13" y="f5"/>
                    <a:pt x="f12" y="f5"/>
                  </a:cubicBezTo>
                  <a:cubicBezTo>
                    <a:pt x="f10" y="f18"/>
                    <a:pt x="f5" y="f19"/>
                    <a:pt x="f5" y="f16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3" name="Freeform: Shape 1043">
              <a:extLst>
                <a:ext uri="{FF2B5EF4-FFF2-40B4-BE49-F238E27FC236}">
                  <a16:creationId xmlns:a16="http://schemas.microsoft.com/office/drawing/2014/main" id="{8370A726-C4BF-CEEE-832D-95CC8DB80081}"/>
                </a:ext>
              </a:extLst>
            </p:cNvPr>
            <p:cNvSpPr/>
            <p:nvPr/>
          </p:nvSpPr>
          <p:spPr>
            <a:xfrm>
              <a:off x="11321131" y="6500369"/>
              <a:ext cx="13716" cy="77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7745"/>
                <a:gd name="f8" fmla="val 6857"/>
                <a:gd name="f9" fmla="val 10640"/>
                <a:gd name="f10" fmla="val 13713"/>
                <a:gd name="f11" fmla="val 4672"/>
                <a:gd name="f12" fmla="val 889"/>
                <a:gd name="f13" fmla="val 3784"/>
                <a:gd name="f14" fmla="val 6856"/>
                <a:gd name="f15" fmla="val 3073"/>
                <a:gd name="f16" fmla="val 1016"/>
                <a:gd name="f17" fmla="val 64"/>
                <a:gd name="f18" fmla="val 4748"/>
                <a:gd name="f19" fmla="val 3124"/>
                <a:gd name="f20" fmla="+- 0 0 -90"/>
                <a:gd name="f21" fmla="*/ f3 1 13712"/>
                <a:gd name="f22" fmla="*/ f4 1 774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712"/>
                <a:gd name="f31" fmla="*/ f27 1 7745"/>
                <a:gd name="f32" fmla="*/ 6857 f28 1"/>
                <a:gd name="f33" fmla="*/ 7745 f27 1"/>
                <a:gd name="f34" fmla="*/ 13713 f28 1"/>
                <a:gd name="f35" fmla="*/ 889 f27 1"/>
                <a:gd name="f36" fmla="*/ 0 f27 1"/>
                <a:gd name="f37" fmla="*/ 6856 f27 1"/>
                <a:gd name="f38" fmla="*/ 0 f28 1"/>
                <a:gd name="f39" fmla="*/ 1016 f27 1"/>
                <a:gd name="f40" fmla="+- f29 0 f1"/>
                <a:gd name="f41" fmla="*/ f32 1 13712"/>
                <a:gd name="f42" fmla="*/ f33 1 7745"/>
                <a:gd name="f43" fmla="*/ f34 1 13712"/>
                <a:gd name="f44" fmla="*/ f35 1 7745"/>
                <a:gd name="f45" fmla="*/ f36 1 7745"/>
                <a:gd name="f46" fmla="*/ f37 1 7745"/>
                <a:gd name="f47" fmla="*/ f38 1 13712"/>
                <a:gd name="f48" fmla="*/ f39 1 7745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1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2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7" y="f69"/>
                </a:cxn>
                <a:cxn ang="f40">
                  <a:pos x="f65" y="f70"/>
                </a:cxn>
                <a:cxn ang="f40">
                  <a:pos x="f71" y="f69"/>
                </a:cxn>
                <a:cxn ang="f40">
                  <a:pos x="f71" y="f72"/>
                </a:cxn>
                <a:cxn ang="f40">
                  <a:pos x="f65" y="f66"/>
                </a:cxn>
              </a:cxnLst>
              <a:rect l="f61" t="f64" r="f62" b="f63"/>
              <a:pathLst>
                <a:path w="13712" h="7745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5"/>
                  </a:lnTo>
                  <a:cubicBezTo>
                    <a:pt x="f10" y="f13"/>
                    <a:pt x="f9" y="f14"/>
                    <a:pt x="f8" y="f14"/>
                  </a:cubicBezTo>
                  <a:cubicBezTo>
                    <a:pt x="f15" y="f14"/>
                    <a:pt x="f5" y="f13"/>
                    <a:pt x="f5" y="f5"/>
                  </a:cubicBezTo>
                  <a:lnTo>
                    <a:pt x="f5" y="f16"/>
                  </a:lnTo>
                  <a:cubicBezTo>
                    <a:pt x="f17" y="f18"/>
                    <a:pt x="f19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4" name="Freeform: Shape 1044">
              <a:extLst>
                <a:ext uri="{FF2B5EF4-FFF2-40B4-BE49-F238E27FC236}">
                  <a16:creationId xmlns:a16="http://schemas.microsoft.com/office/drawing/2014/main" id="{A73DEED4-7FB4-25A4-C9AD-783FF33D3C51}"/>
                </a:ext>
              </a:extLst>
            </p:cNvPr>
            <p:cNvSpPr/>
            <p:nvPr/>
          </p:nvSpPr>
          <p:spPr>
            <a:xfrm>
              <a:off x="9776453" y="6116805"/>
              <a:ext cx="270058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0058"/>
                <a:gd name="f7" fmla="val 13712"/>
                <a:gd name="f8" fmla="val 6856"/>
                <a:gd name="f9" fmla="val 10640"/>
                <a:gd name="f10" fmla="val 3073"/>
                <a:gd name="f11" fmla="val 13713"/>
                <a:gd name="f12" fmla="val 270059"/>
                <a:gd name="f13" fmla="val 266275"/>
                <a:gd name="f14" fmla="val 263202"/>
                <a:gd name="f15" fmla="+- 0 0 -90"/>
                <a:gd name="f16" fmla="*/ f3 1 270058"/>
                <a:gd name="f17" fmla="*/ f4 1 137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70058"/>
                <a:gd name="f26" fmla="*/ f22 1 13712"/>
                <a:gd name="f27" fmla="*/ 0 f23 1"/>
                <a:gd name="f28" fmla="*/ 6856 f22 1"/>
                <a:gd name="f29" fmla="*/ 6856 f23 1"/>
                <a:gd name="f30" fmla="*/ 13713 f22 1"/>
                <a:gd name="f31" fmla="*/ 270059 f23 1"/>
                <a:gd name="f32" fmla="*/ 263202 f23 1"/>
                <a:gd name="f33" fmla="*/ 0 f22 1"/>
                <a:gd name="f34" fmla="+- f24 0 f1"/>
                <a:gd name="f35" fmla="*/ f27 1 270058"/>
                <a:gd name="f36" fmla="*/ f28 1 13712"/>
                <a:gd name="f37" fmla="*/ f29 1 270058"/>
                <a:gd name="f38" fmla="*/ f30 1 13712"/>
                <a:gd name="f39" fmla="*/ f31 1 270058"/>
                <a:gd name="f40" fmla="*/ f32 1 270058"/>
                <a:gd name="f41" fmla="*/ f33 1 13712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5"/>
                <a:gd name="f51" fmla="*/ f40 1 f25"/>
                <a:gd name="f52" fmla="*/ f41 1 f26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6 1"/>
                <a:gd name="f62" fmla="*/ f51 f16 1"/>
                <a:gd name="f63" fmla="*/ f52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61" y="f60"/>
                </a:cxn>
                <a:cxn ang="f34">
                  <a:pos x="f62" y="f58"/>
                </a:cxn>
                <a:cxn ang="f34">
                  <a:pos x="f61" y="f63"/>
                </a:cxn>
                <a:cxn ang="f34">
                  <a:pos x="f59" y="f63"/>
                </a:cxn>
                <a:cxn ang="f34">
                  <a:pos x="f57" y="f58"/>
                </a:cxn>
              </a:cxnLst>
              <a:rect l="f53" t="f56" r="f54" b="f55"/>
              <a:pathLst>
                <a:path w="270058" h="13712">
                  <a:moveTo>
                    <a:pt x="f5" y="f8"/>
                  </a:moveTo>
                  <a:cubicBezTo>
                    <a:pt x="f5" y="f9"/>
                    <a:pt x="f10" y="f11"/>
                    <a:pt x="f8" y="f11"/>
                  </a:cubicBezTo>
                  <a:lnTo>
                    <a:pt x="f12" y="f11"/>
                  </a:lnTo>
                  <a:cubicBezTo>
                    <a:pt x="f13" y="f11"/>
                    <a:pt x="f14" y="f9"/>
                    <a:pt x="f14" y="f8"/>
                  </a:cubicBezTo>
                  <a:cubicBezTo>
                    <a:pt x="f14" y="f10"/>
                    <a:pt x="f13" y="f5"/>
                    <a:pt x="f12" y="f5"/>
                  </a:cubicBezTo>
                  <a:lnTo>
                    <a:pt x="f8" y="f5"/>
                  </a:lnTo>
                  <a:cubicBezTo>
                    <a:pt x="f10" y="f5"/>
                    <a:pt x="f5" y="f1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5" name="Freeform: Shape 1045">
              <a:extLst>
                <a:ext uri="{FF2B5EF4-FFF2-40B4-BE49-F238E27FC236}">
                  <a16:creationId xmlns:a16="http://schemas.microsoft.com/office/drawing/2014/main" id="{DA54BBF2-9C47-FF13-7E89-47D8DD6C8EB7}"/>
                </a:ext>
              </a:extLst>
            </p:cNvPr>
            <p:cNvSpPr/>
            <p:nvPr/>
          </p:nvSpPr>
          <p:spPr>
            <a:xfrm>
              <a:off x="10205728" y="6129369"/>
              <a:ext cx="7114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0"/>
                <a:gd name="f7" fmla="val 1143"/>
                <a:gd name="f8" fmla="val 5828"/>
                <a:gd name="f9" fmla="val 1155"/>
                <a:gd name="f10" fmla="val 4584"/>
                <a:gd name="f11" fmla="val 749"/>
                <a:gd name="f12" fmla="val 3555"/>
                <a:gd name="f13" fmla="val 2526"/>
                <a:gd name="f14" fmla="val 775"/>
                <a:gd name="f15" fmla="val 1283"/>
                <a:gd name="f16" fmla="val 1168"/>
                <a:gd name="f17" fmla="+- 0 0 -90"/>
                <a:gd name="f18" fmla="*/ f3 1 7110"/>
                <a:gd name="f19" fmla="*/ f4 1 1143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7110"/>
                <a:gd name="f28" fmla="*/ f24 1 1143"/>
                <a:gd name="f29" fmla="*/ 0 f25 1"/>
                <a:gd name="f30" fmla="*/ 1143 f24 1"/>
                <a:gd name="f31" fmla="*/ 7110 f25 1"/>
                <a:gd name="f32" fmla="*/ 3555 f25 1"/>
                <a:gd name="f33" fmla="*/ 0 f24 1"/>
                <a:gd name="f34" fmla="+- f26 0 f1"/>
                <a:gd name="f35" fmla="*/ f29 1 7110"/>
                <a:gd name="f36" fmla="*/ f30 1 1143"/>
                <a:gd name="f37" fmla="*/ f31 1 7110"/>
                <a:gd name="f38" fmla="*/ f32 1 7110"/>
                <a:gd name="f39" fmla="*/ f33 1 1143"/>
                <a:gd name="f40" fmla="*/ f20 1 f27"/>
                <a:gd name="f41" fmla="*/ f21 1 f27"/>
                <a:gd name="f42" fmla="*/ f20 1 f28"/>
                <a:gd name="f43" fmla="*/ f22 1 f28"/>
                <a:gd name="f44" fmla="*/ f35 1 f27"/>
                <a:gd name="f45" fmla="*/ f36 1 f28"/>
                <a:gd name="f46" fmla="*/ f37 1 f27"/>
                <a:gd name="f47" fmla="*/ f38 1 f27"/>
                <a:gd name="f48" fmla="*/ f39 1 f28"/>
                <a:gd name="f49" fmla="*/ f40 f18 1"/>
                <a:gd name="f50" fmla="*/ f41 f18 1"/>
                <a:gd name="f51" fmla="*/ f43 f19 1"/>
                <a:gd name="f52" fmla="*/ f42 f19 1"/>
                <a:gd name="f53" fmla="*/ f44 f18 1"/>
                <a:gd name="f54" fmla="*/ f45 f19 1"/>
                <a:gd name="f55" fmla="*/ f46 f18 1"/>
                <a:gd name="f56" fmla="*/ f47 f18 1"/>
                <a:gd name="f57" fmla="*/ f48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3" y="f54"/>
                </a:cxn>
                <a:cxn ang="f34">
                  <a:pos x="f55" y="f54"/>
                </a:cxn>
                <a:cxn ang="f34">
                  <a:pos x="f56" y="f57"/>
                </a:cxn>
                <a:cxn ang="f34">
                  <a:pos x="f53" y="f54"/>
                </a:cxn>
              </a:cxnLst>
              <a:rect l="f49" t="f52" r="f50" b="f51"/>
              <a:pathLst>
                <a:path w="7110" h="1143">
                  <a:moveTo>
                    <a:pt x="f5" y="f7"/>
                  </a:moveTo>
                  <a:lnTo>
                    <a:pt x="f6" y="f7"/>
                  </a:lnTo>
                  <a:cubicBezTo>
                    <a:pt x="f8" y="f9"/>
                    <a:pt x="f10" y="f11"/>
                    <a:pt x="f12" y="f5"/>
                  </a:cubicBezTo>
                  <a:cubicBezTo>
                    <a:pt x="f13" y="f14"/>
                    <a:pt x="f15" y="f16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6" name="Freeform: Shape 1046">
              <a:extLst>
                <a:ext uri="{FF2B5EF4-FFF2-40B4-BE49-F238E27FC236}">
                  <a16:creationId xmlns:a16="http://schemas.microsoft.com/office/drawing/2014/main" id="{FCDBDF54-43A6-EC18-4B55-DD263F28BA77}"/>
                </a:ext>
              </a:extLst>
            </p:cNvPr>
            <p:cNvSpPr/>
            <p:nvPr/>
          </p:nvSpPr>
          <p:spPr>
            <a:xfrm>
              <a:off x="10205728" y="6116796"/>
              <a:ext cx="7114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10"/>
                <a:gd name="f7" fmla="val 1016"/>
                <a:gd name="f8" fmla="val 1257"/>
                <a:gd name="f9" fmla="val -12"/>
                <a:gd name="f10" fmla="val 2488"/>
                <a:gd name="f11" fmla="val 343"/>
                <a:gd name="f12" fmla="val 3555"/>
                <a:gd name="f13" fmla="val 4622"/>
                <a:gd name="f14" fmla="val 356"/>
                <a:gd name="f15" fmla="val 5853"/>
                <a:gd name="f16" fmla="val 13"/>
                <a:gd name="f17" fmla="+- 0 0 -90"/>
                <a:gd name="f18" fmla="*/ f3 1 7110"/>
                <a:gd name="f19" fmla="*/ f4 1 1016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7110"/>
                <a:gd name="f28" fmla="*/ f24 1 1016"/>
                <a:gd name="f29" fmla="*/ 0 f25 1"/>
                <a:gd name="f30" fmla="*/ 0 f24 1"/>
                <a:gd name="f31" fmla="*/ 3555 f25 1"/>
                <a:gd name="f32" fmla="*/ 1016 f24 1"/>
                <a:gd name="f33" fmla="*/ 7110 f25 1"/>
                <a:gd name="f34" fmla="+- f26 0 f1"/>
                <a:gd name="f35" fmla="*/ f29 1 7110"/>
                <a:gd name="f36" fmla="*/ f30 1 1016"/>
                <a:gd name="f37" fmla="*/ f31 1 7110"/>
                <a:gd name="f38" fmla="*/ f32 1 1016"/>
                <a:gd name="f39" fmla="*/ f33 1 7110"/>
                <a:gd name="f40" fmla="*/ f20 1 f27"/>
                <a:gd name="f41" fmla="*/ f21 1 f27"/>
                <a:gd name="f42" fmla="*/ f20 1 f28"/>
                <a:gd name="f43" fmla="*/ f22 1 f28"/>
                <a:gd name="f44" fmla="*/ f35 1 f27"/>
                <a:gd name="f45" fmla="*/ f36 1 f28"/>
                <a:gd name="f46" fmla="*/ f37 1 f27"/>
                <a:gd name="f47" fmla="*/ f38 1 f28"/>
                <a:gd name="f48" fmla="*/ f39 1 f27"/>
                <a:gd name="f49" fmla="*/ f40 f18 1"/>
                <a:gd name="f50" fmla="*/ f41 f18 1"/>
                <a:gd name="f51" fmla="*/ f43 f19 1"/>
                <a:gd name="f52" fmla="*/ f42 f19 1"/>
                <a:gd name="f53" fmla="*/ f44 f18 1"/>
                <a:gd name="f54" fmla="*/ f45 f19 1"/>
                <a:gd name="f55" fmla="*/ f46 f18 1"/>
                <a:gd name="f56" fmla="*/ f47 f19 1"/>
                <a:gd name="f57" fmla="*/ f4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3" y="f54"/>
                </a:cxn>
                <a:cxn ang="f34">
                  <a:pos x="f55" y="f56"/>
                </a:cxn>
                <a:cxn ang="f34">
                  <a:pos x="f57" y="f54"/>
                </a:cxn>
                <a:cxn ang="f34">
                  <a:pos x="f53" y="f54"/>
                </a:cxn>
              </a:cxnLst>
              <a:rect l="f49" t="f52" r="f50" b="f51"/>
              <a:pathLst>
                <a:path w="7110" h="1016">
                  <a:moveTo>
                    <a:pt x="f5" y="f5"/>
                  </a:moveTo>
                  <a:cubicBezTo>
                    <a:pt x="f8" y="f9"/>
                    <a:pt x="f10" y="f11"/>
                    <a:pt x="f12" y="f7"/>
                  </a:cubicBezTo>
                  <a:cubicBezTo>
                    <a:pt x="f13" y="f14"/>
                    <a:pt x="f15" y="f16"/>
                    <a:pt x="f6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7" name="Freeform: Shape 1047">
              <a:extLst>
                <a:ext uri="{FF2B5EF4-FFF2-40B4-BE49-F238E27FC236}">
                  <a16:creationId xmlns:a16="http://schemas.microsoft.com/office/drawing/2014/main" id="{6006868C-9F72-34DA-5184-778D48560896}"/>
                </a:ext>
              </a:extLst>
            </p:cNvPr>
            <p:cNvSpPr/>
            <p:nvPr/>
          </p:nvSpPr>
          <p:spPr>
            <a:xfrm>
              <a:off x="12175620" y="6503039"/>
              <a:ext cx="12691" cy="3614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361476"/>
                <a:gd name="f8" fmla="val 6602"/>
                <a:gd name="f9" fmla="val 5079"/>
                <a:gd name="f10" fmla="val 3517"/>
                <a:gd name="f11" fmla="val 5028"/>
                <a:gd name="f12" fmla="val 838"/>
                <a:gd name="f13" fmla="val 2958"/>
                <a:gd name="f14" fmla="val 889"/>
                <a:gd name="f15" fmla="val 1524"/>
                <a:gd name="f16" fmla="val 1778"/>
                <a:gd name="f17" fmla="val 12697"/>
                <a:gd name="f18" fmla="val 1397"/>
                <a:gd name="f19" fmla="val 11528"/>
                <a:gd name="f20" fmla="val 3682"/>
                <a:gd name="f21" fmla="val 9167"/>
                <a:gd name="f22" fmla="val 5117"/>
                <a:gd name="f23" fmla="+- 0 0 -90"/>
                <a:gd name="f24" fmla="*/ f3 1 12696"/>
                <a:gd name="f25" fmla="*/ f4 1 36147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2696"/>
                <a:gd name="f34" fmla="*/ f30 1 361476"/>
                <a:gd name="f35" fmla="*/ 6602 f31 1"/>
                <a:gd name="f36" fmla="*/ 5079 f30 1"/>
                <a:gd name="f37" fmla="*/ 0 f31 1"/>
                <a:gd name="f38" fmla="*/ 0 f30 1"/>
                <a:gd name="f39" fmla="*/ 889 f30 1"/>
                <a:gd name="f40" fmla="*/ 1778 f30 1"/>
                <a:gd name="f41" fmla="*/ 361476 f30 1"/>
                <a:gd name="f42" fmla="*/ 12697 f31 1"/>
                <a:gd name="f43" fmla="*/ 1397 f30 1"/>
                <a:gd name="f44" fmla="+- f32 0 f1"/>
                <a:gd name="f45" fmla="*/ f35 1 12696"/>
                <a:gd name="f46" fmla="*/ f36 1 361476"/>
                <a:gd name="f47" fmla="*/ f37 1 12696"/>
                <a:gd name="f48" fmla="*/ f38 1 361476"/>
                <a:gd name="f49" fmla="*/ f39 1 361476"/>
                <a:gd name="f50" fmla="*/ f40 1 361476"/>
                <a:gd name="f51" fmla="*/ f41 1 361476"/>
                <a:gd name="f52" fmla="*/ f42 1 12696"/>
                <a:gd name="f53" fmla="*/ f43 1 361476"/>
                <a:gd name="f54" fmla="*/ f26 1 f33"/>
                <a:gd name="f55" fmla="*/ f27 1 f33"/>
                <a:gd name="f56" fmla="*/ f26 1 f34"/>
                <a:gd name="f57" fmla="*/ f28 1 f34"/>
                <a:gd name="f58" fmla="*/ f45 1 f33"/>
                <a:gd name="f59" fmla="*/ f46 1 f34"/>
                <a:gd name="f60" fmla="*/ f47 1 f33"/>
                <a:gd name="f61" fmla="*/ f48 1 f34"/>
                <a:gd name="f62" fmla="*/ f49 1 f34"/>
                <a:gd name="f63" fmla="*/ f50 1 f34"/>
                <a:gd name="f64" fmla="*/ f51 1 f34"/>
                <a:gd name="f65" fmla="*/ f52 1 f33"/>
                <a:gd name="f66" fmla="*/ f53 1 f34"/>
                <a:gd name="f67" fmla="*/ f54 f24 1"/>
                <a:gd name="f68" fmla="*/ f55 f24 1"/>
                <a:gd name="f69" fmla="*/ f57 f25 1"/>
                <a:gd name="f70" fmla="*/ f56 f25 1"/>
                <a:gd name="f71" fmla="*/ f58 f24 1"/>
                <a:gd name="f72" fmla="*/ f59 f25 1"/>
                <a:gd name="f73" fmla="*/ f60 f24 1"/>
                <a:gd name="f74" fmla="*/ f61 f25 1"/>
                <a:gd name="f75" fmla="*/ f62 f25 1"/>
                <a:gd name="f76" fmla="*/ f63 f25 1"/>
                <a:gd name="f77" fmla="*/ f64 f25 1"/>
                <a:gd name="f78" fmla="*/ f65 f24 1"/>
                <a:gd name="f79" fmla="*/ f66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1" y="f72"/>
                </a:cxn>
                <a:cxn ang="f44">
                  <a:pos x="f73" y="f74"/>
                </a:cxn>
                <a:cxn ang="f44">
                  <a:pos x="f73" y="f75"/>
                </a:cxn>
                <a:cxn ang="f44">
                  <a:pos x="f73" y="f76"/>
                </a:cxn>
                <a:cxn ang="f44">
                  <a:pos x="f73" y="f77"/>
                </a:cxn>
                <a:cxn ang="f44">
                  <a:pos x="f78" y="f77"/>
                </a:cxn>
                <a:cxn ang="f44">
                  <a:pos x="f78" y="f79"/>
                </a:cxn>
                <a:cxn ang="f44">
                  <a:pos x="f71" y="f72"/>
                </a:cxn>
              </a:cxnLst>
              <a:rect l="f67" t="f70" r="f68" b="f69"/>
              <a:pathLst>
                <a:path w="12696" h="361476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14"/>
                  </a:lnTo>
                  <a:cubicBezTo>
                    <a:pt x="f5" y="f14"/>
                    <a:pt x="f5" y="f15"/>
                    <a:pt x="f5" y="f16"/>
                  </a:cubicBezTo>
                  <a:lnTo>
                    <a:pt x="f5" y="f7"/>
                  </a:lnTo>
                  <a:lnTo>
                    <a:pt x="f17" y="f7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8" name="Freeform: Shape 1048">
              <a:extLst>
                <a:ext uri="{FF2B5EF4-FFF2-40B4-BE49-F238E27FC236}">
                  <a16:creationId xmlns:a16="http://schemas.microsoft.com/office/drawing/2014/main" id="{5EE3991C-F295-F589-32C7-2133F2C85648}"/>
                </a:ext>
              </a:extLst>
            </p:cNvPr>
            <p:cNvSpPr/>
            <p:nvPr/>
          </p:nvSpPr>
          <p:spPr>
            <a:xfrm>
              <a:off x="9553248" y="5604604"/>
              <a:ext cx="123160" cy="138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158"/>
                <a:gd name="f7" fmla="val 13850"/>
                <a:gd name="f8" fmla="val 6994"/>
                <a:gd name="f9" fmla="val 10780"/>
                <a:gd name="f10" fmla="val 3073"/>
                <a:gd name="f11" fmla="val 6857"/>
                <a:gd name="f12" fmla="val 119349"/>
                <a:gd name="f13" fmla="val 116239"/>
                <a:gd name="f14" fmla="val 10800"/>
                <a:gd name="f15" fmla="val 116175"/>
                <a:gd name="f16" fmla="val 3137"/>
                <a:gd name="f17" fmla="val 119298"/>
                <a:gd name="f18" fmla="val 11"/>
                <a:gd name="f19" fmla="val 7364"/>
                <a:gd name="f20" fmla="val 3517"/>
                <a:gd name="f21" fmla="val -200"/>
                <a:gd name="f22" fmla="val 216"/>
                <a:gd name="f23" fmla="val 2752"/>
                <a:gd name="f24" fmla="val 13"/>
                <a:gd name="f25" fmla="val 6603"/>
                <a:gd name="f26" fmla="val 6732"/>
                <a:gd name="f27" fmla="val 6863"/>
                <a:gd name="f28" fmla="+- 0 0 -90"/>
                <a:gd name="f29" fmla="*/ f3 1 123158"/>
                <a:gd name="f30" fmla="*/ f4 1 13850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23158"/>
                <a:gd name="f39" fmla="*/ f35 1 13850"/>
                <a:gd name="f40" fmla="*/ 0 f36 1"/>
                <a:gd name="f41" fmla="*/ 6994 f35 1"/>
                <a:gd name="f42" fmla="*/ 6857 f36 1"/>
                <a:gd name="f43" fmla="*/ 13850 f35 1"/>
                <a:gd name="f44" fmla="*/ 123158 f36 1"/>
                <a:gd name="f45" fmla="*/ 116175 f36 1"/>
                <a:gd name="f46" fmla="*/ 11 f35 1"/>
                <a:gd name="f47" fmla="*/ 7364 f36 1"/>
                <a:gd name="f48" fmla="*/ 13 f36 1"/>
                <a:gd name="f49" fmla="*/ 6603 f35 1"/>
                <a:gd name="f50" fmla="+- f37 0 f1"/>
                <a:gd name="f51" fmla="*/ f40 1 123158"/>
                <a:gd name="f52" fmla="*/ f41 1 13850"/>
                <a:gd name="f53" fmla="*/ f42 1 123158"/>
                <a:gd name="f54" fmla="*/ f43 1 13850"/>
                <a:gd name="f55" fmla="*/ f44 1 123158"/>
                <a:gd name="f56" fmla="*/ f45 1 123158"/>
                <a:gd name="f57" fmla="*/ f46 1 13850"/>
                <a:gd name="f58" fmla="*/ f47 1 123158"/>
                <a:gd name="f59" fmla="*/ f48 1 123158"/>
                <a:gd name="f60" fmla="*/ f49 1 13850"/>
                <a:gd name="f61" fmla="*/ f31 1 f38"/>
                <a:gd name="f62" fmla="*/ f32 1 f38"/>
                <a:gd name="f63" fmla="*/ f31 1 f39"/>
                <a:gd name="f64" fmla="*/ f33 1 f39"/>
                <a:gd name="f65" fmla="*/ f51 1 f38"/>
                <a:gd name="f66" fmla="*/ f52 1 f39"/>
                <a:gd name="f67" fmla="*/ f53 1 f38"/>
                <a:gd name="f68" fmla="*/ f54 1 f39"/>
                <a:gd name="f69" fmla="*/ f55 1 f38"/>
                <a:gd name="f70" fmla="*/ f56 1 f38"/>
                <a:gd name="f71" fmla="*/ f57 1 f39"/>
                <a:gd name="f72" fmla="*/ f58 1 f38"/>
                <a:gd name="f73" fmla="*/ f59 1 f38"/>
                <a:gd name="f74" fmla="*/ f60 1 f39"/>
                <a:gd name="f75" fmla="*/ f61 f29 1"/>
                <a:gd name="f76" fmla="*/ f62 f29 1"/>
                <a:gd name="f77" fmla="*/ f64 f30 1"/>
                <a:gd name="f78" fmla="*/ f63 f30 1"/>
                <a:gd name="f79" fmla="*/ f65 f29 1"/>
                <a:gd name="f80" fmla="*/ f66 f30 1"/>
                <a:gd name="f81" fmla="*/ f67 f29 1"/>
                <a:gd name="f82" fmla="*/ f68 f30 1"/>
                <a:gd name="f83" fmla="*/ f69 f29 1"/>
                <a:gd name="f84" fmla="*/ f70 f29 1"/>
                <a:gd name="f85" fmla="*/ f71 f30 1"/>
                <a:gd name="f86" fmla="*/ f72 f29 1"/>
                <a:gd name="f87" fmla="*/ f73 f29 1"/>
                <a:gd name="f88" fmla="*/ f7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79" y="f80"/>
                </a:cxn>
                <a:cxn ang="f50">
                  <a:pos x="f81" y="f82"/>
                </a:cxn>
                <a:cxn ang="f50">
                  <a:pos x="f83" y="f82"/>
                </a:cxn>
                <a:cxn ang="f50">
                  <a:pos x="f84" y="f80"/>
                </a:cxn>
                <a:cxn ang="f50">
                  <a:pos x="f83" y="f85"/>
                </a:cxn>
                <a:cxn ang="f50">
                  <a:pos x="f86" y="f85"/>
                </a:cxn>
                <a:cxn ang="f50">
                  <a:pos x="f87" y="f88"/>
                </a:cxn>
                <a:cxn ang="f50">
                  <a:pos x="f79" y="f80"/>
                </a:cxn>
              </a:cxnLst>
              <a:rect l="f75" t="f78" r="f76" b="f77"/>
              <a:pathLst>
                <a:path w="123158" h="13850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6" y="f7"/>
                  </a:lnTo>
                  <a:cubicBezTo>
                    <a:pt x="f12" y="f7"/>
                    <a:pt x="f13" y="f14"/>
                    <a:pt x="f15" y="f8"/>
                  </a:cubicBezTo>
                  <a:cubicBezTo>
                    <a:pt x="f15" y="f16"/>
                    <a:pt x="f17" y="f18"/>
                    <a:pt x="f6" y="f18"/>
                  </a:cubicBezTo>
                  <a:lnTo>
                    <a:pt x="f19" y="f18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5" y="f26"/>
                    <a:pt x="f5" y="f27"/>
                    <a:pt x="f5" y="f8"/>
                  </a:cubicBez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9" name="Freeform: Shape 1049">
              <a:extLst>
                <a:ext uri="{FF2B5EF4-FFF2-40B4-BE49-F238E27FC236}">
                  <a16:creationId xmlns:a16="http://schemas.microsoft.com/office/drawing/2014/main" id="{03FE9712-5415-1C53-DAED-712983C5BBA9}"/>
                </a:ext>
              </a:extLst>
            </p:cNvPr>
            <p:cNvSpPr/>
            <p:nvPr/>
          </p:nvSpPr>
          <p:spPr>
            <a:xfrm>
              <a:off x="9669423" y="5604613"/>
              <a:ext cx="51928" cy="138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929"/>
                <a:gd name="f7" fmla="val 13839"/>
                <a:gd name="f8" fmla="val 6983"/>
                <a:gd name="f9" fmla="val 64"/>
                <a:gd name="f10" fmla="val 10790"/>
                <a:gd name="f11" fmla="val 3174"/>
                <a:gd name="f12" fmla="val 13840"/>
                <a:gd name="f13" fmla="val 45073"/>
                <a:gd name="f14" fmla="val 48857"/>
                <a:gd name="f15" fmla="val 10769"/>
                <a:gd name="f16" fmla="val 3176"/>
                <a:gd name="f17" fmla="val 48882"/>
                <a:gd name="f18" fmla="val 70"/>
                <a:gd name="f19" fmla="val 3123"/>
                <a:gd name="f20" fmla="val 3126"/>
                <a:gd name="f21" fmla="+- 0 0 -90"/>
                <a:gd name="f22" fmla="*/ f3 1 51929"/>
                <a:gd name="f23" fmla="*/ f4 1 1383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1929"/>
                <a:gd name="f32" fmla="*/ f28 1 13839"/>
                <a:gd name="f33" fmla="*/ 0 f29 1"/>
                <a:gd name="f34" fmla="*/ 6983 f28 1"/>
                <a:gd name="f35" fmla="*/ 6983 f29 1"/>
                <a:gd name="f36" fmla="*/ 13840 f28 1"/>
                <a:gd name="f37" fmla="*/ 45073 f29 1"/>
                <a:gd name="f38" fmla="*/ 51929 f29 1"/>
                <a:gd name="f39" fmla="*/ 0 f28 1"/>
                <a:gd name="f40" fmla="+- f30 0 f1"/>
                <a:gd name="f41" fmla="*/ f33 1 51929"/>
                <a:gd name="f42" fmla="*/ f34 1 13839"/>
                <a:gd name="f43" fmla="*/ f35 1 51929"/>
                <a:gd name="f44" fmla="*/ f36 1 13839"/>
                <a:gd name="f45" fmla="*/ f37 1 51929"/>
                <a:gd name="f46" fmla="*/ f38 1 51929"/>
                <a:gd name="f47" fmla="*/ f39 1 13839"/>
                <a:gd name="f48" fmla="*/ f24 1 f31"/>
                <a:gd name="f49" fmla="*/ f25 1 f31"/>
                <a:gd name="f50" fmla="*/ f24 1 f32"/>
                <a:gd name="f51" fmla="*/ f26 1 f32"/>
                <a:gd name="f52" fmla="*/ f41 1 f31"/>
                <a:gd name="f53" fmla="*/ f42 1 f32"/>
                <a:gd name="f54" fmla="*/ f43 1 f31"/>
                <a:gd name="f55" fmla="*/ f44 1 f32"/>
                <a:gd name="f56" fmla="*/ f45 1 f31"/>
                <a:gd name="f57" fmla="*/ f46 1 f31"/>
                <a:gd name="f58" fmla="*/ f47 1 f32"/>
                <a:gd name="f59" fmla="*/ f48 f22 1"/>
                <a:gd name="f60" fmla="*/ f49 f22 1"/>
                <a:gd name="f61" fmla="*/ f51 f23 1"/>
                <a:gd name="f62" fmla="*/ f50 f23 1"/>
                <a:gd name="f63" fmla="*/ f52 f22 1"/>
                <a:gd name="f64" fmla="*/ f53 f23 1"/>
                <a:gd name="f65" fmla="*/ f54 f22 1"/>
                <a:gd name="f66" fmla="*/ f55 f23 1"/>
                <a:gd name="f67" fmla="*/ f56 f22 1"/>
                <a:gd name="f68" fmla="*/ f57 f22 1"/>
                <a:gd name="f69" fmla="*/ f58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3" y="f64"/>
                </a:cxn>
                <a:cxn ang="f40">
                  <a:pos x="f65" y="f66"/>
                </a:cxn>
                <a:cxn ang="f40">
                  <a:pos x="f67" y="f66"/>
                </a:cxn>
                <a:cxn ang="f40">
                  <a:pos x="f68" y="f64"/>
                </a:cxn>
                <a:cxn ang="f40">
                  <a:pos x="f67" y="f69"/>
                </a:cxn>
                <a:cxn ang="f40">
                  <a:pos x="f65" y="f69"/>
                </a:cxn>
                <a:cxn ang="f40">
                  <a:pos x="f63" y="f64"/>
                </a:cxn>
              </a:cxnLst>
              <a:rect l="f59" t="f62" r="f60" b="f61"/>
              <a:pathLst>
                <a:path w="51929" h="13839">
                  <a:moveTo>
                    <a:pt x="f5" y="f8"/>
                  </a:moveTo>
                  <a:cubicBezTo>
                    <a:pt x="f9" y="f10"/>
                    <a:pt x="f11" y="f12"/>
                    <a:pt x="f8" y="f12"/>
                  </a:cubicBezTo>
                  <a:lnTo>
                    <a:pt x="f13" y="f12"/>
                  </a:lnTo>
                  <a:cubicBezTo>
                    <a:pt x="f14" y="f12"/>
                    <a:pt x="f6" y="f15"/>
                    <a:pt x="f6" y="f8"/>
                  </a:cubicBezTo>
                  <a:cubicBezTo>
                    <a:pt x="f6" y="f16"/>
                    <a:pt x="f17" y="f18"/>
                    <a:pt x="f13" y="f5"/>
                  </a:cubicBezTo>
                  <a:lnTo>
                    <a:pt x="f8" y="f5"/>
                  </a:lnTo>
                  <a:cubicBezTo>
                    <a:pt x="f19" y="f5"/>
                    <a:pt x="f5" y="f20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0" name="Freeform: Shape 1050">
              <a:extLst>
                <a:ext uri="{FF2B5EF4-FFF2-40B4-BE49-F238E27FC236}">
                  <a16:creationId xmlns:a16="http://schemas.microsoft.com/office/drawing/2014/main" id="{0D147EE2-0C77-A8A1-C2CA-0D1F5654367E}"/>
                </a:ext>
              </a:extLst>
            </p:cNvPr>
            <p:cNvSpPr/>
            <p:nvPr/>
          </p:nvSpPr>
          <p:spPr>
            <a:xfrm>
              <a:off x="12175318" y="6500241"/>
              <a:ext cx="12618" cy="78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17"/>
                <a:gd name="f7" fmla="val 7871"/>
                <a:gd name="f8" fmla="val 6904"/>
                <a:gd name="f9" fmla="val 6856"/>
                <a:gd name="f10" fmla="val 3120"/>
                <a:gd name="f11" fmla="val 48"/>
                <a:gd name="f12" fmla="val 3783"/>
                <a:gd name="f13" fmla="val 1016"/>
                <a:gd name="f14" fmla="val -16"/>
                <a:gd name="f15" fmla="val 1612"/>
                <a:gd name="f16" fmla="val 2196"/>
                <a:gd name="f17" fmla="val 2793"/>
                <a:gd name="f18" fmla="val 885"/>
                <a:gd name="f19" fmla="val 5751"/>
                <a:gd name="f20" fmla="val 3564"/>
                <a:gd name="f21" fmla="val 7821"/>
                <a:gd name="f22" fmla="val 6650"/>
                <a:gd name="f23" fmla="val 7872"/>
                <a:gd name="f24" fmla="val 9177"/>
                <a:gd name="f25" fmla="val 7859"/>
                <a:gd name="f26" fmla="val 11475"/>
                <a:gd name="f27" fmla="val 6437"/>
                <a:gd name="f28" fmla="val 4190"/>
                <a:gd name="f29" fmla="val 3174"/>
                <a:gd name="f30" fmla="val 11513"/>
                <a:gd name="f31" fmla="val 5345"/>
                <a:gd name="f32" fmla="val 9329"/>
                <a:gd name="f33" fmla="val 6755"/>
                <a:gd name="f34" fmla="+- 0 0 -90"/>
                <a:gd name="f35" fmla="*/ f3 1 12617"/>
                <a:gd name="f36" fmla="*/ f4 1 7871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2617"/>
                <a:gd name="f45" fmla="*/ f41 1 7871"/>
                <a:gd name="f46" fmla="*/ 6904 f42 1"/>
                <a:gd name="f47" fmla="*/ 6856 f41 1"/>
                <a:gd name="f48" fmla="*/ 48 f42 1"/>
                <a:gd name="f49" fmla="*/ 0 f41 1"/>
                <a:gd name="f50" fmla="*/ 1016 f41 1"/>
                <a:gd name="f51" fmla="*/ 2793 f41 1"/>
                <a:gd name="f52" fmla="*/ 6650 f42 1"/>
                <a:gd name="f53" fmla="*/ 7872 f41 1"/>
                <a:gd name="f54" fmla="*/ 12617 f42 1"/>
                <a:gd name="f55" fmla="*/ 4190 f41 1"/>
                <a:gd name="f56" fmla="*/ 3174 f41 1"/>
                <a:gd name="f57" fmla="+- f43 0 f1"/>
                <a:gd name="f58" fmla="*/ f46 1 12617"/>
                <a:gd name="f59" fmla="*/ f47 1 7871"/>
                <a:gd name="f60" fmla="*/ f48 1 12617"/>
                <a:gd name="f61" fmla="*/ f49 1 7871"/>
                <a:gd name="f62" fmla="*/ f50 1 7871"/>
                <a:gd name="f63" fmla="*/ f51 1 7871"/>
                <a:gd name="f64" fmla="*/ f52 1 12617"/>
                <a:gd name="f65" fmla="*/ f53 1 7871"/>
                <a:gd name="f66" fmla="*/ f54 1 12617"/>
                <a:gd name="f67" fmla="*/ f55 1 7871"/>
                <a:gd name="f68" fmla="*/ f56 1 7871"/>
                <a:gd name="f69" fmla="*/ f37 1 f44"/>
                <a:gd name="f70" fmla="*/ f38 1 f44"/>
                <a:gd name="f71" fmla="*/ f37 1 f45"/>
                <a:gd name="f72" fmla="*/ f39 1 f45"/>
                <a:gd name="f73" fmla="*/ f58 1 f44"/>
                <a:gd name="f74" fmla="*/ f59 1 f45"/>
                <a:gd name="f75" fmla="*/ f60 1 f44"/>
                <a:gd name="f76" fmla="*/ f61 1 f45"/>
                <a:gd name="f77" fmla="*/ f62 1 f45"/>
                <a:gd name="f78" fmla="*/ f63 1 f45"/>
                <a:gd name="f79" fmla="*/ f64 1 f44"/>
                <a:gd name="f80" fmla="*/ f65 1 f45"/>
                <a:gd name="f81" fmla="*/ f66 1 f44"/>
                <a:gd name="f82" fmla="*/ f67 1 f45"/>
                <a:gd name="f83" fmla="*/ f68 1 f45"/>
                <a:gd name="f84" fmla="*/ f69 f35 1"/>
                <a:gd name="f85" fmla="*/ f70 f35 1"/>
                <a:gd name="f86" fmla="*/ f72 f36 1"/>
                <a:gd name="f87" fmla="*/ f71 f36 1"/>
                <a:gd name="f88" fmla="*/ f73 f35 1"/>
                <a:gd name="f89" fmla="*/ f74 f36 1"/>
                <a:gd name="f90" fmla="*/ f75 f35 1"/>
                <a:gd name="f91" fmla="*/ f76 f36 1"/>
                <a:gd name="f92" fmla="*/ f77 f36 1"/>
                <a:gd name="f93" fmla="*/ f78 f36 1"/>
                <a:gd name="f94" fmla="*/ f79 f35 1"/>
                <a:gd name="f95" fmla="*/ f80 f36 1"/>
                <a:gd name="f96" fmla="*/ f81 f35 1"/>
                <a:gd name="f97" fmla="*/ f82 f36 1"/>
                <a:gd name="f98" fmla="*/ f8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88" y="f89"/>
                </a:cxn>
                <a:cxn ang="f57">
                  <a:pos x="f90" y="f91"/>
                </a:cxn>
                <a:cxn ang="f57">
                  <a:pos x="f90" y="f92"/>
                </a:cxn>
                <a:cxn ang="f57">
                  <a:pos x="f90" y="f93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6" y="f98"/>
                </a:cxn>
                <a:cxn ang="f57">
                  <a:pos x="f88" y="f89"/>
                </a:cxn>
              </a:cxnLst>
              <a:rect l="f84" t="f87" r="f85" b="f86"/>
              <a:pathLst>
                <a:path w="12617" h="7871">
                  <a:moveTo>
                    <a:pt x="f8" y="f9"/>
                  </a:moveTo>
                  <a:cubicBezTo>
                    <a:pt x="f10" y="f9"/>
                    <a:pt x="f11" y="f12"/>
                    <a:pt x="f11" y="f5"/>
                  </a:cubicBezTo>
                  <a:lnTo>
                    <a:pt x="f11" y="f13"/>
                  </a:lnTo>
                  <a:cubicBezTo>
                    <a:pt x="f14" y="f15"/>
                    <a:pt x="f14" y="f16"/>
                    <a:pt x="f11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6" y="f28"/>
                  </a:cubicBezTo>
                  <a:lnTo>
                    <a:pt x="f6" y="f29"/>
                  </a:ln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1" name="Freeform: Shape 1051">
              <a:extLst>
                <a:ext uri="{FF2B5EF4-FFF2-40B4-BE49-F238E27FC236}">
                  <a16:creationId xmlns:a16="http://schemas.microsoft.com/office/drawing/2014/main" id="{878E9E00-BB21-82D6-9AF1-1C42EF8FD135}"/>
                </a:ext>
              </a:extLst>
            </p:cNvPr>
            <p:cNvSpPr/>
            <p:nvPr/>
          </p:nvSpPr>
          <p:spPr>
            <a:xfrm>
              <a:off x="12176132" y="6417698"/>
              <a:ext cx="12838" cy="88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2"/>
                <a:gd name="f7" fmla="val 88894"/>
                <a:gd name="f8" fmla="val 4588"/>
                <a:gd name="f9" fmla="val 5350"/>
                <a:gd name="f10" fmla="val 5858"/>
                <a:gd name="f11" fmla="val 82038"/>
                <a:gd name="f12" fmla="val 85822"/>
                <a:gd name="f13" fmla="val 3073"/>
                <a:gd name="f14" fmla="val 88895"/>
                <a:gd name="f15" fmla="val 6856"/>
                <a:gd name="f16" fmla="val 9383"/>
                <a:gd name="f17" fmla="val 88882"/>
                <a:gd name="f18" fmla="val 11681"/>
                <a:gd name="f19" fmla="val 87460"/>
                <a:gd name="f20" fmla="val 12824"/>
                <a:gd name="f21" fmla="val 85213"/>
                <a:gd name="f22" fmla="val 2684"/>
                <a:gd name="f23" fmla="val 12849"/>
                <a:gd name="f24" fmla="val 2341"/>
                <a:gd name="f25" fmla="val 2011"/>
                <a:gd name="f26" fmla="val 1668"/>
                <a:gd name="f27" fmla="val 12468"/>
                <a:gd name="f28" fmla="val 1376"/>
                <a:gd name="f29" fmla="val 12088"/>
                <a:gd name="f30" fmla="val 1109"/>
                <a:gd name="f31" fmla="val 906"/>
                <a:gd name="f32" fmla="val 10538"/>
                <a:gd name="f33" fmla="val 144"/>
                <a:gd name="f34" fmla="val 9268"/>
                <a:gd name="f35" fmla="val 7872"/>
                <a:gd name="f36" fmla="val 4507"/>
                <a:gd name="f37" fmla="val -554"/>
                <a:gd name="f38" fmla="val 1143"/>
                <a:gd name="f39" fmla="val 1338"/>
                <a:gd name="f40" fmla="+- 0 0 -90"/>
                <a:gd name="f41" fmla="*/ f3 1 12842"/>
                <a:gd name="f42" fmla="*/ f4 1 88894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2842"/>
                <a:gd name="f51" fmla="*/ f47 1 88894"/>
                <a:gd name="f52" fmla="*/ 0 f48 1"/>
                <a:gd name="f53" fmla="*/ 4588 f47 1"/>
                <a:gd name="f54" fmla="*/ 5858 f47 1"/>
                <a:gd name="f55" fmla="*/ 82038 f47 1"/>
                <a:gd name="f56" fmla="*/ 6856 f48 1"/>
                <a:gd name="f57" fmla="*/ 88895 f47 1"/>
                <a:gd name="f58" fmla="*/ 12824 f48 1"/>
                <a:gd name="f59" fmla="*/ 85213 f47 1"/>
                <a:gd name="f60" fmla="*/ 2684 f47 1"/>
                <a:gd name="f61" fmla="*/ 1668 f47 1"/>
                <a:gd name="f62" fmla="*/ 11681 f48 1"/>
                <a:gd name="f63" fmla="*/ 906 f47 1"/>
                <a:gd name="f64" fmla="*/ 10538 f48 1"/>
                <a:gd name="f65" fmla="*/ 144 f47 1"/>
                <a:gd name="f66" fmla="*/ 9268 f48 1"/>
                <a:gd name="f67" fmla="*/ 7872 f48 1"/>
                <a:gd name="f68" fmla="+- f49 0 f1"/>
                <a:gd name="f69" fmla="*/ f52 1 12842"/>
                <a:gd name="f70" fmla="*/ f53 1 88894"/>
                <a:gd name="f71" fmla="*/ f54 1 88894"/>
                <a:gd name="f72" fmla="*/ f55 1 88894"/>
                <a:gd name="f73" fmla="*/ f56 1 12842"/>
                <a:gd name="f74" fmla="*/ f57 1 88894"/>
                <a:gd name="f75" fmla="*/ f58 1 12842"/>
                <a:gd name="f76" fmla="*/ f59 1 88894"/>
                <a:gd name="f77" fmla="*/ f60 1 88894"/>
                <a:gd name="f78" fmla="*/ f61 1 88894"/>
                <a:gd name="f79" fmla="*/ f62 1 12842"/>
                <a:gd name="f80" fmla="*/ f63 1 88894"/>
                <a:gd name="f81" fmla="*/ f64 1 12842"/>
                <a:gd name="f82" fmla="*/ f65 1 88894"/>
                <a:gd name="f83" fmla="*/ f66 1 12842"/>
                <a:gd name="f84" fmla="*/ f67 1 12842"/>
                <a:gd name="f85" fmla="*/ f43 1 f50"/>
                <a:gd name="f86" fmla="*/ f44 1 f50"/>
                <a:gd name="f87" fmla="*/ f43 1 f51"/>
                <a:gd name="f88" fmla="*/ f45 1 f51"/>
                <a:gd name="f89" fmla="*/ f69 1 f50"/>
                <a:gd name="f90" fmla="*/ f70 1 f51"/>
                <a:gd name="f91" fmla="*/ f71 1 f51"/>
                <a:gd name="f92" fmla="*/ f72 1 f51"/>
                <a:gd name="f93" fmla="*/ f73 1 f50"/>
                <a:gd name="f94" fmla="*/ f74 1 f51"/>
                <a:gd name="f95" fmla="*/ f75 1 f50"/>
                <a:gd name="f96" fmla="*/ f76 1 f51"/>
                <a:gd name="f97" fmla="*/ f77 1 f51"/>
                <a:gd name="f98" fmla="*/ f78 1 f51"/>
                <a:gd name="f99" fmla="*/ f79 1 f50"/>
                <a:gd name="f100" fmla="*/ f80 1 f51"/>
                <a:gd name="f101" fmla="*/ f81 1 f50"/>
                <a:gd name="f102" fmla="*/ f82 1 f51"/>
                <a:gd name="f103" fmla="*/ f83 1 f50"/>
                <a:gd name="f104" fmla="*/ f84 1 f50"/>
                <a:gd name="f105" fmla="*/ f85 f41 1"/>
                <a:gd name="f106" fmla="*/ f86 f41 1"/>
                <a:gd name="f107" fmla="*/ f88 f42 1"/>
                <a:gd name="f108" fmla="*/ f87 f42 1"/>
                <a:gd name="f109" fmla="*/ f89 f41 1"/>
                <a:gd name="f110" fmla="*/ f90 f42 1"/>
                <a:gd name="f111" fmla="*/ f91 f42 1"/>
                <a:gd name="f112" fmla="*/ f92 f42 1"/>
                <a:gd name="f113" fmla="*/ f93 f41 1"/>
                <a:gd name="f114" fmla="*/ f94 f42 1"/>
                <a:gd name="f115" fmla="*/ f95 f41 1"/>
                <a:gd name="f116" fmla="*/ f96 f42 1"/>
                <a:gd name="f117" fmla="*/ f97 f42 1"/>
                <a:gd name="f118" fmla="*/ f98 f42 1"/>
                <a:gd name="f119" fmla="*/ f99 f41 1"/>
                <a:gd name="f120" fmla="*/ f100 f42 1"/>
                <a:gd name="f121" fmla="*/ f101 f41 1"/>
                <a:gd name="f122" fmla="*/ f102 f42 1"/>
                <a:gd name="f123" fmla="*/ f103 f41 1"/>
                <a:gd name="f124" fmla="*/ f104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9" y="f110"/>
                </a:cxn>
                <a:cxn ang="f68">
                  <a:pos x="f109" y="f111"/>
                </a:cxn>
                <a:cxn ang="f68">
                  <a:pos x="f109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5" y="f117"/>
                </a:cxn>
                <a:cxn ang="f68">
                  <a:pos x="f115" y="f117"/>
                </a:cxn>
                <a:cxn ang="f68">
                  <a:pos x="f115" y="f118"/>
                </a:cxn>
                <a:cxn ang="f68">
                  <a:pos x="f119" y="f120"/>
                </a:cxn>
                <a:cxn ang="f68">
                  <a:pos x="f121" y="f122"/>
                </a:cxn>
                <a:cxn ang="f68">
                  <a:pos x="f123" y="f122"/>
                </a:cxn>
                <a:cxn ang="f68">
                  <a:pos x="f124" y="f122"/>
                </a:cxn>
                <a:cxn ang="f68">
                  <a:pos x="f109" y="f110"/>
                </a:cxn>
              </a:cxnLst>
              <a:rect l="f105" t="f108" r="f106" b="f107"/>
              <a:pathLst>
                <a:path w="12842" h="88894">
                  <a:moveTo>
                    <a:pt x="f5" y="f8"/>
                  </a:moveTo>
                  <a:cubicBezTo>
                    <a:pt x="f5" y="f8"/>
                    <a:pt x="f5" y="f9"/>
                    <a:pt x="f5" y="f10"/>
                  </a:cubicBezTo>
                  <a:lnTo>
                    <a:pt x="f5" y="f11"/>
                  </a:lnTo>
                  <a:cubicBezTo>
                    <a:pt x="f5" y="f12"/>
                    <a:pt x="f13" y="f14"/>
                    <a:pt x="f15" y="f14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2"/>
                  </a:lnTo>
                  <a:lnTo>
                    <a:pt x="f20" y="f22"/>
                  </a:lnTo>
                  <a:cubicBezTo>
                    <a:pt x="f23" y="f24"/>
                    <a:pt x="f23" y="f25"/>
                    <a:pt x="f20" y="f26"/>
                  </a:cubicBezTo>
                  <a:cubicBezTo>
                    <a:pt x="f27" y="f28"/>
                    <a:pt x="f29" y="f30"/>
                    <a:pt x="f18" y="f31"/>
                  </a:cubicBezTo>
                  <a:cubicBezTo>
                    <a:pt x="f18" y="f31"/>
                    <a:pt x="f18" y="f31"/>
                    <a:pt x="f32" y="f33"/>
                  </a:cubicBezTo>
                  <a:lnTo>
                    <a:pt x="f34" y="f33"/>
                  </a:lnTo>
                  <a:lnTo>
                    <a:pt x="f35" y="f33"/>
                  </a:lnTo>
                  <a:cubicBezTo>
                    <a:pt x="f36" y="f37"/>
                    <a:pt x="f38" y="f3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2" name="Freeform: Shape 1052">
              <a:extLst>
                <a:ext uri="{FF2B5EF4-FFF2-40B4-BE49-F238E27FC236}">
                  <a16:creationId xmlns:a16="http://schemas.microsoft.com/office/drawing/2014/main" id="{4367CB94-0069-405C-A05A-43ECF1F595E1}"/>
                </a:ext>
              </a:extLst>
            </p:cNvPr>
            <p:cNvSpPr/>
            <p:nvPr/>
          </p:nvSpPr>
          <p:spPr>
            <a:xfrm>
              <a:off x="11766279" y="6501896"/>
              <a:ext cx="13716" cy="80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7999"/>
                <a:gd name="f8" fmla="val 6857"/>
                <a:gd name="f9" fmla="val 6856"/>
                <a:gd name="f10" fmla="val 3073"/>
                <a:gd name="f11" fmla="val 3784"/>
                <a:gd name="f12" fmla="val 1143"/>
                <a:gd name="f13" fmla="val 4926"/>
                <a:gd name="f14" fmla="val 10640"/>
                <a:gd name="f15" fmla="val 13713"/>
                <a:gd name="f16" fmla="+- 0 0 -90"/>
                <a:gd name="f17" fmla="*/ f3 1 13712"/>
                <a:gd name="f18" fmla="*/ f4 1 799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712"/>
                <a:gd name="f27" fmla="*/ f23 1 7999"/>
                <a:gd name="f28" fmla="*/ 6857 f24 1"/>
                <a:gd name="f29" fmla="*/ 6856 f23 1"/>
                <a:gd name="f30" fmla="*/ 0 f24 1"/>
                <a:gd name="f31" fmla="*/ 0 f23 1"/>
                <a:gd name="f32" fmla="*/ 1143 f23 1"/>
                <a:gd name="f33" fmla="*/ 7999 f23 1"/>
                <a:gd name="f34" fmla="*/ 13713 f24 1"/>
                <a:gd name="f35" fmla="+- f25 0 f1"/>
                <a:gd name="f36" fmla="*/ f28 1 13712"/>
                <a:gd name="f37" fmla="*/ f29 1 7999"/>
                <a:gd name="f38" fmla="*/ f30 1 13712"/>
                <a:gd name="f39" fmla="*/ f31 1 7999"/>
                <a:gd name="f40" fmla="*/ f32 1 7999"/>
                <a:gd name="f41" fmla="*/ f33 1 7999"/>
                <a:gd name="f42" fmla="*/ f34 1 13712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58" y="f63"/>
                </a:cxn>
                <a:cxn ang="f35">
                  <a:pos x="f64" y="f62"/>
                </a:cxn>
                <a:cxn ang="f35">
                  <a:pos x="f64" y="f61"/>
                </a:cxn>
                <a:cxn ang="f35">
                  <a:pos x="f58" y="f59"/>
                </a:cxn>
              </a:cxnLst>
              <a:rect l="f54" t="f57" r="f55" b="f56"/>
              <a:pathLst>
                <a:path w="13712" h="7999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12"/>
                  </a:lnTo>
                  <a:cubicBezTo>
                    <a:pt x="f5" y="f13"/>
                    <a:pt x="f10" y="f7"/>
                    <a:pt x="f8" y="f7"/>
                  </a:cubicBezTo>
                  <a:cubicBezTo>
                    <a:pt x="f14" y="f7"/>
                    <a:pt x="f15" y="f13"/>
                    <a:pt x="f15" y="f12"/>
                  </a:cubicBezTo>
                  <a:lnTo>
                    <a:pt x="f15" y="f5"/>
                  </a:lnTo>
                  <a:cubicBezTo>
                    <a:pt x="f15" y="f11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3" name="Freeform: Shape 1053">
              <a:extLst>
                <a:ext uri="{FF2B5EF4-FFF2-40B4-BE49-F238E27FC236}">
                  <a16:creationId xmlns:a16="http://schemas.microsoft.com/office/drawing/2014/main" id="{08E5B66D-1BBD-177E-4F3E-6B41B7D93557}"/>
                </a:ext>
              </a:extLst>
            </p:cNvPr>
            <p:cNvSpPr/>
            <p:nvPr/>
          </p:nvSpPr>
          <p:spPr>
            <a:xfrm>
              <a:off x="11217904" y="6805092"/>
              <a:ext cx="13706" cy="272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1"/>
                <a:gd name="f7" fmla="val 27297"/>
                <a:gd name="f8" fmla="val 13712"/>
                <a:gd name="f9" fmla="val 889"/>
                <a:gd name="f10" fmla="val 3784"/>
                <a:gd name="f11" fmla="val 10639"/>
                <a:gd name="f12" fmla="val 6856"/>
                <a:gd name="f13" fmla="val 3072"/>
                <a:gd name="f14" fmla="val 20442"/>
                <a:gd name="f15" fmla="val 24225"/>
                <a:gd name="f16" fmla="val 27298"/>
                <a:gd name="f17" fmla="val 1270"/>
                <a:gd name="f18" fmla="+- 0 0 -90"/>
                <a:gd name="f19" fmla="*/ f3 1 13711"/>
                <a:gd name="f20" fmla="*/ f4 1 27297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711"/>
                <a:gd name="f29" fmla="*/ f25 1 27297"/>
                <a:gd name="f30" fmla="*/ 13712 f26 1"/>
                <a:gd name="f31" fmla="*/ 889 f25 1"/>
                <a:gd name="f32" fmla="*/ 0 f25 1"/>
                <a:gd name="f33" fmla="*/ 6856 f26 1"/>
                <a:gd name="f34" fmla="*/ 6856 f25 1"/>
                <a:gd name="f35" fmla="*/ 0 f26 1"/>
                <a:gd name="f36" fmla="*/ 20442 f25 1"/>
                <a:gd name="f37" fmla="*/ 27298 f25 1"/>
                <a:gd name="f38" fmla="*/ 1270 f25 1"/>
                <a:gd name="f39" fmla="+- f27 0 f1"/>
                <a:gd name="f40" fmla="*/ f30 1 13711"/>
                <a:gd name="f41" fmla="*/ f31 1 27297"/>
                <a:gd name="f42" fmla="*/ f32 1 27297"/>
                <a:gd name="f43" fmla="*/ f33 1 13711"/>
                <a:gd name="f44" fmla="*/ f34 1 27297"/>
                <a:gd name="f45" fmla="*/ f35 1 13711"/>
                <a:gd name="f46" fmla="*/ f36 1 27297"/>
                <a:gd name="f47" fmla="*/ f37 1 27297"/>
                <a:gd name="f48" fmla="*/ f38 1 27297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9"/>
                <a:gd name="f56" fmla="*/ f43 1 f28"/>
                <a:gd name="f57" fmla="*/ f44 1 f29"/>
                <a:gd name="f58" fmla="*/ f45 1 f28"/>
                <a:gd name="f59" fmla="*/ f46 1 f29"/>
                <a:gd name="f60" fmla="*/ f47 1 f29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20 1"/>
                <a:gd name="f69" fmla="*/ f56 f19 1"/>
                <a:gd name="f70" fmla="*/ f57 f20 1"/>
                <a:gd name="f71" fmla="*/ f58 f19 1"/>
                <a:gd name="f72" fmla="*/ f59 f20 1"/>
                <a:gd name="f73" fmla="*/ f60 f20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9" y="f70"/>
                </a:cxn>
                <a:cxn ang="f39">
                  <a:pos x="f71" y="f68"/>
                </a:cxn>
                <a:cxn ang="f39">
                  <a:pos x="f71" y="f72"/>
                </a:cxn>
                <a:cxn ang="f39">
                  <a:pos x="f69" y="f73"/>
                </a:cxn>
                <a:cxn ang="f39">
                  <a:pos x="f66" y="f72"/>
                </a:cxn>
                <a:cxn ang="f39">
                  <a:pos x="f66" y="f74"/>
                </a:cxn>
              </a:cxnLst>
              <a:rect l="f62" t="f65" r="f63" b="f64"/>
              <a:pathLst>
                <a:path w="13711" h="27297">
                  <a:moveTo>
                    <a:pt x="f8" y="f9"/>
                  </a:moveTo>
                  <a:lnTo>
                    <a:pt x="f8" y="f5"/>
                  </a:lnTo>
                  <a:cubicBezTo>
                    <a:pt x="f8" y="f10"/>
                    <a:pt x="f11" y="f12"/>
                    <a:pt x="f12" y="f12"/>
                  </a:cubicBezTo>
                  <a:cubicBezTo>
                    <a:pt x="f13" y="f12"/>
                    <a:pt x="f5" y="f10"/>
                    <a:pt x="f5" y="f5"/>
                  </a:cubicBezTo>
                  <a:lnTo>
                    <a:pt x="f5" y="f14"/>
                  </a:lnTo>
                  <a:cubicBezTo>
                    <a:pt x="f5" y="f15"/>
                    <a:pt x="f13" y="f16"/>
                    <a:pt x="f12" y="f16"/>
                  </a:cubicBezTo>
                  <a:cubicBezTo>
                    <a:pt x="f11" y="f16"/>
                    <a:pt x="f8" y="f15"/>
                    <a:pt x="f8" y="f14"/>
                  </a:cubicBezTo>
                  <a:lnTo>
                    <a:pt x="f8" y="f1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4" name="Freeform: Shape 1054">
              <a:extLst>
                <a:ext uri="{FF2B5EF4-FFF2-40B4-BE49-F238E27FC236}">
                  <a16:creationId xmlns:a16="http://schemas.microsoft.com/office/drawing/2014/main" id="{3A190F69-B684-0301-95EF-9E04C48D2225}"/>
                </a:ext>
              </a:extLst>
            </p:cNvPr>
            <p:cNvSpPr/>
            <p:nvPr/>
          </p:nvSpPr>
          <p:spPr>
            <a:xfrm>
              <a:off x="10058957" y="6111090"/>
              <a:ext cx="3172" cy="57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74"/>
                <a:gd name="f7" fmla="val 5713"/>
                <a:gd name="f8" fmla="val 5714"/>
                <a:gd name="f9" fmla="val 1219"/>
                <a:gd name="f10" fmla="val 4469"/>
                <a:gd name="f11" fmla="val 26"/>
                <a:gd name="f12" fmla="val 2324"/>
                <a:gd name="f13" fmla="val 2032"/>
                <a:gd name="f14" fmla="val 51"/>
                <a:gd name="f15" fmla="val 3339"/>
                <a:gd name="f16" fmla="val 444"/>
                <a:gd name="f17" fmla="val 4609"/>
                <a:gd name="f18" fmla="val 1143"/>
                <a:gd name="f19" fmla="+- 0 0 -90"/>
                <a:gd name="f20" fmla="*/ f3 1 3174"/>
                <a:gd name="f21" fmla="*/ f4 1 571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174"/>
                <a:gd name="f30" fmla="*/ f26 1 5713"/>
                <a:gd name="f31" fmla="*/ 3174 f27 1"/>
                <a:gd name="f32" fmla="*/ 5714 f26 1"/>
                <a:gd name="f33" fmla="*/ 0 f27 1"/>
                <a:gd name="f34" fmla="*/ 0 f26 1"/>
                <a:gd name="f35" fmla="*/ 2032 f26 1"/>
                <a:gd name="f36" fmla="*/ 1143 f27 1"/>
                <a:gd name="f37" fmla="+- f28 0 f1"/>
                <a:gd name="f38" fmla="*/ f31 1 3174"/>
                <a:gd name="f39" fmla="*/ f32 1 5713"/>
                <a:gd name="f40" fmla="*/ f33 1 3174"/>
                <a:gd name="f41" fmla="*/ f34 1 5713"/>
                <a:gd name="f42" fmla="*/ f35 1 5713"/>
                <a:gd name="f43" fmla="*/ f36 1 3174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29"/>
                <a:gd name="f51" fmla="*/ f41 1 f30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0 1"/>
                <a:gd name="f61" fmla="*/ f51 f21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60" y="f61"/>
                </a:cxn>
                <a:cxn ang="f37">
                  <a:pos x="f60" y="f62"/>
                </a:cxn>
                <a:cxn ang="f37">
                  <a:pos x="f63" y="f59"/>
                </a:cxn>
              </a:cxnLst>
              <a:rect l="f54" t="f57" r="f55" b="f56"/>
              <a:pathLst>
                <a:path w="3174" h="5713">
                  <a:moveTo>
                    <a:pt x="f6" y="f8"/>
                  </a:moveTo>
                  <a:cubicBezTo>
                    <a:pt x="f9" y="f10"/>
                    <a:pt x="f11" y="f12"/>
                    <a:pt x="f5" y="f5"/>
                  </a:cubicBezTo>
                  <a:lnTo>
                    <a:pt x="f5" y="f13"/>
                  </a:lnTo>
                  <a:cubicBezTo>
                    <a:pt x="f14" y="f15"/>
                    <a:pt x="f16" y="f17"/>
                    <a:pt x="f18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5" name="Freeform: Shape 1055">
              <a:extLst>
                <a:ext uri="{FF2B5EF4-FFF2-40B4-BE49-F238E27FC236}">
                  <a16:creationId xmlns:a16="http://schemas.microsoft.com/office/drawing/2014/main" id="{D52944F3-5ABE-386B-B865-16BB79464C33}"/>
                </a:ext>
              </a:extLst>
            </p:cNvPr>
            <p:cNvSpPr/>
            <p:nvPr/>
          </p:nvSpPr>
          <p:spPr>
            <a:xfrm>
              <a:off x="10069491" y="6111090"/>
              <a:ext cx="3300" cy="57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5713"/>
                <a:gd name="f8" fmla="val 2032"/>
                <a:gd name="f9" fmla="val 3225"/>
                <a:gd name="f10" fmla="val 2336"/>
                <a:gd name="f11" fmla="val 1993"/>
                <a:gd name="f12" fmla="val 4482"/>
                <a:gd name="f13" fmla="val 5714"/>
                <a:gd name="f14" fmla="val 2031"/>
                <a:gd name="f15" fmla="val 2818"/>
                <a:gd name="f16" fmla="val 4647"/>
                <a:gd name="f17" fmla="val 3263"/>
                <a:gd name="f18" fmla="val 3365"/>
                <a:gd name="f19" fmla="+- 0 0 -90"/>
                <a:gd name="f20" fmla="*/ f3 1 3301"/>
                <a:gd name="f21" fmla="*/ f4 1 571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3301"/>
                <a:gd name="f30" fmla="*/ f26 1 5713"/>
                <a:gd name="f31" fmla="*/ 3301 f27 1"/>
                <a:gd name="f32" fmla="*/ 2032 f26 1"/>
                <a:gd name="f33" fmla="*/ 0 f26 1"/>
                <a:gd name="f34" fmla="*/ 0 f27 1"/>
                <a:gd name="f35" fmla="*/ 5714 f26 1"/>
                <a:gd name="f36" fmla="*/ 2031 f27 1"/>
                <a:gd name="f37" fmla="+- f28 0 f1"/>
                <a:gd name="f38" fmla="*/ f31 1 3301"/>
                <a:gd name="f39" fmla="*/ f32 1 5713"/>
                <a:gd name="f40" fmla="*/ f33 1 5713"/>
                <a:gd name="f41" fmla="*/ f34 1 3301"/>
                <a:gd name="f42" fmla="*/ f35 1 5713"/>
                <a:gd name="f43" fmla="*/ f36 1 3301"/>
                <a:gd name="f44" fmla="*/ f22 1 f29"/>
                <a:gd name="f45" fmla="*/ f23 1 f29"/>
                <a:gd name="f46" fmla="*/ f22 1 f30"/>
                <a:gd name="f47" fmla="*/ f24 1 f30"/>
                <a:gd name="f48" fmla="*/ f38 1 f29"/>
                <a:gd name="f49" fmla="*/ f39 1 f30"/>
                <a:gd name="f50" fmla="*/ f40 1 f30"/>
                <a:gd name="f51" fmla="*/ f41 1 f29"/>
                <a:gd name="f52" fmla="*/ f42 1 f30"/>
                <a:gd name="f53" fmla="*/ f43 1 f29"/>
                <a:gd name="f54" fmla="*/ f44 f20 1"/>
                <a:gd name="f55" fmla="*/ f45 f20 1"/>
                <a:gd name="f56" fmla="*/ f47 f21 1"/>
                <a:gd name="f57" fmla="*/ f46 f21 1"/>
                <a:gd name="f58" fmla="*/ f48 f20 1"/>
                <a:gd name="f59" fmla="*/ f49 f21 1"/>
                <a:gd name="f60" fmla="*/ f50 f21 1"/>
                <a:gd name="f61" fmla="*/ f51 f20 1"/>
                <a:gd name="f62" fmla="*/ f52 f21 1"/>
                <a:gd name="f63" fmla="*/ f5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58" y="f59"/>
                </a:cxn>
                <a:cxn ang="f37">
                  <a:pos x="f58" y="f60"/>
                </a:cxn>
                <a:cxn ang="f37">
                  <a:pos x="f61" y="f62"/>
                </a:cxn>
                <a:cxn ang="f37">
                  <a:pos x="f63" y="f62"/>
                </a:cxn>
                <a:cxn ang="f37">
                  <a:pos x="f58" y="f59"/>
                </a:cxn>
              </a:cxnLst>
              <a:rect l="f54" t="f57" r="f55" b="f56"/>
              <a:pathLst>
                <a:path w="3301" h="5713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5" y="f13"/>
                  </a:cubicBezTo>
                  <a:lnTo>
                    <a:pt x="f14" y="f13"/>
                  </a:lnTo>
                  <a:cubicBezTo>
                    <a:pt x="f15" y="f16"/>
                    <a:pt x="f17" y="f1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6" name="Freeform: Shape 1056">
              <a:extLst>
                <a:ext uri="{FF2B5EF4-FFF2-40B4-BE49-F238E27FC236}">
                  <a16:creationId xmlns:a16="http://schemas.microsoft.com/office/drawing/2014/main" id="{6603076B-7691-02CB-8938-BAAE9C811CDC}"/>
                </a:ext>
              </a:extLst>
            </p:cNvPr>
            <p:cNvSpPr/>
            <p:nvPr/>
          </p:nvSpPr>
          <p:spPr>
            <a:xfrm>
              <a:off x="10058957" y="6087087"/>
              <a:ext cx="13834" cy="297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9"/>
                <a:gd name="f7" fmla="val 29710"/>
                <a:gd name="f8" fmla="val 3174"/>
                <a:gd name="f9" fmla="val 10538"/>
                <a:gd name="f10" fmla="val 12532"/>
                <a:gd name="f11" fmla="val 28479"/>
                <a:gd name="f12" fmla="val 13763"/>
                <a:gd name="f13" fmla="val 26333"/>
                <a:gd name="f14" fmla="val 13840"/>
                <a:gd name="f15" fmla="val 23997"/>
                <a:gd name="f16" fmla="val 6983"/>
                <a:gd name="f17" fmla="val 3123"/>
                <a:gd name="f18" fmla="val 10716"/>
                <a:gd name="f19" fmla="val 6856"/>
                <a:gd name="f20" fmla="val 3047"/>
                <a:gd name="f21" fmla="val 64"/>
                <a:gd name="f22" fmla="val 24632"/>
                <a:gd name="f23" fmla="val 229"/>
                <a:gd name="f24" fmla="val 26727"/>
                <a:gd name="f25" fmla="val 1396"/>
                <a:gd name="f26" fmla="val 28593"/>
                <a:gd name="f27" fmla="+- 0 0 -90"/>
                <a:gd name="f28" fmla="*/ f3 1 13839"/>
                <a:gd name="f29" fmla="*/ f4 1 2971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3839"/>
                <a:gd name="f38" fmla="*/ f34 1 29710"/>
                <a:gd name="f39" fmla="*/ 3174 f35 1"/>
                <a:gd name="f40" fmla="*/ 29710 f34 1"/>
                <a:gd name="f41" fmla="*/ 10538 f35 1"/>
                <a:gd name="f42" fmla="*/ 13840 f35 1"/>
                <a:gd name="f43" fmla="*/ 23997 f34 1"/>
                <a:gd name="f44" fmla="*/ 6983 f34 1"/>
                <a:gd name="f45" fmla="*/ 6856 f35 1"/>
                <a:gd name="f46" fmla="*/ 0 f34 1"/>
                <a:gd name="f47" fmla="*/ 0 f35 1"/>
                <a:gd name="f48" fmla="*/ 24632 f34 1"/>
                <a:gd name="f49" fmla="+- f36 0 f1"/>
                <a:gd name="f50" fmla="*/ f39 1 13839"/>
                <a:gd name="f51" fmla="*/ f40 1 29710"/>
                <a:gd name="f52" fmla="*/ f41 1 13839"/>
                <a:gd name="f53" fmla="*/ f42 1 13839"/>
                <a:gd name="f54" fmla="*/ f43 1 29710"/>
                <a:gd name="f55" fmla="*/ f44 1 29710"/>
                <a:gd name="f56" fmla="*/ f45 1 13839"/>
                <a:gd name="f57" fmla="*/ f46 1 29710"/>
                <a:gd name="f58" fmla="*/ f47 1 13839"/>
                <a:gd name="f59" fmla="*/ f48 1 29710"/>
                <a:gd name="f60" fmla="*/ f30 1 f37"/>
                <a:gd name="f61" fmla="*/ f31 1 f37"/>
                <a:gd name="f62" fmla="*/ f30 1 f38"/>
                <a:gd name="f63" fmla="*/ f32 1 f38"/>
                <a:gd name="f64" fmla="*/ f50 1 f37"/>
                <a:gd name="f65" fmla="*/ f51 1 f38"/>
                <a:gd name="f66" fmla="*/ f52 1 f37"/>
                <a:gd name="f67" fmla="*/ f53 1 f37"/>
                <a:gd name="f68" fmla="*/ f54 1 f38"/>
                <a:gd name="f69" fmla="*/ f55 1 f38"/>
                <a:gd name="f70" fmla="*/ f56 1 f37"/>
                <a:gd name="f71" fmla="*/ f57 1 f38"/>
                <a:gd name="f72" fmla="*/ f58 1 f37"/>
                <a:gd name="f73" fmla="*/ f59 1 f38"/>
                <a:gd name="f74" fmla="*/ f60 f28 1"/>
                <a:gd name="f75" fmla="*/ f61 f28 1"/>
                <a:gd name="f76" fmla="*/ f63 f29 1"/>
                <a:gd name="f77" fmla="*/ f62 f29 1"/>
                <a:gd name="f78" fmla="*/ f64 f28 1"/>
                <a:gd name="f79" fmla="*/ f65 f29 1"/>
                <a:gd name="f80" fmla="*/ f66 f28 1"/>
                <a:gd name="f81" fmla="*/ f67 f28 1"/>
                <a:gd name="f82" fmla="*/ f68 f29 1"/>
                <a:gd name="f83" fmla="*/ f69 f29 1"/>
                <a:gd name="f84" fmla="*/ f70 f28 1"/>
                <a:gd name="f85" fmla="*/ f71 f29 1"/>
                <a:gd name="f86" fmla="*/ f72 f28 1"/>
                <a:gd name="f87" fmla="*/ f73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78" y="f79"/>
                </a:cxn>
                <a:cxn ang="f49">
                  <a:pos x="f80" y="f79"/>
                </a:cxn>
                <a:cxn ang="f49">
                  <a:pos x="f81" y="f82"/>
                </a:cxn>
                <a:cxn ang="f49">
                  <a:pos x="f81" y="f83"/>
                </a:cxn>
                <a:cxn ang="f49">
                  <a:pos x="f84" y="f85"/>
                </a:cxn>
                <a:cxn ang="f49">
                  <a:pos x="f86" y="f83"/>
                </a:cxn>
                <a:cxn ang="f49">
                  <a:pos x="f86" y="f87"/>
                </a:cxn>
                <a:cxn ang="f49">
                  <a:pos x="f78" y="f79"/>
                </a:cxn>
              </a:cxnLst>
              <a:rect l="f74" t="f77" r="f75" b="f76"/>
              <a:pathLst>
                <a:path w="13839" h="29710">
                  <a:moveTo>
                    <a:pt x="f8" y="f7"/>
                  </a:moveTo>
                  <a:lnTo>
                    <a:pt x="f9" y="f7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cubicBezTo>
                    <a:pt x="f14" y="f17"/>
                    <a:pt x="f18" y="f5"/>
                    <a:pt x="f19" y="f5"/>
                  </a:cubicBezTo>
                  <a:cubicBezTo>
                    <a:pt x="f20" y="f21"/>
                    <a:pt x="f5" y="f8"/>
                    <a:pt x="f5" y="f16"/>
                  </a:cubicBezTo>
                  <a:lnTo>
                    <a:pt x="f5" y="f22"/>
                  </a:lnTo>
                  <a:cubicBezTo>
                    <a:pt x="f23" y="f24"/>
                    <a:pt x="f25" y="f26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7" name="Freeform: Shape 1057">
              <a:extLst>
                <a:ext uri="{FF2B5EF4-FFF2-40B4-BE49-F238E27FC236}">
                  <a16:creationId xmlns:a16="http://schemas.microsoft.com/office/drawing/2014/main" id="{0A7CFCE6-9F0B-8A43-1E5D-2B4C1F7E07D8}"/>
                </a:ext>
              </a:extLst>
            </p:cNvPr>
            <p:cNvSpPr/>
            <p:nvPr/>
          </p:nvSpPr>
          <p:spPr>
            <a:xfrm>
              <a:off x="10066062" y="6116796"/>
              <a:ext cx="143222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219"/>
                <a:gd name="f7" fmla="val 13713"/>
                <a:gd name="f8" fmla="val 139918"/>
                <a:gd name="f9" fmla="val 6857"/>
                <a:gd name="f10" fmla="val 139956"/>
                <a:gd name="f11" fmla="val 4470"/>
                <a:gd name="f12" fmla="val 141200"/>
                <a:gd name="f13" fmla="val 2273"/>
                <a:gd name="f14" fmla="val 1016"/>
                <a:gd name="f15" fmla="val 142152"/>
                <a:gd name="f16" fmla="val 343"/>
                <a:gd name="f17" fmla="val 140921"/>
                <a:gd name="f18" fmla="val -12"/>
                <a:gd name="f19" fmla="val 139664"/>
                <a:gd name="f20" fmla="val 3783"/>
                <a:gd name="f21" fmla="val 6856"/>
                <a:gd name="f22" fmla="val 3073"/>
                <a:gd name="f23" fmla="val 10640"/>
                <a:gd name="f24" fmla="val 140946"/>
                <a:gd name="f25" fmla="val 13738"/>
                <a:gd name="f26" fmla="val 142190"/>
                <a:gd name="f27" fmla="val 13345"/>
                <a:gd name="f28" fmla="val 12570"/>
                <a:gd name="f29" fmla="val 141175"/>
                <a:gd name="f30" fmla="val 11389"/>
                <a:gd name="f31" fmla="val 9218"/>
                <a:gd name="f32" fmla="+- 0 0 -90"/>
                <a:gd name="f33" fmla="*/ f3 1 143219"/>
                <a:gd name="f34" fmla="*/ f4 1 13713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43219"/>
                <a:gd name="f43" fmla="*/ f39 1 13713"/>
                <a:gd name="f44" fmla="*/ 139918 f40 1"/>
                <a:gd name="f45" fmla="*/ 6857 f39 1"/>
                <a:gd name="f46" fmla="*/ 143219 f40 1"/>
                <a:gd name="f47" fmla="*/ 1016 f39 1"/>
                <a:gd name="f48" fmla="*/ 139664 f40 1"/>
                <a:gd name="f49" fmla="*/ 0 f39 1"/>
                <a:gd name="f50" fmla="*/ 0 f40 1"/>
                <a:gd name="f51" fmla="*/ 6856 f40 1"/>
                <a:gd name="f52" fmla="*/ 13713 f39 1"/>
                <a:gd name="f53" fmla="*/ 12570 f39 1"/>
                <a:gd name="f54" fmla="+- f41 0 f1"/>
                <a:gd name="f55" fmla="*/ f44 1 143219"/>
                <a:gd name="f56" fmla="*/ f45 1 13713"/>
                <a:gd name="f57" fmla="*/ f46 1 143219"/>
                <a:gd name="f58" fmla="*/ f47 1 13713"/>
                <a:gd name="f59" fmla="*/ f48 1 143219"/>
                <a:gd name="f60" fmla="*/ f49 1 13713"/>
                <a:gd name="f61" fmla="*/ f50 1 143219"/>
                <a:gd name="f62" fmla="*/ f51 1 143219"/>
                <a:gd name="f63" fmla="*/ f52 1 13713"/>
                <a:gd name="f64" fmla="*/ f53 1 13713"/>
                <a:gd name="f65" fmla="*/ f35 1 f42"/>
                <a:gd name="f66" fmla="*/ f36 1 f42"/>
                <a:gd name="f67" fmla="*/ f35 1 f43"/>
                <a:gd name="f68" fmla="*/ f37 1 f43"/>
                <a:gd name="f69" fmla="*/ f55 1 f42"/>
                <a:gd name="f70" fmla="*/ f56 1 f43"/>
                <a:gd name="f71" fmla="*/ f57 1 f42"/>
                <a:gd name="f72" fmla="*/ f58 1 f43"/>
                <a:gd name="f73" fmla="*/ f59 1 f42"/>
                <a:gd name="f74" fmla="*/ f60 1 f43"/>
                <a:gd name="f75" fmla="*/ f61 1 f42"/>
                <a:gd name="f76" fmla="*/ f62 1 f42"/>
                <a:gd name="f77" fmla="*/ f63 1 f43"/>
                <a:gd name="f78" fmla="*/ f64 1 f43"/>
                <a:gd name="f79" fmla="*/ f65 f33 1"/>
                <a:gd name="f80" fmla="*/ f66 f33 1"/>
                <a:gd name="f81" fmla="*/ f68 f34 1"/>
                <a:gd name="f82" fmla="*/ f67 f34 1"/>
                <a:gd name="f83" fmla="*/ f69 f33 1"/>
                <a:gd name="f84" fmla="*/ f70 f34 1"/>
                <a:gd name="f85" fmla="*/ f71 f33 1"/>
                <a:gd name="f86" fmla="*/ f72 f34 1"/>
                <a:gd name="f87" fmla="*/ f73 f33 1"/>
                <a:gd name="f88" fmla="*/ f74 f34 1"/>
                <a:gd name="f89" fmla="*/ f75 f33 1"/>
                <a:gd name="f90" fmla="*/ f76 f33 1"/>
                <a:gd name="f91" fmla="*/ f77 f34 1"/>
                <a:gd name="f92" fmla="*/ f78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3" y="f84"/>
                </a:cxn>
                <a:cxn ang="f54">
                  <a:pos x="f85" y="f86"/>
                </a:cxn>
                <a:cxn ang="f54">
                  <a:pos x="f87" y="f88"/>
                </a:cxn>
                <a:cxn ang="f54">
                  <a:pos x="f89" y="f88"/>
                </a:cxn>
                <a:cxn ang="f54">
                  <a:pos x="f90" y="f84"/>
                </a:cxn>
                <a:cxn ang="f54">
                  <a:pos x="f89" y="f91"/>
                </a:cxn>
                <a:cxn ang="f54">
                  <a:pos x="f87" y="f91"/>
                </a:cxn>
                <a:cxn ang="f54">
                  <a:pos x="f85" y="f92"/>
                </a:cxn>
                <a:cxn ang="f54">
                  <a:pos x="f83" y="f84"/>
                </a:cxn>
              </a:cxnLst>
              <a:rect l="f79" t="f82" r="f80" b="f81"/>
              <a:pathLst>
                <a:path w="143219" h="13713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cubicBezTo>
                    <a:pt x="f15" y="f16"/>
                    <a:pt x="f17" y="f18"/>
                    <a:pt x="f19" y="f5"/>
                  </a:cubicBezTo>
                  <a:lnTo>
                    <a:pt x="f5" y="f5"/>
                  </a:lnTo>
                  <a:cubicBezTo>
                    <a:pt x="f20" y="f5"/>
                    <a:pt x="f21" y="f22"/>
                    <a:pt x="f21" y="f9"/>
                  </a:cubicBezTo>
                  <a:cubicBezTo>
                    <a:pt x="f21" y="f23"/>
                    <a:pt x="f20" y="f7"/>
                    <a:pt x="f5" y="f7"/>
                  </a:cubicBezTo>
                  <a:lnTo>
                    <a:pt x="f19" y="f7"/>
                  </a:lnTo>
                  <a:cubicBezTo>
                    <a:pt x="f24" y="f25"/>
                    <a:pt x="f26" y="f27"/>
                    <a:pt x="f6" y="f28"/>
                  </a:cubicBezTo>
                  <a:cubicBezTo>
                    <a:pt x="f29" y="f30"/>
                    <a:pt x="f8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8" name="Freeform: Shape 1058">
              <a:extLst>
                <a:ext uri="{FF2B5EF4-FFF2-40B4-BE49-F238E27FC236}">
                  <a16:creationId xmlns:a16="http://schemas.microsoft.com/office/drawing/2014/main" id="{216F9CB8-2211-C9EF-5625-BCCEBFAE90CC}"/>
                </a:ext>
              </a:extLst>
            </p:cNvPr>
            <p:cNvSpPr/>
            <p:nvPr/>
          </p:nvSpPr>
          <p:spPr>
            <a:xfrm>
              <a:off x="11766279" y="6501255"/>
              <a:ext cx="13716" cy="74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7491"/>
                <a:gd name="f8" fmla="val 6857"/>
                <a:gd name="f9" fmla="val 6856"/>
                <a:gd name="f10" fmla="val 3073"/>
                <a:gd name="f11" fmla="val 3783"/>
                <a:gd name="f12" fmla="val 635"/>
                <a:gd name="f13" fmla="val 4418"/>
                <a:gd name="f14" fmla="val 10640"/>
                <a:gd name="f15" fmla="val 13713"/>
                <a:gd name="f16" fmla="+- 0 0 -90"/>
                <a:gd name="f17" fmla="*/ f3 1 13712"/>
                <a:gd name="f18" fmla="*/ f4 1 749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712"/>
                <a:gd name="f27" fmla="*/ f23 1 7491"/>
                <a:gd name="f28" fmla="*/ 6857 f24 1"/>
                <a:gd name="f29" fmla="*/ 6856 f23 1"/>
                <a:gd name="f30" fmla="*/ 0 f24 1"/>
                <a:gd name="f31" fmla="*/ 0 f23 1"/>
                <a:gd name="f32" fmla="*/ 635 f23 1"/>
                <a:gd name="f33" fmla="*/ 7491 f23 1"/>
                <a:gd name="f34" fmla="*/ 13713 f24 1"/>
                <a:gd name="f35" fmla="+- f25 0 f1"/>
                <a:gd name="f36" fmla="*/ f28 1 13712"/>
                <a:gd name="f37" fmla="*/ f29 1 7491"/>
                <a:gd name="f38" fmla="*/ f30 1 13712"/>
                <a:gd name="f39" fmla="*/ f31 1 7491"/>
                <a:gd name="f40" fmla="*/ f32 1 7491"/>
                <a:gd name="f41" fmla="*/ f33 1 7491"/>
                <a:gd name="f42" fmla="*/ f34 1 13712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7"/>
                <a:gd name="f52" fmla="*/ f41 1 f27"/>
                <a:gd name="f53" fmla="*/ f42 1 f26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8 1"/>
                <a:gd name="f63" fmla="*/ f52 f18 1"/>
                <a:gd name="f64" fmla="*/ f5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0" y="f62"/>
                </a:cxn>
                <a:cxn ang="f35">
                  <a:pos x="f58" y="f63"/>
                </a:cxn>
                <a:cxn ang="f35">
                  <a:pos x="f64" y="f62"/>
                </a:cxn>
                <a:cxn ang="f35">
                  <a:pos x="f64" y="f61"/>
                </a:cxn>
                <a:cxn ang="f35">
                  <a:pos x="f58" y="f59"/>
                </a:cxn>
              </a:cxnLst>
              <a:rect l="f54" t="f57" r="f55" b="f56"/>
              <a:pathLst>
                <a:path w="13712" h="7491">
                  <a:moveTo>
                    <a:pt x="f8" y="f9"/>
                  </a:moveTo>
                  <a:cubicBezTo>
                    <a:pt x="f10" y="f9"/>
                    <a:pt x="f5" y="f11"/>
                    <a:pt x="f5" y="f5"/>
                  </a:cubicBezTo>
                  <a:lnTo>
                    <a:pt x="f5" y="f12"/>
                  </a:lnTo>
                  <a:cubicBezTo>
                    <a:pt x="f5" y="f13"/>
                    <a:pt x="f10" y="f7"/>
                    <a:pt x="f8" y="f7"/>
                  </a:cubicBezTo>
                  <a:cubicBezTo>
                    <a:pt x="f14" y="f7"/>
                    <a:pt x="f15" y="f13"/>
                    <a:pt x="f15" y="f12"/>
                  </a:cubicBezTo>
                  <a:lnTo>
                    <a:pt x="f15" y="f5"/>
                  </a:lnTo>
                  <a:cubicBezTo>
                    <a:pt x="f15" y="f11"/>
                    <a:pt x="f1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9" name="Freeform: Shape 1059">
              <a:extLst>
                <a:ext uri="{FF2B5EF4-FFF2-40B4-BE49-F238E27FC236}">
                  <a16:creationId xmlns:a16="http://schemas.microsoft.com/office/drawing/2014/main" id="{5F31138F-55C8-0EDD-B116-D07459CA65F1}"/>
                </a:ext>
              </a:extLst>
            </p:cNvPr>
            <p:cNvSpPr/>
            <p:nvPr/>
          </p:nvSpPr>
          <p:spPr>
            <a:xfrm>
              <a:off x="11217904" y="6430033"/>
              <a:ext cx="13706" cy="730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1"/>
                <a:gd name="f7" fmla="val 73006"/>
                <a:gd name="f8" fmla="val 6856"/>
                <a:gd name="f9" fmla="val 66150"/>
                <a:gd name="f10" fmla="val 10639"/>
                <a:gd name="f11" fmla="val 13712"/>
                <a:gd name="f12" fmla="val 69223"/>
                <a:gd name="f13" fmla="val 3072"/>
                <a:gd name="f14" fmla="val 72752"/>
                <a:gd name="f15" fmla="val 139"/>
                <a:gd name="f16" fmla="val 69070"/>
                <a:gd name="f17" fmla="val 3161"/>
                <a:gd name="f18" fmla="+- 0 0 -90"/>
                <a:gd name="f19" fmla="*/ f3 1 13711"/>
                <a:gd name="f20" fmla="*/ f4 1 7300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711"/>
                <a:gd name="f29" fmla="*/ f25 1 73006"/>
                <a:gd name="f30" fmla="*/ 6856 f26 1"/>
                <a:gd name="f31" fmla="*/ 66150 f25 1"/>
                <a:gd name="f32" fmla="*/ 13712 f26 1"/>
                <a:gd name="f33" fmla="*/ 73006 f25 1"/>
                <a:gd name="f34" fmla="*/ 6856 f25 1"/>
                <a:gd name="f35" fmla="*/ 0 f25 1"/>
                <a:gd name="f36" fmla="*/ 0 f26 1"/>
                <a:gd name="f37" fmla="*/ 72752 f25 1"/>
                <a:gd name="f38" fmla="+- f27 0 f1"/>
                <a:gd name="f39" fmla="*/ f30 1 13711"/>
                <a:gd name="f40" fmla="*/ f31 1 73006"/>
                <a:gd name="f41" fmla="*/ f32 1 13711"/>
                <a:gd name="f42" fmla="*/ f33 1 73006"/>
                <a:gd name="f43" fmla="*/ f34 1 73006"/>
                <a:gd name="f44" fmla="*/ f35 1 73006"/>
                <a:gd name="f45" fmla="*/ f36 1 13711"/>
                <a:gd name="f46" fmla="*/ f37 1 73006"/>
                <a:gd name="f47" fmla="*/ f21 1 f28"/>
                <a:gd name="f48" fmla="*/ f22 1 f28"/>
                <a:gd name="f49" fmla="*/ f21 1 f29"/>
                <a:gd name="f50" fmla="*/ f23 1 f29"/>
                <a:gd name="f51" fmla="*/ f39 1 f28"/>
                <a:gd name="f52" fmla="*/ f40 1 f29"/>
                <a:gd name="f53" fmla="*/ f41 1 f28"/>
                <a:gd name="f54" fmla="*/ f42 1 f29"/>
                <a:gd name="f55" fmla="*/ f43 1 f29"/>
                <a:gd name="f56" fmla="*/ f44 1 f29"/>
                <a:gd name="f57" fmla="*/ f45 1 f28"/>
                <a:gd name="f58" fmla="*/ f46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20 1"/>
                <a:gd name="f68" fmla="*/ f56 f20 1"/>
                <a:gd name="f69" fmla="*/ f57 f19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5" y="f67"/>
                </a:cxn>
                <a:cxn ang="f38">
                  <a:pos x="f63" y="f68"/>
                </a:cxn>
                <a:cxn ang="f38">
                  <a:pos x="f69" y="f67"/>
                </a:cxn>
                <a:cxn ang="f38">
                  <a:pos x="f69" y="f70"/>
                </a:cxn>
                <a:cxn ang="f38">
                  <a:pos x="f63" y="f64"/>
                </a:cxn>
              </a:cxnLst>
              <a:rect l="f59" t="f62" r="f60" b="f61"/>
              <a:pathLst>
                <a:path w="13711" h="73006">
                  <a:moveTo>
                    <a:pt x="f8" y="f9"/>
                  </a:moveTo>
                  <a:cubicBezTo>
                    <a:pt x="f10" y="f9"/>
                    <a:pt x="f11" y="f12"/>
                    <a:pt x="f11" y="f7"/>
                  </a:cubicBezTo>
                  <a:lnTo>
                    <a:pt x="f11" y="f8"/>
                  </a:lnTo>
                  <a:cubicBezTo>
                    <a:pt x="f11" y="f13"/>
                    <a:pt x="f10" y="f5"/>
                    <a:pt x="f8" y="f5"/>
                  </a:cubicBezTo>
                  <a:cubicBezTo>
                    <a:pt x="f13" y="f5"/>
                    <a:pt x="f5" y="f13"/>
                    <a:pt x="f5" y="f8"/>
                  </a:cubicBezTo>
                  <a:lnTo>
                    <a:pt x="f5" y="f14"/>
                  </a:lnTo>
                  <a:cubicBezTo>
                    <a:pt x="f15" y="f16"/>
                    <a:pt x="f17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0" name="Freeform: Shape 1060">
              <a:extLst>
                <a:ext uri="{FF2B5EF4-FFF2-40B4-BE49-F238E27FC236}">
                  <a16:creationId xmlns:a16="http://schemas.microsoft.com/office/drawing/2014/main" id="{CA2ABEAA-C3B5-412D-1CC6-23CB0EB5D790}"/>
                </a:ext>
              </a:extLst>
            </p:cNvPr>
            <p:cNvSpPr/>
            <p:nvPr/>
          </p:nvSpPr>
          <p:spPr>
            <a:xfrm>
              <a:off x="11217904" y="6496181"/>
              <a:ext cx="13706" cy="3153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1"/>
                <a:gd name="f7" fmla="val 315387"/>
                <a:gd name="f8" fmla="val 6856"/>
                <a:gd name="f9" fmla="val 10639"/>
                <a:gd name="f10" fmla="val 13712"/>
                <a:gd name="f11" fmla="val 312315"/>
                <a:gd name="f12" fmla="val 308531"/>
                <a:gd name="f13" fmla="val 3073"/>
                <a:gd name="f14" fmla="val 3072"/>
                <a:gd name="f15" fmla="val 308912"/>
                <a:gd name="f16" fmla="val 203"/>
                <a:gd name="f17" fmla="val 312543"/>
                <a:gd name="f18" fmla="val 3212"/>
                <a:gd name="f19" fmla="+- 0 0 -90"/>
                <a:gd name="f20" fmla="*/ f3 1 13711"/>
                <a:gd name="f21" fmla="*/ f4 1 31538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711"/>
                <a:gd name="f30" fmla="*/ f26 1 315387"/>
                <a:gd name="f31" fmla="*/ 6856 f27 1"/>
                <a:gd name="f32" fmla="*/ 315387 f26 1"/>
                <a:gd name="f33" fmla="*/ 13712 f27 1"/>
                <a:gd name="f34" fmla="*/ 308531 f26 1"/>
                <a:gd name="f35" fmla="*/ 6856 f26 1"/>
                <a:gd name="f36" fmla="*/ 0 f26 1"/>
                <a:gd name="f37" fmla="*/ 0 f27 1"/>
                <a:gd name="f38" fmla="*/ 308912 f26 1"/>
                <a:gd name="f39" fmla="+- f28 0 f1"/>
                <a:gd name="f40" fmla="*/ f31 1 13711"/>
                <a:gd name="f41" fmla="*/ f32 1 315387"/>
                <a:gd name="f42" fmla="*/ f33 1 13711"/>
                <a:gd name="f43" fmla="*/ f34 1 315387"/>
                <a:gd name="f44" fmla="*/ f35 1 315387"/>
                <a:gd name="f45" fmla="*/ f36 1 315387"/>
                <a:gd name="f46" fmla="*/ f37 1 13711"/>
                <a:gd name="f47" fmla="*/ f38 1 315387"/>
                <a:gd name="f48" fmla="*/ f22 1 f29"/>
                <a:gd name="f49" fmla="*/ f23 1 f29"/>
                <a:gd name="f50" fmla="*/ f22 1 f30"/>
                <a:gd name="f51" fmla="*/ f24 1 f30"/>
                <a:gd name="f52" fmla="*/ f40 1 f29"/>
                <a:gd name="f53" fmla="*/ f41 1 f30"/>
                <a:gd name="f54" fmla="*/ f42 1 f29"/>
                <a:gd name="f55" fmla="*/ f43 1 f30"/>
                <a:gd name="f56" fmla="*/ f44 1 f30"/>
                <a:gd name="f57" fmla="*/ f45 1 f30"/>
                <a:gd name="f58" fmla="*/ f46 1 f29"/>
                <a:gd name="f59" fmla="*/ f47 1 f30"/>
                <a:gd name="f60" fmla="*/ f48 f20 1"/>
                <a:gd name="f61" fmla="*/ f49 f20 1"/>
                <a:gd name="f62" fmla="*/ f51 f21 1"/>
                <a:gd name="f63" fmla="*/ f50 f21 1"/>
                <a:gd name="f64" fmla="*/ f52 f20 1"/>
                <a:gd name="f65" fmla="*/ f53 f21 1"/>
                <a:gd name="f66" fmla="*/ f54 f20 1"/>
                <a:gd name="f67" fmla="*/ f55 f21 1"/>
                <a:gd name="f68" fmla="*/ f56 f21 1"/>
                <a:gd name="f69" fmla="*/ f57 f21 1"/>
                <a:gd name="f70" fmla="*/ f58 f20 1"/>
                <a:gd name="f71" fmla="*/ f59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4" y="f69"/>
                </a:cxn>
                <a:cxn ang="f39">
                  <a:pos x="f70" y="f68"/>
                </a:cxn>
                <a:cxn ang="f39">
                  <a:pos x="f70" y="f71"/>
                </a:cxn>
                <a:cxn ang="f39">
                  <a:pos x="f64" y="f65"/>
                </a:cxn>
              </a:cxnLst>
              <a:rect l="f60" t="f63" r="f61" b="f62"/>
              <a:pathLst>
                <a:path w="13711" h="315387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8"/>
                  </a:lnTo>
                  <a:cubicBezTo>
                    <a:pt x="f10" y="f13"/>
                    <a:pt x="f9" y="f5"/>
                    <a:pt x="f8" y="f5"/>
                  </a:cubicBezTo>
                  <a:cubicBezTo>
                    <a:pt x="f14" y="f5"/>
                    <a:pt x="f5" y="f13"/>
                    <a:pt x="f5" y="f8"/>
                  </a:cubicBezTo>
                  <a:lnTo>
                    <a:pt x="f5" y="f15"/>
                  </a:lnTo>
                  <a:cubicBezTo>
                    <a:pt x="f16" y="f17"/>
                    <a:pt x="f18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1" name="Freeform: Shape 1061">
              <a:extLst>
                <a:ext uri="{FF2B5EF4-FFF2-40B4-BE49-F238E27FC236}">
                  <a16:creationId xmlns:a16="http://schemas.microsoft.com/office/drawing/2014/main" id="{32131538-9761-7767-63AE-81BAD1B717CA}"/>
                </a:ext>
              </a:extLst>
            </p:cNvPr>
            <p:cNvSpPr/>
            <p:nvPr/>
          </p:nvSpPr>
          <p:spPr>
            <a:xfrm>
              <a:off x="10039654" y="6116805"/>
              <a:ext cx="13587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585"/>
                <a:gd name="f7" fmla="val 13712"/>
                <a:gd name="f8" fmla="val 6730"/>
                <a:gd name="f9" fmla="val 6856"/>
                <a:gd name="f10" fmla="val 3073"/>
                <a:gd name="f11" fmla="val 9802"/>
                <a:gd name="f12" fmla="val 13586"/>
                <a:gd name="f13" fmla="val 6857"/>
                <a:gd name="f14" fmla="val 10640"/>
                <a:gd name="f15" fmla="val 13713"/>
                <a:gd name="f16" fmla="+- 0 0 -90"/>
                <a:gd name="f17" fmla="*/ f3 1 13585"/>
                <a:gd name="f18" fmla="*/ f4 1 1371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3585"/>
                <a:gd name="f27" fmla="*/ f23 1 13712"/>
                <a:gd name="f28" fmla="*/ 6730 f24 1"/>
                <a:gd name="f29" fmla="*/ 6856 f23 1"/>
                <a:gd name="f30" fmla="*/ 13586 f24 1"/>
                <a:gd name="f31" fmla="*/ 0 f23 1"/>
                <a:gd name="f32" fmla="*/ 6857 f24 1"/>
                <a:gd name="f33" fmla="*/ 0 f24 1"/>
                <a:gd name="f34" fmla="*/ 13713 f23 1"/>
                <a:gd name="f35" fmla="+- f25 0 f1"/>
                <a:gd name="f36" fmla="*/ f28 1 13585"/>
                <a:gd name="f37" fmla="*/ f29 1 13712"/>
                <a:gd name="f38" fmla="*/ f30 1 13585"/>
                <a:gd name="f39" fmla="*/ f31 1 13712"/>
                <a:gd name="f40" fmla="*/ f32 1 13585"/>
                <a:gd name="f41" fmla="*/ f33 1 13585"/>
                <a:gd name="f42" fmla="*/ f34 1 13712"/>
                <a:gd name="f43" fmla="*/ f19 1 f26"/>
                <a:gd name="f44" fmla="*/ f20 1 f26"/>
                <a:gd name="f45" fmla="*/ f19 1 f27"/>
                <a:gd name="f46" fmla="*/ f21 1 f27"/>
                <a:gd name="f47" fmla="*/ f36 1 f26"/>
                <a:gd name="f48" fmla="*/ f37 1 f27"/>
                <a:gd name="f49" fmla="*/ f38 1 f26"/>
                <a:gd name="f50" fmla="*/ f39 1 f27"/>
                <a:gd name="f51" fmla="*/ f40 1 f26"/>
                <a:gd name="f52" fmla="*/ f41 1 f26"/>
                <a:gd name="f53" fmla="*/ f42 1 f27"/>
                <a:gd name="f54" fmla="*/ f43 f17 1"/>
                <a:gd name="f55" fmla="*/ f44 f17 1"/>
                <a:gd name="f56" fmla="*/ f46 f18 1"/>
                <a:gd name="f57" fmla="*/ f45 f18 1"/>
                <a:gd name="f58" fmla="*/ f47 f17 1"/>
                <a:gd name="f59" fmla="*/ f48 f18 1"/>
                <a:gd name="f60" fmla="*/ f49 f17 1"/>
                <a:gd name="f61" fmla="*/ f50 f18 1"/>
                <a:gd name="f62" fmla="*/ f51 f17 1"/>
                <a:gd name="f63" fmla="*/ f52 f17 1"/>
                <a:gd name="f64" fmla="*/ f53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58" y="f59"/>
                </a:cxn>
                <a:cxn ang="f35">
                  <a:pos x="f60" y="f61"/>
                </a:cxn>
                <a:cxn ang="f35">
                  <a:pos x="f62" y="f61"/>
                </a:cxn>
                <a:cxn ang="f35">
                  <a:pos x="f63" y="f59"/>
                </a:cxn>
                <a:cxn ang="f35">
                  <a:pos x="f62" y="f64"/>
                </a:cxn>
                <a:cxn ang="f35">
                  <a:pos x="f60" y="f64"/>
                </a:cxn>
                <a:cxn ang="f35">
                  <a:pos x="f58" y="f59"/>
                </a:cxn>
              </a:cxnLst>
              <a:rect l="f54" t="f57" r="f55" b="f56"/>
              <a:pathLst>
                <a:path w="13585" h="13712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13" y="f5"/>
                  </a:lnTo>
                  <a:cubicBezTo>
                    <a:pt x="f10" y="f5"/>
                    <a:pt x="f5" y="f10"/>
                    <a:pt x="f5" y="f9"/>
                  </a:cubicBezTo>
                  <a:cubicBezTo>
                    <a:pt x="f5" y="f14"/>
                    <a:pt x="f10" y="f15"/>
                    <a:pt x="f13" y="f15"/>
                  </a:cubicBezTo>
                  <a:lnTo>
                    <a:pt x="f12" y="f15"/>
                  </a:lnTo>
                  <a:cubicBezTo>
                    <a:pt x="f11" y="f15"/>
                    <a:pt x="f8" y="f1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2" name="Freeform: Shape 1062">
              <a:extLst>
                <a:ext uri="{FF2B5EF4-FFF2-40B4-BE49-F238E27FC236}">
                  <a16:creationId xmlns:a16="http://schemas.microsoft.com/office/drawing/2014/main" id="{7F8B4EA4-C3E1-7708-4B7D-0D4D2BCED379}"/>
                </a:ext>
              </a:extLst>
            </p:cNvPr>
            <p:cNvSpPr/>
            <p:nvPr/>
          </p:nvSpPr>
          <p:spPr>
            <a:xfrm>
              <a:off x="10046256" y="6116805"/>
              <a:ext cx="26535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536"/>
                <a:gd name="f7" fmla="val 13712"/>
                <a:gd name="f8" fmla="val 6856"/>
                <a:gd name="f9" fmla="val 26473"/>
                <a:gd name="f10" fmla="val 3047"/>
                <a:gd name="f11" fmla="val 23362"/>
                <a:gd name="f12" fmla="val 19553"/>
                <a:gd name="f13" fmla="val 3073"/>
                <a:gd name="f14" fmla="val 10640"/>
                <a:gd name="f15" fmla="val 13713"/>
                <a:gd name="f16" fmla="val 10665"/>
                <a:gd name="f17" fmla="+- 0 0 -90"/>
                <a:gd name="f18" fmla="*/ f3 1 26536"/>
                <a:gd name="f19" fmla="*/ f4 1 1371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6536"/>
                <a:gd name="f28" fmla="*/ f24 1 13712"/>
                <a:gd name="f29" fmla="*/ 26536 f25 1"/>
                <a:gd name="f30" fmla="*/ 6856 f24 1"/>
                <a:gd name="f31" fmla="*/ 19553 f25 1"/>
                <a:gd name="f32" fmla="*/ 0 f24 1"/>
                <a:gd name="f33" fmla="*/ 6856 f25 1"/>
                <a:gd name="f34" fmla="*/ 0 f25 1"/>
                <a:gd name="f35" fmla="*/ 13713 f24 1"/>
                <a:gd name="f36" fmla="+- f26 0 f1"/>
                <a:gd name="f37" fmla="*/ f29 1 26536"/>
                <a:gd name="f38" fmla="*/ f30 1 13712"/>
                <a:gd name="f39" fmla="*/ f31 1 26536"/>
                <a:gd name="f40" fmla="*/ f32 1 13712"/>
                <a:gd name="f41" fmla="*/ f33 1 26536"/>
                <a:gd name="f42" fmla="*/ f34 1 26536"/>
                <a:gd name="f43" fmla="*/ f35 1 13712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7"/>
                <a:gd name="f51" fmla="*/ f40 1 f28"/>
                <a:gd name="f52" fmla="*/ f41 1 f27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8 1"/>
                <a:gd name="f62" fmla="*/ f51 f19 1"/>
                <a:gd name="f63" fmla="*/ f52 f18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61" y="f62"/>
                </a:cxn>
                <a:cxn ang="f36">
                  <a:pos x="f63" y="f62"/>
                </a:cxn>
                <a:cxn ang="f36">
                  <a:pos x="f64" y="f60"/>
                </a:cxn>
                <a:cxn ang="f36">
                  <a:pos x="f63" y="f65"/>
                </a:cxn>
                <a:cxn ang="f36">
                  <a:pos x="f61" y="f65"/>
                </a:cxn>
                <a:cxn ang="f36">
                  <a:pos x="f59" y="f60"/>
                </a:cxn>
              </a:cxnLst>
              <a:rect l="f55" t="f58" r="f56" b="f57"/>
              <a:pathLst>
                <a:path w="26536" h="13712">
                  <a:moveTo>
                    <a:pt x="f6" y="f8"/>
                  </a:moveTo>
                  <a:cubicBezTo>
                    <a:pt x="f9" y="f10"/>
                    <a:pt x="f11" y="f5"/>
                    <a:pt x="f12" y="f5"/>
                  </a:cubicBezTo>
                  <a:lnTo>
                    <a:pt x="f8" y="f5"/>
                  </a:lnTo>
                  <a:cubicBezTo>
                    <a:pt x="f13" y="f5"/>
                    <a:pt x="f5" y="f13"/>
                    <a:pt x="f5" y="f8"/>
                  </a:cubicBezTo>
                  <a:cubicBezTo>
                    <a:pt x="f5" y="f14"/>
                    <a:pt x="f13" y="f15"/>
                    <a:pt x="f8" y="f15"/>
                  </a:cubicBezTo>
                  <a:lnTo>
                    <a:pt x="f12" y="f15"/>
                  </a:lnTo>
                  <a:cubicBezTo>
                    <a:pt x="f11" y="f15"/>
                    <a:pt x="f9" y="f16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3" name="Freeform: Shape 1063">
              <a:extLst>
                <a:ext uri="{FF2B5EF4-FFF2-40B4-BE49-F238E27FC236}">
                  <a16:creationId xmlns:a16="http://schemas.microsoft.com/office/drawing/2014/main" id="{B4D92A85-990F-C4D7-74A4-D1057C289867}"/>
                </a:ext>
              </a:extLst>
            </p:cNvPr>
            <p:cNvSpPr/>
            <p:nvPr/>
          </p:nvSpPr>
          <p:spPr>
            <a:xfrm>
              <a:off x="10205984" y="6116805"/>
              <a:ext cx="65644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641"/>
                <a:gd name="f7" fmla="val 13717"/>
                <a:gd name="f8" fmla="val 58532"/>
                <a:gd name="f9" fmla="val 6856"/>
                <a:gd name="f10" fmla="val 3073"/>
                <a:gd name="f11" fmla="val 61604"/>
                <a:gd name="f12" fmla="val 65388"/>
                <a:gd name="f13" fmla="val 5599"/>
                <a:gd name="f14" fmla="val 13"/>
                <a:gd name="f15" fmla="val 4368"/>
                <a:gd name="f16" fmla="val 356"/>
                <a:gd name="f17" fmla="val 3301"/>
                <a:gd name="f18" fmla="val 1016"/>
                <a:gd name="f19" fmla="val 1269"/>
                <a:gd name="f20" fmla="val 2273"/>
                <a:gd name="f21" fmla="val 25"/>
                <a:gd name="f22" fmla="val 4469"/>
                <a:gd name="f23" fmla="val 9218"/>
                <a:gd name="f24" fmla="val 1257"/>
                <a:gd name="f25" fmla="val 11389"/>
                <a:gd name="f26" fmla="val 12570"/>
                <a:gd name="f27" fmla="val 4330"/>
                <a:gd name="f28" fmla="val 13319"/>
                <a:gd name="f29" fmla="val 5573"/>
                <a:gd name="f30" fmla="val 13725"/>
                <a:gd name="f31" fmla="val 13713"/>
                <a:gd name="f32" fmla="val 65642"/>
                <a:gd name="f33" fmla="val 61858"/>
                <a:gd name="f34" fmla="val 13852"/>
                <a:gd name="f35" fmla="val 58671"/>
                <a:gd name="f36" fmla="val 10894"/>
                <a:gd name="f37" fmla="val 7110"/>
                <a:gd name="f38" fmla="val 7034"/>
                <a:gd name="f39" fmla="val 6945"/>
                <a:gd name="f40" fmla="+- 0 0 -90"/>
                <a:gd name="f41" fmla="*/ f3 1 65641"/>
                <a:gd name="f42" fmla="*/ f4 1 13717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65641"/>
                <a:gd name="f51" fmla="*/ f47 1 13717"/>
                <a:gd name="f52" fmla="*/ 58532 f48 1"/>
                <a:gd name="f53" fmla="*/ 6856 f47 1"/>
                <a:gd name="f54" fmla="*/ 65388 f48 1"/>
                <a:gd name="f55" fmla="*/ 0 f47 1"/>
                <a:gd name="f56" fmla="*/ 6856 f48 1"/>
                <a:gd name="f57" fmla="*/ 3301 f48 1"/>
                <a:gd name="f58" fmla="*/ 1016 f47 1"/>
                <a:gd name="f59" fmla="*/ 0 f48 1"/>
                <a:gd name="f60" fmla="*/ 12570 f47 1"/>
                <a:gd name="f61" fmla="*/ 13713 f47 1"/>
                <a:gd name="f62" fmla="*/ 65642 f48 1"/>
                <a:gd name="f63" fmla="*/ 7110 f47 1"/>
                <a:gd name="f64" fmla="+- f49 0 f1"/>
                <a:gd name="f65" fmla="*/ f52 1 65641"/>
                <a:gd name="f66" fmla="*/ f53 1 13717"/>
                <a:gd name="f67" fmla="*/ f54 1 65641"/>
                <a:gd name="f68" fmla="*/ f55 1 13717"/>
                <a:gd name="f69" fmla="*/ f56 1 65641"/>
                <a:gd name="f70" fmla="*/ f57 1 65641"/>
                <a:gd name="f71" fmla="*/ f58 1 13717"/>
                <a:gd name="f72" fmla="*/ f59 1 65641"/>
                <a:gd name="f73" fmla="*/ f60 1 13717"/>
                <a:gd name="f74" fmla="*/ f61 1 13717"/>
                <a:gd name="f75" fmla="*/ f62 1 65641"/>
                <a:gd name="f76" fmla="*/ f63 1 13717"/>
                <a:gd name="f77" fmla="*/ f43 1 f50"/>
                <a:gd name="f78" fmla="*/ f44 1 f50"/>
                <a:gd name="f79" fmla="*/ f43 1 f51"/>
                <a:gd name="f80" fmla="*/ f45 1 f51"/>
                <a:gd name="f81" fmla="*/ f65 1 f50"/>
                <a:gd name="f82" fmla="*/ f66 1 f51"/>
                <a:gd name="f83" fmla="*/ f67 1 f50"/>
                <a:gd name="f84" fmla="*/ f68 1 f51"/>
                <a:gd name="f85" fmla="*/ f69 1 f50"/>
                <a:gd name="f86" fmla="*/ f70 1 f50"/>
                <a:gd name="f87" fmla="*/ f71 1 f51"/>
                <a:gd name="f88" fmla="*/ f72 1 f50"/>
                <a:gd name="f89" fmla="*/ f73 1 f51"/>
                <a:gd name="f90" fmla="*/ f74 1 f51"/>
                <a:gd name="f91" fmla="*/ f75 1 f50"/>
                <a:gd name="f92" fmla="*/ f76 1 f51"/>
                <a:gd name="f93" fmla="*/ f77 f41 1"/>
                <a:gd name="f94" fmla="*/ f78 f41 1"/>
                <a:gd name="f95" fmla="*/ f80 f42 1"/>
                <a:gd name="f96" fmla="*/ f79 f42 1"/>
                <a:gd name="f97" fmla="*/ f81 f41 1"/>
                <a:gd name="f98" fmla="*/ f82 f42 1"/>
                <a:gd name="f99" fmla="*/ f83 f41 1"/>
                <a:gd name="f100" fmla="*/ f84 f42 1"/>
                <a:gd name="f101" fmla="*/ f85 f41 1"/>
                <a:gd name="f102" fmla="*/ f86 f41 1"/>
                <a:gd name="f103" fmla="*/ f87 f42 1"/>
                <a:gd name="f104" fmla="*/ f88 f41 1"/>
                <a:gd name="f105" fmla="*/ f89 f42 1"/>
                <a:gd name="f106" fmla="*/ f90 f42 1"/>
                <a:gd name="f107" fmla="*/ f91 f41 1"/>
                <a:gd name="f108" fmla="*/ f92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97" y="f98"/>
                </a:cxn>
                <a:cxn ang="f64">
                  <a:pos x="f99" y="f100"/>
                </a:cxn>
                <a:cxn ang="f64">
                  <a:pos x="f101" y="f100"/>
                </a:cxn>
                <a:cxn ang="f64">
                  <a:pos x="f102" y="f103"/>
                </a:cxn>
                <a:cxn ang="f64">
                  <a:pos x="f104" y="f98"/>
                </a:cxn>
                <a:cxn ang="f64">
                  <a:pos x="f102" y="f105"/>
                </a:cxn>
                <a:cxn ang="f64">
                  <a:pos x="f101" y="f106"/>
                </a:cxn>
                <a:cxn ang="f64">
                  <a:pos x="f107" y="f106"/>
                </a:cxn>
                <a:cxn ang="f64">
                  <a:pos x="f97" y="f108"/>
                </a:cxn>
                <a:cxn ang="f64">
                  <a:pos x="f97" y="f98"/>
                </a:cxn>
              </a:cxnLst>
              <a:rect l="f93" t="f96" r="f94" b="f95"/>
              <a:pathLst>
                <a:path w="65641" h="13717">
                  <a:moveTo>
                    <a:pt x="f8" y="f9"/>
                  </a:moveTo>
                  <a:cubicBezTo>
                    <a:pt x="f8" y="f10"/>
                    <a:pt x="f11" y="f5"/>
                    <a:pt x="f12" y="f5"/>
                  </a:cubicBezTo>
                  <a:lnTo>
                    <a:pt x="f9" y="f5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5" y="f9"/>
                  </a:cubicBezTo>
                  <a:cubicBezTo>
                    <a:pt x="f5" y="f23"/>
                    <a:pt x="f24" y="f25"/>
                    <a:pt x="f17" y="f26"/>
                  </a:cubicBezTo>
                  <a:cubicBezTo>
                    <a:pt x="f27" y="f28"/>
                    <a:pt x="f29" y="f30"/>
                    <a:pt x="f9" y="f31"/>
                  </a:cubicBezTo>
                  <a:lnTo>
                    <a:pt x="f32" y="f31"/>
                  </a:lnTo>
                  <a:cubicBezTo>
                    <a:pt x="f33" y="f34"/>
                    <a:pt x="f35" y="f36"/>
                    <a:pt x="f8" y="f37"/>
                  </a:cubicBezTo>
                  <a:cubicBezTo>
                    <a:pt x="f8" y="f38"/>
                    <a:pt x="f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4" name="Freeform: Shape 1064">
              <a:extLst>
                <a:ext uri="{FF2B5EF4-FFF2-40B4-BE49-F238E27FC236}">
                  <a16:creationId xmlns:a16="http://schemas.microsoft.com/office/drawing/2014/main" id="{49FB7CD3-28EC-06D7-2119-B4800F6132D3}"/>
                </a:ext>
              </a:extLst>
            </p:cNvPr>
            <p:cNvSpPr/>
            <p:nvPr/>
          </p:nvSpPr>
          <p:spPr>
            <a:xfrm>
              <a:off x="10264770" y="6116805"/>
              <a:ext cx="14474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473"/>
                <a:gd name="f7" fmla="val 13712"/>
                <a:gd name="f8" fmla="val 6856"/>
                <a:gd name="f9" fmla="val 3073"/>
                <a:gd name="f10" fmla="val 10640"/>
                <a:gd name="f11" fmla="val 13713"/>
                <a:gd name="f12" fmla="val 14474"/>
                <a:gd name="f13" fmla="val 10690"/>
                <a:gd name="f14" fmla="val 7618"/>
                <a:gd name="f15" fmla="+- 0 0 -90"/>
                <a:gd name="f16" fmla="*/ f3 1 14473"/>
                <a:gd name="f17" fmla="*/ f4 1 13712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4473"/>
                <a:gd name="f26" fmla="*/ f22 1 13712"/>
                <a:gd name="f27" fmla="*/ 6856 f23 1"/>
                <a:gd name="f28" fmla="*/ 0 f22 1"/>
                <a:gd name="f29" fmla="*/ 0 f23 1"/>
                <a:gd name="f30" fmla="*/ 6856 f22 1"/>
                <a:gd name="f31" fmla="*/ 13713 f22 1"/>
                <a:gd name="f32" fmla="*/ 14474 f23 1"/>
                <a:gd name="f33" fmla="*/ 7618 f23 1"/>
                <a:gd name="f34" fmla="+- f24 0 f1"/>
                <a:gd name="f35" fmla="*/ f27 1 14473"/>
                <a:gd name="f36" fmla="*/ f28 1 13712"/>
                <a:gd name="f37" fmla="*/ f29 1 14473"/>
                <a:gd name="f38" fmla="*/ f30 1 13712"/>
                <a:gd name="f39" fmla="*/ f31 1 13712"/>
                <a:gd name="f40" fmla="*/ f32 1 14473"/>
                <a:gd name="f41" fmla="*/ f33 1 14473"/>
                <a:gd name="f42" fmla="*/ f18 1 f25"/>
                <a:gd name="f43" fmla="*/ f19 1 f25"/>
                <a:gd name="f44" fmla="*/ f18 1 f26"/>
                <a:gd name="f45" fmla="*/ f20 1 f26"/>
                <a:gd name="f46" fmla="*/ f35 1 f25"/>
                <a:gd name="f47" fmla="*/ f36 1 f26"/>
                <a:gd name="f48" fmla="*/ f37 1 f25"/>
                <a:gd name="f49" fmla="*/ f38 1 f26"/>
                <a:gd name="f50" fmla="*/ f39 1 f26"/>
                <a:gd name="f51" fmla="*/ f40 1 f25"/>
                <a:gd name="f52" fmla="*/ f41 1 f25"/>
                <a:gd name="f53" fmla="*/ f42 f16 1"/>
                <a:gd name="f54" fmla="*/ f43 f16 1"/>
                <a:gd name="f55" fmla="*/ f45 f17 1"/>
                <a:gd name="f56" fmla="*/ f44 f17 1"/>
                <a:gd name="f57" fmla="*/ f46 f16 1"/>
                <a:gd name="f58" fmla="*/ f47 f17 1"/>
                <a:gd name="f59" fmla="*/ f48 f16 1"/>
                <a:gd name="f60" fmla="*/ f49 f17 1"/>
                <a:gd name="f61" fmla="*/ f50 f17 1"/>
                <a:gd name="f62" fmla="*/ f51 f16 1"/>
                <a:gd name="f63" fmla="*/ f5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7" y="f58"/>
                </a:cxn>
                <a:cxn ang="f34">
                  <a:pos x="f59" y="f60"/>
                </a:cxn>
                <a:cxn ang="f34">
                  <a:pos x="f57" y="f61"/>
                </a:cxn>
                <a:cxn ang="f34">
                  <a:pos x="f62" y="f61"/>
                </a:cxn>
                <a:cxn ang="f34">
                  <a:pos x="f63" y="f60"/>
                </a:cxn>
                <a:cxn ang="f34">
                  <a:pos x="f62" y="f58"/>
                </a:cxn>
                <a:cxn ang="f34">
                  <a:pos x="f57" y="f58"/>
                </a:cxn>
              </a:cxnLst>
              <a:rect l="f53" t="f56" r="f54" b="f55"/>
              <a:pathLst>
                <a:path w="14473" h="13712">
                  <a:moveTo>
                    <a:pt x="f8" y="f5"/>
                  </a:moveTo>
                  <a:cubicBezTo>
                    <a:pt x="f9" y="f5"/>
                    <a:pt x="f5" y="f9"/>
                    <a:pt x="f5" y="f8"/>
                  </a:cubicBezTo>
                  <a:cubicBezTo>
                    <a:pt x="f5" y="f10"/>
                    <a:pt x="f9" y="f11"/>
                    <a:pt x="f8" y="f11"/>
                  </a:cubicBezTo>
                  <a:lnTo>
                    <a:pt x="f12" y="f11"/>
                  </a:lnTo>
                  <a:cubicBezTo>
                    <a:pt x="f13" y="f11"/>
                    <a:pt x="f14" y="f10"/>
                    <a:pt x="f14" y="f8"/>
                  </a:cubicBezTo>
                  <a:cubicBezTo>
                    <a:pt x="f14" y="f9"/>
                    <a:pt x="f13" y="f5"/>
                    <a:pt x="f12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5" name="Freeform: Shape 1065">
              <a:extLst>
                <a:ext uri="{FF2B5EF4-FFF2-40B4-BE49-F238E27FC236}">
                  <a16:creationId xmlns:a16="http://schemas.microsoft.com/office/drawing/2014/main" id="{1AA97F74-07DE-630A-FAE7-6F3CBF8462FB}"/>
                </a:ext>
              </a:extLst>
            </p:cNvPr>
            <p:cNvSpPr/>
            <p:nvPr/>
          </p:nvSpPr>
          <p:spPr>
            <a:xfrm>
              <a:off x="10271619" y="6116787"/>
              <a:ext cx="165058" cy="137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057"/>
                <a:gd name="f7" fmla="val 13731"/>
                <a:gd name="f8" fmla="val 6875"/>
                <a:gd name="f9" fmla="val 10659"/>
                <a:gd name="f10" fmla="val 3073"/>
                <a:gd name="f11" fmla="val 13732"/>
                <a:gd name="f12" fmla="val 6856"/>
                <a:gd name="f13" fmla="val 161274"/>
                <a:gd name="f14" fmla="val 158201"/>
                <a:gd name="f15" fmla="val 3092"/>
                <a:gd name="f16" fmla="val 19"/>
                <a:gd name="f17" fmla="val 7364"/>
                <a:gd name="f18" fmla="val 3593"/>
                <a:gd name="f19" fmla="val -260"/>
                <a:gd name="f20" fmla="val 305"/>
                <a:gd name="f21" fmla="val 2571"/>
                <a:gd name="f22" fmla="val 26"/>
                <a:gd name="f23" fmla="val 6355"/>
                <a:gd name="f24" fmla="val 6520"/>
                <a:gd name="f25" fmla="val 6698"/>
                <a:gd name="f26" fmla="+- 0 0 -90"/>
                <a:gd name="f27" fmla="*/ f3 1 165057"/>
                <a:gd name="f28" fmla="*/ f4 1 13731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65057"/>
                <a:gd name="f37" fmla="*/ f33 1 13731"/>
                <a:gd name="f38" fmla="*/ 0 f34 1"/>
                <a:gd name="f39" fmla="*/ 6875 f33 1"/>
                <a:gd name="f40" fmla="*/ 6856 f34 1"/>
                <a:gd name="f41" fmla="*/ 13732 f33 1"/>
                <a:gd name="f42" fmla="*/ 165057 f34 1"/>
                <a:gd name="f43" fmla="*/ 158201 f34 1"/>
                <a:gd name="f44" fmla="*/ 19 f33 1"/>
                <a:gd name="f45" fmla="*/ 7364 f34 1"/>
                <a:gd name="f46" fmla="*/ 26 f34 1"/>
                <a:gd name="f47" fmla="*/ 6355 f33 1"/>
                <a:gd name="f48" fmla="+- f35 0 f1"/>
                <a:gd name="f49" fmla="*/ f38 1 165057"/>
                <a:gd name="f50" fmla="*/ f39 1 13731"/>
                <a:gd name="f51" fmla="*/ f40 1 165057"/>
                <a:gd name="f52" fmla="*/ f41 1 13731"/>
                <a:gd name="f53" fmla="*/ f42 1 165057"/>
                <a:gd name="f54" fmla="*/ f43 1 165057"/>
                <a:gd name="f55" fmla="*/ f44 1 13731"/>
                <a:gd name="f56" fmla="*/ f45 1 165057"/>
                <a:gd name="f57" fmla="*/ f46 1 165057"/>
                <a:gd name="f58" fmla="*/ f47 1 13731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6"/>
                <a:gd name="f66" fmla="*/ f52 1 f37"/>
                <a:gd name="f67" fmla="*/ f53 1 f36"/>
                <a:gd name="f68" fmla="*/ f54 1 f36"/>
                <a:gd name="f69" fmla="*/ f55 1 f37"/>
                <a:gd name="f70" fmla="*/ f56 1 f36"/>
                <a:gd name="f71" fmla="*/ f57 1 f36"/>
                <a:gd name="f72" fmla="*/ f58 1 f37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7 1"/>
                <a:gd name="f80" fmla="*/ f66 f28 1"/>
                <a:gd name="f81" fmla="*/ f67 f27 1"/>
                <a:gd name="f82" fmla="*/ f68 f27 1"/>
                <a:gd name="f83" fmla="*/ f69 f28 1"/>
                <a:gd name="f84" fmla="*/ f70 f27 1"/>
                <a:gd name="f85" fmla="*/ f71 f27 1"/>
                <a:gd name="f86" fmla="*/ f72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9" y="f80"/>
                </a:cxn>
                <a:cxn ang="f48">
                  <a:pos x="f81" y="f80"/>
                </a:cxn>
                <a:cxn ang="f48">
                  <a:pos x="f82" y="f78"/>
                </a:cxn>
                <a:cxn ang="f48">
                  <a:pos x="f81" y="f83"/>
                </a:cxn>
                <a:cxn ang="f48">
                  <a:pos x="f84" y="f83"/>
                </a:cxn>
                <a:cxn ang="f48">
                  <a:pos x="f85" y="f86"/>
                </a:cxn>
                <a:cxn ang="f48">
                  <a:pos x="f77" y="f78"/>
                </a:cxn>
              </a:cxnLst>
              <a:rect l="f73" t="f76" r="f74" b="f75"/>
              <a:pathLst>
                <a:path w="165057" h="13731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6" y="f11"/>
                  </a:lnTo>
                  <a:cubicBezTo>
                    <a:pt x="f13" y="f11"/>
                    <a:pt x="f14" y="f9"/>
                    <a:pt x="f14" y="f8"/>
                  </a:cubicBezTo>
                  <a:cubicBezTo>
                    <a:pt x="f14" y="f15"/>
                    <a:pt x="f13" y="f16"/>
                    <a:pt x="f6" y="f16"/>
                  </a:cubicBezTo>
                  <a:lnTo>
                    <a:pt x="f17" y="f16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5" y="f24"/>
                    <a:pt x="f5" y="f2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6" name="Freeform: Shape 1066">
              <a:extLst>
                <a:ext uri="{FF2B5EF4-FFF2-40B4-BE49-F238E27FC236}">
                  <a16:creationId xmlns:a16="http://schemas.microsoft.com/office/drawing/2014/main" id="{373C64E5-24CC-38B2-8252-996BEFBE9015}"/>
                </a:ext>
              </a:extLst>
            </p:cNvPr>
            <p:cNvSpPr/>
            <p:nvPr/>
          </p:nvSpPr>
          <p:spPr>
            <a:xfrm>
              <a:off x="11766279" y="6500369"/>
              <a:ext cx="13716" cy="77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7745"/>
                <a:gd name="f8" fmla="val 6857"/>
                <a:gd name="f9" fmla="val 10640"/>
                <a:gd name="f10" fmla="val 13713"/>
                <a:gd name="f11" fmla="val 4672"/>
                <a:gd name="f12" fmla="val 889"/>
                <a:gd name="f13" fmla="val 3784"/>
                <a:gd name="f14" fmla="val 6856"/>
                <a:gd name="f15" fmla="val 3073"/>
                <a:gd name="f16" fmla="val 1016"/>
                <a:gd name="f17" fmla="val 64"/>
                <a:gd name="f18" fmla="val 4748"/>
                <a:gd name="f19" fmla="val 3124"/>
                <a:gd name="f20" fmla="+- 0 0 -90"/>
                <a:gd name="f21" fmla="*/ f3 1 13712"/>
                <a:gd name="f22" fmla="*/ f4 1 774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3712"/>
                <a:gd name="f31" fmla="*/ f27 1 7745"/>
                <a:gd name="f32" fmla="*/ 6857 f28 1"/>
                <a:gd name="f33" fmla="*/ 7745 f27 1"/>
                <a:gd name="f34" fmla="*/ 13713 f28 1"/>
                <a:gd name="f35" fmla="*/ 889 f27 1"/>
                <a:gd name="f36" fmla="*/ 0 f27 1"/>
                <a:gd name="f37" fmla="*/ 6856 f27 1"/>
                <a:gd name="f38" fmla="*/ 0 f28 1"/>
                <a:gd name="f39" fmla="*/ 1016 f27 1"/>
                <a:gd name="f40" fmla="+- f29 0 f1"/>
                <a:gd name="f41" fmla="*/ f32 1 13712"/>
                <a:gd name="f42" fmla="*/ f33 1 7745"/>
                <a:gd name="f43" fmla="*/ f34 1 13712"/>
                <a:gd name="f44" fmla="*/ f35 1 7745"/>
                <a:gd name="f45" fmla="*/ f36 1 7745"/>
                <a:gd name="f46" fmla="*/ f37 1 7745"/>
                <a:gd name="f47" fmla="*/ f38 1 13712"/>
                <a:gd name="f48" fmla="*/ f39 1 7745"/>
                <a:gd name="f49" fmla="*/ f23 1 f30"/>
                <a:gd name="f50" fmla="*/ f24 1 f30"/>
                <a:gd name="f51" fmla="*/ f23 1 f31"/>
                <a:gd name="f52" fmla="*/ f25 1 f31"/>
                <a:gd name="f53" fmla="*/ f41 1 f30"/>
                <a:gd name="f54" fmla="*/ f42 1 f31"/>
                <a:gd name="f55" fmla="*/ f43 1 f30"/>
                <a:gd name="f56" fmla="*/ f44 1 f31"/>
                <a:gd name="f57" fmla="*/ f45 1 f31"/>
                <a:gd name="f58" fmla="*/ f46 1 f31"/>
                <a:gd name="f59" fmla="*/ f47 1 f30"/>
                <a:gd name="f60" fmla="*/ f48 1 f31"/>
                <a:gd name="f61" fmla="*/ f49 f21 1"/>
                <a:gd name="f62" fmla="*/ f50 f21 1"/>
                <a:gd name="f63" fmla="*/ f52 f22 1"/>
                <a:gd name="f64" fmla="*/ f51 f22 1"/>
                <a:gd name="f65" fmla="*/ f53 f21 1"/>
                <a:gd name="f66" fmla="*/ f54 f22 1"/>
                <a:gd name="f67" fmla="*/ f55 f21 1"/>
                <a:gd name="f68" fmla="*/ f56 f22 1"/>
                <a:gd name="f69" fmla="*/ f57 f22 1"/>
                <a:gd name="f70" fmla="*/ f58 f22 1"/>
                <a:gd name="f71" fmla="*/ f59 f21 1"/>
                <a:gd name="f72" fmla="*/ f60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5" y="f66"/>
                </a:cxn>
                <a:cxn ang="f40">
                  <a:pos x="f67" y="f68"/>
                </a:cxn>
                <a:cxn ang="f40">
                  <a:pos x="f67" y="f69"/>
                </a:cxn>
                <a:cxn ang="f40">
                  <a:pos x="f65" y="f70"/>
                </a:cxn>
                <a:cxn ang="f40">
                  <a:pos x="f71" y="f69"/>
                </a:cxn>
                <a:cxn ang="f40">
                  <a:pos x="f71" y="f72"/>
                </a:cxn>
                <a:cxn ang="f40">
                  <a:pos x="f65" y="f66"/>
                </a:cxn>
              </a:cxnLst>
              <a:rect l="f61" t="f64" r="f62" b="f63"/>
              <a:pathLst>
                <a:path w="13712" h="7745">
                  <a:moveTo>
                    <a:pt x="f8" y="f7"/>
                  </a:moveTo>
                  <a:cubicBezTo>
                    <a:pt x="f9" y="f7"/>
                    <a:pt x="f10" y="f11"/>
                    <a:pt x="f10" y="f12"/>
                  </a:cubicBezTo>
                  <a:lnTo>
                    <a:pt x="f10" y="f5"/>
                  </a:lnTo>
                  <a:cubicBezTo>
                    <a:pt x="f10" y="f13"/>
                    <a:pt x="f9" y="f14"/>
                    <a:pt x="f8" y="f14"/>
                  </a:cubicBezTo>
                  <a:cubicBezTo>
                    <a:pt x="f15" y="f14"/>
                    <a:pt x="f5" y="f13"/>
                    <a:pt x="f5" y="f5"/>
                  </a:cubicBezTo>
                  <a:lnTo>
                    <a:pt x="f5" y="f16"/>
                  </a:lnTo>
                  <a:cubicBezTo>
                    <a:pt x="f17" y="f18"/>
                    <a:pt x="f19" y="f7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7" name="Freeform: Shape 1067">
              <a:extLst>
                <a:ext uri="{FF2B5EF4-FFF2-40B4-BE49-F238E27FC236}">
                  <a16:creationId xmlns:a16="http://schemas.microsoft.com/office/drawing/2014/main" id="{8F531A55-2BD8-B4C9-D8EA-C38D5D691F4A}"/>
                </a:ext>
              </a:extLst>
            </p:cNvPr>
            <p:cNvSpPr/>
            <p:nvPr/>
          </p:nvSpPr>
          <p:spPr>
            <a:xfrm>
              <a:off x="11766279" y="6416061"/>
              <a:ext cx="13716" cy="911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91162"/>
                <a:gd name="f8" fmla="val 84306"/>
                <a:gd name="f9" fmla="val 88090"/>
                <a:gd name="f10" fmla="val 3073"/>
                <a:gd name="f11" fmla="val 91163"/>
                <a:gd name="f12" fmla="val 6857"/>
                <a:gd name="f13" fmla="val 10640"/>
                <a:gd name="f14" fmla="val 13713"/>
                <a:gd name="f15" fmla="val 6856"/>
                <a:gd name="f16" fmla="val 6094"/>
                <a:gd name="f17" fmla="val 5713"/>
                <a:gd name="f18" fmla="val 13116"/>
                <a:gd name="f19" fmla="val 2450"/>
                <a:gd name="f20" fmla="val 10297"/>
                <a:gd name="f21" fmla="val 64"/>
                <a:gd name="f22" fmla="val 6984"/>
                <a:gd name="f23" fmla="val 3200"/>
                <a:gd name="f24" fmla="val 127"/>
                <a:gd name="f25" fmla="+- 0 0 -90"/>
                <a:gd name="f26" fmla="*/ f3 1 13712"/>
                <a:gd name="f27" fmla="*/ f4 1 9116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3712"/>
                <a:gd name="f36" fmla="*/ f32 1 91162"/>
                <a:gd name="f37" fmla="*/ 0 f33 1"/>
                <a:gd name="f38" fmla="*/ 84306 f32 1"/>
                <a:gd name="f39" fmla="*/ 6857 f33 1"/>
                <a:gd name="f40" fmla="*/ 91163 f32 1"/>
                <a:gd name="f41" fmla="*/ 13713 f33 1"/>
                <a:gd name="f42" fmla="*/ 6856 f32 1"/>
                <a:gd name="f43" fmla="*/ 5713 f32 1"/>
                <a:gd name="f44" fmla="*/ 6984 f33 1"/>
                <a:gd name="f45" fmla="*/ 0 f32 1"/>
                <a:gd name="f46" fmla="*/ 127 f33 1"/>
                <a:gd name="f47" fmla="+- f34 0 f1"/>
                <a:gd name="f48" fmla="*/ f37 1 13712"/>
                <a:gd name="f49" fmla="*/ f38 1 91162"/>
                <a:gd name="f50" fmla="*/ f39 1 13712"/>
                <a:gd name="f51" fmla="*/ f40 1 91162"/>
                <a:gd name="f52" fmla="*/ f41 1 13712"/>
                <a:gd name="f53" fmla="*/ f42 1 91162"/>
                <a:gd name="f54" fmla="*/ f43 1 91162"/>
                <a:gd name="f55" fmla="*/ f44 1 13712"/>
                <a:gd name="f56" fmla="*/ f45 1 91162"/>
                <a:gd name="f57" fmla="*/ f46 1 13712"/>
                <a:gd name="f58" fmla="*/ f28 1 f35"/>
                <a:gd name="f59" fmla="*/ f29 1 f35"/>
                <a:gd name="f60" fmla="*/ f28 1 f36"/>
                <a:gd name="f61" fmla="*/ f30 1 f36"/>
                <a:gd name="f62" fmla="*/ f48 1 f35"/>
                <a:gd name="f63" fmla="*/ f49 1 f36"/>
                <a:gd name="f64" fmla="*/ f50 1 f35"/>
                <a:gd name="f65" fmla="*/ f51 1 f36"/>
                <a:gd name="f66" fmla="*/ f52 1 f35"/>
                <a:gd name="f67" fmla="*/ f53 1 f36"/>
                <a:gd name="f68" fmla="*/ f54 1 f36"/>
                <a:gd name="f69" fmla="*/ f55 1 f35"/>
                <a:gd name="f70" fmla="*/ f56 1 f36"/>
                <a:gd name="f71" fmla="*/ f57 1 f35"/>
                <a:gd name="f72" fmla="*/ f58 f26 1"/>
                <a:gd name="f73" fmla="*/ f59 f26 1"/>
                <a:gd name="f74" fmla="*/ f61 f27 1"/>
                <a:gd name="f75" fmla="*/ f60 f27 1"/>
                <a:gd name="f76" fmla="*/ f62 f26 1"/>
                <a:gd name="f77" fmla="*/ f63 f27 1"/>
                <a:gd name="f78" fmla="*/ f64 f26 1"/>
                <a:gd name="f79" fmla="*/ f65 f27 1"/>
                <a:gd name="f80" fmla="*/ f66 f26 1"/>
                <a:gd name="f81" fmla="*/ f67 f27 1"/>
                <a:gd name="f82" fmla="*/ f68 f27 1"/>
                <a:gd name="f83" fmla="*/ f69 f26 1"/>
                <a:gd name="f84" fmla="*/ f70 f27 1"/>
                <a:gd name="f85" fmla="*/ f71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6" y="f77"/>
                </a:cxn>
                <a:cxn ang="f47">
                  <a:pos x="f78" y="f79"/>
                </a:cxn>
                <a:cxn ang="f47">
                  <a:pos x="f80" y="f77"/>
                </a:cxn>
                <a:cxn ang="f47">
                  <a:pos x="f80" y="f81"/>
                </a:cxn>
                <a:cxn ang="f47">
                  <a:pos x="f80" y="f82"/>
                </a:cxn>
                <a:cxn ang="f47">
                  <a:pos x="f83" y="f84"/>
                </a:cxn>
                <a:cxn ang="f47">
                  <a:pos x="f85" y="f81"/>
                </a:cxn>
                <a:cxn ang="f47">
                  <a:pos x="f85" y="f77"/>
                </a:cxn>
              </a:cxnLst>
              <a:rect l="f72" t="f75" r="f73" b="f74"/>
              <a:pathLst>
                <a:path w="13712" h="91162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cubicBezTo>
                    <a:pt x="f13" y="f11"/>
                    <a:pt x="f14" y="f9"/>
                    <a:pt x="f14" y="f8"/>
                  </a:cubicBezTo>
                  <a:lnTo>
                    <a:pt x="f14" y="f15"/>
                  </a:lnTo>
                  <a:cubicBezTo>
                    <a:pt x="f14" y="f15"/>
                    <a:pt x="f14" y="f16"/>
                    <a:pt x="f14" y="f17"/>
                  </a:cubicBezTo>
                  <a:cubicBezTo>
                    <a:pt x="f18" y="f19"/>
                    <a:pt x="f20" y="f21"/>
                    <a:pt x="f22" y="f5"/>
                  </a:cubicBezTo>
                  <a:cubicBezTo>
                    <a:pt x="f23" y="f5"/>
                    <a:pt x="f24" y="f10"/>
                    <a:pt x="f24" y="f15"/>
                  </a:cubicBezTo>
                  <a:lnTo>
                    <a:pt x="f24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8" name="Freeform: Shape 1068">
              <a:extLst>
                <a:ext uri="{FF2B5EF4-FFF2-40B4-BE49-F238E27FC236}">
                  <a16:creationId xmlns:a16="http://schemas.microsoft.com/office/drawing/2014/main" id="{F25E891F-314A-6E44-975C-E2298A613C55}"/>
                </a:ext>
              </a:extLst>
            </p:cNvPr>
            <p:cNvSpPr/>
            <p:nvPr/>
          </p:nvSpPr>
          <p:spPr>
            <a:xfrm>
              <a:off x="10430204" y="6116805"/>
              <a:ext cx="45582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81"/>
                <a:gd name="f7" fmla="val 13712"/>
                <a:gd name="f8" fmla="val 6856"/>
                <a:gd name="f9" fmla="val 10640"/>
                <a:gd name="f10" fmla="val 3073"/>
                <a:gd name="f11" fmla="val 13713"/>
                <a:gd name="f12" fmla="val 6857"/>
                <a:gd name="f13" fmla="val 41797"/>
                <a:gd name="f14" fmla="val 38725"/>
                <a:gd name="f15" fmla="val 6475"/>
                <a:gd name="f16" fmla="val 2844"/>
                <a:gd name="f17" fmla="val 203"/>
                <a:gd name="f18" fmla="val 3212"/>
                <a:gd name="f19" fmla="+- 0 0 -90"/>
                <a:gd name="f20" fmla="*/ f3 1 45581"/>
                <a:gd name="f21" fmla="*/ f4 1 1371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5581"/>
                <a:gd name="f30" fmla="*/ f26 1 13712"/>
                <a:gd name="f31" fmla="*/ 0 f27 1"/>
                <a:gd name="f32" fmla="*/ 6856 f26 1"/>
                <a:gd name="f33" fmla="*/ 6857 f27 1"/>
                <a:gd name="f34" fmla="*/ 13713 f26 1"/>
                <a:gd name="f35" fmla="*/ 45581 f27 1"/>
                <a:gd name="f36" fmla="*/ 38725 f27 1"/>
                <a:gd name="f37" fmla="*/ 0 f26 1"/>
                <a:gd name="f38" fmla="*/ 6475 f27 1"/>
                <a:gd name="f39" fmla="+- f28 0 f1"/>
                <a:gd name="f40" fmla="*/ f31 1 45581"/>
                <a:gd name="f41" fmla="*/ f32 1 13712"/>
                <a:gd name="f42" fmla="*/ f33 1 45581"/>
                <a:gd name="f43" fmla="*/ f34 1 13712"/>
                <a:gd name="f44" fmla="*/ f35 1 45581"/>
                <a:gd name="f45" fmla="*/ f36 1 45581"/>
                <a:gd name="f46" fmla="*/ f37 1 13712"/>
                <a:gd name="f47" fmla="*/ f38 1 45581"/>
                <a:gd name="f48" fmla="*/ f22 1 f29"/>
                <a:gd name="f49" fmla="*/ f23 1 f29"/>
                <a:gd name="f50" fmla="*/ f22 1 f30"/>
                <a:gd name="f51" fmla="*/ f24 1 f30"/>
                <a:gd name="f52" fmla="*/ f40 1 f29"/>
                <a:gd name="f53" fmla="*/ f41 1 f30"/>
                <a:gd name="f54" fmla="*/ f42 1 f29"/>
                <a:gd name="f55" fmla="*/ f43 1 f30"/>
                <a:gd name="f56" fmla="*/ f44 1 f29"/>
                <a:gd name="f57" fmla="*/ f45 1 f29"/>
                <a:gd name="f58" fmla="*/ f46 1 f30"/>
                <a:gd name="f59" fmla="*/ f47 1 f29"/>
                <a:gd name="f60" fmla="*/ f48 f20 1"/>
                <a:gd name="f61" fmla="*/ f49 f20 1"/>
                <a:gd name="f62" fmla="*/ f51 f21 1"/>
                <a:gd name="f63" fmla="*/ f50 f21 1"/>
                <a:gd name="f64" fmla="*/ f52 f20 1"/>
                <a:gd name="f65" fmla="*/ f53 f21 1"/>
                <a:gd name="f66" fmla="*/ f54 f20 1"/>
                <a:gd name="f67" fmla="*/ f55 f21 1"/>
                <a:gd name="f68" fmla="*/ f56 f20 1"/>
                <a:gd name="f69" fmla="*/ f57 f20 1"/>
                <a:gd name="f70" fmla="*/ f58 f21 1"/>
                <a:gd name="f71" fmla="*/ f59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4" y="f65"/>
                </a:cxn>
                <a:cxn ang="f39">
                  <a:pos x="f66" y="f67"/>
                </a:cxn>
                <a:cxn ang="f39">
                  <a:pos x="f68" y="f67"/>
                </a:cxn>
                <a:cxn ang="f39">
                  <a:pos x="f69" y="f65"/>
                </a:cxn>
                <a:cxn ang="f39">
                  <a:pos x="f68" y="f70"/>
                </a:cxn>
                <a:cxn ang="f39">
                  <a:pos x="f71" y="f70"/>
                </a:cxn>
                <a:cxn ang="f39">
                  <a:pos x="f64" y="f65"/>
                </a:cxn>
              </a:cxnLst>
              <a:rect l="f60" t="f63" r="f61" b="f62"/>
              <a:pathLst>
                <a:path w="45581" h="13712">
                  <a:moveTo>
                    <a:pt x="f5" y="f8"/>
                  </a:moveTo>
                  <a:cubicBezTo>
                    <a:pt x="f5" y="f9"/>
                    <a:pt x="f10" y="f11"/>
                    <a:pt x="f12" y="f11"/>
                  </a:cubicBezTo>
                  <a:lnTo>
                    <a:pt x="f6" y="f11"/>
                  </a:lnTo>
                  <a:cubicBezTo>
                    <a:pt x="f13" y="f11"/>
                    <a:pt x="f14" y="f9"/>
                    <a:pt x="f14" y="f8"/>
                  </a:cubicBezTo>
                  <a:cubicBezTo>
                    <a:pt x="f14" y="f10"/>
                    <a:pt x="f13" y="f5"/>
                    <a:pt x="f6" y="f5"/>
                  </a:cubicBezTo>
                  <a:lnTo>
                    <a:pt x="f15" y="f5"/>
                  </a:lnTo>
                  <a:cubicBezTo>
                    <a:pt x="f16" y="f17"/>
                    <a:pt x="f5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9" name="Freeform: Shape 1069">
              <a:extLst>
                <a:ext uri="{FF2B5EF4-FFF2-40B4-BE49-F238E27FC236}">
                  <a16:creationId xmlns:a16="http://schemas.microsoft.com/office/drawing/2014/main" id="{12DDBF1A-D80C-621D-E697-037919C8C9D0}"/>
                </a:ext>
              </a:extLst>
            </p:cNvPr>
            <p:cNvSpPr/>
            <p:nvPr/>
          </p:nvSpPr>
          <p:spPr>
            <a:xfrm>
              <a:off x="10468801" y="6116805"/>
              <a:ext cx="10158" cy="13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7"/>
                <a:gd name="f7" fmla="val 13712"/>
                <a:gd name="f8" fmla="val 6856"/>
                <a:gd name="f9" fmla="val 63"/>
                <a:gd name="f10" fmla="val 10665"/>
                <a:gd name="f11" fmla="val 3174"/>
                <a:gd name="f12" fmla="val 13713"/>
                <a:gd name="f13" fmla="val 6983"/>
                <a:gd name="f14" fmla="val 6373"/>
                <a:gd name="f15" fmla="val 3300"/>
                <a:gd name="f16" fmla="val 10640"/>
                <a:gd name="f17" fmla="val 3073"/>
                <a:gd name="f18" fmla="val 3047"/>
                <a:gd name="f19" fmla="+- 0 0 -90"/>
                <a:gd name="f20" fmla="*/ f3 1 10157"/>
                <a:gd name="f21" fmla="*/ f4 1 13712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0157"/>
                <a:gd name="f30" fmla="*/ f26 1 13712"/>
                <a:gd name="f31" fmla="*/ 0 f27 1"/>
                <a:gd name="f32" fmla="*/ 6856 f26 1"/>
                <a:gd name="f33" fmla="*/ 6983 f27 1"/>
                <a:gd name="f34" fmla="*/ 13713 f26 1"/>
                <a:gd name="f35" fmla="*/ 10157 f27 1"/>
                <a:gd name="f36" fmla="*/ 3300 f27 1"/>
                <a:gd name="f37" fmla="*/ 0 f26 1"/>
                <a:gd name="f38" fmla="+- f28 0 f1"/>
                <a:gd name="f39" fmla="*/ f31 1 10157"/>
                <a:gd name="f40" fmla="*/ f32 1 13712"/>
                <a:gd name="f41" fmla="*/ f33 1 10157"/>
                <a:gd name="f42" fmla="*/ f34 1 13712"/>
                <a:gd name="f43" fmla="*/ f35 1 10157"/>
                <a:gd name="f44" fmla="*/ f36 1 10157"/>
                <a:gd name="f45" fmla="*/ f37 1 13712"/>
                <a:gd name="f46" fmla="*/ f22 1 f29"/>
                <a:gd name="f47" fmla="*/ f23 1 f29"/>
                <a:gd name="f48" fmla="*/ f22 1 f30"/>
                <a:gd name="f49" fmla="*/ f24 1 f30"/>
                <a:gd name="f50" fmla="*/ f39 1 f29"/>
                <a:gd name="f51" fmla="*/ f40 1 f30"/>
                <a:gd name="f52" fmla="*/ f41 1 f29"/>
                <a:gd name="f53" fmla="*/ f42 1 f30"/>
                <a:gd name="f54" fmla="*/ f43 1 f29"/>
                <a:gd name="f55" fmla="*/ f44 1 f29"/>
                <a:gd name="f56" fmla="*/ f45 1 f30"/>
                <a:gd name="f57" fmla="*/ f46 f20 1"/>
                <a:gd name="f58" fmla="*/ f47 f20 1"/>
                <a:gd name="f59" fmla="*/ f49 f21 1"/>
                <a:gd name="f60" fmla="*/ f48 f21 1"/>
                <a:gd name="f61" fmla="*/ f50 f20 1"/>
                <a:gd name="f62" fmla="*/ f51 f21 1"/>
                <a:gd name="f63" fmla="*/ f52 f20 1"/>
                <a:gd name="f64" fmla="*/ f53 f21 1"/>
                <a:gd name="f65" fmla="*/ f54 f20 1"/>
                <a:gd name="f66" fmla="*/ f55 f20 1"/>
                <a:gd name="f67" fmla="*/ f56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1" y="f62"/>
                </a:cxn>
                <a:cxn ang="f38">
                  <a:pos x="f63" y="f64"/>
                </a:cxn>
                <a:cxn ang="f38">
                  <a:pos x="f65" y="f64"/>
                </a:cxn>
                <a:cxn ang="f38">
                  <a:pos x="f66" y="f62"/>
                </a:cxn>
                <a:cxn ang="f38">
                  <a:pos x="f65" y="f67"/>
                </a:cxn>
                <a:cxn ang="f38">
                  <a:pos x="f63" y="f67"/>
                </a:cxn>
                <a:cxn ang="f38">
                  <a:pos x="f61" y="f62"/>
                </a:cxn>
              </a:cxnLst>
              <a:rect l="f57" t="f60" r="f58" b="f59"/>
              <a:pathLst>
                <a:path w="10157" h="13712">
                  <a:moveTo>
                    <a:pt x="f5" y="f8"/>
                  </a:moveTo>
                  <a:cubicBezTo>
                    <a:pt x="f9" y="f10"/>
                    <a:pt x="f11" y="f12"/>
                    <a:pt x="f13" y="f12"/>
                  </a:cubicBezTo>
                  <a:lnTo>
                    <a:pt x="f6" y="f12"/>
                  </a:lnTo>
                  <a:cubicBezTo>
                    <a:pt x="f14" y="f12"/>
                    <a:pt x="f15" y="f16"/>
                    <a:pt x="f15" y="f8"/>
                  </a:cubicBezTo>
                  <a:cubicBezTo>
                    <a:pt x="f15" y="f17"/>
                    <a:pt x="f14" y="f5"/>
                    <a:pt x="f6" y="f5"/>
                  </a:cubicBezTo>
                  <a:lnTo>
                    <a:pt x="f13" y="f5"/>
                  </a:lnTo>
                  <a:cubicBezTo>
                    <a:pt x="f11" y="f5"/>
                    <a:pt x="f9" y="f1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0" name="Freeform: Shape 1070">
              <a:extLst>
                <a:ext uri="{FF2B5EF4-FFF2-40B4-BE49-F238E27FC236}">
                  <a16:creationId xmlns:a16="http://schemas.microsoft.com/office/drawing/2014/main" id="{14E7F7D8-B5EB-C2EE-4EFD-D0DBF95DC6E7}"/>
                </a:ext>
              </a:extLst>
            </p:cNvPr>
            <p:cNvSpPr/>
            <p:nvPr/>
          </p:nvSpPr>
          <p:spPr>
            <a:xfrm>
              <a:off x="10472101" y="6117125"/>
              <a:ext cx="22311" cy="133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314"/>
                <a:gd name="f7" fmla="val 13391"/>
                <a:gd name="f8" fmla="val 6535"/>
                <a:gd name="f9" fmla="val 10319"/>
                <a:gd name="f10" fmla="val 3073"/>
                <a:gd name="f11" fmla="val 6857"/>
                <a:gd name="f12" fmla="val 15363"/>
                <a:gd name="f13" fmla="val 19147"/>
                <a:gd name="f14" fmla="val 22219"/>
                <a:gd name="f15" fmla="val 22346"/>
                <a:gd name="f16" fmla="val 5862"/>
                <a:gd name="f17" fmla="val 5176"/>
                <a:gd name="f18" fmla="val 4504"/>
                <a:gd name="f19" fmla="val 21978"/>
                <a:gd name="f20" fmla="val 3843"/>
                <a:gd name="f21" fmla="val 21674"/>
                <a:gd name="f22" fmla="val 3208"/>
                <a:gd name="f23" fmla="val 21330"/>
                <a:gd name="f24" fmla="val 2599"/>
                <a:gd name="f25" fmla="val 20315"/>
                <a:gd name="f26" fmla="val 1456"/>
                <a:gd name="f27" fmla="val 19299"/>
                <a:gd name="f28" fmla="val 695"/>
                <a:gd name="f29" fmla="val 18156"/>
                <a:gd name="f30" fmla="val 60"/>
                <a:gd name="f31" fmla="val 16633"/>
                <a:gd name="f32" fmla="val 7746"/>
                <a:gd name="f33" fmla="val 3987"/>
                <a:gd name="f34" fmla="val -436"/>
                <a:gd name="f35" fmla="val 546"/>
                <a:gd name="f36" fmla="val 2205"/>
                <a:gd name="f37" fmla="val 51"/>
                <a:gd name="f38" fmla="val 5964"/>
                <a:gd name="f39" fmla="val 26"/>
                <a:gd name="f40" fmla="val 6154"/>
                <a:gd name="f41" fmla="val 13"/>
                <a:gd name="f42" fmla="val 6345"/>
                <a:gd name="f43" fmla="+- 0 0 -90"/>
                <a:gd name="f44" fmla="*/ f3 1 22314"/>
                <a:gd name="f45" fmla="*/ f4 1 13391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22314"/>
                <a:gd name="f54" fmla="*/ f50 1 13391"/>
                <a:gd name="f55" fmla="*/ 0 f51 1"/>
                <a:gd name="f56" fmla="*/ 6535 f50 1"/>
                <a:gd name="f57" fmla="*/ 6857 f51 1"/>
                <a:gd name="f58" fmla="*/ 13391 f50 1"/>
                <a:gd name="f59" fmla="*/ 15363 f51 1"/>
                <a:gd name="f60" fmla="*/ 22219 f51 1"/>
                <a:gd name="f61" fmla="*/ 4504 f50 1"/>
                <a:gd name="f62" fmla="*/ 21330 f51 1"/>
                <a:gd name="f63" fmla="*/ 2599 f50 1"/>
                <a:gd name="f64" fmla="*/ 20315 f51 1"/>
                <a:gd name="f65" fmla="*/ 1456 f50 1"/>
                <a:gd name="f66" fmla="*/ 19299 f51 1"/>
                <a:gd name="f67" fmla="*/ 695 f50 1"/>
                <a:gd name="f68" fmla="*/ 18156 f51 1"/>
                <a:gd name="f69" fmla="*/ 60 f50 1"/>
                <a:gd name="f70" fmla="*/ 16633 f51 1"/>
                <a:gd name="f71" fmla="*/ 7746 f51 1"/>
                <a:gd name="f72" fmla="*/ 51 f51 1"/>
                <a:gd name="f73" fmla="*/ 5964 f50 1"/>
                <a:gd name="f74" fmla="+- f52 0 f1"/>
                <a:gd name="f75" fmla="*/ f55 1 22314"/>
                <a:gd name="f76" fmla="*/ f56 1 13391"/>
                <a:gd name="f77" fmla="*/ f57 1 22314"/>
                <a:gd name="f78" fmla="*/ f58 1 13391"/>
                <a:gd name="f79" fmla="*/ f59 1 22314"/>
                <a:gd name="f80" fmla="*/ f60 1 22314"/>
                <a:gd name="f81" fmla="*/ f61 1 13391"/>
                <a:gd name="f82" fmla="*/ f62 1 22314"/>
                <a:gd name="f83" fmla="*/ f63 1 13391"/>
                <a:gd name="f84" fmla="*/ f64 1 22314"/>
                <a:gd name="f85" fmla="*/ f65 1 13391"/>
                <a:gd name="f86" fmla="*/ f66 1 22314"/>
                <a:gd name="f87" fmla="*/ f67 1 13391"/>
                <a:gd name="f88" fmla="*/ f68 1 22314"/>
                <a:gd name="f89" fmla="*/ f69 1 13391"/>
                <a:gd name="f90" fmla="*/ f70 1 22314"/>
                <a:gd name="f91" fmla="*/ f71 1 22314"/>
                <a:gd name="f92" fmla="*/ f72 1 22314"/>
                <a:gd name="f93" fmla="*/ f73 1 13391"/>
                <a:gd name="f94" fmla="*/ f46 1 f53"/>
                <a:gd name="f95" fmla="*/ f47 1 f53"/>
                <a:gd name="f96" fmla="*/ f46 1 f54"/>
                <a:gd name="f97" fmla="*/ f48 1 f54"/>
                <a:gd name="f98" fmla="*/ f75 1 f53"/>
                <a:gd name="f99" fmla="*/ f76 1 f54"/>
                <a:gd name="f100" fmla="*/ f77 1 f53"/>
                <a:gd name="f101" fmla="*/ f78 1 f54"/>
                <a:gd name="f102" fmla="*/ f79 1 f53"/>
                <a:gd name="f103" fmla="*/ f80 1 f53"/>
                <a:gd name="f104" fmla="*/ f81 1 f54"/>
                <a:gd name="f105" fmla="*/ f82 1 f53"/>
                <a:gd name="f106" fmla="*/ f83 1 f54"/>
                <a:gd name="f107" fmla="*/ f84 1 f53"/>
                <a:gd name="f108" fmla="*/ f85 1 f54"/>
                <a:gd name="f109" fmla="*/ f86 1 f53"/>
                <a:gd name="f110" fmla="*/ f87 1 f54"/>
                <a:gd name="f111" fmla="*/ f88 1 f53"/>
                <a:gd name="f112" fmla="*/ f89 1 f54"/>
                <a:gd name="f113" fmla="*/ f90 1 f53"/>
                <a:gd name="f114" fmla="*/ f91 1 f53"/>
                <a:gd name="f115" fmla="*/ f92 1 f53"/>
                <a:gd name="f116" fmla="*/ f93 1 f54"/>
                <a:gd name="f117" fmla="*/ f94 f44 1"/>
                <a:gd name="f118" fmla="*/ f95 f44 1"/>
                <a:gd name="f119" fmla="*/ f97 f45 1"/>
                <a:gd name="f120" fmla="*/ f96 f45 1"/>
                <a:gd name="f121" fmla="*/ f98 f44 1"/>
                <a:gd name="f122" fmla="*/ f99 f45 1"/>
                <a:gd name="f123" fmla="*/ f100 f44 1"/>
                <a:gd name="f124" fmla="*/ f101 f45 1"/>
                <a:gd name="f125" fmla="*/ f102 f44 1"/>
                <a:gd name="f126" fmla="*/ f103 f44 1"/>
                <a:gd name="f127" fmla="*/ f104 f45 1"/>
                <a:gd name="f128" fmla="*/ f105 f44 1"/>
                <a:gd name="f129" fmla="*/ f106 f45 1"/>
                <a:gd name="f130" fmla="*/ f107 f44 1"/>
                <a:gd name="f131" fmla="*/ f108 f45 1"/>
                <a:gd name="f132" fmla="*/ f109 f44 1"/>
                <a:gd name="f133" fmla="*/ f110 f45 1"/>
                <a:gd name="f134" fmla="*/ f111 f44 1"/>
                <a:gd name="f135" fmla="*/ f112 f45 1"/>
                <a:gd name="f136" fmla="*/ f113 f44 1"/>
                <a:gd name="f137" fmla="*/ f114 f44 1"/>
                <a:gd name="f138" fmla="*/ f115 f44 1"/>
                <a:gd name="f139" fmla="*/ f116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1" y="f122"/>
                </a:cxn>
                <a:cxn ang="f74">
                  <a:pos x="f123" y="f124"/>
                </a:cxn>
                <a:cxn ang="f74">
                  <a:pos x="f125" y="f124"/>
                </a:cxn>
                <a:cxn ang="f74">
                  <a:pos x="f126" y="f122"/>
                </a:cxn>
                <a:cxn ang="f74">
                  <a:pos x="f126" y="f127"/>
                </a:cxn>
                <a:cxn ang="f74">
                  <a:pos x="f128" y="f129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34" y="f135"/>
                </a:cxn>
                <a:cxn ang="f74">
                  <a:pos x="f136" y="f135"/>
                </a:cxn>
                <a:cxn ang="f74">
                  <a:pos x="f137" y="f135"/>
                </a:cxn>
                <a:cxn ang="f74">
                  <a:pos x="f138" y="f139"/>
                </a:cxn>
                <a:cxn ang="f74">
                  <a:pos x="f121" y="f122"/>
                </a:cxn>
              </a:cxnLst>
              <a:rect l="f117" t="f120" r="f118" b="f119"/>
              <a:pathLst>
                <a:path w="22314" h="13391">
                  <a:moveTo>
                    <a:pt x="f5" y="f8"/>
                  </a:moveTo>
                  <a:cubicBezTo>
                    <a:pt x="f5" y="f9"/>
                    <a:pt x="f10" y="f7"/>
                    <a:pt x="f11" y="f7"/>
                  </a:cubicBezTo>
                  <a:lnTo>
                    <a:pt x="f12" y="f7"/>
                  </a:lnTo>
                  <a:cubicBezTo>
                    <a:pt x="f13" y="f7"/>
                    <a:pt x="f14" y="f9"/>
                    <a:pt x="f14" y="f8"/>
                  </a:cubicBezTo>
                  <a:cubicBezTo>
                    <a:pt x="f15" y="f16"/>
                    <a:pt x="f15" y="f17"/>
                    <a:pt x="f14" y="f18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lnTo>
                    <a:pt x="f31" y="f30"/>
                  </a:lnTo>
                  <a:lnTo>
                    <a:pt x="f32" y="f30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1" name="Freeform: Shape 1071">
              <a:extLst>
                <a:ext uri="{FF2B5EF4-FFF2-40B4-BE49-F238E27FC236}">
                  <a16:creationId xmlns:a16="http://schemas.microsoft.com/office/drawing/2014/main" id="{AE1DC6A9-6AC7-E4BA-E384-6D71FB9297D7}"/>
                </a:ext>
              </a:extLst>
            </p:cNvPr>
            <p:cNvSpPr/>
            <p:nvPr/>
          </p:nvSpPr>
          <p:spPr>
            <a:xfrm>
              <a:off x="11321131" y="5844963"/>
              <a:ext cx="13716" cy="6622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662262"/>
                <a:gd name="f8" fmla="val 6856"/>
                <a:gd name="f9" fmla="val 655406"/>
                <a:gd name="f10" fmla="val 659190"/>
                <a:gd name="f11" fmla="val 3073"/>
                <a:gd name="f12" fmla="val 662263"/>
                <a:gd name="f13" fmla="val 6857"/>
                <a:gd name="f14" fmla="val 10640"/>
                <a:gd name="f15" fmla="val 13713"/>
                <a:gd name="f16" fmla="val 3070"/>
                <a:gd name="f17" fmla="+- 0 0 -90"/>
                <a:gd name="f18" fmla="*/ f3 1 13712"/>
                <a:gd name="f19" fmla="*/ f4 1 66226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13712"/>
                <a:gd name="f28" fmla="*/ f24 1 662262"/>
                <a:gd name="f29" fmla="*/ 0 f25 1"/>
                <a:gd name="f30" fmla="*/ 6856 f24 1"/>
                <a:gd name="f31" fmla="*/ 655406 f24 1"/>
                <a:gd name="f32" fmla="*/ 6857 f25 1"/>
                <a:gd name="f33" fmla="*/ 662263 f24 1"/>
                <a:gd name="f34" fmla="*/ 13713 f25 1"/>
                <a:gd name="f35" fmla="*/ 0 f24 1"/>
                <a:gd name="f36" fmla="+- f26 0 f1"/>
                <a:gd name="f37" fmla="*/ f29 1 13712"/>
                <a:gd name="f38" fmla="*/ f30 1 662262"/>
                <a:gd name="f39" fmla="*/ f31 1 662262"/>
                <a:gd name="f40" fmla="*/ f32 1 13712"/>
                <a:gd name="f41" fmla="*/ f33 1 662262"/>
                <a:gd name="f42" fmla="*/ f34 1 13712"/>
                <a:gd name="f43" fmla="*/ f35 1 662262"/>
                <a:gd name="f44" fmla="*/ f20 1 f27"/>
                <a:gd name="f45" fmla="*/ f21 1 f27"/>
                <a:gd name="f46" fmla="*/ f20 1 f28"/>
                <a:gd name="f47" fmla="*/ f22 1 f28"/>
                <a:gd name="f48" fmla="*/ f37 1 f27"/>
                <a:gd name="f49" fmla="*/ f38 1 f28"/>
                <a:gd name="f50" fmla="*/ f39 1 f28"/>
                <a:gd name="f51" fmla="*/ f40 1 f27"/>
                <a:gd name="f52" fmla="*/ f41 1 f28"/>
                <a:gd name="f53" fmla="*/ f42 1 f27"/>
                <a:gd name="f54" fmla="*/ f43 1 f28"/>
                <a:gd name="f55" fmla="*/ f44 f18 1"/>
                <a:gd name="f56" fmla="*/ f45 f18 1"/>
                <a:gd name="f57" fmla="*/ f47 f19 1"/>
                <a:gd name="f58" fmla="*/ f46 f19 1"/>
                <a:gd name="f59" fmla="*/ f48 f18 1"/>
                <a:gd name="f60" fmla="*/ f49 f19 1"/>
                <a:gd name="f61" fmla="*/ f50 f19 1"/>
                <a:gd name="f62" fmla="*/ f51 f18 1"/>
                <a:gd name="f63" fmla="*/ f52 f19 1"/>
                <a:gd name="f64" fmla="*/ f53 f18 1"/>
                <a:gd name="f65" fmla="*/ f54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59" y="f60"/>
                </a:cxn>
                <a:cxn ang="f36">
                  <a:pos x="f59" y="f61"/>
                </a:cxn>
                <a:cxn ang="f36">
                  <a:pos x="f62" y="f63"/>
                </a:cxn>
                <a:cxn ang="f36">
                  <a:pos x="f64" y="f61"/>
                </a:cxn>
                <a:cxn ang="f36">
                  <a:pos x="f64" y="f60"/>
                </a:cxn>
                <a:cxn ang="f36">
                  <a:pos x="f62" y="f65"/>
                </a:cxn>
                <a:cxn ang="f36">
                  <a:pos x="f59" y="f60"/>
                </a:cxn>
              </a:cxnLst>
              <a:rect l="f55" t="f58" r="f56" b="f57"/>
              <a:pathLst>
                <a:path w="13712" h="662262">
                  <a:moveTo>
                    <a:pt x="f5" y="f8"/>
                  </a:moveTo>
                  <a:lnTo>
                    <a:pt x="f5" y="f9"/>
                  </a:lnTo>
                  <a:cubicBezTo>
                    <a:pt x="f5" y="f10"/>
                    <a:pt x="f11" y="f12"/>
                    <a:pt x="f13" y="f12"/>
                  </a:cubicBezTo>
                  <a:cubicBezTo>
                    <a:pt x="f14" y="f12"/>
                    <a:pt x="f15" y="f10"/>
                    <a:pt x="f15" y="f9"/>
                  </a:cubicBezTo>
                  <a:lnTo>
                    <a:pt x="f15" y="f8"/>
                  </a:lnTo>
                  <a:cubicBezTo>
                    <a:pt x="f15" y="f16"/>
                    <a:pt x="f14" y="f5"/>
                    <a:pt x="f13" y="f5"/>
                  </a:cubicBezTo>
                  <a:cubicBezTo>
                    <a:pt x="f11" y="f5"/>
                    <a:pt x="f5" y="f16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2" name="Freeform: Shape 1072">
              <a:extLst>
                <a:ext uri="{FF2B5EF4-FFF2-40B4-BE49-F238E27FC236}">
                  <a16:creationId xmlns:a16="http://schemas.microsoft.com/office/drawing/2014/main" id="{A32398AF-C25A-603B-3A29-2BA8B101E8B8}"/>
                </a:ext>
              </a:extLst>
            </p:cNvPr>
            <p:cNvSpPr/>
            <p:nvPr/>
          </p:nvSpPr>
          <p:spPr>
            <a:xfrm>
              <a:off x="9409395" y="6090123"/>
              <a:ext cx="13834" cy="212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838"/>
                <a:gd name="f7" fmla="val 21222"/>
                <a:gd name="f8" fmla="val 12950"/>
                <a:gd name="f9" fmla="val 3955"/>
                <a:gd name="f10" fmla="val 12493"/>
                <a:gd name="f11" fmla="val 2990"/>
                <a:gd name="f12" fmla="val 11795"/>
                <a:gd name="f13" fmla="val 2152"/>
                <a:gd name="f14" fmla="val 10919"/>
                <a:gd name="f15" fmla="val 1543"/>
                <a:gd name="f16" fmla="val 8507"/>
                <a:gd name="f17" fmla="val -514"/>
                <a:gd name="f18" fmla="val 4951"/>
                <a:gd name="f19" fmla="val 2539"/>
                <a:gd name="f20" fmla="val 965"/>
                <a:gd name="f21" fmla="val 2596"/>
                <a:gd name="f22" fmla="val 12"/>
                <a:gd name="f23" fmla="val 4349"/>
                <a:gd name="f24" fmla="val 6240"/>
                <a:gd name="f25" fmla="val 14366"/>
                <a:gd name="f26" fmla="val 18150"/>
                <a:gd name="f27" fmla="val 3072"/>
                <a:gd name="f28" fmla="val 21223"/>
                <a:gd name="f29" fmla="val 6856"/>
                <a:gd name="f30" fmla="val 10665"/>
                <a:gd name="f31" fmla="val 13775"/>
                <a:gd name="f32" fmla="val 18175"/>
                <a:gd name="f33" fmla="val 13839"/>
                <a:gd name="f34" fmla="val 13674"/>
                <a:gd name="f35" fmla="val 5440"/>
                <a:gd name="f36" fmla="val 13369"/>
                <a:gd name="f37" fmla="val 4666"/>
                <a:gd name="f38" fmla="+- 0 0 -90"/>
                <a:gd name="f39" fmla="*/ f3 1 13838"/>
                <a:gd name="f40" fmla="*/ f4 1 21222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3838"/>
                <a:gd name="f49" fmla="*/ f45 1 21222"/>
                <a:gd name="f50" fmla="*/ 12950 f46 1"/>
                <a:gd name="f51" fmla="*/ 3955 f45 1"/>
                <a:gd name="f52" fmla="*/ 10919 f46 1"/>
                <a:gd name="f53" fmla="*/ 1543 f45 1"/>
                <a:gd name="f54" fmla="*/ 2539 f46 1"/>
                <a:gd name="f55" fmla="*/ 0 f46 1"/>
                <a:gd name="f56" fmla="*/ 6240 f45 1"/>
                <a:gd name="f57" fmla="*/ 14366 f45 1"/>
                <a:gd name="f58" fmla="*/ 6856 f46 1"/>
                <a:gd name="f59" fmla="*/ 21223 f45 1"/>
                <a:gd name="f60" fmla="*/ 13839 f46 1"/>
                <a:gd name="f61" fmla="+- f47 0 f1"/>
                <a:gd name="f62" fmla="*/ f50 1 13838"/>
                <a:gd name="f63" fmla="*/ f51 1 21222"/>
                <a:gd name="f64" fmla="*/ f52 1 13838"/>
                <a:gd name="f65" fmla="*/ f53 1 21222"/>
                <a:gd name="f66" fmla="*/ f54 1 13838"/>
                <a:gd name="f67" fmla="*/ f55 1 13838"/>
                <a:gd name="f68" fmla="*/ f56 1 21222"/>
                <a:gd name="f69" fmla="*/ f57 1 21222"/>
                <a:gd name="f70" fmla="*/ f58 1 13838"/>
                <a:gd name="f71" fmla="*/ f59 1 21222"/>
                <a:gd name="f72" fmla="*/ f60 1 13838"/>
                <a:gd name="f73" fmla="*/ f41 1 f48"/>
                <a:gd name="f74" fmla="*/ f42 1 f48"/>
                <a:gd name="f75" fmla="*/ f41 1 f49"/>
                <a:gd name="f76" fmla="*/ f43 1 f49"/>
                <a:gd name="f77" fmla="*/ f62 1 f48"/>
                <a:gd name="f78" fmla="*/ f63 1 f49"/>
                <a:gd name="f79" fmla="*/ f64 1 f48"/>
                <a:gd name="f80" fmla="*/ f65 1 f49"/>
                <a:gd name="f81" fmla="*/ f66 1 f48"/>
                <a:gd name="f82" fmla="*/ f67 1 f48"/>
                <a:gd name="f83" fmla="*/ f68 1 f49"/>
                <a:gd name="f84" fmla="*/ f69 1 f49"/>
                <a:gd name="f85" fmla="*/ f70 1 f48"/>
                <a:gd name="f86" fmla="*/ f71 1 f49"/>
                <a:gd name="f87" fmla="*/ f72 1 f48"/>
                <a:gd name="f88" fmla="*/ f73 f39 1"/>
                <a:gd name="f89" fmla="*/ f74 f39 1"/>
                <a:gd name="f90" fmla="*/ f76 f40 1"/>
                <a:gd name="f91" fmla="*/ f75 f40 1"/>
                <a:gd name="f92" fmla="*/ f77 f39 1"/>
                <a:gd name="f93" fmla="*/ f78 f40 1"/>
                <a:gd name="f94" fmla="*/ f79 f39 1"/>
                <a:gd name="f95" fmla="*/ f80 f40 1"/>
                <a:gd name="f96" fmla="*/ f81 f39 1"/>
                <a:gd name="f97" fmla="*/ f82 f39 1"/>
                <a:gd name="f98" fmla="*/ f83 f40 1"/>
                <a:gd name="f99" fmla="*/ f84 f40 1"/>
                <a:gd name="f100" fmla="*/ f85 f39 1"/>
                <a:gd name="f101" fmla="*/ f86 f40 1"/>
                <a:gd name="f102" fmla="*/ f87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2" y="f93"/>
                </a:cxn>
                <a:cxn ang="f61">
                  <a:pos x="f94" y="f95"/>
                </a:cxn>
                <a:cxn ang="f61">
                  <a:pos x="f96" y="f95"/>
                </a:cxn>
                <a:cxn ang="f61">
                  <a:pos x="f97" y="f98"/>
                </a:cxn>
                <a:cxn ang="f61">
                  <a:pos x="f97" y="f98"/>
                </a:cxn>
                <a:cxn ang="f61">
                  <a:pos x="f97" y="f99"/>
                </a:cxn>
                <a:cxn ang="f61">
                  <a:pos x="f100" y="f101"/>
                </a:cxn>
                <a:cxn ang="f61">
                  <a:pos x="f102" y="f99"/>
                </a:cxn>
                <a:cxn ang="f61">
                  <a:pos x="f102" y="f98"/>
                </a:cxn>
                <a:cxn ang="f61">
                  <a:pos x="f92" y="f93"/>
                </a:cxn>
              </a:cxnLst>
              <a:rect l="f88" t="f91" r="f89" b="f90"/>
              <a:pathLst>
                <a:path w="13838" h="2122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5" y="f24"/>
                  </a:cubicBezTo>
                  <a:cubicBezTo>
                    <a:pt x="f5" y="f24"/>
                    <a:pt x="f5" y="f24"/>
                    <a:pt x="f5" y="f24"/>
                  </a:cubicBezTo>
                  <a:lnTo>
                    <a:pt x="f5" y="f25"/>
                  </a:lnTo>
                  <a:cubicBezTo>
                    <a:pt x="f5" y="f26"/>
                    <a:pt x="f27" y="f28"/>
                    <a:pt x="f29" y="f28"/>
                  </a:cubicBezTo>
                  <a:cubicBezTo>
                    <a:pt x="f30" y="f28"/>
                    <a:pt x="f31" y="f32"/>
                    <a:pt x="f33" y="f25"/>
                  </a:cubicBezTo>
                  <a:lnTo>
                    <a:pt x="f33" y="f24"/>
                  </a:ln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3" name="Freeform: Shape 1073">
              <a:extLst>
                <a:ext uri="{FF2B5EF4-FFF2-40B4-BE49-F238E27FC236}">
                  <a16:creationId xmlns:a16="http://schemas.microsoft.com/office/drawing/2014/main" id="{AF43BB96-9395-939D-1BEC-89B46504F683}"/>
                </a:ext>
              </a:extLst>
            </p:cNvPr>
            <p:cNvSpPr/>
            <p:nvPr/>
          </p:nvSpPr>
          <p:spPr>
            <a:xfrm>
              <a:off x="6063176" y="6299630"/>
              <a:ext cx="437531" cy="5648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7527"/>
                <a:gd name="f7" fmla="val 564878"/>
                <a:gd name="f8" fmla="val 4190"/>
                <a:gd name="f9" fmla="val 3466"/>
                <a:gd name="f10" fmla="val 1904"/>
                <a:gd name="f11" fmla="val 1930"/>
                <a:gd name="f12" fmla="val 3403"/>
                <a:gd name="f13" fmla="val 4063"/>
                <a:gd name="f14" fmla="val 508251"/>
                <a:gd name="f15" fmla="val 762"/>
                <a:gd name="f16" fmla="val 29075"/>
                <a:gd name="f17" fmla="val 520948"/>
                <a:gd name="f18" fmla="val 28821"/>
                <a:gd name="f19" fmla="val 521583"/>
                <a:gd name="f20" fmla="val 22092"/>
                <a:gd name="f21" fmla="val 536438"/>
                <a:gd name="f22" fmla="val 41518"/>
                <a:gd name="f23" fmla="val 437528"/>
                <a:gd name="f24" fmla="+- 0 0 -90"/>
                <a:gd name="f25" fmla="*/ f3 1 437527"/>
                <a:gd name="f26" fmla="*/ f4 1 564878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437527"/>
                <a:gd name="f35" fmla="*/ f31 1 564878"/>
                <a:gd name="f36" fmla="*/ 4190 f32 1"/>
                <a:gd name="f37" fmla="*/ 0 f31 1"/>
                <a:gd name="f38" fmla="*/ 0 f32 1"/>
                <a:gd name="f39" fmla="*/ 4063 f31 1"/>
                <a:gd name="f40" fmla="*/ 508251 f31 1"/>
                <a:gd name="f41" fmla="*/ 28821 f32 1"/>
                <a:gd name="f42" fmla="*/ 521583 f31 1"/>
                <a:gd name="f43" fmla="*/ 41518 f32 1"/>
                <a:gd name="f44" fmla="*/ 564878 f31 1"/>
                <a:gd name="f45" fmla="*/ 437528 f32 1"/>
                <a:gd name="f46" fmla="+- f33 0 f1"/>
                <a:gd name="f47" fmla="*/ f36 1 437527"/>
                <a:gd name="f48" fmla="*/ f37 1 564878"/>
                <a:gd name="f49" fmla="*/ f38 1 437527"/>
                <a:gd name="f50" fmla="*/ f39 1 564878"/>
                <a:gd name="f51" fmla="*/ f40 1 564878"/>
                <a:gd name="f52" fmla="*/ f41 1 437527"/>
                <a:gd name="f53" fmla="*/ f42 1 564878"/>
                <a:gd name="f54" fmla="*/ f43 1 437527"/>
                <a:gd name="f55" fmla="*/ f44 1 564878"/>
                <a:gd name="f56" fmla="*/ f45 1 437527"/>
                <a:gd name="f57" fmla="*/ f27 1 f34"/>
                <a:gd name="f58" fmla="*/ f28 1 f34"/>
                <a:gd name="f59" fmla="*/ f27 1 f35"/>
                <a:gd name="f60" fmla="*/ f29 1 f35"/>
                <a:gd name="f61" fmla="*/ f47 1 f34"/>
                <a:gd name="f62" fmla="*/ f48 1 f35"/>
                <a:gd name="f63" fmla="*/ f49 1 f34"/>
                <a:gd name="f64" fmla="*/ f50 1 f35"/>
                <a:gd name="f65" fmla="*/ f51 1 f35"/>
                <a:gd name="f66" fmla="*/ f52 1 f34"/>
                <a:gd name="f67" fmla="*/ f53 1 f35"/>
                <a:gd name="f68" fmla="*/ f54 1 f34"/>
                <a:gd name="f69" fmla="*/ f55 1 f35"/>
                <a:gd name="f70" fmla="*/ f56 1 f34"/>
                <a:gd name="f71" fmla="*/ f57 f25 1"/>
                <a:gd name="f72" fmla="*/ f58 f25 1"/>
                <a:gd name="f73" fmla="*/ f60 f26 1"/>
                <a:gd name="f74" fmla="*/ f59 f26 1"/>
                <a:gd name="f75" fmla="*/ f61 f25 1"/>
                <a:gd name="f76" fmla="*/ f62 f26 1"/>
                <a:gd name="f77" fmla="*/ f63 f25 1"/>
                <a:gd name="f78" fmla="*/ f64 f26 1"/>
                <a:gd name="f79" fmla="*/ f65 f26 1"/>
                <a:gd name="f80" fmla="*/ f66 f25 1"/>
                <a:gd name="f81" fmla="*/ f67 f26 1"/>
                <a:gd name="f82" fmla="*/ f68 f25 1"/>
                <a:gd name="f83" fmla="*/ f69 f26 1"/>
                <a:gd name="f84" fmla="*/ f70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5" y="f76"/>
                </a:cxn>
                <a:cxn ang="f46">
                  <a:pos x="f77" y="f78"/>
                </a:cxn>
                <a:cxn ang="f46">
                  <a:pos x="f77" y="f79"/>
                </a:cxn>
                <a:cxn ang="f46">
                  <a:pos x="f80" y="f81"/>
                </a:cxn>
                <a:cxn ang="f46">
                  <a:pos x="f82" y="f83"/>
                </a:cxn>
                <a:cxn ang="f46">
                  <a:pos x="f84" y="f83"/>
                </a:cxn>
                <a:cxn ang="f46">
                  <a:pos x="f84" y="f76"/>
                </a:cxn>
              </a:cxnLst>
              <a:rect l="f71" t="f74" r="f72" b="f73"/>
              <a:pathLst>
                <a:path w="437527" h="564878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lnTo>
                    <a:pt x="f5" y="f14"/>
                  </a:lnTo>
                  <a:cubicBezTo>
                    <a:pt x="f15" y="f14"/>
                    <a:pt x="f16" y="f17"/>
                    <a:pt x="f18" y="f19"/>
                  </a:cubicBezTo>
                  <a:cubicBezTo>
                    <a:pt x="f20" y="f21"/>
                    <a:pt x="f22" y="f7"/>
                    <a:pt x="f22" y="f7"/>
                  </a:cubicBezTo>
                  <a:lnTo>
                    <a:pt x="f23" y="f7"/>
                  </a:lnTo>
                  <a:lnTo>
                    <a:pt x="f23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4" name="Freeform: Shape 1074">
              <a:extLst>
                <a:ext uri="{FF2B5EF4-FFF2-40B4-BE49-F238E27FC236}">
                  <a16:creationId xmlns:a16="http://schemas.microsoft.com/office/drawing/2014/main" id="{126DEC02-EDCC-AF11-648D-4965A8F0225B}"/>
                </a:ext>
              </a:extLst>
            </p:cNvPr>
            <p:cNvSpPr/>
            <p:nvPr/>
          </p:nvSpPr>
          <p:spPr>
            <a:xfrm>
              <a:off x="6055165" y="6803693"/>
              <a:ext cx="46232" cy="311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6231"/>
                <a:gd name="f7" fmla="val 31107"/>
                <a:gd name="f8" fmla="val 6872"/>
                <a:gd name="f9" fmla="val 7872"/>
                <a:gd name="f10" fmla="val 6250"/>
                <a:gd name="f11" fmla="val 7948"/>
                <a:gd name="f12" fmla="val 5678"/>
                <a:gd name="f13" fmla="val 7504"/>
                <a:gd name="f14" fmla="val 5602"/>
                <a:gd name="f15" fmla="val 6869"/>
                <a:gd name="f16" fmla="val 5590"/>
                <a:gd name="f17" fmla="val 6780"/>
                <a:gd name="f18" fmla="val 6691"/>
                <a:gd name="f19" fmla="val 6602"/>
                <a:gd name="f20" fmla="val 3634"/>
                <a:gd name="f21" fmla="val 279"/>
                <a:gd name="f22" fmla="val 1895"/>
                <a:gd name="f23" fmla="val 1447"/>
                <a:gd name="f24" fmla="val 905"/>
                <a:gd name="f25" fmla="val 3174"/>
                <a:gd name="f26" fmla="val 486"/>
                <a:gd name="f27" fmla="val 3873"/>
                <a:gd name="f28" fmla="val 219"/>
                <a:gd name="f29" fmla="val 4647"/>
                <a:gd name="f30" fmla="val 143"/>
                <a:gd name="f31" fmla="val 5460"/>
                <a:gd name="f32" fmla="val -48"/>
                <a:gd name="f33" fmla="val 6247"/>
                <a:gd name="f34" fmla="val 7085"/>
                <a:gd name="f35" fmla="val 460"/>
                <a:gd name="f36" fmla="val 9827"/>
                <a:gd name="f37" fmla="val 1616"/>
                <a:gd name="f38" fmla="val 11541"/>
                <a:gd name="f39" fmla="val 3317"/>
                <a:gd name="f40" fmla="val 12570"/>
                <a:gd name="f41" fmla="val 26298"/>
                <a:gd name="f42" fmla="val 25901"/>
                <a:gd name="f43" fmla="val 30488"/>
                <a:gd name="f44" fmla="val 28314"/>
                <a:gd name="f45" fmla="val 35313"/>
                <a:gd name="f46" fmla="val 26790"/>
                <a:gd name="f47" fmla="val 22981"/>
                <a:gd name="f48" fmla="val 38360"/>
                <a:gd name="f49" fmla="val 19870"/>
                <a:gd name="f50" fmla="val 42169"/>
                <a:gd name="f51" fmla="val 19807"/>
                <a:gd name="f52" fmla="val 43654"/>
                <a:gd name="f53" fmla="val 19858"/>
                <a:gd name="f54" fmla="val 45089"/>
                <a:gd name="f55" fmla="val 20391"/>
                <a:gd name="f56" fmla="val 46232"/>
                <a:gd name="f57" fmla="val 21331"/>
                <a:gd name="f58" fmla="val 45597"/>
                <a:gd name="f59" fmla="val 10300"/>
                <a:gd name="f60" fmla="val 762"/>
                <a:gd name="f61" fmla="val 8015"/>
                <a:gd name="f62" fmla="val 6729"/>
                <a:gd name="f63" fmla="val 7364"/>
                <a:gd name="f64" fmla="val 7507"/>
                <a:gd name="f65" fmla="+- 0 0 -90"/>
                <a:gd name="f66" fmla="*/ f3 1 46231"/>
                <a:gd name="f67" fmla="*/ f4 1 31107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46231"/>
                <a:gd name="f76" fmla="*/ f72 1 31107"/>
                <a:gd name="f77" fmla="*/ 6872 f73 1"/>
                <a:gd name="f78" fmla="*/ 7872 f72 1"/>
                <a:gd name="f79" fmla="*/ 5602 f73 1"/>
                <a:gd name="f80" fmla="*/ 6869 f72 1"/>
                <a:gd name="f81" fmla="*/ 6602 f72 1"/>
                <a:gd name="f82" fmla="*/ 0 f72 1"/>
                <a:gd name="f83" fmla="*/ 905 f73 1"/>
                <a:gd name="f84" fmla="*/ 3174 f72 1"/>
                <a:gd name="f85" fmla="*/ 143 f73 1"/>
                <a:gd name="f86" fmla="*/ 5460 f72 1"/>
                <a:gd name="f87" fmla="*/ 3317 f73 1"/>
                <a:gd name="f88" fmla="*/ 12570 f72 1"/>
                <a:gd name="f89" fmla="*/ 26298 f73 1"/>
                <a:gd name="f90" fmla="*/ 25901 f72 1"/>
                <a:gd name="f91" fmla="*/ 30488 f73 1"/>
                <a:gd name="f92" fmla="*/ 28314 f72 1"/>
                <a:gd name="f93" fmla="*/ 35313 f73 1"/>
                <a:gd name="f94" fmla="*/ 31107 f72 1"/>
                <a:gd name="f95" fmla="*/ 26790 f72 1"/>
                <a:gd name="f96" fmla="*/ 42169 f73 1"/>
                <a:gd name="f97" fmla="*/ 19807 f72 1"/>
                <a:gd name="f98" fmla="*/ 46232 f73 1"/>
                <a:gd name="f99" fmla="*/ 21331 f72 1"/>
                <a:gd name="f100" fmla="*/ 45597 f73 1"/>
                <a:gd name="f101" fmla="*/ 10300 f73 1"/>
                <a:gd name="f102" fmla="*/ 762 f72 1"/>
                <a:gd name="f103" fmla="*/ 8015 f73 1"/>
                <a:gd name="f104" fmla="*/ 6729 f72 1"/>
                <a:gd name="f105" fmla="+- f74 0 f1"/>
                <a:gd name="f106" fmla="*/ f77 1 46231"/>
                <a:gd name="f107" fmla="*/ f78 1 31107"/>
                <a:gd name="f108" fmla="*/ f79 1 46231"/>
                <a:gd name="f109" fmla="*/ f80 1 31107"/>
                <a:gd name="f110" fmla="*/ f81 1 31107"/>
                <a:gd name="f111" fmla="*/ f82 1 31107"/>
                <a:gd name="f112" fmla="*/ f83 1 46231"/>
                <a:gd name="f113" fmla="*/ f84 1 31107"/>
                <a:gd name="f114" fmla="*/ f85 1 46231"/>
                <a:gd name="f115" fmla="*/ f86 1 31107"/>
                <a:gd name="f116" fmla="*/ f87 1 46231"/>
                <a:gd name="f117" fmla="*/ f88 1 31107"/>
                <a:gd name="f118" fmla="*/ f89 1 46231"/>
                <a:gd name="f119" fmla="*/ f90 1 31107"/>
                <a:gd name="f120" fmla="*/ f91 1 46231"/>
                <a:gd name="f121" fmla="*/ f92 1 31107"/>
                <a:gd name="f122" fmla="*/ f93 1 46231"/>
                <a:gd name="f123" fmla="*/ f94 1 31107"/>
                <a:gd name="f124" fmla="*/ f95 1 31107"/>
                <a:gd name="f125" fmla="*/ f96 1 46231"/>
                <a:gd name="f126" fmla="*/ f97 1 31107"/>
                <a:gd name="f127" fmla="*/ f98 1 46231"/>
                <a:gd name="f128" fmla="*/ f99 1 31107"/>
                <a:gd name="f129" fmla="*/ f100 1 46231"/>
                <a:gd name="f130" fmla="*/ f101 1 46231"/>
                <a:gd name="f131" fmla="*/ f102 1 31107"/>
                <a:gd name="f132" fmla="*/ f103 1 46231"/>
                <a:gd name="f133" fmla="*/ f104 1 31107"/>
                <a:gd name="f134" fmla="*/ f68 1 f75"/>
                <a:gd name="f135" fmla="*/ f69 1 f75"/>
                <a:gd name="f136" fmla="*/ f68 1 f76"/>
                <a:gd name="f137" fmla="*/ f70 1 f76"/>
                <a:gd name="f138" fmla="*/ f106 1 f75"/>
                <a:gd name="f139" fmla="*/ f107 1 f76"/>
                <a:gd name="f140" fmla="*/ f108 1 f75"/>
                <a:gd name="f141" fmla="*/ f109 1 f76"/>
                <a:gd name="f142" fmla="*/ f110 1 f76"/>
                <a:gd name="f143" fmla="*/ f111 1 f76"/>
                <a:gd name="f144" fmla="*/ f112 1 f75"/>
                <a:gd name="f145" fmla="*/ f113 1 f76"/>
                <a:gd name="f146" fmla="*/ f114 1 f75"/>
                <a:gd name="f147" fmla="*/ f115 1 f76"/>
                <a:gd name="f148" fmla="*/ f116 1 f75"/>
                <a:gd name="f149" fmla="*/ f117 1 f76"/>
                <a:gd name="f150" fmla="*/ f118 1 f75"/>
                <a:gd name="f151" fmla="*/ f119 1 f76"/>
                <a:gd name="f152" fmla="*/ f120 1 f75"/>
                <a:gd name="f153" fmla="*/ f121 1 f76"/>
                <a:gd name="f154" fmla="*/ f122 1 f75"/>
                <a:gd name="f155" fmla="*/ f123 1 f76"/>
                <a:gd name="f156" fmla="*/ f124 1 f76"/>
                <a:gd name="f157" fmla="*/ f125 1 f75"/>
                <a:gd name="f158" fmla="*/ f126 1 f76"/>
                <a:gd name="f159" fmla="*/ f127 1 f75"/>
                <a:gd name="f160" fmla="*/ f128 1 f76"/>
                <a:gd name="f161" fmla="*/ f129 1 f75"/>
                <a:gd name="f162" fmla="*/ f130 1 f75"/>
                <a:gd name="f163" fmla="*/ f131 1 f76"/>
                <a:gd name="f164" fmla="*/ f132 1 f75"/>
                <a:gd name="f165" fmla="*/ f133 1 f76"/>
                <a:gd name="f166" fmla="*/ f134 f66 1"/>
                <a:gd name="f167" fmla="*/ f135 f66 1"/>
                <a:gd name="f168" fmla="*/ f137 f67 1"/>
                <a:gd name="f169" fmla="*/ f136 f67 1"/>
                <a:gd name="f170" fmla="*/ f138 f66 1"/>
                <a:gd name="f171" fmla="*/ f139 f67 1"/>
                <a:gd name="f172" fmla="*/ f140 f66 1"/>
                <a:gd name="f173" fmla="*/ f141 f67 1"/>
                <a:gd name="f174" fmla="*/ f142 f67 1"/>
                <a:gd name="f175" fmla="*/ f143 f67 1"/>
                <a:gd name="f176" fmla="*/ f144 f66 1"/>
                <a:gd name="f177" fmla="*/ f145 f67 1"/>
                <a:gd name="f178" fmla="*/ f146 f66 1"/>
                <a:gd name="f179" fmla="*/ f147 f67 1"/>
                <a:gd name="f180" fmla="*/ f148 f66 1"/>
                <a:gd name="f181" fmla="*/ f149 f67 1"/>
                <a:gd name="f182" fmla="*/ f150 f66 1"/>
                <a:gd name="f183" fmla="*/ f151 f67 1"/>
                <a:gd name="f184" fmla="*/ f152 f66 1"/>
                <a:gd name="f185" fmla="*/ f153 f67 1"/>
                <a:gd name="f186" fmla="*/ f154 f66 1"/>
                <a:gd name="f187" fmla="*/ f155 f67 1"/>
                <a:gd name="f188" fmla="*/ f156 f67 1"/>
                <a:gd name="f189" fmla="*/ f157 f66 1"/>
                <a:gd name="f190" fmla="*/ f158 f67 1"/>
                <a:gd name="f191" fmla="*/ f159 f66 1"/>
                <a:gd name="f192" fmla="*/ f160 f67 1"/>
                <a:gd name="f193" fmla="*/ f161 f66 1"/>
                <a:gd name="f194" fmla="*/ f162 f66 1"/>
                <a:gd name="f195" fmla="*/ f163 f67 1"/>
                <a:gd name="f196" fmla="*/ f164 f66 1"/>
                <a:gd name="f197" fmla="*/ f165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5">
                  <a:pos x="f170" y="f171"/>
                </a:cxn>
                <a:cxn ang="f105">
                  <a:pos x="f172" y="f173"/>
                </a:cxn>
                <a:cxn ang="f105">
                  <a:pos x="f172" y="f174"/>
                </a:cxn>
                <a:cxn ang="f105">
                  <a:pos x="f172" y="f175"/>
                </a:cxn>
                <a:cxn ang="f105">
                  <a:pos x="f176" y="f177"/>
                </a:cxn>
                <a:cxn ang="f105">
                  <a:pos x="f178" y="f179"/>
                </a:cxn>
                <a:cxn ang="f105">
                  <a:pos x="f178" y="f171"/>
                </a:cxn>
                <a:cxn ang="f105">
                  <a:pos x="f180" y="f181"/>
                </a:cxn>
                <a:cxn ang="f105">
                  <a:pos x="f182" y="f183"/>
                </a:cxn>
                <a:cxn ang="f105">
                  <a:pos x="f184" y="f185"/>
                </a:cxn>
                <a:cxn ang="f105">
                  <a:pos x="f186" y="f187"/>
                </a:cxn>
                <a:cxn ang="f105">
                  <a:pos x="f186" y="f188"/>
                </a:cxn>
                <a:cxn ang="f105">
                  <a:pos x="f189" y="f190"/>
                </a:cxn>
                <a:cxn ang="f105">
                  <a:pos x="f191" y="f192"/>
                </a:cxn>
                <a:cxn ang="f105">
                  <a:pos x="f193" y="f192"/>
                </a:cxn>
                <a:cxn ang="f105">
                  <a:pos x="f194" y="f195"/>
                </a:cxn>
                <a:cxn ang="f105">
                  <a:pos x="f196" y="f175"/>
                </a:cxn>
                <a:cxn ang="f105">
                  <a:pos x="f196" y="f197"/>
                </a:cxn>
                <a:cxn ang="f105">
                  <a:pos x="f170" y="f171"/>
                </a:cxn>
              </a:cxnLst>
              <a:rect l="f166" t="f169" r="f167" b="f168"/>
              <a:pathLst>
                <a:path w="46231" h="3110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lnTo>
                    <a:pt x="f14" y="f5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2" y="f34"/>
                    <a:pt x="f30" y="f9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41" y="f42"/>
                  </a:lnTo>
                  <a:lnTo>
                    <a:pt x="f43" y="f44"/>
                  </a:lnTo>
                  <a:lnTo>
                    <a:pt x="f45" y="f7"/>
                  </a:lnTo>
                  <a:lnTo>
                    <a:pt x="f45" y="f46"/>
                  </a:lnTo>
                  <a:cubicBezTo>
                    <a:pt x="f45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lnTo>
                    <a:pt x="f58" y="f57"/>
                  </a:lnTo>
                  <a:lnTo>
                    <a:pt x="f59" y="f60"/>
                  </a:lnTo>
                  <a:lnTo>
                    <a:pt x="f61" y="f5"/>
                  </a:lnTo>
                  <a:lnTo>
                    <a:pt x="f61" y="f62"/>
                  </a:lnTo>
                  <a:cubicBezTo>
                    <a:pt x="f61" y="f63"/>
                    <a:pt x="f64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5" name="Freeform: Shape 1075">
              <a:extLst>
                <a:ext uri="{FF2B5EF4-FFF2-40B4-BE49-F238E27FC236}">
                  <a16:creationId xmlns:a16="http://schemas.microsoft.com/office/drawing/2014/main" id="{B8D38F87-F33A-5678-99E6-799D08A27D97}"/>
                </a:ext>
              </a:extLst>
            </p:cNvPr>
            <p:cNvSpPr/>
            <p:nvPr/>
          </p:nvSpPr>
          <p:spPr>
            <a:xfrm>
              <a:off x="6090726" y="6824395"/>
              <a:ext cx="13716" cy="40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12"/>
                <a:gd name="f7" fmla="val 40629"/>
                <a:gd name="f8" fmla="val 13332"/>
                <a:gd name="f9" fmla="val 6094"/>
                <a:gd name="f10" fmla="val 5206"/>
                <a:gd name="f11" fmla="val 4698"/>
                <a:gd name="f12" fmla="val 13167"/>
                <a:gd name="f13" fmla="val 4291"/>
                <a:gd name="f14" fmla="val 12951"/>
                <a:gd name="f15" fmla="val 3911"/>
                <a:gd name="f16" fmla="val 12697"/>
                <a:gd name="f17" fmla="val 3555"/>
                <a:gd name="f18" fmla="val 12557"/>
                <a:gd name="f19" fmla="val 3174"/>
                <a:gd name="f20" fmla="val 12341"/>
                <a:gd name="f21" fmla="val 2831"/>
                <a:gd name="f22" fmla="val 12062"/>
                <a:gd name="f23" fmla="val 2539"/>
                <a:gd name="f24" fmla="val 10919"/>
                <a:gd name="f25" fmla="val 1524"/>
                <a:gd name="f26" fmla="val 9777"/>
                <a:gd name="f27" fmla="val 584"/>
                <a:gd name="f28" fmla="val 8342"/>
                <a:gd name="f29" fmla="val 51"/>
                <a:gd name="f30" fmla="val 6856"/>
                <a:gd name="f31" fmla="val 3047"/>
                <a:gd name="f32" fmla="val 63"/>
                <a:gd name="f33" fmla="val 6983"/>
                <a:gd name="f34" fmla="val 40630"/>
                <a:gd name="f35" fmla="val 13713"/>
                <a:gd name="f36" fmla="+- 0 0 -90"/>
                <a:gd name="f37" fmla="*/ f3 1 13712"/>
                <a:gd name="f38" fmla="*/ f4 1 40629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3712"/>
                <a:gd name="f47" fmla="*/ f43 1 40629"/>
                <a:gd name="f48" fmla="*/ 13332 f44 1"/>
                <a:gd name="f49" fmla="*/ 6094 f43 1"/>
                <a:gd name="f50" fmla="*/ 4698 f43 1"/>
                <a:gd name="f51" fmla="*/ 12697 f44 1"/>
                <a:gd name="f52" fmla="*/ 3555 f43 1"/>
                <a:gd name="f53" fmla="*/ 12062 f44 1"/>
                <a:gd name="f54" fmla="*/ 2539 f43 1"/>
                <a:gd name="f55" fmla="*/ 10919 f44 1"/>
                <a:gd name="f56" fmla="*/ 1524 f43 1"/>
                <a:gd name="f57" fmla="*/ 6856 f44 1"/>
                <a:gd name="f58" fmla="*/ 0 f43 1"/>
                <a:gd name="f59" fmla="*/ 0 f44 1"/>
                <a:gd name="f60" fmla="*/ 6983 f43 1"/>
                <a:gd name="f61" fmla="*/ 40630 f43 1"/>
                <a:gd name="f62" fmla="*/ 13713 f44 1"/>
                <a:gd name="f63" fmla="+- f45 0 f1"/>
                <a:gd name="f64" fmla="*/ f48 1 13712"/>
                <a:gd name="f65" fmla="*/ f49 1 40629"/>
                <a:gd name="f66" fmla="*/ f50 1 40629"/>
                <a:gd name="f67" fmla="*/ f51 1 13712"/>
                <a:gd name="f68" fmla="*/ f52 1 40629"/>
                <a:gd name="f69" fmla="*/ f53 1 13712"/>
                <a:gd name="f70" fmla="*/ f54 1 40629"/>
                <a:gd name="f71" fmla="*/ f55 1 13712"/>
                <a:gd name="f72" fmla="*/ f56 1 40629"/>
                <a:gd name="f73" fmla="*/ f57 1 13712"/>
                <a:gd name="f74" fmla="*/ f58 1 40629"/>
                <a:gd name="f75" fmla="*/ f59 1 13712"/>
                <a:gd name="f76" fmla="*/ f60 1 40629"/>
                <a:gd name="f77" fmla="*/ f61 1 40629"/>
                <a:gd name="f78" fmla="*/ f62 1 13712"/>
                <a:gd name="f79" fmla="*/ f39 1 f46"/>
                <a:gd name="f80" fmla="*/ f40 1 f46"/>
                <a:gd name="f81" fmla="*/ f39 1 f47"/>
                <a:gd name="f82" fmla="*/ f41 1 f47"/>
                <a:gd name="f83" fmla="*/ f64 1 f46"/>
                <a:gd name="f84" fmla="*/ f65 1 f47"/>
                <a:gd name="f85" fmla="*/ f66 1 f47"/>
                <a:gd name="f86" fmla="*/ f67 1 f46"/>
                <a:gd name="f87" fmla="*/ f68 1 f47"/>
                <a:gd name="f88" fmla="*/ f69 1 f46"/>
                <a:gd name="f89" fmla="*/ f70 1 f47"/>
                <a:gd name="f90" fmla="*/ f71 1 f46"/>
                <a:gd name="f91" fmla="*/ f72 1 f47"/>
                <a:gd name="f92" fmla="*/ f73 1 f46"/>
                <a:gd name="f93" fmla="*/ f74 1 f47"/>
                <a:gd name="f94" fmla="*/ f75 1 f46"/>
                <a:gd name="f95" fmla="*/ f76 1 f47"/>
                <a:gd name="f96" fmla="*/ f77 1 f47"/>
                <a:gd name="f97" fmla="*/ f78 1 f46"/>
                <a:gd name="f98" fmla="*/ f79 f37 1"/>
                <a:gd name="f99" fmla="*/ f80 f37 1"/>
                <a:gd name="f100" fmla="*/ f82 f38 1"/>
                <a:gd name="f101" fmla="*/ f81 f38 1"/>
                <a:gd name="f102" fmla="*/ f83 f37 1"/>
                <a:gd name="f103" fmla="*/ f84 f38 1"/>
                <a:gd name="f104" fmla="*/ f85 f38 1"/>
                <a:gd name="f105" fmla="*/ f86 f37 1"/>
                <a:gd name="f106" fmla="*/ f87 f38 1"/>
                <a:gd name="f107" fmla="*/ f88 f37 1"/>
                <a:gd name="f108" fmla="*/ f89 f38 1"/>
                <a:gd name="f109" fmla="*/ f90 f37 1"/>
                <a:gd name="f110" fmla="*/ f91 f38 1"/>
                <a:gd name="f111" fmla="*/ f92 f37 1"/>
                <a:gd name="f112" fmla="*/ f93 f38 1"/>
                <a:gd name="f113" fmla="*/ f94 f37 1"/>
                <a:gd name="f114" fmla="*/ f95 f38 1"/>
                <a:gd name="f115" fmla="*/ f96 f38 1"/>
                <a:gd name="f116" fmla="*/ f97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2" y="f103"/>
                </a:cxn>
                <a:cxn ang="f63">
                  <a:pos x="f102" y="f104"/>
                </a:cxn>
                <a:cxn ang="f63">
                  <a:pos x="f105" y="f106"/>
                </a:cxn>
                <a:cxn ang="f63">
                  <a:pos x="f107" y="f108"/>
                </a:cxn>
                <a:cxn ang="f63">
                  <a:pos x="f109" y="f110"/>
                </a:cxn>
                <a:cxn ang="f63">
                  <a:pos x="f111" y="f112"/>
                </a:cxn>
                <a:cxn ang="f63">
                  <a:pos x="f113" y="f114"/>
                </a:cxn>
                <a:cxn ang="f63">
                  <a:pos x="f113" y="f115"/>
                </a:cxn>
                <a:cxn ang="f63">
                  <a:pos x="f116" y="f115"/>
                </a:cxn>
                <a:cxn ang="f63">
                  <a:pos x="f116" y="f103"/>
                </a:cxn>
                <a:cxn ang="f63">
                  <a:pos x="f102" y="f103"/>
                </a:cxn>
              </a:cxnLst>
              <a:rect l="f98" t="f101" r="f99" b="f100"/>
              <a:pathLst>
                <a:path w="13712" h="40629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cubicBezTo>
                    <a:pt x="f26" y="f27"/>
                    <a:pt x="f28" y="f29"/>
                    <a:pt x="f30" y="f5"/>
                  </a:cubicBezTo>
                  <a:cubicBezTo>
                    <a:pt x="f31" y="f32"/>
                    <a:pt x="f5" y="f19"/>
                    <a:pt x="f5" y="f33"/>
                  </a:cubicBezTo>
                  <a:lnTo>
                    <a:pt x="f5" y="f34"/>
                  </a:lnTo>
                  <a:lnTo>
                    <a:pt x="f35" y="f34"/>
                  </a:lnTo>
                  <a:lnTo>
                    <a:pt x="f35" y="f9"/>
                  </a:lnTo>
                  <a:cubicBezTo>
                    <a:pt x="f35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</p:grpSp>
      <p:sp>
        <p:nvSpPr>
          <p:cNvPr id="1056" name="Titel 1">
            <a:extLst>
              <a:ext uri="{FF2B5EF4-FFF2-40B4-BE49-F238E27FC236}">
                <a16:creationId xmlns:a16="http://schemas.microsoft.com/office/drawing/2014/main" id="{49382CEB-C8A4-99B5-E5AD-CFEE2017FB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9856" y="365760"/>
            <a:ext cx="10318693" cy="1325880"/>
          </a:xfrm>
        </p:spPr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1057" name="Datumsplatzhalter 3">
            <a:extLst>
              <a:ext uri="{FF2B5EF4-FFF2-40B4-BE49-F238E27FC236}">
                <a16:creationId xmlns:a16="http://schemas.microsoft.com/office/drawing/2014/main" id="{9EF99CD8-047F-2E62-EFFD-2B661AC8392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01.07.20XX</a:t>
            </a:r>
          </a:p>
        </p:txBody>
      </p:sp>
      <p:sp>
        <p:nvSpPr>
          <p:cNvPr id="1058" name="Foliennummernplatzhalter 5">
            <a:extLst>
              <a:ext uri="{FF2B5EF4-FFF2-40B4-BE49-F238E27FC236}">
                <a16:creationId xmlns:a16="http://schemas.microsoft.com/office/drawing/2014/main" id="{9A20841E-23B9-3972-38F4-A99C0CE9234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D984C6E7-F6E7-4C66-9E23-46BBF484BF41}" type="slidenum">
              <a:t>‹Nr.›</a:t>
            </a:fld>
            <a:endParaRPr lang="de-DE"/>
          </a:p>
        </p:txBody>
      </p:sp>
      <p:sp>
        <p:nvSpPr>
          <p:cNvPr id="1059" name="Textplatzhalter 9">
            <a:extLst>
              <a:ext uri="{FF2B5EF4-FFF2-40B4-BE49-F238E27FC236}">
                <a16:creationId xmlns:a16="http://schemas.microsoft.com/office/drawing/2014/main" id="{F2E3ABB4-5AD7-4321-25C8-F2BAD89D3DB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64865" y="2282241"/>
            <a:ext cx="4114800" cy="82296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060" name="Textplatzhalter 9">
            <a:extLst>
              <a:ext uri="{FF2B5EF4-FFF2-40B4-BE49-F238E27FC236}">
                <a16:creationId xmlns:a16="http://schemas.microsoft.com/office/drawing/2014/main" id="{EC745A33-7F0B-2013-C872-8ECE0460F36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67910" y="1854576"/>
            <a:ext cx="4114800" cy="428753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061" name="Textplatzhalter 9">
            <a:extLst>
              <a:ext uri="{FF2B5EF4-FFF2-40B4-BE49-F238E27FC236}">
                <a16:creationId xmlns:a16="http://schemas.microsoft.com/office/drawing/2014/main" id="{E4871A73-DD88-2769-A716-6532F954D29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66831" y="3529584"/>
            <a:ext cx="4114800" cy="82296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062" name="Textplatzhalter 9">
            <a:extLst>
              <a:ext uri="{FF2B5EF4-FFF2-40B4-BE49-F238E27FC236}">
                <a16:creationId xmlns:a16="http://schemas.microsoft.com/office/drawing/2014/main" id="{349400D6-BEE4-CC0D-50B2-02E878795A4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66831" y="3099815"/>
            <a:ext cx="4114800" cy="428753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063" name="Textplatzhalter 9">
            <a:extLst>
              <a:ext uri="{FF2B5EF4-FFF2-40B4-BE49-F238E27FC236}">
                <a16:creationId xmlns:a16="http://schemas.microsoft.com/office/drawing/2014/main" id="{004177DD-1DBB-AC0A-995F-CF00BE8690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11399" y="2280431"/>
            <a:ext cx="4114800" cy="82296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064" name="Textplatzhalter 9">
            <a:extLst>
              <a:ext uri="{FF2B5EF4-FFF2-40B4-BE49-F238E27FC236}">
                <a16:creationId xmlns:a16="http://schemas.microsoft.com/office/drawing/2014/main" id="{A45FBF15-5670-9795-4CBE-B65B8B5824B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11399" y="1856231"/>
            <a:ext cx="4114800" cy="428753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065" name="Textplatzhalter 9">
            <a:extLst>
              <a:ext uri="{FF2B5EF4-FFF2-40B4-BE49-F238E27FC236}">
                <a16:creationId xmlns:a16="http://schemas.microsoft.com/office/drawing/2014/main" id="{0317BF8F-9C26-3B2E-521D-1E8A29E45F7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11399" y="3529584"/>
            <a:ext cx="4114800" cy="822960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066" name="Textplatzhalter 9">
            <a:extLst>
              <a:ext uri="{FF2B5EF4-FFF2-40B4-BE49-F238E27FC236}">
                <a16:creationId xmlns:a16="http://schemas.microsoft.com/office/drawing/2014/main" id="{47A09115-4082-3F8A-E47E-90E6949AA4E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11399" y="3099815"/>
            <a:ext cx="4114800" cy="428753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KLICKEN SIE AUF TEXT</a:t>
            </a:r>
          </a:p>
        </p:txBody>
      </p:sp>
      <p:sp>
        <p:nvSpPr>
          <p:cNvPr id="1067" name="Fußzeilenplatzhalter 4">
            <a:extLst>
              <a:ext uri="{FF2B5EF4-FFF2-40B4-BE49-F238E27FC236}">
                <a16:creationId xmlns:a16="http://schemas.microsoft.com/office/drawing/2014/main" id="{3DE6523A-E849-D915-3BB5-DA920599434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</p:spTree>
    <p:extLst>
      <p:ext uri="{BB962C8B-B14F-4D97-AF65-F5344CB8AC3E}">
        <p14:creationId xmlns:p14="http://schemas.microsoft.com/office/powerpoint/2010/main" val="22725028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Produktvort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9">
            <a:extLst>
              <a:ext uri="{FF2B5EF4-FFF2-40B4-BE49-F238E27FC236}">
                <a16:creationId xmlns:a16="http://schemas.microsoft.com/office/drawing/2014/main" id="{1C12DE80-2300-ECD5-6960-EEB6E1970FC4}"/>
              </a:ext>
            </a:extLst>
          </p:cNvPr>
          <p:cNvSpPr/>
          <p:nvPr/>
        </p:nvSpPr>
        <p:spPr>
          <a:xfrm flipH="1">
            <a:off x="-5212" y="5943600"/>
            <a:ext cx="12213595" cy="93821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244968"/>
              <a:gd name="f7" fmla="val 938212"/>
              <a:gd name="f8" fmla="val 421321"/>
              <a:gd name="f9" fmla="val 914400"/>
              <a:gd name="f10" fmla="val 5221"/>
              <a:gd name="f11" fmla="val 3481"/>
              <a:gd name="f12" fmla="val 765915"/>
              <a:gd name="f13" fmla="val 1740"/>
              <a:gd name="f14" fmla="val 593618"/>
              <a:gd name="f15" fmla="+- 0 0 -90"/>
              <a:gd name="f16" fmla="*/ f3 1 12244968"/>
              <a:gd name="f17" fmla="*/ f4 1 938212"/>
              <a:gd name="f18" fmla="val f5"/>
              <a:gd name="f19" fmla="val f6"/>
              <a:gd name="f20" fmla="val f7"/>
              <a:gd name="f21" fmla="*/ f15 f0 1"/>
              <a:gd name="f22" fmla="+- f20 0 f18"/>
              <a:gd name="f23" fmla="+- f19 0 f18"/>
              <a:gd name="f24" fmla="*/ f21 1 f2"/>
              <a:gd name="f25" fmla="*/ f23 1 12244968"/>
              <a:gd name="f26" fmla="*/ f22 1 938212"/>
              <a:gd name="f27" fmla="*/ 0 f22 1"/>
              <a:gd name="f28" fmla="*/ 914400 f22 1"/>
              <a:gd name="f29" fmla="*/ 938212 f22 1"/>
              <a:gd name="f30" fmla="*/ 0 f23 1"/>
              <a:gd name="f31" fmla="*/ 421321 f22 1"/>
              <a:gd name="f32" fmla="*/ 12244968 f23 1"/>
              <a:gd name="f33" fmla="*/ 5221 f23 1"/>
              <a:gd name="f34" fmla="+- f24 0 f1"/>
              <a:gd name="f35" fmla="*/ f27 1 938212"/>
              <a:gd name="f36" fmla="*/ f28 1 938212"/>
              <a:gd name="f37" fmla="*/ f29 1 938212"/>
              <a:gd name="f38" fmla="*/ f30 1 12244968"/>
              <a:gd name="f39" fmla="*/ f31 1 938212"/>
              <a:gd name="f40" fmla="*/ f32 1 12244968"/>
              <a:gd name="f41" fmla="*/ f33 1 12244968"/>
              <a:gd name="f42" fmla="*/ f18 1 f25"/>
              <a:gd name="f43" fmla="*/ f19 1 f25"/>
              <a:gd name="f44" fmla="*/ f18 1 f26"/>
              <a:gd name="f45" fmla="*/ f20 1 f26"/>
              <a:gd name="f46" fmla="*/ f38 1 f25"/>
              <a:gd name="f47" fmla="*/ f39 1 f26"/>
              <a:gd name="f48" fmla="*/ f40 1 f25"/>
              <a:gd name="f49" fmla="*/ f35 1 f26"/>
              <a:gd name="f50" fmla="*/ f36 1 f26"/>
              <a:gd name="f51" fmla="*/ f41 1 f25"/>
              <a:gd name="f52" fmla="*/ f37 1 f26"/>
              <a:gd name="f53" fmla="*/ f42 f16 1"/>
              <a:gd name="f54" fmla="*/ f43 f16 1"/>
              <a:gd name="f55" fmla="*/ f45 f17 1"/>
              <a:gd name="f56" fmla="*/ f44 f17 1"/>
              <a:gd name="f57" fmla="*/ f46 f16 1"/>
              <a:gd name="f58" fmla="*/ f47 f17 1"/>
              <a:gd name="f59" fmla="*/ f48 f16 1"/>
              <a:gd name="f60" fmla="*/ f49 f17 1"/>
              <a:gd name="f61" fmla="*/ f50 f17 1"/>
              <a:gd name="f62" fmla="*/ f51 f16 1"/>
              <a:gd name="f63" fmla="*/ f52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7" y="f58"/>
              </a:cxn>
              <a:cxn ang="f34">
                <a:pos x="f59" y="f60"/>
              </a:cxn>
              <a:cxn ang="f34">
                <a:pos x="f59" y="f61"/>
              </a:cxn>
              <a:cxn ang="f34">
                <a:pos x="f62" y="f63"/>
              </a:cxn>
              <a:cxn ang="f34">
                <a:pos x="f57" y="f58"/>
              </a:cxn>
            </a:cxnLst>
            <a:rect l="f53" t="f56" r="f54" b="f55"/>
            <a:pathLst>
              <a:path w="12244968" h="938212">
                <a:moveTo>
                  <a:pt x="f5" y="f8"/>
                </a:moveTo>
                <a:lnTo>
                  <a:pt x="f6" y="f5"/>
                </a:lnTo>
                <a:lnTo>
                  <a:pt x="f6" y="f9"/>
                </a:lnTo>
                <a:lnTo>
                  <a:pt x="f10" y="f7"/>
                </a:lnTo>
                <a:cubicBezTo>
                  <a:pt x="f11" y="f12"/>
                  <a:pt x="f13" y="f14"/>
                  <a:pt x="f5" y="f8"/>
                </a:cubicBezTo>
                <a:close/>
              </a:path>
            </a:pathLst>
          </a:custGeom>
          <a:solidFill>
            <a:srgbClr val="F9AA1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cxnSp>
        <p:nvCxnSpPr>
          <p:cNvPr id="3" name="Gerader Verbinder 26">
            <a:extLst>
              <a:ext uri="{FF2B5EF4-FFF2-40B4-BE49-F238E27FC236}">
                <a16:creationId xmlns:a16="http://schemas.microsoft.com/office/drawing/2014/main" id="{DA4D38BB-D1B3-BD8D-C6E8-FAA28E53241B}"/>
              </a:ext>
            </a:extLst>
          </p:cNvPr>
          <p:cNvCxnSpPr/>
          <p:nvPr/>
        </p:nvCxnSpPr>
        <p:spPr>
          <a:xfrm>
            <a:off x="-5212" y="5943600"/>
            <a:ext cx="12213595" cy="421318"/>
          </a:xfrm>
          <a:prstGeom prst="straightConnector1">
            <a:avLst/>
          </a:prstGeom>
          <a:noFill/>
          <a:ln w="22229" cap="flat">
            <a:solidFill>
              <a:srgbClr val="000000"/>
            </a:solidFill>
            <a:prstDash val="solid"/>
            <a:miter/>
          </a:ln>
        </p:spPr>
      </p:cxnSp>
      <p:sp>
        <p:nvSpPr>
          <p:cNvPr id="4" name="Titel 1">
            <a:extLst>
              <a:ext uri="{FF2B5EF4-FFF2-40B4-BE49-F238E27FC236}">
                <a16:creationId xmlns:a16="http://schemas.microsoft.com/office/drawing/2014/main" id="{AF660D07-4F11-2F69-492A-6B7BCD42D44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BB161FA6-39C2-7949-A23B-8049DFFB933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6E72D95A-235A-F55E-9707-3F9C91046B5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ACD113E8-A185-CD21-1B98-FAFDA35910A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A562B5C-A703-4091-A389-1B02F8CDA773}" type="slidenum">
              <a:t>‹Nr.›</a:t>
            </a:fld>
            <a:endParaRPr lang="de-DE"/>
          </a:p>
        </p:txBody>
      </p:sp>
      <p:sp>
        <p:nvSpPr>
          <p:cNvPr id="8" name="Inhaltsplatzhalter 12">
            <a:extLst>
              <a:ext uri="{FF2B5EF4-FFF2-40B4-BE49-F238E27FC236}">
                <a16:creationId xmlns:a16="http://schemas.microsoft.com/office/drawing/2014/main" id="{73615EDD-47BC-8336-0173-CD6F3BC3D85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2136376" y="2354305"/>
            <a:ext cx="1828800" cy="131562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de-DE"/>
              <a:t>Symbol</a:t>
            </a:r>
          </a:p>
        </p:txBody>
      </p:sp>
      <p:sp>
        <p:nvSpPr>
          <p:cNvPr id="9" name="Inhaltsplatzhalter 12">
            <a:extLst>
              <a:ext uri="{FF2B5EF4-FFF2-40B4-BE49-F238E27FC236}">
                <a16:creationId xmlns:a16="http://schemas.microsoft.com/office/drawing/2014/main" id="{AD0CCEB7-100B-1677-7194-3B690533FC6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5182105" y="2356582"/>
            <a:ext cx="1828800" cy="131673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de-DE"/>
              <a:t>Symbol</a:t>
            </a:r>
          </a:p>
        </p:txBody>
      </p:sp>
      <p:sp>
        <p:nvSpPr>
          <p:cNvPr id="10" name="Inhaltsplatzhalter 12">
            <a:extLst>
              <a:ext uri="{FF2B5EF4-FFF2-40B4-BE49-F238E27FC236}">
                <a16:creationId xmlns:a16="http://schemas.microsoft.com/office/drawing/2014/main" id="{D85647E2-BB5B-6613-9D8D-DEEFCF7901F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234665" y="2352028"/>
            <a:ext cx="1828800" cy="131673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de-DE"/>
              <a:t>Symbol</a:t>
            </a:r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AB76A865-B24E-794C-B4C0-1343FC11522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03286" y="2167996"/>
            <a:ext cx="2283714" cy="2743200"/>
          </a:xfrm>
          <a:ln w="22229">
            <a:solidFill>
              <a:srgbClr val="000000"/>
            </a:solidFill>
            <a:prstDash val="solid"/>
          </a:ln>
        </p:spPr>
        <p:txBody>
          <a:bodyPr lIns="365760" tIns="1554480" rIns="365760"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2" name="Textplatzhalter 16">
            <a:extLst>
              <a:ext uri="{FF2B5EF4-FFF2-40B4-BE49-F238E27FC236}">
                <a16:creationId xmlns:a16="http://schemas.microsoft.com/office/drawing/2014/main" id="{561A33BD-B964-9FC4-3193-9EFD7EEC038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50735" y="2172550"/>
            <a:ext cx="2283714" cy="2743200"/>
          </a:xfrm>
          <a:ln w="22229">
            <a:solidFill>
              <a:srgbClr val="000000"/>
            </a:solidFill>
            <a:prstDash val="solid"/>
          </a:ln>
        </p:spPr>
        <p:txBody>
          <a:bodyPr lIns="365760" tIns="1554480" rIns="365760"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DA9BDBC3-493C-C439-41B3-5BBBE03F815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04996" y="2170282"/>
            <a:ext cx="2283714" cy="2743200"/>
          </a:xfrm>
          <a:ln w="22229">
            <a:solidFill>
              <a:srgbClr val="000000"/>
            </a:solidFill>
            <a:prstDash val="solid"/>
          </a:ln>
        </p:spPr>
        <p:txBody>
          <a:bodyPr lIns="365760" tIns="1554480" rIns="365760"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</p:spTree>
    <p:extLst>
      <p:ext uri="{BB962C8B-B14F-4D97-AF65-F5344CB8AC3E}">
        <p14:creationId xmlns:p14="http://schemas.microsoft.com/office/powerpoint/2010/main" val="30567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0F38E-86FD-86A9-DF11-4C27B09F99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4672583"/>
            <a:ext cx="10515600" cy="1299408"/>
          </a:xfrm>
        </p:spPr>
        <p:txBody>
          <a:bodyPr anchor="b"/>
          <a:lstStyle>
            <a:lvl1pPr>
              <a:defRPr sz="4000"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grpSp>
        <p:nvGrpSpPr>
          <p:cNvPr id="3" name="Bildplatzhalter 795" descr="abstrakte farbige Abbildung von Gebäuden&#10;">
            <a:extLst>
              <a:ext uri="{FF2B5EF4-FFF2-40B4-BE49-F238E27FC236}">
                <a16:creationId xmlns:a16="http://schemas.microsoft.com/office/drawing/2014/main" id="{2B3497B4-1F07-1071-9EFD-6A899CA1251A}"/>
              </a:ext>
            </a:extLst>
          </p:cNvPr>
          <p:cNvGrpSpPr/>
          <p:nvPr/>
        </p:nvGrpSpPr>
        <p:grpSpPr>
          <a:xfrm>
            <a:off x="0" y="-384"/>
            <a:ext cx="12186290" cy="5038306"/>
            <a:chOff x="0" y="-384"/>
            <a:chExt cx="12186290" cy="5038306"/>
          </a:xfrm>
        </p:grpSpPr>
        <p:sp>
          <p:nvSpPr>
            <p:cNvPr id="4" name="Freeform: Shape 8">
              <a:extLst>
                <a:ext uri="{FF2B5EF4-FFF2-40B4-BE49-F238E27FC236}">
                  <a16:creationId xmlns:a16="http://schemas.microsoft.com/office/drawing/2014/main" id="{EF52B35E-E573-BE45-FF92-8A5C64ADCDF5}"/>
                </a:ext>
              </a:extLst>
            </p:cNvPr>
            <p:cNvSpPr/>
            <p:nvPr/>
          </p:nvSpPr>
          <p:spPr>
            <a:xfrm>
              <a:off x="9255986" y="867308"/>
              <a:ext cx="48243" cy="415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247"/>
                <a:gd name="f7" fmla="val 41518"/>
                <a:gd name="f8" fmla="val 47613"/>
                <a:gd name="f9" fmla="val 37201"/>
                <a:gd name="f10" fmla="val 36947"/>
                <a:gd name="f11" fmla="val 14982"/>
                <a:gd name="f12" fmla="val 16100"/>
                <a:gd name="f13" fmla="val 38844"/>
                <a:gd name="f14" fmla="val 19109"/>
                <a:gd name="f15" fmla="val 37507"/>
                <a:gd name="f16" fmla="val 21838"/>
                <a:gd name="f17" fmla="val 38471"/>
                <a:gd name="f18" fmla="val 30980"/>
                <a:gd name="f19" fmla="val 41137"/>
                <a:gd name="f20" fmla="val 48248"/>
                <a:gd name="f21" fmla="val 38090"/>
                <a:gd name="f22" fmla="+- 0 0 -90"/>
                <a:gd name="f23" fmla="*/ f3 1 48247"/>
                <a:gd name="f24" fmla="*/ f4 1 4151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48247"/>
                <a:gd name="f33" fmla="*/ f29 1 41518"/>
                <a:gd name="f34" fmla="*/ 47613 f30 1"/>
                <a:gd name="f35" fmla="*/ 37201 f29 1"/>
                <a:gd name="f36" fmla="*/ 0 f29 1"/>
                <a:gd name="f37" fmla="*/ 0 f30 1"/>
                <a:gd name="f38" fmla="*/ 36947 f29 1"/>
                <a:gd name="f39" fmla="*/ 14982 f30 1"/>
                <a:gd name="f40" fmla="*/ 41518 f29 1"/>
                <a:gd name="f41" fmla="*/ 21838 f30 1"/>
                <a:gd name="f42" fmla="*/ 38471 f29 1"/>
                <a:gd name="f43" fmla="*/ 30980 f30 1"/>
                <a:gd name="f44" fmla="*/ 41137 f29 1"/>
                <a:gd name="f45" fmla="*/ 48248 f30 1"/>
                <a:gd name="f46" fmla="*/ 38090 f29 1"/>
                <a:gd name="f47" fmla="+- f31 0 f1"/>
                <a:gd name="f48" fmla="*/ f34 1 48247"/>
                <a:gd name="f49" fmla="*/ f35 1 41518"/>
                <a:gd name="f50" fmla="*/ f36 1 41518"/>
                <a:gd name="f51" fmla="*/ f37 1 48247"/>
                <a:gd name="f52" fmla="*/ f38 1 41518"/>
                <a:gd name="f53" fmla="*/ f39 1 48247"/>
                <a:gd name="f54" fmla="*/ f40 1 41518"/>
                <a:gd name="f55" fmla="*/ f41 1 48247"/>
                <a:gd name="f56" fmla="*/ f42 1 41518"/>
                <a:gd name="f57" fmla="*/ f43 1 48247"/>
                <a:gd name="f58" fmla="*/ f44 1 41518"/>
                <a:gd name="f59" fmla="*/ f45 1 48247"/>
                <a:gd name="f60" fmla="*/ f46 1 41518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3"/>
                <a:gd name="f68" fmla="*/ f51 1 f32"/>
                <a:gd name="f69" fmla="*/ f52 1 f33"/>
                <a:gd name="f70" fmla="*/ f53 1 f32"/>
                <a:gd name="f71" fmla="*/ f54 1 f33"/>
                <a:gd name="f72" fmla="*/ f55 1 f32"/>
                <a:gd name="f73" fmla="*/ f56 1 f33"/>
                <a:gd name="f74" fmla="*/ f57 1 f32"/>
                <a:gd name="f75" fmla="*/ f58 1 f33"/>
                <a:gd name="f76" fmla="*/ f59 1 f32"/>
                <a:gd name="f77" fmla="*/ f60 1 f33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4 1"/>
                <a:gd name="f85" fmla="*/ f68 f23 1"/>
                <a:gd name="f86" fmla="*/ f69 f24 1"/>
                <a:gd name="f87" fmla="*/ f70 f23 1"/>
                <a:gd name="f88" fmla="*/ f71 f24 1"/>
                <a:gd name="f89" fmla="*/ f72 f23 1"/>
                <a:gd name="f90" fmla="*/ f73 f24 1"/>
                <a:gd name="f91" fmla="*/ f74 f23 1"/>
                <a:gd name="f92" fmla="*/ f75 f24 1"/>
                <a:gd name="f93" fmla="*/ f76 f23 1"/>
                <a:gd name="f94" fmla="*/ f77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2" y="f84"/>
                </a:cxn>
                <a:cxn ang="f47">
                  <a:pos x="f85" y="f86"/>
                </a:cxn>
                <a:cxn ang="f47">
                  <a:pos x="f87" y="f88"/>
                </a:cxn>
                <a:cxn ang="f47">
                  <a:pos x="f89" y="f90"/>
                </a:cxn>
                <a:cxn ang="f47">
                  <a:pos x="f91" y="f92"/>
                </a:cxn>
                <a:cxn ang="f47">
                  <a:pos x="f93" y="f94"/>
                </a:cxn>
              </a:cxnLst>
              <a:rect l="f78" t="f81" r="f79" b="f80"/>
              <a:pathLst>
                <a:path w="48247" h="41518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11" y="f7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lnTo>
                    <a:pt x="f20" y="f21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" name="Freeform: Shape 9">
              <a:extLst>
                <a:ext uri="{FF2B5EF4-FFF2-40B4-BE49-F238E27FC236}">
                  <a16:creationId xmlns:a16="http://schemas.microsoft.com/office/drawing/2014/main" id="{749F4150-4C5C-F681-3732-6419631A8B1C}"/>
                </a:ext>
              </a:extLst>
            </p:cNvPr>
            <p:cNvSpPr/>
            <p:nvPr/>
          </p:nvSpPr>
          <p:spPr>
            <a:xfrm>
              <a:off x="7488588" y="61575"/>
              <a:ext cx="673437" cy="1965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3440"/>
                <a:gd name="f7" fmla="val 196544"/>
                <a:gd name="f8" fmla="val 22092"/>
                <a:gd name="f9" fmla="val 1905"/>
                <a:gd name="f10" fmla="val 22981"/>
                <a:gd name="f11" fmla="val 24124"/>
                <a:gd name="f12" fmla="val 25140"/>
                <a:gd name="f13" fmla="val 26155"/>
                <a:gd name="f14" fmla="val 27171"/>
                <a:gd name="f15" fmla="val 28187"/>
                <a:gd name="f16" fmla="val 28251"/>
                <a:gd name="f17" fmla="val 2198"/>
                <a:gd name="f18" fmla="val 2500"/>
                <a:gd name="f19" fmla="val 2793"/>
                <a:gd name="f20" fmla="val 3809"/>
                <a:gd name="f21" fmla="val 4571"/>
                <a:gd name="f22" fmla="val 6094"/>
                <a:gd name="f23" fmla="val 196545"/>
                <a:gd name="f24" fmla="val 23235"/>
                <a:gd name="f25" fmla="val 22347"/>
                <a:gd name="f26" fmla="val 21458"/>
                <a:gd name="f27" fmla="val 19553"/>
                <a:gd name="f28" fmla="val 21331"/>
                <a:gd name="f29" fmla="+- 0 0 -90"/>
                <a:gd name="f30" fmla="*/ f3 1 673440"/>
                <a:gd name="f31" fmla="*/ f4 1 196544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673440"/>
                <a:gd name="f40" fmla="*/ f36 1 196544"/>
                <a:gd name="f41" fmla="*/ 22092 f37 1"/>
                <a:gd name="f42" fmla="*/ 1905 f36 1"/>
                <a:gd name="f43" fmla="*/ 22981 f37 1"/>
                <a:gd name="f44" fmla="*/ 24124 f37 1"/>
                <a:gd name="f45" fmla="*/ 25140 f37 1"/>
                <a:gd name="f46" fmla="*/ 26155 f37 1"/>
                <a:gd name="f47" fmla="*/ 27171 f37 1"/>
                <a:gd name="f48" fmla="*/ 28187 f37 1"/>
                <a:gd name="f49" fmla="*/ 2793 f36 1"/>
                <a:gd name="f50" fmla="*/ 3809 f36 1"/>
                <a:gd name="f51" fmla="*/ 4571 f36 1"/>
                <a:gd name="f52" fmla="*/ 6094 f36 1"/>
                <a:gd name="f53" fmla="*/ 673440 f37 1"/>
                <a:gd name="f54" fmla="*/ 196545 f36 1"/>
                <a:gd name="f55" fmla="*/ 23235 f37 1"/>
                <a:gd name="f56" fmla="*/ 0 f36 1"/>
                <a:gd name="f57" fmla="*/ 22347 f37 1"/>
                <a:gd name="f58" fmla="*/ 21458 f37 1"/>
                <a:gd name="f59" fmla="*/ 0 f37 1"/>
                <a:gd name="f60" fmla="*/ 19553 f36 1"/>
                <a:gd name="f61" fmla="*/ 21331 f37 1"/>
                <a:gd name="f62" fmla="+- f38 0 f1"/>
                <a:gd name="f63" fmla="*/ f41 1 673440"/>
                <a:gd name="f64" fmla="*/ f42 1 196544"/>
                <a:gd name="f65" fmla="*/ f43 1 673440"/>
                <a:gd name="f66" fmla="*/ f44 1 673440"/>
                <a:gd name="f67" fmla="*/ f45 1 673440"/>
                <a:gd name="f68" fmla="*/ f46 1 673440"/>
                <a:gd name="f69" fmla="*/ f47 1 673440"/>
                <a:gd name="f70" fmla="*/ f48 1 673440"/>
                <a:gd name="f71" fmla="*/ f49 1 196544"/>
                <a:gd name="f72" fmla="*/ f50 1 196544"/>
                <a:gd name="f73" fmla="*/ f51 1 196544"/>
                <a:gd name="f74" fmla="*/ f52 1 196544"/>
                <a:gd name="f75" fmla="*/ f53 1 673440"/>
                <a:gd name="f76" fmla="*/ f54 1 196544"/>
                <a:gd name="f77" fmla="*/ f55 1 673440"/>
                <a:gd name="f78" fmla="*/ f56 1 196544"/>
                <a:gd name="f79" fmla="*/ f57 1 673440"/>
                <a:gd name="f80" fmla="*/ f58 1 673440"/>
                <a:gd name="f81" fmla="*/ f59 1 673440"/>
                <a:gd name="f82" fmla="*/ f60 1 196544"/>
                <a:gd name="f83" fmla="*/ f61 1 673440"/>
                <a:gd name="f84" fmla="*/ f32 1 f39"/>
                <a:gd name="f85" fmla="*/ f33 1 f39"/>
                <a:gd name="f86" fmla="*/ f32 1 f40"/>
                <a:gd name="f87" fmla="*/ f34 1 f40"/>
                <a:gd name="f88" fmla="*/ f63 1 f39"/>
                <a:gd name="f89" fmla="*/ f64 1 f40"/>
                <a:gd name="f90" fmla="*/ f65 1 f39"/>
                <a:gd name="f91" fmla="*/ f66 1 f39"/>
                <a:gd name="f92" fmla="*/ f67 1 f39"/>
                <a:gd name="f93" fmla="*/ f68 1 f39"/>
                <a:gd name="f94" fmla="*/ f69 1 f39"/>
                <a:gd name="f95" fmla="*/ f70 1 f39"/>
                <a:gd name="f96" fmla="*/ f71 1 f40"/>
                <a:gd name="f97" fmla="*/ f72 1 f40"/>
                <a:gd name="f98" fmla="*/ f73 1 f40"/>
                <a:gd name="f99" fmla="*/ f74 1 f40"/>
                <a:gd name="f100" fmla="*/ f75 1 f39"/>
                <a:gd name="f101" fmla="*/ f76 1 f40"/>
                <a:gd name="f102" fmla="*/ f77 1 f39"/>
                <a:gd name="f103" fmla="*/ f78 1 f40"/>
                <a:gd name="f104" fmla="*/ f79 1 f39"/>
                <a:gd name="f105" fmla="*/ f80 1 f39"/>
                <a:gd name="f106" fmla="*/ f81 1 f39"/>
                <a:gd name="f107" fmla="*/ f82 1 f40"/>
                <a:gd name="f108" fmla="*/ f83 1 f39"/>
                <a:gd name="f109" fmla="*/ f84 f30 1"/>
                <a:gd name="f110" fmla="*/ f85 f30 1"/>
                <a:gd name="f111" fmla="*/ f87 f31 1"/>
                <a:gd name="f112" fmla="*/ f86 f31 1"/>
                <a:gd name="f113" fmla="*/ f88 f30 1"/>
                <a:gd name="f114" fmla="*/ f89 f31 1"/>
                <a:gd name="f115" fmla="*/ f90 f30 1"/>
                <a:gd name="f116" fmla="*/ f91 f30 1"/>
                <a:gd name="f117" fmla="*/ f92 f30 1"/>
                <a:gd name="f118" fmla="*/ f93 f30 1"/>
                <a:gd name="f119" fmla="*/ f94 f30 1"/>
                <a:gd name="f120" fmla="*/ f95 f30 1"/>
                <a:gd name="f121" fmla="*/ f96 f31 1"/>
                <a:gd name="f122" fmla="*/ f97 f31 1"/>
                <a:gd name="f123" fmla="*/ f98 f31 1"/>
                <a:gd name="f124" fmla="*/ f99 f31 1"/>
                <a:gd name="f125" fmla="*/ f100 f30 1"/>
                <a:gd name="f126" fmla="*/ f101 f31 1"/>
                <a:gd name="f127" fmla="*/ f102 f30 1"/>
                <a:gd name="f128" fmla="*/ f103 f31 1"/>
                <a:gd name="f129" fmla="*/ f104 f30 1"/>
                <a:gd name="f130" fmla="*/ f105 f30 1"/>
                <a:gd name="f131" fmla="*/ f106 f30 1"/>
                <a:gd name="f132" fmla="*/ f107 f31 1"/>
                <a:gd name="f133" fmla="*/ f10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13" y="f114"/>
                </a:cxn>
                <a:cxn ang="f62">
                  <a:pos x="f115" y="f114"/>
                </a:cxn>
                <a:cxn ang="f62">
                  <a:pos x="f116" y="f114"/>
                </a:cxn>
                <a:cxn ang="f62">
                  <a:pos x="f117" y="f114"/>
                </a:cxn>
                <a:cxn ang="f62">
                  <a:pos x="f118" y="f114"/>
                </a:cxn>
                <a:cxn ang="f62">
                  <a:pos x="f119" y="f114"/>
                </a:cxn>
                <a:cxn ang="f62">
                  <a:pos x="f119" y="f114"/>
                </a:cxn>
                <a:cxn ang="f62">
                  <a:pos x="f120" y="f114"/>
                </a:cxn>
                <a:cxn ang="f62">
                  <a:pos x="f120" y="f114"/>
                </a:cxn>
                <a:cxn ang="f62">
                  <a:pos x="f120" y="f114"/>
                </a:cxn>
                <a:cxn ang="f62">
                  <a:pos x="f120" y="f121"/>
                </a:cxn>
                <a:cxn ang="f62">
                  <a:pos x="f120" y="f122"/>
                </a:cxn>
                <a:cxn ang="f62">
                  <a:pos x="f120" y="f123"/>
                </a:cxn>
                <a:cxn ang="f62">
                  <a:pos x="f120" y="f124"/>
                </a:cxn>
                <a:cxn ang="f62">
                  <a:pos x="f125" y="f126"/>
                </a:cxn>
                <a:cxn ang="f62">
                  <a:pos x="f127" y="f128"/>
                </a:cxn>
                <a:cxn ang="f62">
                  <a:pos x="f127" y="f128"/>
                </a:cxn>
                <a:cxn ang="f62">
                  <a:pos x="f129" y="f128"/>
                </a:cxn>
                <a:cxn ang="f62">
                  <a:pos x="f130" y="f128"/>
                </a:cxn>
                <a:cxn ang="f62">
                  <a:pos x="f131" y="f132"/>
                </a:cxn>
                <a:cxn ang="f62">
                  <a:pos x="f133" y="f114"/>
                </a:cxn>
              </a:cxnLst>
              <a:rect l="f109" t="f112" r="f110" b="f111"/>
              <a:pathLst>
                <a:path w="673440" h="196544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lnTo>
                    <a:pt x="f14" y="f9"/>
                  </a:lnTo>
                  <a:lnTo>
                    <a:pt x="f14" y="f9"/>
                  </a:lnTo>
                  <a:lnTo>
                    <a:pt x="f15" y="f9"/>
                  </a:lnTo>
                  <a:lnTo>
                    <a:pt x="f15" y="f9"/>
                  </a:lnTo>
                  <a:cubicBezTo>
                    <a:pt x="f15" y="f9"/>
                    <a:pt x="f15" y="f9"/>
                    <a:pt x="f15" y="f9"/>
                  </a:cubicBezTo>
                  <a:cubicBezTo>
                    <a:pt x="f16" y="f17"/>
                    <a:pt x="f16" y="f18"/>
                    <a:pt x="f15" y="f19"/>
                  </a:cubicBezTo>
                  <a:lnTo>
                    <a:pt x="f15" y="f20"/>
                  </a:lnTo>
                  <a:cubicBezTo>
                    <a:pt x="f15" y="f20"/>
                    <a:pt x="f15" y="f20"/>
                    <a:pt x="f15" y="f21"/>
                  </a:cubicBezTo>
                  <a:lnTo>
                    <a:pt x="f15" y="f22"/>
                  </a:lnTo>
                  <a:lnTo>
                    <a:pt x="f6" y="f23"/>
                  </a:lnTo>
                  <a:lnTo>
                    <a:pt x="f24" y="f5"/>
                  </a:lnTo>
                  <a:lnTo>
                    <a:pt x="f24" y="f5"/>
                  </a:lnTo>
                  <a:lnTo>
                    <a:pt x="f25" y="f5"/>
                  </a:lnTo>
                  <a:lnTo>
                    <a:pt x="f26" y="f5"/>
                  </a:lnTo>
                  <a:lnTo>
                    <a:pt x="f5" y="f27"/>
                  </a:lnTo>
                  <a:lnTo>
                    <a:pt x="f28" y="f9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" name="Freeform: Shape 10">
              <a:extLst>
                <a:ext uri="{FF2B5EF4-FFF2-40B4-BE49-F238E27FC236}">
                  <a16:creationId xmlns:a16="http://schemas.microsoft.com/office/drawing/2014/main" id="{83ABBA8F-8996-C11E-CCE6-33EF4224080E}"/>
                </a:ext>
              </a:extLst>
            </p:cNvPr>
            <p:cNvSpPr/>
            <p:nvPr/>
          </p:nvSpPr>
          <p:spPr>
            <a:xfrm>
              <a:off x="7455322" y="78336"/>
              <a:ext cx="52815" cy="590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819"/>
                <a:gd name="f7" fmla="val 59039"/>
                <a:gd name="f8" fmla="val 43042"/>
                <a:gd name="f9" fmla="val 59040"/>
                <a:gd name="f10" fmla="+- 0 0 -90"/>
                <a:gd name="f11" fmla="*/ f3 1 52819"/>
                <a:gd name="f12" fmla="*/ f4 1 59039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52819"/>
                <a:gd name="f21" fmla="*/ f17 1 59039"/>
                <a:gd name="f22" fmla="*/ 0 f18 1"/>
                <a:gd name="f23" fmla="*/ 43042 f17 1"/>
                <a:gd name="f24" fmla="*/ 52819 f18 1"/>
                <a:gd name="f25" fmla="*/ 59040 f17 1"/>
                <a:gd name="f26" fmla="*/ 0 f17 1"/>
                <a:gd name="f27" fmla="+- f19 0 f1"/>
                <a:gd name="f28" fmla="*/ f22 1 52819"/>
                <a:gd name="f29" fmla="*/ f23 1 59039"/>
                <a:gd name="f30" fmla="*/ f24 1 52819"/>
                <a:gd name="f31" fmla="*/ f25 1 59039"/>
                <a:gd name="f32" fmla="*/ f26 1 59039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48" y="f50"/>
                </a:cxn>
                <a:cxn ang="f27">
                  <a:pos x="f46" y="f47"/>
                </a:cxn>
              </a:cxnLst>
              <a:rect l="f42" t="f45" r="f43" b="f44"/>
              <a:pathLst>
                <a:path w="52819" h="59039">
                  <a:moveTo>
                    <a:pt x="f5" y="f8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5" y="f8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" name="Freeform: Shape 11">
              <a:extLst>
                <a:ext uri="{FF2B5EF4-FFF2-40B4-BE49-F238E27FC236}">
                  <a16:creationId xmlns:a16="http://schemas.microsoft.com/office/drawing/2014/main" id="{F1AA5089-98A4-A324-57E8-9CE937162CE5}"/>
                </a:ext>
              </a:extLst>
            </p:cNvPr>
            <p:cNvSpPr/>
            <p:nvPr/>
          </p:nvSpPr>
          <p:spPr>
            <a:xfrm>
              <a:off x="9859719" y="4389888"/>
              <a:ext cx="952265" cy="2685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2261"/>
                <a:gd name="f7" fmla="val 268535"/>
                <a:gd name="f8" fmla="val 952262"/>
                <a:gd name="f9" fmla="val 475750"/>
                <a:gd name="f10" fmla="val 116175"/>
                <a:gd name="f11" fmla="val 162900"/>
                <a:gd name="f12" fmla="val 21711"/>
                <a:gd name="f13" fmla="val 160628"/>
                <a:gd name="f14" fmla="val 21051"/>
                <a:gd name="f15" fmla="val 159130"/>
                <a:gd name="f16" fmla="val 18867"/>
                <a:gd name="f17" fmla="val 159345"/>
                <a:gd name="f18" fmla="val 16506"/>
                <a:gd name="f19" fmla="val 133698"/>
                <a:gd name="f20" fmla="val 38090"/>
                <a:gd name="f21" fmla="val 134587"/>
                <a:gd name="f22" fmla="val 135475"/>
                <a:gd name="f23" fmla="val 38725"/>
                <a:gd name="f24" fmla="val 135500"/>
                <a:gd name="f25" fmla="val 39017"/>
                <a:gd name="f26" fmla="val 39322"/>
                <a:gd name="f27" fmla="val 39614"/>
                <a:gd name="f28" fmla="val 135526"/>
                <a:gd name="f29" fmla="val 39906"/>
                <a:gd name="f30" fmla="val 40210"/>
                <a:gd name="f31" fmla="val 40503"/>
                <a:gd name="f32" fmla="val 135538"/>
                <a:gd name="f33" fmla="val 40795"/>
                <a:gd name="f34" fmla="val 41099"/>
                <a:gd name="f35" fmla="val 41391"/>
                <a:gd name="f36" fmla="val 41722"/>
                <a:gd name="f37" fmla="val 42077"/>
                <a:gd name="f38" fmla="val 42407"/>
                <a:gd name="f39" fmla="+- 0 0 -90"/>
                <a:gd name="f40" fmla="*/ f3 1 952261"/>
                <a:gd name="f41" fmla="*/ f4 1 268535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952261"/>
                <a:gd name="f50" fmla="*/ f46 1 268535"/>
                <a:gd name="f51" fmla="*/ 952262 f47 1"/>
                <a:gd name="f52" fmla="*/ 268535 f46 1"/>
                <a:gd name="f53" fmla="*/ 475750 f47 1"/>
                <a:gd name="f54" fmla="*/ 116175 f46 1"/>
                <a:gd name="f55" fmla="*/ 162900 f47 1"/>
                <a:gd name="f56" fmla="*/ 21711 f46 1"/>
                <a:gd name="f57" fmla="*/ 159345 f47 1"/>
                <a:gd name="f58" fmla="*/ 16506 f46 1"/>
                <a:gd name="f59" fmla="*/ 0 f47 1"/>
                <a:gd name="f60" fmla="*/ 0 f46 1"/>
                <a:gd name="f61" fmla="*/ 133698 f47 1"/>
                <a:gd name="f62" fmla="*/ 38090 f46 1"/>
                <a:gd name="f63" fmla="*/ 134587 f47 1"/>
                <a:gd name="f64" fmla="*/ 135475 f47 1"/>
                <a:gd name="f65" fmla="*/ 38725 f46 1"/>
                <a:gd name="f66" fmla="*/ 39614 f46 1"/>
                <a:gd name="f67" fmla="*/ 40503 f46 1"/>
                <a:gd name="f68" fmla="*/ 41391 f46 1"/>
                <a:gd name="f69" fmla="*/ 42407 f46 1"/>
                <a:gd name="f70" fmla="+- f48 0 f1"/>
                <a:gd name="f71" fmla="*/ f51 1 952261"/>
                <a:gd name="f72" fmla="*/ f52 1 268535"/>
                <a:gd name="f73" fmla="*/ f53 1 952261"/>
                <a:gd name="f74" fmla="*/ f54 1 268535"/>
                <a:gd name="f75" fmla="*/ f55 1 952261"/>
                <a:gd name="f76" fmla="*/ f56 1 268535"/>
                <a:gd name="f77" fmla="*/ f57 1 952261"/>
                <a:gd name="f78" fmla="*/ f58 1 268535"/>
                <a:gd name="f79" fmla="*/ f59 1 952261"/>
                <a:gd name="f80" fmla="*/ f60 1 268535"/>
                <a:gd name="f81" fmla="*/ f61 1 952261"/>
                <a:gd name="f82" fmla="*/ f62 1 268535"/>
                <a:gd name="f83" fmla="*/ f63 1 952261"/>
                <a:gd name="f84" fmla="*/ f64 1 952261"/>
                <a:gd name="f85" fmla="*/ f65 1 268535"/>
                <a:gd name="f86" fmla="*/ f66 1 268535"/>
                <a:gd name="f87" fmla="*/ f67 1 268535"/>
                <a:gd name="f88" fmla="*/ f68 1 268535"/>
                <a:gd name="f89" fmla="*/ f69 1 268535"/>
                <a:gd name="f90" fmla="*/ f42 1 f49"/>
                <a:gd name="f91" fmla="*/ f43 1 f49"/>
                <a:gd name="f92" fmla="*/ f42 1 f50"/>
                <a:gd name="f93" fmla="*/ f44 1 f50"/>
                <a:gd name="f94" fmla="*/ f71 1 f49"/>
                <a:gd name="f95" fmla="*/ f72 1 f50"/>
                <a:gd name="f96" fmla="*/ f73 1 f49"/>
                <a:gd name="f97" fmla="*/ f74 1 f50"/>
                <a:gd name="f98" fmla="*/ f75 1 f49"/>
                <a:gd name="f99" fmla="*/ f76 1 f50"/>
                <a:gd name="f100" fmla="*/ f77 1 f49"/>
                <a:gd name="f101" fmla="*/ f78 1 f50"/>
                <a:gd name="f102" fmla="*/ f79 1 f49"/>
                <a:gd name="f103" fmla="*/ f80 1 f50"/>
                <a:gd name="f104" fmla="*/ f81 1 f49"/>
                <a:gd name="f105" fmla="*/ f82 1 f50"/>
                <a:gd name="f106" fmla="*/ f83 1 f49"/>
                <a:gd name="f107" fmla="*/ f84 1 f49"/>
                <a:gd name="f108" fmla="*/ f85 1 f50"/>
                <a:gd name="f109" fmla="*/ f86 1 f50"/>
                <a:gd name="f110" fmla="*/ f87 1 f50"/>
                <a:gd name="f111" fmla="*/ f88 1 f50"/>
                <a:gd name="f112" fmla="*/ f89 1 f50"/>
                <a:gd name="f113" fmla="*/ f90 f40 1"/>
                <a:gd name="f114" fmla="*/ f91 f40 1"/>
                <a:gd name="f115" fmla="*/ f93 f41 1"/>
                <a:gd name="f116" fmla="*/ f92 f41 1"/>
                <a:gd name="f117" fmla="*/ f94 f40 1"/>
                <a:gd name="f118" fmla="*/ f95 f41 1"/>
                <a:gd name="f119" fmla="*/ f96 f40 1"/>
                <a:gd name="f120" fmla="*/ f97 f41 1"/>
                <a:gd name="f121" fmla="*/ f98 f40 1"/>
                <a:gd name="f122" fmla="*/ f99 f41 1"/>
                <a:gd name="f123" fmla="*/ f100 f40 1"/>
                <a:gd name="f124" fmla="*/ f101 f41 1"/>
                <a:gd name="f125" fmla="*/ f102 f40 1"/>
                <a:gd name="f126" fmla="*/ f103 f41 1"/>
                <a:gd name="f127" fmla="*/ f104 f40 1"/>
                <a:gd name="f128" fmla="*/ f105 f41 1"/>
                <a:gd name="f129" fmla="*/ f106 f40 1"/>
                <a:gd name="f130" fmla="*/ f107 f40 1"/>
                <a:gd name="f131" fmla="*/ f108 f41 1"/>
                <a:gd name="f132" fmla="*/ f109 f41 1"/>
                <a:gd name="f133" fmla="*/ f110 f41 1"/>
                <a:gd name="f134" fmla="*/ f111 f41 1"/>
                <a:gd name="f135" fmla="*/ f112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7" y="f118"/>
                </a:cxn>
                <a:cxn ang="f70">
                  <a:pos x="f119" y="f120"/>
                </a:cxn>
                <a:cxn ang="f70">
                  <a:pos x="f121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7" y="f128"/>
                </a:cxn>
                <a:cxn ang="f70">
                  <a:pos x="f129" y="f128"/>
                </a:cxn>
                <a:cxn ang="f70">
                  <a:pos x="f130" y="f131"/>
                </a:cxn>
                <a:cxn ang="f70">
                  <a:pos x="f130" y="f131"/>
                </a:cxn>
                <a:cxn ang="f70">
                  <a:pos x="f130" y="f131"/>
                </a:cxn>
                <a:cxn ang="f70">
                  <a:pos x="f130" y="f132"/>
                </a:cxn>
                <a:cxn ang="f70">
                  <a:pos x="f130" y="f133"/>
                </a:cxn>
                <a:cxn ang="f70">
                  <a:pos x="f130" y="f134"/>
                </a:cxn>
                <a:cxn ang="f70">
                  <a:pos x="f130" y="f135"/>
                </a:cxn>
                <a:cxn ang="f70">
                  <a:pos x="f130" y="f135"/>
                </a:cxn>
              </a:cxnLst>
              <a:rect l="f113" t="f116" r="f114" b="f115"/>
              <a:pathLst>
                <a:path w="952261" h="268535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5" y="f5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21" y="f20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2" y="f23"/>
                  </a:lnTo>
                  <a:cubicBezTo>
                    <a:pt x="f24" y="f25"/>
                    <a:pt x="f24" y="f26"/>
                    <a:pt x="f22" y="f27"/>
                  </a:cubicBezTo>
                  <a:cubicBezTo>
                    <a:pt x="f28" y="f29"/>
                    <a:pt x="f28" y="f30"/>
                    <a:pt x="f22" y="f31"/>
                  </a:cubicBezTo>
                  <a:cubicBezTo>
                    <a:pt x="f32" y="f33"/>
                    <a:pt x="f32" y="f34"/>
                    <a:pt x="f22" y="f35"/>
                  </a:cubicBezTo>
                  <a:cubicBezTo>
                    <a:pt x="f32" y="f36"/>
                    <a:pt x="f32" y="f37"/>
                    <a:pt x="f22" y="f38"/>
                  </a:cubicBezTo>
                  <a:lnTo>
                    <a:pt x="f22" y="f38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" name="Freeform: Shape 12">
              <a:extLst>
                <a:ext uri="{FF2B5EF4-FFF2-40B4-BE49-F238E27FC236}">
                  <a16:creationId xmlns:a16="http://schemas.microsoft.com/office/drawing/2014/main" id="{E74F1E02-642D-A440-B30F-7868601A8F52}"/>
                </a:ext>
              </a:extLst>
            </p:cNvPr>
            <p:cNvSpPr/>
            <p:nvPr/>
          </p:nvSpPr>
          <p:spPr>
            <a:xfrm>
              <a:off x="8608445" y="3870207"/>
              <a:ext cx="51544" cy="498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549"/>
                <a:gd name="f7" fmla="val 49897"/>
                <a:gd name="f8" fmla="val 48502"/>
                <a:gd name="f9" fmla="val 9142"/>
                <a:gd name="f10" fmla="val 49518"/>
                <a:gd name="f11" fmla="val 50660"/>
                <a:gd name="f12" fmla="val 635"/>
                <a:gd name="f13" fmla="val 50965"/>
                <a:gd name="f14" fmla="val 762"/>
                <a:gd name="f15" fmla="val 50356"/>
                <a:gd name="f16" fmla="val 49771"/>
                <a:gd name="f17" fmla="val 47613"/>
                <a:gd name="f18" fmla="val 49898"/>
                <a:gd name="f19" fmla="+- 0 0 -90"/>
                <a:gd name="f20" fmla="*/ f3 1 51549"/>
                <a:gd name="f21" fmla="*/ f4 1 49897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51549"/>
                <a:gd name="f30" fmla="*/ f26 1 49897"/>
                <a:gd name="f31" fmla="*/ 48502 f27 1"/>
                <a:gd name="f32" fmla="*/ 9142 f26 1"/>
                <a:gd name="f33" fmla="*/ 49518 f27 1"/>
                <a:gd name="f34" fmla="*/ 50660 f27 1"/>
                <a:gd name="f35" fmla="*/ 51549 f27 1"/>
                <a:gd name="f36" fmla="*/ 635 f26 1"/>
                <a:gd name="f37" fmla="*/ 49771 f27 1"/>
                <a:gd name="f38" fmla="*/ 47613 f27 1"/>
                <a:gd name="f39" fmla="*/ 0 f26 1"/>
                <a:gd name="f40" fmla="*/ 0 f27 1"/>
                <a:gd name="f41" fmla="*/ 49898 f26 1"/>
                <a:gd name="f42" fmla="+- f28 0 f1"/>
                <a:gd name="f43" fmla="*/ f31 1 51549"/>
                <a:gd name="f44" fmla="*/ f32 1 49897"/>
                <a:gd name="f45" fmla="*/ f33 1 51549"/>
                <a:gd name="f46" fmla="*/ f34 1 51549"/>
                <a:gd name="f47" fmla="*/ f35 1 51549"/>
                <a:gd name="f48" fmla="*/ f36 1 49897"/>
                <a:gd name="f49" fmla="*/ f37 1 51549"/>
                <a:gd name="f50" fmla="*/ f38 1 51549"/>
                <a:gd name="f51" fmla="*/ f39 1 49897"/>
                <a:gd name="f52" fmla="*/ f40 1 51549"/>
                <a:gd name="f53" fmla="*/ f41 1 49897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29"/>
                <a:gd name="f62" fmla="*/ f47 1 f29"/>
                <a:gd name="f63" fmla="*/ f48 1 f30"/>
                <a:gd name="f64" fmla="*/ f49 1 f29"/>
                <a:gd name="f65" fmla="*/ f50 1 f29"/>
                <a:gd name="f66" fmla="*/ f51 1 f30"/>
                <a:gd name="f67" fmla="*/ f52 1 f29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0 1"/>
                <a:gd name="f77" fmla="*/ f62 f20 1"/>
                <a:gd name="f78" fmla="*/ f63 f21 1"/>
                <a:gd name="f79" fmla="*/ f64 f20 1"/>
                <a:gd name="f80" fmla="*/ f65 f20 1"/>
                <a:gd name="f81" fmla="*/ f66 f21 1"/>
                <a:gd name="f82" fmla="*/ f67 f20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3" y="f74"/>
                </a:cxn>
                <a:cxn ang="f42">
                  <a:pos x="f75" y="f74"/>
                </a:cxn>
                <a:cxn ang="f42">
                  <a:pos x="f76" y="f74"/>
                </a:cxn>
                <a:cxn ang="f42">
                  <a:pos x="f77" y="f74"/>
                </a:cxn>
                <a:cxn ang="f42">
                  <a:pos x="f77" y="f78"/>
                </a:cxn>
                <a:cxn ang="f42">
                  <a:pos x="f77" y="f78"/>
                </a:cxn>
                <a:cxn ang="f42">
                  <a:pos x="f79" y="f78"/>
                </a:cxn>
                <a:cxn ang="f42">
                  <a:pos x="f80" y="f81"/>
                </a:cxn>
                <a:cxn ang="f42">
                  <a:pos x="f82" y="f83"/>
                </a:cxn>
              </a:cxnLst>
              <a:rect l="f69" t="f72" r="f70" b="f71"/>
              <a:pathLst>
                <a:path w="51549" h="49897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6" y="f9"/>
                  </a:lnTo>
                  <a:lnTo>
                    <a:pt x="f6" y="f12"/>
                  </a:lnTo>
                  <a:lnTo>
                    <a:pt x="f6" y="f12"/>
                  </a:lnTo>
                  <a:cubicBezTo>
                    <a:pt x="f13" y="f14"/>
                    <a:pt x="f15" y="f14"/>
                    <a:pt x="f16" y="f12"/>
                  </a:cubicBezTo>
                  <a:lnTo>
                    <a:pt x="f17" y="f5"/>
                  </a:lnTo>
                  <a:lnTo>
                    <a:pt x="f5" y="f18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2FC4AA5F-0636-DE5E-E0C3-5F5FB580AC84}"/>
                </a:ext>
              </a:extLst>
            </p:cNvPr>
            <p:cNvSpPr/>
            <p:nvPr/>
          </p:nvSpPr>
          <p:spPr>
            <a:xfrm>
              <a:off x="6086475" y="2354598"/>
              <a:ext cx="3458361" cy="1058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58361"/>
                <a:gd name="f7" fmla="val 1058651"/>
                <a:gd name="f8" fmla="val 3121388"/>
                <a:gd name="f9" fmla="val 956951"/>
                <a:gd name="f10" fmla="val 3120245"/>
                <a:gd name="f11" fmla="val 956316"/>
                <a:gd name="f12" fmla="val 3119483"/>
                <a:gd name="f13" fmla="val 955554"/>
                <a:gd name="f14" fmla="val 954792"/>
                <a:gd name="f15" fmla="val 954158"/>
                <a:gd name="f16" fmla="val 953903"/>
                <a:gd name="f17" fmla="val 3119433"/>
                <a:gd name="f18" fmla="val 953561"/>
                <a:gd name="f19" fmla="val 953218"/>
                <a:gd name="f20" fmla="val 952888"/>
                <a:gd name="f21" fmla="val 331384"/>
                <a:gd name="f22" fmla="val 330495"/>
                <a:gd name="f23" fmla="val 329607"/>
                <a:gd name="f24" fmla="val 329733"/>
                <a:gd name="f25" fmla="val 3238579"/>
                <a:gd name="f26" fmla="val 232604"/>
                <a:gd name="f27" fmla="val 2857675"/>
                <a:gd name="f28" fmla="val 117699"/>
                <a:gd name="f29" fmla="val 565638"/>
                <a:gd name="f30" fmla="val 2857738"/>
                <a:gd name="f31" fmla="val 566019"/>
                <a:gd name="f32" fmla="val 566400"/>
                <a:gd name="f33" fmla="val 566781"/>
                <a:gd name="f34" fmla="val 567035"/>
                <a:gd name="f35" fmla="val 567289"/>
                <a:gd name="f36" fmla="val 567543"/>
                <a:gd name="f37" fmla="val 2856913"/>
                <a:gd name="f38" fmla="val 568432"/>
                <a:gd name="f39" fmla="val 2602976"/>
                <a:gd name="f40" fmla="val 774753"/>
                <a:gd name="f41" fmla="val 2602100"/>
                <a:gd name="f42" fmla="val 775312"/>
                <a:gd name="f43" fmla="val 2601097"/>
                <a:gd name="f44" fmla="val 775616"/>
                <a:gd name="f45" fmla="val 2600056"/>
                <a:gd name="f46" fmla="val 775642"/>
                <a:gd name="f47" fmla="val 2598406"/>
                <a:gd name="f48" fmla="val 28060"/>
                <a:gd name="f49" fmla="val 28949"/>
                <a:gd name="f50" fmla="val 28987"/>
                <a:gd name="f51" fmla="val 254"/>
                <a:gd name="f52" fmla="val 508"/>
                <a:gd name="f53" fmla="val 762"/>
                <a:gd name="f54" fmla="val 1524"/>
                <a:gd name="f55" fmla="val 2412"/>
                <a:gd name="f56" fmla="val 623408"/>
                <a:gd name="f57" fmla="val 29025"/>
                <a:gd name="f58" fmla="val 623738"/>
                <a:gd name="f59" fmla="val 624094"/>
                <a:gd name="f60" fmla="val 624424"/>
                <a:gd name="f61" fmla="val 625186"/>
                <a:gd name="f62" fmla="val 28314"/>
                <a:gd name="f63" fmla="val 625948"/>
                <a:gd name="f64" fmla="val 27679"/>
                <a:gd name="f65" fmla="val 626836"/>
                <a:gd name="f66" fmla="val 649563"/>
                <a:gd name="f67" fmla="val 955309"/>
                <a:gd name="f68" fmla="val 747582"/>
                <a:gd name="f69" fmla="val 634073"/>
                <a:gd name="f70" fmla="val 955245"/>
                <a:gd name="f71" fmla="val 633870"/>
                <a:gd name="f72" fmla="val 633642"/>
                <a:gd name="f73" fmla="val 633439"/>
                <a:gd name="f74" fmla="val 632677"/>
                <a:gd name="f75" fmla="val 955283"/>
                <a:gd name="f76" fmla="val 632385"/>
                <a:gd name="f77" fmla="val 632080"/>
                <a:gd name="f78" fmla="val 631788"/>
                <a:gd name="f79" fmla="val 631153"/>
                <a:gd name="f80" fmla="val 1167473"/>
                <a:gd name="f81" fmla="val 412389"/>
                <a:gd name="f82" fmla="val 1167765"/>
                <a:gd name="f83" fmla="val 412326"/>
                <a:gd name="f84" fmla="val 1168070"/>
                <a:gd name="f85" fmla="val 1168362"/>
                <a:gd name="f86" fmla="val 1169251"/>
                <a:gd name="f87" fmla="val 1170266"/>
                <a:gd name="f88" fmla="val 1176107"/>
                <a:gd name="f89" fmla="val 1758637"/>
                <a:gd name="f90" fmla="val 545070"/>
                <a:gd name="f91" fmla="val 1759399"/>
                <a:gd name="f92" fmla="val 545704"/>
                <a:gd name="f93" fmla="val 1759463"/>
                <a:gd name="f94" fmla="val 545958"/>
                <a:gd name="f95" fmla="val 546212"/>
                <a:gd name="f96" fmla="val 546466"/>
                <a:gd name="f97" fmla="val 753550"/>
                <a:gd name="f98" fmla="val 753930"/>
                <a:gd name="f99" fmla="val 754311"/>
                <a:gd name="f100" fmla="val 754692"/>
                <a:gd name="f101" fmla="val 755454"/>
                <a:gd name="f102" fmla="val 756089"/>
                <a:gd name="f103" fmla="val 1758765"/>
                <a:gd name="f104" fmla="val 756978"/>
                <a:gd name="f105" fmla="val 1722070"/>
                <a:gd name="f106" fmla="val 792528"/>
                <a:gd name="f107" fmla="val 1683345"/>
                <a:gd name="f108" fmla="val 823889"/>
                <a:gd name="f109" fmla="val 2973724"/>
                <a:gd name="f110" fmla="val 956189"/>
                <a:gd name="f111" fmla="val 2974866"/>
                <a:gd name="f112" fmla="val 3057904"/>
                <a:gd name="f113" fmla="val 981582"/>
                <a:gd name="f114" fmla="+- 0 0 -90"/>
                <a:gd name="f115" fmla="*/ f3 1 3458361"/>
                <a:gd name="f116" fmla="*/ f4 1 1058651"/>
                <a:gd name="f117" fmla="val f5"/>
                <a:gd name="f118" fmla="val f6"/>
                <a:gd name="f119" fmla="val f7"/>
                <a:gd name="f120" fmla="*/ f114 f0 1"/>
                <a:gd name="f121" fmla="+- f119 0 f117"/>
                <a:gd name="f122" fmla="+- f118 0 f117"/>
                <a:gd name="f123" fmla="*/ f120 1 f2"/>
                <a:gd name="f124" fmla="*/ f122 1 3458361"/>
                <a:gd name="f125" fmla="*/ f121 1 1058651"/>
                <a:gd name="f126" fmla="*/ 3121388 f122 1"/>
                <a:gd name="f127" fmla="*/ 956951 f121 1"/>
                <a:gd name="f128" fmla="*/ 3120245 f122 1"/>
                <a:gd name="f129" fmla="*/ 956316 f121 1"/>
                <a:gd name="f130" fmla="*/ 3119483 f122 1"/>
                <a:gd name="f131" fmla="*/ 955554 f121 1"/>
                <a:gd name="f132" fmla="*/ 954792 f121 1"/>
                <a:gd name="f133" fmla="*/ 953903 f121 1"/>
                <a:gd name="f134" fmla="*/ 952888 f121 1"/>
                <a:gd name="f135" fmla="*/ 331384 f121 1"/>
                <a:gd name="f136" fmla="*/ 330495 f121 1"/>
                <a:gd name="f137" fmla="*/ 329733 f121 1"/>
                <a:gd name="f138" fmla="*/ 3238579 f122 1"/>
                <a:gd name="f139" fmla="*/ 232604 f121 1"/>
                <a:gd name="f140" fmla="*/ 2857675 f122 1"/>
                <a:gd name="f141" fmla="*/ 117699 f121 1"/>
                <a:gd name="f142" fmla="*/ 565638 f121 1"/>
                <a:gd name="f143" fmla="*/ 566781 f121 1"/>
                <a:gd name="f144" fmla="*/ 567543 f121 1"/>
                <a:gd name="f145" fmla="*/ 2856913 f122 1"/>
                <a:gd name="f146" fmla="*/ 568432 f121 1"/>
                <a:gd name="f147" fmla="*/ 2602976 f122 1"/>
                <a:gd name="f148" fmla="*/ 774753 f121 1"/>
                <a:gd name="f149" fmla="*/ 2600056 f122 1"/>
                <a:gd name="f150" fmla="*/ 775642 f121 1"/>
                <a:gd name="f151" fmla="*/ 2598406 f122 1"/>
                <a:gd name="f152" fmla="*/ 28060 f122 1"/>
                <a:gd name="f153" fmla="*/ 0 f121 1"/>
                <a:gd name="f154" fmla="*/ 28949 f122 1"/>
                <a:gd name="f155" fmla="*/ 762 f121 1"/>
                <a:gd name="f156" fmla="*/ 1524 f121 1"/>
                <a:gd name="f157" fmla="*/ 2412 f121 1"/>
                <a:gd name="f158" fmla="*/ 623408 f121 1"/>
                <a:gd name="f159" fmla="*/ 624424 f121 1"/>
                <a:gd name="f160" fmla="*/ 625186 f121 1"/>
                <a:gd name="f161" fmla="*/ 28314 f122 1"/>
                <a:gd name="f162" fmla="*/ 625948 f121 1"/>
                <a:gd name="f163" fmla="*/ 27679 f122 1"/>
                <a:gd name="f164" fmla="*/ 626836 f121 1"/>
                <a:gd name="f165" fmla="*/ 0 f122 1"/>
                <a:gd name="f166" fmla="*/ 649563 f121 1"/>
                <a:gd name="f167" fmla="*/ 955309 f122 1"/>
                <a:gd name="f168" fmla="*/ 747582 f121 1"/>
                <a:gd name="f169" fmla="*/ 634073 f121 1"/>
                <a:gd name="f170" fmla="*/ 633439 f121 1"/>
                <a:gd name="f171" fmla="*/ 632677 f121 1"/>
                <a:gd name="f172" fmla="*/ 631788 f121 1"/>
                <a:gd name="f173" fmla="*/ 631153 f121 1"/>
                <a:gd name="f174" fmla="*/ 1167473 f122 1"/>
                <a:gd name="f175" fmla="*/ 412389 f121 1"/>
                <a:gd name="f176" fmla="*/ 1168362 f122 1"/>
                <a:gd name="f177" fmla="*/ 1169251 f122 1"/>
                <a:gd name="f178" fmla="*/ 1170266 f122 1"/>
                <a:gd name="f179" fmla="*/ 1176107 f122 1"/>
                <a:gd name="f180" fmla="*/ 1758637 f122 1"/>
                <a:gd name="f181" fmla="*/ 545070 f121 1"/>
                <a:gd name="f182" fmla="*/ 1759399 f122 1"/>
                <a:gd name="f183" fmla="*/ 545704 f121 1"/>
                <a:gd name="f184" fmla="*/ 546466 f121 1"/>
                <a:gd name="f185" fmla="*/ 753550 f121 1"/>
                <a:gd name="f186" fmla="*/ 754692 f121 1"/>
                <a:gd name="f187" fmla="*/ 755454 f121 1"/>
                <a:gd name="f188" fmla="*/ 756089 f121 1"/>
                <a:gd name="f189" fmla="*/ 1758765 f122 1"/>
                <a:gd name="f190" fmla="*/ 756978 f121 1"/>
                <a:gd name="f191" fmla="*/ 1722070 f122 1"/>
                <a:gd name="f192" fmla="*/ 792528 f121 1"/>
                <a:gd name="f193" fmla="*/ 1683345 f122 1"/>
                <a:gd name="f194" fmla="*/ 823889 f121 1"/>
                <a:gd name="f195" fmla="*/ 2973724 f122 1"/>
                <a:gd name="f196" fmla="*/ 956189 f121 1"/>
                <a:gd name="f197" fmla="*/ 2974866 f122 1"/>
                <a:gd name="f198" fmla="*/ 3057904 f122 1"/>
                <a:gd name="f199" fmla="*/ 981582 f121 1"/>
                <a:gd name="f200" fmla="*/ 3458361 f122 1"/>
                <a:gd name="f201" fmla="*/ 1058651 f121 1"/>
                <a:gd name="f202" fmla="+- f123 0 f1"/>
                <a:gd name="f203" fmla="*/ f126 1 3458361"/>
                <a:gd name="f204" fmla="*/ f127 1 1058651"/>
                <a:gd name="f205" fmla="*/ f128 1 3458361"/>
                <a:gd name="f206" fmla="*/ f129 1 1058651"/>
                <a:gd name="f207" fmla="*/ f130 1 3458361"/>
                <a:gd name="f208" fmla="*/ f131 1 1058651"/>
                <a:gd name="f209" fmla="*/ f132 1 1058651"/>
                <a:gd name="f210" fmla="*/ f133 1 1058651"/>
                <a:gd name="f211" fmla="*/ f134 1 1058651"/>
                <a:gd name="f212" fmla="*/ f135 1 1058651"/>
                <a:gd name="f213" fmla="*/ f136 1 1058651"/>
                <a:gd name="f214" fmla="*/ f137 1 1058651"/>
                <a:gd name="f215" fmla="*/ f138 1 3458361"/>
                <a:gd name="f216" fmla="*/ f139 1 1058651"/>
                <a:gd name="f217" fmla="*/ f140 1 3458361"/>
                <a:gd name="f218" fmla="*/ f141 1 1058651"/>
                <a:gd name="f219" fmla="*/ f142 1 1058651"/>
                <a:gd name="f220" fmla="*/ f143 1 1058651"/>
                <a:gd name="f221" fmla="*/ f144 1 1058651"/>
                <a:gd name="f222" fmla="*/ f145 1 3458361"/>
                <a:gd name="f223" fmla="*/ f146 1 1058651"/>
                <a:gd name="f224" fmla="*/ f147 1 3458361"/>
                <a:gd name="f225" fmla="*/ f148 1 1058651"/>
                <a:gd name="f226" fmla="*/ f149 1 3458361"/>
                <a:gd name="f227" fmla="*/ f150 1 1058651"/>
                <a:gd name="f228" fmla="*/ f151 1 3458361"/>
                <a:gd name="f229" fmla="*/ f152 1 3458361"/>
                <a:gd name="f230" fmla="*/ f153 1 1058651"/>
                <a:gd name="f231" fmla="*/ f154 1 3458361"/>
                <a:gd name="f232" fmla="*/ f155 1 1058651"/>
                <a:gd name="f233" fmla="*/ f156 1 1058651"/>
                <a:gd name="f234" fmla="*/ f157 1 1058651"/>
                <a:gd name="f235" fmla="*/ f158 1 1058651"/>
                <a:gd name="f236" fmla="*/ f159 1 1058651"/>
                <a:gd name="f237" fmla="*/ f160 1 1058651"/>
                <a:gd name="f238" fmla="*/ f161 1 3458361"/>
                <a:gd name="f239" fmla="*/ f162 1 1058651"/>
                <a:gd name="f240" fmla="*/ f163 1 3458361"/>
                <a:gd name="f241" fmla="*/ f164 1 1058651"/>
                <a:gd name="f242" fmla="*/ f165 1 3458361"/>
                <a:gd name="f243" fmla="*/ f166 1 1058651"/>
                <a:gd name="f244" fmla="*/ f167 1 3458361"/>
                <a:gd name="f245" fmla="*/ f168 1 1058651"/>
                <a:gd name="f246" fmla="*/ f169 1 1058651"/>
                <a:gd name="f247" fmla="*/ f170 1 1058651"/>
                <a:gd name="f248" fmla="*/ f171 1 1058651"/>
                <a:gd name="f249" fmla="*/ f172 1 1058651"/>
                <a:gd name="f250" fmla="*/ f173 1 1058651"/>
                <a:gd name="f251" fmla="*/ f174 1 3458361"/>
                <a:gd name="f252" fmla="*/ f175 1 1058651"/>
                <a:gd name="f253" fmla="*/ f176 1 3458361"/>
                <a:gd name="f254" fmla="*/ f177 1 3458361"/>
                <a:gd name="f255" fmla="*/ f178 1 3458361"/>
                <a:gd name="f256" fmla="*/ f179 1 3458361"/>
                <a:gd name="f257" fmla="*/ f180 1 3458361"/>
                <a:gd name="f258" fmla="*/ f181 1 1058651"/>
                <a:gd name="f259" fmla="*/ f182 1 3458361"/>
                <a:gd name="f260" fmla="*/ f183 1 1058651"/>
                <a:gd name="f261" fmla="*/ f184 1 1058651"/>
                <a:gd name="f262" fmla="*/ f185 1 1058651"/>
                <a:gd name="f263" fmla="*/ f186 1 1058651"/>
                <a:gd name="f264" fmla="*/ f187 1 1058651"/>
                <a:gd name="f265" fmla="*/ f188 1 1058651"/>
                <a:gd name="f266" fmla="*/ f189 1 3458361"/>
                <a:gd name="f267" fmla="*/ f190 1 1058651"/>
                <a:gd name="f268" fmla="*/ f191 1 3458361"/>
                <a:gd name="f269" fmla="*/ f192 1 1058651"/>
                <a:gd name="f270" fmla="*/ f193 1 3458361"/>
                <a:gd name="f271" fmla="*/ f194 1 1058651"/>
                <a:gd name="f272" fmla="*/ f195 1 3458361"/>
                <a:gd name="f273" fmla="*/ f196 1 1058651"/>
                <a:gd name="f274" fmla="*/ f197 1 3458361"/>
                <a:gd name="f275" fmla="*/ f198 1 3458361"/>
                <a:gd name="f276" fmla="*/ f199 1 1058651"/>
                <a:gd name="f277" fmla="*/ f200 1 3458361"/>
                <a:gd name="f278" fmla="*/ f201 1 1058651"/>
                <a:gd name="f279" fmla="*/ f117 1 f124"/>
                <a:gd name="f280" fmla="*/ f118 1 f124"/>
                <a:gd name="f281" fmla="*/ f117 1 f125"/>
                <a:gd name="f282" fmla="*/ f119 1 f125"/>
                <a:gd name="f283" fmla="*/ f203 1 f124"/>
                <a:gd name="f284" fmla="*/ f204 1 f125"/>
                <a:gd name="f285" fmla="*/ f205 1 f124"/>
                <a:gd name="f286" fmla="*/ f206 1 f125"/>
                <a:gd name="f287" fmla="*/ f207 1 f124"/>
                <a:gd name="f288" fmla="*/ f208 1 f125"/>
                <a:gd name="f289" fmla="*/ f209 1 f125"/>
                <a:gd name="f290" fmla="*/ f210 1 f125"/>
                <a:gd name="f291" fmla="*/ f211 1 f125"/>
                <a:gd name="f292" fmla="*/ f212 1 f125"/>
                <a:gd name="f293" fmla="*/ f213 1 f125"/>
                <a:gd name="f294" fmla="*/ f214 1 f125"/>
                <a:gd name="f295" fmla="*/ f215 1 f124"/>
                <a:gd name="f296" fmla="*/ f216 1 f125"/>
                <a:gd name="f297" fmla="*/ f217 1 f124"/>
                <a:gd name="f298" fmla="*/ f218 1 f125"/>
                <a:gd name="f299" fmla="*/ f219 1 f125"/>
                <a:gd name="f300" fmla="*/ f220 1 f125"/>
                <a:gd name="f301" fmla="*/ f221 1 f125"/>
                <a:gd name="f302" fmla="*/ f222 1 f124"/>
                <a:gd name="f303" fmla="*/ f223 1 f125"/>
                <a:gd name="f304" fmla="*/ f224 1 f124"/>
                <a:gd name="f305" fmla="*/ f225 1 f125"/>
                <a:gd name="f306" fmla="*/ f226 1 f124"/>
                <a:gd name="f307" fmla="*/ f227 1 f125"/>
                <a:gd name="f308" fmla="*/ f228 1 f124"/>
                <a:gd name="f309" fmla="*/ f229 1 f124"/>
                <a:gd name="f310" fmla="*/ f230 1 f125"/>
                <a:gd name="f311" fmla="*/ f231 1 f124"/>
                <a:gd name="f312" fmla="*/ f232 1 f125"/>
                <a:gd name="f313" fmla="*/ f233 1 f125"/>
                <a:gd name="f314" fmla="*/ f234 1 f125"/>
                <a:gd name="f315" fmla="*/ f235 1 f125"/>
                <a:gd name="f316" fmla="*/ f236 1 f125"/>
                <a:gd name="f317" fmla="*/ f237 1 f125"/>
                <a:gd name="f318" fmla="*/ f238 1 f124"/>
                <a:gd name="f319" fmla="*/ f239 1 f125"/>
                <a:gd name="f320" fmla="*/ f240 1 f124"/>
                <a:gd name="f321" fmla="*/ f241 1 f125"/>
                <a:gd name="f322" fmla="*/ f242 1 f124"/>
                <a:gd name="f323" fmla="*/ f243 1 f125"/>
                <a:gd name="f324" fmla="*/ f244 1 f124"/>
                <a:gd name="f325" fmla="*/ f245 1 f125"/>
                <a:gd name="f326" fmla="*/ f246 1 f125"/>
                <a:gd name="f327" fmla="*/ f247 1 f125"/>
                <a:gd name="f328" fmla="*/ f248 1 f125"/>
                <a:gd name="f329" fmla="*/ f249 1 f125"/>
                <a:gd name="f330" fmla="*/ f250 1 f125"/>
                <a:gd name="f331" fmla="*/ f251 1 f124"/>
                <a:gd name="f332" fmla="*/ f252 1 f125"/>
                <a:gd name="f333" fmla="*/ f253 1 f124"/>
                <a:gd name="f334" fmla="*/ f254 1 f124"/>
                <a:gd name="f335" fmla="*/ f255 1 f124"/>
                <a:gd name="f336" fmla="*/ f256 1 f124"/>
                <a:gd name="f337" fmla="*/ f257 1 f124"/>
                <a:gd name="f338" fmla="*/ f258 1 f125"/>
                <a:gd name="f339" fmla="*/ f259 1 f124"/>
                <a:gd name="f340" fmla="*/ f260 1 f125"/>
                <a:gd name="f341" fmla="*/ f261 1 f125"/>
                <a:gd name="f342" fmla="*/ f262 1 f125"/>
                <a:gd name="f343" fmla="*/ f263 1 f125"/>
                <a:gd name="f344" fmla="*/ f264 1 f125"/>
                <a:gd name="f345" fmla="*/ f265 1 f125"/>
                <a:gd name="f346" fmla="*/ f266 1 f124"/>
                <a:gd name="f347" fmla="*/ f267 1 f125"/>
                <a:gd name="f348" fmla="*/ f268 1 f124"/>
                <a:gd name="f349" fmla="*/ f269 1 f125"/>
                <a:gd name="f350" fmla="*/ f270 1 f124"/>
                <a:gd name="f351" fmla="*/ f271 1 f125"/>
                <a:gd name="f352" fmla="*/ f272 1 f124"/>
                <a:gd name="f353" fmla="*/ f273 1 f125"/>
                <a:gd name="f354" fmla="*/ f274 1 f124"/>
                <a:gd name="f355" fmla="*/ f275 1 f124"/>
                <a:gd name="f356" fmla="*/ f276 1 f125"/>
                <a:gd name="f357" fmla="*/ f277 1 f124"/>
                <a:gd name="f358" fmla="*/ f278 1 f125"/>
                <a:gd name="f359" fmla="*/ f279 f115 1"/>
                <a:gd name="f360" fmla="*/ f280 f115 1"/>
                <a:gd name="f361" fmla="*/ f282 f116 1"/>
                <a:gd name="f362" fmla="*/ f281 f116 1"/>
                <a:gd name="f363" fmla="*/ f283 f115 1"/>
                <a:gd name="f364" fmla="*/ f284 f116 1"/>
                <a:gd name="f365" fmla="*/ f285 f115 1"/>
                <a:gd name="f366" fmla="*/ f286 f116 1"/>
                <a:gd name="f367" fmla="*/ f287 f115 1"/>
                <a:gd name="f368" fmla="*/ f288 f116 1"/>
                <a:gd name="f369" fmla="*/ f289 f116 1"/>
                <a:gd name="f370" fmla="*/ f290 f116 1"/>
                <a:gd name="f371" fmla="*/ f291 f116 1"/>
                <a:gd name="f372" fmla="*/ f292 f116 1"/>
                <a:gd name="f373" fmla="*/ f293 f116 1"/>
                <a:gd name="f374" fmla="*/ f294 f116 1"/>
                <a:gd name="f375" fmla="*/ f295 f115 1"/>
                <a:gd name="f376" fmla="*/ f296 f116 1"/>
                <a:gd name="f377" fmla="*/ f297 f115 1"/>
                <a:gd name="f378" fmla="*/ f298 f116 1"/>
                <a:gd name="f379" fmla="*/ f299 f116 1"/>
                <a:gd name="f380" fmla="*/ f300 f116 1"/>
                <a:gd name="f381" fmla="*/ f301 f116 1"/>
                <a:gd name="f382" fmla="*/ f302 f115 1"/>
                <a:gd name="f383" fmla="*/ f303 f116 1"/>
                <a:gd name="f384" fmla="*/ f304 f115 1"/>
                <a:gd name="f385" fmla="*/ f305 f116 1"/>
                <a:gd name="f386" fmla="*/ f306 f115 1"/>
                <a:gd name="f387" fmla="*/ f307 f116 1"/>
                <a:gd name="f388" fmla="*/ f308 f115 1"/>
                <a:gd name="f389" fmla="*/ f309 f115 1"/>
                <a:gd name="f390" fmla="*/ f310 f116 1"/>
                <a:gd name="f391" fmla="*/ f311 f115 1"/>
                <a:gd name="f392" fmla="*/ f312 f116 1"/>
                <a:gd name="f393" fmla="*/ f313 f116 1"/>
                <a:gd name="f394" fmla="*/ f314 f116 1"/>
                <a:gd name="f395" fmla="*/ f315 f116 1"/>
                <a:gd name="f396" fmla="*/ f316 f116 1"/>
                <a:gd name="f397" fmla="*/ f317 f116 1"/>
                <a:gd name="f398" fmla="*/ f318 f115 1"/>
                <a:gd name="f399" fmla="*/ f319 f116 1"/>
                <a:gd name="f400" fmla="*/ f320 f115 1"/>
                <a:gd name="f401" fmla="*/ f321 f116 1"/>
                <a:gd name="f402" fmla="*/ f322 f115 1"/>
                <a:gd name="f403" fmla="*/ f323 f116 1"/>
                <a:gd name="f404" fmla="*/ f324 f115 1"/>
                <a:gd name="f405" fmla="*/ f325 f116 1"/>
                <a:gd name="f406" fmla="*/ f326 f116 1"/>
                <a:gd name="f407" fmla="*/ f327 f116 1"/>
                <a:gd name="f408" fmla="*/ f328 f116 1"/>
                <a:gd name="f409" fmla="*/ f329 f116 1"/>
                <a:gd name="f410" fmla="*/ f330 f116 1"/>
                <a:gd name="f411" fmla="*/ f331 f115 1"/>
                <a:gd name="f412" fmla="*/ f332 f116 1"/>
                <a:gd name="f413" fmla="*/ f333 f115 1"/>
                <a:gd name="f414" fmla="*/ f334 f115 1"/>
                <a:gd name="f415" fmla="*/ f335 f115 1"/>
                <a:gd name="f416" fmla="*/ f336 f115 1"/>
                <a:gd name="f417" fmla="*/ f337 f115 1"/>
                <a:gd name="f418" fmla="*/ f338 f116 1"/>
                <a:gd name="f419" fmla="*/ f339 f115 1"/>
                <a:gd name="f420" fmla="*/ f340 f116 1"/>
                <a:gd name="f421" fmla="*/ f341 f116 1"/>
                <a:gd name="f422" fmla="*/ f342 f116 1"/>
                <a:gd name="f423" fmla="*/ f343 f116 1"/>
                <a:gd name="f424" fmla="*/ f344 f116 1"/>
                <a:gd name="f425" fmla="*/ f345 f116 1"/>
                <a:gd name="f426" fmla="*/ f346 f115 1"/>
                <a:gd name="f427" fmla="*/ f347 f116 1"/>
                <a:gd name="f428" fmla="*/ f348 f115 1"/>
                <a:gd name="f429" fmla="*/ f349 f116 1"/>
                <a:gd name="f430" fmla="*/ f350 f115 1"/>
                <a:gd name="f431" fmla="*/ f351 f116 1"/>
                <a:gd name="f432" fmla="*/ f352 f115 1"/>
                <a:gd name="f433" fmla="*/ f353 f116 1"/>
                <a:gd name="f434" fmla="*/ f354 f115 1"/>
                <a:gd name="f435" fmla="*/ f355 f115 1"/>
                <a:gd name="f436" fmla="*/ f356 f116 1"/>
                <a:gd name="f437" fmla="*/ f357 f115 1"/>
                <a:gd name="f438" fmla="*/ f358 f1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02">
                  <a:pos x="f363" y="f364"/>
                </a:cxn>
                <a:cxn ang="f202">
                  <a:pos x="f363" y="f364"/>
                </a:cxn>
                <a:cxn ang="f202">
                  <a:pos x="f365" y="f366"/>
                </a:cxn>
                <a:cxn ang="f202">
                  <a:pos x="f367" y="f366"/>
                </a:cxn>
                <a:cxn ang="f202">
                  <a:pos x="f367" y="f368"/>
                </a:cxn>
                <a:cxn ang="f202">
                  <a:pos x="f367" y="f369"/>
                </a:cxn>
                <a:cxn ang="f202">
                  <a:pos x="f367" y="f370"/>
                </a:cxn>
                <a:cxn ang="f202">
                  <a:pos x="f367" y="f371"/>
                </a:cxn>
                <a:cxn ang="f202">
                  <a:pos x="f367" y="f371"/>
                </a:cxn>
                <a:cxn ang="f202">
                  <a:pos x="f367" y="f372"/>
                </a:cxn>
                <a:cxn ang="f202">
                  <a:pos x="f367" y="f372"/>
                </a:cxn>
                <a:cxn ang="f202">
                  <a:pos x="f367" y="f373"/>
                </a:cxn>
                <a:cxn ang="f202">
                  <a:pos x="f367" y="f373"/>
                </a:cxn>
                <a:cxn ang="f202">
                  <a:pos x="f367" y="f373"/>
                </a:cxn>
                <a:cxn ang="f202">
                  <a:pos x="f367" y="f373"/>
                </a:cxn>
                <a:cxn ang="f202">
                  <a:pos x="f367" y="f374"/>
                </a:cxn>
                <a:cxn ang="f202">
                  <a:pos x="f367" y="f374"/>
                </a:cxn>
                <a:cxn ang="f202">
                  <a:pos x="f375" y="f376"/>
                </a:cxn>
                <a:cxn ang="f202">
                  <a:pos x="f377" y="f378"/>
                </a:cxn>
                <a:cxn ang="f202">
                  <a:pos x="f377" y="f379"/>
                </a:cxn>
                <a:cxn ang="f202">
                  <a:pos x="f377" y="f379"/>
                </a:cxn>
                <a:cxn ang="f202">
                  <a:pos x="f377" y="f380"/>
                </a:cxn>
                <a:cxn ang="f202">
                  <a:pos x="f377" y="f381"/>
                </a:cxn>
                <a:cxn ang="f202">
                  <a:pos x="f377" y="f381"/>
                </a:cxn>
                <a:cxn ang="f202">
                  <a:pos x="f382" y="f383"/>
                </a:cxn>
                <a:cxn ang="f202">
                  <a:pos x="f382" y="f383"/>
                </a:cxn>
                <a:cxn ang="f202">
                  <a:pos x="f384" y="f385"/>
                </a:cxn>
                <a:cxn ang="f202">
                  <a:pos x="f384" y="f385"/>
                </a:cxn>
                <a:cxn ang="f202">
                  <a:pos x="f384" y="f385"/>
                </a:cxn>
                <a:cxn ang="f202">
                  <a:pos x="f386" y="f387"/>
                </a:cxn>
                <a:cxn ang="f202">
                  <a:pos x="f388" y="f387"/>
                </a:cxn>
                <a:cxn ang="f202">
                  <a:pos x="f389" y="f390"/>
                </a:cxn>
                <a:cxn ang="f202">
                  <a:pos x="f389" y="f390"/>
                </a:cxn>
                <a:cxn ang="f202">
                  <a:pos x="f391" y="f390"/>
                </a:cxn>
                <a:cxn ang="f202">
                  <a:pos x="f391" y="f390"/>
                </a:cxn>
                <a:cxn ang="f202">
                  <a:pos x="f391" y="f390"/>
                </a:cxn>
                <a:cxn ang="f202">
                  <a:pos x="f391" y="f390"/>
                </a:cxn>
                <a:cxn ang="f202">
                  <a:pos x="f391" y="f392"/>
                </a:cxn>
                <a:cxn ang="f202">
                  <a:pos x="f391" y="f392"/>
                </a:cxn>
                <a:cxn ang="f202">
                  <a:pos x="f391" y="f393"/>
                </a:cxn>
                <a:cxn ang="f202">
                  <a:pos x="f391" y="f394"/>
                </a:cxn>
                <a:cxn ang="f202">
                  <a:pos x="f391" y="f394"/>
                </a:cxn>
                <a:cxn ang="f202">
                  <a:pos x="f391" y="f395"/>
                </a:cxn>
                <a:cxn ang="f202">
                  <a:pos x="f391" y="f395"/>
                </a:cxn>
                <a:cxn ang="f202">
                  <a:pos x="f391" y="f396"/>
                </a:cxn>
                <a:cxn ang="f202">
                  <a:pos x="f391" y="f397"/>
                </a:cxn>
                <a:cxn ang="f202">
                  <a:pos x="f398" y="f399"/>
                </a:cxn>
                <a:cxn ang="f202">
                  <a:pos x="f400" y="f401"/>
                </a:cxn>
                <a:cxn ang="f202">
                  <a:pos x="f400" y="f401"/>
                </a:cxn>
                <a:cxn ang="f202">
                  <a:pos x="f402" y="f403"/>
                </a:cxn>
                <a:cxn ang="f202">
                  <a:pos x="f404" y="f405"/>
                </a:cxn>
                <a:cxn ang="f202">
                  <a:pos x="f404" y="f406"/>
                </a:cxn>
                <a:cxn ang="f202">
                  <a:pos x="f404" y="f407"/>
                </a:cxn>
                <a:cxn ang="f202">
                  <a:pos x="f404" y="f408"/>
                </a:cxn>
                <a:cxn ang="f202">
                  <a:pos x="f404" y="f408"/>
                </a:cxn>
                <a:cxn ang="f202">
                  <a:pos x="f404" y="f408"/>
                </a:cxn>
                <a:cxn ang="f202">
                  <a:pos x="f404" y="f409"/>
                </a:cxn>
                <a:cxn ang="f202">
                  <a:pos x="f404" y="f410"/>
                </a:cxn>
                <a:cxn ang="f202">
                  <a:pos x="f404" y="f410"/>
                </a:cxn>
                <a:cxn ang="f202">
                  <a:pos x="f411" y="f412"/>
                </a:cxn>
                <a:cxn ang="f202">
                  <a:pos x="f411" y="f412"/>
                </a:cxn>
                <a:cxn ang="f202">
                  <a:pos x="f411" y="f412"/>
                </a:cxn>
                <a:cxn ang="f202">
                  <a:pos x="f413" y="f412"/>
                </a:cxn>
                <a:cxn ang="f202">
                  <a:pos x="f414" y="f412"/>
                </a:cxn>
                <a:cxn ang="f202">
                  <a:pos x="f415" y="f412"/>
                </a:cxn>
                <a:cxn ang="f202">
                  <a:pos x="f416" y="f412"/>
                </a:cxn>
                <a:cxn ang="f202">
                  <a:pos x="f417" y="f418"/>
                </a:cxn>
                <a:cxn ang="f202">
                  <a:pos x="f417" y="f418"/>
                </a:cxn>
                <a:cxn ang="f202">
                  <a:pos x="f417" y="f418"/>
                </a:cxn>
                <a:cxn ang="f202">
                  <a:pos x="f417" y="f418"/>
                </a:cxn>
                <a:cxn ang="f202">
                  <a:pos x="f419" y="f418"/>
                </a:cxn>
                <a:cxn ang="f202">
                  <a:pos x="f419" y="f418"/>
                </a:cxn>
                <a:cxn ang="f202">
                  <a:pos x="f419" y="f418"/>
                </a:cxn>
                <a:cxn ang="f202">
                  <a:pos x="f419" y="f418"/>
                </a:cxn>
                <a:cxn ang="f202">
                  <a:pos x="f419" y="f418"/>
                </a:cxn>
                <a:cxn ang="f202">
                  <a:pos x="f419" y="f420"/>
                </a:cxn>
                <a:cxn ang="f202">
                  <a:pos x="f419" y="f421"/>
                </a:cxn>
                <a:cxn ang="f202">
                  <a:pos x="f419" y="f422"/>
                </a:cxn>
                <a:cxn ang="f202">
                  <a:pos x="f419" y="f422"/>
                </a:cxn>
                <a:cxn ang="f202">
                  <a:pos x="f419" y="f423"/>
                </a:cxn>
                <a:cxn ang="f202">
                  <a:pos x="f419" y="f424"/>
                </a:cxn>
                <a:cxn ang="f202">
                  <a:pos x="f419" y="f425"/>
                </a:cxn>
                <a:cxn ang="f202">
                  <a:pos x="f426" y="f427"/>
                </a:cxn>
                <a:cxn ang="f202">
                  <a:pos x="f426" y="f427"/>
                </a:cxn>
                <a:cxn ang="f202">
                  <a:pos x="f428" y="f429"/>
                </a:cxn>
                <a:cxn ang="f202">
                  <a:pos x="f428" y="f429"/>
                </a:cxn>
                <a:cxn ang="f202">
                  <a:pos x="f430" y="f431"/>
                </a:cxn>
                <a:cxn ang="f202">
                  <a:pos x="f432" y="f433"/>
                </a:cxn>
                <a:cxn ang="f202">
                  <a:pos x="f434" y="f433"/>
                </a:cxn>
                <a:cxn ang="f202">
                  <a:pos x="f435" y="f436"/>
                </a:cxn>
                <a:cxn ang="f202">
                  <a:pos x="f437" y="f438"/>
                </a:cxn>
              </a:cxnLst>
              <a:rect l="f359" t="f362" r="f360" b="f361"/>
              <a:pathLst>
                <a:path w="3458361" h="1058651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2" y="f14"/>
                    <a:pt x="f12" y="f15"/>
                    <a:pt x="f12" y="f16"/>
                  </a:cubicBezTo>
                  <a:cubicBezTo>
                    <a:pt x="f17" y="f18"/>
                    <a:pt x="f17" y="f19"/>
                    <a:pt x="f12" y="f20"/>
                  </a:cubicBezTo>
                  <a:lnTo>
                    <a:pt x="f12" y="f20"/>
                  </a:lnTo>
                  <a:lnTo>
                    <a:pt x="f12" y="f21"/>
                  </a:lnTo>
                  <a:lnTo>
                    <a:pt x="f12" y="f21"/>
                  </a:lnTo>
                  <a:cubicBezTo>
                    <a:pt x="f12" y="f21"/>
                    <a:pt x="f12" y="f21"/>
                    <a:pt x="f12" y="f22"/>
                  </a:cubicBezTo>
                  <a:cubicBezTo>
                    <a:pt x="f12" y="f23"/>
                    <a:pt x="f12" y="f22"/>
                    <a:pt x="f12" y="f22"/>
                  </a:cubicBezTo>
                  <a:lnTo>
                    <a:pt x="f12" y="f22"/>
                  </a:lnTo>
                  <a:lnTo>
                    <a:pt x="f12" y="f22"/>
                  </a:lnTo>
                  <a:lnTo>
                    <a:pt x="f12" y="f24"/>
                  </a:lnTo>
                  <a:lnTo>
                    <a:pt x="f12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7" y="f29"/>
                  </a:lnTo>
                  <a:lnTo>
                    <a:pt x="f27" y="f29"/>
                  </a:lnTo>
                  <a:cubicBezTo>
                    <a:pt x="f30" y="f31"/>
                    <a:pt x="f30" y="f32"/>
                    <a:pt x="f27" y="f33"/>
                  </a:cubicBezTo>
                  <a:cubicBezTo>
                    <a:pt x="f30" y="f34"/>
                    <a:pt x="f30" y="f35"/>
                    <a:pt x="f27" y="f36"/>
                  </a:cubicBezTo>
                  <a:lnTo>
                    <a:pt x="f27" y="f36"/>
                  </a:lnTo>
                  <a:lnTo>
                    <a:pt x="f37" y="f38"/>
                  </a:lnTo>
                  <a:lnTo>
                    <a:pt x="f37" y="f38"/>
                  </a:lnTo>
                  <a:lnTo>
                    <a:pt x="f39" y="f40"/>
                  </a:lnTo>
                  <a:lnTo>
                    <a:pt x="f39" y="f40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lnTo>
                    <a:pt x="f47" y="f46"/>
                  </a:lnTo>
                  <a:lnTo>
                    <a:pt x="f48" y="f5"/>
                  </a:lnTo>
                  <a:lnTo>
                    <a:pt x="f48" y="f5"/>
                  </a:lnTo>
                  <a:lnTo>
                    <a:pt x="f49" y="f5"/>
                  </a:lnTo>
                  <a:lnTo>
                    <a:pt x="f49" y="f5"/>
                  </a:lnTo>
                  <a:lnTo>
                    <a:pt x="f49" y="f5"/>
                  </a:lnTo>
                  <a:cubicBezTo>
                    <a:pt x="f49" y="f5"/>
                    <a:pt x="f49" y="f5"/>
                    <a:pt x="f49" y="f5"/>
                  </a:cubicBezTo>
                  <a:cubicBezTo>
                    <a:pt x="f50" y="f51"/>
                    <a:pt x="f50" y="f52"/>
                    <a:pt x="f49" y="f53"/>
                  </a:cubicBezTo>
                  <a:lnTo>
                    <a:pt x="f49" y="f53"/>
                  </a:lnTo>
                  <a:lnTo>
                    <a:pt x="f49" y="f54"/>
                  </a:lnTo>
                  <a:cubicBezTo>
                    <a:pt x="f49" y="f54"/>
                    <a:pt x="f49" y="f54"/>
                    <a:pt x="f49" y="f55"/>
                  </a:cubicBezTo>
                  <a:lnTo>
                    <a:pt x="f49" y="f55"/>
                  </a:lnTo>
                  <a:lnTo>
                    <a:pt x="f49" y="f56"/>
                  </a:lnTo>
                  <a:lnTo>
                    <a:pt x="f49" y="f56"/>
                  </a:lnTo>
                  <a:cubicBezTo>
                    <a:pt x="f57" y="f58"/>
                    <a:pt x="f57" y="f59"/>
                    <a:pt x="f49" y="f60"/>
                  </a:cubicBezTo>
                  <a:cubicBezTo>
                    <a:pt x="f49" y="f60"/>
                    <a:pt x="f49" y="f60"/>
                    <a:pt x="f49" y="f61"/>
                  </a:cubicBezTo>
                  <a:lnTo>
                    <a:pt x="f62" y="f63"/>
                  </a:lnTo>
                  <a:lnTo>
                    <a:pt x="f64" y="f65"/>
                  </a:lnTo>
                  <a:lnTo>
                    <a:pt x="f64" y="f65"/>
                  </a:lnTo>
                  <a:lnTo>
                    <a:pt x="f5" y="f66"/>
                  </a:lnTo>
                  <a:lnTo>
                    <a:pt x="f67" y="f68"/>
                  </a:lnTo>
                  <a:lnTo>
                    <a:pt x="f67" y="f69"/>
                  </a:lnTo>
                  <a:cubicBezTo>
                    <a:pt x="f70" y="f71"/>
                    <a:pt x="f70" y="f72"/>
                    <a:pt x="f67" y="f73"/>
                  </a:cubicBezTo>
                  <a:lnTo>
                    <a:pt x="f67" y="f74"/>
                  </a:lnTo>
                  <a:lnTo>
                    <a:pt x="f67" y="f74"/>
                  </a:lnTo>
                  <a:lnTo>
                    <a:pt x="f67" y="f74"/>
                  </a:lnTo>
                  <a:cubicBezTo>
                    <a:pt x="f75" y="f76"/>
                    <a:pt x="f75" y="f77"/>
                    <a:pt x="f67" y="f78"/>
                  </a:cubicBezTo>
                  <a:lnTo>
                    <a:pt x="f67" y="f79"/>
                  </a:lnTo>
                  <a:lnTo>
                    <a:pt x="f67" y="f79"/>
                  </a:lnTo>
                  <a:lnTo>
                    <a:pt x="f80" y="f81"/>
                  </a:lnTo>
                  <a:lnTo>
                    <a:pt x="f80" y="f81"/>
                  </a:lnTo>
                  <a:lnTo>
                    <a:pt x="f80" y="f81"/>
                  </a:lnTo>
                  <a:cubicBezTo>
                    <a:pt x="f82" y="f83"/>
                    <a:pt x="f84" y="f83"/>
                    <a:pt x="f85" y="f81"/>
                  </a:cubicBezTo>
                  <a:lnTo>
                    <a:pt x="f86" y="f81"/>
                  </a:lnTo>
                  <a:lnTo>
                    <a:pt x="f87" y="f81"/>
                  </a:lnTo>
                  <a:lnTo>
                    <a:pt x="f88" y="f81"/>
                  </a:lnTo>
                  <a:lnTo>
                    <a:pt x="f89" y="f90"/>
                  </a:lnTo>
                  <a:lnTo>
                    <a:pt x="f89" y="f90"/>
                  </a:lnTo>
                  <a:lnTo>
                    <a:pt x="f89" y="f90"/>
                  </a:lnTo>
                  <a:lnTo>
                    <a:pt x="f89" y="f90"/>
                  </a:lnTo>
                  <a:lnTo>
                    <a:pt x="f91" y="f90"/>
                  </a:lnTo>
                  <a:lnTo>
                    <a:pt x="f91" y="f90"/>
                  </a:lnTo>
                  <a:lnTo>
                    <a:pt x="f91" y="f90"/>
                  </a:lnTo>
                  <a:lnTo>
                    <a:pt x="f91" y="f90"/>
                  </a:lnTo>
                  <a:lnTo>
                    <a:pt x="f91" y="f90"/>
                  </a:lnTo>
                  <a:cubicBezTo>
                    <a:pt x="f91" y="f90"/>
                    <a:pt x="f91" y="f90"/>
                    <a:pt x="f91" y="f92"/>
                  </a:cubicBezTo>
                  <a:cubicBezTo>
                    <a:pt x="f93" y="f94"/>
                    <a:pt x="f93" y="f95"/>
                    <a:pt x="f91" y="f96"/>
                  </a:cubicBezTo>
                  <a:lnTo>
                    <a:pt x="f91" y="f97"/>
                  </a:lnTo>
                  <a:lnTo>
                    <a:pt x="f91" y="f97"/>
                  </a:lnTo>
                  <a:cubicBezTo>
                    <a:pt x="f93" y="f98"/>
                    <a:pt x="f93" y="f99"/>
                    <a:pt x="f91" y="f100"/>
                  </a:cubicBezTo>
                  <a:lnTo>
                    <a:pt x="f91" y="f101"/>
                  </a:lnTo>
                  <a:lnTo>
                    <a:pt x="f91" y="f102"/>
                  </a:lnTo>
                  <a:lnTo>
                    <a:pt x="f103" y="f104"/>
                  </a:lnTo>
                  <a:lnTo>
                    <a:pt x="f103" y="f104"/>
                  </a:lnTo>
                  <a:lnTo>
                    <a:pt x="f105" y="f106"/>
                  </a:lnTo>
                  <a:lnTo>
                    <a:pt x="f105" y="f106"/>
                  </a:lnTo>
                  <a:lnTo>
                    <a:pt x="f107" y="f108"/>
                  </a:lnTo>
                  <a:lnTo>
                    <a:pt x="f109" y="f110"/>
                  </a:lnTo>
                  <a:lnTo>
                    <a:pt x="f111" y="f110"/>
                  </a:lnTo>
                  <a:lnTo>
                    <a:pt x="f112" y="f113"/>
                  </a:lnTo>
                  <a:lnTo>
                    <a:pt x="f6" y="f7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" name="Freeform: Shape 14">
              <a:extLst>
                <a:ext uri="{FF2B5EF4-FFF2-40B4-BE49-F238E27FC236}">
                  <a16:creationId xmlns:a16="http://schemas.microsoft.com/office/drawing/2014/main" id="{4DA260D5-3179-6370-57F8-B51A3C444CEE}"/>
                </a:ext>
              </a:extLst>
            </p:cNvPr>
            <p:cNvSpPr/>
            <p:nvPr/>
          </p:nvSpPr>
          <p:spPr>
            <a:xfrm>
              <a:off x="4131798" y="1144737"/>
              <a:ext cx="1399955" cy="10349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99951"/>
                <a:gd name="f7" fmla="val 1034908"/>
                <a:gd name="f8" fmla="val 630778"/>
                <a:gd name="f9" fmla="val 101701"/>
                <a:gd name="f10" fmla="val 511423"/>
                <a:gd name="f11" fmla="val 630829"/>
                <a:gd name="f12" fmla="val 511753"/>
                <a:gd name="f13" fmla="val 512109"/>
                <a:gd name="f14" fmla="val 512439"/>
                <a:gd name="f15" fmla="val 513074"/>
                <a:gd name="f16" fmla="val 513328"/>
                <a:gd name="f17" fmla="val 513963"/>
                <a:gd name="f18" fmla="val 630600"/>
                <a:gd name="f19" fmla="val 514318"/>
                <a:gd name="f20" fmla="val 630334"/>
                <a:gd name="f21" fmla="val 514623"/>
                <a:gd name="f22" fmla="val 630016"/>
                <a:gd name="f23" fmla="val 514851"/>
                <a:gd name="f24" fmla="val 356908"/>
                <a:gd name="f25" fmla="val 736917"/>
                <a:gd name="f26" fmla="val 356095"/>
                <a:gd name="f27" fmla="val 737501"/>
                <a:gd name="f28" fmla="val 355117"/>
                <a:gd name="f29" fmla="val 737806"/>
                <a:gd name="f30" fmla="val 354114"/>
                <a:gd name="f31" fmla="val 352464"/>
                <a:gd name="f32" fmla="val 631280"/>
                <a:gd name="f33" fmla="val 762"/>
                <a:gd name="f34" fmla="val 632042"/>
                <a:gd name="f35" fmla="val 632804"/>
                <a:gd name="f36" fmla="val 776911"/>
                <a:gd name="f37" fmla="val 161630"/>
                <a:gd name="f38" fmla="val 825794"/>
                <a:gd name="f39" fmla="val 162392"/>
                <a:gd name="f40" fmla="val 163027"/>
                <a:gd name="f41" fmla="val 163065"/>
                <a:gd name="f42" fmla="val 826009"/>
                <a:gd name="f43" fmla="val 826213"/>
                <a:gd name="f44" fmla="val 826428"/>
                <a:gd name="f45" fmla="val 827190"/>
                <a:gd name="f46" fmla="val 827952"/>
                <a:gd name="f47" fmla="val 906037"/>
                <a:gd name="f48" fmla="val 388269"/>
                <a:gd name="f49" fmla="val 730187"/>
                <a:gd name="f50" fmla="val 389284"/>
                <a:gd name="f51" fmla="val 390173"/>
                <a:gd name="f52" fmla="val 393094"/>
                <a:gd name="f53" fmla="val 1399952"/>
                <a:gd name="f54" fmla="val 913791"/>
                <a:gd name="f55" fmla="val 886738"/>
                <a:gd name="f56" fmla="val 912902"/>
                <a:gd name="f57" fmla="val 912013"/>
                <a:gd name="f58" fmla="val 911378"/>
                <a:gd name="f59" fmla="val 886103"/>
                <a:gd name="f60" fmla="val 885341"/>
                <a:gd name="f61" fmla="val 911327"/>
                <a:gd name="f62" fmla="val 885049"/>
                <a:gd name="f63" fmla="val 884744"/>
                <a:gd name="f64" fmla="val 884453"/>
                <a:gd name="f65" fmla="val 911302"/>
                <a:gd name="f66" fmla="val 884122"/>
                <a:gd name="f67" fmla="val 883767"/>
                <a:gd name="f68" fmla="val 883437"/>
                <a:gd name="f69" fmla="val 261044"/>
                <a:gd name="f70" fmla="val 911315"/>
                <a:gd name="f71" fmla="val 260790"/>
                <a:gd name="f72" fmla="val 260536"/>
                <a:gd name="f73" fmla="val 260282"/>
                <a:gd name="f74" fmla="val 260079"/>
                <a:gd name="f75" fmla="val 259851"/>
                <a:gd name="f76" fmla="val 259648"/>
                <a:gd name="f77" fmla="val 911340"/>
                <a:gd name="f78" fmla="val 259394"/>
                <a:gd name="f79" fmla="val 259140"/>
                <a:gd name="f80" fmla="val 258886"/>
                <a:gd name="f81" fmla="val 1108814"/>
                <a:gd name="f82" fmla="val 97003"/>
                <a:gd name="f83" fmla="val 921535"/>
                <a:gd name="f84" fmla="val 40249"/>
                <a:gd name="f85" fmla="val 920393"/>
                <a:gd name="f86" fmla="val 919631"/>
                <a:gd name="f87" fmla="val 39487"/>
                <a:gd name="f88" fmla="val 918996"/>
                <a:gd name="f89" fmla="val 38725"/>
                <a:gd name="f90" fmla="val 918361"/>
                <a:gd name="f91" fmla="val 37963"/>
                <a:gd name="f92" fmla="val 918958"/>
                <a:gd name="f93" fmla="val 37625"/>
                <a:gd name="f94" fmla="val 37285"/>
                <a:gd name="f95" fmla="val 36947"/>
                <a:gd name="f96" fmla="val 748605"/>
                <a:gd name="f97" fmla="val 137632"/>
                <a:gd name="f98" fmla="val 747754"/>
                <a:gd name="f99" fmla="val 138127"/>
                <a:gd name="f100" fmla="val 746789"/>
                <a:gd name="f101" fmla="val 138394"/>
                <a:gd name="f102" fmla="val 745811"/>
                <a:gd name="f103" fmla="val 744034"/>
                <a:gd name="f104" fmla="+- 0 0 -90"/>
                <a:gd name="f105" fmla="*/ f3 1 1399951"/>
                <a:gd name="f106" fmla="*/ f4 1 1034908"/>
                <a:gd name="f107" fmla="val f5"/>
                <a:gd name="f108" fmla="val f6"/>
                <a:gd name="f109" fmla="val f7"/>
                <a:gd name="f110" fmla="*/ f104 f0 1"/>
                <a:gd name="f111" fmla="+- f109 0 f107"/>
                <a:gd name="f112" fmla="+- f108 0 f107"/>
                <a:gd name="f113" fmla="*/ f110 1 f2"/>
                <a:gd name="f114" fmla="*/ f112 1 1399951"/>
                <a:gd name="f115" fmla="*/ f111 1 1034908"/>
                <a:gd name="f116" fmla="*/ 630778 f112 1"/>
                <a:gd name="f117" fmla="*/ 101701 f111 1"/>
                <a:gd name="f118" fmla="*/ 511423 f111 1"/>
                <a:gd name="f119" fmla="*/ 512439 f111 1"/>
                <a:gd name="f120" fmla="*/ 513328 f111 1"/>
                <a:gd name="f121" fmla="*/ 513963 f111 1"/>
                <a:gd name="f122" fmla="*/ 630016 f112 1"/>
                <a:gd name="f123" fmla="*/ 514851 f111 1"/>
                <a:gd name="f124" fmla="*/ 356908 f112 1"/>
                <a:gd name="f125" fmla="*/ 736917 f111 1"/>
                <a:gd name="f126" fmla="*/ 354114 f112 1"/>
                <a:gd name="f127" fmla="*/ 737806 f111 1"/>
                <a:gd name="f128" fmla="*/ 352464 f112 1"/>
                <a:gd name="f129" fmla="*/ 0 f112 1"/>
                <a:gd name="f130" fmla="*/ 631280 f111 1"/>
                <a:gd name="f131" fmla="*/ 762 f112 1"/>
                <a:gd name="f132" fmla="*/ 632042 f111 1"/>
                <a:gd name="f133" fmla="*/ 632804 f111 1"/>
                <a:gd name="f134" fmla="*/ 776911 f111 1"/>
                <a:gd name="f135" fmla="*/ 161630 f112 1"/>
                <a:gd name="f136" fmla="*/ 825794 f111 1"/>
                <a:gd name="f137" fmla="*/ 162392 f112 1"/>
                <a:gd name="f138" fmla="*/ 163027 f112 1"/>
                <a:gd name="f139" fmla="*/ 826428 f111 1"/>
                <a:gd name="f140" fmla="*/ 827190 f111 1"/>
                <a:gd name="f141" fmla="*/ 827952 f111 1"/>
                <a:gd name="f142" fmla="*/ 906037 f111 1"/>
                <a:gd name="f143" fmla="*/ 388269 f112 1"/>
                <a:gd name="f144" fmla="*/ 730187 f111 1"/>
                <a:gd name="f145" fmla="*/ 389284 f112 1"/>
                <a:gd name="f146" fmla="*/ 390173 f112 1"/>
                <a:gd name="f147" fmla="*/ 393094 f112 1"/>
                <a:gd name="f148" fmla="*/ 1399952 f112 1"/>
                <a:gd name="f149" fmla="*/ 1034908 f111 1"/>
                <a:gd name="f150" fmla="*/ 913791 f112 1"/>
                <a:gd name="f151" fmla="*/ 886738 f111 1"/>
                <a:gd name="f152" fmla="*/ 912902 f112 1"/>
                <a:gd name="f153" fmla="*/ 912013 f112 1"/>
                <a:gd name="f154" fmla="*/ 911378 f112 1"/>
                <a:gd name="f155" fmla="*/ 886103 f111 1"/>
                <a:gd name="f156" fmla="*/ 885341 f111 1"/>
                <a:gd name="f157" fmla="*/ 884453 f111 1"/>
                <a:gd name="f158" fmla="*/ 883437 f111 1"/>
                <a:gd name="f159" fmla="*/ 261044 f111 1"/>
                <a:gd name="f160" fmla="*/ 260282 f111 1"/>
                <a:gd name="f161" fmla="*/ 259648 f111 1"/>
                <a:gd name="f162" fmla="*/ 258886 f111 1"/>
                <a:gd name="f163" fmla="*/ 1108814 f112 1"/>
                <a:gd name="f164" fmla="*/ 97003 f111 1"/>
                <a:gd name="f165" fmla="*/ 921535 f112 1"/>
                <a:gd name="f166" fmla="*/ 40249 f111 1"/>
                <a:gd name="f167" fmla="*/ 920393 f112 1"/>
                <a:gd name="f168" fmla="*/ 919631 f112 1"/>
                <a:gd name="f169" fmla="*/ 39487 f111 1"/>
                <a:gd name="f170" fmla="*/ 918996 f112 1"/>
                <a:gd name="f171" fmla="*/ 38725 f111 1"/>
                <a:gd name="f172" fmla="*/ 37963 f111 1"/>
                <a:gd name="f173" fmla="*/ 36947 f111 1"/>
                <a:gd name="f174" fmla="*/ 0 f111 1"/>
                <a:gd name="f175" fmla="*/ 748605 f112 1"/>
                <a:gd name="f176" fmla="*/ 137632 f111 1"/>
                <a:gd name="f177" fmla="*/ 745811 f112 1"/>
                <a:gd name="f178" fmla="*/ 138394 f111 1"/>
                <a:gd name="f179" fmla="*/ 744034 f112 1"/>
                <a:gd name="f180" fmla="+- f113 0 f1"/>
                <a:gd name="f181" fmla="*/ f116 1 1399951"/>
                <a:gd name="f182" fmla="*/ f117 1 1034908"/>
                <a:gd name="f183" fmla="*/ f118 1 1034908"/>
                <a:gd name="f184" fmla="*/ f119 1 1034908"/>
                <a:gd name="f185" fmla="*/ f120 1 1034908"/>
                <a:gd name="f186" fmla="*/ f121 1 1034908"/>
                <a:gd name="f187" fmla="*/ f122 1 1399951"/>
                <a:gd name="f188" fmla="*/ f123 1 1034908"/>
                <a:gd name="f189" fmla="*/ f124 1 1399951"/>
                <a:gd name="f190" fmla="*/ f125 1 1034908"/>
                <a:gd name="f191" fmla="*/ f126 1 1399951"/>
                <a:gd name="f192" fmla="*/ f127 1 1034908"/>
                <a:gd name="f193" fmla="*/ f128 1 1399951"/>
                <a:gd name="f194" fmla="*/ f129 1 1399951"/>
                <a:gd name="f195" fmla="*/ f130 1 1034908"/>
                <a:gd name="f196" fmla="*/ f131 1 1399951"/>
                <a:gd name="f197" fmla="*/ f132 1 1034908"/>
                <a:gd name="f198" fmla="*/ f133 1 1034908"/>
                <a:gd name="f199" fmla="*/ f134 1 1034908"/>
                <a:gd name="f200" fmla="*/ f135 1 1399951"/>
                <a:gd name="f201" fmla="*/ f136 1 1034908"/>
                <a:gd name="f202" fmla="*/ f137 1 1399951"/>
                <a:gd name="f203" fmla="*/ f138 1 1399951"/>
                <a:gd name="f204" fmla="*/ f139 1 1034908"/>
                <a:gd name="f205" fmla="*/ f140 1 1034908"/>
                <a:gd name="f206" fmla="*/ f141 1 1034908"/>
                <a:gd name="f207" fmla="*/ f142 1 1034908"/>
                <a:gd name="f208" fmla="*/ f143 1 1399951"/>
                <a:gd name="f209" fmla="*/ f144 1 1034908"/>
                <a:gd name="f210" fmla="*/ f145 1 1399951"/>
                <a:gd name="f211" fmla="*/ f146 1 1399951"/>
                <a:gd name="f212" fmla="*/ f147 1 1399951"/>
                <a:gd name="f213" fmla="*/ f148 1 1399951"/>
                <a:gd name="f214" fmla="*/ f149 1 1034908"/>
                <a:gd name="f215" fmla="*/ f150 1 1399951"/>
                <a:gd name="f216" fmla="*/ f151 1 1034908"/>
                <a:gd name="f217" fmla="*/ f152 1 1399951"/>
                <a:gd name="f218" fmla="*/ f153 1 1399951"/>
                <a:gd name="f219" fmla="*/ f154 1 1399951"/>
                <a:gd name="f220" fmla="*/ f155 1 1034908"/>
                <a:gd name="f221" fmla="*/ f156 1 1034908"/>
                <a:gd name="f222" fmla="*/ f157 1 1034908"/>
                <a:gd name="f223" fmla="*/ f158 1 1034908"/>
                <a:gd name="f224" fmla="*/ f159 1 1034908"/>
                <a:gd name="f225" fmla="*/ f160 1 1034908"/>
                <a:gd name="f226" fmla="*/ f161 1 1034908"/>
                <a:gd name="f227" fmla="*/ f162 1 1034908"/>
                <a:gd name="f228" fmla="*/ f163 1 1399951"/>
                <a:gd name="f229" fmla="*/ f164 1 1034908"/>
                <a:gd name="f230" fmla="*/ f165 1 1399951"/>
                <a:gd name="f231" fmla="*/ f166 1 1034908"/>
                <a:gd name="f232" fmla="*/ f167 1 1399951"/>
                <a:gd name="f233" fmla="*/ f168 1 1399951"/>
                <a:gd name="f234" fmla="*/ f169 1 1034908"/>
                <a:gd name="f235" fmla="*/ f170 1 1399951"/>
                <a:gd name="f236" fmla="*/ f171 1 1034908"/>
                <a:gd name="f237" fmla="*/ f172 1 1034908"/>
                <a:gd name="f238" fmla="*/ f173 1 1034908"/>
                <a:gd name="f239" fmla="*/ f174 1 1034908"/>
                <a:gd name="f240" fmla="*/ f175 1 1399951"/>
                <a:gd name="f241" fmla="*/ f176 1 1034908"/>
                <a:gd name="f242" fmla="*/ f177 1 1399951"/>
                <a:gd name="f243" fmla="*/ f178 1 1034908"/>
                <a:gd name="f244" fmla="*/ f179 1 1399951"/>
                <a:gd name="f245" fmla="*/ f107 1 f114"/>
                <a:gd name="f246" fmla="*/ f108 1 f114"/>
                <a:gd name="f247" fmla="*/ f107 1 f115"/>
                <a:gd name="f248" fmla="*/ f109 1 f115"/>
                <a:gd name="f249" fmla="*/ f181 1 f114"/>
                <a:gd name="f250" fmla="*/ f182 1 f115"/>
                <a:gd name="f251" fmla="*/ f183 1 f115"/>
                <a:gd name="f252" fmla="*/ f184 1 f115"/>
                <a:gd name="f253" fmla="*/ f185 1 f115"/>
                <a:gd name="f254" fmla="*/ f186 1 f115"/>
                <a:gd name="f255" fmla="*/ f187 1 f114"/>
                <a:gd name="f256" fmla="*/ f188 1 f115"/>
                <a:gd name="f257" fmla="*/ f189 1 f114"/>
                <a:gd name="f258" fmla="*/ f190 1 f115"/>
                <a:gd name="f259" fmla="*/ f191 1 f114"/>
                <a:gd name="f260" fmla="*/ f192 1 f115"/>
                <a:gd name="f261" fmla="*/ f193 1 f114"/>
                <a:gd name="f262" fmla="*/ f194 1 f114"/>
                <a:gd name="f263" fmla="*/ f195 1 f115"/>
                <a:gd name="f264" fmla="*/ f196 1 f114"/>
                <a:gd name="f265" fmla="*/ f197 1 f115"/>
                <a:gd name="f266" fmla="*/ f198 1 f115"/>
                <a:gd name="f267" fmla="*/ f199 1 f115"/>
                <a:gd name="f268" fmla="*/ f200 1 f114"/>
                <a:gd name="f269" fmla="*/ f201 1 f115"/>
                <a:gd name="f270" fmla="*/ f202 1 f114"/>
                <a:gd name="f271" fmla="*/ f203 1 f114"/>
                <a:gd name="f272" fmla="*/ f204 1 f115"/>
                <a:gd name="f273" fmla="*/ f205 1 f115"/>
                <a:gd name="f274" fmla="*/ f206 1 f115"/>
                <a:gd name="f275" fmla="*/ f207 1 f115"/>
                <a:gd name="f276" fmla="*/ f208 1 f114"/>
                <a:gd name="f277" fmla="*/ f209 1 f115"/>
                <a:gd name="f278" fmla="*/ f210 1 f114"/>
                <a:gd name="f279" fmla="*/ f211 1 f114"/>
                <a:gd name="f280" fmla="*/ f212 1 f114"/>
                <a:gd name="f281" fmla="*/ f213 1 f114"/>
                <a:gd name="f282" fmla="*/ f214 1 f115"/>
                <a:gd name="f283" fmla="*/ f215 1 f114"/>
                <a:gd name="f284" fmla="*/ f216 1 f115"/>
                <a:gd name="f285" fmla="*/ f217 1 f114"/>
                <a:gd name="f286" fmla="*/ f218 1 f114"/>
                <a:gd name="f287" fmla="*/ f219 1 f114"/>
                <a:gd name="f288" fmla="*/ f220 1 f115"/>
                <a:gd name="f289" fmla="*/ f221 1 f115"/>
                <a:gd name="f290" fmla="*/ f222 1 f115"/>
                <a:gd name="f291" fmla="*/ f223 1 f115"/>
                <a:gd name="f292" fmla="*/ f224 1 f115"/>
                <a:gd name="f293" fmla="*/ f225 1 f115"/>
                <a:gd name="f294" fmla="*/ f226 1 f115"/>
                <a:gd name="f295" fmla="*/ f227 1 f115"/>
                <a:gd name="f296" fmla="*/ f228 1 f114"/>
                <a:gd name="f297" fmla="*/ f229 1 f115"/>
                <a:gd name="f298" fmla="*/ f230 1 f114"/>
                <a:gd name="f299" fmla="*/ f231 1 f115"/>
                <a:gd name="f300" fmla="*/ f232 1 f114"/>
                <a:gd name="f301" fmla="*/ f233 1 f114"/>
                <a:gd name="f302" fmla="*/ f234 1 f115"/>
                <a:gd name="f303" fmla="*/ f235 1 f114"/>
                <a:gd name="f304" fmla="*/ f236 1 f115"/>
                <a:gd name="f305" fmla="*/ f237 1 f115"/>
                <a:gd name="f306" fmla="*/ f238 1 f115"/>
                <a:gd name="f307" fmla="*/ f239 1 f115"/>
                <a:gd name="f308" fmla="*/ f240 1 f114"/>
                <a:gd name="f309" fmla="*/ f241 1 f115"/>
                <a:gd name="f310" fmla="*/ f242 1 f114"/>
                <a:gd name="f311" fmla="*/ f243 1 f115"/>
                <a:gd name="f312" fmla="*/ f244 1 f114"/>
                <a:gd name="f313" fmla="*/ f245 f105 1"/>
                <a:gd name="f314" fmla="*/ f246 f105 1"/>
                <a:gd name="f315" fmla="*/ f248 f106 1"/>
                <a:gd name="f316" fmla="*/ f247 f106 1"/>
                <a:gd name="f317" fmla="*/ f249 f105 1"/>
                <a:gd name="f318" fmla="*/ f250 f106 1"/>
                <a:gd name="f319" fmla="*/ f251 f106 1"/>
                <a:gd name="f320" fmla="*/ f252 f106 1"/>
                <a:gd name="f321" fmla="*/ f253 f106 1"/>
                <a:gd name="f322" fmla="*/ f254 f106 1"/>
                <a:gd name="f323" fmla="*/ f255 f105 1"/>
                <a:gd name="f324" fmla="*/ f256 f106 1"/>
                <a:gd name="f325" fmla="*/ f257 f105 1"/>
                <a:gd name="f326" fmla="*/ f258 f106 1"/>
                <a:gd name="f327" fmla="*/ f259 f105 1"/>
                <a:gd name="f328" fmla="*/ f260 f106 1"/>
                <a:gd name="f329" fmla="*/ f261 f105 1"/>
                <a:gd name="f330" fmla="*/ f262 f105 1"/>
                <a:gd name="f331" fmla="*/ f263 f106 1"/>
                <a:gd name="f332" fmla="*/ f264 f105 1"/>
                <a:gd name="f333" fmla="*/ f265 f106 1"/>
                <a:gd name="f334" fmla="*/ f266 f106 1"/>
                <a:gd name="f335" fmla="*/ f267 f106 1"/>
                <a:gd name="f336" fmla="*/ f268 f105 1"/>
                <a:gd name="f337" fmla="*/ f269 f106 1"/>
                <a:gd name="f338" fmla="*/ f270 f105 1"/>
                <a:gd name="f339" fmla="*/ f271 f105 1"/>
                <a:gd name="f340" fmla="*/ f272 f106 1"/>
                <a:gd name="f341" fmla="*/ f273 f106 1"/>
                <a:gd name="f342" fmla="*/ f274 f106 1"/>
                <a:gd name="f343" fmla="*/ f275 f106 1"/>
                <a:gd name="f344" fmla="*/ f276 f105 1"/>
                <a:gd name="f345" fmla="*/ f277 f106 1"/>
                <a:gd name="f346" fmla="*/ f278 f105 1"/>
                <a:gd name="f347" fmla="*/ f279 f105 1"/>
                <a:gd name="f348" fmla="*/ f280 f105 1"/>
                <a:gd name="f349" fmla="*/ f281 f105 1"/>
                <a:gd name="f350" fmla="*/ f282 f106 1"/>
                <a:gd name="f351" fmla="*/ f283 f105 1"/>
                <a:gd name="f352" fmla="*/ f284 f106 1"/>
                <a:gd name="f353" fmla="*/ f285 f105 1"/>
                <a:gd name="f354" fmla="*/ f286 f105 1"/>
                <a:gd name="f355" fmla="*/ f287 f105 1"/>
                <a:gd name="f356" fmla="*/ f288 f106 1"/>
                <a:gd name="f357" fmla="*/ f289 f106 1"/>
                <a:gd name="f358" fmla="*/ f290 f106 1"/>
                <a:gd name="f359" fmla="*/ f291 f106 1"/>
                <a:gd name="f360" fmla="*/ f292 f106 1"/>
                <a:gd name="f361" fmla="*/ f293 f106 1"/>
                <a:gd name="f362" fmla="*/ f294 f106 1"/>
                <a:gd name="f363" fmla="*/ f295 f106 1"/>
                <a:gd name="f364" fmla="*/ f296 f105 1"/>
                <a:gd name="f365" fmla="*/ f297 f106 1"/>
                <a:gd name="f366" fmla="*/ f298 f105 1"/>
                <a:gd name="f367" fmla="*/ f299 f106 1"/>
                <a:gd name="f368" fmla="*/ f300 f105 1"/>
                <a:gd name="f369" fmla="*/ f301 f105 1"/>
                <a:gd name="f370" fmla="*/ f302 f106 1"/>
                <a:gd name="f371" fmla="*/ f303 f105 1"/>
                <a:gd name="f372" fmla="*/ f304 f106 1"/>
                <a:gd name="f373" fmla="*/ f305 f106 1"/>
                <a:gd name="f374" fmla="*/ f306 f106 1"/>
                <a:gd name="f375" fmla="*/ f307 f106 1"/>
                <a:gd name="f376" fmla="*/ f308 f105 1"/>
                <a:gd name="f377" fmla="*/ f309 f106 1"/>
                <a:gd name="f378" fmla="*/ f310 f105 1"/>
                <a:gd name="f379" fmla="*/ f311 f106 1"/>
                <a:gd name="f380" fmla="*/ f312 f10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0">
                  <a:pos x="f317" y="f318"/>
                </a:cxn>
                <a:cxn ang="f180">
                  <a:pos x="f317" y="f319"/>
                </a:cxn>
                <a:cxn ang="f180">
                  <a:pos x="f317" y="f319"/>
                </a:cxn>
                <a:cxn ang="f180">
                  <a:pos x="f317" y="f320"/>
                </a:cxn>
                <a:cxn ang="f180">
                  <a:pos x="f317" y="f321"/>
                </a:cxn>
                <a:cxn ang="f180">
                  <a:pos x="f317" y="f322"/>
                </a:cxn>
                <a:cxn ang="f180">
                  <a:pos x="f323" y="f324"/>
                </a:cxn>
                <a:cxn ang="f180">
                  <a:pos x="f323" y="f324"/>
                </a:cxn>
                <a:cxn ang="f180">
                  <a:pos x="f325" y="f326"/>
                </a:cxn>
                <a:cxn ang="f180">
                  <a:pos x="f325" y="f326"/>
                </a:cxn>
                <a:cxn ang="f180">
                  <a:pos x="f325" y="f326"/>
                </a:cxn>
                <a:cxn ang="f180">
                  <a:pos x="f327" y="f328"/>
                </a:cxn>
                <a:cxn ang="f180">
                  <a:pos x="f329" y="f328"/>
                </a:cxn>
                <a:cxn ang="f180">
                  <a:pos x="f330" y="f331"/>
                </a:cxn>
                <a:cxn ang="f180">
                  <a:pos x="f330" y="f331"/>
                </a:cxn>
                <a:cxn ang="f180">
                  <a:pos x="f332" y="f331"/>
                </a:cxn>
                <a:cxn ang="f180">
                  <a:pos x="f332" y="f331"/>
                </a:cxn>
                <a:cxn ang="f180">
                  <a:pos x="f332" y="f331"/>
                </a:cxn>
                <a:cxn ang="f180">
                  <a:pos x="f332" y="f331"/>
                </a:cxn>
                <a:cxn ang="f180">
                  <a:pos x="f332" y="f331"/>
                </a:cxn>
                <a:cxn ang="f180">
                  <a:pos x="f332" y="f331"/>
                </a:cxn>
                <a:cxn ang="f180">
                  <a:pos x="f332" y="f333"/>
                </a:cxn>
                <a:cxn ang="f180">
                  <a:pos x="f332" y="f334"/>
                </a:cxn>
                <a:cxn ang="f180">
                  <a:pos x="f332" y="f334"/>
                </a:cxn>
                <a:cxn ang="f180">
                  <a:pos x="f332" y="f335"/>
                </a:cxn>
                <a:cxn ang="f180">
                  <a:pos x="f336" y="f337"/>
                </a:cxn>
                <a:cxn ang="f180">
                  <a:pos x="f336" y="f337"/>
                </a:cxn>
                <a:cxn ang="f180">
                  <a:pos x="f338" y="f337"/>
                </a:cxn>
                <a:cxn ang="f180">
                  <a:pos x="f339" y="f337"/>
                </a:cxn>
                <a:cxn ang="f180">
                  <a:pos x="f339" y="f337"/>
                </a:cxn>
                <a:cxn ang="f180">
                  <a:pos x="f339" y="f337"/>
                </a:cxn>
                <a:cxn ang="f180">
                  <a:pos x="f339" y="f340"/>
                </a:cxn>
                <a:cxn ang="f180">
                  <a:pos x="f339" y="f340"/>
                </a:cxn>
                <a:cxn ang="f180">
                  <a:pos x="f339" y="f340"/>
                </a:cxn>
                <a:cxn ang="f180">
                  <a:pos x="f339" y="f341"/>
                </a:cxn>
                <a:cxn ang="f180">
                  <a:pos x="f339" y="f342"/>
                </a:cxn>
                <a:cxn ang="f180">
                  <a:pos x="f339" y="f342"/>
                </a:cxn>
                <a:cxn ang="f180">
                  <a:pos x="f339" y="f343"/>
                </a:cxn>
                <a:cxn ang="f180">
                  <a:pos x="f344" y="f345"/>
                </a:cxn>
                <a:cxn ang="f180">
                  <a:pos x="f344" y="f345"/>
                </a:cxn>
                <a:cxn ang="f180">
                  <a:pos x="f346" y="f345"/>
                </a:cxn>
                <a:cxn ang="f180">
                  <a:pos x="f347" y="f345"/>
                </a:cxn>
                <a:cxn ang="f180">
                  <a:pos x="f348" y="f345"/>
                </a:cxn>
                <a:cxn ang="f180">
                  <a:pos x="f349" y="f350"/>
                </a:cxn>
                <a:cxn ang="f180">
                  <a:pos x="f351" y="f352"/>
                </a:cxn>
                <a:cxn ang="f180">
                  <a:pos x="f351" y="f352"/>
                </a:cxn>
                <a:cxn ang="f180">
                  <a:pos x="f353" y="f352"/>
                </a:cxn>
                <a:cxn ang="f180">
                  <a:pos x="f354" y="f352"/>
                </a:cxn>
                <a:cxn ang="f180">
                  <a:pos x="f355" y="f356"/>
                </a:cxn>
                <a:cxn ang="f180">
                  <a:pos x="f355" y="f357"/>
                </a:cxn>
                <a:cxn ang="f180">
                  <a:pos x="f355" y="f358"/>
                </a:cxn>
                <a:cxn ang="f180">
                  <a:pos x="f355" y="f359"/>
                </a:cxn>
                <a:cxn ang="f180">
                  <a:pos x="f355" y="f359"/>
                </a:cxn>
                <a:cxn ang="f180">
                  <a:pos x="f355" y="f360"/>
                </a:cxn>
                <a:cxn ang="f180">
                  <a:pos x="f355" y="f360"/>
                </a:cxn>
                <a:cxn ang="f180">
                  <a:pos x="f355" y="f361"/>
                </a:cxn>
                <a:cxn ang="f180">
                  <a:pos x="f355" y="f362"/>
                </a:cxn>
                <a:cxn ang="f180">
                  <a:pos x="f355" y="f362"/>
                </a:cxn>
                <a:cxn ang="f180">
                  <a:pos x="f355" y="f362"/>
                </a:cxn>
                <a:cxn ang="f180">
                  <a:pos x="f355" y="f363"/>
                </a:cxn>
                <a:cxn ang="f180">
                  <a:pos x="f355" y="f363"/>
                </a:cxn>
                <a:cxn ang="f180">
                  <a:pos x="f364" y="f365"/>
                </a:cxn>
                <a:cxn ang="f180">
                  <a:pos x="f366" y="f367"/>
                </a:cxn>
                <a:cxn ang="f180">
                  <a:pos x="f366" y="f367"/>
                </a:cxn>
                <a:cxn ang="f180">
                  <a:pos x="f368" y="f367"/>
                </a:cxn>
                <a:cxn ang="f180">
                  <a:pos x="f369" y="f367"/>
                </a:cxn>
                <a:cxn ang="f180">
                  <a:pos x="f369" y="f370"/>
                </a:cxn>
                <a:cxn ang="f180">
                  <a:pos x="f371" y="f372"/>
                </a:cxn>
                <a:cxn ang="f180">
                  <a:pos x="f371" y="f373"/>
                </a:cxn>
                <a:cxn ang="f180">
                  <a:pos x="f371" y="f374"/>
                </a:cxn>
                <a:cxn ang="f180">
                  <a:pos x="f371" y="f375"/>
                </a:cxn>
                <a:cxn ang="f180">
                  <a:pos x="f376" y="f377"/>
                </a:cxn>
                <a:cxn ang="f180">
                  <a:pos x="f376" y="f377"/>
                </a:cxn>
                <a:cxn ang="f180">
                  <a:pos x="f376" y="f377"/>
                </a:cxn>
                <a:cxn ang="f180">
                  <a:pos x="f378" y="f379"/>
                </a:cxn>
                <a:cxn ang="f180">
                  <a:pos x="f380" y="f379"/>
                </a:cxn>
              </a:cxnLst>
              <a:rect l="f313" t="f316" r="f314" b="f315"/>
              <a:pathLst>
                <a:path w="1399951" h="1034908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cubicBezTo>
                    <a:pt x="f8" y="f14"/>
                    <a:pt x="f8" y="f15"/>
                    <a:pt x="f8" y="f16"/>
                  </a:cubicBezTo>
                  <a:lnTo>
                    <a:pt x="f8" y="f1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4" y="f25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29"/>
                  </a:cubicBezTo>
                  <a:lnTo>
                    <a:pt x="f31" y="f29"/>
                  </a:lnTo>
                  <a:lnTo>
                    <a:pt x="f5" y="f32"/>
                  </a:lnTo>
                  <a:lnTo>
                    <a:pt x="f5" y="f32"/>
                  </a:lnTo>
                  <a:lnTo>
                    <a:pt x="f33" y="f32"/>
                  </a:lnTo>
                  <a:lnTo>
                    <a:pt x="f33" y="f32"/>
                  </a:lnTo>
                  <a:lnTo>
                    <a:pt x="f33" y="f32"/>
                  </a:lnTo>
                  <a:cubicBezTo>
                    <a:pt x="f33" y="f32"/>
                    <a:pt x="f33" y="f32"/>
                    <a:pt x="f33" y="f32"/>
                  </a:cubicBezTo>
                  <a:lnTo>
                    <a:pt x="f33" y="f32"/>
                  </a:lnTo>
                  <a:lnTo>
                    <a:pt x="f33" y="f32"/>
                  </a:lnTo>
                  <a:lnTo>
                    <a:pt x="f33" y="f34"/>
                  </a:lnTo>
                  <a:cubicBezTo>
                    <a:pt x="f33" y="f34"/>
                    <a:pt x="f33" y="f34"/>
                    <a:pt x="f33" y="f35"/>
                  </a:cubicBezTo>
                  <a:lnTo>
                    <a:pt x="f33" y="f35"/>
                  </a:lnTo>
                  <a:lnTo>
                    <a:pt x="f33" y="f36"/>
                  </a:lnTo>
                  <a:lnTo>
                    <a:pt x="f37" y="f38"/>
                  </a:lnTo>
                  <a:lnTo>
                    <a:pt x="f37" y="f38"/>
                  </a:lnTo>
                  <a:lnTo>
                    <a:pt x="f39" y="f38"/>
                  </a:lnTo>
                  <a:lnTo>
                    <a:pt x="f40" y="f38"/>
                  </a:lnTo>
                  <a:lnTo>
                    <a:pt x="f40" y="f38"/>
                  </a:lnTo>
                  <a:lnTo>
                    <a:pt x="f40" y="f38"/>
                  </a:lnTo>
                  <a:cubicBezTo>
                    <a:pt x="f41" y="f42"/>
                    <a:pt x="f41" y="f43"/>
                    <a:pt x="f40" y="f44"/>
                  </a:cubicBezTo>
                  <a:lnTo>
                    <a:pt x="f40" y="f44"/>
                  </a:lnTo>
                  <a:lnTo>
                    <a:pt x="f40" y="f44"/>
                  </a:lnTo>
                  <a:cubicBezTo>
                    <a:pt x="f40" y="f44"/>
                    <a:pt x="f40" y="f44"/>
                    <a:pt x="f40" y="f45"/>
                  </a:cubicBezTo>
                  <a:cubicBezTo>
                    <a:pt x="f40" y="f46"/>
                    <a:pt x="f40" y="f45"/>
                    <a:pt x="f40" y="f46"/>
                  </a:cubicBezTo>
                  <a:lnTo>
                    <a:pt x="f40" y="f46"/>
                  </a:lnTo>
                  <a:lnTo>
                    <a:pt x="f40" y="f47"/>
                  </a:lnTo>
                  <a:lnTo>
                    <a:pt x="f48" y="f49"/>
                  </a:lnTo>
                  <a:lnTo>
                    <a:pt x="f48" y="f49"/>
                  </a:lnTo>
                  <a:lnTo>
                    <a:pt x="f50" y="f49"/>
                  </a:lnTo>
                  <a:lnTo>
                    <a:pt x="f51" y="f49"/>
                  </a:lnTo>
                  <a:lnTo>
                    <a:pt x="f52" y="f49"/>
                  </a:lnTo>
                  <a:lnTo>
                    <a:pt x="f53" y="f7"/>
                  </a:lnTo>
                  <a:lnTo>
                    <a:pt x="f54" y="f55"/>
                  </a:lnTo>
                  <a:lnTo>
                    <a:pt x="f54" y="f55"/>
                  </a:lnTo>
                  <a:lnTo>
                    <a:pt x="f56" y="f55"/>
                  </a:lnTo>
                  <a:lnTo>
                    <a:pt x="f57" y="f55"/>
                  </a:lnTo>
                  <a:cubicBezTo>
                    <a:pt x="f57" y="f55"/>
                    <a:pt x="f57" y="f55"/>
                    <a:pt x="f58" y="f59"/>
                  </a:cubicBezTo>
                  <a:lnTo>
                    <a:pt x="f58" y="f60"/>
                  </a:lnTo>
                  <a:cubicBezTo>
                    <a:pt x="f61" y="f62"/>
                    <a:pt x="f61" y="f63"/>
                    <a:pt x="f58" y="f64"/>
                  </a:cubicBezTo>
                  <a:cubicBezTo>
                    <a:pt x="f65" y="f66"/>
                    <a:pt x="f65" y="f67"/>
                    <a:pt x="f58" y="f68"/>
                  </a:cubicBezTo>
                  <a:lnTo>
                    <a:pt x="f58" y="f68"/>
                  </a:lnTo>
                  <a:lnTo>
                    <a:pt x="f58" y="f69"/>
                  </a:lnTo>
                  <a:lnTo>
                    <a:pt x="f58" y="f69"/>
                  </a:lnTo>
                  <a:cubicBezTo>
                    <a:pt x="f70" y="f71"/>
                    <a:pt x="f70" y="f72"/>
                    <a:pt x="f58" y="f73"/>
                  </a:cubicBezTo>
                  <a:cubicBezTo>
                    <a:pt x="f65" y="f74"/>
                    <a:pt x="f65" y="f75"/>
                    <a:pt x="f58" y="f76"/>
                  </a:cubicBezTo>
                  <a:lnTo>
                    <a:pt x="f58" y="f76"/>
                  </a:lnTo>
                  <a:lnTo>
                    <a:pt x="f58" y="f76"/>
                  </a:lnTo>
                  <a:cubicBezTo>
                    <a:pt x="f77" y="f78"/>
                    <a:pt x="f77" y="f79"/>
                    <a:pt x="f58" y="f80"/>
                  </a:cubicBezTo>
                  <a:lnTo>
                    <a:pt x="f58" y="f80"/>
                  </a:lnTo>
                  <a:lnTo>
                    <a:pt x="f81" y="f82"/>
                  </a:lnTo>
                  <a:lnTo>
                    <a:pt x="f83" y="f84"/>
                  </a:lnTo>
                  <a:lnTo>
                    <a:pt x="f83" y="f84"/>
                  </a:lnTo>
                  <a:lnTo>
                    <a:pt x="f85" y="f84"/>
                  </a:lnTo>
                  <a:lnTo>
                    <a:pt x="f86" y="f84"/>
                  </a:lnTo>
                  <a:lnTo>
                    <a:pt x="f86" y="f87"/>
                  </a:lnTo>
                  <a:cubicBezTo>
                    <a:pt x="f86" y="f87"/>
                    <a:pt x="f86" y="f87"/>
                    <a:pt x="f88" y="f89"/>
                  </a:cubicBezTo>
                  <a:cubicBezTo>
                    <a:pt x="f90" y="f91"/>
                    <a:pt x="f88" y="f89"/>
                    <a:pt x="f88" y="f91"/>
                  </a:cubicBezTo>
                  <a:cubicBezTo>
                    <a:pt x="f92" y="f93"/>
                    <a:pt x="f92" y="f94"/>
                    <a:pt x="f88" y="f95"/>
                  </a:cubicBezTo>
                  <a:lnTo>
                    <a:pt x="f88" y="f5"/>
                  </a:lnTo>
                  <a:lnTo>
                    <a:pt x="f96" y="f97"/>
                  </a:lnTo>
                  <a:lnTo>
                    <a:pt x="f96" y="f97"/>
                  </a:lnTo>
                  <a:lnTo>
                    <a:pt x="f96" y="f97"/>
                  </a:lnTo>
                  <a:cubicBezTo>
                    <a:pt x="f98" y="f99"/>
                    <a:pt x="f100" y="f101"/>
                    <a:pt x="f102" y="f101"/>
                  </a:cubicBezTo>
                  <a:lnTo>
                    <a:pt x="f103" y="f101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DC3D3A50-1D11-EB30-CC9D-FE03DBD7F416}"/>
                </a:ext>
              </a:extLst>
            </p:cNvPr>
            <p:cNvSpPr/>
            <p:nvPr/>
          </p:nvSpPr>
          <p:spPr>
            <a:xfrm>
              <a:off x="4272351" y="2091653"/>
              <a:ext cx="1022216" cy="308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2221"/>
                <a:gd name="f7" fmla="val 308021"/>
                <a:gd name="f8" fmla="val 2540"/>
                <a:gd name="f9" fmla="val 3682"/>
                <a:gd name="f10" fmla="val 889"/>
                <a:gd name="f11" fmla="val 927"/>
                <a:gd name="f12" fmla="val 3898"/>
                <a:gd name="f13" fmla="val 4101"/>
                <a:gd name="f14" fmla="val 4317"/>
                <a:gd name="f15" fmla="val 1168"/>
                <a:gd name="f16" fmla="val 4558"/>
                <a:gd name="f17" fmla="val 1384"/>
                <a:gd name="f18" fmla="val 4863"/>
                <a:gd name="f19" fmla="val 1524"/>
                <a:gd name="f20" fmla="val 5206"/>
                <a:gd name="f21" fmla="val 5840"/>
                <a:gd name="f22" fmla="val 6221"/>
                <a:gd name="f23" fmla="val 6602"/>
                <a:gd name="f24" fmla="val 6983"/>
                <a:gd name="f25" fmla="val 8507"/>
                <a:gd name="f26" fmla="val 1022222"/>
                <a:gd name="f27" fmla="val 308022"/>
                <a:gd name="f28" fmla="+- 0 0 -90"/>
                <a:gd name="f29" fmla="*/ f3 1 1022221"/>
                <a:gd name="f30" fmla="*/ f4 1 308021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022221"/>
                <a:gd name="f39" fmla="*/ f35 1 308021"/>
                <a:gd name="f40" fmla="*/ 2540 f36 1"/>
                <a:gd name="f41" fmla="*/ 0 f35 1"/>
                <a:gd name="f42" fmla="*/ 0 f36 1"/>
                <a:gd name="f43" fmla="*/ 3682 f35 1"/>
                <a:gd name="f44" fmla="*/ 889 f36 1"/>
                <a:gd name="f45" fmla="*/ 4317 f35 1"/>
                <a:gd name="f46" fmla="*/ 1524 f36 1"/>
                <a:gd name="f47" fmla="*/ 5206 f35 1"/>
                <a:gd name="f48" fmla="*/ 6221 f35 1"/>
                <a:gd name="f49" fmla="*/ 6983 f35 1"/>
                <a:gd name="f50" fmla="*/ 8507 f35 1"/>
                <a:gd name="f51" fmla="*/ 1022222 f36 1"/>
                <a:gd name="f52" fmla="*/ 308022 f35 1"/>
                <a:gd name="f53" fmla="+- f37 0 f1"/>
                <a:gd name="f54" fmla="*/ f40 1 1022221"/>
                <a:gd name="f55" fmla="*/ f41 1 308021"/>
                <a:gd name="f56" fmla="*/ f42 1 1022221"/>
                <a:gd name="f57" fmla="*/ f43 1 308021"/>
                <a:gd name="f58" fmla="*/ f44 1 1022221"/>
                <a:gd name="f59" fmla="*/ f45 1 308021"/>
                <a:gd name="f60" fmla="*/ f46 1 1022221"/>
                <a:gd name="f61" fmla="*/ f47 1 308021"/>
                <a:gd name="f62" fmla="*/ f48 1 308021"/>
                <a:gd name="f63" fmla="*/ f49 1 308021"/>
                <a:gd name="f64" fmla="*/ f50 1 308021"/>
                <a:gd name="f65" fmla="*/ f51 1 1022221"/>
                <a:gd name="f66" fmla="*/ f52 1 308021"/>
                <a:gd name="f67" fmla="*/ f31 1 f38"/>
                <a:gd name="f68" fmla="*/ f32 1 f38"/>
                <a:gd name="f69" fmla="*/ f31 1 f39"/>
                <a:gd name="f70" fmla="*/ f33 1 f39"/>
                <a:gd name="f71" fmla="*/ f54 1 f38"/>
                <a:gd name="f72" fmla="*/ f55 1 f39"/>
                <a:gd name="f73" fmla="*/ f56 1 f38"/>
                <a:gd name="f74" fmla="*/ f57 1 f39"/>
                <a:gd name="f75" fmla="*/ f58 1 f38"/>
                <a:gd name="f76" fmla="*/ f59 1 f39"/>
                <a:gd name="f77" fmla="*/ f60 1 f38"/>
                <a:gd name="f78" fmla="*/ f61 1 f39"/>
                <a:gd name="f79" fmla="*/ f62 1 f39"/>
                <a:gd name="f80" fmla="*/ f63 1 f39"/>
                <a:gd name="f81" fmla="*/ f64 1 f39"/>
                <a:gd name="f82" fmla="*/ f65 1 f38"/>
                <a:gd name="f83" fmla="*/ f66 1 f39"/>
                <a:gd name="f84" fmla="*/ f67 f29 1"/>
                <a:gd name="f85" fmla="*/ f68 f29 1"/>
                <a:gd name="f86" fmla="*/ f70 f30 1"/>
                <a:gd name="f87" fmla="*/ f69 f30 1"/>
                <a:gd name="f88" fmla="*/ f71 f29 1"/>
                <a:gd name="f89" fmla="*/ f72 f30 1"/>
                <a:gd name="f90" fmla="*/ f73 f29 1"/>
                <a:gd name="f91" fmla="*/ f74 f30 1"/>
                <a:gd name="f92" fmla="*/ f75 f29 1"/>
                <a:gd name="f93" fmla="*/ f76 f30 1"/>
                <a:gd name="f94" fmla="*/ f77 f29 1"/>
                <a:gd name="f95" fmla="*/ f78 f30 1"/>
                <a:gd name="f96" fmla="*/ f79 f30 1"/>
                <a:gd name="f97" fmla="*/ f80 f30 1"/>
                <a:gd name="f98" fmla="*/ f81 f30 1"/>
                <a:gd name="f99" fmla="*/ f82 f29 1"/>
                <a:gd name="f100" fmla="*/ f83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8" y="f89"/>
                </a:cxn>
                <a:cxn ang="f53">
                  <a:pos x="f90" y="f91"/>
                </a:cxn>
                <a:cxn ang="f53">
                  <a:pos x="f90" y="f91"/>
                </a:cxn>
                <a:cxn ang="f53">
                  <a:pos x="f92" y="f91"/>
                </a:cxn>
                <a:cxn ang="f53">
                  <a:pos x="f92" y="f91"/>
                </a:cxn>
                <a:cxn ang="f53">
                  <a:pos x="f92" y="f93"/>
                </a:cxn>
                <a:cxn ang="f53">
                  <a:pos x="f94" y="f95"/>
                </a:cxn>
                <a:cxn ang="f53">
                  <a:pos x="f94" y="f96"/>
                </a:cxn>
                <a:cxn ang="f53">
                  <a:pos x="f94" y="f97"/>
                </a:cxn>
                <a:cxn ang="f53">
                  <a:pos x="f94" y="f98"/>
                </a:cxn>
                <a:cxn ang="f53">
                  <a:pos x="f99" y="f100"/>
                </a:cxn>
              </a:cxnLst>
              <a:rect l="f84" t="f87" r="f85" b="f86"/>
              <a:pathLst>
                <a:path w="1022221" h="308021">
                  <a:moveTo>
                    <a:pt x="f8" y="f5"/>
                  </a:moveTo>
                  <a:lnTo>
                    <a:pt x="f5" y="f9"/>
                  </a:lnTo>
                  <a:lnTo>
                    <a:pt x="f5" y="f9"/>
                  </a:lnTo>
                  <a:lnTo>
                    <a:pt x="f10" y="f9"/>
                  </a:lnTo>
                  <a:lnTo>
                    <a:pt x="f10" y="f9"/>
                  </a:lnTo>
                  <a:cubicBezTo>
                    <a:pt x="f11" y="f12"/>
                    <a:pt x="f11" y="f13"/>
                    <a:pt x="f10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0"/>
                    <a:pt x="f19" y="f21"/>
                    <a:pt x="f19" y="f22"/>
                  </a:cubicBezTo>
                  <a:cubicBezTo>
                    <a:pt x="f19" y="f23"/>
                    <a:pt x="f19" y="f22"/>
                    <a:pt x="f19" y="f24"/>
                  </a:cubicBezTo>
                  <a:lnTo>
                    <a:pt x="f19" y="f25"/>
                  </a:lnTo>
                  <a:lnTo>
                    <a:pt x="f26" y="f27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" name="Freeform: Shape 16">
              <a:extLst>
                <a:ext uri="{FF2B5EF4-FFF2-40B4-BE49-F238E27FC236}">
                  <a16:creationId xmlns:a16="http://schemas.microsoft.com/office/drawing/2014/main" id="{6DE00C42-FBA0-5A02-11B6-CF96FC29B3DB}"/>
                </a:ext>
              </a:extLst>
            </p:cNvPr>
            <p:cNvSpPr/>
            <p:nvPr/>
          </p:nvSpPr>
          <p:spPr>
            <a:xfrm>
              <a:off x="10842708" y="1661739"/>
              <a:ext cx="32250" cy="361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250"/>
                <a:gd name="f7" fmla="val 36185"/>
                <a:gd name="f8" fmla="val 10030"/>
                <a:gd name="f9" fmla="+- 0 0 -90"/>
                <a:gd name="f10" fmla="*/ f3 1 32250"/>
                <a:gd name="f11" fmla="*/ f4 1 3618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32250"/>
                <a:gd name="f20" fmla="*/ f16 1 36185"/>
                <a:gd name="f21" fmla="*/ 0 f17 1"/>
                <a:gd name="f22" fmla="*/ 36185 f16 1"/>
                <a:gd name="f23" fmla="*/ 32250 f17 1"/>
                <a:gd name="f24" fmla="*/ 10030 f16 1"/>
                <a:gd name="f25" fmla="*/ 0 f16 1"/>
                <a:gd name="f26" fmla="+- f18 0 f1"/>
                <a:gd name="f27" fmla="*/ f21 1 32250"/>
                <a:gd name="f28" fmla="*/ f22 1 36185"/>
                <a:gd name="f29" fmla="*/ f23 1 32250"/>
                <a:gd name="f30" fmla="*/ f24 1 36185"/>
                <a:gd name="f31" fmla="*/ f25 1 36185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19"/>
                <a:gd name="f39" fmla="*/ f30 1 f20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0 1"/>
                <a:gd name="f48" fmla="*/ f39 f11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7" y="f48"/>
                </a:cxn>
                <a:cxn ang="f26">
                  <a:pos x="f45" y="f49"/>
                </a:cxn>
                <a:cxn ang="f26">
                  <a:pos x="f45" y="f46"/>
                </a:cxn>
              </a:cxnLst>
              <a:rect l="f41" t="f44" r="f42" b="f43"/>
              <a:pathLst>
                <a:path w="32250" h="36185">
                  <a:moveTo>
                    <a:pt x="f5" y="f7"/>
                  </a:moveTo>
                  <a:lnTo>
                    <a:pt x="f6" y="f8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" name="Freeform: Shape 17">
              <a:extLst>
                <a:ext uri="{FF2B5EF4-FFF2-40B4-BE49-F238E27FC236}">
                  <a16:creationId xmlns:a16="http://schemas.microsoft.com/office/drawing/2014/main" id="{F302433E-5B5B-C021-16A9-0CE8ED725DCB}"/>
                </a:ext>
              </a:extLst>
            </p:cNvPr>
            <p:cNvSpPr/>
            <p:nvPr/>
          </p:nvSpPr>
          <p:spPr>
            <a:xfrm>
              <a:off x="11963076" y="789483"/>
              <a:ext cx="164674" cy="2247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4677"/>
                <a:gd name="f7" fmla="val 224731"/>
                <a:gd name="f8" fmla="val 224732"/>
                <a:gd name="f9" fmla="val 90401"/>
                <a:gd name="f10" fmla="val 134331"/>
                <a:gd name="f11" fmla="+- 0 0 -90"/>
                <a:gd name="f12" fmla="*/ f3 1 164677"/>
                <a:gd name="f13" fmla="*/ f4 1 22473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64677"/>
                <a:gd name="f22" fmla="*/ f18 1 224731"/>
                <a:gd name="f23" fmla="*/ 0 f19 1"/>
                <a:gd name="f24" fmla="*/ 224732 f18 1"/>
                <a:gd name="f25" fmla="*/ 164677 f19 1"/>
                <a:gd name="f26" fmla="*/ 90401 f18 1"/>
                <a:gd name="f27" fmla="*/ 0 f18 1"/>
                <a:gd name="f28" fmla="*/ 134331 f18 1"/>
                <a:gd name="f29" fmla="+- f20 0 f1"/>
                <a:gd name="f30" fmla="*/ f23 1 164677"/>
                <a:gd name="f31" fmla="*/ f24 1 224731"/>
                <a:gd name="f32" fmla="*/ f25 1 164677"/>
                <a:gd name="f33" fmla="*/ f26 1 224731"/>
                <a:gd name="f34" fmla="*/ f27 1 224731"/>
                <a:gd name="f35" fmla="*/ f28 1 224731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164677" h="224731">
                  <a:moveTo>
                    <a:pt x="f5" y="f8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5" y="f1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" name="Freeform: Shape 18">
              <a:extLst>
                <a:ext uri="{FF2B5EF4-FFF2-40B4-BE49-F238E27FC236}">
                  <a16:creationId xmlns:a16="http://schemas.microsoft.com/office/drawing/2014/main" id="{CE672799-089F-A9E3-2AF1-4AD1A568C328}"/>
                </a:ext>
              </a:extLst>
            </p:cNvPr>
            <p:cNvSpPr/>
            <p:nvPr/>
          </p:nvSpPr>
          <p:spPr>
            <a:xfrm>
              <a:off x="11042934" y="650193"/>
              <a:ext cx="907313" cy="3652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7315"/>
                <a:gd name="f7" fmla="val 365284"/>
                <a:gd name="f8" fmla="val 76942"/>
                <a:gd name="f9" fmla="val 837990"/>
                <a:gd name="f10" fmla="val 329987"/>
                <a:gd name="f11" fmla="val 838879"/>
                <a:gd name="f12" fmla="val 839768"/>
                <a:gd name="f13" fmla="val 839794"/>
                <a:gd name="f14" fmla="val 330283"/>
                <a:gd name="f15" fmla="val 330580"/>
                <a:gd name="f16" fmla="val 330876"/>
                <a:gd name="f17" fmla="val 839819"/>
                <a:gd name="f18" fmla="val 331169"/>
                <a:gd name="f19" fmla="val 331472"/>
                <a:gd name="f20" fmla="val 331765"/>
                <a:gd name="f21" fmla="val 839832"/>
                <a:gd name="f22" fmla="val 332058"/>
                <a:gd name="f23" fmla="val 332360"/>
                <a:gd name="f24" fmla="val 332654"/>
                <a:gd name="f25" fmla="val 332989"/>
                <a:gd name="f26" fmla="val 333334"/>
                <a:gd name="f27" fmla="val 333669"/>
                <a:gd name="f28" fmla="val 839540"/>
                <a:gd name="f29" fmla="val 334416"/>
                <a:gd name="f30" fmla="val 839096"/>
                <a:gd name="f31" fmla="val 335079"/>
                <a:gd name="f32" fmla="val 838499"/>
                <a:gd name="f33" fmla="val 335574"/>
                <a:gd name="f34" fmla="val 834816"/>
                <a:gd name="f35" fmla="val 338621"/>
                <a:gd name="f36" fmla="val 343700"/>
                <a:gd name="f37" fmla="val 836594"/>
                <a:gd name="f38" fmla="val 274884"/>
                <a:gd name="f39" fmla="+- 0 0 -90"/>
                <a:gd name="f40" fmla="*/ f3 1 907315"/>
                <a:gd name="f41" fmla="*/ f4 1 365284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907315"/>
                <a:gd name="f50" fmla="*/ f46 1 365284"/>
                <a:gd name="f51" fmla="*/ 0 f47 1"/>
                <a:gd name="f52" fmla="*/ 76942 f46 1"/>
                <a:gd name="f53" fmla="*/ 837990 f47 1"/>
                <a:gd name="f54" fmla="*/ 329987 f46 1"/>
                <a:gd name="f55" fmla="*/ 838879 f47 1"/>
                <a:gd name="f56" fmla="*/ 839768 f47 1"/>
                <a:gd name="f57" fmla="*/ 330876 f46 1"/>
                <a:gd name="f58" fmla="*/ 331765 f46 1"/>
                <a:gd name="f59" fmla="*/ 332654 f46 1"/>
                <a:gd name="f60" fmla="*/ 333669 f46 1"/>
                <a:gd name="f61" fmla="*/ 838499 f47 1"/>
                <a:gd name="f62" fmla="*/ 335574 f46 1"/>
                <a:gd name="f63" fmla="*/ 834816 f47 1"/>
                <a:gd name="f64" fmla="*/ 338621 f46 1"/>
                <a:gd name="f65" fmla="*/ 343700 f46 1"/>
                <a:gd name="f66" fmla="*/ 836594 f47 1"/>
                <a:gd name="f67" fmla="*/ 907315 f47 1"/>
                <a:gd name="f68" fmla="*/ 365284 f46 1"/>
                <a:gd name="f69" fmla="*/ 274884 f46 1"/>
                <a:gd name="f70" fmla="*/ 0 f46 1"/>
                <a:gd name="f71" fmla="+- f48 0 f1"/>
                <a:gd name="f72" fmla="*/ f51 1 907315"/>
                <a:gd name="f73" fmla="*/ f52 1 365284"/>
                <a:gd name="f74" fmla="*/ f53 1 907315"/>
                <a:gd name="f75" fmla="*/ f54 1 365284"/>
                <a:gd name="f76" fmla="*/ f55 1 907315"/>
                <a:gd name="f77" fmla="*/ f56 1 907315"/>
                <a:gd name="f78" fmla="*/ f57 1 365284"/>
                <a:gd name="f79" fmla="*/ f58 1 365284"/>
                <a:gd name="f80" fmla="*/ f59 1 365284"/>
                <a:gd name="f81" fmla="*/ f60 1 365284"/>
                <a:gd name="f82" fmla="*/ f61 1 907315"/>
                <a:gd name="f83" fmla="*/ f62 1 365284"/>
                <a:gd name="f84" fmla="*/ f63 1 907315"/>
                <a:gd name="f85" fmla="*/ f64 1 365284"/>
                <a:gd name="f86" fmla="*/ f65 1 365284"/>
                <a:gd name="f87" fmla="*/ f66 1 907315"/>
                <a:gd name="f88" fmla="*/ f67 1 907315"/>
                <a:gd name="f89" fmla="*/ f68 1 365284"/>
                <a:gd name="f90" fmla="*/ f69 1 365284"/>
                <a:gd name="f91" fmla="*/ f70 1 365284"/>
                <a:gd name="f92" fmla="*/ f42 1 f49"/>
                <a:gd name="f93" fmla="*/ f43 1 f49"/>
                <a:gd name="f94" fmla="*/ f42 1 f50"/>
                <a:gd name="f95" fmla="*/ f44 1 f50"/>
                <a:gd name="f96" fmla="*/ f72 1 f49"/>
                <a:gd name="f97" fmla="*/ f73 1 f50"/>
                <a:gd name="f98" fmla="*/ f74 1 f49"/>
                <a:gd name="f99" fmla="*/ f75 1 f50"/>
                <a:gd name="f100" fmla="*/ f76 1 f49"/>
                <a:gd name="f101" fmla="*/ f77 1 f49"/>
                <a:gd name="f102" fmla="*/ f78 1 f50"/>
                <a:gd name="f103" fmla="*/ f79 1 f50"/>
                <a:gd name="f104" fmla="*/ f80 1 f50"/>
                <a:gd name="f105" fmla="*/ f81 1 f50"/>
                <a:gd name="f106" fmla="*/ f82 1 f49"/>
                <a:gd name="f107" fmla="*/ f83 1 f50"/>
                <a:gd name="f108" fmla="*/ f84 1 f49"/>
                <a:gd name="f109" fmla="*/ f85 1 f50"/>
                <a:gd name="f110" fmla="*/ f86 1 f50"/>
                <a:gd name="f111" fmla="*/ f87 1 f49"/>
                <a:gd name="f112" fmla="*/ f88 1 f49"/>
                <a:gd name="f113" fmla="*/ f89 1 f50"/>
                <a:gd name="f114" fmla="*/ f90 1 f50"/>
                <a:gd name="f115" fmla="*/ f91 1 f50"/>
                <a:gd name="f116" fmla="*/ f92 f40 1"/>
                <a:gd name="f117" fmla="*/ f93 f40 1"/>
                <a:gd name="f118" fmla="*/ f95 f41 1"/>
                <a:gd name="f119" fmla="*/ f94 f41 1"/>
                <a:gd name="f120" fmla="*/ f96 f40 1"/>
                <a:gd name="f121" fmla="*/ f97 f41 1"/>
                <a:gd name="f122" fmla="*/ f98 f40 1"/>
                <a:gd name="f123" fmla="*/ f99 f41 1"/>
                <a:gd name="f124" fmla="*/ f100 f40 1"/>
                <a:gd name="f125" fmla="*/ f101 f40 1"/>
                <a:gd name="f126" fmla="*/ f102 f41 1"/>
                <a:gd name="f127" fmla="*/ f103 f41 1"/>
                <a:gd name="f128" fmla="*/ f104 f41 1"/>
                <a:gd name="f129" fmla="*/ f105 f41 1"/>
                <a:gd name="f130" fmla="*/ f106 f40 1"/>
                <a:gd name="f131" fmla="*/ f107 f41 1"/>
                <a:gd name="f132" fmla="*/ f108 f40 1"/>
                <a:gd name="f133" fmla="*/ f109 f41 1"/>
                <a:gd name="f134" fmla="*/ f110 f41 1"/>
                <a:gd name="f135" fmla="*/ f111 f40 1"/>
                <a:gd name="f136" fmla="*/ f112 f40 1"/>
                <a:gd name="f137" fmla="*/ f113 f41 1"/>
                <a:gd name="f138" fmla="*/ f114 f41 1"/>
                <a:gd name="f139" fmla="*/ f115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20" y="f121"/>
                </a:cxn>
                <a:cxn ang="f71">
                  <a:pos x="f122" y="f123"/>
                </a:cxn>
                <a:cxn ang="f71">
                  <a:pos x="f122" y="f123"/>
                </a:cxn>
                <a:cxn ang="f71">
                  <a:pos x="f124" y="f123"/>
                </a:cxn>
                <a:cxn ang="f71">
                  <a:pos x="f125" y="f123"/>
                </a:cxn>
                <a:cxn ang="f71">
                  <a:pos x="f125" y="f123"/>
                </a:cxn>
                <a:cxn ang="f71">
                  <a:pos x="f125" y="f123"/>
                </a:cxn>
                <a:cxn ang="f71">
                  <a:pos x="f125" y="f126"/>
                </a:cxn>
                <a:cxn ang="f71">
                  <a:pos x="f125" y="f127"/>
                </a:cxn>
                <a:cxn ang="f71">
                  <a:pos x="f125" y="f128"/>
                </a:cxn>
                <a:cxn ang="f71">
                  <a:pos x="f125" y="f129"/>
                </a:cxn>
                <a:cxn ang="f71">
                  <a:pos x="f125" y="f129"/>
                </a:cxn>
                <a:cxn ang="f71">
                  <a:pos x="f130" y="f131"/>
                </a:cxn>
                <a:cxn ang="f71">
                  <a:pos x="f132" y="f133"/>
                </a:cxn>
                <a:cxn ang="f71">
                  <a:pos x="f132" y="f134"/>
                </a:cxn>
                <a:cxn ang="f71">
                  <a:pos x="f135" y="f134"/>
                </a:cxn>
                <a:cxn ang="f71">
                  <a:pos x="f136" y="f137"/>
                </a:cxn>
                <a:cxn ang="f71">
                  <a:pos x="f136" y="f138"/>
                </a:cxn>
                <a:cxn ang="f71">
                  <a:pos x="f120" y="f139"/>
                </a:cxn>
              </a:cxnLst>
              <a:rect l="f116" t="f119" r="f117" b="f118"/>
              <a:pathLst>
                <a:path w="907315" h="365284">
                  <a:moveTo>
                    <a:pt x="f5" y="f8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2" y="f10"/>
                  </a:lnTo>
                  <a:lnTo>
                    <a:pt x="f12" y="f10"/>
                  </a:lnTo>
                  <a:cubicBezTo>
                    <a:pt x="f13" y="f14"/>
                    <a:pt x="f13" y="f15"/>
                    <a:pt x="f12" y="f16"/>
                  </a:cubicBezTo>
                  <a:cubicBezTo>
                    <a:pt x="f17" y="f18"/>
                    <a:pt x="f17" y="f19"/>
                    <a:pt x="f12" y="f20"/>
                  </a:cubicBezTo>
                  <a:cubicBezTo>
                    <a:pt x="f21" y="f22"/>
                    <a:pt x="f21" y="f23"/>
                    <a:pt x="f12" y="f24"/>
                  </a:cubicBezTo>
                  <a:cubicBezTo>
                    <a:pt x="f21" y="f25"/>
                    <a:pt x="f21" y="f26"/>
                    <a:pt x="f12" y="f27"/>
                  </a:cubicBezTo>
                  <a:lnTo>
                    <a:pt x="f12" y="f27"/>
                  </a:ln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4" y="f36"/>
                  </a:lnTo>
                  <a:lnTo>
                    <a:pt x="f37" y="f36"/>
                  </a:lnTo>
                  <a:lnTo>
                    <a:pt x="f6" y="f7"/>
                  </a:lnTo>
                  <a:lnTo>
                    <a:pt x="f6" y="f3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" name="Freeform: Shape 19">
              <a:extLst>
                <a:ext uri="{FF2B5EF4-FFF2-40B4-BE49-F238E27FC236}">
                  <a16:creationId xmlns:a16="http://schemas.microsoft.com/office/drawing/2014/main" id="{9A7B818E-4B0C-E271-4946-5988DD41B624}"/>
                </a:ext>
              </a:extLst>
            </p:cNvPr>
            <p:cNvSpPr/>
            <p:nvPr/>
          </p:nvSpPr>
          <p:spPr>
            <a:xfrm>
              <a:off x="11048146" y="506211"/>
              <a:ext cx="1074529" cy="4098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4532"/>
                <a:gd name="f7" fmla="val 409849"/>
                <a:gd name="f8" fmla="val 274249"/>
                <a:gd name="f9" fmla="val 166201"/>
                <a:gd name="f10" fmla="val 135093"/>
                <a:gd name="f11" fmla="val 908331"/>
                <a:gd name="f12" fmla="val 409850"/>
                <a:gd name="f13" fmla="+- 0 0 -90"/>
                <a:gd name="f14" fmla="*/ f3 1 1074532"/>
                <a:gd name="f15" fmla="*/ f4 1 40984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074532"/>
                <a:gd name="f24" fmla="*/ f20 1 409849"/>
                <a:gd name="f25" fmla="*/ 1074532 f21 1"/>
                <a:gd name="f26" fmla="*/ 274249 f20 1"/>
                <a:gd name="f27" fmla="*/ 166201 f21 1"/>
                <a:gd name="f28" fmla="*/ 0 f20 1"/>
                <a:gd name="f29" fmla="*/ 0 f21 1"/>
                <a:gd name="f30" fmla="*/ 135093 f20 1"/>
                <a:gd name="f31" fmla="*/ 908331 f21 1"/>
                <a:gd name="f32" fmla="*/ 409850 f20 1"/>
                <a:gd name="f33" fmla="+- f22 0 f1"/>
                <a:gd name="f34" fmla="*/ f25 1 1074532"/>
                <a:gd name="f35" fmla="*/ f26 1 409849"/>
                <a:gd name="f36" fmla="*/ f27 1 1074532"/>
                <a:gd name="f37" fmla="*/ f28 1 409849"/>
                <a:gd name="f38" fmla="*/ f29 1 1074532"/>
                <a:gd name="f39" fmla="*/ f30 1 409849"/>
                <a:gd name="f40" fmla="*/ f31 1 1074532"/>
                <a:gd name="f41" fmla="*/ f32 1 409849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1074532" h="409849">
                  <a:moveTo>
                    <a:pt x="f6" y="f8"/>
                  </a:moveTo>
                  <a:lnTo>
                    <a:pt x="f9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" name="Freeform: Shape 20">
              <a:extLst>
                <a:ext uri="{FF2B5EF4-FFF2-40B4-BE49-F238E27FC236}">
                  <a16:creationId xmlns:a16="http://schemas.microsoft.com/office/drawing/2014/main" id="{A3A7799F-4E4E-EE3C-C5B0-369D6334DC94}"/>
                </a:ext>
              </a:extLst>
            </p:cNvPr>
            <p:cNvSpPr/>
            <p:nvPr/>
          </p:nvSpPr>
          <p:spPr>
            <a:xfrm>
              <a:off x="11748622" y="993138"/>
              <a:ext cx="129506" cy="1952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507"/>
                <a:gd name="f7" fmla="val 195275"/>
                <a:gd name="f8" fmla="val 105383"/>
                <a:gd name="f9" fmla="val 125825"/>
                <a:gd name="f10" fmla="val 93702"/>
                <a:gd name="f11" fmla="val 8380"/>
                <a:gd name="f12" fmla="val 7491"/>
                <a:gd name="f13" fmla="val 125762"/>
                <a:gd name="f14" fmla="val 7241"/>
                <a:gd name="f15" fmla="val 6979"/>
                <a:gd name="f16" fmla="val 6729"/>
                <a:gd name="f17" fmla="val 6437"/>
                <a:gd name="f18" fmla="val 6133"/>
                <a:gd name="f19" fmla="val 5840"/>
                <a:gd name="f20" fmla="val 125863"/>
                <a:gd name="f21" fmla="val 5588"/>
                <a:gd name="f22" fmla="val 5331"/>
                <a:gd name="f23" fmla="val 5079"/>
                <a:gd name="f24" fmla="val 126714"/>
                <a:gd name="f25" fmla="val 127476"/>
                <a:gd name="f26" fmla="val 128492"/>
                <a:gd name="f27" fmla="val 129508"/>
                <a:gd name="f28" fmla="+- 0 0 -90"/>
                <a:gd name="f29" fmla="*/ f3 1 129507"/>
                <a:gd name="f30" fmla="*/ f4 1 195275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29507"/>
                <a:gd name="f39" fmla="*/ f35 1 195275"/>
                <a:gd name="f40" fmla="*/ 0 f36 1"/>
                <a:gd name="f41" fmla="*/ 105383 f35 1"/>
                <a:gd name="f42" fmla="*/ 195275 f35 1"/>
                <a:gd name="f43" fmla="*/ 125825 f36 1"/>
                <a:gd name="f44" fmla="*/ 93702 f35 1"/>
                <a:gd name="f45" fmla="*/ 8380 f35 1"/>
                <a:gd name="f46" fmla="*/ 7491 f35 1"/>
                <a:gd name="f47" fmla="*/ 6729 f35 1"/>
                <a:gd name="f48" fmla="*/ 5840 f35 1"/>
                <a:gd name="f49" fmla="*/ 5079 f35 1"/>
                <a:gd name="f50" fmla="*/ 126714 f36 1"/>
                <a:gd name="f51" fmla="*/ 127476 f36 1"/>
                <a:gd name="f52" fmla="*/ 128492 f36 1"/>
                <a:gd name="f53" fmla="*/ 129508 f36 1"/>
                <a:gd name="f54" fmla="*/ 0 f35 1"/>
                <a:gd name="f55" fmla="+- f37 0 f1"/>
                <a:gd name="f56" fmla="*/ f40 1 129507"/>
                <a:gd name="f57" fmla="*/ f41 1 195275"/>
                <a:gd name="f58" fmla="*/ f42 1 195275"/>
                <a:gd name="f59" fmla="*/ f43 1 129507"/>
                <a:gd name="f60" fmla="*/ f44 1 195275"/>
                <a:gd name="f61" fmla="*/ f45 1 195275"/>
                <a:gd name="f62" fmla="*/ f46 1 195275"/>
                <a:gd name="f63" fmla="*/ f47 1 195275"/>
                <a:gd name="f64" fmla="*/ f48 1 195275"/>
                <a:gd name="f65" fmla="*/ f49 1 195275"/>
                <a:gd name="f66" fmla="*/ f50 1 129507"/>
                <a:gd name="f67" fmla="*/ f51 1 129507"/>
                <a:gd name="f68" fmla="*/ f52 1 129507"/>
                <a:gd name="f69" fmla="*/ f53 1 129507"/>
                <a:gd name="f70" fmla="*/ f54 1 195275"/>
                <a:gd name="f71" fmla="*/ f31 1 f38"/>
                <a:gd name="f72" fmla="*/ f32 1 f38"/>
                <a:gd name="f73" fmla="*/ f31 1 f39"/>
                <a:gd name="f74" fmla="*/ f33 1 f39"/>
                <a:gd name="f75" fmla="*/ f56 1 f38"/>
                <a:gd name="f76" fmla="*/ f57 1 f39"/>
                <a:gd name="f77" fmla="*/ f58 1 f39"/>
                <a:gd name="f78" fmla="*/ f59 1 f38"/>
                <a:gd name="f79" fmla="*/ f60 1 f39"/>
                <a:gd name="f80" fmla="*/ f61 1 f39"/>
                <a:gd name="f81" fmla="*/ f62 1 f39"/>
                <a:gd name="f82" fmla="*/ f63 1 f39"/>
                <a:gd name="f83" fmla="*/ f64 1 f39"/>
                <a:gd name="f84" fmla="*/ f65 1 f39"/>
                <a:gd name="f85" fmla="*/ f66 1 f38"/>
                <a:gd name="f86" fmla="*/ f67 1 f38"/>
                <a:gd name="f87" fmla="*/ f68 1 f38"/>
                <a:gd name="f88" fmla="*/ f69 1 f38"/>
                <a:gd name="f89" fmla="*/ f70 1 f39"/>
                <a:gd name="f90" fmla="*/ f71 f29 1"/>
                <a:gd name="f91" fmla="*/ f72 f29 1"/>
                <a:gd name="f92" fmla="*/ f74 f30 1"/>
                <a:gd name="f93" fmla="*/ f73 f30 1"/>
                <a:gd name="f94" fmla="*/ f75 f29 1"/>
                <a:gd name="f95" fmla="*/ f76 f30 1"/>
                <a:gd name="f96" fmla="*/ f77 f30 1"/>
                <a:gd name="f97" fmla="*/ f78 f29 1"/>
                <a:gd name="f98" fmla="*/ f79 f30 1"/>
                <a:gd name="f99" fmla="*/ f80 f30 1"/>
                <a:gd name="f100" fmla="*/ f81 f30 1"/>
                <a:gd name="f101" fmla="*/ f82 f30 1"/>
                <a:gd name="f102" fmla="*/ f83 f30 1"/>
                <a:gd name="f103" fmla="*/ f84 f30 1"/>
                <a:gd name="f104" fmla="*/ f85 f29 1"/>
                <a:gd name="f105" fmla="*/ f86 f29 1"/>
                <a:gd name="f106" fmla="*/ f87 f29 1"/>
                <a:gd name="f107" fmla="*/ f88 f29 1"/>
                <a:gd name="f108" fmla="*/ f89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4" y="f95"/>
                </a:cxn>
                <a:cxn ang="f55">
                  <a:pos x="f94" y="f96"/>
                </a:cxn>
                <a:cxn ang="f55">
                  <a:pos x="f97" y="f98"/>
                </a:cxn>
                <a:cxn ang="f55">
                  <a:pos x="f97" y="f99"/>
                </a:cxn>
                <a:cxn ang="f55">
                  <a:pos x="f97" y="f100"/>
                </a:cxn>
                <a:cxn ang="f55">
                  <a:pos x="f97" y="f101"/>
                </a:cxn>
                <a:cxn ang="f55">
                  <a:pos x="f97" y="f101"/>
                </a:cxn>
                <a:cxn ang="f55">
                  <a:pos x="f97" y="f102"/>
                </a:cxn>
                <a:cxn ang="f55">
                  <a:pos x="f97" y="f103"/>
                </a:cxn>
                <a:cxn ang="f55">
                  <a:pos x="f104" y="f103"/>
                </a:cxn>
                <a:cxn ang="f55">
                  <a:pos x="f105" y="f103"/>
                </a:cxn>
                <a:cxn ang="f55">
                  <a:pos x="f106" y="f103"/>
                </a:cxn>
                <a:cxn ang="f55">
                  <a:pos x="f107" y="f103"/>
                </a:cxn>
                <a:cxn ang="f55">
                  <a:pos x="f107" y="f103"/>
                </a:cxn>
                <a:cxn ang="f55">
                  <a:pos x="f107" y="f108"/>
                </a:cxn>
              </a:cxnLst>
              <a:rect l="f90" t="f93" r="f91" b="f92"/>
              <a:pathLst>
                <a:path w="129507" h="195275">
                  <a:moveTo>
                    <a:pt x="f5" y="f8"/>
                  </a:moveTo>
                  <a:lnTo>
                    <a:pt x="f5" y="f7"/>
                  </a:lnTo>
                  <a:lnTo>
                    <a:pt x="f9" y="f10"/>
                  </a:lnTo>
                  <a:lnTo>
                    <a:pt x="f9" y="f11"/>
                  </a:lnTo>
                  <a:cubicBezTo>
                    <a:pt x="f9" y="f11"/>
                    <a:pt x="f9" y="f11"/>
                    <a:pt x="f9" y="f12"/>
                  </a:cubicBezTo>
                  <a:cubicBezTo>
                    <a:pt x="f13" y="f14"/>
                    <a:pt x="f13" y="f15"/>
                    <a:pt x="f9" y="f16"/>
                  </a:cubicBezTo>
                  <a:lnTo>
                    <a:pt x="f9" y="f16"/>
                  </a:lnTo>
                  <a:cubicBezTo>
                    <a:pt x="f13" y="f17"/>
                    <a:pt x="f13" y="f18"/>
                    <a:pt x="f9" y="f19"/>
                  </a:cubicBezTo>
                  <a:cubicBezTo>
                    <a:pt x="f20" y="f21"/>
                    <a:pt x="f20" y="f22"/>
                    <a:pt x="f9" y="f23"/>
                  </a:cubicBezTo>
                  <a:lnTo>
                    <a:pt x="f24" y="f23"/>
                  </a:lnTo>
                  <a:lnTo>
                    <a:pt x="f25" y="f23"/>
                  </a:lnTo>
                  <a:lnTo>
                    <a:pt x="f26" y="f23"/>
                  </a:lnTo>
                  <a:lnTo>
                    <a:pt x="f27" y="f23"/>
                  </a:lnTo>
                  <a:lnTo>
                    <a:pt x="f27" y="f23"/>
                  </a:lnTo>
                  <a:lnTo>
                    <a:pt x="f27" y="f5"/>
                  </a:lnTo>
                  <a:close/>
                </a:path>
              </a:pathLst>
            </a:custGeom>
            <a:solidFill>
              <a:srgbClr val="C6E3D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" name="Freeform: Shape 21">
              <a:extLst>
                <a:ext uri="{FF2B5EF4-FFF2-40B4-BE49-F238E27FC236}">
                  <a16:creationId xmlns:a16="http://schemas.microsoft.com/office/drawing/2014/main" id="{BE08E518-5EC4-9699-BA11-E10EC56B46A7}"/>
                </a:ext>
              </a:extLst>
            </p:cNvPr>
            <p:cNvSpPr/>
            <p:nvPr/>
          </p:nvSpPr>
          <p:spPr>
            <a:xfrm>
              <a:off x="10786335" y="811950"/>
              <a:ext cx="951497" cy="3806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1499"/>
                <a:gd name="f7" fmla="val 380647"/>
                <a:gd name="f8" fmla="val 93194"/>
                <a:gd name="f9" fmla="val 287834"/>
                <a:gd name="f10" fmla="+- 0 0 -90"/>
                <a:gd name="f11" fmla="*/ f3 1 951499"/>
                <a:gd name="f12" fmla="*/ f4 1 380647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951499"/>
                <a:gd name="f21" fmla="*/ f17 1 380647"/>
                <a:gd name="f22" fmla="*/ 0 f18 1"/>
                <a:gd name="f23" fmla="*/ 93194 f17 1"/>
                <a:gd name="f24" fmla="*/ 951499 f18 1"/>
                <a:gd name="f25" fmla="*/ 380647 f17 1"/>
                <a:gd name="f26" fmla="*/ 287834 f17 1"/>
                <a:gd name="f27" fmla="*/ 0 f17 1"/>
                <a:gd name="f28" fmla="+- f19 0 f1"/>
                <a:gd name="f29" fmla="*/ f22 1 951499"/>
                <a:gd name="f30" fmla="*/ f23 1 380647"/>
                <a:gd name="f31" fmla="*/ f24 1 951499"/>
                <a:gd name="f32" fmla="*/ f25 1 380647"/>
                <a:gd name="f33" fmla="*/ f26 1 380647"/>
                <a:gd name="f34" fmla="*/ f27 1 380647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1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2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1" y="f53"/>
                </a:cxn>
                <a:cxn ang="f28">
                  <a:pos x="f49" y="f54"/>
                </a:cxn>
                <a:cxn ang="f28">
                  <a:pos x="f49" y="f50"/>
                </a:cxn>
              </a:cxnLst>
              <a:rect l="f45" t="f48" r="f46" b="f47"/>
              <a:pathLst>
                <a:path w="951499" h="380647">
                  <a:moveTo>
                    <a:pt x="f5" y="f8"/>
                  </a:moveTo>
                  <a:lnTo>
                    <a:pt x="f6" y="f7"/>
                  </a:lnTo>
                  <a:lnTo>
                    <a:pt x="f6" y="f9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" name="Freeform: Shape 22">
              <a:extLst>
                <a:ext uri="{FF2B5EF4-FFF2-40B4-BE49-F238E27FC236}">
                  <a16:creationId xmlns:a16="http://schemas.microsoft.com/office/drawing/2014/main" id="{574269A3-F038-F12A-B2C6-9D89E5C48795}"/>
                </a:ext>
              </a:extLst>
            </p:cNvPr>
            <p:cNvSpPr/>
            <p:nvPr/>
          </p:nvSpPr>
          <p:spPr>
            <a:xfrm>
              <a:off x="10793696" y="712409"/>
              <a:ext cx="1075544" cy="3783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5548"/>
                <a:gd name="f7" fmla="val 378361"/>
                <a:gd name="f8" fmla="val 274376"/>
                <a:gd name="f9" fmla="val 242129"/>
                <a:gd name="f10" fmla="val 22981"/>
                <a:gd name="f11" fmla="val 166582"/>
                <a:gd name="f12" fmla="val 91416"/>
                <a:gd name="f13" fmla="val 948199"/>
                <a:gd name="f14" fmla="val 378362"/>
                <a:gd name="f15" fmla="+- 0 0 -90"/>
                <a:gd name="f16" fmla="*/ f3 1 1075548"/>
                <a:gd name="f17" fmla="*/ f4 1 37836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075548"/>
                <a:gd name="f26" fmla="*/ f22 1 378361"/>
                <a:gd name="f27" fmla="*/ 1075548 f23 1"/>
                <a:gd name="f28" fmla="*/ 274376 f22 1"/>
                <a:gd name="f29" fmla="*/ 242129 f23 1"/>
                <a:gd name="f30" fmla="*/ 22981 f22 1"/>
                <a:gd name="f31" fmla="*/ 166582 f23 1"/>
                <a:gd name="f32" fmla="*/ 0 f22 1"/>
                <a:gd name="f33" fmla="*/ 0 f23 1"/>
                <a:gd name="f34" fmla="*/ 91416 f22 1"/>
                <a:gd name="f35" fmla="*/ 948199 f23 1"/>
                <a:gd name="f36" fmla="*/ 378362 f22 1"/>
                <a:gd name="f37" fmla="+- f24 0 f1"/>
                <a:gd name="f38" fmla="*/ f27 1 1075548"/>
                <a:gd name="f39" fmla="*/ f28 1 378361"/>
                <a:gd name="f40" fmla="*/ f29 1 1075548"/>
                <a:gd name="f41" fmla="*/ f30 1 378361"/>
                <a:gd name="f42" fmla="*/ f31 1 1075548"/>
                <a:gd name="f43" fmla="*/ f32 1 378361"/>
                <a:gd name="f44" fmla="*/ f33 1 1075548"/>
                <a:gd name="f45" fmla="*/ f34 1 378361"/>
                <a:gd name="f46" fmla="*/ f35 1 1075548"/>
                <a:gd name="f47" fmla="*/ f36 1 378361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5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6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68" y="f69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74" y="f75"/>
                </a:cxn>
                <a:cxn ang="f37">
                  <a:pos x="f66" y="f67"/>
                </a:cxn>
              </a:cxnLst>
              <a:rect l="f62" t="f65" r="f63" b="f64"/>
              <a:pathLst>
                <a:path w="1075548" h="378361">
                  <a:moveTo>
                    <a:pt x="f6" y="f8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" name="Freeform: Shape 23">
              <a:extLst>
                <a:ext uri="{FF2B5EF4-FFF2-40B4-BE49-F238E27FC236}">
                  <a16:creationId xmlns:a16="http://schemas.microsoft.com/office/drawing/2014/main" id="{C8423827-BF06-DB93-A708-696597F8EAAF}"/>
                </a:ext>
              </a:extLst>
            </p:cNvPr>
            <p:cNvSpPr/>
            <p:nvPr/>
          </p:nvSpPr>
          <p:spPr>
            <a:xfrm>
              <a:off x="11335725" y="412385"/>
              <a:ext cx="850181" cy="3707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0179"/>
                <a:gd name="f7" fmla="val 370743"/>
                <a:gd name="f8" fmla="val 93194"/>
                <a:gd name="f9" fmla="val 850180"/>
                <a:gd name="f10" fmla="val 370744"/>
                <a:gd name="f11" fmla="val 277677"/>
                <a:gd name="f12" fmla="+- 0 0 -90"/>
                <a:gd name="f13" fmla="*/ f3 1 850179"/>
                <a:gd name="f14" fmla="*/ f4 1 37074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50179"/>
                <a:gd name="f23" fmla="*/ f19 1 370743"/>
                <a:gd name="f24" fmla="*/ 0 f20 1"/>
                <a:gd name="f25" fmla="*/ 93194 f19 1"/>
                <a:gd name="f26" fmla="*/ 850180 f20 1"/>
                <a:gd name="f27" fmla="*/ 370744 f19 1"/>
                <a:gd name="f28" fmla="*/ 277677 f19 1"/>
                <a:gd name="f29" fmla="*/ 0 f19 1"/>
                <a:gd name="f30" fmla="+- f21 0 f1"/>
                <a:gd name="f31" fmla="*/ f24 1 850179"/>
                <a:gd name="f32" fmla="*/ f25 1 370743"/>
                <a:gd name="f33" fmla="*/ f26 1 850179"/>
                <a:gd name="f34" fmla="*/ f27 1 370743"/>
                <a:gd name="f35" fmla="*/ f28 1 370743"/>
                <a:gd name="f36" fmla="*/ f29 1 370743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850179" h="370743">
                  <a:moveTo>
                    <a:pt x="f5" y="f8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" name="Freeform: Shape 24">
              <a:extLst>
                <a:ext uri="{FF2B5EF4-FFF2-40B4-BE49-F238E27FC236}">
                  <a16:creationId xmlns:a16="http://schemas.microsoft.com/office/drawing/2014/main" id="{1DED9B8A-964B-DBFF-6485-D8468580D9BA}"/>
                </a:ext>
              </a:extLst>
            </p:cNvPr>
            <p:cNvSpPr/>
            <p:nvPr/>
          </p:nvSpPr>
          <p:spPr>
            <a:xfrm>
              <a:off x="11340681" y="268403"/>
              <a:ext cx="845225" cy="4112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5227"/>
                <a:gd name="f7" fmla="val 411246"/>
                <a:gd name="f8" fmla="val 135220"/>
                <a:gd name="f9" fmla="val 845228"/>
                <a:gd name="f10" fmla="val 221304"/>
                <a:gd name="f11" fmla="val 166328"/>
                <a:gd name="f12" fmla="+- 0 0 -90"/>
                <a:gd name="f13" fmla="*/ f3 1 845227"/>
                <a:gd name="f14" fmla="*/ f4 1 41124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45227"/>
                <a:gd name="f23" fmla="*/ f19 1 411246"/>
                <a:gd name="f24" fmla="*/ 0 f20 1"/>
                <a:gd name="f25" fmla="*/ 135220 f19 1"/>
                <a:gd name="f26" fmla="*/ 845228 f20 1"/>
                <a:gd name="f27" fmla="*/ 411246 f19 1"/>
                <a:gd name="f28" fmla="*/ 221304 f19 1"/>
                <a:gd name="f29" fmla="*/ 166328 f20 1"/>
                <a:gd name="f30" fmla="*/ 0 f19 1"/>
                <a:gd name="f31" fmla="+- f21 0 f1"/>
                <a:gd name="f32" fmla="*/ f24 1 845227"/>
                <a:gd name="f33" fmla="*/ f25 1 411246"/>
                <a:gd name="f34" fmla="*/ f26 1 845227"/>
                <a:gd name="f35" fmla="*/ f27 1 411246"/>
                <a:gd name="f36" fmla="*/ f28 1 411246"/>
                <a:gd name="f37" fmla="*/ f29 1 845227"/>
                <a:gd name="f38" fmla="*/ f30 1 411246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845227" h="411246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89D15933-E7E7-6D72-CD4B-DE55359EE3FE}"/>
                </a:ext>
              </a:extLst>
            </p:cNvPr>
            <p:cNvSpPr/>
            <p:nvPr/>
          </p:nvSpPr>
          <p:spPr>
            <a:xfrm>
              <a:off x="8815401" y="0"/>
              <a:ext cx="639796" cy="5312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9793"/>
                <a:gd name="f7" fmla="val 531230"/>
                <a:gd name="f8" fmla="val 302058"/>
                <a:gd name="f9" fmla="val 285803"/>
                <a:gd name="f10" fmla="val 533267"/>
                <a:gd name="f11" fmla="val 451241"/>
                <a:gd name="f12" fmla="+- 0 0 -90"/>
                <a:gd name="f13" fmla="*/ f3 1 639793"/>
                <a:gd name="f14" fmla="*/ f4 1 53123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39793"/>
                <a:gd name="f23" fmla="*/ f19 1 531230"/>
                <a:gd name="f24" fmla="*/ 0 f20 1"/>
                <a:gd name="f25" fmla="*/ 531230 f19 1"/>
                <a:gd name="f26" fmla="*/ 302058 f20 1"/>
                <a:gd name="f27" fmla="*/ 285803 f19 1"/>
                <a:gd name="f28" fmla="*/ 639793 f20 1"/>
                <a:gd name="f29" fmla="*/ 0 f19 1"/>
                <a:gd name="f30" fmla="*/ 533267 f20 1"/>
                <a:gd name="f31" fmla="*/ 451241 f19 1"/>
                <a:gd name="f32" fmla="+- f21 0 f1"/>
                <a:gd name="f33" fmla="*/ f24 1 639793"/>
                <a:gd name="f34" fmla="*/ f25 1 531230"/>
                <a:gd name="f35" fmla="*/ f26 1 639793"/>
                <a:gd name="f36" fmla="*/ f27 1 531230"/>
                <a:gd name="f37" fmla="*/ f28 1 639793"/>
                <a:gd name="f38" fmla="*/ f29 1 531230"/>
                <a:gd name="f39" fmla="*/ f30 1 639793"/>
                <a:gd name="f40" fmla="*/ f31 1 531230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2"/>
                </a:cxn>
                <a:cxn ang="f32">
                  <a:pos x="f57" y="f64"/>
                </a:cxn>
                <a:cxn ang="f32">
                  <a:pos x="f57" y="f58"/>
                </a:cxn>
              </a:cxnLst>
              <a:rect l="f53" t="f56" r="f54" b="f55"/>
              <a:pathLst>
                <a:path w="639793" h="531230">
                  <a:moveTo>
                    <a:pt x="f5" y="f7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6" y="f5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" name="Freeform: Shape 26">
              <a:extLst>
                <a:ext uri="{FF2B5EF4-FFF2-40B4-BE49-F238E27FC236}">
                  <a16:creationId xmlns:a16="http://schemas.microsoft.com/office/drawing/2014/main" id="{16C8E230-03E3-EBAB-D2BC-7DD2E956D7E1}"/>
                </a:ext>
              </a:extLst>
            </p:cNvPr>
            <p:cNvSpPr/>
            <p:nvPr/>
          </p:nvSpPr>
          <p:spPr>
            <a:xfrm>
              <a:off x="7524140" y="0"/>
              <a:ext cx="1808664" cy="4434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8662"/>
                <a:gd name="f7" fmla="val 443495"/>
                <a:gd name="f8" fmla="val 1284538"/>
                <a:gd name="f9" fmla="val 443496"/>
                <a:gd name="f10" fmla="val 1808663"/>
                <a:gd name="f11" fmla="val 67420"/>
                <a:gd name="f12" fmla="val 54977"/>
                <a:gd name="f13" fmla="+- 0 0 -90"/>
                <a:gd name="f14" fmla="*/ f3 1 1808662"/>
                <a:gd name="f15" fmla="*/ f4 1 44349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808662"/>
                <a:gd name="f24" fmla="*/ f20 1 443495"/>
                <a:gd name="f25" fmla="*/ 1284538 f21 1"/>
                <a:gd name="f26" fmla="*/ 443496 f20 1"/>
                <a:gd name="f27" fmla="*/ 1808663 f21 1"/>
                <a:gd name="f28" fmla="*/ 0 f20 1"/>
                <a:gd name="f29" fmla="*/ 67420 f21 1"/>
                <a:gd name="f30" fmla="*/ 0 f21 1"/>
                <a:gd name="f31" fmla="*/ 54977 f20 1"/>
                <a:gd name="f32" fmla="+- f22 0 f1"/>
                <a:gd name="f33" fmla="*/ f25 1 1808662"/>
                <a:gd name="f34" fmla="*/ f26 1 443495"/>
                <a:gd name="f35" fmla="*/ f27 1 1808662"/>
                <a:gd name="f36" fmla="*/ f28 1 443495"/>
                <a:gd name="f37" fmla="*/ f29 1 1808662"/>
                <a:gd name="f38" fmla="*/ f30 1 1808662"/>
                <a:gd name="f39" fmla="*/ f31 1 443495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4 1 f24"/>
                <a:gd name="f46" fmla="*/ f35 1 f23"/>
                <a:gd name="f47" fmla="*/ f36 1 f24"/>
                <a:gd name="f48" fmla="*/ f37 1 f23"/>
                <a:gd name="f49" fmla="*/ f38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4 1"/>
                <a:gd name="f58" fmla="*/ f47 f15 1"/>
                <a:gd name="f59" fmla="*/ f48 f14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7" y="f58"/>
                </a:cxn>
                <a:cxn ang="f32">
                  <a:pos x="f59" y="f58"/>
                </a:cxn>
                <a:cxn ang="f32">
                  <a:pos x="f60" y="f61"/>
                </a:cxn>
                <a:cxn ang="f32">
                  <a:pos x="f55" y="f56"/>
                </a:cxn>
              </a:cxnLst>
              <a:rect l="f51" t="f54" r="f52" b="f53"/>
              <a:pathLst>
                <a:path w="1808662" h="443495">
                  <a:moveTo>
                    <a:pt x="f8" y="f9"/>
                  </a:moveTo>
                  <a:lnTo>
                    <a:pt x="f10" y="f5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" name="Freeform: Shape 27">
              <a:extLst>
                <a:ext uri="{FF2B5EF4-FFF2-40B4-BE49-F238E27FC236}">
                  <a16:creationId xmlns:a16="http://schemas.microsoft.com/office/drawing/2014/main" id="{4FB7495C-6A09-35EE-0960-7BFEB95B0FFA}"/>
                </a:ext>
              </a:extLst>
            </p:cNvPr>
            <p:cNvSpPr/>
            <p:nvPr/>
          </p:nvSpPr>
          <p:spPr>
            <a:xfrm>
              <a:off x="7518928" y="68817"/>
              <a:ext cx="1285682" cy="4603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5680"/>
                <a:gd name="f7" fmla="val 460382"/>
                <a:gd name="f8" fmla="val 645253"/>
                <a:gd name="f9" fmla="val 190070"/>
                <a:gd name="f10" fmla="val 71863"/>
                <a:gd name="f11" fmla="val 1285681"/>
                <a:gd name="f12" fmla="val 460383"/>
                <a:gd name="f13" fmla="val 383821"/>
                <a:gd name="f14" fmla="+- 0 0 -90"/>
                <a:gd name="f15" fmla="*/ f3 1 1285680"/>
                <a:gd name="f16" fmla="*/ f4 1 46038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285680"/>
                <a:gd name="f25" fmla="*/ f21 1 460382"/>
                <a:gd name="f26" fmla="*/ 645253 f22 1"/>
                <a:gd name="f27" fmla="*/ 190070 f21 1"/>
                <a:gd name="f28" fmla="*/ 0 f22 1"/>
                <a:gd name="f29" fmla="*/ 0 f21 1"/>
                <a:gd name="f30" fmla="*/ 71863 f21 1"/>
                <a:gd name="f31" fmla="*/ 1285681 f22 1"/>
                <a:gd name="f32" fmla="*/ 460383 f21 1"/>
                <a:gd name="f33" fmla="*/ 383821 f21 1"/>
                <a:gd name="f34" fmla="+- f23 0 f1"/>
                <a:gd name="f35" fmla="*/ f26 1 1285680"/>
                <a:gd name="f36" fmla="*/ f27 1 460382"/>
                <a:gd name="f37" fmla="*/ f28 1 1285680"/>
                <a:gd name="f38" fmla="*/ f29 1 460382"/>
                <a:gd name="f39" fmla="*/ f30 1 460382"/>
                <a:gd name="f40" fmla="*/ f31 1 1285680"/>
                <a:gd name="f41" fmla="*/ f32 1 460382"/>
                <a:gd name="f42" fmla="*/ f33 1 46038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5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6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1" y="f63"/>
                </a:cxn>
                <a:cxn ang="f34">
                  <a:pos x="f64" y="f65"/>
                </a:cxn>
                <a:cxn ang="f34">
                  <a:pos x="f64" y="f66"/>
                </a:cxn>
                <a:cxn ang="f34">
                  <a:pos x="f59" y="f60"/>
                </a:cxn>
              </a:cxnLst>
              <a:rect l="f55" t="f58" r="f56" b="f57"/>
              <a:pathLst>
                <a:path w="1285680" h="460382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" name="Freeform: Shape 28">
              <a:extLst>
                <a:ext uri="{FF2B5EF4-FFF2-40B4-BE49-F238E27FC236}">
                  <a16:creationId xmlns:a16="http://schemas.microsoft.com/office/drawing/2014/main" id="{C317360D-97B8-D7FB-38B0-D8826CD576FE}"/>
                </a:ext>
              </a:extLst>
            </p:cNvPr>
            <p:cNvSpPr/>
            <p:nvPr/>
          </p:nvSpPr>
          <p:spPr>
            <a:xfrm>
              <a:off x="10967386" y="0"/>
              <a:ext cx="234379" cy="1907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383"/>
                <a:gd name="f7" fmla="val 190704"/>
                <a:gd name="f8" fmla="val 190705"/>
                <a:gd name="f9" fmla="val 234384"/>
                <a:gd name="f10" fmla="val 123286"/>
                <a:gd name="f11" fmla="val 100304"/>
                <a:gd name="f12" fmla="+- 0 0 -90"/>
                <a:gd name="f13" fmla="*/ f3 1 234383"/>
                <a:gd name="f14" fmla="*/ f4 1 19070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34383"/>
                <a:gd name="f23" fmla="*/ f19 1 190704"/>
                <a:gd name="f24" fmla="*/ 0 f20 1"/>
                <a:gd name="f25" fmla="*/ 190705 f19 1"/>
                <a:gd name="f26" fmla="*/ 234384 f20 1"/>
                <a:gd name="f27" fmla="*/ 0 f19 1"/>
                <a:gd name="f28" fmla="*/ 123286 f20 1"/>
                <a:gd name="f29" fmla="*/ 100304 f19 1"/>
                <a:gd name="f30" fmla="+- f21 0 f1"/>
                <a:gd name="f31" fmla="*/ f24 1 234383"/>
                <a:gd name="f32" fmla="*/ f25 1 190704"/>
                <a:gd name="f33" fmla="*/ f26 1 234383"/>
                <a:gd name="f34" fmla="*/ f27 1 190704"/>
                <a:gd name="f35" fmla="*/ f28 1 234383"/>
                <a:gd name="f36" fmla="*/ f29 1 190704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4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234383" h="190704">
                  <a:moveTo>
                    <a:pt x="f5" y="f8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" name="Freeform: Shape 29">
              <a:extLst>
                <a:ext uri="{FF2B5EF4-FFF2-40B4-BE49-F238E27FC236}">
                  <a16:creationId xmlns:a16="http://schemas.microsoft.com/office/drawing/2014/main" id="{AC466A83-6FCB-CAF9-62E6-51F2C09038C4}"/>
                </a:ext>
              </a:extLst>
            </p:cNvPr>
            <p:cNvSpPr/>
            <p:nvPr/>
          </p:nvSpPr>
          <p:spPr>
            <a:xfrm>
              <a:off x="10465481" y="0"/>
              <a:ext cx="490987" cy="1948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0986"/>
                <a:gd name="f7" fmla="val 194894"/>
                <a:gd name="f8" fmla="val 101574"/>
                <a:gd name="f9" fmla="val 154266"/>
                <a:gd name="f10" fmla="val 46724"/>
                <a:gd name="f11" fmla="+- 0 0 -90"/>
                <a:gd name="f12" fmla="*/ f3 1 490986"/>
                <a:gd name="f13" fmla="*/ f4 1 19489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90986"/>
                <a:gd name="f22" fmla="*/ f18 1 194894"/>
                <a:gd name="f23" fmla="*/ 490986 f19 1"/>
                <a:gd name="f24" fmla="*/ 194894 f18 1"/>
                <a:gd name="f25" fmla="*/ 101574 f18 1"/>
                <a:gd name="f26" fmla="*/ 154266 f19 1"/>
                <a:gd name="f27" fmla="*/ 0 f18 1"/>
                <a:gd name="f28" fmla="*/ 0 f19 1"/>
                <a:gd name="f29" fmla="*/ 46724 f18 1"/>
                <a:gd name="f30" fmla="+- f20 0 f1"/>
                <a:gd name="f31" fmla="*/ f23 1 490986"/>
                <a:gd name="f32" fmla="*/ f24 1 194894"/>
                <a:gd name="f33" fmla="*/ f25 1 194894"/>
                <a:gd name="f34" fmla="*/ f26 1 490986"/>
                <a:gd name="f35" fmla="*/ f27 1 194894"/>
                <a:gd name="f36" fmla="*/ f28 1 490986"/>
                <a:gd name="f37" fmla="*/ f29 1 194894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2"/>
                <a:gd name="f45" fmla="*/ f34 1 f21"/>
                <a:gd name="f46" fmla="*/ f35 1 f22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3 1"/>
                <a:gd name="f56" fmla="*/ f45 f12 1"/>
                <a:gd name="f57" fmla="*/ f46 f13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6" y="f57"/>
                </a:cxn>
                <a:cxn ang="f30">
                  <a:pos x="f58" y="f57"/>
                </a:cxn>
                <a:cxn ang="f30">
                  <a:pos x="f58" y="f59"/>
                </a:cxn>
                <a:cxn ang="f30">
                  <a:pos x="f53" y="f54"/>
                </a:cxn>
              </a:cxnLst>
              <a:rect l="f49" t="f52" r="f50" b="f51"/>
              <a:pathLst>
                <a:path w="490986" h="194894">
                  <a:moveTo>
                    <a:pt x="f6" y="f7"/>
                  </a:moveTo>
                  <a:lnTo>
                    <a:pt x="f6" y="f8"/>
                  </a:lnTo>
                  <a:lnTo>
                    <a:pt x="f9" y="f5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" name="Freeform: Shape 30">
              <a:extLst>
                <a:ext uri="{FF2B5EF4-FFF2-40B4-BE49-F238E27FC236}">
                  <a16:creationId xmlns:a16="http://schemas.microsoft.com/office/drawing/2014/main" id="{5F511A6C-9661-F752-5091-703C3B1B4A25}"/>
                </a:ext>
              </a:extLst>
            </p:cNvPr>
            <p:cNvSpPr/>
            <p:nvPr/>
          </p:nvSpPr>
          <p:spPr>
            <a:xfrm>
              <a:off x="10654031" y="0"/>
              <a:ext cx="420395" cy="925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0391"/>
                <a:gd name="f7" fmla="val 92558"/>
                <a:gd name="f8" fmla="val 420392"/>
                <a:gd name="f9" fmla="val 306629"/>
                <a:gd name="f10" fmla="val 92559"/>
                <a:gd name="f11" fmla="+- 0 0 -90"/>
                <a:gd name="f12" fmla="*/ f3 1 420391"/>
                <a:gd name="f13" fmla="*/ f4 1 9255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20391"/>
                <a:gd name="f22" fmla="*/ f18 1 92558"/>
                <a:gd name="f23" fmla="*/ 420392 f19 1"/>
                <a:gd name="f24" fmla="*/ 0 f18 1"/>
                <a:gd name="f25" fmla="*/ 0 f19 1"/>
                <a:gd name="f26" fmla="*/ 306629 f19 1"/>
                <a:gd name="f27" fmla="*/ 92559 f18 1"/>
                <a:gd name="f28" fmla="+- f20 0 f1"/>
                <a:gd name="f29" fmla="*/ f23 1 420391"/>
                <a:gd name="f30" fmla="*/ f24 1 92558"/>
                <a:gd name="f31" fmla="*/ f25 1 420391"/>
                <a:gd name="f32" fmla="*/ f26 1 420391"/>
                <a:gd name="f33" fmla="*/ f27 1 92558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1"/>
                <a:gd name="f42" fmla="*/ f33 1 f22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2 1"/>
                <a:gd name="f51" fmla="*/ f42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48"/>
                </a:cxn>
                <a:cxn ang="f28">
                  <a:pos x="f50" y="f51"/>
                </a:cxn>
                <a:cxn ang="f28">
                  <a:pos x="f47" y="f48"/>
                </a:cxn>
              </a:cxnLst>
              <a:rect l="f43" t="f46" r="f44" b="f45"/>
              <a:pathLst>
                <a:path w="420391" h="92558">
                  <a:moveTo>
                    <a:pt x="f8" y="f5"/>
                  </a:moveTo>
                  <a:lnTo>
                    <a:pt x="f5" y="f5"/>
                  </a:lnTo>
                  <a:lnTo>
                    <a:pt x="f9" y="f1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" name="Freeform: Shape 31">
              <a:extLst>
                <a:ext uri="{FF2B5EF4-FFF2-40B4-BE49-F238E27FC236}">
                  <a16:creationId xmlns:a16="http://schemas.microsoft.com/office/drawing/2014/main" id="{9861A627-29FB-4E21-ED16-FEC9F6C53880}"/>
                </a:ext>
              </a:extLst>
            </p:cNvPr>
            <p:cNvSpPr/>
            <p:nvPr/>
          </p:nvSpPr>
          <p:spPr>
            <a:xfrm>
              <a:off x="9703804" y="0"/>
              <a:ext cx="718892" cy="4840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18894"/>
                <a:gd name="f7" fmla="val 483998"/>
                <a:gd name="f8" fmla="val 85195"/>
                <a:gd name="f9" fmla="val 600306"/>
                <a:gd name="f10" fmla="val 458097"/>
                <a:gd name="f11" fmla="+- 0 0 -90"/>
                <a:gd name="f12" fmla="*/ f3 1 718894"/>
                <a:gd name="f13" fmla="*/ f4 1 48399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18894"/>
                <a:gd name="f22" fmla="*/ f18 1 483998"/>
                <a:gd name="f23" fmla="*/ 85195 f19 1"/>
                <a:gd name="f24" fmla="*/ 483998 f18 1"/>
                <a:gd name="f25" fmla="*/ 718894 f19 1"/>
                <a:gd name="f26" fmla="*/ 0 f18 1"/>
                <a:gd name="f27" fmla="*/ 600306 f19 1"/>
                <a:gd name="f28" fmla="*/ 0 f19 1"/>
                <a:gd name="f29" fmla="*/ 458097 f18 1"/>
                <a:gd name="f30" fmla="+- f20 0 f1"/>
                <a:gd name="f31" fmla="*/ f23 1 718894"/>
                <a:gd name="f32" fmla="*/ f24 1 483998"/>
                <a:gd name="f33" fmla="*/ f25 1 718894"/>
                <a:gd name="f34" fmla="*/ f26 1 483998"/>
                <a:gd name="f35" fmla="*/ f27 1 718894"/>
                <a:gd name="f36" fmla="*/ f28 1 718894"/>
                <a:gd name="f37" fmla="*/ f29 1 483998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1"/>
                <a:gd name="f47" fmla="*/ f36 1 f21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2 1"/>
                <a:gd name="f58" fmla="*/ f47 f12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7" y="f56"/>
                </a:cxn>
                <a:cxn ang="f30">
                  <a:pos x="f58" y="f59"/>
                </a:cxn>
                <a:cxn ang="f30">
                  <a:pos x="f53" y="f54"/>
                </a:cxn>
              </a:cxnLst>
              <a:rect l="f49" t="f52" r="f50" b="f51"/>
              <a:pathLst>
                <a:path w="718894" h="483998">
                  <a:moveTo>
                    <a:pt x="f8" y="f7"/>
                  </a:moveTo>
                  <a:lnTo>
                    <a:pt x="f6" y="f5"/>
                  </a:lnTo>
                  <a:lnTo>
                    <a:pt x="f9" y="f5"/>
                  </a:lnTo>
                  <a:lnTo>
                    <a:pt x="f5" y="f10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" name="Freeform: Shape 32">
              <a:extLst>
                <a:ext uri="{FF2B5EF4-FFF2-40B4-BE49-F238E27FC236}">
                  <a16:creationId xmlns:a16="http://schemas.microsoft.com/office/drawing/2014/main" id="{B2C9833F-F4B9-115A-E55F-CAA2B83C8920}"/>
                </a:ext>
              </a:extLst>
            </p:cNvPr>
            <p:cNvSpPr/>
            <p:nvPr/>
          </p:nvSpPr>
          <p:spPr>
            <a:xfrm>
              <a:off x="9160888" y="555863"/>
              <a:ext cx="415055" cy="342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5059"/>
                <a:gd name="f7" fmla="val 342811"/>
                <a:gd name="f8" fmla="val 142712"/>
                <a:gd name="f9" fmla="val 298627"/>
                <a:gd name="f10" fmla="val 223462"/>
                <a:gd name="f11" fmla="val 142661"/>
                <a:gd name="f12" fmla="val 223211"/>
                <a:gd name="f13" fmla="val 222952"/>
                <a:gd name="f14" fmla="val 222700"/>
                <a:gd name="f15" fmla="val 222065"/>
                <a:gd name="f16" fmla="val 221304"/>
                <a:gd name="f17" fmla="val 317418"/>
                <a:gd name="f18" fmla="val 85576"/>
                <a:gd name="f19" fmla="+- 0 0 -90"/>
                <a:gd name="f20" fmla="*/ f3 1 415059"/>
                <a:gd name="f21" fmla="*/ f4 1 342811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15059"/>
                <a:gd name="f30" fmla="*/ f26 1 342811"/>
                <a:gd name="f31" fmla="*/ 142712 f27 1"/>
                <a:gd name="f32" fmla="*/ 298627 f26 1"/>
                <a:gd name="f33" fmla="*/ 223462 f26 1"/>
                <a:gd name="f34" fmla="*/ 222700 f26 1"/>
                <a:gd name="f35" fmla="*/ 222065 f26 1"/>
                <a:gd name="f36" fmla="*/ 221304 f26 1"/>
                <a:gd name="f37" fmla="*/ 415059 f27 1"/>
                <a:gd name="f38" fmla="*/ 0 f26 1"/>
                <a:gd name="f39" fmla="*/ 0 f27 1"/>
                <a:gd name="f40" fmla="*/ 317418 f26 1"/>
                <a:gd name="f41" fmla="*/ 85576 f27 1"/>
                <a:gd name="f42" fmla="*/ 342811 f26 1"/>
                <a:gd name="f43" fmla="+- f28 0 f1"/>
                <a:gd name="f44" fmla="*/ f31 1 415059"/>
                <a:gd name="f45" fmla="*/ f32 1 342811"/>
                <a:gd name="f46" fmla="*/ f33 1 342811"/>
                <a:gd name="f47" fmla="*/ f34 1 342811"/>
                <a:gd name="f48" fmla="*/ f35 1 342811"/>
                <a:gd name="f49" fmla="*/ f36 1 342811"/>
                <a:gd name="f50" fmla="*/ f37 1 415059"/>
                <a:gd name="f51" fmla="*/ f38 1 342811"/>
                <a:gd name="f52" fmla="*/ f39 1 415059"/>
                <a:gd name="f53" fmla="*/ f40 1 342811"/>
                <a:gd name="f54" fmla="*/ f41 1 415059"/>
                <a:gd name="f55" fmla="*/ f42 1 342811"/>
                <a:gd name="f56" fmla="*/ f22 1 f29"/>
                <a:gd name="f57" fmla="*/ f23 1 f29"/>
                <a:gd name="f58" fmla="*/ f22 1 f30"/>
                <a:gd name="f59" fmla="*/ f24 1 f30"/>
                <a:gd name="f60" fmla="*/ f44 1 f29"/>
                <a:gd name="f61" fmla="*/ f45 1 f30"/>
                <a:gd name="f62" fmla="*/ f46 1 f30"/>
                <a:gd name="f63" fmla="*/ f47 1 f30"/>
                <a:gd name="f64" fmla="*/ f48 1 f30"/>
                <a:gd name="f65" fmla="*/ f49 1 f30"/>
                <a:gd name="f66" fmla="*/ f50 1 f29"/>
                <a:gd name="f67" fmla="*/ f51 1 f30"/>
                <a:gd name="f68" fmla="*/ f52 1 f29"/>
                <a:gd name="f69" fmla="*/ f53 1 f30"/>
                <a:gd name="f70" fmla="*/ f54 1 f29"/>
                <a:gd name="f71" fmla="*/ f55 1 f30"/>
                <a:gd name="f72" fmla="*/ f56 f20 1"/>
                <a:gd name="f73" fmla="*/ f57 f20 1"/>
                <a:gd name="f74" fmla="*/ f59 f21 1"/>
                <a:gd name="f75" fmla="*/ f58 f21 1"/>
                <a:gd name="f76" fmla="*/ f60 f20 1"/>
                <a:gd name="f77" fmla="*/ f61 f21 1"/>
                <a:gd name="f78" fmla="*/ f62 f21 1"/>
                <a:gd name="f79" fmla="*/ f63 f21 1"/>
                <a:gd name="f80" fmla="*/ f64 f21 1"/>
                <a:gd name="f81" fmla="*/ f65 f21 1"/>
                <a:gd name="f82" fmla="*/ f66 f20 1"/>
                <a:gd name="f83" fmla="*/ f67 f21 1"/>
                <a:gd name="f84" fmla="*/ f68 f20 1"/>
                <a:gd name="f85" fmla="*/ f69 f21 1"/>
                <a:gd name="f86" fmla="*/ f70 f20 1"/>
                <a:gd name="f87" fmla="*/ f71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6" y="f77"/>
                </a:cxn>
                <a:cxn ang="f43">
                  <a:pos x="f76" y="f78"/>
                </a:cxn>
                <a:cxn ang="f43">
                  <a:pos x="f76" y="f78"/>
                </a:cxn>
                <a:cxn ang="f43">
                  <a:pos x="f76" y="f79"/>
                </a:cxn>
                <a:cxn ang="f43">
                  <a:pos x="f76" y="f80"/>
                </a:cxn>
                <a:cxn ang="f43">
                  <a:pos x="f76" y="f80"/>
                </a:cxn>
                <a:cxn ang="f43">
                  <a:pos x="f76" y="f80"/>
                </a:cxn>
                <a:cxn ang="f43">
                  <a:pos x="f76" y="f80"/>
                </a:cxn>
                <a:cxn ang="f43">
                  <a:pos x="f76" y="f81"/>
                </a:cxn>
                <a:cxn ang="f43">
                  <a:pos x="f76" y="f81"/>
                </a:cxn>
                <a:cxn ang="f43">
                  <a:pos x="f76" y="f81"/>
                </a:cxn>
                <a:cxn ang="f43">
                  <a:pos x="f82" y="f83"/>
                </a:cxn>
                <a:cxn ang="f43">
                  <a:pos x="f84" y="f85"/>
                </a:cxn>
                <a:cxn ang="f43">
                  <a:pos x="f86" y="f87"/>
                </a:cxn>
              </a:cxnLst>
              <a:rect l="f72" t="f75" r="f73" b="f74"/>
              <a:pathLst>
                <a:path w="415059" h="342811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lnTo>
                    <a:pt x="f8" y="f15"/>
                  </a:lnTo>
                  <a:lnTo>
                    <a:pt x="f8" y="f15"/>
                  </a:lnTo>
                  <a:lnTo>
                    <a:pt x="f8" y="f15"/>
                  </a:lnTo>
                  <a:lnTo>
                    <a:pt x="f8" y="f15"/>
                  </a:lnTo>
                  <a:lnTo>
                    <a:pt x="f8" y="f16"/>
                  </a:lnTo>
                  <a:lnTo>
                    <a:pt x="f8" y="f16"/>
                  </a:lnTo>
                  <a:lnTo>
                    <a:pt x="f8" y="f16"/>
                  </a:lnTo>
                  <a:lnTo>
                    <a:pt x="f6" y="f5"/>
                  </a:lnTo>
                  <a:lnTo>
                    <a:pt x="f5" y="f17"/>
                  </a:lnTo>
                  <a:lnTo>
                    <a:pt x="f18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" name="Freeform: Shape 33">
              <a:extLst>
                <a:ext uri="{FF2B5EF4-FFF2-40B4-BE49-F238E27FC236}">
                  <a16:creationId xmlns:a16="http://schemas.microsoft.com/office/drawing/2014/main" id="{1C7995B8-4978-B829-D90F-E33AE7F3A027}"/>
                </a:ext>
              </a:extLst>
            </p:cNvPr>
            <p:cNvSpPr/>
            <p:nvPr/>
          </p:nvSpPr>
          <p:spPr>
            <a:xfrm>
              <a:off x="9287094" y="907048"/>
              <a:ext cx="2896398" cy="8991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96399"/>
                <a:gd name="f7" fmla="val 899180"/>
                <a:gd name="f8" fmla="val 438675"/>
                <a:gd name="f9" fmla="val 128618"/>
                <a:gd name="f10" fmla="val 19680"/>
                <a:gd name="f11" fmla="val 1651"/>
                <a:gd name="f12" fmla="val 19350"/>
                <a:gd name="f13" fmla="val 1719"/>
                <a:gd name="f14" fmla="val 18994"/>
                <a:gd name="f15" fmla="val 18664"/>
                <a:gd name="f16" fmla="val 18029"/>
                <a:gd name="f17" fmla="val 17902"/>
                <a:gd name="f18" fmla="val 17623"/>
                <a:gd name="f19" fmla="val 1409"/>
                <a:gd name="f20" fmla="val 17407"/>
                <a:gd name="f21" fmla="val 1105"/>
                <a:gd name="f22" fmla="val 17267"/>
                <a:gd name="f23" fmla="val 762"/>
                <a:gd name="f24" fmla="val 3047"/>
                <a:gd name="f25" fmla="val 1552567"/>
                <a:gd name="f26" fmla="val 472825"/>
                <a:gd name="f27" fmla="val 1553203"/>
                <a:gd name="f28" fmla="val 473587"/>
                <a:gd name="f29" fmla="val 474222"/>
                <a:gd name="f30" fmla="val 639279"/>
                <a:gd name="f31" fmla="val 1686773"/>
                <a:gd name="f32" fmla="val 680416"/>
                <a:gd name="f33" fmla="val 1817297"/>
                <a:gd name="f34" fmla="val 574653"/>
                <a:gd name="f35" fmla="val 1817931"/>
                <a:gd name="f36" fmla="val 1818820"/>
                <a:gd name="f37" fmla="val 1819709"/>
                <a:gd name="f38" fmla="val 1822629"/>
                <a:gd name="f39" fmla="val 2896400"/>
                <a:gd name="f40" fmla="val 899181"/>
                <a:gd name="f41" fmla="val 871756"/>
                <a:gd name="f42" fmla="val 519681"/>
                <a:gd name="f43" fmla="val 153122"/>
                <a:gd name="f44" fmla="+- 0 0 -90"/>
                <a:gd name="f45" fmla="*/ f3 1 2896399"/>
                <a:gd name="f46" fmla="*/ f4 1 89918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896399"/>
                <a:gd name="f55" fmla="*/ f51 1 899180"/>
                <a:gd name="f56" fmla="*/ 438675 f52 1"/>
                <a:gd name="f57" fmla="*/ 128618 f51 1"/>
                <a:gd name="f58" fmla="*/ 19680 f52 1"/>
                <a:gd name="f59" fmla="*/ 1651 f51 1"/>
                <a:gd name="f60" fmla="*/ 18664 f52 1"/>
                <a:gd name="f61" fmla="*/ 17902 f52 1"/>
                <a:gd name="f62" fmla="*/ 17267 f52 1"/>
                <a:gd name="f63" fmla="*/ 762 f51 1"/>
                <a:gd name="f64" fmla="*/ 0 f51 1"/>
                <a:gd name="f65" fmla="*/ 0 f52 1"/>
                <a:gd name="f66" fmla="*/ 3047 f51 1"/>
                <a:gd name="f67" fmla="*/ 1552567 f52 1"/>
                <a:gd name="f68" fmla="*/ 472825 f51 1"/>
                <a:gd name="f69" fmla="*/ 1553203 f52 1"/>
                <a:gd name="f70" fmla="*/ 473587 f51 1"/>
                <a:gd name="f71" fmla="*/ 474222 f51 1"/>
                <a:gd name="f72" fmla="*/ 639279 f51 1"/>
                <a:gd name="f73" fmla="*/ 1686773 f52 1"/>
                <a:gd name="f74" fmla="*/ 680416 f51 1"/>
                <a:gd name="f75" fmla="*/ 1817297 f52 1"/>
                <a:gd name="f76" fmla="*/ 574653 f51 1"/>
                <a:gd name="f77" fmla="*/ 1817931 f52 1"/>
                <a:gd name="f78" fmla="*/ 1818820 f52 1"/>
                <a:gd name="f79" fmla="*/ 1819709 f52 1"/>
                <a:gd name="f80" fmla="*/ 1822629 f52 1"/>
                <a:gd name="f81" fmla="*/ 2896400 f52 1"/>
                <a:gd name="f82" fmla="*/ 899181 f51 1"/>
                <a:gd name="f83" fmla="*/ 871756 f51 1"/>
                <a:gd name="f84" fmla="*/ 519681 f52 1"/>
                <a:gd name="f85" fmla="*/ 153122 f51 1"/>
                <a:gd name="f86" fmla="+- f53 0 f1"/>
                <a:gd name="f87" fmla="*/ f56 1 2896399"/>
                <a:gd name="f88" fmla="*/ f57 1 899180"/>
                <a:gd name="f89" fmla="*/ f58 1 2896399"/>
                <a:gd name="f90" fmla="*/ f59 1 899180"/>
                <a:gd name="f91" fmla="*/ f60 1 2896399"/>
                <a:gd name="f92" fmla="*/ f61 1 2896399"/>
                <a:gd name="f93" fmla="*/ f62 1 2896399"/>
                <a:gd name="f94" fmla="*/ f63 1 899180"/>
                <a:gd name="f95" fmla="*/ f64 1 899180"/>
                <a:gd name="f96" fmla="*/ f65 1 2896399"/>
                <a:gd name="f97" fmla="*/ f66 1 899180"/>
                <a:gd name="f98" fmla="*/ f67 1 2896399"/>
                <a:gd name="f99" fmla="*/ f68 1 899180"/>
                <a:gd name="f100" fmla="*/ f69 1 2896399"/>
                <a:gd name="f101" fmla="*/ f70 1 899180"/>
                <a:gd name="f102" fmla="*/ f71 1 899180"/>
                <a:gd name="f103" fmla="*/ f72 1 899180"/>
                <a:gd name="f104" fmla="*/ f73 1 2896399"/>
                <a:gd name="f105" fmla="*/ f74 1 899180"/>
                <a:gd name="f106" fmla="*/ f75 1 2896399"/>
                <a:gd name="f107" fmla="*/ f76 1 899180"/>
                <a:gd name="f108" fmla="*/ f77 1 2896399"/>
                <a:gd name="f109" fmla="*/ f78 1 2896399"/>
                <a:gd name="f110" fmla="*/ f79 1 2896399"/>
                <a:gd name="f111" fmla="*/ f80 1 2896399"/>
                <a:gd name="f112" fmla="*/ f81 1 2896399"/>
                <a:gd name="f113" fmla="*/ f82 1 899180"/>
                <a:gd name="f114" fmla="*/ f83 1 899180"/>
                <a:gd name="f115" fmla="*/ f84 1 2896399"/>
                <a:gd name="f116" fmla="*/ f85 1 899180"/>
                <a:gd name="f117" fmla="*/ f47 1 f54"/>
                <a:gd name="f118" fmla="*/ f48 1 f54"/>
                <a:gd name="f119" fmla="*/ f47 1 f55"/>
                <a:gd name="f120" fmla="*/ f49 1 f55"/>
                <a:gd name="f121" fmla="*/ f87 1 f54"/>
                <a:gd name="f122" fmla="*/ f88 1 f55"/>
                <a:gd name="f123" fmla="*/ f89 1 f54"/>
                <a:gd name="f124" fmla="*/ f90 1 f55"/>
                <a:gd name="f125" fmla="*/ f91 1 f54"/>
                <a:gd name="f126" fmla="*/ f92 1 f54"/>
                <a:gd name="f127" fmla="*/ f93 1 f54"/>
                <a:gd name="f128" fmla="*/ f94 1 f55"/>
                <a:gd name="f129" fmla="*/ f95 1 f55"/>
                <a:gd name="f130" fmla="*/ f96 1 f54"/>
                <a:gd name="f131" fmla="*/ f97 1 f55"/>
                <a:gd name="f132" fmla="*/ f98 1 f54"/>
                <a:gd name="f133" fmla="*/ f99 1 f55"/>
                <a:gd name="f134" fmla="*/ f100 1 f54"/>
                <a:gd name="f135" fmla="*/ f101 1 f55"/>
                <a:gd name="f136" fmla="*/ f102 1 f55"/>
                <a:gd name="f137" fmla="*/ f103 1 f55"/>
                <a:gd name="f138" fmla="*/ f104 1 f54"/>
                <a:gd name="f139" fmla="*/ f105 1 f55"/>
                <a:gd name="f140" fmla="*/ f106 1 f54"/>
                <a:gd name="f141" fmla="*/ f107 1 f55"/>
                <a:gd name="f142" fmla="*/ f108 1 f54"/>
                <a:gd name="f143" fmla="*/ f109 1 f54"/>
                <a:gd name="f144" fmla="*/ f110 1 f54"/>
                <a:gd name="f145" fmla="*/ f111 1 f54"/>
                <a:gd name="f146" fmla="*/ f112 1 f54"/>
                <a:gd name="f147" fmla="*/ f113 1 f55"/>
                <a:gd name="f148" fmla="*/ f114 1 f55"/>
                <a:gd name="f149" fmla="*/ f115 1 f54"/>
                <a:gd name="f150" fmla="*/ f116 1 f55"/>
                <a:gd name="f151" fmla="*/ f117 f45 1"/>
                <a:gd name="f152" fmla="*/ f118 f45 1"/>
                <a:gd name="f153" fmla="*/ f120 f46 1"/>
                <a:gd name="f154" fmla="*/ f119 f46 1"/>
                <a:gd name="f155" fmla="*/ f121 f45 1"/>
                <a:gd name="f156" fmla="*/ f122 f46 1"/>
                <a:gd name="f157" fmla="*/ f123 f45 1"/>
                <a:gd name="f158" fmla="*/ f124 f46 1"/>
                <a:gd name="f159" fmla="*/ f125 f45 1"/>
                <a:gd name="f160" fmla="*/ f126 f45 1"/>
                <a:gd name="f161" fmla="*/ f127 f45 1"/>
                <a:gd name="f162" fmla="*/ f128 f46 1"/>
                <a:gd name="f163" fmla="*/ f129 f46 1"/>
                <a:gd name="f164" fmla="*/ f130 f45 1"/>
                <a:gd name="f165" fmla="*/ f131 f46 1"/>
                <a:gd name="f166" fmla="*/ f132 f45 1"/>
                <a:gd name="f167" fmla="*/ f133 f46 1"/>
                <a:gd name="f168" fmla="*/ f134 f45 1"/>
                <a:gd name="f169" fmla="*/ f135 f46 1"/>
                <a:gd name="f170" fmla="*/ f136 f46 1"/>
                <a:gd name="f171" fmla="*/ f137 f46 1"/>
                <a:gd name="f172" fmla="*/ f138 f45 1"/>
                <a:gd name="f173" fmla="*/ f139 f46 1"/>
                <a:gd name="f174" fmla="*/ f140 f45 1"/>
                <a:gd name="f175" fmla="*/ f141 f46 1"/>
                <a:gd name="f176" fmla="*/ f142 f45 1"/>
                <a:gd name="f177" fmla="*/ f143 f45 1"/>
                <a:gd name="f178" fmla="*/ f144 f45 1"/>
                <a:gd name="f179" fmla="*/ f145 f45 1"/>
                <a:gd name="f180" fmla="*/ f146 f45 1"/>
                <a:gd name="f181" fmla="*/ f147 f46 1"/>
                <a:gd name="f182" fmla="*/ f148 f46 1"/>
                <a:gd name="f183" fmla="*/ f149 f45 1"/>
                <a:gd name="f184" fmla="*/ f150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55" y="f156"/>
                </a:cxn>
                <a:cxn ang="f86">
                  <a:pos x="f157" y="f158"/>
                </a:cxn>
                <a:cxn ang="f86">
                  <a:pos x="f157" y="f158"/>
                </a:cxn>
                <a:cxn ang="f86">
                  <a:pos x="f159" y="f158"/>
                </a:cxn>
                <a:cxn ang="f86">
                  <a:pos x="f160" y="f158"/>
                </a:cxn>
                <a:cxn ang="f86">
                  <a:pos x="f161" y="f162"/>
                </a:cxn>
                <a:cxn ang="f86">
                  <a:pos x="f161" y="f163"/>
                </a:cxn>
                <a:cxn ang="f86">
                  <a:pos x="f161" y="f163"/>
                </a:cxn>
                <a:cxn ang="f86">
                  <a:pos x="f164" y="f165"/>
                </a:cxn>
                <a:cxn ang="f86">
                  <a:pos x="f166" y="f167"/>
                </a:cxn>
                <a:cxn ang="f86">
                  <a:pos x="f166" y="f167"/>
                </a:cxn>
                <a:cxn ang="f86">
                  <a:pos x="f166" y="f167"/>
                </a:cxn>
                <a:cxn ang="f86">
                  <a:pos x="f166" y="f167"/>
                </a:cxn>
                <a:cxn ang="f86">
                  <a:pos x="f168" y="f167"/>
                </a:cxn>
                <a:cxn ang="f86">
                  <a:pos x="f168" y="f167"/>
                </a:cxn>
                <a:cxn ang="f86">
                  <a:pos x="f168" y="f167"/>
                </a:cxn>
                <a:cxn ang="f86">
                  <a:pos x="f168" y="f167"/>
                </a:cxn>
                <a:cxn ang="f86">
                  <a:pos x="f168" y="f167"/>
                </a:cxn>
                <a:cxn ang="f86">
                  <a:pos x="f168" y="f167"/>
                </a:cxn>
                <a:cxn ang="f86">
                  <a:pos x="f168" y="f169"/>
                </a:cxn>
                <a:cxn ang="f86">
                  <a:pos x="f168" y="f170"/>
                </a:cxn>
                <a:cxn ang="f86">
                  <a:pos x="f168" y="f170"/>
                </a:cxn>
                <a:cxn ang="f86">
                  <a:pos x="f168" y="f171"/>
                </a:cxn>
                <a:cxn ang="f86">
                  <a:pos x="f172" y="f173"/>
                </a:cxn>
                <a:cxn ang="f86">
                  <a:pos x="f174" y="f175"/>
                </a:cxn>
                <a:cxn ang="f86">
                  <a:pos x="f176" y="f175"/>
                </a:cxn>
                <a:cxn ang="f86">
                  <a:pos x="f177" y="f175"/>
                </a:cxn>
                <a:cxn ang="f86">
                  <a:pos x="f178" y="f175"/>
                </a:cxn>
                <a:cxn ang="f86">
                  <a:pos x="f179" y="f175"/>
                </a:cxn>
                <a:cxn ang="f86">
                  <a:pos x="f180" y="f181"/>
                </a:cxn>
                <a:cxn ang="f86">
                  <a:pos x="f180" y="f182"/>
                </a:cxn>
                <a:cxn ang="f86">
                  <a:pos x="f183" y="f184"/>
                </a:cxn>
              </a:cxnLst>
              <a:rect l="f151" t="f154" r="f152" b="f153"/>
              <a:pathLst>
                <a:path w="2896399" h="899180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3"/>
                    <a:pt x="f15" y="f11"/>
                  </a:cubicBezTo>
                  <a:cubicBezTo>
                    <a:pt x="f15" y="f11"/>
                    <a:pt x="f16" y="f11"/>
                    <a:pt x="f17" y="f11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2" y="f23"/>
                    <a:pt x="f22" y="f23"/>
                    <a:pt x="f22" y="f5"/>
                  </a:cubicBezTo>
                  <a:lnTo>
                    <a:pt x="f22" y="f5"/>
                  </a:lnTo>
                  <a:lnTo>
                    <a:pt x="f5" y="f24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7" y="f26"/>
                  </a:lnTo>
                  <a:lnTo>
                    <a:pt x="f27" y="f26"/>
                  </a:lnTo>
                  <a:lnTo>
                    <a:pt x="f27" y="f26"/>
                  </a:lnTo>
                  <a:lnTo>
                    <a:pt x="f27" y="f26"/>
                  </a:lnTo>
                  <a:lnTo>
                    <a:pt x="f27" y="f26"/>
                  </a:lnTo>
                  <a:cubicBezTo>
                    <a:pt x="f27" y="f26"/>
                    <a:pt x="f27" y="f26"/>
                    <a:pt x="f27" y="f26"/>
                  </a:cubicBezTo>
                  <a:cubicBezTo>
                    <a:pt x="f27" y="f26"/>
                    <a:pt x="f27" y="f26"/>
                    <a:pt x="f27" y="f28"/>
                  </a:cubicBezTo>
                  <a:lnTo>
                    <a:pt x="f27" y="f29"/>
                  </a:lnTo>
                  <a:lnTo>
                    <a:pt x="f27" y="f29"/>
                  </a:lnTo>
                  <a:lnTo>
                    <a:pt x="f27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34"/>
                  </a:lnTo>
                  <a:lnTo>
                    <a:pt x="f36" y="f34"/>
                  </a:lnTo>
                  <a:lnTo>
                    <a:pt x="f37" y="f34"/>
                  </a:lnTo>
                  <a:lnTo>
                    <a:pt x="f38" y="f34"/>
                  </a:lnTo>
                  <a:lnTo>
                    <a:pt x="f39" y="f40"/>
                  </a:lnTo>
                  <a:lnTo>
                    <a:pt x="f39" y="f41"/>
                  </a:lnTo>
                  <a:lnTo>
                    <a:pt x="f42" y="f43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" name="Freeform: Shape 34">
              <a:extLst>
                <a:ext uri="{FF2B5EF4-FFF2-40B4-BE49-F238E27FC236}">
                  <a16:creationId xmlns:a16="http://schemas.microsoft.com/office/drawing/2014/main" id="{4FA4BC75-270C-516E-6DD0-282E87AC7C6E}"/>
                </a:ext>
              </a:extLst>
            </p:cNvPr>
            <p:cNvSpPr/>
            <p:nvPr/>
          </p:nvSpPr>
          <p:spPr>
            <a:xfrm>
              <a:off x="10842708" y="1558137"/>
              <a:ext cx="124303" cy="106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302"/>
                <a:gd name="f7" fmla="val 106144"/>
                <a:gd name="f8" fmla="val 41392"/>
                <a:gd name="f9" fmla="val 38344"/>
                <a:gd name="f10" fmla="val 93194"/>
                <a:gd name="f11" fmla="+- 0 0 -90"/>
                <a:gd name="f12" fmla="*/ f3 1 124302"/>
                <a:gd name="f13" fmla="*/ f4 1 10614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4302"/>
                <a:gd name="f22" fmla="*/ f18 1 106144"/>
                <a:gd name="f23" fmla="*/ 41392 f19 1"/>
                <a:gd name="f24" fmla="*/ 106144 f18 1"/>
                <a:gd name="f25" fmla="*/ 124302 f19 1"/>
                <a:gd name="f26" fmla="*/ 38344 f18 1"/>
                <a:gd name="f27" fmla="*/ 0 f19 1"/>
                <a:gd name="f28" fmla="*/ 0 f18 1"/>
                <a:gd name="f29" fmla="*/ 93194 f18 1"/>
                <a:gd name="f30" fmla="+- f20 0 f1"/>
                <a:gd name="f31" fmla="*/ f23 1 124302"/>
                <a:gd name="f32" fmla="*/ f24 1 106144"/>
                <a:gd name="f33" fmla="*/ f25 1 124302"/>
                <a:gd name="f34" fmla="*/ f26 1 106144"/>
                <a:gd name="f35" fmla="*/ f27 1 124302"/>
                <a:gd name="f36" fmla="*/ f28 1 106144"/>
                <a:gd name="f37" fmla="*/ f29 1 106144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1"/>
                <a:gd name="f45" fmla="*/ f34 1 f22"/>
                <a:gd name="f46" fmla="*/ f35 1 f21"/>
                <a:gd name="f47" fmla="*/ f36 1 f22"/>
                <a:gd name="f48" fmla="*/ f37 1 f22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2 1"/>
                <a:gd name="f56" fmla="*/ f45 f13 1"/>
                <a:gd name="f57" fmla="*/ f46 f12 1"/>
                <a:gd name="f58" fmla="*/ f47 f13 1"/>
                <a:gd name="f59" fmla="*/ f4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5" y="f56"/>
                </a:cxn>
                <a:cxn ang="f30">
                  <a:pos x="f57" y="f58"/>
                </a:cxn>
                <a:cxn ang="f30">
                  <a:pos x="f57" y="f59"/>
                </a:cxn>
                <a:cxn ang="f30">
                  <a:pos x="f53" y="f54"/>
                </a:cxn>
              </a:cxnLst>
              <a:rect l="f49" t="f52" r="f50" b="f51"/>
              <a:pathLst>
                <a:path w="124302" h="106144">
                  <a:moveTo>
                    <a:pt x="f8" y="f7"/>
                  </a:moveTo>
                  <a:lnTo>
                    <a:pt x="f6" y="f9"/>
                  </a:lnTo>
                  <a:lnTo>
                    <a:pt x="f5" y="f5"/>
                  </a:lnTo>
                  <a:lnTo>
                    <a:pt x="f5" y="f10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" name="Freeform: Shape 35">
              <a:extLst>
                <a:ext uri="{FF2B5EF4-FFF2-40B4-BE49-F238E27FC236}">
                  <a16:creationId xmlns:a16="http://schemas.microsoft.com/office/drawing/2014/main" id="{59E1A4CA-CD80-54FF-F34E-8EB22FA8594F}"/>
                </a:ext>
              </a:extLst>
            </p:cNvPr>
            <p:cNvSpPr/>
            <p:nvPr/>
          </p:nvSpPr>
          <p:spPr>
            <a:xfrm>
              <a:off x="6453926" y="90397"/>
              <a:ext cx="2323517" cy="7885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23518"/>
                <a:gd name="f7" fmla="val 788592"/>
                <a:gd name="f8" fmla="val 93194"/>
                <a:gd name="f9" fmla="val 2240736"/>
                <a:gd name="f10" fmla="val 2323519"/>
                <a:gd name="f11" fmla="val 721173"/>
                <a:gd name="f12" fmla="+- 0 0 -90"/>
                <a:gd name="f13" fmla="*/ f3 1 2323518"/>
                <a:gd name="f14" fmla="*/ f4 1 78859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323518"/>
                <a:gd name="f23" fmla="*/ f19 1 788592"/>
                <a:gd name="f24" fmla="*/ 0 f20 1"/>
                <a:gd name="f25" fmla="*/ 0 f19 1"/>
                <a:gd name="f26" fmla="*/ 93194 f19 1"/>
                <a:gd name="f27" fmla="*/ 2240736 f20 1"/>
                <a:gd name="f28" fmla="*/ 788592 f19 1"/>
                <a:gd name="f29" fmla="*/ 2323519 f20 1"/>
                <a:gd name="f30" fmla="*/ 721173 f19 1"/>
                <a:gd name="f31" fmla="+- f21 0 f1"/>
                <a:gd name="f32" fmla="*/ f24 1 2323518"/>
                <a:gd name="f33" fmla="*/ f25 1 788592"/>
                <a:gd name="f34" fmla="*/ f26 1 788592"/>
                <a:gd name="f35" fmla="*/ f27 1 2323518"/>
                <a:gd name="f36" fmla="*/ f28 1 788592"/>
                <a:gd name="f37" fmla="*/ f29 1 2323518"/>
                <a:gd name="f38" fmla="*/ f30 1 78859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2323518" h="788592">
                  <a:moveTo>
                    <a:pt x="f5" y="f5"/>
                  </a:moveTo>
                  <a:lnTo>
                    <a:pt x="f5" y="f8"/>
                  </a:lnTo>
                  <a:lnTo>
                    <a:pt x="f9" y="f7"/>
                  </a:lnTo>
                  <a:lnTo>
                    <a:pt x="f10" y="f11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" name="Freeform: Shape 36">
              <a:extLst>
                <a:ext uri="{FF2B5EF4-FFF2-40B4-BE49-F238E27FC236}">
                  <a16:creationId xmlns:a16="http://schemas.microsoft.com/office/drawing/2014/main" id="{ED54C4D8-B275-666F-F5D4-010C6EC86D28}"/>
                </a:ext>
              </a:extLst>
            </p:cNvPr>
            <p:cNvSpPr/>
            <p:nvPr/>
          </p:nvSpPr>
          <p:spPr>
            <a:xfrm>
              <a:off x="6459001" y="0"/>
              <a:ext cx="3828345" cy="8684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28346"/>
                <a:gd name="f7" fmla="val 868454"/>
                <a:gd name="f8" fmla="val 2327201"/>
                <a:gd name="f9" fmla="val 804082"/>
                <a:gd name="f10" fmla="val 2366561"/>
                <a:gd name="f11" fmla="val 771960"/>
                <a:gd name="f12" fmla="val 2367577"/>
                <a:gd name="f13" fmla="val 2368593"/>
                <a:gd name="f14" fmla="val 2371386"/>
                <a:gd name="f15" fmla="val 2690584"/>
                <a:gd name="f16" fmla="val 868455"/>
                <a:gd name="f17" fmla="val 3828347"/>
                <a:gd name="f18" fmla="val 3025527"/>
                <a:gd name="f19" fmla="val 2665952"/>
                <a:gd name="f20" fmla="val 292913"/>
                <a:gd name="f21" fmla="val 2360086"/>
                <a:gd name="f22" fmla="val 541388"/>
                <a:gd name="f23" fmla="val 2359032"/>
                <a:gd name="f24" fmla="val 542203"/>
                <a:gd name="f25" fmla="val 2357738"/>
                <a:gd name="f26" fmla="val 542648"/>
                <a:gd name="f27" fmla="val 2356404"/>
                <a:gd name="f28" fmla="val 542657"/>
                <a:gd name="f29" fmla="val 2354931"/>
                <a:gd name="f30" fmla="val 542623"/>
                <a:gd name="f31" fmla="val 2353522"/>
                <a:gd name="f32" fmla="val 542034"/>
                <a:gd name="f33" fmla="val 2352468"/>
                <a:gd name="f34" fmla="val 541007"/>
                <a:gd name="f35" fmla="val 2351198"/>
                <a:gd name="f36" fmla="val 2349548"/>
                <a:gd name="f37" fmla="val 1052821"/>
                <a:gd name="f38" fmla="val 148932"/>
                <a:gd name="f39" fmla="val 984131"/>
                <a:gd name="f40" fmla="val 128110"/>
                <a:gd name="f41" fmla="val 891064"/>
                <a:gd name="f42" fmla="val 99796"/>
                <a:gd name="f43" fmla="val 890302"/>
                <a:gd name="f44" fmla="val 889908"/>
                <a:gd name="f45" fmla="val 99616"/>
                <a:gd name="f46" fmla="val 889565"/>
                <a:gd name="f47" fmla="val 99357"/>
                <a:gd name="f48" fmla="val 889286"/>
                <a:gd name="f49" fmla="val 99034"/>
                <a:gd name="f50" fmla="val 889222"/>
                <a:gd name="f51" fmla="val 98742"/>
                <a:gd name="f52" fmla="val 98438"/>
                <a:gd name="f53" fmla="val 98146"/>
                <a:gd name="f54" fmla="val 889235"/>
                <a:gd name="f55" fmla="val 97852"/>
                <a:gd name="f56" fmla="val 97550"/>
                <a:gd name="f57" fmla="val 97257"/>
                <a:gd name="f58" fmla="val 96622"/>
                <a:gd name="f59" fmla="val 96368"/>
                <a:gd name="f60" fmla="val 96032"/>
                <a:gd name="f61" fmla="val 95688"/>
                <a:gd name="f62" fmla="val 95352"/>
                <a:gd name="f63" fmla="val 94590"/>
                <a:gd name="f64" fmla="val 890048"/>
                <a:gd name="f65" fmla="val 93702"/>
                <a:gd name="f66" fmla="val 1001652"/>
                <a:gd name="f67" fmla="val 100178"/>
                <a:gd name="f68" fmla="val 81640"/>
                <a:gd name="f69" fmla="+- 0 0 -90"/>
                <a:gd name="f70" fmla="*/ f3 1 3828346"/>
                <a:gd name="f71" fmla="*/ f4 1 868454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3828346"/>
                <a:gd name="f80" fmla="*/ f76 1 868454"/>
                <a:gd name="f81" fmla="*/ 2327201 f77 1"/>
                <a:gd name="f82" fmla="*/ 804082 f76 1"/>
                <a:gd name="f83" fmla="*/ 2366561 f77 1"/>
                <a:gd name="f84" fmla="*/ 771960 f76 1"/>
                <a:gd name="f85" fmla="*/ 2367577 f77 1"/>
                <a:gd name="f86" fmla="*/ 2368593 f77 1"/>
                <a:gd name="f87" fmla="*/ 2371386 f77 1"/>
                <a:gd name="f88" fmla="*/ 2690584 f77 1"/>
                <a:gd name="f89" fmla="*/ 868455 f76 1"/>
                <a:gd name="f90" fmla="*/ 3828347 f77 1"/>
                <a:gd name="f91" fmla="*/ 0 f76 1"/>
                <a:gd name="f92" fmla="*/ 3025527 f77 1"/>
                <a:gd name="f93" fmla="*/ 2665952 f77 1"/>
                <a:gd name="f94" fmla="*/ 292913 f76 1"/>
                <a:gd name="f95" fmla="*/ 2360086 f77 1"/>
                <a:gd name="f96" fmla="*/ 541388 f76 1"/>
                <a:gd name="f97" fmla="*/ 2356404 f77 1"/>
                <a:gd name="f98" fmla="*/ 542657 f76 1"/>
                <a:gd name="f99" fmla="*/ 2352468 f77 1"/>
                <a:gd name="f100" fmla="*/ 541007 f76 1"/>
                <a:gd name="f101" fmla="*/ 2351198 f77 1"/>
                <a:gd name="f102" fmla="*/ 2349548 f77 1"/>
                <a:gd name="f103" fmla="*/ 1052821 f77 1"/>
                <a:gd name="f104" fmla="*/ 148932 f76 1"/>
                <a:gd name="f105" fmla="*/ 984131 f77 1"/>
                <a:gd name="f106" fmla="*/ 128110 f76 1"/>
                <a:gd name="f107" fmla="*/ 891064 f77 1"/>
                <a:gd name="f108" fmla="*/ 99796 f76 1"/>
                <a:gd name="f109" fmla="*/ 890302 f77 1"/>
                <a:gd name="f110" fmla="*/ 889286 f77 1"/>
                <a:gd name="f111" fmla="*/ 99034 f76 1"/>
                <a:gd name="f112" fmla="*/ 98146 f76 1"/>
                <a:gd name="f113" fmla="*/ 97257 f76 1"/>
                <a:gd name="f114" fmla="*/ 96368 f76 1"/>
                <a:gd name="f115" fmla="*/ 95352 f76 1"/>
                <a:gd name="f116" fmla="*/ 94590 f76 1"/>
                <a:gd name="f117" fmla="*/ 890048 f77 1"/>
                <a:gd name="f118" fmla="*/ 93702 f76 1"/>
                <a:gd name="f119" fmla="*/ 1001652 f77 1"/>
                <a:gd name="f120" fmla="*/ 100178 f77 1"/>
                <a:gd name="f121" fmla="*/ 0 f77 1"/>
                <a:gd name="f122" fmla="*/ 81640 f76 1"/>
                <a:gd name="f123" fmla="+- f78 0 f1"/>
                <a:gd name="f124" fmla="*/ f81 1 3828346"/>
                <a:gd name="f125" fmla="*/ f82 1 868454"/>
                <a:gd name="f126" fmla="*/ f83 1 3828346"/>
                <a:gd name="f127" fmla="*/ f84 1 868454"/>
                <a:gd name="f128" fmla="*/ f85 1 3828346"/>
                <a:gd name="f129" fmla="*/ f86 1 3828346"/>
                <a:gd name="f130" fmla="*/ f87 1 3828346"/>
                <a:gd name="f131" fmla="*/ f88 1 3828346"/>
                <a:gd name="f132" fmla="*/ f89 1 868454"/>
                <a:gd name="f133" fmla="*/ f90 1 3828346"/>
                <a:gd name="f134" fmla="*/ f91 1 868454"/>
                <a:gd name="f135" fmla="*/ f92 1 3828346"/>
                <a:gd name="f136" fmla="*/ f93 1 3828346"/>
                <a:gd name="f137" fmla="*/ f94 1 868454"/>
                <a:gd name="f138" fmla="*/ f95 1 3828346"/>
                <a:gd name="f139" fmla="*/ f96 1 868454"/>
                <a:gd name="f140" fmla="*/ f97 1 3828346"/>
                <a:gd name="f141" fmla="*/ f98 1 868454"/>
                <a:gd name="f142" fmla="*/ f99 1 3828346"/>
                <a:gd name="f143" fmla="*/ f100 1 868454"/>
                <a:gd name="f144" fmla="*/ f101 1 3828346"/>
                <a:gd name="f145" fmla="*/ f102 1 3828346"/>
                <a:gd name="f146" fmla="*/ f103 1 3828346"/>
                <a:gd name="f147" fmla="*/ f104 1 868454"/>
                <a:gd name="f148" fmla="*/ f105 1 3828346"/>
                <a:gd name="f149" fmla="*/ f106 1 868454"/>
                <a:gd name="f150" fmla="*/ f107 1 3828346"/>
                <a:gd name="f151" fmla="*/ f108 1 868454"/>
                <a:gd name="f152" fmla="*/ f109 1 3828346"/>
                <a:gd name="f153" fmla="*/ f110 1 3828346"/>
                <a:gd name="f154" fmla="*/ f111 1 868454"/>
                <a:gd name="f155" fmla="*/ f112 1 868454"/>
                <a:gd name="f156" fmla="*/ f113 1 868454"/>
                <a:gd name="f157" fmla="*/ f114 1 868454"/>
                <a:gd name="f158" fmla="*/ f115 1 868454"/>
                <a:gd name="f159" fmla="*/ f116 1 868454"/>
                <a:gd name="f160" fmla="*/ f117 1 3828346"/>
                <a:gd name="f161" fmla="*/ f118 1 868454"/>
                <a:gd name="f162" fmla="*/ f119 1 3828346"/>
                <a:gd name="f163" fmla="*/ f120 1 3828346"/>
                <a:gd name="f164" fmla="*/ f121 1 3828346"/>
                <a:gd name="f165" fmla="*/ f122 1 868454"/>
                <a:gd name="f166" fmla="*/ f72 1 f79"/>
                <a:gd name="f167" fmla="*/ f73 1 f79"/>
                <a:gd name="f168" fmla="*/ f72 1 f80"/>
                <a:gd name="f169" fmla="*/ f74 1 f80"/>
                <a:gd name="f170" fmla="*/ f124 1 f79"/>
                <a:gd name="f171" fmla="*/ f125 1 f80"/>
                <a:gd name="f172" fmla="*/ f126 1 f79"/>
                <a:gd name="f173" fmla="*/ f127 1 f80"/>
                <a:gd name="f174" fmla="*/ f128 1 f79"/>
                <a:gd name="f175" fmla="*/ f129 1 f79"/>
                <a:gd name="f176" fmla="*/ f130 1 f79"/>
                <a:gd name="f177" fmla="*/ f131 1 f79"/>
                <a:gd name="f178" fmla="*/ f132 1 f80"/>
                <a:gd name="f179" fmla="*/ f133 1 f79"/>
                <a:gd name="f180" fmla="*/ f134 1 f80"/>
                <a:gd name="f181" fmla="*/ f135 1 f79"/>
                <a:gd name="f182" fmla="*/ f136 1 f79"/>
                <a:gd name="f183" fmla="*/ f137 1 f80"/>
                <a:gd name="f184" fmla="*/ f138 1 f79"/>
                <a:gd name="f185" fmla="*/ f139 1 f80"/>
                <a:gd name="f186" fmla="*/ f140 1 f79"/>
                <a:gd name="f187" fmla="*/ f141 1 f80"/>
                <a:gd name="f188" fmla="*/ f142 1 f79"/>
                <a:gd name="f189" fmla="*/ f143 1 f80"/>
                <a:gd name="f190" fmla="*/ f144 1 f79"/>
                <a:gd name="f191" fmla="*/ f145 1 f79"/>
                <a:gd name="f192" fmla="*/ f146 1 f79"/>
                <a:gd name="f193" fmla="*/ f147 1 f80"/>
                <a:gd name="f194" fmla="*/ f148 1 f79"/>
                <a:gd name="f195" fmla="*/ f149 1 f80"/>
                <a:gd name="f196" fmla="*/ f150 1 f79"/>
                <a:gd name="f197" fmla="*/ f151 1 f80"/>
                <a:gd name="f198" fmla="*/ f152 1 f79"/>
                <a:gd name="f199" fmla="*/ f153 1 f79"/>
                <a:gd name="f200" fmla="*/ f154 1 f80"/>
                <a:gd name="f201" fmla="*/ f155 1 f80"/>
                <a:gd name="f202" fmla="*/ f156 1 f80"/>
                <a:gd name="f203" fmla="*/ f157 1 f80"/>
                <a:gd name="f204" fmla="*/ f158 1 f80"/>
                <a:gd name="f205" fmla="*/ f159 1 f80"/>
                <a:gd name="f206" fmla="*/ f160 1 f79"/>
                <a:gd name="f207" fmla="*/ f161 1 f80"/>
                <a:gd name="f208" fmla="*/ f162 1 f79"/>
                <a:gd name="f209" fmla="*/ f163 1 f79"/>
                <a:gd name="f210" fmla="*/ f164 1 f79"/>
                <a:gd name="f211" fmla="*/ f165 1 f80"/>
                <a:gd name="f212" fmla="*/ f166 f70 1"/>
                <a:gd name="f213" fmla="*/ f167 f70 1"/>
                <a:gd name="f214" fmla="*/ f169 f71 1"/>
                <a:gd name="f215" fmla="*/ f168 f71 1"/>
                <a:gd name="f216" fmla="*/ f170 f70 1"/>
                <a:gd name="f217" fmla="*/ f171 f71 1"/>
                <a:gd name="f218" fmla="*/ f172 f70 1"/>
                <a:gd name="f219" fmla="*/ f173 f71 1"/>
                <a:gd name="f220" fmla="*/ f174 f70 1"/>
                <a:gd name="f221" fmla="*/ f175 f70 1"/>
                <a:gd name="f222" fmla="*/ f176 f70 1"/>
                <a:gd name="f223" fmla="*/ f177 f70 1"/>
                <a:gd name="f224" fmla="*/ f178 f71 1"/>
                <a:gd name="f225" fmla="*/ f179 f70 1"/>
                <a:gd name="f226" fmla="*/ f180 f71 1"/>
                <a:gd name="f227" fmla="*/ f181 f70 1"/>
                <a:gd name="f228" fmla="*/ f182 f70 1"/>
                <a:gd name="f229" fmla="*/ f183 f71 1"/>
                <a:gd name="f230" fmla="*/ f184 f70 1"/>
                <a:gd name="f231" fmla="*/ f185 f71 1"/>
                <a:gd name="f232" fmla="*/ f186 f70 1"/>
                <a:gd name="f233" fmla="*/ f187 f71 1"/>
                <a:gd name="f234" fmla="*/ f188 f70 1"/>
                <a:gd name="f235" fmla="*/ f189 f71 1"/>
                <a:gd name="f236" fmla="*/ f190 f70 1"/>
                <a:gd name="f237" fmla="*/ f191 f70 1"/>
                <a:gd name="f238" fmla="*/ f192 f70 1"/>
                <a:gd name="f239" fmla="*/ f193 f71 1"/>
                <a:gd name="f240" fmla="*/ f194 f70 1"/>
                <a:gd name="f241" fmla="*/ f195 f71 1"/>
                <a:gd name="f242" fmla="*/ f196 f70 1"/>
                <a:gd name="f243" fmla="*/ f197 f71 1"/>
                <a:gd name="f244" fmla="*/ f198 f70 1"/>
                <a:gd name="f245" fmla="*/ f199 f70 1"/>
                <a:gd name="f246" fmla="*/ f200 f71 1"/>
                <a:gd name="f247" fmla="*/ f201 f71 1"/>
                <a:gd name="f248" fmla="*/ f202 f71 1"/>
                <a:gd name="f249" fmla="*/ f203 f71 1"/>
                <a:gd name="f250" fmla="*/ f204 f71 1"/>
                <a:gd name="f251" fmla="*/ f205 f71 1"/>
                <a:gd name="f252" fmla="*/ f206 f70 1"/>
                <a:gd name="f253" fmla="*/ f207 f71 1"/>
                <a:gd name="f254" fmla="*/ f208 f70 1"/>
                <a:gd name="f255" fmla="*/ f209 f70 1"/>
                <a:gd name="f256" fmla="*/ f210 f70 1"/>
                <a:gd name="f257" fmla="*/ f211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216" y="f217"/>
                </a:cxn>
                <a:cxn ang="f123">
                  <a:pos x="f218" y="f219"/>
                </a:cxn>
                <a:cxn ang="f123">
                  <a:pos x="f218" y="f219"/>
                </a:cxn>
                <a:cxn ang="f123">
                  <a:pos x="f220" y="f219"/>
                </a:cxn>
                <a:cxn ang="f123">
                  <a:pos x="f221" y="f219"/>
                </a:cxn>
                <a:cxn ang="f123">
                  <a:pos x="f222" y="f219"/>
                </a:cxn>
                <a:cxn ang="f123">
                  <a:pos x="f223" y="f224"/>
                </a:cxn>
                <a:cxn ang="f123">
                  <a:pos x="f225" y="f226"/>
                </a:cxn>
                <a:cxn ang="f123">
                  <a:pos x="f227" y="f226"/>
                </a:cxn>
                <a:cxn ang="f123">
                  <a:pos x="f228" y="f229"/>
                </a:cxn>
                <a:cxn ang="f123">
                  <a:pos x="f228" y="f229"/>
                </a:cxn>
                <a:cxn ang="f123">
                  <a:pos x="f230" y="f231"/>
                </a:cxn>
                <a:cxn ang="f123">
                  <a:pos x="f232" y="f233"/>
                </a:cxn>
                <a:cxn ang="f123">
                  <a:pos x="f234" y="f235"/>
                </a:cxn>
                <a:cxn ang="f123">
                  <a:pos x="f234" y="f235"/>
                </a:cxn>
                <a:cxn ang="f123">
                  <a:pos x="f236" y="f235"/>
                </a:cxn>
                <a:cxn ang="f123">
                  <a:pos x="f237" y="f235"/>
                </a:cxn>
                <a:cxn ang="f123">
                  <a:pos x="f238" y="f239"/>
                </a:cxn>
                <a:cxn ang="f123">
                  <a:pos x="f240" y="f241"/>
                </a:cxn>
                <a:cxn ang="f123">
                  <a:pos x="f240" y="f241"/>
                </a:cxn>
                <a:cxn ang="f123">
                  <a:pos x="f242" y="f243"/>
                </a:cxn>
                <a:cxn ang="f123">
                  <a:pos x="f242" y="f243"/>
                </a:cxn>
                <a:cxn ang="f123">
                  <a:pos x="f244" y="f243"/>
                </a:cxn>
                <a:cxn ang="f123">
                  <a:pos x="f245" y="f246"/>
                </a:cxn>
                <a:cxn ang="f123">
                  <a:pos x="f245" y="f246"/>
                </a:cxn>
                <a:cxn ang="f123">
                  <a:pos x="f245" y="f246"/>
                </a:cxn>
                <a:cxn ang="f123">
                  <a:pos x="f245" y="f247"/>
                </a:cxn>
                <a:cxn ang="f123">
                  <a:pos x="f245" y="f248"/>
                </a:cxn>
                <a:cxn ang="f123">
                  <a:pos x="f245" y="f249"/>
                </a:cxn>
                <a:cxn ang="f123">
                  <a:pos x="f245" y="f250"/>
                </a:cxn>
                <a:cxn ang="f123">
                  <a:pos x="f245" y="f250"/>
                </a:cxn>
                <a:cxn ang="f123">
                  <a:pos x="f245" y="f250"/>
                </a:cxn>
                <a:cxn ang="f123">
                  <a:pos x="f245" y="f251"/>
                </a:cxn>
                <a:cxn ang="f123">
                  <a:pos x="f252" y="f253"/>
                </a:cxn>
                <a:cxn ang="f123">
                  <a:pos x="f252" y="f253"/>
                </a:cxn>
                <a:cxn ang="f123">
                  <a:pos x="f254" y="f226"/>
                </a:cxn>
                <a:cxn ang="f123">
                  <a:pos x="f255" y="f226"/>
                </a:cxn>
                <a:cxn ang="f123">
                  <a:pos x="f256" y="f257"/>
                </a:cxn>
              </a:cxnLst>
              <a:rect l="f212" t="f215" r="f213" b="f214"/>
              <a:pathLst>
                <a:path w="3828346" h="868454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1"/>
                  </a:lnTo>
                  <a:lnTo>
                    <a:pt x="f14" y="f11"/>
                  </a:lnTo>
                  <a:lnTo>
                    <a:pt x="f15" y="f16"/>
                  </a:lnTo>
                  <a:lnTo>
                    <a:pt x="f17" y="f5"/>
                  </a:lnTo>
                  <a:lnTo>
                    <a:pt x="f18" y="f5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3" y="f34"/>
                  </a:lnTo>
                  <a:lnTo>
                    <a:pt x="f35" y="f34"/>
                  </a:lnTo>
                  <a:lnTo>
                    <a:pt x="f36" y="f34"/>
                  </a:lnTo>
                  <a:lnTo>
                    <a:pt x="f37" y="f38"/>
                  </a:lnTo>
                  <a:lnTo>
                    <a:pt x="f39" y="f40"/>
                  </a:lnTo>
                  <a:lnTo>
                    <a:pt x="f39" y="f40"/>
                  </a:lnTo>
                  <a:lnTo>
                    <a:pt x="f41" y="f42"/>
                  </a:lnTo>
                  <a:lnTo>
                    <a:pt x="f41" y="f42"/>
                  </a:lnTo>
                  <a:lnTo>
                    <a:pt x="f43" y="f42"/>
                  </a:lnTo>
                  <a:cubicBezTo>
                    <a:pt x="f44" y="f45"/>
                    <a:pt x="f46" y="f47"/>
                    <a:pt x="f48" y="f49"/>
                  </a:cubicBezTo>
                  <a:lnTo>
                    <a:pt x="f48" y="f49"/>
                  </a:lnTo>
                  <a:lnTo>
                    <a:pt x="f48" y="f49"/>
                  </a:lnTo>
                  <a:cubicBezTo>
                    <a:pt x="f50" y="f51"/>
                    <a:pt x="f50" y="f52"/>
                    <a:pt x="f48" y="f53"/>
                  </a:cubicBezTo>
                  <a:cubicBezTo>
                    <a:pt x="f54" y="f55"/>
                    <a:pt x="f54" y="f56"/>
                    <a:pt x="f48" y="f57"/>
                  </a:cubicBezTo>
                  <a:cubicBezTo>
                    <a:pt x="f48" y="f57"/>
                    <a:pt x="f48" y="f58"/>
                    <a:pt x="f48" y="f59"/>
                  </a:cubicBezTo>
                  <a:cubicBezTo>
                    <a:pt x="f54" y="f60"/>
                    <a:pt x="f54" y="f61"/>
                    <a:pt x="f48" y="f62"/>
                  </a:cubicBezTo>
                  <a:lnTo>
                    <a:pt x="f48" y="f62"/>
                  </a:lnTo>
                  <a:cubicBezTo>
                    <a:pt x="f48" y="f62"/>
                    <a:pt x="f48" y="f62"/>
                    <a:pt x="f48" y="f62"/>
                  </a:cubicBezTo>
                  <a:lnTo>
                    <a:pt x="f48" y="f63"/>
                  </a:lnTo>
                  <a:lnTo>
                    <a:pt x="f64" y="f65"/>
                  </a:lnTo>
                  <a:lnTo>
                    <a:pt x="f64" y="f65"/>
                  </a:lnTo>
                  <a:lnTo>
                    <a:pt x="f66" y="f5"/>
                  </a:lnTo>
                  <a:lnTo>
                    <a:pt x="f67" y="f5"/>
                  </a:lnTo>
                  <a:lnTo>
                    <a:pt x="f5" y="f68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" name="Freeform: Shape 37">
              <a:extLst>
                <a:ext uri="{FF2B5EF4-FFF2-40B4-BE49-F238E27FC236}">
                  <a16:creationId xmlns:a16="http://schemas.microsoft.com/office/drawing/2014/main" id="{84103E20-BFF6-7AAA-7A55-F9CD8D6CBF6C}"/>
                </a:ext>
              </a:extLst>
            </p:cNvPr>
            <p:cNvSpPr/>
            <p:nvPr/>
          </p:nvSpPr>
          <p:spPr>
            <a:xfrm>
              <a:off x="7362629" y="0"/>
              <a:ext cx="212799" cy="1178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798"/>
                <a:gd name="f7" fmla="val 117825"/>
                <a:gd name="f8" fmla="val 80879"/>
                <a:gd name="f9" fmla="val 125952"/>
                <a:gd name="f10" fmla="val 81132"/>
                <a:gd name="f11" fmla="val 147283"/>
                <a:gd name="f12" fmla="val 60436"/>
                <a:gd name="f13" fmla="val 59548"/>
                <a:gd name="f14" fmla="val 147232"/>
                <a:gd name="f15" fmla="val 59254"/>
                <a:gd name="f16" fmla="val 58952"/>
                <a:gd name="f17" fmla="val 58659"/>
                <a:gd name="f18" fmla="val 58365"/>
                <a:gd name="f19" fmla="val 58064"/>
                <a:gd name="f20" fmla="val 57770"/>
                <a:gd name="f21" fmla="val 147156"/>
                <a:gd name="f22" fmla="val 57443"/>
                <a:gd name="f23" fmla="val 57081"/>
                <a:gd name="f24" fmla="val 56754"/>
                <a:gd name="f25" fmla="val 55104"/>
                <a:gd name="f26" fmla="val 54215"/>
                <a:gd name="f27" fmla="val 147918"/>
                <a:gd name="f28" fmla="val 53453"/>
                <a:gd name="f29" fmla="val 212799"/>
                <a:gd name="f30" fmla="val 114271"/>
                <a:gd name="f31" fmla="val 93194"/>
                <a:gd name="f32" fmla="+- 0 0 -90"/>
                <a:gd name="f33" fmla="*/ f3 1 212798"/>
                <a:gd name="f34" fmla="*/ f4 1 117825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212798"/>
                <a:gd name="f43" fmla="*/ f39 1 117825"/>
                <a:gd name="f44" fmla="*/ 80879 f40 1"/>
                <a:gd name="f45" fmla="*/ 117825 f39 1"/>
                <a:gd name="f46" fmla="*/ 125952 f40 1"/>
                <a:gd name="f47" fmla="*/ 81132 f39 1"/>
                <a:gd name="f48" fmla="*/ 147283 f40 1"/>
                <a:gd name="f49" fmla="*/ 60436 f39 1"/>
                <a:gd name="f50" fmla="*/ 59548 f39 1"/>
                <a:gd name="f51" fmla="*/ 58659 f39 1"/>
                <a:gd name="f52" fmla="*/ 57770 f39 1"/>
                <a:gd name="f53" fmla="*/ 56754 f39 1"/>
                <a:gd name="f54" fmla="*/ 55104 f39 1"/>
                <a:gd name="f55" fmla="*/ 54215 f39 1"/>
                <a:gd name="f56" fmla="*/ 147918 f40 1"/>
                <a:gd name="f57" fmla="*/ 53453 f39 1"/>
                <a:gd name="f58" fmla="*/ 212799 f40 1"/>
                <a:gd name="f59" fmla="*/ 0 f39 1"/>
                <a:gd name="f60" fmla="*/ 114271 f40 1"/>
                <a:gd name="f61" fmla="*/ 0 f40 1"/>
                <a:gd name="f62" fmla="*/ 93194 f39 1"/>
                <a:gd name="f63" fmla="+- f41 0 f1"/>
                <a:gd name="f64" fmla="*/ f44 1 212798"/>
                <a:gd name="f65" fmla="*/ f45 1 117825"/>
                <a:gd name="f66" fmla="*/ f46 1 212798"/>
                <a:gd name="f67" fmla="*/ f47 1 117825"/>
                <a:gd name="f68" fmla="*/ f48 1 212798"/>
                <a:gd name="f69" fmla="*/ f49 1 117825"/>
                <a:gd name="f70" fmla="*/ f50 1 117825"/>
                <a:gd name="f71" fmla="*/ f51 1 117825"/>
                <a:gd name="f72" fmla="*/ f52 1 117825"/>
                <a:gd name="f73" fmla="*/ f53 1 117825"/>
                <a:gd name="f74" fmla="*/ f54 1 117825"/>
                <a:gd name="f75" fmla="*/ f55 1 117825"/>
                <a:gd name="f76" fmla="*/ f56 1 212798"/>
                <a:gd name="f77" fmla="*/ f57 1 117825"/>
                <a:gd name="f78" fmla="*/ f58 1 212798"/>
                <a:gd name="f79" fmla="*/ f59 1 117825"/>
                <a:gd name="f80" fmla="*/ f60 1 212798"/>
                <a:gd name="f81" fmla="*/ f61 1 212798"/>
                <a:gd name="f82" fmla="*/ f62 1 117825"/>
                <a:gd name="f83" fmla="*/ f35 1 f42"/>
                <a:gd name="f84" fmla="*/ f36 1 f42"/>
                <a:gd name="f85" fmla="*/ f35 1 f43"/>
                <a:gd name="f86" fmla="*/ f37 1 f43"/>
                <a:gd name="f87" fmla="*/ f64 1 f42"/>
                <a:gd name="f88" fmla="*/ f65 1 f43"/>
                <a:gd name="f89" fmla="*/ f66 1 f42"/>
                <a:gd name="f90" fmla="*/ f67 1 f43"/>
                <a:gd name="f91" fmla="*/ f68 1 f42"/>
                <a:gd name="f92" fmla="*/ f69 1 f43"/>
                <a:gd name="f93" fmla="*/ f70 1 f43"/>
                <a:gd name="f94" fmla="*/ f71 1 f43"/>
                <a:gd name="f95" fmla="*/ f72 1 f43"/>
                <a:gd name="f96" fmla="*/ f73 1 f43"/>
                <a:gd name="f97" fmla="*/ f74 1 f43"/>
                <a:gd name="f98" fmla="*/ f75 1 f43"/>
                <a:gd name="f99" fmla="*/ f76 1 f42"/>
                <a:gd name="f100" fmla="*/ f77 1 f43"/>
                <a:gd name="f101" fmla="*/ f78 1 f42"/>
                <a:gd name="f102" fmla="*/ f79 1 f43"/>
                <a:gd name="f103" fmla="*/ f80 1 f42"/>
                <a:gd name="f104" fmla="*/ f81 1 f42"/>
                <a:gd name="f105" fmla="*/ f82 1 f43"/>
                <a:gd name="f106" fmla="*/ f83 f33 1"/>
                <a:gd name="f107" fmla="*/ f84 f33 1"/>
                <a:gd name="f108" fmla="*/ f86 f34 1"/>
                <a:gd name="f109" fmla="*/ f85 f34 1"/>
                <a:gd name="f110" fmla="*/ f87 f33 1"/>
                <a:gd name="f111" fmla="*/ f88 f34 1"/>
                <a:gd name="f112" fmla="*/ f89 f33 1"/>
                <a:gd name="f113" fmla="*/ f90 f34 1"/>
                <a:gd name="f114" fmla="*/ f91 f33 1"/>
                <a:gd name="f115" fmla="*/ f92 f34 1"/>
                <a:gd name="f116" fmla="*/ f93 f34 1"/>
                <a:gd name="f117" fmla="*/ f94 f34 1"/>
                <a:gd name="f118" fmla="*/ f95 f34 1"/>
                <a:gd name="f119" fmla="*/ f96 f34 1"/>
                <a:gd name="f120" fmla="*/ f97 f34 1"/>
                <a:gd name="f121" fmla="*/ f98 f34 1"/>
                <a:gd name="f122" fmla="*/ f99 f33 1"/>
                <a:gd name="f123" fmla="*/ f100 f34 1"/>
                <a:gd name="f124" fmla="*/ f101 f33 1"/>
                <a:gd name="f125" fmla="*/ f102 f34 1"/>
                <a:gd name="f126" fmla="*/ f103 f33 1"/>
                <a:gd name="f127" fmla="*/ f104 f33 1"/>
                <a:gd name="f128" fmla="*/ f105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4" y="f115"/>
                </a:cxn>
                <a:cxn ang="f63">
                  <a:pos x="f114" y="f115"/>
                </a:cxn>
                <a:cxn ang="f63">
                  <a:pos x="f114" y="f116"/>
                </a:cxn>
                <a:cxn ang="f63">
                  <a:pos x="f114" y="f117"/>
                </a:cxn>
                <a:cxn ang="f63">
                  <a:pos x="f114" y="f118"/>
                </a:cxn>
                <a:cxn ang="f63">
                  <a:pos x="f114" y="f119"/>
                </a:cxn>
                <a:cxn ang="f63">
                  <a:pos x="f114" y="f120"/>
                </a:cxn>
                <a:cxn ang="f63">
                  <a:pos x="f114" y="f121"/>
                </a:cxn>
                <a:cxn ang="f63">
                  <a:pos x="f122" y="f123"/>
                </a:cxn>
                <a:cxn ang="f63">
                  <a:pos x="f122" y="f123"/>
                </a:cxn>
                <a:cxn ang="f63">
                  <a:pos x="f124" y="f125"/>
                </a:cxn>
                <a:cxn ang="f63">
                  <a:pos x="f126" y="f125"/>
                </a:cxn>
                <a:cxn ang="f63">
                  <a:pos x="f127" y="f128"/>
                </a:cxn>
              </a:cxnLst>
              <a:rect l="f106" t="f109" r="f107" b="f108"/>
              <a:pathLst>
                <a:path w="212798" h="117825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4" y="f16"/>
                    <a:pt x="f11" y="f17"/>
                  </a:cubicBezTo>
                  <a:cubicBezTo>
                    <a:pt x="f14" y="f18"/>
                    <a:pt x="f14" y="f19"/>
                    <a:pt x="f11" y="f20"/>
                  </a:cubicBezTo>
                  <a:cubicBezTo>
                    <a:pt x="f21" y="f22"/>
                    <a:pt x="f21" y="f23"/>
                    <a:pt x="f11" y="f24"/>
                  </a:cubicBezTo>
                  <a:lnTo>
                    <a:pt x="f11" y="f25"/>
                  </a:lnTo>
                  <a:lnTo>
                    <a:pt x="f11" y="f26"/>
                  </a:lnTo>
                  <a:lnTo>
                    <a:pt x="f27" y="f28"/>
                  </a:lnTo>
                  <a:lnTo>
                    <a:pt x="f27" y="f28"/>
                  </a:lnTo>
                  <a:lnTo>
                    <a:pt x="f29" y="f5"/>
                  </a:lnTo>
                  <a:lnTo>
                    <a:pt x="f30" y="f5"/>
                  </a:lnTo>
                  <a:lnTo>
                    <a:pt x="f5" y="f31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" name="Freeform: Shape 38">
              <a:extLst>
                <a:ext uri="{FF2B5EF4-FFF2-40B4-BE49-F238E27FC236}">
                  <a16:creationId xmlns:a16="http://schemas.microsoft.com/office/drawing/2014/main" id="{8F82B01D-F6DB-49D7-1EFF-1E4922A6CFD6}"/>
                </a:ext>
              </a:extLst>
            </p:cNvPr>
            <p:cNvSpPr/>
            <p:nvPr/>
          </p:nvSpPr>
          <p:spPr>
            <a:xfrm>
              <a:off x="10803727" y="1747445"/>
              <a:ext cx="1265867" cy="8080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5872"/>
                <a:gd name="f7" fmla="val 808018"/>
                <a:gd name="f8" fmla="val 75926"/>
                <a:gd name="f9" fmla="val 403882"/>
                <a:gd name="f10" fmla="val 1265873"/>
                <a:gd name="f11" fmla="val 404644"/>
                <a:gd name="f12" fmla="+- 0 0 -90"/>
                <a:gd name="f13" fmla="*/ f3 1 1265872"/>
                <a:gd name="f14" fmla="*/ f4 1 80801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65872"/>
                <a:gd name="f23" fmla="*/ f19 1 808018"/>
                <a:gd name="f24" fmla="*/ 0 f20 1"/>
                <a:gd name="f25" fmla="*/ 0 f19 1"/>
                <a:gd name="f26" fmla="*/ 75926 f19 1"/>
                <a:gd name="f27" fmla="*/ 403882 f19 1"/>
                <a:gd name="f28" fmla="*/ 1265873 f20 1"/>
                <a:gd name="f29" fmla="*/ 808018 f19 1"/>
                <a:gd name="f30" fmla="*/ 404644 f19 1"/>
                <a:gd name="f31" fmla="+- f21 0 f1"/>
                <a:gd name="f32" fmla="*/ f24 1 1265872"/>
                <a:gd name="f33" fmla="*/ f25 1 808018"/>
                <a:gd name="f34" fmla="*/ f26 1 808018"/>
                <a:gd name="f35" fmla="*/ f27 1 808018"/>
                <a:gd name="f36" fmla="*/ f28 1 1265872"/>
                <a:gd name="f37" fmla="*/ f29 1 808018"/>
                <a:gd name="f38" fmla="*/ f30 1 808018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3"/>
                <a:gd name="f47" fmla="*/ f36 1 f22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4 1"/>
                <a:gd name="f58" fmla="*/ f47 f13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4" y="f57"/>
                </a:cxn>
                <a:cxn ang="f31">
                  <a:pos x="f58" y="f59"/>
                </a:cxn>
                <a:cxn ang="f31">
                  <a:pos x="f58" y="f60"/>
                </a:cxn>
                <a:cxn ang="f31">
                  <a:pos x="f54" y="f55"/>
                </a:cxn>
              </a:cxnLst>
              <a:rect l="f50" t="f53" r="f51" b="f52"/>
              <a:pathLst>
                <a:path w="1265872" h="808018">
                  <a:moveTo>
                    <a:pt x="f5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" name="Freeform: Shape 39">
              <a:extLst>
                <a:ext uri="{FF2B5EF4-FFF2-40B4-BE49-F238E27FC236}">
                  <a16:creationId xmlns:a16="http://schemas.microsoft.com/office/drawing/2014/main" id="{F21B6901-D28F-9120-BE71-B07291002E3B}"/>
                </a:ext>
              </a:extLst>
            </p:cNvPr>
            <p:cNvSpPr/>
            <p:nvPr/>
          </p:nvSpPr>
          <p:spPr>
            <a:xfrm>
              <a:off x="12080394" y="2155387"/>
              <a:ext cx="105512" cy="4353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510"/>
                <a:gd name="f7" fmla="val 435370"/>
                <a:gd name="f8" fmla="val 403501"/>
                <a:gd name="f9" fmla="val 105511"/>
                <a:gd name="f10" fmla="val 31869"/>
                <a:gd name="f11" fmla="+- 0 0 -90"/>
                <a:gd name="f12" fmla="*/ f3 1 105510"/>
                <a:gd name="f13" fmla="*/ f4 1 43537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05510"/>
                <a:gd name="f22" fmla="*/ f18 1 435370"/>
                <a:gd name="f23" fmla="*/ 0 f19 1"/>
                <a:gd name="f24" fmla="*/ 403501 f18 1"/>
                <a:gd name="f25" fmla="*/ 105511 f19 1"/>
                <a:gd name="f26" fmla="*/ 435370 f18 1"/>
                <a:gd name="f27" fmla="*/ 31869 f18 1"/>
                <a:gd name="f28" fmla="*/ 0 f18 1"/>
                <a:gd name="f29" fmla="+- f20 0 f1"/>
                <a:gd name="f30" fmla="*/ f23 1 105510"/>
                <a:gd name="f31" fmla="*/ f24 1 435370"/>
                <a:gd name="f32" fmla="*/ f25 1 105510"/>
                <a:gd name="f33" fmla="*/ f26 1 435370"/>
                <a:gd name="f34" fmla="*/ f27 1 435370"/>
                <a:gd name="f35" fmla="*/ f28 1 43537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105510" h="435370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" name="Freeform: Shape 40">
              <a:extLst>
                <a:ext uri="{FF2B5EF4-FFF2-40B4-BE49-F238E27FC236}">
                  <a16:creationId xmlns:a16="http://schemas.microsoft.com/office/drawing/2014/main" id="{B96ABA70-2572-2607-C678-43506B501BD9}"/>
                </a:ext>
              </a:extLst>
            </p:cNvPr>
            <p:cNvSpPr/>
            <p:nvPr/>
          </p:nvSpPr>
          <p:spPr>
            <a:xfrm>
              <a:off x="10808683" y="1492364"/>
              <a:ext cx="1377223" cy="6505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7225"/>
                <a:gd name="f7" fmla="val 650579"/>
                <a:gd name="f8" fmla="val 172423"/>
                <a:gd name="f9" fmla="val 105890"/>
                <a:gd name="f10" fmla="val 80371"/>
                <a:gd name="f11" fmla="val 181182"/>
                <a:gd name="f12" fmla="val 32250"/>
                <a:gd name="f13" fmla="val 220288"/>
                <a:gd name="f14" fmla="val 246316"/>
                <a:gd name="f15" fmla="val 1265112"/>
                <a:gd name="f16" fmla="val 559417"/>
                <a:gd name="f17" fmla="val 324655"/>
                <a:gd name="f18" fmla="val 302947"/>
                <a:gd name="f19" fmla="+- 0 0 -90"/>
                <a:gd name="f20" fmla="*/ f3 1 1377225"/>
                <a:gd name="f21" fmla="*/ f4 1 65057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377225"/>
                <a:gd name="f30" fmla="*/ f26 1 650579"/>
                <a:gd name="f31" fmla="*/ 172423 f27 1"/>
                <a:gd name="f32" fmla="*/ 105890 f26 1"/>
                <a:gd name="f33" fmla="*/ 80371 f27 1"/>
                <a:gd name="f34" fmla="*/ 181182 f26 1"/>
                <a:gd name="f35" fmla="*/ 32250 f27 1"/>
                <a:gd name="f36" fmla="*/ 220288 f26 1"/>
                <a:gd name="f37" fmla="*/ 0 f27 1"/>
                <a:gd name="f38" fmla="*/ 246316 f26 1"/>
                <a:gd name="f39" fmla="*/ 1265112 f27 1"/>
                <a:gd name="f40" fmla="*/ 650579 f26 1"/>
                <a:gd name="f41" fmla="*/ 1377225 f27 1"/>
                <a:gd name="f42" fmla="*/ 559417 f26 1"/>
                <a:gd name="f43" fmla="*/ 324655 f26 1"/>
                <a:gd name="f44" fmla="*/ 302947 f27 1"/>
                <a:gd name="f45" fmla="*/ 0 f26 1"/>
                <a:gd name="f46" fmla="+- f28 0 f1"/>
                <a:gd name="f47" fmla="*/ f31 1 1377225"/>
                <a:gd name="f48" fmla="*/ f32 1 650579"/>
                <a:gd name="f49" fmla="*/ f33 1 1377225"/>
                <a:gd name="f50" fmla="*/ f34 1 650579"/>
                <a:gd name="f51" fmla="*/ f35 1 1377225"/>
                <a:gd name="f52" fmla="*/ f36 1 650579"/>
                <a:gd name="f53" fmla="*/ f37 1 1377225"/>
                <a:gd name="f54" fmla="*/ f38 1 650579"/>
                <a:gd name="f55" fmla="*/ f39 1 1377225"/>
                <a:gd name="f56" fmla="*/ f40 1 650579"/>
                <a:gd name="f57" fmla="*/ f41 1 1377225"/>
                <a:gd name="f58" fmla="*/ f42 1 650579"/>
                <a:gd name="f59" fmla="*/ f43 1 650579"/>
                <a:gd name="f60" fmla="*/ f44 1 1377225"/>
                <a:gd name="f61" fmla="*/ f45 1 650579"/>
                <a:gd name="f62" fmla="*/ f22 1 f29"/>
                <a:gd name="f63" fmla="*/ f23 1 f29"/>
                <a:gd name="f64" fmla="*/ f22 1 f30"/>
                <a:gd name="f65" fmla="*/ f24 1 f30"/>
                <a:gd name="f66" fmla="*/ f47 1 f29"/>
                <a:gd name="f67" fmla="*/ f48 1 f30"/>
                <a:gd name="f68" fmla="*/ f49 1 f29"/>
                <a:gd name="f69" fmla="*/ f50 1 f30"/>
                <a:gd name="f70" fmla="*/ f51 1 f29"/>
                <a:gd name="f71" fmla="*/ f52 1 f30"/>
                <a:gd name="f72" fmla="*/ f53 1 f29"/>
                <a:gd name="f73" fmla="*/ f54 1 f30"/>
                <a:gd name="f74" fmla="*/ f55 1 f29"/>
                <a:gd name="f75" fmla="*/ f56 1 f30"/>
                <a:gd name="f76" fmla="*/ f57 1 f29"/>
                <a:gd name="f77" fmla="*/ f58 1 f30"/>
                <a:gd name="f78" fmla="*/ f59 1 f30"/>
                <a:gd name="f79" fmla="*/ f60 1 f29"/>
                <a:gd name="f80" fmla="*/ f61 1 f30"/>
                <a:gd name="f81" fmla="*/ f62 f20 1"/>
                <a:gd name="f82" fmla="*/ f63 f20 1"/>
                <a:gd name="f83" fmla="*/ f65 f21 1"/>
                <a:gd name="f84" fmla="*/ f64 f21 1"/>
                <a:gd name="f85" fmla="*/ f66 f20 1"/>
                <a:gd name="f86" fmla="*/ f67 f21 1"/>
                <a:gd name="f87" fmla="*/ f68 f20 1"/>
                <a:gd name="f88" fmla="*/ f69 f21 1"/>
                <a:gd name="f89" fmla="*/ f70 f20 1"/>
                <a:gd name="f90" fmla="*/ f71 f21 1"/>
                <a:gd name="f91" fmla="*/ f72 f20 1"/>
                <a:gd name="f92" fmla="*/ f73 f21 1"/>
                <a:gd name="f93" fmla="*/ f74 f20 1"/>
                <a:gd name="f94" fmla="*/ f75 f21 1"/>
                <a:gd name="f95" fmla="*/ f76 f20 1"/>
                <a:gd name="f96" fmla="*/ f77 f21 1"/>
                <a:gd name="f97" fmla="*/ f78 f21 1"/>
                <a:gd name="f98" fmla="*/ f79 f20 1"/>
                <a:gd name="f99" fmla="*/ f80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85" y="f86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7" y="f88"/>
                </a:cxn>
                <a:cxn ang="f46">
                  <a:pos x="f87" y="f88"/>
                </a:cxn>
                <a:cxn ang="f46">
                  <a:pos x="f89" y="f90"/>
                </a:cxn>
                <a:cxn ang="f46">
                  <a:pos x="f91" y="f92"/>
                </a:cxn>
                <a:cxn ang="f46">
                  <a:pos x="f93" y="f94"/>
                </a:cxn>
                <a:cxn ang="f46">
                  <a:pos x="f95" y="f96"/>
                </a:cxn>
                <a:cxn ang="f46">
                  <a:pos x="f95" y="f97"/>
                </a:cxn>
                <a:cxn ang="f46">
                  <a:pos x="f98" y="f99"/>
                </a:cxn>
                <a:cxn ang="f46">
                  <a:pos x="f85" y="f86"/>
                </a:cxn>
              </a:cxnLst>
              <a:rect l="f81" t="f84" r="f82" b="f83"/>
              <a:pathLst>
                <a:path w="1377225" h="650579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14"/>
                  </a:lnTo>
                  <a:lnTo>
                    <a:pt x="f15" y="f7"/>
                  </a:lnTo>
                  <a:lnTo>
                    <a:pt x="f6" y="f16"/>
                  </a:lnTo>
                  <a:lnTo>
                    <a:pt x="f6" y="f17"/>
                  </a:lnTo>
                  <a:lnTo>
                    <a:pt x="f18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" name="Freeform: Shape 41">
              <a:extLst>
                <a:ext uri="{FF2B5EF4-FFF2-40B4-BE49-F238E27FC236}">
                  <a16:creationId xmlns:a16="http://schemas.microsoft.com/office/drawing/2014/main" id="{74D39DAB-CC77-C52B-ABF3-DAB80A763719}"/>
                </a:ext>
              </a:extLst>
            </p:cNvPr>
            <p:cNvSpPr/>
            <p:nvPr/>
          </p:nvSpPr>
          <p:spPr>
            <a:xfrm>
              <a:off x="12085597" y="2064989"/>
              <a:ext cx="100300" cy="1119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305"/>
                <a:gd name="f7" fmla="val 111985"/>
                <a:gd name="f8" fmla="val 81640"/>
                <a:gd name="f9" fmla="+- 0 0 -90"/>
                <a:gd name="f10" fmla="*/ f3 1 100305"/>
                <a:gd name="f11" fmla="*/ f4 1 11198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00305"/>
                <a:gd name="f20" fmla="*/ f16 1 111985"/>
                <a:gd name="f21" fmla="*/ 100305 f17 1"/>
                <a:gd name="f22" fmla="*/ 111985 f16 1"/>
                <a:gd name="f23" fmla="*/ 0 f16 1"/>
                <a:gd name="f24" fmla="*/ 0 f17 1"/>
                <a:gd name="f25" fmla="*/ 81640 f16 1"/>
                <a:gd name="f26" fmla="+- f18 0 f1"/>
                <a:gd name="f27" fmla="*/ f21 1 100305"/>
                <a:gd name="f28" fmla="*/ f22 1 111985"/>
                <a:gd name="f29" fmla="*/ f23 1 111985"/>
                <a:gd name="f30" fmla="*/ f24 1 100305"/>
                <a:gd name="f31" fmla="*/ f25 1 111985"/>
                <a:gd name="f32" fmla="*/ f12 1 f19"/>
                <a:gd name="f33" fmla="*/ f13 1 f19"/>
                <a:gd name="f34" fmla="*/ f12 1 f20"/>
                <a:gd name="f35" fmla="*/ f14 1 f20"/>
                <a:gd name="f36" fmla="*/ f27 1 f19"/>
                <a:gd name="f37" fmla="*/ f28 1 f20"/>
                <a:gd name="f38" fmla="*/ f29 1 f20"/>
                <a:gd name="f39" fmla="*/ f30 1 f19"/>
                <a:gd name="f40" fmla="*/ f31 1 f20"/>
                <a:gd name="f41" fmla="*/ f32 f10 1"/>
                <a:gd name="f42" fmla="*/ f33 f10 1"/>
                <a:gd name="f43" fmla="*/ f35 f11 1"/>
                <a:gd name="f44" fmla="*/ f34 f11 1"/>
                <a:gd name="f45" fmla="*/ f36 f10 1"/>
                <a:gd name="f46" fmla="*/ f37 f11 1"/>
                <a:gd name="f47" fmla="*/ f38 f11 1"/>
                <a:gd name="f48" fmla="*/ f39 f10 1"/>
                <a:gd name="f49" fmla="*/ f40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5" y="f46"/>
                </a:cxn>
                <a:cxn ang="f26">
                  <a:pos x="f45" y="f47"/>
                </a:cxn>
                <a:cxn ang="f26">
                  <a:pos x="f48" y="f49"/>
                </a:cxn>
                <a:cxn ang="f26">
                  <a:pos x="f45" y="f46"/>
                </a:cxn>
              </a:cxnLst>
              <a:rect l="f41" t="f44" r="f42" b="f43"/>
              <a:pathLst>
                <a:path w="100305" h="111985">
                  <a:moveTo>
                    <a:pt x="f6" y="f7"/>
                  </a:moveTo>
                  <a:lnTo>
                    <a:pt x="f6" y="f5"/>
                  </a:lnTo>
                  <a:lnTo>
                    <a:pt x="f5" y="f8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" name="Freeform: Shape 42">
              <a:extLst>
                <a:ext uri="{FF2B5EF4-FFF2-40B4-BE49-F238E27FC236}">
                  <a16:creationId xmlns:a16="http://schemas.microsoft.com/office/drawing/2014/main" id="{74275389-EC10-4BE6-2E26-34D48D03FB2D}"/>
                </a:ext>
              </a:extLst>
            </p:cNvPr>
            <p:cNvSpPr/>
            <p:nvPr/>
          </p:nvSpPr>
          <p:spPr>
            <a:xfrm>
              <a:off x="10467392" y="1392320"/>
              <a:ext cx="362751" cy="6518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2748"/>
                <a:gd name="f7" fmla="val 651848"/>
                <a:gd name="f8" fmla="val 325547"/>
                <a:gd name="f9" fmla="val 348144"/>
                <a:gd name="f10" fmla="val 325471"/>
                <a:gd name="f11" fmla="val 347852"/>
                <a:gd name="f12" fmla="val 347547"/>
                <a:gd name="f13" fmla="val 347255"/>
                <a:gd name="f14" fmla="val 346620"/>
                <a:gd name="f15" fmla="val 345858"/>
                <a:gd name="f16" fmla="val 315767"/>
                <a:gd name="f17" fmla="val 249617"/>
                <a:gd name="f18" fmla="val 651849"/>
                <a:gd name="f19" fmla="val 323769"/>
                <a:gd name="f20" fmla="val 428768"/>
                <a:gd name="f21" fmla="val 348525"/>
                <a:gd name="f22" fmla="+- 0 0 -90"/>
                <a:gd name="f23" fmla="*/ f3 1 362748"/>
                <a:gd name="f24" fmla="*/ f4 1 65184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62748"/>
                <a:gd name="f33" fmla="*/ f29 1 651848"/>
                <a:gd name="f34" fmla="*/ 325547 f30 1"/>
                <a:gd name="f35" fmla="*/ 348144 f29 1"/>
                <a:gd name="f36" fmla="*/ 347255 f29 1"/>
                <a:gd name="f37" fmla="*/ 346620 f29 1"/>
                <a:gd name="f38" fmla="*/ 345858 f29 1"/>
                <a:gd name="f39" fmla="*/ 362748 f30 1"/>
                <a:gd name="f40" fmla="*/ 315767 f29 1"/>
                <a:gd name="f41" fmla="*/ 0 f29 1"/>
                <a:gd name="f42" fmla="*/ 0 f30 1"/>
                <a:gd name="f43" fmla="*/ 249617 f29 1"/>
                <a:gd name="f44" fmla="*/ 651849 f29 1"/>
                <a:gd name="f45" fmla="*/ 323769 f30 1"/>
                <a:gd name="f46" fmla="*/ 428768 f29 1"/>
                <a:gd name="f47" fmla="*/ 348525 f29 1"/>
                <a:gd name="f48" fmla="+- f31 0 f1"/>
                <a:gd name="f49" fmla="*/ f34 1 362748"/>
                <a:gd name="f50" fmla="*/ f35 1 651848"/>
                <a:gd name="f51" fmla="*/ f36 1 651848"/>
                <a:gd name="f52" fmla="*/ f37 1 651848"/>
                <a:gd name="f53" fmla="*/ f38 1 651848"/>
                <a:gd name="f54" fmla="*/ f39 1 362748"/>
                <a:gd name="f55" fmla="*/ f40 1 651848"/>
                <a:gd name="f56" fmla="*/ f41 1 651848"/>
                <a:gd name="f57" fmla="*/ f42 1 362748"/>
                <a:gd name="f58" fmla="*/ f43 1 651848"/>
                <a:gd name="f59" fmla="*/ f44 1 651848"/>
                <a:gd name="f60" fmla="*/ f45 1 362748"/>
                <a:gd name="f61" fmla="*/ f46 1 651848"/>
                <a:gd name="f62" fmla="*/ f47 1 651848"/>
                <a:gd name="f63" fmla="*/ f25 1 f32"/>
                <a:gd name="f64" fmla="*/ f26 1 f32"/>
                <a:gd name="f65" fmla="*/ f25 1 f33"/>
                <a:gd name="f66" fmla="*/ f27 1 f33"/>
                <a:gd name="f67" fmla="*/ f49 1 f32"/>
                <a:gd name="f68" fmla="*/ f50 1 f33"/>
                <a:gd name="f69" fmla="*/ f51 1 f33"/>
                <a:gd name="f70" fmla="*/ f52 1 f33"/>
                <a:gd name="f71" fmla="*/ f53 1 f33"/>
                <a:gd name="f72" fmla="*/ f54 1 f32"/>
                <a:gd name="f73" fmla="*/ f55 1 f33"/>
                <a:gd name="f74" fmla="*/ f56 1 f33"/>
                <a:gd name="f75" fmla="*/ f57 1 f32"/>
                <a:gd name="f76" fmla="*/ f58 1 f33"/>
                <a:gd name="f77" fmla="*/ f59 1 f33"/>
                <a:gd name="f78" fmla="*/ f60 1 f32"/>
                <a:gd name="f79" fmla="*/ f61 1 f33"/>
                <a:gd name="f80" fmla="*/ f62 1 f33"/>
                <a:gd name="f81" fmla="*/ f63 f23 1"/>
                <a:gd name="f82" fmla="*/ f64 f23 1"/>
                <a:gd name="f83" fmla="*/ f66 f24 1"/>
                <a:gd name="f84" fmla="*/ f65 f24 1"/>
                <a:gd name="f85" fmla="*/ f67 f23 1"/>
                <a:gd name="f86" fmla="*/ f68 f24 1"/>
                <a:gd name="f87" fmla="*/ f69 f24 1"/>
                <a:gd name="f88" fmla="*/ f70 f24 1"/>
                <a:gd name="f89" fmla="*/ f71 f24 1"/>
                <a:gd name="f90" fmla="*/ f72 f23 1"/>
                <a:gd name="f91" fmla="*/ f73 f24 1"/>
                <a:gd name="f92" fmla="*/ f74 f24 1"/>
                <a:gd name="f93" fmla="*/ f75 f23 1"/>
                <a:gd name="f94" fmla="*/ f76 f24 1"/>
                <a:gd name="f95" fmla="*/ f77 f24 1"/>
                <a:gd name="f96" fmla="*/ f78 f23 1"/>
                <a:gd name="f97" fmla="*/ f79 f24 1"/>
                <a:gd name="f98" fmla="*/ f80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5" y="f86"/>
                </a:cxn>
                <a:cxn ang="f48">
                  <a:pos x="f85" y="f87"/>
                </a:cxn>
                <a:cxn ang="f48">
                  <a:pos x="f85" y="f87"/>
                </a:cxn>
                <a:cxn ang="f48">
                  <a:pos x="f85" y="f87"/>
                </a:cxn>
                <a:cxn ang="f48">
                  <a:pos x="f85" y="f87"/>
                </a:cxn>
                <a:cxn ang="f48">
                  <a:pos x="f85" y="f88"/>
                </a:cxn>
                <a:cxn ang="f48">
                  <a:pos x="f85" y="f89"/>
                </a:cxn>
                <a:cxn ang="f48">
                  <a:pos x="f85" y="f89"/>
                </a:cxn>
                <a:cxn ang="f48">
                  <a:pos x="f90" y="f91"/>
                </a:cxn>
                <a:cxn ang="f48">
                  <a:pos x="f90" y="f92"/>
                </a:cxn>
                <a:cxn ang="f48">
                  <a:pos x="f93" y="f94"/>
                </a:cxn>
                <a:cxn ang="f48">
                  <a:pos x="f93" y="f95"/>
                </a:cxn>
                <a:cxn ang="f48">
                  <a:pos x="f96" y="f97"/>
                </a:cxn>
                <a:cxn ang="f48">
                  <a:pos x="f96" y="f98"/>
                </a:cxn>
              </a:cxnLst>
              <a:rect l="f81" t="f84" r="f82" b="f83"/>
              <a:pathLst>
                <a:path w="362748" h="65184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lnTo>
                    <a:pt x="f8" y="f13"/>
                  </a:lnTo>
                  <a:lnTo>
                    <a:pt x="f8" y="f13"/>
                  </a:lnTo>
                  <a:lnTo>
                    <a:pt x="f8" y="f14"/>
                  </a:lnTo>
                  <a:lnTo>
                    <a:pt x="f8" y="f15"/>
                  </a:lnTo>
                  <a:lnTo>
                    <a:pt x="f8" y="f15"/>
                  </a:lnTo>
                  <a:lnTo>
                    <a:pt x="f6" y="f16"/>
                  </a:lnTo>
                  <a:lnTo>
                    <a:pt x="f6" y="f5"/>
                  </a:lnTo>
                  <a:lnTo>
                    <a:pt x="f5" y="f17"/>
                  </a:lnTo>
                  <a:lnTo>
                    <a:pt x="f5" y="f18"/>
                  </a:lnTo>
                  <a:lnTo>
                    <a:pt x="f19" y="f20"/>
                  </a:lnTo>
                  <a:lnTo>
                    <a:pt x="f19" y="f21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" name="Freeform: Shape 43">
              <a:extLst>
                <a:ext uri="{FF2B5EF4-FFF2-40B4-BE49-F238E27FC236}">
                  <a16:creationId xmlns:a16="http://schemas.microsoft.com/office/drawing/2014/main" id="{8BCB502C-E2A6-CCF0-869B-5775CA898A03}"/>
                </a:ext>
              </a:extLst>
            </p:cNvPr>
            <p:cNvSpPr/>
            <p:nvPr/>
          </p:nvSpPr>
          <p:spPr>
            <a:xfrm>
              <a:off x="8503316" y="1051916"/>
              <a:ext cx="1955060" cy="9950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5057"/>
                <a:gd name="f7" fmla="val 995040"/>
                <a:gd name="f8" fmla="val 403882"/>
                <a:gd name="f9" fmla="val 1955058"/>
                <a:gd name="f10" fmla="val 995041"/>
                <a:gd name="f11" fmla="val 591159"/>
                <a:gd name="f12" fmla="+- 0 0 -90"/>
                <a:gd name="f13" fmla="*/ f3 1 1955057"/>
                <a:gd name="f14" fmla="*/ f4 1 99504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955057"/>
                <a:gd name="f23" fmla="*/ f19 1 995040"/>
                <a:gd name="f24" fmla="*/ 0 f20 1"/>
                <a:gd name="f25" fmla="*/ 403882 f19 1"/>
                <a:gd name="f26" fmla="*/ 1955058 f20 1"/>
                <a:gd name="f27" fmla="*/ 995041 f19 1"/>
                <a:gd name="f28" fmla="*/ 591159 f19 1"/>
                <a:gd name="f29" fmla="*/ 0 f19 1"/>
                <a:gd name="f30" fmla="+- f21 0 f1"/>
                <a:gd name="f31" fmla="*/ f24 1 1955057"/>
                <a:gd name="f32" fmla="*/ f25 1 995040"/>
                <a:gd name="f33" fmla="*/ f26 1 1955057"/>
                <a:gd name="f34" fmla="*/ f27 1 995040"/>
                <a:gd name="f35" fmla="*/ f28 1 995040"/>
                <a:gd name="f36" fmla="*/ f29 1 995040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1955057" h="995040">
                  <a:moveTo>
                    <a:pt x="f5" y="f8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" name="Freeform: Shape 44">
              <a:extLst>
                <a:ext uri="{FF2B5EF4-FFF2-40B4-BE49-F238E27FC236}">
                  <a16:creationId xmlns:a16="http://schemas.microsoft.com/office/drawing/2014/main" id="{1F9603FD-0A8E-9AEF-AD8F-F6BDBAE88AF8}"/>
                </a:ext>
              </a:extLst>
            </p:cNvPr>
            <p:cNvSpPr/>
            <p:nvPr/>
          </p:nvSpPr>
          <p:spPr>
            <a:xfrm>
              <a:off x="8509031" y="781354"/>
              <a:ext cx="2316787" cy="8527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16790"/>
                <a:gd name="f7" fmla="val 852710"/>
                <a:gd name="f8" fmla="val 602586"/>
                <a:gd name="f9" fmla="val 764857"/>
                <a:gd name="f10" fmla="val 133696"/>
                <a:gd name="f11" fmla="val 762318"/>
                <a:gd name="f12" fmla="val 133155"/>
                <a:gd name="f13" fmla="val 760705"/>
                <a:gd name="f14" fmla="val 130661"/>
                <a:gd name="f15" fmla="val 761238"/>
                <a:gd name="f16" fmla="val 128122"/>
                <a:gd name="f17" fmla="val 761290"/>
                <a:gd name="f18" fmla="val 127903"/>
                <a:gd name="f19" fmla="val 761352"/>
                <a:gd name="f20" fmla="val 127686"/>
                <a:gd name="f21" fmla="val 761429"/>
                <a:gd name="f22" fmla="val 127475"/>
                <a:gd name="f23" fmla="val 746954"/>
                <a:gd name="f24" fmla="val 122904"/>
                <a:gd name="f25" fmla="val 744415"/>
                <a:gd name="f26" fmla="val 124809"/>
                <a:gd name="f27" fmla="val 743463"/>
                <a:gd name="f28" fmla="val 125525"/>
                <a:gd name="f29" fmla="val 742307"/>
                <a:gd name="f30" fmla="val 125925"/>
                <a:gd name="f31" fmla="val 741114"/>
                <a:gd name="f32" fmla="val 125951"/>
                <a:gd name="f33" fmla="val 739463"/>
                <a:gd name="f34" fmla="val 641824"/>
                <a:gd name="f35" fmla="val 96368"/>
                <a:gd name="f36" fmla="val 322627"/>
                <a:gd name="f37" fmla="val 283266"/>
                <a:gd name="f38" fmla="val 32123"/>
                <a:gd name="f39" fmla="val 190452"/>
                <a:gd name="f40" fmla="val 107414"/>
                <a:gd name="f41" fmla="val 262314"/>
                <a:gd name="f42" fmla="val 1953788"/>
                <a:gd name="f43" fmla="val 852711"/>
                <a:gd name="f44" fmla="+- 0 0 -90"/>
                <a:gd name="f45" fmla="*/ f3 1 2316790"/>
                <a:gd name="f46" fmla="*/ f4 1 85271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316790"/>
                <a:gd name="f55" fmla="*/ f51 1 852710"/>
                <a:gd name="f56" fmla="*/ 2316790 f52 1"/>
                <a:gd name="f57" fmla="*/ 602586 f51 1"/>
                <a:gd name="f58" fmla="*/ 764857 f52 1"/>
                <a:gd name="f59" fmla="*/ 133696 f51 1"/>
                <a:gd name="f60" fmla="*/ 761238 f52 1"/>
                <a:gd name="f61" fmla="*/ 128122 f51 1"/>
                <a:gd name="f62" fmla="*/ 761429 f52 1"/>
                <a:gd name="f63" fmla="*/ 127475 f51 1"/>
                <a:gd name="f64" fmla="*/ 746954 f52 1"/>
                <a:gd name="f65" fmla="*/ 122904 f51 1"/>
                <a:gd name="f66" fmla="*/ 744415 f52 1"/>
                <a:gd name="f67" fmla="*/ 124809 f51 1"/>
                <a:gd name="f68" fmla="*/ 741114 f52 1"/>
                <a:gd name="f69" fmla="*/ 125951 f51 1"/>
                <a:gd name="f70" fmla="*/ 739463 f52 1"/>
                <a:gd name="f71" fmla="*/ 641824 f52 1"/>
                <a:gd name="f72" fmla="*/ 96368 f51 1"/>
                <a:gd name="f73" fmla="*/ 322627 f52 1"/>
                <a:gd name="f74" fmla="*/ 0 f51 1"/>
                <a:gd name="f75" fmla="*/ 283266 f52 1"/>
                <a:gd name="f76" fmla="*/ 32123 f51 1"/>
                <a:gd name="f77" fmla="*/ 190452 f52 1"/>
                <a:gd name="f78" fmla="*/ 107414 f51 1"/>
                <a:gd name="f79" fmla="*/ 0 f52 1"/>
                <a:gd name="f80" fmla="*/ 262314 f51 1"/>
                <a:gd name="f81" fmla="*/ 1953788 f52 1"/>
                <a:gd name="f82" fmla="*/ 852711 f51 1"/>
                <a:gd name="f83" fmla="+- f53 0 f1"/>
                <a:gd name="f84" fmla="*/ f56 1 2316790"/>
                <a:gd name="f85" fmla="*/ f57 1 852710"/>
                <a:gd name="f86" fmla="*/ f58 1 2316790"/>
                <a:gd name="f87" fmla="*/ f59 1 852710"/>
                <a:gd name="f88" fmla="*/ f60 1 2316790"/>
                <a:gd name="f89" fmla="*/ f61 1 852710"/>
                <a:gd name="f90" fmla="*/ f62 1 2316790"/>
                <a:gd name="f91" fmla="*/ f63 1 852710"/>
                <a:gd name="f92" fmla="*/ f64 1 2316790"/>
                <a:gd name="f93" fmla="*/ f65 1 852710"/>
                <a:gd name="f94" fmla="*/ f66 1 2316790"/>
                <a:gd name="f95" fmla="*/ f67 1 852710"/>
                <a:gd name="f96" fmla="*/ f68 1 2316790"/>
                <a:gd name="f97" fmla="*/ f69 1 852710"/>
                <a:gd name="f98" fmla="*/ f70 1 2316790"/>
                <a:gd name="f99" fmla="*/ f71 1 2316790"/>
                <a:gd name="f100" fmla="*/ f72 1 852710"/>
                <a:gd name="f101" fmla="*/ f73 1 2316790"/>
                <a:gd name="f102" fmla="*/ f74 1 852710"/>
                <a:gd name="f103" fmla="*/ f75 1 2316790"/>
                <a:gd name="f104" fmla="*/ f76 1 852710"/>
                <a:gd name="f105" fmla="*/ f77 1 2316790"/>
                <a:gd name="f106" fmla="*/ f78 1 852710"/>
                <a:gd name="f107" fmla="*/ f79 1 2316790"/>
                <a:gd name="f108" fmla="*/ f80 1 852710"/>
                <a:gd name="f109" fmla="*/ f81 1 2316790"/>
                <a:gd name="f110" fmla="*/ f82 1 852710"/>
                <a:gd name="f111" fmla="*/ f47 1 f54"/>
                <a:gd name="f112" fmla="*/ f48 1 f54"/>
                <a:gd name="f113" fmla="*/ f47 1 f55"/>
                <a:gd name="f114" fmla="*/ f49 1 f55"/>
                <a:gd name="f115" fmla="*/ f84 1 f54"/>
                <a:gd name="f116" fmla="*/ f85 1 f55"/>
                <a:gd name="f117" fmla="*/ f86 1 f54"/>
                <a:gd name="f118" fmla="*/ f87 1 f55"/>
                <a:gd name="f119" fmla="*/ f88 1 f54"/>
                <a:gd name="f120" fmla="*/ f89 1 f55"/>
                <a:gd name="f121" fmla="*/ f90 1 f54"/>
                <a:gd name="f122" fmla="*/ f91 1 f55"/>
                <a:gd name="f123" fmla="*/ f92 1 f54"/>
                <a:gd name="f124" fmla="*/ f93 1 f55"/>
                <a:gd name="f125" fmla="*/ f94 1 f54"/>
                <a:gd name="f126" fmla="*/ f95 1 f55"/>
                <a:gd name="f127" fmla="*/ f96 1 f54"/>
                <a:gd name="f128" fmla="*/ f97 1 f55"/>
                <a:gd name="f129" fmla="*/ f98 1 f54"/>
                <a:gd name="f130" fmla="*/ f99 1 f54"/>
                <a:gd name="f131" fmla="*/ f100 1 f55"/>
                <a:gd name="f132" fmla="*/ f101 1 f54"/>
                <a:gd name="f133" fmla="*/ f102 1 f55"/>
                <a:gd name="f134" fmla="*/ f103 1 f54"/>
                <a:gd name="f135" fmla="*/ f104 1 f55"/>
                <a:gd name="f136" fmla="*/ f105 1 f54"/>
                <a:gd name="f137" fmla="*/ f106 1 f55"/>
                <a:gd name="f138" fmla="*/ f107 1 f54"/>
                <a:gd name="f139" fmla="*/ f108 1 f55"/>
                <a:gd name="f140" fmla="*/ f109 1 f54"/>
                <a:gd name="f141" fmla="*/ f110 1 f55"/>
                <a:gd name="f142" fmla="*/ f111 f45 1"/>
                <a:gd name="f143" fmla="*/ f112 f45 1"/>
                <a:gd name="f144" fmla="*/ f114 f46 1"/>
                <a:gd name="f145" fmla="*/ f113 f46 1"/>
                <a:gd name="f146" fmla="*/ f115 f45 1"/>
                <a:gd name="f147" fmla="*/ f116 f46 1"/>
                <a:gd name="f148" fmla="*/ f117 f45 1"/>
                <a:gd name="f149" fmla="*/ f118 f46 1"/>
                <a:gd name="f150" fmla="*/ f119 f45 1"/>
                <a:gd name="f151" fmla="*/ f120 f46 1"/>
                <a:gd name="f152" fmla="*/ f121 f45 1"/>
                <a:gd name="f153" fmla="*/ f122 f46 1"/>
                <a:gd name="f154" fmla="*/ f123 f45 1"/>
                <a:gd name="f155" fmla="*/ f124 f46 1"/>
                <a:gd name="f156" fmla="*/ f125 f45 1"/>
                <a:gd name="f157" fmla="*/ f126 f46 1"/>
                <a:gd name="f158" fmla="*/ f127 f45 1"/>
                <a:gd name="f159" fmla="*/ f128 f46 1"/>
                <a:gd name="f160" fmla="*/ f129 f45 1"/>
                <a:gd name="f161" fmla="*/ f130 f45 1"/>
                <a:gd name="f162" fmla="*/ f131 f46 1"/>
                <a:gd name="f163" fmla="*/ f132 f45 1"/>
                <a:gd name="f164" fmla="*/ f133 f46 1"/>
                <a:gd name="f165" fmla="*/ f134 f45 1"/>
                <a:gd name="f166" fmla="*/ f135 f46 1"/>
                <a:gd name="f167" fmla="*/ f136 f45 1"/>
                <a:gd name="f168" fmla="*/ f137 f46 1"/>
                <a:gd name="f169" fmla="*/ f138 f45 1"/>
                <a:gd name="f170" fmla="*/ f139 f46 1"/>
                <a:gd name="f171" fmla="*/ f140 f45 1"/>
                <a:gd name="f172" fmla="*/ f141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  <a:cxn ang="f83">
                  <a:pos x="f152" y="f153"/>
                </a:cxn>
                <a:cxn ang="f83">
                  <a:pos x="f152" y="f153"/>
                </a:cxn>
                <a:cxn ang="f83">
                  <a:pos x="f154" y="f155"/>
                </a:cxn>
                <a:cxn ang="f83">
                  <a:pos x="f156" y="f157"/>
                </a:cxn>
                <a:cxn ang="f83">
                  <a:pos x="f156" y="f157"/>
                </a:cxn>
                <a:cxn ang="f83">
                  <a:pos x="f158" y="f159"/>
                </a:cxn>
                <a:cxn ang="f83">
                  <a:pos x="f160" y="f159"/>
                </a:cxn>
                <a:cxn ang="f83">
                  <a:pos x="f161" y="f162"/>
                </a:cxn>
                <a:cxn ang="f83">
                  <a:pos x="f163" y="f164"/>
                </a:cxn>
                <a:cxn ang="f83">
                  <a:pos x="f165" y="f166"/>
                </a:cxn>
                <a:cxn ang="f83">
                  <a:pos x="f165" y="f166"/>
                </a:cxn>
                <a:cxn ang="f83">
                  <a:pos x="f167" y="f168"/>
                </a:cxn>
                <a:cxn ang="f83">
                  <a:pos x="f167" y="f168"/>
                </a:cxn>
                <a:cxn ang="f83">
                  <a:pos x="f169" y="f170"/>
                </a:cxn>
                <a:cxn ang="f83">
                  <a:pos x="f171" y="f172"/>
                </a:cxn>
              </a:cxnLst>
              <a:rect l="f142" t="f145" r="f143" b="f144"/>
              <a:pathLst>
                <a:path w="2316790" h="852710">
                  <a:moveTo>
                    <a:pt x="f6" y="f8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2"/>
                  </a:cubicBezTo>
                  <a:lnTo>
                    <a:pt x="f33" y="f32"/>
                  </a:lnTo>
                  <a:lnTo>
                    <a:pt x="f34" y="f35"/>
                  </a:lnTo>
                  <a:lnTo>
                    <a:pt x="f36" y="f5"/>
                  </a:lnTo>
                  <a:lnTo>
                    <a:pt x="f37" y="f38"/>
                  </a:lnTo>
                  <a:lnTo>
                    <a:pt x="f37" y="f38"/>
                  </a:lnTo>
                  <a:lnTo>
                    <a:pt x="f39" y="f40"/>
                  </a:lnTo>
                  <a:lnTo>
                    <a:pt x="f39" y="f40"/>
                  </a:lnTo>
                  <a:lnTo>
                    <a:pt x="f5" y="f41"/>
                  </a:lnTo>
                  <a:lnTo>
                    <a:pt x="f42" y="f43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" name="Freeform: Shape 45">
              <a:extLst>
                <a:ext uri="{FF2B5EF4-FFF2-40B4-BE49-F238E27FC236}">
                  <a16:creationId xmlns:a16="http://schemas.microsoft.com/office/drawing/2014/main" id="{9133DFC6-C3A6-63C5-E8C3-0FAC90AF5F0E}"/>
                </a:ext>
              </a:extLst>
            </p:cNvPr>
            <p:cNvSpPr/>
            <p:nvPr/>
          </p:nvSpPr>
          <p:spPr>
            <a:xfrm>
              <a:off x="9732754" y="610965"/>
              <a:ext cx="421410" cy="4390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1407"/>
                <a:gd name="f7" fmla="val 439052"/>
                <a:gd name="f8" fmla="val 416452"/>
                <a:gd name="f9" fmla="val 74657"/>
                <a:gd name="f10" fmla="val 421408"/>
                <a:gd name="f11" fmla="val 194641"/>
                <a:gd name="f12" fmla="val 297230"/>
                <a:gd name="f13" fmla="+- 0 0 -90"/>
                <a:gd name="f14" fmla="*/ f3 1 421407"/>
                <a:gd name="f15" fmla="*/ f4 1 43905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21407"/>
                <a:gd name="f24" fmla="*/ f20 1 439052"/>
                <a:gd name="f25" fmla="*/ 0 f21 1"/>
                <a:gd name="f26" fmla="*/ 416452 f20 1"/>
                <a:gd name="f27" fmla="*/ 74657 f21 1"/>
                <a:gd name="f28" fmla="*/ 439052 f20 1"/>
                <a:gd name="f29" fmla="*/ 421408 f21 1"/>
                <a:gd name="f30" fmla="*/ 194641 f20 1"/>
                <a:gd name="f31" fmla="*/ 0 f20 1"/>
                <a:gd name="f32" fmla="*/ 297230 f20 1"/>
                <a:gd name="f33" fmla="+- f22 0 f1"/>
                <a:gd name="f34" fmla="*/ f25 1 421407"/>
                <a:gd name="f35" fmla="*/ f26 1 439052"/>
                <a:gd name="f36" fmla="*/ f27 1 421407"/>
                <a:gd name="f37" fmla="*/ f28 1 439052"/>
                <a:gd name="f38" fmla="*/ f29 1 421407"/>
                <a:gd name="f39" fmla="*/ f30 1 439052"/>
                <a:gd name="f40" fmla="*/ f31 1 439052"/>
                <a:gd name="f41" fmla="*/ f32 1 439052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2" y="f64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421407" h="439052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0" y="f5"/>
                  </a:lnTo>
                  <a:lnTo>
                    <a:pt x="f5" y="f12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" name="Freeform: Shape 46">
              <a:extLst>
                <a:ext uri="{FF2B5EF4-FFF2-40B4-BE49-F238E27FC236}">
                  <a16:creationId xmlns:a16="http://schemas.microsoft.com/office/drawing/2014/main" id="{FD046DCC-D207-09B0-11E8-07121391B31D}"/>
                </a:ext>
              </a:extLst>
            </p:cNvPr>
            <p:cNvSpPr/>
            <p:nvPr/>
          </p:nvSpPr>
          <p:spPr>
            <a:xfrm>
              <a:off x="9314389" y="786173"/>
              <a:ext cx="407566" cy="2380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7568"/>
                <a:gd name="f7" fmla="val 238063"/>
                <a:gd name="f8" fmla="val 70594"/>
                <a:gd name="f9" fmla="val 114778"/>
                <a:gd name="f10" fmla="val 407569"/>
                <a:gd name="f11" fmla="val 123158"/>
                <a:gd name="f12" fmla="+- 0 0 -90"/>
                <a:gd name="f13" fmla="*/ f3 1 407568"/>
                <a:gd name="f14" fmla="*/ f4 1 238063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07568"/>
                <a:gd name="f23" fmla="*/ f19 1 238063"/>
                <a:gd name="f24" fmla="*/ 0 f20 1"/>
                <a:gd name="f25" fmla="*/ 0 f19 1"/>
                <a:gd name="f26" fmla="*/ 70594 f19 1"/>
                <a:gd name="f27" fmla="*/ 114778 f19 1"/>
                <a:gd name="f28" fmla="*/ 407569 f20 1"/>
                <a:gd name="f29" fmla="*/ 238063 f19 1"/>
                <a:gd name="f30" fmla="*/ 123158 f19 1"/>
                <a:gd name="f31" fmla="+- f21 0 f1"/>
                <a:gd name="f32" fmla="*/ f24 1 407568"/>
                <a:gd name="f33" fmla="*/ f25 1 238063"/>
                <a:gd name="f34" fmla="*/ f26 1 238063"/>
                <a:gd name="f35" fmla="*/ f27 1 238063"/>
                <a:gd name="f36" fmla="*/ f28 1 407568"/>
                <a:gd name="f37" fmla="*/ f29 1 238063"/>
                <a:gd name="f38" fmla="*/ f30 1 238063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3"/>
                <a:gd name="f47" fmla="*/ f36 1 f22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4 1"/>
                <a:gd name="f58" fmla="*/ f47 f13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4" y="f57"/>
                </a:cxn>
                <a:cxn ang="f31">
                  <a:pos x="f58" y="f59"/>
                </a:cxn>
                <a:cxn ang="f31">
                  <a:pos x="f58" y="f60"/>
                </a:cxn>
                <a:cxn ang="f31">
                  <a:pos x="f54" y="f55"/>
                </a:cxn>
              </a:cxnLst>
              <a:rect l="f50" t="f53" r="f51" b="f52"/>
              <a:pathLst>
                <a:path w="407568" h="238063">
                  <a:moveTo>
                    <a:pt x="f5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10" y="f11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" name="Freeform: Shape 47">
              <a:extLst>
                <a:ext uri="{FF2B5EF4-FFF2-40B4-BE49-F238E27FC236}">
                  <a16:creationId xmlns:a16="http://schemas.microsoft.com/office/drawing/2014/main" id="{71630199-47BA-078E-8B97-6901759504CB}"/>
                </a:ext>
              </a:extLst>
            </p:cNvPr>
            <p:cNvSpPr/>
            <p:nvPr/>
          </p:nvSpPr>
          <p:spPr>
            <a:xfrm>
              <a:off x="9319592" y="467615"/>
              <a:ext cx="828592" cy="4327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8594"/>
                <a:gd name="f7" fmla="val 432703"/>
                <a:gd name="f8" fmla="val 309800"/>
                <a:gd name="f9" fmla="val 406806"/>
                <a:gd name="f10" fmla="val 432704"/>
                <a:gd name="f11" fmla="val 828595"/>
                <a:gd name="f12" fmla="val 135093"/>
                <a:gd name="f13" fmla="val 468894"/>
                <a:gd name="f14" fmla="val 26536"/>
                <a:gd name="f15" fmla="val 381032"/>
                <a:gd name="f16" fmla="+- 0 0 -90"/>
                <a:gd name="f17" fmla="*/ f3 1 828594"/>
                <a:gd name="f18" fmla="*/ f4 1 432703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828594"/>
                <a:gd name="f27" fmla="*/ f23 1 432703"/>
                <a:gd name="f28" fmla="*/ 0 f24 1"/>
                <a:gd name="f29" fmla="*/ 309800 f23 1"/>
                <a:gd name="f30" fmla="*/ 406806 f24 1"/>
                <a:gd name="f31" fmla="*/ 432704 f23 1"/>
                <a:gd name="f32" fmla="*/ 828595 f24 1"/>
                <a:gd name="f33" fmla="*/ 135093 f23 1"/>
                <a:gd name="f34" fmla="*/ 468894 f24 1"/>
                <a:gd name="f35" fmla="*/ 26536 f23 1"/>
                <a:gd name="f36" fmla="*/ 381032 f24 1"/>
                <a:gd name="f37" fmla="*/ 0 f23 1"/>
                <a:gd name="f38" fmla="+- f25 0 f1"/>
                <a:gd name="f39" fmla="*/ f28 1 828594"/>
                <a:gd name="f40" fmla="*/ f29 1 432703"/>
                <a:gd name="f41" fmla="*/ f30 1 828594"/>
                <a:gd name="f42" fmla="*/ f31 1 432703"/>
                <a:gd name="f43" fmla="*/ f32 1 828594"/>
                <a:gd name="f44" fmla="*/ f33 1 432703"/>
                <a:gd name="f45" fmla="*/ f34 1 828594"/>
                <a:gd name="f46" fmla="*/ f35 1 432703"/>
                <a:gd name="f47" fmla="*/ f36 1 828594"/>
                <a:gd name="f48" fmla="*/ f37 1 432703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6"/>
                <a:gd name="f58" fmla="*/ f44 1 f27"/>
                <a:gd name="f59" fmla="*/ f45 1 f26"/>
                <a:gd name="f60" fmla="*/ f46 1 f27"/>
                <a:gd name="f61" fmla="*/ f47 1 f26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7 1"/>
                <a:gd name="f72" fmla="*/ f58 f18 1"/>
                <a:gd name="f73" fmla="*/ f59 f17 1"/>
                <a:gd name="f74" fmla="*/ f60 f18 1"/>
                <a:gd name="f75" fmla="*/ f61 f17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71" y="f72"/>
                </a:cxn>
                <a:cxn ang="f38">
                  <a:pos x="f73" y="f74"/>
                </a:cxn>
                <a:cxn ang="f38">
                  <a:pos x="f75" y="f76"/>
                </a:cxn>
                <a:cxn ang="f38">
                  <a:pos x="f67" y="f68"/>
                </a:cxn>
              </a:cxnLst>
              <a:rect l="f63" t="f66" r="f64" b="f65"/>
              <a:pathLst>
                <a:path w="828594" h="432703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" name="Freeform: Shape 48">
              <a:extLst>
                <a:ext uri="{FF2B5EF4-FFF2-40B4-BE49-F238E27FC236}">
                  <a16:creationId xmlns:a16="http://schemas.microsoft.com/office/drawing/2014/main" id="{95118AF1-F834-4A5E-8C12-85BD5E20C450}"/>
                </a:ext>
              </a:extLst>
            </p:cNvPr>
            <p:cNvSpPr/>
            <p:nvPr/>
          </p:nvSpPr>
          <p:spPr>
            <a:xfrm>
              <a:off x="7875964" y="739585"/>
              <a:ext cx="125702" cy="1926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698"/>
                <a:gd name="f7" fmla="val 192608"/>
                <a:gd name="f8" fmla="val 192609"/>
                <a:gd name="f9" fmla="val 125699"/>
                <a:gd name="f10" fmla="val 90401"/>
                <a:gd name="f11" fmla="val 102335"/>
                <a:gd name="f12" fmla="+- 0 0 -90"/>
                <a:gd name="f13" fmla="*/ f3 1 125698"/>
                <a:gd name="f14" fmla="*/ f4 1 19260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5698"/>
                <a:gd name="f23" fmla="*/ f19 1 192608"/>
                <a:gd name="f24" fmla="*/ 0 f20 1"/>
                <a:gd name="f25" fmla="*/ 192609 f19 1"/>
                <a:gd name="f26" fmla="*/ 125699 f20 1"/>
                <a:gd name="f27" fmla="*/ 90401 f19 1"/>
                <a:gd name="f28" fmla="*/ 0 f19 1"/>
                <a:gd name="f29" fmla="*/ 102335 f19 1"/>
                <a:gd name="f30" fmla="+- f21 0 f1"/>
                <a:gd name="f31" fmla="*/ f24 1 125698"/>
                <a:gd name="f32" fmla="*/ f25 1 192608"/>
                <a:gd name="f33" fmla="*/ f26 1 125698"/>
                <a:gd name="f34" fmla="*/ f27 1 192608"/>
                <a:gd name="f35" fmla="*/ f28 1 192608"/>
                <a:gd name="f36" fmla="*/ f29 1 19260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125698" h="192608">
                  <a:moveTo>
                    <a:pt x="f5" y="f8"/>
                  </a:moveTo>
                  <a:lnTo>
                    <a:pt x="f9" y="f10"/>
                  </a:lnTo>
                  <a:lnTo>
                    <a:pt x="f9" y="f5"/>
                  </a:lnTo>
                  <a:lnTo>
                    <a:pt x="f5" y="f11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" name="Freeform: Shape 49">
              <a:extLst>
                <a:ext uri="{FF2B5EF4-FFF2-40B4-BE49-F238E27FC236}">
                  <a16:creationId xmlns:a16="http://schemas.microsoft.com/office/drawing/2014/main" id="{5074F071-80D5-77AE-6ED0-3719C5FE96C2}"/>
                </a:ext>
              </a:extLst>
            </p:cNvPr>
            <p:cNvSpPr/>
            <p:nvPr/>
          </p:nvSpPr>
          <p:spPr>
            <a:xfrm>
              <a:off x="6286710" y="366043"/>
              <a:ext cx="1578464" cy="5703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8469"/>
                <a:gd name="f7" fmla="val 570335"/>
                <a:gd name="f8" fmla="val 93194"/>
                <a:gd name="f9" fmla="val 570336"/>
                <a:gd name="f10" fmla="val 477142"/>
                <a:gd name="f11" fmla="+- 0 0 -90"/>
                <a:gd name="f12" fmla="*/ f3 1 1578469"/>
                <a:gd name="f13" fmla="*/ f4 1 57033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578469"/>
                <a:gd name="f22" fmla="*/ f18 1 570335"/>
                <a:gd name="f23" fmla="*/ 0 f19 1"/>
                <a:gd name="f24" fmla="*/ 93194 f18 1"/>
                <a:gd name="f25" fmla="*/ 1578469 f19 1"/>
                <a:gd name="f26" fmla="*/ 570336 f18 1"/>
                <a:gd name="f27" fmla="*/ 477142 f18 1"/>
                <a:gd name="f28" fmla="*/ 0 f18 1"/>
                <a:gd name="f29" fmla="+- f20 0 f1"/>
                <a:gd name="f30" fmla="*/ f23 1 1578469"/>
                <a:gd name="f31" fmla="*/ f24 1 570335"/>
                <a:gd name="f32" fmla="*/ f25 1 1578469"/>
                <a:gd name="f33" fmla="*/ f26 1 570335"/>
                <a:gd name="f34" fmla="*/ f27 1 570335"/>
                <a:gd name="f35" fmla="*/ f28 1 570335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1578469" h="570335">
                  <a:moveTo>
                    <a:pt x="f5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" name="Freeform: Shape 50">
              <a:extLst>
                <a:ext uri="{FF2B5EF4-FFF2-40B4-BE49-F238E27FC236}">
                  <a16:creationId xmlns:a16="http://schemas.microsoft.com/office/drawing/2014/main" id="{376017AE-6513-17A7-BB58-89D337AE9B58}"/>
                </a:ext>
              </a:extLst>
            </p:cNvPr>
            <p:cNvSpPr/>
            <p:nvPr/>
          </p:nvSpPr>
          <p:spPr>
            <a:xfrm>
              <a:off x="5353235" y="370743"/>
              <a:ext cx="922675" cy="8518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2678"/>
                <a:gd name="f7" fmla="val 851821"/>
                <a:gd name="f8" fmla="val 796718"/>
                <a:gd name="f9" fmla="val 839379"/>
                <a:gd name="f10" fmla="val 40884"/>
                <a:gd name="f11" fmla="val 851822"/>
                <a:gd name="f12" fmla="val 90020"/>
                <a:gd name="f13" fmla="+- 0 0 -90"/>
                <a:gd name="f14" fmla="*/ f3 1 922678"/>
                <a:gd name="f15" fmla="*/ f4 1 85182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22678"/>
                <a:gd name="f24" fmla="*/ f20 1 851821"/>
                <a:gd name="f25" fmla="*/ 0 f21 1"/>
                <a:gd name="f26" fmla="*/ 796718 f20 1"/>
                <a:gd name="f27" fmla="*/ 839379 f20 1"/>
                <a:gd name="f28" fmla="*/ 40884 f21 1"/>
                <a:gd name="f29" fmla="*/ 851822 f20 1"/>
                <a:gd name="f30" fmla="*/ 922678 f21 1"/>
                <a:gd name="f31" fmla="*/ 90020 f20 1"/>
                <a:gd name="f32" fmla="*/ 0 f20 1"/>
                <a:gd name="f33" fmla="+- f22 0 f1"/>
                <a:gd name="f34" fmla="*/ f25 1 922678"/>
                <a:gd name="f35" fmla="*/ f26 1 851821"/>
                <a:gd name="f36" fmla="*/ f27 1 851821"/>
                <a:gd name="f37" fmla="*/ f28 1 922678"/>
                <a:gd name="f38" fmla="*/ f29 1 851821"/>
                <a:gd name="f39" fmla="*/ f30 1 922678"/>
                <a:gd name="f40" fmla="*/ f31 1 851821"/>
                <a:gd name="f41" fmla="*/ f32 1 851821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4"/>
                <a:gd name="f49" fmla="*/ f37 1 f23"/>
                <a:gd name="f50" fmla="*/ f38 1 f24"/>
                <a:gd name="f51" fmla="*/ f39 1 f23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5 1"/>
                <a:gd name="f61" fmla="*/ f49 f14 1"/>
                <a:gd name="f62" fmla="*/ f50 f15 1"/>
                <a:gd name="f63" fmla="*/ f51 f14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58" y="f60"/>
                </a:cxn>
                <a:cxn ang="f33">
                  <a:pos x="f61" y="f62"/>
                </a:cxn>
                <a:cxn ang="f33">
                  <a:pos x="f63" y="f64"/>
                </a:cxn>
                <a:cxn ang="f33">
                  <a:pos x="f63" y="f65"/>
                </a:cxn>
                <a:cxn ang="f33">
                  <a:pos x="f58" y="f59"/>
                </a:cxn>
              </a:cxnLst>
              <a:rect l="f54" t="f57" r="f55" b="f56"/>
              <a:pathLst>
                <a:path w="922678" h="851821">
                  <a:moveTo>
                    <a:pt x="f5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6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" name="Freeform: Shape 51">
              <a:extLst>
                <a:ext uri="{FF2B5EF4-FFF2-40B4-BE49-F238E27FC236}">
                  <a16:creationId xmlns:a16="http://schemas.microsoft.com/office/drawing/2014/main" id="{7DDD9901-C344-870A-9129-1FD98A4E8369}"/>
                </a:ext>
              </a:extLst>
            </p:cNvPr>
            <p:cNvSpPr/>
            <p:nvPr/>
          </p:nvSpPr>
          <p:spPr>
            <a:xfrm>
              <a:off x="5066032" y="177750"/>
              <a:ext cx="2930176" cy="9819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30173"/>
                <a:gd name="f7" fmla="val 981963"/>
                <a:gd name="f8" fmla="val 280473"/>
                <a:gd name="f9" fmla="val 1211531"/>
                <a:gd name="f10" fmla="val 177754"/>
                <a:gd name="f11" fmla="val 1212166"/>
                <a:gd name="f12" fmla="val 1213055"/>
                <a:gd name="f13" fmla="val 1213943"/>
                <a:gd name="f14" fmla="val 1216737"/>
                <a:gd name="f15" fmla="val 2803206"/>
                <a:gd name="f16" fmla="val 656293"/>
                <a:gd name="f17" fmla="val 2930174"/>
                <a:gd name="f18" fmla="val 552815"/>
                <a:gd name="f19" fmla="val 1102465"/>
                <a:gd name="f20" fmla="val 107161"/>
                <a:gd name="f21" fmla="val 809923"/>
                <a:gd name="f22" fmla="val 897022"/>
                <a:gd name="f23" fmla="+- 0 0 -90"/>
                <a:gd name="f24" fmla="*/ f3 1 2930173"/>
                <a:gd name="f25" fmla="*/ f4 1 981963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930173"/>
                <a:gd name="f34" fmla="*/ f30 1 981963"/>
                <a:gd name="f35" fmla="*/ 280473 f31 1"/>
                <a:gd name="f36" fmla="*/ 981963 f30 1"/>
                <a:gd name="f37" fmla="*/ 1211531 f31 1"/>
                <a:gd name="f38" fmla="*/ 177754 f30 1"/>
                <a:gd name="f39" fmla="*/ 1212166 f31 1"/>
                <a:gd name="f40" fmla="*/ 1213055 f31 1"/>
                <a:gd name="f41" fmla="*/ 1213943 f31 1"/>
                <a:gd name="f42" fmla="*/ 1216737 f31 1"/>
                <a:gd name="f43" fmla="*/ 2803206 f31 1"/>
                <a:gd name="f44" fmla="*/ 656293 f30 1"/>
                <a:gd name="f45" fmla="*/ 2930174 f31 1"/>
                <a:gd name="f46" fmla="*/ 552815 f30 1"/>
                <a:gd name="f47" fmla="*/ 1102465 f31 1"/>
                <a:gd name="f48" fmla="*/ 0 f30 1"/>
                <a:gd name="f49" fmla="*/ 107161 f31 1"/>
                <a:gd name="f50" fmla="*/ 809923 f30 1"/>
                <a:gd name="f51" fmla="*/ 0 f31 1"/>
                <a:gd name="f52" fmla="*/ 897022 f30 1"/>
                <a:gd name="f53" fmla="+- f32 0 f1"/>
                <a:gd name="f54" fmla="*/ f35 1 2930173"/>
                <a:gd name="f55" fmla="*/ f36 1 981963"/>
                <a:gd name="f56" fmla="*/ f37 1 2930173"/>
                <a:gd name="f57" fmla="*/ f38 1 981963"/>
                <a:gd name="f58" fmla="*/ f39 1 2930173"/>
                <a:gd name="f59" fmla="*/ f40 1 2930173"/>
                <a:gd name="f60" fmla="*/ f41 1 2930173"/>
                <a:gd name="f61" fmla="*/ f42 1 2930173"/>
                <a:gd name="f62" fmla="*/ f43 1 2930173"/>
                <a:gd name="f63" fmla="*/ f44 1 981963"/>
                <a:gd name="f64" fmla="*/ f45 1 2930173"/>
                <a:gd name="f65" fmla="*/ f46 1 981963"/>
                <a:gd name="f66" fmla="*/ f47 1 2930173"/>
                <a:gd name="f67" fmla="*/ f48 1 981963"/>
                <a:gd name="f68" fmla="*/ f49 1 2930173"/>
                <a:gd name="f69" fmla="*/ f50 1 981963"/>
                <a:gd name="f70" fmla="*/ f51 1 2930173"/>
                <a:gd name="f71" fmla="*/ f52 1 981963"/>
                <a:gd name="f72" fmla="*/ f26 1 f33"/>
                <a:gd name="f73" fmla="*/ f27 1 f33"/>
                <a:gd name="f74" fmla="*/ f26 1 f34"/>
                <a:gd name="f75" fmla="*/ f28 1 f34"/>
                <a:gd name="f76" fmla="*/ f54 1 f33"/>
                <a:gd name="f77" fmla="*/ f55 1 f34"/>
                <a:gd name="f78" fmla="*/ f56 1 f33"/>
                <a:gd name="f79" fmla="*/ f57 1 f34"/>
                <a:gd name="f80" fmla="*/ f58 1 f33"/>
                <a:gd name="f81" fmla="*/ f59 1 f33"/>
                <a:gd name="f82" fmla="*/ f60 1 f33"/>
                <a:gd name="f83" fmla="*/ f61 1 f33"/>
                <a:gd name="f84" fmla="*/ f62 1 f33"/>
                <a:gd name="f85" fmla="*/ f63 1 f34"/>
                <a:gd name="f86" fmla="*/ f64 1 f33"/>
                <a:gd name="f87" fmla="*/ f65 1 f34"/>
                <a:gd name="f88" fmla="*/ f66 1 f33"/>
                <a:gd name="f89" fmla="*/ f67 1 f34"/>
                <a:gd name="f90" fmla="*/ f68 1 f33"/>
                <a:gd name="f91" fmla="*/ f69 1 f34"/>
                <a:gd name="f92" fmla="*/ f70 1 f33"/>
                <a:gd name="f93" fmla="*/ f71 1 f34"/>
                <a:gd name="f94" fmla="*/ f72 f24 1"/>
                <a:gd name="f95" fmla="*/ f73 f24 1"/>
                <a:gd name="f96" fmla="*/ f75 f25 1"/>
                <a:gd name="f97" fmla="*/ f74 f25 1"/>
                <a:gd name="f98" fmla="*/ f76 f24 1"/>
                <a:gd name="f99" fmla="*/ f77 f25 1"/>
                <a:gd name="f100" fmla="*/ f78 f24 1"/>
                <a:gd name="f101" fmla="*/ f79 f25 1"/>
                <a:gd name="f102" fmla="*/ f80 f24 1"/>
                <a:gd name="f103" fmla="*/ f81 f24 1"/>
                <a:gd name="f104" fmla="*/ f82 f24 1"/>
                <a:gd name="f105" fmla="*/ f83 f24 1"/>
                <a:gd name="f106" fmla="*/ f84 f24 1"/>
                <a:gd name="f107" fmla="*/ f85 f25 1"/>
                <a:gd name="f108" fmla="*/ f86 f24 1"/>
                <a:gd name="f109" fmla="*/ f87 f25 1"/>
                <a:gd name="f110" fmla="*/ f88 f24 1"/>
                <a:gd name="f111" fmla="*/ f89 f25 1"/>
                <a:gd name="f112" fmla="*/ f90 f24 1"/>
                <a:gd name="f113" fmla="*/ f91 f25 1"/>
                <a:gd name="f114" fmla="*/ f92 f24 1"/>
                <a:gd name="f115" fmla="*/ f93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8" y="f99"/>
                </a:cxn>
                <a:cxn ang="f53">
                  <a:pos x="f100" y="f101"/>
                </a:cxn>
                <a:cxn ang="f53">
                  <a:pos x="f100" y="f101"/>
                </a:cxn>
                <a:cxn ang="f53">
                  <a:pos x="f102" y="f101"/>
                </a:cxn>
                <a:cxn ang="f53">
                  <a:pos x="f103" y="f101"/>
                </a:cxn>
                <a:cxn ang="f53">
                  <a:pos x="f103" y="f101"/>
                </a:cxn>
                <a:cxn ang="f53">
                  <a:pos x="f104" y="f101"/>
                </a:cxn>
                <a:cxn ang="f53">
                  <a:pos x="f105" y="f101"/>
                </a:cxn>
                <a:cxn ang="f53">
                  <a:pos x="f106" y="f107"/>
                </a:cxn>
                <a:cxn ang="f53">
                  <a:pos x="f108" y="f109"/>
                </a:cxn>
                <a:cxn ang="f53">
                  <a:pos x="f110" y="f111"/>
                </a:cxn>
                <a:cxn ang="f53">
                  <a:pos x="f112" y="f113"/>
                </a:cxn>
                <a:cxn ang="f53">
                  <a:pos x="f112" y="f113"/>
                </a:cxn>
                <a:cxn ang="f53">
                  <a:pos x="f114" y="f115"/>
                </a:cxn>
              </a:cxnLst>
              <a:rect l="f94" t="f97" r="f95" b="f96"/>
              <a:pathLst>
                <a:path w="2930173" h="981963">
                  <a:moveTo>
                    <a:pt x="f8" y="f7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2" y="f10"/>
                  </a:lnTo>
                  <a:lnTo>
                    <a:pt x="f13" y="f10"/>
                  </a:lnTo>
                  <a:lnTo>
                    <a:pt x="f14" y="f10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5"/>
                  </a:lnTo>
                  <a:lnTo>
                    <a:pt x="f20" y="f21"/>
                  </a:lnTo>
                  <a:lnTo>
                    <a:pt x="f20" y="f21"/>
                  </a:lnTo>
                  <a:lnTo>
                    <a:pt x="f5" y="f22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" name="Freeform: Shape 52">
              <a:extLst>
                <a:ext uri="{FF2B5EF4-FFF2-40B4-BE49-F238E27FC236}">
                  <a16:creationId xmlns:a16="http://schemas.microsoft.com/office/drawing/2014/main" id="{12F322A2-B951-B179-F829-65CCBCF74E53}"/>
                </a:ext>
              </a:extLst>
            </p:cNvPr>
            <p:cNvSpPr/>
            <p:nvPr/>
          </p:nvSpPr>
          <p:spPr>
            <a:xfrm>
              <a:off x="5059942" y="1085438"/>
              <a:ext cx="281991" cy="1488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996"/>
                <a:gd name="f7" fmla="val 148805"/>
                <a:gd name="f8" fmla="val 189945"/>
                <a:gd name="f9" fmla="val 237177"/>
                <a:gd name="f10" fmla="val 110715"/>
                <a:gd name="f11" fmla="val 238193"/>
                <a:gd name="f12" fmla="val 241875"/>
                <a:gd name="f13" fmla="val 281997"/>
                <a:gd name="f14" fmla="val 123412"/>
                <a:gd name="f15" fmla="val 85322"/>
                <a:gd name="f16" fmla="val 93194"/>
                <a:gd name="f17" fmla="+- 0 0 -90"/>
                <a:gd name="f18" fmla="*/ f3 1 281996"/>
                <a:gd name="f19" fmla="*/ f4 1 14880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81996"/>
                <a:gd name="f28" fmla="*/ f24 1 148805"/>
                <a:gd name="f29" fmla="*/ 189945 f25 1"/>
                <a:gd name="f30" fmla="*/ 148805 f24 1"/>
                <a:gd name="f31" fmla="*/ 237177 f25 1"/>
                <a:gd name="f32" fmla="*/ 110715 f24 1"/>
                <a:gd name="f33" fmla="*/ 238193 f25 1"/>
                <a:gd name="f34" fmla="*/ 241875 f25 1"/>
                <a:gd name="f35" fmla="*/ 281997 f25 1"/>
                <a:gd name="f36" fmla="*/ 123412 f24 1"/>
                <a:gd name="f37" fmla="*/ 85322 f24 1"/>
                <a:gd name="f38" fmla="*/ 0 f25 1"/>
                <a:gd name="f39" fmla="*/ 0 f24 1"/>
                <a:gd name="f40" fmla="*/ 93194 f24 1"/>
                <a:gd name="f41" fmla="+- f26 0 f1"/>
                <a:gd name="f42" fmla="*/ f29 1 281996"/>
                <a:gd name="f43" fmla="*/ f30 1 148805"/>
                <a:gd name="f44" fmla="*/ f31 1 281996"/>
                <a:gd name="f45" fmla="*/ f32 1 148805"/>
                <a:gd name="f46" fmla="*/ f33 1 281996"/>
                <a:gd name="f47" fmla="*/ f34 1 281996"/>
                <a:gd name="f48" fmla="*/ f35 1 281996"/>
                <a:gd name="f49" fmla="*/ f36 1 148805"/>
                <a:gd name="f50" fmla="*/ f37 1 148805"/>
                <a:gd name="f51" fmla="*/ f38 1 281996"/>
                <a:gd name="f52" fmla="*/ f39 1 148805"/>
                <a:gd name="f53" fmla="*/ f40 1 148805"/>
                <a:gd name="f54" fmla="*/ f20 1 f27"/>
                <a:gd name="f55" fmla="*/ f21 1 f27"/>
                <a:gd name="f56" fmla="*/ f20 1 f28"/>
                <a:gd name="f57" fmla="*/ f22 1 f28"/>
                <a:gd name="f58" fmla="*/ f42 1 f27"/>
                <a:gd name="f59" fmla="*/ f43 1 f28"/>
                <a:gd name="f60" fmla="*/ f44 1 f27"/>
                <a:gd name="f61" fmla="*/ f45 1 f28"/>
                <a:gd name="f62" fmla="*/ f46 1 f27"/>
                <a:gd name="f63" fmla="*/ f47 1 f27"/>
                <a:gd name="f64" fmla="*/ f48 1 f27"/>
                <a:gd name="f65" fmla="*/ f49 1 f28"/>
                <a:gd name="f66" fmla="*/ f50 1 f28"/>
                <a:gd name="f67" fmla="*/ f51 1 f27"/>
                <a:gd name="f68" fmla="*/ f52 1 f28"/>
                <a:gd name="f69" fmla="*/ f53 1 f28"/>
                <a:gd name="f70" fmla="*/ f54 f18 1"/>
                <a:gd name="f71" fmla="*/ f55 f18 1"/>
                <a:gd name="f72" fmla="*/ f57 f19 1"/>
                <a:gd name="f73" fmla="*/ f56 f19 1"/>
                <a:gd name="f74" fmla="*/ f58 f18 1"/>
                <a:gd name="f75" fmla="*/ f59 f19 1"/>
                <a:gd name="f76" fmla="*/ f60 f18 1"/>
                <a:gd name="f77" fmla="*/ f61 f19 1"/>
                <a:gd name="f78" fmla="*/ f62 f18 1"/>
                <a:gd name="f79" fmla="*/ f63 f18 1"/>
                <a:gd name="f80" fmla="*/ f64 f18 1"/>
                <a:gd name="f81" fmla="*/ f65 f19 1"/>
                <a:gd name="f82" fmla="*/ f66 f19 1"/>
                <a:gd name="f83" fmla="*/ f67 f18 1"/>
                <a:gd name="f84" fmla="*/ f68 f19 1"/>
                <a:gd name="f85" fmla="*/ f69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4" y="f75"/>
                </a:cxn>
                <a:cxn ang="f41">
                  <a:pos x="f76" y="f77"/>
                </a:cxn>
                <a:cxn ang="f41">
                  <a:pos x="f76" y="f77"/>
                </a:cxn>
                <a:cxn ang="f41">
                  <a:pos x="f78" y="f77"/>
                </a:cxn>
                <a:cxn ang="f41">
                  <a:pos x="f79" y="f77"/>
                </a:cxn>
                <a:cxn ang="f41">
                  <a:pos x="f80" y="f81"/>
                </a:cxn>
                <a:cxn ang="f41">
                  <a:pos x="f80" y="f82"/>
                </a:cxn>
                <a:cxn ang="f41">
                  <a:pos x="f83" y="f84"/>
                </a:cxn>
                <a:cxn ang="f41">
                  <a:pos x="f83" y="f85"/>
                </a:cxn>
              </a:cxnLst>
              <a:rect l="f70" t="f73" r="f71" b="f72"/>
              <a:pathLst>
                <a:path w="281996" h="148805">
                  <a:moveTo>
                    <a:pt x="f8" y="f7"/>
                  </a:moveTo>
                  <a:lnTo>
                    <a:pt x="f9" y="f10"/>
                  </a:lnTo>
                  <a:lnTo>
                    <a:pt x="f9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3" y="f14"/>
                  </a:lnTo>
                  <a:lnTo>
                    <a:pt x="f13" y="f15"/>
                  </a:lnTo>
                  <a:lnTo>
                    <a:pt x="f5" y="f5"/>
                  </a:lnTo>
                  <a:lnTo>
                    <a:pt x="f5" y="f16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" name="Freeform: Shape 53">
              <a:extLst>
                <a:ext uri="{FF2B5EF4-FFF2-40B4-BE49-F238E27FC236}">
                  <a16:creationId xmlns:a16="http://schemas.microsoft.com/office/drawing/2014/main" id="{AF8DA469-F63A-02F8-8BF0-92882DED43D3}"/>
                </a:ext>
              </a:extLst>
            </p:cNvPr>
            <p:cNvSpPr/>
            <p:nvPr/>
          </p:nvSpPr>
          <p:spPr>
            <a:xfrm>
              <a:off x="9854260" y="2390406"/>
              <a:ext cx="1740222" cy="6838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0226"/>
                <a:gd name="f7" fmla="val 683844"/>
                <a:gd name="f8" fmla="val 1032886"/>
                <a:gd name="f9" fmla="val 514217"/>
                <a:gd name="f10" fmla="val 1450739"/>
                <a:gd name="f11" fmla="val 641184"/>
                <a:gd name="f12" fmla="val 1451501"/>
                <a:gd name="f13" fmla="val 1452263"/>
                <a:gd name="f14" fmla="val 641945"/>
                <a:gd name="f15" fmla="val 642707"/>
                <a:gd name="f16" fmla="val 643469"/>
                <a:gd name="f17" fmla="val 683845"/>
                <a:gd name="f18" fmla="val 1740227"/>
                <a:gd name="f19" fmla="val 449717"/>
                <a:gd name="f20" fmla="val 248350"/>
                <a:gd name="f21" fmla="val 206196"/>
                <a:gd name="f22" fmla="val 34281"/>
                <a:gd name="f23" fmla="val 202004"/>
                <a:gd name="f24" fmla="+- 0 0 -90"/>
                <a:gd name="f25" fmla="*/ f3 1 1740226"/>
                <a:gd name="f26" fmla="*/ f4 1 683844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740226"/>
                <a:gd name="f35" fmla="*/ f31 1 683844"/>
                <a:gd name="f36" fmla="*/ 1032886 f32 1"/>
                <a:gd name="f37" fmla="*/ 514217 f31 1"/>
                <a:gd name="f38" fmla="*/ 1450739 f32 1"/>
                <a:gd name="f39" fmla="*/ 641184 f31 1"/>
                <a:gd name="f40" fmla="*/ 1451501 f32 1"/>
                <a:gd name="f41" fmla="*/ 1452263 f32 1"/>
                <a:gd name="f42" fmla="*/ 641945 f31 1"/>
                <a:gd name="f43" fmla="*/ 642707 f31 1"/>
                <a:gd name="f44" fmla="*/ 643469 f31 1"/>
                <a:gd name="f45" fmla="*/ 683845 f31 1"/>
                <a:gd name="f46" fmla="*/ 1740227 f32 1"/>
                <a:gd name="f47" fmla="*/ 449717 f31 1"/>
                <a:gd name="f48" fmla="*/ 248350 f32 1"/>
                <a:gd name="f49" fmla="*/ 0 f31 1"/>
                <a:gd name="f50" fmla="*/ 206196 f32 1"/>
                <a:gd name="f51" fmla="*/ 34281 f31 1"/>
                <a:gd name="f52" fmla="*/ 0 f32 1"/>
                <a:gd name="f53" fmla="*/ 202004 f31 1"/>
                <a:gd name="f54" fmla="+- f33 0 f1"/>
                <a:gd name="f55" fmla="*/ f36 1 1740226"/>
                <a:gd name="f56" fmla="*/ f37 1 683844"/>
                <a:gd name="f57" fmla="*/ f38 1 1740226"/>
                <a:gd name="f58" fmla="*/ f39 1 683844"/>
                <a:gd name="f59" fmla="*/ f40 1 1740226"/>
                <a:gd name="f60" fmla="*/ f41 1 1740226"/>
                <a:gd name="f61" fmla="*/ f42 1 683844"/>
                <a:gd name="f62" fmla="*/ f43 1 683844"/>
                <a:gd name="f63" fmla="*/ f44 1 683844"/>
                <a:gd name="f64" fmla="*/ f45 1 683844"/>
                <a:gd name="f65" fmla="*/ f46 1 1740226"/>
                <a:gd name="f66" fmla="*/ f47 1 683844"/>
                <a:gd name="f67" fmla="*/ f48 1 1740226"/>
                <a:gd name="f68" fmla="*/ f49 1 683844"/>
                <a:gd name="f69" fmla="*/ f50 1 1740226"/>
                <a:gd name="f70" fmla="*/ f51 1 683844"/>
                <a:gd name="f71" fmla="*/ f52 1 1740226"/>
                <a:gd name="f72" fmla="*/ f53 1 683844"/>
                <a:gd name="f73" fmla="*/ f27 1 f34"/>
                <a:gd name="f74" fmla="*/ f28 1 f34"/>
                <a:gd name="f75" fmla="*/ f27 1 f35"/>
                <a:gd name="f76" fmla="*/ f29 1 f35"/>
                <a:gd name="f77" fmla="*/ f55 1 f34"/>
                <a:gd name="f78" fmla="*/ f56 1 f35"/>
                <a:gd name="f79" fmla="*/ f57 1 f34"/>
                <a:gd name="f80" fmla="*/ f58 1 f35"/>
                <a:gd name="f81" fmla="*/ f59 1 f34"/>
                <a:gd name="f82" fmla="*/ f60 1 f34"/>
                <a:gd name="f83" fmla="*/ f61 1 f35"/>
                <a:gd name="f84" fmla="*/ f62 1 f35"/>
                <a:gd name="f85" fmla="*/ f63 1 f35"/>
                <a:gd name="f86" fmla="*/ f64 1 f35"/>
                <a:gd name="f87" fmla="*/ f65 1 f34"/>
                <a:gd name="f88" fmla="*/ f66 1 f35"/>
                <a:gd name="f89" fmla="*/ f67 1 f34"/>
                <a:gd name="f90" fmla="*/ f68 1 f35"/>
                <a:gd name="f91" fmla="*/ f69 1 f34"/>
                <a:gd name="f92" fmla="*/ f70 1 f35"/>
                <a:gd name="f93" fmla="*/ f71 1 f34"/>
                <a:gd name="f94" fmla="*/ f72 1 f35"/>
                <a:gd name="f95" fmla="*/ f73 f25 1"/>
                <a:gd name="f96" fmla="*/ f74 f25 1"/>
                <a:gd name="f97" fmla="*/ f76 f26 1"/>
                <a:gd name="f98" fmla="*/ f75 f26 1"/>
                <a:gd name="f99" fmla="*/ f77 f25 1"/>
                <a:gd name="f100" fmla="*/ f78 f26 1"/>
                <a:gd name="f101" fmla="*/ f79 f25 1"/>
                <a:gd name="f102" fmla="*/ f80 f26 1"/>
                <a:gd name="f103" fmla="*/ f81 f25 1"/>
                <a:gd name="f104" fmla="*/ f82 f25 1"/>
                <a:gd name="f105" fmla="*/ f83 f26 1"/>
                <a:gd name="f106" fmla="*/ f84 f26 1"/>
                <a:gd name="f107" fmla="*/ f85 f26 1"/>
                <a:gd name="f108" fmla="*/ f86 f26 1"/>
                <a:gd name="f109" fmla="*/ f87 f25 1"/>
                <a:gd name="f110" fmla="*/ f88 f26 1"/>
                <a:gd name="f111" fmla="*/ f89 f25 1"/>
                <a:gd name="f112" fmla="*/ f90 f26 1"/>
                <a:gd name="f113" fmla="*/ f91 f25 1"/>
                <a:gd name="f114" fmla="*/ f92 f26 1"/>
                <a:gd name="f115" fmla="*/ f93 f25 1"/>
                <a:gd name="f116" fmla="*/ f94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1" y="f102"/>
                </a:cxn>
                <a:cxn ang="f54">
                  <a:pos x="f103" y="f102"/>
                </a:cxn>
                <a:cxn ang="f54">
                  <a:pos x="f104" y="f102"/>
                </a:cxn>
                <a:cxn ang="f54">
                  <a:pos x="f104" y="f102"/>
                </a:cxn>
                <a:cxn ang="f54">
                  <a:pos x="f104" y="f102"/>
                </a:cxn>
                <a:cxn ang="f54">
                  <a:pos x="f104" y="f105"/>
                </a:cxn>
                <a:cxn ang="f54">
                  <a:pos x="f104" y="f105"/>
                </a:cxn>
                <a:cxn ang="f54">
                  <a:pos x="f104" y="f106"/>
                </a:cxn>
                <a:cxn ang="f54">
                  <a:pos x="f104" y="f107"/>
                </a:cxn>
                <a:cxn ang="f54">
                  <a:pos x="f104" y="f108"/>
                </a:cxn>
                <a:cxn ang="f54">
                  <a:pos x="f109" y="f110"/>
                </a:cxn>
                <a:cxn ang="f54">
                  <a:pos x="f111" y="f112"/>
                </a:cxn>
                <a:cxn ang="f54">
                  <a:pos x="f113" y="f114"/>
                </a:cxn>
                <a:cxn ang="f54">
                  <a:pos x="f115" y="f116"/>
                </a:cxn>
              </a:cxnLst>
              <a:rect l="f95" t="f98" r="f96" b="f97"/>
              <a:pathLst>
                <a:path w="1740226" h="683844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cubicBezTo>
                    <a:pt x="f10" y="f11"/>
                    <a:pt x="f10" y="f11"/>
                    <a:pt x="f12" y="f11"/>
                  </a:cubicBezTo>
                  <a:lnTo>
                    <a:pt x="f13" y="f11"/>
                  </a:lnTo>
                  <a:lnTo>
                    <a:pt x="f13" y="f11"/>
                  </a:lnTo>
                  <a:cubicBezTo>
                    <a:pt x="f13" y="f11"/>
                    <a:pt x="f13" y="f11"/>
                    <a:pt x="f13" y="f11"/>
                  </a:cubicBezTo>
                  <a:lnTo>
                    <a:pt x="f13" y="f14"/>
                  </a:lnTo>
                  <a:lnTo>
                    <a:pt x="f13" y="f14"/>
                  </a:lnTo>
                  <a:cubicBezTo>
                    <a:pt x="f13" y="f14"/>
                    <a:pt x="f13" y="f14"/>
                    <a:pt x="f13" y="f15"/>
                  </a:cubicBezTo>
                  <a:cubicBezTo>
                    <a:pt x="f13" y="f16"/>
                    <a:pt x="f13" y="f15"/>
                    <a:pt x="f13" y="f16"/>
                  </a:cubicBezTo>
                  <a:lnTo>
                    <a:pt x="f13" y="f17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21" y="f22"/>
                  </a:lnTo>
                  <a:lnTo>
                    <a:pt x="f5" y="f23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" name="Freeform: Shape 54">
              <a:extLst>
                <a:ext uri="{FF2B5EF4-FFF2-40B4-BE49-F238E27FC236}">
                  <a16:creationId xmlns:a16="http://schemas.microsoft.com/office/drawing/2014/main" id="{C0CCA669-FB64-58DF-A44F-5F6F54BB4B0F}"/>
                </a:ext>
              </a:extLst>
            </p:cNvPr>
            <p:cNvSpPr/>
            <p:nvPr/>
          </p:nvSpPr>
          <p:spPr>
            <a:xfrm>
              <a:off x="11308677" y="2845329"/>
              <a:ext cx="496830" cy="3537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6826"/>
                <a:gd name="f7" fmla="val 353730"/>
                <a:gd name="f8" fmla="val 312466"/>
                <a:gd name="f9" fmla="val 135476"/>
                <a:gd name="f10" fmla="val 496827"/>
                <a:gd name="f11" fmla="val 59674"/>
                <a:gd name="f12" fmla="val 299773"/>
                <a:gd name="f13" fmla="val 243777"/>
                <a:gd name="f14" fmla="+- 0 0 -90"/>
                <a:gd name="f15" fmla="*/ f3 1 496826"/>
                <a:gd name="f16" fmla="*/ f4 1 35373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496826"/>
                <a:gd name="f25" fmla="*/ f21 1 353730"/>
                <a:gd name="f26" fmla="*/ 0 f22 1"/>
                <a:gd name="f27" fmla="*/ 312466 f21 1"/>
                <a:gd name="f28" fmla="*/ 135476 f22 1"/>
                <a:gd name="f29" fmla="*/ 353730 f21 1"/>
                <a:gd name="f30" fmla="*/ 496827 f22 1"/>
                <a:gd name="f31" fmla="*/ 59674 f21 1"/>
                <a:gd name="f32" fmla="*/ 299773 f22 1"/>
                <a:gd name="f33" fmla="*/ 0 f21 1"/>
                <a:gd name="f34" fmla="*/ 243777 f21 1"/>
                <a:gd name="f35" fmla="+- f23 0 f1"/>
                <a:gd name="f36" fmla="*/ f26 1 496826"/>
                <a:gd name="f37" fmla="*/ f27 1 353730"/>
                <a:gd name="f38" fmla="*/ f28 1 496826"/>
                <a:gd name="f39" fmla="*/ f29 1 353730"/>
                <a:gd name="f40" fmla="*/ f30 1 496826"/>
                <a:gd name="f41" fmla="*/ f31 1 353730"/>
                <a:gd name="f42" fmla="*/ f32 1 496826"/>
                <a:gd name="f43" fmla="*/ f33 1 353730"/>
                <a:gd name="f44" fmla="*/ f34 1 353730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4"/>
                <a:gd name="f52" fmla="*/ f39 1 f25"/>
                <a:gd name="f53" fmla="*/ f40 1 f24"/>
                <a:gd name="f54" fmla="*/ f41 1 f25"/>
                <a:gd name="f55" fmla="*/ f42 1 f24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5 1"/>
                <a:gd name="f65" fmla="*/ f52 f16 1"/>
                <a:gd name="f66" fmla="*/ f53 f15 1"/>
                <a:gd name="f67" fmla="*/ f54 f16 1"/>
                <a:gd name="f68" fmla="*/ f55 f15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4" y="f65"/>
                </a:cxn>
                <a:cxn ang="f35">
                  <a:pos x="f66" y="f67"/>
                </a:cxn>
                <a:cxn ang="f35">
                  <a:pos x="f68" y="f69"/>
                </a:cxn>
                <a:cxn ang="f35">
                  <a:pos x="f62" y="f70"/>
                </a:cxn>
                <a:cxn ang="f35">
                  <a:pos x="f62" y="f63"/>
                </a:cxn>
              </a:cxnLst>
              <a:rect l="f58" t="f61" r="f59" b="f60"/>
              <a:pathLst>
                <a:path w="496826" h="353730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" name="Freeform: Shape 55">
              <a:extLst>
                <a:ext uri="{FF2B5EF4-FFF2-40B4-BE49-F238E27FC236}">
                  <a16:creationId xmlns:a16="http://schemas.microsoft.com/office/drawing/2014/main" id="{F3A26ECB-0CA2-C5F3-889E-0C887AD84AC9}"/>
                </a:ext>
              </a:extLst>
            </p:cNvPr>
            <p:cNvSpPr/>
            <p:nvPr/>
          </p:nvSpPr>
          <p:spPr>
            <a:xfrm>
              <a:off x="9214975" y="2692715"/>
              <a:ext cx="1411120" cy="930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1124"/>
                <a:gd name="f7" fmla="val 930414"/>
                <a:gd name="f8" fmla="val 610711"/>
                <a:gd name="f9" fmla="val 423439"/>
                <a:gd name="f10" fmla="val 738821"/>
                <a:gd name="f11" fmla="val 1320089"/>
                <a:gd name="f12" fmla="val 911369"/>
                <a:gd name="f13" fmla="val 1320216"/>
                <a:gd name="f14" fmla="val 1411125"/>
                <a:gd name="f15" fmla="val 426482"/>
                <a:gd name="f16" fmla="+- 0 0 -90"/>
                <a:gd name="f17" fmla="*/ f3 1 1411124"/>
                <a:gd name="f18" fmla="*/ f4 1 930414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411124"/>
                <a:gd name="f27" fmla="*/ f23 1 930414"/>
                <a:gd name="f28" fmla="*/ 0 f24 1"/>
                <a:gd name="f29" fmla="*/ 0 f23 1"/>
                <a:gd name="f30" fmla="*/ 610711 f23 1"/>
                <a:gd name="f31" fmla="*/ 423439 f24 1"/>
                <a:gd name="f32" fmla="*/ 738821 f23 1"/>
                <a:gd name="f33" fmla="*/ 1320089 f24 1"/>
                <a:gd name="f34" fmla="*/ 911369 f23 1"/>
                <a:gd name="f35" fmla="*/ 1320216 f24 1"/>
                <a:gd name="f36" fmla="*/ 1411125 f24 1"/>
                <a:gd name="f37" fmla="*/ 930414 f23 1"/>
                <a:gd name="f38" fmla="*/ 426482 f23 1"/>
                <a:gd name="f39" fmla="+- f25 0 f1"/>
                <a:gd name="f40" fmla="*/ f28 1 1411124"/>
                <a:gd name="f41" fmla="*/ f29 1 930414"/>
                <a:gd name="f42" fmla="*/ f30 1 930414"/>
                <a:gd name="f43" fmla="*/ f31 1 1411124"/>
                <a:gd name="f44" fmla="*/ f32 1 930414"/>
                <a:gd name="f45" fmla="*/ f33 1 1411124"/>
                <a:gd name="f46" fmla="*/ f34 1 930414"/>
                <a:gd name="f47" fmla="*/ f35 1 1411124"/>
                <a:gd name="f48" fmla="*/ f36 1 1411124"/>
                <a:gd name="f49" fmla="*/ f37 1 930414"/>
                <a:gd name="f50" fmla="*/ f38 1 930414"/>
                <a:gd name="f51" fmla="*/ f19 1 f26"/>
                <a:gd name="f52" fmla="*/ f20 1 f26"/>
                <a:gd name="f53" fmla="*/ f19 1 f27"/>
                <a:gd name="f54" fmla="*/ f21 1 f27"/>
                <a:gd name="f55" fmla="*/ f40 1 f26"/>
                <a:gd name="f56" fmla="*/ f41 1 f27"/>
                <a:gd name="f57" fmla="*/ f42 1 f27"/>
                <a:gd name="f58" fmla="*/ f43 1 f26"/>
                <a:gd name="f59" fmla="*/ f44 1 f27"/>
                <a:gd name="f60" fmla="*/ f45 1 f26"/>
                <a:gd name="f61" fmla="*/ f46 1 f27"/>
                <a:gd name="f62" fmla="*/ f47 1 f26"/>
                <a:gd name="f63" fmla="*/ f48 1 f26"/>
                <a:gd name="f64" fmla="*/ f49 1 f27"/>
                <a:gd name="f65" fmla="*/ f50 1 f27"/>
                <a:gd name="f66" fmla="*/ f51 f17 1"/>
                <a:gd name="f67" fmla="*/ f52 f17 1"/>
                <a:gd name="f68" fmla="*/ f54 f18 1"/>
                <a:gd name="f69" fmla="*/ f53 f18 1"/>
                <a:gd name="f70" fmla="*/ f55 f17 1"/>
                <a:gd name="f71" fmla="*/ f56 f18 1"/>
                <a:gd name="f72" fmla="*/ f57 f18 1"/>
                <a:gd name="f73" fmla="*/ f58 f17 1"/>
                <a:gd name="f74" fmla="*/ f59 f18 1"/>
                <a:gd name="f75" fmla="*/ f60 f17 1"/>
                <a:gd name="f76" fmla="*/ f61 f18 1"/>
                <a:gd name="f77" fmla="*/ f62 f17 1"/>
                <a:gd name="f78" fmla="*/ f63 f17 1"/>
                <a:gd name="f79" fmla="*/ f64 f18 1"/>
                <a:gd name="f80" fmla="*/ f6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0" y="f71"/>
                </a:cxn>
                <a:cxn ang="f39">
                  <a:pos x="f70" y="f72"/>
                </a:cxn>
                <a:cxn ang="f39">
                  <a:pos x="f73" y="f74"/>
                </a:cxn>
                <a:cxn ang="f39">
                  <a:pos x="f75" y="f76"/>
                </a:cxn>
                <a:cxn ang="f39">
                  <a:pos x="f75" y="f76"/>
                </a:cxn>
                <a:cxn ang="f39">
                  <a:pos x="f77" y="f76"/>
                </a:cxn>
                <a:cxn ang="f39">
                  <a:pos x="f78" y="f79"/>
                </a:cxn>
                <a:cxn ang="f39">
                  <a:pos x="f78" y="f80"/>
                </a:cxn>
                <a:cxn ang="f39">
                  <a:pos x="f70" y="f71"/>
                </a:cxn>
              </a:cxnLst>
              <a:rect l="f66" t="f69" r="f67" b="f68"/>
              <a:pathLst>
                <a:path w="1411124" h="930414">
                  <a:moveTo>
                    <a:pt x="f5" y="f5"/>
                  </a:moveTo>
                  <a:lnTo>
                    <a:pt x="f5" y="f8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7"/>
                  </a:lnTo>
                  <a:lnTo>
                    <a:pt x="f14" y="f1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" name="Freeform: Shape 56">
              <a:extLst>
                <a:ext uri="{FF2B5EF4-FFF2-40B4-BE49-F238E27FC236}">
                  <a16:creationId xmlns:a16="http://schemas.microsoft.com/office/drawing/2014/main" id="{1BF052ED-5836-24F8-CDDB-19B13A31C87E}"/>
                </a:ext>
              </a:extLst>
            </p:cNvPr>
            <p:cNvSpPr/>
            <p:nvPr/>
          </p:nvSpPr>
          <p:spPr>
            <a:xfrm>
              <a:off x="10636895" y="3122374"/>
              <a:ext cx="407566" cy="5884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7567"/>
                <a:gd name="f7" fmla="val 588492"/>
                <a:gd name="f8" fmla="val 503044"/>
                <a:gd name="f9" fmla="val 407568"/>
                <a:gd name="f10" fmla="val 123158"/>
                <a:gd name="f11" fmla="+- 0 0 -90"/>
                <a:gd name="f12" fmla="*/ f3 1 407567"/>
                <a:gd name="f13" fmla="*/ f4 1 58849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07567"/>
                <a:gd name="f22" fmla="*/ f18 1 588492"/>
                <a:gd name="f23" fmla="*/ 0 f19 1"/>
                <a:gd name="f24" fmla="*/ 503044 f18 1"/>
                <a:gd name="f25" fmla="*/ 407568 f19 1"/>
                <a:gd name="f26" fmla="*/ 588492 f18 1"/>
                <a:gd name="f27" fmla="*/ 123158 f18 1"/>
                <a:gd name="f28" fmla="*/ 0 f18 1"/>
                <a:gd name="f29" fmla="+- f20 0 f1"/>
                <a:gd name="f30" fmla="*/ f23 1 407567"/>
                <a:gd name="f31" fmla="*/ f24 1 588492"/>
                <a:gd name="f32" fmla="*/ f25 1 407567"/>
                <a:gd name="f33" fmla="*/ f26 1 588492"/>
                <a:gd name="f34" fmla="*/ f27 1 588492"/>
                <a:gd name="f35" fmla="*/ f28 1 588492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407567" h="588492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" name="Freeform: Shape 57">
              <a:extLst>
                <a:ext uri="{FF2B5EF4-FFF2-40B4-BE49-F238E27FC236}">
                  <a16:creationId xmlns:a16="http://schemas.microsoft.com/office/drawing/2014/main" id="{350DEFCE-D2D7-1B96-373A-F510478EE96F}"/>
                </a:ext>
              </a:extLst>
            </p:cNvPr>
            <p:cNvSpPr/>
            <p:nvPr/>
          </p:nvSpPr>
          <p:spPr>
            <a:xfrm>
              <a:off x="9220050" y="2485247"/>
              <a:ext cx="1654780" cy="6248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4777"/>
                <a:gd name="f7" fmla="val 624804"/>
                <a:gd name="f8" fmla="val 1410237"/>
                <a:gd name="f9" fmla="val 624805"/>
                <a:gd name="f10" fmla="val 425974"/>
                <a:gd name="f11" fmla="val 622017"/>
                <a:gd name="f12" fmla="val 113889"/>
                <a:gd name="f13" fmla="val 503302"/>
                <a:gd name="f14" fmla="val 78085"/>
                <a:gd name="f15" fmla="val 244668"/>
                <a:gd name="f16" fmla="val 119096"/>
                <a:gd name="f17" fmla="val 101701"/>
                <a:gd name="f18" fmla="val 198703"/>
                <a:gd name="f19" fmla="+- 0 0 -90"/>
                <a:gd name="f20" fmla="*/ f3 1 1654777"/>
                <a:gd name="f21" fmla="*/ f4 1 62480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654777"/>
                <a:gd name="f30" fmla="*/ f26 1 624804"/>
                <a:gd name="f31" fmla="*/ 1410237 f27 1"/>
                <a:gd name="f32" fmla="*/ 624805 f26 1"/>
                <a:gd name="f33" fmla="*/ 1654777 f27 1"/>
                <a:gd name="f34" fmla="*/ 425974 f26 1"/>
                <a:gd name="f35" fmla="*/ 622017 f27 1"/>
                <a:gd name="f36" fmla="*/ 113889 f26 1"/>
                <a:gd name="f37" fmla="*/ 503302 f27 1"/>
                <a:gd name="f38" fmla="*/ 78085 f26 1"/>
                <a:gd name="f39" fmla="*/ 244668 f27 1"/>
                <a:gd name="f40" fmla="*/ 0 f26 1"/>
                <a:gd name="f41" fmla="*/ 119096 f27 1"/>
                <a:gd name="f42" fmla="*/ 101701 f26 1"/>
                <a:gd name="f43" fmla="*/ 0 f27 1"/>
                <a:gd name="f44" fmla="*/ 198703 f26 1"/>
                <a:gd name="f45" fmla="+- f28 0 f1"/>
                <a:gd name="f46" fmla="*/ f31 1 1654777"/>
                <a:gd name="f47" fmla="*/ f32 1 624804"/>
                <a:gd name="f48" fmla="*/ f33 1 1654777"/>
                <a:gd name="f49" fmla="*/ f34 1 624804"/>
                <a:gd name="f50" fmla="*/ f35 1 1654777"/>
                <a:gd name="f51" fmla="*/ f36 1 624804"/>
                <a:gd name="f52" fmla="*/ f37 1 1654777"/>
                <a:gd name="f53" fmla="*/ f38 1 624804"/>
                <a:gd name="f54" fmla="*/ f39 1 1654777"/>
                <a:gd name="f55" fmla="*/ f40 1 624804"/>
                <a:gd name="f56" fmla="*/ f41 1 1654777"/>
                <a:gd name="f57" fmla="*/ f42 1 624804"/>
                <a:gd name="f58" fmla="*/ f43 1 1654777"/>
                <a:gd name="f59" fmla="*/ f44 1 624804"/>
                <a:gd name="f60" fmla="*/ f22 1 f29"/>
                <a:gd name="f61" fmla="*/ f23 1 f29"/>
                <a:gd name="f62" fmla="*/ f22 1 f30"/>
                <a:gd name="f63" fmla="*/ f24 1 f30"/>
                <a:gd name="f64" fmla="*/ f46 1 f29"/>
                <a:gd name="f65" fmla="*/ f47 1 f30"/>
                <a:gd name="f66" fmla="*/ f48 1 f29"/>
                <a:gd name="f67" fmla="*/ f49 1 f30"/>
                <a:gd name="f68" fmla="*/ f50 1 f29"/>
                <a:gd name="f69" fmla="*/ f51 1 f30"/>
                <a:gd name="f70" fmla="*/ f52 1 f29"/>
                <a:gd name="f71" fmla="*/ f53 1 f30"/>
                <a:gd name="f72" fmla="*/ f54 1 f29"/>
                <a:gd name="f73" fmla="*/ f55 1 f30"/>
                <a:gd name="f74" fmla="*/ f56 1 f29"/>
                <a:gd name="f75" fmla="*/ f57 1 f30"/>
                <a:gd name="f76" fmla="*/ f58 1 f29"/>
                <a:gd name="f77" fmla="*/ f59 1 f30"/>
                <a:gd name="f78" fmla="*/ f60 f20 1"/>
                <a:gd name="f79" fmla="*/ f61 f20 1"/>
                <a:gd name="f80" fmla="*/ f63 f21 1"/>
                <a:gd name="f81" fmla="*/ f62 f21 1"/>
                <a:gd name="f82" fmla="*/ f64 f20 1"/>
                <a:gd name="f83" fmla="*/ f65 f21 1"/>
                <a:gd name="f84" fmla="*/ f66 f20 1"/>
                <a:gd name="f85" fmla="*/ f67 f21 1"/>
                <a:gd name="f86" fmla="*/ f68 f20 1"/>
                <a:gd name="f87" fmla="*/ f69 f21 1"/>
                <a:gd name="f88" fmla="*/ f70 f20 1"/>
                <a:gd name="f89" fmla="*/ f71 f21 1"/>
                <a:gd name="f90" fmla="*/ f72 f20 1"/>
                <a:gd name="f91" fmla="*/ f73 f21 1"/>
                <a:gd name="f92" fmla="*/ f74 f20 1"/>
                <a:gd name="f93" fmla="*/ f75 f21 1"/>
                <a:gd name="f94" fmla="*/ f76 f20 1"/>
                <a:gd name="f95" fmla="*/ f77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82" y="f83"/>
                </a:cxn>
                <a:cxn ang="f45">
                  <a:pos x="f84" y="f85"/>
                </a:cxn>
                <a:cxn ang="f45">
                  <a:pos x="f86" y="f87"/>
                </a:cxn>
                <a:cxn ang="f45">
                  <a:pos x="f88" y="f89"/>
                </a:cxn>
                <a:cxn ang="f45">
                  <a:pos x="f90" y="f91"/>
                </a:cxn>
                <a:cxn ang="f45">
                  <a:pos x="f92" y="f93"/>
                </a:cxn>
                <a:cxn ang="f45">
                  <a:pos x="f92" y="f93"/>
                </a:cxn>
                <a:cxn ang="f45">
                  <a:pos x="f94" y="f95"/>
                </a:cxn>
                <a:cxn ang="f45">
                  <a:pos x="f82" y="f83"/>
                </a:cxn>
              </a:cxnLst>
              <a:rect l="f78" t="f81" r="f79" b="f80"/>
              <a:pathLst>
                <a:path w="1654777" h="624804">
                  <a:moveTo>
                    <a:pt x="f8" y="f9"/>
                  </a:moveTo>
                  <a:lnTo>
                    <a:pt x="f6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5" y="f18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" name="Freeform: Shape 58">
              <a:extLst>
                <a:ext uri="{FF2B5EF4-FFF2-40B4-BE49-F238E27FC236}">
                  <a16:creationId xmlns:a16="http://schemas.microsoft.com/office/drawing/2014/main" id="{25343627-B94D-3AC8-BE33-BEB216688292}"/>
                </a:ext>
              </a:extLst>
            </p:cNvPr>
            <p:cNvSpPr/>
            <p:nvPr/>
          </p:nvSpPr>
          <p:spPr>
            <a:xfrm>
              <a:off x="10642098" y="2914906"/>
              <a:ext cx="650714" cy="3216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712"/>
                <a:gd name="f7" fmla="val 321607"/>
                <a:gd name="f8" fmla="val 198703"/>
                <a:gd name="f9" fmla="val 406553"/>
                <a:gd name="f10" fmla="val 321608"/>
                <a:gd name="f11" fmla="val 122777"/>
                <a:gd name="f12" fmla="val 244541"/>
                <a:gd name="f13" fmla="+- 0 0 -90"/>
                <a:gd name="f14" fmla="*/ f3 1 650712"/>
                <a:gd name="f15" fmla="*/ f4 1 32160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50712"/>
                <a:gd name="f24" fmla="*/ f20 1 321607"/>
                <a:gd name="f25" fmla="*/ 0 f21 1"/>
                <a:gd name="f26" fmla="*/ 198703 f20 1"/>
                <a:gd name="f27" fmla="*/ 406553 f21 1"/>
                <a:gd name="f28" fmla="*/ 321608 f20 1"/>
                <a:gd name="f29" fmla="*/ 650712 f21 1"/>
                <a:gd name="f30" fmla="*/ 122777 f20 1"/>
                <a:gd name="f31" fmla="*/ 244541 f21 1"/>
                <a:gd name="f32" fmla="*/ 0 f20 1"/>
                <a:gd name="f33" fmla="+- f22 0 f1"/>
                <a:gd name="f34" fmla="*/ f25 1 650712"/>
                <a:gd name="f35" fmla="*/ f26 1 321607"/>
                <a:gd name="f36" fmla="*/ f27 1 650712"/>
                <a:gd name="f37" fmla="*/ f28 1 321607"/>
                <a:gd name="f38" fmla="*/ f29 1 650712"/>
                <a:gd name="f39" fmla="*/ f30 1 321607"/>
                <a:gd name="f40" fmla="*/ f31 1 650712"/>
                <a:gd name="f41" fmla="*/ f32 1 321607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650712" h="321607">
                  <a:moveTo>
                    <a:pt x="f5" y="f8"/>
                  </a:moveTo>
                  <a:lnTo>
                    <a:pt x="f9" y="f10"/>
                  </a:lnTo>
                  <a:lnTo>
                    <a:pt x="f6" y="f11"/>
                  </a:lnTo>
                  <a:lnTo>
                    <a:pt x="f12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" name="Freeform: Shape 59">
              <a:extLst>
                <a:ext uri="{FF2B5EF4-FFF2-40B4-BE49-F238E27FC236}">
                  <a16:creationId xmlns:a16="http://schemas.microsoft.com/office/drawing/2014/main" id="{B94C9B45-1640-9116-95D8-7015722BB426}"/>
                </a:ext>
              </a:extLst>
            </p:cNvPr>
            <p:cNvSpPr/>
            <p:nvPr/>
          </p:nvSpPr>
          <p:spPr>
            <a:xfrm>
              <a:off x="8690722" y="2310167"/>
              <a:ext cx="243020" cy="8057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017"/>
                <a:gd name="f7" fmla="val 805732"/>
                <a:gd name="f8" fmla="val 608172"/>
                <a:gd name="f9" fmla="val 153249"/>
                <a:gd name="f10" fmla="val 197434"/>
                <a:gd name="f11" fmla="val 805733"/>
                <a:gd name="f12" fmla="+- 0 0 -90"/>
                <a:gd name="f13" fmla="*/ f3 1 243017"/>
                <a:gd name="f14" fmla="*/ f4 1 80573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43017"/>
                <a:gd name="f23" fmla="*/ f19 1 805732"/>
                <a:gd name="f24" fmla="*/ 243017 f20 1"/>
                <a:gd name="f25" fmla="*/ 608172 f19 1"/>
                <a:gd name="f26" fmla="*/ 153249 f19 1"/>
                <a:gd name="f27" fmla="*/ 0 f19 1"/>
                <a:gd name="f28" fmla="*/ 0 f20 1"/>
                <a:gd name="f29" fmla="*/ 197434 f19 1"/>
                <a:gd name="f30" fmla="*/ 805733 f19 1"/>
                <a:gd name="f31" fmla="+- f21 0 f1"/>
                <a:gd name="f32" fmla="*/ f24 1 243017"/>
                <a:gd name="f33" fmla="*/ f25 1 805732"/>
                <a:gd name="f34" fmla="*/ f26 1 805732"/>
                <a:gd name="f35" fmla="*/ f27 1 805732"/>
                <a:gd name="f36" fmla="*/ f28 1 243017"/>
                <a:gd name="f37" fmla="*/ f29 1 805732"/>
                <a:gd name="f38" fmla="*/ f30 1 80573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3"/>
                <a:gd name="f47" fmla="*/ f36 1 f22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4 1"/>
                <a:gd name="f58" fmla="*/ f47 f13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4" y="f57"/>
                </a:cxn>
                <a:cxn ang="f31">
                  <a:pos x="f58" y="f59"/>
                </a:cxn>
                <a:cxn ang="f31">
                  <a:pos x="f58" y="f60"/>
                </a:cxn>
                <a:cxn ang="f31">
                  <a:pos x="f54" y="f55"/>
                </a:cxn>
              </a:cxnLst>
              <a:rect l="f50" t="f53" r="f51" b="f52"/>
              <a:pathLst>
                <a:path w="243017" h="805732">
                  <a:moveTo>
                    <a:pt x="f6" y="f8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" name="Freeform: Shape 60">
              <a:extLst>
                <a:ext uri="{FF2B5EF4-FFF2-40B4-BE49-F238E27FC236}">
                  <a16:creationId xmlns:a16="http://schemas.microsoft.com/office/drawing/2014/main" id="{857F42C3-8FE2-23AD-BBD9-FF8AEA41E35B}"/>
                </a:ext>
              </a:extLst>
            </p:cNvPr>
            <p:cNvSpPr/>
            <p:nvPr/>
          </p:nvSpPr>
          <p:spPr>
            <a:xfrm>
              <a:off x="5052700" y="1412510"/>
              <a:ext cx="3627223" cy="17075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27228"/>
                <a:gd name="f7" fmla="val 1707579"/>
                <a:gd name="f8" fmla="val 3627229"/>
                <a:gd name="f9" fmla="val 1707580"/>
                <a:gd name="f10" fmla="val 1096487"/>
                <a:gd name="f11" fmla="val 610712"/>
                <a:gd name="f12" fmla="+- 0 0 -90"/>
                <a:gd name="f13" fmla="*/ f3 1 3627228"/>
                <a:gd name="f14" fmla="*/ f4 1 170757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627228"/>
                <a:gd name="f23" fmla="*/ f19 1 1707579"/>
                <a:gd name="f24" fmla="*/ 3627229 f20 1"/>
                <a:gd name="f25" fmla="*/ 1707580 f19 1"/>
                <a:gd name="f26" fmla="*/ 1096487 f19 1"/>
                <a:gd name="f27" fmla="*/ 0 f20 1"/>
                <a:gd name="f28" fmla="*/ 0 f19 1"/>
                <a:gd name="f29" fmla="*/ 610712 f19 1"/>
                <a:gd name="f30" fmla="+- f21 0 f1"/>
                <a:gd name="f31" fmla="*/ f24 1 3627228"/>
                <a:gd name="f32" fmla="*/ f25 1 1707579"/>
                <a:gd name="f33" fmla="*/ f26 1 1707579"/>
                <a:gd name="f34" fmla="*/ f27 1 3627228"/>
                <a:gd name="f35" fmla="*/ f28 1 1707579"/>
                <a:gd name="f36" fmla="*/ f29 1 1707579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5"/>
                </a:cxn>
                <a:cxn ang="f30">
                  <a:pos x="f54" y="f56"/>
                </a:cxn>
                <a:cxn ang="f30">
                  <a:pos x="f51" y="f52"/>
                </a:cxn>
              </a:cxnLst>
              <a:rect l="f47" t="f50" r="f48" b="f49"/>
              <a:pathLst>
                <a:path w="3627228" h="1707579">
                  <a:moveTo>
                    <a:pt x="f8" y="f9"/>
                  </a:moveTo>
                  <a:lnTo>
                    <a:pt x="f8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" name="Freeform: Shape 61">
              <a:extLst>
                <a:ext uri="{FF2B5EF4-FFF2-40B4-BE49-F238E27FC236}">
                  <a16:creationId xmlns:a16="http://schemas.microsoft.com/office/drawing/2014/main" id="{87F959A3-2C0F-AF31-FC60-5929999BC463}"/>
                </a:ext>
              </a:extLst>
            </p:cNvPr>
            <p:cNvSpPr/>
            <p:nvPr/>
          </p:nvSpPr>
          <p:spPr>
            <a:xfrm>
              <a:off x="5057784" y="1205042"/>
              <a:ext cx="3870883" cy="1294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70880"/>
                <a:gd name="f7" fmla="val 1294809"/>
                <a:gd name="f8" fmla="val 288345"/>
                <a:gd name="f9" fmla="val 13204"/>
                <a:gd name="f10" fmla="val 244160"/>
                <a:gd name="f11" fmla="val 197055"/>
                <a:gd name="f12" fmla="val 38344"/>
                <a:gd name="f13" fmla="val 198703"/>
                <a:gd name="f14" fmla="val 3626341"/>
                <a:gd name="f15" fmla="val 1294810"/>
                <a:gd name="f16" fmla="val 3870881"/>
                <a:gd name="f17" fmla="val 1096107"/>
                <a:gd name="f18" fmla="val 2700107"/>
                <a:gd name="f19" fmla="val 742376"/>
                <a:gd name="f20" fmla="val 335958"/>
                <a:gd name="f21" fmla="val 27806"/>
                <a:gd name="f22" fmla="+- 0 0 -90"/>
                <a:gd name="f23" fmla="*/ f3 1 3870880"/>
                <a:gd name="f24" fmla="*/ f4 1 1294809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870880"/>
                <a:gd name="f33" fmla="*/ f29 1 1294809"/>
                <a:gd name="f34" fmla="*/ 288345 f30 1"/>
                <a:gd name="f35" fmla="*/ 13204 f29 1"/>
                <a:gd name="f36" fmla="*/ 244160 f30 1"/>
                <a:gd name="f37" fmla="*/ 0 f29 1"/>
                <a:gd name="f38" fmla="*/ 197055 f30 1"/>
                <a:gd name="f39" fmla="*/ 38344 f29 1"/>
                <a:gd name="f40" fmla="*/ 0 f30 1"/>
                <a:gd name="f41" fmla="*/ 198703 f29 1"/>
                <a:gd name="f42" fmla="*/ 3626341 f30 1"/>
                <a:gd name="f43" fmla="*/ 1294810 f29 1"/>
                <a:gd name="f44" fmla="*/ 3870881 f30 1"/>
                <a:gd name="f45" fmla="*/ 1096107 f29 1"/>
                <a:gd name="f46" fmla="*/ 2700107 f30 1"/>
                <a:gd name="f47" fmla="*/ 742376 f29 1"/>
                <a:gd name="f48" fmla="*/ 335958 f30 1"/>
                <a:gd name="f49" fmla="*/ 27806 f29 1"/>
                <a:gd name="f50" fmla="+- f31 0 f1"/>
                <a:gd name="f51" fmla="*/ f34 1 3870880"/>
                <a:gd name="f52" fmla="*/ f35 1 1294809"/>
                <a:gd name="f53" fmla="*/ f36 1 3870880"/>
                <a:gd name="f54" fmla="*/ f37 1 1294809"/>
                <a:gd name="f55" fmla="*/ f38 1 3870880"/>
                <a:gd name="f56" fmla="*/ f39 1 1294809"/>
                <a:gd name="f57" fmla="*/ f40 1 3870880"/>
                <a:gd name="f58" fmla="*/ f41 1 1294809"/>
                <a:gd name="f59" fmla="*/ f42 1 3870880"/>
                <a:gd name="f60" fmla="*/ f43 1 1294809"/>
                <a:gd name="f61" fmla="*/ f44 1 3870880"/>
                <a:gd name="f62" fmla="*/ f45 1 1294809"/>
                <a:gd name="f63" fmla="*/ f46 1 3870880"/>
                <a:gd name="f64" fmla="*/ f47 1 1294809"/>
                <a:gd name="f65" fmla="*/ f48 1 3870880"/>
                <a:gd name="f66" fmla="*/ f49 1 1294809"/>
                <a:gd name="f67" fmla="*/ f25 1 f32"/>
                <a:gd name="f68" fmla="*/ f26 1 f32"/>
                <a:gd name="f69" fmla="*/ f25 1 f33"/>
                <a:gd name="f70" fmla="*/ f27 1 f33"/>
                <a:gd name="f71" fmla="*/ f51 1 f32"/>
                <a:gd name="f72" fmla="*/ f52 1 f33"/>
                <a:gd name="f73" fmla="*/ f53 1 f32"/>
                <a:gd name="f74" fmla="*/ f54 1 f33"/>
                <a:gd name="f75" fmla="*/ f55 1 f32"/>
                <a:gd name="f76" fmla="*/ f56 1 f33"/>
                <a:gd name="f77" fmla="*/ f57 1 f32"/>
                <a:gd name="f78" fmla="*/ f58 1 f33"/>
                <a:gd name="f79" fmla="*/ f59 1 f32"/>
                <a:gd name="f80" fmla="*/ f60 1 f33"/>
                <a:gd name="f81" fmla="*/ f61 1 f32"/>
                <a:gd name="f82" fmla="*/ f62 1 f33"/>
                <a:gd name="f83" fmla="*/ f63 1 f32"/>
                <a:gd name="f84" fmla="*/ f64 1 f33"/>
                <a:gd name="f85" fmla="*/ f65 1 f32"/>
                <a:gd name="f86" fmla="*/ f66 1 f33"/>
                <a:gd name="f87" fmla="*/ f67 f23 1"/>
                <a:gd name="f88" fmla="*/ f68 f23 1"/>
                <a:gd name="f89" fmla="*/ f70 f24 1"/>
                <a:gd name="f90" fmla="*/ f69 f24 1"/>
                <a:gd name="f91" fmla="*/ f71 f23 1"/>
                <a:gd name="f92" fmla="*/ f72 f24 1"/>
                <a:gd name="f93" fmla="*/ f73 f23 1"/>
                <a:gd name="f94" fmla="*/ f74 f24 1"/>
                <a:gd name="f95" fmla="*/ f75 f23 1"/>
                <a:gd name="f96" fmla="*/ f76 f24 1"/>
                <a:gd name="f97" fmla="*/ f77 f23 1"/>
                <a:gd name="f98" fmla="*/ f78 f24 1"/>
                <a:gd name="f99" fmla="*/ f79 f23 1"/>
                <a:gd name="f100" fmla="*/ f80 f24 1"/>
                <a:gd name="f101" fmla="*/ f81 f23 1"/>
                <a:gd name="f102" fmla="*/ f82 f24 1"/>
                <a:gd name="f103" fmla="*/ f83 f23 1"/>
                <a:gd name="f104" fmla="*/ f84 f24 1"/>
                <a:gd name="f105" fmla="*/ f85 f23 1"/>
                <a:gd name="f106" fmla="*/ f86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91" y="f92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5" y="f96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101" y="f102"/>
                </a:cxn>
                <a:cxn ang="f50">
                  <a:pos x="f103" y="f104"/>
                </a:cxn>
                <a:cxn ang="f50">
                  <a:pos x="f105" y="f106"/>
                </a:cxn>
                <a:cxn ang="f50">
                  <a:pos x="f105" y="f106"/>
                </a:cxn>
                <a:cxn ang="f50">
                  <a:pos x="f105" y="f106"/>
                </a:cxn>
                <a:cxn ang="f50">
                  <a:pos x="f91" y="f92"/>
                </a:cxn>
              </a:cxnLst>
              <a:rect l="f87" t="f90" r="f88" b="f89"/>
              <a:pathLst>
                <a:path w="3870880" h="1294809">
                  <a:moveTo>
                    <a:pt x="f8" y="f9"/>
                  </a:moveTo>
                  <a:lnTo>
                    <a:pt x="f8" y="f9"/>
                  </a:lnTo>
                  <a:lnTo>
                    <a:pt x="f10" y="f5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0" y="f21"/>
                  </a:lnTo>
                  <a:lnTo>
                    <a:pt x="f20" y="f2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" name="Freeform: Shape 62">
              <a:extLst>
                <a:ext uri="{FF2B5EF4-FFF2-40B4-BE49-F238E27FC236}">
                  <a16:creationId xmlns:a16="http://schemas.microsoft.com/office/drawing/2014/main" id="{08C960DB-22DB-990D-8F01-306FD59E266D}"/>
                </a:ext>
              </a:extLst>
            </p:cNvPr>
            <p:cNvSpPr/>
            <p:nvPr/>
          </p:nvSpPr>
          <p:spPr>
            <a:xfrm>
              <a:off x="4489466" y="1046082"/>
              <a:ext cx="262313" cy="8212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2316"/>
                <a:gd name="f7" fmla="val 821222"/>
                <a:gd name="f8" fmla="val 607918"/>
                <a:gd name="f9" fmla="val 193244"/>
                <a:gd name="f10" fmla="val 213305"/>
                <a:gd name="f11" fmla="val 821223"/>
                <a:gd name="f12" fmla="+- 0 0 -90"/>
                <a:gd name="f13" fmla="*/ f3 1 262316"/>
                <a:gd name="f14" fmla="*/ f4 1 82122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62316"/>
                <a:gd name="f23" fmla="*/ f19 1 821222"/>
                <a:gd name="f24" fmla="*/ 262316 f20 1"/>
                <a:gd name="f25" fmla="*/ 607918 f19 1"/>
                <a:gd name="f26" fmla="*/ 193244 f19 1"/>
                <a:gd name="f27" fmla="*/ 0 f19 1"/>
                <a:gd name="f28" fmla="*/ 0 f20 1"/>
                <a:gd name="f29" fmla="*/ 213305 f19 1"/>
                <a:gd name="f30" fmla="*/ 821223 f19 1"/>
                <a:gd name="f31" fmla="+- f21 0 f1"/>
                <a:gd name="f32" fmla="*/ f24 1 262316"/>
                <a:gd name="f33" fmla="*/ f25 1 821222"/>
                <a:gd name="f34" fmla="*/ f26 1 821222"/>
                <a:gd name="f35" fmla="*/ f27 1 821222"/>
                <a:gd name="f36" fmla="*/ f28 1 262316"/>
                <a:gd name="f37" fmla="*/ f29 1 821222"/>
                <a:gd name="f38" fmla="*/ f30 1 821222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3"/>
                <a:gd name="f47" fmla="*/ f36 1 f22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4 1"/>
                <a:gd name="f58" fmla="*/ f47 f13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4" y="f57"/>
                </a:cxn>
                <a:cxn ang="f31">
                  <a:pos x="f58" y="f59"/>
                </a:cxn>
                <a:cxn ang="f31">
                  <a:pos x="f58" y="f60"/>
                </a:cxn>
                <a:cxn ang="f31">
                  <a:pos x="f54" y="f55"/>
                </a:cxn>
              </a:cxnLst>
              <a:rect l="f50" t="f53" r="f51" b="f52"/>
              <a:pathLst>
                <a:path w="262316" h="821222">
                  <a:moveTo>
                    <a:pt x="f6" y="f8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5999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" name="Freeform: Shape 63">
              <a:extLst>
                <a:ext uri="{FF2B5EF4-FFF2-40B4-BE49-F238E27FC236}">
                  <a16:creationId xmlns:a16="http://schemas.microsoft.com/office/drawing/2014/main" id="{D8B8E199-4D67-FD37-A853-E85205F3EC77}"/>
                </a:ext>
              </a:extLst>
            </p:cNvPr>
            <p:cNvSpPr/>
            <p:nvPr/>
          </p:nvSpPr>
          <p:spPr>
            <a:xfrm>
              <a:off x="893094" y="176863"/>
              <a:ext cx="3585581" cy="16945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85583"/>
                <a:gd name="f7" fmla="val 1694502"/>
                <a:gd name="f8" fmla="val 1734386"/>
                <a:gd name="f9" fmla="val 1135212"/>
                <a:gd name="f10" fmla="val 1083918"/>
                <a:gd name="f11" fmla="val 599031"/>
                <a:gd name="f12" fmla="+- 0 0 -90"/>
                <a:gd name="f13" fmla="*/ f3 1 3585583"/>
                <a:gd name="f14" fmla="*/ f4 1 169450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585583"/>
                <a:gd name="f23" fmla="*/ f19 1 1694502"/>
                <a:gd name="f24" fmla="*/ 1734386 f20 1"/>
                <a:gd name="f25" fmla="*/ 1135212 f19 1"/>
                <a:gd name="f26" fmla="*/ 3585583 f20 1"/>
                <a:gd name="f27" fmla="*/ 1694502 f19 1"/>
                <a:gd name="f28" fmla="*/ 1083918 f19 1"/>
                <a:gd name="f29" fmla="*/ 0 f20 1"/>
                <a:gd name="f30" fmla="*/ 0 f19 1"/>
                <a:gd name="f31" fmla="*/ 599031 f19 1"/>
                <a:gd name="f32" fmla="+- f21 0 f1"/>
                <a:gd name="f33" fmla="*/ f24 1 3585583"/>
                <a:gd name="f34" fmla="*/ f25 1 1694502"/>
                <a:gd name="f35" fmla="*/ f26 1 3585583"/>
                <a:gd name="f36" fmla="*/ f27 1 1694502"/>
                <a:gd name="f37" fmla="*/ f28 1 1694502"/>
                <a:gd name="f38" fmla="*/ f29 1 3585583"/>
                <a:gd name="f39" fmla="*/ f30 1 1694502"/>
                <a:gd name="f40" fmla="*/ f31 1 1694502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3"/>
                <a:gd name="f50" fmla="*/ f38 1 f22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4 1"/>
                <a:gd name="f62" fmla="*/ f50 f13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1"/>
                </a:cxn>
                <a:cxn ang="f32">
                  <a:pos x="f62" y="f63"/>
                </a:cxn>
                <a:cxn ang="f32">
                  <a:pos x="f62" y="f64"/>
                </a:cxn>
                <a:cxn ang="f32">
                  <a:pos x="f57" y="f58"/>
                </a:cxn>
                <a:cxn ang="f32">
                  <a:pos x="f57" y="f58"/>
                </a:cxn>
              </a:cxnLst>
              <a:rect l="f53" t="f56" r="f54" b="f55"/>
              <a:pathLst>
                <a:path w="3585583" h="1694502">
                  <a:moveTo>
                    <a:pt x="f8" y="f9"/>
                  </a:moveTo>
                  <a:lnTo>
                    <a:pt x="f6" y="f7"/>
                  </a:lnTo>
                  <a:lnTo>
                    <a:pt x="f6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8" y="f9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" name="Freeform: Shape 64">
              <a:extLst>
                <a:ext uri="{FF2B5EF4-FFF2-40B4-BE49-F238E27FC236}">
                  <a16:creationId xmlns:a16="http://schemas.microsoft.com/office/drawing/2014/main" id="{92B38E85-219A-BBD6-F3CA-E865F582CF88}"/>
                </a:ext>
              </a:extLst>
            </p:cNvPr>
            <p:cNvSpPr/>
            <p:nvPr/>
          </p:nvSpPr>
          <p:spPr>
            <a:xfrm>
              <a:off x="898297" y="0"/>
              <a:ext cx="3848279" cy="12516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48280"/>
                <a:gd name="f7" fmla="val 1251641"/>
                <a:gd name="f8" fmla="val 3584441"/>
                <a:gd name="f9" fmla="val 3848281"/>
                <a:gd name="f10" fmla="val 1037194"/>
                <a:gd name="f11" fmla="val 3159732"/>
                <a:gd name="f12" fmla="val 828968"/>
                <a:gd name="f13" fmla="val 2740864"/>
                <a:gd name="f14" fmla="val 702509"/>
                <a:gd name="f15" fmla="val 2593708"/>
                <a:gd name="f16" fmla="val 657943"/>
                <a:gd name="f17" fmla="val 1339515"/>
                <a:gd name="f18" fmla="val 278693"/>
                <a:gd name="f19" fmla="val 417726"/>
                <a:gd name="f20" fmla="val 206577"/>
                <a:gd name="f21" fmla="val 167977"/>
                <a:gd name="f22" fmla="+- 0 0 -90"/>
                <a:gd name="f23" fmla="*/ f3 1 3848280"/>
                <a:gd name="f24" fmla="*/ f4 1 1251641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848280"/>
                <a:gd name="f33" fmla="*/ f29 1 1251641"/>
                <a:gd name="f34" fmla="*/ 3584441 f30 1"/>
                <a:gd name="f35" fmla="*/ 1251641 f29 1"/>
                <a:gd name="f36" fmla="*/ 3848281 f30 1"/>
                <a:gd name="f37" fmla="*/ 1037194 f29 1"/>
                <a:gd name="f38" fmla="*/ 3159732 f30 1"/>
                <a:gd name="f39" fmla="*/ 828968 f29 1"/>
                <a:gd name="f40" fmla="*/ 2740864 f30 1"/>
                <a:gd name="f41" fmla="*/ 702509 f29 1"/>
                <a:gd name="f42" fmla="*/ 2593708 f30 1"/>
                <a:gd name="f43" fmla="*/ 657943 f29 1"/>
                <a:gd name="f44" fmla="*/ 1339515 f30 1"/>
                <a:gd name="f45" fmla="*/ 278693 f29 1"/>
                <a:gd name="f46" fmla="*/ 417726 f30 1"/>
                <a:gd name="f47" fmla="*/ 0 f29 1"/>
                <a:gd name="f48" fmla="*/ 206577 f30 1"/>
                <a:gd name="f49" fmla="*/ 0 f30 1"/>
                <a:gd name="f50" fmla="*/ 167977 f29 1"/>
                <a:gd name="f51" fmla="+- f31 0 f1"/>
                <a:gd name="f52" fmla="*/ f34 1 3848280"/>
                <a:gd name="f53" fmla="*/ f35 1 1251641"/>
                <a:gd name="f54" fmla="*/ f36 1 3848280"/>
                <a:gd name="f55" fmla="*/ f37 1 1251641"/>
                <a:gd name="f56" fmla="*/ f38 1 3848280"/>
                <a:gd name="f57" fmla="*/ f39 1 1251641"/>
                <a:gd name="f58" fmla="*/ f40 1 3848280"/>
                <a:gd name="f59" fmla="*/ f41 1 1251641"/>
                <a:gd name="f60" fmla="*/ f42 1 3848280"/>
                <a:gd name="f61" fmla="*/ f43 1 1251641"/>
                <a:gd name="f62" fmla="*/ f44 1 3848280"/>
                <a:gd name="f63" fmla="*/ f45 1 1251641"/>
                <a:gd name="f64" fmla="*/ f46 1 3848280"/>
                <a:gd name="f65" fmla="*/ f47 1 1251641"/>
                <a:gd name="f66" fmla="*/ f48 1 3848280"/>
                <a:gd name="f67" fmla="*/ f49 1 3848280"/>
                <a:gd name="f68" fmla="*/ f50 1 1251641"/>
                <a:gd name="f69" fmla="*/ f25 1 f32"/>
                <a:gd name="f70" fmla="*/ f26 1 f32"/>
                <a:gd name="f71" fmla="*/ f25 1 f33"/>
                <a:gd name="f72" fmla="*/ f27 1 f33"/>
                <a:gd name="f73" fmla="*/ f52 1 f32"/>
                <a:gd name="f74" fmla="*/ f53 1 f33"/>
                <a:gd name="f75" fmla="*/ f54 1 f32"/>
                <a:gd name="f76" fmla="*/ f55 1 f33"/>
                <a:gd name="f77" fmla="*/ f56 1 f32"/>
                <a:gd name="f78" fmla="*/ f57 1 f33"/>
                <a:gd name="f79" fmla="*/ f58 1 f32"/>
                <a:gd name="f80" fmla="*/ f59 1 f33"/>
                <a:gd name="f81" fmla="*/ f60 1 f32"/>
                <a:gd name="f82" fmla="*/ f61 1 f33"/>
                <a:gd name="f83" fmla="*/ f62 1 f32"/>
                <a:gd name="f84" fmla="*/ f63 1 f33"/>
                <a:gd name="f85" fmla="*/ f64 1 f32"/>
                <a:gd name="f86" fmla="*/ f65 1 f33"/>
                <a:gd name="f87" fmla="*/ f66 1 f32"/>
                <a:gd name="f88" fmla="*/ f67 1 f32"/>
                <a:gd name="f89" fmla="*/ f68 1 f33"/>
                <a:gd name="f90" fmla="*/ f69 f23 1"/>
                <a:gd name="f91" fmla="*/ f70 f23 1"/>
                <a:gd name="f92" fmla="*/ f72 f24 1"/>
                <a:gd name="f93" fmla="*/ f71 f24 1"/>
                <a:gd name="f94" fmla="*/ f73 f23 1"/>
                <a:gd name="f95" fmla="*/ f74 f24 1"/>
                <a:gd name="f96" fmla="*/ f75 f23 1"/>
                <a:gd name="f97" fmla="*/ f76 f24 1"/>
                <a:gd name="f98" fmla="*/ f77 f23 1"/>
                <a:gd name="f99" fmla="*/ f78 f24 1"/>
                <a:gd name="f100" fmla="*/ f79 f23 1"/>
                <a:gd name="f101" fmla="*/ f80 f24 1"/>
                <a:gd name="f102" fmla="*/ f81 f23 1"/>
                <a:gd name="f103" fmla="*/ f82 f24 1"/>
                <a:gd name="f104" fmla="*/ f83 f23 1"/>
                <a:gd name="f105" fmla="*/ f84 f24 1"/>
                <a:gd name="f106" fmla="*/ f85 f23 1"/>
                <a:gd name="f107" fmla="*/ f86 f24 1"/>
                <a:gd name="f108" fmla="*/ f87 f23 1"/>
                <a:gd name="f109" fmla="*/ f88 f23 1"/>
                <a:gd name="f110" fmla="*/ f89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98" y="f99"/>
                </a:cxn>
                <a:cxn ang="f51">
                  <a:pos x="f98" y="f99"/>
                </a:cxn>
                <a:cxn ang="f51">
                  <a:pos x="f100" y="f101"/>
                </a:cxn>
                <a:cxn ang="f51">
                  <a:pos x="f100" y="f101"/>
                </a:cxn>
                <a:cxn ang="f51">
                  <a:pos x="f102" y="f103"/>
                </a:cxn>
                <a:cxn ang="f51">
                  <a:pos x="f104" y="f105"/>
                </a:cxn>
                <a:cxn ang="f51">
                  <a:pos x="f106" y="f107"/>
                </a:cxn>
                <a:cxn ang="f51">
                  <a:pos x="f108" y="f107"/>
                </a:cxn>
                <a:cxn ang="f51">
                  <a:pos x="f109" y="f110"/>
                </a:cxn>
                <a:cxn ang="f51">
                  <a:pos x="f94" y="f95"/>
                </a:cxn>
              </a:cxnLst>
              <a:rect l="f90" t="f93" r="f91" b="f92"/>
              <a:pathLst>
                <a:path w="3848280" h="1251641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5"/>
                  </a:lnTo>
                  <a:lnTo>
                    <a:pt x="f20" y="f5"/>
                  </a:lnTo>
                  <a:lnTo>
                    <a:pt x="f5" y="f21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" name="Freeform: Shape 65">
              <a:extLst>
                <a:ext uri="{FF2B5EF4-FFF2-40B4-BE49-F238E27FC236}">
                  <a16:creationId xmlns:a16="http://schemas.microsoft.com/office/drawing/2014/main" id="{E9DDD2BC-6A73-F4EF-151D-2B8AADFE79C4}"/>
                </a:ext>
              </a:extLst>
            </p:cNvPr>
            <p:cNvSpPr/>
            <p:nvPr/>
          </p:nvSpPr>
          <p:spPr>
            <a:xfrm>
              <a:off x="7764993" y="1699576"/>
              <a:ext cx="1953533" cy="8778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3533"/>
                <a:gd name="f7" fmla="val 877850"/>
                <a:gd name="f8" fmla="val 1176107"/>
                <a:gd name="f9" fmla="val 594968"/>
                <a:gd name="f10" fmla="val 1176869"/>
                <a:gd name="f11" fmla="val 1177631"/>
                <a:gd name="f12" fmla="val 595729"/>
                <a:gd name="f13" fmla="val 596364"/>
                <a:gd name="f14" fmla="val 596618"/>
                <a:gd name="f15" fmla="val 596872"/>
                <a:gd name="f16" fmla="val 597380"/>
                <a:gd name="f17" fmla="val 758120"/>
                <a:gd name="f18" fmla="val 1569327"/>
                <a:gd name="f19" fmla="val 1694899"/>
                <a:gd name="f20" fmla="val 776277"/>
                <a:gd name="f21" fmla="val 1695915"/>
                <a:gd name="f22" fmla="val 1696804"/>
                <a:gd name="f23" fmla="val 1699597"/>
                <a:gd name="f24" fmla="val 853219"/>
                <a:gd name="f25" fmla="val 590651"/>
                <a:gd name="f26" fmla="val 239587"/>
                <a:gd name="f27" fmla="val 1175853"/>
                <a:gd name="f28" fmla="val 595095"/>
                <a:gd name="f29" fmla="+- 0 0 -90"/>
                <a:gd name="f30" fmla="*/ f3 1 1953533"/>
                <a:gd name="f31" fmla="*/ f4 1 87785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953533"/>
                <a:gd name="f40" fmla="*/ f36 1 877850"/>
                <a:gd name="f41" fmla="*/ 1176107 f37 1"/>
                <a:gd name="f42" fmla="*/ 594968 f36 1"/>
                <a:gd name="f43" fmla="*/ 1176869 f37 1"/>
                <a:gd name="f44" fmla="*/ 1177631 f37 1"/>
                <a:gd name="f45" fmla="*/ 595729 f36 1"/>
                <a:gd name="f46" fmla="*/ 596618 f36 1"/>
                <a:gd name="f47" fmla="*/ 597380 f36 1"/>
                <a:gd name="f48" fmla="*/ 758120 f36 1"/>
                <a:gd name="f49" fmla="*/ 1569327 f37 1"/>
                <a:gd name="f50" fmla="*/ 877850 f36 1"/>
                <a:gd name="f51" fmla="*/ 1694899 f37 1"/>
                <a:gd name="f52" fmla="*/ 776277 f36 1"/>
                <a:gd name="f53" fmla="*/ 1695915 f37 1"/>
                <a:gd name="f54" fmla="*/ 1696804 f37 1"/>
                <a:gd name="f55" fmla="*/ 1699597 f37 1"/>
                <a:gd name="f56" fmla="*/ 1953533 f37 1"/>
                <a:gd name="f57" fmla="*/ 853219 f36 1"/>
                <a:gd name="f58" fmla="*/ 590651 f36 1"/>
                <a:gd name="f59" fmla="*/ 0 f37 1"/>
                <a:gd name="f60" fmla="*/ 0 f36 1"/>
                <a:gd name="f61" fmla="*/ 239587 f36 1"/>
                <a:gd name="f62" fmla="*/ 1175853 f37 1"/>
                <a:gd name="f63" fmla="*/ 595095 f36 1"/>
                <a:gd name="f64" fmla="+- f38 0 f1"/>
                <a:gd name="f65" fmla="*/ f41 1 1953533"/>
                <a:gd name="f66" fmla="*/ f42 1 877850"/>
                <a:gd name="f67" fmla="*/ f43 1 1953533"/>
                <a:gd name="f68" fmla="*/ f44 1 1953533"/>
                <a:gd name="f69" fmla="*/ f45 1 877850"/>
                <a:gd name="f70" fmla="*/ f46 1 877850"/>
                <a:gd name="f71" fmla="*/ f47 1 877850"/>
                <a:gd name="f72" fmla="*/ f48 1 877850"/>
                <a:gd name="f73" fmla="*/ f49 1 1953533"/>
                <a:gd name="f74" fmla="*/ f50 1 877850"/>
                <a:gd name="f75" fmla="*/ f51 1 1953533"/>
                <a:gd name="f76" fmla="*/ f52 1 877850"/>
                <a:gd name="f77" fmla="*/ f53 1 1953533"/>
                <a:gd name="f78" fmla="*/ f54 1 1953533"/>
                <a:gd name="f79" fmla="*/ f55 1 1953533"/>
                <a:gd name="f80" fmla="*/ f56 1 1953533"/>
                <a:gd name="f81" fmla="*/ f57 1 877850"/>
                <a:gd name="f82" fmla="*/ f58 1 877850"/>
                <a:gd name="f83" fmla="*/ f59 1 1953533"/>
                <a:gd name="f84" fmla="*/ f60 1 877850"/>
                <a:gd name="f85" fmla="*/ f61 1 877850"/>
                <a:gd name="f86" fmla="*/ f62 1 1953533"/>
                <a:gd name="f87" fmla="*/ f63 1 877850"/>
                <a:gd name="f88" fmla="*/ f32 1 f39"/>
                <a:gd name="f89" fmla="*/ f33 1 f39"/>
                <a:gd name="f90" fmla="*/ f32 1 f40"/>
                <a:gd name="f91" fmla="*/ f34 1 f40"/>
                <a:gd name="f92" fmla="*/ f65 1 f39"/>
                <a:gd name="f93" fmla="*/ f66 1 f40"/>
                <a:gd name="f94" fmla="*/ f67 1 f39"/>
                <a:gd name="f95" fmla="*/ f68 1 f39"/>
                <a:gd name="f96" fmla="*/ f69 1 f40"/>
                <a:gd name="f97" fmla="*/ f70 1 f40"/>
                <a:gd name="f98" fmla="*/ f71 1 f40"/>
                <a:gd name="f99" fmla="*/ f72 1 f40"/>
                <a:gd name="f100" fmla="*/ f73 1 f39"/>
                <a:gd name="f101" fmla="*/ f74 1 f40"/>
                <a:gd name="f102" fmla="*/ f75 1 f39"/>
                <a:gd name="f103" fmla="*/ f76 1 f40"/>
                <a:gd name="f104" fmla="*/ f77 1 f39"/>
                <a:gd name="f105" fmla="*/ f78 1 f39"/>
                <a:gd name="f106" fmla="*/ f79 1 f39"/>
                <a:gd name="f107" fmla="*/ f80 1 f39"/>
                <a:gd name="f108" fmla="*/ f81 1 f40"/>
                <a:gd name="f109" fmla="*/ f82 1 f40"/>
                <a:gd name="f110" fmla="*/ f83 1 f39"/>
                <a:gd name="f111" fmla="*/ f84 1 f40"/>
                <a:gd name="f112" fmla="*/ f85 1 f40"/>
                <a:gd name="f113" fmla="*/ f86 1 f39"/>
                <a:gd name="f114" fmla="*/ f87 1 f40"/>
                <a:gd name="f115" fmla="*/ f88 f30 1"/>
                <a:gd name="f116" fmla="*/ f89 f30 1"/>
                <a:gd name="f117" fmla="*/ f91 f31 1"/>
                <a:gd name="f118" fmla="*/ f90 f31 1"/>
                <a:gd name="f119" fmla="*/ f92 f30 1"/>
                <a:gd name="f120" fmla="*/ f93 f31 1"/>
                <a:gd name="f121" fmla="*/ f94 f30 1"/>
                <a:gd name="f122" fmla="*/ f95 f30 1"/>
                <a:gd name="f123" fmla="*/ f96 f31 1"/>
                <a:gd name="f124" fmla="*/ f97 f31 1"/>
                <a:gd name="f125" fmla="*/ f98 f31 1"/>
                <a:gd name="f126" fmla="*/ f99 f31 1"/>
                <a:gd name="f127" fmla="*/ f100 f30 1"/>
                <a:gd name="f128" fmla="*/ f101 f31 1"/>
                <a:gd name="f129" fmla="*/ f102 f30 1"/>
                <a:gd name="f130" fmla="*/ f103 f31 1"/>
                <a:gd name="f131" fmla="*/ f104 f30 1"/>
                <a:gd name="f132" fmla="*/ f105 f30 1"/>
                <a:gd name="f133" fmla="*/ f106 f30 1"/>
                <a:gd name="f134" fmla="*/ f107 f30 1"/>
                <a:gd name="f135" fmla="*/ f108 f31 1"/>
                <a:gd name="f136" fmla="*/ f109 f31 1"/>
                <a:gd name="f137" fmla="*/ f110 f30 1"/>
                <a:gd name="f138" fmla="*/ f111 f31 1"/>
                <a:gd name="f139" fmla="*/ f112 f31 1"/>
                <a:gd name="f140" fmla="*/ f113 f30 1"/>
                <a:gd name="f141" fmla="*/ f11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19" y="f120"/>
                </a:cxn>
                <a:cxn ang="f64">
                  <a:pos x="f119" y="f120"/>
                </a:cxn>
                <a:cxn ang="f64">
                  <a:pos x="f121" y="f120"/>
                </a:cxn>
                <a:cxn ang="f64">
                  <a:pos x="f122" y="f120"/>
                </a:cxn>
                <a:cxn ang="f64">
                  <a:pos x="f122" y="f120"/>
                </a:cxn>
                <a:cxn ang="f64">
                  <a:pos x="f122" y="f120"/>
                </a:cxn>
                <a:cxn ang="f64">
                  <a:pos x="f122" y="f120"/>
                </a:cxn>
                <a:cxn ang="f64">
                  <a:pos x="f122" y="f123"/>
                </a:cxn>
                <a:cxn ang="f64">
                  <a:pos x="f122" y="f123"/>
                </a:cxn>
                <a:cxn ang="f64">
                  <a:pos x="f122" y="f124"/>
                </a:cxn>
                <a:cxn ang="f64">
                  <a:pos x="f122" y="f125"/>
                </a:cxn>
                <a:cxn ang="f64">
                  <a:pos x="f122" y="f125"/>
                </a:cxn>
                <a:cxn ang="f64">
                  <a:pos x="f122" y="f126"/>
                </a:cxn>
                <a:cxn ang="f64">
                  <a:pos x="f127" y="f128"/>
                </a:cxn>
                <a:cxn ang="f64">
                  <a:pos x="f129" y="f130"/>
                </a:cxn>
                <a:cxn ang="f64">
                  <a:pos x="f129" y="f130"/>
                </a:cxn>
                <a:cxn ang="f64">
                  <a:pos x="f131" y="f130"/>
                </a:cxn>
                <a:cxn ang="f64">
                  <a:pos x="f132" y="f130"/>
                </a:cxn>
                <a:cxn ang="f64">
                  <a:pos x="f133" y="f130"/>
                </a:cxn>
                <a:cxn ang="f64">
                  <a:pos x="f134" y="f135"/>
                </a:cxn>
                <a:cxn ang="f64">
                  <a:pos x="f134" y="f136"/>
                </a:cxn>
                <a:cxn ang="f64">
                  <a:pos x="f137" y="f138"/>
                </a:cxn>
                <a:cxn ang="f64">
                  <a:pos x="f137" y="f139"/>
                </a:cxn>
                <a:cxn ang="f64">
                  <a:pos x="f140" y="f141"/>
                </a:cxn>
              </a:cxnLst>
              <a:rect l="f115" t="f118" r="f116" b="f117"/>
              <a:pathLst>
                <a:path w="1953533" h="877850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1" y="f9"/>
                  </a:lnTo>
                  <a:lnTo>
                    <a:pt x="f11" y="f9"/>
                  </a:lnTo>
                  <a:lnTo>
                    <a:pt x="f11" y="f9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1" y="f12"/>
                    <a:pt x="f11" y="f13"/>
                    <a:pt x="f11" y="f14"/>
                  </a:cubicBezTo>
                  <a:cubicBezTo>
                    <a:pt x="f11" y="f15"/>
                    <a:pt x="f11" y="f14"/>
                    <a:pt x="f11" y="f16"/>
                  </a:cubicBezTo>
                  <a:lnTo>
                    <a:pt x="f11" y="f16"/>
                  </a:lnTo>
                  <a:lnTo>
                    <a:pt x="f11" y="f17"/>
                  </a:lnTo>
                  <a:lnTo>
                    <a:pt x="f18" y="f7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21" y="f20"/>
                  </a:lnTo>
                  <a:lnTo>
                    <a:pt x="f22" y="f20"/>
                  </a:lnTo>
                  <a:lnTo>
                    <a:pt x="f23" y="f20"/>
                  </a:lnTo>
                  <a:lnTo>
                    <a:pt x="f6" y="f24"/>
                  </a:lnTo>
                  <a:lnTo>
                    <a:pt x="f6" y="f25"/>
                  </a:lnTo>
                  <a:lnTo>
                    <a:pt x="f5" y="f5"/>
                  </a:lnTo>
                  <a:lnTo>
                    <a:pt x="f5" y="f26"/>
                  </a:lnTo>
                  <a:lnTo>
                    <a:pt x="f27" y="f28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" name="Freeform: Shape 66">
              <a:extLst>
                <a:ext uri="{FF2B5EF4-FFF2-40B4-BE49-F238E27FC236}">
                  <a16:creationId xmlns:a16="http://schemas.microsoft.com/office/drawing/2014/main" id="{CA25A04C-A3AD-C466-0B6A-E671BD48B9C3}"/>
                </a:ext>
              </a:extLst>
            </p:cNvPr>
            <p:cNvSpPr/>
            <p:nvPr/>
          </p:nvSpPr>
          <p:spPr>
            <a:xfrm>
              <a:off x="9730468" y="2028166"/>
              <a:ext cx="320972" cy="5606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0976"/>
                <a:gd name="f7" fmla="val 560686"/>
                <a:gd name="f8" fmla="val 111986"/>
                <a:gd name="f9" fmla="val 390677"/>
                <a:gd name="f10" fmla="val 260663"/>
                <a:gd name="f11" fmla="val 526913"/>
                <a:gd name="f12" fmla="+- 0 0 -90"/>
                <a:gd name="f13" fmla="*/ f3 1 320976"/>
                <a:gd name="f14" fmla="*/ f4 1 56068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20976"/>
                <a:gd name="f23" fmla="*/ f19 1 560686"/>
                <a:gd name="f24" fmla="*/ 111986 f20 1"/>
                <a:gd name="f25" fmla="*/ 560686 f19 1"/>
                <a:gd name="f26" fmla="*/ 320976 f20 1"/>
                <a:gd name="f27" fmla="*/ 390677 f19 1"/>
                <a:gd name="f28" fmla="*/ 0 f19 1"/>
                <a:gd name="f29" fmla="*/ 0 f20 1"/>
                <a:gd name="f30" fmla="*/ 260663 f19 1"/>
                <a:gd name="f31" fmla="*/ 526913 f19 1"/>
                <a:gd name="f32" fmla="+- f21 0 f1"/>
                <a:gd name="f33" fmla="*/ f24 1 320976"/>
                <a:gd name="f34" fmla="*/ f25 1 560686"/>
                <a:gd name="f35" fmla="*/ f26 1 320976"/>
                <a:gd name="f36" fmla="*/ f27 1 560686"/>
                <a:gd name="f37" fmla="*/ f28 1 560686"/>
                <a:gd name="f38" fmla="*/ f29 1 320976"/>
                <a:gd name="f39" fmla="*/ f30 1 560686"/>
                <a:gd name="f40" fmla="*/ f31 1 560686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3"/>
                <a:gd name="f50" fmla="*/ f38 1 f22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4 1"/>
                <a:gd name="f62" fmla="*/ f50 f13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59" y="f61"/>
                </a:cxn>
                <a:cxn ang="f32">
                  <a:pos x="f62" y="f63"/>
                </a:cxn>
                <a:cxn ang="f32">
                  <a:pos x="f62" y="f64"/>
                </a:cxn>
                <a:cxn ang="f32">
                  <a:pos x="f57" y="f58"/>
                </a:cxn>
              </a:cxnLst>
              <a:rect l="f53" t="f56" r="f54" b="f55"/>
              <a:pathLst>
                <a:path w="320976" h="560686">
                  <a:moveTo>
                    <a:pt x="f8" y="f7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" name="Freeform: Shape 67">
              <a:extLst>
                <a:ext uri="{FF2B5EF4-FFF2-40B4-BE49-F238E27FC236}">
                  <a16:creationId xmlns:a16="http://schemas.microsoft.com/office/drawing/2014/main" id="{645B78C5-5669-91FC-4AF8-3219190FD23D}"/>
                </a:ext>
              </a:extLst>
            </p:cNvPr>
            <p:cNvSpPr/>
            <p:nvPr/>
          </p:nvSpPr>
          <p:spPr>
            <a:xfrm>
              <a:off x="7769309" y="1415939"/>
              <a:ext cx="2277048" cy="8651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77048"/>
                <a:gd name="f7" fmla="val 865153"/>
                <a:gd name="f8" fmla="val 2277049"/>
                <a:gd name="f9" fmla="val 603220"/>
                <a:gd name="f10" fmla="val 281489"/>
                <a:gd name="f11" fmla="val 274503"/>
                <a:gd name="f12" fmla="val 1954549"/>
                <a:gd name="f13" fmla="val 865154"/>
                <a:gd name="f14" fmla="+- 0 0 -90"/>
                <a:gd name="f15" fmla="*/ f3 1 2277048"/>
                <a:gd name="f16" fmla="*/ f4 1 86515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277048"/>
                <a:gd name="f25" fmla="*/ f21 1 865153"/>
                <a:gd name="f26" fmla="*/ 2277049 f22 1"/>
                <a:gd name="f27" fmla="*/ 603220 f21 1"/>
                <a:gd name="f28" fmla="*/ 281489 f22 1"/>
                <a:gd name="f29" fmla="*/ 0 f21 1"/>
                <a:gd name="f30" fmla="*/ 0 f22 1"/>
                <a:gd name="f31" fmla="*/ 274503 f21 1"/>
                <a:gd name="f32" fmla="*/ 1954549 f22 1"/>
                <a:gd name="f33" fmla="*/ 865154 f21 1"/>
                <a:gd name="f34" fmla="+- f23 0 f1"/>
                <a:gd name="f35" fmla="*/ f26 1 2277048"/>
                <a:gd name="f36" fmla="*/ f27 1 865153"/>
                <a:gd name="f37" fmla="*/ f28 1 2277048"/>
                <a:gd name="f38" fmla="*/ f29 1 865153"/>
                <a:gd name="f39" fmla="*/ f30 1 2277048"/>
                <a:gd name="f40" fmla="*/ f31 1 865153"/>
                <a:gd name="f41" fmla="*/ f32 1 2277048"/>
                <a:gd name="f42" fmla="*/ f33 1 86515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2277048" h="865153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" name="Freeform: Shape 68">
              <a:extLst>
                <a:ext uri="{FF2B5EF4-FFF2-40B4-BE49-F238E27FC236}">
                  <a16:creationId xmlns:a16="http://schemas.microsoft.com/office/drawing/2014/main" id="{882A68DF-DF1B-8043-6E7F-56CB7488BF41}"/>
                </a:ext>
              </a:extLst>
            </p:cNvPr>
            <p:cNvSpPr/>
            <p:nvPr/>
          </p:nvSpPr>
          <p:spPr>
            <a:xfrm>
              <a:off x="7809945" y="2915674"/>
              <a:ext cx="28190" cy="2167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87"/>
                <a:gd name="f7" fmla="val 216732"/>
                <a:gd name="f8" fmla="val 193625"/>
                <a:gd name="f9" fmla="val 22854"/>
                <a:gd name="f10" fmla="val 216733"/>
                <a:gd name="f11" fmla="+- 0 0 -90"/>
                <a:gd name="f12" fmla="*/ f3 1 28187"/>
                <a:gd name="f13" fmla="*/ f4 1 21673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8187"/>
                <a:gd name="f22" fmla="*/ f18 1 216732"/>
                <a:gd name="f23" fmla="*/ 28187 f19 1"/>
                <a:gd name="f24" fmla="*/ 193625 f18 1"/>
                <a:gd name="f25" fmla="*/ 0 f18 1"/>
                <a:gd name="f26" fmla="*/ 0 f19 1"/>
                <a:gd name="f27" fmla="*/ 22854 f18 1"/>
                <a:gd name="f28" fmla="*/ 216733 f18 1"/>
                <a:gd name="f29" fmla="+- f20 0 f1"/>
                <a:gd name="f30" fmla="*/ f23 1 28187"/>
                <a:gd name="f31" fmla="*/ f24 1 216732"/>
                <a:gd name="f32" fmla="*/ f25 1 216732"/>
                <a:gd name="f33" fmla="*/ f26 1 28187"/>
                <a:gd name="f34" fmla="*/ f27 1 216732"/>
                <a:gd name="f35" fmla="*/ f28 1 216732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4"/>
                </a:cxn>
                <a:cxn ang="f29">
                  <a:pos x="f53" y="f55"/>
                </a:cxn>
                <a:cxn ang="f29">
                  <a:pos x="f50" y="f51"/>
                </a:cxn>
              </a:cxnLst>
              <a:rect l="f46" t="f49" r="f47" b="f48"/>
              <a:pathLst>
                <a:path w="28187" h="216732">
                  <a:moveTo>
                    <a:pt x="f6" y="f8"/>
                  </a:moveTo>
                  <a:lnTo>
                    <a:pt x="f6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" name="Freeform: Shape 69">
              <a:extLst>
                <a:ext uri="{FF2B5EF4-FFF2-40B4-BE49-F238E27FC236}">
                  <a16:creationId xmlns:a16="http://schemas.microsoft.com/office/drawing/2014/main" id="{5200D4F2-B4D9-583D-58D3-1BB023E98C89}"/>
                </a:ext>
              </a:extLst>
            </p:cNvPr>
            <p:cNvSpPr/>
            <p:nvPr/>
          </p:nvSpPr>
          <p:spPr>
            <a:xfrm>
              <a:off x="7575813" y="2947284"/>
              <a:ext cx="223333" cy="2296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3337"/>
                <a:gd name="f7" fmla="val 229683"/>
                <a:gd name="f8" fmla="val 223338"/>
                <a:gd name="f9" fmla="val 181690"/>
                <a:gd name="f10" fmla="val 211400"/>
                <a:gd name="f11" fmla="val 179279"/>
                <a:gd name="f12" fmla="val 194006"/>
                <a:gd name="f13" fmla="+- 0 0 -90"/>
                <a:gd name="f14" fmla="*/ f3 1 223337"/>
                <a:gd name="f15" fmla="*/ f4 1 22968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23337"/>
                <a:gd name="f24" fmla="*/ f20 1 229683"/>
                <a:gd name="f25" fmla="*/ 223338 f21 1"/>
                <a:gd name="f26" fmla="*/ 0 f20 1"/>
                <a:gd name="f27" fmla="*/ 0 f21 1"/>
                <a:gd name="f28" fmla="*/ 181690 f20 1"/>
                <a:gd name="f29" fmla="*/ 211400 f20 1"/>
                <a:gd name="f30" fmla="*/ 179279 f21 1"/>
                <a:gd name="f31" fmla="*/ 229683 f20 1"/>
                <a:gd name="f32" fmla="*/ 194006 f20 1"/>
                <a:gd name="f33" fmla="+- f22 0 f1"/>
                <a:gd name="f34" fmla="*/ f25 1 223337"/>
                <a:gd name="f35" fmla="*/ f26 1 229683"/>
                <a:gd name="f36" fmla="*/ f27 1 223337"/>
                <a:gd name="f37" fmla="*/ f28 1 229683"/>
                <a:gd name="f38" fmla="*/ f29 1 229683"/>
                <a:gd name="f39" fmla="*/ f30 1 223337"/>
                <a:gd name="f40" fmla="*/ f31 1 229683"/>
                <a:gd name="f41" fmla="*/ f32 1 229683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4"/>
                <a:gd name="f51" fmla="*/ f39 1 f23"/>
                <a:gd name="f52" fmla="*/ f40 1 f24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5 1"/>
                <a:gd name="f63" fmla="*/ f51 f14 1"/>
                <a:gd name="f64" fmla="*/ f52 f15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0" y="f62"/>
                </a:cxn>
                <a:cxn ang="f33">
                  <a:pos x="f63" y="f64"/>
                </a:cxn>
                <a:cxn ang="f33">
                  <a:pos x="f58" y="f65"/>
                </a:cxn>
                <a:cxn ang="f33">
                  <a:pos x="f58" y="f59"/>
                </a:cxn>
              </a:cxnLst>
              <a:rect l="f54" t="f57" r="f55" b="f56"/>
              <a:pathLst>
                <a:path w="223337" h="229683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11" y="f7"/>
                  </a:lnTo>
                  <a:lnTo>
                    <a:pt x="f8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" name="Freeform: Shape 70">
              <a:extLst>
                <a:ext uri="{FF2B5EF4-FFF2-40B4-BE49-F238E27FC236}">
                  <a16:creationId xmlns:a16="http://schemas.microsoft.com/office/drawing/2014/main" id="{53E9AED1-9165-7248-A4CB-521AAF43C2F3}"/>
                </a:ext>
              </a:extLst>
            </p:cNvPr>
            <p:cNvSpPr/>
            <p:nvPr/>
          </p:nvSpPr>
          <p:spPr>
            <a:xfrm>
              <a:off x="7398437" y="2808378"/>
              <a:ext cx="433846" cy="1223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3850"/>
                <a:gd name="f7" fmla="val 122396"/>
                <a:gd name="f8" fmla="val 98907"/>
                <a:gd name="f9" fmla="val 404902"/>
                <a:gd name="f10" fmla="+- 0 0 -90"/>
                <a:gd name="f11" fmla="*/ f3 1 433850"/>
                <a:gd name="f12" fmla="*/ f4 1 12239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33850"/>
                <a:gd name="f21" fmla="*/ f17 1 122396"/>
                <a:gd name="f22" fmla="*/ 433850 f18 1"/>
                <a:gd name="f23" fmla="*/ 98907 f17 1"/>
                <a:gd name="f24" fmla="*/ 0 f18 1"/>
                <a:gd name="f25" fmla="*/ 0 f17 1"/>
                <a:gd name="f26" fmla="*/ 404902 f18 1"/>
                <a:gd name="f27" fmla="*/ 122396 f17 1"/>
                <a:gd name="f28" fmla="+- f19 0 f1"/>
                <a:gd name="f29" fmla="*/ f22 1 433850"/>
                <a:gd name="f30" fmla="*/ f23 1 122396"/>
                <a:gd name="f31" fmla="*/ f24 1 433850"/>
                <a:gd name="f32" fmla="*/ f25 1 122396"/>
                <a:gd name="f33" fmla="*/ f26 1 433850"/>
                <a:gd name="f34" fmla="*/ f27 1 122396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0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1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3" y="f54"/>
                </a:cxn>
                <a:cxn ang="f28">
                  <a:pos x="f49" y="f50"/>
                </a:cxn>
              </a:cxnLst>
              <a:rect l="f45" t="f48" r="f46" b="f47"/>
              <a:pathLst>
                <a:path w="433850" h="122396">
                  <a:moveTo>
                    <a:pt x="f6" y="f8"/>
                  </a:moveTo>
                  <a:lnTo>
                    <a:pt x="f5" y="f5"/>
                  </a:lnTo>
                  <a:lnTo>
                    <a:pt x="f9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" name="Freeform: Shape 71">
              <a:extLst>
                <a:ext uri="{FF2B5EF4-FFF2-40B4-BE49-F238E27FC236}">
                  <a16:creationId xmlns:a16="http://schemas.microsoft.com/office/drawing/2014/main" id="{F436F0A1-DF72-B7EC-F3B5-0B62B38166D1}"/>
                </a:ext>
              </a:extLst>
            </p:cNvPr>
            <p:cNvSpPr/>
            <p:nvPr/>
          </p:nvSpPr>
          <p:spPr>
            <a:xfrm>
              <a:off x="7058546" y="2777782"/>
              <a:ext cx="735525" cy="3435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35526"/>
                <a:gd name="f7" fmla="val 343572"/>
                <a:gd name="f8" fmla="val 735527"/>
                <a:gd name="f9" fmla="val 160486"/>
                <a:gd name="f10" fmla="val 204165"/>
                <a:gd name="f11" fmla="val 210511"/>
                <a:gd name="f12" fmla="val 510413"/>
                <a:gd name="f13" fmla="val 343573"/>
                <a:gd name="f14" fmla="+- 0 0 -90"/>
                <a:gd name="f15" fmla="*/ f3 1 735526"/>
                <a:gd name="f16" fmla="*/ f4 1 34357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735526"/>
                <a:gd name="f25" fmla="*/ f21 1 343572"/>
                <a:gd name="f26" fmla="*/ 735527 f22 1"/>
                <a:gd name="f27" fmla="*/ 160486 f21 1"/>
                <a:gd name="f28" fmla="*/ 204165 f22 1"/>
                <a:gd name="f29" fmla="*/ 0 f21 1"/>
                <a:gd name="f30" fmla="*/ 0 f22 1"/>
                <a:gd name="f31" fmla="*/ 210511 f21 1"/>
                <a:gd name="f32" fmla="*/ 510413 f22 1"/>
                <a:gd name="f33" fmla="*/ 343573 f21 1"/>
                <a:gd name="f34" fmla="+- f23 0 f1"/>
                <a:gd name="f35" fmla="*/ f26 1 735526"/>
                <a:gd name="f36" fmla="*/ f27 1 343572"/>
                <a:gd name="f37" fmla="*/ f28 1 735526"/>
                <a:gd name="f38" fmla="*/ f29 1 343572"/>
                <a:gd name="f39" fmla="*/ f30 1 735526"/>
                <a:gd name="f40" fmla="*/ f31 1 343572"/>
                <a:gd name="f41" fmla="*/ f32 1 735526"/>
                <a:gd name="f42" fmla="*/ f33 1 34357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735526" h="343572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" name="Freeform: Shape 72">
              <a:extLst>
                <a:ext uri="{FF2B5EF4-FFF2-40B4-BE49-F238E27FC236}">
                  <a16:creationId xmlns:a16="http://schemas.microsoft.com/office/drawing/2014/main" id="{8E5B6AC0-AA81-D903-D27E-FF8023C7ED5E}"/>
                </a:ext>
              </a:extLst>
            </p:cNvPr>
            <p:cNvSpPr/>
            <p:nvPr/>
          </p:nvSpPr>
          <p:spPr>
            <a:xfrm>
              <a:off x="5054602" y="505452"/>
              <a:ext cx="352592" cy="3812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2590"/>
                <a:gd name="f7" fmla="val 381281"/>
                <a:gd name="f8" fmla="val 116684"/>
                <a:gd name="f9" fmla="val 323766"/>
                <a:gd name="f10" fmla="val 116887"/>
                <a:gd name="f11" fmla="val 323713"/>
                <a:gd name="f12" fmla="val 117116"/>
                <a:gd name="f13" fmla="val 117319"/>
                <a:gd name="f14" fmla="val 118207"/>
                <a:gd name="f15" fmla="val 324401"/>
                <a:gd name="f16" fmla="val 325290"/>
                <a:gd name="f17" fmla="val 381282"/>
                <a:gd name="f18" fmla="val 352591"/>
                <a:gd name="f19" fmla="val 190831"/>
                <a:gd name="f20" fmla="val 288596"/>
                <a:gd name="f21" fmla="+- 0 0 -90"/>
                <a:gd name="f22" fmla="*/ f3 1 352590"/>
                <a:gd name="f23" fmla="*/ f4 1 38128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352590"/>
                <a:gd name="f32" fmla="*/ f28 1 381281"/>
                <a:gd name="f33" fmla="*/ 116684 f29 1"/>
                <a:gd name="f34" fmla="*/ 323766 f28 1"/>
                <a:gd name="f35" fmla="*/ 117319 f29 1"/>
                <a:gd name="f36" fmla="*/ 118207 f29 1"/>
                <a:gd name="f37" fmla="*/ 324401 f28 1"/>
                <a:gd name="f38" fmla="*/ 325290 f28 1"/>
                <a:gd name="f39" fmla="*/ 381282 f28 1"/>
                <a:gd name="f40" fmla="*/ 352591 f29 1"/>
                <a:gd name="f41" fmla="*/ 190831 f28 1"/>
                <a:gd name="f42" fmla="*/ 0 f28 1"/>
                <a:gd name="f43" fmla="*/ 0 f29 1"/>
                <a:gd name="f44" fmla="*/ 288596 f28 1"/>
                <a:gd name="f45" fmla="+- f30 0 f1"/>
                <a:gd name="f46" fmla="*/ f33 1 352590"/>
                <a:gd name="f47" fmla="*/ f34 1 381281"/>
                <a:gd name="f48" fmla="*/ f35 1 352590"/>
                <a:gd name="f49" fmla="*/ f36 1 352590"/>
                <a:gd name="f50" fmla="*/ f37 1 381281"/>
                <a:gd name="f51" fmla="*/ f38 1 381281"/>
                <a:gd name="f52" fmla="*/ f39 1 381281"/>
                <a:gd name="f53" fmla="*/ f40 1 352590"/>
                <a:gd name="f54" fmla="*/ f41 1 381281"/>
                <a:gd name="f55" fmla="*/ f42 1 381281"/>
                <a:gd name="f56" fmla="*/ f43 1 352590"/>
                <a:gd name="f57" fmla="*/ f44 1 381281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1"/>
                <a:gd name="f65" fmla="*/ f49 1 f31"/>
                <a:gd name="f66" fmla="*/ f50 1 f32"/>
                <a:gd name="f67" fmla="*/ f51 1 f32"/>
                <a:gd name="f68" fmla="*/ f52 1 f32"/>
                <a:gd name="f69" fmla="*/ f53 1 f31"/>
                <a:gd name="f70" fmla="*/ f54 1 f32"/>
                <a:gd name="f71" fmla="*/ f55 1 f32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2 1"/>
                <a:gd name="f81" fmla="*/ f65 f22 1"/>
                <a:gd name="f82" fmla="*/ f66 f23 1"/>
                <a:gd name="f83" fmla="*/ f67 f23 1"/>
                <a:gd name="f84" fmla="*/ f68 f23 1"/>
                <a:gd name="f85" fmla="*/ f69 f22 1"/>
                <a:gd name="f86" fmla="*/ f70 f23 1"/>
                <a:gd name="f87" fmla="*/ f71 f23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78" y="f79"/>
                </a:cxn>
                <a:cxn ang="f45">
                  <a:pos x="f80" y="f79"/>
                </a:cxn>
                <a:cxn ang="f45">
                  <a:pos x="f81" y="f79"/>
                </a:cxn>
                <a:cxn ang="f45">
                  <a:pos x="f81" y="f79"/>
                </a:cxn>
                <a:cxn ang="f45">
                  <a:pos x="f81" y="f79"/>
                </a:cxn>
                <a:cxn ang="f45">
                  <a:pos x="f81" y="f79"/>
                </a:cxn>
                <a:cxn ang="f45">
                  <a:pos x="f81" y="f82"/>
                </a:cxn>
                <a:cxn ang="f45">
                  <a:pos x="f81" y="f82"/>
                </a:cxn>
                <a:cxn ang="f45">
                  <a:pos x="f81" y="f82"/>
                </a:cxn>
                <a:cxn ang="f45">
                  <a:pos x="f81" y="f83"/>
                </a:cxn>
                <a:cxn ang="f45">
                  <a:pos x="f81" y="f83"/>
                </a:cxn>
                <a:cxn ang="f45">
                  <a:pos x="f81" y="f84"/>
                </a:cxn>
                <a:cxn ang="f45">
                  <a:pos x="f85" y="f86"/>
                </a:cxn>
                <a:cxn ang="f45">
                  <a:pos x="f85" y="f87"/>
                </a:cxn>
                <a:cxn ang="f45">
                  <a:pos x="f88" y="f89"/>
                </a:cxn>
              </a:cxnLst>
              <a:rect l="f74" t="f77" r="f75" b="f76"/>
              <a:pathLst>
                <a:path w="352590" h="38128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1"/>
                    <a:pt x="f13" y="f9"/>
                  </a:cubicBezTo>
                  <a:lnTo>
                    <a:pt x="f14" y="f9"/>
                  </a:lnTo>
                  <a:lnTo>
                    <a:pt x="f14" y="f9"/>
                  </a:lnTo>
                  <a:lnTo>
                    <a:pt x="f14" y="f9"/>
                  </a:lnTo>
                  <a:cubicBezTo>
                    <a:pt x="f14" y="f9"/>
                    <a:pt x="f14" y="f9"/>
                    <a:pt x="f14" y="f9"/>
                  </a:cubicBezTo>
                  <a:lnTo>
                    <a:pt x="f14" y="f15"/>
                  </a:lnTo>
                  <a:lnTo>
                    <a:pt x="f14" y="f15"/>
                  </a:lnTo>
                  <a:cubicBezTo>
                    <a:pt x="f14" y="f15"/>
                    <a:pt x="f14" y="f15"/>
                    <a:pt x="f14" y="f15"/>
                  </a:cubicBezTo>
                  <a:cubicBezTo>
                    <a:pt x="f14" y="f15"/>
                    <a:pt x="f14" y="f15"/>
                    <a:pt x="f14" y="f16"/>
                  </a:cubicBezTo>
                  <a:lnTo>
                    <a:pt x="f14" y="f16"/>
                  </a:lnTo>
                  <a:lnTo>
                    <a:pt x="f14" y="f17"/>
                  </a:lnTo>
                  <a:lnTo>
                    <a:pt x="f18" y="f19"/>
                  </a:lnTo>
                  <a:lnTo>
                    <a:pt x="f18" y="f5"/>
                  </a:lnTo>
                  <a:lnTo>
                    <a:pt x="f5" y="f20"/>
                  </a:lnTo>
                  <a:close/>
                </a:path>
              </a:pathLst>
            </a:custGeom>
            <a:solidFill>
              <a:srgbClr val="C6E3D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" name="Freeform: Shape 73">
              <a:extLst>
                <a:ext uri="{FF2B5EF4-FFF2-40B4-BE49-F238E27FC236}">
                  <a16:creationId xmlns:a16="http://schemas.microsoft.com/office/drawing/2014/main" id="{30933C32-D92E-86B3-F0AF-4C68FBFD93B5}"/>
                </a:ext>
              </a:extLst>
            </p:cNvPr>
            <p:cNvSpPr/>
            <p:nvPr/>
          </p:nvSpPr>
          <p:spPr>
            <a:xfrm>
              <a:off x="4882182" y="844832"/>
              <a:ext cx="280857" cy="4230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0854"/>
                <a:gd name="f7" fmla="val 423054"/>
                <a:gd name="f8" fmla="val 229049"/>
                <a:gd name="f9" fmla="val 167471"/>
                <a:gd name="f10" fmla="val 286692"/>
                <a:gd name="f11" fmla="val 231842"/>
                <a:gd name="f12" fmla="val 231080"/>
                <a:gd name="f13" fmla="val 230318"/>
                <a:gd name="f14" fmla="val 230445"/>
                <a:gd name="f15" fmla="val 168106"/>
                <a:gd name="f16" fmla="val 229683"/>
                <a:gd name="f17" fmla="val 138394"/>
                <a:gd name="f18" fmla="+- 0 0 -90"/>
                <a:gd name="f19" fmla="*/ f3 1 280854"/>
                <a:gd name="f20" fmla="*/ f4 1 42305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280854"/>
                <a:gd name="f29" fmla="*/ f25 1 423054"/>
                <a:gd name="f30" fmla="*/ 0 f26 1"/>
                <a:gd name="f31" fmla="*/ 229049 f25 1"/>
                <a:gd name="f32" fmla="*/ 423054 f25 1"/>
                <a:gd name="f33" fmla="*/ 167471 f26 1"/>
                <a:gd name="f34" fmla="*/ 286692 f25 1"/>
                <a:gd name="f35" fmla="*/ 231842 f25 1"/>
                <a:gd name="f36" fmla="*/ 231080 f25 1"/>
                <a:gd name="f37" fmla="*/ 230445 f25 1"/>
                <a:gd name="f38" fmla="*/ 168106 f26 1"/>
                <a:gd name="f39" fmla="*/ 229683 f25 1"/>
                <a:gd name="f40" fmla="*/ 280854 f26 1"/>
                <a:gd name="f41" fmla="*/ 138394 f25 1"/>
                <a:gd name="f42" fmla="*/ 0 f25 1"/>
                <a:gd name="f43" fmla="+- f27 0 f1"/>
                <a:gd name="f44" fmla="*/ f30 1 280854"/>
                <a:gd name="f45" fmla="*/ f31 1 423054"/>
                <a:gd name="f46" fmla="*/ f32 1 423054"/>
                <a:gd name="f47" fmla="*/ f33 1 280854"/>
                <a:gd name="f48" fmla="*/ f34 1 423054"/>
                <a:gd name="f49" fmla="*/ f35 1 423054"/>
                <a:gd name="f50" fmla="*/ f36 1 423054"/>
                <a:gd name="f51" fmla="*/ f37 1 423054"/>
                <a:gd name="f52" fmla="*/ f38 1 280854"/>
                <a:gd name="f53" fmla="*/ f39 1 423054"/>
                <a:gd name="f54" fmla="*/ f40 1 280854"/>
                <a:gd name="f55" fmla="*/ f41 1 423054"/>
                <a:gd name="f56" fmla="*/ f42 1 423054"/>
                <a:gd name="f57" fmla="*/ f21 1 f28"/>
                <a:gd name="f58" fmla="*/ f22 1 f28"/>
                <a:gd name="f59" fmla="*/ f21 1 f29"/>
                <a:gd name="f60" fmla="*/ f23 1 f29"/>
                <a:gd name="f61" fmla="*/ f44 1 f28"/>
                <a:gd name="f62" fmla="*/ f45 1 f29"/>
                <a:gd name="f63" fmla="*/ f46 1 f29"/>
                <a:gd name="f64" fmla="*/ f47 1 f28"/>
                <a:gd name="f65" fmla="*/ f48 1 f29"/>
                <a:gd name="f66" fmla="*/ f49 1 f29"/>
                <a:gd name="f67" fmla="*/ f50 1 f29"/>
                <a:gd name="f68" fmla="*/ f51 1 f29"/>
                <a:gd name="f69" fmla="*/ f52 1 f28"/>
                <a:gd name="f70" fmla="*/ f53 1 f29"/>
                <a:gd name="f71" fmla="*/ f54 1 f28"/>
                <a:gd name="f72" fmla="*/ f55 1 f29"/>
                <a:gd name="f73" fmla="*/ f56 1 f29"/>
                <a:gd name="f74" fmla="*/ f57 f19 1"/>
                <a:gd name="f75" fmla="*/ f58 f19 1"/>
                <a:gd name="f76" fmla="*/ f60 f20 1"/>
                <a:gd name="f77" fmla="*/ f59 f20 1"/>
                <a:gd name="f78" fmla="*/ f61 f19 1"/>
                <a:gd name="f79" fmla="*/ f62 f20 1"/>
                <a:gd name="f80" fmla="*/ f63 f20 1"/>
                <a:gd name="f81" fmla="*/ f64 f19 1"/>
                <a:gd name="f82" fmla="*/ f65 f20 1"/>
                <a:gd name="f83" fmla="*/ f66 f20 1"/>
                <a:gd name="f84" fmla="*/ f67 f20 1"/>
                <a:gd name="f85" fmla="*/ f68 f20 1"/>
                <a:gd name="f86" fmla="*/ f69 f19 1"/>
                <a:gd name="f87" fmla="*/ f70 f20 1"/>
                <a:gd name="f88" fmla="*/ f71 f19 1"/>
                <a:gd name="f89" fmla="*/ f72 f20 1"/>
                <a:gd name="f90" fmla="*/ f7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8" y="f79"/>
                </a:cxn>
                <a:cxn ang="f43">
                  <a:pos x="f78" y="f80"/>
                </a:cxn>
                <a:cxn ang="f43">
                  <a:pos x="f81" y="f82"/>
                </a:cxn>
                <a:cxn ang="f43">
                  <a:pos x="f81" y="f83"/>
                </a:cxn>
                <a:cxn ang="f43">
                  <a:pos x="f81" y="f83"/>
                </a:cxn>
                <a:cxn ang="f43">
                  <a:pos x="f81" y="f84"/>
                </a:cxn>
                <a:cxn ang="f43">
                  <a:pos x="f81" y="f84"/>
                </a:cxn>
                <a:cxn ang="f43">
                  <a:pos x="f81" y="f84"/>
                </a:cxn>
                <a:cxn ang="f43">
                  <a:pos x="f81" y="f84"/>
                </a:cxn>
                <a:cxn ang="f43">
                  <a:pos x="f81" y="f85"/>
                </a:cxn>
                <a:cxn ang="f43">
                  <a:pos x="f86" y="f87"/>
                </a:cxn>
                <a:cxn ang="f43">
                  <a:pos x="f86" y="f87"/>
                </a:cxn>
                <a:cxn ang="f43">
                  <a:pos x="f88" y="f89"/>
                </a:cxn>
                <a:cxn ang="f43">
                  <a:pos x="f88" y="f90"/>
                </a:cxn>
              </a:cxnLst>
              <a:rect l="f74" t="f77" r="f75" b="f76"/>
              <a:pathLst>
                <a:path w="280854" h="423054">
                  <a:moveTo>
                    <a:pt x="f5" y="f8"/>
                  </a:moveTo>
                  <a:lnTo>
                    <a:pt x="f5" y="f7"/>
                  </a:lnTo>
                  <a:lnTo>
                    <a:pt x="f9" y="f10"/>
                  </a:lnTo>
                  <a:lnTo>
                    <a:pt x="f9" y="f11"/>
                  </a:lnTo>
                  <a:lnTo>
                    <a:pt x="f9" y="f11"/>
                  </a:lnTo>
                  <a:cubicBezTo>
                    <a:pt x="f9" y="f11"/>
                    <a:pt x="f9" y="f11"/>
                    <a:pt x="f9" y="f12"/>
                  </a:cubicBezTo>
                  <a:cubicBezTo>
                    <a:pt x="f9" y="f13"/>
                    <a:pt x="f9" y="f12"/>
                    <a:pt x="f9" y="f12"/>
                  </a:cubicBezTo>
                  <a:lnTo>
                    <a:pt x="f9" y="f12"/>
                  </a:lnTo>
                  <a:lnTo>
                    <a:pt x="f9" y="f12"/>
                  </a:lnTo>
                  <a:lnTo>
                    <a:pt x="f9" y="f14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6" y="f17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F5999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" name="Freeform: Shape 74">
              <a:extLst>
                <a:ext uri="{FF2B5EF4-FFF2-40B4-BE49-F238E27FC236}">
                  <a16:creationId xmlns:a16="http://schemas.microsoft.com/office/drawing/2014/main" id="{1C9F8C7A-7A07-33E4-89E7-6C611A1B8EC1}"/>
                </a:ext>
              </a:extLst>
            </p:cNvPr>
            <p:cNvSpPr/>
            <p:nvPr/>
          </p:nvSpPr>
          <p:spPr>
            <a:xfrm>
              <a:off x="4762579" y="1039352"/>
              <a:ext cx="108813" cy="2324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811"/>
                <a:gd name="f7" fmla="val 232476"/>
                <a:gd name="f8" fmla="val 108812"/>
                <a:gd name="f9" fmla="val 232477"/>
                <a:gd name="f10" fmla="val 35805"/>
                <a:gd name="f11" fmla="val 196545"/>
                <a:gd name="f12" fmla="+- 0 0 -90"/>
                <a:gd name="f13" fmla="*/ f3 1 108811"/>
                <a:gd name="f14" fmla="*/ f4 1 23247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08811"/>
                <a:gd name="f23" fmla="*/ f19 1 232476"/>
                <a:gd name="f24" fmla="*/ 108812 f20 1"/>
                <a:gd name="f25" fmla="*/ 232477 f19 1"/>
                <a:gd name="f26" fmla="*/ 35805 f19 1"/>
                <a:gd name="f27" fmla="*/ 0 f20 1"/>
                <a:gd name="f28" fmla="*/ 0 f19 1"/>
                <a:gd name="f29" fmla="*/ 196545 f19 1"/>
                <a:gd name="f30" fmla="+- f21 0 f1"/>
                <a:gd name="f31" fmla="*/ f24 1 108811"/>
                <a:gd name="f32" fmla="*/ f25 1 232476"/>
                <a:gd name="f33" fmla="*/ f26 1 232476"/>
                <a:gd name="f34" fmla="*/ f27 1 108811"/>
                <a:gd name="f35" fmla="*/ f28 1 232476"/>
                <a:gd name="f36" fmla="*/ f29 1 232476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5"/>
                </a:cxn>
                <a:cxn ang="f30">
                  <a:pos x="f54" y="f56"/>
                </a:cxn>
                <a:cxn ang="f30">
                  <a:pos x="f51" y="f52"/>
                </a:cxn>
              </a:cxnLst>
              <a:rect l="f47" t="f50" r="f48" b="f49"/>
              <a:pathLst>
                <a:path w="108811" h="232476">
                  <a:moveTo>
                    <a:pt x="f8" y="f9"/>
                  </a:moveTo>
                  <a:lnTo>
                    <a:pt x="f8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" name="Freeform: Shape 75">
              <a:extLst>
                <a:ext uri="{FF2B5EF4-FFF2-40B4-BE49-F238E27FC236}">
                  <a16:creationId xmlns:a16="http://schemas.microsoft.com/office/drawing/2014/main" id="{61CAE78E-0702-E510-1F2F-B06A359477B4}"/>
                </a:ext>
              </a:extLst>
            </p:cNvPr>
            <p:cNvSpPr/>
            <p:nvPr/>
          </p:nvSpPr>
          <p:spPr>
            <a:xfrm>
              <a:off x="4070479" y="254056"/>
              <a:ext cx="1334685" cy="8124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4690"/>
                <a:gd name="f7" fmla="val 812462"/>
                <a:gd name="f8" fmla="val 971815"/>
                <a:gd name="f9" fmla="val 546593"/>
                <a:gd name="f10" fmla="val 970926"/>
                <a:gd name="f11" fmla="val 970164"/>
                <a:gd name="f12" fmla="val 545831"/>
                <a:gd name="f13" fmla="val 970139"/>
                <a:gd name="f14" fmla="val 545536"/>
                <a:gd name="f15" fmla="val 545238"/>
                <a:gd name="f16" fmla="val 544943"/>
                <a:gd name="f17" fmla="val 970114"/>
                <a:gd name="f18" fmla="val 544649"/>
                <a:gd name="f19" fmla="val 544347"/>
                <a:gd name="f20" fmla="val 544054"/>
                <a:gd name="f21" fmla="val 970101"/>
                <a:gd name="f22" fmla="val 543761"/>
                <a:gd name="f23" fmla="val 543458"/>
                <a:gd name="f24" fmla="val 543165"/>
                <a:gd name="f25" fmla="val 542830"/>
                <a:gd name="f26" fmla="val 542485"/>
                <a:gd name="f27" fmla="val 542149"/>
                <a:gd name="f28" fmla="val 541261"/>
                <a:gd name="f29" fmla="val 970799"/>
                <a:gd name="f30" fmla="val 540499"/>
                <a:gd name="f31" fmla="val 244665"/>
                <a:gd name="f32" fmla="val 1025396"/>
                <a:gd name="f33" fmla="val 151218"/>
                <a:gd name="f34" fmla="val 966736"/>
                <a:gd name="f35" fmla="val 133315"/>
                <a:gd name="f36" fmla="val 966444"/>
                <a:gd name="f37" fmla="val 133385"/>
                <a:gd name="f38" fmla="val 966140"/>
                <a:gd name="f39" fmla="val 965848"/>
                <a:gd name="f40" fmla="val 964832"/>
                <a:gd name="f41" fmla="val 132681"/>
                <a:gd name="f42" fmla="val 964806"/>
                <a:gd name="f43" fmla="val 132385"/>
                <a:gd name="f44" fmla="val 132088"/>
                <a:gd name="f45" fmla="val 131792"/>
                <a:gd name="f46" fmla="val 964756"/>
                <a:gd name="f47" fmla="val 131500"/>
                <a:gd name="f48" fmla="val 131195"/>
                <a:gd name="f49" fmla="val 130903"/>
                <a:gd name="f50" fmla="val 130611"/>
                <a:gd name="f51" fmla="val 130306"/>
                <a:gd name="f52" fmla="val 130014"/>
                <a:gd name="f53" fmla="val 964768"/>
                <a:gd name="f54" fmla="val 129679"/>
                <a:gd name="f55" fmla="val 129334"/>
                <a:gd name="f56" fmla="val 128999"/>
                <a:gd name="f57" fmla="val 128792"/>
                <a:gd name="f58" fmla="val 128571"/>
                <a:gd name="f59" fmla="val 128364"/>
                <a:gd name="f60" fmla="val 964857"/>
                <a:gd name="f61" fmla="val 128068"/>
                <a:gd name="f62" fmla="val 127771"/>
                <a:gd name="f63" fmla="val 127475"/>
                <a:gd name="f64" fmla="val 965467"/>
                <a:gd name="f65" fmla="val 126840"/>
                <a:gd name="f66" fmla="val 1017016"/>
                <a:gd name="f67" fmla="val 85068"/>
                <a:gd name="f68" fmla="val 735908"/>
                <a:gd name="f69" fmla="val 547355"/>
                <a:gd name="f70" fmla="val 805106"/>
                <a:gd name="f71" fmla="val 1088626"/>
                <a:gd name="f72" fmla="val 582144"/>
                <a:gd name="f73" fmla="+- 0 0 -90"/>
                <a:gd name="f74" fmla="*/ f3 1 1334690"/>
                <a:gd name="f75" fmla="*/ f4 1 812462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1334690"/>
                <a:gd name="f84" fmla="*/ f80 1 812462"/>
                <a:gd name="f85" fmla="*/ 971815 f81 1"/>
                <a:gd name="f86" fmla="*/ 546593 f80 1"/>
                <a:gd name="f87" fmla="*/ 970926 f81 1"/>
                <a:gd name="f88" fmla="*/ 970164 f81 1"/>
                <a:gd name="f89" fmla="*/ 545831 f80 1"/>
                <a:gd name="f90" fmla="*/ 544943 f80 1"/>
                <a:gd name="f91" fmla="*/ 544054 f80 1"/>
                <a:gd name="f92" fmla="*/ 543165 f80 1"/>
                <a:gd name="f93" fmla="*/ 542149 f80 1"/>
                <a:gd name="f94" fmla="*/ 541261 f80 1"/>
                <a:gd name="f95" fmla="*/ 970799 f81 1"/>
                <a:gd name="f96" fmla="*/ 540499 f80 1"/>
                <a:gd name="f97" fmla="*/ 1334690 f81 1"/>
                <a:gd name="f98" fmla="*/ 244665 f80 1"/>
                <a:gd name="f99" fmla="*/ 1025396 f81 1"/>
                <a:gd name="f100" fmla="*/ 151218 f80 1"/>
                <a:gd name="f101" fmla="*/ 966736 f81 1"/>
                <a:gd name="f102" fmla="*/ 133315 f80 1"/>
                <a:gd name="f103" fmla="*/ 965848 f81 1"/>
                <a:gd name="f104" fmla="*/ 964832 f81 1"/>
                <a:gd name="f105" fmla="*/ 132681 f80 1"/>
                <a:gd name="f106" fmla="*/ 131792 f80 1"/>
                <a:gd name="f107" fmla="*/ 130903 f80 1"/>
                <a:gd name="f108" fmla="*/ 130014 f80 1"/>
                <a:gd name="f109" fmla="*/ 128999 f80 1"/>
                <a:gd name="f110" fmla="*/ 128364 f80 1"/>
                <a:gd name="f111" fmla="*/ 127475 f80 1"/>
                <a:gd name="f112" fmla="*/ 965467 f81 1"/>
                <a:gd name="f113" fmla="*/ 126840 f80 1"/>
                <a:gd name="f114" fmla="*/ 1017016 f81 1"/>
                <a:gd name="f115" fmla="*/ 85068 f80 1"/>
                <a:gd name="f116" fmla="*/ 735908 f81 1"/>
                <a:gd name="f117" fmla="*/ 0 f80 1"/>
                <a:gd name="f118" fmla="*/ 0 f81 1"/>
                <a:gd name="f119" fmla="*/ 547355 f80 1"/>
                <a:gd name="f120" fmla="*/ 805106 f81 1"/>
                <a:gd name="f121" fmla="*/ 812462 f80 1"/>
                <a:gd name="f122" fmla="*/ 1088626 f81 1"/>
                <a:gd name="f123" fmla="*/ 582144 f80 1"/>
                <a:gd name="f124" fmla="+- f82 0 f1"/>
                <a:gd name="f125" fmla="*/ f85 1 1334690"/>
                <a:gd name="f126" fmla="*/ f86 1 812462"/>
                <a:gd name="f127" fmla="*/ f87 1 1334690"/>
                <a:gd name="f128" fmla="*/ f88 1 1334690"/>
                <a:gd name="f129" fmla="*/ f89 1 812462"/>
                <a:gd name="f130" fmla="*/ f90 1 812462"/>
                <a:gd name="f131" fmla="*/ f91 1 812462"/>
                <a:gd name="f132" fmla="*/ f92 1 812462"/>
                <a:gd name="f133" fmla="*/ f93 1 812462"/>
                <a:gd name="f134" fmla="*/ f94 1 812462"/>
                <a:gd name="f135" fmla="*/ f95 1 1334690"/>
                <a:gd name="f136" fmla="*/ f96 1 812462"/>
                <a:gd name="f137" fmla="*/ f97 1 1334690"/>
                <a:gd name="f138" fmla="*/ f98 1 812462"/>
                <a:gd name="f139" fmla="*/ f99 1 1334690"/>
                <a:gd name="f140" fmla="*/ f100 1 812462"/>
                <a:gd name="f141" fmla="*/ f101 1 1334690"/>
                <a:gd name="f142" fmla="*/ f102 1 812462"/>
                <a:gd name="f143" fmla="*/ f103 1 1334690"/>
                <a:gd name="f144" fmla="*/ f104 1 1334690"/>
                <a:gd name="f145" fmla="*/ f105 1 812462"/>
                <a:gd name="f146" fmla="*/ f106 1 812462"/>
                <a:gd name="f147" fmla="*/ f107 1 812462"/>
                <a:gd name="f148" fmla="*/ f108 1 812462"/>
                <a:gd name="f149" fmla="*/ f109 1 812462"/>
                <a:gd name="f150" fmla="*/ f110 1 812462"/>
                <a:gd name="f151" fmla="*/ f111 1 812462"/>
                <a:gd name="f152" fmla="*/ f112 1 1334690"/>
                <a:gd name="f153" fmla="*/ f113 1 812462"/>
                <a:gd name="f154" fmla="*/ f114 1 1334690"/>
                <a:gd name="f155" fmla="*/ f115 1 812462"/>
                <a:gd name="f156" fmla="*/ f116 1 1334690"/>
                <a:gd name="f157" fmla="*/ f117 1 812462"/>
                <a:gd name="f158" fmla="*/ f118 1 1334690"/>
                <a:gd name="f159" fmla="*/ f119 1 812462"/>
                <a:gd name="f160" fmla="*/ f120 1 1334690"/>
                <a:gd name="f161" fmla="*/ f121 1 812462"/>
                <a:gd name="f162" fmla="*/ f122 1 1334690"/>
                <a:gd name="f163" fmla="*/ f123 1 812462"/>
                <a:gd name="f164" fmla="*/ f76 1 f83"/>
                <a:gd name="f165" fmla="*/ f77 1 f83"/>
                <a:gd name="f166" fmla="*/ f76 1 f84"/>
                <a:gd name="f167" fmla="*/ f78 1 f84"/>
                <a:gd name="f168" fmla="*/ f125 1 f83"/>
                <a:gd name="f169" fmla="*/ f126 1 f84"/>
                <a:gd name="f170" fmla="*/ f127 1 f83"/>
                <a:gd name="f171" fmla="*/ f128 1 f83"/>
                <a:gd name="f172" fmla="*/ f129 1 f84"/>
                <a:gd name="f173" fmla="*/ f130 1 f84"/>
                <a:gd name="f174" fmla="*/ f131 1 f84"/>
                <a:gd name="f175" fmla="*/ f132 1 f84"/>
                <a:gd name="f176" fmla="*/ f133 1 f84"/>
                <a:gd name="f177" fmla="*/ f134 1 f84"/>
                <a:gd name="f178" fmla="*/ f135 1 f83"/>
                <a:gd name="f179" fmla="*/ f136 1 f84"/>
                <a:gd name="f180" fmla="*/ f137 1 f83"/>
                <a:gd name="f181" fmla="*/ f138 1 f84"/>
                <a:gd name="f182" fmla="*/ f139 1 f83"/>
                <a:gd name="f183" fmla="*/ f140 1 f84"/>
                <a:gd name="f184" fmla="*/ f141 1 f83"/>
                <a:gd name="f185" fmla="*/ f142 1 f84"/>
                <a:gd name="f186" fmla="*/ f143 1 f83"/>
                <a:gd name="f187" fmla="*/ f144 1 f83"/>
                <a:gd name="f188" fmla="*/ f145 1 f84"/>
                <a:gd name="f189" fmla="*/ f146 1 f84"/>
                <a:gd name="f190" fmla="*/ f147 1 f84"/>
                <a:gd name="f191" fmla="*/ f148 1 f84"/>
                <a:gd name="f192" fmla="*/ f149 1 f84"/>
                <a:gd name="f193" fmla="*/ f150 1 f84"/>
                <a:gd name="f194" fmla="*/ f151 1 f84"/>
                <a:gd name="f195" fmla="*/ f152 1 f83"/>
                <a:gd name="f196" fmla="*/ f153 1 f84"/>
                <a:gd name="f197" fmla="*/ f154 1 f83"/>
                <a:gd name="f198" fmla="*/ f155 1 f84"/>
                <a:gd name="f199" fmla="*/ f156 1 f83"/>
                <a:gd name="f200" fmla="*/ f157 1 f84"/>
                <a:gd name="f201" fmla="*/ f158 1 f83"/>
                <a:gd name="f202" fmla="*/ f159 1 f84"/>
                <a:gd name="f203" fmla="*/ f160 1 f83"/>
                <a:gd name="f204" fmla="*/ f161 1 f84"/>
                <a:gd name="f205" fmla="*/ f162 1 f83"/>
                <a:gd name="f206" fmla="*/ f163 1 f84"/>
                <a:gd name="f207" fmla="*/ f164 f74 1"/>
                <a:gd name="f208" fmla="*/ f165 f74 1"/>
                <a:gd name="f209" fmla="*/ f167 f75 1"/>
                <a:gd name="f210" fmla="*/ f166 f75 1"/>
                <a:gd name="f211" fmla="*/ f168 f74 1"/>
                <a:gd name="f212" fmla="*/ f169 f75 1"/>
                <a:gd name="f213" fmla="*/ f170 f74 1"/>
                <a:gd name="f214" fmla="*/ f171 f74 1"/>
                <a:gd name="f215" fmla="*/ f172 f75 1"/>
                <a:gd name="f216" fmla="*/ f173 f75 1"/>
                <a:gd name="f217" fmla="*/ f174 f75 1"/>
                <a:gd name="f218" fmla="*/ f175 f75 1"/>
                <a:gd name="f219" fmla="*/ f176 f75 1"/>
                <a:gd name="f220" fmla="*/ f177 f75 1"/>
                <a:gd name="f221" fmla="*/ f178 f74 1"/>
                <a:gd name="f222" fmla="*/ f179 f75 1"/>
                <a:gd name="f223" fmla="*/ f180 f74 1"/>
                <a:gd name="f224" fmla="*/ f181 f75 1"/>
                <a:gd name="f225" fmla="*/ f182 f74 1"/>
                <a:gd name="f226" fmla="*/ f183 f75 1"/>
                <a:gd name="f227" fmla="*/ f184 f74 1"/>
                <a:gd name="f228" fmla="*/ f185 f75 1"/>
                <a:gd name="f229" fmla="*/ f186 f74 1"/>
                <a:gd name="f230" fmla="*/ f187 f74 1"/>
                <a:gd name="f231" fmla="*/ f188 f75 1"/>
                <a:gd name="f232" fmla="*/ f189 f75 1"/>
                <a:gd name="f233" fmla="*/ f190 f75 1"/>
                <a:gd name="f234" fmla="*/ f191 f75 1"/>
                <a:gd name="f235" fmla="*/ f192 f75 1"/>
                <a:gd name="f236" fmla="*/ f193 f75 1"/>
                <a:gd name="f237" fmla="*/ f194 f75 1"/>
                <a:gd name="f238" fmla="*/ f195 f74 1"/>
                <a:gd name="f239" fmla="*/ f196 f75 1"/>
                <a:gd name="f240" fmla="*/ f197 f74 1"/>
                <a:gd name="f241" fmla="*/ f198 f75 1"/>
                <a:gd name="f242" fmla="*/ f199 f74 1"/>
                <a:gd name="f243" fmla="*/ f200 f75 1"/>
                <a:gd name="f244" fmla="*/ f201 f74 1"/>
                <a:gd name="f245" fmla="*/ f202 f75 1"/>
                <a:gd name="f246" fmla="*/ f203 f74 1"/>
                <a:gd name="f247" fmla="*/ f204 f75 1"/>
                <a:gd name="f248" fmla="*/ f205 f74 1"/>
                <a:gd name="f249" fmla="*/ f206 f7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4">
                  <a:pos x="f211" y="f212"/>
                </a:cxn>
                <a:cxn ang="f124">
                  <a:pos x="f211" y="f212"/>
                </a:cxn>
                <a:cxn ang="f124">
                  <a:pos x="f213" y="f212"/>
                </a:cxn>
                <a:cxn ang="f124">
                  <a:pos x="f214" y="f215"/>
                </a:cxn>
                <a:cxn ang="f124">
                  <a:pos x="f214" y="f215"/>
                </a:cxn>
                <a:cxn ang="f124">
                  <a:pos x="f214" y="f215"/>
                </a:cxn>
                <a:cxn ang="f124">
                  <a:pos x="f214" y="f216"/>
                </a:cxn>
                <a:cxn ang="f124">
                  <a:pos x="f214" y="f217"/>
                </a:cxn>
                <a:cxn ang="f124">
                  <a:pos x="f214" y="f218"/>
                </a:cxn>
                <a:cxn ang="f124">
                  <a:pos x="f214" y="f219"/>
                </a:cxn>
                <a:cxn ang="f124">
                  <a:pos x="f214" y="f219"/>
                </a:cxn>
                <a:cxn ang="f124">
                  <a:pos x="f214" y="f219"/>
                </a:cxn>
                <a:cxn ang="f124">
                  <a:pos x="f214" y="f220"/>
                </a:cxn>
                <a:cxn ang="f124">
                  <a:pos x="f221" y="f222"/>
                </a:cxn>
                <a:cxn ang="f124">
                  <a:pos x="f221" y="f222"/>
                </a:cxn>
                <a:cxn ang="f124">
                  <a:pos x="f223" y="f224"/>
                </a:cxn>
                <a:cxn ang="f124">
                  <a:pos x="f225" y="f226"/>
                </a:cxn>
                <a:cxn ang="f124">
                  <a:pos x="f225" y="f226"/>
                </a:cxn>
                <a:cxn ang="f124">
                  <a:pos x="f227" y="f228"/>
                </a:cxn>
                <a:cxn ang="f124">
                  <a:pos x="f227" y="f228"/>
                </a:cxn>
                <a:cxn ang="f124">
                  <a:pos x="f229" y="f228"/>
                </a:cxn>
                <a:cxn ang="f124">
                  <a:pos x="f230" y="f231"/>
                </a:cxn>
                <a:cxn ang="f124">
                  <a:pos x="f230" y="f231"/>
                </a:cxn>
                <a:cxn ang="f124">
                  <a:pos x="f230" y="f231"/>
                </a:cxn>
                <a:cxn ang="f124">
                  <a:pos x="f230" y="f232"/>
                </a:cxn>
                <a:cxn ang="f124">
                  <a:pos x="f230" y="f233"/>
                </a:cxn>
                <a:cxn ang="f124">
                  <a:pos x="f230" y="f234"/>
                </a:cxn>
                <a:cxn ang="f124">
                  <a:pos x="f230" y="f235"/>
                </a:cxn>
                <a:cxn ang="f124">
                  <a:pos x="f230" y="f236"/>
                </a:cxn>
                <a:cxn ang="f124">
                  <a:pos x="f230" y="f236"/>
                </a:cxn>
                <a:cxn ang="f124">
                  <a:pos x="f230" y="f237"/>
                </a:cxn>
                <a:cxn ang="f124">
                  <a:pos x="f238" y="f239"/>
                </a:cxn>
                <a:cxn ang="f124">
                  <a:pos x="f238" y="f239"/>
                </a:cxn>
                <a:cxn ang="f124">
                  <a:pos x="f240" y="f241"/>
                </a:cxn>
                <a:cxn ang="f124">
                  <a:pos x="f242" y="f243"/>
                </a:cxn>
                <a:cxn ang="f124">
                  <a:pos x="f244" y="f245"/>
                </a:cxn>
                <a:cxn ang="f124">
                  <a:pos x="f246" y="f247"/>
                </a:cxn>
                <a:cxn ang="f124">
                  <a:pos x="f248" y="f249"/>
                </a:cxn>
              </a:cxnLst>
              <a:rect l="f207" t="f210" r="f208" b="f209"/>
              <a:pathLst>
                <a:path w="1334690" h="812462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cubicBezTo>
                    <a:pt x="f17" y="f18"/>
                    <a:pt x="f17" y="f19"/>
                    <a:pt x="f11" y="f20"/>
                  </a:cubicBezTo>
                  <a:cubicBezTo>
                    <a:pt x="f21" y="f22"/>
                    <a:pt x="f21" y="f23"/>
                    <a:pt x="f11" y="f24"/>
                  </a:cubicBezTo>
                  <a:cubicBezTo>
                    <a:pt x="f21" y="f25"/>
                    <a:pt x="f21" y="f26"/>
                    <a:pt x="f11" y="f27"/>
                  </a:cubicBezTo>
                  <a:lnTo>
                    <a:pt x="f11" y="f27"/>
                  </a:lnTo>
                  <a:lnTo>
                    <a:pt x="f11" y="f27"/>
                  </a:lnTo>
                  <a:lnTo>
                    <a:pt x="f11" y="f28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6" y="f31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38" y="f37"/>
                    <a:pt x="f39" y="f35"/>
                  </a:cubicBezTo>
                  <a:lnTo>
                    <a:pt x="f40" y="f41"/>
                  </a:lnTo>
                  <a:lnTo>
                    <a:pt x="f40" y="f41"/>
                  </a:lnTo>
                  <a:lnTo>
                    <a:pt x="f40" y="f41"/>
                  </a:lnTo>
                  <a:cubicBezTo>
                    <a:pt x="f42" y="f43"/>
                    <a:pt x="f42" y="f44"/>
                    <a:pt x="f40" y="f45"/>
                  </a:cubicBezTo>
                  <a:cubicBezTo>
                    <a:pt x="f46" y="f47"/>
                    <a:pt x="f46" y="f48"/>
                    <a:pt x="f40" y="f49"/>
                  </a:cubicBezTo>
                  <a:cubicBezTo>
                    <a:pt x="f46" y="f50"/>
                    <a:pt x="f46" y="f51"/>
                    <a:pt x="f40" y="f52"/>
                  </a:cubicBezTo>
                  <a:cubicBezTo>
                    <a:pt x="f53" y="f54"/>
                    <a:pt x="f53" y="f55"/>
                    <a:pt x="f40" y="f56"/>
                  </a:cubicBezTo>
                  <a:cubicBezTo>
                    <a:pt x="f53" y="f57"/>
                    <a:pt x="f53" y="f58"/>
                    <a:pt x="f40" y="f59"/>
                  </a:cubicBezTo>
                  <a:lnTo>
                    <a:pt x="f40" y="f59"/>
                  </a:lnTo>
                  <a:cubicBezTo>
                    <a:pt x="f60" y="f61"/>
                    <a:pt x="f60" y="f62"/>
                    <a:pt x="f40" y="f63"/>
                  </a:cubicBezTo>
                  <a:lnTo>
                    <a:pt x="f64" y="f65"/>
                  </a:lnTo>
                  <a:lnTo>
                    <a:pt x="f64" y="f65"/>
                  </a:lnTo>
                  <a:lnTo>
                    <a:pt x="f66" y="f67"/>
                  </a:lnTo>
                  <a:lnTo>
                    <a:pt x="f68" y="f5"/>
                  </a:lnTo>
                  <a:lnTo>
                    <a:pt x="f5" y="f69"/>
                  </a:lnTo>
                  <a:lnTo>
                    <a:pt x="f70" y="f7"/>
                  </a:lnTo>
                  <a:lnTo>
                    <a:pt x="f71" y="f72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" name="Freeform: Shape 76">
              <a:extLst>
                <a:ext uri="{FF2B5EF4-FFF2-40B4-BE49-F238E27FC236}">
                  <a16:creationId xmlns:a16="http://schemas.microsoft.com/office/drawing/2014/main" id="{71BFA72C-2DE9-D5A2-F10A-F4D657B46137}"/>
                </a:ext>
              </a:extLst>
            </p:cNvPr>
            <p:cNvSpPr/>
            <p:nvPr/>
          </p:nvSpPr>
          <p:spPr>
            <a:xfrm>
              <a:off x="5048640" y="343951"/>
              <a:ext cx="42656" cy="476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661"/>
                <a:gd name="f7" fmla="val 47612"/>
                <a:gd name="f8" fmla="val 47613"/>
                <a:gd name="f9" fmla="val 34535"/>
                <a:gd name="f10" fmla="+- 0 0 -90"/>
                <a:gd name="f11" fmla="*/ f3 1 42661"/>
                <a:gd name="f12" fmla="*/ f4 1 4761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42661"/>
                <a:gd name="f21" fmla="*/ f17 1 47612"/>
                <a:gd name="f22" fmla="*/ 42661 f18 1"/>
                <a:gd name="f23" fmla="*/ 47613 f17 1"/>
                <a:gd name="f24" fmla="*/ 0 f17 1"/>
                <a:gd name="f25" fmla="*/ 0 f18 1"/>
                <a:gd name="f26" fmla="*/ 34535 f17 1"/>
                <a:gd name="f27" fmla="+- f19 0 f1"/>
                <a:gd name="f28" fmla="*/ f22 1 42661"/>
                <a:gd name="f29" fmla="*/ f23 1 47612"/>
                <a:gd name="f30" fmla="*/ f24 1 47612"/>
                <a:gd name="f31" fmla="*/ f25 1 42661"/>
                <a:gd name="f32" fmla="*/ f26 1 47612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  <a:cxn ang="f27">
                  <a:pos x="f46" y="f47"/>
                </a:cxn>
              </a:cxnLst>
              <a:rect l="f42" t="f45" r="f43" b="f44"/>
              <a:pathLst>
                <a:path w="42661" h="47612">
                  <a:moveTo>
                    <a:pt x="f6" y="f8"/>
                  </a:moveTo>
                  <a:lnTo>
                    <a:pt x="f6" y="f5"/>
                  </a:lnTo>
                  <a:lnTo>
                    <a:pt x="f5" y="f9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" name="Freeform: Shape 77">
              <a:extLst>
                <a:ext uri="{FF2B5EF4-FFF2-40B4-BE49-F238E27FC236}">
                  <a16:creationId xmlns:a16="http://schemas.microsoft.com/office/drawing/2014/main" id="{8AC1F58A-37DF-C356-5CD1-0469D084175E}"/>
                </a:ext>
              </a:extLst>
            </p:cNvPr>
            <p:cNvSpPr/>
            <p:nvPr/>
          </p:nvSpPr>
          <p:spPr>
            <a:xfrm>
              <a:off x="3674333" y="0"/>
              <a:ext cx="300279" cy="1029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0279"/>
                <a:gd name="f7" fmla="val 102970"/>
                <a:gd name="f8" fmla="val 173692"/>
                <a:gd name="f9" fmla="val 300280"/>
                <a:gd name="f10" fmla="val 61833"/>
                <a:gd name="f11" fmla="val 50279"/>
                <a:gd name="f12" fmla="+- 0 0 -90"/>
                <a:gd name="f13" fmla="*/ f3 1 300279"/>
                <a:gd name="f14" fmla="*/ f4 1 10297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00279"/>
                <a:gd name="f23" fmla="*/ f19 1 102970"/>
                <a:gd name="f24" fmla="*/ 173692 f20 1"/>
                <a:gd name="f25" fmla="*/ 102970 f19 1"/>
                <a:gd name="f26" fmla="*/ 300280 f20 1"/>
                <a:gd name="f27" fmla="*/ 0 f19 1"/>
                <a:gd name="f28" fmla="*/ 61833 f20 1"/>
                <a:gd name="f29" fmla="*/ 0 f20 1"/>
                <a:gd name="f30" fmla="*/ 50279 f19 1"/>
                <a:gd name="f31" fmla="+- f21 0 f1"/>
                <a:gd name="f32" fmla="*/ f24 1 300279"/>
                <a:gd name="f33" fmla="*/ f25 1 102970"/>
                <a:gd name="f34" fmla="*/ f26 1 300279"/>
                <a:gd name="f35" fmla="*/ f27 1 102970"/>
                <a:gd name="f36" fmla="*/ f28 1 300279"/>
                <a:gd name="f37" fmla="*/ f29 1 300279"/>
                <a:gd name="f38" fmla="*/ f30 1 102970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2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3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8" y="f57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300279" h="102970">
                  <a:moveTo>
                    <a:pt x="f8" y="f7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5" y="f11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61B3B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" name="Freeform: Shape 78">
              <a:extLst>
                <a:ext uri="{FF2B5EF4-FFF2-40B4-BE49-F238E27FC236}">
                  <a16:creationId xmlns:a16="http://schemas.microsoft.com/office/drawing/2014/main" id="{0156A085-2FE6-E7F9-EE79-426B4F8E9373}"/>
                </a:ext>
              </a:extLst>
            </p:cNvPr>
            <p:cNvSpPr/>
            <p:nvPr/>
          </p:nvSpPr>
          <p:spPr>
            <a:xfrm>
              <a:off x="3499244" y="176863"/>
              <a:ext cx="535298" cy="515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5298"/>
                <a:gd name="f7" fmla="val 515359"/>
                <a:gd name="f8" fmla="val 472952"/>
                <a:gd name="f9" fmla="val 140300"/>
                <a:gd name="f10" fmla="val 193879"/>
                <a:gd name="f11" fmla="val 435370"/>
                <a:gd name="f12" fmla="+- 0 0 -90"/>
                <a:gd name="f13" fmla="*/ f3 1 535298"/>
                <a:gd name="f14" fmla="*/ f4 1 51535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535298"/>
                <a:gd name="f23" fmla="*/ f19 1 515359"/>
                <a:gd name="f24" fmla="*/ 0 f20 1"/>
                <a:gd name="f25" fmla="*/ 472952 f19 1"/>
                <a:gd name="f26" fmla="*/ 140300 f20 1"/>
                <a:gd name="f27" fmla="*/ 515359 f19 1"/>
                <a:gd name="f28" fmla="*/ 535298 f20 1"/>
                <a:gd name="f29" fmla="*/ 193879 f19 1"/>
                <a:gd name="f30" fmla="*/ 0 f19 1"/>
                <a:gd name="f31" fmla="*/ 435370 f19 1"/>
                <a:gd name="f32" fmla="+- f21 0 f1"/>
                <a:gd name="f33" fmla="*/ f24 1 535298"/>
                <a:gd name="f34" fmla="*/ f25 1 515359"/>
                <a:gd name="f35" fmla="*/ f26 1 535298"/>
                <a:gd name="f36" fmla="*/ f27 1 515359"/>
                <a:gd name="f37" fmla="*/ f28 1 535298"/>
                <a:gd name="f38" fmla="*/ f29 1 515359"/>
                <a:gd name="f39" fmla="*/ f30 1 515359"/>
                <a:gd name="f40" fmla="*/ f31 1 515359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3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4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1" y="f63"/>
                </a:cxn>
                <a:cxn ang="f32">
                  <a:pos x="f57" y="f64"/>
                </a:cxn>
                <a:cxn ang="f32">
                  <a:pos x="f57" y="f58"/>
                </a:cxn>
              </a:cxnLst>
              <a:rect l="f53" t="f56" r="f54" b="f55"/>
              <a:pathLst>
                <a:path w="535298" h="515359">
                  <a:moveTo>
                    <a:pt x="f5" y="f8"/>
                  </a:moveTo>
                  <a:lnTo>
                    <a:pt x="f9" y="f7"/>
                  </a:lnTo>
                  <a:lnTo>
                    <a:pt x="f6" y="f10"/>
                  </a:lnTo>
                  <a:lnTo>
                    <a:pt x="f6" y="f5"/>
                  </a:lnTo>
                  <a:lnTo>
                    <a:pt x="f5" y="f11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" name="Freeform: Shape 79">
              <a:extLst>
                <a:ext uri="{FF2B5EF4-FFF2-40B4-BE49-F238E27FC236}">
                  <a16:creationId xmlns:a16="http://schemas.microsoft.com/office/drawing/2014/main" id="{5CB83DF7-FA76-737D-0EAE-D3B2AD5146E2}"/>
                </a:ext>
              </a:extLst>
            </p:cNvPr>
            <p:cNvSpPr/>
            <p:nvPr/>
          </p:nvSpPr>
          <p:spPr>
            <a:xfrm>
              <a:off x="2244925" y="237936"/>
              <a:ext cx="1243401" cy="4085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3399"/>
                <a:gd name="f7" fmla="val 408579"/>
                <a:gd name="f8" fmla="val 1243400"/>
                <a:gd name="f9" fmla="val 375696"/>
                <a:gd name="f10" fmla="val 32504"/>
                <a:gd name="f11" fmla="val 408580"/>
                <a:gd name="f12" fmla="+- 0 0 -90"/>
                <a:gd name="f13" fmla="*/ f3 1 1243399"/>
                <a:gd name="f14" fmla="*/ f4 1 40857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43399"/>
                <a:gd name="f23" fmla="*/ f19 1 408579"/>
                <a:gd name="f24" fmla="*/ 1243400 f20 1"/>
                <a:gd name="f25" fmla="*/ 375696 f19 1"/>
                <a:gd name="f26" fmla="*/ 0 f20 1"/>
                <a:gd name="f27" fmla="*/ 0 f19 1"/>
                <a:gd name="f28" fmla="*/ 32504 f19 1"/>
                <a:gd name="f29" fmla="*/ 408580 f19 1"/>
                <a:gd name="f30" fmla="+- f21 0 f1"/>
                <a:gd name="f31" fmla="*/ f24 1 1243399"/>
                <a:gd name="f32" fmla="*/ f25 1 408579"/>
                <a:gd name="f33" fmla="*/ f26 1 1243399"/>
                <a:gd name="f34" fmla="*/ f27 1 408579"/>
                <a:gd name="f35" fmla="*/ f28 1 408579"/>
                <a:gd name="f36" fmla="*/ f29 1 408579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1243399" h="408579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8" y="f11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" name="Freeform: Shape 80">
              <a:extLst>
                <a:ext uri="{FF2B5EF4-FFF2-40B4-BE49-F238E27FC236}">
                  <a16:creationId xmlns:a16="http://schemas.microsoft.com/office/drawing/2014/main" id="{23BCB2E7-6535-0CAD-793F-442D6807378F}"/>
                </a:ext>
              </a:extLst>
            </p:cNvPr>
            <p:cNvSpPr/>
            <p:nvPr/>
          </p:nvSpPr>
          <p:spPr>
            <a:xfrm>
              <a:off x="2250128" y="0"/>
              <a:ext cx="1779330" cy="6044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79332"/>
                <a:gd name="f7" fmla="val 604490"/>
                <a:gd name="f8" fmla="val 1242384"/>
                <a:gd name="f9" fmla="val 1779333"/>
                <a:gd name="f10" fmla="val 167850"/>
                <a:gd name="f11" fmla="val 1597007"/>
                <a:gd name="f12" fmla="val 113128"/>
                <a:gd name="f13" fmla="val 1411887"/>
                <a:gd name="f14" fmla="val 57008"/>
                <a:gd name="f15" fmla="val 1410998"/>
                <a:gd name="f16" fmla="val 1409982"/>
                <a:gd name="f17" fmla="val 56246"/>
                <a:gd name="f18" fmla="val 55358"/>
                <a:gd name="f19" fmla="val 1409932"/>
                <a:gd name="f20" fmla="val 55064"/>
                <a:gd name="f21" fmla="val 54763"/>
                <a:gd name="f22" fmla="val 54469"/>
                <a:gd name="f23" fmla="val 1409919"/>
                <a:gd name="f24" fmla="val 54176"/>
                <a:gd name="f25" fmla="val 53873"/>
                <a:gd name="f26" fmla="val 53580"/>
                <a:gd name="f27" fmla="val 1409906"/>
                <a:gd name="f28" fmla="val 53245"/>
                <a:gd name="f29" fmla="val 52899"/>
                <a:gd name="f30" fmla="val 52564"/>
                <a:gd name="f31" fmla="val 50787"/>
                <a:gd name="f32" fmla="val 49898"/>
                <a:gd name="f33" fmla="val 1410617"/>
                <a:gd name="f34" fmla="val 49136"/>
                <a:gd name="f35" fmla="val 1470038"/>
                <a:gd name="f36" fmla="val 281616"/>
                <a:gd name="f37" fmla="val 229176"/>
                <a:gd name="f38" fmla="+- 0 0 -90"/>
                <a:gd name="f39" fmla="*/ f3 1 1779332"/>
                <a:gd name="f40" fmla="*/ f4 1 604490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779332"/>
                <a:gd name="f49" fmla="*/ f45 1 604490"/>
                <a:gd name="f50" fmla="*/ 1242384 f46 1"/>
                <a:gd name="f51" fmla="*/ 604490 f45 1"/>
                <a:gd name="f52" fmla="*/ 1779333 f46 1"/>
                <a:gd name="f53" fmla="*/ 167850 f45 1"/>
                <a:gd name="f54" fmla="*/ 1597007 f46 1"/>
                <a:gd name="f55" fmla="*/ 113128 f45 1"/>
                <a:gd name="f56" fmla="*/ 1411887 f46 1"/>
                <a:gd name="f57" fmla="*/ 57008 f45 1"/>
                <a:gd name="f58" fmla="*/ 1410998 f46 1"/>
                <a:gd name="f59" fmla="*/ 1409982 f46 1"/>
                <a:gd name="f60" fmla="*/ 56246 f45 1"/>
                <a:gd name="f61" fmla="*/ 55358 f45 1"/>
                <a:gd name="f62" fmla="*/ 54469 f45 1"/>
                <a:gd name="f63" fmla="*/ 53580 f45 1"/>
                <a:gd name="f64" fmla="*/ 52564 f45 1"/>
                <a:gd name="f65" fmla="*/ 50787 f45 1"/>
                <a:gd name="f66" fmla="*/ 49898 f45 1"/>
                <a:gd name="f67" fmla="*/ 1410617 f46 1"/>
                <a:gd name="f68" fmla="*/ 49136 f45 1"/>
                <a:gd name="f69" fmla="*/ 1470038 f46 1"/>
                <a:gd name="f70" fmla="*/ 0 f45 1"/>
                <a:gd name="f71" fmla="*/ 281616 f46 1"/>
                <a:gd name="f72" fmla="*/ 0 f46 1"/>
                <a:gd name="f73" fmla="*/ 229176 f45 1"/>
                <a:gd name="f74" fmla="+- f47 0 f1"/>
                <a:gd name="f75" fmla="*/ f50 1 1779332"/>
                <a:gd name="f76" fmla="*/ f51 1 604490"/>
                <a:gd name="f77" fmla="*/ f52 1 1779332"/>
                <a:gd name="f78" fmla="*/ f53 1 604490"/>
                <a:gd name="f79" fmla="*/ f54 1 1779332"/>
                <a:gd name="f80" fmla="*/ f55 1 604490"/>
                <a:gd name="f81" fmla="*/ f56 1 1779332"/>
                <a:gd name="f82" fmla="*/ f57 1 604490"/>
                <a:gd name="f83" fmla="*/ f58 1 1779332"/>
                <a:gd name="f84" fmla="*/ f59 1 1779332"/>
                <a:gd name="f85" fmla="*/ f60 1 604490"/>
                <a:gd name="f86" fmla="*/ f61 1 604490"/>
                <a:gd name="f87" fmla="*/ f62 1 604490"/>
                <a:gd name="f88" fmla="*/ f63 1 604490"/>
                <a:gd name="f89" fmla="*/ f64 1 604490"/>
                <a:gd name="f90" fmla="*/ f65 1 604490"/>
                <a:gd name="f91" fmla="*/ f66 1 604490"/>
                <a:gd name="f92" fmla="*/ f67 1 1779332"/>
                <a:gd name="f93" fmla="*/ f68 1 604490"/>
                <a:gd name="f94" fmla="*/ f69 1 1779332"/>
                <a:gd name="f95" fmla="*/ f70 1 604490"/>
                <a:gd name="f96" fmla="*/ f71 1 1779332"/>
                <a:gd name="f97" fmla="*/ f72 1 1779332"/>
                <a:gd name="f98" fmla="*/ f73 1 604490"/>
                <a:gd name="f99" fmla="*/ f41 1 f48"/>
                <a:gd name="f100" fmla="*/ f42 1 f48"/>
                <a:gd name="f101" fmla="*/ f41 1 f49"/>
                <a:gd name="f102" fmla="*/ f43 1 f49"/>
                <a:gd name="f103" fmla="*/ f75 1 f48"/>
                <a:gd name="f104" fmla="*/ f76 1 f49"/>
                <a:gd name="f105" fmla="*/ f77 1 f48"/>
                <a:gd name="f106" fmla="*/ f78 1 f49"/>
                <a:gd name="f107" fmla="*/ f79 1 f48"/>
                <a:gd name="f108" fmla="*/ f80 1 f49"/>
                <a:gd name="f109" fmla="*/ f81 1 f48"/>
                <a:gd name="f110" fmla="*/ f82 1 f49"/>
                <a:gd name="f111" fmla="*/ f83 1 f48"/>
                <a:gd name="f112" fmla="*/ f84 1 f48"/>
                <a:gd name="f113" fmla="*/ f85 1 f49"/>
                <a:gd name="f114" fmla="*/ f86 1 f49"/>
                <a:gd name="f115" fmla="*/ f87 1 f49"/>
                <a:gd name="f116" fmla="*/ f88 1 f49"/>
                <a:gd name="f117" fmla="*/ f89 1 f49"/>
                <a:gd name="f118" fmla="*/ f90 1 f49"/>
                <a:gd name="f119" fmla="*/ f91 1 f49"/>
                <a:gd name="f120" fmla="*/ f92 1 f48"/>
                <a:gd name="f121" fmla="*/ f93 1 f49"/>
                <a:gd name="f122" fmla="*/ f94 1 f48"/>
                <a:gd name="f123" fmla="*/ f95 1 f49"/>
                <a:gd name="f124" fmla="*/ f96 1 f48"/>
                <a:gd name="f125" fmla="*/ f97 1 f48"/>
                <a:gd name="f126" fmla="*/ f98 1 f49"/>
                <a:gd name="f127" fmla="*/ f99 f39 1"/>
                <a:gd name="f128" fmla="*/ f100 f39 1"/>
                <a:gd name="f129" fmla="*/ f102 f40 1"/>
                <a:gd name="f130" fmla="*/ f101 f40 1"/>
                <a:gd name="f131" fmla="*/ f103 f39 1"/>
                <a:gd name="f132" fmla="*/ f104 f40 1"/>
                <a:gd name="f133" fmla="*/ f105 f39 1"/>
                <a:gd name="f134" fmla="*/ f106 f40 1"/>
                <a:gd name="f135" fmla="*/ f107 f39 1"/>
                <a:gd name="f136" fmla="*/ f108 f40 1"/>
                <a:gd name="f137" fmla="*/ f109 f39 1"/>
                <a:gd name="f138" fmla="*/ f110 f40 1"/>
                <a:gd name="f139" fmla="*/ f111 f39 1"/>
                <a:gd name="f140" fmla="*/ f112 f39 1"/>
                <a:gd name="f141" fmla="*/ f113 f40 1"/>
                <a:gd name="f142" fmla="*/ f114 f40 1"/>
                <a:gd name="f143" fmla="*/ f115 f40 1"/>
                <a:gd name="f144" fmla="*/ f116 f40 1"/>
                <a:gd name="f145" fmla="*/ f117 f40 1"/>
                <a:gd name="f146" fmla="*/ f118 f40 1"/>
                <a:gd name="f147" fmla="*/ f119 f40 1"/>
                <a:gd name="f148" fmla="*/ f120 f39 1"/>
                <a:gd name="f149" fmla="*/ f121 f40 1"/>
                <a:gd name="f150" fmla="*/ f122 f39 1"/>
                <a:gd name="f151" fmla="*/ f123 f40 1"/>
                <a:gd name="f152" fmla="*/ f124 f39 1"/>
                <a:gd name="f153" fmla="*/ f125 f39 1"/>
                <a:gd name="f154" fmla="*/ f126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31" y="f132"/>
                </a:cxn>
                <a:cxn ang="f74">
                  <a:pos x="f133" y="f134"/>
                </a:cxn>
                <a:cxn ang="f74">
                  <a:pos x="f135" y="f136"/>
                </a:cxn>
                <a:cxn ang="f74">
                  <a:pos x="f135" y="f136"/>
                </a:cxn>
                <a:cxn ang="f74">
                  <a:pos x="f137" y="f138"/>
                </a:cxn>
                <a:cxn ang="f74">
                  <a:pos x="f137" y="f138"/>
                </a:cxn>
                <a:cxn ang="f74">
                  <a:pos x="f139" y="f138"/>
                </a:cxn>
                <a:cxn ang="f74">
                  <a:pos x="f140" y="f141"/>
                </a:cxn>
                <a:cxn ang="f74">
                  <a:pos x="f140" y="f141"/>
                </a:cxn>
                <a:cxn ang="f74">
                  <a:pos x="f140" y="f141"/>
                </a:cxn>
                <a:cxn ang="f74">
                  <a:pos x="f140" y="f142"/>
                </a:cxn>
                <a:cxn ang="f74">
                  <a:pos x="f140" y="f143"/>
                </a:cxn>
                <a:cxn ang="f74">
                  <a:pos x="f140" y="f144"/>
                </a:cxn>
                <a:cxn ang="f74">
                  <a:pos x="f140" y="f145"/>
                </a:cxn>
                <a:cxn ang="f74">
                  <a:pos x="f140" y="f146"/>
                </a:cxn>
                <a:cxn ang="f74">
                  <a:pos x="f140" y="f146"/>
                </a:cxn>
                <a:cxn ang="f74">
                  <a:pos x="f140" y="f147"/>
                </a:cxn>
                <a:cxn ang="f74">
                  <a:pos x="f148" y="f149"/>
                </a:cxn>
                <a:cxn ang="f74">
                  <a:pos x="f148" y="f149"/>
                </a:cxn>
                <a:cxn ang="f74">
                  <a:pos x="f150" y="f151"/>
                </a:cxn>
                <a:cxn ang="f74">
                  <a:pos x="f152" y="f151"/>
                </a:cxn>
                <a:cxn ang="f74">
                  <a:pos x="f153" y="f154"/>
                </a:cxn>
              </a:cxnLst>
              <a:rect l="f127" t="f130" r="f128" b="f129"/>
              <a:pathLst>
                <a:path w="1779332" h="604490">
                  <a:moveTo>
                    <a:pt x="f8" y="f7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4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16" y="f18"/>
                  </a:lnTo>
                  <a:cubicBezTo>
                    <a:pt x="f19" y="f20"/>
                    <a:pt x="f19" y="f21"/>
                    <a:pt x="f16" y="f22"/>
                  </a:cubicBezTo>
                  <a:cubicBezTo>
                    <a:pt x="f23" y="f24"/>
                    <a:pt x="f23" y="f25"/>
                    <a:pt x="f16" y="f26"/>
                  </a:cubicBezTo>
                  <a:cubicBezTo>
                    <a:pt x="f27" y="f28"/>
                    <a:pt x="f27" y="f29"/>
                    <a:pt x="f16" y="f30"/>
                  </a:cubicBezTo>
                  <a:lnTo>
                    <a:pt x="f16" y="f31"/>
                  </a:lnTo>
                  <a:lnTo>
                    <a:pt x="f16" y="f31"/>
                  </a:lnTo>
                  <a:lnTo>
                    <a:pt x="f16" y="f32"/>
                  </a:lnTo>
                  <a:lnTo>
                    <a:pt x="f33" y="f34"/>
                  </a:lnTo>
                  <a:lnTo>
                    <a:pt x="f33" y="f34"/>
                  </a:lnTo>
                  <a:lnTo>
                    <a:pt x="f35" y="f5"/>
                  </a:lnTo>
                  <a:lnTo>
                    <a:pt x="f36" y="f5"/>
                  </a:lnTo>
                  <a:lnTo>
                    <a:pt x="f5" y="f37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7" name="Freeform: Shape 81">
              <a:extLst>
                <a:ext uri="{FF2B5EF4-FFF2-40B4-BE49-F238E27FC236}">
                  <a16:creationId xmlns:a16="http://schemas.microsoft.com/office/drawing/2014/main" id="{C0138334-A00C-3631-6F8D-258001CAC130}"/>
                </a:ext>
              </a:extLst>
            </p:cNvPr>
            <p:cNvSpPr/>
            <p:nvPr/>
          </p:nvSpPr>
          <p:spPr>
            <a:xfrm>
              <a:off x="8655042" y="4010503"/>
              <a:ext cx="86721" cy="1609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6719"/>
                <a:gd name="f7" fmla="val 160994"/>
                <a:gd name="f8" fmla="val 70594"/>
                <a:gd name="f9" fmla="val 86720"/>
                <a:gd name="f10" fmla="val 90274"/>
                <a:gd name="f11" fmla="val 48882"/>
                <a:gd name="f12" fmla="+- 0 0 -90"/>
                <a:gd name="f13" fmla="*/ f3 1 86719"/>
                <a:gd name="f14" fmla="*/ f4 1 16099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6719"/>
                <a:gd name="f23" fmla="*/ f19 1 160994"/>
                <a:gd name="f24" fmla="*/ 0 f20 1"/>
                <a:gd name="f25" fmla="*/ 70594 f19 1"/>
                <a:gd name="f26" fmla="*/ 160994 f19 1"/>
                <a:gd name="f27" fmla="*/ 86720 f20 1"/>
                <a:gd name="f28" fmla="*/ 90274 f19 1"/>
                <a:gd name="f29" fmla="*/ 48882 f19 1"/>
                <a:gd name="f30" fmla="*/ 0 f19 1"/>
                <a:gd name="f31" fmla="+- f21 0 f1"/>
                <a:gd name="f32" fmla="*/ f24 1 86719"/>
                <a:gd name="f33" fmla="*/ f25 1 160994"/>
                <a:gd name="f34" fmla="*/ f26 1 160994"/>
                <a:gd name="f35" fmla="*/ f27 1 86719"/>
                <a:gd name="f36" fmla="*/ f28 1 160994"/>
                <a:gd name="f37" fmla="*/ f29 1 160994"/>
                <a:gd name="f38" fmla="*/ f30 1 160994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3"/>
                <a:gd name="f46" fmla="*/ f35 1 f22"/>
                <a:gd name="f47" fmla="*/ f36 1 f23"/>
                <a:gd name="f48" fmla="*/ f37 1 f23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4 1"/>
                <a:gd name="f57" fmla="*/ f46 f13 1"/>
                <a:gd name="f58" fmla="*/ f47 f14 1"/>
                <a:gd name="f59" fmla="*/ f48 f14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4" y="f56"/>
                </a:cxn>
                <a:cxn ang="f31">
                  <a:pos x="f57" y="f58"/>
                </a:cxn>
                <a:cxn ang="f31">
                  <a:pos x="f57" y="f59"/>
                </a:cxn>
                <a:cxn ang="f31">
                  <a:pos x="f57" y="f60"/>
                </a:cxn>
                <a:cxn ang="f31">
                  <a:pos x="f54" y="f55"/>
                </a:cxn>
              </a:cxnLst>
              <a:rect l="f50" t="f53" r="f51" b="f52"/>
              <a:pathLst>
                <a:path w="86719" h="160994">
                  <a:moveTo>
                    <a:pt x="f5" y="f8"/>
                  </a:moveTo>
                  <a:lnTo>
                    <a:pt x="f5" y="f7"/>
                  </a:lnTo>
                  <a:lnTo>
                    <a:pt x="f9" y="f10"/>
                  </a:lnTo>
                  <a:lnTo>
                    <a:pt x="f9" y="f11"/>
                  </a:lnTo>
                  <a:lnTo>
                    <a:pt x="f9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8" name="Freeform: Shape 82">
              <a:extLst>
                <a:ext uri="{FF2B5EF4-FFF2-40B4-BE49-F238E27FC236}">
                  <a16:creationId xmlns:a16="http://schemas.microsoft.com/office/drawing/2014/main" id="{47348C7E-B967-D5DE-52A8-D01967A4B54D}"/>
                </a:ext>
              </a:extLst>
            </p:cNvPr>
            <p:cNvSpPr/>
            <p:nvPr/>
          </p:nvSpPr>
          <p:spPr>
            <a:xfrm>
              <a:off x="8259034" y="3987524"/>
              <a:ext cx="385090" cy="1885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5094"/>
                <a:gd name="f7" fmla="val 188546"/>
                <a:gd name="f8" fmla="val 93067"/>
                <a:gd name="f9" fmla="val 385095"/>
                <a:gd name="f10" fmla="val 95098"/>
                <a:gd name="f11" fmla="+- 0 0 -90"/>
                <a:gd name="f12" fmla="*/ f3 1 385094"/>
                <a:gd name="f13" fmla="*/ f4 1 18854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85094"/>
                <a:gd name="f22" fmla="*/ f18 1 188546"/>
                <a:gd name="f23" fmla="*/ 0 f19 1"/>
                <a:gd name="f24" fmla="*/ 93067 f18 1"/>
                <a:gd name="f25" fmla="*/ 385095 f19 1"/>
                <a:gd name="f26" fmla="*/ 188546 f18 1"/>
                <a:gd name="f27" fmla="*/ 95098 f18 1"/>
                <a:gd name="f28" fmla="*/ 0 f18 1"/>
                <a:gd name="f29" fmla="+- f20 0 f1"/>
                <a:gd name="f30" fmla="*/ f23 1 385094"/>
                <a:gd name="f31" fmla="*/ f24 1 188546"/>
                <a:gd name="f32" fmla="*/ f25 1 385094"/>
                <a:gd name="f33" fmla="*/ f26 1 188546"/>
                <a:gd name="f34" fmla="*/ f27 1 188546"/>
                <a:gd name="f35" fmla="*/ f28 1 188546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385094" h="188546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9" name="Freeform: Shape 83">
              <a:extLst>
                <a:ext uri="{FF2B5EF4-FFF2-40B4-BE49-F238E27FC236}">
                  <a16:creationId xmlns:a16="http://schemas.microsoft.com/office/drawing/2014/main" id="{0930B940-5A9E-A0C0-2298-AF7D0426A329}"/>
                </a:ext>
              </a:extLst>
            </p:cNvPr>
            <p:cNvSpPr/>
            <p:nvPr/>
          </p:nvSpPr>
          <p:spPr>
            <a:xfrm>
              <a:off x="8265764" y="3814465"/>
              <a:ext cx="470925" cy="2614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0924"/>
                <a:gd name="f7" fmla="val 261425"/>
                <a:gd name="f8" fmla="val 470925"/>
                <a:gd name="f9" fmla="val 187023"/>
                <a:gd name="f10" fmla="val 393474"/>
                <a:gd name="f11" fmla="val 163407"/>
                <a:gd name="f12" fmla="val 312850"/>
                <a:gd name="f13" fmla="val 139283"/>
                <a:gd name="f14" fmla="val 312088"/>
                <a:gd name="f15" fmla="val 311072"/>
                <a:gd name="f16" fmla="val 138648"/>
                <a:gd name="f17" fmla="val 311009"/>
                <a:gd name="f18" fmla="val 138356"/>
                <a:gd name="f19" fmla="val 138051"/>
                <a:gd name="f20" fmla="val 137759"/>
                <a:gd name="f21" fmla="val 136870"/>
                <a:gd name="f22" fmla="val 135982"/>
                <a:gd name="f23" fmla="val 135093"/>
                <a:gd name="f24" fmla="val 135347"/>
                <a:gd name="f25" fmla="val 134966"/>
                <a:gd name="f26" fmla="val 134585"/>
                <a:gd name="f27" fmla="val 134204"/>
                <a:gd name="f28" fmla="val 133570"/>
                <a:gd name="f29" fmla="val 311707"/>
                <a:gd name="f30" fmla="val 133442"/>
                <a:gd name="f31" fmla="val 344465"/>
                <a:gd name="f32" fmla="val 106526"/>
                <a:gd name="f33" fmla="val 392078"/>
                <a:gd name="f34" fmla="val 56628"/>
                <a:gd name="f35" fmla="val 204800"/>
                <a:gd name="f36" fmla="val 166708"/>
                <a:gd name="f37" fmla="val 383571"/>
                <a:gd name="f38" fmla="+- 0 0 -90"/>
                <a:gd name="f39" fmla="*/ f3 1 470924"/>
                <a:gd name="f40" fmla="*/ f4 1 261425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470924"/>
                <a:gd name="f49" fmla="*/ f45 1 261425"/>
                <a:gd name="f50" fmla="*/ 470925 f46 1"/>
                <a:gd name="f51" fmla="*/ 187023 f45 1"/>
                <a:gd name="f52" fmla="*/ 393474 f46 1"/>
                <a:gd name="f53" fmla="*/ 163407 f45 1"/>
                <a:gd name="f54" fmla="*/ 312850 f46 1"/>
                <a:gd name="f55" fmla="*/ 139283 f45 1"/>
                <a:gd name="f56" fmla="*/ 312088 f46 1"/>
                <a:gd name="f57" fmla="*/ 311072 f46 1"/>
                <a:gd name="f58" fmla="*/ 138648 f45 1"/>
                <a:gd name="f59" fmla="*/ 137759 f45 1"/>
                <a:gd name="f60" fmla="*/ 136870 f45 1"/>
                <a:gd name="f61" fmla="*/ 135982 f45 1"/>
                <a:gd name="f62" fmla="*/ 134966 f45 1"/>
                <a:gd name="f63" fmla="*/ 134204 f45 1"/>
                <a:gd name="f64" fmla="*/ 311707 f46 1"/>
                <a:gd name="f65" fmla="*/ 133442 f45 1"/>
                <a:gd name="f66" fmla="*/ 344465 f46 1"/>
                <a:gd name="f67" fmla="*/ 106526 f45 1"/>
                <a:gd name="f68" fmla="*/ 392078 f46 1"/>
                <a:gd name="f69" fmla="*/ 56628 f45 1"/>
                <a:gd name="f70" fmla="*/ 204800 f46 1"/>
                <a:gd name="f71" fmla="*/ 0 f45 1"/>
                <a:gd name="f72" fmla="*/ 0 f46 1"/>
                <a:gd name="f73" fmla="*/ 166708 f45 1"/>
                <a:gd name="f74" fmla="*/ 383571 f46 1"/>
                <a:gd name="f75" fmla="*/ 261425 f45 1"/>
                <a:gd name="f76" fmla="+- f47 0 f1"/>
                <a:gd name="f77" fmla="*/ f50 1 470924"/>
                <a:gd name="f78" fmla="*/ f51 1 261425"/>
                <a:gd name="f79" fmla="*/ f52 1 470924"/>
                <a:gd name="f80" fmla="*/ f53 1 261425"/>
                <a:gd name="f81" fmla="*/ f54 1 470924"/>
                <a:gd name="f82" fmla="*/ f55 1 261425"/>
                <a:gd name="f83" fmla="*/ f56 1 470924"/>
                <a:gd name="f84" fmla="*/ f57 1 470924"/>
                <a:gd name="f85" fmla="*/ f58 1 261425"/>
                <a:gd name="f86" fmla="*/ f59 1 261425"/>
                <a:gd name="f87" fmla="*/ f60 1 261425"/>
                <a:gd name="f88" fmla="*/ f61 1 261425"/>
                <a:gd name="f89" fmla="*/ f62 1 261425"/>
                <a:gd name="f90" fmla="*/ f63 1 261425"/>
                <a:gd name="f91" fmla="*/ f64 1 470924"/>
                <a:gd name="f92" fmla="*/ f65 1 261425"/>
                <a:gd name="f93" fmla="*/ f66 1 470924"/>
                <a:gd name="f94" fmla="*/ f67 1 261425"/>
                <a:gd name="f95" fmla="*/ f68 1 470924"/>
                <a:gd name="f96" fmla="*/ f69 1 261425"/>
                <a:gd name="f97" fmla="*/ f70 1 470924"/>
                <a:gd name="f98" fmla="*/ f71 1 261425"/>
                <a:gd name="f99" fmla="*/ f72 1 470924"/>
                <a:gd name="f100" fmla="*/ f73 1 261425"/>
                <a:gd name="f101" fmla="*/ f74 1 470924"/>
                <a:gd name="f102" fmla="*/ f75 1 261425"/>
                <a:gd name="f103" fmla="*/ f41 1 f48"/>
                <a:gd name="f104" fmla="*/ f42 1 f48"/>
                <a:gd name="f105" fmla="*/ f41 1 f49"/>
                <a:gd name="f106" fmla="*/ f43 1 f49"/>
                <a:gd name="f107" fmla="*/ f77 1 f48"/>
                <a:gd name="f108" fmla="*/ f78 1 f49"/>
                <a:gd name="f109" fmla="*/ f79 1 f48"/>
                <a:gd name="f110" fmla="*/ f80 1 f49"/>
                <a:gd name="f111" fmla="*/ f81 1 f48"/>
                <a:gd name="f112" fmla="*/ f82 1 f49"/>
                <a:gd name="f113" fmla="*/ f83 1 f48"/>
                <a:gd name="f114" fmla="*/ f84 1 f48"/>
                <a:gd name="f115" fmla="*/ f85 1 f49"/>
                <a:gd name="f116" fmla="*/ f86 1 f49"/>
                <a:gd name="f117" fmla="*/ f87 1 f49"/>
                <a:gd name="f118" fmla="*/ f88 1 f49"/>
                <a:gd name="f119" fmla="*/ f89 1 f49"/>
                <a:gd name="f120" fmla="*/ f90 1 f49"/>
                <a:gd name="f121" fmla="*/ f91 1 f48"/>
                <a:gd name="f122" fmla="*/ f92 1 f49"/>
                <a:gd name="f123" fmla="*/ f93 1 f48"/>
                <a:gd name="f124" fmla="*/ f94 1 f49"/>
                <a:gd name="f125" fmla="*/ f95 1 f48"/>
                <a:gd name="f126" fmla="*/ f96 1 f49"/>
                <a:gd name="f127" fmla="*/ f97 1 f48"/>
                <a:gd name="f128" fmla="*/ f98 1 f49"/>
                <a:gd name="f129" fmla="*/ f99 1 f48"/>
                <a:gd name="f130" fmla="*/ f100 1 f49"/>
                <a:gd name="f131" fmla="*/ f101 1 f48"/>
                <a:gd name="f132" fmla="*/ f102 1 f49"/>
                <a:gd name="f133" fmla="*/ f103 f39 1"/>
                <a:gd name="f134" fmla="*/ f104 f39 1"/>
                <a:gd name="f135" fmla="*/ f106 f40 1"/>
                <a:gd name="f136" fmla="*/ f105 f40 1"/>
                <a:gd name="f137" fmla="*/ f107 f39 1"/>
                <a:gd name="f138" fmla="*/ f108 f40 1"/>
                <a:gd name="f139" fmla="*/ f109 f39 1"/>
                <a:gd name="f140" fmla="*/ f110 f40 1"/>
                <a:gd name="f141" fmla="*/ f111 f39 1"/>
                <a:gd name="f142" fmla="*/ f112 f40 1"/>
                <a:gd name="f143" fmla="*/ f113 f39 1"/>
                <a:gd name="f144" fmla="*/ f114 f39 1"/>
                <a:gd name="f145" fmla="*/ f115 f40 1"/>
                <a:gd name="f146" fmla="*/ f116 f40 1"/>
                <a:gd name="f147" fmla="*/ f117 f40 1"/>
                <a:gd name="f148" fmla="*/ f118 f40 1"/>
                <a:gd name="f149" fmla="*/ f119 f40 1"/>
                <a:gd name="f150" fmla="*/ f120 f40 1"/>
                <a:gd name="f151" fmla="*/ f121 f39 1"/>
                <a:gd name="f152" fmla="*/ f122 f40 1"/>
                <a:gd name="f153" fmla="*/ f123 f39 1"/>
                <a:gd name="f154" fmla="*/ f124 f40 1"/>
                <a:gd name="f155" fmla="*/ f125 f39 1"/>
                <a:gd name="f156" fmla="*/ f126 f40 1"/>
                <a:gd name="f157" fmla="*/ f127 f39 1"/>
                <a:gd name="f158" fmla="*/ f128 f40 1"/>
                <a:gd name="f159" fmla="*/ f129 f39 1"/>
                <a:gd name="f160" fmla="*/ f130 f40 1"/>
                <a:gd name="f161" fmla="*/ f131 f39 1"/>
                <a:gd name="f162" fmla="*/ f132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39" y="f140"/>
                </a:cxn>
                <a:cxn ang="f76">
                  <a:pos x="f141" y="f142"/>
                </a:cxn>
                <a:cxn ang="f76">
                  <a:pos x="f141" y="f142"/>
                </a:cxn>
                <a:cxn ang="f76">
                  <a:pos x="f143" y="f142"/>
                </a:cxn>
                <a:cxn ang="f76">
                  <a:pos x="f144" y="f145"/>
                </a:cxn>
                <a:cxn ang="f76">
                  <a:pos x="f144" y="f145"/>
                </a:cxn>
                <a:cxn ang="f76">
                  <a:pos x="f144" y="f145"/>
                </a:cxn>
                <a:cxn ang="f76">
                  <a:pos x="f144" y="f146"/>
                </a:cxn>
                <a:cxn ang="f76">
                  <a:pos x="f144" y="f147"/>
                </a:cxn>
                <a:cxn ang="f76">
                  <a:pos x="f144" y="f148"/>
                </a:cxn>
                <a:cxn ang="f76">
                  <a:pos x="f144" y="f149"/>
                </a:cxn>
                <a:cxn ang="f76">
                  <a:pos x="f144" y="f149"/>
                </a:cxn>
                <a:cxn ang="f76">
                  <a:pos x="f144" y="f149"/>
                </a:cxn>
                <a:cxn ang="f76">
                  <a:pos x="f144" y="f150"/>
                </a:cxn>
                <a:cxn ang="f76">
                  <a:pos x="f151" y="f152"/>
                </a:cxn>
                <a:cxn ang="f76">
                  <a:pos x="f151" y="f152"/>
                </a:cxn>
                <a:cxn ang="f76">
                  <a:pos x="f153" y="f154"/>
                </a:cxn>
                <a:cxn ang="f76">
                  <a:pos x="f155" y="f156"/>
                </a:cxn>
                <a:cxn ang="f76">
                  <a:pos x="f157" y="f158"/>
                </a:cxn>
                <a:cxn ang="f76">
                  <a:pos x="f159" y="f160"/>
                </a:cxn>
                <a:cxn ang="f76">
                  <a:pos x="f161" y="f162"/>
                </a:cxn>
              </a:cxnLst>
              <a:rect l="f133" t="f136" r="f134" b="f135"/>
              <a:pathLst>
                <a:path w="470924" h="261425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15" y="f20"/>
                    <a:pt x="f15" y="f20"/>
                    <a:pt x="f15" y="f21"/>
                  </a:cubicBezTo>
                  <a:cubicBezTo>
                    <a:pt x="f15" y="f22"/>
                    <a:pt x="f15" y="f21"/>
                    <a:pt x="f15" y="f22"/>
                  </a:cubicBezTo>
                  <a:cubicBezTo>
                    <a:pt x="f15" y="f23"/>
                    <a:pt x="f15" y="f24"/>
                    <a:pt x="f15" y="f25"/>
                  </a:cubicBezTo>
                  <a:cubicBezTo>
                    <a:pt x="f15" y="f26"/>
                    <a:pt x="f15" y="f25"/>
                    <a:pt x="f15" y="f25"/>
                  </a:cubicBezTo>
                  <a:lnTo>
                    <a:pt x="f15" y="f25"/>
                  </a:lnTo>
                  <a:lnTo>
                    <a:pt x="f15" y="f27"/>
                  </a:lnTo>
                  <a:cubicBezTo>
                    <a:pt x="f15" y="f27"/>
                    <a:pt x="f15" y="f28"/>
                    <a:pt x="f29" y="f30"/>
                  </a:cubicBez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lnTo>
                    <a:pt x="f35" y="f5"/>
                  </a:lnTo>
                  <a:lnTo>
                    <a:pt x="f5" y="f36"/>
                  </a:lnTo>
                  <a:lnTo>
                    <a:pt x="f37" y="f7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0" name="Freeform: Shape 84">
              <a:extLst>
                <a:ext uri="{FF2B5EF4-FFF2-40B4-BE49-F238E27FC236}">
                  <a16:creationId xmlns:a16="http://schemas.microsoft.com/office/drawing/2014/main" id="{C8C1B35F-EBDE-FF20-C5FD-25473C902401}"/>
                </a:ext>
              </a:extLst>
            </p:cNvPr>
            <p:cNvSpPr/>
            <p:nvPr/>
          </p:nvSpPr>
          <p:spPr>
            <a:xfrm>
              <a:off x="8590422" y="3894082"/>
              <a:ext cx="64748" cy="723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753"/>
                <a:gd name="f7" fmla="val 72370"/>
                <a:gd name="f8" fmla="val 72371"/>
                <a:gd name="f9" fmla="val 53072"/>
                <a:gd name="f10" fmla="+- 0 0 -90"/>
                <a:gd name="f11" fmla="*/ f3 1 64753"/>
                <a:gd name="f12" fmla="*/ f4 1 72370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4753"/>
                <a:gd name="f21" fmla="*/ f17 1 72370"/>
                <a:gd name="f22" fmla="*/ 64753 f18 1"/>
                <a:gd name="f23" fmla="*/ 72371 f17 1"/>
                <a:gd name="f24" fmla="*/ 0 f17 1"/>
                <a:gd name="f25" fmla="*/ 0 f18 1"/>
                <a:gd name="f26" fmla="*/ 53072 f17 1"/>
                <a:gd name="f27" fmla="+- f19 0 f1"/>
                <a:gd name="f28" fmla="*/ f22 1 64753"/>
                <a:gd name="f29" fmla="*/ f23 1 72370"/>
                <a:gd name="f30" fmla="*/ f24 1 72370"/>
                <a:gd name="f31" fmla="*/ f25 1 64753"/>
                <a:gd name="f32" fmla="*/ f26 1 72370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  <a:cxn ang="f27">
                  <a:pos x="f46" y="f47"/>
                </a:cxn>
              </a:cxnLst>
              <a:rect l="f42" t="f45" r="f43" b="f44"/>
              <a:pathLst>
                <a:path w="64753" h="72370">
                  <a:moveTo>
                    <a:pt x="f6" y="f8"/>
                  </a:moveTo>
                  <a:lnTo>
                    <a:pt x="f6" y="f5"/>
                  </a:lnTo>
                  <a:lnTo>
                    <a:pt x="f5" y="f9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1" name="Freeform: Shape 85">
              <a:extLst>
                <a:ext uri="{FF2B5EF4-FFF2-40B4-BE49-F238E27FC236}">
                  <a16:creationId xmlns:a16="http://schemas.microsoft.com/office/drawing/2014/main" id="{1FC54208-C447-4520-EE6F-051DCD052EDC}"/>
                </a:ext>
              </a:extLst>
            </p:cNvPr>
            <p:cNvSpPr/>
            <p:nvPr/>
          </p:nvSpPr>
          <p:spPr>
            <a:xfrm>
              <a:off x="4133197" y="1989066"/>
              <a:ext cx="154396" cy="2150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393"/>
                <a:gd name="f7" fmla="val 215082"/>
                <a:gd name="f8" fmla="val 141697"/>
                <a:gd name="f9" fmla="val 102589"/>
                <a:gd name="f10" fmla="val 134714"/>
                <a:gd name="f11" fmla="val 100558"/>
                <a:gd name="f12" fmla="val 132174"/>
                <a:gd name="f13" fmla="val 100012"/>
                <a:gd name="f14" fmla="val 130561"/>
                <a:gd name="f15" fmla="val 97523"/>
                <a:gd name="f16" fmla="val 131095"/>
                <a:gd name="f17" fmla="val 94984"/>
                <a:gd name="f18" fmla="val 131146"/>
                <a:gd name="f19" fmla="val 94768"/>
                <a:gd name="f20" fmla="val 131209"/>
                <a:gd name="f21" fmla="val 94552"/>
                <a:gd name="f22" fmla="val 131285"/>
                <a:gd name="f23" fmla="val 94336"/>
                <a:gd name="f24" fmla="val 132441"/>
                <a:gd name="f25" fmla="val 91708"/>
                <a:gd name="f26" fmla="val 135386"/>
                <a:gd name="f27" fmla="val 90337"/>
                <a:gd name="f28" fmla="val 138142"/>
                <a:gd name="f29" fmla="val 91162"/>
                <a:gd name="f30" fmla="val 141062"/>
                <a:gd name="f31" fmla="val 92051"/>
                <a:gd name="f32" fmla="val 81259"/>
                <a:gd name="f33" fmla="val 154355"/>
                <a:gd name="f34" fmla="val 81043"/>
                <a:gd name="f35" fmla="val 80840"/>
                <a:gd name="f36" fmla="val 80624"/>
                <a:gd name="f37" fmla="val 154114"/>
                <a:gd name="f38" fmla="val 80383"/>
                <a:gd name="f39" fmla="val 153898"/>
                <a:gd name="f40" fmla="val 80078"/>
                <a:gd name="f41" fmla="val 153759"/>
                <a:gd name="f42" fmla="val 79735"/>
                <a:gd name="f43" fmla="val 79100"/>
                <a:gd name="f44" fmla="val 78720"/>
                <a:gd name="f45" fmla="val 78339"/>
                <a:gd name="f46" fmla="val 77958"/>
                <a:gd name="f47" fmla="val 124682"/>
                <a:gd name="f48" fmla="val 132936"/>
                <a:gd name="f49" fmla="val 106779"/>
                <a:gd name="f50" fmla="val 133698"/>
                <a:gd name="f51" fmla="val 134586"/>
                <a:gd name="f52" fmla="val 135856"/>
                <a:gd name="f53" fmla="val 136618"/>
                <a:gd name="f54" fmla="val 138014"/>
                <a:gd name="f55" fmla="val 138650"/>
                <a:gd name="f56" fmla="val 139284"/>
                <a:gd name="f57" fmla="+- 0 0 -90"/>
                <a:gd name="f58" fmla="*/ f3 1 154393"/>
                <a:gd name="f59" fmla="*/ f4 1 215082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154393"/>
                <a:gd name="f68" fmla="*/ f64 1 215082"/>
                <a:gd name="f69" fmla="*/ 141697 f65 1"/>
                <a:gd name="f70" fmla="*/ 102589 f64 1"/>
                <a:gd name="f71" fmla="*/ 134714 f65 1"/>
                <a:gd name="f72" fmla="*/ 100558 f64 1"/>
                <a:gd name="f73" fmla="*/ 131095 f65 1"/>
                <a:gd name="f74" fmla="*/ 94984 f64 1"/>
                <a:gd name="f75" fmla="*/ 131285 f65 1"/>
                <a:gd name="f76" fmla="*/ 94336 f64 1"/>
                <a:gd name="f77" fmla="*/ 138142 f65 1"/>
                <a:gd name="f78" fmla="*/ 91162 f64 1"/>
                <a:gd name="f79" fmla="*/ 141062 f65 1"/>
                <a:gd name="f80" fmla="*/ 92051 f64 1"/>
                <a:gd name="f81" fmla="*/ 154393 f65 1"/>
                <a:gd name="f82" fmla="*/ 81259 f64 1"/>
                <a:gd name="f83" fmla="*/ 80624 f64 1"/>
                <a:gd name="f84" fmla="*/ 153759 f65 1"/>
                <a:gd name="f85" fmla="*/ 79735 f64 1"/>
                <a:gd name="f86" fmla="*/ 78720 f64 1"/>
                <a:gd name="f87" fmla="*/ 77958 f64 1"/>
                <a:gd name="f88" fmla="*/ 0 f64 1"/>
                <a:gd name="f89" fmla="*/ 0 f65 1"/>
                <a:gd name="f90" fmla="*/ 124682 f64 1"/>
                <a:gd name="f91" fmla="*/ 215082 f64 1"/>
                <a:gd name="f92" fmla="*/ 132936 f65 1"/>
                <a:gd name="f93" fmla="*/ 106779 f64 1"/>
                <a:gd name="f94" fmla="*/ 133698 f65 1"/>
                <a:gd name="f95" fmla="*/ 134586 f65 1"/>
                <a:gd name="f96" fmla="*/ 135856 f65 1"/>
                <a:gd name="f97" fmla="*/ 136618 f65 1"/>
                <a:gd name="f98" fmla="*/ 138014 f65 1"/>
                <a:gd name="f99" fmla="*/ 138650 f65 1"/>
                <a:gd name="f100" fmla="*/ 139284 f65 1"/>
                <a:gd name="f101" fmla="+- f66 0 f1"/>
                <a:gd name="f102" fmla="*/ f69 1 154393"/>
                <a:gd name="f103" fmla="*/ f70 1 215082"/>
                <a:gd name="f104" fmla="*/ f71 1 154393"/>
                <a:gd name="f105" fmla="*/ f72 1 215082"/>
                <a:gd name="f106" fmla="*/ f73 1 154393"/>
                <a:gd name="f107" fmla="*/ f74 1 215082"/>
                <a:gd name="f108" fmla="*/ f75 1 154393"/>
                <a:gd name="f109" fmla="*/ f76 1 215082"/>
                <a:gd name="f110" fmla="*/ f77 1 154393"/>
                <a:gd name="f111" fmla="*/ f78 1 215082"/>
                <a:gd name="f112" fmla="*/ f79 1 154393"/>
                <a:gd name="f113" fmla="*/ f80 1 215082"/>
                <a:gd name="f114" fmla="*/ f81 1 154393"/>
                <a:gd name="f115" fmla="*/ f82 1 215082"/>
                <a:gd name="f116" fmla="*/ f83 1 215082"/>
                <a:gd name="f117" fmla="*/ f84 1 154393"/>
                <a:gd name="f118" fmla="*/ f85 1 215082"/>
                <a:gd name="f119" fmla="*/ f86 1 215082"/>
                <a:gd name="f120" fmla="*/ f87 1 215082"/>
                <a:gd name="f121" fmla="*/ f88 1 215082"/>
                <a:gd name="f122" fmla="*/ f89 1 154393"/>
                <a:gd name="f123" fmla="*/ f90 1 215082"/>
                <a:gd name="f124" fmla="*/ f91 1 215082"/>
                <a:gd name="f125" fmla="*/ f92 1 154393"/>
                <a:gd name="f126" fmla="*/ f93 1 215082"/>
                <a:gd name="f127" fmla="*/ f94 1 154393"/>
                <a:gd name="f128" fmla="*/ f95 1 154393"/>
                <a:gd name="f129" fmla="*/ f96 1 154393"/>
                <a:gd name="f130" fmla="*/ f97 1 154393"/>
                <a:gd name="f131" fmla="*/ f98 1 154393"/>
                <a:gd name="f132" fmla="*/ f99 1 154393"/>
                <a:gd name="f133" fmla="*/ f100 1 154393"/>
                <a:gd name="f134" fmla="*/ f60 1 f67"/>
                <a:gd name="f135" fmla="*/ f61 1 f67"/>
                <a:gd name="f136" fmla="*/ f60 1 f68"/>
                <a:gd name="f137" fmla="*/ f62 1 f68"/>
                <a:gd name="f138" fmla="*/ f102 1 f67"/>
                <a:gd name="f139" fmla="*/ f103 1 f68"/>
                <a:gd name="f140" fmla="*/ f104 1 f67"/>
                <a:gd name="f141" fmla="*/ f105 1 f68"/>
                <a:gd name="f142" fmla="*/ f106 1 f67"/>
                <a:gd name="f143" fmla="*/ f107 1 f68"/>
                <a:gd name="f144" fmla="*/ f108 1 f67"/>
                <a:gd name="f145" fmla="*/ f109 1 f68"/>
                <a:gd name="f146" fmla="*/ f110 1 f67"/>
                <a:gd name="f147" fmla="*/ f111 1 f68"/>
                <a:gd name="f148" fmla="*/ f112 1 f67"/>
                <a:gd name="f149" fmla="*/ f113 1 f68"/>
                <a:gd name="f150" fmla="*/ f114 1 f67"/>
                <a:gd name="f151" fmla="*/ f115 1 f68"/>
                <a:gd name="f152" fmla="*/ f116 1 f68"/>
                <a:gd name="f153" fmla="*/ f117 1 f67"/>
                <a:gd name="f154" fmla="*/ f118 1 f68"/>
                <a:gd name="f155" fmla="*/ f119 1 f68"/>
                <a:gd name="f156" fmla="*/ f120 1 f68"/>
                <a:gd name="f157" fmla="*/ f121 1 f68"/>
                <a:gd name="f158" fmla="*/ f122 1 f67"/>
                <a:gd name="f159" fmla="*/ f123 1 f68"/>
                <a:gd name="f160" fmla="*/ f124 1 f68"/>
                <a:gd name="f161" fmla="*/ f125 1 f67"/>
                <a:gd name="f162" fmla="*/ f126 1 f68"/>
                <a:gd name="f163" fmla="*/ f127 1 f67"/>
                <a:gd name="f164" fmla="*/ f128 1 f67"/>
                <a:gd name="f165" fmla="*/ f129 1 f67"/>
                <a:gd name="f166" fmla="*/ f130 1 f67"/>
                <a:gd name="f167" fmla="*/ f131 1 f67"/>
                <a:gd name="f168" fmla="*/ f132 1 f67"/>
                <a:gd name="f169" fmla="*/ f133 1 f67"/>
                <a:gd name="f170" fmla="*/ f134 f58 1"/>
                <a:gd name="f171" fmla="*/ f135 f58 1"/>
                <a:gd name="f172" fmla="*/ f137 f59 1"/>
                <a:gd name="f173" fmla="*/ f136 f59 1"/>
                <a:gd name="f174" fmla="*/ f138 f58 1"/>
                <a:gd name="f175" fmla="*/ f139 f59 1"/>
                <a:gd name="f176" fmla="*/ f140 f58 1"/>
                <a:gd name="f177" fmla="*/ f141 f59 1"/>
                <a:gd name="f178" fmla="*/ f142 f58 1"/>
                <a:gd name="f179" fmla="*/ f143 f59 1"/>
                <a:gd name="f180" fmla="*/ f144 f58 1"/>
                <a:gd name="f181" fmla="*/ f145 f59 1"/>
                <a:gd name="f182" fmla="*/ f146 f58 1"/>
                <a:gd name="f183" fmla="*/ f147 f59 1"/>
                <a:gd name="f184" fmla="*/ f148 f58 1"/>
                <a:gd name="f185" fmla="*/ f149 f59 1"/>
                <a:gd name="f186" fmla="*/ f150 f58 1"/>
                <a:gd name="f187" fmla="*/ f151 f59 1"/>
                <a:gd name="f188" fmla="*/ f152 f59 1"/>
                <a:gd name="f189" fmla="*/ f153 f58 1"/>
                <a:gd name="f190" fmla="*/ f154 f59 1"/>
                <a:gd name="f191" fmla="*/ f155 f59 1"/>
                <a:gd name="f192" fmla="*/ f156 f59 1"/>
                <a:gd name="f193" fmla="*/ f157 f59 1"/>
                <a:gd name="f194" fmla="*/ f158 f58 1"/>
                <a:gd name="f195" fmla="*/ f159 f59 1"/>
                <a:gd name="f196" fmla="*/ f160 f59 1"/>
                <a:gd name="f197" fmla="*/ f161 f58 1"/>
                <a:gd name="f198" fmla="*/ f162 f59 1"/>
                <a:gd name="f199" fmla="*/ f163 f58 1"/>
                <a:gd name="f200" fmla="*/ f164 f58 1"/>
                <a:gd name="f201" fmla="*/ f165 f58 1"/>
                <a:gd name="f202" fmla="*/ f166 f58 1"/>
                <a:gd name="f203" fmla="*/ f167 f58 1"/>
                <a:gd name="f204" fmla="*/ f168 f58 1"/>
                <a:gd name="f205" fmla="*/ f169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74" y="f175"/>
                </a:cxn>
                <a:cxn ang="f101">
                  <a:pos x="f176" y="f177"/>
                </a:cxn>
                <a:cxn ang="f101">
                  <a:pos x="f178" y="f179"/>
                </a:cxn>
                <a:cxn ang="f101">
                  <a:pos x="f180" y="f181"/>
                </a:cxn>
                <a:cxn ang="f101">
                  <a:pos x="f182" y="f183"/>
                </a:cxn>
                <a:cxn ang="f101">
                  <a:pos x="f184" y="f185"/>
                </a:cxn>
                <a:cxn ang="f101">
                  <a:pos x="f186" y="f187"/>
                </a:cxn>
                <a:cxn ang="f101">
                  <a:pos x="f186" y="f188"/>
                </a:cxn>
                <a:cxn ang="f101">
                  <a:pos x="f189" y="f190"/>
                </a:cxn>
                <a:cxn ang="f101">
                  <a:pos x="f189" y="f191"/>
                </a:cxn>
                <a:cxn ang="f101">
                  <a:pos x="f189" y="f192"/>
                </a:cxn>
                <a:cxn ang="f101">
                  <a:pos x="f189" y="f193"/>
                </a:cxn>
                <a:cxn ang="f101">
                  <a:pos x="f194" y="f195"/>
                </a:cxn>
                <a:cxn ang="f101">
                  <a:pos x="f194" y="f196"/>
                </a:cxn>
                <a:cxn ang="f101">
                  <a:pos x="f197" y="f198"/>
                </a:cxn>
                <a:cxn ang="f101">
                  <a:pos x="f199" y="f198"/>
                </a:cxn>
                <a:cxn ang="f101">
                  <a:pos x="f200" y="f198"/>
                </a:cxn>
                <a:cxn ang="f101">
                  <a:pos x="f201" y="f198"/>
                </a:cxn>
                <a:cxn ang="f101">
                  <a:pos x="f202" y="f198"/>
                </a:cxn>
                <a:cxn ang="f101">
                  <a:pos x="f203" y="f198"/>
                </a:cxn>
                <a:cxn ang="f101">
                  <a:pos x="f204" y="f198"/>
                </a:cxn>
                <a:cxn ang="f101">
                  <a:pos x="f205" y="f198"/>
                </a:cxn>
              </a:cxnLst>
              <a:rect l="f170" t="f173" r="f171" b="f172"/>
              <a:pathLst>
                <a:path w="154393" h="215082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6" y="f32"/>
                  </a:lnTo>
                  <a:cubicBezTo>
                    <a:pt x="f33" y="f34"/>
                    <a:pt x="f33" y="f35"/>
                    <a:pt x="f6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1" y="f42"/>
                    <a:pt x="f41" y="f43"/>
                    <a:pt x="f41" y="f44"/>
                  </a:cubicBezTo>
                  <a:cubicBezTo>
                    <a:pt x="f41" y="f45"/>
                    <a:pt x="f41" y="f44"/>
                    <a:pt x="f41" y="f46"/>
                  </a:cubicBezTo>
                  <a:lnTo>
                    <a:pt x="f41" y="f5"/>
                  </a:lnTo>
                  <a:lnTo>
                    <a:pt x="f5" y="f47"/>
                  </a:lnTo>
                  <a:lnTo>
                    <a:pt x="f5" y="f7"/>
                  </a:lnTo>
                  <a:lnTo>
                    <a:pt x="f48" y="f49"/>
                  </a:lnTo>
                  <a:lnTo>
                    <a:pt x="f50" y="f49"/>
                  </a:lnTo>
                  <a:lnTo>
                    <a:pt x="f51" y="f49"/>
                  </a:lnTo>
                  <a:lnTo>
                    <a:pt x="f52" y="f49"/>
                  </a:lnTo>
                  <a:lnTo>
                    <a:pt x="f53" y="f49"/>
                  </a:lnTo>
                  <a:lnTo>
                    <a:pt x="f54" y="f49"/>
                  </a:lnTo>
                  <a:lnTo>
                    <a:pt x="f55" y="f49"/>
                  </a:lnTo>
                  <a:lnTo>
                    <a:pt x="f56" y="f49"/>
                  </a:lnTo>
                  <a:close/>
                </a:path>
              </a:pathLst>
            </a:custGeom>
            <a:solidFill>
              <a:srgbClr val="FBDFC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2" name="Freeform: Shape 86">
              <a:extLst>
                <a:ext uri="{FF2B5EF4-FFF2-40B4-BE49-F238E27FC236}">
                  <a16:creationId xmlns:a16="http://schemas.microsoft.com/office/drawing/2014/main" id="{FABFD28B-960E-6B0E-9865-335940A78CF9}"/>
                </a:ext>
              </a:extLst>
            </p:cNvPr>
            <p:cNvSpPr/>
            <p:nvPr/>
          </p:nvSpPr>
          <p:spPr>
            <a:xfrm>
              <a:off x="4132438" y="1934980"/>
              <a:ext cx="148681" cy="1655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8679"/>
                <a:gd name="f7" fmla="val 165565"/>
                <a:gd name="f8" fmla="val 148680"/>
                <a:gd name="f9" fmla="val 45073"/>
                <a:gd name="f10" fmla="+- 0 0 -90"/>
                <a:gd name="f11" fmla="*/ f3 1 148679"/>
                <a:gd name="f12" fmla="*/ f4 1 16556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48679"/>
                <a:gd name="f21" fmla="*/ f17 1 165565"/>
                <a:gd name="f22" fmla="*/ 0 f18 1"/>
                <a:gd name="f23" fmla="*/ 165565 f17 1"/>
                <a:gd name="f24" fmla="*/ 148680 f18 1"/>
                <a:gd name="f25" fmla="*/ 45073 f17 1"/>
                <a:gd name="f26" fmla="*/ 0 f17 1"/>
                <a:gd name="f27" fmla="+- f19 0 f1"/>
                <a:gd name="f28" fmla="*/ f22 1 148679"/>
                <a:gd name="f29" fmla="*/ f23 1 165565"/>
                <a:gd name="f30" fmla="*/ f24 1 148679"/>
                <a:gd name="f31" fmla="*/ f25 1 165565"/>
                <a:gd name="f32" fmla="*/ f26 1 165565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46" y="f50"/>
                </a:cxn>
                <a:cxn ang="f27">
                  <a:pos x="f46" y="f47"/>
                </a:cxn>
              </a:cxnLst>
              <a:rect l="f42" t="f45" r="f43" b="f44"/>
              <a:pathLst>
                <a:path w="148679" h="165565">
                  <a:moveTo>
                    <a:pt x="f5" y="f7"/>
                  </a:moveTo>
                  <a:lnTo>
                    <a:pt x="f8" y="f9"/>
                  </a:lnTo>
                  <a:lnTo>
                    <a:pt x="f5" y="f5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3" name="Freeform: Shape 87">
              <a:extLst>
                <a:ext uri="{FF2B5EF4-FFF2-40B4-BE49-F238E27FC236}">
                  <a16:creationId xmlns:a16="http://schemas.microsoft.com/office/drawing/2014/main" id="{E211DDF7-43DF-A1FC-CB7E-7A91182850A4}"/>
                </a:ext>
              </a:extLst>
            </p:cNvPr>
            <p:cNvSpPr/>
            <p:nvPr/>
          </p:nvSpPr>
          <p:spPr>
            <a:xfrm>
              <a:off x="5864531" y="2370088"/>
              <a:ext cx="242636" cy="6860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636"/>
                <a:gd name="f7" fmla="val 686002"/>
                <a:gd name="f8" fmla="val 197434"/>
                <a:gd name="f9" fmla="val 686003"/>
                <a:gd name="f10" fmla="val 31361"/>
                <a:gd name="f11" fmla="val 619980"/>
                <a:gd name="f12" fmla="val 31323"/>
                <a:gd name="f13" fmla="val 619726"/>
                <a:gd name="f14" fmla="val 619472"/>
                <a:gd name="f15" fmla="val 619218"/>
                <a:gd name="f16" fmla="val 32123"/>
                <a:gd name="f17" fmla="val 618457"/>
                <a:gd name="f18" fmla="val 33392"/>
                <a:gd name="f19" fmla="val 617822"/>
                <a:gd name="f20" fmla="val 35678"/>
                <a:gd name="f21" fmla="val 208355"/>
                <a:gd name="f22" fmla="val 635470"/>
                <a:gd name="f23" fmla="val 241366"/>
                <a:gd name="f24" fmla="val 608553"/>
                <a:gd name="f25" fmla="+- 0 0 -90"/>
                <a:gd name="f26" fmla="*/ f3 1 242636"/>
                <a:gd name="f27" fmla="*/ f4 1 686002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42636"/>
                <a:gd name="f36" fmla="*/ f32 1 686002"/>
                <a:gd name="f37" fmla="*/ 242636 f33 1"/>
                <a:gd name="f38" fmla="*/ 0 f32 1"/>
                <a:gd name="f39" fmla="*/ 0 f33 1"/>
                <a:gd name="f40" fmla="*/ 197434 f32 1"/>
                <a:gd name="f41" fmla="*/ 686003 f32 1"/>
                <a:gd name="f42" fmla="*/ 31361 f33 1"/>
                <a:gd name="f43" fmla="*/ 619980 f32 1"/>
                <a:gd name="f44" fmla="*/ 619218 f32 1"/>
                <a:gd name="f45" fmla="*/ 32123 f33 1"/>
                <a:gd name="f46" fmla="*/ 618457 f32 1"/>
                <a:gd name="f47" fmla="*/ 33392 f33 1"/>
                <a:gd name="f48" fmla="*/ 617822 f32 1"/>
                <a:gd name="f49" fmla="*/ 35678 f33 1"/>
                <a:gd name="f50" fmla="*/ 208355 f33 1"/>
                <a:gd name="f51" fmla="*/ 635470 f32 1"/>
                <a:gd name="f52" fmla="*/ 241366 f33 1"/>
                <a:gd name="f53" fmla="*/ 608553 f32 1"/>
                <a:gd name="f54" fmla="+- f34 0 f1"/>
                <a:gd name="f55" fmla="*/ f37 1 242636"/>
                <a:gd name="f56" fmla="*/ f38 1 686002"/>
                <a:gd name="f57" fmla="*/ f39 1 242636"/>
                <a:gd name="f58" fmla="*/ f40 1 686002"/>
                <a:gd name="f59" fmla="*/ f41 1 686002"/>
                <a:gd name="f60" fmla="*/ f42 1 242636"/>
                <a:gd name="f61" fmla="*/ f43 1 686002"/>
                <a:gd name="f62" fmla="*/ f44 1 686002"/>
                <a:gd name="f63" fmla="*/ f45 1 242636"/>
                <a:gd name="f64" fmla="*/ f46 1 686002"/>
                <a:gd name="f65" fmla="*/ f47 1 242636"/>
                <a:gd name="f66" fmla="*/ f48 1 686002"/>
                <a:gd name="f67" fmla="*/ f49 1 242636"/>
                <a:gd name="f68" fmla="*/ f50 1 242636"/>
                <a:gd name="f69" fmla="*/ f51 1 686002"/>
                <a:gd name="f70" fmla="*/ f52 1 242636"/>
                <a:gd name="f71" fmla="*/ f53 1 686002"/>
                <a:gd name="f72" fmla="*/ f28 1 f35"/>
                <a:gd name="f73" fmla="*/ f29 1 f35"/>
                <a:gd name="f74" fmla="*/ f28 1 f36"/>
                <a:gd name="f75" fmla="*/ f30 1 f36"/>
                <a:gd name="f76" fmla="*/ f55 1 f35"/>
                <a:gd name="f77" fmla="*/ f56 1 f36"/>
                <a:gd name="f78" fmla="*/ f57 1 f35"/>
                <a:gd name="f79" fmla="*/ f58 1 f36"/>
                <a:gd name="f80" fmla="*/ f59 1 f36"/>
                <a:gd name="f81" fmla="*/ f60 1 f35"/>
                <a:gd name="f82" fmla="*/ f61 1 f36"/>
                <a:gd name="f83" fmla="*/ f62 1 f36"/>
                <a:gd name="f84" fmla="*/ f63 1 f35"/>
                <a:gd name="f85" fmla="*/ f64 1 f36"/>
                <a:gd name="f86" fmla="*/ f65 1 f35"/>
                <a:gd name="f87" fmla="*/ f66 1 f36"/>
                <a:gd name="f88" fmla="*/ f67 1 f35"/>
                <a:gd name="f89" fmla="*/ f68 1 f35"/>
                <a:gd name="f90" fmla="*/ f69 1 f36"/>
                <a:gd name="f91" fmla="*/ f70 1 f35"/>
                <a:gd name="f92" fmla="*/ f71 1 f36"/>
                <a:gd name="f93" fmla="*/ f72 f26 1"/>
                <a:gd name="f94" fmla="*/ f73 f26 1"/>
                <a:gd name="f95" fmla="*/ f75 f27 1"/>
                <a:gd name="f96" fmla="*/ f74 f27 1"/>
                <a:gd name="f97" fmla="*/ f76 f26 1"/>
                <a:gd name="f98" fmla="*/ f77 f27 1"/>
                <a:gd name="f99" fmla="*/ f78 f26 1"/>
                <a:gd name="f100" fmla="*/ f79 f27 1"/>
                <a:gd name="f101" fmla="*/ f80 f27 1"/>
                <a:gd name="f102" fmla="*/ f81 f26 1"/>
                <a:gd name="f103" fmla="*/ f82 f27 1"/>
                <a:gd name="f104" fmla="*/ f83 f27 1"/>
                <a:gd name="f105" fmla="*/ f84 f26 1"/>
                <a:gd name="f106" fmla="*/ f85 f27 1"/>
                <a:gd name="f107" fmla="*/ f86 f26 1"/>
                <a:gd name="f108" fmla="*/ f87 f27 1"/>
                <a:gd name="f109" fmla="*/ f88 f26 1"/>
                <a:gd name="f110" fmla="*/ f89 f26 1"/>
                <a:gd name="f111" fmla="*/ f90 f27 1"/>
                <a:gd name="f112" fmla="*/ f91 f26 1"/>
                <a:gd name="f113" fmla="*/ f92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99" y="f101"/>
                </a:cxn>
                <a:cxn ang="f54">
                  <a:pos x="f102" y="f103"/>
                </a:cxn>
                <a:cxn ang="f54">
                  <a:pos x="f102" y="f103"/>
                </a:cxn>
                <a:cxn ang="f54">
                  <a:pos x="f102" y="f104"/>
                </a:cxn>
                <a:cxn ang="f54">
                  <a:pos x="f105" y="f106"/>
                </a:cxn>
                <a:cxn ang="f54">
                  <a:pos x="f105" y="f106"/>
                </a:cxn>
                <a:cxn ang="f54">
                  <a:pos x="f107" y="f108"/>
                </a:cxn>
                <a:cxn ang="f54">
                  <a:pos x="f109" y="f108"/>
                </a:cxn>
                <a:cxn ang="f54">
                  <a:pos x="f110" y="f111"/>
                </a:cxn>
                <a:cxn ang="f54">
                  <a:pos x="f112" y="f113"/>
                </a:cxn>
              </a:cxnLst>
              <a:rect l="f93" t="f96" r="f94" b="f95"/>
              <a:pathLst>
                <a:path w="242636" h="686002">
                  <a:moveTo>
                    <a:pt x="f6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lnTo>
                    <a:pt x="f16" y="f17"/>
                  </a:lnTo>
                  <a:cubicBezTo>
                    <a:pt x="f16" y="f17"/>
                    <a:pt x="f16" y="f17"/>
                    <a:pt x="f16" y="f17"/>
                  </a:cubicBezTo>
                  <a:lnTo>
                    <a:pt x="f18" y="f19"/>
                  </a:lnTo>
                  <a:lnTo>
                    <a:pt x="f20" y="f19"/>
                  </a:lnTo>
                  <a:lnTo>
                    <a:pt x="f21" y="f22"/>
                  </a:lnTo>
                  <a:lnTo>
                    <a:pt x="f23" y="f24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4" name="Freeform: Shape 88">
              <a:extLst>
                <a:ext uri="{FF2B5EF4-FFF2-40B4-BE49-F238E27FC236}">
                  <a16:creationId xmlns:a16="http://schemas.microsoft.com/office/drawing/2014/main" id="{205963BD-83E3-B685-C136-84AF103F5FEC}"/>
                </a:ext>
              </a:extLst>
            </p:cNvPr>
            <p:cNvSpPr/>
            <p:nvPr/>
          </p:nvSpPr>
          <p:spPr>
            <a:xfrm>
              <a:off x="4275021" y="2101053"/>
              <a:ext cx="1577961" cy="10693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7961"/>
                <a:gd name="f7" fmla="val 1069316"/>
                <a:gd name="f8" fmla="val 1547743"/>
                <a:gd name="f9" fmla="val 1043288"/>
                <a:gd name="f10" fmla="val 1042400"/>
                <a:gd name="f11" fmla="val 978916"/>
                <a:gd name="f12" fmla="val 467874"/>
                <a:gd name="f13" fmla="val 1019555"/>
                <a:gd name="f14" fmla="val 298627"/>
                <a:gd name="f15" fmla="val 601316"/>
                <a:gd name="f16" fmla="val 1069317"/>
                <a:gd name="f17" fmla="val 1043923"/>
                <a:gd name="f18" fmla="+- 0 0 -90"/>
                <a:gd name="f19" fmla="*/ f3 1 1577961"/>
                <a:gd name="f20" fmla="*/ f4 1 1069316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577961"/>
                <a:gd name="f29" fmla="*/ f25 1 1069316"/>
                <a:gd name="f30" fmla="*/ 1547743 f26 1"/>
                <a:gd name="f31" fmla="*/ 1043288 f25 1"/>
                <a:gd name="f32" fmla="*/ 1042400 f25 1"/>
                <a:gd name="f33" fmla="*/ 1577961 f26 1"/>
                <a:gd name="f34" fmla="*/ 978916 f25 1"/>
                <a:gd name="f35" fmla="*/ 467874 f25 1"/>
                <a:gd name="f36" fmla="*/ 1019555 f26 1"/>
                <a:gd name="f37" fmla="*/ 298627 f25 1"/>
                <a:gd name="f38" fmla="*/ 0 f26 1"/>
                <a:gd name="f39" fmla="*/ 0 f25 1"/>
                <a:gd name="f40" fmla="*/ 601316 f25 1"/>
                <a:gd name="f41" fmla="*/ 1069317 f25 1"/>
                <a:gd name="f42" fmla="*/ 1043923 f25 1"/>
                <a:gd name="f43" fmla="+- f27 0 f1"/>
                <a:gd name="f44" fmla="*/ f30 1 1577961"/>
                <a:gd name="f45" fmla="*/ f31 1 1069316"/>
                <a:gd name="f46" fmla="*/ f32 1 1069316"/>
                <a:gd name="f47" fmla="*/ f33 1 1577961"/>
                <a:gd name="f48" fmla="*/ f34 1 1069316"/>
                <a:gd name="f49" fmla="*/ f35 1 1069316"/>
                <a:gd name="f50" fmla="*/ f36 1 1577961"/>
                <a:gd name="f51" fmla="*/ f37 1 1069316"/>
                <a:gd name="f52" fmla="*/ f38 1 1577961"/>
                <a:gd name="f53" fmla="*/ f39 1 1069316"/>
                <a:gd name="f54" fmla="*/ f40 1 1069316"/>
                <a:gd name="f55" fmla="*/ f41 1 1069316"/>
                <a:gd name="f56" fmla="*/ f42 1 1069316"/>
                <a:gd name="f57" fmla="*/ f21 1 f28"/>
                <a:gd name="f58" fmla="*/ f22 1 f28"/>
                <a:gd name="f59" fmla="*/ f21 1 f29"/>
                <a:gd name="f60" fmla="*/ f23 1 f29"/>
                <a:gd name="f61" fmla="*/ f44 1 f28"/>
                <a:gd name="f62" fmla="*/ f45 1 f29"/>
                <a:gd name="f63" fmla="*/ f46 1 f29"/>
                <a:gd name="f64" fmla="*/ f47 1 f28"/>
                <a:gd name="f65" fmla="*/ f48 1 f29"/>
                <a:gd name="f66" fmla="*/ f49 1 f29"/>
                <a:gd name="f67" fmla="*/ f50 1 f28"/>
                <a:gd name="f68" fmla="*/ f51 1 f29"/>
                <a:gd name="f69" fmla="*/ f52 1 f28"/>
                <a:gd name="f70" fmla="*/ f53 1 f29"/>
                <a:gd name="f71" fmla="*/ f54 1 f29"/>
                <a:gd name="f72" fmla="*/ f55 1 f29"/>
                <a:gd name="f73" fmla="*/ f56 1 f29"/>
                <a:gd name="f74" fmla="*/ f57 f19 1"/>
                <a:gd name="f75" fmla="*/ f58 f19 1"/>
                <a:gd name="f76" fmla="*/ f60 f20 1"/>
                <a:gd name="f77" fmla="*/ f59 f20 1"/>
                <a:gd name="f78" fmla="*/ f61 f19 1"/>
                <a:gd name="f79" fmla="*/ f62 f20 1"/>
                <a:gd name="f80" fmla="*/ f63 f20 1"/>
                <a:gd name="f81" fmla="*/ f64 f19 1"/>
                <a:gd name="f82" fmla="*/ f65 f20 1"/>
                <a:gd name="f83" fmla="*/ f66 f20 1"/>
                <a:gd name="f84" fmla="*/ f67 f19 1"/>
                <a:gd name="f85" fmla="*/ f68 f20 1"/>
                <a:gd name="f86" fmla="*/ f69 f19 1"/>
                <a:gd name="f87" fmla="*/ f70 f20 1"/>
                <a:gd name="f88" fmla="*/ f71 f20 1"/>
                <a:gd name="f89" fmla="*/ f72 f20 1"/>
                <a:gd name="f90" fmla="*/ f7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8" y="f79"/>
                </a:cxn>
                <a:cxn ang="f43">
                  <a:pos x="f78" y="f80"/>
                </a:cxn>
                <a:cxn ang="f43">
                  <a:pos x="f78" y="f80"/>
                </a:cxn>
                <a:cxn ang="f43">
                  <a:pos x="f78" y="f80"/>
                </a:cxn>
                <a:cxn ang="f43">
                  <a:pos x="f81" y="f82"/>
                </a:cxn>
                <a:cxn ang="f43">
                  <a:pos x="f81" y="f83"/>
                </a:cxn>
                <a:cxn ang="f43">
                  <a:pos x="f84" y="f85"/>
                </a:cxn>
                <a:cxn ang="f43">
                  <a:pos x="f86" y="f87"/>
                </a:cxn>
                <a:cxn ang="f43">
                  <a:pos x="f86" y="f88"/>
                </a:cxn>
                <a:cxn ang="f43">
                  <a:pos x="f78" y="f89"/>
                </a:cxn>
                <a:cxn ang="f43">
                  <a:pos x="f78" y="f90"/>
                </a:cxn>
              </a:cxnLst>
              <a:rect l="f74" t="f77" r="f75" b="f76"/>
              <a:pathLst>
                <a:path w="1577961" h="1069316">
                  <a:moveTo>
                    <a:pt x="f8" y="f9"/>
                  </a:moveTo>
                  <a:lnTo>
                    <a:pt x="f8" y="f10"/>
                  </a:lnTo>
                  <a:cubicBezTo>
                    <a:pt x="f8" y="f10"/>
                    <a:pt x="f8" y="f10"/>
                    <a:pt x="f8" y="f10"/>
                  </a:cubicBezTo>
                  <a:lnTo>
                    <a:pt x="f8" y="f10"/>
                  </a:lnTo>
                  <a:lnTo>
                    <a:pt x="f6" y="f11"/>
                  </a:lnTo>
                  <a:lnTo>
                    <a:pt x="f6" y="f12"/>
                  </a:lnTo>
                  <a:lnTo>
                    <a:pt x="f13" y="f14"/>
                  </a:lnTo>
                  <a:lnTo>
                    <a:pt x="f5" y="f5"/>
                  </a:lnTo>
                  <a:lnTo>
                    <a:pt x="f5" y="f15"/>
                  </a:lnTo>
                  <a:lnTo>
                    <a:pt x="f8" y="f16"/>
                  </a:lnTo>
                  <a:lnTo>
                    <a:pt x="f8" y="f1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5" name="Freeform: Shape 89">
              <a:extLst>
                <a:ext uri="{FF2B5EF4-FFF2-40B4-BE49-F238E27FC236}">
                  <a16:creationId xmlns:a16="http://schemas.microsoft.com/office/drawing/2014/main" id="{235B2865-E1B9-F06B-3675-BC383A681118}"/>
                </a:ext>
              </a:extLst>
            </p:cNvPr>
            <p:cNvSpPr/>
            <p:nvPr/>
          </p:nvSpPr>
          <p:spPr>
            <a:xfrm>
              <a:off x="4275524" y="1884185"/>
              <a:ext cx="1826184" cy="6759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26184"/>
                <a:gd name="f7" fmla="val 675972"/>
                <a:gd name="f8" fmla="val 1826185"/>
                <a:gd name="f9" fmla="val 477396"/>
                <a:gd name="f10" fmla="val 248731"/>
                <a:gd name="f11" fmla="val 20188"/>
                <a:gd name="f12" fmla="val 186515"/>
                <a:gd name="f13" fmla="val 19731"/>
                <a:gd name="f14" fmla="val 186883"/>
                <a:gd name="f15" fmla="val 19210"/>
                <a:gd name="f16" fmla="val 187188"/>
                <a:gd name="f17" fmla="val 18664"/>
                <a:gd name="f18" fmla="val 187403"/>
                <a:gd name="f19" fmla="val 16887"/>
                <a:gd name="f20" fmla="val 16176"/>
                <a:gd name="f21" fmla="val 187530"/>
                <a:gd name="f22" fmla="val 15439"/>
                <a:gd name="f23" fmla="val 14728"/>
                <a:gd name="f24" fmla="val 14220"/>
                <a:gd name="f25" fmla="val 13751"/>
                <a:gd name="f26" fmla="val 13332"/>
                <a:gd name="f27" fmla="val 197307"/>
                <a:gd name="f28" fmla="val 1583294"/>
                <a:gd name="f29" fmla="val 675973"/>
                <a:gd name="f30" fmla="+- 0 0 -90"/>
                <a:gd name="f31" fmla="*/ f3 1 1826184"/>
                <a:gd name="f32" fmla="*/ f4 1 67597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826184"/>
                <a:gd name="f41" fmla="*/ f37 1 675972"/>
                <a:gd name="f42" fmla="*/ 1826185 f38 1"/>
                <a:gd name="f43" fmla="*/ 477396 f37 1"/>
                <a:gd name="f44" fmla="*/ 248731 f38 1"/>
                <a:gd name="f45" fmla="*/ 0 f37 1"/>
                <a:gd name="f46" fmla="*/ 20188 f38 1"/>
                <a:gd name="f47" fmla="*/ 186515 f37 1"/>
                <a:gd name="f48" fmla="*/ 18664 f38 1"/>
                <a:gd name="f49" fmla="*/ 187403 f37 1"/>
                <a:gd name="f50" fmla="*/ 16887 f38 1"/>
                <a:gd name="f51" fmla="*/ 14728 f38 1"/>
                <a:gd name="f52" fmla="*/ 13332 f38 1"/>
                <a:gd name="f53" fmla="*/ 0 f38 1"/>
                <a:gd name="f54" fmla="*/ 197307 f37 1"/>
                <a:gd name="f55" fmla="*/ 1583294 f38 1"/>
                <a:gd name="f56" fmla="*/ 675973 f37 1"/>
                <a:gd name="f57" fmla="+- f39 0 f1"/>
                <a:gd name="f58" fmla="*/ f42 1 1826184"/>
                <a:gd name="f59" fmla="*/ f43 1 675972"/>
                <a:gd name="f60" fmla="*/ f44 1 1826184"/>
                <a:gd name="f61" fmla="*/ f45 1 675972"/>
                <a:gd name="f62" fmla="*/ f46 1 1826184"/>
                <a:gd name="f63" fmla="*/ f47 1 675972"/>
                <a:gd name="f64" fmla="*/ f48 1 1826184"/>
                <a:gd name="f65" fmla="*/ f49 1 675972"/>
                <a:gd name="f66" fmla="*/ f50 1 1826184"/>
                <a:gd name="f67" fmla="*/ f51 1 1826184"/>
                <a:gd name="f68" fmla="*/ f52 1 1826184"/>
                <a:gd name="f69" fmla="*/ f53 1 1826184"/>
                <a:gd name="f70" fmla="*/ f54 1 675972"/>
                <a:gd name="f71" fmla="*/ f55 1 1826184"/>
                <a:gd name="f72" fmla="*/ f56 1 675972"/>
                <a:gd name="f73" fmla="*/ f33 1 f40"/>
                <a:gd name="f74" fmla="*/ f34 1 f40"/>
                <a:gd name="f75" fmla="*/ f33 1 f41"/>
                <a:gd name="f76" fmla="*/ f35 1 f41"/>
                <a:gd name="f77" fmla="*/ f58 1 f40"/>
                <a:gd name="f78" fmla="*/ f59 1 f41"/>
                <a:gd name="f79" fmla="*/ f60 1 f40"/>
                <a:gd name="f80" fmla="*/ f61 1 f41"/>
                <a:gd name="f81" fmla="*/ f62 1 f40"/>
                <a:gd name="f82" fmla="*/ f63 1 f41"/>
                <a:gd name="f83" fmla="*/ f64 1 f40"/>
                <a:gd name="f84" fmla="*/ f65 1 f41"/>
                <a:gd name="f85" fmla="*/ f66 1 f40"/>
                <a:gd name="f86" fmla="*/ f67 1 f40"/>
                <a:gd name="f87" fmla="*/ f68 1 f40"/>
                <a:gd name="f88" fmla="*/ f69 1 f40"/>
                <a:gd name="f89" fmla="*/ f70 1 f41"/>
                <a:gd name="f90" fmla="*/ f71 1 f40"/>
                <a:gd name="f91" fmla="*/ f72 1 f41"/>
                <a:gd name="f92" fmla="*/ f73 f31 1"/>
                <a:gd name="f93" fmla="*/ f74 f31 1"/>
                <a:gd name="f94" fmla="*/ f76 f32 1"/>
                <a:gd name="f95" fmla="*/ f75 f32 1"/>
                <a:gd name="f96" fmla="*/ f77 f31 1"/>
                <a:gd name="f97" fmla="*/ f78 f32 1"/>
                <a:gd name="f98" fmla="*/ f79 f31 1"/>
                <a:gd name="f99" fmla="*/ f80 f32 1"/>
                <a:gd name="f100" fmla="*/ f81 f31 1"/>
                <a:gd name="f101" fmla="*/ f82 f32 1"/>
                <a:gd name="f102" fmla="*/ f83 f31 1"/>
                <a:gd name="f103" fmla="*/ f84 f32 1"/>
                <a:gd name="f104" fmla="*/ f85 f31 1"/>
                <a:gd name="f105" fmla="*/ f86 f31 1"/>
                <a:gd name="f106" fmla="*/ f87 f31 1"/>
                <a:gd name="f107" fmla="*/ f88 f31 1"/>
                <a:gd name="f108" fmla="*/ f89 f32 1"/>
                <a:gd name="f109" fmla="*/ f90 f31 1"/>
                <a:gd name="f110" fmla="*/ f91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0" y="f101"/>
                </a:cxn>
                <a:cxn ang="f57">
                  <a:pos x="f102" y="f103"/>
                </a:cxn>
                <a:cxn ang="f57">
                  <a:pos x="f104" y="f103"/>
                </a:cxn>
                <a:cxn ang="f57">
                  <a:pos x="f105" y="f103"/>
                </a:cxn>
                <a:cxn ang="f57">
                  <a:pos x="f105" y="f103"/>
                </a:cxn>
                <a:cxn ang="f57">
                  <a:pos x="f106" y="f101"/>
                </a:cxn>
                <a:cxn ang="f57">
                  <a:pos x="f106" y="f101"/>
                </a:cxn>
                <a:cxn ang="f57">
                  <a:pos x="f107" y="f108"/>
                </a:cxn>
                <a:cxn ang="f57">
                  <a:pos x="f109" y="f110"/>
                </a:cxn>
              </a:cxnLst>
              <a:rect l="f92" t="f95" r="f93" b="f94"/>
              <a:pathLst>
                <a:path w="1826184" h="675972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9" y="f18"/>
                  </a:lnTo>
                  <a:cubicBezTo>
                    <a:pt x="f20" y="f21"/>
                    <a:pt x="f22" y="f21"/>
                    <a:pt x="f23" y="f18"/>
                  </a:cubicBezTo>
                  <a:lnTo>
                    <a:pt x="f23" y="f18"/>
                  </a:lnTo>
                  <a:cubicBezTo>
                    <a:pt x="f24" y="f16"/>
                    <a:pt x="f25" y="f14"/>
                    <a:pt x="f26" y="f12"/>
                  </a:cubicBezTo>
                  <a:lnTo>
                    <a:pt x="f26" y="f12"/>
                  </a:lnTo>
                  <a:lnTo>
                    <a:pt x="f5" y="f27"/>
                  </a:lnTo>
                  <a:lnTo>
                    <a:pt x="f28" y="f2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6" name="Freeform: Shape 90">
              <a:extLst>
                <a:ext uri="{FF2B5EF4-FFF2-40B4-BE49-F238E27FC236}">
                  <a16:creationId xmlns:a16="http://schemas.microsoft.com/office/drawing/2014/main" id="{60086227-0042-E862-A7AC-0C98D1FE36C4}"/>
                </a:ext>
              </a:extLst>
            </p:cNvPr>
            <p:cNvSpPr/>
            <p:nvPr/>
          </p:nvSpPr>
          <p:spPr>
            <a:xfrm>
              <a:off x="3879003" y="1791501"/>
              <a:ext cx="242636" cy="8057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636"/>
                <a:gd name="f7" fmla="val 805732"/>
                <a:gd name="f8" fmla="val 136616"/>
                <a:gd name="f9" fmla="val 197434"/>
                <a:gd name="f10" fmla="val 805733"/>
                <a:gd name="f11" fmla="val 608172"/>
                <a:gd name="f12" fmla="val 423689"/>
                <a:gd name="f13" fmla="val 320084"/>
                <a:gd name="f14" fmla="+- 0 0 -90"/>
                <a:gd name="f15" fmla="*/ f3 1 242636"/>
                <a:gd name="f16" fmla="*/ f4 1 80573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242636"/>
                <a:gd name="f25" fmla="*/ f21 1 805732"/>
                <a:gd name="f26" fmla="*/ 242636 f22 1"/>
                <a:gd name="f27" fmla="*/ 136616 f21 1"/>
                <a:gd name="f28" fmla="*/ 0 f21 1"/>
                <a:gd name="f29" fmla="*/ 0 f22 1"/>
                <a:gd name="f30" fmla="*/ 197434 f21 1"/>
                <a:gd name="f31" fmla="*/ 805733 f21 1"/>
                <a:gd name="f32" fmla="*/ 608172 f21 1"/>
                <a:gd name="f33" fmla="*/ 423689 f21 1"/>
                <a:gd name="f34" fmla="*/ 320084 f21 1"/>
                <a:gd name="f35" fmla="+- f23 0 f1"/>
                <a:gd name="f36" fmla="*/ f26 1 242636"/>
                <a:gd name="f37" fmla="*/ f27 1 805732"/>
                <a:gd name="f38" fmla="*/ f28 1 805732"/>
                <a:gd name="f39" fmla="*/ f29 1 242636"/>
                <a:gd name="f40" fmla="*/ f30 1 805732"/>
                <a:gd name="f41" fmla="*/ f31 1 805732"/>
                <a:gd name="f42" fmla="*/ f32 1 805732"/>
                <a:gd name="f43" fmla="*/ f33 1 805732"/>
                <a:gd name="f44" fmla="*/ f34 1 805732"/>
                <a:gd name="f45" fmla="*/ f17 1 f24"/>
                <a:gd name="f46" fmla="*/ f18 1 f24"/>
                <a:gd name="f47" fmla="*/ f17 1 f25"/>
                <a:gd name="f48" fmla="*/ f19 1 f25"/>
                <a:gd name="f49" fmla="*/ f36 1 f24"/>
                <a:gd name="f50" fmla="*/ f37 1 f25"/>
                <a:gd name="f51" fmla="*/ f38 1 f25"/>
                <a:gd name="f52" fmla="*/ f39 1 f24"/>
                <a:gd name="f53" fmla="*/ f40 1 f25"/>
                <a:gd name="f54" fmla="*/ f41 1 f25"/>
                <a:gd name="f55" fmla="*/ f42 1 f25"/>
                <a:gd name="f56" fmla="*/ f43 1 f25"/>
                <a:gd name="f57" fmla="*/ f44 1 f25"/>
                <a:gd name="f58" fmla="*/ f45 f15 1"/>
                <a:gd name="f59" fmla="*/ f46 f15 1"/>
                <a:gd name="f60" fmla="*/ f48 f16 1"/>
                <a:gd name="f61" fmla="*/ f47 f16 1"/>
                <a:gd name="f62" fmla="*/ f49 f15 1"/>
                <a:gd name="f63" fmla="*/ f50 f16 1"/>
                <a:gd name="f64" fmla="*/ f51 f16 1"/>
                <a:gd name="f65" fmla="*/ f52 f15 1"/>
                <a:gd name="f66" fmla="*/ f53 f16 1"/>
                <a:gd name="f67" fmla="*/ f54 f16 1"/>
                <a:gd name="f68" fmla="*/ f55 f16 1"/>
                <a:gd name="f69" fmla="*/ f56 f16 1"/>
                <a:gd name="f70" fmla="*/ f57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62" y="f63"/>
                </a:cxn>
                <a:cxn ang="f35">
                  <a:pos x="f62" y="f64"/>
                </a:cxn>
                <a:cxn ang="f35">
                  <a:pos x="f65" y="f66"/>
                </a:cxn>
                <a:cxn ang="f35">
                  <a:pos x="f65" y="f67"/>
                </a:cxn>
                <a:cxn ang="f35">
                  <a:pos x="f62" y="f68"/>
                </a:cxn>
                <a:cxn ang="f35">
                  <a:pos x="f62" y="f69"/>
                </a:cxn>
                <a:cxn ang="f35">
                  <a:pos x="f62" y="f70"/>
                </a:cxn>
                <a:cxn ang="f35">
                  <a:pos x="f62" y="f63"/>
                </a:cxn>
              </a:cxnLst>
              <a:rect l="f58" t="f61" r="f59" b="f60"/>
              <a:pathLst>
                <a:path w="242636" h="805732">
                  <a:moveTo>
                    <a:pt x="f6" y="f8"/>
                  </a:moveTo>
                  <a:lnTo>
                    <a:pt x="f6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6" y="f11"/>
                  </a:lnTo>
                  <a:lnTo>
                    <a:pt x="f6" y="f12"/>
                  </a:lnTo>
                  <a:lnTo>
                    <a:pt x="f6" y="f13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7" name="Freeform: Shape 91">
              <a:extLst>
                <a:ext uri="{FF2B5EF4-FFF2-40B4-BE49-F238E27FC236}">
                  <a16:creationId xmlns:a16="http://schemas.microsoft.com/office/drawing/2014/main" id="{3CCBE21F-4CA1-495C-CD71-6DCAB5224D5A}"/>
                </a:ext>
              </a:extLst>
            </p:cNvPr>
            <p:cNvSpPr/>
            <p:nvPr/>
          </p:nvSpPr>
          <p:spPr>
            <a:xfrm>
              <a:off x="617192" y="1007860"/>
              <a:ext cx="3251021" cy="15935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51022"/>
                <a:gd name="f7" fmla="val 1593563"/>
                <a:gd name="f8" fmla="val 610585"/>
                <a:gd name="f9" fmla="val 982471"/>
                <a:gd name="f10" fmla="+- 0 0 -90"/>
                <a:gd name="f11" fmla="*/ f3 1 3251022"/>
                <a:gd name="f12" fmla="*/ f4 1 159356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3251022"/>
                <a:gd name="f21" fmla="*/ f17 1 1593563"/>
                <a:gd name="f22" fmla="*/ 0 f18 1"/>
                <a:gd name="f23" fmla="*/ 610585 f17 1"/>
                <a:gd name="f24" fmla="*/ 3251022 f18 1"/>
                <a:gd name="f25" fmla="*/ 1593563 f17 1"/>
                <a:gd name="f26" fmla="*/ 982471 f17 1"/>
                <a:gd name="f27" fmla="*/ 0 f17 1"/>
                <a:gd name="f28" fmla="+- f19 0 f1"/>
                <a:gd name="f29" fmla="*/ f22 1 3251022"/>
                <a:gd name="f30" fmla="*/ f23 1 1593563"/>
                <a:gd name="f31" fmla="*/ f24 1 3251022"/>
                <a:gd name="f32" fmla="*/ f25 1 1593563"/>
                <a:gd name="f33" fmla="*/ f26 1 1593563"/>
                <a:gd name="f34" fmla="*/ f27 1 1593563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1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2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1" y="f53"/>
                </a:cxn>
                <a:cxn ang="f28">
                  <a:pos x="f49" y="f54"/>
                </a:cxn>
                <a:cxn ang="f28">
                  <a:pos x="f49" y="f50"/>
                </a:cxn>
              </a:cxnLst>
              <a:rect l="f45" t="f48" r="f46" b="f47"/>
              <a:pathLst>
                <a:path w="3251022" h="1593563">
                  <a:moveTo>
                    <a:pt x="f5" y="f8"/>
                  </a:moveTo>
                  <a:lnTo>
                    <a:pt x="f6" y="f7"/>
                  </a:lnTo>
                  <a:lnTo>
                    <a:pt x="f6" y="f9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8" name="Freeform: Shape 92">
              <a:extLst>
                <a:ext uri="{FF2B5EF4-FFF2-40B4-BE49-F238E27FC236}">
                  <a16:creationId xmlns:a16="http://schemas.microsoft.com/office/drawing/2014/main" id="{5C043F4B-DBFE-06F1-4AEF-4FED7CDAA0F9}"/>
                </a:ext>
              </a:extLst>
            </p:cNvPr>
            <p:cNvSpPr/>
            <p:nvPr/>
          </p:nvSpPr>
          <p:spPr>
            <a:xfrm>
              <a:off x="622395" y="784143"/>
              <a:ext cx="3494169" cy="11970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94166"/>
                <a:gd name="f7" fmla="val 1197045"/>
                <a:gd name="f8" fmla="val 998342"/>
                <a:gd name="f9" fmla="val 2002289"/>
                <a:gd name="f10" fmla="val 537452"/>
                <a:gd name="f11" fmla="val 2001781"/>
                <a:gd name="f12" fmla="val 537198"/>
                <a:gd name="f13" fmla="val 2001654"/>
                <a:gd name="f14" fmla="val 263840"/>
                <a:gd name="f15" fmla="val 214955"/>
                <a:gd name="f16" fmla="val 3250006"/>
                <a:gd name="f17" fmla="+- 0 0 -90"/>
                <a:gd name="f18" fmla="*/ f3 1 3494166"/>
                <a:gd name="f19" fmla="*/ f4 1 119704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494166"/>
                <a:gd name="f28" fmla="*/ f24 1 1197045"/>
                <a:gd name="f29" fmla="*/ 3494166 f25 1"/>
                <a:gd name="f30" fmla="*/ 998342 f24 1"/>
                <a:gd name="f31" fmla="*/ 2002289 f25 1"/>
                <a:gd name="f32" fmla="*/ 537452 f24 1"/>
                <a:gd name="f33" fmla="*/ 2001781 f25 1"/>
                <a:gd name="f34" fmla="*/ 537198 f24 1"/>
                <a:gd name="f35" fmla="*/ 2001654 f25 1"/>
                <a:gd name="f36" fmla="*/ 263840 f25 1"/>
                <a:gd name="f37" fmla="*/ 0 f24 1"/>
                <a:gd name="f38" fmla="*/ 0 f25 1"/>
                <a:gd name="f39" fmla="*/ 214955 f24 1"/>
                <a:gd name="f40" fmla="*/ 3250006 f25 1"/>
                <a:gd name="f41" fmla="*/ 1197045 f24 1"/>
                <a:gd name="f42" fmla="+- f26 0 f1"/>
                <a:gd name="f43" fmla="*/ f29 1 3494166"/>
                <a:gd name="f44" fmla="*/ f30 1 1197045"/>
                <a:gd name="f45" fmla="*/ f31 1 3494166"/>
                <a:gd name="f46" fmla="*/ f32 1 1197045"/>
                <a:gd name="f47" fmla="*/ f33 1 3494166"/>
                <a:gd name="f48" fmla="*/ f34 1 1197045"/>
                <a:gd name="f49" fmla="*/ f35 1 3494166"/>
                <a:gd name="f50" fmla="*/ f36 1 3494166"/>
                <a:gd name="f51" fmla="*/ f37 1 1197045"/>
                <a:gd name="f52" fmla="*/ f38 1 3494166"/>
                <a:gd name="f53" fmla="*/ f39 1 1197045"/>
                <a:gd name="f54" fmla="*/ f40 1 3494166"/>
                <a:gd name="f55" fmla="*/ f41 1 1197045"/>
                <a:gd name="f56" fmla="*/ f20 1 f27"/>
                <a:gd name="f57" fmla="*/ f21 1 f27"/>
                <a:gd name="f58" fmla="*/ f20 1 f28"/>
                <a:gd name="f59" fmla="*/ f22 1 f28"/>
                <a:gd name="f60" fmla="*/ f43 1 f27"/>
                <a:gd name="f61" fmla="*/ f44 1 f28"/>
                <a:gd name="f62" fmla="*/ f45 1 f27"/>
                <a:gd name="f63" fmla="*/ f46 1 f28"/>
                <a:gd name="f64" fmla="*/ f47 1 f27"/>
                <a:gd name="f65" fmla="*/ f48 1 f28"/>
                <a:gd name="f66" fmla="*/ f49 1 f27"/>
                <a:gd name="f67" fmla="*/ f50 1 f27"/>
                <a:gd name="f68" fmla="*/ f51 1 f28"/>
                <a:gd name="f69" fmla="*/ f52 1 f27"/>
                <a:gd name="f70" fmla="*/ f53 1 f28"/>
                <a:gd name="f71" fmla="*/ f54 1 f27"/>
                <a:gd name="f72" fmla="*/ f55 1 f28"/>
                <a:gd name="f73" fmla="*/ f56 f18 1"/>
                <a:gd name="f74" fmla="*/ f57 f18 1"/>
                <a:gd name="f75" fmla="*/ f59 f19 1"/>
                <a:gd name="f76" fmla="*/ f58 f19 1"/>
                <a:gd name="f77" fmla="*/ f60 f18 1"/>
                <a:gd name="f78" fmla="*/ f61 f19 1"/>
                <a:gd name="f79" fmla="*/ f62 f18 1"/>
                <a:gd name="f80" fmla="*/ f63 f19 1"/>
                <a:gd name="f81" fmla="*/ f64 f18 1"/>
                <a:gd name="f82" fmla="*/ f65 f19 1"/>
                <a:gd name="f83" fmla="*/ f66 f18 1"/>
                <a:gd name="f84" fmla="*/ f67 f18 1"/>
                <a:gd name="f85" fmla="*/ f68 f19 1"/>
                <a:gd name="f86" fmla="*/ f69 f18 1"/>
                <a:gd name="f87" fmla="*/ f70 f19 1"/>
                <a:gd name="f88" fmla="*/ f71 f18 1"/>
                <a:gd name="f89" fmla="*/ f72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7" y="f78"/>
                </a:cxn>
                <a:cxn ang="f42">
                  <a:pos x="f79" y="f80"/>
                </a:cxn>
                <a:cxn ang="f42">
                  <a:pos x="f81" y="f82"/>
                </a:cxn>
                <a:cxn ang="f42">
                  <a:pos x="f83" y="f82"/>
                </a:cxn>
                <a:cxn ang="f42">
                  <a:pos x="f83" y="f82"/>
                </a:cxn>
                <a:cxn ang="f42">
                  <a:pos x="f83" y="f82"/>
                </a:cxn>
                <a:cxn ang="f42">
                  <a:pos x="f84" y="f85"/>
                </a:cxn>
                <a:cxn ang="f42">
                  <a:pos x="f86" y="f87"/>
                </a:cxn>
                <a:cxn ang="f42">
                  <a:pos x="f88" y="f89"/>
                </a:cxn>
                <a:cxn ang="f42">
                  <a:pos x="f77" y="f78"/>
                </a:cxn>
              </a:cxnLst>
              <a:rect l="f73" t="f76" r="f74" b="f75"/>
              <a:pathLst>
                <a:path w="3494166" h="1197045">
                  <a:moveTo>
                    <a:pt x="f6" y="f8"/>
                  </a:moveTo>
                  <a:lnTo>
                    <a:pt x="f9" y="f10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3" y="f12"/>
                  </a:lnTo>
                  <a:lnTo>
                    <a:pt x="f13" y="f12"/>
                  </a:lnTo>
                  <a:lnTo>
                    <a:pt x="f14" y="f5"/>
                  </a:lnTo>
                  <a:lnTo>
                    <a:pt x="f5" y="f15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89" name="Freeform: Shape 93">
              <a:extLst>
                <a:ext uri="{FF2B5EF4-FFF2-40B4-BE49-F238E27FC236}">
                  <a16:creationId xmlns:a16="http://schemas.microsoft.com/office/drawing/2014/main" id="{3E1A040E-396B-9FE4-A026-317E0C6E66A9}"/>
                </a:ext>
              </a:extLst>
            </p:cNvPr>
            <p:cNvSpPr/>
            <p:nvPr/>
          </p:nvSpPr>
          <p:spPr>
            <a:xfrm>
              <a:off x="7054358" y="2997311"/>
              <a:ext cx="510664" cy="1602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10666"/>
                <a:gd name="f7" fmla="val 160232"/>
                <a:gd name="f8" fmla="val 108049"/>
                <a:gd name="f9" fmla="val 510667"/>
                <a:gd name="f10" fmla="val 133188"/>
                <a:gd name="f11" fmla="+- 0 0 -90"/>
                <a:gd name="f12" fmla="*/ f3 1 510666"/>
                <a:gd name="f13" fmla="*/ f4 1 16023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10666"/>
                <a:gd name="f22" fmla="*/ f18 1 160232"/>
                <a:gd name="f23" fmla="*/ 0 f19 1"/>
                <a:gd name="f24" fmla="*/ 0 f18 1"/>
                <a:gd name="f25" fmla="*/ 108049 f18 1"/>
                <a:gd name="f26" fmla="*/ 510667 f19 1"/>
                <a:gd name="f27" fmla="*/ 160232 f18 1"/>
                <a:gd name="f28" fmla="*/ 133188 f18 1"/>
                <a:gd name="f29" fmla="+- f20 0 f1"/>
                <a:gd name="f30" fmla="*/ f23 1 510666"/>
                <a:gd name="f31" fmla="*/ f24 1 160232"/>
                <a:gd name="f32" fmla="*/ f25 1 160232"/>
                <a:gd name="f33" fmla="*/ f26 1 510666"/>
                <a:gd name="f34" fmla="*/ f27 1 160232"/>
                <a:gd name="f35" fmla="*/ f28 1 160232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4"/>
                </a:cxn>
                <a:cxn ang="f29">
                  <a:pos x="f53" y="f55"/>
                </a:cxn>
                <a:cxn ang="f29">
                  <a:pos x="f50" y="f51"/>
                </a:cxn>
              </a:cxnLst>
              <a:rect l="f46" t="f49" r="f47" b="f48"/>
              <a:pathLst>
                <a:path w="510666" h="160232">
                  <a:moveTo>
                    <a:pt x="f5" y="f5"/>
                  </a:moveTo>
                  <a:lnTo>
                    <a:pt x="f5" y="f8"/>
                  </a:lnTo>
                  <a:lnTo>
                    <a:pt x="f9" y="f7"/>
                  </a:lnTo>
                  <a:lnTo>
                    <a:pt x="f9" y="f10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0" name="Freeform: Shape 94">
              <a:extLst>
                <a:ext uri="{FF2B5EF4-FFF2-40B4-BE49-F238E27FC236}">
                  <a16:creationId xmlns:a16="http://schemas.microsoft.com/office/drawing/2014/main" id="{F9CA84B3-9655-24BB-D489-4C2FD321F5D8}"/>
                </a:ext>
              </a:extLst>
            </p:cNvPr>
            <p:cNvSpPr/>
            <p:nvPr/>
          </p:nvSpPr>
          <p:spPr>
            <a:xfrm>
              <a:off x="8661516" y="3833265"/>
              <a:ext cx="1164936" cy="5471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4933"/>
                <a:gd name="f7" fmla="val 547100"/>
                <a:gd name="f8" fmla="val 4444"/>
                <a:gd name="f9" fmla="val 31361"/>
                <a:gd name="f10" fmla="val 31996"/>
                <a:gd name="f11" fmla="val 32250"/>
                <a:gd name="f12" fmla="val 32504"/>
                <a:gd name="f13" fmla="val 33012"/>
                <a:gd name="f14" fmla="val 4114"/>
                <a:gd name="f15" fmla="val 33875"/>
                <a:gd name="f16" fmla="val 3542"/>
                <a:gd name="f17" fmla="val 34624"/>
                <a:gd name="f18" fmla="val 2794"/>
                <a:gd name="f19" fmla="val 35170"/>
                <a:gd name="f20" fmla="val 1930"/>
                <a:gd name="f21" fmla="val 35614"/>
                <a:gd name="f22" fmla="val 978"/>
                <a:gd name="f23" fmla="val 35881"/>
                <a:gd name="f24" fmla="val 35932"/>
                <a:gd name="f25" fmla="val 44438"/>
                <a:gd name="f26" fmla="val 1143"/>
                <a:gd name="f27" fmla="val 2032"/>
                <a:gd name="f28" fmla="val 2667"/>
                <a:gd name="f29" fmla="val 3682"/>
                <a:gd name="f30" fmla="val 45073"/>
                <a:gd name="f31" fmla="val 3721"/>
                <a:gd name="f32" fmla="val 45416"/>
                <a:gd name="f33" fmla="val 45746"/>
                <a:gd name="f34" fmla="val 46089"/>
                <a:gd name="f35" fmla="val 47105"/>
                <a:gd name="f36" fmla="val 47866"/>
                <a:gd name="f37" fmla="val 134585"/>
                <a:gd name="f38" fmla="val 86592"/>
                <a:gd name="f39" fmla="val 159979"/>
                <a:gd name="f40" fmla="val 87354"/>
                <a:gd name="f41" fmla="val 88116"/>
                <a:gd name="f42" fmla="val 160740"/>
                <a:gd name="f43" fmla="val 161502"/>
                <a:gd name="f44" fmla="val 162264"/>
                <a:gd name="f45" fmla="val 218891"/>
                <a:gd name="f46" fmla="val 1164934"/>
                <a:gd name="f47" fmla="val 547101"/>
                <a:gd name="f48" fmla="val 350302"/>
                <a:gd name="f49" fmla="+- 0 0 -90"/>
                <a:gd name="f50" fmla="*/ f3 1 1164933"/>
                <a:gd name="f51" fmla="*/ f4 1 547100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164933"/>
                <a:gd name="f60" fmla="*/ f56 1 547100"/>
                <a:gd name="f61" fmla="*/ 4444 f57 1"/>
                <a:gd name="f62" fmla="*/ 0 f56 1"/>
                <a:gd name="f63" fmla="*/ 31361 f56 1"/>
                <a:gd name="f64" fmla="*/ 32250 f56 1"/>
                <a:gd name="f65" fmla="*/ 33012 f56 1"/>
                <a:gd name="f66" fmla="*/ 2794 f57 1"/>
                <a:gd name="f67" fmla="*/ 35170 f56 1"/>
                <a:gd name="f68" fmla="*/ 0 f57 1"/>
                <a:gd name="f69" fmla="*/ 35932 f56 1"/>
                <a:gd name="f70" fmla="*/ 44438 f56 1"/>
                <a:gd name="f71" fmla="*/ 1143 f57 1"/>
                <a:gd name="f72" fmla="*/ 2032 f57 1"/>
                <a:gd name="f73" fmla="*/ 2667 f57 1"/>
                <a:gd name="f74" fmla="*/ 3682 f57 1"/>
                <a:gd name="f75" fmla="*/ 45073 f56 1"/>
                <a:gd name="f76" fmla="*/ 46089 f56 1"/>
                <a:gd name="f77" fmla="*/ 47105 f56 1"/>
                <a:gd name="f78" fmla="*/ 47866 f56 1"/>
                <a:gd name="f79" fmla="*/ 134585 f56 1"/>
                <a:gd name="f80" fmla="*/ 86592 f57 1"/>
                <a:gd name="f81" fmla="*/ 159979 f56 1"/>
                <a:gd name="f82" fmla="*/ 87354 f57 1"/>
                <a:gd name="f83" fmla="*/ 88116 f57 1"/>
                <a:gd name="f84" fmla="*/ 160740 f56 1"/>
                <a:gd name="f85" fmla="*/ 161502 f56 1"/>
                <a:gd name="f86" fmla="*/ 162264 f56 1"/>
                <a:gd name="f87" fmla="*/ 218891 f56 1"/>
                <a:gd name="f88" fmla="*/ 1164934 f57 1"/>
                <a:gd name="f89" fmla="*/ 547101 f56 1"/>
                <a:gd name="f90" fmla="*/ 350302 f56 1"/>
                <a:gd name="f91" fmla="+- f58 0 f1"/>
                <a:gd name="f92" fmla="*/ f61 1 1164933"/>
                <a:gd name="f93" fmla="*/ f62 1 547100"/>
                <a:gd name="f94" fmla="*/ f63 1 547100"/>
                <a:gd name="f95" fmla="*/ f64 1 547100"/>
                <a:gd name="f96" fmla="*/ f65 1 547100"/>
                <a:gd name="f97" fmla="*/ f66 1 1164933"/>
                <a:gd name="f98" fmla="*/ f67 1 547100"/>
                <a:gd name="f99" fmla="*/ f68 1 1164933"/>
                <a:gd name="f100" fmla="*/ f69 1 547100"/>
                <a:gd name="f101" fmla="*/ f70 1 547100"/>
                <a:gd name="f102" fmla="*/ f71 1 1164933"/>
                <a:gd name="f103" fmla="*/ f72 1 1164933"/>
                <a:gd name="f104" fmla="*/ f73 1 1164933"/>
                <a:gd name="f105" fmla="*/ f74 1 1164933"/>
                <a:gd name="f106" fmla="*/ f75 1 547100"/>
                <a:gd name="f107" fmla="*/ f76 1 547100"/>
                <a:gd name="f108" fmla="*/ f77 1 547100"/>
                <a:gd name="f109" fmla="*/ f78 1 547100"/>
                <a:gd name="f110" fmla="*/ f79 1 547100"/>
                <a:gd name="f111" fmla="*/ f80 1 1164933"/>
                <a:gd name="f112" fmla="*/ f81 1 547100"/>
                <a:gd name="f113" fmla="*/ f82 1 1164933"/>
                <a:gd name="f114" fmla="*/ f83 1 1164933"/>
                <a:gd name="f115" fmla="*/ f84 1 547100"/>
                <a:gd name="f116" fmla="*/ f85 1 547100"/>
                <a:gd name="f117" fmla="*/ f86 1 547100"/>
                <a:gd name="f118" fmla="*/ f87 1 547100"/>
                <a:gd name="f119" fmla="*/ f88 1 1164933"/>
                <a:gd name="f120" fmla="*/ f89 1 547100"/>
                <a:gd name="f121" fmla="*/ f90 1 547100"/>
                <a:gd name="f122" fmla="*/ f52 1 f59"/>
                <a:gd name="f123" fmla="*/ f53 1 f59"/>
                <a:gd name="f124" fmla="*/ f52 1 f60"/>
                <a:gd name="f125" fmla="*/ f54 1 f60"/>
                <a:gd name="f126" fmla="*/ f92 1 f59"/>
                <a:gd name="f127" fmla="*/ f93 1 f60"/>
                <a:gd name="f128" fmla="*/ f94 1 f60"/>
                <a:gd name="f129" fmla="*/ f95 1 f60"/>
                <a:gd name="f130" fmla="*/ f96 1 f60"/>
                <a:gd name="f131" fmla="*/ f97 1 f59"/>
                <a:gd name="f132" fmla="*/ f98 1 f60"/>
                <a:gd name="f133" fmla="*/ f99 1 f59"/>
                <a:gd name="f134" fmla="*/ f100 1 f60"/>
                <a:gd name="f135" fmla="*/ f101 1 f60"/>
                <a:gd name="f136" fmla="*/ f102 1 f59"/>
                <a:gd name="f137" fmla="*/ f103 1 f59"/>
                <a:gd name="f138" fmla="*/ f104 1 f59"/>
                <a:gd name="f139" fmla="*/ f105 1 f59"/>
                <a:gd name="f140" fmla="*/ f106 1 f60"/>
                <a:gd name="f141" fmla="*/ f107 1 f60"/>
                <a:gd name="f142" fmla="*/ f108 1 f60"/>
                <a:gd name="f143" fmla="*/ f109 1 f60"/>
                <a:gd name="f144" fmla="*/ f110 1 f60"/>
                <a:gd name="f145" fmla="*/ f111 1 f59"/>
                <a:gd name="f146" fmla="*/ f112 1 f60"/>
                <a:gd name="f147" fmla="*/ f113 1 f59"/>
                <a:gd name="f148" fmla="*/ f114 1 f59"/>
                <a:gd name="f149" fmla="*/ f115 1 f60"/>
                <a:gd name="f150" fmla="*/ f116 1 f60"/>
                <a:gd name="f151" fmla="*/ f117 1 f60"/>
                <a:gd name="f152" fmla="*/ f118 1 f60"/>
                <a:gd name="f153" fmla="*/ f119 1 f59"/>
                <a:gd name="f154" fmla="*/ f120 1 f60"/>
                <a:gd name="f155" fmla="*/ f121 1 f60"/>
                <a:gd name="f156" fmla="*/ f122 f50 1"/>
                <a:gd name="f157" fmla="*/ f123 f50 1"/>
                <a:gd name="f158" fmla="*/ f125 f51 1"/>
                <a:gd name="f159" fmla="*/ f124 f51 1"/>
                <a:gd name="f160" fmla="*/ f126 f50 1"/>
                <a:gd name="f161" fmla="*/ f127 f51 1"/>
                <a:gd name="f162" fmla="*/ f128 f51 1"/>
                <a:gd name="f163" fmla="*/ f129 f51 1"/>
                <a:gd name="f164" fmla="*/ f130 f51 1"/>
                <a:gd name="f165" fmla="*/ f131 f50 1"/>
                <a:gd name="f166" fmla="*/ f132 f51 1"/>
                <a:gd name="f167" fmla="*/ f133 f50 1"/>
                <a:gd name="f168" fmla="*/ f134 f51 1"/>
                <a:gd name="f169" fmla="*/ f135 f51 1"/>
                <a:gd name="f170" fmla="*/ f136 f50 1"/>
                <a:gd name="f171" fmla="*/ f137 f50 1"/>
                <a:gd name="f172" fmla="*/ f138 f50 1"/>
                <a:gd name="f173" fmla="*/ f139 f50 1"/>
                <a:gd name="f174" fmla="*/ f140 f51 1"/>
                <a:gd name="f175" fmla="*/ f141 f51 1"/>
                <a:gd name="f176" fmla="*/ f142 f51 1"/>
                <a:gd name="f177" fmla="*/ f143 f51 1"/>
                <a:gd name="f178" fmla="*/ f144 f51 1"/>
                <a:gd name="f179" fmla="*/ f145 f50 1"/>
                <a:gd name="f180" fmla="*/ f146 f51 1"/>
                <a:gd name="f181" fmla="*/ f147 f50 1"/>
                <a:gd name="f182" fmla="*/ f148 f50 1"/>
                <a:gd name="f183" fmla="*/ f149 f51 1"/>
                <a:gd name="f184" fmla="*/ f150 f51 1"/>
                <a:gd name="f185" fmla="*/ f151 f51 1"/>
                <a:gd name="f186" fmla="*/ f152 f51 1"/>
                <a:gd name="f187" fmla="*/ f153 f50 1"/>
                <a:gd name="f188" fmla="*/ f154 f51 1"/>
                <a:gd name="f189" fmla="*/ f15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60" y="f161"/>
                </a:cxn>
                <a:cxn ang="f91">
                  <a:pos x="f160" y="f162"/>
                </a:cxn>
                <a:cxn ang="f91">
                  <a:pos x="f160" y="f163"/>
                </a:cxn>
                <a:cxn ang="f91">
                  <a:pos x="f160" y="f164"/>
                </a:cxn>
                <a:cxn ang="f91">
                  <a:pos x="f160" y="f164"/>
                </a:cxn>
                <a:cxn ang="f91">
                  <a:pos x="f165" y="f166"/>
                </a:cxn>
                <a:cxn ang="f91">
                  <a:pos x="f165" y="f166"/>
                </a:cxn>
                <a:cxn ang="f91">
                  <a:pos x="f167" y="f168"/>
                </a:cxn>
                <a:cxn ang="f91">
                  <a:pos x="f167" y="f169"/>
                </a:cxn>
                <a:cxn ang="f91">
                  <a:pos x="f167" y="f169"/>
                </a:cxn>
                <a:cxn ang="f91">
                  <a:pos x="f170" y="f169"/>
                </a:cxn>
                <a:cxn ang="f91">
                  <a:pos x="f171" y="f169"/>
                </a:cxn>
                <a:cxn ang="f91">
                  <a:pos x="f172" y="f169"/>
                </a:cxn>
                <a:cxn ang="f91">
                  <a:pos x="f173" y="f174"/>
                </a:cxn>
                <a:cxn ang="f91">
                  <a:pos x="f173" y="f174"/>
                </a:cxn>
                <a:cxn ang="f91">
                  <a:pos x="f173" y="f174"/>
                </a:cxn>
                <a:cxn ang="f91">
                  <a:pos x="f173" y="f175"/>
                </a:cxn>
                <a:cxn ang="f91">
                  <a:pos x="f173" y="f176"/>
                </a:cxn>
                <a:cxn ang="f91">
                  <a:pos x="f173" y="f177"/>
                </a:cxn>
                <a:cxn ang="f91">
                  <a:pos x="f173" y="f178"/>
                </a:cxn>
                <a:cxn ang="f91">
                  <a:pos x="f179" y="f180"/>
                </a:cxn>
                <a:cxn ang="f91">
                  <a:pos x="f179" y="f180"/>
                </a:cxn>
                <a:cxn ang="f91">
                  <a:pos x="f181" y="f180"/>
                </a:cxn>
                <a:cxn ang="f91">
                  <a:pos x="f182" y="f180"/>
                </a:cxn>
                <a:cxn ang="f91">
                  <a:pos x="f182" y="f180"/>
                </a:cxn>
                <a:cxn ang="f91">
                  <a:pos x="f182" y="f180"/>
                </a:cxn>
                <a:cxn ang="f91">
                  <a:pos x="f182" y="f180"/>
                </a:cxn>
                <a:cxn ang="f91">
                  <a:pos x="f182" y="f183"/>
                </a:cxn>
                <a:cxn ang="f91">
                  <a:pos x="f182" y="f183"/>
                </a:cxn>
                <a:cxn ang="f91">
                  <a:pos x="f182" y="f184"/>
                </a:cxn>
                <a:cxn ang="f91">
                  <a:pos x="f182" y="f185"/>
                </a:cxn>
                <a:cxn ang="f91">
                  <a:pos x="f182" y="f186"/>
                </a:cxn>
                <a:cxn ang="f91">
                  <a:pos x="f187" y="f188"/>
                </a:cxn>
                <a:cxn ang="f91">
                  <a:pos x="f187" y="f189"/>
                </a:cxn>
              </a:cxnLst>
              <a:rect l="f156" t="f159" r="f157" b="f158"/>
              <a:pathLst>
                <a:path w="1164933" h="547100">
                  <a:moveTo>
                    <a:pt x="f8" y="f5"/>
                  </a:moveTo>
                  <a:lnTo>
                    <a:pt x="f8" y="f9"/>
                  </a:lnTo>
                  <a:cubicBezTo>
                    <a:pt x="f8" y="f9"/>
                    <a:pt x="f8" y="f10"/>
                    <a:pt x="f8" y="f11"/>
                  </a:cubicBezTo>
                  <a:cubicBezTo>
                    <a:pt x="f8" y="f12"/>
                    <a:pt x="f8" y="f11"/>
                    <a:pt x="f8" y="f13"/>
                  </a:cubicBezTo>
                  <a:lnTo>
                    <a:pt x="f8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5" y="f24"/>
                  </a:cubicBezTo>
                  <a:lnTo>
                    <a:pt x="f5" y="f25"/>
                  </a:lnTo>
                  <a:lnTo>
                    <a:pt x="f5" y="f25"/>
                  </a:lnTo>
                  <a:lnTo>
                    <a:pt x="f26" y="f25"/>
                  </a:lnTo>
                  <a:lnTo>
                    <a:pt x="f27" y="f25"/>
                  </a:lnTo>
                  <a:cubicBezTo>
                    <a:pt x="f27" y="f25"/>
                    <a:pt x="f27" y="f25"/>
                    <a:pt x="f28" y="f25"/>
                  </a:cubicBezTo>
                  <a:lnTo>
                    <a:pt x="f29" y="f30"/>
                  </a:lnTo>
                  <a:lnTo>
                    <a:pt x="f29" y="f30"/>
                  </a:lnTo>
                  <a:lnTo>
                    <a:pt x="f29" y="f30"/>
                  </a:lnTo>
                  <a:cubicBezTo>
                    <a:pt x="f31" y="f32"/>
                    <a:pt x="f31" y="f33"/>
                    <a:pt x="f29" y="f34"/>
                  </a:cubicBezTo>
                  <a:lnTo>
                    <a:pt x="f29" y="f35"/>
                  </a:lnTo>
                  <a:cubicBezTo>
                    <a:pt x="f29" y="f35"/>
                    <a:pt x="f29" y="f35"/>
                    <a:pt x="f29" y="f36"/>
                  </a:cubicBezTo>
                  <a:lnTo>
                    <a:pt x="f29" y="f37"/>
                  </a:lnTo>
                  <a:lnTo>
                    <a:pt x="f38" y="f39"/>
                  </a:lnTo>
                  <a:lnTo>
                    <a:pt x="f38" y="f39"/>
                  </a:lnTo>
                  <a:lnTo>
                    <a:pt x="f40" y="f39"/>
                  </a:lnTo>
                  <a:lnTo>
                    <a:pt x="f41" y="f39"/>
                  </a:lnTo>
                  <a:lnTo>
                    <a:pt x="f41" y="f39"/>
                  </a:lnTo>
                  <a:lnTo>
                    <a:pt x="f41" y="f39"/>
                  </a:lnTo>
                  <a:cubicBezTo>
                    <a:pt x="f41" y="f39"/>
                    <a:pt x="f41" y="f39"/>
                    <a:pt x="f41" y="f39"/>
                  </a:cubicBezTo>
                  <a:lnTo>
                    <a:pt x="f41" y="f42"/>
                  </a:lnTo>
                  <a:lnTo>
                    <a:pt x="f41" y="f42"/>
                  </a:lnTo>
                  <a:lnTo>
                    <a:pt x="f41" y="f43"/>
                  </a:lnTo>
                  <a:cubicBezTo>
                    <a:pt x="f41" y="f43"/>
                    <a:pt x="f41" y="f43"/>
                    <a:pt x="f41" y="f44"/>
                  </a:cubicBezTo>
                  <a:lnTo>
                    <a:pt x="f41" y="f45"/>
                  </a:lnTo>
                  <a:lnTo>
                    <a:pt x="f46" y="f47"/>
                  </a:lnTo>
                  <a:lnTo>
                    <a:pt x="f46" y="f48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1" name="Freeform: Shape 95">
              <a:extLst>
                <a:ext uri="{FF2B5EF4-FFF2-40B4-BE49-F238E27FC236}">
                  <a16:creationId xmlns:a16="http://schemas.microsoft.com/office/drawing/2014/main" id="{8A938D78-7150-E803-D33E-DDE46BEFCA6D}"/>
                </a:ext>
              </a:extLst>
            </p:cNvPr>
            <p:cNvSpPr/>
            <p:nvPr/>
          </p:nvSpPr>
          <p:spPr>
            <a:xfrm>
              <a:off x="5833551" y="3150181"/>
              <a:ext cx="3068945" cy="6385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68949"/>
                <a:gd name="f7" fmla="val 638517"/>
                <a:gd name="f8" fmla="val 27044"/>
                <a:gd name="f9" fmla="val 197053"/>
                <a:gd name="f10" fmla="val 2865292"/>
                <a:gd name="f11" fmla="val 473079"/>
                <a:gd name="f12" fmla="+- 0 0 -90"/>
                <a:gd name="f13" fmla="*/ f3 1 3068949"/>
                <a:gd name="f14" fmla="*/ f4 1 638517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068949"/>
                <a:gd name="f23" fmla="*/ f19 1 638517"/>
                <a:gd name="f24" fmla="*/ 0 f20 1"/>
                <a:gd name="f25" fmla="*/ 0 f19 1"/>
                <a:gd name="f26" fmla="*/ 27044 f19 1"/>
                <a:gd name="f27" fmla="*/ 197053 f19 1"/>
                <a:gd name="f28" fmla="*/ 2865292 f20 1"/>
                <a:gd name="f29" fmla="*/ 638517 f19 1"/>
                <a:gd name="f30" fmla="*/ 3068949 f20 1"/>
                <a:gd name="f31" fmla="*/ 473079 f19 1"/>
                <a:gd name="f32" fmla="+- f21 0 f1"/>
                <a:gd name="f33" fmla="*/ f24 1 3068949"/>
                <a:gd name="f34" fmla="*/ f25 1 638517"/>
                <a:gd name="f35" fmla="*/ f26 1 638517"/>
                <a:gd name="f36" fmla="*/ f27 1 638517"/>
                <a:gd name="f37" fmla="*/ f28 1 3068949"/>
                <a:gd name="f38" fmla="*/ f29 1 638517"/>
                <a:gd name="f39" fmla="*/ f30 1 3068949"/>
                <a:gd name="f40" fmla="*/ f31 1 638517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3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4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7" y="f59"/>
                </a:cxn>
                <a:cxn ang="f32">
                  <a:pos x="f57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3068949" h="638517">
                  <a:moveTo>
                    <a:pt x="f5" y="f5"/>
                  </a:moveTo>
                  <a:lnTo>
                    <a:pt x="f5" y="f8"/>
                  </a:lnTo>
                  <a:lnTo>
                    <a:pt x="f5" y="f9"/>
                  </a:lnTo>
                  <a:lnTo>
                    <a:pt x="f10" y="f7"/>
                  </a:lnTo>
                  <a:lnTo>
                    <a:pt x="f6" y="f11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2" name="Freeform: Shape 96">
              <a:extLst>
                <a:ext uri="{FF2B5EF4-FFF2-40B4-BE49-F238E27FC236}">
                  <a16:creationId xmlns:a16="http://schemas.microsoft.com/office/drawing/2014/main" id="{4F1BE4F8-81CA-DCA6-D506-83806CAA4FEB}"/>
                </a:ext>
              </a:extLst>
            </p:cNvPr>
            <p:cNvSpPr/>
            <p:nvPr/>
          </p:nvSpPr>
          <p:spPr>
            <a:xfrm>
              <a:off x="10335472" y="4506565"/>
              <a:ext cx="758887" cy="2293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8888"/>
                <a:gd name="f7" fmla="val 229302"/>
                <a:gd name="f8" fmla="val 476511"/>
                <a:gd name="f9" fmla="val 151852"/>
                <a:gd name="f10" fmla="val 758889"/>
                <a:gd name="f11" fmla="+- 0 0 -90"/>
                <a:gd name="f12" fmla="*/ f3 1 758888"/>
                <a:gd name="f13" fmla="*/ f4 1 229302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58888"/>
                <a:gd name="f22" fmla="*/ f18 1 229302"/>
                <a:gd name="f23" fmla="*/ 476511 f19 1"/>
                <a:gd name="f24" fmla="*/ 151852 f18 1"/>
                <a:gd name="f25" fmla="*/ 758889 f19 1"/>
                <a:gd name="f26" fmla="*/ 229302 f18 1"/>
                <a:gd name="f27" fmla="*/ 0 f19 1"/>
                <a:gd name="f28" fmla="*/ 0 f18 1"/>
                <a:gd name="f29" fmla="+- f20 0 f1"/>
                <a:gd name="f30" fmla="*/ f23 1 758888"/>
                <a:gd name="f31" fmla="*/ f24 1 229302"/>
                <a:gd name="f32" fmla="*/ f25 1 758888"/>
                <a:gd name="f33" fmla="*/ f26 1 229302"/>
                <a:gd name="f34" fmla="*/ f27 1 758888"/>
                <a:gd name="f35" fmla="*/ f28 1 229302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1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2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4" y="f55"/>
                </a:cxn>
                <a:cxn ang="f29">
                  <a:pos x="f50" y="f51"/>
                </a:cxn>
              </a:cxnLst>
              <a:rect l="f46" t="f49" r="f47" b="f48"/>
              <a:pathLst>
                <a:path w="758888" h="229302">
                  <a:moveTo>
                    <a:pt x="f8" y="f9"/>
                  </a:moveTo>
                  <a:lnTo>
                    <a:pt x="f10" y="f7"/>
                  </a:lnTo>
                  <a:lnTo>
                    <a:pt x="f5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5999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3" name="Freeform: Shape 97">
              <a:extLst>
                <a:ext uri="{FF2B5EF4-FFF2-40B4-BE49-F238E27FC236}">
                  <a16:creationId xmlns:a16="http://schemas.microsoft.com/office/drawing/2014/main" id="{C8B6EB88-3001-CC38-BBF7-7CFD768B5BF2}"/>
                </a:ext>
              </a:extLst>
            </p:cNvPr>
            <p:cNvSpPr/>
            <p:nvPr/>
          </p:nvSpPr>
          <p:spPr>
            <a:xfrm>
              <a:off x="9835725" y="4184705"/>
              <a:ext cx="1764856" cy="7086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64858"/>
                <a:gd name="f7" fmla="val 708603"/>
                <a:gd name="f8" fmla="val 1524"/>
                <a:gd name="f9" fmla="val 199211"/>
                <a:gd name="f10" fmla="val 23997"/>
                <a:gd name="f11" fmla="val 205687"/>
                <a:gd name="f12" fmla="val 183342"/>
                <a:gd name="f13" fmla="val 222192"/>
                <a:gd name="f14" fmla="val 183292"/>
                <a:gd name="f15" fmla="val 221862"/>
                <a:gd name="f16" fmla="val 221507"/>
                <a:gd name="f17" fmla="val 221177"/>
                <a:gd name="f18" fmla="val 184498"/>
                <a:gd name="f19" fmla="val 218549"/>
                <a:gd name="f20" fmla="val 187469"/>
                <a:gd name="f21" fmla="val 217228"/>
                <a:gd name="f22" fmla="val 190199"/>
                <a:gd name="f23" fmla="val 218129"/>
                <a:gd name="f24" fmla="val 1444391"/>
                <a:gd name="f25" fmla="val 596999"/>
                <a:gd name="f26" fmla="val 1445407"/>
                <a:gd name="f27" fmla="val 1446169"/>
                <a:gd name="f28" fmla="val 597761"/>
                <a:gd name="f29" fmla="val 598523"/>
                <a:gd name="f30" fmla="val 598396"/>
                <a:gd name="f31" fmla="val 598650"/>
                <a:gd name="f32" fmla="val 1446232"/>
                <a:gd name="f33" fmla="val 598942"/>
                <a:gd name="f34" fmla="val 599246"/>
                <a:gd name="f35" fmla="val 599538"/>
                <a:gd name="f36" fmla="val 599869"/>
                <a:gd name="f37" fmla="val 600224"/>
                <a:gd name="f38" fmla="val 600554"/>
                <a:gd name="f39" fmla="val 600757"/>
                <a:gd name="f40" fmla="val 600986"/>
                <a:gd name="f41" fmla="val 601189"/>
                <a:gd name="f42" fmla="val 1445940"/>
                <a:gd name="f43" fmla="val 601964"/>
                <a:gd name="f44" fmla="val 1445445"/>
                <a:gd name="f45" fmla="val 602649"/>
                <a:gd name="f46" fmla="val 1444772"/>
                <a:gd name="f47" fmla="val 603094"/>
                <a:gd name="f48" fmla="val 1441217"/>
                <a:gd name="f49" fmla="val 606141"/>
                <a:gd name="f50" fmla="val 615409"/>
                <a:gd name="f51" fmla="val 1442867"/>
                <a:gd name="f52" fmla="val 1764859"/>
                <a:gd name="f53" fmla="val 511804"/>
                <a:gd name="f54" fmla="+- 0 0 -90"/>
                <a:gd name="f55" fmla="*/ f3 1 1764858"/>
                <a:gd name="f56" fmla="*/ f4 1 708603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764858"/>
                <a:gd name="f65" fmla="*/ f61 1 708603"/>
                <a:gd name="f66" fmla="*/ 1524 f62 1"/>
                <a:gd name="f67" fmla="*/ 199211 f61 1"/>
                <a:gd name="f68" fmla="*/ 23997 f62 1"/>
                <a:gd name="f69" fmla="*/ 205687 f61 1"/>
                <a:gd name="f70" fmla="*/ 183342 f62 1"/>
                <a:gd name="f71" fmla="*/ 222192 f61 1"/>
                <a:gd name="f72" fmla="*/ 221177 f61 1"/>
                <a:gd name="f73" fmla="*/ 190199 f62 1"/>
                <a:gd name="f74" fmla="*/ 218129 f61 1"/>
                <a:gd name="f75" fmla="*/ 1444391 f62 1"/>
                <a:gd name="f76" fmla="*/ 596999 f61 1"/>
                <a:gd name="f77" fmla="*/ 1445407 f62 1"/>
                <a:gd name="f78" fmla="*/ 1446169 f62 1"/>
                <a:gd name="f79" fmla="*/ 597761 f61 1"/>
                <a:gd name="f80" fmla="*/ 598650 f61 1"/>
                <a:gd name="f81" fmla="*/ 599538 f61 1"/>
                <a:gd name="f82" fmla="*/ 600554 f61 1"/>
                <a:gd name="f83" fmla="*/ 601189 f61 1"/>
                <a:gd name="f84" fmla="*/ 1444772 f62 1"/>
                <a:gd name="f85" fmla="*/ 603094 f61 1"/>
                <a:gd name="f86" fmla="*/ 1441217 f62 1"/>
                <a:gd name="f87" fmla="*/ 606141 f61 1"/>
                <a:gd name="f88" fmla="*/ 615409 f61 1"/>
                <a:gd name="f89" fmla="*/ 1442867 f62 1"/>
                <a:gd name="f90" fmla="*/ 1764859 f62 1"/>
                <a:gd name="f91" fmla="*/ 708603 f61 1"/>
                <a:gd name="f92" fmla="*/ 511804 f61 1"/>
                <a:gd name="f93" fmla="*/ 0 f62 1"/>
                <a:gd name="f94" fmla="*/ 0 f61 1"/>
                <a:gd name="f95" fmla="+- f63 0 f1"/>
                <a:gd name="f96" fmla="*/ f66 1 1764858"/>
                <a:gd name="f97" fmla="*/ f67 1 708603"/>
                <a:gd name="f98" fmla="*/ f68 1 1764858"/>
                <a:gd name="f99" fmla="*/ f69 1 708603"/>
                <a:gd name="f100" fmla="*/ f70 1 1764858"/>
                <a:gd name="f101" fmla="*/ f71 1 708603"/>
                <a:gd name="f102" fmla="*/ f72 1 708603"/>
                <a:gd name="f103" fmla="*/ f73 1 1764858"/>
                <a:gd name="f104" fmla="*/ f74 1 708603"/>
                <a:gd name="f105" fmla="*/ f75 1 1764858"/>
                <a:gd name="f106" fmla="*/ f76 1 708603"/>
                <a:gd name="f107" fmla="*/ f77 1 1764858"/>
                <a:gd name="f108" fmla="*/ f78 1 1764858"/>
                <a:gd name="f109" fmla="*/ f79 1 708603"/>
                <a:gd name="f110" fmla="*/ f80 1 708603"/>
                <a:gd name="f111" fmla="*/ f81 1 708603"/>
                <a:gd name="f112" fmla="*/ f82 1 708603"/>
                <a:gd name="f113" fmla="*/ f83 1 708603"/>
                <a:gd name="f114" fmla="*/ f84 1 1764858"/>
                <a:gd name="f115" fmla="*/ f85 1 708603"/>
                <a:gd name="f116" fmla="*/ f86 1 1764858"/>
                <a:gd name="f117" fmla="*/ f87 1 708603"/>
                <a:gd name="f118" fmla="*/ f88 1 708603"/>
                <a:gd name="f119" fmla="*/ f89 1 1764858"/>
                <a:gd name="f120" fmla="*/ f90 1 1764858"/>
                <a:gd name="f121" fmla="*/ f91 1 708603"/>
                <a:gd name="f122" fmla="*/ f92 1 708603"/>
                <a:gd name="f123" fmla="*/ f93 1 1764858"/>
                <a:gd name="f124" fmla="*/ f94 1 708603"/>
                <a:gd name="f125" fmla="*/ f57 1 f64"/>
                <a:gd name="f126" fmla="*/ f58 1 f64"/>
                <a:gd name="f127" fmla="*/ f57 1 f65"/>
                <a:gd name="f128" fmla="*/ f59 1 f65"/>
                <a:gd name="f129" fmla="*/ f96 1 f64"/>
                <a:gd name="f130" fmla="*/ f97 1 f65"/>
                <a:gd name="f131" fmla="*/ f98 1 f64"/>
                <a:gd name="f132" fmla="*/ f99 1 f65"/>
                <a:gd name="f133" fmla="*/ f100 1 f64"/>
                <a:gd name="f134" fmla="*/ f101 1 f65"/>
                <a:gd name="f135" fmla="*/ f102 1 f65"/>
                <a:gd name="f136" fmla="*/ f103 1 f64"/>
                <a:gd name="f137" fmla="*/ f104 1 f65"/>
                <a:gd name="f138" fmla="*/ f105 1 f64"/>
                <a:gd name="f139" fmla="*/ f106 1 f65"/>
                <a:gd name="f140" fmla="*/ f107 1 f64"/>
                <a:gd name="f141" fmla="*/ f108 1 f64"/>
                <a:gd name="f142" fmla="*/ f109 1 f65"/>
                <a:gd name="f143" fmla="*/ f110 1 f65"/>
                <a:gd name="f144" fmla="*/ f111 1 f65"/>
                <a:gd name="f145" fmla="*/ f112 1 f65"/>
                <a:gd name="f146" fmla="*/ f113 1 f65"/>
                <a:gd name="f147" fmla="*/ f114 1 f64"/>
                <a:gd name="f148" fmla="*/ f115 1 f65"/>
                <a:gd name="f149" fmla="*/ f116 1 f64"/>
                <a:gd name="f150" fmla="*/ f117 1 f65"/>
                <a:gd name="f151" fmla="*/ f118 1 f65"/>
                <a:gd name="f152" fmla="*/ f119 1 f64"/>
                <a:gd name="f153" fmla="*/ f120 1 f64"/>
                <a:gd name="f154" fmla="*/ f121 1 f65"/>
                <a:gd name="f155" fmla="*/ f122 1 f65"/>
                <a:gd name="f156" fmla="*/ f123 1 f64"/>
                <a:gd name="f157" fmla="*/ f124 1 f65"/>
                <a:gd name="f158" fmla="*/ f125 f55 1"/>
                <a:gd name="f159" fmla="*/ f126 f55 1"/>
                <a:gd name="f160" fmla="*/ f128 f56 1"/>
                <a:gd name="f161" fmla="*/ f127 f56 1"/>
                <a:gd name="f162" fmla="*/ f129 f55 1"/>
                <a:gd name="f163" fmla="*/ f130 f56 1"/>
                <a:gd name="f164" fmla="*/ f131 f55 1"/>
                <a:gd name="f165" fmla="*/ f132 f56 1"/>
                <a:gd name="f166" fmla="*/ f133 f55 1"/>
                <a:gd name="f167" fmla="*/ f134 f56 1"/>
                <a:gd name="f168" fmla="*/ f135 f56 1"/>
                <a:gd name="f169" fmla="*/ f136 f55 1"/>
                <a:gd name="f170" fmla="*/ f137 f56 1"/>
                <a:gd name="f171" fmla="*/ f138 f55 1"/>
                <a:gd name="f172" fmla="*/ f139 f56 1"/>
                <a:gd name="f173" fmla="*/ f140 f55 1"/>
                <a:gd name="f174" fmla="*/ f141 f55 1"/>
                <a:gd name="f175" fmla="*/ f142 f56 1"/>
                <a:gd name="f176" fmla="*/ f143 f56 1"/>
                <a:gd name="f177" fmla="*/ f144 f56 1"/>
                <a:gd name="f178" fmla="*/ f145 f56 1"/>
                <a:gd name="f179" fmla="*/ f146 f56 1"/>
                <a:gd name="f180" fmla="*/ f147 f55 1"/>
                <a:gd name="f181" fmla="*/ f148 f56 1"/>
                <a:gd name="f182" fmla="*/ f149 f55 1"/>
                <a:gd name="f183" fmla="*/ f150 f56 1"/>
                <a:gd name="f184" fmla="*/ f151 f56 1"/>
                <a:gd name="f185" fmla="*/ f152 f55 1"/>
                <a:gd name="f186" fmla="*/ f153 f55 1"/>
                <a:gd name="f187" fmla="*/ f154 f56 1"/>
                <a:gd name="f188" fmla="*/ f155 f56 1"/>
                <a:gd name="f189" fmla="*/ f156 f55 1"/>
                <a:gd name="f190" fmla="*/ f157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62" y="f163"/>
                </a:cxn>
                <a:cxn ang="f95">
                  <a:pos x="f164" y="f165"/>
                </a:cxn>
                <a:cxn ang="f95">
                  <a:pos x="f166" y="f167"/>
                </a:cxn>
                <a:cxn ang="f95">
                  <a:pos x="f166" y="f168"/>
                </a:cxn>
                <a:cxn ang="f95">
                  <a:pos x="f169" y="f170"/>
                </a:cxn>
                <a:cxn ang="f95">
                  <a:pos x="f171" y="f172"/>
                </a:cxn>
                <a:cxn ang="f95">
                  <a:pos x="f171" y="f172"/>
                </a:cxn>
                <a:cxn ang="f95">
                  <a:pos x="f173" y="f172"/>
                </a:cxn>
                <a:cxn ang="f95">
                  <a:pos x="f174" y="f172"/>
                </a:cxn>
                <a:cxn ang="f95">
                  <a:pos x="f174" y="f172"/>
                </a:cxn>
                <a:cxn ang="f95">
                  <a:pos x="f174" y="f172"/>
                </a:cxn>
                <a:cxn ang="f95">
                  <a:pos x="f174" y="f175"/>
                </a:cxn>
                <a:cxn ang="f95">
                  <a:pos x="f174" y="f176"/>
                </a:cxn>
                <a:cxn ang="f95">
                  <a:pos x="f174" y="f177"/>
                </a:cxn>
                <a:cxn ang="f95">
                  <a:pos x="f174" y="f178"/>
                </a:cxn>
                <a:cxn ang="f95">
                  <a:pos x="f174" y="f179"/>
                </a:cxn>
                <a:cxn ang="f95">
                  <a:pos x="f174" y="f179"/>
                </a:cxn>
                <a:cxn ang="f95">
                  <a:pos x="f180" y="f181"/>
                </a:cxn>
                <a:cxn ang="f95">
                  <a:pos x="f182" y="f183"/>
                </a:cxn>
                <a:cxn ang="f95">
                  <a:pos x="f182" y="f184"/>
                </a:cxn>
                <a:cxn ang="f95">
                  <a:pos x="f185" y="f184"/>
                </a:cxn>
                <a:cxn ang="f95">
                  <a:pos x="f186" y="f187"/>
                </a:cxn>
                <a:cxn ang="f95">
                  <a:pos x="f186" y="f188"/>
                </a:cxn>
                <a:cxn ang="f95">
                  <a:pos x="f189" y="f190"/>
                </a:cxn>
              </a:cxnLst>
              <a:rect l="f158" t="f161" r="f159" b="f160"/>
              <a:pathLst>
                <a:path w="1764858" h="70860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4" y="f16"/>
                    <a:pt x="f12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4" y="f25"/>
                  </a:lnTo>
                  <a:lnTo>
                    <a:pt x="f26" y="f25"/>
                  </a:lnTo>
                  <a:lnTo>
                    <a:pt x="f27" y="f25"/>
                  </a:lnTo>
                  <a:lnTo>
                    <a:pt x="f27" y="f25"/>
                  </a:lnTo>
                  <a:lnTo>
                    <a:pt x="f27" y="f25"/>
                  </a:lnTo>
                  <a:cubicBezTo>
                    <a:pt x="f27" y="f25"/>
                    <a:pt x="f27" y="f25"/>
                    <a:pt x="f27" y="f28"/>
                  </a:cubicBezTo>
                  <a:cubicBezTo>
                    <a:pt x="f27" y="f29"/>
                    <a:pt x="f27" y="f30"/>
                    <a:pt x="f27" y="f31"/>
                  </a:cubicBezTo>
                  <a:cubicBezTo>
                    <a:pt x="f32" y="f33"/>
                    <a:pt x="f32" y="f34"/>
                    <a:pt x="f27" y="f35"/>
                  </a:cubicBezTo>
                  <a:cubicBezTo>
                    <a:pt x="f32" y="f36"/>
                    <a:pt x="f32" y="f37"/>
                    <a:pt x="f27" y="f38"/>
                  </a:cubicBezTo>
                  <a:cubicBezTo>
                    <a:pt x="f32" y="f39"/>
                    <a:pt x="f32" y="f40"/>
                    <a:pt x="f27" y="f41"/>
                  </a:cubicBezTo>
                  <a:lnTo>
                    <a:pt x="f27" y="f41"/>
                  </a:ln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48" y="f50"/>
                  </a:lnTo>
                  <a:lnTo>
                    <a:pt x="f51" y="f50"/>
                  </a:lnTo>
                  <a:lnTo>
                    <a:pt x="f52" y="f7"/>
                  </a:lnTo>
                  <a:lnTo>
                    <a:pt x="f52" y="f53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4" name="Freeform: Shape 98">
              <a:extLst>
                <a:ext uri="{FF2B5EF4-FFF2-40B4-BE49-F238E27FC236}">
                  <a16:creationId xmlns:a16="http://schemas.microsoft.com/office/drawing/2014/main" id="{C0B1764A-59A4-379B-E414-DE223B28DE94}"/>
                </a:ext>
              </a:extLst>
            </p:cNvPr>
            <p:cNvSpPr/>
            <p:nvPr/>
          </p:nvSpPr>
          <p:spPr>
            <a:xfrm>
              <a:off x="5835965" y="2997311"/>
              <a:ext cx="4550795" cy="11774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50795"/>
                <a:gd name="f7" fmla="val 1177492"/>
                <a:gd name="f8" fmla="val 4550796"/>
                <a:gd name="f9" fmla="val 724601"/>
                <a:gd name="f10" fmla="val 3304984"/>
                <a:gd name="f11" fmla="val 348398"/>
                <a:gd name="f12" fmla="val 3222073"/>
                <a:gd name="f13" fmla="val 323004"/>
                <a:gd name="f14" fmla="val 1920268"/>
                <a:gd name="f15" fmla="val 189562"/>
                <a:gd name="f16" fmla="val 1733878"/>
                <a:gd name="f17" fmla="val 170517"/>
                <a:gd name="f18" fmla="val 1212293"/>
                <a:gd name="f19" fmla="val 117191"/>
                <a:gd name="f20" fmla="val 238954"/>
                <a:gd name="f21" fmla="val 17394"/>
                <a:gd name="f22" fmla="val 68055"/>
                <a:gd name="f23" fmla="val 27933"/>
                <a:gd name="f24" fmla="val 84433"/>
                <a:gd name="f25" fmla="val 143219"/>
                <a:gd name="f26" fmla="val 3079488"/>
                <a:gd name="f27" fmla="val 617948"/>
                <a:gd name="f28" fmla="val 3080122"/>
                <a:gd name="f29" fmla="val 3081138"/>
                <a:gd name="f30" fmla="val 3081431"/>
                <a:gd name="f31" fmla="val 617885"/>
                <a:gd name="f32" fmla="val 3081735"/>
                <a:gd name="f33" fmla="val 3082027"/>
                <a:gd name="f34" fmla="val 3082065"/>
                <a:gd name="f35" fmla="val 618241"/>
                <a:gd name="f36" fmla="val 618545"/>
                <a:gd name="f37" fmla="val 618837"/>
                <a:gd name="f38" fmla="val 3082091"/>
                <a:gd name="f39" fmla="val 619129"/>
                <a:gd name="f40" fmla="val 619434"/>
                <a:gd name="f41" fmla="val 619726"/>
                <a:gd name="f42" fmla="val 3081976"/>
                <a:gd name="f43" fmla="val 620018"/>
                <a:gd name="f44" fmla="val 620323"/>
                <a:gd name="f45" fmla="val 620615"/>
                <a:gd name="f46" fmla="val 622139"/>
                <a:gd name="f47" fmla="val 3081773"/>
                <a:gd name="f48" fmla="val 623141"/>
                <a:gd name="f49" fmla="val 3081190"/>
                <a:gd name="f50" fmla="val 624043"/>
                <a:gd name="f51" fmla="val 3080377"/>
                <a:gd name="f52" fmla="val 624678"/>
                <a:gd name="f53" fmla="val 2868086"/>
                <a:gd name="f54" fmla="val 800273"/>
                <a:gd name="f55" fmla="val 2835074"/>
                <a:gd name="f56" fmla="val 827190"/>
                <a:gd name="f57" fmla="val 3994675"/>
                <a:gd name="f58" fmla="+- 0 0 -90"/>
                <a:gd name="f59" fmla="*/ f3 1 4550795"/>
                <a:gd name="f60" fmla="*/ f4 1 1177492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4550795"/>
                <a:gd name="f69" fmla="*/ f65 1 1177492"/>
                <a:gd name="f70" fmla="*/ 4550796 f66 1"/>
                <a:gd name="f71" fmla="*/ 724601 f65 1"/>
                <a:gd name="f72" fmla="*/ 3304984 f66 1"/>
                <a:gd name="f73" fmla="*/ 348398 f65 1"/>
                <a:gd name="f74" fmla="*/ 3222073 f66 1"/>
                <a:gd name="f75" fmla="*/ 323004 f65 1"/>
                <a:gd name="f76" fmla="*/ 1920268 f66 1"/>
                <a:gd name="f77" fmla="*/ 189562 f65 1"/>
                <a:gd name="f78" fmla="*/ 1733878 f66 1"/>
                <a:gd name="f79" fmla="*/ 170517 f65 1"/>
                <a:gd name="f80" fmla="*/ 1212293 f66 1"/>
                <a:gd name="f81" fmla="*/ 117191 f65 1"/>
                <a:gd name="f82" fmla="*/ 238954 f66 1"/>
                <a:gd name="f83" fmla="*/ 17394 f65 1"/>
                <a:gd name="f84" fmla="*/ 68055 f66 1"/>
                <a:gd name="f85" fmla="*/ 0 f65 1"/>
                <a:gd name="f86" fmla="*/ 27933 f66 1"/>
                <a:gd name="f87" fmla="*/ 84433 f65 1"/>
                <a:gd name="f88" fmla="*/ 0 f66 1"/>
                <a:gd name="f89" fmla="*/ 143219 f65 1"/>
                <a:gd name="f90" fmla="*/ 3079488 f66 1"/>
                <a:gd name="f91" fmla="*/ 617948 f65 1"/>
                <a:gd name="f92" fmla="*/ 3080122 f66 1"/>
                <a:gd name="f93" fmla="*/ 3081138 f66 1"/>
                <a:gd name="f94" fmla="*/ 3082027 f66 1"/>
                <a:gd name="f95" fmla="*/ 618837 f65 1"/>
                <a:gd name="f96" fmla="*/ 619726 f65 1"/>
                <a:gd name="f97" fmla="*/ 620615 f65 1"/>
                <a:gd name="f98" fmla="*/ 622139 f65 1"/>
                <a:gd name="f99" fmla="*/ 3080377 f66 1"/>
                <a:gd name="f100" fmla="*/ 624678 f65 1"/>
                <a:gd name="f101" fmla="*/ 2868086 f66 1"/>
                <a:gd name="f102" fmla="*/ 800273 f65 1"/>
                <a:gd name="f103" fmla="*/ 2835074 f66 1"/>
                <a:gd name="f104" fmla="*/ 827190 f65 1"/>
                <a:gd name="f105" fmla="*/ 3994675 f66 1"/>
                <a:gd name="f106" fmla="*/ 1177492 f65 1"/>
                <a:gd name="f107" fmla="+- f67 0 f1"/>
                <a:gd name="f108" fmla="*/ f70 1 4550795"/>
                <a:gd name="f109" fmla="*/ f71 1 1177492"/>
                <a:gd name="f110" fmla="*/ f72 1 4550795"/>
                <a:gd name="f111" fmla="*/ f73 1 1177492"/>
                <a:gd name="f112" fmla="*/ f74 1 4550795"/>
                <a:gd name="f113" fmla="*/ f75 1 1177492"/>
                <a:gd name="f114" fmla="*/ f76 1 4550795"/>
                <a:gd name="f115" fmla="*/ f77 1 1177492"/>
                <a:gd name="f116" fmla="*/ f78 1 4550795"/>
                <a:gd name="f117" fmla="*/ f79 1 1177492"/>
                <a:gd name="f118" fmla="*/ f80 1 4550795"/>
                <a:gd name="f119" fmla="*/ f81 1 1177492"/>
                <a:gd name="f120" fmla="*/ f82 1 4550795"/>
                <a:gd name="f121" fmla="*/ f83 1 1177492"/>
                <a:gd name="f122" fmla="*/ f84 1 4550795"/>
                <a:gd name="f123" fmla="*/ f85 1 1177492"/>
                <a:gd name="f124" fmla="*/ f86 1 4550795"/>
                <a:gd name="f125" fmla="*/ f87 1 1177492"/>
                <a:gd name="f126" fmla="*/ f88 1 4550795"/>
                <a:gd name="f127" fmla="*/ f89 1 1177492"/>
                <a:gd name="f128" fmla="*/ f90 1 4550795"/>
                <a:gd name="f129" fmla="*/ f91 1 1177492"/>
                <a:gd name="f130" fmla="*/ f92 1 4550795"/>
                <a:gd name="f131" fmla="*/ f93 1 4550795"/>
                <a:gd name="f132" fmla="*/ f94 1 4550795"/>
                <a:gd name="f133" fmla="*/ f95 1 1177492"/>
                <a:gd name="f134" fmla="*/ f96 1 1177492"/>
                <a:gd name="f135" fmla="*/ f97 1 1177492"/>
                <a:gd name="f136" fmla="*/ f98 1 1177492"/>
                <a:gd name="f137" fmla="*/ f99 1 4550795"/>
                <a:gd name="f138" fmla="*/ f100 1 1177492"/>
                <a:gd name="f139" fmla="*/ f101 1 4550795"/>
                <a:gd name="f140" fmla="*/ f102 1 1177492"/>
                <a:gd name="f141" fmla="*/ f103 1 4550795"/>
                <a:gd name="f142" fmla="*/ f104 1 1177492"/>
                <a:gd name="f143" fmla="*/ f105 1 4550795"/>
                <a:gd name="f144" fmla="*/ f106 1 1177492"/>
                <a:gd name="f145" fmla="*/ f61 1 f68"/>
                <a:gd name="f146" fmla="*/ f62 1 f68"/>
                <a:gd name="f147" fmla="*/ f61 1 f69"/>
                <a:gd name="f148" fmla="*/ f63 1 f69"/>
                <a:gd name="f149" fmla="*/ f108 1 f68"/>
                <a:gd name="f150" fmla="*/ f109 1 f69"/>
                <a:gd name="f151" fmla="*/ f110 1 f68"/>
                <a:gd name="f152" fmla="*/ f111 1 f69"/>
                <a:gd name="f153" fmla="*/ f112 1 f68"/>
                <a:gd name="f154" fmla="*/ f113 1 f69"/>
                <a:gd name="f155" fmla="*/ f114 1 f68"/>
                <a:gd name="f156" fmla="*/ f115 1 f69"/>
                <a:gd name="f157" fmla="*/ f116 1 f68"/>
                <a:gd name="f158" fmla="*/ f117 1 f69"/>
                <a:gd name="f159" fmla="*/ f118 1 f68"/>
                <a:gd name="f160" fmla="*/ f119 1 f69"/>
                <a:gd name="f161" fmla="*/ f120 1 f68"/>
                <a:gd name="f162" fmla="*/ f121 1 f69"/>
                <a:gd name="f163" fmla="*/ f122 1 f68"/>
                <a:gd name="f164" fmla="*/ f123 1 f69"/>
                <a:gd name="f165" fmla="*/ f124 1 f68"/>
                <a:gd name="f166" fmla="*/ f125 1 f69"/>
                <a:gd name="f167" fmla="*/ f126 1 f68"/>
                <a:gd name="f168" fmla="*/ f127 1 f69"/>
                <a:gd name="f169" fmla="*/ f128 1 f68"/>
                <a:gd name="f170" fmla="*/ f129 1 f69"/>
                <a:gd name="f171" fmla="*/ f130 1 f68"/>
                <a:gd name="f172" fmla="*/ f131 1 f68"/>
                <a:gd name="f173" fmla="*/ f132 1 f68"/>
                <a:gd name="f174" fmla="*/ f133 1 f69"/>
                <a:gd name="f175" fmla="*/ f134 1 f69"/>
                <a:gd name="f176" fmla="*/ f135 1 f69"/>
                <a:gd name="f177" fmla="*/ f136 1 f69"/>
                <a:gd name="f178" fmla="*/ f137 1 f68"/>
                <a:gd name="f179" fmla="*/ f138 1 f69"/>
                <a:gd name="f180" fmla="*/ f139 1 f68"/>
                <a:gd name="f181" fmla="*/ f140 1 f69"/>
                <a:gd name="f182" fmla="*/ f141 1 f68"/>
                <a:gd name="f183" fmla="*/ f142 1 f69"/>
                <a:gd name="f184" fmla="*/ f143 1 f68"/>
                <a:gd name="f185" fmla="*/ f144 1 f69"/>
                <a:gd name="f186" fmla="*/ f145 f59 1"/>
                <a:gd name="f187" fmla="*/ f146 f59 1"/>
                <a:gd name="f188" fmla="*/ f148 f60 1"/>
                <a:gd name="f189" fmla="*/ f147 f60 1"/>
                <a:gd name="f190" fmla="*/ f149 f59 1"/>
                <a:gd name="f191" fmla="*/ f150 f60 1"/>
                <a:gd name="f192" fmla="*/ f151 f59 1"/>
                <a:gd name="f193" fmla="*/ f152 f60 1"/>
                <a:gd name="f194" fmla="*/ f153 f59 1"/>
                <a:gd name="f195" fmla="*/ f154 f60 1"/>
                <a:gd name="f196" fmla="*/ f155 f59 1"/>
                <a:gd name="f197" fmla="*/ f156 f60 1"/>
                <a:gd name="f198" fmla="*/ f157 f59 1"/>
                <a:gd name="f199" fmla="*/ f158 f60 1"/>
                <a:gd name="f200" fmla="*/ f159 f59 1"/>
                <a:gd name="f201" fmla="*/ f160 f60 1"/>
                <a:gd name="f202" fmla="*/ f161 f59 1"/>
                <a:gd name="f203" fmla="*/ f162 f60 1"/>
                <a:gd name="f204" fmla="*/ f163 f59 1"/>
                <a:gd name="f205" fmla="*/ f164 f60 1"/>
                <a:gd name="f206" fmla="*/ f165 f59 1"/>
                <a:gd name="f207" fmla="*/ f166 f60 1"/>
                <a:gd name="f208" fmla="*/ f167 f59 1"/>
                <a:gd name="f209" fmla="*/ f168 f60 1"/>
                <a:gd name="f210" fmla="*/ f169 f59 1"/>
                <a:gd name="f211" fmla="*/ f170 f60 1"/>
                <a:gd name="f212" fmla="*/ f171 f59 1"/>
                <a:gd name="f213" fmla="*/ f172 f59 1"/>
                <a:gd name="f214" fmla="*/ f173 f59 1"/>
                <a:gd name="f215" fmla="*/ f174 f60 1"/>
                <a:gd name="f216" fmla="*/ f175 f60 1"/>
                <a:gd name="f217" fmla="*/ f176 f60 1"/>
                <a:gd name="f218" fmla="*/ f177 f60 1"/>
                <a:gd name="f219" fmla="*/ f178 f59 1"/>
                <a:gd name="f220" fmla="*/ f179 f60 1"/>
                <a:gd name="f221" fmla="*/ f180 f59 1"/>
                <a:gd name="f222" fmla="*/ f181 f60 1"/>
                <a:gd name="f223" fmla="*/ f182 f59 1"/>
                <a:gd name="f224" fmla="*/ f183 f60 1"/>
                <a:gd name="f225" fmla="*/ f184 f59 1"/>
                <a:gd name="f226" fmla="*/ f185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7">
                  <a:pos x="f190" y="f191"/>
                </a:cxn>
                <a:cxn ang="f107">
                  <a:pos x="f192" y="f193"/>
                </a:cxn>
                <a:cxn ang="f107">
                  <a:pos x="f192" y="f193"/>
                </a:cxn>
                <a:cxn ang="f107">
                  <a:pos x="f194" y="f195"/>
                </a:cxn>
                <a:cxn ang="f107">
                  <a:pos x="f196" y="f197"/>
                </a:cxn>
                <a:cxn ang="f107">
                  <a:pos x="f198" y="f199"/>
                </a:cxn>
                <a:cxn ang="f107">
                  <a:pos x="f200" y="f201"/>
                </a:cxn>
                <a:cxn ang="f107">
                  <a:pos x="f202" y="f203"/>
                </a:cxn>
                <a:cxn ang="f107">
                  <a:pos x="f204" y="f205"/>
                </a:cxn>
                <a:cxn ang="f107">
                  <a:pos x="f206" y="f207"/>
                </a:cxn>
                <a:cxn ang="f107">
                  <a:pos x="f206" y="f207"/>
                </a:cxn>
                <a:cxn ang="f107">
                  <a:pos x="f208" y="f209"/>
                </a:cxn>
                <a:cxn ang="f107">
                  <a:pos x="f210" y="f211"/>
                </a:cxn>
                <a:cxn ang="f107">
                  <a:pos x="f212" y="f211"/>
                </a:cxn>
                <a:cxn ang="f107">
                  <a:pos x="f213" y="f211"/>
                </a:cxn>
                <a:cxn ang="f107">
                  <a:pos x="f214" y="f211"/>
                </a:cxn>
                <a:cxn ang="f107">
                  <a:pos x="f214" y="f211"/>
                </a:cxn>
                <a:cxn ang="f107">
                  <a:pos x="f214" y="f211"/>
                </a:cxn>
                <a:cxn ang="f107">
                  <a:pos x="f214" y="f215"/>
                </a:cxn>
                <a:cxn ang="f107">
                  <a:pos x="f214" y="f216"/>
                </a:cxn>
                <a:cxn ang="f107">
                  <a:pos x="f214" y="f217"/>
                </a:cxn>
                <a:cxn ang="f107">
                  <a:pos x="f214" y="f218"/>
                </a:cxn>
                <a:cxn ang="f107">
                  <a:pos x="f219" y="f220"/>
                </a:cxn>
                <a:cxn ang="f107">
                  <a:pos x="f219" y="f220"/>
                </a:cxn>
                <a:cxn ang="f107">
                  <a:pos x="f221" y="f222"/>
                </a:cxn>
                <a:cxn ang="f107">
                  <a:pos x="f223" y="f224"/>
                </a:cxn>
                <a:cxn ang="f107">
                  <a:pos x="f225" y="f226"/>
                </a:cxn>
              </a:cxnLst>
              <a:rect l="f186" t="f189" r="f187" b="f188"/>
              <a:pathLst>
                <a:path w="4550795" h="1177492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5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5" y="f25"/>
                  </a:lnTo>
                  <a:lnTo>
                    <a:pt x="f26" y="f27"/>
                  </a:lnTo>
                  <a:lnTo>
                    <a:pt x="f28" y="f27"/>
                  </a:lnTo>
                  <a:lnTo>
                    <a:pt x="f29" y="f27"/>
                  </a:lnTo>
                  <a:cubicBezTo>
                    <a:pt x="f30" y="f31"/>
                    <a:pt x="f32" y="f31"/>
                    <a:pt x="f33" y="f27"/>
                  </a:cubicBezTo>
                  <a:lnTo>
                    <a:pt x="f33" y="f27"/>
                  </a:lnTo>
                  <a:lnTo>
                    <a:pt x="f33" y="f27"/>
                  </a:lnTo>
                  <a:cubicBezTo>
                    <a:pt x="f34" y="f35"/>
                    <a:pt x="f34" y="f36"/>
                    <a:pt x="f33" y="f37"/>
                  </a:cubicBezTo>
                  <a:cubicBezTo>
                    <a:pt x="f38" y="f39"/>
                    <a:pt x="f38" y="f40"/>
                    <a:pt x="f33" y="f41"/>
                  </a:cubicBezTo>
                  <a:cubicBezTo>
                    <a:pt x="f42" y="f43"/>
                    <a:pt x="f42" y="f44"/>
                    <a:pt x="f33" y="f45"/>
                  </a:cubicBezTo>
                  <a:lnTo>
                    <a:pt x="f33" y="f46"/>
                  </a:lnTo>
                  <a:cubicBezTo>
                    <a:pt x="f47" y="f48"/>
                    <a:pt x="f49" y="f50"/>
                    <a:pt x="f51" y="f52"/>
                  </a:cubicBezTo>
                  <a:lnTo>
                    <a:pt x="f51" y="f52"/>
                  </a:lnTo>
                  <a:lnTo>
                    <a:pt x="f53" y="f54"/>
                  </a:lnTo>
                  <a:lnTo>
                    <a:pt x="f55" y="f56"/>
                  </a:lnTo>
                  <a:lnTo>
                    <a:pt x="f57" y="f7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5" name="Freeform: Shape 99">
              <a:extLst>
                <a:ext uri="{FF2B5EF4-FFF2-40B4-BE49-F238E27FC236}">
                  <a16:creationId xmlns:a16="http://schemas.microsoft.com/office/drawing/2014/main" id="{AE4615FB-AE91-DA8A-5823-58BA3B484963}"/>
                </a:ext>
              </a:extLst>
            </p:cNvPr>
            <p:cNvSpPr/>
            <p:nvPr/>
          </p:nvSpPr>
          <p:spPr>
            <a:xfrm>
              <a:off x="9235796" y="3363995"/>
              <a:ext cx="1286569" cy="3504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6569"/>
                <a:gd name="f7" fmla="val 350428"/>
                <a:gd name="f8" fmla="val 1160236"/>
                <a:gd name="f9" fmla="val 350429"/>
                <a:gd name="f10" fmla="val 1286570"/>
                <a:gd name="f11" fmla="val 247712"/>
                <a:gd name="f12" fmla="val 400204"/>
                <a:gd name="f13" fmla="val 77069"/>
                <a:gd name="f14" fmla="+- 0 0 -90"/>
                <a:gd name="f15" fmla="*/ f3 1 1286569"/>
                <a:gd name="f16" fmla="*/ f4 1 35042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286569"/>
                <a:gd name="f25" fmla="*/ f21 1 350428"/>
                <a:gd name="f26" fmla="*/ 0 f22 1"/>
                <a:gd name="f27" fmla="*/ 0 f21 1"/>
                <a:gd name="f28" fmla="*/ 1160236 f22 1"/>
                <a:gd name="f29" fmla="*/ 350429 f21 1"/>
                <a:gd name="f30" fmla="*/ 1286570 f22 1"/>
                <a:gd name="f31" fmla="*/ 247712 f21 1"/>
                <a:gd name="f32" fmla="*/ 400204 f22 1"/>
                <a:gd name="f33" fmla="*/ 77069 f21 1"/>
                <a:gd name="f34" fmla="+- f23 0 f1"/>
                <a:gd name="f35" fmla="*/ f26 1 1286569"/>
                <a:gd name="f36" fmla="*/ f27 1 350428"/>
                <a:gd name="f37" fmla="*/ f28 1 1286569"/>
                <a:gd name="f38" fmla="*/ f29 1 350428"/>
                <a:gd name="f39" fmla="*/ f30 1 1286569"/>
                <a:gd name="f40" fmla="*/ f31 1 350428"/>
                <a:gd name="f41" fmla="*/ f32 1 1286569"/>
                <a:gd name="f42" fmla="*/ f33 1 350428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1286569" h="350428">
                  <a:moveTo>
                    <a:pt x="f5" y="f5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6" name="Freeform: Shape 100">
              <a:extLst>
                <a:ext uri="{FF2B5EF4-FFF2-40B4-BE49-F238E27FC236}">
                  <a16:creationId xmlns:a16="http://schemas.microsoft.com/office/drawing/2014/main" id="{3C94B0C2-1F5E-1398-B252-E2C1D58117C6}"/>
                </a:ext>
              </a:extLst>
            </p:cNvPr>
            <p:cNvSpPr/>
            <p:nvPr/>
          </p:nvSpPr>
          <p:spPr>
            <a:xfrm>
              <a:off x="10407837" y="3614239"/>
              <a:ext cx="1759397" cy="5802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59399"/>
                <a:gd name="f7" fmla="val 580239"/>
                <a:gd name="f8" fmla="val 640809"/>
                <a:gd name="f9" fmla="val 107541"/>
                <a:gd name="f10" fmla="val 222449"/>
                <a:gd name="f11" fmla="val 19807"/>
                <a:gd name="f12" fmla="val 127604"/>
                <a:gd name="f13" fmla="val 103732"/>
                <a:gd name="f14" fmla="val 1576565"/>
                <a:gd name="f15" fmla="val 341795"/>
                <a:gd name="f16" fmla="val 783394"/>
                <a:gd name="f17" fmla="val 137505"/>
                <a:gd name="f18" fmla="+- 0 0 -90"/>
                <a:gd name="f19" fmla="*/ f3 1 1759399"/>
                <a:gd name="f20" fmla="*/ f4 1 58023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759399"/>
                <a:gd name="f29" fmla="*/ f25 1 580239"/>
                <a:gd name="f30" fmla="*/ 640809 f26 1"/>
                <a:gd name="f31" fmla="*/ 107541 f25 1"/>
                <a:gd name="f32" fmla="*/ 222449 f26 1"/>
                <a:gd name="f33" fmla="*/ 19807 f25 1"/>
                <a:gd name="f34" fmla="*/ 127604 f26 1"/>
                <a:gd name="f35" fmla="*/ 0 f25 1"/>
                <a:gd name="f36" fmla="*/ 0 f26 1"/>
                <a:gd name="f37" fmla="*/ 103732 f25 1"/>
                <a:gd name="f38" fmla="*/ 1576565 f26 1"/>
                <a:gd name="f39" fmla="*/ 580239 f25 1"/>
                <a:gd name="f40" fmla="*/ 1759399 f26 1"/>
                <a:gd name="f41" fmla="*/ 341795 f25 1"/>
                <a:gd name="f42" fmla="*/ 783394 f26 1"/>
                <a:gd name="f43" fmla="*/ 137505 f25 1"/>
                <a:gd name="f44" fmla="+- f27 0 f1"/>
                <a:gd name="f45" fmla="*/ f30 1 1759399"/>
                <a:gd name="f46" fmla="*/ f31 1 580239"/>
                <a:gd name="f47" fmla="*/ f32 1 1759399"/>
                <a:gd name="f48" fmla="*/ f33 1 580239"/>
                <a:gd name="f49" fmla="*/ f34 1 1759399"/>
                <a:gd name="f50" fmla="*/ f35 1 580239"/>
                <a:gd name="f51" fmla="*/ f36 1 1759399"/>
                <a:gd name="f52" fmla="*/ f37 1 580239"/>
                <a:gd name="f53" fmla="*/ f38 1 1759399"/>
                <a:gd name="f54" fmla="*/ f39 1 580239"/>
                <a:gd name="f55" fmla="*/ f40 1 1759399"/>
                <a:gd name="f56" fmla="*/ f41 1 580239"/>
                <a:gd name="f57" fmla="*/ f42 1 1759399"/>
                <a:gd name="f58" fmla="*/ f43 1 580239"/>
                <a:gd name="f59" fmla="*/ f21 1 f28"/>
                <a:gd name="f60" fmla="*/ f22 1 f28"/>
                <a:gd name="f61" fmla="*/ f21 1 f29"/>
                <a:gd name="f62" fmla="*/ f23 1 f29"/>
                <a:gd name="f63" fmla="*/ f45 1 f28"/>
                <a:gd name="f64" fmla="*/ f46 1 f29"/>
                <a:gd name="f65" fmla="*/ f47 1 f28"/>
                <a:gd name="f66" fmla="*/ f48 1 f29"/>
                <a:gd name="f67" fmla="*/ f49 1 f28"/>
                <a:gd name="f68" fmla="*/ f50 1 f29"/>
                <a:gd name="f69" fmla="*/ f51 1 f28"/>
                <a:gd name="f70" fmla="*/ f52 1 f29"/>
                <a:gd name="f71" fmla="*/ f53 1 f28"/>
                <a:gd name="f72" fmla="*/ f54 1 f29"/>
                <a:gd name="f73" fmla="*/ f55 1 f28"/>
                <a:gd name="f74" fmla="*/ f56 1 f29"/>
                <a:gd name="f75" fmla="*/ f57 1 f28"/>
                <a:gd name="f76" fmla="*/ f58 1 f29"/>
                <a:gd name="f77" fmla="*/ f59 f19 1"/>
                <a:gd name="f78" fmla="*/ f60 f19 1"/>
                <a:gd name="f79" fmla="*/ f62 f20 1"/>
                <a:gd name="f80" fmla="*/ f61 f20 1"/>
                <a:gd name="f81" fmla="*/ f63 f19 1"/>
                <a:gd name="f82" fmla="*/ f64 f20 1"/>
                <a:gd name="f83" fmla="*/ f65 f19 1"/>
                <a:gd name="f84" fmla="*/ f66 f20 1"/>
                <a:gd name="f85" fmla="*/ f67 f19 1"/>
                <a:gd name="f86" fmla="*/ f68 f20 1"/>
                <a:gd name="f87" fmla="*/ f69 f19 1"/>
                <a:gd name="f88" fmla="*/ f70 f20 1"/>
                <a:gd name="f89" fmla="*/ f71 f19 1"/>
                <a:gd name="f90" fmla="*/ f72 f20 1"/>
                <a:gd name="f91" fmla="*/ f73 f19 1"/>
                <a:gd name="f92" fmla="*/ f74 f20 1"/>
                <a:gd name="f93" fmla="*/ f75 f19 1"/>
                <a:gd name="f94" fmla="*/ f7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81" y="f82"/>
                </a:cxn>
                <a:cxn ang="f44">
                  <a:pos x="f81" y="f82"/>
                </a:cxn>
                <a:cxn ang="f44">
                  <a:pos x="f83" y="f84"/>
                </a:cxn>
                <a:cxn ang="f44">
                  <a:pos x="f85" y="f86"/>
                </a:cxn>
                <a:cxn ang="f44">
                  <a:pos x="f87" y="f88"/>
                </a:cxn>
                <a:cxn ang="f44">
                  <a:pos x="f89" y="f90"/>
                </a:cxn>
                <a:cxn ang="f44">
                  <a:pos x="f91" y="f92"/>
                </a:cxn>
                <a:cxn ang="f44">
                  <a:pos x="f93" y="f94"/>
                </a:cxn>
                <a:cxn ang="f44">
                  <a:pos x="f93" y="f94"/>
                </a:cxn>
                <a:cxn ang="f44">
                  <a:pos x="f81" y="f82"/>
                </a:cxn>
              </a:cxnLst>
              <a:rect l="f77" t="f80" r="f78" b="f79"/>
              <a:pathLst>
                <a:path w="1759399" h="580239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5" y="f13"/>
                  </a:lnTo>
                  <a:lnTo>
                    <a:pt x="f14" y="f7"/>
                  </a:lnTo>
                  <a:lnTo>
                    <a:pt x="f6" y="f15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7" name="Freeform: Shape 101">
              <a:extLst>
                <a:ext uri="{FF2B5EF4-FFF2-40B4-BE49-F238E27FC236}">
                  <a16:creationId xmlns:a16="http://schemas.microsoft.com/office/drawing/2014/main" id="{644038AD-0A31-73B6-CEE3-4411D10C3F35}"/>
                </a:ext>
              </a:extLst>
            </p:cNvPr>
            <p:cNvSpPr/>
            <p:nvPr/>
          </p:nvSpPr>
          <p:spPr>
            <a:xfrm>
              <a:off x="9842455" y="3725466"/>
              <a:ext cx="2135608" cy="9640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35606"/>
                <a:gd name="f7" fmla="val 964060"/>
                <a:gd name="f8" fmla="val 452891"/>
                <a:gd name="f9" fmla="val 1762954"/>
                <a:gd name="f10" fmla="val 964061"/>
                <a:gd name="f11" fmla="val 477396"/>
                <a:gd name="f12" fmla="val 556121"/>
                <a:gd name="f13" fmla="+- 0 0 -90"/>
                <a:gd name="f14" fmla="*/ f3 1 2135606"/>
                <a:gd name="f15" fmla="*/ f4 1 964060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2135606"/>
                <a:gd name="f24" fmla="*/ f20 1 964060"/>
                <a:gd name="f25" fmla="*/ 0 f21 1"/>
                <a:gd name="f26" fmla="*/ 452891 f20 1"/>
                <a:gd name="f27" fmla="*/ 1762954 f21 1"/>
                <a:gd name="f28" fmla="*/ 964061 f20 1"/>
                <a:gd name="f29" fmla="*/ 2135606 f21 1"/>
                <a:gd name="f30" fmla="*/ 477396 f20 1"/>
                <a:gd name="f31" fmla="*/ 556121 f21 1"/>
                <a:gd name="f32" fmla="*/ 0 f20 1"/>
                <a:gd name="f33" fmla="+- f22 0 f1"/>
                <a:gd name="f34" fmla="*/ f25 1 2135606"/>
                <a:gd name="f35" fmla="*/ f26 1 964060"/>
                <a:gd name="f36" fmla="*/ f27 1 2135606"/>
                <a:gd name="f37" fmla="*/ f28 1 964060"/>
                <a:gd name="f38" fmla="*/ f29 1 2135606"/>
                <a:gd name="f39" fmla="*/ f30 1 964060"/>
                <a:gd name="f40" fmla="*/ f31 1 2135606"/>
                <a:gd name="f41" fmla="*/ f32 1 964060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2135606" h="964060">
                  <a:moveTo>
                    <a:pt x="f5" y="f8"/>
                  </a:moveTo>
                  <a:lnTo>
                    <a:pt x="f9" y="f10"/>
                  </a:lnTo>
                  <a:lnTo>
                    <a:pt x="f6" y="f11"/>
                  </a:lnTo>
                  <a:lnTo>
                    <a:pt x="f12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8" name="Freeform: Shape 102">
              <a:extLst>
                <a:ext uri="{FF2B5EF4-FFF2-40B4-BE49-F238E27FC236}">
                  <a16:creationId xmlns:a16="http://schemas.microsoft.com/office/drawing/2014/main" id="{68536392-CA04-8755-41BD-8B14ED5E45DC}"/>
                </a:ext>
              </a:extLst>
            </p:cNvPr>
            <p:cNvSpPr/>
            <p:nvPr/>
          </p:nvSpPr>
          <p:spPr>
            <a:xfrm>
              <a:off x="11450125" y="2915793"/>
              <a:ext cx="359953" cy="3831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9954"/>
                <a:gd name="f7" fmla="val 383186"/>
                <a:gd name="f8" fmla="val 62977"/>
                <a:gd name="f9" fmla="val 319576"/>
                <a:gd name="f10" fmla="val 62088"/>
                <a:gd name="f11" fmla="val 61199"/>
                <a:gd name="f12" fmla="val 60437"/>
                <a:gd name="f13" fmla="val 318560"/>
                <a:gd name="f14" fmla="val 60373"/>
                <a:gd name="f15" fmla="val 318306"/>
                <a:gd name="f16" fmla="val 318053"/>
                <a:gd name="f17" fmla="val 317799"/>
                <a:gd name="f18" fmla="val 60386"/>
                <a:gd name="f19" fmla="val 317469"/>
                <a:gd name="f20" fmla="val 317113"/>
                <a:gd name="f21" fmla="val 316783"/>
                <a:gd name="f22" fmla="val 316148"/>
                <a:gd name="f23" fmla="val 315767"/>
                <a:gd name="f24" fmla="val 315386"/>
                <a:gd name="f25" fmla="val 315005"/>
                <a:gd name="f26" fmla="val 314243"/>
                <a:gd name="f27" fmla="val 313355"/>
                <a:gd name="f28" fmla="val 359955"/>
                <a:gd name="f29" fmla="val 46089"/>
                <a:gd name="f30" fmla="val 292786"/>
                <a:gd name="f31" fmla="val 60691"/>
                <a:gd name="f32" fmla="val 333543"/>
                <a:gd name="f33" fmla="val 61326"/>
                <a:gd name="f34" fmla="val 62341"/>
                <a:gd name="f35" fmla="val 63357"/>
                <a:gd name="f36" fmla="val 64246"/>
                <a:gd name="f37" fmla="val 323258"/>
                <a:gd name="f38" fmla="val 62468"/>
                <a:gd name="f39" fmla="+- 0 0 -90"/>
                <a:gd name="f40" fmla="*/ f3 1 359954"/>
                <a:gd name="f41" fmla="*/ f4 1 383186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359954"/>
                <a:gd name="f50" fmla="*/ f46 1 383186"/>
                <a:gd name="f51" fmla="*/ 62977 f47 1"/>
                <a:gd name="f52" fmla="*/ 319576 f46 1"/>
                <a:gd name="f53" fmla="*/ 62088 f47 1"/>
                <a:gd name="f54" fmla="*/ 61199 f47 1"/>
                <a:gd name="f55" fmla="*/ 60437 f47 1"/>
                <a:gd name="f56" fmla="*/ 318560 f46 1"/>
                <a:gd name="f57" fmla="*/ 317799 f46 1"/>
                <a:gd name="f58" fmla="*/ 316783 f46 1"/>
                <a:gd name="f59" fmla="*/ 315767 f46 1"/>
                <a:gd name="f60" fmla="*/ 315005 f46 1"/>
                <a:gd name="f61" fmla="*/ 314243 f46 1"/>
                <a:gd name="f62" fmla="*/ 313355 f46 1"/>
                <a:gd name="f63" fmla="*/ 359955 f47 1"/>
                <a:gd name="f64" fmla="*/ 46089 f46 1"/>
                <a:gd name="f65" fmla="*/ 0 f46 1"/>
                <a:gd name="f66" fmla="*/ 0 f47 1"/>
                <a:gd name="f67" fmla="*/ 292786 f46 1"/>
                <a:gd name="f68" fmla="*/ 383186 f46 1"/>
                <a:gd name="f69" fmla="*/ 60691 f47 1"/>
                <a:gd name="f70" fmla="*/ 333543 f46 1"/>
                <a:gd name="f71" fmla="*/ 61326 f47 1"/>
                <a:gd name="f72" fmla="*/ 62341 f47 1"/>
                <a:gd name="f73" fmla="*/ 63357 f47 1"/>
                <a:gd name="f74" fmla="*/ 64246 f47 1"/>
                <a:gd name="f75" fmla="*/ 323258 f46 1"/>
                <a:gd name="f76" fmla="*/ 62468 f47 1"/>
                <a:gd name="f77" fmla="+- f48 0 f1"/>
                <a:gd name="f78" fmla="*/ f51 1 359954"/>
                <a:gd name="f79" fmla="*/ f52 1 383186"/>
                <a:gd name="f80" fmla="*/ f53 1 359954"/>
                <a:gd name="f81" fmla="*/ f54 1 359954"/>
                <a:gd name="f82" fmla="*/ f55 1 359954"/>
                <a:gd name="f83" fmla="*/ f56 1 383186"/>
                <a:gd name="f84" fmla="*/ f57 1 383186"/>
                <a:gd name="f85" fmla="*/ f58 1 383186"/>
                <a:gd name="f86" fmla="*/ f59 1 383186"/>
                <a:gd name="f87" fmla="*/ f60 1 383186"/>
                <a:gd name="f88" fmla="*/ f61 1 383186"/>
                <a:gd name="f89" fmla="*/ f62 1 383186"/>
                <a:gd name="f90" fmla="*/ f63 1 359954"/>
                <a:gd name="f91" fmla="*/ f64 1 383186"/>
                <a:gd name="f92" fmla="*/ f65 1 383186"/>
                <a:gd name="f93" fmla="*/ f66 1 359954"/>
                <a:gd name="f94" fmla="*/ f67 1 383186"/>
                <a:gd name="f95" fmla="*/ f68 1 383186"/>
                <a:gd name="f96" fmla="*/ f69 1 359954"/>
                <a:gd name="f97" fmla="*/ f70 1 383186"/>
                <a:gd name="f98" fmla="*/ f71 1 359954"/>
                <a:gd name="f99" fmla="*/ f72 1 359954"/>
                <a:gd name="f100" fmla="*/ f73 1 359954"/>
                <a:gd name="f101" fmla="*/ f74 1 359954"/>
                <a:gd name="f102" fmla="*/ f75 1 383186"/>
                <a:gd name="f103" fmla="*/ f76 1 359954"/>
                <a:gd name="f104" fmla="*/ f42 1 f49"/>
                <a:gd name="f105" fmla="*/ f43 1 f49"/>
                <a:gd name="f106" fmla="*/ f42 1 f50"/>
                <a:gd name="f107" fmla="*/ f44 1 f50"/>
                <a:gd name="f108" fmla="*/ f78 1 f49"/>
                <a:gd name="f109" fmla="*/ f79 1 f50"/>
                <a:gd name="f110" fmla="*/ f80 1 f49"/>
                <a:gd name="f111" fmla="*/ f81 1 f49"/>
                <a:gd name="f112" fmla="*/ f82 1 f49"/>
                <a:gd name="f113" fmla="*/ f83 1 f50"/>
                <a:gd name="f114" fmla="*/ f84 1 f50"/>
                <a:gd name="f115" fmla="*/ f85 1 f50"/>
                <a:gd name="f116" fmla="*/ f86 1 f50"/>
                <a:gd name="f117" fmla="*/ f87 1 f50"/>
                <a:gd name="f118" fmla="*/ f88 1 f50"/>
                <a:gd name="f119" fmla="*/ f89 1 f50"/>
                <a:gd name="f120" fmla="*/ f90 1 f49"/>
                <a:gd name="f121" fmla="*/ f91 1 f50"/>
                <a:gd name="f122" fmla="*/ f92 1 f50"/>
                <a:gd name="f123" fmla="*/ f93 1 f49"/>
                <a:gd name="f124" fmla="*/ f94 1 f50"/>
                <a:gd name="f125" fmla="*/ f95 1 f50"/>
                <a:gd name="f126" fmla="*/ f96 1 f49"/>
                <a:gd name="f127" fmla="*/ f97 1 f50"/>
                <a:gd name="f128" fmla="*/ f98 1 f49"/>
                <a:gd name="f129" fmla="*/ f99 1 f49"/>
                <a:gd name="f130" fmla="*/ f100 1 f49"/>
                <a:gd name="f131" fmla="*/ f101 1 f49"/>
                <a:gd name="f132" fmla="*/ f102 1 f50"/>
                <a:gd name="f133" fmla="*/ f103 1 f49"/>
                <a:gd name="f134" fmla="*/ f104 f40 1"/>
                <a:gd name="f135" fmla="*/ f105 f40 1"/>
                <a:gd name="f136" fmla="*/ f107 f41 1"/>
                <a:gd name="f137" fmla="*/ f106 f41 1"/>
                <a:gd name="f138" fmla="*/ f108 f40 1"/>
                <a:gd name="f139" fmla="*/ f109 f41 1"/>
                <a:gd name="f140" fmla="*/ f110 f40 1"/>
                <a:gd name="f141" fmla="*/ f111 f40 1"/>
                <a:gd name="f142" fmla="*/ f112 f40 1"/>
                <a:gd name="f143" fmla="*/ f113 f41 1"/>
                <a:gd name="f144" fmla="*/ f114 f41 1"/>
                <a:gd name="f145" fmla="*/ f115 f41 1"/>
                <a:gd name="f146" fmla="*/ f116 f41 1"/>
                <a:gd name="f147" fmla="*/ f117 f41 1"/>
                <a:gd name="f148" fmla="*/ f118 f41 1"/>
                <a:gd name="f149" fmla="*/ f119 f41 1"/>
                <a:gd name="f150" fmla="*/ f120 f40 1"/>
                <a:gd name="f151" fmla="*/ f121 f41 1"/>
                <a:gd name="f152" fmla="*/ f122 f41 1"/>
                <a:gd name="f153" fmla="*/ f123 f40 1"/>
                <a:gd name="f154" fmla="*/ f124 f41 1"/>
                <a:gd name="f155" fmla="*/ f125 f41 1"/>
                <a:gd name="f156" fmla="*/ f126 f40 1"/>
                <a:gd name="f157" fmla="*/ f127 f41 1"/>
                <a:gd name="f158" fmla="*/ f128 f40 1"/>
                <a:gd name="f159" fmla="*/ f129 f40 1"/>
                <a:gd name="f160" fmla="*/ f130 f40 1"/>
                <a:gd name="f161" fmla="*/ f131 f40 1"/>
                <a:gd name="f162" fmla="*/ f132 f41 1"/>
                <a:gd name="f163" fmla="*/ f133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38" y="f139"/>
                </a:cxn>
                <a:cxn ang="f77">
                  <a:pos x="f140" y="f139"/>
                </a:cxn>
                <a:cxn ang="f77">
                  <a:pos x="f141" y="f139"/>
                </a:cxn>
                <a:cxn ang="f77">
                  <a:pos x="f141" y="f139"/>
                </a:cxn>
                <a:cxn ang="f77">
                  <a:pos x="f141" y="f139"/>
                </a:cxn>
                <a:cxn ang="f77">
                  <a:pos x="f142" y="f143"/>
                </a:cxn>
                <a:cxn ang="f77">
                  <a:pos x="f142" y="f144"/>
                </a:cxn>
                <a:cxn ang="f77">
                  <a:pos x="f142" y="f145"/>
                </a:cxn>
                <a:cxn ang="f77">
                  <a:pos x="f142" y="f146"/>
                </a:cxn>
                <a:cxn ang="f77">
                  <a:pos x="f142" y="f147"/>
                </a:cxn>
                <a:cxn ang="f77">
                  <a:pos x="f142" y="f147"/>
                </a:cxn>
                <a:cxn ang="f77">
                  <a:pos x="f142" y="f148"/>
                </a:cxn>
                <a:cxn ang="f77">
                  <a:pos x="f142" y="f149"/>
                </a:cxn>
                <a:cxn ang="f77">
                  <a:pos x="f142" y="f149"/>
                </a:cxn>
                <a:cxn ang="f77">
                  <a:pos x="f150" y="f151"/>
                </a:cxn>
                <a:cxn ang="f77">
                  <a:pos x="f150" y="f152"/>
                </a:cxn>
                <a:cxn ang="f77">
                  <a:pos x="f153" y="f154"/>
                </a:cxn>
                <a:cxn ang="f77">
                  <a:pos x="f153" y="f155"/>
                </a:cxn>
                <a:cxn ang="f77">
                  <a:pos x="f156" y="f157"/>
                </a:cxn>
                <a:cxn ang="f77">
                  <a:pos x="f158" y="f157"/>
                </a:cxn>
                <a:cxn ang="f77">
                  <a:pos x="f159" y="f157"/>
                </a:cxn>
                <a:cxn ang="f77">
                  <a:pos x="f160" y="f157"/>
                </a:cxn>
                <a:cxn ang="f77">
                  <a:pos x="f161" y="f157"/>
                </a:cxn>
                <a:cxn ang="f77">
                  <a:pos x="f161" y="f162"/>
                </a:cxn>
                <a:cxn ang="f77">
                  <a:pos x="f163" y="f162"/>
                </a:cxn>
              </a:cxnLst>
              <a:rect l="f134" t="f137" r="f135" b="f136"/>
              <a:pathLst>
                <a:path w="359954" h="383186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1" y="f9"/>
                  </a:lnTo>
                  <a:cubicBezTo>
                    <a:pt x="f11" y="f9"/>
                    <a:pt x="f11" y="f9"/>
                    <a:pt x="f11" y="f9"/>
                  </a:cubicBezTo>
                  <a:lnTo>
                    <a:pt x="f12" y="f13"/>
                  </a:lnTo>
                  <a:cubicBezTo>
                    <a:pt x="f14" y="f15"/>
                    <a:pt x="f14" y="f16"/>
                    <a:pt x="f12" y="f17"/>
                  </a:cubicBezTo>
                  <a:cubicBezTo>
                    <a:pt x="f18" y="f19"/>
                    <a:pt x="f18" y="f20"/>
                    <a:pt x="f12" y="f21"/>
                  </a:cubicBezTo>
                  <a:cubicBezTo>
                    <a:pt x="f12" y="f21"/>
                    <a:pt x="f12" y="f22"/>
                    <a:pt x="f12" y="f23"/>
                  </a:cubicBezTo>
                  <a:cubicBezTo>
                    <a:pt x="f12" y="f24"/>
                    <a:pt x="f12" y="f23"/>
                    <a:pt x="f12" y="f25"/>
                  </a:cubicBezTo>
                  <a:lnTo>
                    <a:pt x="f12" y="f25"/>
                  </a:lnTo>
                  <a:lnTo>
                    <a:pt x="f12" y="f26"/>
                  </a:lnTo>
                  <a:lnTo>
                    <a:pt x="f12" y="f27"/>
                  </a:lnTo>
                  <a:lnTo>
                    <a:pt x="f12" y="f27"/>
                  </a:lnTo>
                  <a:lnTo>
                    <a:pt x="f28" y="f29"/>
                  </a:lnTo>
                  <a:lnTo>
                    <a:pt x="f28" y="f5"/>
                  </a:lnTo>
                  <a:lnTo>
                    <a:pt x="f5" y="f30"/>
                  </a:lnTo>
                  <a:lnTo>
                    <a:pt x="f5" y="f7"/>
                  </a:lnTo>
                  <a:lnTo>
                    <a:pt x="f31" y="f32"/>
                  </a:lnTo>
                  <a:lnTo>
                    <a:pt x="f33" y="f32"/>
                  </a:lnTo>
                  <a:lnTo>
                    <a:pt x="f34" y="f32"/>
                  </a:lnTo>
                  <a:lnTo>
                    <a:pt x="f35" y="f32"/>
                  </a:lnTo>
                  <a:lnTo>
                    <a:pt x="f36" y="f32"/>
                  </a:lnTo>
                  <a:lnTo>
                    <a:pt x="f36" y="f37"/>
                  </a:lnTo>
                  <a:lnTo>
                    <a:pt x="f38" y="f37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99" name="Freeform: Shape 103">
              <a:extLst>
                <a:ext uri="{FF2B5EF4-FFF2-40B4-BE49-F238E27FC236}">
                  <a16:creationId xmlns:a16="http://schemas.microsoft.com/office/drawing/2014/main" id="{C8A4F3DF-C6ED-8C47-6D9B-1F31173126FE}"/>
                </a:ext>
              </a:extLst>
            </p:cNvPr>
            <p:cNvSpPr/>
            <p:nvPr/>
          </p:nvSpPr>
          <p:spPr>
            <a:xfrm>
              <a:off x="11308677" y="3168203"/>
              <a:ext cx="131289" cy="1331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1285"/>
                <a:gd name="f7" fmla="val 133188"/>
                <a:gd name="f8" fmla="val 93194"/>
                <a:gd name="f9" fmla="val 131286"/>
                <a:gd name="f10" fmla="val 39995"/>
                <a:gd name="f11" fmla="+- 0 0 -90"/>
                <a:gd name="f12" fmla="*/ f3 1 131285"/>
                <a:gd name="f13" fmla="*/ f4 1 13318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31285"/>
                <a:gd name="f22" fmla="*/ f18 1 133188"/>
                <a:gd name="f23" fmla="*/ 0 f19 1"/>
                <a:gd name="f24" fmla="*/ 93194 f18 1"/>
                <a:gd name="f25" fmla="*/ 131286 f19 1"/>
                <a:gd name="f26" fmla="*/ 133188 f18 1"/>
                <a:gd name="f27" fmla="*/ 39995 f18 1"/>
                <a:gd name="f28" fmla="*/ 0 f18 1"/>
                <a:gd name="f29" fmla="+- f20 0 f1"/>
                <a:gd name="f30" fmla="*/ f23 1 131285"/>
                <a:gd name="f31" fmla="*/ f24 1 133188"/>
                <a:gd name="f32" fmla="*/ f25 1 131285"/>
                <a:gd name="f33" fmla="*/ f26 1 133188"/>
                <a:gd name="f34" fmla="*/ f27 1 133188"/>
                <a:gd name="f35" fmla="*/ f28 1 133188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131285" h="133188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0" name="Freeform: Shape 104">
              <a:extLst>
                <a:ext uri="{FF2B5EF4-FFF2-40B4-BE49-F238E27FC236}">
                  <a16:creationId xmlns:a16="http://schemas.microsoft.com/office/drawing/2014/main" id="{257DC00F-8EEA-D8ED-409F-BA204B079B1F}"/>
                </a:ext>
              </a:extLst>
            </p:cNvPr>
            <p:cNvSpPr/>
            <p:nvPr/>
          </p:nvSpPr>
          <p:spPr>
            <a:xfrm>
              <a:off x="11055379" y="3046698"/>
              <a:ext cx="242508" cy="6948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2509"/>
                <a:gd name="f7" fmla="val 694890"/>
                <a:gd name="f8" fmla="val 242510"/>
                <a:gd name="f9" fmla="val 40249"/>
                <a:gd name="f10" fmla="val 197561"/>
                <a:gd name="f11" fmla="val 666450"/>
                <a:gd name="f12" fmla="val 135476"/>
                <a:gd name="f13" fmla="val 694891"/>
                <a:gd name="f14" fmla="val 607791"/>
                <a:gd name="f15" fmla="val 218256"/>
                <a:gd name="f16" fmla="val 114651"/>
                <a:gd name="f17" fmla="+- 0 0 -90"/>
                <a:gd name="f18" fmla="*/ f3 1 242509"/>
                <a:gd name="f19" fmla="*/ f4 1 694890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242509"/>
                <a:gd name="f28" fmla="*/ f24 1 694890"/>
                <a:gd name="f29" fmla="*/ 242510 f25 1"/>
                <a:gd name="f30" fmla="*/ 40249 f24 1"/>
                <a:gd name="f31" fmla="*/ 0 f24 1"/>
                <a:gd name="f32" fmla="*/ 0 f25 1"/>
                <a:gd name="f33" fmla="*/ 197561 f24 1"/>
                <a:gd name="f34" fmla="*/ 666450 f24 1"/>
                <a:gd name="f35" fmla="*/ 135476 f25 1"/>
                <a:gd name="f36" fmla="*/ 694891 f24 1"/>
                <a:gd name="f37" fmla="*/ 607791 f24 1"/>
                <a:gd name="f38" fmla="*/ 218256 f24 1"/>
                <a:gd name="f39" fmla="*/ 114651 f24 1"/>
                <a:gd name="f40" fmla="+- f26 0 f1"/>
                <a:gd name="f41" fmla="*/ f29 1 242509"/>
                <a:gd name="f42" fmla="*/ f30 1 694890"/>
                <a:gd name="f43" fmla="*/ f31 1 694890"/>
                <a:gd name="f44" fmla="*/ f32 1 242509"/>
                <a:gd name="f45" fmla="*/ f33 1 694890"/>
                <a:gd name="f46" fmla="*/ f34 1 694890"/>
                <a:gd name="f47" fmla="*/ f35 1 242509"/>
                <a:gd name="f48" fmla="*/ f36 1 694890"/>
                <a:gd name="f49" fmla="*/ f37 1 694890"/>
                <a:gd name="f50" fmla="*/ f38 1 694890"/>
                <a:gd name="f51" fmla="*/ f39 1 694890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8"/>
                <a:gd name="f59" fmla="*/ f44 1 f27"/>
                <a:gd name="f60" fmla="*/ f45 1 f28"/>
                <a:gd name="f61" fmla="*/ f46 1 f28"/>
                <a:gd name="f62" fmla="*/ f47 1 f27"/>
                <a:gd name="f63" fmla="*/ f48 1 f28"/>
                <a:gd name="f64" fmla="*/ f49 1 f28"/>
                <a:gd name="f65" fmla="*/ f50 1 f28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9 1"/>
                <a:gd name="f74" fmla="*/ f59 f18 1"/>
                <a:gd name="f75" fmla="*/ f60 f19 1"/>
                <a:gd name="f76" fmla="*/ f61 f19 1"/>
                <a:gd name="f77" fmla="*/ f62 f18 1"/>
                <a:gd name="f78" fmla="*/ f63 f19 1"/>
                <a:gd name="f79" fmla="*/ f64 f19 1"/>
                <a:gd name="f80" fmla="*/ f65 f19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1" y="f73"/>
                </a:cxn>
                <a:cxn ang="f40">
                  <a:pos x="f74" y="f75"/>
                </a:cxn>
                <a:cxn ang="f40">
                  <a:pos x="f74" y="f76"/>
                </a:cxn>
                <a:cxn ang="f40">
                  <a:pos x="f77" y="f78"/>
                </a:cxn>
                <a:cxn ang="f40">
                  <a:pos x="f71" y="f79"/>
                </a:cxn>
                <a:cxn ang="f40">
                  <a:pos x="f71" y="f80"/>
                </a:cxn>
                <a:cxn ang="f40">
                  <a:pos x="f71" y="f81"/>
                </a:cxn>
                <a:cxn ang="f40">
                  <a:pos x="f71" y="f72"/>
                </a:cxn>
              </a:cxnLst>
              <a:rect l="f67" t="f70" r="f68" b="f69"/>
              <a:pathLst>
                <a:path w="242509" h="694890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14"/>
                  </a:lnTo>
                  <a:lnTo>
                    <a:pt x="f8" y="f15"/>
                  </a:lnTo>
                  <a:lnTo>
                    <a:pt x="f8" y="f16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1" name="Freeform: Shape 105">
              <a:extLst>
                <a:ext uri="{FF2B5EF4-FFF2-40B4-BE49-F238E27FC236}">
                  <a16:creationId xmlns:a16="http://schemas.microsoft.com/office/drawing/2014/main" id="{54F55482-CAFA-8997-C56B-5C9D6AD5727F}"/>
                </a:ext>
              </a:extLst>
            </p:cNvPr>
            <p:cNvSpPr/>
            <p:nvPr/>
          </p:nvSpPr>
          <p:spPr>
            <a:xfrm>
              <a:off x="11520461" y="3252767"/>
              <a:ext cx="665445" cy="3958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5441"/>
                <a:gd name="f7" fmla="val 395883"/>
                <a:gd name="f8" fmla="val 202131"/>
                <a:gd name="f9" fmla="val 181690"/>
                <a:gd name="f10" fmla="+- 0 0 -90"/>
                <a:gd name="f11" fmla="*/ f3 1 665441"/>
                <a:gd name="f12" fmla="*/ f4 1 395883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65441"/>
                <a:gd name="f21" fmla="*/ f17 1 395883"/>
                <a:gd name="f22" fmla="*/ 665441 f18 1"/>
                <a:gd name="f23" fmla="*/ 395883 f17 1"/>
                <a:gd name="f24" fmla="*/ 202131 f17 1"/>
                <a:gd name="f25" fmla="*/ 0 f18 1"/>
                <a:gd name="f26" fmla="*/ 0 f17 1"/>
                <a:gd name="f27" fmla="*/ 181690 f17 1"/>
                <a:gd name="f28" fmla="+- f19 0 f1"/>
                <a:gd name="f29" fmla="*/ f22 1 665441"/>
                <a:gd name="f30" fmla="*/ f23 1 395883"/>
                <a:gd name="f31" fmla="*/ f24 1 395883"/>
                <a:gd name="f32" fmla="*/ f25 1 665441"/>
                <a:gd name="f33" fmla="*/ f26 1 395883"/>
                <a:gd name="f34" fmla="*/ f27 1 395883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1"/>
                <a:gd name="f42" fmla="*/ f32 1 f20"/>
                <a:gd name="f43" fmla="*/ f33 1 f21"/>
                <a:gd name="f44" fmla="*/ f34 1 f21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2 1"/>
                <a:gd name="f52" fmla="*/ f42 f11 1"/>
                <a:gd name="f53" fmla="*/ f43 f12 1"/>
                <a:gd name="f54" fmla="*/ f44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49" y="f51"/>
                </a:cxn>
                <a:cxn ang="f28">
                  <a:pos x="f52" y="f53"/>
                </a:cxn>
                <a:cxn ang="f28">
                  <a:pos x="f52" y="f54"/>
                </a:cxn>
                <a:cxn ang="f28">
                  <a:pos x="f49" y="f50"/>
                </a:cxn>
              </a:cxnLst>
              <a:rect l="f45" t="f48" r="f46" b="f47"/>
              <a:pathLst>
                <a:path w="665441" h="395883">
                  <a:moveTo>
                    <a:pt x="f6" y="f7"/>
                  </a:moveTo>
                  <a:lnTo>
                    <a:pt x="f6" y="f8"/>
                  </a:lnTo>
                  <a:lnTo>
                    <a:pt x="f5" y="f5"/>
                  </a:lnTo>
                  <a:lnTo>
                    <a:pt x="f5" y="f9"/>
                  </a:lnTo>
                  <a:lnTo>
                    <a:pt x="f6" y="f7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2" name="Freeform: Shape 106">
              <a:extLst>
                <a:ext uri="{FF2B5EF4-FFF2-40B4-BE49-F238E27FC236}">
                  <a16:creationId xmlns:a16="http://schemas.microsoft.com/office/drawing/2014/main" id="{AA6C0A65-D2A0-6E83-9A3B-87F62C26A27C}"/>
                </a:ext>
              </a:extLst>
            </p:cNvPr>
            <p:cNvSpPr/>
            <p:nvPr/>
          </p:nvSpPr>
          <p:spPr>
            <a:xfrm>
              <a:off x="11525033" y="2716078"/>
              <a:ext cx="660873" cy="7254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0869"/>
                <a:gd name="f7" fmla="val 725489"/>
                <a:gd name="f8" fmla="val 294820"/>
                <a:gd name="f9" fmla="val 249490"/>
                <a:gd name="f10" fmla="val 512693"/>
                <a:gd name="f11" fmla="val 660870"/>
                <a:gd name="f12" fmla="val 725490"/>
                <a:gd name="f13" fmla="val 26282"/>
                <a:gd name="f14" fmla="val 573896"/>
                <a:gd name="f15" fmla="+- 0 0 -90"/>
                <a:gd name="f16" fmla="*/ f3 1 660869"/>
                <a:gd name="f17" fmla="*/ f4 1 725489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660869"/>
                <a:gd name="f26" fmla="*/ f22 1 725489"/>
                <a:gd name="f27" fmla="*/ 294820 f23 1"/>
                <a:gd name="f28" fmla="*/ 249490 f22 1"/>
                <a:gd name="f29" fmla="*/ 0 f23 1"/>
                <a:gd name="f30" fmla="*/ 512693 f22 1"/>
                <a:gd name="f31" fmla="*/ 660870 f23 1"/>
                <a:gd name="f32" fmla="*/ 725490 f22 1"/>
                <a:gd name="f33" fmla="*/ 26282 f22 1"/>
                <a:gd name="f34" fmla="*/ 573896 f23 1"/>
                <a:gd name="f35" fmla="*/ 0 f22 1"/>
                <a:gd name="f36" fmla="+- f24 0 f1"/>
                <a:gd name="f37" fmla="*/ f27 1 660869"/>
                <a:gd name="f38" fmla="*/ f28 1 725489"/>
                <a:gd name="f39" fmla="*/ f29 1 660869"/>
                <a:gd name="f40" fmla="*/ f30 1 725489"/>
                <a:gd name="f41" fmla="*/ f31 1 660869"/>
                <a:gd name="f42" fmla="*/ f32 1 725489"/>
                <a:gd name="f43" fmla="*/ f33 1 725489"/>
                <a:gd name="f44" fmla="*/ f34 1 660869"/>
                <a:gd name="f45" fmla="*/ f35 1 725489"/>
                <a:gd name="f46" fmla="*/ f18 1 f25"/>
                <a:gd name="f47" fmla="*/ f19 1 f25"/>
                <a:gd name="f48" fmla="*/ f18 1 f26"/>
                <a:gd name="f49" fmla="*/ f20 1 f26"/>
                <a:gd name="f50" fmla="*/ f37 1 f25"/>
                <a:gd name="f51" fmla="*/ f38 1 f26"/>
                <a:gd name="f52" fmla="*/ f39 1 f25"/>
                <a:gd name="f53" fmla="*/ f40 1 f26"/>
                <a:gd name="f54" fmla="*/ f41 1 f25"/>
                <a:gd name="f55" fmla="*/ f42 1 f26"/>
                <a:gd name="f56" fmla="*/ f43 1 f26"/>
                <a:gd name="f57" fmla="*/ f44 1 f25"/>
                <a:gd name="f58" fmla="*/ f45 1 f26"/>
                <a:gd name="f59" fmla="*/ f46 f16 1"/>
                <a:gd name="f60" fmla="*/ f47 f16 1"/>
                <a:gd name="f61" fmla="*/ f49 f17 1"/>
                <a:gd name="f62" fmla="*/ f48 f17 1"/>
                <a:gd name="f63" fmla="*/ f50 f16 1"/>
                <a:gd name="f64" fmla="*/ f51 f17 1"/>
                <a:gd name="f65" fmla="*/ f52 f16 1"/>
                <a:gd name="f66" fmla="*/ f53 f17 1"/>
                <a:gd name="f67" fmla="*/ f54 f16 1"/>
                <a:gd name="f68" fmla="*/ f55 f17 1"/>
                <a:gd name="f69" fmla="*/ f56 f17 1"/>
                <a:gd name="f70" fmla="*/ f57 f16 1"/>
                <a:gd name="f71" fmla="*/ f58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3" y="f64"/>
                </a:cxn>
                <a:cxn ang="f36">
                  <a:pos x="f63" y="f64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7" y="f69"/>
                </a:cxn>
                <a:cxn ang="f36">
                  <a:pos x="f70" y="f71"/>
                </a:cxn>
                <a:cxn ang="f36">
                  <a:pos x="f63" y="f64"/>
                </a:cxn>
              </a:cxnLst>
              <a:rect l="f59" t="f62" r="f60" b="f61"/>
              <a:pathLst>
                <a:path w="660869" h="725489">
                  <a:moveTo>
                    <a:pt x="f8" y="f9"/>
                  </a:moveTo>
                  <a:lnTo>
                    <a:pt x="f8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3"/>
                  </a:lnTo>
                  <a:lnTo>
                    <a:pt x="f14" y="f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3" name="Freeform: Shape 107">
              <a:extLst>
                <a:ext uri="{FF2B5EF4-FFF2-40B4-BE49-F238E27FC236}">
                  <a16:creationId xmlns:a16="http://schemas.microsoft.com/office/drawing/2014/main" id="{E3148AE4-4301-B20E-A4B4-51FEB9F1DF1B}"/>
                </a:ext>
              </a:extLst>
            </p:cNvPr>
            <p:cNvSpPr/>
            <p:nvPr/>
          </p:nvSpPr>
          <p:spPr>
            <a:xfrm>
              <a:off x="11992026" y="3968477"/>
              <a:ext cx="178902" cy="4233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8898"/>
                <a:gd name="f7" fmla="val 423308"/>
                <a:gd name="f8" fmla="val 178899"/>
                <a:gd name="f9" fmla="val 189943"/>
                <a:gd name="f10" fmla="val 233366"/>
                <a:gd name="f11" fmla="+- 0 0 -90"/>
                <a:gd name="f12" fmla="*/ f3 1 178898"/>
                <a:gd name="f13" fmla="*/ f4 1 42330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78898"/>
                <a:gd name="f22" fmla="*/ f18 1 423308"/>
                <a:gd name="f23" fmla="*/ 0 f19 1"/>
                <a:gd name="f24" fmla="*/ 423308 f18 1"/>
                <a:gd name="f25" fmla="*/ 178899 f19 1"/>
                <a:gd name="f26" fmla="*/ 189943 f18 1"/>
                <a:gd name="f27" fmla="*/ 0 f18 1"/>
                <a:gd name="f28" fmla="*/ 233366 f18 1"/>
                <a:gd name="f29" fmla="+- f20 0 f1"/>
                <a:gd name="f30" fmla="*/ f23 1 178898"/>
                <a:gd name="f31" fmla="*/ f24 1 423308"/>
                <a:gd name="f32" fmla="*/ f25 1 178898"/>
                <a:gd name="f33" fmla="*/ f26 1 423308"/>
                <a:gd name="f34" fmla="*/ f27 1 423308"/>
                <a:gd name="f35" fmla="*/ f28 1 423308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178898" h="423308">
                  <a:moveTo>
                    <a:pt x="f5" y="f7"/>
                  </a:moveTo>
                  <a:lnTo>
                    <a:pt x="f8" y="f9"/>
                  </a:lnTo>
                  <a:lnTo>
                    <a:pt x="f8" y="f5"/>
                  </a:lnTo>
                  <a:lnTo>
                    <a:pt x="f5" y="f10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66B2B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4" name="Freeform: Shape 108">
              <a:extLst>
                <a:ext uri="{FF2B5EF4-FFF2-40B4-BE49-F238E27FC236}">
                  <a16:creationId xmlns:a16="http://schemas.microsoft.com/office/drawing/2014/main" id="{D9100241-6799-ADD6-D294-4CF13732B0FD}"/>
                </a:ext>
              </a:extLst>
            </p:cNvPr>
            <p:cNvSpPr/>
            <p:nvPr/>
          </p:nvSpPr>
          <p:spPr>
            <a:xfrm>
              <a:off x="11613026" y="4215941"/>
              <a:ext cx="368082" cy="6707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8080"/>
                <a:gd name="f7" fmla="val 670767"/>
                <a:gd name="f8" fmla="val 480825"/>
                <a:gd name="f9" fmla="val 368081"/>
                <a:gd name="f10" fmla="val 189943"/>
                <a:gd name="f11" fmla="+- 0 0 -90"/>
                <a:gd name="f12" fmla="*/ f3 1 368080"/>
                <a:gd name="f13" fmla="*/ f4 1 67076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368080"/>
                <a:gd name="f22" fmla="*/ f18 1 670767"/>
                <a:gd name="f23" fmla="*/ 0 f19 1"/>
                <a:gd name="f24" fmla="*/ 480825 f18 1"/>
                <a:gd name="f25" fmla="*/ 670767 f18 1"/>
                <a:gd name="f26" fmla="*/ 368081 f19 1"/>
                <a:gd name="f27" fmla="*/ 189943 f18 1"/>
                <a:gd name="f28" fmla="*/ 0 f18 1"/>
                <a:gd name="f29" fmla="+- f20 0 f1"/>
                <a:gd name="f30" fmla="*/ f23 1 368080"/>
                <a:gd name="f31" fmla="*/ f24 1 670767"/>
                <a:gd name="f32" fmla="*/ f25 1 670767"/>
                <a:gd name="f33" fmla="*/ f26 1 368080"/>
                <a:gd name="f34" fmla="*/ f27 1 670767"/>
                <a:gd name="f35" fmla="*/ f28 1 67076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2"/>
                <a:gd name="f43" fmla="*/ f33 1 f21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3 1"/>
                <a:gd name="f53" fmla="*/ f43 f12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0" y="f52"/>
                </a:cxn>
                <a:cxn ang="f29">
                  <a:pos x="f53" y="f54"/>
                </a:cxn>
                <a:cxn ang="f29">
                  <a:pos x="f53" y="f55"/>
                </a:cxn>
                <a:cxn ang="f29">
                  <a:pos x="f50" y="f51"/>
                </a:cxn>
              </a:cxnLst>
              <a:rect l="f46" t="f49" r="f47" b="f48"/>
              <a:pathLst>
                <a:path w="368080" h="670767">
                  <a:moveTo>
                    <a:pt x="f5" y="f8"/>
                  </a:moveTo>
                  <a:lnTo>
                    <a:pt x="f5" y="f7"/>
                  </a:lnTo>
                  <a:lnTo>
                    <a:pt x="f9" y="f10"/>
                  </a:lnTo>
                  <a:lnTo>
                    <a:pt x="f9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5" name="Freeform: Shape 109">
              <a:extLst>
                <a:ext uri="{FF2B5EF4-FFF2-40B4-BE49-F238E27FC236}">
                  <a16:creationId xmlns:a16="http://schemas.microsoft.com/office/drawing/2014/main" id="{7D27E4E9-769B-3E70-5B0E-F7AAECEEF5D6}"/>
                </a:ext>
              </a:extLst>
            </p:cNvPr>
            <p:cNvSpPr/>
            <p:nvPr/>
          </p:nvSpPr>
          <p:spPr>
            <a:xfrm>
              <a:off x="11108451" y="4794528"/>
              <a:ext cx="168743" cy="2275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8740"/>
                <a:gd name="f7" fmla="val 227525"/>
                <a:gd name="f8" fmla="val 137125"/>
                <a:gd name="f9" fmla="val 165059"/>
                <a:gd name="f10" fmla="val 93194"/>
                <a:gd name="f11" fmla="val 12697"/>
                <a:gd name="f12" fmla="val 165008"/>
                <a:gd name="f13" fmla="val 12443"/>
                <a:gd name="f14" fmla="val 12189"/>
                <a:gd name="f15" fmla="val 11935"/>
                <a:gd name="f16" fmla="val 10919"/>
                <a:gd name="f17" fmla="val 10158"/>
                <a:gd name="f18" fmla="val 9269"/>
                <a:gd name="f19" fmla="val 165821"/>
                <a:gd name="f20" fmla="val 166709"/>
                <a:gd name="f21" fmla="val 167597"/>
                <a:gd name="f22" fmla="val 168741"/>
                <a:gd name="f23" fmla="+- 0 0 -90"/>
                <a:gd name="f24" fmla="*/ f3 1 168740"/>
                <a:gd name="f25" fmla="*/ f4 1 227525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68740"/>
                <a:gd name="f34" fmla="*/ f30 1 227525"/>
                <a:gd name="f35" fmla="*/ 0 f31 1"/>
                <a:gd name="f36" fmla="*/ 137125 f30 1"/>
                <a:gd name="f37" fmla="*/ 227525 f30 1"/>
                <a:gd name="f38" fmla="*/ 165059 f31 1"/>
                <a:gd name="f39" fmla="*/ 93194 f30 1"/>
                <a:gd name="f40" fmla="*/ 12697 f30 1"/>
                <a:gd name="f41" fmla="*/ 11935 f30 1"/>
                <a:gd name="f42" fmla="*/ 10919 f30 1"/>
                <a:gd name="f43" fmla="*/ 10158 f30 1"/>
                <a:gd name="f44" fmla="*/ 9269 f30 1"/>
                <a:gd name="f45" fmla="*/ 165821 f31 1"/>
                <a:gd name="f46" fmla="*/ 166709 f31 1"/>
                <a:gd name="f47" fmla="*/ 167597 f31 1"/>
                <a:gd name="f48" fmla="*/ 168741 f31 1"/>
                <a:gd name="f49" fmla="*/ 0 f30 1"/>
                <a:gd name="f50" fmla="+- f32 0 f1"/>
                <a:gd name="f51" fmla="*/ f35 1 168740"/>
                <a:gd name="f52" fmla="*/ f36 1 227525"/>
                <a:gd name="f53" fmla="*/ f37 1 227525"/>
                <a:gd name="f54" fmla="*/ f38 1 168740"/>
                <a:gd name="f55" fmla="*/ f39 1 227525"/>
                <a:gd name="f56" fmla="*/ f40 1 227525"/>
                <a:gd name="f57" fmla="*/ f41 1 227525"/>
                <a:gd name="f58" fmla="*/ f42 1 227525"/>
                <a:gd name="f59" fmla="*/ f43 1 227525"/>
                <a:gd name="f60" fmla="*/ f44 1 227525"/>
                <a:gd name="f61" fmla="*/ f45 1 168740"/>
                <a:gd name="f62" fmla="*/ f46 1 168740"/>
                <a:gd name="f63" fmla="*/ f47 1 168740"/>
                <a:gd name="f64" fmla="*/ f48 1 168740"/>
                <a:gd name="f65" fmla="*/ f49 1 227525"/>
                <a:gd name="f66" fmla="*/ f26 1 f33"/>
                <a:gd name="f67" fmla="*/ f27 1 f33"/>
                <a:gd name="f68" fmla="*/ f26 1 f34"/>
                <a:gd name="f69" fmla="*/ f28 1 f34"/>
                <a:gd name="f70" fmla="*/ f51 1 f33"/>
                <a:gd name="f71" fmla="*/ f52 1 f34"/>
                <a:gd name="f72" fmla="*/ f53 1 f34"/>
                <a:gd name="f73" fmla="*/ f54 1 f33"/>
                <a:gd name="f74" fmla="*/ f55 1 f34"/>
                <a:gd name="f75" fmla="*/ f56 1 f34"/>
                <a:gd name="f76" fmla="*/ f57 1 f34"/>
                <a:gd name="f77" fmla="*/ f58 1 f34"/>
                <a:gd name="f78" fmla="*/ f59 1 f34"/>
                <a:gd name="f79" fmla="*/ f60 1 f34"/>
                <a:gd name="f80" fmla="*/ f61 1 f33"/>
                <a:gd name="f81" fmla="*/ f62 1 f33"/>
                <a:gd name="f82" fmla="*/ f63 1 f33"/>
                <a:gd name="f83" fmla="*/ f64 1 f33"/>
                <a:gd name="f84" fmla="*/ f65 1 f34"/>
                <a:gd name="f85" fmla="*/ f66 f24 1"/>
                <a:gd name="f86" fmla="*/ f67 f24 1"/>
                <a:gd name="f87" fmla="*/ f69 f25 1"/>
                <a:gd name="f88" fmla="*/ f68 f25 1"/>
                <a:gd name="f89" fmla="*/ f70 f24 1"/>
                <a:gd name="f90" fmla="*/ f71 f25 1"/>
                <a:gd name="f91" fmla="*/ f72 f25 1"/>
                <a:gd name="f92" fmla="*/ f73 f24 1"/>
                <a:gd name="f93" fmla="*/ f74 f25 1"/>
                <a:gd name="f94" fmla="*/ f75 f25 1"/>
                <a:gd name="f95" fmla="*/ f76 f25 1"/>
                <a:gd name="f96" fmla="*/ f77 f25 1"/>
                <a:gd name="f97" fmla="*/ f78 f25 1"/>
                <a:gd name="f98" fmla="*/ f79 f25 1"/>
                <a:gd name="f99" fmla="*/ f80 f24 1"/>
                <a:gd name="f100" fmla="*/ f81 f24 1"/>
                <a:gd name="f101" fmla="*/ f82 f24 1"/>
                <a:gd name="f102" fmla="*/ f83 f24 1"/>
                <a:gd name="f103" fmla="*/ f84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9" y="f90"/>
                </a:cxn>
                <a:cxn ang="f50">
                  <a:pos x="f89" y="f91"/>
                </a:cxn>
                <a:cxn ang="f50">
                  <a:pos x="f92" y="f93"/>
                </a:cxn>
                <a:cxn ang="f50">
                  <a:pos x="f92" y="f94"/>
                </a:cxn>
                <a:cxn ang="f50">
                  <a:pos x="f92" y="f95"/>
                </a:cxn>
                <a:cxn ang="f50">
                  <a:pos x="f92" y="f96"/>
                </a:cxn>
                <a:cxn ang="f50">
                  <a:pos x="f92" y="f97"/>
                </a:cxn>
                <a:cxn ang="f50">
                  <a:pos x="f92" y="f98"/>
                </a:cxn>
                <a:cxn ang="f50">
                  <a:pos x="f99" y="f98"/>
                </a:cxn>
                <a:cxn ang="f50">
                  <a:pos x="f100" y="f98"/>
                </a:cxn>
                <a:cxn ang="f50">
                  <a:pos x="f101" y="f98"/>
                </a:cxn>
                <a:cxn ang="f50">
                  <a:pos x="f102" y="f98"/>
                </a:cxn>
                <a:cxn ang="f50">
                  <a:pos x="f102" y="f98"/>
                </a:cxn>
                <a:cxn ang="f50">
                  <a:pos x="f102" y="f103"/>
                </a:cxn>
              </a:cxnLst>
              <a:rect l="f85" t="f88" r="f86" b="f87"/>
              <a:pathLst>
                <a:path w="168740" h="227525">
                  <a:moveTo>
                    <a:pt x="f5" y="f8"/>
                  </a:moveTo>
                  <a:lnTo>
                    <a:pt x="f5" y="f7"/>
                  </a:lnTo>
                  <a:lnTo>
                    <a:pt x="f9" y="f10"/>
                  </a:lnTo>
                  <a:lnTo>
                    <a:pt x="f9" y="f11"/>
                  </a:lnTo>
                  <a:cubicBezTo>
                    <a:pt x="f12" y="f13"/>
                    <a:pt x="f12" y="f14"/>
                    <a:pt x="f9" y="f15"/>
                  </a:cubicBezTo>
                  <a:lnTo>
                    <a:pt x="f9" y="f16"/>
                  </a:lnTo>
                  <a:lnTo>
                    <a:pt x="f9" y="f17"/>
                  </a:lnTo>
                  <a:lnTo>
                    <a:pt x="f9" y="f18"/>
                  </a:lnTo>
                  <a:lnTo>
                    <a:pt x="f19" y="f18"/>
                  </a:lnTo>
                  <a:lnTo>
                    <a:pt x="f20" y="f18"/>
                  </a:lnTo>
                  <a:lnTo>
                    <a:pt x="f21" y="f18"/>
                  </a:lnTo>
                  <a:lnTo>
                    <a:pt x="f22" y="f18"/>
                  </a:lnTo>
                  <a:lnTo>
                    <a:pt x="f22" y="f18"/>
                  </a:lnTo>
                  <a:lnTo>
                    <a:pt x="f22" y="f5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6" name="Freeform: Shape 110">
              <a:extLst>
                <a:ext uri="{FF2B5EF4-FFF2-40B4-BE49-F238E27FC236}">
                  <a16:creationId xmlns:a16="http://schemas.microsoft.com/office/drawing/2014/main" id="{2047A394-ED39-3948-A5E0-7048F948CC22}"/>
                </a:ext>
              </a:extLst>
            </p:cNvPr>
            <p:cNvSpPr/>
            <p:nvPr/>
          </p:nvSpPr>
          <p:spPr>
            <a:xfrm>
              <a:off x="9834582" y="4572594"/>
              <a:ext cx="1263079" cy="4537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3079"/>
                <a:gd name="f7" fmla="val 453780"/>
                <a:gd name="f8" fmla="val 93320"/>
                <a:gd name="f9" fmla="val 1263080"/>
                <a:gd name="f10" fmla="val 360459"/>
                <a:gd name="f11" fmla="+- 0 0 -90"/>
                <a:gd name="f12" fmla="*/ f3 1 1263079"/>
                <a:gd name="f13" fmla="*/ f4 1 45378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63079"/>
                <a:gd name="f22" fmla="*/ f18 1 453780"/>
                <a:gd name="f23" fmla="*/ 0 f19 1"/>
                <a:gd name="f24" fmla="*/ 93320 f18 1"/>
                <a:gd name="f25" fmla="*/ 1263080 f19 1"/>
                <a:gd name="f26" fmla="*/ 453780 f18 1"/>
                <a:gd name="f27" fmla="*/ 360459 f18 1"/>
                <a:gd name="f28" fmla="*/ 0 f18 1"/>
                <a:gd name="f29" fmla="+- f20 0 f1"/>
                <a:gd name="f30" fmla="*/ f23 1 1263079"/>
                <a:gd name="f31" fmla="*/ f24 1 453780"/>
                <a:gd name="f32" fmla="*/ f25 1 1263079"/>
                <a:gd name="f33" fmla="*/ f26 1 453780"/>
                <a:gd name="f34" fmla="*/ f27 1 453780"/>
                <a:gd name="f35" fmla="*/ f28 1 45378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1263079" h="453780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3989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7" name="Freeform: Shape 111">
              <a:extLst>
                <a:ext uri="{FF2B5EF4-FFF2-40B4-BE49-F238E27FC236}">
                  <a16:creationId xmlns:a16="http://schemas.microsoft.com/office/drawing/2014/main" id="{0B99CE75-04A7-3D45-B0B1-BF5560CC5A78}"/>
                </a:ext>
              </a:extLst>
            </p:cNvPr>
            <p:cNvSpPr/>
            <p:nvPr/>
          </p:nvSpPr>
          <p:spPr>
            <a:xfrm>
              <a:off x="9839913" y="4435086"/>
              <a:ext cx="1428137" cy="4890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8138"/>
                <a:gd name="f7" fmla="val 489076"/>
                <a:gd name="f8" fmla="val 1428139"/>
                <a:gd name="f9" fmla="val 353222"/>
                <a:gd name="f10" fmla="val 1254446"/>
                <a:gd name="f11" fmla="val 300785"/>
                <a:gd name="f12" fmla="val 972069"/>
                <a:gd name="f13" fmla="val 223335"/>
                <a:gd name="f14" fmla="val 157060"/>
                <a:gd name="f15" fmla="val 156717"/>
                <a:gd name="f16" fmla="val 749"/>
                <a:gd name="f17" fmla="val 156248"/>
                <a:gd name="f18" fmla="val 1435"/>
                <a:gd name="f19" fmla="val 155663"/>
                <a:gd name="f20" fmla="val 2032"/>
                <a:gd name="f21" fmla="val 128999"/>
                <a:gd name="f22" fmla="val 1261938"/>
                <a:gd name="f23" fmla="val 489077"/>
                <a:gd name="f24" fmla="+- 0 0 -90"/>
                <a:gd name="f25" fmla="*/ f3 1 1428138"/>
                <a:gd name="f26" fmla="*/ f4 1 489076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428138"/>
                <a:gd name="f35" fmla="*/ f31 1 489076"/>
                <a:gd name="f36" fmla="*/ 1428139 f32 1"/>
                <a:gd name="f37" fmla="*/ 353222 f31 1"/>
                <a:gd name="f38" fmla="*/ 1254446 f32 1"/>
                <a:gd name="f39" fmla="*/ 300785 f31 1"/>
                <a:gd name="f40" fmla="*/ 972069 f32 1"/>
                <a:gd name="f41" fmla="*/ 223335 f31 1"/>
                <a:gd name="f42" fmla="*/ 157060 f32 1"/>
                <a:gd name="f43" fmla="*/ 0 f31 1"/>
                <a:gd name="f44" fmla="*/ 155663 f32 1"/>
                <a:gd name="f45" fmla="*/ 2032 f31 1"/>
                <a:gd name="f46" fmla="*/ 0 f32 1"/>
                <a:gd name="f47" fmla="*/ 128999 f31 1"/>
                <a:gd name="f48" fmla="*/ 1261938 f32 1"/>
                <a:gd name="f49" fmla="*/ 489077 f31 1"/>
                <a:gd name="f50" fmla="+- f33 0 f1"/>
                <a:gd name="f51" fmla="*/ f36 1 1428138"/>
                <a:gd name="f52" fmla="*/ f37 1 489076"/>
                <a:gd name="f53" fmla="*/ f38 1 1428138"/>
                <a:gd name="f54" fmla="*/ f39 1 489076"/>
                <a:gd name="f55" fmla="*/ f40 1 1428138"/>
                <a:gd name="f56" fmla="*/ f41 1 489076"/>
                <a:gd name="f57" fmla="*/ f42 1 1428138"/>
                <a:gd name="f58" fmla="*/ f43 1 489076"/>
                <a:gd name="f59" fmla="*/ f44 1 1428138"/>
                <a:gd name="f60" fmla="*/ f45 1 489076"/>
                <a:gd name="f61" fmla="*/ f46 1 1428138"/>
                <a:gd name="f62" fmla="*/ f47 1 489076"/>
                <a:gd name="f63" fmla="*/ f48 1 1428138"/>
                <a:gd name="f64" fmla="*/ f49 1 489076"/>
                <a:gd name="f65" fmla="*/ f27 1 f34"/>
                <a:gd name="f66" fmla="*/ f28 1 f34"/>
                <a:gd name="f67" fmla="*/ f27 1 f35"/>
                <a:gd name="f68" fmla="*/ f29 1 f35"/>
                <a:gd name="f69" fmla="*/ f51 1 f34"/>
                <a:gd name="f70" fmla="*/ f52 1 f35"/>
                <a:gd name="f71" fmla="*/ f53 1 f34"/>
                <a:gd name="f72" fmla="*/ f54 1 f35"/>
                <a:gd name="f73" fmla="*/ f55 1 f34"/>
                <a:gd name="f74" fmla="*/ f56 1 f35"/>
                <a:gd name="f75" fmla="*/ f57 1 f34"/>
                <a:gd name="f76" fmla="*/ f58 1 f35"/>
                <a:gd name="f77" fmla="*/ f59 1 f34"/>
                <a:gd name="f78" fmla="*/ f60 1 f35"/>
                <a:gd name="f79" fmla="*/ f61 1 f34"/>
                <a:gd name="f80" fmla="*/ f62 1 f35"/>
                <a:gd name="f81" fmla="*/ f63 1 f34"/>
                <a:gd name="f82" fmla="*/ f64 1 f35"/>
                <a:gd name="f83" fmla="*/ f65 f25 1"/>
                <a:gd name="f84" fmla="*/ f66 f25 1"/>
                <a:gd name="f85" fmla="*/ f68 f26 1"/>
                <a:gd name="f86" fmla="*/ f67 f26 1"/>
                <a:gd name="f87" fmla="*/ f69 f25 1"/>
                <a:gd name="f88" fmla="*/ f70 f26 1"/>
                <a:gd name="f89" fmla="*/ f71 f25 1"/>
                <a:gd name="f90" fmla="*/ f72 f26 1"/>
                <a:gd name="f91" fmla="*/ f73 f25 1"/>
                <a:gd name="f92" fmla="*/ f74 f26 1"/>
                <a:gd name="f93" fmla="*/ f75 f25 1"/>
                <a:gd name="f94" fmla="*/ f76 f26 1"/>
                <a:gd name="f95" fmla="*/ f77 f25 1"/>
                <a:gd name="f96" fmla="*/ f78 f26 1"/>
                <a:gd name="f97" fmla="*/ f79 f25 1"/>
                <a:gd name="f98" fmla="*/ f80 f26 1"/>
                <a:gd name="f99" fmla="*/ f81 f25 1"/>
                <a:gd name="f100" fmla="*/ f82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3" y="f94"/>
                </a:cxn>
                <a:cxn ang="f50">
                  <a:pos x="f93" y="f94"/>
                </a:cxn>
                <a:cxn ang="f50">
                  <a:pos x="f95" y="f96"/>
                </a:cxn>
                <a:cxn ang="f50">
                  <a:pos x="f97" y="f98"/>
                </a:cxn>
                <a:cxn ang="f50">
                  <a:pos x="f99" y="f100"/>
                </a:cxn>
              </a:cxnLst>
              <a:rect l="f83" t="f86" r="f84" b="f85"/>
              <a:pathLst>
                <a:path w="1428138" h="48907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4" y="f5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5" y="f21"/>
                  </a:lnTo>
                  <a:lnTo>
                    <a:pt x="f22" y="f23"/>
                  </a:lnTo>
                  <a:close/>
                </a:path>
              </a:pathLst>
            </a:custGeom>
            <a:solidFill>
              <a:srgbClr val="C5E3E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8" name="Freeform: Shape 112">
              <a:extLst>
                <a:ext uri="{FF2B5EF4-FFF2-40B4-BE49-F238E27FC236}">
                  <a16:creationId xmlns:a16="http://schemas.microsoft.com/office/drawing/2014/main" id="{44D030F2-76DA-E229-DEBE-2E65DF1479CD}"/>
                </a:ext>
              </a:extLst>
            </p:cNvPr>
            <p:cNvSpPr/>
            <p:nvPr/>
          </p:nvSpPr>
          <p:spPr>
            <a:xfrm>
              <a:off x="7602861" y="945901"/>
              <a:ext cx="145380" cy="2084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5378"/>
                <a:gd name="f7" fmla="val 208479"/>
                <a:gd name="f8" fmla="val 208480"/>
                <a:gd name="f9" fmla="val 145379"/>
                <a:gd name="f10" fmla="val 90401"/>
                <a:gd name="f11" fmla="val 118079"/>
                <a:gd name="f12" fmla="+- 0 0 -90"/>
                <a:gd name="f13" fmla="*/ f3 1 145378"/>
                <a:gd name="f14" fmla="*/ f4 1 20847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5378"/>
                <a:gd name="f23" fmla="*/ f19 1 208479"/>
                <a:gd name="f24" fmla="*/ 0 f20 1"/>
                <a:gd name="f25" fmla="*/ 208480 f19 1"/>
                <a:gd name="f26" fmla="*/ 145379 f20 1"/>
                <a:gd name="f27" fmla="*/ 90401 f19 1"/>
                <a:gd name="f28" fmla="*/ 0 f19 1"/>
                <a:gd name="f29" fmla="*/ 118079 f19 1"/>
                <a:gd name="f30" fmla="+- f21 0 f1"/>
                <a:gd name="f31" fmla="*/ f24 1 145378"/>
                <a:gd name="f32" fmla="*/ f25 1 208479"/>
                <a:gd name="f33" fmla="*/ f26 1 145378"/>
                <a:gd name="f34" fmla="*/ f27 1 208479"/>
                <a:gd name="f35" fmla="*/ f28 1 208479"/>
                <a:gd name="f36" fmla="*/ f29 1 208479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145378" h="208479">
                  <a:moveTo>
                    <a:pt x="f5" y="f8"/>
                  </a:moveTo>
                  <a:lnTo>
                    <a:pt x="f9" y="f10"/>
                  </a:lnTo>
                  <a:lnTo>
                    <a:pt x="f9" y="f5"/>
                  </a:lnTo>
                  <a:lnTo>
                    <a:pt x="f5" y="f11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09" name="Freeform: Shape 113">
              <a:extLst>
                <a:ext uri="{FF2B5EF4-FFF2-40B4-BE49-F238E27FC236}">
                  <a16:creationId xmlns:a16="http://schemas.microsoft.com/office/drawing/2014/main" id="{0668B552-910C-3257-3FA3-62998E92BB42}"/>
                </a:ext>
              </a:extLst>
            </p:cNvPr>
            <p:cNvSpPr/>
            <p:nvPr/>
          </p:nvSpPr>
          <p:spPr>
            <a:xfrm>
              <a:off x="6390311" y="702122"/>
              <a:ext cx="1201750" cy="4564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01754"/>
                <a:gd name="f7" fmla="val 456446"/>
                <a:gd name="f8" fmla="val 93194"/>
                <a:gd name="f9" fmla="val 1201755"/>
                <a:gd name="f10" fmla="val 456447"/>
                <a:gd name="f11" fmla="val 363126"/>
                <a:gd name="f12" fmla="+- 0 0 -90"/>
                <a:gd name="f13" fmla="*/ f3 1 1201754"/>
                <a:gd name="f14" fmla="*/ f4 1 45644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201754"/>
                <a:gd name="f23" fmla="*/ f19 1 456446"/>
                <a:gd name="f24" fmla="*/ 0 f20 1"/>
                <a:gd name="f25" fmla="*/ 93194 f19 1"/>
                <a:gd name="f26" fmla="*/ 1201755 f20 1"/>
                <a:gd name="f27" fmla="*/ 456447 f19 1"/>
                <a:gd name="f28" fmla="*/ 363126 f19 1"/>
                <a:gd name="f29" fmla="*/ 0 f19 1"/>
                <a:gd name="f30" fmla="+- f21 0 f1"/>
                <a:gd name="f31" fmla="*/ f24 1 1201754"/>
                <a:gd name="f32" fmla="*/ f25 1 456446"/>
                <a:gd name="f33" fmla="*/ f26 1 1201754"/>
                <a:gd name="f34" fmla="*/ f27 1 456446"/>
                <a:gd name="f35" fmla="*/ f28 1 456446"/>
                <a:gd name="f36" fmla="*/ f29 1 456446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1201754" h="456446">
                  <a:moveTo>
                    <a:pt x="f5" y="f8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0" name="Freeform: Shape 114">
              <a:extLst>
                <a:ext uri="{FF2B5EF4-FFF2-40B4-BE49-F238E27FC236}">
                  <a16:creationId xmlns:a16="http://schemas.microsoft.com/office/drawing/2014/main" id="{ADFBF594-498F-46BD-4AA4-29B455E2ED4D}"/>
                </a:ext>
              </a:extLst>
            </p:cNvPr>
            <p:cNvSpPr/>
            <p:nvPr/>
          </p:nvSpPr>
          <p:spPr>
            <a:xfrm>
              <a:off x="6395386" y="574014"/>
              <a:ext cx="1347770" cy="4822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7767"/>
                <a:gd name="f7" fmla="val 482220"/>
                <a:gd name="f8" fmla="val 1347768"/>
                <a:gd name="f9" fmla="val 362872"/>
                <a:gd name="f10" fmla="val 146521"/>
                <a:gd name="f11" fmla="val 119349"/>
                <a:gd name="f12" fmla="val 1200739"/>
                <a:gd name="f13" fmla="val 482221"/>
                <a:gd name="f14" fmla="+- 0 0 -90"/>
                <a:gd name="f15" fmla="*/ f3 1 1347767"/>
                <a:gd name="f16" fmla="*/ f4 1 48222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47767"/>
                <a:gd name="f25" fmla="*/ f21 1 482220"/>
                <a:gd name="f26" fmla="*/ 1347768 f22 1"/>
                <a:gd name="f27" fmla="*/ 362872 f21 1"/>
                <a:gd name="f28" fmla="*/ 146521 f22 1"/>
                <a:gd name="f29" fmla="*/ 0 f21 1"/>
                <a:gd name="f30" fmla="*/ 0 f22 1"/>
                <a:gd name="f31" fmla="*/ 119349 f21 1"/>
                <a:gd name="f32" fmla="*/ 1200739 f22 1"/>
                <a:gd name="f33" fmla="*/ 482221 f21 1"/>
                <a:gd name="f34" fmla="+- f23 0 f1"/>
                <a:gd name="f35" fmla="*/ f26 1 1347767"/>
                <a:gd name="f36" fmla="*/ f27 1 482220"/>
                <a:gd name="f37" fmla="*/ f28 1 1347767"/>
                <a:gd name="f38" fmla="*/ f29 1 482220"/>
                <a:gd name="f39" fmla="*/ f30 1 1347767"/>
                <a:gd name="f40" fmla="*/ f31 1 482220"/>
                <a:gd name="f41" fmla="*/ f32 1 1347767"/>
                <a:gd name="f42" fmla="*/ f33 1 482220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5"/>
                <a:gd name="f53" fmla="*/ f41 1 f24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6 1"/>
                <a:gd name="f65" fmla="*/ f53 f15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59" y="f60"/>
                </a:cxn>
              </a:cxnLst>
              <a:rect l="f55" t="f58" r="f56" b="f57"/>
              <a:pathLst>
                <a:path w="1347767" h="482220">
                  <a:moveTo>
                    <a:pt x="f8" y="f9"/>
                  </a:moveTo>
                  <a:lnTo>
                    <a:pt x="f10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DAF2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1" name="Freeform: Shape 115">
              <a:extLst>
                <a:ext uri="{FF2B5EF4-FFF2-40B4-BE49-F238E27FC236}">
                  <a16:creationId xmlns:a16="http://schemas.microsoft.com/office/drawing/2014/main" id="{8A8CFAA5-0C4E-6C00-F3EF-5461EDA54801}"/>
                </a:ext>
              </a:extLst>
            </p:cNvPr>
            <p:cNvSpPr/>
            <p:nvPr/>
          </p:nvSpPr>
          <p:spPr>
            <a:xfrm>
              <a:off x="12043827" y="1235765"/>
              <a:ext cx="142079" cy="1362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077"/>
                <a:gd name="f7" fmla="val 136235"/>
                <a:gd name="f8" fmla="val 93194"/>
                <a:gd name="f9" fmla="val 142078"/>
                <a:gd name="f10" fmla="val 136236"/>
                <a:gd name="f11" fmla="val 42915"/>
                <a:gd name="f12" fmla="+- 0 0 -90"/>
                <a:gd name="f13" fmla="*/ f3 1 142077"/>
                <a:gd name="f14" fmla="*/ f4 1 136235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42077"/>
                <a:gd name="f23" fmla="*/ f19 1 136235"/>
                <a:gd name="f24" fmla="*/ 0 f20 1"/>
                <a:gd name="f25" fmla="*/ 93194 f19 1"/>
                <a:gd name="f26" fmla="*/ 142078 f20 1"/>
                <a:gd name="f27" fmla="*/ 136236 f19 1"/>
                <a:gd name="f28" fmla="*/ 42915 f19 1"/>
                <a:gd name="f29" fmla="*/ 0 f19 1"/>
                <a:gd name="f30" fmla="+- f21 0 f1"/>
                <a:gd name="f31" fmla="*/ f24 1 142077"/>
                <a:gd name="f32" fmla="*/ f25 1 136235"/>
                <a:gd name="f33" fmla="*/ f26 1 142077"/>
                <a:gd name="f34" fmla="*/ f27 1 136235"/>
                <a:gd name="f35" fmla="*/ f28 1 136235"/>
                <a:gd name="f36" fmla="*/ f29 1 136235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142077" h="136235">
                  <a:moveTo>
                    <a:pt x="f5" y="f8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2" name="Freeform: Shape 116">
              <a:extLst>
                <a:ext uri="{FF2B5EF4-FFF2-40B4-BE49-F238E27FC236}">
                  <a16:creationId xmlns:a16="http://schemas.microsoft.com/office/drawing/2014/main" id="{04D18612-BDF8-5D44-4BC6-97918DB93B85}"/>
                </a:ext>
              </a:extLst>
            </p:cNvPr>
            <p:cNvSpPr/>
            <p:nvPr/>
          </p:nvSpPr>
          <p:spPr>
            <a:xfrm>
              <a:off x="12048902" y="1155015"/>
              <a:ext cx="136995" cy="1133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999"/>
                <a:gd name="f7" fmla="val 113381"/>
                <a:gd name="f8" fmla="val 71990"/>
                <a:gd name="f9" fmla="val 113382"/>
                <a:gd name="f10" fmla="val 14728"/>
                <a:gd name="f11" fmla="val 88370"/>
                <a:gd name="f12" fmla="+- 0 0 -90"/>
                <a:gd name="f13" fmla="*/ f3 1 136999"/>
                <a:gd name="f14" fmla="*/ f4 1 11338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36999"/>
                <a:gd name="f23" fmla="*/ f19 1 113381"/>
                <a:gd name="f24" fmla="*/ 0 f20 1"/>
                <a:gd name="f25" fmla="*/ 71990 f19 1"/>
                <a:gd name="f26" fmla="*/ 136999 f20 1"/>
                <a:gd name="f27" fmla="*/ 113382 f19 1"/>
                <a:gd name="f28" fmla="*/ 14728 f19 1"/>
                <a:gd name="f29" fmla="*/ 88370 f20 1"/>
                <a:gd name="f30" fmla="*/ 0 f19 1"/>
                <a:gd name="f31" fmla="+- f21 0 f1"/>
                <a:gd name="f32" fmla="*/ f24 1 136999"/>
                <a:gd name="f33" fmla="*/ f25 1 113381"/>
                <a:gd name="f34" fmla="*/ f26 1 136999"/>
                <a:gd name="f35" fmla="*/ f27 1 113381"/>
                <a:gd name="f36" fmla="*/ f28 1 113381"/>
                <a:gd name="f37" fmla="*/ f29 1 136999"/>
                <a:gd name="f38" fmla="*/ f30 1 113381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136999" h="113381">
                  <a:moveTo>
                    <a:pt x="f5" y="f8"/>
                  </a:moveTo>
                  <a:lnTo>
                    <a:pt x="f6" y="f9"/>
                  </a:lnTo>
                  <a:lnTo>
                    <a:pt x="f6" y="f10"/>
                  </a:lnTo>
                  <a:lnTo>
                    <a:pt x="f11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3" name="Freeform: Shape 117">
              <a:extLst>
                <a:ext uri="{FF2B5EF4-FFF2-40B4-BE49-F238E27FC236}">
                  <a16:creationId xmlns:a16="http://schemas.microsoft.com/office/drawing/2014/main" id="{A695738C-3713-D3FF-0D4C-BFF639D0E956}"/>
                </a:ext>
              </a:extLst>
            </p:cNvPr>
            <p:cNvSpPr/>
            <p:nvPr/>
          </p:nvSpPr>
          <p:spPr>
            <a:xfrm>
              <a:off x="11324295" y="0"/>
              <a:ext cx="861602" cy="2618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61606"/>
                <a:gd name="f7" fmla="val 261806"/>
                <a:gd name="f8" fmla="val 1397"/>
                <a:gd name="f9" fmla="val 65134"/>
                <a:gd name="f10" fmla="val 646395"/>
                <a:gd name="f11" fmla="+- 0 0 -90"/>
                <a:gd name="f12" fmla="*/ f3 1 861606"/>
                <a:gd name="f13" fmla="*/ f4 1 26180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861606"/>
                <a:gd name="f22" fmla="*/ f18 1 261806"/>
                <a:gd name="f23" fmla="*/ 0 f19 1"/>
                <a:gd name="f24" fmla="*/ 0 f18 1"/>
                <a:gd name="f25" fmla="*/ 1397 f18 1"/>
                <a:gd name="f26" fmla="*/ 861606 f19 1"/>
                <a:gd name="f27" fmla="*/ 261806 f18 1"/>
                <a:gd name="f28" fmla="*/ 65134 f18 1"/>
                <a:gd name="f29" fmla="*/ 646395 f19 1"/>
                <a:gd name="f30" fmla="+- f20 0 f1"/>
                <a:gd name="f31" fmla="*/ f23 1 861606"/>
                <a:gd name="f32" fmla="*/ f24 1 261806"/>
                <a:gd name="f33" fmla="*/ f25 1 261806"/>
                <a:gd name="f34" fmla="*/ f26 1 861606"/>
                <a:gd name="f35" fmla="*/ f27 1 261806"/>
                <a:gd name="f36" fmla="*/ f28 1 261806"/>
                <a:gd name="f37" fmla="*/ f29 1 861606"/>
                <a:gd name="f38" fmla="*/ f14 1 f21"/>
                <a:gd name="f39" fmla="*/ f15 1 f21"/>
                <a:gd name="f40" fmla="*/ f14 1 f22"/>
                <a:gd name="f41" fmla="*/ f16 1 f22"/>
                <a:gd name="f42" fmla="*/ f31 1 f21"/>
                <a:gd name="f43" fmla="*/ f32 1 f22"/>
                <a:gd name="f44" fmla="*/ f33 1 f22"/>
                <a:gd name="f45" fmla="*/ f34 1 f21"/>
                <a:gd name="f46" fmla="*/ f35 1 f22"/>
                <a:gd name="f47" fmla="*/ f36 1 f22"/>
                <a:gd name="f48" fmla="*/ f37 1 f21"/>
                <a:gd name="f49" fmla="*/ f38 f12 1"/>
                <a:gd name="f50" fmla="*/ f39 f12 1"/>
                <a:gd name="f51" fmla="*/ f41 f13 1"/>
                <a:gd name="f52" fmla="*/ f40 f13 1"/>
                <a:gd name="f53" fmla="*/ f42 f12 1"/>
                <a:gd name="f54" fmla="*/ f43 f13 1"/>
                <a:gd name="f55" fmla="*/ f44 f13 1"/>
                <a:gd name="f56" fmla="*/ f45 f12 1"/>
                <a:gd name="f57" fmla="*/ f46 f13 1"/>
                <a:gd name="f58" fmla="*/ f47 f13 1"/>
                <a:gd name="f59" fmla="*/ f4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6" y="f57"/>
                </a:cxn>
                <a:cxn ang="f30">
                  <a:pos x="f56" y="f58"/>
                </a:cxn>
                <a:cxn ang="f30">
                  <a:pos x="f59" y="f54"/>
                </a:cxn>
                <a:cxn ang="f30">
                  <a:pos x="f53" y="f54"/>
                </a:cxn>
              </a:cxnLst>
              <a:rect l="f49" t="f52" r="f50" b="f51"/>
              <a:pathLst>
                <a:path w="861606" h="261806">
                  <a:moveTo>
                    <a:pt x="f5" y="f5"/>
                  </a:moveTo>
                  <a:lnTo>
                    <a:pt x="f5" y="f8"/>
                  </a:lnTo>
                  <a:lnTo>
                    <a:pt x="f6" y="f7"/>
                  </a:lnTo>
                  <a:lnTo>
                    <a:pt x="f6" y="f9"/>
                  </a:lnTo>
                  <a:lnTo>
                    <a:pt x="f10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A3D1D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4" name="Freeform: Shape 118">
              <a:extLst>
                <a:ext uri="{FF2B5EF4-FFF2-40B4-BE49-F238E27FC236}">
                  <a16:creationId xmlns:a16="http://schemas.microsoft.com/office/drawing/2014/main" id="{F52DE3B9-0324-72EB-305A-B0CA7256C508}"/>
                </a:ext>
              </a:extLst>
            </p:cNvPr>
            <p:cNvSpPr/>
            <p:nvPr/>
          </p:nvSpPr>
          <p:spPr>
            <a:xfrm>
              <a:off x="12004846" y="0"/>
              <a:ext cx="181060" cy="547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1056"/>
                <a:gd name="f7" fmla="val 54722"/>
                <a:gd name="f8" fmla="val 181057"/>
                <a:gd name="f9" fmla="val 54723"/>
                <a:gd name="f10" fmla="+- 0 0 -90"/>
                <a:gd name="f11" fmla="*/ f3 1 181056"/>
                <a:gd name="f12" fmla="*/ f4 1 5472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81056"/>
                <a:gd name="f21" fmla="*/ f17 1 54722"/>
                <a:gd name="f22" fmla="*/ 0 f18 1"/>
                <a:gd name="f23" fmla="*/ 0 f17 1"/>
                <a:gd name="f24" fmla="*/ 181057 f18 1"/>
                <a:gd name="f25" fmla="*/ 54723 f17 1"/>
                <a:gd name="f26" fmla="+- f19 0 f1"/>
                <a:gd name="f27" fmla="*/ f22 1 181056"/>
                <a:gd name="f28" fmla="*/ f23 1 54722"/>
                <a:gd name="f29" fmla="*/ f24 1 181056"/>
                <a:gd name="f30" fmla="*/ f25 1 54722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  <a:cxn ang="f26">
                  <a:pos x="f45" y="f44"/>
                </a:cxn>
                <a:cxn ang="f26">
                  <a:pos x="f43" y="f44"/>
                </a:cxn>
              </a:cxnLst>
              <a:rect l="f39" t="f42" r="f40" b="f41"/>
              <a:pathLst>
                <a:path w="181056" h="54722">
                  <a:moveTo>
                    <a:pt x="f5" y="f5"/>
                  </a:moveTo>
                  <a:lnTo>
                    <a:pt x="f8" y="f9"/>
                  </a:ln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F2494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5" name="Freeform: Shape 119">
              <a:extLst>
                <a:ext uri="{FF2B5EF4-FFF2-40B4-BE49-F238E27FC236}">
                  <a16:creationId xmlns:a16="http://schemas.microsoft.com/office/drawing/2014/main" id="{9639637C-FADE-42E1-60CA-DC30D2EB2CCE}"/>
                </a:ext>
              </a:extLst>
            </p:cNvPr>
            <p:cNvSpPr/>
            <p:nvPr/>
          </p:nvSpPr>
          <p:spPr>
            <a:xfrm>
              <a:off x="6533278" y="3538572"/>
              <a:ext cx="45070" cy="1573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5073"/>
                <a:gd name="f7" fmla="val 157311"/>
                <a:gd name="f8" fmla="val 157312"/>
                <a:gd name="f9" fmla="val 45074"/>
                <a:gd name="f10" fmla="val 83163"/>
                <a:gd name="f11" fmla="val 74530"/>
                <a:gd name="f12" fmla="+- 0 0 -90"/>
                <a:gd name="f13" fmla="*/ f3 1 45073"/>
                <a:gd name="f14" fmla="*/ f4 1 15731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5073"/>
                <a:gd name="f23" fmla="*/ f19 1 157311"/>
                <a:gd name="f24" fmla="*/ 0 f20 1"/>
                <a:gd name="f25" fmla="*/ 157312 f19 1"/>
                <a:gd name="f26" fmla="*/ 45074 f20 1"/>
                <a:gd name="f27" fmla="*/ 83163 f19 1"/>
                <a:gd name="f28" fmla="*/ 0 f19 1"/>
                <a:gd name="f29" fmla="*/ 74530 f19 1"/>
                <a:gd name="f30" fmla="+- f21 0 f1"/>
                <a:gd name="f31" fmla="*/ f24 1 45073"/>
                <a:gd name="f32" fmla="*/ f25 1 157311"/>
                <a:gd name="f33" fmla="*/ f26 1 45073"/>
                <a:gd name="f34" fmla="*/ f27 1 157311"/>
                <a:gd name="f35" fmla="*/ f28 1 157311"/>
                <a:gd name="f36" fmla="*/ f29 1 157311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45073" h="157311">
                  <a:moveTo>
                    <a:pt x="f5" y="f8"/>
                  </a:moveTo>
                  <a:lnTo>
                    <a:pt x="f9" y="f10"/>
                  </a:lnTo>
                  <a:lnTo>
                    <a:pt x="f9" y="f5"/>
                  </a:lnTo>
                  <a:lnTo>
                    <a:pt x="f5" y="f11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6" name="Freeform: Shape 120">
              <a:extLst>
                <a:ext uri="{FF2B5EF4-FFF2-40B4-BE49-F238E27FC236}">
                  <a16:creationId xmlns:a16="http://schemas.microsoft.com/office/drawing/2014/main" id="{25887049-17F4-D1FB-C2E0-15FDAD46DFBD}"/>
                </a:ext>
              </a:extLst>
            </p:cNvPr>
            <p:cNvSpPr/>
            <p:nvPr/>
          </p:nvSpPr>
          <p:spPr>
            <a:xfrm>
              <a:off x="5724875" y="3482071"/>
              <a:ext cx="797612" cy="2270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7614"/>
                <a:gd name="f7" fmla="val 227017"/>
                <a:gd name="f8" fmla="val 93575"/>
                <a:gd name="f9" fmla="val 797615"/>
                <a:gd name="f10" fmla="val 133823"/>
                <a:gd name="f11" fmla="+- 0 0 -90"/>
                <a:gd name="f12" fmla="*/ f3 1 797614"/>
                <a:gd name="f13" fmla="*/ f4 1 227017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797614"/>
                <a:gd name="f22" fmla="*/ f18 1 227017"/>
                <a:gd name="f23" fmla="*/ 0 f19 1"/>
                <a:gd name="f24" fmla="*/ 93575 f18 1"/>
                <a:gd name="f25" fmla="*/ 797615 f19 1"/>
                <a:gd name="f26" fmla="*/ 227017 f18 1"/>
                <a:gd name="f27" fmla="*/ 133823 f18 1"/>
                <a:gd name="f28" fmla="*/ 0 f18 1"/>
                <a:gd name="f29" fmla="+- f20 0 f1"/>
                <a:gd name="f30" fmla="*/ f23 1 797614"/>
                <a:gd name="f31" fmla="*/ f24 1 227017"/>
                <a:gd name="f32" fmla="*/ f25 1 797614"/>
                <a:gd name="f33" fmla="*/ f26 1 227017"/>
                <a:gd name="f34" fmla="*/ f27 1 227017"/>
                <a:gd name="f35" fmla="*/ f28 1 227017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797614" h="227017">
                  <a:moveTo>
                    <a:pt x="f5" y="f8"/>
                  </a:moveTo>
                  <a:lnTo>
                    <a:pt x="f9" y="f7"/>
                  </a:lnTo>
                  <a:lnTo>
                    <a:pt x="f9" y="f10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7" name="Freeform: Shape 121">
              <a:extLst>
                <a:ext uri="{FF2B5EF4-FFF2-40B4-BE49-F238E27FC236}">
                  <a16:creationId xmlns:a16="http://schemas.microsoft.com/office/drawing/2014/main" id="{719B5066-F476-7247-7B6D-87E57A18B810}"/>
                </a:ext>
              </a:extLst>
            </p:cNvPr>
            <p:cNvSpPr/>
            <p:nvPr/>
          </p:nvSpPr>
          <p:spPr>
            <a:xfrm>
              <a:off x="5728295" y="3373514"/>
              <a:ext cx="847255" cy="2328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7259"/>
                <a:gd name="f7" fmla="val 232857"/>
                <a:gd name="f8" fmla="val 68944"/>
                <a:gd name="f9" fmla="val 99161"/>
                <a:gd name="f10" fmla="val 796725"/>
                <a:gd name="f11" fmla="val 232858"/>
                <a:gd name="f12" fmla="val 149440"/>
                <a:gd name="f13" fmla="+- 0 0 -90"/>
                <a:gd name="f14" fmla="*/ f3 1 847259"/>
                <a:gd name="f15" fmla="*/ f4 1 232857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847259"/>
                <a:gd name="f24" fmla="*/ f20 1 232857"/>
                <a:gd name="f25" fmla="*/ 68944 f21 1"/>
                <a:gd name="f26" fmla="*/ 0 f20 1"/>
                <a:gd name="f27" fmla="*/ 0 f21 1"/>
                <a:gd name="f28" fmla="*/ 99161 f20 1"/>
                <a:gd name="f29" fmla="*/ 796725 f21 1"/>
                <a:gd name="f30" fmla="*/ 232858 f20 1"/>
                <a:gd name="f31" fmla="*/ 847259 f21 1"/>
                <a:gd name="f32" fmla="*/ 149440 f20 1"/>
                <a:gd name="f33" fmla="+- f22 0 f1"/>
                <a:gd name="f34" fmla="*/ f25 1 847259"/>
                <a:gd name="f35" fmla="*/ f26 1 232857"/>
                <a:gd name="f36" fmla="*/ f27 1 847259"/>
                <a:gd name="f37" fmla="*/ f28 1 232857"/>
                <a:gd name="f38" fmla="*/ f29 1 847259"/>
                <a:gd name="f39" fmla="*/ f30 1 232857"/>
                <a:gd name="f40" fmla="*/ f31 1 847259"/>
                <a:gd name="f41" fmla="*/ f32 1 232857"/>
                <a:gd name="f42" fmla="*/ f16 1 f23"/>
                <a:gd name="f43" fmla="*/ f17 1 f23"/>
                <a:gd name="f44" fmla="*/ f16 1 f24"/>
                <a:gd name="f45" fmla="*/ f18 1 f24"/>
                <a:gd name="f46" fmla="*/ f34 1 f23"/>
                <a:gd name="f47" fmla="*/ f35 1 f24"/>
                <a:gd name="f48" fmla="*/ f36 1 f23"/>
                <a:gd name="f49" fmla="*/ f37 1 f24"/>
                <a:gd name="f50" fmla="*/ f38 1 f23"/>
                <a:gd name="f51" fmla="*/ f39 1 f24"/>
                <a:gd name="f52" fmla="*/ f40 1 f23"/>
                <a:gd name="f53" fmla="*/ f41 1 f24"/>
                <a:gd name="f54" fmla="*/ f42 f14 1"/>
                <a:gd name="f55" fmla="*/ f43 f14 1"/>
                <a:gd name="f56" fmla="*/ f45 f15 1"/>
                <a:gd name="f57" fmla="*/ f44 f15 1"/>
                <a:gd name="f58" fmla="*/ f46 f14 1"/>
                <a:gd name="f59" fmla="*/ f47 f15 1"/>
                <a:gd name="f60" fmla="*/ f48 f14 1"/>
                <a:gd name="f61" fmla="*/ f49 f15 1"/>
                <a:gd name="f62" fmla="*/ f50 f14 1"/>
                <a:gd name="f63" fmla="*/ f51 f15 1"/>
                <a:gd name="f64" fmla="*/ f52 f14 1"/>
                <a:gd name="f65" fmla="*/ f53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8" y="f59"/>
                </a:cxn>
                <a:cxn ang="f33">
                  <a:pos x="f60" y="f61"/>
                </a:cxn>
                <a:cxn ang="f33">
                  <a:pos x="f62" y="f63"/>
                </a:cxn>
                <a:cxn ang="f33">
                  <a:pos x="f64" y="f65"/>
                </a:cxn>
                <a:cxn ang="f33">
                  <a:pos x="f58" y="f59"/>
                </a:cxn>
              </a:cxnLst>
              <a:rect l="f54" t="f57" r="f55" b="f56"/>
              <a:pathLst>
                <a:path w="847259" h="232857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6" y="f12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8" name="Freeform: Shape 122">
              <a:extLst>
                <a:ext uri="{FF2B5EF4-FFF2-40B4-BE49-F238E27FC236}">
                  <a16:creationId xmlns:a16="http://schemas.microsoft.com/office/drawing/2014/main" id="{9435E566-26CD-3FA0-9B8A-369C8647EA1A}"/>
                </a:ext>
              </a:extLst>
            </p:cNvPr>
            <p:cNvSpPr/>
            <p:nvPr/>
          </p:nvSpPr>
          <p:spPr>
            <a:xfrm>
              <a:off x="4079741" y="2955660"/>
              <a:ext cx="165186" cy="2246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5185"/>
                <a:gd name="f7" fmla="val 224604"/>
                <a:gd name="f8" fmla="val 224605"/>
                <a:gd name="f9" fmla="val 90401"/>
                <a:gd name="f10" fmla="val 134204"/>
                <a:gd name="f11" fmla="+- 0 0 -90"/>
                <a:gd name="f12" fmla="*/ f3 1 165185"/>
                <a:gd name="f13" fmla="*/ f4 1 22460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65185"/>
                <a:gd name="f22" fmla="*/ f18 1 224604"/>
                <a:gd name="f23" fmla="*/ 0 f19 1"/>
                <a:gd name="f24" fmla="*/ 224605 f18 1"/>
                <a:gd name="f25" fmla="*/ 165185 f19 1"/>
                <a:gd name="f26" fmla="*/ 90401 f18 1"/>
                <a:gd name="f27" fmla="*/ 0 f18 1"/>
                <a:gd name="f28" fmla="*/ 134204 f18 1"/>
                <a:gd name="f29" fmla="+- f20 0 f1"/>
                <a:gd name="f30" fmla="*/ f23 1 165185"/>
                <a:gd name="f31" fmla="*/ f24 1 224604"/>
                <a:gd name="f32" fmla="*/ f25 1 165185"/>
                <a:gd name="f33" fmla="*/ f26 1 224604"/>
                <a:gd name="f34" fmla="*/ f27 1 224604"/>
                <a:gd name="f35" fmla="*/ f28 1 224604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165185" h="224604">
                  <a:moveTo>
                    <a:pt x="f5" y="f8"/>
                  </a:moveTo>
                  <a:lnTo>
                    <a:pt x="f6" y="f9"/>
                  </a:lnTo>
                  <a:lnTo>
                    <a:pt x="f6" y="f5"/>
                  </a:lnTo>
                  <a:lnTo>
                    <a:pt x="f5" y="f10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19" name="Freeform: Shape 123">
              <a:extLst>
                <a:ext uri="{FF2B5EF4-FFF2-40B4-BE49-F238E27FC236}">
                  <a16:creationId xmlns:a16="http://schemas.microsoft.com/office/drawing/2014/main" id="{C49A5C87-8B8C-21FC-30E0-6D4AC353E8ED}"/>
                </a:ext>
              </a:extLst>
            </p:cNvPr>
            <p:cNvSpPr/>
            <p:nvPr/>
          </p:nvSpPr>
          <p:spPr>
            <a:xfrm>
              <a:off x="0" y="2069561"/>
              <a:ext cx="4068951" cy="11152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68951"/>
                <a:gd name="f7" fmla="val 1115278"/>
                <a:gd name="f8" fmla="val 93321"/>
                <a:gd name="f9" fmla="val 4068952"/>
                <a:gd name="f10" fmla="val 1115279"/>
                <a:gd name="f11" fmla="val 1021958"/>
                <a:gd name="f12" fmla="+- 0 0 -90"/>
                <a:gd name="f13" fmla="*/ f3 1 4068951"/>
                <a:gd name="f14" fmla="*/ f4 1 111527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068951"/>
                <a:gd name="f23" fmla="*/ f19 1 1115278"/>
                <a:gd name="f24" fmla="*/ 0 f20 1"/>
                <a:gd name="f25" fmla="*/ 93321 f19 1"/>
                <a:gd name="f26" fmla="*/ 4068952 f20 1"/>
                <a:gd name="f27" fmla="*/ 1115279 f19 1"/>
                <a:gd name="f28" fmla="*/ 1021958 f19 1"/>
                <a:gd name="f29" fmla="*/ 0 f19 1"/>
                <a:gd name="f30" fmla="+- f21 0 f1"/>
                <a:gd name="f31" fmla="*/ f24 1 4068951"/>
                <a:gd name="f32" fmla="*/ f25 1 1115278"/>
                <a:gd name="f33" fmla="*/ f26 1 4068951"/>
                <a:gd name="f34" fmla="*/ f27 1 1115278"/>
                <a:gd name="f35" fmla="*/ f28 1 1115278"/>
                <a:gd name="f36" fmla="*/ f29 1 111527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4068951" h="1115278">
                  <a:moveTo>
                    <a:pt x="f5" y="f8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F9C99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0" name="Freeform: Shape 124">
              <a:extLst>
                <a:ext uri="{FF2B5EF4-FFF2-40B4-BE49-F238E27FC236}">
                  <a16:creationId xmlns:a16="http://schemas.microsoft.com/office/drawing/2014/main" id="{6BDAB175-C830-87F2-62C3-6636618BBBF6}"/>
                </a:ext>
              </a:extLst>
            </p:cNvPr>
            <p:cNvSpPr/>
            <p:nvPr/>
          </p:nvSpPr>
          <p:spPr>
            <a:xfrm>
              <a:off x="0" y="1880381"/>
              <a:ext cx="4239341" cy="12018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39343"/>
                <a:gd name="f7" fmla="val 1201869"/>
                <a:gd name="f8" fmla="val 1066650"/>
                <a:gd name="f9" fmla="val 179023"/>
                <a:gd name="f10" fmla="val 4073015"/>
                <a:gd name="f11" fmla="val 1201870"/>
                <a:gd name="f12" fmla="+- 0 0 -90"/>
                <a:gd name="f13" fmla="*/ f3 1 4239343"/>
                <a:gd name="f14" fmla="*/ f4 1 1201869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239343"/>
                <a:gd name="f23" fmla="*/ f19 1 1201869"/>
                <a:gd name="f24" fmla="*/ 4239343 f20 1"/>
                <a:gd name="f25" fmla="*/ 1066650 f19 1"/>
                <a:gd name="f26" fmla="*/ 0 f20 1"/>
                <a:gd name="f27" fmla="*/ 0 f19 1"/>
                <a:gd name="f28" fmla="*/ 179023 f19 1"/>
                <a:gd name="f29" fmla="*/ 4073015 f20 1"/>
                <a:gd name="f30" fmla="*/ 1201870 f19 1"/>
                <a:gd name="f31" fmla="+- f21 0 f1"/>
                <a:gd name="f32" fmla="*/ f24 1 4239343"/>
                <a:gd name="f33" fmla="*/ f25 1 1201869"/>
                <a:gd name="f34" fmla="*/ f26 1 4239343"/>
                <a:gd name="f35" fmla="*/ f27 1 1201869"/>
                <a:gd name="f36" fmla="*/ f28 1 1201869"/>
                <a:gd name="f37" fmla="*/ f29 1 4239343"/>
                <a:gd name="f38" fmla="*/ f30 1 1201869"/>
                <a:gd name="f39" fmla="*/ f15 1 f22"/>
                <a:gd name="f40" fmla="*/ f16 1 f22"/>
                <a:gd name="f41" fmla="*/ f15 1 f23"/>
                <a:gd name="f42" fmla="*/ f17 1 f23"/>
                <a:gd name="f43" fmla="*/ f32 1 f22"/>
                <a:gd name="f44" fmla="*/ f33 1 f23"/>
                <a:gd name="f45" fmla="*/ f34 1 f22"/>
                <a:gd name="f46" fmla="*/ f35 1 f23"/>
                <a:gd name="f47" fmla="*/ f36 1 f23"/>
                <a:gd name="f48" fmla="*/ f37 1 f22"/>
                <a:gd name="f49" fmla="*/ f38 1 f23"/>
                <a:gd name="f50" fmla="*/ f39 f13 1"/>
                <a:gd name="f51" fmla="*/ f40 f13 1"/>
                <a:gd name="f52" fmla="*/ f42 f14 1"/>
                <a:gd name="f53" fmla="*/ f41 f14 1"/>
                <a:gd name="f54" fmla="*/ f43 f13 1"/>
                <a:gd name="f55" fmla="*/ f44 f14 1"/>
                <a:gd name="f56" fmla="*/ f45 f13 1"/>
                <a:gd name="f57" fmla="*/ f46 f14 1"/>
                <a:gd name="f58" fmla="*/ f47 f14 1"/>
                <a:gd name="f59" fmla="*/ f48 f13 1"/>
                <a:gd name="f60" fmla="*/ f4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4" y="f55"/>
                </a:cxn>
                <a:cxn ang="f31">
                  <a:pos x="f56" y="f57"/>
                </a:cxn>
                <a:cxn ang="f31">
                  <a:pos x="f56" y="f58"/>
                </a:cxn>
                <a:cxn ang="f31">
                  <a:pos x="f59" y="f60"/>
                </a:cxn>
                <a:cxn ang="f31">
                  <a:pos x="f54" y="f55"/>
                </a:cxn>
              </a:cxnLst>
              <a:rect l="f50" t="f53" r="f51" b="f52"/>
              <a:pathLst>
                <a:path w="4239343" h="1201869">
                  <a:moveTo>
                    <a:pt x="f6" y="f8"/>
                  </a:moveTo>
                  <a:lnTo>
                    <a:pt x="f5" y="f5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A40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1" name="Freeform: Shape 125">
              <a:extLst>
                <a:ext uri="{FF2B5EF4-FFF2-40B4-BE49-F238E27FC236}">
                  <a16:creationId xmlns:a16="http://schemas.microsoft.com/office/drawing/2014/main" id="{1A5104F6-04AD-F0BD-0C89-9DCADB64AE29}"/>
                </a:ext>
              </a:extLst>
            </p:cNvPr>
            <p:cNvSpPr/>
            <p:nvPr/>
          </p:nvSpPr>
          <p:spPr>
            <a:xfrm>
              <a:off x="5454551" y="3308125"/>
              <a:ext cx="83539" cy="1956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544"/>
                <a:gd name="f7" fmla="val 195656"/>
                <a:gd name="f8" fmla="val 83545"/>
                <a:gd name="f9" fmla="val 86338"/>
                <a:gd name="f10" fmla="val 109319"/>
                <a:gd name="f11" fmla="+- 0 0 -90"/>
                <a:gd name="f12" fmla="*/ f3 1 83544"/>
                <a:gd name="f13" fmla="*/ f4 1 195656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83544"/>
                <a:gd name="f22" fmla="*/ f18 1 195656"/>
                <a:gd name="f23" fmla="*/ 0 f19 1"/>
                <a:gd name="f24" fmla="*/ 195656 f18 1"/>
                <a:gd name="f25" fmla="*/ 83545 f19 1"/>
                <a:gd name="f26" fmla="*/ 86338 f18 1"/>
                <a:gd name="f27" fmla="*/ 0 f18 1"/>
                <a:gd name="f28" fmla="*/ 109319 f18 1"/>
                <a:gd name="f29" fmla="+- f20 0 f1"/>
                <a:gd name="f30" fmla="*/ f23 1 83544"/>
                <a:gd name="f31" fmla="*/ f24 1 195656"/>
                <a:gd name="f32" fmla="*/ f25 1 83544"/>
                <a:gd name="f33" fmla="*/ f26 1 195656"/>
                <a:gd name="f34" fmla="*/ f27 1 195656"/>
                <a:gd name="f35" fmla="*/ f28 1 195656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2"/>
                <a:gd name="f44" fmla="*/ f34 1 f22"/>
                <a:gd name="f45" fmla="*/ f35 1 f22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3 1"/>
                <a:gd name="f54" fmla="*/ f44 f13 1"/>
                <a:gd name="f55" fmla="*/ f45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3"/>
                </a:cxn>
                <a:cxn ang="f29">
                  <a:pos x="f52" y="f54"/>
                </a:cxn>
                <a:cxn ang="f29">
                  <a:pos x="f50" y="f55"/>
                </a:cxn>
                <a:cxn ang="f29">
                  <a:pos x="f50" y="f51"/>
                </a:cxn>
              </a:cxnLst>
              <a:rect l="f46" t="f49" r="f47" b="f48"/>
              <a:pathLst>
                <a:path w="83544" h="195656">
                  <a:moveTo>
                    <a:pt x="f5" y="f7"/>
                  </a:moveTo>
                  <a:lnTo>
                    <a:pt x="f8" y="f9"/>
                  </a:lnTo>
                  <a:lnTo>
                    <a:pt x="f8" y="f5"/>
                  </a:lnTo>
                  <a:lnTo>
                    <a:pt x="f5" y="f10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4983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2" name="Freeform: Shape 126">
              <a:extLst>
                <a:ext uri="{FF2B5EF4-FFF2-40B4-BE49-F238E27FC236}">
                  <a16:creationId xmlns:a16="http://schemas.microsoft.com/office/drawing/2014/main" id="{D9D93367-51DE-051F-9B23-CBF556E77B54}"/>
                </a:ext>
              </a:extLst>
            </p:cNvPr>
            <p:cNvSpPr/>
            <p:nvPr/>
          </p:nvSpPr>
          <p:spPr>
            <a:xfrm>
              <a:off x="4375321" y="3226359"/>
              <a:ext cx="1068439" cy="2870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8437"/>
                <a:gd name="f7" fmla="val 287072"/>
                <a:gd name="f8" fmla="val 93575"/>
                <a:gd name="f9" fmla="val 1068438"/>
                <a:gd name="f10" fmla="val 287073"/>
                <a:gd name="f11" fmla="val 193625"/>
                <a:gd name="f12" fmla="+- 0 0 -90"/>
                <a:gd name="f13" fmla="*/ f3 1 1068437"/>
                <a:gd name="f14" fmla="*/ f4 1 28707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068437"/>
                <a:gd name="f23" fmla="*/ f19 1 287072"/>
                <a:gd name="f24" fmla="*/ 0 f20 1"/>
                <a:gd name="f25" fmla="*/ 93575 f19 1"/>
                <a:gd name="f26" fmla="*/ 1068438 f20 1"/>
                <a:gd name="f27" fmla="*/ 287073 f19 1"/>
                <a:gd name="f28" fmla="*/ 193625 f19 1"/>
                <a:gd name="f29" fmla="*/ 0 f19 1"/>
                <a:gd name="f30" fmla="+- f21 0 f1"/>
                <a:gd name="f31" fmla="*/ f24 1 1068437"/>
                <a:gd name="f32" fmla="*/ f25 1 287072"/>
                <a:gd name="f33" fmla="*/ f26 1 1068437"/>
                <a:gd name="f34" fmla="*/ f27 1 287072"/>
                <a:gd name="f35" fmla="*/ f28 1 287072"/>
                <a:gd name="f36" fmla="*/ f29 1 287072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3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4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3" y="f55"/>
                </a:cxn>
                <a:cxn ang="f30">
                  <a:pos x="f51" y="f56"/>
                </a:cxn>
                <a:cxn ang="f30">
                  <a:pos x="f51" y="f52"/>
                </a:cxn>
              </a:cxnLst>
              <a:rect l="f47" t="f50" r="f48" b="f49"/>
              <a:pathLst>
                <a:path w="1068437" h="287072">
                  <a:moveTo>
                    <a:pt x="f5" y="f8"/>
                  </a:moveTo>
                  <a:lnTo>
                    <a:pt x="f9" y="f10"/>
                  </a:lnTo>
                  <a:lnTo>
                    <a:pt x="f9" y="f11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50949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3" name="Freeform: Shape 127">
              <a:extLst>
                <a:ext uri="{FF2B5EF4-FFF2-40B4-BE49-F238E27FC236}">
                  <a16:creationId xmlns:a16="http://schemas.microsoft.com/office/drawing/2014/main" id="{3B83FFA6-9111-44C0-08FB-C5D2F0355A2C}"/>
                </a:ext>
              </a:extLst>
            </p:cNvPr>
            <p:cNvSpPr/>
            <p:nvPr/>
          </p:nvSpPr>
          <p:spPr>
            <a:xfrm>
              <a:off x="4379637" y="3070317"/>
              <a:ext cx="1154905" cy="3401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4903"/>
                <a:gd name="f7" fmla="val 340144"/>
                <a:gd name="f8" fmla="val 126206"/>
                <a:gd name="f9" fmla="val 146901"/>
                <a:gd name="f10" fmla="val 1067041"/>
                <a:gd name="f11" fmla="val 225112"/>
                <a:gd name="f12" fmla="+- 0 0 -90"/>
                <a:gd name="f13" fmla="*/ f3 1 1154903"/>
                <a:gd name="f14" fmla="*/ f4 1 34014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154903"/>
                <a:gd name="f23" fmla="*/ f19 1 340144"/>
                <a:gd name="f24" fmla="*/ 126206 f20 1"/>
                <a:gd name="f25" fmla="*/ 0 f19 1"/>
                <a:gd name="f26" fmla="*/ 0 f20 1"/>
                <a:gd name="f27" fmla="*/ 146901 f19 1"/>
                <a:gd name="f28" fmla="*/ 1067041 f20 1"/>
                <a:gd name="f29" fmla="*/ 340144 f19 1"/>
                <a:gd name="f30" fmla="*/ 1154903 f20 1"/>
                <a:gd name="f31" fmla="*/ 225112 f19 1"/>
                <a:gd name="f32" fmla="+- f21 0 f1"/>
                <a:gd name="f33" fmla="*/ f24 1 1154903"/>
                <a:gd name="f34" fmla="*/ f25 1 340144"/>
                <a:gd name="f35" fmla="*/ f26 1 1154903"/>
                <a:gd name="f36" fmla="*/ f27 1 340144"/>
                <a:gd name="f37" fmla="*/ f28 1 1154903"/>
                <a:gd name="f38" fmla="*/ f29 1 340144"/>
                <a:gd name="f39" fmla="*/ f30 1 1154903"/>
                <a:gd name="f40" fmla="*/ f31 1 340144"/>
                <a:gd name="f41" fmla="*/ f15 1 f22"/>
                <a:gd name="f42" fmla="*/ f16 1 f22"/>
                <a:gd name="f43" fmla="*/ f15 1 f23"/>
                <a:gd name="f44" fmla="*/ f17 1 f23"/>
                <a:gd name="f45" fmla="*/ f33 1 f22"/>
                <a:gd name="f46" fmla="*/ f34 1 f23"/>
                <a:gd name="f47" fmla="*/ f35 1 f22"/>
                <a:gd name="f48" fmla="*/ f36 1 f23"/>
                <a:gd name="f49" fmla="*/ f37 1 f22"/>
                <a:gd name="f50" fmla="*/ f38 1 f23"/>
                <a:gd name="f51" fmla="*/ f39 1 f22"/>
                <a:gd name="f52" fmla="*/ f40 1 f23"/>
                <a:gd name="f53" fmla="*/ f41 f13 1"/>
                <a:gd name="f54" fmla="*/ f42 f13 1"/>
                <a:gd name="f55" fmla="*/ f44 f14 1"/>
                <a:gd name="f56" fmla="*/ f43 f14 1"/>
                <a:gd name="f57" fmla="*/ f45 f13 1"/>
                <a:gd name="f58" fmla="*/ f46 f14 1"/>
                <a:gd name="f59" fmla="*/ f47 f13 1"/>
                <a:gd name="f60" fmla="*/ f48 f14 1"/>
                <a:gd name="f61" fmla="*/ f49 f13 1"/>
                <a:gd name="f62" fmla="*/ f50 f14 1"/>
                <a:gd name="f63" fmla="*/ f51 f13 1"/>
                <a:gd name="f64" fmla="*/ f52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7" y="f58"/>
                </a:cxn>
                <a:cxn ang="f32">
                  <a:pos x="f59" y="f60"/>
                </a:cxn>
                <a:cxn ang="f32">
                  <a:pos x="f61" y="f62"/>
                </a:cxn>
                <a:cxn ang="f32">
                  <a:pos x="f63" y="f64"/>
                </a:cxn>
                <a:cxn ang="f32">
                  <a:pos x="f57" y="f58"/>
                </a:cxn>
              </a:cxnLst>
              <a:rect l="f53" t="f56" r="f54" b="f55"/>
              <a:pathLst>
                <a:path w="1154903" h="340144">
                  <a:moveTo>
                    <a:pt x="f8" y="f5"/>
                  </a:moveTo>
                  <a:lnTo>
                    <a:pt x="f5" y="f9"/>
                  </a:lnTo>
                  <a:lnTo>
                    <a:pt x="f10" y="f7"/>
                  </a:lnTo>
                  <a:lnTo>
                    <a:pt x="f6" y="f11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4" name="Freeform: Shape 128">
              <a:extLst>
                <a:ext uri="{FF2B5EF4-FFF2-40B4-BE49-F238E27FC236}">
                  <a16:creationId xmlns:a16="http://schemas.microsoft.com/office/drawing/2014/main" id="{E17AC123-FCC9-E6CE-BFAB-072795F1DE8B}"/>
                </a:ext>
              </a:extLst>
            </p:cNvPr>
            <p:cNvSpPr/>
            <p:nvPr/>
          </p:nvSpPr>
          <p:spPr>
            <a:xfrm>
              <a:off x="11961165" y="879881"/>
              <a:ext cx="175720" cy="1490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5724"/>
                <a:gd name="f7" fmla="val 149059"/>
                <a:gd name="f8" fmla="val 166582"/>
                <a:gd name="f9" fmla="val 2158"/>
                <a:gd name="f10" fmla="val 1524"/>
                <a:gd name="f11" fmla="val 134331"/>
                <a:gd name="f12" fmla="val 145250"/>
                <a:gd name="f13" fmla="val 146012"/>
                <a:gd name="f14" fmla="val 146774"/>
                <a:gd name="f15" fmla="val 146901"/>
                <a:gd name="f16" fmla="val 1207"/>
                <a:gd name="f17" fmla="val 147739"/>
                <a:gd name="f18" fmla="val 686"/>
                <a:gd name="f19" fmla="val 148483"/>
                <a:gd name="f20" fmla="val 5840"/>
                <a:gd name="f21" fmla="val 173502"/>
                <a:gd name="f22" fmla="val 7885"/>
                <a:gd name="f23" fmla="val 170049"/>
                <a:gd name="f24" fmla="val 7745"/>
                <a:gd name="f25" fmla="val 168004"/>
                <a:gd name="f26" fmla="val 5528"/>
                <a:gd name="f27" fmla="val 167192"/>
                <a:gd name="f28" fmla="val 4636"/>
                <a:gd name="f29" fmla="val 166684"/>
                <a:gd name="f30" fmla="val 3495"/>
                <a:gd name="f31" fmla="val 2285"/>
                <a:gd name="f32" fmla="+- 0 0 -90"/>
                <a:gd name="f33" fmla="*/ f3 1 175724"/>
                <a:gd name="f34" fmla="*/ f4 1 149059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75724"/>
                <a:gd name="f43" fmla="*/ f39 1 149059"/>
                <a:gd name="f44" fmla="*/ 166582 f40 1"/>
                <a:gd name="f45" fmla="*/ 2158 f39 1"/>
                <a:gd name="f46" fmla="*/ 0 f39 1"/>
                <a:gd name="f47" fmla="*/ 1524 f40 1"/>
                <a:gd name="f48" fmla="*/ 134331 f39 1"/>
                <a:gd name="f49" fmla="*/ 145250 f39 1"/>
                <a:gd name="f50" fmla="*/ 146012 f39 1"/>
                <a:gd name="f51" fmla="*/ 146901 f39 1"/>
                <a:gd name="f52" fmla="*/ 0 f40 1"/>
                <a:gd name="f53" fmla="*/ 149059 f39 1"/>
                <a:gd name="f54" fmla="*/ 175724 f40 1"/>
                <a:gd name="f55" fmla="*/ 5840 f39 1"/>
                <a:gd name="f56" fmla="*/ 168004 f40 1"/>
                <a:gd name="f57" fmla="*/ 5528 f39 1"/>
                <a:gd name="f58" fmla="*/ 2285 f39 1"/>
                <a:gd name="f59" fmla="+- f41 0 f1"/>
                <a:gd name="f60" fmla="*/ f44 1 175724"/>
                <a:gd name="f61" fmla="*/ f45 1 149059"/>
                <a:gd name="f62" fmla="*/ f46 1 149059"/>
                <a:gd name="f63" fmla="*/ f47 1 175724"/>
                <a:gd name="f64" fmla="*/ f48 1 149059"/>
                <a:gd name="f65" fmla="*/ f49 1 149059"/>
                <a:gd name="f66" fmla="*/ f50 1 149059"/>
                <a:gd name="f67" fmla="*/ f51 1 149059"/>
                <a:gd name="f68" fmla="*/ f52 1 175724"/>
                <a:gd name="f69" fmla="*/ f53 1 149059"/>
                <a:gd name="f70" fmla="*/ f54 1 175724"/>
                <a:gd name="f71" fmla="*/ f55 1 149059"/>
                <a:gd name="f72" fmla="*/ f56 1 175724"/>
                <a:gd name="f73" fmla="*/ f57 1 149059"/>
                <a:gd name="f74" fmla="*/ f58 1 149059"/>
                <a:gd name="f75" fmla="*/ f35 1 f42"/>
                <a:gd name="f76" fmla="*/ f36 1 f42"/>
                <a:gd name="f77" fmla="*/ f35 1 f43"/>
                <a:gd name="f78" fmla="*/ f37 1 f43"/>
                <a:gd name="f79" fmla="*/ f60 1 f42"/>
                <a:gd name="f80" fmla="*/ f61 1 f43"/>
                <a:gd name="f81" fmla="*/ f62 1 f43"/>
                <a:gd name="f82" fmla="*/ f63 1 f42"/>
                <a:gd name="f83" fmla="*/ f64 1 f43"/>
                <a:gd name="f84" fmla="*/ f65 1 f43"/>
                <a:gd name="f85" fmla="*/ f66 1 f43"/>
                <a:gd name="f86" fmla="*/ f67 1 f43"/>
                <a:gd name="f87" fmla="*/ f68 1 f42"/>
                <a:gd name="f88" fmla="*/ f69 1 f43"/>
                <a:gd name="f89" fmla="*/ f70 1 f42"/>
                <a:gd name="f90" fmla="*/ f71 1 f43"/>
                <a:gd name="f91" fmla="*/ f72 1 f42"/>
                <a:gd name="f92" fmla="*/ f73 1 f43"/>
                <a:gd name="f93" fmla="*/ f74 1 f43"/>
                <a:gd name="f94" fmla="*/ f75 f33 1"/>
                <a:gd name="f95" fmla="*/ f76 f33 1"/>
                <a:gd name="f96" fmla="*/ f78 f34 1"/>
                <a:gd name="f97" fmla="*/ f77 f34 1"/>
                <a:gd name="f98" fmla="*/ f79 f33 1"/>
                <a:gd name="f99" fmla="*/ f80 f34 1"/>
                <a:gd name="f100" fmla="*/ f81 f34 1"/>
                <a:gd name="f101" fmla="*/ f82 f33 1"/>
                <a:gd name="f102" fmla="*/ f83 f34 1"/>
                <a:gd name="f103" fmla="*/ f84 f34 1"/>
                <a:gd name="f104" fmla="*/ f85 f34 1"/>
                <a:gd name="f105" fmla="*/ f86 f34 1"/>
                <a:gd name="f106" fmla="*/ f87 f33 1"/>
                <a:gd name="f107" fmla="*/ f88 f34 1"/>
                <a:gd name="f108" fmla="*/ f89 f33 1"/>
                <a:gd name="f109" fmla="*/ f90 f34 1"/>
                <a:gd name="f110" fmla="*/ f91 f33 1"/>
                <a:gd name="f111" fmla="*/ f92 f34 1"/>
                <a:gd name="f112" fmla="*/ f93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8" y="f99"/>
                </a:cxn>
                <a:cxn ang="f59">
                  <a:pos x="f98" y="f100"/>
                </a:cxn>
                <a:cxn ang="f59">
                  <a:pos x="f101" y="f102"/>
                </a:cxn>
                <a:cxn ang="f59">
                  <a:pos x="f101" y="f103"/>
                </a:cxn>
                <a:cxn ang="f59">
                  <a:pos x="f101" y="f104"/>
                </a:cxn>
                <a:cxn ang="f59">
                  <a:pos x="f101" y="f105"/>
                </a:cxn>
                <a:cxn ang="f59">
                  <a:pos x="f101" y="f105"/>
                </a:cxn>
                <a:cxn ang="f59">
                  <a:pos x="f106" y="f107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08" y="f109"/>
                </a:cxn>
                <a:cxn ang="f59">
                  <a:pos x="f110" y="f111"/>
                </a:cxn>
                <a:cxn ang="f59">
                  <a:pos x="f98" y="f112"/>
                </a:cxn>
              </a:cxnLst>
              <a:rect l="f94" t="f97" r="f95" b="f96"/>
              <a:pathLst>
                <a:path w="175724" h="149059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2"/>
                    <a:pt x="f10" y="f13"/>
                  </a:cubicBezTo>
                  <a:cubicBezTo>
                    <a:pt x="f10" y="f14"/>
                    <a:pt x="f10" y="f13"/>
                    <a:pt x="f10" y="f15"/>
                  </a:cubicBezTo>
                  <a:lnTo>
                    <a:pt x="f10" y="f15"/>
                  </a:lnTo>
                  <a:cubicBezTo>
                    <a:pt x="f16" y="f17"/>
                    <a:pt x="f18" y="f19"/>
                    <a:pt x="f5" y="f7"/>
                  </a:cubicBezTo>
                  <a:lnTo>
                    <a:pt x="f5" y="f7"/>
                  </a:lnTo>
                  <a:lnTo>
                    <a:pt x="f6" y="f20"/>
                  </a:lnTo>
                  <a:lnTo>
                    <a:pt x="f6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3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5" name="Freeform: Shape 129">
              <a:extLst>
                <a:ext uri="{FF2B5EF4-FFF2-40B4-BE49-F238E27FC236}">
                  <a16:creationId xmlns:a16="http://schemas.microsoft.com/office/drawing/2014/main" id="{E2B54485-5255-FB5A-C011-B9C5A167C224}"/>
                </a:ext>
              </a:extLst>
            </p:cNvPr>
            <p:cNvSpPr/>
            <p:nvPr/>
          </p:nvSpPr>
          <p:spPr>
            <a:xfrm>
              <a:off x="11874517" y="999740"/>
              <a:ext cx="5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888"/>
                <a:gd name="f8" fmla="val 57"/>
                <a:gd name="f9" fmla="val 889"/>
                <a:gd name="f10" fmla="val 7"/>
                <a:gd name="f11" fmla="val 596"/>
                <a:gd name="f12" fmla="val 293"/>
                <a:gd name="f13" fmla="val -19"/>
                <a:gd name="f14" fmla="val 291"/>
                <a:gd name="f15" fmla="val 598"/>
                <a:gd name="f16" fmla="+- 0 0 -90"/>
                <a:gd name="f17" fmla="*/ f3 1 56"/>
                <a:gd name="f18" fmla="*/ f4 1 88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6"/>
                <a:gd name="f27" fmla="*/ f23 1 888"/>
                <a:gd name="f28" fmla="*/ 57 f24 1"/>
                <a:gd name="f29" fmla="*/ 889 f23 1"/>
                <a:gd name="f30" fmla="*/ 0 f23 1"/>
                <a:gd name="f31" fmla="+- f25 0 f1"/>
                <a:gd name="f32" fmla="*/ f28 1 56"/>
                <a:gd name="f33" fmla="*/ f29 1 888"/>
                <a:gd name="f34" fmla="*/ f30 1 888"/>
                <a:gd name="f35" fmla="*/ f19 1 f26"/>
                <a:gd name="f36" fmla="*/ f20 1 f26"/>
                <a:gd name="f37" fmla="*/ f19 1 f27"/>
                <a:gd name="f38" fmla="*/ f21 1 f27"/>
                <a:gd name="f39" fmla="*/ f32 1 f26"/>
                <a:gd name="f40" fmla="*/ f33 1 f27"/>
                <a:gd name="f41" fmla="*/ f34 1 f27"/>
                <a:gd name="f42" fmla="*/ f35 f17 1"/>
                <a:gd name="f43" fmla="*/ f36 f17 1"/>
                <a:gd name="f44" fmla="*/ f38 f18 1"/>
                <a:gd name="f45" fmla="*/ f37 f18 1"/>
                <a:gd name="f46" fmla="*/ f39 f17 1"/>
                <a:gd name="f47" fmla="*/ f40 f18 1"/>
                <a:gd name="f48" fmla="*/ f41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6" y="f47"/>
                </a:cxn>
                <a:cxn ang="f31">
                  <a:pos x="f46" y="f48"/>
                </a:cxn>
                <a:cxn ang="f31">
                  <a:pos x="f46" y="f48"/>
                </a:cxn>
                <a:cxn ang="f31">
                  <a:pos x="f46" y="f47"/>
                </a:cxn>
              </a:cxnLst>
              <a:rect l="f42" t="f45" r="f43" b="f44"/>
              <a:pathLst>
                <a:path w="56" h="888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8" y="f5"/>
                  </a:lnTo>
                  <a:cubicBezTo>
                    <a:pt x="f13" y="f14"/>
                    <a:pt x="f13" y="f1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6" name="Freeform: Shape 130">
              <a:extLst>
                <a:ext uri="{FF2B5EF4-FFF2-40B4-BE49-F238E27FC236}">
                  <a16:creationId xmlns:a16="http://schemas.microsoft.com/office/drawing/2014/main" id="{3C3235DB-F5EC-A27D-9B0A-8B835DB08CA9}"/>
                </a:ext>
              </a:extLst>
            </p:cNvPr>
            <p:cNvSpPr/>
            <p:nvPr/>
          </p:nvSpPr>
          <p:spPr>
            <a:xfrm>
              <a:off x="11962820" y="1025892"/>
              <a:ext cx="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"/>
                <a:gd name="f7" fmla="val 888"/>
                <a:gd name="f8" fmla="val 889"/>
                <a:gd name="f9" fmla="val 254"/>
                <a:gd name="f10" fmla="val 12"/>
                <a:gd name="f11" fmla="val 296"/>
                <a:gd name="f12" fmla="val 593"/>
                <a:gd name="f13" fmla="+- 0 0 -90"/>
                <a:gd name="f14" fmla="*/ f3 1 9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"/>
                <a:gd name="f24" fmla="*/ f20 1 888"/>
                <a:gd name="f25" fmla="*/ 0 f21 1"/>
                <a:gd name="f26" fmla="*/ 889 f20 1"/>
                <a:gd name="f27" fmla="*/ 0 f20 1"/>
                <a:gd name="f28" fmla="+- f22 0 f1"/>
                <a:gd name="f29" fmla="*/ f25 1 9"/>
                <a:gd name="f30" fmla="*/ f26 1 888"/>
                <a:gd name="f31" fmla="*/ f27 1 888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9" h="888">
                  <a:moveTo>
                    <a:pt x="f5" y="f8"/>
                  </a:moveTo>
                  <a:cubicBezTo>
                    <a:pt x="f5" y="f8"/>
                    <a:pt x="f5" y="f9"/>
                    <a:pt x="f5" y="f5"/>
                  </a:cubicBezTo>
                  <a:cubicBezTo>
                    <a:pt x="f10" y="f11"/>
                    <a:pt x="f10" y="f1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7" name="Freeform: Shape 131">
              <a:extLst>
                <a:ext uri="{FF2B5EF4-FFF2-40B4-BE49-F238E27FC236}">
                  <a16:creationId xmlns:a16="http://schemas.microsoft.com/office/drawing/2014/main" id="{23C19CCF-4E12-84D0-B541-A16BCD2FDA12}"/>
                </a:ext>
              </a:extLst>
            </p:cNvPr>
            <p:cNvSpPr/>
            <p:nvPr/>
          </p:nvSpPr>
          <p:spPr>
            <a:xfrm>
              <a:off x="11880671" y="996814"/>
              <a:ext cx="77065" cy="331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7069"/>
                <a:gd name="f7" fmla="val 33145"/>
                <a:gd name="f8" fmla="val 71610"/>
                <a:gd name="f9" fmla="val 28314"/>
                <a:gd name="f10" fmla="val 21584"/>
                <a:gd name="f11" fmla="val 889"/>
                <a:gd name="f12" fmla="val 2515"/>
                <a:gd name="f13" fmla="val 250"/>
                <a:gd name="f14" fmla="val 4457"/>
                <a:gd name="f15" fmla="val 2304"/>
                <a:gd name="f16" fmla="val 4571"/>
                <a:gd name="f17" fmla="val 4825"/>
                <a:gd name="f18" fmla="val 11554"/>
                <a:gd name="f19" fmla="val 75293"/>
                <a:gd name="f20" fmla="val 33138"/>
                <a:gd name="f21" fmla="val 77070"/>
                <a:gd name="f22" fmla="val 74239"/>
                <a:gd name="f23" fmla="val 33284"/>
                <a:gd name="f24" fmla="val 71813"/>
                <a:gd name="f25" fmla="val 31140"/>
                <a:gd name="f26" fmla="+- 0 0 -90"/>
                <a:gd name="f27" fmla="*/ f3 1 77069"/>
                <a:gd name="f28" fmla="*/ f4 1 3314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77069"/>
                <a:gd name="f37" fmla="*/ f33 1 33145"/>
                <a:gd name="f38" fmla="*/ 71610 f34 1"/>
                <a:gd name="f39" fmla="*/ 28314 f33 1"/>
                <a:gd name="f40" fmla="*/ 21584 f33 1"/>
                <a:gd name="f41" fmla="*/ 889 f34 1"/>
                <a:gd name="f42" fmla="*/ 0 f33 1"/>
                <a:gd name="f43" fmla="*/ 0 f34 1"/>
                <a:gd name="f44" fmla="*/ 4571 f34 1"/>
                <a:gd name="f45" fmla="*/ 4825 f33 1"/>
                <a:gd name="f46" fmla="*/ 11554 f33 1"/>
                <a:gd name="f47" fmla="*/ 75293 f34 1"/>
                <a:gd name="f48" fmla="*/ 33138 f33 1"/>
                <a:gd name="f49" fmla="*/ 77070 f34 1"/>
                <a:gd name="f50" fmla="+- f35 0 f1"/>
                <a:gd name="f51" fmla="*/ f38 1 77069"/>
                <a:gd name="f52" fmla="*/ f39 1 33145"/>
                <a:gd name="f53" fmla="*/ f40 1 33145"/>
                <a:gd name="f54" fmla="*/ f41 1 77069"/>
                <a:gd name="f55" fmla="*/ f42 1 33145"/>
                <a:gd name="f56" fmla="*/ f43 1 77069"/>
                <a:gd name="f57" fmla="*/ f44 1 77069"/>
                <a:gd name="f58" fmla="*/ f45 1 33145"/>
                <a:gd name="f59" fmla="*/ f46 1 33145"/>
                <a:gd name="f60" fmla="*/ f47 1 77069"/>
                <a:gd name="f61" fmla="*/ f48 1 33145"/>
                <a:gd name="f62" fmla="*/ f49 1 77069"/>
                <a:gd name="f63" fmla="*/ f29 1 f36"/>
                <a:gd name="f64" fmla="*/ f30 1 f36"/>
                <a:gd name="f65" fmla="*/ f29 1 f37"/>
                <a:gd name="f66" fmla="*/ f31 1 f37"/>
                <a:gd name="f67" fmla="*/ f51 1 f36"/>
                <a:gd name="f68" fmla="*/ f52 1 f37"/>
                <a:gd name="f69" fmla="*/ f53 1 f37"/>
                <a:gd name="f70" fmla="*/ f54 1 f36"/>
                <a:gd name="f71" fmla="*/ f55 1 f37"/>
                <a:gd name="f72" fmla="*/ f56 1 f36"/>
                <a:gd name="f73" fmla="*/ f57 1 f36"/>
                <a:gd name="f74" fmla="*/ f58 1 f37"/>
                <a:gd name="f75" fmla="*/ f59 1 f37"/>
                <a:gd name="f76" fmla="*/ f60 1 f36"/>
                <a:gd name="f77" fmla="*/ f61 1 f37"/>
                <a:gd name="f78" fmla="*/ f62 1 f36"/>
                <a:gd name="f79" fmla="*/ f63 f27 1"/>
                <a:gd name="f80" fmla="*/ f64 f27 1"/>
                <a:gd name="f81" fmla="*/ f66 f28 1"/>
                <a:gd name="f82" fmla="*/ f65 f28 1"/>
                <a:gd name="f83" fmla="*/ f67 f27 1"/>
                <a:gd name="f84" fmla="*/ f68 f28 1"/>
                <a:gd name="f85" fmla="*/ f69 f28 1"/>
                <a:gd name="f86" fmla="*/ f70 f27 1"/>
                <a:gd name="f87" fmla="*/ f71 f28 1"/>
                <a:gd name="f88" fmla="*/ f72 f27 1"/>
                <a:gd name="f89" fmla="*/ f73 f27 1"/>
                <a:gd name="f90" fmla="*/ f74 f28 1"/>
                <a:gd name="f91" fmla="*/ f75 f28 1"/>
                <a:gd name="f92" fmla="*/ f76 f27 1"/>
                <a:gd name="f93" fmla="*/ f77 f28 1"/>
                <a:gd name="f94" fmla="*/ f7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3" y="f84"/>
                </a:cxn>
                <a:cxn ang="f50">
                  <a:pos x="f83" y="f85"/>
                </a:cxn>
                <a:cxn ang="f50">
                  <a:pos x="f86" y="f87"/>
                </a:cxn>
                <a:cxn ang="f50">
                  <a:pos x="f88" y="f87"/>
                </a:cxn>
                <a:cxn ang="f50">
                  <a:pos x="f89" y="f90"/>
                </a:cxn>
                <a:cxn ang="f50">
                  <a:pos x="f89" y="f91"/>
                </a:cxn>
                <a:cxn ang="f50">
                  <a:pos x="f92" y="f93"/>
                </a:cxn>
                <a:cxn ang="f50">
                  <a:pos x="f94" y="f93"/>
                </a:cxn>
                <a:cxn ang="f50">
                  <a:pos x="f83" y="f84"/>
                </a:cxn>
              </a:cxnLst>
              <a:rect l="f79" t="f82" r="f80" b="f81"/>
              <a:pathLst>
                <a:path w="77069" h="33145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5" y="f5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8"/>
                  </a:lnTo>
                  <a:lnTo>
                    <a:pt x="f19" y="f20"/>
                  </a:lnTo>
                  <a:lnTo>
                    <a:pt x="f21" y="f20"/>
                  </a:ln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8" name="Freeform: Shape 132">
              <a:extLst>
                <a:ext uri="{FF2B5EF4-FFF2-40B4-BE49-F238E27FC236}">
                  <a16:creationId xmlns:a16="http://schemas.microsoft.com/office/drawing/2014/main" id="{3FF85488-DE79-AAE3-FA5B-BA95E4FC5055}"/>
                </a:ext>
              </a:extLst>
            </p:cNvPr>
            <p:cNvSpPr/>
            <p:nvPr/>
          </p:nvSpPr>
          <p:spPr>
            <a:xfrm>
              <a:off x="11033543" y="639787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29" name="Freeform: Shape 133">
              <a:extLst>
                <a:ext uri="{FF2B5EF4-FFF2-40B4-BE49-F238E27FC236}">
                  <a16:creationId xmlns:a16="http://schemas.microsoft.com/office/drawing/2014/main" id="{5CB67458-48EC-BA6D-E2A9-F8119FC15FDF}"/>
                </a:ext>
              </a:extLst>
            </p:cNvPr>
            <p:cNvSpPr/>
            <p:nvPr/>
          </p:nvSpPr>
          <p:spPr>
            <a:xfrm>
              <a:off x="11032647" y="641305"/>
              <a:ext cx="12691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56"/>
                <a:gd name="f8" fmla="val 127"/>
                <a:gd name="f9" fmla="+- 0 0 -90"/>
                <a:gd name="f10" fmla="*/ f3 1 12696"/>
                <a:gd name="f11" fmla="*/ f4 1 5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56"/>
                <a:gd name="f21" fmla="*/ 0 f17 1"/>
                <a:gd name="f22" fmla="*/ 0 f16 1"/>
                <a:gd name="f23" fmla="+- f18 0 f1"/>
                <a:gd name="f24" fmla="*/ f21 1 12696"/>
                <a:gd name="f25" fmla="*/ f22 1 56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2696" h="5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0" name="Freeform: Shape 134">
              <a:extLst>
                <a:ext uri="{FF2B5EF4-FFF2-40B4-BE49-F238E27FC236}">
                  <a16:creationId xmlns:a16="http://schemas.microsoft.com/office/drawing/2014/main" id="{1C899AEE-675D-0325-2449-21675BA5CAB3}"/>
                </a:ext>
              </a:extLst>
            </p:cNvPr>
            <p:cNvSpPr/>
            <p:nvPr/>
          </p:nvSpPr>
          <p:spPr>
            <a:xfrm>
              <a:off x="11034046" y="644734"/>
              <a:ext cx="8887" cy="823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7"/>
                <a:gd name="f7" fmla="val 82401"/>
                <a:gd name="f8" fmla="val 5206"/>
                <a:gd name="f9" fmla="val 81259"/>
                <a:gd name="f10" fmla="val 8888"/>
                <a:gd name="f11" fmla="val 82402"/>
                <a:gd name="f12" fmla="val 5460"/>
                <a:gd name="f13" fmla="val 1778"/>
                <a:gd name="f14" fmla="val 3301"/>
                <a:gd name="f15" fmla="val 1016"/>
                <a:gd name="f16" fmla="val 2666"/>
                <a:gd name="f17" fmla="val 889"/>
                <a:gd name="f18" fmla="val 78974"/>
                <a:gd name="f19" fmla="val 7110"/>
                <a:gd name="f20" fmla="val 81132"/>
                <a:gd name="f21" fmla="+- 0 0 -90"/>
                <a:gd name="f22" fmla="*/ f3 1 8887"/>
                <a:gd name="f23" fmla="*/ f4 1 8240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8887"/>
                <a:gd name="f32" fmla="*/ f28 1 82401"/>
                <a:gd name="f33" fmla="*/ 5206 f29 1"/>
                <a:gd name="f34" fmla="*/ 81259 f28 1"/>
                <a:gd name="f35" fmla="*/ 8888 f29 1"/>
                <a:gd name="f36" fmla="*/ 82402 f28 1"/>
                <a:gd name="f37" fmla="*/ 5460 f28 1"/>
                <a:gd name="f38" fmla="*/ 1778 f29 1"/>
                <a:gd name="f39" fmla="*/ 3301 f28 1"/>
                <a:gd name="f40" fmla="*/ 1016 f29 1"/>
                <a:gd name="f41" fmla="*/ 0 f29 1"/>
                <a:gd name="f42" fmla="*/ 2666 f28 1"/>
                <a:gd name="f43" fmla="*/ 1778 f28 1"/>
                <a:gd name="f44" fmla="*/ 889 f28 1"/>
                <a:gd name="f45" fmla="*/ 0 f28 1"/>
                <a:gd name="f46" fmla="*/ 78974 f28 1"/>
                <a:gd name="f47" fmla="*/ 7110 f29 1"/>
                <a:gd name="f48" fmla="*/ 81132 f28 1"/>
                <a:gd name="f49" fmla="+- f30 0 f1"/>
                <a:gd name="f50" fmla="*/ f33 1 8887"/>
                <a:gd name="f51" fmla="*/ f34 1 82401"/>
                <a:gd name="f52" fmla="*/ f35 1 8887"/>
                <a:gd name="f53" fmla="*/ f36 1 82401"/>
                <a:gd name="f54" fmla="*/ f37 1 82401"/>
                <a:gd name="f55" fmla="*/ f38 1 8887"/>
                <a:gd name="f56" fmla="*/ f39 1 82401"/>
                <a:gd name="f57" fmla="*/ f40 1 8887"/>
                <a:gd name="f58" fmla="*/ f41 1 8887"/>
                <a:gd name="f59" fmla="*/ f42 1 82401"/>
                <a:gd name="f60" fmla="*/ f43 1 82401"/>
                <a:gd name="f61" fmla="*/ f44 1 82401"/>
                <a:gd name="f62" fmla="*/ f45 1 82401"/>
                <a:gd name="f63" fmla="*/ f46 1 82401"/>
                <a:gd name="f64" fmla="*/ f47 1 8887"/>
                <a:gd name="f65" fmla="*/ f48 1 82401"/>
                <a:gd name="f66" fmla="*/ f24 1 f31"/>
                <a:gd name="f67" fmla="*/ f25 1 f31"/>
                <a:gd name="f68" fmla="*/ f24 1 f32"/>
                <a:gd name="f69" fmla="*/ f26 1 f32"/>
                <a:gd name="f70" fmla="*/ f50 1 f31"/>
                <a:gd name="f71" fmla="*/ f51 1 f32"/>
                <a:gd name="f72" fmla="*/ f52 1 f31"/>
                <a:gd name="f73" fmla="*/ f53 1 f32"/>
                <a:gd name="f74" fmla="*/ f54 1 f32"/>
                <a:gd name="f75" fmla="*/ f55 1 f31"/>
                <a:gd name="f76" fmla="*/ f56 1 f32"/>
                <a:gd name="f77" fmla="*/ f57 1 f31"/>
                <a:gd name="f78" fmla="*/ f58 1 f31"/>
                <a:gd name="f79" fmla="*/ f59 1 f32"/>
                <a:gd name="f80" fmla="*/ f60 1 f32"/>
                <a:gd name="f81" fmla="*/ f61 1 f32"/>
                <a:gd name="f82" fmla="*/ f62 1 f32"/>
                <a:gd name="f83" fmla="*/ f63 1 f32"/>
                <a:gd name="f84" fmla="*/ f64 1 f31"/>
                <a:gd name="f85" fmla="*/ f65 1 f32"/>
                <a:gd name="f86" fmla="*/ f66 f22 1"/>
                <a:gd name="f87" fmla="*/ f67 f22 1"/>
                <a:gd name="f88" fmla="*/ f69 f23 1"/>
                <a:gd name="f89" fmla="*/ f68 f23 1"/>
                <a:gd name="f90" fmla="*/ f70 f22 1"/>
                <a:gd name="f91" fmla="*/ f71 f23 1"/>
                <a:gd name="f92" fmla="*/ f72 f22 1"/>
                <a:gd name="f93" fmla="*/ f73 f23 1"/>
                <a:gd name="f94" fmla="*/ f74 f23 1"/>
                <a:gd name="f95" fmla="*/ f75 f22 1"/>
                <a:gd name="f96" fmla="*/ f76 f23 1"/>
                <a:gd name="f97" fmla="*/ f77 f22 1"/>
                <a:gd name="f98" fmla="*/ f78 f22 1"/>
                <a:gd name="f99" fmla="*/ f79 f23 1"/>
                <a:gd name="f100" fmla="*/ f80 f23 1"/>
                <a:gd name="f101" fmla="*/ f81 f23 1"/>
                <a:gd name="f102" fmla="*/ f82 f23 1"/>
                <a:gd name="f103" fmla="*/ f83 f23 1"/>
                <a:gd name="f104" fmla="*/ f84 f22 1"/>
                <a:gd name="f105" fmla="*/ f8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2" y="f94"/>
                </a:cxn>
                <a:cxn ang="f49">
                  <a:pos x="f95" y="f96"/>
                </a:cxn>
                <a:cxn ang="f49">
                  <a:pos x="f95" y="f96"/>
                </a:cxn>
                <a:cxn ang="f49">
                  <a:pos x="f97" y="f96"/>
                </a:cxn>
                <a:cxn ang="f49">
                  <a:pos x="f98" y="f99"/>
                </a:cxn>
                <a:cxn ang="f49">
                  <a:pos x="f98" y="f99"/>
                </a:cxn>
                <a:cxn ang="f49">
                  <a:pos x="f98" y="f99"/>
                </a:cxn>
                <a:cxn ang="f49">
                  <a:pos x="f98" y="f100"/>
                </a:cxn>
                <a:cxn ang="f49">
                  <a:pos x="f98" y="f101"/>
                </a:cxn>
                <a:cxn ang="f49">
                  <a:pos x="f98" y="f102"/>
                </a:cxn>
                <a:cxn ang="f49">
                  <a:pos x="f98" y="f102"/>
                </a:cxn>
                <a:cxn ang="f49">
                  <a:pos x="f98" y="f102"/>
                </a:cxn>
                <a:cxn ang="f49">
                  <a:pos x="f98" y="f103"/>
                </a:cxn>
                <a:cxn ang="f49">
                  <a:pos x="f104" y="f105"/>
                </a:cxn>
              </a:cxnLst>
              <a:rect l="f86" t="f89" r="f87" b="f88"/>
              <a:pathLst>
                <a:path w="8887" h="82401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5" y="f14"/>
                  </a:lnTo>
                  <a:lnTo>
                    <a:pt x="f5" y="f16"/>
                  </a:lnTo>
                  <a:lnTo>
                    <a:pt x="f5" y="f16"/>
                  </a:lnTo>
                  <a:lnTo>
                    <a:pt x="f5" y="f16"/>
                  </a:lnTo>
                  <a:lnTo>
                    <a:pt x="f5" y="f13"/>
                  </a:lnTo>
                  <a:lnTo>
                    <a:pt x="f5" y="f17"/>
                  </a:lnTo>
                  <a:cubicBezTo>
                    <a:pt x="f5" y="f17"/>
                    <a:pt x="f5" y="f17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lnTo>
                    <a:pt x="f5" y="f18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1" name="Freeform: Shape 135">
              <a:extLst>
                <a:ext uri="{FF2B5EF4-FFF2-40B4-BE49-F238E27FC236}">
                  <a16:creationId xmlns:a16="http://schemas.microsoft.com/office/drawing/2014/main" id="{25A05057-47E8-5EF3-B34A-34EE7C9685B2}"/>
                </a:ext>
              </a:extLst>
            </p:cNvPr>
            <p:cNvSpPr/>
            <p:nvPr/>
          </p:nvSpPr>
          <p:spPr>
            <a:xfrm>
              <a:off x="11952405" y="923553"/>
              <a:ext cx="10533" cy="106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8"/>
                <a:gd name="f7" fmla="val 106404"/>
                <a:gd name="f8" fmla="val 10539"/>
                <a:gd name="f9" fmla="val 102336"/>
                <a:gd name="f10" fmla="val 101574"/>
                <a:gd name="f11" fmla="val 8761"/>
                <a:gd name="f12" fmla="val 1397"/>
                <a:gd name="f13" fmla="val 7822"/>
                <a:gd name="f14" fmla="val 2129"/>
                <a:gd name="f15" fmla="val 6653"/>
                <a:gd name="f16" fmla="val 2530"/>
                <a:gd name="f17" fmla="val 5460"/>
                <a:gd name="f18" fmla="val 2539"/>
                <a:gd name="f19" fmla="val 4876"/>
                <a:gd name="f20" fmla="val 2663"/>
                <a:gd name="f21" fmla="val 4266"/>
                <a:gd name="f22" fmla="val 3682"/>
                <a:gd name="f23" fmla="val 101447"/>
                <a:gd name="f24" fmla="val 139"/>
                <a:gd name="f25" fmla="val 104319"/>
                <a:gd name="f26" fmla="val 2577"/>
                <a:gd name="f27" fmla="val 106536"/>
                <a:gd name="f28" fmla="val 5447"/>
                <a:gd name="f29" fmla="val 106398"/>
                <a:gd name="f30" fmla="val 6438"/>
                <a:gd name="f31" fmla="val 106343"/>
                <a:gd name="f32" fmla="val 7390"/>
                <a:gd name="f33" fmla="val 106084"/>
                <a:gd name="f34" fmla="val 8253"/>
                <a:gd name="f35" fmla="val 105637"/>
                <a:gd name="f36" fmla="val 8938"/>
                <a:gd name="f37" fmla="val 105060"/>
                <a:gd name="f38" fmla="val 9459"/>
                <a:gd name="f39" fmla="val 104316"/>
                <a:gd name="f40" fmla="val 9777"/>
                <a:gd name="f41" fmla="val 103478"/>
                <a:gd name="f42" fmla="val 10069"/>
                <a:gd name="f43" fmla="val 103119"/>
                <a:gd name="f44" fmla="val 10322"/>
                <a:gd name="f45" fmla="val 102737"/>
                <a:gd name="f46" fmla="+- 0 0 -90"/>
                <a:gd name="f47" fmla="*/ f3 1 10538"/>
                <a:gd name="f48" fmla="*/ f4 1 106404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0538"/>
                <a:gd name="f57" fmla="*/ f53 1 106404"/>
                <a:gd name="f58" fmla="*/ 10539 f54 1"/>
                <a:gd name="f59" fmla="*/ 102336 f53 1"/>
                <a:gd name="f60" fmla="*/ 101574 f53 1"/>
                <a:gd name="f61" fmla="*/ 0 f53 1"/>
                <a:gd name="f62" fmla="*/ 8761 f54 1"/>
                <a:gd name="f63" fmla="*/ 1397 f53 1"/>
                <a:gd name="f64" fmla="*/ 5460 f54 1"/>
                <a:gd name="f65" fmla="*/ 2539 f53 1"/>
                <a:gd name="f66" fmla="*/ 3682 f54 1"/>
                <a:gd name="f67" fmla="*/ 0 f54 1"/>
                <a:gd name="f68" fmla="*/ 101447 f53 1"/>
                <a:gd name="f69" fmla="*/ 5447 f54 1"/>
                <a:gd name="f70" fmla="*/ 106398 f53 1"/>
                <a:gd name="f71" fmla="*/ 8253 f54 1"/>
                <a:gd name="f72" fmla="*/ 105637 f53 1"/>
                <a:gd name="f73" fmla="*/ 9777 f54 1"/>
                <a:gd name="f74" fmla="*/ 103478 f53 1"/>
                <a:gd name="f75" fmla="+- f55 0 f1"/>
                <a:gd name="f76" fmla="*/ f58 1 10538"/>
                <a:gd name="f77" fmla="*/ f59 1 106404"/>
                <a:gd name="f78" fmla="*/ f60 1 106404"/>
                <a:gd name="f79" fmla="*/ f61 1 106404"/>
                <a:gd name="f80" fmla="*/ f62 1 10538"/>
                <a:gd name="f81" fmla="*/ f63 1 106404"/>
                <a:gd name="f82" fmla="*/ f64 1 10538"/>
                <a:gd name="f83" fmla="*/ f65 1 106404"/>
                <a:gd name="f84" fmla="*/ f66 1 10538"/>
                <a:gd name="f85" fmla="*/ f67 1 10538"/>
                <a:gd name="f86" fmla="*/ f68 1 106404"/>
                <a:gd name="f87" fmla="*/ f69 1 10538"/>
                <a:gd name="f88" fmla="*/ f70 1 106404"/>
                <a:gd name="f89" fmla="*/ f71 1 10538"/>
                <a:gd name="f90" fmla="*/ f72 1 106404"/>
                <a:gd name="f91" fmla="*/ f73 1 10538"/>
                <a:gd name="f92" fmla="*/ f74 1 106404"/>
                <a:gd name="f93" fmla="*/ f49 1 f56"/>
                <a:gd name="f94" fmla="*/ f50 1 f56"/>
                <a:gd name="f95" fmla="*/ f49 1 f57"/>
                <a:gd name="f96" fmla="*/ f51 1 f57"/>
                <a:gd name="f97" fmla="*/ f76 1 f56"/>
                <a:gd name="f98" fmla="*/ f77 1 f57"/>
                <a:gd name="f99" fmla="*/ f78 1 f57"/>
                <a:gd name="f100" fmla="*/ f79 1 f57"/>
                <a:gd name="f101" fmla="*/ f80 1 f56"/>
                <a:gd name="f102" fmla="*/ f81 1 f57"/>
                <a:gd name="f103" fmla="*/ f82 1 f56"/>
                <a:gd name="f104" fmla="*/ f83 1 f57"/>
                <a:gd name="f105" fmla="*/ f84 1 f56"/>
                <a:gd name="f106" fmla="*/ f85 1 f56"/>
                <a:gd name="f107" fmla="*/ f86 1 f57"/>
                <a:gd name="f108" fmla="*/ f87 1 f56"/>
                <a:gd name="f109" fmla="*/ f88 1 f57"/>
                <a:gd name="f110" fmla="*/ f89 1 f56"/>
                <a:gd name="f111" fmla="*/ f90 1 f57"/>
                <a:gd name="f112" fmla="*/ f91 1 f56"/>
                <a:gd name="f113" fmla="*/ f92 1 f57"/>
                <a:gd name="f114" fmla="*/ f93 f47 1"/>
                <a:gd name="f115" fmla="*/ f94 f47 1"/>
                <a:gd name="f116" fmla="*/ f96 f48 1"/>
                <a:gd name="f117" fmla="*/ f95 f48 1"/>
                <a:gd name="f118" fmla="*/ f97 f47 1"/>
                <a:gd name="f119" fmla="*/ f98 f48 1"/>
                <a:gd name="f120" fmla="*/ f99 f48 1"/>
                <a:gd name="f121" fmla="*/ f100 f48 1"/>
                <a:gd name="f122" fmla="*/ f101 f47 1"/>
                <a:gd name="f123" fmla="*/ f102 f48 1"/>
                <a:gd name="f124" fmla="*/ f103 f47 1"/>
                <a:gd name="f125" fmla="*/ f104 f48 1"/>
                <a:gd name="f126" fmla="*/ f105 f47 1"/>
                <a:gd name="f127" fmla="*/ f106 f47 1"/>
                <a:gd name="f128" fmla="*/ f107 f48 1"/>
                <a:gd name="f129" fmla="*/ f108 f47 1"/>
                <a:gd name="f130" fmla="*/ f109 f48 1"/>
                <a:gd name="f131" fmla="*/ f110 f47 1"/>
                <a:gd name="f132" fmla="*/ f111 f48 1"/>
                <a:gd name="f133" fmla="*/ f112 f47 1"/>
                <a:gd name="f134" fmla="*/ f113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18" y="f119"/>
                </a:cxn>
                <a:cxn ang="f75">
                  <a:pos x="f118" y="f120"/>
                </a:cxn>
                <a:cxn ang="f75">
                  <a:pos x="f118" y="f121"/>
                </a:cxn>
                <a:cxn ang="f75">
                  <a:pos x="f122" y="f123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5"/>
                </a:cxn>
                <a:cxn ang="f75">
                  <a:pos x="f127" y="f123"/>
                </a:cxn>
                <a:cxn ang="f75">
                  <a:pos x="f127" y="f128"/>
                </a:cxn>
                <a:cxn ang="f75">
                  <a:pos x="f129" y="f130"/>
                </a:cxn>
                <a:cxn ang="f75">
                  <a:pos x="f124" y="f130"/>
                </a:cxn>
                <a:cxn ang="f75">
                  <a:pos x="f131" y="f132"/>
                </a:cxn>
                <a:cxn ang="f75">
                  <a:pos x="f131" y="f132"/>
                </a:cxn>
                <a:cxn ang="f75">
                  <a:pos x="f131" y="f132"/>
                </a:cxn>
                <a:cxn ang="f75">
                  <a:pos x="f133" y="f134"/>
                </a:cxn>
                <a:cxn ang="f75">
                  <a:pos x="f118" y="f119"/>
                </a:cxn>
              </a:cxnLst>
              <a:rect l="f114" t="f117" r="f115" b="f116"/>
              <a:pathLst>
                <a:path w="10538" h="106404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5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22" y="f18"/>
                  </a:cubicBezTo>
                  <a:lnTo>
                    <a:pt x="f5" y="f12"/>
                  </a:lnTo>
                  <a:lnTo>
                    <a:pt x="f5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28" y="f29"/>
                    <a:pt x="f17" y="f29"/>
                    <a:pt x="f17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2" name="Freeform: Shape 136">
              <a:extLst>
                <a:ext uri="{FF2B5EF4-FFF2-40B4-BE49-F238E27FC236}">
                  <a16:creationId xmlns:a16="http://schemas.microsoft.com/office/drawing/2014/main" id="{E3C86C9F-6C9D-CF6D-7044-1607BD302A51}"/>
                </a:ext>
              </a:extLst>
            </p:cNvPr>
            <p:cNvSpPr/>
            <p:nvPr/>
          </p:nvSpPr>
          <p:spPr>
            <a:xfrm>
              <a:off x="11032473" y="640930"/>
              <a:ext cx="4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761"/>
                <a:gd name="f8" fmla="val 48"/>
                <a:gd name="f9" fmla="val 762"/>
                <a:gd name="f10" fmla="val -16"/>
                <a:gd name="f11" fmla="val 512"/>
                <a:gd name="f12" fmla="val 250"/>
                <a:gd name="f13" fmla="+- 0 0 -90"/>
                <a:gd name="f14" fmla="*/ f3 1 47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761"/>
                <a:gd name="f25" fmla="*/ 48 f21 1"/>
                <a:gd name="f26" fmla="*/ 762 f20 1"/>
                <a:gd name="f27" fmla="*/ 0 f20 1"/>
                <a:gd name="f28" fmla="+- f22 0 f1"/>
                <a:gd name="f29" fmla="*/ f25 1 47"/>
                <a:gd name="f30" fmla="*/ f26 1 761"/>
                <a:gd name="f31" fmla="*/ f27 1 761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</a:cxnLst>
              <a:rect l="f39" t="f42" r="f40" b="f41"/>
              <a:pathLst>
                <a:path w="47" h="761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3" name="Freeform: Shape 137">
              <a:extLst>
                <a:ext uri="{FF2B5EF4-FFF2-40B4-BE49-F238E27FC236}">
                  <a16:creationId xmlns:a16="http://schemas.microsoft.com/office/drawing/2014/main" id="{9A7D81F1-7694-2142-3C97-692EC6FF13FF}"/>
                </a:ext>
              </a:extLst>
            </p:cNvPr>
            <p:cNvSpPr/>
            <p:nvPr/>
          </p:nvSpPr>
          <p:spPr>
            <a:xfrm>
              <a:off x="11033543" y="639915"/>
              <a:ext cx="758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7"/>
                <a:gd name="f8" fmla="val 762"/>
                <a:gd name="f9" fmla="+- 0 0 -90"/>
                <a:gd name="f10" fmla="*/ f3 1 761"/>
                <a:gd name="f11" fmla="*/ f4 1 761"/>
                <a:gd name="f12" fmla="val f5"/>
                <a:gd name="f13" fmla="val f6"/>
                <a:gd name="f14" fmla="*/ f9 f0 1"/>
                <a:gd name="f15" fmla="+- f13 0 f12"/>
                <a:gd name="f16" fmla="*/ f14 1 f2"/>
                <a:gd name="f17" fmla="*/ f15 1 761"/>
                <a:gd name="f18" fmla="*/ 0 f15 1"/>
                <a:gd name="f19" fmla="*/ 127 f15 1"/>
                <a:gd name="f20" fmla="*/ 762 f15 1"/>
                <a:gd name="f21" fmla="+- f16 0 f1"/>
                <a:gd name="f22" fmla="*/ f18 1 761"/>
                <a:gd name="f23" fmla="*/ f19 1 761"/>
                <a:gd name="f24" fmla="*/ f20 1 761"/>
                <a:gd name="f25" fmla="*/ f12 1 f17"/>
                <a:gd name="f26" fmla="*/ f13 1 f17"/>
                <a:gd name="f27" fmla="*/ f22 1 f17"/>
                <a:gd name="f28" fmla="*/ f23 1 f17"/>
                <a:gd name="f29" fmla="*/ f24 1 f17"/>
                <a:gd name="f30" fmla="*/ f25 f10 1"/>
                <a:gd name="f31" fmla="*/ f26 f10 1"/>
                <a:gd name="f32" fmla="*/ f26 f11 1"/>
                <a:gd name="f33" fmla="*/ f25 f11 1"/>
                <a:gd name="f34" fmla="*/ f27 f10 1"/>
                <a:gd name="f35" fmla="*/ f28 f11 1"/>
                <a:gd name="f36" fmla="*/ f29 f11 1"/>
                <a:gd name="f37" fmla="*/ f29 f10 1"/>
                <a:gd name="f38" fmla="*/ f2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1">
                  <a:pos x="f34" y="f35"/>
                </a:cxn>
                <a:cxn ang="f21">
                  <a:pos x="f34" y="f36"/>
                </a:cxn>
                <a:cxn ang="f21">
                  <a:pos x="f37" y="f38"/>
                </a:cxn>
              </a:cxnLst>
              <a:rect l="f30" t="f33" r="f31" b="f32"/>
              <a:pathLst>
                <a:path w="761" h="761">
                  <a:moveTo>
                    <a:pt x="f5" y="f7"/>
                  </a:moveTo>
                  <a:lnTo>
                    <a:pt x="f5" y="f8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4" name="Freeform: Shape 138">
              <a:extLst>
                <a:ext uri="{FF2B5EF4-FFF2-40B4-BE49-F238E27FC236}">
                  <a16:creationId xmlns:a16="http://schemas.microsoft.com/office/drawing/2014/main" id="{CD3F2F09-29CA-20CA-2007-A24524F5E912}"/>
                </a:ext>
              </a:extLst>
            </p:cNvPr>
            <p:cNvSpPr/>
            <p:nvPr/>
          </p:nvSpPr>
          <p:spPr>
            <a:xfrm>
              <a:off x="11957745" y="925336"/>
              <a:ext cx="330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1142"/>
                <a:gd name="f8" fmla="val 2362"/>
                <a:gd name="f9" fmla="val 733"/>
                <a:gd name="f10" fmla="val 1193"/>
                <a:gd name="f11" fmla="val 1134"/>
                <a:gd name="f12" fmla="val 1143"/>
                <a:gd name="f13" fmla="+- 0 0 -90"/>
                <a:gd name="f14" fmla="*/ f3 1 3301"/>
                <a:gd name="f15" fmla="*/ f4 1 114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301"/>
                <a:gd name="f24" fmla="*/ f20 1 1142"/>
                <a:gd name="f25" fmla="*/ 3301 f21 1"/>
                <a:gd name="f26" fmla="*/ 0 f20 1"/>
                <a:gd name="f27" fmla="*/ 0 f21 1"/>
                <a:gd name="f28" fmla="*/ 1143 f20 1"/>
                <a:gd name="f29" fmla="+- f22 0 f1"/>
                <a:gd name="f30" fmla="*/ f25 1 3301"/>
                <a:gd name="f31" fmla="*/ f26 1 1142"/>
                <a:gd name="f32" fmla="*/ f27 1 3301"/>
                <a:gd name="f33" fmla="*/ f28 1 1142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3301" h="1142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0" y="f11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5" name="Freeform: Shape 139">
              <a:extLst>
                <a:ext uri="{FF2B5EF4-FFF2-40B4-BE49-F238E27FC236}">
                  <a16:creationId xmlns:a16="http://schemas.microsoft.com/office/drawing/2014/main" id="{51C964CD-C1C6-0485-F68D-C9B70CF27D7E}"/>
                </a:ext>
              </a:extLst>
            </p:cNvPr>
            <p:cNvSpPr/>
            <p:nvPr/>
          </p:nvSpPr>
          <p:spPr>
            <a:xfrm>
              <a:off x="11035573" y="641305"/>
              <a:ext cx="921916" cy="2852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1917"/>
                <a:gd name="f7" fmla="val 285260"/>
                <a:gd name="f8" fmla="val 918489"/>
                <a:gd name="f9" fmla="val 276661"/>
                <a:gd name="f10" fmla="val 920901"/>
                <a:gd name="f11" fmla="val 274757"/>
                <a:gd name="f12" fmla="val 12571"/>
                <a:gd name="f13" fmla="val 5587"/>
                <a:gd name="f14" fmla="val 5714"/>
                <a:gd name="f15" fmla="val 4571"/>
                <a:gd name="f16" fmla="val 6502"/>
                <a:gd name="f17" fmla="val 3327"/>
                <a:gd name="f18" fmla="val 6946"/>
                <a:gd name="f19" fmla="val 2032"/>
                <a:gd name="f20" fmla="val 6983"/>
                <a:gd name="f21" fmla="val 1359"/>
                <a:gd name="f22" fmla="val 7054"/>
                <a:gd name="f23" fmla="val 673"/>
                <a:gd name="f24" fmla="val 7110"/>
                <a:gd name="f25" fmla="val 9142"/>
                <a:gd name="f26" fmla="val 916458"/>
                <a:gd name="f27" fmla="val 284025"/>
                <a:gd name="f28" fmla="val 920139"/>
                <a:gd name="f29" fmla="val 285168"/>
                <a:gd name="f30" fmla="val 920724"/>
                <a:gd name="f31" fmla="val 285291"/>
                <a:gd name="f32" fmla="val 921333"/>
                <a:gd name="f33" fmla="val 920394"/>
                <a:gd name="f34" fmla="val 285226"/>
                <a:gd name="f35" fmla="val 918908"/>
                <a:gd name="f36" fmla="val 284625"/>
                <a:gd name="f37" fmla="val 917854"/>
                <a:gd name="f38" fmla="val 283517"/>
                <a:gd name="f39" fmla="val 916114"/>
                <a:gd name="f40" fmla="val 281689"/>
                <a:gd name="f41" fmla="val 916190"/>
                <a:gd name="f42" fmla="val 278796"/>
                <a:gd name="f43" fmla="val 918019"/>
                <a:gd name="f44" fmla="val 277055"/>
                <a:gd name="f45" fmla="val 918159"/>
                <a:gd name="f46" fmla="val 276914"/>
                <a:gd name="f47" fmla="val 918324"/>
                <a:gd name="f48" fmla="val 276782"/>
                <a:gd name="f49" fmla="+- 0 0 -90"/>
                <a:gd name="f50" fmla="*/ f3 1 921917"/>
                <a:gd name="f51" fmla="*/ f4 1 285260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921917"/>
                <a:gd name="f60" fmla="*/ f56 1 285260"/>
                <a:gd name="f61" fmla="*/ 918489 f57 1"/>
                <a:gd name="f62" fmla="*/ 276661 f56 1"/>
                <a:gd name="f63" fmla="*/ 920901 f57 1"/>
                <a:gd name="f64" fmla="*/ 274757 f56 1"/>
                <a:gd name="f65" fmla="*/ 12571 f57 1"/>
                <a:gd name="f66" fmla="*/ 0 f56 1"/>
                <a:gd name="f67" fmla="*/ 5587 f57 1"/>
                <a:gd name="f68" fmla="*/ 5714 f56 1"/>
                <a:gd name="f69" fmla="*/ 2032 f57 1"/>
                <a:gd name="f70" fmla="*/ 6983 f56 1"/>
                <a:gd name="f71" fmla="*/ 0 f57 1"/>
                <a:gd name="f72" fmla="*/ 7110 f57 1"/>
                <a:gd name="f73" fmla="*/ 9142 f56 1"/>
                <a:gd name="f74" fmla="*/ 916458 f57 1"/>
                <a:gd name="f75" fmla="*/ 284025 f56 1"/>
                <a:gd name="f76" fmla="*/ 920139 f57 1"/>
                <a:gd name="f77" fmla="*/ 285168 f56 1"/>
                <a:gd name="f78" fmla="*/ 921917 f57 1"/>
                <a:gd name="f79" fmla="*/ 917854 f57 1"/>
                <a:gd name="f80" fmla="*/ 283517 f56 1"/>
                <a:gd name="f81" fmla="*/ 918019 f57 1"/>
                <a:gd name="f82" fmla="*/ 277055 f56 1"/>
                <a:gd name="f83" fmla="+- f58 0 f1"/>
                <a:gd name="f84" fmla="*/ f61 1 921917"/>
                <a:gd name="f85" fmla="*/ f62 1 285260"/>
                <a:gd name="f86" fmla="*/ f63 1 921917"/>
                <a:gd name="f87" fmla="*/ f64 1 285260"/>
                <a:gd name="f88" fmla="*/ f65 1 921917"/>
                <a:gd name="f89" fmla="*/ f66 1 285260"/>
                <a:gd name="f90" fmla="*/ f67 1 921917"/>
                <a:gd name="f91" fmla="*/ f68 1 285260"/>
                <a:gd name="f92" fmla="*/ f69 1 921917"/>
                <a:gd name="f93" fmla="*/ f70 1 285260"/>
                <a:gd name="f94" fmla="*/ f71 1 921917"/>
                <a:gd name="f95" fmla="*/ f72 1 921917"/>
                <a:gd name="f96" fmla="*/ f73 1 285260"/>
                <a:gd name="f97" fmla="*/ f74 1 921917"/>
                <a:gd name="f98" fmla="*/ f75 1 285260"/>
                <a:gd name="f99" fmla="*/ f76 1 921917"/>
                <a:gd name="f100" fmla="*/ f77 1 285260"/>
                <a:gd name="f101" fmla="*/ f78 1 921917"/>
                <a:gd name="f102" fmla="*/ f79 1 921917"/>
                <a:gd name="f103" fmla="*/ f80 1 285260"/>
                <a:gd name="f104" fmla="*/ f81 1 921917"/>
                <a:gd name="f105" fmla="*/ f82 1 285260"/>
                <a:gd name="f106" fmla="*/ f52 1 f59"/>
                <a:gd name="f107" fmla="*/ f53 1 f59"/>
                <a:gd name="f108" fmla="*/ f52 1 f60"/>
                <a:gd name="f109" fmla="*/ f54 1 f60"/>
                <a:gd name="f110" fmla="*/ f84 1 f59"/>
                <a:gd name="f111" fmla="*/ f85 1 f60"/>
                <a:gd name="f112" fmla="*/ f86 1 f59"/>
                <a:gd name="f113" fmla="*/ f87 1 f60"/>
                <a:gd name="f114" fmla="*/ f88 1 f59"/>
                <a:gd name="f115" fmla="*/ f89 1 f60"/>
                <a:gd name="f116" fmla="*/ f90 1 f59"/>
                <a:gd name="f117" fmla="*/ f91 1 f60"/>
                <a:gd name="f118" fmla="*/ f92 1 f59"/>
                <a:gd name="f119" fmla="*/ f93 1 f60"/>
                <a:gd name="f120" fmla="*/ f94 1 f59"/>
                <a:gd name="f121" fmla="*/ f95 1 f59"/>
                <a:gd name="f122" fmla="*/ f96 1 f60"/>
                <a:gd name="f123" fmla="*/ f97 1 f59"/>
                <a:gd name="f124" fmla="*/ f98 1 f60"/>
                <a:gd name="f125" fmla="*/ f99 1 f59"/>
                <a:gd name="f126" fmla="*/ f100 1 f60"/>
                <a:gd name="f127" fmla="*/ f101 1 f59"/>
                <a:gd name="f128" fmla="*/ f102 1 f59"/>
                <a:gd name="f129" fmla="*/ f103 1 f60"/>
                <a:gd name="f130" fmla="*/ f104 1 f59"/>
                <a:gd name="f131" fmla="*/ f105 1 f60"/>
                <a:gd name="f132" fmla="*/ f106 f50 1"/>
                <a:gd name="f133" fmla="*/ f107 f50 1"/>
                <a:gd name="f134" fmla="*/ f109 f51 1"/>
                <a:gd name="f135" fmla="*/ f108 f51 1"/>
                <a:gd name="f136" fmla="*/ f110 f50 1"/>
                <a:gd name="f137" fmla="*/ f111 f51 1"/>
                <a:gd name="f138" fmla="*/ f112 f50 1"/>
                <a:gd name="f139" fmla="*/ f113 f51 1"/>
                <a:gd name="f140" fmla="*/ f114 f50 1"/>
                <a:gd name="f141" fmla="*/ f115 f51 1"/>
                <a:gd name="f142" fmla="*/ f116 f50 1"/>
                <a:gd name="f143" fmla="*/ f117 f51 1"/>
                <a:gd name="f144" fmla="*/ f118 f50 1"/>
                <a:gd name="f145" fmla="*/ f119 f51 1"/>
                <a:gd name="f146" fmla="*/ f120 f50 1"/>
                <a:gd name="f147" fmla="*/ f121 f50 1"/>
                <a:gd name="f148" fmla="*/ f122 f51 1"/>
                <a:gd name="f149" fmla="*/ f123 f50 1"/>
                <a:gd name="f150" fmla="*/ f124 f51 1"/>
                <a:gd name="f151" fmla="*/ f125 f50 1"/>
                <a:gd name="f152" fmla="*/ f126 f51 1"/>
                <a:gd name="f153" fmla="*/ f127 f50 1"/>
                <a:gd name="f154" fmla="*/ f128 f50 1"/>
                <a:gd name="f155" fmla="*/ f129 f51 1"/>
                <a:gd name="f156" fmla="*/ f130 f50 1"/>
                <a:gd name="f157" fmla="*/ f131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5"/>
                </a:cxn>
                <a:cxn ang="f83">
                  <a:pos x="f146" y="f145"/>
                </a:cxn>
                <a:cxn ang="f83">
                  <a:pos x="f147" y="f148"/>
                </a:cxn>
                <a:cxn ang="f83">
                  <a:pos x="f149" y="f150"/>
                </a:cxn>
                <a:cxn ang="f83">
                  <a:pos x="f151" y="f152"/>
                </a:cxn>
                <a:cxn ang="f83">
                  <a:pos x="f153" y="f152"/>
                </a:cxn>
                <a:cxn ang="f83">
                  <a:pos x="f154" y="f155"/>
                </a:cxn>
                <a:cxn ang="f83">
                  <a:pos x="f156" y="f157"/>
                </a:cxn>
                <a:cxn ang="f83">
                  <a:pos x="f136" y="f137"/>
                </a:cxn>
              </a:cxnLst>
              <a:rect l="f132" t="f135" r="f133" b="f134"/>
              <a:pathLst>
                <a:path w="921917" h="285260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2"/>
                    <a:pt x="f5" y="f20"/>
                  </a:cubicBezTo>
                  <a:lnTo>
                    <a:pt x="f5" y="f20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1"/>
                    <a:pt x="f6" y="f29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6" name="Freeform: Shape 140">
              <a:extLst>
                <a:ext uri="{FF2B5EF4-FFF2-40B4-BE49-F238E27FC236}">
                  <a16:creationId xmlns:a16="http://schemas.microsoft.com/office/drawing/2014/main" id="{8E12290D-3CCF-4805-C946-B223086B08B1}"/>
                </a:ext>
              </a:extLst>
            </p:cNvPr>
            <p:cNvSpPr/>
            <p:nvPr/>
          </p:nvSpPr>
          <p:spPr>
            <a:xfrm>
              <a:off x="11032272" y="496820"/>
              <a:ext cx="180548" cy="1499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548"/>
                <a:gd name="f7" fmla="val 150001"/>
                <a:gd name="f8" fmla="val 147536"/>
                <a:gd name="f9" fmla="val 148424"/>
                <a:gd name="f10" fmla="val 149313"/>
                <a:gd name="f11" fmla="val 1015"/>
                <a:gd name="f12" fmla="val 149948"/>
                <a:gd name="f13" fmla="val 1777"/>
                <a:gd name="f14" fmla="val 2450"/>
                <a:gd name="f15" fmla="val 150019"/>
                <a:gd name="f16" fmla="val 3135"/>
                <a:gd name="f17" fmla="val 3809"/>
                <a:gd name="f18" fmla="val 5104"/>
                <a:gd name="f19" fmla="val 149911"/>
                <a:gd name="f20" fmla="val 6348"/>
                <a:gd name="f21" fmla="val 149467"/>
                <a:gd name="f22" fmla="val 7364"/>
                <a:gd name="f23" fmla="val 148678"/>
                <a:gd name="f24" fmla="val 14347"/>
                <a:gd name="f25" fmla="val 142965"/>
                <a:gd name="f26" fmla="val 7872"/>
                <a:gd name="f27" fmla="val 179025"/>
                <a:gd name="f28" fmla="val 8507"/>
                <a:gd name="f29" fmla="val 176384"/>
                <a:gd name="f30" fmla="val 7784"/>
                <a:gd name="f31" fmla="val 174835"/>
                <a:gd name="f32" fmla="val 5061"/>
                <a:gd name="f33" fmla="val 175559"/>
                <a:gd name="f34" fmla="val 2423"/>
                <a:gd name="f35" fmla="val 175572"/>
                <a:gd name="f36" fmla="val 2377"/>
                <a:gd name="f37" fmla="val 175584"/>
                <a:gd name="f38" fmla="val 2331"/>
                <a:gd name="f39" fmla="val 175597"/>
                <a:gd name="f40" fmla="val 2285"/>
                <a:gd name="f41" fmla="val 175978"/>
                <a:gd name="f42" fmla="val 1308"/>
                <a:gd name="f43" fmla="val 176702"/>
                <a:gd name="f44" fmla="val 498"/>
                <a:gd name="f45" fmla="val 177628"/>
                <a:gd name="f46" fmla="val 1269"/>
                <a:gd name="f47" fmla="val 142838"/>
                <a:gd name="f48" fmla="val 508"/>
                <a:gd name="f49" fmla="val 143600"/>
                <a:gd name="f50" fmla="val 444"/>
                <a:gd name="f51" fmla="val 143850"/>
                <a:gd name="f52" fmla="val 144111"/>
                <a:gd name="f53" fmla="val 144362"/>
                <a:gd name="f54" fmla="val 470"/>
                <a:gd name="f55" fmla="val 144656"/>
                <a:gd name="f56" fmla="val 144956"/>
                <a:gd name="f57" fmla="val 145250"/>
                <a:gd name="f58" fmla="val 147155"/>
                <a:gd name="f59" fmla="+- 0 0 -90"/>
                <a:gd name="f60" fmla="*/ f3 1 180548"/>
                <a:gd name="f61" fmla="*/ f4 1 150001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180548"/>
                <a:gd name="f70" fmla="*/ f66 1 150001"/>
                <a:gd name="f71" fmla="*/ 0 f67 1"/>
                <a:gd name="f72" fmla="*/ 147536 f66 1"/>
                <a:gd name="f73" fmla="*/ 148424 f66 1"/>
                <a:gd name="f74" fmla="*/ 149313 f66 1"/>
                <a:gd name="f75" fmla="*/ 1015 f67 1"/>
                <a:gd name="f76" fmla="*/ 149948 f66 1"/>
                <a:gd name="f77" fmla="*/ 1777 f67 1"/>
                <a:gd name="f78" fmla="*/ 3809 f67 1"/>
                <a:gd name="f79" fmla="*/ 7364 f67 1"/>
                <a:gd name="f80" fmla="*/ 148678 f66 1"/>
                <a:gd name="f81" fmla="*/ 14347 f67 1"/>
                <a:gd name="f82" fmla="*/ 142965 f66 1"/>
                <a:gd name="f83" fmla="*/ 180548 f67 1"/>
                <a:gd name="f84" fmla="*/ 7872 f66 1"/>
                <a:gd name="f85" fmla="*/ 179025 f67 1"/>
                <a:gd name="f86" fmla="*/ 8507 f66 1"/>
                <a:gd name="f87" fmla="*/ 175559 f67 1"/>
                <a:gd name="f88" fmla="*/ 2423 f66 1"/>
                <a:gd name="f89" fmla="*/ 175597 f67 1"/>
                <a:gd name="f90" fmla="*/ 2285 f66 1"/>
                <a:gd name="f91" fmla="*/ 177628 f67 1"/>
                <a:gd name="f92" fmla="*/ 0 f66 1"/>
                <a:gd name="f93" fmla="*/ 1269 f67 1"/>
                <a:gd name="f94" fmla="*/ 142838 f66 1"/>
                <a:gd name="f95" fmla="*/ 508 f67 1"/>
                <a:gd name="f96" fmla="*/ 143600 f66 1"/>
                <a:gd name="f97" fmla="*/ 144362 f66 1"/>
                <a:gd name="f98" fmla="*/ 145250 f66 1"/>
                <a:gd name="f99" fmla="+- f68 0 f1"/>
                <a:gd name="f100" fmla="*/ f71 1 180548"/>
                <a:gd name="f101" fmla="*/ f72 1 150001"/>
                <a:gd name="f102" fmla="*/ f73 1 150001"/>
                <a:gd name="f103" fmla="*/ f74 1 150001"/>
                <a:gd name="f104" fmla="*/ f75 1 180548"/>
                <a:gd name="f105" fmla="*/ f76 1 150001"/>
                <a:gd name="f106" fmla="*/ f77 1 180548"/>
                <a:gd name="f107" fmla="*/ f78 1 180548"/>
                <a:gd name="f108" fmla="*/ f79 1 180548"/>
                <a:gd name="f109" fmla="*/ f80 1 150001"/>
                <a:gd name="f110" fmla="*/ f81 1 180548"/>
                <a:gd name="f111" fmla="*/ f82 1 150001"/>
                <a:gd name="f112" fmla="*/ f83 1 180548"/>
                <a:gd name="f113" fmla="*/ f84 1 150001"/>
                <a:gd name="f114" fmla="*/ f85 1 180548"/>
                <a:gd name="f115" fmla="*/ f86 1 150001"/>
                <a:gd name="f116" fmla="*/ f87 1 180548"/>
                <a:gd name="f117" fmla="*/ f88 1 150001"/>
                <a:gd name="f118" fmla="*/ f89 1 180548"/>
                <a:gd name="f119" fmla="*/ f90 1 150001"/>
                <a:gd name="f120" fmla="*/ f91 1 180548"/>
                <a:gd name="f121" fmla="*/ f92 1 150001"/>
                <a:gd name="f122" fmla="*/ f93 1 180548"/>
                <a:gd name="f123" fmla="*/ f94 1 150001"/>
                <a:gd name="f124" fmla="*/ f95 1 180548"/>
                <a:gd name="f125" fmla="*/ f96 1 150001"/>
                <a:gd name="f126" fmla="*/ f97 1 150001"/>
                <a:gd name="f127" fmla="*/ f98 1 150001"/>
                <a:gd name="f128" fmla="*/ f62 1 f69"/>
                <a:gd name="f129" fmla="*/ f63 1 f69"/>
                <a:gd name="f130" fmla="*/ f62 1 f70"/>
                <a:gd name="f131" fmla="*/ f64 1 f70"/>
                <a:gd name="f132" fmla="*/ f100 1 f69"/>
                <a:gd name="f133" fmla="*/ f101 1 f70"/>
                <a:gd name="f134" fmla="*/ f102 1 f70"/>
                <a:gd name="f135" fmla="*/ f103 1 f70"/>
                <a:gd name="f136" fmla="*/ f104 1 f69"/>
                <a:gd name="f137" fmla="*/ f105 1 f70"/>
                <a:gd name="f138" fmla="*/ f106 1 f69"/>
                <a:gd name="f139" fmla="*/ f107 1 f69"/>
                <a:gd name="f140" fmla="*/ f108 1 f69"/>
                <a:gd name="f141" fmla="*/ f109 1 f70"/>
                <a:gd name="f142" fmla="*/ f110 1 f69"/>
                <a:gd name="f143" fmla="*/ f111 1 f70"/>
                <a:gd name="f144" fmla="*/ f112 1 f69"/>
                <a:gd name="f145" fmla="*/ f113 1 f70"/>
                <a:gd name="f146" fmla="*/ f114 1 f69"/>
                <a:gd name="f147" fmla="*/ f115 1 f70"/>
                <a:gd name="f148" fmla="*/ f116 1 f69"/>
                <a:gd name="f149" fmla="*/ f117 1 f70"/>
                <a:gd name="f150" fmla="*/ f118 1 f69"/>
                <a:gd name="f151" fmla="*/ f119 1 f70"/>
                <a:gd name="f152" fmla="*/ f120 1 f69"/>
                <a:gd name="f153" fmla="*/ f121 1 f70"/>
                <a:gd name="f154" fmla="*/ f122 1 f69"/>
                <a:gd name="f155" fmla="*/ f123 1 f70"/>
                <a:gd name="f156" fmla="*/ f124 1 f69"/>
                <a:gd name="f157" fmla="*/ f125 1 f70"/>
                <a:gd name="f158" fmla="*/ f126 1 f70"/>
                <a:gd name="f159" fmla="*/ f127 1 f70"/>
                <a:gd name="f160" fmla="*/ f128 f60 1"/>
                <a:gd name="f161" fmla="*/ f129 f60 1"/>
                <a:gd name="f162" fmla="*/ f131 f61 1"/>
                <a:gd name="f163" fmla="*/ f130 f61 1"/>
                <a:gd name="f164" fmla="*/ f132 f60 1"/>
                <a:gd name="f165" fmla="*/ f133 f61 1"/>
                <a:gd name="f166" fmla="*/ f134 f61 1"/>
                <a:gd name="f167" fmla="*/ f135 f61 1"/>
                <a:gd name="f168" fmla="*/ f136 f60 1"/>
                <a:gd name="f169" fmla="*/ f137 f61 1"/>
                <a:gd name="f170" fmla="*/ f138 f60 1"/>
                <a:gd name="f171" fmla="*/ f139 f60 1"/>
                <a:gd name="f172" fmla="*/ f140 f60 1"/>
                <a:gd name="f173" fmla="*/ f141 f61 1"/>
                <a:gd name="f174" fmla="*/ f142 f60 1"/>
                <a:gd name="f175" fmla="*/ f143 f61 1"/>
                <a:gd name="f176" fmla="*/ f144 f60 1"/>
                <a:gd name="f177" fmla="*/ f145 f61 1"/>
                <a:gd name="f178" fmla="*/ f146 f60 1"/>
                <a:gd name="f179" fmla="*/ f147 f61 1"/>
                <a:gd name="f180" fmla="*/ f148 f60 1"/>
                <a:gd name="f181" fmla="*/ f149 f61 1"/>
                <a:gd name="f182" fmla="*/ f150 f60 1"/>
                <a:gd name="f183" fmla="*/ f151 f61 1"/>
                <a:gd name="f184" fmla="*/ f152 f60 1"/>
                <a:gd name="f185" fmla="*/ f153 f61 1"/>
                <a:gd name="f186" fmla="*/ f154 f60 1"/>
                <a:gd name="f187" fmla="*/ f155 f61 1"/>
                <a:gd name="f188" fmla="*/ f156 f60 1"/>
                <a:gd name="f189" fmla="*/ f157 f61 1"/>
                <a:gd name="f190" fmla="*/ f158 f61 1"/>
                <a:gd name="f191" fmla="*/ f159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64" y="f165"/>
                </a:cxn>
                <a:cxn ang="f99">
                  <a:pos x="f164" y="f166"/>
                </a:cxn>
                <a:cxn ang="f99">
                  <a:pos x="f164" y="f167"/>
                </a:cxn>
                <a:cxn ang="f99">
                  <a:pos x="f164" y="f167"/>
                </a:cxn>
                <a:cxn ang="f99">
                  <a:pos x="f164" y="f167"/>
                </a:cxn>
                <a:cxn ang="f99">
                  <a:pos x="f168" y="f169"/>
                </a:cxn>
                <a:cxn ang="f99">
                  <a:pos x="f170" y="f169"/>
                </a:cxn>
                <a:cxn ang="f99">
                  <a:pos x="f171" y="f169"/>
                </a:cxn>
                <a:cxn ang="f99">
                  <a:pos x="f172" y="f173"/>
                </a:cxn>
                <a:cxn ang="f99">
                  <a:pos x="f174" y="f175"/>
                </a:cxn>
                <a:cxn ang="f99">
                  <a:pos x="f176" y="f177"/>
                </a:cxn>
                <a:cxn ang="f99">
                  <a:pos x="f178" y="f179"/>
                </a:cxn>
                <a:cxn ang="f99">
                  <a:pos x="f180" y="f181"/>
                </a:cxn>
                <a:cxn ang="f99">
                  <a:pos x="f182" y="f183"/>
                </a:cxn>
                <a:cxn ang="f99">
                  <a:pos x="f184" y="f185"/>
                </a:cxn>
                <a:cxn ang="f99">
                  <a:pos x="f184" y="f185"/>
                </a:cxn>
                <a:cxn ang="f99">
                  <a:pos x="f186" y="f187"/>
                </a:cxn>
                <a:cxn ang="f99">
                  <a:pos x="f186" y="f187"/>
                </a:cxn>
                <a:cxn ang="f99">
                  <a:pos x="f188" y="f189"/>
                </a:cxn>
                <a:cxn ang="f99">
                  <a:pos x="f188" y="f189"/>
                </a:cxn>
                <a:cxn ang="f99">
                  <a:pos x="f188" y="f189"/>
                </a:cxn>
                <a:cxn ang="f99">
                  <a:pos x="f188" y="f190"/>
                </a:cxn>
                <a:cxn ang="f99">
                  <a:pos x="f188" y="f191"/>
                </a:cxn>
                <a:cxn ang="f99">
                  <a:pos x="f188" y="f191"/>
                </a:cxn>
                <a:cxn ang="f99">
                  <a:pos x="f164" y="f165"/>
                </a:cxn>
              </a:cxnLst>
              <a:rect l="f160" t="f163" r="f161" b="f162"/>
              <a:pathLst>
                <a:path w="180548" h="150001">
                  <a:moveTo>
                    <a:pt x="f5" y="f8"/>
                  </a:moveTo>
                  <a:lnTo>
                    <a:pt x="f5" y="f9"/>
                  </a:lnTo>
                  <a:lnTo>
                    <a:pt x="f5" y="f10"/>
                  </a:lnTo>
                  <a:lnTo>
                    <a:pt x="f5" y="f10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2"/>
                  </a:lnTo>
                  <a:cubicBezTo>
                    <a:pt x="f14" y="f15"/>
                    <a:pt x="f16" y="f15"/>
                    <a:pt x="f17" y="f12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6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5"/>
                  </a:cubicBezTo>
                  <a:lnTo>
                    <a:pt x="f45" y="f5"/>
                  </a:lnTo>
                  <a:lnTo>
                    <a:pt x="f46" y="f47"/>
                  </a:lnTo>
                  <a:lnTo>
                    <a:pt x="f46" y="f47"/>
                  </a:lnTo>
                  <a:lnTo>
                    <a:pt x="f48" y="f49"/>
                  </a:lnTo>
                  <a:lnTo>
                    <a:pt x="f48" y="f49"/>
                  </a:lnTo>
                  <a:cubicBezTo>
                    <a:pt x="f48" y="f49"/>
                    <a:pt x="f48" y="f49"/>
                    <a:pt x="f48" y="f49"/>
                  </a:cubicBezTo>
                  <a:cubicBezTo>
                    <a:pt x="f50" y="f51"/>
                    <a:pt x="f50" y="f52"/>
                    <a:pt x="f48" y="f53"/>
                  </a:cubicBezTo>
                  <a:cubicBezTo>
                    <a:pt x="f54" y="f55"/>
                    <a:pt x="f54" y="f56"/>
                    <a:pt x="f48" y="f57"/>
                  </a:cubicBezTo>
                  <a:lnTo>
                    <a:pt x="f48" y="f57"/>
                  </a:lnTo>
                  <a:cubicBezTo>
                    <a:pt x="f48" y="f57"/>
                    <a:pt x="f5" y="f58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7" name="Freeform: Shape 141">
              <a:extLst>
                <a:ext uri="{FF2B5EF4-FFF2-40B4-BE49-F238E27FC236}">
                  <a16:creationId xmlns:a16="http://schemas.microsoft.com/office/drawing/2014/main" id="{CEF7B468-0E29-AEA3-FFEF-C71B7075EED6}"/>
                </a:ext>
              </a:extLst>
            </p:cNvPr>
            <p:cNvSpPr/>
            <p:nvPr/>
          </p:nvSpPr>
          <p:spPr>
            <a:xfrm>
              <a:off x="12138166" y="77830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8" name="Freeform: Shape 142">
              <a:extLst>
                <a:ext uri="{FF2B5EF4-FFF2-40B4-BE49-F238E27FC236}">
                  <a16:creationId xmlns:a16="http://schemas.microsoft.com/office/drawing/2014/main" id="{E2A46466-0216-CCB2-5FF8-C2E8E979CC8F}"/>
                </a:ext>
              </a:extLst>
            </p:cNvPr>
            <p:cNvSpPr/>
            <p:nvPr/>
          </p:nvSpPr>
          <p:spPr>
            <a:xfrm>
              <a:off x="11207133" y="496062"/>
              <a:ext cx="922135" cy="2844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2139"/>
                <a:gd name="f7" fmla="val 284406"/>
                <a:gd name="f8" fmla="val 4160"/>
                <a:gd name="f9" fmla="val 9269"/>
                <a:gd name="f10" fmla="val 7207"/>
                <a:gd name="f11" fmla="val 10157"/>
                <a:gd name="f12" fmla="val 915538"/>
                <a:gd name="f13" fmla="val 922140"/>
                <a:gd name="f14" fmla="val 279074"/>
                <a:gd name="f15" fmla="val 802282"/>
                <a:gd name="f16" fmla="val 240349"/>
                <a:gd name="f17" fmla="val 7588"/>
                <a:gd name="f18" fmla="val 3398"/>
                <a:gd name="f19" fmla="val 2255"/>
                <a:gd name="f20" fmla="val 635"/>
                <a:gd name="f21" fmla="val 1328"/>
                <a:gd name="f22" fmla="val 1133"/>
                <a:gd name="f23" fmla="val 604"/>
                <a:gd name="f24" fmla="val 1943"/>
                <a:gd name="f25" fmla="val 224"/>
                <a:gd name="f26" fmla="val 2920"/>
                <a:gd name="f27" fmla="val -589"/>
                <a:gd name="f28" fmla="val 5533"/>
                <a:gd name="f29" fmla="val 884"/>
                <a:gd name="f30" fmla="val 8306"/>
                <a:gd name="f31" fmla="val 3499"/>
                <a:gd name="f32" fmla="val 9112"/>
                <a:gd name="f33" fmla="val 3716"/>
                <a:gd name="f34" fmla="val 9180"/>
                <a:gd name="f35" fmla="val 3931"/>
                <a:gd name="f36" fmla="val 9232"/>
                <a:gd name="f37" fmla="+- 0 0 -90"/>
                <a:gd name="f38" fmla="*/ f3 1 922139"/>
                <a:gd name="f39" fmla="*/ f4 1 284406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922139"/>
                <a:gd name="f48" fmla="*/ f44 1 284406"/>
                <a:gd name="f49" fmla="*/ 4160 f45 1"/>
                <a:gd name="f50" fmla="*/ 9269 f44 1"/>
                <a:gd name="f51" fmla="*/ 7207 f45 1"/>
                <a:gd name="f52" fmla="*/ 10157 f44 1"/>
                <a:gd name="f53" fmla="*/ 915538 f45 1"/>
                <a:gd name="f54" fmla="*/ 284406 f44 1"/>
                <a:gd name="f55" fmla="*/ 922140 f45 1"/>
                <a:gd name="f56" fmla="*/ 279074 f44 1"/>
                <a:gd name="f57" fmla="*/ 802282 f45 1"/>
                <a:gd name="f58" fmla="*/ 240349 f44 1"/>
                <a:gd name="f59" fmla="*/ 7588 f45 1"/>
                <a:gd name="f60" fmla="*/ 0 f44 1"/>
                <a:gd name="f61" fmla="*/ 3398 f45 1"/>
                <a:gd name="f62" fmla="*/ 2255 f45 1"/>
                <a:gd name="f63" fmla="*/ 635 f44 1"/>
                <a:gd name="f64" fmla="*/ 224 f45 1"/>
                <a:gd name="f65" fmla="*/ 2920 f44 1"/>
                <a:gd name="f66" fmla="*/ 3499 f45 1"/>
                <a:gd name="f67" fmla="*/ 9112 f44 1"/>
                <a:gd name="f68" fmla="+- f46 0 f1"/>
                <a:gd name="f69" fmla="*/ f49 1 922139"/>
                <a:gd name="f70" fmla="*/ f50 1 284406"/>
                <a:gd name="f71" fmla="*/ f51 1 922139"/>
                <a:gd name="f72" fmla="*/ f52 1 284406"/>
                <a:gd name="f73" fmla="*/ f53 1 922139"/>
                <a:gd name="f74" fmla="*/ f54 1 284406"/>
                <a:gd name="f75" fmla="*/ f55 1 922139"/>
                <a:gd name="f76" fmla="*/ f56 1 284406"/>
                <a:gd name="f77" fmla="*/ f57 1 922139"/>
                <a:gd name="f78" fmla="*/ f58 1 284406"/>
                <a:gd name="f79" fmla="*/ f59 1 922139"/>
                <a:gd name="f80" fmla="*/ f60 1 284406"/>
                <a:gd name="f81" fmla="*/ f61 1 922139"/>
                <a:gd name="f82" fmla="*/ f62 1 922139"/>
                <a:gd name="f83" fmla="*/ f63 1 284406"/>
                <a:gd name="f84" fmla="*/ f64 1 922139"/>
                <a:gd name="f85" fmla="*/ f65 1 284406"/>
                <a:gd name="f86" fmla="*/ f66 1 922139"/>
                <a:gd name="f87" fmla="*/ f67 1 284406"/>
                <a:gd name="f88" fmla="*/ f40 1 f47"/>
                <a:gd name="f89" fmla="*/ f41 1 f47"/>
                <a:gd name="f90" fmla="*/ f40 1 f48"/>
                <a:gd name="f91" fmla="*/ f42 1 f48"/>
                <a:gd name="f92" fmla="*/ f69 1 f47"/>
                <a:gd name="f93" fmla="*/ f70 1 f48"/>
                <a:gd name="f94" fmla="*/ f71 1 f47"/>
                <a:gd name="f95" fmla="*/ f72 1 f48"/>
                <a:gd name="f96" fmla="*/ f73 1 f47"/>
                <a:gd name="f97" fmla="*/ f74 1 f48"/>
                <a:gd name="f98" fmla="*/ f75 1 f47"/>
                <a:gd name="f99" fmla="*/ f76 1 f48"/>
                <a:gd name="f100" fmla="*/ f77 1 f47"/>
                <a:gd name="f101" fmla="*/ f78 1 f48"/>
                <a:gd name="f102" fmla="*/ f79 1 f47"/>
                <a:gd name="f103" fmla="*/ f80 1 f48"/>
                <a:gd name="f104" fmla="*/ f81 1 f47"/>
                <a:gd name="f105" fmla="*/ f82 1 f47"/>
                <a:gd name="f106" fmla="*/ f83 1 f48"/>
                <a:gd name="f107" fmla="*/ f84 1 f47"/>
                <a:gd name="f108" fmla="*/ f85 1 f48"/>
                <a:gd name="f109" fmla="*/ f86 1 f47"/>
                <a:gd name="f110" fmla="*/ f87 1 f48"/>
                <a:gd name="f111" fmla="*/ f88 f38 1"/>
                <a:gd name="f112" fmla="*/ f89 f38 1"/>
                <a:gd name="f113" fmla="*/ f91 f39 1"/>
                <a:gd name="f114" fmla="*/ f90 f39 1"/>
                <a:gd name="f115" fmla="*/ f92 f38 1"/>
                <a:gd name="f116" fmla="*/ f93 f39 1"/>
                <a:gd name="f117" fmla="*/ f94 f38 1"/>
                <a:gd name="f118" fmla="*/ f95 f39 1"/>
                <a:gd name="f119" fmla="*/ f96 f38 1"/>
                <a:gd name="f120" fmla="*/ f97 f39 1"/>
                <a:gd name="f121" fmla="*/ f98 f38 1"/>
                <a:gd name="f122" fmla="*/ f99 f39 1"/>
                <a:gd name="f123" fmla="*/ f100 f38 1"/>
                <a:gd name="f124" fmla="*/ f101 f39 1"/>
                <a:gd name="f125" fmla="*/ f102 f38 1"/>
                <a:gd name="f126" fmla="*/ f103 f39 1"/>
                <a:gd name="f127" fmla="*/ f104 f38 1"/>
                <a:gd name="f128" fmla="*/ f105 f38 1"/>
                <a:gd name="f129" fmla="*/ f106 f39 1"/>
                <a:gd name="f130" fmla="*/ f107 f38 1"/>
                <a:gd name="f131" fmla="*/ f108 f39 1"/>
                <a:gd name="f132" fmla="*/ f109 f38 1"/>
                <a:gd name="f133" fmla="*/ f110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20"/>
                </a:cxn>
                <a:cxn ang="f68">
                  <a:pos x="f121" y="f122"/>
                </a:cxn>
                <a:cxn ang="f68">
                  <a:pos x="f123" y="f124"/>
                </a:cxn>
                <a:cxn ang="f68">
                  <a:pos x="f125" y="f126"/>
                </a:cxn>
                <a:cxn ang="f68">
                  <a:pos x="f115" y="f126"/>
                </a:cxn>
                <a:cxn ang="f68">
                  <a:pos x="f127" y="f126"/>
                </a:cxn>
                <a:cxn ang="f68">
                  <a:pos x="f128" y="f129"/>
                </a:cxn>
                <a:cxn ang="f68">
                  <a:pos x="f130" y="f131"/>
                </a:cxn>
                <a:cxn ang="f68">
                  <a:pos x="f132" y="f133"/>
                </a:cxn>
                <a:cxn ang="f68">
                  <a:pos x="f115" y="f116"/>
                </a:cxn>
              </a:cxnLst>
              <a:rect l="f111" t="f114" r="f112" b="f113"/>
              <a:pathLst>
                <a:path w="922139" h="284406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5"/>
                  </a:lnTo>
                  <a:lnTo>
                    <a:pt x="f8" y="f5"/>
                  </a:lnTo>
                  <a:lnTo>
                    <a:pt x="f18" y="f5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39" name="Freeform: Shape 143">
              <a:extLst>
                <a:ext uri="{FF2B5EF4-FFF2-40B4-BE49-F238E27FC236}">
                  <a16:creationId xmlns:a16="http://schemas.microsoft.com/office/drawing/2014/main" id="{9D13A22E-94B9-EABE-2105-DDD9EE194109}"/>
                </a:ext>
              </a:extLst>
            </p:cNvPr>
            <p:cNvSpPr/>
            <p:nvPr/>
          </p:nvSpPr>
          <p:spPr>
            <a:xfrm>
              <a:off x="12127376" y="778181"/>
              <a:ext cx="10817" cy="1088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14"/>
                <a:gd name="f7" fmla="val 108860"/>
                <a:gd name="f8" fmla="val 10792"/>
                <a:gd name="f9" fmla="val 10945"/>
                <a:gd name="f10" fmla="val 1507"/>
                <a:gd name="f11" fmla="val 10322"/>
                <a:gd name="f12" fmla="val 2991"/>
                <a:gd name="f13" fmla="val 9141"/>
                <a:gd name="f14" fmla="val 3936"/>
                <a:gd name="f15" fmla="val 11300"/>
                <a:gd name="f16" fmla="val 103859"/>
                <a:gd name="f17" fmla="val 253"/>
                <a:gd name="f18" fmla="val 106863"/>
                <a:gd name="f19" fmla="val 2894"/>
                <a:gd name="f20" fmla="val 109094"/>
                <a:gd name="f21" fmla="val 5904"/>
                <a:gd name="f22" fmla="val 108841"/>
                <a:gd name="f23" fmla="val 7110"/>
                <a:gd name="f24" fmla="val 108740"/>
                <a:gd name="f25" fmla="val 8252"/>
                <a:gd name="f26" fmla="val 108237"/>
                <a:gd name="f27" fmla="val 107414"/>
                <a:gd name="f28" fmla="val 9903"/>
                <a:gd name="f29" fmla="val 106525"/>
                <a:gd name="f30" fmla="val 105890"/>
                <a:gd name="f31" fmla="val 105129"/>
                <a:gd name="f32" fmla="val 104367"/>
                <a:gd name="f33" fmla="val 103986"/>
                <a:gd name="f34" fmla="val 127"/>
                <a:gd name="f35" fmla="+- 0 0 -90"/>
                <a:gd name="f36" fmla="*/ f3 1 10814"/>
                <a:gd name="f37" fmla="*/ f4 1 108860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0814"/>
                <a:gd name="f46" fmla="*/ f42 1 108860"/>
                <a:gd name="f47" fmla="*/ 10792 f43 1"/>
                <a:gd name="f48" fmla="*/ 0 f42 1"/>
                <a:gd name="f49" fmla="*/ 9141 f43 1"/>
                <a:gd name="f50" fmla="*/ 3936 f42 1"/>
                <a:gd name="f51" fmla="*/ 0 f43 1"/>
                <a:gd name="f52" fmla="*/ 11300 f42 1"/>
                <a:gd name="f53" fmla="*/ 103859 f42 1"/>
                <a:gd name="f54" fmla="*/ 5904 f43 1"/>
                <a:gd name="f55" fmla="*/ 108841 f42 1"/>
                <a:gd name="f56" fmla="*/ 107414 f42 1"/>
                <a:gd name="f57" fmla="*/ 9903 f43 1"/>
                <a:gd name="f58" fmla="*/ 106525 f42 1"/>
                <a:gd name="f59" fmla="*/ 105890 f42 1"/>
                <a:gd name="f60" fmla="*/ 105129 f42 1"/>
                <a:gd name="f61" fmla="*/ 103986 f42 1"/>
                <a:gd name="f62" fmla="*/ 127 f42 1"/>
                <a:gd name="f63" fmla="+- f44 0 f1"/>
                <a:gd name="f64" fmla="*/ f47 1 10814"/>
                <a:gd name="f65" fmla="*/ f48 1 108860"/>
                <a:gd name="f66" fmla="*/ f49 1 10814"/>
                <a:gd name="f67" fmla="*/ f50 1 108860"/>
                <a:gd name="f68" fmla="*/ f51 1 10814"/>
                <a:gd name="f69" fmla="*/ f52 1 108860"/>
                <a:gd name="f70" fmla="*/ f53 1 108860"/>
                <a:gd name="f71" fmla="*/ f54 1 10814"/>
                <a:gd name="f72" fmla="*/ f55 1 108860"/>
                <a:gd name="f73" fmla="*/ f56 1 108860"/>
                <a:gd name="f74" fmla="*/ f57 1 10814"/>
                <a:gd name="f75" fmla="*/ f58 1 108860"/>
                <a:gd name="f76" fmla="*/ f59 1 108860"/>
                <a:gd name="f77" fmla="*/ f60 1 108860"/>
                <a:gd name="f78" fmla="*/ f61 1 108860"/>
                <a:gd name="f79" fmla="*/ f62 1 108860"/>
                <a:gd name="f80" fmla="*/ f38 1 f45"/>
                <a:gd name="f81" fmla="*/ f39 1 f45"/>
                <a:gd name="f82" fmla="*/ f38 1 f46"/>
                <a:gd name="f83" fmla="*/ f40 1 f46"/>
                <a:gd name="f84" fmla="*/ f64 1 f45"/>
                <a:gd name="f85" fmla="*/ f65 1 f46"/>
                <a:gd name="f86" fmla="*/ f66 1 f45"/>
                <a:gd name="f87" fmla="*/ f67 1 f46"/>
                <a:gd name="f88" fmla="*/ f68 1 f45"/>
                <a:gd name="f89" fmla="*/ f69 1 f46"/>
                <a:gd name="f90" fmla="*/ f70 1 f46"/>
                <a:gd name="f91" fmla="*/ f71 1 f45"/>
                <a:gd name="f92" fmla="*/ f72 1 f46"/>
                <a:gd name="f93" fmla="*/ f73 1 f46"/>
                <a:gd name="f94" fmla="*/ f74 1 f45"/>
                <a:gd name="f95" fmla="*/ f75 1 f46"/>
                <a:gd name="f96" fmla="*/ f76 1 f46"/>
                <a:gd name="f97" fmla="*/ f77 1 f46"/>
                <a:gd name="f98" fmla="*/ f78 1 f46"/>
                <a:gd name="f99" fmla="*/ f79 1 f46"/>
                <a:gd name="f100" fmla="*/ f80 f36 1"/>
                <a:gd name="f101" fmla="*/ f81 f36 1"/>
                <a:gd name="f102" fmla="*/ f83 f37 1"/>
                <a:gd name="f103" fmla="*/ f82 f37 1"/>
                <a:gd name="f104" fmla="*/ f84 f36 1"/>
                <a:gd name="f105" fmla="*/ f85 f37 1"/>
                <a:gd name="f106" fmla="*/ f86 f36 1"/>
                <a:gd name="f107" fmla="*/ f87 f37 1"/>
                <a:gd name="f108" fmla="*/ f88 f36 1"/>
                <a:gd name="f109" fmla="*/ f89 f37 1"/>
                <a:gd name="f110" fmla="*/ f90 f37 1"/>
                <a:gd name="f111" fmla="*/ f91 f36 1"/>
                <a:gd name="f112" fmla="*/ f92 f37 1"/>
                <a:gd name="f113" fmla="*/ f93 f37 1"/>
                <a:gd name="f114" fmla="*/ f94 f36 1"/>
                <a:gd name="f115" fmla="*/ f95 f37 1"/>
                <a:gd name="f116" fmla="*/ f96 f37 1"/>
                <a:gd name="f117" fmla="*/ f97 f37 1"/>
                <a:gd name="f118" fmla="*/ f98 f37 1"/>
                <a:gd name="f119" fmla="*/ f9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08" y="f110"/>
                </a:cxn>
                <a:cxn ang="f63">
                  <a:pos x="f111" y="f112"/>
                </a:cxn>
                <a:cxn ang="f63">
                  <a:pos x="f106" y="f113"/>
                </a:cxn>
                <a:cxn ang="f63">
                  <a:pos x="f114" y="f115"/>
                </a:cxn>
                <a:cxn ang="f63">
                  <a:pos x="f114" y="f116"/>
                </a:cxn>
                <a:cxn ang="f63">
                  <a:pos x="f114" y="f117"/>
                </a:cxn>
                <a:cxn ang="f63">
                  <a:pos x="f114" y="f118"/>
                </a:cxn>
                <a:cxn ang="f63">
                  <a:pos x="f114" y="f118"/>
                </a:cxn>
                <a:cxn ang="f63">
                  <a:pos x="f114" y="f119"/>
                </a:cxn>
              </a:cxnLst>
              <a:rect l="f100" t="f103" r="f101" b="f102"/>
              <a:pathLst>
                <a:path w="10814" h="108860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5" y="f15"/>
                  </a:lnTo>
                  <a:lnTo>
                    <a:pt x="f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13" y="f27"/>
                  </a:cubicBezTo>
                  <a:lnTo>
                    <a:pt x="f28" y="f29"/>
                  </a:lnTo>
                  <a:lnTo>
                    <a:pt x="f28" y="f30"/>
                  </a:lnTo>
                  <a:cubicBezTo>
                    <a:pt x="f28" y="f30"/>
                    <a:pt x="f28" y="f30"/>
                    <a:pt x="f28" y="f31"/>
                  </a:cubicBezTo>
                  <a:cubicBezTo>
                    <a:pt x="f28" y="f32"/>
                    <a:pt x="f28" y="f32"/>
                    <a:pt x="f28" y="f33"/>
                  </a:cubicBezTo>
                  <a:lnTo>
                    <a:pt x="f28" y="f33"/>
                  </a:lnTo>
                  <a:lnTo>
                    <a:pt x="f28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0" name="Freeform: Shape 144">
              <a:extLst>
                <a:ext uri="{FF2B5EF4-FFF2-40B4-BE49-F238E27FC236}">
                  <a16:creationId xmlns:a16="http://schemas.microsoft.com/office/drawing/2014/main" id="{91360A5E-4750-1C2B-4B85-FC35C717AB2B}"/>
                </a:ext>
              </a:extLst>
            </p:cNvPr>
            <p:cNvSpPr/>
            <p:nvPr/>
          </p:nvSpPr>
          <p:spPr>
            <a:xfrm>
              <a:off x="11952515" y="775255"/>
              <a:ext cx="186555" cy="1512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560"/>
                <a:gd name="f7" fmla="val 151221"/>
                <a:gd name="f8" fmla="val 3958"/>
                <a:gd name="f9" fmla="val 140806"/>
                <a:gd name="f10" fmla="val 1545"/>
                <a:gd name="f11" fmla="val 142711"/>
                <a:gd name="f12" fmla="val -346"/>
                <a:gd name="f13" fmla="val 144381"/>
                <a:gd name="f14" fmla="val -525"/>
                <a:gd name="f15" fmla="val 147269"/>
                <a:gd name="f16" fmla="val 1139"/>
                <a:gd name="f17" fmla="val 149162"/>
                <a:gd name="f18" fmla="val 1266"/>
                <a:gd name="f19" fmla="val 149306"/>
                <a:gd name="f20" fmla="val 1406"/>
                <a:gd name="f21" fmla="val 149441"/>
                <a:gd name="f22" fmla="val 149567"/>
                <a:gd name="f23" fmla="val 2599"/>
                <a:gd name="f24" fmla="val 150674"/>
                <a:gd name="f25" fmla="val 4085"/>
                <a:gd name="f26" fmla="val 151276"/>
                <a:gd name="f27" fmla="val 5608"/>
                <a:gd name="f28" fmla="val 151218"/>
                <a:gd name="f29" fmla="val 6802"/>
                <a:gd name="f30" fmla="val 151209"/>
                <a:gd name="f31" fmla="val 7970"/>
                <a:gd name="f32" fmla="val 150808"/>
                <a:gd name="f33" fmla="val 8910"/>
                <a:gd name="f34" fmla="val 150075"/>
                <a:gd name="f35" fmla="val 10687"/>
                <a:gd name="f36" fmla="val 148678"/>
                <a:gd name="f37" fmla="val 175745"/>
                <a:gd name="f38" fmla="val 14347"/>
                <a:gd name="f39" fmla="val 184888"/>
                <a:gd name="f40" fmla="val 6983"/>
                <a:gd name="f41" fmla="val 186069"/>
                <a:gd name="f42" fmla="val 6039"/>
                <a:gd name="f43" fmla="val 186690"/>
                <a:gd name="f44" fmla="val 4554"/>
                <a:gd name="f45" fmla="val 186538"/>
                <a:gd name="f46" fmla="val 3047"/>
                <a:gd name="f47" fmla="val 177270"/>
                <a:gd name="f48" fmla="val 170667"/>
                <a:gd name="f49" fmla="val 5333"/>
                <a:gd name="f50" fmla="+- 0 0 -90"/>
                <a:gd name="f51" fmla="*/ f3 1 186560"/>
                <a:gd name="f52" fmla="*/ f4 1 151221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86560"/>
                <a:gd name="f61" fmla="*/ f57 1 151221"/>
                <a:gd name="f62" fmla="*/ 3958 f58 1"/>
                <a:gd name="f63" fmla="*/ 140806 f57 1"/>
                <a:gd name="f64" fmla="*/ 1545 f58 1"/>
                <a:gd name="f65" fmla="*/ 142711 f57 1"/>
                <a:gd name="f66" fmla="*/ 1139 f58 1"/>
                <a:gd name="f67" fmla="*/ 149162 f57 1"/>
                <a:gd name="f68" fmla="*/ 149567 f57 1"/>
                <a:gd name="f69" fmla="*/ 5608 f58 1"/>
                <a:gd name="f70" fmla="*/ 151218 f57 1"/>
                <a:gd name="f71" fmla="*/ 8910 f58 1"/>
                <a:gd name="f72" fmla="*/ 150075 f57 1"/>
                <a:gd name="f73" fmla="*/ 10687 f58 1"/>
                <a:gd name="f74" fmla="*/ 148678 f57 1"/>
                <a:gd name="f75" fmla="*/ 175745 f58 1"/>
                <a:gd name="f76" fmla="*/ 14347 f57 1"/>
                <a:gd name="f77" fmla="*/ 184888 f58 1"/>
                <a:gd name="f78" fmla="*/ 6983 f57 1"/>
                <a:gd name="f79" fmla="*/ 186538 f58 1"/>
                <a:gd name="f80" fmla="*/ 3047 f57 1"/>
                <a:gd name="f81" fmla="*/ 177270 f58 1"/>
                <a:gd name="f82" fmla="*/ 0 f57 1"/>
                <a:gd name="f83" fmla="*/ 170667 f58 1"/>
                <a:gd name="f84" fmla="*/ 5333 f57 1"/>
                <a:gd name="f85" fmla="+- f59 0 f1"/>
                <a:gd name="f86" fmla="*/ f62 1 186560"/>
                <a:gd name="f87" fmla="*/ f63 1 151221"/>
                <a:gd name="f88" fmla="*/ f64 1 186560"/>
                <a:gd name="f89" fmla="*/ f65 1 151221"/>
                <a:gd name="f90" fmla="*/ f66 1 186560"/>
                <a:gd name="f91" fmla="*/ f67 1 151221"/>
                <a:gd name="f92" fmla="*/ f68 1 151221"/>
                <a:gd name="f93" fmla="*/ f69 1 186560"/>
                <a:gd name="f94" fmla="*/ f70 1 151221"/>
                <a:gd name="f95" fmla="*/ f71 1 186560"/>
                <a:gd name="f96" fmla="*/ f72 1 151221"/>
                <a:gd name="f97" fmla="*/ f73 1 186560"/>
                <a:gd name="f98" fmla="*/ f74 1 151221"/>
                <a:gd name="f99" fmla="*/ f75 1 186560"/>
                <a:gd name="f100" fmla="*/ f76 1 151221"/>
                <a:gd name="f101" fmla="*/ f77 1 186560"/>
                <a:gd name="f102" fmla="*/ f78 1 151221"/>
                <a:gd name="f103" fmla="*/ f79 1 186560"/>
                <a:gd name="f104" fmla="*/ f80 1 151221"/>
                <a:gd name="f105" fmla="*/ f81 1 186560"/>
                <a:gd name="f106" fmla="*/ f82 1 151221"/>
                <a:gd name="f107" fmla="*/ f83 1 186560"/>
                <a:gd name="f108" fmla="*/ f84 1 151221"/>
                <a:gd name="f109" fmla="*/ f53 1 f60"/>
                <a:gd name="f110" fmla="*/ f54 1 f60"/>
                <a:gd name="f111" fmla="*/ f53 1 f61"/>
                <a:gd name="f112" fmla="*/ f55 1 f61"/>
                <a:gd name="f113" fmla="*/ f86 1 f60"/>
                <a:gd name="f114" fmla="*/ f87 1 f61"/>
                <a:gd name="f115" fmla="*/ f88 1 f60"/>
                <a:gd name="f116" fmla="*/ f89 1 f61"/>
                <a:gd name="f117" fmla="*/ f90 1 f60"/>
                <a:gd name="f118" fmla="*/ f91 1 f61"/>
                <a:gd name="f119" fmla="*/ f92 1 f61"/>
                <a:gd name="f120" fmla="*/ f93 1 f60"/>
                <a:gd name="f121" fmla="*/ f94 1 f61"/>
                <a:gd name="f122" fmla="*/ f95 1 f60"/>
                <a:gd name="f123" fmla="*/ f96 1 f61"/>
                <a:gd name="f124" fmla="*/ f97 1 f60"/>
                <a:gd name="f125" fmla="*/ f98 1 f61"/>
                <a:gd name="f126" fmla="*/ f99 1 f60"/>
                <a:gd name="f127" fmla="*/ f100 1 f61"/>
                <a:gd name="f128" fmla="*/ f101 1 f60"/>
                <a:gd name="f129" fmla="*/ f102 1 f61"/>
                <a:gd name="f130" fmla="*/ f103 1 f60"/>
                <a:gd name="f131" fmla="*/ f104 1 f61"/>
                <a:gd name="f132" fmla="*/ f105 1 f60"/>
                <a:gd name="f133" fmla="*/ f106 1 f61"/>
                <a:gd name="f134" fmla="*/ f107 1 f60"/>
                <a:gd name="f135" fmla="*/ f108 1 f61"/>
                <a:gd name="f136" fmla="*/ f109 f51 1"/>
                <a:gd name="f137" fmla="*/ f110 f51 1"/>
                <a:gd name="f138" fmla="*/ f112 f52 1"/>
                <a:gd name="f139" fmla="*/ f111 f52 1"/>
                <a:gd name="f140" fmla="*/ f113 f51 1"/>
                <a:gd name="f141" fmla="*/ f114 f52 1"/>
                <a:gd name="f142" fmla="*/ f115 f51 1"/>
                <a:gd name="f143" fmla="*/ f116 f52 1"/>
                <a:gd name="f144" fmla="*/ f117 f51 1"/>
                <a:gd name="f145" fmla="*/ f118 f52 1"/>
                <a:gd name="f146" fmla="*/ f119 f52 1"/>
                <a:gd name="f147" fmla="*/ f120 f51 1"/>
                <a:gd name="f148" fmla="*/ f121 f52 1"/>
                <a:gd name="f149" fmla="*/ f122 f51 1"/>
                <a:gd name="f150" fmla="*/ f123 f52 1"/>
                <a:gd name="f151" fmla="*/ f124 f51 1"/>
                <a:gd name="f152" fmla="*/ f125 f52 1"/>
                <a:gd name="f153" fmla="*/ f126 f51 1"/>
                <a:gd name="f154" fmla="*/ f127 f52 1"/>
                <a:gd name="f155" fmla="*/ f128 f51 1"/>
                <a:gd name="f156" fmla="*/ f129 f52 1"/>
                <a:gd name="f157" fmla="*/ f130 f51 1"/>
                <a:gd name="f158" fmla="*/ f131 f52 1"/>
                <a:gd name="f159" fmla="*/ f132 f51 1"/>
                <a:gd name="f160" fmla="*/ f133 f52 1"/>
                <a:gd name="f161" fmla="*/ f134 f51 1"/>
                <a:gd name="f162" fmla="*/ f135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2" y="f146"/>
                </a:cxn>
                <a:cxn ang="f85">
                  <a:pos x="f147" y="f148"/>
                </a:cxn>
                <a:cxn ang="f85">
                  <a:pos x="f149" y="f150"/>
                </a:cxn>
                <a:cxn ang="f85">
                  <a:pos x="f149" y="f150"/>
                </a:cxn>
                <a:cxn ang="f85">
                  <a:pos x="f151" y="f152"/>
                </a:cxn>
                <a:cxn ang="f85">
                  <a:pos x="f153" y="f154"/>
                </a:cxn>
                <a:cxn ang="f85">
                  <a:pos x="f155" y="f156"/>
                </a:cxn>
                <a:cxn ang="f85">
                  <a:pos x="f157" y="f158"/>
                </a:cxn>
                <a:cxn ang="f85">
                  <a:pos x="f159" y="f160"/>
                </a:cxn>
                <a:cxn ang="f85">
                  <a:pos x="f161" y="f162"/>
                </a:cxn>
              </a:cxnLst>
              <a:rect l="f136" t="f139" r="f137" b="f138"/>
              <a:pathLst>
                <a:path w="186560" h="151221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10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lnTo>
                    <a:pt x="f47" y="f5"/>
                  </a:lnTo>
                  <a:lnTo>
                    <a:pt x="f4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1" name="Freeform: Shape 145">
              <a:extLst>
                <a:ext uri="{FF2B5EF4-FFF2-40B4-BE49-F238E27FC236}">
                  <a16:creationId xmlns:a16="http://schemas.microsoft.com/office/drawing/2014/main" id="{E8BE76B8-EB9D-AFF4-6566-C3D15F44C2C1}"/>
                </a:ext>
              </a:extLst>
            </p:cNvPr>
            <p:cNvSpPr/>
            <p:nvPr/>
          </p:nvSpPr>
          <p:spPr>
            <a:xfrm>
              <a:off x="11328364" y="506092"/>
              <a:ext cx="857542" cy="287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7544"/>
                <a:gd name="f7" fmla="val 287961"/>
                <a:gd name="f8" fmla="val 7364"/>
                <a:gd name="f9" fmla="val 2920"/>
                <a:gd name="f10" fmla="val 7225"/>
                <a:gd name="f11" fmla="val 5745"/>
                <a:gd name="f12" fmla="val 4864"/>
                <a:gd name="f13" fmla="val 7944"/>
                <a:gd name="f14" fmla="val 2032"/>
                <a:gd name="f15" fmla="val 7872"/>
                <a:gd name="f16" fmla="val 1359"/>
                <a:gd name="f17" fmla="val 7943"/>
                <a:gd name="f18" fmla="val 673"/>
                <a:gd name="f19" fmla="val 681058"/>
                <a:gd name="f20" fmla="val 230318"/>
                <a:gd name="f21" fmla="val 800916"/>
                <a:gd name="f22" fmla="val 269551"/>
                <a:gd name="f23" fmla="val 810185"/>
                <a:gd name="f24" fmla="val 272598"/>
                <a:gd name="f25" fmla="val 277550"/>
                <a:gd name="f26" fmla="val 6857"/>
                <a:gd name="f27" fmla="+- 0 0 -90"/>
                <a:gd name="f28" fmla="*/ f3 1 857544"/>
                <a:gd name="f29" fmla="*/ f4 1 287961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857544"/>
                <a:gd name="f38" fmla="*/ f34 1 287961"/>
                <a:gd name="f39" fmla="*/ 7364 f35 1"/>
                <a:gd name="f40" fmla="*/ 2920 f34 1"/>
                <a:gd name="f41" fmla="*/ 2032 f35 1"/>
                <a:gd name="f42" fmla="*/ 7872 f34 1"/>
                <a:gd name="f43" fmla="*/ 0 f35 1"/>
                <a:gd name="f44" fmla="*/ 681058 f35 1"/>
                <a:gd name="f45" fmla="*/ 230318 f34 1"/>
                <a:gd name="f46" fmla="*/ 800916 f35 1"/>
                <a:gd name="f47" fmla="*/ 269551 f34 1"/>
                <a:gd name="f48" fmla="*/ 810185 f35 1"/>
                <a:gd name="f49" fmla="*/ 272598 f34 1"/>
                <a:gd name="f50" fmla="*/ 857544 f35 1"/>
                <a:gd name="f51" fmla="*/ 287961 f34 1"/>
                <a:gd name="f52" fmla="*/ 277550 f34 1"/>
                <a:gd name="f53" fmla="*/ 6857 f35 1"/>
                <a:gd name="f54" fmla="*/ 0 f34 1"/>
                <a:gd name="f55" fmla="+- f36 0 f1"/>
                <a:gd name="f56" fmla="*/ f39 1 857544"/>
                <a:gd name="f57" fmla="*/ f40 1 287961"/>
                <a:gd name="f58" fmla="*/ f41 1 857544"/>
                <a:gd name="f59" fmla="*/ f42 1 287961"/>
                <a:gd name="f60" fmla="*/ f43 1 857544"/>
                <a:gd name="f61" fmla="*/ f44 1 857544"/>
                <a:gd name="f62" fmla="*/ f45 1 287961"/>
                <a:gd name="f63" fmla="*/ f46 1 857544"/>
                <a:gd name="f64" fmla="*/ f47 1 287961"/>
                <a:gd name="f65" fmla="*/ f48 1 857544"/>
                <a:gd name="f66" fmla="*/ f49 1 287961"/>
                <a:gd name="f67" fmla="*/ f50 1 857544"/>
                <a:gd name="f68" fmla="*/ f51 1 287961"/>
                <a:gd name="f69" fmla="*/ f52 1 287961"/>
                <a:gd name="f70" fmla="*/ f53 1 857544"/>
                <a:gd name="f71" fmla="*/ f54 1 287961"/>
                <a:gd name="f72" fmla="*/ f30 1 f37"/>
                <a:gd name="f73" fmla="*/ f31 1 f37"/>
                <a:gd name="f74" fmla="*/ f30 1 f38"/>
                <a:gd name="f75" fmla="*/ f32 1 f38"/>
                <a:gd name="f76" fmla="*/ f56 1 f37"/>
                <a:gd name="f77" fmla="*/ f57 1 f38"/>
                <a:gd name="f78" fmla="*/ f58 1 f37"/>
                <a:gd name="f79" fmla="*/ f59 1 f38"/>
                <a:gd name="f80" fmla="*/ f60 1 f37"/>
                <a:gd name="f81" fmla="*/ f61 1 f37"/>
                <a:gd name="f82" fmla="*/ f62 1 f38"/>
                <a:gd name="f83" fmla="*/ f63 1 f37"/>
                <a:gd name="f84" fmla="*/ f64 1 f38"/>
                <a:gd name="f85" fmla="*/ f65 1 f37"/>
                <a:gd name="f86" fmla="*/ f66 1 f38"/>
                <a:gd name="f87" fmla="*/ f67 1 f37"/>
                <a:gd name="f88" fmla="*/ f68 1 f38"/>
                <a:gd name="f89" fmla="*/ f69 1 f38"/>
                <a:gd name="f90" fmla="*/ f70 1 f37"/>
                <a:gd name="f91" fmla="*/ f71 1 f38"/>
                <a:gd name="f92" fmla="*/ f72 f28 1"/>
                <a:gd name="f93" fmla="*/ f73 f28 1"/>
                <a:gd name="f94" fmla="*/ f75 f29 1"/>
                <a:gd name="f95" fmla="*/ f74 f29 1"/>
                <a:gd name="f96" fmla="*/ f76 f28 1"/>
                <a:gd name="f97" fmla="*/ f77 f29 1"/>
                <a:gd name="f98" fmla="*/ f78 f28 1"/>
                <a:gd name="f99" fmla="*/ f79 f29 1"/>
                <a:gd name="f100" fmla="*/ f80 f28 1"/>
                <a:gd name="f101" fmla="*/ f81 f28 1"/>
                <a:gd name="f102" fmla="*/ f82 f29 1"/>
                <a:gd name="f103" fmla="*/ f83 f28 1"/>
                <a:gd name="f104" fmla="*/ f84 f29 1"/>
                <a:gd name="f105" fmla="*/ f85 f28 1"/>
                <a:gd name="f106" fmla="*/ f86 f29 1"/>
                <a:gd name="f107" fmla="*/ f87 f28 1"/>
                <a:gd name="f108" fmla="*/ f88 f29 1"/>
                <a:gd name="f109" fmla="*/ f89 f29 1"/>
                <a:gd name="f110" fmla="*/ f90 f28 1"/>
                <a:gd name="f111" fmla="*/ f9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6" y="f97"/>
                </a:cxn>
                <a:cxn ang="f55">
                  <a:pos x="f98" y="f99"/>
                </a:cxn>
                <a:cxn ang="f55">
                  <a:pos x="f100" y="f99"/>
                </a:cxn>
                <a:cxn ang="f55">
                  <a:pos x="f100" y="f99"/>
                </a:cxn>
                <a:cxn ang="f55">
                  <a:pos x="f101" y="f102"/>
                </a:cxn>
                <a:cxn ang="f55">
                  <a:pos x="f103" y="f104"/>
                </a:cxn>
                <a:cxn ang="f55">
                  <a:pos x="f105" y="f106"/>
                </a:cxn>
                <a:cxn ang="f55">
                  <a:pos x="f105" y="f106"/>
                </a:cxn>
                <a:cxn ang="f55">
                  <a:pos x="f107" y="f108"/>
                </a:cxn>
                <a:cxn ang="f55">
                  <a:pos x="f107" y="f109"/>
                </a:cxn>
                <a:cxn ang="f55">
                  <a:pos x="f110" y="f111"/>
                </a:cxn>
              </a:cxnLst>
              <a:rect l="f92" t="f95" r="f93" b="f94"/>
              <a:pathLst>
                <a:path w="857544" h="28796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5" y="f15"/>
                  </a:cubicBezTo>
                  <a:lnTo>
                    <a:pt x="f5" y="f15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lnTo>
                    <a:pt x="f6" y="f7"/>
                  </a:lnTo>
                  <a:lnTo>
                    <a:pt x="f6" y="f25"/>
                  </a:lnTo>
                  <a:lnTo>
                    <a:pt x="f2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2" name="Freeform: Shape 146">
              <a:extLst>
                <a:ext uri="{FF2B5EF4-FFF2-40B4-BE49-F238E27FC236}">
                  <a16:creationId xmlns:a16="http://schemas.microsoft.com/office/drawing/2014/main" id="{ECFDB2B6-4E32-AA43-A32A-2F18B905097D}"/>
                </a:ext>
              </a:extLst>
            </p:cNvPr>
            <p:cNvSpPr/>
            <p:nvPr/>
          </p:nvSpPr>
          <p:spPr>
            <a:xfrm>
              <a:off x="11325566" y="403497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3" name="Freeform: Shape 147">
              <a:extLst>
                <a:ext uri="{FF2B5EF4-FFF2-40B4-BE49-F238E27FC236}">
                  <a16:creationId xmlns:a16="http://schemas.microsoft.com/office/drawing/2014/main" id="{8EC806F4-3CF2-C2A5-E106-391EA60CE479}"/>
                </a:ext>
              </a:extLst>
            </p:cNvPr>
            <p:cNvSpPr/>
            <p:nvPr/>
          </p:nvSpPr>
          <p:spPr>
            <a:xfrm>
              <a:off x="11325950" y="40273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4" name="Freeform: Shape 148">
              <a:extLst>
                <a:ext uri="{FF2B5EF4-FFF2-40B4-BE49-F238E27FC236}">
                  <a16:creationId xmlns:a16="http://schemas.microsoft.com/office/drawing/2014/main" id="{82520153-044C-39C9-0BE6-98F5D9CB87CE}"/>
                </a:ext>
              </a:extLst>
            </p:cNvPr>
            <p:cNvSpPr/>
            <p:nvPr/>
          </p:nvSpPr>
          <p:spPr>
            <a:xfrm>
              <a:off x="11326709" y="40185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5" name="Freeform: Shape 149">
              <a:extLst>
                <a:ext uri="{FF2B5EF4-FFF2-40B4-BE49-F238E27FC236}">
                  <a16:creationId xmlns:a16="http://schemas.microsoft.com/office/drawing/2014/main" id="{2F1A0822-88C0-A392-0FD2-8EEB561907D7}"/>
                </a:ext>
              </a:extLst>
            </p:cNvPr>
            <p:cNvSpPr/>
            <p:nvPr/>
          </p:nvSpPr>
          <p:spPr>
            <a:xfrm>
              <a:off x="11326526" y="406551"/>
              <a:ext cx="9198" cy="1077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98"/>
                <a:gd name="f7" fmla="val 107721"/>
                <a:gd name="f8" fmla="val 9199"/>
                <a:gd name="f9" fmla="val 102462"/>
                <a:gd name="f10" fmla="val 5840"/>
                <a:gd name="f11" fmla="val 1962"/>
                <a:gd name="f12" fmla="val 3555"/>
                <a:gd name="f13" fmla="val 1200"/>
                <a:gd name="f14" fmla="val 58"/>
                <a:gd name="f15" fmla="val 2793"/>
                <a:gd name="f16" fmla="val 1904"/>
                <a:gd name="f17" fmla="val 6"/>
                <a:gd name="f18" fmla="val 1568"/>
                <a:gd name="f19" fmla="val 1225"/>
                <a:gd name="f20" fmla="val 889"/>
                <a:gd name="f21" fmla="val 44"/>
                <a:gd name="f22" fmla="val 593"/>
                <a:gd name="f23" fmla="val 296"/>
                <a:gd name="f24" fmla="val 103605"/>
                <a:gd name="f25" fmla="val -19"/>
                <a:gd name="f26" fmla="val 103940"/>
                <a:gd name="f27" fmla="val 104286"/>
                <a:gd name="f28" fmla="val 104621"/>
                <a:gd name="f29" fmla="val 105510"/>
                <a:gd name="f30" fmla="val 106271"/>
                <a:gd name="f31" fmla="val 20"/>
                <a:gd name="f32" fmla="val 106524"/>
                <a:gd name="f33" fmla="val 106781"/>
                <a:gd name="f34" fmla="val 107033"/>
                <a:gd name="f35" fmla="val 946"/>
                <a:gd name="f36" fmla="val 1187"/>
                <a:gd name="f37" fmla="val 107314"/>
                <a:gd name="f38" fmla="val 1492"/>
                <a:gd name="f39" fmla="val 107531"/>
                <a:gd name="f40" fmla="val 1835"/>
                <a:gd name="f41" fmla="val 107668"/>
                <a:gd name="f42" fmla="val 2508"/>
                <a:gd name="f43" fmla="val 107739"/>
                <a:gd name="f44" fmla="val 3194"/>
                <a:gd name="f45" fmla="val 3866"/>
                <a:gd name="f46" fmla="val 6736"/>
                <a:gd name="f47" fmla="val 107738"/>
                <a:gd name="f48" fmla="val 9123"/>
                <a:gd name="f49" fmla="val 105465"/>
                <a:gd name="f50" fmla="val 102591"/>
                <a:gd name="f51" fmla="val 102547"/>
                <a:gd name="f52" fmla="val 102506"/>
                <a:gd name="f53" fmla="+- 0 0 -90"/>
                <a:gd name="f54" fmla="*/ f3 1 9198"/>
                <a:gd name="f55" fmla="*/ f4 1 107721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9198"/>
                <a:gd name="f64" fmla="*/ f60 1 107721"/>
                <a:gd name="f65" fmla="*/ 9199 f61 1"/>
                <a:gd name="f66" fmla="*/ 102462 f60 1"/>
                <a:gd name="f67" fmla="*/ 5840 f60 1"/>
                <a:gd name="f68" fmla="*/ 1962 f61 1"/>
                <a:gd name="f69" fmla="*/ 3555 f60 1"/>
                <a:gd name="f70" fmla="*/ 1200 f61 1"/>
                <a:gd name="f71" fmla="*/ 58 f61 1"/>
                <a:gd name="f72" fmla="*/ 2793 f60 1"/>
                <a:gd name="f73" fmla="*/ 1904 f60 1"/>
                <a:gd name="f74" fmla="*/ 889 f60 1"/>
                <a:gd name="f75" fmla="*/ 0 f60 1"/>
                <a:gd name="f76" fmla="*/ 103605 f60 1"/>
                <a:gd name="f77" fmla="*/ 104621 f60 1"/>
                <a:gd name="f78" fmla="*/ 105510 f60 1"/>
                <a:gd name="f79" fmla="*/ 106271 f60 1"/>
                <a:gd name="f80" fmla="*/ 107033 f60 1"/>
                <a:gd name="f81" fmla="*/ 946 f61 1"/>
                <a:gd name="f82" fmla="*/ 1835 f61 1"/>
                <a:gd name="f83" fmla="*/ 107668 f60 1"/>
                <a:gd name="f84" fmla="*/ 3866 f61 1"/>
                <a:gd name="f85" fmla="*/ 102591 f60 1"/>
                <a:gd name="f86" fmla="+- f62 0 f1"/>
                <a:gd name="f87" fmla="*/ f65 1 9198"/>
                <a:gd name="f88" fmla="*/ f66 1 107721"/>
                <a:gd name="f89" fmla="*/ f67 1 107721"/>
                <a:gd name="f90" fmla="*/ f68 1 9198"/>
                <a:gd name="f91" fmla="*/ f69 1 107721"/>
                <a:gd name="f92" fmla="*/ f70 1 9198"/>
                <a:gd name="f93" fmla="*/ f71 1 9198"/>
                <a:gd name="f94" fmla="*/ f72 1 107721"/>
                <a:gd name="f95" fmla="*/ f73 1 107721"/>
                <a:gd name="f96" fmla="*/ f74 1 107721"/>
                <a:gd name="f97" fmla="*/ f75 1 107721"/>
                <a:gd name="f98" fmla="*/ f76 1 107721"/>
                <a:gd name="f99" fmla="*/ f77 1 107721"/>
                <a:gd name="f100" fmla="*/ f78 1 107721"/>
                <a:gd name="f101" fmla="*/ f79 1 107721"/>
                <a:gd name="f102" fmla="*/ f80 1 107721"/>
                <a:gd name="f103" fmla="*/ f81 1 9198"/>
                <a:gd name="f104" fmla="*/ f82 1 9198"/>
                <a:gd name="f105" fmla="*/ f83 1 107721"/>
                <a:gd name="f106" fmla="*/ f84 1 9198"/>
                <a:gd name="f107" fmla="*/ f85 1 107721"/>
                <a:gd name="f108" fmla="*/ f56 1 f63"/>
                <a:gd name="f109" fmla="*/ f57 1 f63"/>
                <a:gd name="f110" fmla="*/ f56 1 f64"/>
                <a:gd name="f111" fmla="*/ f58 1 f64"/>
                <a:gd name="f112" fmla="*/ f87 1 f63"/>
                <a:gd name="f113" fmla="*/ f88 1 f64"/>
                <a:gd name="f114" fmla="*/ f89 1 f64"/>
                <a:gd name="f115" fmla="*/ f90 1 f63"/>
                <a:gd name="f116" fmla="*/ f91 1 f64"/>
                <a:gd name="f117" fmla="*/ f92 1 f63"/>
                <a:gd name="f118" fmla="*/ f93 1 f63"/>
                <a:gd name="f119" fmla="*/ f94 1 f64"/>
                <a:gd name="f120" fmla="*/ f95 1 f64"/>
                <a:gd name="f121" fmla="*/ f96 1 f64"/>
                <a:gd name="f122" fmla="*/ f97 1 f64"/>
                <a:gd name="f123" fmla="*/ f98 1 f64"/>
                <a:gd name="f124" fmla="*/ f99 1 f64"/>
                <a:gd name="f125" fmla="*/ f100 1 f64"/>
                <a:gd name="f126" fmla="*/ f101 1 f64"/>
                <a:gd name="f127" fmla="*/ f102 1 f64"/>
                <a:gd name="f128" fmla="*/ f103 1 f63"/>
                <a:gd name="f129" fmla="*/ f104 1 f63"/>
                <a:gd name="f130" fmla="*/ f105 1 f64"/>
                <a:gd name="f131" fmla="*/ f106 1 f63"/>
                <a:gd name="f132" fmla="*/ f107 1 f64"/>
                <a:gd name="f133" fmla="*/ f108 f54 1"/>
                <a:gd name="f134" fmla="*/ f109 f54 1"/>
                <a:gd name="f135" fmla="*/ f111 f55 1"/>
                <a:gd name="f136" fmla="*/ f110 f55 1"/>
                <a:gd name="f137" fmla="*/ f112 f54 1"/>
                <a:gd name="f138" fmla="*/ f113 f55 1"/>
                <a:gd name="f139" fmla="*/ f114 f55 1"/>
                <a:gd name="f140" fmla="*/ f115 f54 1"/>
                <a:gd name="f141" fmla="*/ f116 f55 1"/>
                <a:gd name="f142" fmla="*/ f117 f54 1"/>
                <a:gd name="f143" fmla="*/ f118 f54 1"/>
                <a:gd name="f144" fmla="*/ f119 f55 1"/>
                <a:gd name="f145" fmla="*/ f120 f55 1"/>
                <a:gd name="f146" fmla="*/ f121 f55 1"/>
                <a:gd name="f147" fmla="*/ f122 f55 1"/>
                <a:gd name="f148" fmla="*/ f123 f55 1"/>
                <a:gd name="f149" fmla="*/ f124 f55 1"/>
                <a:gd name="f150" fmla="*/ f125 f55 1"/>
                <a:gd name="f151" fmla="*/ f126 f55 1"/>
                <a:gd name="f152" fmla="*/ f127 f55 1"/>
                <a:gd name="f153" fmla="*/ f128 f54 1"/>
                <a:gd name="f154" fmla="*/ f129 f54 1"/>
                <a:gd name="f155" fmla="*/ f130 f55 1"/>
                <a:gd name="f156" fmla="*/ f131 f54 1"/>
                <a:gd name="f157" fmla="*/ f132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7" y="f138"/>
                </a:cxn>
                <a:cxn ang="f86">
                  <a:pos x="f137" y="f139"/>
                </a:cxn>
                <a:cxn ang="f86">
                  <a:pos x="f140" y="f141"/>
                </a:cxn>
                <a:cxn ang="f86">
                  <a:pos x="f140" y="f141"/>
                </a:cxn>
                <a:cxn ang="f86">
                  <a:pos x="f142" y="f141"/>
                </a:cxn>
                <a:cxn ang="f86">
                  <a:pos x="f143" y="f144"/>
                </a:cxn>
                <a:cxn ang="f86">
                  <a:pos x="f143" y="f144"/>
                </a:cxn>
                <a:cxn ang="f86">
                  <a:pos x="f143" y="f144"/>
                </a:cxn>
                <a:cxn ang="f86">
                  <a:pos x="f143" y="f145"/>
                </a:cxn>
                <a:cxn ang="f86">
                  <a:pos x="f143" y="f146"/>
                </a:cxn>
                <a:cxn ang="f86">
                  <a:pos x="f143" y="f147"/>
                </a:cxn>
                <a:cxn ang="f86">
                  <a:pos x="f143" y="f147"/>
                </a:cxn>
                <a:cxn ang="f86">
                  <a:pos x="f143" y="f148"/>
                </a:cxn>
                <a:cxn ang="f86">
                  <a:pos x="f143" y="f148"/>
                </a:cxn>
                <a:cxn ang="f86">
                  <a:pos x="f143" y="f149"/>
                </a:cxn>
                <a:cxn ang="f86">
                  <a:pos x="f143" y="f150"/>
                </a:cxn>
                <a:cxn ang="f86">
                  <a:pos x="f143" y="f151"/>
                </a:cxn>
                <a:cxn ang="f86">
                  <a:pos x="f143" y="f152"/>
                </a:cxn>
                <a:cxn ang="f86">
                  <a:pos x="f153" y="f152"/>
                </a:cxn>
                <a:cxn ang="f86">
                  <a:pos x="f154" y="f155"/>
                </a:cxn>
                <a:cxn ang="f86">
                  <a:pos x="f156" y="f155"/>
                </a:cxn>
                <a:cxn ang="f86">
                  <a:pos x="f137" y="f157"/>
                </a:cxn>
                <a:cxn ang="f86">
                  <a:pos x="f137" y="f138"/>
                </a:cxn>
              </a:cxnLst>
              <a:rect l="f133" t="f136" r="f134" b="f135"/>
              <a:pathLst>
                <a:path w="9198" h="107721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1" y="f23"/>
                    <a:pt x="f14" y="f5"/>
                  </a:cubicBezTo>
                  <a:lnTo>
                    <a:pt x="f14" y="f5"/>
                  </a:lnTo>
                  <a:lnTo>
                    <a:pt x="f14" y="f24"/>
                  </a:lnTo>
                  <a:lnTo>
                    <a:pt x="f14" y="f24"/>
                  </a:lnTo>
                  <a:cubicBezTo>
                    <a:pt x="f25" y="f26"/>
                    <a:pt x="f25" y="f27"/>
                    <a:pt x="f14" y="f28"/>
                  </a:cubicBezTo>
                  <a:cubicBezTo>
                    <a:pt x="f14" y="f28"/>
                    <a:pt x="f14" y="f28"/>
                    <a:pt x="f14" y="f29"/>
                  </a:cubicBezTo>
                  <a:lnTo>
                    <a:pt x="f14" y="f30"/>
                  </a:lnTo>
                  <a:cubicBezTo>
                    <a:pt x="f31" y="f32"/>
                    <a:pt x="f31" y="f33"/>
                    <a:pt x="f14" y="f34"/>
                  </a:cubicBezTo>
                  <a:lnTo>
                    <a:pt x="f35" y="f34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3"/>
                    <a:pt x="f45" y="f41"/>
                  </a:cubicBezTo>
                  <a:cubicBezTo>
                    <a:pt x="f46" y="f47"/>
                    <a:pt x="f48" y="f49"/>
                    <a:pt x="f8" y="f50"/>
                  </a:cubicBezTo>
                  <a:cubicBezTo>
                    <a:pt x="f8" y="f51"/>
                    <a:pt x="f8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6" name="Freeform: Shape 150">
              <a:extLst>
                <a:ext uri="{FF2B5EF4-FFF2-40B4-BE49-F238E27FC236}">
                  <a16:creationId xmlns:a16="http://schemas.microsoft.com/office/drawing/2014/main" id="{93DBE68F-DBBC-E692-D349-4A4AA1C674A3}"/>
                </a:ext>
              </a:extLst>
            </p:cNvPr>
            <p:cNvSpPr/>
            <p:nvPr/>
          </p:nvSpPr>
          <p:spPr>
            <a:xfrm>
              <a:off x="11325520" y="403497"/>
              <a:ext cx="4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761"/>
                <a:gd name="f8" fmla="val 48"/>
                <a:gd name="f9" fmla="val 127"/>
                <a:gd name="f10" fmla="val -16"/>
                <a:gd name="f11" fmla="val 334"/>
                <a:gd name="f12" fmla="val 555"/>
                <a:gd name="f13" fmla="val 762"/>
                <a:gd name="f14" fmla="val -3"/>
                <a:gd name="f15" fmla="val 510"/>
                <a:gd name="f16" fmla="val 251"/>
                <a:gd name="f17" fmla="+- 0 0 -90"/>
                <a:gd name="f18" fmla="*/ f3 1 47"/>
                <a:gd name="f19" fmla="*/ f4 1 76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7"/>
                <a:gd name="f28" fmla="*/ f24 1 761"/>
                <a:gd name="f29" fmla="*/ 48 f25 1"/>
                <a:gd name="f30" fmla="*/ 127 f24 1"/>
                <a:gd name="f31" fmla="*/ 762 f24 1"/>
                <a:gd name="f32" fmla="*/ 0 f24 1"/>
                <a:gd name="f33" fmla="+- f26 0 f1"/>
                <a:gd name="f34" fmla="*/ f29 1 47"/>
                <a:gd name="f35" fmla="*/ f30 1 761"/>
                <a:gd name="f36" fmla="*/ f31 1 761"/>
                <a:gd name="f37" fmla="*/ f32 1 761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</a:cxnLst>
              <a:rect l="f46" t="f49" r="f47" b="f48"/>
              <a:pathLst>
                <a:path w="47" h="76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7" name="Freeform: Shape 151">
              <a:extLst>
                <a:ext uri="{FF2B5EF4-FFF2-40B4-BE49-F238E27FC236}">
                  <a16:creationId xmlns:a16="http://schemas.microsoft.com/office/drawing/2014/main" id="{64D53AF3-5C9A-A67D-16AD-0F6EBA3D29EF}"/>
                </a:ext>
              </a:extLst>
            </p:cNvPr>
            <p:cNvSpPr/>
            <p:nvPr/>
          </p:nvSpPr>
          <p:spPr>
            <a:xfrm>
              <a:off x="11326553" y="401979"/>
              <a:ext cx="27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"/>
                <a:gd name="f7" fmla="val 761"/>
                <a:gd name="f8" fmla="val -9"/>
                <a:gd name="f9" fmla="val 253"/>
                <a:gd name="f10" fmla="val 509"/>
                <a:gd name="f11" fmla="val 762"/>
                <a:gd name="f12" fmla="+- 0 0 -90"/>
                <a:gd name="f13" fmla="*/ f3 1 28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"/>
                <a:gd name="f23" fmla="*/ f19 1 761"/>
                <a:gd name="f24" fmla="*/ 28 f20 1"/>
                <a:gd name="f25" fmla="*/ 0 f19 1"/>
                <a:gd name="f26" fmla="*/ 762 f19 1"/>
                <a:gd name="f27" fmla="+- f21 0 f1"/>
                <a:gd name="f28" fmla="*/ f24 1 28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</a:cxnLst>
              <a:rect l="f38" t="f41" r="f39" b="f40"/>
              <a:pathLst>
                <a:path w="28" h="761">
                  <a:moveTo>
                    <a:pt x="f6" y="f5"/>
                  </a:moveTo>
                  <a:lnTo>
                    <a:pt x="f6" y="f5"/>
                  </a:lnTo>
                  <a:cubicBezTo>
                    <a:pt x="f8" y="f9"/>
                    <a:pt x="f8" y="f10"/>
                    <a:pt x="f6" y="f11"/>
                  </a:cubicBezTo>
                  <a:lnTo>
                    <a:pt x="f6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8" name="Freeform: Shape 152">
              <a:extLst>
                <a:ext uri="{FF2B5EF4-FFF2-40B4-BE49-F238E27FC236}">
                  <a16:creationId xmlns:a16="http://schemas.microsoft.com/office/drawing/2014/main" id="{A787CA4B-35B1-9DA7-325B-C3C6598B4A3C}"/>
                </a:ext>
              </a:extLst>
            </p:cNvPr>
            <p:cNvSpPr/>
            <p:nvPr/>
          </p:nvSpPr>
          <p:spPr>
            <a:xfrm>
              <a:off x="11328364" y="403625"/>
              <a:ext cx="857926" cy="286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7924"/>
                <a:gd name="f7" fmla="val 286691"/>
                <a:gd name="f8" fmla="val 5587"/>
                <a:gd name="f9" fmla="val 5460"/>
                <a:gd name="f10" fmla="val 4596"/>
                <a:gd name="f11" fmla="val 6303"/>
                <a:gd name="f12" fmla="val 3327"/>
                <a:gd name="f13" fmla="val 6753"/>
                <a:gd name="f14" fmla="val 2032"/>
                <a:gd name="f15" fmla="val 6729"/>
                <a:gd name="f16" fmla="val 1359"/>
                <a:gd name="f17" fmla="val 6863"/>
                <a:gd name="f18" fmla="val 673"/>
                <a:gd name="f19" fmla="val 7237"/>
                <a:gd name="f20" fmla="val 9015"/>
                <a:gd name="f21" fmla="val 857925"/>
                <a:gd name="f22" fmla="val 286692"/>
                <a:gd name="f23" fmla="val 276280"/>
                <a:gd name="f24" fmla="val 12316"/>
                <a:gd name="f25" fmla="+- 0 0 -90"/>
                <a:gd name="f26" fmla="*/ f3 1 857924"/>
                <a:gd name="f27" fmla="*/ f4 1 28669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857924"/>
                <a:gd name="f36" fmla="*/ f32 1 286691"/>
                <a:gd name="f37" fmla="*/ 5587 f33 1"/>
                <a:gd name="f38" fmla="*/ 5460 f32 1"/>
                <a:gd name="f39" fmla="*/ 2032 f33 1"/>
                <a:gd name="f40" fmla="*/ 6729 f32 1"/>
                <a:gd name="f41" fmla="*/ 0 f33 1"/>
                <a:gd name="f42" fmla="*/ 7237 f33 1"/>
                <a:gd name="f43" fmla="*/ 9015 f32 1"/>
                <a:gd name="f44" fmla="*/ 857925 f33 1"/>
                <a:gd name="f45" fmla="*/ 286692 f32 1"/>
                <a:gd name="f46" fmla="*/ 276280 f32 1"/>
                <a:gd name="f47" fmla="*/ 12316 f33 1"/>
                <a:gd name="f48" fmla="*/ 0 f32 1"/>
                <a:gd name="f49" fmla="+- f34 0 f1"/>
                <a:gd name="f50" fmla="*/ f37 1 857924"/>
                <a:gd name="f51" fmla="*/ f38 1 286691"/>
                <a:gd name="f52" fmla="*/ f39 1 857924"/>
                <a:gd name="f53" fmla="*/ f40 1 286691"/>
                <a:gd name="f54" fmla="*/ f41 1 857924"/>
                <a:gd name="f55" fmla="*/ f42 1 857924"/>
                <a:gd name="f56" fmla="*/ f43 1 286691"/>
                <a:gd name="f57" fmla="*/ f44 1 857924"/>
                <a:gd name="f58" fmla="*/ f45 1 286691"/>
                <a:gd name="f59" fmla="*/ f46 1 286691"/>
                <a:gd name="f60" fmla="*/ f47 1 857924"/>
                <a:gd name="f61" fmla="*/ f48 1 286691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5"/>
                <a:gd name="f69" fmla="*/ f53 1 f36"/>
                <a:gd name="f70" fmla="*/ f54 1 f35"/>
                <a:gd name="f71" fmla="*/ f55 1 f35"/>
                <a:gd name="f72" fmla="*/ f56 1 f36"/>
                <a:gd name="f73" fmla="*/ f57 1 f35"/>
                <a:gd name="f74" fmla="*/ f58 1 f36"/>
                <a:gd name="f75" fmla="*/ f59 1 f36"/>
                <a:gd name="f76" fmla="*/ f60 1 f35"/>
                <a:gd name="f77" fmla="*/ f61 1 f36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6 1"/>
                <a:gd name="f85" fmla="*/ f69 f27 1"/>
                <a:gd name="f86" fmla="*/ f70 f26 1"/>
                <a:gd name="f87" fmla="*/ f71 f26 1"/>
                <a:gd name="f88" fmla="*/ f72 f27 1"/>
                <a:gd name="f89" fmla="*/ f73 f26 1"/>
                <a:gd name="f90" fmla="*/ f74 f27 1"/>
                <a:gd name="f91" fmla="*/ f75 f27 1"/>
                <a:gd name="f92" fmla="*/ f76 f26 1"/>
                <a:gd name="f93" fmla="*/ f7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6" y="f85"/>
                </a:cxn>
                <a:cxn ang="f49">
                  <a:pos x="f86" y="f85"/>
                </a:cxn>
                <a:cxn ang="f49">
                  <a:pos x="f87" y="f88"/>
                </a:cxn>
                <a:cxn ang="f49">
                  <a:pos x="f89" y="f90"/>
                </a:cxn>
                <a:cxn ang="f49">
                  <a:pos x="f89" y="f91"/>
                </a:cxn>
                <a:cxn ang="f49">
                  <a:pos x="f92" y="f93"/>
                </a:cxn>
              </a:cxnLst>
              <a:rect l="f78" t="f81" r="f79" b="f80"/>
              <a:pathLst>
                <a:path w="857924" h="28669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5" y="f15"/>
                  </a:cubicBezTo>
                  <a:lnTo>
                    <a:pt x="f5" y="f15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1" y="f23"/>
                  </a:lnTo>
                  <a:lnTo>
                    <a:pt x="f24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49" name="Freeform: Shape 153">
              <a:extLst>
                <a:ext uri="{FF2B5EF4-FFF2-40B4-BE49-F238E27FC236}">
                  <a16:creationId xmlns:a16="http://schemas.microsoft.com/office/drawing/2014/main" id="{5E8C3857-26DB-CB56-A6B8-C820C690F87B}"/>
                </a:ext>
              </a:extLst>
            </p:cNvPr>
            <p:cNvSpPr/>
            <p:nvPr/>
          </p:nvSpPr>
          <p:spPr>
            <a:xfrm>
              <a:off x="11325529" y="257485"/>
              <a:ext cx="180584" cy="1515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586"/>
                <a:gd name="f7" fmla="val 151571"/>
                <a:gd name="f8" fmla="val 38"/>
                <a:gd name="f9" fmla="val 148805"/>
                <a:gd name="f10" fmla="val -13"/>
                <a:gd name="f11" fmla="val 149142"/>
                <a:gd name="f12" fmla="val 149485"/>
                <a:gd name="f13" fmla="val 149821"/>
                <a:gd name="f14" fmla="val 150710"/>
                <a:gd name="f15" fmla="val 1181"/>
                <a:gd name="f16" fmla="val 151472"/>
                <a:gd name="f17" fmla="val 1943"/>
                <a:gd name="f18" fmla="val 2616"/>
                <a:gd name="f19" fmla="val 151605"/>
                <a:gd name="f20" fmla="val 3302"/>
                <a:gd name="f21" fmla="val 3974"/>
                <a:gd name="f22" fmla="val 5269"/>
                <a:gd name="f23" fmla="val 151496"/>
                <a:gd name="f24" fmla="val 6539"/>
                <a:gd name="f25" fmla="val 151045"/>
                <a:gd name="f26" fmla="val 7530"/>
                <a:gd name="f27" fmla="val 150202"/>
                <a:gd name="f28" fmla="val 14259"/>
                <a:gd name="f29" fmla="val 144742"/>
                <a:gd name="f30" fmla="val 180587"/>
                <a:gd name="f31" fmla="val 9523"/>
                <a:gd name="f32" fmla="val 177667"/>
                <a:gd name="f33" fmla="val 8507"/>
                <a:gd name="f34" fmla="val 175140"/>
                <a:gd name="f35" fmla="val 7901"/>
                <a:gd name="f36" fmla="val 173591"/>
                <a:gd name="f37" fmla="val 5366"/>
                <a:gd name="f38" fmla="val 174200"/>
                <a:gd name="f39" fmla="val 2843"/>
                <a:gd name="f40" fmla="val 174238"/>
                <a:gd name="f41" fmla="val 2654"/>
                <a:gd name="f42" fmla="val 174302"/>
                <a:gd name="f43" fmla="val 2467"/>
                <a:gd name="f44" fmla="val 174366"/>
                <a:gd name="f45" fmla="val 2285"/>
                <a:gd name="f46" fmla="val 174747"/>
                <a:gd name="f47" fmla="val 1308"/>
                <a:gd name="f48" fmla="val 175471"/>
                <a:gd name="f49" fmla="val 498"/>
                <a:gd name="f50" fmla="val 176397"/>
                <a:gd name="f51" fmla="val 144235"/>
                <a:gd name="f52" fmla="val 546"/>
                <a:gd name="f53" fmla="val 144996"/>
                <a:gd name="f54" fmla="val 145758"/>
                <a:gd name="f55" fmla="val 496"/>
                <a:gd name="f56" fmla="val 146010"/>
                <a:gd name="f57" fmla="val 146269"/>
                <a:gd name="f58" fmla="val 146520"/>
                <a:gd name="f59" fmla="val 146813"/>
                <a:gd name="f60" fmla="val 147115"/>
                <a:gd name="f61" fmla="val 147409"/>
                <a:gd name="f62" fmla="val 331"/>
                <a:gd name="f63" fmla="val 147858"/>
                <a:gd name="f64" fmla="val 165"/>
                <a:gd name="f65" fmla="val 148325"/>
                <a:gd name="f66" fmla="+- 0 0 -90"/>
                <a:gd name="f67" fmla="*/ f3 1 180586"/>
                <a:gd name="f68" fmla="*/ f4 1 151571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180586"/>
                <a:gd name="f77" fmla="*/ f73 1 151571"/>
                <a:gd name="f78" fmla="*/ 38 f74 1"/>
                <a:gd name="f79" fmla="*/ 148805 f73 1"/>
                <a:gd name="f80" fmla="*/ 149821 f73 1"/>
                <a:gd name="f81" fmla="*/ 150710 f73 1"/>
                <a:gd name="f82" fmla="*/ 1181 f74 1"/>
                <a:gd name="f83" fmla="*/ 151472 f73 1"/>
                <a:gd name="f84" fmla="*/ 1943 f74 1"/>
                <a:gd name="f85" fmla="*/ 3974 f74 1"/>
                <a:gd name="f86" fmla="*/ 7530 f74 1"/>
                <a:gd name="f87" fmla="*/ 150202 f73 1"/>
                <a:gd name="f88" fmla="*/ 14259 f74 1"/>
                <a:gd name="f89" fmla="*/ 144742 f73 1"/>
                <a:gd name="f90" fmla="*/ 180587 f74 1"/>
                <a:gd name="f91" fmla="*/ 9523 f73 1"/>
                <a:gd name="f92" fmla="*/ 177667 f74 1"/>
                <a:gd name="f93" fmla="*/ 8507 f73 1"/>
                <a:gd name="f94" fmla="*/ 174200 f74 1"/>
                <a:gd name="f95" fmla="*/ 2843 f73 1"/>
                <a:gd name="f96" fmla="*/ 174366 f74 1"/>
                <a:gd name="f97" fmla="*/ 2285 f73 1"/>
                <a:gd name="f98" fmla="*/ 176397 f74 1"/>
                <a:gd name="f99" fmla="*/ 0 f73 1"/>
                <a:gd name="f100" fmla="*/ 144235 f73 1"/>
                <a:gd name="f101" fmla="*/ 546 f74 1"/>
                <a:gd name="f102" fmla="*/ 144996 f73 1"/>
                <a:gd name="f103" fmla="*/ 145758 f73 1"/>
                <a:gd name="f104" fmla="*/ 146520 f73 1"/>
                <a:gd name="f105" fmla="*/ 147409 f73 1"/>
                <a:gd name="f106" fmla="+- f75 0 f1"/>
                <a:gd name="f107" fmla="*/ f78 1 180586"/>
                <a:gd name="f108" fmla="*/ f79 1 151571"/>
                <a:gd name="f109" fmla="*/ f80 1 151571"/>
                <a:gd name="f110" fmla="*/ f81 1 151571"/>
                <a:gd name="f111" fmla="*/ f82 1 180586"/>
                <a:gd name="f112" fmla="*/ f83 1 151571"/>
                <a:gd name="f113" fmla="*/ f84 1 180586"/>
                <a:gd name="f114" fmla="*/ f85 1 180586"/>
                <a:gd name="f115" fmla="*/ f86 1 180586"/>
                <a:gd name="f116" fmla="*/ f87 1 151571"/>
                <a:gd name="f117" fmla="*/ f88 1 180586"/>
                <a:gd name="f118" fmla="*/ f89 1 151571"/>
                <a:gd name="f119" fmla="*/ f90 1 180586"/>
                <a:gd name="f120" fmla="*/ f91 1 151571"/>
                <a:gd name="f121" fmla="*/ f92 1 180586"/>
                <a:gd name="f122" fmla="*/ f93 1 151571"/>
                <a:gd name="f123" fmla="*/ f94 1 180586"/>
                <a:gd name="f124" fmla="*/ f95 1 151571"/>
                <a:gd name="f125" fmla="*/ f96 1 180586"/>
                <a:gd name="f126" fmla="*/ f97 1 151571"/>
                <a:gd name="f127" fmla="*/ f98 1 180586"/>
                <a:gd name="f128" fmla="*/ f99 1 151571"/>
                <a:gd name="f129" fmla="*/ f100 1 151571"/>
                <a:gd name="f130" fmla="*/ f101 1 180586"/>
                <a:gd name="f131" fmla="*/ f102 1 151571"/>
                <a:gd name="f132" fmla="*/ f103 1 151571"/>
                <a:gd name="f133" fmla="*/ f104 1 151571"/>
                <a:gd name="f134" fmla="*/ f105 1 151571"/>
                <a:gd name="f135" fmla="*/ f69 1 f76"/>
                <a:gd name="f136" fmla="*/ f70 1 f76"/>
                <a:gd name="f137" fmla="*/ f69 1 f77"/>
                <a:gd name="f138" fmla="*/ f71 1 f77"/>
                <a:gd name="f139" fmla="*/ f107 1 f76"/>
                <a:gd name="f140" fmla="*/ f108 1 f77"/>
                <a:gd name="f141" fmla="*/ f109 1 f77"/>
                <a:gd name="f142" fmla="*/ f110 1 f77"/>
                <a:gd name="f143" fmla="*/ f111 1 f76"/>
                <a:gd name="f144" fmla="*/ f112 1 f77"/>
                <a:gd name="f145" fmla="*/ f113 1 f76"/>
                <a:gd name="f146" fmla="*/ f114 1 f76"/>
                <a:gd name="f147" fmla="*/ f115 1 f76"/>
                <a:gd name="f148" fmla="*/ f116 1 f77"/>
                <a:gd name="f149" fmla="*/ f117 1 f76"/>
                <a:gd name="f150" fmla="*/ f118 1 f77"/>
                <a:gd name="f151" fmla="*/ f119 1 f76"/>
                <a:gd name="f152" fmla="*/ f120 1 f77"/>
                <a:gd name="f153" fmla="*/ f121 1 f76"/>
                <a:gd name="f154" fmla="*/ f122 1 f77"/>
                <a:gd name="f155" fmla="*/ f123 1 f76"/>
                <a:gd name="f156" fmla="*/ f124 1 f77"/>
                <a:gd name="f157" fmla="*/ f125 1 f76"/>
                <a:gd name="f158" fmla="*/ f126 1 f77"/>
                <a:gd name="f159" fmla="*/ f127 1 f76"/>
                <a:gd name="f160" fmla="*/ f128 1 f77"/>
                <a:gd name="f161" fmla="*/ f129 1 f77"/>
                <a:gd name="f162" fmla="*/ f130 1 f76"/>
                <a:gd name="f163" fmla="*/ f131 1 f77"/>
                <a:gd name="f164" fmla="*/ f132 1 f77"/>
                <a:gd name="f165" fmla="*/ f133 1 f77"/>
                <a:gd name="f166" fmla="*/ f134 1 f77"/>
                <a:gd name="f167" fmla="*/ f135 f67 1"/>
                <a:gd name="f168" fmla="*/ f136 f67 1"/>
                <a:gd name="f169" fmla="*/ f138 f68 1"/>
                <a:gd name="f170" fmla="*/ f137 f68 1"/>
                <a:gd name="f171" fmla="*/ f139 f67 1"/>
                <a:gd name="f172" fmla="*/ f140 f68 1"/>
                <a:gd name="f173" fmla="*/ f141 f68 1"/>
                <a:gd name="f174" fmla="*/ f142 f68 1"/>
                <a:gd name="f175" fmla="*/ f143 f67 1"/>
                <a:gd name="f176" fmla="*/ f144 f68 1"/>
                <a:gd name="f177" fmla="*/ f145 f67 1"/>
                <a:gd name="f178" fmla="*/ f146 f67 1"/>
                <a:gd name="f179" fmla="*/ f147 f67 1"/>
                <a:gd name="f180" fmla="*/ f148 f68 1"/>
                <a:gd name="f181" fmla="*/ f149 f67 1"/>
                <a:gd name="f182" fmla="*/ f150 f68 1"/>
                <a:gd name="f183" fmla="*/ f151 f67 1"/>
                <a:gd name="f184" fmla="*/ f152 f68 1"/>
                <a:gd name="f185" fmla="*/ f153 f67 1"/>
                <a:gd name="f186" fmla="*/ f154 f68 1"/>
                <a:gd name="f187" fmla="*/ f155 f67 1"/>
                <a:gd name="f188" fmla="*/ f156 f68 1"/>
                <a:gd name="f189" fmla="*/ f157 f67 1"/>
                <a:gd name="f190" fmla="*/ f158 f68 1"/>
                <a:gd name="f191" fmla="*/ f159 f67 1"/>
                <a:gd name="f192" fmla="*/ f160 f68 1"/>
                <a:gd name="f193" fmla="*/ f161 f68 1"/>
                <a:gd name="f194" fmla="*/ f162 f67 1"/>
                <a:gd name="f195" fmla="*/ f163 f68 1"/>
                <a:gd name="f196" fmla="*/ f164 f68 1"/>
                <a:gd name="f197" fmla="*/ f165 f68 1"/>
                <a:gd name="f198" fmla="*/ f166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71" y="f172"/>
                </a:cxn>
                <a:cxn ang="f106">
                  <a:pos x="f171" y="f173"/>
                </a:cxn>
                <a:cxn ang="f106">
                  <a:pos x="f171" y="f174"/>
                </a:cxn>
                <a:cxn ang="f106">
                  <a:pos x="f171" y="f174"/>
                </a:cxn>
                <a:cxn ang="f106">
                  <a:pos x="f171" y="f174"/>
                </a:cxn>
                <a:cxn ang="f106">
                  <a:pos x="f175" y="f176"/>
                </a:cxn>
                <a:cxn ang="f106">
                  <a:pos x="f177" y="f176"/>
                </a:cxn>
                <a:cxn ang="f106">
                  <a:pos x="f178" y="f176"/>
                </a:cxn>
                <a:cxn ang="f106">
                  <a:pos x="f179" y="f180"/>
                </a:cxn>
                <a:cxn ang="f106">
                  <a:pos x="f181" y="f182"/>
                </a:cxn>
                <a:cxn ang="f106">
                  <a:pos x="f183" y="f184"/>
                </a:cxn>
                <a:cxn ang="f106">
                  <a:pos x="f185" y="f186"/>
                </a:cxn>
                <a:cxn ang="f106">
                  <a:pos x="f187" y="f188"/>
                </a:cxn>
                <a:cxn ang="f106">
                  <a:pos x="f189" y="f190"/>
                </a:cxn>
                <a:cxn ang="f106">
                  <a:pos x="f191" y="f192"/>
                </a:cxn>
                <a:cxn ang="f106">
                  <a:pos x="f191" y="f192"/>
                </a:cxn>
                <a:cxn ang="f106">
                  <a:pos x="f175" y="f193"/>
                </a:cxn>
                <a:cxn ang="f106">
                  <a:pos x="f175" y="f193"/>
                </a:cxn>
                <a:cxn ang="f106">
                  <a:pos x="f194" y="f195"/>
                </a:cxn>
                <a:cxn ang="f106">
                  <a:pos x="f194" y="f195"/>
                </a:cxn>
                <a:cxn ang="f106">
                  <a:pos x="f194" y="f196"/>
                </a:cxn>
                <a:cxn ang="f106">
                  <a:pos x="f194" y="f196"/>
                </a:cxn>
                <a:cxn ang="f106">
                  <a:pos x="f194" y="f197"/>
                </a:cxn>
                <a:cxn ang="f106">
                  <a:pos x="f194" y="f198"/>
                </a:cxn>
                <a:cxn ang="f106">
                  <a:pos x="f194" y="f198"/>
                </a:cxn>
                <a:cxn ang="f106">
                  <a:pos x="f171" y="f172"/>
                </a:cxn>
              </a:cxnLst>
              <a:rect l="f167" t="f170" r="f168" b="f169"/>
              <a:pathLst>
                <a:path w="180586" h="15157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lnTo>
                    <a:pt x="f8" y="f14"/>
                  </a:lnTo>
                  <a:lnTo>
                    <a:pt x="f8" y="f14"/>
                  </a:lnTo>
                  <a:lnTo>
                    <a:pt x="f15" y="f16"/>
                  </a:lnTo>
                  <a:lnTo>
                    <a:pt x="f17" y="f16"/>
                  </a:lnTo>
                  <a:cubicBezTo>
                    <a:pt x="f18" y="f19"/>
                    <a:pt x="f20" y="f19"/>
                    <a:pt x="f21" y="f16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"/>
                  </a:cubicBezTo>
                  <a:lnTo>
                    <a:pt x="f50" y="f5"/>
                  </a:lnTo>
                  <a:lnTo>
                    <a:pt x="f15" y="f51"/>
                  </a:lnTo>
                  <a:lnTo>
                    <a:pt x="f15" y="f51"/>
                  </a:lnTo>
                  <a:lnTo>
                    <a:pt x="f52" y="f53"/>
                  </a:lnTo>
                  <a:lnTo>
                    <a:pt x="f52" y="f53"/>
                  </a:lnTo>
                  <a:lnTo>
                    <a:pt x="f52" y="f54"/>
                  </a:lnTo>
                  <a:lnTo>
                    <a:pt x="f52" y="f54"/>
                  </a:lnTo>
                  <a:cubicBezTo>
                    <a:pt x="f55" y="f56"/>
                    <a:pt x="f55" y="f57"/>
                    <a:pt x="f52" y="f58"/>
                  </a:cubicBezTo>
                  <a:cubicBezTo>
                    <a:pt x="f55" y="f59"/>
                    <a:pt x="f55" y="f60"/>
                    <a:pt x="f52" y="f61"/>
                  </a:cubicBezTo>
                  <a:lnTo>
                    <a:pt x="f52" y="f61"/>
                  </a:lnTo>
                  <a:cubicBezTo>
                    <a:pt x="f62" y="f63"/>
                    <a:pt x="f64" y="f6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0" name="Freeform: Shape 154">
              <a:extLst>
                <a:ext uri="{FF2B5EF4-FFF2-40B4-BE49-F238E27FC236}">
                  <a16:creationId xmlns:a16="http://schemas.microsoft.com/office/drawing/2014/main" id="{F66BE2D9-5682-E719-336F-1A03408BDDAE}"/>
                </a:ext>
              </a:extLst>
            </p:cNvPr>
            <p:cNvSpPr/>
            <p:nvPr/>
          </p:nvSpPr>
          <p:spPr>
            <a:xfrm>
              <a:off x="11499969" y="257997"/>
              <a:ext cx="685425" cy="2314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85422"/>
                <a:gd name="f7" fmla="val 231460"/>
                <a:gd name="f8" fmla="val 6905"/>
                <a:gd name="f9" fmla="val 5889"/>
                <a:gd name="f10" fmla="val 4746"/>
                <a:gd name="f11" fmla="val 3349"/>
                <a:gd name="f12" fmla="val 2333"/>
                <a:gd name="f13" fmla="val 635"/>
                <a:gd name="f14" fmla="val 1407"/>
                <a:gd name="f15" fmla="val 1133"/>
                <a:gd name="f16" fmla="val 683"/>
                <a:gd name="f17" fmla="val 1943"/>
                <a:gd name="f18" fmla="val 302"/>
                <a:gd name="f19" fmla="val 2920"/>
                <a:gd name="f20" fmla="val -612"/>
                <a:gd name="f21" fmla="val 5349"/>
                <a:gd name="f22" fmla="val 619"/>
                <a:gd name="f23" fmla="val 8057"/>
                <a:gd name="f24" fmla="val 3045"/>
                <a:gd name="f25" fmla="val 8970"/>
                <a:gd name="f26" fmla="val 3222"/>
                <a:gd name="f27" fmla="val 9039"/>
                <a:gd name="f28" fmla="val 3413"/>
                <a:gd name="f29" fmla="val 9096"/>
                <a:gd name="f30" fmla="val 3603"/>
                <a:gd name="f31" fmla="val 9142"/>
                <a:gd name="f32" fmla="val 6524"/>
                <a:gd name="f33" fmla="val 10157"/>
                <a:gd name="f34" fmla="val 231461"/>
                <a:gd name="f35" fmla="val 221050"/>
                <a:gd name="f36" fmla="val 7667"/>
                <a:gd name="f37" fmla="val 127"/>
                <a:gd name="f38" fmla="+- 0 0 -90"/>
                <a:gd name="f39" fmla="*/ f3 1 685422"/>
                <a:gd name="f40" fmla="*/ f4 1 231460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685422"/>
                <a:gd name="f49" fmla="*/ f45 1 231460"/>
                <a:gd name="f50" fmla="*/ 6905 f46 1"/>
                <a:gd name="f51" fmla="*/ 0 f45 1"/>
                <a:gd name="f52" fmla="*/ 5889 f46 1"/>
                <a:gd name="f53" fmla="*/ 4746 f46 1"/>
                <a:gd name="f54" fmla="*/ 3349 f46 1"/>
                <a:gd name="f55" fmla="*/ 2333 f46 1"/>
                <a:gd name="f56" fmla="*/ 635 f45 1"/>
                <a:gd name="f57" fmla="*/ 302 f46 1"/>
                <a:gd name="f58" fmla="*/ 2920 f45 1"/>
                <a:gd name="f59" fmla="*/ 3045 f46 1"/>
                <a:gd name="f60" fmla="*/ 8970 f45 1"/>
                <a:gd name="f61" fmla="*/ 3603 f46 1"/>
                <a:gd name="f62" fmla="*/ 9142 f45 1"/>
                <a:gd name="f63" fmla="*/ 6524 f46 1"/>
                <a:gd name="f64" fmla="*/ 10157 f45 1"/>
                <a:gd name="f65" fmla="*/ 685422 f46 1"/>
                <a:gd name="f66" fmla="*/ 231461 f45 1"/>
                <a:gd name="f67" fmla="*/ 221050 f45 1"/>
                <a:gd name="f68" fmla="*/ 7667 f46 1"/>
                <a:gd name="f69" fmla="*/ 127 f45 1"/>
                <a:gd name="f70" fmla="+- f47 0 f1"/>
                <a:gd name="f71" fmla="*/ f50 1 685422"/>
                <a:gd name="f72" fmla="*/ f51 1 231460"/>
                <a:gd name="f73" fmla="*/ f52 1 685422"/>
                <a:gd name="f74" fmla="*/ f53 1 685422"/>
                <a:gd name="f75" fmla="*/ f54 1 685422"/>
                <a:gd name="f76" fmla="*/ f55 1 685422"/>
                <a:gd name="f77" fmla="*/ f56 1 231460"/>
                <a:gd name="f78" fmla="*/ f57 1 685422"/>
                <a:gd name="f79" fmla="*/ f58 1 231460"/>
                <a:gd name="f80" fmla="*/ f59 1 685422"/>
                <a:gd name="f81" fmla="*/ f60 1 231460"/>
                <a:gd name="f82" fmla="*/ f61 1 685422"/>
                <a:gd name="f83" fmla="*/ f62 1 231460"/>
                <a:gd name="f84" fmla="*/ f63 1 685422"/>
                <a:gd name="f85" fmla="*/ f64 1 231460"/>
                <a:gd name="f86" fmla="*/ f65 1 685422"/>
                <a:gd name="f87" fmla="*/ f66 1 231460"/>
                <a:gd name="f88" fmla="*/ f67 1 231460"/>
                <a:gd name="f89" fmla="*/ f68 1 685422"/>
                <a:gd name="f90" fmla="*/ f69 1 231460"/>
                <a:gd name="f91" fmla="*/ f41 1 f48"/>
                <a:gd name="f92" fmla="*/ f42 1 f48"/>
                <a:gd name="f93" fmla="*/ f41 1 f49"/>
                <a:gd name="f94" fmla="*/ f43 1 f49"/>
                <a:gd name="f95" fmla="*/ f71 1 f48"/>
                <a:gd name="f96" fmla="*/ f72 1 f49"/>
                <a:gd name="f97" fmla="*/ f73 1 f48"/>
                <a:gd name="f98" fmla="*/ f74 1 f48"/>
                <a:gd name="f99" fmla="*/ f75 1 f48"/>
                <a:gd name="f100" fmla="*/ f76 1 f48"/>
                <a:gd name="f101" fmla="*/ f77 1 f49"/>
                <a:gd name="f102" fmla="*/ f78 1 f48"/>
                <a:gd name="f103" fmla="*/ f79 1 f49"/>
                <a:gd name="f104" fmla="*/ f80 1 f48"/>
                <a:gd name="f105" fmla="*/ f81 1 f49"/>
                <a:gd name="f106" fmla="*/ f82 1 f48"/>
                <a:gd name="f107" fmla="*/ f83 1 f49"/>
                <a:gd name="f108" fmla="*/ f84 1 f48"/>
                <a:gd name="f109" fmla="*/ f85 1 f49"/>
                <a:gd name="f110" fmla="*/ f86 1 f48"/>
                <a:gd name="f111" fmla="*/ f87 1 f49"/>
                <a:gd name="f112" fmla="*/ f88 1 f49"/>
                <a:gd name="f113" fmla="*/ f89 1 f48"/>
                <a:gd name="f114" fmla="*/ f90 1 f49"/>
                <a:gd name="f115" fmla="*/ f91 f39 1"/>
                <a:gd name="f116" fmla="*/ f92 f39 1"/>
                <a:gd name="f117" fmla="*/ f94 f40 1"/>
                <a:gd name="f118" fmla="*/ f93 f40 1"/>
                <a:gd name="f119" fmla="*/ f95 f39 1"/>
                <a:gd name="f120" fmla="*/ f96 f40 1"/>
                <a:gd name="f121" fmla="*/ f97 f39 1"/>
                <a:gd name="f122" fmla="*/ f98 f39 1"/>
                <a:gd name="f123" fmla="*/ f99 f39 1"/>
                <a:gd name="f124" fmla="*/ f100 f39 1"/>
                <a:gd name="f125" fmla="*/ f101 f40 1"/>
                <a:gd name="f126" fmla="*/ f102 f39 1"/>
                <a:gd name="f127" fmla="*/ f103 f40 1"/>
                <a:gd name="f128" fmla="*/ f104 f39 1"/>
                <a:gd name="f129" fmla="*/ f105 f40 1"/>
                <a:gd name="f130" fmla="*/ f106 f39 1"/>
                <a:gd name="f131" fmla="*/ f107 f40 1"/>
                <a:gd name="f132" fmla="*/ f108 f39 1"/>
                <a:gd name="f133" fmla="*/ f109 f40 1"/>
                <a:gd name="f134" fmla="*/ f110 f39 1"/>
                <a:gd name="f135" fmla="*/ f111 f40 1"/>
                <a:gd name="f136" fmla="*/ f112 f40 1"/>
                <a:gd name="f137" fmla="*/ f113 f39 1"/>
                <a:gd name="f138" fmla="*/ f114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9" y="f120"/>
                </a:cxn>
                <a:cxn ang="f70">
                  <a:pos x="f121" y="f120"/>
                </a:cxn>
                <a:cxn ang="f70">
                  <a:pos x="f122" y="f120"/>
                </a:cxn>
                <a:cxn ang="f70">
                  <a:pos x="f123" y="f120"/>
                </a:cxn>
                <a:cxn ang="f70">
                  <a:pos x="f124" y="f125"/>
                </a:cxn>
                <a:cxn ang="f70">
                  <a:pos x="f126" y="f127"/>
                </a:cxn>
                <a:cxn ang="f70">
                  <a:pos x="f128" y="f129"/>
                </a:cxn>
                <a:cxn ang="f70">
                  <a:pos x="f130" y="f131"/>
                </a:cxn>
                <a:cxn ang="f70">
                  <a:pos x="f132" y="f133"/>
                </a:cxn>
                <a:cxn ang="f70">
                  <a:pos x="f134" y="f135"/>
                </a:cxn>
                <a:cxn ang="f70">
                  <a:pos x="f134" y="f136"/>
                </a:cxn>
                <a:cxn ang="f70">
                  <a:pos x="f137" y="f138"/>
                </a:cxn>
              </a:cxnLst>
              <a:rect l="f115" t="f118" r="f116" b="f117"/>
              <a:pathLst>
                <a:path w="685422" h="231460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6" y="f34"/>
                  </a:lnTo>
                  <a:lnTo>
                    <a:pt x="f6" y="f35"/>
                  </a:lnTo>
                  <a:lnTo>
                    <a:pt x="f36" y="f3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1" name="Freeform: Shape 155">
              <a:extLst>
                <a:ext uri="{FF2B5EF4-FFF2-40B4-BE49-F238E27FC236}">
                  <a16:creationId xmlns:a16="http://schemas.microsoft.com/office/drawing/2014/main" id="{5C2F1545-461C-99F8-A034-3DFF67B0DDA8}"/>
                </a:ext>
              </a:extLst>
            </p:cNvPr>
            <p:cNvSpPr/>
            <p:nvPr/>
          </p:nvSpPr>
          <p:spPr>
            <a:xfrm>
              <a:off x="11746976" y="1086197"/>
              <a:ext cx="136364" cy="1161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363"/>
                <a:gd name="f7" fmla="val 116174"/>
                <a:gd name="f8" fmla="val 127476"/>
                <a:gd name="f9" fmla="val 2158"/>
                <a:gd name="f10" fmla="val 1651"/>
                <a:gd name="f11" fmla="val 101574"/>
                <a:gd name="f12" fmla="val 112620"/>
                <a:gd name="f13" fmla="val 113382"/>
                <a:gd name="f14" fmla="val 114143"/>
                <a:gd name="f15" fmla="val 1333"/>
                <a:gd name="f16" fmla="val 114980"/>
                <a:gd name="f17" fmla="val 749"/>
                <a:gd name="f18" fmla="val 115691"/>
                <a:gd name="f19" fmla="val 116175"/>
                <a:gd name="f20" fmla="val 136364"/>
                <a:gd name="f21" fmla="val 5713"/>
                <a:gd name="f22" fmla="val 135361"/>
                <a:gd name="f23" fmla="val 6631"/>
                <a:gd name="f24" fmla="val 134040"/>
                <a:gd name="f25" fmla="val 7132"/>
                <a:gd name="f26" fmla="val 132682"/>
                <a:gd name="f27" fmla="val 7110"/>
                <a:gd name="f28" fmla="val 129876"/>
                <a:gd name="f29" fmla="val 7181"/>
                <a:gd name="f30" fmla="val 127553"/>
                <a:gd name="f31" fmla="val 4966"/>
                <a:gd name="f32" fmla="val 2162"/>
                <a:gd name="f33" fmla="val 2161"/>
                <a:gd name="f34" fmla="val 2160"/>
                <a:gd name="f35" fmla="+- 0 0 -90"/>
                <a:gd name="f36" fmla="*/ f3 1 136363"/>
                <a:gd name="f37" fmla="*/ f4 1 116174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36363"/>
                <a:gd name="f46" fmla="*/ f42 1 116174"/>
                <a:gd name="f47" fmla="*/ 127476 f43 1"/>
                <a:gd name="f48" fmla="*/ 2158 f42 1"/>
                <a:gd name="f49" fmla="*/ 0 f42 1"/>
                <a:gd name="f50" fmla="*/ 1651 f43 1"/>
                <a:gd name="f51" fmla="*/ 101574 f42 1"/>
                <a:gd name="f52" fmla="*/ 112620 f42 1"/>
                <a:gd name="f53" fmla="*/ 113382 f42 1"/>
                <a:gd name="f54" fmla="*/ 114143 f42 1"/>
                <a:gd name="f55" fmla="*/ 0 f43 1"/>
                <a:gd name="f56" fmla="*/ 116175 f42 1"/>
                <a:gd name="f57" fmla="*/ 136364 f43 1"/>
                <a:gd name="f58" fmla="*/ 5713 f42 1"/>
                <a:gd name="f59" fmla="*/ 132682 f43 1"/>
                <a:gd name="f60" fmla="*/ 7110 f42 1"/>
                <a:gd name="f61" fmla="*/ 2162 f42 1"/>
                <a:gd name="f62" fmla="+- f44 0 f1"/>
                <a:gd name="f63" fmla="*/ f47 1 136363"/>
                <a:gd name="f64" fmla="*/ f48 1 116174"/>
                <a:gd name="f65" fmla="*/ f49 1 116174"/>
                <a:gd name="f66" fmla="*/ f50 1 136363"/>
                <a:gd name="f67" fmla="*/ f51 1 116174"/>
                <a:gd name="f68" fmla="*/ f52 1 116174"/>
                <a:gd name="f69" fmla="*/ f53 1 116174"/>
                <a:gd name="f70" fmla="*/ f54 1 116174"/>
                <a:gd name="f71" fmla="*/ f55 1 136363"/>
                <a:gd name="f72" fmla="*/ f56 1 116174"/>
                <a:gd name="f73" fmla="*/ f57 1 136363"/>
                <a:gd name="f74" fmla="*/ f58 1 116174"/>
                <a:gd name="f75" fmla="*/ f59 1 136363"/>
                <a:gd name="f76" fmla="*/ f60 1 116174"/>
                <a:gd name="f77" fmla="*/ f61 1 116174"/>
                <a:gd name="f78" fmla="*/ f38 1 f45"/>
                <a:gd name="f79" fmla="*/ f39 1 f45"/>
                <a:gd name="f80" fmla="*/ f38 1 f46"/>
                <a:gd name="f81" fmla="*/ f40 1 f46"/>
                <a:gd name="f82" fmla="*/ f63 1 f45"/>
                <a:gd name="f83" fmla="*/ f64 1 f46"/>
                <a:gd name="f84" fmla="*/ f65 1 f46"/>
                <a:gd name="f85" fmla="*/ f66 1 f45"/>
                <a:gd name="f86" fmla="*/ f67 1 f46"/>
                <a:gd name="f87" fmla="*/ f68 1 f46"/>
                <a:gd name="f88" fmla="*/ f69 1 f46"/>
                <a:gd name="f89" fmla="*/ f70 1 f46"/>
                <a:gd name="f90" fmla="*/ f71 1 f45"/>
                <a:gd name="f91" fmla="*/ f72 1 f46"/>
                <a:gd name="f92" fmla="*/ f73 1 f45"/>
                <a:gd name="f93" fmla="*/ f74 1 f46"/>
                <a:gd name="f94" fmla="*/ f75 1 f45"/>
                <a:gd name="f95" fmla="*/ f76 1 f46"/>
                <a:gd name="f96" fmla="*/ f77 1 f46"/>
                <a:gd name="f97" fmla="*/ f78 f36 1"/>
                <a:gd name="f98" fmla="*/ f79 f36 1"/>
                <a:gd name="f99" fmla="*/ f81 f37 1"/>
                <a:gd name="f100" fmla="*/ f80 f37 1"/>
                <a:gd name="f101" fmla="*/ f82 f36 1"/>
                <a:gd name="f102" fmla="*/ f83 f37 1"/>
                <a:gd name="f103" fmla="*/ f84 f37 1"/>
                <a:gd name="f104" fmla="*/ f85 f36 1"/>
                <a:gd name="f105" fmla="*/ f86 f37 1"/>
                <a:gd name="f106" fmla="*/ f87 f37 1"/>
                <a:gd name="f107" fmla="*/ f88 f37 1"/>
                <a:gd name="f108" fmla="*/ f89 f37 1"/>
                <a:gd name="f109" fmla="*/ f90 f36 1"/>
                <a:gd name="f110" fmla="*/ f91 f37 1"/>
                <a:gd name="f111" fmla="*/ f92 f36 1"/>
                <a:gd name="f112" fmla="*/ f93 f37 1"/>
                <a:gd name="f113" fmla="*/ f94 f36 1"/>
                <a:gd name="f114" fmla="*/ f95 f37 1"/>
                <a:gd name="f115" fmla="*/ f96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1" y="f102"/>
                </a:cxn>
                <a:cxn ang="f62">
                  <a:pos x="f101" y="f103"/>
                </a:cxn>
                <a:cxn ang="f62">
                  <a:pos x="f104" y="f105"/>
                </a:cxn>
                <a:cxn ang="f62">
                  <a:pos x="f104" y="f106"/>
                </a:cxn>
                <a:cxn ang="f62">
                  <a:pos x="f104" y="f107"/>
                </a:cxn>
                <a:cxn ang="f62">
                  <a:pos x="f104" y="f108"/>
                </a:cxn>
                <a:cxn ang="f62">
                  <a:pos x="f104" y="f108"/>
                </a:cxn>
                <a:cxn ang="f62">
                  <a:pos x="f109" y="f110"/>
                </a:cxn>
                <a:cxn ang="f62">
                  <a:pos x="f109" y="f110"/>
                </a:cxn>
                <a:cxn ang="f62">
                  <a:pos x="f111" y="f112"/>
                </a:cxn>
                <a:cxn ang="f62">
                  <a:pos x="f111" y="f112"/>
                </a:cxn>
                <a:cxn ang="f62">
                  <a:pos x="f113" y="f114"/>
                </a:cxn>
                <a:cxn ang="f62">
                  <a:pos x="f101" y="f115"/>
                </a:cxn>
                <a:cxn ang="f62">
                  <a:pos x="f101" y="f102"/>
                </a:cxn>
              </a:cxnLst>
              <a:rect l="f97" t="f100" r="f98" b="f99"/>
              <a:pathLst>
                <a:path w="136363" h="116174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2"/>
                    <a:pt x="f10" y="f13"/>
                  </a:cubicBezTo>
                  <a:cubicBezTo>
                    <a:pt x="f10" y="f14"/>
                    <a:pt x="f10" y="f13"/>
                    <a:pt x="f10" y="f14"/>
                  </a:cubicBezTo>
                  <a:lnTo>
                    <a:pt x="f10" y="f14"/>
                  </a:lnTo>
                  <a:cubicBezTo>
                    <a:pt x="f15" y="f16"/>
                    <a:pt x="f17" y="f18"/>
                    <a:pt x="f5" y="f19"/>
                  </a:cubicBezTo>
                  <a:lnTo>
                    <a:pt x="f5" y="f19"/>
                  </a:lnTo>
                  <a:lnTo>
                    <a:pt x="f20" y="f21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8" y="f32"/>
                  </a:cubicBezTo>
                  <a:cubicBezTo>
                    <a:pt x="f8" y="f33"/>
                    <a:pt x="f8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2" name="Freeform: Shape 156">
              <a:extLst>
                <a:ext uri="{FF2B5EF4-FFF2-40B4-BE49-F238E27FC236}">
                  <a16:creationId xmlns:a16="http://schemas.microsoft.com/office/drawing/2014/main" id="{8FF4AC0E-3073-2766-C49E-D0BEFA8190A8}"/>
                </a:ext>
              </a:extLst>
            </p:cNvPr>
            <p:cNvSpPr/>
            <p:nvPr/>
          </p:nvSpPr>
          <p:spPr>
            <a:xfrm>
              <a:off x="10778965" y="905146"/>
              <a:ext cx="964070" cy="29926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4069"/>
                <a:gd name="f7" fmla="val 299261"/>
                <a:gd name="f8" fmla="val 958864"/>
                <a:gd name="f9" fmla="val 294310"/>
                <a:gd name="f10" fmla="val 287453"/>
                <a:gd name="f11" fmla="val 7364"/>
                <a:gd name="f12" fmla="val 3555"/>
                <a:gd name="f13" fmla="val 7224"/>
                <a:gd name="f14" fmla="val 6427"/>
                <a:gd name="f15" fmla="val 4787"/>
                <a:gd name="f16" fmla="val 8644"/>
                <a:gd name="f17" fmla="val 1917"/>
                <a:gd name="f18" fmla="val 8507"/>
                <a:gd name="f19" fmla="val 1904"/>
                <a:gd name="f20" fmla="val 1269"/>
                <a:gd name="f21" fmla="val 8627"/>
                <a:gd name="f22" fmla="val 635"/>
                <a:gd name="f23" fmla="val 962292"/>
                <a:gd name="f24" fmla="val 964070"/>
                <a:gd name="f25" fmla="val 961289"/>
                <a:gd name="f26" fmla="val 299265"/>
                <a:gd name="f27" fmla="val 959004"/>
                <a:gd name="f28" fmla="val 297085"/>
                <a:gd name="f29" fmla="+- 0 0 -90"/>
                <a:gd name="f30" fmla="*/ f3 1 964069"/>
                <a:gd name="f31" fmla="*/ f4 1 299261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964069"/>
                <a:gd name="f40" fmla="*/ f36 1 299261"/>
                <a:gd name="f41" fmla="*/ 958864 f37 1"/>
                <a:gd name="f42" fmla="*/ 294310 f36 1"/>
                <a:gd name="f43" fmla="*/ 287453 f36 1"/>
                <a:gd name="f44" fmla="*/ 7364 f37 1"/>
                <a:gd name="f45" fmla="*/ 0 f36 1"/>
                <a:gd name="f46" fmla="*/ 3555 f36 1"/>
                <a:gd name="f47" fmla="*/ 1917 f37 1"/>
                <a:gd name="f48" fmla="*/ 8507 f36 1"/>
                <a:gd name="f49" fmla="*/ 1904 f37 1"/>
                <a:gd name="f50" fmla="*/ 0 f37 1"/>
                <a:gd name="f51" fmla="*/ 962292 f37 1"/>
                <a:gd name="f52" fmla="*/ 299261 f36 1"/>
                <a:gd name="f53" fmla="*/ 964070 f37 1"/>
                <a:gd name="f54" fmla="+- f38 0 f1"/>
                <a:gd name="f55" fmla="*/ f41 1 964069"/>
                <a:gd name="f56" fmla="*/ f42 1 299261"/>
                <a:gd name="f57" fmla="*/ f43 1 299261"/>
                <a:gd name="f58" fmla="*/ f44 1 964069"/>
                <a:gd name="f59" fmla="*/ f45 1 299261"/>
                <a:gd name="f60" fmla="*/ f46 1 299261"/>
                <a:gd name="f61" fmla="*/ f47 1 964069"/>
                <a:gd name="f62" fmla="*/ f48 1 299261"/>
                <a:gd name="f63" fmla="*/ f49 1 964069"/>
                <a:gd name="f64" fmla="*/ f50 1 964069"/>
                <a:gd name="f65" fmla="*/ f51 1 964069"/>
                <a:gd name="f66" fmla="*/ f52 1 299261"/>
                <a:gd name="f67" fmla="*/ f53 1 964069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40"/>
                <a:gd name="f75" fmla="*/ f58 1 f39"/>
                <a:gd name="f76" fmla="*/ f59 1 f40"/>
                <a:gd name="f77" fmla="*/ f60 1 f40"/>
                <a:gd name="f78" fmla="*/ f61 1 f39"/>
                <a:gd name="f79" fmla="*/ f62 1 f40"/>
                <a:gd name="f80" fmla="*/ f63 1 f39"/>
                <a:gd name="f81" fmla="*/ f64 1 f39"/>
                <a:gd name="f82" fmla="*/ f65 1 f39"/>
                <a:gd name="f83" fmla="*/ f66 1 f40"/>
                <a:gd name="f84" fmla="*/ f67 1 f39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1 1"/>
                <a:gd name="f92" fmla="*/ f75 f30 1"/>
                <a:gd name="f93" fmla="*/ f76 f31 1"/>
                <a:gd name="f94" fmla="*/ f77 f31 1"/>
                <a:gd name="f95" fmla="*/ f78 f30 1"/>
                <a:gd name="f96" fmla="*/ f79 f31 1"/>
                <a:gd name="f97" fmla="*/ f80 f30 1"/>
                <a:gd name="f98" fmla="*/ f81 f30 1"/>
                <a:gd name="f99" fmla="*/ f82 f30 1"/>
                <a:gd name="f100" fmla="*/ f83 f31 1"/>
                <a:gd name="f101" fmla="*/ f8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89" y="f91"/>
                </a:cxn>
                <a:cxn ang="f54">
                  <a:pos x="f92" y="f93"/>
                </a:cxn>
                <a:cxn ang="f54">
                  <a:pos x="f92" y="f94"/>
                </a:cxn>
                <a:cxn ang="f54">
                  <a:pos x="f95" y="f96"/>
                </a:cxn>
                <a:cxn ang="f54">
                  <a:pos x="f97" y="f96"/>
                </a:cxn>
                <a:cxn ang="f54">
                  <a:pos x="f98" y="f96"/>
                </a:cxn>
                <a:cxn ang="f54">
                  <a:pos x="f98" y="f96"/>
                </a:cxn>
                <a:cxn ang="f54">
                  <a:pos x="f99" y="f100"/>
                </a:cxn>
                <a:cxn ang="f54">
                  <a:pos x="f101" y="f100"/>
                </a:cxn>
                <a:cxn ang="f54">
                  <a:pos x="f89" y="f90"/>
                </a:cxn>
              </a:cxnLst>
              <a:rect l="f85" t="f88" r="f86" b="f87"/>
              <a:pathLst>
                <a:path w="964069" h="299261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9" y="f18"/>
                    <a:pt x="f19" y="f18"/>
                  </a:cubicBezTo>
                  <a:cubicBezTo>
                    <a:pt x="f20" y="f21"/>
                    <a:pt x="f22" y="f21"/>
                    <a:pt x="f5" y="f18"/>
                  </a:cubicBezTo>
                  <a:lnTo>
                    <a:pt x="f5" y="f18"/>
                  </a:lnTo>
                  <a:lnTo>
                    <a:pt x="f23" y="f7"/>
                  </a:lnTo>
                  <a:lnTo>
                    <a:pt x="f24" y="f7"/>
                  </a:ln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3" name="Freeform: Shape 157">
              <a:extLst>
                <a:ext uri="{FF2B5EF4-FFF2-40B4-BE49-F238E27FC236}">
                  <a16:creationId xmlns:a16="http://schemas.microsoft.com/office/drawing/2014/main" id="{4214AF3B-53F7-6D80-B3D5-C8F631C52E28}"/>
                </a:ext>
              </a:extLst>
            </p:cNvPr>
            <p:cNvSpPr/>
            <p:nvPr/>
          </p:nvSpPr>
          <p:spPr>
            <a:xfrm>
              <a:off x="11748375" y="1199903"/>
              <a:ext cx="12691" cy="1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1201"/>
                <a:gd name="f8" fmla="val 1074"/>
                <a:gd name="f9" fmla="val 312"/>
                <a:gd name="f10" fmla="val -449"/>
                <a:gd name="f11" fmla="+- 0 0 -90"/>
                <a:gd name="f12" fmla="*/ f3 1 12696"/>
                <a:gd name="f13" fmla="*/ f4 1 120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696"/>
                <a:gd name="f22" fmla="*/ f18 1 1201"/>
                <a:gd name="f23" fmla="*/ 0 f19 1"/>
                <a:gd name="f24" fmla="*/ 1074 f18 1"/>
                <a:gd name="f25" fmla="*/ 312 f18 1"/>
                <a:gd name="f26" fmla="*/ 1201 f18 1"/>
                <a:gd name="f27" fmla="+- f20 0 f1"/>
                <a:gd name="f28" fmla="*/ f23 1 12696"/>
                <a:gd name="f29" fmla="*/ f24 1 1201"/>
                <a:gd name="f30" fmla="*/ f25 1 1201"/>
                <a:gd name="f31" fmla="*/ f26 1 1201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2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3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4" y="f46"/>
                </a:cxn>
                <a:cxn ang="f27">
                  <a:pos x="f44" y="f47"/>
                </a:cxn>
              </a:cxnLst>
              <a:rect l="f40" t="f43" r="f41" b="f42"/>
              <a:pathLst>
                <a:path w="12696" h="1201">
                  <a:moveTo>
                    <a:pt x="f5" y="f8"/>
                  </a:moveTo>
                  <a:cubicBezTo>
                    <a:pt x="f5" y="f8"/>
                    <a:pt x="f5" y="f8"/>
                    <a:pt x="f5" y="f9"/>
                  </a:cubicBezTo>
                  <a:cubicBezTo>
                    <a:pt x="f5" y="f10"/>
                    <a:pt x="f5" y="f9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4" name="Freeform: Shape 158">
              <a:extLst>
                <a:ext uri="{FF2B5EF4-FFF2-40B4-BE49-F238E27FC236}">
                  <a16:creationId xmlns:a16="http://schemas.microsoft.com/office/drawing/2014/main" id="{BE54FF50-5B7A-AD69-A067-9D2BDD650FEC}"/>
                </a:ext>
              </a:extLst>
            </p:cNvPr>
            <p:cNvSpPr/>
            <p:nvPr/>
          </p:nvSpPr>
          <p:spPr>
            <a:xfrm>
              <a:off x="10776935" y="801288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val 635"/>
                <a:gd name="f10" fmla="+- 0 0 -90"/>
                <a:gd name="f11" fmla="*/ f3 1 761"/>
                <a:gd name="f12" fmla="*/ f4 1 1269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61"/>
                <a:gd name="f21" fmla="*/ f17 1 12696"/>
                <a:gd name="f22" fmla="*/ 762 f18 1"/>
                <a:gd name="f23" fmla="*/ 0 f17 1"/>
                <a:gd name="f24" fmla="*/ 0 f18 1"/>
                <a:gd name="f25" fmla="*/ 635 f18 1"/>
                <a:gd name="f26" fmla="+- f19 0 f1"/>
                <a:gd name="f27" fmla="*/ f22 1 761"/>
                <a:gd name="f28" fmla="*/ f23 1 12696"/>
                <a:gd name="f29" fmla="*/ f24 1 761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6" y="f44"/>
                </a:cxn>
              </a:cxnLst>
              <a:rect l="f39" t="f42" r="f40" b="f41"/>
              <a:pathLst>
                <a:path w="761" h="12696">
                  <a:moveTo>
                    <a:pt x="f8" y="f5"/>
                  </a:moveTo>
                  <a:lnTo>
                    <a:pt x="f5" y="f5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5" name="Freeform: Shape 159">
              <a:extLst>
                <a:ext uri="{FF2B5EF4-FFF2-40B4-BE49-F238E27FC236}">
                  <a16:creationId xmlns:a16="http://schemas.microsoft.com/office/drawing/2014/main" id="{7C3345A5-7176-3BB5-0AB2-F1BDE0504F51}"/>
                </a:ext>
              </a:extLst>
            </p:cNvPr>
            <p:cNvSpPr/>
            <p:nvPr/>
          </p:nvSpPr>
          <p:spPr>
            <a:xfrm>
              <a:off x="10776258" y="802806"/>
              <a:ext cx="45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634"/>
                <a:gd name="f8" fmla="val 48"/>
                <a:gd name="f9" fmla="val -16"/>
                <a:gd name="f10" fmla="val 207"/>
                <a:gd name="f11" fmla="val 428"/>
                <a:gd name="f12" fmla="val 635"/>
                <a:gd name="f13" fmla="+- 0 0 -90"/>
                <a:gd name="f14" fmla="*/ f3 1 47"/>
                <a:gd name="f15" fmla="*/ f4 1 634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634"/>
                <a:gd name="f25" fmla="*/ 48 f21 1"/>
                <a:gd name="f26" fmla="*/ 0 f20 1"/>
                <a:gd name="f27" fmla="*/ 635 f20 1"/>
                <a:gd name="f28" fmla="+- f22 0 f1"/>
                <a:gd name="f29" fmla="*/ f25 1 47"/>
                <a:gd name="f30" fmla="*/ f26 1 634"/>
                <a:gd name="f31" fmla="*/ f27 1 634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</a:cxnLst>
              <a:rect l="f39" t="f42" r="f40" b="f41"/>
              <a:pathLst>
                <a:path w="47" h="634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lnTo>
                    <a:pt x="f8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6" name="Freeform: Shape 160">
              <a:extLst>
                <a:ext uri="{FF2B5EF4-FFF2-40B4-BE49-F238E27FC236}">
                  <a16:creationId xmlns:a16="http://schemas.microsoft.com/office/drawing/2014/main" id="{F6DD3A18-90C8-45EF-2F84-CAC1D6AB9191}"/>
                </a:ext>
              </a:extLst>
            </p:cNvPr>
            <p:cNvSpPr/>
            <p:nvPr/>
          </p:nvSpPr>
          <p:spPr>
            <a:xfrm>
              <a:off x="10777136" y="806619"/>
              <a:ext cx="9198" cy="1072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99"/>
                <a:gd name="f7" fmla="val 107250"/>
                <a:gd name="f8" fmla="val 102082"/>
                <a:gd name="f9" fmla="val 5967"/>
                <a:gd name="f10" fmla="val 2088"/>
                <a:gd name="f11" fmla="val 3809"/>
                <a:gd name="f12" fmla="val 1326"/>
                <a:gd name="f13" fmla="val 844"/>
                <a:gd name="f14" fmla="val 3494"/>
                <a:gd name="f15" fmla="val 425"/>
                <a:gd name="f16" fmla="val 3108"/>
                <a:gd name="f17" fmla="val 57"/>
                <a:gd name="f18" fmla="val 2666"/>
                <a:gd name="f19" fmla="val 1778"/>
                <a:gd name="f20" fmla="val 1143"/>
                <a:gd name="f21" fmla="val 762"/>
                <a:gd name="f22" fmla="val -7"/>
                <a:gd name="f23" fmla="val 512"/>
                <a:gd name="f24" fmla="val 250"/>
                <a:gd name="f25" fmla="val 103859"/>
                <a:gd name="f26" fmla="val 7"/>
                <a:gd name="f27" fmla="val 104152"/>
                <a:gd name="f28" fmla="val 104455"/>
                <a:gd name="f29" fmla="val 104748"/>
                <a:gd name="f30" fmla="val -19"/>
                <a:gd name="f31" fmla="val 105040"/>
                <a:gd name="f32" fmla="val 105345"/>
                <a:gd name="f33" fmla="val 105637"/>
                <a:gd name="f34" fmla="val 106398"/>
                <a:gd name="f35" fmla="val 107160"/>
                <a:gd name="f36" fmla="val 946"/>
                <a:gd name="f37" fmla="val 1835"/>
                <a:gd name="f38" fmla="val 2469"/>
                <a:gd name="f39" fmla="val 107281"/>
                <a:gd name="f40" fmla="val 3104"/>
                <a:gd name="f41" fmla="val 3739"/>
                <a:gd name="f42" fmla="val 6608"/>
                <a:gd name="f43" fmla="val 107301"/>
                <a:gd name="f44" fmla="val 9059"/>
                <a:gd name="f45" fmla="val 105088"/>
                <a:gd name="f46" fmla="val 102216"/>
                <a:gd name="f47" fmla="val 102172"/>
                <a:gd name="f48" fmla="val 102126"/>
                <a:gd name="f49" fmla="+- 0 0 -90"/>
                <a:gd name="f50" fmla="*/ f3 1 9199"/>
                <a:gd name="f51" fmla="*/ f4 1 107250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9199"/>
                <a:gd name="f60" fmla="*/ f56 1 107250"/>
                <a:gd name="f61" fmla="*/ 9199 f57 1"/>
                <a:gd name="f62" fmla="*/ 102082 f56 1"/>
                <a:gd name="f63" fmla="*/ 5967 f56 1"/>
                <a:gd name="f64" fmla="*/ 2088 f57 1"/>
                <a:gd name="f65" fmla="*/ 3809 f56 1"/>
                <a:gd name="f66" fmla="*/ 1326 f57 1"/>
                <a:gd name="f67" fmla="*/ 57 f57 1"/>
                <a:gd name="f68" fmla="*/ 2666 f56 1"/>
                <a:gd name="f69" fmla="*/ 1778 f56 1"/>
                <a:gd name="f70" fmla="*/ 762 f56 1"/>
                <a:gd name="f71" fmla="*/ 0 f56 1"/>
                <a:gd name="f72" fmla="*/ 103859 f56 1"/>
                <a:gd name="f73" fmla="*/ 104748 f56 1"/>
                <a:gd name="f74" fmla="*/ 105637 f56 1"/>
                <a:gd name="f75" fmla="*/ 106398 f56 1"/>
                <a:gd name="f76" fmla="*/ 107160 f56 1"/>
                <a:gd name="f77" fmla="*/ 946 f57 1"/>
                <a:gd name="f78" fmla="*/ 1835 f57 1"/>
                <a:gd name="f79" fmla="*/ 3739 f57 1"/>
                <a:gd name="f80" fmla="*/ 102216 f56 1"/>
                <a:gd name="f81" fmla="+- f58 0 f1"/>
                <a:gd name="f82" fmla="*/ f61 1 9199"/>
                <a:gd name="f83" fmla="*/ f62 1 107250"/>
                <a:gd name="f84" fmla="*/ f63 1 107250"/>
                <a:gd name="f85" fmla="*/ f64 1 9199"/>
                <a:gd name="f86" fmla="*/ f65 1 107250"/>
                <a:gd name="f87" fmla="*/ f66 1 9199"/>
                <a:gd name="f88" fmla="*/ f67 1 9199"/>
                <a:gd name="f89" fmla="*/ f68 1 107250"/>
                <a:gd name="f90" fmla="*/ f69 1 107250"/>
                <a:gd name="f91" fmla="*/ f70 1 107250"/>
                <a:gd name="f92" fmla="*/ f71 1 107250"/>
                <a:gd name="f93" fmla="*/ f72 1 107250"/>
                <a:gd name="f94" fmla="*/ f73 1 107250"/>
                <a:gd name="f95" fmla="*/ f74 1 107250"/>
                <a:gd name="f96" fmla="*/ f75 1 107250"/>
                <a:gd name="f97" fmla="*/ f76 1 107250"/>
                <a:gd name="f98" fmla="*/ f77 1 9199"/>
                <a:gd name="f99" fmla="*/ f78 1 9199"/>
                <a:gd name="f100" fmla="*/ f79 1 9199"/>
                <a:gd name="f101" fmla="*/ f80 1 107250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60"/>
                <a:gd name="f109" fmla="*/ f85 1 f59"/>
                <a:gd name="f110" fmla="*/ f86 1 f60"/>
                <a:gd name="f111" fmla="*/ f87 1 f59"/>
                <a:gd name="f112" fmla="*/ f88 1 f59"/>
                <a:gd name="f113" fmla="*/ f89 1 f60"/>
                <a:gd name="f114" fmla="*/ f90 1 f60"/>
                <a:gd name="f115" fmla="*/ f91 1 f60"/>
                <a:gd name="f116" fmla="*/ f92 1 f60"/>
                <a:gd name="f117" fmla="*/ f93 1 f60"/>
                <a:gd name="f118" fmla="*/ f94 1 f60"/>
                <a:gd name="f119" fmla="*/ f95 1 f60"/>
                <a:gd name="f120" fmla="*/ f96 1 f60"/>
                <a:gd name="f121" fmla="*/ f97 1 f60"/>
                <a:gd name="f122" fmla="*/ f98 1 f59"/>
                <a:gd name="f123" fmla="*/ f99 1 f59"/>
                <a:gd name="f124" fmla="*/ f100 1 f59"/>
                <a:gd name="f125" fmla="*/ f101 1 f60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1 1"/>
                <a:gd name="f133" fmla="*/ f109 f50 1"/>
                <a:gd name="f134" fmla="*/ f110 f51 1"/>
                <a:gd name="f135" fmla="*/ f111 f50 1"/>
                <a:gd name="f136" fmla="*/ f112 f50 1"/>
                <a:gd name="f137" fmla="*/ f113 f51 1"/>
                <a:gd name="f138" fmla="*/ f114 f51 1"/>
                <a:gd name="f139" fmla="*/ f115 f51 1"/>
                <a:gd name="f140" fmla="*/ f116 f51 1"/>
                <a:gd name="f141" fmla="*/ f117 f51 1"/>
                <a:gd name="f142" fmla="*/ f118 f51 1"/>
                <a:gd name="f143" fmla="*/ f119 f51 1"/>
                <a:gd name="f144" fmla="*/ f120 f51 1"/>
                <a:gd name="f145" fmla="*/ f121 f51 1"/>
                <a:gd name="f146" fmla="*/ f122 f50 1"/>
                <a:gd name="f147" fmla="*/ f123 f50 1"/>
                <a:gd name="f148" fmla="*/ f124 f50 1"/>
                <a:gd name="f149" fmla="*/ f12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0" y="f132"/>
                </a:cxn>
                <a:cxn ang="f81">
                  <a:pos x="f133" y="f134"/>
                </a:cxn>
                <a:cxn ang="f81">
                  <a:pos x="f133" y="f134"/>
                </a:cxn>
                <a:cxn ang="f81">
                  <a:pos x="f135" y="f134"/>
                </a:cxn>
                <a:cxn ang="f81">
                  <a:pos x="f136" y="f137"/>
                </a:cxn>
                <a:cxn ang="f81">
                  <a:pos x="f136" y="f137"/>
                </a:cxn>
                <a:cxn ang="f81">
                  <a:pos x="f136" y="f137"/>
                </a:cxn>
                <a:cxn ang="f81">
                  <a:pos x="f136" y="f138"/>
                </a:cxn>
                <a:cxn ang="f81">
                  <a:pos x="f136" y="f139"/>
                </a:cxn>
                <a:cxn ang="f81">
                  <a:pos x="f136" y="f140"/>
                </a:cxn>
                <a:cxn ang="f81">
                  <a:pos x="f136" y="f140"/>
                </a:cxn>
                <a:cxn ang="f81">
                  <a:pos x="f136" y="f141"/>
                </a:cxn>
                <a:cxn ang="f81">
                  <a:pos x="f136" y="f142"/>
                </a:cxn>
                <a:cxn ang="f81">
                  <a:pos x="f136" y="f143"/>
                </a:cxn>
                <a:cxn ang="f81">
                  <a:pos x="f136" y="f144"/>
                </a:cxn>
                <a:cxn ang="f81">
                  <a:pos x="f136" y="f145"/>
                </a:cxn>
                <a:cxn ang="f81">
                  <a:pos x="f146" y="f145"/>
                </a:cxn>
                <a:cxn ang="f81">
                  <a:pos x="f147" y="f145"/>
                </a:cxn>
                <a:cxn ang="f81">
                  <a:pos x="f148" y="f145"/>
                </a:cxn>
                <a:cxn ang="f81">
                  <a:pos x="f130" y="f149"/>
                </a:cxn>
                <a:cxn ang="f81">
                  <a:pos x="f130" y="f131"/>
                </a:cxn>
              </a:cxnLst>
              <a:rect l="f126" t="f129" r="f127" b="f128"/>
              <a:pathLst>
                <a:path w="9199" h="107250">
                  <a:moveTo>
                    <a:pt x="f6" y="f8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7" y="f18"/>
                  </a:lnTo>
                  <a:lnTo>
                    <a:pt x="f17" y="f18"/>
                  </a:lnTo>
                  <a:lnTo>
                    <a:pt x="f17" y="f19"/>
                  </a:lnTo>
                  <a:cubicBezTo>
                    <a:pt x="f17" y="f19"/>
                    <a:pt x="f17" y="f20"/>
                    <a:pt x="f17" y="f21"/>
                  </a:cubicBezTo>
                  <a:cubicBezTo>
                    <a:pt x="f22" y="f23"/>
                    <a:pt x="f22" y="f24"/>
                    <a:pt x="f17" y="f5"/>
                  </a:cubicBezTo>
                  <a:lnTo>
                    <a:pt x="f17" y="f5"/>
                  </a:lnTo>
                  <a:lnTo>
                    <a:pt x="f17" y="f25"/>
                  </a:lnTo>
                  <a:cubicBezTo>
                    <a:pt x="f26" y="f27"/>
                    <a:pt x="f26" y="f28"/>
                    <a:pt x="f17" y="f29"/>
                  </a:cubicBezTo>
                  <a:cubicBezTo>
                    <a:pt x="f30" y="f31"/>
                    <a:pt x="f30" y="f32"/>
                    <a:pt x="f17" y="f33"/>
                  </a:cubicBezTo>
                  <a:lnTo>
                    <a:pt x="f17" y="f34"/>
                  </a:lnTo>
                  <a:lnTo>
                    <a:pt x="f17" y="f35"/>
                  </a:lnTo>
                  <a:lnTo>
                    <a:pt x="f36" y="f35"/>
                  </a:lnTo>
                  <a:lnTo>
                    <a:pt x="f37" y="f35"/>
                  </a:lnTo>
                  <a:cubicBezTo>
                    <a:pt x="f38" y="f39"/>
                    <a:pt x="f40" y="f39"/>
                    <a:pt x="f41" y="f35"/>
                  </a:cubicBezTo>
                  <a:cubicBezTo>
                    <a:pt x="f42" y="f43"/>
                    <a:pt x="f44" y="f45"/>
                    <a:pt x="f6" y="f46"/>
                  </a:cubicBezTo>
                  <a:cubicBezTo>
                    <a:pt x="f6" y="f47"/>
                    <a:pt x="f6" y="f4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7" name="Freeform: Shape 161">
              <a:extLst>
                <a:ext uri="{FF2B5EF4-FFF2-40B4-BE49-F238E27FC236}">
                  <a16:creationId xmlns:a16="http://schemas.microsoft.com/office/drawing/2014/main" id="{3EACB255-AC97-2D70-A1F9-E7FF1EC919A1}"/>
                </a:ext>
              </a:extLst>
            </p:cNvPr>
            <p:cNvSpPr/>
            <p:nvPr/>
          </p:nvSpPr>
          <p:spPr>
            <a:xfrm>
              <a:off x="11737960" y="1097883"/>
              <a:ext cx="10533" cy="1058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8"/>
                <a:gd name="f7" fmla="val 105897"/>
                <a:gd name="f8" fmla="val 10539"/>
                <a:gd name="f9" fmla="val 102335"/>
                <a:gd name="f10" fmla="val 101574"/>
                <a:gd name="f11" fmla="val 8761"/>
                <a:gd name="f12" fmla="val 1397"/>
                <a:gd name="f13" fmla="val 7784"/>
                <a:gd name="f14" fmla="val 2073"/>
                <a:gd name="f15" fmla="val 6641"/>
                <a:gd name="f16" fmla="val 2468"/>
                <a:gd name="f17" fmla="val 5460"/>
                <a:gd name="f18" fmla="val 2539"/>
                <a:gd name="f19" fmla="val 3683"/>
                <a:gd name="f20" fmla="val 101066"/>
                <a:gd name="f21" fmla="val 203"/>
                <a:gd name="f22" fmla="val 103892"/>
                <a:gd name="f23" fmla="val 2629"/>
                <a:gd name="f24" fmla="val 106037"/>
                <a:gd name="f25" fmla="val 105890"/>
                <a:gd name="f26" fmla="val 6438"/>
                <a:gd name="f27" fmla="val 105893"/>
                <a:gd name="f28" fmla="val 7402"/>
                <a:gd name="f29" fmla="val 105629"/>
                <a:gd name="f30" fmla="val 8253"/>
                <a:gd name="f31" fmla="val 105129"/>
                <a:gd name="f32" fmla="val 9003"/>
                <a:gd name="f33" fmla="val 104645"/>
                <a:gd name="f34" fmla="val 9586"/>
                <a:gd name="f35" fmla="val 103933"/>
                <a:gd name="f36" fmla="val 9904"/>
                <a:gd name="f37" fmla="val 103097"/>
                <a:gd name="f38" fmla="val 10411"/>
                <a:gd name="f39" fmla="val 102589"/>
                <a:gd name="f40" fmla="+- 0 0 -90"/>
                <a:gd name="f41" fmla="*/ f3 1 10538"/>
                <a:gd name="f42" fmla="*/ f4 1 105897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0538"/>
                <a:gd name="f51" fmla="*/ f47 1 105897"/>
                <a:gd name="f52" fmla="*/ 10539 f48 1"/>
                <a:gd name="f53" fmla="*/ 102335 f47 1"/>
                <a:gd name="f54" fmla="*/ 101574 f47 1"/>
                <a:gd name="f55" fmla="*/ 0 f47 1"/>
                <a:gd name="f56" fmla="*/ 8761 f48 1"/>
                <a:gd name="f57" fmla="*/ 1397 f47 1"/>
                <a:gd name="f58" fmla="*/ 5460 f48 1"/>
                <a:gd name="f59" fmla="*/ 2539 f47 1"/>
                <a:gd name="f60" fmla="*/ 3683 f48 1"/>
                <a:gd name="f61" fmla="*/ 0 f48 1"/>
                <a:gd name="f62" fmla="*/ 101066 f47 1"/>
                <a:gd name="f63" fmla="*/ 105890 f47 1"/>
                <a:gd name="f64" fmla="*/ 8253 f48 1"/>
                <a:gd name="f65" fmla="*/ 105129 f47 1"/>
                <a:gd name="f66" fmla="*/ 9904 f48 1"/>
                <a:gd name="f67" fmla="*/ 103097 f47 1"/>
                <a:gd name="f68" fmla="+- f49 0 f1"/>
                <a:gd name="f69" fmla="*/ f52 1 10538"/>
                <a:gd name="f70" fmla="*/ f53 1 105897"/>
                <a:gd name="f71" fmla="*/ f54 1 105897"/>
                <a:gd name="f72" fmla="*/ f55 1 105897"/>
                <a:gd name="f73" fmla="*/ f56 1 10538"/>
                <a:gd name="f74" fmla="*/ f57 1 105897"/>
                <a:gd name="f75" fmla="*/ f58 1 10538"/>
                <a:gd name="f76" fmla="*/ f59 1 105897"/>
                <a:gd name="f77" fmla="*/ f60 1 10538"/>
                <a:gd name="f78" fmla="*/ f61 1 10538"/>
                <a:gd name="f79" fmla="*/ f62 1 105897"/>
                <a:gd name="f80" fmla="*/ f63 1 105897"/>
                <a:gd name="f81" fmla="*/ f64 1 10538"/>
                <a:gd name="f82" fmla="*/ f65 1 105897"/>
                <a:gd name="f83" fmla="*/ f66 1 10538"/>
                <a:gd name="f84" fmla="*/ f67 1 105897"/>
                <a:gd name="f85" fmla="*/ f43 1 f50"/>
                <a:gd name="f86" fmla="*/ f44 1 f50"/>
                <a:gd name="f87" fmla="*/ f43 1 f51"/>
                <a:gd name="f88" fmla="*/ f45 1 f51"/>
                <a:gd name="f89" fmla="*/ f69 1 f50"/>
                <a:gd name="f90" fmla="*/ f70 1 f51"/>
                <a:gd name="f91" fmla="*/ f71 1 f51"/>
                <a:gd name="f92" fmla="*/ f72 1 f51"/>
                <a:gd name="f93" fmla="*/ f73 1 f50"/>
                <a:gd name="f94" fmla="*/ f74 1 f51"/>
                <a:gd name="f95" fmla="*/ f75 1 f50"/>
                <a:gd name="f96" fmla="*/ f76 1 f51"/>
                <a:gd name="f97" fmla="*/ f77 1 f50"/>
                <a:gd name="f98" fmla="*/ f78 1 f50"/>
                <a:gd name="f99" fmla="*/ f79 1 f51"/>
                <a:gd name="f100" fmla="*/ f80 1 f51"/>
                <a:gd name="f101" fmla="*/ f81 1 f50"/>
                <a:gd name="f102" fmla="*/ f82 1 f51"/>
                <a:gd name="f103" fmla="*/ f83 1 f50"/>
                <a:gd name="f104" fmla="*/ f84 1 f51"/>
                <a:gd name="f105" fmla="*/ f85 f41 1"/>
                <a:gd name="f106" fmla="*/ f86 f41 1"/>
                <a:gd name="f107" fmla="*/ f88 f42 1"/>
                <a:gd name="f108" fmla="*/ f87 f42 1"/>
                <a:gd name="f109" fmla="*/ f89 f41 1"/>
                <a:gd name="f110" fmla="*/ f90 f42 1"/>
                <a:gd name="f111" fmla="*/ f91 f42 1"/>
                <a:gd name="f112" fmla="*/ f92 f42 1"/>
                <a:gd name="f113" fmla="*/ f93 f41 1"/>
                <a:gd name="f114" fmla="*/ f94 f42 1"/>
                <a:gd name="f115" fmla="*/ f95 f41 1"/>
                <a:gd name="f116" fmla="*/ f96 f42 1"/>
                <a:gd name="f117" fmla="*/ f97 f41 1"/>
                <a:gd name="f118" fmla="*/ f98 f41 1"/>
                <a:gd name="f119" fmla="*/ f99 f42 1"/>
                <a:gd name="f120" fmla="*/ f100 f42 1"/>
                <a:gd name="f121" fmla="*/ f101 f41 1"/>
                <a:gd name="f122" fmla="*/ f102 f42 1"/>
                <a:gd name="f123" fmla="*/ f103 f41 1"/>
                <a:gd name="f124" fmla="*/ f104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09" y="f110"/>
                </a:cxn>
                <a:cxn ang="f68">
                  <a:pos x="f109" y="f111"/>
                </a:cxn>
                <a:cxn ang="f68">
                  <a:pos x="f109" y="f112"/>
                </a:cxn>
                <a:cxn ang="f68">
                  <a:pos x="f113" y="f114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7" y="f116"/>
                </a:cxn>
                <a:cxn ang="f68">
                  <a:pos x="f118" y="f114"/>
                </a:cxn>
                <a:cxn ang="f68">
                  <a:pos x="f118" y="f119"/>
                </a:cxn>
                <a:cxn ang="f68">
                  <a:pos x="f115" y="f120"/>
                </a:cxn>
                <a:cxn ang="f68">
                  <a:pos x="f121" y="f122"/>
                </a:cxn>
                <a:cxn ang="f68">
                  <a:pos x="f121" y="f122"/>
                </a:cxn>
                <a:cxn ang="f68">
                  <a:pos x="f121" y="f122"/>
                </a:cxn>
                <a:cxn ang="f68">
                  <a:pos x="f123" y="f124"/>
                </a:cxn>
                <a:cxn ang="f68">
                  <a:pos x="f109" y="f110"/>
                </a:cxn>
              </a:cxnLst>
              <a:rect l="f105" t="f108" r="f106" b="f107"/>
              <a:pathLst>
                <a:path w="10538" h="105897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5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9" y="f18"/>
                  </a:lnTo>
                  <a:lnTo>
                    <a:pt x="f5" y="f12"/>
                  </a:lnTo>
                  <a:lnTo>
                    <a:pt x="f5" y="f20"/>
                  </a:lnTo>
                  <a:cubicBezTo>
                    <a:pt x="f21" y="f22"/>
                    <a:pt x="f23" y="f24"/>
                    <a:pt x="f17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8" name="Freeform: Shape 162">
              <a:extLst>
                <a:ext uri="{FF2B5EF4-FFF2-40B4-BE49-F238E27FC236}">
                  <a16:creationId xmlns:a16="http://schemas.microsoft.com/office/drawing/2014/main" id="{C2A94DDD-742A-5DDC-1B0C-69BE2BF940E6}"/>
                </a:ext>
              </a:extLst>
            </p:cNvPr>
            <p:cNvSpPr/>
            <p:nvPr/>
          </p:nvSpPr>
          <p:spPr>
            <a:xfrm>
              <a:off x="10776935" y="801160"/>
              <a:ext cx="886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634"/>
                <a:gd name="f8" fmla="val 635"/>
                <a:gd name="f9" fmla="val 889"/>
                <a:gd name="f10" fmla="+- 0 0 -90"/>
                <a:gd name="f11" fmla="*/ f3 1 888"/>
                <a:gd name="f12" fmla="*/ f4 1 63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888"/>
                <a:gd name="f21" fmla="*/ f17 1 634"/>
                <a:gd name="f22" fmla="*/ 0 f18 1"/>
                <a:gd name="f23" fmla="*/ 635 f17 1"/>
                <a:gd name="f24" fmla="*/ 889 f18 1"/>
                <a:gd name="f25" fmla="*/ 0 f17 1"/>
                <a:gd name="f26" fmla="+- f19 0 f1"/>
                <a:gd name="f27" fmla="*/ f22 1 888"/>
                <a:gd name="f28" fmla="*/ f23 1 634"/>
                <a:gd name="f29" fmla="*/ f24 1 888"/>
                <a:gd name="f30" fmla="*/ f25 1 634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888" h="634">
                  <a:moveTo>
                    <a:pt x="f5" y="f8"/>
                  </a:moveTo>
                  <a:lnTo>
                    <a:pt x="f5" y="f8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59" name="Freeform: Shape 163">
              <a:extLst>
                <a:ext uri="{FF2B5EF4-FFF2-40B4-BE49-F238E27FC236}">
                  <a16:creationId xmlns:a16="http://schemas.microsoft.com/office/drawing/2014/main" id="{DACA6D04-0D8A-EA9E-ADF3-FCED16BD6E40}"/>
                </a:ext>
              </a:extLst>
            </p:cNvPr>
            <p:cNvSpPr/>
            <p:nvPr/>
          </p:nvSpPr>
          <p:spPr>
            <a:xfrm>
              <a:off x="10775874" y="802559"/>
              <a:ext cx="45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888"/>
                <a:gd name="f8" fmla="val 48"/>
                <a:gd name="f9" fmla="val 889"/>
                <a:gd name="f10" fmla="val -16"/>
                <a:gd name="f11" fmla="val 597"/>
                <a:gd name="f12" fmla="val 292"/>
                <a:gd name="f13" fmla="+- 0 0 -90"/>
                <a:gd name="f14" fmla="*/ f3 1 47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888"/>
                <a:gd name="f25" fmla="*/ 48 f21 1"/>
                <a:gd name="f26" fmla="*/ 889 f20 1"/>
                <a:gd name="f27" fmla="*/ 0 f20 1"/>
                <a:gd name="f28" fmla="+- f22 0 f1"/>
                <a:gd name="f29" fmla="*/ f25 1 47"/>
                <a:gd name="f30" fmla="*/ f26 1 888"/>
                <a:gd name="f31" fmla="*/ f27 1 888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</a:cxnLst>
              <a:rect l="f39" t="f42" r="f40" b="f41"/>
              <a:pathLst>
                <a:path w="47" h="888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0" name="Freeform: Shape 164">
              <a:extLst>
                <a:ext uri="{FF2B5EF4-FFF2-40B4-BE49-F238E27FC236}">
                  <a16:creationId xmlns:a16="http://schemas.microsoft.com/office/drawing/2014/main" id="{EBAD0737-BDAB-726F-3B1A-24C5A5E680BB}"/>
                </a:ext>
              </a:extLst>
            </p:cNvPr>
            <p:cNvSpPr/>
            <p:nvPr/>
          </p:nvSpPr>
          <p:spPr>
            <a:xfrm>
              <a:off x="10778718" y="803830"/>
              <a:ext cx="964070" cy="2973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4069"/>
                <a:gd name="f7" fmla="val 297360"/>
                <a:gd name="f8" fmla="val 960896"/>
                <a:gd name="f9" fmla="val 288850"/>
                <a:gd name="f10" fmla="val 963181"/>
                <a:gd name="f11" fmla="val 286946"/>
                <a:gd name="f12" fmla="val 14982"/>
                <a:gd name="f13" fmla="val 4952"/>
                <a:gd name="f14" fmla="val 5460"/>
                <a:gd name="f15" fmla="val 4101"/>
                <a:gd name="f16" fmla="val 5960"/>
                <a:gd name="f17" fmla="val 3136"/>
                <a:gd name="f18" fmla="val 6224"/>
                <a:gd name="f19" fmla="val 2158"/>
                <a:gd name="f20" fmla="val 6221"/>
                <a:gd name="f21" fmla="val 1448"/>
                <a:gd name="f22" fmla="val 6352"/>
                <a:gd name="f23" fmla="val 711"/>
                <a:gd name="f24" fmla="val 7110"/>
                <a:gd name="f25" fmla="val 8380"/>
                <a:gd name="f26" fmla="val 958610"/>
                <a:gd name="f27" fmla="val 296214"/>
                <a:gd name="f28" fmla="val 962292"/>
                <a:gd name="f29" fmla="val 297357"/>
                <a:gd name="f30" fmla="val 964070"/>
                <a:gd name="f31" fmla="val 962546"/>
                <a:gd name="f32" fmla="val 297415"/>
                <a:gd name="f33" fmla="val 961061"/>
                <a:gd name="f34" fmla="val 296813"/>
                <a:gd name="f35" fmla="val 960007"/>
                <a:gd name="f36" fmla="val 295706"/>
                <a:gd name="f37" fmla="val 958331"/>
                <a:gd name="f38" fmla="val 293823"/>
                <a:gd name="f39" fmla="val 958496"/>
                <a:gd name="f40" fmla="val 290934"/>
                <a:gd name="f41" fmla="val 960375"/>
                <a:gd name="f42" fmla="val 289252"/>
                <a:gd name="f43" fmla="val 960540"/>
                <a:gd name="f44" fmla="val 289107"/>
                <a:gd name="f45" fmla="val 960718"/>
                <a:gd name="f46" fmla="val 288972"/>
                <a:gd name="f47" fmla="+- 0 0 -90"/>
                <a:gd name="f48" fmla="*/ f3 1 964069"/>
                <a:gd name="f49" fmla="*/ f4 1 297360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964069"/>
                <a:gd name="f58" fmla="*/ f54 1 297360"/>
                <a:gd name="f59" fmla="*/ 960896 f55 1"/>
                <a:gd name="f60" fmla="*/ 288850 f54 1"/>
                <a:gd name="f61" fmla="*/ 963181 f55 1"/>
                <a:gd name="f62" fmla="*/ 286946 f54 1"/>
                <a:gd name="f63" fmla="*/ 14982 f55 1"/>
                <a:gd name="f64" fmla="*/ 0 f54 1"/>
                <a:gd name="f65" fmla="*/ 4952 f55 1"/>
                <a:gd name="f66" fmla="*/ 5460 f54 1"/>
                <a:gd name="f67" fmla="*/ 2158 f55 1"/>
                <a:gd name="f68" fmla="*/ 6221 f54 1"/>
                <a:gd name="f69" fmla="*/ 0 f55 1"/>
                <a:gd name="f70" fmla="*/ 7110 f55 1"/>
                <a:gd name="f71" fmla="*/ 8380 f54 1"/>
                <a:gd name="f72" fmla="*/ 958610 f55 1"/>
                <a:gd name="f73" fmla="*/ 296214 f54 1"/>
                <a:gd name="f74" fmla="*/ 962292 f55 1"/>
                <a:gd name="f75" fmla="*/ 297357 f54 1"/>
                <a:gd name="f76" fmla="*/ 964070 f55 1"/>
                <a:gd name="f77" fmla="*/ 960007 f55 1"/>
                <a:gd name="f78" fmla="*/ 295706 f54 1"/>
                <a:gd name="f79" fmla="*/ 960375 f55 1"/>
                <a:gd name="f80" fmla="*/ 289252 f54 1"/>
                <a:gd name="f81" fmla="+- f56 0 f1"/>
                <a:gd name="f82" fmla="*/ f59 1 964069"/>
                <a:gd name="f83" fmla="*/ f60 1 297360"/>
                <a:gd name="f84" fmla="*/ f61 1 964069"/>
                <a:gd name="f85" fmla="*/ f62 1 297360"/>
                <a:gd name="f86" fmla="*/ f63 1 964069"/>
                <a:gd name="f87" fmla="*/ f64 1 297360"/>
                <a:gd name="f88" fmla="*/ f65 1 964069"/>
                <a:gd name="f89" fmla="*/ f66 1 297360"/>
                <a:gd name="f90" fmla="*/ f67 1 964069"/>
                <a:gd name="f91" fmla="*/ f68 1 297360"/>
                <a:gd name="f92" fmla="*/ f69 1 964069"/>
                <a:gd name="f93" fmla="*/ f70 1 964069"/>
                <a:gd name="f94" fmla="*/ f71 1 297360"/>
                <a:gd name="f95" fmla="*/ f72 1 964069"/>
                <a:gd name="f96" fmla="*/ f73 1 297360"/>
                <a:gd name="f97" fmla="*/ f74 1 964069"/>
                <a:gd name="f98" fmla="*/ f75 1 297360"/>
                <a:gd name="f99" fmla="*/ f76 1 964069"/>
                <a:gd name="f100" fmla="*/ f77 1 964069"/>
                <a:gd name="f101" fmla="*/ f78 1 297360"/>
                <a:gd name="f102" fmla="*/ f79 1 964069"/>
                <a:gd name="f103" fmla="*/ f80 1 297360"/>
                <a:gd name="f104" fmla="*/ f50 1 f57"/>
                <a:gd name="f105" fmla="*/ f51 1 f57"/>
                <a:gd name="f106" fmla="*/ f50 1 f58"/>
                <a:gd name="f107" fmla="*/ f52 1 f58"/>
                <a:gd name="f108" fmla="*/ f82 1 f57"/>
                <a:gd name="f109" fmla="*/ f83 1 f58"/>
                <a:gd name="f110" fmla="*/ f84 1 f57"/>
                <a:gd name="f111" fmla="*/ f85 1 f58"/>
                <a:gd name="f112" fmla="*/ f86 1 f57"/>
                <a:gd name="f113" fmla="*/ f87 1 f58"/>
                <a:gd name="f114" fmla="*/ f88 1 f57"/>
                <a:gd name="f115" fmla="*/ f89 1 f58"/>
                <a:gd name="f116" fmla="*/ f90 1 f57"/>
                <a:gd name="f117" fmla="*/ f91 1 f58"/>
                <a:gd name="f118" fmla="*/ f92 1 f57"/>
                <a:gd name="f119" fmla="*/ f93 1 f57"/>
                <a:gd name="f120" fmla="*/ f94 1 f58"/>
                <a:gd name="f121" fmla="*/ f95 1 f57"/>
                <a:gd name="f122" fmla="*/ f96 1 f58"/>
                <a:gd name="f123" fmla="*/ f97 1 f57"/>
                <a:gd name="f124" fmla="*/ f98 1 f58"/>
                <a:gd name="f125" fmla="*/ f99 1 f57"/>
                <a:gd name="f126" fmla="*/ f100 1 f57"/>
                <a:gd name="f127" fmla="*/ f101 1 f58"/>
                <a:gd name="f128" fmla="*/ f102 1 f57"/>
                <a:gd name="f129" fmla="*/ f103 1 f58"/>
                <a:gd name="f130" fmla="*/ f104 f48 1"/>
                <a:gd name="f131" fmla="*/ f105 f48 1"/>
                <a:gd name="f132" fmla="*/ f107 f49 1"/>
                <a:gd name="f133" fmla="*/ f106 f49 1"/>
                <a:gd name="f134" fmla="*/ f108 f48 1"/>
                <a:gd name="f135" fmla="*/ f109 f49 1"/>
                <a:gd name="f136" fmla="*/ f110 f48 1"/>
                <a:gd name="f137" fmla="*/ f111 f49 1"/>
                <a:gd name="f138" fmla="*/ f112 f48 1"/>
                <a:gd name="f139" fmla="*/ f113 f49 1"/>
                <a:gd name="f140" fmla="*/ f114 f48 1"/>
                <a:gd name="f141" fmla="*/ f115 f49 1"/>
                <a:gd name="f142" fmla="*/ f116 f48 1"/>
                <a:gd name="f143" fmla="*/ f117 f49 1"/>
                <a:gd name="f144" fmla="*/ f118 f48 1"/>
                <a:gd name="f145" fmla="*/ f119 f48 1"/>
                <a:gd name="f146" fmla="*/ f120 f49 1"/>
                <a:gd name="f147" fmla="*/ f121 f48 1"/>
                <a:gd name="f148" fmla="*/ f122 f49 1"/>
                <a:gd name="f149" fmla="*/ f123 f48 1"/>
                <a:gd name="f150" fmla="*/ f124 f49 1"/>
                <a:gd name="f151" fmla="*/ f125 f48 1"/>
                <a:gd name="f152" fmla="*/ f126 f48 1"/>
                <a:gd name="f153" fmla="*/ f127 f49 1"/>
                <a:gd name="f154" fmla="*/ f128 f48 1"/>
                <a:gd name="f155" fmla="*/ f129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4" y="f135"/>
                </a:cxn>
                <a:cxn ang="f81">
                  <a:pos x="f136" y="f137"/>
                </a:cxn>
                <a:cxn ang="f81">
                  <a:pos x="f138" y="f139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3"/>
                </a:cxn>
                <a:cxn ang="f81">
                  <a:pos x="f144" y="f143"/>
                </a:cxn>
                <a:cxn ang="f81">
                  <a:pos x="f145" y="f146"/>
                </a:cxn>
                <a:cxn ang="f81">
                  <a:pos x="f147" y="f148"/>
                </a:cxn>
                <a:cxn ang="f81">
                  <a:pos x="f149" y="f150"/>
                </a:cxn>
                <a:cxn ang="f81">
                  <a:pos x="f151" y="f150"/>
                </a:cxn>
                <a:cxn ang="f81">
                  <a:pos x="f152" y="f153"/>
                </a:cxn>
                <a:cxn ang="f81">
                  <a:pos x="f154" y="f155"/>
                </a:cxn>
                <a:cxn ang="f81">
                  <a:pos x="f134" y="f135"/>
                </a:cxn>
              </a:cxnLst>
              <a:rect l="f130" t="f133" r="f131" b="f132"/>
              <a:pathLst>
                <a:path w="964069" h="297360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2"/>
                    <a:pt x="f5" y="f20"/>
                  </a:cubicBezTo>
                  <a:lnTo>
                    <a:pt x="f5" y="f20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29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1" name="Freeform: Shape 165">
              <a:extLst>
                <a:ext uri="{FF2B5EF4-FFF2-40B4-BE49-F238E27FC236}">
                  <a16:creationId xmlns:a16="http://schemas.microsoft.com/office/drawing/2014/main" id="{4A8EA8F1-52C7-170E-999D-474F8EE9FFB7}"/>
                </a:ext>
              </a:extLst>
            </p:cNvPr>
            <p:cNvSpPr/>
            <p:nvPr/>
          </p:nvSpPr>
          <p:spPr>
            <a:xfrm>
              <a:off x="11743291" y="1100041"/>
              <a:ext cx="330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0"/>
                <a:gd name="f7" fmla="val 1142"/>
                <a:gd name="f8" fmla="val 3301"/>
                <a:gd name="f9" fmla="val 2361"/>
                <a:gd name="f10" fmla="val 733"/>
                <a:gd name="f11" fmla="val 1193"/>
                <a:gd name="f12" fmla="val 1134"/>
                <a:gd name="f13" fmla="val 1143"/>
                <a:gd name="f14" fmla="val 1180"/>
                <a:gd name="f15" fmla="val 1072"/>
                <a:gd name="f16" fmla="val 2323"/>
                <a:gd name="f17" fmla="val 675"/>
                <a:gd name="f18" fmla="+- 0 0 -90"/>
                <a:gd name="f19" fmla="*/ f3 1 3300"/>
                <a:gd name="f20" fmla="*/ f4 1 1142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3300"/>
                <a:gd name="f29" fmla="*/ f25 1 1142"/>
                <a:gd name="f30" fmla="*/ 3301 f26 1"/>
                <a:gd name="f31" fmla="*/ 0 f25 1"/>
                <a:gd name="f32" fmla="*/ 0 f26 1"/>
                <a:gd name="f33" fmla="*/ 1143 f25 1"/>
                <a:gd name="f34" fmla="+- f27 0 f1"/>
                <a:gd name="f35" fmla="*/ f30 1 3300"/>
                <a:gd name="f36" fmla="*/ f31 1 1142"/>
                <a:gd name="f37" fmla="*/ f32 1 3300"/>
                <a:gd name="f38" fmla="*/ f33 1 1142"/>
                <a:gd name="f39" fmla="*/ f21 1 f28"/>
                <a:gd name="f40" fmla="*/ f22 1 f28"/>
                <a:gd name="f41" fmla="*/ f21 1 f29"/>
                <a:gd name="f42" fmla="*/ f23 1 f29"/>
                <a:gd name="f43" fmla="*/ f35 1 f28"/>
                <a:gd name="f44" fmla="*/ f36 1 f29"/>
                <a:gd name="f45" fmla="*/ f37 1 f28"/>
                <a:gd name="f46" fmla="*/ f38 1 f29"/>
                <a:gd name="f47" fmla="*/ f39 f19 1"/>
                <a:gd name="f48" fmla="*/ f40 f19 1"/>
                <a:gd name="f49" fmla="*/ f42 f20 1"/>
                <a:gd name="f50" fmla="*/ f41 f20 1"/>
                <a:gd name="f51" fmla="*/ f43 f19 1"/>
                <a:gd name="f52" fmla="*/ f44 f20 1"/>
                <a:gd name="f53" fmla="*/ f45 f19 1"/>
                <a:gd name="f54" fmla="*/ f46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1" y="f52"/>
                </a:cxn>
                <a:cxn ang="f34">
                  <a:pos x="f53" y="f54"/>
                </a:cxn>
                <a:cxn ang="f34">
                  <a:pos x="f51" y="f52"/>
                </a:cxn>
              </a:cxnLst>
              <a:rect l="f47" t="f50" r="f48" b="f49"/>
              <a:pathLst>
                <a:path w="3300" h="1142">
                  <a:moveTo>
                    <a:pt x="f8" y="f5"/>
                  </a:moveTo>
                  <a:cubicBezTo>
                    <a:pt x="f9" y="f10"/>
                    <a:pt x="f11" y="f12"/>
                    <a:pt x="f5" y="f13"/>
                  </a:cubicBezTo>
                  <a:cubicBezTo>
                    <a:pt x="f14" y="f15"/>
                    <a:pt x="f16" y="f17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2" name="Freeform: Shape 166">
              <a:extLst>
                <a:ext uri="{FF2B5EF4-FFF2-40B4-BE49-F238E27FC236}">
                  <a16:creationId xmlns:a16="http://schemas.microsoft.com/office/drawing/2014/main" id="{BF972BB6-2688-A0D7-7C37-763EDA0E07DA}"/>
                </a:ext>
              </a:extLst>
            </p:cNvPr>
            <p:cNvSpPr/>
            <p:nvPr/>
          </p:nvSpPr>
          <p:spPr>
            <a:xfrm>
              <a:off x="10774750" y="701363"/>
              <a:ext cx="184388" cy="1073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4386"/>
                <a:gd name="f7" fmla="val 107385"/>
                <a:gd name="f8" fmla="val 790"/>
                <a:gd name="f9" fmla="val 104240"/>
                <a:gd name="f10" fmla="val 105256"/>
                <a:gd name="f11" fmla="val 106144"/>
                <a:gd name="f12" fmla="val 1158"/>
                <a:gd name="f13" fmla="val 106586"/>
                <a:gd name="f14" fmla="val 1578"/>
                <a:gd name="f15" fmla="val 106972"/>
                <a:gd name="f16" fmla="val 2061"/>
                <a:gd name="f17" fmla="val 107287"/>
                <a:gd name="f18" fmla="val 2822"/>
                <a:gd name="f19" fmla="val 3533"/>
                <a:gd name="f20" fmla="val 107418"/>
                <a:gd name="f21" fmla="val 4269"/>
                <a:gd name="f22" fmla="val 4981"/>
                <a:gd name="f23" fmla="val 5958"/>
                <a:gd name="f24" fmla="val 107290"/>
                <a:gd name="f25" fmla="val 6923"/>
                <a:gd name="f26" fmla="val 107026"/>
                <a:gd name="f27" fmla="val 7773"/>
                <a:gd name="f28" fmla="val 106525"/>
                <a:gd name="f29" fmla="val 17804"/>
                <a:gd name="f30" fmla="val 101066"/>
                <a:gd name="f31" fmla="val 184387"/>
                <a:gd name="f32" fmla="val 9649"/>
                <a:gd name="f33" fmla="val 181974"/>
                <a:gd name="f34" fmla="val 8888"/>
                <a:gd name="f35" fmla="val 179397"/>
                <a:gd name="f36" fmla="val 8191"/>
                <a:gd name="f37" fmla="val 177886"/>
                <a:gd name="f38" fmla="val 5540"/>
                <a:gd name="f39" fmla="val 178584"/>
                <a:gd name="f40" fmla="val 2968"/>
                <a:gd name="f41" fmla="val 178609"/>
                <a:gd name="f42" fmla="val 2867"/>
                <a:gd name="f43" fmla="val 178635"/>
                <a:gd name="f44" fmla="val 2765"/>
                <a:gd name="f45" fmla="val 178673"/>
                <a:gd name="f46" fmla="val 2666"/>
                <a:gd name="f47" fmla="val 179079"/>
                <a:gd name="f48" fmla="val 1485"/>
                <a:gd name="f49" fmla="val 179956"/>
                <a:gd name="f50" fmla="val 522"/>
                <a:gd name="f51" fmla="val 181085"/>
                <a:gd name="f52" fmla="val 2314"/>
                <a:gd name="f53" fmla="val 98146"/>
                <a:gd name="f54" fmla="val 1425"/>
                <a:gd name="f55" fmla="val 98780"/>
                <a:gd name="f56" fmla="val 99542"/>
                <a:gd name="f57" fmla="val 1349"/>
                <a:gd name="f58" fmla="val 99834"/>
                <a:gd name="f59" fmla="val 100139"/>
                <a:gd name="f60" fmla="val 100431"/>
                <a:gd name="f61" fmla="val 1362"/>
                <a:gd name="f62" fmla="val 100681"/>
                <a:gd name="f63" fmla="val 100943"/>
                <a:gd name="f64" fmla="val 101193"/>
                <a:gd name="f65" fmla="val 524"/>
                <a:gd name="f66" fmla="val 101315"/>
                <a:gd name="f67" fmla="val -111"/>
                <a:gd name="f68" fmla="val 102146"/>
                <a:gd name="f69" fmla="val 16"/>
                <a:gd name="f70" fmla="val 103049"/>
                <a:gd name="f71" fmla="val 80"/>
                <a:gd name="f72" fmla="val 103544"/>
                <a:gd name="f73" fmla="val 359"/>
                <a:gd name="f74" fmla="val 103981"/>
                <a:gd name="f75" fmla="+- 0 0 -90"/>
                <a:gd name="f76" fmla="*/ f3 1 184386"/>
                <a:gd name="f77" fmla="*/ f4 1 107385"/>
                <a:gd name="f78" fmla="val f5"/>
                <a:gd name="f79" fmla="val f6"/>
                <a:gd name="f80" fmla="val f7"/>
                <a:gd name="f81" fmla="*/ f75 f0 1"/>
                <a:gd name="f82" fmla="+- f80 0 f78"/>
                <a:gd name="f83" fmla="+- f79 0 f78"/>
                <a:gd name="f84" fmla="*/ f81 1 f2"/>
                <a:gd name="f85" fmla="*/ f83 1 184386"/>
                <a:gd name="f86" fmla="*/ f82 1 107385"/>
                <a:gd name="f87" fmla="*/ 790 f83 1"/>
                <a:gd name="f88" fmla="*/ 104240 f82 1"/>
                <a:gd name="f89" fmla="*/ 105256 f82 1"/>
                <a:gd name="f90" fmla="*/ 106144 f82 1"/>
                <a:gd name="f91" fmla="*/ 2061 f83 1"/>
                <a:gd name="f92" fmla="*/ 107287 f82 1"/>
                <a:gd name="f93" fmla="*/ 2822 f83 1"/>
                <a:gd name="f94" fmla="*/ 4981 f83 1"/>
                <a:gd name="f95" fmla="*/ 7773 f83 1"/>
                <a:gd name="f96" fmla="*/ 106525 f82 1"/>
                <a:gd name="f97" fmla="*/ 17804 f83 1"/>
                <a:gd name="f98" fmla="*/ 101066 f82 1"/>
                <a:gd name="f99" fmla="*/ 184387 f83 1"/>
                <a:gd name="f100" fmla="*/ 9649 f82 1"/>
                <a:gd name="f101" fmla="*/ 181974 f83 1"/>
                <a:gd name="f102" fmla="*/ 8888 f82 1"/>
                <a:gd name="f103" fmla="*/ 178584 f83 1"/>
                <a:gd name="f104" fmla="*/ 2968 f82 1"/>
                <a:gd name="f105" fmla="*/ 178673 f83 1"/>
                <a:gd name="f106" fmla="*/ 2666 f82 1"/>
                <a:gd name="f107" fmla="*/ 181085 f83 1"/>
                <a:gd name="f108" fmla="*/ 0 f82 1"/>
                <a:gd name="f109" fmla="*/ 2314 f83 1"/>
                <a:gd name="f110" fmla="*/ 98146 f82 1"/>
                <a:gd name="f111" fmla="*/ 1425 f83 1"/>
                <a:gd name="f112" fmla="*/ 98780 f82 1"/>
                <a:gd name="f113" fmla="*/ 99542 f82 1"/>
                <a:gd name="f114" fmla="*/ 100431 f82 1"/>
                <a:gd name="f115" fmla="*/ 101193 f82 1"/>
                <a:gd name="f116" fmla="*/ 16 f83 1"/>
                <a:gd name="f117" fmla="*/ 103049 f82 1"/>
                <a:gd name="f118" fmla="+- f84 0 f1"/>
                <a:gd name="f119" fmla="*/ f87 1 184386"/>
                <a:gd name="f120" fmla="*/ f88 1 107385"/>
                <a:gd name="f121" fmla="*/ f89 1 107385"/>
                <a:gd name="f122" fmla="*/ f90 1 107385"/>
                <a:gd name="f123" fmla="*/ f91 1 184386"/>
                <a:gd name="f124" fmla="*/ f92 1 107385"/>
                <a:gd name="f125" fmla="*/ f93 1 184386"/>
                <a:gd name="f126" fmla="*/ f94 1 184386"/>
                <a:gd name="f127" fmla="*/ f95 1 184386"/>
                <a:gd name="f128" fmla="*/ f96 1 107385"/>
                <a:gd name="f129" fmla="*/ f97 1 184386"/>
                <a:gd name="f130" fmla="*/ f98 1 107385"/>
                <a:gd name="f131" fmla="*/ f99 1 184386"/>
                <a:gd name="f132" fmla="*/ f100 1 107385"/>
                <a:gd name="f133" fmla="*/ f101 1 184386"/>
                <a:gd name="f134" fmla="*/ f102 1 107385"/>
                <a:gd name="f135" fmla="*/ f103 1 184386"/>
                <a:gd name="f136" fmla="*/ f104 1 107385"/>
                <a:gd name="f137" fmla="*/ f105 1 184386"/>
                <a:gd name="f138" fmla="*/ f106 1 107385"/>
                <a:gd name="f139" fmla="*/ f107 1 184386"/>
                <a:gd name="f140" fmla="*/ f108 1 107385"/>
                <a:gd name="f141" fmla="*/ f109 1 184386"/>
                <a:gd name="f142" fmla="*/ f110 1 107385"/>
                <a:gd name="f143" fmla="*/ f111 1 184386"/>
                <a:gd name="f144" fmla="*/ f112 1 107385"/>
                <a:gd name="f145" fmla="*/ f113 1 107385"/>
                <a:gd name="f146" fmla="*/ f114 1 107385"/>
                <a:gd name="f147" fmla="*/ f115 1 107385"/>
                <a:gd name="f148" fmla="*/ f116 1 184386"/>
                <a:gd name="f149" fmla="*/ f117 1 107385"/>
                <a:gd name="f150" fmla="*/ f78 1 f85"/>
                <a:gd name="f151" fmla="*/ f79 1 f85"/>
                <a:gd name="f152" fmla="*/ f78 1 f86"/>
                <a:gd name="f153" fmla="*/ f80 1 f86"/>
                <a:gd name="f154" fmla="*/ f119 1 f85"/>
                <a:gd name="f155" fmla="*/ f120 1 f86"/>
                <a:gd name="f156" fmla="*/ f121 1 f86"/>
                <a:gd name="f157" fmla="*/ f122 1 f86"/>
                <a:gd name="f158" fmla="*/ f123 1 f85"/>
                <a:gd name="f159" fmla="*/ f124 1 f86"/>
                <a:gd name="f160" fmla="*/ f125 1 f85"/>
                <a:gd name="f161" fmla="*/ f126 1 f85"/>
                <a:gd name="f162" fmla="*/ f127 1 f85"/>
                <a:gd name="f163" fmla="*/ f128 1 f86"/>
                <a:gd name="f164" fmla="*/ f129 1 f85"/>
                <a:gd name="f165" fmla="*/ f130 1 f86"/>
                <a:gd name="f166" fmla="*/ f131 1 f85"/>
                <a:gd name="f167" fmla="*/ f132 1 f86"/>
                <a:gd name="f168" fmla="*/ f133 1 f85"/>
                <a:gd name="f169" fmla="*/ f134 1 f86"/>
                <a:gd name="f170" fmla="*/ f135 1 f85"/>
                <a:gd name="f171" fmla="*/ f136 1 f86"/>
                <a:gd name="f172" fmla="*/ f137 1 f85"/>
                <a:gd name="f173" fmla="*/ f138 1 f86"/>
                <a:gd name="f174" fmla="*/ f139 1 f85"/>
                <a:gd name="f175" fmla="*/ f140 1 f86"/>
                <a:gd name="f176" fmla="*/ f141 1 f85"/>
                <a:gd name="f177" fmla="*/ f142 1 f86"/>
                <a:gd name="f178" fmla="*/ f143 1 f85"/>
                <a:gd name="f179" fmla="*/ f144 1 f86"/>
                <a:gd name="f180" fmla="*/ f145 1 f86"/>
                <a:gd name="f181" fmla="*/ f146 1 f86"/>
                <a:gd name="f182" fmla="*/ f147 1 f86"/>
                <a:gd name="f183" fmla="*/ f148 1 f85"/>
                <a:gd name="f184" fmla="*/ f149 1 f86"/>
                <a:gd name="f185" fmla="*/ f150 f76 1"/>
                <a:gd name="f186" fmla="*/ f151 f76 1"/>
                <a:gd name="f187" fmla="*/ f153 f77 1"/>
                <a:gd name="f188" fmla="*/ f152 f77 1"/>
                <a:gd name="f189" fmla="*/ f154 f76 1"/>
                <a:gd name="f190" fmla="*/ f155 f77 1"/>
                <a:gd name="f191" fmla="*/ f156 f77 1"/>
                <a:gd name="f192" fmla="*/ f157 f77 1"/>
                <a:gd name="f193" fmla="*/ f158 f76 1"/>
                <a:gd name="f194" fmla="*/ f159 f77 1"/>
                <a:gd name="f195" fmla="*/ f160 f76 1"/>
                <a:gd name="f196" fmla="*/ f161 f76 1"/>
                <a:gd name="f197" fmla="*/ f162 f76 1"/>
                <a:gd name="f198" fmla="*/ f163 f77 1"/>
                <a:gd name="f199" fmla="*/ f164 f76 1"/>
                <a:gd name="f200" fmla="*/ f165 f77 1"/>
                <a:gd name="f201" fmla="*/ f166 f76 1"/>
                <a:gd name="f202" fmla="*/ f167 f77 1"/>
                <a:gd name="f203" fmla="*/ f168 f76 1"/>
                <a:gd name="f204" fmla="*/ f169 f77 1"/>
                <a:gd name="f205" fmla="*/ f170 f76 1"/>
                <a:gd name="f206" fmla="*/ f171 f77 1"/>
                <a:gd name="f207" fmla="*/ f172 f76 1"/>
                <a:gd name="f208" fmla="*/ f173 f77 1"/>
                <a:gd name="f209" fmla="*/ f174 f76 1"/>
                <a:gd name="f210" fmla="*/ f175 f77 1"/>
                <a:gd name="f211" fmla="*/ f176 f76 1"/>
                <a:gd name="f212" fmla="*/ f177 f77 1"/>
                <a:gd name="f213" fmla="*/ f178 f76 1"/>
                <a:gd name="f214" fmla="*/ f179 f77 1"/>
                <a:gd name="f215" fmla="*/ f180 f77 1"/>
                <a:gd name="f216" fmla="*/ f181 f77 1"/>
                <a:gd name="f217" fmla="*/ f182 f77 1"/>
                <a:gd name="f218" fmla="*/ f183 f76 1"/>
                <a:gd name="f219" fmla="*/ f184 f7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8">
                  <a:pos x="f189" y="f190"/>
                </a:cxn>
                <a:cxn ang="f118">
                  <a:pos x="f189" y="f191"/>
                </a:cxn>
                <a:cxn ang="f118">
                  <a:pos x="f189" y="f192"/>
                </a:cxn>
                <a:cxn ang="f118">
                  <a:pos x="f189" y="f192"/>
                </a:cxn>
                <a:cxn ang="f118">
                  <a:pos x="f189" y="f192"/>
                </a:cxn>
                <a:cxn ang="f118">
                  <a:pos x="f193" y="f194"/>
                </a:cxn>
                <a:cxn ang="f118">
                  <a:pos x="f195" y="f194"/>
                </a:cxn>
                <a:cxn ang="f118">
                  <a:pos x="f196" y="f194"/>
                </a:cxn>
                <a:cxn ang="f118">
                  <a:pos x="f197" y="f198"/>
                </a:cxn>
                <a:cxn ang="f118">
                  <a:pos x="f199" y="f200"/>
                </a:cxn>
                <a:cxn ang="f118">
                  <a:pos x="f201" y="f202"/>
                </a:cxn>
                <a:cxn ang="f118">
                  <a:pos x="f203" y="f204"/>
                </a:cxn>
                <a:cxn ang="f118">
                  <a:pos x="f205" y="f206"/>
                </a:cxn>
                <a:cxn ang="f118">
                  <a:pos x="f207" y="f208"/>
                </a:cxn>
                <a:cxn ang="f118">
                  <a:pos x="f209" y="f210"/>
                </a:cxn>
                <a:cxn ang="f118">
                  <a:pos x="f209" y="f210"/>
                </a:cxn>
                <a:cxn ang="f118">
                  <a:pos x="f211" y="f212"/>
                </a:cxn>
                <a:cxn ang="f118">
                  <a:pos x="f211" y="f212"/>
                </a:cxn>
                <a:cxn ang="f118">
                  <a:pos x="f211" y="f212"/>
                </a:cxn>
                <a:cxn ang="f118">
                  <a:pos x="f213" y="f214"/>
                </a:cxn>
                <a:cxn ang="f118">
                  <a:pos x="f213" y="f215"/>
                </a:cxn>
                <a:cxn ang="f118">
                  <a:pos x="f213" y="f215"/>
                </a:cxn>
                <a:cxn ang="f118">
                  <a:pos x="f213" y="f216"/>
                </a:cxn>
                <a:cxn ang="f118">
                  <a:pos x="f213" y="f217"/>
                </a:cxn>
                <a:cxn ang="f118">
                  <a:pos x="f213" y="f217"/>
                </a:cxn>
                <a:cxn ang="f118">
                  <a:pos x="f218" y="f219"/>
                </a:cxn>
                <a:cxn ang="f118">
                  <a:pos x="f189" y="f190"/>
                </a:cxn>
              </a:cxnLst>
              <a:rect l="f185" t="f188" r="f186" b="f187"/>
              <a:pathLst>
                <a:path w="184386" h="107385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11"/>
                  </a:lnTo>
                  <a:lnTo>
                    <a:pt x="f8" y="f11"/>
                  </a:lnTo>
                  <a:lnTo>
                    <a:pt x="f8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7"/>
                  </a:lnTo>
                  <a:cubicBezTo>
                    <a:pt x="f19" y="f20"/>
                    <a:pt x="f21" y="f20"/>
                    <a:pt x="f22" y="f17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"/>
                  </a:cubicBezTo>
                  <a:lnTo>
                    <a:pt x="f51" y="f5"/>
                  </a:lnTo>
                  <a:lnTo>
                    <a:pt x="f52" y="f53"/>
                  </a:lnTo>
                  <a:lnTo>
                    <a:pt x="f52" y="f53"/>
                  </a:lnTo>
                  <a:lnTo>
                    <a:pt x="f52" y="f53"/>
                  </a:lnTo>
                  <a:lnTo>
                    <a:pt x="f54" y="f55"/>
                  </a:lnTo>
                  <a:lnTo>
                    <a:pt x="f54" y="f56"/>
                  </a:lnTo>
                  <a:lnTo>
                    <a:pt x="f54" y="f56"/>
                  </a:lnTo>
                  <a:cubicBezTo>
                    <a:pt x="f57" y="f58"/>
                    <a:pt x="f57" y="f59"/>
                    <a:pt x="f54" y="f60"/>
                  </a:cubicBezTo>
                  <a:cubicBezTo>
                    <a:pt x="f61" y="f62"/>
                    <a:pt x="f61" y="f63"/>
                    <a:pt x="f54" y="f64"/>
                  </a:cubicBezTo>
                  <a:lnTo>
                    <a:pt x="f54" y="f64"/>
                  </a:lnTo>
                  <a:cubicBezTo>
                    <a:pt x="f65" y="f66"/>
                    <a:pt x="f67" y="f68"/>
                    <a:pt x="f69" y="f70"/>
                  </a:cubicBezTo>
                  <a:cubicBezTo>
                    <a:pt x="f71" y="f72"/>
                    <a:pt x="f73" y="f7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3" name="Freeform: Shape 167">
              <a:extLst>
                <a:ext uri="{FF2B5EF4-FFF2-40B4-BE49-F238E27FC236}">
                  <a16:creationId xmlns:a16="http://schemas.microsoft.com/office/drawing/2014/main" id="{17EFDFCA-83EF-102A-4EEF-B93247C6B807}"/>
                </a:ext>
              </a:extLst>
            </p:cNvPr>
            <p:cNvSpPr/>
            <p:nvPr/>
          </p:nvSpPr>
          <p:spPr>
            <a:xfrm>
              <a:off x="11884228" y="981580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4" name="Freeform: Shape 168">
              <a:extLst>
                <a:ext uri="{FF2B5EF4-FFF2-40B4-BE49-F238E27FC236}">
                  <a16:creationId xmlns:a16="http://schemas.microsoft.com/office/drawing/2014/main" id="{6D9D3C52-D9FB-800B-D1ED-8673243D2633}"/>
                </a:ext>
              </a:extLst>
            </p:cNvPr>
            <p:cNvSpPr/>
            <p:nvPr/>
          </p:nvSpPr>
          <p:spPr>
            <a:xfrm>
              <a:off x="11738445" y="986527"/>
              <a:ext cx="146285" cy="114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288"/>
                <a:gd name="f7" fmla="val 114909"/>
                <a:gd name="f8" fmla="val 145019"/>
                <a:gd name="f9" fmla="val 1905"/>
                <a:gd name="f10" fmla="val 145616"/>
                <a:gd name="f11" fmla="val 1409"/>
                <a:gd name="f12" fmla="val 146060"/>
                <a:gd name="f13" fmla="val 747"/>
                <a:gd name="f14" fmla="val 146289"/>
                <a:gd name="f15" fmla="val 145426"/>
                <a:gd name="f16" fmla="val 1955"/>
                <a:gd name="f17" fmla="val 143470"/>
                <a:gd name="f18" fmla="val 3205"/>
                <a:gd name="f19" fmla="val 141338"/>
                <a:gd name="f20" fmla="val 3174"/>
                <a:gd name="f21" fmla="val 140791"/>
                <a:gd name="f22" fmla="val 3295"/>
                <a:gd name="f23" fmla="val 140233"/>
                <a:gd name="f24" fmla="val 139687"/>
                <a:gd name="f25" fmla="val 130799"/>
                <a:gd name="f26" fmla="val 508"/>
                <a:gd name="f27" fmla="val 3831"/>
                <a:gd name="f28" fmla="val 104494"/>
                <a:gd name="f29" fmla="val 1545"/>
                <a:gd name="f30" fmla="val 106398"/>
                <a:gd name="f31" fmla="val -346"/>
                <a:gd name="f32" fmla="val 108068"/>
                <a:gd name="f33" fmla="val -524"/>
                <a:gd name="f34" fmla="val 110957"/>
                <a:gd name="f35" fmla="val 1139"/>
                <a:gd name="f36" fmla="val 112850"/>
                <a:gd name="f37" fmla="val 1266"/>
                <a:gd name="f38" fmla="val 112993"/>
                <a:gd name="f39" fmla="val 1406"/>
                <a:gd name="f40" fmla="val 113129"/>
                <a:gd name="f41" fmla="val 113255"/>
                <a:gd name="f42" fmla="val 2599"/>
                <a:gd name="f43" fmla="val 114362"/>
                <a:gd name="f44" fmla="val 4085"/>
                <a:gd name="f45" fmla="val 114964"/>
                <a:gd name="f46" fmla="val 5609"/>
                <a:gd name="f47" fmla="val 114905"/>
                <a:gd name="f48" fmla="val 6802"/>
                <a:gd name="f49" fmla="val 114896"/>
                <a:gd name="f50" fmla="val 7970"/>
                <a:gd name="f51" fmla="val 114495"/>
                <a:gd name="f52" fmla="val 8909"/>
                <a:gd name="f53" fmla="val 113763"/>
                <a:gd name="f54" fmla="val 10687"/>
                <a:gd name="f55" fmla="val 112366"/>
                <a:gd name="f56" fmla="val 141845"/>
                <a:gd name="f57" fmla="val 5333"/>
                <a:gd name="f58" fmla="+- 0 0 -90"/>
                <a:gd name="f59" fmla="*/ f3 1 146288"/>
                <a:gd name="f60" fmla="*/ f4 1 114909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146288"/>
                <a:gd name="f69" fmla="*/ f65 1 114909"/>
                <a:gd name="f70" fmla="*/ 145019 f66 1"/>
                <a:gd name="f71" fmla="*/ 1905 f65 1"/>
                <a:gd name="f72" fmla="*/ 146289 f66 1"/>
                <a:gd name="f73" fmla="*/ 0 f65 1"/>
                <a:gd name="f74" fmla="*/ 141338 f66 1"/>
                <a:gd name="f75" fmla="*/ 3174 f65 1"/>
                <a:gd name="f76" fmla="*/ 139687 f66 1"/>
                <a:gd name="f77" fmla="*/ 130799 f66 1"/>
                <a:gd name="f78" fmla="*/ 508 f65 1"/>
                <a:gd name="f79" fmla="*/ 3831 f66 1"/>
                <a:gd name="f80" fmla="*/ 104494 f65 1"/>
                <a:gd name="f81" fmla="*/ 1545 f66 1"/>
                <a:gd name="f82" fmla="*/ 106398 f65 1"/>
                <a:gd name="f83" fmla="*/ 1139 f66 1"/>
                <a:gd name="f84" fmla="*/ 112850 f65 1"/>
                <a:gd name="f85" fmla="*/ 113255 f65 1"/>
                <a:gd name="f86" fmla="*/ 5609 f66 1"/>
                <a:gd name="f87" fmla="*/ 114905 f65 1"/>
                <a:gd name="f88" fmla="*/ 8909 f66 1"/>
                <a:gd name="f89" fmla="*/ 113763 f65 1"/>
                <a:gd name="f90" fmla="*/ 10687 f66 1"/>
                <a:gd name="f91" fmla="*/ 112366 f65 1"/>
                <a:gd name="f92" fmla="*/ 141845 f66 1"/>
                <a:gd name="f93" fmla="*/ 5333 f65 1"/>
                <a:gd name="f94" fmla="+- f67 0 f1"/>
                <a:gd name="f95" fmla="*/ f70 1 146288"/>
                <a:gd name="f96" fmla="*/ f71 1 114909"/>
                <a:gd name="f97" fmla="*/ f72 1 146288"/>
                <a:gd name="f98" fmla="*/ f73 1 114909"/>
                <a:gd name="f99" fmla="*/ f74 1 146288"/>
                <a:gd name="f100" fmla="*/ f75 1 114909"/>
                <a:gd name="f101" fmla="*/ f76 1 146288"/>
                <a:gd name="f102" fmla="*/ f77 1 146288"/>
                <a:gd name="f103" fmla="*/ f78 1 114909"/>
                <a:gd name="f104" fmla="*/ f79 1 146288"/>
                <a:gd name="f105" fmla="*/ f80 1 114909"/>
                <a:gd name="f106" fmla="*/ f81 1 146288"/>
                <a:gd name="f107" fmla="*/ f82 1 114909"/>
                <a:gd name="f108" fmla="*/ f83 1 146288"/>
                <a:gd name="f109" fmla="*/ f84 1 114909"/>
                <a:gd name="f110" fmla="*/ f85 1 114909"/>
                <a:gd name="f111" fmla="*/ f86 1 146288"/>
                <a:gd name="f112" fmla="*/ f87 1 114909"/>
                <a:gd name="f113" fmla="*/ f88 1 146288"/>
                <a:gd name="f114" fmla="*/ f89 1 114909"/>
                <a:gd name="f115" fmla="*/ f90 1 146288"/>
                <a:gd name="f116" fmla="*/ f91 1 114909"/>
                <a:gd name="f117" fmla="*/ f92 1 146288"/>
                <a:gd name="f118" fmla="*/ f93 1 114909"/>
                <a:gd name="f119" fmla="*/ f61 1 f68"/>
                <a:gd name="f120" fmla="*/ f62 1 f68"/>
                <a:gd name="f121" fmla="*/ f61 1 f69"/>
                <a:gd name="f122" fmla="*/ f63 1 f69"/>
                <a:gd name="f123" fmla="*/ f95 1 f68"/>
                <a:gd name="f124" fmla="*/ f96 1 f69"/>
                <a:gd name="f125" fmla="*/ f97 1 f68"/>
                <a:gd name="f126" fmla="*/ f98 1 f69"/>
                <a:gd name="f127" fmla="*/ f99 1 f68"/>
                <a:gd name="f128" fmla="*/ f100 1 f69"/>
                <a:gd name="f129" fmla="*/ f101 1 f68"/>
                <a:gd name="f130" fmla="*/ f102 1 f68"/>
                <a:gd name="f131" fmla="*/ f103 1 f69"/>
                <a:gd name="f132" fmla="*/ f104 1 f68"/>
                <a:gd name="f133" fmla="*/ f105 1 f69"/>
                <a:gd name="f134" fmla="*/ f106 1 f68"/>
                <a:gd name="f135" fmla="*/ f107 1 f69"/>
                <a:gd name="f136" fmla="*/ f108 1 f68"/>
                <a:gd name="f137" fmla="*/ f109 1 f69"/>
                <a:gd name="f138" fmla="*/ f110 1 f69"/>
                <a:gd name="f139" fmla="*/ f111 1 f68"/>
                <a:gd name="f140" fmla="*/ f112 1 f69"/>
                <a:gd name="f141" fmla="*/ f113 1 f68"/>
                <a:gd name="f142" fmla="*/ f114 1 f69"/>
                <a:gd name="f143" fmla="*/ f115 1 f68"/>
                <a:gd name="f144" fmla="*/ f116 1 f69"/>
                <a:gd name="f145" fmla="*/ f117 1 f68"/>
                <a:gd name="f146" fmla="*/ f118 1 f69"/>
                <a:gd name="f147" fmla="*/ f119 f59 1"/>
                <a:gd name="f148" fmla="*/ f120 f59 1"/>
                <a:gd name="f149" fmla="*/ f122 f60 1"/>
                <a:gd name="f150" fmla="*/ f121 f60 1"/>
                <a:gd name="f151" fmla="*/ f123 f59 1"/>
                <a:gd name="f152" fmla="*/ f124 f60 1"/>
                <a:gd name="f153" fmla="*/ f125 f59 1"/>
                <a:gd name="f154" fmla="*/ f126 f60 1"/>
                <a:gd name="f155" fmla="*/ f127 f59 1"/>
                <a:gd name="f156" fmla="*/ f128 f60 1"/>
                <a:gd name="f157" fmla="*/ f129 f59 1"/>
                <a:gd name="f158" fmla="*/ f130 f59 1"/>
                <a:gd name="f159" fmla="*/ f131 f60 1"/>
                <a:gd name="f160" fmla="*/ f132 f59 1"/>
                <a:gd name="f161" fmla="*/ f133 f60 1"/>
                <a:gd name="f162" fmla="*/ f134 f59 1"/>
                <a:gd name="f163" fmla="*/ f135 f60 1"/>
                <a:gd name="f164" fmla="*/ f136 f59 1"/>
                <a:gd name="f165" fmla="*/ f137 f60 1"/>
                <a:gd name="f166" fmla="*/ f138 f60 1"/>
                <a:gd name="f167" fmla="*/ f139 f59 1"/>
                <a:gd name="f168" fmla="*/ f140 f60 1"/>
                <a:gd name="f169" fmla="*/ f141 f59 1"/>
                <a:gd name="f170" fmla="*/ f142 f60 1"/>
                <a:gd name="f171" fmla="*/ f143 f59 1"/>
                <a:gd name="f172" fmla="*/ f144 f60 1"/>
                <a:gd name="f173" fmla="*/ f145 f59 1"/>
                <a:gd name="f174" fmla="*/ f146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51" y="f152"/>
                </a:cxn>
                <a:cxn ang="f94">
                  <a:pos x="f153" y="f154"/>
                </a:cxn>
                <a:cxn ang="f94">
                  <a:pos x="f155" y="f156"/>
                </a:cxn>
                <a:cxn ang="f94">
                  <a:pos x="f157" y="f156"/>
                </a:cxn>
                <a:cxn ang="f94">
                  <a:pos x="f158" y="f159"/>
                </a:cxn>
                <a:cxn ang="f94">
                  <a:pos x="f160" y="f161"/>
                </a:cxn>
                <a:cxn ang="f94">
                  <a:pos x="f162" y="f163"/>
                </a:cxn>
                <a:cxn ang="f94">
                  <a:pos x="f164" y="f165"/>
                </a:cxn>
                <a:cxn ang="f94">
                  <a:pos x="f162" y="f166"/>
                </a:cxn>
                <a:cxn ang="f94">
                  <a:pos x="f167" y="f168"/>
                </a:cxn>
                <a:cxn ang="f94">
                  <a:pos x="f169" y="f170"/>
                </a:cxn>
                <a:cxn ang="f94">
                  <a:pos x="f169" y="f170"/>
                </a:cxn>
                <a:cxn ang="f94">
                  <a:pos x="f171" y="f172"/>
                </a:cxn>
                <a:cxn ang="f94">
                  <a:pos x="f173" y="f174"/>
                </a:cxn>
              </a:cxnLst>
              <a:rect l="f147" t="f150" r="f148" b="f149"/>
              <a:pathLst>
                <a:path w="146288" h="114909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2"/>
                    <a:pt x="f24" y="f20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29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2" y="f53"/>
                  </a:lnTo>
                  <a:lnTo>
                    <a:pt x="f54" y="f55"/>
                  </a:lnTo>
                  <a:lnTo>
                    <a:pt x="f56" y="f5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5" name="Freeform: Shape 169">
              <a:extLst>
                <a:ext uri="{FF2B5EF4-FFF2-40B4-BE49-F238E27FC236}">
                  <a16:creationId xmlns:a16="http://schemas.microsoft.com/office/drawing/2014/main" id="{CE3C6482-014D-39AB-36CA-C8C930482CFB}"/>
                </a:ext>
              </a:extLst>
            </p:cNvPr>
            <p:cNvSpPr/>
            <p:nvPr/>
          </p:nvSpPr>
          <p:spPr>
            <a:xfrm>
              <a:off x="9117464" y="0"/>
              <a:ext cx="351321" cy="28580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1320"/>
                <a:gd name="f7" fmla="val 285802"/>
                <a:gd name="f8" fmla="val 285803"/>
                <a:gd name="f9" fmla="val 285676"/>
                <a:gd name="f10" fmla="val 351321"/>
                <a:gd name="f11" fmla="val 337735"/>
                <a:gd name="f12" fmla="+- 0 0 -90"/>
                <a:gd name="f13" fmla="*/ f3 1 351320"/>
                <a:gd name="f14" fmla="*/ f4 1 28580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51320"/>
                <a:gd name="f23" fmla="*/ f19 1 285802"/>
                <a:gd name="f24" fmla="*/ 0 f20 1"/>
                <a:gd name="f25" fmla="*/ 285803 f19 1"/>
                <a:gd name="f26" fmla="*/ 285676 f19 1"/>
                <a:gd name="f27" fmla="*/ 351321 f20 1"/>
                <a:gd name="f28" fmla="*/ 0 f19 1"/>
                <a:gd name="f29" fmla="*/ 337735 f20 1"/>
                <a:gd name="f30" fmla="+- f21 0 f1"/>
                <a:gd name="f31" fmla="*/ f24 1 351320"/>
                <a:gd name="f32" fmla="*/ f25 1 285802"/>
                <a:gd name="f33" fmla="*/ f26 1 285802"/>
                <a:gd name="f34" fmla="*/ f27 1 351320"/>
                <a:gd name="f35" fmla="*/ f28 1 285802"/>
                <a:gd name="f36" fmla="*/ f29 1 351320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3"/>
                <a:gd name="f44" fmla="*/ f34 1 f22"/>
                <a:gd name="f45" fmla="*/ f35 1 f23"/>
                <a:gd name="f46" fmla="*/ f36 1 f22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4 1"/>
                <a:gd name="f54" fmla="*/ f44 f13 1"/>
                <a:gd name="f55" fmla="*/ f45 f14 1"/>
                <a:gd name="f56" fmla="*/ f4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1" y="f53"/>
                </a:cxn>
                <a:cxn ang="f30">
                  <a:pos x="f54" y="f55"/>
                </a:cxn>
                <a:cxn ang="f30">
                  <a:pos x="f56" y="f55"/>
                </a:cxn>
                <a:cxn ang="f30">
                  <a:pos x="f51" y="f52"/>
                </a:cxn>
                <a:cxn ang="f30">
                  <a:pos x="f51" y="f52"/>
                </a:cxn>
              </a:cxnLst>
              <a:rect l="f47" t="f50" r="f48" b="f49"/>
              <a:pathLst>
                <a:path w="351320" h="285802">
                  <a:moveTo>
                    <a:pt x="f5" y="f8"/>
                  </a:moveTo>
                  <a:lnTo>
                    <a:pt x="f5" y="f9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6" name="Freeform: Shape 170">
              <a:extLst>
                <a:ext uri="{FF2B5EF4-FFF2-40B4-BE49-F238E27FC236}">
                  <a16:creationId xmlns:a16="http://schemas.microsoft.com/office/drawing/2014/main" id="{85DF50C4-A869-B77C-C8AB-A174CDFA859A}"/>
                </a:ext>
              </a:extLst>
            </p:cNvPr>
            <p:cNvSpPr/>
            <p:nvPr/>
          </p:nvSpPr>
          <p:spPr>
            <a:xfrm>
              <a:off x="9124825" y="292909"/>
              <a:ext cx="128" cy="1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"/>
                <a:gd name="f7" fmla="val 126"/>
                <a:gd name="f8" fmla="+- 0 0 -90"/>
                <a:gd name="f9" fmla="*/ f3 1 127"/>
                <a:gd name="f10" fmla="*/ f4 1 12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27"/>
                <a:gd name="f19" fmla="*/ f15 1 126"/>
                <a:gd name="f20" fmla="*/ 0 f16 1"/>
                <a:gd name="f21" fmla="*/ 127 f15 1"/>
                <a:gd name="f22" fmla="*/ 127 f16 1"/>
                <a:gd name="f23" fmla="*/ 0 f15 1"/>
                <a:gd name="f24" fmla="+- f17 0 f1"/>
                <a:gd name="f25" fmla="*/ f20 1 127"/>
                <a:gd name="f26" fmla="*/ f21 1 126"/>
                <a:gd name="f27" fmla="*/ f22 1 127"/>
                <a:gd name="f28" fmla="*/ f23 1 126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1" y="f42"/>
                </a:cxn>
                <a:cxn ang="f24">
                  <a:pos x="f41" y="f42"/>
                </a:cxn>
              </a:cxnLst>
              <a:rect l="f37" t="f40" r="f38" b="f39"/>
              <a:pathLst>
                <a:path w="127" h="126">
                  <a:moveTo>
                    <a:pt x="f5" y="f6"/>
                  </a:moveTo>
                  <a:lnTo>
                    <a:pt x="f6" y="f5"/>
                  </a:lnTo>
                  <a:lnTo>
                    <a:pt x="f5" y="f6"/>
                  </a:lnTo>
                  <a:lnTo>
                    <a:pt x="f5" y="f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7" name="Freeform: Shape 171">
              <a:extLst>
                <a:ext uri="{FF2B5EF4-FFF2-40B4-BE49-F238E27FC236}">
                  <a16:creationId xmlns:a16="http://schemas.microsoft.com/office/drawing/2014/main" id="{B47207DD-763B-62E4-1E6B-D3E3B80893DE}"/>
                </a:ext>
              </a:extLst>
            </p:cNvPr>
            <p:cNvSpPr/>
            <p:nvPr/>
          </p:nvSpPr>
          <p:spPr>
            <a:xfrm>
              <a:off x="8808680" y="0"/>
              <a:ext cx="539998" cy="4499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9995"/>
                <a:gd name="f7" fmla="val 449971"/>
                <a:gd name="f8" fmla="val 2920"/>
                <a:gd name="f9" fmla="val 444385"/>
                <a:gd name="f10" fmla="val 3936"/>
                <a:gd name="f11" fmla="val 4698"/>
                <a:gd name="f12" fmla="val 5332"/>
                <a:gd name="f13" fmla="val 445146"/>
                <a:gd name="f14" fmla="val 445908"/>
                <a:gd name="f15" fmla="val 446797"/>
                <a:gd name="f16" fmla="val 447686"/>
                <a:gd name="f17" fmla="val 447813"/>
                <a:gd name="f18" fmla="val 539996"/>
                <a:gd name="f19" fmla="val 524125"/>
                <a:gd name="f20" fmla="val 443496"/>
                <a:gd name="f21" fmla="+- 0 0 -90"/>
                <a:gd name="f22" fmla="*/ f3 1 539995"/>
                <a:gd name="f23" fmla="*/ f4 1 449971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539995"/>
                <a:gd name="f32" fmla="*/ f28 1 449971"/>
                <a:gd name="f33" fmla="*/ 2920 f29 1"/>
                <a:gd name="f34" fmla="*/ 444385 f28 1"/>
                <a:gd name="f35" fmla="*/ 3936 f29 1"/>
                <a:gd name="f36" fmla="*/ 4698 f29 1"/>
                <a:gd name="f37" fmla="*/ 5332 f29 1"/>
                <a:gd name="f38" fmla="*/ 445146 f28 1"/>
                <a:gd name="f39" fmla="*/ 445908 f28 1"/>
                <a:gd name="f40" fmla="*/ 446797 f28 1"/>
                <a:gd name="f41" fmla="*/ 447813 f28 1"/>
                <a:gd name="f42" fmla="*/ 449971 f28 1"/>
                <a:gd name="f43" fmla="*/ 539996 f29 1"/>
                <a:gd name="f44" fmla="*/ 0 f28 1"/>
                <a:gd name="f45" fmla="*/ 524125 f29 1"/>
                <a:gd name="f46" fmla="*/ 0 f29 1"/>
                <a:gd name="f47" fmla="*/ 443496 f28 1"/>
                <a:gd name="f48" fmla="+- f30 0 f1"/>
                <a:gd name="f49" fmla="*/ f33 1 539995"/>
                <a:gd name="f50" fmla="*/ f34 1 449971"/>
                <a:gd name="f51" fmla="*/ f35 1 539995"/>
                <a:gd name="f52" fmla="*/ f36 1 539995"/>
                <a:gd name="f53" fmla="*/ f37 1 539995"/>
                <a:gd name="f54" fmla="*/ f38 1 449971"/>
                <a:gd name="f55" fmla="*/ f39 1 449971"/>
                <a:gd name="f56" fmla="*/ f40 1 449971"/>
                <a:gd name="f57" fmla="*/ f41 1 449971"/>
                <a:gd name="f58" fmla="*/ f42 1 449971"/>
                <a:gd name="f59" fmla="*/ f43 1 539995"/>
                <a:gd name="f60" fmla="*/ f44 1 449971"/>
                <a:gd name="f61" fmla="*/ f45 1 539995"/>
                <a:gd name="f62" fmla="*/ f46 1 539995"/>
                <a:gd name="f63" fmla="*/ f47 1 449971"/>
                <a:gd name="f64" fmla="*/ f24 1 f31"/>
                <a:gd name="f65" fmla="*/ f25 1 f31"/>
                <a:gd name="f66" fmla="*/ f24 1 f32"/>
                <a:gd name="f67" fmla="*/ f26 1 f32"/>
                <a:gd name="f68" fmla="*/ f49 1 f31"/>
                <a:gd name="f69" fmla="*/ f50 1 f32"/>
                <a:gd name="f70" fmla="*/ f51 1 f31"/>
                <a:gd name="f71" fmla="*/ f52 1 f31"/>
                <a:gd name="f72" fmla="*/ f53 1 f31"/>
                <a:gd name="f73" fmla="*/ f54 1 f32"/>
                <a:gd name="f74" fmla="*/ f55 1 f32"/>
                <a:gd name="f75" fmla="*/ f56 1 f32"/>
                <a:gd name="f76" fmla="*/ f57 1 f32"/>
                <a:gd name="f77" fmla="*/ f58 1 f32"/>
                <a:gd name="f78" fmla="*/ f59 1 f31"/>
                <a:gd name="f79" fmla="*/ f60 1 f32"/>
                <a:gd name="f80" fmla="*/ f61 1 f31"/>
                <a:gd name="f81" fmla="*/ f62 1 f31"/>
                <a:gd name="f82" fmla="*/ f63 1 f32"/>
                <a:gd name="f83" fmla="*/ f64 f22 1"/>
                <a:gd name="f84" fmla="*/ f65 f22 1"/>
                <a:gd name="f85" fmla="*/ f67 f23 1"/>
                <a:gd name="f86" fmla="*/ f66 f23 1"/>
                <a:gd name="f87" fmla="*/ f68 f22 1"/>
                <a:gd name="f88" fmla="*/ f69 f23 1"/>
                <a:gd name="f89" fmla="*/ f70 f22 1"/>
                <a:gd name="f90" fmla="*/ f71 f22 1"/>
                <a:gd name="f91" fmla="*/ f72 f22 1"/>
                <a:gd name="f92" fmla="*/ f73 f23 1"/>
                <a:gd name="f93" fmla="*/ f74 f23 1"/>
                <a:gd name="f94" fmla="*/ f75 f23 1"/>
                <a:gd name="f95" fmla="*/ f76 f23 1"/>
                <a:gd name="f96" fmla="*/ f77 f23 1"/>
                <a:gd name="f97" fmla="*/ f78 f22 1"/>
                <a:gd name="f98" fmla="*/ f79 f23 1"/>
                <a:gd name="f99" fmla="*/ f80 f22 1"/>
                <a:gd name="f100" fmla="*/ f81 f22 1"/>
                <a:gd name="f101" fmla="*/ f82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7" y="f88"/>
                </a:cxn>
                <a:cxn ang="f48">
                  <a:pos x="f87" y="f88"/>
                </a:cxn>
                <a:cxn ang="f48">
                  <a:pos x="f89" y="f88"/>
                </a:cxn>
                <a:cxn ang="f48">
                  <a:pos x="f90" y="f88"/>
                </a:cxn>
                <a:cxn ang="f48">
                  <a:pos x="f91" y="f92"/>
                </a:cxn>
                <a:cxn ang="f48">
                  <a:pos x="f91" y="f93"/>
                </a:cxn>
                <a:cxn ang="f48">
                  <a:pos x="f91" y="f94"/>
                </a:cxn>
                <a:cxn ang="f48">
                  <a:pos x="f91" y="f95"/>
                </a:cxn>
                <a:cxn ang="f48">
                  <a:pos x="f91" y="f95"/>
                </a:cxn>
                <a:cxn ang="f48">
                  <a:pos x="f91" y="f96"/>
                </a:cxn>
                <a:cxn ang="f48">
                  <a:pos x="f97" y="f98"/>
                </a:cxn>
                <a:cxn ang="f48">
                  <a:pos x="f99" y="f98"/>
                </a:cxn>
                <a:cxn ang="f48">
                  <a:pos x="f100" y="f101"/>
                </a:cxn>
              </a:cxnLst>
              <a:rect l="f83" t="f86" r="f84" b="f85"/>
              <a:pathLst>
                <a:path w="539995" h="449971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9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2" y="f14"/>
                    <a:pt x="f12" y="f14"/>
                    <a:pt x="f12" y="f15"/>
                  </a:cubicBezTo>
                  <a:cubicBezTo>
                    <a:pt x="f12" y="f16"/>
                    <a:pt x="f12" y="f15"/>
                    <a:pt x="f12" y="f17"/>
                  </a:cubicBezTo>
                  <a:lnTo>
                    <a:pt x="f12" y="f17"/>
                  </a:lnTo>
                  <a:lnTo>
                    <a:pt x="f12" y="f7"/>
                  </a:lnTo>
                  <a:lnTo>
                    <a:pt x="f18" y="f5"/>
                  </a:lnTo>
                  <a:lnTo>
                    <a:pt x="f19" y="f5"/>
                  </a:lnTo>
                  <a:lnTo>
                    <a:pt x="f5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8" name="Freeform: Shape 172">
              <a:extLst>
                <a:ext uri="{FF2B5EF4-FFF2-40B4-BE49-F238E27FC236}">
                  <a16:creationId xmlns:a16="http://schemas.microsoft.com/office/drawing/2014/main" id="{CA9ABF28-AD04-2C6F-7124-893F1E2ABC12}"/>
                </a:ext>
              </a:extLst>
            </p:cNvPr>
            <p:cNvSpPr/>
            <p:nvPr/>
          </p:nvSpPr>
          <p:spPr>
            <a:xfrm>
              <a:off x="8809942" y="541004"/>
              <a:ext cx="1271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"/>
                <a:gd name="f7" fmla="val 55"/>
                <a:gd name="f8" fmla="val 851"/>
                <a:gd name="f9" fmla="val 74"/>
                <a:gd name="f10" fmla="val 419"/>
                <a:gd name="f11" fmla="+- 0 0 -90"/>
                <a:gd name="f12" fmla="*/ f3 1 1269"/>
                <a:gd name="f13" fmla="*/ f4 1 5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69"/>
                <a:gd name="f22" fmla="*/ f18 1 55"/>
                <a:gd name="f23" fmla="*/ 0 f19 1"/>
                <a:gd name="f24" fmla="*/ 0 f18 1"/>
                <a:gd name="f25" fmla="*/ 1269 f19 1"/>
                <a:gd name="f26" fmla="+- f20 0 f1"/>
                <a:gd name="f27" fmla="*/ f23 1 1269"/>
                <a:gd name="f28" fmla="*/ f24 1 55"/>
                <a:gd name="f29" fmla="*/ f25 1 1269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1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3" y="f42"/>
                </a:cxn>
                <a:cxn ang="f26">
                  <a:pos x="f43" y="f42"/>
                </a:cxn>
                <a:cxn ang="f26">
                  <a:pos x="f41" y="f42"/>
                </a:cxn>
              </a:cxnLst>
              <a:rect l="f37" t="f40" r="f38" b="f39"/>
              <a:pathLst>
                <a:path w="1269" h="55">
                  <a:moveTo>
                    <a:pt x="f5" y="f5"/>
                  </a:moveTo>
                  <a:lnTo>
                    <a:pt x="f6" y="f5"/>
                  </a:lnTo>
                  <a:lnTo>
                    <a:pt x="f6" y="f5"/>
                  </a:lnTo>
                  <a:cubicBezTo>
                    <a:pt x="f8" y="f9"/>
                    <a:pt x="f10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69" name="Freeform: Shape 173">
              <a:extLst>
                <a:ext uri="{FF2B5EF4-FFF2-40B4-BE49-F238E27FC236}">
                  <a16:creationId xmlns:a16="http://schemas.microsoft.com/office/drawing/2014/main" id="{D6679D11-C08A-E4D9-FACD-1BCAEAB02955}"/>
                </a:ext>
              </a:extLst>
            </p:cNvPr>
            <p:cNvSpPr/>
            <p:nvPr/>
          </p:nvSpPr>
          <p:spPr>
            <a:xfrm>
              <a:off x="8804611" y="449080"/>
              <a:ext cx="10890" cy="8329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87"/>
                <a:gd name="f7" fmla="val 83290"/>
                <a:gd name="f8" fmla="val 5332"/>
                <a:gd name="f9" fmla="val 4952"/>
                <a:gd name="f10" fmla="val 3682"/>
                <a:gd name="f11" fmla="val 3809"/>
                <a:gd name="f12" fmla="val 79989"/>
                <a:gd name="f13" fmla="val 7110"/>
                <a:gd name="f14" fmla="val 82148"/>
                <a:gd name="f15" fmla="val 7846"/>
                <a:gd name="f16" fmla="val 82403"/>
                <a:gd name="f17" fmla="val 8545"/>
                <a:gd name="f18" fmla="val 82790"/>
                <a:gd name="f19" fmla="val 9141"/>
                <a:gd name="f20" fmla="val 10792"/>
                <a:gd name="f21" fmla="val 82021"/>
                <a:gd name="f22" fmla="val 10919"/>
                <a:gd name="f23" fmla="val 543"/>
                <a:gd name="f24" fmla="val 1107"/>
                <a:gd name="f25" fmla="val 1651"/>
                <a:gd name="f26" fmla="val 9865"/>
                <a:gd name="f27" fmla="val 3810"/>
                <a:gd name="f28" fmla="val 7669"/>
                <a:gd name="f29" fmla="val 5140"/>
                <a:gd name="f30" fmla="+- 0 0 -90"/>
                <a:gd name="f31" fmla="*/ f3 1 10887"/>
                <a:gd name="f32" fmla="*/ f4 1 8329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0887"/>
                <a:gd name="f41" fmla="*/ f37 1 83290"/>
                <a:gd name="f42" fmla="*/ 5332 f38 1"/>
                <a:gd name="f43" fmla="*/ 4952 f37 1"/>
                <a:gd name="f44" fmla="*/ 3682 f38 1"/>
                <a:gd name="f45" fmla="*/ 0 f38 1"/>
                <a:gd name="f46" fmla="*/ 3809 f37 1"/>
                <a:gd name="f47" fmla="*/ 79989 f37 1"/>
                <a:gd name="f48" fmla="*/ 7110 f38 1"/>
                <a:gd name="f49" fmla="*/ 82148 f37 1"/>
                <a:gd name="f50" fmla="*/ 9141 f38 1"/>
                <a:gd name="f51" fmla="*/ 83290 f37 1"/>
                <a:gd name="f52" fmla="*/ 10792 f38 1"/>
                <a:gd name="f53" fmla="*/ 82021 f37 1"/>
                <a:gd name="f54" fmla="*/ 0 f37 1"/>
                <a:gd name="f55" fmla="*/ 1651 f37 1"/>
                <a:gd name="f56" fmla="+- f39 0 f1"/>
                <a:gd name="f57" fmla="*/ f42 1 10887"/>
                <a:gd name="f58" fmla="*/ f43 1 83290"/>
                <a:gd name="f59" fmla="*/ f44 1 10887"/>
                <a:gd name="f60" fmla="*/ f45 1 10887"/>
                <a:gd name="f61" fmla="*/ f46 1 83290"/>
                <a:gd name="f62" fmla="*/ f47 1 83290"/>
                <a:gd name="f63" fmla="*/ f48 1 10887"/>
                <a:gd name="f64" fmla="*/ f49 1 83290"/>
                <a:gd name="f65" fmla="*/ f50 1 10887"/>
                <a:gd name="f66" fmla="*/ f51 1 83290"/>
                <a:gd name="f67" fmla="*/ f52 1 10887"/>
                <a:gd name="f68" fmla="*/ f53 1 83290"/>
                <a:gd name="f69" fmla="*/ f54 1 83290"/>
                <a:gd name="f70" fmla="*/ f55 1 83290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0"/>
                <a:gd name="f79" fmla="*/ f61 1 f41"/>
                <a:gd name="f80" fmla="*/ f62 1 f41"/>
                <a:gd name="f81" fmla="*/ f63 1 f40"/>
                <a:gd name="f82" fmla="*/ f64 1 f41"/>
                <a:gd name="f83" fmla="*/ f65 1 f40"/>
                <a:gd name="f84" fmla="*/ f66 1 f41"/>
                <a:gd name="f85" fmla="*/ f67 1 f40"/>
                <a:gd name="f86" fmla="*/ f68 1 f41"/>
                <a:gd name="f87" fmla="*/ f69 1 f41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1 1"/>
                <a:gd name="f97" fmla="*/ f79 f32 1"/>
                <a:gd name="f98" fmla="*/ f80 f32 1"/>
                <a:gd name="f99" fmla="*/ f81 f31 1"/>
                <a:gd name="f100" fmla="*/ f82 f32 1"/>
                <a:gd name="f101" fmla="*/ f83 f31 1"/>
                <a:gd name="f102" fmla="*/ f84 f32 1"/>
                <a:gd name="f103" fmla="*/ f85 f31 1"/>
                <a:gd name="f104" fmla="*/ f86 f32 1"/>
                <a:gd name="f105" fmla="*/ f87 f32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5" y="f94"/>
                </a:cxn>
                <a:cxn ang="f56">
                  <a:pos x="f96" y="f97"/>
                </a:cxn>
                <a:cxn ang="f56">
                  <a:pos x="f96" y="f98"/>
                </a:cxn>
                <a:cxn ang="f56">
                  <a:pos x="f99" y="f100"/>
                </a:cxn>
                <a:cxn ang="f56">
                  <a:pos x="f101" y="f102"/>
                </a:cxn>
                <a:cxn ang="f56">
                  <a:pos x="f103" y="f104"/>
                </a:cxn>
                <a:cxn ang="f56">
                  <a:pos x="f103" y="f105"/>
                </a:cxn>
                <a:cxn ang="f56">
                  <a:pos x="f103" y="f105"/>
                </a:cxn>
                <a:cxn ang="f56">
                  <a:pos x="f103" y="f106"/>
                </a:cxn>
                <a:cxn ang="f56">
                  <a:pos x="f93" y="f94"/>
                </a:cxn>
              </a:cxnLst>
              <a:rect l="f89" t="f92" r="f90" b="f91"/>
              <a:pathLst>
                <a:path w="10887" h="83290">
                  <a:moveTo>
                    <a:pt x="f8" y="f9"/>
                  </a:moveTo>
                  <a:lnTo>
                    <a:pt x="f10" y="f9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7"/>
                  </a:cubicBezTo>
                  <a:lnTo>
                    <a:pt x="f20" y="f21"/>
                  </a:lnTo>
                  <a:lnTo>
                    <a:pt x="f20" y="f5"/>
                  </a:lnTo>
                  <a:lnTo>
                    <a:pt x="f20" y="f5"/>
                  </a:ln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0" name="Freeform: Shape 174">
              <a:extLst>
                <a:ext uri="{FF2B5EF4-FFF2-40B4-BE49-F238E27FC236}">
                  <a16:creationId xmlns:a16="http://schemas.microsoft.com/office/drawing/2014/main" id="{0E90FE60-3A3F-6920-3511-21B8B7A36D67}"/>
                </a:ext>
              </a:extLst>
            </p:cNvPr>
            <p:cNvSpPr/>
            <p:nvPr/>
          </p:nvSpPr>
          <p:spPr>
            <a:xfrm>
              <a:off x="7509793" y="60304"/>
              <a:ext cx="886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12696"/>
                <a:gd name="f8" fmla="val 889"/>
                <a:gd name="f9" fmla="+- 0 0 -90"/>
                <a:gd name="f10" fmla="*/ f3 1 888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88"/>
                <a:gd name="f20" fmla="*/ f16 1 12696"/>
                <a:gd name="f21" fmla="*/ 0 f17 1"/>
                <a:gd name="f22" fmla="*/ 0 f16 1"/>
                <a:gd name="f23" fmla="*/ 889 f17 1"/>
                <a:gd name="f24" fmla="+- f18 0 f1"/>
                <a:gd name="f25" fmla="*/ f21 1 888"/>
                <a:gd name="f26" fmla="*/ f22 1 12696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888" h="12696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1" name="Freeform: Shape 175">
              <a:extLst>
                <a:ext uri="{FF2B5EF4-FFF2-40B4-BE49-F238E27FC236}">
                  <a16:creationId xmlns:a16="http://schemas.microsoft.com/office/drawing/2014/main" id="{256079F3-3297-48CF-C6C8-9ACC762E615D}"/>
                </a:ext>
              </a:extLst>
            </p:cNvPr>
            <p:cNvSpPr/>
            <p:nvPr/>
          </p:nvSpPr>
          <p:spPr>
            <a:xfrm>
              <a:off x="7511695" y="54973"/>
              <a:ext cx="1303422" cy="3988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3424"/>
                <a:gd name="f7" fmla="val 398805"/>
                <a:gd name="f8" fmla="val 652363"/>
                <a:gd name="f9" fmla="val 203909"/>
                <a:gd name="f10" fmla="val 1292791"/>
                <a:gd name="f11" fmla="val 397661"/>
                <a:gd name="f12" fmla="val 1296473"/>
                <a:gd name="f13" fmla="val 398804"/>
                <a:gd name="f14" fmla="val 1298123"/>
                <a:gd name="f15" fmla="val 1300409"/>
                <a:gd name="f16" fmla="val 398861"/>
                <a:gd name="f17" fmla="val 1302479"/>
                <a:gd name="f18" fmla="val 397493"/>
                <a:gd name="f19" fmla="val 1303329"/>
                <a:gd name="f20" fmla="val 395375"/>
                <a:gd name="f21" fmla="val 1303457"/>
                <a:gd name="f22" fmla="val 394832"/>
                <a:gd name="f23" fmla="val 394268"/>
                <a:gd name="f24" fmla="val 393725"/>
                <a:gd name="f25" fmla="val 392963"/>
                <a:gd name="f26" fmla="val 392709"/>
                <a:gd name="f27" fmla="val 392455"/>
                <a:gd name="f28" fmla="val 392074"/>
                <a:gd name="f29" fmla="val 391820"/>
                <a:gd name="f30" fmla="val 391059"/>
                <a:gd name="f31" fmla="val 1302694"/>
                <a:gd name="f32" fmla="val 390297"/>
                <a:gd name="f33" fmla="val 1301932"/>
                <a:gd name="f34" fmla="val 1299901"/>
                <a:gd name="f35" fmla="val 389408"/>
                <a:gd name="f36" fmla="val 1296854"/>
                <a:gd name="f37" fmla="val 388392"/>
                <a:gd name="f38" fmla="val 12443"/>
                <a:gd name="f39" fmla="val 5460"/>
                <a:gd name="f40" fmla="val 5587"/>
                <a:gd name="f41" fmla="val 4469"/>
                <a:gd name="f42" fmla="val 6429"/>
                <a:gd name="f43" fmla="val 3200"/>
                <a:gd name="f44" fmla="val 6881"/>
                <a:gd name="f45" fmla="val 1905"/>
                <a:gd name="f46" fmla="val 6856"/>
                <a:gd name="f47" fmla="val 1283"/>
                <a:gd name="f48" fmla="val 7002"/>
                <a:gd name="f49" fmla="val 622"/>
                <a:gd name="f50" fmla="+- 0 0 -90"/>
                <a:gd name="f51" fmla="*/ f3 1 1303424"/>
                <a:gd name="f52" fmla="*/ f4 1 398805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1303424"/>
                <a:gd name="f61" fmla="*/ f57 1 398805"/>
                <a:gd name="f62" fmla="*/ 652363 f58 1"/>
                <a:gd name="f63" fmla="*/ 203909 f57 1"/>
                <a:gd name="f64" fmla="*/ 1292791 f58 1"/>
                <a:gd name="f65" fmla="*/ 397661 f57 1"/>
                <a:gd name="f66" fmla="*/ 1296473 f58 1"/>
                <a:gd name="f67" fmla="*/ 398804 f57 1"/>
                <a:gd name="f68" fmla="*/ 1298123 f58 1"/>
                <a:gd name="f69" fmla="*/ 1303329 f58 1"/>
                <a:gd name="f70" fmla="*/ 395375 f57 1"/>
                <a:gd name="f71" fmla="*/ 393725 f57 1"/>
                <a:gd name="f72" fmla="*/ 392709 f57 1"/>
                <a:gd name="f73" fmla="*/ 391820 f57 1"/>
                <a:gd name="f74" fmla="*/ 391059 f57 1"/>
                <a:gd name="f75" fmla="*/ 1302694 f58 1"/>
                <a:gd name="f76" fmla="*/ 390297 f57 1"/>
                <a:gd name="f77" fmla="*/ 1301932 f58 1"/>
                <a:gd name="f78" fmla="*/ 1299901 f58 1"/>
                <a:gd name="f79" fmla="*/ 389408 f57 1"/>
                <a:gd name="f80" fmla="*/ 1296854 f58 1"/>
                <a:gd name="f81" fmla="*/ 388392 f57 1"/>
                <a:gd name="f82" fmla="*/ 12443 f58 1"/>
                <a:gd name="f83" fmla="*/ 0 f57 1"/>
                <a:gd name="f84" fmla="*/ 5460 f58 1"/>
                <a:gd name="f85" fmla="*/ 5587 f57 1"/>
                <a:gd name="f86" fmla="*/ 1905 f58 1"/>
                <a:gd name="f87" fmla="*/ 6856 f57 1"/>
                <a:gd name="f88" fmla="*/ 0 f58 1"/>
                <a:gd name="f89" fmla="+- f59 0 f1"/>
                <a:gd name="f90" fmla="*/ f62 1 1303424"/>
                <a:gd name="f91" fmla="*/ f63 1 398805"/>
                <a:gd name="f92" fmla="*/ f64 1 1303424"/>
                <a:gd name="f93" fmla="*/ f65 1 398805"/>
                <a:gd name="f94" fmla="*/ f66 1 1303424"/>
                <a:gd name="f95" fmla="*/ f67 1 398805"/>
                <a:gd name="f96" fmla="*/ f68 1 1303424"/>
                <a:gd name="f97" fmla="*/ f69 1 1303424"/>
                <a:gd name="f98" fmla="*/ f70 1 398805"/>
                <a:gd name="f99" fmla="*/ f71 1 398805"/>
                <a:gd name="f100" fmla="*/ f72 1 398805"/>
                <a:gd name="f101" fmla="*/ f73 1 398805"/>
                <a:gd name="f102" fmla="*/ f74 1 398805"/>
                <a:gd name="f103" fmla="*/ f75 1 1303424"/>
                <a:gd name="f104" fmla="*/ f76 1 398805"/>
                <a:gd name="f105" fmla="*/ f77 1 1303424"/>
                <a:gd name="f106" fmla="*/ f78 1 1303424"/>
                <a:gd name="f107" fmla="*/ f79 1 398805"/>
                <a:gd name="f108" fmla="*/ f80 1 1303424"/>
                <a:gd name="f109" fmla="*/ f81 1 398805"/>
                <a:gd name="f110" fmla="*/ f82 1 1303424"/>
                <a:gd name="f111" fmla="*/ f83 1 398805"/>
                <a:gd name="f112" fmla="*/ f84 1 1303424"/>
                <a:gd name="f113" fmla="*/ f85 1 398805"/>
                <a:gd name="f114" fmla="*/ f86 1 1303424"/>
                <a:gd name="f115" fmla="*/ f87 1 398805"/>
                <a:gd name="f116" fmla="*/ f88 1 1303424"/>
                <a:gd name="f117" fmla="*/ f53 1 f60"/>
                <a:gd name="f118" fmla="*/ f54 1 f60"/>
                <a:gd name="f119" fmla="*/ f53 1 f61"/>
                <a:gd name="f120" fmla="*/ f55 1 f61"/>
                <a:gd name="f121" fmla="*/ f90 1 f60"/>
                <a:gd name="f122" fmla="*/ f91 1 f61"/>
                <a:gd name="f123" fmla="*/ f92 1 f60"/>
                <a:gd name="f124" fmla="*/ f93 1 f61"/>
                <a:gd name="f125" fmla="*/ f94 1 f60"/>
                <a:gd name="f126" fmla="*/ f95 1 f61"/>
                <a:gd name="f127" fmla="*/ f96 1 f60"/>
                <a:gd name="f128" fmla="*/ f97 1 f60"/>
                <a:gd name="f129" fmla="*/ f98 1 f61"/>
                <a:gd name="f130" fmla="*/ f99 1 f61"/>
                <a:gd name="f131" fmla="*/ f100 1 f61"/>
                <a:gd name="f132" fmla="*/ f101 1 f61"/>
                <a:gd name="f133" fmla="*/ f102 1 f61"/>
                <a:gd name="f134" fmla="*/ f103 1 f60"/>
                <a:gd name="f135" fmla="*/ f104 1 f61"/>
                <a:gd name="f136" fmla="*/ f105 1 f60"/>
                <a:gd name="f137" fmla="*/ f106 1 f60"/>
                <a:gd name="f138" fmla="*/ f107 1 f61"/>
                <a:gd name="f139" fmla="*/ f108 1 f60"/>
                <a:gd name="f140" fmla="*/ f109 1 f61"/>
                <a:gd name="f141" fmla="*/ f110 1 f60"/>
                <a:gd name="f142" fmla="*/ f111 1 f61"/>
                <a:gd name="f143" fmla="*/ f112 1 f60"/>
                <a:gd name="f144" fmla="*/ f113 1 f61"/>
                <a:gd name="f145" fmla="*/ f114 1 f60"/>
                <a:gd name="f146" fmla="*/ f115 1 f61"/>
                <a:gd name="f147" fmla="*/ f116 1 f60"/>
                <a:gd name="f148" fmla="*/ f117 f51 1"/>
                <a:gd name="f149" fmla="*/ f118 f51 1"/>
                <a:gd name="f150" fmla="*/ f120 f52 1"/>
                <a:gd name="f151" fmla="*/ f119 f52 1"/>
                <a:gd name="f152" fmla="*/ f121 f51 1"/>
                <a:gd name="f153" fmla="*/ f122 f52 1"/>
                <a:gd name="f154" fmla="*/ f123 f51 1"/>
                <a:gd name="f155" fmla="*/ f124 f52 1"/>
                <a:gd name="f156" fmla="*/ f125 f51 1"/>
                <a:gd name="f157" fmla="*/ f126 f52 1"/>
                <a:gd name="f158" fmla="*/ f127 f51 1"/>
                <a:gd name="f159" fmla="*/ f128 f51 1"/>
                <a:gd name="f160" fmla="*/ f129 f52 1"/>
                <a:gd name="f161" fmla="*/ f130 f52 1"/>
                <a:gd name="f162" fmla="*/ f131 f52 1"/>
                <a:gd name="f163" fmla="*/ f132 f52 1"/>
                <a:gd name="f164" fmla="*/ f133 f52 1"/>
                <a:gd name="f165" fmla="*/ f134 f51 1"/>
                <a:gd name="f166" fmla="*/ f135 f52 1"/>
                <a:gd name="f167" fmla="*/ f136 f51 1"/>
                <a:gd name="f168" fmla="*/ f137 f51 1"/>
                <a:gd name="f169" fmla="*/ f138 f52 1"/>
                <a:gd name="f170" fmla="*/ f139 f51 1"/>
                <a:gd name="f171" fmla="*/ f140 f52 1"/>
                <a:gd name="f172" fmla="*/ f141 f51 1"/>
                <a:gd name="f173" fmla="*/ f142 f52 1"/>
                <a:gd name="f174" fmla="*/ f143 f51 1"/>
                <a:gd name="f175" fmla="*/ f144 f52 1"/>
                <a:gd name="f176" fmla="*/ f145 f51 1"/>
                <a:gd name="f177" fmla="*/ f146 f52 1"/>
                <a:gd name="f178" fmla="*/ f147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6" y="f157"/>
                </a:cxn>
                <a:cxn ang="f89">
                  <a:pos x="f158" y="f157"/>
                </a:cxn>
                <a:cxn ang="f89">
                  <a:pos x="f159" y="f160"/>
                </a:cxn>
                <a:cxn ang="f89">
                  <a:pos x="f159" y="f161"/>
                </a:cxn>
                <a:cxn ang="f89">
                  <a:pos x="f159" y="f162"/>
                </a:cxn>
                <a:cxn ang="f89">
                  <a:pos x="f159" y="f163"/>
                </a:cxn>
                <a:cxn ang="f89">
                  <a:pos x="f159" y="f164"/>
                </a:cxn>
                <a:cxn ang="f89">
                  <a:pos x="f165" y="f166"/>
                </a:cxn>
                <a:cxn ang="f89">
                  <a:pos x="f167" y="f166"/>
                </a:cxn>
                <a:cxn ang="f89">
                  <a:pos x="f168" y="f169"/>
                </a:cxn>
                <a:cxn ang="f89">
                  <a:pos x="f168" y="f169"/>
                </a:cxn>
                <a:cxn ang="f89">
                  <a:pos x="f170" y="f171"/>
                </a:cxn>
                <a:cxn ang="f89">
                  <a:pos x="f172" y="f173"/>
                </a:cxn>
                <a:cxn ang="f89">
                  <a:pos x="f174" y="f175"/>
                </a:cxn>
                <a:cxn ang="f89">
                  <a:pos x="f176" y="f177"/>
                </a:cxn>
                <a:cxn ang="f89">
                  <a:pos x="f178" y="f177"/>
                </a:cxn>
                <a:cxn ang="f89">
                  <a:pos x="f178" y="f177"/>
                </a:cxn>
              </a:cxnLst>
              <a:rect l="f148" t="f151" r="f149" b="f150"/>
              <a:pathLst>
                <a:path w="1303424" h="39880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1" y="f23"/>
                    <a:pt x="f19" y="f24"/>
                  </a:cubicBezTo>
                  <a:cubicBezTo>
                    <a:pt x="f19" y="f24"/>
                    <a:pt x="f19" y="f25"/>
                    <a:pt x="f19" y="f26"/>
                  </a:cubicBezTo>
                  <a:cubicBezTo>
                    <a:pt x="f19" y="f27"/>
                    <a:pt x="f19" y="f28"/>
                    <a:pt x="f19" y="f29"/>
                  </a:cubicBezTo>
                  <a:lnTo>
                    <a:pt x="f19" y="f30"/>
                  </a:lnTo>
                  <a:lnTo>
                    <a:pt x="f31" y="f32"/>
                  </a:lnTo>
                  <a:lnTo>
                    <a:pt x="f33" y="f32"/>
                  </a:lnTo>
                  <a:lnTo>
                    <a:pt x="f34" y="f35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38" y="f5"/>
                  </a:lnTo>
                  <a:lnTo>
                    <a:pt x="f39" y="f40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48"/>
                    <a:pt x="f5" y="f46"/>
                  </a:cubicBezTo>
                  <a:lnTo>
                    <a:pt x="f5" y="f4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2" name="Freeform: Shape 176">
              <a:extLst>
                <a:ext uri="{FF2B5EF4-FFF2-40B4-BE49-F238E27FC236}">
                  <a16:creationId xmlns:a16="http://schemas.microsoft.com/office/drawing/2014/main" id="{9188802A-ADEF-3102-A293-A40FF2E6C362}"/>
                </a:ext>
              </a:extLst>
            </p:cNvPr>
            <p:cNvSpPr/>
            <p:nvPr/>
          </p:nvSpPr>
          <p:spPr>
            <a:xfrm>
              <a:off x="7508394" y="54470"/>
              <a:ext cx="12691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888"/>
                <a:gd name="f8" fmla="val 889"/>
                <a:gd name="f9" fmla="+- 0 0 -90"/>
                <a:gd name="f10" fmla="*/ f3 1 12696"/>
                <a:gd name="f11" fmla="*/ f4 1 88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888"/>
                <a:gd name="f21" fmla="*/ 0 f17 1"/>
                <a:gd name="f22" fmla="*/ 889 f16 1"/>
                <a:gd name="f23" fmla="*/ 0 f16 1"/>
                <a:gd name="f24" fmla="+- f18 0 f1"/>
                <a:gd name="f25" fmla="*/ f21 1 12696"/>
                <a:gd name="f26" fmla="*/ f22 1 888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888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3" name="Freeform: Shape 177">
              <a:extLst>
                <a:ext uri="{FF2B5EF4-FFF2-40B4-BE49-F238E27FC236}">
                  <a16:creationId xmlns:a16="http://schemas.microsoft.com/office/drawing/2014/main" id="{83B849F9-B0EC-DA9E-9CA2-81143E8C9594}"/>
                </a:ext>
              </a:extLst>
            </p:cNvPr>
            <p:cNvSpPr/>
            <p:nvPr/>
          </p:nvSpPr>
          <p:spPr>
            <a:xfrm>
              <a:off x="10965740" y="0"/>
              <a:ext cx="252154" cy="2051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2159"/>
                <a:gd name="f7" fmla="val 205178"/>
                <a:gd name="f8" fmla="val 1651"/>
                <a:gd name="f9" fmla="val 201624"/>
                <a:gd name="f10" fmla="val 1689"/>
                <a:gd name="f11" fmla="val 201918"/>
                <a:gd name="f12" fmla="val 202218"/>
                <a:gd name="f13" fmla="val 202512"/>
                <a:gd name="f14" fmla="val 1714"/>
                <a:gd name="f15" fmla="val 202719"/>
                <a:gd name="f16" fmla="val 202940"/>
                <a:gd name="f17" fmla="val 203147"/>
                <a:gd name="f18" fmla="val 1321"/>
                <a:gd name="f19" fmla="val 203979"/>
                <a:gd name="f20" fmla="val 749"/>
                <a:gd name="f21" fmla="val 204689"/>
                <a:gd name="f22" fmla="val 205179"/>
                <a:gd name="f23" fmla="val 252160"/>
                <a:gd name="f24" fmla="val 236034"/>
                <a:gd name="f25" fmla="val 190451"/>
                <a:gd name="f26" fmla="+- 0 0 -90"/>
                <a:gd name="f27" fmla="*/ f3 1 252159"/>
                <a:gd name="f28" fmla="*/ f4 1 205178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52159"/>
                <a:gd name="f37" fmla="*/ f33 1 205178"/>
                <a:gd name="f38" fmla="*/ 1651 f34 1"/>
                <a:gd name="f39" fmla="*/ 201624 f33 1"/>
                <a:gd name="f40" fmla="*/ 202512 f33 1"/>
                <a:gd name="f41" fmla="*/ 203147 f33 1"/>
                <a:gd name="f42" fmla="*/ 0 f34 1"/>
                <a:gd name="f43" fmla="*/ 205179 f33 1"/>
                <a:gd name="f44" fmla="*/ 252160 f34 1"/>
                <a:gd name="f45" fmla="*/ 0 f33 1"/>
                <a:gd name="f46" fmla="*/ 236034 f34 1"/>
                <a:gd name="f47" fmla="*/ 190451 f33 1"/>
                <a:gd name="f48" fmla="+- f35 0 f1"/>
                <a:gd name="f49" fmla="*/ f38 1 252159"/>
                <a:gd name="f50" fmla="*/ f39 1 205178"/>
                <a:gd name="f51" fmla="*/ f40 1 205178"/>
                <a:gd name="f52" fmla="*/ f41 1 205178"/>
                <a:gd name="f53" fmla="*/ f42 1 252159"/>
                <a:gd name="f54" fmla="*/ f43 1 205178"/>
                <a:gd name="f55" fmla="*/ f44 1 252159"/>
                <a:gd name="f56" fmla="*/ f45 1 205178"/>
                <a:gd name="f57" fmla="*/ f46 1 252159"/>
                <a:gd name="f58" fmla="*/ f47 1 205178"/>
                <a:gd name="f59" fmla="*/ f29 1 f36"/>
                <a:gd name="f60" fmla="*/ f30 1 f36"/>
                <a:gd name="f61" fmla="*/ f29 1 f37"/>
                <a:gd name="f62" fmla="*/ f31 1 f37"/>
                <a:gd name="f63" fmla="*/ f49 1 f36"/>
                <a:gd name="f64" fmla="*/ f50 1 f37"/>
                <a:gd name="f65" fmla="*/ f51 1 f37"/>
                <a:gd name="f66" fmla="*/ f52 1 f37"/>
                <a:gd name="f67" fmla="*/ f53 1 f36"/>
                <a:gd name="f68" fmla="*/ f54 1 f37"/>
                <a:gd name="f69" fmla="*/ f55 1 f36"/>
                <a:gd name="f70" fmla="*/ f56 1 f37"/>
                <a:gd name="f71" fmla="*/ f57 1 f36"/>
                <a:gd name="f72" fmla="*/ f58 1 f37"/>
                <a:gd name="f73" fmla="*/ f59 f27 1"/>
                <a:gd name="f74" fmla="*/ f60 f27 1"/>
                <a:gd name="f75" fmla="*/ f62 f28 1"/>
                <a:gd name="f76" fmla="*/ f61 f28 1"/>
                <a:gd name="f77" fmla="*/ f63 f27 1"/>
                <a:gd name="f78" fmla="*/ f64 f28 1"/>
                <a:gd name="f79" fmla="*/ f65 f28 1"/>
                <a:gd name="f80" fmla="*/ f66 f28 1"/>
                <a:gd name="f81" fmla="*/ f67 f27 1"/>
                <a:gd name="f82" fmla="*/ f68 f28 1"/>
                <a:gd name="f83" fmla="*/ f69 f27 1"/>
                <a:gd name="f84" fmla="*/ f70 f28 1"/>
                <a:gd name="f85" fmla="*/ f71 f27 1"/>
                <a:gd name="f86" fmla="*/ f72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7" y="f78"/>
                </a:cxn>
                <a:cxn ang="f48">
                  <a:pos x="f77" y="f79"/>
                </a:cxn>
                <a:cxn ang="f48">
                  <a:pos x="f77" y="f80"/>
                </a:cxn>
                <a:cxn ang="f48">
                  <a:pos x="f77" y="f80"/>
                </a:cxn>
                <a:cxn ang="f48">
                  <a:pos x="f81" y="f82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5" y="f84"/>
                </a:cxn>
                <a:cxn ang="f48">
                  <a:pos x="f77" y="f86"/>
                </a:cxn>
              </a:cxnLst>
              <a:rect l="f73" t="f76" r="f74" b="f75"/>
              <a:pathLst>
                <a:path w="252159" h="20517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8" y="f17"/>
                  </a:lnTo>
                  <a:cubicBezTo>
                    <a:pt x="f18" y="f19"/>
                    <a:pt x="f20" y="f21"/>
                    <a:pt x="f5" y="f22"/>
                  </a:cubicBezTo>
                  <a:lnTo>
                    <a:pt x="f5" y="f22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8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4" name="Freeform: Shape 178">
              <a:extLst>
                <a:ext uri="{FF2B5EF4-FFF2-40B4-BE49-F238E27FC236}">
                  <a16:creationId xmlns:a16="http://schemas.microsoft.com/office/drawing/2014/main" id="{8B0FCFF7-91F1-7EAA-A799-4C5C3B4B5ACB}"/>
                </a:ext>
              </a:extLst>
            </p:cNvPr>
            <p:cNvSpPr/>
            <p:nvPr/>
          </p:nvSpPr>
          <p:spPr>
            <a:xfrm>
              <a:off x="10458248" y="46725"/>
              <a:ext cx="503550" cy="1603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3555"/>
                <a:gd name="f7" fmla="val 160361"/>
                <a:gd name="f8" fmla="val 498223"/>
                <a:gd name="f9" fmla="val 154900"/>
                <a:gd name="f10" fmla="val 148171"/>
                <a:gd name="f11" fmla="val 7237"/>
                <a:gd name="f12" fmla="val 4063"/>
                <a:gd name="f13" fmla="val 7098"/>
                <a:gd name="f14" fmla="val 6864"/>
                <a:gd name="f15" fmla="val 4723"/>
                <a:gd name="f16" fmla="val 9025"/>
                <a:gd name="f17" fmla="val 1917"/>
                <a:gd name="f18" fmla="val 8888"/>
                <a:gd name="f19" fmla="val 1905"/>
                <a:gd name="f20" fmla="val 501905"/>
                <a:gd name="f21" fmla="val 160359"/>
                <a:gd name="f22" fmla="val 503556"/>
                <a:gd name="f23" fmla="val 500687"/>
                <a:gd name="f24" fmla="val 160433"/>
                <a:gd name="f25" fmla="val 498287"/>
                <a:gd name="f26" fmla="val 158163"/>
                <a:gd name="f27" fmla="val 155288"/>
                <a:gd name="f28" fmla="val 498211"/>
                <a:gd name="f29" fmla="val 155159"/>
                <a:gd name="f30" fmla="val 155029"/>
                <a:gd name="f31" fmla="+- 0 0 -90"/>
                <a:gd name="f32" fmla="*/ f3 1 503555"/>
                <a:gd name="f33" fmla="*/ f4 1 160361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503555"/>
                <a:gd name="f42" fmla="*/ f38 1 160361"/>
                <a:gd name="f43" fmla="*/ 498223 f39 1"/>
                <a:gd name="f44" fmla="*/ 154900 f38 1"/>
                <a:gd name="f45" fmla="*/ 148171 f38 1"/>
                <a:gd name="f46" fmla="*/ 7237 f39 1"/>
                <a:gd name="f47" fmla="*/ 0 f38 1"/>
                <a:gd name="f48" fmla="*/ 4063 f38 1"/>
                <a:gd name="f49" fmla="*/ 1917 f39 1"/>
                <a:gd name="f50" fmla="*/ 8888 f38 1"/>
                <a:gd name="f51" fmla="*/ 1905 f39 1"/>
                <a:gd name="f52" fmla="*/ 0 f39 1"/>
                <a:gd name="f53" fmla="*/ 501905 f39 1"/>
                <a:gd name="f54" fmla="*/ 160359 f38 1"/>
                <a:gd name="f55" fmla="*/ 503556 f39 1"/>
                <a:gd name="f56" fmla="*/ 155288 f38 1"/>
                <a:gd name="f57" fmla="+- f40 0 f1"/>
                <a:gd name="f58" fmla="*/ f43 1 503555"/>
                <a:gd name="f59" fmla="*/ f44 1 160361"/>
                <a:gd name="f60" fmla="*/ f45 1 160361"/>
                <a:gd name="f61" fmla="*/ f46 1 503555"/>
                <a:gd name="f62" fmla="*/ f47 1 160361"/>
                <a:gd name="f63" fmla="*/ f48 1 160361"/>
                <a:gd name="f64" fmla="*/ f49 1 503555"/>
                <a:gd name="f65" fmla="*/ f50 1 160361"/>
                <a:gd name="f66" fmla="*/ f51 1 503555"/>
                <a:gd name="f67" fmla="*/ f52 1 503555"/>
                <a:gd name="f68" fmla="*/ f53 1 503555"/>
                <a:gd name="f69" fmla="*/ f54 1 160361"/>
                <a:gd name="f70" fmla="*/ f55 1 503555"/>
                <a:gd name="f71" fmla="*/ f56 1 160361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2"/>
                <a:gd name="f79" fmla="*/ f61 1 f41"/>
                <a:gd name="f80" fmla="*/ f62 1 f42"/>
                <a:gd name="f81" fmla="*/ f63 1 f42"/>
                <a:gd name="f82" fmla="*/ f64 1 f41"/>
                <a:gd name="f83" fmla="*/ f65 1 f42"/>
                <a:gd name="f84" fmla="*/ f66 1 f41"/>
                <a:gd name="f85" fmla="*/ f67 1 f41"/>
                <a:gd name="f86" fmla="*/ f68 1 f41"/>
                <a:gd name="f87" fmla="*/ f69 1 f42"/>
                <a:gd name="f88" fmla="*/ f70 1 f41"/>
                <a:gd name="f89" fmla="*/ f71 1 f42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3 1"/>
                <a:gd name="f97" fmla="*/ f79 f32 1"/>
                <a:gd name="f98" fmla="*/ f80 f33 1"/>
                <a:gd name="f99" fmla="*/ f81 f33 1"/>
                <a:gd name="f100" fmla="*/ f82 f32 1"/>
                <a:gd name="f101" fmla="*/ f83 f33 1"/>
                <a:gd name="f102" fmla="*/ f84 f32 1"/>
                <a:gd name="f103" fmla="*/ f85 f32 1"/>
                <a:gd name="f104" fmla="*/ f86 f32 1"/>
                <a:gd name="f105" fmla="*/ f87 f33 1"/>
                <a:gd name="f106" fmla="*/ f88 f32 1"/>
                <a:gd name="f107" fmla="*/ f8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4" y="f96"/>
                </a:cxn>
                <a:cxn ang="f57">
                  <a:pos x="f97" y="f98"/>
                </a:cxn>
                <a:cxn ang="f57">
                  <a:pos x="f97" y="f99"/>
                </a:cxn>
                <a:cxn ang="f57">
                  <a:pos x="f100" y="f101"/>
                </a:cxn>
                <a:cxn ang="f57">
                  <a:pos x="f102" y="f101"/>
                </a:cxn>
                <a:cxn ang="f57">
                  <a:pos x="f103" y="f101"/>
                </a:cxn>
                <a:cxn ang="f57">
                  <a:pos x="f103" y="f101"/>
                </a:cxn>
                <a:cxn ang="f57">
                  <a:pos x="f104" y="f105"/>
                </a:cxn>
                <a:cxn ang="f57">
                  <a:pos x="f106" y="f105"/>
                </a:cxn>
                <a:cxn ang="f57">
                  <a:pos x="f94" y="f107"/>
                </a:cxn>
                <a:cxn ang="f57">
                  <a:pos x="f94" y="f95"/>
                </a:cxn>
              </a:cxnLst>
              <a:rect l="f90" t="f93" r="f91" b="f92"/>
              <a:pathLst>
                <a:path w="503555" h="160361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9" y="f18"/>
                    <a:pt x="f19" y="f18"/>
                  </a:cubicBezTo>
                  <a:lnTo>
                    <a:pt x="f5" y="f18"/>
                  </a:lnTo>
                  <a:lnTo>
                    <a:pt x="f5" y="f18"/>
                  </a:lnTo>
                  <a:lnTo>
                    <a:pt x="f20" y="f21"/>
                  </a:lnTo>
                  <a:lnTo>
                    <a:pt x="f22" y="f21"/>
                  </a:lnTo>
                  <a:cubicBezTo>
                    <a:pt x="f23" y="f24"/>
                    <a:pt x="f25" y="f26"/>
                    <a:pt x="f8" y="f27"/>
                  </a:cubicBezTo>
                  <a:cubicBezTo>
                    <a:pt x="f28" y="f29"/>
                    <a:pt x="f8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5" name="Freeform: Shape 179">
              <a:extLst>
                <a:ext uri="{FF2B5EF4-FFF2-40B4-BE49-F238E27FC236}">
                  <a16:creationId xmlns:a16="http://schemas.microsoft.com/office/drawing/2014/main" id="{E041985B-0F94-6123-6759-F1DEF9AFDDE9}"/>
                </a:ext>
              </a:extLst>
            </p:cNvPr>
            <p:cNvSpPr/>
            <p:nvPr/>
          </p:nvSpPr>
          <p:spPr>
            <a:xfrm>
              <a:off x="10967011" y="202512"/>
              <a:ext cx="4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761"/>
                <a:gd name="f8" fmla="val 635"/>
                <a:gd name="f9" fmla="val 64"/>
                <a:gd name="f10" fmla="val 428"/>
                <a:gd name="f11" fmla="val 207"/>
                <a:gd name="f12" fmla="val 762"/>
                <a:gd name="f13" fmla="+- 0 0 -90"/>
                <a:gd name="f14" fmla="*/ f3 1 47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761"/>
                <a:gd name="f25" fmla="*/ 0 f21 1"/>
                <a:gd name="f26" fmla="*/ 635 f20 1"/>
                <a:gd name="f27" fmla="*/ 0 f20 1"/>
                <a:gd name="f28" fmla="*/ 762 f20 1"/>
                <a:gd name="f29" fmla="+- f22 0 f1"/>
                <a:gd name="f30" fmla="*/ f25 1 47"/>
                <a:gd name="f31" fmla="*/ f26 1 761"/>
                <a:gd name="f32" fmla="*/ f27 1 761"/>
                <a:gd name="f33" fmla="*/ f28 1 761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47" h="761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cubicBezTo>
                    <a:pt x="f5" y="f5"/>
                    <a:pt x="f5" y="f5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6" name="Freeform: Shape 180">
              <a:extLst>
                <a:ext uri="{FF2B5EF4-FFF2-40B4-BE49-F238E27FC236}">
                  <a16:creationId xmlns:a16="http://schemas.microsoft.com/office/drawing/2014/main" id="{62EDF6C1-0447-1FF1-11DA-0DA6A5744C04}"/>
                </a:ext>
              </a:extLst>
            </p:cNvPr>
            <p:cNvSpPr/>
            <p:nvPr/>
          </p:nvSpPr>
          <p:spPr>
            <a:xfrm>
              <a:off x="10956468" y="100684"/>
              <a:ext cx="10698" cy="1063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94"/>
                <a:gd name="f7" fmla="val 106389"/>
                <a:gd name="f8" fmla="val 10666"/>
                <a:gd name="f9" fmla="val 102462"/>
                <a:gd name="f10" fmla="val 10704"/>
                <a:gd name="f11" fmla="val 102168"/>
                <a:gd name="f12" fmla="val 101868"/>
                <a:gd name="f13" fmla="val 101574"/>
                <a:gd name="f14" fmla="val 8761"/>
                <a:gd name="f15" fmla="val 1397"/>
                <a:gd name="f16" fmla="val 7808"/>
                <a:gd name="f17" fmla="val 2113"/>
                <a:gd name="f18" fmla="val 6653"/>
                <a:gd name="f19" fmla="val 2512"/>
                <a:gd name="f20" fmla="val 5460"/>
                <a:gd name="f21" fmla="val 2539"/>
                <a:gd name="f22" fmla="val 3809"/>
                <a:gd name="f23" fmla="val 101447"/>
                <a:gd name="f24" fmla="val 216"/>
                <a:gd name="f25" fmla="val 104383"/>
                <a:gd name="f26" fmla="val 2768"/>
                <a:gd name="f27" fmla="val 106590"/>
                <a:gd name="f28" fmla="val 5714"/>
                <a:gd name="f29" fmla="val 106376"/>
                <a:gd name="f30" fmla="val 6615"/>
                <a:gd name="f31" fmla="val 106308"/>
                <a:gd name="f32" fmla="val 7491"/>
                <a:gd name="f33" fmla="val 106011"/>
                <a:gd name="f34" fmla="val 8253"/>
                <a:gd name="f35" fmla="val 105510"/>
                <a:gd name="f36" fmla="val 9002"/>
                <a:gd name="f37" fmla="val 105020"/>
                <a:gd name="f38" fmla="val 9574"/>
                <a:gd name="f39" fmla="val 104310"/>
                <a:gd name="f40" fmla="val 9904"/>
                <a:gd name="f41" fmla="val 103478"/>
                <a:gd name="f42" fmla="+- 0 0 -90"/>
                <a:gd name="f43" fmla="*/ f3 1 10694"/>
                <a:gd name="f44" fmla="*/ f4 1 106389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0694"/>
                <a:gd name="f53" fmla="*/ f49 1 106389"/>
                <a:gd name="f54" fmla="*/ 10666 f50 1"/>
                <a:gd name="f55" fmla="*/ 102462 f49 1"/>
                <a:gd name="f56" fmla="*/ 101574 f49 1"/>
                <a:gd name="f57" fmla="*/ 0 f49 1"/>
                <a:gd name="f58" fmla="*/ 8761 f50 1"/>
                <a:gd name="f59" fmla="*/ 1397 f49 1"/>
                <a:gd name="f60" fmla="*/ 5460 f50 1"/>
                <a:gd name="f61" fmla="*/ 2539 f49 1"/>
                <a:gd name="f62" fmla="*/ 3809 f50 1"/>
                <a:gd name="f63" fmla="*/ 0 f50 1"/>
                <a:gd name="f64" fmla="*/ 101447 f49 1"/>
                <a:gd name="f65" fmla="*/ 5714 f50 1"/>
                <a:gd name="f66" fmla="*/ 106376 f49 1"/>
                <a:gd name="f67" fmla="*/ 8253 f50 1"/>
                <a:gd name="f68" fmla="*/ 105510 f49 1"/>
                <a:gd name="f69" fmla="*/ 9904 f50 1"/>
                <a:gd name="f70" fmla="*/ 103478 f49 1"/>
                <a:gd name="f71" fmla="+- f51 0 f1"/>
                <a:gd name="f72" fmla="*/ f54 1 10694"/>
                <a:gd name="f73" fmla="*/ f55 1 106389"/>
                <a:gd name="f74" fmla="*/ f56 1 106389"/>
                <a:gd name="f75" fmla="*/ f57 1 106389"/>
                <a:gd name="f76" fmla="*/ f58 1 10694"/>
                <a:gd name="f77" fmla="*/ f59 1 106389"/>
                <a:gd name="f78" fmla="*/ f60 1 10694"/>
                <a:gd name="f79" fmla="*/ f61 1 106389"/>
                <a:gd name="f80" fmla="*/ f62 1 10694"/>
                <a:gd name="f81" fmla="*/ f63 1 10694"/>
                <a:gd name="f82" fmla="*/ f64 1 106389"/>
                <a:gd name="f83" fmla="*/ f65 1 10694"/>
                <a:gd name="f84" fmla="*/ f66 1 106389"/>
                <a:gd name="f85" fmla="*/ f67 1 10694"/>
                <a:gd name="f86" fmla="*/ f68 1 106389"/>
                <a:gd name="f87" fmla="*/ f69 1 10694"/>
                <a:gd name="f88" fmla="*/ f70 1 106389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3"/>
                <a:gd name="f96" fmla="*/ f75 1 f53"/>
                <a:gd name="f97" fmla="*/ f76 1 f52"/>
                <a:gd name="f98" fmla="*/ f77 1 f53"/>
                <a:gd name="f99" fmla="*/ f78 1 f52"/>
                <a:gd name="f100" fmla="*/ f79 1 f53"/>
                <a:gd name="f101" fmla="*/ f80 1 f52"/>
                <a:gd name="f102" fmla="*/ f81 1 f52"/>
                <a:gd name="f103" fmla="*/ f82 1 f53"/>
                <a:gd name="f104" fmla="*/ f83 1 f52"/>
                <a:gd name="f105" fmla="*/ f84 1 f53"/>
                <a:gd name="f106" fmla="*/ f85 1 f52"/>
                <a:gd name="f107" fmla="*/ f86 1 f53"/>
                <a:gd name="f108" fmla="*/ f87 1 f52"/>
                <a:gd name="f109" fmla="*/ f88 1 f53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4 1"/>
                <a:gd name="f117" fmla="*/ f96 f44 1"/>
                <a:gd name="f118" fmla="*/ f97 f43 1"/>
                <a:gd name="f119" fmla="*/ f98 f44 1"/>
                <a:gd name="f120" fmla="*/ f99 f43 1"/>
                <a:gd name="f121" fmla="*/ f100 f44 1"/>
                <a:gd name="f122" fmla="*/ f101 f43 1"/>
                <a:gd name="f123" fmla="*/ f102 f43 1"/>
                <a:gd name="f124" fmla="*/ f103 f44 1"/>
                <a:gd name="f125" fmla="*/ f104 f43 1"/>
                <a:gd name="f126" fmla="*/ f105 f44 1"/>
                <a:gd name="f127" fmla="*/ f106 f43 1"/>
                <a:gd name="f128" fmla="*/ f107 f44 1"/>
                <a:gd name="f129" fmla="*/ f108 f43 1"/>
                <a:gd name="f130" fmla="*/ f109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4" y="f116"/>
                </a:cxn>
                <a:cxn ang="f71">
                  <a:pos x="f114" y="f117"/>
                </a:cxn>
                <a:cxn ang="f71">
                  <a:pos x="f118" y="f119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2" y="f121"/>
                </a:cxn>
                <a:cxn ang="f71">
                  <a:pos x="f123" y="f119"/>
                </a:cxn>
                <a:cxn ang="f71">
                  <a:pos x="f123" y="f124"/>
                </a:cxn>
                <a:cxn ang="f71">
                  <a:pos x="f125" y="f126"/>
                </a:cxn>
                <a:cxn ang="f71">
                  <a:pos x="f127" y="f128"/>
                </a:cxn>
                <a:cxn ang="f71">
                  <a:pos x="f127" y="f128"/>
                </a:cxn>
                <a:cxn ang="f71">
                  <a:pos x="f127" y="f128"/>
                </a:cxn>
                <a:cxn ang="f71">
                  <a:pos x="f129" y="f130"/>
                </a:cxn>
                <a:cxn ang="f71">
                  <a:pos x="f114" y="f115"/>
                </a:cxn>
              </a:cxnLst>
              <a:rect l="f110" t="f113" r="f111" b="f112"/>
              <a:pathLst>
                <a:path w="10694" h="10638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5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5" y="f15"/>
                  </a:lnTo>
                  <a:lnTo>
                    <a:pt x="f5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0" y="f41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7" name="Freeform: Shape 181">
              <a:extLst>
                <a:ext uri="{FF2B5EF4-FFF2-40B4-BE49-F238E27FC236}">
                  <a16:creationId xmlns:a16="http://schemas.microsoft.com/office/drawing/2014/main" id="{FC74757E-0D24-1F2C-AE07-34FDA76E7F13}"/>
                </a:ext>
              </a:extLst>
            </p:cNvPr>
            <p:cNvSpPr/>
            <p:nvPr/>
          </p:nvSpPr>
          <p:spPr>
            <a:xfrm>
              <a:off x="10961927" y="101827"/>
              <a:ext cx="330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1142"/>
                <a:gd name="f8" fmla="val 1143"/>
                <a:gd name="f9" fmla="val 1193"/>
                <a:gd name="f10" fmla="val 1116"/>
                <a:gd name="f11" fmla="val 2349"/>
                <a:gd name="f12" fmla="val 716"/>
                <a:gd name="f13" fmla="val 2362"/>
                <a:gd name="f14" fmla="val 732"/>
                <a:gd name="f15" fmla="val 1134"/>
                <a:gd name="f16" fmla="+- 0 0 -90"/>
                <a:gd name="f17" fmla="*/ f3 1 3301"/>
                <a:gd name="f18" fmla="*/ f4 1 114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301"/>
                <a:gd name="f27" fmla="*/ f23 1 1142"/>
                <a:gd name="f28" fmla="*/ 0 f24 1"/>
                <a:gd name="f29" fmla="*/ 1143 f23 1"/>
                <a:gd name="f30" fmla="*/ 3301 f24 1"/>
                <a:gd name="f31" fmla="*/ 0 f23 1"/>
                <a:gd name="f32" fmla="+- f25 0 f1"/>
                <a:gd name="f33" fmla="*/ f28 1 3301"/>
                <a:gd name="f34" fmla="*/ f29 1 1142"/>
                <a:gd name="f35" fmla="*/ f30 1 3301"/>
                <a:gd name="f36" fmla="*/ f31 1 1142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6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7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51" y="f52"/>
                </a:cxn>
                <a:cxn ang="f32">
                  <a:pos x="f49" y="f50"/>
                </a:cxn>
              </a:cxnLst>
              <a:rect l="f45" t="f48" r="f46" b="f47"/>
              <a:pathLst>
                <a:path w="3301" h="1142">
                  <a:moveTo>
                    <a:pt x="f5" y="f8"/>
                  </a:moveTo>
                  <a:cubicBezTo>
                    <a:pt x="f9" y="f10"/>
                    <a:pt x="f11" y="f12"/>
                    <a:pt x="f6" y="f5"/>
                  </a:cubicBezTo>
                  <a:cubicBezTo>
                    <a:pt x="f13" y="f14"/>
                    <a:pt x="f9" y="f1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8" name="Freeform: Shape 182">
              <a:extLst>
                <a:ext uri="{FF2B5EF4-FFF2-40B4-BE49-F238E27FC236}">
                  <a16:creationId xmlns:a16="http://schemas.microsoft.com/office/drawing/2014/main" id="{4F787779-4D32-698B-3432-9DCE9C477896}"/>
                </a:ext>
              </a:extLst>
            </p:cNvPr>
            <p:cNvSpPr/>
            <p:nvPr/>
          </p:nvSpPr>
          <p:spPr>
            <a:xfrm>
              <a:off x="10619750" y="0"/>
              <a:ext cx="342177" cy="1028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2179"/>
                <a:gd name="f7" fmla="val 102817"/>
                <a:gd name="f8" fmla="val 340529"/>
                <a:gd name="f9" fmla="val 102716"/>
                <a:gd name="f10" fmla="val 342180"/>
                <a:gd name="f11" fmla="val 340567"/>
                <a:gd name="f12" fmla="val 103028"/>
                <a:gd name="f13" fmla="val 338891"/>
                <a:gd name="f14" fmla="val 102610"/>
                <a:gd name="f15" fmla="val 337609"/>
                <a:gd name="f16" fmla="val 101574"/>
                <a:gd name="f17" fmla="val 335717"/>
                <a:gd name="f18" fmla="val 99904"/>
                <a:gd name="f19" fmla="val 335539"/>
                <a:gd name="f20" fmla="val 97016"/>
                <a:gd name="f21" fmla="val 337203"/>
                <a:gd name="f22" fmla="val 95122"/>
                <a:gd name="f23" fmla="val 337330"/>
                <a:gd name="f24" fmla="val 94979"/>
                <a:gd name="f25" fmla="val 337469"/>
                <a:gd name="f26" fmla="val 94844"/>
                <a:gd name="f27" fmla="val 94717"/>
                <a:gd name="f28" fmla="val 339894"/>
                <a:gd name="f29" fmla="val 92813"/>
                <a:gd name="f30" fmla="val 34282"/>
                <a:gd name="f31" fmla="val 336720"/>
                <a:gd name="f32" fmla="+- 0 0 -90"/>
                <a:gd name="f33" fmla="*/ f3 1 342179"/>
                <a:gd name="f34" fmla="*/ f4 1 102817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342179"/>
                <a:gd name="f43" fmla="*/ f39 1 102817"/>
                <a:gd name="f44" fmla="*/ 340529 f40 1"/>
                <a:gd name="f45" fmla="*/ 102716 f39 1"/>
                <a:gd name="f46" fmla="*/ 342180 f40 1"/>
                <a:gd name="f47" fmla="*/ 337609 f40 1"/>
                <a:gd name="f48" fmla="*/ 101574 f39 1"/>
                <a:gd name="f49" fmla="*/ 337203 f40 1"/>
                <a:gd name="f50" fmla="*/ 95122 f39 1"/>
                <a:gd name="f51" fmla="*/ 94717 f39 1"/>
                <a:gd name="f52" fmla="*/ 339894 f40 1"/>
                <a:gd name="f53" fmla="*/ 92813 f39 1"/>
                <a:gd name="f54" fmla="*/ 34282 f40 1"/>
                <a:gd name="f55" fmla="*/ 0 f39 1"/>
                <a:gd name="f56" fmla="*/ 0 f40 1"/>
                <a:gd name="f57" fmla="*/ 336720 f40 1"/>
                <a:gd name="f58" fmla="+- f41 0 f1"/>
                <a:gd name="f59" fmla="*/ f44 1 342179"/>
                <a:gd name="f60" fmla="*/ f45 1 102817"/>
                <a:gd name="f61" fmla="*/ f46 1 342179"/>
                <a:gd name="f62" fmla="*/ f47 1 342179"/>
                <a:gd name="f63" fmla="*/ f48 1 102817"/>
                <a:gd name="f64" fmla="*/ f49 1 342179"/>
                <a:gd name="f65" fmla="*/ f50 1 102817"/>
                <a:gd name="f66" fmla="*/ f51 1 102817"/>
                <a:gd name="f67" fmla="*/ f52 1 342179"/>
                <a:gd name="f68" fmla="*/ f53 1 102817"/>
                <a:gd name="f69" fmla="*/ f54 1 342179"/>
                <a:gd name="f70" fmla="*/ f55 1 102817"/>
                <a:gd name="f71" fmla="*/ f56 1 342179"/>
                <a:gd name="f72" fmla="*/ f57 1 342179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2"/>
                <a:gd name="f80" fmla="*/ f62 1 f42"/>
                <a:gd name="f81" fmla="*/ f63 1 f43"/>
                <a:gd name="f82" fmla="*/ f64 1 f42"/>
                <a:gd name="f83" fmla="*/ f65 1 f43"/>
                <a:gd name="f84" fmla="*/ f66 1 f43"/>
                <a:gd name="f85" fmla="*/ f67 1 f42"/>
                <a:gd name="f86" fmla="*/ f68 1 f43"/>
                <a:gd name="f87" fmla="*/ f69 1 f42"/>
                <a:gd name="f88" fmla="*/ f70 1 f43"/>
                <a:gd name="f89" fmla="*/ f71 1 f42"/>
                <a:gd name="f90" fmla="*/ f72 1 f42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3 1"/>
                <a:gd name="f98" fmla="*/ f80 f33 1"/>
                <a:gd name="f99" fmla="*/ f81 f34 1"/>
                <a:gd name="f100" fmla="*/ f82 f33 1"/>
                <a:gd name="f101" fmla="*/ f83 f34 1"/>
                <a:gd name="f102" fmla="*/ f84 f34 1"/>
                <a:gd name="f103" fmla="*/ f85 f33 1"/>
                <a:gd name="f104" fmla="*/ f86 f34 1"/>
                <a:gd name="f105" fmla="*/ f87 f33 1"/>
                <a:gd name="f106" fmla="*/ f88 f34 1"/>
                <a:gd name="f107" fmla="*/ f89 f33 1"/>
                <a:gd name="f108" fmla="*/ f90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7" y="f96"/>
                </a:cxn>
                <a:cxn ang="f58">
                  <a:pos x="f98" y="f99"/>
                </a:cxn>
                <a:cxn ang="f58">
                  <a:pos x="f100" y="f101"/>
                </a:cxn>
                <a:cxn ang="f58">
                  <a:pos x="f98" y="f102"/>
                </a:cxn>
                <a:cxn ang="f58">
                  <a:pos x="f103" y="f104"/>
                </a:cxn>
                <a:cxn ang="f58">
                  <a:pos x="f105" y="f106"/>
                </a:cxn>
                <a:cxn ang="f58">
                  <a:pos x="f107" y="f106"/>
                </a:cxn>
                <a:cxn ang="f58">
                  <a:pos x="f108" y="f99"/>
                </a:cxn>
              </a:cxnLst>
              <a:rect l="f91" t="f94" r="f92" b="f93"/>
              <a:pathLst>
                <a:path w="342179" h="102817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15" y="f27"/>
                  </a:cubicBezTo>
                  <a:lnTo>
                    <a:pt x="f28" y="f29"/>
                  </a:lnTo>
                  <a:lnTo>
                    <a:pt x="f30" y="f5"/>
                  </a:lnTo>
                  <a:lnTo>
                    <a:pt x="f5" y="f5"/>
                  </a:lnTo>
                  <a:lnTo>
                    <a:pt x="f31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79" name="Freeform: Shape 183">
              <a:extLst>
                <a:ext uri="{FF2B5EF4-FFF2-40B4-BE49-F238E27FC236}">
                  <a16:creationId xmlns:a16="http://schemas.microsoft.com/office/drawing/2014/main" id="{918935F9-E61E-878F-455E-DA9FE0E58334}"/>
                </a:ext>
              </a:extLst>
            </p:cNvPr>
            <p:cNvSpPr/>
            <p:nvPr/>
          </p:nvSpPr>
          <p:spPr>
            <a:xfrm>
              <a:off x="10956093" y="374"/>
              <a:ext cx="133694" cy="1028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693"/>
                <a:gd name="f7" fmla="val 102844"/>
                <a:gd name="f8" fmla="val 2282"/>
                <a:gd name="f9" fmla="val 94083"/>
                <a:gd name="f10" fmla="val 98"/>
                <a:gd name="f11" fmla="val 95348"/>
                <a:gd name="f12" fmla="val -651"/>
                <a:gd name="f13" fmla="val 98145"/>
                <a:gd name="f14" fmla="val 618"/>
                <a:gd name="f15" fmla="val 100329"/>
                <a:gd name="f16" fmla="val 796"/>
                <a:gd name="f17" fmla="val 100641"/>
                <a:gd name="f18" fmla="val 1012"/>
                <a:gd name="f19" fmla="val 100931"/>
                <a:gd name="f20" fmla="val 1266"/>
                <a:gd name="f21" fmla="val 101193"/>
                <a:gd name="f22" fmla="val 2332"/>
                <a:gd name="f23" fmla="val 102274"/>
                <a:gd name="f24" fmla="val 3806"/>
                <a:gd name="f25" fmla="val 102870"/>
                <a:gd name="f26" fmla="val 5329"/>
                <a:gd name="f27" fmla="val 102843"/>
                <a:gd name="f28" fmla="val 6523"/>
                <a:gd name="f29" fmla="val 102834"/>
                <a:gd name="f30" fmla="val 7690"/>
                <a:gd name="f31" fmla="val 102433"/>
                <a:gd name="f32" fmla="val 8630"/>
                <a:gd name="f33" fmla="val 101701"/>
                <a:gd name="f34" fmla="val 10534"/>
                <a:gd name="f35" fmla="val 100304"/>
                <a:gd name="f36" fmla="val 133694"/>
                <a:gd name="f37" fmla="val 117569"/>
                <a:gd name="f38" fmla="val 3297"/>
                <a:gd name="f39" fmla="val 92559"/>
                <a:gd name="f40" fmla="+- 0 0 -90"/>
                <a:gd name="f41" fmla="*/ f3 1 133693"/>
                <a:gd name="f42" fmla="*/ f4 1 102844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33693"/>
                <a:gd name="f51" fmla="*/ f47 1 102844"/>
                <a:gd name="f52" fmla="*/ 2282 f48 1"/>
                <a:gd name="f53" fmla="*/ 94083 f47 1"/>
                <a:gd name="f54" fmla="*/ 618 f48 1"/>
                <a:gd name="f55" fmla="*/ 100329 f47 1"/>
                <a:gd name="f56" fmla="*/ 1266 f48 1"/>
                <a:gd name="f57" fmla="*/ 101193 f47 1"/>
                <a:gd name="f58" fmla="*/ 5329 f48 1"/>
                <a:gd name="f59" fmla="*/ 102843 f47 1"/>
                <a:gd name="f60" fmla="*/ 8630 f48 1"/>
                <a:gd name="f61" fmla="*/ 101701 f47 1"/>
                <a:gd name="f62" fmla="*/ 10534 f48 1"/>
                <a:gd name="f63" fmla="*/ 100304 f47 1"/>
                <a:gd name="f64" fmla="*/ 133694 f48 1"/>
                <a:gd name="f65" fmla="*/ 0 f47 1"/>
                <a:gd name="f66" fmla="*/ 117569 f48 1"/>
                <a:gd name="f67" fmla="*/ 3297 f48 1"/>
                <a:gd name="f68" fmla="*/ 92559 f47 1"/>
                <a:gd name="f69" fmla="+- f49 0 f1"/>
                <a:gd name="f70" fmla="*/ f52 1 133693"/>
                <a:gd name="f71" fmla="*/ f53 1 102844"/>
                <a:gd name="f72" fmla="*/ f54 1 133693"/>
                <a:gd name="f73" fmla="*/ f55 1 102844"/>
                <a:gd name="f74" fmla="*/ f56 1 133693"/>
                <a:gd name="f75" fmla="*/ f57 1 102844"/>
                <a:gd name="f76" fmla="*/ f58 1 133693"/>
                <a:gd name="f77" fmla="*/ f59 1 102844"/>
                <a:gd name="f78" fmla="*/ f60 1 133693"/>
                <a:gd name="f79" fmla="*/ f61 1 102844"/>
                <a:gd name="f80" fmla="*/ f62 1 133693"/>
                <a:gd name="f81" fmla="*/ f63 1 102844"/>
                <a:gd name="f82" fmla="*/ f64 1 133693"/>
                <a:gd name="f83" fmla="*/ f65 1 102844"/>
                <a:gd name="f84" fmla="*/ f66 1 133693"/>
                <a:gd name="f85" fmla="*/ f67 1 133693"/>
                <a:gd name="f86" fmla="*/ f68 1 102844"/>
                <a:gd name="f87" fmla="*/ f43 1 f50"/>
                <a:gd name="f88" fmla="*/ f44 1 f50"/>
                <a:gd name="f89" fmla="*/ f43 1 f51"/>
                <a:gd name="f90" fmla="*/ f45 1 f51"/>
                <a:gd name="f91" fmla="*/ f70 1 f50"/>
                <a:gd name="f92" fmla="*/ f71 1 f51"/>
                <a:gd name="f93" fmla="*/ f72 1 f50"/>
                <a:gd name="f94" fmla="*/ f73 1 f51"/>
                <a:gd name="f95" fmla="*/ f74 1 f50"/>
                <a:gd name="f96" fmla="*/ f75 1 f51"/>
                <a:gd name="f97" fmla="*/ f76 1 f50"/>
                <a:gd name="f98" fmla="*/ f77 1 f51"/>
                <a:gd name="f99" fmla="*/ f78 1 f50"/>
                <a:gd name="f100" fmla="*/ f79 1 f51"/>
                <a:gd name="f101" fmla="*/ f80 1 f50"/>
                <a:gd name="f102" fmla="*/ f81 1 f51"/>
                <a:gd name="f103" fmla="*/ f82 1 f50"/>
                <a:gd name="f104" fmla="*/ f83 1 f51"/>
                <a:gd name="f105" fmla="*/ f84 1 f50"/>
                <a:gd name="f106" fmla="*/ f85 1 f50"/>
                <a:gd name="f107" fmla="*/ f86 1 f51"/>
                <a:gd name="f108" fmla="*/ f87 f41 1"/>
                <a:gd name="f109" fmla="*/ f88 f41 1"/>
                <a:gd name="f110" fmla="*/ f90 f42 1"/>
                <a:gd name="f111" fmla="*/ f89 f42 1"/>
                <a:gd name="f112" fmla="*/ f91 f41 1"/>
                <a:gd name="f113" fmla="*/ f92 f42 1"/>
                <a:gd name="f114" fmla="*/ f93 f41 1"/>
                <a:gd name="f115" fmla="*/ f94 f42 1"/>
                <a:gd name="f116" fmla="*/ f95 f41 1"/>
                <a:gd name="f117" fmla="*/ f96 f42 1"/>
                <a:gd name="f118" fmla="*/ f97 f41 1"/>
                <a:gd name="f119" fmla="*/ f98 f42 1"/>
                <a:gd name="f120" fmla="*/ f99 f41 1"/>
                <a:gd name="f121" fmla="*/ f100 f42 1"/>
                <a:gd name="f122" fmla="*/ f101 f41 1"/>
                <a:gd name="f123" fmla="*/ f102 f42 1"/>
                <a:gd name="f124" fmla="*/ f103 f41 1"/>
                <a:gd name="f125" fmla="*/ f104 f42 1"/>
                <a:gd name="f126" fmla="*/ f105 f41 1"/>
                <a:gd name="f127" fmla="*/ f106 f41 1"/>
                <a:gd name="f128" fmla="*/ f107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2" y="f113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8" y="f119"/>
                </a:cxn>
                <a:cxn ang="f69">
                  <a:pos x="f120" y="f121"/>
                </a:cxn>
                <a:cxn ang="f69">
                  <a:pos x="f120" y="f121"/>
                </a:cxn>
                <a:cxn ang="f69">
                  <a:pos x="f122" y="f123"/>
                </a:cxn>
                <a:cxn ang="f69">
                  <a:pos x="f124" y="f125"/>
                </a:cxn>
                <a:cxn ang="f69">
                  <a:pos x="f126" y="f125"/>
                </a:cxn>
                <a:cxn ang="f69">
                  <a:pos x="f127" y="f128"/>
                </a:cxn>
              </a:cxnLst>
              <a:rect l="f108" t="f111" r="f109" b="f110"/>
              <a:pathLst>
                <a:path w="133693" h="10284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6" y="f5"/>
                  </a:lnTo>
                  <a:lnTo>
                    <a:pt x="f37" y="f5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0" name="Freeform: Shape 184">
              <a:extLst>
                <a:ext uri="{FF2B5EF4-FFF2-40B4-BE49-F238E27FC236}">
                  <a16:creationId xmlns:a16="http://schemas.microsoft.com/office/drawing/2014/main" id="{6285B46E-D605-2BE3-C24F-3E3116D6EB8B}"/>
                </a:ext>
              </a:extLst>
            </p:cNvPr>
            <p:cNvSpPr/>
            <p:nvPr/>
          </p:nvSpPr>
          <p:spPr>
            <a:xfrm>
              <a:off x="7874319" y="829982"/>
              <a:ext cx="136492" cy="1161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490"/>
                <a:gd name="f7" fmla="val 116174"/>
                <a:gd name="f8" fmla="val 127350"/>
                <a:gd name="f9" fmla="val 2158"/>
                <a:gd name="f10" fmla="val 1651"/>
                <a:gd name="f11" fmla="val 101574"/>
                <a:gd name="f12" fmla="val 112620"/>
                <a:gd name="f13" fmla="val 1702"/>
                <a:gd name="f14" fmla="val 112871"/>
                <a:gd name="f15" fmla="val 113130"/>
                <a:gd name="f16" fmla="val 113382"/>
                <a:gd name="f17" fmla="val 114143"/>
                <a:gd name="f18" fmla="val 1283"/>
                <a:gd name="f19" fmla="val 114953"/>
                <a:gd name="f20" fmla="val 724"/>
                <a:gd name="f21" fmla="val 115653"/>
                <a:gd name="f22" fmla="val 116175"/>
                <a:gd name="f23" fmla="val 136491"/>
                <a:gd name="f24" fmla="val 5079"/>
                <a:gd name="f25" fmla="val 135475"/>
                <a:gd name="f26" fmla="val 5975"/>
                <a:gd name="f27" fmla="val 134168"/>
                <a:gd name="f28" fmla="val 6471"/>
                <a:gd name="f29" fmla="val 132809"/>
                <a:gd name="f30" fmla="val 6475"/>
                <a:gd name="f31" fmla="val 130156"/>
                <a:gd name="f32" fmla="val 6643"/>
                <a:gd name="f33" fmla="val 127794"/>
                <a:gd name="f34" fmla="val 4782"/>
                <a:gd name="f35" fmla="+- 0 0 -90"/>
                <a:gd name="f36" fmla="*/ f3 1 136490"/>
                <a:gd name="f37" fmla="*/ f4 1 116174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36490"/>
                <a:gd name="f46" fmla="*/ f42 1 116174"/>
                <a:gd name="f47" fmla="*/ 127350 f43 1"/>
                <a:gd name="f48" fmla="*/ 2158 f42 1"/>
                <a:gd name="f49" fmla="*/ 0 f42 1"/>
                <a:gd name="f50" fmla="*/ 1651 f43 1"/>
                <a:gd name="f51" fmla="*/ 101574 f42 1"/>
                <a:gd name="f52" fmla="*/ 112620 f42 1"/>
                <a:gd name="f53" fmla="*/ 113382 f42 1"/>
                <a:gd name="f54" fmla="*/ 114143 f42 1"/>
                <a:gd name="f55" fmla="*/ 0 f43 1"/>
                <a:gd name="f56" fmla="*/ 116175 f42 1"/>
                <a:gd name="f57" fmla="*/ 136491 f43 1"/>
                <a:gd name="f58" fmla="*/ 5079 f42 1"/>
                <a:gd name="f59" fmla="*/ 132809 f43 1"/>
                <a:gd name="f60" fmla="*/ 6475 f42 1"/>
                <a:gd name="f61" fmla="+- f44 0 f1"/>
                <a:gd name="f62" fmla="*/ f47 1 136490"/>
                <a:gd name="f63" fmla="*/ f48 1 116174"/>
                <a:gd name="f64" fmla="*/ f49 1 116174"/>
                <a:gd name="f65" fmla="*/ f50 1 136490"/>
                <a:gd name="f66" fmla="*/ f51 1 116174"/>
                <a:gd name="f67" fmla="*/ f52 1 116174"/>
                <a:gd name="f68" fmla="*/ f53 1 116174"/>
                <a:gd name="f69" fmla="*/ f54 1 116174"/>
                <a:gd name="f70" fmla="*/ f55 1 136490"/>
                <a:gd name="f71" fmla="*/ f56 1 116174"/>
                <a:gd name="f72" fmla="*/ f57 1 136490"/>
                <a:gd name="f73" fmla="*/ f58 1 116174"/>
                <a:gd name="f74" fmla="*/ f59 1 136490"/>
                <a:gd name="f75" fmla="*/ f60 1 116174"/>
                <a:gd name="f76" fmla="*/ f38 1 f45"/>
                <a:gd name="f77" fmla="*/ f39 1 f45"/>
                <a:gd name="f78" fmla="*/ f38 1 f46"/>
                <a:gd name="f79" fmla="*/ f40 1 f46"/>
                <a:gd name="f80" fmla="*/ f62 1 f45"/>
                <a:gd name="f81" fmla="*/ f63 1 f46"/>
                <a:gd name="f82" fmla="*/ f64 1 f46"/>
                <a:gd name="f83" fmla="*/ f65 1 f45"/>
                <a:gd name="f84" fmla="*/ f66 1 f46"/>
                <a:gd name="f85" fmla="*/ f67 1 f46"/>
                <a:gd name="f86" fmla="*/ f68 1 f46"/>
                <a:gd name="f87" fmla="*/ f69 1 f46"/>
                <a:gd name="f88" fmla="*/ f70 1 f45"/>
                <a:gd name="f89" fmla="*/ f71 1 f46"/>
                <a:gd name="f90" fmla="*/ f72 1 f45"/>
                <a:gd name="f91" fmla="*/ f73 1 f46"/>
                <a:gd name="f92" fmla="*/ f74 1 f45"/>
                <a:gd name="f93" fmla="*/ f75 1 f46"/>
                <a:gd name="f94" fmla="*/ f76 f36 1"/>
                <a:gd name="f95" fmla="*/ f77 f36 1"/>
                <a:gd name="f96" fmla="*/ f79 f37 1"/>
                <a:gd name="f97" fmla="*/ f78 f37 1"/>
                <a:gd name="f98" fmla="*/ f80 f36 1"/>
                <a:gd name="f99" fmla="*/ f81 f37 1"/>
                <a:gd name="f100" fmla="*/ f82 f37 1"/>
                <a:gd name="f101" fmla="*/ f83 f36 1"/>
                <a:gd name="f102" fmla="*/ f84 f37 1"/>
                <a:gd name="f103" fmla="*/ f85 f37 1"/>
                <a:gd name="f104" fmla="*/ f86 f37 1"/>
                <a:gd name="f105" fmla="*/ f87 f37 1"/>
                <a:gd name="f106" fmla="*/ f88 f36 1"/>
                <a:gd name="f107" fmla="*/ f89 f37 1"/>
                <a:gd name="f108" fmla="*/ f90 f36 1"/>
                <a:gd name="f109" fmla="*/ f91 f37 1"/>
                <a:gd name="f110" fmla="*/ f92 f36 1"/>
                <a:gd name="f111" fmla="*/ f93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8" y="f99"/>
                </a:cxn>
                <a:cxn ang="f61">
                  <a:pos x="f98" y="f100"/>
                </a:cxn>
                <a:cxn ang="f61">
                  <a:pos x="f101" y="f102"/>
                </a:cxn>
                <a:cxn ang="f61">
                  <a:pos x="f101" y="f103"/>
                </a:cxn>
                <a:cxn ang="f61">
                  <a:pos x="f101" y="f104"/>
                </a:cxn>
                <a:cxn ang="f61">
                  <a:pos x="f101" y="f105"/>
                </a:cxn>
                <a:cxn ang="f61">
                  <a:pos x="f101" y="f105"/>
                </a:cxn>
                <a:cxn ang="f61">
                  <a:pos x="f106" y="f107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98" y="f99"/>
                </a:cxn>
              </a:cxnLst>
              <a:rect l="f94" t="f97" r="f95" b="f96"/>
              <a:pathLst>
                <a:path w="136490" h="116174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3" y="f15"/>
                    <a:pt x="f10" y="f16"/>
                  </a:cubicBezTo>
                  <a:lnTo>
                    <a:pt x="f10" y="f17"/>
                  </a:lnTo>
                  <a:lnTo>
                    <a:pt x="f10" y="f17"/>
                  </a:lnTo>
                  <a:cubicBezTo>
                    <a:pt x="f18" y="f19"/>
                    <a:pt x="f20" y="f21"/>
                    <a:pt x="f5" y="f22"/>
                  </a:cubicBezTo>
                  <a:lnTo>
                    <a:pt x="f5" y="f22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1" name="Freeform: Shape 185">
              <a:extLst>
                <a:ext uri="{FF2B5EF4-FFF2-40B4-BE49-F238E27FC236}">
                  <a16:creationId xmlns:a16="http://schemas.microsoft.com/office/drawing/2014/main" id="{402A6995-238D-D66B-B30F-BD3C0EB0992C}"/>
                </a:ext>
              </a:extLst>
            </p:cNvPr>
            <p:cNvSpPr/>
            <p:nvPr/>
          </p:nvSpPr>
          <p:spPr>
            <a:xfrm>
              <a:off x="6283528" y="459239"/>
              <a:ext cx="1586977" cy="4887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6976"/>
                <a:gd name="f7" fmla="val 488698"/>
                <a:gd name="f8" fmla="val 1581644"/>
                <a:gd name="f9" fmla="val 483998"/>
                <a:gd name="f10" fmla="val 477142"/>
                <a:gd name="f11" fmla="val 3174"/>
                <a:gd name="f12" fmla="val 3555"/>
                <a:gd name="f13" fmla="val 3237"/>
                <a:gd name="f14" fmla="val 4019"/>
                <a:gd name="f15" fmla="val 4488"/>
                <a:gd name="f16" fmla="val 4952"/>
                <a:gd name="f17" fmla="val 3034"/>
                <a:gd name="f18" fmla="val 5363"/>
                <a:gd name="f19" fmla="val 2768"/>
                <a:gd name="f20" fmla="val 5719"/>
                <a:gd name="f21" fmla="val 2412"/>
                <a:gd name="f22" fmla="val 5967"/>
                <a:gd name="f23" fmla="val 7999"/>
                <a:gd name="f24" fmla="val 1585325"/>
                <a:gd name="f25" fmla="val 488696"/>
                <a:gd name="f26" fmla="val 1584234"/>
                <a:gd name="f27" fmla="val 488776"/>
                <a:gd name="f28" fmla="val 1581910"/>
                <a:gd name="f29" fmla="val 486723"/>
                <a:gd name="f30" fmla="+- 0 0 -90"/>
                <a:gd name="f31" fmla="*/ f3 1 1586976"/>
                <a:gd name="f32" fmla="*/ f4 1 488698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586976"/>
                <a:gd name="f41" fmla="*/ f37 1 488698"/>
                <a:gd name="f42" fmla="*/ 1581644 f38 1"/>
                <a:gd name="f43" fmla="*/ 483998 f37 1"/>
                <a:gd name="f44" fmla="*/ 477142 f37 1"/>
                <a:gd name="f45" fmla="*/ 3174 f38 1"/>
                <a:gd name="f46" fmla="*/ 0 f37 1"/>
                <a:gd name="f47" fmla="*/ 3555 f37 1"/>
                <a:gd name="f48" fmla="*/ 4952 f37 1"/>
                <a:gd name="f49" fmla="*/ 2412 f38 1"/>
                <a:gd name="f50" fmla="*/ 5967 f37 1"/>
                <a:gd name="f51" fmla="*/ 0 f38 1"/>
                <a:gd name="f52" fmla="*/ 7999 f37 1"/>
                <a:gd name="f53" fmla="*/ 1585325 f38 1"/>
                <a:gd name="f54" fmla="*/ 488696 f37 1"/>
                <a:gd name="f55" fmla="*/ 1586976 f38 1"/>
                <a:gd name="f56" fmla="+- f39 0 f1"/>
                <a:gd name="f57" fmla="*/ f42 1 1586976"/>
                <a:gd name="f58" fmla="*/ f43 1 488698"/>
                <a:gd name="f59" fmla="*/ f44 1 488698"/>
                <a:gd name="f60" fmla="*/ f45 1 1586976"/>
                <a:gd name="f61" fmla="*/ f46 1 488698"/>
                <a:gd name="f62" fmla="*/ f47 1 488698"/>
                <a:gd name="f63" fmla="*/ f48 1 488698"/>
                <a:gd name="f64" fmla="*/ f49 1 1586976"/>
                <a:gd name="f65" fmla="*/ f50 1 488698"/>
                <a:gd name="f66" fmla="*/ f51 1 1586976"/>
                <a:gd name="f67" fmla="*/ f52 1 488698"/>
                <a:gd name="f68" fmla="*/ f53 1 1586976"/>
                <a:gd name="f69" fmla="*/ f54 1 488698"/>
                <a:gd name="f70" fmla="*/ f55 1 1586976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1"/>
                <a:gd name="f78" fmla="*/ f60 1 f40"/>
                <a:gd name="f79" fmla="*/ f61 1 f41"/>
                <a:gd name="f80" fmla="*/ f62 1 f41"/>
                <a:gd name="f81" fmla="*/ f63 1 f41"/>
                <a:gd name="f82" fmla="*/ f64 1 f40"/>
                <a:gd name="f83" fmla="*/ f65 1 f41"/>
                <a:gd name="f84" fmla="*/ f66 1 f40"/>
                <a:gd name="f85" fmla="*/ f67 1 f41"/>
                <a:gd name="f86" fmla="*/ f68 1 f40"/>
                <a:gd name="f87" fmla="*/ f69 1 f41"/>
                <a:gd name="f88" fmla="*/ f70 1 f40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2 1"/>
                <a:gd name="f96" fmla="*/ f78 f31 1"/>
                <a:gd name="f97" fmla="*/ f79 f32 1"/>
                <a:gd name="f98" fmla="*/ f80 f32 1"/>
                <a:gd name="f99" fmla="*/ f81 f32 1"/>
                <a:gd name="f100" fmla="*/ f82 f31 1"/>
                <a:gd name="f101" fmla="*/ f83 f32 1"/>
                <a:gd name="f102" fmla="*/ f84 f31 1"/>
                <a:gd name="f103" fmla="*/ f85 f32 1"/>
                <a:gd name="f104" fmla="*/ f86 f31 1"/>
                <a:gd name="f105" fmla="*/ f87 f32 1"/>
                <a:gd name="f106" fmla="*/ f88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3" y="f95"/>
                </a:cxn>
                <a:cxn ang="f56">
                  <a:pos x="f96" y="f97"/>
                </a:cxn>
                <a:cxn ang="f56">
                  <a:pos x="f96" y="f98"/>
                </a:cxn>
                <a:cxn ang="f56">
                  <a:pos x="f96" y="f98"/>
                </a:cxn>
                <a:cxn ang="f56">
                  <a:pos x="f96" y="f99"/>
                </a:cxn>
                <a:cxn ang="f56">
                  <a:pos x="f96" y="f99"/>
                </a:cxn>
                <a:cxn ang="f56">
                  <a:pos x="f96" y="f99"/>
                </a:cxn>
                <a:cxn ang="f56">
                  <a:pos x="f100" y="f101"/>
                </a:cxn>
                <a:cxn ang="f56">
                  <a:pos x="f100" y="f101"/>
                </a:cxn>
                <a:cxn ang="f56">
                  <a:pos x="f102" y="f103"/>
                </a:cxn>
                <a:cxn ang="f56">
                  <a:pos x="f104" y="f105"/>
                </a:cxn>
                <a:cxn ang="f56">
                  <a:pos x="f106" y="f105"/>
                </a:cxn>
                <a:cxn ang="f56">
                  <a:pos x="f93" y="f94"/>
                </a:cxn>
              </a:cxnLst>
              <a:rect l="f89" t="f92" r="f90" b="f91"/>
              <a:pathLst>
                <a:path w="1586976" h="488698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3" y="f15"/>
                    <a:pt x="f11" y="f16"/>
                  </a:cubicBezTo>
                  <a:lnTo>
                    <a:pt x="f11" y="f16"/>
                  </a:lnTo>
                  <a:lnTo>
                    <a:pt x="f11" y="f16"/>
                  </a:lnTo>
                  <a:cubicBezTo>
                    <a:pt x="f17" y="f18"/>
                    <a:pt x="f19" y="f20"/>
                    <a:pt x="f21" y="f22"/>
                  </a:cubicBezTo>
                  <a:lnTo>
                    <a:pt x="f21" y="f22"/>
                  </a:lnTo>
                  <a:lnTo>
                    <a:pt x="f5" y="f23"/>
                  </a:lnTo>
                  <a:lnTo>
                    <a:pt x="f24" y="f25"/>
                  </a:lnTo>
                  <a:lnTo>
                    <a:pt x="f6" y="f25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2" name="Freeform: Shape 186">
              <a:extLst>
                <a:ext uri="{FF2B5EF4-FFF2-40B4-BE49-F238E27FC236}">
                  <a16:creationId xmlns:a16="http://schemas.microsoft.com/office/drawing/2014/main" id="{3C3E6EFB-7624-F81C-EBA3-3697DDE4CED0}"/>
                </a:ext>
              </a:extLst>
            </p:cNvPr>
            <p:cNvSpPr/>
            <p:nvPr/>
          </p:nvSpPr>
          <p:spPr>
            <a:xfrm>
              <a:off x="7875708" y="943999"/>
              <a:ext cx="45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888"/>
                <a:gd name="f8" fmla="val 762"/>
                <a:gd name="f9" fmla="val 64"/>
                <a:gd name="f10" fmla="val 292"/>
                <a:gd name="f11" fmla="val 597"/>
                <a:gd name="f12" fmla="val 889"/>
                <a:gd name="f13" fmla="+- 0 0 -90"/>
                <a:gd name="f14" fmla="*/ f3 1 47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888"/>
                <a:gd name="f25" fmla="*/ 0 f21 1"/>
                <a:gd name="f26" fmla="*/ 762 f20 1"/>
                <a:gd name="f27" fmla="*/ 0 f20 1"/>
                <a:gd name="f28" fmla="*/ 889 f20 1"/>
                <a:gd name="f29" fmla="+- f22 0 f1"/>
                <a:gd name="f30" fmla="*/ f25 1 47"/>
                <a:gd name="f31" fmla="*/ f26 1 888"/>
                <a:gd name="f32" fmla="*/ f27 1 888"/>
                <a:gd name="f33" fmla="*/ f28 1 888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47" h="888">
                  <a:moveTo>
                    <a:pt x="f5" y="f8"/>
                  </a:moveTo>
                  <a:lnTo>
                    <a:pt x="f5" y="f5"/>
                  </a:lnTo>
                  <a:cubicBezTo>
                    <a:pt x="f9" y="f10"/>
                    <a:pt x="f9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3" name="Freeform: Shape 187">
              <a:extLst>
                <a:ext uri="{FF2B5EF4-FFF2-40B4-BE49-F238E27FC236}">
                  <a16:creationId xmlns:a16="http://schemas.microsoft.com/office/drawing/2014/main" id="{A119D0AE-8D70-D451-2948-3075F27C9166}"/>
                </a:ext>
              </a:extLst>
            </p:cNvPr>
            <p:cNvSpPr/>
            <p:nvPr/>
          </p:nvSpPr>
          <p:spPr>
            <a:xfrm>
              <a:off x="5393990" y="460766"/>
              <a:ext cx="890936" cy="7653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0936"/>
                <a:gd name="f7" fmla="val 765357"/>
                <a:gd name="f8" fmla="val 5587"/>
                <a:gd name="f9" fmla="val 889933"/>
                <a:gd name="f10" fmla="val 6505"/>
                <a:gd name="f11" fmla="val 888613"/>
                <a:gd name="f12" fmla="val 7005"/>
                <a:gd name="f13" fmla="val 887254"/>
                <a:gd name="f14" fmla="val 6983"/>
                <a:gd name="f15" fmla="val 884385"/>
                <a:gd name="f16" fmla="val 7127"/>
                <a:gd name="f17" fmla="val 881934"/>
                <a:gd name="f18" fmla="val 4915"/>
                <a:gd name="f19" fmla="val 881795"/>
                <a:gd name="f20" fmla="val 2044"/>
                <a:gd name="f21" fmla="val 2039"/>
                <a:gd name="f22" fmla="val 2035"/>
                <a:gd name="f23" fmla="val 2031"/>
                <a:gd name="f24" fmla="val 761802"/>
                <a:gd name="f25" fmla="val 3048"/>
                <a:gd name="f26" fmla="val 762691"/>
                <a:gd name="f27" fmla="val 11681"/>
                <a:gd name="f28" fmla="val 888524"/>
                <a:gd name="f29" fmla="val 7618"/>
                <a:gd name="f30" fmla="+- 0 0 -90"/>
                <a:gd name="f31" fmla="*/ f3 1 890936"/>
                <a:gd name="f32" fmla="*/ f4 1 76535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890936"/>
                <a:gd name="f41" fmla="*/ f37 1 765357"/>
                <a:gd name="f42" fmla="*/ 890936 f38 1"/>
                <a:gd name="f43" fmla="*/ 5587 f37 1"/>
                <a:gd name="f44" fmla="*/ 887254 f38 1"/>
                <a:gd name="f45" fmla="*/ 6983 f37 1"/>
                <a:gd name="f46" fmla="*/ 881795 f38 1"/>
                <a:gd name="f47" fmla="*/ 2044 f37 1"/>
                <a:gd name="f48" fmla="*/ 2031 f37 1"/>
                <a:gd name="f49" fmla="*/ 0 f37 1"/>
                <a:gd name="f50" fmla="*/ 0 f38 1"/>
                <a:gd name="f51" fmla="*/ 761802 f37 1"/>
                <a:gd name="f52" fmla="*/ 3048 f38 1"/>
                <a:gd name="f53" fmla="*/ 762691 f37 1"/>
                <a:gd name="f54" fmla="*/ 11681 f38 1"/>
                <a:gd name="f55" fmla="*/ 765357 f37 1"/>
                <a:gd name="f56" fmla="*/ 888524 f38 1"/>
                <a:gd name="f57" fmla="*/ 7618 f37 1"/>
                <a:gd name="f58" fmla="+- f39 0 f1"/>
                <a:gd name="f59" fmla="*/ f42 1 890936"/>
                <a:gd name="f60" fmla="*/ f43 1 765357"/>
                <a:gd name="f61" fmla="*/ f44 1 890936"/>
                <a:gd name="f62" fmla="*/ f45 1 765357"/>
                <a:gd name="f63" fmla="*/ f46 1 890936"/>
                <a:gd name="f64" fmla="*/ f47 1 765357"/>
                <a:gd name="f65" fmla="*/ f48 1 765357"/>
                <a:gd name="f66" fmla="*/ f49 1 765357"/>
                <a:gd name="f67" fmla="*/ f50 1 890936"/>
                <a:gd name="f68" fmla="*/ f51 1 765357"/>
                <a:gd name="f69" fmla="*/ f52 1 890936"/>
                <a:gd name="f70" fmla="*/ f53 1 765357"/>
                <a:gd name="f71" fmla="*/ f54 1 890936"/>
                <a:gd name="f72" fmla="*/ f55 1 765357"/>
                <a:gd name="f73" fmla="*/ f56 1 890936"/>
                <a:gd name="f74" fmla="*/ f57 1 765357"/>
                <a:gd name="f75" fmla="*/ f33 1 f40"/>
                <a:gd name="f76" fmla="*/ f34 1 f40"/>
                <a:gd name="f77" fmla="*/ f33 1 f41"/>
                <a:gd name="f78" fmla="*/ f35 1 f41"/>
                <a:gd name="f79" fmla="*/ f59 1 f40"/>
                <a:gd name="f80" fmla="*/ f60 1 f41"/>
                <a:gd name="f81" fmla="*/ f61 1 f40"/>
                <a:gd name="f82" fmla="*/ f62 1 f41"/>
                <a:gd name="f83" fmla="*/ f63 1 f40"/>
                <a:gd name="f84" fmla="*/ f64 1 f41"/>
                <a:gd name="f85" fmla="*/ f65 1 f41"/>
                <a:gd name="f86" fmla="*/ f66 1 f41"/>
                <a:gd name="f87" fmla="*/ f67 1 f40"/>
                <a:gd name="f88" fmla="*/ f68 1 f41"/>
                <a:gd name="f89" fmla="*/ f69 1 f40"/>
                <a:gd name="f90" fmla="*/ f70 1 f41"/>
                <a:gd name="f91" fmla="*/ f71 1 f40"/>
                <a:gd name="f92" fmla="*/ f72 1 f41"/>
                <a:gd name="f93" fmla="*/ f73 1 f40"/>
                <a:gd name="f94" fmla="*/ f74 1 f41"/>
                <a:gd name="f95" fmla="*/ f75 f31 1"/>
                <a:gd name="f96" fmla="*/ f76 f31 1"/>
                <a:gd name="f97" fmla="*/ f78 f32 1"/>
                <a:gd name="f98" fmla="*/ f77 f32 1"/>
                <a:gd name="f99" fmla="*/ f79 f31 1"/>
                <a:gd name="f100" fmla="*/ f80 f32 1"/>
                <a:gd name="f101" fmla="*/ f81 f31 1"/>
                <a:gd name="f102" fmla="*/ f82 f32 1"/>
                <a:gd name="f103" fmla="*/ f83 f31 1"/>
                <a:gd name="f104" fmla="*/ f84 f32 1"/>
                <a:gd name="f105" fmla="*/ f85 f32 1"/>
                <a:gd name="f106" fmla="*/ f86 f32 1"/>
                <a:gd name="f107" fmla="*/ f87 f31 1"/>
                <a:gd name="f108" fmla="*/ f88 f32 1"/>
                <a:gd name="f109" fmla="*/ f89 f31 1"/>
                <a:gd name="f110" fmla="*/ f90 f32 1"/>
                <a:gd name="f111" fmla="*/ f91 f31 1"/>
                <a:gd name="f112" fmla="*/ f92 f32 1"/>
                <a:gd name="f113" fmla="*/ f93 f31 1"/>
                <a:gd name="f114" fmla="*/ f94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9" y="f100"/>
                </a:cxn>
                <a:cxn ang="f58">
                  <a:pos x="f101" y="f102"/>
                </a:cxn>
                <a:cxn ang="f58">
                  <a:pos x="f103" y="f104"/>
                </a:cxn>
                <a:cxn ang="f58">
                  <a:pos x="f103" y="f105"/>
                </a:cxn>
                <a:cxn ang="f58">
                  <a:pos x="f103" y="f106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09" y="f110"/>
                </a:cxn>
                <a:cxn ang="f58">
                  <a:pos x="f111" y="f112"/>
                </a:cxn>
                <a:cxn ang="f58">
                  <a:pos x="f113" y="f114"/>
                </a:cxn>
                <a:cxn ang="f58">
                  <a:pos x="f99" y="f100"/>
                </a:cxn>
              </a:cxnLst>
              <a:rect l="f95" t="f98" r="f96" b="f97"/>
              <a:pathLst>
                <a:path w="890936" h="765357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1"/>
                    <a:pt x="f19" y="f22"/>
                    <a:pt x="f19" y="f23"/>
                  </a:cubicBezTo>
                  <a:lnTo>
                    <a:pt x="f19" y="f5"/>
                  </a:lnTo>
                  <a:lnTo>
                    <a:pt x="f5" y="f24"/>
                  </a:lnTo>
                  <a:lnTo>
                    <a:pt x="f25" y="f26"/>
                  </a:lnTo>
                  <a:lnTo>
                    <a:pt x="f25" y="f26"/>
                  </a:lnTo>
                  <a:lnTo>
                    <a:pt x="f27" y="f7"/>
                  </a:lnTo>
                  <a:lnTo>
                    <a:pt x="f28" y="f29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4" name="Freeform: Shape 188">
              <a:extLst>
                <a:ext uri="{FF2B5EF4-FFF2-40B4-BE49-F238E27FC236}">
                  <a16:creationId xmlns:a16="http://schemas.microsoft.com/office/drawing/2014/main" id="{758F7C8E-4264-1666-0754-5171F8F7844A}"/>
                </a:ext>
              </a:extLst>
            </p:cNvPr>
            <p:cNvSpPr/>
            <p:nvPr/>
          </p:nvSpPr>
          <p:spPr>
            <a:xfrm>
              <a:off x="5053212" y="1176732"/>
              <a:ext cx="196678" cy="657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674"/>
                <a:gd name="f7" fmla="val 65768"/>
                <a:gd name="f8" fmla="val 194388"/>
                <a:gd name="f9" fmla="val 59421"/>
                <a:gd name="f10" fmla="val 57516"/>
                <a:gd name="f11" fmla="val 7237"/>
                <a:gd name="f12" fmla="val 4063"/>
                <a:gd name="f13" fmla="val 7098"/>
                <a:gd name="f14" fmla="val 6935"/>
                <a:gd name="f15" fmla="val 4660"/>
                <a:gd name="f16" fmla="val 9152"/>
                <a:gd name="f17" fmla="val 1791"/>
                <a:gd name="f18" fmla="val 9015"/>
                <a:gd name="f19" fmla="val 1778"/>
                <a:gd name="f20" fmla="val 1194"/>
                <a:gd name="f21" fmla="val 9145"/>
                <a:gd name="f22" fmla="val 584"/>
                <a:gd name="f23" fmla="val 187278"/>
                <a:gd name="f24" fmla="val 65769"/>
                <a:gd name="f25" fmla="val 194262"/>
                <a:gd name="f26" fmla="val 60182"/>
                <a:gd name="f27" fmla="+- 0 0 -90"/>
                <a:gd name="f28" fmla="*/ f3 1 196674"/>
                <a:gd name="f29" fmla="*/ f4 1 65768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96674"/>
                <a:gd name="f38" fmla="*/ f34 1 65768"/>
                <a:gd name="f39" fmla="*/ 194388 f35 1"/>
                <a:gd name="f40" fmla="*/ 59421 f34 1"/>
                <a:gd name="f41" fmla="*/ 196674 f35 1"/>
                <a:gd name="f42" fmla="*/ 57516 f34 1"/>
                <a:gd name="f43" fmla="*/ 7237 f35 1"/>
                <a:gd name="f44" fmla="*/ 0 f34 1"/>
                <a:gd name="f45" fmla="*/ 4063 f34 1"/>
                <a:gd name="f46" fmla="*/ 1791 f35 1"/>
                <a:gd name="f47" fmla="*/ 9015 f34 1"/>
                <a:gd name="f48" fmla="*/ 1778 f35 1"/>
                <a:gd name="f49" fmla="*/ 0 f35 1"/>
                <a:gd name="f50" fmla="*/ 187278 f35 1"/>
                <a:gd name="f51" fmla="*/ 65769 f34 1"/>
                <a:gd name="f52" fmla="*/ 194262 f35 1"/>
                <a:gd name="f53" fmla="*/ 60182 f34 1"/>
                <a:gd name="f54" fmla="+- f36 0 f1"/>
                <a:gd name="f55" fmla="*/ f39 1 196674"/>
                <a:gd name="f56" fmla="*/ f40 1 65768"/>
                <a:gd name="f57" fmla="*/ f41 1 196674"/>
                <a:gd name="f58" fmla="*/ f42 1 65768"/>
                <a:gd name="f59" fmla="*/ f43 1 196674"/>
                <a:gd name="f60" fmla="*/ f44 1 65768"/>
                <a:gd name="f61" fmla="*/ f45 1 65768"/>
                <a:gd name="f62" fmla="*/ f46 1 196674"/>
                <a:gd name="f63" fmla="*/ f47 1 65768"/>
                <a:gd name="f64" fmla="*/ f48 1 196674"/>
                <a:gd name="f65" fmla="*/ f49 1 196674"/>
                <a:gd name="f66" fmla="*/ f50 1 196674"/>
                <a:gd name="f67" fmla="*/ f51 1 65768"/>
                <a:gd name="f68" fmla="*/ f52 1 196674"/>
                <a:gd name="f69" fmla="*/ f53 1 65768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7"/>
                <a:gd name="f77" fmla="*/ f58 1 f38"/>
                <a:gd name="f78" fmla="*/ f59 1 f37"/>
                <a:gd name="f79" fmla="*/ f60 1 f38"/>
                <a:gd name="f80" fmla="*/ f61 1 f38"/>
                <a:gd name="f81" fmla="*/ f62 1 f37"/>
                <a:gd name="f82" fmla="*/ f63 1 f38"/>
                <a:gd name="f83" fmla="*/ f64 1 f37"/>
                <a:gd name="f84" fmla="*/ f65 1 f37"/>
                <a:gd name="f85" fmla="*/ f66 1 f37"/>
                <a:gd name="f86" fmla="*/ f67 1 f38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8 1"/>
                <a:gd name="f96" fmla="*/ f77 f29 1"/>
                <a:gd name="f97" fmla="*/ f78 f28 1"/>
                <a:gd name="f98" fmla="*/ f79 f29 1"/>
                <a:gd name="f99" fmla="*/ f80 f29 1"/>
                <a:gd name="f100" fmla="*/ f81 f28 1"/>
                <a:gd name="f101" fmla="*/ f82 f29 1"/>
                <a:gd name="f102" fmla="*/ f83 f28 1"/>
                <a:gd name="f103" fmla="*/ f84 f28 1"/>
                <a:gd name="f104" fmla="*/ f85 f28 1"/>
                <a:gd name="f105" fmla="*/ f86 f29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7" y="f99"/>
                </a:cxn>
                <a:cxn ang="f54">
                  <a:pos x="f100" y="f101"/>
                </a:cxn>
                <a:cxn ang="f54">
                  <a:pos x="f102" y="f101"/>
                </a:cxn>
                <a:cxn ang="f54">
                  <a:pos x="f103" y="f101"/>
                </a:cxn>
                <a:cxn ang="f54">
                  <a:pos x="f103" y="f101"/>
                </a:cxn>
                <a:cxn ang="f54">
                  <a:pos x="f104" y="f105"/>
                </a:cxn>
                <a:cxn ang="f54">
                  <a:pos x="f106" y="f107"/>
                </a:cxn>
              </a:cxnLst>
              <a:rect l="f89" t="f92" r="f90" b="f91"/>
              <a:pathLst>
                <a:path w="196674" h="65768">
                  <a:moveTo>
                    <a:pt x="f8" y="f9"/>
                  </a:moveTo>
                  <a:lnTo>
                    <a:pt x="f6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9" y="f18"/>
                    <a:pt x="f19" y="f18"/>
                  </a:cubicBezTo>
                  <a:cubicBezTo>
                    <a:pt x="f20" y="f21"/>
                    <a:pt x="f22" y="f21"/>
                    <a:pt x="f5" y="f18"/>
                  </a:cubicBezTo>
                  <a:lnTo>
                    <a:pt x="f5" y="f18"/>
                  </a:lnTo>
                  <a:lnTo>
                    <a:pt x="f23" y="f24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5" name="Freeform: Shape 189">
              <a:extLst>
                <a:ext uri="{FF2B5EF4-FFF2-40B4-BE49-F238E27FC236}">
                  <a16:creationId xmlns:a16="http://schemas.microsoft.com/office/drawing/2014/main" id="{7092E404-175B-9328-BCE8-03C0B7F18D0D}"/>
                </a:ext>
              </a:extLst>
            </p:cNvPr>
            <p:cNvSpPr/>
            <p:nvPr/>
          </p:nvSpPr>
          <p:spPr>
            <a:xfrm>
              <a:off x="6275911" y="364900"/>
              <a:ext cx="9948" cy="1028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51"/>
                <a:gd name="f7" fmla="val 102849"/>
                <a:gd name="f8" fmla="val 6729"/>
                <a:gd name="f9" fmla="val 5840"/>
                <a:gd name="f10" fmla="val 97892"/>
                <a:gd name="f11" fmla="val 139"/>
                <a:gd name="f12" fmla="val 100764"/>
                <a:gd name="f13" fmla="val 2577"/>
                <a:gd name="f14" fmla="val 102980"/>
                <a:gd name="f15" fmla="val 5447"/>
                <a:gd name="f16" fmla="val 102843"/>
                <a:gd name="f17" fmla="val 5460"/>
                <a:gd name="f18" fmla="val 6818"/>
                <a:gd name="f19" fmla="val 102865"/>
                <a:gd name="f20" fmla="val 8139"/>
                <a:gd name="f21" fmla="val 102365"/>
                <a:gd name="f22" fmla="val 9142"/>
                <a:gd name="f23" fmla="val 101447"/>
                <a:gd name="f24" fmla="val 9497"/>
                <a:gd name="f25" fmla="val 101198"/>
                <a:gd name="f26" fmla="val 9764"/>
                <a:gd name="f27" fmla="val 100842"/>
                <a:gd name="f28" fmla="val 9904"/>
                <a:gd name="f29" fmla="val 100431"/>
                <a:gd name="f30" fmla="val 9967"/>
                <a:gd name="f31" fmla="val 99967"/>
                <a:gd name="f32" fmla="val 99498"/>
                <a:gd name="f33" fmla="val 99034"/>
                <a:gd name="f34" fmla="val 1143"/>
                <a:gd name="f35" fmla="+- 0 0 -90"/>
                <a:gd name="f36" fmla="*/ f3 1 9951"/>
                <a:gd name="f37" fmla="*/ f4 1 102849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9951"/>
                <a:gd name="f46" fmla="*/ f42 1 102849"/>
                <a:gd name="f47" fmla="*/ 6729 f43 1"/>
                <a:gd name="f48" fmla="*/ 0 f42 1"/>
                <a:gd name="f49" fmla="*/ 0 f43 1"/>
                <a:gd name="f50" fmla="*/ 5840 f42 1"/>
                <a:gd name="f51" fmla="*/ 97892 f42 1"/>
                <a:gd name="f52" fmla="*/ 5447 f43 1"/>
                <a:gd name="f53" fmla="*/ 102843 f42 1"/>
                <a:gd name="f54" fmla="*/ 5460 f43 1"/>
                <a:gd name="f55" fmla="*/ 9142 f43 1"/>
                <a:gd name="f56" fmla="*/ 101447 f42 1"/>
                <a:gd name="f57" fmla="*/ 9904 f43 1"/>
                <a:gd name="f58" fmla="*/ 100431 f42 1"/>
                <a:gd name="f59" fmla="*/ 99034 f42 1"/>
                <a:gd name="f60" fmla="*/ 1143 f42 1"/>
                <a:gd name="f61" fmla="+- f44 0 f1"/>
                <a:gd name="f62" fmla="*/ f47 1 9951"/>
                <a:gd name="f63" fmla="*/ f48 1 102849"/>
                <a:gd name="f64" fmla="*/ f49 1 9951"/>
                <a:gd name="f65" fmla="*/ f50 1 102849"/>
                <a:gd name="f66" fmla="*/ f51 1 102849"/>
                <a:gd name="f67" fmla="*/ f52 1 9951"/>
                <a:gd name="f68" fmla="*/ f53 1 102849"/>
                <a:gd name="f69" fmla="*/ f54 1 9951"/>
                <a:gd name="f70" fmla="*/ f55 1 9951"/>
                <a:gd name="f71" fmla="*/ f56 1 102849"/>
                <a:gd name="f72" fmla="*/ f57 1 9951"/>
                <a:gd name="f73" fmla="*/ f58 1 102849"/>
                <a:gd name="f74" fmla="*/ f59 1 102849"/>
                <a:gd name="f75" fmla="*/ f60 1 102849"/>
                <a:gd name="f76" fmla="*/ f38 1 f45"/>
                <a:gd name="f77" fmla="*/ f39 1 f45"/>
                <a:gd name="f78" fmla="*/ f38 1 f46"/>
                <a:gd name="f79" fmla="*/ f40 1 f46"/>
                <a:gd name="f80" fmla="*/ f62 1 f45"/>
                <a:gd name="f81" fmla="*/ f63 1 f46"/>
                <a:gd name="f82" fmla="*/ f64 1 f45"/>
                <a:gd name="f83" fmla="*/ f65 1 f46"/>
                <a:gd name="f84" fmla="*/ f66 1 f46"/>
                <a:gd name="f85" fmla="*/ f67 1 f45"/>
                <a:gd name="f86" fmla="*/ f68 1 f46"/>
                <a:gd name="f87" fmla="*/ f69 1 f45"/>
                <a:gd name="f88" fmla="*/ f70 1 f45"/>
                <a:gd name="f89" fmla="*/ f71 1 f46"/>
                <a:gd name="f90" fmla="*/ f72 1 f45"/>
                <a:gd name="f91" fmla="*/ f73 1 f46"/>
                <a:gd name="f92" fmla="*/ f74 1 f46"/>
                <a:gd name="f93" fmla="*/ f75 1 f46"/>
                <a:gd name="f94" fmla="*/ f76 f36 1"/>
                <a:gd name="f95" fmla="*/ f77 f36 1"/>
                <a:gd name="f96" fmla="*/ f79 f37 1"/>
                <a:gd name="f97" fmla="*/ f78 f37 1"/>
                <a:gd name="f98" fmla="*/ f80 f36 1"/>
                <a:gd name="f99" fmla="*/ f81 f37 1"/>
                <a:gd name="f100" fmla="*/ f82 f36 1"/>
                <a:gd name="f101" fmla="*/ f83 f37 1"/>
                <a:gd name="f102" fmla="*/ f84 f37 1"/>
                <a:gd name="f103" fmla="*/ f85 f36 1"/>
                <a:gd name="f104" fmla="*/ f86 f37 1"/>
                <a:gd name="f105" fmla="*/ f87 f36 1"/>
                <a:gd name="f106" fmla="*/ f88 f36 1"/>
                <a:gd name="f107" fmla="*/ f89 f37 1"/>
                <a:gd name="f108" fmla="*/ f90 f36 1"/>
                <a:gd name="f109" fmla="*/ f91 f37 1"/>
                <a:gd name="f110" fmla="*/ f92 f37 1"/>
                <a:gd name="f111" fmla="*/ f93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8" y="f99"/>
                </a:cxn>
                <a:cxn ang="f61">
                  <a:pos x="f100" y="f101"/>
                </a:cxn>
                <a:cxn ang="f61">
                  <a:pos x="f100" y="f102"/>
                </a:cxn>
                <a:cxn ang="f61">
                  <a:pos x="f103" y="f104"/>
                </a:cxn>
                <a:cxn ang="f61">
                  <a:pos x="f105" y="f104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08" y="f109"/>
                </a:cxn>
                <a:cxn ang="f61">
                  <a:pos x="f108" y="f109"/>
                </a:cxn>
                <a:cxn ang="f61">
                  <a:pos x="f108" y="f110"/>
                </a:cxn>
                <a:cxn ang="f61">
                  <a:pos x="f108" y="f110"/>
                </a:cxn>
                <a:cxn ang="f61">
                  <a:pos x="f108" y="f111"/>
                </a:cxn>
              </a:cxnLst>
              <a:rect l="f94" t="f97" r="f95" b="f96"/>
              <a:pathLst>
                <a:path w="9951" h="102849">
                  <a:moveTo>
                    <a:pt x="f8" y="f5"/>
                  </a:moveTo>
                  <a:lnTo>
                    <a:pt x="f5" y="f9"/>
                  </a:lnTo>
                  <a:lnTo>
                    <a:pt x="f5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5" y="f16"/>
                    <a:pt x="f17" y="f16"/>
                    <a:pt x="f17" y="f16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28" y="f29"/>
                  </a:lnTo>
                  <a:lnTo>
                    <a:pt x="f28" y="f29"/>
                  </a:lnTo>
                  <a:cubicBezTo>
                    <a:pt x="f30" y="f31"/>
                    <a:pt x="f30" y="f32"/>
                    <a:pt x="f28" y="f33"/>
                  </a:cubicBezTo>
                  <a:lnTo>
                    <a:pt x="f28" y="f33"/>
                  </a:lnTo>
                  <a:lnTo>
                    <a:pt x="f28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6" name="Freeform: Shape 190">
              <a:extLst>
                <a:ext uri="{FF2B5EF4-FFF2-40B4-BE49-F238E27FC236}">
                  <a16:creationId xmlns:a16="http://schemas.microsoft.com/office/drawing/2014/main" id="{DB577F0C-9BBE-2D72-565F-37C758D2FB11}"/>
                </a:ext>
              </a:extLst>
            </p:cNvPr>
            <p:cNvSpPr/>
            <p:nvPr/>
          </p:nvSpPr>
          <p:spPr>
            <a:xfrm>
              <a:off x="0" y="0"/>
              <a:ext cx="12691" cy="1269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696"/>
                <a:gd name="f4" fmla="*/ f0 1 12696"/>
                <a:gd name="f5" fmla="*/ f1 1 12696"/>
                <a:gd name="f6" fmla="val f2"/>
                <a:gd name="f7" fmla="val f3"/>
                <a:gd name="f8" fmla="+- f7 0 f6"/>
                <a:gd name="f9" fmla="*/ f8 1 12696"/>
                <a:gd name="f10" fmla="*/ f6 1 f9"/>
                <a:gd name="f11" fmla="*/ f7 1 f9"/>
                <a:gd name="f12" fmla="*/ f10 f4 1"/>
                <a:gd name="f13" fmla="*/ f11 f4 1"/>
                <a:gd name="f14" fmla="*/ f11 f5 1"/>
                <a:gd name="f15" fmla="*/ f10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2" t="f15" r="f13" b="f14"/>
              <a:pathLst>
                <a:path w="12696" h="12696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7" name="Freeform: Shape 191">
              <a:extLst>
                <a:ext uri="{FF2B5EF4-FFF2-40B4-BE49-F238E27FC236}">
                  <a16:creationId xmlns:a16="http://schemas.microsoft.com/office/drawing/2014/main" id="{B1CE9E67-1913-CECC-3C2F-84BB7AE76B31}"/>
                </a:ext>
              </a:extLst>
            </p:cNvPr>
            <p:cNvSpPr/>
            <p:nvPr/>
          </p:nvSpPr>
          <p:spPr>
            <a:xfrm>
              <a:off x="6279340" y="35474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8" name="Freeform: Shape 192">
              <a:extLst>
                <a:ext uri="{FF2B5EF4-FFF2-40B4-BE49-F238E27FC236}">
                  <a16:creationId xmlns:a16="http://schemas.microsoft.com/office/drawing/2014/main" id="{1A407E0C-0728-7962-A66C-732BCC1B2611}"/>
                </a:ext>
              </a:extLst>
            </p:cNvPr>
            <p:cNvSpPr/>
            <p:nvPr/>
          </p:nvSpPr>
          <p:spPr>
            <a:xfrm>
              <a:off x="7865175" y="841659"/>
              <a:ext cx="10579" cy="106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76"/>
                <a:gd name="f7" fmla="val 106146"/>
                <a:gd name="f8" fmla="val 10538"/>
                <a:gd name="f9" fmla="val 102335"/>
                <a:gd name="f10" fmla="val 10589"/>
                <a:gd name="f11" fmla="val 102084"/>
                <a:gd name="f12" fmla="val 101825"/>
                <a:gd name="f13" fmla="val 101574"/>
                <a:gd name="f14" fmla="val 8761"/>
                <a:gd name="f15" fmla="val 1524"/>
                <a:gd name="f16" fmla="val 8278"/>
                <a:gd name="f17" fmla="val 1903"/>
                <a:gd name="f18" fmla="val 7707"/>
                <a:gd name="f19" fmla="val 2164"/>
                <a:gd name="f20" fmla="val 7110"/>
                <a:gd name="f21" fmla="val 2285"/>
                <a:gd name="f22" fmla="val 6526"/>
                <a:gd name="f23" fmla="val 2416"/>
                <a:gd name="f24" fmla="val 5917"/>
                <a:gd name="f25" fmla="val 5332"/>
                <a:gd name="f26" fmla="val 3682"/>
                <a:gd name="f27" fmla="val 1143"/>
                <a:gd name="f28" fmla="val 101193"/>
                <a:gd name="f29" fmla="val 139"/>
                <a:gd name="f30" fmla="val 104018"/>
                <a:gd name="f31" fmla="val 2501"/>
                <a:gd name="f32" fmla="val 106217"/>
                <a:gd name="f33" fmla="val 106144"/>
                <a:gd name="f34" fmla="val 6335"/>
                <a:gd name="f35" fmla="val 7313"/>
                <a:gd name="f36" fmla="val 105835"/>
                <a:gd name="f37" fmla="val 8125"/>
                <a:gd name="f38" fmla="val 105256"/>
                <a:gd name="f39" fmla="val 8849"/>
                <a:gd name="f40" fmla="val 104734"/>
                <a:gd name="f41" fmla="val 9408"/>
                <a:gd name="f42" fmla="val 104034"/>
                <a:gd name="f43" fmla="val 9776"/>
                <a:gd name="f44" fmla="val 103224"/>
                <a:gd name="f45" fmla="val 10119"/>
                <a:gd name="f46" fmla="val 103015"/>
                <a:gd name="f47" fmla="val 10386"/>
                <a:gd name="f48" fmla="val 102705"/>
                <a:gd name="f49" fmla="+- 0 0 -90"/>
                <a:gd name="f50" fmla="*/ f3 1 10576"/>
                <a:gd name="f51" fmla="*/ f4 1 106146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0576"/>
                <a:gd name="f60" fmla="*/ f56 1 106146"/>
                <a:gd name="f61" fmla="*/ 10538 f57 1"/>
                <a:gd name="f62" fmla="*/ 102335 f56 1"/>
                <a:gd name="f63" fmla="*/ 101574 f56 1"/>
                <a:gd name="f64" fmla="*/ 0 f56 1"/>
                <a:gd name="f65" fmla="*/ 8761 f57 1"/>
                <a:gd name="f66" fmla="*/ 1524 f56 1"/>
                <a:gd name="f67" fmla="*/ 7110 f57 1"/>
                <a:gd name="f68" fmla="*/ 2285 f56 1"/>
                <a:gd name="f69" fmla="*/ 5332 f57 1"/>
                <a:gd name="f70" fmla="*/ 3682 f57 1"/>
                <a:gd name="f71" fmla="*/ 0 f57 1"/>
                <a:gd name="f72" fmla="*/ 1143 f56 1"/>
                <a:gd name="f73" fmla="*/ 101193 f56 1"/>
                <a:gd name="f74" fmla="*/ 106144 f56 1"/>
                <a:gd name="f75" fmla="*/ 8125 f57 1"/>
                <a:gd name="f76" fmla="*/ 105256 f56 1"/>
                <a:gd name="f77" fmla="*/ 9776 f57 1"/>
                <a:gd name="f78" fmla="*/ 103224 f56 1"/>
                <a:gd name="f79" fmla="+- f58 0 f1"/>
                <a:gd name="f80" fmla="*/ f61 1 10576"/>
                <a:gd name="f81" fmla="*/ f62 1 106146"/>
                <a:gd name="f82" fmla="*/ f63 1 106146"/>
                <a:gd name="f83" fmla="*/ f64 1 106146"/>
                <a:gd name="f84" fmla="*/ f65 1 10576"/>
                <a:gd name="f85" fmla="*/ f66 1 106146"/>
                <a:gd name="f86" fmla="*/ f67 1 10576"/>
                <a:gd name="f87" fmla="*/ f68 1 106146"/>
                <a:gd name="f88" fmla="*/ f69 1 10576"/>
                <a:gd name="f89" fmla="*/ f70 1 10576"/>
                <a:gd name="f90" fmla="*/ f71 1 10576"/>
                <a:gd name="f91" fmla="*/ f72 1 106146"/>
                <a:gd name="f92" fmla="*/ f73 1 106146"/>
                <a:gd name="f93" fmla="*/ f74 1 106146"/>
                <a:gd name="f94" fmla="*/ f75 1 10576"/>
                <a:gd name="f95" fmla="*/ f76 1 106146"/>
                <a:gd name="f96" fmla="*/ f77 1 10576"/>
                <a:gd name="f97" fmla="*/ f78 1 106146"/>
                <a:gd name="f98" fmla="*/ f52 1 f59"/>
                <a:gd name="f99" fmla="*/ f53 1 f59"/>
                <a:gd name="f100" fmla="*/ f52 1 f60"/>
                <a:gd name="f101" fmla="*/ f54 1 f60"/>
                <a:gd name="f102" fmla="*/ f80 1 f59"/>
                <a:gd name="f103" fmla="*/ f81 1 f60"/>
                <a:gd name="f104" fmla="*/ f82 1 f60"/>
                <a:gd name="f105" fmla="*/ f83 1 f60"/>
                <a:gd name="f106" fmla="*/ f84 1 f59"/>
                <a:gd name="f107" fmla="*/ f85 1 f60"/>
                <a:gd name="f108" fmla="*/ f86 1 f59"/>
                <a:gd name="f109" fmla="*/ f87 1 f60"/>
                <a:gd name="f110" fmla="*/ f88 1 f59"/>
                <a:gd name="f111" fmla="*/ f89 1 f59"/>
                <a:gd name="f112" fmla="*/ f90 1 f59"/>
                <a:gd name="f113" fmla="*/ f91 1 f60"/>
                <a:gd name="f114" fmla="*/ f92 1 f60"/>
                <a:gd name="f115" fmla="*/ f93 1 f60"/>
                <a:gd name="f116" fmla="*/ f94 1 f59"/>
                <a:gd name="f117" fmla="*/ f95 1 f60"/>
                <a:gd name="f118" fmla="*/ f96 1 f59"/>
                <a:gd name="f119" fmla="*/ f97 1 f60"/>
                <a:gd name="f120" fmla="*/ f98 f50 1"/>
                <a:gd name="f121" fmla="*/ f99 f50 1"/>
                <a:gd name="f122" fmla="*/ f101 f51 1"/>
                <a:gd name="f123" fmla="*/ f100 f51 1"/>
                <a:gd name="f124" fmla="*/ f102 f50 1"/>
                <a:gd name="f125" fmla="*/ f103 f51 1"/>
                <a:gd name="f126" fmla="*/ f104 f51 1"/>
                <a:gd name="f127" fmla="*/ f105 f51 1"/>
                <a:gd name="f128" fmla="*/ f106 f50 1"/>
                <a:gd name="f129" fmla="*/ f107 f51 1"/>
                <a:gd name="f130" fmla="*/ f108 f50 1"/>
                <a:gd name="f131" fmla="*/ f109 f51 1"/>
                <a:gd name="f132" fmla="*/ f110 f50 1"/>
                <a:gd name="f133" fmla="*/ f111 f50 1"/>
                <a:gd name="f134" fmla="*/ f112 f50 1"/>
                <a:gd name="f135" fmla="*/ f113 f51 1"/>
                <a:gd name="f136" fmla="*/ f114 f51 1"/>
                <a:gd name="f137" fmla="*/ f115 f51 1"/>
                <a:gd name="f138" fmla="*/ f116 f50 1"/>
                <a:gd name="f139" fmla="*/ f117 f51 1"/>
                <a:gd name="f140" fmla="*/ f118 f50 1"/>
                <a:gd name="f141" fmla="*/ f119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4" y="f125"/>
                </a:cxn>
                <a:cxn ang="f79">
                  <a:pos x="f124" y="f126"/>
                </a:cxn>
                <a:cxn ang="f79">
                  <a:pos x="f124" y="f127"/>
                </a:cxn>
                <a:cxn ang="f79">
                  <a:pos x="f128" y="f129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31"/>
                </a:cxn>
                <a:cxn ang="f79">
                  <a:pos x="f133" y="f131"/>
                </a:cxn>
                <a:cxn ang="f79">
                  <a:pos x="f134" y="f135"/>
                </a:cxn>
                <a:cxn ang="f79">
                  <a:pos x="f134" y="f136"/>
                </a:cxn>
                <a:cxn ang="f79">
                  <a:pos x="f132" y="f137"/>
                </a:cxn>
                <a:cxn ang="f79">
                  <a:pos x="f138" y="f139"/>
                </a:cxn>
                <a:cxn ang="f79">
                  <a:pos x="f138" y="f139"/>
                </a:cxn>
                <a:cxn ang="f79">
                  <a:pos x="f138" y="f139"/>
                </a:cxn>
                <a:cxn ang="f79">
                  <a:pos x="f140" y="f141"/>
                </a:cxn>
                <a:cxn ang="f79">
                  <a:pos x="f124" y="f125"/>
                </a:cxn>
              </a:cxnLst>
              <a:rect l="f120" t="f123" r="f121" b="f122"/>
              <a:pathLst>
                <a:path w="10576" h="106146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5"/>
                  </a:lnTo>
                  <a:lnTo>
                    <a:pt x="f14" y="f15"/>
                  </a:lnTo>
                  <a:cubicBezTo>
                    <a:pt x="f14" y="f15"/>
                    <a:pt x="f14" y="f15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25" y="f21"/>
                  </a:cubicBezTo>
                  <a:lnTo>
                    <a:pt x="f26" y="f21"/>
                  </a:lnTo>
                  <a:lnTo>
                    <a:pt x="f5" y="f27"/>
                  </a:lnTo>
                  <a:lnTo>
                    <a:pt x="f5" y="f28"/>
                  </a:lnTo>
                  <a:cubicBezTo>
                    <a:pt x="f29" y="f30"/>
                    <a:pt x="f31" y="f32"/>
                    <a:pt x="f25" y="f33"/>
                  </a:cubicBezTo>
                  <a:cubicBezTo>
                    <a:pt x="f34" y="f33"/>
                    <a:pt x="f35" y="f36"/>
                    <a:pt x="f37" y="f38"/>
                  </a:cubicBezTo>
                  <a:lnTo>
                    <a:pt x="f37" y="f38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89" name="Freeform: Shape 193">
              <a:extLst>
                <a:ext uri="{FF2B5EF4-FFF2-40B4-BE49-F238E27FC236}">
                  <a16:creationId xmlns:a16="http://schemas.microsoft.com/office/drawing/2014/main" id="{E5FE9188-497D-1221-2F9E-44F3F3FD20BE}"/>
                </a:ext>
              </a:extLst>
            </p:cNvPr>
            <p:cNvSpPr/>
            <p:nvPr/>
          </p:nvSpPr>
          <p:spPr>
            <a:xfrm>
              <a:off x="6281123" y="35436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0" name="Freeform: Shape 194">
              <a:extLst>
                <a:ext uri="{FF2B5EF4-FFF2-40B4-BE49-F238E27FC236}">
                  <a16:creationId xmlns:a16="http://schemas.microsoft.com/office/drawing/2014/main" id="{96D01C9E-73F1-E1A2-3FA3-6C64F4F1ECED}"/>
                </a:ext>
              </a:extLst>
            </p:cNvPr>
            <p:cNvSpPr/>
            <p:nvPr/>
          </p:nvSpPr>
          <p:spPr>
            <a:xfrm>
              <a:off x="6278197" y="355454"/>
              <a:ext cx="1014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51"/>
                <a:gd name="f8" fmla="val 889"/>
                <a:gd name="f9" fmla="val 330"/>
                <a:gd name="f10" fmla="val -17"/>
                <a:gd name="f11" fmla="val 685"/>
                <a:gd name="f12" fmla="val 1016"/>
                <a:gd name="f13" fmla="+- 0 0 -90"/>
                <a:gd name="f14" fmla="*/ f3 1 1015"/>
                <a:gd name="f15" fmla="*/ f4 1 5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015"/>
                <a:gd name="f24" fmla="*/ f20 1 51"/>
                <a:gd name="f25" fmla="*/ 889 f21 1"/>
                <a:gd name="f26" fmla="*/ 51 f20 1"/>
                <a:gd name="f27" fmla="*/ 0 f21 1"/>
                <a:gd name="f28" fmla="*/ 1016 f21 1"/>
                <a:gd name="f29" fmla="+- f22 0 f1"/>
                <a:gd name="f30" fmla="*/ f25 1 1015"/>
                <a:gd name="f31" fmla="*/ f26 1 51"/>
                <a:gd name="f32" fmla="*/ f27 1 1015"/>
                <a:gd name="f33" fmla="*/ f28 1 1015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3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7"/>
                </a:cxn>
                <a:cxn ang="f29">
                  <a:pos x="f49" y="f47"/>
                </a:cxn>
              </a:cxnLst>
              <a:rect l="f42" t="f45" r="f43" b="f44"/>
              <a:pathLst>
                <a:path w="1015" h="51">
                  <a:moveTo>
                    <a:pt x="f8" y="f7"/>
                  </a:moveTo>
                  <a:lnTo>
                    <a:pt x="f5" y="f7"/>
                  </a:lnTo>
                  <a:cubicBezTo>
                    <a:pt x="f9" y="f10"/>
                    <a:pt x="f11" y="f10"/>
                    <a:pt x="f12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1" name="Freeform: Shape 195">
              <a:extLst>
                <a:ext uri="{FF2B5EF4-FFF2-40B4-BE49-F238E27FC236}">
                  <a16:creationId xmlns:a16="http://schemas.microsoft.com/office/drawing/2014/main" id="{9303684A-2F35-BBB5-C772-90CA65F47B53}"/>
                </a:ext>
              </a:extLst>
            </p:cNvPr>
            <p:cNvSpPr/>
            <p:nvPr/>
          </p:nvSpPr>
          <p:spPr>
            <a:xfrm>
              <a:off x="6282385" y="354613"/>
              <a:ext cx="1588120" cy="4897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8119"/>
                <a:gd name="f7" fmla="val 489712"/>
                <a:gd name="f8" fmla="val 1584564"/>
                <a:gd name="f9" fmla="val 481332"/>
                <a:gd name="f10" fmla="val 1586850"/>
                <a:gd name="f11" fmla="val 479428"/>
                <a:gd name="f12" fmla="val 635"/>
                <a:gd name="f13" fmla="val 902"/>
                <a:gd name="f14" fmla="val 95"/>
                <a:gd name="f15" fmla="val 1778"/>
                <a:gd name="f16" fmla="val 399"/>
                <a:gd name="f17" fmla="val 2540"/>
                <a:gd name="f18" fmla="val 889"/>
                <a:gd name="f19" fmla="val 4470"/>
                <a:gd name="f20" fmla="val 2518"/>
                <a:gd name="f21" fmla="val 4711"/>
                <a:gd name="f22" fmla="val 5401"/>
                <a:gd name="f23" fmla="val 3085"/>
                <a:gd name="f24" fmla="val 7330"/>
                <a:gd name="f25" fmla="val 2920"/>
                <a:gd name="f26" fmla="val 7525"/>
                <a:gd name="f27" fmla="val 2730"/>
                <a:gd name="f28" fmla="val 7707"/>
                <a:gd name="f29" fmla="val 7872"/>
                <a:gd name="f30" fmla="val 127"/>
                <a:gd name="f31" fmla="val 9903"/>
                <a:gd name="f32" fmla="val 4190"/>
                <a:gd name="f33" fmla="val 11046"/>
                <a:gd name="f34" fmla="val 1582787"/>
                <a:gd name="f35" fmla="val 488569"/>
                <a:gd name="f36" fmla="val 1586469"/>
                <a:gd name="f37" fmla="val 1586634"/>
                <a:gd name="f38" fmla="val 489734"/>
                <a:gd name="f39" fmla="val 1585212"/>
                <a:gd name="f40" fmla="val 489135"/>
                <a:gd name="f41" fmla="val 1584183"/>
                <a:gd name="f42" fmla="val 488061"/>
                <a:gd name="f43" fmla="val 1582419"/>
                <a:gd name="f44" fmla="val 486253"/>
                <a:gd name="f45" fmla="val 1582457"/>
                <a:gd name="f46" fmla="val 483360"/>
                <a:gd name="f47" fmla="val 1584272"/>
                <a:gd name="f48" fmla="val 481597"/>
                <a:gd name="f49" fmla="val 1584361"/>
                <a:gd name="f50" fmla="val 481505"/>
                <a:gd name="f51" fmla="val 1584462"/>
                <a:gd name="f52" fmla="val 481416"/>
                <a:gd name="f53" fmla="+- 0 0 -90"/>
                <a:gd name="f54" fmla="*/ f3 1 1588119"/>
                <a:gd name="f55" fmla="*/ f4 1 489712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588119"/>
                <a:gd name="f64" fmla="*/ f60 1 489712"/>
                <a:gd name="f65" fmla="*/ 1584564 f61 1"/>
                <a:gd name="f66" fmla="*/ 481332 f60 1"/>
                <a:gd name="f67" fmla="*/ 1586850 f61 1"/>
                <a:gd name="f68" fmla="*/ 479428 f60 1"/>
                <a:gd name="f69" fmla="*/ 635 f61 1"/>
                <a:gd name="f70" fmla="*/ 0 f60 1"/>
                <a:gd name="f71" fmla="*/ 0 f61 1"/>
                <a:gd name="f72" fmla="*/ 2540 f61 1"/>
                <a:gd name="f73" fmla="*/ 889 f60 1"/>
                <a:gd name="f74" fmla="*/ 3085 f61 1"/>
                <a:gd name="f75" fmla="*/ 7330 f60 1"/>
                <a:gd name="f76" fmla="*/ 7872 f60 1"/>
                <a:gd name="f77" fmla="*/ 127 f61 1"/>
                <a:gd name="f78" fmla="*/ 9903 f60 1"/>
                <a:gd name="f79" fmla="*/ 4190 f61 1"/>
                <a:gd name="f80" fmla="*/ 11046 f60 1"/>
                <a:gd name="f81" fmla="*/ 1582787 f61 1"/>
                <a:gd name="f82" fmla="*/ 488569 f60 1"/>
                <a:gd name="f83" fmla="*/ 1586469 f61 1"/>
                <a:gd name="f84" fmla="*/ 489712 f60 1"/>
                <a:gd name="f85" fmla="*/ 1588119 f61 1"/>
                <a:gd name="f86" fmla="*/ 1584183 f61 1"/>
                <a:gd name="f87" fmla="*/ 488061 f60 1"/>
                <a:gd name="f88" fmla="*/ 1584272 f61 1"/>
                <a:gd name="f89" fmla="*/ 481597 f60 1"/>
                <a:gd name="f90" fmla="+- f62 0 f1"/>
                <a:gd name="f91" fmla="*/ f65 1 1588119"/>
                <a:gd name="f92" fmla="*/ f66 1 489712"/>
                <a:gd name="f93" fmla="*/ f67 1 1588119"/>
                <a:gd name="f94" fmla="*/ f68 1 489712"/>
                <a:gd name="f95" fmla="*/ f69 1 1588119"/>
                <a:gd name="f96" fmla="*/ f70 1 489712"/>
                <a:gd name="f97" fmla="*/ f71 1 1588119"/>
                <a:gd name="f98" fmla="*/ f72 1 1588119"/>
                <a:gd name="f99" fmla="*/ f73 1 489712"/>
                <a:gd name="f100" fmla="*/ f74 1 1588119"/>
                <a:gd name="f101" fmla="*/ f75 1 489712"/>
                <a:gd name="f102" fmla="*/ f76 1 489712"/>
                <a:gd name="f103" fmla="*/ f77 1 1588119"/>
                <a:gd name="f104" fmla="*/ f78 1 489712"/>
                <a:gd name="f105" fmla="*/ f79 1 1588119"/>
                <a:gd name="f106" fmla="*/ f80 1 489712"/>
                <a:gd name="f107" fmla="*/ f81 1 1588119"/>
                <a:gd name="f108" fmla="*/ f82 1 489712"/>
                <a:gd name="f109" fmla="*/ f83 1 1588119"/>
                <a:gd name="f110" fmla="*/ f84 1 489712"/>
                <a:gd name="f111" fmla="*/ f85 1 1588119"/>
                <a:gd name="f112" fmla="*/ f86 1 1588119"/>
                <a:gd name="f113" fmla="*/ f87 1 489712"/>
                <a:gd name="f114" fmla="*/ f88 1 1588119"/>
                <a:gd name="f115" fmla="*/ f89 1 489712"/>
                <a:gd name="f116" fmla="*/ f56 1 f63"/>
                <a:gd name="f117" fmla="*/ f57 1 f63"/>
                <a:gd name="f118" fmla="*/ f56 1 f64"/>
                <a:gd name="f119" fmla="*/ f58 1 f64"/>
                <a:gd name="f120" fmla="*/ f91 1 f63"/>
                <a:gd name="f121" fmla="*/ f92 1 f64"/>
                <a:gd name="f122" fmla="*/ f93 1 f63"/>
                <a:gd name="f123" fmla="*/ f94 1 f64"/>
                <a:gd name="f124" fmla="*/ f95 1 f63"/>
                <a:gd name="f125" fmla="*/ f96 1 f64"/>
                <a:gd name="f126" fmla="*/ f97 1 f63"/>
                <a:gd name="f127" fmla="*/ f98 1 f63"/>
                <a:gd name="f128" fmla="*/ f99 1 f64"/>
                <a:gd name="f129" fmla="*/ f100 1 f63"/>
                <a:gd name="f130" fmla="*/ f101 1 f64"/>
                <a:gd name="f131" fmla="*/ f102 1 f64"/>
                <a:gd name="f132" fmla="*/ f103 1 f63"/>
                <a:gd name="f133" fmla="*/ f104 1 f64"/>
                <a:gd name="f134" fmla="*/ f105 1 f63"/>
                <a:gd name="f135" fmla="*/ f106 1 f64"/>
                <a:gd name="f136" fmla="*/ f107 1 f63"/>
                <a:gd name="f137" fmla="*/ f108 1 f64"/>
                <a:gd name="f138" fmla="*/ f109 1 f63"/>
                <a:gd name="f139" fmla="*/ f110 1 f64"/>
                <a:gd name="f140" fmla="*/ f111 1 f63"/>
                <a:gd name="f141" fmla="*/ f112 1 f63"/>
                <a:gd name="f142" fmla="*/ f113 1 f64"/>
                <a:gd name="f143" fmla="*/ f114 1 f63"/>
                <a:gd name="f144" fmla="*/ f115 1 f64"/>
                <a:gd name="f145" fmla="*/ f116 f54 1"/>
                <a:gd name="f146" fmla="*/ f117 f54 1"/>
                <a:gd name="f147" fmla="*/ f119 f55 1"/>
                <a:gd name="f148" fmla="*/ f118 f55 1"/>
                <a:gd name="f149" fmla="*/ f120 f54 1"/>
                <a:gd name="f150" fmla="*/ f121 f55 1"/>
                <a:gd name="f151" fmla="*/ f122 f54 1"/>
                <a:gd name="f152" fmla="*/ f123 f55 1"/>
                <a:gd name="f153" fmla="*/ f124 f54 1"/>
                <a:gd name="f154" fmla="*/ f125 f55 1"/>
                <a:gd name="f155" fmla="*/ f126 f54 1"/>
                <a:gd name="f156" fmla="*/ f127 f54 1"/>
                <a:gd name="f157" fmla="*/ f128 f55 1"/>
                <a:gd name="f158" fmla="*/ f129 f54 1"/>
                <a:gd name="f159" fmla="*/ f130 f55 1"/>
                <a:gd name="f160" fmla="*/ f131 f55 1"/>
                <a:gd name="f161" fmla="*/ f132 f54 1"/>
                <a:gd name="f162" fmla="*/ f133 f55 1"/>
                <a:gd name="f163" fmla="*/ f134 f54 1"/>
                <a:gd name="f164" fmla="*/ f135 f55 1"/>
                <a:gd name="f165" fmla="*/ f136 f54 1"/>
                <a:gd name="f166" fmla="*/ f137 f55 1"/>
                <a:gd name="f167" fmla="*/ f138 f54 1"/>
                <a:gd name="f168" fmla="*/ f139 f55 1"/>
                <a:gd name="f169" fmla="*/ f140 f54 1"/>
                <a:gd name="f170" fmla="*/ f141 f54 1"/>
                <a:gd name="f171" fmla="*/ f142 f55 1"/>
                <a:gd name="f172" fmla="*/ f143 f54 1"/>
                <a:gd name="f173" fmla="*/ f144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9" y="f150"/>
                </a:cxn>
                <a:cxn ang="f90">
                  <a:pos x="f151" y="f152"/>
                </a:cxn>
                <a:cxn ang="f90">
                  <a:pos x="f153" y="f154"/>
                </a:cxn>
                <a:cxn ang="f90">
                  <a:pos x="f155" y="f154"/>
                </a:cxn>
                <a:cxn ang="f90">
                  <a:pos x="f156" y="f157"/>
                </a:cxn>
                <a:cxn ang="f90">
                  <a:pos x="f158" y="f159"/>
                </a:cxn>
                <a:cxn ang="f90">
                  <a:pos x="f156" y="f160"/>
                </a:cxn>
                <a:cxn ang="f90">
                  <a:pos x="f161" y="f162"/>
                </a:cxn>
                <a:cxn ang="f90">
                  <a:pos x="f163" y="f164"/>
                </a:cxn>
                <a:cxn ang="f90">
                  <a:pos x="f165" y="f166"/>
                </a:cxn>
                <a:cxn ang="f90">
                  <a:pos x="f167" y="f168"/>
                </a:cxn>
                <a:cxn ang="f90">
                  <a:pos x="f169" y="f168"/>
                </a:cxn>
                <a:cxn ang="f90">
                  <a:pos x="f170" y="f171"/>
                </a:cxn>
                <a:cxn ang="f90">
                  <a:pos x="f172" y="f173"/>
                </a:cxn>
                <a:cxn ang="f90">
                  <a:pos x="f149" y="f150"/>
                </a:cxn>
              </a:cxnLst>
              <a:rect l="f145" t="f148" r="f146" b="f147"/>
              <a:pathLst>
                <a:path w="1588119" h="489712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5" y="f5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17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6" y="f7"/>
                  </a:lnTo>
                  <a:lnTo>
                    <a:pt x="f6" y="f7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2" name="Freeform: Shape 196">
              <a:extLst>
                <a:ext uri="{FF2B5EF4-FFF2-40B4-BE49-F238E27FC236}">
                  <a16:creationId xmlns:a16="http://schemas.microsoft.com/office/drawing/2014/main" id="{199FD884-AEF2-A57D-AB55-BCDD332547DE}"/>
                </a:ext>
              </a:extLst>
            </p:cNvPr>
            <p:cNvSpPr/>
            <p:nvPr/>
          </p:nvSpPr>
          <p:spPr>
            <a:xfrm>
              <a:off x="8011698" y="72688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3" name="Freeform: Shape 197">
              <a:extLst>
                <a:ext uri="{FF2B5EF4-FFF2-40B4-BE49-F238E27FC236}">
                  <a16:creationId xmlns:a16="http://schemas.microsoft.com/office/drawing/2014/main" id="{20BFC632-4A43-0B05-3750-D18C0E14B567}"/>
                </a:ext>
              </a:extLst>
            </p:cNvPr>
            <p:cNvSpPr/>
            <p:nvPr/>
          </p:nvSpPr>
          <p:spPr>
            <a:xfrm>
              <a:off x="8001923" y="728411"/>
              <a:ext cx="10415" cy="1079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11"/>
                <a:gd name="f7" fmla="val 107928"/>
                <a:gd name="f8" fmla="val 1143"/>
                <a:gd name="f9" fmla="val 10183"/>
                <a:gd name="f10" fmla="val 1924"/>
                <a:gd name="f11" fmla="val 9688"/>
                <a:gd name="f12" fmla="val 2598"/>
                <a:gd name="f13" fmla="val 9015"/>
                <a:gd name="f14" fmla="val 3047"/>
                <a:gd name="f15" fmla="val 102970"/>
                <a:gd name="f16" fmla="val 140"/>
                <a:gd name="f17" fmla="val 105842"/>
                <a:gd name="f18" fmla="val 2577"/>
                <a:gd name="f19" fmla="val 108059"/>
                <a:gd name="f20" fmla="val 5447"/>
                <a:gd name="f21" fmla="val 107922"/>
                <a:gd name="f22" fmla="val 5460"/>
                <a:gd name="f23" fmla="val 6819"/>
                <a:gd name="f24" fmla="val 107919"/>
                <a:gd name="f25" fmla="val 8126"/>
                <a:gd name="f26" fmla="val 107423"/>
                <a:gd name="f27" fmla="val 9142"/>
                <a:gd name="f28" fmla="val 106525"/>
                <a:gd name="f29" fmla="val 9904"/>
                <a:gd name="f30" fmla="val 105637"/>
                <a:gd name="f31" fmla="val 9967"/>
                <a:gd name="f32" fmla="val 105387"/>
                <a:gd name="f33" fmla="val 105125"/>
                <a:gd name="f34" fmla="val 104875"/>
                <a:gd name="f35" fmla="val 104496"/>
                <a:gd name="f36" fmla="val 104110"/>
                <a:gd name="f37" fmla="val 103732"/>
                <a:gd name="f38" fmla="val 762"/>
                <a:gd name="f39" fmla="+- 0 0 -90"/>
                <a:gd name="f40" fmla="*/ f3 1 10411"/>
                <a:gd name="f41" fmla="*/ f4 1 107928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0411"/>
                <a:gd name="f50" fmla="*/ f46 1 107928"/>
                <a:gd name="f51" fmla="*/ 10411 f47 1"/>
                <a:gd name="f52" fmla="*/ 1143 f46 1"/>
                <a:gd name="f53" fmla="*/ 9015 f47 1"/>
                <a:gd name="f54" fmla="*/ 3047 f46 1"/>
                <a:gd name="f55" fmla="*/ 0 f47 1"/>
                <a:gd name="f56" fmla="*/ 10411 f46 1"/>
                <a:gd name="f57" fmla="*/ 102970 f46 1"/>
                <a:gd name="f58" fmla="*/ 5447 f47 1"/>
                <a:gd name="f59" fmla="*/ 107922 f46 1"/>
                <a:gd name="f60" fmla="*/ 5460 f47 1"/>
                <a:gd name="f61" fmla="*/ 9142 f47 1"/>
                <a:gd name="f62" fmla="*/ 106525 f46 1"/>
                <a:gd name="f63" fmla="*/ 9904 f47 1"/>
                <a:gd name="f64" fmla="*/ 105637 f46 1"/>
                <a:gd name="f65" fmla="*/ 104875 f46 1"/>
                <a:gd name="f66" fmla="*/ 103732 f46 1"/>
                <a:gd name="f67" fmla="*/ 0 f46 1"/>
                <a:gd name="f68" fmla="+- f48 0 f1"/>
                <a:gd name="f69" fmla="*/ f51 1 10411"/>
                <a:gd name="f70" fmla="*/ f52 1 107928"/>
                <a:gd name="f71" fmla="*/ f53 1 10411"/>
                <a:gd name="f72" fmla="*/ f54 1 107928"/>
                <a:gd name="f73" fmla="*/ f55 1 10411"/>
                <a:gd name="f74" fmla="*/ f56 1 107928"/>
                <a:gd name="f75" fmla="*/ f57 1 107928"/>
                <a:gd name="f76" fmla="*/ f58 1 10411"/>
                <a:gd name="f77" fmla="*/ f59 1 107928"/>
                <a:gd name="f78" fmla="*/ f60 1 10411"/>
                <a:gd name="f79" fmla="*/ f61 1 10411"/>
                <a:gd name="f80" fmla="*/ f62 1 107928"/>
                <a:gd name="f81" fmla="*/ f63 1 10411"/>
                <a:gd name="f82" fmla="*/ f64 1 107928"/>
                <a:gd name="f83" fmla="*/ f65 1 107928"/>
                <a:gd name="f84" fmla="*/ f66 1 107928"/>
                <a:gd name="f85" fmla="*/ f67 1 107928"/>
                <a:gd name="f86" fmla="*/ f42 1 f49"/>
                <a:gd name="f87" fmla="*/ f43 1 f49"/>
                <a:gd name="f88" fmla="*/ f42 1 f50"/>
                <a:gd name="f89" fmla="*/ f44 1 f50"/>
                <a:gd name="f90" fmla="*/ f69 1 f49"/>
                <a:gd name="f91" fmla="*/ f70 1 f50"/>
                <a:gd name="f92" fmla="*/ f71 1 f49"/>
                <a:gd name="f93" fmla="*/ f72 1 f50"/>
                <a:gd name="f94" fmla="*/ f73 1 f49"/>
                <a:gd name="f95" fmla="*/ f74 1 f50"/>
                <a:gd name="f96" fmla="*/ f75 1 f50"/>
                <a:gd name="f97" fmla="*/ f76 1 f49"/>
                <a:gd name="f98" fmla="*/ f77 1 f50"/>
                <a:gd name="f99" fmla="*/ f78 1 f49"/>
                <a:gd name="f100" fmla="*/ f79 1 f49"/>
                <a:gd name="f101" fmla="*/ f80 1 f50"/>
                <a:gd name="f102" fmla="*/ f81 1 f49"/>
                <a:gd name="f103" fmla="*/ f82 1 f50"/>
                <a:gd name="f104" fmla="*/ f83 1 f50"/>
                <a:gd name="f105" fmla="*/ f84 1 f50"/>
                <a:gd name="f106" fmla="*/ f85 1 f50"/>
                <a:gd name="f107" fmla="*/ f86 f40 1"/>
                <a:gd name="f108" fmla="*/ f87 f40 1"/>
                <a:gd name="f109" fmla="*/ f89 f41 1"/>
                <a:gd name="f110" fmla="*/ f88 f41 1"/>
                <a:gd name="f111" fmla="*/ f90 f40 1"/>
                <a:gd name="f112" fmla="*/ f91 f41 1"/>
                <a:gd name="f113" fmla="*/ f92 f40 1"/>
                <a:gd name="f114" fmla="*/ f93 f41 1"/>
                <a:gd name="f115" fmla="*/ f94 f40 1"/>
                <a:gd name="f116" fmla="*/ f95 f41 1"/>
                <a:gd name="f117" fmla="*/ f96 f41 1"/>
                <a:gd name="f118" fmla="*/ f97 f40 1"/>
                <a:gd name="f119" fmla="*/ f98 f41 1"/>
                <a:gd name="f120" fmla="*/ f99 f40 1"/>
                <a:gd name="f121" fmla="*/ f100 f40 1"/>
                <a:gd name="f122" fmla="*/ f101 f41 1"/>
                <a:gd name="f123" fmla="*/ f102 f40 1"/>
                <a:gd name="f124" fmla="*/ f103 f41 1"/>
                <a:gd name="f125" fmla="*/ f104 f41 1"/>
                <a:gd name="f126" fmla="*/ f105 f41 1"/>
                <a:gd name="f127" fmla="*/ f106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1" y="f112"/>
                </a:cxn>
                <a:cxn ang="f68">
                  <a:pos x="f111" y="f112"/>
                </a:cxn>
                <a:cxn ang="f68">
                  <a:pos x="f113" y="f114"/>
                </a:cxn>
                <a:cxn ang="f68">
                  <a:pos x="f115" y="f116"/>
                </a:cxn>
                <a:cxn ang="f68">
                  <a:pos x="f115" y="f117"/>
                </a:cxn>
                <a:cxn ang="f68">
                  <a:pos x="f118" y="f119"/>
                </a:cxn>
                <a:cxn ang="f68">
                  <a:pos x="f120" y="f119"/>
                </a:cxn>
                <a:cxn ang="f68">
                  <a:pos x="f121" y="f122"/>
                </a:cxn>
                <a:cxn ang="f68">
                  <a:pos x="f123" y="f124"/>
                </a:cxn>
                <a:cxn ang="f68">
                  <a:pos x="f123" y="f124"/>
                </a:cxn>
                <a:cxn ang="f68">
                  <a:pos x="f123" y="f125"/>
                </a:cxn>
                <a:cxn ang="f68">
                  <a:pos x="f123" y="f126"/>
                </a:cxn>
                <a:cxn ang="f68">
                  <a:pos x="f123" y="f126"/>
                </a:cxn>
                <a:cxn ang="f68">
                  <a:pos x="f123" y="f127"/>
                </a:cxn>
                <a:cxn ang="f68">
                  <a:pos x="f123" y="f127"/>
                </a:cxn>
                <a:cxn ang="f68">
                  <a:pos x="f111" y="f112"/>
                </a:cxn>
              </a:cxnLst>
              <a:rect l="f107" t="f110" r="f108" b="f109"/>
              <a:pathLst>
                <a:path w="10411" h="107928">
                  <a:moveTo>
                    <a:pt x="f6" y="f8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5" y="f6"/>
                  </a:lnTo>
                  <a:lnTo>
                    <a:pt x="f5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2" y="f21"/>
                    <a:pt x="f22" y="f21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lnTo>
                    <a:pt x="f29" y="f30"/>
                  </a:lnTo>
                  <a:cubicBezTo>
                    <a:pt x="f31" y="f32"/>
                    <a:pt x="f31" y="f33"/>
                    <a:pt x="f29" y="f34"/>
                  </a:cubicBezTo>
                  <a:cubicBezTo>
                    <a:pt x="f31" y="f35"/>
                    <a:pt x="f31" y="f36"/>
                    <a:pt x="f29" y="f37"/>
                  </a:cubicBezTo>
                  <a:lnTo>
                    <a:pt x="f29" y="f37"/>
                  </a:lnTo>
                  <a:lnTo>
                    <a:pt x="f29" y="f5"/>
                  </a:lnTo>
                  <a:lnTo>
                    <a:pt x="f29" y="f5"/>
                  </a:lnTo>
                  <a:cubicBezTo>
                    <a:pt x="f29" y="f5"/>
                    <a:pt x="f6" y="f3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4" name="Freeform: Shape 198">
              <a:extLst>
                <a:ext uri="{FF2B5EF4-FFF2-40B4-BE49-F238E27FC236}">
                  <a16:creationId xmlns:a16="http://schemas.microsoft.com/office/drawing/2014/main" id="{2BFE8BD5-5F0B-82CC-E7F6-950DC8438094}"/>
                </a:ext>
              </a:extLst>
            </p:cNvPr>
            <p:cNvSpPr/>
            <p:nvPr/>
          </p:nvSpPr>
          <p:spPr>
            <a:xfrm>
              <a:off x="8009284" y="72371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5" name="Freeform: Shape 199">
              <a:extLst>
                <a:ext uri="{FF2B5EF4-FFF2-40B4-BE49-F238E27FC236}">
                  <a16:creationId xmlns:a16="http://schemas.microsoft.com/office/drawing/2014/main" id="{B92C5C68-1B14-4127-F677-51B6C00A279B}"/>
                </a:ext>
              </a:extLst>
            </p:cNvPr>
            <p:cNvSpPr/>
            <p:nvPr/>
          </p:nvSpPr>
          <p:spPr>
            <a:xfrm>
              <a:off x="8011698" y="72523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6" name="Freeform: Shape 200">
              <a:extLst>
                <a:ext uri="{FF2B5EF4-FFF2-40B4-BE49-F238E27FC236}">
                  <a16:creationId xmlns:a16="http://schemas.microsoft.com/office/drawing/2014/main" id="{E8FDF810-1D86-C24A-BEFA-EBA3F78D929E}"/>
                </a:ext>
              </a:extLst>
            </p:cNvPr>
            <p:cNvSpPr/>
            <p:nvPr/>
          </p:nvSpPr>
          <p:spPr>
            <a:xfrm>
              <a:off x="7865330" y="731455"/>
              <a:ext cx="146870" cy="1132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873"/>
                <a:gd name="f7" fmla="val 113225"/>
                <a:gd name="f8" fmla="val 1622"/>
                <a:gd name="f9" fmla="val 104494"/>
                <a:gd name="f10" fmla="val -308"/>
                <a:gd name="f11" fmla="val 106123"/>
                <a:gd name="f12" fmla="val -549"/>
                <a:gd name="f13" fmla="val 109006"/>
                <a:gd name="f14" fmla="val 1077"/>
                <a:gd name="f15" fmla="val 110935"/>
                <a:gd name="f16" fmla="val 1242"/>
                <a:gd name="f17" fmla="val 111130"/>
                <a:gd name="f18" fmla="val 1432"/>
                <a:gd name="f19" fmla="val 111312"/>
                <a:gd name="f20" fmla="val 111477"/>
                <a:gd name="f21" fmla="val 2651"/>
                <a:gd name="f22" fmla="val 112551"/>
                <a:gd name="f23" fmla="val 4073"/>
                <a:gd name="f24" fmla="val 113149"/>
                <a:gd name="f25" fmla="val 5558"/>
                <a:gd name="f26" fmla="val 113128"/>
                <a:gd name="f27" fmla="val 6142"/>
                <a:gd name="f28" fmla="val 113258"/>
                <a:gd name="f29" fmla="val 6752"/>
                <a:gd name="f30" fmla="val 7336"/>
                <a:gd name="f31" fmla="val 7933"/>
                <a:gd name="f32" fmla="val 113006"/>
                <a:gd name="f33" fmla="val 8504"/>
                <a:gd name="f34" fmla="val 112745"/>
                <a:gd name="f35" fmla="val 8986"/>
                <a:gd name="f36" fmla="val 112366"/>
                <a:gd name="f37" fmla="val 10764"/>
                <a:gd name="f38" fmla="val 110842"/>
                <a:gd name="f39" fmla="val 136462"/>
                <a:gd name="f40" fmla="val 9269"/>
                <a:gd name="f41" fmla="val 145477"/>
                <a:gd name="f42" fmla="val 1904"/>
                <a:gd name="f43" fmla="val 146150"/>
                <a:gd name="f44" fmla="val 1455"/>
                <a:gd name="f45" fmla="val 146645"/>
                <a:gd name="f46" fmla="val 780"/>
                <a:gd name="f47" fmla="val 146874"/>
                <a:gd name="f48" fmla="val 146011"/>
                <a:gd name="f49" fmla="val 1955"/>
                <a:gd name="f50" fmla="val 144055"/>
                <a:gd name="f51" fmla="val 3205"/>
                <a:gd name="f52" fmla="val 141923"/>
                <a:gd name="f53" fmla="val 3174"/>
                <a:gd name="f54" fmla="val 141338"/>
                <a:gd name="f55" fmla="val 3297"/>
                <a:gd name="f56" fmla="val 140729"/>
                <a:gd name="f57" fmla="val 140145"/>
                <a:gd name="f58" fmla="val 131384"/>
                <a:gd name="f59" fmla="val 508"/>
                <a:gd name="f60" fmla="val 4416"/>
                <a:gd name="f61" fmla="val 103986"/>
                <a:gd name="f62" fmla="+- 0 0 -90"/>
                <a:gd name="f63" fmla="*/ f3 1 146873"/>
                <a:gd name="f64" fmla="*/ f4 1 113225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146873"/>
                <a:gd name="f73" fmla="*/ f69 1 113225"/>
                <a:gd name="f74" fmla="*/ 1622 f70 1"/>
                <a:gd name="f75" fmla="*/ 104494 f69 1"/>
                <a:gd name="f76" fmla="*/ 1077 f70 1"/>
                <a:gd name="f77" fmla="*/ 110935 f69 1"/>
                <a:gd name="f78" fmla="*/ 111477 f69 1"/>
                <a:gd name="f79" fmla="*/ 5558 f70 1"/>
                <a:gd name="f80" fmla="*/ 113128 f69 1"/>
                <a:gd name="f81" fmla="*/ 7336 f70 1"/>
                <a:gd name="f82" fmla="*/ 8986 f70 1"/>
                <a:gd name="f83" fmla="*/ 112366 f69 1"/>
                <a:gd name="f84" fmla="*/ 10764 f70 1"/>
                <a:gd name="f85" fmla="*/ 110842 f69 1"/>
                <a:gd name="f86" fmla="*/ 136462 f70 1"/>
                <a:gd name="f87" fmla="*/ 9269 f69 1"/>
                <a:gd name="f88" fmla="*/ 145477 f70 1"/>
                <a:gd name="f89" fmla="*/ 1904 f69 1"/>
                <a:gd name="f90" fmla="*/ 146874 f70 1"/>
                <a:gd name="f91" fmla="*/ 0 f69 1"/>
                <a:gd name="f92" fmla="*/ 141923 f70 1"/>
                <a:gd name="f93" fmla="*/ 3174 f69 1"/>
                <a:gd name="f94" fmla="*/ 140145 f70 1"/>
                <a:gd name="f95" fmla="*/ 131384 f70 1"/>
                <a:gd name="f96" fmla="*/ 508 f69 1"/>
                <a:gd name="f97" fmla="*/ 4416 f70 1"/>
                <a:gd name="f98" fmla="*/ 103986 f69 1"/>
                <a:gd name="f99" fmla="+- f71 0 f1"/>
                <a:gd name="f100" fmla="*/ f74 1 146873"/>
                <a:gd name="f101" fmla="*/ f75 1 113225"/>
                <a:gd name="f102" fmla="*/ f76 1 146873"/>
                <a:gd name="f103" fmla="*/ f77 1 113225"/>
                <a:gd name="f104" fmla="*/ f78 1 113225"/>
                <a:gd name="f105" fmla="*/ f79 1 146873"/>
                <a:gd name="f106" fmla="*/ f80 1 113225"/>
                <a:gd name="f107" fmla="*/ f81 1 146873"/>
                <a:gd name="f108" fmla="*/ f82 1 146873"/>
                <a:gd name="f109" fmla="*/ f83 1 113225"/>
                <a:gd name="f110" fmla="*/ f84 1 146873"/>
                <a:gd name="f111" fmla="*/ f85 1 113225"/>
                <a:gd name="f112" fmla="*/ f86 1 146873"/>
                <a:gd name="f113" fmla="*/ f87 1 113225"/>
                <a:gd name="f114" fmla="*/ f88 1 146873"/>
                <a:gd name="f115" fmla="*/ f89 1 113225"/>
                <a:gd name="f116" fmla="*/ f90 1 146873"/>
                <a:gd name="f117" fmla="*/ f91 1 113225"/>
                <a:gd name="f118" fmla="*/ f92 1 146873"/>
                <a:gd name="f119" fmla="*/ f93 1 113225"/>
                <a:gd name="f120" fmla="*/ f94 1 146873"/>
                <a:gd name="f121" fmla="*/ f95 1 146873"/>
                <a:gd name="f122" fmla="*/ f96 1 113225"/>
                <a:gd name="f123" fmla="*/ f97 1 146873"/>
                <a:gd name="f124" fmla="*/ f98 1 113225"/>
                <a:gd name="f125" fmla="*/ f65 1 f72"/>
                <a:gd name="f126" fmla="*/ f66 1 f72"/>
                <a:gd name="f127" fmla="*/ f65 1 f73"/>
                <a:gd name="f128" fmla="*/ f67 1 f73"/>
                <a:gd name="f129" fmla="*/ f100 1 f72"/>
                <a:gd name="f130" fmla="*/ f101 1 f73"/>
                <a:gd name="f131" fmla="*/ f102 1 f72"/>
                <a:gd name="f132" fmla="*/ f103 1 f73"/>
                <a:gd name="f133" fmla="*/ f104 1 f73"/>
                <a:gd name="f134" fmla="*/ f105 1 f72"/>
                <a:gd name="f135" fmla="*/ f106 1 f73"/>
                <a:gd name="f136" fmla="*/ f107 1 f72"/>
                <a:gd name="f137" fmla="*/ f108 1 f72"/>
                <a:gd name="f138" fmla="*/ f109 1 f73"/>
                <a:gd name="f139" fmla="*/ f110 1 f72"/>
                <a:gd name="f140" fmla="*/ f111 1 f73"/>
                <a:gd name="f141" fmla="*/ f112 1 f72"/>
                <a:gd name="f142" fmla="*/ f113 1 f73"/>
                <a:gd name="f143" fmla="*/ f114 1 f72"/>
                <a:gd name="f144" fmla="*/ f115 1 f73"/>
                <a:gd name="f145" fmla="*/ f116 1 f72"/>
                <a:gd name="f146" fmla="*/ f117 1 f73"/>
                <a:gd name="f147" fmla="*/ f118 1 f72"/>
                <a:gd name="f148" fmla="*/ f119 1 f73"/>
                <a:gd name="f149" fmla="*/ f120 1 f72"/>
                <a:gd name="f150" fmla="*/ f121 1 f72"/>
                <a:gd name="f151" fmla="*/ f122 1 f73"/>
                <a:gd name="f152" fmla="*/ f123 1 f72"/>
                <a:gd name="f153" fmla="*/ f124 1 f73"/>
                <a:gd name="f154" fmla="*/ f125 f63 1"/>
                <a:gd name="f155" fmla="*/ f126 f63 1"/>
                <a:gd name="f156" fmla="*/ f128 f64 1"/>
                <a:gd name="f157" fmla="*/ f127 f64 1"/>
                <a:gd name="f158" fmla="*/ f129 f63 1"/>
                <a:gd name="f159" fmla="*/ f130 f64 1"/>
                <a:gd name="f160" fmla="*/ f131 f63 1"/>
                <a:gd name="f161" fmla="*/ f132 f64 1"/>
                <a:gd name="f162" fmla="*/ f133 f64 1"/>
                <a:gd name="f163" fmla="*/ f134 f63 1"/>
                <a:gd name="f164" fmla="*/ f135 f64 1"/>
                <a:gd name="f165" fmla="*/ f136 f63 1"/>
                <a:gd name="f166" fmla="*/ f137 f63 1"/>
                <a:gd name="f167" fmla="*/ f138 f64 1"/>
                <a:gd name="f168" fmla="*/ f139 f63 1"/>
                <a:gd name="f169" fmla="*/ f140 f64 1"/>
                <a:gd name="f170" fmla="*/ f141 f63 1"/>
                <a:gd name="f171" fmla="*/ f142 f64 1"/>
                <a:gd name="f172" fmla="*/ f143 f63 1"/>
                <a:gd name="f173" fmla="*/ f144 f64 1"/>
                <a:gd name="f174" fmla="*/ f145 f63 1"/>
                <a:gd name="f175" fmla="*/ f146 f64 1"/>
                <a:gd name="f176" fmla="*/ f147 f63 1"/>
                <a:gd name="f177" fmla="*/ f148 f64 1"/>
                <a:gd name="f178" fmla="*/ f149 f63 1"/>
                <a:gd name="f179" fmla="*/ f150 f63 1"/>
                <a:gd name="f180" fmla="*/ f151 f64 1"/>
                <a:gd name="f181" fmla="*/ f152 f63 1"/>
                <a:gd name="f182" fmla="*/ f153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58" y="f159"/>
                </a:cxn>
                <a:cxn ang="f99">
                  <a:pos x="f160" y="f161"/>
                </a:cxn>
                <a:cxn ang="f99">
                  <a:pos x="f158" y="f162"/>
                </a:cxn>
                <a:cxn ang="f99">
                  <a:pos x="f163" y="f164"/>
                </a:cxn>
                <a:cxn ang="f99">
                  <a:pos x="f165" y="f164"/>
                </a:cxn>
                <a:cxn ang="f99">
                  <a:pos x="f166" y="f167"/>
                </a:cxn>
                <a:cxn ang="f99">
                  <a:pos x="f166" y="f167"/>
                </a:cxn>
                <a:cxn ang="f99">
                  <a:pos x="f168" y="f169"/>
                </a:cxn>
                <a:cxn ang="f99">
                  <a:pos x="f170" y="f171"/>
                </a:cxn>
                <a:cxn ang="f99">
                  <a:pos x="f172" y="f173"/>
                </a:cxn>
                <a:cxn ang="f99">
                  <a:pos x="f174" y="f175"/>
                </a:cxn>
                <a:cxn ang="f99">
                  <a:pos x="f176" y="f177"/>
                </a:cxn>
                <a:cxn ang="f99">
                  <a:pos x="f178" y="f177"/>
                </a:cxn>
                <a:cxn ang="f99">
                  <a:pos x="f179" y="f180"/>
                </a:cxn>
                <a:cxn ang="f99">
                  <a:pos x="f181" y="f182"/>
                </a:cxn>
              </a:cxnLst>
              <a:rect l="f154" t="f157" r="f155" b="f156"/>
              <a:pathLst>
                <a:path w="146873" h="11322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28"/>
                    <a:pt x="f30" y="f26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5" y="f36"/>
                    <a:pt x="f35" y="f36"/>
                    <a:pt x="f35" y="f36"/>
                  </a:cubicBezTo>
                  <a:lnTo>
                    <a:pt x="f37" y="f38"/>
                  </a:ln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47" y="f5"/>
                  </a:cubicBez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5"/>
                    <a:pt x="f57" y="f53"/>
                  </a:cubicBezTo>
                  <a:lnTo>
                    <a:pt x="f58" y="f59"/>
                  </a:lnTo>
                  <a:lnTo>
                    <a:pt x="f60" y="f6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7" name="Freeform: Shape 201">
              <a:extLst>
                <a:ext uri="{FF2B5EF4-FFF2-40B4-BE49-F238E27FC236}">
                  <a16:creationId xmlns:a16="http://schemas.microsoft.com/office/drawing/2014/main" id="{34A04663-B932-CA72-9581-E49D3366D56B}"/>
                </a:ext>
              </a:extLst>
            </p:cNvPr>
            <p:cNvSpPr/>
            <p:nvPr/>
          </p:nvSpPr>
          <p:spPr>
            <a:xfrm>
              <a:off x="8011698" y="72586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8" name="Freeform: Shape 202">
              <a:extLst>
                <a:ext uri="{FF2B5EF4-FFF2-40B4-BE49-F238E27FC236}">
                  <a16:creationId xmlns:a16="http://schemas.microsoft.com/office/drawing/2014/main" id="{D1D915D8-86AB-3A97-288F-B13DF00467D8}"/>
                </a:ext>
              </a:extLst>
            </p:cNvPr>
            <p:cNvSpPr/>
            <p:nvPr/>
          </p:nvSpPr>
          <p:spPr>
            <a:xfrm>
              <a:off x="8012045" y="726883"/>
              <a:ext cx="28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2"/>
                <a:gd name="f7" fmla="val 761"/>
                <a:gd name="f8" fmla="val 762"/>
                <a:gd name="f9" fmla="val -353"/>
                <a:gd name="f10" fmla="val 508"/>
                <a:gd name="f11" fmla="+- 0 0 -90"/>
                <a:gd name="f12" fmla="*/ f3 1 282"/>
                <a:gd name="f13" fmla="*/ f4 1 76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282"/>
                <a:gd name="f22" fmla="*/ f18 1 761"/>
                <a:gd name="f23" fmla="*/ 282 f19 1"/>
                <a:gd name="f24" fmla="*/ 762 f18 1"/>
                <a:gd name="f25" fmla="*/ 0 f18 1"/>
                <a:gd name="f26" fmla="+- f20 0 f1"/>
                <a:gd name="f27" fmla="*/ f23 1 282"/>
                <a:gd name="f28" fmla="*/ f24 1 761"/>
                <a:gd name="f29" fmla="*/ f25 1 761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282" h="761">
                  <a:moveTo>
                    <a:pt x="f6" y="f8"/>
                  </a:moveTo>
                  <a:lnTo>
                    <a:pt x="f6" y="f5"/>
                  </a:lnTo>
                  <a:lnTo>
                    <a:pt x="f6" y="f5"/>
                  </a:lnTo>
                  <a:cubicBezTo>
                    <a:pt x="f6" y="f5"/>
                    <a:pt x="f9" y="f1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199" name="Freeform: Shape 203">
              <a:extLst>
                <a:ext uri="{FF2B5EF4-FFF2-40B4-BE49-F238E27FC236}">
                  <a16:creationId xmlns:a16="http://schemas.microsoft.com/office/drawing/2014/main" id="{C738898F-BE6E-A24B-930F-D215457E4604}"/>
                </a:ext>
              </a:extLst>
            </p:cNvPr>
            <p:cNvSpPr/>
            <p:nvPr/>
          </p:nvSpPr>
          <p:spPr>
            <a:xfrm>
              <a:off x="8009284" y="724597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cubicBezTo>
                    <a:pt x="f8" y="f5"/>
                    <a:pt x="f8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0" name="Freeform: Shape 204">
              <a:extLst>
                <a:ext uri="{FF2B5EF4-FFF2-40B4-BE49-F238E27FC236}">
                  <a16:creationId xmlns:a16="http://schemas.microsoft.com/office/drawing/2014/main" id="{2464B8B4-E154-5100-A1E9-6BFE2AE38F50}"/>
                </a:ext>
              </a:extLst>
            </p:cNvPr>
            <p:cNvSpPr/>
            <p:nvPr/>
          </p:nvSpPr>
          <p:spPr>
            <a:xfrm>
              <a:off x="6168240" y="167847"/>
              <a:ext cx="1844006" cy="565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44007"/>
                <a:gd name="f7" fmla="val 565476"/>
                <a:gd name="f8" fmla="val 2412"/>
                <a:gd name="f9" fmla="val 8380"/>
                <a:gd name="f10" fmla="val 127"/>
                <a:gd name="f11" fmla="val 10284"/>
                <a:gd name="f12" fmla="val 1828470"/>
                <a:gd name="f13" fmla="val 562718"/>
                <a:gd name="f14" fmla="val 1837231"/>
                <a:gd name="f15" fmla="val 565384"/>
                <a:gd name="f16" fmla="val 1837815"/>
                <a:gd name="f17" fmla="val 565507"/>
                <a:gd name="f18" fmla="val 1838424"/>
                <a:gd name="f19" fmla="val 1839009"/>
                <a:gd name="f20" fmla="val 1841141"/>
                <a:gd name="f21" fmla="val 565415"/>
                <a:gd name="f22" fmla="val 1843096"/>
                <a:gd name="f23" fmla="val 564165"/>
                <a:gd name="f24" fmla="val 1843960"/>
                <a:gd name="f25" fmla="val 562210"/>
                <a:gd name="f26" fmla="val 561575"/>
                <a:gd name="f27" fmla="val 561194"/>
                <a:gd name="f28" fmla="val 560433"/>
                <a:gd name="f29" fmla="val 559671"/>
                <a:gd name="f30" fmla="val 559798"/>
                <a:gd name="f31" fmla="val 559544"/>
                <a:gd name="f32" fmla="val 1844023"/>
                <a:gd name="f33" fmla="val 559294"/>
                <a:gd name="f34" fmla="val 559032"/>
                <a:gd name="f35" fmla="val 558782"/>
                <a:gd name="f36" fmla="val 558147"/>
                <a:gd name="f37" fmla="val 1843198"/>
                <a:gd name="f38" fmla="val 1842309"/>
                <a:gd name="f39" fmla="val 635"/>
                <a:gd name="f40" fmla="val 1155"/>
                <a:gd name="f41" fmla="val 86"/>
                <a:gd name="f42" fmla="val 2235"/>
                <a:gd name="f43" fmla="val 582"/>
                <a:gd name="f44" fmla="val 3047"/>
                <a:gd name="f45" fmla="val 1397"/>
                <a:gd name="f46" fmla="val 4825"/>
                <a:gd name="f47" fmla="val 3292"/>
                <a:gd name="f48" fmla="val 4723"/>
                <a:gd name="f49" fmla="val 6265"/>
                <a:gd name="f50" fmla="val 2819"/>
                <a:gd name="f51" fmla="val 8037"/>
                <a:gd name="f52" fmla="val 2692"/>
                <a:gd name="f53" fmla="val 8159"/>
                <a:gd name="f54" fmla="val 2552"/>
                <a:gd name="f55" fmla="val 8273"/>
                <a:gd name="f56" fmla="+- 0 0 -90"/>
                <a:gd name="f57" fmla="*/ f3 1 1844007"/>
                <a:gd name="f58" fmla="*/ f4 1 565476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844007"/>
                <a:gd name="f67" fmla="*/ f63 1 565476"/>
                <a:gd name="f68" fmla="*/ 2412 f64 1"/>
                <a:gd name="f69" fmla="*/ 8380 f63 1"/>
                <a:gd name="f70" fmla="*/ 127 f64 1"/>
                <a:gd name="f71" fmla="*/ 10284 f63 1"/>
                <a:gd name="f72" fmla="*/ 1828470 f64 1"/>
                <a:gd name="f73" fmla="*/ 562718 f63 1"/>
                <a:gd name="f74" fmla="*/ 1837231 f64 1"/>
                <a:gd name="f75" fmla="*/ 565384 f63 1"/>
                <a:gd name="f76" fmla="*/ 1839009 f64 1"/>
                <a:gd name="f77" fmla="*/ 1843960 f64 1"/>
                <a:gd name="f78" fmla="*/ 562210 f63 1"/>
                <a:gd name="f79" fmla="*/ 561194 f63 1"/>
                <a:gd name="f80" fmla="*/ 560433 f63 1"/>
                <a:gd name="f81" fmla="*/ 559544 f63 1"/>
                <a:gd name="f82" fmla="*/ 558782 f63 1"/>
                <a:gd name="f83" fmla="*/ 558147 f63 1"/>
                <a:gd name="f84" fmla="*/ 1843198 f64 1"/>
                <a:gd name="f85" fmla="*/ 1842309 f64 1"/>
                <a:gd name="f86" fmla="*/ 635 f64 1"/>
                <a:gd name="f87" fmla="*/ 0 f63 1"/>
                <a:gd name="f88" fmla="*/ 0 f64 1"/>
                <a:gd name="f89" fmla="*/ 3047 f64 1"/>
                <a:gd name="f90" fmla="*/ 1397 f63 1"/>
                <a:gd name="f91" fmla="*/ 2819 f64 1"/>
                <a:gd name="f92" fmla="*/ 8037 f63 1"/>
                <a:gd name="f93" fmla="+- f65 0 f1"/>
                <a:gd name="f94" fmla="*/ f68 1 1844007"/>
                <a:gd name="f95" fmla="*/ f69 1 565476"/>
                <a:gd name="f96" fmla="*/ f70 1 1844007"/>
                <a:gd name="f97" fmla="*/ f71 1 565476"/>
                <a:gd name="f98" fmla="*/ f72 1 1844007"/>
                <a:gd name="f99" fmla="*/ f73 1 565476"/>
                <a:gd name="f100" fmla="*/ f74 1 1844007"/>
                <a:gd name="f101" fmla="*/ f75 1 565476"/>
                <a:gd name="f102" fmla="*/ f76 1 1844007"/>
                <a:gd name="f103" fmla="*/ f77 1 1844007"/>
                <a:gd name="f104" fmla="*/ f78 1 565476"/>
                <a:gd name="f105" fmla="*/ f79 1 565476"/>
                <a:gd name="f106" fmla="*/ f80 1 565476"/>
                <a:gd name="f107" fmla="*/ f81 1 565476"/>
                <a:gd name="f108" fmla="*/ f82 1 565476"/>
                <a:gd name="f109" fmla="*/ f83 1 565476"/>
                <a:gd name="f110" fmla="*/ f84 1 1844007"/>
                <a:gd name="f111" fmla="*/ f85 1 1844007"/>
                <a:gd name="f112" fmla="*/ f86 1 1844007"/>
                <a:gd name="f113" fmla="*/ f87 1 565476"/>
                <a:gd name="f114" fmla="*/ f88 1 1844007"/>
                <a:gd name="f115" fmla="*/ f89 1 1844007"/>
                <a:gd name="f116" fmla="*/ f90 1 565476"/>
                <a:gd name="f117" fmla="*/ f91 1 1844007"/>
                <a:gd name="f118" fmla="*/ f92 1 565476"/>
                <a:gd name="f119" fmla="*/ f59 1 f66"/>
                <a:gd name="f120" fmla="*/ f60 1 f66"/>
                <a:gd name="f121" fmla="*/ f59 1 f67"/>
                <a:gd name="f122" fmla="*/ f61 1 f67"/>
                <a:gd name="f123" fmla="*/ f94 1 f66"/>
                <a:gd name="f124" fmla="*/ f95 1 f67"/>
                <a:gd name="f125" fmla="*/ f96 1 f66"/>
                <a:gd name="f126" fmla="*/ f97 1 f67"/>
                <a:gd name="f127" fmla="*/ f98 1 f66"/>
                <a:gd name="f128" fmla="*/ f99 1 f67"/>
                <a:gd name="f129" fmla="*/ f100 1 f66"/>
                <a:gd name="f130" fmla="*/ f101 1 f67"/>
                <a:gd name="f131" fmla="*/ f102 1 f66"/>
                <a:gd name="f132" fmla="*/ f103 1 f66"/>
                <a:gd name="f133" fmla="*/ f104 1 f67"/>
                <a:gd name="f134" fmla="*/ f105 1 f67"/>
                <a:gd name="f135" fmla="*/ f106 1 f67"/>
                <a:gd name="f136" fmla="*/ f107 1 f67"/>
                <a:gd name="f137" fmla="*/ f108 1 f67"/>
                <a:gd name="f138" fmla="*/ f109 1 f67"/>
                <a:gd name="f139" fmla="*/ f110 1 f66"/>
                <a:gd name="f140" fmla="*/ f111 1 f66"/>
                <a:gd name="f141" fmla="*/ f112 1 f66"/>
                <a:gd name="f142" fmla="*/ f113 1 f67"/>
                <a:gd name="f143" fmla="*/ f114 1 f66"/>
                <a:gd name="f144" fmla="*/ f115 1 f66"/>
                <a:gd name="f145" fmla="*/ f116 1 f67"/>
                <a:gd name="f146" fmla="*/ f117 1 f66"/>
                <a:gd name="f147" fmla="*/ f118 1 f67"/>
                <a:gd name="f148" fmla="*/ f119 f57 1"/>
                <a:gd name="f149" fmla="*/ f120 f57 1"/>
                <a:gd name="f150" fmla="*/ f122 f58 1"/>
                <a:gd name="f151" fmla="*/ f121 f58 1"/>
                <a:gd name="f152" fmla="*/ f123 f57 1"/>
                <a:gd name="f153" fmla="*/ f124 f58 1"/>
                <a:gd name="f154" fmla="*/ f125 f57 1"/>
                <a:gd name="f155" fmla="*/ f126 f58 1"/>
                <a:gd name="f156" fmla="*/ f127 f57 1"/>
                <a:gd name="f157" fmla="*/ f128 f58 1"/>
                <a:gd name="f158" fmla="*/ f129 f57 1"/>
                <a:gd name="f159" fmla="*/ f130 f58 1"/>
                <a:gd name="f160" fmla="*/ f131 f57 1"/>
                <a:gd name="f161" fmla="*/ f132 f57 1"/>
                <a:gd name="f162" fmla="*/ f133 f58 1"/>
                <a:gd name="f163" fmla="*/ f134 f58 1"/>
                <a:gd name="f164" fmla="*/ f135 f58 1"/>
                <a:gd name="f165" fmla="*/ f136 f58 1"/>
                <a:gd name="f166" fmla="*/ f137 f58 1"/>
                <a:gd name="f167" fmla="*/ f138 f58 1"/>
                <a:gd name="f168" fmla="*/ f139 f57 1"/>
                <a:gd name="f169" fmla="*/ f140 f57 1"/>
                <a:gd name="f170" fmla="*/ f141 f57 1"/>
                <a:gd name="f171" fmla="*/ f142 f58 1"/>
                <a:gd name="f172" fmla="*/ f143 f57 1"/>
                <a:gd name="f173" fmla="*/ f144 f57 1"/>
                <a:gd name="f174" fmla="*/ f145 f58 1"/>
                <a:gd name="f175" fmla="*/ f146 f57 1"/>
                <a:gd name="f176" fmla="*/ f147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52" y="f153"/>
                </a:cxn>
                <a:cxn ang="f93">
                  <a:pos x="f154" y="f155"/>
                </a:cxn>
                <a:cxn ang="f93">
                  <a:pos x="f156" y="f157"/>
                </a:cxn>
                <a:cxn ang="f93">
                  <a:pos x="f158" y="f159"/>
                </a:cxn>
                <a:cxn ang="f93">
                  <a:pos x="f160" y="f159"/>
                </a:cxn>
                <a:cxn ang="f93">
                  <a:pos x="f161" y="f162"/>
                </a:cxn>
                <a:cxn ang="f93">
                  <a:pos x="f161" y="f162"/>
                </a:cxn>
                <a:cxn ang="f93">
                  <a:pos x="f161" y="f163"/>
                </a:cxn>
                <a:cxn ang="f93">
                  <a:pos x="f161" y="f163"/>
                </a:cxn>
                <a:cxn ang="f93">
                  <a:pos x="f161" y="f164"/>
                </a:cxn>
                <a:cxn ang="f93">
                  <a:pos x="f161" y="f165"/>
                </a:cxn>
                <a:cxn ang="f93">
                  <a:pos x="f161" y="f165"/>
                </a:cxn>
                <a:cxn ang="f93">
                  <a:pos x="f161" y="f166"/>
                </a:cxn>
                <a:cxn ang="f93">
                  <a:pos x="f161" y="f167"/>
                </a:cxn>
                <a:cxn ang="f93">
                  <a:pos x="f161" y="f167"/>
                </a:cxn>
                <a:cxn ang="f93">
                  <a:pos x="f168" y="f167"/>
                </a:cxn>
                <a:cxn ang="f93">
                  <a:pos x="f169" y="f167"/>
                </a:cxn>
                <a:cxn ang="f93">
                  <a:pos x="f169" y="f167"/>
                </a:cxn>
                <a:cxn ang="f93">
                  <a:pos x="f170" y="f171"/>
                </a:cxn>
                <a:cxn ang="f93">
                  <a:pos x="f172" y="f171"/>
                </a:cxn>
                <a:cxn ang="f93">
                  <a:pos x="f173" y="f174"/>
                </a:cxn>
                <a:cxn ang="f93">
                  <a:pos x="f175" y="f176"/>
                </a:cxn>
                <a:cxn ang="f93">
                  <a:pos x="f152" y="f153"/>
                </a:cxn>
              </a:cxnLst>
              <a:rect l="f148" t="f151" r="f149" b="f150"/>
              <a:pathLst>
                <a:path w="1844007" h="56547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cubicBezTo>
                    <a:pt x="f24" y="f25"/>
                    <a:pt x="f24" y="f26"/>
                    <a:pt x="f24" y="f27"/>
                  </a:cubicBezTo>
                  <a:lnTo>
                    <a:pt x="f24" y="f27"/>
                  </a:lnTo>
                  <a:cubicBezTo>
                    <a:pt x="f24" y="f27"/>
                    <a:pt x="f24" y="f27"/>
                    <a:pt x="f24" y="f28"/>
                  </a:cubicBezTo>
                  <a:cubicBezTo>
                    <a:pt x="f24" y="f29"/>
                    <a:pt x="f24" y="f30"/>
                    <a:pt x="f24" y="f31"/>
                  </a:cubicBezTo>
                  <a:lnTo>
                    <a:pt x="f24" y="f31"/>
                  </a:lnTo>
                  <a:cubicBezTo>
                    <a:pt x="f32" y="f33"/>
                    <a:pt x="f32" y="f34"/>
                    <a:pt x="f24" y="f35"/>
                  </a:cubicBezTo>
                  <a:lnTo>
                    <a:pt x="f24" y="f36"/>
                  </a:lnTo>
                  <a:lnTo>
                    <a:pt x="f24" y="f36"/>
                  </a:lnTo>
                  <a:lnTo>
                    <a:pt x="f37" y="f36"/>
                  </a:lnTo>
                  <a:lnTo>
                    <a:pt x="f38" y="f36"/>
                  </a:lnTo>
                  <a:lnTo>
                    <a:pt x="f38" y="f36"/>
                  </a:lnTo>
                  <a:lnTo>
                    <a:pt x="f39" y="f5"/>
                  </a:lnTo>
                  <a:lnTo>
                    <a:pt x="f5" y="f5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1" name="Freeform: Shape 205">
              <a:extLst>
                <a:ext uri="{FF2B5EF4-FFF2-40B4-BE49-F238E27FC236}">
                  <a16:creationId xmlns:a16="http://schemas.microsoft.com/office/drawing/2014/main" id="{72242EE6-CB37-45E0-5AB1-A72867AAC930}"/>
                </a:ext>
              </a:extLst>
            </p:cNvPr>
            <p:cNvSpPr/>
            <p:nvPr/>
          </p:nvSpPr>
          <p:spPr>
            <a:xfrm>
              <a:off x="5342948" y="1168091"/>
              <a:ext cx="10789" cy="41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41899"/>
                <a:gd name="f8" fmla="val 8253"/>
                <a:gd name="f9" fmla="val 1016"/>
                <a:gd name="f10" fmla="val 7377"/>
                <a:gd name="f11" fmla="val 1446"/>
                <a:gd name="f12" fmla="val 6425"/>
                <a:gd name="f13" fmla="val 1704"/>
                <a:gd name="f14" fmla="val 5460"/>
                <a:gd name="f15" fmla="val 1778"/>
                <a:gd name="f16" fmla="val 3682"/>
                <a:gd name="f17" fmla="val 635"/>
                <a:gd name="f18" fmla="val 38725"/>
                <a:gd name="f19" fmla="val 7110"/>
                <a:gd name="f20" fmla="val 40883"/>
                <a:gd name="f21" fmla="val 9142"/>
                <a:gd name="f22" fmla="val 1397"/>
                <a:gd name="f23" fmla="+- 0 0 -90"/>
                <a:gd name="f24" fmla="*/ f3 1 10792"/>
                <a:gd name="f25" fmla="*/ f4 1 41899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0792"/>
                <a:gd name="f34" fmla="*/ f30 1 41899"/>
                <a:gd name="f35" fmla="*/ 8253 f31 1"/>
                <a:gd name="f36" fmla="*/ 1016 f30 1"/>
                <a:gd name="f37" fmla="*/ 5460 f31 1"/>
                <a:gd name="f38" fmla="*/ 1778 f30 1"/>
                <a:gd name="f39" fmla="*/ 3682 f31 1"/>
                <a:gd name="f40" fmla="*/ 0 f31 1"/>
                <a:gd name="f41" fmla="*/ 635 f30 1"/>
                <a:gd name="f42" fmla="*/ 38725 f30 1"/>
                <a:gd name="f43" fmla="*/ 7110 f31 1"/>
                <a:gd name="f44" fmla="*/ 40883 f30 1"/>
                <a:gd name="f45" fmla="*/ 10792 f31 1"/>
                <a:gd name="f46" fmla="*/ 41899 f30 1"/>
                <a:gd name="f47" fmla="*/ 0 f30 1"/>
                <a:gd name="f48" fmla="*/ 9142 f31 1"/>
                <a:gd name="f49" fmla="*/ 1397 f30 1"/>
                <a:gd name="f50" fmla="+- f32 0 f1"/>
                <a:gd name="f51" fmla="*/ f35 1 10792"/>
                <a:gd name="f52" fmla="*/ f36 1 41899"/>
                <a:gd name="f53" fmla="*/ f37 1 10792"/>
                <a:gd name="f54" fmla="*/ f38 1 41899"/>
                <a:gd name="f55" fmla="*/ f39 1 10792"/>
                <a:gd name="f56" fmla="*/ f40 1 10792"/>
                <a:gd name="f57" fmla="*/ f41 1 41899"/>
                <a:gd name="f58" fmla="*/ f42 1 41899"/>
                <a:gd name="f59" fmla="*/ f43 1 10792"/>
                <a:gd name="f60" fmla="*/ f44 1 41899"/>
                <a:gd name="f61" fmla="*/ f45 1 10792"/>
                <a:gd name="f62" fmla="*/ f46 1 41899"/>
                <a:gd name="f63" fmla="*/ f47 1 41899"/>
                <a:gd name="f64" fmla="*/ f48 1 10792"/>
                <a:gd name="f65" fmla="*/ f49 1 41899"/>
                <a:gd name="f66" fmla="*/ f26 1 f33"/>
                <a:gd name="f67" fmla="*/ f27 1 f33"/>
                <a:gd name="f68" fmla="*/ f26 1 f34"/>
                <a:gd name="f69" fmla="*/ f28 1 f34"/>
                <a:gd name="f70" fmla="*/ f51 1 f33"/>
                <a:gd name="f71" fmla="*/ f52 1 f34"/>
                <a:gd name="f72" fmla="*/ f53 1 f33"/>
                <a:gd name="f73" fmla="*/ f54 1 f34"/>
                <a:gd name="f74" fmla="*/ f55 1 f33"/>
                <a:gd name="f75" fmla="*/ f56 1 f33"/>
                <a:gd name="f76" fmla="*/ f57 1 f34"/>
                <a:gd name="f77" fmla="*/ f58 1 f34"/>
                <a:gd name="f78" fmla="*/ f59 1 f33"/>
                <a:gd name="f79" fmla="*/ f60 1 f34"/>
                <a:gd name="f80" fmla="*/ f61 1 f33"/>
                <a:gd name="f81" fmla="*/ f62 1 f34"/>
                <a:gd name="f82" fmla="*/ f63 1 f34"/>
                <a:gd name="f83" fmla="*/ f64 1 f33"/>
                <a:gd name="f84" fmla="*/ f65 1 f34"/>
                <a:gd name="f85" fmla="*/ f66 f24 1"/>
                <a:gd name="f86" fmla="*/ f67 f24 1"/>
                <a:gd name="f87" fmla="*/ f69 f25 1"/>
                <a:gd name="f88" fmla="*/ f68 f25 1"/>
                <a:gd name="f89" fmla="*/ f70 f24 1"/>
                <a:gd name="f90" fmla="*/ f71 f25 1"/>
                <a:gd name="f91" fmla="*/ f72 f24 1"/>
                <a:gd name="f92" fmla="*/ f73 f25 1"/>
                <a:gd name="f93" fmla="*/ f74 f24 1"/>
                <a:gd name="f94" fmla="*/ f75 f24 1"/>
                <a:gd name="f95" fmla="*/ f76 f25 1"/>
                <a:gd name="f96" fmla="*/ f77 f25 1"/>
                <a:gd name="f97" fmla="*/ f78 f24 1"/>
                <a:gd name="f98" fmla="*/ f79 f25 1"/>
                <a:gd name="f99" fmla="*/ f80 f24 1"/>
                <a:gd name="f100" fmla="*/ f81 f25 1"/>
                <a:gd name="f101" fmla="*/ f82 f25 1"/>
                <a:gd name="f102" fmla="*/ f83 f24 1"/>
                <a:gd name="f103" fmla="*/ f84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9" y="f90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3" y="f92"/>
                </a:cxn>
                <a:cxn ang="f50">
                  <a:pos x="f94" y="f95"/>
                </a:cxn>
                <a:cxn ang="f50">
                  <a:pos x="f94" y="f96"/>
                </a:cxn>
                <a:cxn ang="f50">
                  <a:pos x="f97" y="f98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99" y="f101"/>
                </a:cxn>
                <a:cxn ang="f50">
                  <a:pos x="f102" y="f103"/>
                </a:cxn>
              </a:cxnLst>
              <a:rect l="f85" t="f88" r="f86" b="f87"/>
              <a:pathLst>
                <a:path w="10792" h="4189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5" y="f17"/>
                  </a:lnTo>
                  <a:lnTo>
                    <a:pt x="f5" y="f18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6" y="f7"/>
                  </a:lnTo>
                  <a:lnTo>
                    <a:pt x="f6" y="f5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2" name="Freeform: Shape 206">
              <a:extLst>
                <a:ext uri="{FF2B5EF4-FFF2-40B4-BE49-F238E27FC236}">
                  <a16:creationId xmlns:a16="http://schemas.microsoft.com/office/drawing/2014/main" id="{4EE5A4C0-78D2-4813-8953-119F8688DE1F}"/>
                </a:ext>
              </a:extLst>
            </p:cNvPr>
            <p:cNvSpPr/>
            <p:nvPr/>
          </p:nvSpPr>
          <p:spPr>
            <a:xfrm>
              <a:off x="5060829" y="1074776"/>
              <a:ext cx="287075" cy="952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7075"/>
                <a:gd name="f7" fmla="val 95227"/>
                <a:gd name="f8" fmla="val 281616"/>
                <a:gd name="f9" fmla="val 94083"/>
                <a:gd name="f10" fmla="val 285298"/>
                <a:gd name="f11" fmla="val 95225"/>
                <a:gd name="f12" fmla="val 285615"/>
                <a:gd name="f13" fmla="val 95266"/>
                <a:gd name="f14" fmla="val 284193"/>
                <a:gd name="f15" fmla="val 94716"/>
                <a:gd name="f16" fmla="val 283139"/>
                <a:gd name="f17" fmla="val 93702"/>
                <a:gd name="f18" fmla="val 281209"/>
                <a:gd name="f19" fmla="val 91966"/>
                <a:gd name="f20" fmla="val 281057"/>
                <a:gd name="f21" fmla="val 88995"/>
                <a:gd name="f22" fmla="val 282797"/>
                <a:gd name="f23" fmla="val 87068"/>
                <a:gd name="f24" fmla="val 282898"/>
                <a:gd name="f25" fmla="val 86945"/>
                <a:gd name="f26" fmla="val 283012"/>
                <a:gd name="f27" fmla="val 86829"/>
                <a:gd name="f28" fmla="val 86719"/>
                <a:gd name="f29" fmla="val 285551"/>
                <a:gd name="f30" fmla="val 84687"/>
                <a:gd name="f31" fmla="val 5206"/>
                <a:gd name="f32" fmla="val 4190"/>
                <a:gd name="f33" fmla="val 8761"/>
                <a:gd name="f34" fmla="+- 0 0 -90"/>
                <a:gd name="f35" fmla="*/ f3 1 287075"/>
                <a:gd name="f36" fmla="*/ f4 1 9522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287075"/>
                <a:gd name="f45" fmla="*/ f41 1 95227"/>
                <a:gd name="f46" fmla="*/ 281616 f42 1"/>
                <a:gd name="f47" fmla="*/ 94083 f41 1"/>
                <a:gd name="f48" fmla="*/ 285298 f42 1"/>
                <a:gd name="f49" fmla="*/ 95225 f41 1"/>
                <a:gd name="f50" fmla="*/ 287075 f42 1"/>
                <a:gd name="f51" fmla="*/ 283139 f42 1"/>
                <a:gd name="f52" fmla="*/ 93702 f41 1"/>
                <a:gd name="f53" fmla="*/ 282797 f42 1"/>
                <a:gd name="f54" fmla="*/ 87068 f41 1"/>
                <a:gd name="f55" fmla="*/ 86719 f41 1"/>
                <a:gd name="f56" fmla="*/ 285551 f42 1"/>
                <a:gd name="f57" fmla="*/ 84687 f41 1"/>
                <a:gd name="f58" fmla="*/ 5206 f42 1"/>
                <a:gd name="f59" fmla="*/ 0 f41 1"/>
                <a:gd name="f60" fmla="*/ 0 f42 1"/>
                <a:gd name="f61" fmla="*/ 4190 f41 1"/>
                <a:gd name="f62" fmla="*/ 8761 f41 1"/>
                <a:gd name="f63" fmla="+- f43 0 f1"/>
                <a:gd name="f64" fmla="*/ f46 1 287075"/>
                <a:gd name="f65" fmla="*/ f47 1 95227"/>
                <a:gd name="f66" fmla="*/ f48 1 287075"/>
                <a:gd name="f67" fmla="*/ f49 1 95227"/>
                <a:gd name="f68" fmla="*/ f50 1 287075"/>
                <a:gd name="f69" fmla="*/ f51 1 287075"/>
                <a:gd name="f70" fmla="*/ f52 1 95227"/>
                <a:gd name="f71" fmla="*/ f53 1 287075"/>
                <a:gd name="f72" fmla="*/ f54 1 95227"/>
                <a:gd name="f73" fmla="*/ f55 1 95227"/>
                <a:gd name="f74" fmla="*/ f56 1 287075"/>
                <a:gd name="f75" fmla="*/ f57 1 95227"/>
                <a:gd name="f76" fmla="*/ f58 1 287075"/>
                <a:gd name="f77" fmla="*/ f59 1 95227"/>
                <a:gd name="f78" fmla="*/ f60 1 287075"/>
                <a:gd name="f79" fmla="*/ f61 1 95227"/>
                <a:gd name="f80" fmla="*/ f62 1 95227"/>
                <a:gd name="f81" fmla="*/ f37 1 f44"/>
                <a:gd name="f82" fmla="*/ f38 1 f44"/>
                <a:gd name="f83" fmla="*/ f37 1 f45"/>
                <a:gd name="f84" fmla="*/ f39 1 f45"/>
                <a:gd name="f85" fmla="*/ f64 1 f44"/>
                <a:gd name="f86" fmla="*/ f65 1 f45"/>
                <a:gd name="f87" fmla="*/ f66 1 f44"/>
                <a:gd name="f88" fmla="*/ f67 1 f45"/>
                <a:gd name="f89" fmla="*/ f68 1 f44"/>
                <a:gd name="f90" fmla="*/ f69 1 f44"/>
                <a:gd name="f91" fmla="*/ f70 1 f45"/>
                <a:gd name="f92" fmla="*/ f71 1 f44"/>
                <a:gd name="f93" fmla="*/ f72 1 f45"/>
                <a:gd name="f94" fmla="*/ f73 1 f45"/>
                <a:gd name="f95" fmla="*/ f74 1 f44"/>
                <a:gd name="f96" fmla="*/ f75 1 f45"/>
                <a:gd name="f97" fmla="*/ f76 1 f44"/>
                <a:gd name="f98" fmla="*/ f77 1 f45"/>
                <a:gd name="f99" fmla="*/ f78 1 f44"/>
                <a:gd name="f100" fmla="*/ f79 1 f45"/>
                <a:gd name="f101" fmla="*/ f80 1 f45"/>
                <a:gd name="f102" fmla="*/ f81 f35 1"/>
                <a:gd name="f103" fmla="*/ f82 f35 1"/>
                <a:gd name="f104" fmla="*/ f84 f36 1"/>
                <a:gd name="f105" fmla="*/ f83 f36 1"/>
                <a:gd name="f106" fmla="*/ f85 f35 1"/>
                <a:gd name="f107" fmla="*/ f86 f36 1"/>
                <a:gd name="f108" fmla="*/ f87 f35 1"/>
                <a:gd name="f109" fmla="*/ f88 f36 1"/>
                <a:gd name="f110" fmla="*/ f89 f35 1"/>
                <a:gd name="f111" fmla="*/ f90 f35 1"/>
                <a:gd name="f112" fmla="*/ f91 f36 1"/>
                <a:gd name="f113" fmla="*/ f92 f35 1"/>
                <a:gd name="f114" fmla="*/ f93 f36 1"/>
                <a:gd name="f115" fmla="*/ f94 f36 1"/>
                <a:gd name="f116" fmla="*/ f95 f35 1"/>
                <a:gd name="f117" fmla="*/ f96 f36 1"/>
                <a:gd name="f118" fmla="*/ f97 f35 1"/>
                <a:gd name="f119" fmla="*/ f98 f36 1"/>
                <a:gd name="f120" fmla="*/ f99 f35 1"/>
                <a:gd name="f121" fmla="*/ f100 f36 1"/>
                <a:gd name="f122" fmla="*/ f101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09"/>
                </a:cxn>
                <a:cxn ang="f63">
                  <a:pos x="f111" y="f112"/>
                </a:cxn>
                <a:cxn ang="f63">
                  <a:pos x="f113" y="f114"/>
                </a:cxn>
                <a:cxn ang="f63">
                  <a:pos x="f111" y="f115"/>
                </a:cxn>
                <a:cxn ang="f63">
                  <a:pos x="f116" y="f117"/>
                </a:cxn>
                <a:cxn ang="f63">
                  <a:pos x="f118" y="f119"/>
                </a:cxn>
                <a:cxn ang="f63">
                  <a:pos x="f120" y="f121"/>
                </a:cxn>
                <a:cxn ang="f63">
                  <a:pos x="f120" y="f122"/>
                </a:cxn>
              </a:cxnLst>
              <a:rect l="f102" t="f105" r="f103" b="f104"/>
              <a:pathLst>
                <a:path w="287075" h="95227">
                  <a:moveTo>
                    <a:pt x="f8" y="f9"/>
                  </a:moveTo>
                  <a:lnTo>
                    <a:pt x="f10" y="f11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16" y="f28"/>
                  </a:cubicBezTo>
                  <a:lnTo>
                    <a:pt x="f29" y="f30"/>
                  </a:lnTo>
                  <a:lnTo>
                    <a:pt x="f31" y="f5"/>
                  </a:lnTo>
                  <a:lnTo>
                    <a:pt x="f5" y="f32"/>
                  </a:lnTo>
                  <a:lnTo>
                    <a:pt x="f5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3" name="Freeform: Shape 207">
              <a:extLst>
                <a:ext uri="{FF2B5EF4-FFF2-40B4-BE49-F238E27FC236}">
                  <a16:creationId xmlns:a16="http://schemas.microsoft.com/office/drawing/2014/main" id="{3ED66A61-E237-2EDE-BEFB-5BEC1F5E8910}"/>
                </a:ext>
              </a:extLst>
            </p:cNvPr>
            <p:cNvSpPr/>
            <p:nvPr/>
          </p:nvSpPr>
          <p:spPr>
            <a:xfrm>
              <a:off x="5050542" y="1073377"/>
              <a:ext cx="630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761"/>
                <a:gd name="f8" fmla="val 635"/>
                <a:gd name="f9" fmla="val 762"/>
                <a:gd name="f10" fmla="+- 0 0 -90"/>
                <a:gd name="f11" fmla="*/ f3 1 634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34"/>
                <a:gd name="f21" fmla="*/ f17 1 761"/>
                <a:gd name="f22" fmla="*/ 635 f18 1"/>
                <a:gd name="f23" fmla="*/ 0 f17 1"/>
                <a:gd name="f24" fmla="*/ 0 f18 1"/>
                <a:gd name="f25" fmla="*/ 762 f17 1"/>
                <a:gd name="f26" fmla="+- f19 0 f1"/>
                <a:gd name="f27" fmla="*/ f22 1 634"/>
                <a:gd name="f28" fmla="*/ f23 1 761"/>
                <a:gd name="f29" fmla="*/ f24 1 634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  <a:cxn ang="f26">
                  <a:pos x="f45" y="f46"/>
                </a:cxn>
              </a:cxnLst>
              <a:rect l="f39" t="f42" r="f40" b="f41"/>
              <a:pathLst>
                <a:path w="634" h="761">
                  <a:moveTo>
                    <a:pt x="f8" y="f5"/>
                  </a:moveTo>
                  <a:lnTo>
                    <a:pt x="f5" y="f9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4" name="Freeform: Shape 208">
              <a:extLst>
                <a:ext uri="{FF2B5EF4-FFF2-40B4-BE49-F238E27FC236}">
                  <a16:creationId xmlns:a16="http://schemas.microsoft.com/office/drawing/2014/main" id="{D80E5517-0607-77C4-E8FB-C146A134AA21}"/>
                </a:ext>
              </a:extLst>
            </p:cNvPr>
            <p:cNvSpPr/>
            <p:nvPr/>
          </p:nvSpPr>
          <p:spPr>
            <a:xfrm>
              <a:off x="5050039" y="107502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5" name="Freeform: Shape 209">
              <a:extLst>
                <a:ext uri="{FF2B5EF4-FFF2-40B4-BE49-F238E27FC236}">
                  <a16:creationId xmlns:a16="http://schemas.microsoft.com/office/drawing/2014/main" id="{75D55F48-CB4B-F272-3229-30692D4F7BE2}"/>
                </a:ext>
              </a:extLst>
            </p:cNvPr>
            <p:cNvSpPr/>
            <p:nvPr/>
          </p:nvSpPr>
          <p:spPr>
            <a:xfrm>
              <a:off x="5342473" y="354439"/>
              <a:ext cx="944200" cy="8158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4202"/>
                <a:gd name="f7" fmla="val 815816"/>
                <a:gd name="f8" fmla="val 1491"/>
                <a:gd name="f9" fmla="val 814291"/>
                <a:gd name="f10" fmla="val 2545"/>
                <a:gd name="f11" fmla="val 815306"/>
                <a:gd name="f12" fmla="val 3967"/>
                <a:gd name="f13" fmla="val 815855"/>
                <a:gd name="f14" fmla="val 5427"/>
                <a:gd name="f15" fmla="val 815815"/>
                <a:gd name="f16" fmla="val 6405"/>
                <a:gd name="f17" fmla="val 815742"/>
                <a:gd name="f18" fmla="val 7345"/>
                <a:gd name="f19" fmla="val 815483"/>
                <a:gd name="f20" fmla="val 8221"/>
                <a:gd name="f21" fmla="val 815053"/>
                <a:gd name="f22" fmla="val 9871"/>
                <a:gd name="f23" fmla="val 813656"/>
                <a:gd name="f24" fmla="val 933438"/>
                <a:gd name="f25" fmla="val 16303"/>
                <a:gd name="f26" fmla="val 940168"/>
                <a:gd name="f27" fmla="val 10463"/>
                <a:gd name="f28" fmla="val 942580"/>
                <a:gd name="f29" fmla="val 8431"/>
                <a:gd name="f30" fmla="val 944510"/>
                <a:gd name="f31" fmla="val 6802"/>
                <a:gd name="f32" fmla="val 944751"/>
                <a:gd name="f33" fmla="val 3919"/>
                <a:gd name="f34" fmla="val 943126"/>
                <a:gd name="f35" fmla="val 1990"/>
                <a:gd name="f36" fmla="val 942961"/>
                <a:gd name="f37" fmla="val 1795"/>
                <a:gd name="f38" fmla="val 942770"/>
                <a:gd name="f39" fmla="val 1613"/>
                <a:gd name="f40" fmla="val 1448"/>
                <a:gd name="f41" fmla="val 941793"/>
                <a:gd name="f42" fmla="val 737"/>
                <a:gd name="f43" fmla="val 940828"/>
                <a:gd name="f44" fmla="val 255"/>
                <a:gd name="f45" fmla="val 939787"/>
                <a:gd name="f46" fmla="val 51"/>
                <a:gd name="f47" fmla="val 937628"/>
                <a:gd name="f48" fmla="val 936739"/>
                <a:gd name="f49" fmla="val 936409"/>
                <a:gd name="f50" fmla="val -17"/>
                <a:gd name="f51" fmla="val 936054"/>
                <a:gd name="f52" fmla="val 935724"/>
                <a:gd name="f53" fmla="val 935089"/>
                <a:gd name="f54" fmla="val 4030"/>
                <a:gd name="f55" fmla="val 805276"/>
                <a:gd name="f56" fmla="val 1618"/>
                <a:gd name="f57" fmla="val 807308"/>
                <a:gd name="f58" fmla="val -337"/>
                <a:gd name="f59" fmla="val 809008"/>
                <a:gd name="f60" fmla="val -553"/>
                <a:gd name="f61" fmla="val 811975"/>
                <a:gd name="f62" fmla="val 1148"/>
                <a:gd name="f63" fmla="val 813934"/>
                <a:gd name="f64" fmla="val 1250"/>
                <a:gd name="f65" fmla="val 814060"/>
                <a:gd name="f66" fmla="val 1364"/>
                <a:gd name="f67" fmla="val 814178"/>
                <a:gd name="f68" fmla="+- 0 0 -90"/>
                <a:gd name="f69" fmla="*/ f3 1 944202"/>
                <a:gd name="f70" fmla="*/ f4 1 815816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944202"/>
                <a:gd name="f79" fmla="*/ f75 1 815816"/>
                <a:gd name="f80" fmla="*/ 1491 f76 1"/>
                <a:gd name="f81" fmla="*/ 814291 f75 1"/>
                <a:gd name="f82" fmla="*/ 5427 f76 1"/>
                <a:gd name="f83" fmla="*/ 815815 f75 1"/>
                <a:gd name="f84" fmla="*/ 8221 f76 1"/>
                <a:gd name="f85" fmla="*/ 815053 f75 1"/>
                <a:gd name="f86" fmla="*/ 9871 f76 1"/>
                <a:gd name="f87" fmla="*/ 813656 f75 1"/>
                <a:gd name="f88" fmla="*/ 933438 f76 1"/>
                <a:gd name="f89" fmla="*/ 16303 f75 1"/>
                <a:gd name="f90" fmla="*/ 940168 f76 1"/>
                <a:gd name="f91" fmla="*/ 10463 f75 1"/>
                <a:gd name="f92" fmla="*/ 942580 f76 1"/>
                <a:gd name="f93" fmla="*/ 8431 f75 1"/>
                <a:gd name="f94" fmla="*/ 943126 f76 1"/>
                <a:gd name="f95" fmla="*/ 1990 f75 1"/>
                <a:gd name="f96" fmla="*/ 1448 f75 1"/>
                <a:gd name="f97" fmla="*/ 939787 f76 1"/>
                <a:gd name="f98" fmla="*/ 51 f75 1"/>
                <a:gd name="f99" fmla="*/ 937628 f76 1"/>
                <a:gd name="f100" fmla="*/ 936739 f76 1"/>
                <a:gd name="f101" fmla="*/ 935724 f76 1"/>
                <a:gd name="f102" fmla="*/ 935089 f76 1"/>
                <a:gd name="f103" fmla="*/ 4030 f76 1"/>
                <a:gd name="f104" fmla="*/ 805276 f75 1"/>
                <a:gd name="f105" fmla="*/ 1618 f76 1"/>
                <a:gd name="f106" fmla="*/ 807308 f75 1"/>
                <a:gd name="f107" fmla="*/ 1148 f76 1"/>
                <a:gd name="f108" fmla="*/ 813934 f75 1"/>
                <a:gd name="f109" fmla="+- f77 0 f1"/>
                <a:gd name="f110" fmla="*/ f80 1 944202"/>
                <a:gd name="f111" fmla="*/ f81 1 815816"/>
                <a:gd name="f112" fmla="*/ f82 1 944202"/>
                <a:gd name="f113" fmla="*/ f83 1 815816"/>
                <a:gd name="f114" fmla="*/ f84 1 944202"/>
                <a:gd name="f115" fmla="*/ f85 1 815816"/>
                <a:gd name="f116" fmla="*/ f86 1 944202"/>
                <a:gd name="f117" fmla="*/ f87 1 815816"/>
                <a:gd name="f118" fmla="*/ f88 1 944202"/>
                <a:gd name="f119" fmla="*/ f89 1 815816"/>
                <a:gd name="f120" fmla="*/ f90 1 944202"/>
                <a:gd name="f121" fmla="*/ f91 1 815816"/>
                <a:gd name="f122" fmla="*/ f92 1 944202"/>
                <a:gd name="f123" fmla="*/ f93 1 815816"/>
                <a:gd name="f124" fmla="*/ f94 1 944202"/>
                <a:gd name="f125" fmla="*/ f95 1 815816"/>
                <a:gd name="f126" fmla="*/ f96 1 815816"/>
                <a:gd name="f127" fmla="*/ f97 1 944202"/>
                <a:gd name="f128" fmla="*/ f98 1 815816"/>
                <a:gd name="f129" fmla="*/ f99 1 944202"/>
                <a:gd name="f130" fmla="*/ f100 1 944202"/>
                <a:gd name="f131" fmla="*/ f101 1 944202"/>
                <a:gd name="f132" fmla="*/ f102 1 944202"/>
                <a:gd name="f133" fmla="*/ f103 1 944202"/>
                <a:gd name="f134" fmla="*/ f104 1 815816"/>
                <a:gd name="f135" fmla="*/ f105 1 944202"/>
                <a:gd name="f136" fmla="*/ f106 1 815816"/>
                <a:gd name="f137" fmla="*/ f107 1 944202"/>
                <a:gd name="f138" fmla="*/ f108 1 815816"/>
                <a:gd name="f139" fmla="*/ f71 1 f78"/>
                <a:gd name="f140" fmla="*/ f72 1 f78"/>
                <a:gd name="f141" fmla="*/ f71 1 f79"/>
                <a:gd name="f142" fmla="*/ f73 1 f79"/>
                <a:gd name="f143" fmla="*/ f110 1 f78"/>
                <a:gd name="f144" fmla="*/ f111 1 f79"/>
                <a:gd name="f145" fmla="*/ f112 1 f78"/>
                <a:gd name="f146" fmla="*/ f113 1 f79"/>
                <a:gd name="f147" fmla="*/ f114 1 f78"/>
                <a:gd name="f148" fmla="*/ f115 1 f79"/>
                <a:gd name="f149" fmla="*/ f116 1 f78"/>
                <a:gd name="f150" fmla="*/ f117 1 f79"/>
                <a:gd name="f151" fmla="*/ f118 1 f78"/>
                <a:gd name="f152" fmla="*/ f119 1 f79"/>
                <a:gd name="f153" fmla="*/ f120 1 f78"/>
                <a:gd name="f154" fmla="*/ f121 1 f79"/>
                <a:gd name="f155" fmla="*/ f122 1 f78"/>
                <a:gd name="f156" fmla="*/ f123 1 f79"/>
                <a:gd name="f157" fmla="*/ f124 1 f78"/>
                <a:gd name="f158" fmla="*/ f125 1 f79"/>
                <a:gd name="f159" fmla="*/ f126 1 f79"/>
                <a:gd name="f160" fmla="*/ f127 1 f78"/>
                <a:gd name="f161" fmla="*/ f128 1 f79"/>
                <a:gd name="f162" fmla="*/ f129 1 f78"/>
                <a:gd name="f163" fmla="*/ f130 1 f78"/>
                <a:gd name="f164" fmla="*/ f131 1 f78"/>
                <a:gd name="f165" fmla="*/ f132 1 f78"/>
                <a:gd name="f166" fmla="*/ f133 1 f78"/>
                <a:gd name="f167" fmla="*/ f134 1 f79"/>
                <a:gd name="f168" fmla="*/ f135 1 f78"/>
                <a:gd name="f169" fmla="*/ f136 1 f79"/>
                <a:gd name="f170" fmla="*/ f137 1 f78"/>
                <a:gd name="f171" fmla="*/ f138 1 f79"/>
                <a:gd name="f172" fmla="*/ f139 f69 1"/>
                <a:gd name="f173" fmla="*/ f140 f69 1"/>
                <a:gd name="f174" fmla="*/ f142 f70 1"/>
                <a:gd name="f175" fmla="*/ f141 f70 1"/>
                <a:gd name="f176" fmla="*/ f143 f69 1"/>
                <a:gd name="f177" fmla="*/ f144 f70 1"/>
                <a:gd name="f178" fmla="*/ f145 f69 1"/>
                <a:gd name="f179" fmla="*/ f146 f70 1"/>
                <a:gd name="f180" fmla="*/ f147 f69 1"/>
                <a:gd name="f181" fmla="*/ f148 f70 1"/>
                <a:gd name="f182" fmla="*/ f149 f69 1"/>
                <a:gd name="f183" fmla="*/ f150 f70 1"/>
                <a:gd name="f184" fmla="*/ f151 f69 1"/>
                <a:gd name="f185" fmla="*/ f152 f70 1"/>
                <a:gd name="f186" fmla="*/ f153 f69 1"/>
                <a:gd name="f187" fmla="*/ f154 f70 1"/>
                <a:gd name="f188" fmla="*/ f155 f69 1"/>
                <a:gd name="f189" fmla="*/ f156 f70 1"/>
                <a:gd name="f190" fmla="*/ f157 f69 1"/>
                <a:gd name="f191" fmla="*/ f158 f70 1"/>
                <a:gd name="f192" fmla="*/ f159 f70 1"/>
                <a:gd name="f193" fmla="*/ f160 f69 1"/>
                <a:gd name="f194" fmla="*/ f161 f70 1"/>
                <a:gd name="f195" fmla="*/ f162 f69 1"/>
                <a:gd name="f196" fmla="*/ f163 f69 1"/>
                <a:gd name="f197" fmla="*/ f164 f69 1"/>
                <a:gd name="f198" fmla="*/ f165 f69 1"/>
                <a:gd name="f199" fmla="*/ f166 f69 1"/>
                <a:gd name="f200" fmla="*/ f167 f70 1"/>
                <a:gd name="f201" fmla="*/ f168 f69 1"/>
                <a:gd name="f202" fmla="*/ f169 f70 1"/>
                <a:gd name="f203" fmla="*/ f170 f69 1"/>
                <a:gd name="f204" fmla="*/ f171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6" y="f177"/>
                </a:cxn>
                <a:cxn ang="f109">
                  <a:pos x="f178" y="f179"/>
                </a:cxn>
                <a:cxn ang="f109">
                  <a:pos x="f180" y="f181"/>
                </a:cxn>
                <a:cxn ang="f109">
                  <a:pos x="f180" y="f181"/>
                </a:cxn>
                <a:cxn ang="f109">
                  <a:pos x="f180" y="f181"/>
                </a:cxn>
                <a:cxn ang="f109">
                  <a:pos x="f182" y="f183"/>
                </a:cxn>
                <a:cxn ang="f109">
                  <a:pos x="f184" y="f185"/>
                </a:cxn>
                <a:cxn ang="f109">
                  <a:pos x="f186" y="f187"/>
                </a:cxn>
                <a:cxn ang="f109">
                  <a:pos x="f188" y="f189"/>
                </a:cxn>
                <a:cxn ang="f109">
                  <a:pos x="f190" y="f191"/>
                </a:cxn>
                <a:cxn ang="f109">
                  <a:pos x="f188" y="f192"/>
                </a:cxn>
                <a:cxn ang="f109">
                  <a:pos x="f193" y="f194"/>
                </a:cxn>
                <a:cxn ang="f109">
                  <a:pos x="f195" y="f194"/>
                </a:cxn>
                <a:cxn ang="f109">
                  <a:pos x="f196" y="f194"/>
                </a:cxn>
                <a:cxn ang="f109">
                  <a:pos x="f196" y="f194"/>
                </a:cxn>
                <a:cxn ang="f109">
                  <a:pos x="f197" y="f194"/>
                </a:cxn>
                <a:cxn ang="f109">
                  <a:pos x="f198" y="f194"/>
                </a:cxn>
                <a:cxn ang="f109">
                  <a:pos x="f198" y="f194"/>
                </a:cxn>
                <a:cxn ang="f109">
                  <a:pos x="f199" y="f200"/>
                </a:cxn>
                <a:cxn ang="f109">
                  <a:pos x="f201" y="f202"/>
                </a:cxn>
                <a:cxn ang="f109">
                  <a:pos x="f203" y="f204"/>
                </a:cxn>
                <a:cxn ang="f109">
                  <a:pos x="f176" y="f177"/>
                </a:cxn>
              </a:cxnLst>
              <a:rect l="f172" t="f175" r="f173" b="f174"/>
              <a:pathLst>
                <a:path w="944202" h="81581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28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7" y="f46"/>
                  </a:lnTo>
                  <a:lnTo>
                    <a:pt x="f48" y="f46"/>
                  </a:lnTo>
                  <a:lnTo>
                    <a:pt x="f48" y="f46"/>
                  </a:lnTo>
                  <a:cubicBezTo>
                    <a:pt x="f49" y="f50"/>
                    <a:pt x="f51" y="f50"/>
                    <a:pt x="f52" y="f46"/>
                  </a:cubicBezTo>
                  <a:lnTo>
                    <a:pt x="f53" y="f46"/>
                  </a:lnTo>
                  <a:lnTo>
                    <a:pt x="f53" y="f46"/>
                  </a:lnTo>
                  <a:lnTo>
                    <a:pt x="f54" y="f55"/>
                  </a:lnTo>
                  <a:lnTo>
                    <a:pt x="f56" y="f57"/>
                  </a:ln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6" y="f6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6" name="Freeform: Shape 210">
              <a:extLst>
                <a:ext uri="{FF2B5EF4-FFF2-40B4-BE49-F238E27FC236}">
                  <a16:creationId xmlns:a16="http://schemas.microsoft.com/office/drawing/2014/main" id="{7A8E74F7-B192-86FD-89A5-00517A2D4408}"/>
                </a:ext>
              </a:extLst>
            </p:cNvPr>
            <p:cNvSpPr/>
            <p:nvPr/>
          </p:nvSpPr>
          <p:spPr>
            <a:xfrm>
              <a:off x="10102355" y="2381134"/>
              <a:ext cx="1506474" cy="4606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6478"/>
                <a:gd name="f7" fmla="val 460636"/>
                <a:gd name="f8" fmla="val 2540"/>
                <a:gd name="f9" fmla="val 7364"/>
                <a:gd name="f10" fmla="val 254"/>
                <a:gd name="f11" fmla="val 9269"/>
                <a:gd name="f12" fmla="val 1494289"/>
                <a:gd name="f13" fmla="val 460637"/>
                <a:gd name="f14" fmla="val 1501146"/>
                <a:gd name="f15" fmla="val 455050"/>
                <a:gd name="f16" fmla="val 1501781"/>
                <a:gd name="f17" fmla="val 1502670"/>
                <a:gd name="f18" fmla="val 1503686"/>
                <a:gd name="f19" fmla="val 1506479"/>
                <a:gd name="f20" fmla="val 635"/>
                <a:gd name="f21" fmla="val 1131"/>
                <a:gd name="f22" fmla="val 140"/>
                <a:gd name="f23" fmla="val 2197"/>
                <a:gd name="f24" fmla="val 3048"/>
                <a:gd name="f25" fmla="val 1397"/>
                <a:gd name="f26" fmla="val 4330"/>
                <a:gd name="f27" fmla="val 3251"/>
                <a:gd name="f28" fmla="val 4114"/>
                <a:gd name="f29" fmla="val 5752"/>
                <a:gd name="f30" fmla="+- 0 0 -90"/>
                <a:gd name="f31" fmla="*/ f3 1 1506478"/>
                <a:gd name="f32" fmla="*/ f4 1 460636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506478"/>
                <a:gd name="f41" fmla="*/ f37 1 460636"/>
                <a:gd name="f42" fmla="*/ 2540 f38 1"/>
                <a:gd name="f43" fmla="*/ 7364 f37 1"/>
                <a:gd name="f44" fmla="*/ 254 f38 1"/>
                <a:gd name="f45" fmla="*/ 9269 f37 1"/>
                <a:gd name="f46" fmla="*/ 1494289 f38 1"/>
                <a:gd name="f47" fmla="*/ 460637 f37 1"/>
                <a:gd name="f48" fmla="*/ 1501146 f38 1"/>
                <a:gd name="f49" fmla="*/ 455050 f37 1"/>
                <a:gd name="f50" fmla="*/ 1501781 f38 1"/>
                <a:gd name="f51" fmla="*/ 1502670 f38 1"/>
                <a:gd name="f52" fmla="*/ 1503686 f38 1"/>
                <a:gd name="f53" fmla="*/ 1506479 f38 1"/>
                <a:gd name="f54" fmla="*/ 635 f38 1"/>
                <a:gd name="f55" fmla="*/ 0 f37 1"/>
                <a:gd name="f56" fmla="*/ 0 f38 1"/>
                <a:gd name="f57" fmla="*/ 3048 f38 1"/>
                <a:gd name="f58" fmla="*/ 1397 f37 1"/>
                <a:gd name="f59" fmla="+- f39 0 f1"/>
                <a:gd name="f60" fmla="*/ f42 1 1506478"/>
                <a:gd name="f61" fmla="*/ f43 1 460636"/>
                <a:gd name="f62" fmla="*/ f44 1 1506478"/>
                <a:gd name="f63" fmla="*/ f45 1 460636"/>
                <a:gd name="f64" fmla="*/ f46 1 1506478"/>
                <a:gd name="f65" fmla="*/ f47 1 460636"/>
                <a:gd name="f66" fmla="*/ f48 1 1506478"/>
                <a:gd name="f67" fmla="*/ f49 1 460636"/>
                <a:gd name="f68" fmla="*/ f50 1 1506478"/>
                <a:gd name="f69" fmla="*/ f51 1 1506478"/>
                <a:gd name="f70" fmla="*/ f52 1 1506478"/>
                <a:gd name="f71" fmla="*/ f53 1 1506478"/>
                <a:gd name="f72" fmla="*/ f54 1 1506478"/>
                <a:gd name="f73" fmla="*/ f55 1 460636"/>
                <a:gd name="f74" fmla="*/ f56 1 1506478"/>
                <a:gd name="f75" fmla="*/ f57 1 1506478"/>
                <a:gd name="f76" fmla="*/ f58 1 460636"/>
                <a:gd name="f77" fmla="*/ f33 1 f40"/>
                <a:gd name="f78" fmla="*/ f34 1 f40"/>
                <a:gd name="f79" fmla="*/ f33 1 f41"/>
                <a:gd name="f80" fmla="*/ f35 1 f41"/>
                <a:gd name="f81" fmla="*/ f60 1 f40"/>
                <a:gd name="f82" fmla="*/ f61 1 f41"/>
                <a:gd name="f83" fmla="*/ f62 1 f40"/>
                <a:gd name="f84" fmla="*/ f63 1 f41"/>
                <a:gd name="f85" fmla="*/ f64 1 f40"/>
                <a:gd name="f86" fmla="*/ f65 1 f41"/>
                <a:gd name="f87" fmla="*/ f66 1 f40"/>
                <a:gd name="f88" fmla="*/ f67 1 f41"/>
                <a:gd name="f89" fmla="*/ f68 1 f40"/>
                <a:gd name="f90" fmla="*/ f69 1 f40"/>
                <a:gd name="f91" fmla="*/ f70 1 f40"/>
                <a:gd name="f92" fmla="*/ f71 1 f40"/>
                <a:gd name="f93" fmla="*/ f72 1 f40"/>
                <a:gd name="f94" fmla="*/ f73 1 f41"/>
                <a:gd name="f95" fmla="*/ f74 1 f40"/>
                <a:gd name="f96" fmla="*/ f75 1 f40"/>
                <a:gd name="f97" fmla="*/ f76 1 f41"/>
                <a:gd name="f98" fmla="*/ f77 f31 1"/>
                <a:gd name="f99" fmla="*/ f78 f31 1"/>
                <a:gd name="f100" fmla="*/ f80 f32 1"/>
                <a:gd name="f101" fmla="*/ f79 f32 1"/>
                <a:gd name="f102" fmla="*/ f81 f31 1"/>
                <a:gd name="f103" fmla="*/ f82 f32 1"/>
                <a:gd name="f104" fmla="*/ f83 f31 1"/>
                <a:gd name="f105" fmla="*/ f84 f32 1"/>
                <a:gd name="f106" fmla="*/ f85 f31 1"/>
                <a:gd name="f107" fmla="*/ f86 f32 1"/>
                <a:gd name="f108" fmla="*/ f87 f31 1"/>
                <a:gd name="f109" fmla="*/ f88 f32 1"/>
                <a:gd name="f110" fmla="*/ f89 f31 1"/>
                <a:gd name="f111" fmla="*/ f90 f31 1"/>
                <a:gd name="f112" fmla="*/ f91 f31 1"/>
                <a:gd name="f113" fmla="*/ f92 f31 1"/>
                <a:gd name="f114" fmla="*/ f93 f31 1"/>
                <a:gd name="f115" fmla="*/ f94 f32 1"/>
                <a:gd name="f116" fmla="*/ f95 f31 1"/>
                <a:gd name="f117" fmla="*/ f96 f31 1"/>
                <a:gd name="f118" fmla="*/ f97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6" y="f107"/>
                </a:cxn>
                <a:cxn ang="f59">
                  <a:pos x="f108" y="f109"/>
                </a:cxn>
                <a:cxn ang="f59">
                  <a:pos x="f110" y="f109"/>
                </a:cxn>
                <a:cxn ang="f59">
                  <a:pos x="f111" y="f109"/>
                </a:cxn>
                <a:cxn ang="f59">
                  <a:pos x="f112" y="f109"/>
                </a:cxn>
                <a:cxn ang="f59">
                  <a:pos x="f113" y="f109"/>
                </a:cxn>
                <a:cxn ang="f59">
                  <a:pos x="f114" y="f115"/>
                </a:cxn>
                <a:cxn ang="f59">
                  <a:pos x="f116" y="f115"/>
                </a:cxn>
                <a:cxn ang="f59">
                  <a:pos x="f117" y="f118"/>
                </a:cxn>
                <a:cxn ang="f59">
                  <a:pos x="f102" y="f103"/>
                </a:cxn>
              </a:cxnLst>
              <a:rect l="f98" t="f101" r="f99" b="f100"/>
              <a:pathLst>
                <a:path w="1506478" h="460636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lnTo>
                    <a:pt x="f18" y="f15"/>
                  </a:lnTo>
                  <a:lnTo>
                    <a:pt x="f19" y="f15"/>
                  </a:lnTo>
                  <a:lnTo>
                    <a:pt x="f20" y="f5"/>
                  </a:lnTo>
                  <a:lnTo>
                    <a:pt x="f5" y="f5"/>
                  </a:lnTo>
                  <a:cubicBezTo>
                    <a:pt x="f21" y="f22"/>
                    <a:pt x="f23" y="f20"/>
                    <a:pt x="f24" y="f25"/>
                  </a:cubicBez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7" name="Freeform: Shape 211">
              <a:extLst>
                <a:ext uri="{FF2B5EF4-FFF2-40B4-BE49-F238E27FC236}">
                  <a16:creationId xmlns:a16="http://schemas.microsoft.com/office/drawing/2014/main" id="{E7E757C4-D844-380F-869D-005DF705E3AA}"/>
                </a:ext>
              </a:extLst>
            </p:cNvPr>
            <p:cNvSpPr/>
            <p:nvPr/>
          </p:nvSpPr>
          <p:spPr>
            <a:xfrm>
              <a:off x="11308174" y="2835554"/>
              <a:ext cx="300279" cy="2535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0280"/>
                <a:gd name="f7" fmla="val 253553"/>
                <a:gd name="f8" fmla="val 508"/>
                <a:gd name="f9" fmla="val 251395"/>
                <a:gd name="f10" fmla="val 9777"/>
                <a:gd name="f11" fmla="val 296725"/>
                <a:gd name="f12" fmla="val 8507"/>
                <a:gd name="f13" fmla="val 294198"/>
                <a:gd name="f14" fmla="val 7948"/>
                <a:gd name="f15" fmla="val 292598"/>
                <a:gd name="f16" fmla="val 5434"/>
                <a:gd name="f17" fmla="val 293157"/>
                <a:gd name="f18" fmla="val 2895"/>
                <a:gd name="f19" fmla="val 293195"/>
                <a:gd name="f20" fmla="val 2730"/>
                <a:gd name="f21" fmla="val 293246"/>
                <a:gd name="f22" fmla="val 2577"/>
                <a:gd name="f23" fmla="val 293296"/>
                <a:gd name="f24" fmla="val 2412"/>
                <a:gd name="f25" fmla="val 293690"/>
                <a:gd name="f26" fmla="val 1371"/>
                <a:gd name="f27" fmla="val 294452"/>
                <a:gd name="f28" fmla="val 295455"/>
                <a:gd name="f29" fmla="val 294820"/>
                <a:gd name="f30" fmla="val 287964"/>
                <a:gd name="f31" fmla="val 5587"/>
                <a:gd name="f32" fmla="val 239714"/>
                <a:gd name="f33" fmla="+- 0 0 -90"/>
                <a:gd name="f34" fmla="*/ f3 1 300280"/>
                <a:gd name="f35" fmla="*/ f4 1 25355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00280"/>
                <a:gd name="f44" fmla="*/ f40 1 253553"/>
                <a:gd name="f45" fmla="*/ 508 f41 1"/>
                <a:gd name="f46" fmla="*/ 251395 f40 1"/>
                <a:gd name="f47" fmla="*/ 253553 f40 1"/>
                <a:gd name="f48" fmla="*/ 300280 f41 1"/>
                <a:gd name="f49" fmla="*/ 9777 f40 1"/>
                <a:gd name="f50" fmla="*/ 296725 f41 1"/>
                <a:gd name="f51" fmla="*/ 8507 f40 1"/>
                <a:gd name="f52" fmla="*/ 293157 f41 1"/>
                <a:gd name="f53" fmla="*/ 2895 f40 1"/>
                <a:gd name="f54" fmla="*/ 293296 f41 1"/>
                <a:gd name="f55" fmla="*/ 2412 f40 1"/>
                <a:gd name="f56" fmla="*/ 295455 f41 1"/>
                <a:gd name="f57" fmla="*/ 0 f40 1"/>
                <a:gd name="f58" fmla="*/ 294820 f41 1"/>
                <a:gd name="f59" fmla="*/ 287964 f41 1"/>
                <a:gd name="f60" fmla="*/ 5587 f40 1"/>
                <a:gd name="f61" fmla="*/ 0 f41 1"/>
                <a:gd name="f62" fmla="*/ 239714 f40 1"/>
                <a:gd name="f63" fmla="+- f42 0 f1"/>
                <a:gd name="f64" fmla="*/ f45 1 300280"/>
                <a:gd name="f65" fmla="*/ f46 1 253553"/>
                <a:gd name="f66" fmla="*/ f47 1 253553"/>
                <a:gd name="f67" fmla="*/ f48 1 300280"/>
                <a:gd name="f68" fmla="*/ f49 1 253553"/>
                <a:gd name="f69" fmla="*/ f50 1 300280"/>
                <a:gd name="f70" fmla="*/ f51 1 253553"/>
                <a:gd name="f71" fmla="*/ f52 1 300280"/>
                <a:gd name="f72" fmla="*/ f53 1 253553"/>
                <a:gd name="f73" fmla="*/ f54 1 300280"/>
                <a:gd name="f74" fmla="*/ f55 1 253553"/>
                <a:gd name="f75" fmla="*/ f56 1 300280"/>
                <a:gd name="f76" fmla="*/ f57 1 253553"/>
                <a:gd name="f77" fmla="*/ f58 1 300280"/>
                <a:gd name="f78" fmla="*/ f59 1 300280"/>
                <a:gd name="f79" fmla="*/ f60 1 253553"/>
                <a:gd name="f80" fmla="*/ f61 1 300280"/>
                <a:gd name="f81" fmla="*/ f62 1 253553"/>
                <a:gd name="f82" fmla="*/ f36 1 f43"/>
                <a:gd name="f83" fmla="*/ f37 1 f43"/>
                <a:gd name="f84" fmla="*/ f36 1 f44"/>
                <a:gd name="f85" fmla="*/ f38 1 f44"/>
                <a:gd name="f86" fmla="*/ f64 1 f43"/>
                <a:gd name="f87" fmla="*/ f65 1 f44"/>
                <a:gd name="f88" fmla="*/ f66 1 f44"/>
                <a:gd name="f89" fmla="*/ f67 1 f43"/>
                <a:gd name="f90" fmla="*/ f68 1 f44"/>
                <a:gd name="f91" fmla="*/ f69 1 f43"/>
                <a:gd name="f92" fmla="*/ f70 1 f44"/>
                <a:gd name="f93" fmla="*/ f71 1 f43"/>
                <a:gd name="f94" fmla="*/ f72 1 f44"/>
                <a:gd name="f95" fmla="*/ f73 1 f43"/>
                <a:gd name="f96" fmla="*/ f74 1 f44"/>
                <a:gd name="f97" fmla="*/ f75 1 f43"/>
                <a:gd name="f98" fmla="*/ f76 1 f44"/>
                <a:gd name="f99" fmla="*/ f77 1 f43"/>
                <a:gd name="f100" fmla="*/ f78 1 f43"/>
                <a:gd name="f101" fmla="*/ f79 1 f44"/>
                <a:gd name="f102" fmla="*/ f80 1 f43"/>
                <a:gd name="f103" fmla="*/ f81 1 f44"/>
                <a:gd name="f104" fmla="*/ f82 f34 1"/>
                <a:gd name="f105" fmla="*/ f83 f34 1"/>
                <a:gd name="f106" fmla="*/ f85 f35 1"/>
                <a:gd name="f107" fmla="*/ f84 f35 1"/>
                <a:gd name="f108" fmla="*/ f86 f34 1"/>
                <a:gd name="f109" fmla="*/ f87 f35 1"/>
                <a:gd name="f110" fmla="*/ f88 f35 1"/>
                <a:gd name="f111" fmla="*/ f89 f34 1"/>
                <a:gd name="f112" fmla="*/ f90 f35 1"/>
                <a:gd name="f113" fmla="*/ f91 f34 1"/>
                <a:gd name="f114" fmla="*/ f92 f35 1"/>
                <a:gd name="f115" fmla="*/ f93 f34 1"/>
                <a:gd name="f116" fmla="*/ f94 f35 1"/>
                <a:gd name="f117" fmla="*/ f95 f34 1"/>
                <a:gd name="f118" fmla="*/ f96 f35 1"/>
                <a:gd name="f119" fmla="*/ f97 f34 1"/>
                <a:gd name="f120" fmla="*/ f98 f35 1"/>
                <a:gd name="f121" fmla="*/ f99 f34 1"/>
                <a:gd name="f122" fmla="*/ f100 f34 1"/>
                <a:gd name="f123" fmla="*/ f101 f35 1"/>
                <a:gd name="f124" fmla="*/ f102 f34 1"/>
                <a:gd name="f125" fmla="*/ f103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8" y="f109"/>
                </a:cxn>
                <a:cxn ang="f63">
                  <a:pos x="f108" y="f110"/>
                </a:cxn>
                <a:cxn ang="f63">
                  <a:pos x="f111" y="f112"/>
                </a:cxn>
                <a:cxn ang="f63">
                  <a:pos x="f113" y="f114"/>
                </a:cxn>
                <a:cxn ang="f63">
                  <a:pos x="f115" y="f116"/>
                </a:cxn>
                <a:cxn ang="f63">
                  <a:pos x="f117" y="f118"/>
                </a:cxn>
                <a:cxn ang="f63">
                  <a:pos x="f119" y="f120"/>
                </a:cxn>
                <a:cxn ang="f63">
                  <a:pos x="f121" y="f120"/>
                </a:cxn>
                <a:cxn ang="f63">
                  <a:pos x="f122" y="f123"/>
                </a:cxn>
                <a:cxn ang="f63">
                  <a:pos x="f124" y="f125"/>
                </a:cxn>
              </a:cxnLst>
              <a:rect l="f104" t="f107" r="f105" b="f106"/>
              <a:pathLst>
                <a:path w="300280" h="253553">
                  <a:moveTo>
                    <a:pt x="f8" y="f9"/>
                  </a:moveTo>
                  <a:lnTo>
                    <a:pt x="f8" y="f7"/>
                  </a:lnTo>
                  <a:lnTo>
                    <a:pt x="f6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8"/>
                    <a:pt x="f28" y="f5"/>
                  </a:cubicBezTo>
                  <a:lnTo>
                    <a:pt x="f29" y="f5"/>
                  </a:lnTo>
                  <a:lnTo>
                    <a:pt x="f30" y="f31"/>
                  </a:lnTo>
                  <a:lnTo>
                    <a:pt x="f5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8" name="Freeform: Shape 212">
              <a:extLst>
                <a:ext uri="{FF2B5EF4-FFF2-40B4-BE49-F238E27FC236}">
                  <a16:creationId xmlns:a16="http://schemas.microsoft.com/office/drawing/2014/main" id="{EDB5FE1A-BF7F-01AB-FC24-9289BA22DB80}"/>
                </a:ext>
              </a:extLst>
            </p:cNvPr>
            <p:cNvSpPr/>
            <p:nvPr/>
          </p:nvSpPr>
          <p:spPr>
            <a:xfrm>
              <a:off x="7601206" y="1036307"/>
              <a:ext cx="156170" cy="132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6170"/>
                <a:gd name="f7" fmla="val 132680"/>
                <a:gd name="f8" fmla="val 147029"/>
                <a:gd name="f9" fmla="val 2158"/>
                <a:gd name="f10" fmla="val 1651"/>
                <a:gd name="f11" fmla="val 118079"/>
                <a:gd name="f12" fmla="val 128998"/>
                <a:gd name="f13" fmla="val 1689"/>
                <a:gd name="f14" fmla="val 129293"/>
                <a:gd name="f15" fmla="val 129593"/>
                <a:gd name="f16" fmla="val 129887"/>
                <a:gd name="f17" fmla="val 130522"/>
                <a:gd name="f18" fmla="val 1295"/>
                <a:gd name="f19" fmla="val 131369"/>
                <a:gd name="f20" fmla="val 724"/>
                <a:gd name="f21" fmla="val 132112"/>
                <a:gd name="f22" fmla="val 132681"/>
                <a:gd name="f23" fmla="val 156171"/>
                <a:gd name="f24" fmla="val 5713"/>
                <a:gd name="f25" fmla="val 155156"/>
                <a:gd name="f26" fmla="val 6610"/>
                <a:gd name="f27" fmla="val 153847"/>
                <a:gd name="f28" fmla="val 7106"/>
                <a:gd name="f29" fmla="val 152489"/>
                <a:gd name="f30" fmla="val 7110"/>
                <a:gd name="f31" fmla="val 149619"/>
                <a:gd name="f32" fmla="val 7254"/>
                <a:gd name="f33" fmla="val 147169"/>
                <a:gd name="f34" fmla="val 5042"/>
                <a:gd name="f35" fmla="val 2171"/>
                <a:gd name="f36" fmla="val 2166"/>
                <a:gd name="f37" fmla="val 2162"/>
                <a:gd name="f38" fmla="+- 0 0 -90"/>
                <a:gd name="f39" fmla="*/ f3 1 156170"/>
                <a:gd name="f40" fmla="*/ f4 1 132680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56170"/>
                <a:gd name="f49" fmla="*/ f45 1 132680"/>
                <a:gd name="f50" fmla="*/ 147029 f46 1"/>
                <a:gd name="f51" fmla="*/ 2158 f45 1"/>
                <a:gd name="f52" fmla="*/ 0 f45 1"/>
                <a:gd name="f53" fmla="*/ 1651 f46 1"/>
                <a:gd name="f54" fmla="*/ 118079 f45 1"/>
                <a:gd name="f55" fmla="*/ 128998 f45 1"/>
                <a:gd name="f56" fmla="*/ 129887 f45 1"/>
                <a:gd name="f57" fmla="*/ 130522 f45 1"/>
                <a:gd name="f58" fmla="*/ 0 f46 1"/>
                <a:gd name="f59" fmla="*/ 132681 f45 1"/>
                <a:gd name="f60" fmla="*/ 156171 f46 1"/>
                <a:gd name="f61" fmla="*/ 5713 f45 1"/>
                <a:gd name="f62" fmla="*/ 152489 f46 1"/>
                <a:gd name="f63" fmla="*/ 7110 f45 1"/>
                <a:gd name="f64" fmla="*/ 2171 f45 1"/>
                <a:gd name="f65" fmla="+- f47 0 f1"/>
                <a:gd name="f66" fmla="*/ f50 1 156170"/>
                <a:gd name="f67" fmla="*/ f51 1 132680"/>
                <a:gd name="f68" fmla="*/ f52 1 132680"/>
                <a:gd name="f69" fmla="*/ f53 1 156170"/>
                <a:gd name="f70" fmla="*/ f54 1 132680"/>
                <a:gd name="f71" fmla="*/ f55 1 132680"/>
                <a:gd name="f72" fmla="*/ f56 1 132680"/>
                <a:gd name="f73" fmla="*/ f57 1 132680"/>
                <a:gd name="f74" fmla="*/ f58 1 156170"/>
                <a:gd name="f75" fmla="*/ f59 1 132680"/>
                <a:gd name="f76" fmla="*/ f60 1 156170"/>
                <a:gd name="f77" fmla="*/ f61 1 132680"/>
                <a:gd name="f78" fmla="*/ f62 1 156170"/>
                <a:gd name="f79" fmla="*/ f63 1 132680"/>
                <a:gd name="f80" fmla="*/ f64 1 132680"/>
                <a:gd name="f81" fmla="*/ f41 1 f48"/>
                <a:gd name="f82" fmla="*/ f42 1 f48"/>
                <a:gd name="f83" fmla="*/ f41 1 f49"/>
                <a:gd name="f84" fmla="*/ f43 1 f49"/>
                <a:gd name="f85" fmla="*/ f66 1 f48"/>
                <a:gd name="f86" fmla="*/ f67 1 f49"/>
                <a:gd name="f87" fmla="*/ f68 1 f49"/>
                <a:gd name="f88" fmla="*/ f69 1 f48"/>
                <a:gd name="f89" fmla="*/ f70 1 f49"/>
                <a:gd name="f90" fmla="*/ f71 1 f49"/>
                <a:gd name="f91" fmla="*/ f72 1 f49"/>
                <a:gd name="f92" fmla="*/ f73 1 f49"/>
                <a:gd name="f93" fmla="*/ f74 1 f48"/>
                <a:gd name="f94" fmla="*/ f75 1 f49"/>
                <a:gd name="f95" fmla="*/ f76 1 f48"/>
                <a:gd name="f96" fmla="*/ f77 1 f49"/>
                <a:gd name="f97" fmla="*/ f78 1 f48"/>
                <a:gd name="f98" fmla="*/ f79 1 f49"/>
                <a:gd name="f99" fmla="*/ f80 1 f49"/>
                <a:gd name="f100" fmla="*/ f81 f39 1"/>
                <a:gd name="f101" fmla="*/ f82 f39 1"/>
                <a:gd name="f102" fmla="*/ f84 f40 1"/>
                <a:gd name="f103" fmla="*/ f83 f40 1"/>
                <a:gd name="f104" fmla="*/ f85 f39 1"/>
                <a:gd name="f105" fmla="*/ f86 f40 1"/>
                <a:gd name="f106" fmla="*/ f87 f40 1"/>
                <a:gd name="f107" fmla="*/ f88 f39 1"/>
                <a:gd name="f108" fmla="*/ f89 f40 1"/>
                <a:gd name="f109" fmla="*/ f90 f40 1"/>
                <a:gd name="f110" fmla="*/ f91 f40 1"/>
                <a:gd name="f111" fmla="*/ f92 f40 1"/>
                <a:gd name="f112" fmla="*/ f93 f39 1"/>
                <a:gd name="f113" fmla="*/ f94 f40 1"/>
                <a:gd name="f114" fmla="*/ f95 f39 1"/>
                <a:gd name="f115" fmla="*/ f96 f40 1"/>
                <a:gd name="f116" fmla="*/ f97 f39 1"/>
                <a:gd name="f117" fmla="*/ f98 f40 1"/>
                <a:gd name="f118" fmla="*/ f99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4" y="f105"/>
                </a:cxn>
                <a:cxn ang="f65">
                  <a:pos x="f104" y="f106"/>
                </a:cxn>
                <a:cxn ang="f65">
                  <a:pos x="f107" y="f108"/>
                </a:cxn>
                <a:cxn ang="f65">
                  <a:pos x="f107" y="f109"/>
                </a:cxn>
                <a:cxn ang="f65">
                  <a:pos x="f107" y="f110"/>
                </a:cxn>
                <a:cxn ang="f65">
                  <a:pos x="f107" y="f111"/>
                </a:cxn>
                <a:cxn ang="f65">
                  <a:pos x="f107" y="f111"/>
                </a:cxn>
                <a:cxn ang="f65">
                  <a:pos x="f112" y="f113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04" y="f118"/>
                </a:cxn>
                <a:cxn ang="f65">
                  <a:pos x="f104" y="f105"/>
                </a:cxn>
              </a:cxnLst>
              <a:rect l="f100" t="f103" r="f101" b="f102"/>
              <a:pathLst>
                <a:path w="156170" h="132680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3" y="f15"/>
                    <a:pt x="f10" y="f16"/>
                  </a:cubicBezTo>
                  <a:lnTo>
                    <a:pt x="f10" y="f17"/>
                  </a:lnTo>
                  <a:lnTo>
                    <a:pt x="f10" y="f17"/>
                  </a:lnTo>
                  <a:cubicBezTo>
                    <a:pt x="f18" y="f19"/>
                    <a:pt x="f20" y="f21"/>
                    <a:pt x="f5" y="f22"/>
                  </a:cubicBezTo>
                  <a:cubicBezTo>
                    <a:pt x="f5" y="f22"/>
                    <a:pt x="f5" y="f22"/>
                    <a:pt x="f5" y="f22"/>
                  </a:cubicBez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8" y="f35"/>
                  </a:cubicBezTo>
                  <a:cubicBezTo>
                    <a:pt x="f8" y="f36"/>
                    <a:pt x="f8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09" name="Freeform: Shape 213">
              <a:extLst>
                <a:ext uri="{FF2B5EF4-FFF2-40B4-BE49-F238E27FC236}">
                  <a16:creationId xmlns:a16="http://schemas.microsoft.com/office/drawing/2014/main" id="{0F720602-994B-A972-21D1-CD68FDB4B8A1}"/>
                </a:ext>
              </a:extLst>
            </p:cNvPr>
            <p:cNvSpPr/>
            <p:nvPr/>
          </p:nvSpPr>
          <p:spPr>
            <a:xfrm>
              <a:off x="6382950" y="795317"/>
              <a:ext cx="1214195" cy="374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4197"/>
                <a:gd name="f7" fmla="val 374933"/>
                <a:gd name="f8" fmla="val 1209754"/>
                <a:gd name="f9" fmla="val 369982"/>
                <a:gd name="f10" fmla="val 363253"/>
                <a:gd name="f11" fmla="val 7364"/>
                <a:gd name="f12" fmla="val 3555"/>
                <a:gd name="f13" fmla="val 7224"/>
                <a:gd name="f14" fmla="val 6427"/>
                <a:gd name="f15" fmla="val 4786"/>
                <a:gd name="f16" fmla="val 8644"/>
                <a:gd name="f17" fmla="val 1917"/>
                <a:gd name="f18" fmla="val 8507"/>
                <a:gd name="f19" fmla="val 1904"/>
                <a:gd name="f20" fmla="val 1270"/>
                <a:gd name="f21" fmla="val 8627"/>
                <a:gd name="f22" fmla="val 635"/>
                <a:gd name="f23" fmla="val 1212546"/>
                <a:gd name="f24" fmla="val 374934"/>
                <a:gd name="f25" fmla="val 1211696"/>
                <a:gd name="f26" fmla="val 374619"/>
                <a:gd name="f27" fmla="val 1209792"/>
                <a:gd name="f28" fmla="val 372509"/>
                <a:gd name="f29" fmla="+- 0 0 -90"/>
                <a:gd name="f30" fmla="*/ f3 1 1214197"/>
                <a:gd name="f31" fmla="*/ f4 1 374933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214197"/>
                <a:gd name="f40" fmla="*/ f36 1 374933"/>
                <a:gd name="f41" fmla="*/ 1209754 f37 1"/>
                <a:gd name="f42" fmla="*/ 369982 f36 1"/>
                <a:gd name="f43" fmla="*/ 363253 f36 1"/>
                <a:gd name="f44" fmla="*/ 7364 f37 1"/>
                <a:gd name="f45" fmla="*/ 0 f36 1"/>
                <a:gd name="f46" fmla="*/ 3555 f36 1"/>
                <a:gd name="f47" fmla="*/ 1917 f37 1"/>
                <a:gd name="f48" fmla="*/ 8507 f36 1"/>
                <a:gd name="f49" fmla="*/ 1904 f37 1"/>
                <a:gd name="f50" fmla="*/ 0 f37 1"/>
                <a:gd name="f51" fmla="*/ 1212546 f37 1"/>
                <a:gd name="f52" fmla="*/ 374934 f36 1"/>
                <a:gd name="f53" fmla="*/ 1214197 f37 1"/>
                <a:gd name="f54" fmla="+- f38 0 f1"/>
                <a:gd name="f55" fmla="*/ f41 1 1214197"/>
                <a:gd name="f56" fmla="*/ f42 1 374933"/>
                <a:gd name="f57" fmla="*/ f43 1 374933"/>
                <a:gd name="f58" fmla="*/ f44 1 1214197"/>
                <a:gd name="f59" fmla="*/ f45 1 374933"/>
                <a:gd name="f60" fmla="*/ f46 1 374933"/>
                <a:gd name="f61" fmla="*/ f47 1 1214197"/>
                <a:gd name="f62" fmla="*/ f48 1 374933"/>
                <a:gd name="f63" fmla="*/ f49 1 1214197"/>
                <a:gd name="f64" fmla="*/ f50 1 1214197"/>
                <a:gd name="f65" fmla="*/ f51 1 1214197"/>
                <a:gd name="f66" fmla="*/ f52 1 374933"/>
                <a:gd name="f67" fmla="*/ f53 1 1214197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40"/>
                <a:gd name="f75" fmla="*/ f58 1 f39"/>
                <a:gd name="f76" fmla="*/ f59 1 f40"/>
                <a:gd name="f77" fmla="*/ f60 1 f40"/>
                <a:gd name="f78" fmla="*/ f61 1 f39"/>
                <a:gd name="f79" fmla="*/ f62 1 f40"/>
                <a:gd name="f80" fmla="*/ f63 1 f39"/>
                <a:gd name="f81" fmla="*/ f64 1 f39"/>
                <a:gd name="f82" fmla="*/ f65 1 f39"/>
                <a:gd name="f83" fmla="*/ f66 1 f40"/>
                <a:gd name="f84" fmla="*/ f67 1 f39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1 1"/>
                <a:gd name="f92" fmla="*/ f75 f30 1"/>
                <a:gd name="f93" fmla="*/ f76 f31 1"/>
                <a:gd name="f94" fmla="*/ f77 f31 1"/>
                <a:gd name="f95" fmla="*/ f78 f30 1"/>
                <a:gd name="f96" fmla="*/ f79 f31 1"/>
                <a:gd name="f97" fmla="*/ f80 f30 1"/>
                <a:gd name="f98" fmla="*/ f81 f30 1"/>
                <a:gd name="f99" fmla="*/ f82 f30 1"/>
                <a:gd name="f100" fmla="*/ f83 f31 1"/>
                <a:gd name="f101" fmla="*/ f8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89" y="f91"/>
                </a:cxn>
                <a:cxn ang="f54">
                  <a:pos x="f92" y="f93"/>
                </a:cxn>
                <a:cxn ang="f54">
                  <a:pos x="f92" y="f94"/>
                </a:cxn>
                <a:cxn ang="f54">
                  <a:pos x="f95" y="f96"/>
                </a:cxn>
                <a:cxn ang="f54">
                  <a:pos x="f97" y="f96"/>
                </a:cxn>
                <a:cxn ang="f54">
                  <a:pos x="f98" y="f96"/>
                </a:cxn>
                <a:cxn ang="f54">
                  <a:pos x="f98" y="f96"/>
                </a:cxn>
                <a:cxn ang="f54">
                  <a:pos x="f99" y="f100"/>
                </a:cxn>
                <a:cxn ang="f54">
                  <a:pos x="f101" y="f100"/>
                </a:cxn>
                <a:cxn ang="f54">
                  <a:pos x="f89" y="f90"/>
                </a:cxn>
              </a:cxnLst>
              <a:rect l="f85" t="f88" r="f86" b="f87"/>
              <a:pathLst>
                <a:path w="1214197" h="374933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9" y="f18"/>
                    <a:pt x="f19" y="f18"/>
                  </a:cubicBezTo>
                  <a:cubicBezTo>
                    <a:pt x="f20" y="f21"/>
                    <a:pt x="f22" y="f21"/>
                    <a:pt x="f5" y="f18"/>
                  </a:cubicBezTo>
                  <a:lnTo>
                    <a:pt x="f5" y="f18"/>
                  </a:lnTo>
                  <a:lnTo>
                    <a:pt x="f23" y="f24"/>
                  </a:lnTo>
                  <a:lnTo>
                    <a:pt x="f6" y="f24"/>
                  </a:ln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0" name="Freeform: Shape 214">
              <a:extLst>
                <a:ext uri="{FF2B5EF4-FFF2-40B4-BE49-F238E27FC236}">
                  <a16:creationId xmlns:a16="http://schemas.microsoft.com/office/drawing/2014/main" id="{9A0BF310-A23F-3DAF-3C60-F1258C122043}"/>
                </a:ext>
              </a:extLst>
            </p:cNvPr>
            <p:cNvSpPr/>
            <p:nvPr/>
          </p:nvSpPr>
          <p:spPr>
            <a:xfrm>
              <a:off x="7602605" y="1166189"/>
              <a:ext cx="4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761"/>
                <a:gd name="f8" fmla="val 635"/>
                <a:gd name="f9" fmla="val 63"/>
                <a:gd name="f10" fmla="val 250"/>
                <a:gd name="f11" fmla="val 512"/>
                <a:gd name="f12" fmla="val 762"/>
                <a:gd name="f13" fmla="+- 0 0 -90"/>
                <a:gd name="f14" fmla="*/ f3 1 47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761"/>
                <a:gd name="f25" fmla="*/ 0 f21 1"/>
                <a:gd name="f26" fmla="*/ 635 f20 1"/>
                <a:gd name="f27" fmla="*/ 0 f20 1"/>
                <a:gd name="f28" fmla="*/ 762 f20 1"/>
                <a:gd name="f29" fmla="+- f22 0 f1"/>
                <a:gd name="f30" fmla="*/ f25 1 47"/>
                <a:gd name="f31" fmla="*/ f26 1 761"/>
                <a:gd name="f32" fmla="*/ f27 1 761"/>
                <a:gd name="f33" fmla="*/ f28 1 761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47" h="761">
                  <a:moveTo>
                    <a:pt x="f5" y="f8"/>
                  </a:moveTo>
                  <a:lnTo>
                    <a:pt x="f5" y="f5"/>
                  </a:lnTo>
                  <a:cubicBezTo>
                    <a:pt x="f9" y="f10"/>
                    <a:pt x="f9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1" name="Freeform: Shape 215">
              <a:extLst>
                <a:ext uri="{FF2B5EF4-FFF2-40B4-BE49-F238E27FC236}">
                  <a16:creationId xmlns:a16="http://schemas.microsoft.com/office/drawing/2014/main" id="{6F99C52D-7888-8067-65D7-50CEB74A3F3E}"/>
                </a:ext>
              </a:extLst>
            </p:cNvPr>
            <p:cNvSpPr/>
            <p:nvPr/>
          </p:nvSpPr>
          <p:spPr>
            <a:xfrm>
              <a:off x="6379896" y="693362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2" name="Freeform: Shape 216">
              <a:extLst>
                <a:ext uri="{FF2B5EF4-FFF2-40B4-BE49-F238E27FC236}">
                  <a16:creationId xmlns:a16="http://schemas.microsoft.com/office/drawing/2014/main" id="{5BE1383D-F731-B2EC-168A-50C7623F3741}"/>
                </a:ext>
              </a:extLst>
            </p:cNvPr>
            <p:cNvSpPr/>
            <p:nvPr/>
          </p:nvSpPr>
          <p:spPr>
            <a:xfrm>
              <a:off x="6381167" y="691844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3" name="Freeform: Shape 217">
              <a:extLst>
                <a:ext uri="{FF2B5EF4-FFF2-40B4-BE49-F238E27FC236}">
                  <a16:creationId xmlns:a16="http://schemas.microsoft.com/office/drawing/2014/main" id="{D602B89E-7615-2DDE-CA7C-922797FE21A3}"/>
                </a:ext>
              </a:extLst>
            </p:cNvPr>
            <p:cNvSpPr/>
            <p:nvPr/>
          </p:nvSpPr>
          <p:spPr>
            <a:xfrm>
              <a:off x="6381259" y="696663"/>
              <a:ext cx="9052" cy="107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52"/>
                <a:gd name="f7" fmla="val 107123"/>
                <a:gd name="f8" fmla="val 9053"/>
                <a:gd name="f9" fmla="val 102208"/>
                <a:gd name="f10" fmla="val 5460"/>
                <a:gd name="f11" fmla="val 1943"/>
                <a:gd name="f12" fmla="val 3301"/>
                <a:gd name="f13" fmla="val 1181"/>
                <a:gd name="f14" fmla="val 38"/>
                <a:gd name="f15" fmla="val 2666"/>
                <a:gd name="f16" fmla="val 1778"/>
                <a:gd name="f17" fmla="val 25"/>
                <a:gd name="f18" fmla="val 1482"/>
                <a:gd name="f19" fmla="val 1185"/>
                <a:gd name="f20" fmla="val 889"/>
                <a:gd name="f21" fmla="val 103732"/>
                <a:gd name="f22" fmla="val -13"/>
                <a:gd name="f23" fmla="val 104069"/>
                <a:gd name="f24" fmla="val 104411"/>
                <a:gd name="f25" fmla="val 104748"/>
                <a:gd name="f26" fmla="val 104999"/>
                <a:gd name="f27" fmla="val 105258"/>
                <a:gd name="f28" fmla="val 105510"/>
                <a:gd name="f29" fmla="val 13"/>
                <a:gd name="f30" fmla="val 105805"/>
                <a:gd name="f31" fmla="val 106103"/>
                <a:gd name="f32" fmla="val 106398"/>
                <a:gd name="f33" fmla="val 673"/>
                <a:gd name="f34" fmla="val 107033"/>
                <a:gd name="f35" fmla="val 1562"/>
                <a:gd name="f36" fmla="val 2450"/>
                <a:gd name="f37" fmla="val 3085"/>
                <a:gd name="f38" fmla="val 107154"/>
                <a:gd name="f39" fmla="val 3720"/>
                <a:gd name="f40" fmla="val 4355"/>
                <a:gd name="f41" fmla="val 6894"/>
                <a:gd name="f42" fmla="val 106791"/>
                <a:gd name="f43" fmla="val 8875"/>
                <a:gd name="f44" fmla="val 104749"/>
                <a:gd name="f45" fmla="+- 0 0 -90"/>
                <a:gd name="f46" fmla="*/ f3 1 9052"/>
                <a:gd name="f47" fmla="*/ f4 1 107123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9052"/>
                <a:gd name="f56" fmla="*/ f52 1 107123"/>
                <a:gd name="f57" fmla="*/ 9053 f53 1"/>
                <a:gd name="f58" fmla="*/ 102208 f52 1"/>
                <a:gd name="f59" fmla="*/ 5460 f52 1"/>
                <a:gd name="f60" fmla="*/ 1943 f53 1"/>
                <a:gd name="f61" fmla="*/ 3301 f52 1"/>
                <a:gd name="f62" fmla="*/ 1181 f53 1"/>
                <a:gd name="f63" fmla="*/ 38 f53 1"/>
                <a:gd name="f64" fmla="*/ 2666 f52 1"/>
                <a:gd name="f65" fmla="*/ 1778 f52 1"/>
                <a:gd name="f66" fmla="*/ 889 f52 1"/>
                <a:gd name="f67" fmla="*/ 0 f52 1"/>
                <a:gd name="f68" fmla="*/ 103732 f52 1"/>
                <a:gd name="f69" fmla="*/ 104748 f52 1"/>
                <a:gd name="f70" fmla="*/ 105510 f52 1"/>
                <a:gd name="f71" fmla="*/ 106398 f52 1"/>
                <a:gd name="f72" fmla="*/ 673 f53 1"/>
                <a:gd name="f73" fmla="*/ 107033 f52 1"/>
                <a:gd name="f74" fmla="*/ 1562 f53 1"/>
                <a:gd name="f75" fmla="*/ 2450 f53 1"/>
                <a:gd name="f76" fmla="*/ 4355 f53 1"/>
                <a:gd name="f77" fmla="+- f54 0 f1"/>
                <a:gd name="f78" fmla="*/ f57 1 9052"/>
                <a:gd name="f79" fmla="*/ f58 1 107123"/>
                <a:gd name="f80" fmla="*/ f59 1 107123"/>
                <a:gd name="f81" fmla="*/ f60 1 9052"/>
                <a:gd name="f82" fmla="*/ f61 1 107123"/>
                <a:gd name="f83" fmla="*/ f62 1 9052"/>
                <a:gd name="f84" fmla="*/ f63 1 9052"/>
                <a:gd name="f85" fmla="*/ f64 1 107123"/>
                <a:gd name="f86" fmla="*/ f65 1 107123"/>
                <a:gd name="f87" fmla="*/ f66 1 107123"/>
                <a:gd name="f88" fmla="*/ f67 1 107123"/>
                <a:gd name="f89" fmla="*/ f68 1 107123"/>
                <a:gd name="f90" fmla="*/ f69 1 107123"/>
                <a:gd name="f91" fmla="*/ f70 1 107123"/>
                <a:gd name="f92" fmla="*/ f71 1 107123"/>
                <a:gd name="f93" fmla="*/ f72 1 9052"/>
                <a:gd name="f94" fmla="*/ f73 1 107123"/>
                <a:gd name="f95" fmla="*/ f74 1 9052"/>
                <a:gd name="f96" fmla="*/ f75 1 9052"/>
                <a:gd name="f97" fmla="*/ f76 1 9052"/>
                <a:gd name="f98" fmla="*/ f48 1 f55"/>
                <a:gd name="f99" fmla="*/ f49 1 f55"/>
                <a:gd name="f100" fmla="*/ f48 1 f56"/>
                <a:gd name="f101" fmla="*/ f50 1 f56"/>
                <a:gd name="f102" fmla="*/ f78 1 f55"/>
                <a:gd name="f103" fmla="*/ f79 1 f56"/>
                <a:gd name="f104" fmla="*/ f80 1 f56"/>
                <a:gd name="f105" fmla="*/ f81 1 f55"/>
                <a:gd name="f106" fmla="*/ f82 1 f56"/>
                <a:gd name="f107" fmla="*/ f83 1 f55"/>
                <a:gd name="f108" fmla="*/ f84 1 f55"/>
                <a:gd name="f109" fmla="*/ f85 1 f56"/>
                <a:gd name="f110" fmla="*/ f86 1 f56"/>
                <a:gd name="f111" fmla="*/ f87 1 f56"/>
                <a:gd name="f112" fmla="*/ f88 1 f56"/>
                <a:gd name="f113" fmla="*/ f89 1 f56"/>
                <a:gd name="f114" fmla="*/ f90 1 f56"/>
                <a:gd name="f115" fmla="*/ f91 1 f56"/>
                <a:gd name="f116" fmla="*/ f92 1 f56"/>
                <a:gd name="f117" fmla="*/ f93 1 f55"/>
                <a:gd name="f118" fmla="*/ f94 1 f56"/>
                <a:gd name="f119" fmla="*/ f95 1 f55"/>
                <a:gd name="f120" fmla="*/ f96 1 f55"/>
                <a:gd name="f121" fmla="*/ f97 1 f55"/>
                <a:gd name="f122" fmla="*/ f98 f46 1"/>
                <a:gd name="f123" fmla="*/ f99 f46 1"/>
                <a:gd name="f124" fmla="*/ f101 f47 1"/>
                <a:gd name="f125" fmla="*/ f100 f47 1"/>
                <a:gd name="f126" fmla="*/ f102 f46 1"/>
                <a:gd name="f127" fmla="*/ f103 f47 1"/>
                <a:gd name="f128" fmla="*/ f104 f47 1"/>
                <a:gd name="f129" fmla="*/ f105 f46 1"/>
                <a:gd name="f130" fmla="*/ f106 f47 1"/>
                <a:gd name="f131" fmla="*/ f107 f46 1"/>
                <a:gd name="f132" fmla="*/ f108 f46 1"/>
                <a:gd name="f133" fmla="*/ f109 f47 1"/>
                <a:gd name="f134" fmla="*/ f110 f47 1"/>
                <a:gd name="f135" fmla="*/ f111 f47 1"/>
                <a:gd name="f136" fmla="*/ f112 f47 1"/>
                <a:gd name="f137" fmla="*/ f113 f47 1"/>
                <a:gd name="f138" fmla="*/ f114 f47 1"/>
                <a:gd name="f139" fmla="*/ f115 f47 1"/>
                <a:gd name="f140" fmla="*/ f116 f47 1"/>
                <a:gd name="f141" fmla="*/ f117 f46 1"/>
                <a:gd name="f142" fmla="*/ f118 f47 1"/>
                <a:gd name="f143" fmla="*/ f119 f46 1"/>
                <a:gd name="f144" fmla="*/ f120 f46 1"/>
                <a:gd name="f145" fmla="*/ f121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6" y="f127"/>
                </a:cxn>
                <a:cxn ang="f77">
                  <a:pos x="f126" y="f128"/>
                </a:cxn>
                <a:cxn ang="f77">
                  <a:pos x="f129" y="f130"/>
                </a:cxn>
                <a:cxn ang="f77">
                  <a:pos x="f129" y="f130"/>
                </a:cxn>
                <a:cxn ang="f77">
                  <a:pos x="f131" y="f130"/>
                </a:cxn>
                <a:cxn ang="f77">
                  <a:pos x="f132" y="f133"/>
                </a:cxn>
                <a:cxn ang="f77">
                  <a:pos x="f132" y="f133"/>
                </a:cxn>
                <a:cxn ang="f77">
                  <a:pos x="f132" y="f133"/>
                </a:cxn>
                <a:cxn ang="f77">
                  <a:pos x="f132" y="f134"/>
                </a:cxn>
                <a:cxn ang="f77">
                  <a:pos x="f132" y="f135"/>
                </a:cxn>
                <a:cxn ang="f77">
                  <a:pos x="f132" y="f136"/>
                </a:cxn>
                <a:cxn ang="f77">
                  <a:pos x="f132" y="f136"/>
                </a:cxn>
                <a:cxn ang="f77">
                  <a:pos x="f132" y="f137"/>
                </a:cxn>
                <a:cxn ang="f77">
                  <a:pos x="f132" y="f138"/>
                </a:cxn>
                <a:cxn ang="f77">
                  <a:pos x="f132" y="f139"/>
                </a:cxn>
                <a:cxn ang="f77">
                  <a:pos x="f132" y="f140"/>
                </a:cxn>
                <a:cxn ang="f77">
                  <a:pos x="f141" y="f142"/>
                </a:cxn>
                <a:cxn ang="f77">
                  <a:pos x="f143" y="f142"/>
                </a:cxn>
                <a:cxn ang="f77">
                  <a:pos x="f144" y="f142"/>
                </a:cxn>
                <a:cxn ang="f77">
                  <a:pos x="f145" y="f142"/>
                </a:cxn>
                <a:cxn ang="f77">
                  <a:pos x="f126" y="f127"/>
                </a:cxn>
              </a:cxnLst>
              <a:rect l="f122" t="f125" r="f123" b="f124"/>
              <a:pathLst>
                <a:path w="9052" h="107123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1" y="f12"/>
                    <a:pt x="f11" y="f12"/>
                    <a:pt x="f13" y="f12"/>
                  </a:cubicBezTo>
                  <a:lnTo>
                    <a:pt x="f14" y="f15"/>
                  </a:lnTo>
                  <a:lnTo>
                    <a:pt x="f14" y="f15"/>
                  </a:lnTo>
                  <a:cubicBezTo>
                    <a:pt x="f14" y="f15"/>
                    <a:pt x="f14" y="f15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cubicBezTo>
                    <a:pt x="f14" y="f20"/>
                    <a:pt x="f14" y="f20"/>
                    <a:pt x="f14" y="f5"/>
                  </a:cubicBezTo>
                  <a:lnTo>
                    <a:pt x="f14" y="f5"/>
                  </a:lnTo>
                  <a:lnTo>
                    <a:pt x="f14" y="f21"/>
                  </a:lnTo>
                  <a:cubicBezTo>
                    <a:pt x="f22" y="f23"/>
                    <a:pt x="f22" y="f24"/>
                    <a:pt x="f14" y="f25"/>
                  </a:cubicBezTo>
                  <a:cubicBezTo>
                    <a:pt x="f22" y="f26"/>
                    <a:pt x="f22" y="f27"/>
                    <a:pt x="f14" y="f28"/>
                  </a:cubicBezTo>
                  <a:cubicBezTo>
                    <a:pt x="f29" y="f30"/>
                    <a:pt x="f29" y="f31"/>
                    <a:pt x="f14" y="f32"/>
                  </a:cubicBezTo>
                  <a:lnTo>
                    <a:pt x="f33" y="f34"/>
                  </a:lnTo>
                  <a:lnTo>
                    <a:pt x="f35" y="f34"/>
                  </a:lnTo>
                  <a:lnTo>
                    <a:pt x="f36" y="f34"/>
                  </a:lnTo>
                  <a:cubicBezTo>
                    <a:pt x="f37" y="f38"/>
                    <a:pt x="f39" y="f38"/>
                    <a:pt x="f40" y="f34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4" name="Freeform: Shape 218">
              <a:extLst>
                <a:ext uri="{FF2B5EF4-FFF2-40B4-BE49-F238E27FC236}">
                  <a16:creationId xmlns:a16="http://schemas.microsoft.com/office/drawing/2014/main" id="{B59C5C9B-D212-CF13-DB98-9E2FB70D756B}"/>
                </a:ext>
              </a:extLst>
            </p:cNvPr>
            <p:cNvSpPr/>
            <p:nvPr/>
          </p:nvSpPr>
          <p:spPr>
            <a:xfrm>
              <a:off x="7592702" y="1063730"/>
              <a:ext cx="9957" cy="106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55"/>
                <a:gd name="f7" fmla="val 106531"/>
                <a:gd name="f8" fmla="val 9904"/>
                <a:gd name="f9" fmla="val 102462"/>
                <a:gd name="f10" fmla="val 9942"/>
                <a:gd name="f11" fmla="val 102168"/>
                <a:gd name="f12" fmla="val 101868"/>
                <a:gd name="f13" fmla="val 101574"/>
                <a:gd name="f14" fmla="val 8126"/>
                <a:gd name="f15" fmla="val 1397"/>
                <a:gd name="f16" fmla="val 7669"/>
                <a:gd name="f17" fmla="val 1767"/>
                <a:gd name="f18" fmla="val 7148"/>
                <a:gd name="f19" fmla="val 2066"/>
                <a:gd name="f20" fmla="val 6603"/>
                <a:gd name="f21" fmla="val 2285"/>
                <a:gd name="f22" fmla="val 4825"/>
                <a:gd name="f23" fmla="val 4279"/>
                <a:gd name="f24" fmla="val 2406"/>
                <a:gd name="f25" fmla="val 3721"/>
                <a:gd name="f26" fmla="val 3174"/>
                <a:gd name="f27" fmla="val 1524"/>
                <a:gd name="f28" fmla="val 64"/>
                <a:gd name="f29" fmla="val 104377"/>
                <a:gd name="f30" fmla="val 2400"/>
                <a:gd name="f31" fmla="val 106596"/>
                <a:gd name="f32" fmla="val 5193"/>
                <a:gd name="f33" fmla="val 106530"/>
                <a:gd name="f34" fmla="val 5244"/>
                <a:gd name="f35" fmla="val 106529"/>
                <a:gd name="f36" fmla="val 5282"/>
                <a:gd name="f37" fmla="val 106528"/>
                <a:gd name="f38" fmla="val 5332"/>
                <a:gd name="f39" fmla="val 106525"/>
                <a:gd name="f40" fmla="val 6310"/>
                <a:gd name="f41" fmla="val 106486"/>
                <a:gd name="f42" fmla="val 7263"/>
                <a:gd name="f43" fmla="val 106224"/>
                <a:gd name="f44" fmla="val 105764"/>
                <a:gd name="f45" fmla="val 8850"/>
                <a:gd name="f46" fmla="val 105195"/>
                <a:gd name="f47" fmla="val 9421"/>
                <a:gd name="f48" fmla="val 104452"/>
                <a:gd name="f49" fmla="val 9777"/>
                <a:gd name="f50" fmla="val 103605"/>
                <a:gd name="f51" fmla="val 9954"/>
                <a:gd name="f52" fmla="val 103252"/>
                <a:gd name="f53" fmla="val 10005"/>
                <a:gd name="f54" fmla="val 102846"/>
                <a:gd name="f55" fmla="+- 0 0 -90"/>
                <a:gd name="f56" fmla="*/ f3 1 9955"/>
                <a:gd name="f57" fmla="*/ f4 1 106531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9955"/>
                <a:gd name="f66" fmla="*/ f62 1 106531"/>
                <a:gd name="f67" fmla="*/ 9904 f63 1"/>
                <a:gd name="f68" fmla="*/ 102462 f62 1"/>
                <a:gd name="f69" fmla="*/ 101574 f62 1"/>
                <a:gd name="f70" fmla="*/ 0 f62 1"/>
                <a:gd name="f71" fmla="*/ 8126 f63 1"/>
                <a:gd name="f72" fmla="*/ 1397 f62 1"/>
                <a:gd name="f73" fmla="*/ 6603 f63 1"/>
                <a:gd name="f74" fmla="*/ 2285 f62 1"/>
                <a:gd name="f75" fmla="*/ 4825 f63 1"/>
                <a:gd name="f76" fmla="*/ 3174 f63 1"/>
                <a:gd name="f77" fmla="*/ 0 f63 1"/>
                <a:gd name="f78" fmla="*/ 1524 f62 1"/>
                <a:gd name="f79" fmla="*/ 5193 f63 1"/>
                <a:gd name="f80" fmla="*/ 106530 f62 1"/>
                <a:gd name="f81" fmla="*/ 5332 f63 1"/>
                <a:gd name="f82" fmla="*/ 106525 f62 1"/>
                <a:gd name="f83" fmla="*/ 105764 f62 1"/>
                <a:gd name="f84" fmla="*/ 9777 f63 1"/>
                <a:gd name="f85" fmla="*/ 103605 f62 1"/>
                <a:gd name="f86" fmla="+- f64 0 f1"/>
                <a:gd name="f87" fmla="*/ f67 1 9955"/>
                <a:gd name="f88" fmla="*/ f68 1 106531"/>
                <a:gd name="f89" fmla="*/ f69 1 106531"/>
                <a:gd name="f90" fmla="*/ f70 1 106531"/>
                <a:gd name="f91" fmla="*/ f71 1 9955"/>
                <a:gd name="f92" fmla="*/ f72 1 106531"/>
                <a:gd name="f93" fmla="*/ f73 1 9955"/>
                <a:gd name="f94" fmla="*/ f74 1 106531"/>
                <a:gd name="f95" fmla="*/ f75 1 9955"/>
                <a:gd name="f96" fmla="*/ f76 1 9955"/>
                <a:gd name="f97" fmla="*/ f77 1 9955"/>
                <a:gd name="f98" fmla="*/ f78 1 106531"/>
                <a:gd name="f99" fmla="*/ f79 1 9955"/>
                <a:gd name="f100" fmla="*/ f80 1 106531"/>
                <a:gd name="f101" fmla="*/ f81 1 9955"/>
                <a:gd name="f102" fmla="*/ f82 1 106531"/>
                <a:gd name="f103" fmla="*/ f83 1 106531"/>
                <a:gd name="f104" fmla="*/ f84 1 9955"/>
                <a:gd name="f105" fmla="*/ f85 1 106531"/>
                <a:gd name="f106" fmla="*/ f58 1 f65"/>
                <a:gd name="f107" fmla="*/ f59 1 f65"/>
                <a:gd name="f108" fmla="*/ f58 1 f66"/>
                <a:gd name="f109" fmla="*/ f60 1 f66"/>
                <a:gd name="f110" fmla="*/ f87 1 f65"/>
                <a:gd name="f111" fmla="*/ f88 1 f66"/>
                <a:gd name="f112" fmla="*/ f89 1 f66"/>
                <a:gd name="f113" fmla="*/ f90 1 f66"/>
                <a:gd name="f114" fmla="*/ f91 1 f65"/>
                <a:gd name="f115" fmla="*/ f92 1 f66"/>
                <a:gd name="f116" fmla="*/ f93 1 f65"/>
                <a:gd name="f117" fmla="*/ f94 1 f66"/>
                <a:gd name="f118" fmla="*/ f95 1 f65"/>
                <a:gd name="f119" fmla="*/ f96 1 f65"/>
                <a:gd name="f120" fmla="*/ f97 1 f65"/>
                <a:gd name="f121" fmla="*/ f98 1 f66"/>
                <a:gd name="f122" fmla="*/ f99 1 f65"/>
                <a:gd name="f123" fmla="*/ f100 1 f66"/>
                <a:gd name="f124" fmla="*/ f101 1 f65"/>
                <a:gd name="f125" fmla="*/ f102 1 f66"/>
                <a:gd name="f126" fmla="*/ f103 1 f66"/>
                <a:gd name="f127" fmla="*/ f104 1 f65"/>
                <a:gd name="f128" fmla="*/ f105 1 f66"/>
                <a:gd name="f129" fmla="*/ f106 f56 1"/>
                <a:gd name="f130" fmla="*/ f107 f56 1"/>
                <a:gd name="f131" fmla="*/ f109 f57 1"/>
                <a:gd name="f132" fmla="*/ f108 f57 1"/>
                <a:gd name="f133" fmla="*/ f110 f56 1"/>
                <a:gd name="f134" fmla="*/ f111 f57 1"/>
                <a:gd name="f135" fmla="*/ f112 f57 1"/>
                <a:gd name="f136" fmla="*/ f113 f57 1"/>
                <a:gd name="f137" fmla="*/ f114 f56 1"/>
                <a:gd name="f138" fmla="*/ f115 f57 1"/>
                <a:gd name="f139" fmla="*/ f116 f56 1"/>
                <a:gd name="f140" fmla="*/ f117 f57 1"/>
                <a:gd name="f141" fmla="*/ f118 f56 1"/>
                <a:gd name="f142" fmla="*/ f119 f56 1"/>
                <a:gd name="f143" fmla="*/ f120 f56 1"/>
                <a:gd name="f144" fmla="*/ f121 f57 1"/>
                <a:gd name="f145" fmla="*/ f122 f56 1"/>
                <a:gd name="f146" fmla="*/ f123 f57 1"/>
                <a:gd name="f147" fmla="*/ f124 f56 1"/>
                <a:gd name="f148" fmla="*/ f125 f57 1"/>
                <a:gd name="f149" fmla="*/ f126 f57 1"/>
                <a:gd name="f150" fmla="*/ f127 f56 1"/>
                <a:gd name="f151" fmla="*/ f128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3" y="f134"/>
                </a:cxn>
                <a:cxn ang="f86">
                  <a:pos x="f133" y="f135"/>
                </a:cxn>
                <a:cxn ang="f86">
                  <a:pos x="f133" y="f136"/>
                </a:cxn>
                <a:cxn ang="f86">
                  <a:pos x="f137" y="f138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41" y="f140"/>
                </a:cxn>
                <a:cxn ang="f86">
                  <a:pos x="f142" y="f140"/>
                </a:cxn>
                <a:cxn ang="f86">
                  <a:pos x="f143" y="f144"/>
                </a:cxn>
                <a:cxn ang="f86">
                  <a:pos x="f143" y="f135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37" y="f149"/>
                </a:cxn>
                <a:cxn ang="f86">
                  <a:pos x="f137" y="f149"/>
                </a:cxn>
                <a:cxn ang="f86">
                  <a:pos x="f137" y="f149"/>
                </a:cxn>
                <a:cxn ang="f86">
                  <a:pos x="f150" y="f151"/>
                </a:cxn>
                <a:cxn ang="f86">
                  <a:pos x="f133" y="f134"/>
                </a:cxn>
              </a:cxnLst>
              <a:rect l="f129" t="f132" r="f130" b="f131"/>
              <a:pathLst>
                <a:path w="9955" h="10653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5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cubicBezTo>
                    <a:pt x="f23" y="f24"/>
                    <a:pt x="f25" y="f24"/>
                    <a:pt x="f26" y="f21"/>
                  </a:cubicBezTo>
                  <a:lnTo>
                    <a:pt x="f5" y="f27"/>
                  </a:lnTo>
                  <a:lnTo>
                    <a:pt x="f5" y="f13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14" y="f44"/>
                  </a:cubicBezTo>
                  <a:lnTo>
                    <a:pt x="f14" y="f44"/>
                  </a:lnTo>
                  <a:lnTo>
                    <a:pt x="f14" y="f44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5" name="Freeform: Shape 219">
              <a:extLst>
                <a:ext uri="{FF2B5EF4-FFF2-40B4-BE49-F238E27FC236}">
                  <a16:creationId xmlns:a16="http://schemas.microsoft.com/office/drawing/2014/main" id="{98BCE9D0-884A-CE85-14D0-3D83520D99F2}"/>
                </a:ext>
              </a:extLst>
            </p:cNvPr>
            <p:cNvSpPr/>
            <p:nvPr/>
          </p:nvSpPr>
          <p:spPr>
            <a:xfrm>
              <a:off x="6380408" y="691972"/>
              <a:ext cx="630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761"/>
                <a:gd name="f8" fmla="val 762"/>
                <a:gd name="f9" fmla="val 127"/>
                <a:gd name="f10" fmla="+- 0 0 -90"/>
                <a:gd name="f11" fmla="*/ f3 1 635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35"/>
                <a:gd name="f21" fmla="*/ f17 1 761"/>
                <a:gd name="f22" fmla="*/ 635 f18 1"/>
                <a:gd name="f23" fmla="*/ 0 f17 1"/>
                <a:gd name="f24" fmla="*/ 0 f18 1"/>
                <a:gd name="f25" fmla="*/ 762 f17 1"/>
                <a:gd name="f26" fmla="+- f19 0 f1"/>
                <a:gd name="f27" fmla="*/ f22 1 635"/>
                <a:gd name="f28" fmla="*/ f23 1 761"/>
                <a:gd name="f29" fmla="*/ f24 1 635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6"/>
                </a:cxn>
                <a:cxn ang="f26">
                  <a:pos x="f43" y="f44"/>
                </a:cxn>
              </a:cxnLst>
              <a:rect l="f39" t="f42" r="f40" b="f41"/>
              <a:pathLst>
                <a:path w="635" h="761">
                  <a:moveTo>
                    <a:pt x="f6" y="f5"/>
                  </a:moveTo>
                  <a:lnTo>
                    <a:pt x="f5" y="f8"/>
                  </a:lnTo>
                  <a:cubicBezTo>
                    <a:pt x="f5" y="f8"/>
                    <a:pt x="f5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6" name="Freeform: Shape 220">
              <a:extLst>
                <a:ext uri="{FF2B5EF4-FFF2-40B4-BE49-F238E27FC236}">
                  <a16:creationId xmlns:a16="http://schemas.microsoft.com/office/drawing/2014/main" id="{1E462CED-2D20-0A94-6888-88A890A83540}"/>
                </a:ext>
              </a:extLst>
            </p:cNvPr>
            <p:cNvSpPr/>
            <p:nvPr/>
          </p:nvSpPr>
          <p:spPr>
            <a:xfrm>
              <a:off x="6379896" y="692731"/>
              <a:ext cx="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"/>
                <a:gd name="f7" fmla="val 888"/>
                <a:gd name="f8" fmla="val 889"/>
                <a:gd name="f9" fmla="val 12"/>
                <a:gd name="f10" fmla="val 593"/>
                <a:gd name="f11" fmla="val 296"/>
                <a:gd name="f12" fmla="+- 0 0 -90"/>
                <a:gd name="f13" fmla="*/ f3 1 9"/>
                <a:gd name="f14" fmla="*/ f4 1 8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"/>
                <a:gd name="f23" fmla="*/ f19 1 888"/>
                <a:gd name="f24" fmla="*/ 0 f20 1"/>
                <a:gd name="f25" fmla="*/ 889 f19 1"/>
                <a:gd name="f26" fmla="*/ 0 f19 1"/>
                <a:gd name="f27" fmla="+- f21 0 f1"/>
                <a:gd name="f28" fmla="*/ f24 1 9"/>
                <a:gd name="f29" fmla="*/ f25 1 888"/>
                <a:gd name="f30" fmla="*/ f26 1 888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</a:cxnLst>
              <a:rect l="f38" t="f41" r="f39" b="f40"/>
              <a:pathLst>
                <a:path w="9" h="888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8"/>
                  </a:cubicBezTo>
                  <a:cubicBezTo>
                    <a:pt x="f9" y="f10"/>
                    <a:pt x="f9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7" name="Freeform: Shape 221">
              <a:extLst>
                <a:ext uri="{FF2B5EF4-FFF2-40B4-BE49-F238E27FC236}">
                  <a16:creationId xmlns:a16="http://schemas.microsoft.com/office/drawing/2014/main" id="{C8380CF7-EE50-B546-DAF8-D7A52FBCC941}"/>
                </a:ext>
              </a:extLst>
            </p:cNvPr>
            <p:cNvSpPr/>
            <p:nvPr/>
          </p:nvSpPr>
          <p:spPr>
            <a:xfrm>
              <a:off x="6382950" y="693362"/>
              <a:ext cx="1215082" cy="3731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5085"/>
                <a:gd name="f7" fmla="val 373119"/>
                <a:gd name="f8" fmla="val 1210897"/>
                <a:gd name="f9" fmla="val 364776"/>
                <a:gd name="f10" fmla="val 1213182"/>
                <a:gd name="f11" fmla="val 362872"/>
                <a:gd name="f12" fmla="val 12443"/>
                <a:gd name="f13" fmla="val 5587"/>
                <a:gd name="f14" fmla="val 4545"/>
                <a:gd name="f15" fmla="val 6428"/>
                <a:gd name="f16" fmla="val 3238"/>
                <a:gd name="f17" fmla="val 6878"/>
                <a:gd name="f18" fmla="val 1904"/>
                <a:gd name="f19" fmla="val 6856"/>
                <a:gd name="f20" fmla="val 1270"/>
                <a:gd name="f21" fmla="val 6977"/>
                <a:gd name="f22" fmla="val 635"/>
                <a:gd name="f23" fmla="val 7110"/>
                <a:gd name="f24" fmla="val 9015"/>
                <a:gd name="f25" fmla="val 1209754"/>
                <a:gd name="f26" fmla="val 371887"/>
                <a:gd name="f27" fmla="val 1213435"/>
                <a:gd name="f28" fmla="val 373029"/>
                <a:gd name="f29" fmla="val 1213982"/>
                <a:gd name="f30" fmla="val 373150"/>
                <a:gd name="f31" fmla="val 1214540"/>
                <a:gd name="f32" fmla="val 1215086"/>
                <a:gd name="f33" fmla="val 1213562"/>
                <a:gd name="f34" fmla="val 373042"/>
                <a:gd name="f35" fmla="val 1212102"/>
                <a:gd name="f36" fmla="val 372448"/>
                <a:gd name="f37" fmla="val 1211023"/>
                <a:gd name="f38" fmla="val 371379"/>
                <a:gd name="f39" fmla="val 1209169"/>
                <a:gd name="f40" fmla="val 369668"/>
                <a:gd name="f41" fmla="val 1209042"/>
                <a:gd name="f42" fmla="val 366777"/>
                <a:gd name="f43" fmla="val 1210756"/>
                <a:gd name="f44" fmla="val 364920"/>
                <a:gd name="f45" fmla="val 1210807"/>
                <a:gd name="f46" fmla="val 364872"/>
                <a:gd name="f47" fmla="val 1210845"/>
                <a:gd name="f48" fmla="val 364823"/>
                <a:gd name="f49" fmla="+- 0 0 -90"/>
                <a:gd name="f50" fmla="*/ f3 1 1215085"/>
                <a:gd name="f51" fmla="*/ f4 1 373119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215085"/>
                <a:gd name="f60" fmla="*/ f56 1 373119"/>
                <a:gd name="f61" fmla="*/ 1210897 f57 1"/>
                <a:gd name="f62" fmla="*/ 364776 f56 1"/>
                <a:gd name="f63" fmla="*/ 1213182 f57 1"/>
                <a:gd name="f64" fmla="*/ 362872 f56 1"/>
                <a:gd name="f65" fmla="*/ 12443 f57 1"/>
                <a:gd name="f66" fmla="*/ 0 f56 1"/>
                <a:gd name="f67" fmla="*/ 5587 f57 1"/>
                <a:gd name="f68" fmla="*/ 5587 f56 1"/>
                <a:gd name="f69" fmla="*/ 1904 f57 1"/>
                <a:gd name="f70" fmla="*/ 6856 f56 1"/>
                <a:gd name="f71" fmla="*/ 0 f57 1"/>
                <a:gd name="f72" fmla="*/ 7110 f57 1"/>
                <a:gd name="f73" fmla="*/ 9015 f56 1"/>
                <a:gd name="f74" fmla="*/ 1209754 f57 1"/>
                <a:gd name="f75" fmla="*/ 371887 f56 1"/>
                <a:gd name="f76" fmla="*/ 1213435 f57 1"/>
                <a:gd name="f77" fmla="*/ 373029 f56 1"/>
                <a:gd name="f78" fmla="*/ 1215086 f57 1"/>
                <a:gd name="f79" fmla="*/ 1211023 f57 1"/>
                <a:gd name="f80" fmla="*/ 371379 f56 1"/>
                <a:gd name="f81" fmla="*/ 1210756 f57 1"/>
                <a:gd name="f82" fmla="*/ 364920 f56 1"/>
                <a:gd name="f83" fmla="+- f58 0 f1"/>
                <a:gd name="f84" fmla="*/ f61 1 1215085"/>
                <a:gd name="f85" fmla="*/ f62 1 373119"/>
                <a:gd name="f86" fmla="*/ f63 1 1215085"/>
                <a:gd name="f87" fmla="*/ f64 1 373119"/>
                <a:gd name="f88" fmla="*/ f65 1 1215085"/>
                <a:gd name="f89" fmla="*/ f66 1 373119"/>
                <a:gd name="f90" fmla="*/ f67 1 1215085"/>
                <a:gd name="f91" fmla="*/ f68 1 373119"/>
                <a:gd name="f92" fmla="*/ f69 1 1215085"/>
                <a:gd name="f93" fmla="*/ f70 1 373119"/>
                <a:gd name="f94" fmla="*/ f71 1 1215085"/>
                <a:gd name="f95" fmla="*/ f72 1 1215085"/>
                <a:gd name="f96" fmla="*/ f73 1 373119"/>
                <a:gd name="f97" fmla="*/ f74 1 1215085"/>
                <a:gd name="f98" fmla="*/ f75 1 373119"/>
                <a:gd name="f99" fmla="*/ f76 1 1215085"/>
                <a:gd name="f100" fmla="*/ f77 1 373119"/>
                <a:gd name="f101" fmla="*/ f78 1 1215085"/>
                <a:gd name="f102" fmla="*/ f79 1 1215085"/>
                <a:gd name="f103" fmla="*/ f80 1 373119"/>
                <a:gd name="f104" fmla="*/ f81 1 1215085"/>
                <a:gd name="f105" fmla="*/ f82 1 373119"/>
                <a:gd name="f106" fmla="*/ f52 1 f59"/>
                <a:gd name="f107" fmla="*/ f53 1 f59"/>
                <a:gd name="f108" fmla="*/ f52 1 f60"/>
                <a:gd name="f109" fmla="*/ f54 1 f60"/>
                <a:gd name="f110" fmla="*/ f84 1 f59"/>
                <a:gd name="f111" fmla="*/ f85 1 f60"/>
                <a:gd name="f112" fmla="*/ f86 1 f59"/>
                <a:gd name="f113" fmla="*/ f87 1 f60"/>
                <a:gd name="f114" fmla="*/ f88 1 f59"/>
                <a:gd name="f115" fmla="*/ f89 1 f60"/>
                <a:gd name="f116" fmla="*/ f90 1 f59"/>
                <a:gd name="f117" fmla="*/ f91 1 f60"/>
                <a:gd name="f118" fmla="*/ f92 1 f59"/>
                <a:gd name="f119" fmla="*/ f93 1 f60"/>
                <a:gd name="f120" fmla="*/ f94 1 f59"/>
                <a:gd name="f121" fmla="*/ f95 1 f59"/>
                <a:gd name="f122" fmla="*/ f96 1 f60"/>
                <a:gd name="f123" fmla="*/ f97 1 f59"/>
                <a:gd name="f124" fmla="*/ f98 1 f60"/>
                <a:gd name="f125" fmla="*/ f99 1 f59"/>
                <a:gd name="f126" fmla="*/ f100 1 f60"/>
                <a:gd name="f127" fmla="*/ f101 1 f59"/>
                <a:gd name="f128" fmla="*/ f102 1 f59"/>
                <a:gd name="f129" fmla="*/ f103 1 f60"/>
                <a:gd name="f130" fmla="*/ f104 1 f59"/>
                <a:gd name="f131" fmla="*/ f105 1 f60"/>
                <a:gd name="f132" fmla="*/ f106 f50 1"/>
                <a:gd name="f133" fmla="*/ f107 f50 1"/>
                <a:gd name="f134" fmla="*/ f109 f51 1"/>
                <a:gd name="f135" fmla="*/ f108 f51 1"/>
                <a:gd name="f136" fmla="*/ f110 f50 1"/>
                <a:gd name="f137" fmla="*/ f111 f51 1"/>
                <a:gd name="f138" fmla="*/ f112 f50 1"/>
                <a:gd name="f139" fmla="*/ f113 f51 1"/>
                <a:gd name="f140" fmla="*/ f114 f50 1"/>
                <a:gd name="f141" fmla="*/ f115 f51 1"/>
                <a:gd name="f142" fmla="*/ f116 f50 1"/>
                <a:gd name="f143" fmla="*/ f117 f51 1"/>
                <a:gd name="f144" fmla="*/ f118 f50 1"/>
                <a:gd name="f145" fmla="*/ f119 f51 1"/>
                <a:gd name="f146" fmla="*/ f120 f50 1"/>
                <a:gd name="f147" fmla="*/ f121 f50 1"/>
                <a:gd name="f148" fmla="*/ f122 f51 1"/>
                <a:gd name="f149" fmla="*/ f123 f50 1"/>
                <a:gd name="f150" fmla="*/ f124 f51 1"/>
                <a:gd name="f151" fmla="*/ f125 f50 1"/>
                <a:gd name="f152" fmla="*/ f126 f51 1"/>
                <a:gd name="f153" fmla="*/ f127 f50 1"/>
                <a:gd name="f154" fmla="*/ f128 f50 1"/>
                <a:gd name="f155" fmla="*/ f129 f51 1"/>
                <a:gd name="f156" fmla="*/ f130 f50 1"/>
                <a:gd name="f157" fmla="*/ f131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5"/>
                </a:cxn>
                <a:cxn ang="f83">
                  <a:pos x="f146" y="f145"/>
                </a:cxn>
                <a:cxn ang="f83">
                  <a:pos x="f147" y="f148"/>
                </a:cxn>
                <a:cxn ang="f83">
                  <a:pos x="f149" y="f150"/>
                </a:cxn>
                <a:cxn ang="f83">
                  <a:pos x="f151" y="f152"/>
                </a:cxn>
                <a:cxn ang="f83">
                  <a:pos x="f153" y="f152"/>
                </a:cxn>
                <a:cxn ang="f83">
                  <a:pos x="f154" y="f155"/>
                </a:cxn>
                <a:cxn ang="f83">
                  <a:pos x="f156" y="f157"/>
                </a:cxn>
                <a:cxn ang="f83">
                  <a:pos x="f136" y="f137"/>
                </a:cxn>
              </a:cxnLst>
              <a:rect l="f132" t="f135" r="f133" b="f134"/>
              <a:pathLst>
                <a:path w="1215085" h="373119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1"/>
                    <a:pt x="f5" y="f19"/>
                  </a:cubicBezTo>
                  <a:lnTo>
                    <a:pt x="f5" y="f19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0"/>
                    <a:pt x="f32" y="f28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8" name="Freeform: Shape 222">
              <a:extLst>
                <a:ext uri="{FF2B5EF4-FFF2-40B4-BE49-F238E27FC236}">
                  <a16:creationId xmlns:a16="http://schemas.microsoft.com/office/drawing/2014/main" id="{831E0D09-53C5-325D-FEDA-2A10C33350DB}"/>
                </a:ext>
              </a:extLst>
            </p:cNvPr>
            <p:cNvSpPr/>
            <p:nvPr/>
          </p:nvSpPr>
          <p:spPr>
            <a:xfrm>
              <a:off x="6379640" y="562968"/>
              <a:ext cx="160879" cy="1358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878"/>
                <a:gd name="f7" fmla="val 135818"/>
                <a:gd name="f8" fmla="val 9"/>
                <a:gd name="f9" fmla="val 133315"/>
                <a:gd name="f10" fmla="val -3"/>
                <a:gd name="f11" fmla="val 133611"/>
                <a:gd name="f12" fmla="val 133908"/>
                <a:gd name="f13" fmla="val 134204"/>
                <a:gd name="f14" fmla="val 135093"/>
                <a:gd name="f15" fmla="val 1152"/>
                <a:gd name="f16" fmla="val 135728"/>
                <a:gd name="f17" fmla="val 1914"/>
                <a:gd name="f18" fmla="val 2549"/>
                <a:gd name="f19" fmla="val 135848"/>
                <a:gd name="f20" fmla="val 3184"/>
                <a:gd name="f21" fmla="val 3819"/>
                <a:gd name="f22" fmla="val 5151"/>
                <a:gd name="f23" fmla="val 135749"/>
                <a:gd name="f24" fmla="val 6459"/>
                <a:gd name="f25" fmla="val 135300"/>
                <a:gd name="f26" fmla="val 7500"/>
                <a:gd name="f27" fmla="val 134458"/>
                <a:gd name="f28" fmla="val 14357"/>
                <a:gd name="f29" fmla="val 128872"/>
                <a:gd name="f30" fmla="val 9523"/>
                <a:gd name="f31" fmla="val 157958"/>
                <a:gd name="f32" fmla="val 8634"/>
                <a:gd name="f33" fmla="val 155317"/>
                <a:gd name="f34" fmla="val 7911"/>
                <a:gd name="f35" fmla="val 153768"/>
                <a:gd name="f36" fmla="val 5188"/>
                <a:gd name="f37" fmla="val 154492"/>
                <a:gd name="f38" fmla="val 154504"/>
                <a:gd name="f39" fmla="val 2504"/>
                <a:gd name="f40" fmla="val 154517"/>
                <a:gd name="f41" fmla="val 2458"/>
                <a:gd name="f42" fmla="val 154530"/>
                <a:gd name="f43" fmla="val 2412"/>
                <a:gd name="f44" fmla="val 154949"/>
                <a:gd name="f45" fmla="val 1422"/>
                <a:gd name="f46" fmla="val 155660"/>
                <a:gd name="f47" fmla="val 581"/>
                <a:gd name="f48" fmla="val 156561"/>
                <a:gd name="f49" fmla="val 771"/>
                <a:gd name="f50" fmla="val 126967"/>
                <a:gd name="f51" fmla="val 136"/>
                <a:gd name="f52" fmla="val 127729"/>
                <a:gd name="f53" fmla="val 149"/>
                <a:gd name="f54" fmla="val 128025"/>
                <a:gd name="f55" fmla="val 128322"/>
                <a:gd name="f56" fmla="val 128618"/>
                <a:gd name="f57" fmla="val 129506"/>
                <a:gd name="f58" fmla="val 133061"/>
                <a:gd name="f59" fmla="+- 0 0 -90"/>
                <a:gd name="f60" fmla="*/ f3 1 160878"/>
                <a:gd name="f61" fmla="*/ f4 1 135818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160878"/>
                <a:gd name="f70" fmla="*/ f66 1 135818"/>
                <a:gd name="f71" fmla="*/ 9 f67 1"/>
                <a:gd name="f72" fmla="*/ 133315 f66 1"/>
                <a:gd name="f73" fmla="*/ 134204 f66 1"/>
                <a:gd name="f74" fmla="*/ 135093 f66 1"/>
                <a:gd name="f75" fmla="*/ 1152 f67 1"/>
                <a:gd name="f76" fmla="*/ 135728 f66 1"/>
                <a:gd name="f77" fmla="*/ 1914 f67 1"/>
                <a:gd name="f78" fmla="*/ 3819 f67 1"/>
                <a:gd name="f79" fmla="*/ 7500 f67 1"/>
                <a:gd name="f80" fmla="*/ 134458 f66 1"/>
                <a:gd name="f81" fmla="*/ 14357 f67 1"/>
                <a:gd name="f82" fmla="*/ 128872 f66 1"/>
                <a:gd name="f83" fmla="*/ 160878 f67 1"/>
                <a:gd name="f84" fmla="*/ 9523 f66 1"/>
                <a:gd name="f85" fmla="*/ 157958 f67 1"/>
                <a:gd name="f86" fmla="*/ 8634 f66 1"/>
                <a:gd name="f87" fmla="*/ 154492 f67 1"/>
                <a:gd name="f88" fmla="*/ 2549 f66 1"/>
                <a:gd name="f89" fmla="*/ 154530 f67 1"/>
                <a:gd name="f90" fmla="*/ 2412 f66 1"/>
                <a:gd name="f91" fmla="*/ 156561 f67 1"/>
                <a:gd name="f92" fmla="*/ 0 f66 1"/>
                <a:gd name="f93" fmla="*/ 771 f67 1"/>
                <a:gd name="f94" fmla="*/ 126967 f66 1"/>
                <a:gd name="f95" fmla="*/ 136 f67 1"/>
                <a:gd name="f96" fmla="*/ 127729 f66 1"/>
                <a:gd name="f97" fmla="*/ 128618 f66 1"/>
                <a:gd name="f98" fmla="*/ 129506 f66 1"/>
                <a:gd name="f99" fmla="+- f68 0 f1"/>
                <a:gd name="f100" fmla="*/ f71 1 160878"/>
                <a:gd name="f101" fmla="*/ f72 1 135818"/>
                <a:gd name="f102" fmla="*/ f73 1 135818"/>
                <a:gd name="f103" fmla="*/ f74 1 135818"/>
                <a:gd name="f104" fmla="*/ f75 1 160878"/>
                <a:gd name="f105" fmla="*/ f76 1 135818"/>
                <a:gd name="f106" fmla="*/ f77 1 160878"/>
                <a:gd name="f107" fmla="*/ f78 1 160878"/>
                <a:gd name="f108" fmla="*/ f79 1 160878"/>
                <a:gd name="f109" fmla="*/ f80 1 135818"/>
                <a:gd name="f110" fmla="*/ f81 1 160878"/>
                <a:gd name="f111" fmla="*/ f82 1 135818"/>
                <a:gd name="f112" fmla="*/ f83 1 160878"/>
                <a:gd name="f113" fmla="*/ f84 1 135818"/>
                <a:gd name="f114" fmla="*/ f85 1 160878"/>
                <a:gd name="f115" fmla="*/ f86 1 135818"/>
                <a:gd name="f116" fmla="*/ f87 1 160878"/>
                <a:gd name="f117" fmla="*/ f88 1 135818"/>
                <a:gd name="f118" fmla="*/ f89 1 160878"/>
                <a:gd name="f119" fmla="*/ f90 1 135818"/>
                <a:gd name="f120" fmla="*/ f91 1 160878"/>
                <a:gd name="f121" fmla="*/ f92 1 135818"/>
                <a:gd name="f122" fmla="*/ f93 1 160878"/>
                <a:gd name="f123" fmla="*/ f94 1 135818"/>
                <a:gd name="f124" fmla="*/ f95 1 160878"/>
                <a:gd name="f125" fmla="*/ f96 1 135818"/>
                <a:gd name="f126" fmla="*/ f97 1 135818"/>
                <a:gd name="f127" fmla="*/ f98 1 135818"/>
                <a:gd name="f128" fmla="*/ f62 1 f69"/>
                <a:gd name="f129" fmla="*/ f63 1 f69"/>
                <a:gd name="f130" fmla="*/ f62 1 f70"/>
                <a:gd name="f131" fmla="*/ f64 1 f70"/>
                <a:gd name="f132" fmla="*/ f100 1 f69"/>
                <a:gd name="f133" fmla="*/ f101 1 f70"/>
                <a:gd name="f134" fmla="*/ f102 1 f70"/>
                <a:gd name="f135" fmla="*/ f103 1 f70"/>
                <a:gd name="f136" fmla="*/ f104 1 f69"/>
                <a:gd name="f137" fmla="*/ f105 1 f70"/>
                <a:gd name="f138" fmla="*/ f106 1 f69"/>
                <a:gd name="f139" fmla="*/ f107 1 f69"/>
                <a:gd name="f140" fmla="*/ f108 1 f69"/>
                <a:gd name="f141" fmla="*/ f109 1 f70"/>
                <a:gd name="f142" fmla="*/ f110 1 f69"/>
                <a:gd name="f143" fmla="*/ f111 1 f70"/>
                <a:gd name="f144" fmla="*/ f112 1 f69"/>
                <a:gd name="f145" fmla="*/ f113 1 f70"/>
                <a:gd name="f146" fmla="*/ f114 1 f69"/>
                <a:gd name="f147" fmla="*/ f115 1 f70"/>
                <a:gd name="f148" fmla="*/ f116 1 f69"/>
                <a:gd name="f149" fmla="*/ f117 1 f70"/>
                <a:gd name="f150" fmla="*/ f118 1 f69"/>
                <a:gd name="f151" fmla="*/ f119 1 f70"/>
                <a:gd name="f152" fmla="*/ f120 1 f69"/>
                <a:gd name="f153" fmla="*/ f121 1 f70"/>
                <a:gd name="f154" fmla="*/ f122 1 f69"/>
                <a:gd name="f155" fmla="*/ f123 1 f70"/>
                <a:gd name="f156" fmla="*/ f124 1 f69"/>
                <a:gd name="f157" fmla="*/ f125 1 f70"/>
                <a:gd name="f158" fmla="*/ f126 1 f70"/>
                <a:gd name="f159" fmla="*/ f127 1 f70"/>
                <a:gd name="f160" fmla="*/ f128 f60 1"/>
                <a:gd name="f161" fmla="*/ f129 f60 1"/>
                <a:gd name="f162" fmla="*/ f131 f61 1"/>
                <a:gd name="f163" fmla="*/ f130 f61 1"/>
                <a:gd name="f164" fmla="*/ f132 f60 1"/>
                <a:gd name="f165" fmla="*/ f133 f61 1"/>
                <a:gd name="f166" fmla="*/ f134 f61 1"/>
                <a:gd name="f167" fmla="*/ f135 f61 1"/>
                <a:gd name="f168" fmla="*/ f136 f60 1"/>
                <a:gd name="f169" fmla="*/ f137 f61 1"/>
                <a:gd name="f170" fmla="*/ f138 f60 1"/>
                <a:gd name="f171" fmla="*/ f139 f60 1"/>
                <a:gd name="f172" fmla="*/ f140 f60 1"/>
                <a:gd name="f173" fmla="*/ f141 f61 1"/>
                <a:gd name="f174" fmla="*/ f142 f60 1"/>
                <a:gd name="f175" fmla="*/ f143 f61 1"/>
                <a:gd name="f176" fmla="*/ f144 f60 1"/>
                <a:gd name="f177" fmla="*/ f145 f61 1"/>
                <a:gd name="f178" fmla="*/ f146 f60 1"/>
                <a:gd name="f179" fmla="*/ f147 f61 1"/>
                <a:gd name="f180" fmla="*/ f148 f60 1"/>
                <a:gd name="f181" fmla="*/ f149 f61 1"/>
                <a:gd name="f182" fmla="*/ f150 f60 1"/>
                <a:gd name="f183" fmla="*/ f151 f61 1"/>
                <a:gd name="f184" fmla="*/ f152 f60 1"/>
                <a:gd name="f185" fmla="*/ f153 f61 1"/>
                <a:gd name="f186" fmla="*/ f154 f60 1"/>
                <a:gd name="f187" fmla="*/ f155 f61 1"/>
                <a:gd name="f188" fmla="*/ f156 f60 1"/>
                <a:gd name="f189" fmla="*/ f157 f61 1"/>
                <a:gd name="f190" fmla="*/ f158 f61 1"/>
                <a:gd name="f191" fmla="*/ f159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64" y="f165"/>
                </a:cxn>
                <a:cxn ang="f99">
                  <a:pos x="f164" y="f166"/>
                </a:cxn>
                <a:cxn ang="f99">
                  <a:pos x="f164" y="f167"/>
                </a:cxn>
                <a:cxn ang="f99">
                  <a:pos x="f164" y="f167"/>
                </a:cxn>
                <a:cxn ang="f99">
                  <a:pos x="f164" y="f167"/>
                </a:cxn>
                <a:cxn ang="f99">
                  <a:pos x="f168" y="f169"/>
                </a:cxn>
                <a:cxn ang="f99">
                  <a:pos x="f170" y="f169"/>
                </a:cxn>
                <a:cxn ang="f99">
                  <a:pos x="f171" y="f169"/>
                </a:cxn>
                <a:cxn ang="f99">
                  <a:pos x="f172" y="f173"/>
                </a:cxn>
                <a:cxn ang="f99">
                  <a:pos x="f174" y="f175"/>
                </a:cxn>
                <a:cxn ang="f99">
                  <a:pos x="f176" y="f177"/>
                </a:cxn>
                <a:cxn ang="f99">
                  <a:pos x="f178" y="f179"/>
                </a:cxn>
                <a:cxn ang="f99">
                  <a:pos x="f180" y="f181"/>
                </a:cxn>
                <a:cxn ang="f99">
                  <a:pos x="f182" y="f183"/>
                </a:cxn>
                <a:cxn ang="f99">
                  <a:pos x="f184" y="f185"/>
                </a:cxn>
                <a:cxn ang="f99">
                  <a:pos x="f184" y="f185"/>
                </a:cxn>
                <a:cxn ang="f99">
                  <a:pos x="f186" y="f187"/>
                </a:cxn>
                <a:cxn ang="f99">
                  <a:pos x="f186" y="f187"/>
                </a:cxn>
                <a:cxn ang="f99">
                  <a:pos x="f188" y="f189"/>
                </a:cxn>
                <a:cxn ang="f99">
                  <a:pos x="f188" y="f189"/>
                </a:cxn>
                <a:cxn ang="f99">
                  <a:pos x="f188" y="f189"/>
                </a:cxn>
                <a:cxn ang="f99">
                  <a:pos x="f188" y="f190"/>
                </a:cxn>
                <a:cxn ang="f99">
                  <a:pos x="f188" y="f191"/>
                </a:cxn>
                <a:cxn ang="f99">
                  <a:pos x="f188" y="f191"/>
                </a:cxn>
                <a:cxn ang="f99">
                  <a:pos x="f164" y="f165"/>
                </a:cxn>
              </a:cxnLst>
              <a:rect l="f160" t="f163" r="f161" b="f162"/>
              <a:pathLst>
                <a:path w="160878" h="13581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cubicBezTo>
                    <a:pt x="f8" y="f14"/>
                    <a:pt x="f8" y="f14"/>
                    <a:pt x="f8" y="f14"/>
                  </a:cubicBezTo>
                  <a:lnTo>
                    <a:pt x="f8" y="f14"/>
                  </a:lnTo>
                  <a:lnTo>
                    <a:pt x="f15" y="f16"/>
                  </a:lnTo>
                  <a:cubicBezTo>
                    <a:pt x="f15" y="f16"/>
                    <a:pt x="f15" y="f16"/>
                    <a:pt x="f17" y="f16"/>
                  </a:cubicBezTo>
                  <a:cubicBezTo>
                    <a:pt x="f18" y="f19"/>
                    <a:pt x="f20" y="f19"/>
                    <a:pt x="f21" y="f16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6" y="f30"/>
                  </a:lnTo>
                  <a:lnTo>
                    <a:pt x="f31" y="f32"/>
                  </a:lnTo>
                  <a:cubicBezTo>
                    <a:pt x="f33" y="f34"/>
                    <a:pt x="f35" y="f36"/>
                    <a:pt x="f37" y="f18"/>
                  </a:cubicBez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5"/>
                  </a:cubicBezTo>
                  <a:cubicBezTo>
                    <a:pt x="f48" y="f5"/>
                    <a:pt x="f48" y="f5"/>
                    <a:pt x="f48" y="f5"/>
                  </a:cubicBezTo>
                  <a:lnTo>
                    <a:pt x="f49" y="f50"/>
                  </a:lnTo>
                  <a:lnTo>
                    <a:pt x="f49" y="f50"/>
                  </a:lnTo>
                  <a:cubicBezTo>
                    <a:pt x="f49" y="f50"/>
                    <a:pt x="f49" y="f50"/>
                    <a:pt x="f51" y="f52"/>
                  </a:cubicBezTo>
                  <a:lnTo>
                    <a:pt x="f51" y="f52"/>
                  </a:lnTo>
                  <a:lnTo>
                    <a:pt x="f51" y="f52"/>
                  </a:lnTo>
                  <a:cubicBezTo>
                    <a:pt x="f53" y="f54"/>
                    <a:pt x="f53" y="f55"/>
                    <a:pt x="f51" y="f56"/>
                  </a:cubicBezTo>
                  <a:cubicBezTo>
                    <a:pt x="f51" y="f56"/>
                    <a:pt x="f51" y="f56"/>
                    <a:pt x="f51" y="f57"/>
                  </a:cubicBezTo>
                  <a:lnTo>
                    <a:pt x="f51" y="f57"/>
                  </a:lnTo>
                  <a:cubicBezTo>
                    <a:pt x="f51" y="f57"/>
                    <a:pt x="f8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19" name="Freeform: Shape 223">
              <a:extLst>
                <a:ext uri="{FF2B5EF4-FFF2-40B4-BE49-F238E27FC236}">
                  <a16:creationId xmlns:a16="http://schemas.microsoft.com/office/drawing/2014/main" id="{F0C70CCD-E033-581D-7437-04A79DAAE33B}"/>
                </a:ext>
              </a:extLst>
            </p:cNvPr>
            <p:cNvSpPr/>
            <p:nvPr/>
          </p:nvSpPr>
          <p:spPr>
            <a:xfrm>
              <a:off x="7757001" y="931298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0" name="Freeform: Shape 224">
              <a:extLst>
                <a:ext uri="{FF2B5EF4-FFF2-40B4-BE49-F238E27FC236}">
                  <a16:creationId xmlns:a16="http://schemas.microsoft.com/office/drawing/2014/main" id="{B99E6E3E-DC58-CDEC-D5CF-3BA859C138C9}"/>
                </a:ext>
              </a:extLst>
            </p:cNvPr>
            <p:cNvSpPr/>
            <p:nvPr/>
          </p:nvSpPr>
          <p:spPr>
            <a:xfrm>
              <a:off x="7758903" y="933456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762 f16 1"/>
                <a:gd name="f23" fmla="*/ 0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1" name="Freeform: Shape 225">
              <a:extLst>
                <a:ext uri="{FF2B5EF4-FFF2-40B4-BE49-F238E27FC236}">
                  <a16:creationId xmlns:a16="http://schemas.microsoft.com/office/drawing/2014/main" id="{AB3D72D8-47E2-3CBB-A401-798F4DB36A4C}"/>
                </a:ext>
              </a:extLst>
            </p:cNvPr>
            <p:cNvSpPr/>
            <p:nvPr/>
          </p:nvSpPr>
          <p:spPr>
            <a:xfrm>
              <a:off x="7758519" y="93282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2" name="Freeform: Shape 226">
              <a:extLst>
                <a:ext uri="{FF2B5EF4-FFF2-40B4-BE49-F238E27FC236}">
                  <a16:creationId xmlns:a16="http://schemas.microsoft.com/office/drawing/2014/main" id="{B574C6BD-747B-40F1-B668-D4D41A0BE81B}"/>
                </a:ext>
              </a:extLst>
            </p:cNvPr>
            <p:cNvSpPr/>
            <p:nvPr/>
          </p:nvSpPr>
          <p:spPr>
            <a:xfrm>
              <a:off x="6535116" y="563855"/>
              <a:ext cx="1219718" cy="3730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19722"/>
                <a:gd name="f7" fmla="val 373029"/>
                <a:gd name="f8" fmla="val 3747"/>
                <a:gd name="f9" fmla="val 9269"/>
                <a:gd name="f10" fmla="val 6667"/>
                <a:gd name="f11" fmla="val 10157"/>
                <a:gd name="f12" fmla="val 1207914"/>
                <a:gd name="f13" fmla="val 1214897"/>
                <a:gd name="f14" fmla="val 367443"/>
                <a:gd name="f15" fmla="val 1215532"/>
                <a:gd name="f16" fmla="val 1215862"/>
                <a:gd name="f17" fmla="val 367374"/>
                <a:gd name="f18" fmla="val 1216218"/>
                <a:gd name="f19" fmla="val 1216548"/>
                <a:gd name="f20" fmla="val 1217690"/>
                <a:gd name="f21" fmla="val 1218579"/>
                <a:gd name="f22" fmla="val 7302"/>
                <a:gd name="f23" fmla="val 4509"/>
                <a:gd name="f24" fmla="val 3493"/>
                <a:gd name="f25" fmla="val 2478"/>
                <a:gd name="f26" fmla="val 1575"/>
                <a:gd name="f27" fmla="val 581"/>
                <a:gd name="f28" fmla="val 865"/>
                <a:gd name="f29" fmla="val 1422"/>
                <a:gd name="f30" fmla="val 446"/>
                <a:gd name="f31" fmla="val 2412"/>
                <a:gd name="f32" fmla="val -684"/>
                <a:gd name="f33" fmla="val 4901"/>
                <a:gd name="f34" fmla="val 408"/>
                <a:gd name="f35" fmla="val 7838"/>
                <a:gd name="f36" fmla="val 2896"/>
                <a:gd name="f37" fmla="val 8971"/>
                <a:gd name="f38" fmla="val 3176"/>
                <a:gd name="f39" fmla="val 9096"/>
                <a:gd name="f40" fmla="val 3455"/>
                <a:gd name="f41" fmla="val 9195"/>
                <a:gd name="f42" fmla="+- 0 0 -90"/>
                <a:gd name="f43" fmla="*/ f3 1 1219722"/>
                <a:gd name="f44" fmla="*/ f4 1 373029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219722"/>
                <a:gd name="f53" fmla="*/ f49 1 373029"/>
                <a:gd name="f54" fmla="*/ 3747 f50 1"/>
                <a:gd name="f55" fmla="*/ 9269 f49 1"/>
                <a:gd name="f56" fmla="*/ 6667 f50 1"/>
                <a:gd name="f57" fmla="*/ 10157 f49 1"/>
                <a:gd name="f58" fmla="*/ 1207914 f50 1"/>
                <a:gd name="f59" fmla="*/ 373029 f49 1"/>
                <a:gd name="f60" fmla="*/ 1214897 f50 1"/>
                <a:gd name="f61" fmla="*/ 367443 f49 1"/>
                <a:gd name="f62" fmla="*/ 1215532 f50 1"/>
                <a:gd name="f63" fmla="*/ 1216548 f50 1"/>
                <a:gd name="f64" fmla="*/ 1217690 f50 1"/>
                <a:gd name="f65" fmla="*/ 1218579 f50 1"/>
                <a:gd name="f66" fmla="*/ 1219722 f50 1"/>
                <a:gd name="f67" fmla="*/ 7302 f50 1"/>
                <a:gd name="f68" fmla="*/ 0 f49 1"/>
                <a:gd name="f69" fmla="*/ 4509 f50 1"/>
                <a:gd name="f70" fmla="*/ 3493 f50 1"/>
                <a:gd name="f71" fmla="*/ 2478 f50 1"/>
                <a:gd name="f72" fmla="*/ 446 f50 1"/>
                <a:gd name="f73" fmla="*/ 2412 f49 1"/>
                <a:gd name="f74" fmla="*/ 2896 f50 1"/>
                <a:gd name="f75" fmla="*/ 8971 f49 1"/>
                <a:gd name="f76" fmla="+- f51 0 f1"/>
                <a:gd name="f77" fmla="*/ f54 1 1219722"/>
                <a:gd name="f78" fmla="*/ f55 1 373029"/>
                <a:gd name="f79" fmla="*/ f56 1 1219722"/>
                <a:gd name="f80" fmla="*/ f57 1 373029"/>
                <a:gd name="f81" fmla="*/ f58 1 1219722"/>
                <a:gd name="f82" fmla="*/ f59 1 373029"/>
                <a:gd name="f83" fmla="*/ f60 1 1219722"/>
                <a:gd name="f84" fmla="*/ f61 1 373029"/>
                <a:gd name="f85" fmla="*/ f62 1 1219722"/>
                <a:gd name="f86" fmla="*/ f63 1 1219722"/>
                <a:gd name="f87" fmla="*/ f64 1 1219722"/>
                <a:gd name="f88" fmla="*/ f65 1 1219722"/>
                <a:gd name="f89" fmla="*/ f66 1 1219722"/>
                <a:gd name="f90" fmla="*/ f67 1 1219722"/>
                <a:gd name="f91" fmla="*/ f68 1 373029"/>
                <a:gd name="f92" fmla="*/ f69 1 1219722"/>
                <a:gd name="f93" fmla="*/ f70 1 1219722"/>
                <a:gd name="f94" fmla="*/ f71 1 1219722"/>
                <a:gd name="f95" fmla="*/ f72 1 1219722"/>
                <a:gd name="f96" fmla="*/ f73 1 373029"/>
                <a:gd name="f97" fmla="*/ f74 1 1219722"/>
                <a:gd name="f98" fmla="*/ f75 1 373029"/>
                <a:gd name="f99" fmla="*/ f45 1 f52"/>
                <a:gd name="f100" fmla="*/ f46 1 f52"/>
                <a:gd name="f101" fmla="*/ f45 1 f53"/>
                <a:gd name="f102" fmla="*/ f47 1 f53"/>
                <a:gd name="f103" fmla="*/ f77 1 f52"/>
                <a:gd name="f104" fmla="*/ f78 1 f53"/>
                <a:gd name="f105" fmla="*/ f79 1 f52"/>
                <a:gd name="f106" fmla="*/ f80 1 f53"/>
                <a:gd name="f107" fmla="*/ f81 1 f52"/>
                <a:gd name="f108" fmla="*/ f82 1 f53"/>
                <a:gd name="f109" fmla="*/ f83 1 f52"/>
                <a:gd name="f110" fmla="*/ f84 1 f53"/>
                <a:gd name="f111" fmla="*/ f85 1 f52"/>
                <a:gd name="f112" fmla="*/ f86 1 f52"/>
                <a:gd name="f113" fmla="*/ f87 1 f52"/>
                <a:gd name="f114" fmla="*/ f88 1 f52"/>
                <a:gd name="f115" fmla="*/ f89 1 f52"/>
                <a:gd name="f116" fmla="*/ f90 1 f52"/>
                <a:gd name="f117" fmla="*/ f91 1 f53"/>
                <a:gd name="f118" fmla="*/ f92 1 f52"/>
                <a:gd name="f119" fmla="*/ f93 1 f52"/>
                <a:gd name="f120" fmla="*/ f94 1 f52"/>
                <a:gd name="f121" fmla="*/ f95 1 f52"/>
                <a:gd name="f122" fmla="*/ f96 1 f53"/>
                <a:gd name="f123" fmla="*/ f97 1 f52"/>
                <a:gd name="f124" fmla="*/ f98 1 f53"/>
                <a:gd name="f125" fmla="*/ f99 f43 1"/>
                <a:gd name="f126" fmla="*/ f100 f43 1"/>
                <a:gd name="f127" fmla="*/ f102 f44 1"/>
                <a:gd name="f128" fmla="*/ f101 f44 1"/>
                <a:gd name="f129" fmla="*/ f103 f43 1"/>
                <a:gd name="f130" fmla="*/ f104 f44 1"/>
                <a:gd name="f131" fmla="*/ f105 f43 1"/>
                <a:gd name="f132" fmla="*/ f106 f44 1"/>
                <a:gd name="f133" fmla="*/ f107 f43 1"/>
                <a:gd name="f134" fmla="*/ f108 f44 1"/>
                <a:gd name="f135" fmla="*/ f109 f43 1"/>
                <a:gd name="f136" fmla="*/ f110 f44 1"/>
                <a:gd name="f137" fmla="*/ f111 f43 1"/>
                <a:gd name="f138" fmla="*/ f112 f43 1"/>
                <a:gd name="f139" fmla="*/ f113 f43 1"/>
                <a:gd name="f140" fmla="*/ f114 f43 1"/>
                <a:gd name="f141" fmla="*/ f115 f43 1"/>
                <a:gd name="f142" fmla="*/ f116 f43 1"/>
                <a:gd name="f143" fmla="*/ f117 f44 1"/>
                <a:gd name="f144" fmla="*/ f118 f43 1"/>
                <a:gd name="f145" fmla="*/ f119 f43 1"/>
                <a:gd name="f146" fmla="*/ f120 f43 1"/>
                <a:gd name="f147" fmla="*/ f121 f43 1"/>
                <a:gd name="f148" fmla="*/ f122 f44 1"/>
                <a:gd name="f149" fmla="*/ f123 f43 1"/>
                <a:gd name="f150" fmla="*/ f124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6"/>
                </a:cxn>
                <a:cxn ang="f76">
                  <a:pos x="f138" y="f136"/>
                </a:cxn>
                <a:cxn ang="f76">
                  <a:pos x="f139" y="f136"/>
                </a:cxn>
                <a:cxn ang="f76">
                  <a:pos x="f140" y="f136"/>
                </a:cxn>
                <a:cxn ang="f76">
                  <a:pos x="f141" y="f136"/>
                </a:cxn>
                <a:cxn ang="f76">
                  <a:pos x="f141" y="f136"/>
                </a:cxn>
                <a:cxn ang="f76">
                  <a:pos x="f142" y="f143"/>
                </a:cxn>
                <a:cxn ang="f76">
                  <a:pos x="f144" y="f143"/>
                </a:cxn>
                <a:cxn ang="f76">
                  <a:pos x="f145" y="f143"/>
                </a:cxn>
                <a:cxn ang="f76">
                  <a:pos x="f146" y="f143"/>
                </a:cxn>
                <a:cxn ang="f76">
                  <a:pos x="f147" y="f148"/>
                </a:cxn>
                <a:cxn ang="f76">
                  <a:pos x="f149" y="f150"/>
                </a:cxn>
                <a:cxn ang="f76">
                  <a:pos x="f129" y="f130"/>
                </a:cxn>
              </a:cxnLst>
              <a:rect l="f125" t="f128" r="f126" b="f127"/>
              <a:pathLst>
                <a:path w="1219722" h="373029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lnTo>
                    <a:pt x="f13" y="f14"/>
                  </a:lnTo>
                  <a:cubicBezTo>
                    <a:pt x="f13" y="f14"/>
                    <a:pt x="f13" y="f14"/>
                    <a:pt x="f15" y="f14"/>
                  </a:cubicBezTo>
                  <a:cubicBezTo>
                    <a:pt x="f16" y="f17"/>
                    <a:pt x="f18" y="f17"/>
                    <a:pt x="f19" y="f14"/>
                  </a:cubicBezTo>
                  <a:lnTo>
                    <a:pt x="f20" y="f14"/>
                  </a:lnTo>
                  <a:lnTo>
                    <a:pt x="f21" y="f14"/>
                  </a:lnTo>
                  <a:lnTo>
                    <a:pt x="f6" y="f14"/>
                  </a:lnTo>
                  <a:lnTo>
                    <a:pt x="f6" y="f14"/>
                  </a:lnTo>
                  <a:lnTo>
                    <a:pt x="f22" y="f5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25" y="f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3" name="Freeform: Shape 227">
              <a:extLst>
                <a:ext uri="{FF2B5EF4-FFF2-40B4-BE49-F238E27FC236}">
                  <a16:creationId xmlns:a16="http://schemas.microsoft.com/office/drawing/2014/main" id="{C0C05484-A3E7-CBC5-4FD4-C11753DB2F77}"/>
                </a:ext>
              </a:extLst>
            </p:cNvPr>
            <p:cNvSpPr/>
            <p:nvPr/>
          </p:nvSpPr>
          <p:spPr>
            <a:xfrm>
              <a:off x="7748744" y="934855"/>
              <a:ext cx="9409" cy="108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05"/>
                <a:gd name="f7" fmla="val 108562"/>
                <a:gd name="f8" fmla="val 9015"/>
                <a:gd name="f9" fmla="val 3682"/>
                <a:gd name="f10" fmla="val 11046"/>
                <a:gd name="f11" fmla="val 103605"/>
                <a:gd name="f12" fmla="val 140"/>
                <a:gd name="f13" fmla="val 106477"/>
                <a:gd name="f14" fmla="val 2577"/>
                <a:gd name="f15" fmla="val 108694"/>
                <a:gd name="f16" fmla="val 5447"/>
                <a:gd name="f17" fmla="val 108557"/>
                <a:gd name="f18" fmla="val 5460"/>
                <a:gd name="f19" fmla="val 6819"/>
                <a:gd name="f20" fmla="val 108553"/>
                <a:gd name="f21" fmla="val 8126"/>
                <a:gd name="f22" fmla="val 108057"/>
                <a:gd name="f23" fmla="val 9142"/>
                <a:gd name="f24" fmla="val 107160"/>
                <a:gd name="f25" fmla="val 106271"/>
                <a:gd name="f26" fmla="val 9079"/>
                <a:gd name="f27" fmla="val 106021"/>
                <a:gd name="f28" fmla="val 105760"/>
                <a:gd name="f29" fmla="val 105510"/>
                <a:gd name="f30" fmla="val 105131"/>
                <a:gd name="f31" fmla="val 104745"/>
                <a:gd name="f32" fmla="val 104367"/>
                <a:gd name="f33" fmla="val 9536"/>
                <a:gd name="f34" fmla="val 1173"/>
                <a:gd name="f35" fmla="val 2509"/>
                <a:gd name="f36" fmla="+- 0 0 -90"/>
                <a:gd name="f37" fmla="*/ f3 1 9405"/>
                <a:gd name="f38" fmla="*/ f4 1 108562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9405"/>
                <a:gd name="f47" fmla="*/ f43 1 108562"/>
                <a:gd name="f48" fmla="*/ 9015 f44 1"/>
                <a:gd name="f49" fmla="*/ 3682 f43 1"/>
                <a:gd name="f50" fmla="*/ 0 f44 1"/>
                <a:gd name="f51" fmla="*/ 11046 f43 1"/>
                <a:gd name="f52" fmla="*/ 103605 f43 1"/>
                <a:gd name="f53" fmla="*/ 5447 f44 1"/>
                <a:gd name="f54" fmla="*/ 108557 f43 1"/>
                <a:gd name="f55" fmla="*/ 5460 f44 1"/>
                <a:gd name="f56" fmla="*/ 9142 f44 1"/>
                <a:gd name="f57" fmla="*/ 107160 f43 1"/>
                <a:gd name="f58" fmla="*/ 106271 f43 1"/>
                <a:gd name="f59" fmla="*/ 105510 f43 1"/>
                <a:gd name="f60" fmla="*/ 104367 f43 1"/>
                <a:gd name="f61" fmla="*/ 0 f43 1"/>
                <a:gd name="f62" fmla="+- f45 0 f1"/>
                <a:gd name="f63" fmla="*/ f48 1 9405"/>
                <a:gd name="f64" fmla="*/ f49 1 108562"/>
                <a:gd name="f65" fmla="*/ f50 1 9405"/>
                <a:gd name="f66" fmla="*/ f51 1 108562"/>
                <a:gd name="f67" fmla="*/ f52 1 108562"/>
                <a:gd name="f68" fmla="*/ f53 1 9405"/>
                <a:gd name="f69" fmla="*/ f54 1 108562"/>
                <a:gd name="f70" fmla="*/ f55 1 9405"/>
                <a:gd name="f71" fmla="*/ f56 1 9405"/>
                <a:gd name="f72" fmla="*/ f57 1 108562"/>
                <a:gd name="f73" fmla="*/ f58 1 108562"/>
                <a:gd name="f74" fmla="*/ f59 1 108562"/>
                <a:gd name="f75" fmla="*/ f60 1 108562"/>
                <a:gd name="f76" fmla="*/ f61 1 108562"/>
                <a:gd name="f77" fmla="*/ f39 1 f46"/>
                <a:gd name="f78" fmla="*/ f40 1 f46"/>
                <a:gd name="f79" fmla="*/ f39 1 f47"/>
                <a:gd name="f80" fmla="*/ f41 1 f47"/>
                <a:gd name="f81" fmla="*/ f63 1 f46"/>
                <a:gd name="f82" fmla="*/ f64 1 f47"/>
                <a:gd name="f83" fmla="*/ f65 1 f46"/>
                <a:gd name="f84" fmla="*/ f66 1 f47"/>
                <a:gd name="f85" fmla="*/ f67 1 f47"/>
                <a:gd name="f86" fmla="*/ f68 1 f46"/>
                <a:gd name="f87" fmla="*/ f69 1 f47"/>
                <a:gd name="f88" fmla="*/ f70 1 f46"/>
                <a:gd name="f89" fmla="*/ f71 1 f46"/>
                <a:gd name="f90" fmla="*/ f72 1 f47"/>
                <a:gd name="f91" fmla="*/ f73 1 f47"/>
                <a:gd name="f92" fmla="*/ f74 1 f47"/>
                <a:gd name="f93" fmla="*/ f75 1 f47"/>
                <a:gd name="f94" fmla="*/ f76 1 f47"/>
                <a:gd name="f95" fmla="*/ f77 f37 1"/>
                <a:gd name="f96" fmla="*/ f78 f37 1"/>
                <a:gd name="f97" fmla="*/ f80 f38 1"/>
                <a:gd name="f98" fmla="*/ f79 f38 1"/>
                <a:gd name="f99" fmla="*/ f81 f37 1"/>
                <a:gd name="f100" fmla="*/ f82 f38 1"/>
                <a:gd name="f101" fmla="*/ f83 f37 1"/>
                <a:gd name="f102" fmla="*/ f84 f38 1"/>
                <a:gd name="f103" fmla="*/ f85 f38 1"/>
                <a:gd name="f104" fmla="*/ f86 f37 1"/>
                <a:gd name="f105" fmla="*/ f87 f38 1"/>
                <a:gd name="f106" fmla="*/ f88 f37 1"/>
                <a:gd name="f107" fmla="*/ f89 f37 1"/>
                <a:gd name="f108" fmla="*/ f90 f38 1"/>
                <a:gd name="f109" fmla="*/ f91 f38 1"/>
                <a:gd name="f110" fmla="*/ f92 f38 1"/>
                <a:gd name="f111" fmla="*/ f93 f38 1"/>
                <a:gd name="f112" fmla="*/ f94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9" y="f100"/>
                </a:cxn>
                <a:cxn ang="f62">
                  <a:pos x="f101" y="f102"/>
                </a:cxn>
                <a:cxn ang="f62">
                  <a:pos x="f101" y="f103"/>
                </a:cxn>
                <a:cxn ang="f62">
                  <a:pos x="f104" y="f105"/>
                </a:cxn>
                <a:cxn ang="f62">
                  <a:pos x="f106" y="f105"/>
                </a:cxn>
                <a:cxn ang="f62">
                  <a:pos x="f107" y="f108"/>
                </a:cxn>
                <a:cxn ang="f62">
                  <a:pos x="f99" y="f109"/>
                </a:cxn>
                <a:cxn ang="f62">
                  <a:pos x="f99" y="f109"/>
                </a:cxn>
                <a:cxn ang="f62">
                  <a:pos x="f99" y="f110"/>
                </a:cxn>
                <a:cxn ang="f62">
                  <a:pos x="f99" y="f111"/>
                </a:cxn>
                <a:cxn ang="f62">
                  <a:pos x="f99" y="f111"/>
                </a:cxn>
                <a:cxn ang="f62">
                  <a:pos x="f99" y="f112"/>
                </a:cxn>
                <a:cxn ang="f62">
                  <a:pos x="f99" y="f112"/>
                </a:cxn>
                <a:cxn ang="f62">
                  <a:pos x="f99" y="f100"/>
                </a:cxn>
              </a:cxnLst>
              <a:rect l="f95" t="f98" r="f96" b="f97"/>
              <a:pathLst>
                <a:path w="9405" h="108562">
                  <a:moveTo>
                    <a:pt x="f8" y="f9"/>
                  </a:moveTo>
                  <a:lnTo>
                    <a:pt x="f5" y="f10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6" y="f17"/>
                    <a:pt x="f18" y="f17"/>
                    <a:pt x="f18" y="f17"/>
                  </a:cubicBezTo>
                  <a:cubicBezTo>
                    <a:pt x="f19" y="f20"/>
                    <a:pt x="f21" y="f22"/>
                    <a:pt x="f23" y="f24"/>
                  </a:cubicBezTo>
                  <a:lnTo>
                    <a:pt x="f8" y="f25"/>
                  </a:lnTo>
                  <a:lnTo>
                    <a:pt x="f8" y="f25"/>
                  </a:lnTo>
                  <a:cubicBezTo>
                    <a:pt x="f26" y="f27"/>
                    <a:pt x="f26" y="f28"/>
                    <a:pt x="f8" y="f29"/>
                  </a:cubicBezTo>
                  <a:cubicBezTo>
                    <a:pt x="f26" y="f30"/>
                    <a:pt x="f26" y="f31"/>
                    <a:pt x="f8" y="f32"/>
                  </a:cubicBezTo>
                  <a:lnTo>
                    <a:pt x="f8" y="f32"/>
                  </a:lnTo>
                  <a:lnTo>
                    <a:pt x="f8" y="f5"/>
                  </a:lnTo>
                  <a:lnTo>
                    <a:pt x="f8" y="f5"/>
                  </a:lnTo>
                  <a:cubicBezTo>
                    <a:pt x="f33" y="f34"/>
                    <a:pt x="f33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4" name="Freeform: Shape 228">
              <a:extLst>
                <a:ext uri="{FF2B5EF4-FFF2-40B4-BE49-F238E27FC236}">
                  <a16:creationId xmlns:a16="http://schemas.microsoft.com/office/drawing/2014/main" id="{4086B6DC-663A-EF49-BEC5-EF2D66309ECC}"/>
                </a:ext>
              </a:extLst>
            </p:cNvPr>
            <p:cNvSpPr/>
            <p:nvPr/>
          </p:nvSpPr>
          <p:spPr>
            <a:xfrm>
              <a:off x="7758647" y="93320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5" name="Freeform: Shape 229">
              <a:extLst>
                <a:ext uri="{FF2B5EF4-FFF2-40B4-BE49-F238E27FC236}">
                  <a16:creationId xmlns:a16="http://schemas.microsoft.com/office/drawing/2014/main" id="{03559B1C-0AE7-84E2-1B16-642740086503}"/>
                </a:ext>
              </a:extLst>
            </p:cNvPr>
            <p:cNvSpPr/>
            <p:nvPr/>
          </p:nvSpPr>
          <p:spPr>
            <a:xfrm>
              <a:off x="7755858" y="93041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6" name="Freeform: Shape 230">
              <a:extLst>
                <a:ext uri="{FF2B5EF4-FFF2-40B4-BE49-F238E27FC236}">
                  <a16:creationId xmlns:a16="http://schemas.microsoft.com/office/drawing/2014/main" id="{2EDC5B4E-ABCA-B792-1E1F-95946FE2C1AE}"/>
                </a:ext>
              </a:extLst>
            </p:cNvPr>
            <p:cNvSpPr/>
            <p:nvPr/>
          </p:nvSpPr>
          <p:spPr>
            <a:xfrm>
              <a:off x="7757001" y="931554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7" name="Freeform: Shape 231">
              <a:extLst>
                <a:ext uri="{FF2B5EF4-FFF2-40B4-BE49-F238E27FC236}">
                  <a16:creationId xmlns:a16="http://schemas.microsoft.com/office/drawing/2014/main" id="{4371D711-79EC-316B-0141-9AE5495E33D0}"/>
                </a:ext>
              </a:extLst>
            </p:cNvPr>
            <p:cNvSpPr/>
            <p:nvPr/>
          </p:nvSpPr>
          <p:spPr>
            <a:xfrm>
              <a:off x="7753700" y="93003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8" name="Freeform: Shape 232">
              <a:extLst>
                <a:ext uri="{FF2B5EF4-FFF2-40B4-BE49-F238E27FC236}">
                  <a16:creationId xmlns:a16="http://schemas.microsoft.com/office/drawing/2014/main" id="{2331F906-FF14-2EE4-432E-ECE86C272208}"/>
                </a:ext>
              </a:extLst>
            </p:cNvPr>
            <p:cNvSpPr/>
            <p:nvPr/>
          </p:nvSpPr>
          <p:spPr>
            <a:xfrm>
              <a:off x="7592299" y="929981"/>
              <a:ext cx="166786" cy="1353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791"/>
                <a:gd name="f7" fmla="val 135398"/>
                <a:gd name="f8" fmla="val 161525"/>
                <a:gd name="f9" fmla="val 51"/>
                <a:gd name="f10" fmla="val 160637"/>
                <a:gd name="f11" fmla="val 159494"/>
                <a:gd name="f12" fmla="val 159164"/>
                <a:gd name="f13" fmla="val -17"/>
                <a:gd name="f14" fmla="val 158808"/>
                <a:gd name="f15" fmla="val 158478"/>
                <a:gd name="f16" fmla="val 157844"/>
                <a:gd name="f17" fmla="val 150860"/>
                <a:gd name="f18" fmla="val 5638"/>
                <a:gd name="f19" fmla="val 3831"/>
                <a:gd name="f20" fmla="val 124987"/>
                <a:gd name="f21" fmla="val 1546"/>
                <a:gd name="f22" fmla="val 126891"/>
                <a:gd name="f23" fmla="val -347"/>
                <a:gd name="f24" fmla="val 128561"/>
                <a:gd name="f25" fmla="val -524"/>
                <a:gd name="f26" fmla="val 131450"/>
                <a:gd name="f27" fmla="val 1139"/>
                <a:gd name="f28" fmla="val 133343"/>
                <a:gd name="f29" fmla="val 1266"/>
                <a:gd name="f30" fmla="val 133486"/>
                <a:gd name="f31" fmla="val 1405"/>
                <a:gd name="f32" fmla="val 133622"/>
                <a:gd name="f33" fmla="val 133748"/>
                <a:gd name="f34" fmla="val 2624"/>
                <a:gd name="f35" fmla="val 134817"/>
                <a:gd name="f36" fmla="val 4084"/>
                <a:gd name="f37" fmla="val 135411"/>
                <a:gd name="f38" fmla="val 5608"/>
                <a:gd name="f39" fmla="val 7386"/>
                <a:gd name="f40" fmla="val 7932"/>
                <a:gd name="f41" fmla="val 135179"/>
                <a:gd name="f42" fmla="val 8452"/>
                <a:gd name="f43" fmla="val 134880"/>
                <a:gd name="f44" fmla="val 8909"/>
                <a:gd name="f45" fmla="val 134510"/>
                <a:gd name="f46" fmla="val 10687"/>
                <a:gd name="f47" fmla="val 133113"/>
                <a:gd name="f48" fmla="val 156066"/>
                <a:gd name="f49" fmla="val 15034"/>
                <a:gd name="f50" fmla="val 165080"/>
                <a:gd name="f51" fmla="val 7669"/>
                <a:gd name="f52" fmla="val 166376"/>
                <a:gd name="f53" fmla="val 6635"/>
                <a:gd name="f54" fmla="val 166997"/>
                <a:gd name="f55" fmla="val 4984"/>
                <a:gd name="f56" fmla="val 166731"/>
                <a:gd name="f57" fmla="val 3353"/>
                <a:gd name="f58" fmla="val 166782"/>
                <a:gd name="f59" fmla="val 3101"/>
                <a:gd name="f60" fmla="val 2842"/>
                <a:gd name="f61" fmla="val 2591"/>
                <a:gd name="f62" fmla="val 1575"/>
                <a:gd name="f63" fmla="val 165716"/>
                <a:gd name="f64" fmla="val 940"/>
                <a:gd name="f65" fmla="val 164954"/>
                <a:gd name="f66" fmla="val 164065"/>
                <a:gd name="f67" fmla="+- 0 0 -90"/>
                <a:gd name="f68" fmla="*/ f3 1 166791"/>
                <a:gd name="f69" fmla="*/ f4 1 135398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166791"/>
                <a:gd name="f78" fmla="*/ f74 1 135398"/>
                <a:gd name="f79" fmla="*/ 161525 f75 1"/>
                <a:gd name="f80" fmla="*/ 51 f74 1"/>
                <a:gd name="f81" fmla="*/ 160637 f75 1"/>
                <a:gd name="f82" fmla="*/ 159494 f75 1"/>
                <a:gd name="f83" fmla="*/ 158478 f75 1"/>
                <a:gd name="f84" fmla="*/ 157844 f75 1"/>
                <a:gd name="f85" fmla="*/ 150860 f75 1"/>
                <a:gd name="f86" fmla="*/ 5638 f74 1"/>
                <a:gd name="f87" fmla="*/ 3831 f75 1"/>
                <a:gd name="f88" fmla="*/ 124987 f74 1"/>
                <a:gd name="f89" fmla="*/ 1546 f75 1"/>
                <a:gd name="f90" fmla="*/ 126891 f74 1"/>
                <a:gd name="f91" fmla="*/ 1139 f75 1"/>
                <a:gd name="f92" fmla="*/ 133343 f74 1"/>
                <a:gd name="f93" fmla="*/ 133748 f74 1"/>
                <a:gd name="f94" fmla="*/ 5608 f75 1"/>
                <a:gd name="f95" fmla="*/ 135398 f74 1"/>
                <a:gd name="f96" fmla="*/ 7386 f75 1"/>
                <a:gd name="f97" fmla="*/ 8909 f75 1"/>
                <a:gd name="f98" fmla="*/ 134510 f74 1"/>
                <a:gd name="f99" fmla="*/ 10687 f75 1"/>
                <a:gd name="f100" fmla="*/ 133113 f74 1"/>
                <a:gd name="f101" fmla="*/ 156066 f75 1"/>
                <a:gd name="f102" fmla="*/ 15034 f74 1"/>
                <a:gd name="f103" fmla="*/ 165080 f75 1"/>
                <a:gd name="f104" fmla="*/ 7669 f74 1"/>
                <a:gd name="f105" fmla="*/ 166731 f75 1"/>
                <a:gd name="f106" fmla="*/ 3353 f74 1"/>
                <a:gd name="f107" fmla="*/ 2591 f74 1"/>
                <a:gd name="f108" fmla="*/ 1575 f74 1"/>
                <a:gd name="f109" fmla="*/ 165716 f75 1"/>
                <a:gd name="f110" fmla="*/ 940 f74 1"/>
                <a:gd name="f111" fmla="*/ 164954 f75 1"/>
                <a:gd name="f112" fmla="*/ 164065 f75 1"/>
                <a:gd name="f113" fmla="+- f76 0 f1"/>
                <a:gd name="f114" fmla="*/ f79 1 166791"/>
                <a:gd name="f115" fmla="*/ f80 1 135398"/>
                <a:gd name="f116" fmla="*/ f81 1 166791"/>
                <a:gd name="f117" fmla="*/ f82 1 166791"/>
                <a:gd name="f118" fmla="*/ f83 1 166791"/>
                <a:gd name="f119" fmla="*/ f84 1 166791"/>
                <a:gd name="f120" fmla="*/ f85 1 166791"/>
                <a:gd name="f121" fmla="*/ f86 1 135398"/>
                <a:gd name="f122" fmla="*/ f87 1 166791"/>
                <a:gd name="f123" fmla="*/ f88 1 135398"/>
                <a:gd name="f124" fmla="*/ f89 1 166791"/>
                <a:gd name="f125" fmla="*/ f90 1 135398"/>
                <a:gd name="f126" fmla="*/ f91 1 166791"/>
                <a:gd name="f127" fmla="*/ f92 1 135398"/>
                <a:gd name="f128" fmla="*/ f93 1 135398"/>
                <a:gd name="f129" fmla="*/ f94 1 166791"/>
                <a:gd name="f130" fmla="*/ f95 1 135398"/>
                <a:gd name="f131" fmla="*/ f96 1 166791"/>
                <a:gd name="f132" fmla="*/ f97 1 166791"/>
                <a:gd name="f133" fmla="*/ f98 1 135398"/>
                <a:gd name="f134" fmla="*/ f99 1 166791"/>
                <a:gd name="f135" fmla="*/ f100 1 135398"/>
                <a:gd name="f136" fmla="*/ f101 1 166791"/>
                <a:gd name="f137" fmla="*/ f102 1 135398"/>
                <a:gd name="f138" fmla="*/ f103 1 166791"/>
                <a:gd name="f139" fmla="*/ f104 1 135398"/>
                <a:gd name="f140" fmla="*/ f105 1 166791"/>
                <a:gd name="f141" fmla="*/ f106 1 135398"/>
                <a:gd name="f142" fmla="*/ f107 1 135398"/>
                <a:gd name="f143" fmla="*/ f108 1 135398"/>
                <a:gd name="f144" fmla="*/ f109 1 166791"/>
                <a:gd name="f145" fmla="*/ f110 1 135398"/>
                <a:gd name="f146" fmla="*/ f111 1 166791"/>
                <a:gd name="f147" fmla="*/ f112 1 166791"/>
                <a:gd name="f148" fmla="*/ f70 1 f77"/>
                <a:gd name="f149" fmla="*/ f71 1 f77"/>
                <a:gd name="f150" fmla="*/ f70 1 f78"/>
                <a:gd name="f151" fmla="*/ f72 1 f78"/>
                <a:gd name="f152" fmla="*/ f114 1 f77"/>
                <a:gd name="f153" fmla="*/ f115 1 f78"/>
                <a:gd name="f154" fmla="*/ f116 1 f77"/>
                <a:gd name="f155" fmla="*/ f117 1 f77"/>
                <a:gd name="f156" fmla="*/ f118 1 f77"/>
                <a:gd name="f157" fmla="*/ f119 1 f77"/>
                <a:gd name="f158" fmla="*/ f120 1 f77"/>
                <a:gd name="f159" fmla="*/ f121 1 f78"/>
                <a:gd name="f160" fmla="*/ f122 1 f77"/>
                <a:gd name="f161" fmla="*/ f123 1 f78"/>
                <a:gd name="f162" fmla="*/ f124 1 f77"/>
                <a:gd name="f163" fmla="*/ f125 1 f78"/>
                <a:gd name="f164" fmla="*/ f126 1 f77"/>
                <a:gd name="f165" fmla="*/ f127 1 f78"/>
                <a:gd name="f166" fmla="*/ f128 1 f78"/>
                <a:gd name="f167" fmla="*/ f129 1 f77"/>
                <a:gd name="f168" fmla="*/ f130 1 f78"/>
                <a:gd name="f169" fmla="*/ f131 1 f77"/>
                <a:gd name="f170" fmla="*/ f132 1 f77"/>
                <a:gd name="f171" fmla="*/ f133 1 f78"/>
                <a:gd name="f172" fmla="*/ f134 1 f77"/>
                <a:gd name="f173" fmla="*/ f135 1 f78"/>
                <a:gd name="f174" fmla="*/ f136 1 f77"/>
                <a:gd name="f175" fmla="*/ f137 1 f78"/>
                <a:gd name="f176" fmla="*/ f138 1 f77"/>
                <a:gd name="f177" fmla="*/ f139 1 f78"/>
                <a:gd name="f178" fmla="*/ f140 1 f77"/>
                <a:gd name="f179" fmla="*/ f141 1 f78"/>
                <a:gd name="f180" fmla="*/ f142 1 f78"/>
                <a:gd name="f181" fmla="*/ f143 1 f78"/>
                <a:gd name="f182" fmla="*/ f144 1 f77"/>
                <a:gd name="f183" fmla="*/ f145 1 f78"/>
                <a:gd name="f184" fmla="*/ f146 1 f77"/>
                <a:gd name="f185" fmla="*/ f147 1 f77"/>
                <a:gd name="f186" fmla="*/ f148 f68 1"/>
                <a:gd name="f187" fmla="*/ f149 f68 1"/>
                <a:gd name="f188" fmla="*/ f151 f69 1"/>
                <a:gd name="f189" fmla="*/ f150 f69 1"/>
                <a:gd name="f190" fmla="*/ f152 f68 1"/>
                <a:gd name="f191" fmla="*/ f153 f69 1"/>
                <a:gd name="f192" fmla="*/ f154 f68 1"/>
                <a:gd name="f193" fmla="*/ f155 f68 1"/>
                <a:gd name="f194" fmla="*/ f156 f68 1"/>
                <a:gd name="f195" fmla="*/ f157 f68 1"/>
                <a:gd name="f196" fmla="*/ f158 f68 1"/>
                <a:gd name="f197" fmla="*/ f159 f69 1"/>
                <a:gd name="f198" fmla="*/ f160 f68 1"/>
                <a:gd name="f199" fmla="*/ f161 f69 1"/>
                <a:gd name="f200" fmla="*/ f162 f68 1"/>
                <a:gd name="f201" fmla="*/ f163 f69 1"/>
                <a:gd name="f202" fmla="*/ f164 f68 1"/>
                <a:gd name="f203" fmla="*/ f165 f69 1"/>
                <a:gd name="f204" fmla="*/ f166 f69 1"/>
                <a:gd name="f205" fmla="*/ f167 f68 1"/>
                <a:gd name="f206" fmla="*/ f168 f69 1"/>
                <a:gd name="f207" fmla="*/ f169 f68 1"/>
                <a:gd name="f208" fmla="*/ f170 f68 1"/>
                <a:gd name="f209" fmla="*/ f171 f69 1"/>
                <a:gd name="f210" fmla="*/ f172 f68 1"/>
                <a:gd name="f211" fmla="*/ f173 f69 1"/>
                <a:gd name="f212" fmla="*/ f174 f68 1"/>
                <a:gd name="f213" fmla="*/ f175 f69 1"/>
                <a:gd name="f214" fmla="*/ f176 f68 1"/>
                <a:gd name="f215" fmla="*/ f177 f69 1"/>
                <a:gd name="f216" fmla="*/ f178 f68 1"/>
                <a:gd name="f217" fmla="*/ f179 f69 1"/>
                <a:gd name="f218" fmla="*/ f180 f69 1"/>
                <a:gd name="f219" fmla="*/ f181 f69 1"/>
                <a:gd name="f220" fmla="*/ f182 f68 1"/>
                <a:gd name="f221" fmla="*/ f183 f69 1"/>
                <a:gd name="f222" fmla="*/ f184 f68 1"/>
                <a:gd name="f223" fmla="*/ f185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90" y="f191"/>
                </a:cxn>
                <a:cxn ang="f113">
                  <a:pos x="f192" y="f191"/>
                </a:cxn>
                <a:cxn ang="f113">
                  <a:pos x="f193" y="f191"/>
                </a:cxn>
                <a:cxn ang="f113">
                  <a:pos x="f194" y="f191"/>
                </a:cxn>
                <a:cxn ang="f113">
                  <a:pos x="f195" y="f191"/>
                </a:cxn>
                <a:cxn ang="f113">
                  <a:pos x="f196" y="f197"/>
                </a:cxn>
                <a:cxn ang="f113">
                  <a:pos x="f198" y="f199"/>
                </a:cxn>
                <a:cxn ang="f113">
                  <a:pos x="f200" y="f201"/>
                </a:cxn>
                <a:cxn ang="f113">
                  <a:pos x="f202" y="f203"/>
                </a:cxn>
                <a:cxn ang="f113">
                  <a:pos x="f200" y="f204"/>
                </a:cxn>
                <a:cxn ang="f113">
                  <a:pos x="f205" y="f206"/>
                </a:cxn>
                <a:cxn ang="f113">
                  <a:pos x="f207" y="f206"/>
                </a:cxn>
                <a:cxn ang="f113">
                  <a:pos x="f208" y="f209"/>
                </a:cxn>
                <a:cxn ang="f113">
                  <a:pos x="f208" y="f209"/>
                </a:cxn>
                <a:cxn ang="f113">
                  <a:pos x="f210" y="f211"/>
                </a:cxn>
                <a:cxn ang="f113">
                  <a:pos x="f212" y="f213"/>
                </a:cxn>
                <a:cxn ang="f113">
                  <a:pos x="f214" y="f215"/>
                </a:cxn>
                <a:cxn ang="f113">
                  <a:pos x="f216" y="f217"/>
                </a:cxn>
                <a:cxn ang="f113">
                  <a:pos x="f216" y="f217"/>
                </a:cxn>
                <a:cxn ang="f113">
                  <a:pos x="f216" y="f218"/>
                </a:cxn>
                <a:cxn ang="f113">
                  <a:pos x="f216" y="f219"/>
                </a:cxn>
                <a:cxn ang="f113">
                  <a:pos x="f216" y="f219"/>
                </a:cxn>
                <a:cxn ang="f113">
                  <a:pos x="f216" y="f219"/>
                </a:cxn>
                <a:cxn ang="f113">
                  <a:pos x="f216" y="f219"/>
                </a:cxn>
                <a:cxn ang="f113">
                  <a:pos x="f220" y="f221"/>
                </a:cxn>
                <a:cxn ang="f113">
                  <a:pos x="f220" y="f221"/>
                </a:cxn>
                <a:cxn ang="f113">
                  <a:pos x="f222" y="f221"/>
                </a:cxn>
                <a:cxn ang="f113">
                  <a:pos x="f223" y="f221"/>
                </a:cxn>
              </a:cxnLst>
              <a:rect l="f186" t="f189" r="f187" b="f188"/>
              <a:pathLst>
                <a:path w="166791" h="135398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3"/>
                    <a:pt x="f15" y="f9"/>
                  </a:cubicBezTo>
                  <a:cubicBezTo>
                    <a:pt x="f15" y="f9"/>
                    <a:pt x="f15" y="f9"/>
                    <a:pt x="f16" y="f9"/>
                  </a:cubicBez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21" y="f33"/>
                  </a:cubicBezTo>
                  <a:cubicBezTo>
                    <a:pt x="f34" y="f35"/>
                    <a:pt x="f36" y="f37"/>
                    <a:pt x="f38" y="f7"/>
                  </a:cubicBezTo>
                  <a:lnTo>
                    <a:pt x="f39" y="f7"/>
                  </a:lnTo>
                  <a:cubicBezTo>
                    <a:pt x="f40" y="f41"/>
                    <a:pt x="f42" y="f43"/>
                    <a:pt x="f44" y="f45"/>
                  </a:cubicBezTo>
                  <a:lnTo>
                    <a:pt x="f44" y="f45"/>
                  </a:lnTo>
                  <a:lnTo>
                    <a:pt x="f46" y="f47"/>
                  </a:lnTo>
                  <a:lnTo>
                    <a:pt x="f48" y="f49"/>
                  </a:lnTo>
                  <a:lnTo>
                    <a:pt x="f50" y="f51"/>
                  </a:lnTo>
                  <a:cubicBezTo>
                    <a:pt x="f52" y="f53"/>
                    <a:pt x="f54" y="f55"/>
                    <a:pt x="f56" y="f57"/>
                  </a:cubicBezTo>
                  <a:lnTo>
                    <a:pt x="f56" y="f57"/>
                  </a:lnTo>
                  <a:cubicBezTo>
                    <a:pt x="f58" y="f59"/>
                    <a:pt x="f58" y="f60"/>
                    <a:pt x="f56" y="f61"/>
                  </a:cubicBezTo>
                  <a:lnTo>
                    <a:pt x="f56" y="f62"/>
                  </a:lnTo>
                  <a:lnTo>
                    <a:pt x="f56" y="f62"/>
                  </a:lnTo>
                  <a:cubicBezTo>
                    <a:pt x="f56" y="f62"/>
                    <a:pt x="f56" y="f62"/>
                    <a:pt x="f56" y="f62"/>
                  </a:cubicBezTo>
                  <a:lnTo>
                    <a:pt x="f56" y="f62"/>
                  </a:lnTo>
                  <a:lnTo>
                    <a:pt x="f63" y="f64"/>
                  </a:lnTo>
                  <a:lnTo>
                    <a:pt x="f63" y="f64"/>
                  </a:lnTo>
                  <a:lnTo>
                    <a:pt x="f65" y="f64"/>
                  </a:lnTo>
                  <a:lnTo>
                    <a:pt x="f66" y="f6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29" name="Freeform: Shape 233">
              <a:extLst>
                <a:ext uri="{FF2B5EF4-FFF2-40B4-BE49-F238E27FC236}">
                  <a16:creationId xmlns:a16="http://schemas.microsoft.com/office/drawing/2014/main" id="{E2338E19-49EE-C5B0-91CA-67FB03F31717}"/>
                </a:ext>
              </a:extLst>
            </p:cNvPr>
            <p:cNvSpPr/>
            <p:nvPr/>
          </p:nvSpPr>
          <p:spPr>
            <a:xfrm>
              <a:off x="10842708" y="1651333"/>
              <a:ext cx="41394" cy="204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391"/>
                <a:gd name="f7" fmla="val 20441"/>
                <a:gd name="f8" fmla="val 3555"/>
                <a:gd name="f9" fmla="val 10411"/>
                <a:gd name="f10" fmla="val 32250"/>
                <a:gd name="f11" fmla="val 20442"/>
                <a:gd name="f12" fmla="val 38979"/>
                <a:gd name="f13" fmla="val 14855"/>
                <a:gd name="f14" fmla="val 39106"/>
                <a:gd name="f15" fmla="val 41392"/>
                <a:gd name="f16" fmla="val 12951"/>
                <a:gd name="f17" fmla="+- 0 0 -90"/>
                <a:gd name="f18" fmla="*/ f3 1 41391"/>
                <a:gd name="f19" fmla="*/ f4 1 20441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1391"/>
                <a:gd name="f28" fmla="*/ f24 1 20441"/>
                <a:gd name="f29" fmla="*/ 0 f25 1"/>
                <a:gd name="f30" fmla="*/ 3555 f24 1"/>
                <a:gd name="f31" fmla="*/ 10411 f24 1"/>
                <a:gd name="f32" fmla="*/ 32250 f25 1"/>
                <a:gd name="f33" fmla="*/ 20442 f24 1"/>
                <a:gd name="f34" fmla="*/ 38979 f25 1"/>
                <a:gd name="f35" fmla="*/ 14855 f24 1"/>
                <a:gd name="f36" fmla="*/ 39106 f25 1"/>
                <a:gd name="f37" fmla="*/ 41392 f25 1"/>
                <a:gd name="f38" fmla="*/ 12951 f24 1"/>
                <a:gd name="f39" fmla="*/ 0 f24 1"/>
                <a:gd name="f40" fmla="+- f26 0 f1"/>
                <a:gd name="f41" fmla="*/ f29 1 41391"/>
                <a:gd name="f42" fmla="*/ f30 1 20441"/>
                <a:gd name="f43" fmla="*/ f31 1 20441"/>
                <a:gd name="f44" fmla="*/ f32 1 41391"/>
                <a:gd name="f45" fmla="*/ f33 1 20441"/>
                <a:gd name="f46" fmla="*/ f34 1 41391"/>
                <a:gd name="f47" fmla="*/ f35 1 20441"/>
                <a:gd name="f48" fmla="*/ f36 1 41391"/>
                <a:gd name="f49" fmla="*/ f37 1 41391"/>
                <a:gd name="f50" fmla="*/ f38 1 20441"/>
                <a:gd name="f51" fmla="*/ f39 1 20441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8"/>
                <a:gd name="f59" fmla="*/ f44 1 f27"/>
                <a:gd name="f60" fmla="*/ f45 1 f28"/>
                <a:gd name="f61" fmla="*/ f46 1 f27"/>
                <a:gd name="f62" fmla="*/ f47 1 f28"/>
                <a:gd name="f63" fmla="*/ f48 1 f27"/>
                <a:gd name="f64" fmla="*/ f49 1 f27"/>
                <a:gd name="f65" fmla="*/ f50 1 f28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9 1"/>
                <a:gd name="f74" fmla="*/ f59 f18 1"/>
                <a:gd name="f75" fmla="*/ f60 f19 1"/>
                <a:gd name="f76" fmla="*/ f61 f18 1"/>
                <a:gd name="f77" fmla="*/ f62 f19 1"/>
                <a:gd name="f78" fmla="*/ f63 f18 1"/>
                <a:gd name="f79" fmla="*/ f64 f18 1"/>
                <a:gd name="f80" fmla="*/ f65 f19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1" y="f73"/>
                </a:cxn>
                <a:cxn ang="f40">
                  <a:pos x="f74" y="f75"/>
                </a:cxn>
                <a:cxn ang="f40">
                  <a:pos x="f76" y="f77"/>
                </a:cxn>
                <a:cxn ang="f40">
                  <a:pos x="f78" y="f77"/>
                </a:cxn>
                <a:cxn ang="f40">
                  <a:pos x="f79" y="f80"/>
                </a:cxn>
                <a:cxn ang="f40">
                  <a:pos x="f71" y="f81"/>
                </a:cxn>
                <a:cxn ang="f40">
                  <a:pos x="f71" y="f72"/>
                </a:cxn>
              </a:cxnLst>
              <a:rect l="f67" t="f70" r="f68" b="f69"/>
              <a:pathLst>
                <a:path w="41391" h="20441">
                  <a:moveTo>
                    <a:pt x="f5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6"/>
                  </a:ln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0" name="Freeform: Shape 234">
              <a:extLst>
                <a:ext uri="{FF2B5EF4-FFF2-40B4-BE49-F238E27FC236}">
                  <a16:creationId xmlns:a16="http://schemas.microsoft.com/office/drawing/2014/main" id="{7CA693B7-CE58-59A4-19AD-790F1AFF7087}"/>
                </a:ext>
              </a:extLst>
            </p:cNvPr>
            <p:cNvSpPr/>
            <p:nvPr/>
          </p:nvSpPr>
          <p:spPr>
            <a:xfrm>
              <a:off x="10842708" y="1547850"/>
              <a:ext cx="133566" cy="486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570"/>
                <a:gd name="f7" fmla="val 48628"/>
                <a:gd name="f8" fmla="val 10284"/>
                <a:gd name="f9" fmla="val 124302"/>
                <a:gd name="f10" fmla="val 131158"/>
                <a:gd name="f11" fmla="val 43042"/>
                <a:gd name="f12" fmla="val 133571"/>
                <a:gd name="f13" fmla="val 41137"/>
                <a:gd name="f14" fmla="val 3428"/>
                <a:gd name="f15" fmla="+- 0 0 -90"/>
                <a:gd name="f16" fmla="*/ f3 1 133570"/>
                <a:gd name="f17" fmla="*/ f4 1 4862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133570"/>
                <a:gd name="f26" fmla="*/ f22 1 48628"/>
                <a:gd name="f27" fmla="*/ 0 f23 1"/>
                <a:gd name="f28" fmla="*/ 10284 f22 1"/>
                <a:gd name="f29" fmla="*/ 124302 f23 1"/>
                <a:gd name="f30" fmla="*/ 48628 f22 1"/>
                <a:gd name="f31" fmla="*/ 131158 f23 1"/>
                <a:gd name="f32" fmla="*/ 43042 f22 1"/>
                <a:gd name="f33" fmla="*/ 133571 f23 1"/>
                <a:gd name="f34" fmla="*/ 41137 f22 1"/>
                <a:gd name="f35" fmla="*/ 0 f22 1"/>
                <a:gd name="f36" fmla="*/ 3428 f22 1"/>
                <a:gd name="f37" fmla="+- f24 0 f1"/>
                <a:gd name="f38" fmla="*/ f27 1 133570"/>
                <a:gd name="f39" fmla="*/ f28 1 48628"/>
                <a:gd name="f40" fmla="*/ f29 1 133570"/>
                <a:gd name="f41" fmla="*/ f30 1 48628"/>
                <a:gd name="f42" fmla="*/ f31 1 133570"/>
                <a:gd name="f43" fmla="*/ f32 1 48628"/>
                <a:gd name="f44" fmla="*/ f33 1 133570"/>
                <a:gd name="f45" fmla="*/ f34 1 48628"/>
                <a:gd name="f46" fmla="*/ f35 1 48628"/>
                <a:gd name="f47" fmla="*/ f36 1 48628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6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7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0" y="f71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66" y="f74"/>
                </a:cxn>
                <a:cxn ang="f37">
                  <a:pos x="f66" y="f75"/>
                </a:cxn>
                <a:cxn ang="f37">
                  <a:pos x="f66" y="f67"/>
                </a:cxn>
              </a:cxnLst>
              <a:rect l="f62" t="f65" r="f63" b="f64"/>
              <a:pathLst>
                <a:path w="133570" h="48628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5"/>
                  </a:lnTo>
                  <a:lnTo>
                    <a:pt x="f5" y="f14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1" name="Freeform: Shape 235">
              <a:extLst>
                <a:ext uri="{FF2B5EF4-FFF2-40B4-BE49-F238E27FC236}">
                  <a16:creationId xmlns:a16="http://schemas.microsoft.com/office/drawing/2014/main" id="{2FDE9C8B-A02B-F7B4-FE9D-B2D5CF1B1EBF}"/>
                </a:ext>
              </a:extLst>
            </p:cNvPr>
            <p:cNvSpPr/>
            <p:nvPr/>
          </p:nvSpPr>
          <p:spPr>
            <a:xfrm>
              <a:off x="7517538" y="63477"/>
              <a:ext cx="109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"/>
                <a:gd name="f7" fmla="val 761"/>
                <a:gd name="f8" fmla="val 38"/>
                <a:gd name="f9" fmla="val 253"/>
                <a:gd name="f10" fmla="val 509"/>
                <a:gd name="f11" fmla="val 762"/>
                <a:gd name="f12" fmla="val 635"/>
                <a:gd name="f13" fmla="+- 0 0 -90"/>
                <a:gd name="f14" fmla="*/ f3 1 112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12"/>
                <a:gd name="f24" fmla="*/ f20 1 761"/>
                <a:gd name="f25" fmla="*/ 0 f21 1"/>
                <a:gd name="f26" fmla="*/ 0 f20 1"/>
                <a:gd name="f27" fmla="*/ 762 f20 1"/>
                <a:gd name="f28" fmla="+- f22 0 f1"/>
                <a:gd name="f29" fmla="*/ f25 1 112"/>
                <a:gd name="f30" fmla="*/ f26 1 761"/>
                <a:gd name="f31" fmla="*/ f27 1 761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112" h="761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5" y="f11"/>
                    <a:pt x="f9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2" name="Freeform: Shape 236">
              <a:extLst>
                <a:ext uri="{FF2B5EF4-FFF2-40B4-BE49-F238E27FC236}">
                  <a16:creationId xmlns:a16="http://schemas.microsoft.com/office/drawing/2014/main" id="{5B5FBD26-5453-9C02-9125-A1DA459A2062}"/>
                </a:ext>
              </a:extLst>
            </p:cNvPr>
            <p:cNvSpPr/>
            <p:nvPr/>
          </p:nvSpPr>
          <p:spPr>
            <a:xfrm>
              <a:off x="7443508" y="63230"/>
              <a:ext cx="67162" cy="582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165"/>
                <a:gd name="f7" fmla="val 58277"/>
                <a:gd name="f8" fmla="val 3047"/>
                <a:gd name="f9" fmla="val 55485"/>
                <a:gd name="f10" fmla="val 11808"/>
                <a:gd name="f11" fmla="val 58278"/>
                <a:gd name="f12" fmla="val 64627"/>
                <a:gd name="f13" fmla="val 15109"/>
                <a:gd name="f14" fmla="val 4063"/>
                <a:gd name="f15" fmla="val 64665"/>
                <a:gd name="f16" fmla="val 2346"/>
                <a:gd name="f17" fmla="val 65642"/>
                <a:gd name="f18" fmla="val 788"/>
                <a:gd name="f19" fmla="val 67166"/>
                <a:gd name="f20" fmla="val 66404"/>
                <a:gd name="f21" fmla="val 45074"/>
                <a:gd name="f22" fmla="val 17902"/>
                <a:gd name="f23" fmla="val 54596"/>
                <a:gd name="f24" fmla="+- 0 0 -90"/>
                <a:gd name="f25" fmla="*/ f3 1 67165"/>
                <a:gd name="f26" fmla="*/ f4 1 5827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67165"/>
                <a:gd name="f35" fmla="*/ f31 1 58277"/>
                <a:gd name="f36" fmla="*/ 3047 f32 1"/>
                <a:gd name="f37" fmla="*/ 55485 f31 1"/>
                <a:gd name="f38" fmla="*/ 11808 f32 1"/>
                <a:gd name="f39" fmla="*/ 58278 f31 1"/>
                <a:gd name="f40" fmla="*/ 64627 f32 1"/>
                <a:gd name="f41" fmla="*/ 15109 f31 1"/>
                <a:gd name="f42" fmla="*/ 4063 f31 1"/>
                <a:gd name="f43" fmla="*/ 67166 f32 1"/>
                <a:gd name="f44" fmla="*/ 0 f31 1"/>
                <a:gd name="f45" fmla="*/ 66404 f32 1"/>
                <a:gd name="f46" fmla="*/ 45074 f32 1"/>
                <a:gd name="f47" fmla="*/ 17902 f31 1"/>
                <a:gd name="f48" fmla="*/ 0 f32 1"/>
                <a:gd name="f49" fmla="*/ 54596 f31 1"/>
                <a:gd name="f50" fmla="+- f33 0 f1"/>
                <a:gd name="f51" fmla="*/ f36 1 67165"/>
                <a:gd name="f52" fmla="*/ f37 1 58277"/>
                <a:gd name="f53" fmla="*/ f38 1 67165"/>
                <a:gd name="f54" fmla="*/ f39 1 58277"/>
                <a:gd name="f55" fmla="*/ f40 1 67165"/>
                <a:gd name="f56" fmla="*/ f41 1 58277"/>
                <a:gd name="f57" fmla="*/ f42 1 58277"/>
                <a:gd name="f58" fmla="*/ f43 1 67165"/>
                <a:gd name="f59" fmla="*/ f44 1 58277"/>
                <a:gd name="f60" fmla="*/ f45 1 67165"/>
                <a:gd name="f61" fmla="*/ f46 1 67165"/>
                <a:gd name="f62" fmla="*/ f47 1 58277"/>
                <a:gd name="f63" fmla="*/ f48 1 67165"/>
                <a:gd name="f64" fmla="*/ f49 1 58277"/>
                <a:gd name="f65" fmla="*/ f27 1 f34"/>
                <a:gd name="f66" fmla="*/ f28 1 f34"/>
                <a:gd name="f67" fmla="*/ f27 1 f35"/>
                <a:gd name="f68" fmla="*/ f29 1 f35"/>
                <a:gd name="f69" fmla="*/ f51 1 f34"/>
                <a:gd name="f70" fmla="*/ f52 1 f35"/>
                <a:gd name="f71" fmla="*/ f53 1 f34"/>
                <a:gd name="f72" fmla="*/ f54 1 f35"/>
                <a:gd name="f73" fmla="*/ f55 1 f34"/>
                <a:gd name="f74" fmla="*/ f56 1 f35"/>
                <a:gd name="f75" fmla="*/ f57 1 f35"/>
                <a:gd name="f76" fmla="*/ f58 1 f34"/>
                <a:gd name="f77" fmla="*/ f59 1 f35"/>
                <a:gd name="f78" fmla="*/ f60 1 f34"/>
                <a:gd name="f79" fmla="*/ f61 1 f34"/>
                <a:gd name="f80" fmla="*/ f62 1 f35"/>
                <a:gd name="f81" fmla="*/ f63 1 f34"/>
                <a:gd name="f82" fmla="*/ f64 1 f35"/>
                <a:gd name="f83" fmla="*/ f65 f25 1"/>
                <a:gd name="f84" fmla="*/ f66 f25 1"/>
                <a:gd name="f85" fmla="*/ f68 f26 1"/>
                <a:gd name="f86" fmla="*/ f67 f26 1"/>
                <a:gd name="f87" fmla="*/ f69 f25 1"/>
                <a:gd name="f88" fmla="*/ f70 f26 1"/>
                <a:gd name="f89" fmla="*/ f71 f25 1"/>
                <a:gd name="f90" fmla="*/ f72 f26 1"/>
                <a:gd name="f91" fmla="*/ f73 f25 1"/>
                <a:gd name="f92" fmla="*/ f74 f26 1"/>
                <a:gd name="f93" fmla="*/ f75 f26 1"/>
                <a:gd name="f94" fmla="*/ f76 f25 1"/>
                <a:gd name="f95" fmla="*/ f77 f26 1"/>
                <a:gd name="f96" fmla="*/ f78 f25 1"/>
                <a:gd name="f97" fmla="*/ f79 f25 1"/>
                <a:gd name="f98" fmla="*/ f80 f26 1"/>
                <a:gd name="f99" fmla="*/ f81 f25 1"/>
                <a:gd name="f100" fmla="*/ f82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7" y="f88"/>
                </a:cxn>
                <a:cxn ang="f50">
                  <a:pos x="f89" y="f90"/>
                </a:cxn>
                <a:cxn ang="f50">
                  <a:pos x="f91" y="f92"/>
                </a:cxn>
                <a:cxn ang="f50">
                  <a:pos x="f91" y="f93"/>
                </a:cxn>
                <a:cxn ang="f50">
                  <a:pos x="f94" y="f95"/>
                </a:cxn>
                <a:cxn ang="f50">
                  <a:pos x="f96" y="f95"/>
                </a:cxn>
                <a:cxn ang="f50">
                  <a:pos x="f97" y="f98"/>
                </a:cxn>
                <a:cxn ang="f50">
                  <a:pos x="f99" y="f100"/>
                </a:cxn>
                <a:cxn ang="f50">
                  <a:pos x="f87" y="f88"/>
                </a:cxn>
              </a:cxnLst>
              <a:rect l="f83" t="f86" r="f84" b="f85"/>
              <a:pathLst>
                <a:path w="67165" h="58277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cubicBezTo>
                    <a:pt x="f15" y="f16"/>
                    <a:pt x="f17" y="f18"/>
                    <a:pt x="f19" y="f5"/>
                  </a:cubicBezTo>
                  <a:lnTo>
                    <a:pt x="f20" y="f5"/>
                  </a:lnTo>
                  <a:lnTo>
                    <a:pt x="f21" y="f22"/>
                  </a:lnTo>
                  <a:lnTo>
                    <a:pt x="f5" y="f23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3" name="Freeform: Shape 237">
              <a:extLst>
                <a:ext uri="{FF2B5EF4-FFF2-40B4-BE49-F238E27FC236}">
                  <a16:creationId xmlns:a16="http://schemas.microsoft.com/office/drawing/2014/main" id="{9063C5ED-D30C-D57E-428E-29F35CFC8361}"/>
                </a:ext>
              </a:extLst>
            </p:cNvPr>
            <p:cNvSpPr/>
            <p:nvPr/>
          </p:nvSpPr>
          <p:spPr>
            <a:xfrm>
              <a:off x="9788999" y="0"/>
              <a:ext cx="650586" cy="4875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50585"/>
                <a:gd name="f7" fmla="val 487553"/>
                <a:gd name="f8" fmla="val 2921"/>
                <a:gd name="f9" fmla="val 484760"/>
                <a:gd name="f10" fmla="val 12062"/>
                <a:gd name="f11" fmla="val 633699"/>
                <a:gd name="f12" fmla="val 483998"/>
                <a:gd name="f13" fmla="+- 0 0 -90"/>
                <a:gd name="f14" fmla="*/ f3 1 650585"/>
                <a:gd name="f15" fmla="*/ f4 1 48755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650585"/>
                <a:gd name="f24" fmla="*/ f20 1 487553"/>
                <a:gd name="f25" fmla="*/ 2921 f21 1"/>
                <a:gd name="f26" fmla="*/ 484760 f20 1"/>
                <a:gd name="f27" fmla="*/ 12062 f21 1"/>
                <a:gd name="f28" fmla="*/ 487553 f20 1"/>
                <a:gd name="f29" fmla="*/ 650585 f21 1"/>
                <a:gd name="f30" fmla="*/ 0 f20 1"/>
                <a:gd name="f31" fmla="*/ 633699 f21 1"/>
                <a:gd name="f32" fmla="*/ 0 f21 1"/>
                <a:gd name="f33" fmla="*/ 483998 f20 1"/>
                <a:gd name="f34" fmla="+- f22 0 f1"/>
                <a:gd name="f35" fmla="*/ f25 1 650585"/>
                <a:gd name="f36" fmla="*/ f26 1 487553"/>
                <a:gd name="f37" fmla="*/ f27 1 650585"/>
                <a:gd name="f38" fmla="*/ f28 1 487553"/>
                <a:gd name="f39" fmla="*/ f29 1 650585"/>
                <a:gd name="f40" fmla="*/ f30 1 487553"/>
                <a:gd name="f41" fmla="*/ f31 1 650585"/>
                <a:gd name="f42" fmla="*/ f32 1 650585"/>
                <a:gd name="f43" fmla="*/ f33 1 487553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4"/>
                <a:gd name="f54" fmla="*/ f41 1 f23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5 1"/>
                <a:gd name="f67" fmla="*/ f54 f14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67" y="f66"/>
                </a:cxn>
                <a:cxn ang="f34">
                  <a:pos x="f68" y="f69"/>
                </a:cxn>
                <a:cxn ang="f34">
                  <a:pos x="f61" y="f62"/>
                </a:cxn>
              </a:cxnLst>
              <a:rect l="f57" t="f60" r="f58" b="f59"/>
              <a:pathLst>
                <a:path w="650585" h="487553">
                  <a:moveTo>
                    <a:pt x="f8" y="f9"/>
                  </a:moveTo>
                  <a:lnTo>
                    <a:pt x="f10" y="f7"/>
                  </a:lnTo>
                  <a:lnTo>
                    <a:pt x="f6" y="f5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4" name="Freeform: Shape 238">
              <a:extLst>
                <a:ext uri="{FF2B5EF4-FFF2-40B4-BE49-F238E27FC236}">
                  <a16:creationId xmlns:a16="http://schemas.microsoft.com/office/drawing/2014/main" id="{53B636C3-D6FE-E31A-1844-7E9C3E0CD101}"/>
                </a:ext>
              </a:extLst>
            </p:cNvPr>
            <p:cNvSpPr/>
            <p:nvPr/>
          </p:nvSpPr>
          <p:spPr>
            <a:xfrm>
              <a:off x="9248241" y="854488"/>
              <a:ext cx="55357" cy="518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357"/>
                <a:gd name="f7" fmla="val 51802"/>
                <a:gd name="f8" fmla="val 55358"/>
                <a:gd name="f9" fmla="val 42407"/>
                <a:gd name="f10" fmla="val 2920"/>
                <a:gd name="f11" fmla="val 43296"/>
                <a:gd name="f12" fmla="val 5561"/>
                <a:gd name="f13" fmla="val 44018"/>
                <a:gd name="f14" fmla="val 7110"/>
                <a:gd name="f15" fmla="val 46742"/>
                <a:gd name="f16" fmla="val 6386"/>
                <a:gd name="f17" fmla="val 49380"/>
                <a:gd name="f18" fmla="val 6374"/>
                <a:gd name="f19" fmla="val 49426"/>
                <a:gd name="f20" fmla="val 6361"/>
                <a:gd name="f21" fmla="val 49471"/>
                <a:gd name="f22" fmla="val 6348"/>
                <a:gd name="f23" fmla="val 49517"/>
                <a:gd name="f24" fmla="val 5967"/>
                <a:gd name="f25" fmla="val 50460"/>
                <a:gd name="f26" fmla="val 5307"/>
                <a:gd name="f27" fmla="val 51260"/>
                <a:gd name="f28" fmla="val 4444"/>
                <a:gd name="f29" fmla="val 6983"/>
                <a:gd name="f30" fmla="val 49898"/>
                <a:gd name="f31" fmla="val 55104"/>
                <a:gd name="f32" fmla="val 12951"/>
                <a:gd name="f33" fmla="val 254"/>
                <a:gd name="f34" fmla="+- 0 0 -90"/>
                <a:gd name="f35" fmla="*/ f3 1 55357"/>
                <a:gd name="f36" fmla="*/ f4 1 51802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55357"/>
                <a:gd name="f45" fmla="*/ f41 1 51802"/>
                <a:gd name="f46" fmla="*/ 55358 f42 1"/>
                <a:gd name="f47" fmla="*/ 0 f41 1"/>
                <a:gd name="f48" fmla="*/ 0 f42 1"/>
                <a:gd name="f49" fmla="*/ 42407 f41 1"/>
                <a:gd name="f50" fmla="*/ 2920 f42 1"/>
                <a:gd name="f51" fmla="*/ 43296 f41 1"/>
                <a:gd name="f52" fmla="*/ 6386 f42 1"/>
                <a:gd name="f53" fmla="*/ 49380 f41 1"/>
                <a:gd name="f54" fmla="*/ 6348 f42 1"/>
                <a:gd name="f55" fmla="*/ 49517 f41 1"/>
                <a:gd name="f56" fmla="*/ 4444 f42 1"/>
                <a:gd name="f57" fmla="*/ 51802 f41 1"/>
                <a:gd name="f58" fmla="*/ 6983 f42 1"/>
                <a:gd name="f59" fmla="*/ 49898 f41 1"/>
                <a:gd name="f60" fmla="*/ 55104 f42 1"/>
                <a:gd name="f61" fmla="*/ 12951 f41 1"/>
                <a:gd name="f62" fmla="*/ 254 f41 1"/>
                <a:gd name="f63" fmla="+- f43 0 f1"/>
                <a:gd name="f64" fmla="*/ f46 1 55357"/>
                <a:gd name="f65" fmla="*/ f47 1 51802"/>
                <a:gd name="f66" fmla="*/ f48 1 55357"/>
                <a:gd name="f67" fmla="*/ f49 1 51802"/>
                <a:gd name="f68" fmla="*/ f50 1 55357"/>
                <a:gd name="f69" fmla="*/ f51 1 51802"/>
                <a:gd name="f70" fmla="*/ f52 1 55357"/>
                <a:gd name="f71" fmla="*/ f53 1 51802"/>
                <a:gd name="f72" fmla="*/ f54 1 55357"/>
                <a:gd name="f73" fmla="*/ f55 1 51802"/>
                <a:gd name="f74" fmla="*/ f56 1 55357"/>
                <a:gd name="f75" fmla="*/ f57 1 51802"/>
                <a:gd name="f76" fmla="*/ f58 1 55357"/>
                <a:gd name="f77" fmla="*/ f59 1 51802"/>
                <a:gd name="f78" fmla="*/ f60 1 55357"/>
                <a:gd name="f79" fmla="*/ f61 1 51802"/>
                <a:gd name="f80" fmla="*/ f62 1 51802"/>
                <a:gd name="f81" fmla="*/ f37 1 f44"/>
                <a:gd name="f82" fmla="*/ f38 1 f44"/>
                <a:gd name="f83" fmla="*/ f37 1 f45"/>
                <a:gd name="f84" fmla="*/ f39 1 f45"/>
                <a:gd name="f85" fmla="*/ f64 1 f44"/>
                <a:gd name="f86" fmla="*/ f65 1 f45"/>
                <a:gd name="f87" fmla="*/ f66 1 f44"/>
                <a:gd name="f88" fmla="*/ f67 1 f45"/>
                <a:gd name="f89" fmla="*/ f68 1 f44"/>
                <a:gd name="f90" fmla="*/ f69 1 f45"/>
                <a:gd name="f91" fmla="*/ f70 1 f44"/>
                <a:gd name="f92" fmla="*/ f71 1 f45"/>
                <a:gd name="f93" fmla="*/ f72 1 f44"/>
                <a:gd name="f94" fmla="*/ f73 1 f45"/>
                <a:gd name="f95" fmla="*/ f74 1 f44"/>
                <a:gd name="f96" fmla="*/ f75 1 f45"/>
                <a:gd name="f97" fmla="*/ f76 1 f44"/>
                <a:gd name="f98" fmla="*/ f77 1 f45"/>
                <a:gd name="f99" fmla="*/ f78 1 f44"/>
                <a:gd name="f100" fmla="*/ f79 1 f45"/>
                <a:gd name="f101" fmla="*/ f80 1 f45"/>
                <a:gd name="f102" fmla="*/ f81 f35 1"/>
                <a:gd name="f103" fmla="*/ f82 f35 1"/>
                <a:gd name="f104" fmla="*/ f84 f36 1"/>
                <a:gd name="f105" fmla="*/ f83 f36 1"/>
                <a:gd name="f106" fmla="*/ f85 f35 1"/>
                <a:gd name="f107" fmla="*/ f86 f36 1"/>
                <a:gd name="f108" fmla="*/ f87 f35 1"/>
                <a:gd name="f109" fmla="*/ f88 f36 1"/>
                <a:gd name="f110" fmla="*/ f89 f35 1"/>
                <a:gd name="f111" fmla="*/ f90 f36 1"/>
                <a:gd name="f112" fmla="*/ f91 f35 1"/>
                <a:gd name="f113" fmla="*/ f92 f36 1"/>
                <a:gd name="f114" fmla="*/ f93 f35 1"/>
                <a:gd name="f115" fmla="*/ f94 f36 1"/>
                <a:gd name="f116" fmla="*/ f95 f35 1"/>
                <a:gd name="f117" fmla="*/ f96 f36 1"/>
                <a:gd name="f118" fmla="*/ f97 f35 1"/>
                <a:gd name="f119" fmla="*/ f98 f36 1"/>
                <a:gd name="f120" fmla="*/ f99 f35 1"/>
                <a:gd name="f121" fmla="*/ f100 f36 1"/>
                <a:gd name="f122" fmla="*/ f101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6" y="f107"/>
                </a:cxn>
                <a:cxn ang="f63">
                  <a:pos x="f108" y="f109"/>
                </a:cxn>
                <a:cxn ang="f63">
                  <a:pos x="f110" y="f111"/>
                </a:cxn>
                <a:cxn ang="f63">
                  <a:pos x="f112" y="f113"/>
                </a:cxn>
                <a:cxn ang="f63">
                  <a:pos x="f114" y="f115"/>
                </a:cxn>
                <a:cxn ang="f63">
                  <a:pos x="f116" y="f117"/>
                </a:cxn>
                <a:cxn ang="f63">
                  <a:pos x="f116" y="f117"/>
                </a:cxn>
                <a:cxn ang="f63">
                  <a:pos x="f118" y="f119"/>
                </a:cxn>
                <a:cxn ang="f63">
                  <a:pos x="f120" y="f121"/>
                </a:cxn>
                <a:cxn ang="f63">
                  <a:pos x="f120" y="f122"/>
                </a:cxn>
              </a:cxnLst>
              <a:rect l="f102" t="f105" r="f103" b="f104"/>
              <a:pathLst>
                <a:path w="55357" h="51802">
                  <a:moveTo>
                    <a:pt x="f8" y="f5"/>
                  </a:moveTo>
                  <a:lnTo>
                    <a:pt x="f5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7"/>
                  </a:cubicBezTo>
                  <a:lnTo>
                    <a:pt x="f28" y="f7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31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5" name="Freeform: Shape 239">
              <a:extLst>
                <a:ext uri="{FF2B5EF4-FFF2-40B4-BE49-F238E27FC236}">
                  <a16:creationId xmlns:a16="http://schemas.microsoft.com/office/drawing/2014/main" id="{93DF1387-9905-A47D-7A39-7325EA789283}"/>
                </a:ext>
              </a:extLst>
            </p:cNvPr>
            <p:cNvSpPr/>
            <p:nvPr/>
          </p:nvSpPr>
          <p:spPr>
            <a:xfrm>
              <a:off x="6446684" y="183593"/>
              <a:ext cx="2247970" cy="70289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7972"/>
                <a:gd name="f7" fmla="val 702889"/>
                <a:gd name="f8" fmla="val 2245560"/>
                <a:gd name="f9" fmla="val 697303"/>
                <a:gd name="f10" fmla="val 2247973"/>
                <a:gd name="f11" fmla="val 695399"/>
                <a:gd name="f12" fmla="val 7364"/>
                <a:gd name="f13" fmla="val 3428"/>
                <a:gd name="f14" fmla="val 7224"/>
                <a:gd name="f15" fmla="val 6300"/>
                <a:gd name="f16" fmla="val 4787"/>
                <a:gd name="f17" fmla="val 8517"/>
                <a:gd name="f18" fmla="val 1917"/>
                <a:gd name="f19" fmla="val 8380"/>
                <a:gd name="f20" fmla="val 1905"/>
                <a:gd name="f21" fmla="val 1270"/>
                <a:gd name="f22" fmla="val 8500"/>
                <a:gd name="f23" fmla="val 635"/>
                <a:gd name="f24" fmla="val 2238704"/>
                <a:gd name="f25" fmla="val 702890"/>
                <a:gd name="f26" fmla="+- 0 0 -90"/>
                <a:gd name="f27" fmla="*/ f3 1 2247972"/>
                <a:gd name="f28" fmla="*/ f4 1 702889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2247972"/>
                <a:gd name="f37" fmla="*/ f33 1 702889"/>
                <a:gd name="f38" fmla="*/ 2245560 f34 1"/>
                <a:gd name="f39" fmla="*/ 697303 f33 1"/>
                <a:gd name="f40" fmla="*/ 2247973 f34 1"/>
                <a:gd name="f41" fmla="*/ 695399 f33 1"/>
                <a:gd name="f42" fmla="*/ 7364 f34 1"/>
                <a:gd name="f43" fmla="*/ 0 f33 1"/>
                <a:gd name="f44" fmla="*/ 3428 f33 1"/>
                <a:gd name="f45" fmla="*/ 1917 f34 1"/>
                <a:gd name="f46" fmla="*/ 8380 f33 1"/>
                <a:gd name="f47" fmla="*/ 1905 f34 1"/>
                <a:gd name="f48" fmla="*/ 0 f34 1"/>
                <a:gd name="f49" fmla="*/ 2238704 f34 1"/>
                <a:gd name="f50" fmla="*/ 702890 f33 1"/>
                <a:gd name="f51" fmla="+- f35 0 f1"/>
                <a:gd name="f52" fmla="*/ f38 1 2247972"/>
                <a:gd name="f53" fmla="*/ f39 1 702889"/>
                <a:gd name="f54" fmla="*/ f40 1 2247972"/>
                <a:gd name="f55" fmla="*/ f41 1 702889"/>
                <a:gd name="f56" fmla="*/ f42 1 2247972"/>
                <a:gd name="f57" fmla="*/ f43 1 702889"/>
                <a:gd name="f58" fmla="*/ f44 1 702889"/>
                <a:gd name="f59" fmla="*/ f45 1 2247972"/>
                <a:gd name="f60" fmla="*/ f46 1 702889"/>
                <a:gd name="f61" fmla="*/ f47 1 2247972"/>
                <a:gd name="f62" fmla="*/ f48 1 2247972"/>
                <a:gd name="f63" fmla="*/ f49 1 2247972"/>
                <a:gd name="f64" fmla="*/ f50 1 702889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6"/>
                <a:gd name="f72" fmla="*/ f55 1 f37"/>
                <a:gd name="f73" fmla="*/ f56 1 f36"/>
                <a:gd name="f74" fmla="*/ f57 1 f37"/>
                <a:gd name="f75" fmla="*/ f58 1 f37"/>
                <a:gd name="f76" fmla="*/ f59 1 f36"/>
                <a:gd name="f77" fmla="*/ f60 1 f37"/>
                <a:gd name="f78" fmla="*/ f61 1 f36"/>
                <a:gd name="f79" fmla="*/ f62 1 f36"/>
                <a:gd name="f80" fmla="*/ f63 1 f36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7 1"/>
                <a:gd name="f89" fmla="*/ f72 f28 1"/>
                <a:gd name="f90" fmla="*/ f73 f27 1"/>
                <a:gd name="f91" fmla="*/ f74 f28 1"/>
                <a:gd name="f92" fmla="*/ f75 f28 1"/>
                <a:gd name="f93" fmla="*/ f76 f27 1"/>
                <a:gd name="f94" fmla="*/ f77 f28 1"/>
                <a:gd name="f95" fmla="*/ f78 f27 1"/>
                <a:gd name="f96" fmla="*/ f79 f27 1"/>
                <a:gd name="f97" fmla="*/ f80 f27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0" y="f92"/>
                </a:cxn>
                <a:cxn ang="f51">
                  <a:pos x="f93" y="f94"/>
                </a:cxn>
                <a:cxn ang="f51">
                  <a:pos x="f95" y="f94"/>
                </a:cxn>
                <a:cxn ang="f51">
                  <a:pos x="f96" y="f94"/>
                </a:cxn>
                <a:cxn ang="f51">
                  <a:pos x="f96" y="f94"/>
                </a:cxn>
                <a:cxn ang="f51">
                  <a:pos x="f97" y="f98"/>
                </a:cxn>
                <a:cxn ang="f51">
                  <a:pos x="f86" y="f87"/>
                </a:cxn>
              </a:cxnLst>
              <a:rect l="f82" t="f85" r="f83" b="f84"/>
              <a:pathLst>
                <a:path w="2247972" h="702889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18" y="f19"/>
                    <a:pt x="f20" y="f19"/>
                    <a:pt x="f20" y="f19"/>
                  </a:cubicBezTo>
                  <a:cubicBezTo>
                    <a:pt x="f21" y="f22"/>
                    <a:pt x="f23" y="f22"/>
                    <a:pt x="f5" y="f19"/>
                  </a:cubicBezTo>
                  <a:lnTo>
                    <a:pt x="f5" y="f19"/>
                  </a:lnTo>
                  <a:lnTo>
                    <a:pt x="f24" y="f2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6" name="Freeform: Shape 240">
              <a:extLst>
                <a:ext uri="{FF2B5EF4-FFF2-40B4-BE49-F238E27FC236}">
                  <a16:creationId xmlns:a16="http://schemas.microsoft.com/office/drawing/2014/main" id="{BC4B7BF4-BE6E-E018-36D7-8FE2E261FE9B}"/>
                </a:ext>
              </a:extLst>
            </p:cNvPr>
            <p:cNvSpPr/>
            <p:nvPr/>
          </p:nvSpPr>
          <p:spPr>
            <a:xfrm>
              <a:off x="6443639" y="8150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7" name="Freeform: Shape 241">
              <a:extLst>
                <a:ext uri="{FF2B5EF4-FFF2-40B4-BE49-F238E27FC236}">
                  <a16:creationId xmlns:a16="http://schemas.microsoft.com/office/drawing/2014/main" id="{859CAA4F-F658-9A51-AB3F-3F21D1826861}"/>
                </a:ext>
              </a:extLst>
            </p:cNvPr>
            <p:cNvSpPr/>
            <p:nvPr/>
          </p:nvSpPr>
          <p:spPr>
            <a:xfrm>
              <a:off x="6444910" y="7999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8" name="Freeform: Shape 242">
              <a:extLst>
                <a:ext uri="{FF2B5EF4-FFF2-40B4-BE49-F238E27FC236}">
                  <a16:creationId xmlns:a16="http://schemas.microsoft.com/office/drawing/2014/main" id="{1ED6203A-53DD-8C84-DA16-D0400C1E15B2}"/>
                </a:ext>
              </a:extLst>
            </p:cNvPr>
            <p:cNvSpPr/>
            <p:nvPr/>
          </p:nvSpPr>
          <p:spPr>
            <a:xfrm>
              <a:off x="6444846" y="84810"/>
              <a:ext cx="9198" cy="1064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98"/>
                <a:gd name="f7" fmla="val 106488"/>
                <a:gd name="f8" fmla="val 9199"/>
                <a:gd name="f9" fmla="val 102208"/>
                <a:gd name="f10" fmla="val 5587"/>
                <a:gd name="f11" fmla="val 1962"/>
                <a:gd name="f12" fmla="val 3301"/>
                <a:gd name="f13" fmla="val 1670"/>
                <a:gd name="f14" fmla="val 3371"/>
                <a:gd name="f15" fmla="val 1365"/>
                <a:gd name="f16" fmla="val 1073"/>
                <a:gd name="f17" fmla="val 57"/>
                <a:gd name="f18" fmla="val 2666"/>
                <a:gd name="f19" fmla="val 32"/>
                <a:gd name="f20" fmla="val 2371"/>
                <a:gd name="f21" fmla="val 2073"/>
                <a:gd name="f22" fmla="val 1778"/>
                <a:gd name="f23" fmla="val -19"/>
                <a:gd name="f24" fmla="val 1486"/>
                <a:gd name="f25" fmla="val 1180"/>
                <a:gd name="f26" fmla="val 889"/>
                <a:gd name="f27" fmla="val 597"/>
                <a:gd name="f28" fmla="val 292"/>
                <a:gd name="f29" fmla="val 103732"/>
                <a:gd name="f30" fmla="val 6"/>
                <a:gd name="f31" fmla="val 104069"/>
                <a:gd name="f32" fmla="val 104411"/>
                <a:gd name="f33" fmla="val 104748"/>
                <a:gd name="f34" fmla="val -6"/>
                <a:gd name="f35" fmla="val 104998"/>
                <a:gd name="f36" fmla="val 105259"/>
                <a:gd name="f37" fmla="val 105510"/>
                <a:gd name="f38" fmla="val 692"/>
                <a:gd name="f39" fmla="val 106398"/>
                <a:gd name="f40" fmla="val 1327"/>
                <a:gd name="f41" fmla="val 2089"/>
                <a:gd name="f42" fmla="val 3104"/>
                <a:gd name="f43" fmla="val 3739"/>
                <a:gd name="f44" fmla="val 106519"/>
                <a:gd name="f45" fmla="val 4374"/>
                <a:gd name="f46" fmla="val 5009"/>
                <a:gd name="f47" fmla="val 7142"/>
                <a:gd name="f48" fmla="val 106010"/>
                <a:gd name="f49" fmla="val 8805"/>
                <a:gd name="f50" fmla="val 104342"/>
                <a:gd name="f51" fmla="+- 0 0 -90"/>
                <a:gd name="f52" fmla="*/ f3 1 9198"/>
                <a:gd name="f53" fmla="*/ f4 1 106488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9198"/>
                <a:gd name="f62" fmla="*/ f58 1 106488"/>
                <a:gd name="f63" fmla="*/ 9199 f59 1"/>
                <a:gd name="f64" fmla="*/ 102208 f58 1"/>
                <a:gd name="f65" fmla="*/ 5587 f58 1"/>
                <a:gd name="f66" fmla="*/ 1962 f59 1"/>
                <a:gd name="f67" fmla="*/ 3301 f58 1"/>
                <a:gd name="f68" fmla="*/ 1073 f59 1"/>
                <a:gd name="f69" fmla="*/ 57 f59 1"/>
                <a:gd name="f70" fmla="*/ 2666 f58 1"/>
                <a:gd name="f71" fmla="*/ 1778 f58 1"/>
                <a:gd name="f72" fmla="*/ 889 f58 1"/>
                <a:gd name="f73" fmla="*/ 0 f58 1"/>
                <a:gd name="f74" fmla="*/ 103732 f58 1"/>
                <a:gd name="f75" fmla="*/ 104748 f58 1"/>
                <a:gd name="f76" fmla="*/ 105510 f58 1"/>
                <a:gd name="f77" fmla="*/ 692 f59 1"/>
                <a:gd name="f78" fmla="*/ 106398 f58 1"/>
                <a:gd name="f79" fmla="*/ 1327 f59 1"/>
                <a:gd name="f80" fmla="*/ 2089 f59 1"/>
                <a:gd name="f81" fmla="*/ 3104 f59 1"/>
                <a:gd name="f82" fmla="*/ 5009 f59 1"/>
                <a:gd name="f83" fmla="+- f60 0 f1"/>
                <a:gd name="f84" fmla="*/ f63 1 9198"/>
                <a:gd name="f85" fmla="*/ f64 1 106488"/>
                <a:gd name="f86" fmla="*/ f65 1 106488"/>
                <a:gd name="f87" fmla="*/ f66 1 9198"/>
                <a:gd name="f88" fmla="*/ f67 1 106488"/>
                <a:gd name="f89" fmla="*/ f68 1 9198"/>
                <a:gd name="f90" fmla="*/ f69 1 9198"/>
                <a:gd name="f91" fmla="*/ f70 1 106488"/>
                <a:gd name="f92" fmla="*/ f71 1 106488"/>
                <a:gd name="f93" fmla="*/ f72 1 106488"/>
                <a:gd name="f94" fmla="*/ f73 1 106488"/>
                <a:gd name="f95" fmla="*/ f74 1 106488"/>
                <a:gd name="f96" fmla="*/ f75 1 106488"/>
                <a:gd name="f97" fmla="*/ f76 1 106488"/>
                <a:gd name="f98" fmla="*/ f77 1 9198"/>
                <a:gd name="f99" fmla="*/ f78 1 106488"/>
                <a:gd name="f100" fmla="*/ f79 1 9198"/>
                <a:gd name="f101" fmla="*/ f80 1 9198"/>
                <a:gd name="f102" fmla="*/ f81 1 9198"/>
                <a:gd name="f103" fmla="*/ f82 1 9198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2"/>
                <a:gd name="f111" fmla="*/ f87 1 f61"/>
                <a:gd name="f112" fmla="*/ f88 1 f62"/>
                <a:gd name="f113" fmla="*/ f89 1 f61"/>
                <a:gd name="f114" fmla="*/ f90 1 f61"/>
                <a:gd name="f115" fmla="*/ f91 1 f62"/>
                <a:gd name="f116" fmla="*/ f92 1 f62"/>
                <a:gd name="f117" fmla="*/ f93 1 f62"/>
                <a:gd name="f118" fmla="*/ f94 1 f62"/>
                <a:gd name="f119" fmla="*/ f95 1 f62"/>
                <a:gd name="f120" fmla="*/ f96 1 f62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1"/>
                <a:gd name="f126" fmla="*/ f102 1 f61"/>
                <a:gd name="f127" fmla="*/ f103 1 f61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3 1"/>
                <a:gd name="f135" fmla="*/ f111 f52 1"/>
                <a:gd name="f136" fmla="*/ f112 f53 1"/>
                <a:gd name="f137" fmla="*/ f113 f52 1"/>
                <a:gd name="f138" fmla="*/ f114 f52 1"/>
                <a:gd name="f139" fmla="*/ f115 f53 1"/>
                <a:gd name="f140" fmla="*/ f116 f53 1"/>
                <a:gd name="f141" fmla="*/ f117 f53 1"/>
                <a:gd name="f142" fmla="*/ f118 f53 1"/>
                <a:gd name="f143" fmla="*/ f119 f53 1"/>
                <a:gd name="f144" fmla="*/ f120 f53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2 1"/>
                <a:gd name="f150" fmla="*/ f126 f52 1"/>
                <a:gd name="f151" fmla="*/ f127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2" y="f134"/>
                </a:cxn>
                <a:cxn ang="f83">
                  <a:pos x="f135" y="f136"/>
                </a:cxn>
                <a:cxn ang="f83">
                  <a:pos x="f135" y="f136"/>
                </a:cxn>
                <a:cxn ang="f83">
                  <a:pos x="f137" y="f136"/>
                </a:cxn>
                <a:cxn ang="f83">
                  <a:pos x="f138" y="f139"/>
                </a:cxn>
                <a:cxn ang="f83">
                  <a:pos x="f138" y="f139"/>
                </a:cxn>
                <a:cxn ang="f83">
                  <a:pos x="f138" y="f139"/>
                </a:cxn>
                <a:cxn ang="f83">
                  <a:pos x="f138" y="f140"/>
                </a:cxn>
                <a:cxn ang="f83">
                  <a:pos x="f138" y="f141"/>
                </a:cxn>
                <a:cxn ang="f83">
                  <a:pos x="f138" y="f142"/>
                </a:cxn>
                <a:cxn ang="f83">
                  <a:pos x="f138" y="f142"/>
                </a:cxn>
                <a:cxn ang="f83">
                  <a:pos x="f138" y="f143"/>
                </a:cxn>
                <a:cxn ang="f83">
                  <a:pos x="f138" y="f144"/>
                </a:cxn>
                <a:cxn ang="f83">
                  <a:pos x="f138" y="f145"/>
                </a:cxn>
                <a:cxn ang="f83">
                  <a:pos x="f146" y="f147"/>
                </a:cxn>
                <a:cxn ang="f83">
                  <a:pos x="f148" y="f147"/>
                </a:cxn>
                <a:cxn ang="f83">
                  <a:pos x="f149" y="f147"/>
                </a:cxn>
                <a:cxn ang="f83">
                  <a:pos x="f150" y="f147"/>
                </a:cxn>
                <a:cxn ang="f83">
                  <a:pos x="f151" y="f147"/>
                </a:cxn>
                <a:cxn ang="f83">
                  <a:pos x="f132" y="f133"/>
                </a:cxn>
              </a:cxnLst>
              <a:rect l="f128" t="f131" r="f129" b="f130"/>
              <a:pathLst>
                <a:path w="9198" h="106488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4"/>
                    <a:pt x="f16" y="f12"/>
                  </a:cubicBezTo>
                  <a:lnTo>
                    <a:pt x="f17" y="f18"/>
                  </a:lnTo>
                  <a:lnTo>
                    <a:pt x="f17" y="f18"/>
                  </a:lnTo>
                  <a:lnTo>
                    <a:pt x="f17" y="f18"/>
                  </a:lnTo>
                  <a:cubicBezTo>
                    <a:pt x="f19" y="f20"/>
                    <a:pt x="f19" y="f21"/>
                    <a:pt x="f17" y="f22"/>
                  </a:cubicBezTo>
                  <a:cubicBezTo>
                    <a:pt x="f23" y="f24"/>
                    <a:pt x="f23" y="f25"/>
                    <a:pt x="f17" y="f26"/>
                  </a:cubicBezTo>
                  <a:cubicBezTo>
                    <a:pt x="f23" y="f27"/>
                    <a:pt x="f23" y="f28"/>
                    <a:pt x="f17" y="f5"/>
                  </a:cubicBezTo>
                  <a:lnTo>
                    <a:pt x="f17" y="f5"/>
                  </a:lnTo>
                  <a:lnTo>
                    <a:pt x="f17" y="f29"/>
                  </a:lnTo>
                  <a:cubicBezTo>
                    <a:pt x="f30" y="f31"/>
                    <a:pt x="f30" y="f32"/>
                    <a:pt x="f17" y="f33"/>
                  </a:cubicBezTo>
                  <a:cubicBezTo>
                    <a:pt x="f34" y="f35"/>
                    <a:pt x="f34" y="f36"/>
                    <a:pt x="f17" y="f37"/>
                  </a:cubicBezTo>
                  <a:lnTo>
                    <a:pt x="f38" y="f39"/>
                  </a:lnTo>
                  <a:cubicBezTo>
                    <a:pt x="f38" y="f39"/>
                    <a:pt x="f38" y="f39"/>
                    <a:pt x="f40" y="f39"/>
                  </a:cubicBezTo>
                  <a:lnTo>
                    <a:pt x="f41" y="f39"/>
                  </a:lnTo>
                  <a:lnTo>
                    <a:pt x="f42" y="f39"/>
                  </a:lnTo>
                  <a:cubicBezTo>
                    <a:pt x="f43" y="f44"/>
                    <a:pt x="f45" y="f44"/>
                    <a:pt x="f46" y="f39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39" name="Freeform: Shape 243">
              <a:extLst>
                <a:ext uri="{FF2B5EF4-FFF2-40B4-BE49-F238E27FC236}">
                  <a16:creationId xmlns:a16="http://schemas.microsoft.com/office/drawing/2014/main" id="{9A547043-CB94-B960-0FAD-EA14DC41D641}"/>
                </a:ext>
              </a:extLst>
            </p:cNvPr>
            <p:cNvSpPr/>
            <p:nvPr/>
          </p:nvSpPr>
          <p:spPr>
            <a:xfrm>
              <a:off x="6446684" y="81637"/>
              <a:ext cx="2340022" cy="7303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40024"/>
                <a:gd name="f7" fmla="val 730314"/>
                <a:gd name="f8" fmla="val 2337612"/>
                <a:gd name="f9" fmla="val 724474"/>
                <a:gd name="f10" fmla="val 2340025"/>
                <a:gd name="f11" fmla="val 722443"/>
                <a:gd name="f12" fmla="val 12443"/>
                <a:gd name="f13" fmla="val 5460"/>
                <a:gd name="f14" fmla="val 5587"/>
                <a:gd name="f15" fmla="val 4431"/>
                <a:gd name="f16" fmla="val 6338"/>
                <a:gd name="f17" fmla="val 3187"/>
                <a:gd name="f18" fmla="val 6739"/>
                <a:gd name="f19" fmla="val 1905"/>
                <a:gd name="f20" fmla="val 6729"/>
                <a:gd name="f21" fmla="val 1270"/>
                <a:gd name="f22" fmla="val 6849"/>
                <a:gd name="f23" fmla="val 635"/>
                <a:gd name="f24" fmla="val 7237"/>
                <a:gd name="f25" fmla="val 9015"/>
                <a:gd name="f26" fmla="val 2330756"/>
                <a:gd name="f27" fmla="+- 0 0 -90"/>
                <a:gd name="f28" fmla="*/ f3 1 2340024"/>
                <a:gd name="f29" fmla="*/ f4 1 730314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2340024"/>
                <a:gd name="f38" fmla="*/ f34 1 730314"/>
                <a:gd name="f39" fmla="*/ 2337612 f35 1"/>
                <a:gd name="f40" fmla="*/ 724474 f34 1"/>
                <a:gd name="f41" fmla="*/ 2340025 f35 1"/>
                <a:gd name="f42" fmla="*/ 722443 f34 1"/>
                <a:gd name="f43" fmla="*/ 12443 f35 1"/>
                <a:gd name="f44" fmla="*/ 0 f34 1"/>
                <a:gd name="f45" fmla="*/ 5460 f35 1"/>
                <a:gd name="f46" fmla="*/ 5587 f34 1"/>
                <a:gd name="f47" fmla="*/ 1905 f35 1"/>
                <a:gd name="f48" fmla="*/ 6729 f34 1"/>
                <a:gd name="f49" fmla="*/ 0 f35 1"/>
                <a:gd name="f50" fmla="*/ 7237 f35 1"/>
                <a:gd name="f51" fmla="*/ 9015 f34 1"/>
                <a:gd name="f52" fmla="*/ 2330756 f35 1"/>
                <a:gd name="f53" fmla="*/ 730314 f34 1"/>
                <a:gd name="f54" fmla="+- f36 0 f1"/>
                <a:gd name="f55" fmla="*/ f39 1 2340024"/>
                <a:gd name="f56" fmla="*/ f40 1 730314"/>
                <a:gd name="f57" fmla="*/ f41 1 2340024"/>
                <a:gd name="f58" fmla="*/ f42 1 730314"/>
                <a:gd name="f59" fmla="*/ f43 1 2340024"/>
                <a:gd name="f60" fmla="*/ f44 1 730314"/>
                <a:gd name="f61" fmla="*/ f45 1 2340024"/>
                <a:gd name="f62" fmla="*/ f46 1 730314"/>
                <a:gd name="f63" fmla="*/ f47 1 2340024"/>
                <a:gd name="f64" fmla="*/ f48 1 730314"/>
                <a:gd name="f65" fmla="*/ f49 1 2340024"/>
                <a:gd name="f66" fmla="*/ f50 1 2340024"/>
                <a:gd name="f67" fmla="*/ f51 1 730314"/>
                <a:gd name="f68" fmla="*/ f52 1 2340024"/>
                <a:gd name="f69" fmla="*/ f53 1 730314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7"/>
                <a:gd name="f77" fmla="*/ f58 1 f38"/>
                <a:gd name="f78" fmla="*/ f59 1 f37"/>
                <a:gd name="f79" fmla="*/ f60 1 f38"/>
                <a:gd name="f80" fmla="*/ f61 1 f37"/>
                <a:gd name="f81" fmla="*/ f62 1 f38"/>
                <a:gd name="f82" fmla="*/ f63 1 f37"/>
                <a:gd name="f83" fmla="*/ f64 1 f38"/>
                <a:gd name="f84" fmla="*/ f65 1 f37"/>
                <a:gd name="f85" fmla="*/ f66 1 f37"/>
                <a:gd name="f86" fmla="*/ f67 1 f38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8 1"/>
                <a:gd name="f96" fmla="*/ f77 f29 1"/>
                <a:gd name="f97" fmla="*/ f78 f28 1"/>
                <a:gd name="f98" fmla="*/ f79 f29 1"/>
                <a:gd name="f99" fmla="*/ f80 f28 1"/>
                <a:gd name="f100" fmla="*/ f81 f29 1"/>
                <a:gd name="f101" fmla="*/ f82 f28 1"/>
                <a:gd name="f102" fmla="*/ f83 f29 1"/>
                <a:gd name="f103" fmla="*/ f84 f28 1"/>
                <a:gd name="f104" fmla="*/ f85 f28 1"/>
                <a:gd name="f105" fmla="*/ f86 f29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7" y="f98"/>
                </a:cxn>
                <a:cxn ang="f54">
                  <a:pos x="f99" y="f100"/>
                </a:cxn>
                <a:cxn ang="f54">
                  <a:pos x="f101" y="f102"/>
                </a:cxn>
                <a:cxn ang="f54">
                  <a:pos x="f103" y="f102"/>
                </a:cxn>
                <a:cxn ang="f54">
                  <a:pos x="f103" y="f102"/>
                </a:cxn>
                <a:cxn ang="f54">
                  <a:pos x="f104" y="f105"/>
                </a:cxn>
                <a:cxn ang="f54">
                  <a:pos x="f106" y="f107"/>
                </a:cxn>
              </a:cxnLst>
              <a:rect l="f89" t="f92" r="f90" b="f91"/>
              <a:pathLst>
                <a:path w="2340024" h="730314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2"/>
                    <a:pt x="f5" y="f20"/>
                  </a:cubicBezTo>
                  <a:lnTo>
                    <a:pt x="f5" y="f20"/>
                  </a:lnTo>
                  <a:lnTo>
                    <a:pt x="f24" y="f25"/>
                  </a:lnTo>
                  <a:lnTo>
                    <a:pt x="f2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0" name="Freeform: Shape 244">
              <a:extLst>
                <a:ext uri="{FF2B5EF4-FFF2-40B4-BE49-F238E27FC236}">
                  <a16:creationId xmlns:a16="http://schemas.microsoft.com/office/drawing/2014/main" id="{0BF98ED4-0BCC-7916-B250-0790F341F9E7}"/>
                </a:ext>
              </a:extLst>
            </p:cNvPr>
            <p:cNvSpPr/>
            <p:nvPr/>
          </p:nvSpPr>
          <p:spPr>
            <a:xfrm>
              <a:off x="6444654" y="80110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0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lnTo>
                    <a:pt x="f5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1" name="Freeform: Shape 245">
              <a:extLst>
                <a:ext uri="{FF2B5EF4-FFF2-40B4-BE49-F238E27FC236}">
                  <a16:creationId xmlns:a16="http://schemas.microsoft.com/office/drawing/2014/main" id="{A2CEED5A-2A15-071C-C126-D8B7EA988935}"/>
                </a:ext>
              </a:extLst>
            </p:cNvPr>
            <p:cNvSpPr/>
            <p:nvPr/>
          </p:nvSpPr>
          <p:spPr>
            <a:xfrm>
              <a:off x="6443484" y="80878"/>
              <a:ext cx="27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"/>
                <a:gd name="f7" fmla="val 888"/>
                <a:gd name="f8" fmla="val 889"/>
                <a:gd name="f9" fmla="val -9"/>
                <a:gd name="f10" fmla="val 594"/>
                <a:gd name="f11" fmla="val 295"/>
                <a:gd name="f12" fmla="+- 0 0 -90"/>
                <a:gd name="f13" fmla="*/ f3 1 28"/>
                <a:gd name="f14" fmla="*/ f4 1 8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"/>
                <a:gd name="f23" fmla="*/ f19 1 888"/>
                <a:gd name="f24" fmla="*/ 28 f20 1"/>
                <a:gd name="f25" fmla="*/ 889 f19 1"/>
                <a:gd name="f26" fmla="*/ 0 f19 1"/>
                <a:gd name="f27" fmla="+- f21 0 f1"/>
                <a:gd name="f28" fmla="*/ f24 1 28"/>
                <a:gd name="f29" fmla="*/ f25 1 888"/>
                <a:gd name="f30" fmla="*/ f26 1 888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</a:cxnLst>
              <a:rect l="f38" t="f41" r="f39" b="f40"/>
              <a:pathLst>
                <a:path w="28" h="888">
                  <a:moveTo>
                    <a:pt x="f6" y="f8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2" name="Freeform: Shape 246">
              <a:extLst>
                <a:ext uri="{FF2B5EF4-FFF2-40B4-BE49-F238E27FC236}">
                  <a16:creationId xmlns:a16="http://schemas.microsoft.com/office/drawing/2014/main" id="{A27DBFD9-E4C5-710B-BA59-DB49E35C1AA5}"/>
                </a:ext>
              </a:extLst>
            </p:cNvPr>
            <p:cNvSpPr/>
            <p:nvPr/>
          </p:nvSpPr>
          <p:spPr>
            <a:xfrm>
              <a:off x="9150601" y="0"/>
              <a:ext cx="1153634" cy="871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3633"/>
                <a:gd name="f7" fmla="val 871120"/>
                <a:gd name="f8" fmla="val 2920"/>
                <a:gd name="f9" fmla="val 868328"/>
                <a:gd name="f10" fmla="val 12062"/>
                <a:gd name="f11" fmla="val 871121"/>
                <a:gd name="f12" fmla="val 427121"/>
                <a:gd name="f13" fmla="val 553703"/>
                <a:gd name="f14" fmla="val 545202"/>
                <a:gd name="f15" fmla="val 457716"/>
                <a:gd name="f16" fmla="val 545836"/>
                <a:gd name="f17" fmla="val 546725"/>
                <a:gd name="f18" fmla="val 547741"/>
                <a:gd name="f19" fmla="val 550534"/>
                <a:gd name="f20" fmla="val 553201"/>
                <a:gd name="f21" fmla="val 458478"/>
                <a:gd name="f22" fmla="val 1136746"/>
                <a:gd name="f23" fmla="val 867439"/>
                <a:gd name="f24" fmla="+- 0 0 -90"/>
                <a:gd name="f25" fmla="*/ f3 1 1153633"/>
                <a:gd name="f26" fmla="*/ f4 1 871120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153633"/>
                <a:gd name="f35" fmla="*/ f31 1 871120"/>
                <a:gd name="f36" fmla="*/ 2920 f32 1"/>
                <a:gd name="f37" fmla="*/ 868328 f31 1"/>
                <a:gd name="f38" fmla="*/ 12062 f32 1"/>
                <a:gd name="f39" fmla="*/ 871121 f31 1"/>
                <a:gd name="f40" fmla="*/ 427121 f32 1"/>
                <a:gd name="f41" fmla="*/ 553703 f31 1"/>
                <a:gd name="f42" fmla="*/ 545202 f32 1"/>
                <a:gd name="f43" fmla="*/ 457716 f31 1"/>
                <a:gd name="f44" fmla="*/ 545836 f32 1"/>
                <a:gd name="f45" fmla="*/ 546725 f32 1"/>
                <a:gd name="f46" fmla="*/ 547741 f32 1"/>
                <a:gd name="f47" fmla="*/ 550534 f32 1"/>
                <a:gd name="f48" fmla="*/ 553201 f32 1"/>
                <a:gd name="f49" fmla="*/ 458478 f31 1"/>
                <a:gd name="f50" fmla="*/ 1153633 f32 1"/>
                <a:gd name="f51" fmla="*/ 0 f31 1"/>
                <a:gd name="f52" fmla="*/ 1136746 f32 1"/>
                <a:gd name="f53" fmla="*/ 0 f32 1"/>
                <a:gd name="f54" fmla="*/ 867439 f31 1"/>
                <a:gd name="f55" fmla="+- f33 0 f1"/>
                <a:gd name="f56" fmla="*/ f36 1 1153633"/>
                <a:gd name="f57" fmla="*/ f37 1 871120"/>
                <a:gd name="f58" fmla="*/ f38 1 1153633"/>
                <a:gd name="f59" fmla="*/ f39 1 871120"/>
                <a:gd name="f60" fmla="*/ f40 1 1153633"/>
                <a:gd name="f61" fmla="*/ f41 1 871120"/>
                <a:gd name="f62" fmla="*/ f42 1 1153633"/>
                <a:gd name="f63" fmla="*/ f43 1 871120"/>
                <a:gd name="f64" fmla="*/ f44 1 1153633"/>
                <a:gd name="f65" fmla="*/ f45 1 1153633"/>
                <a:gd name="f66" fmla="*/ f46 1 1153633"/>
                <a:gd name="f67" fmla="*/ f47 1 1153633"/>
                <a:gd name="f68" fmla="*/ f48 1 1153633"/>
                <a:gd name="f69" fmla="*/ f49 1 871120"/>
                <a:gd name="f70" fmla="*/ f50 1 1153633"/>
                <a:gd name="f71" fmla="*/ f51 1 871120"/>
                <a:gd name="f72" fmla="*/ f52 1 1153633"/>
                <a:gd name="f73" fmla="*/ f53 1 1153633"/>
                <a:gd name="f74" fmla="*/ f54 1 871120"/>
                <a:gd name="f75" fmla="*/ f27 1 f34"/>
                <a:gd name="f76" fmla="*/ f28 1 f34"/>
                <a:gd name="f77" fmla="*/ f27 1 f35"/>
                <a:gd name="f78" fmla="*/ f29 1 f35"/>
                <a:gd name="f79" fmla="*/ f56 1 f34"/>
                <a:gd name="f80" fmla="*/ f57 1 f35"/>
                <a:gd name="f81" fmla="*/ f58 1 f34"/>
                <a:gd name="f82" fmla="*/ f59 1 f35"/>
                <a:gd name="f83" fmla="*/ f60 1 f34"/>
                <a:gd name="f84" fmla="*/ f61 1 f35"/>
                <a:gd name="f85" fmla="*/ f62 1 f34"/>
                <a:gd name="f86" fmla="*/ f63 1 f35"/>
                <a:gd name="f87" fmla="*/ f64 1 f34"/>
                <a:gd name="f88" fmla="*/ f65 1 f34"/>
                <a:gd name="f89" fmla="*/ f66 1 f34"/>
                <a:gd name="f90" fmla="*/ f67 1 f34"/>
                <a:gd name="f91" fmla="*/ f68 1 f34"/>
                <a:gd name="f92" fmla="*/ f69 1 f35"/>
                <a:gd name="f93" fmla="*/ f70 1 f34"/>
                <a:gd name="f94" fmla="*/ f71 1 f35"/>
                <a:gd name="f95" fmla="*/ f72 1 f34"/>
                <a:gd name="f96" fmla="*/ f73 1 f34"/>
                <a:gd name="f97" fmla="*/ f74 1 f35"/>
                <a:gd name="f98" fmla="*/ f75 f25 1"/>
                <a:gd name="f99" fmla="*/ f76 f25 1"/>
                <a:gd name="f100" fmla="*/ f78 f26 1"/>
                <a:gd name="f101" fmla="*/ f77 f26 1"/>
                <a:gd name="f102" fmla="*/ f79 f25 1"/>
                <a:gd name="f103" fmla="*/ f80 f26 1"/>
                <a:gd name="f104" fmla="*/ f81 f25 1"/>
                <a:gd name="f105" fmla="*/ f82 f26 1"/>
                <a:gd name="f106" fmla="*/ f83 f25 1"/>
                <a:gd name="f107" fmla="*/ f84 f26 1"/>
                <a:gd name="f108" fmla="*/ f85 f25 1"/>
                <a:gd name="f109" fmla="*/ f86 f26 1"/>
                <a:gd name="f110" fmla="*/ f87 f25 1"/>
                <a:gd name="f111" fmla="*/ f88 f25 1"/>
                <a:gd name="f112" fmla="*/ f89 f25 1"/>
                <a:gd name="f113" fmla="*/ f90 f25 1"/>
                <a:gd name="f114" fmla="*/ f91 f25 1"/>
                <a:gd name="f115" fmla="*/ f92 f26 1"/>
                <a:gd name="f116" fmla="*/ f93 f25 1"/>
                <a:gd name="f117" fmla="*/ f94 f26 1"/>
                <a:gd name="f118" fmla="*/ f95 f25 1"/>
                <a:gd name="f119" fmla="*/ f96 f25 1"/>
                <a:gd name="f120" fmla="*/ f9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102" y="f103"/>
                </a:cxn>
                <a:cxn ang="f55">
                  <a:pos x="f104" y="f105"/>
                </a:cxn>
                <a:cxn ang="f55">
                  <a:pos x="f106" y="f107"/>
                </a:cxn>
                <a:cxn ang="f55">
                  <a:pos x="f108" y="f109"/>
                </a:cxn>
                <a:cxn ang="f55">
                  <a:pos x="f110" y="f109"/>
                </a:cxn>
                <a:cxn ang="f55">
                  <a:pos x="f111" y="f109"/>
                </a:cxn>
                <a:cxn ang="f55">
                  <a:pos x="f112" y="f109"/>
                </a:cxn>
                <a:cxn ang="f55">
                  <a:pos x="f113" y="f109"/>
                </a:cxn>
                <a:cxn ang="f55">
                  <a:pos x="f114" y="f115"/>
                </a:cxn>
                <a:cxn ang="f55">
                  <a:pos x="f116" y="f117"/>
                </a:cxn>
                <a:cxn ang="f55">
                  <a:pos x="f118" y="f117"/>
                </a:cxn>
                <a:cxn ang="f55">
                  <a:pos x="f119" y="f120"/>
                </a:cxn>
              </a:cxnLst>
              <a:rect l="f98" t="f101" r="f99" b="f100"/>
              <a:pathLst>
                <a:path w="1153633" h="87112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lnTo>
                    <a:pt x="f18" y="f15"/>
                  </a:lnTo>
                  <a:lnTo>
                    <a:pt x="f19" y="f15"/>
                  </a:lnTo>
                  <a:lnTo>
                    <a:pt x="f20" y="f21"/>
                  </a:lnTo>
                  <a:lnTo>
                    <a:pt x="f6" y="f5"/>
                  </a:lnTo>
                  <a:lnTo>
                    <a:pt x="f22" y="f5"/>
                  </a:lnTo>
                  <a:lnTo>
                    <a:pt x="f5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3" name="Freeform: Shape 247">
              <a:extLst>
                <a:ext uri="{FF2B5EF4-FFF2-40B4-BE49-F238E27FC236}">
                  <a16:creationId xmlns:a16="http://schemas.microsoft.com/office/drawing/2014/main" id="{819BBF42-775E-BDAA-6DE5-F6714D46A494}"/>
                </a:ext>
              </a:extLst>
            </p:cNvPr>
            <p:cNvSpPr/>
            <p:nvPr/>
          </p:nvSpPr>
          <p:spPr>
            <a:xfrm>
              <a:off x="7347139" y="98398"/>
              <a:ext cx="630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2696"/>
                <a:gd name="f8" fmla="+- 0 0 -90"/>
                <a:gd name="f9" fmla="*/ f3 1 635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635"/>
                <a:gd name="f19" fmla="*/ f15 1 12696"/>
                <a:gd name="f20" fmla="*/ 635 f16 1"/>
                <a:gd name="f21" fmla="*/ 0 f15 1"/>
                <a:gd name="f22" fmla="*/ 0 f16 1"/>
                <a:gd name="f23" fmla="+- f17 0 f1"/>
                <a:gd name="f24" fmla="*/ f20 1 635"/>
                <a:gd name="f25" fmla="*/ f21 1 12696"/>
                <a:gd name="f26" fmla="*/ f22 1 635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635" h="12696">
                  <a:moveTo>
                    <a:pt x="f6" y="f5"/>
                  </a:move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4" name="Freeform: Shape 248">
              <a:extLst>
                <a:ext uri="{FF2B5EF4-FFF2-40B4-BE49-F238E27FC236}">
                  <a16:creationId xmlns:a16="http://schemas.microsoft.com/office/drawing/2014/main" id="{084800FA-A258-09C2-DB29-CEB0179D4CA7}"/>
                </a:ext>
              </a:extLst>
            </p:cNvPr>
            <p:cNvSpPr/>
            <p:nvPr/>
          </p:nvSpPr>
          <p:spPr>
            <a:xfrm>
              <a:off x="7348036" y="0"/>
              <a:ext cx="128491" cy="931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8491"/>
                <a:gd name="f7" fmla="val 93193"/>
                <a:gd name="f8" fmla="val 91670"/>
                <a:gd name="f9" fmla="val 1486"/>
                <a:gd name="f10" fmla="val 90343"/>
                <a:gd name="f11" fmla="val 3568"/>
                <a:gd name="f12" fmla="val 89908"/>
                <a:gd name="f13" fmla="val 5460"/>
                <a:gd name="f14" fmla="val 90528"/>
                <a:gd name="f15" fmla="val 14220"/>
                <a:gd name="f16" fmla="val 93194"/>
                <a:gd name="f17" fmla="val 128492"/>
                <a:gd name="f18" fmla="val 112621"/>
                <a:gd name="f19" fmla="val 127"/>
                <a:gd name="f20" fmla="val 91543"/>
                <a:gd name="f21" fmla="+- 0 0 -90"/>
                <a:gd name="f22" fmla="*/ f3 1 128491"/>
                <a:gd name="f23" fmla="*/ f4 1 93193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28491"/>
                <a:gd name="f32" fmla="*/ f28 1 93193"/>
                <a:gd name="f33" fmla="*/ 0 f29 1"/>
                <a:gd name="f34" fmla="*/ 91670 f28 1"/>
                <a:gd name="f35" fmla="*/ 5460 f29 1"/>
                <a:gd name="f36" fmla="*/ 90528 f28 1"/>
                <a:gd name="f37" fmla="*/ 14220 f29 1"/>
                <a:gd name="f38" fmla="*/ 93194 f28 1"/>
                <a:gd name="f39" fmla="*/ 128492 f29 1"/>
                <a:gd name="f40" fmla="*/ 0 f28 1"/>
                <a:gd name="f41" fmla="*/ 112621 f29 1"/>
                <a:gd name="f42" fmla="*/ 127 f29 1"/>
                <a:gd name="f43" fmla="*/ 91543 f28 1"/>
                <a:gd name="f44" fmla="+- f30 0 f1"/>
                <a:gd name="f45" fmla="*/ f33 1 128491"/>
                <a:gd name="f46" fmla="*/ f34 1 93193"/>
                <a:gd name="f47" fmla="*/ f35 1 128491"/>
                <a:gd name="f48" fmla="*/ f36 1 93193"/>
                <a:gd name="f49" fmla="*/ f37 1 128491"/>
                <a:gd name="f50" fmla="*/ f38 1 93193"/>
                <a:gd name="f51" fmla="*/ f39 1 128491"/>
                <a:gd name="f52" fmla="*/ f40 1 93193"/>
                <a:gd name="f53" fmla="*/ f41 1 128491"/>
                <a:gd name="f54" fmla="*/ f42 1 128491"/>
                <a:gd name="f55" fmla="*/ f43 1 93193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2"/>
                <a:gd name="f64" fmla="*/ f49 1 f31"/>
                <a:gd name="f65" fmla="*/ f50 1 f32"/>
                <a:gd name="f66" fmla="*/ f51 1 f31"/>
                <a:gd name="f67" fmla="*/ f52 1 f32"/>
                <a:gd name="f68" fmla="*/ f53 1 f31"/>
                <a:gd name="f69" fmla="*/ f54 1 f31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3 1"/>
                <a:gd name="f79" fmla="*/ f64 f22 1"/>
                <a:gd name="f80" fmla="*/ f65 f23 1"/>
                <a:gd name="f81" fmla="*/ f66 f22 1"/>
                <a:gd name="f82" fmla="*/ f67 f23 1"/>
                <a:gd name="f83" fmla="*/ f68 f22 1"/>
                <a:gd name="f84" fmla="*/ f69 f22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3" y="f82"/>
                </a:cxn>
                <a:cxn ang="f44">
                  <a:pos x="f84" y="f85"/>
                </a:cxn>
              </a:cxnLst>
              <a:rect l="f71" t="f74" r="f72" b="f73"/>
              <a:pathLst>
                <a:path w="128491" h="93193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6"/>
                  </a:lnTo>
                  <a:lnTo>
                    <a:pt x="f17" y="f5"/>
                  </a:lnTo>
                  <a:lnTo>
                    <a:pt x="f18" y="f5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5" name="Freeform: Shape 249">
              <a:extLst>
                <a:ext uri="{FF2B5EF4-FFF2-40B4-BE49-F238E27FC236}">
                  <a16:creationId xmlns:a16="http://schemas.microsoft.com/office/drawing/2014/main" id="{ACD35FB5-78B2-523D-8FD5-A2C64C125EF6}"/>
                </a:ext>
              </a:extLst>
            </p:cNvPr>
            <p:cNvSpPr/>
            <p:nvPr/>
          </p:nvSpPr>
          <p:spPr>
            <a:xfrm>
              <a:off x="6443328" y="0"/>
              <a:ext cx="115982" cy="869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978"/>
                <a:gd name="f7" fmla="val 86935"/>
                <a:gd name="f8" fmla="val 57"/>
                <a:gd name="f9" fmla="val 84433"/>
                <a:gd name="f10" fmla="val -19"/>
                <a:gd name="f11" fmla="val 84725"/>
                <a:gd name="f12" fmla="val 85030"/>
                <a:gd name="f13" fmla="val 85322"/>
                <a:gd name="f14" fmla="val 32"/>
                <a:gd name="f15" fmla="val 85618"/>
                <a:gd name="f16" fmla="val 85915"/>
                <a:gd name="f17" fmla="val 86211"/>
                <a:gd name="f18" fmla="val 1073"/>
                <a:gd name="f19" fmla="val 86845"/>
                <a:gd name="f20" fmla="val 1365"/>
                <a:gd name="f21" fmla="val 86916"/>
                <a:gd name="f22" fmla="val 1670"/>
                <a:gd name="f23" fmla="val 1962"/>
                <a:gd name="f24" fmla="val 2596"/>
                <a:gd name="f25" fmla="val 86966"/>
                <a:gd name="f26" fmla="val 3231"/>
                <a:gd name="f27" fmla="val 3866"/>
                <a:gd name="f28" fmla="val 5149"/>
                <a:gd name="f29" fmla="val 86855"/>
                <a:gd name="f30" fmla="val 6393"/>
                <a:gd name="f31" fmla="val 86454"/>
                <a:gd name="f32" fmla="val 7421"/>
                <a:gd name="f33" fmla="val 85703"/>
                <a:gd name="f34" fmla="val 14404"/>
                <a:gd name="f35" fmla="val 80116"/>
                <a:gd name="f36" fmla="val 115979"/>
                <a:gd name="f37" fmla="val 99854"/>
                <a:gd name="f38" fmla="val 1708"/>
                <a:gd name="f39" fmla="val 79862"/>
                <a:gd name="f40" fmla="val 80624"/>
                <a:gd name="f41" fmla="val 80919"/>
                <a:gd name="f42" fmla="val 81218"/>
                <a:gd name="f43" fmla="val 81513"/>
                <a:gd name="f44" fmla="val 1644"/>
                <a:gd name="f45" fmla="val 81806"/>
                <a:gd name="f46" fmla="val 82109"/>
                <a:gd name="f47" fmla="val 82402"/>
                <a:gd name="f48" fmla="val 705"/>
                <a:gd name="f49" fmla="val 82534"/>
                <a:gd name="f50" fmla="val 83425"/>
                <a:gd name="f51" fmla="+- 0 0 -90"/>
                <a:gd name="f52" fmla="*/ f3 1 115978"/>
                <a:gd name="f53" fmla="*/ f4 1 86935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15978"/>
                <a:gd name="f62" fmla="*/ f58 1 86935"/>
                <a:gd name="f63" fmla="*/ 57 f59 1"/>
                <a:gd name="f64" fmla="*/ 84433 f58 1"/>
                <a:gd name="f65" fmla="*/ 85322 f58 1"/>
                <a:gd name="f66" fmla="*/ 86211 f58 1"/>
                <a:gd name="f67" fmla="*/ 1073 f59 1"/>
                <a:gd name="f68" fmla="*/ 86845 f58 1"/>
                <a:gd name="f69" fmla="*/ 1962 f59 1"/>
                <a:gd name="f70" fmla="*/ 3866 f59 1"/>
                <a:gd name="f71" fmla="*/ 7421 f59 1"/>
                <a:gd name="f72" fmla="*/ 85703 f58 1"/>
                <a:gd name="f73" fmla="*/ 14404 f59 1"/>
                <a:gd name="f74" fmla="*/ 80116 f58 1"/>
                <a:gd name="f75" fmla="*/ 115979 f59 1"/>
                <a:gd name="f76" fmla="*/ 0 f58 1"/>
                <a:gd name="f77" fmla="*/ 99854 f59 1"/>
                <a:gd name="f78" fmla="*/ 1708 f59 1"/>
                <a:gd name="f79" fmla="*/ 79862 f58 1"/>
                <a:gd name="f80" fmla="*/ 80624 f58 1"/>
                <a:gd name="f81" fmla="*/ 81513 f58 1"/>
                <a:gd name="f82" fmla="*/ 82402 f58 1"/>
                <a:gd name="f83" fmla="+- f60 0 f1"/>
                <a:gd name="f84" fmla="*/ f63 1 115978"/>
                <a:gd name="f85" fmla="*/ f64 1 86935"/>
                <a:gd name="f86" fmla="*/ f65 1 86935"/>
                <a:gd name="f87" fmla="*/ f66 1 86935"/>
                <a:gd name="f88" fmla="*/ f67 1 115978"/>
                <a:gd name="f89" fmla="*/ f68 1 86935"/>
                <a:gd name="f90" fmla="*/ f69 1 115978"/>
                <a:gd name="f91" fmla="*/ f70 1 115978"/>
                <a:gd name="f92" fmla="*/ f71 1 115978"/>
                <a:gd name="f93" fmla="*/ f72 1 86935"/>
                <a:gd name="f94" fmla="*/ f73 1 115978"/>
                <a:gd name="f95" fmla="*/ f74 1 86935"/>
                <a:gd name="f96" fmla="*/ f75 1 115978"/>
                <a:gd name="f97" fmla="*/ f76 1 86935"/>
                <a:gd name="f98" fmla="*/ f77 1 115978"/>
                <a:gd name="f99" fmla="*/ f78 1 115978"/>
                <a:gd name="f100" fmla="*/ f79 1 86935"/>
                <a:gd name="f101" fmla="*/ f80 1 86935"/>
                <a:gd name="f102" fmla="*/ f81 1 86935"/>
                <a:gd name="f103" fmla="*/ f82 1 86935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2"/>
                <a:gd name="f111" fmla="*/ f87 1 f62"/>
                <a:gd name="f112" fmla="*/ f88 1 f61"/>
                <a:gd name="f113" fmla="*/ f89 1 f62"/>
                <a:gd name="f114" fmla="*/ f90 1 f61"/>
                <a:gd name="f115" fmla="*/ f91 1 f61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1"/>
                <a:gd name="f124" fmla="*/ f100 1 f62"/>
                <a:gd name="f125" fmla="*/ f101 1 f62"/>
                <a:gd name="f126" fmla="*/ f102 1 f62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3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2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2 1"/>
                <a:gd name="f148" fmla="*/ f124 f53 1"/>
                <a:gd name="f149" fmla="*/ f125 f53 1"/>
                <a:gd name="f150" fmla="*/ f126 f53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2" y="f134"/>
                </a:cxn>
                <a:cxn ang="f83">
                  <a:pos x="f132" y="f135"/>
                </a:cxn>
                <a:cxn ang="f83">
                  <a:pos x="f132" y="f135"/>
                </a:cxn>
                <a:cxn ang="f83">
                  <a:pos x="f132" y="f135"/>
                </a:cxn>
                <a:cxn ang="f83">
                  <a:pos x="f136" y="f137"/>
                </a:cxn>
                <a:cxn ang="f83">
                  <a:pos x="f138" y="f137"/>
                </a:cxn>
                <a:cxn ang="f83">
                  <a:pos x="f139" y="f137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5"/>
                </a:cxn>
                <a:cxn ang="f83">
                  <a:pos x="f147" y="f148"/>
                </a:cxn>
                <a:cxn ang="f83">
                  <a:pos x="f147" y="f148"/>
                </a:cxn>
                <a:cxn ang="f83">
                  <a:pos x="f147" y="f149"/>
                </a:cxn>
                <a:cxn ang="f83">
                  <a:pos x="f147" y="f149"/>
                </a:cxn>
                <a:cxn ang="f83">
                  <a:pos x="f147" y="f149"/>
                </a:cxn>
                <a:cxn ang="f83">
                  <a:pos x="f147" y="f150"/>
                </a:cxn>
                <a:cxn ang="f83">
                  <a:pos x="f147" y="f151"/>
                </a:cxn>
                <a:cxn ang="f83">
                  <a:pos x="f147" y="f151"/>
                </a:cxn>
                <a:cxn ang="f83">
                  <a:pos x="f132" y="f133"/>
                </a:cxn>
              </a:cxnLst>
              <a:rect l="f128" t="f131" r="f129" b="f130"/>
              <a:pathLst>
                <a:path w="115978" h="86935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8" y="f17"/>
                  </a:lnTo>
                  <a:lnTo>
                    <a:pt x="f8" y="f17"/>
                  </a:lnTo>
                  <a:lnTo>
                    <a:pt x="f18" y="f19"/>
                  </a:lnTo>
                  <a:cubicBezTo>
                    <a:pt x="f20" y="f21"/>
                    <a:pt x="f22" y="f21"/>
                    <a:pt x="f23" y="f19"/>
                  </a:cubicBezTo>
                  <a:cubicBezTo>
                    <a:pt x="f24" y="f25"/>
                    <a:pt x="f26" y="f25"/>
                    <a:pt x="f27" y="f19"/>
                  </a:cubicBezTo>
                  <a:cubicBezTo>
                    <a:pt x="f28" y="f29"/>
                    <a:pt x="f30" y="f31"/>
                    <a:pt x="f32" y="f33"/>
                  </a:cubicBezTo>
                  <a:lnTo>
                    <a:pt x="f34" y="f35"/>
                  </a:lnTo>
                  <a:lnTo>
                    <a:pt x="f36" y="f5"/>
                  </a:lnTo>
                  <a:lnTo>
                    <a:pt x="f37" y="f5"/>
                  </a:lnTo>
                  <a:lnTo>
                    <a:pt x="f38" y="f39"/>
                  </a:lnTo>
                  <a:lnTo>
                    <a:pt x="f38" y="f39"/>
                  </a:lnTo>
                  <a:lnTo>
                    <a:pt x="f38" y="f40"/>
                  </a:lnTo>
                  <a:lnTo>
                    <a:pt x="f38" y="f40"/>
                  </a:lnTo>
                  <a:lnTo>
                    <a:pt x="f38" y="f40"/>
                  </a:lnTo>
                  <a:cubicBezTo>
                    <a:pt x="f22" y="f41"/>
                    <a:pt x="f22" y="f42"/>
                    <a:pt x="f38" y="f43"/>
                  </a:cubicBezTo>
                  <a:cubicBezTo>
                    <a:pt x="f44" y="f45"/>
                    <a:pt x="f44" y="f46"/>
                    <a:pt x="f38" y="f47"/>
                  </a:cubicBezTo>
                  <a:lnTo>
                    <a:pt x="f38" y="f47"/>
                  </a:lnTo>
                  <a:cubicBezTo>
                    <a:pt x="f48" y="f49"/>
                    <a:pt x="f10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6" name="Freeform: Shape 250">
              <a:extLst>
                <a:ext uri="{FF2B5EF4-FFF2-40B4-BE49-F238E27FC236}">
                  <a16:creationId xmlns:a16="http://schemas.microsoft.com/office/drawing/2014/main" id="{C471A2F0-4653-6D31-DC6B-6E55148DDC4B}"/>
                </a:ext>
              </a:extLst>
            </p:cNvPr>
            <p:cNvSpPr/>
            <p:nvPr/>
          </p:nvSpPr>
          <p:spPr>
            <a:xfrm>
              <a:off x="12036466" y="1329848"/>
              <a:ext cx="149184" cy="533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187"/>
                <a:gd name="f7" fmla="val 53326"/>
                <a:gd name="f8" fmla="val 7364"/>
                <a:gd name="f9" fmla="val 3301"/>
                <a:gd name="f10" fmla="val 7225"/>
                <a:gd name="f11" fmla="val 6171"/>
                <a:gd name="f12" fmla="val 4787"/>
                <a:gd name="f13" fmla="val 8393"/>
                <a:gd name="f14" fmla="val 1917"/>
                <a:gd name="f15" fmla="val 8253"/>
                <a:gd name="f16" fmla="val 1905"/>
                <a:gd name="f17" fmla="val 1270"/>
                <a:gd name="f18" fmla="val 8367"/>
                <a:gd name="f19" fmla="val 635"/>
                <a:gd name="f20" fmla="val 149188"/>
                <a:gd name="f21" fmla="val 43042"/>
                <a:gd name="f22" fmla="val 7110"/>
                <a:gd name="f23" fmla="+- 0 0 -90"/>
                <a:gd name="f24" fmla="*/ f3 1 149187"/>
                <a:gd name="f25" fmla="*/ f4 1 53326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49187"/>
                <a:gd name="f34" fmla="*/ f30 1 53326"/>
                <a:gd name="f35" fmla="*/ 7364 f31 1"/>
                <a:gd name="f36" fmla="*/ 3301 f30 1"/>
                <a:gd name="f37" fmla="*/ 1917 f31 1"/>
                <a:gd name="f38" fmla="*/ 8253 f30 1"/>
                <a:gd name="f39" fmla="*/ 1905 f31 1"/>
                <a:gd name="f40" fmla="*/ 0 f31 1"/>
                <a:gd name="f41" fmla="*/ 149188 f31 1"/>
                <a:gd name="f42" fmla="*/ 53326 f30 1"/>
                <a:gd name="f43" fmla="*/ 43042 f30 1"/>
                <a:gd name="f44" fmla="*/ 7110 f31 1"/>
                <a:gd name="f45" fmla="*/ 0 f30 1"/>
                <a:gd name="f46" fmla="+- f32 0 f1"/>
                <a:gd name="f47" fmla="*/ f35 1 149187"/>
                <a:gd name="f48" fmla="*/ f36 1 53326"/>
                <a:gd name="f49" fmla="*/ f37 1 149187"/>
                <a:gd name="f50" fmla="*/ f38 1 53326"/>
                <a:gd name="f51" fmla="*/ f39 1 149187"/>
                <a:gd name="f52" fmla="*/ f40 1 149187"/>
                <a:gd name="f53" fmla="*/ f41 1 149187"/>
                <a:gd name="f54" fmla="*/ f42 1 53326"/>
                <a:gd name="f55" fmla="*/ f43 1 53326"/>
                <a:gd name="f56" fmla="*/ f44 1 149187"/>
                <a:gd name="f57" fmla="*/ f45 1 53326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4"/>
                <a:gd name="f66" fmla="*/ f51 1 f33"/>
                <a:gd name="f67" fmla="*/ f52 1 f33"/>
                <a:gd name="f68" fmla="*/ f53 1 f33"/>
                <a:gd name="f69" fmla="*/ f54 1 f34"/>
                <a:gd name="f70" fmla="*/ f55 1 f34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5 1"/>
                <a:gd name="f81" fmla="*/ f66 f24 1"/>
                <a:gd name="f82" fmla="*/ f67 f24 1"/>
                <a:gd name="f83" fmla="*/ f68 f24 1"/>
                <a:gd name="f84" fmla="*/ f69 f25 1"/>
                <a:gd name="f85" fmla="*/ f70 f25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81" y="f80"/>
                </a:cxn>
                <a:cxn ang="f46">
                  <a:pos x="f82" y="f80"/>
                </a:cxn>
                <a:cxn ang="f46">
                  <a:pos x="f82" y="f80"/>
                </a:cxn>
                <a:cxn ang="f46">
                  <a:pos x="f83" y="f84"/>
                </a:cxn>
                <a:cxn ang="f46">
                  <a:pos x="f83" y="f85"/>
                </a:cxn>
                <a:cxn ang="f46">
                  <a:pos x="f86" y="f87"/>
                </a:cxn>
              </a:cxnLst>
              <a:rect l="f73" t="f76" r="f74" b="f75"/>
              <a:pathLst>
                <a:path w="149187" h="5332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6" y="f15"/>
                    <a:pt x="f16" y="f15"/>
                  </a:cubicBezTo>
                  <a:cubicBezTo>
                    <a:pt x="f17" y="f18"/>
                    <a:pt x="f19" y="f18"/>
                    <a:pt x="f5" y="f15"/>
                  </a:cubicBezTo>
                  <a:lnTo>
                    <a:pt x="f5" y="f15"/>
                  </a:lnTo>
                  <a:lnTo>
                    <a:pt x="f20" y="f7"/>
                  </a:lnTo>
                  <a:lnTo>
                    <a:pt x="f20" y="f21"/>
                  </a:lnTo>
                  <a:lnTo>
                    <a:pt x="f22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7" name="Freeform: Shape 251">
              <a:extLst>
                <a:ext uri="{FF2B5EF4-FFF2-40B4-BE49-F238E27FC236}">
                  <a16:creationId xmlns:a16="http://schemas.microsoft.com/office/drawing/2014/main" id="{F6C50009-0AF3-0292-0D31-F5C735A562C5}"/>
                </a:ext>
              </a:extLst>
            </p:cNvPr>
            <p:cNvSpPr/>
            <p:nvPr/>
          </p:nvSpPr>
          <p:spPr>
            <a:xfrm>
              <a:off x="12034683" y="1225360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8" name="Freeform: Shape 252">
              <a:extLst>
                <a:ext uri="{FF2B5EF4-FFF2-40B4-BE49-F238E27FC236}">
                  <a16:creationId xmlns:a16="http://schemas.microsoft.com/office/drawing/2014/main" id="{7182309C-874C-C770-AE4B-24677A3248B5}"/>
                </a:ext>
              </a:extLst>
            </p:cNvPr>
            <p:cNvSpPr/>
            <p:nvPr/>
          </p:nvSpPr>
          <p:spPr>
            <a:xfrm>
              <a:off x="12033412" y="122700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49" name="Freeform: Shape 253">
              <a:extLst>
                <a:ext uri="{FF2B5EF4-FFF2-40B4-BE49-F238E27FC236}">
                  <a16:creationId xmlns:a16="http://schemas.microsoft.com/office/drawing/2014/main" id="{D61052E9-7BC3-771F-97FA-6AE5ADABFDB2}"/>
                </a:ext>
              </a:extLst>
            </p:cNvPr>
            <p:cNvSpPr/>
            <p:nvPr/>
          </p:nvSpPr>
          <p:spPr>
            <a:xfrm>
              <a:off x="12034729" y="1230306"/>
              <a:ext cx="9098" cy="1062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00"/>
                <a:gd name="f7" fmla="val 106230"/>
                <a:gd name="f8" fmla="val 102843"/>
                <a:gd name="f9" fmla="val 5460"/>
                <a:gd name="f10" fmla="val 1990"/>
                <a:gd name="f11" fmla="val 3301"/>
                <a:gd name="f12" fmla="val 1101"/>
                <a:gd name="f13" fmla="val 85"/>
                <a:gd name="f14" fmla="val 2666"/>
                <a:gd name="f15" fmla="val 22"/>
                <a:gd name="f16" fmla="val 2373"/>
                <a:gd name="f17" fmla="val 2071"/>
                <a:gd name="f18" fmla="val 1778"/>
                <a:gd name="f19" fmla="val 73"/>
                <a:gd name="f20" fmla="val 1482"/>
                <a:gd name="f21" fmla="val 1185"/>
                <a:gd name="f22" fmla="val 889"/>
                <a:gd name="f23" fmla="val 595"/>
                <a:gd name="f24" fmla="val 293"/>
                <a:gd name="f25" fmla="val 47"/>
                <a:gd name="f26" fmla="val 103186"/>
                <a:gd name="f27" fmla="val 103516"/>
                <a:gd name="f28" fmla="val 103859"/>
                <a:gd name="f29" fmla="val -28"/>
                <a:gd name="f30" fmla="val 104100"/>
                <a:gd name="f31" fmla="val 104380"/>
                <a:gd name="f32" fmla="val 104621"/>
                <a:gd name="f33" fmla="val 105383"/>
                <a:gd name="f34" fmla="val 720"/>
                <a:gd name="f35" fmla="val 106144"/>
                <a:gd name="f36" fmla="val 2498"/>
                <a:gd name="f37" fmla="val 3133"/>
                <a:gd name="f38" fmla="val 106259"/>
                <a:gd name="f39" fmla="val 3768"/>
                <a:gd name="f40" fmla="val 4403"/>
                <a:gd name="f41" fmla="val 6485"/>
                <a:gd name="f42" fmla="val 106081"/>
                <a:gd name="f43" fmla="val 8339"/>
                <a:gd name="f44" fmla="val 104786"/>
                <a:gd name="f45" fmla="+- 0 0 -90"/>
                <a:gd name="f46" fmla="*/ f3 1 9100"/>
                <a:gd name="f47" fmla="*/ f4 1 106230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9100"/>
                <a:gd name="f56" fmla="*/ f52 1 106230"/>
                <a:gd name="f57" fmla="*/ 9100 f53 1"/>
                <a:gd name="f58" fmla="*/ 102843 f52 1"/>
                <a:gd name="f59" fmla="*/ 5460 f52 1"/>
                <a:gd name="f60" fmla="*/ 1990 f53 1"/>
                <a:gd name="f61" fmla="*/ 3301 f52 1"/>
                <a:gd name="f62" fmla="*/ 1101 f53 1"/>
                <a:gd name="f63" fmla="*/ 85 f53 1"/>
                <a:gd name="f64" fmla="*/ 2666 f52 1"/>
                <a:gd name="f65" fmla="*/ 1778 f52 1"/>
                <a:gd name="f66" fmla="*/ 889 f52 1"/>
                <a:gd name="f67" fmla="*/ 0 f52 1"/>
                <a:gd name="f68" fmla="*/ 103859 f52 1"/>
                <a:gd name="f69" fmla="*/ 104621 f52 1"/>
                <a:gd name="f70" fmla="*/ 105383 f52 1"/>
                <a:gd name="f71" fmla="*/ 720 f53 1"/>
                <a:gd name="f72" fmla="*/ 106144 f52 1"/>
                <a:gd name="f73" fmla="*/ 1482 f53 1"/>
                <a:gd name="f74" fmla="*/ 2498 f53 1"/>
                <a:gd name="f75" fmla="*/ 4403 f53 1"/>
                <a:gd name="f76" fmla="+- f54 0 f1"/>
                <a:gd name="f77" fmla="*/ f57 1 9100"/>
                <a:gd name="f78" fmla="*/ f58 1 106230"/>
                <a:gd name="f79" fmla="*/ f59 1 106230"/>
                <a:gd name="f80" fmla="*/ f60 1 9100"/>
                <a:gd name="f81" fmla="*/ f61 1 106230"/>
                <a:gd name="f82" fmla="*/ f62 1 9100"/>
                <a:gd name="f83" fmla="*/ f63 1 9100"/>
                <a:gd name="f84" fmla="*/ f64 1 106230"/>
                <a:gd name="f85" fmla="*/ f65 1 106230"/>
                <a:gd name="f86" fmla="*/ f66 1 106230"/>
                <a:gd name="f87" fmla="*/ f67 1 106230"/>
                <a:gd name="f88" fmla="*/ f68 1 106230"/>
                <a:gd name="f89" fmla="*/ f69 1 106230"/>
                <a:gd name="f90" fmla="*/ f70 1 106230"/>
                <a:gd name="f91" fmla="*/ f71 1 9100"/>
                <a:gd name="f92" fmla="*/ f72 1 106230"/>
                <a:gd name="f93" fmla="*/ f73 1 9100"/>
                <a:gd name="f94" fmla="*/ f74 1 9100"/>
                <a:gd name="f95" fmla="*/ f75 1 9100"/>
                <a:gd name="f96" fmla="*/ f48 1 f55"/>
                <a:gd name="f97" fmla="*/ f49 1 f55"/>
                <a:gd name="f98" fmla="*/ f48 1 f56"/>
                <a:gd name="f99" fmla="*/ f50 1 f56"/>
                <a:gd name="f100" fmla="*/ f77 1 f55"/>
                <a:gd name="f101" fmla="*/ f78 1 f56"/>
                <a:gd name="f102" fmla="*/ f79 1 f56"/>
                <a:gd name="f103" fmla="*/ f80 1 f55"/>
                <a:gd name="f104" fmla="*/ f81 1 f56"/>
                <a:gd name="f105" fmla="*/ f82 1 f55"/>
                <a:gd name="f106" fmla="*/ f83 1 f55"/>
                <a:gd name="f107" fmla="*/ f84 1 f56"/>
                <a:gd name="f108" fmla="*/ f85 1 f56"/>
                <a:gd name="f109" fmla="*/ f86 1 f56"/>
                <a:gd name="f110" fmla="*/ f87 1 f56"/>
                <a:gd name="f111" fmla="*/ f88 1 f56"/>
                <a:gd name="f112" fmla="*/ f89 1 f56"/>
                <a:gd name="f113" fmla="*/ f90 1 f56"/>
                <a:gd name="f114" fmla="*/ f91 1 f55"/>
                <a:gd name="f115" fmla="*/ f92 1 f56"/>
                <a:gd name="f116" fmla="*/ f93 1 f55"/>
                <a:gd name="f117" fmla="*/ f94 1 f55"/>
                <a:gd name="f118" fmla="*/ f95 1 f55"/>
                <a:gd name="f119" fmla="*/ f96 f46 1"/>
                <a:gd name="f120" fmla="*/ f97 f46 1"/>
                <a:gd name="f121" fmla="*/ f99 f47 1"/>
                <a:gd name="f122" fmla="*/ f98 f47 1"/>
                <a:gd name="f123" fmla="*/ f100 f46 1"/>
                <a:gd name="f124" fmla="*/ f101 f47 1"/>
                <a:gd name="f125" fmla="*/ f102 f47 1"/>
                <a:gd name="f126" fmla="*/ f103 f46 1"/>
                <a:gd name="f127" fmla="*/ f104 f47 1"/>
                <a:gd name="f128" fmla="*/ f105 f46 1"/>
                <a:gd name="f129" fmla="*/ f106 f46 1"/>
                <a:gd name="f130" fmla="*/ f107 f47 1"/>
                <a:gd name="f131" fmla="*/ f108 f47 1"/>
                <a:gd name="f132" fmla="*/ f109 f47 1"/>
                <a:gd name="f133" fmla="*/ f110 f47 1"/>
                <a:gd name="f134" fmla="*/ f111 f47 1"/>
                <a:gd name="f135" fmla="*/ f112 f47 1"/>
                <a:gd name="f136" fmla="*/ f113 f47 1"/>
                <a:gd name="f137" fmla="*/ f114 f46 1"/>
                <a:gd name="f138" fmla="*/ f115 f47 1"/>
                <a:gd name="f139" fmla="*/ f116 f46 1"/>
                <a:gd name="f140" fmla="*/ f117 f46 1"/>
                <a:gd name="f141" fmla="*/ f118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3" y="f124"/>
                </a:cxn>
                <a:cxn ang="f76">
                  <a:pos x="f123" y="f125"/>
                </a:cxn>
                <a:cxn ang="f76">
                  <a:pos x="f126" y="f127"/>
                </a:cxn>
                <a:cxn ang="f76">
                  <a:pos x="f126" y="f127"/>
                </a:cxn>
                <a:cxn ang="f76">
                  <a:pos x="f128" y="f127"/>
                </a:cxn>
                <a:cxn ang="f76">
                  <a:pos x="f129" y="f130"/>
                </a:cxn>
                <a:cxn ang="f76">
                  <a:pos x="f129" y="f130"/>
                </a:cxn>
                <a:cxn ang="f76">
                  <a:pos x="f129" y="f130"/>
                </a:cxn>
                <a:cxn ang="f76">
                  <a:pos x="f129" y="f131"/>
                </a:cxn>
                <a:cxn ang="f76">
                  <a:pos x="f129" y="f132"/>
                </a:cxn>
                <a:cxn ang="f76">
                  <a:pos x="f129" y="f133"/>
                </a:cxn>
                <a:cxn ang="f76">
                  <a:pos x="f129" y="f133"/>
                </a:cxn>
                <a:cxn ang="f76">
                  <a:pos x="f129" y="f133"/>
                </a:cxn>
                <a:cxn ang="f76">
                  <a:pos x="f129" y="f124"/>
                </a:cxn>
                <a:cxn ang="f76">
                  <a:pos x="f129" y="f134"/>
                </a:cxn>
                <a:cxn ang="f76">
                  <a:pos x="f129" y="f135"/>
                </a:cxn>
                <a:cxn ang="f76">
                  <a:pos x="f129" y="f136"/>
                </a:cxn>
                <a:cxn ang="f76">
                  <a:pos x="f137" y="f138"/>
                </a:cxn>
                <a:cxn ang="f76">
                  <a:pos x="f139" y="f138"/>
                </a:cxn>
                <a:cxn ang="f76">
                  <a:pos x="f140" y="f138"/>
                </a:cxn>
                <a:cxn ang="f76">
                  <a:pos x="f141" y="f138"/>
                </a:cxn>
                <a:cxn ang="f76">
                  <a:pos x="f123" y="f124"/>
                </a:cxn>
              </a:cxnLst>
              <a:rect l="f119" t="f122" r="f120" b="f121"/>
              <a:pathLst>
                <a:path w="9100" h="106230">
                  <a:moveTo>
                    <a:pt x="f6" y="f8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3" y="f14"/>
                    <a:pt x="f13" y="f14"/>
                    <a:pt x="f13" y="f14"/>
                  </a:cubicBezTo>
                  <a:cubicBezTo>
                    <a:pt x="f15" y="f16"/>
                    <a:pt x="f15" y="f17"/>
                    <a:pt x="f13" y="f18"/>
                  </a:cubicBezTo>
                  <a:cubicBezTo>
                    <a:pt x="f19" y="f20"/>
                    <a:pt x="f19" y="f21"/>
                    <a:pt x="f13" y="f22"/>
                  </a:cubicBezTo>
                  <a:cubicBezTo>
                    <a:pt x="f15" y="f23"/>
                    <a:pt x="f15" y="f24"/>
                    <a:pt x="f13" y="f5"/>
                  </a:cubicBezTo>
                  <a:lnTo>
                    <a:pt x="f13" y="f5"/>
                  </a:lnTo>
                  <a:lnTo>
                    <a:pt x="f13" y="f5"/>
                  </a:lnTo>
                  <a:lnTo>
                    <a:pt x="f13" y="f8"/>
                  </a:lnTo>
                  <a:cubicBezTo>
                    <a:pt x="f25" y="f26"/>
                    <a:pt x="f25" y="f27"/>
                    <a:pt x="f13" y="f28"/>
                  </a:cubicBezTo>
                  <a:cubicBezTo>
                    <a:pt x="f29" y="f30"/>
                    <a:pt x="f29" y="f31"/>
                    <a:pt x="f13" y="f32"/>
                  </a:cubicBezTo>
                  <a:cubicBezTo>
                    <a:pt x="f13" y="f32"/>
                    <a:pt x="f13" y="f32"/>
                    <a:pt x="f13" y="f33"/>
                  </a:cubicBezTo>
                  <a:lnTo>
                    <a:pt x="f34" y="f35"/>
                  </a:lnTo>
                  <a:lnTo>
                    <a:pt x="f20" y="f35"/>
                  </a:lnTo>
                  <a:lnTo>
                    <a:pt x="f36" y="f35"/>
                  </a:lnTo>
                  <a:cubicBezTo>
                    <a:pt x="f37" y="f38"/>
                    <a:pt x="f39" y="f38"/>
                    <a:pt x="f40" y="f35"/>
                  </a:cubicBezTo>
                  <a:cubicBezTo>
                    <a:pt x="f41" y="f42"/>
                    <a:pt x="f43" y="f44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0" name="Freeform: Shape 254">
              <a:extLst>
                <a:ext uri="{FF2B5EF4-FFF2-40B4-BE49-F238E27FC236}">
                  <a16:creationId xmlns:a16="http://schemas.microsoft.com/office/drawing/2014/main" id="{F1C402AF-C896-FF50-F090-81902CA9E9EC}"/>
                </a:ext>
              </a:extLst>
            </p:cNvPr>
            <p:cNvSpPr/>
            <p:nvPr/>
          </p:nvSpPr>
          <p:spPr>
            <a:xfrm>
              <a:off x="12034400" y="1225488"/>
              <a:ext cx="667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3"/>
                <a:gd name="f7" fmla="val 888"/>
                <a:gd name="f8" fmla="val 28"/>
                <a:gd name="f9" fmla="val 127"/>
                <a:gd name="f10" fmla="val -9"/>
                <a:gd name="f11" fmla="val 380"/>
                <a:gd name="f12" fmla="val 636"/>
                <a:gd name="f13" fmla="val 889"/>
                <a:gd name="f14" fmla="+- 0 0 -90"/>
                <a:gd name="f15" fmla="*/ f3 1 663"/>
                <a:gd name="f16" fmla="*/ f4 1 88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63"/>
                <a:gd name="f25" fmla="*/ f21 1 888"/>
                <a:gd name="f26" fmla="*/ 28 f22 1"/>
                <a:gd name="f27" fmla="*/ 127 f21 1"/>
                <a:gd name="f28" fmla="*/ 889 f21 1"/>
                <a:gd name="f29" fmla="*/ 663 f22 1"/>
                <a:gd name="f30" fmla="*/ 0 f21 1"/>
                <a:gd name="f31" fmla="+- f23 0 f1"/>
                <a:gd name="f32" fmla="*/ f26 1 663"/>
                <a:gd name="f33" fmla="*/ f27 1 888"/>
                <a:gd name="f34" fmla="*/ f28 1 888"/>
                <a:gd name="f35" fmla="*/ f29 1 663"/>
                <a:gd name="f36" fmla="*/ f30 1 888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</a:cxnLst>
              <a:rect l="f46" t="f49" r="f47" b="f48"/>
              <a:pathLst>
                <a:path w="663" h="88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1" name="Freeform: Shape 255">
              <a:extLst>
                <a:ext uri="{FF2B5EF4-FFF2-40B4-BE49-F238E27FC236}">
                  <a16:creationId xmlns:a16="http://schemas.microsoft.com/office/drawing/2014/main" id="{05419EE7-D4D3-7A9A-3025-8A5B5C3EEF9A}"/>
                </a:ext>
              </a:extLst>
            </p:cNvPr>
            <p:cNvSpPr/>
            <p:nvPr/>
          </p:nvSpPr>
          <p:spPr>
            <a:xfrm>
              <a:off x="12033247" y="1226374"/>
              <a:ext cx="36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"/>
                <a:gd name="f7" fmla="val 888"/>
                <a:gd name="f8" fmla="val 38"/>
                <a:gd name="f9" fmla="val 889"/>
                <a:gd name="f10" fmla="val -13"/>
                <a:gd name="f11" fmla="val 596"/>
                <a:gd name="f12" fmla="val 293"/>
                <a:gd name="f13" fmla="+- 0 0 -90"/>
                <a:gd name="f14" fmla="*/ f3 1 37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7"/>
                <a:gd name="f24" fmla="*/ f20 1 888"/>
                <a:gd name="f25" fmla="*/ 38 f21 1"/>
                <a:gd name="f26" fmla="*/ 889 f20 1"/>
                <a:gd name="f27" fmla="*/ 0 f20 1"/>
                <a:gd name="f28" fmla="+- f22 0 f1"/>
                <a:gd name="f29" fmla="*/ f25 1 37"/>
                <a:gd name="f30" fmla="*/ f26 1 888"/>
                <a:gd name="f31" fmla="*/ f27 1 888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</a:cxnLst>
              <a:rect l="f39" t="f42" r="f40" b="f41"/>
              <a:pathLst>
                <a:path w="37" h="88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2" name="Freeform: Shape 256">
              <a:extLst>
                <a:ext uri="{FF2B5EF4-FFF2-40B4-BE49-F238E27FC236}">
                  <a16:creationId xmlns:a16="http://schemas.microsoft.com/office/drawing/2014/main" id="{505A2001-BC1F-FD52-E069-547E49864F1B}"/>
                </a:ext>
              </a:extLst>
            </p:cNvPr>
            <p:cNvSpPr/>
            <p:nvPr/>
          </p:nvSpPr>
          <p:spPr>
            <a:xfrm>
              <a:off x="12036466" y="1227005"/>
              <a:ext cx="149184" cy="519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9187"/>
                <a:gd name="f7" fmla="val 51929"/>
                <a:gd name="f8" fmla="val 5460"/>
                <a:gd name="f9" fmla="val 5587"/>
                <a:gd name="f10" fmla="val 4469"/>
                <a:gd name="f11" fmla="val 6430"/>
                <a:gd name="f12" fmla="val 3200"/>
                <a:gd name="f13" fmla="val 6880"/>
                <a:gd name="f14" fmla="val 1905"/>
                <a:gd name="f15" fmla="val 6856"/>
                <a:gd name="f16" fmla="val 1270"/>
                <a:gd name="f17" fmla="val 6977"/>
                <a:gd name="f18" fmla="val 622"/>
                <a:gd name="f19" fmla="val 7110"/>
                <a:gd name="f20" fmla="val 9015"/>
                <a:gd name="f21" fmla="val 149188"/>
                <a:gd name="f22" fmla="val 51930"/>
                <a:gd name="f23" fmla="val 41391"/>
                <a:gd name="f24" fmla="val 12824"/>
                <a:gd name="f25" fmla="+- 0 0 -90"/>
                <a:gd name="f26" fmla="*/ f3 1 149187"/>
                <a:gd name="f27" fmla="*/ f4 1 51929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49187"/>
                <a:gd name="f36" fmla="*/ f32 1 51929"/>
                <a:gd name="f37" fmla="*/ 5460 f33 1"/>
                <a:gd name="f38" fmla="*/ 5587 f32 1"/>
                <a:gd name="f39" fmla="*/ 1905 f33 1"/>
                <a:gd name="f40" fmla="*/ 6856 f32 1"/>
                <a:gd name="f41" fmla="*/ 0 f33 1"/>
                <a:gd name="f42" fmla="*/ 7110 f33 1"/>
                <a:gd name="f43" fmla="*/ 9015 f32 1"/>
                <a:gd name="f44" fmla="*/ 149188 f33 1"/>
                <a:gd name="f45" fmla="*/ 51930 f32 1"/>
                <a:gd name="f46" fmla="*/ 41391 f32 1"/>
                <a:gd name="f47" fmla="*/ 12824 f33 1"/>
                <a:gd name="f48" fmla="*/ 0 f32 1"/>
                <a:gd name="f49" fmla="+- f34 0 f1"/>
                <a:gd name="f50" fmla="*/ f37 1 149187"/>
                <a:gd name="f51" fmla="*/ f38 1 51929"/>
                <a:gd name="f52" fmla="*/ f39 1 149187"/>
                <a:gd name="f53" fmla="*/ f40 1 51929"/>
                <a:gd name="f54" fmla="*/ f41 1 149187"/>
                <a:gd name="f55" fmla="*/ f42 1 149187"/>
                <a:gd name="f56" fmla="*/ f43 1 51929"/>
                <a:gd name="f57" fmla="*/ f44 1 149187"/>
                <a:gd name="f58" fmla="*/ f45 1 51929"/>
                <a:gd name="f59" fmla="*/ f46 1 51929"/>
                <a:gd name="f60" fmla="*/ f47 1 149187"/>
                <a:gd name="f61" fmla="*/ f48 1 51929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5"/>
                <a:gd name="f69" fmla="*/ f53 1 f36"/>
                <a:gd name="f70" fmla="*/ f54 1 f35"/>
                <a:gd name="f71" fmla="*/ f55 1 f35"/>
                <a:gd name="f72" fmla="*/ f56 1 f36"/>
                <a:gd name="f73" fmla="*/ f57 1 f35"/>
                <a:gd name="f74" fmla="*/ f58 1 f36"/>
                <a:gd name="f75" fmla="*/ f59 1 f36"/>
                <a:gd name="f76" fmla="*/ f60 1 f35"/>
                <a:gd name="f77" fmla="*/ f61 1 f36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6 1"/>
                <a:gd name="f85" fmla="*/ f69 f27 1"/>
                <a:gd name="f86" fmla="*/ f70 f26 1"/>
                <a:gd name="f87" fmla="*/ f71 f26 1"/>
                <a:gd name="f88" fmla="*/ f72 f27 1"/>
                <a:gd name="f89" fmla="*/ f73 f26 1"/>
                <a:gd name="f90" fmla="*/ f74 f27 1"/>
                <a:gd name="f91" fmla="*/ f75 f27 1"/>
                <a:gd name="f92" fmla="*/ f76 f26 1"/>
                <a:gd name="f93" fmla="*/ f77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6" y="f85"/>
                </a:cxn>
                <a:cxn ang="f49">
                  <a:pos x="f86" y="f85"/>
                </a:cxn>
                <a:cxn ang="f49">
                  <a:pos x="f87" y="f88"/>
                </a:cxn>
                <a:cxn ang="f49">
                  <a:pos x="f89" y="f90"/>
                </a:cxn>
                <a:cxn ang="f49">
                  <a:pos x="f89" y="f91"/>
                </a:cxn>
                <a:cxn ang="f49">
                  <a:pos x="f92" y="f93"/>
                </a:cxn>
              </a:cxnLst>
              <a:rect l="f78" t="f81" r="f79" b="f80"/>
              <a:pathLst>
                <a:path w="149187" h="5192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5" y="f15"/>
                  </a:cubicBezTo>
                  <a:lnTo>
                    <a:pt x="f5" y="f15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1" y="f23"/>
                  </a:lnTo>
                  <a:lnTo>
                    <a:pt x="f24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3" name="Freeform: Shape 257">
              <a:extLst>
                <a:ext uri="{FF2B5EF4-FFF2-40B4-BE49-F238E27FC236}">
                  <a16:creationId xmlns:a16="http://schemas.microsoft.com/office/drawing/2014/main" id="{BA40A907-666E-9B78-7635-E0D3D8493175}"/>
                </a:ext>
              </a:extLst>
            </p:cNvPr>
            <p:cNvSpPr/>
            <p:nvPr/>
          </p:nvSpPr>
          <p:spPr>
            <a:xfrm>
              <a:off x="12032269" y="1144097"/>
              <a:ext cx="104113" cy="883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117"/>
                <a:gd name="f7" fmla="val 88332"/>
                <a:gd name="f8" fmla="val 892"/>
                <a:gd name="f9" fmla="val 85830"/>
                <a:gd name="f10" fmla="val 880"/>
                <a:gd name="f11" fmla="val 86126"/>
                <a:gd name="f12" fmla="val 86423"/>
                <a:gd name="f13" fmla="val 86719"/>
                <a:gd name="f14" fmla="val 829"/>
                <a:gd name="f15" fmla="val 87012"/>
                <a:gd name="f16" fmla="val 87314"/>
                <a:gd name="f17" fmla="val 87607"/>
                <a:gd name="f18" fmla="val 1908"/>
                <a:gd name="f19" fmla="val 88242"/>
                <a:gd name="f20" fmla="val 2797"/>
                <a:gd name="f21" fmla="val 3432"/>
                <a:gd name="f22" fmla="val 88363"/>
                <a:gd name="f23" fmla="val 4067"/>
                <a:gd name="f24" fmla="val 4702"/>
                <a:gd name="f25" fmla="val 5997"/>
                <a:gd name="f26" fmla="val 88266"/>
                <a:gd name="f27" fmla="val 7266"/>
                <a:gd name="f28" fmla="val 87815"/>
                <a:gd name="f29" fmla="val 8257"/>
                <a:gd name="f30" fmla="val 86972"/>
                <a:gd name="f31" fmla="val 15240"/>
                <a:gd name="f32" fmla="val 81386"/>
                <a:gd name="f33" fmla="val 104118"/>
                <a:gd name="f34" fmla="val 9523"/>
                <a:gd name="f35" fmla="val 101071"/>
                <a:gd name="f36" fmla="val 8507"/>
                <a:gd name="f37" fmla="val 98544"/>
                <a:gd name="f38" fmla="val 7943"/>
                <a:gd name="f39" fmla="val 96944"/>
                <a:gd name="f40" fmla="val 5433"/>
                <a:gd name="f41" fmla="val 97503"/>
                <a:gd name="f42" fmla="val 2900"/>
                <a:gd name="f43" fmla="val 97541"/>
                <a:gd name="f44" fmla="val 2735"/>
                <a:gd name="f45" fmla="val 97592"/>
                <a:gd name="f46" fmla="val 2572"/>
                <a:gd name="f47" fmla="val 97642"/>
                <a:gd name="f48" fmla="val 2412"/>
                <a:gd name="f49" fmla="val 97986"/>
                <a:gd name="f50" fmla="val 1381"/>
                <a:gd name="f51" fmla="val 98722"/>
                <a:gd name="f52" fmla="val 519"/>
                <a:gd name="f53" fmla="val 99674"/>
                <a:gd name="f54" fmla="val 2163"/>
                <a:gd name="f55" fmla="val 79481"/>
                <a:gd name="f56" fmla="val 1528"/>
                <a:gd name="f57" fmla="val 80370"/>
                <a:gd name="f58" fmla="val 1477"/>
                <a:gd name="f59" fmla="val 80663"/>
                <a:gd name="f60" fmla="val 80966"/>
                <a:gd name="f61" fmla="val 81259"/>
                <a:gd name="f62" fmla="val 82021"/>
                <a:gd name="f63" fmla="val 385"/>
                <a:gd name="f64" fmla="val 82371"/>
                <a:gd name="f65" fmla="val -250"/>
                <a:gd name="f66" fmla="val 83579"/>
                <a:gd name="f67" fmla="val 93"/>
                <a:gd name="f68" fmla="val 84719"/>
                <a:gd name="f69" fmla="val 232"/>
                <a:gd name="f70" fmla="val 85164"/>
                <a:gd name="f71" fmla="val 512"/>
                <a:gd name="f72" fmla="val 85555"/>
                <a:gd name="f73" fmla="+- 0 0 -90"/>
                <a:gd name="f74" fmla="*/ f3 1 104117"/>
                <a:gd name="f75" fmla="*/ f4 1 88332"/>
                <a:gd name="f76" fmla="val f5"/>
                <a:gd name="f77" fmla="val f6"/>
                <a:gd name="f78" fmla="val f7"/>
                <a:gd name="f79" fmla="*/ f73 f0 1"/>
                <a:gd name="f80" fmla="+- f78 0 f76"/>
                <a:gd name="f81" fmla="+- f77 0 f76"/>
                <a:gd name="f82" fmla="*/ f79 1 f2"/>
                <a:gd name="f83" fmla="*/ f81 1 104117"/>
                <a:gd name="f84" fmla="*/ f80 1 88332"/>
                <a:gd name="f85" fmla="*/ 892 f81 1"/>
                <a:gd name="f86" fmla="*/ 85830 f80 1"/>
                <a:gd name="f87" fmla="*/ 86719 f80 1"/>
                <a:gd name="f88" fmla="*/ 87607 f80 1"/>
                <a:gd name="f89" fmla="*/ 1908 f81 1"/>
                <a:gd name="f90" fmla="*/ 88242 f80 1"/>
                <a:gd name="f91" fmla="*/ 2797 f81 1"/>
                <a:gd name="f92" fmla="*/ 4702 f81 1"/>
                <a:gd name="f93" fmla="*/ 8257 f81 1"/>
                <a:gd name="f94" fmla="*/ 86972 f80 1"/>
                <a:gd name="f95" fmla="*/ 15240 f81 1"/>
                <a:gd name="f96" fmla="*/ 81386 f80 1"/>
                <a:gd name="f97" fmla="*/ 104118 f81 1"/>
                <a:gd name="f98" fmla="*/ 9523 f80 1"/>
                <a:gd name="f99" fmla="*/ 101071 f81 1"/>
                <a:gd name="f100" fmla="*/ 8507 f80 1"/>
                <a:gd name="f101" fmla="*/ 97503 f81 1"/>
                <a:gd name="f102" fmla="*/ 2900 f80 1"/>
                <a:gd name="f103" fmla="*/ 97642 f81 1"/>
                <a:gd name="f104" fmla="*/ 2412 f80 1"/>
                <a:gd name="f105" fmla="*/ 99674 f81 1"/>
                <a:gd name="f106" fmla="*/ 0 f80 1"/>
                <a:gd name="f107" fmla="*/ 2163 f81 1"/>
                <a:gd name="f108" fmla="*/ 79481 f80 1"/>
                <a:gd name="f109" fmla="*/ 1528 f81 1"/>
                <a:gd name="f110" fmla="*/ 80370 f80 1"/>
                <a:gd name="f111" fmla="*/ 81259 f80 1"/>
                <a:gd name="f112" fmla="*/ 82021 f80 1"/>
                <a:gd name="f113" fmla="*/ 93 f81 1"/>
                <a:gd name="f114" fmla="*/ 84719 f80 1"/>
                <a:gd name="f115" fmla="+- f82 0 f1"/>
                <a:gd name="f116" fmla="*/ f85 1 104117"/>
                <a:gd name="f117" fmla="*/ f86 1 88332"/>
                <a:gd name="f118" fmla="*/ f87 1 88332"/>
                <a:gd name="f119" fmla="*/ f88 1 88332"/>
                <a:gd name="f120" fmla="*/ f89 1 104117"/>
                <a:gd name="f121" fmla="*/ f90 1 88332"/>
                <a:gd name="f122" fmla="*/ f91 1 104117"/>
                <a:gd name="f123" fmla="*/ f92 1 104117"/>
                <a:gd name="f124" fmla="*/ f93 1 104117"/>
                <a:gd name="f125" fmla="*/ f94 1 88332"/>
                <a:gd name="f126" fmla="*/ f95 1 104117"/>
                <a:gd name="f127" fmla="*/ f96 1 88332"/>
                <a:gd name="f128" fmla="*/ f97 1 104117"/>
                <a:gd name="f129" fmla="*/ f98 1 88332"/>
                <a:gd name="f130" fmla="*/ f99 1 104117"/>
                <a:gd name="f131" fmla="*/ f100 1 88332"/>
                <a:gd name="f132" fmla="*/ f101 1 104117"/>
                <a:gd name="f133" fmla="*/ f102 1 88332"/>
                <a:gd name="f134" fmla="*/ f103 1 104117"/>
                <a:gd name="f135" fmla="*/ f104 1 88332"/>
                <a:gd name="f136" fmla="*/ f105 1 104117"/>
                <a:gd name="f137" fmla="*/ f106 1 88332"/>
                <a:gd name="f138" fmla="*/ f107 1 104117"/>
                <a:gd name="f139" fmla="*/ f108 1 88332"/>
                <a:gd name="f140" fmla="*/ f109 1 104117"/>
                <a:gd name="f141" fmla="*/ f110 1 88332"/>
                <a:gd name="f142" fmla="*/ f111 1 88332"/>
                <a:gd name="f143" fmla="*/ f112 1 88332"/>
                <a:gd name="f144" fmla="*/ f113 1 104117"/>
                <a:gd name="f145" fmla="*/ f114 1 88332"/>
                <a:gd name="f146" fmla="*/ f76 1 f83"/>
                <a:gd name="f147" fmla="*/ f77 1 f83"/>
                <a:gd name="f148" fmla="*/ f76 1 f84"/>
                <a:gd name="f149" fmla="*/ f78 1 f84"/>
                <a:gd name="f150" fmla="*/ f116 1 f83"/>
                <a:gd name="f151" fmla="*/ f117 1 f84"/>
                <a:gd name="f152" fmla="*/ f118 1 f84"/>
                <a:gd name="f153" fmla="*/ f119 1 f84"/>
                <a:gd name="f154" fmla="*/ f120 1 f83"/>
                <a:gd name="f155" fmla="*/ f121 1 f84"/>
                <a:gd name="f156" fmla="*/ f122 1 f83"/>
                <a:gd name="f157" fmla="*/ f123 1 f83"/>
                <a:gd name="f158" fmla="*/ f124 1 f83"/>
                <a:gd name="f159" fmla="*/ f125 1 f84"/>
                <a:gd name="f160" fmla="*/ f126 1 f83"/>
                <a:gd name="f161" fmla="*/ f127 1 f84"/>
                <a:gd name="f162" fmla="*/ f128 1 f83"/>
                <a:gd name="f163" fmla="*/ f129 1 f84"/>
                <a:gd name="f164" fmla="*/ f130 1 f83"/>
                <a:gd name="f165" fmla="*/ f131 1 f84"/>
                <a:gd name="f166" fmla="*/ f132 1 f83"/>
                <a:gd name="f167" fmla="*/ f133 1 f84"/>
                <a:gd name="f168" fmla="*/ f134 1 f83"/>
                <a:gd name="f169" fmla="*/ f135 1 f84"/>
                <a:gd name="f170" fmla="*/ f136 1 f83"/>
                <a:gd name="f171" fmla="*/ f137 1 f84"/>
                <a:gd name="f172" fmla="*/ f138 1 f83"/>
                <a:gd name="f173" fmla="*/ f139 1 f84"/>
                <a:gd name="f174" fmla="*/ f140 1 f83"/>
                <a:gd name="f175" fmla="*/ f141 1 f84"/>
                <a:gd name="f176" fmla="*/ f142 1 f84"/>
                <a:gd name="f177" fmla="*/ f143 1 f84"/>
                <a:gd name="f178" fmla="*/ f144 1 f83"/>
                <a:gd name="f179" fmla="*/ f145 1 f84"/>
                <a:gd name="f180" fmla="*/ f146 f74 1"/>
                <a:gd name="f181" fmla="*/ f147 f74 1"/>
                <a:gd name="f182" fmla="*/ f149 f75 1"/>
                <a:gd name="f183" fmla="*/ f148 f75 1"/>
                <a:gd name="f184" fmla="*/ f150 f74 1"/>
                <a:gd name="f185" fmla="*/ f151 f75 1"/>
                <a:gd name="f186" fmla="*/ f152 f75 1"/>
                <a:gd name="f187" fmla="*/ f153 f75 1"/>
                <a:gd name="f188" fmla="*/ f154 f74 1"/>
                <a:gd name="f189" fmla="*/ f155 f75 1"/>
                <a:gd name="f190" fmla="*/ f156 f74 1"/>
                <a:gd name="f191" fmla="*/ f157 f74 1"/>
                <a:gd name="f192" fmla="*/ f158 f74 1"/>
                <a:gd name="f193" fmla="*/ f159 f75 1"/>
                <a:gd name="f194" fmla="*/ f160 f74 1"/>
                <a:gd name="f195" fmla="*/ f161 f75 1"/>
                <a:gd name="f196" fmla="*/ f162 f74 1"/>
                <a:gd name="f197" fmla="*/ f163 f75 1"/>
                <a:gd name="f198" fmla="*/ f164 f74 1"/>
                <a:gd name="f199" fmla="*/ f165 f75 1"/>
                <a:gd name="f200" fmla="*/ f166 f74 1"/>
                <a:gd name="f201" fmla="*/ f167 f75 1"/>
                <a:gd name="f202" fmla="*/ f168 f74 1"/>
                <a:gd name="f203" fmla="*/ f169 f75 1"/>
                <a:gd name="f204" fmla="*/ f170 f74 1"/>
                <a:gd name="f205" fmla="*/ f171 f75 1"/>
                <a:gd name="f206" fmla="*/ f172 f74 1"/>
                <a:gd name="f207" fmla="*/ f173 f75 1"/>
                <a:gd name="f208" fmla="*/ f174 f74 1"/>
                <a:gd name="f209" fmla="*/ f175 f75 1"/>
                <a:gd name="f210" fmla="*/ f176 f75 1"/>
                <a:gd name="f211" fmla="*/ f177 f75 1"/>
                <a:gd name="f212" fmla="*/ f178 f74 1"/>
                <a:gd name="f213" fmla="*/ f179 f7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5">
                  <a:pos x="f184" y="f185"/>
                </a:cxn>
                <a:cxn ang="f115">
                  <a:pos x="f184" y="f186"/>
                </a:cxn>
                <a:cxn ang="f115">
                  <a:pos x="f184" y="f187"/>
                </a:cxn>
                <a:cxn ang="f115">
                  <a:pos x="f184" y="f187"/>
                </a:cxn>
                <a:cxn ang="f115">
                  <a:pos x="f184" y="f187"/>
                </a:cxn>
                <a:cxn ang="f115">
                  <a:pos x="f188" y="f189"/>
                </a:cxn>
                <a:cxn ang="f115">
                  <a:pos x="f190" y="f189"/>
                </a:cxn>
                <a:cxn ang="f115">
                  <a:pos x="f191" y="f189"/>
                </a:cxn>
                <a:cxn ang="f115">
                  <a:pos x="f192" y="f193"/>
                </a:cxn>
                <a:cxn ang="f115">
                  <a:pos x="f194" y="f195"/>
                </a:cxn>
                <a:cxn ang="f115">
                  <a:pos x="f196" y="f197"/>
                </a:cxn>
                <a:cxn ang="f115">
                  <a:pos x="f198" y="f199"/>
                </a:cxn>
                <a:cxn ang="f115">
                  <a:pos x="f200" y="f201"/>
                </a:cxn>
                <a:cxn ang="f115">
                  <a:pos x="f202" y="f203"/>
                </a:cxn>
                <a:cxn ang="f115">
                  <a:pos x="f204" y="f205"/>
                </a:cxn>
                <a:cxn ang="f115">
                  <a:pos x="f204" y="f205"/>
                </a:cxn>
                <a:cxn ang="f115">
                  <a:pos x="f206" y="f207"/>
                </a:cxn>
                <a:cxn ang="f115">
                  <a:pos x="f206" y="f207"/>
                </a:cxn>
                <a:cxn ang="f115">
                  <a:pos x="f208" y="f209"/>
                </a:cxn>
                <a:cxn ang="f115">
                  <a:pos x="f208" y="f209"/>
                </a:cxn>
                <a:cxn ang="f115">
                  <a:pos x="f208" y="f209"/>
                </a:cxn>
                <a:cxn ang="f115">
                  <a:pos x="f208" y="f210"/>
                </a:cxn>
                <a:cxn ang="f115">
                  <a:pos x="f208" y="f211"/>
                </a:cxn>
                <a:cxn ang="f115">
                  <a:pos x="f208" y="f211"/>
                </a:cxn>
                <a:cxn ang="f115">
                  <a:pos x="f212" y="f213"/>
                </a:cxn>
                <a:cxn ang="f115">
                  <a:pos x="f184" y="f185"/>
                </a:cxn>
              </a:cxnLst>
              <a:rect l="f180" t="f183" r="f181" b="f182"/>
              <a:pathLst>
                <a:path w="104117" h="8833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8" y="f17"/>
                    <a:pt x="f8" y="f17"/>
                    <a:pt x="f8" y="f17"/>
                  </a:cubicBezTo>
                  <a:lnTo>
                    <a:pt x="f8" y="f17"/>
                  </a:lnTo>
                  <a:lnTo>
                    <a:pt x="f18" y="f19"/>
                  </a:lnTo>
                  <a:lnTo>
                    <a:pt x="f20" y="f19"/>
                  </a:lnTo>
                  <a:cubicBezTo>
                    <a:pt x="f21" y="f22"/>
                    <a:pt x="f23" y="f22"/>
                    <a:pt x="f24" y="f19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5"/>
                  </a:cubicBezTo>
                  <a:lnTo>
                    <a:pt x="f53" y="f5"/>
                  </a:lnTo>
                  <a:lnTo>
                    <a:pt x="f54" y="f55"/>
                  </a:lnTo>
                  <a:lnTo>
                    <a:pt x="f54" y="f55"/>
                  </a:lnTo>
                  <a:lnTo>
                    <a:pt x="f56" y="f57"/>
                  </a:lnTo>
                  <a:lnTo>
                    <a:pt x="f56" y="f57"/>
                  </a:lnTo>
                  <a:lnTo>
                    <a:pt x="f56" y="f57"/>
                  </a:lnTo>
                  <a:cubicBezTo>
                    <a:pt x="f58" y="f59"/>
                    <a:pt x="f58" y="f60"/>
                    <a:pt x="f56" y="f61"/>
                  </a:cubicBezTo>
                  <a:cubicBezTo>
                    <a:pt x="f56" y="f61"/>
                    <a:pt x="f56" y="f61"/>
                    <a:pt x="f56" y="f62"/>
                  </a:cubicBezTo>
                  <a:lnTo>
                    <a:pt x="f56" y="f62"/>
                  </a:lnTo>
                  <a:cubicBezTo>
                    <a:pt x="f63" y="f64"/>
                    <a:pt x="f65" y="f66"/>
                    <a:pt x="f67" y="f68"/>
                  </a:cubicBezTo>
                  <a:cubicBezTo>
                    <a:pt x="f69" y="f70"/>
                    <a:pt x="f71" y="f7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4" name="Freeform: Shape 258">
              <a:extLst>
                <a:ext uri="{FF2B5EF4-FFF2-40B4-BE49-F238E27FC236}">
                  <a16:creationId xmlns:a16="http://schemas.microsoft.com/office/drawing/2014/main" id="{F343ACAD-85E1-C738-5B66-D5CFBCF1A986}"/>
                </a:ext>
              </a:extLst>
            </p:cNvPr>
            <p:cNvSpPr/>
            <p:nvPr/>
          </p:nvSpPr>
          <p:spPr>
            <a:xfrm>
              <a:off x="12130549" y="1144737"/>
              <a:ext cx="55357" cy="241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356"/>
                <a:gd name="f7" fmla="val 24123"/>
                <a:gd name="f8" fmla="val 6347"/>
                <a:gd name="f9" fmla="val 3426"/>
                <a:gd name="f10" fmla="val 2284"/>
                <a:gd name="f11" fmla="val 1331"/>
                <a:gd name="f12" fmla="val 519"/>
                <a:gd name="f13" fmla="val 595"/>
                <a:gd name="f14" fmla="val 1381"/>
                <a:gd name="f15" fmla="val 252"/>
                <a:gd name="f16" fmla="val 2412"/>
                <a:gd name="f17" fmla="val -586"/>
                <a:gd name="f18" fmla="val 4869"/>
                <a:gd name="f19" fmla="val 735"/>
                <a:gd name="f20" fmla="val 7537"/>
                <a:gd name="f21" fmla="val 3197"/>
                <a:gd name="f22" fmla="val 8370"/>
                <a:gd name="f23" fmla="val 3350"/>
                <a:gd name="f24" fmla="val 8424"/>
                <a:gd name="f25" fmla="val 3515"/>
                <a:gd name="f26" fmla="val 8470"/>
                <a:gd name="f27" fmla="val 3680"/>
                <a:gd name="f28" fmla="val 8507"/>
                <a:gd name="f29" fmla="val 6727"/>
                <a:gd name="f30" fmla="val 9523"/>
                <a:gd name="f31" fmla="val 24124"/>
                <a:gd name="f32" fmla="val 13839"/>
                <a:gd name="f33" fmla="val 7616"/>
                <a:gd name="f34" fmla="val 127"/>
                <a:gd name="f35" fmla="+- 0 0 -90"/>
                <a:gd name="f36" fmla="*/ f3 1 55356"/>
                <a:gd name="f37" fmla="*/ f4 1 24123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55356"/>
                <a:gd name="f46" fmla="*/ f42 1 24123"/>
                <a:gd name="f47" fmla="*/ 6347 f43 1"/>
                <a:gd name="f48" fmla="*/ 0 f42 1"/>
                <a:gd name="f49" fmla="*/ 3426 f43 1"/>
                <a:gd name="f50" fmla="*/ 2284 f43 1"/>
                <a:gd name="f51" fmla="*/ 252 f43 1"/>
                <a:gd name="f52" fmla="*/ 2412 f42 1"/>
                <a:gd name="f53" fmla="*/ 3197 f43 1"/>
                <a:gd name="f54" fmla="*/ 8370 f42 1"/>
                <a:gd name="f55" fmla="*/ 3680 f43 1"/>
                <a:gd name="f56" fmla="*/ 8507 f42 1"/>
                <a:gd name="f57" fmla="*/ 6727 f43 1"/>
                <a:gd name="f58" fmla="*/ 9523 f42 1"/>
                <a:gd name="f59" fmla="*/ 55356 f43 1"/>
                <a:gd name="f60" fmla="*/ 24124 f42 1"/>
                <a:gd name="f61" fmla="*/ 13839 f42 1"/>
                <a:gd name="f62" fmla="*/ 7616 f43 1"/>
                <a:gd name="f63" fmla="*/ 127 f42 1"/>
                <a:gd name="f64" fmla="+- f44 0 f1"/>
                <a:gd name="f65" fmla="*/ f47 1 55356"/>
                <a:gd name="f66" fmla="*/ f48 1 24123"/>
                <a:gd name="f67" fmla="*/ f49 1 55356"/>
                <a:gd name="f68" fmla="*/ f50 1 55356"/>
                <a:gd name="f69" fmla="*/ f51 1 55356"/>
                <a:gd name="f70" fmla="*/ f52 1 24123"/>
                <a:gd name="f71" fmla="*/ f53 1 55356"/>
                <a:gd name="f72" fmla="*/ f54 1 24123"/>
                <a:gd name="f73" fmla="*/ f55 1 55356"/>
                <a:gd name="f74" fmla="*/ f56 1 24123"/>
                <a:gd name="f75" fmla="*/ f57 1 55356"/>
                <a:gd name="f76" fmla="*/ f58 1 24123"/>
                <a:gd name="f77" fmla="*/ f59 1 55356"/>
                <a:gd name="f78" fmla="*/ f60 1 24123"/>
                <a:gd name="f79" fmla="*/ f61 1 24123"/>
                <a:gd name="f80" fmla="*/ f62 1 55356"/>
                <a:gd name="f81" fmla="*/ f63 1 24123"/>
                <a:gd name="f82" fmla="*/ f38 1 f45"/>
                <a:gd name="f83" fmla="*/ f39 1 f45"/>
                <a:gd name="f84" fmla="*/ f38 1 f46"/>
                <a:gd name="f85" fmla="*/ f40 1 f46"/>
                <a:gd name="f86" fmla="*/ f65 1 f45"/>
                <a:gd name="f87" fmla="*/ f66 1 f46"/>
                <a:gd name="f88" fmla="*/ f67 1 f45"/>
                <a:gd name="f89" fmla="*/ f68 1 f45"/>
                <a:gd name="f90" fmla="*/ f69 1 f45"/>
                <a:gd name="f91" fmla="*/ f70 1 f46"/>
                <a:gd name="f92" fmla="*/ f71 1 f45"/>
                <a:gd name="f93" fmla="*/ f72 1 f46"/>
                <a:gd name="f94" fmla="*/ f73 1 f45"/>
                <a:gd name="f95" fmla="*/ f74 1 f46"/>
                <a:gd name="f96" fmla="*/ f75 1 f45"/>
                <a:gd name="f97" fmla="*/ f76 1 f46"/>
                <a:gd name="f98" fmla="*/ f77 1 f45"/>
                <a:gd name="f99" fmla="*/ f78 1 f46"/>
                <a:gd name="f100" fmla="*/ f79 1 f46"/>
                <a:gd name="f101" fmla="*/ f80 1 f45"/>
                <a:gd name="f102" fmla="*/ f81 1 f46"/>
                <a:gd name="f103" fmla="*/ f82 f36 1"/>
                <a:gd name="f104" fmla="*/ f83 f36 1"/>
                <a:gd name="f105" fmla="*/ f85 f37 1"/>
                <a:gd name="f106" fmla="*/ f84 f37 1"/>
                <a:gd name="f107" fmla="*/ f86 f36 1"/>
                <a:gd name="f108" fmla="*/ f87 f37 1"/>
                <a:gd name="f109" fmla="*/ f88 f36 1"/>
                <a:gd name="f110" fmla="*/ f89 f36 1"/>
                <a:gd name="f111" fmla="*/ f90 f36 1"/>
                <a:gd name="f112" fmla="*/ f91 f37 1"/>
                <a:gd name="f113" fmla="*/ f92 f36 1"/>
                <a:gd name="f114" fmla="*/ f93 f37 1"/>
                <a:gd name="f115" fmla="*/ f94 f36 1"/>
                <a:gd name="f116" fmla="*/ f95 f37 1"/>
                <a:gd name="f117" fmla="*/ f96 f36 1"/>
                <a:gd name="f118" fmla="*/ f97 f37 1"/>
                <a:gd name="f119" fmla="*/ f98 f36 1"/>
                <a:gd name="f120" fmla="*/ f99 f37 1"/>
                <a:gd name="f121" fmla="*/ f100 f37 1"/>
                <a:gd name="f122" fmla="*/ f101 f36 1"/>
                <a:gd name="f123" fmla="*/ f102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7" y="f108"/>
                </a:cxn>
                <a:cxn ang="f64">
                  <a:pos x="f109" y="f108"/>
                </a:cxn>
                <a:cxn ang="f64">
                  <a:pos x="f110" y="f108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7" y="f118"/>
                </a:cxn>
                <a:cxn ang="f64">
                  <a:pos x="f119" y="f120"/>
                </a:cxn>
                <a:cxn ang="f64">
                  <a:pos x="f119" y="f121"/>
                </a:cxn>
                <a:cxn ang="f64">
                  <a:pos x="f122" y="f123"/>
                </a:cxn>
              </a:cxnLst>
              <a:rect l="f103" t="f106" r="f104" b="f105"/>
              <a:pathLst>
                <a:path w="55356" h="24123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lnTo>
                    <a:pt x="f6" y="f31"/>
                  </a:lnTo>
                  <a:lnTo>
                    <a:pt x="f6" y="f32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5" name="Freeform: Shape 259">
              <a:extLst>
                <a:ext uri="{FF2B5EF4-FFF2-40B4-BE49-F238E27FC236}">
                  <a16:creationId xmlns:a16="http://schemas.microsoft.com/office/drawing/2014/main" id="{2D3F13E1-B9EA-048D-E7C7-387016571862}"/>
                </a:ext>
              </a:extLst>
            </p:cNvPr>
            <p:cNvSpPr/>
            <p:nvPr/>
          </p:nvSpPr>
          <p:spPr>
            <a:xfrm>
              <a:off x="9207733" y="3303297"/>
              <a:ext cx="430417" cy="1281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0421"/>
                <a:gd name="f7" fmla="val 128109"/>
                <a:gd name="f8" fmla="val 1778"/>
                <a:gd name="f9" fmla="val 8507"/>
                <a:gd name="f10" fmla="val 336593"/>
                <a:gd name="f11" fmla="val 110080"/>
                <a:gd name="f12" fmla="val 430422"/>
                <a:gd name="f13" fmla="val 128110"/>
                <a:gd name="f14" fmla="val 6983"/>
                <a:gd name="f15" fmla="val 3555"/>
                <a:gd name="f16" fmla="val 6844"/>
                <a:gd name="f17" fmla="val 6336"/>
                <a:gd name="f18" fmla="val 4558"/>
                <a:gd name="f19" fmla="+- 0 0 -90"/>
                <a:gd name="f20" fmla="*/ f3 1 430421"/>
                <a:gd name="f21" fmla="*/ f4 1 128109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430421"/>
                <a:gd name="f30" fmla="*/ f26 1 128109"/>
                <a:gd name="f31" fmla="*/ 1778 f27 1"/>
                <a:gd name="f32" fmla="*/ 8507 f26 1"/>
                <a:gd name="f33" fmla="*/ 0 f27 1"/>
                <a:gd name="f34" fmla="*/ 336593 f27 1"/>
                <a:gd name="f35" fmla="*/ 110080 f26 1"/>
                <a:gd name="f36" fmla="*/ 430422 f27 1"/>
                <a:gd name="f37" fmla="*/ 128110 f26 1"/>
                <a:gd name="f38" fmla="*/ 6983 f27 1"/>
                <a:gd name="f39" fmla="*/ 0 f26 1"/>
                <a:gd name="f40" fmla="*/ 3555 f26 1"/>
                <a:gd name="f41" fmla="+- f28 0 f1"/>
                <a:gd name="f42" fmla="*/ f31 1 430421"/>
                <a:gd name="f43" fmla="*/ f32 1 128109"/>
                <a:gd name="f44" fmla="*/ f33 1 430421"/>
                <a:gd name="f45" fmla="*/ f34 1 430421"/>
                <a:gd name="f46" fmla="*/ f35 1 128109"/>
                <a:gd name="f47" fmla="*/ f36 1 430421"/>
                <a:gd name="f48" fmla="*/ f37 1 128109"/>
                <a:gd name="f49" fmla="*/ f38 1 430421"/>
                <a:gd name="f50" fmla="*/ f39 1 128109"/>
                <a:gd name="f51" fmla="*/ f40 1 128109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29"/>
                <a:gd name="f60" fmla="*/ f46 1 f30"/>
                <a:gd name="f61" fmla="*/ f47 1 f29"/>
                <a:gd name="f62" fmla="*/ f48 1 f30"/>
                <a:gd name="f63" fmla="*/ f49 1 f29"/>
                <a:gd name="f64" fmla="*/ f50 1 f30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0 1"/>
                <a:gd name="f74" fmla="*/ f60 f21 1"/>
                <a:gd name="f75" fmla="*/ f61 f20 1"/>
                <a:gd name="f76" fmla="*/ f62 f21 1"/>
                <a:gd name="f77" fmla="*/ f63 f20 1"/>
                <a:gd name="f78" fmla="*/ f64 f21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1"/>
                </a:cxn>
                <a:cxn ang="f41">
                  <a:pos x="f72" y="f71"/>
                </a:cxn>
                <a:cxn ang="f41">
                  <a:pos x="f73" y="f74"/>
                </a:cxn>
                <a:cxn ang="f41">
                  <a:pos x="f75" y="f76"/>
                </a:cxn>
                <a:cxn ang="f41">
                  <a:pos x="f75" y="f76"/>
                </a:cxn>
                <a:cxn ang="f41">
                  <a:pos x="f77" y="f78"/>
                </a:cxn>
                <a:cxn ang="f41">
                  <a:pos x="f77" y="f79"/>
                </a:cxn>
                <a:cxn ang="f41">
                  <a:pos x="f70" y="f71"/>
                </a:cxn>
              </a:cxnLst>
              <a:rect l="f66" t="f69" r="f67" b="f68"/>
              <a:pathLst>
                <a:path w="430421" h="128109">
                  <a:moveTo>
                    <a:pt x="f8" y="f9"/>
                  </a:moveTo>
                  <a:lnTo>
                    <a:pt x="f5" y="f9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5"/>
                  </a:lnTo>
                  <a:lnTo>
                    <a:pt x="f14" y="f15"/>
                  </a:lnTo>
                  <a:cubicBezTo>
                    <a:pt x="f16" y="f17"/>
                    <a:pt x="f1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6" name="Freeform: Shape 260">
              <a:extLst>
                <a:ext uri="{FF2B5EF4-FFF2-40B4-BE49-F238E27FC236}">
                  <a16:creationId xmlns:a16="http://schemas.microsoft.com/office/drawing/2014/main" id="{F1CBA1CF-0DE1-7937-FFCA-C38047C890F2}"/>
                </a:ext>
              </a:extLst>
            </p:cNvPr>
            <p:cNvSpPr/>
            <p:nvPr/>
          </p:nvSpPr>
          <p:spPr>
            <a:xfrm>
              <a:off x="9205831" y="268242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7" name="Freeform: Shape 261">
              <a:extLst>
                <a:ext uri="{FF2B5EF4-FFF2-40B4-BE49-F238E27FC236}">
                  <a16:creationId xmlns:a16="http://schemas.microsoft.com/office/drawing/2014/main" id="{A7E18C7E-21C1-D2C8-F7BD-8248FE04F45B}"/>
                </a:ext>
              </a:extLst>
            </p:cNvPr>
            <p:cNvSpPr/>
            <p:nvPr/>
          </p:nvSpPr>
          <p:spPr>
            <a:xfrm>
              <a:off x="9205200" y="268395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8" name="Freeform: Shape 262">
              <a:extLst>
                <a:ext uri="{FF2B5EF4-FFF2-40B4-BE49-F238E27FC236}">
                  <a16:creationId xmlns:a16="http://schemas.microsoft.com/office/drawing/2014/main" id="{277D5F6F-DE26-53B4-1620-F09BF5E91FB4}"/>
                </a:ext>
              </a:extLst>
            </p:cNvPr>
            <p:cNvSpPr/>
            <p:nvPr/>
          </p:nvSpPr>
          <p:spPr>
            <a:xfrm>
              <a:off x="9205795" y="2686616"/>
              <a:ext cx="9180" cy="6250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79"/>
                <a:gd name="f7" fmla="val 625065"/>
                <a:gd name="f8" fmla="val 1816"/>
                <a:gd name="f9" fmla="val 3936"/>
                <a:gd name="f10" fmla="val 1054"/>
                <a:gd name="f11" fmla="val 38"/>
                <a:gd name="f12" fmla="val 3301"/>
                <a:gd name="f13" fmla="val 3085"/>
                <a:gd name="f14" fmla="val 2882"/>
                <a:gd name="f15" fmla="val 2666"/>
                <a:gd name="f16" fmla="val 2412"/>
                <a:gd name="f17" fmla="val 2158"/>
                <a:gd name="f18" fmla="val 1904"/>
                <a:gd name="f19" fmla="val -13"/>
                <a:gd name="f20" fmla="val 1562"/>
                <a:gd name="f21" fmla="val 1232"/>
                <a:gd name="f22" fmla="val 889"/>
                <a:gd name="f23" fmla="val 620996"/>
                <a:gd name="f24" fmla="val 621326"/>
                <a:gd name="f25" fmla="val 621681"/>
                <a:gd name="f26" fmla="val 622011"/>
                <a:gd name="f27" fmla="val 622647"/>
                <a:gd name="f28" fmla="val 622900"/>
                <a:gd name="f29" fmla="val 623662"/>
                <a:gd name="f30" fmla="val 624424"/>
                <a:gd name="f31" fmla="val 800"/>
                <a:gd name="f32" fmla="val 1943"/>
                <a:gd name="f33" fmla="val 625059"/>
                <a:gd name="f34" fmla="val 3720"/>
                <a:gd name="f35" fmla="val 6551"/>
                <a:gd name="f36" fmla="val 625198"/>
                <a:gd name="f37" fmla="val 8977"/>
                <a:gd name="f38" fmla="val 623065"/>
                <a:gd name="f39" fmla="val 9180"/>
                <a:gd name="f40" fmla="val 620234"/>
                <a:gd name="f41" fmla="val 6094"/>
                <a:gd name="f42" fmla="val 2070"/>
                <a:gd name="f43" fmla="+- 0 0 -90"/>
                <a:gd name="f44" fmla="*/ f3 1 9179"/>
                <a:gd name="f45" fmla="*/ f4 1 625065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9179"/>
                <a:gd name="f54" fmla="*/ f50 1 625065"/>
                <a:gd name="f55" fmla="*/ 1816 f51 1"/>
                <a:gd name="f56" fmla="*/ 3936 f50 1"/>
                <a:gd name="f57" fmla="*/ 1054 f51 1"/>
                <a:gd name="f58" fmla="*/ 38 f51 1"/>
                <a:gd name="f59" fmla="*/ 3301 f50 1"/>
                <a:gd name="f60" fmla="*/ 2666 f50 1"/>
                <a:gd name="f61" fmla="*/ 1904 f50 1"/>
                <a:gd name="f62" fmla="*/ 889 f50 1"/>
                <a:gd name="f63" fmla="*/ 0 f50 1"/>
                <a:gd name="f64" fmla="*/ 620996 f50 1"/>
                <a:gd name="f65" fmla="*/ 622011 f50 1"/>
                <a:gd name="f66" fmla="*/ 622900 f50 1"/>
                <a:gd name="f67" fmla="*/ 623662 f50 1"/>
                <a:gd name="f68" fmla="*/ 624424 f50 1"/>
                <a:gd name="f69" fmla="*/ 800 f51 1"/>
                <a:gd name="f70" fmla="*/ 1943 f51 1"/>
                <a:gd name="f71" fmla="*/ 625059 f50 1"/>
                <a:gd name="f72" fmla="*/ 3720 f51 1"/>
                <a:gd name="f73" fmla="*/ 9180 f51 1"/>
                <a:gd name="f74" fmla="*/ 620234 f50 1"/>
                <a:gd name="f75" fmla="*/ 6094 f50 1"/>
                <a:gd name="f76" fmla="*/ 2070 f51 1"/>
                <a:gd name="f77" fmla="+- f52 0 f1"/>
                <a:gd name="f78" fmla="*/ f55 1 9179"/>
                <a:gd name="f79" fmla="*/ f56 1 625065"/>
                <a:gd name="f80" fmla="*/ f57 1 9179"/>
                <a:gd name="f81" fmla="*/ f58 1 9179"/>
                <a:gd name="f82" fmla="*/ f59 1 625065"/>
                <a:gd name="f83" fmla="*/ f60 1 625065"/>
                <a:gd name="f84" fmla="*/ f61 1 625065"/>
                <a:gd name="f85" fmla="*/ f62 1 625065"/>
                <a:gd name="f86" fmla="*/ f63 1 625065"/>
                <a:gd name="f87" fmla="*/ f64 1 625065"/>
                <a:gd name="f88" fmla="*/ f65 1 625065"/>
                <a:gd name="f89" fmla="*/ f66 1 625065"/>
                <a:gd name="f90" fmla="*/ f67 1 625065"/>
                <a:gd name="f91" fmla="*/ f68 1 625065"/>
                <a:gd name="f92" fmla="*/ f69 1 9179"/>
                <a:gd name="f93" fmla="*/ f70 1 9179"/>
                <a:gd name="f94" fmla="*/ f71 1 625065"/>
                <a:gd name="f95" fmla="*/ f72 1 9179"/>
                <a:gd name="f96" fmla="*/ f73 1 9179"/>
                <a:gd name="f97" fmla="*/ f74 1 625065"/>
                <a:gd name="f98" fmla="*/ f75 1 625065"/>
                <a:gd name="f99" fmla="*/ f76 1 9179"/>
                <a:gd name="f100" fmla="*/ f46 1 f53"/>
                <a:gd name="f101" fmla="*/ f47 1 f53"/>
                <a:gd name="f102" fmla="*/ f46 1 f54"/>
                <a:gd name="f103" fmla="*/ f48 1 f54"/>
                <a:gd name="f104" fmla="*/ f78 1 f53"/>
                <a:gd name="f105" fmla="*/ f79 1 f54"/>
                <a:gd name="f106" fmla="*/ f80 1 f53"/>
                <a:gd name="f107" fmla="*/ f81 1 f53"/>
                <a:gd name="f108" fmla="*/ f82 1 f54"/>
                <a:gd name="f109" fmla="*/ f83 1 f54"/>
                <a:gd name="f110" fmla="*/ f84 1 f54"/>
                <a:gd name="f111" fmla="*/ f85 1 f54"/>
                <a:gd name="f112" fmla="*/ f86 1 f54"/>
                <a:gd name="f113" fmla="*/ f87 1 f54"/>
                <a:gd name="f114" fmla="*/ f88 1 f54"/>
                <a:gd name="f115" fmla="*/ f89 1 f54"/>
                <a:gd name="f116" fmla="*/ f90 1 f54"/>
                <a:gd name="f117" fmla="*/ f91 1 f54"/>
                <a:gd name="f118" fmla="*/ f92 1 f53"/>
                <a:gd name="f119" fmla="*/ f93 1 f53"/>
                <a:gd name="f120" fmla="*/ f94 1 f54"/>
                <a:gd name="f121" fmla="*/ f95 1 f53"/>
                <a:gd name="f122" fmla="*/ f96 1 f53"/>
                <a:gd name="f123" fmla="*/ f97 1 f54"/>
                <a:gd name="f124" fmla="*/ f98 1 f54"/>
                <a:gd name="f125" fmla="*/ f99 1 f53"/>
                <a:gd name="f126" fmla="*/ f100 f44 1"/>
                <a:gd name="f127" fmla="*/ f101 f44 1"/>
                <a:gd name="f128" fmla="*/ f103 f45 1"/>
                <a:gd name="f129" fmla="*/ f102 f45 1"/>
                <a:gd name="f130" fmla="*/ f104 f44 1"/>
                <a:gd name="f131" fmla="*/ f105 f45 1"/>
                <a:gd name="f132" fmla="*/ f106 f44 1"/>
                <a:gd name="f133" fmla="*/ f107 f44 1"/>
                <a:gd name="f134" fmla="*/ f108 f45 1"/>
                <a:gd name="f135" fmla="*/ f109 f45 1"/>
                <a:gd name="f136" fmla="*/ f110 f45 1"/>
                <a:gd name="f137" fmla="*/ f111 f45 1"/>
                <a:gd name="f138" fmla="*/ f112 f45 1"/>
                <a:gd name="f139" fmla="*/ f113 f45 1"/>
                <a:gd name="f140" fmla="*/ f114 f45 1"/>
                <a:gd name="f141" fmla="*/ f115 f45 1"/>
                <a:gd name="f142" fmla="*/ f116 f45 1"/>
                <a:gd name="f143" fmla="*/ f117 f45 1"/>
                <a:gd name="f144" fmla="*/ f118 f44 1"/>
                <a:gd name="f145" fmla="*/ f119 f44 1"/>
                <a:gd name="f146" fmla="*/ f120 f45 1"/>
                <a:gd name="f147" fmla="*/ f121 f44 1"/>
                <a:gd name="f148" fmla="*/ f122 f44 1"/>
                <a:gd name="f149" fmla="*/ f123 f45 1"/>
                <a:gd name="f150" fmla="*/ f124 f45 1"/>
                <a:gd name="f151" fmla="*/ f125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30" y="f131"/>
                </a:cxn>
                <a:cxn ang="f77">
                  <a:pos x="f132" y="f131"/>
                </a:cxn>
                <a:cxn ang="f77">
                  <a:pos x="f133" y="f134"/>
                </a:cxn>
                <a:cxn ang="f77">
                  <a:pos x="f133" y="f134"/>
                </a:cxn>
                <a:cxn ang="f77">
                  <a:pos x="f133" y="f135"/>
                </a:cxn>
                <a:cxn ang="f77">
                  <a:pos x="f133" y="f136"/>
                </a:cxn>
                <a:cxn ang="f77">
                  <a:pos x="f133" y="f137"/>
                </a:cxn>
                <a:cxn ang="f77">
                  <a:pos x="f133" y="f138"/>
                </a:cxn>
                <a:cxn ang="f77">
                  <a:pos x="f133" y="f138"/>
                </a:cxn>
                <a:cxn ang="f77">
                  <a:pos x="f133" y="f139"/>
                </a:cxn>
                <a:cxn ang="f77">
                  <a:pos x="f133" y="f139"/>
                </a:cxn>
                <a:cxn ang="f77">
                  <a:pos x="f133" y="f140"/>
                </a:cxn>
                <a:cxn ang="f77">
                  <a:pos x="f133" y="f141"/>
                </a:cxn>
                <a:cxn ang="f77">
                  <a:pos x="f133" y="f142"/>
                </a:cxn>
                <a:cxn ang="f77">
                  <a:pos x="f133" y="f143"/>
                </a:cxn>
                <a:cxn ang="f77">
                  <a:pos x="f144" y="f143"/>
                </a:cxn>
                <a:cxn ang="f77">
                  <a:pos x="f145" y="f146"/>
                </a:cxn>
                <a:cxn ang="f77">
                  <a:pos x="f147" y="f146"/>
                </a:cxn>
                <a:cxn ang="f77">
                  <a:pos x="f148" y="f149"/>
                </a:cxn>
                <a:cxn ang="f77">
                  <a:pos x="f148" y="f150"/>
                </a:cxn>
                <a:cxn ang="f77">
                  <a:pos x="f151" y="f131"/>
                </a:cxn>
              </a:cxnLst>
              <a:rect l="f126" t="f129" r="f127" b="f128"/>
              <a:pathLst>
                <a:path w="9179" h="625065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5" y="f13"/>
                    <a:pt x="f5" y="f14"/>
                    <a:pt x="f11" y="f15"/>
                  </a:cubicBezTo>
                  <a:cubicBezTo>
                    <a:pt x="f5" y="f16"/>
                    <a:pt x="f5" y="f17"/>
                    <a:pt x="f11" y="f18"/>
                  </a:cubicBezTo>
                  <a:cubicBezTo>
                    <a:pt x="f19" y="f20"/>
                    <a:pt x="f19" y="f21"/>
                    <a:pt x="f11" y="f22"/>
                  </a:cubicBezTo>
                  <a:cubicBezTo>
                    <a:pt x="f11" y="f22"/>
                    <a:pt x="f11" y="f22"/>
                    <a:pt x="f11" y="f5"/>
                  </a:cubicBezTo>
                  <a:lnTo>
                    <a:pt x="f11" y="f5"/>
                  </a:lnTo>
                  <a:lnTo>
                    <a:pt x="f11" y="f23"/>
                  </a:lnTo>
                  <a:lnTo>
                    <a:pt x="f11" y="f23"/>
                  </a:lnTo>
                  <a:cubicBezTo>
                    <a:pt x="f19" y="f24"/>
                    <a:pt x="f19" y="f25"/>
                    <a:pt x="f11" y="f26"/>
                  </a:cubicBezTo>
                  <a:cubicBezTo>
                    <a:pt x="f11" y="f26"/>
                    <a:pt x="f11" y="f27"/>
                    <a:pt x="f11" y="f28"/>
                  </a:cubicBezTo>
                  <a:lnTo>
                    <a:pt x="f11" y="f29"/>
                  </a:lnTo>
                  <a:lnTo>
                    <a:pt x="f11" y="f30"/>
                  </a:lnTo>
                  <a:lnTo>
                    <a:pt x="f31" y="f30"/>
                  </a:lnTo>
                  <a:lnTo>
                    <a:pt x="f32" y="f33"/>
                  </a:lnTo>
                  <a:lnTo>
                    <a:pt x="f34" y="f33"/>
                  </a:lnTo>
                  <a:cubicBezTo>
                    <a:pt x="f35" y="f36"/>
                    <a:pt x="f37" y="f38"/>
                    <a:pt x="f39" y="f40"/>
                  </a:cubicBezTo>
                  <a:lnTo>
                    <a:pt x="f39" y="f41"/>
                  </a:lnTo>
                  <a:lnTo>
                    <a:pt x="f42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59" name="Freeform: Shape 263">
              <a:extLst>
                <a:ext uri="{FF2B5EF4-FFF2-40B4-BE49-F238E27FC236}">
                  <a16:creationId xmlns:a16="http://schemas.microsoft.com/office/drawing/2014/main" id="{39D43ECA-A331-AA4B-8907-432442ABED7D}"/>
                </a:ext>
              </a:extLst>
            </p:cNvPr>
            <p:cNvSpPr/>
            <p:nvPr/>
          </p:nvSpPr>
          <p:spPr>
            <a:xfrm>
              <a:off x="10626096" y="3119201"/>
              <a:ext cx="10789" cy="5062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506217"/>
                <a:gd name="f8" fmla="val 3683"/>
                <a:gd name="f9" fmla="val 1016"/>
                <a:gd name="f10" fmla="val 503932"/>
                <a:gd name="f11" fmla="val 6603"/>
                <a:gd name="f12" fmla="val 505329"/>
                <a:gd name="f13" fmla="val 10793"/>
                <a:gd name="f14" fmla="val 506218"/>
                <a:gd name="f15" fmla="val 3174"/>
                <a:gd name="f16" fmla="+- 0 0 -90"/>
                <a:gd name="f17" fmla="*/ f3 1 10792"/>
                <a:gd name="f18" fmla="*/ f4 1 506217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10792"/>
                <a:gd name="f27" fmla="*/ f23 1 506217"/>
                <a:gd name="f28" fmla="*/ 3683 f24 1"/>
                <a:gd name="f29" fmla="*/ 1016 f23 1"/>
                <a:gd name="f30" fmla="*/ 0 f24 1"/>
                <a:gd name="f31" fmla="*/ 0 f23 1"/>
                <a:gd name="f32" fmla="*/ 503932 f23 1"/>
                <a:gd name="f33" fmla="*/ 6603 f24 1"/>
                <a:gd name="f34" fmla="*/ 505329 f23 1"/>
                <a:gd name="f35" fmla="*/ 10793 f24 1"/>
                <a:gd name="f36" fmla="*/ 506218 f23 1"/>
                <a:gd name="f37" fmla="*/ 3174 f23 1"/>
                <a:gd name="f38" fmla="+- f25 0 f1"/>
                <a:gd name="f39" fmla="*/ f28 1 10792"/>
                <a:gd name="f40" fmla="*/ f29 1 506217"/>
                <a:gd name="f41" fmla="*/ f30 1 10792"/>
                <a:gd name="f42" fmla="*/ f31 1 506217"/>
                <a:gd name="f43" fmla="*/ f32 1 506217"/>
                <a:gd name="f44" fmla="*/ f33 1 10792"/>
                <a:gd name="f45" fmla="*/ f34 1 506217"/>
                <a:gd name="f46" fmla="*/ f35 1 10792"/>
                <a:gd name="f47" fmla="*/ f36 1 506217"/>
                <a:gd name="f48" fmla="*/ f37 1 506217"/>
                <a:gd name="f49" fmla="*/ f19 1 f26"/>
                <a:gd name="f50" fmla="*/ f20 1 f26"/>
                <a:gd name="f51" fmla="*/ f19 1 f27"/>
                <a:gd name="f52" fmla="*/ f21 1 f27"/>
                <a:gd name="f53" fmla="*/ f39 1 f26"/>
                <a:gd name="f54" fmla="*/ f40 1 f27"/>
                <a:gd name="f55" fmla="*/ f41 1 f26"/>
                <a:gd name="f56" fmla="*/ f42 1 f27"/>
                <a:gd name="f57" fmla="*/ f43 1 f27"/>
                <a:gd name="f58" fmla="*/ f44 1 f26"/>
                <a:gd name="f59" fmla="*/ f45 1 f27"/>
                <a:gd name="f60" fmla="*/ f46 1 f26"/>
                <a:gd name="f61" fmla="*/ f47 1 f27"/>
                <a:gd name="f62" fmla="*/ f48 1 f27"/>
                <a:gd name="f63" fmla="*/ f49 f17 1"/>
                <a:gd name="f64" fmla="*/ f50 f17 1"/>
                <a:gd name="f65" fmla="*/ f52 f18 1"/>
                <a:gd name="f66" fmla="*/ f51 f18 1"/>
                <a:gd name="f67" fmla="*/ f53 f17 1"/>
                <a:gd name="f68" fmla="*/ f54 f18 1"/>
                <a:gd name="f69" fmla="*/ f55 f17 1"/>
                <a:gd name="f70" fmla="*/ f56 f18 1"/>
                <a:gd name="f71" fmla="*/ f57 f18 1"/>
                <a:gd name="f72" fmla="*/ f58 f17 1"/>
                <a:gd name="f73" fmla="*/ f59 f18 1"/>
                <a:gd name="f74" fmla="*/ f60 f17 1"/>
                <a:gd name="f75" fmla="*/ f61 f18 1"/>
                <a:gd name="f76" fmla="*/ f62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7" y="f68"/>
                </a:cxn>
                <a:cxn ang="f38">
                  <a:pos x="f69" y="f70"/>
                </a:cxn>
                <a:cxn ang="f38">
                  <a:pos x="f69" y="f71"/>
                </a:cxn>
                <a:cxn ang="f38">
                  <a:pos x="f72" y="f73"/>
                </a:cxn>
                <a:cxn ang="f38">
                  <a:pos x="f74" y="f75"/>
                </a:cxn>
                <a:cxn ang="f38">
                  <a:pos x="f74" y="f76"/>
                </a:cxn>
                <a:cxn ang="f38">
                  <a:pos x="f67" y="f68"/>
                </a:cxn>
              </a:cxnLst>
              <a:rect l="f63" t="f66" r="f64" b="f65"/>
              <a:pathLst>
                <a:path w="10792" h="506217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5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0" name="Freeform: Shape 264">
              <a:extLst>
                <a:ext uri="{FF2B5EF4-FFF2-40B4-BE49-F238E27FC236}">
                  <a16:creationId xmlns:a16="http://schemas.microsoft.com/office/drawing/2014/main" id="{0AF2215F-CB01-09F7-561A-8D454D118E01}"/>
                </a:ext>
              </a:extLst>
            </p:cNvPr>
            <p:cNvSpPr/>
            <p:nvPr/>
          </p:nvSpPr>
          <p:spPr>
            <a:xfrm>
              <a:off x="9205200" y="2683443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762 f16 1"/>
                <a:gd name="f23" fmla="*/ 0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8"/>
                  </a:cubicBez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1" name="Freeform: Shape 265">
              <a:extLst>
                <a:ext uri="{FF2B5EF4-FFF2-40B4-BE49-F238E27FC236}">
                  <a16:creationId xmlns:a16="http://schemas.microsoft.com/office/drawing/2014/main" id="{98AB9C93-E5BF-1A2B-4D11-3BEEBAD48E9E}"/>
                </a:ext>
              </a:extLst>
            </p:cNvPr>
            <p:cNvSpPr/>
            <p:nvPr/>
          </p:nvSpPr>
          <p:spPr>
            <a:xfrm>
              <a:off x="9205200" y="2682556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0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lnTo>
                    <a:pt x="f5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2" name="Freeform: Shape 266">
              <a:extLst>
                <a:ext uri="{FF2B5EF4-FFF2-40B4-BE49-F238E27FC236}">
                  <a16:creationId xmlns:a16="http://schemas.microsoft.com/office/drawing/2014/main" id="{78852236-62AC-7D6B-BE4B-6AFF533017C6}"/>
                </a:ext>
              </a:extLst>
            </p:cNvPr>
            <p:cNvSpPr/>
            <p:nvPr/>
          </p:nvSpPr>
          <p:spPr>
            <a:xfrm>
              <a:off x="9207605" y="2683956"/>
              <a:ext cx="1422678" cy="4365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2679"/>
                <a:gd name="f7" fmla="val 436512"/>
                <a:gd name="f8" fmla="val 426736"/>
                <a:gd name="f9" fmla="val 12443"/>
                <a:gd name="f10" fmla="val 5587"/>
                <a:gd name="f11" fmla="val 4558"/>
                <a:gd name="f12" fmla="val 6450"/>
                <a:gd name="f13" fmla="val 3250"/>
                <a:gd name="f14" fmla="val 6894"/>
                <a:gd name="f15" fmla="val 1905"/>
                <a:gd name="f16" fmla="val 6856"/>
                <a:gd name="f17" fmla="val 7110"/>
                <a:gd name="f18" fmla="val 9015"/>
                <a:gd name="f19" fmla="val 1418236"/>
                <a:gd name="f20" fmla="val 435497"/>
                <a:gd name="f21" fmla="val 1421917"/>
                <a:gd name="f22" fmla="val 436513"/>
                <a:gd name="f23" fmla="val 1421028"/>
                <a:gd name="f24" fmla="val 1420013"/>
                <a:gd name="f25" fmla="val 435878"/>
                <a:gd name="f26" fmla="val 435243"/>
                <a:gd name="f27" fmla="val 434481"/>
                <a:gd name="f28" fmla="val 1419962"/>
                <a:gd name="f29" fmla="val 434151"/>
                <a:gd name="f30" fmla="val 433796"/>
                <a:gd name="f31" fmla="val 433466"/>
                <a:gd name="f32" fmla="val 1419950"/>
                <a:gd name="f33" fmla="val 433174"/>
                <a:gd name="f34" fmla="val 432869"/>
                <a:gd name="f35" fmla="val 432577"/>
                <a:gd name="f36" fmla="val 432247"/>
                <a:gd name="f37" fmla="val 431891"/>
                <a:gd name="f38" fmla="val 431561"/>
                <a:gd name="f39" fmla="val 430799"/>
                <a:gd name="f40" fmla="val 429910"/>
                <a:gd name="f41" fmla="val 429022"/>
                <a:gd name="f42" fmla="+- 0 0 -90"/>
                <a:gd name="f43" fmla="*/ f3 1 1422679"/>
                <a:gd name="f44" fmla="*/ f4 1 436512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422679"/>
                <a:gd name="f53" fmla="*/ f49 1 436512"/>
                <a:gd name="f54" fmla="*/ 1422679 f50 1"/>
                <a:gd name="f55" fmla="*/ 426736 f49 1"/>
                <a:gd name="f56" fmla="*/ 12443 f50 1"/>
                <a:gd name="f57" fmla="*/ 0 f49 1"/>
                <a:gd name="f58" fmla="*/ 5587 f50 1"/>
                <a:gd name="f59" fmla="*/ 5587 f49 1"/>
                <a:gd name="f60" fmla="*/ 1905 f50 1"/>
                <a:gd name="f61" fmla="*/ 6856 f49 1"/>
                <a:gd name="f62" fmla="*/ 0 f50 1"/>
                <a:gd name="f63" fmla="*/ 7110 f50 1"/>
                <a:gd name="f64" fmla="*/ 9015 f49 1"/>
                <a:gd name="f65" fmla="*/ 1418236 f50 1"/>
                <a:gd name="f66" fmla="*/ 435497 f49 1"/>
                <a:gd name="f67" fmla="*/ 1421917 f50 1"/>
                <a:gd name="f68" fmla="*/ 436513 f49 1"/>
                <a:gd name="f69" fmla="*/ 1421028 f50 1"/>
                <a:gd name="f70" fmla="*/ 1420013 f50 1"/>
                <a:gd name="f71" fmla="*/ 435878 f49 1"/>
                <a:gd name="f72" fmla="*/ 435243 f49 1"/>
                <a:gd name="f73" fmla="*/ 434481 f49 1"/>
                <a:gd name="f74" fmla="*/ 433466 f49 1"/>
                <a:gd name="f75" fmla="*/ 432577 f49 1"/>
                <a:gd name="f76" fmla="*/ 431561 f49 1"/>
                <a:gd name="f77" fmla="*/ 430799 f49 1"/>
                <a:gd name="f78" fmla="*/ 429910 f49 1"/>
                <a:gd name="f79" fmla="*/ 429022 f49 1"/>
                <a:gd name="f80" fmla="+- f51 0 f1"/>
                <a:gd name="f81" fmla="*/ f54 1 1422679"/>
                <a:gd name="f82" fmla="*/ f55 1 436512"/>
                <a:gd name="f83" fmla="*/ f56 1 1422679"/>
                <a:gd name="f84" fmla="*/ f57 1 436512"/>
                <a:gd name="f85" fmla="*/ f58 1 1422679"/>
                <a:gd name="f86" fmla="*/ f59 1 436512"/>
                <a:gd name="f87" fmla="*/ f60 1 1422679"/>
                <a:gd name="f88" fmla="*/ f61 1 436512"/>
                <a:gd name="f89" fmla="*/ f62 1 1422679"/>
                <a:gd name="f90" fmla="*/ f63 1 1422679"/>
                <a:gd name="f91" fmla="*/ f64 1 436512"/>
                <a:gd name="f92" fmla="*/ f65 1 1422679"/>
                <a:gd name="f93" fmla="*/ f66 1 436512"/>
                <a:gd name="f94" fmla="*/ f67 1 1422679"/>
                <a:gd name="f95" fmla="*/ f68 1 436512"/>
                <a:gd name="f96" fmla="*/ f69 1 1422679"/>
                <a:gd name="f97" fmla="*/ f70 1 1422679"/>
                <a:gd name="f98" fmla="*/ f71 1 436512"/>
                <a:gd name="f99" fmla="*/ f72 1 436512"/>
                <a:gd name="f100" fmla="*/ f73 1 436512"/>
                <a:gd name="f101" fmla="*/ f74 1 436512"/>
                <a:gd name="f102" fmla="*/ f75 1 436512"/>
                <a:gd name="f103" fmla="*/ f76 1 436512"/>
                <a:gd name="f104" fmla="*/ f77 1 436512"/>
                <a:gd name="f105" fmla="*/ f78 1 436512"/>
                <a:gd name="f106" fmla="*/ f79 1 436512"/>
                <a:gd name="f107" fmla="*/ f45 1 f52"/>
                <a:gd name="f108" fmla="*/ f46 1 f52"/>
                <a:gd name="f109" fmla="*/ f45 1 f53"/>
                <a:gd name="f110" fmla="*/ f47 1 f53"/>
                <a:gd name="f111" fmla="*/ f81 1 f52"/>
                <a:gd name="f112" fmla="*/ f82 1 f53"/>
                <a:gd name="f113" fmla="*/ f83 1 f52"/>
                <a:gd name="f114" fmla="*/ f84 1 f53"/>
                <a:gd name="f115" fmla="*/ f85 1 f52"/>
                <a:gd name="f116" fmla="*/ f86 1 f53"/>
                <a:gd name="f117" fmla="*/ f87 1 f52"/>
                <a:gd name="f118" fmla="*/ f88 1 f53"/>
                <a:gd name="f119" fmla="*/ f89 1 f52"/>
                <a:gd name="f120" fmla="*/ f90 1 f52"/>
                <a:gd name="f121" fmla="*/ f91 1 f53"/>
                <a:gd name="f122" fmla="*/ f92 1 f52"/>
                <a:gd name="f123" fmla="*/ f93 1 f53"/>
                <a:gd name="f124" fmla="*/ f94 1 f52"/>
                <a:gd name="f125" fmla="*/ f95 1 f53"/>
                <a:gd name="f126" fmla="*/ f96 1 f52"/>
                <a:gd name="f127" fmla="*/ f97 1 f52"/>
                <a:gd name="f128" fmla="*/ f98 1 f53"/>
                <a:gd name="f129" fmla="*/ f99 1 f53"/>
                <a:gd name="f130" fmla="*/ f100 1 f53"/>
                <a:gd name="f131" fmla="*/ f101 1 f53"/>
                <a:gd name="f132" fmla="*/ f102 1 f53"/>
                <a:gd name="f133" fmla="*/ f103 1 f53"/>
                <a:gd name="f134" fmla="*/ f104 1 f53"/>
                <a:gd name="f135" fmla="*/ f105 1 f53"/>
                <a:gd name="f136" fmla="*/ f106 1 f53"/>
                <a:gd name="f137" fmla="*/ f107 f43 1"/>
                <a:gd name="f138" fmla="*/ f108 f43 1"/>
                <a:gd name="f139" fmla="*/ f110 f44 1"/>
                <a:gd name="f140" fmla="*/ f109 f44 1"/>
                <a:gd name="f141" fmla="*/ f111 f43 1"/>
                <a:gd name="f142" fmla="*/ f112 f44 1"/>
                <a:gd name="f143" fmla="*/ f113 f43 1"/>
                <a:gd name="f144" fmla="*/ f114 f44 1"/>
                <a:gd name="f145" fmla="*/ f115 f43 1"/>
                <a:gd name="f146" fmla="*/ f116 f44 1"/>
                <a:gd name="f147" fmla="*/ f117 f43 1"/>
                <a:gd name="f148" fmla="*/ f118 f44 1"/>
                <a:gd name="f149" fmla="*/ f119 f43 1"/>
                <a:gd name="f150" fmla="*/ f120 f43 1"/>
                <a:gd name="f151" fmla="*/ f121 f44 1"/>
                <a:gd name="f152" fmla="*/ f122 f43 1"/>
                <a:gd name="f153" fmla="*/ f123 f44 1"/>
                <a:gd name="f154" fmla="*/ f124 f43 1"/>
                <a:gd name="f155" fmla="*/ f125 f44 1"/>
                <a:gd name="f156" fmla="*/ f126 f43 1"/>
                <a:gd name="f157" fmla="*/ f127 f43 1"/>
                <a:gd name="f158" fmla="*/ f128 f44 1"/>
                <a:gd name="f159" fmla="*/ f129 f44 1"/>
                <a:gd name="f160" fmla="*/ f130 f44 1"/>
                <a:gd name="f161" fmla="*/ f131 f44 1"/>
                <a:gd name="f162" fmla="*/ f132 f44 1"/>
                <a:gd name="f163" fmla="*/ f133 f44 1"/>
                <a:gd name="f164" fmla="*/ f134 f44 1"/>
                <a:gd name="f165" fmla="*/ f135 f44 1"/>
                <a:gd name="f166" fmla="*/ f136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6"/>
                </a:cxn>
                <a:cxn ang="f80">
                  <a:pos x="f147" y="f148"/>
                </a:cxn>
                <a:cxn ang="f80">
                  <a:pos x="f149" y="f148"/>
                </a:cxn>
                <a:cxn ang="f80">
                  <a:pos x="f149" y="f148"/>
                </a:cxn>
                <a:cxn ang="f80">
                  <a:pos x="f150" y="f151"/>
                </a:cxn>
                <a:cxn ang="f80">
                  <a:pos x="f152" y="f153"/>
                </a:cxn>
                <a:cxn ang="f80">
                  <a:pos x="f154" y="f155"/>
                </a:cxn>
                <a:cxn ang="f80">
                  <a:pos x="f154" y="f155"/>
                </a:cxn>
                <a:cxn ang="f80">
                  <a:pos x="f156" y="f155"/>
                </a:cxn>
                <a:cxn ang="f80">
                  <a:pos x="f157" y="f158"/>
                </a:cxn>
                <a:cxn ang="f80">
                  <a:pos x="f157" y="f158"/>
                </a:cxn>
                <a:cxn ang="f80">
                  <a:pos x="f157" y="f159"/>
                </a:cxn>
                <a:cxn ang="f80">
                  <a:pos x="f157" y="f160"/>
                </a:cxn>
                <a:cxn ang="f80">
                  <a:pos x="f157" y="f161"/>
                </a:cxn>
                <a:cxn ang="f80">
                  <a:pos x="f157" y="f162"/>
                </a:cxn>
                <a:cxn ang="f80">
                  <a:pos x="f157" y="f163"/>
                </a:cxn>
                <a:cxn ang="f80">
                  <a:pos x="f157" y="f164"/>
                </a:cxn>
                <a:cxn ang="f80">
                  <a:pos x="f157" y="f165"/>
                </a:cxn>
                <a:cxn ang="f80">
                  <a:pos x="f157" y="f166"/>
                </a:cxn>
                <a:cxn ang="f80">
                  <a:pos x="f157" y="f166"/>
                </a:cxn>
              </a:cxnLst>
              <a:rect l="f137" t="f140" r="f138" b="f139"/>
              <a:pathLst>
                <a:path w="1422679" h="436512">
                  <a:moveTo>
                    <a:pt x="f6" y="f8"/>
                  </a:moveTo>
                  <a:lnTo>
                    <a:pt x="f9" y="f5"/>
                  </a:lnTo>
                  <a:lnTo>
                    <a:pt x="f10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5" y="f16"/>
                  </a:lnTo>
                  <a:lnTo>
                    <a:pt x="f5" y="f16"/>
                  </a:lnTo>
                  <a:lnTo>
                    <a:pt x="f17" y="f18"/>
                  </a:lnTo>
                  <a:lnTo>
                    <a:pt x="f19" y="f20"/>
                  </a:lnTo>
                  <a:lnTo>
                    <a:pt x="f21" y="f22"/>
                  </a:lnTo>
                  <a:lnTo>
                    <a:pt x="f21" y="f22"/>
                  </a:lnTo>
                  <a:lnTo>
                    <a:pt x="f23" y="f22"/>
                  </a:lnTo>
                  <a:lnTo>
                    <a:pt x="f24" y="f25"/>
                  </a:lnTo>
                  <a:lnTo>
                    <a:pt x="f24" y="f25"/>
                  </a:lnTo>
                  <a:lnTo>
                    <a:pt x="f24" y="f26"/>
                  </a:lnTo>
                  <a:lnTo>
                    <a:pt x="f24" y="f27"/>
                  </a:lnTo>
                  <a:cubicBezTo>
                    <a:pt x="f28" y="f29"/>
                    <a:pt x="f28" y="f30"/>
                    <a:pt x="f24" y="f31"/>
                  </a:cubicBezTo>
                  <a:cubicBezTo>
                    <a:pt x="f32" y="f33"/>
                    <a:pt x="f32" y="f34"/>
                    <a:pt x="f24" y="f35"/>
                  </a:cubicBezTo>
                  <a:cubicBezTo>
                    <a:pt x="f28" y="f36"/>
                    <a:pt x="f28" y="f37"/>
                    <a:pt x="f24" y="f38"/>
                  </a:cubicBezTo>
                  <a:lnTo>
                    <a:pt x="f24" y="f39"/>
                  </a:lnTo>
                  <a:lnTo>
                    <a:pt x="f24" y="f40"/>
                  </a:lnTo>
                  <a:lnTo>
                    <a:pt x="f24" y="f41"/>
                  </a:lnTo>
                  <a:lnTo>
                    <a:pt x="f24" y="f4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3" name="Freeform: Shape 267">
              <a:extLst>
                <a:ext uri="{FF2B5EF4-FFF2-40B4-BE49-F238E27FC236}">
                  <a16:creationId xmlns:a16="http://schemas.microsoft.com/office/drawing/2014/main" id="{8A3E6DE5-E3C5-D31D-0FC4-8FC50AE714D6}"/>
                </a:ext>
              </a:extLst>
            </p:cNvPr>
            <p:cNvSpPr/>
            <p:nvPr/>
          </p:nvSpPr>
          <p:spPr>
            <a:xfrm>
              <a:off x="10627879" y="2911230"/>
              <a:ext cx="258884" cy="2022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8888"/>
                <a:gd name="f7" fmla="val 202258"/>
                <a:gd name="f8" fmla="val 200735"/>
                <a:gd name="f9" fmla="val 1511"/>
                <a:gd name="f10" fmla="val 199453"/>
                <a:gd name="f11" fmla="val 3568"/>
                <a:gd name="f12" fmla="val 199021"/>
                <a:gd name="f13" fmla="val 5460"/>
                <a:gd name="f14" fmla="val 199592"/>
                <a:gd name="f15" fmla="val 14347"/>
                <a:gd name="f16" fmla="val 202259"/>
                <a:gd name="f17" fmla="val 3555"/>
                <a:gd name="f18" fmla="val 255968"/>
                <a:gd name="f19" fmla="val 2666"/>
                <a:gd name="f20" fmla="val 247081"/>
                <a:gd name="f21" fmla="val 2412"/>
                <a:gd name="f22" fmla="val 199465"/>
                <a:gd name="f23" fmla="+- 0 0 -90"/>
                <a:gd name="f24" fmla="*/ f3 1 258888"/>
                <a:gd name="f25" fmla="*/ f4 1 202258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58888"/>
                <a:gd name="f34" fmla="*/ f30 1 202258"/>
                <a:gd name="f35" fmla="*/ 0 f31 1"/>
                <a:gd name="f36" fmla="*/ 200735 f30 1"/>
                <a:gd name="f37" fmla="*/ 5460 f31 1"/>
                <a:gd name="f38" fmla="*/ 199592 f30 1"/>
                <a:gd name="f39" fmla="*/ 14347 f31 1"/>
                <a:gd name="f40" fmla="*/ 202259 f30 1"/>
                <a:gd name="f41" fmla="*/ 258888 f31 1"/>
                <a:gd name="f42" fmla="*/ 3555 f30 1"/>
                <a:gd name="f43" fmla="*/ 255968 f31 1"/>
                <a:gd name="f44" fmla="*/ 2666 f30 1"/>
                <a:gd name="f45" fmla="*/ 247081 f31 1"/>
                <a:gd name="f46" fmla="*/ 0 f30 1"/>
                <a:gd name="f47" fmla="*/ 2412 f31 1"/>
                <a:gd name="f48" fmla="*/ 199465 f30 1"/>
                <a:gd name="f49" fmla="+- f32 0 f1"/>
                <a:gd name="f50" fmla="*/ f35 1 258888"/>
                <a:gd name="f51" fmla="*/ f36 1 202258"/>
                <a:gd name="f52" fmla="*/ f37 1 258888"/>
                <a:gd name="f53" fmla="*/ f38 1 202258"/>
                <a:gd name="f54" fmla="*/ f39 1 258888"/>
                <a:gd name="f55" fmla="*/ f40 1 202258"/>
                <a:gd name="f56" fmla="*/ f41 1 258888"/>
                <a:gd name="f57" fmla="*/ f42 1 202258"/>
                <a:gd name="f58" fmla="*/ f43 1 258888"/>
                <a:gd name="f59" fmla="*/ f44 1 202258"/>
                <a:gd name="f60" fmla="*/ f45 1 258888"/>
                <a:gd name="f61" fmla="*/ f46 1 202258"/>
                <a:gd name="f62" fmla="*/ f47 1 258888"/>
                <a:gd name="f63" fmla="*/ f48 1 202258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3"/>
                <a:gd name="f73" fmla="*/ f55 1 f34"/>
                <a:gd name="f74" fmla="*/ f56 1 f33"/>
                <a:gd name="f75" fmla="*/ f57 1 f34"/>
                <a:gd name="f76" fmla="*/ f58 1 f33"/>
                <a:gd name="f77" fmla="*/ f59 1 f34"/>
                <a:gd name="f78" fmla="*/ f60 1 f33"/>
                <a:gd name="f79" fmla="*/ f61 1 f34"/>
                <a:gd name="f80" fmla="*/ f62 1 f33"/>
                <a:gd name="f81" fmla="*/ f63 1 f34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4 1"/>
                <a:gd name="f91" fmla="*/ f73 f25 1"/>
                <a:gd name="f92" fmla="*/ f74 f24 1"/>
                <a:gd name="f93" fmla="*/ f75 f25 1"/>
                <a:gd name="f94" fmla="*/ f76 f24 1"/>
                <a:gd name="f95" fmla="*/ f77 f25 1"/>
                <a:gd name="f96" fmla="*/ f78 f24 1"/>
                <a:gd name="f97" fmla="*/ f79 f25 1"/>
                <a:gd name="f98" fmla="*/ f80 f24 1"/>
                <a:gd name="f99" fmla="*/ f8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6" y="f97"/>
                </a:cxn>
                <a:cxn ang="f49">
                  <a:pos x="f98" y="f99"/>
                </a:cxn>
              </a:cxnLst>
              <a:rect l="f82" t="f85" r="f83" b="f84"/>
              <a:pathLst>
                <a:path w="258888" h="202258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15" y="f16"/>
                  </a:lnTo>
                  <a:lnTo>
                    <a:pt x="f6" y="f17"/>
                  </a:lnTo>
                  <a:lnTo>
                    <a:pt x="f18" y="f19"/>
                  </a:lnTo>
                  <a:lnTo>
                    <a:pt x="f20" y="f5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4" name="Freeform: Shape 268">
              <a:extLst>
                <a:ext uri="{FF2B5EF4-FFF2-40B4-BE49-F238E27FC236}">
                  <a16:creationId xmlns:a16="http://schemas.microsoft.com/office/drawing/2014/main" id="{ECB38904-D234-1F0D-701B-0C81AC3793C8}"/>
                </a:ext>
              </a:extLst>
            </p:cNvPr>
            <p:cNvSpPr/>
            <p:nvPr/>
          </p:nvSpPr>
          <p:spPr>
            <a:xfrm>
              <a:off x="10627239" y="3118305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val 635"/>
                <a:gd name="f10" fmla="+- 0 0 -90"/>
                <a:gd name="f11" fmla="*/ f3 1 12696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96"/>
                <a:gd name="f21" fmla="*/ f17 1 761"/>
                <a:gd name="f22" fmla="*/ 0 f18 1"/>
                <a:gd name="f23" fmla="*/ 762 f17 1"/>
                <a:gd name="f24" fmla="*/ 0 f17 1"/>
                <a:gd name="f25" fmla="*/ 635 f17 1"/>
                <a:gd name="f26" fmla="+- f19 0 f1"/>
                <a:gd name="f27" fmla="*/ f22 1 12696"/>
                <a:gd name="f28" fmla="*/ f23 1 761"/>
                <a:gd name="f29" fmla="*/ f24 1 761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3" y="f46"/>
                </a:cxn>
              </a:cxnLst>
              <a:rect l="f39" t="f42" r="f40" b="f41"/>
              <a:pathLst>
                <a:path w="12696" h="761">
                  <a:moveTo>
                    <a:pt x="f5" y="f8"/>
                  </a:moveTo>
                  <a:lnTo>
                    <a:pt x="f5" y="f5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5" name="Freeform: Shape 269">
              <a:extLst>
                <a:ext uri="{FF2B5EF4-FFF2-40B4-BE49-F238E27FC236}">
                  <a16:creationId xmlns:a16="http://schemas.microsoft.com/office/drawing/2014/main" id="{56FE3BB0-A76F-F51B-095D-3246B4CCEF23}"/>
                </a:ext>
              </a:extLst>
            </p:cNvPr>
            <p:cNvSpPr/>
            <p:nvPr/>
          </p:nvSpPr>
          <p:spPr>
            <a:xfrm>
              <a:off x="8689067" y="2918078"/>
              <a:ext cx="253938" cy="2114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36"/>
                <a:gd name="f7" fmla="val 211400"/>
                <a:gd name="f8" fmla="val 244668"/>
                <a:gd name="f9" fmla="val 2158"/>
                <a:gd name="f10" fmla="val 1651"/>
                <a:gd name="f11" fmla="val 197561"/>
                <a:gd name="f12" fmla="val 208480"/>
                <a:gd name="f13" fmla="val 209369"/>
                <a:gd name="f14" fmla="val 1372"/>
                <a:gd name="f15" fmla="val 210219"/>
                <a:gd name="f16" fmla="val 775"/>
                <a:gd name="f17" fmla="val 210943"/>
                <a:gd name="f18" fmla="val 253937"/>
                <a:gd name="f19" fmla="val 5079"/>
                <a:gd name="f20" fmla="val 252921"/>
                <a:gd name="f21" fmla="val 5980"/>
                <a:gd name="f22" fmla="val 251613"/>
                <a:gd name="f23" fmla="val 6475"/>
                <a:gd name="f24" fmla="val 250255"/>
                <a:gd name="f25" fmla="val 247550"/>
                <a:gd name="f26" fmla="val 6716"/>
                <a:gd name="f27" fmla="val 245125"/>
                <a:gd name="f28" fmla="val 4837"/>
                <a:gd name="f29" fmla="+- 0 0 -90"/>
                <a:gd name="f30" fmla="*/ f3 1 253936"/>
                <a:gd name="f31" fmla="*/ f4 1 21140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253936"/>
                <a:gd name="f40" fmla="*/ f36 1 211400"/>
                <a:gd name="f41" fmla="*/ 244668 f37 1"/>
                <a:gd name="f42" fmla="*/ 2158 f36 1"/>
                <a:gd name="f43" fmla="*/ 0 f36 1"/>
                <a:gd name="f44" fmla="*/ 1651 f37 1"/>
                <a:gd name="f45" fmla="*/ 197561 f36 1"/>
                <a:gd name="f46" fmla="*/ 208480 f36 1"/>
                <a:gd name="f47" fmla="*/ 209369 f36 1"/>
                <a:gd name="f48" fmla="*/ 0 f37 1"/>
                <a:gd name="f49" fmla="*/ 211400 f36 1"/>
                <a:gd name="f50" fmla="*/ 253937 f37 1"/>
                <a:gd name="f51" fmla="*/ 5079 f36 1"/>
                <a:gd name="f52" fmla="*/ 250255 f37 1"/>
                <a:gd name="f53" fmla="*/ 6475 f36 1"/>
                <a:gd name="f54" fmla="+- f38 0 f1"/>
                <a:gd name="f55" fmla="*/ f41 1 253936"/>
                <a:gd name="f56" fmla="*/ f42 1 211400"/>
                <a:gd name="f57" fmla="*/ f43 1 211400"/>
                <a:gd name="f58" fmla="*/ f44 1 253936"/>
                <a:gd name="f59" fmla="*/ f45 1 211400"/>
                <a:gd name="f60" fmla="*/ f46 1 211400"/>
                <a:gd name="f61" fmla="*/ f47 1 211400"/>
                <a:gd name="f62" fmla="*/ f48 1 253936"/>
                <a:gd name="f63" fmla="*/ f49 1 211400"/>
                <a:gd name="f64" fmla="*/ f50 1 253936"/>
                <a:gd name="f65" fmla="*/ f51 1 211400"/>
                <a:gd name="f66" fmla="*/ f52 1 253936"/>
                <a:gd name="f67" fmla="*/ f53 1 211400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40"/>
                <a:gd name="f75" fmla="*/ f58 1 f39"/>
                <a:gd name="f76" fmla="*/ f59 1 f40"/>
                <a:gd name="f77" fmla="*/ f60 1 f40"/>
                <a:gd name="f78" fmla="*/ f61 1 f40"/>
                <a:gd name="f79" fmla="*/ f62 1 f39"/>
                <a:gd name="f80" fmla="*/ f63 1 f40"/>
                <a:gd name="f81" fmla="*/ f64 1 f39"/>
                <a:gd name="f82" fmla="*/ f65 1 f40"/>
                <a:gd name="f83" fmla="*/ f66 1 f39"/>
                <a:gd name="f84" fmla="*/ f67 1 f40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1 1"/>
                <a:gd name="f92" fmla="*/ f75 f30 1"/>
                <a:gd name="f93" fmla="*/ f76 f31 1"/>
                <a:gd name="f94" fmla="*/ f77 f31 1"/>
                <a:gd name="f95" fmla="*/ f78 f31 1"/>
                <a:gd name="f96" fmla="*/ f79 f30 1"/>
                <a:gd name="f97" fmla="*/ f80 f31 1"/>
                <a:gd name="f98" fmla="*/ f81 f30 1"/>
                <a:gd name="f99" fmla="*/ f82 f31 1"/>
                <a:gd name="f100" fmla="*/ f83 f30 1"/>
                <a:gd name="f101" fmla="*/ f8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89" y="f91"/>
                </a:cxn>
                <a:cxn ang="f54">
                  <a:pos x="f92" y="f93"/>
                </a:cxn>
                <a:cxn ang="f54">
                  <a:pos x="f92" y="f94"/>
                </a:cxn>
                <a:cxn ang="f54">
                  <a:pos x="f92" y="f95"/>
                </a:cxn>
                <a:cxn ang="f54">
                  <a:pos x="f92" y="f95"/>
                </a:cxn>
                <a:cxn ang="f54">
                  <a:pos x="f96" y="f97"/>
                </a:cxn>
                <a:cxn ang="f54">
                  <a:pos x="f96" y="f97"/>
                </a:cxn>
                <a:cxn ang="f54">
                  <a:pos x="f98" y="f99"/>
                </a:cxn>
                <a:cxn ang="f54">
                  <a:pos x="f98" y="f99"/>
                </a:cxn>
                <a:cxn ang="f54">
                  <a:pos x="f100" y="f101"/>
                </a:cxn>
                <a:cxn ang="f54">
                  <a:pos x="f89" y="f90"/>
                </a:cxn>
              </a:cxnLst>
              <a:rect l="f85" t="f88" r="f86" b="f87"/>
              <a:pathLst>
                <a:path w="253936" h="211400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2"/>
                    <a:pt x="f10" y="f13"/>
                  </a:cubicBezTo>
                  <a:lnTo>
                    <a:pt x="f10" y="f13"/>
                  </a:lnTo>
                  <a:cubicBezTo>
                    <a:pt x="f14" y="f15"/>
                    <a:pt x="f16" y="f17"/>
                    <a:pt x="f5" y="f7"/>
                  </a:cubicBezTo>
                  <a:lnTo>
                    <a:pt x="f5" y="f7"/>
                  </a:ln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3"/>
                  </a:cubicBez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6" name="Freeform: Shape 270">
              <a:extLst>
                <a:ext uri="{FF2B5EF4-FFF2-40B4-BE49-F238E27FC236}">
                  <a16:creationId xmlns:a16="http://schemas.microsoft.com/office/drawing/2014/main" id="{F9A2FBFC-9C52-B927-8498-CC04E8A71036}"/>
                </a:ext>
              </a:extLst>
            </p:cNvPr>
            <p:cNvSpPr/>
            <p:nvPr/>
          </p:nvSpPr>
          <p:spPr>
            <a:xfrm>
              <a:off x="5045970" y="2023219"/>
              <a:ext cx="3638909" cy="11081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38910"/>
                <a:gd name="f7" fmla="val 1108170"/>
                <a:gd name="f8" fmla="val 1068184"/>
                <a:gd name="f9" fmla="val 331257"/>
                <a:gd name="f10" fmla="val 3637260"/>
                <a:gd name="f11" fmla="val 1108168"/>
                <a:gd name="f12" fmla="val 3636079"/>
                <a:gd name="f13" fmla="val 1108245"/>
                <a:gd name="f14" fmla="val 3633717"/>
                <a:gd name="f15" fmla="val 1106048"/>
                <a:gd name="f16" fmla="val 3633577"/>
                <a:gd name="f17" fmla="val 1103217"/>
                <a:gd name="f18" fmla="val 1096487"/>
                <a:gd name="f19" fmla="val 7364"/>
                <a:gd name="f20" fmla="val 3555"/>
                <a:gd name="f21" fmla="val 7161"/>
                <a:gd name="f22" fmla="val 6386"/>
                <a:gd name="f23" fmla="val 4736"/>
                <a:gd name="f24" fmla="val 8519"/>
                <a:gd name="f25" fmla="val 1904"/>
                <a:gd name="f26" fmla="val 8380"/>
                <a:gd name="f27" fmla="val 1269"/>
                <a:gd name="f28" fmla="val 8494"/>
                <a:gd name="f29" fmla="val 635"/>
                <a:gd name="f30" fmla="val 486034"/>
                <a:gd name="f31" fmla="val 155408"/>
                <a:gd name="f32" fmla="val 1068311"/>
                <a:gd name="f33" fmla="val 331384"/>
                <a:gd name="f34" fmla="+- 0 0 -90"/>
                <a:gd name="f35" fmla="*/ f3 1 3638910"/>
                <a:gd name="f36" fmla="*/ f4 1 110817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638910"/>
                <a:gd name="f45" fmla="*/ f41 1 1108170"/>
                <a:gd name="f46" fmla="*/ 1068184 f42 1"/>
                <a:gd name="f47" fmla="*/ 331257 f41 1"/>
                <a:gd name="f48" fmla="*/ 3637260 f42 1"/>
                <a:gd name="f49" fmla="*/ 1108168 f41 1"/>
                <a:gd name="f50" fmla="*/ 3638910 f42 1"/>
                <a:gd name="f51" fmla="*/ 3633577 f42 1"/>
                <a:gd name="f52" fmla="*/ 1103217 f41 1"/>
                <a:gd name="f53" fmla="*/ 1096487 f41 1"/>
                <a:gd name="f54" fmla="*/ 7364 f42 1"/>
                <a:gd name="f55" fmla="*/ 0 f41 1"/>
                <a:gd name="f56" fmla="*/ 3555 f41 1"/>
                <a:gd name="f57" fmla="*/ 1904 f42 1"/>
                <a:gd name="f58" fmla="*/ 8380 f41 1"/>
                <a:gd name="f59" fmla="*/ 0 f42 1"/>
                <a:gd name="f60" fmla="*/ 486034 f42 1"/>
                <a:gd name="f61" fmla="*/ 155408 f41 1"/>
                <a:gd name="f62" fmla="*/ 1068311 f42 1"/>
                <a:gd name="f63" fmla="*/ 331384 f41 1"/>
                <a:gd name="f64" fmla="+- f43 0 f1"/>
                <a:gd name="f65" fmla="*/ f46 1 3638910"/>
                <a:gd name="f66" fmla="*/ f47 1 1108170"/>
                <a:gd name="f67" fmla="*/ f48 1 3638910"/>
                <a:gd name="f68" fmla="*/ f49 1 1108170"/>
                <a:gd name="f69" fmla="*/ f50 1 3638910"/>
                <a:gd name="f70" fmla="*/ f51 1 3638910"/>
                <a:gd name="f71" fmla="*/ f52 1 1108170"/>
                <a:gd name="f72" fmla="*/ f53 1 1108170"/>
                <a:gd name="f73" fmla="*/ f54 1 3638910"/>
                <a:gd name="f74" fmla="*/ f55 1 1108170"/>
                <a:gd name="f75" fmla="*/ f56 1 1108170"/>
                <a:gd name="f76" fmla="*/ f57 1 3638910"/>
                <a:gd name="f77" fmla="*/ f58 1 1108170"/>
                <a:gd name="f78" fmla="*/ f59 1 3638910"/>
                <a:gd name="f79" fmla="*/ f60 1 3638910"/>
                <a:gd name="f80" fmla="*/ f61 1 1108170"/>
                <a:gd name="f81" fmla="*/ f62 1 3638910"/>
                <a:gd name="f82" fmla="*/ f63 1 1108170"/>
                <a:gd name="f83" fmla="*/ f37 1 f44"/>
                <a:gd name="f84" fmla="*/ f38 1 f44"/>
                <a:gd name="f85" fmla="*/ f37 1 f45"/>
                <a:gd name="f86" fmla="*/ f39 1 f45"/>
                <a:gd name="f87" fmla="*/ f65 1 f44"/>
                <a:gd name="f88" fmla="*/ f66 1 f45"/>
                <a:gd name="f89" fmla="*/ f67 1 f44"/>
                <a:gd name="f90" fmla="*/ f68 1 f45"/>
                <a:gd name="f91" fmla="*/ f69 1 f44"/>
                <a:gd name="f92" fmla="*/ f70 1 f44"/>
                <a:gd name="f93" fmla="*/ f71 1 f45"/>
                <a:gd name="f94" fmla="*/ f72 1 f45"/>
                <a:gd name="f95" fmla="*/ f73 1 f44"/>
                <a:gd name="f96" fmla="*/ f74 1 f45"/>
                <a:gd name="f97" fmla="*/ f75 1 f45"/>
                <a:gd name="f98" fmla="*/ f76 1 f44"/>
                <a:gd name="f99" fmla="*/ f77 1 f45"/>
                <a:gd name="f100" fmla="*/ f78 1 f44"/>
                <a:gd name="f101" fmla="*/ f79 1 f44"/>
                <a:gd name="f102" fmla="*/ f80 1 f45"/>
                <a:gd name="f103" fmla="*/ f81 1 f44"/>
                <a:gd name="f104" fmla="*/ f82 1 f45"/>
                <a:gd name="f105" fmla="*/ f83 f35 1"/>
                <a:gd name="f106" fmla="*/ f84 f35 1"/>
                <a:gd name="f107" fmla="*/ f86 f36 1"/>
                <a:gd name="f108" fmla="*/ f85 f36 1"/>
                <a:gd name="f109" fmla="*/ f87 f35 1"/>
                <a:gd name="f110" fmla="*/ f88 f36 1"/>
                <a:gd name="f111" fmla="*/ f89 f35 1"/>
                <a:gd name="f112" fmla="*/ f90 f36 1"/>
                <a:gd name="f113" fmla="*/ f91 f35 1"/>
                <a:gd name="f114" fmla="*/ f92 f35 1"/>
                <a:gd name="f115" fmla="*/ f93 f36 1"/>
                <a:gd name="f116" fmla="*/ f94 f36 1"/>
                <a:gd name="f117" fmla="*/ f95 f35 1"/>
                <a:gd name="f118" fmla="*/ f96 f36 1"/>
                <a:gd name="f119" fmla="*/ f97 f36 1"/>
                <a:gd name="f120" fmla="*/ f98 f35 1"/>
                <a:gd name="f121" fmla="*/ f99 f36 1"/>
                <a:gd name="f122" fmla="*/ f100 f35 1"/>
                <a:gd name="f123" fmla="*/ f101 f35 1"/>
                <a:gd name="f124" fmla="*/ f102 f36 1"/>
                <a:gd name="f125" fmla="*/ f103 f35 1"/>
                <a:gd name="f126" fmla="*/ f104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9" y="f110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2"/>
                </a:cxn>
                <a:cxn ang="f64">
                  <a:pos x="f114" y="f115"/>
                </a:cxn>
                <a:cxn ang="f64">
                  <a:pos x="f114" y="f116"/>
                </a:cxn>
                <a:cxn ang="f64">
                  <a:pos x="f117" y="f118"/>
                </a:cxn>
                <a:cxn ang="f64">
                  <a:pos x="f117" y="f119"/>
                </a:cxn>
                <a:cxn ang="f64">
                  <a:pos x="f120" y="f121"/>
                </a:cxn>
                <a:cxn ang="f64">
                  <a:pos x="f122" y="f121"/>
                </a:cxn>
                <a:cxn ang="f64">
                  <a:pos x="f122" y="f121"/>
                </a:cxn>
                <a:cxn ang="f64">
                  <a:pos x="f123" y="f124"/>
                </a:cxn>
                <a:cxn ang="f64">
                  <a:pos x="f125" y="f126"/>
                </a:cxn>
              </a:cxnLst>
              <a:rect l="f105" t="f108" r="f106" b="f107"/>
              <a:pathLst>
                <a:path w="3638910" h="1108170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8"/>
                  </a:lnTo>
                  <a:lnTo>
                    <a:pt x="f19" y="f5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28"/>
                    <a:pt x="f5" y="f26"/>
                  </a:cubicBezTo>
                  <a:lnTo>
                    <a:pt x="f5" y="f26"/>
                  </a:lnTo>
                  <a:lnTo>
                    <a:pt x="f30" y="f31"/>
                  </a:lnTo>
                  <a:lnTo>
                    <a:pt x="f32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7" name="Freeform: Shape 271">
              <a:extLst>
                <a:ext uri="{FF2B5EF4-FFF2-40B4-BE49-F238E27FC236}">
                  <a16:creationId xmlns:a16="http://schemas.microsoft.com/office/drawing/2014/main" id="{1F5D7759-E858-F871-64EE-7E8600F9BFFE}"/>
                </a:ext>
              </a:extLst>
            </p:cNvPr>
            <p:cNvSpPr/>
            <p:nvPr/>
          </p:nvSpPr>
          <p:spPr>
            <a:xfrm>
              <a:off x="8690530" y="3127705"/>
              <a:ext cx="6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"/>
                <a:gd name="f7" fmla="val 761"/>
                <a:gd name="f8" fmla="val 762"/>
                <a:gd name="f9" fmla="val -22"/>
                <a:gd name="f10" fmla="val 521"/>
                <a:gd name="f11" fmla="val 241"/>
                <a:gd name="f12" fmla="+- 0 0 -90"/>
                <a:gd name="f13" fmla="*/ f3 1 66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66"/>
                <a:gd name="f23" fmla="*/ f19 1 761"/>
                <a:gd name="f24" fmla="*/ 66 f20 1"/>
                <a:gd name="f25" fmla="*/ 0 f19 1"/>
                <a:gd name="f26" fmla="*/ 762 f19 1"/>
                <a:gd name="f27" fmla="+- f21 0 f1"/>
                <a:gd name="f28" fmla="*/ f24 1 66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66" h="761">
                  <a:moveTo>
                    <a:pt x="f6" y="f5"/>
                  </a:moveTo>
                  <a:lnTo>
                    <a:pt x="f6" y="f8"/>
                  </a:ln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8" name="Freeform: Shape 272">
              <a:extLst>
                <a:ext uri="{FF2B5EF4-FFF2-40B4-BE49-F238E27FC236}">
                  <a16:creationId xmlns:a16="http://schemas.microsoft.com/office/drawing/2014/main" id="{CFF1CDAF-F62D-88EF-1370-C6DF4B10ADDD}"/>
                </a:ext>
              </a:extLst>
            </p:cNvPr>
            <p:cNvSpPr/>
            <p:nvPr/>
          </p:nvSpPr>
          <p:spPr>
            <a:xfrm>
              <a:off x="5042294" y="1403750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69" name="Freeform: Shape 273">
              <a:extLst>
                <a:ext uri="{FF2B5EF4-FFF2-40B4-BE49-F238E27FC236}">
                  <a16:creationId xmlns:a16="http://schemas.microsoft.com/office/drawing/2014/main" id="{6963FCD2-5FAA-1FBF-532D-B6DE397B4896}"/>
                </a:ext>
              </a:extLst>
            </p:cNvPr>
            <p:cNvSpPr/>
            <p:nvPr/>
          </p:nvSpPr>
          <p:spPr>
            <a:xfrm>
              <a:off x="5043556" y="140222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0" name="Freeform: Shape 274">
              <a:extLst>
                <a:ext uri="{FF2B5EF4-FFF2-40B4-BE49-F238E27FC236}">
                  <a16:creationId xmlns:a16="http://schemas.microsoft.com/office/drawing/2014/main" id="{274C526B-1E0A-B965-E0A7-7690CE32CCF4}"/>
                </a:ext>
              </a:extLst>
            </p:cNvPr>
            <p:cNvSpPr/>
            <p:nvPr/>
          </p:nvSpPr>
          <p:spPr>
            <a:xfrm>
              <a:off x="5043629" y="1407051"/>
              <a:ext cx="9701" cy="6243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06"/>
                <a:gd name="f7" fmla="val 624382"/>
                <a:gd name="f8" fmla="val 9707"/>
                <a:gd name="f9" fmla="val 619726"/>
                <a:gd name="f10" fmla="val 5460"/>
                <a:gd name="f11" fmla="val 2596"/>
                <a:gd name="f12" fmla="val 3301"/>
                <a:gd name="f13" fmla="val 1708"/>
                <a:gd name="f14" fmla="val 692"/>
                <a:gd name="f15" fmla="val 2666"/>
                <a:gd name="f16" fmla="val 413"/>
                <a:gd name="f17" fmla="val 2425"/>
                <a:gd name="f18" fmla="val 197"/>
                <a:gd name="f19" fmla="val 2120"/>
                <a:gd name="f20" fmla="val 57"/>
                <a:gd name="f21" fmla="val 1778"/>
                <a:gd name="f22" fmla="val 1016"/>
                <a:gd name="f23" fmla="val -7"/>
                <a:gd name="f24" fmla="val 686"/>
                <a:gd name="f25" fmla="val 330"/>
                <a:gd name="f26" fmla="val 620996"/>
                <a:gd name="f27" fmla="val -19"/>
                <a:gd name="f28" fmla="val 621326"/>
                <a:gd name="f29" fmla="val 621681"/>
                <a:gd name="f30" fmla="val 622012"/>
                <a:gd name="f31" fmla="val 6"/>
                <a:gd name="f32" fmla="val 622304"/>
                <a:gd name="f33" fmla="val 622608"/>
                <a:gd name="f34" fmla="val 622900"/>
                <a:gd name="f35" fmla="val 623662"/>
                <a:gd name="f36" fmla="val 624297"/>
                <a:gd name="f37" fmla="val 1581"/>
                <a:gd name="f38" fmla="val 2469"/>
                <a:gd name="f39" fmla="val 3104"/>
                <a:gd name="f40" fmla="val 624411"/>
                <a:gd name="f41" fmla="val 3739"/>
                <a:gd name="f42" fmla="val 4374"/>
                <a:gd name="f43" fmla="val 7066"/>
                <a:gd name="f44" fmla="val 624386"/>
                <a:gd name="f45" fmla="val 9377"/>
                <a:gd name="f46" fmla="val 622405"/>
                <a:gd name="f47" fmla="+- 0 0 -90"/>
                <a:gd name="f48" fmla="*/ f3 1 9706"/>
                <a:gd name="f49" fmla="*/ f4 1 624382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9706"/>
                <a:gd name="f58" fmla="*/ f54 1 624382"/>
                <a:gd name="f59" fmla="*/ 9707 f55 1"/>
                <a:gd name="f60" fmla="*/ 619726 f54 1"/>
                <a:gd name="f61" fmla="*/ 5460 f54 1"/>
                <a:gd name="f62" fmla="*/ 2596 f55 1"/>
                <a:gd name="f63" fmla="*/ 3301 f54 1"/>
                <a:gd name="f64" fmla="*/ 1708 f55 1"/>
                <a:gd name="f65" fmla="*/ 692 f55 1"/>
                <a:gd name="f66" fmla="*/ 2666 f54 1"/>
                <a:gd name="f67" fmla="*/ 57 f55 1"/>
                <a:gd name="f68" fmla="*/ 1778 f54 1"/>
                <a:gd name="f69" fmla="*/ 1016 f54 1"/>
                <a:gd name="f70" fmla="*/ 0 f54 1"/>
                <a:gd name="f71" fmla="*/ 620996 f54 1"/>
                <a:gd name="f72" fmla="*/ 622012 f54 1"/>
                <a:gd name="f73" fmla="*/ 622900 f54 1"/>
                <a:gd name="f74" fmla="*/ 623662 f54 1"/>
                <a:gd name="f75" fmla="*/ 624297 f54 1"/>
                <a:gd name="f76" fmla="*/ 1581 f55 1"/>
                <a:gd name="f77" fmla="*/ 2469 f55 1"/>
                <a:gd name="f78" fmla="*/ 4374 f55 1"/>
                <a:gd name="f79" fmla="+- f56 0 f1"/>
                <a:gd name="f80" fmla="*/ f59 1 9706"/>
                <a:gd name="f81" fmla="*/ f60 1 624382"/>
                <a:gd name="f82" fmla="*/ f61 1 624382"/>
                <a:gd name="f83" fmla="*/ f62 1 9706"/>
                <a:gd name="f84" fmla="*/ f63 1 624382"/>
                <a:gd name="f85" fmla="*/ f64 1 9706"/>
                <a:gd name="f86" fmla="*/ f65 1 9706"/>
                <a:gd name="f87" fmla="*/ f66 1 624382"/>
                <a:gd name="f88" fmla="*/ f67 1 9706"/>
                <a:gd name="f89" fmla="*/ f68 1 624382"/>
                <a:gd name="f90" fmla="*/ f69 1 624382"/>
                <a:gd name="f91" fmla="*/ f70 1 624382"/>
                <a:gd name="f92" fmla="*/ f71 1 624382"/>
                <a:gd name="f93" fmla="*/ f72 1 624382"/>
                <a:gd name="f94" fmla="*/ f73 1 624382"/>
                <a:gd name="f95" fmla="*/ f74 1 624382"/>
                <a:gd name="f96" fmla="*/ f75 1 624382"/>
                <a:gd name="f97" fmla="*/ f76 1 9706"/>
                <a:gd name="f98" fmla="*/ f77 1 9706"/>
                <a:gd name="f99" fmla="*/ f78 1 9706"/>
                <a:gd name="f100" fmla="*/ f50 1 f57"/>
                <a:gd name="f101" fmla="*/ f51 1 f57"/>
                <a:gd name="f102" fmla="*/ f50 1 f58"/>
                <a:gd name="f103" fmla="*/ f52 1 f58"/>
                <a:gd name="f104" fmla="*/ f80 1 f57"/>
                <a:gd name="f105" fmla="*/ f81 1 f58"/>
                <a:gd name="f106" fmla="*/ f82 1 f58"/>
                <a:gd name="f107" fmla="*/ f83 1 f57"/>
                <a:gd name="f108" fmla="*/ f84 1 f58"/>
                <a:gd name="f109" fmla="*/ f85 1 f57"/>
                <a:gd name="f110" fmla="*/ f86 1 f57"/>
                <a:gd name="f111" fmla="*/ f87 1 f58"/>
                <a:gd name="f112" fmla="*/ f88 1 f57"/>
                <a:gd name="f113" fmla="*/ f89 1 f58"/>
                <a:gd name="f114" fmla="*/ f90 1 f58"/>
                <a:gd name="f115" fmla="*/ f91 1 f58"/>
                <a:gd name="f116" fmla="*/ f92 1 f58"/>
                <a:gd name="f117" fmla="*/ f93 1 f58"/>
                <a:gd name="f118" fmla="*/ f94 1 f58"/>
                <a:gd name="f119" fmla="*/ f95 1 f58"/>
                <a:gd name="f120" fmla="*/ f96 1 f58"/>
                <a:gd name="f121" fmla="*/ f97 1 f57"/>
                <a:gd name="f122" fmla="*/ f98 1 f57"/>
                <a:gd name="f123" fmla="*/ f99 1 f57"/>
                <a:gd name="f124" fmla="*/ f100 f48 1"/>
                <a:gd name="f125" fmla="*/ f101 f48 1"/>
                <a:gd name="f126" fmla="*/ f103 f49 1"/>
                <a:gd name="f127" fmla="*/ f102 f49 1"/>
                <a:gd name="f128" fmla="*/ f104 f48 1"/>
                <a:gd name="f129" fmla="*/ f105 f49 1"/>
                <a:gd name="f130" fmla="*/ f106 f49 1"/>
                <a:gd name="f131" fmla="*/ f107 f48 1"/>
                <a:gd name="f132" fmla="*/ f108 f49 1"/>
                <a:gd name="f133" fmla="*/ f109 f48 1"/>
                <a:gd name="f134" fmla="*/ f110 f48 1"/>
                <a:gd name="f135" fmla="*/ f111 f49 1"/>
                <a:gd name="f136" fmla="*/ f112 f48 1"/>
                <a:gd name="f137" fmla="*/ f113 f49 1"/>
                <a:gd name="f138" fmla="*/ f114 f49 1"/>
                <a:gd name="f139" fmla="*/ f115 f49 1"/>
                <a:gd name="f140" fmla="*/ f116 f49 1"/>
                <a:gd name="f141" fmla="*/ f117 f49 1"/>
                <a:gd name="f142" fmla="*/ f118 f49 1"/>
                <a:gd name="f143" fmla="*/ f119 f49 1"/>
                <a:gd name="f144" fmla="*/ f120 f49 1"/>
                <a:gd name="f145" fmla="*/ f121 f48 1"/>
                <a:gd name="f146" fmla="*/ f122 f48 1"/>
                <a:gd name="f147" fmla="*/ f123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8" y="f129"/>
                </a:cxn>
                <a:cxn ang="f79">
                  <a:pos x="f128" y="f130"/>
                </a:cxn>
                <a:cxn ang="f79">
                  <a:pos x="f131" y="f132"/>
                </a:cxn>
                <a:cxn ang="f79">
                  <a:pos x="f131" y="f132"/>
                </a:cxn>
                <a:cxn ang="f79">
                  <a:pos x="f133" y="f132"/>
                </a:cxn>
                <a:cxn ang="f79">
                  <a:pos x="f134" y="f135"/>
                </a:cxn>
                <a:cxn ang="f79">
                  <a:pos x="f134" y="f135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6" y="f138"/>
                </a:cxn>
                <a:cxn ang="f79">
                  <a:pos x="f136" y="f139"/>
                </a:cxn>
                <a:cxn ang="f79">
                  <a:pos x="f136" y="f139"/>
                </a:cxn>
                <a:cxn ang="f79">
                  <a:pos x="f136" y="f140"/>
                </a:cxn>
                <a:cxn ang="f79">
                  <a:pos x="f136" y="f140"/>
                </a:cxn>
                <a:cxn ang="f79">
                  <a:pos x="f136" y="f141"/>
                </a:cxn>
                <a:cxn ang="f79">
                  <a:pos x="f136" y="f142"/>
                </a:cxn>
                <a:cxn ang="f79">
                  <a:pos x="f136" y="f143"/>
                </a:cxn>
                <a:cxn ang="f79">
                  <a:pos x="f134" y="f144"/>
                </a:cxn>
                <a:cxn ang="f79">
                  <a:pos x="f145" y="f144"/>
                </a:cxn>
                <a:cxn ang="f79">
                  <a:pos x="f146" y="f144"/>
                </a:cxn>
                <a:cxn ang="f79">
                  <a:pos x="f147" y="f144"/>
                </a:cxn>
                <a:cxn ang="f79">
                  <a:pos x="f128" y="f129"/>
                </a:cxn>
              </a:cxnLst>
              <a:rect l="f124" t="f127" r="f125" b="f126"/>
              <a:pathLst>
                <a:path w="9706" h="624382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15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1"/>
                    <a:pt x="f20" y="f22"/>
                  </a:cubicBezTo>
                  <a:cubicBezTo>
                    <a:pt x="f23" y="f24"/>
                    <a:pt x="f23" y="f25"/>
                    <a:pt x="f20" y="f5"/>
                  </a:cubicBezTo>
                  <a:lnTo>
                    <a:pt x="f20" y="f5"/>
                  </a:lnTo>
                  <a:lnTo>
                    <a:pt x="f20" y="f26"/>
                  </a:lnTo>
                  <a:lnTo>
                    <a:pt x="f20" y="f26"/>
                  </a:lnTo>
                  <a:cubicBezTo>
                    <a:pt x="f27" y="f28"/>
                    <a:pt x="f27" y="f29"/>
                    <a:pt x="f20" y="f30"/>
                  </a:cubicBezTo>
                  <a:cubicBezTo>
                    <a:pt x="f31" y="f32"/>
                    <a:pt x="f31" y="f33"/>
                    <a:pt x="f20" y="f34"/>
                  </a:cubicBezTo>
                  <a:lnTo>
                    <a:pt x="f20" y="f35"/>
                  </a:lnTo>
                  <a:cubicBezTo>
                    <a:pt x="f20" y="f35"/>
                    <a:pt x="f20" y="f35"/>
                    <a:pt x="f14" y="f36"/>
                  </a:cubicBezTo>
                  <a:lnTo>
                    <a:pt x="f37" y="f36"/>
                  </a:lnTo>
                  <a:lnTo>
                    <a:pt x="f38" y="f36"/>
                  </a:lnTo>
                  <a:cubicBezTo>
                    <a:pt x="f39" y="f40"/>
                    <a:pt x="f41" y="f40"/>
                    <a:pt x="f42" y="f36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1" name="Freeform: Shape 275">
              <a:extLst>
                <a:ext uri="{FF2B5EF4-FFF2-40B4-BE49-F238E27FC236}">
                  <a16:creationId xmlns:a16="http://schemas.microsoft.com/office/drawing/2014/main" id="{B2829B65-CFC6-BA8B-4FA2-A8AD397FE0D1}"/>
                </a:ext>
              </a:extLst>
            </p:cNvPr>
            <p:cNvSpPr/>
            <p:nvPr/>
          </p:nvSpPr>
          <p:spPr>
            <a:xfrm>
              <a:off x="8679292" y="2507595"/>
              <a:ext cx="10533" cy="6241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7"/>
                <a:gd name="f7" fmla="val 624171"/>
                <a:gd name="f8" fmla="val 635"/>
                <a:gd name="f9" fmla="val 619218"/>
                <a:gd name="f10" fmla="val 774"/>
                <a:gd name="f11" fmla="val 622050"/>
                <a:gd name="f12" fmla="val 3136"/>
                <a:gd name="f13" fmla="val 624246"/>
                <a:gd name="f14" fmla="val 5967"/>
                <a:gd name="f15" fmla="val 624170"/>
                <a:gd name="f16" fmla="val 7009"/>
                <a:gd name="f17" fmla="val 624145"/>
                <a:gd name="f18" fmla="val 8011"/>
                <a:gd name="f19" fmla="val 623840"/>
                <a:gd name="f20" fmla="val 8888"/>
                <a:gd name="f21" fmla="val 623281"/>
                <a:gd name="f22" fmla="val 9662"/>
                <a:gd name="f23" fmla="val 622824"/>
                <a:gd name="f24" fmla="val 10259"/>
                <a:gd name="f25" fmla="val 622100"/>
                <a:gd name="f26" fmla="val 10538"/>
                <a:gd name="f27" fmla="val 621250"/>
                <a:gd name="f28" fmla="val 620488"/>
                <a:gd name="f29" fmla="val 619853"/>
                <a:gd name="f30" fmla="val 619599"/>
                <a:gd name="f31" fmla="val 8761"/>
                <a:gd name="f32" fmla="val 1524"/>
                <a:gd name="f33" fmla="val 8252"/>
                <a:gd name="f34" fmla="val 1854"/>
                <a:gd name="f35" fmla="val 7694"/>
                <a:gd name="f36" fmla="val 2108"/>
                <a:gd name="f37" fmla="val 7110"/>
                <a:gd name="f38" fmla="val 2285"/>
                <a:gd name="f39" fmla="val 6526"/>
                <a:gd name="f40" fmla="val 2412"/>
                <a:gd name="f41" fmla="val 5917"/>
                <a:gd name="f42" fmla="val 5332"/>
                <a:gd name="f43" fmla="val 3682"/>
                <a:gd name="f44" fmla="val 1143"/>
                <a:gd name="f45" fmla="val 618964"/>
                <a:gd name="f46" fmla="+- 0 0 -90"/>
                <a:gd name="f47" fmla="*/ f3 1 10537"/>
                <a:gd name="f48" fmla="*/ f4 1 624171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0537"/>
                <a:gd name="f57" fmla="*/ f53 1 624171"/>
                <a:gd name="f58" fmla="*/ 635 f54 1"/>
                <a:gd name="f59" fmla="*/ 619218 f53 1"/>
                <a:gd name="f60" fmla="*/ 5967 f54 1"/>
                <a:gd name="f61" fmla="*/ 624170 f53 1"/>
                <a:gd name="f62" fmla="*/ 8888 f54 1"/>
                <a:gd name="f63" fmla="*/ 623281 f53 1"/>
                <a:gd name="f64" fmla="*/ 10538 f54 1"/>
                <a:gd name="f65" fmla="*/ 621250 f53 1"/>
                <a:gd name="f66" fmla="*/ 620488 f53 1"/>
                <a:gd name="f67" fmla="*/ 619599 f53 1"/>
                <a:gd name="f68" fmla="*/ 0 f53 1"/>
                <a:gd name="f69" fmla="*/ 8761 f54 1"/>
                <a:gd name="f70" fmla="*/ 1524 f53 1"/>
                <a:gd name="f71" fmla="*/ 7110 f54 1"/>
                <a:gd name="f72" fmla="*/ 2285 f53 1"/>
                <a:gd name="f73" fmla="*/ 5332 f54 1"/>
                <a:gd name="f74" fmla="*/ 3682 f54 1"/>
                <a:gd name="f75" fmla="*/ 0 f54 1"/>
                <a:gd name="f76" fmla="*/ 1143 f53 1"/>
                <a:gd name="f77" fmla="*/ 618964 f53 1"/>
                <a:gd name="f78" fmla="+- f55 0 f1"/>
                <a:gd name="f79" fmla="*/ f58 1 10537"/>
                <a:gd name="f80" fmla="*/ f59 1 624171"/>
                <a:gd name="f81" fmla="*/ f60 1 10537"/>
                <a:gd name="f82" fmla="*/ f61 1 624171"/>
                <a:gd name="f83" fmla="*/ f62 1 10537"/>
                <a:gd name="f84" fmla="*/ f63 1 624171"/>
                <a:gd name="f85" fmla="*/ f64 1 10537"/>
                <a:gd name="f86" fmla="*/ f65 1 624171"/>
                <a:gd name="f87" fmla="*/ f66 1 624171"/>
                <a:gd name="f88" fmla="*/ f67 1 624171"/>
                <a:gd name="f89" fmla="*/ f68 1 624171"/>
                <a:gd name="f90" fmla="*/ f69 1 10537"/>
                <a:gd name="f91" fmla="*/ f70 1 624171"/>
                <a:gd name="f92" fmla="*/ f71 1 10537"/>
                <a:gd name="f93" fmla="*/ f72 1 624171"/>
                <a:gd name="f94" fmla="*/ f73 1 10537"/>
                <a:gd name="f95" fmla="*/ f74 1 10537"/>
                <a:gd name="f96" fmla="*/ f75 1 10537"/>
                <a:gd name="f97" fmla="*/ f76 1 624171"/>
                <a:gd name="f98" fmla="*/ f77 1 624171"/>
                <a:gd name="f99" fmla="*/ f49 1 f56"/>
                <a:gd name="f100" fmla="*/ f50 1 f56"/>
                <a:gd name="f101" fmla="*/ f49 1 f57"/>
                <a:gd name="f102" fmla="*/ f51 1 f57"/>
                <a:gd name="f103" fmla="*/ f79 1 f56"/>
                <a:gd name="f104" fmla="*/ f80 1 f57"/>
                <a:gd name="f105" fmla="*/ f81 1 f56"/>
                <a:gd name="f106" fmla="*/ f82 1 f57"/>
                <a:gd name="f107" fmla="*/ f83 1 f56"/>
                <a:gd name="f108" fmla="*/ f84 1 f57"/>
                <a:gd name="f109" fmla="*/ f85 1 f56"/>
                <a:gd name="f110" fmla="*/ f86 1 f57"/>
                <a:gd name="f111" fmla="*/ f87 1 f57"/>
                <a:gd name="f112" fmla="*/ f88 1 f57"/>
                <a:gd name="f113" fmla="*/ f89 1 f57"/>
                <a:gd name="f114" fmla="*/ f90 1 f56"/>
                <a:gd name="f115" fmla="*/ f91 1 f57"/>
                <a:gd name="f116" fmla="*/ f92 1 f56"/>
                <a:gd name="f117" fmla="*/ f93 1 f57"/>
                <a:gd name="f118" fmla="*/ f94 1 f56"/>
                <a:gd name="f119" fmla="*/ f95 1 f56"/>
                <a:gd name="f120" fmla="*/ f96 1 f56"/>
                <a:gd name="f121" fmla="*/ f97 1 f57"/>
                <a:gd name="f122" fmla="*/ f98 1 f57"/>
                <a:gd name="f123" fmla="*/ f99 f47 1"/>
                <a:gd name="f124" fmla="*/ f100 f47 1"/>
                <a:gd name="f125" fmla="*/ f102 f48 1"/>
                <a:gd name="f126" fmla="*/ f101 f48 1"/>
                <a:gd name="f127" fmla="*/ f103 f47 1"/>
                <a:gd name="f128" fmla="*/ f104 f48 1"/>
                <a:gd name="f129" fmla="*/ f105 f47 1"/>
                <a:gd name="f130" fmla="*/ f106 f48 1"/>
                <a:gd name="f131" fmla="*/ f107 f47 1"/>
                <a:gd name="f132" fmla="*/ f108 f48 1"/>
                <a:gd name="f133" fmla="*/ f109 f47 1"/>
                <a:gd name="f134" fmla="*/ f110 f48 1"/>
                <a:gd name="f135" fmla="*/ f111 f48 1"/>
                <a:gd name="f136" fmla="*/ f112 f48 1"/>
                <a:gd name="f137" fmla="*/ f113 f48 1"/>
                <a:gd name="f138" fmla="*/ f114 f47 1"/>
                <a:gd name="f139" fmla="*/ f115 f48 1"/>
                <a:gd name="f140" fmla="*/ f116 f47 1"/>
                <a:gd name="f141" fmla="*/ f117 f48 1"/>
                <a:gd name="f142" fmla="*/ f118 f47 1"/>
                <a:gd name="f143" fmla="*/ f119 f47 1"/>
                <a:gd name="f144" fmla="*/ f120 f47 1"/>
                <a:gd name="f145" fmla="*/ f121 f48 1"/>
                <a:gd name="f146" fmla="*/ f122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2"/>
                </a:cxn>
                <a:cxn ang="f78">
                  <a:pos x="f131" y="f132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3" y="f135"/>
                </a:cxn>
                <a:cxn ang="f78">
                  <a:pos x="f133" y="f136"/>
                </a:cxn>
                <a:cxn ang="f78">
                  <a:pos x="f133" y="f137"/>
                </a:cxn>
                <a:cxn ang="f78">
                  <a:pos x="f138" y="f139"/>
                </a:cxn>
                <a:cxn ang="f78">
                  <a:pos x="f138" y="f139"/>
                </a:cxn>
                <a:cxn ang="f78">
                  <a:pos x="f140" y="f141"/>
                </a:cxn>
                <a:cxn ang="f78">
                  <a:pos x="f142" y="f141"/>
                </a:cxn>
                <a:cxn ang="f78">
                  <a:pos x="f143" y="f141"/>
                </a:cxn>
                <a:cxn ang="f78">
                  <a:pos x="f144" y="f145"/>
                </a:cxn>
                <a:cxn ang="f78">
                  <a:pos x="f144" y="f146"/>
                </a:cxn>
              </a:cxnLst>
              <a:rect l="f123" t="f126" r="f124" b="f125"/>
              <a:pathLst>
                <a:path w="10537" h="62417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6" y="f28"/>
                  </a:lnTo>
                  <a:cubicBezTo>
                    <a:pt x="f26" y="f28"/>
                    <a:pt x="f26" y="f29"/>
                    <a:pt x="f26" y="f30"/>
                  </a:cubicBezTo>
                  <a:lnTo>
                    <a:pt x="f26" y="f5"/>
                  </a:lnTo>
                  <a:lnTo>
                    <a:pt x="f31" y="f32"/>
                  </a:ln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0"/>
                    <a:pt x="f42" y="f38"/>
                  </a:cubicBezTo>
                  <a:lnTo>
                    <a:pt x="f43" y="f38"/>
                  </a:lnTo>
                  <a:lnTo>
                    <a:pt x="f5" y="f44"/>
                  </a:lnTo>
                  <a:lnTo>
                    <a:pt x="f5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2" name="Freeform: Shape 276">
              <a:extLst>
                <a:ext uri="{FF2B5EF4-FFF2-40B4-BE49-F238E27FC236}">
                  <a16:creationId xmlns:a16="http://schemas.microsoft.com/office/drawing/2014/main" id="{445EFD7F-DC98-7D38-6565-D5DD15E9832C}"/>
                </a:ext>
              </a:extLst>
            </p:cNvPr>
            <p:cNvSpPr/>
            <p:nvPr/>
          </p:nvSpPr>
          <p:spPr>
            <a:xfrm>
              <a:off x="5045339" y="1403750"/>
              <a:ext cx="3639668" cy="11066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39672"/>
                <a:gd name="f7" fmla="val 1106644"/>
                <a:gd name="f8" fmla="val 1904"/>
                <a:gd name="f9" fmla="val 6856"/>
                <a:gd name="f10" fmla="val 7110"/>
                <a:gd name="f11" fmla="val 9015"/>
                <a:gd name="f12" fmla="val 3634339"/>
                <a:gd name="f13" fmla="val 1105502"/>
                <a:gd name="f14" fmla="val 3638022"/>
                <a:gd name="f15" fmla="val 1106645"/>
                <a:gd name="f16" fmla="val 3638199"/>
                <a:gd name="f17" fmla="val 1106607"/>
                <a:gd name="f18" fmla="val 3636790"/>
                <a:gd name="f19" fmla="val 1106023"/>
                <a:gd name="f20" fmla="val 3635736"/>
                <a:gd name="f21" fmla="val 1104994"/>
                <a:gd name="f22" fmla="val 3633806"/>
                <a:gd name="f23" fmla="val 1103255"/>
                <a:gd name="f24" fmla="val 3633654"/>
                <a:gd name="f25" fmla="val 1100284"/>
                <a:gd name="f26" fmla="val 3635393"/>
                <a:gd name="f27" fmla="val 1098354"/>
                <a:gd name="f28" fmla="val 3635495"/>
                <a:gd name="f29" fmla="val 1098240"/>
                <a:gd name="f30" fmla="val 3635609"/>
                <a:gd name="f31" fmla="val 1098125"/>
                <a:gd name="f32" fmla="val 1098011"/>
                <a:gd name="f33" fmla="val 1096107"/>
                <a:gd name="f34" fmla="val 11808"/>
                <a:gd name="f35" fmla="val 4825"/>
                <a:gd name="f36" fmla="val 5714"/>
                <a:gd name="f37" fmla="val 3974"/>
                <a:gd name="f38" fmla="val 6348"/>
                <a:gd name="f39" fmla="val 2958"/>
                <a:gd name="f40" fmla="val 6742"/>
                <a:gd name="f41" fmla="+- 0 0 -90"/>
                <a:gd name="f42" fmla="*/ f3 1 3639672"/>
                <a:gd name="f43" fmla="*/ f4 1 1106644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3639672"/>
                <a:gd name="f52" fmla="*/ f48 1 1106644"/>
                <a:gd name="f53" fmla="*/ 1904 f49 1"/>
                <a:gd name="f54" fmla="*/ 6856 f48 1"/>
                <a:gd name="f55" fmla="*/ 0 f49 1"/>
                <a:gd name="f56" fmla="*/ 7110 f49 1"/>
                <a:gd name="f57" fmla="*/ 9015 f48 1"/>
                <a:gd name="f58" fmla="*/ 3634339 f49 1"/>
                <a:gd name="f59" fmla="*/ 1105502 f48 1"/>
                <a:gd name="f60" fmla="*/ 3638022 f49 1"/>
                <a:gd name="f61" fmla="*/ 1106645 f48 1"/>
                <a:gd name="f62" fmla="*/ 3639672 f49 1"/>
                <a:gd name="f63" fmla="*/ 3635736 f49 1"/>
                <a:gd name="f64" fmla="*/ 1104994 f48 1"/>
                <a:gd name="f65" fmla="*/ 3635393 f49 1"/>
                <a:gd name="f66" fmla="*/ 1098354 f48 1"/>
                <a:gd name="f67" fmla="*/ 1098011 f48 1"/>
                <a:gd name="f68" fmla="*/ 1096107 f48 1"/>
                <a:gd name="f69" fmla="*/ 11808 f49 1"/>
                <a:gd name="f70" fmla="*/ 0 f48 1"/>
                <a:gd name="f71" fmla="*/ 4825 f49 1"/>
                <a:gd name="f72" fmla="*/ 5714 f48 1"/>
                <a:gd name="f73" fmla="+- f50 0 f1"/>
                <a:gd name="f74" fmla="*/ f53 1 3639672"/>
                <a:gd name="f75" fmla="*/ f54 1 1106644"/>
                <a:gd name="f76" fmla="*/ f55 1 3639672"/>
                <a:gd name="f77" fmla="*/ f56 1 3639672"/>
                <a:gd name="f78" fmla="*/ f57 1 1106644"/>
                <a:gd name="f79" fmla="*/ f58 1 3639672"/>
                <a:gd name="f80" fmla="*/ f59 1 1106644"/>
                <a:gd name="f81" fmla="*/ f60 1 3639672"/>
                <a:gd name="f82" fmla="*/ f61 1 1106644"/>
                <a:gd name="f83" fmla="*/ f62 1 3639672"/>
                <a:gd name="f84" fmla="*/ f63 1 3639672"/>
                <a:gd name="f85" fmla="*/ f64 1 1106644"/>
                <a:gd name="f86" fmla="*/ f65 1 3639672"/>
                <a:gd name="f87" fmla="*/ f66 1 1106644"/>
                <a:gd name="f88" fmla="*/ f67 1 1106644"/>
                <a:gd name="f89" fmla="*/ f68 1 1106644"/>
                <a:gd name="f90" fmla="*/ f69 1 3639672"/>
                <a:gd name="f91" fmla="*/ f70 1 1106644"/>
                <a:gd name="f92" fmla="*/ f71 1 3639672"/>
                <a:gd name="f93" fmla="*/ f72 1 1106644"/>
                <a:gd name="f94" fmla="*/ f44 1 f51"/>
                <a:gd name="f95" fmla="*/ f45 1 f51"/>
                <a:gd name="f96" fmla="*/ f44 1 f52"/>
                <a:gd name="f97" fmla="*/ f46 1 f52"/>
                <a:gd name="f98" fmla="*/ f74 1 f51"/>
                <a:gd name="f99" fmla="*/ f75 1 f52"/>
                <a:gd name="f100" fmla="*/ f76 1 f51"/>
                <a:gd name="f101" fmla="*/ f77 1 f51"/>
                <a:gd name="f102" fmla="*/ f78 1 f52"/>
                <a:gd name="f103" fmla="*/ f79 1 f51"/>
                <a:gd name="f104" fmla="*/ f80 1 f52"/>
                <a:gd name="f105" fmla="*/ f81 1 f51"/>
                <a:gd name="f106" fmla="*/ f82 1 f52"/>
                <a:gd name="f107" fmla="*/ f83 1 f51"/>
                <a:gd name="f108" fmla="*/ f84 1 f51"/>
                <a:gd name="f109" fmla="*/ f85 1 f52"/>
                <a:gd name="f110" fmla="*/ f86 1 f51"/>
                <a:gd name="f111" fmla="*/ f87 1 f52"/>
                <a:gd name="f112" fmla="*/ f88 1 f52"/>
                <a:gd name="f113" fmla="*/ f89 1 f52"/>
                <a:gd name="f114" fmla="*/ f90 1 f51"/>
                <a:gd name="f115" fmla="*/ f91 1 f52"/>
                <a:gd name="f116" fmla="*/ f92 1 f51"/>
                <a:gd name="f117" fmla="*/ f93 1 f52"/>
                <a:gd name="f118" fmla="*/ f94 f42 1"/>
                <a:gd name="f119" fmla="*/ f95 f42 1"/>
                <a:gd name="f120" fmla="*/ f97 f43 1"/>
                <a:gd name="f121" fmla="*/ f96 f43 1"/>
                <a:gd name="f122" fmla="*/ f98 f42 1"/>
                <a:gd name="f123" fmla="*/ f99 f43 1"/>
                <a:gd name="f124" fmla="*/ f100 f42 1"/>
                <a:gd name="f125" fmla="*/ f101 f42 1"/>
                <a:gd name="f126" fmla="*/ f102 f43 1"/>
                <a:gd name="f127" fmla="*/ f103 f42 1"/>
                <a:gd name="f128" fmla="*/ f104 f43 1"/>
                <a:gd name="f129" fmla="*/ f105 f42 1"/>
                <a:gd name="f130" fmla="*/ f106 f43 1"/>
                <a:gd name="f131" fmla="*/ f107 f42 1"/>
                <a:gd name="f132" fmla="*/ f108 f42 1"/>
                <a:gd name="f133" fmla="*/ f109 f43 1"/>
                <a:gd name="f134" fmla="*/ f110 f42 1"/>
                <a:gd name="f135" fmla="*/ f111 f43 1"/>
                <a:gd name="f136" fmla="*/ f112 f43 1"/>
                <a:gd name="f137" fmla="*/ f113 f43 1"/>
                <a:gd name="f138" fmla="*/ f114 f42 1"/>
                <a:gd name="f139" fmla="*/ f115 f43 1"/>
                <a:gd name="f140" fmla="*/ f116 f42 1"/>
                <a:gd name="f141" fmla="*/ f117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22" y="f123"/>
                </a:cxn>
                <a:cxn ang="f73">
                  <a:pos x="f124" y="f123"/>
                </a:cxn>
                <a:cxn ang="f73">
                  <a:pos x="f124" y="f123"/>
                </a:cxn>
                <a:cxn ang="f73">
                  <a:pos x="f125" y="f126"/>
                </a:cxn>
                <a:cxn ang="f73">
                  <a:pos x="f127" y="f128"/>
                </a:cxn>
                <a:cxn ang="f73">
                  <a:pos x="f129" y="f130"/>
                </a:cxn>
                <a:cxn ang="f73">
                  <a:pos x="f131" y="f130"/>
                </a:cxn>
                <a:cxn ang="f73">
                  <a:pos x="f132" y="f133"/>
                </a:cxn>
                <a:cxn ang="f73">
                  <a:pos x="f134" y="f135"/>
                </a:cxn>
                <a:cxn ang="f73">
                  <a:pos x="f132" y="f136"/>
                </a:cxn>
                <a:cxn ang="f73">
                  <a:pos x="f129" y="f137"/>
                </a:cxn>
                <a:cxn ang="f73">
                  <a:pos x="f138" y="f139"/>
                </a:cxn>
                <a:cxn ang="f73">
                  <a:pos x="f140" y="f141"/>
                </a:cxn>
                <a:cxn ang="f73">
                  <a:pos x="f122" y="f123"/>
                </a:cxn>
              </a:cxnLst>
              <a:rect l="f118" t="f121" r="f119" b="f120"/>
              <a:pathLst>
                <a:path w="3639672" h="1106644">
                  <a:moveTo>
                    <a:pt x="f8" y="f9"/>
                  </a:moveTo>
                  <a:lnTo>
                    <a:pt x="f5" y="f9"/>
                  </a:ln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6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20" y="f32"/>
                  </a:cubicBezTo>
                  <a:lnTo>
                    <a:pt x="f14" y="f33"/>
                  </a:lnTo>
                  <a:lnTo>
                    <a:pt x="f34" y="f5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3" name="Freeform: Shape 277">
              <a:extLst>
                <a:ext uri="{FF2B5EF4-FFF2-40B4-BE49-F238E27FC236}">
                  <a16:creationId xmlns:a16="http://schemas.microsoft.com/office/drawing/2014/main" id="{04B96EA9-B432-8B47-AB3E-933F345FD2A3}"/>
                </a:ext>
              </a:extLst>
            </p:cNvPr>
            <p:cNvSpPr/>
            <p:nvPr/>
          </p:nvSpPr>
          <p:spPr>
            <a:xfrm>
              <a:off x="5042102" y="1403622"/>
              <a:ext cx="54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015"/>
                <a:gd name="f8" fmla="val 57"/>
                <a:gd name="f9" fmla="val 381"/>
                <a:gd name="f10" fmla="val -19"/>
                <a:gd name="f11" fmla="val 584"/>
                <a:gd name="f12" fmla="val 813"/>
                <a:gd name="f13" fmla="val 1016"/>
                <a:gd name="f14" fmla="val 6"/>
                <a:gd name="f15" fmla="val 686"/>
                <a:gd name="f16" fmla="val 330"/>
                <a:gd name="f17" fmla="+- 0 0 -90"/>
                <a:gd name="f18" fmla="*/ f3 1 56"/>
                <a:gd name="f19" fmla="*/ f4 1 101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6"/>
                <a:gd name="f28" fmla="*/ f24 1 1015"/>
                <a:gd name="f29" fmla="*/ 57 f25 1"/>
                <a:gd name="f30" fmla="*/ 381 f24 1"/>
                <a:gd name="f31" fmla="*/ 1016 f24 1"/>
                <a:gd name="f32" fmla="*/ 0 f24 1"/>
                <a:gd name="f33" fmla="+- f26 0 f1"/>
                <a:gd name="f34" fmla="*/ f29 1 56"/>
                <a:gd name="f35" fmla="*/ f30 1 1015"/>
                <a:gd name="f36" fmla="*/ f31 1 1015"/>
                <a:gd name="f37" fmla="*/ f32 1 1015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</a:cxnLst>
              <a:rect l="f46" t="f49" r="f47" b="f48"/>
              <a:pathLst>
                <a:path w="56" h="1015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4" name="Freeform: Shape 278">
              <a:extLst>
                <a:ext uri="{FF2B5EF4-FFF2-40B4-BE49-F238E27FC236}">
                  <a16:creationId xmlns:a16="http://schemas.microsoft.com/office/drawing/2014/main" id="{34E8ECC5-71F8-C787-5257-56B8A348E826}"/>
                </a:ext>
              </a:extLst>
            </p:cNvPr>
            <p:cNvSpPr/>
            <p:nvPr/>
          </p:nvSpPr>
          <p:spPr>
            <a:xfrm>
              <a:off x="5043272" y="1402351"/>
              <a:ext cx="667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63"/>
                <a:gd name="f7" fmla="val 761"/>
                <a:gd name="f8" fmla="val 28"/>
                <a:gd name="f9" fmla="val -9"/>
                <a:gd name="f10" fmla="val 254"/>
                <a:gd name="f11" fmla="val 508"/>
                <a:gd name="f12" fmla="val 762"/>
                <a:gd name="f13" fmla="val 664"/>
                <a:gd name="f14" fmla="+- 0 0 -90"/>
                <a:gd name="f15" fmla="*/ f3 1 663"/>
                <a:gd name="f16" fmla="*/ f4 1 7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63"/>
                <a:gd name="f25" fmla="*/ f21 1 761"/>
                <a:gd name="f26" fmla="*/ 28 f22 1"/>
                <a:gd name="f27" fmla="*/ 0 f21 1"/>
                <a:gd name="f28" fmla="*/ 762 f21 1"/>
                <a:gd name="f29" fmla="*/ 664 f22 1"/>
                <a:gd name="f30" fmla="+- f23 0 f1"/>
                <a:gd name="f31" fmla="*/ f26 1 663"/>
                <a:gd name="f32" fmla="*/ f27 1 761"/>
                <a:gd name="f33" fmla="*/ f28 1 761"/>
                <a:gd name="f34" fmla="*/ f29 1 663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5"/>
                <a:gd name="f42" fmla="*/ f34 1 f24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6 1"/>
                <a:gd name="f50" fmla="*/ f42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7" y="f49"/>
                </a:cxn>
                <a:cxn ang="f30">
                  <a:pos x="f50" y="f48"/>
                </a:cxn>
              </a:cxnLst>
              <a:rect l="f43" t="f46" r="f44" b="f45"/>
              <a:pathLst>
                <a:path w="663" h="761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lnTo>
                    <a:pt x="f13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5" name="Freeform: Shape 279">
              <a:extLst>
                <a:ext uri="{FF2B5EF4-FFF2-40B4-BE49-F238E27FC236}">
                  <a16:creationId xmlns:a16="http://schemas.microsoft.com/office/drawing/2014/main" id="{8D0A09C2-61A0-6A3F-EB59-CBF089250BCC}"/>
                </a:ext>
              </a:extLst>
            </p:cNvPr>
            <p:cNvSpPr/>
            <p:nvPr/>
          </p:nvSpPr>
          <p:spPr>
            <a:xfrm>
              <a:off x="8943133" y="2295820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6" name="Freeform: Shape 280">
              <a:extLst>
                <a:ext uri="{FF2B5EF4-FFF2-40B4-BE49-F238E27FC236}">
                  <a16:creationId xmlns:a16="http://schemas.microsoft.com/office/drawing/2014/main" id="{5374BC83-C5F2-BB56-B31C-7D60AC752463}"/>
                </a:ext>
              </a:extLst>
            </p:cNvPr>
            <p:cNvSpPr/>
            <p:nvPr/>
          </p:nvSpPr>
          <p:spPr>
            <a:xfrm>
              <a:off x="8944276" y="2297210"/>
              <a:ext cx="12691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888"/>
                <a:gd name="f8" fmla="val 889"/>
                <a:gd name="f9" fmla="+- 0 0 -90"/>
                <a:gd name="f10" fmla="*/ f3 1 12696"/>
                <a:gd name="f11" fmla="*/ f4 1 88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888"/>
                <a:gd name="f21" fmla="*/ 0 f17 1"/>
                <a:gd name="f22" fmla="*/ 889 f16 1"/>
                <a:gd name="f23" fmla="*/ 0 f16 1"/>
                <a:gd name="f24" fmla="+- f18 0 f1"/>
                <a:gd name="f25" fmla="*/ f21 1 12696"/>
                <a:gd name="f26" fmla="*/ f22 1 888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888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7" name="Freeform: Shape 281">
              <a:extLst>
                <a:ext uri="{FF2B5EF4-FFF2-40B4-BE49-F238E27FC236}">
                  <a16:creationId xmlns:a16="http://schemas.microsoft.com/office/drawing/2014/main" id="{F762BF32-77D4-8E4F-D857-16BA70AB5284}"/>
                </a:ext>
              </a:extLst>
            </p:cNvPr>
            <p:cNvSpPr/>
            <p:nvPr/>
          </p:nvSpPr>
          <p:spPr>
            <a:xfrm>
              <a:off x="8941359" y="2295052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"/>
                <a:gd name="f7" fmla="val 12696"/>
                <a:gd name="f8" fmla="val 763"/>
                <a:gd name="f9" fmla="+- 0 0 -90"/>
                <a:gd name="f10" fmla="*/ f3 1 762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2"/>
                <a:gd name="f20" fmla="*/ f16 1 12696"/>
                <a:gd name="f21" fmla="*/ 763 f17 1"/>
                <a:gd name="f22" fmla="*/ 0 f16 1"/>
                <a:gd name="f23" fmla="*/ 0 f17 1"/>
                <a:gd name="f24" fmla="+- f18 0 f1"/>
                <a:gd name="f25" fmla="*/ f21 1 762"/>
                <a:gd name="f26" fmla="*/ f22 1 12696"/>
                <a:gd name="f27" fmla="*/ f23 1 762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762" h="12696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8" name="Freeform: Shape 282">
              <a:extLst>
                <a:ext uri="{FF2B5EF4-FFF2-40B4-BE49-F238E27FC236}">
                  <a16:creationId xmlns:a16="http://schemas.microsoft.com/office/drawing/2014/main" id="{768FEFFF-1A31-7A7B-5061-AB608E27AA16}"/>
                </a:ext>
              </a:extLst>
            </p:cNvPr>
            <p:cNvSpPr/>
            <p:nvPr/>
          </p:nvSpPr>
          <p:spPr>
            <a:xfrm>
              <a:off x="8680207" y="2301782"/>
              <a:ext cx="253535" cy="2087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532"/>
                <a:gd name="f7" fmla="val 208702"/>
                <a:gd name="f8" fmla="val 1120"/>
                <a:gd name="f9" fmla="val 206956"/>
                <a:gd name="f10" fmla="val 2174"/>
                <a:gd name="f11" fmla="val 207985"/>
                <a:gd name="f12" fmla="val 3583"/>
                <a:gd name="f13" fmla="val 208569"/>
                <a:gd name="f14" fmla="val 5056"/>
                <a:gd name="f15" fmla="val 208607"/>
                <a:gd name="f16" fmla="val 5640"/>
                <a:gd name="f17" fmla="val 208734"/>
                <a:gd name="f18" fmla="val 6249"/>
                <a:gd name="f19" fmla="val 6834"/>
                <a:gd name="f20" fmla="val 7418"/>
                <a:gd name="f21" fmla="val 208429"/>
                <a:gd name="f22" fmla="val 7977"/>
                <a:gd name="f23" fmla="val 208175"/>
                <a:gd name="f24" fmla="val 8484"/>
                <a:gd name="f25" fmla="val 207845"/>
                <a:gd name="f26" fmla="val 10262"/>
                <a:gd name="f27" fmla="val 206321"/>
                <a:gd name="f28" fmla="val 253533"/>
                <a:gd name="f29" fmla="val 9015"/>
                <a:gd name="f30" fmla="val 1524"/>
                <a:gd name="f31" fmla="val 248454"/>
                <a:gd name="f32" fmla="val 4421"/>
                <a:gd name="f33" fmla="val 198069"/>
                <a:gd name="f34" fmla="val 2136"/>
                <a:gd name="f35" fmla="val 199973"/>
                <a:gd name="f36" fmla="val -36"/>
                <a:gd name="f37" fmla="val 201383"/>
                <a:gd name="f38" fmla="val -658"/>
                <a:gd name="f39" fmla="val 204303"/>
                <a:gd name="f40" fmla="val 764"/>
                <a:gd name="f41" fmla="val 206474"/>
                <a:gd name="f42" fmla="val 866"/>
                <a:gd name="f43" fmla="val 206639"/>
                <a:gd name="f44" fmla="val 993"/>
                <a:gd name="f45" fmla="val 206804"/>
                <a:gd name="f46" fmla="+- 0 0 -90"/>
                <a:gd name="f47" fmla="*/ f3 1 253532"/>
                <a:gd name="f48" fmla="*/ f4 1 208702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53532"/>
                <a:gd name="f57" fmla="*/ f53 1 208702"/>
                <a:gd name="f58" fmla="*/ 1120 f54 1"/>
                <a:gd name="f59" fmla="*/ 206956 f53 1"/>
                <a:gd name="f60" fmla="*/ 5056 f54 1"/>
                <a:gd name="f61" fmla="*/ 208607 f53 1"/>
                <a:gd name="f62" fmla="*/ 6834 f54 1"/>
                <a:gd name="f63" fmla="*/ 8484 f54 1"/>
                <a:gd name="f64" fmla="*/ 207845 f53 1"/>
                <a:gd name="f65" fmla="*/ 10262 f54 1"/>
                <a:gd name="f66" fmla="*/ 206321 f53 1"/>
                <a:gd name="f67" fmla="*/ 253533 f54 1"/>
                <a:gd name="f68" fmla="*/ 9015 f53 1"/>
                <a:gd name="f69" fmla="*/ 1524 f53 1"/>
                <a:gd name="f70" fmla="*/ 248454 f54 1"/>
                <a:gd name="f71" fmla="*/ 0 f53 1"/>
                <a:gd name="f72" fmla="*/ 4421 f54 1"/>
                <a:gd name="f73" fmla="*/ 198069 f53 1"/>
                <a:gd name="f74" fmla="*/ 2136 f54 1"/>
                <a:gd name="f75" fmla="*/ 199973 f53 1"/>
                <a:gd name="f76" fmla="*/ 764 f54 1"/>
                <a:gd name="f77" fmla="*/ 206474 f53 1"/>
                <a:gd name="f78" fmla="+- f55 0 f1"/>
                <a:gd name="f79" fmla="*/ f58 1 253532"/>
                <a:gd name="f80" fmla="*/ f59 1 208702"/>
                <a:gd name="f81" fmla="*/ f60 1 253532"/>
                <a:gd name="f82" fmla="*/ f61 1 208702"/>
                <a:gd name="f83" fmla="*/ f62 1 253532"/>
                <a:gd name="f84" fmla="*/ f63 1 253532"/>
                <a:gd name="f85" fmla="*/ f64 1 208702"/>
                <a:gd name="f86" fmla="*/ f65 1 253532"/>
                <a:gd name="f87" fmla="*/ f66 1 208702"/>
                <a:gd name="f88" fmla="*/ f67 1 253532"/>
                <a:gd name="f89" fmla="*/ f68 1 208702"/>
                <a:gd name="f90" fmla="*/ f69 1 208702"/>
                <a:gd name="f91" fmla="*/ f70 1 253532"/>
                <a:gd name="f92" fmla="*/ f71 1 208702"/>
                <a:gd name="f93" fmla="*/ f72 1 253532"/>
                <a:gd name="f94" fmla="*/ f73 1 208702"/>
                <a:gd name="f95" fmla="*/ f74 1 253532"/>
                <a:gd name="f96" fmla="*/ f75 1 208702"/>
                <a:gd name="f97" fmla="*/ f76 1 253532"/>
                <a:gd name="f98" fmla="*/ f77 1 208702"/>
                <a:gd name="f99" fmla="*/ f49 1 f56"/>
                <a:gd name="f100" fmla="*/ f50 1 f56"/>
                <a:gd name="f101" fmla="*/ f49 1 f57"/>
                <a:gd name="f102" fmla="*/ f51 1 f57"/>
                <a:gd name="f103" fmla="*/ f79 1 f56"/>
                <a:gd name="f104" fmla="*/ f80 1 f57"/>
                <a:gd name="f105" fmla="*/ f81 1 f56"/>
                <a:gd name="f106" fmla="*/ f82 1 f57"/>
                <a:gd name="f107" fmla="*/ f83 1 f56"/>
                <a:gd name="f108" fmla="*/ f84 1 f56"/>
                <a:gd name="f109" fmla="*/ f85 1 f57"/>
                <a:gd name="f110" fmla="*/ f86 1 f56"/>
                <a:gd name="f111" fmla="*/ f87 1 f57"/>
                <a:gd name="f112" fmla="*/ f88 1 f56"/>
                <a:gd name="f113" fmla="*/ f89 1 f57"/>
                <a:gd name="f114" fmla="*/ f90 1 f57"/>
                <a:gd name="f115" fmla="*/ f91 1 f56"/>
                <a:gd name="f116" fmla="*/ f92 1 f57"/>
                <a:gd name="f117" fmla="*/ f93 1 f56"/>
                <a:gd name="f118" fmla="*/ f94 1 f57"/>
                <a:gd name="f119" fmla="*/ f95 1 f56"/>
                <a:gd name="f120" fmla="*/ f96 1 f57"/>
                <a:gd name="f121" fmla="*/ f97 1 f56"/>
                <a:gd name="f122" fmla="*/ f98 1 f57"/>
                <a:gd name="f123" fmla="*/ f99 f47 1"/>
                <a:gd name="f124" fmla="*/ f100 f47 1"/>
                <a:gd name="f125" fmla="*/ f102 f48 1"/>
                <a:gd name="f126" fmla="*/ f101 f48 1"/>
                <a:gd name="f127" fmla="*/ f103 f47 1"/>
                <a:gd name="f128" fmla="*/ f104 f48 1"/>
                <a:gd name="f129" fmla="*/ f105 f47 1"/>
                <a:gd name="f130" fmla="*/ f106 f48 1"/>
                <a:gd name="f131" fmla="*/ f107 f47 1"/>
                <a:gd name="f132" fmla="*/ f108 f47 1"/>
                <a:gd name="f133" fmla="*/ f109 f48 1"/>
                <a:gd name="f134" fmla="*/ f110 f47 1"/>
                <a:gd name="f135" fmla="*/ f111 f48 1"/>
                <a:gd name="f136" fmla="*/ f112 f47 1"/>
                <a:gd name="f137" fmla="*/ f113 f48 1"/>
                <a:gd name="f138" fmla="*/ f114 f48 1"/>
                <a:gd name="f139" fmla="*/ f115 f47 1"/>
                <a:gd name="f140" fmla="*/ f116 f48 1"/>
                <a:gd name="f141" fmla="*/ f117 f47 1"/>
                <a:gd name="f142" fmla="*/ f118 f48 1"/>
                <a:gd name="f143" fmla="*/ f119 f47 1"/>
                <a:gd name="f144" fmla="*/ f120 f48 1"/>
                <a:gd name="f145" fmla="*/ f121 f47 1"/>
                <a:gd name="f146" fmla="*/ f122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0"/>
                </a:cxn>
                <a:cxn ang="f78">
                  <a:pos x="f132" y="f133"/>
                </a:cxn>
                <a:cxn ang="f78">
                  <a:pos x="f132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36" y="f138"/>
                </a:cxn>
                <a:cxn ang="f78">
                  <a:pos x="f139" y="f140"/>
                </a:cxn>
                <a:cxn ang="f78">
                  <a:pos x="f141" y="f142"/>
                </a:cxn>
                <a:cxn ang="f78">
                  <a:pos x="f143" y="f144"/>
                </a:cxn>
                <a:cxn ang="f78">
                  <a:pos x="f145" y="f146"/>
                </a:cxn>
                <a:cxn ang="f78">
                  <a:pos x="f127" y="f128"/>
                </a:cxn>
              </a:cxnLst>
              <a:rect l="f123" t="f126" r="f124" b="f125"/>
              <a:pathLst>
                <a:path w="253532" h="20870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28" y="f30"/>
                  </a:lnTo>
                  <a:lnTo>
                    <a:pt x="f31" y="f5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79" name="Freeform: Shape 283">
              <a:extLst>
                <a:ext uri="{FF2B5EF4-FFF2-40B4-BE49-F238E27FC236}">
                  <a16:creationId xmlns:a16="http://schemas.microsoft.com/office/drawing/2014/main" id="{8F1F7FC2-6301-B687-7C7E-D78ED50F86B7}"/>
                </a:ext>
              </a:extLst>
            </p:cNvPr>
            <p:cNvSpPr/>
            <p:nvPr/>
          </p:nvSpPr>
          <p:spPr>
            <a:xfrm>
              <a:off x="4488323" y="1654122"/>
              <a:ext cx="272984" cy="2277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2981"/>
                <a:gd name="f7" fmla="val 227778"/>
                <a:gd name="f8" fmla="val 272982"/>
                <a:gd name="f9" fmla="val 5713"/>
                <a:gd name="f10" fmla="val 271941"/>
                <a:gd name="f11" fmla="val 6564"/>
                <a:gd name="f12" fmla="val 270646"/>
                <a:gd name="f13" fmla="val 7021"/>
                <a:gd name="f14" fmla="val 269300"/>
                <a:gd name="f15" fmla="val 6983"/>
                <a:gd name="f16" fmla="val 266494"/>
                <a:gd name="f17" fmla="val 7123"/>
                <a:gd name="f18" fmla="val 264107"/>
                <a:gd name="f19" fmla="val 4977"/>
                <a:gd name="f20" fmla="val 263967"/>
                <a:gd name="f21" fmla="val 2171"/>
                <a:gd name="f22" fmla="val 2158"/>
                <a:gd name="f23" fmla="val 1651"/>
                <a:gd name="f24" fmla="val 213305"/>
                <a:gd name="f25" fmla="val 224224"/>
                <a:gd name="f26" fmla="val 224986"/>
                <a:gd name="f27" fmla="val 1587"/>
                <a:gd name="f28" fmla="val 225240"/>
                <a:gd name="f29" fmla="val 225493"/>
                <a:gd name="f30" fmla="val 225747"/>
                <a:gd name="f31" fmla="val 1321"/>
                <a:gd name="f32" fmla="val 226586"/>
                <a:gd name="f33" fmla="val 749"/>
                <a:gd name="f34" fmla="val 227284"/>
                <a:gd name="f35" fmla="val 227779"/>
                <a:gd name="f36" fmla="+- 0 0 -90"/>
                <a:gd name="f37" fmla="*/ f3 1 272981"/>
                <a:gd name="f38" fmla="*/ f4 1 227778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272981"/>
                <a:gd name="f47" fmla="*/ f43 1 227778"/>
                <a:gd name="f48" fmla="*/ 272982 f44 1"/>
                <a:gd name="f49" fmla="*/ 5713 f43 1"/>
                <a:gd name="f50" fmla="*/ 269300 f44 1"/>
                <a:gd name="f51" fmla="*/ 6983 f43 1"/>
                <a:gd name="f52" fmla="*/ 263967 f44 1"/>
                <a:gd name="f53" fmla="*/ 2171 f43 1"/>
                <a:gd name="f54" fmla="*/ 2158 f43 1"/>
                <a:gd name="f55" fmla="*/ 0 f43 1"/>
                <a:gd name="f56" fmla="*/ 1651 f44 1"/>
                <a:gd name="f57" fmla="*/ 213305 f43 1"/>
                <a:gd name="f58" fmla="*/ 224224 f43 1"/>
                <a:gd name="f59" fmla="*/ 224986 f43 1"/>
                <a:gd name="f60" fmla="*/ 225747 f43 1"/>
                <a:gd name="f61" fmla="*/ 0 f44 1"/>
                <a:gd name="f62" fmla="*/ 227779 f43 1"/>
                <a:gd name="f63" fmla="+- f45 0 f1"/>
                <a:gd name="f64" fmla="*/ f48 1 272981"/>
                <a:gd name="f65" fmla="*/ f49 1 227778"/>
                <a:gd name="f66" fmla="*/ f50 1 272981"/>
                <a:gd name="f67" fmla="*/ f51 1 227778"/>
                <a:gd name="f68" fmla="*/ f52 1 272981"/>
                <a:gd name="f69" fmla="*/ f53 1 227778"/>
                <a:gd name="f70" fmla="*/ f54 1 227778"/>
                <a:gd name="f71" fmla="*/ f55 1 227778"/>
                <a:gd name="f72" fmla="*/ f56 1 272981"/>
                <a:gd name="f73" fmla="*/ f57 1 227778"/>
                <a:gd name="f74" fmla="*/ f58 1 227778"/>
                <a:gd name="f75" fmla="*/ f59 1 227778"/>
                <a:gd name="f76" fmla="*/ f60 1 227778"/>
                <a:gd name="f77" fmla="*/ f61 1 272981"/>
                <a:gd name="f78" fmla="*/ f62 1 227778"/>
                <a:gd name="f79" fmla="*/ f39 1 f46"/>
                <a:gd name="f80" fmla="*/ f40 1 f46"/>
                <a:gd name="f81" fmla="*/ f39 1 f47"/>
                <a:gd name="f82" fmla="*/ f41 1 f47"/>
                <a:gd name="f83" fmla="*/ f64 1 f46"/>
                <a:gd name="f84" fmla="*/ f65 1 f47"/>
                <a:gd name="f85" fmla="*/ f66 1 f46"/>
                <a:gd name="f86" fmla="*/ f67 1 f47"/>
                <a:gd name="f87" fmla="*/ f68 1 f46"/>
                <a:gd name="f88" fmla="*/ f69 1 f47"/>
                <a:gd name="f89" fmla="*/ f70 1 f47"/>
                <a:gd name="f90" fmla="*/ f71 1 f47"/>
                <a:gd name="f91" fmla="*/ f72 1 f46"/>
                <a:gd name="f92" fmla="*/ f73 1 f47"/>
                <a:gd name="f93" fmla="*/ f74 1 f47"/>
                <a:gd name="f94" fmla="*/ f75 1 f47"/>
                <a:gd name="f95" fmla="*/ f76 1 f47"/>
                <a:gd name="f96" fmla="*/ f77 1 f46"/>
                <a:gd name="f97" fmla="*/ f78 1 f47"/>
                <a:gd name="f98" fmla="*/ f79 f37 1"/>
                <a:gd name="f99" fmla="*/ f80 f37 1"/>
                <a:gd name="f100" fmla="*/ f82 f38 1"/>
                <a:gd name="f101" fmla="*/ f81 f38 1"/>
                <a:gd name="f102" fmla="*/ f83 f37 1"/>
                <a:gd name="f103" fmla="*/ f84 f38 1"/>
                <a:gd name="f104" fmla="*/ f85 f37 1"/>
                <a:gd name="f105" fmla="*/ f86 f38 1"/>
                <a:gd name="f106" fmla="*/ f87 f37 1"/>
                <a:gd name="f107" fmla="*/ f88 f38 1"/>
                <a:gd name="f108" fmla="*/ f89 f38 1"/>
                <a:gd name="f109" fmla="*/ f90 f38 1"/>
                <a:gd name="f110" fmla="*/ f91 f37 1"/>
                <a:gd name="f111" fmla="*/ f92 f38 1"/>
                <a:gd name="f112" fmla="*/ f93 f38 1"/>
                <a:gd name="f113" fmla="*/ f94 f38 1"/>
                <a:gd name="f114" fmla="*/ f95 f38 1"/>
                <a:gd name="f115" fmla="*/ f96 f37 1"/>
                <a:gd name="f116" fmla="*/ f97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2" y="f103"/>
                </a:cxn>
                <a:cxn ang="f63">
                  <a:pos x="f102" y="f103"/>
                </a:cxn>
                <a:cxn ang="f63">
                  <a:pos x="f104" y="f105"/>
                </a:cxn>
                <a:cxn ang="f63">
                  <a:pos x="f106" y="f107"/>
                </a:cxn>
                <a:cxn ang="f63">
                  <a:pos x="f106" y="f108"/>
                </a:cxn>
                <a:cxn ang="f63">
                  <a:pos x="f106" y="f109"/>
                </a:cxn>
                <a:cxn ang="f63">
                  <a:pos x="f110" y="f111"/>
                </a:cxn>
                <a:cxn ang="f63">
                  <a:pos x="f110" y="f112"/>
                </a:cxn>
                <a:cxn ang="f63">
                  <a:pos x="f110" y="f113"/>
                </a:cxn>
                <a:cxn ang="f63">
                  <a:pos x="f110" y="f114"/>
                </a:cxn>
                <a:cxn ang="f63">
                  <a:pos x="f110" y="f114"/>
                </a:cxn>
                <a:cxn ang="f63">
                  <a:pos x="f115" y="f116"/>
                </a:cxn>
                <a:cxn ang="f63">
                  <a:pos x="f115" y="f116"/>
                </a:cxn>
              </a:cxnLst>
              <a:rect l="f98" t="f101" r="f99" b="f100"/>
              <a:pathLst>
                <a:path w="272981" h="22777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0" y="f21"/>
                    <a:pt x="f20" y="f22"/>
                    <a:pt x="f20" y="f22"/>
                  </a:cubicBezTo>
                  <a:lnTo>
                    <a:pt x="f20" y="f5"/>
                  </a:lnTo>
                  <a:lnTo>
                    <a:pt x="f23" y="f24"/>
                  </a:lnTo>
                  <a:lnTo>
                    <a:pt x="f23" y="f25"/>
                  </a:lnTo>
                  <a:cubicBezTo>
                    <a:pt x="f23" y="f25"/>
                    <a:pt x="f23" y="f25"/>
                    <a:pt x="f23" y="f26"/>
                  </a:cubicBezTo>
                  <a:cubicBezTo>
                    <a:pt x="f27" y="f28"/>
                    <a:pt x="f27" y="f29"/>
                    <a:pt x="f23" y="f30"/>
                  </a:cubicBezTo>
                  <a:lnTo>
                    <a:pt x="f23" y="f30"/>
                  </a:lnTo>
                  <a:cubicBezTo>
                    <a:pt x="f31" y="f32"/>
                    <a:pt x="f33" y="f34"/>
                    <a:pt x="f5" y="f35"/>
                  </a:cubicBezTo>
                  <a:lnTo>
                    <a:pt x="f5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0" name="Freeform: Shape 284">
              <a:extLst>
                <a:ext uri="{FF2B5EF4-FFF2-40B4-BE49-F238E27FC236}">
                  <a16:creationId xmlns:a16="http://schemas.microsoft.com/office/drawing/2014/main" id="{EB031CBE-9255-F374-380D-47C90F48AE20}"/>
                </a:ext>
              </a:extLst>
            </p:cNvPr>
            <p:cNvSpPr/>
            <p:nvPr/>
          </p:nvSpPr>
          <p:spPr>
            <a:xfrm>
              <a:off x="2628241" y="1312072"/>
              <a:ext cx="1855390" cy="5708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55387"/>
                <a:gd name="f7" fmla="val 570845"/>
                <a:gd name="f8" fmla="val 1500765"/>
                <a:gd name="f9" fmla="val 463811"/>
                <a:gd name="f10" fmla="val 1853737"/>
                <a:gd name="f11" fmla="val 570844"/>
                <a:gd name="f12" fmla="val 1852556"/>
                <a:gd name="f13" fmla="val 570920"/>
                <a:gd name="f14" fmla="val 1850194"/>
                <a:gd name="f15" fmla="val 568724"/>
                <a:gd name="f16" fmla="val 1850054"/>
                <a:gd name="f17" fmla="val 565892"/>
                <a:gd name="f18" fmla="val 559036"/>
                <a:gd name="f19" fmla="val 1501146"/>
                <a:gd name="f20" fmla="+- 0 0 -90"/>
                <a:gd name="f21" fmla="*/ f3 1 1855387"/>
                <a:gd name="f22" fmla="*/ f4 1 570845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855387"/>
                <a:gd name="f31" fmla="*/ f27 1 570845"/>
                <a:gd name="f32" fmla="*/ 1500765 f28 1"/>
                <a:gd name="f33" fmla="*/ 463811 f27 1"/>
                <a:gd name="f34" fmla="*/ 1853737 f28 1"/>
                <a:gd name="f35" fmla="*/ 570844 f27 1"/>
                <a:gd name="f36" fmla="*/ 1855387 f28 1"/>
                <a:gd name="f37" fmla="*/ 1850054 f28 1"/>
                <a:gd name="f38" fmla="*/ 565892 f27 1"/>
                <a:gd name="f39" fmla="*/ 559036 f27 1"/>
                <a:gd name="f40" fmla="*/ 0 f28 1"/>
                <a:gd name="f41" fmla="*/ 0 f27 1"/>
                <a:gd name="f42" fmla="*/ 1501146 f28 1"/>
                <a:gd name="f43" fmla="+- f29 0 f1"/>
                <a:gd name="f44" fmla="*/ f32 1 1855387"/>
                <a:gd name="f45" fmla="*/ f33 1 570845"/>
                <a:gd name="f46" fmla="*/ f34 1 1855387"/>
                <a:gd name="f47" fmla="*/ f35 1 570845"/>
                <a:gd name="f48" fmla="*/ f36 1 1855387"/>
                <a:gd name="f49" fmla="*/ f37 1 1855387"/>
                <a:gd name="f50" fmla="*/ f38 1 570845"/>
                <a:gd name="f51" fmla="*/ f39 1 570845"/>
                <a:gd name="f52" fmla="*/ f40 1 1855387"/>
                <a:gd name="f53" fmla="*/ f41 1 570845"/>
                <a:gd name="f54" fmla="*/ f42 1 1855387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1"/>
                <a:gd name="f63" fmla="*/ f48 1 f30"/>
                <a:gd name="f64" fmla="*/ f49 1 f30"/>
                <a:gd name="f65" fmla="*/ f50 1 f31"/>
                <a:gd name="f66" fmla="*/ f51 1 f31"/>
                <a:gd name="f67" fmla="*/ f52 1 f30"/>
                <a:gd name="f68" fmla="*/ f53 1 f31"/>
                <a:gd name="f69" fmla="*/ f54 1 f30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2 1"/>
                <a:gd name="f78" fmla="*/ f63 f21 1"/>
                <a:gd name="f79" fmla="*/ f64 f21 1"/>
                <a:gd name="f80" fmla="*/ f65 f22 1"/>
                <a:gd name="f81" fmla="*/ f66 f22 1"/>
                <a:gd name="f82" fmla="*/ f67 f21 1"/>
                <a:gd name="f83" fmla="*/ f68 f22 1"/>
                <a:gd name="f84" fmla="*/ f69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4" y="f75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8" y="f77"/>
                </a:cxn>
                <a:cxn ang="f43">
                  <a:pos x="f79" y="f80"/>
                </a:cxn>
                <a:cxn ang="f43">
                  <a:pos x="f79" y="f81"/>
                </a:cxn>
                <a:cxn ang="f43">
                  <a:pos x="f82" y="f83"/>
                </a:cxn>
                <a:cxn ang="f43">
                  <a:pos x="f82" y="f83"/>
                </a:cxn>
                <a:cxn ang="f43">
                  <a:pos x="f84" y="f75"/>
                </a:cxn>
              </a:cxnLst>
              <a:rect l="f70" t="f73" r="f71" b="f72"/>
              <a:pathLst>
                <a:path w="1855387" h="570845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lnTo>
                    <a:pt x="f10" y="f11"/>
                  </a:lnTo>
                  <a:lnTo>
                    <a:pt x="f6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8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19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1" name="Freeform: Shape 285">
              <a:extLst>
                <a:ext uri="{FF2B5EF4-FFF2-40B4-BE49-F238E27FC236}">
                  <a16:creationId xmlns:a16="http://schemas.microsoft.com/office/drawing/2014/main" id="{50F933B8-475D-3D03-C0DC-79B3A0E61140}"/>
                </a:ext>
              </a:extLst>
            </p:cNvPr>
            <p:cNvSpPr/>
            <p:nvPr/>
          </p:nvSpPr>
          <p:spPr>
            <a:xfrm>
              <a:off x="2624053" y="1321344"/>
              <a:ext cx="630" cy="25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253"/>
                <a:gd name="f8" fmla="val 127"/>
                <a:gd name="f9" fmla="val 635"/>
                <a:gd name="f10" fmla="val 254"/>
                <a:gd name="f11" fmla="+- 0 0 -90"/>
                <a:gd name="f12" fmla="*/ f3 1 634"/>
                <a:gd name="f13" fmla="*/ f4 1 25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34"/>
                <a:gd name="f22" fmla="*/ f18 1 253"/>
                <a:gd name="f23" fmla="*/ 127 f19 1"/>
                <a:gd name="f24" fmla="*/ 0 f18 1"/>
                <a:gd name="f25" fmla="*/ 635 f19 1"/>
                <a:gd name="f26" fmla="*/ 254 f18 1"/>
                <a:gd name="f27" fmla="*/ 0 f19 1"/>
                <a:gd name="f28" fmla="+- f20 0 f1"/>
                <a:gd name="f29" fmla="*/ f23 1 634"/>
                <a:gd name="f30" fmla="*/ f24 1 253"/>
                <a:gd name="f31" fmla="*/ f25 1 634"/>
                <a:gd name="f32" fmla="*/ f26 1 253"/>
                <a:gd name="f33" fmla="*/ f27 1 634"/>
                <a:gd name="f34" fmla="*/ f14 1 f21"/>
                <a:gd name="f35" fmla="*/ f15 1 f21"/>
                <a:gd name="f36" fmla="*/ f14 1 f22"/>
                <a:gd name="f37" fmla="*/ f16 1 f22"/>
                <a:gd name="f38" fmla="*/ f29 1 f21"/>
                <a:gd name="f39" fmla="*/ f30 1 f22"/>
                <a:gd name="f40" fmla="*/ f31 1 f21"/>
                <a:gd name="f41" fmla="*/ f32 1 f22"/>
                <a:gd name="f42" fmla="*/ f33 1 f21"/>
                <a:gd name="f43" fmla="*/ f34 f12 1"/>
                <a:gd name="f44" fmla="*/ f35 f12 1"/>
                <a:gd name="f45" fmla="*/ f37 f13 1"/>
                <a:gd name="f46" fmla="*/ f36 f13 1"/>
                <a:gd name="f47" fmla="*/ f38 f12 1"/>
                <a:gd name="f48" fmla="*/ f39 f13 1"/>
                <a:gd name="f49" fmla="*/ f40 f12 1"/>
                <a:gd name="f50" fmla="*/ f41 f13 1"/>
                <a:gd name="f51" fmla="*/ f4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7" y="f48"/>
                </a:cxn>
                <a:cxn ang="f28">
                  <a:pos x="f49" y="f50"/>
                </a:cxn>
                <a:cxn ang="f28">
                  <a:pos x="f51" y="f48"/>
                </a:cxn>
                <a:cxn ang="f28">
                  <a:pos x="f47" y="f48"/>
                </a:cxn>
              </a:cxnLst>
              <a:rect l="f43" t="f46" r="f44" b="f45"/>
              <a:pathLst>
                <a:path w="634" h="253">
                  <a:moveTo>
                    <a:pt x="f8" y="f5"/>
                  </a:moveTo>
                  <a:lnTo>
                    <a:pt x="f9" y="f10"/>
                  </a:ln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2" name="Freeform: Shape 286">
              <a:extLst>
                <a:ext uri="{FF2B5EF4-FFF2-40B4-BE49-F238E27FC236}">
                  <a16:creationId xmlns:a16="http://schemas.microsoft.com/office/drawing/2014/main" id="{AAFEF097-94E7-19DF-2248-3316D38F42A0}"/>
                </a:ext>
              </a:extLst>
            </p:cNvPr>
            <p:cNvSpPr/>
            <p:nvPr/>
          </p:nvSpPr>
          <p:spPr>
            <a:xfrm>
              <a:off x="4489283" y="1879110"/>
              <a:ext cx="5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888"/>
                <a:gd name="f8" fmla="val 57"/>
                <a:gd name="f9" fmla="val 889"/>
                <a:gd name="f10" fmla="val -19"/>
                <a:gd name="f11" fmla="val 597"/>
                <a:gd name="f12" fmla="val 292"/>
                <a:gd name="f13" fmla="+- 0 0 -90"/>
                <a:gd name="f14" fmla="*/ f3 1 56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888"/>
                <a:gd name="f25" fmla="*/ 57 f21 1"/>
                <a:gd name="f26" fmla="*/ 0 f20 1"/>
                <a:gd name="f27" fmla="*/ 889 f20 1"/>
                <a:gd name="f28" fmla="+- f22 0 f1"/>
                <a:gd name="f29" fmla="*/ f25 1 56"/>
                <a:gd name="f30" fmla="*/ f26 1 888"/>
                <a:gd name="f31" fmla="*/ f27 1 888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888">
                  <a:moveTo>
                    <a:pt x="f8" y="f5"/>
                  </a:moveTo>
                  <a:cubicBezTo>
                    <a:pt x="f8" y="f5"/>
                    <a:pt x="f8" y="f5"/>
                    <a:pt x="f8" y="f9"/>
                  </a:cubicBez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3" name="Freeform: Shape 287">
              <a:extLst>
                <a:ext uri="{FF2B5EF4-FFF2-40B4-BE49-F238E27FC236}">
                  <a16:creationId xmlns:a16="http://schemas.microsoft.com/office/drawing/2014/main" id="{15169B5A-9920-E6AF-599F-9A84D9F63645}"/>
                </a:ext>
              </a:extLst>
            </p:cNvPr>
            <p:cNvSpPr/>
            <p:nvPr/>
          </p:nvSpPr>
          <p:spPr>
            <a:xfrm>
              <a:off x="884179" y="171148"/>
              <a:ext cx="8915" cy="6044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19"/>
                <a:gd name="f7" fmla="val 604490"/>
                <a:gd name="f8" fmla="val 3713"/>
                <a:gd name="f9" fmla="val 603347"/>
                <a:gd name="f10" fmla="val 4214"/>
                <a:gd name="f11" fmla="val 603224"/>
                <a:gd name="f12" fmla="val 4737"/>
                <a:gd name="f13" fmla="val 5237"/>
                <a:gd name="f14" fmla="val 5714"/>
                <a:gd name="f15" fmla="val 1809"/>
                <a:gd name="f16" fmla="val 3555"/>
                <a:gd name="f17" fmla="val 1047"/>
                <a:gd name="f18" fmla="val 31"/>
                <a:gd name="f19" fmla="val 2793"/>
                <a:gd name="f20" fmla="val -10"/>
                <a:gd name="f21" fmla="val 2499"/>
                <a:gd name="f22" fmla="val 2199"/>
                <a:gd name="f23" fmla="val 1905"/>
                <a:gd name="f24" fmla="val 1016"/>
                <a:gd name="f25" fmla="val 381"/>
                <a:gd name="f26" fmla="val 1226"/>
                <a:gd name="f27" fmla="val 602950"/>
                <a:gd name="f28" fmla="val 2519"/>
                <a:gd name="f29" fmla="+- 0 0 -90"/>
                <a:gd name="f30" fmla="*/ f3 1 8919"/>
                <a:gd name="f31" fmla="*/ f4 1 60449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8919"/>
                <a:gd name="f40" fmla="*/ f36 1 604490"/>
                <a:gd name="f41" fmla="*/ 3713 f37 1"/>
                <a:gd name="f42" fmla="*/ 603347 f36 1"/>
                <a:gd name="f43" fmla="*/ 5237 f37 1"/>
                <a:gd name="f44" fmla="*/ 8919 f37 1"/>
                <a:gd name="f45" fmla="*/ 604490 f36 1"/>
                <a:gd name="f46" fmla="*/ 5714 f36 1"/>
                <a:gd name="f47" fmla="*/ 1809 f37 1"/>
                <a:gd name="f48" fmla="*/ 3555 f36 1"/>
                <a:gd name="f49" fmla="*/ 1047 f37 1"/>
                <a:gd name="f50" fmla="*/ 31 f37 1"/>
                <a:gd name="f51" fmla="*/ 2793 f36 1"/>
                <a:gd name="f52" fmla="*/ 1905 f36 1"/>
                <a:gd name="f53" fmla="*/ 1016 f36 1"/>
                <a:gd name="f54" fmla="*/ 0 f36 1"/>
                <a:gd name="f55" fmla="+- f38 0 f1"/>
                <a:gd name="f56" fmla="*/ f41 1 8919"/>
                <a:gd name="f57" fmla="*/ f42 1 604490"/>
                <a:gd name="f58" fmla="*/ f43 1 8919"/>
                <a:gd name="f59" fmla="*/ f44 1 8919"/>
                <a:gd name="f60" fmla="*/ f45 1 604490"/>
                <a:gd name="f61" fmla="*/ f46 1 604490"/>
                <a:gd name="f62" fmla="*/ f47 1 8919"/>
                <a:gd name="f63" fmla="*/ f48 1 604490"/>
                <a:gd name="f64" fmla="*/ f49 1 8919"/>
                <a:gd name="f65" fmla="*/ f50 1 8919"/>
                <a:gd name="f66" fmla="*/ f51 1 604490"/>
                <a:gd name="f67" fmla="*/ f52 1 604490"/>
                <a:gd name="f68" fmla="*/ f53 1 604490"/>
                <a:gd name="f69" fmla="*/ f54 1 604490"/>
                <a:gd name="f70" fmla="*/ f32 1 f39"/>
                <a:gd name="f71" fmla="*/ f33 1 f39"/>
                <a:gd name="f72" fmla="*/ f32 1 f40"/>
                <a:gd name="f73" fmla="*/ f34 1 f40"/>
                <a:gd name="f74" fmla="*/ f56 1 f39"/>
                <a:gd name="f75" fmla="*/ f57 1 f40"/>
                <a:gd name="f76" fmla="*/ f58 1 f39"/>
                <a:gd name="f77" fmla="*/ f59 1 f39"/>
                <a:gd name="f78" fmla="*/ f60 1 f40"/>
                <a:gd name="f79" fmla="*/ f61 1 f40"/>
                <a:gd name="f80" fmla="*/ f62 1 f39"/>
                <a:gd name="f81" fmla="*/ f63 1 f40"/>
                <a:gd name="f82" fmla="*/ f64 1 f39"/>
                <a:gd name="f83" fmla="*/ f65 1 f39"/>
                <a:gd name="f84" fmla="*/ f66 1 f40"/>
                <a:gd name="f85" fmla="*/ f67 1 f40"/>
                <a:gd name="f86" fmla="*/ f68 1 f40"/>
                <a:gd name="f87" fmla="*/ f69 1 f40"/>
                <a:gd name="f88" fmla="*/ f70 f30 1"/>
                <a:gd name="f89" fmla="*/ f71 f30 1"/>
                <a:gd name="f90" fmla="*/ f73 f31 1"/>
                <a:gd name="f91" fmla="*/ f72 f31 1"/>
                <a:gd name="f92" fmla="*/ f74 f30 1"/>
                <a:gd name="f93" fmla="*/ f75 f31 1"/>
                <a:gd name="f94" fmla="*/ f76 f30 1"/>
                <a:gd name="f95" fmla="*/ f77 f30 1"/>
                <a:gd name="f96" fmla="*/ f78 f31 1"/>
                <a:gd name="f97" fmla="*/ f79 f31 1"/>
                <a:gd name="f98" fmla="*/ f80 f30 1"/>
                <a:gd name="f99" fmla="*/ f81 f31 1"/>
                <a:gd name="f100" fmla="*/ f82 f30 1"/>
                <a:gd name="f101" fmla="*/ f83 f30 1"/>
                <a:gd name="f102" fmla="*/ f84 f31 1"/>
                <a:gd name="f103" fmla="*/ f85 f31 1"/>
                <a:gd name="f104" fmla="*/ f86 f31 1"/>
                <a:gd name="f105" fmla="*/ f87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2" y="f93"/>
                </a:cxn>
                <a:cxn ang="f55">
                  <a:pos x="f94" y="f93"/>
                </a:cxn>
                <a:cxn ang="f55">
                  <a:pos x="f95" y="f96"/>
                </a:cxn>
                <a:cxn ang="f55">
                  <a:pos x="f95" y="f97"/>
                </a:cxn>
                <a:cxn ang="f55">
                  <a:pos x="f98" y="f99"/>
                </a:cxn>
                <a:cxn ang="f55">
                  <a:pos x="f98" y="f99"/>
                </a:cxn>
                <a:cxn ang="f55">
                  <a:pos x="f100" y="f99"/>
                </a:cxn>
                <a:cxn ang="f55">
                  <a:pos x="f101" y="f102"/>
                </a:cxn>
                <a:cxn ang="f55">
                  <a:pos x="f101" y="f102"/>
                </a:cxn>
                <a:cxn ang="f55">
                  <a:pos x="f101" y="f102"/>
                </a:cxn>
                <a:cxn ang="f55">
                  <a:pos x="f101" y="f103"/>
                </a:cxn>
                <a:cxn ang="f55">
                  <a:pos x="f101" y="f104"/>
                </a:cxn>
                <a:cxn ang="f55">
                  <a:pos x="f101" y="f105"/>
                </a:cxn>
                <a:cxn ang="f55">
                  <a:pos x="f101" y="f105"/>
                </a:cxn>
                <a:cxn ang="f55">
                  <a:pos x="f101" y="f93"/>
                </a:cxn>
                <a:cxn ang="f55">
                  <a:pos x="f92" y="f93"/>
                </a:cxn>
              </a:cxnLst>
              <a:rect l="f88" t="f91" r="f89" b="f90"/>
              <a:pathLst>
                <a:path w="8919" h="604490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lnTo>
                    <a:pt x="f6" y="f7"/>
                  </a:lnTo>
                  <a:lnTo>
                    <a:pt x="f6" y="f14"/>
                  </a:lnTo>
                  <a:lnTo>
                    <a:pt x="f15" y="f16"/>
                  </a:lnTo>
                  <a:lnTo>
                    <a:pt x="f15" y="f16"/>
                  </a:lnTo>
                  <a:lnTo>
                    <a:pt x="f17" y="f16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18" y="f19"/>
                  </a:lnTo>
                  <a:cubicBezTo>
                    <a:pt x="f20" y="f21"/>
                    <a:pt x="f20" y="f22"/>
                    <a:pt x="f18" y="f23"/>
                  </a:cubicBezTo>
                  <a:lnTo>
                    <a:pt x="f18" y="f24"/>
                  </a:lnTo>
                  <a:cubicBezTo>
                    <a:pt x="f18" y="f24"/>
                    <a:pt x="f18" y="f25"/>
                    <a:pt x="f18" y="f5"/>
                  </a:cubicBezTo>
                  <a:lnTo>
                    <a:pt x="f18" y="f5"/>
                  </a:lnTo>
                  <a:lnTo>
                    <a:pt x="f18" y="f9"/>
                  </a:lnTo>
                  <a:cubicBezTo>
                    <a:pt x="f26" y="f27"/>
                    <a:pt x="f28" y="f2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4" name="Freeform: Shape 288">
              <a:extLst>
                <a:ext uri="{FF2B5EF4-FFF2-40B4-BE49-F238E27FC236}">
                  <a16:creationId xmlns:a16="http://schemas.microsoft.com/office/drawing/2014/main" id="{A74293C8-CA4F-99BE-19E5-6FBE264FBBBD}"/>
                </a:ext>
              </a:extLst>
            </p:cNvPr>
            <p:cNvSpPr/>
            <p:nvPr/>
          </p:nvSpPr>
          <p:spPr>
            <a:xfrm>
              <a:off x="883950" y="16644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5" name="Freeform: Shape 289">
              <a:extLst>
                <a:ext uri="{FF2B5EF4-FFF2-40B4-BE49-F238E27FC236}">
                  <a16:creationId xmlns:a16="http://schemas.microsoft.com/office/drawing/2014/main" id="{3190D1DC-BF1F-EB54-A6AE-1DAA1F69429B}"/>
                </a:ext>
              </a:extLst>
            </p:cNvPr>
            <p:cNvSpPr/>
            <p:nvPr/>
          </p:nvSpPr>
          <p:spPr>
            <a:xfrm>
              <a:off x="882807" y="16797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6" name="Freeform: Shape 290">
              <a:extLst>
                <a:ext uri="{FF2B5EF4-FFF2-40B4-BE49-F238E27FC236}">
                  <a16:creationId xmlns:a16="http://schemas.microsoft.com/office/drawing/2014/main" id="{6B572528-FA9B-5685-320E-6B137D99C637}"/>
                </a:ext>
              </a:extLst>
            </p:cNvPr>
            <p:cNvSpPr/>
            <p:nvPr/>
          </p:nvSpPr>
          <p:spPr>
            <a:xfrm>
              <a:off x="4477917" y="1259384"/>
              <a:ext cx="10543" cy="6238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9"/>
                <a:gd name="f7" fmla="val 623865"/>
                <a:gd name="f8" fmla="val 6095"/>
                <a:gd name="f9" fmla="val 623789"/>
                <a:gd name="f10" fmla="val 7098"/>
                <a:gd name="f11" fmla="val 8076"/>
                <a:gd name="f12" fmla="val 623484"/>
                <a:gd name="f13" fmla="val 8888"/>
                <a:gd name="f14" fmla="val 622900"/>
                <a:gd name="f15" fmla="val 9637"/>
                <a:gd name="f16" fmla="val 622405"/>
                <a:gd name="f17" fmla="val 10209"/>
                <a:gd name="f18" fmla="val 621707"/>
                <a:gd name="f19" fmla="val 620869"/>
                <a:gd name="f20" fmla="val 620234"/>
                <a:gd name="f21" fmla="val 619980"/>
                <a:gd name="f22" fmla="val 619726"/>
                <a:gd name="f23" fmla="val 619218"/>
                <a:gd name="f24" fmla="val 8761"/>
                <a:gd name="f25" fmla="val 1524"/>
                <a:gd name="f26" fmla="val 8253"/>
                <a:gd name="f27" fmla="val 1852"/>
                <a:gd name="f28" fmla="val 7695"/>
                <a:gd name="f29" fmla="val 2109"/>
                <a:gd name="f30" fmla="val 7111"/>
                <a:gd name="f31" fmla="val 2285"/>
                <a:gd name="f32" fmla="val 6527"/>
                <a:gd name="f33" fmla="val 2416"/>
                <a:gd name="f34" fmla="val 5917"/>
                <a:gd name="f35" fmla="val 5333"/>
                <a:gd name="f36" fmla="val 3683"/>
                <a:gd name="f37" fmla="val 1143"/>
                <a:gd name="f38" fmla="val 618583"/>
                <a:gd name="f39" fmla="val -38"/>
                <a:gd name="f40" fmla="val 621453"/>
                <a:gd name="f41" fmla="val 2261"/>
                <a:gd name="f42" fmla="val 623827"/>
                <a:gd name="f43" fmla="val 5130"/>
                <a:gd name="f44" fmla="val 5448"/>
                <a:gd name="f45" fmla="val 5778"/>
                <a:gd name="f46" fmla="val 623840"/>
                <a:gd name="f47" fmla="+- 0 0 -90"/>
                <a:gd name="f48" fmla="*/ f3 1 10539"/>
                <a:gd name="f49" fmla="*/ f4 1 623865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0539"/>
                <a:gd name="f58" fmla="*/ f54 1 623865"/>
                <a:gd name="f59" fmla="*/ 6095 f55 1"/>
                <a:gd name="f60" fmla="*/ 623789 f54 1"/>
                <a:gd name="f61" fmla="*/ 8888 f55 1"/>
                <a:gd name="f62" fmla="*/ 622900 f54 1"/>
                <a:gd name="f63" fmla="*/ 10539 f55 1"/>
                <a:gd name="f64" fmla="*/ 620869 f54 1"/>
                <a:gd name="f65" fmla="*/ 619980 f54 1"/>
                <a:gd name="f66" fmla="*/ 619218 f54 1"/>
                <a:gd name="f67" fmla="*/ 0 f54 1"/>
                <a:gd name="f68" fmla="*/ 8761 f55 1"/>
                <a:gd name="f69" fmla="*/ 1524 f54 1"/>
                <a:gd name="f70" fmla="*/ 7111 f55 1"/>
                <a:gd name="f71" fmla="*/ 2285 f54 1"/>
                <a:gd name="f72" fmla="*/ 5333 f55 1"/>
                <a:gd name="f73" fmla="*/ 3683 f55 1"/>
                <a:gd name="f74" fmla="*/ 0 f55 1"/>
                <a:gd name="f75" fmla="*/ 1143 f54 1"/>
                <a:gd name="f76" fmla="*/ 618583 f54 1"/>
                <a:gd name="f77" fmla="*/ 5130 f55 1"/>
                <a:gd name="f78" fmla="*/ 623865 f54 1"/>
                <a:gd name="f79" fmla="+- f56 0 f1"/>
                <a:gd name="f80" fmla="*/ f59 1 10539"/>
                <a:gd name="f81" fmla="*/ f60 1 623865"/>
                <a:gd name="f82" fmla="*/ f61 1 10539"/>
                <a:gd name="f83" fmla="*/ f62 1 623865"/>
                <a:gd name="f84" fmla="*/ f63 1 10539"/>
                <a:gd name="f85" fmla="*/ f64 1 623865"/>
                <a:gd name="f86" fmla="*/ f65 1 623865"/>
                <a:gd name="f87" fmla="*/ f66 1 623865"/>
                <a:gd name="f88" fmla="*/ f67 1 623865"/>
                <a:gd name="f89" fmla="*/ f68 1 10539"/>
                <a:gd name="f90" fmla="*/ f69 1 623865"/>
                <a:gd name="f91" fmla="*/ f70 1 10539"/>
                <a:gd name="f92" fmla="*/ f71 1 623865"/>
                <a:gd name="f93" fmla="*/ f72 1 10539"/>
                <a:gd name="f94" fmla="*/ f73 1 10539"/>
                <a:gd name="f95" fmla="*/ f74 1 10539"/>
                <a:gd name="f96" fmla="*/ f75 1 623865"/>
                <a:gd name="f97" fmla="*/ f76 1 623865"/>
                <a:gd name="f98" fmla="*/ f77 1 10539"/>
                <a:gd name="f99" fmla="*/ f78 1 623865"/>
                <a:gd name="f100" fmla="*/ f50 1 f57"/>
                <a:gd name="f101" fmla="*/ f51 1 f57"/>
                <a:gd name="f102" fmla="*/ f50 1 f58"/>
                <a:gd name="f103" fmla="*/ f52 1 f58"/>
                <a:gd name="f104" fmla="*/ f80 1 f57"/>
                <a:gd name="f105" fmla="*/ f81 1 f58"/>
                <a:gd name="f106" fmla="*/ f82 1 f57"/>
                <a:gd name="f107" fmla="*/ f83 1 f58"/>
                <a:gd name="f108" fmla="*/ f84 1 f57"/>
                <a:gd name="f109" fmla="*/ f85 1 f58"/>
                <a:gd name="f110" fmla="*/ f86 1 f58"/>
                <a:gd name="f111" fmla="*/ f87 1 f58"/>
                <a:gd name="f112" fmla="*/ f88 1 f58"/>
                <a:gd name="f113" fmla="*/ f89 1 f57"/>
                <a:gd name="f114" fmla="*/ f90 1 f58"/>
                <a:gd name="f115" fmla="*/ f91 1 f57"/>
                <a:gd name="f116" fmla="*/ f92 1 f58"/>
                <a:gd name="f117" fmla="*/ f93 1 f57"/>
                <a:gd name="f118" fmla="*/ f94 1 f57"/>
                <a:gd name="f119" fmla="*/ f95 1 f57"/>
                <a:gd name="f120" fmla="*/ f96 1 f58"/>
                <a:gd name="f121" fmla="*/ f97 1 f58"/>
                <a:gd name="f122" fmla="*/ f98 1 f57"/>
                <a:gd name="f123" fmla="*/ f99 1 f58"/>
                <a:gd name="f124" fmla="*/ f100 f48 1"/>
                <a:gd name="f125" fmla="*/ f101 f48 1"/>
                <a:gd name="f126" fmla="*/ f103 f49 1"/>
                <a:gd name="f127" fmla="*/ f102 f49 1"/>
                <a:gd name="f128" fmla="*/ f104 f48 1"/>
                <a:gd name="f129" fmla="*/ f105 f49 1"/>
                <a:gd name="f130" fmla="*/ f106 f48 1"/>
                <a:gd name="f131" fmla="*/ f107 f49 1"/>
                <a:gd name="f132" fmla="*/ f108 f48 1"/>
                <a:gd name="f133" fmla="*/ f109 f49 1"/>
                <a:gd name="f134" fmla="*/ f110 f49 1"/>
                <a:gd name="f135" fmla="*/ f111 f49 1"/>
                <a:gd name="f136" fmla="*/ f112 f49 1"/>
                <a:gd name="f137" fmla="*/ f113 f48 1"/>
                <a:gd name="f138" fmla="*/ f114 f49 1"/>
                <a:gd name="f139" fmla="*/ f115 f48 1"/>
                <a:gd name="f140" fmla="*/ f116 f49 1"/>
                <a:gd name="f141" fmla="*/ f117 f48 1"/>
                <a:gd name="f142" fmla="*/ f118 f48 1"/>
                <a:gd name="f143" fmla="*/ f119 f48 1"/>
                <a:gd name="f144" fmla="*/ f120 f49 1"/>
                <a:gd name="f145" fmla="*/ f121 f49 1"/>
                <a:gd name="f146" fmla="*/ f122 f48 1"/>
                <a:gd name="f147" fmla="*/ f123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0" y="f131"/>
                </a:cxn>
                <a:cxn ang="f79">
                  <a:pos x="f130" y="f131"/>
                </a:cxn>
                <a:cxn ang="f79">
                  <a:pos x="f132" y="f133"/>
                </a:cxn>
                <a:cxn ang="f79">
                  <a:pos x="f132" y="f134"/>
                </a:cxn>
                <a:cxn ang="f79">
                  <a:pos x="f132" y="f135"/>
                </a:cxn>
                <a:cxn ang="f79">
                  <a:pos x="f132" y="f136"/>
                </a:cxn>
                <a:cxn ang="f79">
                  <a:pos x="f137" y="f138"/>
                </a:cxn>
                <a:cxn ang="f79">
                  <a:pos x="f137" y="f138"/>
                </a:cxn>
                <a:cxn ang="f79">
                  <a:pos x="f139" y="f140"/>
                </a:cxn>
                <a:cxn ang="f79">
                  <a:pos x="f141" y="f140"/>
                </a:cxn>
                <a:cxn ang="f79">
                  <a:pos x="f142" y="f140"/>
                </a:cxn>
                <a:cxn ang="f79">
                  <a:pos x="f143" y="f144"/>
                </a:cxn>
                <a:cxn ang="f79">
                  <a:pos x="f143" y="f145"/>
                </a:cxn>
                <a:cxn ang="f79">
                  <a:pos x="f146" y="f147"/>
                </a:cxn>
                <a:cxn ang="f79">
                  <a:pos x="f128" y="f129"/>
                </a:cxn>
              </a:cxnLst>
              <a:rect l="f124" t="f127" r="f125" b="f126"/>
              <a:pathLst>
                <a:path w="10539" h="623865">
                  <a:moveTo>
                    <a:pt x="f8" y="f9"/>
                  </a:moveTo>
                  <a:cubicBezTo>
                    <a:pt x="f10" y="f9"/>
                    <a:pt x="f11" y="f12"/>
                    <a:pt x="f13" y="f14"/>
                  </a:cubicBez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6" y="f19"/>
                  </a:cubicBezTo>
                  <a:cubicBezTo>
                    <a:pt x="f6" y="f19"/>
                    <a:pt x="f6" y="f20"/>
                    <a:pt x="f6" y="f21"/>
                  </a:cubicBezTo>
                  <a:cubicBezTo>
                    <a:pt x="f6" y="f22"/>
                    <a:pt x="f6" y="f21"/>
                    <a:pt x="f6" y="f23"/>
                  </a:cubicBezTo>
                  <a:lnTo>
                    <a:pt x="f6" y="f5"/>
                  </a:lnTo>
                  <a:lnTo>
                    <a:pt x="f24" y="f25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3"/>
                    <a:pt x="f35" y="f31"/>
                  </a:cubicBezTo>
                  <a:lnTo>
                    <a:pt x="f36" y="f31"/>
                  </a:lnTo>
                  <a:lnTo>
                    <a:pt x="f5" y="f37"/>
                  </a:lnTo>
                  <a:lnTo>
                    <a:pt x="f5" y="f38"/>
                  </a:lnTo>
                  <a:cubicBezTo>
                    <a:pt x="f39" y="f40"/>
                    <a:pt x="f41" y="f42"/>
                    <a:pt x="f43" y="f7"/>
                  </a:cubicBezTo>
                  <a:cubicBezTo>
                    <a:pt x="f44" y="f7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7" name="Freeform: Shape 291">
              <a:extLst>
                <a:ext uri="{FF2B5EF4-FFF2-40B4-BE49-F238E27FC236}">
                  <a16:creationId xmlns:a16="http://schemas.microsoft.com/office/drawing/2014/main" id="{9B42FF5F-C113-4D01-618A-1AE3A3137FB6}"/>
                </a:ext>
              </a:extLst>
            </p:cNvPr>
            <p:cNvSpPr/>
            <p:nvPr/>
          </p:nvSpPr>
          <p:spPr>
            <a:xfrm>
              <a:off x="882679" y="167975"/>
              <a:ext cx="12691" cy="10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1064"/>
                <a:gd name="f8" fmla="val 254"/>
                <a:gd name="f9" fmla="val 889"/>
                <a:gd name="f10" fmla="val 1524"/>
                <a:gd name="f11" fmla="+- 0 0 -90"/>
                <a:gd name="f12" fmla="*/ f3 1 12696"/>
                <a:gd name="f13" fmla="*/ f4 1 1064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696"/>
                <a:gd name="f22" fmla="*/ f18 1 1064"/>
                <a:gd name="f23" fmla="*/ 0 f19 1"/>
                <a:gd name="f24" fmla="*/ 254 f18 1"/>
                <a:gd name="f25" fmla="*/ 889 f18 1"/>
                <a:gd name="f26" fmla="*/ 0 f18 1"/>
                <a:gd name="f27" fmla="+- f20 0 f1"/>
                <a:gd name="f28" fmla="*/ f23 1 12696"/>
                <a:gd name="f29" fmla="*/ f24 1 1064"/>
                <a:gd name="f30" fmla="*/ f25 1 1064"/>
                <a:gd name="f31" fmla="*/ f26 1 1064"/>
                <a:gd name="f32" fmla="*/ f14 1 f21"/>
                <a:gd name="f33" fmla="*/ f15 1 f21"/>
                <a:gd name="f34" fmla="*/ f14 1 f22"/>
                <a:gd name="f35" fmla="*/ f16 1 f22"/>
                <a:gd name="f36" fmla="*/ f28 1 f21"/>
                <a:gd name="f37" fmla="*/ f29 1 f22"/>
                <a:gd name="f38" fmla="*/ f30 1 f22"/>
                <a:gd name="f39" fmla="*/ f31 1 f22"/>
                <a:gd name="f40" fmla="*/ f32 f12 1"/>
                <a:gd name="f41" fmla="*/ f33 f12 1"/>
                <a:gd name="f42" fmla="*/ f35 f13 1"/>
                <a:gd name="f43" fmla="*/ f34 f13 1"/>
                <a:gd name="f44" fmla="*/ f36 f12 1"/>
                <a:gd name="f45" fmla="*/ f37 f13 1"/>
                <a:gd name="f46" fmla="*/ f38 f13 1"/>
                <a:gd name="f47" fmla="*/ f39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4" y="f45"/>
                </a:cxn>
                <a:cxn ang="f27">
                  <a:pos x="f44" y="f45"/>
                </a:cxn>
                <a:cxn ang="f27">
                  <a:pos x="f44" y="f46"/>
                </a:cxn>
                <a:cxn ang="f27">
                  <a:pos x="f44" y="f47"/>
                </a:cxn>
              </a:cxnLst>
              <a:rect l="f40" t="f43" r="f41" b="f42"/>
              <a:pathLst>
                <a:path w="12696" h="1064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9"/>
                  </a:cubicBezTo>
                  <a:cubicBezTo>
                    <a:pt x="f5" y="f10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8" name="Freeform: Shape 292">
              <a:extLst>
                <a:ext uri="{FF2B5EF4-FFF2-40B4-BE49-F238E27FC236}">
                  <a16:creationId xmlns:a16="http://schemas.microsoft.com/office/drawing/2014/main" id="{7922ED9D-044A-BA6F-17DE-4A38E2BDB5A3}"/>
                </a:ext>
              </a:extLst>
            </p:cNvPr>
            <p:cNvSpPr/>
            <p:nvPr/>
          </p:nvSpPr>
          <p:spPr>
            <a:xfrm>
              <a:off x="883822" y="165945"/>
              <a:ext cx="758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762"/>
                <a:gd name="f8" fmla="+- 0 0 -90"/>
                <a:gd name="f9" fmla="*/ f3 1 761"/>
                <a:gd name="f10" fmla="*/ f4 1 761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761"/>
                <a:gd name="f17" fmla="*/ 0 f14 1"/>
                <a:gd name="f18" fmla="*/ 762 f14 1"/>
                <a:gd name="f19" fmla="+- f15 0 f1"/>
                <a:gd name="f20" fmla="*/ f17 1 761"/>
                <a:gd name="f21" fmla="*/ f18 1 761"/>
                <a:gd name="f22" fmla="*/ f11 1 f16"/>
                <a:gd name="f23" fmla="*/ f12 1 f16"/>
                <a:gd name="f24" fmla="*/ f20 1 f16"/>
                <a:gd name="f25" fmla="*/ f21 1 f16"/>
                <a:gd name="f26" fmla="*/ f22 f9 1"/>
                <a:gd name="f27" fmla="*/ f23 f9 1"/>
                <a:gd name="f28" fmla="*/ f23 f10 1"/>
                <a:gd name="f29" fmla="*/ f22 f10 1"/>
                <a:gd name="f30" fmla="*/ f24 f9 1"/>
                <a:gd name="f31" fmla="*/ f25 f10 1"/>
                <a:gd name="f32" fmla="*/ f25 f9 1"/>
                <a:gd name="f33" fmla="*/ f2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9">
                  <a:pos x="f30" y="f31"/>
                </a:cxn>
                <a:cxn ang="f19">
                  <a:pos x="f30" y="f31"/>
                </a:cxn>
                <a:cxn ang="f19">
                  <a:pos x="f32" y="f33"/>
                </a:cxn>
              </a:cxnLst>
              <a:rect l="f26" t="f29" r="f27" b="f28"/>
              <a:pathLst>
                <a:path w="761" h="761">
                  <a:moveTo>
                    <a:pt x="f5" y="f7"/>
                  </a:moveTo>
                  <a:lnTo>
                    <a:pt x="f5" y="f7"/>
                  </a:lnTo>
                  <a:lnTo>
                    <a:pt x="f7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89" name="Freeform: Shape 293">
              <a:extLst>
                <a:ext uri="{FF2B5EF4-FFF2-40B4-BE49-F238E27FC236}">
                  <a16:creationId xmlns:a16="http://schemas.microsoft.com/office/drawing/2014/main" id="{B56A55A6-8FC6-6608-C6D7-F5AD0B5B8153}"/>
                </a:ext>
              </a:extLst>
            </p:cNvPr>
            <p:cNvSpPr/>
            <p:nvPr/>
          </p:nvSpPr>
          <p:spPr>
            <a:xfrm>
              <a:off x="885733" y="167975"/>
              <a:ext cx="3597898" cy="10939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97899"/>
                <a:gd name="f7" fmla="val 1093948"/>
                <a:gd name="f8" fmla="val 3596249"/>
                <a:gd name="f9" fmla="val 3596427"/>
                <a:gd name="f10" fmla="val 1093914"/>
                <a:gd name="f11" fmla="val 3595017"/>
                <a:gd name="f12" fmla="val 1093325"/>
                <a:gd name="f13" fmla="val 3593963"/>
                <a:gd name="f14" fmla="val 1092298"/>
                <a:gd name="f15" fmla="val 3592033"/>
                <a:gd name="f16" fmla="val 1090669"/>
                <a:gd name="f17" fmla="val 3591792"/>
                <a:gd name="f18" fmla="val 1087785"/>
                <a:gd name="f19" fmla="val 3593418"/>
                <a:gd name="f20" fmla="val 1085857"/>
                <a:gd name="f21" fmla="val 3593583"/>
                <a:gd name="f22" fmla="val 1085661"/>
                <a:gd name="f23" fmla="val 3593773"/>
                <a:gd name="f24" fmla="val 1085479"/>
                <a:gd name="f25" fmla="val 1085314"/>
                <a:gd name="f26" fmla="val 1083410"/>
                <a:gd name="f27" fmla="val 12443"/>
                <a:gd name="f28" fmla="val 5587"/>
                <a:gd name="f29" fmla="val 5714"/>
                <a:gd name="f30" fmla="val 4531"/>
                <a:gd name="f31" fmla="val 6529"/>
                <a:gd name="f32" fmla="val 3238"/>
                <a:gd name="f33" fmla="val 6974"/>
                <a:gd name="f34" fmla="val 1905"/>
                <a:gd name="f35" fmla="val 6983"/>
                <a:gd name="f36" fmla="val 7110"/>
                <a:gd name="f37" fmla="val 9142"/>
                <a:gd name="f38" fmla="val 3592948"/>
                <a:gd name="f39" fmla="val 1092805"/>
                <a:gd name="f40" fmla="+- 0 0 -90"/>
                <a:gd name="f41" fmla="*/ f3 1 3597899"/>
                <a:gd name="f42" fmla="*/ f4 1 1093948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3597899"/>
                <a:gd name="f51" fmla="*/ f47 1 1093948"/>
                <a:gd name="f52" fmla="*/ 3596249 f48 1"/>
                <a:gd name="f53" fmla="*/ 1093948 f47 1"/>
                <a:gd name="f54" fmla="*/ 3597899 f48 1"/>
                <a:gd name="f55" fmla="*/ 3593963 f48 1"/>
                <a:gd name="f56" fmla="*/ 1092298 f47 1"/>
                <a:gd name="f57" fmla="*/ 3593418 f48 1"/>
                <a:gd name="f58" fmla="*/ 1085857 f47 1"/>
                <a:gd name="f59" fmla="*/ 1085314 f47 1"/>
                <a:gd name="f60" fmla="*/ 1083410 f47 1"/>
                <a:gd name="f61" fmla="*/ 12443 f48 1"/>
                <a:gd name="f62" fmla="*/ 0 f47 1"/>
                <a:gd name="f63" fmla="*/ 5587 f48 1"/>
                <a:gd name="f64" fmla="*/ 5714 f47 1"/>
                <a:gd name="f65" fmla="*/ 1905 f48 1"/>
                <a:gd name="f66" fmla="*/ 6983 f47 1"/>
                <a:gd name="f67" fmla="*/ 0 f48 1"/>
                <a:gd name="f68" fmla="*/ 7110 f48 1"/>
                <a:gd name="f69" fmla="*/ 9142 f47 1"/>
                <a:gd name="f70" fmla="*/ 3592948 f48 1"/>
                <a:gd name="f71" fmla="*/ 1092805 f47 1"/>
                <a:gd name="f72" fmla="+- f49 0 f1"/>
                <a:gd name="f73" fmla="*/ f52 1 3597899"/>
                <a:gd name="f74" fmla="*/ f53 1 1093948"/>
                <a:gd name="f75" fmla="*/ f54 1 3597899"/>
                <a:gd name="f76" fmla="*/ f55 1 3597899"/>
                <a:gd name="f77" fmla="*/ f56 1 1093948"/>
                <a:gd name="f78" fmla="*/ f57 1 3597899"/>
                <a:gd name="f79" fmla="*/ f58 1 1093948"/>
                <a:gd name="f80" fmla="*/ f59 1 1093948"/>
                <a:gd name="f81" fmla="*/ f60 1 1093948"/>
                <a:gd name="f82" fmla="*/ f61 1 3597899"/>
                <a:gd name="f83" fmla="*/ f62 1 1093948"/>
                <a:gd name="f84" fmla="*/ f63 1 3597899"/>
                <a:gd name="f85" fmla="*/ f64 1 1093948"/>
                <a:gd name="f86" fmla="*/ f65 1 3597899"/>
                <a:gd name="f87" fmla="*/ f66 1 1093948"/>
                <a:gd name="f88" fmla="*/ f67 1 3597899"/>
                <a:gd name="f89" fmla="*/ f68 1 3597899"/>
                <a:gd name="f90" fmla="*/ f69 1 1093948"/>
                <a:gd name="f91" fmla="*/ f70 1 3597899"/>
                <a:gd name="f92" fmla="*/ f71 1 1093948"/>
                <a:gd name="f93" fmla="*/ f43 1 f50"/>
                <a:gd name="f94" fmla="*/ f44 1 f50"/>
                <a:gd name="f95" fmla="*/ f43 1 f51"/>
                <a:gd name="f96" fmla="*/ f45 1 f51"/>
                <a:gd name="f97" fmla="*/ f73 1 f50"/>
                <a:gd name="f98" fmla="*/ f74 1 f51"/>
                <a:gd name="f99" fmla="*/ f75 1 f50"/>
                <a:gd name="f100" fmla="*/ f76 1 f50"/>
                <a:gd name="f101" fmla="*/ f77 1 f51"/>
                <a:gd name="f102" fmla="*/ f78 1 f50"/>
                <a:gd name="f103" fmla="*/ f79 1 f51"/>
                <a:gd name="f104" fmla="*/ f80 1 f51"/>
                <a:gd name="f105" fmla="*/ f81 1 f51"/>
                <a:gd name="f106" fmla="*/ f82 1 f50"/>
                <a:gd name="f107" fmla="*/ f83 1 f51"/>
                <a:gd name="f108" fmla="*/ f84 1 f50"/>
                <a:gd name="f109" fmla="*/ f85 1 f51"/>
                <a:gd name="f110" fmla="*/ f86 1 f50"/>
                <a:gd name="f111" fmla="*/ f87 1 f51"/>
                <a:gd name="f112" fmla="*/ f88 1 f50"/>
                <a:gd name="f113" fmla="*/ f89 1 f50"/>
                <a:gd name="f114" fmla="*/ f90 1 f51"/>
                <a:gd name="f115" fmla="*/ f91 1 f50"/>
                <a:gd name="f116" fmla="*/ f92 1 f51"/>
                <a:gd name="f117" fmla="*/ f93 f41 1"/>
                <a:gd name="f118" fmla="*/ f94 f41 1"/>
                <a:gd name="f119" fmla="*/ f96 f42 1"/>
                <a:gd name="f120" fmla="*/ f95 f42 1"/>
                <a:gd name="f121" fmla="*/ f97 f41 1"/>
                <a:gd name="f122" fmla="*/ f98 f42 1"/>
                <a:gd name="f123" fmla="*/ f99 f41 1"/>
                <a:gd name="f124" fmla="*/ f100 f41 1"/>
                <a:gd name="f125" fmla="*/ f101 f42 1"/>
                <a:gd name="f126" fmla="*/ f102 f41 1"/>
                <a:gd name="f127" fmla="*/ f103 f42 1"/>
                <a:gd name="f128" fmla="*/ f104 f42 1"/>
                <a:gd name="f129" fmla="*/ f105 f42 1"/>
                <a:gd name="f130" fmla="*/ f106 f41 1"/>
                <a:gd name="f131" fmla="*/ f107 f42 1"/>
                <a:gd name="f132" fmla="*/ f108 f41 1"/>
                <a:gd name="f133" fmla="*/ f109 f42 1"/>
                <a:gd name="f134" fmla="*/ f110 f41 1"/>
                <a:gd name="f135" fmla="*/ f111 f42 1"/>
                <a:gd name="f136" fmla="*/ f112 f41 1"/>
                <a:gd name="f137" fmla="*/ f113 f41 1"/>
                <a:gd name="f138" fmla="*/ f114 f42 1"/>
                <a:gd name="f139" fmla="*/ f115 f41 1"/>
                <a:gd name="f140" fmla="*/ f11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21" y="f122"/>
                </a:cxn>
                <a:cxn ang="f72">
                  <a:pos x="f123" y="f122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4" y="f128"/>
                </a:cxn>
                <a:cxn ang="f72">
                  <a:pos x="f121" y="f129"/>
                </a:cxn>
                <a:cxn ang="f72">
                  <a:pos x="f130" y="f131"/>
                </a:cxn>
                <a:cxn ang="f72">
                  <a:pos x="f132" y="f133"/>
                </a:cxn>
                <a:cxn ang="f72">
                  <a:pos x="f134" y="f135"/>
                </a:cxn>
                <a:cxn ang="f72">
                  <a:pos x="f136" y="f135"/>
                </a:cxn>
                <a:cxn ang="f72">
                  <a:pos x="f136" y="f135"/>
                </a:cxn>
                <a:cxn ang="f72">
                  <a:pos x="f137" y="f138"/>
                </a:cxn>
                <a:cxn ang="f72">
                  <a:pos x="f139" y="f140"/>
                </a:cxn>
              </a:cxnLst>
              <a:rect l="f117" t="f120" r="f118" b="f119"/>
              <a:pathLst>
                <a:path w="3597899" h="1093948">
                  <a:moveTo>
                    <a:pt x="f8" y="f7"/>
                  </a:moveTo>
                  <a:lnTo>
                    <a:pt x="f6" y="f7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13" y="f25"/>
                  </a:cubicBezTo>
                  <a:lnTo>
                    <a:pt x="f8" y="f26"/>
                  </a:lnTo>
                  <a:lnTo>
                    <a:pt x="f27" y="f5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lnTo>
                    <a:pt x="f5" y="f35"/>
                  </a:lnTo>
                  <a:lnTo>
                    <a:pt x="f5" y="f35"/>
                  </a:lnTo>
                  <a:lnTo>
                    <a:pt x="f36" y="f37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0" name="Freeform: Shape 294">
              <a:extLst>
                <a:ext uri="{FF2B5EF4-FFF2-40B4-BE49-F238E27FC236}">
                  <a16:creationId xmlns:a16="http://schemas.microsoft.com/office/drawing/2014/main" id="{C48E055C-372E-1E77-5F59-F28AB2068DD9}"/>
                </a:ext>
              </a:extLst>
            </p:cNvPr>
            <p:cNvSpPr/>
            <p:nvPr/>
          </p:nvSpPr>
          <p:spPr>
            <a:xfrm>
              <a:off x="882396" y="0"/>
              <a:ext cx="222226" cy="1735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225"/>
                <a:gd name="f7" fmla="val 173563"/>
                <a:gd name="f8" fmla="val 31"/>
                <a:gd name="f9" fmla="val 171025"/>
                <a:gd name="f10" fmla="val 171913"/>
                <a:gd name="f11" fmla="val -10"/>
                <a:gd name="f12" fmla="val 172208"/>
                <a:gd name="f13" fmla="val 172508"/>
                <a:gd name="f14" fmla="val 172802"/>
                <a:gd name="f15" fmla="val 1047"/>
                <a:gd name="f16" fmla="val 173564"/>
                <a:gd name="f17" fmla="val 1809"/>
                <a:gd name="f18" fmla="val 3714"/>
                <a:gd name="f19" fmla="val 5047"/>
                <a:gd name="f20" fmla="val 173555"/>
                <a:gd name="f21" fmla="val 6341"/>
                <a:gd name="f22" fmla="val 173109"/>
                <a:gd name="f23" fmla="val 7396"/>
                <a:gd name="f24" fmla="val 172294"/>
                <a:gd name="f25" fmla="val 14252"/>
                <a:gd name="f26" fmla="val 166581"/>
                <a:gd name="f27" fmla="val 222226"/>
                <a:gd name="f28" fmla="val 206228"/>
                <a:gd name="f29" fmla="val 1682"/>
                <a:gd name="f30" fmla="val 166327"/>
                <a:gd name="f31" fmla="val 920"/>
                <a:gd name="f32" fmla="val 167089"/>
                <a:gd name="f33" fmla="val 167723"/>
                <a:gd name="f34" fmla="val 168358"/>
                <a:gd name="f35" fmla="val 168612"/>
                <a:gd name="f36" fmla="val 168866"/>
                <a:gd name="f37" fmla="val 169374"/>
                <a:gd name="f38" fmla="val 170644"/>
                <a:gd name="f39" fmla="+- 0 0 -90"/>
                <a:gd name="f40" fmla="*/ f3 1 222225"/>
                <a:gd name="f41" fmla="*/ f4 1 173563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222225"/>
                <a:gd name="f50" fmla="*/ f46 1 173563"/>
                <a:gd name="f51" fmla="*/ 31 f47 1"/>
                <a:gd name="f52" fmla="*/ 171025 f46 1"/>
                <a:gd name="f53" fmla="*/ 171913 f46 1"/>
                <a:gd name="f54" fmla="*/ 172802 f46 1"/>
                <a:gd name="f55" fmla="*/ 1047 f47 1"/>
                <a:gd name="f56" fmla="*/ 173564 f46 1"/>
                <a:gd name="f57" fmla="*/ 1809 f47 1"/>
                <a:gd name="f58" fmla="*/ 3714 f47 1"/>
                <a:gd name="f59" fmla="*/ 7396 f47 1"/>
                <a:gd name="f60" fmla="*/ 172294 f46 1"/>
                <a:gd name="f61" fmla="*/ 14252 f47 1"/>
                <a:gd name="f62" fmla="*/ 166581 f46 1"/>
                <a:gd name="f63" fmla="*/ 222226 f47 1"/>
                <a:gd name="f64" fmla="*/ 0 f46 1"/>
                <a:gd name="f65" fmla="*/ 206228 f47 1"/>
                <a:gd name="f66" fmla="*/ 1682 f47 1"/>
                <a:gd name="f67" fmla="*/ 166327 f46 1"/>
                <a:gd name="f68" fmla="*/ 920 f47 1"/>
                <a:gd name="f69" fmla="*/ 167089 f46 1"/>
                <a:gd name="f70" fmla="*/ 167723 f46 1"/>
                <a:gd name="f71" fmla="*/ 168612 f46 1"/>
                <a:gd name="f72" fmla="*/ 169374 f46 1"/>
                <a:gd name="f73" fmla="+- f48 0 f1"/>
                <a:gd name="f74" fmla="*/ f51 1 222225"/>
                <a:gd name="f75" fmla="*/ f52 1 173563"/>
                <a:gd name="f76" fmla="*/ f53 1 173563"/>
                <a:gd name="f77" fmla="*/ f54 1 173563"/>
                <a:gd name="f78" fmla="*/ f55 1 222225"/>
                <a:gd name="f79" fmla="*/ f56 1 173563"/>
                <a:gd name="f80" fmla="*/ f57 1 222225"/>
                <a:gd name="f81" fmla="*/ f58 1 222225"/>
                <a:gd name="f82" fmla="*/ f59 1 222225"/>
                <a:gd name="f83" fmla="*/ f60 1 173563"/>
                <a:gd name="f84" fmla="*/ f61 1 222225"/>
                <a:gd name="f85" fmla="*/ f62 1 173563"/>
                <a:gd name="f86" fmla="*/ f63 1 222225"/>
                <a:gd name="f87" fmla="*/ f64 1 173563"/>
                <a:gd name="f88" fmla="*/ f65 1 222225"/>
                <a:gd name="f89" fmla="*/ f66 1 222225"/>
                <a:gd name="f90" fmla="*/ f67 1 173563"/>
                <a:gd name="f91" fmla="*/ f68 1 222225"/>
                <a:gd name="f92" fmla="*/ f69 1 173563"/>
                <a:gd name="f93" fmla="*/ f70 1 173563"/>
                <a:gd name="f94" fmla="*/ f71 1 173563"/>
                <a:gd name="f95" fmla="*/ f72 1 173563"/>
                <a:gd name="f96" fmla="*/ f42 1 f49"/>
                <a:gd name="f97" fmla="*/ f43 1 f49"/>
                <a:gd name="f98" fmla="*/ f42 1 f50"/>
                <a:gd name="f99" fmla="*/ f44 1 f50"/>
                <a:gd name="f100" fmla="*/ f74 1 f49"/>
                <a:gd name="f101" fmla="*/ f75 1 f50"/>
                <a:gd name="f102" fmla="*/ f76 1 f50"/>
                <a:gd name="f103" fmla="*/ f77 1 f50"/>
                <a:gd name="f104" fmla="*/ f78 1 f49"/>
                <a:gd name="f105" fmla="*/ f79 1 f50"/>
                <a:gd name="f106" fmla="*/ f80 1 f49"/>
                <a:gd name="f107" fmla="*/ f81 1 f49"/>
                <a:gd name="f108" fmla="*/ f82 1 f49"/>
                <a:gd name="f109" fmla="*/ f83 1 f50"/>
                <a:gd name="f110" fmla="*/ f84 1 f49"/>
                <a:gd name="f111" fmla="*/ f85 1 f50"/>
                <a:gd name="f112" fmla="*/ f86 1 f49"/>
                <a:gd name="f113" fmla="*/ f87 1 f50"/>
                <a:gd name="f114" fmla="*/ f88 1 f49"/>
                <a:gd name="f115" fmla="*/ f89 1 f49"/>
                <a:gd name="f116" fmla="*/ f90 1 f50"/>
                <a:gd name="f117" fmla="*/ f91 1 f49"/>
                <a:gd name="f118" fmla="*/ f92 1 f50"/>
                <a:gd name="f119" fmla="*/ f93 1 f50"/>
                <a:gd name="f120" fmla="*/ f94 1 f50"/>
                <a:gd name="f121" fmla="*/ f95 1 f50"/>
                <a:gd name="f122" fmla="*/ f96 f40 1"/>
                <a:gd name="f123" fmla="*/ f97 f40 1"/>
                <a:gd name="f124" fmla="*/ f99 f41 1"/>
                <a:gd name="f125" fmla="*/ f98 f41 1"/>
                <a:gd name="f126" fmla="*/ f100 f40 1"/>
                <a:gd name="f127" fmla="*/ f101 f41 1"/>
                <a:gd name="f128" fmla="*/ f102 f41 1"/>
                <a:gd name="f129" fmla="*/ f103 f41 1"/>
                <a:gd name="f130" fmla="*/ f104 f40 1"/>
                <a:gd name="f131" fmla="*/ f105 f41 1"/>
                <a:gd name="f132" fmla="*/ f106 f40 1"/>
                <a:gd name="f133" fmla="*/ f107 f40 1"/>
                <a:gd name="f134" fmla="*/ f108 f40 1"/>
                <a:gd name="f135" fmla="*/ f109 f41 1"/>
                <a:gd name="f136" fmla="*/ f110 f40 1"/>
                <a:gd name="f137" fmla="*/ f111 f41 1"/>
                <a:gd name="f138" fmla="*/ f112 f40 1"/>
                <a:gd name="f139" fmla="*/ f113 f41 1"/>
                <a:gd name="f140" fmla="*/ f114 f40 1"/>
                <a:gd name="f141" fmla="*/ f115 f40 1"/>
                <a:gd name="f142" fmla="*/ f116 f41 1"/>
                <a:gd name="f143" fmla="*/ f117 f40 1"/>
                <a:gd name="f144" fmla="*/ f118 f41 1"/>
                <a:gd name="f145" fmla="*/ f119 f41 1"/>
                <a:gd name="f146" fmla="*/ f120 f41 1"/>
                <a:gd name="f147" fmla="*/ f121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26" y="f127"/>
                </a:cxn>
                <a:cxn ang="f73">
                  <a:pos x="f126" y="f128"/>
                </a:cxn>
                <a:cxn ang="f73">
                  <a:pos x="f126" y="f129"/>
                </a:cxn>
                <a:cxn ang="f73">
                  <a:pos x="f126" y="f129"/>
                </a:cxn>
                <a:cxn ang="f73">
                  <a:pos x="f126" y="f129"/>
                </a:cxn>
                <a:cxn ang="f73">
                  <a:pos x="f130" y="f131"/>
                </a:cxn>
                <a:cxn ang="f73">
                  <a:pos x="f132" y="f131"/>
                </a:cxn>
                <a:cxn ang="f73">
                  <a:pos x="f133" y="f131"/>
                </a:cxn>
                <a:cxn ang="f73">
                  <a:pos x="f134" y="f135"/>
                </a:cxn>
                <a:cxn ang="f73">
                  <a:pos x="f136" y="f137"/>
                </a:cxn>
                <a:cxn ang="f73">
                  <a:pos x="f138" y="f139"/>
                </a:cxn>
                <a:cxn ang="f73">
                  <a:pos x="f140" y="f139"/>
                </a:cxn>
                <a:cxn ang="f73">
                  <a:pos x="f141" y="f142"/>
                </a:cxn>
                <a:cxn ang="f73">
                  <a:pos x="f141" y="f142"/>
                </a:cxn>
                <a:cxn ang="f73">
                  <a:pos x="f143" y="f144"/>
                </a:cxn>
                <a:cxn ang="f73">
                  <a:pos x="f143" y="f145"/>
                </a:cxn>
                <a:cxn ang="f73">
                  <a:pos x="f143" y="f145"/>
                </a:cxn>
                <a:cxn ang="f73">
                  <a:pos x="f143" y="f146"/>
                </a:cxn>
                <a:cxn ang="f73">
                  <a:pos x="f143" y="f147"/>
                </a:cxn>
                <a:cxn ang="f73">
                  <a:pos x="f143" y="f147"/>
                </a:cxn>
                <a:cxn ang="f73">
                  <a:pos x="f126" y="f127"/>
                </a:cxn>
              </a:cxnLst>
              <a:rect l="f122" t="f125" r="f123" b="f124"/>
              <a:pathLst>
                <a:path w="222225" h="173563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lnTo>
                    <a:pt x="f8" y="f14"/>
                  </a:lnTo>
                  <a:lnTo>
                    <a:pt x="f8" y="f14"/>
                  </a:lnTo>
                  <a:lnTo>
                    <a:pt x="f15" y="f16"/>
                  </a:lnTo>
                  <a:lnTo>
                    <a:pt x="f17" y="f16"/>
                  </a:lnTo>
                  <a:lnTo>
                    <a:pt x="f18" y="f16"/>
                  </a:lnTo>
                  <a:cubicBezTo>
                    <a:pt x="f19" y="f20"/>
                    <a:pt x="f21" y="f22"/>
                    <a:pt x="f23" y="f24"/>
                  </a:cubicBezTo>
                  <a:lnTo>
                    <a:pt x="f25" y="f26"/>
                  </a:lnTo>
                  <a:lnTo>
                    <a:pt x="f27" y="f5"/>
                  </a:lnTo>
                  <a:lnTo>
                    <a:pt x="f28" y="f5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31" y="f32"/>
                  </a:lnTo>
                  <a:lnTo>
                    <a:pt x="f31" y="f33"/>
                  </a:lnTo>
                  <a:lnTo>
                    <a:pt x="f31" y="f33"/>
                  </a:lnTo>
                  <a:cubicBezTo>
                    <a:pt x="f31" y="f33"/>
                    <a:pt x="f31" y="f34"/>
                    <a:pt x="f31" y="f35"/>
                  </a:cubicBezTo>
                  <a:cubicBezTo>
                    <a:pt x="f31" y="f36"/>
                    <a:pt x="f31" y="f35"/>
                    <a:pt x="f31" y="f37"/>
                  </a:cubicBezTo>
                  <a:lnTo>
                    <a:pt x="f31" y="f37"/>
                  </a:lnTo>
                  <a:cubicBezTo>
                    <a:pt x="f31" y="f37"/>
                    <a:pt x="f8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1" name="Freeform: Shape 295">
              <a:extLst>
                <a:ext uri="{FF2B5EF4-FFF2-40B4-BE49-F238E27FC236}">
                  <a16:creationId xmlns:a16="http://schemas.microsoft.com/office/drawing/2014/main" id="{C746D1FD-9E5B-C62A-7D3C-5351E2C4015B}"/>
                </a:ext>
              </a:extLst>
            </p:cNvPr>
            <p:cNvSpPr/>
            <p:nvPr/>
          </p:nvSpPr>
          <p:spPr>
            <a:xfrm>
              <a:off x="4478630" y="1037697"/>
              <a:ext cx="272902" cy="2245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72901"/>
                <a:gd name="f7" fmla="val 224575"/>
                <a:gd name="f8" fmla="val 1443"/>
                <a:gd name="f9" fmla="val 222827"/>
                <a:gd name="f10" fmla="val 2497"/>
                <a:gd name="f11" fmla="val 223854"/>
                <a:gd name="f12" fmla="val 3907"/>
                <a:gd name="f13" fmla="val 224443"/>
                <a:gd name="f14" fmla="val 5379"/>
                <a:gd name="f15" fmla="val 224478"/>
                <a:gd name="f16" fmla="val 5963"/>
                <a:gd name="f17" fmla="val 224609"/>
                <a:gd name="f18" fmla="val 6573"/>
                <a:gd name="f19" fmla="val 7157"/>
                <a:gd name="f20" fmla="val 7741"/>
                <a:gd name="f21" fmla="val 224301"/>
                <a:gd name="f22" fmla="val 8300"/>
                <a:gd name="f23" fmla="val 224045"/>
                <a:gd name="f24" fmla="val 8807"/>
                <a:gd name="f25" fmla="val 223716"/>
                <a:gd name="f26" fmla="val 10585"/>
                <a:gd name="f27" fmla="val 222192"/>
                <a:gd name="f28" fmla="val 272902"/>
                <a:gd name="f29" fmla="val 8888"/>
                <a:gd name="f30" fmla="val 1524"/>
                <a:gd name="f31" fmla="val 267696"/>
                <a:gd name="f32" fmla="val 4110"/>
                <a:gd name="f33" fmla="val 213939"/>
                <a:gd name="f34" fmla="val 1824"/>
                <a:gd name="f35" fmla="val 215844"/>
                <a:gd name="f36" fmla="val -195"/>
                <a:gd name="f37" fmla="val 217362"/>
                <a:gd name="f38" fmla="val -601"/>
                <a:gd name="f39" fmla="val 220228"/>
                <a:gd name="f40" fmla="val 923"/>
                <a:gd name="f41" fmla="val 222244"/>
                <a:gd name="f42" fmla="val 1075"/>
                <a:gd name="f43" fmla="val 222454"/>
                <a:gd name="f44" fmla="val 1253"/>
                <a:gd name="f45" fmla="val 222648"/>
                <a:gd name="f46" fmla="+- 0 0 -90"/>
                <a:gd name="f47" fmla="*/ f3 1 272901"/>
                <a:gd name="f48" fmla="*/ f4 1 224575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72901"/>
                <a:gd name="f57" fmla="*/ f53 1 224575"/>
                <a:gd name="f58" fmla="*/ 1443 f54 1"/>
                <a:gd name="f59" fmla="*/ 222827 f53 1"/>
                <a:gd name="f60" fmla="*/ 5379 f54 1"/>
                <a:gd name="f61" fmla="*/ 224478 f53 1"/>
                <a:gd name="f62" fmla="*/ 7157 f54 1"/>
                <a:gd name="f63" fmla="*/ 8807 f54 1"/>
                <a:gd name="f64" fmla="*/ 223716 f53 1"/>
                <a:gd name="f65" fmla="*/ 10585 f54 1"/>
                <a:gd name="f66" fmla="*/ 222192 f53 1"/>
                <a:gd name="f67" fmla="*/ 272902 f54 1"/>
                <a:gd name="f68" fmla="*/ 8888 f53 1"/>
                <a:gd name="f69" fmla="*/ 1524 f53 1"/>
                <a:gd name="f70" fmla="*/ 267696 f54 1"/>
                <a:gd name="f71" fmla="*/ 0 f53 1"/>
                <a:gd name="f72" fmla="*/ 4110 f54 1"/>
                <a:gd name="f73" fmla="*/ 213939 f53 1"/>
                <a:gd name="f74" fmla="*/ 1824 f54 1"/>
                <a:gd name="f75" fmla="*/ 215844 f53 1"/>
                <a:gd name="f76" fmla="*/ 923 f54 1"/>
                <a:gd name="f77" fmla="*/ 222244 f53 1"/>
                <a:gd name="f78" fmla="+- f55 0 f1"/>
                <a:gd name="f79" fmla="*/ f58 1 272901"/>
                <a:gd name="f80" fmla="*/ f59 1 224575"/>
                <a:gd name="f81" fmla="*/ f60 1 272901"/>
                <a:gd name="f82" fmla="*/ f61 1 224575"/>
                <a:gd name="f83" fmla="*/ f62 1 272901"/>
                <a:gd name="f84" fmla="*/ f63 1 272901"/>
                <a:gd name="f85" fmla="*/ f64 1 224575"/>
                <a:gd name="f86" fmla="*/ f65 1 272901"/>
                <a:gd name="f87" fmla="*/ f66 1 224575"/>
                <a:gd name="f88" fmla="*/ f67 1 272901"/>
                <a:gd name="f89" fmla="*/ f68 1 224575"/>
                <a:gd name="f90" fmla="*/ f69 1 224575"/>
                <a:gd name="f91" fmla="*/ f70 1 272901"/>
                <a:gd name="f92" fmla="*/ f71 1 224575"/>
                <a:gd name="f93" fmla="*/ f72 1 272901"/>
                <a:gd name="f94" fmla="*/ f73 1 224575"/>
                <a:gd name="f95" fmla="*/ f74 1 272901"/>
                <a:gd name="f96" fmla="*/ f75 1 224575"/>
                <a:gd name="f97" fmla="*/ f76 1 272901"/>
                <a:gd name="f98" fmla="*/ f77 1 224575"/>
                <a:gd name="f99" fmla="*/ f49 1 f56"/>
                <a:gd name="f100" fmla="*/ f50 1 f56"/>
                <a:gd name="f101" fmla="*/ f49 1 f57"/>
                <a:gd name="f102" fmla="*/ f51 1 f57"/>
                <a:gd name="f103" fmla="*/ f79 1 f56"/>
                <a:gd name="f104" fmla="*/ f80 1 f57"/>
                <a:gd name="f105" fmla="*/ f81 1 f56"/>
                <a:gd name="f106" fmla="*/ f82 1 f57"/>
                <a:gd name="f107" fmla="*/ f83 1 f56"/>
                <a:gd name="f108" fmla="*/ f84 1 f56"/>
                <a:gd name="f109" fmla="*/ f85 1 f57"/>
                <a:gd name="f110" fmla="*/ f86 1 f56"/>
                <a:gd name="f111" fmla="*/ f87 1 f57"/>
                <a:gd name="f112" fmla="*/ f88 1 f56"/>
                <a:gd name="f113" fmla="*/ f89 1 f57"/>
                <a:gd name="f114" fmla="*/ f90 1 f57"/>
                <a:gd name="f115" fmla="*/ f91 1 f56"/>
                <a:gd name="f116" fmla="*/ f92 1 f57"/>
                <a:gd name="f117" fmla="*/ f93 1 f56"/>
                <a:gd name="f118" fmla="*/ f94 1 f57"/>
                <a:gd name="f119" fmla="*/ f95 1 f56"/>
                <a:gd name="f120" fmla="*/ f96 1 f57"/>
                <a:gd name="f121" fmla="*/ f97 1 f56"/>
                <a:gd name="f122" fmla="*/ f98 1 f57"/>
                <a:gd name="f123" fmla="*/ f99 f47 1"/>
                <a:gd name="f124" fmla="*/ f100 f47 1"/>
                <a:gd name="f125" fmla="*/ f102 f48 1"/>
                <a:gd name="f126" fmla="*/ f101 f48 1"/>
                <a:gd name="f127" fmla="*/ f103 f47 1"/>
                <a:gd name="f128" fmla="*/ f104 f48 1"/>
                <a:gd name="f129" fmla="*/ f105 f47 1"/>
                <a:gd name="f130" fmla="*/ f106 f48 1"/>
                <a:gd name="f131" fmla="*/ f107 f47 1"/>
                <a:gd name="f132" fmla="*/ f108 f47 1"/>
                <a:gd name="f133" fmla="*/ f109 f48 1"/>
                <a:gd name="f134" fmla="*/ f110 f47 1"/>
                <a:gd name="f135" fmla="*/ f111 f48 1"/>
                <a:gd name="f136" fmla="*/ f112 f47 1"/>
                <a:gd name="f137" fmla="*/ f113 f48 1"/>
                <a:gd name="f138" fmla="*/ f114 f48 1"/>
                <a:gd name="f139" fmla="*/ f115 f47 1"/>
                <a:gd name="f140" fmla="*/ f116 f48 1"/>
                <a:gd name="f141" fmla="*/ f117 f47 1"/>
                <a:gd name="f142" fmla="*/ f118 f48 1"/>
                <a:gd name="f143" fmla="*/ f119 f47 1"/>
                <a:gd name="f144" fmla="*/ f120 f48 1"/>
                <a:gd name="f145" fmla="*/ f121 f47 1"/>
                <a:gd name="f146" fmla="*/ f122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7" y="f128"/>
                </a:cxn>
                <a:cxn ang="f78">
                  <a:pos x="f129" y="f130"/>
                </a:cxn>
                <a:cxn ang="f78">
                  <a:pos x="f131" y="f130"/>
                </a:cxn>
                <a:cxn ang="f78">
                  <a:pos x="f132" y="f133"/>
                </a:cxn>
                <a:cxn ang="f78">
                  <a:pos x="f132" y="f133"/>
                </a:cxn>
                <a:cxn ang="f78">
                  <a:pos x="f134" y="f135"/>
                </a:cxn>
                <a:cxn ang="f78">
                  <a:pos x="f136" y="f137"/>
                </a:cxn>
                <a:cxn ang="f78">
                  <a:pos x="f136" y="f138"/>
                </a:cxn>
                <a:cxn ang="f78">
                  <a:pos x="f139" y="f140"/>
                </a:cxn>
                <a:cxn ang="f78">
                  <a:pos x="f141" y="f142"/>
                </a:cxn>
                <a:cxn ang="f78">
                  <a:pos x="f143" y="f144"/>
                </a:cxn>
                <a:cxn ang="f78">
                  <a:pos x="f145" y="f146"/>
                </a:cxn>
                <a:cxn ang="f78">
                  <a:pos x="f127" y="f128"/>
                </a:cxn>
              </a:cxnLst>
              <a:rect l="f123" t="f126" r="f124" b="f125"/>
              <a:pathLst>
                <a:path w="272901" h="22457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28" y="f30"/>
                  </a:lnTo>
                  <a:lnTo>
                    <a:pt x="f31" y="f5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2" name="Freeform: Shape 296">
              <a:extLst>
                <a:ext uri="{FF2B5EF4-FFF2-40B4-BE49-F238E27FC236}">
                  <a16:creationId xmlns:a16="http://schemas.microsoft.com/office/drawing/2014/main" id="{538D403F-B689-FF5C-DCE5-86FBF3F6511C}"/>
                </a:ext>
              </a:extLst>
            </p:cNvPr>
            <p:cNvSpPr/>
            <p:nvPr/>
          </p:nvSpPr>
          <p:spPr>
            <a:xfrm>
              <a:off x="8944660" y="2459854"/>
              <a:ext cx="389662" cy="1253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9665"/>
                <a:gd name="f7" fmla="val 125316"/>
                <a:gd name="f8" fmla="val 10411"/>
                <a:gd name="f9" fmla="val 380397"/>
                <a:gd name="f10" fmla="val 387380"/>
                <a:gd name="f11" fmla="val 119730"/>
                <a:gd name="f12" fmla="val 389666"/>
                <a:gd name="f13" fmla="val 117825"/>
                <a:gd name="f14" fmla="val 3555"/>
                <a:gd name="f15" fmla="+- 0 0 -90"/>
                <a:gd name="f16" fmla="*/ f3 1 389665"/>
                <a:gd name="f17" fmla="*/ f4 1 125316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89665"/>
                <a:gd name="f26" fmla="*/ f22 1 125316"/>
                <a:gd name="f27" fmla="*/ 0 f23 1"/>
                <a:gd name="f28" fmla="*/ 10411 f22 1"/>
                <a:gd name="f29" fmla="*/ 380397 f23 1"/>
                <a:gd name="f30" fmla="*/ 125316 f22 1"/>
                <a:gd name="f31" fmla="*/ 387380 f23 1"/>
                <a:gd name="f32" fmla="*/ 119730 f22 1"/>
                <a:gd name="f33" fmla="*/ 389666 f23 1"/>
                <a:gd name="f34" fmla="*/ 117825 f22 1"/>
                <a:gd name="f35" fmla="*/ 0 f22 1"/>
                <a:gd name="f36" fmla="*/ 3555 f22 1"/>
                <a:gd name="f37" fmla="+- f24 0 f1"/>
                <a:gd name="f38" fmla="*/ f27 1 389665"/>
                <a:gd name="f39" fmla="*/ f28 1 125316"/>
                <a:gd name="f40" fmla="*/ f29 1 389665"/>
                <a:gd name="f41" fmla="*/ f30 1 125316"/>
                <a:gd name="f42" fmla="*/ f31 1 389665"/>
                <a:gd name="f43" fmla="*/ f32 1 125316"/>
                <a:gd name="f44" fmla="*/ f33 1 389665"/>
                <a:gd name="f45" fmla="*/ f34 1 125316"/>
                <a:gd name="f46" fmla="*/ f35 1 125316"/>
                <a:gd name="f47" fmla="*/ f36 1 125316"/>
                <a:gd name="f48" fmla="*/ f18 1 f25"/>
                <a:gd name="f49" fmla="*/ f19 1 f25"/>
                <a:gd name="f50" fmla="*/ f18 1 f26"/>
                <a:gd name="f51" fmla="*/ f20 1 f26"/>
                <a:gd name="f52" fmla="*/ f38 1 f25"/>
                <a:gd name="f53" fmla="*/ f39 1 f26"/>
                <a:gd name="f54" fmla="*/ f40 1 f25"/>
                <a:gd name="f55" fmla="*/ f41 1 f26"/>
                <a:gd name="f56" fmla="*/ f42 1 f25"/>
                <a:gd name="f57" fmla="*/ f43 1 f26"/>
                <a:gd name="f58" fmla="*/ f44 1 f25"/>
                <a:gd name="f59" fmla="*/ f45 1 f26"/>
                <a:gd name="f60" fmla="*/ f46 1 f26"/>
                <a:gd name="f61" fmla="*/ f47 1 f26"/>
                <a:gd name="f62" fmla="*/ f48 f16 1"/>
                <a:gd name="f63" fmla="*/ f49 f16 1"/>
                <a:gd name="f64" fmla="*/ f51 f17 1"/>
                <a:gd name="f65" fmla="*/ f50 f17 1"/>
                <a:gd name="f66" fmla="*/ f52 f16 1"/>
                <a:gd name="f67" fmla="*/ f53 f17 1"/>
                <a:gd name="f68" fmla="*/ f54 f16 1"/>
                <a:gd name="f69" fmla="*/ f55 f17 1"/>
                <a:gd name="f70" fmla="*/ f56 f16 1"/>
                <a:gd name="f71" fmla="*/ f57 f17 1"/>
                <a:gd name="f72" fmla="*/ f58 f16 1"/>
                <a:gd name="f73" fmla="*/ f59 f17 1"/>
                <a:gd name="f74" fmla="*/ f60 f17 1"/>
                <a:gd name="f75" fmla="*/ f61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7">
                  <a:pos x="f66" y="f67"/>
                </a:cxn>
                <a:cxn ang="f37">
                  <a:pos x="f68" y="f69"/>
                </a:cxn>
                <a:cxn ang="f37">
                  <a:pos x="f70" y="f71"/>
                </a:cxn>
                <a:cxn ang="f37">
                  <a:pos x="f70" y="f71"/>
                </a:cxn>
                <a:cxn ang="f37">
                  <a:pos x="f70" y="f71"/>
                </a:cxn>
                <a:cxn ang="f37">
                  <a:pos x="f72" y="f73"/>
                </a:cxn>
                <a:cxn ang="f37">
                  <a:pos x="f66" y="f74"/>
                </a:cxn>
                <a:cxn ang="f37">
                  <a:pos x="f66" y="f75"/>
                </a:cxn>
                <a:cxn ang="f37">
                  <a:pos x="f66" y="f67"/>
                </a:cxn>
              </a:cxnLst>
              <a:rect l="f62" t="f65" r="f63" b="f64"/>
              <a:pathLst>
                <a:path w="389665" h="125316">
                  <a:moveTo>
                    <a:pt x="f5" y="f8"/>
                  </a:moveTo>
                  <a:lnTo>
                    <a:pt x="f9" y="f7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5" y="f5"/>
                  </a:lnTo>
                  <a:lnTo>
                    <a:pt x="f5" y="f14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3" name="Freeform: Shape 297">
              <a:extLst>
                <a:ext uri="{FF2B5EF4-FFF2-40B4-BE49-F238E27FC236}">
                  <a16:creationId xmlns:a16="http://schemas.microsoft.com/office/drawing/2014/main" id="{E0B68B18-9357-3027-22EC-73521A089C77}"/>
                </a:ext>
              </a:extLst>
            </p:cNvPr>
            <p:cNvSpPr/>
            <p:nvPr/>
          </p:nvSpPr>
          <p:spPr>
            <a:xfrm>
              <a:off x="7755218" y="1690186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val 127"/>
                <a:gd name="f10" fmla="+- 0 0 -90"/>
                <a:gd name="f11" fmla="*/ f3 1 12696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96"/>
                <a:gd name="f21" fmla="*/ f17 1 761"/>
                <a:gd name="f22" fmla="*/ 0 f18 1"/>
                <a:gd name="f23" fmla="*/ 0 f17 1"/>
                <a:gd name="f24" fmla="*/ 762 f17 1"/>
                <a:gd name="f25" fmla="*/ 127 f17 1"/>
                <a:gd name="f26" fmla="+- f19 0 f1"/>
                <a:gd name="f27" fmla="*/ f22 1 12696"/>
                <a:gd name="f28" fmla="*/ f23 1 761"/>
                <a:gd name="f29" fmla="*/ f24 1 761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1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2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5"/>
                </a:cxn>
                <a:cxn ang="f26">
                  <a:pos x="f43" y="f46"/>
                </a:cxn>
              </a:cxnLst>
              <a:rect l="f39" t="f42" r="f40" b="f41"/>
              <a:pathLst>
                <a:path w="12696" h="761">
                  <a:moveTo>
                    <a:pt x="f5" y="f5"/>
                  </a:moveTo>
                  <a:lnTo>
                    <a:pt x="f5" y="f8"/>
                  </a:ln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4" name="Freeform: Shape 298">
              <a:extLst>
                <a:ext uri="{FF2B5EF4-FFF2-40B4-BE49-F238E27FC236}">
                  <a16:creationId xmlns:a16="http://schemas.microsoft.com/office/drawing/2014/main" id="{8201E9D9-9573-F6F0-EC3B-327AA26BEAA3}"/>
                </a:ext>
              </a:extLst>
            </p:cNvPr>
            <p:cNvSpPr/>
            <p:nvPr/>
          </p:nvSpPr>
          <p:spPr>
            <a:xfrm>
              <a:off x="7755319" y="1693624"/>
              <a:ext cx="9674" cy="2455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78"/>
                <a:gd name="f7" fmla="val 245540"/>
                <a:gd name="f8" fmla="val 5953"/>
                <a:gd name="f9" fmla="val 2568"/>
                <a:gd name="f10" fmla="val 3795"/>
                <a:gd name="f11" fmla="val 1425"/>
                <a:gd name="f12" fmla="val 663"/>
                <a:gd name="f13" fmla="val 28"/>
                <a:gd name="f14" fmla="val 2906"/>
                <a:gd name="f15" fmla="val -9"/>
                <a:gd name="f16" fmla="val 2563"/>
                <a:gd name="f17" fmla="val 2233"/>
                <a:gd name="f18" fmla="val 1890"/>
                <a:gd name="f19" fmla="val 1002"/>
                <a:gd name="f20" fmla="val 113"/>
                <a:gd name="f21" fmla="val 367"/>
                <a:gd name="f22" fmla="val -141"/>
                <a:gd name="f23" fmla="val 243255"/>
                <a:gd name="f24" fmla="val 7139"/>
                <a:gd name="f25" fmla="val 245413"/>
                <a:gd name="f26" fmla="+- 0 0 -90"/>
                <a:gd name="f27" fmla="*/ f3 1 9678"/>
                <a:gd name="f28" fmla="*/ f4 1 24554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9678"/>
                <a:gd name="f37" fmla="*/ f33 1 245540"/>
                <a:gd name="f38" fmla="*/ 9678 f34 1"/>
                <a:gd name="f39" fmla="*/ 245540 f33 1"/>
                <a:gd name="f40" fmla="*/ 5953 f33 1"/>
                <a:gd name="f41" fmla="*/ 2568 f34 1"/>
                <a:gd name="f42" fmla="*/ 3795 f33 1"/>
                <a:gd name="f43" fmla="*/ 1425 f34 1"/>
                <a:gd name="f44" fmla="*/ 663 f34 1"/>
                <a:gd name="f45" fmla="*/ 28 f34 1"/>
                <a:gd name="f46" fmla="*/ 2906 f33 1"/>
                <a:gd name="f47" fmla="*/ 1890 f33 1"/>
                <a:gd name="f48" fmla="*/ 1002 f33 1"/>
                <a:gd name="f49" fmla="*/ 113 f33 1"/>
                <a:gd name="f50" fmla="*/ 243255 f33 1"/>
                <a:gd name="f51" fmla="*/ 7139 f34 1"/>
                <a:gd name="f52" fmla="*/ 245413 f33 1"/>
                <a:gd name="f53" fmla="+- f35 0 f1"/>
                <a:gd name="f54" fmla="*/ f38 1 9678"/>
                <a:gd name="f55" fmla="*/ f39 1 245540"/>
                <a:gd name="f56" fmla="*/ f40 1 245540"/>
                <a:gd name="f57" fmla="*/ f41 1 9678"/>
                <a:gd name="f58" fmla="*/ f42 1 245540"/>
                <a:gd name="f59" fmla="*/ f43 1 9678"/>
                <a:gd name="f60" fmla="*/ f44 1 9678"/>
                <a:gd name="f61" fmla="*/ f45 1 9678"/>
                <a:gd name="f62" fmla="*/ f46 1 245540"/>
                <a:gd name="f63" fmla="*/ f47 1 245540"/>
                <a:gd name="f64" fmla="*/ f48 1 245540"/>
                <a:gd name="f65" fmla="*/ f49 1 245540"/>
                <a:gd name="f66" fmla="*/ f50 1 245540"/>
                <a:gd name="f67" fmla="*/ f51 1 9678"/>
                <a:gd name="f68" fmla="*/ f52 1 245540"/>
                <a:gd name="f69" fmla="*/ f29 1 f36"/>
                <a:gd name="f70" fmla="*/ f30 1 f36"/>
                <a:gd name="f71" fmla="*/ f29 1 f37"/>
                <a:gd name="f72" fmla="*/ f31 1 f37"/>
                <a:gd name="f73" fmla="*/ f54 1 f36"/>
                <a:gd name="f74" fmla="*/ f55 1 f37"/>
                <a:gd name="f75" fmla="*/ f56 1 f37"/>
                <a:gd name="f76" fmla="*/ f57 1 f36"/>
                <a:gd name="f77" fmla="*/ f58 1 f37"/>
                <a:gd name="f78" fmla="*/ f59 1 f36"/>
                <a:gd name="f79" fmla="*/ f60 1 f36"/>
                <a:gd name="f80" fmla="*/ f61 1 f36"/>
                <a:gd name="f81" fmla="*/ f62 1 f37"/>
                <a:gd name="f82" fmla="*/ f63 1 f37"/>
                <a:gd name="f83" fmla="*/ f64 1 f37"/>
                <a:gd name="f84" fmla="*/ f65 1 f37"/>
                <a:gd name="f85" fmla="*/ f66 1 f37"/>
                <a:gd name="f86" fmla="*/ f67 1 f36"/>
                <a:gd name="f87" fmla="*/ f68 1 f37"/>
                <a:gd name="f88" fmla="*/ f69 f27 1"/>
                <a:gd name="f89" fmla="*/ f70 f27 1"/>
                <a:gd name="f90" fmla="*/ f72 f28 1"/>
                <a:gd name="f91" fmla="*/ f71 f28 1"/>
                <a:gd name="f92" fmla="*/ f73 f27 1"/>
                <a:gd name="f93" fmla="*/ f74 f28 1"/>
                <a:gd name="f94" fmla="*/ f75 f28 1"/>
                <a:gd name="f95" fmla="*/ f76 f27 1"/>
                <a:gd name="f96" fmla="*/ f77 f28 1"/>
                <a:gd name="f97" fmla="*/ f78 f27 1"/>
                <a:gd name="f98" fmla="*/ f79 f27 1"/>
                <a:gd name="f99" fmla="*/ f80 f27 1"/>
                <a:gd name="f100" fmla="*/ f81 f28 1"/>
                <a:gd name="f101" fmla="*/ f82 f28 1"/>
                <a:gd name="f102" fmla="*/ f83 f28 1"/>
                <a:gd name="f103" fmla="*/ f84 f28 1"/>
                <a:gd name="f104" fmla="*/ f85 f28 1"/>
                <a:gd name="f105" fmla="*/ f86 f27 1"/>
                <a:gd name="f106" fmla="*/ f87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2" y="f93"/>
                </a:cxn>
                <a:cxn ang="f53">
                  <a:pos x="f92" y="f94"/>
                </a:cxn>
                <a:cxn ang="f53">
                  <a:pos x="f95" y="f96"/>
                </a:cxn>
                <a:cxn ang="f53">
                  <a:pos x="f95" y="f96"/>
                </a:cxn>
                <a:cxn ang="f53">
                  <a:pos x="f97" y="f96"/>
                </a:cxn>
                <a:cxn ang="f53">
                  <a:pos x="f98" y="f96"/>
                </a:cxn>
                <a:cxn ang="f53">
                  <a:pos x="f98" y="f96"/>
                </a:cxn>
                <a:cxn ang="f53">
                  <a:pos x="f98" y="f96"/>
                </a:cxn>
                <a:cxn ang="f53">
                  <a:pos x="f99" y="f100"/>
                </a:cxn>
                <a:cxn ang="f53">
                  <a:pos x="f99" y="f101"/>
                </a:cxn>
                <a:cxn ang="f53">
                  <a:pos x="f99" y="f102"/>
                </a:cxn>
                <a:cxn ang="f53">
                  <a:pos x="f99" y="f103"/>
                </a:cxn>
                <a:cxn ang="f53">
                  <a:pos x="f99" y="f103"/>
                </a:cxn>
                <a:cxn ang="f53">
                  <a:pos x="f99" y="f104"/>
                </a:cxn>
                <a:cxn ang="f53">
                  <a:pos x="f105" y="f106"/>
                </a:cxn>
              </a:cxnLst>
              <a:rect l="f88" t="f91" r="f89" b="f90"/>
              <a:pathLst>
                <a:path w="9678" h="245540">
                  <a:moveTo>
                    <a:pt x="f6" y="f7"/>
                  </a:moveTo>
                  <a:lnTo>
                    <a:pt x="f6" y="f8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11" y="f10"/>
                  </a:lnTo>
                  <a:lnTo>
                    <a:pt x="f12" y="f10"/>
                  </a:lnTo>
                  <a:lnTo>
                    <a:pt x="f12" y="f10"/>
                  </a:lnTo>
                  <a:cubicBezTo>
                    <a:pt x="f12" y="f10"/>
                    <a:pt x="f12" y="f10"/>
                    <a:pt x="f12" y="f10"/>
                  </a:cubicBez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cubicBezTo>
                    <a:pt x="f13" y="f18"/>
                    <a:pt x="f13" y="f18"/>
                    <a:pt x="f13" y="f19"/>
                  </a:cubicBezTo>
                  <a:cubicBezTo>
                    <a:pt x="f13" y="f20"/>
                    <a:pt x="f13" y="f21"/>
                    <a:pt x="f13" y="f20"/>
                  </a:cubicBezTo>
                  <a:cubicBezTo>
                    <a:pt x="f13" y="f22"/>
                    <a:pt x="f13" y="f20"/>
                    <a:pt x="f13" y="f20"/>
                  </a:cubicBezTo>
                  <a:lnTo>
                    <a:pt x="f13" y="f23"/>
                  </a:lnTo>
                  <a:lnTo>
                    <a:pt x="f24" y="f2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5" name="Freeform: Shape 299">
              <a:extLst>
                <a:ext uri="{FF2B5EF4-FFF2-40B4-BE49-F238E27FC236}">
                  <a16:creationId xmlns:a16="http://schemas.microsoft.com/office/drawing/2014/main" id="{A08F3C88-7A5B-472F-D1C1-1239DA95F8DC}"/>
                </a:ext>
              </a:extLst>
            </p:cNvPr>
            <p:cNvSpPr/>
            <p:nvPr/>
          </p:nvSpPr>
          <p:spPr>
            <a:xfrm>
              <a:off x="9719669" y="2288578"/>
              <a:ext cx="10789" cy="2666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266630"/>
                <a:gd name="f8" fmla="val 1651"/>
                <a:gd name="f9" fmla="val 263457"/>
                <a:gd name="f10" fmla="val 7110"/>
                <a:gd name="f11" fmla="val 265615"/>
                <a:gd name="f12" fmla="val 10792"/>
                <a:gd name="f13" fmla="val 266631"/>
                <a:gd name="f14" fmla="val 9014"/>
                <a:gd name="f15" fmla="val 1524"/>
                <a:gd name="f16" fmla="val 8101"/>
                <a:gd name="f17" fmla="val 2323"/>
                <a:gd name="f18" fmla="val 6932"/>
                <a:gd name="f19" fmla="val 2781"/>
                <a:gd name="f20" fmla="val 5713"/>
                <a:gd name="f21" fmla="val 2793"/>
                <a:gd name="f22" fmla="val 3936"/>
                <a:gd name="f23" fmla="+- 0 0 -90"/>
                <a:gd name="f24" fmla="*/ f3 1 10791"/>
                <a:gd name="f25" fmla="*/ f4 1 266630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0791"/>
                <a:gd name="f34" fmla="*/ f30 1 266630"/>
                <a:gd name="f35" fmla="*/ 0 f31 1"/>
                <a:gd name="f36" fmla="*/ 1651 f30 1"/>
                <a:gd name="f37" fmla="*/ 263457 f30 1"/>
                <a:gd name="f38" fmla="*/ 7110 f31 1"/>
                <a:gd name="f39" fmla="*/ 265615 f30 1"/>
                <a:gd name="f40" fmla="*/ 10792 f31 1"/>
                <a:gd name="f41" fmla="*/ 266631 f30 1"/>
                <a:gd name="f42" fmla="*/ 0 f30 1"/>
                <a:gd name="f43" fmla="*/ 9014 f31 1"/>
                <a:gd name="f44" fmla="*/ 1524 f30 1"/>
                <a:gd name="f45" fmla="*/ 5713 f31 1"/>
                <a:gd name="f46" fmla="*/ 2793 f30 1"/>
                <a:gd name="f47" fmla="*/ 3936 f31 1"/>
                <a:gd name="f48" fmla="+- f32 0 f1"/>
                <a:gd name="f49" fmla="*/ f35 1 10791"/>
                <a:gd name="f50" fmla="*/ f36 1 266630"/>
                <a:gd name="f51" fmla="*/ f37 1 266630"/>
                <a:gd name="f52" fmla="*/ f38 1 10791"/>
                <a:gd name="f53" fmla="*/ f39 1 266630"/>
                <a:gd name="f54" fmla="*/ f40 1 10791"/>
                <a:gd name="f55" fmla="*/ f41 1 266630"/>
                <a:gd name="f56" fmla="*/ f42 1 266630"/>
                <a:gd name="f57" fmla="*/ f43 1 10791"/>
                <a:gd name="f58" fmla="*/ f44 1 266630"/>
                <a:gd name="f59" fmla="*/ f45 1 10791"/>
                <a:gd name="f60" fmla="*/ f46 1 266630"/>
                <a:gd name="f61" fmla="*/ f47 1 10791"/>
                <a:gd name="f62" fmla="*/ f26 1 f33"/>
                <a:gd name="f63" fmla="*/ f27 1 f33"/>
                <a:gd name="f64" fmla="*/ f26 1 f34"/>
                <a:gd name="f65" fmla="*/ f28 1 f34"/>
                <a:gd name="f66" fmla="*/ f49 1 f33"/>
                <a:gd name="f67" fmla="*/ f50 1 f34"/>
                <a:gd name="f68" fmla="*/ f51 1 f34"/>
                <a:gd name="f69" fmla="*/ f52 1 f33"/>
                <a:gd name="f70" fmla="*/ f53 1 f34"/>
                <a:gd name="f71" fmla="*/ f54 1 f33"/>
                <a:gd name="f72" fmla="*/ f55 1 f34"/>
                <a:gd name="f73" fmla="*/ f56 1 f34"/>
                <a:gd name="f74" fmla="*/ f57 1 f33"/>
                <a:gd name="f75" fmla="*/ f58 1 f34"/>
                <a:gd name="f76" fmla="*/ f59 1 f33"/>
                <a:gd name="f77" fmla="*/ f60 1 f34"/>
                <a:gd name="f78" fmla="*/ f61 1 f33"/>
                <a:gd name="f79" fmla="*/ f62 f24 1"/>
                <a:gd name="f80" fmla="*/ f63 f24 1"/>
                <a:gd name="f81" fmla="*/ f65 f25 1"/>
                <a:gd name="f82" fmla="*/ f64 f25 1"/>
                <a:gd name="f83" fmla="*/ f66 f24 1"/>
                <a:gd name="f84" fmla="*/ f67 f25 1"/>
                <a:gd name="f85" fmla="*/ f68 f25 1"/>
                <a:gd name="f86" fmla="*/ f69 f24 1"/>
                <a:gd name="f87" fmla="*/ f70 f25 1"/>
                <a:gd name="f88" fmla="*/ f71 f24 1"/>
                <a:gd name="f89" fmla="*/ f72 f25 1"/>
                <a:gd name="f90" fmla="*/ f73 f25 1"/>
                <a:gd name="f91" fmla="*/ f74 f24 1"/>
                <a:gd name="f92" fmla="*/ f75 f25 1"/>
                <a:gd name="f93" fmla="*/ f76 f24 1"/>
                <a:gd name="f94" fmla="*/ f77 f25 1"/>
                <a:gd name="f95" fmla="*/ f78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3" y="f84"/>
                </a:cxn>
                <a:cxn ang="f48">
                  <a:pos x="f83" y="f85"/>
                </a:cxn>
                <a:cxn ang="f48">
                  <a:pos x="f86" y="f87"/>
                </a:cxn>
                <a:cxn ang="f48">
                  <a:pos x="f88" y="f89"/>
                </a:cxn>
                <a:cxn ang="f48">
                  <a:pos x="f88" y="f90"/>
                </a:cxn>
                <a:cxn ang="f48">
                  <a:pos x="f91" y="f92"/>
                </a:cxn>
                <a:cxn ang="f48">
                  <a:pos x="f91" y="f92"/>
                </a:cxn>
                <a:cxn ang="f48">
                  <a:pos x="f93" y="f94"/>
                </a:cxn>
                <a:cxn ang="f48">
                  <a:pos x="f95" y="f94"/>
                </a:cxn>
              </a:cxnLst>
              <a:rect l="f79" t="f82" r="f80" b="f81"/>
              <a:pathLst>
                <a:path w="10791" h="266630">
                  <a:moveTo>
                    <a:pt x="f5" y="f8"/>
                  </a:moveTo>
                  <a:lnTo>
                    <a:pt x="f5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5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6" name="Freeform: Shape 300">
              <a:extLst>
                <a:ext uri="{FF2B5EF4-FFF2-40B4-BE49-F238E27FC236}">
                  <a16:creationId xmlns:a16="http://schemas.microsoft.com/office/drawing/2014/main" id="{65D5A194-5388-251F-8A37-8A70FD691839}"/>
                </a:ext>
              </a:extLst>
            </p:cNvPr>
            <p:cNvSpPr/>
            <p:nvPr/>
          </p:nvSpPr>
          <p:spPr>
            <a:xfrm>
              <a:off x="0" y="0"/>
              <a:ext cx="12691" cy="1269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696"/>
                <a:gd name="f4" fmla="*/ f0 1 12696"/>
                <a:gd name="f5" fmla="*/ f1 1 12696"/>
                <a:gd name="f6" fmla="val f2"/>
                <a:gd name="f7" fmla="val f3"/>
                <a:gd name="f8" fmla="+- f7 0 f6"/>
                <a:gd name="f9" fmla="*/ f8 1 12696"/>
                <a:gd name="f10" fmla="*/ f6 1 f9"/>
                <a:gd name="f11" fmla="*/ f7 1 f9"/>
                <a:gd name="f12" fmla="*/ f10 f4 1"/>
                <a:gd name="f13" fmla="*/ f11 f4 1"/>
                <a:gd name="f14" fmla="*/ f11 f5 1"/>
                <a:gd name="f15" fmla="*/ f10 f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2" t="f15" r="f13" b="f14"/>
              <a:pathLst>
                <a:path w="12696" h="12696"/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7" name="Freeform: Shape 301">
              <a:extLst>
                <a:ext uri="{FF2B5EF4-FFF2-40B4-BE49-F238E27FC236}">
                  <a16:creationId xmlns:a16="http://schemas.microsoft.com/office/drawing/2014/main" id="{020D74C4-9CC9-5D21-9179-3613ABE684FF}"/>
                </a:ext>
              </a:extLst>
            </p:cNvPr>
            <p:cNvSpPr/>
            <p:nvPr/>
          </p:nvSpPr>
          <p:spPr>
            <a:xfrm>
              <a:off x="7755584" y="1689418"/>
              <a:ext cx="18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"/>
                <a:gd name="f7" fmla="val 761"/>
                <a:gd name="f8" fmla="val 762"/>
                <a:gd name="f9" fmla="val -6"/>
                <a:gd name="f10" fmla="val 508"/>
                <a:gd name="f11" fmla="val 254"/>
                <a:gd name="f12" fmla="+- 0 0 -90"/>
                <a:gd name="f13" fmla="*/ f3 1 19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19"/>
                <a:gd name="f23" fmla="*/ f19 1 761"/>
                <a:gd name="f24" fmla="*/ 19 f20 1"/>
                <a:gd name="f25" fmla="*/ 0 f19 1"/>
                <a:gd name="f26" fmla="*/ 762 f19 1"/>
                <a:gd name="f27" fmla="+- f21 0 f1"/>
                <a:gd name="f28" fmla="*/ f24 1 19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19" h="761">
                  <a:moveTo>
                    <a:pt x="f6" y="f5"/>
                  </a:moveTo>
                  <a:lnTo>
                    <a:pt x="f6" y="f8"/>
                  </a:ln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8" name="Freeform: Shape 302">
              <a:extLst>
                <a:ext uri="{FF2B5EF4-FFF2-40B4-BE49-F238E27FC236}">
                  <a16:creationId xmlns:a16="http://schemas.microsoft.com/office/drawing/2014/main" id="{17D2C90F-1E46-DCAE-68AB-26C7E273EE79}"/>
                </a:ext>
              </a:extLst>
            </p:cNvPr>
            <p:cNvSpPr/>
            <p:nvPr/>
          </p:nvSpPr>
          <p:spPr>
            <a:xfrm>
              <a:off x="7757888" y="1690442"/>
              <a:ext cx="1967249" cy="6009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7246"/>
                <a:gd name="f7" fmla="val 600935"/>
                <a:gd name="f8" fmla="val 1965468"/>
                <a:gd name="f9" fmla="val 1965735"/>
                <a:gd name="f10" fmla="val 1964275"/>
                <a:gd name="f11" fmla="val 600338"/>
                <a:gd name="f12" fmla="val 1963183"/>
                <a:gd name="f13" fmla="val 599284"/>
                <a:gd name="f14" fmla="val 1961253"/>
                <a:gd name="f15" fmla="val 597545"/>
                <a:gd name="f16" fmla="val 1961101"/>
                <a:gd name="f17" fmla="val 594574"/>
                <a:gd name="f18" fmla="val 1962841"/>
                <a:gd name="f19" fmla="val 592644"/>
                <a:gd name="f20" fmla="val 1962942"/>
                <a:gd name="f21" fmla="val 592530"/>
                <a:gd name="f22" fmla="val 1963056"/>
                <a:gd name="f23" fmla="val 592416"/>
                <a:gd name="f24" fmla="val 592301"/>
                <a:gd name="f25" fmla="val 1965596"/>
                <a:gd name="f26" fmla="val 590397"/>
                <a:gd name="f27" fmla="val 11427"/>
                <a:gd name="f28" fmla="val 5714"/>
                <a:gd name="f29" fmla="val 5587"/>
                <a:gd name="f30" fmla="val 4685"/>
                <a:gd name="f31" fmla="val 6666"/>
                <a:gd name="f32" fmla="val 3263"/>
                <a:gd name="f33" fmla="val 7263"/>
                <a:gd name="f34" fmla="val 1778"/>
                <a:gd name="f35" fmla="val 7237"/>
                <a:gd name="f36" fmla="val 1193"/>
                <a:gd name="f37" fmla="val 7364"/>
                <a:gd name="f38" fmla="val 584"/>
                <a:gd name="f39" fmla="val 7110"/>
                <a:gd name="f40" fmla="val 9396"/>
                <a:gd name="f41" fmla="val 1961787"/>
                <a:gd name="f42" fmla="val 600046"/>
                <a:gd name="f43" fmla="+- 0 0 -90"/>
                <a:gd name="f44" fmla="*/ f3 1 1967246"/>
                <a:gd name="f45" fmla="*/ f4 1 600935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1967246"/>
                <a:gd name="f54" fmla="*/ f50 1 600935"/>
                <a:gd name="f55" fmla="*/ 1965468 f51 1"/>
                <a:gd name="f56" fmla="*/ 600935 f50 1"/>
                <a:gd name="f57" fmla="*/ 1967246 f51 1"/>
                <a:gd name="f58" fmla="*/ 1963183 f51 1"/>
                <a:gd name="f59" fmla="*/ 599284 f50 1"/>
                <a:gd name="f60" fmla="*/ 1962841 f51 1"/>
                <a:gd name="f61" fmla="*/ 592644 f50 1"/>
                <a:gd name="f62" fmla="*/ 592301 f50 1"/>
                <a:gd name="f63" fmla="*/ 1965596 f51 1"/>
                <a:gd name="f64" fmla="*/ 590397 f50 1"/>
                <a:gd name="f65" fmla="*/ 11427 f51 1"/>
                <a:gd name="f66" fmla="*/ 0 f50 1"/>
                <a:gd name="f67" fmla="*/ 5714 f51 1"/>
                <a:gd name="f68" fmla="*/ 5587 f50 1"/>
                <a:gd name="f69" fmla="*/ 1778 f51 1"/>
                <a:gd name="f70" fmla="*/ 7237 f50 1"/>
                <a:gd name="f71" fmla="*/ 0 f51 1"/>
                <a:gd name="f72" fmla="*/ 7110 f51 1"/>
                <a:gd name="f73" fmla="*/ 9396 f50 1"/>
                <a:gd name="f74" fmla="*/ 1961787 f51 1"/>
                <a:gd name="f75" fmla="*/ 600046 f50 1"/>
                <a:gd name="f76" fmla="+- f52 0 f1"/>
                <a:gd name="f77" fmla="*/ f55 1 1967246"/>
                <a:gd name="f78" fmla="*/ f56 1 600935"/>
                <a:gd name="f79" fmla="*/ f57 1 1967246"/>
                <a:gd name="f80" fmla="*/ f58 1 1967246"/>
                <a:gd name="f81" fmla="*/ f59 1 600935"/>
                <a:gd name="f82" fmla="*/ f60 1 1967246"/>
                <a:gd name="f83" fmla="*/ f61 1 600935"/>
                <a:gd name="f84" fmla="*/ f62 1 600935"/>
                <a:gd name="f85" fmla="*/ f63 1 1967246"/>
                <a:gd name="f86" fmla="*/ f64 1 600935"/>
                <a:gd name="f87" fmla="*/ f65 1 1967246"/>
                <a:gd name="f88" fmla="*/ f66 1 600935"/>
                <a:gd name="f89" fmla="*/ f67 1 1967246"/>
                <a:gd name="f90" fmla="*/ f68 1 600935"/>
                <a:gd name="f91" fmla="*/ f69 1 1967246"/>
                <a:gd name="f92" fmla="*/ f70 1 600935"/>
                <a:gd name="f93" fmla="*/ f71 1 1967246"/>
                <a:gd name="f94" fmla="*/ f72 1 1967246"/>
                <a:gd name="f95" fmla="*/ f73 1 600935"/>
                <a:gd name="f96" fmla="*/ f74 1 1967246"/>
                <a:gd name="f97" fmla="*/ f75 1 600935"/>
                <a:gd name="f98" fmla="*/ f46 1 f53"/>
                <a:gd name="f99" fmla="*/ f47 1 f53"/>
                <a:gd name="f100" fmla="*/ f46 1 f54"/>
                <a:gd name="f101" fmla="*/ f48 1 f54"/>
                <a:gd name="f102" fmla="*/ f77 1 f53"/>
                <a:gd name="f103" fmla="*/ f78 1 f54"/>
                <a:gd name="f104" fmla="*/ f79 1 f53"/>
                <a:gd name="f105" fmla="*/ f80 1 f53"/>
                <a:gd name="f106" fmla="*/ f81 1 f54"/>
                <a:gd name="f107" fmla="*/ f82 1 f53"/>
                <a:gd name="f108" fmla="*/ f83 1 f54"/>
                <a:gd name="f109" fmla="*/ f84 1 f54"/>
                <a:gd name="f110" fmla="*/ f85 1 f53"/>
                <a:gd name="f111" fmla="*/ f86 1 f54"/>
                <a:gd name="f112" fmla="*/ f87 1 f53"/>
                <a:gd name="f113" fmla="*/ f88 1 f54"/>
                <a:gd name="f114" fmla="*/ f89 1 f53"/>
                <a:gd name="f115" fmla="*/ f90 1 f54"/>
                <a:gd name="f116" fmla="*/ f91 1 f53"/>
                <a:gd name="f117" fmla="*/ f92 1 f54"/>
                <a:gd name="f118" fmla="*/ f93 1 f53"/>
                <a:gd name="f119" fmla="*/ f94 1 f53"/>
                <a:gd name="f120" fmla="*/ f95 1 f54"/>
                <a:gd name="f121" fmla="*/ f96 1 f53"/>
                <a:gd name="f122" fmla="*/ f97 1 f54"/>
                <a:gd name="f123" fmla="*/ f98 f44 1"/>
                <a:gd name="f124" fmla="*/ f99 f44 1"/>
                <a:gd name="f125" fmla="*/ f101 f45 1"/>
                <a:gd name="f126" fmla="*/ f100 f45 1"/>
                <a:gd name="f127" fmla="*/ f102 f44 1"/>
                <a:gd name="f128" fmla="*/ f103 f45 1"/>
                <a:gd name="f129" fmla="*/ f104 f44 1"/>
                <a:gd name="f130" fmla="*/ f105 f44 1"/>
                <a:gd name="f131" fmla="*/ f106 f45 1"/>
                <a:gd name="f132" fmla="*/ f107 f44 1"/>
                <a:gd name="f133" fmla="*/ f108 f45 1"/>
                <a:gd name="f134" fmla="*/ f109 f45 1"/>
                <a:gd name="f135" fmla="*/ f110 f44 1"/>
                <a:gd name="f136" fmla="*/ f111 f45 1"/>
                <a:gd name="f137" fmla="*/ f112 f44 1"/>
                <a:gd name="f138" fmla="*/ f113 f45 1"/>
                <a:gd name="f139" fmla="*/ f114 f44 1"/>
                <a:gd name="f140" fmla="*/ f115 f45 1"/>
                <a:gd name="f141" fmla="*/ f116 f44 1"/>
                <a:gd name="f142" fmla="*/ f117 f45 1"/>
                <a:gd name="f143" fmla="*/ f118 f44 1"/>
                <a:gd name="f144" fmla="*/ f119 f44 1"/>
                <a:gd name="f145" fmla="*/ f120 f45 1"/>
                <a:gd name="f146" fmla="*/ f121 f44 1"/>
                <a:gd name="f147" fmla="*/ f122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7" y="f128"/>
                </a:cxn>
                <a:cxn ang="f76">
                  <a:pos x="f129" y="f128"/>
                </a:cxn>
                <a:cxn ang="f76">
                  <a:pos x="f130" y="f131"/>
                </a:cxn>
                <a:cxn ang="f76">
                  <a:pos x="f132" y="f133"/>
                </a:cxn>
                <a:cxn ang="f76">
                  <a:pos x="f130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9" y="f140"/>
                </a:cxn>
                <a:cxn ang="f76">
                  <a:pos x="f141" y="f142"/>
                </a:cxn>
                <a:cxn ang="f76">
                  <a:pos x="f143" y="f142"/>
                </a:cxn>
                <a:cxn ang="f76">
                  <a:pos x="f143" y="f142"/>
                </a:cxn>
                <a:cxn ang="f76">
                  <a:pos x="f144" y="f145"/>
                </a:cxn>
                <a:cxn ang="f76">
                  <a:pos x="f146" y="f147"/>
                </a:cxn>
              </a:cxnLst>
              <a:rect l="f123" t="f126" r="f124" b="f125"/>
              <a:pathLst>
                <a:path w="1967246" h="600935">
                  <a:moveTo>
                    <a:pt x="f8" y="f7"/>
                  </a:moveTo>
                  <a:lnTo>
                    <a:pt x="f6" y="f7"/>
                  </a:lnTo>
                  <a:cubicBezTo>
                    <a:pt x="f9" y="f7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12" y="f24"/>
                  </a:cubicBezTo>
                  <a:lnTo>
                    <a:pt x="f25" y="f26"/>
                  </a:lnTo>
                  <a:lnTo>
                    <a:pt x="f27" y="f5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7"/>
                    <a:pt x="f5" y="f35"/>
                  </a:cubicBezTo>
                  <a:lnTo>
                    <a:pt x="f5" y="f35"/>
                  </a:lnTo>
                  <a:lnTo>
                    <a:pt x="f39" y="f40"/>
                  </a:lnTo>
                  <a:lnTo>
                    <a:pt x="f41" y="f4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299" name="Freeform: Shape 303">
              <a:extLst>
                <a:ext uri="{FF2B5EF4-FFF2-40B4-BE49-F238E27FC236}">
                  <a16:creationId xmlns:a16="http://schemas.microsoft.com/office/drawing/2014/main" id="{8DD58579-882D-67FA-FF90-3A835D03A3D7}"/>
                </a:ext>
              </a:extLst>
            </p:cNvPr>
            <p:cNvSpPr/>
            <p:nvPr/>
          </p:nvSpPr>
          <p:spPr>
            <a:xfrm>
              <a:off x="9725768" y="2290352"/>
              <a:ext cx="3300" cy="12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1269"/>
                <a:gd name="f8" fmla="val 1270"/>
                <a:gd name="f9" fmla="val 1219"/>
                <a:gd name="f10" fmla="val 1257"/>
                <a:gd name="f11" fmla="val 2387"/>
                <a:gd name="f12" fmla="val 800"/>
                <a:gd name="f13" fmla="val 2361"/>
                <a:gd name="f14" fmla="val 775"/>
                <a:gd name="f15" fmla="val 1206"/>
                <a:gd name="f16" fmla="+- 0 0 -90"/>
                <a:gd name="f17" fmla="*/ f3 1 3301"/>
                <a:gd name="f18" fmla="*/ f4 1 1269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301"/>
                <a:gd name="f27" fmla="*/ f23 1 1269"/>
                <a:gd name="f28" fmla="*/ 0 f24 1"/>
                <a:gd name="f29" fmla="*/ 1270 f23 1"/>
                <a:gd name="f30" fmla="*/ 3301 f24 1"/>
                <a:gd name="f31" fmla="*/ 0 f23 1"/>
                <a:gd name="f32" fmla="+- f25 0 f1"/>
                <a:gd name="f33" fmla="*/ f28 1 3301"/>
                <a:gd name="f34" fmla="*/ f29 1 1269"/>
                <a:gd name="f35" fmla="*/ f30 1 3301"/>
                <a:gd name="f36" fmla="*/ f31 1 1269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6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7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51" y="f52"/>
                </a:cxn>
                <a:cxn ang="f32">
                  <a:pos x="f49" y="f50"/>
                </a:cxn>
              </a:cxnLst>
              <a:rect l="f45" t="f48" r="f46" b="f47"/>
              <a:pathLst>
                <a:path w="3301" h="1269">
                  <a:moveTo>
                    <a:pt x="f5" y="f8"/>
                  </a:moveTo>
                  <a:cubicBezTo>
                    <a:pt x="f9" y="f10"/>
                    <a:pt x="f11" y="f12"/>
                    <a:pt x="f6" y="f5"/>
                  </a:cubicBezTo>
                  <a:cubicBezTo>
                    <a:pt x="f13" y="f14"/>
                    <a:pt x="f1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0" name="Freeform: Shape 304">
              <a:extLst>
                <a:ext uri="{FF2B5EF4-FFF2-40B4-BE49-F238E27FC236}">
                  <a16:creationId xmlns:a16="http://schemas.microsoft.com/office/drawing/2014/main" id="{A779D73A-C562-D127-179D-63C995C6F9DE}"/>
                </a:ext>
              </a:extLst>
            </p:cNvPr>
            <p:cNvSpPr/>
            <p:nvPr/>
          </p:nvSpPr>
          <p:spPr>
            <a:xfrm>
              <a:off x="8045339" y="1406923"/>
              <a:ext cx="630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12696"/>
                <a:gd name="f8" fmla="val 635"/>
                <a:gd name="f9" fmla="+- 0 0 -90"/>
                <a:gd name="f10" fmla="*/ f3 1 634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34"/>
                <a:gd name="f20" fmla="*/ f16 1 12696"/>
                <a:gd name="f21" fmla="*/ 0 f17 1"/>
                <a:gd name="f22" fmla="*/ 0 f16 1"/>
                <a:gd name="f23" fmla="*/ 635 f17 1"/>
                <a:gd name="f24" fmla="+- f18 0 f1"/>
                <a:gd name="f25" fmla="*/ f21 1 634"/>
                <a:gd name="f26" fmla="*/ f22 1 12696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634" h="12696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1" name="Freeform: Shape 305">
              <a:extLst>
                <a:ext uri="{FF2B5EF4-FFF2-40B4-BE49-F238E27FC236}">
                  <a16:creationId xmlns:a16="http://schemas.microsoft.com/office/drawing/2014/main" id="{AA3B42E9-5EEC-99D4-69AC-CBF02D77B4D5}"/>
                </a:ext>
              </a:extLst>
            </p:cNvPr>
            <p:cNvSpPr/>
            <p:nvPr/>
          </p:nvSpPr>
          <p:spPr>
            <a:xfrm>
              <a:off x="7754432" y="1405140"/>
              <a:ext cx="295479" cy="2907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5483"/>
                <a:gd name="f7" fmla="val 290722"/>
                <a:gd name="f8" fmla="val 28"/>
                <a:gd name="f9" fmla="val 288723"/>
                <a:gd name="f10" fmla="val -9"/>
                <a:gd name="f11" fmla="val 289066"/>
                <a:gd name="f12" fmla="val 289396"/>
                <a:gd name="f13" fmla="val 289739"/>
                <a:gd name="f14" fmla="val 663"/>
                <a:gd name="f15" fmla="val 290628"/>
                <a:gd name="f16" fmla="val 1425"/>
                <a:gd name="f17" fmla="val 2568"/>
                <a:gd name="f18" fmla="val 3152"/>
                <a:gd name="f19" fmla="val 290755"/>
                <a:gd name="f20" fmla="val 3761"/>
                <a:gd name="f21" fmla="val 4346"/>
                <a:gd name="f22" fmla="val 5831"/>
                <a:gd name="f23" fmla="val 290653"/>
                <a:gd name="f24" fmla="val 7253"/>
                <a:gd name="f25" fmla="val 290056"/>
                <a:gd name="f26" fmla="val 8282"/>
                <a:gd name="f27" fmla="val 288977"/>
                <a:gd name="f28" fmla="val 13995"/>
                <a:gd name="f29" fmla="val 283391"/>
                <a:gd name="f30" fmla="val 295484"/>
                <a:gd name="f31" fmla="val 8888"/>
                <a:gd name="f32" fmla="val 292183"/>
                <a:gd name="f33" fmla="val 7872"/>
                <a:gd name="f34" fmla="val 289656"/>
                <a:gd name="f35" fmla="val 7313"/>
                <a:gd name="f36" fmla="val 288056"/>
                <a:gd name="f37" fmla="val 4799"/>
                <a:gd name="f38" fmla="val 288615"/>
                <a:gd name="f39" fmla="val 2260"/>
                <a:gd name="f40" fmla="val 288653"/>
                <a:gd name="f41" fmla="val 2095"/>
                <a:gd name="f42" fmla="val 288704"/>
                <a:gd name="f43" fmla="val 1943"/>
                <a:gd name="f44" fmla="val 288754"/>
                <a:gd name="f45" fmla="val 1778"/>
                <a:gd name="f46" fmla="val 289008"/>
                <a:gd name="f47" fmla="val 1117"/>
                <a:gd name="f48" fmla="val 289402"/>
                <a:gd name="f49" fmla="val 508"/>
                <a:gd name="f50" fmla="val 289897"/>
                <a:gd name="f51" fmla="val 410"/>
                <a:gd name="f52" fmla="val 282375"/>
                <a:gd name="f53" fmla="val 372"/>
                <a:gd name="f54" fmla="val 282667"/>
                <a:gd name="f55" fmla="val 282972"/>
                <a:gd name="f56" fmla="val 283263"/>
                <a:gd name="f57" fmla="val 283898"/>
                <a:gd name="f58" fmla="val 284787"/>
                <a:gd name="f59" fmla="val 285676"/>
                <a:gd name="f60" fmla="val 288469"/>
                <a:gd name="f61" fmla="+- 0 0 -90"/>
                <a:gd name="f62" fmla="*/ f3 1 295483"/>
                <a:gd name="f63" fmla="*/ f4 1 290722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295483"/>
                <a:gd name="f72" fmla="*/ f68 1 290722"/>
                <a:gd name="f73" fmla="*/ 28 f69 1"/>
                <a:gd name="f74" fmla="*/ 288723 f68 1"/>
                <a:gd name="f75" fmla="*/ 289739 f68 1"/>
                <a:gd name="f76" fmla="*/ 663 f69 1"/>
                <a:gd name="f77" fmla="*/ 290628 f68 1"/>
                <a:gd name="f78" fmla="*/ 1425 f69 1"/>
                <a:gd name="f79" fmla="*/ 2568 f69 1"/>
                <a:gd name="f80" fmla="*/ 4346 f69 1"/>
                <a:gd name="f81" fmla="*/ 8282 f69 1"/>
                <a:gd name="f82" fmla="*/ 288977 f68 1"/>
                <a:gd name="f83" fmla="*/ 13995 f69 1"/>
                <a:gd name="f84" fmla="*/ 283391 f68 1"/>
                <a:gd name="f85" fmla="*/ 295484 f69 1"/>
                <a:gd name="f86" fmla="*/ 8888 f68 1"/>
                <a:gd name="f87" fmla="*/ 292183 f69 1"/>
                <a:gd name="f88" fmla="*/ 7872 f68 1"/>
                <a:gd name="f89" fmla="*/ 288615 f69 1"/>
                <a:gd name="f90" fmla="*/ 2260 f68 1"/>
                <a:gd name="f91" fmla="*/ 288754 f69 1"/>
                <a:gd name="f92" fmla="*/ 1778 f68 1"/>
                <a:gd name="f93" fmla="*/ 289897 f69 1"/>
                <a:gd name="f94" fmla="*/ 0 f68 1"/>
                <a:gd name="f95" fmla="*/ 410 f69 1"/>
                <a:gd name="f96" fmla="*/ 282375 f68 1"/>
                <a:gd name="f97" fmla="*/ 283263 f68 1"/>
                <a:gd name="f98" fmla="*/ 283898 f68 1"/>
                <a:gd name="f99" fmla="*/ 284787 f68 1"/>
                <a:gd name="f100" fmla="+- f70 0 f1"/>
                <a:gd name="f101" fmla="*/ f73 1 295483"/>
                <a:gd name="f102" fmla="*/ f74 1 290722"/>
                <a:gd name="f103" fmla="*/ f75 1 290722"/>
                <a:gd name="f104" fmla="*/ f76 1 295483"/>
                <a:gd name="f105" fmla="*/ f77 1 290722"/>
                <a:gd name="f106" fmla="*/ f78 1 295483"/>
                <a:gd name="f107" fmla="*/ f79 1 295483"/>
                <a:gd name="f108" fmla="*/ f80 1 295483"/>
                <a:gd name="f109" fmla="*/ f81 1 295483"/>
                <a:gd name="f110" fmla="*/ f82 1 290722"/>
                <a:gd name="f111" fmla="*/ f83 1 295483"/>
                <a:gd name="f112" fmla="*/ f84 1 290722"/>
                <a:gd name="f113" fmla="*/ f85 1 295483"/>
                <a:gd name="f114" fmla="*/ f86 1 290722"/>
                <a:gd name="f115" fmla="*/ f87 1 295483"/>
                <a:gd name="f116" fmla="*/ f88 1 290722"/>
                <a:gd name="f117" fmla="*/ f89 1 295483"/>
                <a:gd name="f118" fmla="*/ f90 1 290722"/>
                <a:gd name="f119" fmla="*/ f91 1 295483"/>
                <a:gd name="f120" fmla="*/ f92 1 290722"/>
                <a:gd name="f121" fmla="*/ f93 1 295483"/>
                <a:gd name="f122" fmla="*/ f94 1 290722"/>
                <a:gd name="f123" fmla="*/ f95 1 295483"/>
                <a:gd name="f124" fmla="*/ f96 1 290722"/>
                <a:gd name="f125" fmla="*/ f97 1 290722"/>
                <a:gd name="f126" fmla="*/ f98 1 290722"/>
                <a:gd name="f127" fmla="*/ f99 1 290722"/>
                <a:gd name="f128" fmla="*/ f64 1 f71"/>
                <a:gd name="f129" fmla="*/ f65 1 f71"/>
                <a:gd name="f130" fmla="*/ f64 1 f72"/>
                <a:gd name="f131" fmla="*/ f66 1 f72"/>
                <a:gd name="f132" fmla="*/ f101 1 f71"/>
                <a:gd name="f133" fmla="*/ f102 1 f72"/>
                <a:gd name="f134" fmla="*/ f103 1 f72"/>
                <a:gd name="f135" fmla="*/ f104 1 f71"/>
                <a:gd name="f136" fmla="*/ f105 1 f72"/>
                <a:gd name="f137" fmla="*/ f106 1 f71"/>
                <a:gd name="f138" fmla="*/ f107 1 f71"/>
                <a:gd name="f139" fmla="*/ f108 1 f71"/>
                <a:gd name="f140" fmla="*/ f109 1 f71"/>
                <a:gd name="f141" fmla="*/ f110 1 f72"/>
                <a:gd name="f142" fmla="*/ f111 1 f71"/>
                <a:gd name="f143" fmla="*/ f112 1 f72"/>
                <a:gd name="f144" fmla="*/ f113 1 f71"/>
                <a:gd name="f145" fmla="*/ f114 1 f72"/>
                <a:gd name="f146" fmla="*/ f115 1 f71"/>
                <a:gd name="f147" fmla="*/ f116 1 f72"/>
                <a:gd name="f148" fmla="*/ f117 1 f71"/>
                <a:gd name="f149" fmla="*/ f118 1 f72"/>
                <a:gd name="f150" fmla="*/ f119 1 f71"/>
                <a:gd name="f151" fmla="*/ f120 1 f72"/>
                <a:gd name="f152" fmla="*/ f121 1 f71"/>
                <a:gd name="f153" fmla="*/ f122 1 f72"/>
                <a:gd name="f154" fmla="*/ f123 1 f71"/>
                <a:gd name="f155" fmla="*/ f124 1 f72"/>
                <a:gd name="f156" fmla="*/ f125 1 f72"/>
                <a:gd name="f157" fmla="*/ f126 1 f72"/>
                <a:gd name="f158" fmla="*/ f127 1 f72"/>
                <a:gd name="f159" fmla="*/ f128 f62 1"/>
                <a:gd name="f160" fmla="*/ f129 f62 1"/>
                <a:gd name="f161" fmla="*/ f131 f63 1"/>
                <a:gd name="f162" fmla="*/ f130 f63 1"/>
                <a:gd name="f163" fmla="*/ f132 f62 1"/>
                <a:gd name="f164" fmla="*/ f133 f63 1"/>
                <a:gd name="f165" fmla="*/ f134 f63 1"/>
                <a:gd name="f166" fmla="*/ f135 f62 1"/>
                <a:gd name="f167" fmla="*/ f136 f63 1"/>
                <a:gd name="f168" fmla="*/ f137 f62 1"/>
                <a:gd name="f169" fmla="*/ f138 f62 1"/>
                <a:gd name="f170" fmla="*/ f139 f62 1"/>
                <a:gd name="f171" fmla="*/ f140 f62 1"/>
                <a:gd name="f172" fmla="*/ f141 f63 1"/>
                <a:gd name="f173" fmla="*/ f142 f62 1"/>
                <a:gd name="f174" fmla="*/ f143 f63 1"/>
                <a:gd name="f175" fmla="*/ f144 f62 1"/>
                <a:gd name="f176" fmla="*/ f145 f63 1"/>
                <a:gd name="f177" fmla="*/ f146 f62 1"/>
                <a:gd name="f178" fmla="*/ f147 f63 1"/>
                <a:gd name="f179" fmla="*/ f148 f62 1"/>
                <a:gd name="f180" fmla="*/ f149 f63 1"/>
                <a:gd name="f181" fmla="*/ f150 f62 1"/>
                <a:gd name="f182" fmla="*/ f151 f63 1"/>
                <a:gd name="f183" fmla="*/ f152 f62 1"/>
                <a:gd name="f184" fmla="*/ f153 f63 1"/>
                <a:gd name="f185" fmla="*/ f154 f62 1"/>
                <a:gd name="f186" fmla="*/ f155 f63 1"/>
                <a:gd name="f187" fmla="*/ f156 f63 1"/>
                <a:gd name="f188" fmla="*/ f157 f63 1"/>
                <a:gd name="f189" fmla="*/ f158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0">
                  <a:pos x="f163" y="f164"/>
                </a:cxn>
                <a:cxn ang="f100">
                  <a:pos x="f163" y="f165"/>
                </a:cxn>
                <a:cxn ang="f100">
                  <a:pos x="f166" y="f167"/>
                </a:cxn>
                <a:cxn ang="f100">
                  <a:pos x="f166" y="f167"/>
                </a:cxn>
                <a:cxn ang="f100">
                  <a:pos x="f166" y="f167"/>
                </a:cxn>
                <a:cxn ang="f100">
                  <a:pos x="f168" y="f167"/>
                </a:cxn>
                <a:cxn ang="f100">
                  <a:pos x="f169" y="f167"/>
                </a:cxn>
                <a:cxn ang="f100">
                  <a:pos x="f170" y="f167"/>
                </a:cxn>
                <a:cxn ang="f100">
                  <a:pos x="f171" y="f172"/>
                </a:cxn>
                <a:cxn ang="f100">
                  <a:pos x="f173" y="f174"/>
                </a:cxn>
                <a:cxn ang="f100">
                  <a:pos x="f175" y="f176"/>
                </a:cxn>
                <a:cxn ang="f100">
                  <a:pos x="f177" y="f178"/>
                </a:cxn>
                <a:cxn ang="f100">
                  <a:pos x="f179" y="f180"/>
                </a:cxn>
                <a:cxn ang="f100">
                  <a:pos x="f181" y="f182"/>
                </a:cxn>
                <a:cxn ang="f100">
                  <a:pos x="f183" y="f184"/>
                </a:cxn>
                <a:cxn ang="f100">
                  <a:pos x="f185" y="f186"/>
                </a:cxn>
                <a:cxn ang="f100">
                  <a:pos x="f185" y="f186"/>
                </a:cxn>
                <a:cxn ang="f100">
                  <a:pos x="f185" y="f187"/>
                </a:cxn>
                <a:cxn ang="f100">
                  <a:pos x="f185" y="f188"/>
                </a:cxn>
                <a:cxn ang="f100">
                  <a:pos x="f185" y="f188"/>
                </a:cxn>
                <a:cxn ang="f100">
                  <a:pos x="f185" y="f188"/>
                </a:cxn>
                <a:cxn ang="f100">
                  <a:pos x="f185" y="f189"/>
                </a:cxn>
                <a:cxn ang="f100">
                  <a:pos x="f163" y="f164"/>
                </a:cxn>
              </a:cxnLst>
              <a:rect l="f159" t="f162" r="f160" b="f161"/>
              <a:pathLst>
                <a:path w="295483" h="29072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15"/>
                  </a:lnTo>
                  <a:cubicBezTo>
                    <a:pt x="f14" y="f15"/>
                    <a:pt x="f14" y="f15"/>
                    <a:pt x="f14" y="f15"/>
                  </a:cubicBez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cubicBezTo>
                    <a:pt x="f18" y="f19"/>
                    <a:pt x="f20" y="f19"/>
                    <a:pt x="f21" y="f15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"/>
                  </a:cubicBezTo>
                  <a:lnTo>
                    <a:pt x="f51" y="f52"/>
                  </a:lnTo>
                  <a:lnTo>
                    <a:pt x="f51" y="f52"/>
                  </a:lnTo>
                  <a:cubicBezTo>
                    <a:pt x="f53" y="f54"/>
                    <a:pt x="f53" y="f55"/>
                    <a:pt x="f51" y="f56"/>
                  </a:cubicBezTo>
                  <a:lnTo>
                    <a:pt x="f51" y="f57"/>
                  </a:lnTo>
                  <a:lnTo>
                    <a:pt x="f51" y="f57"/>
                  </a:lnTo>
                  <a:lnTo>
                    <a:pt x="f51" y="f57"/>
                  </a:lnTo>
                  <a:cubicBezTo>
                    <a:pt x="f51" y="f57"/>
                    <a:pt x="f51" y="f57"/>
                    <a:pt x="f51" y="f58"/>
                  </a:cubicBezTo>
                  <a:cubicBezTo>
                    <a:pt x="f51" y="f59"/>
                    <a:pt x="f8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2" name="Freeform: Shape 306">
              <a:extLst>
                <a:ext uri="{FF2B5EF4-FFF2-40B4-BE49-F238E27FC236}">
                  <a16:creationId xmlns:a16="http://schemas.microsoft.com/office/drawing/2014/main" id="{DB2790F5-F020-B773-C5C3-A6255A322F3D}"/>
                </a:ext>
              </a:extLst>
            </p:cNvPr>
            <p:cNvSpPr/>
            <p:nvPr/>
          </p:nvSpPr>
          <p:spPr>
            <a:xfrm>
              <a:off x="10061728" y="2014459"/>
              <a:ext cx="36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"/>
                <a:gd name="f7" fmla="val 634"/>
                <a:gd name="f8" fmla="val 635"/>
                <a:gd name="f9" fmla="val 50"/>
                <a:gd name="f10" fmla="val 432"/>
                <a:gd name="f11" fmla="val 203"/>
                <a:gd name="f12" fmla="+- 0 0 -90"/>
                <a:gd name="f13" fmla="*/ f3 1 37"/>
                <a:gd name="f14" fmla="*/ f4 1 63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7"/>
                <a:gd name="f23" fmla="*/ f19 1 634"/>
                <a:gd name="f24" fmla="*/ 0 f20 1"/>
                <a:gd name="f25" fmla="*/ 635 f19 1"/>
                <a:gd name="f26" fmla="*/ 0 f19 1"/>
                <a:gd name="f27" fmla="+- f21 0 f1"/>
                <a:gd name="f28" fmla="*/ f24 1 37"/>
                <a:gd name="f29" fmla="*/ f25 1 634"/>
                <a:gd name="f30" fmla="*/ f26 1 63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</a:cxnLst>
              <a:rect l="f38" t="f41" r="f39" b="f40"/>
              <a:pathLst>
                <a:path w="37" h="634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3" name="Freeform: Shape 307">
              <a:extLst>
                <a:ext uri="{FF2B5EF4-FFF2-40B4-BE49-F238E27FC236}">
                  <a16:creationId xmlns:a16="http://schemas.microsoft.com/office/drawing/2014/main" id="{35C36742-9B92-265A-42A7-C6315A4225D1}"/>
                </a:ext>
              </a:extLst>
            </p:cNvPr>
            <p:cNvSpPr/>
            <p:nvPr/>
          </p:nvSpPr>
          <p:spPr>
            <a:xfrm>
              <a:off x="10062231" y="2016233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val 508"/>
                <a:gd name="f10" fmla="+- 0 0 -90"/>
                <a:gd name="f11" fmla="*/ f3 1 12696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96"/>
                <a:gd name="f21" fmla="*/ f17 1 761"/>
                <a:gd name="f22" fmla="*/ 0 f18 1"/>
                <a:gd name="f23" fmla="*/ 762 f17 1"/>
                <a:gd name="f24" fmla="*/ 0 f17 1"/>
                <a:gd name="f25" fmla="+- f19 0 f1"/>
                <a:gd name="f26" fmla="*/ f22 1 12696"/>
                <a:gd name="f27" fmla="*/ f23 1 761"/>
                <a:gd name="f28" fmla="*/ f24 1 761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2"/>
                </a:cxn>
                <a:cxn ang="f25">
                  <a:pos x="f40" y="f41"/>
                </a:cxn>
              </a:cxnLst>
              <a:rect l="f36" t="f39" r="f37" b="f38"/>
              <a:pathLst>
                <a:path w="12696" h="761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4" name="Freeform: Shape 308">
              <a:extLst>
                <a:ext uri="{FF2B5EF4-FFF2-40B4-BE49-F238E27FC236}">
                  <a16:creationId xmlns:a16="http://schemas.microsoft.com/office/drawing/2014/main" id="{8EAFA628-1FE6-7A26-8DA5-2B6F897DE401}"/>
                </a:ext>
              </a:extLst>
            </p:cNvPr>
            <p:cNvSpPr/>
            <p:nvPr/>
          </p:nvSpPr>
          <p:spPr>
            <a:xfrm>
              <a:off x="8043519" y="1405524"/>
              <a:ext cx="2015026" cy="6132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5031"/>
                <a:gd name="f7" fmla="val 613250"/>
                <a:gd name="f8" fmla="val 3981"/>
                <a:gd name="f9" fmla="val 9396"/>
                <a:gd name="f10" fmla="val 7283"/>
                <a:gd name="f11" fmla="val 10411"/>
                <a:gd name="f12" fmla="val 2002843"/>
                <a:gd name="f13" fmla="val 613251"/>
                <a:gd name="f14" fmla="val 2009699"/>
                <a:gd name="f15" fmla="val 607537"/>
                <a:gd name="f16" fmla="val 2010334"/>
                <a:gd name="f17" fmla="val 2011476"/>
                <a:gd name="f18" fmla="val 606903"/>
                <a:gd name="f19" fmla="val 2015032"/>
                <a:gd name="f20" fmla="val 7663"/>
                <a:gd name="f21" fmla="val 5378"/>
                <a:gd name="f22" fmla="val 4489"/>
                <a:gd name="f23" fmla="val 3474"/>
                <a:gd name="f24" fmla="val 2711"/>
                <a:gd name="f25" fmla="val 2331"/>
                <a:gd name="f26" fmla="val 762"/>
                <a:gd name="f27" fmla="val 1696"/>
                <a:gd name="f28" fmla="val 1201"/>
                <a:gd name="f29" fmla="val 1270"/>
                <a:gd name="f30" fmla="val 807"/>
                <a:gd name="f31" fmla="val 1879"/>
                <a:gd name="f32" fmla="val 553"/>
                <a:gd name="f33" fmla="val 2539"/>
                <a:gd name="f34" fmla="val -666"/>
                <a:gd name="f35" fmla="val 4825"/>
                <a:gd name="f36" fmla="val 197"/>
                <a:gd name="f37" fmla="val 7669"/>
                <a:gd name="f38" fmla="val 2483"/>
                <a:gd name="f39" fmla="val 8900"/>
                <a:gd name="f40" fmla="val 2953"/>
                <a:gd name="f41" fmla="val 9142"/>
                <a:gd name="f42" fmla="val 3461"/>
                <a:gd name="f43" fmla="val 9319"/>
                <a:gd name="f44" fmla="+- 0 0 -90"/>
                <a:gd name="f45" fmla="*/ f3 1 2015031"/>
                <a:gd name="f46" fmla="*/ f4 1 61325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2015031"/>
                <a:gd name="f55" fmla="*/ f51 1 613250"/>
                <a:gd name="f56" fmla="*/ 3981 f52 1"/>
                <a:gd name="f57" fmla="*/ 9396 f51 1"/>
                <a:gd name="f58" fmla="*/ 7283 f52 1"/>
                <a:gd name="f59" fmla="*/ 10411 f51 1"/>
                <a:gd name="f60" fmla="*/ 2002843 f52 1"/>
                <a:gd name="f61" fmla="*/ 613251 f51 1"/>
                <a:gd name="f62" fmla="*/ 2009699 f52 1"/>
                <a:gd name="f63" fmla="*/ 607537 f51 1"/>
                <a:gd name="f64" fmla="*/ 2010334 f52 1"/>
                <a:gd name="f65" fmla="*/ 2011476 f52 1"/>
                <a:gd name="f66" fmla="*/ 606903 f51 1"/>
                <a:gd name="f67" fmla="*/ 2015032 f52 1"/>
                <a:gd name="f68" fmla="*/ 7663 f52 1"/>
                <a:gd name="f69" fmla="*/ 0 f51 1"/>
                <a:gd name="f70" fmla="*/ 5378 f52 1"/>
                <a:gd name="f71" fmla="*/ 4489 f52 1"/>
                <a:gd name="f72" fmla="*/ 3474 f52 1"/>
                <a:gd name="f73" fmla="*/ 2331 f52 1"/>
                <a:gd name="f74" fmla="*/ 762 f51 1"/>
                <a:gd name="f75" fmla="*/ 1696 f52 1"/>
                <a:gd name="f76" fmla="*/ 553 f52 1"/>
                <a:gd name="f77" fmla="*/ 2539 f51 1"/>
                <a:gd name="f78" fmla="*/ 2483 f52 1"/>
                <a:gd name="f79" fmla="*/ 8900 f51 1"/>
                <a:gd name="f80" fmla="+- f53 0 f1"/>
                <a:gd name="f81" fmla="*/ f56 1 2015031"/>
                <a:gd name="f82" fmla="*/ f57 1 613250"/>
                <a:gd name="f83" fmla="*/ f58 1 2015031"/>
                <a:gd name="f84" fmla="*/ f59 1 613250"/>
                <a:gd name="f85" fmla="*/ f60 1 2015031"/>
                <a:gd name="f86" fmla="*/ f61 1 613250"/>
                <a:gd name="f87" fmla="*/ f62 1 2015031"/>
                <a:gd name="f88" fmla="*/ f63 1 613250"/>
                <a:gd name="f89" fmla="*/ f64 1 2015031"/>
                <a:gd name="f90" fmla="*/ f65 1 2015031"/>
                <a:gd name="f91" fmla="*/ f66 1 613250"/>
                <a:gd name="f92" fmla="*/ f67 1 2015031"/>
                <a:gd name="f93" fmla="*/ f68 1 2015031"/>
                <a:gd name="f94" fmla="*/ f69 1 613250"/>
                <a:gd name="f95" fmla="*/ f70 1 2015031"/>
                <a:gd name="f96" fmla="*/ f71 1 2015031"/>
                <a:gd name="f97" fmla="*/ f72 1 2015031"/>
                <a:gd name="f98" fmla="*/ f73 1 2015031"/>
                <a:gd name="f99" fmla="*/ f74 1 613250"/>
                <a:gd name="f100" fmla="*/ f75 1 2015031"/>
                <a:gd name="f101" fmla="*/ f76 1 2015031"/>
                <a:gd name="f102" fmla="*/ f77 1 613250"/>
                <a:gd name="f103" fmla="*/ f78 1 2015031"/>
                <a:gd name="f104" fmla="*/ f79 1 613250"/>
                <a:gd name="f105" fmla="*/ f47 1 f54"/>
                <a:gd name="f106" fmla="*/ f48 1 f54"/>
                <a:gd name="f107" fmla="*/ f47 1 f55"/>
                <a:gd name="f108" fmla="*/ f49 1 f55"/>
                <a:gd name="f109" fmla="*/ f81 1 f54"/>
                <a:gd name="f110" fmla="*/ f82 1 f55"/>
                <a:gd name="f111" fmla="*/ f83 1 f54"/>
                <a:gd name="f112" fmla="*/ f84 1 f55"/>
                <a:gd name="f113" fmla="*/ f85 1 f54"/>
                <a:gd name="f114" fmla="*/ f86 1 f55"/>
                <a:gd name="f115" fmla="*/ f87 1 f54"/>
                <a:gd name="f116" fmla="*/ f88 1 f55"/>
                <a:gd name="f117" fmla="*/ f89 1 f54"/>
                <a:gd name="f118" fmla="*/ f90 1 f54"/>
                <a:gd name="f119" fmla="*/ f91 1 f55"/>
                <a:gd name="f120" fmla="*/ f92 1 f54"/>
                <a:gd name="f121" fmla="*/ f93 1 f54"/>
                <a:gd name="f122" fmla="*/ f94 1 f55"/>
                <a:gd name="f123" fmla="*/ f95 1 f54"/>
                <a:gd name="f124" fmla="*/ f96 1 f54"/>
                <a:gd name="f125" fmla="*/ f97 1 f54"/>
                <a:gd name="f126" fmla="*/ f98 1 f54"/>
                <a:gd name="f127" fmla="*/ f99 1 f55"/>
                <a:gd name="f128" fmla="*/ f100 1 f54"/>
                <a:gd name="f129" fmla="*/ f101 1 f54"/>
                <a:gd name="f130" fmla="*/ f102 1 f55"/>
                <a:gd name="f131" fmla="*/ f103 1 f54"/>
                <a:gd name="f132" fmla="*/ f104 1 f55"/>
                <a:gd name="f133" fmla="*/ f105 f45 1"/>
                <a:gd name="f134" fmla="*/ f106 f45 1"/>
                <a:gd name="f135" fmla="*/ f108 f46 1"/>
                <a:gd name="f136" fmla="*/ f107 f46 1"/>
                <a:gd name="f137" fmla="*/ f109 f45 1"/>
                <a:gd name="f138" fmla="*/ f110 f46 1"/>
                <a:gd name="f139" fmla="*/ f111 f45 1"/>
                <a:gd name="f140" fmla="*/ f112 f46 1"/>
                <a:gd name="f141" fmla="*/ f113 f45 1"/>
                <a:gd name="f142" fmla="*/ f114 f46 1"/>
                <a:gd name="f143" fmla="*/ f115 f45 1"/>
                <a:gd name="f144" fmla="*/ f116 f46 1"/>
                <a:gd name="f145" fmla="*/ f117 f45 1"/>
                <a:gd name="f146" fmla="*/ f118 f45 1"/>
                <a:gd name="f147" fmla="*/ f119 f46 1"/>
                <a:gd name="f148" fmla="*/ f120 f45 1"/>
                <a:gd name="f149" fmla="*/ f121 f45 1"/>
                <a:gd name="f150" fmla="*/ f122 f46 1"/>
                <a:gd name="f151" fmla="*/ f123 f45 1"/>
                <a:gd name="f152" fmla="*/ f124 f45 1"/>
                <a:gd name="f153" fmla="*/ f125 f45 1"/>
                <a:gd name="f154" fmla="*/ f126 f45 1"/>
                <a:gd name="f155" fmla="*/ f127 f46 1"/>
                <a:gd name="f156" fmla="*/ f128 f45 1"/>
                <a:gd name="f157" fmla="*/ f129 f45 1"/>
                <a:gd name="f158" fmla="*/ f130 f46 1"/>
                <a:gd name="f159" fmla="*/ f131 f45 1"/>
                <a:gd name="f160" fmla="*/ f132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4"/>
                </a:cxn>
                <a:cxn ang="f80">
                  <a:pos x="f145" y="f144"/>
                </a:cxn>
                <a:cxn ang="f80">
                  <a:pos x="f146" y="f147"/>
                </a:cxn>
                <a:cxn ang="f80">
                  <a:pos x="f148" y="f147"/>
                </a:cxn>
                <a:cxn ang="f80">
                  <a:pos x="f149" y="f150"/>
                </a:cxn>
                <a:cxn ang="f80">
                  <a:pos x="f151" y="f150"/>
                </a:cxn>
                <a:cxn ang="f80">
                  <a:pos x="f152" y="f150"/>
                </a:cxn>
                <a:cxn ang="f80">
                  <a:pos x="f153" y="f150"/>
                </a:cxn>
                <a:cxn ang="f80">
                  <a:pos x="f154" y="f155"/>
                </a:cxn>
                <a:cxn ang="f80">
                  <a:pos x="f156" y="f155"/>
                </a:cxn>
                <a:cxn ang="f80">
                  <a:pos x="f156" y="f155"/>
                </a:cxn>
                <a:cxn ang="f80">
                  <a:pos x="f157" y="f158"/>
                </a:cxn>
                <a:cxn ang="f80">
                  <a:pos x="f159" y="f160"/>
                </a:cxn>
                <a:cxn ang="f80">
                  <a:pos x="f137" y="f138"/>
                </a:cxn>
              </a:cxnLst>
              <a:rect l="f133" t="f136" r="f134" b="f135"/>
              <a:pathLst>
                <a:path w="2015031" h="613250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7" y="f18"/>
                  </a:lnTo>
                  <a:lnTo>
                    <a:pt x="f19" y="f18"/>
                  </a:lnTo>
                  <a:lnTo>
                    <a:pt x="f20" y="f5"/>
                  </a:lnTo>
                  <a:lnTo>
                    <a:pt x="f21" y="f5"/>
                  </a:lnTo>
                  <a:lnTo>
                    <a:pt x="f22" y="f5"/>
                  </a:lnTo>
                  <a:lnTo>
                    <a:pt x="f23" y="f5"/>
                  </a:lnTo>
                  <a:cubicBezTo>
                    <a:pt x="f23" y="f5"/>
                    <a:pt x="f24" y="f5"/>
                    <a:pt x="f25" y="f26"/>
                  </a:cubicBezTo>
                  <a:lnTo>
                    <a:pt x="f27" y="f26"/>
                  </a:lnTo>
                  <a:lnTo>
                    <a:pt x="f27" y="f26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5" name="Freeform: Shape 309">
              <a:extLst>
                <a:ext uri="{FF2B5EF4-FFF2-40B4-BE49-F238E27FC236}">
                  <a16:creationId xmlns:a16="http://schemas.microsoft.com/office/drawing/2014/main" id="{E2273991-3019-F7F1-E539-E79F22763059}"/>
                </a:ext>
              </a:extLst>
            </p:cNvPr>
            <p:cNvSpPr/>
            <p:nvPr/>
          </p:nvSpPr>
          <p:spPr>
            <a:xfrm>
              <a:off x="10051441" y="2017120"/>
              <a:ext cx="10789" cy="401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401723"/>
                <a:gd name="f8" fmla="val 9014"/>
                <a:gd name="f9" fmla="val 3682"/>
                <a:gd name="f10" fmla="val 11046"/>
                <a:gd name="f11" fmla="val 401724"/>
                <a:gd name="f12" fmla="val 1777"/>
                <a:gd name="f13" fmla="val 400200"/>
                <a:gd name="f14" fmla="val 392836"/>
                <a:gd name="f15" fmla="val 10818"/>
                <a:gd name="f16" fmla="val 1435"/>
                <a:gd name="f17" fmla="val 10157"/>
                <a:gd name="f18" fmla="val 2806"/>
                <a:gd name="f19" fmla="+- 0 0 -90"/>
                <a:gd name="f20" fmla="*/ f3 1 10792"/>
                <a:gd name="f21" fmla="*/ f4 1 401723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0792"/>
                <a:gd name="f30" fmla="*/ f26 1 401723"/>
                <a:gd name="f31" fmla="*/ 9014 f27 1"/>
                <a:gd name="f32" fmla="*/ 3682 f26 1"/>
                <a:gd name="f33" fmla="*/ 0 f27 1"/>
                <a:gd name="f34" fmla="*/ 11046 f26 1"/>
                <a:gd name="f35" fmla="*/ 401724 f26 1"/>
                <a:gd name="f36" fmla="*/ 1777 f27 1"/>
                <a:gd name="f37" fmla="*/ 400200 f26 1"/>
                <a:gd name="f38" fmla="*/ 10792 f27 1"/>
                <a:gd name="f39" fmla="*/ 392836 f26 1"/>
                <a:gd name="f40" fmla="*/ 0 f26 1"/>
                <a:gd name="f41" fmla="+- f28 0 f1"/>
                <a:gd name="f42" fmla="*/ f31 1 10792"/>
                <a:gd name="f43" fmla="*/ f32 1 401723"/>
                <a:gd name="f44" fmla="*/ f33 1 10792"/>
                <a:gd name="f45" fmla="*/ f34 1 401723"/>
                <a:gd name="f46" fmla="*/ f35 1 401723"/>
                <a:gd name="f47" fmla="*/ f36 1 10792"/>
                <a:gd name="f48" fmla="*/ f37 1 401723"/>
                <a:gd name="f49" fmla="*/ f38 1 10792"/>
                <a:gd name="f50" fmla="*/ f39 1 401723"/>
                <a:gd name="f51" fmla="*/ f40 1 401723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30"/>
                <a:gd name="f61" fmla="*/ f47 1 f29"/>
                <a:gd name="f62" fmla="*/ f48 1 f30"/>
                <a:gd name="f63" fmla="*/ f49 1 f29"/>
                <a:gd name="f64" fmla="*/ f50 1 f30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1 1"/>
                <a:gd name="f75" fmla="*/ f61 f20 1"/>
                <a:gd name="f76" fmla="*/ f62 f21 1"/>
                <a:gd name="f77" fmla="*/ f63 f20 1"/>
                <a:gd name="f78" fmla="*/ f64 f21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2" y="f74"/>
                </a:cxn>
                <a:cxn ang="f41">
                  <a:pos x="f75" y="f76"/>
                </a:cxn>
                <a:cxn ang="f41">
                  <a:pos x="f77" y="f78"/>
                </a:cxn>
                <a:cxn ang="f41">
                  <a:pos x="f77" y="f79"/>
                </a:cxn>
                <a:cxn ang="f41">
                  <a:pos x="f77" y="f79"/>
                </a:cxn>
                <a:cxn ang="f41">
                  <a:pos x="f77" y="f79"/>
                </a:cxn>
                <a:cxn ang="f41">
                  <a:pos x="f70" y="f71"/>
                </a:cxn>
              </a:cxnLst>
              <a:rect l="f66" t="f69" r="f67" b="f68"/>
              <a:pathLst>
                <a:path w="10792" h="401723">
                  <a:moveTo>
                    <a:pt x="f8" y="f9"/>
                  </a:moveTo>
                  <a:lnTo>
                    <a:pt x="f5" y="f10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6" y="f14"/>
                  </a:lnTo>
                  <a:lnTo>
                    <a:pt x="f6" y="f5"/>
                  </a:lnTo>
                  <a:lnTo>
                    <a:pt x="f6" y="f5"/>
                  </a:lnTo>
                  <a:cubicBezTo>
                    <a:pt x="f6" y="f5"/>
                    <a:pt x="f6" y="f5"/>
                    <a:pt x="f6" y="f5"/>
                  </a:cubicBez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6" name="Freeform: Shape 310">
              <a:extLst>
                <a:ext uri="{FF2B5EF4-FFF2-40B4-BE49-F238E27FC236}">
                  <a16:creationId xmlns:a16="http://schemas.microsoft.com/office/drawing/2014/main" id="{1EB66B78-E2E7-9F83-8B0B-33188FA57103}"/>
                </a:ext>
              </a:extLst>
            </p:cNvPr>
            <p:cNvSpPr/>
            <p:nvPr/>
          </p:nvSpPr>
          <p:spPr>
            <a:xfrm>
              <a:off x="10056900" y="201230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7" name="Freeform: Shape 311">
              <a:extLst>
                <a:ext uri="{FF2B5EF4-FFF2-40B4-BE49-F238E27FC236}">
                  <a16:creationId xmlns:a16="http://schemas.microsoft.com/office/drawing/2014/main" id="{3DE2BE78-4A22-BF11-816D-FDD0C3C8EBBC}"/>
                </a:ext>
              </a:extLst>
            </p:cNvPr>
            <p:cNvSpPr/>
            <p:nvPr/>
          </p:nvSpPr>
          <p:spPr>
            <a:xfrm>
              <a:off x="10061847" y="2014706"/>
              <a:ext cx="9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"/>
                <a:gd name="f7" fmla="val 634"/>
                <a:gd name="f8" fmla="val 635"/>
                <a:gd name="f9" fmla="val -3"/>
                <a:gd name="f10" fmla="val 216"/>
                <a:gd name="f11" fmla="val 419"/>
                <a:gd name="f12" fmla="+- 0 0 -90"/>
                <a:gd name="f13" fmla="*/ f3 1 9"/>
                <a:gd name="f14" fmla="*/ f4 1 63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"/>
                <a:gd name="f23" fmla="*/ f19 1 634"/>
                <a:gd name="f24" fmla="*/ 9 f20 1"/>
                <a:gd name="f25" fmla="*/ 635 f19 1"/>
                <a:gd name="f26" fmla="*/ 0 f19 1"/>
                <a:gd name="f27" fmla="+- f21 0 f1"/>
                <a:gd name="f28" fmla="*/ f24 1 9"/>
                <a:gd name="f29" fmla="*/ f25 1 634"/>
                <a:gd name="f30" fmla="*/ f26 1 63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9" h="634">
                  <a:moveTo>
                    <a:pt x="f6" y="f8"/>
                  </a:moveTo>
                  <a:lnTo>
                    <a:pt x="f6" y="f8"/>
                  </a:lnTo>
                  <a:lnTo>
                    <a:pt x="f6" y="f5"/>
                  </a:lnTo>
                  <a:cubicBezTo>
                    <a:pt x="f9" y="f10"/>
                    <a:pt x="f9" y="f1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8" name="Freeform: Shape 312">
              <a:extLst>
                <a:ext uri="{FF2B5EF4-FFF2-40B4-BE49-F238E27FC236}">
                  <a16:creationId xmlns:a16="http://schemas.microsoft.com/office/drawing/2014/main" id="{34970C7B-35F1-2AFB-7467-1DD595DF1BE5}"/>
                </a:ext>
              </a:extLst>
            </p:cNvPr>
            <p:cNvSpPr/>
            <p:nvPr/>
          </p:nvSpPr>
          <p:spPr>
            <a:xfrm>
              <a:off x="10058043" y="2012676"/>
              <a:ext cx="1014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12696"/>
                <a:gd name="f8" fmla="val 1016"/>
                <a:gd name="f9" fmla="+- 0 0 -90"/>
                <a:gd name="f10" fmla="*/ f3 1 1015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015"/>
                <a:gd name="f20" fmla="*/ f16 1 12696"/>
                <a:gd name="f21" fmla="*/ 1016 f17 1"/>
                <a:gd name="f22" fmla="*/ 0 f16 1"/>
                <a:gd name="f23" fmla="*/ 0 f17 1"/>
                <a:gd name="f24" fmla="+- f18 0 f1"/>
                <a:gd name="f25" fmla="*/ f21 1 1015"/>
                <a:gd name="f26" fmla="*/ f22 1 12696"/>
                <a:gd name="f27" fmla="*/ f23 1 101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015" h="12696">
                  <a:moveTo>
                    <a:pt x="f8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09" name="Freeform: Shape 313">
              <a:extLst>
                <a:ext uri="{FF2B5EF4-FFF2-40B4-BE49-F238E27FC236}">
                  <a16:creationId xmlns:a16="http://schemas.microsoft.com/office/drawing/2014/main" id="{E3DA4A13-67AD-221D-DF65-4CE4C1238240}"/>
                </a:ext>
              </a:extLst>
            </p:cNvPr>
            <p:cNvSpPr/>
            <p:nvPr/>
          </p:nvSpPr>
          <p:spPr>
            <a:xfrm>
              <a:off x="10059698" y="2013572"/>
              <a:ext cx="1143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761"/>
                <a:gd name="f8" fmla="val 889"/>
                <a:gd name="f9" fmla="val 762"/>
                <a:gd name="f10" fmla="+- 0 0 -90"/>
                <a:gd name="f11" fmla="*/ f3 1 1143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143"/>
                <a:gd name="f21" fmla="*/ f17 1 761"/>
                <a:gd name="f22" fmla="*/ 889 f18 1"/>
                <a:gd name="f23" fmla="*/ 0 f17 1"/>
                <a:gd name="f24" fmla="*/ 0 f18 1"/>
                <a:gd name="f25" fmla="*/ 1143 f18 1"/>
                <a:gd name="f26" fmla="*/ 762 f17 1"/>
                <a:gd name="f27" fmla="+- f19 0 f1"/>
                <a:gd name="f28" fmla="*/ f22 1 1143"/>
                <a:gd name="f29" fmla="*/ f23 1 761"/>
                <a:gd name="f30" fmla="*/ f24 1 1143"/>
                <a:gd name="f31" fmla="*/ f25 1 1143"/>
                <a:gd name="f32" fmla="*/ f26 1 761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7"/>
                </a:cxn>
                <a:cxn ang="f27">
                  <a:pos x="f48" y="f47"/>
                </a:cxn>
                <a:cxn ang="f27">
                  <a:pos x="f49" y="f50"/>
                </a:cxn>
              </a:cxnLst>
              <a:rect l="f42" t="f45" r="f43" b="f44"/>
              <a:pathLst>
                <a:path w="1143" h="761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6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0" name="Freeform: Shape 314">
              <a:extLst>
                <a:ext uri="{FF2B5EF4-FFF2-40B4-BE49-F238E27FC236}">
                  <a16:creationId xmlns:a16="http://schemas.microsoft.com/office/drawing/2014/main" id="{BFA64F07-67F1-4E39-D0AA-82AF9FE36B89}"/>
                </a:ext>
              </a:extLst>
            </p:cNvPr>
            <p:cNvSpPr/>
            <p:nvPr/>
          </p:nvSpPr>
          <p:spPr>
            <a:xfrm>
              <a:off x="9719898" y="2012301"/>
              <a:ext cx="342397" cy="2788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2397"/>
                <a:gd name="f7" fmla="val 278819"/>
                <a:gd name="f8" fmla="val 337131"/>
                <a:gd name="f9" fmla="val 335099"/>
                <a:gd name="f10" fmla="val 333957"/>
                <a:gd name="f11" fmla="val 635"/>
                <a:gd name="f12" fmla="val 333322"/>
                <a:gd name="f13" fmla="val 326466"/>
                <a:gd name="f14" fmla="val 6348"/>
                <a:gd name="f15" fmla="val 3966"/>
                <a:gd name="f16" fmla="val 268281"/>
                <a:gd name="f17" fmla="val 1554"/>
                <a:gd name="f18" fmla="val 270186"/>
                <a:gd name="f19" fmla="val -376"/>
                <a:gd name="f20" fmla="val 271925"/>
                <a:gd name="f21" fmla="val -529"/>
                <a:gd name="f22" fmla="val 274896"/>
                <a:gd name="f23" fmla="val 1211"/>
                <a:gd name="f24" fmla="val 276826"/>
                <a:gd name="f25" fmla="val 1313"/>
                <a:gd name="f26" fmla="val 276940"/>
                <a:gd name="f27" fmla="val 1427"/>
                <a:gd name="f28" fmla="val 277055"/>
                <a:gd name="f29" fmla="val 277169"/>
                <a:gd name="f30" fmla="val 2645"/>
                <a:gd name="f31" fmla="val 278223"/>
                <a:gd name="f32" fmla="val 4093"/>
                <a:gd name="f33" fmla="val 278820"/>
                <a:gd name="f34" fmla="val 5617"/>
                <a:gd name="f35" fmla="val 6823"/>
                <a:gd name="f36" fmla="val 278769"/>
                <a:gd name="f37" fmla="val 7979"/>
                <a:gd name="f38" fmla="val 278324"/>
                <a:gd name="f39" fmla="val 8918"/>
                <a:gd name="f40" fmla="val 277550"/>
                <a:gd name="f41" fmla="val 10696"/>
                <a:gd name="f42" fmla="val 276026"/>
                <a:gd name="f43" fmla="val 331671"/>
                <a:gd name="f44" fmla="val 15363"/>
                <a:gd name="f45" fmla="val 340686"/>
                <a:gd name="f46" fmla="val 7999"/>
                <a:gd name="f47" fmla="val 341981"/>
                <a:gd name="f48" fmla="val 6970"/>
                <a:gd name="f49" fmla="val 342603"/>
                <a:gd name="f50" fmla="val 5320"/>
                <a:gd name="f51" fmla="val 342337"/>
                <a:gd name="f52" fmla="val 3682"/>
                <a:gd name="f53" fmla="val 342324"/>
                <a:gd name="f54" fmla="val 3390"/>
                <a:gd name="f55" fmla="val 3085"/>
                <a:gd name="f56" fmla="val 2793"/>
                <a:gd name="f57" fmla="val 342311"/>
                <a:gd name="f58" fmla="val 2501"/>
                <a:gd name="f59" fmla="val 2196"/>
                <a:gd name="f60" fmla="val 1904"/>
                <a:gd name="f61" fmla="val 341194"/>
                <a:gd name="f62" fmla="val 1143"/>
                <a:gd name="f63" fmla="val 340178"/>
                <a:gd name="f64" fmla="+- 0 0 -90"/>
                <a:gd name="f65" fmla="*/ f3 1 342397"/>
                <a:gd name="f66" fmla="*/ f4 1 278819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342397"/>
                <a:gd name="f75" fmla="*/ f71 1 278819"/>
                <a:gd name="f76" fmla="*/ 337131 f72 1"/>
                <a:gd name="f77" fmla="*/ 0 f71 1"/>
                <a:gd name="f78" fmla="*/ 335099 f72 1"/>
                <a:gd name="f79" fmla="*/ 333957 f72 1"/>
                <a:gd name="f80" fmla="*/ 635 f71 1"/>
                <a:gd name="f81" fmla="*/ 333322 f72 1"/>
                <a:gd name="f82" fmla="*/ 326466 f72 1"/>
                <a:gd name="f83" fmla="*/ 6348 f71 1"/>
                <a:gd name="f84" fmla="*/ 3966 f72 1"/>
                <a:gd name="f85" fmla="*/ 268281 f71 1"/>
                <a:gd name="f86" fmla="*/ 1554 f72 1"/>
                <a:gd name="f87" fmla="*/ 270186 f71 1"/>
                <a:gd name="f88" fmla="*/ 1211 f72 1"/>
                <a:gd name="f89" fmla="*/ 276826 f71 1"/>
                <a:gd name="f90" fmla="*/ 277169 f71 1"/>
                <a:gd name="f91" fmla="*/ 5617 f72 1"/>
                <a:gd name="f92" fmla="*/ 278820 f71 1"/>
                <a:gd name="f93" fmla="*/ 8918 f72 1"/>
                <a:gd name="f94" fmla="*/ 277550 f71 1"/>
                <a:gd name="f95" fmla="*/ 10696 f72 1"/>
                <a:gd name="f96" fmla="*/ 276026 f71 1"/>
                <a:gd name="f97" fmla="*/ 331671 f72 1"/>
                <a:gd name="f98" fmla="*/ 15363 f71 1"/>
                <a:gd name="f99" fmla="*/ 340686 f72 1"/>
                <a:gd name="f100" fmla="*/ 7999 f71 1"/>
                <a:gd name="f101" fmla="*/ 342337 f72 1"/>
                <a:gd name="f102" fmla="*/ 3682 f71 1"/>
                <a:gd name="f103" fmla="*/ 2793 f71 1"/>
                <a:gd name="f104" fmla="*/ 1904 f71 1"/>
                <a:gd name="f105" fmla="*/ 341194 f72 1"/>
                <a:gd name="f106" fmla="*/ 1143 f71 1"/>
                <a:gd name="f107" fmla="*/ 340178 f72 1"/>
                <a:gd name="f108" fmla="+- f73 0 f1"/>
                <a:gd name="f109" fmla="*/ f76 1 342397"/>
                <a:gd name="f110" fmla="*/ f77 1 278819"/>
                <a:gd name="f111" fmla="*/ f78 1 342397"/>
                <a:gd name="f112" fmla="*/ f79 1 342397"/>
                <a:gd name="f113" fmla="*/ f80 1 278819"/>
                <a:gd name="f114" fmla="*/ f81 1 342397"/>
                <a:gd name="f115" fmla="*/ f82 1 342397"/>
                <a:gd name="f116" fmla="*/ f83 1 278819"/>
                <a:gd name="f117" fmla="*/ f84 1 342397"/>
                <a:gd name="f118" fmla="*/ f85 1 278819"/>
                <a:gd name="f119" fmla="*/ f86 1 342397"/>
                <a:gd name="f120" fmla="*/ f87 1 278819"/>
                <a:gd name="f121" fmla="*/ f88 1 342397"/>
                <a:gd name="f122" fmla="*/ f89 1 278819"/>
                <a:gd name="f123" fmla="*/ f90 1 278819"/>
                <a:gd name="f124" fmla="*/ f91 1 342397"/>
                <a:gd name="f125" fmla="*/ f92 1 278819"/>
                <a:gd name="f126" fmla="*/ f93 1 342397"/>
                <a:gd name="f127" fmla="*/ f94 1 278819"/>
                <a:gd name="f128" fmla="*/ f95 1 342397"/>
                <a:gd name="f129" fmla="*/ f96 1 278819"/>
                <a:gd name="f130" fmla="*/ f97 1 342397"/>
                <a:gd name="f131" fmla="*/ f98 1 278819"/>
                <a:gd name="f132" fmla="*/ f99 1 342397"/>
                <a:gd name="f133" fmla="*/ f100 1 278819"/>
                <a:gd name="f134" fmla="*/ f101 1 342397"/>
                <a:gd name="f135" fmla="*/ f102 1 278819"/>
                <a:gd name="f136" fmla="*/ f103 1 278819"/>
                <a:gd name="f137" fmla="*/ f104 1 278819"/>
                <a:gd name="f138" fmla="*/ f105 1 342397"/>
                <a:gd name="f139" fmla="*/ f106 1 278819"/>
                <a:gd name="f140" fmla="*/ f107 1 342397"/>
                <a:gd name="f141" fmla="*/ f67 1 f74"/>
                <a:gd name="f142" fmla="*/ f68 1 f74"/>
                <a:gd name="f143" fmla="*/ f67 1 f75"/>
                <a:gd name="f144" fmla="*/ f69 1 f75"/>
                <a:gd name="f145" fmla="*/ f109 1 f74"/>
                <a:gd name="f146" fmla="*/ f110 1 f75"/>
                <a:gd name="f147" fmla="*/ f111 1 f74"/>
                <a:gd name="f148" fmla="*/ f112 1 f74"/>
                <a:gd name="f149" fmla="*/ f113 1 f75"/>
                <a:gd name="f150" fmla="*/ f114 1 f74"/>
                <a:gd name="f151" fmla="*/ f115 1 f74"/>
                <a:gd name="f152" fmla="*/ f116 1 f75"/>
                <a:gd name="f153" fmla="*/ f117 1 f74"/>
                <a:gd name="f154" fmla="*/ f118 1 f75"/>
                <a:gd name="f155" fmla="*/ f119 1 f74"/>
                <a:gd name="f156" fmla="*/ f120 1 f75"/>
                <a:gd name="f157" fmla="*/ f121 1 f74"/>
                <a:gd name="f158" fmla="*/ f122 1 f75"/>
                <a:gd name="f159" fmla="*/ f123 1 f75"/>
                <a:gd name="f160" fmla="*/ f124 1 f74"/>
                <a:gd name="f161" fmla="*/ f125 1 f75"/>
                <a:gd name="f162" fmla="*/ f126 1 f74"/>
                <a:gd name="f163" fmla="*/ f127 1 f75"/>
                <a:gd name="f164" fmla="*/ f128 1 f74"/>
                <a:gd name="f165" fmla="*/ f129 1 f75"/>
                <a:gd name="f166" fmla="*/ f130 1 f74"/>
                <a:gd name="f167" fmla="*/ f131 1 f75"/>
                <a:gd name="f168" fmla="*/ f132 1 f74"/>
                <a:gd name="f169" fmla="*/ f133 1 f75"/>
                <a:gd name="f170" fmla="*/ f134 1 f74"/>
                <a:gd name="f171" fmla="*/ f135 1 f75"/>
                <a:gd name="f172" fmla="*/ f136 1 f75"/>
                <a:gd name="f173" fmla="*/ f137 1 f75"/>
                <a:gd name="f174" fmla="*/ f138 1 f74"/>
                <a:gd name="f175" fmla="*/ f139 1 f75"/>
                <a:gd name="f176" fmla="*/ f140 1 f74"/>
                <a:gd name="f177" fmla="*/ f141 f65 1"/>
                <a:gd name="f178" fmla="*/ f142 f65 1"/>
                <a:gd name="f179" fmla="*/ f144 f66 1"/>
                <a:gd name="f180" fmla="*/ f143 f66 1"/>
                <a:gd name="f181" fmla="*/ f145 f65 1"/>
                <a:gd name="f182" fmla="*/ f146 f66 1"/>
                <a:gd name="f183" fmla="*/ f147 f65 1"/>
                <a:gd name="f184" fmla="*/ f148 f65 1"/>
                <a:gd name="f185" fmla="*/ f149 f66 1"/>
                <a:gd name="f186" fmla="*/ f150 f65 1"/>
                <a:gd name="f187" fmla="*/ f151 f65 1"/>
                <a:gd name="f188" fmla="*/ f152 f66 1"/>
                <a:gd name="f189" fmla="*/ f153 f65 1"/>
                <a:gd name="f190" fmla="*/ f154 f66 1"/>
                <a:gd name="f191" fmla="*/ f155 f65 1"/>
                <a:gd name="f192" fmla="*/ f156 f66 1"/>
                <a:gd name="f193" fmla="*/ f157 f65 1"/>
                <a:gd name="f194" fmla="*/ f158 f66 1"/>
                <a:gd name="f195" fmla="*/ f159 f66 1"/>
                <a:gd name="f196" fmla="*/ f160 f65 1"/>
                <a:gd name="f197" fmla="*/ f161 f66 1"/>
                <a:gd name="f198" fmla="*/ f162 f65 1"/>
                <a:gd name="f199" fmla="*/ f163 f66 1"/>
                <a:gd name="f200" fmla="*/ f164 f65 1"/>
                <a:gd name="f201" fmla="*/ f165 f66 1"/>
                <a:gd name="f202" fmla="*/ f166 f65 1"/>
                <a:gd name="f203" fmla="*/ f167 f66 1"/>
                <a:gd name="f204" fmla="*/ f168 f65 1"/>
                <a:gd name="f205" fmla="*/ f169 f66 1"/>
                <a:gd name="f206" fmla="*/ f170 f65 1"/>
                <a:gd name="f207" fmla="*/ f171 f66 1"/>
                <a:gd name="f208" fmla="*/ f172 f66 1"/>
                <a:gd name="f209" fmla="*/ f173 f66 1"/>
                <a:gd name="f210" fmla="*/ f174 f65 1"/>
                <a:gd name="f211" fmla="*/ f175 f66 1"/>
                <a:gd name="f212" fmla="*/ f176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8">
                  <a:pos x="f181" y="f182"/>
                </a:cxn>
                <a:cxn ang="f108">
                  <a:pos x="f183" y="f182"/>
                </a:cxn>
                <a:cxn ang="f108">
                  <a:pos x="f184" y="f185"/>
                </a:cxn>
                <a:cxn ang="f108">
                  <a:pos x="f186" y="f185"/>
                </a:cxn>
                <a:cxn ang="f108">
                  <a:pos x="f187" y="f188"/>
                </a:cxn>
                <a:cxn ang="f108">
                  <a:pos x="f189" y="f190"/>
                </a:cxn>
                <a:cxn ang="f108">
                  <a:pos x="f191" y="f192"/>
                </a:cxn>
                <a:cxn ang="f108">
                  <a:pos x="f193" y="f194"/>
                </a:cxn>
                <a:cxn ang="f108">
                  <a:pos x="f191" y="f195"/>
                </a:cxn>
                <a:cxn ang="f108">
                  <a:pos x="f196" y="f197"/>
                </a:cxn>
                <a:cxn ang="f108">
                  <a:pos x="f198" y="f199"/>
                </a:cxn>
                <a:cxn ang="f108">
                  <a:pos x="f198" y="f199"/>
                </a:cxn>
                <a:cxn ang="f108">
                  <a:pos x="f200" y="f201"/>
                </a:cxn>
                <a:cxn ang="f108">
                  <a:pos x="f202" y="f203"/>
                </a:cxn>
                <a:cxn ang="f108">
                  <a:pos x="f204" y="f205"/>
                </a:cxn>
                <a:cxn ang="f108">
                  <a:pos x="f206" y="f207"/>
                </a:cxn>
                <a:cxn ang="f108">
                  <a:pos x="f206" y="f207"/>
                </a:cxn>
                <a:cxn ang="f108">
                  <a:pos x="f206" y="f208"/>
                </a:cxn>
                <a:cxn ang="f108">
                  <a:pos x="f206" y="f209"/>
                </a:cxn>
                <a:cxn ang="f108">
                  <a:pos x="f206" y="f209"/>
                </a:cxn>
                <a:cxn ang="f108">
                  <a:pos x="f206" y="f209"/>
                </a:cxn>
                <a:cxn ang="f108">
                  <a:pos x="f210" y="f211"/>
                </a:cxn>
                <a:cxn ang="f108">
                  <a:pos x="f210" y="f211"/>
                </a:cxn>
                <a:cxn ang="f108">
                  <a:pos x="f212" y="f211"/>
                </a:cxn>
              </a:cxnLst>
              <a:rect l="f177" t="f180" r="f178" b="f179"/>
              <a:pathLst>
                <a:path w="342397" h="278819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17" y="f29"/>
                  </a:cubicBezTo>
                  <a:cubicBezTo>
                    <a:pt x="f30" y="f31"/>
                    <a:pt x="f32" y="f33"/>
                    <a:pt x="f34" y="f33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39" y="f40"/>
                  </a:lnTo>
                  <a:lnTo>
                    <a:pt x="f41" y="f42"/>
                  </a:lnTo>
                  <a:lnTo>
                    <a:pt x="f43" y="f44"/>
                  </a:ln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lnTo>
                    <a:pt x="f51" y="f52"/>
                  </a:lnTo>
                  <a:cubicBezTo>
                    <a:pt x="f53" y="f54"/>
                    <a:pt x="f53" y="f55"/>
                    <a:pt x="f51" y="f56"/>
                  </a:cubicBezTo>
                  <a:cubicBezTo>
                    <a:pt x="f57" y="f58"/>
                    <a:pt x="f57" y="f59"/>
                    <a:pt x="f51" y="f60"/>
                  </a:cubicBezTo>
                  <a:lnTo>
                    <a:pt x="f51" y="f60"/>
                  </a:lnTo>
                  <a:lnTo>
                    <a:pt x="f51" y="f60"/>
                  </a:lnTo>
                  <a:lnTo>
                    <a:pt x="f61" y="f62"/>
                  </a:lnTo>
                  <a:lnTo>
                    <a:pt x="f61" y="f62"/>
                  </a:lnTo>
                  <a:lnTo>
                    <a:pt x="f63" y="f6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1" name="Freeform: Shape 315">
              <a:extLst>
                <a:ext uri="{FF2B5EF4-FFF2-40B4-BE49-F238E27FC236}">
                  <a16:creationId xmlns:a16="http://schemas.microsoft.com/office/drawing/2014/main" id="{68B18426-DCA0-E96E-963D-DA60E4EA9478}"/>
                </a:ext>
              </a:extLst>
            </p:cNvPr>
            <p:cNvSpPr/>
            <p:nvPr/>
          </p:nvSpPr>
          <p:spPr>
            <a:xfrm>
              <a:off x="10797509" y="2151967"/>
              <a:ext cx="1276795" cy="4159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6792"/>
                <a:gd name="f7" fmla="val 415943"/>
                <a:gd name="f8" fmla="val 1274635"/>
                <a:gd name="f9" fmla="val 414547"/>
                <a:gd name="f10" fmla="val 1273873"/>
                <a:gd name="f11" fmla="val 413786"/>
                <a:gd name="f12" fmla="val 1273238"/>
                <a:gd name="f13" fmla="val 413024"/>
                <a:gd name="f14" fmla="val 412135"/>
                <a:gd name="f15" fmla="val 411246"/>
                <a:gd name="f16" fmla="val 411119"/>
                <a:gd name="f17" fmla="val 404136"/>
                <a:gd name="f18" fmla="val 7364"/>
                <a:gd name="f19" fmla="val 3555"/>
                <a:gd name="f20" fmla="val 7225"/>
                <a:gd name="f21" fmla="val 6361"/>
                <a:gd name="f22" fmla="val 4850"/>
                <a:gd name="f23" fmla="val 8519"/>
                <a:gd name="f24" fmla="val 2044"/>
                <a:gd name="f25" fmla="val 8380"/>
                <a:gd name="f26" fmla="val 2032"/>
                <a:gd name="f27" fmla="val 1359"/>
                <a:gd name="f28" fmla="val 673"/>
                <a:gd name="f29" fmla="val 1276793"/>
                <a:gd name="f30" fmla="val 415944"/>
                <a:gd name="f31" fmla="+- 0 0 -90"/>
                <a:gd name="f32" fmla="*/ f3 1 1276792"/>
                <a:gd name="f33" fmla="*/ f4 1 41594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276792"/>
                <a:gd name="f42" fmla="*/ f38 1 415943"/>
                <a:gd name="f43" fmla="*/ 1274635 f39 1"/>
                <a:gd name="f44" fmla="*/ 414547 f38 1"/>
                <a:gd name="f45" fmla="*/ 1273873 f39 1"/>
                <a:gd name="f46" fmla="*/ 413786 f38 1"/>
                <a:gd name="f47" fmla="*/ 1273238 f39 1"/>
                <a:gd name="f48" fmla="*/ 413024 f38 1"/>
                <a:gd name="f49" fmla="*/ 412135 f38 1"/>
                <a:gd name="f50" fmla="*/ 411119 f38 1"/>
                <a:gd name="f51" fmla="*/ 404136 f38 1"/>
                <a:gd name="f52" fmla="*/ 7364 f39 1"/>
                <a:gd name="f53" fmla="*/ 0 f38 1"/>
                <a:gd name="f54" fmla="*/ 3555 f38 1"/>
                <a:gd name="f55" fmla="*/ 2044 f39 1"/>
                <a:gd name="f56" fmla="*/ 8380 f38 1"/>
                <a:gd name="f57" fmla="*/ 2032 f39 1"/>
                <a:gd name="f58" fmla="*/ 0 f39 1"/>
                <a:gd name="f59" fmla="*/ 1276793 f39 1"/>
                <a:gd name="f60" fmla="*/ 415944 f38 1"/>
                <a:gd name="f61" fmla="+- f40 0 f1"/>
                <a:gd name="f62" fmla="*/ f43 1 1276792"/>
                <a:gd name="f63" fmla="*/ f44 1 415943"/>
                <a:gd name="f64" fmla="*/ f45 1 1276792"/>
                <a:gd name="f65" fmla="*/ f46 1 415943"/>
                <a:gd name="f66" fmla="*/ f47 1 1276792"/>
                <a:gd name="f67" fmla="*/ f48 1 415943"/>
                <a:gd name="f68" fmla="*/ f49 1 415943"/>
                <a:gd name="f69" fmla="*/ f50 1 415943"/>
                <a:gd name="f70" fmla="*/ f51 1 415943"/>
                <a:gd name="f71" fmla="*/ f52 1 1276792"/>
                <a:gd name="f72" fmla="*/ f53 1 415943"/>
                <a:gd name="f73" fmla="*/ f54 1 415943"/>
                <a:gd name="f74" fmla="*/ f55 1 1276792"/>
                <a:gd name="f75" fmla="*/ f56 1 415943"/>
                <a:gd name="f76" fmla="*/ f57 1 1276792"/>
                <a:gd name="f77" fmla="*/ f58 1 1276792"/>
                <a:gd name="f78" fmla="*/ f59 1 1276792"/>
                <a:gd name="f79" fmla="*/ f60 1 415943"/>
                <a:gd name="f80" fmla="*/ f34 1 f41"/>
                <a:gd name="f81" fmla="*/ f35 1 f41"/>
                <a:gd name="f82" fmla="*/ f34 1 f42"/>
                <a:gd name="f83" fmla="*/ f36 1 f42"/>
                <a:gd name="f84" fmla="*/ f62 1 f41"/>
                <a:gd name="f85" fmla="*/ f63 1 f42"/>
                <a:gd name="f86" fmla="*/ f64 1 f41"/>
                <a:gd name="f87" fmla="*/ f65 1 f42"/>
                <a:gd name="f88" fmla="*/ f66 1 f41"/>
                <a:gd name="f89" fmla="*/ f67 1 f42"/>
                <a:gd name="f90" fmla="*/ f68 1 f42"/>
                <a:gd name="f91" fmla="*/ f69 1 f42"/>
                <a:gd name="f92" fmla="*/ f70 1 f42"/>
                <a:gd name="f93" fmla="*/ f71 1 f41"/>
                <a:gd name="f94" fmla="*/ f72 1 f42"/>
                <a:gd name="f95" fmla="*/ f73 1 f42"/>
                <a:gd name="f96" fmla="*/ f74 1 f41"/>
                <a:gd name="f97" fmla="*/ f75 1 f42"/>
                <a:gd name="f98" fmla="*/ f76 1 f41"/>
                <a:gd name="f99" fmla="*/ f77 1 f41"/>
                <a:gd name="f100" fmla="*/ f78 1 f41"/>
                <a:gd name="f101" fmla="*/ f79 1 f42"/>
                <a:gd name="f102" fmla="*/ f80 f32 1"/>
                <a:gd name="f103" fmla="*/ f81 f32 1"/>
                <a:gd name="f104" fmla="*/ f83 f33 1"/>
                <a:gd name="f105" fmla="*/ f82 f33 1"/>
                <a:gd name="f106" fmla="*/ f84 f32 1"/>
                <a:gd name="f107" fmla="*/ f85 f33 1"/>
                <a:gd name="f108" fmla="*/ f86 f32 1"/>
                <a:gd name="f109" fmla="*/ f87 f33 1"/>
                <a:gd name="f110" fmla="*/ f88 f32 1"/>
                <a:gd name="f111" fmla="*/ f89 f33 1"/>
                <a:gd name="f112" fmla="*/ f90 f33 1"/>
                <a:gd name="f113" fmla="*/ f91 f33 1"/>
                <a:gd name="f114" fmla="*/ f92 f33 1"/>
                <a:gd name="f115" fmla="*/ f93 f32 1"/>
                <a:gd name="f116" fmla="*/ f94 f33 1"/>
                <a:gd name="f117" fmla="*/ f95 f33 1"/>
                <a:gd name="f118" fmla="*/ f96 f32 1"/>
                <a:gd name="f119" fmla="*/ f97 f33 1"/>
                <a:gd name="f120" fmla="*/ f98 f32 1"/>
                <a:gd name="f121" fmla="*/ f99 f32 1"/>
                <a:gd name="f122" fmla="*/ f100 f32 1"/>
                <a:gd name="f123" fmla="*/ f10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6" y="f107"/>
                </a:cxn>
                <a:cxn ang="f61">
                  <a:pos x="f108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10" y="f112"/>
                </a:cxn>
                <a:cxn ang="f61">
                  <a:pos x="f110" y="f113"/>
                </a:cxn>
                <a:cxn ang="f61">
                  <a:pos x="f110" y="f113"/>
                </a:cxn>
                <a:cxn ang="f61">
                  <a:pos x="f110" y="f114"/>
                </a:cxn>
                <a:cxn ang="f61">
                  <a:pos x="f115" y="f116"/>
                </a:cxn>
                <a:cxn ang="f61">
                  <a:pos x="f115" y="f117"/>
                </a:cxn>
                <a:cxn ang="f61">
                  <a:pos x="f118" y="f119"/>
                </a:cxn>
                <a:cxn ang="f61">
                  <a:pos x="f120" y="f119"/>
                </a:cxn>
                <a:cxn ang="f61">
                  <a:pos x="f121" y="f119"/>
                </a:cxn>
                <a:cxn ang="f61">
                  <a:pos x="f121" y="f119"/>
                </a:cxn>
                <a:cxn ang="f61">
                  <a:pos x="f122" y="f123"/>
                </a:cxn>
                <a:cxn ang="f61">
                  <a:pos x="f122" y="f123"/>
                </a:cxn>
              </a:cxnLst>
              <a:rect l="f102" t="f105" r="f103" b="f104"/>
              <a:pathLst>
                <a:path w="1276792" h="415943">
                  <a:moveTo>
                    <a:pt x="f8" y="f9"/>
                  </a:moveTo>
                  <a:lnTo>
                    <a:pt x="f10" y="f9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2" y="f13"/>
                    <a:pt x="f12" y="f13"/>
                    <a:pt x="f12" y="f14"/>
                  </a:cubicBezTo>
                  <a:cubicBezTo>
                    <a:pt x="f12" y="f15"/>
                    <a:pt x="f12" y="f14"/>
                    <a:pt x="f12" y="f16"/>
                  </a:cubicBezTo>
                  <a:lnTo>
                    <a:pt x="f12" y="f16"/>
                  </a:lnTo>
                  <a:lnTo>
                    <a:pt x="f12" y="f17"/>
                  </a:lnTo>
                  <a:lnTo>
                    <a:pt x="f18" y="f5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4" y="f25"/>
                    <a:pt x="f26" y="f25"/>
                    <a:pt x="f26" y="f25"/>
                  </a:cubicBezTo>
                  <a:cubicBezTo>
                    <a:pt x="f27" y="f23"/>
                    <a:pt x="f28" y="f23"/>
                    <a:pt x="f5" y="f25"/>
                  </a:cubicBezTo>
                  <a:lnTo>
                    <a:pt x="f5" y="f25"/>
                  </a:lnTo>
                  <a:lnTo>
                    <a:pt x="f29" y="f30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2" name="Freeform: Shape 316">
              <a:extLst>
                <a:ext uri="{FF2B5EF4-FFF2-40B4-BE49-F238E27FC236}">
                  <a16:creationId xmlns:a16="http://schemas.microsoft.com/office/drawing/2014/main" id="{342D8F29-C200-17AA-E22C-884AE3586A8C}"/>
                </a:ext>
              </a:extLst>
            </p:cNvPr>
            <p:cNvSpPr/>
            <p:nvPr/>
          </p:nvSpPr>
          <p:spPr>
            <a:xfrm>
              <a:off x="12069503" y="2152086"/>
              <a:ext cx="10634" cy="4103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33"/>
                <a:gd name="f7" fmla="val 410357"/>
                <a:gd name="f8" fmla="val 95"/>
                <a:gd name="f9" fmla="val 410358"/>
                <a:gd name="f10" fmla="val -32"/>
                <a:gd name="f11" fmla="val 409811"/>
                <a:gd name="f12" fmla="val 409253"/>
                <a:gd name="f13" fmla="val 408707"/>
                <a:gd name="f14" fmla="val 1250"/>
                <a:gd name="f15" fmla="val 406079"/>
                <a:gd name="f16" fmla="val 4196"/>
                <a:gd name="f17" fmla="val 404707"/>
                <a:gd name="f18" fmla="val 6952"/>
                <a:gd name="f19" fmla="val 405533"/>
                <a:gd name="f20" fmla="val 406675"/>
                <a:gd name="f21" fmla="val 3301"/>
                <a:gd name="f22" fmla="val 3523"/>
                <a:gd name="f23" fmla="val 1143"/>
                <a:gd name="f24" fmla="+- 0 0 -90"/>
                <a:gd name="f25" fmla="*/ f3 1 10633"/>
                <a:gd name="f26" fmla="*/ f4 1 410357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0633"/>
                <a:gd name="f35" fmla="*/ f31 1 410357"/>
                <a:gd name="f36" fmla="*/ 95 f32 1"/>
                <a:gd name="f37" fmla="*/ 0 f31 1"/>
                <a:gd name="f38" fmla="*/ 410358 f31 1"/>
                <a:gd name="f39" fmla="*/ 408707 f31 1"/>
                <a:gd name="f40" fmla="*/ 6952 f32 1"/>
                <a:gd name="f41" fmla="*/ 405533 f31 1"/>
                <a:gd name="f42" fmla="*/ 10633 f32 1"/>
                <a:gd name="f43" fmla="*/ 406675 f31 1"/>
                <a:gd name="f44" fmla="*/ 3301 f31 1"/>
                <a:gd name="f45" fmla="*/ 3523 f32 1"/>
                <a:gd name="f46" fmla="*/ 1143 f31 1"/>
                <a:gd name="f47" fmla="+- f33 0 f1"/>
                <a:gd name="f48" fmla="*/ f36 1 10633"/>
                <a:gd name="f49" fmla="*/ f37 1 410357"/>
                <a:gd name="f50" fmla="*/ f38 1 410357"/>
                <a:gd name="f51" fmla="*/ f39 1 410357"/>
                <a:gd name="f52" fmla="*/ f40 1 10633"/>
                <a:gd name="f53" fmla="*/ f41 1 410357"/>
                <a:gd name="f54" fmla="*/ f42 1 10633"/>
                <a:gd name="f55" fmla="*/ f43 1 410357"/>
                <a:gd name="f56" fmla="*/ f44 1 410357"/>
                <a:gd name="f57" fmla="*/ f45 1 10633"/>
                <a:gd name="f58" fmla="*/ f46 1 410357"/>
                <a:gd name="f59" fmla="*/ f27 1 f34"/>
                <a:gd name="f60" fmla="*/ f28 1 f34"/>
                <a:gd name="f61" fmla="*/ f27 1 f35"/>
                <a:gd name="f62" fmla="*/ f29 1 f35"/>
                <a:gd name="f63" fmla="*/ f48 1 f34"/>
                <a:gd name="f64" fmla="*/ f49 1 f35"/>
                <a:gd name="f65" fmla="*/ f50 1 f35"/>
                <a:gd name="f66" fmla="*/ f51 1 f35"/>
                <a:gd name="f67" fmla="*/ f52 1 f34"/>
                <a:gd name="f68" fmla="*/ f53 1 f35"/>
                <a:gd name="f69" fmla="*/ f54 1 f34"/>
                <a:gd name="f70" fmla="*/ f55 1 f35"/>
                <a:gd name="f71" fmla="*/ f56 1 f35"/>
                <a:gd name="f72" fmla="*/ f57 1 f34"/>
                <a:gd name="f73" fmla="*/ f58 1 f35"/>
                <a:gd name="f74" fmla="*/ f59 f25 1"/>
                <a:gd name="f75" fmla="*/ f60 f25 1"/>
                <a:gd name="f76" fmla="*/ f62 f26 1"/>
                <a:gd name="f77" fmla="*/ f61 f26 1"/>
                <a:gd name="f78" fmla="*/ f63 f25 1"/>
                <a:gd name="f79" fmla="*/ f64 f26 1"/>
                <a:gd name="f80" fmla="*/ f65 f26 1"/>
                <a:gd name="f81" fmla="*/ f66 f26 1"/>
                <a:gd name="f82" fmla="*/ f67 f25 1"/>
                <a:gd name="f83" fmla="*/ f68 f26 1"/>
                <a:gd name="f84" fmla="*/ f69 f25 1"/>
                <a:gd name="f85" fmla="*/ f70 f26 1"/>
                <a:gd name="f86" fmla="*/ f71 f26 1"/>
                <a:gd name="f87" fmla="*/ f72 f25 1"/>
                <a:gd name="f88" fmla="*/ f73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78" y="f79"/>
                </a:cxn>
                <a:cxn ang="f47">
                  <a:pos x="f78" y="f80"/>
                </a:cxn>
                <a:cxn ang="f47">
                  <a:pos x="f78" y="f80"/>
                </a:cxn>
                <a:cxn ang="f47">
                  <a:pos x="f78" y="f81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4" y="f86"/>
                </a:cxn>
                <a:cxn ang="f47">
                  <a:pos x="f87" y="f88"/>
                </a:cxn>
                <a:cxn ang="f47">
                  <a:pos x="f87" y="f88"/>
                </a:cxn>
              </a:cxnLst>
              <a:rect l="f74" t="f77" r="f75" b="f76"/>
              <a:pathLst>
                <a:path w="10633" h="410357">
                  <a:moveTo>
                    <a:pt x="f8" y="f5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6" y="f20"/>
                  </a:lnTo>
                  <a:lnTo>
                    <a:pt x="f6" y="f21"/>
                  </a:lnTo>
                  <a:lnTo>
                    <a:pt x="f22" y="f23"/>
                  </a:lnTo>
                  <a:lnTo>
                    <a:pt x="f22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3" name="Freeform: Shape 317">
              <a:extLst>
                <a:ext uri="{FF2B5EF4-FFF2-40B4-BE49-F238E27FC236}">
                  <a16:creationId xmlns:a16="http://schemas.microsoft.com/office/drawing/2014/main" id="{55129313-8827-1BE7-50E4-A6CDB90B4680}"/>
                </a:ext>
              </a:extLst>
            </p:cNvPr>
            <p:cNvSpPr/>
            <p:nvPr/>
          </p:nvSpPr>
          <p:spPr>
            <a:xfrm>
              <a:off x="10803727" y="1738685"/>
              <a:ext cx="1270695" cy="4145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0697"/>
                <a:gd name="f7" fmla="val 414547"/>
                <a:gd name="f8" fmla="val 8761"/>
                <a:gd name="f9" fmla="val 1265873"/>
                <a:gd name="f10" fmla="val 413405"/>
                <a:gd name="f11" fmla="val 1269555"/>
                <a:gd name="f12" fmla="val 1268667"/>
                <a:gd name="f13" fmla="val 1268273"/>
                <a:gd name="f14" fmla="val 414370"/>
                <a:gd name="f15" fmla="val 1267930"/>
                <a:gd name="f16" fmla="val 414103"/>
                <a:gd name="f17" fmla="val 1267651"/>
                <a:gd name="f18" fmla="val 413786"/>
                <a:gd name="f19" fmla="val 1267625"/>
                <a:gd name="f20" fmla="val 413494"/>
                <a:gd name="f21" fmla="val 413189"/>
                <a:gd name="f22" fmla="val 412897"/>
                <a:gd name="f23" fmla="val 1267575"/>
                <a:gd name="f24" fmla="val 412605"/>
                <a:gd name="f25" fmla="val 412300"/>
                <a:gd name="f26" fmla="val 412008"/>
                <a:gd name="f27" fmla="val 1267587"/>
                <a:gd name="f28" fmla="val 411716"/>
                <a:gd name="f29" fmla="val 411411"/>
                <a:gd name="f30" fmla="val 411119"/>
                <a:gd name="f31" fmla="val 410789"/>
                <a:gd name="f32" fmla="val 410434"/>
                <a:gd name="f33" fmla="val 410104"/>
                <a:gd name="f34" fmla="val 409469"/>
                <a:gd name="f35" fmla="val 1267613"/>
                <a:gd name="f36" fmla="val 409215"/>
                <a:gd name="f37" fmla="val 408961"/>
                <a:gd name="f38" fmla="val 408707"/>
                <a:gd name="f39" fmla="val 1267790"/>
                <a:gd name="f40" fmla="val 408364"/>
                <a:gd name="f41" fmla="val 1268006"/>
                <a:gd name="f42" fmla="val 408059"/>
                <a:gd name="f43" fmla="val 1268285"/>
                <a:gd name="f44" fmla="val 407818"/>
                <a:gd name="f45" fmla="val 1270698"/>
                <a:gd name="f46" fmla="val 405787"/>
                <a:gd name="f47" fmla="val 5078"/>
                <a:gd name="f48" fmla="val 4063"/>
                <a:gd name="f49" fmla="+- 0 0 -90"/>
                <a:gd name="f50" fmla="*/ f3 1 1270697"/>
                <a:gd name="f51" fmla="*/ f4 1 414547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270697"/>
                <a:gd name="f60" fmla="*/ f56 1 414547"/>
                <a:gd name="f61" fmla="*/ 0 f57 1"/>
                <a:gd name="f62" fmla="*/ 8761 f56 1"/>
                <a:gd name="f63" fmla="*/ 1265873 f57 1"/>
                <a:gd name="f64" fmla="*/ 413405 f56 1"/>
                <a:gd name="f65" fmla="*/ 1269555 f57 1"/>
                <a:gd name="f66" fmla="*/ 414547 f56 1"/>
                <a:gd name="f67" fmla="*/ 1268667 f57 1"/>
                <a:gd name="f68" fmla="*/ 1267651 f57 1"/>
                <a:gd name="f69" fmla="*/ 413786 f56 1"/>
                <a:gd name="f70" fmla="*/ 412897 f56 1"/>
                <a:gd name="f71" fmla="*/ 412008 f56 1"/>
                <a:gd name="f72" fmla="*/ 411119 f56 1"/>
                <a:gd name="f73" fmla="*/ 410104 f56 1"/>
                <a:gd name="f74" fmla="*/ 409469 f56 1"/>
                <a:gd name="f75" fmla="*/ 408707 f56 1"/>
                <a:gd name="f76" fmla="*/ 1268285 f57 1"/>
                <a:gd name="f77" fmla="*/ 407818 f56 1"/>
                <a:gd name="f78" fmla="*/ 1270698 f57 1"/>
                <a:gd name="f79" fmla="*/ 405787 f56 1"/>
                <a:gd name="f80" fmla="*/ 5078 f57 1"/>
                <a:gd name="f81" fmla="*/ 0 f56 1"/>
                <a:gd name="f82" fmla="*/ 4063 f56 1"/>
                <a:gd name="f83" fmla="+- f58 0 f1"/>
                <a:gd name="f84" fmla="*/ f61 1 1270697"/>
                <a:gd name="f85" fmla="*/ f62 1 414547"/>
                <a:gd name="f86" fmla="*/ f63 1 1270697"/>
                <a:gd name="f87" fmla="*/ f64 1 414547"/>
                <a:gd name="f88" fmla="*/ f65 1 1270697"/>
                <a:gd name="f89" fmla="*/ f66 1 414547"/>
                <a:gd name="f90" fmla="*/ f67 1 1270697"/>
                <a:gd name="f91" fmla="*/ f68 1 1270697"/>
                <a:gd name="f92" fmla="*/ f69 1 414547"/>
                <a:gd name="f93" fmla="*/ f70 1 414547"/>
                <a:gd name="f94" fmla="*/ f71 1 414547"/>
                <a:gd name="f95" fmla="*/ f72 1 414547"/>
                <a:gd name="f96" fmla="*/ f73 1 414547"/>
                <a:gd name="f97" fmla="*/ f74 1 414547"/>
                <a:gd name="f98" fmla="*/ f75 1 414547"/>
                <a:gd name="f99" fmla="*/ f76 1 1270697"/>
                <a:gd name="f100" fmla="*/ f77 1 414547"/>
                <a:gd name="f101" fmla="*/ f78 1 1270697"/>
                <a:gd name="f102" fmla="*/ f79 1 414547"/>
                <a:gd name="f103" fmla="*/ f80 1 1270697"/>
                <a:gd name="f104" fmla="*/ f81 1 414547"/>
                <a:gd name="f105" fmla="*/ f82 1 414547"/>
                <a:gd name="f106" fmla="*/ f52 1 f59"/>
                <a:gd name="f107" fmla="*/ f53 1 f59"/>
                <a:gd name="f108" fmla="*/ f52 1 f60"/>
                <a:gd name="f109" fmla="*/ f54 1 f60"/>
                <a:gd name="f110" fmla="*/ f84 1 f59"/>
                <a:gd name="f111" fmla="*/ f85 1 f60"/>
                <a:gd name="f112" fmla="*/ f86 1 f59"/>
                <a:gd name="f113" fmla="*/ f87 1 f60"/>
                <a:gd name="f114" fmla="*/ f88 1 f59"/>
                <a:gd name="f115" fmla="*/ f89 1 f60"/>
                <a:gd name="f116" fmla="*/ f90 1 f59"/>
                <a:gd name="f117" fmla="*/ f91 1 f59"/>
                <a:gd name="f118" fmla="*/ f92 1 f60"/>
                <a:gd name="f119" fmla="*/ f93 1 f60"/>
                <a:gd name="f120" fmla="*/ f94 1 f60"/>
                <a:gd name="f121" fmla="*/ f95 1 f60"/>
                <a:gd name="f122" fmla="*/ f96 1 f60"/>
                <a:gd name="f123" fmla="*/ f97 1 f60"/>
                <a:gd name="f124" fmla="*/ f98 1 f60"/>
                <a:gd name="f125" fmla="*/ f99 1 f59"/>
                <a:gd name="f126" fmla="*/ f100 1 f60"/>
                <a:gd name="f127" fmla="*/ f101 1 f59"/>
                <a:gd name="f128" fmla="*/ f102 1 f60"/>
                <a:gd name="f129" fmla="*/ f103 1 f59"/>
                <a:gd name="f130" fmla="*/ f104 1 f60"/>
                <a:gd name="f131" fmla="*/ f105 1 f60"/>
                <a:gd name="f132" fmla="*/ f106 f50 1"/>
                <a:gd name="f133" fmla="*/ f107 f50 1"/>
                <a:gd name="f134" fmla="*/ f109 f51 1"/>
                <a:gd name="f135" fmla="*/ f108 f51 1"/>
                <a:gd name="f136" fmla="*/ f110 f50 1"/>
                <a:gd name="f137" fmla="*/ f111 f51 1"/>
                <a:gd name="f138" fmla="*/ f112 f50 1"/>
                <a:gd name="f139" fmla="*/ f113 f51 1"/>
                <a:gd name="f140" fmla="*/ f114 f50 1"/>
                <a:gd name="f141" fmla="*/ f115 f51 1"/>
                <a:gd name="f142" fmla="*/ f116 f50 1"/>
                <a:gd name="f143" fmla="*/ f117 f50 1"/>
                <a:gd name="f144" fmla="*/ f118 f51 1"/>
                <a:gd name="f145" fmla="*/ f119 f51 1"/>
                <a:gd name="f146" fmla="*/ f120 f51 1"/>
                <a:gd name="f147" fmla="*/ f121 f51 1"/>
                <a:gd name="f148" fmla="*/ f122 f51 1"/>
                <a:gd name="f149" fmla="*/ f123 f51 1"/>
                <a:gd name="f150" fmla="*/ f124 f51 1"/>
                <a:gd name="f151" fmla="*/ f125 f50 1"/>
                <a:gd name="f152" fmla="*/ f126 f51 1"/>
                <a:gd name="f153" fmla="*/ f127 f50 1"/>
                <a:gd name="f154" fmla="*/ f128 f51 1"/>
                <a:gd name="f155" fmla="*/ f129 f50 1"/>
                <a:gd name="f156" fmla="*/ f130 f51 1"/>
                <a:gd name="f157" fmla="*/ f131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0" y="f141"/>
                </a:cxn>
                <a:cxn ang="f83">
                  <a:pos x="f142" y="f141"/>
                </a:cxn>
                <a:cxn ang="f83">
                  <a:pos x="f143" y="f144"/>
                </a:cxn>
                <a:cxn ang="f83">
                  <a:pos x="f143" y="f144"/>
                </a:cxn>
                <a:cxn ang="f83">
                  <a:pos x="f143" y="f144"/>
                </a:cxn>
                <a:cxn ang="f83">
                  <a:pos x="f143" y="f145"/>
                </a:cxn>
                <a:cxn ang="f83">
                  <a:pos x="f143" y="f146"/>
                </a:cxn>
                <a:cxn ang="f83">
                  <a:pos x="f143" y="f147"/>
                </a:cxn>
                <a:cxn ang="f83">
                  <a:pos x="f143" y="f148"/>
                </a:cxn>
                <a:cxn ang="f83">
                  <a:pos x="f143" y="f149"/>
                </a:cxn>
                <a:cxn ang="f83">
                  <a:pos x="f143" y="f149"/>
                </a:cxn>
                <a:cxn ang="f83">
                  <a:pos x="f143" y="f150"/>
                </a:cxn>
                <a:cxn ang="f83">
                  <a:pos x="f151" y="f152"/>
                </a:cxn>
                <a:cxn ang="f83">
                  <a:pos x="f151" y="f152"/>
                </a:cxn>
                <a:cxn ang="f83">
                  <a:pos x="f153" y="f154"/>
                </a:cxn>
                <a:cxn ang="f83">
                  <a:pos x="f155" y="f156"/>
                </a:cxn>
                <a:cxn ang="f83">
                  <a:pos x="f136" y="f157"/>
                </a:cxn>
              </a:cxnLst>
              <a:rect l="f132" t="f135" r="f133" b="f134"/>
              <a:pathLst>
                <a:path w="1270697" h="414547">
                  <a:moveTo>
                    <a:pt x="f5" y="f8"/>
                  </a:moveTo>
                  <a:lnTo>
                    <a:pt x="f9" y="f10"/>
                  </a:lnTo>
                  <a:lnTo>
                    <a:pt x="f11" y="f7"/>
                  </a:lnTo>
                  <a:lnTo>
                    <a:pt x="f11" y="f7"/>
                  </a:lnTo>
                  <a:lnTo>
                    <a:pt x="f12" y="f7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7" y="f18"/>
                  </a:lnTo>
                  <a:lnTo>
                    <a:pt x="f17" y="f18"/>
                  </a:lnTo>
                  <a:cubicBezTo>
                    <a:pt x="f19" y="f20"/>
                    <a:pt x="f19" y="f21"/>
                    <a:pt x="f17" y="f22"/>
                  </a:cubicBezTo>
                  <a:cubicBezTo>
                    <a:pt x="f23" y="f24"/>
                    <a:pt x="f23" y="f25"/>
                    <a:pt x="f17" y="f26"/>
                  </a:cubicBezTo>
                  <a:cubicBezTo>
                    <a:pt x="f27" y="f28"/>
                    <a:pt x="f27" y="f29"/>
                    <a:pt x="f17" y="f30"/>
                  </a:cubicBezTo>
                  <a:cubicBezTo>
                    <a:pt x="f27" y="f31"/>
                    <a:pt x="f27" y="f32"/>
                    <a:pt x="f17" y="f33"/>
                  </a:cubicBezTo>
                  <a:lnTo>
                    <a:pt x="f17" y="f34"/>
                  </a:lnTo>
                  <a:lnTo>
                    <a:pt x="f17" y="f34"/>
                  </a:lnTo>
                  <a:cubicBezTo>
                    <a:pt x="f35" y="f36"/>
                    <a:pt x="f35" y="f37"/>
                    <a:pt x="f1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3" y="f44"/>
                  </a:lnTo>
                  <a:lnTo>
                    <a:pt x="f45" y="f46"/>
                  </a:lnTo>
                  <a:lnTo>
                    <a:pt x="f47" y="f5"/>
                  </a:lnTo>
                  <a:lnTo>
                    <a:pt x="f5" y="f4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4" name="Freeform: Shape 318">
              <a:extLst>
                <a:ext uri="{FF2B5EF4-FFF2-40B4-BE49-F238E27FC236}">
                  <a16:creationId xmlns:a16="http://schemas.microsoft.com/office/drawing/2014/main" id="{5B4F0876-6584-BFD7-0011-30008745BF72}"/>
                </a:ext>
              </a:extLst>
            </p:cNvPr>
            <p:cNvSpPr/>
            <p:nvPr/>
          </p:nvSpPr>
          <p:spPr>
            <a:xfrm>
              <a:off x="10793824" y="1737158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762 f16 1"/>
                <a:gd name="f23" fmla="*/ 0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8"/>
                  </a:moveTo>
                  <a:lnTo>
                    <a:pt x="f5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5" name="Freeform: Shape 319">
              <a:extLst>
                <a:ext uri="{FF2B5EF4-FFF2-40B4-BE49-F238E27FC236}">
                  <a16:creationId xmlns:a16="http://schemas.microsoft.com/office/drawing/2014/main" id="{EAE550CD-2274-1EFB-F68F-367746CFF5E0}"/>
                </a:ext>
              </a:extLst>
            </p:cNvPr>
            <p:cNvSpPr/>
            <p:nvPr/>
          </p:nvSpPr>
          <p:spPr>
            <a:xfrm>
              <a:off x="10793193" y="1739444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6" name="Freeform: Shape 320">
              <a:extLst>
                <a:ext uri="{FF2B5EF4-FFF2-40B4-BE49-F238E27FC236}">
                  <a16:creationId xmlns:a16="http://schemas.microsoft.com/office/drawing/2014/main" id="{12F44D7D-CC48-A553-8B9A-B65309711C0D}"/>
                </a:ext>
              </a:extLst>
            </p:cNvPr>
            <p:cNvSpPr/>
            <p:nvPr/>
          </p:nvSpPr>
          <p:spPr>
            <a:xfrm>
              <a:off x="11111368" y="1482086"/>
              <a:ext cx="1074913" cy="3349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4912"/>
                <a:gd name="f7" fmla="val 334939"/>
                <a:gd name="f8" fmla="val 1155"/>
                <a:gd name="f9" fmla="val 165"/>
                <a:gd name="f10" fmla="val 2222"/>
                <a:gd name="f11" fmla="val 698"/>
                <a:gd name="f12" fmla="val 3047"/>
                <a:gd name="f13" fmla="val 1524"/>
                <a:gd name="f14" fmla="val 4939"/>
                <a:gd name="f15" fmla="val 3200"/>
                <a:gd name="f16" fmla="val 5117"/>
                <a:gd name="f17" fmla="val 6082"/>
                <a:gd name="f18" fmla="val 3453"/>
                <a:gd name="f19" fmla="val 7974"/>
                <a:gd name="f20" fmla="val 3327"/>
                <a:gd name="f21" fmla="val 8113"/>
                <a:gd name="f22" fmla="val 3187"/>
                <a:gd name="f23" fmla="val 8253"/>
                <a:gd name="f24" fmla="val 8380"/>
                <a:gd name="f25" fmla="val 635"/>
                <a:gd name="f26" fmla="val 10284"/>
                <a:gd name="f27" fmla="val 1074913"/>
                <a:gd name="f28" fmla="val 324655"/>
                <a:gd name="f29" fmla="val 1142"/>
                <a:gd name="f30" fmla="val 127"/>
                <a:gd name="f31" fmla="+- 0 0 -90"/>
                <a:gd name="f32" fmla="*/ f3 1 1074912"/>
                <a:gd name="f33" fmla="*/ f4 1 33493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074912"/>
                <a:gd name="f42" fmla="*/ f38 1 334939"/>
                <a:gd name="f43" fmla="*/ 0 f39 1"/>
                <a:gd name="f44" fmla="*/ 0 f38 1"/>
                <a:gd name="f45" fmla="*/ 3047 f39 1"/>
                <a:gd name="f46" fmla="*/ 1524 f38 1"/>
                <a:gd name="f47" fmla="*/ 3453 f39 1"/>
                <a:gd name="f48" fmla="*/ 7974 f38 1"/>
                <a:gd name="f49" fmla="*/ 8380 f38 1"/>
                <a:gd name="f50" fmla="*/ 635 f39 1"/>
                <a:gd name="f51" fmla="*/ 10284 f38 1"/>
                <a:gd name="f52" fmla="*/ 1074913 f39 1"/>
                <a:gd name="f53" fmla="*/ 334939 f38 1"/>
                <a:gd name="f54" fmla="*/ 324655 f38 1"/>
                <a:gd name="f55" fmla="*/ 1142 f39 1"/>
                <a:gd name="f56" fmla="*/ 127 f38 1"/>
                <a:gd name="f57" fmla="+- f40 0 f1"/>
                <a:gd name="f58" fmla="*/ f43 1 1074912"/>
                <a:gd name="f59" fmla="*/ f44 1 334939"/>
                <a:gd name="f60" fmla="*/ f45 1 1074912"/>
                <a:gd name="f61" fmla="*/ f46 1 334939"/>
                <a:gd name="f62" fmla="*/ f47 1 1074912"/>
                <a:gd name="f63" fmla="*/ f48 1 334939"/>
                <a:gd name="f64" fmla="*/ f49 1 334939"/>
                <a:gd name="f65" fmla="*/ f50 1 1074912"/>
                <a:gd name="f66" fmla="*/ f51 1 334939"/>
                <a:gd name="f67" fmla="*/ f52 1 1074912"/>
                <a:gd name="f68" fmla="*/ f53 1 334939"/>
                <a:gd name="f69" fmla="*/ f54 1 334939"/>
                <a:gd name="f70" fmla="*/ f55 1 1074912"/>
                <a:gd name="f71" fmla="*/ f56 1 334939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1"/>
                <a:gd name="f79" fmla="*/ f61 1 f42"/>
                <a:gd name="f80" fmla="*/ f62 1 f41"/>
                <a:gd name="f81" fmla="*/ f63 1 f42"/>
                <a:gd name="f82" fmla="*/ f64 1 f42"/>
                <a:gd name="f83" fmla="*/ f65 1 f41"/>
                <a:gd name="f84" fmla="*/ f66 1 f42"/>
                <a:gd name="f85" fmla="*/ f67 1 f41"/>
                <a:gd name="f86" fmla="*/ f68 1 f42"/>
                <a:gd name="f87" fmla="*/ f69 1 f42"/>
                <a:gd name="f88" fmla="*/ f70 1 f41"/>
                <a:gd name="f89" fmla="*/ f71 1 f42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2 1"/>
                <a:gd name="f97" fmla="*/ f79 f33 1"/>
                <a:gd name="f98" fmla="*/ f80 f32 1"/>
                <a:gd name="f99" fmla="*/ f81 f33 1"/>
                <a:gd name="f100" fmla="*/ f82 f33 1"/>
                <a:gd name="f101" fmla="*/ f83 f32 1"/>
                <a:gd name="f102" fmla="*/ f84 f33 1"/>
                <a:gd name="f103" fmla="*/ f85 f32 1"/>
                <a:gd name="f104" fmla="*/ f86 f33 1"/>
                <a:gd name="f105" fmla="*/ f87 f33 1"/>
                <a:gd name="f106" fmla="*/ f88 f32 1"/>
                <a:gd name="f107" fmla="*/ f8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96" y="f100"/>
                </a:cxn>
                <a:cxn ang="f57">
                  <a:pos x="f101" y="f102"/>
                </a:cxn>
                <a:cxn ang="f57">
                  <a:pos x="f103" y="f104"/>
                </a:cxn>
                <a:cxn ang="f57">
                  <a:pos x="f103" y="f105"/>
                </a:cxn>
                <a:cxn ang="f57">
                  <a:pos x="f106" y="f107"/>
                </a:cxn>
              </a:cxnLst>
              <a:rect l="f90" t="f93" r="f91" b="f92"/>
              <a:pathLst>
                <a:path w="1074912" h="334939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12" y="f24"/>
                  </a:cubicBezTo>
                  <a:lnTo>
                    <a:pt x="f25" y="f26"/>
                  </a:lnTo>
                  <a:lnTo>
                    <a:pt x="f27" y="f7"/>
                  </a:lnTo>
                  <a:lnTo>
                    <a:pt x="f27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7" name="Freeform: Shape 321">
              <a:extLst>
                <a:ext uri="{FF2B5EF4-FFF2-40B4-BE49-F238E27FC236}">
                  <a16:creationId xmlns:a16="http://schemas.microsoft.com/office/drawing/2014/main" id="{64E393F7-25D5-421B-C102-038FEBD83D4A}"/>
                </a:ext>
              </a:extLst>
            </p:cNvPr>
            <p:cNvSpPr/>
            <p:nvPr/>
          </p:nvSpPr>
          <p:spPr>
            <a:xfrm>
              <a:off x="12070619" y="2151327"/>
              <a:ext cx="630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635"/>
                <a:gd name="f8" fmla="+- 0 0 -90"/>
                <a:gd name="f9" fmla="*/ f3 1 634"/>
                <a:gd name="f10" fmla="*/ f4 1 634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634"/>
                <a:gd name="f17" fmla="*/ 635 f14 1"/>
                <a:gd name="f18" fmla="*/ 0 f14 1"/>
                <a:gd name="f19" fmla="+- f15 0 f1"/>
                <a:gd name="f20" fmla="*/ f17 1 634"/>
                <a:gd name="f21" fmla="*/ f18 1 634"/>
                <a:gd name="f22" fmla="*/ f11 1 f16"/>
                <a:gd name="f23" fmla="*/ f12 1 f16"/>
                <a:gd name="f24" fmla="*/ f20 1 f16"/>
                <a:gd name="f25" fmla="*/ f21 1 f16"/>
                <a:gd name="f26" fmla="*/ f22 f9 1"/>
                <a:gd name="f27" fmla="*/ f23 f9 1"/>
                <a:gd name="f28" fmla="*/ f23 f10 1"/>
                <a:gd name="f29" fmla="*/ f22 f10 1"/>
                <a:gd name="f30" fmla="*/ f24 f9 1"/>
                <a:gd name="f31" fmla="*/ f24 f10 1"/>
                <a:gd name="f32" fmla="*/ f25 f9 1"/>
                <a:gd name="f33" fmla="*/ f2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9">
                  <a:pos x="f30" y="f31"/>
                </a:cxn>
                <a:cxn ang="f19">
                  <a:pos x="f32" y="f33"/>
                </a:cxn>
                <a:cxn ang="f19">
                  <a:pos x="f32" y="f33"/>
                </a:cxn>
              </a:cxnLst>
              <a:rect l="f26" t="f29" r="f27" b="f28"/>
              <a:pathLst>
                <a:path w="634" h="634">
                  <a:moveTo>
                    <a:pt x="f7" y="f7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8" name="Freeform: Shape 322">
              <a:extLst>
                <a:ext uri="{FF2B5EF4-FFF2-40B4-BE49-F238E27FC236}">
                  <a16:creationId xmlns:a16="http://schemas.microsoft.com/office/drawing/2014/main" id="{FD18085B-0B11-9ECE-9A50-7CFEE093D3EF}"/>
                </a:ext>
              </a:extLst>
            </p:cNvPr>
            <p:cNvSpPr/>
            <p:nvPr/>
          </p:nvSpPr>
          <p:spPr>
            <a:xfrm>
              <a:off x="12071378" y="2052169"/>
              <a:ext cx="114647" cy="943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652"/>
                <a:gd name="f7" fmla="val 94336"/>
                <a:gd name="f8" fmla="val 92813"/>
                <a:gd name="f9" fmla="val 1486"/>
                <a:gd name="f10" fmla="val 91480"/>
                <a:gd name="f11" fmla="val 3568"/>
                <a:gd name="f12" fmla="val 91048"/>
                <a:gd name="f13" fmla="val 5460"/>
                <a:gd name="f14" fmla="val 91670"/>
                <a:gd name="f15" fmla="val 14347"/>
                <a:gd name="f16" fmla="val 114653"/>
                <a:gd name="f17" fmla="val 12697"/>
                <a:gd name="f18" fmla="val 2540"/>
                <a:gd name="f19" fmla="val 91162"/>
                <a:gd name="f20" fmla="+- 0 0 -90"/>
                <a:gd name="f21" fmla="*/ f3 1 114652"/>
                <a:gd name="f22" fmla="*/ f4 1 94336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14652"/>
                <a:gd name="f31" fmla="*/ f27 1 94336"/>
                <a:gd name="f32" fmla="*/ 0 f28 1"/>
                <a:gd name="f33" fmla="*/ 92813 f27 1"/>
                <a:gd name="f34" fmla="*/ 5460 f28 1"/>
                <a:gd name="f35" fmla="*/ 91670 f27 1"/>
                <a:gd name="f36" fmla="*/ 14347 f28 1"/>
                <a:gd name="f37" fmla="*/ 94336 f27 1"/>
                <a:gd name="f38" fmla="*/ 114653 f28 1"/>
                <a:gd name="f39" fmla="*/ 12697 f27 1"/>
                <a:gd name="f40" fmla="*/ 0 f27 1"/>
                <a:gd name="f41" fmla="*/ 2540 f28 1"/>
                <a:gd name="f42" fmla="*/ 91162 f27 1"/>
                <a:gd name="f43" fmla="+- f29 0 f1"/>
                <a:gd name="f44" fmla="*/ f32 1 114652"/>
                <a:gd name="f45" fmla="*/ f33 1 94336"/>
                <a:gd name="f46" fmla="*/ f34 1 114652"/>
                <a:gd name="f47" fmla="*/ f35 1 94336"/>
                <a:gd name="f48" fmla="*/ f36 1 114652"/>
                <a:gd name="f49" fmla="*/ f37 1 94336"/>
                <a:gd name="f50" fmla="*/ f38 1 114652"/>
                <a:gd name="f51" fmla="*/ f39 1 94336"/>
                <a:gd name="f52" fmla="*/ f40 1 94336"/>
                <a:gd name="f53" fmla="*/ f41 1 114652"/>
                <a:gd name="f54" fmla="*/ f42 1 94336"/>
                <a:gd name="f55" fmla="*/ f23 1 f30"/>
                <a:gd name="f56" fmla="*/ f24 1 f30"/>
                <a:gd name="f57" fmla="*/ f23 1 f31"/>
                <a:gd name="f58" fmla="*/ f25 1 f31"/>
                <a:gd name="f59" fmla="*/ f44 1 f30"/>
                <a:gd name="f60" fmla="*/ f45 1 f31"/>
                <a:gd name="f61" fmla="*/ f46 1 f30"/>
                <a:gd name="f62" fmla="*/ f47 1 f31"/>
                <a:gd name="f63" fmla="*/ f48 1 f30"/>
                <a:gd name="f64" fmla="*/ f49 1 f31"/>
                <a:gd name="f65" fmla="*/ f50 1 f30"/>
                <a:gd name="f66" fmla="*/ f51 1 f31"/>
                <a:gd name="f67" fmla="*/ f52 1 f31"/>
                <a:gd name="f68" fmla="*/ f53 1 f30"/>
                <a:gd name="f69" fmla="*/ f54 1 f31"/>
                <a:gd name="f70" fmla="*/ f55 f21 1"/>
                <a:gd name="f71" fmla="*/ f56 f21 1"/>
                <a:gd name="f72" fmla="*/ f58 f22 1"/>
                <a:gd name="f73" fmla="*/ f57 f22 1"/>
                <a:gd name="f74" fmla="*/ f59 f21 1"/>
                <a:gd name="f75" fmla="*/ f60 f22 1"/>
                <a:gd name="f76" fmla="*/ f61 f21 1"/>
                <a:gd name="f77" fmla="*/ f62 f22 1"/>
                <a:gd name="f78" fmla="*/ f63 f21 1"/>
                <a:gd name="f79" fmla="*/ f64 f22 1"/>
                <a:gd name="f80" fmla="*/ f65 f21 1"/>
                <a:gd name="f81" fmla="*/ f66 f22 1"/>
                <a:gd name="f82" fmla="*/ f67 f22 1"/>
                <a:gd name="f83" fmla="*/ f68 f21 1"/>
                <a:gd name="f84" fmla="*/ f69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74" y="f75"/>
                </a:cxn>
                <a:cxn ang="f43">
                  <a:pos x="f74" y="f75"/>
                </a:cxn>
                <a:cxn ang="f43">
                  <a:pos x="f76" y="f77"/>
                </a:cxn>
                <a:cxn ang="f43">
                  <a:pos x="f78" y="f79"/>
                </a:cxn>
                <a:cxn ang="f43">
                  <a:pos x="f80" y="f81"/>
                </a:cxn>
                <a:cxn ang="f43">
                  <a:pos x="f80" y="f82"/>
                </a:cxn>
                <a:cxn ang="f43">
                  <a:pos x="f83" y="f84"/>
                </a:cxn>
              </a:cxnLst>
              <a:rect l="f70" t="f73" r="f71" b="f72"/>
              <a:pathLst>
                <a:path w="114652" h="94336">
                  <a:moveTo>
                    <a:pt x="f5" y="f8"/>
                  </a:moveTo>
                  <a:lnTo>
                    <a:pt x="f5" y="f8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15" y="f7"/>
                  </a:lnTo>
                  <a:lnTo>
                    <a:pt x="f16" y="f17"/>
                  </a:lnTo>
                  <a:lnTo>
                    <a:pt x="f16" y="f5"/>
                  </a:lnTo>
                  <a:lnTo>
                    <a:pt x="f18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19" name="Freeform: Shape 323">
              <a:extLst>
                <a:ext uri="{FF2B5EF4-FFF2-40B4-BE49-F238E27FC236}">
                  <a16:creationId xmlns:a16="http://schemas.microsoft.com/office/drawing/2014/main" id="{4681214E-750E-7C63-5A98-DE0170C86D12}"/>
                </a:ext>
              </a:extLst>
            </p:cNvPr>
            <p:cNvSpPr/>
            <p:nvPr/>
          </p:nvSpPr>
          <p:spPr>
            <a:xfrm>
              <a:off x="10467511" y="1820451"/>
              <a:ext cx="325928" cy="2371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5928"/>
                <a:gd name="f7" fmla="val 237174"/>
                <a:gd name="f8" fmla="val 325420"/>
                <a:gd name="f9" fmla="val 381"/>
                <a:gd name="f10" fmla="val 1651"/>
                <a:gd name="f11" fmla="val 223716"/>
                <a:gd name="f12" fmla="val 233492"/>
                <a:gd name="f13" fmla="val 234127"/>
                <a:gd name="f14" fmla="val 234381"/>
                <a:gd name="f15" fmla="val 1714"/>
                <a:gd name="f16" fmla="val 234635"/>
                <a:gd name="f17" fmla="val 234889"/>
                <a:gd name="f18" fmla="val 235143"/>
                <a:gd name="f19" fmla="val 1334"/>
                <a:gd name="f20" fmla="val 235981"/>
                <a:gd name="f21" fmla="val 749"/>
                <a:gd name="f22" fmla="val 236692"/>
                <a:gd name="f23" fmla="val 12697"/>
                <a:gd name="f24" fmla="+- 0 0 -90"/>
                <a:gd name="f25" fmla="*/ f3 1 325928"/>
                <a:gd name="f26" fmla="*/ f4 1 237174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325928"/>
                <a:gd name="f35" fmla="*/ f31 1 237174"/>
                <a:gd name="f36" fmla="*/ 325420 f32 1"/>
                <a:gd name="f37" fmla="*/ 381 f31 1"/>
                <a:gd name="f38" fmla="*/ 1651 f32 1"/>
                <a:gd name="f39" fmla="*/ 223716 f31 1"/>
                <a:gd name="f40" fmla="*/ 233492 f31 1"/>
                <a:gd name="f41" fmla="*/ 234381 f31 1"/>
                <a:gd name="f42" fmla="*/ 235143 f31 1"/>
                <a:gd name="f43" fmla="*/ 0 f32 1"/>
                <a:gd name="f44" fmla="*/ 237174 f31 1"/>
                <a:gd name="f45" fmla="*/ 325928 f32 1"/>
                <a:gd name="f46" fmla="*/ 12697 f31 1"/>
                <a:gd name="f47" fmla="*/ 0 f31 1"/>
                <a:gd name="f48" fmla="+- f33 0 f1"/>
                <a:gd name="f49" fmla="*/ f36 1 325928"/>
                <a:gd name="f50" fmla="*/ f37 1 237174"/>
                <a:gd name="f51" fmla="*/ f38 1 325928"/>
                <a:gd name="f52" fmla="*/ f39 1 237174"/>
                <a:gd name="f53" fmla="*/ f40 1 237174"/>
                <a:gd name="f54" fmla="*/ f41 1 237174"/>
                <a:gd name="f55" fmla="*/ f42 1 237174"/>
                <a:gd name="f56" fmla="*/ f43 1 325928"/>
                <a:gd name="f57" fmla="*/ f44 1 237174"/>
                <a:gd name="f58" fmla="*/ f45 1 325928"/>
                <a:gd name="f59" fmla="*/ f46 1 237174"/>
                <a:gd name="f60" fmla="*/ f47 1 237174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4"/>
                <a:gd name="f68" fmla="*/ f52 1 f35"/>
                <a:gd name="f69" fmla="*/ f53 1 f35"/>
                <a:gd name="f70" fmla="*/ f54 1 f35"/>
                <a:gd name="f71" fmla="*/ f55 1 f35"/>
                <a:gd name="f72" fmla="*/ f56 1 f34"/>
                <a:gd name="f73" fmla="*/ f57 1 f35"/>
                <a:gd name="f74" fmla="*/ f58 1 f34"/>
                <a:gd name="f75" fmla="*/ f59 1 f35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5 1"/>
                <a:gd name="f84" fmla="*/ f68 f26 1"/>
                <a:gd name="f85" fmla="*/ f69 f26 1"/>
                <a:gd name="f86" fmla="*/ f70 f26 1"/>
                <a:gd name="f87" fmla="*/ f71 f26 1"/>
                <a:gd name="f88" fmla="*/ f72 f25 1"/>
                <a:gd name="f89" fmla="*/ f73 f26 1"/>
                <a:gd name="f90" fmla="*/ f74 f25 1"/>
                <a:gd name="f91" fmla="*/ f75 f26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3" y="f84"/>
                </a:cxn>
                <a:cxn ang="f48">
                  <a:pos x="f83" y="f85"/>
                </a:cxn>
                <a:cxn ang="f48">
                  <a:pos x="f83" y="f86"/>
                </a:cxn>
                <a:cxn ang="f48">
                  <a:pos x="f83" y="f87"/>
                </a:cxn>
                <a:cxn ang="f48">
                  <a:pos x="f83" y="f87"/>
                </a:cxn>
                <a:cxn ang="f48">
                  <a:pos x="f88" y="f89"/>
                </a:cxn>
                <a:cxn ang="f48">
                  <a:pos x="f88" y="f89"/>
                </a:cxn>
                <a:cxn ang="f48">
                  <a:pos x="f90" y="f91"/>
                </a:cxn>
                <a:cxn ang="f48">
                  <a:pos x="f90" y="f92"/>
                </a:cxn>
              </a:cxnLst>
              <a:rect l="f77" t="f80" r="f78" b="f79"/>
              <a:pathLst>
                <a:path w="325928" h="237174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3"/>
                    <a:pt x="f10" y="f14"/>
                  </a:cubicBezTo>
                  <a:cubicBezTo>
                    <a:pt x="f15" y="f16"/>
                    <a:pt x="f15" y="f17"/>
                    <a:pt x="f10" y="f18"/>
                  </a:cubicBezTo>
                  <a:lnTo>
                    <a:pt x="f10" y="f18"/>
                  </a:lnTo>
                  <a:cubicBezTo>
                    <a:pt x="f19" y="f20"/>
                    <a:pt x="f21" y="f22"/>
                    <a:pt x="f5" y="f7"/>
                  </a:cubicBezTo>
                  <a:lnTo>
                    <a:pt x="f5" y="f7"/>
                  </a:lnTo>
                  <a:lnTo>
                    <a:pt x="f6" y="f23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0" name="Freeform: Shape 324">
              <a:extLst>
                <a:ext uri="{FF2B5EF4-FFF2-40B4-BE49-F238E27FC236}">
                  <a16:creationId xmlns:a16="http://schemas.microsoft.com/office/drawing/2014/main" id="{85AE6589-C871-A7C3-57EF-564BDF8EE89A}"/>
                </a:ext>
              </a:extLst>
            </p:cNvPr>
            <p:cNvSpPr/>
            <p:nvPr/>
          </p:nvSpPr>
          <p:spPr>
            <a:xfrm>
              <a:off x="10466624" y="205787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1" name="Freeform: Shape 325">
              <a:extLst>
                <a:ext uri="{FF2B5EF4-FFF2-40B4-BE49-F238E27FC236}">
                  <a16:creationId xmlns:a16="http://schemas.microsoft.com/office/drawing/2014/main" id="{CF1E9457-52EC-5636-8DE3-8E28B6A3B375}"/>
                </a:ext>
              </a:extLst>
            </p:cNvPr>
            <p:cNvSpPr/>
            <p:nvPr/>
          </p:nvSpPr>
          <p:spPr>
            <a:xfrm>
              <a:off x="10468901" y="2054574"/>
              <a:ext cx="5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888"/>
                <a:gd name="f8" fmla="val 10"/>
                <a:gd name="f9" fmla="val 762"/>
                <a:gd name="f10" fmla="val 73"/>
                <a:gd name="f11" fmla="val 508"/>
                <a:gd name="f12" fmla="val 254"/>
                <a:gd name="f13" fmla="val -3"/>
                <a:gd name="f14" fmla="val 292"/>
                <a:gd name="f15" fmla="val 597"/>
                <a:gd name="f16" fmla="val 889"/>
                <a:gd name="f17" fmla="+- 0 0 -90"/>
                <a:gd name="f18" fmla="*/ f3 1 56"/>
                <a:gd name="f19" fmla="*/ f4 1 88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6"/>
                <a:gd name="f28" fmla="*/ f24 1 888"/>
                <a:gd name="f29" fmla="*/ 10 f25 1"/>
                <a:gd name="f30" fmla="*/ 762 f24 1"/>
                <a:gd name="f31" fmla="*/ 0 f24 1"/>
                <a:gd name="f32" fmla="*/ 889 f24 1"/>
                <a:gd name="f33" fmla="+- f26 0 f1"/>
                <a:gd name="f34" fmla="*/ f29 1 56"/>
                <a:gd name="f35" fmla="*/ f30 1 888"/>
                <a:gd name="f36" fmla="*/ f31 1 888"/>
                <a:gd name="f37" fmla="*/ f32 1 888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</a:cxnLst>
              <a:rect l="f46" t="f49" r="f47" b="f48"/>
              <a:pathLst>
                <a:path w="56" h="888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cubicBezTo>
                    <a:pt x="f13" y="f14"/>
                    <a:pt x="f13" y="f15"/>
                    <a:pt x="f8" y="f1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2" name="Freeform: Shape 326">
              <a:extLst>
                <a:ext uri="{FF2B5EF4-FFF2-40B4-BE49-F238E27FC236}">
                  <a16:creationId xmlns:a16="http://schemas.microsoft.com/office/drawing/2014/main" id="{179CD199-EEC7-C418-2553-01C398CBA785}"/>
                </a:ext>
              </a:extLst>
            </p:cNvPr>
            <p:cNvSpPr/>
            <p:nvPr/>
          </p:nvSpPr>
          <p:spPr>
            <a:xfrm>
              <a:off x="8495699" y="1455807"/>
              <a:ext cx="1968264" cy="60259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8262"/>
                <a:gd name="f7" fmla="val 602600"/>
                <a:gd name="f8" fmla="val 1962675"/>
                <a:gd name="f9" fmla="val 597888"/>
                <a:gd name="f10" fmla="val 591159"/>
                <a:gd name="f11" fmla="val 7364"/>
                <a:gd name="f12" fmla="val 3555"/>
                <a:gd name="f13" fmla="val 7225"/>
                <a:gd name="f14" fmla="val 6424"/>
                <a:gd name="f15" fmla="val 4787"/>
                <a:gd name="f16" fmla="val 8646"/>
                <a:gd name="f17" fmla="val 1917"/>
                <a:gd name="f18" fmla="val 8507"/>
                <a:gd name="f19" fmla="val 1905"/>
                <a:gd name="f20" fmla="val 1966484"/>
                <a:gd name="f21" fmla="val 602586"/>
                <a:gd name="f22" fmla="val 1965430"/>
                <a:gd name="f23" fmla="val 602801"/>
                <a:gd name="f24" fmla="val 1962942"/>
                <a:gd name="f25" fmla="val 600719"/>
                <a:gd name="f26" fmla="+- 0 0 -90"/>
                <a:gd name="f27" fmla="*/ f3 1 1968262"/>
                <a:gd name="f28" fmla="*/ f4 1 60260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968262"/>
                <a:gd name="f37" fmla="*/ f33 1 602600"/>
                <a:gd name="f38" fmla="*/ 1962675 f34 1"/>
                <a:gd name="f39" fmla="*/ 597888 f33 1"/>
                <a:gd name="f40" fmla="*/ 591159 f33 1"/>
                <a:gd name="f41" fmla="*/ 7364 f34 1"/>
                <a:gd name="f42" fmla="*/ 0 f33 1"/>
                <a:gd name="f43" fmla="*/ 3555 f33 1"/>
                <a:gd name="f44" fmla="*/ 1917 f34 1"/>
                <a:gd name="f45" fmla="*/ 8507 f33 1"/>
                <a:gd name="f46" fmla="*/ 1905 f34 1"/>
                <a:gd name="f47" fmla="*/ 0 f34 1"/>
                <a:gd name="f48" fmla="*/ 1966484 f34 1"/>
                <a:gd name="f49" fmla="*/ 602586 f33 1"/>
                <a:gd name="f50" fmla="*/ 1968262 f34 1"/>
                <a:gd name="f51" fmla="+- f35 0 f1"/>
                <a:gd name="f52" fmla="*/ f38 1 1968262"/>
                <a:gd name="f53" fmla="*/ f39 1 602600"/>
                <a:gd name="f54" fmla="*/ f40 1 602600"/>
                <a:gd name="f55" fmla="*/ f41 1 1968262"/>
                <a:gd name="f56" fmla="*/ f42 1 602600"/>
                <a:gd name="f57" fmla="*/ f43 1 602600"/>
                <a:gd name="f58" fmla="*/ f44 1 1968262"/>
                <a:gd name="f59" fmla="*/ f45 1 602600"/>
                <a:gd name="f60" fmla="*/ f46 1 1968262"/>
                <a:gd name="f61" fmla="*/ f47 1 1968262"/>
                <a:gd name="f62" fmla="*/ f48 1 1968262"/>
                <a:gd name="f63" fmla="*/ f49 1 602600"/>
                <a:gd name="f64" fmla="*/ f50 1 1968262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7"/>
                <a:gd name="f72" fmla="*/ f55 1 f36"/>
                <a:gd name="f73" fmla="*/ f56 1 f37"/>
                <a:gd name="f74" fmla="*/ f57 1 f37"/>
                <a:gd name="f75" fmla="*/ f58 1 f36"/>
                <a:gd name="f76" fmla="*/ f59 1 f37"/>
                <a:gd name="f77" fmla="*/ f60 1 f36"/>
                <a:gd name="f78" fmla="*/ f61 1 f36"/>
                <a:gd name="f79" fmla="*/ f62 1 f36"/>
                <a:gd name="f80" fmla="*/ f63 1 f37"/>
                <a:gd name="f81" fmla="*/ f64 1 f36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8 1"/>
                <a:gd name="f89" fmla="*/ f72 f27 1"/>
                <a:gd name="f90" fmla="*/ f73 f28 1"/>
                <a:gd name="f91" fmla="*/ f74 f28 1"/>
                <a:gd name="f92" fmla="*/ f75 f27 1"/>
                <a:gd name="f93" fmla="*/ f76 f28 1"/>
                <a:gd name="f94" fmla="*/ f77 f27 1"/>
                <a:gd name="f95" fmla="*/ f78 f27 1"/>
                <a:gd name="f96" fmla="*/ f79 f27 1"/>
                <a:gd name="f97" fmla="*/ f80 f28 1"/>
                <a:gd name="f98" fmla="*/ f81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6" y="f88"/>
                </a:cxn>
                <a:cxn ang="f51">
                  <a:pos x="f89" y="f90"/>
                </a:cxn>
                <a:cxn ang="f51">
                  <a:pos x="f89" y="f91"/>
                </a:cxn>
                <a:cxn ang="f51">
                  <a:pos x="f92" y="f93"/>
                </a:cxn>
                <a:cxn ang="f51">
                  <a:pos x="f94" y="f93"/>
                </a:cxn>
                <a:cxn ang="f51">
                  <a:pos x="f95" y="f93"/>
                </a:cxn>
                <a:cxn ang="f51">
                  <a:pos x="f95" y="f93"/>
                </a:cxn>
                <a:cxn ang="f51">
                  <a:pos x="f96" y="f97"/>
                </a:cxn>
                <a:cxn ang="f51">
                  <a:pos x="f98" y="f97"/>
                </a:cxn>
                <a:cxn ang="f51">
                  <a:pos x="f86" y="f87"/>
                </a:cxn>
              </a:cxnLst>
              <a:rect l="f82" t="f85" r="f83" b="f84"/>
              <a:pathLst>
                <a:path w="1968262" h="602600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9" y="f18"/>
                    <a:pt x="f19" y="f18"/>
                  </a:cubicBezTo>
                  <a:lnTo>
                    <a:pt x="f5" y="f18"/>
                  </a:lnTo>
                  <a:lnTo>
                    <a:pt x="f5" y="f18"/>
                  </a:lnTo>
                  <a:lnTo>
                    <a:pt x="f20" y="f21"/>
                  </a:lnTo>
                  <a:lnTo>
                    <a:pt x="f6" y="f21"/>
                  </a:ln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3" name="Freeform: Shape 327">
              <a:extLst>
                <a:ext uri="{FF2B5EF4-FFF2-40B4-BE49-F238E27FC236}">
                  <a16:creationId xmlns:a16="http://schemas.microsoft.com/office/drawing/2014/main" id="{7BBF8FEB-92D0-C161-08F6-1FA9A487D3C4}"/>
                </a:ext>
              </a:extLst>
            </p:cNvPr>
            <p:cNvSpPr/>
            <p:nvPr/>
          </p:nvSpPr>
          <p:spPr>
            <a:xfrm>
              <a:off x="8492901" y="104315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4" name="Freeform: Shape 328">
              <a:extLst>
                <a:ext uri="{FF2B5EF4-FFF2-40B4-BE49-F238E27FC236}">
                  <a16:creationId xmlns:a16="http://schemas.microsoft.com/office/drawing/2014/main" id="{4A407206-D641-90B0-E85D-2536AE0EA7B9}"/>
                </a:ext>
              </a:extLst>
            </p:cNvPr>
            <p:cNvSpPr/>
            <p:nvPr/>
          </p:nvSpPr>
          <p:spPr>
            <a:xfrm>
              <a:off x="8494172" y="104112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5" name="Freeform: Shape 329">
              <a:extLst>
                <a:ext uri="{FF2B5EF4-FFF2-40B4-BE49-F238E27FC236}">
                  <a16:creationId xmlns:a16="http://schemas.microsoft.com/office/drawing/2014/main" id="{AF353CEF-9F94-6F23-B439-40B32B3F2436}"/>
                </a:ext>
              </a:extLst>
            </p:cNvPr>
            <p:cNvSpPr/>
            <p:nvPr/>
          </p:nvSpPr>
          <p:spPr>
            <a:xfrm>
              <a:off x="8493632" y="1047097"/>
              <a:ext cx="9683" cy="4157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687"/>
                <a:gd name="f7" fmla="val 415794"/>
                <a:gd name="f8" fmla="val 412262"/>
                <a:gd name="f9" fmla="val 4825"/>
                <a:gd name="f10" fmla="val 2577"/>
                <a:gd name="f11" fmla="val 2666"/>
                <a:gd name="f12" fmla="val 1815"/>
                <a:gd name="f13" fmla="val 673"/>
                <a:gd name="f14" fmla="val 38"/>
                <a:gd name="f15" fmla="val 1778"/>
                <a:gd name="f16" fmla="val 25"/>
                <a:gd name="f17" fmla="val 1482"/>
                <a:gd name="f18" fmla="val 1185"/>
                <a:gd name="f19" fmla="val 889"/>
                <a:gd name="f20" fmla="val 413024"/>
                <a:gd name="f21" fmla="val -13"/>
                <a:gd name="f22" fmla="val 413354"/>
                <a:gd name="f23" fmla="val 413709"/>
                <a:gd name="f24" fmla="val 414040"/>
                <a:gd name="f25" fmla="val 414293"/>
                <a:gd name="f26" fmla="val 414547"/>
                <a:gd name="f27" fmla="val 414801"/>
                <a:gd name="f28" fmla="val 13"/>
                <a:gd name="f29" fmla="val 415093"/>
                <a:gd name="f30" fmla="val 415398"/>
                <a:gd name="f31" fmla="val 415690"/>
                <a:gd name="f32" fmla="val 927"/>
                <a:gd name="f33" fmla="val 3720"/>
                <a:gd name="f34" fmla="val 6285"/>
                <a:gd name="f35" fmla="val 416211"/>
                <a:gd name="f36" fmla="val 8850"/>
                <a:gd name="f37" fmla="val 414738"/>
                <a:gd name="f38" fmla="+- 0 0 -90"/>
                <a:gd name="f39" fmla="*/ f3 1 9687"/>
                <a:gd name="f40" fmla="*/ f4 1 415794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9687"/>
                <a:gd name="f49" fmla="*/ f45 1 415794"/>
                <a:gd name="f50" fmla="*/ 9687 f46 1"/>
                <a:gd name="f51" fmla="*/ 412262 f45 1"/>
                <a:gd name="f52" fmla="*/ 4825 f45 1"/>
                <a:gd name="f53" fmla="*/ 2577 f46 1"/>
                <a:gd name="f54" fmla="*/ 2666 f45 1"/>
                <a:gd name="f55" fmla="*/ 1815 f46 1"/>
                <a:gd name="f56" fmla="*/ 673 f46 1"/>
                <a:gd name="f57" fmla="*/ 38 f46 1"/>
                <a:gd name="f58" fmla="*/ 1778 f45 1"/>
                <a:gd name="f59" fmla="*/ 889 f45 1"/>
                <a:gd name="f60" fmla="*/ 0 f45 1"/>
                <a:gd name="f61" fmla="*/ 413024 f45 1"/>
                <a:gd name="f62" fmla="*/ 414040 f45 1"/>
                <a:gd name="f63" fmla="*/ 414801 f45 1"/>
                <a:gd name="f64" fmla="*/ 415690 f45 1"/>
                <a:gd name="f65" fmla="*/ 927 f46 1"/>
                <a:gd name="f66" fmla="*/ 3720 f46 1"/>
                <a:gd name="f67" fmla="+- f47 0 f1"/>
                <a:gd name="f68" fmla="*/ f50 1 9687"/>
                <a:gd name="f69" fmla="*/ f51 1 415794"/>
                <a:gd name="f70" fmla="*/ f52 1 415794"/>
                <a:gd name="f71" fmla="*/ f53 1 9687"/>
                <a:gd name="f72" fmla="*/ f54 1 415794"/>
                <a:gd name="f73" fmla="*/ f55 1 9687"/>
                <a:gd name="f74" fmla="*/ f56 1 9687"/>
                <a:gd name="f75" fmla="*/ f57 1 9687"/>
                <a:gd name="f76" fmla="*/ f58 1 415794"/>
                <a:gd name="f77" fmla="*/ f59 1 415794"/>
                <a:gd name="f78" fmla="*/ f60 1 415794"/>
                <a:gd name="f79" fmla="*/ f61 1 415794"/>
                <a:gd name="f80" fmla="*/ f62 1 415794"/>
                <a:gd name="f81" fmla="*/ f63 1 415794"/>
                <a:gd name="f82" fmla="*/ f64 1 415794"/>
                <a:gd name="f83" fmla="*/ f65 1 9687"/>
                <a:gd name="f84" fmla="*/ f66 1 9687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9"/>
                <a:gd name="f92" fmla="*/ f71 1 f48"/>
                <a:gd name="f93" fmla="*/ f72 1 f49"/>
                <a:gd name="f94" fmla="*/ f73 1 f48"/>
                <a:gd name="f95" fmla="*/ f74 1 f48"/>
                <a:gd name="f96" fmla="*/ f75 1 f48"/>
                <a:gd name="f97" fmla="*/ f76 1 f49"/>
                <a:gd name="f98" fmla="*/ f77 1 f49"/>
                <a:gd name="f99" fmla="*/ f78 1 f49"/>
                <a:gd name="f100" fmla="*/ f79 1 f49"/>
                <a:gd name="f101" fmla="*/ f80 1 f49"/>
                <a:gd name="f102" fmla="*/ f81 1 f49"/>
                <a:gd name="f103" fmla="*/ f82 1 f49"/>
                <a:gd name="f104" fmla="*/ f83 1 f48"/>
                <a:gd name="f105" fmla="*/ f84 1 f48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40 1"/>
                <a:gd name="f113" fmla="*/ f92 f39 1"/>
                <a:gd name="f114" fmla="*/ f93 f40 1"/>
                <a:gd name="f115" fmla="*/ f94 f39 1"/>
                <a:gd name="f116" fmla="*/ f95 f39 1"/>
                <a:gd name="f117" fmla="*/ f96 f39 1"/>
                <a:gd name="f118" fmla="*/ f97 f40 1"/>
                <a:gd name="f119" fmla="*/ f98 f40 1"/>
                <a:gd name="f120" fmla="*/ f99 f40 1"/>
                <a:gd name="f121" fmla="*/ f100 f40 1"/>
                <a:gd name="f122" fmla="*/ f101 f40 1"/>
                <a:gd name="f123" fmla="*/ f102 f40 1"/>
                <a:gd name="f124" fmla="*/ f103 f40 1"/>
                <a:gd name="f125" fmla="*/ f104 f39 1"/>
                <a:gd name="f126" fmla="*/ f105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0" y="f112"/>
                </a:cxn>
                <a:cxn ang="f67">
                  <a:pos x="f113" y="f114"/>
                </a:cxn>
                <a:cxn ang="f67">
                  <a:pos x="f113" y="f114"/>
                </a:cxn>
                <a:cxn ang="f67">
                  <a:pos x="f115" y="f114"/>
                </a:cxn>
                <a:cxn ang="f67">
                  <a:pos x="f116" y="f114"/>
                </a:cxn>
                <a:cxn ang="f67">
                  <a:pos x="f116" y="f114"/>
                </a:cxn>
                <a:cxn ang="f67">
                  <a:pos x="f116" y="f114"/>
                </a:cxn>
                <a:cxn ang="f67">
                  <a:pos x="f117" y="f118"/>
                </a:cxn>
                <a:cxn ang="f67">
                  <a:pos x="f117" y="f119"/>
                </a:cxn>
                <a:cxn ang="f67">
                  <a:pos x="f117" y="f120"/>
                </a:cxn>
                <a:cxn ang="f67">
                  <a:pos x="f117" y="f120"/>
                </a:cxn>
                <a:cxn ang="f67">
                  <a:pos x="f117" y="f121"/>
                </a:cxn>
                <a:cxn ang="f67">
                  <a:pos x="f117" y="f122"/>
                </a:cxn>
                <a:cxn ang="f67">
                  <a:pos x="f117" y="f123"/>
                </a:cxn>
                <a:cxn ang="f67">
                  <a:pos x="f117" y="f124"/>
                </a:cxn>
                <a:cxn ang="f67">
                  <a:pos x="f117" y="f124"/>
                </a:cxn>
                <a:cxn ang="f67">
                  <a:pos x="f125" y="f124"/>
                </a:cxn>
                <a:cxn ang="f67">
                  <a:pos x="f115" y="f124"/>
                </a:cxn>
                <a:cxn ang="f67">
                  <a:pos x="f126" y="f124"/>
                </a:cxn>
                <a:cxn ang="f67">
                  <a:pos x="f110" y="f111"/>
                </a:cxn>
              </a:cxnLst>
              <a:rect l="f106" t="f109" r="f107" b="f108"/>
              <a:pathLst>
                <a:path w="9687" h="415794">
                  <a:moveTo>
                    <a:pt x="f6" y="f8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0" y="f11"/>
                    <a:pt x="f10" y="f11"/>
                    <a:pt x="f12" y="f11"/>
                  </a:cubicBezTo>
                  <a:lnTo>
                    <a:pt x="f13" y="f11"/>
                  </a:lnTo>
                  <a:cubicBezTo>
                    <a:pt x="f13" y="f11"/>
                    <a:pt x="f13" y="f11"/>
                    <a:pt x="f13" y="f11"/>
                  </a:cubicBezTo>
                  <a:cubicBezTo>
                    <a:pt x="f13" y="f11"/>
                    <a:pt x="f13" y="f11"/>
                    <a:pt x="f13" y="f11"/>
                  </a:cubicBezTo>
                  <a:lnTo>
                    <a:pt x="f14" y="f15"/>
                  </a:lnTo>
                  <a:cubicBezTo>
                    <a:pt x="f16" y="f17"/>
                    <a:pt x="f16" y="f18"/>
                    <a:pt x="f14" y="f19"/>
                  </a:cubicBezTo>
                  <a:cubicBezTo>
                    <a:pt x="f14" y="f19"/>
                    <a:pt x="f14" y="f19"/>
                    <a:pt x="f14" y="f5"/>
                  </a:cubicBezTo>
                  <a:lnTo>
                    <a:pt x="f14" y="f5"/>
                  </a:lnTo>
                  <a:lnTo>
                    <a:pt x="f14" y="f20"/>
                  </a:lnTo>
                  <a:cubicBezTo>
                    <a:pt x="f21" y="f22"/>
                    <a:pt x="f21" y="f23"/>
                    <a:pt x="f14" y="f24"/>
                  </a:cubicBezTo>
                  <a:cubicBezTo>
                    <a:pt x="f21" y="f25"/>
                    <a:pt x="f21" y="f26"/>
                    <a:pt x="f14" y="f27"/>
                  </a:cubicBezTo>
                  <a:cubicBezTo>
                    <a:pt x="f28" y="f29"/>
                    <a:pt x="f28" y="f30"/>
                    <a:pt x="f14" y="f31"/>
                  </a:cubicBezTo>
                  <a:lnTo>
                    <a:pt x="f14" y="f31"/>
                  </a:lnTo>
                  <a:lnTo>
                    <a:pt x="f32" y="f31"/>
                  </a:lnTo>
                  <a:lnTo>
                    <a:pt x="f12" y="f31"/>
                  </a:lnTo>
                  <a:lnTo>
                    <a:pt x="f33" y="f31"/>
                  </a:lnTo>
                  <a:cubicBezTo>
                    <a:pt x="f34" y="f35"/>
                    <a:pt x="f36" y="f37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6" name="Freeform: Shape 330">
              <a:extLst>
                <a:ext uri="{FF2B5EF4-FFF2-40B4-BE49-F238E27FC236}">
                  <a16:creationId xmlns:a16="http://schemas.microsoft.com/office/drawing/2014/main" id="{252396C9-5480-6291-9CCA-044143A7D40B}"/>
                </a:ext>
              </a:extLst>
            </p:cNvPr>
            <p:cNvSpPr/>
            <p:nvPr/>
          </p:nvSpPr>
          <p:spPr>
            <a:xfrm>
              <a:off x="10458504" y="1641933"/>
              <a:ext cx="10287" cy="416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84"/>
                <a:gd name="f7" fmla="val 416838"/>
                <a:gd name="f8" fmla="val 413532"/>
                <a:gd name="f9" fmla="val 10271"/>
                <a:gd name="f10" fmla="val 413240"/>
                <a:gd name="f11" fmla="val 412935"/>
                <a:gd name="f12" fmla="val 412643"/>
                <a:gd name="f13" fmla="val 411754"/>
                <a:gd name="f14" fmla="val 8125"/>
                <a:gd name="f15" fmla="val 1524"/>
                <a:gd name="f16" fmla="val 7186"/>
                <a:gd name="f17" fmla="val 2146"/>
                <a:gd name="f18" fmla="val 6082"/>
                <a:gd name="f19" fmla="val 2450"/>
                <a:gd name="f20" fmla="val 4951"/>
                <a:gd name="f21" fmla="val 2412"/>
                <a:gd name="f22" fmla="val 3682"/>
                <a:gd name="f23" fmla="val 1270"/>
                <a:gd name="f24" fmla="val 411881"/>
                <a:gd name="f25" fmla="val 139"/>
                <a:gd name="f26" fmla="val 414750"/>
                <a:gd name="f27" fmla="val 2577"/>
                <a:gd name="f28" fmla="val 416972"/>
                <a:gd name="f29" fmla="val 5446"/>
                <a:gd name="f30" fmla="val 416833"/>
                <a:gd name="f31" fmla="val 5460"/>
                <a:gd name="f32" fmla="val 6437"/>
                <a:gd name="f33" fmla="val 416782"/>
                <a:gd name="f34" fmla="val 7389"/>
                <a:gd name="f35" fmla="val 416515"/>
                <a:gd name="f36" fmla="val 8252"/>
                <a:gd name="f37" fmla="val 416071"/>
                <a:gd name="f38" fmla="val 9243"/>
                <a:gd name="f39" fmla="val 415538"/>
                <a:gd name="f40" fmla="val 9979"/>
                <a:gd name="f41" fmla="val 414611"/>
                <a:gd name="f42" fmla="+- 0 0 -90"/>
                <a:gd name="f43" fmla="*/ f3 1 10284"/>
                <a:gd name="f44" fmla="*/ f4 1 416838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0284"/>
                <a:gd name="f53" fmla="*/ f49 1 416838"/>
                <a:gd name="f54" fmla="*/ 10284 f50 1"/>
                <a:gd name="f55" fmla="*/ 413532 f49 1"/>
                <a:gd name="f56" fmla="*/ 412643 f49 1"/>
                <a:gd name="f57" fmla="*/ 411754 f49 1"/>
                <a:gd name="f58" fmla="*/ 0 f49 1"/>
                <a:gd name="f59" fmla="*/ 8125 f50 1"/>
                <a:gd name="f60" fmla="*/ 1524 f49 1"/>
                <a:gd name="f61" fmla="*/ 4951 f50 1"/>
                <a:gd name="f62" fmla="*/ 2412 f49 1"/>
                <a:gd name="f63" fmla="*/ 3682 f50 1"/>
                <a:gd name="f64" fmla="*/ 0 f50 1"/>
                <a:gd name="f65" fmla="*/ 1270 f49 1"/>
                <a:gd name="f66" fmla="*/ 411881 f49 1"/>
                <a:gd name="f67" fmla="*/ 5446 f50 1"/>
                <a:gd name="f68" fmla="*/ 416833 f49 1"/>
                <a:gd name="f69" fmla="*/ 5460 f50 1"/>
                <a:gd name="f70" fmla="*/ 8252 f50 1"/>
                <a:gd name="f71" fmla="*/ 416071 f49 1"/>
                <a:gd name="f72" fmla="+- f51 0 f1"/>
                <a:gd name="f73" fmla="*/ f54 1 10284"/>
                <a:gd name="f74" fmla="*/ f55 1 416838"/>
                <a:gd name="f75" fmla="*/ f56 1 416838"/>
                <a:gd name="f76" fmla="*/ f57 1 416838"/>
                <a:gd name="f77" fmla="*/ f58 1 416838"/>
                <a:gd name="f78" fmla="*/ f59 1 10284"/>
                <a:gd name="f79" fmla="*/ f60 1 416838"/>
                <a:gd name="f80" fmla="*/ f61 1 10284"/>
                <a:gd name="f81" fmla="*/ f62 1 416838"/>
                <a:gd name="f82" fmla="*/ f63 1 10284"/>
                <a:gd name="f83" fmla="*/ f64 1 10284"/>
                <a:gd name="f84" fmla="*/ f65 1 416838"/>
                <a:gd name="f85" fmla="*/ f66 1 416838"/>
                <a:gd name="f86" fmla="*/ f67 1 10284"/>
                <a:gd name="f87" fmla="*/ f68 1 416838"/>
                <a:gd name="f88" fmla="*/ f69 1 10284"/>
                <a:gd name="f89" fmla="*/ f70 1 10284"/>
                <a:gd name="f90" fmla="*/ f71 1 416838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3"/>
                <a:gd name="f98" fmla="*/ f76 1 f53"/>
                <a:gd name="f99" fmla="*/ f77 1 f53"/>
                <a:gd name="f100" fmla="*/ f78 1 f52"/>
                <a:gd name="f101" fmla="*/ f79 1 f53"/>
                <a:gd name="f102" fmla="*/ f80 1 f52"/>
                <a:gd name="f103" fmla="*/ f81 1 f53"/>
                <a:gd name="f104" fmla="*/ f82 1 f52"/>
                <a:gd name="f105" fmla="*/ f83 1 f52"/>
                <a:gd name="f106" fmla="*/ f84 1 f53"/>
                <a:gd name="f107" fmla="*/ f85 1 f53"/>
                <a:gd name="f108" fmla="*/ f86 1 f52"/>
                <a:gd name="f109" fmla="*/ f87 1 f53"/>
                <a:gd name="f110" fmla="*/ f88 1 f52"/>
                <a:gd name="f111" fmla="*/ f89 1 f52"/>
                <a:gd name="f112" fmla="*/ f90 1 f53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4 1"/>
                <a:gd name="f120" fmla="*/ f98 f44 1"/>
                <a:gd name="f121" fmla="*/ f99 f44 1"/>
                <a:gd name="f122" fmla="*/ f100 f43 1"/>
                <a:gd name="f123" fmla="*/ f101 f44 1"/>
                <a:gd name="f124" fmla="*/ f102 f43 1"/>
                <a:gd name="f125" fmla="*/ f103 f44 1"/>
                <a:gd name="f126" fmla="*/ f104 f43 1"/>
                <a:gd name="f127" fmla="*/ f105 f43 1"/>
                <a:gd name="f128" fmla="*/ f106 f44 1"/>
                <a:gd name="f129" fmla="*/ f107 f44 1"/>
                <a:gd name="f130" fmla="*/ f108 f43 1"/>
                <a:gd name="f131" fmla="*/ f109 f44 1"/>
                <a:gd name="f132" fmla="*/ f110 f43 1"/>
                <a:gd name="f133" fmla="*/ f111 f43 1"/>
                <a:gd name="f134" fmla="*/ f11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7" y="f119"/>
                </a:cxn>
                <a:cxn ang="f72">
                  <a:pos x="f117" y="f120"/>
                </a:cxn>
                <a:cxn ang="f72">
                  <a:pos x="f117" y="f121"/>
                </a:cxn>
                <a:cxn ang="f72">
                  <a:pos x="f122" y="f123"/>
                </a:cxn>
                <a:cxn ang="f72">
                  <a:pos x="f122" y="f123"/>
                </a:cxn>
                <a:cxn ang="f72">
                  <a:pos x="f124" y="f125"/>
                </a:cxn>
                <a:cxn ang="f72">
                  <a:pos x="f126" y="f125"/>
                </a:cxn>
                <a:cxn ang="f72">
                  <a:pos x="f127" y="f128"/>
                </a:cxn>
                <a:cxn ang="f72">
                  <a:pos x="f127" y="f129"/>
                </a:cxn>
                <a:cxn ang="f72">
                  <a:pos x="f130" y="f131"/>
                </a:cxn>
                <a:cxn ang="f72">
                  <a:pos x="f132" y="f131"/>
                </a:cxn>
                <a:cxn ang="f72">
                  <a:pos x="f133" y="f134"/>
                </a:cxn>
                <a:cxn ang="f72">
                  <a:pos x="f133" y="f134"/>
                </a:cxn>
                <a:cxn ang="f72">
                  <a:pos x="f117" y="f118"/>
                </a:cxn>
              </a:cxnLst>
              <a:rect l="f113" t="f116" r="f114" b="f115"/>
              <a:pathLst>
                <a:path w="10284" h="416838">
                  <a:moveTo>
                    <a:pt x="f6" y="f8"/>
                  </a:moveTo>
                  <a:cubicBezTo>
                    <a:pt x="f9" y="f10"/>
                    <a:pt x="f9" y="f11"/>
                    <a:pt x="f6" y="f12"/>
                  </a:cubicBezTo>
                  <a:cubicBezTo>
                    <a:pt x="f6" y="f12"/>
                    <a:pt x="f6" y="f12"/>
                    <a:pt x="f6" y="f13"/>
                  </a:cubicBezTo>
                  <a:lnTo>
                    <a:pt x="f6" y="f5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5" y="f23"/>
                  </a:lnTo>
                  <a:lnTo>
                    <a:pt x="f5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29" y="f30"/>
                    <a:pt x="f31" y="f30"/>
                    <a:pt x="f31" y="f30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6" y="f37"/>
                  </a:lnTo>
                  <a:cubicBezTo>
                    <a:pt x="f38" y="f39"/>
                    <a:pt x="f40" y="f4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7" name="Freeform: Shape 331">
              <a:extLst>
                <a:ext uri="{FF2B5EF4-FFF2-40B4-BE49-F238E27FC236}">
                  <a16:creationId xmlns:a16="http://schemas.microsoft.com/office/drawing/2014/main" id="{20307CFB-75E3-3550-BD54-7C8DD9A9376B}"/>
                </a:ext>
              </a:extLst>
            </p:cNvPr>
            <p:cNvSpPr/>
            <p:nvPr/>
          </p:nvSpPr>
          <p:spPr>
            <a:xfrm>
              <a:off x="8492901" y="1042525"/>
              <a:ext cx="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"/>
                <a:gd name="f7" fmla="val 888"/>
                <a:gd name="f8" fmla="val 889"/>
                <a:gd name="f9" fmla="val 12"/>
                <a:gd name="f10" fmla="val 593"/>
                <a:gd name="f11" fmla="val 296"/>
                <a:gd name="f12" fmla="+- 0 0 -90"/>
                <a:gd name="f13" fmla="*/ f3 1 9"/>
                <a:gd name="f14" fmla="*/ f4 1 8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"/>
                <a:gd name="f23" fmla="*/ f19 1 888"/>
                <a:gd name="f24" fmla="*/ 0 f20 1"/>
                <a:gd name="f25" fmla="*/ 889 f19 1"/>
                <a:gd name="f26" fmla="*/ 0 f19 1"/>
                <a:gd name="f27" fmla="+- f21 0 f1"/>
                <a:gd name="f28" fmla="*/ f24 1 9"/>
                <a:gd name="f29" fmla="*/ f25 1 888"/>
                <a:gd name="f30" fmla="*/ f26 1 888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</a:cxnLst>
              <a:rect l="f38" t="f41" r="f39" b="f40"/>
              <a:pathLst>
                <a:path w="9" h="888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8"/>
                  </a:cubicBezTo>
                  <a:cubicBezTo>
                    <a:pt x="f9" y="f10"/>
                    <a:pt x="f9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8" name="Freeform: Shape 332">
              <a:extLst>
                <a:ext uri="{FF2B5EF4-FFF2-40B4-BE49-F238E27FC236}">
                  <a16:creationId xmlns:a16="http://schemas.microsoft.com/office/drawing/2014/main" id="{C000CD02-F813-544C-BECF-BAF4A75B7C48}"/>
                </a:ext>
              </a:extLst>
            </p:cNvPr>
            <p:cNvSpPr/>
            <p:nvPr/>
          </p:nvSpPr>
          <p:spPr>
            <a:xfrm>
              <a:off x="8494172" y="1041766"/>
              <a:ext cx="27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"/>
                <a:gd name="f7" fmla="val 761"/>
                <a:gd name="f8" fmla="val 38"/>
                <a:gd name="f9" fmla="val 253"/>
                <a:gd name="f10" fmla="val 509"/>
                <a:gd name="f11" fmla="val 762"/>
                <a:gd name="f12" fmla="+- 0 0 -90"/>
                <a:gd name="f13" fmla="*/ f3 1 28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"/>
                <a:gd name="f23" fmla="*/ f19 1 761"/>
                <a:gd name="f24" fmla="*/ 0 f20 1"/>
                <a:gd name="f25" fmla="*/ 0 f19 1"/>
                <a:gd name="f26" fmla="*/ 762 f19 1"/>
                <a:gd name="f27" fmla="+- f21 0 f1"/>
                <a:gd name="f28" fmla="*/ f24 1 28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28" h="761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5" y="f11"/>
                    <a:pt x="f5" y="f11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29" name="Freeform: Shape 333">
              <a:extLst>
                <a:ext uri="{FF2B5EF4-FFF2-40B4-BE49-F238E27FC236}">
                  <a16:creationId xmlns:a16="http://schemas.microsoft.com/office/drawing/2014/main" id="{39DD5687-E874-0966-D0ED-F4095B207F3C}"/>
                </a:ext>
              </a:extLst>
            </p:cNvPr>
            <p:cNvSpPr/>
            <p:nvPr/>
          </p:nvSpPr>
          <p:spPr>
            <a:xfrm>
              <a:off x="8495955" y="1043156"/>
              <a:ext cx="1967880" cy="6013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67880"/>
                <a:gd name="f7" fmla="val 601318"/>
                <a:gd name="f8" fmla="val 1964580"/>
                <a:gd name="f9" fmla="val 592428"/>
                <a:gd name="f10" fmla="val 1966865"/>
                <a:gd name="f11" fmla="val 590905"/>
                <a:gd name="f12" fmla="val 12443"/>
                <a:gd name="f13" fmla="val 5587"/>
                <a:gd name="f14" fmla="val 5586"/>
                <a:gd name="f15" fmla="val 4545"/>
                <a:gd name="f16" fmla="val 6428"/>
                <a:gd name="f17" fmla="val 3238"/>
                <a:gd name="f18" fmla="val 6878"/>
                <a:gd name="f19" fmla="val 1904"/>
                <a:gd name="f20" fmla="val 6856"/>
                <a:gd name="f21" fmla="val 7110"/>
                <a:gd name="f22" fmla="val 9015"/>
                <a:gd name="f23" fmla="val 1962421"/>
                <a:gd name="f24" fmla="val 600173"/>
                <a:gd name="f25" fmla="val 1966103"/>
                <a:gd name="f26" fmla="val 601316"/>
                <a:gd name="f27" fmla="val 1967881"/>
                <a:gd name="f28" fmla="val 1966230"/>
                <a:gd name="f29" fmla="val 601367"/>
                <a:gd name="f30" fmla="val 1964643"/>
                <a:gd name="f31" fmla="val 600668"/>
                <a:gd name="f32" fmla="val 1963564"/>
                <a:gd name="f33" fmla="val 599411"/>
                <a:gd name="f34" fmla="val 1961863"/>
                <a:gd name="f35" fmla="val 597545"/>
                <a:gd name="f36" fmla="val 1962002"/>
                <a:gd name="f37" fmla="val 594650"/>
                <a:gd name="f38" fmla="val 1963869"/>
                <a:gd name="f39" fmla="val 592949"/>
                <a:gd name="f40" fmla="val 1964097"/>
                <a:gd name="f41" fmla="val 592758"/>
                <a:gd name="f42" fmla="val 1964325"/>
                <a:gd name="f43" fmla="val 592581"/>
                <a:gd name="f44" fmla="+- 0 0 -90"/>
                <a:gd name="f45" fmla="*/ f3 1 1967880"/>
                <a:gd name="f46" fmla="*/ f4 1 601318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967880"/>
                <a:gd name="f55" fmla="*/ f51 1 601318"/>
                <a:gd name="f56" fmla="*/ 1964580 f52 1"/>
                <a:gd name="f57" fmla="*/ 592428 f51 1"/>
                <a:gd name="f58" fmla="*/ 1966865 f52 1"/>
                <a:gd name="f59" fmla="*/ 590905 f51 1"/>
                <a:gd name="f60" fmla="*/ 12443 f52 1"/>
                <a:gd name="f61" fmla="*/ 0 f51 1"/>
                <a:gd name="f62" fmla="*/ 5587 f52 1"/>
                <a:gd name="f63" fmla="*/ 5586 f51 1"/>
                <a:gd name="f64" fmla="*/ 1904 f52 1"/>
                <a:gd name="f65" fmla="*/ 6856 f51 1"/>
                <a:gd name="f66" fmla="*/ 0 f52 1"/>
                <a:gd name="f67" fmla="*/ 7110 f52 1"/>
                <a:gd name="f68" fmla="*/ 9015 f51 1"/>
                <a:gd name="f69" fmla="*/ 1962421 f52 1"/>
                <a:gd name="f70" fmla="*/ 600173 f51 1"/>
                <a:gd name="f71" fmla="*/ 1966103 f52 1"/>
                <a:gd name="f72" fmla="*/ 601316 f51 1"/>
                <a:gd name="f73" fmla="*/ 1967881 f52 1"/>
                <a:gd name="f74" fmla="*/ 1963564 f52 1"/>
                <a:gd name="f75" fmla="*/ 599411 f51 1"/>
                <a:gd name="f76" fmla="*/ 1963869 f52 1"/>
                <a:gd name="f77" fmla="*/ 592949 f51 1"/>
                <a:gd name="f78" fmla="+- f53 0 f1"/>
                <a:gd name="f79" fmla="*/ f56 1 1967880"/>
                <a:gd name="f80" fmla="*/ f57 1 601318"/>
                <a:gd name="f81" fmla="*/ f58 1 1967880"/>
                <a:gd name="f82" fmla="*/ f59 1 601318"/>
                <a:gd name="f83" fmla="*/ f60 1 1967880"/>
                <a:gd name="f84" fmla="*/ f61 1 601318"/>
                <a:gd name="f85" fmla="*/ f62 1 1967880"/>
                <a:gd name="f86" fmla="*/ f63 1 601318"/>
                <a:gd name="f87" fmla="*/ f64 1 1967880"/>
                <a:gd name="f88" fmla="*/ f65 1 601318"/>
                <a:gd name="f89" fmla="*/ f66 1 1967880"/>
                <a:gd name="f90" fmla="*/ f67 1 1967880"/>
                <a:gd name="f91" fmla="*/ f68 1 601318"/>
                <a:gd name="f92" fmla="*/ f69 1 1967880"/>
                <a:gd name="f93" fmla="*/ f70 1 601318"/>
                <a:gd name="f94" fmla="*/ f71 1 1967880"/>
                <a:gd name="f95" fmla="*/ f72 1 601318"/>
                <a:gd name="f96" fmla="*/ f73 1 1967880"/>
                <a:gd name="f97" fmla="*/ f74 1 1967880"/>
                <a:gd name="f98" fmla="*/ f75 1 601318"/>
                <a:gd name="f99" fmla="*/ f76 1 1967880"/>
                <a:gd name="f100" fmla="*/ f77 1 601318"/>
                <a:gd name="f101" fmla="*/ f47 1 f54"/>
                <a:gd name="f102" fmla="*/ f48 1 f54"/>
                <a:gd name="f103" fmla="*/ f47 1 f55"/>
                <a:gd name="f104" fmla="*/ f49 1 f55"/>
                <a:gd name="f105" fmla="*/ f79 1 f54"/>
                <a:gd name="f106" fmla="*/ f80 1 f55"/>
                <a:gd name="f107" fmla="*/ f81 1 f54"/>
                <a:gd name="f108" fmla="*/ f82 1 f55"/>
                <a:gd name="f109" fmla="*/ f83 1 f54"/>
                <a:gd name="f110" fmla="*/ f84 1 f55"/>
                <a:gd name="f111" fmla="*/ f85 1 f54"/>
                <a:gd name="f112" fmla="*/ f86 1 f55"/>
                <a:gd name="f113" fmla="*/ f87 1 f54"/>
                <a:gd name="f114" fmla="*/ f88 1 f55"/>
                <a:gd name="f115" fmla="*/ f89 1 f54"/>
                <a:gd name="f116" fmla="*/ f90 1 f54"/>
                <a:gd name="f117" fmla="*/ f91 1 f55"/>
                <a:gd name="f118" fmla="*/ f92 1 f54"/>
                <a:gd name="f119" fmla="*/ f93 1 f55"/>
                <a:gd name="f120" fmla="*/ f94 1 f54"/>
                <a:gd name="f121" fmla="*/ f95 1 f55"/>
                <a:gd name="f122" fmla="*/ f96 1 f54"/>
                <a:gd name="f123" fmla="*/ f97 1 f54"/>
                <a:gd name="f124" fmla="*/ f98 1 f55"/>
                <a:gd name="f125" fmla="*/ f99 1 f54"/>
                <a:gd name="f126" fmla="*/ f100 1 f55"/>
                <a:gd name="f127" fmla="*/ f101 f45 1"/>
                <a:gd name="f128" fmla="*/ f102 f45 1"/>
                <a:gd name="f129" fmla="*/ f104 f46 1"/>
                <a:gd name="f130" fmla="*/ f103 f46 1"/>
                <a:gd name="f131" fmla="*/ f105 f45 1"/>
                <a:gd name="f132" fmla="*/ f106 f46 1"/>
                <a:gd name="f133" fmla="*/ f107 f45 1"/>
                <a:gd name="f134" fmla="*/ f108 f46 1"/>
                <a:gd name="f135" fmla="*/ f109 f45 1"/>
                <a:gd name="f136" fmla="*/ f110 f46 1"/>
                <a:gd name="f137" fmla="*/ f111 f45 1"/>
                <a:gd name="f138" fmla="*/ f112 f46 1"/>
                <a:gd name="f139" fmla="*/ f113 f45 1"/>
                <a:gd name="f140" fmla="*/ f114 f46 1"/>
                <a:gd name="f141" fmla="*/ f115 f45 1"/>
                <a:gd name="f142" fmla="*/ f116 f45 1"/>
                <a:gd name="f143" fmla="*/ f117 f46 1"/>
                <a:gd name="f144" fmla="*/ f118 f45 1"/>
                <a:gd name="f145" fmla="*/ f119 f46 1"/>
                <a:gd name="f146" fmla="*/ f120 f45 1"/>
                <a:gd name="f147" fmla="*/ f121 f46 1"/>
                <a:gd name="f148" fmla="*/ f122 f45 1"/>
                <a:gd name="f149" fmla="*/ f123 f45 1"/>
                <a:gd name="f150" fmla="*/ f124 f46 1"/>
                <a:gd name="f151" fmla="*/ f125 f45 1"/>
                <a:gd name="f152" fmla="*/ f126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5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41" y="f140"/>
                </a:cxn>
                <a:cxn ang="f78">
                  <a:pos x="f141" y="f140"/>
                </a:cxn>
                <a:cxn ang="f78">
                  <a:pos x="f142" y="f143"/>
                </a:cxn>
                <a:cxn ang="f78">
                  <a:pos x="f144" y="f145"/>
                </a:cxn>
                <a:cxn ang="f78">
                  <a:pos x="f146" y="f147"/>
                </a:cxn>
                <a:cxn ang="f78">
                  <a:pos x="f148" y="f147"/>
                </a:cxn>
                <a:cxn ang="f78">
                  <a:pos x="f149" y="f150"/>
                </a:cxn>
                <a:cxn ang="f78">
                  <a:pos x="f151" y="f152"/>
                </a:cxn>
                <a:cxn ang="f78">
                  <a:pos x="f131" y="f132"/>
                </a:cxn>
              </a:cxnLst>
              <a:rect l="f127" t="f130" r="f128" b="f129"/>
              <a:pathLst>
                <a:path w="1967880" h="601318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5" y="f20"/>
                  </a:lnTo>
                  <a:lnTo>
                    <a:pt x="f5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6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0" name="Freeform: Shape 334">
              <a:extLst>
                <a:ext uri="{FF2B5EF4-FFF2-40B4-BE49-F238E27FC236}">
                  <a16:creationId xmlns:a16="http://schemas.microsoft.com/office/drawing/2014/main" id="{09439EB9-D0A6-C3CF-929C-F4A5159C8694}"/>
                </a:ext>
              </a:extLst>
            </p:cNvPr>
            <p:cNvSpPr/>
            <p:nvPr/>
          </p:nvSpPr>
          <p:spPr>
            <a:xfrm>
              <a:off x="10843092" y="1380890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762 f16 1"/>
                <a:gd name="f23" fmla="*/ 0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1" name="Freeform: Shape 335">
              <a:extLst>
                <a:ext uri="{FF2B5EF4-FFF2-40B4-BE49-F238E27FC236}">
                  <a16:creationId xmlns:a16="http://schemas.microsoft.com/office/drawing/2014/main" id="{B20D2ECA-FCE9-8B0C-FB8D-1881AAFC7D8D}"/>
                </a:ext>
              </a:extLst>
            </p:cNvPr>
            <p:cNvSpPr/>
            <p:nvPr/>
          </p:nvSpPr>
          <p:spPr>
            <a:xfrm>
              <a:off x="10840294" y="137847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2" name="Freeform: Shape 336">
              <a:extLst>
                <a:ext uri="{FF2B5EF4-FFF2-40B4-BE49-F238E27FC236}">
                  <a16:creationId xmlns:a16="http://schemas.microsoft.com/office/drawing/2014/main" id="{8F4E552F-870D-D41A-180E-0B72C0852133}"/>
                </a:ext>
              </a:extLst>
            </p:cNvPr>
            <p:cNvSpPr/>
            <p:nvPr/>
          </p:nvSpPr>
          <p:spPr>
            <a:xfrm>
              <a:off x="10841766" y="1379820"/>
              <a:ext cx="54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-71"/>
                <a:gd name="f8" fmla="+- 0 0 -90"/>
                <a:gd name="f9" fmla="*/ f3 1 56"/>
                <a:gd name="f10" fmla="*/ f4 1 56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56"/>
                <a:gd name="f17" fmla="*/ 56 f14 1"/>
                <a:gd name="f18" fmla="+- f15 0 f1"/>
                <a:gd name="f19" fmla="*/ f17 1 56"/>
                <a:gd name="f20" fmla="*/ f11 1 f16"/>
                <a:gd name="f21" fmla="*/ f12 1 f16"/>
                <a:gd name="f22" fmla="*/ f19 1 f16"/>
                <a:gd name="f23" fmla="*/ f20 f9 1"/>
                <a:gd name="f24" fmla="*/ f21 f9 1"/>
                <a:gd name="f25" fmla="*/ f21 f10 1"/>
                <a:gd name="f26" fmla="*/ f20 f10 1"/>
                <a:gd name="f27" fmla="*/ f22 f9 1"/>
                <a:gd name="f28" fmla="*/ f22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8">
                  <a:pos x="f27" y="f28"/>
                </a:cxn>
                <a:cxn ang="f18">
                  <a:pos x="f27" y="f28"/>
                </a:cxn>
                <a:cxn ang="f18">
                  <a:pos x="f27" y="f28"/>
                </a:cxn>
                <a:cxn ang="f18">
                  <a:pos x="f27" y="f28"/>
                </a:cxn>
                <a:cxn ang="f18">
                  <a:pos x="f27" y="f28"/>
                </a:cxn>
              </a:cxnLst>
              <a:rect l="f23" t="f26" r="f24" b="f25"/>
              <a:pathLst>
                <a:path w="56" h="56">
                  <a:moveTo>
                    <a:pt x="f6" y="f6"/>
                  </a:moveTo>
                  <a:lnTo>
                    <a:pt x="f6" y="f6"/>
                  </a:lnTo>
                  <a:lnTo>
                    <a:pt x="f6" y="f6"/>
                  </a:lnTo>
                  <a:lnTo>
                    <a:pt x="f6" y="f6"/>
                  </a:lnTo>
                  <a:cubicBezTo>
                    <a:pt x="f6" y="f6"/>
                    <a:pt x="f7" y="f7"/>
                    <a:pt x="f6" y="f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3" name="Freeform: Shape 337">
              <a:extLst>
                <a:ext uri="{FF2B5EF4-FFF2-40B4-BE49-F238E27FC236}">
                  <a16:creationId xmlns:a16="http://schemas.microsoft.com/office/drawing/2014/main" id="{697AB9CB-8361-89A9-EC89-6A50351779D5}"/>
                </a:ext>
              </a:extLst>
            </p:cNvPr>
            <p:cNvSpPr/>
            <p:nvPr/>
          </p:nvSpPr>
          <p:spPr>
            <a:xfrm>
              <a:off x="10458404" y="1384191"/>
              <a:ext cx="373514" cy="2601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3510"/>
                <a:gd name="f7" fmla="val 260150"/>
                <a:gd name="f8" fmla="val 1778"/>
                <a:gd name="f9" fmla="val 367416"/>
                <a:gd name="f10" fmla="val 4413"/>
                <a:gd name="f11" fmla="val 249871"/>
                <a:gd name="f12" fmla="val 2128"/>
                <a:gd name="f13" fmla="val 251395"/>
                <a:gd name="f14" fmla="val -5"/>
                <a:gd name="f15" fmla="val 252741"/>
                <a:gd name="f16" fmla="val -640"/>
                <a:gd name="f17" fmla="val 255559"/>
                <a:gd name="f18" fmla="val 706"/>
                <a:gd name="f19" fmla="val 257705"/>
                <a:gd name="f20" fmla="val 821"/>
                <a:gd name="f21" fmla="val 257896"/>
                <a:gd name="f22" fmla="val 960"/>
                <a:gd name="f23" fmla="val 258073"/>
                <a:gd name="f24" fmla="val 1112"/>
                <a:gd name="f25" fmla="val 258251"/>
                <a:gd name="f26" fmla="val 3055"/>
                <a:gd name="f27" fmla="val 260333"/>
                <a:gd name="f28" fmla="val 6179"/>
                <a:gd name="f29" fmla="val 260752"/>
                <a:gd name="f30" fmla="val 8604"/>
                <a:gd name="f31" fmla="val 259267"/>
                <a:gd name="f32" fmla="val 10762"/>
                <a:gd name="f33" fmla="val 257743"/>
                <a:gd name="f34" fmla="val 8126"/>
                <a:gd name="f35" fmla="+- 0 0 -90"/>
                <a:gd name="f36" fmla="*/ f3 1 373510"/>
                <a:gd name="f37" fmla="*/ f4 1 260150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373510"/>
                <a:gd name="f46" fmla="*/ f42 1 260150"/>
                <a:gd name="f47" fmla="*/ 373510 f43 1"/>
                <a:gd name="f48" fmla="*/ 1778 f42 1"/>
                <a:gd name="f49" fmla="*/ 367416 f43 1"/>
                <a:gd name="f50" fmla="*/ 0 f42 1"/>
                <a:gd name="f51" fmla="*/ 4413 f43 1"/>
                <a:gd name="f52" fmla="*/ 249871 f42 1"/>
                <a:gd name="f53" fmla="*/ 2128 f43 1"/>
                <a:gd name="f54" fmla="*/ 251395 f42 1"/>
                <a:gd name="f55" fmla="*/ 706 f43 1"/>
                <a:gd name="f56" fmla="*/ 257705 f42 1"/>
                <a:gd name="f57" fmla="*/ 1112 f43 1"/>
                <a:gd name="f58" fmla="*/ 258251 f42 1"/>
                <a:gd name="f59" fmla="*/ 8604 f43 1"/>
                <a:gd name="f60" fmla="*/ 259267 f42 1"/>
                <a:gd name="f61" fmla="*/ 10762 f43 1"/>
                <a:gd name="f62" fmla="*/ 257743 f42 1"/>
                <a:gd name="f63" fmla="*/ 8126 f42 1"/>
                <a:gd name="f64" fmla="+- f44 0 f1"/>
                <a:gd name="f65" fmla="*/ f47 1 373510"/>
                <a:gd name="f66" fmla="*/ f48 1 260150"/>
                <a:gd name="f67" fmla="*/ f49 1 373510"/>
                <a:gd name="f68" fmla="*/ f50 1 260150"/>
                <a:gd name="f69" fmla="*/ f51 1 373510"/>
                <a:gd name="f70" fmla="*/ f52 1 260150"/>
                <a:gd name="f71" fmla="*/ f53 1 373510"/>
                <a:gd name="f72" fmla="*/ f54 1 260150"/>
                <a:gd name="f73" fmla="*/ f55 1 373510"/>
                <a:gd name="f74" fmla="*/ f56 1 260150"/>
                <a:gd name="f75" fmla="*/ f57 1 373510"/>
                <a:gd name="f76" fmla="*/ f58 1 260150"/>
                <a:gd name="f77" fmla="*/ f59 1 373510"/>
                <a:gd name="f78" fmla="*/ f60 1 260150"/>
                <a:gd name="f79" fmla="*/ f61 1 373510"/>
                <a:gd name="f80" fmla="*/ f62 1 260150"/>
                <a:gd name="f81" fmla="*/ f63 1 260150"/>
                <a:gd name="f82" fmla="*/ f38 1 f45"/>
                <a:gd name="f83" fmla="*/ f39 1 f45"/>
                <a:gd name="f84" fmla="*/ f38 1 f46"/>
                <a:gd name="f85" fmla="*/ f40 1 f46"/>
                <a:gd name="f86" fmla="*/ f65 1 f45"/>
                <a:gd name="f87" fmla="*/ f66 1 f46"/>
                <a:gd name="f88" fmla="*/ f67 1 f45"/>
                <a:gd name="f89" fmla="*/ f68 1 f46"/>
                <a:gd name="f90" fmla="*/ f69 1 f45"/>
                <a:gd name="f91" fmla="*/ f70 1 f46"/>
                <a:gd name="f92" fmla="*/ f71 1 f45"/>
                <a:gd name="f93" fmla="*/ f72 1 f46"/>
                <a:gd name="f94" fmla="*/ f73 1 f45"/>
                <a:gd name="f95" fmla="*/ f74 1 f46"/>
                <a:gd name="f96" fmla="*/ f75 1 f45"/>
                <a:gd name="f97" fmla="*/ f76 1 f46"/>
                <a:gd name="f98" fmla="*/ f77 1 f45"/>
                <a:gd name="f99" fmla="*/ f78 1 f46"/>
                <a:gd name="f100" fmla="*/ f79 1 f45"/>
                <a:gd name="f101" fmla="*/ f80 1 f46"/>
                <a:gd name="f102" fmla="*/ f81 1 f46"/>
                <a:gd name="f103" fmla="*/ f82 f36 1"/>
                <a:gd name="f104" fmla="*/ f83 f36 1"/>
                <a:gd name="f105" fmla="*/ f85 f37 1"/>
                <a:gd name="f106" fmla="*/ f84 f37 1"/>
                <a:gd name="f107" fmla="*/ f86 f36 1"/>
                <a:gd name="f108" fmla="*/ f87 f37 1"/>
                <a:gd name="f109" fmla="*/ f88 f36 1"/>
                <a:gd name="f110" fmla="*/ f89 f37 1"/>
                <a:gd name="f111" fmla="*/ f90 f36 1"/>
                <a:gd name="f112" fmla="*/ f91 f37 1"/>
                <a:gd name="f113" fmla="*/ f92 f36 1"/>
                <a:gd name="f114" fmla="*/ f93 f37 1"/>
                <a:gd name="f115" fmla="*/ f94 f36 1"/>
                <a:gd name="f116" fmla="*/ f95 f37 1"/>
                <a:gd name="f117" fmla="*/ f96 f36 1"/>
                <a:gd name="f118" fmla="*/ f97 f37 1"/>
                <a:gd name="f119" fmla="*/ f98 f36 1"/>
                <a:gd name="f120" fmla="*/ f99 f37 1"/>
                <a:gd name="f121" fmla="*/ f100 f36 1"/>
                <a:gd name="f122" fmla="*/ f101 f37 1"/>
                <a:gd name="f123" fmla="*/ f102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4">
                  <a:pos x="f107" y="f108"/>
                </a:cxn>
                <a:cxn ang="f64">
                  <a:pos x="f109" y="f110"/>
                </a:cxn>
                <a:cxn ang="f64">
                  <a:pos x="f111" y="f112"/>
                </a:cxn>
                <a:cxn ang="f64">
                  <a:pos x="f113" y="f114"/>
                </a:cxn>
                <a:cxn ang="f64">
                  <a:pos x="f115" y="f116"/>
                </a:cxn>
                <a:cxn ang="f64">
                  <a:pos x="f117" y="f118"/>
                </a:cxn>
                <a:cxn ang="f64">
                  <a:pos x="f119" y="f120"/>
                </a:cxn>
                <a:cxn ang="f64">
                  <a:pos x="f119" y="f120"/>
                </a:cxn>
                <a:cxn ang="f64">
                  <a:pos x="f121" y="f122"/>
                </a:cxn>
                <a:cxn ang="f64">
                  <a:pos x="f107" y="f123"/>
                </a:cxn>
              </a:cxnLst>
              <a:rect l="f103" t="f106" r="f104" b="f105"/>
              <a:pathLst>
                <a:path w="373510" h="260150">
                  <a:moveTo>
                    <a:pt x="f6" y="f8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6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4" name="Freeform: Shape 338">
              <a:extLst>
                <a:ext uri="{FF2B5EF4-FFF2-40B4-BE49-F238E27FC236}">
                  <a16:creationId xmlns:a16="http://schemas.microsoft.com/office/drawing/2014/main" id="{AB488108-D822-EC7A-8A80-1C2B294E3000}"/>
                </a:ext>
              </a:extLst>
            </p:cNvPr>
            <p:cNvSpPr/>
            <p:nvPr/>
          </p:nvSpPr>
          <p:spPr>
            <a:xfrm>
              <a:off x="7809945" y="3109298"/>
              <a:ext cx="38980" cy="369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979"/>
                <a:gd name="f7" fmla="val 36947"/>
                <a:gd name="f8" fmla="val 28187"/>
                <a:gd name="f9" fmla="val 2158"/>
                <a:gd name="f10" fmla="val 23108"/>
                <a:gd name="f11" fmla="val 34154"/>
                <a:gd name="f12" fmla="val 64"/>
                <a:gd name="f13" fmla="val 34535"/>
                <a:gd name="f14" fmla="val 34916"/>
                <a:gd name="f15" fmla="val 35297"/>
                <a:gd name="f16" fmla="val 36059"/>
                <a:gd name="f17" fmla="val 4952"/>
                <a:gd name="f18" fmla="val 37900"/>
                <a:gd name="f19" fmla="val 5815"/>
                <a:gd name="f20" fmla="val 36555"/>
                <a:gd name="f21" fmla="val 6310"/>
                <a:gd name="f22" fmla="val 35170"/>
                <a:gd name="f23" fmla="val 6348"/>
                <a:gd name="f24" fmla="val 32479"/>
                <a:gd name="f25" fmla="val 7351"/>
                <a:gd name="f26" fmla="val 29482"/>
                <a:gd name="f27" fmla="val 5993"/>
                <a:gd name="f28" fmla="val 28466"/>
                <a:gd name="f29" fmla="val 3301"/>
                <a:gd name="f30" fmla="val 28339"/>
                <a:gd name="f31" fmla="val 2933"/>
                <a:gd name="f32" fmla="val 28238"/>
                <a:gd name="f33" fmla="val 2552"/>
                <a:gd name="f34" fmla="+- 0 0 -90"/>
                <a:gd name="f35" fmla="*/ f3 1 38979"/>
                <a:gd name="f36" fmla="*/ f4 1 36947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8979"/>
                <a:gd name="f45" fmla="*/ f41 1 36947"/>
                <a:gd name="f46" fmla="*/ 28187 f42 1"/>
                <a:gd name="f47" fmla="*/ 2158 f41 1"/>
                <a:gd name="f48" fmla="*/ 0 f41 1"/>
                <a:gd name="f49" fmla="*/ 0 f42 1"/>
                <a:gd name="f50" fmla="*/ 23108 f41 1"/>
                <a:gd name="f51" fmla="*/ 34154 f41 1"/>
                <a:gd name="f52" fmla="*/ 35297 f41 1"/>
                <a:gd name="f53" fmla="*/ 36059 f41 1"/>
                <a:gd name="f54" fmla="*/ 36947 f41 1"/>
                <a:gd name="f55" fmla="*/ 38979 f42 1"/>
                <a:gd name="f56" fmla="*/ 4952 f41 1"/>
                <a:gd name="f57" fmla="*/ 35170 f42 1"/>
                <a:gd name="f58" fmla="*/ 6348 f41 1"/>
                <a:gd name="f59" fmla="*/ 28466 f42 1"/>
                <a:gd name="f60" fmla="*/ 3301 f41 1"/>
                <a:gd name="f61" fmla="+- f43 0 f1"/>
                <a:gd name="f62" fmla="*/ f46 1 38979"/>
                <a:gd name="f63" fmla="*/ f47 1 36947"/>
                <a:gd name="f64" fmla="*/ f48 1 36947"/>
                <a:gd name="f65" fmla="*/ f49 1 38979"/>
                <a:gd name="f66" fmla="*/ f50 1 36947"/>
                <a:gd name="f67" fmla="*/ f51 1 36947"/>
                <a:gd name="f68" fmla="*/ f52 1 36947"/>
                <a:gd name="f69" fmla="*/ f53 1 36947"/>
                <a:gd name="f70" fmla="*/ f54 1 36947"/>
                <a:gd name="f71" fmla="*/ f55 1 38979"/>
                <a:gd name="f72" fmla="*/ f56 1 36947"/>
                <a:gd name="f73" fmla="*/ f57 1 38979"/>
                <a:gd name="f74" fmla="*/ f58 1 36947"/>
                <a:gd name="f75" fmla="*/ f59 1 38979"/>
                <a:gd name="f76" fmla="*/ f60 1 36947"/>
                <a:gd name="f77" fmla="*/ f37 1 f44"/>
                <a:gd name="f78" fmla="*/ f38 1 f44"/>
                <a:gd name="f79" fmla="*/ f37 1 f45"/>
                <a:gd name="f80" fmla="*/ f39 1 f45"/>
                <a:gd name="f81" fmla="*/ f62 1 f44"/>
                <a:gd name="f82" fmla="*/ f63 1 f45"/>
                <a:gd name="f83" fmla="*/ f64 1 f45"/>
                <a:gd name="f84" fmla="*/ f65 1 f44"/>
                <a:gd name="f85" fmla="*/ f66 1 f45"/>
                <a:gd name="f86" fmla="*/ f67 1 f45"/>
                <a:gd name="f87" fmla="*/ f68 1 f45"/>
                <a:gd name="f88" fmla="*/ f69 1 f45"/>
                <a:gd name="f89" fmla="*/ f70 1 f45"/>
                <a:gd name="f90" fmla="*/ f71 1 f44"/>
                <a:gd name="f91" fmla="*/ f72 1 f45"/>
                <a:gd name="f92" fmla="*/ f73 1 f44"/>
                <a:gd name="f93" fmla="*/ f74 1 f45"/>
                <a:gd name="f94" fmla="*/ f75 1 f44"/>
                <a:gd name="f95" fmla="*/ f76 1 f45"/>
                <a:gd name="f96" fmla="*/ f77 f35 1"/>
                <a:gd name="f97" fmla="*/ f78 f35 1"/>
                <a:gd name="f98" fmla="*/ f80 f36 1"/>
                <a:gd name="f99" fmla="*/ f79 f36 1"/>
                <a:gd name="f100" fmla="*/ f81 f35 1"/>
                <a:gd name="f101" fmla="*/ f82 f36 1"/>
                <a:gd name="f102" fmla="*/ f83 f36 1"/>
                <a:gd name="f103" fmla="*/ f84 f35 1"/>
                <a:gd name="f104" fmla="*/ f85 f36 1"/>
                <a:gd name="f105" fmla="*/ f86 f36 1"/>
                <a:gd name="f106" fmla="*/ f87 f36 1"/>
                <a:gd name="f107" fmla="*/ f88 f36 1"/>
                <a:gd name="f108" fmla="*/ f89 f36 1"/>
                <a:gd name="f109" fmla="*/ f90 f35 1"/>
                <a:gd name="f110" fmla="*/ f91 f36 1"/>
                <a:gd name="f111" fmla="*/ f92 f35 1"/>
                <a:gd name="f112" fmla="*/ f93 f36 1"/>
                <a:gd name="f113" fmla="*/ f94 f35 1"/>
                <a:gd name="f114" fmla="*/ f9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0" y="f101"/>
                </a:cxn>
                <a:cxn ang="f61">
                  <a:pos x="f100" y="f102"/>
                </a:cxn>
                <a:cxn ang="f61">
                  <a:pos x="f103" y="f104"/>
                </a:cxn>
                <a:cxn ang="f61">
                  <a:pos x="f103" y="f105"/>
                </a:cxn>
                <a:cxn ang="f61">
                  <a:pos x="f103" y="f105"/>
                </a:cxn>
                <a:cxn ang="f61">
                  <a:pos x="f103" y="f106"/>
                </a:cxn>
                <a:cxn ang="f61">
                  <a:pos x="f103" y="f107"/>
                </a:cxn>
                <a:cxn ang="f61">
                  <a:pos x="f103" y="f107"/>
                </a:cxn>
                <a:cxn ang="f61">
                  <a:pos x="f103" y="f108"/>
                </a:cxn>
                <a:cxn ang="f61">
                  <a:pos x="f103" y="f108"/>
                </a:cxn>
                <a:cxn ang="f61">
                  <a:pos x="f109" y="f110"/>
                </a:cxn>
                <a:cxn ang="f61">
                  <a:pos x="f109" y="f110"/>
                </a:cxn>
                <a:cxn ang="f61">
                  <a:pos x="f111" y="f112"/>
                </a:cxn>
                <a:cxn ang="f61">
                  <a:pos x="f113" y="f114"/>
                </a:cxn>
                <a:cxn ang="f61">
                  <a:pos x="f100" y="f101"/>
                </a:cxn>
              </a:cxnLst>
              <a:rect l="f96" t="f99" r="f97" b="f98"/>
              <a:pathLst>
                <a:path w="38979" h="36947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5" y="f11"/>
                  </a:lnTo>
                  <a:lnTo>
                    <a:pt x="f5" y="f11"/>
                  </a:lnTo>
                  <a:cubicBezTo>
                    <a:pt x="f12" y="f13"/>
                    <a:pt x="f12" y="f14"/>
                    <a:pt x="f5" y="f15"/>
                  </a:cubicBezTo>
                  <a:cubicBezTo>
                    <a:pt x="f5" y="f15"/>
                    <a:pt x="f5" y="f15"/>
                    <a:pt x="f5" y="f16"/>
                  </a:cubicBezTo>
                  <a:lnTo>
                    <a:pt x="f5" y="f16"/>
                  </a:lnTo>
                  <a:lnTo>
                    <a:pt x="f5" y="f7"/>
                  </a:lnTo>
                  <a:lnTo>
                    <a:pt x="f5" y="f7"/>
                  </a:lnTo>
                  <a:lnTo>
                    <a:pt x="f6" y="f17"/>
                  </a:lnTo>
                  <a:lnTo>
                    <a:pt x="f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5" name="Freeform: Shape 339">
              <a:extLst>
                <a:ext uri="{FF2B5EF4-FFF2-40B4-BE49-F238E27FC236}">
                  <a16:creationId xmlns:a16="http://schemas.microsoft.com/office/drawing/2014/main" id="{0FFB569E-3429-341A-A9C6-4725935B883D}"/>
                </a:ext>
              </a:extLst>
            </p:cNvPr>
            <p:cNvSpPr/>
            <p:nvPr/>
          </p:nvSpPr>
          <p:spPr>
            <a:xfrm>
              <a:off x="7799155" y="2938524"/>
              <a:ext cx="10789" cy="2046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204670"/>
                <a:gd name="f8" fmla="val 193879"/>
                <a:gd name="f9" fmla="val 9014"/>
                <a:gd name="f10" fmla="val 1524"/>
                <a:gd name="f11" fmla="val 8761"/>
                <a:gd name="f12" fmla="val 202766"/>
                <a:gd name="f13" fmla="val 1778"/>
                <a:gd name="f14" fmla="val 201243"/>
                <a:gd name="f15" fmla="val 3974"/>
                <a:gd name="f16" fmla="val 199364"/>
                <a:gd name="f17" fmla="val 7212"/>
                <a:gd name="f18" fmla="val 9396"/>
                <a:gd name="f19" fmla="val 10297"/>
                <a:gd name="f20" fmla="val 202157"/>
                <a:gd name="f21" fmla="val 10805"/>
                <a:gd name="f22" fmla="val 203388"/>
                <a:gd name="f23" fmla="val 204671"/>
                <a:gd name="f24" fmla="+- 0 0 -90"/>
                <a:gd name="f25" fmla="*/ f3 1 10792"/>
                <a:gd name="f26" fmla="*/ f4 1 204670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0792"/>
                <a:gd name="f35" fmla="*/ f31 1 204670"/>
                <a:gd name="f36" fmla="*/ 10792 f32 1"/>
                <a:gd name="f37" fmla="*/ 193879 f31 1"/>
                <a:gd name="f38" fmla="*/ 0 f31 1"/>
                <a:gd name="f39" fmla="*/ 9014 f32 1"/>
                <a:gd name="f40" fmla="*/ 1524 f31 1"/>
                <a:gd name="f41" fmla="*/ 0 f32 1"/>
                <a:gd name="f42" fmla="*/ 8761 f31 1"/>
                <a:gd name="f43" fmla="*/ 202766 f31 1"/>
                <a:gd name="f44" fmla="*/ 1778 f32 1"/>
                <a:gd name="f45" fmla="*/ 201243 f31 1"/>
                <a:gd name="f46" fmla="*/ 9396 f32 1"/>
                <a:gd name="f47" fmla="*/ 204671 f31 1"/>
                <a:gd name="f48" fmla="+- f33 0 f1"/>
                <a:gd name="f49" fmla="*/ f36 1 10792"/>
                <a:gd name="f50" fmla="*/ f37 1 204670"/>
                <a:gd name="f51" fmla="*/ f38 1 204670"/>
                <a:gd name="f52" fmla="*/ f39 1 10792"/>
                <a:gd name="f53" fmla="*/ f40 1 204670"/>
                <a:gd name="f54" fmla="*/ f41 1 10792"/>
                <a:gd name="f55" fmla="*/ f42 1 204670"/>
                <a:gd name="f56" fmla="*/ f43 1 204670"/>
                <a:gd name="f57" fmla="*/ f44 1 10792"/>
                <a:gd name="f58" fmla="*/ f45 1 204670"/>
                <a:gd name="f59" fmla="*/ f46 1 10792"/>
                <a:gd name="f60" fmla="*/ f47 1 204670"/>
                <a:gd name="f61" fmla="*/ f27 1 f34"/>
                <a:gd name="f62" fmla="*/ f28 1 f34"/>
                <a:gd name="f63" fmla="*/ f27 1 f35"/>
                <a:gd name="f64" fmla="*/ f29 1 f35"/>
                <a:gd name="f65" fmla="*/ f49 1 f34"/>
                <a:gd name="f66" fmla="*/ f50 1 f35"/>
                <a:gd name="f67" fmla="*/ f51 1 f35"/>
                <a:gd name="f68" fmla="*/ f52 1 f34"/>
                <a:gd name="f69" fmla="*/ f53 1 f35"/>
                <a:gd name="f70" fmla="*/ f54 1 f34"/>
                <a:gd name="f71" fmla="*/ f55 1 f35"/>
                <a:gd name="f72" fmla="*/ f56 1 f35"/>
                <a:gd name="f73" fmla="*/ f57 1 f34"/>
                <a:gd name="f74" fmla="*/ f58 1 f35"/>
                <a:gd name="f75" fmla="*/ f59 1 f34"/>
                <a:gd name="f76" fmla="*/ f60 1 f35"/>
                <a:gd name="f77" fmla="*/ f61 f25 1"/>
                <a:gd name="f78" fmla="*/ f62 f25 1"/>
                <a:gd name="f79" fmla="*/ f64 f26 1"/>
                <a:gd name="f80" fmla="*/ f63 f26 1"/>
                <a:gd name="f81" fmla="*/ f65 f25 1"/>
                <a:gd name="f82" fmla="*/ f66 f26 1"/>
                <a:gd name="f83" fmla="*/ f67 f26 1"/>
                <a:gd name="f84" fmla="*/ f68 f25 1"/>
                <a:gd name="f85" fmla="*/ f69 f26 1"/>
                <a:gd name="f86" fmla="*/ f70 f25 1"/>
                <a:gd name="f87" fmla="*/ f71 f26 1"/>
                <a:gd name="f88" fmla="*/ f72 f26 1"/>
                <a:gd name="f89" fmla="*/ f73 f25 1"/>
                <a:gd name="f90" fmla="*/ f74 f26 1"/>
                <a:gd name="f91" fmla="*/ f75 f25 1"/>
                <a:gd name="f92" fmla="*/ f76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81" y="f82"/>
                </a:cxn>
                <a:cxn ang="f48">
                  <a:pos x="f81" y="f83"/>
                </a:cxn>
                <a:cxn ang="f48">
                  <a:pos x="f84" y="f85"/>
                </a:cxn>
                <a:cxn ang="f48">
                  <a:pos x="f84" y="f85"/>
                </a:cxn>
                <a:cxn ang="f48">
                  <a:pos x="f86" y="f87"/>
                </a:cxn>
                <a:cxn ang="f48">
                  <a:pos x="f86" y="f88"/>
                </a:cxn>
                <a:cxn ang="f48">
                  <a:pos x="f89" y="f90"/>
                </a:cxn>
                <a:cxn ang="f48">
                  <a:pos x="f91" y="f90"/>
                </a:cxn>
                <a:cxn ang="f48">
                  <a:pos x="f81" y="f92"/>
                </a:cxn>
                <a:cxn ang="f48">
                  <a:pos x="f81" y="f92"/>
                </a:cxn>
              </a:cxnLst>
              <a:rect l="f77" t="f80" r="f78" b="f79"/>
              <a:pathLst>
                <a:path w="10792" h="204670">
                  <a:moveTo>
                    <a:pt x="f6" y="f8"/>
                  </a:moveTo>
                  <a:lnTo>
                    <a:pt x="f6" y="f5"/>
                  </a:lnTo>
                  <a:lnTo>
                    <a:pt x="f9" y="f10"/>
                  </a:lnTo>
                  <a:lnTo>
                    <a:pt x="f9" y="f10"/>
                  </a:lnTo>
                  <a:lnTo>
                    <a:pt x="f5" y="f11"/>
                  </a:lnTo>
                  <a:lnTo>
                    <a:pt x="f5" y="f12"/>
                  </a:lnTo>
                  <a:lnTo>
                    <a:pt x="f13" y="f14"/>
                  </a:lnTo>
                  <a:cubicBezTo>
                    <a:pt x="f15" y="f16"/>
                    <a:pt x="f17" y="f16"/>
                    <a:pt x="f18" y="f14"/>
                  </a:cubicBezTo>
                  <a:cubicBezTo>
                    <a:pt x="f19" y="f20"/>
                    <a:pt x="f21" y="f22"/>
                    <a:pt x="f6" y="f23"/>
                  </a:cubicBezTo>
                  <a:lnTo>
                    <a:pt x="f6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6" name="Freeform: Shape 340">
              <a:extLst>
                <a:ext uri="{FF2B5EF4-FFF2-40B4-BE49-F238E27FC236}">
                  <a16:creationId xmlns:a16="http://schemas.microsoft.com/office/drawing/2014/main" id="{729BA4F3-A6EA-5570-88A2-978EA78C4085}"/>
                </a:ext>
              </a:extLst>
            </p:cNvPr>
            <p:cNvSpPr/>
            <p:nvPr/>
          </p:nvSpPr>
          <p:spPr>
            <a:xfrm>
              <a:off x="7257629" y="276787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7" name="Freeform: Shape 341">
              <a:extLst>
                <a:ext uri="{FF2B5EF4-FFF2-40B4-BE49-F238E27FC236}">
                  <a16:creationId xmlns:a16="http://schemas.microsoft.com/office/drawing/2014/main" id="{34752327-D618-A976-485B-EB1508D716CB}"/>
                </a:ext>
              </a:extLst>
            </p:cNvPr>
            <p:cNvSpPr/>
            <p:nvPr/>
          </p:nvSpPr>
          <p:spPr>
            <a:xfrm>
              <a:off x="7260683" y="2767120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8" name="Freeform: Shape 342">
              <a:extLst>
                <a:ext uri="{FF2B5EF4-FFF2-40B4-BE49-F238E27FC236}">
                  <a16:creationId xmlns:a16="http://schemas.microsoft.com/office/drawing/2014/main" id="{83050E0C-6B8E-4E8B-6BF1-17FF4ABE820F}"/>
                </a:ext>
              </a:extLst>
            </p:cNvPr>
            <p:cNvSpPr/>
            <p:nvPr/>
          </p:nvSpPr>
          <p:spPr>
            <a:xfrm>
              <a:off x="7258644" y="276787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39" name="Freeform: Shape 343">
              <a:extLst>
                <a:ext uri="{FF2B5EF4-FFF2-40B4-BE49-F238E27FC236}">
                  <a16:creationId xmlns:a16="http://schemas.microsoft.com/office/drawing/2014/main" id="{B6297293-A4E3-D260-E2E9-E49EB5DB8C5A}"/>
                </a:ext>
              </a:extLst>
            </p:cNvPr>
            <p:cNvSpPr/>
            <p:nvPr/>
          </p:nvSpPr>
          <p:spPr>
            <a:xfrm>
              <a:off x="7262713" y="2777526"/>
              <a:ext cx="540629" cy="1607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0631"/>
                <a:gd name="f7" fmla="val 160740"/>
                <a:gd name="f8" fmla="val 538219"/>
                <a:gd name="f9" fmla="val 155154"/>
                <a:gd name="f10" fmla="val 153249"/>
                <a:gd name="f11" fmla="val 135729"/>
                <a:gd name="f12" fmla="val 30853"/>
                <a:gd name="f13" fmla="val 254"/>
                <a:gd name="f14" fmla="val 531362"/>
                <a:gd name="f15" fmla="+- 0 0 -90"/>
                <a:gd name="f16" fmla="*/ f3 1 540631"/>
                <a:gd name="f17" fmla="*/ f4 1 160740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540631"/>
                <a:gd name="f26" fmla="*/ f22 1 160740"/>
                <a:gd name="f27" fmla="*/ 538219 f23 1"/>
                <a:gd name="f28" fmla="*/ 155154 f22 1"/>
                <a:gd name="f29" fmla="*/ 540631 f23 1"/>
                <a:gd name="f30" fmla="*/ 153249 f22 1"/>
                <a:gd name="f31" fmla="*/ 135729 f23 1"/>
                <a:gd name="f32" fmla="*/ 30853 f22 1"/>
                <a:gd name="f33" fmla="*/ 254 f23 1"/>
                <a:gd name="f34" fmla="*/ 0 f22 1"/>
                <a:gd name="f35" fmla="*/ 0 f23 1"/>
                <a:gd name="f36" fmla="*/ 254 f22 1"/>
                <a:gd name="f37" fmla="*/ 531362 f23 1"/>
                <a:gd name="f38" fmla="*/ 160740 f22 1"/>
                <a:gd name="f39" fmla="+- f24 0 f1"/>
                <a:gd name="f40" fmla="*/ f27 1 540631"/>
                <a:gd name="f41" fmla="*/ f28 1 160740"/>
                <a:gd name="f42" fmla="*/ f29 1 540631"/>
                <a:gd name="f43" fmla="*/ f30 1 160740"/>
                <a:gd name="f44" fmla="*/ f31 1 540631"/>
                <a:gd name="f45" fmla="*/ f32 1 160740"/>
                <a:gd name="f46" fmla="*/ f33 1 540631"/>
                <a:gd name="f47" fmla="*/ f34 1 160740"/>
                <a:gd name="f48" fmla="*/ f35 1 540631"/>
                <a:gd name="f49" fmla="*/ f36 1 160740"/>
                <a:gd name="f50" fmla="*/ f37 1 540631"/>
                <a:gd name="f51" fmla="*/ f38 1 160740"/>
                <a:gd name="f52" fmla="*/ f18 1 f25"/>
                <a:gd name="f53" fmla="*/ f19 1 f25"/>
                <a:gd name="f54" fmla="*/ f18 1 f26"/>
                <a:gd name="f55" fmla="*/ f20 1 f26"/>
                <a:gd name="f56" fmla="*/ f40 1 f25"/>
                <a:gd name="f57" fmla="*/ f41 1 f26"/>
                <a:gd name="f58" fmla="*/ f42 1 f25"/>
                <a:gd name="f59" fmla="*/ f43 1 f26"/>
                <a:gd name="f60" fmla="*/ f44 1 f25"/>
                <a:gd name="f61" fmla="*/ f45 1 f26"/>
                <a:gd name="f62" fmla="*/ f46 1 f25"/>
                <a:gd name="f63" fmla="*/ f47 1 f26"/>
                <a:gd name="f64" fmla="*/ f48 1 f25"/>
                <a:gd name="f65" fmla="*/ f49 1 f26"/>
                <a:gd name="f66" fmla="*/ f50 1 f25"/>
                <a:gd name="f67" fmla="*/ f51 1 f26"/>
                <a:gd name="f68" fmla="*/ f52 f16 1"/>
                <a:gd name="f69" fmla="*/ f53 f16 1"/>
                <a:gd name="f70" fmla="*/ f55 f17 1"/>
                <a:gd name="f71" fmla="*/ f54 f17 1"/>
                <a:gd name="f72" fmla="*/ f56 f16 1"/>
                <a:gd name="f73" fmla="*/ f57 f17 1"/>
                <a:gd name="f74" fmla="*/ f58 f16 1"/>
                <a:gd name="f75" fmla="*/ f59 f17 1"/>
                <a:gd name="f76" fmla="*/ f60 f16 1"/>
                <a:gd name="f77" fmla="*/ f61 f17 1"/>
                <a:gd name="f78" fmla="*/ f62 f16 1"/>
                <a:gd name="f79" fmla="*/ f63 f17 1"/>
                <a:gd name="f80" fmla="*/ f64 f16 1"/>
                <a:gd name="f81" fmla="*/ f65 f17 1"/>
                <a:gd name="f82" fmla="*/ f66 f16 1"/>
                <a:gd name="f83" fmla="*/ f67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72" y="f73"/>
                </a:cxn>
                <a:cxn ang="f39">
                  <a:pos x="f72" y="f73"/>
                </a:cxn>
                <a:cxn ang="f39">
                  <a:pos x="f74" y="f75"/>
                </a:cxn>
                <a:cxn ang="f39">
                  <a:pos x="f76" y="f77"/>
                </a:cxn>
                <a:cxn ang="f39">
                  <a:pos x="f78" y="f79"/>
                </a:cxn>
                <a:cxn ang="f39">
                  <a:pos x="f80" y="f81"/>
                </a:cxn>
                <a:cxn ang="f39">
                  <a:pos x="f82" y="f83"/>
                </a:cxn>
                <a:cxn ang="f39">
                  <a:pos x="f72" y="f73"/>
                </a:cxn>
              </a:cxnLst>
              <a:rect l="f68" t="f71" r="f69" b="f70"/>
              <a:pathLst>
                <a:path w="540631" h="160740">
                  <a:moveTo>
                    <a:pt x="f8" y="f9"/>
                  </a:moveTo>
                  <a:lnTo>
                    <a:pt x="f8" y="f9"/>
                  </a:lnTo>
                  <a:lnTo>
                    <a:pt x="f6" y="f10"/>
                  </a:lnTo>
                  <a:lnTo>
                    <a:pt x="f11" y="f12"/>
                  </a:lnTo>
                  <a:lnTo>
                    <a:pt x="f13" y="f5"/>
                  </a:lnTo>
                  <a:lnTo>
                    <a:pt x="f5" y="f13"/>
                  </a:lnTo>
                  <a:lnTo>
                    <a:pt x="f14" y="f7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0" name="Freeform: Shape 344">
              <a:extLst>
                <a:ext uri="{FF2B5EF4-FFF2-40B4-BE49-F238E27FC236}">
                  <a16:creationId xmlns:a16="http://schemas.microsoft.com/office/drawing/2014/main" id="{9147B5D0-FF9B-550D-E394-20E1F90DE157}"/>
                </a:ext>
              </a:extLst>
            </p:cNvPr>
            <p:cNvSpPr/>
            <p:nvPr/>
          </p:nvSpPr>
          <p:spPr>
            <a:xfrm>
              <a:off x="7848286" y="290246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1" name="Freeform: Shape 345">
              <a:extLst>
                <a:ext uri="{FF2B5EF4-FFF2-40B4-BE49-F238E27FC236}">
                  <a16:creationId xmlns:a16="http://schemas.microsoft.com/office/drawing/2014/main" id="{170A81D3-2335-0BD0-11B7-27D140C0BD85}"/>
                </a:ext>
              </a:extLst>
            </p:cNvPr>
            <p:cNvSpPr/>
            <p:nvPr/>
          </p:nvSpPr>
          <p:spPr>
            <a:xfrm>
              <a:off x="7848798" y="2903604"/>
              <a:ext cx="4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761"/>
                <a:gd name="f8" fmla="val 762"/>
                <a:gd name="f9" fmla="val 64"/>
                <a:gd name="f10" fmla="val 508"/>
                <a:gd name="f11" fmla="val 254"/>
                <a:gd name="f12" fmla="+- 0 0 -90"/>
                <a:gd name="f13" fmla="*/ f3 1 47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761"/>
                <a:gd name="f24" fmla="*/ 0 f20 1"/>
                <a:gd name="f25" fmla="*/ 762 f19 1"/>
                <a:gd name="f26" fmla="*/ 0 f19 1"/>
                <a:gd name="f27" fmla="+- f21 0 f1"/>
                <a:gd name="f28" fmla="*/ f24 1 47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</a:cxnLst>
              <a:rect l="f38" t="f41" r="f39" b="f40"/>
              <a:pathLst>
                <a:path w="47" h="761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2" name="Freeform: Shape 346">
              <a:extLst>
                <a:ext uri="{FF2B5EF4-FFF2-40B4-BE49-F238E27FC236}">
                  <a16:creationId xmlns:a16="http://schemas.microsoft.com/office/drawing/2014/main" id="{C585D8D9-4A1A-D626-89EE-9A1479C0277C}"/>
                </a:ext>
              </a:extLst>
            </p:cNvPr>
            <p:cNvSpPr/>
            <p:nvPr/>
          </p:nvSpPr>
          <p:spPr>
            <a:xfrm>
              <a:off x="7845872" y="2901071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3" name="Freeform: Shape 347">
              <a:extLst>
                <a:ext uri="{FF2B5EF4-FFF2-40B4-BE49-F238E27FC236}">
                  <a16:creationId xmlns:a16="http://schemas.microsoft.com/office/drawing/2014/main" id="{0B787C69-3142-33A0-9897-63CA784AD3A5}"/>
                </a:ext>
              </a:extLst>
            </p:cNvPr>
            <p:cNvSpPr/>
            <p:nvPr/>
          </p:nvSpPr>
          <p:spPr>
            <a:xfrm>
              <a:off x="7257629" y="2767833"/>
              <a:ext cx="886" cy="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47"/>
                <a:gd name="f8" fmla="val 889"/>
                <a:gd name="f9" fmla="val 48"/>
                <a:gd name="f10" fmla="val 597"/>
                <a:gd name="f11" fmla="val -16"/>
                <a:gd name="f12" fmla="val 292"/>
                <a:gd name="f13" fmla="val -3"/>
                <a:gd name="f14" fmla="+- 0 0 -90"/>
                <a:gd name="f15" fmla="*/ f3 1 888"/>
                <a:gd name="f16" fmla="*/ f4 1 47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88"/>
                <a:gd name="f25" fmla="*/ f21 1 47"/>
                <a:gd name="f26" fmla="*/ 889 f22 1"/>
                <a:gd name="f27" fmla="*/ 48 f21 1"/>
                <a:gd name="f28" fmla="*/ 0 f22 1"/>
                <a:gd name="f29" fmla="+- f23 0 f1"/>
                <a:gd name="f30" fmla="*/ f26 1 888"/>
                <a:gd name="f31" fmla="*/ f27 1 47"/>
                <a:gd name="f32" fmla="*/ f28 1 888"/>
                <a:gd name="f33" fmla="*/ f17 1 f24"/>
                <a:gd name="f34" fmla="*/ f18 1 f24"/>
                <a:gd name="f35" fmla="*/ f17 1 f25"/>
                <a:gd name="f36" fmla="*/ f19 1 f25"/>
                <a:gd name="f37" fmla="*/ f30 1 f24"/>
                <a:gd name="f38" fmla="*/ f31 1 f25"/>
                <a:gd name="f39" fmla="*/ f32 1 f24"/>
                <a:gd name="f40" fmla="*/ f33 f15 1"/>
                <a:gd name="f41" fmla="*/ f34 f15 1"/>
                <a:gd name="f42" fmla="*/ f36 f16 1"/>
                <a:gd name="f43" fmla="*/ f35 f16 1"/>
                <a:gd name="f44" fmla="*/ f37 f15 1"/>
                <a:gd name="f45" fmla="*/ f38 f16 1"/>
                <a:gd name="f46" fmla="*/ f39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4" y="f45"/>
                </a:cxn>
                <a:cxn ang="f29">
                  <a:pos x="f44" y="f45"/>
                </a:cxn>
                <a:cxn ang="f29">
                  <a:pos x="f46" y="f45"/>
                </a:cxn>
                <a:cxn ang="f29">
                  <a:pos x="f46" y="f45"/>
                </a:cxn>
                <a:cxn ang="f29">
                  <a:pos x="f44" y="f45"/>
                </a:cxn>
              </a:cxnLst>
              <a:rect l="f40" t="f43" r="f41" b="f42"/>
              <a:pathLst>
                <a:path w="888" h="4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1"/>
                    <a:pt x="f5" y="f9"/>
                  </a:cubicBezTo>
                  <a:lnTo>
                    <a:pt x="f5" y="f9"/>
                  </a:lnTo>
                  <a:cubicBezTo>
                    <a:pt x="f12" y="f13"/>
                    <a:pt x="f10" y="f1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4" name="Freeform: Shape 348">
              <a:extLst>
                <a:ext uri="{FF2B5EF4-FFF2-40B4-BE49-F238E27FC236}">
                  <a16:creationId xmlns:a16="http://schemas.microsoft.com/office/drawing/2014/main" id="{E72E4698-FEA5-3306-3F58-F0E25EA0FCAD}"/>
                </a:ext>
              </a:extLst>
            </p:cNvPr>
            <p:cNvSpPr/>
            <p:nvPr/>
          </p:nvSpPr>
          <p:spPr>
            <a:xfrm>
              <a:off x="7259412" y="2767879"/>
              <a:ext cx="1143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12696"/>
                <a:gd name="f8" fmla="val 1016"/>
                <a:gd name="f9" fmla="+- 0 0 -90"/>
                <a:gd name="f10" fmla="*/ f3 1 1143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143"/>
                <a:gd name="f20" fmla="*/ f16 1 12696"/>
                <a:gd name="f21" fmla="*/ 1016 f17 1"/>
                <a:gd name="f22" fmla="*/ 0 f16 1"/>
                <a:gd name="f23" fmla="*/ 0 f17 1"/>
                <a:gd name="f24" fmla="*/ 1143 f17 1"/>
                <a:gd name="f25" fmla="+- f18 0 f1"/>
                <a:gd name="f26" fmla="*/ f21 1 1143"/>
                <a:gd name="f27" fmla="*/ f22 1 12696"/>
                <a:gd name="f28" fmla="*/ f23 1 1143"/>
                <a:gd name="f29" fmla="*/ f24 1 1143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19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4" y="f43"/>
                </a:cxn>
                <a:cxn ang="f25">
                  <a:pos x="f45" y="f43"/>
                </a:cxn>
              </a:cxnLst>
              <a:rect l="f38" t="f41" r="f39" b="f40"/>
              <a:pathLst>
                <a:path w="1143" h="12696">
                  <a:moveTo>
                    <a:pt x="f8" y="f5"/>
                  </a:move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5" name="Freeform: Shape 349">
              <a:extLst>
                <a:ext uri="{FF2B5EF4-FFF2-40B4-BE49-F238E27FC236}">
                  <a16:creationId xmlns:a16="http://schemas.microsoft.com/office/drawing/2014/main" id="{16108FAB-24F8-BB83-D84E-54092640AA4A}"/>
                </a:ext>
              </a:extLst>
            </p:cNvPr>
            <p:cNvSpPr/>
            <p:nvPr/>
          </p:nvSpPr>
          <p:spPr>
            <a:xfrm>
              <a:off x="7261826" y="2767879"/>
              <a:ext cx="583039" cy="1396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83037"/>
                <a:gd name="f7" fmla="val 139663"/>
                <a:gd name="f8" fmla="val 3301"/>
                <a:gd name="f9" fmla="val 7364"/>
                <a:gd name="f10" fmla="val 1143"/>
                <a:gd name="f11" fmla="val 9649"/>
                <a:gd name="f12" fmla="val 136618"/>
                <a:gd name="f13" fmla="val 40503"/>
                <a:gd name="f14" fmla="val 570468"/>
                <a:gd name="f15" fmla="val 139664"/>
                <a:gd name="f16" fmla="val 578086"/>
                <a:gd name="f17" fmla="val 133442"/>
                <a:gd name="f18" fmla="val 578849"/>
                <a:gd name="f19" fmla="val 579737"/>
                <a:gd name="f20" fmla="val 580880"/>
                <a:gd name="f21" fmla="val 581769"/>
                <a:gd name="f22" fmla="val 583038"/>
                <a:gd name="f23" fmla="val 762"/>
                <a:gd name="f24" fmla="val 1104"/>
                <a:gd name="f25" fmla="val 51"/>
                <a:gd name="f26" fmla="val 2171"/>
                <a:gd name="f27" fmla="val 457"/>
                <a:gd name="f28" fmla="val 3047"/>
                <a:gd name="f29" fmla="val 4812"/>
                <a:gd name="f30" fmla="val 2806"/>
                <a:gd name="f31" fmla="val 4926"/>
                <a:gd name="f32" fmla="val 5574"/>
                <a:gd name="f33" fmla="+- 0 0 -90"/>
                <a:gd name="f34" fmla="*/ f3 1 583037"/>
                <a:gd name="f35" fmla="*/ f4 1 13966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583037"/>
                <a:gd name="f44" fmla="*/ f40 1 139663"/>
                <a:gd name="f45" fmla="*/ 3301 f41 1"/>
                <a:gd name="f46" fmla="*/ 7364 f40 1"/>
                <a:gd name="f47" fmla="*/ 1143 f41 1"/>
                <a:gd name="f48" fmla="*/ 9649 f40 1"/>
                <a:gd name="f49" fmla="*/ 136618 f41 1"/>
                <a:gd name="f50" fmla="*/ 40503 f40 1"/>
                <a:gd name="f51" fmla="*/ 570468 f41 1"/>
                <a:gd name="f52" fmla="*/ 139664 f40 1"/>
                <a:gd name="f53" fmla="*/ 578086 f41 1"/>
                <a:gd name="f54" fmla="*/ 133442 f40 1"/>
                <a:gd name="f55" fmla="*/ 578849 f41 1"/>
                <a:gd name="f56" fmla="*/ 579737 f41 1"/>
                <a:gd name="f57" fmla="*/ 580880 f41 1"/>
                <a:gd name="f58" fmla="*/ 581769 f41 1"/>
                <a:gd name="f59" fmla="*/ 583038 f41 1"/>
                <a:gd name="f60" fmla="*/ 762 f41 1"/>
                <a:gd name="f61" fmla="*/ 0 f40 1"/>
                <a:gd name="f62" fmla="*/ 0 f41 1"/>
                <a:gd name="f63" fmla="*/ 3047 f41 1"/>
                <a:gd name="f64" fmla="*/ 1143 f40 1"/>
                <a:gd name="f65" fmla="+- f42 0 f1"/>
                <a:gd name="f66" fmla="*/ f45 1 583037"/>
                <a:gd name="f67" fmla="*/ f46 1 139663"/>
                <a:gd name="f68" fmla="*/ f47 1 583037"/>
                <a:gd name="f69" fmla="*/ f48 1 139663"/>
                <a:gd name="f70" fmla="*/ f49 1 583037"/>
                <a:gd name="f71" fmla="*/ f50 1 139663"/>
                <a:gd name="f72" fmla="*/ f51 1 583037"/>
                <a:gd name="f73" fmla="*/ f52 1 139663"/>
                <a:gd name="f74" fmla="*/ f53 1 583037"/>
                <a:gd name="f75" fmla="*/ f54 1 139663"/>
                <a:gd name="f76" fmla="*/ f55 1 583037"/>
                <a:gd name="f77" fmla="*/ f56 1 583037"/>
                <a:gd name="f78" fmla="*/ f57 1 583037"/>
                <a:gd name="f79" fmla="*/ f58 1 583037"/>
                <a:gd name="f80" fmla="*/ f59 1 583037"/>
                <a:gd name="f81" fmla="*/ f60 1 583037"/>
                <a:gd name="f82" fmla="*/ f61 1 139663"/>
                <a:gd name="f83" fmla="*/ f62 1 583037"/>
                <a:gd name="f84" fmla="*/ f63 1 583037"/>
                <a:gd name="f85" fmla="*/ f64 1 139663"/>
                <a:gd name="f86" fmla="*/ f36 1 f43"/>
                <a:gd name="f87" fmla="*/ f37 1 f43"/>
                <a:gd name="f88" fmla="*/ f36 1 f44"/>
                <a:gd name="f89" fmla="*/ f38 1 f44"/>
                <a:gd name="f90" fmla="*/ f66 1 f43"/>
                <a:gd name="f91" fmla="*/ f67 1 f44"/>
                <a:gd name="f92" fmla="*/ f68 1 f43"/>
                <a:gd name="f93" fmla="*/ f69 1 f44"/>
                <a:gd name="f94" fmla="*/ f70 1 f43"/>
                <a:gd name="f95" fmla="*/ f71 1 f44"/>
                <a:gd name="f96" fmla="*/ f72 1 f43"/>
                <a:gd name="f97" fmla="*/ f73 1 f44"/>
                <a:gd name="f98" fmla="*/ f74 1 f43"/>
                <a:gd name="f99" fmla="*/ f75 1 f44"/>
                <a:gd name="f100" fmla="*/ f76 1 f43"/>
                <a:gd name="f101" fmla="*/ f77 1 f43"/>
                <a:gd name="f102" fmla="*/ f78 1 f43"/>
                <a:gd name="f103" fmla="*/ f79 1 f43"/>
                <a:gd name="f104" fmla="*/ f80 1 f43"/>
                <a:gd name="f105" fmla="*/ f81 1 f43"/>
                <a:gd name="f106" fmla="*/ f82 1 f44"/>
                <a:gd name="f107" fmla="*/ f83 1 f43"/>
                <a:gd name="f108" fmla="*/ f84 1 f43"/>
                <a:gd name="f109" fmla="*/ f85 1 f44"/>
                <a:gd name="f110" fmla="*/ f86 f34 1"/>
                <a:gd name="f111" fmla="*/ f87 f34 1"/>
                <a:gd name="f112" fmla="*/ f89 f35 1"/>
                <a:gd name="f113" fmla="*/ f88 f35 1"/>
                <a:gd name="f114" fmla="*/ f90 f34 1"/>
                <a:gd name="f115" fmla="*/ f91 f35 1"/>
                <a:gd name="f116" fmla="*/ f92 f34 1"/>
                <a:gd name="f117" fmla="*/ f93 f35 1"/>
                <a:gd name="f118" fmla="*/ f94 f34 1"/>
                <a:gd name="f119" fmla="*/ f95 f35 1"/>
                <a:gd name="f120" fmla="*/ f96 f34 1"/>
                <a:gd name="f121" fmla="*/ f97 f35 1"/>
                <a:gd name="f122" fmla="*/ f98 f34 1"/>
                <a:gd name="f123" fmla="*/ f99 f35 1"/>
                <a:gd name="f124" fmla="*/ f100 f34 1"/>
                <a:gd name="f125" fmla="*/ f101 f34 1"/>
                <a:gd name="f126" fmla="*/ f102 f34 1"/>
                <a:gd name="f127" fmla="*/ f103 f34 1"/>
                <a:gd name="f128" fmla="*/ f104 f34 1"/>
                <a:gd name="f129" fmla="*/ f105 f34 1"/>
                <a:gd name="f130" fmla="*/ f106 f35 1"/>
                <a:gd name="f131" fmla="*/ f107 f34 1"/>
                <a:gd name="f132" fmla="*/ f108 f34 1"/>
                <a:gd name="f133" fmla="*/ f109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4" y="f123"/>
                </a:cxn>
                <a:cxn ang="f65">
                  <a:pos x="f125" y="f123"/>
                </a:cxn>
                <a:cxn ang="f65">
                  <a:pos x="f126" y="f123"/>
                </a:cxn>
                <a:cxn ang="f65">
                  <a:pos x="f127" y="f123"/>
                </a:cxn>
                <a:cxn ang="f65">
                  <a:pos x="f128" y="f123"/>
                </a:cxn>
                <a:cxn ang="f65">
                  <a:pos x="f128" y="f123"/>
                </a:cxn>
                <a:cxn ang="f65">
                  <a:pos x="f128" y="f123"/>
                </a:cxn>
                <a:cxn ang="f65">
                  <a:pos x="f129" y="f130"/>
                </a:cxn>
                <a:cxn ang="f65">
                  <a:pos x="f131" y="f130"/>
                </a:cxn>
                <a:cxn ang="f65">
                  <a:pos x="f132" y="f133"/>
                </a:cxn>
                <a:cxn ang="f65">
                  <a:pos x="f114" y="f115"/>
                </a:cxn>
              </a:cxnLst>
              <a:rect l="f110" t="f113" r="f111" b="f112"/>
              <a:pathLst>
                <a:path w="583037" h="139663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lnTo>
                    <a:pt x="f18" y="f17"/>
                  </a:lnTo>
                  <a:lnTo>
                    <a:pt x="f19" y="f17"/>
                  </a:lnTo>
                  <a:lnTo>
                    <a:pt x="f20" y="f17"/>
                  </a:lnTo>
                  <a:lnTo>
                    <a:pt x="f21" y="f17"/>
                  </a:lnTo>
                  <a:lnTo>
                    <a:pt x="f22" y="f17"/>
                  </a:lnTo>
                  <a:lnTo>
                    <a:pt x="f22" y="f17"/>
                  </a:lnTo>
                  <a:lnTo>
                    <a:pt x="f22" y="f17"/>
                  </a:lnTo>
                  <a:lnTo>
                    <a:pt x="f23" y="f5"/>
                  </a:lnTo>
                  <a:lnTo>
                    <a:pt x="f5" y="f5"/>
                  </a:lnTo>
                  <a:cubicBezTo>
                    <a:pt x="f24" y="f25"/>
                    <a:pt x="f26" y="f27"/>
                    <a:pt x="f28" y="f10"/>
                  </a:cubicBez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6" name="Freeform: Shape 350">
              <a:extLst>
                <a:ext uri="{FF2B5EF4-FFF2-40B4-BE49-F238E27FC236}">
                  <a16:creationId xmlns:a16="http://schemas.microsoft.com/office/drawing/2014/main" id="{91BEEA4F-E97B-A534-5D3A-6230A68060C1}"/>
                </a:ext>
              </a:extLst>
            </p:cNvPr>
            <p:cNvSpPr/>
            <p:nvPr/>
          </p:nvSpPr>
          <p:spPr>
            <a:xfrm>
              <a:off x="7843467" y="2899800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7" name="Freeform: Shape 351">
              <a:extLst>
                <a:ext uri="{FF2B5EF4-FFF2-40B4-BE49-F238E27FC236}">
                  <a16:creationId xmlns:a16="http://schemas.microsoft.com/office/drawing/2014/main" id="{8207CAAD-E0CE-CCA4-3D5B-A83B0B65C34D}"/>
                </a:ext>
              </a:extLst>
            </p:cNvPr>
            <p:cNvSpPr/>
            <p:nvPr/>
          </p:nvSpPr>
          <p:spPr>
            <a:xfrm>
              <a:off x="7844857" y="2900303"/>
              <a:ext cx="886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12696"/>
                <a:gd name="f8" fmla="val 889"/>
                <a:gd name="f9" fmla="+- 0 0 -90"/>
                <a:gd name="f10" fmla="*/ f3 1 888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88"/>
                <a:gd name="f20" fmla="*/ f16 1 12696"/>
                <a:gd name="f21" fmla="*/ 889 f17 1"/>
                <a:gd name="f22" fmla="*/ 0 f16 1"/>
                <a:gd name="f23" fmla="*/ 0 f17 1"/>
                <a:gd name="f24" fmla="+- f18 0 f1"/>
                <a:gd name="f25" fmla="*/ f21 1 888"/>
                <a:gd name="f26" fmla="*/ f22 1 12696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888" h="12696">
                  <a:moveTo>
                    <a:pt x="f8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8" name="Freeform: Shape 352">
              <a:extLst>
                <a:ext uri="{FF2B5EF4-FFF2-40B4-BE49-F238E27FC236}">
                  <a16:creationId xmlns:a16="http://schemas.microsoft.com/office/drawing/2014/main" id="{236F2E51-EDCC-9B0B-A297-43F43D6F1E29}"/>
                </a:ext>
              </a:extLst>
            </p:cNvPr>
            <p:cNvSpPr/>
            <p:nvPr/>
          </p:nvSpPr>
          <p:spPr>
            <a:xfrm>
              <a:off x="7837624" y="2903988"/>
              <a:ext cx="10030" cy="2124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30"/>
                <a:gd name="f7" fmla="val 212417"/>
                <a:gd name="f8" fmla="val 9015"/>
                <a:gd name="f9" fmla="val 4444"/>
                <a:gd name="f10" fmla="val 11681"/>
                <a:gd name="f11" fmla="val 207464"/>
                <a:gd name="f12" fmla="val 140"/>
                <a:gd name="f13" fmla="val 210296"/>
                <a:gd name="f14" fmla="val 2502"/>
                <a:gd name="f15" fmla="val 212492"/>
                <a:gd name="f16" fmla="val 5333"/>
                <a:gd name="f17" fmla="val 212416"/>
                <a:gd name="f18" fmla="val 6717"/>
                <a:gd name="f19" fmla="val 212378"/>
                <a:gd name="f20" fmla="val 8063"/>
                <a:gd name="f21" fmla="val 211883"/>
                <a:gd name="f22" fmla="val 9142"/>
                <a:gd name="f23" fmla="val 211019"/>
                <a:gd name="f24" fmla="val 9777"/>
                <a:gd name="f25" fmla="val 210131"/>
                <a:gd name="f26" fmla="val 209496"/>
                <a:gd name="f27" fmla="val 208734"/>
                <a:gd name="f28" fmla="val 9840"/>
                <a:gd name="f29" fmla="val 208353"/>
                <a:gd name="f30" fmla="val 207972"/>
                <a:gd name="f31" fmla="val 207591"/>
                <a:gd name="f32" fmla="val 10298"/>
                <a:gd name="f33" fmla="val 1511"/>
                <a:gd name="f34" fmla="val 10005"/>
                <a:gd name="f35" fmla="val 3187"/>
                <a:gd name="f36" fmla="+- 0 0 -90"/>
                <a:gd name="f37" fmla="*/ f3 1 10030"/>
                <a:gd name="f38" fmla="*/ f4 1 212417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0030"/>
                <a:gd name="f47" fmla="*/ f43 1 212417"/>
                <a:gd name="f48" fmla="*/ 9015 f44 1"/>
                <a:gd name="f49" fmla="*/ 4444 f43 1"/>
                <a:gd name="f50" fmla="*/ 0 f44 1"/>
                <a:gd name="f51" fmla="*/ 11681 f43 1"/>
                <a:gd name="f52" fmla="*/ 207464 f43 1"/>
                <a:gd name="f53" fmla="*/ 5333 f44 1"/>
                <a:gd name="f54" fmla="*/ 212416 f43 1"/>
                <a:gd name="f55" fmla="*/ 9142 f44 1"/>
                <a:gd name="f56" fmla="*/ 211019 f43 1"/>
                <a:gd name="f57" fmla="*/ 9777 f44 1"/>
                <a:gd name="f58" fmla="*/ 210131 f43 1"/>
                <a:gd name="f59" fmla="*/ 209496 f43 1"/>
                <a:gd name="f60" fmla="*/ 208734 f43 1"/>
                <a:gd name="f61" fmla="*/ 207591 f43 1"/>
                <a:gd name="f62" fmla="*/ 0 f43 1"/>
                <a:gd name="f63" fmla="+- f45 0 f1"/>
                <a:gd name="f64" fmla="*/ f48 1 10030"/>
                <a:gd name="f65" fmla="*/ f49 1 212417"/>
                <a:gd name="f66" fmla="*/ f50 1 10030"/>
                <a:gd name="f67" fmla="*/ f51 1 212417"/>
                <a:gd name="f68" fmla="*/ f52 1 212417"/>
                <a:gd name="f69" fmla="*/ f53 1 10030"/>
                <a:gd name="f70" fmla="*/ f54 1 212417"/>
                <a:gd name="f71" fmla="*/ f55 1 10030"/>
                <a:gd name="f72" fmla="*/ f56 1 212417"/>
                <a:gd name="f73" fmla="*/ f57 1 10030"/>
                <a:gd name="f74" fmla="*/ f58 1 212417"/>
                <a:gd name="f75" fmla="*/ f59 1 212417"/>
                <a:gd name="f76" fmla="*/ f60 1 212417"/>
                <a:gd name="f77" fmla="*/ f61 1 212417"/>
                <a:gd name="f78" fmla="*/ f62 1 212417"/>
                <a:gd name="f79" fmla="*/ f39 1 f46"/>
                <a:gd name="f80" fmla="*/ f40 1 f46"/>
                <a:gd name="f81" fmla="*/ f39 1 f47"/>
                <a:gd name="f82" fmla="*/ f41 1 f47"/>
                <a:gd name="f83" fmla="*/ f64 1 f46"/>
                <a:gd name="f84" fmla="*/ f65 1 f47"/>
                <a:gd name="f85" fmla="*/ f66 1 f46"/>
                <a:gd name="f86" fmla="*/ f67 1 f47"/>
                <a:gd name="f87" fmla="*/ f68 1 f47"/>
                <a:gd name="f88" fmla="*/ f69 1 f46"/>
                <a:gd name="f89" fmla="*/ f70 1 f47"/>
                <a:gd name="f90" fmla="*/ f71 1 f46"/>
                <a:gd name="f91" fmla="*/ f72 1 f47"/>
                <a:gd name="f92" fmla="*/ f73 1 f46"/>
                <a:gd name="f93" fmla="*/ f74 1 f47"/>
                <a:gd name="f94" fmla="*/ f75 1 f47"/>
                <a:gd name="f95" fmla="*/ f76 1 f47"/>
                <a:gd name="f96" fmla="*/ f77 1 f47"/>
                <a:gd name="f97" fmla="*/ f78 1 f47"/>
                <a:gd name="f98" fmla="*/ f79 f37 1"/>
                <a:gd name="f99" fmla="*/ f80 f37 1"/>
                <a:gd name="f100" fmla="*/ f82 f38 1"/>
                <a:gd name="f101" fmla="*/ f81 f38 1"/>
                <a:gd name="f102" fmla="*/ f83 f37 1"/>
                <a:gd name="f103" fmla="*/ f84 f38 1"/>
                <a:gd name="f104" fmla="*/ f85 f37 1"/>
                <a:gd name="f105" fmla="*/ f86 f38 1"/>
                <a:gd name="f106" fmla="*/ f87 f38 1"/>
                <a:gd name="f107" fmla="*/ f88 f37 1"/>
                <a:gd name="f108" fmla="*/ f89 f38 1"/>
                <a:gd name="f109" fmla="*/ f90 f37 1"/>
                <a:gd name="f110" fmla="*/ f91 f38 1"/>
                <a:gd name="f111" fmla="*/ f92 f37 1"/>
                <a:gd name="f112" fmla="*/ f93 f38 1"/>
                <a:gd name="f113" fmla="*/ f94 f38 1"/>
                <a:gd name="f114" fmla="*/ f95 f38 1"/>
                <a:gd name="f115" fmla="*/ f96 f38 1"/>
                <a:gd name="f116" fmla="*/ f97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2" y="f103"/>
                </a:cxn>
                <a:cxn ang="f63">
                  <a:pos x="f104" y="f105"/>
                </a:cxn>
                <a:cxn ang="f63">
                  <a:pos x="f104" y="f106"/>
                </a:cxn>
                <a:cxn ang="f63">
                  <a:pos x="f107" y="f108"/>
                </a:cxn>
                <a:cxn ang="f63">
                  <a:pos x="f109" y="f110"/>
                </a:cxn>
                <a:cxn ang="f63">
                  <a:pos x="f111" y="f112"/>
                </a:cxn>
                <a:cxn ang="f63">
                  <a:pos x="f111" y="f113"/>
                </a:cxn>
                <a:cxn ang="f63">
                  <a:pos x="f111" y="f114"/>
                </a:cxn>
                <a:cxn ang="f63">
                  <a:pos x="f111" y="f115"/>
                </a:cxn>
                <a:cxn ang="f63">
                  <a:pos x="f111" y="f115"/>
                </a:cxn>
                <a:cxn ang="f63">
                  <a:pos x="f111" y="f116"/>
                </a:cxn>
                <a:cxn ang="f63">
                  <a:pos x="f102" y="f103"/>
                </a:cxn>
              </a:cxnLst>
              <a:rect l="f98" t="f101" r="f99" b="f100"/>
              <a:pathLst>
                <a:path w="10030" h="212417">
                  <a:moveTo>
                    <a:pt x="f8" y="f9"/>
                  </a:moveTo>
                  <a:lnTo>
                    <a:pt x="f5" y="f10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4" y="f26"/>
                  </a:lnTo>
                  <a:lnTo>
                    <a:pt x="f24" y="f27"/>
                  </a:lnTo>
                  <a:cubicBezTo>
                    <a:pt x="f28" y="f29"/>
                    <a:pt x="f28" y="f30"/>
                    <a:pt x="f24" y="f31"/>
                  </a:cubicBezTo>
                  <a:lnTo>
                    <a:pt x="f24" y="f31"/>
                  </a:lnTo>
                  <a:lnTo>
                    <a:pt x="f24" y="f5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49" name="Freeform: Shape 353">
              <a:extLst>
                <a:ext uri="{FF2B5EF4-FFF2-40B4-BE49-F238E27FC236}">
                  <a16:creationId xmlns:a16="http://schemas.microsoft.com/office/drawing/2014/main" id="{D803EA96-D22A-A6A0-8A31-115E4F7CA94B}"/>
                </a:ext>
              </a:extLst>
            </p:cNvPr>
            <p:cNvSpPr/>
            <p:nvPr/>
          </p:nvSpPr>
          <p:spPr>
            <a:xfrm>
              <a:off x="7848542" y="290297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0" name="Freeform: Shape 354">
              <a:extLst>
                <a:ext uri="{FF2B5EF4-FFF2-40B4-BE49-F238E27FC236}">
                  <a16:creationId xmlns:a16="http://schemas.microsoft.com/office/drawing/2014/main" id="{5BE6D690-A05B-6477-C070-3623DECCF26E}"/>
                </a:ext>
              </a:extLst>
            </p:cNvPr>
            <p:cNvSpPr/>
            <p:nvPr/>
          </p:nvSpPr>
          <p:spPr>
            <a:xfrm>
              <a:off x="7847399" y="290131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1" name="Freeform: Shape 355">
              <a:extLst>
                <a:ext uri="{FF2B5EF4-FFF2-40B4-BE49-F238E27FC236}">
                  <a16:creationId xmlns:a16="http://schemas.microsoft.com/office/drawing/2014/main" id="{D876DCE5-A8BF-AA80-B7CC-3A3BB9CFB7F4}"/>
                </a:ext>
              </a:extLst>
            </p:cNvPr>
            <p:cNvSpPr/>
            <p:nvPr/>
          </p:nvSpPr>
          <p:spPr>
            <a:xfrm>
              <a:off x="7800929" y="2899800"/>
              <a:ext cx="48316" cy="3859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317"/>
                <a:gd name="f7" fmla="val 38597"/>
                <a:gd name="f8" fmla="val 42661"/>
                <a:gd name="f9" fmla="val 41772"/>
                <a:gd name="f10" fmla="val 40629"/>
                <a:gd name="f11" fmla="val 39741"/>
                <a:gd name="f12" fmla="val 38979"/>
                <a:gd name="f13" fmla="val 31361"/>
                <a:gd name="f14" fmla="val 6221"/>
                <a:gd name="f15" fmla="val 2285"/>
                <a:gd name="f16" fmla="val 29710"/>
                <a:gd name="f17" fmla="val 31615"/>
                <a:gd name="f18" fmla="val 2196"/>
                <a:gd name="f19" fmla="val 29736"/>
                <a:gd name="f20" fmla="val 5434"/>
                <a:gd name="f21" fmla="val 7618"/>
                <a:gd name="f22" fmla="val 9547"/>
                <a:gd name="f23" fmla="val 33354"/>
                <a:gd name="f24" fmla="val 9700"/>
                <a:gd name="f25" fmla="val 36325"/>
                <a:gd name="f26" fmla="val 7960"/>
                <a:gd name="f27" fmla="val 38255"/>
                <a:gd name="f28" fmla="val 7859"/>
                <a:gd name="f29" fmla="val 38369"/>
                <a:gd name="f30" fmla="val 7745"/>
                <a:gd name="f31" fmla="val 38484"/>
                <a:gd name="f32" fmla="val 38598"/>
                <a:gd name="f33" fmla="val 9396"/>
                <a:gd name="f34" fmla="val 37074"/>
                <a:gd name="f35" fmla="val 37582"/>
                <a:gd name="f36" fmla="val 14220"/>
                <a:gd name="f37" fmla="val 46597"/>
                <a:gd name="f38" fmla="val 6983"/>
                <a:gd name="f39" fmla="val 47904"/>
                <a:gd name="f40" fmla="val 5904"/>
                <a:gd name="f41" fmla="val 48540"/>
                <a:gd name="f42" fmla="val 4215"/>
                <a:gd name="f43" fmla="val 48248"/>
                <a:gd name="f44" fmla="val 2539"/>
                <a:gd name="f45" fmla="val 1904"/>
                <a:gd name="f46" fmla="val 48311"/>
                <a:gd name="f47" fmla="val 1612"/>
                <a:gd name="f48" fmla="val 1308"/>
                <a:gd name="f49" fmla="val 1016"/>
                <a:gd name="f50" fmla="val 47232"/>
                <a:gd name="f51" fmla="val 46343"/>
                <a:gd name="f52" fmla="+- 0 0 -90"/>
                <a:gd name="f53" fmla="*/ f3 1 48317"/>
                <a:gd name="f54" fmla="*/ f4 1 38597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48317"/>
                <a:gd name="f63" fmla="*/ f59 1 38597"/>
                <a:gd name="f64" fmla="*/ 42661 f60 1"/>
                <a:gd name="f65" fmla="*/ 0 f59 1"/>
                <a:gd name="f66" fmla="*/ 41772 f60 1"/>
                <a:gd name="f67" fmla="*/ 40629 f60 1"/>
                <a:gd name="f68" fmla="*/ 39741 f60 1"/>
                <a:gd name="f69" fmla="*/ 38979 f60 1"/>
                <a:gd name="f70" fmla="*/ 31361 f60 1"/>
                <a:gd name="f71" fmla="*/ 6221 f59 1"/>
                <a:gd name="f72" fmla="*/ 2285 f60 1"/>
                <a:gd name="f73" fmla="*/ 29710 f59 1"/>
                <a:gd name="f74" fmla="*/ 0 f60 1"/>
                <a:gd name="f75" fmla="*/ 31615 f59 1"/>
                <a:gd name="f76" fmla="*/ 7618 f60 1"/>
                <a:gd name="f77" fmla="*/ 7960 f60 1"/>
                <a:gd name="f78" fmla="*/ 38255 f59 1"/>
                <a:gd name="f79" fmla="*/ 38598 f59 1"/>
                <a:gd name="f80" fmla="*/ 9396 f60 1"/>
                <a:gd name="f81" fmla="*/ 37074 f59 1"/>
                <a:gd name="f82" fmla="*/ 37582 f60 1"/>
                <a:gd name="f83" fmla="*/ 14220 f59 1"/>
                <a:gd name="f84" fmla="*/ 46597 f60 1"/>
                <a:gd name="f85" fmla="*/ 6983 f59 1"/>
                <a:gd name="f86" fmla="*/ 48248 f60 1"/>
                <a:gd name="f87" fmla="*/ 2539 f59 1"/>
                <a:gd name="f88" fmla="*/ 1904 f59 1"/>
                <a:gd name="f89" fmla="*/ 1016 f59 1"/>
                <a:gd name="f90" fmla="*/ 47232 f60 1"/>
                <a:gd name="f91" fmla="*/ 46343 f60 1"/>
                <a:gd name="f92" fmla="+- f61 0 f1"/>
                <a:gd name="f93" fmla="*/ f64 1 48317"/>
                <a:gd name="f94" fmla="*/ f65 1 38597"/>
                <a:gd name="f95" fmla="*/ f66 1 48317"/>
                <a:gd name="f96" fmla="*/ f67 1 48317"/>
                <a:gd name="f97" fmla="*/ f68 1 48317"/>
                <a:gd name="f98" fmla="*/ f69 1 48317"/>
                <a:gd name="f99" fmla="*/ f70 1 48317"/>
                <a:gd name="f100" fmla="*/ f71 1 38597"/>
                <a:gd name="f101" fmla="*/ f72 1 48317"/>
                <a:gd name="f102" fmla="*/ f73 1 38597"/>
                <a:gd name="f103" fmla="*/ f74 1 48317"/>
                <a:gd name="f104" fmla="*/ f75 1 38597"/>
                <a:gd name="f105" fmla="*/ f76 1 48317"/>
                <a:gd name="f106" fmla="*/ f77 1 48317"/>
                <a:gd name="f107" fmla="*/ f78 1 38597"/>
                <a:gd name="f108" fmla="*/ f79 1 38597"/>
                <a:gd name="f109" fmla="*/ f80 1 48317"/>
                <a:gd name="f110" fmla="*/ f81 1 38597"/>
                <a:gd name="f111" fmla="*/ f82 1 48317"/>
                <a:gd name="f112" fmla="*/ f83 1 38597"/>
                <a:gd name="f113" fmla="*/ f84 1 48317"/>
                <a:gd name="f114" fmla="*/ f85 1 38597"/>
                <a:gd name="f115" fmla="*/ f86 1 48317"/>
                <a:gd name="f116" fmla="*/ f87 1 38597"/>
                <a:gd name="f117" fmla="*/ f88 1 38597"/>
                <a:gd name="f118" fmla="*/ f89 1 38597"/>
                <a:gd name="f119" fmla="*/ f90 1 48317"/>
                <a:gd name="f120" fmla="*/ f91 1 48317"/>
                <a:gd name="f121" fmla="*/ f55 1 f62"/>
                <a:gd name="f122" fmla="*/ f56 1 f62"/>
                <a:gd name="f123" fmla="*/ f55 1 f63"/>
                <a:gd name="f124" fmla="*/ f57 1 f63"/>
                <a:gd name="f125" fmla="*/ f93 1 f62"/>
                <a:gd name="f126" fmla="*/ f94 1 f63"/>
                <a:gd name="f127" fmla="*/ f95 1 f62"/>
                <a:gd name="f128" fmla="*/ f96 1 f62"/>
                <a:gd name="f129" fmla="*/ f97 1 f62"/>
                <a:gd name="f130" fmla="*/ f98 1 f62"/>
                <a:gd name="f131" fmla="*/ f99 1 f62"/>
                <a:gd name="f132" fmla="*/ f100 1 f63"/>
                <a:gd name="f133" fmla="*/ f101 1 f62"/>
                <a:gd name="f134" fmla="*/ f102 1 f63"/>
                <a:gd name="f135" fmla="*/ f103 1 f62"/>
                <a:gd name="f136" fmla="*/ f104 1 f63"/>
                <a:gd name="f137" fmla="*/ f105 1 f62"/>
                <a:gd name="f138" fmla="*/ f106 1 f62"/>
                <a:gd name="f139" fmla="*/ f107 1 f63"/>
                <a:gd name="f140" fmla="*/ f108 1 f63"/>
                <a:gd name="f141" fmla="*/ f109 1 f62"/>
                <a:gd name="f142" fmla="*/ f110 1 f63"/>
                <a:gd name="f143" fmla="*/ f111 1 f62"/>
                <a:gd name="f144" fmla="*/ f112 1 f63"/>
                <a:gd name="f145" fmla="*/ f113 1 f62"/>
                <a:gd name="f146" fmla="*/ f114 1 f63"/>
                <a:gd name="f147" fmla="*/ f115 1 f62"/>
                <a:gd name="f148" fmla="*/ f116 1 f63"/>
                <a:gd name="f149" fmla="*/ f117 1 f63"/>
                <a:gd name="f150" fmla="*/ f118 1 f63"/>
                <a:gd name="f151" fmla="*/ f119 1 f62"/>
                <a:gd name="f152" fmla="*/ f120 1 f62"/>
                <a:gd name="f153" fmla="*/ f121 f53 1"/>
                <a:gd name="f154" fmla="*/ f122 f53 1"/>
                <a:gd name="f155" fmla="*/ f124 f54 1"/>
                <a:gd name="f156" fmla="*/ f123 f54 1"/>
                <a:gd name="f157" fmla="*/ f125 f53 1"/>
                <a:gd name="f158" fmla="*/ f126 f54 1"/>
                <a:gd name="f159" fmla="*/ f127 f53 1"/>
                <a:gd name="f160" fmla="*/ f128 f53 1"/>
                <a:gd name="f161" fmla="*/ f129 f53 1"/>
                <a:gd name="f162" fmla="*/ f130 f53 1"/>
                <a:gd name="f163" fmla="*/ f131 f53 1"/>
                <a:gd name="f164" fmla="*/ f132 f54 1"/>
                <a:gd name="f165" fmla="*/ f133 f53 1"/>
                <a:gd name="f166" fmla="*/ f134 f54 1"/>
                <a:gd name="f167" fmla="*/ f135 f53 1"/>
                <a:gd name="f168" fmla="*/ f136 f54 1"/>
                <a:gd name="f169" fmla="*/ f137 f53 1"/>
                <a:gd name="f170" fmla="*/ f138 f53 1"/>
                <a:gd name="f171" fmla="*/ f139 f54 1"/>
                <a:gd name="f172" fmla="*/ f140 f54 1"/>
                <a:gd name="f173" fmla="*/ f141 f53 1"/>
                <a:gd name="f174" fmla="*/ f142 f54 1"/>
                <a:gd name="f175" fmla="*/ f143 f53 1"/>
                <a:gd name="f176" fmla="*/ f144 f54 1"/>
                <a:gd name="f177" fmla="*/ f145 f53 1"/>
                <a:gd name="f178" fmla="*/ f146 f54 1"/>
                <a:gd name="f179" fmla="*/ f147 f53 1"/>
                <a:gd name="f180" fmla="*/ f148 f54 1"/>
                <a:gd name="f181" fmla="*/ f149 f54 1"/>
                <a:gd name="f182" fmla="*/ f150 f54 1"/>
                <a:gd name="f183" fmla="*/ f151 f53 1"/>
                <a:gd name="f184" fmla="*/ f152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57" y="f158"/>
                </a:cxn>
                <a:cxn ang="f92">
                  <a:pos x="f159" y="f158"/>
                </a:cxn>
                <a:cxn ang="f92">
                  <a:pos x="f160" y="f158"/>
                </a:cxn>
                <a:cxn ang="f92">
                  <a:pos x="f161" y="f158"/>
                </a:cxn>
                <a:cxn ang="f92">
                  <a:pos x="f162" y="f158"/>
                </a:cxn>
                <a:cxn ang="f92">
                  <a:pos x="f163" y="f164"/>
                </a:cxn>
                <a:cxn ang="f92">
                  <a:pos x="f165" y="f166"/>
                </a:cxn>
                <a:cxn ang="f92">
                  <a:pos x="f167" y="f168"/>
                </a:cxn>
                <a:cxn ang="f92">
                  <a:pos x="f167" y="f168"/>
                </a:cxn>
                <a:cxn ang="f92">
                  <a:pos x="f169" y="f168"/>
                </a:cxn>
                <a:cxn ang="f92">
                  <a:pos x="f170" y="f171"/>
                </a:cxn>
                <a:cxn ang="f92">
                  <a:pos x="f169" y="f172"/>
                </a:cxn>
                <a:cxn ang="f92">
                  <a:pos x="f169" y="f172"/>
                </a:cxn>
                <a:cxn ang="f92">
                  <a:pos x="f173" y="f174"/>
                </a:cxn>
                <a:cxn ang="f92">
                  <a:pos x="f175" y="f176"/>
                </a:cxn>
                <a:cxn ang="f92">
                  <a:pos x="f177" y="f178"/>
                </a:cxn>
                <a:cxn ang="f92">
                  <a:pos x="f179" y="f180"/>
                </a:cxn>
                <a:cxn ang="f92">
                  <a:pos x="f179" y="f180"/>
                </a:cxn>
                <a:cxn ang="f92">
                  <a:pos x="f179" y="f181"/>
                </a:cxn>
                <a:cxn ang="f92">
                  <a:pos x="f179" y="f182"/>
                </a:cxn>
                <a:cxn ang="f92">
                  <a:pos x="f179" y="f182"/>
                </a:cxn>
                <a:cxn ang="f92">
                  <a:pos x="f179" y="f182"/>
                </a:cxn>
                <a:cxn ang="f92">
                  <a:pos x="f179" y="f182"/>
                </a:cxn>
                <a:cxn ang="f92">
                  <a:pos x="f183" y="f182"/>
                </a:cxn>
                <a:cxn ang="f92">
                  <a:pos x="f183" y="f182"/>
                </a:cxn>
                <a:cxn ang="f92">
                  <a:pos x="f183" y="f182"/>
                </a:cxn>
                <a:cxn ang="f92">
                  <a:pos x="f184" y="f182"/>
                </a:cxn>
              </a:cxnLst>
              <a:rect l="f153" t="f156" r="f154" b="f155"/>
              <a:pathLst>
                <a:path w="48317" h="38597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5" y="f17"/>
                  </a:lnTo>
                  <a:lnTo>
                    <a:pt x="f5" y="f17"/>
                  </a:lnTo>
                  <a:cubicBezTo>
                    <a:pt x="f18" y="f19"/>
                    <a:pt x="f20" y="f19"/>
                    <a:pt x="f21" y="f17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21" y="f32"/>
                  </a:cubicBezTo>
                  <a:lnTo>
                    <a:pt x="f2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lnTo>
                    <a:pt x="f43" y="f44"/>
                  </a:lnTo>
                  <a:cubicBezTo>
                    <a:pt x="f43" y="f44"/>
                    <a:pt x="f43" y="f44"/>
                    <a:pt x="f43" y="f45"/>
                  </a:cubicBezTo>
                  <a:cubicBezTo>
                    <a:pt x="f46" y="f47"/>
                    <a:pt x="f46" y="f48"/>
                    <a:pt x="f43" y="f49"/>
                  </a:cubicBezTo>
                  <a:lnTo>
                    <a:pt x="f43" y="f49"/>
                  </a:lnTo>
                  <a:lnTo>
                    <a:pt x="f43" y="f49"/>
                  </a:lnTo>
                  <a:lnTo>
                    <a:pt x="f43" y="f49"/>
                  </a:lnTo>
                  <a:lnTo>
                    <a:pt x="f50" y="f49"/>
                  </a:lnTo>
                  <a:lnTo>
                    <a:pt x="f50" y="f49"/>
                  </a:lnTo>
                  <a:lnTo>
                    <a:pt x="f50" y="f49"/>
                  </a:lnTo>
                  <a:lnTo>
                    <a:pt x="f51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2" name="Freeform: Shape 356">
              <a:extLst>
                <a:ext uri="{FF2B5EF4-FFF2-40B4-BE49-F238E27FC236}">
                  <a16:creationId xmlns:a16="http://schemas.microsoft.com/office/drawing/2014/main" id="{B034519F-CCC0-3957-A4F6-F8C40A1A5A53}"/>
                </a:ext>
              </a:extLst>
            </p:cNvPr>
            <p:cNvSpPr/>
            <p:nvPr/>
          </p:nvSpPr>
          <p:spPr>
            <a:xfrm>
              <a:off x="5174461" y="699333"/>
              <a:ext cx="243394" cy="203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3397"/>
                <a:gd name="f7" fmla="val 203147"/>
                <a:gd name="f8" fmla="val 234383"/>
                <a:gd name="f9" fmla="val 2285"/>
                <a:gd name="f10" fmla="val 190451"/>
                <a:gd name="f11" fmla="val 243398"/>
                <a:gd name="f12" fmla="val 5333"/>
                <a:gd name="f13" fmla="val 242344"/>
                <a:gd name="f14" fmla="val 6148"/>
                <a:gd name="f15" fmla="val 241049"/>
                <a:gd name="f16" fmla="val 6593"/>
                <a:gd name="f17" fmla="val 239716"/>
                <a:gd name="f18" fmla="val 6602"/>
                <a:gd name="f19" fmla="val 237113"/>
                <a:gd name="f20" fmla="val 6704"/>
                <a:gd name="f21" fmla="val 234828"/>
                <a:gd name="f22" fmla="val 4858"/>
                <a:gd name="f23" fmla="+- 0 0 -90"/>
                <a:gd name="f24" fmla="*/ f3 1 243397"/>
                <a:gd name="f25" fmla="*/ f4 1 203147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43397"/>
                <a:gd name="f34" fmla="*/ f30 1 203147"/>
                <a:gd name="f35" fmla="*/ 234383 f31 1"/>
                <a:gd name="f36" fmla="*/ 2285 f30 1"/>
                <a:gd name="f37" fmla="*/ 0 f30 1"/>
                <a:gd name="f38" fmla="*/ 0 f31 1"/>
                <a:gd name="f39" fmla="*/ 190451 f30 1"/>
                <a:gd name="f40" fmla="*/ 203147 f30 1"/>
                <a:gd name="f41" fmla="*/ 243398 f31 1"/>
                <a:gd name="f42" fmla="*/ 5333 f30 1"/>
                <a:gd name="f43" fmla="*/ 239716 f31 1"/>
                <a:gd name="f44" fmla="*/ 6602 f30 1"/>
                <a:gd name="f45" fmla="+- f32 0 f1"/>
                <a:gd name="f46" fmla="*/ f35 1 243397"/>
                <a:gd name="f47" fmla="*/ f36 1 203147"/>
                <a:gd name="f48" fmla="*/ f37 1 203147"/>
                <a:gd name="f49" fmla="*/ f38 1 243397"/>
                <a:gd name="f50" fmla="*/ f39 1 203147"/>
                <a:gd name="f51" fmla="*/ f40 1 203147"/>
                <a:gd name="f52" fmla="*/ f41 1 243397"/>
                <a:gd name="f53" fmla="*/ f42 1 203147"/>
                <a:gd name="f54" fmla="*/ f43 1 243397"/>
                <a:gd name="f55" fmla="*/ f44 1 203147"/>
                <a:gd name="f56" fmla="*/ f26 1 f33"/>
                <a:gd name="f57" fmla="*/ f27 1 f33"/>
                <a:gd name="f58" fmla="*/ f26 1 f34"/>
                <a:gd name="f59" fmla="*/ f28 1 f34"/>
                <a:gd name="f60" fmla="*/ f46 1 f33"/>
                <a:gd name="f61" fmla="*/ f47 1 f34"/>
                <a:gd name="f62" fmla="*/ f48 1 f34"/>
                <a:gd name="f63" fmla="*/ f49 1 f33"/>
                <a:gd name="f64" fmla="*/ f50 1 f34"/>
                <a:gd name="f65" fmla="*/ f51 1 f34"/>
                <a:gd name="f66" fmla="*/ f52 1 f33"/>
                <a:gd name="f67" fmla="*/ f53 1 f34"/>
                <a:gd name="f68" fmla="*/ f54 1 f33"/>
                <a:gd name="f69" fmla="*/ f55 1 f34"/>
                <a:gd name="f70" fmla="*/ f56 f24 1"/>
                <a:gd name="f71" fmla="*/ f57 f24 1"/>
                <a:gd name="f72" fmla="*/ f59 f25 1"/>
                <a:gd name="f73" fmla="*/ f58 f25 1"/>
                <a:gd name="f74" fmla="*/ f60 f24 1"/>
                <a:gd name="f75" fmla="*/ f61 f25 1"/>
                <a:gd name="f76" fmla="*/ f62 f25 1"/>
                <a:gd name="f77" fmla="*/ f63 f24 1"/>
                <a:gd name="f78" fmla="*/ f64 f25 1"/>
                <a:gd name="f79" fmla="*/ f65 f25 1"/>
                <a:gd name="f80" fmla="*/ f66 f24 1"/>
                <a:gd name="f81" fmla="*/ f67 f25 1"/>
                <a:gd name="f82" fmla="*/ f68 f24 1"/>
                <a:gd name="f83" fmla="*/ f6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4" y="f75"/>
                </a:cxn>
                <a:cxn ang="f45">
                  <a:pos x="f74" y="f76"/>
                </a:cxn>
                <a:cxn ang="f45">
                  <a:pos x="f77" y="f78"/>
                </a:cxn>
                <a:cxn ang="f45">
                  <a:pos x="f77" y="f79"/>
                </a:cxn>
                <a:cxn ang="f45">
                  <a:pos x="f80" y="f81"/>
                </a:cxn>
                <a:cxn ang="f45">
                  <a:pos x="f80" y="f81"/>
                </a:cxn>
                <a:cxn ang="f45">
                  <a:pos x="f82" y="f83"/>
                </a:cxn>
                <a:cxn ang="f45">
                  <a:pos x="f74" y="f75"/>
                </a:cxn>
              </a:cxnLst>
              <a:rect l="f70" t="f73" r="f71" b="f72"/>
              <a:pathLst>
                <a:path w="243397" h="203147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5" y="f7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3" name="Freeform: Shape 357">
              <a:extLst>
                <a:ext uri="{FF2B5EF4-FFF2-40B4-BE49-F238E27FC236}">
                  <a16:creationId xmlns:a16="http://schemas.microsoft.com/office/drawing/2014/main" id="{81969AA2-F7B4-C84F-04CC-B536B728CA42}"/>
                </a:ext>
              </a:extLst>
            </p:cNvPr>
            <p:cNvSpPr/>
            <p:nvPr/>
          </p:nvSpPr>
          <p:spPr>
            <a:xfrm>
              <a:off x="4880527" y="1132036"/>
              <a:ext cx="169118" cy="1505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121"/>
                <a:gd name="f7" fmla="val 150582"/>
                <a:gd name="f8" fmla="val 12697"/>
                <a:gd name="f9" fmla="val 1650"/>
                <a:gd name="f10" fmla="val 135855"/>
                <a:gd name="f11" fmla="val 146901"/>
                <a:gd name="f12" fmla="val 147663"/>
                <a:gd name="f13" fmla="val 148424"/>
                <a:gd name="f14" fmla="val 148551"/>
                <a:gd name="f15" fmla="val 1320"/>
                <a:gd name="f16" fmla="val 149377"/>
                <a:gd name="f17" fmla="val 749"/>
                <a:gd name="f18" fmla="val 150088"/>
                <a:gd name="f19" fmla="val 150583"/>
                <a:gd name="f20" fmla="+- 0 0 -90"/>
                <a:gd name="f21" fmla="*/ f3 1 169121"/>
                <a:gd name="f22" fmla="*/ f4 1 15058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69121"/>
                <a:gd name="f31" fmla="*/ f27 1 150582"/>
                <a:gd name="f32" fmla="*/ 169121 f28 1"/>
                <a:gd name="f33" fmla="*/ 12697 f27 1"/>
                <a:gd name="f34" fmla="*/ 0 f27 1"/>
                <a:gd name="f35" fmla="*/ 1650 f28 1"/>
                <a:gd name="f36" fmla="*/ 135855 f27 1"/>
                <a:gd name="f37" fmla="*/ 146901 f27 1"/>
                <a:gd name="f38" fmla="*/ 147663 f27 1"/>
                <a:gd name="f39" fmla="*/ 148551 f27 1"/>
                <a:gd name="f40" fmla="*/ 0 f28 1"/>
                <a:gd name="f41" fmla="*/ 150583 f27 1"/>
                <a:gd name="f42" fmla="+- f29 0 f1"/>
                <a:gd name="f43" fmla="*/ f32 1 169121"/>
                <a:gd name="f44" fmla="*/ f33 1 150582"/>
                <a:gd name="f45" fmla="*/ f34 1 150582"/>
                <a:gd name="f46" fmla="*/ f35 1 169121"/>
                <a:gd name="f47" fmla="*/ f36 1 150582"/>
                <a:gd name="f48" fmla="*/ f37 1 150582"/>
                <a:gd name="f49" fmla="*/ f38 1 150582"/>
                <a:gd name="f50" fmla="*/ f39 1 150582"/>
                <a:gd name="f51" fmla="*/ f40 1 169121"/>
                <a:gd name="f52" fmla="*/ f41 1 150582"/>
                <a:gd name="f53" fmla="*/ f23 1 f30"/>
                <a:gd name="f54" fmla="*/ f24 1 f30"/>
                <a:gd name="f55" fmla="*/ f23 1 f31"/>
                <a:gd name="f56" fmla="*/ f25 1 f31"/>
                <a:gd name="f57" fmla="*/ f43 1 f30"/>
                <a:gd name="f58" fmla="*/ f44 1 f31"/>
                <a:gd name="f59" fmla="*/ f45 1 f31"/>
                <a:gd name="f60" fmla="*/ f46 1 f30"/>
                <a:gd name="f61" fmla="*/ f47 1 f31"/>
                <a:gd name="f62" fmla="*/ f48 1 f31"/>
                <a:gd name="f63" fmla="*/ f49 1 f31"/>
                <a:gd name="f64" fmla="*/ f50 1 f31"/>
                <a:gd name="f65" fmla="*/ f51 1 f30"/>
                <a:gd name="f66" fmla="*/ f52 1 f31"/>
                <a:gd name="f67" fmla="*/ f53 f21 1"/>
                <a:gd name="f68" fmla="*/ f54 f21 1"/>
                <a:gd name="f69" fmla="*/ f56 f22 1"/>
                <a:gd name="f70" fmla="*/ f55 f22 1"/>
                <a:gd name="f71" fmla="*/ f57 f21 1"/>
                <a:gd name="f72" fmla="*/ f58 f22 1"/>
                <a:gd name="f73" fmla="*/ f59 f22 1"/>
                <a:gd name="f74" fmla="*/ f60 f21 1"/>
                <a:gd name="f75" fmla="*/ f61 f22 1"/>
                <a:gd name="f76" fmla="*/ f62 f22 1"/>
                <a:gd name="f77" fmla="*/ f63 f22 1"/>
                <a:gd name="f78" fmla="*/ f64 f22 1"/>
                <a:gd name="f79" fmla="*/ f65 f21 1"/>
                <a:gd name="f80" fmla="*/ f66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1" y="f72"/>
                </a:cxn>
                <a:cxn ang="f42">
                  <a:pos x="f71" y="f73"/>
                </a:cxn>
                <a:cxn ang="f42">
                  <a:pos x="f74" y="f75"/>
                </a:cxn>
                <a:cxn ang="f42">
                  <a:pos x="f74" y="f76"/>
                </a:cxn>
                <a:cxn ang="f42">
                  <a:pos x="f74" y="f77"/>
                </a:cxn>
                <a:cxn ang="f42">
                  <a:pos x="f74" y="f78"/>
                </a:cxn>
                <a:cxn ang="f42">
                  <a:pos x="f74" y="f78"/>
                </a:cxn>
                <a:cxn ang="f42">
                  <a:pos x="f79" y="f80"/>
                </a:cxn>
                <a:cxn ang="f42">
                  <a:pos x="f79" y="f80"/>
                </a:cxn>
              </a:cxnLst>
              <a:rect l="f67" t="f70" r="f68" b="f69"/>
              <a:pathLst>
                <a:path w="169121" h="150582">
                  <a:moveTo>
                    <a:pt x="f6" y="f8"/>
                  </a:moveTo>
                  <a:lnTo>
                    <a:pt x="f6" y="f5"/>
                  </a:lnTo>
                  <a:lnTo>
                    <a:pt x="f9" y="f10"/>
                  </a:lnTo>
                  <a:lnTo>
                    <a:pt x="f9" y="f11"/>
                  </a:lnTo>
                  <a:cubicBezTo>
                    <a:pt x="f9" y="f11"/>
                    <a:pt x="f9" y="f11"/>
                    <a:pt x="f9" y="f12"/>
                  </a:cubicBezTo>
                  <a:cubicBezTo>
                    <a:pt x="f9" y="f13"/>
                    <a:pt x="f9" y="f12"/>
                    <a:pt x="f9" y="f14"/>
                  </a:cubicBezTo>
                  <a:lnTo>
                    <a:pt x="f9" y="f14"/>
                  </a:lnTo>
                  <a:cubicBezTo>
                    <a:pt x="f15" y="f16"/>
                    <a:pt x="f17" y="f18"/>
                    <a:pt x="f5" y="f19"/>
                  </a:cubicBezTo>
                  <a:lnTo>
                    <a:pt x="f5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4" name="Freeform: Shape 358">
              <a:extLst>
                <a:ext uri="{FF2B5EF4-FFF2-40B4-BE49-F238E27FC236}">
                  <a16:creationId xmlns:a16="http://schemas.microsoft.com/office/drawing/2014/main" id="{178F7825-B155-0CDC-E97D-4FDE658FEB4B}"/>
                </a:ext>
              </a:extLst>
            </p:cNvPr>
            <p:cNvSpPr/>
            <p:nvPr/>
          </p:nvSpPr>
          <p:spPr>
            <a:xfrm>
              <a:off x="4763210" y="1235637"/>
              <a:ext cx="114144" cy="478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144"/>
                <a:gd name="f7" fmla="val 47872"/>
                <a:gd name="f8" fmla="val 112367"/>
                <a:gd name="f9" fmla="val 47867"/>
                <a:gd name="f10" fmla="val 114145"/>
                <a:gd name="f11" fmla="val 111339"/>
                <a:gd name="f12" fmla="val 48006"/>
                <a:gd name="f13" fmla="val 108951"/>
                <a:gd name="f14" fmla="val 45860"/>
                <a:gd name="f15" fmla="val 108812"/>
                <a:gd name="f16" fmla="val 43055"/>
                <a:gd name="f17" fmla="val 43042"/>
                <a:gd name="f18" fmla="val 35932"/>
                <a:gd name="f19" fmla="val 10538"/>
                <a:gd name="f20" fmla="+- 0 0 -90"/>
                <a:gd name="f21" fmla="*/ f3 1 114144"/>
                <a:gd name="f22" fmla="*/ f4 1 47872"/>
                <a:gd name="f23" fmla="val f5"/>
                <a:gd name="f24" fmla="val f6"/>
                <a:gd name="f25" fmla="val f7"/>
                <a:gd name="f26" fmla="*/ f20 f0 1"/>
                <a:gd name="f27" fmla="+- f25 0 f23"/>
                <a:gd name="f28" fmla="+- f24 0 f23"/>
                <a:gd name="f29" fmla="*/ f26 1 f2"/>
                <a:gd name="f30" fmla="*/ f28 1 114144"/>
                <a:gd name="f31" fmla="*/ f27 1 47872"/>
                <a:gd name="f32" fmla="*/ 112367 f28 1"/>
                <a:gd name="f33" fmla="*/ 47867 f27 1"/>
                <a:gd name="f34" fmla="*/ 114145 f28 1"/>
                <a:gd name="f35" fmla="*/ 108812 f28 1"/>
                <a:gd name="f36" fmla="*/ 43055 f27 1"/>
                <a:gd name="f37" fmla="*/ 43042 f27 1"/>
                <a:gd name="f38" fmla="*/ 35932 f27 1"/>
                <a:gd name="f39" fmla="*/ 0 f28 1"/>
                <a:gd name="f40" fmla="*/ 0 f27 1"/>
                <a:gd name="f41" fmla="*/ 10538 f27 1"/>
                <a:gd name="f42" fmla="+- f29 0 f1"/>
                <a:gd name="f43" fmla="*/ f32 1 114144"/>
                <a:gd name="f44" fmla="*/ f33 1 47872"/>
                <a:gd name="f45" fmla="*/ f34 1 114144"/>
                <a:gd name="f46" fmla="*/ f35 1 114144"/>
                <a:gd name="f47" fmla="*/ f36 1 47872"/>
                <a:gd name="f48" fmla="*/ f37 1 47872"/>
                <a:gd name="f49" fmla="*/ f38 1 47872"/>
                <a:gd name="f50" fmla="*/ f39 1 114144"/>
                <a:gd name="f51" fmla="*/ f40 1 47872"/>
                <a:gd name="f52" fmla="*/ f41 1 47872"/>
                <a:gd name="f53" fmla="*/ f23 1 f30"/>
                <a:gd name="f54" fmla="*/ f24 1 f30"/>
                <a:gd name="f55" fmla="*/ f23 1 f31"/>
                <a:gd name="f56" fmla="*/ f25 1 f31"/>
                <a:gd name="f57" fmla="*/ f43 1 f30"/>
                <a:gd name="f58" fmla="*/ f44 1 f31"/>
                <a:gd name="f59" fmla="*/ f45 1 f30"/>
                <a:gd name="f60" fmla="*/ f46 1 f30"/>
                <a:gd name="f61" fmla="*/ f47 1 f31"/>
                <a:gd name="f62" fmla="*/ f48 1 f31"/>
                <a:gd name="f63" fmla="*/ f49 1 f31"/>
                <a:gd name="f64" fmla="*/ f50 1 f30"/>
                <a:gd name="f65" fmla="*/ f51 1 f31"/>
                <a:gd name="f66" fmla="*/ f52 1 f31"/>
                <a:gd name="f67" fmla="*/ f53 f21 1"/>
                <a:gd name="f68" fmla="*/ f54 f21 1"/>
                <a:gd name="f69" fmla="*/ f56 f22 1"/>
                <a:gd name="f70" fmla="*/ f55 f22 1"/>
                <a:gd name="f71" fmla="*/ f57 f21 1"/>
                <a:gd name="f72" fmla="*/ f58 f22 1"/>
                <a:gd name="f73" fmla="*/ f59 f21 1"/>
                <a:gd name="f74" fmla="*/ f60 f21 1"/>
                <a:gd name="f75" fmla="*/ f61 f22 1"/>
                <a:gd name="f76" fmla="*/ f62 f22 1"/>
                <a:gd name="f77" fmla="*/ f63 f22 1"/>
                <a:gd name="f78" fmla="*/ f64 f21 1"/>
                <a:gd name="f79" fmla="*/ f65 f22 1"/>
                <a:gd name="f80" fmla="*/ f66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1" y="f72"/>
                </a:cxn>
                <a:cxn ang="f42">
                  <a:pos x="f73" y="f72"/>
                </a:cxn>
                <a:cxn ang="f42">
                  <a:pos x="f74" y="f75"/>
                </a:cxn>
                <a:cxn ang="f42">
                  <a:pos x="f74" y="f76"/>
                </a:cxn>
                <a:cxn ang="f42">
                  <a:pos x="f74" y="f77"/>
                </a:cxn>
                <a:cxn ang="f42">
                  <a:pos x="f78" y="f79"/>
                </a:cxn>
                <a:cxn ang="f42">
                  <a:pos x="f78" y="f80"/>
                </a:cxn>
              </a:cxnLst>
              <a:rect l="f67" t="f70" r="f68" b="f69"/>
              <a:pathLst>
                <a:path w="114144" h="47872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5" y="f16"/>
                    <a:pt x="f15" y="f17"/>
                    <a:pt x="f15" y="f17"/>
                  </a:cubicBezTo>
                  <a:lnTo>
                    <a:pt x="f15" y="f18"/>
                  </a:lnTo>
                  <a:lnTo>
                    <a:pt x="f5" y="f5"/>
                  </a:lnTo>
                  <a:lnTo>
                    <a:pt x="f5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5" name="Freeform: Shape 359">
              <a:extLst>
                <a:ext uri="{FF2B5EF4-FFF2-40B4-BE49-F238E27FC236}">
                  <a16:creationId xmlns:a16="http://schemas.microsoft.com/office/drawing/2014/main" id="{81D3BEA5-BE30-389C-3A2D-698E6E2CD792}"/>
                </a:ext>
              </a:extLst>
            </p:cNvPr>
            <p:cNvSpPr/>
            <p:nvPr/>
          </p:nvSpPr>
          <p:spPr>
            <a:xfrm>
              <a:off x="4881999" y="1279702"/>
              <a:ext cx="5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888"/>
                <a:gd name="f8" fmla="val 889"/>
                <a:gd name="f9" fmla="val -71"/>
                <a:gd name="f10" fmla="val 254"/>
                <a:gd name="f11" fmla="+- 0 0 -90"/>
                <a:gd name="f12" fmla="*/ f3 1 56"/>
                <a:gd name="f13" fmla="*/ f4 1 88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6"/>
                <a:gd name="f22" fmla="*/ f18 1 888"/>
                <a:gd name="f23" fmla="*/ 56 f19 1"/>
                <a:gd name="f24" fmla="*/ 0 f18 1"/>
                <a:gd name="f25" fmla="*/ 889 f18 1"/>
                <a:gd name="f26" fmla="+- f20 0 f1"/>
                <a:gd name="f27" fmla="*/ f23 1 56"/>
                <a:gd name="f28" fmla="*/ f24 1 888"/>
                <a:gd name="f29" fmla="*/ f25 1 888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56" h="888">
                  <a:moveTo>
                    <a:pt x="f6" y="f5"/>
                  </a:moveTo>
                  <a:cubicBezTo>
                    <a:pt x="f6" y="f5"/>
                    <a:pt x="f6" y="f5"/>
                    <a:pt x="f6" y="f8"/>
                  </a:cubicBezTo>
                  <a:lnTo>
                    <a:pt x="f6" y="f8"/>
                  </a:lnTo>
                  <a:cubicBezTo>
                    <a:pt x="f6" y="f8"/>
                    <a:pt x="f9" y="f10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6" name="Freeform: Shape 360">
              <a:extLst>
                <a:ext uri="{FF2B5EF4-FFF2-40B4-BE49-F238E27FC236}">
                  <a16:creationId xmlns:a16="http://schemas.microsoft.com/office/drawing/2014/main" id="{21B6B86B-A0ED-B850-E328-CAE8AFC48CCF}"/>
                </a:ext>
              </a:extLst>
            </p:cNvPr>
            <p:cNvSpPr/>
            <p:nvPr/>
          </p:nvSpPr>
          <p:spPr>
            <a:xfrm>
              <a:off x="4870752" y="1073889"/>
              <a:ext cx="10415" cy="2098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11"/>
                <a:gd name="f7" fmla="val 209882"/>
                <a:gd name="f8" fmla="val 635"/>
                <a:gd name="f9" fmla="val 205052"/>
                <a:gd name="f10" fmla="val 775"/>
                <a:gd name="f11" fmla="val 207858"/>
                <a:gd name="f12" fmla="val 3149"/>
                <a:gd name="f13" fmla="val 210016"/>
                <a:gd name="f14" fmla="val 5955"/>
                <a:gd name="f15" fmla="val 209877"/>
                <a:gd name="f16" fmla="val 5968"/>
                <a:gd name="f17" fmla="val 6945"/>
                <a:gd name="f18" fmla="val 7910"/>
                <a:gd name="f19" fmla="val 209610"/>
                <a:gd name="f20" fmla="val 8761"/>
                <a:gd name="f21" fmla="val 209115"/>
                <a:gd name="f22" fmla="val 9510"/>
                <a:gd name="f23" fmla="val 208620"/>
                <a:gd name="f24" fmla="val 10081"/>
                <a:gd name="f25" fmla="val 207921"/>
                <a:gd name="f26" fmla="val 207083"/>
                <a:gd name="f27" fmla="val 206194"/>
                <a:gd name="f28" fmla="val 205306"/>
                <a:gd name="f29" fmla="val 205433"/>
                <a:gd name="f30" fmla="val 8634"/>
                <a:gd name="f31" fmla="val 1524"/>
                <a:gd name="f32" fmla="val 7110"/>
                <a:gd name="f33" fmla="val 2285"/>
                <a:gd name="f34" fmla="val 6526"/>
                <a:gd name="f35" fmla="val 2416"/>
                <a:gd name="f36" fmla="val 5917"/>
                <a:gd name="f37" fmla="val 5333"/>
                <a:gd name="f38" fmla="val 3555"/>
                <a:gd name="f39" fmla="val 1143"/>
                <a:gd name="f40" fmla="val 204290"/>
                <a:gd name="f41" fmla="+- 0 0 -90"/>
                <a:gd name="f42" fmla="*/ f3 1 10411"/>
                <a:gd name="f43" fmla="*/ f4 1 209882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0411"/>
                <a:gd name="f52" fmla="*/ f48 1 209882"/>
                <a:gd name="f53" fmla="*/ 635 f49 1"/>
                <a:gd name="f54" fmla="*/ 205052 f48 1"/>
                <a:gd name="f55" fmla="*/ 5955 f49 1"/>
                <a:gd name="f56" fmla="*/ 209877 f48 1"/>
                <a:gd name="f57" fmla="*/ 5968 f49 1"/>
                <a:gd name="f58" fmla="*/ 8761 f49 1"/>
                <a:gd name="f59" fmla="*/ 209115 f48 1"/>
                <a:gd name="f60" fmla="*/ 10411 f49 1"/>
                <a:gd name="f61" fmla="*/ 207083 f48 1"/>
                <a:gd name="f62" fmla="*/ 206194 f48 1"/>
                <a:gd name="f63" fmla="*/ 205433 f48 1"/>
                <a:gd name="f64" fmla="*/ 0 f48 1"/>
                <a:gd name="f65" fmla="*/ 8634 f49 1"/>
                <a:gd name="f66" fmla="*/ 1524 f48 1"/>
                <a:gd name="f67" fmla="*/ 7110 f49 1"/>
                <a:gd name="f68" fmla="*/ 2285 f48 1"/>
                <a:gd name="f69" fmla="*/ 5333 f49 1"/>
                <a:gd name="f70" fmla="*/ 3555 f49 1"/>
                <a:gd name="f71" fmla="*/ 0 f49 1"/>
                <a:gd name="f72" fmla="*/ 1143 f48 1"/>
                <a:gd name="f73" fmla="*/ 204290 f48 1"/>
                <a:gd name="f74" fmla="+- f50 0 f1"/>
                <a:gd name="f75" fmla="*/ f53 1 10411"/>
                <a:gd name="f76" fmla="*/ f54 1 209882"/>
                <a:gd name="f77" fmla="*/ f55 1 10411"/>
                <a:gd name="f78" fmla="*/ f56 1 209882"/>
                <a:gd name="f79" fmla="*/ f57 1 10411"/>
                <a:gd name="f80" fmla="*/ f58 1 10411"/>
                <a:gd name="f81" fmla="*/ f59 1 209882"/>
                <a:gd name="f82" fmla="*/ f60 1 10411"/>
                <a:gd name="f83" fmla="*/ f61 1 209882"/>
                <a:gd name="f84" fmla="*/ f62 1 209882"/>
                <a:gd name="f85" fmla="*/ f63 1 209882"/>
                <a:gd name="f86" fmla="*/ f64 1 209882"/>
                <a:gd name="f87" fmla="*/ f65 1 10411"/>
                <a:gd name="f88" fmla="*/ f66 1 209882"/>
                <a:gd name="f89" fmla="*/ f67 1 10411"/>
                <a:gd name="f90" fmla="*/ f68 1 209882"/>
                <a:gd name="f91" fmla="*/ f69 1 10411"/>
                <a:gd name="f92" fmla="*/ f70 1 10411"/>
                <a:gd name="f93" fmla="*/ f71 1 10411"/>
                <a:gd name="f94" fmla="*/ f72 1 209882"/>
                <a:gd name="f95" fmla="*/ f73 1 209882"/>
                <a:gd name="f96" fmla="*/ f44 1 f51"/>
                <a:gd name="f97" fmla="*/ f45 1 f51"/>
                <a:gd name="f98" fmla="*/ f44 1 f52"/>
                <a:gd name="f99" fmla="*/ f46 1 f52"/>
                <a:gd name="f100" fmla="*/ f75 1 f51"/>
                <a:gd name="f101" fmla="*/ f76 1 f52"/>
                <a:gd name="f102" fmla="*/ f77 1 f51"/>
                <a:gd name="f103" fmla="*/ f78 1 f52"/>
                <a:gd name="f104" fmla="*/ f79 1 f51"/>
                <a:gd name="f105" fmla="*/ f80 1 f51"/>
                <a:gd name="f106" fmla="*/ f81 1 f52"/>
                <a:gd name="f107" fmla="*/ f82 1 f51"/>
                <a:gd name="f108" fmla="*/ f83 1 f52"/>
                <a:gd name="f109" fmla="*/ f84 1 f52"/>
                <a:gd name="f110" fmla="*/ f85 1 f52"/>
                <a:gd name="f111" fmla="*/ f86 1 f52"/>
                <a:gd name="f112" fmla="*/ f87 1 f51"/>
                <a:gd name="f113" fmla="*/ f88 1 f52"/>
                <a:gd name="f114" fmla="*/ f89 1 f51"/>
                <a:gd name="f115" fmla="*/ f90 1 f52"/>
                <a:gd name="f116" fmla="*/ f91 1 f51"/>
                <a:gd name="f117" fmla="*/ f92 1 f51"/>
                <a:gd name="f118" fmla="*/ f93 1 f51"/>
                <a:gd name="f119" fmla="*/ f94 1 f52"/>
                <a:gd name="f120" fmla="*/ f95 1 f52"/>
                <a:gd name="f121" fmla="*/ f96 f42 1"/>
                <a:gd name="f122" fmla="*/ f97 f42 1"/>
                <a:gd name="f123" fmla="*/ f99 f43 1"/>
                <a:gd name="f124" fmla="*/ f98 f43 1"/>
                <a:gd name="f125" fmla="*/ f100 f42 1"/>
                <a:gd name="f126" fmla="*/ f101 f43 1"/>
                <a:gd name="f127" fmla="*/ f102 f42 1"/>
                <a:gd name="f128" fmla="*/ f103 f43 1"/>
                <a:gd name="f129" fmla="*/ f104 f42 1"/>
                <a:gd name="f130" fmla="*/ f105 f42 1"/>
                <a:gd name="f131" fmla="*/ f106 f43 1"/>
                <a:gd name="f132" fmla="*/ f107 f42 1"/>
                <a:gd name="f133" fmla="*/ f108 f43 1"/>
                <a:gd name="f134" fmla="*/ f109 f43 1"/>
                <a:gd name="f135" fmla="*/ f110 f43 1"/>
                <a:gd name="f136" fmla="*/ f111 f43 1"/>
                <a:gd name="f137" fmla="*/ f112 f42 1"/>
                <a:gd name="f138" fmla="*/ f113 f43 1"/>
                <a:gd name="f139" fmla="*/ f114 f42 1"/>
                <a:gd name="f140" fmla="*/ f115 f43 1"/>
                <a:gd name="f141" fmla="*/ f116 f42 1"/>
                <a:gd name="f142" fmla="*/ f117 f42 1"/>
                <a:gd name="f143" fmla="*/ f118 f42 1"/>
                <a:gd name="f144" fmla="*/ f119 f43 1"/>
                <a:gd name="f145" fmla="*/ f12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5" y="f126"/>
                </a:cxn>
                <a:cxn ang="f74">
                  <a:pos x="f127" y="f128"/>
                </a:cxn>
                <a:cxn ang="f74">
                  <a:pos x="f129" y="f128"/>
                </a:cxn>
                <a:cxn ang="f74">
                  <a:pos x="f130" y="f131"/>
                </a:cxn>
                <a:cxn ang="f74">
                  <a:pos x="f130" y="f131"/>
                </a:cxn>
                <a:cxn ang="f74">
                  <a:pos x="f130" y="f131"/>
                </a:cxn>
                <a:cxn ang="f74">
                  <a:pos x="f132" y="f133"/>
                </a:cxn>
                <a:cxn ang="f74">
                  <a:pos x="f132" y="f134"/>
                </a:cxn>
                <a:cxn ang="f74">
                  <a:pos x="f132" y="f135"/>
                </a:cxn>
                <a:cxn ang="f74">
                  <a:pos x="f132" y="f136"/>
                </a:cxn>
                <a:cxn ang="f74">
                  <a:pos x="f137" y="f138"/>
                </a:cxn>
                <a:cxn ang="f74">
                  <a:pos x="f137" y="f138"/>
                </a:cxn>
                <a:cxn ang="f74">
                  <a:pos x="f139" y="f140"/>
                </a:cxn>
                <a:cxn ang="f74">
                  <a:pos x="f141" y="f140"/>
                </a:cxn>
                <a:cxn ang="f74">
                  <a:pos x="f142" y="f140"/>
                </a:cxn>
                <a:cxn ang="f74">
                  <a:pos x="f143" y="f144"/>
                </a:cxn>
                <a:cxn ang="f74">
                  <a:pos x="f143" y="f145"/>
                </a:cxn>
              </a:cxnLst>
              <a:rect l="f121" t="f124" r="f122" b="f123"/>
              <a:pathLst>
                <a:path w="10411" h="20988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6" y="f15"/>
                    <a:pt x="f16" y="f15"/>
                  </a:cubicBezTo>
                  <a:cubicBezTo>
                    <a:pt x="f17" y="f15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6" y="f26"/>
                  </a:cubicBezTo>
                  <a:cubicBezTo>
                    <a:pt x="f6" y="f26"/>
                    <a:pt x="f6" y="f26"/>
                    <a:pt x="f6" y="f27"/>
                  </a:cubicBezTo>
                  <a:cubicBezTo>
                    <a:pt x="f6" y="f28"/>
                    <a:pt x="f6" y="f27"/>
                    <a:pt x="f6" y="f29"/>
                  </a:cubicBezTo>
                  <a:lnTo>
                    <a:pt x="f6" y="f5"/>
                  </a:lnTo>
                  <a:lnTo>
                    <a:pt x="f30" y="f31"/>
                  </a:lnTo>
                  <a:lnTo>
                    <a:pt x="f30" y="f31"/>
                  </a:lnTo>
                  <a:lnTo>
                    <a:pt x="f32" y="f33"/>
                  </a:lnTo>
                  <a:cubicBezTo>
                    <a:pt x="f34" y="f35"/>
                    <a:pt x="f36" y="f35"/>
                    <a:pt x="f37" y="f33"/>
                  </a:cubicBezTo>
                  <a:lnTo>
                    <a:pt x="f38" y="f33"/>
                  </a:lnTo>
                  <a:lnTo>
                    <a:pt x="f5" y="f39"/>
                  </a:lnTo>
                  <a:lnTo>
                    <a:pt x="f5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7" name="Freeform: Shape 361">
              <a:extLst>
                <a:ext uri="{FF2B5EF4-FFF2-40B4-BE49-F238E27FC236}">
                  <a16:creationId xmlns:a16="http://schemas.microsoft.com/office/drawing/2014/main" id="{BCAB0C9A-5025-F46B-695B-AA48D494B7B0}"/>
                </a:ext>
              </a:extLst>
            </p:cNvPr>
            <p:cNvSpPr/>
            <p:nvPr/>
          </p:nvSpPr>
          <p:spPr>
            <a:xfrm>
              <a:off x="4054605" y="800648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762 f16 1"/>
                <a:gd name="f23" fmla="*/ 0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8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8" name="Freeform: Shape 362">
              <a:extLst>
                <a:ext uri="{FF2B5EF4-FFF2-40B4-BE49-F238E27FC236}">
                  <a16:creationId xmlns:a16="http://schemas.microsoft.com/office/drawing/2014/main" id="{F13420D9-FAF3-1E21-5F56-6CA149704C8D}"/>
                </a:ext>
              </a:extLst>
            </p:cNvPr>
            <p:cNvSpPr/>
            <p:nvPr/>
          </p:nvSpPr>
          <p:spPr>
            <a:xfrm>
              <a:off x="4057650" y="801416"/>
              <a:ext cx="818561" cy="2732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8564"/>
                <a:gd name="f7" fmla="val 273233"/>
                <a:gd name="f8" fmla="val 701373"/>
                <a:gd name="f9" fmla="val 229176"/>
                <a:gd name="f10" fmla="val 702388"/>
                <a:gd name="f11" fmla="val 703024"/>
                <a:gd name="f12" fmla="val 703150"/>
                <a:gd name="f13" fmla="val 703785"/>
                <a:gd name="f14" fmla="val 704420"/>
                <a:gd name="f15" fmla="val 230064"/>
                <a:gd name="f16" fmla="val 705055"/>
                <a:gd name="f17" fmla="val 230953"/>
                <a:gd name="f18" fmla="val 230826"/>
                <a:gd name="f19" fmla="val 704458"/>
                <a:gd name="f20" fmla="val 231164"/>
                <a:gd name="f21" fmla="val 231504"/>
                <a:gd name="f22" fmla="val 231842"/>
                <a:gd name="f23" fmla="val 236286"/>
                <a:gd name="f24" fmla="val 813232"/>
                <a:gd name="f25" fmla="val 272090"/>
                <a:gd name="f26" fmla="val 816787"/>
                <a:gd name="f27" fmla="val 817092"/>
                <a:gd name="f28" fmla="val 273199"/>
                <a:gd name="f29" fmla="val 815682"/>
                <a:gd name="f30" fmla="val 272610"/>
                <a:gd name="f31" fmla="val 814628"/>
                <a:gd name="f32" fmla="val 271583"/>
                <a:gd name="f33" fmla="val 812699"/>
                <a:gd name="f34" fmla="val 269954"/>
                <a:gd name="f35" fmla="val 812457"/>
                <a:gd name="f36" fmla="val 267070"/>
                <a:gd name="f37" fmla="val 814082"/>
                <a:gd name="f38" fmla="val 265142"/>
                <a:gd name="f39" fmla="val 814247"/>
                <a:gd name="f40" fmla="val 264946"/>
                <a:gd name="f41" fmla="val 814438"/>
                <a:gd name="f42" fmla="val 264764"/>
                <a:gd name="f43" fmla="val 264599"/>
                <a:gd name="f44" fmla="val 817930"/>
                <a:gd name="f45" fmla="val 265107"/>
                <a:gd name="f46" fmla="val 12824"/>
                <a:gd name="f47" fmla="val 5460"/>
                <a:gd name="f48" fmla="val 4470"/>
                <a:gd name="f49" fmla="val 6210"/>
                <a:gd name="f50" fmla="val 3263"/>
                <a:gd name="f51" fmla="val 6611"/>
                <a:gd name="f52" fmla="val 2032"/>
                <a:gd name="f53" fmla="val 6602"/>
                <a:gd name="f54" fmla="val 1359"/>
                <a:gd name="f55" fmla="val 6718"/>
                <a:gd name="f56" fmla="val 673"/>
                <a:gd name="f57" fmla="val 410489"/>
                <a:gd name="f58" fmla="val 141568"/>
                <a:gd name="f59" fmla="val 700992"/>
                <a:gd name="f60" fmla="val 229430"/>
                <a:gd name="f61" fmla="+- 0 0 -90"/>
                <a:gd name="f62" fmla="*/ f3 1 818564"/>
                <a:gd name="f63" fmla="*/ f4 1 273233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818564"/>
                <a:gd name="f72" fmla="*/ f68 1 273233"/>
                <a:gd name="f73" fmla="*/ 701373 f69 1"/>
                <a:gd name="f74" fmla="*/ 229176 f68 1"/>
                <a:gd name="f75" fmla="*/ 702388 f69 1"/>
                <a:gd name="f76" fmla="*/ 703150 f69 1"/>
                <a:gd name="f77" fmla="*/ 703785 f69 1"/>
                <a:gd name="f78" fmla="*/ 704420 f69 1"/>
                <a:gd name="f79" fmla="*/ 230064 f68 1"/>
                <a:gd name="f80" fmla="*/ 230826 f68 1"/>
                <a:gd name="f81" fmla="*/ 231842 f68 1"/>
                <a:gd name="f82" fmla="*/ 236286 f68 1"/>
                <a:gd name="f83" fmla="*/ 813232 f69 1"/>
                <a:gd name="f84" fmla="*/ 272090 f68 1"/>
                <a:gd name="f85" fmla="*/ 816787 f69 1"/>
                <a:gd name="f86" fmla="*/ 273233 f68 1"/>
                <a:gd name="f87" fmla="*/ 818564 f69 1"/>
                <a:gd name="f88" fmla="*/ 814628 f69 1"/>
                <a:gd name="f89" fmla="*/ 271583 f68 1"/>
                <a:gd name="f90" fmla="*/ 814082 f69 1"/>
                <a:gd name="f91" fmla="*/ 265142 f68 1"/>
                <a:gd name="f92" fmla="*/ 264599 f68 1"/>
                <a:gd name="f93" fmla="*/ 817930 f69 1"/>
                <a:gd name="f94" fmla="*/ 265107 f68 1"/>
                <a:gd name="f95" fmla="*/ 12824 f69 1"/>
                <a:gd name="f96" fmla="*/ 0 f68 1"/>
                <a:gd name="f97" fmla="*/ 5460 f69 1"/>
                <a:gd name="f98" fmla="*/ 5460 f68 1"/>
                <a:gd name="f99" fmla="*/ 2032 f69 1"/>
                <a:gd name="f100" fmla="*/ 6602 f68 1"/>
                <a:gd name="f101" fmla="*/ 0 f69 1"/>
                <a:gd name="f102" fmla="*/ 410489 f69 1"/>
                <a:gd name="f103" fmla="*/ 141568 f68 1"/>
                <a:gd name="f104" fmla="*/ 700992 f69 1"/>
                <a:gd name="f105" fmla="*/ 229430 f68 1"/>
                <a:gd name="f106" fmla="+- f70 0 f1"/>
                <a:gd name="f107" fmla="*/ f73 1 818564"/>
                <a:gd name="f108" fmla="*/ f74 1 273233"/>
                <a:gd name="f109" fmla="*/ f75 1 818564"/>
                <a:gd name="f110" fmla="*/ f76 1 818564"/>
                <a:gd name="f111" fmla="*/ f77 1 818564"/>
                <a:gd name="f112" fmla="*/ f78 1 818564"/>
                <a:gd name="f113" fmla="*/ f79 1 273233"/>
                <a:gd name="f114" fmla="*/ f80 1 273233"/>
                <a:gd name="f115" fmla="*/ f81 1 273233"/>
                <a:gd name="f116" fmla="*/ f82 1 273233"/>
                <a:gd name="f117" fmla="*/ f83 1 818564"/>
                <a:gd name="f118" fmla="*/ f84 1 273233"/>
                <a:gd name="f119" fmla="*/ f85 1 818564"/>
                <a:gd name="f120" fmla="*/ f86 1 273233"/>
                <a:gd name="f121" fmla="*/ f87 1 818564"/>
                <a:gd name="f122" fmla="*/ f88 1 818564"/>
                <a:gd name="f123" fmla="*/ f89 1 273233"/>
                <a:gd name="f124" fmla="*/ f90 1 818564"/>
                <a:gd name="f125" fmla="*/ f91 1 273233"/>
                <a:gd name="f126" fmla="*/ f92 1 273233"/>
                <a:gd name="f127" fmla="*/ f93 1 818564"/>
                <a:gd name="f128" fmla="*/ f94 1 273233"/>
                <a:gd name="f129" fmla="*/ f95 1 818564"/>
                <a:gd name="f130" fmla="*/ f96 1 273233"/>
                <a:gd name="f131" fmla="*/ f97 1 818564"/>
                <a:gd name="f132" fmla="*/ f98 1 273233"/>
                <a:gd name="f133" fmla="*/ f99 1 818564"/>
                <a:gd name="f134" fmla="*/ f100 1 273233"/>
                <a:gd name="f135" fmla="*/ f101 1 818564"/>
                <a:gd name="f136" fmla="*/ f102 1 818564"/>
                <a:gd name="f137" fmla="*/ f103 1 273233"/>
                <a:gd name="f138" fmla="*/ f104 1 818564"/>
                <a:gd name="f139" fmla="*/ f105 1 273233"/>
                <a:gd name="f140" fmla="*/ f64 1 f71"/>
                <a:gd name="f141" fmla="*/ f65 1 f71"/>
                <a:gd name="f142" fmla="*/ f64 1 f72"/>
                <a:gd name="f143" fmla="*/ f66 1 f72"/>
                <a:gd name="f144" fmla="*/ f107 1 f71"/>
                <a:gd name="f145" fmla="*/ f108 1 f72"/>
                <a:gd name="f146" fmla="*/ f109 1 f71"/>
                <a:gd name="f147" fmla="*/ f110 1 f71"/>
                <a:gd name="f148" fmla="*/ f111 1 f71"/>
                <a:gd name="f149" fmla="*/ f112 1 f71"/>
                <a:gd name="f150" fmla="*/ f113 1 f72"/>
                <a:gd name="f151" fmla="*/ f114 1 f72"/>
                <a:gd name="f152" fmla="*/ f115 1 f72"/>
                <a:gd name="f153" fmla="*/ f116 1 f72"/>
                <a:gd name="f154" fmla="*/ f117 1 f71"/>
                <a:gd name="f155" fmla="*/ f118 1 f72"/>
                <a:gd name="f156" fmla="*/ f119 1 f71"/>
                <a:gd name="f157" fmla="*/ f120 1 f72"/>
                <a:gd name="f158" fmla="*/ f121 1 f71"/>
                <a:gd name="f159" fmla="*/ f122 1 f71"/>
                <a:gd name="f160" fmla="*/ f123 1 f72"/>
                <a:gd name="f161" fmla="*/ f124 1 f71"/>
                <a:gd name="f162" fmla="*/ f125 1 f72"/>
                <a:gd name="f163" fmla="*/ f126 1 f72"/>
                <a:gd name="f164" fmla="*/ f127 1 f71"/>
                <a:gd name="f165" fmla="*/ f128 1 f72"/>
                <a:gd name="f166" fmla="*/ f129 1 f71"/>
                <a:gd name="f167" fmla="*/ f130 1 f72"/>
                <a:gd name="f168" fmla="*/ f131 1 f71"/>
                <a:gd name="f169" fmla="*/ f132 1 f72"/>
                <a:gd name="f170" fmla="*/ f133 1 f71"/>
                <a:gd name="f171" fmla="*/ f134 1 f72"/>
                <a:gd name="f172" fmla="*/ f135 1 f71"/>
                <a:gd name="f173" fmla="*/ f136 1 f71"/>
                <a:gd name="f174" fmla="*/ f137 1 f72"/>
                <a:gd name="f175" fmla="*/ f138 1 f71"/>
                <a:gd name="f176" fmla="*/ f139 1 f72"/>
                <a:gd name="f177" fmla="*/ f140 f62 1"/>
                <a:gd name="f178" fmla="*/ f141 f62 1"/>
                <a:gd name="f179" fmla="*/ f143 f63 1"/>
                <a:gd name="f180" fmla="*/ f142 f63 1"/>
                <a:gd name="f181" fmla="*/ f144 f62 1"/>
                <a:gd name="f182" fmla="*/ f145 f63 1"/>
                <a:gd name="f183" fmla="*/ f146 f62 1"/>
                <a:gd name="f184" fmla="*/ f147 f62 1"/>
                <a:gd name="f185" fmla="*/ f148 f62 1"/>
                <a:gd name="f186" fmla="*/ f149 f62 1"/>
                <a:gd name="f187" fmla="*/ f150 f63 1"/>
                <a:gd name="f188" fmla="*/ f151 f63 1"/>
                <a:gd name="f189" fmla="*/ f152 f63 1"/>
                <a:gd name="f190" fmla="*/ f153 f63 1"/>
                <a:gd name="f191" fmla="*/ f154 f62 1"/>
                <a:gd name="f192" fmla="*/ f155 f63 1"/>
                <a:gd name="f193" fmla="*/ f156 f62 1"/>
                <a:gd name="f194" fmla="*/ f157 f63 1"/>
                <a:gd name="f195" fmla="*/ f158 f62 1"/>
                <a:gd name="f196" fmla="*/ f159 f62 1"/>
                <a:gd name="f197" fmla="*/ f160 f63 1"/>
                <a:gd name="f198" fmla="*/ f161 f62 1"/>
                <a:gd name="f199" fmla="*/ f162 f63 1"/>
                <a:gd name="f200" fmla="*/ f163 f63 1"/>
                <a:gd name="f201" fmla="*/ f164 f62 1"/>
                <a:gd name="f202" fmla="*/ f165 f63 1"/>
                <a:gd name="f203" fmla="*/ f166 f62 1"/>
                <a:gd name="f204" fmla="*/ f167 f63 1"/>
                <a:gd name="f205" fmla="*/ f168 f62 1"/>
                <a:gd name="f206" fmla="*/ f169 f63 1"/>
                <a:gd name="f207" fmla="*/ f170 f62 1"/>
                <a:gd name="f208" fmla="*/ f171 f63 1"/>
                <a:gd name="f209" fmla="*/ f172 f62 1"/>
                <a:gd name="f210" fmla="*/ f173 f62 1"/>
                <a:gd name="f211" fmla="*/ f174 f63 1"/>
                <a:gd name="f212" fmla="*/ f175 f62 1"/>
                <a:gd name="f213" fmla="*/ f176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81" y="f182"/>
                </a:cxn>
                <a:cxn ang="f106">
                  <a:pos x="f183" y="f182"/>
                </a:cxn>
                <a:cxn ang="f106">
                  <a:pos x="f184" y="f182"/>
                </a:cxn>
                <a:cxn ang="f106">
                  <a:pos x="f185" y="f182"/>
                </a:cxn>
                <a:cxn ang="f106">
                  <a:pos x="f186" y="f187"/>
                </a:cxn>
                <a:cxn ang="f106">
                  <a:pos x="f186" y="f188"/>
                </a:cxn>
                <a:cxn ang="f106">
                  <a:pos x="f186" y="f189"/>
                </a:cxn>
                <a:cxn ang="f106">
                  <a:pos x="f186" y="f190"/>
                </a:cxn>
                <a:cxn ang="f106">
                  <a:pos x="f191" y="f192"/>
                </a:cxn>
                <a:cxn ang="f106">
                  <a:pos x="f193" y="f194"/>
                </a:cxn>
                <a:cxn ang="f106">
                  <a:pos x="f195" y="f194"/>
                </a:cxn>
                <a:cxn ang="f106">
                  <a:pos x="f196" y="f197"/>
                </a:cxn>
                <a:cxn ang="f106">
                  <a:pos x="f198" y="f199"/>
                </a:cxn>
                <a:cxn ang="f106">
                  <a:pos x="f196" y="f200"/>
                </a:cxn>
                <a:cxn ang="f106">
                  <a:pos x="f201" y="f202"/>
                </a:cxn>
                <a:cxn ang="f106">
                  <a:pos x="f203" y="f204"/>
                </a:cxn>
                <a:cxn ang="f106">
                  <a:pos x="f205" y="f206"/>
                </a:cxn>
                <a:cxn ang="f106">
                  <a:pos x="f207" y="f208"/>
                </a:cxn>
                <a:cxn ang="f106">
                  <a:pos x="f209" y="f208"/>
                </a:cxn>
                <a:cxn ang="f106">
                  <a:pos x="f209" y="f208"/>
                </a:cxn>
                <a:cxn ang="f106">
                  <a:pos x="f210" y="f211"/>
                </a:cxn>
                <a:cxn ang="f106">
                  <a:pos x="f212" y="f213"/>
                </a:cxn>
              </a:cxnLst>
              <a:rect l="f177" t="f180" r="f178" b="f179"/>
              <a:pathLst>
                <a:path w="818564" h="273233">
                  <a:moveTo>
                    <a:pt x="f8" y="f9"/>
                  </a:moveTo>
                  <a:lnTo>
                    <a:pt x="f10" y="f9"/>
                  </a:lnTo>
                  <a:cubicBezTo>
                    <a:pt x="f10" y="f9"/>
                    <a:pt x="f11" y="f9"/>
                    <a:pt x="f12" y="f9"/>
                  </a:cubicBezTo>
                  <a:lnTo>
                    <a:pt x="f13" y="f9"/>
                  </a:lnTo>
                  <a:cubicBezTo>
                    <a:pt x="f13" y="f9"/>
                    <a:pt x="f13" y="f9"/>
                    <a:pt x="f14" y="f15"/>
                  </a:cubicBezTo>
                  <a:cubicBezTo>
                    <a:pt x="f16" y="f17"/>
                    <a:pt x="f14" y="f15"/>
                    <a:pt x="f14" y="f18"/>
                  </a:cubicBezTo>
                  <a:cubicBezTo>
                    <a:pt x="f19" y="f20"/>
                    <a:pt x="f19" y="f21"/>
                    <a:pt x="f14" y="f22"/>
                  </a:cubicBezTo>
                  <a:lnTo>
                    <a:pt x="f14" y="f23"/>
                  </a:lnTo>
                  <a:lnTo>
                    <a:pt x="f24" y="f25"/>
                  </a:lnTo>
                  <a:lnTo>
                    <a:pt x="f26" y="f7"/>
                  </a:lnTo>
                  <a:lnTo>
                    <a:pt x="f6" y="f7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31" y="f43"/>
                  </a:cubicBezTo>
                  <a:lnTo>
                    <a:pt x="f44" y="f45"/>
                  </a:lnTo>
                  <a:lnTo>
                    <a:pt x="f46" y="f5"/>
                  </a:lnTo>
                  <a:lnTo>
                    <a:pt x="f47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5"/>
                    <a:pt x="f5" y="f53"/>
                  </a:cubicBezTo>
                  <a:lnTo>
                    <a:pt x="f5" y="f53"/>
                  </a:lnTo>
                  <a:lnTo>
                    <a:pt x="f57" y="f58"/>
                  </a:lnTo>
                  <a:lnTo>
                    <a:pt x="f59" y="f6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59" name="Freeform: Shape 363">
              <a:extLst>
                <a:ext uri="{FF2B5EF4-FFF2-40B4-BE49-F238E27FC236}">
                  <a16:creationId xmlns:a16="http://schemas.microsoft.com/office/drawing/2014/main" id="{60D094E7-8A1F-58EB-A04C-FFFDEAFF4D3E}"/>
                </a:ext>
              </a:extLst>
            </p:cNvPr>
            <p:cNvSpPr/>
            <p:nvPr/>
          </p:nvSpPr>
          <p:spPr>
            <a:xfrm>
              <a:off x="5171800" y="829818"/>
              <a:ext cx="630" cy="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40"/>
                <a:gd name="f8" fmla="val 432"/>
                <a:gd name="f9" fmla="val -13"/>
                <a:gd name="f10" fmla="val 203"/>
                <a:gd name="f11" fmla="+- 0 0 -90"/>
                <a:gd name="f12" fmla="*/ f3 1 635"/>
                <a:gd name="f13" fmla="*/ f4 1 40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635"/>
                <a:gd name="f22" fmla="*/ f18 1 40"/>
                <a:gd name="f23" fmla="*/ 635 f19 1"/>
                <a:gd name="f24" fmla="*/ 40 f18 1"/>
                <a:gd name="f25" fmla="*/ 0 f19 1"/>
                <a:gd name="f26" fmla="+- f20 0 f1"/>
                <a:gd name="f27" fmla="*/ f23 1 635"/>
                <a:gd name="f28" fmla="*/ f24 1 40"/>
                <a:gd name="f29" fmla="*/ f25 1 635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1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3" y="f42"/>
                </a:cxn>
                <a:cxn ang="f26">
                  <a:pos x="f41" y="f42"/>
                </a:cxn>
              </a:cxnLst>
              <a:rect l="f37" t="f40" r="f38" b="f39"/>
              <a:pathLst>
                <a:path w="635" h="40">
                  <a:moveTo>
                    <a:pt x="f6" y="f7"/>
                  </a:moveTo>
                  <a:cubicBezTo>
                    <a:pt x="f8" y="f9"/>
                    <a:pt x="f10" y="f9"/>
                    <a:pt x="f5" y="f7"/>
                  </a:cubicBezTo>
                  <a:lnTo>
                    <a:pt x="f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0" name="Freeform: Shape 364">
              <a:extLst>
                <a:ext uri="{FF2B5EF4-FFF2-40B4-BE49-F238E27FC236}">
                  <a16:creationId xmlns:a16="http://schemas.microsoft.com/office/drawing/2014/main" id="{952BB6A3-671D-A200-5A47-9218ACE56741}"/>
                </a:ext>
              </a:extLst>
            </p:cNvPr>
            <p:cNvSpPr/>
            <p:nvPr/>
          </p:nvSpPr>
          <p:spPr>
            <a:xfrm>
              <a:off x="5174845" y="83277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1" name="Freeform: Shape 365">
              <a:extLst>
                <a:ext uri="{FF2B5EF4-FFF2-40B4-BE49-F238E27FC236}">
                  <a16:creationId xmlns:a16="http://schemas.microsoft.com/office/drawing/2014/main" id="{71F76C6F-B1BE-ABA2-0BEB-D2C9E1BF7E6C}"/>
                </a:ext>
              </a:extLst>
            </p:cNvPr>
            <p:cNvSpPr/>
            <p:nvPr/>
          </p:nvSpPr>
          <p:spPr>
            <a:xfrm>
              <a:off x="5173958" y="83112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2" name="Freeform: Shape 366">
              <a:extLst>
                <a:ext uri="{FF2B5EF4-FFF2-40B4-BE49-F238E27FC236}">
                  <a16:creationId xmlns:a16="http://schemas.microsoft.com/office/drawing/2014/main" id="{443A59C6-F57F-A19E-C9C6-56AC4C14ECEE}"/>
                </a:ext>
              </a:extLst>
            </p:cNvPr>
            <p:cNvSpPr/>
            <p:nvPr/>
          </p:nvSpPr>
          <p:spPr>
            <a:xfrm>
              <a:off x="4871548" y="836456"/>
              <a:ext cx="292251" cy="2406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252"/>
                <a:gd name="f7" fmla="val 240700"/>
                <a:gd name="f8" fmla="val 8479"/>
                <a:gd name="f9" fmla="val 239079"/>
                <a:gd name="f10" fmla="val 10256"/>
                <a:gd name="f11" fmla="val 237555"/>
                <a:gd name="f12" fmla="val 292253"/>
                <a:gd name="f13" fmla="val 9015"/>
                <a:gd name="f14" fmla="val 1524"/>
                <a:gd name="f15" fmla="val 287174"/>
                <a:gd name="f16" fmla="val 4035"/>
                <a:gd name="f17" fmla="val 230064"/>
                <a:gd name="f18" fmla="val 1622"/>
                <a:gd name="f19" fmla="val 231969"/>
                <a:gd name="f20" fmla="val -308"/>
                <a:gd name="f21" fmla="val 233598"/>
                <a:gd name="f22" fmla="val -549"/>
                <a:gd name="f23" fmla="val 236481"/>
                <a:gd name="f24" fmla="val 1076"/>
                <a:gd name="f25" fmla="val 238410"/>
                <a:gd name="f26" fmla="val 1242"/>
                <a:gd name="f27" fmla="val 238605"/>
                <a:gd name="f28" fmla="val 1432"/>
                <a:gd name="f29" fmla="val 238787"/>
                <a:gd name="f30" fmla="val 238952"/>
                <a:gd name="f31" fmla="val 2676"/>
                <a:gd name="f32" fmla="val 239979"/>
                <a:gd name="f33" fmla="val 4086"/>
                <a:gd name="f34" fmla="val 240568"/>
                <a:gd name="f35" fmla="val 5558"/>
                <a:gd name="f36" fmla="val 240603"/>
                <a:gd name="f37" fmla="val 6142"/>
                <a:gd name="f38" fmla="val 240733"/>
                <a:gd name="f39" fmla="val 6752"/>
                <a:gd name="f40" fmla="val 7336"/>
                <a:gd name="f41" fmla="+- 0 0 -90"/>
                <a:gd name="f42" fmla="*/ f3 1 292252"/>
                <a:gd name="f43" fmla="*/ f4 1 24070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92252"/>
                <a:gd name="f52" fmla="*/ f48 1 240700"/>
                <a:gd name="f53" fmla="*/ 8479 f49 1"/>
                <a:gd name="f54" fmla="*/ 239079 f48 1"/>
                <a:gd name="f55" fmla="*/ 10256 f49 1"/>
                <a:gd name="f56" fmla="*/ 237555 f48 1"/>
                <a:gd name="f57" fmla="*/ 292253 f49 1"/>
                <a:gd name="f58" fmla="*/ 9015 f48 1"/>
                <a:gd name="f59" fmla="*/ 1524 f48 1"/>
                <a:gd name="f60" fmla="*/ 287174 f49 1"/>
                <a:gd name="f61" fmla="*/ 0 f48 1"/>
                <a:gd name="f62" fmla="*/ 4035 f49 1"/>
                <a:gd name="f63" fmla="*/ 230064 f48 1"/>
                <a:gd name="f64" fmla="*/ 1622 f49 1"/>
                <a:gd name="f65" fmla="*/ 231969 f48 1"/>
                <a:gd name="f66" fmla="*/ 1076 f49 1"/>
                <a:gd name="f67" fmla="*/ 238410 f48 1"/>
                <a:gd name="f68" fmla="*/ 238952 f48 1"/>
                <a:gd name="f69" fmla="*/ 5558 f49 1"/>
                <a:gd name="f70" fmla="*/ 240603 f48 1"/>
                <a:gd name="f71" fmla="*/ 7336 f49 1"/>
                <a:gd name="f72" fmla="+- f50 0 f1"/>
                <a:gd name="f73" fmla="*/ f53 1 292252"/>
                <a:gd name="f74" fmla="*/ f54 1 240700"/>
                <a:gd name="f75" fmla="*/ f55 1 292252"/>
                <a:gd name="f76" fmla="*/ f56 1 240700"/>
                <a:gd name="f77" fmla="*/ f57 1 292252"/>
                <a:gd name="f78" fmla="*/ f58 1 240700"/>
                <a:gd name="f79" fmla="*/ f59 1 240700"/>
                <a:gd name="f80" fmla="*/ f60 1 292252"/>
                <a:gd name="f81" fmla="*/ f61 1 240700"/>
                <a:gd name="f82" fmla="*/ f62 1 292252"/>
                <a:gd name="f83" fmla="*/ f63 1 240700"/>
                <a:gd name="f84" fmla="*/ f64 1 292252"/>
                <a:gd name="f85" fmla="*/ f65 1 240700"/>
                <a:gd name="f86" fmla="*/ f66 1 292252"/>
                <a:gd name="f87" fmla="*/ f67 1 240700"/>
                <a:gd name="f88" fmla="*/ f68 1 240700"/>
                <a:gd name="f89" fmla="*/ f69 1 292252"/>
                <a:gd name="f90" fmla="*/ f70 1 240700"/>
                <a:gd name="f91" fmla="*/ f71 1 292252"/>
                <a:gd name="f92" fmla="*/ f44 1 f51"/>
                <a:gd name="f93" fmla="*/ f45 1 f51"/>
                <a:gd name="f94" fmla="*/ f44 1 f52"/>
                <a:gd name="f95" fmla="*/ f46 1 f52"/>
                <a:gd name="f96" fmla="*/ f73 1 f51"/>
                <a:gd name="f97" fmla="*/ f74 1 f52"/>
                <a:gd name="f98" fmla="*/ f75 1 f51"/>
                <a:gd name="f99" fmla="*/ f76 1 f52"/>
                <a:gd name="f100" fmla="*/ f77 1 f51"/>
                <a:gd name="f101" fmla="*/ f78 1 f52"/>
                <a:gd name="f102" fmla="*/ f79 1 f52"/>
                <a:gd name="f103" fmla="*/ f80 1 f51"/>
                <a:gd name="f104" fmla="*/ f81 1 f52"/>
                <a:gd name="f105" fmla="*/ f82 1 f51"/>
                <a:gd name="f106" fmla="*/ f83 1 f52"/>
                <a:gd name="f107" fmla="*/ f84 1 f51"/>
                <a:gd name="f108" fmla="*/ f85 1 f52"/>
                <a:gd name="f109" fmla="*/ f86 1 f51"/>
                <a:gd name="f110" fmla="*/ f87 1 f52"/>
                <a:gd name="f111" fmla="*/ f88 1 f52"/>
                <a:gd name="f112" fmla="*/ f89 1 f51"/>
                <a:gd name="f113" fmla="*/ f90 1 f52"/>
                <a:gd name="f114" fmla="*/ f91 1 f51"/>
                <a:gd name="f115" fmla="*/ f92 f42 1"/>
                <a:gd name="f116" fmla="*/ f93 f42 1"/>
                <a:gd name="f117" fmla="*/ f95 f43 1"/>
                <a:gd name="f118" fmla="*/ f94 f43 1"/>
                <a:gd name="f119" fmla="*/ f96 f42 1"/>
                <a:gd name="f120" fmla="*/ f97 f43 1"/>
                <a:gd name="f121" fmla="*/ f98 f42 1"/>
                <a:gd name="f122" fmla="*/ f99 f43 1"/>
                <a:gd name="f123" fmla="*/ f100 f42 1"/>
                <a:gd name="f124" fmla="*/ f101 f43 1"/>
                <a:gd name="f125" fmla="*/ f102 f43 1"/>
                <a:gd name="f126" fmla="*/ f103 f42 1"/>
                <a:gd name="f127" fmla="*/ f104 f43 1"/>
                <a:gd name="f128" fmla="*/ f105 f42 1"/>
                <a:gd name="f129" fmla="*/ f106 f43 1"/>
                <a:gd name="f130" fmla="*/ f107 f42 1"/>
                <a:gd name="f131" fmla="*/ f108 f43 1"/>
                <a:gd name="f132" fmla="*/ f109 f42 1"/>
                <a:gd name="f133" fmla="*/ f110 f43 1"/>
                <a:gd name="f134" fmla="*/ f111 f43 1"/>
                <a:gd name="f135" fmla="*/ f112 f42 1"/>
                <a:gd name="f136" fmla="*/ f113 f43 1"/>
                <a:gd name="f137" fmla="*/ f114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9" y="f120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3" y="f125"/>
                </a:cxn>
                <a:cxn ang="f72">
                  <a:pos x="f126" y="f127"/>
                </a:cxn>
                <a:cxn ang="f72">
                  <a:pos x="f128" y="f129"/>
                </a:cxn>
                <a:cxn ang="f72">
                  <a:pos x="f130" y="f131"/>
                </a:cxn>
                <a:cxn ang="f72">
                  <a:pos x="f132" y="f133"/>
                </a:cxn>
                <a:cxn ang="f72">
                  <a:pos x="f130" y="f134"/>
                </a:cxn>
                <a:cxn ang="f72">
                  <a:pos x="f135" y="f136"/>
                </a:cxn>
                <a:cxn ang="f72">
                  <a:pos x="f137" y="f136"/>
                </a:cxn>
              </a:cxnLst>
              <a:rect l="f115" t="f118" r="f116" b="f117"/>
              <a:pathLst>
                <a:path w="292252" h="240700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2" y="f14"/>
                  </a:lnTo>
                  <a:lnTo>
                    <a:pt x="f15" y="f5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18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38"/>
                    <a:pt x="f40" y="f3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3" name="Freeform: Shape 367">
              <a:extLst>
                <a:ext uri="{FF2B5EF4-FFF2-40B4-BE49-F238E27FC236}">
                  <a16:creationId xmlns:a16="http://schemas.microsoft.com/office/drawing/2014/main" id="{4B47DDA3-2846-11B6-748B-BBF68D0E01F9}"/>
                </a:ext>
              </a:extLst>
            </p:cNvPr>
            <p:cNvSpPr/>
            <p:nvPr/>
          </p:nvSpPr>
          <p:spPr>
            <a:xfrm>
              <a:off x="5038819" y="793543"/>
              <a:ext cx="36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888"/>
                <a:gd name="f8" fmla="val 889"/>
                <a:gd name="f9" fmla="val -13"/>
                <a:gd name="f10" fmla="val 595"/>
                <a:gd name="f11" fmla="val 293"/>
                <a:gd name="f12" fmla="+- 0 0 -90"/>
                <a:gd name="f13" fmla="*/ f3 1 38"/>
                <a:gd name="f14" fmla="*/ f4 1 8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8"/>
                <a:gd name="f23" fmla="*/ f19 1 888"/>
                <a:gd name="f24" fmla="*/ 38 f20 1"/>
                <a:gd name="f25" fmla="*/ 889 f19 1"/>
                <a:gd name="f26" fmla="*/ 0 f19 1"/>
                <a:gd name="f27" fmla="+- f21 0 f1"/>
                <a:gd name="f28" fmla="*/ f24 1 38"/>
                <a:gd name="f29" fmla="*/ f25 1 888"/>
                <a:gd name="f30" fmla="*/ f26 1 888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</a:cxnLst>
              <a:rect l="f38" t="f41" r="f39" b="f40"/>
              <a:pathLst>
                <a:path w="38" h="888">
                  <a:moveTo>
                    <a:pt x="f6" y="f8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4" name="Freeform: Shape 368">
              <a:extLst>
                <a:ext uri="{FF2B5EF4-FFF2-40B4-BE49-F238E27FC236}">
                  <a16:creationId xmlns:a16="http://schemas.microsoft.com/office/drawing/2014/main" id="{FC5C0DB7-026E-A73A-2388-97B048C2361D}"/>
                </a:ext>
              </a:extLst>
            </p:cNvPr>
            <p:cNvSpPr/>
            <p:nvPr/>
          </p:nvSpPr>
          <p:spPr>
            <a:xfrm>
              <a:off x="5172431" y="830238"/>
              <a:ext cx="886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12696"/>
                <a:gd name="f8" fmla="val 889"/>
                <a:gd name="f9" fmla="+- 0 0 -90"/>
                <a:gd name="f10" fmla="*/ f3 1 888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88"/>
                <a:gd name="f20" fmla="*/ f16 1 12696"/>
                <a:gd name="f21" fmla="*/ 889 f17 1"/>
                <a:gd name="f22" fmla="*/ 0 f16 1"/>
                <a:gd name="f23" fmla="*/ 0 f17 1"/>
                <a:gd name="f24" fmla="+- f18 0 f1"/>
                <a:gd name="f25" fmla="*/ f21 1 888"/>
                <a:gd name="f26" fmla="*/ f22 1 12696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888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5" name="Freeform: Shape 369">
              <a:extLst>
                <a:ext uri="{FF2B5EF4-FFF2-40B4-BE49-F238E27FC236}">
                  <a16:creationId xmlns:a16="http://schemas.microsoft.com/office/drawing/2014/main" id="{B763CC9D-C717-2C07-7463-04B9B895529B}"/>
                </a:ext>
              </a:extLst>
            </p:cNvPr>
            <p:cNvSpPr/>
            <p:nvPr/>
          </p:nvSpPr>
          <p:spPr>
            <a:xfrm>
              <a:off x="5174973" y="832771"/>
              <a:ext cx="36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888"/>
                <a:gd name="f8" fmla="val 889"/>
                <a:gd name="f9" fmla="val 51"/>
                <a:gd name="f10" fmla="val 293"/>
                <a:gd name="f11" fmla="val 596"/>
                <a:gd name="f12" fmla="+- 0 0 -90"/>
                <a:gd name="f13" fmla="*/ f3 1 38"/>
                <a:gd name="f14" fmla="*/ f4 1 8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8"/>
                <a:gd name="f23" fmla="*/ f19 1 888"/>
                <a:gd name="f24" fmla="*/ 0 f20 1"/>
                <a:gd name="f25" fmla="*/ 889 f19 1"/>
                <a:gd name="f26" fmla="*/ 0 f19 1"/>
                <a:gd name="f27" fmla="+- f21 0 f1"/>
                <a:gd name="f28" fmla="*/ f24 1 38"/>
                <a:gd name="f29" fmla="*/ f25 1 888"/>
                <a:gd name="f30" fmla="*/ f26 1 888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8" h="888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ubicBezTo>
                    <a:pt x="f9" y="f10"/>
                    <a:pt x="f9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6" name="Freeform: Shape 370">
              <a:extLst>
                <a:ext uri="{FF2B5EF4-FFF2-40B4-BE49-F238E27FC236}">
                  <a16:creationId xmlns:a16="http://schemas.microsoft.com/office/drawing/2014/main" id="{E33807DC-018E-D08B-B9C8-6A13BA9775D0}"/>
                </a:ext>
              </a:extLst>
            </p:cNvPr>
            <p:cNvSpPr/>
            <p:nvPr/>
          </p:nvSpPr>
          <p:spPr>
            <a:xfrm>
              <a:off x="5174461" y="831125"/>
              <a:ext cx="12691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634"/>
                <a:gd name="f8" fmla="val 635"/>
                <a:gd name="f9" fmla="+- 0 0 -90"/>
                <a:gd name="f10" fmla="*/ f3 1 12696"/>
                <a:gd name="f11" fmla="*/ f4 1 63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634"/>
                <a:gd name="f21" fmla="*/ 0 f17 1"/>
                <a:gd name="f22" fmla="*/ 635 f16 1"/>
                <a:gd name="f23" fmla="*/ 0 f16 1"/>
                <a:gd name="f24" fmla="+- f18 0 f1"/>
                <a:gd name="f25" fmla="*/ f21 1 12696"/>
                <a:gd name="f26" fmla="*/ f22 1 634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634">
                  <a:moveTo>
                    <a:pt x="f5" y="f8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7" name="Freeform: Shape 371">
              <a:extLst>
                <a:ext uri="{FF2B5EF4-FFF2-40B4-BE49-F238E27FC236}">
                  <a16:creationId xmlns:a16="http://schemas.microsoft.com/office/drawing/2014/main" id="{D260CC85-3D77-53B2-8A0A-E8E3158AFCEF}"/>
                </a:ext>
              </a:extLst>
            </p:cNvPr>
            <p:cNvSpPr/>
            <p:nvPr/>
          </p:nvSpPr>
          <p:spPr>
            <a:xfrm>
              <a:off x="5042413" y="793799"/>
              <a:ext cx="129122" cy="435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126"/>
                <a:gd name="f7" fmla="val 43549"/>
                <a:gd name="f8" fmla="val 127222"/>
                <a:gd name="f9" fmla="val 35170"/>
                <a:gd name="f10" fmla="val 12443"/>
                <a:gd name="f11" fmla="val 5460"/>
                <a:gd name="f12" fmla="val 5587"/>
                <a:gd name="f13" fmla="val 4469"/>
                <a:gd name="f14" fmla="val 6430"/>
                <a:gd name="f15" fmla="val 3199"/>
                <a:gd name="f16" fmla="val 6880"/>
                <a:gd name="f17" fmla="val 1904"/>
                <a:gd name="f18" fmla="val 6856"/>
                <a:gd name="f19" fmla="val 1282"/>
                <a:gd name="f20" fmla="val 6986"/>
                <a:gd name="f21" fmla="val 622"/>
                <a:gd name="f22" fmla="val 116811"/>
                <a:gd name="f23" fmla="val 42026"/>
                <a:gd name="f24" fmla="val 121889"/>
                <a:gd name="f25" fmla="val 43550"/>
                <a:gd name="f26" fmla="val 39995"/>
                <a:gd name="f27" fmla="val 122093"/>
                <a:gd name="f28" fmla="val 37219"/>
                <a:gd name="f29" fmla="val 124442"/>
                <a:gd name="f30" fmla="val 35095"/>
                <a:gd name="f31" fmla="+- 0 0 -90"/>
                <a:gd name="f32" fmla="*/ f3 1 129126"/>
                <a:gd name="f33" fmla="*/ f4 1 43549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29126"/>
                <a:gd name="f42" fmla="*/ f38 1 43549"/>
                <a:gd name="f43" fmla="*/ 127222 f39 1"/>
                <a:gd name="f44" fmla="*/ 35170 f38 1"/>
                <a:gd name="f45" fmla="*/ 129126 f39 1"/>
                <a:gd name="f46" fmla="*/ 12443 f39 1"/>
                <a:gd name="f47" fmla="*/ 0 f38 1"/>
                <a:gd name="f48" fmla="*/ 5460 f39 1"/>
                <a:gd name="f49" fmla="*/ 5587 f38 1"/>
                <a:gd name="f50" fmla="*/ 1904 f39 1"/>
                <a:gd name="f51" fmla="*/ 6856 f38 1"/>
                <a:gd name="f52" fmla="*/ 0 f39 1"/>
                <a:gd name="f53" fmla="*/ 116811 f39 1"/>
                <a:gd name="f54" fmla="*/ 42026 f38 1"/>
                <a:gd name="f55" fmla="*/ 121889 f39 1"/>
                <a:gd name="f56" fmla="*/ 43550 f38 1"/>
                <a:gd name="f57" fmla="*/ 39995 f38 1"/>
                <a:gd name="f58" fmla="+- f40 0 f1"/>
                <a:gd name="f59" fmla="*/ f43 1 129126"/>
                <a:gd name="f60" fmla="*/ f44 1 43549"/>
                <a:gd name="f61" fmla="*/ f45 1 129126"/>
                <a:gd name="f62" fmla="*/ f46 1 129126"/>
                <a:gd name="f63" fmla="*/ f47 1 43549"/>
                <a:gd name="f64" fmla="*/ f48 1 129126"/>
                <a:gd name="f65" fmla="*/ f49 1 43549"/>
                <a:gd name="f66" fmla="*/ f50 1 129126"/>
                <a:gd name="f67" fmla="*/ f51 1 43549"/>
                <a:gd name="f68" fmla="*/ f52 1 129126"/>
                <a:gd name="f69" fmla="*/ f53 1 129126"/>
                <a:gd name="f70" fmla="*/ f54 1 43549"/>
                <a:gd name="f71" fmla="*/ f55 1 129126"/>
                <a:gd name="f72" fmla="*/ f56 1 43549"/>
                <a:gd name="f73" fmla="*/ f57 1 43549"/>
                <a:gd name="f74" fmla="*/ f34 1 f41"/>
                <a:gd name="f75" fmla="*/ f35 1 f41"/>
                <a:gd name="f76" fmla="*/ f34 1 f42"/>
                <a:gd name="f77" fmla="*/ f36 1 f42"/>
                <a:gd name="f78" fmla="*/ f59 1 f41"/>
                <a:gd name="f79" fmla="*/ f60 1 f42"/>
                <a:gd name="f80" fmla="*/ f61 1 f41"/>
                <a:gd name="f81" fmla="*/ f62 1 f41"/>
                <a:gd name="f82" fmla="*/ f63 1 f42"/>
                <a:gd name="f83" fmla="*/ f64 1 f41"/>
                <a:gd name="f84" fmla="*/ f65 1 f42"/>
                <a:gd name="f85" fmla="*/ f66 1 f41"/>
                <a:gd name="f86" fmla="*/ f67 1 f42"/>
                <a:gd name="f87" fmla="*/ f68 1 f41"/>
                <a:gd name="f88" fmla="*/ f69 1 f41"/>
                <a:gd name="f89" fmla="*/ f70 1 f42"/>
                <a:gd name="f90" fmla="*/ f71 1 f41"/>
                <a:gd name="f91" fmla="*/ f72 1 f42"/>
                <a:gd name="f92" fmla="*/ f73 1 f42"/>
                <a:gd name="f93" fmla="*/ f74 f32 1"/>
                <a:gd name="f94" fmla="*/ f75 f32 1"/>
                <a:gd name="f95" fmla="*/ f77 f33 1"/>
                <a:gd name="f96" fmla="*/ f76 f33 1"/>
                <a:gd name="f97" fmla="*/ f78 f32 1"/>
                <a:gd name="f98" fmla="*/ f79 f33 1"/>
                <a:gd name="f99" fmla="*/ f80 f32 1"/>
                <a:gd name="f100" fmla="*/ f81 f32 1"/>
                <a:gd name="f101" fmla="*/ f82 f33 1"/>
                <a:gd name="f102" fmla="*/ f83 f32 1"/>
                <a:gd name="f103" fmla="*/ f84 f33 1"/>
                <a:gd name="f104" fmla="*/ f85 f32 1"/>
                <a:gd name="f105" fmla="*/ f86 f33 1"/>
                <a:gd name="f106" fmla="*/ f87 f32 1"/>
                <a:gd name="f107" fmla="*/ f88 f32 1"/>
                <a:gd name="f108" fmla="*/ f89 f33 1"/>
                <a:gd name="f109" fmla="*/ f90 f32 1"/>
                <a:gd name="f110" fmla="*/ f91 f33 1"/>
                <a:gd name="f111" fmla="*/ f92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7" y="f98"/>
                </a:cxn>
                <a:cxn ang="f58">
                  <a:pos x="f99" y="f98"/>
                </a:cxn>
                <a:cxn ang="f58">
                  <a:pos x="f99" y="f98"/>
                </a:cxn>
                <a:cxn ang="f58">
                  <a:pos x="f100" y="f101"/>
                </a:cxn>
                <a:cxn ang="f58">
                  <a:pos x="f102" y="f103"/>
                </a:cxn>
                <a:cxn ang="f58">
                  <a:pos x="f104" y="f105"/>
                </a:cxn>
                <a:cxn ang="f58">
                  <a:pos x="f106" y="f105"/>
                </a:cxn>
                <a:cxn ang="f58">
                  <a:pos x="f106" y="f105"/>
                </a:cxn>
                <a:cxn ang="f58">
                  <a:pos x="f107" y="f108"/>
                </a:cxn>
                <a:cxn ang="f58">
                  <a:pos x="f109" y="f110"/>
                </a:cxn>
                <a:cxn ang="f58">
                  <a:pos x="f109" y="f111"/>
                </a:cxn>
                <a:cxn ang="f58">
                  <a:pos x="f97" y="f98"/>
                </a:cxn>
              </a:cxnLst>
              <a:rect l="f93" t="f96" r="f94" b="f95"/>
              <a:pathLst>
                <a:path w="129126" h="43549">
                  <a:moveTo>
                    <a:pt x="f8" y="f9"/>
                  </a:moveTo>
                  <a:lnTo>
                    <a:pt x="f6" y="f9"/>
                  </a:lnTo>
                  <a:lnTo>
                    <a:pt x="f6" y="f9"/>
                  </a:lnTo>
                  <a:lnTo>
                    <a:pt x="f10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5" y="f18"/>
                  </a:cubicBezTo>
                  <a:lnTo>
                    <a:pt x="f5" y="f18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4" y="f26"/>
                  </a:ln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8" name="Freeform: Shape 372">
              <a:extLst>
                <a:ext uri="{FF2B5EF4-FFF2-40B4-BE49-F238E27FC236}">
                  <a16:creationId xmlns:a16="http://schemas.microsoft.com/office/drawing/2014/main" id="{43AF13D7-EF58-5DBA-EF12-343AA684F740}"/>
                </a:ext>
              </a:extLst>
            </p:cNvPr>
            <p:cNvSpPr/>
            <p:nvPr/>
          </p:nvSpPr>
          <p:spPr>
            <a:xfrm>
              <a:off x="5418624" y="49110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69" name="Freeform: Shape 373">
              <a:extLst>
                <a:ext uri="{FF2B5EF4-FFF2-40B4-BE49-F238E27FC236}">
                  <a16:creationId xmlns:a16="http://schemas.microsoft.com/office/drawing/2014/main" id="{189AEC55-8AD5-EEC3-AE8C-6C5EE8754D22}"/>
                </a:ext>
              </a:extLst>
            </p:cNvPr>
            <p:cNvSpPr/>
            <p:nvPr/>
          </p:nvSpPr>
          <p:spPr>
            <a:xfrm>
              <a:off x="5409608" y="494406"/>
              <a:ext cx="10415" cy="2120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11"/>
                <a:gd name="f7" fmla="val 212042"/>
                <a:gd name="f8" fmla="val 762"/>
                <a:gd name="f9" fmla="val 1397"/>
                <a:gd name="f10" fmla="val 10107"/>
                <a:gd name="f11" fmla="val 2134"/>
                <a:gd name="f12" fmla="val 9624"/>
                <a:gd name="f13" fmla="val 2788"/>
                <a:gd name="f14" fmla="val 9015"/>
                <a:gd name="f15" fmla="val 3301"/>
                <a:gd name="f16" fmla="val 10665"/>
                <a:gd name="f17" fmla="val 207210"/>
                <a:gd name="f18" fmla="val 203"/>
                <a:gd name="f19" fmla="val 210037"/>
                <a:gd name="f20" fmla="val 2628"/>
                <a:gd name="f21" fmla="val 212181"/>
                <a:gd name="f22" fmla="val 5460"/>
                <a:gd name="f23" fmla="val 212035"/>
                <a:gd name="f24" fmla="val 6793"/>
                <a:gd name="f25" fmla="val 212026"/>
                <a:gd name="f26" fmla="val 8088"/>
                <a:gd name="f27" fmla="val 211580"/>
                <a:gd name="f28" fmla="val 9142"/>
                <a:gd name="f29" fmla="val 210765"/>
                <a:gd name="f30" fmla="val 9904"/>
                <a:gd name="f31" fmla="val 209750"/>
                <a:gd name="f32" fmla="val 209115"/>
                <a:gd name="f33" fmla="val 9954"/>
                <a:gd name="f34" fmla="val 208863"/>
                <a:gd name="f35" fmla="val 208604"/>
                <a:gd name="f36" fmla="val 208353"/>
                <a:gd name="f37" fmla="val 208017"/>
                <a:gd name="f38" fmla="val 207674"/>
                <a:gd name="f39" fmla="val 207337"/>
                <a:gd name="f40" fmla="+- 0 0 -90"/>
                <a:gd name="f41" fmla="*/ f3 1 10411"/>
                <a:gd name="f42" fmla="*/ f4 1 212042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0411"/>
                <a:gd name="f51" fmla="*/ f47 1 212042"/>
                <a:gd name="f52" fmla="*/ 10411 f48 1"/>
                <a:gd name="f53" fmla="*/ 762 f47 1"/>
                <a:gd name="f54" fmla="*/ 1397 f47 1"/>
                <a:gd name="f55" fmla="*/ 9015 f48 1"/>
                <a:gd name="f56" fmla="*/ 3301 f47 1"/>
                <a:gd name="f57" fmla="*/ 0 f48 1"/>
                <a:gd name="f58" fmla="*/ 10665 f47 1"/>
                <a:gd name="f59" fmla="*/ 207210 f47 1"/>
                <a:gd name="f60" fmla="*/ 5460 f48 1"/>
                <a:gd name="f61" fmla="*/ 212035 f47 1"/>
                <a:gd name="f62" fmla="*/ 9142 f48 1"/>
                <a:gd name="f63" fmla="*/ 210765 f47 1"/>
                <a:gd name="f64" fmla="*/ 9904 f48 1"/>
                <a:gd name="f65" fmla="*/ 209750 f47 1"/>
                <a:gd name="f66" fmla="*/ 209115 f47 1"/>
                <a:gd name="f67" fmla="*/ 208353 f47 1"/>
                <a:gd name="f68" fmla="*/ 207337 f47 1"/>
                <a:gd name="f69" fmla="*/ 0 f47 1"/>
                <a:gd name="f70" fmla="+- f49 0 f1"/>
                <a:gd name="f71" fmla="*/ f52 1 10411"/>
                <a:gd name="f72" fmla="*/ f53 1 212042"/>
                <a:gd name="f73" fmla="*/ f54 1 212042"/>
                <a:gd name="f74" fmla="*/ f55 1 10411"/>
                <a:gd name="f75" fmla="*/ f56 1 212042"/>
                <a:gd name="f76" fmla="*/ f57 1 10411"/>
                <a:gd name="f77" fmla="*/ f58 1 212042"/>
                <a:gd name="f78" fmla="*/ f59 1 212042"/>
                <a:gd name="f79" fmla="*/ f60 1 10411"/>
                <a:gd name="f80" fmla="*/ f61 1 212042"/>
                <a:gd name="f81" fmla="*/ f62 1 10411"/>
                <a:gd name="f82" fmla="*/ f63 1 212042"/>
                <a:gd name="f83" fmla="*/ f64 1 10411"/>
                <a:gd name="f84" fmla="*/ f65 1 212042"/>
                <a:gd name="f85" fmla="*/ f66 1 212042"/>
                <a:gd name="f86" fmla="*/ f67 1 212042"/>
                <a:gd name="f87" fmla="*/ f68 1 212042"/>
                <a:gd name="f88" fmla="*/ f69 1 212042"/>
                <a:gd name="f89" fmla="*/ f43 1 f50"/>
                <a:gd name="f90" fmla="*/ f44 1 f50"/>
                <a:gd name="f91" fmla="*/ f43 1 f51"/>
                <a:gd name="f92" fmla="*/ f45 1 f51"/>
                <a:gd name="f93" fmla="*/ f71 1 f50"/>
                <a:gd name="f94" fmla="*/ f72 1 f51"/>
                <a:gd name="f95" fmla="*/ f73 1 f51"/>
                <a:gd name="f96" fmla="*/ f74 1 f50"/>
                <a:gd name="f97" fmla="*/ f75 1 f51"/>
                <a:gd name="f98" fmla="*/ f76 1 f50"/>
                <a:gd name="f99" fmla="*/ f77 1 f51"/>
                <a:gd name="f100" fmla="*/ f78 1 f51"/>
                <a:gd name="f101" fmla="*/ f79 1 f50"/>
                <a:gd name="f102" fmla="*/ f80 1 f51"/>
                <a:gd name="f103" fmla="*/ f81 1 f50"/>
                <a:gd name="f104" fmla="*/ f82 1 f51"/>
                <a:gd name="f105" fmla="*/ f83 1 f50"/>
                <a:gd name="f106" fmla="*/ f84 1 f51"/>
                <a:gd name="f107" fmla="*/ f85 1 f51"/>
                <a:gd name="f108" fmla="*/ f86 1 f51"/>
                <a:gd name="f109" fmla="*/ f87 1 f51"/>
                <a:gd name="f110" fmla="*/ f88 1 f51"/>
                <a:gd name="f111" fmla="*/ f89 f41 1"/>
                <a:gd name="f112" fmla="*/ f90 f41 1"/>
                <a:gd name="f113" fmla="*/ f92 f42 1"/>
                <a:gd name="f114" fmla="*/ f91 f42 1"/>
                <a:gd name="f115" fmla="*/ f93 f41 1"/>
                <a:gd name="f116" fmla="*/ f94 f42 1"/>
                <a:gd name="f117" fmla="*/ f95 f42 1"/>
                <a:gd name="f118" fmla="*/ f96 f41 1"/>
                <a:gd name="f119" fmla="*/ f97 f42 1"/>
                <a:gd name="f120" fmla="*/ f98 f41 1"/>
                <a:gd name="f121" fmla="*/ f99 f42 1"/>
                <a:gd name="f122" fmla="*/ f100 f42 1"/>
                <a:gd name="f123" fmla="*/ f101 f41 1"/>
                <a:gd name="f124" fmla="*/ f102 f42 1"/>
                <a:gd name="f125" fmla="*/ f103 f41 1"/>
                <a:gd name="f126" fmla="*/ f104 f42 1"/>
                <a:gd name="f127" fmla="*/ f105 f41 1"/>
                <a:gd name="f128" fmla="*/ f106 f42 1"/>
                <a:gd name="f129" fmla="*/ f107 f42 1"/>
                <a:gd name="f130" fmla="*/ f108 f42 1"/>
                <a:gd name="f131" fmla="*/ f109 f42 1"/>
                <a:gd name="f132" fmla="*/ f110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5" y="f116"/>
                </a:cxn>
                <a:cxn ang="f70">
                  <a:pos x="f115" y="f117"/>
                </a:cxn>
                <a:cxn ang="f70">
                  <a:pos x="f115" y="f117"/>
                </a:cxn>
                <a:cxn ang="f70">
                  <a:pos x="f118" y="f119"/>
                </a:cxn>
                <a:cxn ang="f70">
                  <a:pos x="f120" y="f121"/>
                </a:cxn>
                <a:cxn ang="f70">
                  <a:pos x="f120" y="f122"/>
                </a:cxn>
                <a:cxn ang="f70">
                  <a:pos x="f123" y="f124"/>
                </a:cxn>
                <a:cxn ang="f70">
                  <a:pos x="f125" y="f126"/>
                </a:cxn>
                <a:cxn ang="f70">
                  <a:pos x="f127" y="f128"/>
                </a:cxn>
                <a:cxn ang="f70">
                  <a:pos x="f127" y="f129"/>
                </a:cxn>
                <a:cxn ang="f70">
                  <a:pos x="f127" y="f130"/>
                </a:cxn>
                <a:cxn ang="f70">
                  <a:pos x="f127" y="f131"/>
                </a:cxn>
                <a:cxn ang="f70">
                  <a:pos x="f127" y="f131"/>
                </a:cxn>
                <a:cxn ang="f70">
                  <a:pos x="f127" y="f132"/>
                </a:cxn>
                <a:cxn ang="f70">
                  <a:pos x="f127" y="f132"/>
                </a:cxn>
                <a:cxn ang="f70">
                  <a:pos x="f115" y="f116"/>
                </a:cxn>
              </a:cxnLst>
              <a:rect l="f111" t="f114" r="f112" b="f113"/>
              <a:pathLst>
                <a:path w="10411" h="212042">
                  <a:moveTo>
                    <a:pt x="f6" y="f8"/>
                  </a:moveTo>
                  <a:cubicBezTo>
                    <a:pt x="f6" y="f8"/>
                    <a:pt x="f6" y="f8"/>
                    <a:pt x="f6" y="f9"/>
                  </a:cubicBez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lnTo>
                    <a:pt x="f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0" y="f32"/>
                  </a:lnTo>
                  <a:cubicBezTo>
                    <a:pt x="f33" y="f34"/>
                    <a:pt x="f33" y="f35"/>
                    <a:pt x="f30" y="f36"/>
                  </a:cubicBezTo>
                  <a:cubicBezTo>
                    <a:pt x="f33" y="f37"/>
                    <a:pt x="f33" y="f38"/>
                    <a:pt x="f30" y="f39"/>
                  </a:cubicBezTo>
                  <a:lnTo>
                    <a:pt x="f30" y="f39"/>
                  </a:lnTo>
                  <a:lnTo>
                    <a:pt x="f30" y="f5"/>
                  </a:lnTo>
                  <a:lnTo>
                    <a:pt x="f30" y="f5"/>
                  </a:lnTo>
                  <a:cubicBezTo>
                    <a:pt x="f30" y="f5"/>
                    <a:pt x="f6" y="f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0" name="Freeform: Shape 374">
              <a:extLst>
                <a:ext uri="{FF2B5EF4-FFF2-40B4-BE49-F238E27FC236}">
                  <a16:creationId xmlns:a16="http://schemas.microsoft.com/office/drawing/2014/main" id="{ABF19B37-7871-9B79-80C1-334B2601BA4C}"/>
                </a:ext>
              </a:extLst>
            </p:cNvPr>
            <p:cNvSpPr/>
            <p:nvPr/>
          </p:nvSpPr>
          <p:spPr>
            <a:xfrm>
              <a:off x="5419767" y="49276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1" name="Freeform: Shape 375">
              <a:extLst>
                <a:ext uri="{FF2B5EF4-FFF2-40B4-BE49-F238E27FC236}">
                  <a16:creationId xmlns:a16="http://schemas.microsoft.com/office/drawing/2014/main" id="{E61F6BEB-4453-8274-5550-F6DDC8DCB047}"/>
                </a:ext>
              </a:extLst>
            </p:cNvPr>
            <p:cNvSpPr/>
            <p:nvPr/>
          </p:nvSpPr>
          <p:spPr>
            <a:xfrm>
              <a:off x="5416969" y="489962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2" name="Freeform: Shape 376">
              <a:extLst>
                <a:ext uri="{FF2B5EF4-FFF2-40B4-BE49-F238E27FC236}">
                  <a16:creationId xmlns:a16="http://schemas.microsoft.com/office/drawing/2014/main" id="{4A7C7732-C534-716F-35CE-FDEDA5308C4A}"/>
                </a:ext>
              </a:extLst>
            </p:cNvPr>
            <p:cNvSpPr/>
            <p:nvPr/>
          </p:nvSpPr>
          <p:spPr>
            <a:xfrm>
              <a:off x="5039953" y="496190"/>
              <a:ext cx="379302" cy="30342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9301"/>
                <a:gd name="f7" fmla="val 303421"/>
                <a:gd name="f8" fmla="val 682"/>
                <a:gd name="f9" fmla="val 296341"/>
                <a:gd name="f10" fmla="val 48"/>
                <a:gd name="f11" fmla="val 297103"/>
                <a:gd name="f12" fmla="val 297992"/>
                <a:gd name="f13" fmla="val -3"/>
                <a:gd name="f14" fmla="val 298285"/>
                <a:gd name="f15" fmla="val 298587"/>
                <a:gd name="f16" fmla="val 298880"/>
                <a:gd name="f17" fmla="val -16"/>
                <a:gd name="f18" fmla="val 299216"/>
                <a:gd name="f19" fmla="val 299561"/>
                <a:gd name="f20" fmla="val 299896"/>
                <a:gd name="f21" fmla="val 300189"/>
                <a:gd name="f22" fmla="val 300492"/>
                <a:gd name="f23" fmla="val 300785"/>
                <a:gd name="f24" fmla="val 301078"/>
                <a:gd name="f25" fmla="val 301380"/>
                <a:gd name="f26" fmla="val 301674"/>
                <a:gd name="f27" fmla="val 22"/>
                <a:gd name="f28" fmla="val 301970"/>
                <a:gd name="f29" fmla="val 302267"/>
                <a:gd name="f30" fmla="val 302562"/>
                <a:gd name="f31" fmla="val 1063"/>
                <a:gd name="f32" fmla="val 303324"/>
                <a:gd name="f33" fmla="val 1952"/>
                <a:gd name="f34" fmla="val 2574"/>
                <a:gd name="f35" fmla="val 303454"/>
                <a:gd name="f36" fmla="val 3234"/>
                <a:gd name="f37" fmla="val 3857"/>
                <a:gd name="f38" fmla="val 5151"/>
                <a:gd name="f39" fmla="val 303348"/>
                <a:gd name="f40" fmla="val 6421"/>
                <a:gd name="f41" fmla="val 302898"/>
                <a:gd name="f42" fmla="val 7412"/>
                <a:gd name="f43" fmla="val 302055"/>
                <a:gd name="f44" fmla="val 14395"/>
                <a:gd name="f45" fmla="val 296468"/>
                <a:gd name="f46" fmla="val 368890"/>
                <a:gd name="f47" fmla="val 9269"/>
                <a:gd name="f48" fmla="val 377905"/>
                <a:gd name="f49" fmla="val 1904"/>
                <a:gd name="f50" fmla="val 378514"/>
                <a:gd name="f51" fmla="val 1392"/>
                <a:gd name="f52" fmla="val 378997"/>
                <a:gd name="f53" fmla="val 738"/>
                <a:gd name="f54" fmla="val 379302"/>
                <a:gd name="f55" fmla="val 378413"/>
                <a:gd name="f56" fmla="val 1932"/>
                <a:gd name="f57" fmla="val 376483"/>
                <a:gd name="f58" fmla="val 3172"/>
                <a:gd name="f59" fmla="val 374350"/>
                <a:gd name="f60" fmla="val 3174"/>
                <a:gd name="f61" fmla="val 372572"/>
                <a:gd name="f62" fmla="val 363812"/>
                <a:gd name="f63" fmla="val 508"/>
                <a:gd name="f64" fmla="val 296087"/>
                <a:gd name="f65" fmla="+- 0 0 -90"/>
                <a:gd name="f66" fmla="*/ f3 1 379301"/>
                <a:gd name="f67" fmla="*/ f4 1 303421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379301"/>
                <a:gd name="f76" fmla="*/ f72 1 303421"/>
                <a:gd name="f77" fmla="*/ 682 f73 1"/>
                <a:gd name="f78" fmla="*/ 296341 f72 1"/>
                <a:gd name="f79" fmla="*/ 48 f73 1"/>
                <a:gd name="f80" fmla="*/ 297103 f72 1"/>
                <a:gd name="f81" fmla="*/ 297992 f72 1"/>
                <a:gd name="f82" fmla="*/ 298880 f72 1"/>
                <a:gd name="f83" fmla="*/ 299896 f72 1"/>
                <a:gd name="f84" fmla="*/ 300785 f72 1"/>
                <a:gd name="f85" fmla="*/ 301674 f72 1"/>
                <a:gd name="f86" fmla="*/ 302562 f72 1"/>
                <a:gd name="f87" fmla="*/ 1063 f73 1"/>
                <a:gd name="f88" fmla="*/ 303324 f72 1"/>
                <a:gd name="f89" fmla="*/ 1952 f73 1"/>
                <a:gd name="f90" fmla="*/ 3857 f73 1"/>
                <a:gd name="f91" fmla="*/ 7412 f73 1"/>
                <a:gd name="f92" fmla="*/ 302055 f72 1"/>
                <a:gd name="f93" fmla="*/ 14395 f73 1"/>
                <a:gd name="f94" fmla="*/ 296468 f72 1"/>
                <a:gd name="f95" fmla="*/ 368890 f73 1"/>
                <a:gd name="f96" fmla="*/ 9269 f72 1"/>
                <a:gd name="f97" fmla="*/ 377905 f73 1"/>
                <a:gd name="f98" fmla="*/ 1904 f72 1"/>
                <a:gd name="f99" fmla="*/ 379302 f73 1"/>
                <a:gd name="f100" fmla="*/ 0 f72 1"/>
                <a:gd name="f101" fmla="*/ 374350 f73 1"/>
                <a:gd name="f102" fmla="*/ 3174 f72 1"/>
                <a:gd name="f103" fmla="*/ 372572 f73 1"/>
                <a:gd name="f104" fmla="*/ 363812 f73 1"/>
                <a:gd name="f105" fmla="*/ 508 f72 1"/>
                <a:gd name="f106" fmla="*/ 296087 f72 1"/>
                <a:gd name="f107" fmla="+- f74 0 f1"/>
                <a:gd name="f108" fmla="*/ f77 1 379301"/>
                <a:gd name="f109" fmla="*/ f78 1 303421"/>
                <a:gd name="f110" fmla="*/ f79 1 379301"/>
                <a:gd name="f111" fmla="*/ f80 1 303421"/>
                <a:gd name="f112" fmla="*/ f81 1 303421"/>
                <a:gd name="f113" fmla="*/ f82 1 303421"/>
                <a:gd name="f114" fmla="*/ f83 1 303421"/>
                <a:gd name="f115" fmla="*/ f84 1 303421"/>
                <a:gd name="f116" fmla="*/ f85 1 303421"/>
                <a:gd name="f117" fmla="*/ f86 1 303421"/>
                <a:gd name="f118" fmla="*/ f87 1 379301"/>
                <a:gd name="f119" fmla="*/ f88 1 303421"/>
                <a:gd name="f120" fmla="*/ f89 1 379301"/>
                <a:gd name="f121" fmla="*/ f90 1 379301"/>
                <a:gd name="f122" fmla="*/ f91 1 379301"/>
                <a:gd name="f123" fmla="*/ f92 1 303421"/>
                <a:gd name="f124" fmla="*/ f93 1 379301"/>
                <a:gd name="f125" fmla="*/ f94 1 303421"/>
                <a:gd name="f126" fmla="*/ f95 1 379301"/>
                <a:gd name="f127" fmla="*/ f96 1 303421"/>
                <a:gd name="f128" fmla="*/ f97 1 379301"/>
                <a:gd name="f129" fmla="*/ f98 1 303421"/>
                <a:gd name="f130" fmla="*/ f99 1 379301"/>
                <a:gd name="f131" fmla="*/ f100 1 303421"/>
                <a:gd name="f132" fmla="*/ f101 1 379301"/>
                <a:gd name="f133" fmla="*/ f102 1 303421"/>
                <a:gd name="f134" fmla="*/ f103 1 379301"/>
                <a:gd name="f135" fmla="*/ f104 1 379301"/>
                <a:gd name="f136" fmla="*/ f105 1 303421"/>
                <a:gd name="f137" fmla="*/ f106 1 303421"/>
                <a:gd name="f138" fmla="*/ f68 1 f75"/>
                <a:gd name="f139" fmla="*/ f69 1 f75"/>
                <a:gd name="f140" fmla="*/ f68 1 f76"/>
                <a:gd name="f141" fmla="*/ f70 1 f76"/>
                <a:gd name="f142" fmla="*/ f108 1 f75"/>
                <a:gd name="f143" fmla="*/ f109 1 f76"/>
                <a:gd name="f144" fmla="*/ f110 1 f75"/>
                <a:gd name="f145" fmla="*/ f111 1 f76"/>
                <a:gd name="f146" fmla="*/ f112 1 f76"/>
                <a:gd name="f147" fmla="*/ f113 1 f76"/>
                <a:gd name="f148" fmla="*/ f114 1 f76"/>
                <a:gd name="f149" fmla="*/ f115 1 f76"/>
                <a:gd name="f150" fmla="*/ f116 1 f76"/>
                <a:gd name="f151" fmla="*/ f117 1 f76"/>
                <a:gd name="f152" fmla="*/ f118 1 f75"/>
                <a:gd name="f153" fmla="*/ f119 1 f76"/>
                <a:gd name="f154" fmla="*/ f120 1 f75"/>
                <a:gd name="f155" fmla="*/ f121 1 f75"/>
                <a:gd name="f156" fmla="*/ f122 1 f75"/>
                <a:gd name="f157" fmla="*/ f123 1 f76"/>
                <a:gd name="f158" fmla="*/ f124 1 f75"/>
                <a:gd name="f159" fmla="*/ f125 1 f76"/>
                <a:gd name="f160" fmla="*/ f126 1 f75"/>
                <a:gd name="f161" fmla="*/ f127 1 f76"/>
                <a:gd name="f162" fmla="*/ f128 1 f75"/>
                <a:gd name="f163" fmla="*/ f129 1 f76"/>
                <a:gd name="f164" fmla="*/ f130 1 f75"/>
                <a:gd name="f165" fmla="*/ f131 1 f76"/>
                <a:gd name="f166" fmla="*/ f132 1 f75"/>
                <a:gd name="f167" fmla="*/ f133 1 f76"/>
                <a:gd name="f168" fmla="*/ f134 1 f75"/>
                <a:gd name="f169" fmla="*/ f135 1 f75"/>
                <a:gd name="f170" fmla="*/ f136 1 f76"/>
                <a:gd name="f171" fmla="*/ f137 1 f76"/>
                <a:gd name="f172" fmla="*/ f138 f66 1"/>
                <a:gd name="f173" fmla="*/ f139 f66 1"/>
                <a:gd name="f174" fmla="*/ f141 f67 1"/>
                <a:gd name="f175" fmla="*/ f140 f67 1"/>
                <a:gd name="f176" fmla="*/ f142 f66 1"/>
                <a:gd name="f177" fmla="*/ f143 f67 1"/>
                <a:gd name="f178" fmla="*/ f144 f66 1"/>
                <a:gd name="f179" fmla="*/ f145 f67 1"/>
                <a:gd name="f180" fmla="*/ f146 f67 1"/>
                <a:gd name="f181" fmla="*/ f147 f67 1"/>
                <a:gd name="f182" fmla="*/ f148 f67 1"/>
                <a:gd name="f183" fmla="*/ f149 f67 1"/>
                <a:gd name="f184" fmla="*/ f150 f67 1"/>
                <a:gd name="f185" fmla="*/ f151 f67 1"/>
                <a:gd name="f186" fmla="*/ f152 f66 1"/>
                <a:gd name="f187" fmla="*/ f153 f67 1"/>
                <a:gd name="f188" fmla="*/ f154 f66 1"/>
                <a:gd name="f189" fmla="*/ f155 f66 1"/>
                <a:gd name="f190" fmla="*/ f156 f66 1"/>
                <a:gd name="f191" fmla="*/ f157 f67 1"/>
                <a:gd name="f192" fmla="*/ f158 f66 1"/>
                <a:gd name="f193" fmla="*/ f159 f67 1"/>
                <a:gd name="f194" fmla="*/ f160 f66 1"/>
                <a:gd name="f195" fmla="*/ f161 f67 1"/>
                <a:gd name="f196" fmla="*/ f162 f66 1"/>
                <a:gd name="f197" fmla="*/ f163 f67 1"/>
                <a:gd name="f198" fmla="*/ f164 f66 1"/>
                <a:gd name="f199" fmla="*/ f165 f67 1"/>
                <a:gd name="f200" fmla="*/ f166 f66 1"/>
                <a:gd name="f201" fmla="*/ f167 f67 1"/>
                <a:gd name="f202" fmla="*/ f168 f66 1"/>
                <a:gd name="f203" fmla="*/ f169 f66 1"/>
                <a:gd name="f204" fmla="*/ f170 f67 1"/>
                <a:gd name="f205" fmla="*/ f171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7">
                  <a:pos x="f176" y="f177"/>
                </a:cxn>
                <a:cxn ang="f107">
                  <a:pos x="f178" y="f179"/>
                </a:cxn>
                <a:cxn ang="f107">
                  <a:pos x="f178" y="f180"/>
                </a:cxn>
                <a:cxn ang="f107">
                  <a:pos x="f178" y="f181"/>
                </a:cxn>
                <a:cxn ang="f107">
                  <a:pos x="f178" y="f182"/>
                </a:cxn>
                <a:cxn ang="f107">
                  <a:pos x="f178" y="f183"/>
                </a:cxn>
                <a:cxn ang="f107">
                  <a:pos x="f178" y="f184"/>
                </a:cxn>
                <a:cxn ang="f107">
                  <a:pos x="f178" y="f185"/>
                </a:cxn>
                <a:cxn ang="f107">
                  <a:pos x="f178" y="f185"/>
                </a:cxn>
                <a:cxn ang="f107">
                  <a:pos x="f178" y="f185"/>
                </a:cxn>
                <a:cxn ang="f107">
                  <a:pos x="f186" y="f187"/>
                </a:cxn>
                <a:cxn ang="f107">
                  <a:pos x="f188" y="f187"/>
                </a:cxn>
                <a:cxn ang="f107">
                  <a:pos x="f189" y="f187"/>
                </a:cxn>
                <a:cxn ang="f107">
                  <a:pos x="f190" y="f191"/>
                </a:cxn>
                <a:cxn ang="f107">
                  <a:pos x="f192" y="f193"/>
                </a:cxn>
                <a:cxn ang="f107">
                  <a:pos x="f194" y="f195"/>
                </a:cxn>
                <a:cxn ang="f107">
                  <a:pos x="f196" y="f197"/>
                </a:cxn>
                <a:cxn ang="f107">
                  <a:pos x="f198" y="f199"/>
                </a:cxn>
                <a:cxn ang="f107">
                  <a:pos x="f200" y="f201"/>
                </a:cxn>
                <a:cxn ang="f107">
                  <a:pos x="f202" y="f201"/>
                </a:cxn>
                <a:cxn ang="f107">
                  <a:pos x="f203" y="f204"/>
                </a:cxn>
                <a:cxn ang="f107">
                  <a:pos x="f176" y="f205"/>
                </a:cxn>
              </a:cxnLst>
              <a:rect l="f172" t="f175" r="f173" b="f174"/>
              <a:pathLst>
                <a:path w="379301" h="303421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3" y="f15"/>
                    <a:pt x="f10" y="f16"/>
                  </a:cubicBezTo>
                  <a:cubicBezTo>
                    <a:pt x="f17" y="f18"/>
                    <a:pt x="f17" y="f19"/>
                    <a:pt x="f10" y="f20"/>
                  </a:cubicBezTo>
                  <a:cubicBezTo>
                    <a:pt x="f17" y="f21"/>
                    <a:pt x="f17" y="f22"/>
                    <a:pt x="f10" y="f23"/>
                  </a:cubicBezTo>
                  <a:cubicBezTo>
                    <a:pt x="f13" y="f24"/>
                    <a:pt x="f13" y="f25"/>
                    <a:pt x="f10" y="f26"/>
                  </a:cubicBezTo>
                  <a:cubicBezTo>
                    <a:pt x="f27" y="f28"/>
                    <a:pt x="f27" y="f29"/>
                    <a:pt x="f10" y="f30"/>
                  </a:cubicBezTo>
                  <a:lnTo>
                    <a:pt x="f10" y="f30"/>
                  </a:lnTo>
                  <a:lnTo>
                    <a:pt x="f10" y="f30"/>
                  </a:lnTo>
                  <a:lnTo>
                    <a:pt x="f31" y="f32"/>
                  </a:lnTo>
                  <a:lnTo>
                    <a:pt x="f33" y="f32"/>
                  </a:lnTo>
                  <a:cubicBezTo>
                    <a:pt x="f34" y="f35"/>
                    <a:pt x="f36" y="f35"/>
                    <a:pt x="f37" y="f32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45"/>
                  </a:lnTo>
                  <a:lnTo>
                    <a:pt x="f46" y="f47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54" y="f5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61" y="f60"/>
                  </a:lnTo>
                  <a:lnTo>
                    <a:pt x="f62" y="f63"/>
                  </a:lnTo>
                  <a:lnTo>
                    <a:pt x="f8" y="f6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3" name="Freeform: Shape 377">
              <a:extLst>
                <a:ext uri="{FF2B5EF4-FFF2-40B4-BE49-F238E27FC236}">
                  <a16:creationId xmlns:a16="http://schemas.microsoft.com/office/drawing/2014/main" id="{BDDD16F0-8E45-CFFD-6E31-1225637B9AE5}"/>
                </a:ext>
              </a:extLst>
            </p:cNvPr>
            <p:cNvSpPr/>
            <p:nvPr/>
          </p:nvSpPr>
          <p:spPr>
            <a:xfrm>
              <a:off x="5419127" y="49174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4" name="Freeform: Shape 378">
              <a:extLst>
                <a:ext uri="{FF2B5EF4-FFF2-40B4-BE49-F238E27FC236}">
                  <a16:creationId xmlns:a16="http://schemas.microsoft.com/office/drawing/2014/main" id="{09E769CB-8A68-E008-B322-356110C29FC0}"/>
                </a:ext>
              </a:extLst>
            </p:cNvPr>
            <p:cNvSpPr/>
            <p:nvPr/>
          </p:nvSpPr>
          <p:spPr>
            <a:xfrm>
              <a:off x="5420023" y="49339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5" name="Freeform: Shape 379">
              <a:extLst>
                <a:ext uri="{FF2B5EF4-FFF2-40B4-BE49-F238E27FC236}">
                  <a16:creationId xmlns:a16="http://schemas.microsoft.com/office/drawing/2014/main" id="{01822496-2814-734E-6059-CCC537A9A1FE}"/>
                </a:ext>
              </a:extLst>
            </p:cNvPr>
            <p:cNvSpPr/>
            <p:nvPr/>
          </p:nvSpPr>
          <p:spPr>
            <a:xfrm>
              <a:off x="5416969" y="490347"/>
              <a:ext cx="630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12696"/>
                <a:gd name="f8" fmla="val 635"/>
                <a:gd name="f9" fmla="+- 0 0 -90"/>
                <a:gd name="f10" fmla="*/ f3 1 634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34"/>
                <a:gd name="f20" fmla="*/ f16 1 12696"/>
                <a:gd name="f21" fmla="*/ 635 f17 1"/>
                <a:gd name="f22" fmla="*/ 0 f16 1"/>
                <a:gd name="f23" fmla="*/ 0 f17 1"/>
                <a:gd name="f24" fmla="+- f18 0 f1"/>
                <a:gd name="f25" fmla="*/ f21 1 634"/>
                <a:gd name="f26" fmla="*/ f22 1 12696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634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6" name="Freeform: Shape 380">
              <a:extLst>
                <a:ext uri="{FF2B5EF4-FFF2-40B4-BE49-F238E27FC236}">
                  <a16:creationId xmlns:a16="http://schemas.microsoft.com/office/drawing/2014/main" id="{ADD0A780-82A5-05D9-CE98-290282A74F95}"/>
                </a:ext>
              </a:extLst>
            </p:cNvPr>
            <p:cNvSpPr/>
            <p:nvPr/>
          </p:nvSpPr>
          <p:spPr>
            <a:xfrm>
              <a:off x="5098913" y="32858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7" name="Freeform: Shape 381">
              <a:extLst>
                <a:ext uri="{FF2B5EF4-FFF2-40B4-BE49-F238E27FC236}">
                  <a16:creationId xmlns:a16="http://schemas.microsoft.com/office/drawing/2014/main" id="{26B908B2-A840-04CD-39BA-C0199504B6F4}"/>
                </a:ext>
              </a:extLst>
            </p:cNvPr>
            <p:cNvSpPr/>
            <p:nvPr/>
          </p:nvSpPr>
          <p:spPr>
            <a:xfrm>
              <a:off x="5100696" y="33011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8" name="Freeform: Shape 382">
              <a:extLst>
                <a:ext uri="{FF2B5EF4-FFF2-40B4-BE49-F238E27FC236}">
                  <a16:creationId xmlns:a16="http://schemas.microsoft.com/office/drawing/2014/main" id="{E9989F45-C9BC-5DE3-8944-AEF4D776F1A8}"/>
                </a:ext>
              </a:extLst>
            </p:cNvPr>
            <p:cNvSpPr/>
            <p:nvPr/>
          </p:nvSpPr>
          <p:spPr>
            <a:xfrm>
              <a:off x="5091552" y="333033"/>
              <a:ext cx="10789" cy="6170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61705"/>
                <a:gd name="f8" fmla="val 10411"/>
                <a:gd name="f9" fmla="val 1016"/>
                <a:gd name="f10" fmla="val 10462"/>
                <a:gd name="f11" fmla="val 1224"/>
                <a:gd name="f12" fmla="val 1442"/>
                <a:gd name="f13" fmla="val 1651"/>
                <a:gd name="f14" fmla="val 10132"/>
                <a:gd name="f15" fmla="val 2406"/>
                <a:gd name="f16" fmla="val 9649"/>
                <a:gd name="f17" fmla="val 3068"/>
                <a:gd name="f18" fmla="val 9015"/>
                <a:gd name="f19" fmla="val 3555"/>
                <a:gd name="f20" fmla="val 10792"/>
                <a:gd name="f21" fmla="val 58405"/>
                <a:gd name="f22" fmla="val 7110"/>
                <a:gd name="f23" fmla="val 60563"/>
                <a:gd name="f24" fmla="val 61706"/>
                <a:gd name="f25" fmla="val 635"/>
                <a:gd name="f26" fmla="+- 0 0 -90"/>
                <a:gd name="f27" fmla="*/ f3 1 10791"/>
                <a:gd name="f28" fmla="*/ f4 1 6170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0791"/>
                <a:gd name="f37" fmla="*/ f33 1 61705"/>
                <a:gd name="f38" fmla="*/ 10411 f34 1"/>
                <a:gd name="f39" fmla="*/ 1016 f33 1"/>
                <a:gd name="f40" fmla="*/ 1651 f33 1"/>
                <a:gd name="f41" fmla="*/ 9015 f34 1"/>
                <a:gd name="f42" fmla="*/ 3555 f33 1"/>
                <a:gd name="f43" fmla="*/ 0 f34 1"/>
                <a:gd name="f44" fmla="*/ 10792 f33 1"/>
                <a:gd name="f45" fmla="*/ 58405 f33 1"/>
                <a:gd name="f46" fmla="*/ 7110 f34 1"/>
                <a:gd name="f47" fmla="*/ 60563 f33 1"/>
                <a:gd name="f48" fmla="*/ 10792 f34 1"/>
                <a:gd name="f49" fmla="*/ 61706 f33 1"/>
                <a:gd name="f50" fmla="*/ 0 f33 1"/>
                <a:gd name="f51" fmla="+- f35 0 f1"/>
                <a:gd name="f52" fmla="*/ f38 1 10791"/>
                <a:gd name="f53" fmla="*/ f39 1 61705"/>
                <a:gd name="f54" fmla="*/ f40 1 61705"/>
                <a:gd name="f55" fmla="*/ f41 1 10791"/>
                <a:gd name="f56" fmla="*/ f42 1 61705"/>
                <a:gd name="f57" fmla="*/ f43 1 10791"/>
                <a:gd name="f58" fmla="*/ f44 1 61705"/>
                <a:gd name="f59" fmla="*/ f45 1 61705"/>
                <a:gd name="f60" fmla="*/ f46 1 10791"/>
                <a:gd name="f61" fmla="*/ f47 1 61705"/>
                <a:gd name="f62" fmla="*/ f48 1 10791"/>
                <a:gd name="f63" fmla="*/ f49 1 61705"/>
                <a:gd name="f64" fmla="*/ f50 1 61705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7"/>
                <a:gd name="f72" fmla="*/ f55 1 f36"/>
                <a:gd name="f73" fmla="*/ f56 1 f37"/>
                <a:gd name="f74" fmla="*/ f57 1 f36"/>
                <a:gd name="f75" fmla="*/ f58 1 f37"/>
                <a:gd name="f76" fmla="*/ f59 1 f37"/>
                <a:gd name="f77" fmla="*/ f60 1 f36"/>
                <a:gd name="f78" fmla="*/ f61 1 f37"/>
                <a:gd name="f79" fmla="*/ f62 1 f36"/>
                <a:gd name="f80" fmla="*/ f63 1 f37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8 1"/>
                <a:gd name="f89" fmla="*/ f72 f27 1"/>
                <a:gd name="f90" fmla="*/ f73 f28 1"/>
                <a:gd name="f91" fmla="*/ f74 f27 1"/>
                <a:gd name="f92" fmla="*/ f75 f28 1"/>
                <a:gd name="f93" fmla="*/ f76 f28 1"/>
                <a:gd name="f94" fmla="*/ f77 f27 1"/>
                <a:gd name="f95" fmla="*/ f78 f28 1"/>
                <a:gd name="f96" fmla="*/ f79 f27 1"/>
                <a:gd name="f97" fmla="*/ f80 f28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6" y="f88"/>
                </a:cxn>
                <a:cxn ang="f51">
                  <a:pos x="f86" y="f88"/>
                </a:cxn>
                <a:cxn ang="f51">
                  <a:pos x="f89" y="f90"/>
                </a:cxn>
                <a:cxn ang="f51">
                  <a:pos x="f91" y="f92"/>
                </a:cxn>
                <a:cxn ang="f51">
                  <a:pos x="f91" y="f93"/>
                </a:cxn>
                <a:cxn ang="f51">
                  <a:pos x="f94" y="f95"/>
                </a:cxn>
                <a:cxn ang="f51">
                  <a:pos x="f94" y="f95"/>
                </a:cxn>
                <a:cxn ang="f51">
                  <a:pos x="f96" y="f97"/>
                </a:cxn>
                <a:cxn ang="f51">
                  <a:pos x="f96" y="f98"/>
                </a:cxn>
                <a:cxn ang="f51">
                  <a:pos x="f96" y="f98"/>
                </a:cxn>
                <a:cxn ang="f51">
                  <a:pos x="f86" y="f87"/>
                </a:cxn>
              </a:cxnLst>
              <a:rect l="f82" t="f85" r="f83" b="f84"/>
              <a:pathLst>
                <a:path w="10791" h="61705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3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5" y="f20"/>
                  </a:lnTo>
                  <a:lnTo>
                    <a:pt x="f5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0" y="f24"/>
                  </a:lnTo>
                  <a:lnTo>
                    <a:pt x="f20" y="f5"/>
                  </a:lnTo>
                  <a:lnTo>
                    <a:pt x="f20" y="f5"/>
                  </a:lnTo>
                  <a:cubicBezTo>
                    <a:pt x="f20" y="f5"/>
                    <a:pt x="f8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79" name="Freeform: Shape 383">
              <a:extLst>
                <a:ext uri="{FF2B5EF4-FFF2-40B4-BE49-F238E27FC236}">
                  <a16:creationId xmlns:a16="http://schemas.microsoft.com/office/drawing/2014/main" id="{6BC58F83-44F3-2857-C808-5652E293454C}"/>
                </a:ext>
              </a:extLst>
            </p:cNvPr>
            <p:cNvSpPr/>
            <p:nvPr/>
          </p:nvSpPr>
          <p:spPr>
            <a:xfrm>
              <a:off x="5101711" y="33137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0" name="Freeform: Shape 384">
              <a:extLst>
                <a:ext uri="{FF2B5EF4-FFF2-40B4-BE49-F238E27FC236}">
                  <a16:creationId xmlns:a16="http://schemas.microsoft.com/office/drawing/2014/main" id="{803E4E83-EC52-F365-45EF-FA066E4FC22E}"/>
                </a:ext>
              </a:extLst>
            </p:cNvPr>
            <p:cNvSpPr/>
            <p:nvPr/>
          </p:nvSpPr>
          <p:spPr>
            <a:xfrm>
              <a:off x="5033406" y="382932"/>
              <a:ext cx="630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761"/>
                <a:gd name="f8" fmla="val 762"/>
                <a:gd name="f9" fmla="+- 0 0 -90"/>
                <a:gd name="f10" fmla="*/ f3 1 635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35"/>
                <a:gd name="f20" fmla="*/ f16 1 761"/>
                <a:gd name="f21" fmla="*/ 635 f17 1"/>
                <a:gd name="f22" fmla="*/ 762 f16 1"/>
                <a:gd name="f23" fmla="*/ 0 f17 1"/>
                <a:gd name="f24" fmla="*/ 0 f16 1"/>
                <a:gd name="f25" fmla="+- f18 0 f1"/>
                <a:gd name="f26" fmla="*/ f21 1 635"/>
                <a:gd name="f27" fmla="*/ f22 1 761"/>
                <a:gd name="f28" fmla="*/ f23 1 635"/>
                <a:gd name="f29" fmla="*/ f24 1 761"/>
                <a:gd name="f30" fmla="*/ f12 1 f19"/>
                <a:gd name="f31" fmla="*/ f13 1 f19"/>
                <a:gd name="f32" fmla="*/ f12 1 f20"/>
                <a:gd name="f33" fmla="*/ f14 1 f20"/>
                <a:gd name="f34" fmla="*/ f26 1 f19"/>
                <a:gd name="f35" fmla="*/ f27 1 f20"/>
                <a:gd name="f36" fmla="*/ f28 1 f19"/>
                <a:gd name="f37" fmla="*/ f29 1 f20"/>
                <a:gd name="f38" fmla="*/ f30 f10 1"/>
                <a:gd name="f39" fmla="*/ f31 f10 1"/>
                <a:gd name="f40" fmla="*/ f33 f11 1"/>
                <a:gd name="f41" fmla="*/ f32 f11 1"/>
                <a:gd name="f42" fmla="*/ f34 f10 1"/>
                <a:gd name="f43" fmla="*/ f35 f11 1"/>
                <a:gd name="f44" fmla="*/ f36 f10 1"/>
                <a:gd name="f45" fmla="*/ f37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2" y="f43"/>
                </a:cxn>
                <a:cxn ang="f25">
                  <a:pos x="f42" y="f43"/>
                </a:cxn>
                <a:cxn ang="f25">
                  <a:pos x="f44" y="f45"/>
                </a:cxn>
              </a:cxnLst>
              <a:rect l="f38" t="f41" r="f39" b="f40"/>
              <a:pathLst>
                <a:path w="635" h="761">
                  <a:moveTo>
                    <a:pt x="f6" y="f8"/>
                  </a:moveTo>
                  <a:lnTo>
                    <a:pt x="f6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1" name="Freeform: Shape 385">
              <a:extLst>
                <a:ext uri="{FF2B5EF4-FFF2-40B4-BE49-F238E27FC236}">
                  <a16:creationId xmlns:a16="http://schemas.microsoft.com/office/drawing/2014/main" id="{3EEEBB12-D38F-A769-7056-6BE009EE1385}"/>
                </a:ext>
              </a:extLst>
            </p:cNvPr>
            <p:cNvSpPr/>
            <p:nvPr/>
          </p:nvSpPr>
          <p:spPr>
            <a:xfrm>
              <a:off x="5034293" y="334807"/>
              <a:ext cx="67546" cy="436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547"/>
                <a:gd name="f7" fmla="val 43676"/>
                <a:gd name="f8" fmla="val 42280"/>
                <a:gd name="f9" fmla="val 1473"/>
                <a:gd name="f10" fmla="val 40932"/>
                <a:gd name="f11" fmla="val 3542"/>
                <a:gd name="f12" fmla="val 40450"/>
                <a:gd name="f13" fmla="val 5460"/>
                <a:gd name="f14" fmla="val 41010"/>
                <a:gd name="f15" fmla="val 14347"/>
                <a:gd name="f16" fmla="val 43677"/>
                <a:gd name="f17" fmla="val 57136"/>
                <a:gd name="f18" fmla="val 9142"/>
                <a:gd name="f19" fmla="val 66150"/>
                <a:gd name="f20" fmla="val 1905"/>
                <a:gd name="f21" fmla="val 66785"/>
                <a:gd name="f22" fmla="val 1417"/>
                <a:gd name="f23" fmla="val 67268"/>
                <a:gd name="f24" fmla="val 755"/>
                <a:gd name="f25" fmla="val 66684"/>
                <a:gd name="f26" fmla="val 1955"/>
                <a:gd name="f27" fmla="val 64728"/>
                <a:gd name="f28" fmla="val 3205"/>
                <a:gd name="f29" fmla="val 62595"/>
                <a:gd name="f30" fmla="val 3174"/>
                <a:gd name="f31" fmla="val 60818"/>
                <a:gd name="f32" fmla="val 51930"/>
                <a:gd name="f33" fmla="val 508"/>
                <a:gd name="f34" fmla="val 381"/>
                <a:gd name="f35" fmla="+- 0 0 -90"/>
                <a:gd name="f36" fmla="*/ f3 1 67547"/>
                <a:gd name="f37" fmla="*/ f4 1 43676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67547"/>
                <a:gd name="f46" fmla="*/ f42 1 43676"/>
                <a:gd name="f47" fmla="*/ 0 f43 1"/>
                <a:gd name="f48" fmla="*/ 42280 f42 1"/>
                <a:gd name="f49" fmla="*/ 5460 f43 1"/>
                <a:gd name="f50" fmla="*/ 41010 f42 1"/>
                <a:gd name="f51" fmla="*/ 14347 f43 1"/>
                <a:gd name="f52" fmla="*/ 43677 f42 1"/>
                <a:gd name="f53" fmla="*/ 57136 f43 1"/>
                <a:gd name="f54" fmla="*/ 9142 f42 1"/>
                <a:gd name="f55" fmla="*/ 66150 f43 1"/>
                <a:gd name="f56" fmla="*/ 1905 f42 1"/>
                <a:gd name="f57" fmla="*/ 67547 f43 1"/>
                <a:gd name="f58" fmla="*/ 0 f42 1"/>
                <a:gd name="f59" fmla="*/ 62595 f43 1"/>
                <a:gd name="f60" fmla="*/ 3174 f42 1"/>
                <a:gd name="f61" fmla="*/ 60818 f43 1"/>
                <a:gd name="f62" fmla="*/ 51930 f43 1"/>
                <a:gd name="f63" fmla="*/ 508 f42 1"/>
                <a:gd name="f64" fmla="*/ 381 f43 1"/>
                <a:gd name="f65" fmla="+- f44 0 f1"/>
                <a:gd name="f66" fmla="*/ f47 1 67547"/>
                <a:gd name="f67" fmla="*/ f48 1 43676"/>
                <a:gd name="f68" fmla="*/ f49 1 67547"/>
                <a:gd name="f69" fmla="*/ f50 1 43676"/>
                <a:gd name="f70" fmla="*/ f51 1 67547"/>
                <a:gd name="f71" fmla="*/ f52 1 43676"/>
                <a:gd name="f72" fmla="*/ f53 1 67547"/>
                <a:gd name="f73" fmla="*/ f54 1 43676"/>
                <a:gd name="f74" fmla="*/ f55 1 67547"/>
                <a:gd name="f75" fmla="*/ f56 1 43676"/>
                <a:gd name="f76" fmla="*/ f57 1 67547"/>
                <a:gd name="f77" fmla="*/ f58 1 43676"/>
                <a:gd name="f78" fmla="*/ f59 1 67547"/>
                <a:gd name="f79" fmla="*/ f60 1 43676"/>
                <a:gd name="f80" fmla="*/ f61 1 67547"/>
                <a:gd name="f81" fmla="*/ f62 1 67547"/>
                <a:gd name="f82" fmla="*/ f63 1 43676"/>
                <a:gd name="f83" fmla="*/ f64 1 67547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5"/>
                <a:gd name="f91" fmla="*/ f69 1 f46"/>
                <a:gd name="f92" fmla="*/ f70 1 f45"/>
                <a:gd name="f93" fmla="*/ f71 1 f46"/>
                <a:gd name="f94" fmla="*/ f72 1 f45"/>
                <a:gd name="f95" fmla="*/ f73 1 f46"/>
                <a:gd name="f96" fmla="*/ f74 1 f45"/>
                <a:gd name="f97" fmla="*/ f75 1 f46"/>
                <a:gd name="f98" fmla="*/ f76 1 f45"/>
                <a:gd name="f99" fmla="*/ f77 1 f46"/>
                <a:gd name="f100" fmla="*/ f78 1 f45"/>
                <a:gd name="f101" fmla="*/ f79 1 f46"/>
                <a:gd name="f102" fmla="*/ f80 1 f45"/>
                <a:gd name="f103" fmla="*/ f81 1 f45"/>
                <a:gd name="f104" fmla="*/ f82 1 f46"/>
                <a:gd name="f105" fmla="*/ f83 1 f45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6 1"/>
                <a:gd name="f113" fmla="*/ f91 f37 1"/>
                <a:gd name="f114" fmla="*/ f92 f36 1"/>
                <a:gd name="f115" fmla="*/ f93 f37 1"/>
                <a:gd name="f116" fmla="*/ f94 f36 1"/>
                <a:gd name="f117" fmla="*/ f95 f37 1"/>
                <a:gd name="f118" fmla="*/ f96 f36 1"/>
                <a:gd name="f119" fmla="*/ f97 f37 1"/>
                <a:gd name="f120" fmla="*/ f98 f36 1"/>
                <a:gd name="f121" fmla="*/ f99 f37 1"/>
                <a:gd name="f122" fmla="*/ f100 f36 1"/>
                <a:gd name="f123" fmla="*/ f101 f37 1"/>
                <a:gd name="f124" fmla="*/ f102 f36 1"/>
                <a:gd name="f125" fmla="*/ f103 f36 1"/>
                <a:gd name="f126" fmla="*/ f104 f37 1"/>
                <a:gd name="f127" fmla="*/ f10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5"/>
                </a:cxn>
                <a:cxn ang="f65">
                  <a:pos x="f116" y="f117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22" y="f123"/>
                </a:cxn>
                <a:cxn ang="f65">
                  <a:pos x="f124" y="f123"/>
                </a:cxn>
                <a:cxn ang="f65">
                  <a:pos x="f125" y="f126"/>
                </a:cxn>
                <a:cxn ang="f65">
                  <a:pos x="f127" y="f111"/>
                </a:cxn>
              </a:cxnLst>
              <a:rect l="f106" t="f109" r="f107" b="f108"/>
              <a:pathLst>
                <a:path w="67547" h="43676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6" y="f5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0"/>
                  </a:lnTo>
                  <a:lnTo>
                    <a:pt x="f32" y="f33"/>
                  </a:lnTo>
                  <a:lnTo>
                    <a:pt x="f34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2" name="Freeform: Shape 386">
              <a:extLst>
                <a:ext uri="{FF2B5EF4-FFF2-40B4-BE49-F238E27FC236}">
                  <a16:creationId xmlns:a16="http://schemas.microsoft.com/office/drawing/2014/main" id="{1D31EE02-E415-9866-862C-65BF88DF9143}"/>
                </a:ext>
              </a:extLst>
            </p:cNvPr>
            <p:cNvSpPr/>
            <p:nvPr/>
          </p:nvSpPr>
          <p:spPr>
            <a:xfrm>
              <a:off x="5101967" y="331378"/>
              <a:ext cx="9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"/>
                <a:gd name="f7" fmla="val 761"/>
                <a:gd name="f8" fmla="val 762"/>
                <a:gd name="f9" fmla="val 13"/>
                <a:gd name="f10" fmla="val 254"/>
                <a:gd name="f11" fmla="val 508"/>
                <a:gd name="f12" fmla="+- 0 0 -90"/>
                <a:gd name="f13" fmla="*/ f3 1 9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"/>
                <a:gd name="f23" fmla="*/ f19 1 761"/>
                <a:gd name="f24" fmla="*/ 0 f20 1"/>
                <a:gd name="f25" fmla="*/ 762 f19 1"/>
                <a:gd name="f26" fmla="*/ 0 f19 1"/>
                <a:gd name="f27" fmla="+- f21 0 f1"/>
                <a:gd name="f28" fmla="*/ f24 1 9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9" h="761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ubicBezTo>
                    <a:pt x="f9" y="f10"/>
                    <a:pt x="f9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3" name="Freeform: Shape 387">
              <a:extLst>
                <a:ext uri="{FF2B5EF4-FFF2-40B4-BE49-F238E27FC236}">
                  <a16:creationId xmlns:a16="http://schemas.microsoft.com/office/drawing/2014/main" id="{94A0006C-E9B8-A958-8475-CE15040DD127}"/>
                </a:ext>
              </a:extLst>
            </p:cNvPr>
            <p:cNvSpPr/>
            <p:nvPr/>
          </p:nvSpPr>
          <p:spPr>
            <a:xfrm>
              <a:off x="5098913" y="329065"/>
              <a:ext cx="758" cy="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28"/>
                <a:gd name="f8" fmla="val 762"/>
                <a:gd name="f9" fmla="val 29"/>
                <a:gd name="f10" fmla="val 254"/>
                <a:gd name="f11" fmla="val -10"/>
                <a:gd name="f12" fmla="val 508"/>
                <a:gd name="f13" fmla="+- 0 0 -90"/>
                <a:gd name="f14" fmla="*/ f3 1 761"/>
                <a:gd name="f15" fmla="*/ f4 1 2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61"/>
                <a:gd name="f24" fmla="*/ f20 1 28"/>
                <a:gd name="f25" fmla="*/ 762 f21 1"/>
                <a:gd name="f26" fmla="*/ 29 f20 1"/>
                <a:gd name="f27" fmla="*/ 0 f21 1"/>
                <a:gd name="f28" fmla="+- f22 0 f1"/>
                <a:gd name="f29" fmla="*/ f25 1 761"/>
                <a:gd name="f30" fmla="*/ f26 1 28"/>
                <a:gd name="f31" fmla="*/ f27 1 761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3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5" y="f44"/>
                </a:cxn>
                <a:cxn ang="f28">
                  <a:pos x="f45" y="f44"/>
                </a:cxn>
                <a:cxn ang="f28">
                  <a:pos x="f43" y="f44"/>
                </a:cxn>
              </a:cxnLst>
              <a:rect l="f39" t="f42" r="f40" b="f41"/>
              <a:pathLst>
                <a:path w="761" h="28">
                  <a:moveTo>
                    <a:pt x="f8" y="f9"/>
                  </a:moveTo>
                  <a:lnTo>
                    <a:pt x="f5" y="f9"/>
                  </a:lnTo>
                  <a:lnTo>
                    <a:pt x="f5" y="f9"/>
                  </a:lnTo>
                  <a:cubicBezTo>
                    <a:pt x="f10" y="f11"/>
                    <a:pt x="f12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4" name="Freeform: Shape 388">
              <a:extLst>
                <a:ext uri="{FF2B5EF4-FFF2-40B4-BE49-F238E27FC236}">
                  <a16:creationId xmlns:a16="http://schemas.microsoft.com/office/drawing/2014/main" id="{7BB7800D-F7D0-A387-492F-DFAD2BD08CD9}"/>
                </a:ext>
              </a:extLst>
            </p:cNvPr>
            <p:cNvSpPr/>
            <p:nvPr/>
          </p:nvSpPr>
          <p:spPr>
            <a:xfrm>
              <a:off x="5101071" y="33011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5" name="Freeform: Shape 389">
              <a:extLst>
                <a:ext uri="{FF2B5EF4-FFF2-40B4-BE49-F238E27FC236}">
                  <a16:creationId xmlns:a16="http://schemas.microsoft.com/office/drawing/2014/main" id="{BCB30D2A-FCB6-DC92-3BCF-45D7DAEE7C51}"/>
                </a:ext>
              </a:extLst>
            </p:cNvPr>
            <p:cNvSpPr/>
            <p:nvPr/>
          </p:nvSpPr>
          <p:spPr>
            <a:xfrm>
              <a:off x="4804989" y="240980"/>
              <a:ext cx="296759" cy="967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6762"/>
                <a:gd name="f7" fmla="val 96749"/>
                <a:gd name="f8" fmla="val 2412"/>
                <a:gd name="f9" fmla="val 7237"/>
                <a:gd name="f10" fmla="val 9015"/>
                <a:gd name="f11" fmla="val 281108"/>
                <a:gd name="f12" fmla="val 94083"/>
                <a:gd name="f13" fmla="val 289995"/>
                <a:gd name="f14" fmla="val 291773"/>
                <a:gd name="f15" fmla="val 293906"/>
                <a:gd name="f16" fmla="val 96779"/>
                <a:gd name="f17" fmla="val 295861"/>
                <a:gd name="f18" fmla="val 95530"/>
                <a:gd name="f19" fmla="val 296725"/>
                <a:gd name="f20" fmla="val 93575"/>
                <a:gd name="f21" fmla="val 296776"/>
                <a:gd name="f22" fmla="val 93366"/>
                <a:gd name="f23" fmla="val 93148"/>
                <a:gd name="f24" fmla="val 92940"/>
                <a:gd name="f25" fmla="val 91924"/>
                <a:gd name="f26" fmla="val 91162"/>
                <a:gd name="f27" fmla="val 296738"/>
                <a:gd name="f28" fmla="val 90867"/>
                <a:gd name="f29" fmla="val 90569"/>
                <a:gd name="f30" fmla="val 90274"/>
                <a:gd name="f31" fmla="val 89639"/>
                <a:gd name="f32" fmla="val 88877"/>
                <a:gd name="f33" fmla="val 295963"/>
                <a:gd name="f34" fmla="val 295633"/>
                <a:gd name="f35" fmla="val 88808"/>
                <a:gd name="f36" fmla="val 295278"/>
                <a:gd name="f37" fmla="val 294947"/>
                <a:gd name="f38" fmla="val 2158"/>
                <a:gd name="f39" fmla="val 1524"/>
                <a:gd name="f40" fmla="val 2692"/>
                <a:gd name="f41" fmla="val 213"/>
                <a:gd name="f42" fmla="val 3758"/>
                <a:gd name="f43" fmla="val 791"/>
                <a:gd name="f44" fmla="val 4571"/>
                <a:gd name="f45" fmla="val 1651"/>
                <a:gd name="f46" fmla="val 5345"/>
                <a:gd name="f47" fmla="val 3790"/>
                <a:gd name="f48" fmla="val 4418"/>
                <a:gd name="f49" fmla="val 6172"/>
                <a:gd name="f50" fmla="+- 0 0 -90"/>
                <a:gd name="f51" fmla="*/ f3 1 296762"/>
                <a:gd name="f52" fmla="*/ f4 1 96749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296762"/>
                <a:gd name="f61" fmla="*/ f57 1 96749"/>
                <a:gd name="f62" fmla="*/ 2412 f58 1"/>
                <a:gd name="f63" fmla="*/ 7237 f57 1"/>
                <a:gd name="f64" fmla="*/ 0 f58 1"/>
                <a:gd name="f65" fmla="*/ 9015 f57 1"/>
                <a:gd name="f66" fmla="*/ 281108 f58 1"/>
                <a:gd name="f67" fmla="*/ 94083 f57 1"/>
                <a:gd name="f68" fmla="*/ 289995 f58 1"/>
                <a:gd name="f69" fmla="*/ 96749 f57 1"/>
                <a:gd name="f70" fmla="*/ 291773 f58 1"/>
                <a:gd name="f71" fmla="*/ 296725 f58 1"/>
                <a:gd name="f72" fmla="*/ 93575 f57 1"/>
                <a:gd name="f73" fmla="*/ 92940 f57 1"/>
                <a:gd name="f74" fmla="*/ 91924 f57 1"/>
                <a:gd name="f75" fmla="*/ 91162 f57 1"/>
                <a:gd name="f76" fmla="*/ 90274 f57 1"/>
                <a:gd name="f77" fmla="*/ 89639 f57 1"/>
                <a:gd name="f78" fmla="*/ 88877 f57 1"/>
                <a:gd name="f79" fmla="*/ 295963 f58 1"/>
                <a:gd name="f80" fmla="*/ 294947 f58 1"/>
                <a:gd name="f81" fmla="*/ 2158 f58 1"/>
                <a:gd name="f82" fmla="*/ 0 f57 1"/>
                <a:gd name="f83" fmla="*/ 1524 f58 1"/>
                <a:gd name="f84" fmla="*/ 4571 f58 1"/>
                <a:gd name="f85" fmla="*/ 1651 f57 1"/>
                <a:gd name="f86" fmla="+- f59 0 f1"/>
                <a:gd name="f87" fmla="*/ f62 1 296762"/>
                <a:gd name="f88" fmla="*/ f63 1 96749"/>
                <a:gd name="f89" fmla="*/ f64 1 296762"/>
                <a:gd name="f90" fmla="*/ f65 1 96749"/>
                <a:gd name="f91" fmla="*/ f66 1 296762"/>
                <a:gd name="f92" fmla="*/ f67 1 96749"/>
                <a:gd name="f93" fmla="*/ f68 1 296762"/>
                <a:gd name="f94" fmla="*/ f69 1 96749"/>
                <a:gd name="f95" fmla="*/ f70 1 296762"/>
                <a:gd name="f96" fmla="*/ f71 1 296762"/>
                <a:gd name="f97" fmla="*/ f72 1 96749"/>
                <a:gd name="f98" fmla="*/ f73 1 96749"/>
                <a:gd name="f99" fmla="*/ f74 1 96749"/>
                <a:gd name="f100" fmla="*/ f75 1 96749"/>
                <a:gd name="f101" fmla="*/ f76 1 96749"/>
                <a:gd name="f102" fmla="*/ f77 1 96749"/>
                <a:gd name="f103" fmla="*/ f78 1 96749"/>
                <a:gd name="f104" fmla="*/ f79 1 296762"/>
                <a:gd name="f105" fmla="*/ f80 1 296762"/>
                <a:gd name="f106" fmla="*/ f81 1 296762"/>
                <a:gd name="f107" fmla="*/ f82 1 96749"/>
                <a:gd name="f108" fmla="*/ f83 1 296762"/>
                <a:gd name="f109" fmla="*/ f84 1 296762"/>
                <a:gd name="f110" fmla="*/ f85 1 96749"/>
                <a:gd name="f111" fmla="*/ f53 1 f60"/>
                <a:gd name="f112" fmla="*/ f54 1 f60"/>
                <a:gd name="f113" fmla="*/ f53 1 f61"/>
                <a:gd name="f114" fmla="*/ f55 1 f61"/>
                <a:gd name="f115" fmla="*/ f87 1 f60"/>
                <a:gd name="f116" fmla="*/ f88 1 f61"/>
                <a:gd name="f117" fmla="*/ f89 1 f60"/>
                <a:gd name="f118" fmla="*/ f90 1 f61"/>
                <a:gd name="f119" fmla="*/ f91 1 f60"/>
                <a:gd name="f120" fmla="*/ f92 1 f61"/>
                <a:gd name="f121" fmla="*/ f93 1 f60"/>
                <a:gd name="f122" fmla="*/ f94 1 f61"/>
                <a:gd name="f123" fmla="*/ f95 1 f60"/>
                <a:gd name="f124" fmla="*/ f96 1 f60"/>
                <a:gd name="f125" fmla="*/ f97 1 f61"/>
                <a:gd name="f126" fmla="*/ f98 1 f61"/>
                <a:gd name="f127" fmla="*/ f99 1 f61"/>
                <a:gd name="f128" fmla="*/ f100 1 f61"/>
                <a:gd name="f129" fmla="*/ f101 1 f61"/>
                <a:gd name="f130" fmla="*/ f102 1 f61"/>
                <a:gd name="f131" fmla="*/ f103 1 f61"/>
                <a:gd name="f132" fmla="*/ f104 1 f60"/>
                <a:gd name="f133" fmla="*/ f105 1 f60"/>
                <a:gd name="f134" fmla="*/ f106 1 f60"/>
                <a:gd name="f135" fmla="*/ f107 1 f61"/>
                <a:gd name="f136" fmla="*/ f108 1 f60"/>
                <a:gd name="f137" fmla="*/ f109 1 f60"/>
                <a:gd name="f138" fmla="*/ f110 1 f61"/>
                <a:gd name="f139" fmla="*/ f111 f51 1"/>
                <a:gd name="f140" fmla="*/ f112 f51 1"/>
                <a:gd name="f141" fmla="*/ f114 f52 1"/>
                <a:gd name="f142" fmla="*/ f113 f52 1"/>
                <a:gd name="f143" fmla="*/ f115 f51 1"/>
                <a:gd name="f144" fmla="*/ f116 f52 1"/>
                <a:gd name="f145" fmla="*/ f117 f51 1"/>
                <a:gd name="f146" fmla="*/ f118 f52 1"/>
                <a:gd name="f147" fmla="*/ f119 f51 1"/>
                <a:gd name="f148" fmla="*/ f120 f52 1"/>
                <a:gd name="f149" fmla="*/ f121 f51 1"/>
                <a:gd name="f150" fmla="*/ f122 f52 1"/>
                <a:gd name="f151" fmla="*/ f123 f51 1"/>
                <a:gd name="f152" fmla="*/ f124 f51 1"/>
                <a:gd name="f153" fmla="*/ f125 f52 1"/>
                <a:gd name="f154" fmla="*/ f126 f52 1"/>
                <a:gd name="f155" fmla="*/ f127 f52 1"/>
                <a:gd name="f156" fmla="*/ f128 f52 1"/>
                <a:gd name="f157" fmla="*/ f129 f52 1"/>
                <a:gd name="f158" fmla="*/ f130 f52 1"/>
                <a:gd name="f159" fmla="*/ f131 f52 1"/>
                <a:gd name="f160" fmla="*/ f132 f51 1"/>
                <a:gd name="f161" fmla="*/ f133 f51 1"/>
                <a:gd name="f162" fmla="*/ f134 f51 1"/>
                <a:gd name="f163" fmla="*/ f135 f52 1"/>
                <a:gd name="f164" fmla="*/ f136 f51 1"/>
                <a:gd name="f165" fmla="*/ f137 f51 1"/>
                <a:gd name="f166" fmla="*/ f138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0"/>
                </a:cxn>
                <a:cxn ang="f86">
                  <a:pos x="f152" y="f153"/>
                </a:cxn>
                <a:cxn ang="f86">
                  <a:pos x="f152" y="f153"/>
                </a:cxn>
                <a:cxn ang="f86">
                  <a:pos x="f152" y="f154"/>
                </a:cxn>
                <a:cxn ang="f86">
                  <a:pos x="f152" y="f155"/>
                </a:cxn>
                <a:cxn ang="f86">
                  <a:pos x="f152" y="f155"/>
                </a:cxn>
                <a:cxn ang="f86">
                  <a:pos x="f152" y="f156"/>
                </a:cxn>
                <a:cxn ang="f86">
                  <a:pos x="f152" y="f157"/>
                </a:cxn>
                <a:cxn ang="f86">
                  <a:pos x="f152" y="f157"/>
                </a:cxn>
                <a:cxn ang="f86">
                  <a:pos x="f152" y="f158"/>
                </a:cxn>
                <a:cxn ang="f86">
                  <a:pos x="f152" y="f159"/>
                </a:cxn>
                <a:cxn ang="f86">
                  <a:pos x="f152" y="f159"/>
                </a:cxn>
                <a:cxn ang="f86">
                  <a:pos x="f160" y="f159"/>
                </a:cxn>
                <a:cxn ang="f86">
                  <a:pos x="f161" y="f159"/>
                </a:cxn>
                <a:cxn ang="f86">
                  <a:pos x="f161" y="f159"/>
                </a:cxn>
                <a:cxn ang="f86">
                  <a:pos x="f162" y="f163"/>
                </a:cxn>
                <a:cxn ang="f86">
                  <a:pos x="f164" y="f163"/>
                </a:cxn>
                <a:cxn ang="f86">
                  <a:pos x="f165" y="f166"/>
                </a:cxn>
                <a:cxn ang="f86">
                  <a:pos x="f143" y="f144"/>
                </a:cxn>
              </a:cxnLst>
              <a:rect l="f139" t="f142" r="f140" b="f141"/>
              <a:pathLst>
                <a:path w="296762" h="96749">
                  <a:moveTo>
                    <a:pt x="f8" y="f9"/>
                  </a:moveTo>
                  <a:lnTo>
                    <a:pt x="f5" y="f10"/>
                  </a:lnTo>
                  <a:lnTo>
                    <a:pt x="f11" y="f12"/>
                  </a:lnTo>
                  <a:lnTo>
                    <a:pt x="f13" y="f7"/>
                  </a:lnTo>
                  <a:lnTo>
                    <a:pt x="f14" y="f7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19" y="f20"/>
                  </a:lnTo>
                  <a:cubicBezTo>
                    <a:pt x="f21" y="f22"/>
                    <a:pt x="f21" y="f23"/>
                    <a:pt x="f19" y="f24"/>
                  </a:cubicBezTo>
                  <a:cubicBezTo>
                    <a:pt x="f19" y="f24"/>
                    <a:pt x="f19" y="f24"/>
                    <a:pt x="f19" y="f25"/>
                  </a:cubicBezTo>
                  <a:lnTo>
                    <a:pt x="f19" y="f25"/>
                  </a:lnTo>
                  <a:cubicBezTo>
                    <a:pt x="f19" y="f25"/>
                    <a:pt x="f19" y="f25"/>
                    <a:pt x="f19" y="f26"/>
                  </a:cubicBezTo>
                  <a:cubicBezTo>
                    <a:pt x="f27" y="f28"/>
                    <a:pt x="f27" y="f29"/>
                    <a:pt x="f19" y="f30"/>
                  </a:cubicBezTo>
                  <a:lnTo>
                    <a:pt x="f19" y="f30"/>
                  </a:lnTo>
                  <a:lnTo>
                    <a:pt x="f19" y="f31"/>
                  </a:lnTo>
                  <a:lnTo>
                    <a:pt x="f19" y="f32"/>
                  </a:lnTo>
                  <a:lnTo>
                    <a:pt x="f19" y="f32"/>
                  </a:lnTo>
                  <a:lnTo>
                    <a:pt x="f33" y="f32"/>
                  </a:lnTo>
                  <a:cubicBezTo>
                    <a:pt x="f34" y="f35"/>
                    <a:pt x="f36" y="f35"/>
                    <a:pt x="f37" y="f32"/>
                  </a:cubicBezTo>
                  <a:lnTo>
                    <a:pt x="f37" y="f32"/>
                  </a:lnTo>
                  <a:lnTo>
                    <a:pt x="f38" y="f5"/>
                  </a:lnTo>
                  <a:lnTo>
                    <a:pt x="f39" y="f5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6" name="Freeform: Shape 390">
              <a:extLst>
                <a:ext uri="{FF2B5EF4-FFF2-40B4-BE49-F238E27FC236}">
                  <a16:creationId xmlns:a16="http://schemas.microsoft.com/office/drawing/2014/main" id="{5C8B02C2-5382-4415-B60B-6F9AB40E6845}"/>
                </a:ext>
              </a:extLst>
            </p:cNvPr>
            <p:cNvSpPr/>
            <p:nvPr/>
          </p:nvSpPr>
          <p:spPr>
            <a:xfrm>
              <a:off x="4055565" y="239709"/>
              <a:ext cx="753602" cy="5673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53600"/>
                <a:gd name="f7" fmla="val 567372"/>
                <a:gd name="f8" fmla="val 7421"/>
                <a:gd name="f9" fmla="val 567162"/>
                <a:gd name="f10" fmla="val 14785"/>
                <a:gd name="f11" fmla="val 561702"/>
                <a:gd name="f12" fmla="val 749297"/>
                <a:gd name="f13" fmla="val 10284"/>
                <a:gd name="f14" fmla="val 751709"/>
                <a:gd name="f15" fmla="val 8507"/>
                <a:gd name="f16" fmla="val 753753"/>
                <a:gd name="f17" fmla="val 7029"/>
                <a:gd name="f18" fmla="val 754210"/>
                <a:gd name="f19" fmla="val 4171"/>
                <a:gd name="f20" fmla="val 752737"/>
                <a:gd name="f21" fmla="val 2125"/>
                <a:gd name="f22" fmla="val 752623"/>
                <a:gd name="f23" fmla="val 1958"/>
                <a:gd name="f24" fmla="val 752484"/>
                <a:gd name="f25" fmla="val 1799"/>
                <a:gd name="f26" fmla="val 752344"/>
                <a:gd name="f27" fmla="val 1651"/>
                <a:gd name="f28" fmla="val 751531"/>
                <a:gd name="f29" fmla="val 791"/>
                <a:gd name="f30" fmla="val 750465"/>
                <a:gd name="f31" fmla="val 213"/>
                <a:gd name="f32" fmla="val 747265"/>
                <a:gd name="f33" fmla="val 746250"/>
                <a:gd name="f34" fmla="val 745234"/>
                <a:gd name="f35" fmla="val 692"/>
                <a:gd name="f36" fmla="val 560179"/>
                <a:gd name="f37" fmla="val 57"/>
                <a:gd name="f38" fmla="val 560940"/>
                <a:gd name="f39" fmla="val -6"/>
                <a:gd name="f40" fmla="val 561232"/>
                <a:gd name="f41" fmla="val 561537"/>
                <a:gd name="f42" fmla="val 561829"/>
                <a:gd name="f43" fmla="val 562591"/>
                <a:gd name="f44" fmla="val 563226"/>
                <a:gd name="f45" fmla="val 563607"/>
                <a:gd name="f46" fmla="val -19"/>
                <a:gd name="f47" fmla="val 563899"/>
                <a:gd name="f48" fmla="val 564204"/>
                <a:gd name="f49" fmla="val 564496"/>
                <a:gd name="f50" fmla="val 564788"/>
                <a:gd name="f51" fmla="val 565092"/>
                <a:gd name="f52" fmla="val 565384"/>
                <a:gd name="f53" fmla="val 565676"/>
                <a:gd name="f54" fmla="val 565981"/>
                <a:gd name="f55" fmla="val 566273"/>
                <a:gd name="f56" fmla="val 1200"/>
                <a:gd name="f57" fmla="val 567035"/>
                <a:gd name="f58" fmla="val 1962"/>
                <a:gd name="f59" fmla="val 2634"/>
                <a:gd name="f60" fmla="val 567150"/>
                <a:gd name="f61" fmla="val 3320"/>
                <a:gd name="f62" fmla="val 3993"/>
                <a:gd name="f63" fmla="val 5098"/>
                <a:gd name="f64" fmla="val 567436"/>
                <a:gd name="f65" fmla="val 6291"/>
                <a:gd name="f66" fmla="val 567481"/>
                <a:gd name="f67" fmla="+- 0 0 -90"/>
                <a:gd name="f68" fmla="*/ f3 1 753600"/>
                <a:gd name="f69" fmla="*/ f4 1 567372"/>
                <a:gd name="f70" fmla="val f5"/>
                <a:gd name="f71" fmla="val f6"/>
                <a:gd name="f72" fmla="val f7"/>
                <a:gd name="f73" fmla="*/ f67 f0 1"/>
                <a:gd name="f74" fmla="+- f72 0 f70"/>
                <a:gd name="f75" fmla="+- f71 0 f70"/>
                <a:gd name="f76" fmla="*/ f73 1 f2"/>
                <a:gd name="f77" fmla="*/ f75 1 753600"/>
                <a:gd name="f78" fmla="*/ f74 1 567372"/>
                <a:gd name="f79" fmla="*/ 7421 f75 1"/>
                <a:gd name="f80" fmla="*/ 567162 f74 1"/>
                <a:gd name="f81" fmla="*/ 14785 f75 1"/>
                <a:gd name="f82" fmla="*/ 561702 f74 1"/>
                <a:gd name="f83" fmla="*/ 749297 f75 1"/>
                <a:gd name="f84" fmla="*/ 10284 f74 1"/>
                <a:gd name="f85" fmla="*/ 751709 f75 1"/>
                <a:gd name="f86" fmla="*/ 8507 f74 1"/>
                <a:gd name="f87" fmla="*/ 752737 f75 1"/>
                <a:gd name="f88" fmla="*/ 2125 f74 1"/>
                <a:gd name="f89" fmla="*/ 752344 f75 1"/>
                <a:gd name="f90" fmla="*/ 1651 f74 1"/>
                <a:gd name="f91" fmla="*/ 0 f74 1"/>
                <a:gd name="f92" fmla="*/ 747265 f75 1"/>
                <a:gd name="f93" fmla="*/ 746250 f75 1"/>
                <a:gd name="f94" fmla="*/ 745234 f75 1"/>
                <a:gd name="f95" fmla="*/ 692 f75 1"/>
                <a:gd name="f96" fmla="*/ 560179 f74 1"/>
                <a:gd name="f97" fmla="*/ 57 f75 1"/>
                <a:gd name="f98" fmla="*/ 560940 f74 1"/>
                <a:gd name="f99" fmla="*/ 561829 f74 1"/>
                <a:gd name="f100" fmla="*/ 562591 f74 1"/>
                <a:gd name="f101" fmla="*/ 563607 f74 1"/>
                <a:gd name="f102" fmla="*/ 564496 f74 1"/>
                <a:gd name="f103" fmla="*/ 565384 f74 1"/>
                <a:gd name="f104" fmla="*/ 566273 f74 1"/>
                <a:gd name="f105" fmla="*/ 1200 f75 1"/>
                <a:gd name="f106" fmla="*/ 567035 f74 1"/>
                <a:gd name="f107" fmla="*/ 1962 f75 1"/>
                <a:gd name="f108" fmla="*/ 3993 f75 1"/>
                <a:gd name="f109" fmla="+- f76 0 f1"/>
                <a:gd name="f110" fmla="*/ f79 1 753600"/>
                <a:gd name="f111" fmla="*/ f80 1 567372"/>
                <a:gd name="f112" fmla="*/ f81 1 753600"/>
                <a:gd name="f113" fmla="*/ f82 1 567372"/>
                <a:gd name="f114" fmla="*/ f83 1 753600"/>
                <a:gd name="f115" fmla="*/ f84 1 567372"/>
                <a:gd name="f116" fmla="*/ f85 1 753600"/>
                <a:gd name="f117" fmla="*/ f86 1 567372"/>
                <a:gd name="f118" fmla="*/ f87 1 753600"/>
                <a:gd name="f119" fmla="*/ f88 1 567372"/>
                <a:gd name="f120" fmla="*/ f89 1 753600"/>
                <a:gd name="f121" fmla="*/ f90 1 567372"/>
                <a:gd name="f122" fmla="*/ f91 1 567372"/>
                <a:gd name="f123" fmla="*/ f92 1 753600"/>
                <a:gd name="f124" fmla="*/ f93 1 753600"/>
                <a:gd name="f125" fmla="*/ f94 1 753600"/>
                <a:gd name="f126" fmla="*/ f95 1 753600"/>
                <a:gd name="f127" fmla="*/ f96 1 567372"/>
                <a:gd name="f128" fmla="*/ f97 1 753600"/>
                <a:gd name="f129" fmla="*/ f98 1 567372"/>
                <a:gd name="f130" fmla="*/ f99 1 567372"/>
                <a:gd name="f131" fmla="*/ f100 1 567372"/>
                <a:gd name="f132" fmla="*/ f101 1 567372"/>
                <a:gd name="f133" fmla="*/ f102 1 567372"/>
                <a:gd name="f134" fmla="*/ f103 1 567372"/>
                <a:gd name="f135" fmla="*/ f104 1 567372"/>
                <a:gd name="f136" fmla="*/ f105 1 753600"/>
                <a:gd name="f137" fmla="*/ f106 1 567372"/>
                <a:gd name="f138" fmla="*/ f107 1 753600"/>
                <a:gd name="f139" fmla="*/ f108 1 753600"/>
                <a:gd name="f140" fmla="*/ f70 1 f77"/>
                <a:gd name="f141" fmla="*/ f71 1 f77"/>
                <a:gd name="f142" fmla="*/ f70 1 f78"/>
                <a:gd name="f143" fmla="*/ f72 1 f78"/>
                <a:gd name="f144" fmla="*/ f110 1 f77"/>
                <a:gd name="f145" fmla="*/ f111 1 f78"/>
                <a:gd name="f146" fmla="*/ f112 1 f77"/>
                <a:gd name="f147" fmla="*/ f113 1 f78"/>
                <a:gd name="f148" fmla="*/ f114 1 f77"/>
                <a:gd name="f149" fmla="*/ f115 1 f78"/>
                <a:gd name="f150" fmla="*/ f116 1 f77"/>
                <a:gd name="f151" fmla="*/ f117 1 f78"/>
                <a:gd name="f152" fmla="*/ f118 1 f77"/>
                <a:gd name="f153" fmla="*/ f119 1 f78"/>
                <a:gd name="f154" fmla="*/ f120 1 f77"/>
                <a:gd name="f155" fmla="*/ f121 1 f78"/>
                <a:gd name="f156" fmla="*/ f122 1 f78"/>
                <a:gd name="f157" fmla="*/ f123 1 f77"/>
                <a:gd name="f158" fmla="*/ f124 1 f77"/>
                <a:gd name="f159" fmla="*/ f125 1 f77"/>
                <a:gd name="f160" fmla="*/ f126 1 f77"/>
                <a:gd name="f161" fmla="*/ f127 1 f78"/>
                <a:gd name="f162" fmla="*/ f128 1 f77"/>
                <a:gd name="f163" fmla="*/ f129 1 f78"/>
                <a:gd name="f164" fmla="*/ f130 1 f78"/>
                <a:gd name="f165" fmla="*/ f131 1 f78"/>
                <a:gd name="f166" fmla="*/ f132 1 f78"/>
                <a:gd name="f167" fmla="*/ f133 1 f78"/>
                <a:gd name="f168" fmla="*/ f134 1 f78"/>
                <a:gd name="f169" fmla="*/ f135 1 f78"/>
                <a:gd name="f170" fmla="*/ f136 1 f77"/>
                <a:gd name="f171" fmla="*/ f137 1 f78"/>
                <a:gd name="f172" fmla="*/ f138 1 f77"/>
                <a:gd name="f173" fmla="*/ f139 1 f77"/>
                <a:gd name="f174" fmla="*/ f140 f68 1"/>
                <a:gd name="f175" fmla="*/ f141 f68 1"/>
                <a:gd name="f176" fmla="*/ f143 f69 1"/>
                <a:gd name="f177" fmla="*/ f142 f69 1"/>
                <a:gd name="f178" fmla="*/ f144 f68 1"/>
                <a:gd name="f179" fmla="*/ f145 f69 1"/>
                <a:gd name="f180" fmla="*/ f146 f68 1"/>
                <a:gd name="f181" fmla="*/ f147 f69 1"/>
                <a:gd name="f182" fmla="*/ f148 f68 1"/>
                <a:gd name="f183" fmla="*/ f149 f69 1"/>
                <a:gd name="f184" fmla="*/ f150 f68 1"/>
                <a:gd name="f185" fmla="*/ f151 f69 1"/>
                <a:gd name="f186" fmla="*/ f152 f68 1"/>
                <a:gd name="f187" fmla="*/ f153 f69 1"/>
                <a:gd name="f188" fmla="*/ f154 f68 1"/>
                <a:gd name="f189" fmla="*/ f155 f69 1"/>
                <a:gd name="f190" fmla="*/ f156 f69 1"/>
                <a:gd name="f191" fmla="*/ f157 f68 1"/>
                <a:gd name="f192" fmla="*/ f158 f68 1"/>
                <a:gd name="f193" fmla="*/ f159 f68 1"/>
                <a:gd name="f194" fmla="*/ f160 f68 1"/>
                <a:gd name="f195" fmla="*/ f161 f69 1"/>
                <a:gd name="f196" fmla="*/ f162 f68 1"/>
                <a:gd name="f197" fmla="*/ f163 f69 1"/>
                <a:gd name="f198" fmla="*/ f164 f69 1"/>
                <a:gd name="f199" fmla="*/ f165 f69 1"/>
                <a:gd name="f200" fmla="*/ f166 f69 1"/>
                <a:gd name="f201" fmla="*/ f167 f69 1"/>
                <a:gd name="f202" fmla="*/ f168 f69 1"/>
                <a:gd name="f203" fmla="*/ f169 f69 1"/>
                <a:gd name="f204" fmla="*/ f170 f68 1"/>
                <a:gd name="f205" fmla="*/ f171 f69 1"/>
                <a:gd name="f206" fmla="*/ f172 f68 1"/>
                <a:gd name="f207" fmla="*/ f173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8" y="f179"/>
                </a:cxn>
                <a:cxn ang="f109">
                  <a:pos x="f180" y="f181"/>
                </a:cxn>
                <a:cxn ang="f109">
                  <a:pos x="f182" y="f183"/>
                </a:cxn>
                <a:cxn ang="f109">
                  <a:pos x="f184" y="f185"/>
                </a:cxn>
                <a:cxn ang="f109">
                  <a:pos x="f186" y="f187"/>
                </a:cxn>
                <a:cxn ang="f109">
                  <a:pos x="f188" y="f189"/>
                </a:cxn>
                <a:cxn ang="f109">
                  <a:pos x="f182" y="f190"/>
                </a:cxn>
                <a:cxn ang="f109">
                  <a:pos x="f191" y="f190"/>
                </a:cxn>
                <a:cxn ang="f109">
                  <a:pos x="f192" y="f190"/>
                </a:cxn>
                <a:cxn ang="f109">
                  <a:pos x="f193" y="f190"/>
                </a:cxn>
                <a:cxn ang="f109">
                  <a:pos x="f193" y="f190"/>
                </a:cxn>
                <a:cxn ang="f109">
                  <a:pos x="f194" y="f195"/>
                </a:cxn>
                <a:cxn ang="f109">
                  <a:pos x="f194" y="f195"/>
                </a:cxn>
                <a:cxn ang="f109">
                  <a:pos x="f196" y="f197"/>
                </a:cxn>
                <a:cxn ang="f109">
                  <a:pos x="f196" y="f198"/>
                </a:cxn>
                <a:cxn ang="f109">
                  <a:pos x="f196" y="f199"/>
                </a:cxn>
                <a:cxn ang="f109">
                  <a:pos x="f196" y="f200"/>
                </a:cxn>
                <a:cxn ang="f109">
                  <a:pos x="f196" y="f201"/>
                </a:cxn>
                <a:cxn ang="f109">
                  <a:pos x="f196" y="f202"/>
                </a:cxn>
                <a:cxn ang="f109">
                  <a:pos x="f196" y="f203"/>
                </a:cxn>
                <a:cxn ang="f109">
                  <a:pos x="f196" y="f203"/>
                </a:cxn>
                <a:cxn ang="f109">
                  <a:pos x="f196" y="f203"/>
                </a:cxn>
                <a:cxn ang="f109">
                  <a:pos x="f204" y="f205"/>
                </a:cxn>
                <a:cxn ang="f109">
                  <a:pos x="f206" y="f205"/>
                </a:cxn>
                <a:cxn ang="f109">
                  <a:pos x="f207" y="f205"/>
                </a:cxn>
                <a:cxn ang="f109">
                  <a:pos x="f178" y="f179"/>
                </a:cxn>
              </a:cxnLst>
              <a:rect l="f174" t="f177" r="f175" b="f176"/>
              <a:pathLst>
                <a:path w="753600" h="56737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12" y="f5"/>
                  </a:cubicBezTo>
                  <a:lnTo>
                    <a:pt x="f32" y="f5"/>
                  </a:lnTo>
                  <a:lnTo>
                    <a:pt x="f33" y="f5"/>
                  </a:lnTo>
                  <a:lnTo>
                    <a:pt x="f34" y="f5"/>
                  </a:lnTo>
                  <a:lnTo>
                    <a:pt x="f34" y="f5"/>
                  </a:lnTo>
                  <a:lnTo>
                    <a:pt x="f35" y="f36"/>
                  </a:ln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39" y="f41"/>
                    <a:pt x="f37" y="f42"/>
                  </a:cubicBezTo>
                  <a:lnTo>
                    <a:pt x="f37" y="f43"/>
                  </a:lnTo>
                  <a:cubicBezTo>
                    <a:pt x="f37" y="f43"/>
                    <a:pt x="f37" y="f44"/>
                    <a:pt x="f37" y="f45"/>
                  </a:cubicBezTo>
                  <a:cubicBezTo>
                    <a:pt x="f46" y="f47"/>
                    <a:pt x="f46" y="f48"/>
                    <a:pt x="f37" y="f49"/>
                  </a:cubicBezTo>
                  <a:cubicBezTo>
                    <a:pt x="f46" y="f50"/>
                    <a:pt x="f46" y="f51"/>
                    <a:pt x="f37" y="f52"/>
                  </a:cubicBezTo>
                  <a:cubicBezTo>
                    <a:pt x="f39" y="f53"/>
                    <a:pt x="f39" y="f54"/>
                    <a:pt x="f37" y="f55"/>
                  </a:cubicBezTo>
                  <a:cubicBezTo>
                    <a:pt x="f37" y="f55"/>
                    <a:pt x="f37" y="f55"/>
                    <a:pt x="f37" y="f55"/>
                  </a:cubicBezTo>
                  <a:lnTo>
                    <a:pt x="f37" y="f55"/>
                  </a:lnTo>
                  <a:lnTo>
                    <a:pt x="f56" y="f57"/>
                  </a:lnTo>
                  <a:lnTo>
                    <a:pt x="f58" y="f57"/>
                  </a:lnTo>
                  <a:cubicBezTo>
                    <a:pt x="f59" y="f60"/>
                    <a:pt x="f61" y="f60"/>
                    <a:pt x="f62" y="f57"/>
                  </a:cubicBezTo>
                  <a:cubicBezTo>
                    <a:pt x="f63" y="f64"/>
                    <a:pt x="f65" y="f6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7" name="Freeform: Shape 391">
              <a:extLst>
                <a:ext uri="{FF2B5EF4-FFF2-40B4-BE49-F238E27FC236}">
                  <a16:creationId xmlns:a16="http://schemas.microsoft.com/office/drawing/2014/main" id="{464FFE12-1E0A-2CF7-813C-C2D810BFE358}"/>
                </a:ext>
              </a:extLst>
            </p:cNvPr>
            <p:cNvSpPr/>
            <p:nvPr/>
          </p:nvSpPr>
          <p:spPr>
            <a:xfrm>
              <a:off x="9141714" y="3345835"/>
              <a:ext cx="1254319" cy="3762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4319"/>
                <a:gd name="f7" fmla="val 376203"/>
                <a:gd name="f8" fmla="val 368585"/>
                <a:gd name="f9" fmla="val 94083"/>
                <a:gd name="f10" fmla="val 18791"/>
                <a:gd name="f11" fmla="val 1245812"/>
                <a:gd name="f12" fmla="val 1252796"/>
                <a:gd name="f13" fmla="val 370617"/>
                <a:gd name="f14" fmla="+- 0 0 -90"/>
                <a:gd name="f15" fmla="*/ f3 1 1254319"/>
                <a:gd name="f16" fmla="*/ f4 1 37620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254319"/>
                <a:gd name="f25" fmla="*/ f21 1 376203"/>
                <a:gd name="f26" fmla="*/ 1254319 f22 1"/>
                <a:gd name="f27" fmla="*/ 368585 f21 1"/>
                <a:gd name="f28" fmla="*/ 94083 f22 1"/>
                <a:gd name="f29" fmla="*/ 18791 f21 1"/>
                <a:gd name="f30" fmla="*/ 0 f22 1"/>
                <a:gd name="f31" fmla="*/ 0 f21 1"/>
                <a:gd name="f32" fmla="*/ 1245812 f22 1"/>
                <a:gd name="f33" fmla="*/ 376203 f21 1"/>
                <a:gd name="f34" fmla="*/ 1252796 f22 1"/>
                <a:gd name="f35" fmla="*/ 370617 f21 1"/>
                <a:gd name="f36" fmla="+- f23 0 f1"/>
                <a:gd name="f37" fmla="*/ f26 1 1254319"/>
                <a:gd name="f38" fmla="*/ f27 1 376203"/>
                <a:gd name="f39" fmla="*/ f28 1 1254319"/>
                <a:gd name="f40" fmla="*/ f29 1 376203"/>
                <a:gd name="f41" fmla="*/ f30 1 1254319"/>
                <a:gd name="f42" fmla="*/ f31 1 376203"/>
                <a:gd name="f43" fmla="*/ f32 1 1254319"/>
                <a:gd name="f44" fmla="*/ f33 1 376203"/>
                <a:gd name="f45" fmla="*/ f34 1 1254319"/>
                <a:gd name="f46" fmla="*/ f35 1 376203"/>
                <a:gd name="f47" fmla="*/ f17 1 f24"/>
                <a:gd name="f48" fmla="*/ f18 1 f24"/>
                <a:gd name="f49" fmla="*/ f17 1 f25"/>
                <a:gd name="f50" fmla="*/ f19 1 f25"/>
                <a:gd name="f51" fmla="*/ f37 1 f24"/>
                <a:gd name="f52" fmla="*/ f38 1 f25"/>
                <a:gd name="f53" fmla="*/ f39 1 f24"/>
                <a:gd name="f54" fmla="*/ f40 1 f25"/>
                <a:gd name="f55" fmla="*/ f41 1 f24"/>
                <a:gd name="f56" fmla="*/ f42 1 f25"/>
                <a:gd name="f57" fmla="*/ f43 1 f24"/>
                <a:gd name="f58" fmla="*/ f44 1 f25"/>
                <a:gd name="f59" fmla="*/ f45 1 f24"/>
                <a:gd name="f60" fmla="*/ f46 1 f25"/>
                <a:gd name="f61" fmla="*/ f47 f15 1"/>
                <a:gd name="f62" fmla="*/ f48 f15 1"/>
                <a:gd name="f63" fmla="*/ f50 f16 1"/>
                <a:gd name="f64" fmla="*/ f49 f16 1"/>
                <a:gd name="f65" fmla="*/ f51 f15 1"/>
                <a:gd name="f66" fmla="*/ f52 f16 1"/>
                <a:gd name="f67" fmla="*/ f53 f15 1"/>
                <a:gd name="f68" fmla="*/ f54 f16 1"/>
                <a:gd name="f69" fmla="*/ f55 f15 1"/>
                <a:gd name="f70" fmla="*/ f56 f16 1"/>
                <a:gd name="f71" fmla="*/ f57 f15 1"/>
                <a:gd name="f72" fmla="*/ f58 f16 1"/>
                <a:gd name="f73" fmla="*/ f59 f15 1"/>
                <a:gd name="f74" fmla="*/ f60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6">
                  <a:pos x="f65" y="f66"/>
                </a:cxn>
                <a:cxn ang="f36">
                  <a:pos x="f67" y="f68"/>
                </a:cxn>
                <a:cxn ang="f36">
                  <a:pos x="f69" y="f70"/>
                </a:cxn>
                <a:cxn ang="f36">
                  <a:pos x="f69" y="f70"/>
                </a:cxn>
                <a:cxn ang="f36">
                  <a:pos x="f71" y="f72"/>
                </a:cxn>
                <a:cxn ang="f36">
                  <a:pos x="f73" y="f74"/>
                </a:cxn>
              </a:cxnLst>
              <a:rect l="f61" t="f64" r="f62" b="f63"/>
              <a:pathLst>
                <a:path w="1254319" h="376203">
                  <a:moveTo>
                    <a:pt x="f6" y="f8"/>
                  </a:moveTo>
                  <a:lnTo>
                    <a:pt x="f9" y="f10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11" y="f7"/>
                  </a:ln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8" name="Freeform: Shape 392">
              <a:extLst>
                <a:ext uri="{FF2B5EF4-FFF2-40B4-BE49-F238E27FC236}">
                  <a16:creationId xmlns:a16="http://schemas.microsoft.com/office/drawing/2014/main" id="{84F99217-02A6-947D-6D40-0998F4EB8CB4}"/>
                </a:ext>
              </a:extLst>
            </p:cNvPr>
            <p:cNvSpPr/>
            <p:nvPr/>
          </p:nvSpPr>
          <p:spPr>
            <a:xfrm>
              <a:off x="10393116" y="3611706"/>
              <a:ext cx="141311" cy="1072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1315"/>
                <a:gd name="f7" fmla="val 107287"/>
                <a:gd name="f8" fmla="val 139665"/>
                <a:gd name="f9" fmla="val 2032"/>
                <a:gd name="f10" fmla="val 129254"/>
                <a:gd name="f11" fmla="val 2285"/>
                <a:gd name="f12" fmla="val 102716"/>
                <a:gd name="f13" fmla="val 104621"/>
                <a:gd name="f14" fmla="val 1016"/>
                <a:gd name="f15" fmla="val 1905"/>
                <a:gd name="f16" fmla="val 5587"/>
                <a:gd name="f17" fmla="val 14347"/>
                <a:gd name="f18" fmla="val 141316"/>
                <a:gd name="f19" fmla="val 3555"/>
                <a:gd name="f20" fmla="val 138776"/>
                <a:gd name="f21" fmla="+- 0 0 -90"/>
                <a:gd name="f22" fmla="*/ f3 1 141315"/>
                <a:gd name="f23" fmla="*/ f4 1 107287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41315"/>
                <a:gd name="f32" fmla="*/ f28 1 107287"/>
                <a:gd name="f33" fmla="*/ 139665 f29 1"/>
                <a:gd name="f34" fmla="*/ 2032 f28 1"/>
                <a:gd name="f35" fmla="*/ 129254 f29 1"/>
                <a:gd name="f36" fmla="*/ 0 f28 1"/>
                <a:gd name="f37" fmla="*/ 2285 f29 1"/>
                <a:gd name="f38" fmla="*/ 102716 f28 1"/>
                <a:gd name="f39" fmla="*/ 0 f29 1"/>
                <a:gd name="f40" fmla="*/ 104621 f28 1"/>
                <a:gd name="f41" fmla="*/ 1016 f29 1"/>
                <a:gd name="f42" fmla="*/ 1905 f29 1"/>
                <a:gd name="f43" fmla="*/ 5587 f29 1"/>
                <a:gd name="f44" fmla="*/ 14347 f29 1"/>
                <a:gd name="f45" fmla="*/ 107287 f28 1"/>
                <a:gd name="f46" fmla="*/ 141316 f29 1"/>
                <a:gd name="f47" fmla="*/ 3555 f28 1"/>
                <a:gd name="f48" fmla="*/ 138776 f29 1"/>
                <a:gd name="f49" fmla="+- f30 0 f1"/>
                <a:gd name="f50" fmla="*/ f33 1 141315"/>
                <a:gd name="f51" fmla="*/ f34 1 107287"/>
                <a:gd name="f52" fmla="*/ f35 1 141315"/>
                <a:gd name="f53" fmla="*/ f36 1 107287"/>
                <a:gd name="f54" fmla="*/ f37 1 141315"/>
                <a:gd name="f55" fmla="*/ f38 1 107287"/>
                <a:gd name="f56" fmla="*/ f39 1 141315"/>
                <a:gd name="f57" fmla="*/ f40 1 107287"/>
                <a:gd name="f58" fmla="*/ f41 1 141315"/>
                <a:gd name="f59" fmla="*/ f42 1 141315"/>
                <a:gd name="f60" fmla="*/ f43 1 141315"/>
                <a:gd name="f61" fmla="*/ f44 1 141315"/>
                <a:gd name="f62" fmla="*/ f45 1 107287"/>
                <a:gd name="f63" fmla="*/ f46 1 141315"/>
                <a:gd name="f64" fmla="*/ f47 1 107287"/>
                <a:gd name="f65" fmla="*/ f48 1 141315"/>
                <a:gd name="f66" fmla="*/ f24 1 f31"/>
                <a:gd name="f67" fmla="*/ f25 1 f31"/>
                <a:gd name="f68" fmla="*/ f24 1 f32"/>
                <a:gd name="f69" fmla="*/ f26 1 f32"/>
                <a:gd name="f70" fmla="*/ f50 1 f31"/>
                <a:gd name="f71" fmla="*/ f51 1 f32"/>
                <a:gd name="f72" fmla="*/ f52 1 f31"/>
                <a:gd name="f73" fmla="*/ f53 1 f32"/>
                <a:gd name="f74" fmla="*/ f54 1 f31"/>
                <a:gd name="f75" fmla="*/ f55 1 f32"/>
                <a:gd name="f76" fmla="*/ f56 1 f31"/>
                <a:gd name="f77" fmla="*/ f57 1 f32"/>
                <a:gd name="f78" fmla="*/ f58 1 f31"/>
                <a:gd name="f79" fmla="*/ f59 1 f31"/>
                <a:gd name="f80" fmla="*/ f60 1 f31"/>
                <a:gd name="f81" fmla="*/ f61 1 f31"/>
                <a:gd name="f82" fmla="*/ f62 1 f32"/>
                <a:gd name="f83" fmla="*/ f63 1 f31"/>
                <a:gd name="f84" fmla="*/ f64 1 f32"/>
                <a:gd name="f85" fmla="*/ f65 1 f31"/>
                <a:gd name="f86" fmla="*/ f66 f22 1"/>
                <a:gd name="f87" fmla="*/ f67 f22 1"/>
                <a:gd name="f88" fmla="*/ f69 f23 1"/>
                <a:gd name="f89" fmla="*/ f68 f23 1"/>
                <a:gd name="f90" fmla="*/ f70 f22 1"/>
                <a:gd name="f91" fmla="*/ f71 f23 1"/>
                <a:gd name="f92" fmla="*/ f72 f22 1"/>
                <a:gd name="f93" fmla="*/ f73 f23 1"/>
                <a:gd name="f94" fmla="*/ f74 f22 1"/>
                <a:gd name="f95" fmla="*/ f75 f23 1"/>
                <a:gd name="f96" fmla="*/ f76 f22 1"/>
                <a:gd name="f97" fmla="*/ f77 f23 1"/>
                <a:gd name="f98" fmla="*/ f78 f22 1"/>
                <a:gd name="f99" fmla="*/ f79 f22 1"/>
                <a:gd name="f100" fmla="*/ f80 f22 1"/>
                <a:gd name="f101" fmla="*/ f81 f22 1"/>
                <a:gd name="f102" fmla="*/ f82 f23 1"/>
                <a:gd name="f103" fmla="*/ f83 f22 1"/>
                <a:gd name="f104" fmla="*/ f84 f23 1"/>
                <a:gd name="f105" fmla="*/ f85 f2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90" y="f91"/>
                </a:cxn>
                <a:cxn ang="f49">
                  <a:pos x="f92" y="f93"/>
                </a:cxn>
                <a:cxn ang="f49">
                  <a:pos x="f94" y="f95"/>
                </a:cxn>
                <a:cxn ang="f49">
                  <a:pos x="f96" y="f97"/>
                </a:cxn>
                <a:cxn ang="f49">
                  <a:pos x="f96" y="f97"/>
                </a:cxn>
                <a:cxn ang="f49">
                  <a:pos x="f98" y="f97"/>
                </a:cxn>
                <a:cxn ang="f49">
                  <a:pos x="f99" y="f97"/>
                </a:cxn>
                <a:cxn ang="f49">
                  <a:pos x="f100" y="f97"/>
                </a:cxn>
                <a:cxn ang="f49">
                  <a:pos x="f101" y="f102"/>
                </a:cxn>
                <a:cxn ang="f49">
                  <a:pos x="f103" y="f104"/>
                </a:cxn>
                <a:cxn ang="f49">
                  <a:pos x="f105" y="f104"/>
                </a:cxn>
              </a:cxnLst>
              <a:rect l="f86" t="f89" r="f87" b="f88"/>
              <a:pathLst>
                <a:path w="141315" h="107287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5" y="f13"/>
                  </a:lnTo>
                  <a:lnTo>
                    <a:pt x="f5" y="f13"/>
                  </a:lnTo>
                  <a:lnTo>
                    <a:pt x="f14" y="f13"/>
                  </a:lnTo>
                  <a:lnTo>
                    <a:pt x="f15" y="f13"/>
                  </a:lnTo>
                  <a:lnTo>
                    <a:pt x="f16" y="f13"/>
                  </a:lnTo>
                  <a:lnTo>
                    <a:pt x="f17" y="f7"/>
                  </a:lnTo>
                  <a:lnTo>
                    <a:pt x="f18" y="f19"/>
                  </a:lnTo>
                  <a:lnTo>
                    <a:pt x="f20" y="f1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89" name="Freeform: Shape 393">
              <a:extLst>
                <a:ext uri="{FF2B5EF4-FFF2-40B4-BE49-F238E27FC236}">
                  <a16:creationId xmlns:a16="http://schemas.microsoft.com/office/drawing/2014/main" id="{C5E8051A-0831-38C4-BC74-4334ECD87BDD}"/>
                </a:ext>
              </a:extLst>
            </p:cNvPr>
            <p:cNvSpPr/>
            <p:nvPr/>
          </p:nvSpPr>
          <p:spPr>
            <a:xfrm>
              <a:off x="3848023" y="0"/>
              <a:ext cx="142710" cy="106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2712"/>
                <a:gd name="f7" fmla="val 106525"/>
                <a:gd name="f8" fmla="val 3047"/>
                <a:gd name="f9" fmla="val 103859"/>
                <a:gd name="f10" fmla="val 11935"/>
                <a:gd name="f11" fmla="val 126587"/>
                <a:gd name="f12" fmla="val 102970"/>
                <a:gd name="f13" fmla="+- 0 0 -90"/>
                <a:gd name="f14" fmla="*/ f3 1 142712"/>
                <a:gd name="f15" fmla="*/ f4 1 10652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2712"/>
                <a:gd name="f24" fmla="*/ f20 1 106525"/>
                <a:gd name="f25" fmla="*/ 3047 f21 1"/>
                <a:gd name="f26" fmla="*/ 103859 f20 1"/>
                <a:gd name="f27" fmla="*/ 11935 f21 1"/>
                <a:gd name="f28" fmla="*/ 106525 f20 1"/>
                <a:gd name="f29" fmla="*/ 142712 f21 1"/>
                <a:gd name="f30" fmla="*/ 0 f20 1"/>
                <a:gd name="f31" fmla="*/ 126587 f21 1"/>
                <a:gd name="f32" fmla="*/ 0 f21 1"/>
                <a:gd name="f33" fmla="*/ 102970 f20 1"/>
                <a:gd name="f34" fmla="+- f22 0 f1"/>
                <a:gd name="f35" fmla="*/ f25 1 142712"/>
                <a:gd name="f36" fmla="*/ f26 1 106525"/>
                <a:gd name="f37" fmla="*/ f27 1 142712"/>
                <a:gd name="f38" fmla="*/ f28 1 106525"/>
                <a:gd name="f39" fmla="*/ f29 1 142712"/>
                <a:gd name="f40" fmla="*/ f30 1 106525"/>
                <a:gd name="f41" fmla="*/ f31 1 142712"/>
                <a:gd name="f42" fmla="*/ f32 1 142712"/>
                <a:gd name="f43" fmla="*/ f33 1 106525"/>
                <a:gd name="f44" fmla="*/ f16 1 f23"/>
                <a:gd name="f45" fmla="*/ f17 1 f23"/>
                <a:gd name="f46" fmla="*/ f16 1 f24"/>
                <a:gd name="f47" fmla="*/ f18 1 f24"/>
                <a:gd name="f48" fmla="*/ f35 1 f23"/>
                <a:gd name="f49" fmla="*/ f36 1 f24"/>
                <a:gd name="f50" fmla="*/ f37 1 f23"/>
                <a:gd name="f51" fmla="*/ f38 1 f24"/>
                <a:gd name="f52" fmla="*/ f39 1 f23"/>
                <a:gd name="f53" fmla="*/ f40 1 f24"/>
                <a:gd name="f54" fmla="*/ f41 1 f23"/>
                <a:gd name="f55" fmla="*/ f42 1 f23"/>
                <a:gd name="f56" fmla="*/ f43 1 f24"/>
                <a:gd name="f57" fmla="*/ f44 f14 1"/>
                <a:gd name="f58" fmla="*/ f45 f14 1"/>
                <a:gd name="f59" fmla="*/ f47 f15 1"/>
                <a:gd name="f60" fmla="*/ f46 f15 1"/>
                <a:gd name="f61" fmla="*/ f48 f14 1"/>
                <a:gd name="f62" fmla="*/ f49 f15 1"/>
                <a:gd name="f63" fmla="*/ f50 f14 1"/>
                <a:gd name="f64" fmla="*/ f51 f15 1"/>
                <a:gd name="f65" fmla="*/ f52 f14 1"/>
                <a:gd name="f66" fmla="*/ f53 f15 1"/>
                <a:gd name="f67" fmla="*/ f54 f14 1"/>
                <a:gd name="f68" fmla="*/ f55 f14 1"/>
                <a:gd name="f69" fmla="*/ f56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1" y="f62"/>
                </a:cxn>
                <a:cxn ang="f34">
                  <a:pos x="f61" y="f62"/>
                </a:cxn>
                <a:cxn ang="f34">
                  <a:pos x="f63" y="f64"/>
                </a:cxn>
                <a:cxn ang="f34">
                  <a:pos x="f65" y="f66"/>
                </a:cxn>
                <a:cxn ang="f34">
                  <a:pos x="f67" y="f66"/>
                </a:cxn>
                <a:cxn ang="f34">
                  <a:pos x="f68" y="f69"/>
                </a:cxn>
                <a:cxn ang="f34">
                  <a:pos x="f61" y="f62"/>
                </a:cxn>
              </a:cxnLst>
              <a:rect l="f57" t="f60" r="f58" b="f59"/>
              <a:pathLst>
                <a:path w="142712" h="106525">
                  <a:moveTo>
                    <a:pt x="f8" y="f9"/>
                  </a:moveTo>
                  <a:lnTo>
                    <a:pt x="f8" y="f9"/>
                  </a:lnTo>
                  <a:lnTo>
                    <a:pt x="f10" y="f7"/>
                  </a:lnTo>
                  <a:lnTo>
                    <a:pt x="f6" y="f5"/>
                  </a:lnTo>
                  <a:lnTo>
                    <a:pt x="f11" y="f5"/>
                  </a:lnTo>
                  <a:lnTo>
                    <a:pt x="f5" y="f12"/>
                  </a:ln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0" name="Freeform: Shape 394">
              <a:extLst>
                <a:ext uri="{FF2B5EF4-FFF2-40B4-BE49-F238E27FC236}">
                  <a16:creationId xmlns:a16="http://schemas.microsoft.com/office/drawing/2014/main" id="{D6A99639-8B16-BAAD-2119-D81A929DE427}"/>
                </a:ext>
              </a:extLst>
            </p:cNvPr>
            <p:cNvSpPr/>
            <p:nvPr/>
          </p:nvSpPr>
          <p:spPr>
            <a:xfrm>
              <a:off x="3639668" y="370871"/>
              <a:ext cx="403881" cy="3250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3885"/>
                <a:gd name="f7" fmla="val 325035"/>
                <a:gd name="f8" fmla="val 394871"/>
                <a:gd name="f9" fmla="val 2158"/>
                <a:gd name="f10" fmla="val 321354"/>
                <a:gd name="f11" fmla="val 2920"/>
                <a:gd name="f12" fmla="val 322369"/>
                <a:gd name="f13" fmla="val 11808"/>
                <a:gd name="f14" fmla="val 325036"/>
                <a:gd name="f15" fmla="val 403886"/>
                <a:gd name="f16" fmla="val 5840"/>
                <a:gd name="f17" fmla="val 402845"/>
                <a:gd name="f18" fmla="val 6672"/>
                <a:gd name="f19" fmla="val 401537"/>
                <a:gd name="f20" fmla="val 7120"/>
                <a:gd name="f21" fmla="val 400204"/>
                <a:gd name="f22" fmla="val 7110"/>
                <a:gd name="f23" fmla="val 397373"/>
                <a:gd name="f24" fmla="val 7183"/>
                <a:gd name="f25" fmla="val 395011"/>
                <a:gd name="f26" fmla="val 4983"/>
                <a:gd name="f27" fmla="+- 0 0 -90"/>
                <a:gd name="f28" fmla="*/ f3 1 403885"/>
                <a:gd name="f29" fmla="*/ f4 1 32503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403885"/>
                <a:gd name="f38" fmla="*/ f34 1 325035"/>
                <a:gd name="f39" fmla="*/ 394871 f35 1"/>
                <a:gd name="f40" fmla="*/ 2158 f34 1"/>
                <a:gd name="f41" fmla="*/ 0 f34 1"/>
                <a:gd name="f42" fmla="*/ 0 f35 1"/>
                <a:gd name="f43" fmla="*/ 321354 f34 1"/>
                <a:gd name="f44" fmla="*/ 2920 f35 1"/>
                <a:gd name="f45" fmla="*/ 322369 f34 1"/>
                <a:gd name="f46" fmla="*/ 11808 f35 1"/>
                <a:gd name="f47" fmla="*/ 325036 f34 1"/>
                <a:gd name="f48" fmla="*/ 403886 f35 1"/>
                <a:gd name="f49" fmla="*/ 5840 f34 1"/>
                <a:gd name="f50" fmla="*/ 400204 f35 1"/>
                <a:gd name="f51" fmla="*/ 7110 f34 1"/>
                <a:gd name="f52" fmla="+- f36 0 f1"/>
                <a:gd name="f53" fmla="*/ f39 1 403885"/>
                <a:gd name="f54" fmla="*/ f40 1 325035"/>
                <a:gd name="f55" fmla="*/ f41 1 325035"/>
                <a:gd name="f56" fmla="*/ f42 1 403885"/>
                <a:gd name="f57" fmla="*/ f43 1 325035"/>
                <a:gd name="f58" fmla="*/ f44 1 403885"/>
                <a:gd name="f59" fmla="*/ f45 1 325035"/>
                <a:gd name="f60" fmla="*/ f46 1 403885"/>
                <a:gd name="f61" fmla="*/ f47 1 325035"/>
                <a:gd name="f62" fmla="*/ f48 1 403885"/>
                <a:gd name="f63" fmla="*/ f49 1 325035"/>
                <a:gd name="f64" fmla="*/ f50 1 403885"/>
                <a:gd name="f65" fmla="*/ f51 1 325035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8"/>
                <a:gd name="f73" fmla="*/ f56 1 f37"/>
                <a:gd name="f74" fmla="*/ f57 1 f38"/>
                <a:gd name="f75" fmla="*/ f58 1 f37"/>
                <a:gd name="f76" fmla="*/ f59 1 f38"/>
                <a:gd name="f77" fmla="*/ f60 1 f37"/>
                <a:gd name="f78" fmla="*/ f61 1 f38"/>
                <a:gd name="f79" fmla="*/ f62 1 f37"/>
                <a:gd name="f80" fmla="*/ f63 1 f38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9 1"/>
                <a:gd name="f90" fmla="*/ f73 f28 1"/>
                <a:gd name="f91" fmla="*/ f74 f29 1"/>
                <a:gd name="f92" fmla="*/ f75 f28 1"/>
                <a:gd name="f93" fmla="*/ f76 f29 1"/>
                <a:gd name="f94" fmla="*/ f77 f28 1"/>
                <a:gd name="f95" fmla="*/ f78 f29 1"/>
                <a:gd name="f96" fmla="*/ f79 f28 1"/>
                <a:gd name="f97" fmla="*/ f80 f29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7" y="f89"/>
                </a:cxn>
                <a:cxn ang="f52">
                  <a:pos x="f90" y="f91"/>
                </a:cxn>
                <a:cxn ang="f52">
                  <a:pos x="f92" y="f93"/>
                </a:cxn>
                <a:cxn ang="f52">
                  <a:pos x="f92" y="f93"/>
                </a:cxn>
                <a:cxn ang="f52">
                  <a:pos x="f94" y="f95"/>
                </a:cxn>
                <a:cxn ang="f52">
                  <a:pos x="f96" y="f97"/>
                </a:cxn>
                <a:cxn ang="f52">
                  <a:pos x="f96" y="f97"/>
                </a:cxn>
                <a:cxn ang="f52">
                  <a:pos x="f98" y="f99"/>
                </a:cxn>
                <a:cxn ang="f52">
                  <a:pos x="f87" y="f88"/>
                </a:cxn>
              </a:cxnLst>
              <a:rect l="f83" t="f86" r="f84" b="f85"/>
              <a:pathLst>
                <a:path w="403885" h="325035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1" name="Freeform: Shape 395">
              <a:extLst>
                <a:ext uri="{FF2B5EF4-FFF2-40B4-BE49-F238E27FC236}">
                  <a16:creationId xmlns:a16="http://schemas.microsoft.com/office/drawing/2014/main" id="{6C798AF7-6F11-E7A3-4EEB-38A0FEDB69ED}"/>
                </a:ext>
              </a:extLst>
            </p:cNvPr>
            <p:cNvSpPr/>
            <p:nvPr/>
          </p:nvSpPr>
          <p:spPr>
            <a:xfrm>
              <a:off x="2235781" y="22764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2" name="Freeform: Shape 396">
              <a:extLst>
                <a:ext uri="{FF2B5EF4-FFF2-40B4-BE49-F238E27FC236}">
                  <a16:creationId xmlns:a16="http://schemas.microsoft.com/office/drawing/2014/main" id="{DC658D5D-C0FA-EA6C-9AFD-EC1B70DA172C}"/>
                </a:ext>
              </a:extLst>
            </p:cNvPr>
            <p:cNvSpPr/>
            <p:nvPr/>
          </p:nvSpPr>
          <p:spPr>
            <a:xfrm>
              <a:off x="2234638" y="22917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3" name="Freeform: Shape 397">
              <a:extLst>
                <a:ext uri="{FF2B5EF4-FFF2-40B4-BE49-F238E27FC236}">
                  <a16:creationId xmlns:a16="http://schemas.microsoft.com/office/drawing/2014/main" id="{5C43B6BF-8862-B787-24E4-424B235E9A69}"/>
                </a:ext>
              </a:extLst>
            </p:cNvPr>
            <p:cNvSpPr/>
            <p:nvPr/>
          </p:nvSpPr>
          <p:spPr>
            <a:xfrm>
              <a:off x="2235991" y="232477"/>
              <a:ext cx="8933" cy="380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35"/>
                <a:gd name="f7" fmla="val 38090"/>
                <a:gd name="f8" fmla="val 37963"/>
                <a:gd name="f9" fmla="val 5460"/>
                <a:gd name="f10" fmla="val 1825"/>
                <a:gd name="f11" fmla="val 3301"/>
                <a:gd name="f12" fmla="val 1063"/>
                <a:gd name="f13" fmla="val 48"/>
                <a:gd name="f14" fmla="val 2666"/>
                <a:gd name="f15" fmla="val -16"/>
                <a:gd name="f16" fmla="val 2374"/>
                <a:gd name="f17" fmla="val 2070"/>
                <a:gd name="f18" fmla="val 1778"/>
                <a:gd name="f19" fmla="val -3"/>
                <a:gd name="f20" fmla="val 1526"/>
                <a:gd name="f21" fmla="val 1267"/>
                <a:gd name="f22" fmla="val 1016"/>
                <a:gd name="f23" fmla="val 679"/>
                <a:gd name="f24" fmla="val 336"/>
                <a:gd name="f25" fmla="val 36059"/>
                <a:gd name="f26" fmla="val 7158"/>
                <a:gd name="f27" fmla="+- 0 0 -90"/>
                <a:gd name="f28" fmla="*/ f3 1 8935"/>
                <a:gd name="f29" fmla="*/ f4 1 38090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8935"/>
                <a:gd name="f38" fmla="*/ f34 1 38090"/>
                <a:gd name="f39" fmla="*/ 8935 f35 1"/>
                <a:gd name="f40" fmla="*/ 37963 f34 1"/>
                <a:gd name="f41" fmla="*/ 5460 f34 1"/>
                <a:gd name="f42" fmla="*/ 1825 f35 1"/>
                <a:gd name="f43" fmla="*/ 3301 f34 1"/>
                <a:gd name="f44" fmla="*/ 1063 f35 1"/>
                <a:gd name="f45" fmla="*/ 48 f35 1"/>
                <a:gd name="f46" fmla="*/ 2666 f34 1"/>
                <a:gd name="f47" fmla="*/ 1778 f34 1"/>
                <a:gd name="f48" fmla="*/ 1016 f34 1"/>
                <a:gd name="f49" fmla="*/ 0 f34 1"/>
                <a:gd name="f50" fmla="*/ 36059 f34 1"/>
                <a:gd name="f51" fmla="*/ 7158 f35 1"/>
                <a:gd name="f52" fmla="*/ 38090 f34 1"/>
                <a:gd name="f53" fmla="+- f36 0 f1"/>
                <a:gd name="f54" fmla="*/ f39 1 8935"/>
                <a:gd name="f55" fmla="*/ f40 1 38090"/>
                <a:gd name="f56" fmla="*/ f41 1 38090"/>
                <a:gd name="f57" fmla="*/ f42 1 8935"/>
                <a:gd name="f58" fmla="*/ f43 1 38090"/>
                <a:gd name="f59" fmla="*/ f44 1 8935"/>
                <a:gd name="f60" fmla="*/ f45 1 8935"/>
                <a:gd name="f61" fmla="*/ f46 1 38090"/>
                <a:gd name="f62" fmla="*/ f47 1 38090"/>
                <a:gd name="f63" fmla="*/ f48 1 38090"/>
                <a:gd name="f64" fmla="*/ f49 1 38090"/>
                <a:gd name="f65" fmla="*/ f50 1 38090"/>
                <a:gd name="f66" fmla="*/ f51 1 8935"/>
                <a:gd name="f67" fmla="*/ f52 1 38090"/>
                <a:gd name="f68" fmla="*/ f30 1 f37"/>
                <a:gd name="f69" fmla="*/ f31 1 f37"/>
                <a:gd name="f70" fmla="*/ f30 1 f38"/>
                <a:gd name="f71" fmla="*/ f32 1 f38"/>
                <a:gd name="f72" fmla="*/ f54 1 f37"/>
                <a:gd name="f73" fmla="*/ f55 1 f38"/>
                <a:gd name="f74" fmla="*/ f56 1 f38"/>
                <a:gd name="f75" fmla="*/ f57 1 f37"/>
                <a:gd name="f76" fmla="*/ f58 1 f38"/>
                <a:gd name="f77" fmla="*/ f59 1 f37"/>
                <a:gd name="f78" fmla="*/ f60 1 f37"/>
                <a:gd name="f79" fmla="*/ f61 1 f38"/>
                <a:gd name="f80" fmla="*/ f62 1 f38"/>
                <a:gd name="f81" fmla="*/ f63 1 f38"/>
                <a:gd name="f82" fmla="*/ f64 1 f38"/>
                <a:gd name="f83" fmla="*/ f65 1 f38"/>
                <a:gd name="f84" fmla="*/ f66 1 f37"/>
                <a:gd name="f85" fmla="*/ f67 1 f38"/>
                <a:gd name="f86" fmla="*/ f68 f28 1"/>
                <a:gd name="f87" fmla="*/ f69 f28 1"/>
                <a:gd name="f88" fmla="*/ f71 f29 1"/>
                <a:gd name="f89" fmla="*/ f70 f29 1"/>
                <a:gd name="f90" fmla="*/ f72 f28 1"/>
                <a:gd name="f91" fmla="*/ f73 f29 1"/>
                <a:gd name="f92" fmla="*/ f74 f29 1"/>
                <a:gd name="f93" fmla="*/ f75 f28 1"/>
                <a:gd name="f94" fmla="*/ f76 f29 1"/>
                <a:gd name="f95" fmla="*/ f77 f28 1"/>
                <a:gd name="f96" fmla="*/ f78 f28 1"/>
                <a:gd name="f97" fmla="*/ f79 f29 1"/>
                <a:gd name="f98" fmla="*/ f80 f29 1"/>
                <a:gd name="f99" fmla="*/ f81 f29 1"/>
                <a:gd name="f100" fmla="*/ f82 f29 1"/>
                <a:gd name="f101" fmla="*/ f83 f29 1"/>
                <a:gd name="f102" fmla="*/ f84 f28 1"/>
                <a:gd name="f103" fmla="*/ f85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90" y="f91"/>
                </a:cxn>
                <a:cxn ang="f53">
                  <a:pos x="f90" y="f92"/>
                </a:cxn>
                <a:cxn ang="f53">
                  <a:pos x="f93" y="f94"/>
                </a:cxn>
                <a:cxn ang="f53">
                  <a:pos x="f93" y="f94"/>
                </a:cxn>
                <a:cxn ang="f53">
                  <a:pos x="f95" y="f94"/>
                </a:cxn>
                <a:cxn ang="f53">
                  <a:pos x="f96" y="f97"/>
                </a:cxn>
                <a:cxn ang="f53">
                  <a:pos x="f96" y="f97"/>
                </a:cxn>
                <a:cxn ang="f53">
                  <a:pos x="f96" y="f97"/>
                </a:cxn>
                <a:cxn ang="f53">
                  <a:pos x="f96" y="f98"/>
                </a:cxn>
                <a:cxn ang="f53">
                  <a:pos x="f96" y="f99"/>
                </a:cxn>
                <a:cxn ang="f53">
                  <a:pos x="f96" y="f100"/>
                </a:cxn>
                <a:cxn ang="f53">
                  <a:pos x="f96" y="f100"/>
                </a:cxn>
                <a:cxn ang="f53">
                  <a:pos x="f96" y="f101"/>
                </a:cxn>
                <a:cxn ang="f53">
                  <a:pos x="f102" y="f103"/>
                </a:cxn>
              </a:cxnLst>
              <a:rect l="f86" t="f89" r="f87" b="f88"/>
              <a:pathLst>
                <a:path w="8935" h="38090">
                  <a:moveTo>
                    <a:pt x="f6" y="f8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5" y="f17"/>
                    <a:pt x="f13" y="f18"/>
                  </a:cubicBezTo>
                  <a:cubicBezTo>
                    <a:pt x="f19" y="f20"/>
                    <a:pt x="f19" y="f21"/>
                    <a:pt x="f13" y="f22"/>
                  </a:cubicBezTo>
                  <a:cubicBezTo>
                    <a:pt x="f19" y="f23"/>
                    <a:pt x="f19" y="f24"/>
                    <a:pt x="f13" y="f5"/>
                  </a:cubicBezTo>
                  <a:lnTo>
                    <a:pt x="f13" y="f5"/>
                  </a:lnTo>
                  <a:lnTo>
                    <a:pt x="f13" y="f25"/>
                  </a:lnTo>
                  <a:lnTo>
                    <a:pt x="f26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4" name="Freeform: Shape 398">
              <a:extLst>
                <a:ext uri="{FF2B5EF4-FFF2-40B4-BE49-F238E27FC236}">
                  <a16:creationId xmlns:a16="http://schemas.microsoft.com/office/drawing/2014/main" id="{34F6A53C-8FE1-919D-A9B7-18D3C42514E1}"/>
                </a:ext>
              </a:extLst>
            </p:cNvPr>
            <p:cNvSpPr/>
            <p:nvPr/>
          </p:nvSpPr>
          <p:spPr>
            <a:xfrm>
              <a:off x="3488582" y="611596"/>
              <a:ext cx="10789" cy="380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38090"/>
                <a:gd name="f8" fmla="val 8761"/>
                <a:gd name="f9" fmla="val 2158"/>
                <a:gd name="f10" fmla="val 8316"/>
                <a:gd name="f11" fmla="val 2548"/>
                <a:gd name="f12" fmla="val 7796"/>
                <a:gd name="f13" fmla="val 2850"/>
                <a:gd name="f14" fmla="val 7237"/>
                <a:gd name="f15" fmla="val 3047"/>
                <a:gd name="f16" fmla="val 6653"/>
                <a:gd name="f17" fmla="val 3167"/>
                <a:gd name="f18" fmla="val 6043"/>
                <a:gd name="f19" fmla="val 5460"/>
                <a:gd name="f20" fmla="val 3682"/>
                <a:gd name="f21" fmla="val 1905"/>
                <a:gd name="f22" fmla="val 34789"/>
                <a:gd name="f23" fmla="val 7110"/>
                <a:gd name="f24" fmla="val 36947"/>
                <a:gd name="f25" fmla="val 10792"/>
                <a:gd name="f26" fmla="+- 0 0 -90"/>
                <a:gd name="f27" fmla="*/ f3 1 10791"/>
                <a:gd name="f28" fmla="*/ f4 1 3809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0791"/>
                <a:gd name="f37" fmla="*/ f33 1 38090"/>
                <a:gd name="f38" fmla="*/ 8761 f34 1"/>
                <a:gd name="f39" fmla="*/ 2158 f33 1"/>
                <a:gd name="f40" fmla="*/ 7237 f34 1"/>
                <a:gd name="f41" fmla="*/ 3047 f33 1"/>
                <a:gd name="f42" fmla="*/ 5460 f34 1"/>
                <a:gd name="f43" fmla="*/ 3682 f34 1"/>
                <a:gd name="f44" fmla="*/ 0 f34 1"/>
                <a:gd name="f45" fmla="*/ 1905 f33 1"/>
                <a:gd name="f46" fmla="*/ 34789 f33 1"/>
                <a:gd name="f47" fmla="*/ 7110 f34 1"/>
                <a:gd name="f48" fmla="*/ 36947 f33 1"/>
                <a:gd name="f49" fmla="*/ 10792 f34 1"/>
                <a:gd name="f50" fmla="*/ 38090 f33 1"/>
                <a:gd name="f51" fmla="*/ 0 f33 1"/>
                <a:gd name="f52" fmla="+- f35 0 f1"/>
                <a:gd name="f53" fmla="*/ f38 1 10791"/>
                <a:gd name="f54" fmla="*/ f39 1 38090"/>
                <a:gd name="f55" fmla="*/ f40 1 10791"/>
                <a:gd name="f56" fmla="*/ f41 1 38090"/>
                <a:gd name="f57" fmla="*/ f42 1 10791"/>
                <a:gd name="f58" fmla="*/ f43 1 10791"/>
                <a:gd name="f59" fmla="*/ f44 1 10791"/>
                <a:gd name="f60" fmla="*/ f45 1 38090"/>
                <a:gd name="f61" fmla="*/ f46 1 38090"/>
                <a:gd name="f62" fmla="*/ f47 1 10791"/>
                <a:gd name="f63" fmla="*/ f48 1 38090"/>
                <a:gd name="f64" fmla="*/ f49 1 10791"/>
                <a:gd name="f65" fmla="*/ f50 1 38090"/>
                <a:gd name="f66" fmla="*/ f51 1 38090"/>
                <a:gd name="f67" fmla="*/ f29 1 f36"/>
                <a:gd name="f68" fmla="*/ f30 1 f36"/>
                <a:gd name="f69" fmla="*/ f29 1 f37"/>
                <a:gd name="f70" fmla="*/ f31 1 f37"/>
                <a:gd name="f71" fmla="*/ f53 1 f36"/>
                <a:gd name="f72" fmla="*/ f54 1 f37"/>
                <a:gd name="f73" fmla="*/ f55 1 f36"/>
                <a:gd name="f74" fmla="*/ f56 1 f37"/>
                <a:gd name="f75" fmla="*/ f57 1 f36"/>
                <a:gd name="f76" fmla="*/ f58 1 f36"/>
                <a:gd name="f77" fmla="*/ f59 1 f36"/>
                <a:gd name="f78" fmla="*/ f60 1 f37"/>
                <a:gd name="f79" fmla="*/ f61 1 f37"/>
                <a:gd name="f80" fmla="*/ f62 1 f36"/>
                <a:gd name="f81" fmla="*/ f63 1 f37"/>
                <a:gd name="f82" fmla="*/ f64 1 f36"/>
                <a:gd name="f83" fmla="*/ f65 1 f37"/>
                <a:gd name="f84" fmla="*/ f66 1 f37"/>
                <a:gd name="f85" fmla="*/ f67 f27 1"/>
                <a:gd name="f86" fmla="*/ f68 f27 1"/>
                <a:gd name="f87" fmla="*/ f70 f28 1"/>
                <a:gd name="f88" fmla="*/ f69 f28 1"/>
                <a:gd name="f89" fmla="*/ f71 f27 1"/>
                <a:gd name="f90" fmla="*/ f72 f28 1"/>
                <a:gd name="f91" fmla="*/ f73 f27 1"/>
                <a:gd name="f92" fmla="*/ f74 f28 1"/>
                <a:gd name="f93" fmla="*/ f75 f27 1"/>
                <a:gd name="f94" fmla="*/ f76 f27 1"/>
                <a:gd name="f95" fmla="*/ f77 f27 1"/>
                <a:gd name="f96" fmla="*/ f78 f28 1"/>
                <a:gd name="f97" fmla="*/ f79 f28 1"/>
                <a:gd name="f98" fmla="*/ f80 f27 1"/>
                <a:gd name="f99" fmla="*/ f81 f28 1"/>
                <a:gd name="f100" fmla="*/ f82 f27 1"/>
                <a:gd name="f101" fmla="*/ f83 f28 1"/>
                <a:gd name="f102" fmla="*/ f84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9" y="f90"/>
                </a:cxn>
                <a:cxn ang="f52">
                  <a:pos x="f89" y="f90"/>
                </a:cxn>
                <a:cxn ang="f52">
                  <a:pos x="f91" y="f92"/>
                </a:cxn>
                <a:cxn ang="f52">
                  <a:pos x="f93" y="f92"/>
                </a:cxn>
                <a:cxn ang="f52">
                  <a:pos x="f94" y="f92"/>
                </a:cxn>
                <a:cxn ang="f52">
                  <a:pos x="f95" y="f96"/>
                </a:cxn>
                <a:cxn ang="f52">
                  <a:pos x="f95" y="f97"/>
                </a:cxn>
                <a:cxn ang="f52">
                  <a:pos x="f98" y="f99"/>
                </a:cxn>
                <a:cxn ang="f52">
                  <a:pos x="f100" y="f101"/>
                </a:cxn>
                <a:cxn ang="f52">
                  <a:pos x="f100" y="f102"/>
                </a:cxn>
              </a:cxnLst>
              <a:rect l="f85" t="f88" r="f86" b="f87"/>
              <a:pathLst>
                <a:path w="10791" h="38090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lnTo>
                    <a:pt x="f20" y="f15"/>
                  </a:lnTo>
                  <a:lnTo>
                    <a:pt x="f5" y="f21"/>
                  </a:lnTo>
                  <a:lnTo>
                    <a:pt x="f5" y="f22"/>
                  </a:lnTo>
                  <a:lnTo>
                    <a:pt x="f23" y="f24"/>
                  </a:lnTo>
                  <a:lnTo>
                    <a:pt x="f25" y="f7"/>
                  </a:lnTo>
                  <a:lnTo>
                    <a:pt x="f2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5" name="Freeform: Shape 399">
              <a:extLst>
                <a:ext uri="{FF2B5EF4-FFF2-40B4-BE49-F238E27FC236}">
                  <a16:creationId xmlns:a16="http://schemas.microsoft.com/office/drawing/2014/main" id="{2527436D-5C2D-93B0-E561-2706BE57FB7E}"/>
                </a:ext>
              </a:extLst>
            </p:cNvPr>
            <p:cNvSpPr/>
            <p:nvPr/>
          </p:nvSpPr>
          <p:spPr>
            <a:xfrm>
              <a:off x="2234638" y="227777"/>
              <a:ext cx="101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761"/>
                <a:gd name="f8" fmla="val 1016"/>
                <a:gd name="f9" fmla="val 762"/>
                <a:gd name="f10" fmla="+- 0 0 -90"/>
                <a:gd name="f11" fmla="*/ f3 1 1015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15"/>
                <a:gd name="f21" fmla="*/ f17 1 761"/>
                <a:gd name="f22" fmla="*/ 1016 f18 1"/>
                <a:gd name="f23" fmla="*/ 0 f17 1"/>
                <a:gd name="f24" fmla="*/ 0 f18 1"/>
                <a:gd name="f25" fmla="*/ 762 f17 1"/>
                <a:gd name="f26" fmla="*/ 762 f18 1"/>
                <a:gd name="f27" fmla="+- f19 0 f1"/>
                <a:gd name="f28" fmla="*/ f22 1 1015"/>
                <a:gd name="f29" fmla="*/ f23 1 761"/>
                <a:gd name="f30" fmla="*/ f24 1 1015"/>
                <a:gd name="f31" fmla="*/ f25 1 761"/>
                <a:gd name="f32" fmla="*/ f26 1 1015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0"/>
                <a:gd name="f40" fmla="*/ f31 1 f21"/>
                <a:gd name="f41" fmla="*/ f32 1 f20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1 1"/>
                <a:gd name="f49" fmla="*/ f40 f12 1"/>
                <a:gd name="f50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8" y="f49"/>
                </a:cxn>
                <a:cxn ang="f27">
                  <a:pos x="f50" y="f47"/>
                </a:cxn>
              </a:cxnLst>
              <a:rect l="f42" t="f45" r="f43" b="f44"/>
              <a:pathLst>
                <a:path w="1015" h="761">
                  <a:moveTo>
                    <a:pt x="f8" y="f5"/>
                  </a:moveTo>
                  <a:lnTo>
                    <a:pt x="f5" y="f9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6" name="Freeform: Shape 400">
              <a:extLst>
                <a:ext uri="{FF2B5EF4-FFF2-40B4-BE49-F238E27FC236}">
                  <a16:creationId xmlns:a16="http://schemas.microsoft.com/office/drawing/2014/main" id="{01C5DD4A-9BD1-B03D-A46D-2210AE664DC2}"/>
                </a:ext>
              </a:extLst>
            </p:cNvPr>
            <p:cNvSpPr/>
            <p:nvPr/>
          </p:nvSpPr>
          <p:spPr>
            <a:xfrm>
              <a:off x="2237564" y="229176"/>
              <a:ext cx="1255846" cy="3856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55843"/>
                <a:gd name="f7" fmla="val 385598"/>
                <a:gd name="f8" fmla="val 1254066"/>
                <a:gd name="f9" fmla="val 385599"/>
                <a:gd name="f10" fmla="val 1254332"/>
                <a:gd name="f11" fmla="val 385572"/>
                <a:gd name="f12" fmla="val 1252885"/>
                <a:gd name="f13" fmla="val 384983"/>
                <a:gd name="f14" fmla="val 1251780"/>
                <a:gd name="f15" fmla="val 383948"/>
                <a:gd name="f16" fmla="val 1249850"/>
                <a:gd name="f17" fmla="val 382213"/>
                <a:gd name="f18" fmla="val 1249698"/>
                <a:gd name="f19" fmla="val 379242"/>
                <a:gd name="f20" fmla="val 1251437"/>
                <a:gd name="f21" fmla="val 377314"/>
                <a:gd name="f22" fmla="val 1251539"/>
                <a:gd name="f23" fmla="val 377191"/>
                <a:gd name="f24" fmla="val 1251653"/>
                <a:gd name="f25" fmla="val 377076"/>
                <a:gd name="f26" fmla="val 376965"/>
                <a:gd name="f27" fmla="val 1254193"/>
                <a:gd name="f28" fmla="val 375061"/>
                <a:gd name="f29" fmla="val 12570"/>
                <a:gd name="f30" fmla="val 5587"/>
                <a:gd name="f31" fmla="val 5714"/>
                <a:gd name="f32" fmla="val 4558"/>
                <a:gd name="f33" fmla="val 6465"/>
                <a:gd name="f34" fmla="val 3314"/>
                <a:gd name="f35" fmla="val 6865"/>
                <a:gd name="f36" fmla="val 2032"/>
                <a:gd name="f37" fmla="val 6856"/>
                <a:gd name="f38" fmla="val 1359"/>
                <a:gd name="f39" fmla="val 6990"/>
                <a:gd name="f40" fmla="val 673"/>
                <a:gd name="f41" fmla="val 7110"/>
                <a:gd name="f42" fmla="val 9015"/>
                <a:gd name="f43" fmla="val 1250510"/>
                <a:gd name="f44" fmla="val 384710"/>
                <a:gd name="f45" fmla="+- 0 0 -90"/>
                <a:gd name="f46" fmla="*/ f3 1 1255843"/>
                <a:gd name="f47" fmla="*/ f4 1 385598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255843"/>
                <a:gd name="f56" fmla="*/ f52 1 385598"/>
                <a:gd name="f57" fmla="*/ 1254066 f53 1"/>
                <a:gd name="f58" fmla="*/ 385599 f52 1"/>
                <a:gd name="f59" fmla="*/ 1255843 f53 1"/>
                <a:gd name="f60" fmla="*/ 1251780 f53 1"/>
                <a:gd name="f61" fmla="*/ 383948 f52 1"/>
                <a:gd name="f62" fmla="*/ 1251437 f53 1"/>
                <a:gd name="f63" fmla="*/ 377314 f52 1"/>
                <a:gd name="f64" fmla="*/ 376965 f52 1"/>
                <a:gd name="f65" fmla="*/ 1254193 f53 1"/>
                <a:gd name="f66" fmla="*/ 375061 f52 1"/>
                <a:gd name="f67" fmla="*/ 12570 f53 1"/>
                <a:gd name="f68" fmla="*/ 0 f52 1"/>
                <a:gd name="f69" fmla="*/ 5587 f53 1"/>
                <a:gd name="f70" fmla="*/ 5714 f52 1"/>
                <a:gd name="f71" fmla="*/ 2032 f53 1"/>
                <a:gd name="f72" fmla="*/ 6856 f52 1"/>
                <a:gd name="f73" fmla="*/ 0 f53 1"/>
                <a:gd name="f74" fmla="*/ 7110 f53 1"/>
                <a:gd name="f75" fmla="*/ 9015 f52 1"/>
                <a:gd name="f76" fmla="*/ 1250510 f53 1"/>
                <a:gd name="f77" fmla="*/ 384710 f52 1"/>
                <a:gd name="f78" fmla="+- f54 0 f1"/>
                <a:gd name="f79" fmla="*/ f57 1 1255843"/>
                <a:gd name="f80" fmla="*/ f58 1 385598"/>
                <a:gd name="f81" fmla="*/ f59 1 1255843"/>
                <a:gd name="f82" fmla="*/ f60 1 1255843"/>
                <a:gd name="f83" fmla="*/ f61 1 385598"/>
                <a:gd name="f84" fmla="*/ f62 1 1255843"/>
                <a:gd name="f85" fmla="*/ f63 1 385598"/>
                <a:gd name="f86" fmla="*/ f64 1 385598"/>
                <a:gd name="f87" fmla="*/ f65 1 1255843"/>
                <a:gd name="f88" fmla="*/ f66 1 385598"/>
                <a:gd name="f89" fmla="*/ f67 1 1255843"/>
                <a:gd name="f90" fmla="*/ f68 1 385598"/>
                <a:gd name="f91" fmla="*/ f69 1 1255843"/>
                <a:gd name="f92" fmla="*/ f70 1 385598"/>
                <a:gd name="f93" fmla="*/ f71 1 1255843"/>
                <a:gd name="f94" fmla="*/ f72 1 385598"/>
                <a:gd name="f95" fmla="*/ f73 1 1255843"/>
                <a:gd name="f96" fmla="*/ f74 1 1255843"/>
                <a:gd name="f97" fmla="*/ f75 1 385598"/>
                <a:gd name="f98" fmla="*/ f76 1 1255843"/>
                <a:gd name="f99" fmla="*/ f77 1 385598"/>
                <a:gd name="f100" fmla="*/ f48 1 f55"/>
                <a:gd name="f101" fmla="*/ f49 1 f55"/>
                <a:gd name="f102" fmla="*/ f48 1 f56"/>
                <a:gd name="f103" fmla="*/ f50 1 f56"/>
                <a:gd name="f104" fmla="*/ f79 1 f55"/>
                <a:gd name="f105" fmla="*/ f80 1 f56"/>
                <a:gd name="f106" fmla="*/ f81 1 f55"/>
                <a:gd name="f107" fmla="*/ f82 1 f55"/>
                <a:gd name="f108" fmla="*/ f83 1 f56"/>
                <a:gd name="f109" fmla="*/ f84 1 f55"/>
                <a:gd name="f110" fmla="*/ f85 1 f56"/>
                <a:gd name="f111" fmla="*/ f86 1 f56"/>
                <a:gd name="f112" fmla="*/ f87 1 f55"/>
                <a:gd name="f113" fmla="*/ f88 1 f56"/>
                <a:gd name="f114" fmla="*/ f89 1 f55"/>
                <a:gd name="f115" fmla="*/ f90 1 f56"/>
                <a:gd name="f116" fmla="*/ f91 1 f55"/>
                <a:gd name="f117" fmla="*/ f92 1 f56"/>
                <a:gd name="f118" fmla="*/ f93 1 f55"/>
                <a:gd name="f119" fmla="*/ f94 1 f56"/>
                <a:gd name="f120" fmla="*/ f95 1 f55"/>
                <a:gd name="f121" fmla="*/ f96 1 f55"/>
                <a:gd name="f122" fmla="*/ f97 1 f56"/>
                <a:gd name="f123" fmla="*/ f98 1 f55"/>
                <a:gd name="f124" fmla="*/ f99 1 f56"/>
                <a:gd name="f125" fmla="*/ f100 f46 1"/>
                <a:gd name="f126" fmla="*/ f101 f46 1"/>
                <a:gd name="f127" fmla="*/ f103 f47 1"/>
                <a:gd name="f128" fmla="*/ f102 f47 1"/>
                <a:gd name="f129" fmla="*/ f104 f46 1"/>
                <a:gd name="f130" fmla="*/ f105 f47 1"/>
                <a:gd name="f131" fmla="*/ f106 f46 1"/>
                <a:gd name="f132" fmla="*/ f107 f46 1"/>
                <a:gd name="f133" fmla="*/ f108 f47 1"/>
                <a:gd name="f134" fmla="*/ f109 f46 1"/>
                <a:gd name="f135" fmla="*/ f110 f47 1"/>
                <a:gd name="f136" fmla="*/ f111 f47 1"/>
                <a:gd name="f137" fmla="*/ f112 f46 1"/>
                <a:gd name="f138" fmla="*/ f113 f47 1"/>
                <a:gd name="f139" fmla="*/ f114 f46 1"/>
                <a:gd name="f140" fmla="*/ f115 f47 1"/>
                <a:gd name="f141" fmla="*/ f116 f46 1"/>
                <a:gd name="f142" fmla="*/ f117 f47 1"/>
                <a:gd name="f143" fmla="*/ f118 f46 1"/>
                <a:gd name="f144" fmla="*/ f119 f47 1"/>
                <a:gd name="f145" fmla="*/ f120 f46 1"/>
                <a:gd name="f146" fmla="*/ f121 f46 1"/>
                <a:gd name="f147" fmla="*/ f122 f47 1"/>
                <a:gd name="f148" fmla="*/ f123 f46 1"/>
                <a:gd name="f149" fmla="*/ f124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29" y="f130"/>
                </a:cxn>
                <a:cxn ang="f78">
                  <a:pos x="f131" y="f130"/>
                </a:cxn>
                <a:cxn ang="f78">
                  <a:pos x="f132" y="f133"/>
                </a:cxn>
                <a:cxn ang="f78">
                  <a:pos x="f134" y="f135"/>
                </a:cxn>
                <a:cxn ang="f78">
                  <a:pos x="f132" y="f136"/>
                </a:cxn>
                <a:cxn ang="f78">
                  <a:pos x="f137" y="f138"/>
                </a:cxn>
                <a:cxn ang="f78">
                  <a:pos x="f139" y="f140"/>
                </a:cxn>
                <a:cxn ang="f78">
                  <a:pos x="f141" y="f142"/>
                </a:cxn>
                <a:cxn ang="f78">
                  <a:pos x="f143" y="f144"/>
                </a:cxn>
                <a:cxn ang="f78">
                  <a:pos x="f145" y="f144"/>
                </a:cxn>
                <a:cxn ang="f78">
                  <a:pos x="f145" y="f144"/>
                </a:cxn>
                <a:cxn ang="f78">
                  <a:pos x="f146" y="f147"/>
                </a:cxn>
                <a:cxn ang="f78">
                  <a:pos x="f148" y="f149"/>
                </a:cxn>
              </a:cxnLst>
              <a:rect l="f125" t="f128" r="f126" b="f127"/>
              <a:pathLst>
                <a:path w="1255843" h="385598">
                  <a:moveTo>
                    <a:pt x="f8" y="f9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4" y="f26"/>
                  </a:cubicBezTo>
                  <a:lnTo>
                    <a:pt x="f27" y="f28"/>
                  </a:lnTo>
                  <a:lnTo>
                    <a:pt x="f29" y="f5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39"/>
                    <a:pt x="f5" y="f37"/>
                  </a:cubicBezTo>
                  <a:lnTo>
                    <a:pt x="f5" y="f37"/>
                  </a:lnTo>
                  <a:lnTo>
                    <a:pt x="f41" y="f42"/>
                  </a:lnTo>
                  <a:lnTo>
                    <a:pt x="f43" y="f4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7" name="Freeform: Shape 401">
              <a:extLst>
                <a:ext uri="{FF2B5EF4-FFF2-40B4-BE49-F238E27FC236}">
                  <a16:creationId xmlns:a16="http://schemas.microsoft.com/office/drawing/2014/main" id="{709950BD-D41D-F5F9-F6E4-C75E26757198}"/>
                </a:ext>
              </a:extLst>
            </p:cNvPr>
            <p:cNvSpPr/>
            <p:nvPr/>
          </p:nvSpPr>
          <p:spPr>
            <a:xfrm>
              <a:off x="2234629" y="229304"/>
              <a:ext cx="5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888"/>
                <a:gd name="f8" fmla="val 10"/>
                <a:gd name="f9" fmla="val 127"/>
                <a:gd name="f10" fmla="val 73"/>
                <a:gd name="f11" fmla="val 377"/>
                <a:gd name="f12" fmla="val 639"/>
                <a:gd name="f13" fmla="val 889"/>
                <a:gd name="f14" fmla="val -3"/>
                <a:gd name="f15" fmla="val 593"/>
                <a:gd name="f16" fmla="val 296"/>
                <a:gd name="f17" fmla="+- 0 0 -90"/>
                <a:gd name="f18" fmla="*/ f3 1 57"/>
                <a:gd name="f19" fmla="*/ f4 1 888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57"/>
                <a:gd name="f28" fmla="*/ f24 1 888"/>
                <a:gd name="f29" fmla="*/ 10 f25 1"/>
                <a:gd name="f30" fmla="*/ 127 f24 1"/>
                <a:gd name="f31" fmla="*/ 889 f24 1"/>
                <a:gd name="f32" fmla="*/ 0 f24 1"/>
                <a:gd name="f33" fmla="+- f26 0 f1"/>
                <a:gd name="f34" fmla="*/ f29 1 57"/>
                <a:gd name="f35" fmla="*/ f30 1 888"/>
                <a:gd name="f36" fmla="*/ f31 1 888"/>
                <a:gd name="f37" fmla="*/ f32 1 888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8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9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0" y="f51"/>
                </a:cxn>
                <a:cxn ang="f33">
                  <a:pos x="f50" y="f52"/>
                </a:cxn>
                <a:cxn ang="f33">
                  <a:pos x="f50" y="f53"/>
                </a:cxn>
              </a:cxnLst>
              <a:rect l="f46" t="f49" r="f47" b="f48"/>
              <a:pathLst>
                <a:path w="57" h="888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8" name="Freeform: Shape 402">
              <a:extLst>
                <a:ext uri="{FF2B5EF4-FFF2-40B4-BE49-F238E27FC236}">
                  <a16:creationId xmlns:a16="http://schemas.microsoft.com/office/drawing/2014/main" id="{15238B05-9CDE-33F5-22DF-8C4B134251E9}"/>
                </a:ext>
              </a:extLst>
            </p:cNvPr>
            <p:cNvSpPr/>
            <p:nvPr/>
          </p:nvSpPr>
          <p:spPr>
            <a:xfrm>
              <a:off x="4042160" y="16137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399" name="Freeform: Shape 403">
              <a:extLst>
                <a:ext uri="{FF2B5EF4-FFF2-40B4-BE49-F238E27FC236}">
                  <a16:creationId xmlns:a16="http://schemas.microsoft.com/office/drawing/2014/main" id="{F4548593-9926-A01C-44CA-63388BC601B8}"/>
                </a:ext>
              </a:extLst>
            </p:cNvPr>
            <p:cNvSpPr/>
            <p:nvPr/>
          </p:nvSpPr>
          <p:spPr>
            <a:xfrm>
              <a:off x="4043933" y="16251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0" name="Freeform: Shape 404">
              <a:extLst>
                <a:ext uri="{FF2B5EF4-FFF2-40B4-BE49-F238E27FC236}">
                  <a16:creationId xmlns:a16="http://schemas.microsoft.com/office/drawing/2014/main" id="{88F1B78E-5D85-278A-8311-8A209332997F}"/>
                </a:ext>
              </a:extLst>
            </p:cNvPr>
            <p:cNvSpPr/>
            <p:nvPr/>
          </p:nvSpPr>
          <p:spPr>
            <a:xfrm>
              <a:off x="4045077" y="16417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1" name="Freeform: Shape 405">
              <a:extLst>
                <a:ext uri="{FF2B5EF4-FFF2-40B4-BE49-F238E27FC236}">
                  <a16:creationId xmlns:a16="http://schemas.microsoft.com/office/drawing/2014/main" id="{2FCAB126-D24F-421A-FA0C-BFB57A83C46F}"/>
                </a:ext>
              </a:extLst>
            </p:cNvPr>
            <p:cNvSpPr/>
            <p:nvPr/>
          </p:nvSpPr>
          <p:spPr>
            <a:xfrm>
              <a:off x="4034799" y="165817"/>
              <a:ext cx="10415" cy="2120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11"/>
                <a:gd name="f7" fmla="val 212041"/>
                <a:gd name="f8" fmla="val 1016"/>
                <a:gd name="f9" fmla="val 10183"/>
                <a:gd name="f10" fmla="val 1797"/>
                <a:gd name="f11" fmla="val 9688"/>
                <a:gd name="f12" fmla="val 2471"/>
                <a:gd name="f13" fmla="val 9015"/>
                <a:gd name="f14" fmla="val 2920"/>
                <a:gd name="f15" fmla="val 10284"/>
                <a:gd name="f16" fmla="val 207210"/>
                <a:gd name="f17" fmla="val 203"/>
                <a:gd name="f18" fmla="val 210037"/>
                <a:gd name="f19" fmla="val 2628"/>
                <a:gd name="f20" fmla="val 212181"/>
                <a:gd name="f21" fmla="val 5460"/>
                <a:gd name="f22" fmla="val 212035"/>
                <a:gd name="f23" fmla="val 6793"/>
                <a:gd name="f24" fmla="val 212045"/>
                <a:gd name="f25" fmla="val 8101"/>
                <a:gd name="f26" fmla="val 211597"/>
                <a:gd name="f27" fmla="val 9142"/>
                <a:gd name="f28" fmla="val 210765"/>
                <a:gd name="f29" fmla="val 209877"/>
                <a:gd name="f30" fmla="val 9776"/>
                <a:gd name="f31" fmla="val 209115"/>
                <a:gd name="f32" fmla="val 9853"/>
                <a:gd name="f33" fmla="val 208910"/>
                <a:gd name="f34" fmla="val 208684"/>
                <a:gd name="f35" fmla="val 208480"/>
                <a:gd name="f36" fmla="val 9840"/>
                <a:gd name="f37" fmla="val 208102"/>
                <a:gd name="f38" fmla="val 207716"/>
                <a:gd name="f39" fmla="val 207337"/>
                <a:gd name="f40" fmla="val 10056"/>
                <a:gd name="f41" fmla="val 288"/>
                <a:gd name="f42" fmla="val 10272"/>
                <a:gd name="f43" fmla="val 635"/>
                <a:gd name="f44" fmla="+- 0 0 -90"/>
                <a:gd name="f45" fmla="*/ f3 1 10411"/>
                <a:gd name="f46" fmla="*/ f4 1 212041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0411"/>
                <a:gd name="f55" fmla="*/ f51 1 212041"/>
                <a:gd name="f56" fmla="*/ 10411 f52 1"/>
                <a:gd name="f57" fmla="*/ 1016 f51 1"/>
                <a:gd name="f58" fmla="*/ 9015 f52 1"/>
                <a:gd name="f59" fmla="*/ 2920 f51 1"/>
                <a:gd name="f60" fmla="*/ 0 f52 1"/>
                <a:gd name="f61" fmla="*/ 10284 f51 1"/>
                <a:gd name="f62" fmla="*/ 207210 f51 1"/>
                <a:gd name="f63" fmla="*/ 5460 f52 1"/>
                <a:gd name="f64" fmla="*/ 212035 f51 1"/>
                <a:gd name="f65" fmla="*/ 9142 f52 1"/>
                <a:gd name="f66" fmla="*/ 210765 f51 1"/>
                <a:gd name="f67" fmla="*/ 209877 f51 1"/>
                <a:gd name="f68" fmla="*/ 9776 f52 1"/>
                <a:gd name="f69" fmla="*/ 209115 f51 1"/>
                <a:gd name="f70" fmla="*/ 208480 f51 1"/>
                <a:gd name="f71" fmla="*/ 207337 f51 1"/>
                <a:gd name="f72" fmla="*/ 0 f51 1"/>
                <a:gd name="f73" fmla="+- f53 0 f1"/>
                <a:gd name="f74" fmla="*/ f56 1 10411"/>
                <a:gd name="f75" fmla="*/ f57 1 212041"/>
                <a:gd name="f76" fmla="*/ f58 1 10411"/>
                <a:gd name="f77" fmla="*/ f59 1 212041"/>
                <a:gd name="f78" fmla="*/ f60 1 10411"/>
                <a:gd name="f79" fmla="*/ f61 1 212041"/>
                <a:gd name="f80" fmla="*/ f62 1 212041"/>
                <a:gd name="f81" fmla="*/ f63 1 10411"/>
                <a:gd name="f82" fmla="*/ f64 1 212041"/>
                <a:gd name="f83" fmla="*/ f65 1 10411"/>
                <a:gd name="f84" fmla="*/ f66 1 212041"/>
                <a:gd name="f85" fmla="*/ f67 1 212041"/>
                <a:gd name="f86" fmla="*/ f68 1 10411"/>
                <a:gd name="f87" fmla="*/ f69 1 212041"/>
                <a:gd name="f88" fmla="*/ f70 1 212041"/>
                <a:gd name="f89" fmla="*/ f71 1 212041"/>
                <a:gd name="f90" fmla="*/ f72 1 212041"/>
                <a:gd name="f91" fmla="*/ f47 1 f54"/>
                <a:gd name="f92" fmla="*/ f48 1 f54"/>
                <a:gd name="f93" fmla="*/ f47 1 f55"/>
                <a:gd name="f94" fmla="*/ f49 1 f55"/>
                <a:gd name="f95" fmla="*/ f74 1 f54"/>
                <a:gd name="f96" fmla="*/ f75 1 f55"/>
                <a:gd name="f97" fmla="*/ f76 1 f54"/>
                <a:gd name="f98" fmla="*/ f77 1 f55"/>
                <a:gd name="f99" fmla="*/ f78 1 f54"/>
                <a:gd name="f100" fmla="*/ f79 1 f55"/>
                <a:gd name="f101" fmla="*/ f80 1 f55"/>
                <a:gd name="f102" fmla="*/ f81 1 f54"/>
                <a:gd name="f103" fmla="*/ f82 1 f55"/>
                <a:gd name="f104" fmla="*/ f83 1 f54"/>
                <a:gd name="f105" fmla="*/ f84 1 f55"/>
                <a:gd name="f106" fmla="*/ f85 1 f55"/>
                <a:gd name="f107" fmla="*/ f86 1 f54"/>
                <a:gd name="f108" fmla="*/ f87 1 f55"/>
                <a:gd name="f109" fmla="*/ f88 1 f55"/>
                <a:gd name="f110" fmla="*/ f89 1 f55"/>
                <a:gd name="f111" fmla="*/ f90 1 f55"/>
                <a:gd name="f112" fmla="*/ f91 f45 1"/>
                <a:gd name="f113" fmla="*/ f92 f45 1"/>
                <a:gd name="f114" fmla="*/ f94 f46 1"/>
                <a:gd name="f115" fmla="*/ f93 f46 1"/>
                <a:gd name="f116" fmla="*/ f95 f45 1"/>
                <a:gd name="f117" fmla="*/ f96 f46 1"/>
                <a:gd name="f118" fmla="*/ f97 f45 1"/>
                <a:gd name="f119" fmla="*/ f98 f46 1"/>
                <a:gd name="f120" fmla="*/ f99 f45 1"/>
                <a:gd name="f121" fmla="*/ f100 f46 1"/>
                <a:gd name="f122" fmla="*/ f101 f46 1"/>
                <a:gd name="f123" fmla="*/ f102 f45 1"/>
                <a:gd name="f124" fmla="*/ f103 f46 1"/>
                <a:gd name="f125" fmla="*/ f104 f45 1"/>
                <a:gd name="f126" fmla="*/ f105 f46 1"/>
                <a:gd name="f127" fmla="*/ f106 f46 1"/>
                <a:gd name="f128" fmla="*/ f107 f45 1"/>
                <a:gd name="f129" fmla="*/ f108 f46 1"/>
                <a:gd name="f130" fmla="*/ f109 f46 1"/>
                <a:gd name="f131" fmla="*/ f110 f46 1"/>
                <a:gd name="f132" fmla="*/ f111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3">
                  <a:pos x="f116" y="f117"/>
                </a:cxn>
                <a:cxn ang="f73">
                  <a:pos x="f116" y="f117"/>
                </a:cxn>
                <a:cxn ang="f73">
                  <a:pos x="f118" y="f119"/>
                </a:cxn>
                <a:cxn ang="f73">
                  <a:pos x="f120" y="f121"/>
                </a:cxn>
                <a:cxn ang="f73">
                  <a:pos x="f120" y="f122"/>
                </a:cxn>
                <a:cxn ang="f73">
                  <a:pos x="f123" y="f124"/>
                </a:cxn>
                <a:cxn ang="f73">
                  <a:pos x="f125" y="f126"/>
                </a:cxn>
                <a:cxn ang="f73">
                  <a:pos x="f125" y="f127"/>
                </a:cxn>
                <a:cxn ang="f73">
                  <a:pos x="f128" y="f129"/>
                </a:cxn>
                <a:cxn ang="f73">
                  <a:pos x="f128" y="f130"/>
                </a:cxn>
                <a:cxn ang="f73">
                  <a:pos x="f128" y="f131"/>
                </a:cxn>
                <a:cxn ang="f73">
                  <a:pos x="f128" y="f131"/>
                </a:cxn>
                <a:cxn ang="f73">
                  <a:pos x="f128" y="f132"/>
                </a:cxn>
                <a:cxn ang="f73">
                  <a:pos x="f128" y="f132"/>
                </a:cxn>
                <a:cxn ang="f73">
                  <a:pos x="f116" y="f117"/>
                </a:cxn>
              </a:cxnLst>
              <a:rect l="f112" t="f115" r="f113" b="f114"/>
              <a:pathLst>
                <a:path w="10411" h="212041">
                  <a:moveTo>
                    <a:pt x="f6" y="f8"/>
                  </a:moveTo>
                  <a:lnTo>
                    <a:pt x="f6" y="f8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5" y="f15"/>
                  </a:lnTo>
                  <a:lnTo>
                    <a:pt x="f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7" y="f29"/>
                  </a:lnTo>
                  <a:cubicBezTo>
                    <a:pt x="f27" y="f29"/>
                    <a:pt x="f27" y="f29"/>
                    <a:pt x="f30" y="f31"/>
                  </a:cubicBezTo>
                  <a:cubicBezTo>
                    <a:pt x="f32" y="f33"/>
                    <a:pt x="f32" y="f34"/>
                    <a:pt x="f30" y="f35"/>
                  </a:cubicBezTo>
                  <a:cubicBezTo>
                    <a:pt x="f36" y="f37"/>
                    <a:pt x="f36" y="f38"/>
                    <a:pt x="f30" y="f39"/>
                  </a:cubicBezTo>
                  <a:lnTo>
                    <a:pt x="f30" y="f39"/>
                  </a:lnTo>
                  <a:lnTo>
                    <a:pt x="f30" y="f5"/>
                  </a:lnTo>
                  <a:lnTo>
                    <a:pt x="f30" y="f5"/>
                  </a:lnTo>
                  <a:cubicBezTo>
                    <a:pt x="f40" y="f41"/>
                    <a:pt x="f42" y="f43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2" name="Freeform: Shape 406">
              <a:extLst>
                <a:ext uri="{FF2B5EF4-FFF2-40B4-BE49-F238E27FC236}">
                  <a16:creationId xmlns:a16="http://schemas.microsoft.com/office/drawing/2014/main" id="{62CFEBBD-182F-1E93-5B23-F6B47619E42E}"/>
                </a:ext>
              </a:extLst>
            </p:cNvPr>
            <p:cNvSpPr/>
            <p:nvPr/>
          </p:nvSpPr>
          <p:spPr>
            <a:xfrm>
              <a:off x="3488344" y="167975"/>
              <a:ext cx="556357" cy="4471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6354"/>
                <a:gd name="f7" fmla="val 447140"/>
                <a:gd name="f8" fmla="val 1376"/>
                <a:gd name="f9" fmla="val 445400"/>
                <a:gd name="f10" fmla="val 2481"/>
                <a:gd name="f11" fmla="val 446435"/>
                <a:gd name="f12" fmla="val 3928"/>
                <a:gd name="f13" fmla="val 447024"/>
                <a:gd name="f14" fmla="val 5439"/>
                <a:gd name="f15" fmla="val 447051"/>
                <a:gd name="f16" fmla="val 6023"/>
                <a:gd name="f17" fmla="val 447170"/>
                <a:gd name="f18" fmla="val 6632"/>
                <a:gd name="f19" fmla="val 7216"/>
                <a:gd name="f20" fmla="val 7775"/>
                <a:gd name="f21" fmla="val 446854"/>
                <a:gd name="f22" fmla="val 8295"/>
                <a:gd name="f23" fmla="val 446552"/>
                <a:gd name="f24" fmla="val 8740"/>
                <a:gd name="f25" fmla="val 446162"/>
                <a:gd name="f26" fmla="val 10518"/>
                <a:gd name="f27" fmla="val 444639"/>
                <a:gd name="f28" fmla="val 545943"/>
                <a:gd name="f29" fmla="val 9269"/>
                <a:gd name="f30" fmla="val 554958"/>
                <a:gd name="f31" fmla="val 1905"/>
                <a:gd name="f32" fmla="val 555630"/>
                <a:gd name="f33" fmla="val 1455"/>
                <a:gd name="f34" fmla="val 556125"/>
                <a:gd name="f35" fmla="val 781"/>
                <a:gd name="f36" fmla="val 555491"/>
                <a:gd name="f37" fmla="val 1955"/>
                <a:gd name="f38" fmla="val 553536"/>
                <a:gd name="f39" fmla="val 3205"/>
                <a:gd name="f40" fmla="val 551403"/>
                <a:gd name="f41" fmla="val 3174"/>
                <a:gd name="f42" fmla="val 549752"/>
                <a:gd name="f43" fmla="val 540864"/>
                <a:gd name="f44" fmla="val 508"/>
                <a:gd name="f45" fmla="val 4169"/>
                <a:gd name="f46" fmla="val 436513"/>
                <a:gd name="f47" fmla="val 1757"/>
                <a:gd name="f48" fmla="val 438417"/>
                <a:gd name="f49" fmla="val -262"/>
                <a:gd name="f50" fmla="val 440042"/>
                <a:gd name="f51" fmla="val -592"/>
                <a:gd name="f52" fmla="val 442999"/>
                <a:gd name="f53" fmla="val 1033"/>
                <a:gd name="f54" fmla="val 445022"/>
                <a:gd name="f55" fmla="val 1147"/>
                <a:gd name="f56" fmla="val 445154"/>
                <a:gd name="f57" fmla="val 1262"/>
                <a:gd name="f58" fmla="val 445280"/>
                <a:gd name="f59" fmla="+- 0 0 -90"/>
                <a:gd name="f60" fmla="*/ f3 1 556354"/>
                <a:gd name="f61" fmla="*/ f4 1 447140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556354"/>
                <a:gd name="f70" fmla="*/ f66 1 447140"/>
                <a:gd name="f71" fmla="*/ 1376 f67 1"/>
                <a:gd name="f72" fmla="*/ 445400 f66 1"/>
                <a:gd name="f73" fmla="*/ 5439 f67 1"/>
                <a:gd name="f74" fmla="*/ 447051 f66 1"/>
                <a:gd name="f75" fmla="*/ 7216 f67 1"/>
                <a:gd name="f76" fmla="*/ 8740 f67 1"/>
                <a:gd name="f77" fmla="*/ 446162 f66 1"/>
                <a:gd name="f78" fmla="*/ 10518 f67 1"/>
                <a:gd name="f79" fmla="*/ 444639 f66 1"/>
                <a:gd name="f80" fmla="*/ 545943 f67 1"/>
                <a:gd name="f81" fmla="*/ 9269 f66 1"/>
                <a:gd name="f82" fmla="*/ 554958 f67 1"/>
                <a:gd name="f83" fmla="*/ 1905 f66 1"/>
                <a:gd name="f84" fmla="*/ 556354 f67 1"/>
                <a:gd name="f85" fmla="*/ 0 f66 1"/>
                <a:gd name="f86" fmla="*/ 551403 f67 1"/>
                <a:gd name="f87" fmla="*/ 3174 f66 1"/>
                <a:gd name="f88" fmla="*/ 549752 f67 1"/>
                <a:gd name="f89" fmla="*/ 540864 f67 1"/>
                <a:gd name="f90" fmla="*/ 508 f66 1"/>
                <a:gd name="f91" fmla="*/ 4169 f67 1"/>
                <a:gd name="f92" fmla="*/ 436513 f66 1"/>
                <a:gd name="f93" fmla="*/ 1757 f67 1"/>
                <a:gd name="f94" fmla="*/ 438417 f66 1"/>
                <a:gd name="f95" fmla="*/ 1033 f67 1"/>
                <a:gd name="f96" fmla="*/ 445022 f66 1"/>
                <a:gd name="f97" fmla="+- f68 0 f1"/>
                <a:gd name="f98" fmla="*/ f71 1 556354"/>
                <a:gd name="f99" fmla="*/ f72 1 447140"/>
                <a:gd name="f100" fmla="*/ f73 1 556354"/>
                <a:gd name="f101" fmla="*/ f74 1 447140"/>
                <a:gd name="f102" fmla="*/ f75 1 556354"/>
                <a:gd name="f103" fmla="*/ f76 1 556354"/>
                <a:gd name="f104" fmla="*/ f77 1 447140"/>
                <a:gd name="f105" fmla="*/ f78 1 556354"/>
                <a:gd name="f106" fmla="*/ f79 1 447140"/>
                <a:gd name="f107" fmla="*/ f80 1 556354"/>
                <a:gd name="f108" fmla="*/ f81 1 447140"/>
                <a:gd name="f109" fmla="*/ f82 1 556354"/>
                <a:gd name="f110" fmla="*/ f83 1 447140"/>
                <a:gd name="f111" fmla="*/ f84 1 556354"/>
                <a:gd name="f112" fmla="*/ f85 1 447140"/>
                <a:gd name="f113" fmla="*/ f86 1 556354"/>
                <a:gd name="f114" fmla="*/ f87 1 447140"/>
                <a:gd name="f115" fmla="*/ f88 1 556354"/>
                <a:gd name="f116" fmla="*/ f89 1 556354"/>
                <a:gd name="f117" fmla="*/ f90 1 447140"/>
                <a:gd name="f118" fmla="*/ f91 1 556354"/>
                <a:gd name="f119" fmla="*/ f92 1 447140"/>
                <a:gd name="f120" fmla="*/ f93 1 556354"/>
                <a:gd name="f121" fmla="*/ f94 1 447140"/>
                <a:gd name="f122" fmla="*/ f95 1 556354"/>
                <a:gd name="f123" fmla="*/ f96 1 447140"/>
                <a:gd name="f124" fmla="*/ f62 1 f69"/>
                <a:gd name="f125" fmla="*/ f63 1 f69"/>
                <a:gd name="f126" fmla="*/ f62 1 f70"/>
                <a:gd name="f127" fmla="*/ f64 1 f70"/>
                <a:gd name="f128" fmla="*/ f98 1 f69"/>
                <a:gd name="f129" fmla="*/ f99 1 f70"/>
                <a:gd name="f130" fmla="*/ f100 1 f69"/>
                <a:gd name="f131" fmla="*/ f101 1 f70"/>
                <a:gd name="f132" fmla="*/ f102 1 f69"/>
                <a:gd name="f133" fmla="*/ f103 1 f69"/>
                <a:gd name="f134" fmla="*/ f104 1 f70"/>
                <a:gd name="f135" fmla="*/ f105 1 f69"/>
                <a:gd name="f136" fmla="*/ f106 1 f70"/>
                <a:gd name="f137" fmla="*/ f107 1 f69"/>
                <a:gd name="f138" fmla="*/ f108 1 f70"/>
                <a:gd name="f139" fmla="*/ f109 1 f69"/>
                <a:gd name="f140" fmla="*/ f110 1 f70"/>
                <a:gd name="f141" fmla="*/ f111 1 f69"/>
                <a:gd name="f142" fmla="*/ f112 1 f70"/>
                <a:gd name="f143" fmla="*/ f113 1 f69"/>
                <a:gd name="f144" fmla="*/ f114 1 f70"/>
                <a:gd name="f145" fmla="*/ f115 1 f69"/>
                <a:gd name="f146" fmla="*/ f116 1 f69"/>
                <a:gd name="f147" fmla="*/ f117 1 f70"/>
                <a:gd name="f148" fmla="*/ f118 1 f69"/>
                <a:gd name="f149" fmla="*/ f119 1 f70"/>
                <a:gd name="f150" fmla="*/ f120 1 f69"/>
                <a:gd name="f151" fmla="*/ f121 1 f70"/>
                <a:gd name="f152" fmla="*/ f122 1 f69"/>
                <a:gd name="f153" fmla="*/ f123 1 f70"/>
                <a:gd name="f154" fmla="*/ f124 f60 1"/>
                <a:gd name="f155" fmla="*/ f125 f60 1"/>
                <a:gd name="f156" fmla="*/ f127 f61 1"/>
                <a:gd name="f157" fmla="*/ f126 f61 1"/>
                <a:gd name="f158" fmla="*/ f128 f60 1"/>
                <a:gd name="f159" fmla="*/ f129 f61 1"/>
                <a:gd name="f160" fmla="*/ f130 f60 1"/>
                <a:gd name="f161" fmla="*/ f131 f61 1"/>
                <a:gd name="f162" fmla="*/ f132 f60 1"/>
                <a:gd name="f163" fmla="*/ f133 f60 1"/>
                <a:gd name="f164" fmla="*/ f134 f61 1"/>
                <a:gd name="f165" fmla="*/ f135 f60 1"/>
                <a:gd name="f166" fmla="*/ f136 f61 1"/>
                <a:gd name="f167" fmla="*/ f137 f60 1"/>
                <a:gd name="f168" fmla="*/ f138 f61 1"/>
                <a:gd name="f169" fmla="*/ f139 f60 1"/>
                <a:gd name="f170" fmla="*/ f140 f61 1"/>
                <a:gd name="f171" fmla="*/ f141 f60 1"/>
                <a:gd name="f172" fmla="*/ f142 f61 1"/>
                <a:gd name="f173" fmla="*/ f143 f60 1"/>
                <a:gd name="f174" fmla="*/ f144 f61 1"/>
                <a:gd name="f175" fmla="*/ f145 f60 1"/>
                <a:gd name="f176" fmla="*/ f146 f60 1"/>
                <a:gd name="f177" fmla="*/ f147 f61 1"/>
                <a:gd name="f178" fmla="*/ f148 f60 1"/>
                <a:gd name="f179" fmla="*/ f149 f61 1"/>
                <a:gd name="f180" fmla="*/ f150 f60 1"/>
                <a:gd name="f181" fmla="*/ f151 f61 1"/>
                <a:gd name="f182" fmla="*/ f152 f60 1"/>
                <a:gd name="f183" fmla="*/ f153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8" y="f159"/>
                </a:cxn>
                <a:cxn ang="f97">
                  <a:pos x="f160" y="f161"/>
                </a:cxn>
                <a:cxn ang="f97">
                  <a:pos x="f162" y="f161"/>
                </a:cxn>
                <a:cxn ang="f97">
                  <a:pos x="f163" y="f164"/>
                </a:cxn>
                <a:cxn ang="f97">
                  <a:pos x="f163" y="f164"/>
                </a:cxn>
                <a:cxn ang="f97">
                  <a:pos x="f165" y="f166"/>
                </a:cxn>
                <a:cxn ang="f97">
                  <a:pos x="f167" y="f168"/>
                </a:cxn>
                <a:cxn ang="f97">
                  <a:pos x="f169" y="f170"/>
                </a:cxn>
                <a:cxn ang="f97">
                  <a:pos x="f171" y="f172"/>
                </a:cxn>
                <a:cxn ang="f97">
                  <a:pos x="f173" y="f174"/>
                </a:cxn>
                <a:cxn ang="f97">
                  <a:pos x="f175" y="f174"/>
                </a:cxn>
                <a:cxn ang="f97">
                  <a:pos x="f176" y="f177"/>
                </a:cxn>
                <a:cxn ang="f97">
                  <a:pos x="f178" y="f179"/>
                </a:cxn>
                <a:cxn ang="f97">
                  <a:pos x="f180" y="f181"/>
                </a:cxn>
                <a:cxn ang="f97">
                  <a:pos x="f182" y="f183"/>
                </a:cxn>
                <a:cxn ang="f97">
                  <a:pos x="f158" y="f159"/>
                </a:cxn>
              </a:cxnLst>
              <a:rect l="f154" t="f157" r="f155" b="f156"/>
              <a:pathLst>
                <a:path w="556354" h="44714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6" y="f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2" y="f41"/>
                  </a:lnTo>
                  <a:lnTo>
                    <a:pt x="f43" y="f44"/>
                  </a:lnTo>
                  <a:lnTo>
                    <a:pt x="f45" y="f46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3" name="Freeform: Shape 407">
              <a:extLst>
                <a:ext uri="{FF2B5EF4-FFF2-40B4-BE49-F238E27FC236}">
                  <a16:creationId xmlns:a16="http://schemas.microsoft.com/office/drawing/2014/main" id="{9887856E-4A71-3629-AB5F-02D7A6F84650}"/>
                </a:ext>
              </a:extLst>
            </p:cNvPr>
            <p:cNvSpPr/>
            <p:nvPr/>
          </p:nvSpPr>
          <p:spPr>
            <a:xfrm>
              <a:off x="4044318" y="163147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4" name="Freeform: Shape 408">
              <a:extLst>
                <a:ext uri="{FF2B5EF4-FFF2-40B4-BE49-F238E27FC236}">
                  <a16:creationId xmlns:a16="http://schemas.microsoft.com/office/drawing/2014/main" id="{AD37F84F-B243-5FA9-0F52-45DD4182136B}"/>
                </a:ext>
              </a:extLst>
            </p:cNvPr>
            <p:cNvSpPr/>
            <p:nvPr/>
          </p:nvSpPr>
          <p:spPr>
            <a:xfrm>
              <a:off x="4042160" y="161885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"/>
                <a:gd name="f7" fmla="val 12696"/>
                <a:gd name="f8" fmla="+- 0 0 -90"/>
                <a:gd name="f9" fmla="*/ f3 1 762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762"/>
                <a:gd name="f19" fmla="*/ f15 1 12696"/>
                <a:gd name="f20" fmla="*/ 762 f16 1"/>
                <a:gd name="f21" fmla="*/ 0 f15 1"/>
                <a:gd name="f22" fmla="*/ 0 f16 1"/>
                <a:gd name="f23" fmla="+- f17 0 f1"/>
                <a:gd name="f24" fmla="*/ f20 1 762"/>
                <a:gd name="f25" fmla="*/ f21 1 12696"/>
                <a:gd name="f26" fmla="*/ f22 1 762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40" y="f39"/>
                </a:cxn>
                <a:cxn ang="f23">
                  <a:pos x="f40" y="f39"/>
                </a:cxn>
              </a:cxnLst>
              <a:rect l="f34" t="f37" r="f35" b="f36"/>
              <a:pathLst>
                <a:path w="762" h="12696">
                  <a:moveTo>
                    <a:pt x="f6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5" name="Freeform: Shape 409">
              <a:extLst>
                <a:ext uri="{FF2B5EF4-FFF2-40B4-BE49-F238E27FC236}">
                  <a16:creationId xmlns:a16="http://schemas.microsoft.com/office/drawing/2014/main" id="{082F75D2-6177-7D49-A95E-211AB44CD075}"/>
                </a:ext>
              </a:extLst>
            </p:cNvPr>
            <p:cNvSpPr/>
            <p:nvPr/>
          </p:nvSpPr>
          <p:spPr>
            <a:xfrm>
              <a:off x="4045205" y="164290"/>
              <a:ext cx="9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"/>
                <a:gd name="f7" fmla="val 761"/>
                <a:gd name="f8" fmla="val 762"/>
                <a:gd name="f9" fmla="val 13"/>
                <a:gd name="f10" fmla="val 254"/>
                <a:gd name="f11" fmla="val 508"/>
                <a:gd name="f12" fmla="+- 0 0 -90"/>
                <a:gd name="f13" fmla="*/ f3 1 9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"/>
                <a:gd name="f23" fmla="*/ f19 1 761"/>
                <a:gd name="f24" fmla="*/ 0 f20 1"/>
                <a:gd name="f25" fmla="*/ 762 f19 1"/>
                <a:gd name="f26" fmla="*/ 0 f19 1"/>
                <a:gd name="f27" fmla="+- f21 0 f1"/>
                <a:gd name="f28" fmla="*/ f24 1 9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9" h="761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ubicBezTo>
                    <a:pt x="f9" y="f10"/>
                    <a:pt x="f9" y="f11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6" name="Freeform: Shape 410">
              <a:extLst>
                <a:ext uri="{FF2B5EF4-FFF2-40B4-BE49-F238E27FC236}">
                  <a16:creationId xmlns:a16="http://schemas.microsoft.com/office/drawing/2014/main" id="{418091A6-B603-C496-0817-64EE576630BF}"/>
                </a:ext>
              </a:extLst>
            </p:cNvPr>
            <p:cNvSpPr/>
            <p:nvPr/>
          </p:nvSpPr>
          <p:spPr>
            <a:xfrm>
              <a:off x="3659099" y="55613"/>
              <a:ext cx="630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12696"/>
                <a:gd name="f8" fmla="val 635"/>
                <a:gd name="f9" fmla="+- 0 0 -90"/>
                <a:gd name="f10" fmla="*/ f3 1 634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34"/>
                <a:gd name="f20" fmla="*/ f16 1 12696"/>
                <a:gd name="f21" fmla="*/ 635 f17 1"/>
                <a:gd name="f22" fmla="*/ 0 f16 1"/>
                <a:gd name="f23" fmla="*/ 0 f17 1"/>
                <a:gd name="f24" fmla="+- f18 0 f1"/>
                <a:gd name="f25" fmla="*/ f21 1 634"/>
                <a:gd name="f26" fmla="*/ f22 1 12696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634" h="12696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7" name="Freeform: Shape 411">
              <a:extLst>
                <a:ext uri="{FF2B5EF4-FFF2-40B4-BE49-F238E27FC236}">
                  <a16:creationId xmlns:a16="http://schemas.microsoft.com/office/drawing/2014/main" id="{1EAAAC3B-509A-42AE-88B2-6D0BE8915976}"/>
                </a:ext>
              </a:extLst>
            </p:cNvPr>
            <p:cNvSpPr/>
            <p:nvPr/>
          </p:nvSpPr>
          <p:spPr>
            <a:xfrm>
              <a:off x="3659986" y="-384"/>
              <a:ext cx="76178" cy="507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80"/>
                <a:gd name="f7" fmla="val 50786"/>
                <a:gd name="f8" fmla="val 49263"/>
                <a:gd name="f9" fmla="val 1498"/>
                <a:gd name="f10" fmla="val 47959"/>
                <a:gd name="f11" fmla="val 3542"/>
                <a:gd name="f12" fmla="val 47483"/>
                <a:gd name="f13" fmla="val 5460"/>
                <a:gd name="f14" fmla="val 47994"/>
                <a:gd name="f15" fmla="val 14347"/>
                <a:gd name="f16" fmla="val 50787"/>
                <a:gd name="f17" fmla="val 76181"/>
                <a:gd name="f18" fmla="val 60183"/>
                <a:gd name="f19" fmla="val 254"/>
                <a:gd name="f20" fmla="val 48628"/>
                <a:gd name="f21" fmla="+- 0 0 -90"/>
                <a:gd name="f22" fmla="*/ f3 1 76180"/>
                <a:gd name="f23" fmla="*/ f4 1 50786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76180"/>
                <a:gd name="f32" fmla="*/ f28 1 50786"/>
                <a:gd name="f33" fmla="*/ 0 f29 1"/>
                <a:gd name="f34" fmla="*/ 49263 f28 1"/>
                <a:gd name="f35" fmla="*/ 5460 f29 1"/>
                <a:gd name="f36" fmla="*/ 47994 f28 1"/>
                <a:gd name="f37" fmla="*/ 14347 f29 1"/>
                <a:gd name="f38" fmla="*/ 50787 f28 1"/>
                <a:gd name="f39" fmla="*/ 76181 f29 1"/>
                <a:gd name="f40" fmla="*/ 0 f28 1"/>
                <a:gd name="f41" fmla="*/ 60183 f29 1"/>
                <a:gd name="f42" fmla="*/ 254 f29 1"/>
                <a:gd name="f43" fmla="*/ 48628 f28 1"/>
                <a:gd name="f44" fmla="+- f30 0 f1"/>
                <a:gd name="f45" fmla="*/ f33 1 76180"/>
                <a:gd name="f46" fmla="*/ f34 1 50786"/>
                <a:gd name="f47" fmla="*/ f35 1 76180"/>
                <a:gd name="f48" fmla="*/ f36 1 50786"/>
                <a:gd name="f49" fmla="*/ f37 1 76180"/>
                <a:gd name="f50" fmla="*/ f38 1 50786"/>
                <a:gd name="f51" fmla="*/ f39 1 76180"/>
                <a:gd name="f52" fmla="*/ f40 1 50786"/>
                <a:gd name="f53" fmla="*/ f41 1 76180"/>
                <a:gd name="f54" fmla="*/ f42 1 76180"/>
                <a:gd name="f55" fmla="*/ f43 1 50786"/>
                <a:gd name="f56" fmla="*/ f24 1 f31"/>
                <a:gd name="f57" fmla="*/ f25 1 f31"/>
                <a:gd name="f58" fmla="*/ f24 1 f32"/>
                <a:gd name="f59" fmla="*/ f26 1 f32"/>
                <a:gd name="f60" fmla="*/ f45 1 f31"/>
                <a:gd name="f61" fmla="*/ f46 1 f32"/>
                <a:gd name="f62" fmla="*/ f47 1 f31"/>
                <a:gd name="f63" fmla="*/ f48 1 f32"/>
                <a:gd name="f64" fmla="*/ f49 1 f31"/>
                <a:gd name="f65" fmla="*/ f50 1 f32"/>
                <a:gd name="f66" fmla="*/ f51 1 f31"/>
                <a:gd name="f67" fmla="*/ f52 1 f32"/>
                <a:gd name="f68" fmla="*/ f53 1 f31"/>
                <a:gd name="f69" fmla="*/ f54 1 f31"/>
                <a:gd name="f70" fmla="*/ f55 1 f32"/>
                <a:gd name="f71" fmla="*/ f56 f22 1"/>
                <a:gd name="f72" fmla="*/ f57 f22 1"/>
                <a:gd name="f73" fmla="*/ f59 f23 1"/>
                <a:gd name="f74" fmla="*/ f58 f23 1"/>
                <a:gd name="f75" fmla="*/ f60 f22 1"/>
                <a:gd name="f76" fmla="*/ f61 f23 1"/>
                <a:gd name="f77" fmla="*/ f62 f22 1"/>
                <a:gd name="f78" fmla="*/ f63 f23 1"/>
                <a:gd name="f79" fmla="*/ f64 f22 1"/>
                <a:gd name="f80" fmla="*/ f65 f23 1"/>
                <a:gd name="f81" fmla="*/ f66 f22 1"/>
                <a:gd name="f82" fmla="*/ f67 f23 1"/>
                <a:gd name="f83" fmla="*/ f68 f22 1"/>
                <a:gd name="f84" fmla="*/ f69 f22 1"/>
                <a:gd name="f85" fmla="*/ f70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5" y="f76"/>
                </a:cxn>
                <a:cxn ang="f44">
                  <a:pos x="f77" y="f78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3" y="f82"/>
                </a:cxn>
                <a:cxn ang="f44">
                  <a:pos x="f84" y="f85"/>
                </a:cxn>
              </a:cxnLst>
              <a:rect l="f71" t="f74" r="f72" b="f73"/>
              <a:pathLst>
                <a:path w="76180" h="50786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5" y="f16"/>
                  </a:lnTo>
                  <a:lnTo>
                    <a:pt x="f17" y="f5"/>
                  </a:lnTo>
                  <a:lnTo>
                    <a:pt x="f18" y="f5"/>
                  </a:lnTo>
                  <a:lnTo>
                    <a:pt x="f19" y="f2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8" name="Freeform: Shape 412">
              <a:extLst>
                <a:ext uri="{FF2B5EF4-FFF2-40B4-BE49-F238E27FC236}">
                  <a16:creationId xmlns:a16="http://schemas.microsoft.com/office/drawing/2014/main" id="{B24E29F8-11A4-E573-9CB2-E04CA0C3EBC7}"/>
                </a:ext>
              </a:extLst>
            </p:cNvPr>
            <p:cNvSpPr/>
            <p:nvPr/>
          </p:nvSpPr>
          <p:spPr>
            <a:xfrm>
              <a:off x="2234555" y="0"/>
              <a:ext cx="297189" cy="2346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7191"/>
                <a:gd name="f7" fmla="val 234608"/>
                <a:gd name="f8" fmla="val 86"/>
                <a:gd name="f9" fmla="val 232223"/>
                <a:gd name="f10" fmla="val 35"/>
                <a:gd name="f11" fmla="val 232474"/>
                <a:gd name="f12" fmla="val 232733"/>
                <a:gd name="f13" fmla="val 232985"/>
                <a:gd name="f14" fmla="val 22"/>
                <a:gd name="f15" fmla="val 233277"/>
                <a:gd name="f16" fmla="val 233581"/>
                <a:gd name="f17" fmla="val 233873"/>
                <a:gd name="f18" fmla="val 1101"/>
                <a:gd name="f19" fmla="val 234508"/>
                <a:gd name="f20" fmla="val 1863"/>
                <a:gd name="f21" fmla="val 2536"/>
                <a:gd name="f22" fmla="val 234641"/>
                <a:gd name="f23" fmla="val 3222"/>
                <a:gd name="f24" fmla="val 3895"/>
                <a:gd name="f25" fmla="val 5177"/>
                <a:gd name="f26" fmla="val 234517"/>
                <a:gd name="f27" fmla="val 6421"/>
                <a:gd name="f28" fmla="val 234117"/>
                <a:gd name="f29" fmla="val 7450"/>
                <a:gd name="f30" fmla="val 233365"/>
                <a:gd name="f31" fmla="val 14433"/>
                <a:gd name="f32" fmla="val 227652"/>
                <a:gd name="f33" fmla="val 280939"/>
                <a:gd name="f34" fmla="val 1609"/>
                <a:gd name="f35" fmla="val 227525"/>
                <a:gd name="f36" fmla="val 228541"/>
                <a:gd name="f37" fmla="val 229176"/>
                <a:gd name="f38" fmla="val 73"/>
                <a:gd name="f39" fmla="val 229471"/>
                <a:gd name="f40" fmla="val 229768"/>
                <a:gd name="f41" fmla="val 230064"/>
                <a:gd name="f42" fmla="val 230826"/>
                <a:gd name="f43" fmla="val -29"/>
                <a:gd name="f44" fmla="val 231286"/>
                <a:gd name="f45" fmla="val 231763"/>
                <a:gd name="f46" fmla="+- 0 0 -90"/>
                <a:gd name="f47" fmla="*/ f3 1 297191"/>
                <a:gd name="f48" fmla="*/ f4 1 234608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297191"/>
                <a:gd name="f57" fmla="*/ f53 1 234608"/>
                <a:gd name="f58" fmla="*/ 86 f54 1"/>
                <a:gd name="f59" fmla="*/ 232223 f53 1"/>
                <a:gd name="f60" fmla="*/ 232985 f53 1"/>
                <a:gd name="f61" fmla="*/ 233873 f53 1"/>
                <a:gd name="f62" fmla="*/ 1101 f54 1"/>
                <a:gd name="f63" fmla="*/ 234508 f53 1"/>
                <a:gd name="f64" fmla="*/ 1863 f54 1"/>
                <a:gd name="f65" fmla="*/ 3895 f54 1"/>
                <a:gd name="f66" fmla="*/ 7450 f54 1"/>
                <a:gd name="f67" fmla="*/ 233365 f53 1"/>
                <a:gd name="f68" fmla="*/ 14433 f54 1"/>
                <a:gd name="f69" fmla="*/ 227652 f53 1"/>
                <a:gd name="f70" fmla="*/ 297191 f54 1"/>
                <a:gd name="f71" fmla="*/ 0 f53 1"/>
                <a:gd name="f72" fmla="*/ 280939 f54 1"/>
                <a:gd name="f73" fmla="*/ 1609 f54 1"/>
                <a:gd name="f74" fmla="*/ 227525 f53 1"/>
                <a:gd name="f75" fmla="*/ 228541 f53 1"/>
                <a:gd name="f76" fmla="*/ 229176 f53 1"/>
                <a:gd name="f77" fmla="*/ 230064 f53 1"/>
                <a:gd name="f78" fmla="*/ 230826 f53 1"/>
                <a:gd name="f79" fmla="+- f55 0 f1"/>
                <a:gd name="f80" fmla="*/ f58 1 297191"/>
                <a:gd name="f81" fmla="*/ f59 1 234608"/>
                <a:gd name="f82" fmla="*/ f60 1 234608"/>
                <a:gd name="f83" fmla="*/ f61 1 234608"/>
                <a:gd name="f84" fmla="*/ f62 1 297191"/>
                <a:gd name="f85" fmla="*/ f63 1 234608"/>
                <a:gd name="f86" fmla="*/ f64 1 297191"/>
                <a:gd name="f87" fmla="*/ f65 1 297191"/>
                <a:gd name="f88" fmla="*/ f66 1 297191"/>
                <a:gd name="f89" fmla="*/ f67 1 234608"/>
                <a:gd name="f90" fmla="*/ f68 1 297191"/>
                <a:gd name="f91" fmla="*/ f69 1 234608"/>
                <a:gd name="f92" fmla="*/ f70 1 297191"/>
                <a:gd name="f93" fmla="*/ f71 1 234608"/>
                <a:gd name="f94" fmla="*/ f72 1 297191"/>
                <a:gd name="f95" fmla="*/ f73 1 297191"/>
                <a:gd name="f96" fmla="*/ f74 1 234608"/>
                <a:gd name="f97" fmla="*/ f75 1 234608"/>
                <a:gd name="f98" fmla="*/ f76 1 234608"/>
                <a:gd name="f99" fmla="*/ f77 1 234608"/>
                <a:gd name="f100" fmla="*/ f78 1 234608"/>
                <a:gd name="f101" fmla="*/ f49 1 f56"/>
                <a:gd name="f102" fmla="*/ f50 1 f56"/>
                <a:gd name="f103" fmla="*/ f49 1 f57"/>
                <a:gd name="f104" fmla="*/ f51 1 f57"/>
                <a:gd name="f105" fmla="*/ f80 1 f56"/>
                <a:gd name="f106" fmla="*/ f81 1 f57"/>
                <a:gd name="f107" fmla="*/ f82 1 f57"/>
                <a:gd name="f108" fmla="*/ f83 1 f57"/>
                <a:gd name="f109" fmla="*/ f84 1 f56"/>
                <a:gd name="f110" fmla="*/ f85 1 f57"/>
                <a:gd name="f111" fmla="*/ f86 1 f56"/>
                <a:gd name="f112" fmla="*/ f87 1 f56"/>
                <a:gd name="f113" fmla="*/ f88 1 f56"/>
                <a:gd name="f114" fmla="*/ f89 1 f57"/>
                <a:gd name="f115" fmla="*/ f90 1 f56"/>
                <a:gd name="f116" fmla="*/ f91 1 f57"/>
                <a:gd name="f117" fmla="*/ f92 1 f56"/>
                <a:gd name="f118" fmla="*/ f93 1 f57"/>
                <a:gd name="f119" fmla="*/ f94 1 f56"/>
                <a:gd name="f120" fmla="*/ f95 1 f56"/>
                <a:gd name="f121" fmla="*/ f96 1 f57"/>
                <a:gd name="f122" fmla="*/ f97 1 f57"/>
                <a:gd name="f123" fmla="*/ f98 1 f57"/>
                <a:gd name="f124" fmla="*/ f99 1 f57"/>
                <a:gd name="f125" fmla="*/ f100 1 f57"/>
                <a:gd name="f126" fmla="*/ f101 f47 1"/>
                <a:gd name="f127" fmla="*/ f102 f47 1"/>
                <a:gd name="f128" fmla="*/ f104 f48 1"/>
                <a:gd name="f129" fmla="*/ f103 f48 1"/>
                <a:gd name="f130" fmla="*/ f105 f47 1"/>
                <a:gd name="f131" fmla="*/ f106 f48 1"/>
                <a:gd name="f132" fmla="*/ f107 f48 1"/>
                <a:gd name="f133" fmla="*/ f108 f48 1"/>
                <a:gd name="f134" fmla="*/ f109 f47 1"/>
                <a:gd name="f135" fmla="*/ f110 f48 1"/>
                <a:gd name="f136" fmla="*/ f111 f47 1"/>
                <a:gd name="f137" fmla="*/ f112 f47 1"/>
                <a:gd name="f138" fmla="*/ f113 f47 1"/>
                <a:gd name="f139" fmla="*/ f114 f48 1"/>
                <a:gd name="f140" fmla="*/ f115 f47 1"/>
                <a:gd name="f141" fmla="*/ f116 f48 1"/>
                <a:gd name="f142" fmla="*/ f117 f47 1"/>
                <a:gd name="f143" fmla="*/ f118 f48 1"/>
                <a:gd name="f144" fmla="*/ f119 f47 1"/>
                <a:gd name="f145" fmla="*/ f120 f47 1"/>
                <a:gd name="f146" fmla="*/ f121 f48 1"/>
                <a:gd name="f147" fmla="*/ f122 f48 1"/>
                <a:gd name="f148" fmla="*/ f123 f48 1"/>
                <a:gd name="f149" fmla="*/ f124 f48 1"/>
                <a:gd name="f150" fmla="*/ f125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30" y="f131"/>
                </a:cxn>
                <a:cxn ang="f79">
                  <a:pos x="f130" y="f132"/>
                </a:cxn>
                <a:cxn ang="f79">
                  <a:pos x="f130" y="f133"/>
                </a:cxn>
                <a:cxn ang="f79">
                  <a:pos x="f130" y="f133"/>
                </a:cxn>
                <a:cxn ang="f79">
                  <a:pos x="f130" y="f133"/>
                </a:cxn>
                <a:cxn ang="f79">
                  <a:pos x="f134" y="f135"/>
                </a:cxn>
                <a:cxn ang="f79">
                  <a:pos x="f136" y="f135"/>
                </a:cxn>
                <a:cxn ang="f79">
                  <a:pos x="f137" y="f135"/>
                </a:cxn>
                <a:cxn ang="f79">
                  <a:pos x="f138" y="f139"/>
                </a:cxn>
                <a:cxn ang="f79">
                  <a:pos x="f140" y="f141"/>
                </a:cxn>
                <a:cxn ang="f79">
                  <a:pos x="f142" y="f143"/>
                </a:cxn>
                <a:cxn ang="f79">
                  <a:pos x="f144" y="f143"/>
                </a:cxn>
                <a:cxn ang="f79">
                  <a:pos x="f145" y="f146"/>
                </a:cxn>
                <a:cxn ang="f79">
                  <a:pos x="f145" y="f146"/>
                </a:cxn>
                <a:cxn ang="f79">
                  <a:pos x="f130" y="f147"/>
                </a:cxn>
                <a:cxn ang="f79">
                  <a:pos x="f130" y="f148"/>
                </a:cxn>
                <a:cxn ang="f79">
                  <a:pos x="f130" y="f148"/>
                </a:cxn>
                <a:cxn ang="f79">
                  <a:pos x="f130" y="f149"/>
                </a:cxn>
                <a:cxn ang="f79">
                  <a:pos x="f130" y="f150"/>
                </a:cxn>
                <a:cxn ang="f79">
                  <a:pos x="f130" y="f150"/>
                </a:cxn>
                <a:cxn ang="f79">
                  <a:pos x="f130" y="f131"/>
                </a:cxn>
              </a:cxnLst>
              <a:rect l="f126" t="f129" r="f127" b="f128"/>
              <a:pathLst>
                <a:path w="297191" h="23460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8" y="f17"/>
                  </a:lnTo>
                  <a:lnTo>
                    <a:pt x="f8" y="f17"/>
                  </a:lnTo>
                  <a:lnTo>
                    <a:pt x="f18" y="f19"/>
                  </a:lnTo>
                  <a:lnTo>
                    <a:pt x="f20" y="f19"/>
                  </a:lnTo>
                  <a:cubicBezTo>
                    <a:pt x="f21" y="f22"/>
                    <a:pt x="f23" y="f22"/>
                    <a:pt x="f24" y="f19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2"/>
                  </a:lnTo>
                  <a:lnTo>
                    <a:pt x="f6" y="f5"/>
                  </a:lnTo>
                  <a:lnTo>
                    <a:pt x="f33" y="f5"/>
                  </a:lnTo>
                  <a:lnTo>
                    <a:pt x="f34" y="f35"/>
                  </a:lnTo>
                  <a:lnTo>
                    <a:pt x="f34" y="f35"/>
                  </a:lnTo>
                  <a:lnTo>
                    <a:pt x="f8" y="f36"/>
                  </a:lnTo>
                  <a:lnTo>
                    <a:pt x="f8" y="f37"/>
                  </a:lnTo>
                  <a:lnTo>
                    <a:pt x="f8" y="f37"/>
                  </a:lnTo>
                  <a:cubicBezTo>
                    <a:pt x="f38" y="f39"/>
                    <a:pt x="f38" y="f40"/>
                    <a:pt x="f8" y="f41"/>
                  </a:cubicBezTo>
                  <a:cubicBezTo>
                    <a:pt x="f8" y="f41"/>
                    <a:pt x="f8" y="f41"/>
                    <a:pt x="f8" y="f42"/>
                  </a:cubicBezTo>
                  <a:lnTo>
                    <a:pt x="f8" y="f42"/>
                  </a:lnTo>
                  <a:cubicBezTo>
                    <a:pt x="f43" y="f44"/>
                    <a:pt x="f43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09" name="Freeform: Shape 413">
              <a:extLst>
                <a:ext uri="{FF2B5EF4-FFF2-40B4-BE49-F238E27FC236}">
                  <a16:creationId xmlns:a16="http://schemas.microsoft.com/office/drawing/2014/main" id="{9CE3B548-52FA-9F61-15AA-977619E4B305}"/>
                </a:ext>
              </a:extLst>
            </p:cNvPr>
            <p:cNvSpPr/>
            <p:nvPr/>
          </p:nvSpPr>
          <p:spPr>
            <a:xfrm>
              <a:off x="9807406" y="805604"/>
              <a:ext cx="355253" cy="2482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55256"/>
                <a:gd name="f7" fmla="val 248220"/>
                <a:gd name="f8" fmla="val 346750"/>
                <a:gd name="f9" fmla="val 2412"/>
                <a:gd name="f10" fmla="val 244412"/>
                <a:gd name="f11" fmla="val 2794"/>
                <a:gd name="f12" fmla="val 245300"/>
                <a:gd name="f13" fmla="val 12443"/>
                <a:gd name="f14" fmla="val 248221"/>
                <a:gd name="f15" fmla="val 355257"/>
                <a:gd name="f16" fmla="val 6983"/>
                <a:gd name="f17" fmla="val 354254"/>
                <a:gd name="f18" fmla="val 7816"/>
                <a:gd name="f19" fmla="val 352997"/>
                <a:gd name="f20" fmla="val 8266"/>
                <a:gd name="f21" fmla="val 351702"/>
                <a:gd name="f22" fmla="val 8253"/>
                <a:gd name="f23" fmla="val 348896"/>
                <a:gd name="f24" fmla="val 8215"/>
                <a:gd name="f25" fmla="val 346649"/>
                <a:gd name="f26" fmla="val 5910"/>
                <a:gd name="f27" fmla="val 346687"/>
                <a:gd name="f28" fmla="val 3106"/>
                <a:gd name="f29" fmla="val 346700"/>
                <a:gd name="f30" fmla="val 2873"/>
                <a:gd name="f31" fmla="val 346712"/>
                <a:gd name="f32" fmla="val 2642"/>
                <a:gd name="f33" fmla="+- 0 0 -90"/>
                <a:gd name="f34" fmla="*/ f3 1 355256"/>
                <a:gd name="f35" fmla="*/ f4 1 248220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55256"/>
                <a:gd name="f44" fmla="*/ f40 1 248220"/>
                <a:gd name="f45" fmla="*/ 346750 f41 1"/>
                <a:gd name="f46" fmla="*/ 2412 f40 1"/>
                <a:gd name="f47" fmla="*/ 0 f40 1"/>
                <a:gd name="f48" fmla="*/ 0 f41 1"/>
                <a:gd name="f49" fmla="*/ 244412 f40 1"/>
                <a:gd name="f50" fmla="*/ 2794 f41 1"/>
                <a:gd name="f51" fmla="*/ 245300 f40 1"/>
                <a:gd name="f52" fmla="*/ 12443 f41 1"/>
                <a:gd name="f53" fmla="*/ 248221 f40 1"/>
                <a:gd name="f54" fmla="*/ 355257 f41 1"/>
                <a:gd name="f55" fmla="*/ 6983 f40 1"/>
                <a:gd name="f56" fmla="*/ 351702 f41 1"/>
                <a:gd name="f57" fmla="*/ 8253 f40 1"/>
                <a:gd name="f58" fmla="*/ 346687 f41 1"/>
                <a:gd name="f59" fmla="*/ 3106 f40 1"/>
                <a:gd name="f60" fmla="+- f42 0 f1"/>
                <a:gd name="f61" fmla="*/ f45 1 355256"/>
                <a:gd name="f62" fmla="*/ f46 1 248220"/>
                <a:gd name="f63" fmla="*/ f47 1 248220"/>
                <a:gd name="f64" fmla="*/ f48 1 355256"/>
                <a:gd name="f65" fmla="*/ f49 1 248220"/>
                <a:gd name="f66" fmla="*/ f50 1 355256"/>
                <a:gd name="f67" fmla="*/ f51 1 248220"/>
                <a:gd name="f68" fmla="*/ f52 1 355256"/>
                <a:gd name="f69" fmla="*/ f53 1 248220"/>
                <a:gd name="f70" fmla="*/ f54 1 355256"/>
                <a:gd name="f71" fmla="*/ f55 1 248220"/>
                <a:gd name="f72" fmla="*/ f56 1 355256"/>
                <a:gd name="f73" fmla="*/ f57 1 248220"/>
                <a:gd name="f74" fmla="*/ f58 1 355256"/>
                <a:gd name="f75" fmla="*/ f59 1 248220"/>
                <a:gd name="f76" fmla="*/ f36 1 f43"/>
                <a:gd name="f77" fmla="*/ f37 1 f43"/>
                <a:gd name="f78" fmla="*/ f36 1 f44"/>
                <a:gd name="f79" fmla="*/ f38 1 f44"/>
                <a:gd name="f80" fmla="*/ f61 1 f43"/>
                <a:gd name="f81" fmla="*/ f62 1 f44"/>
                <a:gd name="f82" fmla="*/ f63 1 f44"/>
                <a:gd name="f83" fmla="*/ f64 1 f43"/>
                <a:gd name="f84" fmla="*/ f65 1 f44"/>
                <a:gd name="f85" fmla="*/ f66 1 f43"/>
                <a:gd name="f86" fmla="*/ f67 1 f44"/>
                <a:gd name="f87" fmla="*/ f68 1 f43"/>
                <a:gd name="f88" fmla="*/ f69 1 f44"/>
                <a:gd name="f89" fmla="*/ f70 1 f43"/>
                <a:gd name="f90" fmla="*/ f71 1 f44"/>
                <a:gd name="f91" fmla="*/ f72 1 f43"/>
                <a:gd name="f92" fmla="*/ f73 1 f44"/>
                <a:gd name="f93" fmla="*/ f74 1 f43"/>
                <a:gd name="f94" fmla="*/ f75 1 f44"/>
                <a:gd name="f95" fmla="*/ f76 f34 1"/>
                <a:gd name="f96" fmla="*/ f77 f34 1"/>
                <a:gd name="f97" fmla="*/ f79 f35 1"/>
                <a:gd name="f98" fmla="*/ f78 f35 1"/>
                <a:gd name="f99" fmla="*/ f80 f34 1"/>
                <a:gd name="f100" fmla="*/ f81 f35 1"/>
                <a:gd name="f101" fmla="*/ f82 f35 1"/>
                <a:gd name="f102" fmla="*/ f83 f34 1"/>
                <a:gd name="f103" fmla="*/ f84 f35 1"/>
                <a:gd name="f104" fmla="*/ f85 f34 1"/>
                <a:gd name="f105" fmla="*/ f86 f35 1"/>
                <a:gd name="f106" fmla="*/ f87 f34 1"/>
                <a:gd name="f107" fmla="*/ f88 f35 1"/>
                <a:gd name="f108" fmla="*/ f89 f34 1"/>
                <a:gd name="f109" fmla="*/ f90 f35 1"/>
                <a:gd name="f110" fmla="*/ f91 f34 1"/>
                <a:gd name="f111" fmla="*/ f92 f35 1"/>
                <a:gd name="f112" fmla="*/ f93 f34 1"/>
                <a:gd name="f113" fmla="*/ f94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9" y="f100"/>
                </a:cxn>
                <a:cxn ang="f60">
                  <a:pos x="f99" y="f101"/>
                </a:cxn>
                <a:cxn ang="f60">
                  <a:pos x="f102" y="f103"/>
                </a:cxn>
                <a:cxn ang="f60">
                  <a:pos x="f104" y="f105"/>
                </a:cxn>
                <a:cxn ang="f60">
                  <a:pos x="f106" y="f107"/>
                </a:cxn>
                <a:cxn ang="f60">
                  <a:pos x="f108" y="f109"/>
                </a:cxn>
                <a:cxn ang="f60">
                  <a:pos x="f108" y="f109"/>
                </a:cxn>
                <a:cxn ang="f60">
                  <a:pos x="f110" y="f111"/>
                </a:cxn>
                <a:cxn ang="f60">
                  <a:pos x="f112" y="f113"/>
                </a:cxn>
                <a:cxn ang="f60">
                  <a:pos x="f99" y="f100"/>
                </a:cxn>
              </a:cxnLst>
              <a:rect l="f95" t="f98" r="f96" b="f97"/>
              <a:pathLst>
                <a:path w="355256" h="248220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5" y="f16"/>
                    <a:pt x="f15" y="f16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0" name="Freeform: Shape 414">
              <a:extLst>
                <a:ext uri="{FF2B5EF4-FFF2-40B4-BE49-F238E27FC236}">
                  <a16:creationId xmlns:a16="http://schemas.microsoft.com/office/drawing/2014/main" id="{3B9886CB-FBBC-6176-B5E6-68570CFE485E}"/>
                </a:ext>
              </a:extLst>
            </p:cNvPr>
            <p:cNvSpPr/>
            <p:nvPr/>
          </p:nvSpPr>
          <p:spPr>
            <a:xfrm>
              <a:off x="9722083" y="908191"/>
              <a:ext cx="10789" cy="1188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118841"/>
                <a:gd name="f8" fmla="val 8634"/>
                <a:gd name="f9" fmla="val 1524"/>
                <a:gd name="f10" fmla="val 7707"/>
                <a:gd name="f11" fmla="val 2177"/>
                <a:gd name="f12" fmla="val 6602"/>
                <a:gd name="f13" fmla="val 2532"/>
                <a:gd name="f14" fmla="val 5460"/>
                <a:gd name="f15" fmla="val 2539"/>
                <a:gd name="f16" fmla="val 3682"/>
                <a:gd name="f17" fmla="val 1397"/>
                <a:gd name="f18" fmla="val 115667"/>
                <a:gd name="f19" fmla="val 7110"/>
                <a:gd name="f20" fmla="val 117699"/>
                <a:gd name="f21" fmla="val 10792"/>
                <a:gd name="f22" fmla="+- 0 0 -90"/>
                <a:gd name="f23" fmla="*/ f3 1 10791"/>
                <a:gd name="f24" fmla="*/ f4 1 118841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0791"/>
                <a:gd name="f33" fmla="*/ f29 1 118841"/>
                <a:gd name="f34" fmla="*/ 8634 f30 1"/>
                <a:gd name="f35" fmla="*/ 1524 f29 1"/>
                <a:gd name="f36" fmla="*/ 5460 f30 1"/>
                <a:gd name="f37" fmla="*/ 2539 f29 1"/>
                <a:gd name="f38" fmla="*/ 3682 f30 1"/>
                <a:gd name="f39" fmla="*/ 0 f30 1"/>
                <a:gd name="f40" fmla="*/ 1397 f29 1"/>
                <a:gd name="f41" fmla="*/ 115667 f29 1"/>
                <a:gd name="f42" fmla="*/ 7110 f30 1"/>
                <a:gd name="f43" fmla="*/ 117699 f29 1"/>
                <a:gd name="f44" fmla="*/ 10792 f30 1"/>
                <a:gd name="f45" fmla="*/ 118841 f29 1"/>
                <a:gd name="f46" fmla="*/ 0 f29 1"/>
                <a:gd name="f47" fmla="+- f31 0 f1"/>
                <a:gd name="f48" fmla="*/ f34 1 10791"/>
                <a:gd name="f49" fmla="*/ f35 1 118841"/>
                <a:gd name="f50" fmla="*/ f36 1 10791"/>
                <a:gd name="f51" fmla="*/ f37 1 118841"/>
                <a:gd name="f52" fmla="*/ f38 1 10791"/>
                <a:gd name="f53" fmla="*/ f39 1 10791"/>
                <a:gd name="f54" fmla="*/ f40 1 118841"/>
                <a:gd name="f55" fmla="*/ f41 1 118841"/>
                <a:gd name="f56" fmla="*/ f42 1 10791"/>
                <a:gd name="f57" fmla="*/ f43 1 118841"/>
                <a:gd name="f58" fmla="*/ f44 1 10791"/>
                <a:gd name="f59" fmla="*/ f45 1 118841"/>
                <a:gd name="f60" fmla="*/ f46 1 118841"/>
                <a:gd name="f61" fmla="*/ f25 1 f32"/>
                <a:gd name="f62" fmla="*/ f26 1 f32"/>
                <a:gd name="f63" fmla="*/ f25 1 f33"/>
                <a:gd name="f64" fmla="*/ f27 1 f33"/>
                <a:gd name="f65" fmla="*/ f48 1 f32"/>
                <a:gd name="f66" fmla="*/ f49 1 f33"/>
                <a:gd name="f67" fmla="*/ f50 1 f32"/>
                <a:gd name="f68" fmla="*/ f51 1 f33"/>
                <a:gd name="f69" fmla="*/ f52 1 f32"/>
                <a:gd name="f70" fmla="*/ f53 1 f32"/>
                <a:gd name="f71" fmla="*/ f54 1 f33"/>
                <a:gd name="f72" fmla="*/ f55 1 f33"/>
                <a:gd name="f73" fmla="*/ f56 1 f32"/>
                <a:gd name="f74" fmla="*/ f57 1 f33"/>
                <a:gd name="f75" fmla="*/ f58 1 f32"/>
                <a:gd name="f76" fmla="*/ f59 1 f33"/>
                <a:gd name="f77" fmla="*/ f60 1 f33"/>
                <a:gd name="f78" fmla="*/ f61 f23 1"/>
                <a:gd name="f79" fmla="*/ f62 f23 1"/>
                <a:gd name="f80" fmla="*/ f64 f24 1"/>
                <a:gd name="f81" fmla="*/ f63 f24 1"/>
                <a:gd name="f82" fmla="*/ f65 f23 1"/>
                <a:gd name="f83" fmla="*/ f66 f24 1"/>
                <a:gd name="f84" fmla="*/ f67 f23 1"/>
                <a:gd name="f85" fmla="*/ f68 f24 1"/>
                <a:gd name="f86" fmla="*/ f69 f23 1"/>
                <a:gd name="f87" fmla="*/ f70 f23 1"/>
                <a:gd name="f88" fmla="*/ f71 f24 1"/>
                <a:gd name="f89" fmla="*/ f72 f24 1"/>
                <a:gd name="f90" fmla="*/ f73 f23 1"/>
                <a:gd name="f91" fmla="*/ f74 f24 1"/>
                <a:gd name="f92" fmla="*/ f75 f23 1"/>
                <a:gd name="f93" fmla="*/ f76 f24 1"/>
                <a:gd name="f94" fmla="*/ f77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2" y="f83"/>
                </a:cxn>
                <a:cxn ang="f47">
                  <a:pos x="f82" y="f83"/>
                </a:cxn>
                <a:cxn ang="f47">
                  <a:pos x="f84" y="f85"/>
                </a:cxn>
                <a:cxn ang="f47">
                  <a:pos x="f86" y="f85"/>
                </a:cxn>
                <a:cxn ang="f47">
                  <a:pos x="f87" y="f88"/>
                </a:cxn>
                <a:cxn ang="f47">
                  <a:pos x="f87" y="f89"/>
                </a:cxn>
                <a:cxn ang="f47">
                  <a:pos x="f90" y="f91"/>
                </a:cxn>
                <a:cxn ang="f47">
                  <a:pos x="f92" y="f93"/>
                </a:cxn>
                <a:cxn ang="f47">
                  <a:pos x="f92" y="f94"/>
                </a:cxn>
              </a:cxnLst>
              <a:rect l="f78" t="f81" r="f79" b="f80"/>
              <a:pathLst>
                <a:path w="10791" h="11884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5" y="f17"/>
                  </a:lnTo>
                  <a:lnTo>
                    <a:pt x="f5" y="f18"/>
                  </a:lnTo>
                  <a:lnTo>
                    <a:pt x="f19" y="f20"/>
                  </a:lnTo>
                  <a:lnTo>
                    <a:pt x="f21" y="f7"/>
                  </a:lnTo>
                  <a:lnTo>
                    <a:pt x="f2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1" name="Freeform: Shape 415">
              <a:extLst>
                <a:ext uri="{FF2B5EF4-FFF2-40B4-BE49-F238E27FC236}">
                  <a16:creationId xmlns:a16="http://schemas.microsoft.com/office/drawing/2014/main" id="{DB0CDA83-475E-AF98-98D0-DAFFC060A25A}"/>
                </a:ext>
              </a:extLst>
            </p:cNvPr>
            <p:cNvSpPr/>
            <p:nvPr/>
          </p:nvSpPr>
          <p:spPr>
            <a:xfrm>
              <a:off x="9305062" y="776023"/>
              <a:ext cx="5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761"/>
                <a:gd name="f8" fmla="val 57"/>
                <a:gd name="f9" fmla="val 762"/>
                <a:gd name="f10" fmla="val -19"/>
                <a:gd name="f11" fmla="val 514"/>
                <a:gd name="f12" fmla="val 248"/>
                <a:gd name="f13" fmla="+- 0 0 -90"/>
                <a:gd name="f14" fmla="*/ f3 1 56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761"/>
                <a:gd name="f25" fmla="*/ 57 f21 1"/>
                <a:gd name="f26" fmla="*/ 0 f20 1"/>
                <a:gd name="f27" fmla="*/ 762 f20 1"/>
                <a:gd name="f28" fmla="+- f22 0 f1"/>
                <a:gd name="f29" fmla="*/ f25 1 56"/>
                <a:gd name="f30" fmla="*/ f26 1 761"/>
                <a:gd name="f31" fmla="*/ f27 1 761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56" h="761">
                  <a:moveTo>
                    <a:pt x="f8" y="f5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2" name="Freeform: Shape 416">
              <a:extLst>
                <a:ext uri="{FF2B5EF4-FFF2-40B4-BE49-F238E27FC236}">
                  <a16:creationId xmlns:a16="http://schemas.microsoft.com/office/drawing/2014/main" id="{17B5EFFE-FC6E-A843-9828-BCF933777784}"/>
                </a:ext>
              </a:extLst>
            </p:cNvPr>
            <p:cNvSpPr/>
            <p:nvPr/>
          </p:nvSpPr>
          <p:spPr>
            <a:xfrm>
              <a:off x="9303919" y="777669"/>
              <a:ext cx="54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-71"/>
                <a:gd name="f8" fmla="val 127"/>
                <a:gd name="f9" fmla="+- 0 0 -90"/>
                <a:gd name="f10" fmla="*/ f3 1 56"/>
                <a:gd name="f11" fmla="*/ f4 1 56"/>
                <a:gd name="f12" fmla="val f5"/>
                <a:gd name="f13" fmla="val f6"/>
                <a:gd name="f14" fmla="*/ f9 f0 1"/>
                <a:gd name="f15" fmla="+- f13 0 f12"/>
                <a:gd name="f16" fmla="*/ f14 1 f2"/>
                <a:gd name="f17" fmla="*/ f15 1 56"/>
                <a:gd name="f18" fmla="*/ 56 f15 1"/>
                <a:gd name="f19" fmla="*/ 0 f15 1"/>
                <a:gd name="f20" fmla="+- f16 0 f1"/>
                <a:gd name="f21" fmla="*/ f18 1 56"/>
                <a:gd name="f22" fmla="*/ f19 1 56"/>
                <a:gd name="f23" fmla="*/ f12 1 f17"/>
                <a:gd name="f24" fmla="*/ f13 1 f17"/>
                <a:gd name="f25" fmla="*/ f21 1 f17"/>
                <a:gd name="f26" fmla="*/ f22 1 f17"/>
                <a:gd name="f27" fmla="*/ f23 f10 1"/>
                <a:gd name="f28" fmla="*/ f24 f10 1"/>
                <a:gd name="f29" fmla="*/ f24 f11 1"/>
                <a:gd name="f30" fmla="*/ f23 f11 1"/>
                <a:gd name="f31" fmla="*/ f25 f10 1"/>
                <a:gd name="f32" fmla="*/ f26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0">
                  <a:pos x="f31" y="f32"/>
                </a:cxn>
                <a:cxn ang="f20">
                  <a:pos x="f31" y="f32"/>
                </a:cxn>
                <a:cxn ang="f20">
                  <a:pos x="f31" y="f32"/>
                </a:cxn>
                <a:cxn ang="f20">
                  <a:pos x="f31" y="f32"/>
                </a:cxn>
              </a:cxnLst>
              <a:rect l="f27" t="f30" r="f28" b="f29"/>
              <a:pathLst>
                <a:path w="56" h="56">
                  <a:moveTo>
                    <a:pt x="f6" y="f5"/>
                  </a:moveTo>
                  <a:lnTo>
                    <a:pt x="f6" y="f5"/>
                  </a:lnTo>
                  <a:lnTo>
                    <a:pt x="f6" y="f5"/>
                  </a:lnTo>
                  <a:cubicBezTo>
                    <a:pt x="f6" y="f5"/>
                    <a:pt x="f7" y="f8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3" name="Freeform: Shape 417">
              <a:extLst>
                <a:ext uri="{FF2B5EF4-FFF2-40B4-BE49-F238E27FC236}">
                  <a16:creationId xmlns:a16="http://schemas.microsoft.com/office/drawing/2014/main" id="{27976B57-316F-4ADC-F649-F99127AA2CBF}"/>
                </a:ext>
              </a:extLst>
            </p:cNvPr>
            <p:cNvSpPr/>
            <p:nvPr/>
          </p:nvSpPr>
          <p:spPr>
            <a:xfrm>
              <a:off x="9314901" y="777166"/>
              <a:ext cx="412522" cy="1333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12519"/>
                <a:gd name="f7" fmla="val 133315"/>
                <a:gd name="f8" fmla="val 407060"/>
                <a:gd name="f9" fmla="val 132173"/>
                <a:gd name="f10" fmla="val 410742"/>
                <a:gd name="f11" fmla="val 412520"/>
                <a:gd name="f12" fmla="val 410869"/>
                <a:gd name="f13" fmla="val 133332"/>
                <a:gd name="f14" fmla="val 409294"/>
                <a:gd name="f15" fmla="val 132637"/>
                <a:gd name="f16" fmla="val 408202"/>
                <a:gd name="f17" fmla="val 131411"/>
                <a:gd name="f18" fmla="val 406552"/>
                <a:gd name="f19" fmla="val 129503"/>
                <a:gd name="f20" fmla="val 406756"/>
                <a:gd name="f21" fmla="val 126615"/>
                <a:gd name="f22" fmla="val 408673"/>
                <a:gd name="f23" fmla="val 124964"/>
                <a:gd name="f24" fmla="val 408838"/>
                <a:gd name="f25" fmla="val 124814"/>
                <a:gd name="f26" fmla="val 409028"/>
                <a:gd name="f27" fmla="val 124677"/>
                <a:gd name="f28" fmla="val 409218"/>
                <a:gd name="f29" fmla="val 124555"/>
                <a:gd name="f30" fmla="val 411504"/>
                <a:gd name="f31" fmla="val 122904"/>
                <a:gd name="f32" fmla="val 5205"/>
                <a:gd name="f33" fmla="val 4190"/>
                <a:gd name="f34" fmla="val 8761"/>
                <a:gd name="f35" fmla="+- 0 0 -90"/>
                <a:gd name="f36" fmla="*/ f3 1 412519"/>
                <a:gd name="f37" fmla="*/ f4 1 133315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12519"/>
                <a:gd name="f46" fmla="*/ f42 1 133315"/>
                <a:gd name="f47" fmla="*/ 407060 f43 1"/>
                <a:gd name="f48" fmla="*/ 132173 f42 1"/>
                <a:gd name="f49" fmla="*/ 410742 f43 1"/>
                <a:gd name="f50" fmla="*/ 133315 f42 1"/>
                <a:gd name="f51" fmla="*/ 412520 f43 1"/>
                <a:gd name="f52" fmla="*/ 408202 f43 1"/>
                <a:gd name="f53" fmla="*/ 131411 f42 1"/>
                <a:gd name="f54" fmla="*/ 408673 f43 1"/>
                <a:gd name="f55" fmla="*/ 124964 f42 1"/>
                <a:gd name="f56" fmla="*/ 409218 f43 1"/>
                <a:gd name="f57" fmla="*/ 124555 f42 1"/>
                <a:gd name="f58" fmla="*/ 411504 f43 1"/>
                <a:gd name="f59" fmla="*/ 122904 f42 1"/>
                <a:gd name="f60" fmla="*/ 5205 f43 1"/>
                <a:gd name="f61" fmla="*/ 0 f42 1"/>
                <a:gd name="f62" fmla="*/ 0 f43 1"/>
                <a:gd name="f63" fmla="*/ 4190 f42 1"/>
                <a:gd name="f64" fmla="*/ 8761 f42 1"/>
                <a:gd name="f65" fmla="+- f44 0 f1"/>
                <a:gd name="f66" fmla="*/ f47 1 412519"/>
                <a:gd name="f67" fmla="*/ f48 1 133315"/>
                <a:gd name="f68" fmla="*/ f49 1 412519"/>
                <a:gd name="f69" fmla="*/ f50 1 133315"/>
                <a:gd name="f70" fmla="*/ f51 1 412519"/>
                <a:gd name="f71" fmla="*/ f52 1 412519"/>
                <a:gd name="f72" fmla="*/ f53 1 133315"/>
                <a:gd name="f73" fmla="*/ f54 1 412519"/>
                <a:gd name="f74" fmla="*/ f55 1 133315"/>
                <a:gd name="f75" fmla="*/ f56 1 412519"/>
                <a:gd name="f76" fmla="*/ f57 1 133315"/>
                <a:gd name="f77" fmla="*/ f58 1 412519"/>
                <a:gd name="f78" fmla="*/ f59 1 133315"/>
                <a:gd name="f79" fmla="*/ f60 1 412519"/>
                <a:gd name="f80" fmla="*/ f61 1 133315"/>
                <a:gd name="f81" fmla="*/ f62 1 412519"/>
                <a:gd name="f82" fmla="*/ f63 1 133315"/>
                <a:gd name="f83" fmla="*/ f64 1 133315"/>
                <a:gd name="f84" fmla="*/ f38 1 f45"/>
                <a:gd name="f85" fmla="*/ f39 1 f45"/>
                <a:gd name="f86" fmla="*/ f38 1 f46"/>
                <a:gd name="f87" fmla="*/ f40 1 f46"/>
                <a:gd name="f88" fmla="*/ f66 1 f45"/>
                <a:gd name="f89" fmla="*/ f67 1 f46"/>
                <a:gd name="f90" fmla="*/ f68 1 f45"/>
                <a:gd name="f91" fmla="*/ f69 1 f46"/>
                <a:gd name="f92" fmla="*/ f70 1 f45"/>
                <a:gd name="f93" fmla="*/ f71 1 f45"/>
                <a:gd name="f94" fmla="*/ f72 1 f46"/>
                <a:gd name="f95" fmla="*/ f73 1 f45"/>
                <a:gd name="f96" fmla="*/ f74 1 f46"/>
                <a:gd name="f97" fmla="*/ f75 1 f45"/>
                <a:gd name="f98" fmla="*/ f76 1 f46"/>
                <a:gd name="f99" fmla="*/ f77 1 f45"/>
                <a:gd name="f100" fmla="*/ f78 1 f46"/>
                <a:gd name="f101" fmla="*/ f79 1 f45"/>
                <a:gd name="f102" fmla="*/ f80 1 f46"/>
                <a:gd name="f103" fmla="*/ f81 1 f45"/>
                <a:gd name="f104" fmla="*/ f82 1 f46"/>
                <a:gd name="f105" fmla="*/ f83 1 f46"/>
                <a:gd name="f106" fmla="*/ f84 f36 1"/>
                <a:gd name="f107" fmla="*/ f85 f36 1"/>
                <a:gd name="f108" fmla="*/ f87 f37 1"/>
                <a:gd name="f109" fmla="*/ f86 f37 1"/>
                <a:gd name="f110" fmla="*/ f88 f36 1"/>
                <a:gd name="f111" fmla="*/ f89 f37 1"/>
                <a:gd name="f112" fmla="*/ f90 f36 1"/>
                <a:gd name="f113" fmla="*/ f91 f37 1"/>
                <a:gd name="f114" fmla="*/ f92 f36 1"/>
                <a:gd name="f115" fmla="*/ f93 f36 1"/>
                <a:gd name="f116" fmla="*/ f94 f37 1"/>
                <a:gd name="f117" fmla="*/ f95 f36 1"/>
                <a:gd name="f118" fmla="*/ f96 f37 1"/>
                <a:gd name="f119" fmla="*/ f97 f36 1"/>
                <a:gd name="f120" fmla="*/ f98 f37 1"/>
                <a:gd name="f121" fmla="*/ f99 f36 1"/>
                <a:gd name="f122" fmla="*/ f100 f37 1"/>
                <a:gd name="f123" fmla="*/ f101 f36 1"/>
                <a:gd name="f124" fmla="*/ f102 f37 1"/>
                <a:gd name="f125" fmla="*/ f103 f36 1"/>
                <a:gd name="f126" fmla="*/ f104 f37 1"/>
                <a:gd name="f127" fmla="*/ f105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10" y="f111"/>
                </a:cxn>
                <a:cxn ang="f65">
                  <a:pos x="f112" y="f113"/>
                </a:cxn>
                <a:cxn ang="f65">
                  <a:pos x="f114" y="f113"/>
                </a:cxn>
                <a:cxn ang="f65">
                  <a:pos x="f115" y="f116"/>
                </a:cxn>
                <a:cxn ang="f65">
                  <a:pos x="f117" y="f118"/>
                </a:cxn>
                <a:cxn ang="f65">
                  <a:pos x="f119" y="f120"/>
                </a:cxn>
                <a:cxn ang="f65">
                  <a:pos x="f121" y="f122"/>
                </a:cxn>
                <a:cxn ang="f65">
                  <a:pos x="f123" y="f124"/>
                </a:cxn>
                <a:cxn ang="f65">
                  <a:pos x="f125" y="f126"/>
                </a:cxn>
                <a:cxn ang="f65">
                  <a:pos x="f125" y="f127"/>
                </a:cxn>
              </a:cxnLst>
              <a:rect l="f106" t="f109" r="f107" b="f108"/>
              <a:pathLst>
                <a:path w="412519" h="133315">
                  <a:moveTo>
                    <a:pt x="f8" y="f9"/>
                  </a:moveTo>
                  <a:lnTo>
                    <a:pt x="f10" y="f7"/>
                  </a:lnTo>
                  <a:lnTo>
                    <a:pt x="f11" y="f7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5"/>
                  </a:lnTo>
                  <a:lnTo>
                    <a:pt x="f5" y="f33"/>
                  </a:lnTo>
                  <a:lnTo>
                    <a:pt x="f5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4" name="Freeform: Shape 418">
              <a:extLst>
                <a:ext uri="{FF2B5EF4-FFF2-40B4-BE49-F238E27FC236}">
                  <a16:creationId xmlns:a16="http://schemas.microsoft.com/office/drawing/2014/main" id="{D54C3FE3-BD47-E52F-C821-80E3B00F3F87}"/>
                </a:ext>
              </a:extLst>
            </p:cNvPr>
            <p:cNvSpPr/>
            <p:nvPr/>
          </p:nvSpPr>
          <p:spPr>
            <a:xfrm>
              <a:off x="9305245" y="458096"/>
              <a:ext cx="395249" cy="3235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5252"/>
                <a:gd name="f7" fmla="val 323512"/>
                <a:gd name="f8" fmla="val 317672"/>
                <a:gd name="f9" fmla="val 1092"/>
                <a:gd name="f10" fmla="val 316839"/>
                <a:gd name="f11" fmla="val 2438"/>
                <a:gd name="f12" fmla="val 316393"/>
                <a:gd name="f13" fmla="val 3809"/>
                <a:gd name="f14" fmla="val 316402"/>
                <a:gd name="f15" fmla="val 6615"/>
                <a:gd name="f16" fmla="val 316258"/>
                <a:gd name="f17" fmla="val 9002"/>
                <a:gd name="f18" fmla="val 318413"/>
                <a:gd name="f19" fmla="val 9141"/>
                <a:gd name="f20" fmla="val 321214"/>
                <a:gd name="f21" fmla="val 321218"/>
                <a:gd name="f22" fmla="val 321223"/>
                <a:gd name="f23" fmla="val 321227"/>
                <a:gd name="f24" fmla="val 14347"/>
                <a:gd name="f25" fmla="val 319322"/>
                <a:gd name="f26" fmla="val 9523"/>
                <a:gd name="f27" fmla="val 392205"/>
                <a:gd name="f28" fmla="val 8507"/>
                <a:gd name="f29" fmla="val 389678"/>
                <a:gd name="f30" fmla="val 7943"/>
                <a:gd name="f31" fmla="val 388079"/>
                <a:gd name="f32" fmla="val 5433"/>
                <a:gd name="f33" fmla="val 388637"/>
                <a:gd name="f34" fmla="val 2900"/>
                <a:gd name="f35" fmla="val 388675"/>
                <a:gd name="f36" fmla="val 2735"/>
                <a:gd name="f37" fmla="val 388726"/>
                <a:gd name="f38" fmla="val 2572"/>
                <a:gd name="f39" fmla="val 388777"/>
                <a:gd name="f40" fmla="val 2412"/>
                <a:gd name="f41" fmla="val 389132"/>
                <a:gd name="f42" fmla="val 1345"/>
                <a:gd name="f43" fmla="val 389907"/>
                <a:gd name="f44" fmla="val 471"/>
                <a:gd name="f45" fmla="val 390935"/>
                <a:gd name="f46" fmla="val 390300"/>
                <a:gd name="f47" fmla="val 272220"/>
                <a:gd name="f48" fmla="val 95987"/>
                <a:gd name="f49" fmla="val 127"/>
                <a:gd name="f50" fmla="val 317545"/>
                <a:gd name="f51" fmla="+- 0 0 -90"/>
                <a:gd name="f52" fmla="*/ f3 1 395252"/>
                <a:gd name="f53" fmla="*/ f4 1 323512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395252"/>
                <a:gd name="f62" fmla="*/ f58 1 323512"/>
                <a:gd name="f63" fmla="*/ 0 f59 1"/>
                <a:gd name="f64" fmla="*/ 317672 f58 1"/>
                <a:gd name="f65" fmla="*/ 3809 f59 1"/>
                <a:gd name="f66" fmla="*/ 316402 f58 1"/>
                <a:gd name="f67" fmla="*/ 9141 f59 1"/>
                <a:gd name="f68" fmla="*/ 321214 f58 1"/>
                <a:gd name="f69" fmla="*/ 321227 f58 1"/>
                <a:gd name="f70" fmla="*/ 323512 f58 1"/>
                <a:gd name="f71" fmla="*/ 14347 f59 1"/>
                <a:gd name="f72" fmla="*/ 319322 f58 1"/>
                <a:gd name="f73" fmla="*/ 395252 f59 1"/>
                <a:gd name="f74" fmla="*/ 9523 f58 1"/>
                <a:gd name="f75" fmla="*/ 392205 f59 1"/>
                <a:gd name="f76" fmla="*/ 8507 f58 1"/>
                <a:gd name="f77" fmla="*/ 388637 f59 1"/>
                <a:gd name="f78" fmla="*/ 2900 f58 1"/>
                <a:gd name="f79" fmla="*/ 388777 f59 1"/>
                <a:gd name="f80" fmla="*/ 2412 f58 1"/>
                <a:gd name="f81" fmla="*/ 390935 f59 1"/>
                <a:gd name="f82" fmla="*/ 0 f58 1"/>
                <a:gd name="f83" fmla="*/ 390300 f59 1"/>
                <a:gd name="f84" fmla="*/ 272220 f59 1"/>
                <a:gd name="f85" fmla="*/ 95987 f58 1"/>
                <a:gd name="f86" fmla="*/ 127 f59 1"/>
                <a:gd name="f87" fmla="*/ 317545 f58 1"/>
                <a:gd name="f88" fmla="+- f60 0 f1"/>
                <a:gd name="f89" fmla="*/ f63 1 395252"/>
                <a:gd name="f90" fmla="*/ f64 1 323512"/>
                <a:gd name="f91" fmla="*/ f65 1 395252"/>
                <a:gd name="f92" fmla="*/ f66 1 323512"/>
                <a:gd name="f93" fmla="*/ f67 1 395252"/>
                <a:gd name="f94" fmla="*/ f68 1 323512"/>
                <a:gd name="f95" fmla="*/ f69 1 323512"/>
                <a:gd name="f96" fmla="*/ f70 1 323512"/>
                <a:gd name="f97" fmla="*/ f71 1 395252"/>
                <a:gd name="f98" fmla="*/ f72 1 323512"/>
                <a:gd name="f99" fmla="*/ f73 1 395252"/>
                <a:gd name="f100" fmla="*/ f74 1 323512"/>
                <a:gd name="f101" fmla="*/ f75 1 395252"/>
                <a:gd name="f102" fmla="*/ f76 1 323512"/>
                <a:gd name="f103" fmla="*/ f77 1 395252"/>
                <a:gd name="f104" fmla="*/ f78 1 323512"/>
                <a:gd name="f105" fmla="*/ f79 1 395252"/>
                <a:gd name="f106" fmla="*/ f80 1 323512"/>
                <a:gd name="f107" fmla="*/ f81 1 395252"/>
                <a:gd name="f108" fmla="*/ f82 1 323512"/>
                <a:gd name="f109" fmla="*/ f83 1 395252"/>
                <a:gd name="f110" fmla="*/ f84 1 395252"/>
                <a:gd name="f111" fmla="*/ f85 1 323512"/>
                <a:gd name="f112" fmla="*/ f86 1 395252"/>
                <a:gd name="f113" fmla="*/ f87 1 323512"/>
                <a:gd name="f114" fmla="*/ f54 1 f61"/>
                <a:gd name="f115" fmla="*/ f55 1 f61"/>
                <a:gd name="f116" fmla="*/ f54 1 f62"/>
                <a:gd name="f117" fmla="*/ f56 1 f62"/>
                <a:gd name="f118" fmla="*/ f89 1 f61"/>
                <a:gd name="f119" fmla="*/ f90 1 f62"/>
                <a:gd name="f120" fmla="*/ f91 1 f61"/>
                <a:gd name="f121" fmla="*/ f92 1 f62"/>
                <a:gd name="f122" fmla="*/ f93 1 f61"/>
                <a:gd name="f123" fmla="*/ f94 1 f62"/>
                <a:gd name="f124" fmla="*/ f95 1 f62"/>
                <a:gd name="f125" fmla="*/ f96 1 f62"/>
                <a:gd name="f126" fmla="*/ f97 1 f61"/>
                <a:gd name="f127" fmla="*/ f98 1 f62"/>
                <a:gd name="f128" fmla="*/ f99 1 f61"/>
                <a:gd name="f129" fmla="*/ f100 1 f62"/>
                <a:gd name="f130" fmla="*/ f101 1 f61"/>
                <a:gd name="f131" fmla="*/ f102 1 f62"/>
                <a:gd name="f132" fmla="*/ f103 1 f61"/>
                <a:gd name="f133" fmla="*/ f104 1 f62"/>
                <a:gd name="f134" fmla="*/ f105 1 f61"/>
                <a:gd name="f135" fmla="*/ f106 1 f62"/>
                <a:gd name="f136" fmla="*/ f107 1 f61"/>
                <a:gd name="f137" fmla="*/ f108 1 f62"/>
                <a:gd name="f138" fmla="*/ f109 1 f61"/>
                <a:gd name="f139" fmla="*/ f110 1 f61"/>
                <a:gd name="f140" fmla="*/ f111 1 f62"/>
                <a:gd name="f141" fmla="*/ f112 1 f61"/>
                <a:gd name="f142" fmla="*/ f113 1 f62"/>
                <a:gd name="f143" fmla="*/ f114 f52 1"/>
                <a:gd name="f144" fmla="*/ f115 f52 1"/>
                <a:gd name="f145" fmla="*/ f117 f53 1"/>
                <a:gd name="f146" fmla="*/ f116 f53 1"/>
                <a:gd name="f147" fmla="*/ f118 f52 1"/>
                <a:gd name="f148" fmla="*/ f119 f53 1"/>
                <a:gd name="f149" fmla="*/ f120 f52 1"/>
                <a:gd name="f150" fmla="*/ f121 f53 1"/>
                <a:gd name="f151" fmla="*/ f122 f52 1"/>
                <a:gd name="f152" fmla="*/ f123 f53 1"/>
                <a:gd name="f153" fmla="*/ f124 f53 1"/>
                <a:gd name="f154" fmla="*/ f125 f53 1"/>
                <a:gd name="f155" fmla="*/ f126 f52 1"/>
                <a:gd name="f156" fmla="*/ f127 f53 1"/>
                <a:gd name="f157" fmla="*/ f128 f52 1"/>
                <a:gd name="f158" fmla="*/ f129 f53 1"/>
                <a:gd name="f159" fmla="*/ f130 f52 1"/>
                <a:gd name="f160" fmla="*/ f131 f53 1"/>
                <a:gd name="f161" fmla="*/ f132 f52 1"/>
                <a:gd name="f162" fmla="*/ f133 f53 1"/>
                <a:gd name="f163" fmla="*/ f134 f52 1"/>
                <a:gd name="f164" fmla="*/ f135 f53 1"/>
                <a:gd name="f165" fmla="*/ f136 f52 1"/>
                <a:gd name="f166" fmla="*/ f137 f53 1"/>
                <a:gd name="f167" fmla="*/ f138 f52 1"/>
                <a:gd name="f168" fmla="*/ f139 f52 1"/>
                <a:gd name="f169" fmla="*/ f140 f53 1"/>
                <a:gd name="f170" fmla="*/ f141 f52 1"/>
                <a:gd name="f171" fmla="*/ f142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1" y="f153"/>
                </a:cxn>
                <a:cxn ang="f88">
                  <a:pos x="f151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60"/>
                </a:cxn>
                <a:cxn ang="f88">
                  <a:pos x="f161" y="f162"/>
                </a:cxn>
                <a:cxn ang="f88">
                  <a:pos x="f163" y="f164"/>
                </a:cxn>
                <a:cxn ang="f88">
                  <a:pos x="f165" y="f166"/>
                </a:cxn>
                <a:cxn ang="f88">
                  <a:pos x="f167" y="f166"/>
                </a:cxn>
                <a:cxn ang="f88">
                  <a:pos x="f168" y="f169"/>
                </a:cxn>
                <a:cxn ang="f88">
                  <a:pos x="f170" y="f171"/>
                </a:cxn>
              </a:cxnLst>
              <a:rect l="f143" t="f146" r="f144" b="f145"/>
              <a:pathLst>
                <a:path w="395252" h="323512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19" y="f21"/>
                    <a:pt x="f19" y="f22"/>
                    <a:pt x="f19" y="f23"/>
                  </a:cubicBezTo>
                  <a:lnTo>
                    <a:pt x="f19" y="f7"/>
                  </a:lnTo>
                  <a:lnTo>
                    <a:pt x="f24" y="f25"/>
                  </a:lnTo>
                  <a:lnTo>
                    <a:pt x="f6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5"/>
                  </a:cubicBezTo>
                  <a:lnTo>
                    <a:pt x="f46" y="f5"/>
                  </a:lnTo>
                  <a:lnTo>
                    <a:pt x="f47" y="f48"/>
                  </a:ln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5" name="Freeform: Shape 419">
              <a:extLst>
                <a:ext uri="{FF2B5EF4-FFF2-40B4-BE49-F238E27FC236}">
                  <a16:creationId xmlns:a16="http://schemas.microsoft.com/office/drawing/2014/main" id="{478CE5C5-A97F-7E36-BA3F-2FC724A1552D}"/>
                </a:ext>
              </a:extLst>
            </p:cNvPr>
            <p:cNvSpPr/>
            <p:nvPr/>
          </p:nvSpPr>
          <p:spPr>
            <a:xfrm>
              <a:off x="9303809" y="778181"/>
              <a:ext cx="36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1015"/>
                <a:gd name="f8" fmla="val 254"/>
                <a:gd name="f9" fmla="val -13"/>
                <a:gd name="f10" fmla="val 505"/>
                <a:gd name="f11" fmla="val 764"/>
                <a:gd name="f12" fmla="val 1016"/>
                <a:gd name="f13" fmla="val 679"/>
                <a:gd name="f14" fmla="val 336"/>
                <a:gd name="f15" fmla="+- 0 0 -90"/>
                <a:gd name="f16" fmla="*/ f3 1 38"/>
                <a:gd name="f17" fmla="*/ f4 1 1015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38"/>
                <a:gd name="f26" fmla="*/ f22 1 1015"/>
                <a:gd name="f27" fmla="*/ 38 f23 1"/>
                <a:gd name="f28" fmla="*/ 254 f22 1"/>
                <a:gd name="f29" fmla="*/ 1016 f22 1"/>
                <a:gd name="f30" fmla="*/ 0 f22 1"/>
                <a:gd name="f31" fmla="+- f24 0 f1"/>
                <a:gd name="f32" fmla="*/ f27 1 38"/>
                <a:gd name="f33" fmla="*/ f28 1 1015"/>
                <a:gd name="f34" fmla="*/ f29 1 1015"/>
                <a:gd name="f35" fmla="*/ f30 1 1015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1"/>
                </a:cxn>
              </a:cxnLst>
              <a:rect l="f44" t="f47" r="f45" b="f46"/>
              <a:pathLst>
                <a:path w="38" h="1015">
                  <a:moveTo>
                    <a:pt x="f6" y="f8"/>
                  </a:moveTo>
                  <a:cubicBezTo>
                    <a:pt x="f9" y="f10"/>
                    <a:pt x="f9" y="f11"/>
                    <a:pt x="f6" y="f12"/>
                  </a:cubicBezTo>
                  <a:cubicBezTo>
                    <a:pt x="f9" y="f13"/>
                    <a:pt x="f9" y="f14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6" name="Freeform: Shape 420">
              <a:extLst>
                <a:ext uri="{FF2B5EF4-FFF2-40B4-BE49-F238E27FC236}">
                  <a16:creationId xmlns:a16="http://schemas.microsoft.com/office/drawing/2014/main" id="{C2A51B81-9D15-A089-BBEA-61A1A49C11A0}"/>
                </a:ext>
              </a:extLst>
            </p:cNvPr>
            <p:cNvSpPr/>
            <p:nvPr/>
          </p:nvSpPr>
          <p:spPr>
            <a:xfrm>
              <a:off x="9304458" y="776023"/>
              <a:ext cx="27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"/>
                <a:gd name="f7" fmla="val 761"/>
                <a:gd name="f8" fmla="val 762"/>
                <a:gd name="f9" fmla="val -9"/>
                <a:gd name="f10" fmla="val 509"/>
                <a:gd name="f11" fmla="val 253"/>
                <a:gd name="f12" fmla="+- 0 0 -90"/>
                <a:gd name="f13" fmla="*/ f3 1 28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"/>
                <a:gd name="f23" fmla="*/ f19 1 761"/>
                <a:gd name="f24" fmla="*/ 28 f20 1"/>
                <a:gd name="f25" fmla="*/ 762 f19 1"/>
                <a:gd name="f26" fmla="*/ 0 f19 1"/>
                <a:gd name="f27" fmla="+- f21 0 f1"/>
                <a:gd name="f28" fmla="*/ f24 1 28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</a:cxnLst>
              <a:rect l="f38" t="f41" r="f39" b="f40"/>
              <a:pathLst>
                <a:path w="28" h="761">
                  <a:moveTo>
                    <a:pt x="f6" y="f8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7" name="Freeform: Shape 421">
              <a:extLst>
                <a:ext uri="{FF2B5EF4-FFF2-40B4-BE49-F238E27FC236}">
                  <a16:creationId xmlns:a16="http://schemas.microsoft.com/office/drawing/2014/main" id="{E74AFD3A-EAEE-62E4-B34C-0C3974274625}"/>
                </a:ext>
              </a:extLst>
            </p:cNvPr>
            <p:cNvSpPr/>
            <p:nvPr/>
          </p:nvSpPr>
          <p:spPr>
            <a:xfrm>
              <a:off x="10164570" y="599407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8" name="Freeform: Shape 422">
              <a:extLst>
                <a:ext uri="{FF2B5EF4-FFF2-40B4-BE49-F238E27FC236}">
                  <a16:creationId xmlns:a16="http://schemas.microsoft.com/office/drawing/2014/main" id="{ADA6EDED-D46E-2FD2-417F-A8391DB84462}"/>
                </a:ext>
              </a:extLst>
            </p:cNvPr>
            <p:cNvSpPr/>
            <p:nvPr/>
          </p:nvSpPr>
          <p:spPr>
            <a:xfrm>
              <a:off x="10161900" y="59674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19" name="Freeform: Shape 423">
              <a:extLst>
                <a:ext uri="{FF2B5EF4-FFF2-40B4-BE49-F238E27FC236}">
                  <a16:creationId xmlns:a16="http://schemas.microsoft.com/office/drawing/2014/main" id="{35264B87-C6D3-0BC3-6704-9492FEBC99C1}"/>
                </a:ext>
              </a:extLst>
            </p:cNvPr>
            <p:cNvSpPr/>
            <p:nvPr/>
          </p:nvSpPr>
          <p:spPr>
            <a:xfrm>
              <a:off x="10154412" y="601062"/>
              <a:ext cx="10287" cy="211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284"/>
                <a:gd name="f7" fmla="val 211914"/>
                <a:gd name="f8" fmla="val 1016"/>
                <a:gd name="f9" fmla="val 9929"/>
                <a:gd name="f10" fmla="val 1869"/>
                <a:gd name="f11" fmla="val 9370"/>
                <a:gd name="f12" fmla="val 2613"/>
                <a:gd name="f13" fmla="val 8634"/>
                <a:gd name="f14" fmla="val 3174"/>
                <a:gd name="f15" fmla="val 9269"/>
                <a:gd name="f16" fmla="val 206956"/>
                <a:gd name="f17" fmla="val 64"/>
                <a:gd name="f18" fmla="val 209761"/>
                <a:gd name="f19" fmla="val 2399"/>
                <a:gd name="f20" fmla="val 211979"/>
                <a:gd name="f21" fmla="val 5193"/>
                <a:gd name="f22" fmla="val 211913"/>
                <a:gd name="f23" fmla="val 5243"/>
                <a:gd name="f24" fmla="val 211912"/>
                <a:gd name="f25" fmla="val 5282"/>
                <a:gd name="f26" fmla="val 211911"/>
                <a:gd name="f27" fmla="val 5332"/>
                <a:gd name="f28" fmla="val 211908"/>
                <a:gd name="f29" fmla="val 6627"/>
                <a:gd name="f30" fmla="val 211921"/>
                <a:gd name="f31" fmla="val 7898"/>
                <a:gd name="f32" fmla="val 211471"/>
                <a:gd name="f33" fmla="val 8888"/>
                <a:gd name="f34" fmla="val 210638"/>
                <a:gd name="f35" fmla="val 9650"/>
                <a:gd name="f36" fmla="val 209877"/>
                <a:gd name="f37" fmla="val 209115"/>
                <a:gd name="f38" fmla="val 208226"/>
                <a:gd name="f39" fmla="val 207591"/>
                <a:gd name="f40" fmla="val 207337"/>
                <a:gd name="f41" fmla="val 207083"/>
                <a:gd name="f42" fmla="val 296"/>
                <a:gd name="f43" fmla="val 10145"/>
                <a:gd name="f44" fmla="val 640"/>
                <a:gd name="f45" fmla="+- 0 0 -90"/>
                <a:gd name="f46" fmla="*/ f3 1 10284"/>
                <a:gd name="f47" fmla="*/ f4 1 211914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0284"/>
                <a:gd name="f56" fmla="*/ f52 1 211914"/>
                <a:gd name="f57" fmla="*/ 10284 f53 1"/>
                <a:gd name="f58" fmla="*/ 1016 f52 1"/>
                <a:gd name="f59" fmla="*/ 8634 f53 1"/>
                <a:gd name="f60" fmla="*/ 3174 f52 1"/>
                <a:gd name="f61" fmla="*/ 0 f53 1"/>
                <a:gd name="f62" fmla="*/ 9269 f52 1"/>
                <a:gd name="f63" fmla="*/ 206956 f52 1"/>
                <a:gd name="f64" fmla="*/ 5193 f53 1"/>
                <a:gd name="f65" fmla="*/ 211913 f52 1"/>
                <a:gd name="f66" fmla="*/ 5332 f53 1"/>
                <a:gd name="f67" fmla="*/ 211908 f52 1"/>
                <a:gd name="f68" fmla="*/ 8888 f53 1"/>
                <a:gd name="f69" fmla="*/ 210638 f52 1"/>
                <a:gd name="f70" fmla="*/ 9650 f53 1"/>
                <a:gd name="f71" fmla="*/ 209877 f52 1"/>
                <a:gd name="f72" fmla="*/ 209115 f52 1"/>
                <a:gd name="f73" fmla="*/ 208226 f52 1"/>
                <a:gd name="f74" fmla="*/ 207337 f52 1"/>
                <a:gd name="f75" fmla="*/ 0 f52 1"/>
                <a:gd name="f76" fmla="+- f54 0 f1"/>
                <a:gd name="f77" fmla="*/ f57 1 10284"/>
                <a:gd name="f78" fmla="*/ f58 1 211914"/>
                <a:gd name="f79" fmla="*/ f59 1 10284"/>
                <a:gd name="f80" fmla="*/ f60 1 211914"/>
                <a:gd name="f81" fmla="*/ f61 1 10284"/>
                <a:gd name="f82" fmla="*/ f62 1 211914"/>
                <a:gd name="f83" fmla="*/ f63 1 211914"/>
                <a:gd name="f84" fmla="*/ f64 1 10284"/>
                <a:gd name="f85" fmla="*/ f65 1 211914"/>
                <a:gd name="f86" fmla="*/ f66 1 10284"/>
                <a:gd name="f87" fmla="*/ f67 1 211914"/>
                <a:gd name="f88" fmla="*/ f68 1 10284"/>
                <a:gd name="f89" fmla="*/ f69 1 211914"/>
                <a:gd name="f90" fmla="*/ f70 1 10284"/>
                <a:gd name="f91" fmla="*/ f71 1 211914"/>
                <a:gd name="f92" fmla="*/ f72 1 211914"/>
                <a:gd name="f93" fmla="*/ f73 1 211914"/>
                <a:gd name="f94" fmla="*/ f74 1 211914"/>
                <a:gd name="f95" fmla="*/ f75 1 211914"/>
                <a:gd name="f96" fmla="*/ f48 1 f55"/>
                <a:gd name="f97" fmla="*/ f49 1 f55"/>
                <a:gd name="f98" fmla="*/ f48 1 f56"/>
                <a:gd name="f99" fmla="*/ f50 1 f56"/>
                <a:gd name="f100" fmla="*/ f77 1 f55"/>
                <a:gd name="f101" fmla="*/ f78 1 f56"/>
                <a:gd name="f102" fmla="*/ f79 1 f55"/>
                <a:gd name="f103" fmla="*/ f80 1 f56"/>
                <a:gd name="f104" fmla="*/ f81 1 f55"/>
                <a:gd name="f105" fmla="*/ f82 1 f56"/>
                <a:gd name="f106" fmla="*/ f83 1 f56"/>
                <a:gd name="f107" fmla="*/ f84 1 f55"/>
                <a:gd name="f108" fmla="*/ f85 1 f56"/>
                <a:gd name="f109" fmla="*/ f86 1 f55"/>
                <a:gd name="f110" fmla="*/ f87 1 f56"/>
                <a:gd name="f111" fmla="*/ f88 1 f55"/>
                <a:gd name="f112" fmla="*/ f89 1 f56"/>
                <a:gd name="f113" fmla="*/ f90 1 f55"/>
                <a:gd name="f114" fmla="*/ f91 1 f56"/>
                <a:gd name="f115" fmla="*/ f92 1 f56"/>
                <a:gd name="f116" fmla="*/ f93 1 f56"/>
                <a:gd name="f117" fmla="*/ f94 1 f56"/>
                <a:gd name="f118" fmla="*/ f95 1 f56"/>
                <a:gd name="f119" fmla="*/ f96 f46 1"/>
                <a:gd name="f120" fmla="*/ f97 f46 1"/>
                <a:gd name="f121" fmla="*/ f99 f47 1"/>
                <a:gd name="f122" fmla="*/ f98 f47 1"/>
                <a:gd name="f123" fmla="*/ f100 f46 1"/>
                <a:gd name="f124" fmla="*/ f101 f47 1"/>
                <a:gd name="f125" fmla="*/ f102 f46 1"/>
                <a:gd name="f126" fmla="*/ f103 f47 1"/>
                <a:gd name="f127" fmla="*/ f104 f46 1"/>
                <a:gd name="f128" fmla="*/ f105 f47 1"/>
                <a:gd name="f129" fmla="*/ f106 f47 1"/>
                <a:gd name="f130" fmla="*/ f107 f46 1"/>
                <a:gd name="f131" fmla="*/ f108 f47 1"/>
                <a:gd name="f132" fmla="*/ f109 f46 1"/>
                <a:gd name="f133" fmla="*/ f110 f47 1"/>
                <a:gd name="f134" fmla="*/ f111 f46 1"/>
                <a:gd name="f135" fmla="*/ f112 f47 1"/>
                <a:gd name="f136" fmla="*/ f113 f46 1"/>
                <a:gd name="f137" fmla="*/ f114 f47 1"/>
                <a:gd name="f138" fmla="*/ f115 f47 1"/>
                <a:gd name="f139" fmla="*/ f116 f47 1"/>
                <a:gd name="f140" fmla="*/ f117 f47 1"/>
                <a:gd name="f141" fmla="*/ f118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3" y="f124"/>
                </a:cxn>
                <a:cxn ang="f76">
                  <a:pos x="f123" y="f124"/>
                </a:cxn>
                <a:cxn ang="f76">
                  <a:pos x="f123" y="f124"/>
                </a:cxn>
                <a:cxn ang="f76">
                  <a:pos x="f125" y="f126"/>
                </a:cxn>
                <a:cxn ang="f76">
                  <a:pos x="f127" y="f128"/>
                </a:cxn>
                <a:cxn ang="f76">
                  <a:pos x="f127" y="f129"/>
                </a:cxn>
                <a:cxn ang="f76">
                  <a:pos x="f130" y="f131"/>
                </a:cxn>
                <a:cxn ang="f76">
                  <a:pos x="f132" y="f133"/>
                </a:cxn>
                <a:cxn ang="f76">
                  <a:pos x="f134" y="f135"/>
                </a:cxn>
                <a:cxn ang="f76">
                  <a:pos x="f136" y="f137"/>
                </a:cxn>
                <a:cxn ang="f76">
                  <a:pos x="f136" y="f138"/>
                </a:cxn>
                <a:cxn ang="f76">
                  <a:pos x="f136" y="f139"/>
                </a:cxn>
                <a:cxn ang="f76">
                  <a:pos x="f136" y="f140"/>
                </a:cxn>
                <a:cxn ang="f76">
                  <a:pos x="f136" y="f140"/>
                </a:cxn>
                <a:cxn ang="f76">
                  <a:pos x="f136" y="f141"/>
                </a:cxn>
                <a:cxn ang="f76">
                  <a:pos x="f123" y="f124"/>
                </a:cxn>
              </a:cxnLst>
              <a:rect l="f119" t="f122" r="f120" b="f121"/>
              <a:pathLst>
                <a:path w="10284" h="211914">
                  <a:moveTo>
                    <a:pt x="f6" y="f8"/>
                  </a:moveTo>
                  <a:lnTo>
                    <a:pt x="f6" y="f8"/>
                  </a:lnTo>
                  <a:lnTo>
                    <a:pt x="f6" y="f8"/>
                  </a:lnTo>
                  <a:cubicBezTo>
                    <a:pt x="f9" y="f10"/>
                    <a:pt x="f11" y="f12"/>
                    <a:pt x="f13" y="f14"/>
                  </a:cubicBezTo>
                  <a:lnTo>
                    <a:pt x="f5" y="f15"/>
                  </a:lnTo>
                  <a:lnTo>
                    <a:pt x="f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33" y="f34"/>
                  </a:cubicBezTo>
                  <a:lnTo>
                    <a:pt x="f35" y="f36"/>
                  </a:lnTo>
                  <a:lnTo>
                    <a:pt x="f35" y="f37"/>
                  </a:lnTo>
                  <a:lnTo>
                    <a:pt x="f35" y="f38"/>
                  </a:lnTo>
                  <a:cubicBezTo>
                    <a:pt x="f35" y="f38"/>
                    <a:pt x="f35" y="f39"/>
                    <a:pt x="f35" y="f40"/>
                  </a:cubicBezTo>
                  <a:cubicBezTo>
                    <a:pt x="f35" y="f41"/>
                    <a:pt x="f35" y="f40"/>
                    <a:pt x="f35" y="f40"/>
                  </a:cubicBezTo>
                  <a:lnTo>
                    <a:pt x="f35" y="f5"/>
                  </a:lnTo>
                  <a:cubicBezTo>
                    <a:pt x="f9" y="f42"/>
                    <a:pt x="f43" y="f44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0" name="Freeform: Shape 424">
              <a:extLst>
                <a:ext uri="{FF2B5EF4-FFF2-40B4-BE49-F238E27FC236}">
                  <a16:creationId xmlns:a16="http://schemas.microsoft.com/office/drawing/2014/main" id="{5D9FA22A-149B-AAED-9042-815636E0E2BC}"/>
                </a:ext>
              </a:extLst>
            </p:cNvPr>
            <p:cNvSpPr/>
            <p:nvPr/>
          </p:nvSpPr>
          <p:spPr>
            <a:xfrm>
              <a:off x="10163556" y="59776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1" name="Freeform: Shape 425">
              <a:extLst>
                <a:ext uri="{FF2B5EF4-FFF2-40B4-BE49-F238E27FC236}">
                  <a16:creationId xmlns:a16="http://schemas.microsoft.com/office/drawing/2014/main" id="{BD317A81-7DF2-8344-CBE9-DB4A289689A1}"/>
                </a:ext>
              </a:extLst>
            </p:cNvPr>
            <p:cNvSpPr/>
            <p:nvPr/>
          </p:nvSpPr>
          <p:spPr>
            <a:xfrm>
              <a:off x="9721992" y="602205"/>
              <a:ext cx="442322" cy="3080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42326"/>
                <a:gd name="f7" fmla="val 308022"/>
                <a:gd name="f8" fmla="val 2128"/>
                <a:gd name="f9" fmla="val 299261"/>
                <a:gd name="f10" fmla="val -5"/>
                <a:gd name="f11" fmla="val 300608"/>
                <a:gd name="f12" fmla="val -640"/>
                <a:gd name="f13" fmla="val 303432"/>
                <a:gd name="f14" fmla="val 706"/>
                <a:gd name="f15" fmla="val 305566"/>
                <a:gd name="f16" fmla="val 821"/>
                <a:gd name="f17" fmla="val 305760"/>
                <a:gd name="f18" fmla="val 960"/>
                <a:gd name="f19" fmla="val 305945"/>
                <a:gd name="f20" fmla="val 1112"/>
                <a:gd name="f21" fmla="val 306118"/>
                <a:gd name="f22" fmla="val 2204"/>
                <a:gd name="f23" fmla="val 307345"/>
                <a:gd name="f24" fmla="val 3779"/>
                <a:gd name="f25" fmla="val 308039"/>
                <a:gd name="f26" fmla="val 5429"/>
                <a:gd name="f27" fmla="val 6572"/>
                <a:gd name="f28" fmla="val 308014"/>
                <a:gd name="f29" fmla="val 7677"/>
                <a:gd name="f30" fmla="val 307660"/>
                <a:gd name="f31" fmla="val 8604"/>
                <a:gd name="f32" fmla="val 307006"/>
                <a:gd name="f33" fmla="val 10635"/>
                <a:gd name="f34" fmla="val 305483"/>
                <a:gd name="f35" fmla="val 432042"/>
                <a:gd name="f36" fmla="val 8253"/>
                <a:gd name="f37" fmla="val 440676"/>
                <a:gd name="f38" fmla="val 2158"/>
                <a:gd name="f39" fmla="val 441413"/>
                <a:gd name="f40" fmla="val 1597"/>
                <a:gd name="f41" fmla="val 441972"/>
                <a:gd name="f42" fmla="val 853"/>
                <a:gd name="f43" fmla="val 442327"/>
                <a:gd name="f44" fmla="val 441464"/>
                <a:gd name="f45" fmla="val 1955"/>
                <a:gd name="f46" fmla="val 439508"/>
                <a:gd name="f47" fmla="val 3205"/>
                <a:gd name="f48" fmla="val 437376"/>
                <a:gd name="f49" fmla="val 3174"/>
                <a:gd name="f50" fmla="val 435725"/>
                <a:gd name="f51" fmla="val 426075"/>
                <a:gd name="f52" fmla="val 254"/>
                <a:gd name="f53" fmla="val 4413"/>
                <a:gd name="f54" fmla="val 298119"/>
                <a:gd name="f55" fmla="+- 0 0 -90"/>
                <a:gd name="f56" fmla="*/ f3 1 442326"/>
                <a:gd name="f57" fmla="*/ f4 1 308022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442326"/>
                <a:gd name="f66" fmla="*/ f62 1 308022"/>
                <a:gd name="f67" fmla="*/ 2128 f63 1"/>
                <a:gd name="f68" fmla="*/ 299261 f62 1"/>
                <a:gd name="f69" fmla="*/ 706 f63 1"/>
                <a:gd name="f70" fmla="*/ 305566 f62 1"/>
                <a:gd name="f71" fmla="*/ 1112 f63 1"/>
                <a:gd name="f72" fmla="*/ 306118 f62 1"/>
                <a:gd name="f73" fmla="*/ 5429 f63 1"/>
                <a:gd name="f74" fmla="*/ 308022 f62 1"/>
                <a:gd name="f75" fmla="*/ 8604 f63 1"/>
                <a:gd name="f76" fmla="*/ 307006 f62 1"/>
                <a:gd name="f77" fmla="*/ 10635 f63 1"/>
                <a:gd name="f78" fmla="*/ 305483 f62 1"/>
                <a:gd name="f79" fmla="*/ 432042 f63 1"/>
                <a:gd name="f80" fmla="*/ 8253 f62 1"/>
                <a:gd name="f81" fmla="*/ 440676 f63 1"/>
                <a:gd name="f82" fmla="*/ 2158 f62 1"/>
                <a:gd name="f83" fmla="*/ 442327 f63 1"/>
                <a:gd name="f84" fmla="*/ 0 f62 1"/>
                <a:gd name="f85" fmla="*/ 437376 f63 1"/>
                <a:gd name="f86" fmla="*/ 3174 f62 1"/>
                <a:gd name="f87" fmla="*/ 435725 f63 1"/>
                <a:gd name="f88" fmla="*/ 426075 f63 1"/>
                <a:gd name="f89" fmla="*/ 254 f62 1"/>
                <a:gd name="f90" fmla="*/ 4413 f63 1"/>
                <a:gd name="f91" fmla="*/ 298119 f62 1"/>
                <a:gd name="f92" fmla="+- f64 0 f1"/>
                <a:gd name="f93" fmla="*/ f67 1 442326"/>
                <a:gd name="f94" fmla="*/ f68 1 308022"/>
                <a:gd name="f95" fmla="*/ f69 1 442326"/>
                <a:gd name="f96" fmla="*/ f70 1 308022"/>
                <a:gd name="f97" fmla="*/ f71 1 442326"/>
                <a:gd name="f98" fmla="*/ f72 1 308022"/>
                <a:gd name="f99" fmla="*/ f73 1 442326"/>
                <a:gd name="f100" fmla="*/ f74 1 308022"/>
                <a:gd name="f101" fmla="*/ f75 1 442326"/>
                <a:gd name="f102" fmla="*/ f76 1 308022"/>
                <a:gd name="f103" fmla="*/ f77 1 442326"/>
                <a:gd name="f104" fmla="*/ f78 1 308022"/>
                <a:gd name="f105" fmla="*/ f79 1 442326"/>
                <a:gd name="f106" fmla="*/ f80 1 308022"/>
                <a:gd name="f107" fmla="*/ f81 1 442326"/>
                <a:gd name="f108" fmla="*/ f82 1 308022"/>
                <a:gd name="f109" fmla="*/ f83 1 442326"/>
                <a:gd name="f110" fmla="*/ f84 1 308022"/>
                <a:gd name="f111" fmla="*/ f85 1 442326"/>
                <a:gd name="f112" fmla="*/ f86 1 308022"/>
                <a:gd name="f113" fmla="*/ f87 1 442326"/>
                <a:gd name="f114" fmla="*/ f88 1 442326"/>
                <a:gd name="f115" fmla="*/ f89 1 308022"/>
                <a:gd name="f116" fmla="*/ f90 1 442326"/>
                <a:gd name="f117" fmla="*/ f91 1 308022"/>
                <a:gd name="f118" fmla="*/ f58 1 f65"/>
                <a:gd name="f119" fmla="*/ f59 1 f65"/>
                <a:gd name="f120" fmla="*/ f58 1 f66"/>
                <a:gd name="f121" fmla="*/ f60 1 f66"/>
                <a:gd name="f122" fmla="*/ f93 1 f65"/>
                <a:gd name="f123" fmla="*/ f94 1 f66"/>
                <a:gd name="f124" fmla="*/ f95 1 f65"/>
                <a:gd name="f125" fmla="*/ f96 1 f66"/>
                <a:gd name="f126" fmla="*/ f97 1 f65"/>
                <a:gd name="f127" fmla="*/ f98 1 f66"/>
                <a:gd name="f128" fmla="*/ f99 1 f65"/>
                <a:gd name="f129" fmla="*/ f100 1 f66"/>
                <a:gd name="f130" fmla="*/ f101 1 f65"/>
                <a:gd name="f131" fmla="*/ f102 1 f66"/>
                <a:gd name="f132" fmla="*/ f103 1 f65"/>
                <a:gd name="f133" fmla="*/ f104 1 f66"/>
                <a:gd name="f134" fmla="*/ f105 1 f65"/>
                <a:gd name="f135" fmla="*/ f106 1 f66"/>
                <a:gd name="f136" fmla="*/ f107 1 f65"/>
                <a:gd name="f137" fmla="*/ f108 1 f66"/>
                <a:gd name="f138" fmla="*/ f109 1 f65"/>
                <a:gd name="f139" fmla="*/ f110 1 f66"/>
                <a:gd name="f140" fmla="*/ f111 1 f65"/>
                <a:gd name="f141" fmla="*/ f112 1 f66"/>
                <a:gd name="f142" fmla="*/ f113 1 f65"/>
                <a:gd name="f143" fmla="*/ f114 1 f65"/>
                <a:gd name="f144" fmla="*/ f115 1 f66"/>
                <a:gd name="f145" fmla="*/ f116 1 f65"/>
                <a:gd name="f146" fmla="*/ f117 1 f66"/>
                <a:gd name="f147" fmla="*/ f118 f56 1"/>
                <a:gd name="f148" fmla="*/ f119 f56 1"/>
                <a:gd name="f149" fmla="*/ f121 f57 1"/>
                <a:gd name="f150" fmla="*/ f120 f57 1"/>
                <a:gd name="f151" fmla="*/ f122 f56 1"/>
                <a:gd name="f152" fmla="*/ f123 f57 1"/>
                <a:gd name="f153" fmla="*/ f124 f56 1"/>
                <a:gd name="f154" fmla="*/ f125 f57 1"/>
                <a:gd name="f155" fmla="*/ f126 f56 1"/>
                <a:gd name="f156" fmla="*/ f127 f57 1"/>
                <a:gd name="f157" fmla="*/ f128 f56 1"/>
                <a:gd name="f158" fmla="*/ f129 f57 1"/>
                <a:gd name="f159" fmla="*/ f130 f56 1"/>
                <a:gd name="f160" fmla="*/ f131 f57 1"/>
                <a:gd name="f161" fmla="*/ f132 f56 1"/>
                <a:gd name="f162" fmla="*/ f133 f57 1"/>
                <a:gd name="f163" fmla="*/ f134 f56 1"/>
                <a:gd name="f164" fmla="*/ f135 f57 1"/>
                <a:gd name="f165" fmla="*/ f136 f56 1"/>
                <a:gd name="f166" fmla="*/ f137 f57 1"/>
                <a:gd name="f167" fmla="*/ f138 f56 1"/>
                <a:gd name="f168" fmla="*/ f139 f57 1"/>
                <a:gd name="f169" fmla="*/ f140 f56 1"/>
                <a:gd name="f170" fmla="*/ f141 f57 1"/>
                <a:gd name="f171" fmla="*/ f142 f56 1"/>
                <a:gd name="f172" fmla="*/ f143 f56 1"/>
                <a:gd name="f173" fmla="*/ f144 f57 1"/>
                <a:gd name="f174" fmla="*/ f145 f56 1"/>
                <a:gd name="f175" fmla="*/ f146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51" y="f152"/>
                </a:cxn>
                <a:cxn ang="f92">
                  <a:pos x="f153" y="f154"/>
                </a:cxn>
                <a:cxn ang="f92">
                  <a:pos x="f155" y="f156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59" y="f160"/>
                </a:cxn>
                <a:cxn ang="f92">
                  <a:pos x="f161" y="f162"/>
                </a:cxn>
                <a:cxn ang="f92">
                  <a:pos x="f163" y="f164"/>
                </a:cxn>
                <a:cxn ang="f92">
                  <a:pos x="f165" y="f166"/>
                </a:cxn>
                <a:cxn ang="f92">
                  <a:pos x="f167" y="f168"/>
                </a:cxn>
                <a:cxn ang="f92">
                  <a:pos x="f169" y="f170"/>
                </a:cxn>
                <a:cxn ang="f92">
                  <a:pos x="f171" y="f170"/>
                </a:cxn>
                <a:cxn ang="f92">
                  <a:pos x="f172" y="f173"/>
                </a:cxn>
                <a:cxn ang="f92">
                  <a:pos x="f174" y="f175"/>
                </a:cxn>
              </a:cxnLst>
              <a:rect l="f147" t="f150" r="f148" b="f149"/>
              <a:pathLst>
                <a:path w="442326" h="30802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7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5"/>
                  </a:cubicBezTo>
                  <a:cubicBezTo>
                    <a:pt x="f44" y="f45"/>
                    <a:pt x="f46" y="f47"/>
                    <a:pt x="f48" y="f49"/>
                  </a:cubicBezTo>
                  <a:lnTo>
                    <a:pt x="f50" y="f49"/>
                  </a:lnTo>
                  <a:lnTo>
                    <a:pt x="f51" y="f52"/>
                  </a:lnTo>
                  <a:lnTo>
                    <a:pt x="f53" y="f5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2" name="Freeform: Shape 426">
              <a:extLst>
                <a:ext uri="{FF2B5EF4-FFF2-40B4-BE49-F238E27FC236}">
                  <a16:creationId xmlns:a16="http://schemas.microsoft.com/office/drawing/2014/main" id="{5518378E-190D-FAF8-6DA0-B5C033E0B8B8}"/>
                </a:ext>
              </a:extLst>
            </p:cNvPr>
            <p:cNvSpPr/>
            <p:nvPr/>
          </p:nvSpPr>
          <p:spPr>
            <a:xfrm>
              <a:off x="10164827" y="599407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762 f16 1"/>
                <a:gd name="f23" fmla="*/ 0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3" name="Freeform: Shape 427">
              <a:extLst>
                <a:ext uri="{FF2B5EF4-FFF2-40B4-BE49-F238E27FC236}">
                  <a16:creationId xmlns:a16="http://schemas.microsoft.com/office/drawing/2014/main" id="{B1ED68BD-9E1B-C25E-CF54-87C448C770A1}"/>
                </a:ext>
              </a:extLst>
            </p:cNvPr>
            <p:cNvSpPr/>
            <p:nvPr/>
          </p:nvSpPr>
          <p:spPr>
            <a:xfrm>
              <a:off x="10164058" y="598392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4" name="Freeform: Shape 428">
              <a:extLst>
                <a:ext uri="{FF2B5EF4-FFF2-40B4-BE49-F238E27FC236}">
                  <a16:creationId xmlns:a16="http://schemas.microsoft.com/office/drawing/2014/main" id="{E5BA6A43-E313-5B36-616A-B7F654F9A861}"/>
                </a:ext>
              </a:extLst>
            </p:cNvPr>
            <p:cNvSpPr/>
            <p:nvPr/>
          </p:nvSpPr>
          <p:spPr>
            <a:xfrm>
              <a:off x="10162541" y="59674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5" name="Freeform: Shape 429">
              <a:extLst>
                <a:ext uri="{FF2B5EF4-FFF2-40B4-BE49-F238E27FC236}">
                  <a16:creationId xmlns:a16="http://schemas.microsoft.com/office/drawing/2014/main" id="{2CC43AD4-A314-8F4D-2318-8E55634923FD}"/>
                </a:ext>
              </a:extLst>
            </p:cNvPr>
            <p:cNvSpPr/>
            <p:nvPr/>
          </p:nvSpPr>
          <p:spPr>
            <a:xfrm>
              <a:off x="11317062" y="1399"/>
              <a:ext cx="868716" cy="2710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68716"/>
                <a:gd name="f7" fmla="val 271074"/>
                <a:gd name="f8" fmla="val 7237"/>
                <a:gd name="f9" fmla="val 3555"/>
                <a:gd name="f10" fmla="val 7033"/>
                <a:gd name="f11" fmla="val 6381"/>
                <a:gd name="f12" fmla="val 4609"/>
                <a:gd name="f13" fmla="val 8525"/>
                <a:gd name="f14" fmla="val 1777"/>
                <a:gd name="f15" fmla="val 8380"/>
                <a:gd name="f16" fmla="val 868717"/>
                <a:gd name="f17" fmla="val 271075"/>
                <a:gd name="f18" fmla="val 260663"/>
                <a:gd name="f19" fmla="+- 0 0 -90"/>
                <a:gd name="f20" fmla="*/ f3 1 868716"/>
                <a:gd name="f21" fmla="*/ f4 1 27107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868716"/>
                <a:gd name="f30" fmla="*/ f26 1 271074"/>
                <a:gd name="f31" fmla="*/ 7237 f27 1"/>
                <a:gd name="f32" fmla="*/ 3555 f26 1"/>
                <a:gd name="f33" fmla="*/ 1777 f27 1"/>
                <a:gd name="f34" fmla="*/ 8380 f26 1"/>
                <a:gd name="f35" fmla="*/ 0 f27 1"/>
                <a:gd name="f36" fmla="*/ 868717 f27 1"/>
                <a:gd name="f37" fmla="*/ 271075 f26 1"/>
                <a:gd name="f38" fmla="*/ 260663 f26 1"/>
                <a:gd name="f39" fmla="*/ 0 f26 1"/>
                <a:gd name="f40" fmla="+- f28 0 f1"/>
                <a:gd name="f41" fmla="*/ f31 1 868716"/>
                <a:gd name="f42" fmla="*/ f32 1 271074"/>
                <a:gd name="f43" fmla="*/ f33 1 868716"/>
                <a:gd name="f44" fmla="*/ f34 1 271074"/>
                <a:gd name="f45" fmla="*/ f35 1 868716"/>
                <a:gd name="f46" fmla="*/ f36 1 868716"/>
                <a:gd name="f47" fmla="*/ f37 1 271074"/>
                <a:gd name="f48" fmla="*/ f38 1 271074"/>
                <a:gd name="f49" fmla="*/ f39 1 271074"/>
                <a:gd name="f50" fmla="*/ f22 1 f29"/>
                <a:gd name="f51" fmla="*/ f23 1 f29"/>
                <a:gd name="f52" fmla="*/ f22 1 f30"/>
                <a:gd name="f53" fmla="*/ f24 1 f30"/>
                <a:gd name="f54" fmla="*/ f41 1 f29"/>
                <a:gd name="f55" fmla="*/ f42 1 f30"/>
                <a:gd name="f56" fmla="*/ f43 1 f29"/>
                <a:gd name="f57" fmla="*/ f44 1 f30"/>
                <a:gd name="f58" fmla="*/ f45 1 f29"/>
                <a:gd name="f59" fmla="*/ f46 1 f29"/>
                <a:gd name="f60" fmla="*/ f47 1 f30"/>
                <a:gd name="f61" fmla="*/ f48 1 f30"/>
                <a:gd name="f62" fmla="*/ f49 1 f30"/>
                <a:gd name="f63" fmla="*/ f50 f20 1"/>
                <a:gd name="f64" fmla="*/ f51 f20 1"/>
                <a:gd name="f65" fmla="*/ f53 f21 1"/>
                <a:gd name="f66" fmla="*/ f52 f21 1"/>
                <a:gd name="f67" fmla="*/ f54 f20 1"/>
                <a:gd name="f68" fmla="*/ f55 f21 1"/>
                <a:gd name="f69" fmla="*/ f56 f20 1"/>
                <a:gd name="f70" fmla="*/ f57 f21 1"/>
                <a:gd name="f71" fmla="*/ f58 f20 1"/>
                <a:gd name="f72" fmla="*/ f59 f20 1"/>
                <a:gd name="f73" fmla="*/ f60 f21 1"/>
                <a:gd name="f74" fmla="*/ f61 f21 1"/>
                <a:gd name="f75" fmla="*/ f62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71" y="f70"/>
                </a:cxn>
                <a:cxn ang="f40">
                  <a:pos x="f71" y="f70"/>
                </a:cxn>
                <a:cxn ang="f40">
                  <a:pos x="f72" y="f73"/>
                </a:cxn>
                <a:cxn ang="f40">
                  <a:pos x="f72" y="f74"/>
                </a:cxn>
                <a:cxn ang="f40">
                  <a:pos x="f67" y="f75"/>
                </a:cxn>
              </a:cxnLst>
              <a:rect l="f63" t="f66" r="f64" b="f65"/>
              <a:pathLst>
                <a:path w="868716" h="27107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6" y="f18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6" name="Freeform: Shape 430">
              <a:extLst>
                <a:ext uri="{FF2B5EF4-FFF2-40B4-BE49-F238E27FC236}">
                  <a16:creationId xmlns:a16="http://schemas.microsoft.com/office/drawing/2014/main" id="{33FD6B56-8B0E-E226-61C2-399BFB443252}"/>
                </a:ext>
              </a:extLst>
            </p:cNvPr>
            <p:cNvSpPr/>
            <p:nvPr/>
          </p:nvSpPr>
          <p:spPr>
            <a:xfrm>
              <a:off x="11313468" y="0"/>
              <a:ext cx="10826" cy="88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30"/>
                <a:gd name="f7" fmla="val 8815"/>
                <a:gd name="f8" fmla="val 10831"/>
                <a:gd name="f9" fmla="val 4952"/>
                <a:gd name="f10" fmla="val 38"/>
                <a:gd name="f11" fmla="val -13"/>
                <a:gd name="f12" fmla="val 5288"/>
                <a:gd name="f13" fmla="val 5631"/>
                <a:gd name="f14" fmla="val 5967"/>
                <a:gd name="f15" fmla="val 6602"/>
                <a:gd name="f16" fmla="val 6856"/>
                <a:gd name="f17" fmla="val 7618"/>
                <a:gd name="f18" fmla="val 7871"/>
                <a:gd name="f19" fmla="val 8127"/>
                <a:gd name="f20" fmla="val 8380"/>
                <a:gd name="f21" fmla="val 927"/>
                <a:gd name="f22" fmla="val 1943"/>
                <a:gd name="f23" fmla="val 3720"/>
                <a:gd name="f24" fmla="val 6361"/>
                <a:gd name="f25" fmla="val 9529"/>
                <a:gd name="f26" fmla="val 9421"/>
                <a:gd name="f27" fmla="val 8324"/>
                <a:gd name="f28" fmla="val 10576"/>
                <a:gd name="f29" fmla="val 5689"/>
                <a:gd name="f30" fmla="val 10678"/>
                <a:gd name="f31" fmla="val 5450"/>
                <a:gd name="f32" fmla="val 10767"/>
                <a:gd name="f33" fmla="val 5204"/>
                <a:gd name="f34" fmla="+- 0 0 -90"/>
                <a:gd name="f35" fmla="*/ f3 1 10830"/>
                <a:gd name="f36" fmla="*/ f4 1 8815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0830"/>
                <a:gd name="f45" fmla="*/ f41 1 8815"/>
                <a:gd name="f46" fmla="*/ 10831 f42 1"/>
                <a:gd name="f47" fmla="*/ 4952 f41 1"/>
                <a:gd name="f48" fmla="*/ 0 f41 1"/>
                <a:gd name="f49" fmla="*/ 38 f42 1"/>
                <a:gd name="f50" fmla="*/ 5967 f41 1"/>
                <a:gd name="f51" fmla="*/ 6856 f41 1"/>
                <a:gd name="f52" fmla="*/ 7618 f41 1"/>
                <a:gd name="f53" fmla="*/ 8380 f41 1"/>
                <a:gd name="f54" fmla="*/ 927 f42 1"/>
                <a:gd name="f55" fmla="*/ 1943 f42 1"/>
                <a:gd name="f56" fmla="*/ 3720 f42 1"/>
                <a:gd name="f57" fmla="*/ 10576 f42 1"/>
                <a:gd name="f58" fmla="*/ 5689 f41 1"/>
                <a:gd name="f59" fmla="+- f43 0 f1"/>
                <a:gd name="f60" fmla="*/ f46 1 10830"/>
                <a:gd name="f61" fmla="*/ f47 1 8815"/>
                <a:gd name="f62" fmla="*/ f48 1 8815"/>
                <a:gd name="f63" fmla="*/ f49 1 10830"/>
                <a:gd name="f64" fmla="*/ f50 1 8815"/>
                <a:gd name="f65" fmla="*/ f51 1 8815"/>
                <a:gd name="f66" fmla="*/ f52 1 8815"/>
                <a:gd name="f67" fmla="*/ f53 1 8815"/>
                <a:gd name="f68" fmla="*/ f54 1 10830"/>
                <a:gd name="f69" fmla="*/ f55 1 10830"/>
                <a:gd name="f70" fmla="*/ f56 1 10830"/>
                <a:gd name="f71" fmla="*/ f57 1 10830"/>
                <a:gd name="f72" fmla="*/ f58 1 8815"/>
                <a:gd name="f73" fmla="*/ f37 1 f44"/>
                <a:gd name="f74" fmla="*/ f38 1 f44"/>
                <a:gd name="f75" fmla="*/ f37 1 f45"/>
                <a:gd name="f76" fmla="*/ f39 1 f45"/>
                <a:gd name="f77" fmla="*/ f60 1 f44"/>
                <a:gd name="f78" fmla="*/ f61 1 f45"/>
                <a:gd name="f79" fmla="*/ f62 1 f45"/>
                <a:gd name="f80" fmla="*/ f63 1 f44"/>
                <a:gd name="f81" fmla="*/ f64 1 f45"/>
                <a:gd name="f82" fmla="*/ f65 1 f45"/>
                <a:gd name="f83" fmla="*/ f66 1 f45"/>
                <a:gd name="f84" fmla="*/ f67 1 f45"/>
                <a:gd name="f85" fmla="*/ f68 1 f44"/>
                <a:gd name="f86" fmla="*/ f69 1 f44"/>
                <a:gd name="f87" fmla="*/ f70 1 f44"/>
                <a:gd name="f88" fmla="*/ f71 1 f44"/>
                <a:gd name="f89" fmla="*/ f72 1 f45"/>
                <a:gd name="f90" fmla="*/ f73 f35 1"/>
                <a:gd name="f91" fmla="*/ f74 f35 1"/>
                <a:gd name="f92" fmla="*/ f76 f36 1"/>
                <a:gd name="f93" fmla="*/ f75 f36 1"/>
                <a:gd name="f94" fmla="*/ f77 f35 1"/>
                <a:gd name="f95" fmla="*/ f78 f36 1"/>
                <a:gd name="f96" fmla="*/ f79 f36 1"/>
                <a:gd name="f97" fmla="*/ f80 f35 1"/>
                <a:gd name="f98" fmla="*/ f81 f36 1"/>
                <a:gd name="f99" fmla="*/ f82 f36 1"/>
                <a:gd name="f100" fmla="*/ f83 f36 1"/>
                <a:gd name="f101" fmla="*/ f84 f36 1"/>
                <a:gd name="f102" fmla="*/ f85 f35 1"/>
                <a:gd name="f103" fmla="*/ f86 f35 1"/>
                <a:gd name="f104" fmla="*/ f87 f35 1"/>
                <a:gd name="f105" fmla="*/ f88 f35 1"/>
                <a:gd name="f106" fmla="*/ f8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4" y="f95"/>
                </a:cxn>
                <a:cxn ang="f59">
                  <a:pos x="f94" y="f96"/>
                </a:cxn>
                <a:cxn ang="f59">
                  <a:pos x="f97" y="f96"/>
                </a:cxn>
                <a:cxn ang="f59">
                  <a:pos x="f97" y="f95"/>
                </a:cxn>
                <a:cxn ang="f59">
                  <a:pos x="f97" y="f95"/>
                </a:cxn>
                <a:cxn ang="f59">
                  <a:pos x="f97" y="f98"/>
                </a:cxn>
                <a:cxn ang="f59">
                  <a:pos x="f97" y="f99"/>
                </a:cxn>
                <a:cxn ang="f59">
                  <a:pos x="f97" y="f100"/>
                </a:cxn>
                <a:cxn ang="f59">
                  <a:pos x="f97" y="f101"/>
                </a:cxn>
                <a:cxn ang="f59">
                  <a:pos x="f102" y="f101"/>
                </a:cxn>
                <a:cxn ang="f59">
                  <a:pos x="f103" y="f101"/>
                </a:cxn>
                <a:cxn ang="f59">
                  <a:pos x="f104" y="f101"/>
                </a:cxn>
                <a:cxn ang="f59">
                  <a:pos x="f105" y="f106"/>
                </a:cxn>
                <a:cxn ang="f59">
                  <a:pos x="f94" y="f95"/>
                </a:cxn>
              </a:cxnLst>
              <a:rect l="f90" t="f93" r="f91" b="f92"/>
              <a:pathLst>
                <a:path w="10830" h="8815">
                  <a:moveTo>
                    <a:pt x="f8" y="f9"/>
                  </a:moveTo>
                  <a:lnTo>
                    <a:pt x="f8" y="f5"/>
                  </a:lnTo>
                  <a:lnTo>
                    <a:pt x="f10" y="f5"/>
                  </a:lnTo>
                  <a:lnTo>
                    <a:pt x="f10" y="f9"/>
                  </a:lnTo>
                  <a:lnTo>
                    <a:pt x="f10" y="f9"/>
                  </a:lnTo>
                  <a:cubicBezTo>
                    <a:pt x="f11" y="f12"/>
                    <a:pt x="f11" y="f13"/>
                    <a:pt x="f10" y="f14"/>
                  </a:cubicBezTo>
                  <a:cubicBezTo>
                    <a:pt x="f10" y="f14"/>
                    <a:pt x="f10" y="f15"/>
                    <a:pt x="f10" y="f16"/>
                  </a:cubicBezTo>
                  <a:lnTo>
                    <a:pt x="f10" y="f17"/>
                  </a:lnTo>
                  <a:cubicBezTo>
                    <a:pt x="f5" y="f18"/>
                    <a:pt x="f5" y="f19"/>
                    <a:pt x="f10" y="f20"/>
                  </a:cubicBezTo>
                  <a:lnTo>
                    <a:pt x="f21" y="f20"/>
                  </a:lnTo>
                  <a:lnTo>
                    <a:pt x="f22" y="f20"/>
                  </a:lnTo>
                  <a:lnTo>
                    <a:pt x="f23" y="f20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7" name="Freeform: Shape 431">
              <a:extLst>
                <a:ext uri="{FF2B5EF4-FFF2-40B4-BE49-F238E27FC236}">
                  <a16:creationId xmlns:a16="http://schemas.microsoft.com/office/drawing/2014/main" id="{31118149-39B7-710C-0CB9-B8279364D5D6}"/>
                </a:ext>
              </a:extLst>
            </p:cNvPr>
            <p:cNvSpPr/>
            <p:nvPr/>
          </p:nvSpPr>
          <p:spPr>
            <a:xfrm>
              <a:off x="11970693" y="0"/>
              <a:ext cx="215213" cy="651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5211"/>
                <a:gd name="f7" fmla="val 65134"/>
                <a:gd name="f8" fmla="val 54723"/>
                <a:gd name="f9" fmla="val 34154"/>
                <a:gd name="f10" fmla="+- 0 0 -90"/>
                <a:gd name="f11" fmla="*/ f3 1 215211"/>
                <a:gd name="f12" fmla="*/ f4 1 6513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215211"/>
                <a:gd name="f21" fmla="*/ f17 1 65134"/>
                <a:gd name="f22" fmla="*/ 0 f18 1"/>
                <a:gd name="f23" fmla="*/ 0 f17 1"/>
                <a:gd name="f24" fmla="*/ 215211 f18 1"/>
                <a:gd name="f25" fmla="*/ 65134 f17 1"/>
                <a:gd name="f26" fmla="*/ 54723 f17 1"/>
                <a:gd name="f27" fmla="*/ 34154 f18 1"/>
                <a:gd name="f28" fmla="+- f19 0 f1"/>
                <a:gd name="f29" fmla="*/ f22 1 215211"/>
                <a:gd name="f30" fmla="*/ f23 1 65134"/>
                <a:gd name="f31" fmla="*/ f24 1 215211"/>
                <a:gd name="f32" fmla="*/ f25 1 65134"/>
                <a:gd name="f33" fmla="*/ f26 1 65134"/>
                <a:gd name="f34" fmla="*/ f27 1 215211"/>
                <a:gd name="f35" fmla="*/ f13 1 f20"/>
                <a:gd name="f36" fmla="*/ f14 1 f20"/>
                <a:gd name="f37" fmla="*/ f13 1 f21"/>
                <a:gd name="f38" fmla="*/ f15 1 f21"/>
                <a:gd name="f39" fmla="*/ f29 1 f20"/>
                <a:gd name="f40" fmla="*/ f30 1 f21"/>
                <a:gd name="f41" fmla="*/ f31 1 f20"/>
                <a:gd name="f42" fmla="*/ f32 1 f21"/>
                <a:gd name="f43" fmla="*/ f33 1 f21"/>
                <a:gd name="f44" fmla="*/ f34 1 f20"/>
                <a:gd name="f45" fmla="*/ f35 f11 1"/>
                <a:gd name="f46" fmla="*/ f36 f11 1"/>
                <a:gd name="f47" fmla="*/ f38 f12 1"/>
                <a:gd name="f48" fmla="*/ f37 f12 1"/>
                <a:gd name="f49" fmla="*/ f39 f11 1"/>
                <a:gd name="f50" fmla="*/ f40 f12 1"/>
                <a:gd name="f51" fmla="*/ f41 f11 1"/>
                <a:gd name="f52" fmla="*/ f42 f12 1"/>
                <a:gd name="f53" fmla="*/ f43 f12 1"/>
                <a:gd name="f54" fmla="*/ f4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9" y="f50"/>
                </a:cxn>
                <a:cxn ang="f28">
                  <a:pos x="f51" y="f52"/>
                </a:cxn>
                <a:cxn ang="f28">
                  <a:pos x="f51" y="f53"/>
                </a:cxn>
                <a:cxn ang="f28">
                  <a:pos x="f54" y="f50"/>
                </a:cxn>
                <a:cxn ang="f28">
                  <a:pos x="f49" y="f50"/>
                </a:cxn>
              </a:cxnLst>
              <a:rect l="f45" t="f48" r="f46" b="f47"/>
              <a:pathLst>
                <a:path w="215211" h="65134">
                  <a:moveTo>
                    <a:pt x="f5" y="f5"/>
                  </a:moveTo>
                  <a:lnTo>
                    <a:pt x="f6" y="f7"/>
                  </a:lnTo>
                  <a:lnTo>
                    <a:pt x="f6" y="f8"/>
                  </a:lnTo>
                  <a:lnTo>
                    <a:pt x="f9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8" name="Freeform: Shape 432">
              <a:extLst>
                <a:ext uri="{FF2B5EF4-FFF2-40B4-BE49-F238E27FC236}">
                  <a16:creationId xmlns:a16="http://schemas.microsoft.com/office/drawing/2014/main" id="{4663B965-AB82-3302-0FB8-5CE711BDB954}"/>
                </a:ext>
              </a:extLst>
            </p:cNvPr>
            <p:cNvSpPr/>
            <p:nvPr/>
          </p:nvSpPr>
          <p:spPr>
            <a:xfrm>
              <a:off x="6527819" y="371987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29" name="Freeform: Shape 433">
              <a:extLst>
                <a:ext uri="{FF2B5EF4-FFF2-40B4-BE49-F238E27FC236}">
                  <a16:creationId xmlns:a16="http://schemas.microsoft.com/office/drawing/2014/main" id="{D92F61F5-6881-738E-9BB7-D41911569BE5}"/>
                </a:ext>
              </a:extLst>
            </p:cNvPr>
            <p:cNvSpPr/>
            <p:nvPr/>
          </p:nvSpPr>
          <p:spPr>
            <a:xfrm>
              <a:off x="6532519" y="3621737"/>
              <a:ext cx="55869" cy="953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866"/>
                <a:gd name="f7" fmla="val 95352"/>
                <a:gd name="f8" fmla="val 51295"/>
                <a:gd name="f9" fmla="val 6221"/>
                <a:gd name="f10" fmla="val 48426"/>
                <a:gd name="f11" fmla="val 6361"/>
                <a:gd name="f12" fmla="val 45975"/>
                <a:gd name="f13" fmla="val 4152"/>
                <a:gd name="f14" fmla="val 45835"/>
                <a:gd name="f15" fmla="val 1283"/>
                <a:gd name="f16" fmla="val 1270"/>
                <a:gd name="f17" fmla="val 762"/>
                <a:gd name="f18" fmla="val 74149"/>
                <a:gd name="f19" fmla="val 93194"/>
                <a:gd name="f20" fmla="val 93829"/>
                <a:gd name="f21" fmla="val 660"/>
                <a:gd name="f22" fmla="val 94400"/>
                <a:gd name="f23" fmla="val 394"/>
                <a:gd name="f24" fmla="val 94933"/>
                <a:gd name="f25" fmla="val 3428"/>
                <a:gd name="f26" fmla="val 54914"/>
                <a:gd name="f27" fmla="val 5079"/>
                <a:gd name="f28" fmla="val 53200"/>
                <a:gd name="f29" fmla="val 6133"/>
                <a:gd name="f30" fmla="+- 0 0 -90"/>
                <a:gd name="f31" fmla="*/ f3 1 55866"/>
                <a:gd name="f32" fmla="*/ f4 1 95352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55866"/>
                <a:gd name="f41" fmla="*/ f37 1 95352"/>
                <a:gd name="f42" fmla="*/ 51295 f38 1"/>
                <a:gd name="f43" fmla="*/ 6221 f37 1"/>
                <a:gd name="f44" fmla="*/ 45835 f38 1"/>
                <a:gd name="f45" fmla="*/ 1283 f37 1"/>
                <a:gd name="f46" fmla="*/ 1270 f37 1"/>
                <a:gd name="f47" fmla="*/ 0 f37 1"/>
                <a:gd name="f48" fmla="*/ 762 f38 1"/>
                <a:gd name="f49" fmla="*/ 74149 f37 1"/>
                <a:gd name="f50" fmla="*/ 93194 f37 1"/>
                <a:gd name="f51" fmla="*/ 93829 f37 1"/>
                <a:gd name="f52" fmla="*/ 0 f38 1"/>
                <a:gd name="f53" fmla="*/ 95352 f37 1"/>
                <a:gd name="f54" fmla="*/ 55866 f38 1"/>
                <a:gd name="f55" fmla="*/ 3428 f37 1"/>
                <a:gd name="f56" fmla="+- f39 0 f1"/>
                <a:gd name="f57" fmla="*/ f42 1 55866"/>
                <a:gd name="f58" fmla="*/ f43 1 95352"/>
                <a:gd name="f59" fmla="*/ f44 1 55866"/>
                <a:gd name="f60" fmla="*/ f45 1 95352"/>
                <a:gd name="f61" fmla="*/ f46 1 95352"/>
                <a:gd name="f62" fmla="*/ f47 1 95352"/>
                <a:gd name="f63" fmla="*/ f48 1 55866"/>
                <a:gd name="f64" fmla="*/ f49 1 95352"/>
                <a:gd name="f65" fmla="*/ f50 1 95352"/>
                <a:gd name="f66" fmla="*/ f51 1 95352"/>
                <a:gd name="f67" fmla="*/ f52 1 55866"/>
                <a:gd name="f68" fmla="*/ f53 1 95352"/>
                <a:gd name="f69" fmla="*/ f54 1 55866"/>
                <a:gd name="f70" fmla="*/ f55 1 95352"/>
                <a:gd name="f71" fmla="*/ f33 1 f40"/>
                <a:gd name="f72" fmla="*/ f34 1 f40"/>
                <a:gd name="f73" fmla="*/ f33 1 f41"/>
                <a:gd name="f74" fmla="*/ f35 1 f41"/>
                <a:gd name="f75" fmla="*/ f57 1 f40"/>
                <a:gd name="f76" fmla="*/ f58 1 f41"/>
                <a:gd name="f77" fmla="*/ f59 1 f40"/>
                <a:gd name="f78" fmla="*/ f60 1 f41"/>
                <a:gd name="f79" fmla="*/ f61 1 f41"/>
                <a:gd name="f80" fmla="*/ f62 1 f41"/>
                <a:gd name="f81" fmla="*/ f63 1 f40"/>
                <a:gd name="f82" fmla="*/ f64 1 f41"/>
                <a:gd name="f83" fmla="*/ f65 1 f41"/>
                <a:gd name="f84" fmla="*/ f66 1 f41"/>
                <a:gd name="f85" fmla="*/ f67 1 f40"/>
                <a:gd name="f86" fmla="*/ f68 1 f41"/>
                <a:gd name="f87" fmla="*/ f69 1 f40"/>
                <a:gd name="f88" fmla="*/ f70 1 f41"/>
                <a:gd name="f89" fmla="*/ f71 f31 1"/>
                <a:gd name="f90" fmla="*/ f72 f31 1"/>
                <a:gd name="f91" fmla="*/ f74 f32 1"/>
                <a:gd name="f92" fmla="*/ f73 f32 1"/>
                <a:gd name="f93" fmla="*/ f75 f31 1"/>
                <a:gd name="f94" fmla="*/ f76 f32 1"/>
                <a:gd name="f95" fmla="*/ f77 f31 1"/>
                <a:gd name="f96" fmla="*/ f78 f32 1"/>
                <a:gd name="f97" fmla="*/ f79 f32 1"/>
                <a:gd name="f98" fmla="*/ f80 f32 1"/>
                <a:gd name="f99" fmla="*/ f81 f31 1"/>
                <a:gd name="f100" fmla="*/ f82 f32 1"/>
                <a:gd name="f101" fmla="*/ f83 f32 1"/>
                <a:gd name="f102" fmla="*/ f84 f32 1"/>
                <a:gd name="f103" fmla="*/ f85 f31 1"/>
                <a:gd name="f104" fmla="*/ f86 f32 1"/>
                <a:gd name="f105" fmla="*/ f87 f31 1"/>
                <a:gd name="f106" fmla="*/ f88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5" y="f98"/>
                </a:cxn>
                <a:cxn ang="f56">
                  <a:pos x="f99" y="f100"/>
                </a:cxn>
                <a:cxn ang="f56">
                  <a:pos x="f99" y="f101"/>
                </a:cxn>
                <a:cxn ang="f56">
                  <a:pos x="f99" y="f101"/>
                </a:cxn>
                <a:cxn ang="f56">
                  <a:pos x="f99" y="f102"/>
                </a:cxn>
                <a:cxn ang="f56">
                  <a:pos x="f103" y="f104"/>
                </a:cxn>
                <a:cxn ang="f56">
                  <a:pos x="f103" y="f104"/>
                </a:cxn>
                <a:cxn ang="f56">
                  <a:pos x="f105" y="f106"/>
                </a:cxn>
                <a:cxn ang="f56">
                  <a:pos x="f105" y="f106"/>
                </a:cxn>
                <a:cxn ang="f56">
                  <a:pos x="f93" y="f94"/>
                </a:cxn>
              </a:cxnLst>
              <a:rect l="f89" t="f92" r="f90" b="f91"/>
              <a:pathLst>
                <a:path w="55866" h="9535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6"/>
                    <a:pt x="f14" y="f16"/>
                  </a:cubicBezTo>
                  <a:lnTo>
                    <a:pt x="f14" y="f5"/>
                  </a:lnTo>
                  <a:lnTo>
                    <a:pt x="f17" y="f18"/>
                  </a:lnTo>
                  <a:lnTo>
                    <a:pt x="f17" y="f19"/>
                  </a:lnTo>
                  <a:cubicBezTo>
                    <a:pt x="f17" y="f19"/>
                    <a:pt x="f17" y="f19"/>
                    <a:pt x="f17" y="f19"/>
                  </a:cubicBezTo>
                  <a:lnTo>
                    <a:pt x="f17" y="f20"/>
                  </a:lnTo>
                  <a:cubicBezTo>
                    <a:pt x="f21" y="f22"/>
                    <a:pt x="f23" y="f24"/>
                    <a:pt x="f5" y="f7"/>
                  </a:cubicBezTo>
                  <a:lnTo>
                    <a:pt x="f5" y="f7"/>
                  </a:lnTo>
                  <a:lnTo>
                    <a:pt x="f6" y="f25"/>
                  </a:lnTo>
                  <a:cubicBezTo>
                    <a:pt x="f6" y="f25"/>
                    <a:pt x="f6" y="f25"/>
                    <a:pt x="f6" y="f25"/>
                  </a:cubicBez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0" name="Freeform: Shape 434">
              <a:extLst>
                <a:ext uri="{FF2B5EF4-FFF2-40B4-BE49-F238E27FC236}">
                  <a16:creationId xmlns:a16="http://schemas.microsoft.com/office/drawing/2014/main" id="{25E442AB-4116-ACA6-1CA4-CA42213FA48C}"/>
                </a:ext>
              </a:extLst>
            </p:cNvPr>
            <p:cNvSpPr/>
            <p:nvPr/>
          </p:nvSpPr>
          <p:spPr>
            <a:xfrm>
              <a:off x="6527819" y="371987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1" name="Freeform: Shape 435">
              <a:extLst>
                <a:ext uri="{FF2B5EF4-FFF2-40B4-BE49-F238E27FC236}">
                  <a16:creationId xmlns:a16="http://schemas.microsoft.com/office/drawing/2014/main" id="{FC18AAC0-05B7-8F32-6A47-65DFF573F587}"/>
                </a:ext>
              </a:extLst>
            </p:cNvPr>
            <p:cNvSpPr/>
            <p:nvPr/>
          </p:nvSpPr>
          <p:spPr>
            <a:xfrm>
              <a:off x="5718017" y="3575642"/>
              <a:ext cx="809801" cy="1444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9803"/>
                <a:gd name="f7" fmla="val 144494"/>
                <a:gd name="f8" fmla="val 804471"/>
                <a:gd name="f9" fmla="val 139283"/>
                <a:gd name="f10" fmla="val 133442"/>
                <a:gd name="f11" fmla="val 6856"/>
                <a:gd name="f12" fmla="val 4063"/>
                <a:gd name="f13" fmla="val 6793"/>
                <a:gd name="f14" fmla="val 6869"/>
                <a:gd name="f15" fmla="val 4456"/>
                <a:gd name="f16" fmla="val 9091"/>
                <a:gd name="f17" fmla="val 1663"/>
                <a:gd name="f18" fmla="val 9015"/>
                <a:gd name="f19" fmla="val 1612"/>
                <a:gd name="f20" fmla="val 1574"/>
                <a:gd name="f21" fmla="val 1524"/>
                <a:gd name="f22" fmla="val 808915"/>
                <a:gd name="f23" fmla="val 144489"/>
                <a:gd name="f24" fmla="val 809804"/>
                <a:gd name="f25" fmla="val 806997"/>
                <a:gd name="f26" fmla="val 144628"/>
                <a:gd name="f27" fmla="val 804611"/>
                <a:gd name="f28" fmla="val 142470"/>
                <a:gd name="f29" fmla="val 139677"/>
                <a:gd name="f30" fmla="val 139537"/>
                <a:gd name="f31" fmla="val 139410"/>
                <a:gd name="f32" fmla="+- 0 0 -90"/>
                <a:gd name="f33" fmla="*/ f3 1 809803"/>
                <a:gd name="f34" fmla="*/ f4 1 144494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809803"/>
                <a:gd name="f43" fmla="*/ f39 1 144494"/>
                <a:gd name="f44" fmla="*/ 804471 f40 1"/>
                <a:gd name="f45" fmla="*/ 139283 f39 1"/>
                <a:gd name="f46" fmla="*/ 133442 f39 1"/>
                <a:gd name="f47" fmla="*/ 6856 f40 1"/>
                <a:gd name="f48" fmla="*/ 0 f39 1"/>
                <a:gd name="f49" fmla="*/ 4063 f39 1"/>
                <a:gd name="f50" fmla="*/ 1663 f40 1"/>
                <a:gd name="f51" fmla="*/ 9015 f39 1"/>
                <a:gd name="f52" fmla="*/ 1524 f40 1"/>
                <a:gd name="f53" fmla="*/ 0 f40 1"/>
                <a:gd name="f54" fmla="*/ 808915 f40 1"/>
                <a:gd name="f55" fmla="*/ 144489 f39 1"/>
                <a:gd name="f56" fmla="*/ 809804 f40 1"/>
                <a:gd name="f57" fmla="*/ 139677 f39 1"/>
                <a:gd name="f58" fmla="+- f41 0 f1"/>
                <a:gd name="f59" fmla="*/ f44 1 809803"/>
                <a:gd name="f60" fmla="*/ f45 1 144494"/>
                <a:gd name="f61" fmla="*/ f46 1 144494"/>
                <a:gd name="f62" fmla="*/ f47 1 809803"/>
                <a:gd name="f63" fmla="*/ f48 1 144494"/>
                <a:gd name="f64" fmla="*/ f49 1 144494"/>
                <a:gd name="f65" fmla="*/ f50 1 809803"/>
                <a:gd name="f66" fmla="*/ f51 1 144494"/>
                <a:gd name="f67" fmla="*/ f52 1 809803"/>
                <a:gd name="f68" fmla="*/ f53 1 809803"/>
                <a:gd name="f69" fmla="*/ f54 1 809803"/>
                <a:gd name="f70" fmla="*/ f55 1 144494"/>
                <a:gd name="f71" fmla="*/ f56 1 809803"/>
                <a:gd name="f72" fmla="*/ f57 1 144494"/>
                <a:gd name="f73" fmla="*/ f35 1 f42"/>
                <a:gd name="f74" fmla="*/ f36 1 f42"/>
                <a:gd name="f75" fmla="*/ f35 1 f43"/>
                <a:gd name="f76" fmla="*/ f37 1 f43"/>
                <a:gd name="f77" fmla="*/ f59 1 f42"/>
                <a:gd name="f78" fmla="*/ f60 1 f43"/>
                <a:gd name="f79" fmla="*/ f61 1 f43"/>
                <a:gd name="f80" fmla="*/ f62 1 f42"/>
                <a:gd name="f81" fmla="*/ f63 1 f43"/>
                <a:gd name="f82" fmla="*/ f64 1 f43"/>
                <a:gd name="f83" fmla="*/ f65 1 f42"/>
                <a:gd name="f84" fmla="*/ f66 1 f43"/>
                <a:gd name="f85" fmla="*/ f67 1 f42"/>
                <a:gd name="f86" fmla="*/ f68 1 f42"/>
                <a:gd name="f87" fmla="*/ f69 1 f42"/>
                <a:gd name="f88" fmla="*/ f70 1 f43"/>
                <a:gd name="f89" fmla="*/ f71 1 f42"/>
                <a:gd name="f90" fmla="*/ f72 1 f43"/>
                <a:gd name="f91" fmla="*/ f73 f33 1"/>
                <a:gd name="f92" fmla="*/ f74 f33 1"/>
                <a:gd name="f93" fmla="*/ f76 f34 1"/>
                <a:gd name="f94" fmla="*/ f75 f34 1"/>
                <a:gd name="f95" fmla="*/ f77 f33 1"/>
                <a:gd name="f96" fmla="*/ f78 f34 1"/>
                <a:gd name="f97" fmla="*/ f79 f34 1"/>
                <a:gd name="f98" fmla="*/ f80 f33 1"/>
                <a:gd name="f99" fmla="*/ f81 f34 1"/>
                <a:gd name="f100" fmla="*/ f82 f34 1"/>
                <a:gd name="f101" fmla="*/ f83 f33 1"/>
                <a:gd name="f102" fmla="*/ f84 f34 1"/>
                <a:gd name="f103" fmla="*/ f85 f33 1"/>
                <a:gd name="f104" fmla="*/ f86 f33 1"/>
                <a:gd name="f105" fmla="*/ f87 f33 1"/>
                <a:gd name="f106" fmla="*/ f88 f34 1"/>
                <a:gd name="f107" fmla="*/ f89 f33 1"/>
                <a:gd name="f108" fmla="*/ f90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5" y="f96"/>
                </a:cxn>
                <a:cxn ang="f58">
                  <a:pos x="f95" y="f97"/>
                </a:cxn>
                <a:cxn ang="f58">
                  <a:pos x="f98" y="f99"/>
                </a:cxn>
                <a:cxn ang="f58">
                  <a:pos x="f98" y="f100"/>
                </a:cxn>
                <a:cxn ang="f58">
                  <a:pos x="f101" y="f102"/>
                </a:cxn>
                <a:cxn ang="f58">
                  <a:pos x="f103" y="f102"/>
                </a:cxn>
                <a:cxn ang="f58">
                  <a:pos x="f104" y="f102"/>
                </a:cxn>
                <a:cxn ang="f58">
                  <a:pos x="f104" y="f102"/>
                </a:cxn>
                <a:cxn ang="f58">
                  <a:pos x="f105" y="f106"/>
                </a:cxn>
                <a:cxn ang="f58">
                  <a:pos x="f107" y="f106"/>
                </a:cxn>
                <a:cxn ang="f58">
                  <a:pos x="f95" y="f108"/>
                </a:cxn>
                <a:cxn ang="f58">
                  <a:pos x="f95" y="f96"/>
                </a:cxn>
              </a:cxnLst>
              <a:rect l="f91" t="f94" r="f92" b="f93"/>
              <a:pathLst>
                <a:path w="809803" h="144494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18"/>
                    <a:pt x="f20" y="f18"/>
                    <a:pt x="f21" y="f18"/>
                  </a:cubicBezTo>
                  <a:lnTo>
                    <a:pt x="f5" y="f18"/>
                  </a:lnTo>
                  <a:lnTo>
                    <a:pt x="f5" y="f18"/>
                  </a:lnTo>
                  <a:lnTo>
                    <a:pt x="f22" y="f23"/>
                  </a:lnTo>
                  <a:lnTo>
                    <a:pt x="f24" y="f23"/>
                  </a:lnTo>
                  <a:cubicBezTo>
                    <a:pt x="f25" y="f26"/>
                    <a:pt x="f27" y="f28"/>
                    <a:pt x="f8" y="f29"/>
                  </a:cubicBezTo>
                  <a:cubicBezTo>
                    <a:pt x="f8" y="f30"/>
                    <a:pt x="f8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2" name="Freeform: Shape 436">
              <a:extLst>
                <a:ext uri="{FF2B5EF4-FFF2-40B4-BE49-F238E27FC236}">
                  <a16:creationId xmlns:a16="http://schemas.microsoft.com/office/drawing/2014/main" id="{F48CF19A-A0E2-AEEB-F9F5-D34CA1D11385}"/>
                </a:ext>
              </a:extLst>
            </p:cNvPr>
            <p:cNvSpPr/>
            <p:nvPr/>
          </p:nvSpPr>
          <p:spPr>
            <a:xfrm>
              <a:off x="6533150" y="3715819"/>
              <a:ext cx="12691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634"/>
                <a:gd name="f8" fmla="val 635"/>
                <a:gd name="f9" fmla="+- 0 0 -90"/>
                <a:gd name="f10" fmla="*/ f3 1 12696"/>
                <a:gd name="f11" fmla="*/ f4 1 63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634"/>
                <a:gd name="f21" fmla="*/ 0 f17 1"/>
                <a:gd name="f22" fmla="*/ 0 f16 1"/>
                <a:gd name="f23" fmla="*/ 635 f16 1"/>
                <a:gd name="f24" fmla="+- f18 0 f1"/>
                <a:gd name="f25" fmla="*/ f21 1 12696"/>
                <a:gd name="f26" fmla="*/ f22 1 634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634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3" name="Freeform: Shape 437">
              <a:extLst>
                <a:ext uri="{FF2B5EF4-FFF2-40B4-BE49-F238E27FC236}">
                  <a16:creationId xmlns:a16="http://schemas.microsoft.com/office/drawing/2014/main" id="{D333CA44-1C14-91DC-39E1-0BF84D912720}"/>
                </a:ext>
              </a:extLst>
            </p:cNvPr>
            <p:cNvSpPr/>
            <p:nvPr/>
          </p:nvSpPr>
          <p:spPr>
            <a:xfrm>
              <a:off x="5714652" y="3473942"/>
              <a:ext cx="5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888"/>
                <a:gd name="f8" fmla="val 57"/>
                <a:gd name="f9" fmla="val -19"/>
                <a:gd name="f10" fmla="val 292"/>
                <a:gd name="f11" fmla="val 597"/>
                <a:gd name="f12" fmla="val 889"/>
                <a:gd name="f13" fmla="+- 0 0 -90"/>
                <a:gd name="f14" fmla="*/ f3 1 56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6"/>
                <a:gd name="f24" fmla="*/ f20 1 888"/>
                <a:gd name="f25" fmla="*/ 57 f21 1"/>
                <a:gd name="f26" fmla="*/ 0 f20 1"/>
                <a:gd name="f27" fmla="*/ 889 f20 1"/>
                <a:gd name="f28" fmla="+- f22 0 f1"/>
                <a:gd name="f29" fmla="*/ f25 1 56"/>
                <a:gd name="f30" fmla="*/ f26 1 888"/>
                <a:gd name="f31" fmla="*/ f27 1 888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</a:cxnLst>
              <a:rect l="f39" t="f42" r="f40" b="f41"/>
              <a:pathLst>
                <a:path w="56" h="888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lnTo>
                    <a:pt x="f8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4" name="Freeform: Shape 438">
              <a:extLst>
                <a:ext uri="{FF2B5EF4-FFF2-40B4-BE49-F238E27FC236}">
                  <a16:creationId xmlns:a16="http://schemas.microsoft.com/office/drawing/2014/main" id="{877296EE-4F18-B696-D1B0-63B6C4A59EF7}"/>
                </a:ext>
              </a:extLst>
            </p:cNvPr>
            <p:cNvSpPr/>
            <p:nvPr/>
          </p:nvSpPr>
          <p:spPr>
            <a:xfrm>
              <a:off x="5714926" y="3476612"/>
              <a:ext cx="9939" cy="1073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41"/>
                <a:gd name="f7" fmla="val 107336"/>
                <a:gd name="f8" fmla="val 9942"/>
                <a:gd name="f9" fmla="val 103097"/>
                <a:gd name="f10" fmla="val 5459"/>
                <a:gd name="f11" fmla="val 3594"/>
                <a:gd name="f12" fmla="val 4444"/>
                <a:gd name="f13" fmla="val 1816"/>
                <a:gd name="f14" fmla="val 3809"/>
                <a:gd name="f15" fmla="val 1397"/>
                <a:gd name="f16" fmla="val 3619"/>
                <a:gd name="f17" fmla="val 1041"/>
                <a:gd name="f18" fmla="val 3301"/>
                <a:gd name="f19" fmla="val 800"/>
                <a:gd name="f20" fmla="val 2920"/>
                <a:gd name="f21" fmla="val 445"/>
                <a:gd name="f22" fmla="val 2463"/>
                <a:gd name="f23" fmla="val 191"/>
                <a:gd name="f24" fmla="val 1955"/>
                <a:gd name="f25" fmla="val 38"/>
                <a:gd name="f26" fmla="val 1396"/>
                <a:gd name="f27" fmla="val 103478"/>
                <a:gd name="f28" fmla="val 104113"/>
                <a:gd name="f29" fmla="val -13"/>
                <a:gd name="f30" fmla="val 104405"/>
                <a:gd name="f31" fmla="val 104709"/>
                <a:gd name="f32" fmla="val 105002"/>
                <a:gd name="f33" fmla="val 105890"/>
                <a:gd name="f34" fmla="val 106652"/>
                <a:gd name="f35" fmla="val 107287"/>
                <a:gd name="f36" fmla="val 1689"/>
                <a:gd name="f37" fmla="val 2705"/>
                <a:gd name="f38" fmla="val 4228"/>
                <a:gd name="f39" fmla="val 6958"/>
                <a:gd name="f40" fmla="val 107668"/>
                <a:gd name="f41" fmla="val 9485"/>
                <a:gd name="f42" fmla="val 105814"/>
                <a:gd name="f43" fmla="+- 0 0 -90"/>
                <a:gd name="f44" fmla="*/ f3 1 9941"/>
                <a:gd name="f45" fmla="*/ f4 1 107336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9941"/>
                <a:gd name="f54" fmla="*/ f50 1 107336"/>
                <a:gd name="f55" fmla="*/ 9942 f51 1"/>
                <a:gd name="f56" fmla="*/ 103097 f50 1"/>
                <a:gd name="f57" fmla="*/ 5459 f50 1"/>
                <a:gd name="f58" fmla="*/ 3594 f51 1"/>
                <a:gd name="f59" fmla="*/ 4444 f50 1"/>
                <a:gd name="f60" fmla="*/ 1816 f51 1"/>
                <a:gd name="f61" fmla="*/ 3809 f50 1"/>
                <a:gd name="f62" fmla="*/ 800 f51 1"/>
                <a:gd name="f63" fmla="*/ 2920 f50 1"/>
                <a:gd name="f64" fmla="*/ 38 f51 1"/>
                <a:gd name="f65" fmla="*/ 1396 f50 1"/>
                <a:gd name="f66" fmla="*/ 0 f50 1"/>
                <a:gd name="f67" fmla="*/ 103478 f50 1"/>
                <a:gd name="f68" fmla="*/ 104113 f50 1"/>
                <a:gd name="f69" fmla="*/ 105002 f50 1"/>
                <a:gd name="f70" fmla="*/ 105890 f50 1"/>
                <a:gd name="f71" fmla="*/ 106652 f50 1"/>
                <a:gd name="f72" fmla="*/ 107287 f50 1"/>
                <a:gd name="f73" fmla="*/ 1689 f51 1"/>
                <a:gd name="f74" fmla="*/ 2705 f51 1"/>
                <a:gd name="f75" fmla="*/ 4228 f51 1"/>
                <a:gd name="f76" fmla="+- f52 0 f1"/>
                <a:gd name="f77" fmla="*/ f55 1 9941"/>
                <a:gd name="f78" fmla="*/ f56 1 107336"/>
                <a:gd name="f79" fmla="*/ f57 1 107336"/>
                <a:gd name="f80" fmla="*/ f58 1 9941"/>
                <a:gd name="f81" fmla="*/ f59 1 107336"/>
                <a:gd name="f82" fmla="*/ f60 1 9941"/>
                <a:gd name="f83" fmla="*/ f61 1 107336"/>
                <a:gd name="f84" fmla="*/ f62 1 9941"/>
                <a:gd name="f85" fmla="*/ f63 1 107336"/>
                <a:gd name="f86" fmla="*/ f64 1 9941"/>
                <a:gd name="f87" fmla="*/ f65 1 107336"/>
                <a:gd name="f88" fmla="*/ f66 1 107336"/>
                <a:gd name="f89" fmla="*/ f67 1 107336"/>
                <a:gd name="f90" fmla="*/ f68 1 107336"/>
                <a:gd name="f91" fmla="*/ f69 1 107336"/>
                <a:gd name="f92" fmla="*/ f70 1 107336"/>
                <a:gd name="f93" fmla="*/ f71 1 107336"/>
                <a:gd name="f94" fmla="*/ f72 1 107336"/>
                <a:gd name="f95" fmla="*/ f73 1 9941"/>
                <a:gd name="f96" fmla="*/ f74 1 9941"/>
                <a:gd name="f97" fmla="*/ f75 1 9941"/>
                <a:gd name="f98" fmla="*/ f46 1 f53"/>
                <a:gd name="f99" fmla="*/ f47 1 f53"/>
                <a:gd name="f100" fmla="*/ f46 1 f54"/>
                <a:gd name="f101" fmla="*/ f48 1 f54"/>
                <a:gd name="f102" fmla="*/ f77 1 f53"/>
                <a:gd name="f103" fmla="*/ f78 1 f54"/>
                <a:gd name="f104" fmla="*/ f79 1 f54"/>
                <a:gd name="f105" fmla="*/ f80 1 f53"/>
                <a:gd name="f106" fmla="*/ f81 1 f54"/>
                <a:gd name="f107" fmla="*/ f82 1 f53"/>
                <a:gd name="f108" fmla="*/ f83 1 f54"/>
                <a:gd name="f109" fmla="*/ f84 1 f53"/>
                <a:gd name="f110" fmla="*/ f85 1 f54"/>
                <a:gd name="f111" fmla="*/ f86 1 f53"/>
                <a:gd name="f112" fmla="*/ f87 1 f54"/>
                <a:gd name="f113" fmla="*/ f88 1 f54"/>
                <a:gd name="f114" fmla="*/ f89 1 f54"/>
                <a:gd name="f115" fmla="*/ f90 1 f54"/>
                <a:gd name="f116" fmla="*/ f91 1 f54"/>
                <a:gd name="f117" fmla="*/ f92 1 f54"/>
                <a:gd name="f118" fmla="*/ f93 1 f54"/>
                <a:gd name="f119" fmla="*/ f94 1 f54"/>
                <a:gd name="f120" fmla="*/ f95 1 f53"/>
                <a:gd name="f121" fmla="*/ f96 1 f53"/>
                <a:gd name="f122" fmla="*/ f97 1 f53"/>
                <a:gd name="f123" fmla="*/ f98 f44 1"/>
                <a:gd name="f124" fmla="*/ f99 f44 1"/>
                <a:gd name="f125" fmla="*/ f101 f45 1"/>
                <a:gd name="f126" fmla="*/ f100 f45 1"/>
                <a:gd name="f127" fmla="*/ f102 f44 1"/>
                <a:gd name="f128" fmla="*/ f103 f45 1"/>
                <a:gd name="f129" fmla="*/ f104 f45 1"/>
                <a:gd name="f130" fmla="*/ f105 f44 1"/>
                <a:gd name="f131" fmla="*/ f106 f45 1"/>
                <a:gd name="f132" fmla="*/ f107 f44 1"/>
                <a:gd name="f133" fmla="*/ f108 f45 1"/>
                <a:gd name="f134" fmla="*/ f109 f44 1"/>
                <a:gd name="f135" fmla="*/ f110 f45 1"/>
                <a:gd name="f136" fmla="*/ f111 f44 1"/>
                <a:gd name="f137" fmla="*/ f112 f45 1"/>
                <a:gd name="f138" fmla="*/ f113 f45 1"/>
                <a:gd name="f139" fmla="*/ f114 f45 1"/>
                <a:gd name="f140" fmla="*/ f115 f45 1"/>
                <a:gd name="f141" fmla="*/ f116 f45 1"/>
                <a:gd name="f142" fmla="*/ f117 f45 1"/>
                <a:gd name="f143" fmla="*/ f118 f45 1"/>
                <a:gd name="f144" fmla="*/ f119 f45 1"/>
                <a:gd name="f145" fmla="*/ f120 f44 1"/>
                <a:gd name="f146" fmla="*/ f121 f44 1"/>
                <a:gd name="f147" fmla="*/ f12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7" y="f128"/>
                </a:cxn>
                <a:cxn ang="f76">
                  <a:pos x="f127" y="f129"/>
                </a:cxn>
                <a:cxn ang="f76">
                  <a:pos x="f130" y="f131"/>
                </a:cxn>
                <a:cxn ang="f76">
                  <a:pos x="f132" y="f133"/>
                </a:cxn>
                <a:cxn ang="f76">
                  <a:pos x="f132" y="f133"/>
                </a:cxn>
                <a:cxn ang="f76">
                  <a:pos x="f134" y="f135"/>
                </a:cxn>
                <a:cxn ang="f76">
                  <a:pos x="f134" y="f135"/>
                </a:cxn>
                <a:cxn ang="f76">
                  <a:pos x="f134" y="f135"/>
                </a:cxn>
                <a:cxn ang="f76">
                  <a:pos x="f136" y="f137"/>
                </a:cxn>
                <a:cxn ang="f76">
                  <a:pos x="f136" y="f138"/>
                </a:cxn>
                <a:cxn ang="f76">
                  <a:pos x="f136" y="f138"/>
                </a:cxn>
                <a:cxn ang="f76">
                  <a:pos x="f136" y="f139"/>
                </a:cxn>
                <a:cxn ang="f76">
                  <a:pos x="f136" y="f140"/>
                </a:cxn>
                <a:cxn ang="f76">
                  <a:pos x="f136" y="f141"/>
                </a:cxn>
                <a:cxn ang="f76">
                  <a:pos x="f136" y="f142"/>
                </a:cxn>
                <a:cxn ang="f76">
                  <a:pos x="f136" y="f143"/>
                </a:cxn>
                <a:cxn ang="f76">
                  <a:pos x="f134" y="f144"/>
                </a:cxn>
                <a:cxn ang="f76">
                  <a:pos x="f145" y="f144"/>
                </a:cxn>
                <a:cxn ang="f76">
                  <a:pos x="f146" y="f144"/>
                </a:cxn>
                <a:cxn ang="f76">
                  <a:pos x="f147" y="f144"/>
                </a:cxn>
                <a:cxn ang="f76">
                  <a:pos x="f127" y="f128"/>
                </a:cxn>
              </a:cxnLst>
              <a:rect l="f123" t="f126" r="f124" b="f125"/>
              <a:pathLst>
                <a:path w="9941" h="107336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19" y="f20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5" y="f5"/>
                  </a:lnTo>
                  <a:cubicBezTo>
                    <a:pt x="f25" y="f5"/>
                    <a:pt x="f25" y="f5"/>
                    <a:pt x="f25" y="f5"/>
                  </a:cubicBezTo>
                  <a:lnTo>
                    <a:pt x="f25" y="f27"/>
                  </a:lnTo>
                  <a:cubicBezTo>
                    <a:pt x="f25" y="f27"/>
                    <a:pt x="f25" y="f27"/>
                    <a:pt x="f25" y="f28"/>
                  </a:cubicBezTo>
                  <a:cubicBezTo>
                    <a:pt x="f29" y="f30"/>
                    <a:pt x="f29" y="f31"/>
                    <a:pt x="f25" y="f32"/>
                  </a:cubicBezTo>
                  <a:lnTo>
                    <a:pt x="f25" y="f33"/>
                  </a:lnTo>
                  <a:lnTo>
                    <a:pt x="f25" y="f34"/>
                  </a:lnTo>
                  <a:lnTo>
                    <a:pt x="f19" y="f35"/>
                  </a:lnTo>
                  <a:lnTo>
                    <a:pt x="f36" y="f35"/>
                  </a:lnTo>
                  <a:lnTo>
                    <a:pt x="f37" y="f35"/>
                  </a:lnTo>
                  <a:lnTo>
                    <a:pt x="f38" y="f35"/>
                  </a:lnTo>
                  <a:cubicBezTo>
                    <a:pt x="f39" y="f40"/>
                    <a:pt x="f41" y="f4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5" name="Freeform: Shape 439">
              <a:extLst>
                <a:ext uri="{FF2B5EF4-FFF2-40B4-BE49-F238E27FC236}">
                  <a16:creationId xmlns:a16="http://schemas.microsoft.com/office/drawing/2014/main" id="{D2FEC779-B576-D52A-2880-B398EB838629}"/>
                </a:ext>
              </a:extLst>
            </p:cNvPr>
            <p:cNvSpPr/>
            <p:nvPr/>
          </p:nvSpPr>
          <p:spPr>
            <a:xfrm>
              <a:off x="5714113" y="3475341"/>
              <a:ext cx="91" cy="16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"/>
                <a:gd name="f7" fmla="val 1650"/>
                <a:gd name="f8" fmla="val 1651"/>
                <a:gd name="f9" fmla="val -32"/>
                <a:gd name="f10" fmla="val 1105"/>
                <a:gd name="f11" fmla="val 546"/>
                <a:gd name="f12" fmla="+- 0 0 -90"/>
                <a:gd name="f13" fmla="*/ f3 1 95"/>
                <a:gd name="f14" fmla="*/ f4 1 1650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95"/>
                <a:gd name="f23" fmla="*/ f19 1 1650"/>
                <a:gd name="f24" fmla="*/ 95 f20 1"/>
                <a:gd name="f25" fmla="*/ 0 f19 1"/>
                <a:gd name="f26" fmla="*/ 1651 f19 1"/>
                <a:gd name="f27" fmla="+- f21 0 f1"/>
                <a:gd name="f28" fmla="*/ f24 1 95"/>
                <a:gd name="f29" fmla="*/ f25 1 1650"/>
                <a:gd name="f30" fmla="*/ f26 1 1650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95" h="1650">
                  <a:moveTo>
                    <a:pt x="f6" y="f5"/>
                  </a:moveTo>
                  <a:lnTo>
                    <a:pt x="f6" y="f8"/>
                  </a:lnTo>
                  <a:cubicBezTo>
                    <a:pt x="f9" y="f10"/>
                    <a:pt x="f9" y="f11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6" name="Freeform: Shape 440">
              <a:extLst>
                <a:ext uri="{FF2B5EF4-FFF2-40B4-BE49-F238E27FC236}">
                  <a16:creationId xmlns:a16="http://schemas.microsoft.com/office/drawing/2014/main" id="{A8D87564-8BB8-C0A3-2819-4F9FB10C1959}"/>
                </a:ext>
              </a:extLst>
            </p:cNvPr>
            <p:cNvSpPr/>
            <p:nvPr/>
          </p:nvSpPr>
          <p:spPr>
            <a:xfrm>
              <a:off x="5716618" y="348028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7" name="Freeform: Shape 441">
              <a:extLst>
                <a:ext uri="{FF2B5EF4-FFF2-40B4-BE49-F238E27FC236}">
                  <a16:creationId xmlns:a16="http://schemas.microsoft.com/office/drawing/2014/main" id="{175C590F-884B-AFEA-4E27-400F9A564858}"/>
                </a:ext>
              </a:extLst>
            </p:cNvPr>
            <p:cNvSpPr/>
            <p:nvPr/>
          </p:nvSpPr>
          <p:spPr>
            <a:xfrm>
              <a:off x="5714963" y="3365385"/>
              <a:ext cx="82277" cy="1081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275"/>
                <a:gd name="f7" fmla="val 108175"/>
                <a:gd name="f8" fmla="val 5460"/>
                <a:gd name="f9" fmla="val 106018"/>
                <a:gd name="f10" fmla="val 13332"/>
                <a:gd name="f11" fmla="val 107287"/>
                <a:gd name="f12" fmla="val 82276"/>
                <a:gd name="f13" fmla="val 8253"/>
                <a:gd name="f14" fmla="val 78593"/>
                <a:gd name="f15" fmla="val 7491"/>
                <a:gd name="f16" fmla="val 75889"/>
                <a:gd name="f17" fmla="val 7123"/>
                <a:gd name="f18" fmla="val 73985"/>
                <a:gd name="f19" fmla="val 4622"/>
                <a:gd name="f20" fmla="val 74366"/>
                <a:gd name="f21" fmla="val 1917"/>
                <a:gd name="f22" fmla="val 74378"/>
                <a:gd name="f23" fmla="val 1828"/>
                <a:gd name="f24" fmla="val 74391"/>
                <a:gd name="f25" fmla="val 1739"/>
                <a:gd name="f26" fmla="val 74404"/>
                <a:gd name="f27" fmla="val 1651"/>
                <a:gd name="f28" fmla="val 74531"/>
                <a:gd name="f29" fmla="val 1054"/>
                <a:gd name="f30" fmla="val 74784"/>
                <a:gd name="f31" fmla="val 482"/>
                <a:gd name="f32" fmla="val 75165"/>
                <a:gd name="f33" fmla="val 108176"/>
                <a:gd name="f34" fmla="val 1219"/>
                <a:gd name="f35" fmla="val 106424"/>
                <a:gd name="f36" fmla="val 3378"/>
                <a:gd name="f37" fmla="val 105586"/>
                <a:gd name="f38" fmla="+- 0 0 -90"/>
                <a:gd name="f39" fmla="*/ f3 1 82275"/>
                <a:gd name="f40" fmla="*/ f4 1 108175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82275"/>
                <a:gd name="f49" fmla="*/ f45 1 108175"/>
                <a:gd name="f50" fmla="*/ 5460 f46 1"/>
                <a:gd name="f51" fmla="*/ 106018 f45 1"/>
                <a:gd name="f52" fmla="*/ 13332 f46 1"/>
                <a:gd name="f53" fmla="*/ 107287 f45 1"/>
                <a:gd name="f54" fmla="*/ 82276 f46 1"/>
                <a:gd name="f55" fmla="*/ 8253 f45 1"/>
                <a:gd name="f56" fmla="*/ 78593 f46 1"/>
                <a:gd name="f57" fmla="*/ 7491 f45 1"/>
                <a:gd name="f58" fmla="*/ 74366 f46 1"/>
                <a:gd name="f59" fmla="*/ 1917 f45 1"/>
                <a:gd name="f60" fmla="*/ 74404 f46 1"/>
                <a:gd name="f61" fmla="*/ 1651 f45 1"/>
                <a:gd name="f62" fmla="*/ 75165 f46 1"/>
                <a:gd name="f63" fmla="*/ 0 f45 1"/>
                <a:gd name="f64" fmla="*/ 0 f46 1"/>
                <a:gd name="f65" fmla="*/ 108176 f45 1"/>
                <a:gd name="f66" fmla="+- f47 0 f1"/>
                <a:gd name="f67" fmla="*/ f50 1 82275"/>
                <a:gd name="f68" fmla="*/ f51 1 108175"/>
                <a:gd name="f69" fmla="*/ f52 1 82275"/>
                <a:gd name="f70" fmla="*/ f53 1 108175"/>
                <a:gd name="f71" fmla="*/ f54 1 82275"/>
                <a:gd name="f72" fmla="*/ f55 1 108175"/>
                <a:gd name="f73" fmla="*/ f56 1 82275"/>
                <a:gd name="f74" fmla="*/ f57 1 108175"/>
                <a:gd name="f75" fmla="*/ f58 1 82275"/>
                <a:gd name="f76" fmla="*/ f59 1 108175"/>
                <a:gd name="f77" fmla="*/ f60 1 82275"/>
                <a:gd name="f78" fmla="*/ f61 1 108175"/>
                <a:gd name="f79" fmla="*/ f62 1 82275"/>
                <a:gd name="f80" fmla="*/ f63 1 108175"/>
                <a:gd name="f81" fmla="*/ f64 1 82275"/>
                <a:gd name="f82" fmla="*/ f65 1 108175"/>
                <a:gd name="f83" fmla="*/ f41 1 f48"/>
                <a:gd name="f84" fmla="*/ f42 1 f48"/>
                <a:gd name="f85" fmla="*/ f41 1 f49"/>
                <a:gd name="f86" fmla="*/ f43 1 f49"/>
                <a:gd name="f87" fmla="*/ f67 1 f48"/>
                <a:gd name="f88" fmla="*/ f68 1 f49"/>
                <a:gd name="f89" fmla="*/ f69 1 f48"/>
                <a:gd name="f90" fmla="*/ f70 1 f49"/>
                <a:gd name="f91" fmla="*/ f71 1 f48"/>
                <a:gd name="f92" fmla="*/ f72 1 f49"/>
                <a:gd name="f93" fmla="*/ f73 1 f48"/>
                <a:gd name="f94" fmla="*/ f74 1 f49"/>
                <a:gd name="f95" fmla="*/ f75 1 f48"/>
                <a:gd name="f96" fmla="*/ f76 1 f49"/>
                <a:gd name="f97" fmla="*/ f77 1 f48"/>
                <a:gd name="f98" fmla="*/ f78 1 f49"/>
                <a:gd name="f99" fmla="*/ f79 1 f48"/>
                <a:gd name="f100" fmla="*/ f80 1 f49"/>
                <a:gd name="f101" fmla="*/ f81 1 f48"/>
                <a:gd name="f102" fmla="*/ f82 1 f49"/>
                <a:gd name="f103" fmla="*/ f83 f39 1"/>
                <a:gd name="f104" fmla="*/ f84 f39 1"/>
                <a:gd name="f105" fmla="*/ f86 f40 1"/>
                <a:gd name="f106" fmla="*/ f85 f40 1"/>
                <a:gd name="f107" fmla="*/ f87 f39 1"/>
                <a:gd name="f108" fmla="*/ f88 f40 1"/>
                <a:gd name="f109" fmla="*/ f89 f39 1"/>
                <a:gd name="f110" fmla="*/ f90 f40 1"/>
                <a:gd name="f111" fmla="*/ f91 f39 1"/>
                <a:gd name="f112" fmla="*/ f92 f40 1"/>
                <a:gd name="f113" fmla="*/ f93 f39 1"/>
                <a:gd name="f114" fmla="*/ f94 f40 1"/>
                <a:gd name="f115" fmla="*/ f95 f39 1"/>
                <a:gd name="f116" fmla="*/ f96 f40 1"/>
                <a:gd name="f117" fmla="*/ f97 f39 1"/>
                <a:gd name="f118" fmla="*/ f98 f40 1"/>
                <a:gd name="f119" fmla="*/ f99 f39 1"/>
                <a:gd name="f120" fmla="*/ f100 f40 1"/>
                <a:gd name="f121" fmla="*/ f101 f39 1"/>
                <a:gd name="f122" fmla="*/ f102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7" y="f108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21" y="f122"/>
                </a:cxn>
                <a:cxn ang="f66">
                  <a:pos x="f121" y="f122"/>
                </a:cxn>
                <a:cxn ang="f66">
                  <a:pos x="f107" y="f108"/>
                </a:cxn>
              </a:cxnLst>
              <a:rect l="f103" t="f106" r="f104" b="f105"/>
              <a:pathLst>
                <a:path w="82275" h="10817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5"/>
                  </a:cubicBezTo>
                  <a:lnTo>
                    <a:pt x="f32" y="f5"/>
                  </a:lnTo>
                  <a:lnTo>
                    <a:pt x="f5" y="f33"/>
                  </a:lnTo>
                  <a:lnTo>
                    <a:pt x="f5" y="f33"/>
                  </a:lnTo>
                  <a:lnTo>
                    <a:pt x="f5" y="f33"/>
                  </a:ln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8" name="Freeform: Shape 442">
              <a:extLst>
                <a:ext uri="{FF2B5EF4-FFF2-40B4-BE49-F238E27FC236}">
                  <a16:creationId xmlns:a16="http://schemas.microsoft.com/office/drawing/2014/main" id="{53058DE0-D111-858F-6F05-4FB0823C0EB4}"/>
                </a:ext>
              </a:extLst>
            </p:cNvPr>
            <p:cNvSpPr/>
            <p:nvPr/>
          </p:nvSpPr>
          <p:spPr>
            <a:xfrm>
              <a:off x="6587237" y="3515712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39" name="Freeform: Shape 443">
              <a:extLst>
                <a:ext uri="{FF2B5EF4-FFF2-40B4-BE49-F238E27FC236}">
                  <a16:creationId xmlns:a16="http://schemas.microsoft.com/office/drawing/2014/main" id="{8734E477-3D80-3660-6E5F-B499CF3122FB}"/>
                </a:ext>
              </a:extLst>
            </p:cNvPr>
            <p:cNvSpPr/>
            <p:nvPr/>
          </p:nvSpPr>
          <p:spPr>
            <a:xfrm>
              <a:off x="6589651" y="351901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0" name="Freeform: Shape 444">
              <a:extLst>
                <a:ext uri="{FF2B5EF4-FFF2-40B4-BE49-F238E27FC236}">
                  <a16:creationId xmlns:a16="http://schemas.microsoft.com/office/drawing/2014/main" id="{43EDEF94-CE38-F689-F916-FE1D82344D5A}"/>
                </a:ext>
              </a:extLst>
            </p:cNvPr>
            <p:cNvSpPr/>
            <p:nvPr/>
          </p:nvSpPr>
          <p:spPr>
            <a:xfrm>
              <a:off x="6588508" y="351698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1" name="Freeform: Shape 445">
              <a:extLst>
                <a:ext uri="{FF2B5EF4-FFF2-40B4-BE49-F238E27FC236}">
                  <a16:creationId xmlns:a16="http://schemas.microsoft.com/office/drawing/2014/main" id="{C98526CD-8357-F840-33CA-FC732D3749D9}"/>
                </a:ext>
              </a:extLst>
            </p:cNvPr>
            <p:cNvSpPr/>
            <p:nvPr/>
          </p:nvSpPr>
          <p:spPr>
            <a:xfrm>
              <a:off x="5789240" y="3364882"/>
              <a:ext cx="795326" cy="1580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5328"/>
                <a:gd name="f7" fmla="val 158074"/>
                <a:gd name="f8" fmla="val 4317"/>
                <a:gd name="f9" fmla="val 7999"/>
                <a:gd name="f10" fmla="val 8761"/>
                <a:gd name="f11" fmla="val 786315"/>
                <a:gd name="f12" fmla="val 789742"/>
                <a:gd name="f13" fmla="val 152234"/>
                <a:gd name="f14" fmla="val 790504"/>
                <a:gd name="f15" fmla="val 151472"/>
                <a:gd name="f16" fmla="val 791393"/>
                <a:gd name="f17" fmla="val 792155"/>
                <a:gd name="f18" fmla="val 793298"/>
                <a:gd name="f19" fmla="val 794314"/>
                <a:gd name="f20" fmla="val 795329"/>
                <a:gd name="f21" fmla="val 6222"/>
                <a:gd name="f22" fmla="val 4190"/>
                <a:gd name="f23" fmla="val 3504"/>
                <a:gd name="f24" fmla="val 102"/>
                <a:gd name="f25" fmla="val 2844"/>
                <a:gd name="f26" fmla="val 356"/>
                <a:gd name="f27" fmla="val 2286"/>
                <a:gd name="f28" fmla="val 762"/>
                <a:gd name="f29" fmla="val 1397"/>
                <a:gd name="f30" fmla="val 1524"/>
                <a:gd name="f31" fmla="val 2159"/>
                <a:gd name="f32" fmla="val 381"/>
                <a:gd name="f33" fmla="val 2641"/>
                <a:gd name="f34" fmla="val 127"/>
                <a:gd name="f35" fmla="val 3213"/>
                <a:gd name="f36" fmla="val 3809"/>
                <a:gd name="f37" fmla="val 330"/>
                <a:gd name="f38" fmla="val 6018"/>
                <a:gd name="f39" fmla="val 2095"/>
                <a:gd name="f40" fmla="val 7732"/>
                <a:gd name="f41" fmla="+- 0 0 -90"/>
                <a:gd name="f42" fmla="*/ f3 1 795328"/>
                <a:gd name="f43" fmla="*/ f4 1 158074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795328"/>
                <a:gd name="f52" fmla="*/ f48 1 158074"/>
                <a:gd name="f53" fmla="*/ 4317 f49 1"/>
                <a:gd name="f54" fmla="*/ 7999 f48 1"/>
                <a:gd name="f55" fmla="*/ 7999 f49 1"/>
                <a:gd name="f56" fmla="*/ 8761 f48 1"/>
                <a:gd name="f57" fmla="*/ 786315 f49 1"/>
                <a:gd name="f58" fmla="*/ 158074 f48 1"/>
                <a:gd name="f59" fmla="*/ 789742 f49 1"/>
                <a:gd name="f60" fmla="*/ 152234 f48 1"/>
                <a:gd name="f61" fmla="*/ 790504 f49 1"/>
                <a:gd name="f62" fmla="*/ 151472 f48 1"/>
                <a:gd name="f63" fmla="*/ 791393 f49 1"/>
                <a:gd name="f64" fmla="*/ 792155 f49 1"/>
                <a:gd name="f65" fmla="*/ 793298 f49 1"/>
                <a:gd name="f66" fmla="*/ 794314 f49 1"/>
                <a:gd name="f67" fmla="*/ 795329 f49 1"/>
                <a:gd name="f68" fmla="*/ 6222 f49 1"/>
                <a:gd name="f69" fmla="*/ 0 f48 1"/>
                <a:gd name="f70" fmla="*/ 4190 f49 1"/>
                <a:gd name="f71" fmla="*/ 2286 f49 1"/>
                <a:gd name="f72" fmla="*/ 762 f48 1"/>
                <a:gd name="f73" fmla="*/ 1397 f49 1"/>
                <a:gd name="f74" fmla="*/ 1524 f48 1"/>
                <a:gd name="f75" fmla="*/ 762 f49 1"/>
                <a:gd name="f76" fmla="*/ 2159 f48 1"/>
                <a:gd name="f77" fmla="*/ 0 f49 1"/>
                <a:gd name="f78" fmla="*/ 3809 f48 1"/>
                <a:gd name="f79" fmla="+- f50 0 f1"/>
                <a:gd name="f80" fmla="*/ f53 1 795328"/>
                <a:gd name="f81" fmla="*/ f54 1 158074"/>
                <a:gd name="f82" fmla="*/ f55 1 795328"/>
                <a:gd name="f83" fmla="*/ f56 1 158074"/>
                <a:gd name="f84" fmla="*/ f57 1 795328"/>
                <a:gd name="f85" fmla="*/ f58 1 158074"/>
                <a:gd name="f86" fmla="*/ f59 1 795328"/>
                <a:gd name="f87" fmla="*/ f60 1 158074"/>
                <a:gd name="f88" fmla="*/ f61 1 795328"/>
                <a:gd name="f89" fmla="*/ f62 1 158074"/>
                <a:gd name="f90" fmla="*/ f63 1 795328"/>
                <a:gd name="f91" fmla="*/ f64 1 795328"/>
                <a:gd name="f92" fmla="*/ f65 1 795328"/>
                <a:gd name="f93" fmla="*/ f66 1 795328"/>
                <a:gd name="f94" fmla="*/ f67 1 795328"/>
                <a:gd name="f95" fmla="*/ f68 1 795328"/>
                <a:gd name="f96" fmla="*/ f69 1 158074"/>
                <a:gd name="f97" fmla="*/ f70 1 795328"/>
                <a:gd name="f98" fmla="*/ f71 1 795328"/>
                <a:gd name="f99" fmla="*/ f72 1 158074"/>
                <a:gd name="f100" fmla="*/ f73 1 795328"/>
                <a:gd name="f101" fmla="*/ f74 1 158074"/>
                <a:gd name="f102" fmla="*/ f75 1 795328"/>
                <a:gd name="f103" fmla="*/ f76 1 158074"/>
                <a:gd name="f104" fmla="*/ f77 1 795328"/>
                <a:gd name="f105" fmla="*/ f78 1 158074"/>
                <a:gd name="f106" fmla="*/ f44 1 f51"/>
                <a:gd name="f107" fmla="*/ f45 1 f51"/>
                <a:gd name="f108" fmla="*/ f44 1 f52"/>
                <a:gd name="f109" fmla="*/ f46 1 f52"/>
                <a:gd name="f110" fmla="*/ f80 1 f51"/>
                <a:gd name="f111" fmla="*/ f81 1 f52"/>
                <a:gd name="f112" fmla="*/ f82 1 f51"/>
                <a:gd name="f113" fmla="*/ f83 1 f52"/>
                <a:gd name="f114" fmla="*/ f84 1 f51"/>
                <a:gd name="f115" fmla="*/ f85 1 f52"/>
                <a:gd name="f116" fmla="*/ f86 1 f51"/>
                <a:gd name="f117" fmla="*/ f87 1 f52"/>
                <a:gd name="f118" fmla="*/ f88 1 f51"/>
                <a:gd name="f119" fmla="*/ f89 1 f52"/>
                <a:gd name="f120" fmla="*/ f90 1 f51"/>
                <a:gd name="f121" fmla="*/ f91 1 f51"/>
                <a:gd name="f122" fmla="*/ f92 1 f51"/>
                <a:gd name="f123" fmla="*/ f93 1 f51"/>
                <a:gd name="f124" fmla="*/ f94 1 f51"/>
                <a:gd name="f125" fmla="*/ f95 1 f51"/>
                <a:gd name="f126" fmla="*/ f96 1 f52"/>
                <a:gd name="f127" fmla="*/ f97 1 f51"/>
                <a:gd name="f128" fmla="*/ f98 1 f51"/>
                <a:gd name="f129" fmla="*/ f99 1 f52"/>
                <a:gd name="f130" fmla="*/ f100 1 f51"/>
                <a:gd name="f131" fmla="*/ f101 1 f52"/>
                <a:gd name="f132" fmla="*/ f102 1 f51"/>
                <a:gd name="f133" fmla="*/ f103 1 f52"/>
                <a:gd name="f134" fmla="*/ f104 1 f51"/>
                <a:gd name="f135" fmla="*/ f105 1 f52"/>
                <a:gd name="f136" fmla="*/ f106 f42 1"/>
                <a:gd name="f137" fmla="*/ f107 f42 1"/>
                <a:gd name="f138" fmla="*/ f109 f43 1"/>
                <a:gd name="f139" fmla="*/ f108 f43 1"/>
                <a:gd name="f140" fmla="*/ f110 f42 1"/>
                <a:gd name="f141" fmla="*/ f111 f43 1"/>
                <a:gd name="f142" fmla="*/ f112 f42 1"/>
                <a:gd name="f143" fmla="*/ f113 f43 1"/>
                <a:gd name="f144" fmla="*/ f114 f42 1"/>
                <a:gd name="f145" fmla="*/ f115 f43 1"/>
                <a:gd name="f146" fmla="*/ f116 f42 1"/>
                <a:gd name="f147" fmla="*/ f117 f43 1"/>
                <a:gd name="f148" fmla="*/ f118 f42 1"/>
                <a:gd name="f149" fmla="*/ f119 f43 1"/>
                <a:gd name="f150" fmla="*/ f120 f42 1"/>
                <a:gd name="f151" fmla="*/ f121 f42 1"/>
                <a:gd name="f152" fmla="*/ f122 f42 1"/>
                <a:gd name="f153" fmla="*/ f123 f42 1"/>
                <a:gd name="f154" fmla="*/ f124 f42 1"/>
                <a:gd name="f155" fmla="*/ f125 f42 1"/>
                <a:gd name="f156" fmla="*/ f126 f43 1"/>
                <a:gd name="f157" fmla="*/ f127 f42 1"/>
                <a:gd name="f158" fmla="*/ f128 f42 1"/>
                <a:gd name="f159" fmla="*/ f129 f43 1"/>
                <a:gd name="f160" fmla="*/ f130 f42 1"/>
                <a:gd name="f161" fmla="*/ f131 f43 1"/>
                <a:gd name="f162" fmla="*/ f132 f42 1"/>
                <a:gd name="f163" fmla="*/ f133 f43 1"/>
                <a:gd name="f164" fmla="*/ f134 f42 1"/>
                <a:gd name="f165" fmla="*/ f135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40" y="f141"/>
                </a:cxn>
                <a:cxn ang="f79">
                  <a:pos x="f142" y="f143"/>
                </a:cxn>
                <a:cxn ang="f79">
                  <a:pos x="f144" y="f145"/>
                </a:cxn>
                <a:cxn ang="f79">
                  <a:pos x="f146" y="f147"/>
                </a:cxn>
                <a:cxn ang="f79">
                  <a:pos x="f146" y="f147"/>
                </a:cxn>
                <a:cxn ang="f79">
                  <a:pos x="f148" y="f149"/>
                </a:cxn>
                <a:cxn ang="f79">
                  <a:pos x="f150" y="f149"/>
                </a:cxn>
                <a:cxn ang="f79">
                  <a:pos x="f151" y="f149"/>
                </a:cxn>
                <a:cxn ang="f79">
                  <a:pos x="f152" y="f149"/>
                </a:cxn>
                <a:cxn ang="f79">
                  <a:pos x="f153" y="f149"/>
                </a:cxn>
                <a:cxn ang="f79">
                  <a:pos x="f154" y="f149"/>
                </a:cxn>
                <a:cxn ang="f79">
                  <a:pos x="f154" y="f149"/>
                </a:cxn>
                <a:cxn ang="f79">
                  <a:pos x="f155" y="f156"/>
                </a:cxn>
                <a:cxn ang="f79">
                  <a:pos x="f157" y="f156"/>
                </a:cxn>
                <a:cxn ang="f79">
                  <a:pos x="f158" y="f159"/>
                </a:cxn>
                <a:cxn ang="f79">
                  <a:pos x="f158" y="f159"/>
                </a:cxn>
                <a:cxn ang="f79">
                  <a:pos x="f160" y="f161"/>
                </a:cxn>
                <a:cxn ang="f79">
                  <a:pos x="f162" y="f163"/>
                </a:cxn>
                <a:cxn ang="f79">
                  <a:pos x="f164" y="f165"/>
                </a:cxn>
                <a:cxn ang="f79">
                  <a:pos x="f140" y="f141"/>
                </a:cxn>
              </a:cxnLst>
              <a:rect l="f136" t="f139" r="f137" b="f138"/>
              <a:pathLst>
                <a:path w="795328" h="158074">
                  <a:moveTo>
                    <a:pt x="f8" y="f9"/>
                  </a:moveTo>
                  <a:lnTo>
                    <a:pt x="f9" y="f10"/>
                  </a:lnTo>
                  <a:lnTo>
                    <a:pt x="f11" y="f7"/>
                  </a:lnTo>
                  <a:lnTo>
                    <a:pt x="f12" y="f13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lnTo>
                    <a:pt x="f18" y="f15"/>
                  </a:lnTo>
                  <a:lnTo>
                    <a:pt x="f19" y="f15"/>
                  </a:lnTo>
                  <a:lnTo>
                    <a:pt x="f20" y="f15"/>
                  </a:lnTo>
                  <a:lnTo>
                    <a:pt x="f20" y="f15"/>
                  </a:lnTo>
                  <a:lnTo>
                    <a:pt x="f21" y="f5"/>
                  </a:lnTo>
                  <a:lnTo>
                    <a:pt x="f22" y="f5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28" y="f31"/>
                  </a:lnTo>
                  <a:cubicBezTo>
                    <a:pt x="f32" y="f33"/>
                    <a:pt x="f34" y="f35"/>
                    <a:pt x="f5" y="f36"/>
                  </a:cubicBez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2" name="Freeform: Shape 446">
              <a:extLst>
                <a:ext uri="{FF2B5EF4-FFF2-40B4-BE49-F238E27FC236}">
                  <a16:creationId xmlns:a16="http://schemas.microsoft.com/office/drawing/2014/main" id="{EA00D613-118E-8FCB-8534-C2F5196B8633}"/>
                </a:ext>
              </a:extLst>
            </p:cNvPr>
            <p:cNvSpPr/>
            <p:nvPr/>
          </p:nvSpPr>
          <p:spPr>
            <a:xfrm>
              <a:off x="6585335" y="3515081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3" name="Freeform: Shape 447">
              <a:extLst>
                <a:ext uri="{FF2B5EF4-FFF2-40B4-BE49-F238E27FC236}">
                  <a16:creationId xmlns:a16="http://schemas.microsoft.com/office/drawing/2014/main" id="{18058D92-6633-B9F1-8F8F-D4413B1D41DD}"/>
                </a:ext>
              </a:extLst>
            </p:cNvPr>
            <p:cNvSpPr/>
            <p:nvPr/>
          </p:nvSpPr>
          <p:spPr>
            <a:xfrm>
              <a:off x="6587749" y="3516224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4" name="Freeform: Shape 448">
              <a:extLst>
                <a:ext uri="{FF2B5EF4-FFF2-40B4-BE49-F238E27FC236}">
                  <a16:creationId xmlns:a16="http://schemas.microsoft.com/office/drawing/2014/main" id="{1FA7953E-BEEA-7E09-9DA1-8578F44EE94C}"/>
                </a:ext>
              </a:extLst>
            </p:cNvPr>
            <p:cNvSpPr/>
            <p:nvPr/>
          </p:nvSpPr>
          <p:spPr>
            <a:xfrm>
              <a:off x="6579492" y="3518885"/>
              <a:ext cx="10433" cy="1090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33"/>
                <a:gd name="f7" fmla="val 109070"/>
                <a:gd name="f8" fmla="val 10157"/>
                <a:gd name="f9" fmla="val 10525"/>
                <a:gd name="f10" fmla="val 940"/>
                <a:gd name="f11" fmla="val 1981"/>
                <a:gd name="f12" fmla="val 2920"/>
                <a:gd name="f13" fmla="val 19680"/>
                <a:gd name="f14" fmla="val 104113"/>
                <a:gd name="f15" fmla="val 139"/>
                <a:gd name="f16" fmla="val 106982"/>
                <a:gd name="f17" fmla="val 2577"/>
                <a:gd name="f18" fmla="val 109205"/>
                <a:gd name="f19" fmla="val 5447"/>
                <a:gd name="f20" fmla="val 109065"/>
                <a:gd name="f21" fmla="val 5460"/>
                <a:gd name="f22" fmla="val 7453"/>
                <a:gd name="f23" fmla="val 9294"/>
                <a:gd name="f24" fmla="val 107998"/>
                <a:gd name="f25" fmla="val 10284"/>
                <a:gd name="f26" fmla="val 106271"/>
                <a:gd name="f27" fmla="val 105383"/>
                <a:gd name="f28" fmla="val 10335"/>
                <a:gd name="f29" fmla="val 105053"/>
                <a:gd name="f30" fmla="val 104697"/>
                <a:gd name="f31" fmla="val 104367"/>
                <a:gd name="f32" fmla="val 635"/>
                <a:gd name="f33" fmla="+- 0 0 -90"/>
                <a:gd name="f34" fmla="*/ f3 1 10433"/>
                <a:gd name="f35" fmla="*/ f4 1 109070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0433"/>
                <a:gd name="f44" fmla="*/ f40 1 109070"/>
                <a:gd name="f45" fmla="*/ 10157 f41 1"/>
                <a:gd name="f46" fmla="*/ 0 f40 1"/>
                <a:gd name="f47" fmla="*/ 2920 f40 1"/>
                <a:gd name="f48" fmla="*/ 0 f41 1"/>
                <a:gd name="f49" fmla="*/ 19680 f40 1"/>
                <a:gd name="f50" fmla="*/ 104113 f40 1"/>
                <a:gd name="f51" fmla="*/ 5447 f41 1"/>
                <a:gd name="f52" fmla="*/ 109065 f40 1"/>
                <a:gd name="f53" fmla="*/ 5460 f41 1"/>
                <a:gd name="f54" fmla="*/ 10284 f41 1"/>
                <a:gd name="f55" fmla="*/ 106271 f40 1"/>
                <a:gd name="f56" fmla="*/ 105383 f40 1"/>
                <a:gd name="f57" fmla="*/ 104367 f40 1"/>
                <a:gd name="f58" fmla="*/ 635 f40 1"/>
                <a:gd name="f59" fmla="+- f42 0 f1"/>
                <a:gd name="f60" fmla="*/ f45 1 10433"/>
                <a:gd name="f61" fmla="*/ f46 1 109070"/>
                <a:gd name="f62" fmla="*/ f47 1 109070"/>
                <a:gd name="f63" fmla="*/ f48 1 10433"/>
                <a:gd name="f64" fmla="*/ f49 1 109070"/>
                <a:gd name="f65" fmla="*/ f50 1 109070"/>
                <a:gd name="f66" fmla="*/ f51 1 10433"/>
                <a:gd name="f67" fmla="*/ f52 1 109070"/>
                <a:gd name="f68" fmla="*/ f53 1 10433"/>
                <a:gd name="f69" fmla="*/ f54 1 10433"/>
                <a:gd name="f70" fmla="*/ f55 1 109070"/>
                <a:gd name="f71" fmla="*/ f56 1 109070"/>
                <a:gd name="f72" fmla="*/ f57 1 109070"/>
                <a:gd name="f73" fmla="*/ f58 1 109070"/>
                <a:gd name="f74" fmla="*/ f36 1 f43"/>
                <a:gd name="f75" fmla="*/ f37 1 f43"/>
                <a:gd name="f76" fmla="*/ f36 1 f44"/>
                <a:gd name="f77" fmla="*/ f38 1 f44"/>
                <a:gd name="f78" fmla="*/ f60 1 f43"/>
                <a:gd name="f79" fmla="*/ f61 1 f44"/>
                <a:gd name="f80" fmla="*/ f62 1 f44"/>
                <a:gd name="f81" fmla="*/ f63 1 f43"/>
                <a:gd name="f82" fmla="*/ f64 1 f44"/>
                <a:gd name="f83" fmla="*/ f65 1 f44"/>
                <a:gd name="f84" fmla="*/ f66 1 f43"/>
                <a:gd name="f85" fmla="*/ f67 1 f44"/>
                <a:gd name="f86" fmla="*/ f68 1 f43"/>
                <a:gd name="f87" fmla="*/ f69 1 f43"/>
                <a:gd name="f88" fmla="*/ f70 1 f44"/>
                <a:gd name="f89" fmla="*/ f71 1 f44"/>
                <a:gd name="f90" fmla="*/ f72 1 f44"/>
                <a:gd name="f91" fmla="*/ f73 1 f44"/>
                <a:gd name="f92" fmla="*/ f74 f34 1"/>
                <a:gd name="f93" fmla="*/ f75 f34 1"/>
                <a:gd name="f94" fmla="*/ f77 f35 1"/>
                <a:gd name="f95" fmla="*/ f76 f35 1"/>
                <a:gd name="f96" fmla="*/ f78 f34 1"/>
                <a:gd name="f97" fmla="*/ f79 f35 1"/>
                <a:gd name="f98" fmla="*/ f80 f35 1"/>
                <a:gd name="f99" fmla="*/ f81 f34 1"/>
                <a:gd name="f100" fmla="*/ f82 f35 1"/>
                <a:gd name="f101" fmla="*/ f83 f35 1"/>
                <a:gd name="f102" fmla="*/ f84 f34 1"/>
                <a:gd name="f103" fmla="*/ f85 f35 1"/>
                <a:gd name="f104" fmla="*/ f86 f34 1"/>
                <a:gd name="f105" fmla="*/ f87 f34 1"/>
                <a:gd name="f106" fmla="*/ f88 f35 1"/>
                <a:gd name="f107" fmla="*/ f89 f35 1"/>
                <a:gd name="f108" fmla="*/ f90 f35 1"/>
                <a:gd name="f109" fmla="*/ f91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6" y="f97"/>
                </a:cxn>
                <a:cxn ang="f59">
                  <a:pos x="f96" y="f98"/>
                </a:cxn>
                <a:cxn ang="f59">
                  <a:pos x="f99" y="f100"/>
                </a:cxn>
                <a:cxn ang="f59">
                  <a:pos x="f99" y="f101"/>
                </a:cxn>
                <a:cxn ang="f59">
                  <a:pos x="f102" y="f103"/>
                </a:cxn>
                <a:cxn ang="f59">
                  <a:pos x="f104" y="f103"/>
                </a:cxn>
                <a:cxn ang="f59">
                  <a:pos x="f105" y="f106"/>
                </a:cxn>
                <a:cxn ang="f59">
                  <a:pos x="f105" y="f107"/>
                </a:cxn>
                <a:cxn ang="f59">
                  <a:pos x="f105" y="f108"/>
                </a:cxn>
                <a:cxn ang="f59">
                  <a:pos x="f105" y="f109"/>
                </a:cxn>
                <a:cxn ang="f59">
                  <a:pos x="f105" y="f109"/>
                </a:cxn>
              </a:cxnLst>
              <a:rect l="f92" t="f95" r="f93" b="f94"/>
              <a:pathLst>
                <a:path w="10433" h="109070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lnTo>
                    <a:pt x="f5" y="f13"/>
                  </a:lnTo>
                  <a:lnTo>
                    <a:pt x="f5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19" y="f20"/>
                    <a:pt x="f21" y="f20"/>
                    <a:pt x="f21" y="f20"/>
                  </a:cubicBezTo>
                  <a:cubicBezTo>
                    <a:pt x="f22" y="f20"/>
                    <a:pt x="f23" y="f24"/>
                    <a:pt x="f25" y="f26"/>
                  </a:cubicBezTo>
                  <a:cubicBezTo>
                    <a:pt x="f25" y="f26"/>
                    <a:pt x="f25" y="f26"/>
                    <a:pt x="f25" y="f27"/>
                  </a:cubicBezTo>
                  <a:cubicBezTo>
                    <a:pt x="f28" y="f29"/>
                    <a:pt x="f28" y="f30"/>
                    <a:pt x="f25" y="f31"/>
                  </a:cubicBezTo>
                  <a:lnTo>
                    <a:pt x="f25" y="f32"/>
                  </a:lnTo>
                  <a:cubicBezTo>
                    <a:pt x="f25" y="f32"/>
                    <a:pt x="f25" y="f32"/>
                    <a:pt x="f25" y="f3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5" name="Freeform: Shape 449">
              <a:extLst>
                <a:ext uri="{FF2B5EF4-FFF2-40B4-BE49-F238E27FC236}">
                  <a16:creationId xmlns:a16="http://schemas.microsoft.com/office/drawing/2014/main" id="{71937A88-DE3B-4012-298F-2B0EDE6DE3DB}"/>
                </a:ext>
              </a:extLst>
            </p:cNvPr>
            <p:cNvSpPr/>
            <p:nvPr/>
          </p:nvSpPr>
          <p:spPr>
            <a:xfrm>
              <a:off x="6588764" y="3517239"/>
              <a:ext cx="45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635"/>
                <a:gd name="f8" fmla="val 64"/>
                <a:gd name="f9" fmla="val 432"/>
                <a:gd name="f10" fmla="val 203"/>
                <a:gd name="f11" fmla="+- 0 0 -90"/>
                <a:gd name="f12" fmla="*/ f3 1 47"/>
                <a:gd name="f13" fmla="*/ f4 1 635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47"/>
                <a:gd name="f22" fmla="*/ f18 1 635"/>
                <a:gd name="f23" fmla="*/ 0 f19 1"/>
                <a:gd name="f24" fmla="*/ 635 f18 1"/>
                <a:gd name="f25" fmla="*/ 0 f18 1"/>
                <a:gd name="f26" fmla="+- f20 0 f1"/>
                <a:gd name="f27" fmla="*/ f23 1 47"/>
                <a:gd name="f28" fmla="*/ f24 1 635"/>
                <a:gd name="f29" fmla="*/ f25 1 635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3"/>
                </a:cxn>
              </a:cxnLst>
              <a:rect l="f37" t="f40" r="f38" b="f39"/>
              <a:pathLst>
                <a:path w="47" h="635">
                  <a:moveTo>
                    <a:pt x="f5" y="f7"/>
                  </a:moveTo>
                  <a:cubicBezTo>
                    <a:pt x="f8" y="f9"/>
                    <a:pt x="f8" y="f10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6" name="Freeform: Shape 450">
              <a:extLst>
                <a:ext uri="{FF2B5EF4-FFF2-40B4-BE49-F238E27FC236}">
                  <a16:creationId xmlns:a16="http://schemas.microsoft.com/office/drawing/2014/main" id="{1B240C38-8AFE-4BC9-52EF-D0DDF5924A16}"/>
                </a:ext>
              </a:extLst>
            </p:cNvPr>
            <p:cNvSpPr/>
            <p:nvPr/>
          </p:nvSpPr>
          <p:spPr>
            <a:xfrm>
              <a:off x="6583808" y="351456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7" name="Freeform: Shape 451">
              <a:extLst>
                <a:ext uri="{FF2B5EF4-FFF2-40B4-BE49-F238E27FC236}">
                  <a16:creationId xmlns:a16="http://schemas.microsoft.com/office/drawing/2014/main" id="{D4B86648-5688-87A0-1175-773F63B616AE}"/>
                </a:ext>
              </a:extLst>
            </p:cNvPr>
            <p:cNvSpPr/>
            <p:nvPr/>
          </p:nvSpPr>
          <p:spPr>
            <a:xfrm>
              <a:off x="6525277" y="3513426"/>
              <a:ext cx="61859" cy="957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1856"/>
                <a:gd name="f7" fmla="val 95733"/>
                <a:gd name="f8" fmla="val 58786"/>
                <a:gd name="f9" fmla="val 1143"/>
                <a:gd name="f10" fmla="val 57770"/>
                <a:gd name="f11" fmla="val 56628"/>
                <a:gd name="f12" fmla="val 55866"/>
                <a:gd name="f13" fmla="val 54977"/>
                <a:gd name="f14" fmla="val 54698"/>
                <a:gd name="f15" fmla="val 1358"/>
                <a:gd name="f16" fmla="val 54431"/>
                <a:gd name="f17" fmla="val 1625"/>
                <a:gd name="f18" fmla="val 54216"/>
                <a:gd name="f19" fmla="val 1904"/>
                <a:gd name="f20" fmla="val 50787"/>
                <a:gd name="f21" fmla="val 7745"/>
                <a:gd name="f22" fmla="val 91162"/>
                <a:gd name="f23" fmla="val 3809"/>
                <a:gd name="f24" fmla="val 4698"/>
                <a:gd name="f25" fmla="val 5587"/>
                <a:gd name="f26" fmla="val 6348"/>
                <a:gd name="f27" fmla="val 91797"/>
                <a:gd name="f28" fmla="val 92559"/>
                <a:gd name="f29" fmla="val 93194"/>
                <a:gd name="f30" fmla="val 93448"/>
                <a:gd name="f31" fmla="val 6400"/>
                <a:gd name="f32" fmla="val 93778"/>
                <a:gd name="f33" fmla="val 94133"/>
                <a:gd name="f34" fmla="val 94464"/>
                <a:gd name="f35" fmla="val 51422"/>
                <a:gd name="f36" fmla="val 21204"/>
                <a:gd name="f37" fmla="val 61580"/>
                <a:gd name="f38" fmla="val 4444"/>
                <a:gd name="f39" fmla="val 61948"/>
                <a:gd name="f40" fmla="val 3504"/>
                <a:gd name="f41" fmla="val 2463"/>
                <a:gd name="f42" fmla="val 1524"/>
                <a:gd name="f43" fmla="val 635"/>
                <a:gd name="f44" fmla="val 60818"/>
                <a:gd name="f45" fmla="val 59802"/>
                <a:gd name="f46" fmla="+- 0 0 -90"/>
                <a:gd name="f47" fmla="*/ f3 1 61856"/>
                <a:gd name="f48" fmla="*/ f4 1 95733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61856"/>
                <a:gd name="f57" fmla="*/ f53 1 95733"/>
                <a:gd name="f58" fmla="*/ 58786 f54 1"/>
                <a:gd name="f59" fmla="*/ 1143 f53 1"/>
                <a:gd name="f60" fmla="*/ 57770 f54 1"/>
                <a:gd name="f61" fmla="*/ 56628 f54 1"/>
                <a:gd name="f62" fmla="*/ 55866 f54 1"/>
                <a:gd name="f63" fmla="*/ 54977 f54 1"/>
                <a:gd name="f64" fmla="*/ 54216 f54 1"/>
                <a:gd name="f65" fmla="*/ 1904 f53 1"/>
                <a:gd name="f66" fmla="*/ 50787 f54 1"/>
                <a:gd name="f67" fmla="*/ 7745 f53 1"/>
                <a:gd name="f68" fmla="*/ 0 f54 1"/>
                <a:gd name="f69" fmla="*/ 91162 f53 1"/>
                <a:gd name="f70" fmla="*/ 3809 f54 1"/>
                <a:gd name="f71" fmla="*/ 4698 f54 1"/>
                <a:gd name="f72" fmla="*/ 5587 f54 1"/>
                <a:gd name="f73" fmla="*/ 6348 f54 1"/>
                <a:gd name="f74" fmla="*/ 91797 f53 1"/>
                <a:gd name="f75" fmla="*/ 92559 f53 1"/>
                <a:gd name="f76" fmla="*/ 93448 f53 1"/>
                <a:gd name="f77" fmla="*/ 94464 f53 1"/>
                <a:gd name="f78" fmla="*/ 95733 f53 1"/>
                <a:gd name="f79" fmla="*/ 51422 f54 1"/>
                <a:gd name="f80" fmla="*/ 21204 f53 1"/>
                <a:gd name="f81" fmla="*/ 61580 f54 1"/>
                <a:gd name="f82" fmla="*/ 4444 f53 1"/>
                <a:gd name="f83" fmla="*/ 1524 f53 1"/>
                <a:gd name="f84" fmla="*/ 635 f53 1"/>
                <a:gd name="f85" fmla="*/ 60818 f54 1"/>
                <a:gd name="f86" fmla="*/ 0 f53 1"/>
                <a:gd name="f87" fmla="*/ 59802 f54 1"/>
                <a:gd name="f88" fmla="+- f55 0 f1"/>
                <a:gd name="f89" fmla="*/ f58 1 61856"/>
                <a:gd name="f90" fmla="*/ f59 1 95733"/>
                <a:gd name="f91" fmla="*/ f60 1 61856"/>
                <a:gd name="f92" fmla="*/ f61 1 61856"/>
                <a:gd name="f93" fmla="*/ f62 1 61856"/>
                <a:gd name="f94" fmla="*/ f63 1 61856"/>
                <a:gd name="f95" fmla="*/ f64 1 61856"/>
                <a:gd name="f96" fmla="*/ f65 1 95733"/>
                <a:gd name="f97" fmla="*/ f66 1 61856"/>
                <a:gd name="f98" fmla="*/ f67 1 95733"/>
                <a:gd name="f99" fmla="*/ f68 1 61856"/>
                <a:gd name="f100" fmla="*/ f69 1 95733"/>
                <a:gd name="f101" fmla="*/ f70 1 61856"/>
                <a:gd name="f102" fmla="*/ f71 1 61856"/>
                <a:gd name="f103" fmla="*/ f72 1 61856"/>
                <a:gd name="f104" fmla="*/ f73 1 61856"/>
                <a:gd name="f105" fmla="*/ f74 1 95733"/>
                <a:gd name="f106" fmla="*/ f75 1 95733"/>
                <a:gd name="f107" fmla="*/ f76 1 95733"/>
                <a:gd name="f108" fmla="*/ f77 1 95733"/>
                <a:gd name="f109" fmla="*/ f78 1 95733"/>
                <a:gd name="f110" fmla="*/ f79 1 61856"/>
                <a:gd name="f111" fmla="*/ f80 1 95733"/>
                <a:gd name="f112" fmla="*/ f81 1 61856"/>
                <a:gd name="f113" fmla="*/ f82 1 95733"/>
                <a:gd name="f114" fmla="*/ f83 1 95733"/>
                <a:gd name="f115" fmla="*/ f84 1 95733"/>
                <a:gd name="f116" fmla="*/ f85 1 61856"/>
                <a:gd name="f117" fmla="*/ f86 1 95733"/>
                <a:gd name="f118" fmla="*/ f87 1 61856"/>
                <a:gd name="f119" fmla="*/ f49 1 f56"/>
                <a:gd name="f120" fmla="*/ f50 1 f56"/>
                <a:gd name="f121" fmla="*/ f49 1 f57"/>
                <a:gd name="f122" fmla="*/ f51 1 f57"/>
                <a:gd name="f123" fmla="*/ f89 1 f56"/>
                <a:gd name="f124" fmla="*/ f90 1 f57"/>
                <a:gd name="f125" fmla="*/ f91 1 f56"/>
                <a:gd name="f126" fmla="*/ f92 1 f56"/>
                <a:gd name="f127" fmla="*/ f93 1 f56"/>
                <a:gd name="f128" fmla="*/ f94 1 f56"/>
                <a:gd name="f129" fmla="*/ f95 1 f56"/>
                <a:gd name="f130" fmla="*/ f96 1 f57"/>
                <a:gd name="f131" fmla="*/ f97 1 f56"/>
                <a:gd name="f132" fmla="*/ f98 1 f57"/>
                <a:gd name="f133" fmla="*/ f99 1 f56"/>
                <a:gd name="f134" fmla="*/ f100 1 f57"/>
                <a:gd name="f135" fmla="*/ f101 1 f56"/>
                <a:gd name="f136" fmla="*/ f102 1 f56"/>
                <a:gd name="f137" fmla="*/ f103 1 f56"/>
                <a:gd name="f138" fmla="*/ f104 1 f56"/>
                <a:gd name="f139" fmla="*/ f105 1 f57"/>
                <a:gd name="f140" fmla="*/ f106 1 f57"/>
                <a:gd name="f141" fmla="*/ f107 1 f57"/>
                <a:gd name="f142" fmla="*/ f108 1 f57"/>
                <a:gd name="f143" fmla="*/ f109 1 f57"/>
                <a:gd name="f144" fmla="*/ f110 1 f56"/>
                <a:gd name="f145" fmla="*/ f111 1 f57"/>
                <a:gd name="f146" fmla="*/ f112 1 f56"/>
                <a:gd name="f147" fmla="*/ f113 1 f57"/>
                <a:gd name="f148" fmla="*/ f114 1 f57"/>
                <a:gd name="f149" fmla="*/ f115 1 f57"/>
                <a:gd name="f150" fmla="*/ f116 1 f56"/>
                <a:gd name="f151" fmla="*/ f117 1 f57"/>
                <a:gd name="f152" fmla="*/ f118 1 f56"/>
                <a:gd name="f153" fmla="*/ f119 f47 1"/>
                <a:gd name="f154" fmla="*/ f120 f47 1"/>
                <a:gd name="f155" fmla="*/ f122 f48 1"/>
                <a:gd name="f156" fmla="*/ f121 f48 1"/>
                <a:gd name="f157" fmla="*/ f123 f47 1"/>
                <a:gd name="f158" fmla="*/ f124 f48 1"/>
                <a:gd name="f159" fmla="*/ f125 f47 1"/>
                <a:gd name="f160" fmla="*/ f126 f47 1"/>
                <a:gd name="f161" fmla="*/ f127 f47 1"/>
                <a:gd name="f162" fmla="*/ f128 f47 1"/>
                <a:gd name="f163" fmla="*/ f129 f47 1"/>
                <a:gd name="f164" fmla="*/ f130 f48 1"/>
                <a:gd name="f165" fmla="*/ f131 f47 1"/>
                <a:gd name="f166" fmla="*/ f132 f48 1"/>
                <a:gd name="f167" fmla="*/ f133 f47 1"/>
                <a:gd name="f168" fmla="*/ f134 f48 1"/>
                <a:gd name="f169" fmla="*/ f135 f47 1"/>
                <a:gd name="f170" fmla="*/ f136 f47 1"/>
                <a:gd name="f171" fmla="*/ f137 f47 1"/>
                <a:gd name="f172" fmla="*/ f138 f47 1"/>
                <a:gd name="f173" fmla="*/ f139 f48 1"/>
                <a:gd name="f174" fmla="*/ f140 f48 1"/>
                <a:gd name="f175" fmla="*/ f141 f48 1"/>
                <a:gd name="f176" fmla="*/ f142 f48 1"/>
                <a:gd name="f177" fmla="*/ f143 f48 1"/>
                <a:gd name="f178" fmla="*/ f144 f47 1"/>
                <a:gd name="f179" fmla="*/ f145 f48 1"/>
                <a:gd name="f180" fmla="*/ f146 f47 1"/>
                <a:gd name="f181" fmla="*/ f147 f48 1"/>
                <a:gd name="f182" fmla="*/ f148 f48 1"/>
                <a:gd name="f183" fmla="*/ f149 f48 1"/>
                <a:gd name="f184" fmla="*/ f150 f47 1"/>
                <a:gd name="f185" fmla="*/ f151 f48 1"/>
                <a:gd name="f186" fmla="*/ f152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57" y="f158"/>
                </a:cxn>
                <a:cxn ang="f88">
                  <a:pos x="f159" y="f158"/>
                </a:cxn>
                <a:cxn ang="f88">
                  <a:pos x="f160" y="f158"/>
                </a:cxn>
                <a:cxn ang="f88">
                  <a:pos x="f161" y="f158"/>
                </a:cxn>
                <a:cxn ang="f88">
                  <a:pos x="f162" y="f158"/>
                </a:cxn>
                <a:cxn ang="f88">
                  <a:pos x="f163" y="f164"/>
                </a:cxn>
                <a:cxn ang="f88">
                  <a:pos x="f163" y="f164"/>
                </a:cxn>
                <a:cxn ang="f88">
                  <a:pos x="f165" y="f166"/>
                </a:cxn>
                <a:cxn ang="f88">
                  <a:pos x="f167" y="f168"/>
                </a:cxn>
                <a:cxn ang="f88">
                  <a:pos x="f169" y="f168"/>
                </a:cxn>
                <a:cxn ang="f88">
                  <a:pos x="f169" y="f168"/>
                </a:cxn>
                <a:cxn ang="f88">
                  <a:pos x="f170" y="f168"/>
                </a:cxn>
                <a:cxn ang="f88">
                  <a:pos x="f171" y="f168"/>
                </a:cxn>
                <a:cxn ang="f88">
                  <a:pos x="f172" y="f173"/>
                </a:cxn>
                <a:cxn ang="f88">
                  <a:pos x="f172" y="f174"/>
                </a:cxn>
                <a:cxn ang="f88">
                  <a:pos x="f172" y="f175"/>
                </a:cxn>
                <a:cxn ang="f88">
                  <a:pos x="f172" y="f176"/>
                </a:cxn>
                <a:cxn ang="f88">
                  <a:pos x="f172" y="f176"/>
                </a:cxn>
                <a:cxn ang="f88">
                  <a:pos x="f172" y="f177"/>
                </a:cxn>
                <a:cxn ang="f88">
                  <a:pos x="f178" y="f179"/>
                </a:cxn>
                <a:cxn ang="f88">
                  <a:pos x="f180" y="f181"/>
                </a:cxn>
                <a:cxn ang="f88">
                  <a:pos x="f180" y="f182"/>
                </a:cxn>
                <a:cxn ang="f88">
                  <a:pos x="f180" y="f182"/>
                </a:cxn>
                <a:cxn ang="f88">
                  <a:pos x="f180" y="f182"/>
                </a:cxn>
                <a:cxn ang="f88">
                  <a:pos x="f180" y="f183"/>
                </a:cxn>
                <a:cxn ang="f88">
                  <a:pos x="f180" y="f183"/>
                </a:cxn>
                <a:cxn ang="f88">
                  <a:pos x="f180" y="f183"/>
                </a:cxn>
                <a:cxn ang="f88">
                  <a:pos x="f184" y="f185"/>
                </a:cxn>
                <a:cxn ang="f88">
                  <a:pos x="f184" y="f185"/>
                </a:cxn>
                <a:cxn ang="f88">
                  <a:pos x="f184" y="f185"/>
                </a:cxn>
                <a:cxn ang="f88">
                  <a:pos x="f186" y="f185"/>
                </a:cxn>
              </a:cxnLst>
              <a:rect l="f153" t="f156" r="f154" b="f155"/>
              <a:pathLst>
                <a:path w="61856" h="95733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cubicBezTo>
                    <a:pt x="f14" y="f15"/>
                    <a:pt x="f16" y="f17"/>
                    <a:pt x="f18" y="f19"/>
                  </a:cubicBezTo>
                  <a:lnTo>
                    <a:pt x="f18" y="f19"/>
                  </a:lnTo>
                  <a:lnTo>
                    <a:pt x="f20" y="f21"/>
                  </a:lnTo>
                  <a:lnTo>
                    <a:pt x="f5" y="f22"/>
                  </a:lnTo>
                  <a:lnTo>
                    <a:pt x="f23" y="f22"/>
                  </a:lnTo>
                  <a:lnTo>
                    <a:pt x="f23" y="f22"/>
                  </a:lnTo>
                  <a:lnTo>
                    <a:pt x="f24" y="f22"/>
                  </a:lnTo>
                  <a:lnTo>
                    <a:pt x="f25" y="f22"/>
                  </a:lnTo>
                  <a:lnTo>
                    <a:pt x="f26" y="f27"/>
                  </a:lnTo>
                  <a:lnTo>
                    <a:pt x="f26" y="f28"/>
                  </a:lnTo>
                  <a:cubicBezTo>
                    <a:pt x="f26" y="f28"/>
                    <a:pt x="f26" y="f29"/>
                    <a:pt x="f26" y="f30"/>
                  </a:cubicBezTo>
                  <a:cubicBezTo>
                    <a:pt x="f31" y="f32"/>
                    <a:pt x="f31" y="f33"/>
                    <a:pt x="f26" y="f34"/>
                  </a:cubicBezTo>
                  <a:cubicBezTo>
                    <a:pt x="f26" y="f34"/>
                    <a:pt x="f26" y="f34"/>
                    <a:pt x="f26" y="f34"/>
                  </a:cubicBezTo>
                  <a:lnTo>
                    <a:pt x="f26" y="f7"/>
                  </a:lnTo>
                  <a:lnTo>
                    <a:pt x="f35" y="f36"/>
                  </a:lnTo>
                  <a:lnTo>
                    <a:pt x="f37" y="f38"/>
                  </a:lnTo>
                  <a:cubicBezTo>
                    <a:pt x="f39" y="f40"/>
                    <a:pt x="f39" y="f41"/>
                    <a:pt x="f37" y="f42"/>
                  </a:cubicBezTo>
                  <a:lnTo>
                    <a:pt x="f37" y="f42"/>
                  </a:lnTo>
                  <a:cubicBezTo>
                    <a:pt x="f37" y="f42"/>
                    <a:pt x="f37" y="f42"/>
                    <a:pt x="f37" y="f42"/>
                  </a:cubicBezTo>
                  <a:lnTo>
                    <a:pt x="f37" y="f43"/>
                  </a:lnTo>
                  <a:lnTo>
                    <a:pt x="f37" y="f43"/>
                  </a:lnTo>
                  <a:lnTo>
                    <a:pt x="f37" y="f43"/>
                  </a:lnTo>
                  <a:lnTo>
                    <a:pt x="f44" y="f5"/>
                  </a:lnTo>
                  <a:lnTo>
                    <a:pt x="f44" y="f5"/>
                  </a:lnTo>
                  <a:lnTo>
                    <a:pt x="f44" y="f5"/>
                  </a:lnTo>
                  <a:lnTo>
                    <a:pt x="f4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8" name="Freeform: Shape 452">
              <a:extLst>
                <a:ext uri="{FF2B5EF4-FFF2-40B4-BE49-F238E27FC236}">
                  <a16:creationId xmlns:a16="http://schemas.microsoft.com/office/drawing/2014/main" id="{C6436E78-BB8C-9E0E-B2D3-795B421AD2B6}"/>
                </a:ext>
              </a:extLst>
            </p:cNvPr>
            <p:cNvSpPr/>
            <p:nvPr/>
          </p:nvSpPr>
          <p:spPr>
            <a:xfrm>
              <a:off x="6522488" y="3612337"/>
              <a:ext cx="10707" cy="10855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12"/>
                <a:gd name="f7" fmla="val 108558"/>
                <a:gd name="f8" fmla="val 10665"/>
                <a:gd name="f9" fmla="val 103097"/>
                <a:gd name="f10" fmla="val 10728"/>
                <a:gd name="f11" fmla="val 470"/>
                <a:gd name="f12" fmla="val 940"/>
                <a:gd name="f13" fmla="val 1396"/>
                <a:gd name="f14" fmla="val 10018"/>
                <a:gd name="f15" fmla="val 3784"/>
                <a:gd name="f16" fmla="val 7808"/>
                <a:gd name="f17" fmla="val 5422"/>
                <a:gd name="f18" fmla="val 5332"/>
                <a:gd name="f19" fmla="val 4444"/>
                <a:gd name="f20" fmla="val 4571"/>
                <a:gd name="f21" fmla="val 103605"/>
                <a:gd name="f22" fmla="val 64"/>
                <a:gd name="f23" fmla="val 106411"/>
                <a:gd name="f24" fmla="val 2399"/>
                <a:gd name="f25" fmla="val 108633"/>
                <a:gd name="f26" fmla="val 5193"/>
                <a:gd name="f27" fmla="val 108557"/>
                <a:gd name="f28" fmla="val 5243"/>
                <a:gd name="f29" fmla="val 5281"/>
                <a:gd name="f30" fmla="val 6170"/>
                <a:gd name="f31" fmla="val 108544"/>
                <a:gd name="f32" fmla="val 7009"/>
                <a:gd name="f33" fmla="val 108328"/>
                <a:gd name="f34" fmla="val 7745"/>
                <a:gd name="f35" fmla="val 107922"/>
                <a:gd name="f36" fmla="val 8101"/>
                <a:gd name="f37" fmla="val 107643"/>
                <a:gd name="f38" fmla="val 8405"/>
                <a:gd name="f39" fmla="val 107300"/>
                <a:gd name="f40" fmla="val 8634"/>
                <a:gd name="f41" fmla="val 106906"/>
                <a:gd name="f42" fmla="val 9040"/>
                <a:gd name="f43" fmla="val 106487"/>
                <a:gd name="f44" fmla="val 9294"/>
                <a:gd name="f45" fmla="val 105954"/>
                <a:gd name="f46" fmla="val 9396"/>
                <a:gd name="f47" fmla="val 105382"/>
                <a:gd name="f48" fmla="val 103351"/>
                <a:gd name="f49" fmla="+- 0 0 -90"/>
                <a:gd name="f50" fmla="*/ f3 1 10712"/>
                <a:gd name="f51" fmla="*/ f4 1 108558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10712"/>
                <a:gd name="f60" fmla="*/ f56 1 108558"/>
                <a:gd name="f61" fmla="*/ 10665 f57 1"/>
                <a:gd name="f62" fmla="*/ 103097 f56 1"/>
                <a:gd name="f63" fmla="*/ 0 f56 1"/>
                <a:gd name="f64" fmla="*/ 1396 f56 1"/>
                <a:gd name="f65" fmla="*/ 5332 f57 1"/>
                <a:gd name="f66" fmla="*/ 5332 f56 1"/>
                <a:gd name="f67" fmla="*/ 4444 f57 1"/>
                <a:gd name="f68" fmla="*/ 0 f57 1"/>
                <a:gd name="f69" fmla="*/ 4571 f56 1"/>
                <a:gd name="f70" fmla="*/ 103605 f56 1"/>
                <a:gd name="f71" fmla="*/ 5193 f57 1"/>
                <a:gd name="f72" fmla="*/ 108557 f56 1"/>
                <a:gd name="f73" fmla="*/ 7745 f57 1"/>
                <a:gd name="f74" fmla="*/ 107922 f56 1"/>
                <a:gd name="f75" fmla="*/ 8634 f57 1"/>
                <a:gd name="f76" fmla="*/ 106906 f56 1"/>
                <a:gd name="f77" fmla="*/ 9396 f57 1"/>
                <a:gd name="f78" fmla="*/ 105382 f56 1"/>
                <a:gd name="f79" fmla="+- f58 0 f1"/>
                <a:gd name="f80" fmla="*/ f61 1 10712"/>
                <a:gd name="f81" fmla="*/ f62 1 108558"/>
                <a:gd name="f82" fmla="*/ f63 1 108558"/>
                <a:gd name="f83" fmla="*/ f64 1 108558"/>
                <a:gd name="f84" fmla="*/ f65 1 10712"/>
                <a:gd name="f85" fmla="*/ f66 1 108558"/>
                <a:gd name="f86" fmla="*/ f67 1 10712"/>
                <a:gd name="f87" fmla="*/ f68 1 10712"/>
                <a:gd name="f88" fmla="*/ f69 1 108558"/>
                <a:gd name="f89" fmla="*/ f70 1 108558"/>
                <a:gd name="f90" fmla="*/ f71 1 10712"/>
                <a:gd name="f91" fmla="*/ f72 1 108558"/>
                <a:gd name="f92" fmla="*/ f73 1 10712"/>
                <a:gd name="f93" fmla="*/ f74 1 108558"/>
                <a:gd name="f94" fmla="*/ f75 1 10712"/>
                <a:gd name="f95" fmla="*/ f76 1 108558"/>
                <a:gd name="f96" fmla="*/ f77 1 10712"/>
                <a:gd name="f97" fmla="*/ f78 1 108558"/>
                <a:gd name="f98" fmla="*/ f52 1 f59"/>
                <a:gd name="f99" fmla="*/ f53 1 f59"/>
                <a:gd name="f100" fmla="*/ f52 1 f60"/>
                <a:gd name="f101" fmla="*/ f54 1 f60"/>
                <a:gd name="f102" fmla="*/ f80 1 f59"/>
                <a:gd name="f103" fmla="*/ f81 1 f60"/>
                <a:gd name="f104" fmla="*/ f82 1 f60"/>
                <a:gd name="f105" fmla="*/ f83 1 f60"/>
                <a:gd name="f106" fmla="*/ f84 1 f59"/>
                <a:gd name="f107" fmla="*/ f85 1 f60"/>
                <a:gd name="f108" fmla="*/ f86 1 f59"/>
                <a:gd name="f109" fmla="*/ f87 1 f59"/>
                <a:gd name="f110" fmla="*/ f88 1 f60"/>
                <a:gd name="f111" fmla="*/ f89 1 f60"/>
                <a:gd name="f112" fmla="*/ f90 1 f59"/>
                <a:gd name="f113" fmla="*/ f91 1 f60"/>
                <a:gd name="f114" fmla="*/ f92 1 f59"/>
                <a:gd name="f115" fmla="*/ f93 1 f60"/>
                <a:gd name="f116" fmla="*/ f94 1 f59"/>
                <a:gd name="f117" fmla="*/ f95 1 f60"/>
                <a:gd name="f118" fmla="*/ f96 1 f59"/>
                <a:gd name="f119" fmla="*/ f97 1 f60"/>
                <a:gd name="f120" fmla="*/ f98 f50 1"/>
                <a:gd name="f121" fmla="*/ f99 f50 1"/>
                <a:gd name="f122" fmla="*/ f101 f51 1"/>
                <a:gd name="f123" fmla="*/ f100 f51 1"/>
                <a:gd name="f124" fmla="*/ f102 f50 1"/>
                <a:gd name="f125" fmla="*/ f103 f51 1"/>
                <a:gd name="f126" fmla="*/ f104 f51 1"/>
                <a:gd name="f127" fmla="*/ f105 f51 1"/>
                <a:gd name="f128" fmla="*/ f106 f50 1"/>
                <a:gd name="f129" fmla="*/ f107 f51 1"/>
                <a:gd name="f130" fmla="*/ f108 f50 1"/>
                <a:gd name="f131" fmla="*/ f109 f50 1"/>
                <a:gd name="f132" fmla="*/ f110 f51 1"/>
                <a:gd name="f133" fmla="*/ f111 f51 1"/>
                <a:gd name="f134" fmla="*/ f112 f50 1"/>
                <a:gd name="f135" fmla="*/ f113 f51 1"/>
                <a:gd name="f136" fmla="*/ f114 f50 1"/>
                <a:gd name="f137" fmla="*/ f115 f51 1"/>
                <a:gd name="f138" fmla="*/ f116 f50 1"/>
                <a:gd name="f139" fmla="*/ f117 f51 1"/>
                <a:gd name="f140" fmla="*/ f118 f50 1"/>
                <a:gd name="f141" fmla="*/ f119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4" y="f125"/>
                </a:cxn>
                <a:cxn ang="f79">
                  <a:pos x="f124" y="f125"/>
                </a:cxn>
                <a:cxn ang="f79">
                  <a:pos x="f124" y="f126"/>
                </a:cxn>
                <a:cxn ang="f79">
                  <a:pos x="f124" y="f126"/>
                </a:cxn>
                <a:cxn ang="f79">
                  <a:pos x="f124" y="f127"/>
                </a:cxn>
                <a:cxn ang="f79">
                  <a:pos x="f128" y="f129"/>
                </a:cxn>
                <a:cxn ang="f79">
                  <a:pos x="f130" y="f129"/>
                </a:cxn>
                <a:cxn ang="f79">
                  <a:pos x="f131" y="f132"/>
                </a:cxn>
                <a:cxn ang="f79">
                  <a:pos x="f131" y="f133"/>
                </a:cxn>
                <a:cxn ang="f79">
                  <a:pos x="f134" y="f135"/>
                </a:cxn>
                <a:cxn ang="f79">
                  <a:pos x="f128" y="f135"/>
                </a:cxn>
                <a:cxn ang="f79">
                  <a:pos x="f128" y="f135"/>
                </a:cxn>
                <a:cxn ang="f79">
                  <a:pos x="f136" y="f137"/>
                </a:cxn>
                <a:cxn ang="f79">
                  <a:pos x="f136" y="f137"/>
                </a:cxn>
                <a:cxn ang="f79">
                  <a:pos x="f136" y="f137"/>
                </a:cxn>
                <a:cxn ang="f79">
                  <a:pos x="f136" y="f137"/>
                </a:cxn>
                <a:cxn ang="f79">
                  <a:pos x="f138" y="f139"/>
                </a:cxn>
                <a:cxn ang="f79">
                  <a:pos x="f140" y="f141"/>
                </a:cxn>
                <a:cxn ang="f79">
                  <a:pos x="f124" y="f125"/>
                </a:cxn>
              </a:cxnLst>
              <a:rect l="f120" t="f123" r="f121" b="f122"/>
              <a:pathLst>
                <a:path w="10712" h="108558">
                  <a:moveTo>
                    <a:pt x="f8" y="f9"/>
                  </a:moveTo>
                  <a:cubicBezTo>
                    <a:pt x="f8" y="f9"/>
                    <a:pt x="f8" y="f9"/>
                    <a:pt x="f8" y="f9"/>
                  </a:cubicBezTo>
                  <a:lnTo>
                    <a:pt x="f8" y="f5"/>
                  </a:lnTo>
                  <a:cubicBezTo>
                    <a:pt x="f8" y="f5"/>
                    <a:pt x="f8" y="f5"/>
                    <a:pt x="f8" y="f5"/>
                  </a:cubicBez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8"/>
                  </a:cubicBezTo>
                  <a:lnTo>
                    <a:pt x="f19" y="f18"/>
                  </a:lnTo>
                  <a:lnTo>
                    <a:pt x="f5" y="f20"/>
                  </a:lnTo>
                  <a:lnTo>
                    <a:pt x="f5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7"/>
                    <a:pt x="f29" y="f27"/>
                    <a:pt x="f18" y="f27"/>
                  </a:cubicBezTo>
                  <a:lnTo>
                    <a:pt x="f18" y="f27"/>
                  </a:ln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6" y="f47"/>
                    <a:pt x="f8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49" name="Freeform: Shape 453">
              <a:extLst>
                <a:ext uri="{FF2B5EF4-FFF2-40B4-BE49-F238E27FC236}">
                  <a16:creationId xmlns:a16="http://schemas.microsoft.com/office/drawing/2014/main" id="{366D6579-F6C6-7960-1F84-65B6A49A1DB0}"/>
                </a:ext>
              </a:extLst>
            </p:cNvPr>
            <p:cNvSpPr/>
            <p:nvPr/>
          </p:nvSpPr>
          <p:spPr>
            <a:xfrm>
              <a:off x="5714204" y="3472205"/>
              <a:ext cx="818232" cy="1436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18231"/>
                <a:gd name="f7" fmla="val 143695"/>
                <a:gd name="f8" fmla="val 5044"/>
                <a:gd name="f9" fmla="val 153"/>
                <a:gd name="f10" fmla="val 5603"/>
                <a:gd name="f11" fmla="val 406"/>
                <a:gd name="f12" fmla="val 6111"/>
                <a:gd name="f13" fmla="val 762"/>
                <a:gd name="f14" fmla="val 6568"/>
                <a:gd name="f15" fmla="val 1003"/>
                <a:gd name="f16" fmla="val 6949"/>
                <a:gd name="f17" fmla="val 1359"/>
                <a:gd name="f18" fmla="val 7266"/>
                <a:gd name="f19" fmla="val 1778"/>
                <a:gd name="f20" fmla="val 7457"/>
                <a:gd name="f21" fmla="val 3555"/>
                <a:gd name="f22" fmla="val 8091"/>
                <a:gd name="f23" fmla="val 9904"/>
                <a:gd name="f24" fmla="val 9107"/>
                <a:gd name="f25" fmla="val 807519"/>
                <a:gd name="f26" fmla="val 142931"/>
                <a:gd name="f27" fmla="val 811962"/>
                <a:gd name="f28" fmla="val 143692"/>
                <a:gd name="f29" fmla="val 812851"/>
                <a:gd name="f30" fmla="val 815327"/>
                <a:gd name="f31" fmla="val 143781"/>
                <a:gd name="f32" fmla="val 817536"/>
                <a:gd name="f33" fmla="val 142143"/>
                <a:gd name="f34" fmla="val 818183"/>
                <a:gd name="f35" fmla="val 139756"/>
                <a:gd name="f36" fmla="val 818247"/>
                <a:gd name="f37" fmla="val 139299"/>
                <a:gd name="f38" fmla="val 138817"/>
                <a:gd name="f39" fmla="val 138360"/>
                <a:gd name="f40" fmla="val 818235"/>
                <a:gd name="f41" fmla="val 138029"/>
                <a:gd name="f42" fmla="val 137674"/>
                <a:gd name="f43" fmla="val 137344"/>
                <a:gd name="f44" fmla="val 136455"/>
                <a:gd name="f45" fmla="val 135693"/>
                <a:gd name="f46" fmla="val 817422"/>
                <a:gd name="f47" fmla="val 135058"/>
                <a:gd name="f48" fmla="val 816533"/>
                <a:gd name="f49" fmla="val 815644"/>
                <a:gd name="f50" fmla="val 811835"/>
                <a:gd name="f51" fmla="val 15109"/>
                <a:gd name="f52" fmla="val 1362"/>
                <a:gd name="f53" fmla="val 7237"/>
                <a:gd name="f54" fmla="val 93"/>
                <a:gd name="f55" fmla="val 4825"/>
                <a:gd name="f56" fmla="val -365"/>
                <a:gd name="f57" fmla="val 2412"/>
                <a:gd name="f58" fmla="val 905"/>
                <a:gd name="f59" fmla="val 1397"/>
                <a:gd name="f60" fmla="val 3140"/>
                <a:gd name="f61" fmla="val 1270"/>
                <a:gd name="f62" fmla="val 3686"/>
                <a:gd name="f63" fmla="val 4244"/>
                <a:gd name="f64" fmla="val 4790"/>
                <a:gd name="f65" fmla="+- 0 0 -90"/>
                <a:gd name="f66" fmla="*/ f3 1 818231"/>
                <a:gd name="f67" fmla="*/ f4 1 143695"/>
                <a:gd name="f68" fmla="val f5"/>
                <a:gd name="f69" fmla="val f6"/>
                <a:gd name="f70" fmla="val f7"/>
                <a:gd name="f71" fmla="*/ f65 f0 1"/>
                <a:gd name="f72" fmla="+- f70 0 f68"/>
                <a:gd name="f73" fmla="+- f69 0 f68"/>
                <a:gd name="f74" fmla="*/ f71 1 f2"/>
                <a:gd name="f75" fmla="*/ f73 1 818231"/>
                <a:gd name="f76" fmla="*/ f72 1 143695"/>
                <a:gd name="f77" fmla="*/ 0 f73 1"/>
                <a:gd name="f78" fmla="*/ 5044 f72 1"/>
                <a:gd name="f79" fmla="*/ 762 f73 1"/>
                <a:gd name="f80" fmla="*/ 6568 f72 1"/>
                <a:gd name="f81" fmla="*/ 1778 f73 1"/>
                <a:gd name="f82" fmla="*/ 7457 f72 1"/>
                <a:gd name="f83" fmla="*/ 3555 f73 1"/>
                <a:gd name="f84" fmla="*/ 8091 f72 1"/>
                <a:gd name="f85" fmla="*/ 9904 f73 1"/>
                <a:gd name="f86" fmla="*/ 9107 f72 1"/>
                <a:gd name="f87" fmla="*/ 807519 f73 1"/>
                <a:gd name="f88" fmla="*/ 142931 f72 1"/>
                <a:gd name="f89" fmla="*/ 811962 f73 1"/>
                <a:gd name="f90" fmla="*/ 143692 f72 1"/>
                <a:gd name="f91" fmla="*/ 812851 f73 1"/>
                <a:gd name="f92" fmla="*/ 818183 f73 1"/>
                <a:gd name="f93" fmla="*/ 139756 f72 1"/>
                <a:gd name="f94" fmla="*/ 138360 f72 1"/>
                <a:gd name="f95" fmla="*/ 137344 f72 1"/>
                <a:gd name="f96" fmla="*/ 136455 f72 1"/>
                <a:gd name="f97" fmla="*/ 135693 f72 1"/>
                <a:gd name="f98" fmla="*/ 817422 f73 1"/>
                <a:gd name="f99" fmla="*/ 135058 f72 1"/>
                <a:gd name="f100" fmla="*/ 816533 f73 1"/>
                <a:gd name="f101" fmla="*/ 815644 f73 1"/>
                <a:gd name="f102" fmla="*/ 811835 f73 1"/>
                <a:gd name="f103" fmla="*/ 15109 f73 1"/>
                <a:gd name="f104" fmla="*/ 1362 f72 1"/>
                <a:gd name="f105" fmla="*/ 7237 f73 1"/>
                <a:gd name="f106" fmla="*/ 93 f72 1"/>
                <a:gd name="f107" fmla="*/ 1397 f73 1"/>
                <a:gd name="f108" fmla="*/ 3140 f72 1"/>
                <a:gd name="f109" fmla="*/ 4790 f72 1"/>
                <a:gd name="f110" fmla="+- f74 0 f1"/>
                <a:gd name="f111" fmla="*/ f77 1 818231"/>
                <a:gd name="f112" fmla="*/ f78 1 143695"/>
                <a:gd name="f113" fmla="*/ f79 1 818231"/>
                <a:gd name="f114" fmla="*/ f80 1 143695"/>
                <a:gd name="f115" fmla="*/ f81 1 818231"/>
                <a:gd name="f116" fmla="*/ f82 1 143695"/>
                <a:gd name="f117" fmla="*/ f83 1 818231"/>
                <a:gd name="f118" fmla="*/ f84 1 143695"/>
                <a:gd name="f119" fmla="*/ f85 1 818231"/>
                <a:gd name="f120" fmla="*/ f86 1 143695"/>
                <a:gd name="f121" fmla="*/ f87 1 818231"/>
                <a:gd name="f122" fmla="*/ f88 1 143695"/>
                <a:gd name="f123" fmla="*/ f89 1 818231"/>
                <a:gd name="f124" fmla="*/ f90 1 143695"/>
                <a:gd name="f125" fmla="*/ f91 1 818231"/>
                <a:gd name="f126" fmla="*/ f92 1 818231"/>
                <a:gd name="f127" fmla="*/ f93 1 143695"/>
                <a:gd name="f128" fmla="*/ f94 1 143695"/>
                <a:gd name="f129" fmla="*/ f95 1 143695"/>
                <a:gd name="f130" fmla="*/ f96 1 143695"/>
                <a:gd name="f131" fmla="*/ f97 1 143695"/>
                <a:gd name="f132" fmla="*/ f98 1 818231"/>
                <a:gd name="f133" fmla="*/ f99 1 143695"/>
                <a:gd name="f134" fmla="*/ f100 1 818231"/>
                <a:gd name="f135" fmla="*/ f101 1 818231"/>
                <a:gd name="f136" fmla="*/ f102 1 818231"/>
                <a:gd name="f137" fmla="*/ f103 1 818231"/>
                <a:gd name="f138" fmla="*/ f104 1 143695"/>
                <a:gd name="f139" fmla="*/ f105 1 818231"/>
                <a:gd name="f140" fmla="*/ f106 1 143695"/>
                <a:gd name="f141" fmla="*/ f107 1 818231"/>
                <a:gd name="f142" fmla="*/ f108 1 143695"/>
                <a:gd name="f143" fmla="*/ f109 1 143695"/>
                <a:gd name="f144" fmla="*/ f68 1 f75"/>
                <a:gd name="f145" fmla="*/ f69 1 f75"/>
                <a:gd name="f146" fmla="*/ f68 1 f76"/>
                <a:gd name="f147" fmla="*/ f70 1 f76"/>
                <a:gd name="f148" fmla="*/ f111 1 f75"/>
                <a:gd name="f149" fmla="*/ f112 1 f76"/>
                <a:gd name="f150" fmla="*/ f113 1 f75"/>
                <a:gd name="f151" fmla="*/ f114 1 f76"/>
                <a:gd name="f152" fmla="*/ f115 1 f75"/>
                <a:gd name="f153" fmla="*/ f116 1 f76"/>
                <a:gd name="f154" fmla="*/ f117 1 f75"/>
                <a:gd name="f155" fmla="*/ f118 1 f76"/>
                <a:gd name="f156" fmla="*/ f119 1 f75"/>
                <a:gd name="f157" fmla="*/ f120 1 f76"/>
                <a:gd name="f158" fmla="*/ f121 1 f75"/>
                <a:gd name="f159" fmla="*/ f122 1 f76"/>
                <a:gd name="f160" fmla="*/ f123 1 f75"/>
                <a:gd name="f161" fmla="*/ f124 1 f76"/>
                <a:gd name="f162" fmla="*/ f125 1 f75"/>
                <a:gd name="f163" fmla="*/ f126 1 f75"/>
                <a:gd name="f164" fmla="*/ f127 1 f76"/>
                <a:gd name="f165" fmla="*/ f128 1 f76"/>
                <a:gd name="f166" fmla="*/ f129 1 f76"/>
                <a:gd name="f167" fmla="*/ f130 1 f76"/>
                <a:gd name="f168" fmla="*/ f131 1 f76"/>
                <a:gd name="f169" fmla="*/ f132 1 f75"/>
                <a:gd name="f170" fmla="*/ f133 1 f76"/>
                <a:gd name="f171" fmla="*/ f134 1 f75"/>
                <a:gd name="f172" fmla="*/ f135 1 f75"/>
                <a:gd name="f173" fmla="*/ f136 1 f75"/>
                <a:gd name="f174" fmla="*/ f137 1 f75"/>
                <a:gd name="f175" fmla="*/ f138 1 f76"/>
                <a:gd name="f176" fmla="*/ f139 1 f75"/>
                <a:gd name="f177" fmla="*/ f140 1 f76"/>
                <a:gd name="f178" fmla="*/ f141 1 f75"/>
                <a:gd name="f179" fmla="*/ f142 1 f76"/>
                <a:gd name="f180" fmla="*/ f143 1 f76"/>
                <a:gd name="f181" fmla="*/ f144 f66 1"/>
                <a:gd name="f182" fmla="*/ f145 f66 1"/>
                <a:gd name="f183" fmla="*/ f147 f67 1"/>
                <a:gd name="f184" fmla="*/ f146 f67 1"/>
                <a:gd name="f185" fmla="*/ f148 f66 1"/>
                <a:gd name="f186" fmla="*/ f149 f67 1"/>
                <a:gd name="f187" fmla="*/ f150 f66 1"/>
                <a:gd name="f188" fmla="*/ f151 f67 1"/>
                <a:gd name="f189" fmla="*/ f152 f66 1"/>
                <a:gd name="f190" fmla="*/ f153 f67 1"/>
                <a:gd name="f191" fmla="*/ f154 f66 1"/>
                <a:gd name="f192" fmla="*/ f155 f67 1"/>
                <a:gd name="f193" fmla="*/ f156 f66 1"/>
                <a:gd name="f194" fmla="*/ f157 f67 1"/>
                <a:gd name="f195" fmla="*/ f158 f66 1"/>
                <a:gd name="f196" fmla="*/ f159 f67 1"/>
                <a:gd name="f197" fmla="*/ f160 f66 1"/>
                <a:gd name="f198" fmla="*/ f161 f67 1"/>
                <a:gd name="f199" fmla="*/ f162 f66 1"/>
                <a:gd name="f200" fmla="*/ f163 f66 1"/>
                <a:gd name="f201" fmla="*/ f164 f67 1"/>
                <a:gd name="f202" fmla="*/ f165 f67 1"/>
                <a:gd name="f203" fmla="*/ f166 f67 1"/>
                <a:gd name="f204" fmla="*/ f167 f67 1"/>
                <a:gd name="f205" fmla="*/ f168 f67 1"/>
                <a:gd name="f206" fmla="*/ f169 f66 1"/>
                <a:gd name="f207" fmla="*/ f170 f67 1"/>
                <a:gd name="f208" fmla="*/ f171 f66 1"/>
                <a:gd name="f209" fmla="*/ f172 f66 1"/>
                <a:gd name="f210" fmla="*/ f173 f66 1"/>
                <a:gd name="f211" fmla="*/ f174 f66 1"/>
                <a:gd name="f212" fmla="*/ f175 f67 1"/>
                <a:gd name="f213" fmla="*/ f176 f66 1"/>
                <a:gd name="f214" fmla="*/ f177 f67 1"/>
                <a:gd name="f215" fmla="*/ f178 f66 1"/>
                <a:gd name="f216" fmla="*/ f179 f67 1"/>
                <a:gd name="f217" fmla="*/ f180 f6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0">
                  <a:pos x="f185" y="f186"/>
                </a:cxn>
                <a:cxn ang="f110">
                  <a:pos x="f187" y="f188"/>
                </a:cxn>
                <a:cxn ang="f110">
                  <a:pos x="f187" y="f188"/>
                </a:cxn>
                <a:cxn ang="f110">
                  <a:pos x="f187" y="f188"/>
                </a:cxn>
                <a:cxn ang="f110">
                  <a:pos x="f189" y="f190"/>
                </a:cxn>
                <a:cxn ang="f110">
                  <a:pos x="f189" y="f190"/>
                </a:cxn>
                <a:cxn ang="f110">
                  <a:pos x="f191" y="f192"/>
                </a:cxn>
                <a:cxn ang="f110">
                  <a:pos x="f193" y="f194"/>
                </a:cxn>
                <a:cxn ang="f110">
                  <a:pos x="f195" y="f196"/>
                </a:cxn>
                <a:cxn ang="f110">
                  <a:pos x="f197" y="f198"/>
                </a:cxn>
                <a:cxn ang="f110">
                  <a:pos x="f199" y="f198"/>
                </a:cxn>
                <a:cxn ang="f110">
                  <a:pos x="f200" y="f201"/>
                </a:cxn>
                <a:cxn ang="f110">
                  <a:pos x="f200" y="f202"/>
                </a:cxn>
                <a:cxn ang="f110">
                  <a:pos x="f200" y="f203"/>
                </a:cxn>
                <a:cxn ang="f110">
                  <a:pos x="f200" y="f204"/>
                </a:cxn>
                <a:cxn ang="f110">
                  <a:pos x="f200" y="f205"/>
                </a:cxn>
                <a:cxn ang="f110">
                  <a:pos x="f206" y="f207"/>
                </a:cxn>
                <a:cxn ang="f110">
                  <a:pos x="f208" y="f207"/>
                </a:cxn>
                <a:cxn ang="f110">
                  <a:pos x="f209" y="f207"/>
                </a:cxn>
                <a:cxn ang="f110">
                  <a:pos x="f209" y="f207"/>
                </a:cxn>
                <a:cxn ang="f110">
                  <a:pos x="f210" y="f207"/>
                </a:cxn>
                <a:cxn ang="f110">
                  <a:pos x="f211" y="f212"/>
                </a:cxn>
                <a:cxn ang="f110">
                  <a:pos x="f213" y="f214"/>
                </a:cxn>
                <a:cxn ang="f110">
                  <a:pos x="f215" y="f216"/>
                </a:cxn>
                <a:cxn ang="f110">
                  <a:pos x="f215" y="f216"/>
                </a:cxn>
                <a:cxn ang="f110">
                  <a:pos x="f215" y="f216"/>
                </a:cxn>
                <a:cxn ang="f110">
                  <a:pos x="f215" y="f217"/>
                </a:cxn>
              </a:cxnLst>
              <a:rect l="f181" t="f184" r="f182" b="f183"/>
              <a:pathLst>
                <a:path w="818231" h="143695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19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28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6" y="f38"/>
                    <a:pt x="f34" y="f39"/>
                  </a:cubicBezTo>
                  <a:cubicBezTo>
                    <a:pt x="f40" y="f41"/>
                    <a:pt x="f40" y="f42"/>
                    <a:pt x="f34" y="f43"/>
                  </a:cubicBezTo>
                  <a:cubicBezTo>
                    <a:pt x="f34" y="f43"/>
                    <a:pt x="f34" y="f43"/>
                    <a:pt x="f34" y="f44"/>
                  </a:cubicBezTo>
                  <a:lnTo>
                    <a:pt x="f34" y="f45"/>
                  </a:lnTo>
                  <a:lnTo>
                    <a:pt x="f46" y="f47"/>
                  </a:lnTo>
                  <a:lnTo>
                    <a:pt x="f48" y="f47"/>
                  </a:lnTo>
                  <a:lnTo>
                    <a:pt x="f49" y="f47"/>
                  </a:lnTo>
                  <a:lnTo>
                    <a:pt x="f49" y="f47"/>
                  </a:lnTo>
                  <a:lnTo>
                    <a:pt x="f50" y="f47"/>
                  </a:lnTo>
                  <a:lnTo>
                    <a:pt x="f51" y="f52"/>
                  </a:lnTo>
                  <a:lnTo>
                    <a:pt x="f53" y="f54"/>
                  </a:lnTo>
                  <a:cubicBezTo>
                    <a:pt x="f55" y="f56"/>
                    <a:pt x="f57" y="f58"/>
                    <a:pt x="f59" y="f60"/>
                  </a:cubicBezTo>
                  <a:lnTo>
                    <a:pt x="f59" y="f60"/>
                  </a:lnTo>
                  <a:lnTo>
                    <a:pt x="f59" y="f60"/>
                  </a:lnTo>
                  <a:cubicBezTo>
                    <a:pt x="f61" y="f62"/>
                    <a:pt x="f61" y="f63"/>
                    <a:pt x="f59" y="f6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0" name="Freeform: Shape 454">
              <a:extLst>
                <a:ext uri="{FF2B5EF4-FFF2-40B4-BE49-F238E27FC236}">
                  <a16:creationId xmlns:a16="http://schemas.microsoft.com/office/drawing/2014/main" id="{2035FDD6-3777-458C-B465-CDECCDF892F5}"/>
                </a:ext>
              </a:extLst>
            </p:cNvPr>
            <p:cNvSpPr/>
            <p:nvPr/>
          </p:nvSpPr>
          <p:spPr>
            <a:xfrm>
              <a:off x="4078224" y="3046067"/>
              <a:ext cx="175217" cy="14816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5216"/>
                <a:gd name="f7" fmla="val 148170"/>
                <a:gd name="f8" fmla="val 166709"/>
                <a:gd name="f9" fmla="val 2158"/>
                <a:gd name="f10" fmla="val 1650"/>
                <a:gd name="f11" fmla="val 134204"/>
                <a:gd name="f12" fmla="val 145250"/>
                <a:gd name="f13" fmla="val 145885"/>
                <a:gd name="f14" fmla="val 1358"/>
                <a:gd name="f15" fmla="val 146812"/>
                <a:gd name="f16" fmla="val 787"/>
                <a:gd name="f17" fmla="val 147612"/>
                <a:gd name="f18" fmla="val 148171"/>
                <a:gd name="f19" fmla="val 5840"/>
                <a:gd name="f20" fmla="val 174175"/>
                <a:gd name="f21" fmla="val 6691"/>
                <a:gd name="f22" fmla="val 172880"/>
                <a:gd name="f23" fmla="val 7186"/>
                <a:gd name="f24" fmla="val 171534"/>
                <a:gd name="f25" fmla="val 7237"/>
                <a:gd name="f26" fmla="val 168855"/>
                <a:gd name="f27" fmla="val 7047"/>
                <a:gd name="f28" fmla="val 166773"/>
                <a:gd name="f29" fmla="val 4837"/>
                <a:gd name="f30" fmla="+- 0 0 -90"/>
                <a:gd name="f31" fmla="*/ f3 1 175216"/>
                <a:gd name="f32" fmla="*/ f4 1 148170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75216"/>
                <a:gd name="f41" fmla="*/ f37 1 148170"/>
                <a:gd name="f42" fmla="*/ 166709 f38 1"/>
                <a:gd name="f43" fmla="*/ 2158 f37 1"/>
                <a:gd name="f44" fmla="*/ 0 f37 1"/>
                <a:gd name="f45" fmla="*/ 1650 f38 1"/>
                <a:gd name="f46" fmla="*/ 134204 f37 1"/>
                <a:gd name="f47" fmla="*/ 145250 f37 1"/>
                <a:gd name="f48" fmla="*/ 145885 f37 1"/>
                <a:gd name="f49" fmla="*/ 0 f38 1"/>
                <a:gd name="f50" fmla="*/ 148171 f37 1"/>
                <a:gd name="f51" fmla="*/ 175216 f38 1"/>
                <a:gd name="f52" fmla="*/ 5840 f37 1"/>
                <a:gd name="f53" fmla="*/ 171534 f38 1"/>
                <a:gd name="f54" fmla="*/ 7237 f37 1"/>
                <a:gd name="f55" fmla="+- f39 0 f1"/>
                <a:gd name="f56" fmla="*/ f42 1 175216"/>
                <a:gd name="f57" fmla="*/ f43 1 148170"/>
                <a:gd name="f58" fmla="*/ f44 1 148170"/>
                <a:gd name="f59" fmla="*/ f45 1 175216"/>
                <a:gd name="f60" fmla="*/ f46 1 148170"/>
                <a:gd name="f61" fmla="*/ f47 1 148170"/>
                <a:gd name="f62" fmla="*/ f48 1 148170"/>
                <a:gd name="f63" fmla="*/ f49 1 175216"/>
                <a:gd name="f64" fmla="*/ f50 1 148170"/>
                <a:gd name="f65" fmla="*/ f51 1 175216"/>
                <a:gd name="f66" fmla="*/ f52 1 148170"/>
                <a:gd name="f67" fmla="*/ f53 1 175216"/>
                <a:gd name="f68" fmla="*/ f54 1 148170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1"/>
                <a:gd name="f76" fmla="*/ f59 1 f40"/>
                <a:gd name="f77" fmla="*/ f60 1 f41"/>
                <a:gd name="f78" fmla="*/ f61 1 f41"/>
                <a:gd name="f79" fmla="*/ f62 1 f41"/>
                <a:gd name="f80" fmla="*/ f63 1 f40"/>
                <a:gd name="f81" fmla="*/ f64 1 f41"/>
                <a:gd name="f82" fmla="*/ f65 1 f40"/>
                <a:gd name="f83" fmla="*/ f66 1 f41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2 1"/>
                <a:gd name="f93" fmla="*/ f76 f31 1"/>
                <a:gd name="f94" fmla="*/ f77 f32 1"/>
                <a:gd name="f95" fmla="*/ f78 f32 1"/>
                <a:gd name="f96" fmla="*/ f79 f32 1"/>
                <a:gd name="f97" fmla="*/ f80 f31 1"/>
                <a:gd name="f98" fmla="*/ f81 f32 1"/>
                <a:gd name="f99" fmla="*/ f82 f31 1"/>
                <a:gd name="f100" fmla="*/ f83 f32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0" y="f92"/>
                </a:cxn>
                <a:cxn ang="f55">
                  <a:pos x="f93" y="f94"/>
                </a:cxn>
                <a:cxn ang="f55">
                  <a:pos x="f93" y="f95"/>
                </a:cxn>
                <a:cxn ang="f55">
                  <a:pos x="f93" y="f96"/>
                </a:cxn>
                <a:cxn ang="f55">
                  <a:pos x="f93" y="f96"/>
                </a:cxn>
                <a:cxn ang="f55">
                  <a:pos x="f93" y="f96"/>
                </a:cxn>
                <a:cxn ang="f55">
                  <a:pos x="f97" y="f98"/>
                </a:cxn>
                <a:cxn ang="f55">
                  <a:pos x="f97" y="f98"/>
                </a:cxn>
                <a:cxn ang="f55">
                  <a:pos x="f99" y="f100"/>
                </a:cxn>
                <a:cxn ang="f55">
                  <a:pos x="f99" y="f100"/>
                </a:cxn>
                <a:cxn ang="f55">
                  <a:pos x="f101" y="f102"/>
                </a:cxn>
                <a:cxn ang="f55">
                  <a:pos x="f90" y="f91"/>
                </a:cxn>
              </a:cxnLst>
              <a:rect l="f86" t="f89" r="f87" b="f88"/>
              <a:pathLst>
                <a:path w="175216" h="148170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2"/>
                    <a:pt x="f10" y="f13"/>
                  </a:cubicBezTo>
                  <a:lnTo>
                    <a:pt x="f10" y="f13"/>
                  </a:lnTo>
                  <a:lnTo>
                    <a:pt x="f10" y="f13"/>
                  </a:lnTo>
                  <a:cubicBezTo>
                    <a:pt x="f14" y="f15"/>
                    <a:pt x="f16" y="f17"/>
                    <a:pt x="f5" y="f18"/>
                  </a:cubicBezTo>
                  <a:lnTo>
                    <a:pt x="f5" y="f18"/>
                  </a:lnTo>
                  <a:lnTo>
                    <a:pt x="f6" y="f19"/>
                  </a:lnTo>
                  <a:lnTo>
                    <a:pt x="f6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1" name="Freeform: Shape 455">
              <a:extLst>
                <a:ext uri="{FF2B5EF4-FFF2-40B4-BE49-F238E27FC236}">
                  <a16:creationId xmlns:a16="http://schemas.microsoft.com/office/drawing/2014/main" id="{291D8FCA-8015-C8C0-829F-33378472D007}"/>
                </a:ext>
              </a:extLst>
            </p:cNvPr>
            <p:cNvSpPr/>
            <p:nvPr/>
          </p:nvSpPr>
          <p:spPr>
            <a:xfrm>
              <a:off x="4079613" y="3192581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0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8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2" name="Freeform: Shape 456">
              <a:extLst>
                <a:ext uri="{FF2B5EF4-FFF2-40B4-BE49-F238E27FC236}">
                  <a16:creationId xmlns:a16="http://schemas.microsoft.com/office/drawing/2014/main" id="{78C19B71-2E99-869F-B9FB-1520746FA859}"/>
                </a:ext>
              </a:extLst>
            </p:cNvPr>
            <p:cNvSpPr/>
            <p:nvPr/>
          </p:nvSpPr>
          <p:spPr>
            <a:xfrm>
              <a:off x="0" y="2163013"/>
              <a:ext cx="4074410" cy="10330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74411"/>
                <a:gd name="f7" fmla="val 1033011"/>
                <a:gd name="f8" fmla="val 4068952"/>
                <a:gd name="f9" fmla="val 1028306"/>
                <a:gd name="f10" fmla="val 1021831"/>
                <a:gd name="f11" fmla="val 10157"/>
                <a:gd name="f12" fmla="val 4072888"/>
                <a:gd name="f13" fmla="val 1033004"/>
                <a:gd name="f14" fmla="val 4071631"/>
                <a:gd name="f15" fmla="val 1033156"/>
                <a:gd name="f16" fmla="val 4069218"/>
                <a:gd name="f17" fmla="val 1031087"/>
                <a:gd name="f18" fmla="+- 0 0 -90"/>
                <a:gd name="f19" fmla="*/ f3 1 4074411"/>
                <a:gd name="f20" fmla="*/ f4 1 103301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4074411"/>
                <a:gd name="f29" fmla="*/ f25 1 1033011"/>
                <a:gd name="f30" fmla="*/ 4068952 f26 1"/>
                <a:gd name="f31" fmla="*/ 1028306 f25 1"/>
                <a:gd name="f32" fmla="*/ 1021831 f25 1"/>
                <a:gd name="f33" fmla="*/ 0 f26 1"/>
                <a:gd name="f34" fmla="*/ 0 f25 1"/>
                <a:gd name="f35" fmla="*/ 10157 f25 1"/>
                <a:gd name="f36" fmla="*/ 4072888 f26 1"/>
                <a:gd name="f37" fmla="*/ 1033004 f25 1"/>
                <a:gd name="f38" fmla="*/ 4074411 f26 1"/>
                <a:gd name="f39" fmla="+- f27 0 f1"/>
                <a:gd name="f40" fmla="*/ f30 1 4074411"/>
                <a:gd name="f41" fmla="*/ f31 1 1033011"/>
                <a:gd name="f42" fmla="*/ f32 1 1033011"/>
                <a:gd name="f43" fmla="*/ f33 1 4074411"/>
                <a:gd name="f44" fmla="*/ f34 1 1033011"/>
                <a:gd name="f45" fmla="*/ f35 1 1033011"/>
                <a:gd name="f46" fmla="*/ f36 1 4074411"/>
                <a:gd name="f47" fmla="*/ f37 1 1033011"/>
                <a:gd name="f48" fmla="*/ f38 1 4074411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9"/>
                <a:gd name="f56" fmla="*/ f43 1 f28"/>
                <a:gd name="f57" fmla="*/ f44 1 f29"/>
                <a:gd name="f58" fmla="*/ f45 1 f29"/>
                <a:gd name="f59" fmla="*/ f46 1 f28"/>
                <a:gd name="f60" fmla="*/ f47 1 f29"/>
                <a:gd name="f61" fmla="*/ f48 1 f28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20 1"/>
                <a:gd name="f69" fmla="*/ f56 f19 1"/>
                <a:gd name="f70" fmla="*/ f57 f20 1"/>
                <a:gd name="f71" fmla="*/ f58 f20 1"/>
                <a:gd name="f72" fmla="*/ f59 f19 1"/>
                <a:gd name="f73" fmla="*/ f60 f20 1"/>
                <a:gd name="f74" fmla="*/ f6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9" y="f70"/>
                </a:cxn>
                <a:cxn ang="f39">
                  <a:pos x="f69" y="f71"/>
                </a:cxn>
                <a:cxn ang="f39">
                  <a:pos x="f72" y="f73"/>
                </a:cxn>
                <a:cxn ang="f39">
                  <a:pos x="f74" y="f73"/>
                </a:cxn>
                <a:cxn ang="f39">
                  <a:pos x="f66" y="f67"/>
                </a:cxn>
              </a:cxnLst>
              <a:rect l="f62" t="f65" r="f63" b="f64"/>
              <a:pathLst>
                <a:path w="4074411" h="1033011">
                  <a:moveTo>
                    <a:pt x="f8" y="f9"/>
                  </a:moveTo>
                  <a:lnTo>
                    <a:pt x="f8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6" y="f13"/>
                  </a:lnTo>
                  <a:cubicBezTo>
                    <a:pt x="f14" y="f1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3" name="Freeform: Shape 457">
              <a:extLst>
                <a:ext uri="{FF2B5EF4-FFF2-40B4-BE49-F238E27FC236}">
                  <a16:creationId xmlns:a16="http://schemas.microsoft.com/office/drawing/2014/main" id="{85419DF7-6655-47C6-77FC-6AB60DA94678}"/>
                </a:ext>
              </a:extLst>
            </p:cNvPr>
            <p:cNvSpPr/>
            <p:nvPr/>
          </p:nvSpPr>
          <p:spPr>
            <a:xfrm>
              <a:off x="4069080" y="3089739"/>
              <a:ext cx="10533" cy="106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8"/>
                <a:gd name="f7" fmla="val 106531"/>
                <a:gd name="f8" fmla="val 102208"/>
                <a:gd name="f9" fmla="val 101574"/>
                <a:gd name="f10" fmla="val 8761"/>
                <a:gd name="f11" fmla="val 1524"/>
                <a:gd name="f12" fmla="val 7808"/>
                <a:gd name="f13" fmla="val 2235"/>
                <a:gd name="f14" fmla="val 6653"/>
                <a:gd name="f15" fmla="val 2641"/>
                <a:gd name="f16" fmla="val 5460"/>
                <a:gd name="f17" fmla="val 2666"/>
                <a:gd name="f18" fmla="val 3936"/>
                <a:gd name="f19" fmla="val 1778"/>
                <a:gd name="f20" fmla="val 139"/>
                <a:gd name="f21" fmla="val 104443"/>
                <a:gd name="f22" fmla="val 2577"/>
                <a:gd name="f23" fmla="val 106665"/>
                <a:gd name="f24" fmla="val 5447"/>
                <a:gd name="f25" fmla="val 106525"/>
                <a:gd name="f26" fmla="val 6488"/>
                <a:gd name="f27" fmla="val 106487"/>
                <a:gd name="f28" fmla="val 7504"/>
                <a:gd name="f29" fmla="val 106170"/>
                <a:gd name="f30" fmla="val 8380"/>
                <a:gd name="f31" fmla="val 105636"/>
                <a:gd name="f32" fmla="val 9167"/>
                <a:gd name="f33" fmla="val 105078"/>
                <a:gd name="f34" fmla="val 9738"/>
                <a:gd name="f35" fmla="val 104278"/>
                <a:gd name="f36" fmla="val 10030"/>
                <a:gd name="f37" fmla="val 103351"/>
                <a:gd name="f38" fmla="val 102462"/>
                <a:gd name="f39" fmla="+- 0 0 -90"/>
                <a:gd name="f40" fmla="*/ f3 1 10538"/>
                <a:gd name="f41" fmla="*/ f4 1 106531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0538"/>
                <a:gd name="f50" fmla="*/ f46 1 106531"/>
                <a:gd name="f51" fmla="*/ 10538 f47 1"/>
                <a:gd name="f52" fmla="*/ 102208 f46 1"/>
                <a:gd name="f53" fmla="*/ 101574 f46 1"/>
                <a:gd name="f54" fmla="*/ 0 f46 1"/>
                <a:gd name="f55" fmla="*/ 8761 f47 1"/>
                <a:gd name="f56" fmla="*/ 1524 f46 1"/>
                <a:gd name="f57" fmla="*/ 5460 f47 1"/>
                <a:gd name="f58" fmla="*/ 2666 f46 1"/>
                <a:gd name="f59" fmla="*/ 3936 f47 1"/>
                <a:gd name="f60" fmla="*/ 0 f47 1"/>
                <a:gd name="f61" fmla="*/ 1778 f46 1"/>
                <a:gd name="f62" fmla="*/ 5447 f47 1"/>
                <a:gd name="f63" fmla="*/ 106525 f46 1"/>
                <a:gd name="f64" fmla="*/ 8380 f47 1"/>
                <a:gd name="f65" fmla="*/ 105636 f46 1"/>
                <a:gd name="f66" fmla="*/ 10030 f47 1"/>
                <a:gd name="f67" fmla="*/ 103351 f46 1"/>
                <a:gd name="f68" fmla="+- f48 0 f1"/>
                <a:gd name="f69" fmla="*/ f51 1 10538"/>
                <a:gd name="f70" fmla="*/ f52 1 106531"/>
                <a:gd name="f71" fmla="*/ f53 1 106531"/>
                <a:gd name="f72" fmla="*/ f54 1 106531"/>
                <a:gd name="f73" fmla="*/ f55 1 10538"/>
                <a:gd name="f74" fmla="*/ f56 1 106531"/>
                <a:gd name="f75" fmla="*/ f57 1 10538"/>
                <a:gd name="f76" fmla="*/ f58 1 106531"/>
                <a:gd name="f77" fmla="*/ f59 1 10538"/>
                <a:gd name="f78" fmla="*/ f60 1 10538"/>
                <a:gd name="f79" fmla="*/ f61 1 106531"/>
                <a:gd name="f80" fmla="*/ f62 1 10538"/>
                <a:gd name="f81" fmla="*/ f63 1 106531"/>
                <a:gd name="f82" fmla="*/ f64 1 10538"/>
                <a:gd name="f83" fmla="*/ f65 1 106531"/>
                <a:gd name="f84" fmla="*/ f66 1 10538"/>
                <a:gd name="f85" fmla="*/ f67 1 106531"/>
                <a:gd name="f86" fmla="*/ f42 1 f49"/>
                <a:gd name="f87" fmla="*/ f43 1 f49"/>
                <a:gd name="f88" fmla="*/ f42 1 f50"/>
                <a:gd name="f89" fmla="*/ f44 1 f50"/>
                <a:gd name="f90" fmla="*/ f69 1 f49"/>
                <a:gd name="f91" fmla="*/ f70 1 f50"/>
                <a:gd name="f92" fmla="*/ f71 1 f50"/>
                <a:gd name="f93" fmla="*/ f72 1 f50"/>
                <a:gd name="f94" fmla="*/ f73 1 f49"/>
                <a:gd name="f95" fmla="*/ f74 1 f50"/>
                <a:gd name="f96" fmla="*/ f75 1 f49"/>
                <a:gd name="f97" fmla="*/ f76 1 f50"/>
                <a:gd name="f98" fmla="*/ f77 1 f49"/>
                <a:gd name="f99" fmla="*/ f78 1 f49"/>
                <a:gd name="f100" fmla="*/ f79 1 f50"/>
                <a:gd name="f101" fmla="*/ f80 1 f49"/>
                <a:gd name="f102" fmla="*/ f81 1 f50"/>
                <a:gd name="f103" fmla="*/ f82 1 f49"/>
                <a:gd name="f104" fmla="*/ f83 1 f50"/>
                <a:gd name="f105" fmla="*/ f84 1 f49"/>
                <a:gd name="f106" fmla="*/ f85 1 f50"/>
                <a:gd name="f107" fmla="*/ f86 f40 1"/>
                <a:gd name="f108" fmla="*/ f87 f40 1"/>
                <a:gd name="f109" fmla="*/ f89 f41 1"/>
                <a:gd name="f110" fmla="*/ f88 f41 1"/>
                <a:gd name="f111" fmla="*/ f90 f40 1"/>
                <a:gd name="f112" fmla="*/ f91 f41 1"/>
                <a:gd name="f113" fmla="*/ f92 f41 1"/>
                <a:gd name="f114" fmla="*/ f93 f41 1"/>
                <a:gd name="f115" fmla="*/ f94 f40 1"/>
                <a:gd name="f116" fmla="*/ f95 f41 1"/>
                <a:gd name="f117" fmla="*/ f96 f40 1"/>
                <a:gd name="f118" fmla="*/ f97 f41 1"/>
                <a:gd name="f119" fmla="*/ f98 f40 1"/>
                <a:gd name="f120" fmla="*/ f99 f40 1"/>
                <a:gd name="f121" fmla="*/ f100 f41 1"/>
                <a:gd name="f122" fmla="*/ f101 f40 1"/>
                <a:gd name="f123" fmla="*/ f102 f41 1"/>
                <a:gd name="f124" fmla="*/ f103 f40 1"/>
                <a:gd name="f125" fmla="*/ f104 f41 1"/>
                <a:gd name="f126" fmla="*/ f105 f40 1"/>
                <a:gd name="f127" fmla="*/ f106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1" y="f112"/>
                </a:cxn>
                <a:cxn ang="f68">
                  <a:pos x="f111" y="f113"/>
                </a:cxn>
                <a:cxn ang="f68">
                  <a:pos x="f111" y="f114"/>
                </a:cxn>
                <a:cxn ang="f68">
                  <a:pos x="f115" y="f116"/>
                </a:cxn>
                <a:cxn ang="f68">
                  <a:pos x="f115" y="f116"/>
                </a:cxn>
                <a:cxn ang="f68">
                  <a:pos x="f117" y="f118"/>
                </a:cxn>
                <a:cxn ang="f68">
                  <a:pos x="f119" y="f118"/>
                </a:cxn>
                <a:cxn ang="f68">
                  <a:pos x="f120" y="f121"/>
                </a:cxn>
                <a:cxn ang="f68">
                  <a:pos x="f120" y="f113"/>
                </a:cxn>
                <a:cxn ang="f68">
                  <a:pos x="f122" y="f123"/>
                </a:cxn>
                <a:cxn ang="f68">
                  <a:pos x="f117" y="f123"/>
                </a:cxn>
                <a:cxn ang="f68">
                  <a:pos x="f124" y="f125"/>
                </a:cxn>
                <a:cxn ang="f68">
                  <a:pos x="f124" y="f125"/>
                </a:cxn>
                <a:cxn ang="f68">
                  <a:pos x="f124" y="f125"/>
                </a:cxn>
                <a:cxn ang="f68">
                  <a:pos x="f126" y="f127"/>
                </a:cxn>
                <a:cxn ang="f68">
                  <a:pos x="f111" y="f112"/>
                </a:cxn>
              </a:cxnLst>
              <a:rect l="f107" t="f110" r="f108" b="f109"/>
              <a:pathLst>
                <a:path w="10538" h="106531">
                  <a:moveTo>
                    <a:pt x="f6" y="f8"/>
                  </a:moveTo>
                  <a:cubicBezTo>
                    <a:pt x="f6" y="f8"/>
                    <a:pt x="f6" y="f8"/>
                    <a:pt x="f6" y="f9"/>
                  </a:cubicBezTo>
                  <a:lnTo>
                    <a:pt x="f6" y="f5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7"/>
                  </a:lnTo>
                  <a:lnTo>
                    <a:pt x="f5" y="f19"/>
                  </a:lnTo>
                  <a:lnTo>
                    <a:pt x="f5" y="f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4" y="f25"/>
                    <a:pt x="f16" y="f25"/>
                    <a:pt x="f16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6" y="f37"/>
                    <a:pt x="f6" y="f3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4" name="Freeform: Shape 458">
              <a:extLst>
                <a:ext uri="{FF2B5EF4-FFF2-40B4-BE49-F238E27FC236}">
                  <a16:creationId xmlns:a16="http://schemas.microsoft.com/office/drawing/2014/main" id="{1E5720BE-E448-C53A-FAE6-63ACDCA25D4D}"/>
                </a:ext>
              </a:extLst>
            </p:cNvPr>
            <p:cNvSpPr/>
            <p:nvPr/>
          </p:nvSpPr>
          <p:spPr>
            <a:xfrm>
              <a:off x="4074410" y="3091522"/>
              <a:ext cx="330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1142"/>
                <a:gd name="f8" fmla="val 2336"/>
                <a:gd name="f9" fmla="val 698"/>
                <a:gd name="f10" fmla="val 1193"/>
                <a:gd name="f11" fmla="val 1092"/>
                <a:gd name="f12" fmla="val 1143"/>
                <a:gd name="f13" fmla="val 1117"/>
                <a:gd name="f14" fmla="val 2349"/>
                <a:gd name="f15" fmla="val 711"/>
                <a:gd name="f16" fmla="+- 0 0 -90"/>
                <a:gd name="f17" fmla="*/ f3 1 3301"/>
                <a:gd name="f18" fmla="*/ f4 1 1142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3301"/>
                <a:gd name="f27" fmla="*/ f23 1 1142"/>
                <a:gd name="f28" fmla="*/ 3301 f24 1"/>
                <a:gd name="f29" fmla="*/ 0 f23 1"/>
                <a:gd name="f30" fmla="*/ 0 f24 1"/>
                <a:gd name="f31" fmla="*/ 1143 f23 1"/>
                <a:gd name="f32" fmla="+- f25 0 f1"/>
                <a:gd name="f33" fmla="*/ f28 1 3301"/>
                <a:gd name="f34" fmla="*/ f29 1 1142"/>
                <a:gd name="f35" fmla="*/ f30 1 3301"/>
                <a:gd name="f36" fmla="*/ f31 1 1142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6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7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51" y="f52"/>
                </a:cxn>
                <a:cxn ang="f32">
                  <a:pos x="f49" y="f50"/>
                </a:cxn>
              </a:cxnLst>
              <a:rect l="f45" t="f48" r="f46" b="f47"/>
              <a:pathLst>
                <a:path w="3301" h="1142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0" y="f13"/>
                    <a:pt x="f14" y="f15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5" name="Freeform: Shape 459">
              <a:extLst>
                <a:ext uri="{FF2B5EF4-FFF2-40B4-BE49-F238E27FC236}">
                  <a16:creationId xmlns:a16="http://schemas.microsoft.com/office/drawing/2014/main" id="{BBF32DC1-6724-35EE-6851-005561F7C410}"/>
                </a:ext>
              </a:extLst>
            </p:cNvPr>
            <p:cNvSpPr/>
            <p:nvPr/>
          </p:nvSpPr>
          <p:spPr>
            <a:xfrm>
              <a:off x="0" y="2059402"/>
              <a:ext cx="4074410" cy="10330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74411"/>
                <a:gd name="f7" fmla="val 1033003"/>
                <a:gd name="f8" fmla="val 4070729"/>
                <a:gd name="f9" fmla="val 1024624"/>
                <a:gd name="f10" fmla="val 4073015"/>
                <a:gd name="f11" fmla="val 1022847"/>
                <a:gd name="f12" fmla="val 10157"/>
                <a:gd name="f13" fmla="val 4068952"/>
                <a:gd name="f14" fmla="val 1032115"/>
                <a:gd name="f15" fmla="val 4072888"/>
                <a:gd name="f16" fmla="val 1033004"/>
                <a:gd name="f17" fmla="val 4071440"/>
                <a:gd name="f18" fmla="val 1032407"/>
                <a:gd name="f19" fmla="val 4070348"/>
                <a:gd name="f20" fmla="val 1031353"/>
                <a:gd name="f21" fmla="val 4068596"/>
                <a:gd name="f22" fmla="val 1029449"/>
                <a:gd name="f23" fmla="val 4068723"/>
                <a:gd name="f24" fmla="val 1026478"/>
                <a:gd name="f25" fmla="val 4070627"/>
                <a:gd name="f26" fmla="val 1024713"/>
                <a:gd name="f27" fmla="val 4070666"/>
                <a:gd name="f28" fmla="val 1024688"/>
                <a:gd name="f29" fmla="val 4070691"/>
                <a:gd name="f30" fmla="val 1024649"/>
                <a:gd name="f31" fmla="+- 0 0 -90"/>
                <a:gd name="f32" fmla="*/ f3 1 4074411"/>
                <a:gd name="f33" fmla="*/ f4 1 103300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4074411"/>
                <a:gd name="f42" fmla="*/ f38 1 1033003"/>
                <a:gd name="f43" fmla="*/ 4070729 f39 1"/>
                <a:gd name="f44" fmla="*/ 1024624 f38 1"/>
                <a:gd name="f45" fmla="*/ 4073015 f39 1"/>
                <a:gd name="f46" fmla="*/ 1022847 f38 1"/>
                <a:gd name="f47" fmla="*/ 0 f39 1"/>
                <a:gd name="f48" fmla="*/ 0 f38 1"/>
                <a:gd name="f49" fmla="*/ 10157 f38 1"/>
                <a:gd name="f50" fmla="*/ 4068952 f39 1"/>
                <a:gd name="f51" fmla="*/ 1032115 f38 1"/>
                <a:gd name="f52" fmla="*/ 4072888 f39 1"/>
                <a:gd name="f53" fmla="*/ 1033004 f38 1"/>
                <a:gd name="f54" fmla="*/ 4074411 f39 1"/>
                <a:gd name="f55" fmla="*/ 4070348 f39 1"/>
                <a:gd name="f56" fmla="*/ 1031353 f38 1"/>
                <a:gd name="f57" fmla="*/ 4070627 f39 1"/>
                <a:gd name="f58" fmla="*/ 1024713 f38 1"/>
                <a:gd name="f59" fmla="+- f40 0 f1"/>
                <a:gd name="f60" fmla="*/ f43 1 4074411"/>
                <a:gd name="f61" fmla="*/ f44 1 1033003"/>
                <a:gd name="f62" fmla="*/ f45 1 4074411"/>
                <a:gd name="f63" fmla="*/ f46 1 1033003"/>
                <a:gd name="f64" fmla="*/ f47 1 4074411"/>
                <a:gd name="f65" fmla="*/ f48 1 1033003"/>
                <a:gd name="f66" fmla="*/ f49 1 1033003"/>
                <a:gd name="f67" fmla="*/ f50 1 4074411"/>
                <a:gd name="f68" fmla="*/ f51 1 1033003"/>
                <a:gd name="f69" fmla="*/ f52 1 4074411"/>
                <a:gd name="f70" fmla="*/ f53 1 1033003"/>
                <a:gd name="f71" fmla="*/ f54 1 4074411"/>
                <a:gd name="f72" fmla="*/ f55 1 4074411"/>
                <a:gd name="f73" fmla="*/ f56 1 1033003"/>
                <a:gd name="f74" fmla="*/ f57 1 4074411"/>
                <a:gd name="f75" fmla="*/ f58 1 1033003"/>
                <a:gd name="f76" fmla="*/ f34 1 f41"/>
                <a:gd name="f77" fmla="*/ f35 1 f41"/>
                <a:gd name="f78" fmla="*/ f34 1 f42"/>
                <a:gd name="f79" fmla="*/ f36 1 f42"/>
                <a:gd name="f80" fmla="*/ f60 1 f41"/>
                <a:gd name="f81" fmla="*/ f61 1 f42"/>
                <a:gd name="f82" fmla="*/ f62 1 f41"/>
                <a:gd name="f83" fmla="*/ f63 1 f42"/>
                <a:gd name="f84" fmla="*/ f64 1 f41"/>
                <a:gd name="f85" fmla="*/ f65 1 f42"/>
                <a:gd name="f86" fmla="*/ f66 1 f42"/>
                <a:gd name="f87" fmla="*/ f67 1 f41"/>
                <a:gd name="f88" fmla="*/ f68 1 f42"/>
                <a:gd name="f89" fmla="*/ f69 1 f41"/>
                <a:gd name="f90" fmla="*/ f70 1 f42"/>
                <a:gd name="f91" fmla="*/ f71 1 f41"/>
                <a:gd name="f92" fmla="*/ f72 1 f41"/>
                <a:gd name="f93" fmla="*/ f73 1 f42"/>
                <a:gd name="f94" fmla="*/ f74 1 f41"/>
                <a:gd name="f95" fmla="*/ f75 1 f42"/>
                <a:gd name="f96" fmla="*/ f76 f32 1"/>
                <a:gd name="f97" fmla="*/ f77 f32 1"/>
                <a:gd name="f98" fmla="*/ f79 f33 1"/>
                <a:gd name="f99" fmla="*/ f78 f33 1"/>
                <a:gd name="f100" fmla="*/ f80 f32 1"/>
                <a:gd name="f101" fmla="*/ f81 f33 1"/>
                <a:gd name="f102" fmla="*/ f82 f32 1"/>
                <a:gd name="f103" fmla="*/ f83 f33 1"/>
                <a:gd name="f104" fmla="*/ f84 f32 1"/>
                <a:gd name="f105" fmla="*/ f85 f33 1"/>
                <a:gd name="f106" fmla="*/ f86 f33 1"/>
                <a:gd name="f107" fmla="*/ f87 f32 1"/>
                <a:gd name="f108" fmla="*/ f88 f33 1"/>
                <a:gd name="f109" fmla="*/ f89 f32 1"/>
                <a:gd name="f110" fmla="*/ f90 f33 1"/>
                <a:gd name="f111" fmla="*/ f91 f32 1"/>
                <a:gd name="f112" fmla="*/ f92 f32 1"/>
                <a:gd name="f113" fmla="*/ f93 f33 1"/>
                <a:gd name="f114" fmla="*/ f94 f32 1"/>
                <a:gd name="f115" fmla="*/ f9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100" y="f101"/>
                </a:cxn>
                <a:cxn ang="f59">
                  <a:pos x="f102" y="f103"/>
                </a:cxn>
                <a:cxn ang="f59">
                  <a:pos x="f104" y="f105"/>
                </a:cxn>
                <a:cxn ang="f59">
                  <a:pos x="f104" y="f106"/>
                </a:cxn>
                <a:cxn ang="f59">
                  <a:pos x="f107" y="f108"/>
                </a:cxn>
                <a:cxn ang="f59">
                  <a:pos x="f109" y="f110"/>
                </a:cxn>
                <a:cxn ang="f59">
                  <a:pos x="f111" y="f110"/>
                </a:cxn>
                <a:cxn ang="f59">
                  <a:pos x="f112" y="f113"/>
                </a:cxn>
                <a:cxn ang="f59">
                  <a:pos x="f114" y="f115"/>
                </a:cxn>
                <a:cxn ang="f59">
                  <a:pos x="f100" y="f101"/>
                </a:cxn>
              </a:cxnLst>
              <a:rect l="f96" t="f99" r="f97" b="f98"/>
              <a:pathLst>
                <a:path w="4074411" h="1033003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6" y="f16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6" name="Freeform: Shape 460">
              <a:extLst>
                <a:ext uri="{FF2B5EF4-FFF2-40B4-BE49-F238E27FC236}">
                  <a16:creationId xmlns:a16="http://schemas.microsoft.com/office/drawing/2014/main" id="{457E4548-3CA2-612E-AD3C-67D209D4B72E}"/>
                </a:ext>
              </a:extLst>
            </p:cNvPr>
            <p:cNvSpPr/>
            <p:nvPr/>
          </p:nvSpPr>
          <p:spPr>
            <a:xfrm>
              <a:off x="4255215" y="2941825"/>
              <a:ext cx="12691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634"/>
                <a:gd name="f8" fmla="val 635"/>
                <a:gd name="f9" fmla="+- 0 0 -90"/>
                <a:gd name="f10" fmla="*/ f3 1 12696"/>
                <a:gd name="f11" fmla="*/ f4 1 63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634"/>
                <a:gd name="f21" fmla="*/ 0 f17 1"/>
                <a:gd name="f22" fmla="*/ 635 f16 1"/>
                <a:gd name="f23" fmla="*/ 0 f16 1"/>
                <a:gd name="f24" fmla="+- f18 0 f1"/>
                <a:gd name="f25" fmla="*/ f21 1 12696"/>
                <a:gd name="f26" fmla="*/ f22 1 634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634">
                  <a:moveTo>
                    <a:pt x="f5" y="f8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7" name="Freeform: Shape 461">
              <a:extLst>
                <a:ext uri="{FF2B5EF4-FFF2-40B4-BE49-F238E27FC236}">
                  <a16:creationId xmlns:a16="http://schemas.microsoft.com/office/drawing/2014/main" id="{4932AE95-C0D7-445C-B698-735432CDD292}"/>
                </a:ext>
              </a:extLst>
            </p:cNvPr>
            <p:cNvSpPr/>
            <p:nvPr/>
          </p:nvSpPr>
          <p:spPr>
            <a:xfrm>
              <a:off x="4255718" y="2943599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val 635"/>
                <a:gd name="f10" fmla="+- 0 0 -90"/>
                <a:gd name="f11" fmla="*/ f3 1 12696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96"/>
                <a:gd name="f21" fmla="*/ f17 1 761"/>
                <a:gd name="f22" fmla="*/ 0 f18 1"/>
                <a:gd name="f23" fmla="*/ 762 f17 1"/>
                <a:gd name="f24" fmla="*/ 0 f17 1"/>
                <a:gd name="f25" fmla="+- f19 0 f1"/>
                <a:gd name="f26" fmla="*/ f22 1 12696"/>
                <a:gd name="f27" fmla="*/ f23 1 761"/>
                <a:gd name="f28" fmla="*/ f24 1 761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2"/>
                </a:cxn>
                <a:cxn ang="f25">
                  <a:pos x="f40" y="f41"/>
                </a:cxn>
              </a:cxnLst>
              <a:rect l="f36" t="f39" r="f37" b="f38"/>
              <a:pathLst>
                <a:path w="12696" h="761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8" name="Freeform: Shape 462">
              <a:extLst>
                <a:ext uri="{FF2B5EF4-FFF2-40B4-BE49-F238E27FC236}">
                  <a16:creationId xmlns:a16="http://schemas.microsoft.com/office/drawing/2014/main" id="{77CA2386-782A-3DAE-F561-EAD92FA8BBBF}"/>
                </a:ext>
              </a:extLst>
            </p:cNvPr>
            <p:cNvSpPr/>
            <p:nvPr/>
          </p:nvSpPr>
          <p:spPr>
            <a:xfrm>
              <a:off x="4252673" y="2941067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59" name="Freeform: Shape 463">
              <a:extLst>
                <a:ext uri="{FF2B5EF4-FFF2-40B4-BE49-F238E27FC236}">
                  <a16:creationId xmlns:a16="http://schemas.microsoft.com/office/drawing/2014/main" id="{8659A0A0-3123-4DF9-47E5-2F3BA110C69D}"/>
                </a:ext>
              </a:extLst>
            </p:cNvPr>
            <p:cNvSpPr/>
            <p:nvPr/>
          </p:nvSpPr>
          <p:spPr>
            <a:xfrm>
              <a:off x="0" y="1870222"/>
              <a:ext cx="4251027" cy="10768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51023"/>
                <a:gd name="f7" fmla="val 1076807"/>
                <a:gd name="f8" fmla="val 4239343"/>
                <a:gd name="f9" fmla="val 1076808"/>
                <a:gd name="f10" fmla="val 4246707"/>
                <a:gd name="f11" fmla="val 1070840"/>
                <a:gd name="f12" fmla="val 4247850"/>
                <a:gd name="f13" fmla="val 1070205"/>
                <a:gd name="f14" fmla="val 4249882"/>
                <a:gd name="f15" fmla="val 4251024"/>
                <a:gd name="f16" fmla="val 10157"/>
                <a:gd name="f17" fmla="+- 0 0 -90"/>
                <a:gd name="f18" fmla="*/ f3 1 4251023"/>
                <a:gd name="f19" fmla="*/ f4 1 1076807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4251023"/>
                <a:gd name="f28" fmla="*/ f24 1 1076807"/>
                <a:gd name="f29" fmla="*/ 4239343 f25 1"/>
                <a:gd name="f30" fmla="*/ 1076808 f24 1"/>
                <a:gd name="f31" fmla="*/ 4246707 f25 1"/>
                <a:gd name="f32" fmla="*/ 1070840 f24 1"/>
                <a:gd name="f33" fmla="*/ 4247850 f25 1"/>
                <a:gd name="f34" fmla="*/ 1070205 f24 1"/>
                <a:gd name="f35" fmla="*/ 4249882 f25 1"/>
                <a:gd name="f36" fmla="*/ 4251024 f25 1"/>
                <a:gd name="f37" fmla="*/ 0 f25 1"/>
                <a:gd name="f38" fmla="*/ 0 f24 1"/>
                <a:gd name="f39" fmla="*/ 10157 f24 1"/>
                <a:gd name="f40" fmla="+- f26 0 f1"/>
                <a:gd name="f41" fmla="*/ f29 1 4251023"/>
                <a:gd name="f42" fmla="*/ f30 1 1076807"/>
                <a:gd name="f43" fmla="*/ f31 1 4251023"/>
                <a:gd name="f44" fmla="*/ f32 1 1076807"/>
                <a:gd name="f45" fmla="*/ f33 1 4251023"/>
                <a:gd name="f46" fmla="*/ f34 1 1076807"/>
                <a:gd name="f47" fmla="*/ f35 1 4251023"/>
                <a:gd name="f48" fmla="*/ f36 1 4251023"/>
                <a:gd name="f49" fmla="*/ f37 1 4251023"/>
                <a:gd name="f50" fmla="*/ f38 1 1076807"/>
                <a:gd name="f51" fmla="*/ f39 1 1076807"/>
                <a:gd name="f52" fmla="*/ f20 1 f27"/>
                <a:gd name="f53" fmla="*/ f21 1 f27"/>
                <a:gd name="f54" fmla="*/ f20 1 f28"/>
                <a:gd name="f55" fmla="*/ f22 1 f28"/>
                <a:gd name="f56" fmla="*/ f41 1 f27"/>
                <a:gd name="f57" fmla="*/ f42 1 f28"/>
                <a:gd name="f58" fmla="*/ f43 1 f27"/>
                <a:gd name="f59" fmla="*/ f44 1 f28"/>
                <a:gd name="f60" fmla="*/ f45 1 f27"/>
                <a:gd name="f61" fmla="*/ f46 1 f28"/>
                <a:gd name="f62" fmla="*/ f47 1 f27"/>
                <a:gd name="f63" fmla="*/ f48 1 f27"/>
                <a:gd name="f64" fmla="*/ f49 1 f27"/>
                <a:gd name="f65" fmla="*/ f50 1 f28"/>
                <a:gd name="f66" fmla="*/ f51 1 f28"/>
                <a:gd name="f67" fmla="*/ f52 f18 1"/>
                <a:gd name="f68" fmla="*/ f53 f18 1"/>
                <a:gd name="f69" fmla="*/ f55 f19 1"/>
                <a:gd name="f70" fmla="*/ f54 f19 1"/>
                <a:gd name="f71" fmla="*/ f56 f18 1"/>
                <a:gd name="f72" fmla="*/ f57 f19 1"/>
                <a:gd name="f73" fmla="*/ f58 f18 1"/>
                <a:gd name="f74" fmla="*/ f59 f19 1"/>
                <a:gd name="f75" fmla="*/ f60 f18 1"/>
                <a:gd name="f76" fmla="*/ f61 f19 1"/>
                <a:gd name="f77" fmla="*/ f62 f18 1"/>
                <a:gd name="f78" fmla="*/ f63 f18 1"/>
                <a:gd name="f79" fmla="*/ f64 f18 1"/>
                <a:gd name="f80" fmla="*/ f65 f19 1"/>
                <a:gd name="f81" fmla="*/ f66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71" y="f72"/>
                </a:cxn>
                <a:cxn ang="f40">
                  <a:pos x="f73" y="f74"/>
                </a:cxn>
                <a:cxn ang="f40">
                  <a:pos x="f73" y="f74"/>
                </a:cxn>
                <a:cxn ang="f40">
                  <a:pos x="f75" y="f76"/>
                </a:cxn>
                <a:cxn ang="f40">
                  <a:pos x="f77" y="f76"/>
                </a:cxn>
                <a:cxn ang="f40">
                  <a:pos x="f78" y="f76"/>
                </a:cxn>
                <a:cxn ang="f40">
                  <a:pos x="f78" y="f76"/>
                </a:cxn>
                <a:cxn ang="f40">
                  <a:pos x="f79" y="f80"/>
                </a:cxn>
                <a:cxn ang="f40">
                  <a:pos x="f79" y="f81"/>
                </a:cxn>
              </a:cxnLst>
              <a:rect l="f67" t="f70" r="f68" b="f69"/>
              <a:pathLst>
                <a:path w="4251023" h="1076807">
                  <a:moveTo>
                    <a:pt x="f8" y="f9"/>
                  </a:move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3"/>
                  </a:lnTo>
                  <a:lnTo>
                    <a:pt x="f15" y="f13"/>
                  </a:lnTo>
                  <a:lnTo>
                    <a:pt x="f15" y="f13"/>
                  </a:lnTo>
                  <a:lnTo>
                    <a:pt x="f5" y="f5"/>
                  </a:lnTo>
                  <a:lnTo>
                    <a:pt x="f5" y="f1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0" name="Freeform: Shape 464">
              <a:extLst>
                <a:ext uri="{FF2B5EF4-FFF2-40B4-BE49-F238E27FC236}">
                  <a16:creationId xmlns:a16="http://schemas.microsoft.com/office/drawing/2014/main" id="{64A9651A-B770-DA62-FD7A-456CE43CEA9A}"/>
                </a:ext>
              </a:extLst>
            </p:cNvPr>
            <p:cNvSpPr/>
            <p:nvPr/>
          </p:nvSpPr>
          <p:spPr>
            <a:xfrm>
              <a:off x="4252545" y="2940170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1" name="Freeform: Shape 465">
              <a:extLst>
                <a:ext uri="{FF2B5EF4-FFF2-40B4-BE49-F238E27FC236}">
                  <a16:creationId xmlns:a16="http://schemas.microsoft.com/office/drawing/2014/main" id="{8ECBC9A0-8601-1870-DA45-6685ACBA3E54}"/>
                </a:ext>
              </a:extLst>
            </p:cNvPr>
            <p:cNvSpPr/>
            <p:nvPr/>
          </p:nvSpPr>
          <p:spPr>
            <a:xfrm>
              <a:off x="4250387" y="293979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2" name="Freeform: Shape 466">
              <a:extLst>
                <a:ext uri="{FF2B5EF4-FFF2-40B4-BE49-F238E27FC236}">
                  <a16:creationId xmlns:a16="http://schemas.microsoft.com/office/drawing/2014/main" id="{4EF771A5-0B52-6DF3-10F4-9DA929867927}"/>
                </a:ext>
              </a:extLst>
            </p:cNvPr>
            <p:cNvSpPr/>
            <p:nvPr/>
          </p:nvSpPr>
          <p:spPr>
            <a:xfrm>
              <a:off x="4255343" y="294296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3" name="Freeform: Shape 467">
              <a:extLst>
                <a:ext uri="{FF2B5EF4-FFF2-40B4-BE49-F238E27FC236}">
                  <a16:creationId xmlns:a16="http://schemas.microsoft.com/office/drawing/2014/main" id="{DF7401AA-FE78-4DDA-5D36-AA6C40310069}"/>
                </a:ext>
              </a:extLst>
            </p:cNvPr>
            <p:cNvSpPr/>
            <p:nvPr/>
          </p:nvSpPr>
          <p:spPr>
            <a:xfrm>
              <a:off x="4253688" y="2941313"/>
              <a:ext cx="630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2696"/>
                <a:gd name="f8" fmla="+- 0 0 -90"/>
                <a:gd name="f9" fmla="*/ f3 1 635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635"/>
                <a:gd name="f19" fmla="*/ f15 1 12696"/>
                <a:gd name="f20" fmla="*/ 635 f16 1"/>
                <a:gd name="f21" fmla="*/ 0 f15 1"/>
                <a:gd name="f22" fmla="*/ 0 f16 1"/>
                <a:gd name="f23" fmla="+- f17 0 f1"/>
                <a:gd name="f24" fmla="*/ f20 1 635"/>
                <a:gd name="f25" fmla="*/ f21 1 12696"/>
                <a:gd name="f26" fmla="*/ f22 1 635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635" h="12696">
                  <a:moveTo>
                    <a:pt x="f6" y="f5"/>
                  </a:moveTo>
                  <a:lnTo>
                    <a:pt x="f6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4" name="Freeform: Shape 468">
              <a:extLst>
                <a:ext uri="{FF2B5EF4-FFF2-40B4-BE49-F238E27FC236}">
                  <a16:creationId xmlns:a16="http://schemas.microsoft.com/office/drawing/2014/main" id="{3DDD91F7-4C23-2839-F125-8714369F6B8C}"/>
                </a:ext>
              </a:extLst>
            </p:cNvPr>
            <p:cNvSpPr/>
            <p:nvPr/>
          </p:nvSpPr>
          <p:spPr>
            <a:xfrm>
              <a:off x="4244928" y="2943983"/>
              <a:ext cx="10725" cy="1091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26"/>
                <a:gd name="f7" fmla="val 109197"/>
                <a:gd name="f8" fmla="val 10666"/>
                <a:gd name="f9" fmla="val 10932"/>
                <a:gd name="f10" fmla="val 1638"/>
                <a:gd name="f11" fmla="val 10310"/>
                <a:gd name="f12" fmla="val 3288"/>
                <a:gd name="f13" fmla="val 9015"/>
                <a:gd name="f14" fmla="val 4317"/>
                <a:gd name="f15" fmla="val 11681"/>
                <a:gd name="f16" fmla="val 104240"/>
                <a:gd name="f17" fmla="val 140"/>
                <a:gd name="f18" fmla="val 107109"/>
                <a:gd name="f19" fmla="val 2577"/>
                <a:gd name="f20" fmla="val 109331"/>
                <a:gd name="f21" fmla="val 5447"/>
                <a:gd name="f22" fmla="val 109192"/>
                <a:gd name="f23" fmla="val 5460"/>
                <a:gd name="f24" fmla="val 6806"/>
                <a:gd name="f25" fmla="val 109141"/>
                <a:gd name="f26" fmla="val 8101"/>
                <a:gd name="f27" fmla="val 108646"/>
                <a:gd name="f28" fmla="val 9142"/>
                <a:gd name="f29" fmla="val 107795"/>
                <a:gd name="f30" fmla="val 9904"/>
                <a:gd name="f31" fmla="val 106906"/>
                <a:gd name="f32" fmla="val 9955"/>
                <a:gd name="f33" fmla="val 106614"/>
                <a:gd name="f34" fmla="val 106310"/>
                <a:gd name="f35" fmla="val 106018"/>
                <a:gd name="f36" fmla="val 9980"/>
                <a:gd name="f37" fmla="val 105687"/>
                <a:gd name="f38" fmla="val 105332"/>
                <a:gd name="f39" fmla="val 105002"/>
                <a:gd name="f40" fmla="val 381"/>
                <a:gd name="f41" fmla="val 127"/>
                <a:gd name="f42" fmla="+- 0 0 -90"/>
                <a:gd name="f43" fmla="*/ f3 1 10726"/>
                <a:gd name="f44" fmla="*/ f4 1 109197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0726"/>
                <a:gd name="f53" fmla="*/ f49 1 109197"/>
                <a:gd name="f54" fmla="*/ 10666 f50 1"/>
                <a:gd name="f55" fmla="*/ 0 f49 1"/>
                <a:gd name="f56" fmla="*/ 9015 f50 1"/>
                <a:gd name="f57" fmla="*/ 4317 f49 1"/>
                <a:gd name="f58" fmla="*/ 0 f50 1"/>
                <a:gd name="f59" fmla="*/ 11681 f49 1"/>
                <a:gd name="f60" fmla="*/ 104240 f49 1"/>
                <a:gd name="f61" fmla="*/ 5447 f50 1"/>
                <a:gd name="f62" fmla="*/ 109192 f49 1"/>
                <a:gd name="f63" fmla="*/ 5460 f50 1"/>
                <a:gd name="f64" fmla="*/ 9142 f50 1"/>
                <a:gd name="f65" fmla="*/ 107795 f49 1"/>
                <a:gd name="f66" fmla="*/ 9904 f50 1"/>
                <a:gd name="f67" fmla="*/ 106906 f49 1"/>
                <a:gd name="f68" fmla="*/ 106018 f49 1"/>
                <a:gd name="f69" fmla="*/ 105002 f49 1"/>
                <a:gd name="f70" fmla="*/ 381 f49 1"/>
                <a:gd name="f71" fmla="+- f51 0 f1"/>
                <a:gd name="f72" fmla="*/ f54 1 10726"/>
                <a:gd name="f73" fmla="*/ f55 1 109197"/>
                <a:gd name="f74" fmla="*/ f56 1 10726"/>
                <a:gd name="f75" fmla="*/ f57 1 109197"/>
                <a:gd name="f76" fmla="*/ f58 1 10726"/>
                <a:gd name="f77" fmla="*/ f59 1 109197"/>
                <a:gd name="f78" fmla="*/ f60 1 109197"/>
                <a:gd name="f79" fmla="*/ f61 1 10726"/>
                <a:gd name="f80" fmla="*/ f62 1 109197"/>
                <a:gd name="f81" fmla="*/ f63 1 10726"/>
                <a:gd name="f82" fmla="*/ f64 1 10726"/>
                <a:gd name="f83" fmla="*/ f65 1 109197"/>
                <a:gd name="f84" fmla="*/ f66 1 10726"/>
                <a:gd name="f85" fmla="*/ f67 1 109197"/>
                <a:gd name="f86" fmla="*/ f68 1 109197"/>
                <a:gd name="f87" fmla="*/ f69 1 109197"/>
                <a:gd name="f88" fmla="*/ f70 1 109197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2"/>
                <a:gd name="f96" fmla="*/ f75 1 f53"/>
                <a:gd name="f97" fmla="*/ f76 1 f52"/>
                <a:gd name="f98" fmla="*/ f77 1 f53"/>
                <a:gd name="f99" fmla="*/ f78 1 f53"/>
                <a:gd name="f100" fmla="*/ f79 1 f52"/>
                <a:gd name="f101" fmla="*/ f80 1 f53"/>
                <a:gd name="f102" fmla="*/ f81 1 f52"/>
                <a:gd name="f103" fmla="*/ f82 1 f52"/>
                <a:gd name="f104" fmla="*/ f83 1 f53"/>
                <a:gd name="f105" fmla="*/ f84 1 f52"/>
                <a:gd name="f106" fmla="*/ f85 1 f53"/>
                <a:gd name="f107" fmla="*/ f86 1 f53"/>
                <a:gd name="f108" fmla="*/ f87 1 f53"/>
                <a:gd name="f109" fmla="*/ f88 1 f53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3 1"/>
                <a:gd name="f117" fmla="*/ f96 f44 1"/>
                <a:gd name="f118" fmla="*/ f97 f43 1"/>
                <a:gd name="f119" fmla="*/ f98 f44 1"/>
                <a:gd name="f120" fmla="*/ f99 f44 1"/>
                <a:gd name="f121" fmla="*/ f100 f43 1"/>
                <a:gd name="f122" fmla="*/ f101 f44 1"/>
                <a:gd name="f123" fmla="*/ f102 f43 1"/>
                <a:gd name="f124" fmla="*/ f103 f43 1"/>
                <a:gd name="f125" fmla="*/ f104 f44 1"/>
                <a:gd name="f126" fmla="*/ f105 f43 1"/>
                <a:gd name="f127" fmla="*/ f106 f44 1"/>
                <a:gd name="f128" fmla="*/ f107 f44 1"/>
                <a:gd name="f129" fmla="*/ f108 f44 1"/>
                <a:gd name="f130" fmla="*/ f109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6" y="f117"/>
                </a:cxn>
                <a:cxn ang="f71">
                  <a:pos x="f118" y="f119"/>
                </a:cxn>
                <a:cxn ang="f71">
                  <a:pos x="f118" y="f120"/>
                </a:cxn>
                <a:cxn ang="f71">
                  <a:pos x="f121" y="f122"/>
                </a:cxn>
                <a:cxn ang="f71">
                  <a:pos x="f123" y="f122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6" y="f127"/>
                </a:cxn>
                <a:cxn ang="f71">
                  <a:pos x="f126" y="f128"/>
                </a:cxn>
                <a:cxn ang="f71">
                  <a:pos x="f126" y="f129"/>
                </a:cxn>
                <a:cxn ang="f71">
                  <a:pos x="f126" y="f129"/>
                </a:cxn>
                <a:cxn ang="f71">
                  <a:pos x="f126" y="f130"/>
                </a:cxn>
                <a:cxn ang="f71">
                  <a:pos x="f114" y="f115"/>
                </a:cxn>
              </a:cxnLst>
              <a:rect l="f110" t="f113" r="f111" b="f112"/>
              <a:pathLst>
                <a:path w="10726" h="109197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lnTo>
                    <a:pt x="f5" y="f15"/>
                  </a:lnTo>
                  <a:lnTo>
                    <a:pt x="f5" y="f16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1" y="f22"/>
                    <a:pt x="f23" y="f22"/>
                    <a:pt x="f23" y="f22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0" y="f31"/>
                  </a:lnTo>
                  <a:cubicBezTo>
                    <a:pt x="f32" y="f33"/>
                    <a:pt x="f32" y="f34"/>
                    <a:pt x="f30" y="f35"/>
                  </a:cubicBezTo>
                  <a:cubicBezTo>
                    <a:pt x="f36" y="f37"/>
                    <a:pt x="f36" y="f38"/>
                    <a:pt x="f30" y="f39"/>
                  </a:cubicBezTo>
                  <a:lnTo>
                    <a:pt x="f30" y="f39"/>
                  </a:lnTo>
                  <a:lnTo>
                    <a:pt x="f30" y="f40"/>
                  </a:lnTo>
                  <a:cubicBezTo>
                    <a:pt x="f30" y="f40"/>
                    <a:pt x="f8" y="f41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5" name="Freeform: Shape 469">
              <a:extLst>
                <a:ext uri="{FF2B5EF4-FFF2-40B4-BE49-F238E27FC236}">
                  <a16:creationId xmlns:a16="http://schemas.microsoft.com/office/drawing/2014/main" id="{25BBAC66-93EF-EBBD-BCA2-FC8C5E7DA005}"/>
                </a:ext>
              </a:extLst>
            </p:cNvPr>
            <p:cNvSpPr/>
            <p:nvPr/>
          </p:nvSpPr>
          <p:spPr>
            <a:xfrm>
              <a:off x="4069811" y="2939796"/>
              <a:ext cx="186482" cy="1522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6480"/>
                <a:gd name="f7" fmla="val 152233"/>
                <a:gd name="f8" fmla="val 180706"/>
                <a:gd name="f9" fmla="val 178674"/>
                <a:gd name="f10" fmla="val 177532"/>
                <a:gd name="f11" fmla="val 635"/>
                <a:gd name="f12" fmla="val 170168"/>
                <a:gd name="f13" fmla="val 6602"/>
                <a:gd name="f14" fmla="val 3839"/>
                <a:gd name="f15" fmla="val 141822"/>
                <a:gd name="f16" fmla="val 1554"/>
                <a:gd name="f17" fmla="val 143600"/>
                <a:gd name="f18" fmla="val -376"/>
                <a:gd name="f19" fmla="val 145339"/>
                <a:gd name="f20" fmla="val -529"/>
                <a:gd name="f21" fmla="val 148310"/>
                <a:gd name="f22" fmla="val 1211"/>
                <a:gd name="f23" fmla="val 150240"/>
                <a:gd name="f24" fmla="val 1312"/>
                <a:gd name="f25" fmla="val 150355"/>
                <a:gd name="f26" fmla="val 1427"/>
                <a:gd name="f27" fmla="val 150469"/>
                <a:gd name="f28" fmla="val 150583"/>
                <a:gd name="f29" fmla="val 2646"/>
                <a:gd name="f30" fmla="val 151637"/>
                <a:gd name="f31" fmla="val 4106"/>
                <a:gd name="f32" fmla="val 152234"/>
                <a:gd name="f33" fmla="val 5617"/>
                <a:gd name="f34" fmla="val 6810"/>
                <a:gd name="f35" fmla="val 152183"/>
                <a:gd name="f36" fmla="val 7953"/>
                <a:gd name="f37" fmla="val 151789"/>
                <a:gd name="f38" fmla="val 8918"/>
                <a:gd name="f39" fmla="val 151091"/>
                <a:gd name="f40" fmla="val 10695"/>
                <a:gd name="f41" fmla="val 149567"/>
                <a:gd name="f42" fmla="val 175754"/>
                <a:gd name="f43" fmla="val 15363"/>
                <a:gd name="f44" fmla="val 184769"/>
                <a:gd name="f45" fmla="val 7999"/>
                <a:gd name="f46" fmla="val 186064"/>
                <a:gd name="f47" fmla="val 6971"/>
                <a:gd name="f48" fmla="val 186686"/>
                <a:gd name="f49" fmla="val 5320"/>
                <a:gd name="f50" fmla="val 186419"/>
                <a:gd name="f51" fmla="val 3682"/>
                <a:gd name="f52" fmla="val 3047"/>
                <a:gd name="f53" fmla="val 186457"/>
                <a:gd name="f54" fmla="val 2705"/>
                <a:gd name="f55" fmla="val 2374"/>
                <a:gd name="f56" fmla="val 2032"/>
                <a:gd name="f57" fmla="val 185404"/>
                <a:gd name="f58" fmla="val 183880"/>
                <a:gd name="f59" fmla="+- 0 0 -90"/>
                <a:gd name="f60" fmla="*/ f3 1 186480"/>
                <a:gd name="f61" fmla="*/ f4 1 152233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186480"/>
                <a:gd name="f70" fmla="*/ f66 1 152233"/>
                <a:gd name="f71" fmla="*/ 180706 f67 1"/>
                <a:gd name="f72" fmla="*/ 0 f66 1"/>
                <a:gd name="f73" fmla="*/ 178674 f67 1"/>
                <a:gd name="f74" fmla="*/ 177532 f67 1"/>
                <a:gd name="f75" fmla="*/ 635 f66 1"/>
                <a:gd name="f76" fmla="*/ 170168 f67 1"/>
                <a:gd name="f77" fmla="*/ 6602 f66 1"/>
                <a:gd name="f78" fmla="*/ 3839 f67 1"/>
                <a:gd name="f79" fmla="*/ 141822 f66 1"/>
                <a:gd name="f80" fmla="*/ 1554 f67 1"/>
                <a:gd name="f81" fmla="*/ 143600 f66 1"/>
                <a:gd name="f82" fmla="*/ 1211 f67 1"/>
                <a:gd name="f83" fmla="*/ 150240 f66 1"/>
                <a:gd name="f84" fmla="*/ 150583 f66 1"/>
                <a:gd name="f85" fmla="*/ 5617 f67 1"/>
                <a:gd name="f86" fmla="*/ 152234 f66 1"/>
                <a:gd name="f87" fmla="*/ 8918 f67 1"/>
                <a:gd name="f88" fmla="*/ 151091 f66 1"/>
                <a:gd name="f89" fmla="*/ 10695 f67 1"/>
                <a:gd name="f90" fmla="*/ 149567 f66 1"/>
                <a:gd name="f91" fmla="*/ 175754 f67 1"/>
                <a:gd name="f92" fmla="*/ 15363 f66 1"/>
                <a:gd name="f93" fmla="*/ 184769 f67 1"/>
                <a:gd name="f94" fmla="*/ 7999 f66 1"/>
                <a:gd name="f95" fmla="*/ 186419 f67 1"/>
                <a:gd name="f96" fmla="*/ 3682 f66 1"/>
                <a:gd name="f97" fmla="*/ 3047 f66 1"/>
                <a:gd name="f98" fmla="*/ 2032 f66 1"/>
                <a:gd name="f99" fmla="*/ 185404 f67 1"/>
                <a:gd name="f100" fmla="*/ 183880 f67 1"/>
                <a:gd name="f101" fmla="+- f68 0 f1"/>
                <a:gd name="f102" fmla="*/ f71 1 186480"/>
                <a:gd name="f103" fmla="*/ f72 1 152233"/>
                <a:gd name="f104" fmla="*/ f73 1 186480"/>
                <a:gd name="f105" fmla="*/ f74 1 186480"/>
                <a:gd name="f106" fmla="*/ f75 1 152233"/>
                <a:gd name="f107" fmla="*/ f76 1 186480"/>
                <a:gd name="f108" fmla="*/ f77 1 152233"/>
                <a:gd name="f109" fmla="*/ f78 1 186480"/>
                <a:gd name="f110" fmla="*/ f79 1 152233"/>
                <a:gd name="f111" fmla="*/ f80 1 186480"/>
                <a:gd name="f112" fmla="*/ f81 1 152233"/>
                <a:gd name="f113" fmla="*/ f82 1 186480"/>
                <a:gd name="f114" fmla="*/ f83 1 152233"/>
                <a:gd name="f115" fmla="*/ f84 1 152233"/>
                <a:gd name="f116" fmla="*/ f85 1 186480"/>
                <a:gd name="f117" fmla="*/ f86 1 152233"/>
                <a:gd name="f118" fmla="*/ f87 1 186480"/>
                <a:gd name="f119" fmla="*/ f88 1 152233"/>
                <a:gd name="f120" fmla="*/ f89 1 186480"/>
                <a:gd name="f121" fmla="*/ f90 1 152233"/>
                <a:gd name="f122" fmla="*/ f91 1 186480"/>
                <a:gd name="f123" fmla="*/ f92 1 152233"/>
                <a:gd name="f124" fmla="*/ f93 1 186480"/>
                <a:gd name="f125" fmla="*/ f94 1 152233"/>
                <a:gd name="f126" fmla="*/ f95 1 186480"/>
                <a:gd name="f127" fmla="*/ f96 1 152233"/>
                <a:gd name="f128" fmla="*/ f97 1 152233"/>
                <a:gd name="f129" fmla="*/ f98 1 152233"/>
                <a:gd name="f130" fmla="*/ f99 1 186480"/>
                <a:gd name="f131" fmla="*/ f100 1 186480"/>
                <a:gd name="f132" fmla="*/ f62 1 f69"/>
                <a:gd name="f133" fmla="*/ f63 1 f69"/>
                <a:gd name="f134" fmla="*/ f62 1 f70"/>
                <a:gd name="f135" fmla="*/ f64 1 f70"/>
                <a:gd name="f136" fmla="*/ f102 1 f69"/>
                <a:gd name="f137" fmla="*/ f103 1 f70"/>
                <a:gd name="f138" fmla="*/ f104 1 f69"/>
                <a:gd name="f139" fmla="*/ f105 1 f69"/>
                <a:gd name="f140" fmla="*/ f106 1 f70"/>
                <a:gd name="f141" fmla="*/ f107 1 f69"/>
                <a:gd name="f142" fmla="*/ f108 1 f70"/>
                <a:gd name="f143" fmla="*/ f109 1 f69"/>
                <a:gd name="f144" fmla="*/ f110 1 f70"/>
                <a:gd name="f145" fmla="*/ f111 1 f69"/>
                <a:gd name="f146" fmla="*/ f112 1 f70"/>
                <a:gd name="f147" fmla="*/ f113 1 f69"/>
                <a:gd name="f148" fmla="*/ f114 1 f70"/>
                <a:gd name="f149" fmla="*/ f115 1 f70"/>
                <a:gd name="f150" fmla="*/ f116 1 f69"/>
                <a:gd name="f151" fmla="*/ f117 1 f70"/>
                <a:gd name="f152" fmla="*/ f118 1 f69"/>
                <a:gd name="f153" fmla="*/ f119 1 f70"/>
                <a:gd name="f154" fmla="*/ f120 1 f69"/>
                <a:gd name="f155" fmla="*/ f121 1 f70"/>
                <a:gd name="f156" fmla="*/ f122 1 f69"/>
                <a:gd name="f157" fmla="*/ f123 1 f70"/>
                <a:gd name="f158" fmla="*/ f124 1 f69"/>
                <a:gd name="f159" fmla="*/ f125 1 f70"/>
                <a:gd name="f160" fmla="*/ f126 1 f69"/>
                <a:gd name="f161" fmla="*/ f127 1 f70"/>
                <a:gd name="f162" fmla="*/ f128 1 f70"/>
                <a:gd name="f163" fmla="*/ f129 1 f70"/>
                <a:gd name="f164" fmla="*/ f130 1 f69"/>
                <a:gd name="f165" fmla="*/ f131 1 f69"/>
                <a:gd name="f166" fmla="*/ f132 f60 1"/>
                <a:gd name="f167" fmla="*/ f133 f60 1"/>
                <a:gd name="f168" fmla="*/ f135 f61 1"/>
                <a:gd name="f169" fmla="*/ f134 f61 1"/>
                <a:gd name="f170" fmla="*/ f136 f60 1"/>
                <a:gd name="f171" fmla="*/ f137 f61 1"/>
                <a:gd name="f172" fmla="*/ f138 f60 1"/>
                <a:gd name="f173" fmla="*/ f139 f60 1"/>
                <a:gd name="f174" fmla="*/ f140 f61 1"/>
                <a:gd name="f175" fmla="*/ f141 f60 1"/>
                <a:gd name="f176" fmla="*/ f142 f61 1"/>
                <a:gd name="f177" fmla="*/ f143 f60 1"/>
                <a:gd name="f178" fmla="*/ f144 f61 1"/>
                <a:gd name="f179" fmla="*/ f145 f60 1"/>
                <a:gd name="f180" fmla="*/ f146 f61 1"/>
                <a:gd name="f181" fmla="*/ f147 f60 1"/>
                <a:gd name="f182" fmla="*/ f148 f61 1"/>
                <a:gd name="f183" fmla="*/ f149 f61 1"/>
                <a:gd name="f184" fmla="*/ f150 f60 1"/>
                <a:gd name="f185" fmla="*/ f151 f61 1"/>
                <a:gd name="f186" fmla="*/ f152 f60 1"/>
                <a:gd name="f187" fmla="*/ f153 f61 1"/>
                <a:gd name="f188" fmla="*/ f154 f60 1"/>
                <a:gd name="f189" fmla="*/ f155 f61 1"/>
                <a:gd name="f190" fmla="*/ f156 f60 1"/>
                <a:gd name="f191" fmla="*/ f157 f61 1"/>
                <a:gd name="f192" fmla="*/ f158 f60 1"/>
                <a:gd name="f193" fmla="*/ f159 f61 1"/>
                <a:gd name="f194" fmla="*/ f160 f60 1"/>
                <a:gd name="f195" fmla="*/ f161 f61 1"/>
                <a:gd name="f196" fmla="*/ f162 f61 1"/>
                <a:gd name="f197" fmla="*/ f163 f61 1"/>
                <a:gd name="f198" fmla="*/ f164 f60 1"/>
                <a:gd name="f199" fmla="*/ f165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70" y="f171"/>
                </a:cxn>
                <a:cxn ang="f101">
                  <a:pos x="f172" y="f171"/>
                </a:cxn>
                <a:cxn ang="f101">
                  <a:pos x="f173" y="f174"/>
                </a:cxn>
                <a:cxn ang="f101">
                  <a:pos x="f173" y="f174"/>
                </a:cxn>
                <a:cxn ang="f101">
                  <a:pos x="f175" y="f176"/>
                </a:cxn>
                <a:cxn ang="f101">
                  <a:pos x="f177" y="f178"/>
                </a:cxn>
                <a:cxn ang="f101">
                  <a:pos x="f179" y="f180"/>
                </a:cxn>
                <a:cxn ang="f101">
                  <a:pos x="f181" y="f182"/>
                </a:cxn>
                <a:cxn ang="f101">
                  <a:pos x="f179" y="f183"/>
                </a:cxn>
                <a:cxn ang="f101">
                  <a:pos x="f184" y="f185"/>
                </a:cxn>
                <a:cxn ang="f101">
                  <a:pos x="f186" y="f187"/>
                </a:cxn>
                <a:cxn ang="f101">
                  <a:pos x="f186" y="f187"/>
                </a:cxn>
                <a:cxn ang="f101">
                  <a:pos x="f188" y="f189"/>
                </a:cxn>
                <a:cxn ang="f101">
                  <a:pos x="f190" y="f191"/>
                </a:cxn>
                <a:cxn ang="f101">
                  <a:pos x="f192" y="f193"/>
                </a:cxn>
                <a:cxn ang="f101">
                  <a:pos x="f194" y="f195"/>
                </a:cxn>
                <a:cxn ang="f101">
                  <a:pos x="f194" y="f195"/>
                </a:cxn>
                <a:cxn ang="f101">
                  <a:pos x="f194" y="f196"/>
                </a:cxn>
                <a:cxn ang="f101">
                  <a:pos x="f194" y="f197"/>
                </a:cxn>
                <a:cxn ang="f101">
                  <a:pos x="f194" y="f197"/>
                </a:cxn>
                <a:cxn ang="f101">
                  <a:pos x="f194" y="f197"/>
                </a:cxn>
                <a:cxn ang="f101">
                  <a:pos x="f194" y="f197"/>
                </a:cxn>
                <a:cxn ang="f101">
                  <a:pos x="f198" y="f197"/>
                </a:cxn>
                <a:cxn ang="f101">
                  <a:pos x="f198" y="f197"/>
                </a:cxn>
                <a:cxn ang="f101">
                  <a:pos x="f192" y="f197"/>
                </a:cxn>
                <a:cxn ang="f101">
                  <a:pos x="f199" y="f197"/>
                </a:cxn>
              </a:cxnLst>
              <a:rect l="f166" t="f169" r="f167" b="f168"/>
              <a:pathLst>
                <a:path w="186480" h="152233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16" y="f28"/>
                  </a:cubicBezTo>
                  <a:cubicBezTo>
                    <a:pt x="f29" y="f30"/>
                    <a:pt x="f31" y="f32"/>
                    <a:pt x="f33" y="f32"/>
                  </a:cubicBezTo>
                  <a:cubicBezTo>
                    <a:pt x="f34" y="f35"/>
                    <a:pt x="f36" y="f37"/>
                    <a:pt x="f38" y="f39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50" y="f51"/>
                  </a:cubicBezTo>
                  <a:lnTo>
                    <a:pt x="f50" y="f51"/>
                  </a:lnTo>
                  <a:cubicBezTo>
                    <a:pt x="f50" y="f51"/>
                    <a:pt x="f50" y="f51"/>
                    <a:pt x="f50" y="f52"/>
                  </a:cubicBezTo>
                  <a:cubicBezTo>
                    <a:pt x="f53" y="f54"/>
                    <a:pt x="f53" y="f55"/>
                    <a:pt x="f50" y="f56"/>
                  </a:cubicBezTo>
                  <a:lnTo>
                    <a:pt x="f50" y="f56"/>
                  </a:lnTo>
                  <a:lnTo>
                    <a:pt x="f50" y="f56"/>
                  </a:lnTo>
                  <a:lnTo>
                    <a:pt x="f50" y="f56"/>
                  </a:lnTo>
                  <a:lnTo>
                    <a:pt x="f57" y="f56"/>
                  </a:lnTo>
                  <a:lnTo>
                    <a:pt x="f57" y="f56"/>
                  </a:lnTo>
                  <a:lnTo>
                    <a:pt x="f44" y="f56"/>
                  </a:lnTo>
                  <a:lnTo>
                    <a:pt x="f58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6" name="Freeform: Shape 470">
              <a:extLst>
                <a:ext uri="{FF2B5EF4-FFF2-40B4-BE49-F238E27FC236}">
                  <a16:creationId xmlns:a16="http://schemas.microsoft.com/office/drawing/2014/main" id="{EBFD5035-D654-2D97-ADD1-9DC151401BAD}"/>
                </a:ext>
              </a:extLst>
            </p:cNvPr>
            <p:cNvSpPr/>
            <p:nvPr/>
          </p:nvSpPr>
          <p:spPr>
            <a:xfrm>
              <a:off x="5453536" y="3394463"/>
              <a:ext cx="94466" cy="1282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464"/>
                <a:gd name="f7" fmla="val 128236"/>
                <a:gd name="f8" fmla="val 90020"/>
                <a:gd name="f9" fmla="val 6348"/>
                <a:gd name="f10" fmla="val 87189"/>
                <a:gd name="f11" fmla="val 6488"/>
                <a:gd name="f12" fmla="val 84764"/>
                <a:gd name="f13" fmla="val 4355"/>
                <a:gd name="f14" fmla="val 84561"/>
                <a:gd name="f15" fmla="val 1524"/>
                <a:gd name="f16" fmla="val 1016"/>
                <a:gd name="f17" fmla="val 109826"/>
                <a:gd name="f18" fmla="val 126459"/>
                <a:gd name="f19" fmla="val 800"/>
                <a:gd name="f20" fmla="val 127119"/>
                <a:gd name="f21" fmla="val 457"/>
                <a:gd name="f22" fmla="val 127716"/>
                <a:gd name="f23" fmla="val 128237"/>
                <a:gd name="f24" fmla="val 4698"/>
                <a:gd name="f25" fmla="val 93335"/>
                <a:gd name="f26" fmla="val 5929"/>
                <a:gd name="f27" fmla="val 91684"/>
                <a:gd name="f28" fmla="val 6539"/>
                <a:gd name="f29" fmla="+- 0 0 -90"/>
                <a:gd name="f30" fmla="*/ f3 1 94464"/>
                <a:gd name="f31" fmla="*/ f4 1 128236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94464"/>
                <a:gd name="f40" fmla="*/ f36 1 128236"/>
                <a:gd name="f41" fmla="*/ 90020 f37 1"/>
                <a:gd name="f42" fmla="*/ 6348 f36 1"/>
                <a:gd name="f43" fmla="*/ 84561 f37 1"/>
                <a:gd name="f44" fmla="*/ 1524 f36 1"/>
                <a:gd name="f45" fmla="*/ 0 f36 1"/>
                <a:gd name="f46" fmla="*/ 1016 f37 1"/>
                <a:gd name="f47" fmla="*/ 109826 f36 1"/>
                <a:gd name="f48" fmla="*/ 126459 f36 1"/>
                <a:gd name="f49" fmla="*/ 0 f37 1"/>
                <a:gd name="f50" fmla="*/ 128237 f36 1"/>
                <a:gd name="f51" fmla="*/ 94464 f37 1"/>
                <a:gd name="f52" fmla="*/ 4698 f36 1"/>
                <a:gd name="f53" fmla="+- f38 0 f1"/>
                <a:gd name="f54" fmla="*/ f41 1 94464"/>
                <a:gd name="f55" fmla="*/ f42 1 128236"/>
                <a:gd name="f56" fmla="*/ f43 1 94464"/>
                <a:gd name="f57" fmla="*/ f44 1 128236"/>
                <a:gd name="f58" fmla="*/ f45 1 128236"/>
                <a:gd name="f59" fmla="*/ f46 1 94464"/>
                <a:gd name="f60" fmla="*/ f47 1 128236"/>
                <a:gd name="f61" fmla="*/ f48 1 128236"/>
                <a:gd name="f62" fmla="*/ f49 1 94464"/>
                <a:gd name="f63" fmla="*/ f50 1 128236"/>
                <a:gd name="f64" fmla="*/ f51 1 94464"/>
                <a:gd name="f65" fmla="*/ f52 1 128236"/>
                <a:gd name="f66" fmla="*/ f32 1 f39"/>
                <a:gd name="f67" fmla="*/ f33 1 f39"/>
                <a:gd name="f68" fmla="*/ f32 1 f40"/>
                <a:gd name="f69" fmla="*/ f34 1 f40"/>
                <a:gd name="f70" fmla="*/ f54 1 f39"/>
                <a:gd name="f71" fmla="*/ f55 1 f40"/>
                <a:gd name="f72" fmla="*/ f56 1 f39"/>
                <a:gd name="f73" fmla="*/ f57 1 f40"/>
                <a:gd name="f74" fmla="*/ f58 1 f40"/>
                <a:gd name="f75" fmla="*/ f59 1 f39"/>
                <a:gd name="f76" fmla="*/ f60 1 f40"/>
                <a:gd name="f77" fmla="*/ f61 1 f40"/>
                <a:gd name="f78" fmla="*/ f62 1 f39"/>
                <a:gd name="f79" fmla="*/ f63 1 f40"/>
                <a:gd name="f80" fmla="*/ f64 1 f39"/>
                <a:gd name="f81" fmla="*/ f65 1 f40"/>
                <a:gd name="f82" fmla="*/ f66 f30 1"/>
                <a:gd name="f83" fmla="*/ f67 f30 1"/>
                <a:gd name="f84" fmla="*/ f69 f31 1"/>
                <a:gd name="f85" fmla="*/ f68 f31 1"/>
                <a:gd name="f86" fmla="*/ f70 f30 1"/>
                <a:gd name="f87" fmla="*/ f71 f31 1"/>
                <a:gd name="f88" fmla="*/ f72 f30 1"/>
                <a:gd name="f89" fmla="*/ f73 f31 1"/>
                <a:gd name="f90" fmla="*/ f74 f31 1"/>
                <a:gd name="f91" fmla="*/ f75 f30 1"/>
                <a:gd name="f92" fmla="*/ f76 f31 1"/>
                <a:gd name="f93" fmla="*/ f77 f31 1"/>
                <a:gd name="f94" fmla="*/ f78 f30 1"/>
                <a:gd name="f95" fmla="*/ f79 f31 1"/>
                <a:gd name="f96" fmla="*/ f80 f30 1"/>
                <a:gd name="f97" fmla="*/ f81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6" y="f87"/>
                </a:cxn>
                <a:cxn ang="f53">
                  <a:pos x="f88" y="f89"/>
                </a:cxn>
                <a:cxn ang="f53">
                  <a:pos x="f88" y="f90"/>
                </a:cxn>
                <a:cxn ang="f53">
                  <a:pos x="f91" y="f92"/>
                </a:cxn>
                <a:cxn ang="f53">
                  <a:pos x="f91" y="f93"/>
                </a:cxn>
                <a:cxn ang="f53">
                  <a:pos x="f91" y="f93"/>
                </a:cxn>
                <a:cxn ang="f53">
                  <a:pos x="f94" y="f95"/>
                </a:cxn>
                <a:cxn ang="f53">
                  <a:pos x="f94" y="f95"/>
                </a:cxn>
                <a:cxn ang="f53">
                  <a:pos x="f96" y="f97"/>
                </a:cxn>
                <a:cxn ang="f53">
                  <a:pos x="f86" y="f87"/>
                </a:cxn>
              </a:cxnLst>
              <a:rect l="f82" t="f85" r="f83" b="f84"/>
              <a:pathLst>
                <a:path w="94464" h="12823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5"/>
                  </a:lnTo>
                  <a:lnTo>
                    <a:pt x="f16" y="f17"/>
                  </a:lnTo>
                  <a:lnTo>
                    <a:pt x="f16" y="f18"/>
                  </a:lnTo>
                  <a:cubicBezTo>
                    <a:pt x="f16" y="f18"/>
                    <a:pt x="f16" y="f18"/>
                    <a:pt x="f16" y="f18"/>
                  </a:cubicBezTo>
                  <a:cubicBezTo>
                    <a:pt x="f19" y="f20"/>
                    <a:pt x="f21" y="f22"/>
                    <a:pt x="f5" y="f23"/>
                  </a:cubicBezTo>
                  <a:lnTo>
                    <a:pt x="f5" y="f23"/>
                  </a:lnTo>
                  <a:lnTo>
                    <a:pt x="f6" y="f24"/>
                  </a:lnTo>
                  <a:cubicBezTo>
                    <a:pt x="f25" y="f26"/>
                    <a:pt x="f27" y="f2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7" name="Freeform: Shape 471">
              <a:extLst>
                <a:ext uri="{FF2B5EF4-FFF2-40B4-BE49-F238E27FC236}">
                  <a16:creationId xmlns:a16="http://schemas.microsoft.com/office/drawing/2014/main" id="{2538B9AD-4FE8-3DA3-CE36-5F937986440D}"/>
                </a:ext>
              </a:extLst>
            </p:cNvPr>
            <p:cNvSpPr/>
            <p:nvPr/>
          </p:nvSpPr>
          <p:spPr>
            <a:xfrm>
              <a:off x="4368344" y="3319930"/>
              <a:ext cx="1080244" cy="2044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0246"/>
                <a:gd name="f7" fmla="val 204416"/>
                <a:gd name="f8" fmla="val 1075421"/>
                <a:gd name="f9" fmla="val 199592"/>
                <a:gd name="f10" fmla="val 193498"/>
                <a:gd name="f11" fmla="val 6983"/>
                <a:gd name="f12" fmla="val 4063"/>
                <a:gd name="f13" fmla="val 6844"/>
                <a:gd name="f14" fmla="val 6869"/>
                <a:gd name="f15" fmla="val 4470"/>
                <a:gd name="f16" fmla="val 9027"/>
                <a:gd name="f17" fmla="val 1663"/>
                <a:gd name="f18" fmla="val 8887"/>
                <a:gd name="f19" fmla="val 1651"/>
                <a:gd name="f20" fmla="val 1079230"/>
                <a:gd name="f21" fmla="val 204417"/>
                <a:gd name="f22" fmla="val 1077631"/>
                <a:gd name="f23" fmla="val 204290"/>
                <a:gd name="f24" fmla="val 1075548"/>
                <a:gd name="f25" fmla="val 202208"/>
                <a:gd name="f26" fmla="+- 0 0 -90"/>
                <a:gd name="f27" fmla="*/ f3 1 1080246"/>
                <a:gd name="f28" fmla="*/ f4 1 20441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080246"/>
                <a:gd name="f37" fmla="*/ f33 1 204416"/>
                <a:gd name="f38" fmla="*/ 1075421 f34 1"/>
                <a:gd name="f39" fmla="*/ 199592 f33 1"/>
                <a:gd name="f40" fmla="*/ 193498 f33 1"/>
                <a:gd name="f41" fmla="*/ 6983 f34 1"/>
                <a:gd name="f42" fmla="*/ 0 f33 1"/>
                <a:gd name="f43" fmla="*/ 4063 f33 1"/>
                <a:gd name="f44" fmla="*/ 1663 f34 1"/>
                <a:gd name="f45" fmla="*/ 8887 f33 1"/>
                <a:gd name="f46" fmla="*/ 1651 f34 1"/>
                <a:gd name="f47" fmla="*/ 0 f34 1"/>
                <a:gd name="f48" fmla="*/ 1079230 f34 1"/>
                <a:gd name="f49" fmla="*/ 204417 f33 1"/>
                <a:gd name="f50" fmla="*/ 1080246 f34 1"/>
                <a:gd name="f51" fmla="+- f35 0 f1"/>
                <a:gd name="f52" fmla="*/ f38 1 1080246"/>
                <a:gd name="f53" fmla="*/ f39 1 204416"/>
                <a:gd name="f54" fmla="*/ f40 1 204416"/>
                <a:gd name="f55" fmla="*/ f41 1 1080246"/>
                <a:gd name="f56" fmla="*/ f42 1 204416"/>
                <a:gd name="f57" fmla="*/ f43 1 204416"/>
                <a:gd name="f58" fmla="*/ f44 1 1080246"/>
                <a:gd name="f59" fmla="*/ f45 1 204416"/>
                <a:gd name="f60" fmla="*/ f46 1 1080246"/>
                <a:gd name="f61" fmla="*/ f47 1 1080246"/>
                <a:gd name="f62" fmla="*/ f48 1 1080246"/>
                <a:gd name="f63" fmla="*/ f49 1 204416"/>
                <a:gd name="f64" fmla="*/ f50 1 1080246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7"/>
                <a:gd name="f72" fmla="*/ f55 1 f36"/>
                <a:gd name="f73" fmla="*/ f56 1 f37"/>
                <a:gd name="f74" fmla="*/ f57 1 f37"/>
                <a:gd name="f75" fmla="*/ f58 1 f36"/>
                <a:gd name="f76" fmla="*/ f59 1 f37"/>
                <a:gd name="f77" fmla="*/ f60 1 f36"/>
                <a:gd name="f78" fmla="*/ f61 1 f36"/>
                <a:gd name="f79" fmla="*/ f62 1 f36"/>
                <a:gd name="f80" fmla="*/ f63 1 f37"/>
                <a:gd name="f81" fmla="*/ f64 1 f36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8 1"/>
                <a:gd name="f89" fmla="*/ f72 f27 1"/>
                <a:gd name="f90" fmla="*/ f73 f28 1"/>
                <a:gd name="f91" fmla="*/ f74 f28 1"/>
                <a:gd name="f92" fmla="*/ f75 f27 1"/>
                <a:gd name="f93" fmla="*/ f76 f28 1"/>
                <a:gd name="f94" fmla="*/ f77 f27 1"/>
                <a:gd name="f95" fmla="*/ f78 f27 1"/>
                <a:gd name="f96" fmla="*/ f79 f27 1"/>
                <a:gd name="f97" fmla="*/ f80 f28 1"/>
                <a:gd name="f98" fmla="*/ f81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6" y="f88"/>
                </a:cxn>
                <a:cxn ang="f51">
                  <a:pos x="f89" y="f90"/>
                </a:cxn>
                <a:cxn ang="f51">
                  <a:pos x="f89" y="f91"/>
                </a:cxn>
                <a:cxn ang="f51">
                  <a:pos x="f92" y="f93"/>
                </a:cxn>
                <a:cxn ang="f51">
                  <a:pos x="f94" y="f93"/>
                </a:cxn>
                <a:cxn ang="f51">
                  <a:pos x="f95" y="f93"/>
                </a:cxn>
                <a:cxn ang="f51">
                  <a:pos x="f95" y="f93"/>
                </a:cxn>
                <a:cxn ang="f51">
                  <a:pos x="f96" y="f97"/>
                </a:cxn>
                <a:cxn ang="f51">
                  <a:pos x="f98" y="f97"/>
                </a:cxn>
                <a:cxn ang="f51">
                  <a:pos x="f86" y="f87"/>
                </a:cxn>
              </a:cxnLst>
              <a:rect l="f82" t="f85" r="f83" b="f84"/>
              <a:pathLst>
                <a:path w="1080246" h="204416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9" y="f18"/>
                    <a:pt x="f19" y="f18"/>
                  </a:cubicBezTo>
                  <a:lnTo>
                    <a:pt x="f5" y="f18"/>
                  </a:lnTo>
                  <a:lnTo>
                    <a:pt x="f5" y="f18"/>
                  </a:lnTo>
                  <a:lnTo>
                    <a:pt x="f20" y="f21"/>
                  </a:lnTo>
                  <a:lnTo>
                    <a:pt x="f6" y="f21"/>
                  </a:ln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8" name="Freeform: Shape 472">
              <a:extLst>
                <a:ext uri="{FF2B5EF4-FFF2-40B4-BE49-F238E27FC236}">
                  <a16:creationId xmlns:a16="http://schemas.microsoft.com/office/drawing/2014/main" id="{AF30A63E-1CB8-6232-00C9-5C9660549DD2}"/>
                </a:ext>
              </a:extLst>
            </p:cNvPr>
            <p:cNvSpPr/>
            <p:nvPr/>
          </p:nvSpPr>
          <p:spPr>
            <a:xfrm>
              <a:off x="5454432" y="3520412"/>
              <a:ext cx="12691" cy="9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988"/>
                <a:gd name="f8" fmla="val 762"/>
                <a:gd name="f9" fmla="val 1524"/>
                <a:gd name="f10" fmla="val 127"/>
                <a:gd name="f11" fmla="+- 0 0 -90"/>
                <a:gd name="f12" fmla="*/ f3 1 12696"/>
                <a:gd name="f13" fmla="*/ f4 1 988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2696"/>
                <a:gd name="f22" fmla="*/ f18 1 988"/>
                <a:gd name="f23" fmla="*/ 0 f19 1"/>
                <a:gd name="f24" fmla="*/ 0 f18 1"/>
                <a:gd name="f25" fmla="*/ 762 f18 1"/>
                <a:gd name="f26" fmla="+- f20 0 f1"/>
                <a:gd name="f27" fmla="*/ f23 1 12696"/>
                <a:gd name="f28" fmla="*/ f24 1 988"/>
                <a:gd name="f29" fmla="*/ f25 1 988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12696" h="988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8"/>
                  </a:cubicBezTo>
                  <a:cubicBezTo>
                    <a:pt x="f5" y="f9"/>
                    <a:pt x="f5" y="f10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69" name="Freeform: Shape 473">
              <a:extLst>
                <a:ext uri="{FF2B5EF4-FFF2-40B4-BE49-F238E27FC236}">
                  <a16:creationId xmlns:a16="http://schemas.microsoft.com/office/drawing/2014/main" id="{804F112D-09BC-4B60-1654-D68A047E50C6}"/>
                </a:ext>
              </a:extLst>
            </p:cNvPr>
            <p:cNvSpPr/>
            <p:nvPr/>
          </p:nvSpPr>
          <p:spPr>
            <a:xfrm>
              <a:off x="4365290" y="3218102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0" name="Freeform: Shape 474">
              <a:extLst>
                <a:ext uri="{FF2B5EF4-FFF2-40B4-BE49-F238E27FC236}">
                  <a16:creationId xmlns:a16="http://schemas.microsoft.com/office/drawing/2014/main" id="{4B87D956-8D35-3600-2476-03B3377367F8}"/>
                </a:ext>
              </a:extLst>
            </p:cNvPr>
            <p:cNvSpPr/>
            <p:nvPr/>
          </p:nvSpPr>
          <p:spPr>
            <a:xfrm>
              <a:off x="4365967" y="3220772"/>
              <a:ext cx="9354" cy="1061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54"/>
                <a:gd name="f7" fmla="val 106167"/>
                <a:gd name="f8" fmla="val 9355"/>
                <a:gd name="f9" fmla="val 103224"/>
                <a:gd name="f10" fmla="val 5587"/>
                <a:gd name="f11" fmla="val 2879"/>
                <a:gd name="f12" fmla="val 4444"/>
                <a:gd name="f13" fmla="val 2117"/>
                <a:gd name="f14" fmla="val 4279"/>
                <a:gd name="f15" fmla="val 1381"/>
                <a:gd name="f16" fmla="val 3974"/>
                <a:gd name="f17" fmla="val 721"/>
                <a:gd name="f18" fmla="val 3555"/>
                <a:gd name="f19" fmla="val 86"/>
                <a:gd name="f20" fmla="val 2793"/>
                <a:gd name="f21" fmla="val 22"/>
                <a:gd name="f22" fmla="val 2501"/>
                <a:gd name="f23" fmla="val 2197"/>
                <a:gd name="f24" fmla="val 1905"/>
                <a:gd name="f25" fmla="val 10"/>
                <a:gd name="f26" fmla="val 1612"/>
                <a:gd name="f27" fmla="val 1308"/>
                <a:gd name="f28" fmla="val 1016"/>
                <a:gd name="f29" fmla="val 103605"/>
                <a:gd name="f30" fmla="val 35"/>
                <a:gd name="f31" fmla="val 103897"/>
                <a:gd name="f32" fmla="val 104202"/>
                <a:gd name="f33" fmla="val 104494"/>
                <a:gd name="f34" fmla="val -29"/>
                <a:gd name="f35" fmla="val 104773"/>
                <a:gd name="f36" fmla="val 105103"/>
                <a:gd name="f37" fmla="val 105383"/>
                <a:gd name="f38" fmla="val 106144"/>
                <a:gd name="f39" fmla="val 848"/>
                <a:gd name="f40" fmla="val 1736"/>
                <a:gd name="f41" fmla="val 2625"/>
                <a:gd name="f42" fmla="val 4276"/>
                <a:gd name="f43" fmla="val 6421"/>
                <a:gd name="f44" fmla="val 106347"/>
                <a:gd name="f45" fmla="val 8453"/>
                <a:gd name="f46" fmla="val 105180"/>
                <a:gd name="f47" fmla="+- 0 0 -90"/>
                <a:gd name="f48" fmla="*/ f3 1 9354"/>
                <a:gd name="f49" fmla="*/ f4 1 106167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9354"/>
                <a:gd name="f58" fmla="*/ f54 1 106167"/>
                <a:gd name="f59" fmla="*/ 9355 f55 1"/>
                <a:gd name="f60" fmla="*/ 103224 f54 1"/>
                <a:gd name="f61" fmla="*/ 5587 f54 1"/>
                <a:gd name="f62" fmla="*/ 2879 f55 1"/>
                <a:gd name="f63" fmla="*/ 4444 f54 1"/>
                <a:gd name="f64" fmla="*/ 721 f55 1"/>
                <a:gd name="f65" fmla="*/ 3555 f54 1"/>
                <a:gd name="f66" fmla="*/ 86 f55 1"/>
                <a:gd name="f67" fmla="*/ 2793 f54 1"/>
                <a:gd name="f68" fmla="*/ 1905 f54 1"/>
                <a:gd name="f69" fmla="*/ 1016 f54 1"/>
                <a:gd name="f70" fmla="*/ 0 f54 1"/>
                <a:gd name="f71" fmla="*/ 103605 f54 1"/>
                <a:gd name="f72" fmla="*/ 104494 f54 1"/>
                <a:gd name="f73" fmla="*/ 105383 f54 1"/>
                <a:gd name="f74" fmla="*/ 106144 f54 1"/>
                <a:gd name="f75" fmla="*/ 848 f55 1"/>
                <a:gd name="f76" fmla="*/ 1736 f55 1"/>
                <a:gd name="f77" fmla="*/ 2625 f55 1"/>
                <a:gd name="f78" fmla="*/ 4276 f55 1"/>
                <a:gd name="f79" fmla="+- f56 0 f1"/>
                <a:gd name="f80" fmla="*/ f59 1 9354"/>
                <a:gd name="f81" fmla="*/ f60 1 106167"/>
                <a:gd name="f82" fmla="*/ f61 1 106167"/>
                <a:gd name="f83" fmla="*/ f62 1 9354"/>
                <a:gd name="f84" fmla="*/ f63 1 106167"/>
                <a:gd name="f85" fmla="*/ f64 1 9354"/>
                <a:gd name="f86" fmla="*/ f65 1 106167"/>
                <a:gd name="f87" fmla="*/ f66 1 9354"/>
                <a:gd name="f88" fmla="*/ f67 1 106167"/>
                <a:gd name="f89" fmla="*/ f68 1 106167"/>
                <a:gd name="f90" fmla="*/ f69 1 106167"/>
                <a:gd name="f91" fmla="*/ f70 1 106167"/>
                <a:gd name="f92" fmla="*/ f71 1 106167"/>
                <a:gd name="f93" fmla="*/ f72 1 106167"/>
                <a:gd name="f94" fmla="*/ f73 1 106167"/>
                <a:gd name="f95" fmla="*/ f74 1 106167"/>
                <a:gd name="f96" fmla="*/ f75 1 9354"/>
                <a:gd name="f97" fmla="*/ f76 1 9354"/>
                <a:gd name="f98" fmla="*/ f77 1 9354"/>
                <a:gd name="f99" fmla="*/ f78 1 9354"/>
                <a:gd name="f100" fmla="*/ f50 1 f57"/>
                <a:gd name="f101" fmla="*/ f51 1 f57"/>
                <a:gd name="f102" fmla="*/ f50 1 f58"/>
                <a:gd name="f103" fmla="*/ f52 1 f58"/>
                <a:gd name="f104" fmla="*/ f80 1 f57"/>
                <a:gd name="f105" fmla="*/ f81 1 f58"/>
                <a:gd name="f106" fmla="*/ f82 1 f58"/>
                <a:gd name="f107" fmla="*/ f83 1 f57"/>
                <a:gd name="f108" fmla="*/ f84 1 f58"/>
                <a:gd name="f109" fmla="*/ f85 1 f57"/>
                <a:gd name="f110" fmla="*/ f86 1 f58"/>
                <a:gd name="f111" fmla="*/ f87 1 f57"/>
                <a:gd name="f112" fmla="*/ f88 1 f58"/>
                <a:gd name="f113" fmla="*/ f89 1 f58"/>
                <a:gd name="f114" fmla="*/ f90 1 f58"/>
                <a:gd name="f115" fmla="*/ f91 1 f58"/>
                <a:gd name="f116" fmla="*/ f92 1 f58"/>
                <a:gd name="f117" fmla="*/ f93 1 f58"/>
                <a:gd name="f118" fmla="*/ f94 1 f58"/>
                <a:gd name="f119" fmla="*/ f95 1 f58"/>
                <a:gd name="f120" fmla="*/ f96 1 f57"/>
                <a:gd name="f121" fmla="*/ f97 1 f57"/>
                <a:gd name="f122" fmla="*/ f98 1 f57"/>
                <a:gd name="f123" fmla="*/ f99 1 f57"/>
                <a:gd name="f124" fmla="*/ f100 f48 1"/>
                <a:gd name="f125" fmla="*/ f101 f48 1"/>
                <a:gd name="f126" fmla="*/ f103 f49 1"/>
                <a:gd name="f127" fmla="*/ f102 f49 1"/>
                <a:gd name="f128" fmla="*/ f104 f48 1"/>
                <a:gd name="f129" fmla="*/ f105 f49 1"/>
                <a:gd name="f130" fmla="*/ f106 f49 1"/>
                <a:gd name="f131" fmla="*/ f107 f48 1"/>
                <a:gd name="f132" fmla="*/ f108 f49 1"/>
                <a:gd name="f133" fmla="*/ f109 f48 1"/>
                <a:gd name="f134" fmla="*/ f110 f49 1"/>
                <a:gd name="f135" fmla="*/ f111 f48 1"/>
                <a:gd name="f136" fmla="*/ f112 f49 1"/>
                <a:gd name="f137" fmla="*/ f113 f49 1"/>
                <a:gd name="f138" fmla="*/ f114 f49 1"/>
                <a:gd name="f139" fmla="*/ f115 f49 1"/>
                <a:gd name="f140" fmla="*/ f116 f49 1"/>
                <a:gd name="f141" fmla="*/ f117 f49 1"/>
                <a:gd name="f142" fmla="*/ f118 f49 1"/>
                <a:gd name="f143" fmla="*/ f119 f49 1"/>
                <a:gd name="f144" fmla="*/ f120 f48 1"/>
                <a:gd name="f145" fmla="*/ f121 f48 1"/>
                <a:gd name="f146" fmla="*/ f122 f48 1"/>
                <a:gd name="f147" fmla="*/ f123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8" y="f129"/>
                </a:cxn>
                <a:cxn ang="f79">
                  <a:pos x="f128" y="f130"/>
                </a:cxn>
                <a:cxn ang="f79">
                  <a:pos x="f131" y="f132"/>
                </a:cxn>
                <a:cxn ang="f79">
                  <a:pos x="f133" y="f134"/>
                </a:cxn>
                <a:cxn ang="f79">
                  <a:pos x="f133" y="f134"/>
                </a:cxn>
                <a:cxn ang="f79">
                  <a:pos x="f133" y="f134"/>
                </a:cxn>
                <a:cxn ang="f79">
                  <a:pos x="f135" y="f136"/>
                </a:cxn>
                <a:cxn ang="f79">
                  <a:pos x="f135" y="f137"/>
                </a:cxn>
                <a:cxn ang="f79">
                  <a:pos x="f135" y="f138"/>
                </a:cxn>
                <a:cxn ang="f79">
                  <a:pos x="f135" y="f139"/>
                </a:cxn>
                <a:cxn ang="f79">
                  <a:pos x="f135" y="f139"/>
                </a:cxn>
                <a:cxn ang="f79">
                  <a:pos x="f135" y="f139"/>
                </a:cxn>
                <a:cxn ang="f79">
                  <a:pos x="f135" y="f140"/>
                </a:cxn>
                <a:cxn ang="f79">
                  <a:pos x="f135" y="f140"/>
                </a:cxn>
                <a:cxn ang="f79">
                  <a:pos x="f135" y="f141"/>
                </a:cxn>
                <a:cxn ang="f79">
                  <a:pos x="f135" y="f142"/>
                </a:cxn>
                <a:cxn ang="f79">
                  <a:pos x="f135" y="f143"/>
                </a:cxn>
                <a:cxn ang="f79">
                  <a:pos x="f144" y="f143"/>
                </a:cxn>
                <a:cxn ang="f79">
                  <a:pos x="f145" y="f143"/>
                </a:cxn>
                <a:cxn ang="f79">
                  <a:pos x="f146" y="f143"/>
                </a:cxn>
                <a:cxn ang="f79">
                  <a:pos x="f147" y="f143"/>
                </a:cxn>
                <a:cxn ang="f79">
                  <a:pos x="f128" y="f129"/>
                </a:cxn>
              </a:cxnLst>
              <a:rect l="f124" t="f127" r="f125" b="f126"/>
              <a:pathLst>
                <a:path w="9354" h="106167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7" y="f18"/>
                  </a:lnTo>
                  <a:lnTo>
                    <a:pt x="f17" y="f18"/>
                  </a:lnTo>
                  <a:cubicBezTo>
                    <a:pt x="f17" y="f18"/>
                    <a:pt x="f17" y="f18"/>
                    <a:pt x="f19" y="f20"/>
                  </a:cubicBezTo>
                  <a:cubicBezTo>
                    <a:pt x="f21" y="f22"/>
                    <a:pt x="f21" y="f23"/>
                    <a:pt x="f19" y="f24"/>
                  </a:cubicBezTo>
                  <a:cubicBezTo>
                    <a:pt x="f25" y="f26"/>
                    <a:pt x="f25" y="f27"/>
                    <a:pt x="f19" y="f28"/>
                  </a:cubicBezTo>
                  <a:cubicBezTo>
                    <a:pt x="f19" y="f28"/>
                    <a:pt x="f19" y="f28"/>
                    <a:pt x="f19" y="f5"/>
                  </a:cubicBezTo>
                  <a:lnTo>
                    <a:pt x="f19" y="f5"/>
                  </a:lnTo>
                  <a:cubicBezTo>
                    <a:pt x="f19" y="f5"/>
                    <a:pt x="f19" y="f5"/>
                    <a:pt x="f19" y="f5"/>
                  </a:cubicBezTo>
                  <a:lnTo>
                    <a:pt x="f19" y="f29"/>
                  </a:lnTo>
                  <a:cubicBezTo>
                    <a:pt x="f19" y="f29"/>
                    <a:pt x="f19" y="f29"/>
                    <a:pt x="f19" y="f29"/>
                  </a:cubicBezTo>
                  <a:cubicBezTo>
                    <a:pt x="f30" y="f31"/>
                    <a:pt x="f30" y="f32"/>
                    <a:pt x="f19" y="f33"/>
                  </a:cubicBezTo>
                  <a:cubicBezTo>
                    <a:pt x="f34" y="f35"/>
                    <a:pt x="f34" y="f36"/>
                    <a:pt x="f19" y="f37"/>
                  </a:cubicBezTo>
                  <a:lnTo>
                    <a:pt x="f19" y="f38"/>
                  </a:lnTo>
                  <a:lnTo>
                    <a:pt x="f39" y="f38"/>
                  </a:lnTo>
                  <a:lnTo>
                    <a:pt x="f40" y="f38"/>
                  </a:lnTo>
                  <a:lnTo>
                    <a:pt x="f41" y="f38"/>
                  </a:lnTo>
                  <a:lnTo>
                    <a:pt x="f42" y="f38"/>
                  </a:ln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1" name="Freeform: Shape 475">
              <a:extLst>
                <a:ext uri="{FF2B5EF4-FFF2-40B4-BE49-F238E27FC236}">
                  <a16:creationId xmlns:a16="http://schemas.microsoft.com/office/drawing/2014/main" id="{F4943D59-61CD-14DD-74D8-8DF8F56BCC50}"/>
                </a:ext>
              </a:extLst>
            </p:cNvPr>
            <p:cNvSpPr/>
            <p:nvPr/>
          </p:nvSpPr>
          <p:spPr>
            <a:xfrm>
              <a:off x="4499497" y="306181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2" name="Freeform: Shape 476">
              <a:extLst>
                <a:ext uri="{FF2B5EF4-FFF2-40B4-BE49-F238E27FC236}">
                  <a16:creationId xmlns:a16="http://schemas.microsoft.com/office/drawing/2014/main" id="{D195A631-A60B-94D6-65E0-6F77BAFEA16E}"/>
                </a:ext>
              </a:extLst>
            </p:cNvPr>
            <p:cNvSpPr/>
            <p:nvPr/>
          </p:nvSpPr>
          <p:spPr>
            <a:xfrm>
              <a:off x="4364659" y="3217846"/>
              <a:ext cx="256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6"/>
                <a:gd name="f7" fmla="val 1015"/>
                <a:gd name="f8" fmla="val 1016"/>
                <a:gd name="f9" fmla="val 231"/>
                <a:gd name="f10" fmla="val 673"/>
                <a:gd name="f11" fmla="val 343"/>
                <a:gd name="f12" fmla="val -23"/>
                <a:gd name="f13" fmla="val 216"/>
                <a:gd name="f14" fmla="val -87"/>
                <a:gd name="f15" fmla="val 609"/>
                <a:gd name="f16" fmla="val 129"/>
                <a:gd name="f17" fmla="val 889"/>
                <a:gd name="f18" fmla="val 167"/>
                <a:gd name="f19" fmla="val 940"/>
                <a:gd name="f20" fmla="val 205"/>
                <a:gd name="f21" fmla="val 978"/>
                <a:gd name="f22" fmla="+- 0 0 -90"/>
                <a:gd name="f23" fmla="*/ f3 1 256"/>
                <a:gd name="f24" fmla="*/ f4 1 101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256"/>
                <a:gd name="f33" fmla="*/ f29 1 1015"/>
                <a:gd name="f34" fmla="*/ 256 f30 1"/>
                <a:gd name="f35" fmla="*/ 1016 f29 1"/>
                <a:gd name="f36" fmla="*/ 0 f29 1"/>
                <a:gd name="f37" fmla="*/ 129 f30 1"/>
                <a:gd name="f38" fmla="*/ 889 f29 1"/>
                <a:gd name="f39" fmla="+- f31 0 f1"/>
                <a:gd name="f40" fmla="*/ f34 1 256"/>
                <a:gd name="f41" fmla="*/ f35 1 1015"/>
                <a:gd name="f42" fmla="*/ f36 1 1015"/>
                <a:gd name="f43" fmla="*/ f37 1 256"/>
                <a:gd name="f44" fmla="*/ f38 1 1015"/>
                <a:gd name="f45" fmla="*/ f25 1 f32"/>
                <a:gd name="f46" fmla="*/ f26 1 f32"/>
                <a:gd name="f47" fmla="*/ f25 1 f33"/>
                <a:gd name="f48" fmla="*/ f27 1 f33"/>
                <a:gd name="f49" fmla="*/ f40 1 f32"/>
                <a:gd name="f50" fmla="*/ f41 1 f33"/>
                <a:gd name="f51" fmla="*/ f42 1 f33"/>
                <a:gd name="f52" fmla="*/ f43 1 f32"/>
                <a:gd name="f53" fmla="*/ f44 1 f33"/>
                <a:gd name="f54" fmla="*/ f45 f23 1"/>
                <a:gd name="f55" fmla="*/ f46 f23 1"/>
                <a:gd name="f56" fmla="*/ f48 f24 1"/>
                <a:gd name="f57" fmla="*/ f47 f24 1"/>
                <a:gd name="f58" fmla="*/ f49 f23 1"/>
                <a:gd name="f59" fmla="*/ f50 f24 1"/>
                <a:gd name="f60" fmla="*/ f51 f24 1"/>
                <a:gd name="f61" fmla="*/ f52 f23 1"/>
                <a:gd name="f62" fmla="*/ f53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8" y="f59"/>
                </a:cxn>
                <a:cxn ang="f39">
                  <a:pos x="f58" y="f59"/>
                </a:cxn>
                <a:cxn ang="f39">
                  <a:pos x="f58" y="f60"/>
                </a:cxn>
                <a:cxn ang="f39">
                  <a:pos x="f61" y="f62"/>
                </a:cxn>
                <a:cxn ang="f39">
                  <a:pos x="f58" y="f59"/>
                </a:cxn>
              </a:cxnLst>
              <a:rect l="f54" t="f57" r="f55" b="f56"/>
              <a:pathLst>
                <a:path w="256" h="1015">
                  <a:moveTo>
                    <a:pt x="f6" y="f8"/>
                  </a:moveTo>
                  <a:cubicBezTo>
                    <a:pt x="f6" y="f8"/>
                    <a:pt x="f6" y="f8"/>
                    <a:pt x="f6" y="f8"/>
                  </a:cubicBezTo>
                  <a:cubicBezTo>
                    <a:pt x="f9" y="f10"/>
                    <a:pt x="f9" y="f11"/>
                    <a:pt x="f6" y="f5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3" name="Freeform: Shape 477">
              <a:extLst>
                <a:ext uri="{FF2B5EF4-FFF2-40B4-BE49-F238E27FC236}">
                  <a16:creationId xmlns:a16="http://schemas.microsoft.com/office/drawing/2014/main" id="{A19B144A-25A2-8250-CE94-22B36D3412AC}"/>
                </a:ext>
              </a:extLst>
            </p:cNvPr>
            <p:cNvSpPr/>
            <p:nvPr/>
          </p:nvSpPr>
          <p:spPr>
            <a:xfrm>
              <a:off x="4365674" y="3062572"/>
              <a:ext cx="140177" cy="15477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0173"/>
                <a:gd name="f7" fmla="val 154772"/>
                <a:gd name="f8" fmla="val 13967"/>
                <a:gd name="f9" fmla="val 154646"/>
                <a:gd name="f10" fmla="val 7745"/>
                <a:gd name="f11" fmla="val 136872"/>
                <a:gd name="f12" fmla="val 134117"/>
                <a:gd name="f13" fmla="val 7237"/>
                <a:gd name="f14" fmla="val 132288"/>
                <a:gd name="f15" fmla="val 4583"/>
                <a:gd name="f16" fmla="val 132796"/>
                <a:gd name="f17" fmla="val 1828"/>
                <a:gd name="f18" fmla="val 1816"/>
                <a:gd name="f19" fmla="val 132809"/>
                <a:gd name="f20" fmla="val 1790"/>
                <a:gd name="f21" fmla="val 1778"/>
                <a:gd name="f22" fmla="val 133025"/>
                <a:gd name="f23" fmla="val 1155"/>
                <a:gd name="f24" fmla="val 133329"/>
                <a:gd name="f25" fmla="val 546"/>
                <a:gd name="f26" fmla="val 133698"/>
                <a:gd name="f27" fmla="val 154773"/>
                <a:gd name="f28" fmla="val 1333"/>
                <a:gd name="f29" fmla="val 153173"/>
                <a:gd name="f30" fmla="val 3403"/>
                <a:gd name="f31" fmla="val 152398"/>
                <a:gd name="f32" fmla="val 5460"/>
                <a:gd name="f33" fmla="val 152741"/>
                <a:gd name="f34" fmla="+- 0 0 -90"/>
                <a:gd name="f35" fmla="*/ f3 1 140173"/>
                <a:gd name="f36" fmla="*/ f4 1 154772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40173"/>
                <a:gd name="f45" fmla="*/ f41 1 154772"/>
                <a:gd name="f46" fmla="*/ 13967 f42 1"/>
                <a:gd name="f47" fmla="*/ 154646 f41 1"/>
                <a:gd name="f48" fmla="*/ 140173 f42 1"/>
                <a:gd name="f49" fmla="*/ 7745 f41 1"/>
                <a:gd name="f50" fmla="*/ 136872 f42 1"/>
                <a:gd name="f51" fmla="*/ 132796 f42 1"/>
                <a:gd name="f52" fmla="*/ 1828 f41 1"/>
                <a:gd name="f53" fmla="*/ 132809 f42 1"/>
                <a:gd name="f54" fmla="*/ 1778 f41 1"/>
                <a:gd name="f55" fmla="*/ 133698 f42 1"/>
                <a:gd name="f56" fmla="*/ 0 f41 1"/>
                <a:gd name="f57" fmla="*/ 0 f42 1"/>
                <a:gd name="f58" fmla="*/ 154773 f41 1"/>
                <a:gd name="f59" fmla="*/ 5460 f42 1"/>
                <a:gd name="f60" fmla="*/ 152741 f41 1"/>
                <a:gd name="f61" fmla="+- f43 0 f1"/>
                <a:gd name="f62" fmla="*/ f46 1 140173"/>
                <a:gd name="f63" fmla="*/ f47 1 154772"/>
                <a:gd name="f64" fmla="*/ f48 1 140173"/>
                <a:gd name="f65" fmla="*/ f49 1 154772"/>
                <a:gd name="f66" fmla="*/ f50 1 140173"/>
                <a:gd name="f67" fmla="*/ f51 1 140173"/>
                <a:gd name="f68" fmla="*/ f52 1 154772"/>
                <a:gd name="f69" fmla="*/ f53 1 140173"/>
                <a:gd name="f70" fmla="*/ f54 1 154772"/>
                <a:gd name="f71" fmla="*/ f55 1 140173"/>
                <a:gd name="f72" fmla="*/ f56 1 154772"/>
                <a:gd name="f73" fmla="*/ f57 1 140173"/>
                <a:gd name="f74" fmla="*/ f58 1 154772"/>
                <a:gd name="f75" fmla="*/ f59 1 140173"/>
                <a:gd name="f76" fmla="*/ f60 1 154772"/>
                <a:gd name="f77" fmla="*/ f37 1 f44"/>
                <a:gd name="f78" fmla="*/ f38 1 f44"/>
                <a:gd name="f79" fmla="*/ f37 1 f45"/>
                <a:gd name="f80" fmla="*/ f39 1 f45"/>
                <a:gd name="f81" fmla="*/ f62 1 f44"/>
                <a:gd name="f82" fmla="*/ f63 1 f45"/>
                <a:gd name="f83" fmla="*/ f64 1 f44"/>
                <a:gd name="f84" fmla="*/ f65 1 f45"/>
                <a:gd name="f85" fmla="*/ f66 1 f44"/>
                <a:gd name="f86" fmla="*/ f67 1 f44"/>
                <a:gd name="f87" fmla="*/ f68 1 f45"/>
                <a:gd name="f88" fmla="*/ f69 1 f44"/>
                <a:gd name="f89" fmla="*/ f70 1 f45"/>
                <a:gd name="f90" fmla="*/ f71 1 f44"/>
                <a:gd name="f91" fmla="*/ f72 1 f45"/>
                <a:gd name="f92" fmla="*/ f73 1 f44"/>
                <a:gd name="f93" fmla="*/ f74 1 f45"/>
                <a:gd name="f94" fmla="*/ f75 1 f44"/>
                <a:gd name="f95" fmla="*/ f76 1 f45"/>
                <a:gd name="f96" fmla="*/ f77 f35 1"/>
                <a:gd name="f97" fmla="*/ f78 f35 1"/>
                <a:gd name="f98" fmla="*/ f80 f36 1"/>
                <a:gd name="f99" fmla="*/ f79 f36 1"/>
                <a:gd name="f100" fmla="*/ f81 f35 1"/>
                <a:gd name="f101" fmla="*/ f82 f36 1"/>
                <a:gd name="f102" fmla="*/ f83 f35 1"/>
                <a:gd name="f103" fmla="*/ f84 f36 1"/>
                <a:gd name="f104" fmla="*/ f85 f35 1"/>
                <a:gd name="f105" fmla="*/ f86 f35 1"/>
                <a:gd name="f106" fmla="*/ f87 f36 1"/>
                <a:gd name="f107" fmla="*/ f88 f35 1"/>
                <a:gd name="f108" fmla="*/ f89 f36 1"/>
                <a:gd name="f109" fmla="*/ f90 f35 1"/>
                <a:gd name="f110" fmla="*/ f91 f36 1"/>
                <a:gd name="f111" fmla="*/ f92 f35 1"/>
                <a:gd name="f112" fmla="*/ f93 f36 1"/>
                <a:gd name="f113" fmla="*/ f94 f35 1"/>
                <a:gd name="f114" fmla="*/ f95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4" y="f103"/>
                </a:cxn>
                <a:cxn ang="f61">
                  <a:pos x="f105" y="f106"/>
                </a:cxn>
                <a:cxn ang="f61">
                  <a:pos x="f107" y="f108"/>
                </a:cxn>
                <a:cxn ang="f61">
                  <a:pos x="f109" y="f110"/>
                </a:cxn>
                <a:cxn ang="f61">
                  <a:pos x="f111" y="f112"/>
                </a:cxn>
                <a:cxn ang="f61">
                  <a:pos x="f111" y="f112"/>
                </a:cxn>
                <a:cxn ang="f61">
                  <a:pos x="f113" y="f114"/>
                </a:cxn>
              </a:cxnLst>
              <a:rect l="f96" t="f99" r="f97" b="f98"/>
              <a:pathLst>
                <a:path w="140173" h="154772">
                  <a:moveTo>
                    <a:pt x="f8" y="f9"/>
                  </a:moveTo>
                  <a:lnTo>
                    <a:pt x="f6" y="f10"/>
                  </a:lnTo>
                  <a:lnTo>
                    <a:pt x="f11" y="f10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6" y="f18"/>
                    <a:pt x="f19" y="f20"/>
                    <a:pt x="f19" y="f21"/>
                  </a:cubicBezTo>
                  <a:cubicBezTo>
                    <a:pt x="f22" y="f23"/>
                    <a:pt x="f24" y="f25"/>
                    <a:pt x="f26" y="f5"/>
                  </a:cubicBezTo>
                  <a:lnTo>
                    <a:pt x="f5" y="f27"/>
                  </a:lnTo>
                  <a:lnTo>
                    <a:pt x="f5" y="f27"/>
                  </a:lnTo>
                  <a:cubicBezTo>
                    <a:pt x="f28" y="f29"/>
                    <a:pt x="f30" y="f31"/>
                    <a:pt x="f32" y="f33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4" name="Freeform: Shape 478">
              <a:extLst>
                <a:ext uri="{FF2B5EF4-FFF2-40B4-BE49-F238E27FC236}">
                  <a16:creationId xmlns:a16="http://schemas.microsoft.com/office/drawing/2014/main" id="{C5A0C075-45E1-8A4A-1DF6-2B5C709C68EC}"/>
                </a:ext>
              </a:extLst>
            </p:cNvPr>
            <p:cNvSpPr/>
            <p:nvPr/>
          </p:nvSpPr>
          <p:spPr>
            <a:xfrm>
              <a:off x="4365930" y="3224960"/>
              <a:ext cx="630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2696"/>
                <a:gd name="f8" fmla="+- 0 0 -90"/>
                <a:gd name="f9" fmla="*/ f3 1 635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635"/>
                <a:gd name="f19" fmla="*/ f15 1 12696"/>
                <a:gd name="f20" fmla="*/ 635 f16 1"/>
                <a:gd name="f21" fmla="*/ 0 f15 1"/>
                <a:gd name="f22" fmla="*/ 0 f16 1"/>
                <a:gd name="f23" fmla="+- f17 0 f1"/>
                <a:gd name="f24" fmla="*/ f20 1 635"/>
                <a:gd name="f25" fmla="*/ f21 1 12696"/>
                <a:gd name="f26" fmla="*/ f22 1 635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635" h="12696">
                  <a:moveTo>
                    <a:pt x="f6" y="f5"/>
                  </a:moveTo>
                  <a:lnTo>
                    <a:pt x="f6" y="f5"/>
                  </a:lnTo>
                  <a:cubicBezTo>
                    <a:pt x="f6" y="f5"/>
                    <a:pt x="f6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5" name="Freeform: Shape 479">
              <a:extLst>
                <a:ext uri="{FF2B5EF4-FFF2-40B4-BE49-F238E27FC236}">
                  <a16:creationId xmlns:a16="http://schemas.microsoft.com/office/drawing/2014/main" id="{44760391-F8FF-FA3A-F12D-5BA8E6C130AD}"/>
                </a:ext>
              </a:extLst>
            </p:cNvPr>
            <p:cNvSpPr/>
            <p:nvPr/>
          </p:nvSpPr>
          <p:spPr>
            <a:xfrm>
              <a:off x="5548515" y="329009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6" name="Freeform: Shape 480">
              <a:extLst>
                <a:ext uri="{FF2B5EF4-FFF2-40B4-BE49-F238E27FC236}">
                  <a16:creationId xmlns:a16="http://schemas.microsoft.com/office/drawing/2014/main" id="{A3A2C5F0-8563-72A6-7E95-322BE584DBDF}"/>
                </a:ext>
              </a:extLst>
            </p:cNvPr>
            <p:cNvSpPr/>
            <p:nvPr/>
          </p:nvSpPr>
          <p:spPr>
            <a:xfrm>
              <a:off x="5548515" y="329199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7" name="Freeform: Shape 481">
              <a:extLst>
                <a:ext uri="{FF2B5EF4-FFF2-40B4-BE49-F238E27FC236}">
                  <a16:creationId xmlns:a16="http://schemas.microsoft.com/office/drawing/2014/main" id="{947F2D62-5887-84A6-0DD2-3612FCEDA363}"/>
                </a:ext>
              </a:extLst>
            </p:cNvPr>
            <p:cNvSpPr/>
            <p:nvPr/>
          </p:nvSpPr>
          <p:spPr>
            <a:xfrm>
              <a:off x="5546988" y="3288447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8" name="Freeform: Shape 482">
              <a:extLst>
                <a:ext uri="{FF2B5EF4-FFF2-40B4-BE49-F238E27FC236}">
                  <a16:creationId xmlns:a16="http://schemas.microsoft.com/office/drawing/2014/main" id="{303A2140-2063-87CA-B7D0-48FDA55BFBC0}"/>
                </a:ext>
              </a:extLst>
            </p:cNvPr>
            <p:cNvSpPr/>
            <p:nvPr/>
          </p:nvSpPr>
          <p:spPr>
            <a:xfrm>
              <a:off x="4498500" y="3059820"/>
              <a:ext cx="1046073" cy="2349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6074"/>
                <a:gd name="f7" fmla="val 234974"/>
                <a:gd name="f8" fmla="val 4046"/>
                <a:gd name="f9" fmla="val 9862"/>
                <a:gd name="f10" fmla="val 7347"/>
                <a:gd name="f11" fmla="val 1035790"/>
                <a:gd name="f12" fmla="val 234975"/>
                <a:gd name="f13" fmla="val 1040361"/>
                <a:gd name="f14" fmla="val 229134"/>
                <a:gd name="f15" fmla="val 1040996"/>
                <a:gd name="f16" fmla="val 1041250"/>
                <a:gd name="f17" fmla="val 228373"/>
                <a:gd name="f18" fmla="val 1042012"/>
                <a:gd name="f19" fmla="val 1043027"/>
                <a:gd name="f20" fmla="val 1045059"/>
                <a:gd name="f21" fmla="val 1046075"/>
                <a:gd name="f22" fmla="val 6712"/>
                <a:gd name="f23" fmla="val 86"/>
                <a:gd name="f24" fmla="val 4554"/>
                <a:gd name="f25" fmla="val 3970"/>
                <a:gd name="f26" fmla="val -29"/>
                <a:gd name="f27" fmla="val 3361"/>
                <a:gd name="f28" fmla="val 2776"/>
                <a:gd name="f29" fmla="val 1253"/>
                <a:gd name="f30" fmla="val 1228"/>
                <a:gd name="f31" fmla="val 885"/>
                <a:gd name="f32" fmla="val 1774"/>
                <a:gd name="f33" fmla="val 580"/>
                <a:gd name="f34" fmla="val 2384"/>
                <a:gd name="f35" fmla="val 364"/>
                <a:gd name="f36" fmla="val 3006"/>
                <a:gd name="f37" fmla="val -677"/>
                <a:gd name="f38" fmla="val 5609"/>
                <a:gd name="f39" fmla="val 592"/>
                <a:gd name="f40" fmla="val 8567"/>
                <a:gd name="f41" fmla="val 3196"/>
                <a:gd name="f42" fmla="val 9608"/>
                <a:gd name="f43" fmla="val 3475"/>
                <a:gd name="f44" fmla="val 9710"/>
                <a:gd name="f45" fmla="val 3754"/>
                <a:gd name="f46" fmla="val 9799"/>
                <a:gd name="f47" fmla="+- 0 0 -90"/>
                <a:gd name="f48" fmla="*/ f3 1 1046074"/>
                <a:gd name="f49" fmla="*/ f4 1 234974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046074"/>
                <a:gd name="f58" fmla="*/ f54 1 234974"/>
                <a:gd name="f59" fmla="*/ 4046 f55 1"/>
                <a:gd name="f60" fmla="*/ 9862 f54 1"/>
                <a:gd name="f61" fmla="*/ 7347 f55 1"/>
                <a:gd name="f62" fmla="*/ 1035790 f55 1"/>
                <a:gd name="f63" fmla="*/ 234975 f54 1"/>
                <a:gd name="f64" fmla="*/ 1040361 f55 1"/>
                <a:gd name="f65" fmla="*/ 229134 f54 1"/>
                <a:gd name="f66" fmla="*/ 1041250 f55 1"/>
                <a:gd name="f67" fmla="*/ 228373 f54 1"/>
                <a:gd name="f68" fmla="*/ 1042012 f55 1"/>
                <a:gd name="f69" fmla="*/ 1043027 f55 1"/>
                <a:gd name="f70" fmla="*/ 1045059 f55 1"/>
                <a:gd name="f71" fmla="*/ 1046075 f55 1"/>
                <a:gd name="f72" fmla="*/ 6712 f55 1"/>
                <a:gd name="f73" fmla="*/ 86 f54 1"/>
                <a:gd name="f74" fmla="*/ 4554 f55 1"/>
                <a:gd name="f75" fmla="*/ 2776 f55 1"/>
                <a:gd name="f76" fmla="*/ 1253 f55 1"/>
                <a:gd name="f77" fmla="*/ 1228 f54 1"/>
                <a:gd name="f78" fmla="*/ 364 f55 1"/>
                <a:gd name="f79" fmla="*/ 3006 f54 1"/>
                <a:gd name="f80" fmla="*/ 3196 f55 1"/>
                <a:gd name="f81" fmla="*/ 9608 f54 1"/>
                <a:gd name="f82" fmla="+- f56 0 f1"/>
                <a:gd name="f83" fmla="*/ f59 1 1046074"/>
                <a:gd name="f84" fmla="*/ f60 1 234974"/>
                <a:gd name="f85" fmla="*/ f61 1 1046074"/>
                <a:gd name="f86" fmla="*/ f62 1 1046074"/>
                <a:gd name="f87" fmla="*/ f63 1 234974"/>
                <a:gd name="f88" fmla="*/ f64 1 1046074"/>
                <a:gd name="f89" fmla="*/ f65 1 234974"/>
                <a:gd name="f90" fmla="*/ f66 1 1046074"/>
                <a:gd name="f91" fmla="*/ f67 1 234974"/>
                <a:gd name="f92" fmla="*/ f68 1 1046074"/>
                <a:gd name="f93" fmla="*/ f69 1 1046074"/>
                <a:gd name="f94" fmla="*/ f70 1 1046074"/>
                <a:gd name="f95" fmla="*/ f71 1 1046074"/>
                <a:gd name="f96" fmla="*/ f72 1 1046074"/>
                <a:gd name="f97" fmla="*/ f73 1 234974"/>
                <a:gd name="f98" fmla="*/ f74 1 1046074"/>
                <a:gd name="f99" fmla="*/ f75 1 1046074"/>
                <a:gd name="f100" fmla="*/ f76 1 1046074"/>
                <a:gd name="f101" fmla="*/ f77 1 234974"/>
                <a:gd name="f102" fmla="*/ f78 1 1046074"/>
                <a:gd name="f103" fmla="*/ f79 1 234974"/>
                <a:gd name="f104" fmla="*/ f80 1 1046074"/>
                <a:gd name="f105" fmla="*/ f81 1 234974"/>
                <a:gd name="f106" fmla="*/ f50 1 f57"/>
                <a:gd name="f107" fmla="*/ f51 1 f57"/>
                <a:gd name="f108" fmla="*/ f50 1 f58"/>
                <a:gd name="f109" fmla="*/ f52 1 f58"/>
                <a:gd name="f110" fmla="*/ f83 1 f57"/>
                <a:gd name="f111" fmla="*/ f84 1 f58"/>
                <a:gd name="f112" fmla="*/ f85 1 f57"/>
                <a:gd name="f113" fmla="*/ f86 1 f57"/>
                <a:gd name="f114" fmla="*/ f87 1 f58"/>
                <a:gd name="f115" fmla="*/ f88 1 f57"/>
                <a:gd name="f116" fmla="*/ f89 1 f58"/>
                <a:gd name="f117" fmla="*/ f90 1 f57"/>
                <a:gd name="f118" fmla="*/ f91 1 f58"/>
                <a:gd name="f119" fmla="*/ f92 1 f57"/>
                <a:gd name="f120" fmla="*/ f93 1 f57"/>
                <a:gd name="f121" fmla="*/ f94 1 f57"/>
                <a:gd name="f122" fmla="*/ f95 1 f57"/>
                <a:gd name="f123" fmla="*/ f96 1 f57"/>
                <a:gd name="f124" fmla="*/ f97 1 f58"/>
                <a:gd name="f125" fmla="*/ f98 1 f57"/>
                <a:gd name="f126" fmla="*/ f99 1 f57"/>
                <a:gd name="f127" fmla="*/ f100 1 f57"/>
                <a:gd name="f128" fmla="*/ f101 1 f58"/>
                <a:gd name="f129" fmla="*/ f102 1 f57"/>
                <a:gd name="f130" fmla="*/ f103 1 f58"/>
                <a:gd name="f131" fmla="*/ f104 1 f57"/>
                <a:gd name="f132" fmla="*/ f105 1 f58"/>
                <a:gd name="f133" fmla="*/ f106 f48 1"/>
                <a:gd name="f134" fmla="*/ f107 f48 1"/>
                <a:gd name="f135" fmla="*/ f109 f49 1"/>
                <a:gd name="f136" fmla="*/ f108 f49 1"/>
                <a:gd name="f137" fmla="*/ f110 f48 1"/>
                <a:gd name="f138" fmla="*/ f111 f49 1"/>
                <a:gd name="f139" fmla="*/ f112 f48 1"/>
                <a:gd name="f140" fmla="*/ f113 f48 1"/>
                <a:gd name="f141" fmla="*/ f114 f49 1"/>
                <a:gd name="f142" fmla="*/ f115 f48 1"/>
                <a:gd name="f143" fmla="*/ f116 f49 1"/>
                <a:gd name="f144" fmla="*/ f117 f48 1"/>
                <a:gd name="f145" fmla="*/ f118 f49 1"/>
                <a:gd name="f146" fmla="*/ f119 f48 1"/>
                <a:gd name="f147" fmla="*/ f120 f48 1"/>
                <a:gd name="f148" fmla="*/ f121 f48 1"/>
                <a:gd name="f149" fmla="*/ f122 f48 1"/>
                <a:gd name="f150" fmla="*/ f123 f48 1"/>
                <a:gd name="f151" fmla="*/ f124 f49 1"/>
                <a:gd name="f152" fmla="*/ f125 f48 1"/>
                <a:gd name="f153" fmla="*/ f126 f48 1"/>
                <a:gd name="f154" fmla="*/ f127 f48 1"/>
                <a:gd name="f155" fmla="*/ f128 f49 1"/>
                <a:gd name="f156" fmla="*/ f129 f48 1"/>
                <a:gd name="f157" fmla="*/ f130 f49 1"/>
                <a:gd name="f158" fmla="*/ f131 f48 1"/>
                <a:gd name="f159" fmla="*/ f132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7" y="f138"/>
                </a:cxn>
                <a:cxn ang="f82">
                  <a:pos x="f139" y="f138"/>
                </a:cxn>
                <a:cxn ang="f82">
                  <a:pos x="f140" y="f141"/>
                </a:cxn>
                <a:cxn ang="f82">
                  <a:pos x="f142" y="f143"/>
                </a:cxn>
                <a:cxn ang="f82">
                  <a:pos x="f142" y="f143"/>
                </a:cxn>
                <a:cxn ang="f82">
                  <a:pos x="f144" y="f145"/>
                </a:cxn>
                <a:cxn ang="f82">
                  <a:pos x="f146" y="f145"/>
                </a:cxn>
                <a:cxn ang="f82">
                  <a:pos x="f147" y="f145"/>
                </a:cxn>
                <a:cxn ang="f82">
                  <a:pos x="f148" y="f145"/>
                </a:cxn>
                <a:cxn ang="f82">
                  <a:pos x="f149" y="f145"/>
                </a:cxn>
                <a:cxn ang="f82">
                  <a:pos x="f149" y="f145"/>
                </a:cxn>
                <a:cxn ang="f82">
                  <a:pos x="f149" y="f145"/>
                </a:cxn>
                <a:cxn ang="f82">
                  <a:pos x="f150" y="f151"/>
                </a:cxn>
                <a:cxn ang="f82">
                  <a:pos x="f152" y="f151"/>
                </a:cxn>
                <a:cxn ang="f82">
                  <a:pos x="f153" y="f151"/>
                </a:cxn>
                <a:cxn ang="f82">
                  <a:pos x="f153" y="f151"/>
                </a:cxn>
                <a:cxn ang="f82">
                  <a:pos x="f154" y="f155"/>
                </a:cxn>
                <a:cxn ang="f82">
                  <a:pos x="f154" y="f155"/>
                </a:cxn>
                <a:cxn ang="f82">
                  <a:pos x="f154" y="f155"/>
                </a:cxn>
                <a:cxn ang="f82">
                  <a:pos x="f156" y="f157"/>
                </a:cxn>
                <a:cxn ang="f82">
                  <a:pos x="f158" y="f159"/>
                </a:cxn>
                <a:cxn ang="f82">
                  <a:pos x="f137" y="f138"/>
                </a:cxn>
              </a:cxnLst>
              <a:rect l="f133" t="f136" r="f134" b="f135"/>
              <a:pathLst>
                <a:path w="1046074" h="234974">
                  <a:moveTo>
                    <a:pt x="f8" y="f9"/>
                  </a:moveTo>
                  <a:lnTo>
                    <a:pt x="f10" y="f9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3" y="f14"/>
                    <a:pt x="f15" y="f14"/>
                    <a:pt x="f16" y="f17"/>
                  </a:cubicBezTo>
                  <a:lnTo>
                    <a:pt x="f18" y="f17"/>
                  </a:lnTo>
                  <a:lnTo>
                    <a:pt x="f19" y="f17"/>
                  </a:lnTo>
                  <a:lnTo>
                    <a:pt x="f20" y="f17"/>
                  </a:lnTo>
                  <a:lnTo>
                    <a:pt x="f21" y="f17"/>
                  </a:lnTo>
                  <a:lnTo>
                    <a:pt x="f21" y="f17"/>
                  </a:lnTo>
                  <a:lnTo>
                    <a:pt x="f21" y="f17"/>
                  </a:lnTo>
                  <a:lnTo>
                    <a:pt x="f22" y="f23"/>
                  </a:lnTo>
                  <a:lnTo>
                    <a:pt x="f24" y="f23"/>
                  </a:lnTo>
                  <a:cubicBezTo>
                    <a:pt x="f25" y="f26"/>
                    <a:pt x="f27" y="f26"/>
                    <a:pt x="f28" y="f23"/>
                  </a:cubicBezTo>
                  <a:lnTo>
                    <a:pt x="f28" y="f23"/>
                  </a:lnTo>
                  <a:lnTo>
                    <a:pt x="f29" y="f30"/>
                  </a:lnTo>
                  <a:lnTo>
                    <a:pt x="f29" y="f30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79" name="Freeform: Shape 483">
              <a:extLst>
                <a:ext uri="{FF2B5EF4-FFF2-40B4-BE49-F238E27FC236}">
                  <a16:creationId xmlns:a16="http://schemas.microsoft.com/office/drawing/2014/main" id="{7F43C154-0EA6-DBF0-E877-3792E4D7CA92}"/>
                </a:ext>
              </a:extLst>
            </p:cNvPr>
            <p:cNvSpPr/>
            <p:nvPr/>
          </p:nvSpPr>
          <p:spPr>
            <a:xfrm>
              <a:off x="5545214" y="3288365"/>
              <a:ext cx="886" cy="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76"/>
                <a:gd name="f8" fmla="val 889"/>
                <a:gd name="f9" fmla="val 597"/>
                <a:gd name="f10" fmla="val -25"/>
                <a:gd name="f11" fmla="val 292"/>
                <a:gd name="f12" fmla="+- 0 0 -90"/>
                <a:gd name="f13" fmla="*/ f3 1 888"/>
                <a:gd name="f14" fmla="*/ f4 1 76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88"/>
                <a:gd name="f23" fmla="*/ f19 1 76"/>
                <a:gd name="f24" fmla="*/ 889 f20 1"/>
                <a:gd name="f25" fmla="*/ 76 f19 1"/>
                <a:gd name="f26" fmla="*/ 0 f20 1"/>
                <a:gd name="f27" fmla="+- f21 0 f1"/>
                <a:gd name="f28" fmla="*/ f24 1 888"/>
                <a:gd name="f29" fmla="*/ f25 1 76"/>
                <a:gd name="f30" fmla="*/ f26 1 888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888" h="76">
                  <a:moveTo>
                    <a:pt x="f8" y="f7"/>
                  </a:moveTo>
                  <a:cubicBezTo>
                    <a:pt x="f9" y="f10"/>
                    <a:pt x="f11" y="f10"/>
                    <a:pt x="f5" y="f7"/>
                  </a:cubicBezTo>
                  <a:lnTo>
                    <a:pt x="f5" y="f7"/>
                  </a:lnTo>
                  <a:cubicBezTo>
                    <a:pt x="f11" y="f5"/>
                    <a:pt x="f9" y="f5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0" name="Freeform: Shape 484">
              <a:extLst>
                <a:ext uri="{FF2B5EF4-FFF2-40B4-BE49-F238E27FC236}">
                  <a16:creationId xmlns:a16="http://schemas.microsoft.com/office/drawing/2014/main" id="{8C58101C-138C-4A02-61B4-9F257EB43B93}"/>
                </a:ext>
              </a:extLst>
            </p:cNvPr>
            <p:cNvSpPr/>
            <p:nvPr/>
          </p:nvSpPr>
          <p:spPr>
            <a:xfrm>
              <a:off x="5537716" y="3291876"/>
              <a:ext cx="10799" cy="1087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00"/>
                <a:gd name="f7" fmla="val 108798"/>
                <a:gd name="f8" fmla="val 10792"/>
                <a:gd name="f9" fmla="val 127"/>
                <a:gd name="f10" fmla="val 10856"/>
                <a:gd name="f11" fmla="val 1257"/>
                <a:gd name="f12" fmla="val 10539"/>
                <a:gd name="f13" fmla="val 2374"/>
                <a:gd name="f14" fmla="val 9904"/>
                <a:gd name="f15" fmla="val 3301"/>
                <a:gd name="f16" fmla="val 15998"/>
                <a:gd name="f17" fmla="val 103986"/>
                <a:gd name="f18" fmla="val 356"/>
                <a:gd name="f19" fmla="val 106983"/>
                <a:gd name="f20" fmla="val 3073"/>
                <a:gd name="f21" fmla="val 109116"/>
                <a:gd name="f22" fmla="val 6069"/>
                <a:gd name="f23" fmla="val 108760"/>
                <a:gd name="f24" fmla="val 7695"/>
                <a:gd name="f25" fmla="val 108570"/>
                <a:gd name="f26" fmla="val 9155"/>
                <a:gd name="f27" fmla="val 107655"/>
                <a:gd name="f28" fmla="val 10031"/>
                <a:gd name="f29" fmla="val 106272"/>
                <a:gd name="f30" fmla="val 10094"/>
                <a:gd name="f31" fmla="val 105980"/>
                <a:gd name="f32" fmla="val 105675"/>
                <a:gd name="f33" fmla="val 105383"/>
                <a:gd name="f34" fmla="val 104748"/>
                <a:gd name="f35" fmla="val 104494"/>
                <a:gd name="f36" fmla="+- 0 0 -90"/>
                <a:gd name="f37" fmla="*/ f3 1 10800"/>
                <a:gd name="f38" fmla="*/ f4 1 108798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0800"/>
                <a:gd name="f47" fmla="*/ f43 1 108798"/>
                <a:gd name="f48" fmla="*/ 10792 f44 1"/>
                <a:gd name="f49" fmla="*/ 127 f43 1"/>
                <a:gd name="f50" fmla="*/ 9904 f44 1"/>
                <a:gd name="f51" fmla="*/ 3301 f43 1"/>
                <a:gd name="f52" fmla="*/ 0 f44 1"/>
                <a:gd name="f53" fmla="*/ 15998 f43 1"/>
                <a:gd name="f54" fmla="*/ 103986 f43 1"/>
                <a:gd name="f55" fmla="*/ 6069 f44 1"/>
                <a:gd name="f56" fmla="*/ 108760 f43 1"/>
                <a:gd name="f57" fmla="*/ 10031 f44 1"/>
                <a:gd name="f58" fmla="*/ 106272 f43 1"/>
                <a:gd name="f59" fmla="*/ 105383 f43 1"/>
                <a:gd name="f60" fmla="*/ 104494 f43 1"/>
                <a:gd name="f61" fmla="*/ 0 f43 1"/>
                <a:gd name="f62" fmla="+- f45 0 f1"/>
                <a:gd name="f63" fmla="*/ f48 1 10800"/>
                <a:gd name="f64" fmla="*/ f49 1 108798"/>
                <a:gd name="f65" fmla="*/ f50 1 10800"/>
                <a:gd name="f66" fmla="*/ f51 1 108798"/>
                <a:gd name="f67" fmla="*/ f52 1 10800"/>
                <a:gd name="f68" fmla="*/ f53 1 108798"/>
                <a:gd name="f69" fmla="*/ f54 1 108798"/>
                <a:gd name="f70" fmla="*/ f55 1 10800"/>
                <a:gd name="f71" fmla="*/ f56 1 108798"/>
                <a:gd name="f72" fmla="*/ f57 1 10800"/>
                <a:gd name="f73" fmla="*/ f58 1 108798"/>
                <a:gd name="f74" fmla="*/ f59 1 108798"/>
                <a:gd name="f75" fmla="*/ f60 1 108798"/>
                <a:gd name="f76" fmla="*/ f61 1 108798"/>
                <a:gd name="f77" fmla="*/ f39 1 f46"/>
                <a:gd name="f78" fmla="*/ f40 1 f46"/>
                <a:gd name="f79" fmla="*/ f39 1 f47"/>
                <a:gd name="f80" fmla="*/ f41 1 f47"/>
                <a:gd name="f81" fmla="*/ f63 1 f46"/>
                <a:gd name="f82" fmla="*/ f64 1 f47"/>
                <a:gd name="f83" fmla="*/ f65 1 f46"/>
                <a:gd name="f84" fmla="*/ f66 1 f47"/>
                <a:gd name="f85" fmla="*/ f67 1 f46"/>
                <a:gd name="f86" fmla="*/ f68 1 f47"/>
                <a:gd name="f87" fmla="*/ f69 1 f47"/>
                <a:gd name="f88" fmla="*/ f70 1 f46"/>
                <a:gd name="f89" fmla="*/ f71 1 f47"/>
                <a:gd name="f90" fmla="*/ f72 1 f46"/>
                <a:gd name="f91" fmla="*/ f73 1 f47"/>
                <a:gd name="f92" fmla="*/ f74 1 f47"/>
                <a:gd name="f93" fmla="*/ f75 1 f47"/>
                <a:gd name="f94" fmla="*/ f76 1 f47"/>
                <a:gd name="f95" fmla="*/ f77 f37 1"/>
                <a:gd name="f96" fmla="*/ f78 f37 1"/>
                <a:gd name="f97" fmla="*/ f80 f38 1"/>
                <a:gd name="f98" fmla="*/ f79 f38 1"/>
                <a:gd name="f99" fmla="*/ f81 f37 1"/>
                <a:gd name="f100" fmla="*/ f82 f38 1"/>
                <a:gd name="f101" fmla="*/ f83 f37 1"/>
                <a:gd name="f102" fmla="*/ f84 f38 1"/>
                <a:gd name="f103" fmla="*/ f85 f37 1"/>
                <a:gd name="f104" fmla="*/ f86 f38 1"/>
                <a:gd name="f105" fmla="*/ f87 f38 1"/>
                <a:gd name="f106" fmla="*/ f88 f37 1"/>
                <a:gd name="f107" fmla="*/ f89 f38 1"/>
                <a:gd name="f108" fmla="*/ f90 f37 1"/>
                <a:gd name="f109" fmla="*/ f91 f38 1"/>
                <a:gd name="f110" fmla="*/ f92 f38 1"/>
                <a:gd name="f111" fmla="*/ f93 f38 1"/>
                <a:gd name="f112" fmla="*/ f94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9" y="f100"/>
                </a:cxn>
                <a:cxn ang="f62">
                  <a:pos x="f101" y="f102"/>
                </a:cxn>
                <a:cxn ang="f62">
                  <a:pos x="f103" y="f104"/>
                </a:cxn>
                <a:cxn ang="f62">
                  <a:pos x="f103" y="f105"/>
                </a:cxn>
                <a:cxn ang="f62">
                  <a:pos x="f106" y="f107"/>
                </a:cxn>
                <a:cxn ang="f62">
                  <a:pos x="f108" y="f109"/>
                </a:cxn>
                <a:cxn ang="f62">
                  <a:pos x="f108" y="f110"/>
                </a:cxn>
                <a:cxn ang="f62">
                  <a:pos x="f108" y="f111"/>
                </a:cxn>
                <a:cxn ang="f62">
                  <a:pos x="f108" y="f112"/>
                </a:cxn>
              </a:cxnLst>
              <a:rect l="f95" t="f98" r="f96" b="f97"/>
              <a:pathLst>
                <a:path w="10800" h="10879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lnTo>
                    <a:pt x="f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0" y="f32"/>
                    <a:pt x="f28" y="f33"/>
                  </a:cubicBezTo>
                  <a:cubicBezTo>
                    <a:pt x="f28" y="f33"/>
                    <a:pt x="f28" y="f34"/>
                    <a:pt x="f28" y="f35"/>
                  </a:cubicBezTo>
                  <a:lnTo>
                    <a:pt x="f2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1" name="Freeform: Shape 485">
              <a:extLst>
                <a:ext uri="{FF2B5EF4-FFF2-40B4-BE49-F238E27FC236}">
                  <a16:creationId xmlns:a16="http://schemas.microsoft.com/office/drawing/2014/main" id="{520AC95F-EAF5-EC97-4338-4BB19CC55522}"/>
                </a:ext>
              </a:extLst>
            </p:cNvPr>
            <p:cNvSpPr/>
            <p:nvPr/>
          </p:nvSpPr>
          <p:spPr>
            <a:xfrm>
              <a:off x="5546988" y="3288694"/>
              <a:ext cx="630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635"/>
                <a:gd name="f8" fmla="+- 0 0 -90"/>
                <a:gd name="f9" fmla="*/ f3 1 634"/>
                <a:gd name="f10" fmla="*/ f4 1 635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634"/>
                <a:gd name="f19" fmla="*/ f15 1 635"/>
                <a:gd name="f20" fmla="*/ 635 f16 1"/>
                <a:gd name="f21" fmla="*/ 635 f15 1"/>
                <a:gd name="f22" fmla="*/ 0 f16 1"/>
                <a:gd name="f23" fmla="*/ 0 f15 1"/>
                <a:gd name="f24" fmla="+- f17 0 f1"/>
                <a:gd name="f25" fmla="*/ f20 1 634"/>
                <a:gd name="f26" fmla="*/ f21 1 635"/>
                <a:gd name="f27" fmla="*/ f22 1 634"/>
                <a:gd name="f28" fmla="*/ f23 1 635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4"/>
                </a:cxn>
                <a:cxn ang="f24">
                  <a:pos x="f43" y="f44"/>
                </a:cxn>
              </a:cxnLst>
              <a:rect l="f37" t="f40" r="f38" b="f39"/>
              <a:pathLst>
                <a:path w="634" h="635">
                  <a:moveTo>
                    <a:pt x="f7" y="f7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2" name="Freeform: Shape 486">
              <a:extLst>
                <a:ext uri="{FF2B5EF4-FFF2-40B4-BE49-F238E27FC236}">
                  <a16:creationId xmlns:a16="http://schemas.microsoft.com/office/drawing/2014/main" id="{A67BDA74-37B3-4DFC-1CE3-F8C661EC6C45}"/>
                </a:ext>
              </a:extLst>
            </p:cNvPr>
            <p:cNvSpPr/>
            <p:nvPr/>
          </p:nvSpPr>
          <p:spPr>
            <a:xfrm>
              <a:off x="5543559" y="3287432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3" name="Freeform: Shape 487">
              <a:extLst>
                <a:ext uri="{FF2B5EF4-FFF2-40B4-BE49-F238E27FC236}">
                  <a16:creationId xmlns:a16="http://schemas.microsoft.com/office/drawing/2014/main" id="{706B6023-8895-0CE3-73FE-B3BB387A39E7}"/>
                </a:ext>
              </a:extLst>
            </p:cNvPr>
            <p:cNvSpPr/>
            <p:nvPr/>
          </p:nvSpPr>
          <p:spPr>
            <a:xfrm>
              <a:off x="5548515" y="3290093"/>
              <a:ext cx="12691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888"/>
                <a:gd name="f8" fmla="val 889"/>
                <a:gd name="f9" fmla="+- 0 0 -90"/>
                <a:gd name="f10" fmla="*/ f3 1 12696"/>
                <a:gd name="f11" fmla="*/ f4 1 88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888"/>
                <a:gd name="f21" fmla="*/ 0 f17 1"/>
                <a:gd name="f22" fmla="*/ 889 f16 1"/>
                <a:gd name="f23" fmla="*/ 0 f16 1"/>
                <a:gd name="f24" fmla="+- f18 0 f1"/>
                <a:gd name="f25" fmla="*/ f21 1 12696"/>
                <a:gd name="f26" fmla="*/ f22 1 888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888">
                  <a:moveTo>
                    <a:pt x="f5" y="f8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4" name="Freeform: Shape 488">
              <a:extLst>
                <a:ext uri="{FF2B5EF4-FFF2-40B4-BE49-F238E27FC236}">
                  <a16:creationId xmlns:a16="http://schemas.microsoft.com/office/drawing/2014/main" id="{E75A4C17-5829-F3A8-1A2F-BC6250C1A43A}"/>
                </a:ext>
              </a:extLst>
            </p:cNvPr>
            <p:cNvSpPr/>
            <p:nvPr/>
          </p:nvSpPr>
          <p:spPr>
            <a:xfrm>
              <a:off x="5446934" y="3287551"/>
              <a:ext cx="100437" cy="1288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439"/>
                <a:gd name="f7" fmla="val 128871"/>
                <a:gd name="f8" fmla="val 97131"/>
                <a:gd name="f9" fmla="val 95099"/>
                <a:gd name="f10" fmla="val 94084"/>
                <a:gd name="f11" fmla="val 93322"/>
                <a:gd name="f12" fmla="val 92687"/>
                <a:gd name="f13" fmla="val 92433"/>
                <a:gd name="f14" fmla="val 762"/>
                <a:gd name="f15" fmla="val 87862"/>
                <a:gd name="f16" fmla="val 6603"/>
                <a:gd name="f17" fmla="val 122904"/>
                <a:gd name="f18" fmla="val 3555"/>
                <a:gd name="f19" fmla="val 123539"/>
                <a:gd name="f20" fmla="val 4444"/>
                <a:gd name="f21" fmla="val 5333"/>
                <a:gd name="f22" fmla="val 124174"/>
                <a:gd name="f23" fmla="val 6095"/>
                <a:gd name="f24" fmla="val 124809"/>
                <a:gd name="f25" fmla="val 125571"/>
                <a:gd name="f26" fmla="val 6183"/>
                <a:gd name="f27" fmla="val 125812"/>
                <a:gd name="f28" fmla="val 126091"/>
                <a:gd name="f29" fmla="val 126332"/>
                <a:gd name="f30" fmla="val 6145"/>
                <a:gd name="f31" fmla="val 126662"/>
                <a:gd name="f32" fmla="val 127018"/>
                <a:gd name="f33" fmla="val 127348"/>
                <a:gd name="f34" fmla="val 89640"/>
                <a:gd name="f35" fmla="val 19426"/>
                <a:gd name="f36" fmla="val 99543"/>
                <a:gd name="f37" fmla="val 6729"/>
                <a:gd name="f38" fmla="val 100178"/>
                <a:gd name="f39" fmla="val 5802"/>
                <a:gd name="f40" fmla="val 100495"/>
                <a:gd name="f41" fmla="val 4685"/>
                <a:gd name="f42" fmla="val 100432"/>
                <a:gd name="f43" fmla="val 2667"/>
                <a:gd name="f44" fmla="val 99797"/>
                <a:gd name="f45" fmla="val 2032"/>
                <a:gd name="f46" fmla="val 99162"/>
                <a:gd name="f47" fmla="val 98832"/>
                <a:gd name="f48" fmla="val 1930"/>
                <a:gd name="f49" fmla="val 98477"/>
                <a:gd name="f50" fmla="val 98147"/>
                <a:gd name="f51" fmla="+- 0 0 -90"/>
                <a:gd name="f52" fmla="*/ f3 1 100439"/>
                <a:gd name="f53" fmla="*/ f4 1 128871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00439"/>
                <a:gd name="f62" fmla="*/ f58 1 128871"/>
                <a:gd name="f63" fmla="*/ 97131 f59 1"/>
                <a:gd name="f64" fmla="*/ 0 f58 1"/>
                <a:gd name="f65" fmla="*/ 95099 f59 1"/>
                <a:gd name="f66" fmla="*/ 94084 f59 1"/>
                <a:gd name="f67" fmla="*/ 93322 f59 1"/>
                <a:gd name="f68" fmla="*/ 92433 f59 1"/>
                <a:gd name="f69" fmla="*/ 762 f58 1"/>
                <a:gd name="f70" fmla="*/ 87862 f59 1"/>
                <a:gd name="f71" fmla="*/ 6603 f58 1"/>
                <a:gd name="f72" fmla="*/ 0 f59 1"/>
                <a:gd name="f73" fmla="*/ 122904 f58 1"/>
                <a:gd name="f74" fmla="*/ 3555 f59 1"/>
                <a:gd name="f75" fmla="*/ 123539 f58 1"/>
                <a:gd name="f76" fmla="*/ 4444 f59 1"/>
                <a:gd name="f77" fmla="*/ 5333 f59 1"/>
                <a:gd name="f78" fmla="*/ 124174 f58 1"/>
                <a:gd name="f79" fmla="*/ 6095 f59 1"/>
                <a:gd name="f80" fmla="*/ 124809 f58 1"/>
                <a:gd name="f81" fmla="*/ 125571 f58 1"/>
                <a:gd name="f82" fmla="*/ 126332 f58 1"/>
                <a:gd name="f83" fmla="*/ 127348 f58 1"/>
                <a:gd name="f84" fmla="*/ 128871 f58 1"/>
                <a:gd name="f85" fmla="*/ 89640 f59 1"/>
                <a:gd name="f86" fmla="*/ 19426 f58 1"/>
                <a:gd name="f87" fmla="*/ 99543 f59 1"/>
                <a:gd name="f88" fmla="*/ 6729 f58 1"/>
                <a:gd name="f89" fmla="*/ 100432 f59 1"/>
                <a:gd name="f90" fmla="*/ 3555 f58 1"/>
                <a:gd name="f91" fmla="*/ 2667 f58 1"/>
                <a:gd name="f92" fmla="*/ 99797 f59 1"/>
                <a:gd name="f93" fmla="*/ 2032 f58 1"/>
                <a:gd name="f94" fmla="*/ 99162 f59 1"/>
                <a:gd name="f95" fmla="*/ 98147 f59 1"/>
                <a:gd name="f96" fmla="+- f60 0 f1"/>
                <a:gd name="f97" fmla="*/ f63 1 100439"/>
                <a:gd name="f98" fmla="*/ f64 1 128871"/>
                <a:gd name="f99" fmla="*/ f65 1 100439"/>
                <a:gd name="f100" fmla="*/ f66 1 100439"/>
                <a:gd name="f101" fmla="*/ f67 1 100439"/>
                <a:gd name="f102" fmla="*/ f68 1 100439"/>
                <a:gd name="f103" fmla="*/ f69 1 128871"/>
                <a:gd name="f104" fmla="*/ f70 1 100439"/>
                <a:gd name="f105" fmla="*/ f71 1 128871"/>
                <a:gd name="f106" fmla="*/ f72 1 100439"/>
                <a:gd name="f107" fmla="*/ f73 1 128871"/>
                <a:gd name="f108" fmla="*/ f74 1 100439"/>
                <a:gd name="f109" fmla="*/ f75 1 128871"/>
                <a:gd name="f110" fmla="*/ f76 1 100439"/>
                <a:gd name="f111" fmla="*/ f77 1 100439"/>
                <a:gd name="f112" fmla="*/ f78 1 128871"/>
                <a:gd name="f113" fmla="*/ f79 1 100439"/>
                <a:gd name="f114" fmla="*/ f80 1 128871"/>
                <a:gd name="f115" fmla="*/ f81 1 128871"/>
                <a:gd name="f116" fmla="*/ f82 1 128871"/>
                <a:gd name="f117" fmla="*/ f83 1 128871"/>
                <a:gd name="f118" fmla="*/ f84 1 128871"/>
                <a:gd name="f119" fmla="*/ f85 1 100439"/>
                <a:gd name="f120" fmla="*/ f86 1 128871"/>
                <a:gd name="f121" fmla="*/ f87 1 100439"/>
                <a:gd name="f122" fmla="*/ f88 1 128871"/>
                <a:gd name="f123" fmla="*/ f89 1 100439"/>
                <a:gd name="f124" fmla="*/ f90 1 128871"/>
                <a:gd name="f125" fmla="*/ f91 1 128871"/>
                <a:gd name="f126" fmla="*/ f92 1 100439"/>
                <a:gd name="f127" fmla="*/ f93 1 128871"/>
                <a:gd name="f128" fmla="*/ f94 1 100439"/>
                <a:gd name="f129" fmla="*/ f95 1 100439"/>
                <a:gd name="f130" fmla="*/ f54 1 f61"/>
                <a:gd name="f131" fmla="*/ f55 1 f61"/>
                <a:gd name="f132" fmla="*/ f54 1 f62"/>
                <a:gd name="f133" fmla="*/ f56 1 f62"/>
                <a:gd name="f134" fmla="*/ f97 1 f61"/>
                <a:gd name="f135" fmla="*/ f98 1 f62"/>
                <a:gd name="f136" fmla="*/ f99 1 f61"/>
                <a:gd name="f137" fmla="*/ f100 1 f61"/>
                <a:gd name="f138" fmla="*/ f101 1 f61"/>
                <a:gd name="f139" fmla="*/ f102 1 f61"/>
                <a:gd name="f140" fmla="*/ f103 1 f62"/>
                <a:gd name="f141" fmla="*/ f104 1 f61"/>
                <a:gd name="f142" fmla="*/ f105 1 f62"/>
                <a:gd name="f143" fmla="*/ f106 1 f61"/>
                <a:gd name="f144" fmla="*/ f107 1 f62"/>
                <a:gd name="f145" fmla="*/ f108 1 f61"/>
                <a:gd name="f146" fmla="*/ f109 1 f62"/>
                <a:gd name="f147" fmla="*/ f110 1 f61"/>
                <a:gd name="f148" fmla="*/ f111 1 f61"/>
                <a:gd name="f149" fmla="*/ f112 1 f62"/>
                <a:gd name="f150" fmla="*/ f113 1 f61"/>
                <a:gd name="f151" fmla="*/ f114 1 f62"/>
                <a:gd name="f152" fmla="*/ f115 1 f62"/>
                <a:gd name="f153" fmla="*/ f116 1 f62"/>
                <a:gd name="f154" fmla="*/ f117 1 f62"/>
                <a:gd name="f155" fmla="*/ f118 1 f62"/>
                <a:gd name="f156" fmla="*/ f119 1 f61"/>
                <a:gd name="f157" fmla="*/ f120 1 f62"/>
                <a:gd name="f158" fmla="*/ f121 1 f61"/>
                <a:gd name="f159" fmla="*/ f122 1 f62"/>
                <a:gd name="f160" fmla="*/ f123 1 f61"/>
                <a:gd name="f161" fmla="*/ f124 1 f62"/>
                <a:gd name="f162" fmla="*/ f125 1 f62"/>
                <a:gd name="f163" fmla="*/ f126 1 f61"/>
                <a:gd name="f164" fmla="*/ f127 1 f62"/>
                <a:gd name="f165" fmla="*/ f128 1 f61"/>
                <a:gd name="f166" fmla="*/ f129 1 f61"/>
                <a:gd name="f167" fmla="*/ f130 f52 1"/>
                <a:gd name="f168" fmla="*/ f131 f52 1"/>
                <a:gd name="f169" fmla="*/ f133 f53 1"/>
                <a:gd name="f170" fmla="*/ f132 f53 1"/>
                <a:gd name="f171" fmla="*/ f134 f52 1"/>
                <a:gd name="f172" fmla="*/ f135 f53 1"/>
                <a:gd name="f173" fmla="*/ f136 f52 1"/>
                <a:gd name="f174" fmla="*/ f137 f52 1"/>
                <a:gd name="f175" fmla="*/ f138 f52 1"/>
                <a:gd name="f176" fmla="*/ f139 f52 1"/>
                <a:gd name="f177" fmla="*/ f140 f53 1"/>
                <a:gd name="f178" fmla="*/ f141 f52 1"/>
                <a:gd name="f179" fmla="*/ f142 f53 1"/>
                <a:gd name="f180" fmla="*/ f143 f52 1"/>
                <a:gd name="f181" fmla="*/ f144 f53 1"/>
                <a:gd name="f182" fmla="*/ f145 f52 1"/>
                <a:gd name="f183" fmla="*/ f146 f53 1"/>
                <a:gd name="f184" fmla="*/ f147 f52 1"/>
                <a:gd name="f185" fmla="*/ f148 f52 1"/>
                <a:gd name="f186" fmla="*/ f149 f53 1"/>
                <a:gd name="f187" fmla="*/ f150 f52 1"/>
                <a:gd name="f188" fmla="*/ f151 f53 1"/>
                <a:gd name="f189" fmla="*/ f152 f53 1"/>
                <a:gd name="f190" fmla="*/ f153 f53 1"/>
                <a:gd name="f191" fmla="*/ f154 f53 1"/>
                <a:gd name="f192" fmla="*/ f155 f53 1"/>
                <a:gd name="f193" fmla="*/ f156 f52 1"/>
                <a:gd name="f194" fmla="*/ f157 f53 1"/>
                <a:gd name="f195" fmla="*/ f158 f52 1"/>
                <a:gd name="f196" fmla="*/ f159 f53 1"/>
                <a:gd name="f197" fmla="*/ f160 f52 1"/>
                <a:gd name="f198" fmla="*/ f161 f53 1"/>
                <a:gd name="f199" fmla="*/ f162 f53 1"/>
                <a:gd name="f200" fmla="*/ f163 f52 1"/>
                <a:gd name="f201" fmla="*/ f164 f53 1"/>
                <a:gd name="f202" fmla="*/ f165 f52 1"/>
                <a:gd name="f203" fmla="*/ f166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71" y="f172"/>
                </a:cxn>
                <a:cxn ang="f96">
                  <a:pos x="f173" y="f172"/>
                </a:cxn>
                <a:cxn ang="f96">
                  <a:pos x="f174" y="f172"/>
                </a:cxn>
                <a:cxn ang="f96">
                  <a:pos x="f175" y="f172"/>
                </a:cxn>
                <a:cxn ang="f96">
                  <a:pos x="f176" y="f177"/>
                </a:cxn>
                <a:cxn ang="f96">
                  <a:pos x="f176" y="f177"/>
                </a:cxn>
                <a:cxn ang="f96">
                  <a:pos x="f178" y="f179"/>
                </a:cxn>
                <a:cxn ang="f96">
                  <a:pos x="f180" y="f181"/>
                </a:cxn>
                <a:cxn ang="f96">
                  <a:pos x="f182" y="f183"/>
                </a:cxn>
                <a:cxn ang="f96">
                  <a:pos x="f182" y="f183"/>
                </a:cxn>
                <a:cxn ang="f96">
                  <a:pos x="f184" y="f183"/>
                </a:cxn>
                <a:cxn ang="f96">
                  <a:pos x="f185" y="f186"/>
                </a:cxn>
                <a:cxn ang="f96">
                  <a:pos x="f187" y="f188"/>
                </a:cxn>
                <a:cxn ang="f96">
                  <a:pos x="f187" y="f189"/>
                </a:cxn>
                <a:cxn ang="f96">
                  <a:pos x="f187" y="f190"/>
                </a:cxn>
                <a:cxn ang="f96">
                  <a:pos x="f187" y="f191"/>
                </a:cxn>
                <a:cxn ang="f96">
                  <a:pos x="f187" y="f191"/>
                </a:cxn>
                <a:cxn ang="f96">
                  <a:pos x="f187" y="f192"/>
                </a:cxn>
                <a:cxn ang="f96">
                  <a:pos x="f193" y="f194"/>
                </a:cxn>
                <a:cxn ang="f96">
                  <a:pos x="f195" y="f196"/>
                </a:cxn>
                <a:cxn ang="f96">
                  <a:pos x="f197" y="f198"/>
                </a:cxn>
                <a:cxn ang="f96">
                  <a:pos x="f197" y="f198"/>
                </a:cxn>
                <a:cxn ang="f96">
                  <a:pos x="f197" y="f198"/>
                </a:cxn>
                <a:cxn ang="f96">
                  <a:pos x="f197" y="f199"/>
                </a:cxn>
                <a:cxn ang="f96">
                  <a:pos x="f197" y="f199"/>
                </a:cxn>
                <a:cxn ang="f96">
                  <a:pos x="f197" y="f199"/>
                </a:cxn>
                <a:cxn ang="f96">
                  <a:pos x="f200" y="f201"/>
                </a:cxn>
                <a:cxn ang="f96">
                  <a:pos x="f200" y="f201"/>
                </a:cxn>
                <a:cxn ang="f96">
                  <a:pos x="f202" y="f201"/>
                </a:cxn>
                <a:cxn ang="f96">
                  <a:pos x="f203" y="f201"/>
                </a:cxn>
              </a:cxnLst>
              <a:rect l="f167" t="f170" r="f168" b="f169"/>
              <a:pathLst>
                <a:path w="100439" h="128871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cubicBezTo>
                    <a:pt x="f11" y="f5"/>
                    <a:pt x="f12" y="f5"/>
                    <a:pt x="f13" y="f14"/>
                  </a:cubicBezTo>
                  <a:lnTo>
                    <a:pt x="f13" y="f14"/>
                  </a:lnTo>
                  <a:lnTo>
                    <a:pt x="f15" y="f16"/>
                  </a:lnTo>
                  <a:lnTo>
                    <a:pt x="f5" y="f17"/>
                  </a:lnTo>
                  <a:lnTo>
                    <a:pt x="f18" y="f19"/>
                  </a:lnTo>
                  <a:lnTo>
                    <a:pt x="f18" y="f19"/>
                  </a:lnTo>
                  <a:lnTo>
                    <a:pt x="f20" y="f19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3" y="f25"/>
                  </a:lnTo>
                  <a:cubicBezTo>
                    <a:pt x="f26" y="f27"/>
                    <a:pt x="f26" y="f28"/>
                    <a:pt x="f23" y="f29"/>
                  </a:cubicBezTo>
                  <a:cubicBezTo>
                    <a:pt x="f30" y="f31"/>
                    <a:pt x="f30" y="f32"/>
                    <a:pt x="f23" y="f33"/>
                  </a:cubicBezTo>
                  <a:cubicBezTo>
                    <a:pt x="f23" y="f33"/>
                    <a:pt x="f23" y="f33"/>
                    <a:pt x="f23" y="f33"/>
                  </a:cubicBezTo>
                  <a:lnTo>
                    <a:pt x="f23" y="f7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18"/>
                  </a:cubicBezTo>
                  <a:lnTo>
                    <a:pt x="f42" y="f18"/>
                  </a:lnTo>
                  <a:lnTo>
                    <a:pt x="f42" y="f18"/>
                  </a:lnTo>
                  <a:lnTo>
                    <a:pt x="f42" y="f43"/>
                  </a:lnTo>
                  <a:lnTo>
                    <a:pt x="f42" y="f43"/>
                  </a:lnTo>
                  <a:lnTo>
                    <a:pt x="f42" y="f43"/>
                  </a:lnTo>
                  <a:lnTo>
                    <a:pt x="f44" y="f45"/>
                  </a:lnTo>
                  <a:lnTo>
                    <a:pt x="f44" y="f45"/>
                  </a:lnTo>
                  <a:lnTo>
                    <a:pt x="f46" y="f45"/>
                  </a:lnTo>
                  <a:cubicBezTo>
                    <a:pt x="f47" y="f48"/>
                    <a:pt x="f49" y="f48"/>
                    <a:pt x="f50" y="f4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5" name="Freeform: Shape 489">
              <a:extLst>
                <a:ext uri="{FF2B5EF4-FFF2-40B4-BE49-F238E27FC236}">
                  <a16:creationId xmlns:a16="http://schemas.microsoft.com/office/drawing/2014/main" id="{957E4796-B5C3-DA86-3F15-F8E36578D1B1}"/>
                </a:ext>
              </a:extLst>
            </p:cNvPr>
            <p:cNvSpPr/>
            <p:nvPr/>
          </p:nvSpPr>
          <p:spPr>
            <a:xfrm>
              <a:off x="5443761" y="3415412"/>
              <a:ext cx="10707" cy="1090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12"/>
                <a:gd name="f7" fmla="val 109090"/>
                <a:gd name="f8" fmla="val 10665"/>
                <a:gd name="f9" fmla="val 104494"/>
                <a:gd name="f10" fmla="val 10729"/>
                <a:gd name="f11" fmla="val 457"/>
                <a:gd name="f12" fmla="val 927"/>
                <a:gd name="f13" fmla="val 1396"/>
                <a:gd name="f14" fmla="val 10056"/>
                <a:gd name="f15" fmla="val 3822"/>
                <a:gd name="f16" fmla="val 7821"/>
                <a:gd name="f17" fmla="val 5472"/>
                <a:gd name="f18" fmla="val 5333"/>
                <a:gd name="f19" fmla="val 4317"/>
                <a:gd name="f20" fmla="val 4571"/>
                <a:gd name="f21" fmla="val 104113"/>
                <a:gd name="f22" fmla="val 139"/>
                <a:gd name="f23" fmla="val 106919"/>
                <a:gd name="f24" fmla="val 2514"/>
                <a:gd name="f25" fmla="val 109077"/>
                <a:gd name="f26" fmla="val 5320"/>
                <a:gd name="f27" fmla="val 108938"/>
                <a:gd name="f28" fmla="val 6082"/>
                <a:gd name="f29" fmla="val 109141"/>
                <a:gd name="f30" fmla="val 6869"/>
                <a:gd name="f31" fmla="val 7618"/>
                <a:gd name="f32" fmla="val 8253"/>
                <a:gd name="f33" fmla="val 108303"/>
                <a:gd name="f34" fmla="val 8710"/>
                <a:gd name="f35" fmla="val 107783"/>
                <a:gd name="f36" fmla="val 9053"/>
                <a:gd name="f37" fmla="val 107185"/>
                <a:gd name="f38" fmla="val 9269"/>
                <a:gd name="f39" fmla="val 106526"/>
                <a:gd name="f40" fmla="val 104748"/>
                <a:gd name="f41" fmla="+- 0 0 -90"/>
                <a:gd name="f42" fmla="*/ f3 1 10712"/>
                <a:gd name="f43" fmla="*/ f4 1 109090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0712"/>
                <a:gd name="f52" fmla="*/ f48 1 109090"/>
                <a:gd name="f53" fmla="*/ 10665 f49 1"/>
                <a:gd name="f54" fmla="*/ 104494 f48 1"/>
                <a:gd name="f55" fmla="*/ 0 f48 1"/>
                <a:gd name="f56" fmla="*/ 1396 f48 1"/>
                <a:gd name="f57" fmla="*/ 5333 f49 1"/>
                <a:gd name="f58" fmla="*/ 5333 f48 1"/>
                <a:gd name="f59" fmla="*/ 4317 f49 1"/>
                <a:gd name="f60" fmla="*/ 0 f49 1"/>
                <a:gd name="f61" fmla="*/ 4571 f48 1"/>
                <a:gd name="f62" fmla="*/ 104113 f48 1"/>
                <a:gd name="f63" fmla="*/ 5320 f49 1"/>
                <a:gd name="f64" fmla="*/ 108938 f48 1"/>
                <a:gd name="f65" fmla="*/ 7618 f49 1"/>
                <a:gd name="f66" fmla="*/ 8253 f49 1"/>
                <a:gd name="f67" fmla="*/ 108303 f48 1"/>
                <a:gd name="f68" fmla="*/ 9269 f49 1"/>
                <a:gd name="f69" fmla="*/ 106526 f48 1"/>
                <a:gd name="f70" fmla="+- f50 0 f1"/>
                <a:gd name="f71" fmla="*/ f53 1 10712"/>
                <a:gd name="f72" fmla="*/ f54 1 109090"/>
                <a:gd name="f73" fmla="*/ f55 1 109090"/>
                <a:gd name="f74" fmla="*/ f56 1 109090"/>
                <a:gd name="f75" fmla="*/ f57 1 10712"/>
                <a:gd name="f76" fmla="*/ f58 1 109090"/>
                <a:gd name="f77" fmla="*/ f59 1 10712"/>
                <a:gd name="f78" fmla="*/ f60 1 10712"/>
                <a:gd name="f79" fmla="*/ f61 1 109090"/>
                <a:gd name="f80" fmla="*/ f62 1 109090"/>
                <a:gd name="f81" fmla="*/ f63 1 10712"/>
                <a:gd name="f82" fmla="*/ f64 1 109090"/>
                <a:gd name="f83" fmla="*/ f65 1 10712"/>
                <a:gd name="f84" fmla="*/ f66 1 10712"/>
                <a:gd name="f85" fmla="*/ f67 1 109090"/>
                <a:gd name="f86" fmla="*/ f68 1 10712"/>
                <a:gd name="f87" fmla="*/ f69 1 109090"/>
                <a:gd name="f88" fmla="*/ f44 1 f51"/>
                <a:gd name="f89" fmla="*/ f45 1 f51"/>
                <a:gd name="f90" fmla="*/ f44 1 f52"/>
                <a:gd name="f91" fmla="*/ f46 1 f52"/>
                <a:gd name="f92" fmla="*/ f71 1 f51"/>
                <a:gd name="f93" fmla="*/ f72 1 f52"/>
                <a:gd name="f94" fmla="*/ f73 1 f52"/>
                <a:gd name="f95" fmla="*/ f74 1 f52"/>
                <a:gd name="f96" fmla="*/ f75 1 f51"/>
                <a:gd name="f97" fmla="*/ f76 1 f52"/>
                <a:gd name="f98" fmla="*/ f77 1 f51"/>
                <a:gd name="f99" fmla="*/ f78 1 f51"/>
                <a:gd name="f100" fmla="*/ f79 1 f52"/>
                <a:gd name="f101" fmla="*/ f80 1 f52"/>
                <a:gd name="f102" fmla="*/ f81 1 f51"/>
                <a:gd name="f103" fmla="*/ f82 1 f52"/>
                <a:gd name="f104" fmla="*/ f83 1 f51"/>
                <a:gd name="f105" fmla="*/ f84 1 f51"/>
                <a:gd name="f106" fmla="*/ f85 1 f52"/>
                <a:gd name="f107" fmla="*/ f86 1 f51"/>
                <a:gd name="f108" fmla="*/ f87 1 f52"/>
                <a:gd name="f109" fmla="*/ f88 f42 1"/>
                <a:gd name="f110" fmla="*/ f89 f42 1"/>
                <a:gd name="f111" fmla="*/ f91 f43 1"/>
                <a:gd name="f112" fmla="*/ f90 f43 1"/>
                <a:gd name="f113" fmla="*/ f92 f42 1"/>
                <a:gd name="f114" fmla="*/ f93 f43 1"/>
                <a:gd name="f115" fmla="*/ f94 f43 1"/>
                <a:gd name="f116" fmla="*/ f95 f43 1"/>
                <a:gd name="f117" fmla="*/ f96 f42 1"/>
                <a:gd name="f118" fmla="*/ f97 f43 1"/>
                <a:gd name="f119" fmla="*/ f98 f42 1"/>
                <a:gd name="f120" fmla="*/ f99 f42 1"/>
                <a:gd name="f121" fmla="*/ f100 f43 1"/>
                <a:gd name="f122" fmla="*/ f101 f43 1"/>
                <a:gd name="f123" fmla="*/ f102 f42 1"/>
                <a:gd name="f124" fmla="*/ f103 f43 1"/>
                <a:gd name="f125" fmla="*/ f104 f42 1"/>
                <a:gd name="f126" fmla="*/ f105 f42 1"/>
                <a:gd name="f127" fmla="*/ f106 f43 1"/>
                <a:gd name="f128" fmla="*/ f107 f42 1"/>
                <a:gd name="f129" fmla="*/ f108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3" y="f114"/>
                </a:cxn>
                <a:cxn ang="f70">
                  <a:pos x="f113" y="f115"/>
                </a:cxn>
                <a:cxn ang="f70">
                  <a:pos x="f113" y="f115"/>
                </a:cxn>
                <a:cxn ang="f70">
                  <a:pos x="f113" y="f116"/>
                </a:cxn>
                <a:cxn ang="f70">
                  <a:pos x="f117" y="f118"/>
                </a:cxn>
                <a:cxn ang="f70">
                  <a:pos x="f119" y="f118"/>
                </a:cxn>
                <a:cxn ang="f70">
                  <a:pos x="f120" y="f121"/>
                </a:cxn>
                <a:cxn ang="f70">
                  <a:pos x="f120" y="f122"/>
                </a:cxn>
                <a:cxn ang="f70">
                  <a:pos x="f123" y="f124"/>
                </a:cxn>
                <a:cxn ang="f70">
                  <a:pos x="f117" y="f124"/>
                </a:cxn>
                <a:cxn ang="f70">
                  <a:pos x="f117" y="f124"/>
                </a:cxn>
                <a:cxn ang="f70">
                  <a:pos x="f125" y="f124"/>
                </a:cxn>
                <a:cxn ang="f70">
                  <a:pos x="f125" y="f124"/>
                </a:cxn>
                <a:cxn ang="f70">
                  <a:pos x="f125" y="f124"/>
                </a:cxn>
                <a:cxn ang="f70">
                  <a:pos x="f125" y="f124"/>
                </a:cxn>
                <a:cxn ang="f70">
                  <a:pos x="f126" y="f127"/>
                </a:cxn>
                <a:cxn ang="f70">
                  <a:pos x="f128" y="f129"/>
                </a:cxn>
                <a:cxn ang="f70">
                  <a:pos x="f113" y="f114"/>
                </a:cxn>
              </a:cxnLst>
              <a:rect l="f109" t="f112" r="f110" b="f111"/>
              <a:pathLst>
                <a:path w="10712" h="109090">
                  <a:moveTo>
                    <a:pt x="f8" y="f9"/>
                  </a:moveTo>
                  <a:lnTo>
                    <a:pt x="f8" y="f5"/>
                  </a:lnTo>
                  <a:cubicBezTo>
                    <a:pt x="f8" y="f5"/>
                    <a:pt x="f8" y="f5"/>
                    <a:pt x="f8" y="f5"/>
                  </a:cubicBez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8"/>
                  </a:cubicBezTo>
                  <a:lnTo>
                    <a:pt x="f19" y="f18"/>
                  </a:lnTo>
                  <a:lnTo>
                    <a:pt x="f5" y="f20"/>
                  </a:lnTo>
                  <a:lnTo>
                    <a:pt x="f5" y="f21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6" y="f27"/>
                    <a:pt x="f18" y="f27"/>
                    <a:pt x="f18" y="f27"/>
                  </a:cubicBezTo>
                  <a:lnTo>
                    <a:pt x="f18" y="f27"/>
                  </a:lnTo>
                  <a:cubicBezTo>
                    <a:pt x="f28" y="f29"/>
                    <a:pt x="f30" y="f29"/>
                    <a:pt x="f31" y="f27"/>
                  </a:cubicBezTo>
                  <a:lnTo>
                    <a:pt x="f31" y="f27"/>
                  </a:lnTo>
                  <a:lnTo>
                    <a:pt x="f31" y="f27"/>
                  </a:lnTo>
                  <a:lnTo>
                    <a:pt x="f31" y="f27"/>
                  </a:lnTo>
                  <a:cubicBezTo>
                    <a:pt x="f31" y="f27"/>
                    <a:pt x="f31" y="f27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38" y="f39"/>
                    <a:pt x="f8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6" name="Freeform: Shape 490">
              <a:extLst>
                <a:ext uri="{FF2B5EF4-FFF2-40B4-BE49-F238E27FC236}">
                  <a16:creationId xmlns:a16="http://schemas.microsoft.com/office/drawing/2014/main" id="{2F2DE367-579D-8ADB-3666-4BF87DB64928}"/>
                </a:ext>
              </a:extLst>
            </p:cNvPr>
            <p:cNvSpPr/>
            <p:nvPr/>
          </p:nvSpPr>
          <p:spPr>
            <a:xfrm>
              <a:off x="4364604" y="3215359"/>
              <a:ext cx="1089132" cy="20476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9130"/>
                <a:gd name="f7" fmla="val 204759"/>
                <a:gd name="f8" fmla="val 57"/>
                <a:gd name="f9" fmla="val 5793"/>
                <a:gd name="f10" fmla="val -19"/>
                <a:gd name="f11" fmla="val 6086"/>
                <a:gd name="f12" fmla="val 6390"/>
                <a:gd name="f13" fmla="val 6682"/>
                <a:gd name="f14" fmla="val -6"/>
                <a:gd name="f15" fmla="val 6974"/>
                <a:gd name="f16" fmla="val 7279"/>
                <a:gd name="f17" fmla="val 7571"/>
                <a:gd name="f18" fmla="val 692"/>
                <a:gd name="f19" fmla="val 8333"/>
                <a:gd name="f20" fmla="val 1327"/>
                <a:gd name="f21" fmla="val 9095"/>
                <a:gd name="f22" fmla="val 1987"/>
                <a:gd name="f23" fmla="val 8752"/>
                <a:gd name="f24" fmla="val 2723"/>
                <a:gd name="f25" fmla="val 9057"/>
                <a:gd name="f26" fmla="val 3485"/>
                <a:gd name="f27" fmla="val 9222"/>
                <a:gd name="f28" fmla="val 9961"/>
                <a:gd name="f29" fmla="val 10364"/>
                <a:gd name="f30" fmla="val 1078399"/>
                <a:gd name="f31" fmla="val 203989"/>
                <a:gd name="f32" fmla="val 1082715"/>
                <a:gd name="f33" fmla="val 204751"/>
                <a:gd name="f34" fmla="val 1083731"/>
                <a:gd name="f35" fmla="val 1086220"/>
                <a:gd name="f36" fmla="val 204891"/>
                <a:gd name="f37" fmla="val 1088454"/>
                <a:gd name="f38" fmla="val 203240"/>
                <a:gd name="f39" fmla="val 1089064"/>
                <a:gd name="f40" fmla="val 200815"/>
                <a:gd name="f41" fmla="val 1089127"/>
                <a:gd name="f42" fmla="val 200345"/>
                <a:gd name="f43" fmla="val 199888"/>
                <a:gd name="f44" fmla="val 199418"/>
                <a:gd name="f45" fmla="val 1089115"/>
                <a:gd name="f46" fmla="val 199088"/>
                <a:gd name="f47" fmla="val 198733"/>
                <a:gd name="f48" fmla="val 198402"/>
                <a:gd name="f49" fmla="val 1089153"/>
                <a:gd name="f50" fmla="val 198161"/>
                <a:gd name="f51" fmla="val 197882"/>
                <a:gd name="f52" fmla="val 197641"/>
                <a:gd name="f53" fmla="val 196879"/>
                <a:gd name="f54" fmla="val 1088302"/>
                <a:gd name="f55" fmla="val 196244"/>
                <a:gd name="f56" fmla="val 1087413"/>
                <a:gd name="f57" fmla="val 195609"/>
                <a:gd name="f58" fmla="val 1086524"/>
                <a:gd name="f59" fmla="val 1082969"/>
                <a:gd name="f60" fmla="val 194974"/>
                <a:gd name="f61" fmla="val 16436"/>
                <a:gd name="f62" fmla="val 1731"/>
                <a:gd name="f63" fmla="val 7802"/>
                <a:gd name="f64" fmla="val 80"/>
                <a:gd name="f65" fmla="val 5745"/>
                <a:gd name="f66" fmla="val -263"/>
                <a:gd name="f67" fmla="val 3676"/>
                <a:gd name="f68" fmla="val 512"/>
                <a:gd name="f69" fmla="val 2343"/>
                <a:gd name="f70" fmla="val 2111"/>
                <a:gd name="f71" fmla="val 2317"/>
                <a:gd name="f72" fmla="val 2454"/>
                <a:gd name="f73" fmla="val 2784"/>
                <a:gd name="f74" fmla="val 3127"/>
                <a:gd name="f75" fmla="val 3762"/>
                <a:gd name="f76" fmla="val -70"/>
                <a:gd name="f77" fmla="val 5539"/>
                <a:gd name="f78" fmla="+- 0 0 -90"/>
                <a:gd name="f79" fmla="*/ f3 1 1089130"/>
                <a:gd name="f80" fmla="*/ f4 1 204759"/>
                <a:gd name="f81" fmla="val f5"/>
                <a:gd name="f82" fmla="val f6"/>
                <a:gd name="f83" fmla="val f7"/>
                <a:gd name="f84" fmla="*/ f78 f0 1"/>
                <a:gd name="f85" fmla="+- f83 0 f81"/>
                <a:gd name="f86" fmla="+- f82 0 f81"/>
                <a:gd name="f87" fmla="*/ f84 1 f2"/>
                <a:gd name="f88" fmla="*/ f86 1 1089130"/>
                <a:gd name="f89" fmla="*/ f85 1 204759"/>
                <a:gd name="f90" fmla="*/ 57 f86 1"/>
                <a:gd name="f91" fmla="*/ 5793 f85 1"/>
                <a:gd name="f92" fmla="*/ 6682 f85 1"/>
                <a:gd name="f93" fmla="*/ 7571 f85 1"/>
                <a:gd name="f94" fmla="*/ 692 f86 1"/>
                <a:gd name="f95" fmla="*/ 8333 f85 1"/>
                <a:gd name="f96" fmla="*/ 1327 f86 1"/>
                <a:gd name="f97" fmla="*/ 3485 f86 1"/>
                <a:gd name="f98" fmla="*/ 9222 f85 1"/>
                <a:gd name="f99" fmla="*/ 9961 f86 1"/>
                <a:gd name="f100" fmla="*/ 10364 f85 1"/>
                <a:gd name="f101" fmla="*/ 1078399 f86 1"/>
                <a:gd name="f102" fmla="*/ 203989 f85 1"/>
                <a:gd name="f103" fmla="*/ 1082715 f86 1"/>
                <a:gd name="f104" fmla="*/ 204751 f85 1"/>
                <a:gd name="f105" fmla="*/ 1083731 f86 1"/>
                <a:gd name="f106" fmla="*/ 1089064 f86 1"/>
                <a:gd name="f107" fmla="*/ 200815 f85 1"/>
                <a:gd name="f108" fmla="*/ 199418 f85 1"/>
                <a:gd name="f109" fmla="*/ 198402 f85 1"/>
                <a:gd name="f110" fmla="*/ 197641 f85 1"/>
                <a:gd name="f111" fmla="*/ 196879 f85 1"/>
                <a:gd name="f112" fmla="*/ 1088302 f86 1"/>
                <a:gd name="f113" fmla="*/ 196244 f85 1"/>
                <a:gd name="f114" fmla="*/ 1087413 f86 1"/>
                <a:gd name="f115" fmla="*/ 195609 f85 1"/>
                <a:gd name="f116" fmla="*/ 1086524 f86 1"/>
                <a:gd name="f117" fmla="*/ 1082969 f86 1"/>
                <a:gd name="f118" fmla="*/ 194974 f85 1"/>
                <a:gd name="f119" fmla="*/ 16436 f86 1"/>
                <a:gd name="f120" fmla="*/ 1731 f85 1"/>
                <a:gd name="f121" fmla="*/ 7802 f86 1"/>
                <a:gd name="f122" fmla="*/ 80 f85 1"/>
                <a:gd name="f123" fmla="*/ 2343 f86 1"/>
                <a:gd name="f124" fmla="*/ 2111 f85 1"/>
                <a:gd name="f125" fmla="*/ 3127 f85 1"/>
                <a:gd name="f126" fmla="*/ 3762 f85 1"/>
                <a:gd name="f127" fmla="+- f87 0 f1"/>
                <a:gd name="f128" fmla="*/ f90 1 1089130"/>
                <a:gd name="f129" fmla="*/ f91 1 204759"/>
                <a:gd name="f130" fmla="*/ f92 1 204759"/>
                <a:gd name="f131" fmla="*/ f93 1 204759"/>
                <a:gd name="f132" fmla="*/ f94 1 1089130"/>
                <a:gd name="f133" fmla="*/ f95 1 204759"/>
                <a:gd name="f134" fmla="*/ f96 1 1089130"/>
                <a:gd name="f135" fmla="*/ f97 1 1089130"/>
                <a:gd name="f136" fmla="*/ f98 1 204759"/>
                <a:gd name="f137" fmla="*/ f99 1 1089130"/>
                <a:gd name="f138" fmla="*/ f100 1 204759"/>
                <a:gd name="f139" fmla="*/ f101 1 1089130"/>
                <a:gd name="f140" fmla="*/ f102 1 204759"/>
                <a:gd name="f141" fmla="*/ f103 1 1089130"/>
                <a:gd name="f142" fmla="*/ f104 1 204759"/>
                <a:gd name="f143" fmla="*/ f105 1 1089130"/>
                <a:gd name="f144" fmla="*/ f106 1 1089130"/>
                <a:gd name="f145" fmla="*/ f107 1 204759"/>
                <a:gd name="f146" fmla="*/ f108 1 204759"/>
                <a:gd name="f147" fmla="*/ f109 1 204759"/>
                <a:gd name="f148" fmla="*/ f110 1 204759"/>
                <a:gd name="f149" fmla="*/ f111 1 204759"/>
                <a:gd name="f150" fmla="*/ f112 1 1089130"/>
                <a:gd name="f151" fmla="*/ f113 1 204759"/>
                <a:gd name="f152" fmla="*/ f114 1 1089130"/>
                <a:gd name="f153" fmla="*/ f115 1 204759"/>
                <a:gd name="f154" fmla="*/ f116 1 1089130"/>
                <a:gd name="f155" fmla="*/ f117 1 1089130"/>
                <a:gd name="f156" fmla="*/ f118 1 204759"/>
                <a:gd name="f157" fmla="*/ f119 1 1089130"/>
                <a:gd name="f158" fmla="*/ f120 1 204759"/>
                <a:gd name="f159" fmla="*/ f121 1 1089130"/>
                <a:gd name="f160" fmla="*/ f122 1 204759"/>
                <a:gd name="f161" fmla="*/ f123 1 1089130"/>
                <a:gd name="f162" fmla="*/ f124 1 204759"/>
                <a:gd name="f163" fmla="*/ f125 1 204759"/>
                <a:gd name="f164" fmla="*/ f126 1 204759"/>
                <a:gd name="f165" fmla="*/ f81 1 f88"/>
                <a:gd name="f166" fmla="*/ f82 1 f88"/>
                <a:gd name="f167" fmla="*/ f81 1 f89"/>
                <a:gd name="f168" fmla="*/ f83 1 f89"/>
                <a:gd name="f169" fmla="*/ f128 1 f88"/>
                <a:gd name="f170" fmla="*/ f129 1 f89"/>
                <a:gd name="f171" fmla="*/ f130 1 f89"/>
                <a:gd name="f172" fmla="*/ f131 1 f89"/>
                <a:gd name="f173" fmla="*/ f132 1 f88"/>
                <a:gd name="f174" fmla="*/ f133 1 f89"/>
                <a:gd name="f175" fmla="*/ f134 1 f88"/>
                <a:gd name="f176" fmla="*/ f135 1 f88"/>
                <a:gd name="f177" fmla="*/ f136 1 f89"/>
                <a:gd name="f178" fmla="*/ f137 1 f88"/>
                <a:gd name="f179" fmla="*/ f138 1 f89"/>
                <a:gd name="f180" fmla="*/ f139 1 f88"/>
                <a:gd name="f181" fmla="*/ f140 1 f89"/>
                <a:gd name="f182" fmla="*/ f141 1 f88"/>
                <a:gd name="f183" fmla="*/ f142 1 f89"/>
                <a:gd name="f184" fmla="*/ f143 1 f88"/>
                <a:gd name="f185" fmla="*/ f144 1 f88"/>
                <a:gd name="f186" fmla="*/ f145 1 f89"/>
                <a:gd name="f187" fmla="*/ f146 1 f89"/>
                <a:gd name="f188" fmla="*/ f147 1 f89"/>
                <a:gd name="f189" fmla="*/ f148 1 f89"/>
                <a:gd name="f190" fmla="*/ f149 1 f89"/>
                <a:gd name="f191" fmla="*/ f150 1 f88"/>
                <a:gd name="f192" fmla="*/ f151 1 f89"/>
                <a:gd name="f193" fmla="*/ f152 1 f88"/>
                <a:gd name="f194" fmla="*/ f153 1 f89"/>
                <a:gd name="f195" fmla="*/ f154 1 f88"/>
                <a:gd name="f196" fmla="*/ f155 1 f88"/>
                <a:gd name="f197" fmla="*/ f156 1 f89"/>
                <a:gd name="f198" fmla="*/ f157 1 f88"/>
                <a:gd name="f199" fmla="*/ f158 1 f89"/>
                <a:gd name="f200" fmla="*/ f159 1 f88"/>
                <a:gd name="f201" fmla="*/ f160 1 f89"/>
                <a:gd name="f202" fmla="*/ f161 1 f88"/>
                <a:gd name="f203" fmla="*/ f162 1 f89"/>
                <a:gd name="f204" fmla="*/ f163 1 f89"/>
                <a:gd name="f205" fmla="*/ f164 1 f89"/>
                <a:gd name="f206" fmla="*/ f165 f79 1"/>
                <a:gd name="f207" fmla="*/ f166 f79 1"/>
                <a:gd name="f208" fmla="*/ f168 f80 1"/>
                <a:gd name="f209" fmla="*/ f167 f80 1"/>
                <a:gd name="f210" fmla="*/ f169 f79 1"/>
                <a:gd name="f211" fmla="*/ f170 f80 1"/>
                <a:gd name="f212" fmla="*/ f171 f80 1"/>
                <a:gd name="f213" fmla="*/ f172 f80 1"/>
                <a:gd name="f214" fmla="*/ f173 f79 1"/>
                <a:gd name="f215" fmla="*/ f174 f80 1"/>
                <a:gd name="f216" fmla="*/ f175 f79 1"/>
                <a:gd name="f217" fmla="*/ f176 f79 1"/>
                <a:gd name="f218" fmla="*/ f177 f80 1"/>
                <a:gd name="f219" fmla="*/ f178 f79 1"/>
                <a:gd name="f220" fmla="*/ f179 f80 1"/>
                <a:gd name="f221" fmla="*/ f180 f79 1"/>
                <a:gd name="f222" fmla="*/ f181 f80 1"/>
                <a:gd name="f223" fmla="*/ f182 f79 1"/>
                <a:gd name="f224" fmla="*/ f183 f80 1"/>
                <a:gd name="f225" fmla="*/ f184 f79 1"/>
                <a:gd name="f226" fmla="*/ f185 f79 1"/>
                <a:gd name="f227" fmla="*/ f186 f80 1"/>
                <a:gd name="f228" fmla="*/ f187 f80 1"/>
                <a:gd name="f229" fmla="*/ f188 f80 1"/>
                <a:gd name="f230" fmla="*/ f189 f80 1"/>
                <a:gd name="f231" fmla="*/ f190 f80 1"/>
                <a:gd name="f232" fmla="*/ f191 f79 1"/>
                <a:gd name="f233" fmla="*/ f192 f80 1"/>
                <a:gd name="f234" fmla="*/ f193 f79 1"/>
                <a:gd name="f235" fmla="*/ f194 f80 1"/>
                <a:gd name="f236" fmla="*/ f195 f79 1"/>
                <a:gd name="f237" fmla="*/ f196 f79 1"/>
                <a:gd name="f238" fmla="*/ f197 f80 1"/>
                <a:gd name="f239" fmla="*/ f198 f79 1"/>
                <a:gd name="f240" fmla="*/ f199 f80 1"/>
                <a:gd name="f241" fmla="*/ f200 f79 1"/>
                <a:gd name="f242" fmla="*/ f201 f80 1"/>
                <a:gd name="f243" fmla="*/ f202 f79 1"/>
                <a:gd name="f244" fmla="*/ f203 f80 1"/>
                <a:gd name="f245" fmla="*/ f204 f80 1"/>
                <a:gd name="f246" fmla="*/ f205 f8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7">
                  <a:pos x="f210" y="f211"/>
                </a:cxn>
                <a:cxn ang="f127">
                  <a:pos x="f210" y="f212"/>
                </a:cxn>
                <a:cxn ang="f127">
                  <a:pos x="f210" y="f213"/>
                </a:cxn>
                <a:cxn ang="f127">
                  <a:pos x="f214" y="f215"/>
                </a:cxn>
                <a:cxn ang="f127">
                  <a:pos x="f216" y="f215"/>
                </a:cxn>
                <a:cxn ang="f127">
                  <a:pos x="f217" y="f218"/>
                </a:cxn>
                <a:cxn ang="f127">
                  <a:pos x="f219" y="f220"/>
                </a:cxn>
                <a:cxn ang="f127">
                  <a:pos x="f221" y="f222"/>
                </a:cxn>
                <a:cxn ang="f127">
                  <a:pos x="f223" y="f224"/>
                </a:cxn>
                <a:cxn ang="f127">
                  <a:pos x="f225" y="f224"/>
                </a:cxn>
                <a:cxn ang="f127">
                  <a:pos x="f226" y="f227"/>
                </a:cxn>
                <a:cxn ang="f127">
                  <a:pos x="f226" y="f228"/>
                </a:cxn>
                <a:cxn ang="f127">
                  <a:pos x="f226" y="f229"/>
                </a:cxn>
                <a:cxn ang="f127">
                  <a:pos x="f226" y="f230"/>
                </a:cxn>
                <a:cxn ang="f127">
                  <a:pos x="f226" y="f231"/>
                </a:cxn>
                <a:cxn ang="f127">
                  <a:pos x="f232" y="f233"/>
                </a:cxn>
                <a:cxn ang="f127">
                  <a:pos x="f234" y="f235"/>
                </a:cxn>
                <a:cxn ang="f127">
                  <a:pos x="f236" y="f235"/>
                </a:cxn>
                <a:cxn ang="f127">
                  <a:pos x="f236" y="f235"/>
                </a:cxn>
                <a:cxn ang="f127">
                  <a:pos x="f237" y="f238"/>
                </a:cxn>
                <a:cxn ang="f127">
                  <a:pos x="f239" y="f240"/>
                </a:cxn>
                <a:cxn ang="f127">
                  <a:pos x="f241" y="f242"/>
                </a:cxn>
                <a:cxn ang="f127">
                  <a:pos x="f243" y="f244"/>
                </a:cxn>
                <a:cxn ang="f127">
                  <a:pos x="f243" y="f244"/>
                </a:cxn>
                <a:cxn ang="f127">
                  <a:pos x="f243" y="f244"/>
                </a:cxn>
                <a:cxn ang="f127">
                  <a:pos x="f243" y="f245"/>
                </a:cxn>
                <a:cxn ang="f127">
                  <a:pos x="f243" y="f245"/>
                </a:cxn>
                <a:cxn ang="f127">
                  <a:pos x="f243" y="f246"/>
                </a:cxn>
                <a:cxn ang="f127">
                  <a:pos x="f210" y="f211"/>
                </a:cxn>
              </a:cxnLst>
              <a:rect l="f206" t="f209" r="f207" b="f208"/>
              <a:pathLst>
                <a:path w="1089130" h="204759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cubicBezTo>
                    <a:pt x="f8" y="f17"/>
                    <a:pt x="f8" y="f17"/>
                    <a:pt x="f18" y="f19"/>
                  </a:cubicBezTo>
                  <a:cubicBezTo>
                    <a:pt x="f20" y="f21"/>
                    <a:pt x="f18" y="f19"/>
                    <a:pt x="f20" y="f19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31"/>
                  </a:lnTo>
                  <a:lnTo>
                    <a:pt x="f32" y="f33"/>
                  </a:lnTo>
                  <a:lnTo>
                    <a:pt x="f34" y="f33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1" y="f43"/>
                    <a:pt x="f39" y="f44"/>
                  </a:cubicBezTo>
                  <a:cubicBezTo>
                    <a:pt x="f45" y="f46"/>
                    <a:pt x="f45" y="f47"/>
                    <a:pt x="f39" y="f48"/>
                  </a:cubicBezTo>
                  <a:cubicBezTo>
                    <a:pt x="f49" y="f50"/>
                    <a:pt x="f49" y="f51"/>
                    <a:pt x="f39" y="f52"/>
                  </a:cubicBezTo>
                  <a:lnTo>
                    <a:pt x="f39" y="f53"/>
                  </a:lnTo>
                  <a:lnTo>
                    <a:pt x="f54" y="f55"/>
                  </a:lnTo>
                  <a:lnTo>
                    <a:pt x="f56" y="f57"/>
                  </a:lnTo>
                  <a:lnTo>
                    <a:pt x="f58" y="f57"/>
                  </a:lnTo>
                  <a:lnTo>
                    <a:pt x="f58" y="f57"/>
                  </a:lnTo>
                  <a:lnTo>
                    <a:pt x="f59" y="f60"/>
                  </a:lnTo>
                  <a:lnTo>
                    <a:pt x="f61" y="f62"/>
                  </a:lnTo>
                  <a:lnTo>
                    <a:pt x="f63" y="f64"/>
                  </a:lnTo>
                  <a:cubicBezTo>
                    <a:pt x="f65" y="f66"/>
                    <a:pt x="f67" y="f68"/>
                    <a:pt x="f69" y="f70"/>
                  </a:cubicBezTo>
                  <a:lnTo>
                    <a:pt x="f69" y="f70"/>
                  </a:lnTo>
                  <a:lnTo>
                    <a:pt x="f69" y="f70"/>
                  </a:lnTo>
                  <a:cubicBezTo>
                    <a:pt x="f71" y="f72"/>
                    <a:pt x="f71" y="f73"/>
                    <a:pt x="f69" y="f74"/>
                  </a:cubicBezTo>
                  <a:lnTo>
                    <a:pt x="f69" y="f74"/>
                  </a:lnTo>
                  <a:lnTo>
                    <a:pt x="f69" y="f75"/>
                  </a:lnTo>
                  <a:cubicBezTo>
                    <a:pt x="f69" y="f75"/>
                    <a:pt x="f76" y="f77"/>
                    <a:pt x="f8" y="f9"/>
                  </a:cubicBezTo>
                  <a:close/>
                </a:path>
              </a:pathLst>
            </a:custGeom>
            <a:solidFill>
              <a:srgbClr val="468C8A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7" name="Freeform: Shape 491">
              <a:extLst>
                <a:ext uri="{FF2B5EF4-FFF2-40B4-BE49-F238E27FC236}">
                  <a16:creationId xmlns:a16="http://schemas.microsoft.com/office/drawing/2014/main" id="{5284CF1D-B60A-7F43-AF0B-560C72B94C79}"/>
                </a:ext>
              </a:extLst>
            </p:cNvPr>
            <p:cNvSpPr/>
            <p:nvPr/>
          </p:nvSpPr>
          <p:spPr>
            <a:xfrm>
              <a:off x="8653396" y="4101038"/>
              <a:ext cx="97639" cy="846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638"/>
                <a:gd name="f7" fmla="val 84687"/>
                <a:gd name="f8" fmla="val 88370"/>
                <a:gd name="f9" fmla="val 2032"/>
                <a:gd name="f10" fmla="val 1651"/>
                <a:gd name="f11" fmla="val 70721"/>
                <a:gd name="f12" fmla="val 81640"/>
                <a:gd name="f13" fmla="val 1702"/>
                <a:gd name="f14" fmla="val 81894"/>
                <a:gd name="f15" fmla="val 82148"/>
                <a:gd name="f16" fmla="val 82401"/>
                <a:gd name="f17" fmla="val 1346"/>
                <a:gd name="f18" fmla="val 83316"/>
                <a:gd name="f19" fmla="val 762"/>
                <a:gd name="f20" fmla="val 84103"/>
                <a:gd name="f21" fmla="val 97639"/>
                <a:gd name="f22" fmla="val 5206"/>
                <a:gd name="f23" fmla="val 96585"/>
                <a:gd name="f24" fmla="val 6018"/>
                <a:gd name="f25" fmla="val 95290"/>
                <a:gd name="f26" fmla="val 6463"/>
                <a:gd name="f27" fmla="val 93957"/>
                <a:gd name="f28" fmla="val 6475"/>
                <a:gd name="f29" fmla="val 91214"/>
                <a:gd name="f30" fmla="val 6704"/>
                <a:gd name="f31" fmla="val 88764"/>
                <a:gd name="f32" fmla="val 4761"/>
                <a:gd name="f33" fmla="+- 0 0 -90"/>
                <a:gd name="f34" fmla="*/ f3 1 97638"/>
                <a:gd name="f35" fmla="*/ f4 1 8468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97638"/>
                <a:gd name="f44" fmla="*/ f40 1 84687"/>
                <a:gd name="f45" fmla="*/ 88370 f41 1"/>
                <a:gd name="f46" fmla="*/ 2032 f40 1"/>
                <a:gd name="f47" fmla="*/ 0 f40 1"/>
                <a:gd name="f48" fmla="*/ 1651 f41 1"/>
                <a:gd name="f49" fmla="*/ 70721 f40 1"/>
                <a:gd name="f50" fmla="*/ 81640 f40 1"/>
                <a:gd name="f51" fmla="*/ 82401 f40 1"/>
                <a:gd name="f52" fmla="*/ 0 f41 1"/>
                <a:gd name="f53" fmla="*/ 84687 f40 1"/>
                <a:gd name="f54" fmla="*/ 97639 f41 1"/>
                <a:gd name="f55" fmla="*/ 5206 f40 1"/>
                <a:gd name="f56" fmla="*/ 93957 f41 1"/>
                <a:gd name="f57" fmla="*/ 6475 f40 1"/>
                <a:gd name="f58" fmla="+- f42 0 f1"/>
                <a:gd name="f59" fmla="*/ f45 1 97638"/>
                <a:gd name="f60" fmla="*/ f46 1 84687"/>
                <a:gd name="f61" fmla="*/ f47 1 84687"/>
                <a:gd name="f62" fmla="*/ f48 1 97638"/>
                <a:gd name="f63" fmla="*/ f49 1 84687"/>
                <a:gd name="f64" fmla="*/ f50 1 84687"/>
                <a:gd name="f65" fmla="*/ f51 1 84687"/>
                <a:gd name="f66" fmla="*/ f52 1 97638"/>
                <a:gd name="f67" fmla="*/ f53 1 84687"/>
                <a:gd name="f68" fmla="*/ f54 1 97638"/>
                <a:gd name="f69" fmla="*/ f55 1 84687"/>
                <a:gd name="f70" fmla="*/ f56 1 97638"/>
                <a:gd name="f71" fmla="*/ f57 1 84687"/>
                <a:gd name="f72" fmla="*/ f36 1 f43"/>
                <a:gd name="f73" fmla="*/ f37 1 f43"/>
                <a:gd name="f74" fmla="*/ f36 1 f44"/>
                <a:gd name="f75" fmla="*/ f38 1 f44"/>
                <a:gd name="f76" fmla="*/ f59 1 f43"/>
                <a:gd name="f77" fmla="*/ f60 1 f44"/>
                <a:gd name="f78" fmla="*/ f61 1 f44"/>
                <a:gd name="f79" fmla="*/ f62 1 f43"/>
                <a:gd name="f80" fmla="*/ f63 1 f44"/>
                <a:gd name="f81" fmla="*/ f64 1 f44"/>
                <a:gd name="f82" fmla="*/ f65 1 f44"/>
                <a:gd name="f83" fmla="*/ f66 1 f43"/>
                <a:gd name="f84" fmla="*/ f67 1 f44"/>
                <a:gd name="f85" fmla="*/ f68 1 f43"/>
                <a:gd name="f86" fmla="*/ f69 1 f44"/>
                <a:gd name="f87" fmla="*/ f70 1 f43"/>
                <a:gd name="f88" fmla="*/ f71 1 f44"/>
                <a:gd name="f89" fmla="*/ f72 f34 1"/>
                <a:gd name="f90" fmla="*/ f73 f34 1"/>
                <a:gd name="f91" fmla="*/ f75 f35 1"/>
                <a:gd name="f92" fmla="*/ f74 f35 1"/>
                <a:gd name="f93" fmla="*/ f76 f34 1"/>
                <a:gd name="f94" fmla="*/ f77 f35 1"/>
                <a:gd name="f95" fmla="*/ f78 f35 1"/>
                <a:gd name="f96" fmla="*/ f79 f34 1"/>
                <a:gd name="f97" fmla="*/ f80 f35 1"/>
                <a:gd name="f98" fmla="*/ f81 f35 1"/>
                <a:gd name="f99" fmla="*/ f82 f35 1"/>
                <a:gd name="f100" fmla="*/ f83 f34 1"/>
                <a:gd name="f101" fmla="*/ f84 f35 1"/>
                <a:gd name="f102" fmla="*/ f85 f34 1"/>
                <a:gd name="f103" fmla="*/ f86 f35 1"/>
                <a:gd name="f104" fmla="*/ f87 f34 1"/>
                <a:gd name="f105" fmla="*/ f88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93" y="f94"/>
                </a:cxn>
                <a:cxn ang="f58">
                  <a:pos x="f93" y="f95"/>
                </a:cxn>
                <a:cxn ang="f58">
                  <a:pos x="f96" y="f97"/>
                </a:cxn>
                <a:cxn ang="f58">
                  <a:pos x="f96" y="f98"/>
                </a:cxn>
                <a:cxn ang="f58">
                  <a:pos x="f96" y="f99"/>
                </a:cxn>
                <a:cxn ang="f58">
                  <a:pos x="f96" y="f99"/>
                </a:cxn>
                <a:cxn ang="f58">
                  <a:pos x="f96" y="f99"/>
                </a:cxn>
                <a:cxn ang="f58">
                  <a:pos x="f100" y="f101"/>
                </a:cxn>
                <a:cxn ang="f58">
                  <a:pos x="f100" y="f101"/>
                </a:cxn>
                <a:cxn ang="f58">
                  <a:pos x="f102" y="f103"/>
                </a:cxn>
                <a:cxn ang="f58">
                  <a:pos x="f102" y="f103"/>
                </a:cxn>
                <a:cxn ang="f58">
                  <a:pos x="f104" y="f105"/>
                </a:cxn>
                <a:cxn ang="f58">
                  <a:pos x="f93" y="f94"/>
                </a:cxn>
              </a:cxnLst>
              <a:rect l="f89" t="f92" r="f90" b="f91"/>
              <a:pathLst>
                <a:path w="97638" h="84687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3" y="f14"/>
                    <a:pt x="f13" y="f15"/>
                    <a:pt x="f10" y="f16"/>
                  </a:cubicBezTo>
                  <a:cubicBezTo>
                    <a:pt x="f10" y="f16"/>
                    <a:pt x="f10" y="f16"/>
                    <a:pt x="f10" y="f16"/>
                  </a:cubicBezTo>
                  <a:lnTo>
                    <a:pt x="f10" y="f16"/>
                  </a:lnTo>
                  <a:cubicBezTo>
                    <a:pt x="f17" y="f18"/>
                    <a:pt x="f19" y="f20"/>
                    <a:pt x="f5" y="f7"/>
                  </a:cubicBezTo>
                  <a:lnTo>
                    <a:pt x="f5" y="f7"/>
                  </a:lnTo>
                  <a:lnTo>
                    <a:pt x="f21" y="f22"/>
                  </a:lnTo>
                  <a:lnTo>
                    <a:pt x="f21" y="f22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9" y="f30"/>
                    <a:pt x="f31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8" name="Freeform: Shape 492">
              <a:extLst>
                <a:ext uri="{FF2B5EF4-FFF2-40B4-BE49-F238E27FC236}">
                  <a16:creationId xmlns:a16="http://schemas.microsoft.com/office/drawing/2014/main" id="{28614455-0EDE-26E8-7816-4A6D216722F9}"/>
                </a:ext>
              </a:extLst>
            </p:cNvPr>
            <p:cNvSpPr/>
            <p:nvPr/>
          </p:nvSpPr>
          <p:spPr>
            <a:xfrm>
              <a:off x="8251920" y="4080592"/>
              <a:ext cx="397407" cy="1069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7410"/>
                <a:gd name="f7" fmla="val 106906"/>
                <a:gd name="f8" fmla="val 392205"/>
                <a:gd name="f9" fmla="val 101827"/>
                <a:gd name="f10" fmla="val 95479"/>
                <a:gd name="f11" fmla="val 7110"/>
                <a:gd name="f12" fmla="val 3682"/>
                <a:gd name="f13" fmla="val 6971"/>
                <a:gd name="f14" fmla="val 6501"/>
                <a:gd name="f15" fmla="val 4609"/>
                <a:gd name="f16" fmla="val 8710"/>
                <a:gd name="f17" fmla="val 1778"/>
                <a:gd name="f18" fmla="val 8634"/>
                <a:gd name="f19" fmla="val 1193"/>
                <a:gd name="f20" fmla="val 8760"/>
                <a:gd name="f21" fmla="val 584"/>
                <a:gd name="f22" fmla="val 396014"/>
                <a:gd name="f23" fmla="val 394580"/>
                <a:gd name="f24" fmla="val 392269"/>
                <a:gd name="f25" fmla="val 104659"/>
                <a:gd name="f26" fmla="+- 0 0 -90"/>
                <a:gd name="f27" fmla="*/ f3 1 397410"/>
                <a:gd name="f28" fmla="*/ f4 1 106906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97410"/>
                <a:gd name="f37" fmla="*/ f33 1 106906"/>
                <a:gd name="f38" fmla="*/ 392205 f34 1"/>
                <a:gd name="f39" fmla="*/ 101827 f33 1"/>
                <a:gd name="f40" fmla="*/ 95479 f33 1"/>
                <a:gd name="f41" fmla="*/ 7110 f34 1"/>
                <a:gd name="f42" fmla="*/ 0 f33 1"/>
                <a:gd name="f43" fmla="*/ 3682 f33 1"/>
                <a:gd name="f44" fmla="*/ 1778 f34 1"/>
                <a:gd name="f45" fmla="*/ 8634 f33 1"/>
                <a:gd name="f46" fmla="*/ 0 f34 1"/>
                <a:gd name="f47" fmla="*/ 396014 f34 1"/>
                <a:gd name="f48" fmla="*/ 106906 f33 1"/>
                <a:gd name="f49" fmla="*/ 397410 f34 1"/>
                <a:gd name="f50" fmla="+- f35 0 f1"/>
                <a:gd name="f51" fmla="*/ f38 1 397410"/>
                <a:gd name="f52" fmla="*/ f39 1 106906"/>
                <a:gd name="f53" fmla="*/ f40 1 106906"/>
                <a:gd name="f54" fmla="*/ f41 1 397410"/>
                <a:gd name="f55" fmla="*/ f42 1 106906"/>
                <a:gd name="f56" fmla="*/ f43 1 106906"/>
                <a:gd name="f57" fmla="*/ f44 1 397410"/>
                <a:gd name="f58" fmla="*/ f45 1 106906"/>
                <a:gd name="f59" fmla="*/ f46 1 397410"/>
                <a:gd name="f60" fmla="*/ f47 1 397410"/>
                <a:gd name="f61" fmla="*/ f48 1 106906"/>
                <a:gd name="f62" fmla="*/ f49 1 397410"/>
                <a:gd name="f63" fmla="*/ f29 1 f36"/>
                <a:gd name="f64" fmla="*/ f30 1 f36"/>
                <a:gd name="f65" fmla="*/ f29 1 f37"/>
                <a:gd name="f66" fmla="*/ f31 1 f37"/>
                <a:gd name="f67" fmla="*/ f51 1 f36"/>
                <a:gd name="f68" fmla="*/ f52 1 f37"/>
                <a:gd name="f69" fmla="*/ f53 1 f37"/>
                <a:gd name="f70" fmla="*/ f54 1 f36"/>
                <a:gd name="f71" fmla="*/ f55 1 f37"/>
                <a:gd name="f72" fmla="*/ f56 1 f37"/>
                <a:gd name="f73" fmla="*/ f57 1 f36"/>
                <a:gd name="f74" fmla="*/ f58 1 f37"/>
                <a:gd name="f75" fmla="*/ f59 1 f36"/>
                <a:gd name="f76" fmla="*/ f60 1 f36"/>
                <a:gd name="f77" fmla="*/ f61 1 f37"/>
                <a:gd name="f78" fmla="*/ f62 1 f36"/>
                <a:gd name="f79" fmla="*/ f63 f27 1"/>
                <a:gd name="f80" fmla="*/ f64 f27 1"/>
                <a:gd name="f81" fmla="*/ f66 f28 1"/>
                <a:gd name="f82" fmla="*/ f65 f28 1"/>
                <a:gd name="f83" fmla="*/ f67 f27 1"/>
                <a:gd name="f84" fmla="*/ f68 f28 1"/>
                <a:gd name="f85" fmla="*/ f69 f28 1"/>
                <a:gd name="f86" fmla="*/ f70 f27 1"/>
                <a:gd name="f87" fmla="*/ f71 f28 1"/>
                <a:gd name="f88" fmla="*/ f72 f28 1"/>
                <a:gd name="f89" fmla="*/ f73 f27 1"/>
                <a:gd name="f90" fmla="*/ f74 f28 1"/>
                <a:gd name="f91" fmla="*/ f75 f27 1"/>
                <a:gd name="f92" fmla="*/ f76 f27 1"/>
                <a:gd name="f93" fmla="*/ f77 f28 1"/>
                <a:gd name="f94" fmla="*/ f78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0">
                  <a:pos x="f83" y="f84"/>
                </a:cxn>
                <a:cxn ang="f50">
                  <a:pos x="f83" y="f85"/>
                </a:cxn>
                <a:cxn ang="f50">
                  <a:pos x="f86" y="f87"/>
                </a:cxn>
                <a:cxn ang="f50">
                  <a:pos x="f86" y="f88"/>
                </a:cxn>
                <a:cxn ang="f50">
                  <a:pos x="f89" y="f90"/>
                </a:cxn>
                <a:cxn ang="f50">
                  <a:pos x="f91" y="f90"/>
                </a:cxn>
                <a:cxn ang="f50">
                  <a:pos x="f91" y="f90"/>
                </a:cxn>
                <a:cxn ang="f50">
                  <a:pos x="f92" y="f93"/>
                </a:cxn>
                <a:cxn ang="f50">
                  <a:pos x="f94" y="f93"/>
                </a:cxn>
                <a:cxn ang="f50">
                  <a:pos x="f83" y="f84"/>
                </a:cxn>
              </a:cxnLst>
              <a:rect l="f79" t="f82" r="f80" b="f81"/>
              <a:pathLst>
                <a:path w="397410" h="106906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5" y="f18"/>
                  </a:cubicBezTo>
                  <a:lnTo>
                    <a:pt x="f5" y="f18"/>
                  </a:lnTo>
                  <a:lnTo>
                    <a:pt x="f22" y="f7"/>
                  </a:lnTo>
                  <a:lnTo>
                    <a:pt x="f6" y="f7"/>
                  </a:lnTo>
                  <a:cubicBezTo>
                    <a:pt x="f23" y="f7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89" name="Freeform: Shape 493">
              <a:extLst>
                <a:ext uri="{FF2B5EF4-FFF2-40B4-BE49-F238E27FC236}">
                  <a16:creationId xmlns:a16="http://schemas.microsoft.com/office/drawing/2014/main" id="{E911E68D-CD38-E8AB-B7E1-2893085C85CB}"/>
                </a:ext>
              </a:extLst>
            </p:cNvPr>
            <p:cNvSpPr/>
            <p:nvPr/>
          </p:nvSpPr>
          <p:spPr>
            <a:xfrm>
              <a:off x="8654786" y="4183818"/>
              <a:ext cx="4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761"/>
                <a:gd name="f8" fmla="val 64"/>
                <a:gd name="f9" fmla="val 254"/>
                <a:gd name="f10" fmla="val 508"/>
                <a:gd name="f11" fmla="val 762"/>
                <a:gd name="f12" fmla="+- 0 0 -90"/>
                <a:gd name="f13" fmla="*/ f3 1 47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761"/>
                <a:gd name="f24" fmla="*/ 0 f20 1"/>
                <a:gd name="f25" fmla="*/ 0 f19 1"/>
                <a:gd name="f26" fmla="*/ 762 f19 1"/>
                <a:gd name="f27" fmla="+- f21 0 f1"/>
                <a:gd name="f28" fmla="*/ f24 1 47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</a:cxnLst>
              <a:rect l="f38" t="f41" r="f39" b="f40"/>
              <a:pathLst>
                <a:path w="47" h="761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cubicBezTo>
                    <a:pt x="f8" y="f9"/>
                    <a:pt x="f8" y="f10"/>
                    <a:pt x="f5" y="f1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0" name="Freeform: Shape 494">
              <a:extLst>
                <a:ext uri="{FF2B5EF4-FFF2-40B4-BE49-F238E27FC236}">
                  <a16:creationId xmlns:a16="http://schemas.microsoft.com/office/drawing/2014/main" id="{78D47358-F8C7-1EFE-F08F-88C7FA395D0A}"/>
                </a:ext>
              </a:extLst>
            </p:cNvPr>
            <p:cNvSpPr/>
            <p:nvPr/>
          </p:nvSpPr>
          <p:spPr>
            <a:xfrm>
              <a:off x="8249890" y="397762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1" name="Freeform: Shape 495">
              <a:extLst>
                <a:ext uri="{FF2B5EF4-FFF2-40B4-BE49-F238E27FC236}">
                  <a16:creationId xmlns:a16="http://schemas.microsoft.com/office/drawing/2014/main" id="{BCA5D5CB-1AF6-A0EE-C181-FAD62CCAA719}"/>
                </a:ext>
              </a:extLst>
            </p:cNvPr>
            <p:cNvSpPr/>
            <p:nvPr/>
          </p:nvSpPr>
          <p:spPr>
            <a:xfrm>
              <a:off x="8248692" y="3979148"/>
              <a:ext cx="54" cy="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-71"/>
                <a:gd name="f8" fmla="val 127"/>
                <a:gd name="f9" fmla="+- 0 0 -90"/>
                <a:gd name="f10" fmla="*/ f3 1 56"/>
                <a:gd name="f11" fmla="*/ f4 1 56"/>
                <a:gd name="f12" fmla="val f5"/>
                <a:gd name="f13" fmla="val f6"/>
                <a:gd name="f14" fmla="*/ f9 f0 1"/>
                <a:gd name="f15" fmla="+- f13 0 f12"/>
                <a:gd name="f16" fmla="*/ f14 1 f2"/>
                <a:gd name="f17" fmla="*/ f15 1 56"/>
                <a:gd name="f18" fmla="*/ 56 f15 1"/>
                <a:gd name="f19" fmla="*/ 0 f15 1"/>
                <a:gd name="f20" fmla="+- f16 0 f1"/>
                <a:gd name="f21" fmla="*/ f18 1 56"/>
                <a:gd name="f22" fmla="*/ f19 1 56"/>
                <a:gd name="f23" fmla="*/ f12 1 f17"/>
                <a:gd name="f24" fmla="*/ f13 1 f17"/>
                <a:gd name="f25" fmla="*/ f21 1 f17"/>
                <a:gd name="f26" fmla="*/ f22 1 f17"/>
                <a:gd name="f27" fmla="*/ f23 f10 1"/>
                <a:gd name="f28" fmla="*/ f24 f10 1"/>
                <a:gd name="f29" fmla="*/ f24 f11 1"/>
                <a:gd name="f30" fmla="*/ f23 f11 1"/>
                <a:gd name="f31" fmla="*/ f25 f10 1"/>
                <a:gd name="f32" fmla="*/ f26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0">
                  <a:pos x="f31" y="f32"/>
                </a:cxn>
                <a:cxn ang="f20">
                  <a:pos x="f31" y="f32"/>
                </a:cxn>
                <a:cxn ang="f20">
                  <a:pos x="f31" y="f32"/>
                </a:cxn>
                <a:cxn ang="f20">
                  <a:pos x="f31" y="f32"/>
                </a:cxn>
              </a:cxnLst>
              <a:rect l="f27" t="f30" r="f28" b="f29"/>
              <a:pathLst>
                <a:path w="56" h="56">
                  <a:moveTo>
                    <a:pt x="f6" y="f5"/>
                  </a:moveTo>
                  <a:lnTo>
                    <a:pt x="f6" y="f5"/>
                  </a:lnTo>
                  <a:lnTo>
                    <a:pt x="f6" y="f5"/>
                  </a:lnTo>
                  <a:cubicBezTo>
                    <a:pt x="f6" y="f5"/>
                    <a:pt x="f7" y="f8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2" name="Freeform: Shape 496">
              <a:extLst>
                <a:ext uri="{FF2B5EF4-FFF2-40B4-BE49-F238E27FC236}">
                  <a16:creationId xmlns:a16="http://schemas.microsoft.com/office/drawing/2014/main" id="{653CF527-6267-D09C-76E8-E8642F17EA8F}"/>
                </a:ext>
              </a:extLst>
            </p:cNvPr>
            <p:cNvSpPr/>
            <p:nvPr/>
          </p:nvSpPr>
          <p:spPr>
            <a:xfrm>
              <a:off x="8249588" y="3982449"/>
              <a:ext cx="9445" cy="1064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43"/>
                <a:gd name="f7" fmla="val 106493"/>
                <a:gd name="f8" fmla="val 101827"/>
                <a:gd name="f9" fmla="val 5079"/>
                <a:gd name="f10" fmla="val 2587"/>
                <a:gd name="f11" fmla="val 3428"/>
                <a:gd name="f12" fmla="val 1825"/>
                <a:gd name="f13" fmla="val 682"/>
                <a:gd name="f14" fmla="val 2666"/>
                <a:gd name="f15" fmla="val 403"/>
                <a:gd name="f16" fmla="val 2425"/>
                <a:gd name="f17" fmla="val 187"/>
                <a:gd name="f18" fmla="val 2120"/>
                <a:gd name="f19" fmla="val 48"/>
                <a:gd name="f20" fmla="val 1777"/>
                <a:gd name="f21" fmla="val -3"/>
                <a:gd name="f22" fmla="val 1524"/>
                <a:gd name="f23" fmla="val 1270"/>
                <a:gd name="f24" fmla="val 1016"/>
                <a:gd name="f25" fmla="val -16"/>
                <a:gd name="f26" fmla="val 685"/>
                <a:gd name="f27" fmla="val 330"/>
                <a:gd name="f28" fmla="val 103097"/>
                <a:gd name="f29" fmla="val 103389"/>
                <a:gd name="f30" fmla="val 103694"/>
                <a:gd name="f31" fmla="val 103986"/>
                <a:gd name="f32" fmla="val 104875"/>
                <a:gd name="f33" fmla="val 105637"/>
                <a:gd name="f34" fmla="val 809"/>
                <a:gd name="f35" fmla="val 106398"/>
                <a:gd name="f36" fmla="val 1571"/>
                <a:gd name="f37" fmla="val 3171"/>
                <a:gd name="f38" fmla="val 106525"/>
                <a:gd name="f39" fmla="val 3781"/>
                <a:gd name="f40" fmla="val 4365"/>
                <a:gd name="f41" fmla="val 6955"/>
                <a:gd name="f42" fmla="val 106360"/>
                <a:gd name="f43" fmla="val 9126"/>
                <a:gd name="f44" fmla="val 104405"/>
                <a:gd name="f45" fmla="+- 0 0 -90"/>
                <a:gd name="f46" fmla="*/ f3 1 9443"/>
                <a:gd name="f47" fmla="*/ f4 1 106493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9443"/>
                <a:gd name="f56" fmla="*/ f52 1 106493"/>
                <a:gd name="f57" fmla="*/ 9443 f53 1"/>
                <a:gd name="f58" fmla="*/ 101827 f52 1"/>
                <a:gd name="f59" fmla="*/ 5079 f52 1"/>
                <a:gd name="f60" fmla="*/ 2587 f53 1"/>
                <a:gd name="f61" fmla="*/ 3428 f52 1"/>
                <a:gd name="f62" fmla="*/ 1825 f53 1"/>
                <a:gd name="f63" fmla="*/ 682 f53 1"/>
                <a:gd name="f64" fmla="*/ 2666 f52 1"/>
                <a:gd name="f65" fmla="*/ 48 f53 1"/>
                <a:gd name="f66" fmla="*/ 1777 f52 1"/>
                <a:gd name="f67" fmla="*/ 1016 f52 1"/>
                <a:gd name="f68" fmla="*/ 0 f52 1"/>
                <a:gd name="f69" fmla="*/ 103097 f52 1"/>
                <a:gd name="f70" fmla="*/ 103986 f52 1"/>
                <a:gd name="f71" fmla="*/ 104875 f52 1"/>
                <a:gd name="f72" fmla="*/ 105637 f52 1"/>
                <a:gd name="f73" fmla="*/ 809 f53 1"/>
                <a:gd name="f74" fmla="*/ 106398 f52 1"/>
                <a:gd name="f75" fmla="*/ 1571 f53 1"/>
                <a:gd name="f76" fmla="*/ 4365 f53 1"/>
                <a:gd name="f77" fmla="+- f54 0 f1"/>
                <a:gd name="f78" fmla="*/ f57 1 9443"/>
                <a:gd name="f79" fmla="*/ f58 1 106493"/>
                <a:gd name="f80" fmla="*/ f59 1 106493"/>
                <a:gd name="f81" fmla="*/ f60 1 9443"/>
                <a:gd name="f82" fmla="*/ f61 1 106493"/>
                <a:gd name="f83" fmla="*/ f62 1 9443"/>
                <a:gd name="f84" fmla="*/ f63 1 9443"/>
                <a:gd name="f85" fmla="*/ f64 1 106493"/>
                <a:gd name="f86" fmla="*/ f65 1 9443"/>
                <a:gd name="f87" fmla="*/ f66 1 106493"/>
                <a:gd name="f88" fmla="*/ f67 1 106493"/>
                <a:gd name="f89" fmla="*/ f68 1 106493"/>
                <a:gd name="f90" fmla="*/ f69 1 106493"/>
                <a:gd name="f91" fmla="*/ f70 1 106493"/>
                <a:gd name="f92" fmla="*/ f71 1 106493"/>
                <a:gd name="f93" fmla="*/ f72 1 106493"/>
                <a:gd name="f94" fmla="*/ f73 1 9443"/>
                <a:gd name="f95" fmla="*/ f74 1 106493"/>
                <a:gd name="f96" fmla="*/ f75 1 9443"/>
                <a:gd name="f97" fmla="*/ f76 1 9443"/>
                <a:gd name="f98" fmla="*/ f48 1 f55"/>
                <a:gd name="f99" fmla="*/ f49 1 f55"/>
                <a:gd name="f100" fmla="*/ f48 1 f56"/>
                <a:gd name="f101" fmla="*/ f50 1 f56"/>
                <a:gd name="f102" fmla="*/ f78 1 f55"/>
                <a:gd name="f103" fmla="*/ f79 1 f56"/>
                <a:gd name="f104" fmla="*/ f80 1 f56"/>
                <a:gd name="f105" fmla="*/ f81 1 f55"/>
                <a:gd name="f106" fmla="*/ f82 1 f56"/>
                <a:gd name="f107" fmla="*/ f83 1 f55"/>
                <a:gd name="f108" fmla="*/ f84 1 f55"/>
                <a:gd name="f109" fmla="*/ f85 1 f56"/>
                <a:gd name="f110" fmla="*/ f86 1 f55"/>
                <a:gd name="f111" fmla="*/ f87 1 f56"/>
                <a:gd name="f112" fmla="*/ f88 1 f56"/>
                <a:gd name="f113" fmla="*/ f89 1 f56"/>
                <a:gd name="f114" fmla="*/ f90 1 f56"/>
                <a:gd name="f115" fmla="*/ f91 1 f56"/>
                <a:gd name="f116" fmla="*/ f92 1 f56"/>
                <a:gd name="f117" fmla="*/ f93 1 f56"/>
                <a:gd name="f118" fmla="*/ f94 1 f55"/>
                <a:gd name="f119" fmla="*/ f95 1 f56"/>
                <a:gd name="f120" fmla="*/ f96 1 f55"/>
                <a:gd name="f121" fmla="*/ f97 1 f55"/>
                <a:gd name="f122" fmla="*/ f98 f46 1"/>
                <a:gd name="f123" fmla="*/ f99 f46 1"/>
                <a:gd name="f124" fmla="*/ f101 f47 1"/>
                <a:gd name="f125" fmla="*/ f100 f47 1"/>
                <a:gd name="f126" fmla="*/ f102 f46 1"/>
                <a:gd name="f127" fmla="*/ f103 f47 1"/>
                <a:gd name="f128" fmla="*/ f104 f47 1"/>
                <a:gd name="f129" fmla="*/ f105 f46 1"/>
                <a:gd name="f130" fmla="*/ f106 f47 1"/>
                <a:gd name="f131" fmla="*/ f107 f46 1"/>
                <a:gd name="f132" fmla="*/ f108 f46 1"/>
                <a:gd name="f133" fmla="*/ f109 f47 1"/>
                <a:gd name="f134" fmla="*/ f110 f46 1"/>
                <a:gd name="f135" fmla="*/ f111 f47 1"/>
                <a:gd name="f136" fmla="*/ f112 f47 1"/>
                <a:gd name="f137" fmla="*/ f113 f47 1"/>
                <a:gd name="f138" fmla="*/ f114 f47 1"/>
                <a:gd name="f139" fmla="*/ f115 f47 1"/>
                <a:gd name="f140" fmla="*/ f116 f47 1"/>
                <a:gd name="f141" fmla="*/ f117 f47 1"/>
                <a:gd name="f142" fmla="*/ f118 f46 1"/>
                <a:gd name="f143" fmla="*/ f119 f47 1"/>
                <a:gd name="f144" fmla="*/ f120 f46 1"/>
                <a:gd name="f145" fmla="*/ f121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6" y="f127"/>
                </a:cxn>
                <a:cxn ang="f77">
                  <a:pos x="f126" y="f128"/>
                </a:cxn>
                <a:cxn ang="f77">
                  <a:pos x="f129" y="f130"/>
                </a:cxn>
                <a:cxn ang="f77">
                  <a:pos x="f129" y="f130"/>
                </a:cxn>
                <a:cxn ang="f77">
                  <a:pos x="f131" y="f130"/>
                </a:cxn>
                <a:cxn ang="f77">
                  <a:pos x="f132" y="f133"/>
                </a:cxn>
                <a:cxn ang="f77">
                  <a:pos x="f132" y="f133"/>
                </a:cxn>
                <a:cxn ang="f77">
                  <a:pos x="f132" y="f133"/>
                </a:cxn>
                <a:cxn ang="f77">
                  <a:pos x="f134" y="f135"/>
                </a:cxn>
                <a:cxn ang="f77">
                  <a:pos x="f134" y="f136"/>
                </a:cxn>
                <a:cxn ang="f77">
                  <a:pos x="f134" y="f137"/>
                </a:cxn>
                <a:cxn ang="f77">
                  <a:pos x="f134" y="f137"/>
                </a:cxn>
                <a:cxn ang="f77">
                  <a:pos x="f134" y="f137"/>
                </a:cxn>
                <a:cxn ang="f77">
                  <a:pos x="f134" y="f138"/>
                </a:cxn>
                <a:cxn ang="f77">
                  <a:pos x="f134" y="f138"/>
                </a:cxn>
                <a:cxn ang="f77">
                  <a:pos x="f134" y="f139"/>
                </a:cxn>
                <a:cxn ang="f77">
                  <a:pos x="f134" y="f140"/>
                </a:cxn>
                <a:cxn ang="f77">
                  <a:pos x="f134" y="f141"/>
                </a:cxn>
                <a:cxn ang="f77">
                  <a:pos x="f142" y="f143"/>
                </a:cxn>
                <a:cxn ang="f77">
                  <a:pos x="f144" y="f143"/>
                </a:cxn>
                <a:cxn ang="f77">
                  <a:pos x="f129" y="f143"/>
                </a:cxn>
                <a:cxn ang="f77">
                  <a:pos x="f145" y="f143"/>
                </a:cxn>
                <a:cxn ang="f77">
                  <a:pos x="f126" y="f127"/>
                </a:cxn>
              </a:cxnLst>
              <a:rect l="f122" t="f125" r="f123" b="f124"/>
              <a:pathLst>
                <a:path w="9443" h="106493">
                  <a:moveTo>
                    <a:pt x="f6" y="f8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lnTo>
                    <a:pt x="f13" y="f14"/>
                  </a:lnTo>
                  <a:lnTo>
                    <a:pt x="f13" y="f14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1" y="f23"/>
                    <a:pt x="f19" y="f24"/>
                  </a:cubicBezTo>
                  <a:cubicBezTo>
                    <a:pt x="f25" y="f26"/>
                    <a:pt x="f25" y="f27"/>
                    <a:pt x="f19" y="f5"/>
                  </a:cubicBezTo>
                  <a:lnTo>
                    <a:pt x="f19" y="f5"/>
                  </a:lnTo>
                  <a:lnTo>
                    <a:pt x="f19" y="f5"/>
                  </a:lnTo>
                  <a:lnTo>
                    <a:pt x="f19" y="f28"/>
                  </a:lnTo>
                  <a:lnTo>
                    <a:pt x="f19" y="f28"/>
                  </a:lnTo>
                  <a:cubicBezTo>
                    <a:pt x="f25" y="f29"/>
                    <a:pt x="f25" y="f30"/>
                    <a:pt x="f19" y="f31"/>
                  </a:cubicBezTo>
                  <a:lnTo>
                    <a:pt x="f19" y="f32"/>
                  </a:lnTo>
                  <a:lnTo>
                    <a:pt x="f19" y="f33"/>
                  </a:lnTo>
                  <a:lnTo>
                    <a:pt x="f34" y="f35"/>
                  </a:lnTo>
                  <a:lnTo>
                    <a:pt x="f36" y="f35"/>
                  </a:lnTo>
                  <a:lnTo>
                    <a:pt x="f10" y="f35"/>
                  </a:lnTo>
                  <a:cubicBezTo>
                    <a:pt x="f37" y="f38"/>
                    <a:pt x="f39" y="f38"/>
                    <a:pt x="f40" y="f35"/>
                  </a:cubicBezTo>
                  <a:cubicBezTo>
                    <a:pt x="f41" y="f42"/>
                    <a:pt x="f43" y="f44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3" name="Freeform: Shape 497">
              <a:extLst>
                <a:ext uri="{FF2B5EF4-FFF2-40B4-BE49-F238E27FC236}">
                  <a16:creationId xmlns:a16="http://schemas.microsoft.com/office/drawing/2014/main" id="{05AA6D9D-F976-7E8F-0DDB-800ED98762B5}"/>
                </a:ext>
              </a:extLst>
            </p:cNvPr>
            <p:cNvSpPr/>
            <p:nvPr/>
          </p:nvSpPr>
          <p:spPr>
            <a:xfrm>
              <a:off x="8643996" y="4080848"/>
              <a:ext cx="10826" cy="1062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30"/>
                <a:gd name="f7" fmla="val 106277"/>
                <a:gd name="f8" fmla="val 10793"/>
                <a:gd name="f9" fmla="val 102335"/>
                <a:gd name="f10" fmla="val 10843"/>
                <a:gd name="f11" fmla="val 102082"/>
                <a:gd name="f12" fmla="val 101827"/>
                <a:gd name="f13" fmla="val 101574"/>
                <a:gd name="f14" fmla="val 8888"/>
                <a:gd name="f15" fmla="val 1396"/>
                <a:gd name="f16" fmla="val 7898"/>
                <a:gd name="f17" fmla="val 2146"/>
                <a:gd name="f18" fmla="val 6704"/>
                <a:gd name="f19" fmla="val 2552"/>
                <a:gd name="f20" fmla="val 5460"/>
                <a:gd name="f21" fmla="val 2539"/>
                <a:gd name="f22" fmla="val 4063"/>
                <a:gd name="f23" fmla="val 1524"/>
                <a:gd name="f24" fmla="val 101320"/>
                <a:gd name="f25" fmla="val 139"/>
                <a:gd name="f26" fmla="val 104189"/>
                <a:gd name="f27" fmla="val 2577"/>
                <a:gd name="f28" fmla="val 106411"/>
                <a:gd name="f29" fmla="val 5447"/>
                <a:gd name="f30" fmla="val 106271"/>
                <a:gd name="f31" fmla="val 6501"/>
                <a:gd name="f32" fmla="val 106246"/>
                <a:gd name="f33" fmla="val 7504"/>
                <a:gd name="f34" fmla="val 105941"/>
                <a:gd name="f35" fmla="val 8380"/>
                <a:gd name="f36" fmla="val 105382"/>
                <a:gd name="f37" fmla="val 9142"/>
                <a:gd name="f38" fmla="val 104799"/>
                <a:gd name="f39" fmla="val 9726"/>
                <a:gd name="f40" fmla="val 104011"/>
                <a:gd name="f41" fmla="val 10031"/>
                <a:gd name="f42" fmla="val 103097"/>
                <a:gd name="f43" fmla="val 10361"/>
                <a:gd name="f44" fmla="val 102932"/>
                <a:gd name="f45" fmla="val 10628"/>
                <a:gd name="f46" fmla="val 102666"/>
                <a:gd name="f47" fmla="+- 0 0 -90"/>
                <a:gd name="f48" fmla="*/ f3 1 10830"/>
                <a:gd name="f49" fmla="*/ f4 1 106277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0830"/>
                <a:gd name="f58" fmla="*/ f54 1 106277"/>
                <a:gd name="f59" fmla="*/ 10793 f55 1"/>
                <a:gd name="f60" fmla="*/ 102335 f54 1"/>
                <a:gd name="f61" fmla="*/ 101574 f54 1"/>
                <a:gd name="f62" fmla="*/ 0 f54 1"/>
                <a:gd name="f63" fmla="*/ 8888 f55 1"/>
                <a:gd name="f64" fmla="*/ 1396 f54 1"/>
                <a:gd name="f65" fmla="*/ 5460 f55 1"/>
                <a:gd name="f66" fmla="*/ 2539 f54 1"/>
                <a:gd name="f67" fmla="*/ 4063 f55 1"/>
                <a:gd name="f68" fmla="*/ 0 f55 1"/>
                <a:gd name="f69" fmla="*/ 1524 f54 1"/>
                <a:gd name="f70" fmla="*/ 101320 f54 1"/>
                <a:gd name="f71" fmla="*/ 5447 f55 1"/>
                <a:gd name="f72" fmla="*/ 106271 f54 1"/>
                <a:gd name="f73" fmla="*/ 8380 f55 1"/>
                <a:gd name="f74" fmla="*/ 105382 f54 1"/>
                <a:gd name="f75" fmla="*/ 10031 f55 1"/>
                <a:gd name="f76" fmla="*/ 103097 f54 1"/>
                <a:gd name="f77" fmla="+- f56 0 f1"/>
                <a:gd name="f78" fmla="*/ f59 1 10830"/>
                <a:gd name="f79" fmla="*/ f60 1 106277"/>
                <a:gd name="f80" fmla="*/ f61 1 106277"/>
                <a:gd name="f81" fmla="*/ f62 1 106277"/>
                <a:gd name="f82" fmla="*/ f63 1 10830"/>
                <a:gd name="f83" fmla="*/ f64 1 106277"/>
                <a:gd name="f84" fmla="*/ f65 1 10830"/>
                <a:gd name="f85" fmla="*/ f66 1 106277"/>
                <a:gd name="f86" fmla="*/ f67 1 10830"/>
                <a:gd name="f87" fmla="*/ f68 1 10830"/>
                <a:gd name="f88" fmla="*/ f69 1 106277"/>
                <a:gd name="f89" fmla="*/ f70 1 106277"/>
                <a:gd name="f90" fmla="*/ f71 1 10830"/>
                <a:gd name="f91" fmla="*/ f72 1 106277"/>
                <a:gd name="f92" fmla="*/ f73 1 10830"/>
                <a:gd name="f93" fmla="*/ f74 1 106277"/>
                <a:gd name="f94" fmla="*/ f75 1 10830"/>
                <a:gd name="f95" fmla="*/ f76 1 106277"/>
                <a:gd name="f96" fmla="*/ f50 1 f57"/>
                <a:gd name="f97" fmla="*/ f51 1 f57"/>
                <a:gd name="f98" fmla="*/ f50 1 f58"/>
                <a:gd name="f99" fmla="*/ f52 1 f58"/>
                <a:gd name="f100" fmla="*/ f78 1 f57"/>
                <a:gd name="f101" fmla="*/ f79 1 f58"/>
                <a:gd name="f102" fmla="*/ f80 1 f58"/>
                <a:gd name="f103" fmla="*/ f81 1 f58"/>
                <a:gd name="f104" fmla="*/ f82 1 f57"/>
                <a:gd name="f105" fmla="*/ f83 1 f58"/>
                <a:gd name="f106" fmla="*/ f84 1 f57"/>
                <a:gd name="f107" fmla="*/ f85 1 f58"/>
                <a:gd name="f108" fmla="*/ f86 1 f57"/>
                <a:gd name="f109" fmla="*/ f87 1 f57"/>
                <a:gd name="f110" fmla="*/ f88 1 f58"/>
                <a:gd name="f111" fmla="*/ f89 1 f58"/>
                <a:gd name="f112" fmla="*/ f90 1 f57"/>
                <a:gd name="f113" fmla="*/ f91 1 f58"/>
                <a:gd name="f114" fmla="*/ f92 1 f57"/>
                <a:gd name="f115" fmla="*/ f93 1 f58"/>
                <a:gd name="f116" fmla="*/ f94 1 f57"/>
                <a:gd name="f117" fmla="*/ f95 1 f58"/>
                <a:gd name="f118" fmla="*/ f96 f48 1"/>
                <a:gd name="f119" fmla="*/ f97 f48 1"/>
                <a:gd name="f120" fmla="*/ f99 f49 1"/>
                <a:gd name="f121" fmla="*/ f98 f49 1"/>
                <a:gd name="f122" fmla="*/ f100 f48 1"/>
                <a:gd name="f123" fmla="*/ f101 f49 1"/>
                <a:gd name="f124" fmla="*/ f102 f49 1"/>
                <a:gd name="f125" fmla="*/ f103 f49 1"/>
                <a:gd name="f126" fmla="*/ f104 f48 1"/>
                <a:gd name="f127" fmla="*/ f105 f49 1"/>
                <a:gd name="f128" fmla="*/ f106 f48 1"/>
                <a:gd name="f129" fmla="*/ f107 f49 1"/>
                <a:gd name="f130" fmla="*/ f108 f48 1"/>
                <a:gd name="f131" fmla="*/ f109 f48 1"/>
                <a:gd name="f132" fmla="*/ f110 f49 1"/>
                <a:gd name="f133" fmla="*/ f111 f49 1"/>
                <a:gd name="f134" fmla="*/ f112 f48 1"/>
                <a:gd name="f135" fmla="*/ f113 f49 1"/>
                <a:gd name="f136" fmla="*/ f114 f48 1"/>
                <a:gd name="f137" fmla="*/ f115 f49 1"/>
                <a:gd name="f138" fmla="*/ f116 f48 1"/>
                <a:gd name="f139" fmla="*/ f11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2" y="f123"/>
                </a:cxn>
                <a:cxn ang="f77">
                  <a:pos x="f122" y="f124"/>
                </a:cxn>
                <a:cxn ang="f77">
                  <a:pos x="f122" y="f125"/>
                </a:cxn>
                <a:cxn ang="f77">
                  <a:pos x="f126" y="f127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29"/>
                </a:cxn>
                <a:cxn ang="f77">
                  <a:pos x="f131" y="f132"/>
                </a:cxn>
                <a:cxn ang="f77">
                  <a:pos x="f131" y="f133"/>
                </a:cxn>
                <a:cxn ang="f77">
                  <a:pos x="f134" y="f135"/>
                </a:cxn>
                <a:cxn ang="f77">
                  <a:pos x="f128" y="f135"/>
                </a:cxn>
                <a:cxn ang="f77">
                  <a:pos x="f136" y="f137"/>
                </a:cxn>
                <a:cxn ang="f77">
                  <a:pos x="f136" y="f137"/>
                </a:cxn>
                <a:cxn ang="f77">
                  <a:pos x="f136" y="f137"/>
                </a:cxn>
                <a:cxn ang="f77">
                  <a:pos x="f138" y="f139"/>
                </a:cxn>
                <a:cxn ang="f77">
                  <a:pos x="f122" y="f123"/>
                </a:cxn>
              </a:cxnLst>
              <a:rect l="f118" t="f121" r="f119" b="f120"/>
              <a:pathLst>
                <a:path w="10830" h="106277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5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5" y="f23"/>
                  </a:lnTo>
                  <a:lnTo>
                    <a:pt x="f5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29" y="f30"/>
                    <a:pt x="f20" y="f30"/>
                    <a:pt x="f20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4" name="Freeform: Shape 498">
              <a:extLst>
                <a:ext uri="{FF2B5EF4-FFF2-40B4-BE49-F238E27FC236}">
                  <a16:creationId xmlns:a16="http://schemas.microsoft.com/office/drawing/2014/main" id="{56DCDA05-FC89-D564-AF30-3A7189DE39F9}"/>
                </a:ext>
              </a:extLst>
            </p:cNvPr>
            <p:cNvSpPr/>
            <p:nvPr/>
          </p:nvSpPr>
          <p:spPr>
            <a:xfrm>
              <a:off x="8248619" y="3978508"/>
              <a:ext cx="12691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1015"/>
                <a:gd name="f8" fmla="val 1016"/>
                <a:gd name="f9" fmla="val 381"/>
                <a:gd name="f10" fmla="+- 0 0 -90"/>
                <a:gd name="f11" fmla="*/ f3 1 12696"/>
                <a:gd name="f12" fmla="*/ f4 1 1015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96"/>
                <a:gd name="f21" fmla="*/ f17 1 1015"/>
                <a:gd name="f22" fmla="*/ 0 f18 1"/>
                <a:gd name="f23" fmla="*/ 1016 f17 1"/>
                <a:gd name="f24" fmla="*/ 0 f17 1"/>
                <a:gd name="f25" fmla="+- f19 0 f1"/>
                <a:gd name="f26" fmla="*/ f22 1 12696"/>
                <a:gd name="f27" fmla="*/ f23 1 1015"/>
                <a:gd name="f28" fmla="*/ f24 1 1015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1"/>
                </a:cxn>
                <a:cxn ang="f25">
                  <a:pos x="f40" y="f41"/>
                </a:cxn>
                <a:cxn ang="f25">
                  <a:pos x="f40" y="f42"/>
                </a:cxn>
              </a:cxnLst>
              <a:rect l="f36" t="f39" r="f37" b="f38"/>
              <a:pathLst>
                <a:path w="12696" h="1015">
                  <a:moveTo>
                    <a:pt x="f5" y="f8"/>
                  </a:moveTo>
                  <a:lnTo>
                    <a:pt x="f5" y="f8"/>
                  </a:lnTo>
                  <a:lnTo>
                    <a:pt x="f5" y="f8"/>
                  </a:lnTo>
                  <a:cubicBezTo>
                    <a:pt x="f5" y="f8"/>
                    <a:pt x="f5" y="f9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5" name="Freeform: Shape 499">
              <a:extLst>
                <a:ext uri="{FF2B5EF4-FFF2-40B4-BE49-F238E27FC236}">
                  <a16:creationId xmlns:a16="http://schemas.microsoft.com/office/drawing/2014/main" id="{96E2D7ED-CAF5-3956-40DD-7E24ECDBB4EE}"/>
                </a:ext>
              </a:extLst>
            </p:cNvPr>
            <p:cNvSpPr/>
            <p:nvPr/>
          </p:nvSpPr>
          <p:spPr>
            <a:xfrm>
              <a:off x="8249634" y="3977749"/>
              <a:ext cx="758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888"/>
                <a:gd name="f8" fmla="val 127"/>
                <a:gd name="f9" fmla="val 762"/>
                <a:gd name="f10" fmla="+- 0 0 -90"/>
                <a:gd name="f11" fmla="*/ f3 1 761"/>
                <a:gd name="f12" fmla="*/ f4 1 88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761"/>
                <a:gd name="f21" fmla="*/ f17 1 888"/>
                <a:gd name="f22" fmla="*/ 0 f18 1"/>
                <a:gd name="f23" fmla="*/ 127 f17 1"/>
                <a:gd name="f24" fmla="*/ 888 f17 1"/>
                <a:gd name="f25" fmla="*/ 762 f18 1"/>
                <a:gd name="f26" fmla="*/ 0 f17 1"/>
                <a:gd name="f27" fmla="+- f19 0 f1"/>
                <a:gd name="f28" fmla="*/ f22 1 761"/>
                <a:gd name="f29" fmla="*/ f23 1 888"/>
                <a:gd name="f30" fmla="*/ f24 1 888"/>
                <a:gd name="f31" fmla="*/ f25 1 761"/>
                <a:gd name="f32" fmla="*/ f26 1 888"/>
                <a:gd name="f33" fmla="*/ f13 1 f20"/>
                <a:gd name="f34" fmla="*/ f14 1 f20"/>
                <a:gd name="f35" fmla="*/ f13 1 f21"/>
                <a:gd name="f36" fmla="*/ f15 1 f21"/>
                <a:gd name="f37" fmla="*/ f28 1 f20"/>
                <a:gd name="f38" fmla="*/ f29 1 f21"/>
                <a:gd name="f39" fmla="*/ f30 1 f21"/>
                <a:gd name="f40" fmla="*/ f31 1 f20"/>
                <a:gd name="f41" fmla="*/ f32 1 f21"/>
                <a:gd name="f42" fmla="*/ f33 f11 1"/>
                <a:gd name="f43" fmla="*/ f34 f11 1"/>
                <a:gd name="f44" fmla="*/ f36 f12 1"/>
                <a:gd name="f45" fmla="*/ f35 f12 1"/>
                <a:gd name="f46" fmla="*/ f37 f11 1"/>
                <a:gd name="f47" fmla="*/ f38 f12 1"/>
                <a:gd name="f48" fmla="*/ f39 f12 1"/>
                <a:gd name="f49" fmla="*/ f40 f11 1"/>
                <a:gd name="f50" fmla="*/ f41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6" y="f47"/>
                </a:cxn>
                <a:cxn ang="f27">
                  <a:pos x="f46" y="f48"/>
                </a:cxn>
                <a:cxn ang="f27">
                  <a:pos x="f49" y="f50"/>
                </a:cxn>
              </a:cxnLst>
              <a:rect l="f42" t="f45" r="f43" b="f44"/>
              <a:pathLst>
                <a:path w="761" h="888">
                  <a:moveTo>
                    <a:pt x="f5" y="f8"/>
                  </a:moveTo>
                  <a:lnTo>
                    <a:pt x="f5" y="f7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6" name="Freeform: Shape 500">
              <a:extLst>
                <a:ext uri="{FF2B5EF4-FFF2-40B4-BE49-F238E27FC236}">
                  <a16:creationId xmlns:a16="http://schemas.microsoft.com/office/drawing/2014/main" id="{9FF79BFA-E92C-C74C-49B5-957B63B3B658}"/>
                </a:ext>
              </a:extLst>
            </p:cNvPr>
            <p:cNvSpPr/>
            <p:nvPr/>
          </p:nvSpPr>
          <p:spPr>
            <a:xfrm>
              <a:off x="8649583" y="4082622"/>
              <a:ext cx="3429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28"/>
                <a:gd name="f7" fmla="val 1143"/>
                <a:gd name="f8" fmla="val 2438"/>
                <a:gd name="f9" fmla="val 749"/>
                <a:gd name="f10" fmla="val 1245"/>
                <a:gd name="f11" fmla="val 1155"/>
                <a:gd name="f12" fmla="val 1231"/>
                <a:gd name="f13" fmla="+- 0 0 -90"/>
                <a:gd name="f14" fmla="*/ f3 1 3428"/>
                <a:gd name="f15" fmla="*/ f4 1 114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428"/>
                <a:gd name="f24" fmla="*/ f20 1 1143"/>
                <a:gd name="f25" fmla="*/ 3428 f21 1"/>
                <a:gd name="f26" fmla="*/ 0 f20 1"/>
                <a:gd name="f27" fmla="*/ 0 f21 1"/>
                <a:gd name="f28" fmla="*/ 1143 f20 1"/>
                <a:gd name="f29" fmla="+- f22 0 f1"/>
                <a:gd name="f30" fmla="*/ f25 1 3428"/>
                <a:gd name="f31" fmla="*/ f26 1 1143"/>
                <a:gd name="f32" fmla="*/ f27 1 3428"/>
                <a:gd name="f33" fmla="*/ f28 1 1143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3428" h="1143">
                  <a:moveTo>
                    <a:pt x="f6" y="f5"/>
                  </a:moveTo>
                  <a:cubicBezTo>
                    <a:pt x="f8" y="f9"/>
                    <a:pt x="f10" y="f11"/>
                    <a:pt x="f5" y="f7"/>
                  </a:cubicBezTo>
                  <a:cubicBezTo>
                    <a:pt x="f12" y="f11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7" name="Freeform: Shape 501">
              <a:extLst>
                <a:ext uri="{FF2B5EF4-FFF2-40B4-BE49-F238E27FC236}">
                  <a16:creationId xmlns:a16="http://schemas.microsoft.com/office/drawing/2014/main" id="{EF592BF2-04F5-0050-1C77-CB266FC85138}"/>
                </a:ext>
              </a:extLst>
            </p:cNvPr>
            <p:cNvSpPr/>
            <p:nvPr/>
          </p:nvSpPr>
          <p:spPr>
            <a:xfrm>
              <a:off x="8252304" y="3979148"/>
              <a:ext cx="397407" cy="1050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97410"/>
                <a:gd name="f7" fmla="val 105002"/>
                <a:gd name="f8" fmla="val 394236"/>
                <a:gd name="f9" fmla="val 96495"/>
                <a:gd name="f10" fmla="val 396395"/>
                <a:gd name="f11" fmla="val 94717"/>
                <a:gd name="f12" fmla="val 12824"/>
                <a:gd name="f13" fmla="val 5460"/>
                <a:gd name="f14" fmla="val 6095"/>
                <a:gd name="f15" fmla="val 4431"/>
                <a:gd name="f16" fmla="val 6844"/>
                <a:gd name="f17" fmla="val 3187"/>
                <a:gd name="f18" fmla="val 7250"/>
                <a:gd name="f19" fmla="val 1904"/>
                <a:gd name="f20" fmla="val 7237"/>
                <a:gd name="f21" fmla="val 6856"/>
                <a:gd name="f22" fmla="val 8888"/>
                <a:gd name="f23" fmla="val 391951"/>
                <a:gd name="f24" fmla="val 103986"/>
                <a:gd name="f25" fmla="val 396014"/>
                <a:gd name="f26" fmla="val 395887"/>
                <a:gd name="f27" fmla="val 105027"/>
                <a:gd name="f28" fmla="val 394414"/>
                <a:gd name="f29" fmla="val 104430"/>
                <a:gd name="f30" fmla="val 393347"/>
                <a:gd name="f31" fmla="val 103351"/>
                <a:gd name="f32" fmla="val 391671"/>
                <a:gd name="f33" fmla="val 101472"/>
                <a:gd name="f34" fmla="val 391836"/>
                <a:gd name="f35" fmla="val 98577"/>
                <a:gd name="f36" fmla="val 393716"/>
                <a:gd name="f37" fmla="val 96901"/>
                <a:gd name="f38" fmla="val 393881"/>
                <a:gd name="f39" fmla="val 96749"/>
                <a:gd name="f40" fmla="val 394059"/>
                <a:gd name="f41" fmla="val 96622"/>
                <a:gd name="f42" fmla="+- 0 0 -90"/>
                <a:gd name="f43" fmla="*/ f3 1 397410"/>
                <a:gd name="f44" fmla="*/ f4 1 105002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397410"/>
                <a:gd name="f53" fmla="*/ f49 1 105002"/>
                <a:gd name="f54" fmla="*/ 394236 f50 1"/>
                <a:gd name="f55" fmla="*/ 96495 f49 1"/>
                <a:gd name="f56" fmla="*/ 396395 f50 1"/>
                <a:gd name="f57" fmla="*/ 94717 f49 1"/>
                <a:gd name="f58" fmla="*/ 12824 f50 1"/>
                <a:gd name="f59" fmla="*/ 0 f49 1"/>
                <a:gd name="f60" fmla="*/ 5460 f50 1"/>
                <a:gd name="f61" fmla="*/ 6095 f49 1"/>
                <a:gd name="f62" fmla="*/ 1904 f50 1"/>
                <a:gd name="f63" fmla="*/ 7237 f49 1"/>
                <a:gd name="f64" fmla="*/ 0 f50 1"/>
                <a:gd name="f65" fmla="*/ 6856 f50 1"/>
                <a:gd name="f66" fmla="*/ 8888 f49 1"/>
                <a:gd name="f67" fmla="*/ 391951 f50 1"/>
                <a:gd name="f68" fmla="*/ 103986 f49 1"/>
                <a:gd name="f69" fmla="*/ 396014 f50 1"/>
                <a:gd name="f70" fmla="*/ 105002 f49 1"/>
                <a:gd name="f71" fmla="*/ 397410 f50 1"/>
                <a:gd name="f72" fmla="*/ 393347 f50 1"/>
                <a:gd name="f73" fmla="*/ 103351 f49 1"/>
                <a:gd name="f74" fmla="*/ 393716 f50 1"/>
                <a:gd name="f75" fmla="*/ 96901 f49 1"/>
                <a:gd name="f76" fmla="+- f51 0 f1"/>
                <a:gd name="f77" fmla="*/ f54 1 397410"/>
                <a:gd name="f78" fmla="*/ f55 1 105002"/>
                <a:gd name="f79" fmla="*/ f56 1 397410"/>
                <a:gd name="f80" fmla="*/ f57 1 105002"/>
                <a:gd name="f81" fmla="*/ f58 1 397410"/>
                <a:gd name="f82" fmla="*/ f59 1 105002"/>
                <a:gd name="f83" fmla="*/ f60 1 397410"/>
                <a:gd name="f84" fmla="*/ f61 1 105002"/>
                <a:gd name="f85" fmla="*/ f62 1 397410"/>
                <a:gd name="f86" fmla="*/ f63 1 105002"/>
                <a:gd name="f87" fmla="*/ f64 1 397410"/>
                <a:gd name="f88" fmla="*/ f65 1 397410"/>
                <a:gd name="f89" fmla="*/ f66 1 105002"/>
                <a:gd name="f90" fmla="*/ f67 1 397410"/>
                <a:gd name="f91" fmla="*/ f68 1 105002"/>
                <a:gd name="f92" fmla="*/ f69 1 397410"/>
                <a:gd name="f93" fmla="*/ f70 1 105002"/>
                <a:gd name="f94" fmla="*/ f71 1 397410"/>
                <a:gd name="f95" fmla="*/ f72 1 397410"/>
                <a:gd name="f96" fmla="*/ f73 1 105002"/>
                <a:gd name="f97" fmla="*/ f74 1 397410"/>
                <a:gd name="f98" fmla="*/ f75 1 105002"/>
                <a:gd name="f99" fmla="*/ f45 1 f52"/>
                <a:gd name="f100" fmla="*/ f46 1 f52"/>
                <a:gd name="f101" fmla="*/ f45 1 f53"/>
                <a:gd name="f102" fmla="*/ f47 1 f53"/>
                <a:gd name="f103" fmla="*/ f77 1 f52"/>
                <a:gd name="f104" fmla="*/ f78 1 f53"/>
                <a:gd name="f105" fmla="*/ f79 1 f52"/>
                <a:gd name="f106" fmla="*/ f80 1 f53"/>
                <a:gd name="f107" fmla="*/ f81 1 f52"/>
                <a:gd name="f108" fmla="*/ f82 1 f53"/>
                <a:gd name="f109" fmla="*/ f83 1 f52"/>
                <a:gd name="f110" fmla="*/ f84 1 f53"/>
                <a:gd name="f111" fmla="*/ f85 1 f52"/>
                <a:gd name="f112" fmla="*/ f86 1 f53"/>
                <a:gd name="f113" fmla="*/ f87 1 f52"/>
                <a:gd name="f114" fmla="*/ f88 1 f52"/>
                <a:gd name="f115" fmla="*/ f89 1 f53"/>
                <a:gd name="f116" fmla="*/ f90 1 f52"/>
                <a:gd name="f117" fmla="*/ f91 1 f53"/>
                <a:gd name="f118" fmla="*/ f92 1 f52"/>
                <a:gd name="f119" fmla="*/ f93 1 f53"/>
                <a:gd name="f120" fmla="*/ f94 1 f52"/>
                <a:gd name="f121" fmla="*/ f95 1 f52"/>
                <a:gd name="f122" fmla="*/ f96 1 f53"/>
                <a:gd name="f123" fmla="*/ f97 1 f52"/>
                <a:gd name="f124" fmla="*/ f98 1 f53"/>
                <a:gd name="f125" fmla="*/ f99 f43 1"/>
                <a:gd name="f126" fmla="*/ f100 f43 1"/>
                <a:gd name="f127" fmla="*/ f102 f44 1"/>
                <a:gd name="f128" fmla="*/ f101 f44 1"/>
                <a:gd name="f129" fmla="*/ f103 f43 1"/>
                <a:gd name="f130" fmla="*/ f104 f44 1"/>
                <a:gd name="f131" fmla="*/ f105 f43 1"/>
                <a:gd name="f132" fmla="*/ f106 f44 1"/>
                <a:gd name="f133" fmla="*/ f107 f43 1"/>
                <a:gd name="f134" fmla="*/ f108 f44 1"/>
                <a:gd name="f135" fmla="*/ f109 f43 1"/>
                <a:gd name="f136" fmla="*/ f110 f44 1"/>
                <a:gd name="f137" fmla="*/ f111 f43 1"/>
                <a:gd name="f138" fmla="*/ f112 f44 1"/>
                <a:gd name="f139" fmla="*/ f113 f43 1"/>
                <a:gd name="f140" fmla="*/ f114 f43 1"/>
                <a:gd name="f141" fmla="*/ f115 f44 1"/>
                <a:gd name="f142" fmla="*/ f116 f43 1"/>
                <a:gd name="f143" fmla="*/ f117 f44 1"/>
                <a:gd name="f144" fmla="*/ f118 f43 1"/>
                <a:gd name="f145" fmla="*/ f119 f44 1"/>
                <a:gd name="f146" fmla="*/ f120 f43 1"/>
                <a:gd name="f147" fmla="*/ f121 f43 1"/>
                <a:gd name="f148" fmla="*/ f122 f44 1"/>
                <a:gd name="f149" fmla="*/ f123 f43 1"/>
                <a:gd name="f150" fmla="*/ f124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7" y="f138"/>
                </a:cxn>
                <a:cxn ang="f76">
                  <a:pos x="f139" y="f138"/>
                </a:cxn>
                <a:cxn ang="f76">
                  <a:pos x="f139" y="f138"/>
                </a:cxn>
                <a:cxn ang="f76">
                  <a:pos x="f140" y="f141"/>
                </a:cxn>
                <a:cxn ang="f76">
                  <a:pos x="f142" y="f143"/>
                </a:cxn>
                <a:cxn ang="f76">
                  <a:pos x="f144" y="f145"/>
                </a:cxn>
                <a:cxn ang="f76">
                  <a:pos x="f146" y="f145"/>
                </a:cxn>
                <a:cxn ang="f76">
                  <a:pos x="f147" y="f148"/>
                </a:cxn>
                <a:cxn ang="f76">
                  <a:pos x="f149" y="f150"/>
                </a:cxn>
                <a:cxn ang="f76">
                  <a:pos x="f129" y="f130"/>
                </a:cxn>
              </a:cxnLst>
              <a:rect l="f125" t="f128" r="f126" b="f127"/>
              <a:pathLst>
                <a:path w="397410" h="105002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5" y="f20"/>
                  </a:lnTo>
                  <a:lnTo>
                    <a:pt x="f5" y="f20"/>
                  </a:lnTo>
                  <a:lnTo>
                    <a:pt x="f21" y="f22"/>
                  </a:lnTo>
                  <a:lnTo>
                    <a:pt x="f23" y="f24"/>
                  </a:lnTo>
                  <a:lnTo>
                    <a:pt x="f25" y="f7"/>
                  </a:lnTo>
                  <a:lnTo>
                    <a:pt x="f6" y="f7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8" name="Freeform: Shape 502">
              <a:extLst>
                <a:ext uri="{FF2B5EF4-FFF2-40B4-BE49-F238E27FC236}">
                  <a16:creationId xmlns:a16="http://schemas.microsoft.com/office/drawing/2014/main" id="{0AC51AB2-3A3E-7104-9CBE-1E97910F7CFF}"/>
                </a:ext>
              </a:extLst>
            </p:cNvPr>
            <p:cNvSpPr/>
            <p:nvPr/>
          </p:nvSpPr>
          <p:spPr>
            <a:xfrm>
              <a:off x="8644993" y="4001487"/>
              <a:ext cx="97657" cy="824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660"/>
                <a:gd name="f7" fmla="val 82404"/>
                <a:gd name="f8" fmla="val 96772"/>
                <a:gd name="f9" fmla="val 1524"/>
                <a:gd name="f10" fmla="val 91692"/>
                <a:gd name="f11" fmla="val 2815"/>
                <a:gd name="f12" fmla="val 71990"/>
                <a:gd name="f13" fmla="val 1545"/>
                <a:gd name="f14" fmla="val 74149"/>
                <a:gd name="f15" fmla="val -346"/>
                <a:gd name="f16" fmla="val 75825"/>
                <a:gd name="f17" fmla="val -525"/>
                <a:gd name="f18" fmla="val 78707"/>
                <a:gd name="f19" fmla="val 1139"/>
                <a:gd name="f20" fmla="val 80599"/>
                <a:gd name="f21" fmla="val 1266"/>
                <a:gd name="f22" fmla="val 80738"/>
                <a:gd name="f23" fmla="val 1406"/>
                <a:gd name="f24" fmla="val 80878"/>
                <a:gd name="f25" fmla="val 81005"/>
                <a:gd name="f26" fmla="val 3691"/>
                <a:gd name="f27" fmla="val 82871"/>
                <a:gd name="f28" fmla="val 6891"/>
                <a:gd name="f29" fmla="val 9037"/>
                <a:gd name="f30" fmla="val 10941"/>
                <a:gd name="f31" fmla="val 79608"/>
                <a:gd name="f32" fmla="val 8887"/>
                <a:gd name="f33" fmla="+- 0 0 -90"/>
                <a:gd name="f34" fmla="*/ f3 1 97660"/>
                <a:gd name="f35" fmla="*/ f4 1 82404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97660"/>
                <a:gd name="f44" fmla="*/ f40 1 82404"/>
                <a:gd name="f45" fmla="*/ 96772 f41 1"/>
                <a:gd name="f46" fmla="*/ 1524 f40 1"/>
                <a:gd name="f47" fmla="*/ 91692 f41 1"/>
                <a:gd name="f48" fmla="*/ 0 f40 1"/>
                <a:gd name="f49" fmla="*/ 2815 f41 1"/>
                <a:gd name="f50" fmla="*/ 71990 f40 1"/>
                <a:gd name="f51" fmla="*/ 1545 f41 1"/>
                <a:gd name="f52" fmla="*/ 74149 f40 1"/>
                <a:gd name="f53" fmla="*/ 1139 f41 1"/>
                <a:gd name="f54" fmla="*/ 80599 f40 1"/>
                <a:gd name="f55" fmla="*/ 81005 f40 1"/>
                <a:gd name="f56" fmla="*/ 9037 f41 1"/>
                <a:gd name="f57" fmla="*/ 10941 f41 1"/>
                <a:gd name="f58" fmla="*/ 79608 f40 1"/>
                <a:gd name="f59" fmla="*/ 97660 f41 1"/>
                <a:gd name="f60" fmla="*/ 8887 f40 1"/>
                <a:gd name="f61" fmla="+- f42 0 f1"/>
                <a:gd name="f62" fmla="*/ f45 1 97660"/>
                <a:gd name="f63" fmla="*/ f46 1 82404"/>
                <a:gd name="f64" fmla="*/ f47 1 97660"/>
                <a:gd name="f65" fmla="*/ f48 1 82404"/>
                <a:gd name="f66" fmla="*/ f49 1 97660"/>
                <a:gd name="f67" fmla="*/ f50 1 82404"/>
                <a:gd name="f68" fmla="*/ f51 1 97660"/>
                <a:gd name="f69" fmla="*/ f52 1 82404"/>
                <a:gd name="f70" fmla="*/ f53 1 97660"/>
                <a:gd name="f71" fmla="*/ f54 1 82404"/>
                <a:gd name="f72" fmla="*/ f55 1 82404"/>
                <a:gd name="f73" fmla="*/ f56 1 97660"/>
                <a:gd name="f74" fmla="*/ f57 1 97660"/>
                <a:gd name="f75" fmla="*/ f58 1 82404"/>
                <a:gd name="f76" fmla="*/ f59 1 97660"/>
                <a:gd name="f77" fmla="*/ f60 1 82404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3"/>
                <a:gd name="f87" fmla="*/ f67 1 f44"/>
                <a:gd name="f88" fmla="*/ f68 1 f43"/>
                <a:gd name="f89" fmla="*/ f69 1 f44"/>
                <a:gd name="f90" fmla="*/ f70 1 f43"/>
                <a:gd name="f91" fmla="*/ f71 1 f44"/>
                <a:gd name="f92" fmla="*/ f72 1 f44"/>
                <a:gd name="f93" fmla="*/ f73 1 f43"/>
                <a:gd name="f94" fmla="*/ f74 1 f43"/>
                <a:gd name="f95" fmla="*/ f75 1 f44"/>
                <a:gd name="f96" fmla="*/ f76 1 f43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4 1"/>
                <a:gd name="f107" fmla="*/ f87 f35 1"/>
                <a:gd name="f108" fmla="*/ f88 f34 1"/>
                <a:gd name="f109" fmla="*/ f89 f35 1"/>
                <a:gd name="f110" fmla="*/ f90 f34 1"/>
                <a:gd name="f111" fmla="*/ f91 f35 1"/>
                <a:gd name="f112" fmla="*/ f92 f35 1"/>
                <a:gd name="f113" fmla="*/ f93 f34 1"/>
                <a:gd name="f114" fmla="*/ f94 f34 1"/>
                <a:gd name="f115" fmla="*/ f95 f35 1"/>
                <a:gd name="f116" fmla="*/ f96 f34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6" y="f107"/>
                </a:cxn>
                <a:cxn ang="f61">
                  <a:pos x="f108" y="f109"/>
                </a:cxn>
                <a:cxn ang="f61">
                  <a:pos x="f110" y="f111"/>
                </a:cxn>
                <a:cxn ang="f61">
                  <a:pos x="f108" y="f112"/>
                </a:cxn>
                <a:cxn ang="f61">
                  <a:pos x="f113" y="f112"/>
                </a:cxn>
                <a:cxn ang="f61">
                  <a:pos x="f113" y="f112"/>
                </a:cxn>
                <a:cxn ang="f61">
                  <a:pos x="f114" y="f115"/>
                </a:cxn>
                <a:cxn ang="f61">
                  <a:pos x="f116" y="f117"/>
                </a:cxn>
              </a:cxnLst>
              <a:rect l="f98" t="f101" r="f99" b="f100"/>
              <a:pathLst>
                <a:path w="97660" h="82404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13" y="f25"/>
                  </a:cubicBezTo>
                  <a:cubicBezTo>
                    <a:pt x="f26" y="f27"/>
                    <a:pt x="f28" y="f27"/>
                    <a:pt x="f29" y="f25"/>
                  </a:cubicBezTo>
                  <a:lnTo>
                    <a:pt x="f29" y="f25"/>
                  </a:lnTo>
                  <a:lnTo>
                    <a:pt x="f30" y="f31"/>
                  </a:lnTo>
                  <a:lnTo>
                    <a:pt x="f6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499" name="Freeform: Shape 503">
              <a:extLst>
                <a:ext uri="{FF2B5EF4-FFF2-40B4-BE49-F238E27FC236}">
                  <a16:creationId xmlns:a16="http://schemas.microsoft.com/office/drawing/2014/main" id="{2B0BDB82-139F-6849-A8D3-61FB2841BF09}"/>
                </a:ext>
              </a:extLst>
            </p:cNvPr>
            <p:cNvSpPr/>
            <p:nvPr/>
          </p:nvSpPr>
          <p:spPr>
            <a:xfrm>
              <a:off x="8751539" y="399666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0" name="Freeform: Shape 504">
              <a:extLst>
                <a:ext uri="{FF2B5EF4-FFF2-40B4-BE49-F238E27FC236}">
                  <a16:creationId xmlns:a16="http://schemas.microsoft.com/office/drawing/2014/main" id="{BB12BD94-6DE3-AAA4-8AC3-8A15CD1864E0}"/>
                </a:ext>
              </a:extLst>
            </p:cNvPr>
            <p:cNvSpPr/>
            <p:nvPr/>
          </p:nvSpPr>
          <p:spPr>
            <a:xfrm>
              <a:off x="8749381" y="3995397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5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1" name="Freeform: Shape 505">
              <a:extLst>
                <a:ext uri="{FF2B5EF4-FFF2-40B4-BE49-F238E27FC236}">
                  <a16:creationId xmlns:a16="http://schemas.microsoft.com/office/drawing/2014/main" id="{54189CF4-B066-E2FF-182A-D74F7B7F0710}"/>
                </a:ext>
              </a:extLst>
            </p:cNvPr>
            <p:cNvSpPr/>
            <p:nvPr/>
          </p:nvSpPr>
          <p:spPr>
            <a:xfrm>
              <a:off x="8752426" y="3997683"/>
              <a:ext cx="4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762"/>
                <a:gd name="f8" fmla="val 63"/>
                <a:gd name="f9" fmla="val 203"/>
                <a:gd name="f10" fmla="val 432"/>
                <a:gd name="f11" fmla="val 635"/>
                <a:gd name="f12" fmla="+- 0 0 -90"/>
                <a:gd name="f13" fmla="*/ f3 1 47"/>
                <a:gd name="f14" fmla="*/ f4 1 76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762"/>
                <a:gd name="f24" fmla="*/ 0 f20 1"/>
                <a:gd name="f25" fmla="*/ 762 f19 1"/>
                <a:gd name="f26" fmla="*/ 0 f19 1"/>
                <a:gd name="f27" fmla="*/ 635 f19 1"/>
                <a:gd name="f28" fmla="+- f21 0 f1"/>
                <a:gd name="f29" fmla="*/ f24 1 47"/>
                <a:gd name="f30" fmla="*/ f25 1 762"/>
                <a:gd name="f31" fmla="*/ f26 1 762"/>
                <a:gd name="f32" fmla="*/ f27 1 762"/>
                <a:gd name="f33" fmla="*/ f15 1 f22"/>
                <a:gd name="f34" fmla="*/ f16 1 f22"/>
                <a:gd name="f35" fmla="*/ f15 1 f23"/>
                <a:gd name="f36" fmla="*/ f17 1 f23"/>
                <a:gd name="f37" fmla="*/ f29 1 f22"/>
                <a:gd name="f38" fmla="*/ f30 1 f23"/>
                <a:gd name="f39" fmla="*/ f31 1 f23"/>
                <a:gd name="f40" fmla="*/ f32 1 f23"/>
                <a:gd name="f41" fmla="*/ f33 f13 1"/>
                <a:gd name="f42" fmla="*/ f34 f13 1"/>
                <a:gd name="f43" fmla="*/ f36 f14 1"/>
                <a:gd name="f44" fmla="*/ f35 f14 1"/>
                <a:gd name="f45" fmla="*/ f37 f13 1"/>
                <a:gd name="f46" fmla="*/ f38 f14 1"/>
                <a:gd name="f47" fmla="*/ f39 f14 1"/>
                <a:gd name="f48" fmla="*/ f40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5" y="f46"/>
                </a:cxn>
                <a:cxn ang="f28">
                  <a:pos x="f45" y="f47"/>
                </a:cxn>
                <a:cxn ang="f28">
                  <a:pos x="f45" y="f48"/>
                </a:cxn>
              </a:cxnLst>
              <a:rect l="f41" t="f44" r="f42" b="f43"/>
              <a:pathLst>
                <a:path w="47" h="762">
                  <a:moveTo>
                    <a:pt x="f5" y="f7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2" name="Freeform: Shape 506">
              <a:extLst>
                <a:ext uri="{FF2B5EF4-FFF2-40B4-BE49-F238E27FC236}">
                  <a16:creationId xmlns:a16="http://schemas.microsoft.com/office/drawing/2014/main" id="{D179A4AC-745F-8020-4200-1A4C59D5FC55}"/>
                </a:ext>
              </a:extLst>
            </p:cNvPr>
            <p:cNvSpPr/>
            <p:nvPr/>
          </p:nvSpPr>
          <p:spPr>
            <a:xfrm>
              <a:off x="8575307" y="3951597"/>
              <a:ext cx="630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761"/>
                <a:gd name="f8" fmla="val 635"/>
                <a:gd name="f9" fmla="val 762"/>
                <a:gd name="f10" fmla="+- 0 0 -90"/>
                <a:gd name="f11" fmla="*/ f3 1 634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634"/>
                <a:gd name="f21" fmla="*/ f17 1 761"/>
                <a:gd name="f22" fmla="*/ 635 f18 1"/>
                <a:gd name="f23" fmla="*/ 762 f17 1"/>
                <a:gd name="f24" fmla="*/ 0 f18 1"/>
                <a:gd name="f25" fmla="*/ 0 f17 1"/>
                <a:gd name="f26" fmla="+- f19 0 f1"/>
                <a:gd name="f27" fmla="*/ f22 1 634"/>
                <a:gd name="f28" fmla="*/ f23 1 761"/>
                <a:gd name="f29" fmla="*/ f24 1 634"/>
                <a:gd name="f30" fmla="*/ f25 1 761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1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3" y="f44"/>
                </a:cxn>
                <a:cxn ang="f26">
                  <a:pos x="f45" y="f46"/>
                </a:cxn>
              </a:cxnLst>
              <a:rect l="f39" t="f42" r="f40" b="f41"/>
              <a:pathLst>
                <a:path w="634" h="761">
                  <a:moveTo>
                    <a:pt x="f8" y="f9"/>
                  </a:moveTo>
                  <a:lnTo>
                    <a:pt x="f8" y="f9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3" name="Freeform: Shape 507">
              <a:extLst>
                <a:ext uri="{FF2B5EF4-FFF2-40B4-BE49-F238E27FC236}">
                  <a16:creationId xmlns:a16="http://schemas.microsoft.com/office/drawing/2014/main" id="{E1BF843E-3477-8BE2-AE85-6FBCA4F1BCA6}"/>
                </a:ext>
              </a:extLst>
            </p:cNvPr>
            <p:cNvSpPr/>
            <p:nvPr/>
          </p:nvSpPr>
          <p:spPr>
            <a:xfrm>
              <a:off x="8576962" y="3878967"/>
              <a:ext cx="80622" cy="681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624"/>
                <a:gd name="f7" fmla="val 68181"/>
                <a:gd name="f8" fmla="val 4698"/>
                <a:gd name="f9" fmla="val 65515"/>
                <a:gd name="f10" fmla="val 13459"/>
                <a:gd name="f11" fmla="val 78212"/>
                <a:gd name="f12" fmla="val 15109"/>
                <a:gd name="f13" fmla="val 4063"/>
                <a:gd name="f14" fmla="val 78250"/>
                <a:gd name="f15" fmla="val 2374"/>
                <a:gd name="f16" fmla="val 79165"/>
                <a:gd name="f17" fmla="val 838"/>
                <a:gd name="f18" fmla="val 80625"/>
                <a:gd name="f19" fmla="val 32757"/>
                <a:gd name="f20" fmla="val 39233"/>
                <a:gd name="f21" fmla="val 66150"/>
                <a:gd name="f22" fmla="val 1409"/>
                <a:gd name="f23" fmla="val 65286"/>
                <a:gd name="f24" fmla="val 3111"/>
                <a:gd name="f25" fmla="val 65058"/>
                <a:gd name="f26" fmla="+- 0 0 -90"/>
                <a:gd name="f27" fmla="*/ f3 1 80624"/>
                <a:gd name="f28" fmla="*/ f4 1 68181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80624"/>
                <a:gd name="f37" fmla="*/ f33 1 68181"/>
                <a:gd name="f38" fmla="*/ 4698 f34 1"/>
                <a:gd name="f39" fmla="*/ 65515 f33 1"/>
                <a:gd name="f40" fmla="*/ 13459 f34 1"/>
                <a:gd name="f41" fmla="*/ 68181 f33 1"/>
                <a:gd name="f42" fmla="*/ 78212 f34 1"/>
                <a:gd name="f43" fmla="*/ 15109 f33 1"/>
                <a:gd name="f44" fmla="*/ 4063 f33 1"/>
                <a:gd name="f45" fmla="*/ 80625 f34 1"/>
                <a:gd name="f46" fmla="*/ 0 f33 1"/>
                <a:gd name="f47" fmla="*/ 32757 f34 1"/>
                <a:gd name="f48" fmla="*/ 39233 f33 1"/>
                <a:gd name="f49" fmla="*/ 0 f34 1"/>
                <a:gd name="f50" fmla="*/ 66150 f33 1"/>
                <a:gd name="f51" fmla="+- f35 0 f1"/>
                <a:gd name="f52" fmla="*/ f38 1 80624"/>
                <a:gd name="f53" fmla="*/ f39 1 68181"/>
                <a:gd name="f54" fmla="*/ f40 1 80624"/>
                <a:gd name="f55" fmla="*/ f41 1 68181"/>
                <a:gd name="f56" fmla="*/ f42 1 80624"/>
                <a:gd name="f57" fmla="*/ f43 1 68181"/>
                <a:gd name="f58" fmla="*/ f44 1 68181"/>
                <a:gd name="f59" fmla="*/ f45 1 80624"/>
                <a:gd name="f60" fmla="*/ f46 1 68181"/>
                <a:gd name="f61" fmla="*/ f47 1 80624"/>
                <a:gd name="f62" fmla="*/ f48 1 68181"/>
                <a:gd name="f63" fmla="*/ f49 1 80624"/>
                <a:gd name="f64" fmla="*/ f50 1 68181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6"/>
                <a:gd name="f72" fmla="*/ f55 1 f37"/>
                <a:gd name="f73" fmla="*/ f56 1 f36"/>
                <a:gd name="f74" fmla="*/ f57 1 f37"/>
                <a:gd name="f75" fmla="*/ f58 1 f37"/>
                <a:gd name="f76" fmla="*/ f59 1 f36"/>
                <a:gd name="f77" fmla="*/ f60 1 f37"/>
                <a:gd name="f78" fmla="*/ f61 1 f36"/>
                <a:gd name="f79" fmla="*/ f62 1 f37"/>
                <a:gd name="f80" fmla="*/ f63 1 f36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7 1"/>
                <a:gd name="f89" fmla="*/ f72 f28 1"/>
                <a:gd name="f90" fmla="*/ f73 f27 1"/>
                <a:gd name="f91" fmla="*/ f74 f28 1"/>
                <a:gd name="f92" fmla="*/ f75 f28 1"/>
                <a:gd name="f93" fmla="*/ f76 f27 1"/>
                <a:gd name="f94" fmla="*/ f77 f28 1"/>
                <a:gd name="f95" fmla="*/ f78 f27 1"/>
                <a:gd name="f96" fmla="*/ f79 f28 1"/>
                <a:gd name="f97" fmla="*/ f80 f27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8" y="f89"/>
                </a:cxn>
                <a:cxn ang="f51">
                  <a:pos x="f90" y="f91"/>
                </a:cxn>
                <a:cxn ang="f51">
                  <a:pos x="f90" y="f92"/>
                </a:cxn>
                <a:cxn ang="f51">
                  <a:pos x="f93" y="f94"/>
                </a:cxn>
                <a:cxn ang="f51">
                  <a:pos x="f93" y="f94"/>
                </a:cxn>
                <a:cxn ang="f51">
                  <a:pos x="f95" y="f96"/>
                </a:cxn>
                <a:cxn ang="f51">
                  <a:pos x="f97" y="f98"/>
                </a:cxn>
                <a:cxn ang="f51">
                  <a:pos x="f97" y="f98"/>
                </a:cxn>
                <a:cxn ang="f51">
                  <a:pos x="f86" y="f87"/>
                </a:cxn>
              </a:cxnLst>
              <a:rect l="f82" t="f85" r="f83" b="f84"/>
              <a:pathLst>
                <a:path w="80624" h="68181">
                  <a:moveTo>
                    <a:pt x="f8" y="f9"/>
                  </a:moveTo>
                  <a:lnTo>
                    <a:pt x="f10" y="f7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18" y="f5"/>
                  </a:cubicBezTo>
                  <a:lnTo>
                    <a:pt x="f18" y="f5"/>
                  </a:lnTo>
                  <a:lnTo>
                    <a:pt x="f19" y="f20"/>
                  </a:lnTo>
                  <a:lnTo>
                    <a:pt x="f5" y="f21"/>
                  </a:lnTo>
                  <a:lnTo>
                    <a:pt x="f5" y="f21"/>
                  </a:ln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4" name="Freeform: Shape 508">
              <a:extLst>
                <a:ext uri="{FF2B5EF4-FFF2-40B4-BE49-F238E27FC236}">
                  <a16:creationId xmlns:a16="http://schemas.microsoft.com/office/drawing/2014/main" id="{78C795BB-4B36-8F36-77FE-1C9A7FC9778C}"/>
                </a:ext>
              </a:extLst>
            </p:cNvPr>
            <p:cNvSpPr/>
            <p:nvPr/>
          </p:nvSpPr>
          <p:spPr>
            <a:xfrm>
              <a:off x="8664570" y="3879735"/>
              <a:ext cx="12691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634"/>
                <a:gd name="f8" fmla="val 635"/>
                <a:gd name="f9" fmla="+- 0 0 -90"/>
                <a:gd name="f10" fmla="*/ f3 1 12696"/>
                <a:gd name="f11" fmla="*/ f4 1 63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634"/>
                <a:gd name="f21" fmla="*/ 0 f17 1"/>
                <a:gd name="f22" fmla="*/ 0 f16 1"/>
                <a:gd name="f23" fmla="*/ 635 f16 1"/>
                <a:gd name="f24" fmla="+- f18 0 f1"/>
                <a:gd name="f25" fmla="*/ f21 1 12696"/>
                <a:gd name="f26" fmla="*/ f22 1 634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634">
                  <a:moveTo>
                    <a:pt x="f5" y="f5"/>
                  </a:move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5" name="Freeform: Shape 509">
              <a:extLst>
                <a:ext uri="{FF2B5EF4-FFF2-40B4-BE49-F238E27FC236}">
                  <a16:creationId xmlns:a16="http://schemas.microsoft.com/office/drawing/2014/main" id="{E74BE1F3-BEA0-2DC1-F825-4490F0B9DB93}"/>
                </a:ext>
              </a:extLst>
            </p:cNvPr>
            <p:cNvSpPr/>
            <p:nvPr/>
          </p:nvSpPr>
          <p:spPr>
            <a:xfrm>
              <a:off x="8468779" y="3801517"/>
              <a:ext cx="191850" cy="678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1848"/>
                <a:gd name="f7" fmla="val 67895"/>
                <a:gd name="f8" fmla="val 2920"/>
                <a:gd name="f9" fmla="val 8634"/>
                <a:gd name="f10" fmla="val 635"/>
                <a:gd name="f11" fmla="val 10538"/>
                <a:gd name="f12" fmla="val 187913"/>
                <a:gd name="f13" fmla="val 67166"/>
                <a:gd name="f14" fmla="val 190071"/>
                <a:gd name="f15" fmla="val 67800"/>
                <a:gd name="f16" fmla="val 190655"/>
                <a:gd name="f17" fmla="val 67927"/>
                <a:gd name="f18" fmla="val 191265"/>
                <a:gd name="f19" fmla="val 191849"/>
                <a:gd name="f20" fmla="val 188979"/>
                <a:gd name="f21" fmla="val 67940"/>
                <a:gd name="f22" fmla="val 186529"/>
                <a:gd name="f23" fmla="val 65731"/>
                <a:gd name="f24" fmla="val 186389"/>
                <a:gd name="f25" fmla="val 62861"/>
                <a:gd name="f26" fmla="val 62848"/>
                <a:gd name="f27" fmla="val 56119"/>
                <a:gd name="f28" fmla="val 1016"/>
                <a:gd name="f29" fmla="val 1155"/>
                <a:gd name="f30" fmla="val 165"/>
                <a:gd name="f31" fmla="val 2222"/>
                <a:gd name="f32" fmla="val 698"/>
                <a:gd name="f33" fmla="val 3047"/>
                <a:gd name="f34" fmla="val 1524"/>
                <a:gd name="f35" fmla="val 4978"/>
                <a:gd name="f36" fmla="val 3149"/>
                <a:gd name="f37" fmla="val 5231"/>
                <a:gd name="f38" fmla="val 6031"/>
                <a:gd name="f39" fmla="val 3618"/>
                <a:gd name="f40" fmla="val 7961"/>
                <a:gd name="f41" fmla="val 3403"/>
                <a:gd name="f42" fmla="val 8215"/>
                <a:gd name="f43" fmla="val 3174"/>
                <a:gd name="f44" fmla="val 8431"/>
                <a:gd name="f45" fmla="+- 0 0 -90"/>
                <a:gd name="f46" fmla="*/ f3 1 191848"/>
                <a:gd name="f47" fmla="*/ f4 1 67895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91848"/>
                <a:gd name="f56" fmla="*/ f52 1 67895"/>
                <a:gd name="f57" fmla="*/ 2920 f53 1"/>
                <a:gd name="f58" fmla="*/ 8634 f52 1"/>
                <a:gd name="f59" fmla="*/ 635 f53 1"/>
                <a:gd name="f60" fmla="*/ 10538 f52 1"/>
                <a:gd name="f61" fmla="*/ 187913 f53 1"/>
                <a:gd name="f62" fmla="*/ 67166 f52 1"/>
                <a:gd name="f63" fmla="*/ 190071 f53 1"/>
                <a:gd name="f64" fmla="*/ 67800 f52 1"/>
                <a:gd name="f65" fmla="*/ 191849 f53 1"/>
                <a:gd name="f66" fmla="*/ 186389 f53 1"/>
                <a:gd name="f67" fmla="*/ 62861 f52 1"/>
                <a:gd name="f68" fmla="*/ 62848 f52 1"/>
                <a:gd name="f69" fmla="*/ 56119 f52 1"/>
                <a:gd name="f70" fmla="*/ 1016 f53 1"/>
                <a:gd name="f71" fmla="*/ 0 f52 1"/>
                <a:gd name="f72" fmla="*/ 0 f53 1"/>
                <a:gd name="f73" fmla="*/ 3047 f53 1"/>
                <a:gd name="f74" fmla="*/ 1524 f52 1"/>
                <a:gd name="f75" fmla="*/ 3618 f53 1"/>
                <a:gd name="f76" fmla="*/ 7961 f52 1"/>
                <a:gd name="f77" fmla="+- f54 0 f1"/>
                <a:gd name="f78" fmla="*/ f57 1 191848"/>
                <a:gd name="f79" fmla="*/ f58 1 67895"/>
                <a:gd name="f80" fmla="*/ f59 1 191848"/>
                <a:gd name="f81" fmla="*/ f60 1 67895"/>
                <a:gd name="f82" fmla="*/ f61 1 191848"/>
                <a:gd name="f83" fmla="*/ f62 1 67895"/>
                <a:gd name="f84" fmla="*/ f63 1 191848"/>
                <a:gd name="f85" fmla="*/ f64 1 67895"/>
                <a:gd name="f86" fmla="*/ f65 1 191848"/>
                <a:gd name="f87" fmla="*/ f66 1 191848"/>
                <a:gd name="f88" fmla="*/ f67 1 67895"/>
                <a:gd name="f89" fmla="*/ f68 1 67895"/>
                <a:gd name="f90" fmla="*/ f69 1 67895"/>
                <a:gd name="f91" fmla="*/ f70 1 191848"/>
                <a:gd name="f92" fmla="*/ f71 1 67895"/>
                <a:gd name="f93" fmla="*/ f72 1 191848"/>
                <a:gd name="f94" fmla="*/ f73 1 191848"/>
                <a:gd name="f95" fmla="*/ f74 1 67895"/>
                <a:gd name="f96" fmla="*/ f75 1 191848"/>
                <a:gd name="f97" fmla="*/ f76 1 67895"/>
                <a:gd name="f98" fmla="*/ f48 1 f55"/>
                <a:gd name="f99" fmla="*/ f49 1 f55"/>
                <a:gd name="f100" fmla="*/ f48 1 f56"/>
                <a:gd name="f101" fmla="*/ f50 1 f56"/>
                <a:gd name="f102" fmla="*/ f78 1 f55"/>
                <a:gd name="f103" fmla="*/ f79 1 f56"/>
                <a:gd name="f104" fmla="*/ f80 1 f55"/>
                <a:gd name="f105" fmla="*/ f81 1 f56"/>
                <a:gd name="f106" fmla="*/ f82 1 f55"/>
                <a:gd name="f107" fmla="*/ f83 1 f56"/>
                <a:gd name="f108" fmla="*/ f84 1 f55"/>
                <a:gd name="f109" fmla="*/ f85 1 f56"/>
                <a:gd name="f110" fmla="*/ f86 1 f55"/>
                <a:gd name="f111" fmla="*/ f87 1 f55"/>
                <a:gd name="f112" fmla="*/ f88 1 f56"/>
                <a:gd name="f113" fmla="*/ f89 1 f56"/>
                <a:gd name="f114" fmla="*/ f90 1 f56"/>
                <a:gd name="f115" fmla="*/ f91 1 f55"/>
                <a:gd name="f116" fmla="*/ f92 1 f56"/>
                <a:gd name="f117" fmla="*/ f93 1 f55"/>
                <a:gd name="f118" fmla="*/ f94 1 f55"/>
                <a:gd name="f119" fmla="*/ f95 1 f56"/>
                <a:gd name="f120" fmla="*/ f96 1 f55"/>
                <a:gd name="f121" fmla="*/ f97 1 f56"/>
                <a:gd name="f122" fmla="*/ f98 f46 1"/>
                <a:gd name="f123" fmla="*/ f99 f46 1"/>
                <a:gd name="f124" fmla="*/ f101 f47 1"/>
                <a:gd name="f125" fmla="*/ f100 f47 1"/>
                <a:gd name="f126" fmla="*/ f102 f46 1"/>
                <a:gd name="f127" fmla="*/ f103 f47 1"/>
                <a:gd name="f128" fmla="*/ f104 f46 1"/>
                <a:gd name="f129" fmla="*/ f105 f47 1"/>
                <a:gd name="f130" fmla="*/ f106 f46 1"/>
                <a:gd name="f131" fmla="*/ f107 f47 1"/>
                <a:gd name="f132" fmla="*/ f108 f46 1"/>
                <a:gd name="f133" fmla="*/ f109 f47 1"/>
                <a:gd name="f134" fmla="*/ f110 f46 1"/>
                <a:gd name="f135" fmla="*/ f111 f46 1"/>
                <a:gd name="f136" fmla="*/ f112 f47 1"/>
                <a:gd name="f137" fmla="*/ f113 f47 1"/>
                <a:gd name="f138" fmla="*/ f114 f47 1"/>
                <a:gd name="f139" fmla="*/ f115 f46 1"/>
                <a:gd name="f140" fmla="*/ f116 f47 1"/>
                <a:gd name="f141" fmla="*/ f117 f46 1"/>
                <a:gd name="f142" fmla="*/ f118 f46 1"/>
                <a:gd name="f143" fmla="*/ f119 f47 1"/>
                <a:gd name="f144" fmla="*/ f120 f46 1"/>
                <a:gd name="f145" fmla="*/ f121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4" y="f133"/>
                </a:cxn>
                <a:cxn ang="f77">
                  <a:pos x="f135" y="f136"/>
                </a:cxn>
                <a:cxn ang="f77">
                  <a:pos x="f135" y="f137"/>
                </a:cxn>
                <a:cxn ang="f77">
                  <a:pos x="f135" y="f138"/>
                </a:cxn>
                <a:cxn ang="f77">
                  <a:pos x="f139" y="f140"/>
                </a:cxn>
                <a:cxn ang="f77">
                  <a:pos x="f141" y="f140"/>
                </a:cxn>
                <a:cxn ang="f77">
                  <a:pos x="f142" y="f143"/>
                </a:cxn>
                <a:cxn ang="f77">
                  <a:pos x="f144" y="f145"/>
                </a:cxn>
                <a:cxn ang="f77">
                  <a:pos x="f126" y="f127"/>
                </a:cxn>
              </a:cxnLst>
              <a:rect l="f122" t="f125" r="f123" b="f124"/>
              <a:pathLst>
                <a:path w="191848" h="67895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7"/>
                    <a:pt x="f19" y="f15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4" y="f25"/>
                    <a:pt x="f24" y="f26"/>
                    <a:pt x="f24" y="f26"/>
                  </a:cubicBezTo>
                  <a:lnTo>
                    <a:pt x="f24" y="f27"/>
                  </a:lnTo>
                  <a:lnTo>
                    <a:pt x="f28" y="f5"/>
                  </a:lnTo>
                  <a:lnTo>
                    <a:pt x="f5" y="f5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6" name="Freeform: Shape 510">
              <a:extLst>
                <a:ext uri="{FF2B5EF4-FFF2-40B4-BE49-F238E27FC236}">
                  <a16:creationId xmlns:a16="http://schemas.microsoft.com/office/drawing/2014/main" id="{9C44ECB8-FADA-1827-483C-BC7E26241DEC}"/>
                </a:ext>
              </a:extLst>
            </p:cNvPr>
            <p:cNvSpPr/>
            <p:nvPr/>
          </p:nvSpPr>
          <p:spPr>
            <a:xfrm>
              <a:off x="8665777" y="3865507"/>
              <a:ext cx="54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761"/>
                <a:gd name="f8" fmla="val 762"/>
                <a:gd name="f9" fmla="val -71"/>
                <a:gd name="f10" fmla="val 254"/>
                <a:gd name="f11" fmla="+- 0 0 -90"/>
                <a:gd name="f12" fmla="*/ f3 1 56"/>
                <a:gd name="f13" fmla="*/ f4 1 761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56"/>
                <a:gd name="f22" fmla="*/ f18 1 761"/>
                <a:gd name="f23" fmla="*/ 56 f19 1"/>
                <a:gd name="f24" fmla="*/ 0 f18 1"/>
                <a:gd name="f25" fmla="*/ 762 f18 1"/>
                <a:gd name="f26" fmla="+- f20 0 f1"/>
                <a:gd name="f27" fmla="*/ f23 1 56"/>
                <a:gd name="f28" fmla="*/ f24 1 761"/>
                <a:gd name="f29" fmla="*/ f25 1 761"/>
                <a:gd name="f30" fmla="*/ f14 1 f21"/>
                <a:gd name="f31" fmla="*/ f15 1 f21"/>
                <a:gd name="f32" fmla="*/ f14 1 f22"/>
                <a:gd name="f33" fmla="*/ f16 1 f22"/>
                <a:gd name="f34" fmla="*/ f27 1 f21"/>
                <a:gd name="f35" fmla="*/ f28 1 f22"/>
                <a:gd name="f36" fmla="*/ f29 1 f22"/>
                <a:gd name="f37" fmla="*/ f30 f12 1"/>
                <a:gd name="f38" fmla="*/ f31 f12 1"/>
                <a:gd name="f39" fmla="*/ f33 f13 1"/>
                <a:gd name="f40" fmla="*/ f32 f13 1"/>
                <a:gd name="f41" fmla="*/ f34 f12 1"/>
                <a:gd name="f42" fmla="*/ f35 f13 1"/>
                <a:gd name="f43" fmla="*/ f3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1" y="f42"/>
                </a:cxn>
                <a:cxn ang="f26">
                  <a:pos x="f41" y="f43"/>
                </a:cxn>
                <a:cxn ang="f26">
                  <a:pos x="f41" y="f43"/>
                </a:cxn>
                <a:cxn ang="f26">
                  <a:pos x="f41" y="f42"/>
                </a:cxn>
              </a:cxnLst>
              <a:rect l="f37" t="f40" r="f38" b="f39"/>
              <a:pathLst>
                <a:path w="56" h="761">
                  <a:moveTo>
                    <a:pt x="f6" y="f5"/>
                  </a:moveTo>
                  <a:lnTo>
                    <a:pt x="f6" y="f8"/>
                  </a:lnTo>
                  <a:lnTo>
                    <a:pt x="f6" y="f8"/>
                  </a:lnTo>
                  <a:cubicBezTo>
                    <a:pt x="f6" y="f8"/>
                    <a:pt x="f9" y="f10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7" name="Freeform: Shape 511">
              <a:extLst>
                <a:ext uri="{FF2B5EF4-FFF2-40B4-BE49-F238E27FC236}">
                  <a16:creationId xmlns:a16="http://schemas.microsoft.com/office/drawing/2014/main" id="{F741C78A-8D22-CDFD-ED13-DDCC539CC092}"/>
                </a:ext>
              </a:extLst>
            </p:cNvPr>
            <p:cNvSpPr/>
            <p:nvPr/>
          </p:nvSpPr>
          <p:spPr>
            <a:xfrm>
              <a:off x="8247677" y="3800374"/>
              <a:ext cx="224887" cy="1843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884"/>
                <a:gd name="f7" fmla="val 184356"/>
                <a:gd name="f8" fmla="val 814"/>
                <a:gd name="f9" fmla="val 181944"/>
                <a:gd name="f10" fmla="val 762"/>
                <a:gd name="f11" fmla="val 182198"/>
                <a:gd name="f12" fmla="val 182452"/>
                <a:gd name="f13" fmla="val 182705"/>
                <a:gd name="f14" fmla="val 953"/>
                <a:gd name="f15" fmla="val 183048"/>
                <a:gd name="f16" fmla="val 1168"/>
                <a:gd name="f17" fmla="val 183353"/>
                <a:gd name="f18" fmla="val 1448"/>
                <a:gd name="f19" fmla="val 183594"/>
                <a:gd name="f20" fmla="val 2590"/>
                <a:gd name="f21" fmla="val 3352"/>
                <a:gd name="f22" fmla="val 5257"/>
                <a:gd name="f23" fmla="val 6540"/>
                <a:gd name="f24" fmla="val 184369"/>
                <a:gd name="f25" fmla="val 7783"/>
                <a:gd name="f26" fmla="val 183962"/>
                <a:gd name="f27" fmla="val 8813"/>
                <a:gd name="f28" fmla="val 183213"/>
                <a:gd name="f29" fmla="val 16176"/>
                <a:gd name="f30" fmla="val 177119"/>
                <a:gd name="f31" fmla="val 220976"/>
                <a:gd name="f32" fmla="val 10411"/>
                <a:gd name="f33" fmla="val 223261"/>
                <a:gd name="f34" fmla="val 8507"/>
                <a:gd name="f35" fmla="val 225192"/>
                <a:gd name="f36" fmla="val 6882"/>
                <a:gd name="f37" fmla="val 225433"/>
                <a:gd name="f38" fmla="val 3999"/>
                <a:gd name="f39" fmla="val 223808"/>
                <a:gd name="f40" fmla="val 2069"/>
                <a:gd name="f41" fmla="val 223643"/>
                <a:gd name="f42" fmla="val 1866"/>
                <a:gd name="f43" fmla="val 223452"/>
                <a:gd name="f44" fmla="val 1689"/>
                <a:gd name="f45" fmla="val 1524"/>
                <a:gd name="f46" fmla="val 222436"/>
                <a:gd name="f47" fmla="val 698"/>
                <a:gd name="f48" fmla="val 221370"/>
                <a:gd name="f49" fmla="val 165"/>
                <a:gd name="f50" fmla="val 220214"/>
                <a:gd name="f51" fmla="val 217294"/>
                <a:gd name="f52" fmla="val 216151"/>
                <a:gd name="f53" fmla="val 635"/>
                <a:gd name="f54" fmla="val 1702"/>
                <a:gd name="f55" fmla="val 175341"/>
                <a:gd name="f56" fmla="val 940"/>
                <a:gd name="f57" fmla="val 176230"/>
                <a:gd name="f58" fmla="val 176865"/>
                <a:gd name="f59" fmla="val 177246"/>
                <a:gd name="f60" fmla="val 927"/>
                <a:gd name="f61" fmla="val 177462"/>
                <a:gd name="f62" fmla="val 177665"/>
                <a:gd name="f63" fmla="val 177881"/>
                <a:gd name="f64" fmla="val -216"/>
                <a:gd name="f65" fmla="val 178909"/>
                <a:gd name="f66" fmla="val -317"/>
                <a:gd name="f67" fmla="val 180674"/>
                <a:gd name="f68" fmla="val 699"/>
                <a:gd name="f69" fmla="val 181829"/>
                <a:gd name="f70" fmla="val 737"/>
                <a:gd name="f71" fmla="val 181868"/>
                <a:gd name="f72" fmla="val 775"/>
                <a:gd name="f73" fmla="val 181906"/>
                <a:gd name="f74" fmla="+- 0 0 -90"/>
                <a:gd name="f75" fmla="*/ f3 1 224884"/>
                <a:gd name="f76" fmla="*/ f4 1 184356"/>
                <a:gd name="f77" fmla="val f5"/>
                <a:gd name="f78" fmla="val f6"/>
                <a:gd name="f79" fmla="val f7"/>
                <a:gd name="f80" fmla="*/ f74 f0 1"/>
                <a:gd name="f81" fmla="+- f79 0 f77"/>
                <a:gd name="f82" fmla="+- f78 0 f77"/>
                <a:gd name="f83" fmla="*/ f80 1 f2"/>
                <a:gd name="f84" fmla="*/ f82 1 224884"/>
                <a:gd name="f85" fmla="*/ f81 1 184356"/>
                <a:gd name="f86" fmla="*/ 814 f82 1"/>
                <a:gd name="f87" fmla="*/ 181944 f81 1"/>
                <a:gd name="f88" fmla="*/ 182705 f81 1"/>
                <a:gd name="f89" fmla="*/ 1448 f82 1"/>
                <a:gd name="f90" fmla="*/ 183594 f81 1"/>
                <a:gd name="f91" fmla="*/ 2590 f82 1"/>
                <a:gd name="f92" fmla="*/ 184356 f81 1"/>
                <a:gd name="f93" fmla="*/ 3352 f82 1"/>
                <a:gd name="f94" fmla="*/ 5257 f82 1"/>
                <a:gd name="f95" fmla="*/ 8813 f82 1"/>
                <a:gd name="f96" fmla="*/ 183213 f81 1"/>
                <a:gd name="f97" fmla="*/ 16176 f82 1"/>
                <a:gd name="f98" fmla="*/ 177119 f81 1"/>
                <a:gd name="f99" fmla="*/ 220976 f82 1"/>
                <a:gd name="f100" fmla="*/ 10411 f81 1"/>
                <a:gd name="f101" fmla="*/ 223261 f82 1"/>
                <a:gd name="f102" fmla="*/ 8507 f81 1"/>
                <a:gd name="f103" fmla="*/ 223808 f82 1"/>
                <a:gd name="f104" fmla="*/ 2069 f81 1"/>
                <a:gd name="f105" fmla="*/ 1524 f81 1"/>
                <a:gd name="f106" fmla="*/ 220214 f82 1"/>
                <a:gd name="f107" fmla="*/ 0 f81 1"/>
                <a:gd name="f108" fmla="*/ 217294 f82 1"/>
                <a:gd name="f109" fmla="*/ 216151 f82 1"/>
                <a:gd name="f110" fmla="*/ 635 f81 1"/>
                <a:gd name="f111" fmla="*/ 1702 f82 1"/>
                <a:gd name="f112" fmla="*/ 175341 f81 1"/>
                <a:gd name="f113" fmla="*/ 940 f82 1"/>
                <a:gd name="f114" fmla="*/ 176230 f81 1"/>
                <a:gd name="f115" fmla="*/ 177246 f81 1"/>
                <a:gd name="f116" fmla="*/ 177881 f81 1"/>
                <a:gd name="f117" fmla="*/ 699 f82 1"/>
                <a:gd name="f118" fmla="*/ 181829 f81 1"/>
                <a:gd name="f119" fmla="+- f83 0 f1"/>
                <a:gd name="f120" fmla="*/ f86 1 224884"/>
                <a:gd name="f121" fmla="*/ f87 1 184356"/>
                <a:gd name="f122" fmla="*/ f88 1 184356"/>
                <a:gd name="f123" fmla="*/ f89 1 224884"/>
                <a:gd name="f124" fmla="*/ f90 1 184356"/>
                <a:gd name="f125" fmla="*/ f91 1 224884"/>
                <a:gd name="f126" fmla="*/ f92 1 184356"/>
                <a:gd name="f127" fmla="*/ f93 1 224884"/>
                <a:gd name="f128" fmla="*/ f94 1 224884"/>
                <a:gd name="f129" fmla="*/ f95 1 224884"/>
                <a:gd name="f130" fmla="*/ f96 1 184356"/>
                <a:gd name="f131" fmla="*/ f97 1 224884"/>
                <a:gd name="f132" fmla="*/ f98 1 184356"/>
                <a:gd name="f133" fmla="*/ f99 1 224884"/>
                <a:gd name="f134" fmla="*/ f100 1 184356"/>
                <a:gd name="f135" fmla="*/ f101 1 224884"/>
                <a:gd name="f136" fmla="*/ f102 1 184356"/>
                <a:gd name="f137" fmla="*/ f103 1 224884"/>
                <a:gd name="f138" fmla="*/ f104 1 184356"/>
                <a:gd name="f139" fmla="*/ f105 1 184356"/>
                <a:gd name="f140" fmla="*/ f106 1 224884"/>
                <a:gd name="f141" fmla="*/ f107 1 184356"/>
                <a:gd name="f142" fmla="*/ f108 1 224884"/>
                <a:gd name="f143" fmla="*/ f109 1 224884"/>
                <a:gd name="f144" fmla="*/ f110 1 184356"/>
                <a:gd name="f145" fmla="*/ f111 1 224884"/>
                <a:gd name="f146" fmla="*/ f112 1 184356"/>
                <a:gd name="f147" fmla="*/ f113 1 224884"/>
                <a:gd name="f148" fmla="*/ f114 1 184356"/>
                <a:gd name="f149" fmla="*/ f115 1 184356"/>
                <a:gd name="f150" fmla="*/ f116 1 184356"/>
                <a:gd name="f151" fmla="*/ f117 1 224884"/>
                <a:gd name="f152" fmla="*/ f118 1 184356"/>
                <a:gd name="f153" fmla="*/ f77 1 f84"/>
                <a:gd name="f154" fmla="*/ f78 1 f84"/>
                <a:gd name="f155" fmla="*/ f77 1 f85"/>
                <a:gd name="f156" fmla="*/ f79 1 f85"/>
                <a:gd name="f157" fmla="*/ f120 1 f84"/>
                <a:gd name="f158" fmla="*/ f121 1 f85"/>
                <a:gd name="f159" fmla="*/ f122 1 f85"/>
                <a:gd name="f160" fmla="*/ f123 1 f84"/>
                <a:gd name="f161" fmla="*/ f124 1 f85"/>
                <a:gd name="f162" fmla="*/ f125 1 f84"/>
                <a:gd name="f163" fmla="*/ f126 1 f85"/>
                <a:gd name="f164" fmla="*/ f127 1 f84"/>
                <a:gd name="f165" fmla="*/ f128 1 f84"/>
                <a:gd name="f166" fmla="*/ f129 1 f84"/>
                <a:gd name="f167" fmla="*/ f130 1 f85"/>
                <a:gd name="f168" fmla="*/ f131 1 f84"/>
                <a:gd name="f169" fmla="*/ f132 1 f85"/>
                <a:gd name="f170" fmla="*/ f133 1 f84"/>
                <a:gd name="f171" fmla="*/ f134 1 f85"/>
                <a:gd name="f172" fmla="*/ f135 1 f84"/>
                <a:gd name="f173" fmla="*/ f136 1 f85"/>
                <a:gd name="f174" fmla="*/ f137 1 f84"/>
                <a:gd name="f175" fmla="*/ f138 1 f85"/>
                <a:gd name="f176" fmla="*/ f139 1 f85"/>
                <a:gd name="f177" fmla="*/ f140 1 f84"/>
                <a:gd name="f178" fmla="*/ f141 1 f85"/>
                <a:gd name="f179" fmla="*/ f142 1 f84"/>
                <a:gd name="f180" fmla="*/ f143 1 f84"/>
                <a:gd name="f181" fmla="*/ f144 1 f85"/>
                <a:gd name="f182" fmla="*/ f145 1 f84"/>
                <a:gd name="f183" fmla="*/ f146 1 f85"/>
                <a:gd name="f184" fmla="*/ f147 1 f84"/>
                <a:gd name="f185" fmla="*/ f148 1 f85"/>
                <a:gd name="f186" fmla="*/ f149 1 f85"/>
                <a:gd name="f187" fmla="*/ f150 1 f85"/>
                <a:gd name="f188" fmla="*/ f151 1 f84"/>
                <a:gd name="f189" fmla="*/ f152 1 f85"/>
                <a:gd name="f190" fmla="*/ f153 f75 1"/>
                <a:gd name="f191" fmla="*/ f154 f75 1"/>
                <a:gd name="f192" fmla="*/ f156 f76 1"/>
                <a:gd name="f193" fmla="*/ f155 f76 1"/>
                <a:gd name="f194" fmla="*/ f157 f75 1"/>
                <a:gd name="f195" fmla="*/ f158 f76 1"/>
                <a:gd name="f196" fmla="*/ f159 f76 1"/>
                <a:gd name="f197" fmla="*/ f160 f75 1"/>
                <a:gd name="f198" fmla="*/ f161 f76 1"/>
                <a:gd name="f199" fmla="*/ f162 f75 1"/>
                <a:gd name="f200" fmla="*/ f163 f76 1"/>
                <a:gd name="f201" fmla="*/ f164 f75 1"/>
                <a:gd name="f202" fmla="*/ f165 f75 1"/>
                <a:gd name="f203" fmla="*/ f166 f75 1"/>
                <a:gd name="f204" fmla="*/ f167 f76 1"/>
                <a:gd name="f205" fmla="*/ f168 f75 1"/>
                <a:gd name="f206" fmla="*/ f169 f76 1"/>
                <a:gd name="f207" fmla="*/ f170 f75 1"/>
                <a:gd name="f208" fmla="*/ f171 f76 1"/>
                <a:gd name="f209" fmla="*/ f172 f75 1"/>
                <a:gd name="f210" fmla="*/ f173 f76 1"/>
                <a:gd name="f211" fmla="*/ f174 f75 1"/>
                <a:gd name="f212" fmla="*/ f175 f76 1"/>
                <a:gd name="f213" fmla="*/ f176 f76 1"/>
                <a:gd name="f214" fmla="*/ f177 f75 1"/>
                <a:gd name="f215" fmla="*/ f178 f76 1"/>
                <a:gd name="f216" fmla="*/ f179 f75 1"/>
                <a:gd name="f217" fmla="*/ f180 f75 1"/>
                <a:gd name="f218" fmla="*/ f181 f76 1"/>
                <a:gd name="f219" fmla="*/ f182 f75 1"/>
                <a:gd name="f220" fmla="*/ f183 f76 1"/>
                <a:gd name="f221" fmla="*/ f184 f75 1"/>
                <a:gd name="f222" fmla="*/ f185 f76 1"/>
                <a:gd name="f223" fmla="*/ f186 f76 1"/>
                <a:gd name="f224" fmla="*/ f187 f76 1"/>
                <a:gd name="f225" fmla="*/ f188 f75 1"/>
                <a:gd name="f226" fmla="*/ f189 f7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9">
                  <a:pos x="f194" y="f195"/>
                </a:cxn>
                <a:cxn ang="f119">
                  <a:pos x="f194" y="f196"/>
                </a:cxn>
                <a:cxn ang="f119">
                  <a:pos x="f197" y="f198"/>
                </a:cxn>
                <a:cxn ang="f119">
                  <a:pos x="f197" y="f198"/>
                </a:cxn>
                <a:cxn ang="f119">
                  <a:pos x="f197" y="f198"/>
                </a:cxn>
                <a:cxn ang="f119">
                  <a:pos x="f199" y="f200"/>
                </a:cxn>
                <a:cxn ang="f119">
                  <a:pos x="f201" y="f200"/>
                </a:cxn>
                <a:cxn ang="f119">
                  <a:pos x="f202" y="f200"/>
                </a:cxn>
                <a:cxn ang="f119">
                  <a:pos x="f203" y="f204"/>
                </a:cxn>
                <a:cxn ang="f119">
                  <a:pos x="f205" y="f206"/>
                </a:cxn>
                <a:cxn ang="f119">
                  <a:pos x="f207" y="f208"/>
                </a:cxn>
                <a:cxn ang="f119">
                  <a:pos x="f209" y="f210"/>
                </a:cxn>
                <a:cxn ang="f119">
                  <a:pos x="f211" y="f212"/>
                </a:cxn>
                <a:cxn ang="f119">
                  <a:pos x="f209" y="f213"/>
                </a:cxn>
                <a:cxn ang="f119">
                  <a:pos x="f214" y="f215"/>
                </a:cxn>
                <a:cxn ang="f119">
                  <a:pos x="f216" y="f215"/>
                </a:cxn>
                <a:cxn ang="f119">
                  <a:pos x="f217" y="f218"/>
                </a:cxn>
                <a:cxn ang="f119">
                  <a:pos x="f217" y="f218"/>
                </a:cxn>
                <a:cxn ang="f119">
                  <a:pos x="f219" y="f220"/>
                </a:cxn>
                <a:cxn ang="f119">
                  <a:pos x="f219" y="f220"/>
                </a:cxn>
                <a:cxn ang="f119">
                  <a:pos x="f221" y="f222"/>
                </a:cxn>
                <a:cxn ang="f119">
                  <a:pos x="f221" y="f222"/>
                </a:cxn>
                <a:cxn ang="f119">
                  <a:pos x="f221" y="f222"/>
                </a:cxn>
                <a:cxn ang="f119">
                  <a:pos x="f221" y="f223"/>
                </a:cxn>
                <a:cxn ang="f119">
                  <a:pos x="f221" y="f224"/>
                </a:cxn>
                <a:cxn ang="f119">
                  <a:pos x="f221" y="f224"/>
                </a:cxn>
                <a:cxn ang="f119">
                  <a:pos x="f225" y="f226"/>
                </a:cxn>
                <a:cxn ang="f119">
                  <a:pos x="f194" y="f195"/>
                </a:cxn>
              </a:cxnLst>
              <a:rect l="f190" t="f193" r="f191" b="f192"/>
              <a:pathLst>
                <a:path w="224884" h="184356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18" y="f19"/>
                  </a:lnTo>
                  <a:lnTo>
                    <a:pt x="f18" y="f19"/>
                  </a:lnTo>
                  <a:lnTo>
                    <a:pt x="f20" y="f7"/>
                  </a:lnTo>
                  <a:lnTo>
                    <a:pt x="f21" y="f7"/>
                  </a:lnTo>
                  <a:lnTo>
                    <a:pt x="f22" y="f7"/>
                  </a:lnTo>
                  <a:cubicBezTo>
                    <a:pt x="f23" y="f24"/>
                    <a:pt x="f25" y="f26"/>
                    <a:pt x="f27" y="f28"/>
                  </a:cubicBezTo>
                  <a:lnTo>
                    <a:pt x="f29" y="f30"/>
                  </a:lnTo>
                  <a:lnTo>
                    <a:pt x="f31" y="f32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33" y="f45"/>
                  </a:cubicBezTo>
                  <a:cubicBezTo>
                    <a:pt x="f46" y="f47"/>
                    <a:pt x="f48" y="f49"/>
                    <a:pt x="f50" y="f5"/>
                  </a:cubicBezTo>
                  <a:lnTo>
                    <a:pt x="f51" y="f5"/>
                  </a:lnTo>
                  <a:lnTo>
                    <a:pt x="f52" y="f53"/>
                  </a:lnTo>
                  <a:lnTo>
                    <a:pt x="f52" y="f53"/>
                  </a:lnTo>
                  <a:lnTo>
                    <a:pt x="f54" y="f55"/>
                  </a:lnTo>
                  <a:lnTo>
                    <a:pt x="f54" y="f55"/>
                  </a:lnTo>
                  <a:lnTo>
                    <a:pt x="f56" y="f57"/>
                  </a:lnTo>
                  <a:cubicBezTo>
                    <a:pt x="f56" y="f57"/>
                    <a:pt x="f56" y="f57"/>
                    <a:pt x="f56" y="f57"/>
                  </a:cubicBezTo>
                  <a:cubicBezTo>
                    <a:pt x="f56" y="f57"/>
                    <a:pt x="f56" y="f57"/>
                    <a:pt x="f56" y="f57"/>
                  </a:cubicBezTo>
                  <a:cubicBezTo>
                    <a:pt x="f56" y="f57"/>
                    <a:pt x="f56" y="f58"/>
                    <a:pt x="f56" y="f59"/>
                  </a:cubicBezTo>
                  <a:cubicBezTo>
                    <a:pt x="f60" y="f61"/>
                    <a:pt x="f60" y="f62"/>
                    <a:pt x="f56" y="f63"/>
                  </a:cubicBezTo>
                  <a:lnTo>
                    <a:pt x="f56" y="f63"/>
                  </a:lnTo>
                  <a:cubicBezTo>
                    <a:pt x="f64" y="f65"/>
                    <a:pt x="f66" y="f67"/>
                    <a:pt x="f68" y="f69"/>
                  </a:cubicBezTo>
                  <a:cubicBezTo>
                    <a:pt x="f70" y="f71"/>
                    <a:pt x="f72" y="f7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8" name="Freeform: Shape 512">
              <a:extLst>
                <a:ext uri="{FF2B5EF4-FFF2-40B4-BE49-F238E27FC236}">
                  <a16:creationId xmlns:a16="http://schemas.microsoft.com/office/drawing/2014/main" id="{2CD3163C-F869-914F-03E5-276F1C4DDE63}"/>
                </a:ext>
              </a:extLst>
            </p:cNvPr>
            <p:cNvSpPr/>
            <p:nvPr/>
          </p:nvSpPr>
          <p:spPr>
            <a:xfrm>
              <a:off x="4273494" y="2096097"/>
              <a:ext cx="27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"/>
                <a:gd name="f7" fmla="val 761"/>
                <a:gd name="f8" fmla="val 38"/>
                <a:gd name="f9" fmla="val 254"/>
                <a:gd name="f10" fmla="val 508"/>
                <a:gd name="f11" fmla="val 762"/>
                <a:gd name="f12" fmla="val 546"/>
                <a:gd name="f13" fmla="val 343"/>
                <a:gd name="f14" fmla="val 127"/>
                <a:gd name="f15" fmla="+- 0 0 -90"/>
                <a:gd name="f16" fmla="*/ f3 1 28"/>
                <a:gd name="f17" fmla="*/ f4 1 761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28"/>
                <a:gd name="f26" fmla="*/ f22 1 761"/>
                <a:gd name="f27" fmla="*/ 0 f23 1"/>
                <a:gd name="f28" fmla="*/ 0 f22 1"/>
                <a:gd name="f29" fmla="*/ 762 f22 1"/>
                <a:gd name="f30" fmla="*/ 127 f22 1"/>
                <a:gd name="f31" fmla="+- f24 0 f1"/>
                <a:gd name="f32" fmla="*/ f27 1 28"/>
                <a:gd name="f33" fmla="*/ f28 1 761"/>
                <a:gd name="f34" fmla="*/ f29 1 761"/>
                <a:gd name="f35" fmla="*/ f30 1 761"/>
                <a:gd name="f36" fmla="*/ f18 1 f25"/>
                <a:gd name="f37" fmla="*/ f19 1 f25"/>
                <a:gd name="f38" fmla="*/ f18 1 f26"/>
                <a:gd name="f39" fmla="*/ f20 1 f26"/>
                <a:gd name="f40" fmla="*/ f32 1 f25"/>
                <a:gd name="f41" fmla="*/ f33 1 f26"/>
                <a:gd name="f42" fmla="*/ f34 1 f26"/>
                <a:gd name="f43" fmla="*/ f35 1 f26"/>
                <a:gd name="f44" fmla="*/ f36 f16 1"/>
                <a:gd name="f45" fmla="*/ f37 f16 1"/>
                <a:gd name="f46" fmla="*/ f39 f17 1"/>
                <a:gd name="f47" fmla="*/ f38 f17 1"/>
                <a:gd name="f48" fmla="*/ f40 f16 1"/>
                <a:gd name="f49" fmla="*/ f41 f17 1"/>
                <a:gd name="f50" fmla="*/ f42 f17 1"/>
                <a:gd name="f51" fmla="*/ f43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48" y="f49"/>
                </a:cxn>
                <a:cxn ang="f31">
                  <a:pos x="f48" y="f50"/>
                </a:cxn>
                <a:cxn ang="f31">
                  <a:pos x="f48" y="f51"/>
                </a:cxn>
              </a:cxnLst>
              <a:rect l="f44" t="f47" r="f45" b="f46"/>
              <a:pathLst>
                <a:path w="28" h="761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8" y="f12"/>
                    <a:pt x="f8" y="f13"/>
                    <a:pt x="f5" y="f1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09" name="Freeform: Shape 513">
              <a:extLst>
                <a:ext uri="{FF2B5EF4-FFF2-40B4-BE49-F238E27FC236}">
                  <a16:creationId xmlns:a16="http://schemas.microsoft.com/office/drawing/2014/main" id="{60EBDD80-DB37-04B0-A110-EBBB922BB956}"/>
                </a:ext>
              </a:extLst>
            </p:cNvPr>
            <p:cNvSpPr/>
            <p:nvPr/>
          </p:nvSpPr>
          <p:spPr>
            <a:xfrm>
              <a:off x="4132438" y="2094954"/>
              <a:ext cx="134334" cy="1210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332"/>
                <a:gd name="f7" fmla="val 120999"/>
                <a:gd name="f8" fmla="val 133570"/>
                <a:gd name="f9" fmla="val 108303"/>
                <a:gd name="f10" fmla="val 121000"/>
                <a:gd name="f11" fmla="val 131793"/>
                <a:gd name="f12" fmla="val 14093"/>
                <a:gd name="f13" fmla="val 3174"/>
                <a:gd name="f14" fmla="val 132110"/>
                <a:gd name="f15" fmla="val 1790"/>
                <a:gd name="f16" fmla="val 133050"/>
                <a:gd name="f17" fmla="val 622"/>
                <a:gd name="f18" fmla="+- 0 0 -90"/>
                <a:gd name="f19" fmla="*/ f3 1 134332"/>
                <a:gd name="f20" fmla="*/ f4 1 120999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4332"/>
                <a:gd name="f29" fmla="*/ f25 1 120999"/>
                <a:gd name="f30" fmla="*/ 134332 f26 1"/>
                <a:gd name="f31" fmla="*/ 0 f25 1"/>
                <a:gd name="f32" fmla="*/ 133570 f26 1"/>
                <a:gd name="f33" fmla="*/ 0 f26 1"/>
                <a:gd name="f34" fmla="*/ 108303 f25 1"/>
                <a:gd name="f35" fmla="*/ 121000 f25 1"/>
                <a:gd name="f36" fmla="*/ 131793 f26 1"/>
                <a:gd name="f37" fmla="*/ 14093 f25 1"/>
                <a:gd name="f38" fmla="*/ 3174 f25 1"/>
                <a:gd name="f39" fmla="+- f27 0 f1"/>
                <a:gd name="f40" fmla="*/ f30 1 134332"/>
                <a:gd name="f41" fmla="*/ f31 1 120999"/>
                <a:gd name="f42" fmla="*/ f32 1 134332"/>
                <a:gd name="f43" fmla="*/ f33 1 134332"/>
                <a:gd name="f44" fmla="*/ f34 1 120999"/>
                <a:gd name="f45" fmla="*/ f35 1 120999"/>
                <a:gd name="f46" fmla="*/ f36 1 134332"/>
                <a:gd name="f47" fmla="*/ f37 1 120999"/>
                <a:gd name="f48" fmla="*/ f38 1 120999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8"/>
                <a:gd name="f56" fmla="*/ f43 1 f28"/>
                <a:gd name="f57" fmla="*/ f44 1 f29"/>
                <a:gd name="f58" fmla="*/ f45 1 f29"/>
                <a:gd name="f59" fmla="*/ f46 1 f28"/>
                <a:gd name="f60" fmla="*/ f47 1 f29"/>
                <a:gd name="f61" fmla="*/ f48 1 f29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19 1"/>
                <a:gd name="f69" fmla="*/ f56 f19 1"/>
                <a:gd name="f70" fmla="*/ f57 f20 1"/>
                <a:gd name="f71" fmla="*/ f58 f20 1"/>
                <a:gd name="f72" fmla="*/ f59 f19 1"/>
                <a:gd name="f73" fmla="*/ f60 f20 1"/>
                <a:gd name="f74" fmla="*/ f61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8" y="f67"/>
                </a:cxn>
                <a:cxn ang="f39">
                  <a:pos x="f69" y="f70"/>
                </a:cxn>
                <a:cxn ang="f39">
                  <a:pos x="f69" y="f71"/>
                </a:cxn>
                <a:cxn ang="f39">
                  <a:pos x="f72" y="f73"/>
                </a:cxn>
                <a:cxn ang="f39">
                  <a:pos x="f72" y="f74"/>
                </a:cxn>
                <a:cxn ang="f39">
                  <a:pos x="f66" y="f67"/>
                </a:cxn>
              </a:cxnLst>
              <a:rect l="f62" t="f65" r="f63" b="f64"/>
              <a:pathLst>
                <a:path w="134332" h="120999">
                  <a:moveTo>
                    <a:pt x="f6" y="f5"/>
                  </a:moveTo>
                  <a:lnTo>
                    <a:pt x="f8" y="f5"/>
                  </a:lnTo>
                  <a:lnTo>
                    <a:pt x="f5" y="f9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6" y="f17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0" name="Freeform: Shape 514">
              <a:extLst>
                <a:ext uri="{FF2B5EF4-FFF2-40B4-BE49-F238E27FC236}">
                  <a16:creationId xmlns:a16="http://schemas.microsoft.com/office/drawing/2014/main" id="{540EE0A0-E63E-EFF3-A6D9-00C8AE4B2DCE}"/>
                </a:ext>
              </a:extLst>
            </p:cNvPr>
            <p:cNvSpPr/>
            <p:nvPr/>
          </p:nvSpPr>
          <p:spPr>
            <a:xfrm>
              <a:off x="4271720" y="2094954"/>
              <a:ext cx="886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12696"/>
                <a:gd name="f8" fmla="val 889"/>
                <a:gd name="f9" fmla="+- 0 0 -90"/>
                <a:gd name="f10" fmla="*/ f3 1 888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88"/>
                <a:gd name="f20" fmla="*/ f16 1 12696"/>
                <a:gd name="f21" fmla="*/ 0 f17 1"/>
                <a:gd name="f22" fmla="*/ 0 f16 1"/>
                <a:gd name="f23" fmla="*/ 889 f17 1"/>
                <a:gd name="f24" fmla="+- f18 0 f1"/>
                <a:gd name="f25" fmla="*/ f21 1 888"/>
                <a:gd name="f26" fmla="*/ f22 1 12696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888" h="12696">
                  <a:moveTo>
                    <a:pt x="f5" y="f5"/>
                  </a:move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1" name="Freeform: Shape 515">
              <a:extLst>
                <a:ext uri="{FF2B5EF4-FFF2-40B4-BE49-F238E27FC236}">
                  <a16:creationId xmlns:a16="http://schemas.microsoft.com/office/drawing/2014/main" id="{831FE277-AA7C-2344-2C2B-E82A8B6BA726}"/>
                </a:ext>
              </a:extLst>
            </p:cNvPr>
            <p:cNvSpPr/>
            <p:nvPr/>
          </p:nvSpPr>
          <p:spPr>
            <a:xfrm>
              <a:off x="4296857" y="1976621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762 f16 1"/>
                <a:gd name="f23" fmla="*/ 0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8"/>
                  </a:moveTo>
                  <a:cubicBezTo>
                    <a:pt x="f5" y="f8"/>
                    <a:pt x="f5" y="f8"/>
                    <a:pt x="f5" y="f8"/>
                  </a:cubicBez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2" name="Freeform: Shape 516">
              <a:extLst>
                <a:ext uri="{FF2B5EF4-FFF2-40B4-BE49-F238E27FC236}">
                  <a16:creationId xmlns:a16="http://schemas.microsoft.com/office/drawing/2014/main" id="{9F53080D-4B5F-53F5-8A1C-BA1897B1593F}"/>
                </a:ext>
              </a:extLst>
            </p:cNvPr>
            <p:cNvSpPr/>
            <p:nvPr/>
          </p:nvSpPr>
          <p:spPr>
            <a:xfrm>
              <a:off x="4132438" y="1924565"/>
              <a:ext cx="160870" cy="5548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0868"/>
                <a:gd name="f7" fmla="val 55484"/>
                <a:gd name="f8" fmla="val 160869"/>
                <a:gd name="f9" fmla="val 48882"/>
                <a:gd name="f10" fmla="val 10411"/>
                <a:gd name="f11" fmla="val 148553"/>
                <a:gd name="f12" fmla="val 55485"/>
                <a:gd name="f13" fmla="val 155536"/>
                <a:gd name="f14" fmla="val 49771"/>
                <a:gd name="f15" fmla="val 156298"/>
                <a:gd name="f16" fmla="val 157187"/>
                <a:gd name="f17" fmla="val 159091"/>
                <a:gd name="f18" fmla="val 160361"/>
                <a:gd name="f19" fmla="+- 0 0 -90"/>
                <a:gd name="f20" fmla="*/ f3 1 160868"/>
                <a:gd name="f21" fmla="*/ f4 1 55484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60868"/>
                <a:gd name="f30" fmla="*/ f26 1 55484"/>
                <a:gd name="f31" fmla="*/ 160869 f27 1"/>
                <a:gd name="f32" fmla="*/ 48882 f26 1"/>
                <a:gd name="f33" fmla="*/ 0 f27 1"/>
                <a:gd name="f34" fmla="*/ 0 f26 1"/>
                <a:gd name="f35" fmla="*/ 10411 f26 1"/>
                <a:gd name="f36" fmla="*/ 148553 f27 1"/>
                <a:gd name="f37" fmla="*/ 55485 f26 1"/>
                <a:gd name="f38" fmla="*/ 155536 f27 1"/>
                <a:gd name="f39" fmla="*/ 49771 f26 1"/>
                <a:gd name="f40" fmla="*/ 156298 f27 1"/>
                <a:gd name="f41" fmla="*/ 157187 f27 1"/>
                <a:gd name="f42" fmla="*/ 159091 f27 1"/>
                <a:gd name="f43" fmla="*/ 160361 f27 1"/>
                <a:gd name="f44" fmla="+- f28 0 f1"/>
                <a:gd name="f45" fmla="*/ f31 1 160868"/>
                <a:gd name="f46" fmla="*/ f32 1 55484"/>
                <a:gd name="f47" fmla="*/ f33 1 160868"/>
                <a:gd name="f48" fmla="*/ f34 1 55484"/>
                <a:gd name="f49" fmla="*/ f35 1 55484"/>
                <a:gd name="f50" fmla="*/ f36 1 160868"/>
                <a:gd name="f51" fmla="*/ f37 1 55484"/>
                <a:gd name="f52" fmla="*/ f38 1 160868"/>
                <a:gd name="f53" fmla="*/ f39 1 55484"/>
                <a:gd name="f54" fmla="*/ f40 1 160868"/>
                <a:gd name="f55" fmla="*/ f41 1 160868"/>
                <a:gd name="f56" fmla="*/ f42 1 160868"/>
                <a:gd name="f57" fmla="*/ f43 1 160868"/>
                <a:gd name="f58" fmla="*/ f22 1 f29"/>
                <a:gd name="f59" fmla="*/ f23 1 f29"/>
                <a:gd name="f60" fmla="*/ f22 1 f30"/>
                <a:gd name="f61" fmla="*/ f24 1 f30"/>
                <a:gd name="f62" fmla="*/ f45 1 f29"/>
                <a:gd name="f63" fmla="*/ f46 1 f30"/>
                <a:gd name="f64" fmla="*/ f47 1 f29"/>
                <a:gd name="f65" fmla="*/ f48 1 f30"/>
                <a:gd name="f66" fmla="*/ f49 1 f30"/>
                <a:gd name="f67" fmla="*/ f50 1 f29"/>
                <a:gd name="f68" fmla="*/ f51 1 f30"/>
                <a:gd name="f69" fmla="*/ f52 1 f29"/>
                <a:gd name="f70" fmla="*/ f53 1 f30"/>
                <a:gd name="f71" fmla="*/ f54 1 f29"/>
                <a:gd name="f72" fmla="*/ f55 1 f29"/>
                <a:gd name="f73" fmla="*/ f56 1 f29"/>
                <a:gd name="f74" fmla="*/ f57 1 f29"/>
                <a:gd name="f75" fmla="*/ f58 f20 1"/>
                <a:gd name="f76" fmla="*/ f59 f20 1"/>
                <a:gd name="f77" fmla="*/ f61 f21 1"/>
                <a:gd name="f78" fmla="*/ f60 f21 1"/>
                <a:gd name="f79" fmla="*/ f62 f20 1"/>
                <a:gd name="f80" fmla="*/ f63 f21 1"/>
                <a:gd name="f81" fmla="*/ f64 f20 1"/>
                <a:gd name="f82" fmla="*/ f65 f21 1"/>
                <a:gd name="f83" fmla="*/ f66 f21 1"/>
                <a:gd name="f84" fmla="*/ f67 f20 1"/>
                <a:gd name="f85" fmla="*/ f68 f21 1"/>
                <a:gd name="f86" fmla="*/ f69 f20 1"/>
                <a:gd name="f87" fmla="*/ f70 f21 1"/>
                <a:gd name="f88" fmla="*/ f71 f20 1"/>
                <a:gd name="f89" fmla="*/ f72 f20 1"/>
                <a:gd name="f90" fmla="*/ f73 f20 1"/>
                <a:gd name="f91" fmla="*/ f74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4">
                  <a:pos x="f79" y="f80"/>
                </a:cxn>
                <a:cxn ang="f44">
                  <a:pos x="f81" y="f82"/>
                </a:cxn>
                <a:cxn ang="f44">
                  <a:pos x="f81" y="f83"/>
                </a:cxn>
                <a:cxn ang="f44">
                  <a:pos x="f84" y="f85"/>
                </a:cxn>
                <a:cxn ang="f44">
                  <a:pos x="f86" y="f87"/>
                </a:cxn>
                <a:cxn ang="f44">
                  <a:pos x="f88" y="f87"/>
                </a:cxn>
                <a:cxn ang="f44">
                  <a:pos x="f89" y="f87"/>
                </a:cxn>
                <a:cxn ang="f44">
                  <a:pos x="f90" y="f87"/>
                </a:cxn>
                <a:cxn ang="f44">
                  <a:pos x="f91" y="f87"/>
                </a:cxn>
                <a:cxn ang="f44">
                  <a:pos x="f91" y="f87"/>
                </a:cxn>
              </a:cxnLst>
              <a:rect l="f75" t="f78" r="f76" b="f77"/>
              <a:pathLst>
                <a:path w="160868" h="55484">
                  <a:moveTo>
                    <a:pt x="f8" y="f9"/>
                  </a:moveTo>
                  <a:lnTo>
                    <a:pt x="f5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5" y="f14"/>
                  </a:lnTo>
                  <a:lnTo>
                    <a:pt x="f16" y="f14"/>
                  </a:lnTo>
                  <a:lnTo>
                    <a:pt x="f17" y="f14"/>
                  </a:lnTo>
                  <a:lnTo>
                    <a:pt x="f18" y="f14"/>
                  </a:lnTo>
                  <a:lnTo>
                    <a:pt x="f18" y="f1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3" name="Freeform: Shape 517">
              <a:extLst>
                <a:ext uri="{FF2B5EF4-FFF2-40B4-BE49-F238E27FC236}">
                  <a16:creationId xmlns:a16="http://schemas.microsoft.com/office/drawing/2014/main" id="{7F018D25-1BDA-027E-3361-E4F0994FE4E6}"/>
                </a:ext>
              </a:extLst>
            </p:cNvPr>
            <p:cNvSpPr/>
            <p:nvPr/>
          </p:nvSpPr>
          <p:spPr>
            <a:xfrm>
              <a:off x="4295970" y="1975350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4" name="Freeform: Shape 518">
              <a:extLst>
                <a:ext uri="{FF2B5EF4-FFF2-40B4-BE49-F238E27FC236}">
                  <a16:creationId xmlns:a16="http://schemas.microsoft.com/office/drawing/2014/main" id="{657AFF2A-9AD9-69EB-112B-D955EC4BDD3C}"/>
                </a:ext>
              </a:extLst>
            </p:cNvPr>
            <p:cNvSpPr/>
            <p:nvPr/>
          </p:nvSpPr>
          <p:spPr>
            <a:xfrm>
              <a:off x="4294571" y="1974079"/>
              <a:ext cx="630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5"/>
                <a:gd name="f7" fmla="val 12696"/>
                <a:gd name="f8" fmla="+- 0 0 -90"/>
                <a:gd name="f9" fmla="*/ f3 1 635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635"/>
                <a:gd name="f19" fmla="*/ f15 1 12696"/>
                <a:gd name="f20" fmla="*/ 0 f16 1"/>
                <a:gd name="f21" fmla="*/ 0 f15 1"/>
                <a:gd name="f22" fmla="*/ 635 f16 1"/>
                <a:gd name="f23" fmla="+- f17 0 f1"/>
                <a:gd name="f24" fmla="*/ f20 1 635"/>
                <a:gd name="f25" fmla="*/ f21 1 12696"/>
                <a:gd name="f26" fmla="*/ f22 1 635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635" h="12696">
                  <a:moveTo>
                    <a:pt x="f5" y="f5"/>
                  </a:move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5" name="Freeform: Shape 519">
              <a:extLst>
                <a:ext uri="{FF2B5EF4-FFF2-40B4-BE49-F238E27FC236}">
                  <a16:creationId xmlns:a16="http://schemas.microsoft.com/office/drawing/2014/main" id="{84B3000D-3A9E-BB44-41D5-3B6B65D47C45}"/>
                </a:ext>
              </a:extLst>
            </p:cNvPr>
            <p:cNvSpPr/>
            <p:nvPr/>
          </p:nvSpPr>
          <p:spPr>
            <a:xfrm>
              <a:off x="4286249" y="1978020"/>
              <a:ext cx="10799" cy="903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00"/>
                <a:gd name="f7" fmla="val 90400"/>
                <a:gd name="f8" fmla="val 10740"/>
                <a:gd name="f9" fmla="val 78085"/>
                <a:gd name="f10" fmla="val 11006"/>
                <a:gd name="f11" fmla="val 1638"/>
                <a:gd name="f12" fmla="val 10384"/>
                <a:gd name="f13" fmla="val 3288"/>
                <a:gd name="f14" fmla="val 9089"/>
                <a:gd name="f15" fmla="val 4317"/>
                <a:gd name="f16" fmla="val 74"/>
                <a:gd name="f17" fmla="val 11681"/>
                <a:gd name="f18" fmla="val 89639"/>
                <a:gd name="f19" fmla="val 90401"/>
                <a:gd name="f20" fmla="val -230"/>
                <a:gd name="f21" fmla="val 88763"/>
                <a:gd name="f22" fmla="val 417"/>
                <a:gd name="f23" fmla="val 87099"/>
                <a:gd name="f24" fmla="val 1725"/>
                <a:gd name="f25" fmla="val 86084"/>
                <a:gd name="f26" fmla="+- 0 0 -90"/>
                <a:gd name="f27" fmla="*/ f3 1 10800"/>
                <a:gd name="f28" fmla="*/ f4 1 90400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0800"/>
                <a:gd name="f37" fmla="*/ f33 1 90400"/>
                <a:gd name="f38" fmla="*/ 10740 f34 1"/>
                <a:gd name="f39" fmla="*/ 78085 f33 1"/>
                <a:gd name="f40" fmla="*/ 0 f33 1"/>
                <a:gd name="f41" fmla="*/ 9089 f34 1"/>
                <a:gd name="f42" fmla="*/ 4317 f33 1"/>
                <a:gd name="f43" fmla="*/ 74 f34 1"/>
                <a:gd name="f44" fmla="*/ 11681 f33 1"/>
                <a:gd name="f45" fmla="*/ 89639 f33 1"/>
                <a:gd name="f46" fmla="*/ 90401 f33 1"/>
                <a:gd name="f47" fmla="*/ 1725 f34 1"/>
                <a:gd name="f48" fmla="*/ 86084 f33 1"/>
                <a:gd name="f49" fmla="+- f35 0 f1"/>
                <a:gd name="f50" fmla="*/ f38 1 10800"/>
                <a:gd name="f51" fmla="*/ f39 1 90400"/>
                <a:gd name="f52" fmla="*/ f40 1 90400"/>
                <a:gd name="f53" fmla="*/ f41 1 10800"/>
                <a:gd name="f54" fmla="*/ f42 1 90400"/>
                <a:gd name="f55" fmla="*/ f43 1 10800"/>
                <a:gd name="f56" fmla="*/ f44 1 90400"/>
                <a:gd name="f57" fmla="*/ f45 1 90400"/>
                <a:gd name="f58" fmla="*/ f46 1 90400"/>
                <a:gd name="f59" fmla="*/ f47 1 10800"/>
                <a:gd name="f60" fmla="*/ f48 1 90400"/>
                <a:gd name="f61" fmla="*/ f29 1 f36"/>
                <a:gd name="f62" fmla="*/ f30 1 f36"/>
                <a:gd name="f63" fmla="*/ f29 1 f37"/>
                <a:gd name="f64" fmla="*/ f31 1 f37"/>
                <a:gd name="f65" fmla="*/ f50 1 f36"/>
                <a:gd name="f66" fmla="*/ f51 1 f37"/>
                <a:gd name="f67" fmla="*/ f52 1 f37"/>
                <a:gd name="f68" fmla="*/ f53 1 f36"/>
                <a:gd name="f69" fmla="*/ f54 1 f37"/>
                <a:gd name="f70" fmla="*/ f55 1 f36"/>
                <a:gd name="f71" fmla="*/ f56 1 f37"/>
                <a:gd name="f72" fmla="*/ f57 1 f37"/>
                <a:gd name="f73" fmla="*/ f58 1 f37"/>
                <a:gd name="f74" fmla="*/ f59 1 f36"/>
                <a:gd name="f75" fmla="*/ f60 1 f37"/>
                <a:gd name="f76" fmla="*/ f61 f27 1"/>
                <a:gd name="f77" fmla="*/ f62 f27 1"/>
                <a:gd name="f78" fmla="*/ f64 f28 1"/>
                <a:gd name="f79" fmla="*/ f63 f28 1"/>
                <a:gd name="f80" fmla="*/ f65 f27 1"/>
                <a:gd name="f81" fmla="*/ f66 f28 1"/>
                <a:gd name="f82" fmla="*/ f67 f28 1"/>
                <a:gd name="f83" fmla="*/ f68 f27 1"/>
                <a:gd name="f84" fmla="*/ f69 f28 1"/>
                <a:gd name="f85" fmla="*/ f70 f27 1"/>
                <a:gd name="f86" fmla="*/ f71 f28 1"/>
                <a:gd name="f87" fmla="*/ f72 f28 1"/>
                <a:gd name="f88" fmla="*/ f73 f28 1"/>
                <a:gd name="f89" fmla="*/ f74 f27 1"/>
                <a:gd name="f90" fmla="*/ f7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0" y="f81"/>
                </a:cxn>
                <a:cxn ang="f49">
                  <a:pos x="f80" y="f82"/>
                </a:cxn>
                <a:cxn ang="f49">
                  <a:pos x="f80" y="f82"/>
                </a:cxn>
                <a:cxn ang="f49">
                  <a:pos x="f80" y="f82"/>
                </a:cxn>
                <a:cxn ang="f49">
                  <a:pos x="f83" y="f84"/>
                </a:cxn>
                <a:cxn ang="f49">
                  <a:pos x="f85" y="f86"/>
                </a:cxn>
                <a:cxn ang="f49">
                  <a:pos x="f85" y="f87"/>
                </a:cxn>
                <a:cxn ang="f49">
                  <a:pos x="f85" y="f88"/>
                </a:cxn>
                <a:cxn ang="f49">
                  <a:pos x="f89" y="f90"/>
                </a:cxn>
              </a:cxnLst>
              <a:rect l="f76" t="f79" r="f77" b="f78"/>
              <a:pathLst>
                <a:path w="10800" h="90400">
                  <a:moveTo>
                    <a:pt x="f8" y="f9"/>
                  </a:moveTo>
                  <a:lnTo>
                    <a:pt x="f8" y="f5"/>
                  </a:lnTo>
                  <a:lnTo>
                    <a:pt x="f8" y="f5"/>
                  </a:lnTo>
                  <a:cubicBezTo>
                    <a:pt x="f8" y="f5"/>
                    <a:pt x="f8" y="f5"/>
                    <a:pt x="f8" y="f5"/>
                  </a:cubicBez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6" y="f18"/>
                  </a:lnTo>
                  <a:cubicBezTo>
                    <a:pt x="f16" y="f18"/>
                    <a:pt x="f16" y="f18"/>
                    <a:pt x="f16" y="f19"/>
                  </a:cubicBezTo>
                  <a:cubicBezTo>
                    <a:pt x="f20" y="f21"/>
                    <a:pt x="f22" y="f23"/>
                    <a:pt x="f24" y="f2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6" name="Freeform: Shape 520">
              <a:extLst>
                <a:ext uri="{FF2B5EF4-FFF2-40B4-BE49-F238E27FC236}">
                  <a16:creationId xmlns:a16="http://schemas.microsoft.com/office/drawing/2014/main" id="{FB2EB571-1E5B-F34F-FCB5-1611A02F5FE9}"/>
                </a:ext>
              </a:extLst>
            </p:cNvPr>
            <p:cNvSpPr/>
            <p:nvPr/>
          </p:nvSpPr>
          <p:spPr>
            <a:xfrm>
              <a:off x="4291526" y="1973320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7" name="Freeform: Shape 521">
              <a:extLst>
                <a:ext uri="{FF2B5EF4-FFF2-40B4-BE49-F238E27FC236}">
                  <a16:creationId xmlns:a16="http://schemas.microsoft.com/office/drawing/2014/main" id="{200AF839-E5CD-A986-548C-D9081ABE585D}"/>
                </a:ext>
              </a:extLst>
            </p:cNvPr>
            <p:cNvSpPr/>
            <p:nvPr/>
          </p:nvSpPr>
          <p:spPr>
            <a:xfrm>
              <a:off x="4293053" y="197344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8" name="Freeform: Shape 522">
              <a:extLst>
                <a:ext uri="{FF2B5EF4-FFF2-40B4-BE49-F238E27FC236}">
                  <a16:creationId xmlns:a16="http://schemas.microsoft.com/office/drawing/2014/main" id="{17967E1D-34D3-523E-E0DF-51CA4040D7E8}"/>
                </a:ext>
              </a:extLst>
            </p:cNvPr>
            <p:cNvSpPr/>
            <p:nvPr/>
          </p:nvSpPr>
          <p:spPr>
            <a:xfrm>
              <a:off x="4294571" y="1974079"/>
              <a:ext cx="886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634"/>
                <a:gd name="f8" fmla="val 343"/>
                <a:gd name="f9" fmla="val 140"/>
                <a:gd name="f10" fmla="val 647"/>
                <a:gd name="f11" fmla="val 356"/>
                <a:gd name="f12" fmla="val 889"/>
                <a:gd name="f13" fmla="val 635"/>
                <a:gd name="f14" fmla="+- 0 0 -90"/>
                <a:gd name="f15" fmla="*/ f3 1 888"/>
                <a:gd name="f16" fmla="*/ f4 1 634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888"/>
                <a:gd name="f25" fmla="*/ f21 1 634"/>
                <a:gd name="f26" fmla="*/ 0 f22 1"/>
                <a:gd name="f27" fmla="*/ 0 f21 1"/>
                <a:gd name="f28" fmla="*/ 889 f22 1"/>
                <a:gd name="f29" fmla="*/ 635 f21 1"/>
                <a:gd name="f30" fmla="+- f23 0 f1"/>
                <a:gd name="f31" fmla="*/ f26 1 888"/>
                <a:gd name="f32" fmla="*/ f27 1 634"/>
                <a:gd name="f33" fmla="*/ f28 1 888"/>
                <a:gd name="f34" fmla="*/ f29 1 634"/>
                <a:gd name="f35" fmla="*/ f17 1 f24"/>
                <a:gd name="f36" fmla="*/ f18 1 f24"/>
                <a:gd name="f37" fmla="*/ f17 1 f25"/>
                <a:gd name="f38" fmla="*/ f19 1 f25"/>
                <a:gd name="f39" fmla="*/ f31 1 f24"/>
                <a:gd name="f40" fmla="*/ f32 1 f25"/>
                <a:gd name="f41" fmla="*/ f33 1 f24"/>
                <a:gd name="f42" fmla="*/ f34 1 f25"/>
                <a:gd name="f43" fmla="*/ f35 f15 1"/>
                <a:gd name="f44" fmla="*/ f36 f15 1"/>
                <a:gd name="f45" fmla="*/ f38 f16 1"/>
                <a:gd name="f46" fmla="*/ f37 f16 1"/>
                <a:gd name="f47" fmla="*/ f39 f15 1"/>
                <a:gd name="f48" fmla="*/ f40 f16 1"/>
                <a:gd name="f49" fmla="*/ f41 f15 1"/>
                <a:gd name="f50" fmla="*/ f42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7" y="f48"/>
                </a:cxn>
                <a:cxn ang="f30">
                  <a:pos x="f49" y="f50"/>
                </a:cxn>
                <a:cxn ang="f30">
                  <a:pos x="f49" y="f50"/>
                </a:cxn>
              </a:cxnLst>
              <a:rect l="f43" t="f46" r="f44" b="f45"/>
              <a:pathLst>
                <a:path w="888" h="634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lnTo>
                    <a:pt x="f12" y="f1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19" name="Freeform: Shape 523">
              <a:extLst>
                <a:ext uri="{FF2B5EF4-FFF2-40B4-BE49-F238E27FC236}">
                  <a16:creationId xmlns:a16="http://schemas.microsoft.com/office/drawing/2014/main" id="{CFC3808D-FDF7-13F8-EBB3-8052E4932D0A}"/>
                </a:ext>
              </a:extLst>
            </p:cNvPr>
            <p:cNvSpPr/>
            <p:nvPr/>
          </p:nvSpPr>
          <p:spPr>
            <a:xfrm>
              <a:off x="4296098" y="1975350"/>
              <a:ext cx="12691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1015"/>
                <a:gd name="f8" fmla="val 1016"/>
                <a:gd name="f9" fmla="+- 0 0 -90"/>
                <a:gd name="f10" fmla="*/ f3 1 12696"/>
                <a:gd name="f11" fmla="*/ f4 1 1015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1015"/>
                <a:gd name="f21" fmla="*/ 0 f17 1"/>
                <a:gd name="f22" fmla="*/ 0 f16 1"/>
                <a:gd name="f23" fmla="*/ 1016 f16 1"/>
                <a:gd name="f24" fmla="+- f18 0 f1"/>
                <a:gd name="f25" fmla="*/ f21 1 12696"/>
                <a:gd name="f26" fmla="*/ f22 1 1015"/>
                <a:gd name="f27" fmla="*/ f23 1 101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1015">
                  <a:moveTo>
                    <a:pt x="f5" y="f5"/>
                  </a:move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0" name="Freeform: Shape 524">
              <a:extLst>
                <a:ext uri="{FF2B5EF4-FFF2-40B4-BE49-F238E27FC236}">
                  <a16:creationId xmlns:a16="http://schemas.microsoft.com/office/drawing/2014/main" id="{8A038745-B237-BF1C-9F00-086B012526B1}"/>
                </a:ext>
              </a:extLst>
            </p:cNvPr>
            <p:cNvSpPr/>
            <p:nvPr/>
          </p:nvSpPr>
          <p:spPr>
            <a:xfrm>
              <a:off x="4133828" y="1974335"/>
              <a:ext cx="163320" cy="1388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3324"/>
                <a:gd name="f7" fmla="val 138901"/>
                <a:gd name="f8" fmla="val 163028"/>
                <a:gd name="f9" fmla="val 3047"/>
                <a:gd name="f10" fmla="val 2412"/>
                <a:gd name="f11" fmla="val 2285"/>
                <a:gd name="f12" fmla="val 1270"/>
                <a:gd name="f13" fmla="val 163066"/>
                <a:gd name="f14" fmla="val 1054"/>
                <a:gd name="f15" fmla="val 851"/>
                <a:gd name="f16" fmla="val 635"/>
                <a:gd name="f17" fmla="val 162786"/>
                <a:gd name="f18" fmla="val 356"/>
                <a:gd name="f19" fmla="val 162482"/>
                <a:gd name="f20" fmla="val 140"/>
                <a:gd name="f21" fmla="val 162139"/>
                <a:gd name="f22" fmla="val 161377"/>
                <a:gd name="f23" fmla="val 160615"/>
                <a:gd name="f24" fmla="val 159345"/>
                <a:gd name="f25" fmla="val 157187"/>
                <a:gd name="f26" fmla="val 156298"/>
                <a:gd name="f27" fmla="val 155536"/>
                <a:gd name="f28" fmla="val 148553"/>
                <a:gd name="f29" fmla="val 5713"/>
                <a:gd name="f30" fmla="val 126205"/>
                <a:gd name="f31" fmla="val 138902"/>
                <a:gd name="f32" fmla="val 153759"/>
                <a:gd name="f33" fmla="val 14220"/>
                <a:gd name="f34" fmla="val 162773"/>
                <a:gd name="f35" fmla="val 6856"/>
                <a:gd name="f36" fmla="val 163408"/>
                <a:gd name="f37" fmla="val 5688"/>
                <a:gd name="f38" fmla="val 163497"/>
                <a:gd name="f39" fmla="val 4291"/>
                <a:gd name="f40" fmla="+- 0 0 -90"/>
                <a:gd name="f41" fmla="*/ f3 1 163324"/>
                <a:gd name="f42" fmla="*/ f4 1 138901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63324"/>
                <a:gd name="f51" fmla="*/ f47 1 138901"/>
                <a:gd name="f52" fmla="*/ 163028 f48 1"/>
                <a:gd name="f53" fmla="*/ 3047 f47 1"/>
                <a:gd name="f54" fmla="*/ 2285 f47 1"/>
                <a:gd name="f55" fmla="*/ 1270 f47 1"/>
                <a:gd name="f56" fmla="*/ 635 f47 1"/>
                <a:gd name="f57" fmla="*/ 162139 f48 1"/>
                <a:gd name="f58" fmla="*/ 0 f47 1"/>
                <a:gd name="f59" fmla="*/ 161377 f48 1"/>
                <a:gd name="f60" fmla="*/ 160615 f48 1"/>
                <a:gd name="f61" fmla="*/ 159345 f48 1"/>
                <a:gd name="f62" fmla="*/ 157187 f48 1"/>
                <a:gd name="f63" fmla="*/ 156298 f48 1"/>
                <a:gd name="f64" fmla="*/ 155536 f48 1"/>
                <a:gd name="f65" fmla="*/ 148553 f48 1"/>
                <a:gd name="f66" fmla="*/ 5713 f47 1"/>
                <a:gd name="f67" fmla="*/ 0 f48 1"/>
                <a:gd name="f68" fmla="*/ 126205 f47 1"/>
                <a:gd name="f69" fmla="*/ 138902 f47 1"/>
                <a:gd name="f70" fmla="*/ 153759 f48 1"/>
                <a:gd name="f71" fmla="*/ 14220 f47 1"/>
                <a:gd name="f72" fmla="*/ 162773 f48 1"/>
                <a:gd name="f73" fmla="*/ 6856 f47 1"/>
                <a:gd name="f74" fmla="+- f49 0 f1"/>
                <a:gd name="f75" fmla="*/ f52 1 163324"/>
                <a:gd name="f76" fmla="*/ f53 1 138901"/>
                <a:gd name="f77" fmla="*/ f54 1 138901"/>
                <a:gd name="f78" fmla="*/ f55 1 138901"/>
                <a:gd name="f79" fmla="*/ f56 1 138901"/>
                <a:gd name="f80" fmla="*/ f57 1 163324"/>
                <a:gd name="f81" fmla="*/ f58 1 138901"/>
                <a:gd name="f82" fmla="*/ f59 1 163324"/>
                <a:gd name="f83" fmla="*/ f60 1 163324"/>
                <a:gd name="f84" fmla="*/ f61 1 163324"/>
                <a:gd name="f85" fmla="*/ f62 1 163324"/>
                <a:gd name="f86" fmla="*/ f63 1 163324"/>
                <a:gd name="f87" fmla="*/ f64 1 163324"/>
                <a:gd name="f88" fmla="*/ f65 1 163324"/>
                <a:gd name="f89" fmla="*/ f66 1 138901"/>
                <a:gd name="f90" fmla="*/ f67 1 163324"/>
                <a:gd name="f91" fmla="*/ f68 1 138901"/>
                <a:gd name="f92" fmla="*/ f69 1 138901"/>
                <a:gd name="f93" fmla="*/ f70 1 163324"/>
                <a:gd name="f94" fmla="*/ f71 1 138901"/>
                <a:gd name="f95" fmla="*/ f72 1 163324"/>
                <a:gd name="f96" fmla="*/ f73 1 138901"/>
                <a:gd name="f97" fmla="*/ f43 1 f50"/>
                <a:gd name="f98" fmla="*/ f44 1 f50"/>
                <a:gd name="f99" fmla="*/ f43 1 f51"/>
                <a:gd name="f100" fmla="*/ f45 1 f51"/>
                <a:gd name="f101" fmla="*/ f75 1 f50"/>
                <a:gd name="f102" fmla="*/ f76 1 f51"/>
                <a:gd name="f103" fmla="*/ f77 1 f51"/>
                <a:gd name="f104" fmla="*/ f78 1 f51"/>
                <a:gd name="f105" fmla="*/ f79 1 f51"/>
                <a:gd name="f106" fmla="*/ f80 1 f50"/>
                <a:gd name="f107" fmla="*/ f81 1 f51"/>
                <a:gd name="f108" fmla="*/ f82 1 f50"/>
                <a:gd name="f109" fmla="*/ f83 1 f50"/>
                <a:gd name="f110" fmla="*/ f84 1 f50"/>
                <a:gd name="f111" fmla="*/ f85 1 f50"/>
                <a:gd name="f112" fmla="*/ f86 1 f50"/>
                <a:gd name="f113" fmla="*/ f87 1 f50"/>
                <a:gd name="f114" fmla="*/ f88 1 f50"/>
                <a:gd name="f115" fmla="*/ f89 1 f51"/>
                <a:gd name="f116" fmla="*/ f90 1 f50"/>
                <a:gd name="f117" fmla="*/ f91 1 f51"/>
                <a:gd name="f118" fmla="*/ f92 1 f51"/>
                <a:gd name="f119" fmla="*/ f93 1 f50"/>
                <a:gd name="f120" fmla="*/ f94 1 f51"/>
                <a:gd name="f121" fmla="*/ f95 1 f50"/>
                <a:gd name="f122" fmla="*/ f96 1 f51"/>
                <a:gd name="f123" fmla="*/ f97 f41 1"/>
                <a:gd name="f124" fmla="*/ f98 f41 1"/>
                <a:gd name="f125" fmla="*/ f100 f42 1"/>
                <a:gd name="f126" fmla="*/ f99 f42 1"/>
                <a:gd name="f127" fmla="*/ f101 f41 1"/>
                <a:gd name="f128" fmla="*/ f102 f42 1"/>
                <a:gd name="f129" fmla="*/ f103 f42 1"/>
                <a:gd name="f130" fmla="*/ f104 f42 1"/>
                <a:gd name="f131" fmla="*/ f105 f42 1"/>
                <a:gd name="f132" fmla="*/ f106 f41 1"/>
                <a:gd name="f133" fmla="*/ f107 f42 1"/>
                <a:gd name="f134" fmla="*/ f108 f41 1"/>
                <a:gd name="f135" fmla="*/ f109 f41 1"/>
                <a:gd name="f136" fmla="*/ f110 f41 1"/>
                <a:gd name="f137" fmla="*/ f111 f41 1"/>
                <a:gd name="f138" fmla="*/ f112 f41 1"/>
                <a:gd name="f139" fmla="*/ f113 f41 1"/>
                <a:gd name="f140" fmla="*/ f114 f41 1"/>
                <a:gd name="f141" fmla="*/ f115 f42 1"/>
                <a:gd name="f142" fmla="*/ f116 f41 1"/>
                <a:gd name="f143" fmla="*/ f117 f42 1"/>
                <a:gd name="f144" fmla="*/ f118 f42 1"/>
                <a:gd name="f145" fmla="*/ f119 f41 1"/>
                <a:gd name="f146" fmla="*/ f120 f42 1"/>
                <a:gd name="f147" fmla="*/ f121 f41 1"/>
                <a:gd name="f148" fmla="*/ f122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27" y="f128"/>
                </a:cxn>
                <a:cxn ang="f74">
                  <a:pos x="f127" y="f128"/>
                </a:cxn>
                <a:cxn ang="f74">
                  <a:pos x="f127" y="f129"/>
                </a:cxn>
                <a:cxn ang="f74">
                  <a:pos x="f127" y="f130"/>
                </a:cxn>
                <a:cxn ang="f74">
                  <a:pos x="f127" y="f130"/>
                </a:cxn>
                <a:cxn ang="f74">
                  <a:pos x="f127" y="f131"/>
                </a:cxn>
                <a:cxn ang="f74">
                  <a:pos x="f127" y="f131"/>
                </a:cxn>
                <a:cxn ang="f74">
                  <a:pos x="f132" y="f133"/>
                </a:cxn>
                <a:cxn ang="f74">
                  <a:pos x="f132" y="f133"/>
                </a:cxn>
                <a:cxn ang="f74">
                  <a:pos x="f134" y="f133"/>
                </a:cxn>
                <a:cxn ang="f74">
                  <a:pos x="f135" y="f133"/>
                </a:cxn>
                <a:cxn ang="f74">
                  <a:pos x="f136" y="f133"/>
                </a:cxn>
                <a:cxn ang="f74">
                  <a:pos x="f137" y="f133"/>
                </a:cxn>
                <a:cxn ang="f74">
                  <a:pos x="f138" y="f133"/>
                </a:cxn>
                <a:cxn ang="f74">
                  <a:pos x="f139" y="f133"/>
                </a:cxn>
                <a:cxn ang="f74">
                  <a:pos x="f140" y="f141"/>
                </a:cxn>
                <a:cxn ang="f74">
                  <a:pos x="f142" y="f143"/>
                </a:cxn>
                <a:cxn ang="f74">
                  <a:pos x="f142" y="f144"/>
                </a:cxn>
                <a:cxn ang="f74">
                  <a:pos x="f145" y="f146"/>
                </a:cxn>
                <a:cxn ang="f74">
                  <a:pos x="f147" y="f148"/>
                </a:cxn>
                <a:cxn ang="f74">
                  <a:pos x="f127" y="f128"/>
                </a:cxn>
              </a:cxnLst>
              <a:rect l="f123" t="f126" r="f124" b="f125"/>
              <a:pathLst>
                <a:path w="163324" h="138901">
                  <a:moveTo>
                    <a:pt x="f8" y="f9"/>
                  </a:moveTo>
                  <a:lnTo>
                    <a:pt x="f8" y="f9"/>
                  </a:lnTo>
                  <a:cubicBezTo>
                    <a:pt x="f8" y="f9"/>
                    <a:pt x="f8" y="f10"/>
                    <a:pt x="f8" y="f11"/>
                  </a:cubicBezTo>
                  <a:lnTo>
                    <a:pt x="f8" y="f12"/>
                  </a:lnTo>
                  <a:lnTo>
                    <a:pt x="f8" y="f12"/>
                  </a:lnTo>
                  <a:cubicBezTo>
                    <a:pt x="f13" y="f14"/>
                    <a:pt x="f13" y="f15"/>
                    <a:pt x="f8" y="f16"/>
                  </a:cubicBezTo>
                  <a:lnTo>
                    <a:pt x="f8" y="f16"/>
                  </a:lnTo>
                  <a:cubicBezTo>
                    <a:pt x="f17" y="f18"/>
                    <a:pt x="f19" y="f20"/>
                    <a:pt x="f21" y="f5"/>
                  </a:cubicBezTo>
                  <a:lnTo>
                    <a:pt x="f21" y="f5"/>
                  </a:lnTo>
                  <a:lnTo>
                    <a:pt x="f22" y="f5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25" y="f5"/>
                  </a:lnTo>
                  <a:lnTo>
                    <a:pt x="f26" y="f5"/>
                  </a:lnTo>
                  <a:lnTo>
                    <a:pt x="f27" y="f5"/>
                  </a:lnTo>
                  <a:lnTo>
                    <a:pt x="f28" y="f29"/>
                  </a:lnTo>
                  <a:lnTo>
                    <a:pt x="f5" y="f30"/>
                  </a:lnTo>
                  <a:lnTo>
                    <a:pt x="f5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1" name="Freeform: Shape 525">
              <a:extLst>
                <a:ext uri="{FF2B5EF4-FFF2-40B4-BE49-F238E27FC236}">
                  <a16:creationId xmlns:a16="http://schemas.microsoft.com/office/drawing/2014/main" id="{55EDF282-C4A0-298B-AD16-D2013AE982A4}"/>
                </a:ext>
              </a:extLst>
            </p:cNvPr>
            <p:cNvSpPr/>
            <p:nvPr/>
          </p:nvSpPr>
          <p:spPr>
            <a:xfrm>
              <a:off x="6073783" y="2978008"/>
              <a:ext cx="42153" cy="281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153"/>
                <a:gd name="f7" fmla="val 28186"/>
                <a:gd name="f8" fmla="val 42154"/>
                <a:gd name="f9" fmla="val 5713"/>
                <a:gd name="f10" fmla="val 41100"/>
                <a:gd name="f11" fmla="val 6526"/>
                <a:gd name="f12" fmla="val 39805"/>
                <a:gd name="f13" fmla="val 6970"/>
                <a:gd name="f14" fmla="val 38471"/>
                <a:gd name="f15" fmla="val 6983"/>
                <a:gd name="f16" fmla="val 35640"/>
                <a:gd name="f17" fmla="val 7123"/>
                <a:gd name="f18" fmla="val 33215"/>
                <a:gd name="f19" fmla="val 4990"/>
                <a:gd name="f20" fmla="val 33012"/>
                <a:gd name="f21" fmla="val 2158"/>
                <a:gd name="f22" fmla="val 26917"/>
                <a:gd name="f23" fmla="val 2412"/>
                <a:gd name="f24" fmla="val 14347"/>
                <a:gd name="f25" fmla="val 28187"/>
                <a:gd name="f26" fmla="val 42026"/>
                <a:gd name="f27" fmla="val 5459"/>
                <a:gd name="f28" fmla="+- 0 0 -90"/>
                <a:gd name="f29" fmla="*/ f3 1 42153"/>
                <a:gd name="f30" fmla="*/ f4 1 28186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42153"/>
                <a:gd name="f39" fmla="*/ f35 1 28186"/>
                <a:gd name="f40" fmla="*/ 42154 f36 1"/>
                <a:gd name="f41" fmla="*/ 5713 f35 1"/>
                <a:gd name="f42" fmla="*/ 38471 f36 1"/>
                <a:gd name="f43" fmla="*/ 6983 f35 1"/>
                <a:gd name="f44" fmla="*/ 33012 f36 1"/>
                <a:gd name="f45" fmla="*/ 2158 f35 1"/>
                <a:gd name="f46" fmla="*/ 0 f35 1"/>
                <a:gd name="f47" fmla="*/ 0 f36 1"/>
                <a:gd name="f48" fmla="*/ 26917 f35 1"/>
                <a:gd name="f49" fmla="*/ 2412 f36 1"/>
                <a:gd name="f50" fmla="*/ 14347 f36 1"/>
                <a:gd name="f51" fmla="*/ 28187 f35 1"/>
                <a:gd name="f52" fmla="*/ 42026 f36 1"/>
                <a:gd name="f53" fmla="*/ 5459 f35 1"/>
                <a:gd name="f54" fmla="+- f37 0 f1"/>
                <a:gd name="f55" fmla="*/ f40 1 42153"/>
                <a:gd name="f56" fmla="*/ f41 1 28186"/>
                <a:gd name="f57" fmla="*/ f42 1 42153"/>
                <a:gd name="f58" fmla="*/ f43 1 28186"/>
                <a:gd name="f59" fmla="*/ f44 1 42153"/>
                <a:gd name="f60" fmla="*/ f45 1 28186"/>
                <a:gd name="f61" fmla="*/ f46 1 28186"/>
                <a:gd name="f62" fmla="*/ f47 1 42153"/>
                <a:gd name="f63" fmla="*/ f48 1 28186"/>
                <a:gd name="f64" fmla="*/ f49 1 42153"/>
                <a:gd name="f65" fmla="*/ f50 1 42153"/>
                <a:gd name="f66" fmla="*/ f51 1 28186"/>
                <a:gd name="f67" fmla="*/ f52 1 42153"/>
                <a:gd name="f68" fmla="*/ f53 1 28186"/>
                <a:gd name="f69" fmla="*/ f31 1 f38"/>
                <a:gd name="f70" fmla="*/ f32 1 f38"/>
                <a:gd name="f71" fmla="*/ f31 1 f39"/>
                <a:gd name="f72" fmla="*/ f33 1 f39"/>
                <a:gd name="f73" fmla="*/ f55 1 f38"/>
                <a:gd name="f74" fmla="*/ f56 1 f39"/>
                <a:gd name="f75" fmla="*/ f57 1 f38"/>
                <a:gd name="f76" fmla="*/ f58 1 f39"/>
                <a:gd name="f77" fmla="*/ f59 1 f38"/>
                <a:gd name="f78" fmla="*/ f60 1 f39"/>
                <a:gd name="f79" fmla="*/ f61 1 f39"/>
                <a:gd name="f80" fmla="*/ f62 1 f38"/>
                <a:gd name="f81" fmla="*/ f63 1 f39"/>
                <a:gd name="f82" fmla="*/ f64 1 f38"/>
                <a:gd name="f83" fmla="*/ f65 1 f38"/>
                <a:gd name="f84" fmla="*/ f66 1 f39"/>
                <a:gd name="f85" fmla="*/ f67 1 f38"/>
                <a:gd name="f86" fmla="*/ f68 1 f39"/>
                <a:gd name="f87" fmla="*/ f69 f29 1"/>
                <a:gd name="f88" fmla="*/ f70 f29 1"/>
                <a:gd name="f89" fmla="*/ f72 f30 1"/>
                <a:gd name="f90" fmla="*/ f71 f30 1"/>
                <a:gd name="f91" fmla="*/ f73 f29 1"/>
                <a:gd name="f92" fmla="*/ f74 f30 1"/>
                <a:gd name="f93" fmla="*/ f75 f29 1"/>
                <a:gd name="f94" fmla="*/ f76 f30 1"/>
                <a:gd name="f95" fmla="*/ f77 f29 1"/>
                <a:gd name="f96" fmla="*/ f78 f30 1"/>
                <a:gd name="f97" fmla="*/ f79 f30 1"/>
                <a:gd name="f98" fmla="*/ f80 f29 1"/>
                <a:gd name="f99" fmla="*/ f81 f30 1"/>
                <a:gd name="f100" fmla="*/ f82 f29 1"/>
                <a:gd name="f101" fmla="*/ f83 f29 1"/>
                <a:gd name="f102" fmla="*/ f84 f30 1"/>
                <a:gd name="f103" fmla="*/ f85 f29 1"/>
                <a:gd name="f104" fmla="*/ f86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1" y="f92"/>
                </a:cxn>
                <a:cxn ang="f54">
                  <a:pos x="f93" y="f94"/>
                </a:cxn>
                <a:cxn ang="f54">
                  <a:pos x="f95" y="f96"/>
                </a:cxn>
                <a:cxn ang="f54">
                  <a:pos x="f95" y="f97"/>
                </a:cxn>
                <a:cxn ang="f54">
                  <a:pos x="f98" y="f99"/>
                </a:cxn>
                <a:cxn ang="f54">
                  <a:pos x="f100" y="f99"/>
                </a:cxn>
                <a:cxn ang="f54">
                  <a:pos x="f101" y="f102"/>
                </a:cxn>
                <a:cxn ang="f54">
                  <a:pos x="f103" y="f104"/>
                </a:cxn>
              </a:cxnLst>
              <a:rect l="f87" t="f90" r="f88" b="f89"/>
              <a:pathLst>
                <a:path w="42153" h="2818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5"/>
                  </a:lnTo>
                  <a:lnTo>
                    <a:pt x="f5" y="f22"/>
                  </a:lnTo>
                  <a:lnTo>
                    <a:pt x="f23" y="f22"/>
                  </a:lnTo>
                  <a:lnTo>
                    <a:pt x="f24" y="f25"/>
                  </a:lnTo>
                  <a:lnTo>
                    <a:pt x="f26" y="f2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2" name="Freeform: Shape 526">
              <a:extLst>
                <a:ext uri="{FF2B5EF4-FFF2-40B4-BE49-F238E27FC236}">
                  <a16:creationId xmlns:a16="http://schemas.microsoft.com/office/drawing/2014/main" id="{96D47DCA-8D3E-FA6C-CAB8-AB88CC66D42B}"/>
                </a:ext>
              </a:extLst>
            </p:cNvPr>
            <p:cNvSpPr/>
            <p:nvPr/>
          </p:nvSpPr>
          <p:spPr>
            <a:xfrm>
              <a:off x="4267660" y="2702362"/>
              <a:ext cx="1555110" cy="4782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55107"/>
                <a:gd name="f7" fmla="val 478284"/>
                <a:gd name="f8" fmla="val 468001"/>
                <a:gd name="f9" fmla="val 7364"/>
                <a:gd name="f10" fmla="val 3555"/>
                <a:gd name="f11" fmla="val 7224"/>
                <a:gd name="f12" fmla="val 6424"/>
                <a:gd name="f13" fmla="val 4787"/>
                <a:gd name="f14" fmla="val 8646"/>
                <a:gd name="f15" fmla="val 1917"/>
                <a:gd name="f16" fmla="val 8507"/>
                <a:gd name="f17" fmla="val 1904"/>
                <a:gd name="f18" fmla="val 1270"/>
                <a:gd name="f19" fmla="val 8621"/>
                <a:gd name="f20" fmla="val 635"/>
                <a:gd name="f21" fmla="val 1554853"/>
                <a:gd name="f22" fmla="val 478285"/>
                <a:gd name="f23" fmla="+- 0 0 -90"/>
                <a:gd name="f24" fmla="*/ f3 1 1555107"/>
                <a:gd name="f25" fmla="*/ f4 1 47828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555107"/>
                <a:gd name="f34" fmla="*/ f30 1 478284"/>
                <a:gd name="f35" fmla="*/ 1555107 f31 1"/>
                <a:gd name="f36" fmla="*/ 468001 f30 1"/>
                <a:gd name="f37" fmla="*/ 7364 f31 1"/>
                <a:gd name="f38" fmla="*/ 0 f30 1"/>
                <a:gd name="f39" fmla="*/ 3555 f30 1"/>
                <a:gd name="f40" fmla="*/ 1917 f31 1"/>
                <a:gd name="f41" fmla="*/ 8507 f30 1"/>
                <a:gd name="f42" fmla="*/ 1904 f31 1"/>
                <a:gd name="f43" fmla="*/ 0 f31 1"/>
                <a:gd name="f44" fmla="*/ 1554853 f31 1"/>
                <a:gd name="f45" fmla="*/ 478285 f30 1"/>
                <a:gd name="f46" fmla="+- f32 0 f1"/>
                <a:gd name="f47" fmla="*/ f35 1 1555107"/>
                <a:gd name="f48" fmla="*/ f36 1 478284"/>
                <a:gd name="f49" fmla="*/ f37 1 1555107"/>
                <a:gd name="f50" fmla="*/ f38 1 478284"/>
                <a:gd name="f51" fmla="*/ f39 1 478284"/>
                <a:gd name="f52" fmla="*/ f40 1 1555107"/>
                <a:gd name="f53" fmla="*/ f41 1 478284"/>
                <a:gd name="f54" fmla="*/ f42 1 1555107"/>
                <a:gd name="f55" fmla="*/ f43 1 1555107"/>
                <a:gd name="f56" fmla="*/ f44 1 1555107"/>
                <a:gd name="f57" fmla="*/ f45 1 478284"/>
                <a:gd name="f58" fmla="*/ f26 1 f33"/>
                <a:gd name="f59" fmla="*/ f27 1 f33"/>
                <a:gd name="f60" fmla="*/ f26 1 f34"/>
                <a:gd name="f61" fmla="*/ f28 1 f34"/>
                <a:gd name="f62" fmla="*/ f47 1 f33"/>
                <a:gd name="f63" fmla="*/ f48 1 f34"/>
                <a:gd name="f64" fmla="*/ f49 1 f33"/>
                <a:gd name="f65" fmla="*/ f50 1 f34"/>
                <a:gd name="f66" fmla="*/ f51 1 f34"/>
                <a:gd name="f67" fmla="*/ f52 1 f33"/>
                <a:gd name="f68" fmla="*/ f53 1 f34"/>
                <a:gd name="f69" fmla="*/ f54 1 f33"/>
                <a:gd name="f70" fmla="*/ f55 1 f33"/>
                <a:gd name="f71" fmla="*/ f56 1 f33"/>
                <a:gd name="f72" fmla="*/ f57 1 f34"/>
                <a:gd name="f73" fmla="*/ f58 f24 1"/>
                <a:gd name="f74" fmla="*/ f59 f24 1"/>
                <a:gd name="f75" fmla="*/ f61 f25 1"/>
                <a:gd name="f76" fmla="*/ f60 f25 1"/>
                <a:gd name="f77" fmla="*/ f62 f24 1"/>
                <a:gd name="f78" fmla="*/ f63 f25 1"/>
                <a:gd name="f79" fmla="*/ f64 f24 1"/>
                <a:gd name="f80" fmla="*/ f65 f25 1"/>
                <a:gd name="f81" fmla="*/ f66 f25 1"/>
                <a:gd name="f82" fmla="*/ f67 f24 1"/>
                <a:gd name="f83" fmla="*/ f68 f25 1"/>
                <a:gd name="f84" fmla="*/ f69 f24 1"/>
                <a:gd name="f85" fmla="*/ f70 f24 1"/>
                <a:gd name="f86" fmla="*/ f71 f24 1"/>
                <a:gd name="f87" fmla="*/ f72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7" y="f78"/>
                </a:cxn>
                <a:cxn ang="f46">
                  <a:pos x="f79" y="f80"/>
                </a:cxn>
                <a:cxn ang="f46">
                  <a:pos x="f79" y="f81"/>
                </a:cxn>
                <a:cxn ang="f46">
                  <a:pos x="f82" y="f83"/>
                </a:cxn>
                <a:cxn ang="f46">
                  <a:pos x="f84" y="f83"/>
                </a:cxn>
                <a:cxn ang="f46">
                  <a:pos x="f85" y="f83"/>
                </a:cxn>
                <a:cxn ang="f46">
                  <a:pos x="f85" y="f83"/>
                </a:cxn>
                <a:cxn ang="f46">
                  <a:pos x="f86" y="f87"/>
                </a:cxn>
                <a:cxn ang="f46">
                  <a:pos x="f86" y="f78"/>
                </a:cxn>
              </a:cxnLst>
              <a:rect l="f73" t="f76" r="f74" b="f75"/>
              <a:pathLst>
                <a:path w="1555107" h="478284">
                  <a:moveTo>
                    <a:pt x="f6" y="f8"/>
                  </a:moveTo>
                  <a:lnTo>
                    <a:pt x="f9" y="f5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5" y="f16"/>
                    <a:pt x="f17" y="f16"/>
                    <a:pt x="f17" y="f16"/>
                  </a:cubicBezTo>
                  <a:cubicBezTo>
                    <a:pt x="f18" y="f19"/>
                    <a:pt x="f20" y="f19"/>
                    <a:pt x="f5" y="f16"/>
                  </a:cubicBezTo>
                  <a:lnTo>
                    <a:pt x="f5" y="f16"/>
                  </a:lnTo>
                  <a:lnTo>
                    <a:pt x="f21" y="f22"/>
                  </a:lnTo>
                  <a:lnTo>
                    <a:pt x="f21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3" name="Freeform: Shape 527">
              <a:extLst>
                <a:ext uri="{FF2B5EF4-FFF2-40B4-BE49-F238E27FC236}">
                  <a16:creationId xmlns:a16="http://schemas.microsoft.com/office/drawing/2014/main" id="{0AF5057E-344A-C481-5D82-C5A105CC4A40}"/>
                </a:ext>
              </a:extLst>
            </p:cNvPr>
            <p:cNvSpPr/>
            <p:nvPr/>
          </p:nvSpPr>
          <p:spPr>
            <a:xfrm>
              <a:off x="5853613" y="2567525"/>
              <a:ext cx="10533" cy="5114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8"/>
                <a:gd name="f7" fmla="val 511423"/>
                <a:gd name="f8" fmla="val 488569"/>
                <a:gd name="f9" fmla="val 8761"/>
                <a:gd name="f10" fmla="val 1397"/>
                <a:gd name="f11" fmla="val 7834"/>
                <a:gd name="f12" fmla="val 2171"/>
                <a:gd name="f13" fmla="val 6666"/>
                <a:gd name="f14" fmla="val 2577"/>
                <a:gd name="f15" fmla="val 5460"/>
                <a:gd name="f16" fmla="val 2539"/>
                <a:gd name="f17" fmla="val 4876"/>
                <a:gd name="f18" fmla="val 2666"/>
                <a:gd name="f19" fmla="val 4266"/>
                <a:gd name="f20" fmla="val 3682"/>
                <a:gd name="f21" fmla="val 1524"/>
                <a:gd name="f22" fmla="val 510534"/>
                <a:gd name="f23" fmla="+- 0 0 -90"/>
                <a:gd name="f24" fmla="*/ f3 1 10538"/>
                <a:gd name="f25" fmla="*/ f4 1 511423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10538"/>
                <a:gd name="f34" fmla="*/ f30 1 511423"/>
                <a:gd name="f35" fmla="*/ 10538 f31 1"/>
                <a:gd name="f36" fmla="*/ 488569 f30 1"/>
                <a:gd name="f37" fmla="*/ 0 f30 1"/>
                <a:gd name="f38" fmla="*/ 8761 f31 1"/>
                <a:gd name="f39" fmla="*/ 1397 f30 1"/>
                <a:gd name="f40" fmla="*/ 5460 f31 1"/>
                <a:gd name="f41" fmla="*/ 2539 f30 1"/>
                <a:gd name="f42" fmla="*/ 3682 f31 1"/>
                <a:gd name="f43" fmla="*/ 0 f31 1"/>
                <a:gd name="f44" fmla="*/ 1524 f30 1"/>
                <a:gd name="f45" fmla="*/ 511423 f30 1"/>
                <a:gd name="f46" fmla="*/ 510534 f30 1"/>
                <a:gd name="f47" fmla="+- f32 0 f1"/>
                <a:gd name="f48" fmla="*/ f35 1 10538"/>
                <a:gd name="f49" fmla="*/ f36 1 511423"/>
                <a:gd name="f50" fmla="*/ f37 1 511423"/>
                <a:gd name="f51" fmla="*/ f38 1 10538"/>
                <a:gd name="f52" fmla="*/ f39 1 511423"/>
                <a:gd name="f53" fmla="*/ f40 1 10538"/>
                <a:gd name="f54" fmla="*/ f41 1 511423"/>
                <a:gd name="f55" fmla="*/ f42 1 10538"/>
                <a:gd name="f56" fmla="*/ f43 1 10538"/>
                <a:gd name="f57" fmla="*/ f44 1 511423"/>
                <a:gd name="f58" fmla="*/ f45 1 511423"/>
                <a:gd name="f59" fmla="*/ f46 1 511423"/>
                <a:gd name="f60" fmla="*/ f26 1 f33"/>
                <a:gd name="f61" fmla="*/ f27 1 f33"/>
                <a:gd name="f62" fmla="*/ f26 1 f34"/>
                <a:gd name="f63" fmla="*/ f28 1 f34"/>
                <a:gd name="f64" fmla="*/ f48 1 f33"/>
                <a:gd name="f65" fmla="*/ f49 1 f34"/>
                <a:gd name="f66" fmla="*/ f50 1 f34"/>
                <a:gd name="f67" fmla="*/ f51 1 f33"/>
                <a:gd name="f68" fmla="*/ f52 1 f34"/>
                <a:gd name="f69" fmla="*/ f53 1 f33"/>
                <a:gd name="f70" fmla="*/ f54 1 f34"/>
                <a:gd name="f71" fmla="*/ f55 1 f33"/>
                <a:gd name="f72" fmla="*/ f56 1 f33"/>
                <a:gd name="f73" fmla="*/ f57 1 f34"/>
                <a:gd name="f74" fmla="*/ f58 1 f34"/>
                <a:gd name="f75" fmla="*/ f59 1 f34"/>
                <a:gd name="f76" fmla="*/ f60 f24 1"/>
                <a:gd name="f77" fmla="*/ f61 f24 1"/>
                <a:gd name="f78" fmla="*/ f63 f25 1"/>
                <a:gd name="f79" fmla="*/ f62 f25 1"/>
                <a:gd name="f80" fmla="*/ f64 f24 1"/>
                <a:gd name="f81" fmla="*/ f65 f25 1"/>
                <a:gd name="f82" fmla="*/ f66 f25 1"/>
                <a:gd name="f83" fmla="*/ f67 f24 1"/>
                <a:gd name="f84" fmla="*/ f68 f25 1"/>
                <a:gd name="f85" fmla="*/ f69 f24 1"/>
                <a:gd name="f86" fmla="*/ f70 f25 1"/>
                <a:gd name="f87" fmla="*/ f71 f24 1"/>
                <a:gd name="f88" fmla="*/ f72 f24 1"/>
                <a:gd name="f89" fmla="*/ f73 f25 1"/>
                <a:gd name="f90" fmla="*/ f74 f25 1"/>
                <a:gd name="f91" fmla="*/ f75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7">
                  <a:pos x="f80" y="f81"/>
                </a:cxn>
                <a:cxn ang="f47">
                  <a:pos x="f80" y="f82"/>
                </a:cxn>
                <a:cxn ang="f47">
                  <a:pos x="f83" y="f84"/>
                </a:cxn>
                <a:cxn ang="f47">
                  <a:pos x="f83" y="f84"/>
                </a:cxn>
                <a:cxn ang="f47">
                  <a:pos x="f85" y="f86"/>
                </a:cxn>
                <a:cxn ang="f47">
                  <a:pos x="f87" y="f86"/>
                </a:cxn>
                <a:cxn ang="f47">
                  <a:pos x="f88" y="f89"/>
                </a:cxn>
                <a:cxn ang="f47">
                  <a:pos x="f88" y="f90"/>
                </a:cxn>
                <a:cxn ang="f47">
                  <a:pos x="f88" y="f91"/>
                </a:cxn>
              </a:cxnLst>
              <a:rect l="f76" t="f79" r="f77" b="f78"/>
              <a:pathLst>
                <a:path w="10538" h="511423">
                  <a:moveTo>
                    <a:pt x="f6" y="f8"/>
                  </a:moveTo>
                  <a:lnTo>
                    <a:pt x="f6" y="f5"/>
                  </a:lnTo>
                  <a:lnTo>
                    <a:pt x="f9" y="f10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18"/>
                    <a:pt x="f20" y="f16"/>
                  </a:cubicBezTo>
                  <a:lnTo>
                    <a:pt x="f5" y="f21"/>
                  </a:lnTo>
                  <a:lnTo>
                    <a:pt x="f5" y="f7"/>
                  </a:lnTo>
                  <a:lnTo>
                    <a:pt x="f5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4" name="Freeform: Shape 528">
              <a:extLst>
                <a:ext uri="{FF2B5EF4-FFF2-40B4-BE49-F238E27FC236}">
                  <a16:creationId xmlns:a16="http://schemas.microsoft.com/office/drawing/2014/main" id="{DE2B82E9-AD8E-E672-27E2-8F805C427C7B}"/>
                </a:ext>
              </a:extLst>
            </p:cNvPr>
            <p:cNvSpPr/>
            <p:nvPr/>
          </p:nvSpPr>
          <p:spPr>
            <a:xfrm>
              <a:off x="5858825" y="2569052"/>
              <a:ext cx="330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1145"/>
                <a:gd name="f8" fmla="val 2362"/>
                <a:gd name="f9" fmla="val 736"/>
                <a:gd name="f10" fmla="val 1193"/>
                <a:gd name="f11" fmla="val 1130"/>
                <a:gd name="f12" fmla="val 1143"/>
                <a:gd name="f13" fmla="val 1206"/>
                <a:gd name="f14" fmla="val 1181"/>
                <a:gd name="f15" fmla="val 2374"/>
                <a:gd name="f16" fmla="val 775"/>
                <a:gd name="f17" fmla="+- 0 0 -90"/>
                <a:gd name="f18" fmla="*/ f3 1 3301"/>
                <a:gd name="f19" fmla="*/ f4 1 1145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301"/>
                <a:gd name="f28" fmla="*/ f24 1 1145"/>
                <a:gd name="f29" fmla="*/ 3301 f25 1"/>
                <a:gd name="f30" fmla="*/ 0 f24 1"/>
                <a:gd name="f31" fmla="*/ 0 f25 1"/>
                <a:gd name="f32" fmla="*/ 1143 f24 1"/>
                <a:gd name="f33" fmla="+- f26 0 f1"/>
                <a:gd name="f34" fmla="*/ f29 1 3301"/>
                <a:gd name="f35" fmla="*/ f30 1 1145"/>
                <a:gd name="f36" fmla="*/ f31 1 3301"/>
                <a:gd name="f37" fmla="*/ f32 1 1145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3301" h="1145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3" y="f14"/>
                    <a:pt x="f15" y="f16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5" name="Freeform: Shape 529">
              <a:extLst>
                <a:ext uri="{FF2B5EF4-FFF2-40B4-BE49-F238E27FC236}">
                  <a16:creationId xmlns:a16="http://schemas.microsoft.com/office/drawing/2014/main" id="{EDAA807E-51A3-2D3E-B096-6EA543215C37}"/>
                </a:ext>
              </a:extLst>
            </p:cNvPr>
            <p:cNvSpPr/>
            <p:nvPr/>
          </p:nvSpPr>
          <p:spPr>
            <a:xfrm>
              <a:off x="4263810" y="2079985"/>
              <a:ext cx="1595015" cy="4902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5014"/>
                <a:gd name="f7" fmla="val 490224"/>
                <a:gd name="f8" fmla="val 1595015"/>
                <a:gd name="f9" fmla="val 490205"/>
                <a:gd name="f10" fmla="val 1593516"/>
                <a:gd name="f11" fmla="val 490231"/>
                <a:gd name="f12" fmla="val 1592069"/>
                <a:gd name="f13" fmla="val 489685"/>
                <a:gd name="f14" fmla="val 1590952"/>
                <a:gd name="f15" fmla="val 488681"/>
                <a:gd name="f16" fmla="val 1589022"/>
                <a:gd name="f17" fmla="val 486942"/>
                <a:gd name="f18" fmla="val 1588869"/>
                <a:gd name="f19" fmla="val 483971"/>
                <a:gd name="f20" fmla="val 1590609"/>
                <a:gd name="f21" fmla="val 482041"/>
                <a:gd name="f22" fmla="val 1590711"/>
                <a:gd name="f23" fmla="val 481927"/>
                <a:gd name="f24" fmla="val 1590825"/>
                <a:gd name="f25" fmla="val 481813"/>
                <a:gd name="f26" fmla="val 481698"/>
                <a:gd name="f27" fmla="val 1593364"/>
                <a:gd name="f28" fmla="val 479794"/>
                <a:gd name="f29" fmla="val 10070"/>
                <a:gd name="f30" fmla="val 1128"/>
                <a:gd name="f31" fmla="val 7150"/>
                <a:gd name="f32" fmla="val 239"/>
                <a:gd name="f33" fmla="val 4395"/>
                <a:gd name="f34" fmla="val -586"/>
                <a:gd name="f35" fmla="val 1449"/>
                <a:gd name="f36" fmla="val 785"/>
                <a:gd name="f37" fmla="val 293"/>
                <a:gd name="f38" fmla="val 3413"/>
                <a:gd name="f39" fmla="val -608"/>
                <a:gd name="f40" fmla="val 5851"/>
                <a:gd name="f41" fmla="val 636"/>
                <a:gd name="f42" fmla="val 8543"/>
                <a:gd name="f43" fmla="val 3074"/>
                <a:gd name="f44" fmla="val 9444"/>
                <a:gd name="f45" fmla="val 3290"/>
                <a:gd name="f46" fmla="val 9521"/>
                <a:gd name="f47" fmla="val 3506"/>
                <a:gd name="f48" fmla="val 9584"/>
                <a:gd name="f49" fmla="val 3721"/>
                <a:gd name="f50" fmla="val 9635"/>
                <a:gd name="f51" fmla="val 10705"/>
                <a:gd name="f52" fmla="val 11666"/>
                <a:gd name="f53" fmla="val 1030768"/>
                <a:gd name="f54" fmla="val 319688"/>
                <a:gd name="f55" fmla="val 1589428"/>
                <a:gd name="f56" fmla="val 488935"/>
                <a:gd name="f57" fmla="val 1593110"/>
                <a:gd name="f58" fmla="val 489951"/>
                <a:gd name="f59" fmla="val 1593720"/>
                <a:gd name="f60" fmla="val 490180"/>
                <a:gd name="f61" fmla="val 1594367"/>
                <a:gd name="f62" fmla="val 490269"/>
                <a:gd name="f63" fmla="+- 0 0 -90"/>
                <a:gd name="f64" fmla="*/ f3 1 1595014"/>
                <a:gd name="f65" fmla="*/ f4 1 490224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1595014"/>
                <a:gd name="f74" fmla="*/ f70 1 490224"/>
                <a:gd name="f75" fmla="*/ 1595015 f71 1"/>
                <a:gd name="f76" fmla="*/ 490205 f70 1"/>
                <a:gd name="f77" fmla="*/ 1590952 f71 1"/>
                <a:gd name="f78" fmla="*/ 488681 f70 1"/>
                <a:gd name="f79" fmla="*/ 1590609 f71 1"/>
                <a:gd name="f80" fmla="*/ 482041 f70 1"/>
                <a:gd name="f81" fmla="*/ 481698 f70 1"/>
                <a:gd name="f82" fmla="*/ 1593364 f71 1"/>
                <a:gd name="f83" fmla="*/ 479794 f70 1"/>
                <a:gd name="f84" fmla="*/ 10070 f71 1"/>
                <a:gd name="f85" fmla="*/ 1128 f70 1"/>
                <a:gd name="f86" fmla="*/ 7150 f71 1"/>
                <a:gd name="f87" fmla="*/ 239 f70 1"/>
                <a:gd name="f88" fmla="*/ 293 f71 1"/>
                <a:gd name="f89" fmla="*/ 3413 f70 1"/>
                <a:gd name="f90" fmla="*/ 3074 f71 1"/>
                <a:gd name="f91" fmla="*/ 9444 f70 1"/>
                <a:gd name="f92" fmla="*/ 3721 f71 1"/>
                <a:gd name="f93" fmla="*/ 9635 f70 1"/>
                <a:gd name="f94" fmla="*/ 10705 f71 1"/>
                <a:gd name="f95" fmla="*/ 11666 f70 1"/>
                <a:gd name="f96" fmla="*/ 1030768 f71 1"/>
                <a:gd name="f97" fmla="*/ 319688 f70 1"/>
                <a:gd name="f98" fmla="*/ 1589428 f71 1"/>
                <a:gd name="f99" fmla="*/ 488935 f70 1"/>
                <a:gd name="f100" fmla="*/ 1593110 f71 1"/>
                <a:gd name="f101" fmla="*/ 489951 f70 1"/>
                <a:gd name="f102" fmla="+- f72 0 f1"/>
                <a:gd name="f103" fmla="*/ f75 1 1595014"/>
                <a:gd name="f104" fmla="*/ f76 1 490224"/>
                <a:gd name="f105" fmla="*/ f77 1 1595014"/>
                <a:gd name="f106" fmla="*/ f78 1 490224"/>
                <a:gd name="f107" fmla="*/ f79 1 1595014"/>
                <a:gd name="f108" fmla="*/ f80 1 490224"/>
                <a:gd name="f109" fmla="*/ f81 1 490224"/>
                <a:gd name="f110" fmla="*/ f82 1 1595014"/>
                <a:gd name="f111" fmla="*/ f83 1 490224"/>
                <a:gd name="f112" fmla="*/ f84 1 1595014"/>
                <a:gd name="f113" fmla="*/ f85 1 490224"/>
                <a:gd name="f114" fmla="*/ f86 1 1595014"/>
                <a:gd name="f115" fmla="*/ f87 1 490224"/>
                <a:gd name="f116" fmla="*/ f88 1 1595014"/>
                <a:gd name="f117" fmla="*/ f89 1 490224"/>
                <a:gd name="f118" fmla="*/ f90 1 1595014"/>
                <a:gd name="f119" fmla="*/ f91 1 490224"/>
                <a:gd name="f120" fmla="*/ f92 1 1595014"/>
                <a:gd name="f121" fmla="*/ f93 1 490224"/>
                <a:gd name="f122" fmla="*/ f94 1 1595014"/>
                <a:gd name="f123" fmla="*/ f95 1 490224"/>
                <a:gd name="f124" fmla="*/ f96 1 1595014"/>
                <a:gd name="f125" fmla="*/ f97 1 490224"/>
                <a:gd name="f126" fmla="*/ f98 1 1595014"/>
                <a:gd name="f127" fmla="*/ f99 1 490224"/>
                <a:gd name="f128" fmla="*/ f100 1 1595014"/>
                <a:gd name="f129" fmla="*/ f101 1 490224"/>
                <a:gd name="f130" fmla="*/ f66 1 f73"/>
                <a:gd name="f131" fmla="*/ f67 1 f73"/>
                <a:gd name="f132" fmla="*/ f66 1 f74"/>
                <a:gd name="f133" fmla="*/ f68 1 f74"/>
                <a:gd name="f134" fmla="*/ f103 1 f73"/>
                <a:gd name="f135" fmla="*/ f104 1 f74"/>
                <a:gd name="f136" fmla="*/ f105 1 f73"/>
                <a:gd name="f137" fmla="*/ f106 1 f74"/>
                <a:gd name="f138" fmla="*/ f107 1 f73"/>
                <a:gd name="f139" fmla="*/ f108 1 f74"/>
                <a:gd name="f140" fmla="*/ f109 1 f74"/>
                <a:gd name="f141" fmla="*/ f110 1 f73"/>
                <a:gd name="f142" fmla="*/ f111 1 f74"/>
                <a:gd name="f143" fmla="*/ f112 1 f73"/>
                <a:gd name="f144" fmla="*/ f113 1 f74"/>
                <a:gd name="f145" fmla="*/ f114 1 f73"/>
                <a:gd name="f146" fmla="*/ f115 1 f74"/>
                <a:gd name="f147" fmla="*/ f116 1 f73"/>
                <a:gd name="f148" fmla="*/ f117 1 f74"/>
                <a:gd name="f149" fmla="*/ f118 1 f73"/>
                <a:gd name="f150" fmla="*/ f119 1 f74"/>
                <a:gd name="f151" fmla="*/ f120 1 f73"/>
                <a:gd name="f152" fmla="*/ f121 1 f74"/>
                <a:gd name="f153" fmla="*/ f122 1 f73"/>
                <a:gd name="f154" fmla="*/ f123 1 f74"/>
                <a:gd name="f155" fmla="*/ f124 1 f73"/>
                <a:gd name="f156" fmla="*/ f125 1 f74"/>
                <a:gd name="f157" fmla="*/ f126 1 f73"/>
                <a:gd name="f158" fmla="*/ f127 1 f74"/>
                <a:gd name="f159" fmla="*/ f128 1 f73"/>
                <a:gd name="f160" fmla="*/ f129 1 f74"/>
                <a:gd name="f161" fmla="*/ f130 f64 1"/>
                <a:gd name="f162" fmla="*/ f131 f64 1"/>
                <a:gd name="f163" fmla="*/ f133 f65 1"/>
                <a:gd name="f164" fmla="*/ f132 f65 1"/>
                <a:gd name="f165" fmla="*/ f134 f64 1"/>
                <a:gd name="f166" fmla="*/ f135 f65 1"/>
                <a:gd name="f167" fmla="*/ f136 f64 1"/>
                <a:gd name="f168" fmla="*/ f137 f65 1"/>
                <a:gd name="f169" fmla="*/ f138 f64 1"/>
                <a:gd name="f170" fmla="*/ f139 f65 1"/>
                <a:gd name="f171" fmla="*/ f140 f65 1"/>
                <a:gd name="f172" fmla="*/ f141 f64 1"/>
                <a:gd name="f173" fmla="*/ f142 f65 1"/>
                <a:gd name="f174" fmla="*/ f143 f64 1"/>
                <a:gd name="f175" fmla="*/ f144 f65 1"/>
                <a:gd name="f176" fmla="*/ f145 f64 1"/>
                <a:gd name="f177" fmla="*/ f146 f65 1"/>
                <a:gd name="f178" fmla="*/ f147 f64 1"/>
                <a:gd name="f179" fmla="*/ f148 f65 1"/>
                <a:gd name="f180" fmla="*/ f149 f64 1"/>
                <a:gd name="f181" fmla="*/ f150 f65 1"/>
                <a:gd name="f182" fmla="*/ f151 f64 1"/>
                <a:gd name="f183" fmla="*/ f152 f65 1"/>
                <a:gd name="f184" fmla="*/ f153 f64 1"/>
                <a:gd name="f185" fmla="*/ f154 f65 1"/>
                <a:gd name="f186" fmla="*/ f155 f64 1"/>
                <a:gd name="f187" fmla="*/ f156 f65 1"/>
                <a:gd name="f188" fmla="*/ f157 f64 1"/>
                <a:gd name="f189" fmla="*/ f158 f65 1"/>
                <a:gd name="f190" fmla="*/ f159 f64 1"/>
                <a:gd name="f191" fmla="*/ f160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2">
                  <a:pos x="f165" y="f166"/>
                </a:cxn>
                <a:cxn ang="f102">
                  <a:pos x="f167" y="f168"/>
                </a:cxn>
                <a:cxn ang="f102">
                  <a:pos x="f169" y="f170"/>
                </a:cxn>
                <a:cxn ang="f102">
                  <a:pos x="f167" y="f171"/>
                </a:cxn>
                <a:cxn ang="f102">
                  <a:pos x="f172" y="f173"/>
                </a:cxn>
                <a:cxn ang="f102">
                  <a:pos x="f174" y="f175"/>
                </a:cxn>
                <a:cxn ang="f102">
                  <a:pos x="f176" y="f177"/>
                </a:cxn>
                <a:cxn ang="f102">
                  <a:pos x="f178" y="f179"/>
                </a:cxn>
                <a:cxn ang="f102">
                  <a:pos x="f180" y="f181"/>
                </a:cxn>
                <a:cxn ang="f102">
                  <a:pos x="f182" y="f183"/>
                </a:cxn>
                <a:cxn ang="f102">
                  <a:pos x="f184" y="f185"/>
                </a:cxn>
                <a:cxn ang="f102">
                  <a:pos x="f186" y="f187"/>
                </a:cxn>
                <a:cxn ang="f102">
                  <a:pos x="f188" y="f189"/>
                </a:cxn>
                <a:cxn ang="f102">
                  <a:pos x="f190" y="f191"/>
                </a:cxn>
                <a:cxn ang="f102">
                  <a:pos x="f165" y="f166"/>
                </a:cxn>
              </a:cxnLst>
              <a:rect l="f161" t="f164" r="f162" b="f163"/>
              <a:pathLst>
                <a:path w="1595014" h="49022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4" y="f26"/>
                  </a:cubicBezTo>
                  <a:lnTo>
                    <a:pt x="f27" y="f28"/>
                  </a:lnTo>
                  <a:lnTo>
                    <a:pt x="f29" y="f30"/>
                  </a:lnTo>
                  <a:lnTo>
                    <a:pt x="f31" y="f32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lnTo>
                    <a:pt x="f51" y="f52"/>
                  </a:lnTo>
                  <a:lnTo>
                    <a:pt x="f53" y="f54"/>
                  </a:lnTo>
                  <a:lnTo>
                    <a:pt x="f55" y="f56"/>
                  </a:lnTo>
                  <a:lnTo>
                    <a:pt x="f57" y="f58"/>
                  </a:ln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6" name="Freeform: Shape 530">
              <a:extLst>
                <a:ext uri="{FF2B5EF4-FFF2-40B4-BE49-F238E27FC236}">
                  <a16:creationId xmlns:a16="http://schemas.microsoft.com/office/drawing/2014/main" id="{AC035F2D-4858-4CF5-6C69-B2510977DC1B}"/>
                </a:ext>
              </a:extLst>
            </p:cNvPr>
            <p:cNvSpPr/>
            <p:nvPr/>
          </p:nvSpPr>
          <p:spPr>
            <a:xfrm>
              <a:off x="4524003" y="1874282"/>
              <a:ext cx="1589894" cy="48730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89896"/>
                <a:gd name="f7" fmla="val 487299"/>
                <a:gd name="f8" fmla="val 1585326"/>
                <a:gd name="f9" fmla="val 480697"/>
                <a:gd name="f10" fmla="val 1586341"/>
                <a:gd name="f11" fmla="val 1587484"/>
                <a:gd name="f12" fmla="val 1589897"/>
                <a:gd name="f13" fmla="val 1007620"/>
                <a:gd name="f14" fmla="val 304721"/>
                <a:gd name="f15" fmla="val 762"/>
                <a:gd name="f16" fmla="val 1117"/>
                <a:gd name="f17" fmla="val 203"/>
                <a:gd name="f18" fmla="val 2171"/>
                <a:gd name="f19" fmla="val 686"/>
                <a:gd name="f20" fmla="val 3047"/>
                <a:gd name="f21" fmla="val 1397"/>
                <a:gd name="f22" fmla="val 4977"/>
                <a:gd name="f23" fmla="val 3136"/>
                <a:gd name="f24" fmla="val 5129"/>
                <a:gd name="f25" fmla="val 6107"/>
                <a:gd name="f26" fmla="val 3390"/>
                <a:gd name="f27" fmla="val 8037"/>
                <a:gd name="f28" fmla="val 3289"/>
                <a:gd name="f29" fmla="val 8151"/>
                <a:gd name="f30" fmla="val 3174"/>
                <a:gd name="f31" fmla="val 8266"/>
                <a:gd name="f32" fmla="val 8380"/>
                <a:gd name="f33" fmla="val 10284"/>
                <a:gd name="f34" fmla="val 1577708"/>
                <a:gd name="f35" fmla="val 487300"/>
                <a:gd name="f36" fmla="val 1584564"/>
                <a:gd name="f37" fmla="val 481586"/>
                <a:gd name="f38" fmla="+- 0 0 -90"/>
                <a:gd name="f39" fmla="*/ f3 1 1589896"/>
                <a:gd name="f40" fmla="*/ f4 1 487299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589896"/>
                <a:gd name="f49" fmla="*/ f45 1 487299"/>
                <a:gd name="f50" fmla="*/ 1585326 f46 1"/>
                <a:gd name="f51" fmla="*/ 480697 f45 1"/>
                <a:gd name="f52" fmla="*/ 1586341 f46 1"/>
                <a:gd name="f53" fmla="*/ 1587484 f46 1"/>
                <a:gd name="f54" fmla="*/ 1589897 f46 1"/>
                <a:gd name="f55" fmla="*/ 1007620 f46 1"/>
                <a:gd name="f56" fmla="*/ 304721 f45 1"/>
                <a:gd name="f57" fmla="*/ 762 f46 1"/>
                <a:gd name="f58" fmla="*/ 0 f45 1"/>
                <a:gd name="f59" fmla="*/ 0 f46 1"/>
                <a:gd name="f60" fmla="*/ 3047 f46 1"/>
                <a:gd name="f61" fmla="*/ 1397 f45 1"/>
                <a:gd name="f62" fmla="*/ 3390 f46 1"/>
                <a:gd name="f63" fmla="*/ 8037 f45 1"/>
                <a:gd name="f64" fmla="*/ 8380 f45 1"/>
                <a:gd name="f65" fmla="*/ 10284 f45 1"/>
                <a:gd name="f66" fmla="*/ 1577708 f46 1"/>
                <a:gd name="f67" fmla="*/ 487300 f45 1"/>
                <a:gd name="f68" fmla="*/ 1584564 f46 1"/>
                <a:gd name="f69" fmla="*/ 481586 f45 1"/>
                <a:gd name="f70" fmla="+- f47 0 f1"/>
                <a:gd name="f71" fmla="*/ f50 1 1589896"/>
                <a:gd name="f72" fmla="*/ f51 1 487299"/>
                <a:gd name="f73" fmla="*/ f52 1 1589896"/>
                <a:gd name="f74" fmla="*/ f53 1 1589896"/>
                <a:gd name="f75" fmla="*/ f54 1 1589896"/>
                <a:gd name="f76" fmla="*/ f55 1 1589896"/>
                <a:gd name="f77" fmla="*/ f56 1 487299"/>
                <a:gd name="f78" fmla="*/ f57 1 1589896"/>
                <a:gd name="f79" fmla="*/ f58 1 487299"/>
                <a:gd name="f80" fmla="*/ f59 1 1589896"/>
                <a:gd name="f81" fmla="*/ f60 1 1589896"/>
                <a:gd name="f82" fmla="*/ f61 1 487299"/>
                <a:gd name="f83" fmla="*/ f62 1 1589896"/>
                <a:gd name="f84" fmla="*/ f63 1 487299"/>
                <a:gd name="f85" fmla="*/ f64 1 487299"/>
                <a:gd name="f86" fmla="*/ f65 1 487299"/>
                <a:gd name="f87" fmla="*/ f66 1 1589896"/>
                <a:gd name="f88" fmla="*/ f67 1 487299"/>
                <a:gd name="f89" fmla="*/ f68 1 1589896"/>
                <a:gd name="f90" fmla="*/ f69 1 487299"/>
                <a:gd name="f91" fmla="*/ f41 1 f48"/>
                <a:gd name="f92" fmla="*/ f42 1 f48"/>
                <a:gd name="f93" fmla="*/ f41 1 f49"/>
                <a:gd name="f94" fmla="*/ f43 1 f49"/>
                <a:gd name="f95" fmla="*/ f71 1 f48"/>
                <a:gd name="f96" fmla="*/ f72 1 f49"/>
                <a:gd name="f97" fmla="*/ f73 1 f48"/>
                <a:gd name="f98" fmla="*/ f74 1 f48"/>
                <a:gd name="f99" fmla="*/ f75 1 f48"/>
                <a:gd name="f100" fmla="*/ f76 1 f48"/>
                <a:gd name="f101" fmla="*/ f77 1 f49"/>
                <a:gd name="f102" fmla="*/ f78 1 f48"/>
                <a:gd name="f103" fmla="*/ f79 1 f49"/>
                <a:gd name="f104" fmla="*/ f80 1 f48"/>
                <a:gd name="f105" fmla="*/ f81 1 f48"/>
                <a:gd name="f106" fmla="*/ f82 1 f49"/>
                <a:gd name="f107" fmla="*/ f83 1 f48"/>
                <a:gd name="f108" fmla="*/ f84 1 f49"/>
                <a:gd name="f109" fmla="*/ f85 1 f49"/>
                <a:gd name="f110" fmla="*/ f86 1 f49"/>
                <a:gd name="f111" fmla="*/ f87 1 f48"/>
                <a:gd name="f112" fmla="*/ f88 1 f49"/>
                <a:gd name="f113" fmla="*/ f89 1 f48"/>
                <a:gd name="f114" fmla="*/ f90 1 f49"/>
                <a:gd name="f115" fmla="*/ f91 f39 1"/>
                <a:gd name="f116" fmla="*/ f92 f39 1"/>
                <a:gd name="f117" fmla="*/ f94 f40 1"/>
                <a:gd name="f118" fmla="*/ f93 f40 1"/>
                <a:gd name="f119" fmla="*/ f95 f39 1"/>
                <a:gd name="f120" fmla="*/ f96 f40 1"/>
                <a:gd name="f121" fmla="*/ f97 f39 1"/>
                <a:gd name="f122" fmla="*/ f98 f39 1"/>
                <a:gd name="f123" fmla="*/ f99 f39 1"/>
                <a:gd name="f124" fmla="*/ f100 f39 1"/>
                <a:gd name="f125" fmla="*/ f101 f40 1"/>
                <a:gd name="f126" fmla="*/ f102 f39 1"/>
                <a:gd name="f127" fmla="*/ f103 f40 1"/>
                <a:gd name="f128" fmla="*/ f104 f39 1"/>
                <a:gd name="f129" fmla="*/ f105 f39 1"/>
                <a:gd name="f130" fmla="*/ f106 f40 1"/>
                <a:gd name="f131" fmla="*/ f107 f39 1"/>
                <a:gd name="f132" fmla="*/ f108 f40 1"/>
                <a:gd name="f133" fmla="*/ f109 f40 1"/>
                <a:gd name="f134" fmla="*/ f110 f40 1"/>
                <a:gd name="f135" fmla="*/ f111 f39 1"/>
                <a:gd name="f136" fmla="*/ f112 f40 1"/>
                <a:gd name="f137" fmla="*/ f113 f39 1"/>
                <a:gd name="f138" fmla="*/ f114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9" y="f120"/>
                </a:cxn>
                <a:cxn ang="f70">
                  <a:pos x="f121" y="f120"/>
                </a:cxn>
                <a:cxn ang="f70">
                  <a:pos x="f122" y="f120"/>
                </a:cxn>
                <a:cxn ang="f70">
                  <a:pos x="f123" y="f120"/>
                </a:cxn>
                <a:cxn ang="f70">
                  <a:pos x="f124" y="f125"/>
                </a:cxn>
                <a:cxn ang="f70">
                  <a:pos x="f126" y="f127"/>
                </a:cxn>
                <a:cxn ang="f70">
                  <a:pos x="f128" y="f127"/>
                </a:cxn>
                <a:cxn ang="f70">
                  <a:pos x="f129" y="f130"/>
                </a:cxn>
                <a:cxn ang="f70">
                  <a:pos x="f131" y="f132"/>
                </a:cxn>
                <a:cxn ang="f70">
                  <a:pos x="f129" y="f133"/>
                </a:cxn>
                <a:cxn ang="f70">
                  <a:pos x="f126" y="f134"/>
                </a:cxn>
                <a:cxn ang="f70">
                  <a:pos x="f135" y="f136"/>
                </a:cxn>
                <a:cxn ang="f70">
                  <a:pos x="f137" y="f138"/>
                </a:cxn>
              </a:cxnLst>
              <a:rect l="f115" t="f118" r="f116" b="f117"/>
              <a:pathLst>
                <a:path w="1589896" h="487299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14"/>
                  </a:lnTo>
                  <a:lnTo>
                    <a:pt x="f15" y="f5"/>
                  </a:lnTo>
                  <a:lnTo>
                    <a:pt x="f5" y="f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20" y="f32"/>
                  </a:cubicBezTo>
                  <a:lnTo>
                    <a:pt x="f15" y="f33"/>
                  </a:lnTo>
                  <a:lnTo>
                    <a:pt x="f34" y="f35"/>
                  </a:lnTo>
                  <a:lnTo>
                    <a:pt x="f36" y="f3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7" name="Freeform: Shape 531">
              <a:extLst>
                <a:ext uri="{FF2B5EF4-FFF2-40B4-BE49-F238E27FC236}">
                  <a16:creationId xmlns:a16="http://schemas.microsoft.com/office/drawing/2014/main" id="{FF7ED0F4-0BF7-98A7-7F0C-989CECA3278E}"/>
                </a:ext>
              </a:extLst>
            </p:cNvPr>
            <p:cNvSpPr/>
            <p:nvPr/>
          </p:nvSpPr>
          <p:spPr>
            <a:xfrm>
              <a:off x="6117079" y="2356253"/>
              <a:ext cx="27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"/>
                <a:gd name="f7" fmla="val 761"/>
                <a:gd name="f8" fmla="val 762"/>
                <a:gd name="f9" fmla="val 38"/>
                <a:gd name="f10" fmla="val 508"/>
                <a:gd name="f11" fmla="val 254"/>
                <a:gd name="f12" fmla="+- 0 0 -90"/>
                <a:gd name="f13" fmla="*/ f3 1 28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28"/>
                <a:gd name="f23" fmla="*/ f19 1 761"/>
                <a:gd name="f24" fmla="*/ 0 f20 1"/>
                <a:gd name="f25" fmla="*/ 762 f19 1"/>
                <a:gd name="f26" fmla="*/ 0 f19 1"/>
                <a:gd name="f27" fmla="+- f21 0 f1"/>
                <a:gd name="f28" fmla="*/ f24 1 28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</a:cxnLst>
              <a:rect l="f38" t="f41" r="f39" b="f40"/>
              <a:pathLst>
                <a:path w="28" h="761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8" name="Freeform: Shape 532">
              <a:extLst>
                <a:ext uri="{FF2B5EF4-FFF2-40B4-BE49-F238E27FC236}">
                  <a16:creationId xmlns:a16="http://schemas.microsoft.com/office/drawing/2014/main" id="{CDC78D53-85A3-24A5-9C82-F5572B089388}"/>
                </a:ext>
              </a:extLst>
            </p:cNvPr>
            <p:cNvSpPr/>
            <p:nvPr/>
          </p:nvSpPr>
          <p:spPr>
            <a:xfrm>
              <a:off x="6117582" y="2358027"/>
              <a:ext cx="12691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888"/>
                <a:gd name="f8" fmla="val 889"/>
                <a:gd name="f9" fmla="val 635"/>
                <a:gd name="f10" fmla="+- 0 0 -90"/>
                <a:gd name="f11" fmla="*/ f3 1 12696"/>
                <a:gd name="f12" fmla="*/ f4 1 888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96"/>
                <a:gd name="f21" fmla="*/ f17 1 888"/>
                <a:gd name="f22" fmla="*/ 0 f18 1"/>
                <a:gd name="f23" fmla="*/ 889 f17 1"/>
                <a:gd name="f24" fmla="*/ 0 f17 1"/>
                <a:gd name="f25" fmla="+- f19 0 f1"/>
                <a:gd name="f26" fmla="*/ f22 1 12696"/>
                <a:gd name="f27" fmla="*/ f23 1 888"/>
                <a:gd name="f28" fmla="*/ f24 1 888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2"/>
                </a:cxn>
                <a:cxn ang="f25">
                  <a:pos x="f40" y="f41"/>
                </a:cxn>
              </a:cxnLst>
              <a:rect l="f36" t="f39" r="f37" b="f38"/>
              <a:pathLst>
                <a:path w="12696" h="888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29" name="Freeform: Shape 533">
              <a:extLst>
                <a:ext uri="{FF2B5EF4-FFF2-40B4-BE49-F238E27FC236}">
                  <a16:creationId xmlns:a16="http://schemas.microsoft.com/office/drawing/2014/main" id="{E4A38C32-7F3E-658A-B896-BCC073B72A9A}"/>
                </a:ext>
              </a:extLst>
            </p:cNvPr>
            <p:cNvSpPr/>
            <p:nvPr/>
          </p:nvSpPr>
          <p:spPr>
            <a:xfrm>
              <a:off x="6115040" y="2355494"/>
              <a:ext cx="886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12696"/>
                <a:gd name="f8" fmla="val 889"/>
                <a:gd name="f9" fmla="+- 0 0 -90"/>
                <a:gd name="f10" fmla="*/ f3 1 888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88"/>
                <a:gd name="f20" fmla="*/ f16 1 12696"/>
                <a:gd name="f21" fmla="*/ 889 f17 1"/>
                <a:gd name="f22" fmla="*/ 0 f16 1"/>
                <a:gd name="f23" fmla="*/ 0 f17 1"/>
                <a:gd name="f24" fmla="+- f18 0 f1"/>
                <a:gd name="f25" fmla="*/ f21 1 888"/>
                <a:gd name="f26" fmla="*/ f22 1 12696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888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0" name="Freeform: Shape 534">
              <a:extLst>
                <a:ext uri="{FF2B5EF4-FFF2-40B4-BE49-F238E27FC236}">
                  <a16:creationId xmlns:a16="http://schemas.microsoft.com/office/drawing/2014/main" id="{6DE3AD64-79CD-0953-F059-6DD40D1A8BB2}"/>
                </a:ext>
              </a:extLst>
            </p:cNvPr>
            <p:cNvSpPr/>
            <p:nvPr/>
          </p:nvSpPr>
          <p:spPr>
            <a:xfrm>
              <a:off x="6113522" y="2354351"/>
              <a:ext cx="886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12696"/>
                <a:gd name="f8" fmla="val 889"/>
                <a:gd name="f9" fmla="+- 0 0 -90"/>
                <a:gd name="f10" fmla="*/ f3 1 888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888"/>
                <a:gd name="f20" fmla="*/ f16 1 12696"/>
                <a:gd name="f21" fmla="*/ 0 f17 1"/>
                <a:gd name="f22" fmla="*/ 0 f16 1"/>
                <a:gd name="f23" fmla="*/ 889 f17 1"/>
                <a:gd name="f24" fmla="+- f18 0 f1"/>
                <a:gd name="f25" fmla="*/ f21 1 888"/>
                <a:gd name="f26" fmla="*/ f22 1 12696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888" h="12696">
                  <a:moveTo>
                    <a:pt x="f5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1" name="Freeform: Shape 535">
              <a:extLst>
                <a:ext uri="{FF2B5EF4-FFF2-40B4-BE49-F238E27FC236}">
                  <a16:creationId xmlns:a16="http://schemas.microsoft.com/office/drawing/2014/main" id="{7C5AAC4E-E275-D8CF-8391-244E64642669}"/>
                </a:ext>
              </a:extLst>
            </p:cNvPr>
            <p:cNvSpPr/>
            <p:nvPr/>
          </p:nvSpPr>
          <p:spPr>
            <a:xfrm>
              <a:off x="6115424" y="2355741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2" name="Freeform: Shape 536">
              <a:extLst>
                <a:ext uri="{FF2B5EF4-FFF2-40B4-BE49-F238E27FC236}">
                  <a16:creationId xmlns:a16="http://schemas.microsoft.com/office/drawing/2014/main" id="{A4B307B6-1BEB-9627-CEE1-E7FDCA0EDA3D}"/>
                </a:ext>
              </a:extLst>
            </p:cNvPr>
            <p:cNvSpPr/>
            <p:nvPr/>
          </p:nvSpPr>
          <p:spPr>
            <a:xfrm>
              <a:off x="6111492" y="235422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3" name="Freeform: Shape 537">
              <a:extLst>
                <a:ext uri="{FF2B5EF4-FFF2-40B4-BE49-F238E27FC236}">
                  <a16:creationId xmlns:a16="http://schemas.microsoft.com/office/drawing/2014/main" id="{E4469F2A-07B4-C41B-52D6-9B8E6B95377D}"/>
                </a:ext>
              </a:extLst>
            </p:cNvPr>
            <p:cNvSpPr/>
            <p:nvPr/>
          </p:nvSpPr>
          <p:spPr>
            <a:xfrm>
              <a:off x="6117198" y="235726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4" name="Freeform: Shape 538">
              <a:extLst>
                <a:ext uri="{FF2B5EF4-FFF2-40B4-BE49-F238E27FC236}">
                  <a16:creationId xmlns:a16="http://schemas.microsoft.com/office/drawing/2014/main" id="{749B6BAA-9825-48F7-C880-23A4BA0DC175}"/>
                </a:ext>
              </a:extLst>
            </p:cNvPr>
            <p:cNvSpPr/>
            <p:nvPr/>
          </p:nvSpPr>
          <p:spPr>
            <a:xfrm>
              <a:off x="6106792" y="2359042"/>
              <a:ext cx="10469" cy="6253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68"/>
                <a:gd name="f7" fmla="val 625319"/>
                <a:gd name="f8" fmla="val 9015"/>
                <a:gd name="f9" fmla="val 3682"/>
                <a:gd name="f10" fmla="val 11046"/>
                <a:gd name="f11" fmla="val 620488"/>
                <a:gd name="f12" fmla="val 203"/>
                <a:gd name="f13" fmla="val 623319"/>
                <a:gd name="f14" fmla="val 2628"/>
                <a:gd name="f15" fmla="val 625452"/>
                <a:gd name="f16" fmla="val 5460"/>
                <a:gd name="f17" fmla="val 625313"/>
                <a:gd name="f18" fmla="val 6793"/>
                <a:gd name="f19" fmla="val 625300"/>
                <a:gd name="f20" fmla="val 8088"/>
                <a:gd name="f21" fmla="val 624856"/>
                <a:gd name="f22" fmla="val 9142"/>
                <a:gd name="f23" fmla="val 624043"/>
                <a:gd name="f24" fmla="val 9776"/>
                <a:gd name="f25" fmla="val 623154"/>
                <a:gd name="f26" fmla="val 10411"/>
                <a:gd name="f27" fmla="val 622393"/>
                <a:gd name="f28" fmla="val 621631"/>
                <a:gd name="f29" fmla="val 10487"/>
                <a:gd name="f30" fmla="val 621300"/>
                <a:gd name="f31" fmla="val 620945"/>
                <a:gd name="f32" fmla="val 620615"/>
                <a:gd name="f33" fmla="val 10526"/>
                <a:gd name="f34" fmla="val 1371"/>
                <a:gd name="f35" fmla="val 10018"/>
                <a:gd name="f36" fmla="val 2730"/>
                <a:gd name="f37" fmla="+- 0 0 -90"/>
                <a:gd name="f38" fmla="*/ f3 1 10468"/>
                <a:gd name="f39" fmla="*/ f4 1 62531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0468"/>
                <a:gd name="f48" fmla="*/ f44 1 625319"/>
                <a:gd name="f49" fmla="*/ 9015 f45 1"/>
                <a:gd name="f50" fmla="*/ 3682 f44 1"/>
                <a:gd name="f51" fmla="*/ 0 f45 1"/>
                <a:gd name="f52" fmla="*/ 11046 f44 1"/>
                <a:gd name="f53" fmla="*/ 620488 f44 1"/>
                <a:gd name="f54" fmla="*/ 5460 f45 1"/>
                <a:gd name="f55" fmla="*/ 625313 f44 1"/>
                <a:gd name="f56" fmla="*/ 9142 f45 1"/>
                <a:gd name="f57" fmla="*/ 624043 f44 1"/>
                <a:gd name="f58" fmla="*/ 9776 f45 1"/>
                <a:gd name="f59" fmla="*/ 623154 f44 1"/>
                <a:gd name="f60" fmla="*/ 10411 f45 1"/>
                <a:gd name="f61" fmla="*/ 622393 f44 1"/>
                <a:gd name="f62" fmla="*/ 621631 f44 1"/>
                <a:gd name="f63" fmla="*/ 620615 f44 1"/>
                <a:gd name="f64" fmla="*/ 0 f44 1"/>
                <a:gd name="f65" fmla="+- f46 0 f1"/>
                <a:gd name="f66" fmla="*/ f49 1 10468"/>
                <a:gd name="f67" fmla="*/ f50 1 625319"/>
                <a:gd name="f68" fmla="*/ f51 1 10468"/>
                <a:gd name="f69" fmla="*/ f52 1 625319"/>
                <a:gd name="f70" fmla="*/ f53 1 625319"/>
                <a:gd name="f71" fmla="*/ f54 1 10468"/>
                <a:gd name="f72" fmla="*/ f55 1 625319"/>
                <a:gd name="f73" fmla="*/ f56 1 10468"/>
                <a:gd name="f74" fmla="*/ f57 1 625319"/>
                <a:gd name="f75" fmla="*/ f58 1 10468"/>
                <a:gd name="f76" fmla="*/ f59 1 625319"/>
                <a:gd name="f77" fmla="*/ f60 1 10468"/>
                <a:gd name="f78" fmla="*/ f61 1 625319"/>
                <a:gd name="f79" fmla="*/ f62 1 625319"/>
                <a:gd name="f80" fmla="*/ f63 1 625319"/>
                <a:gd name="f81" fmla="*/ f64 1 625319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7"/>
                <a:gd name="f89" fmla="*/ f69 1 f48"/>
                <a:gd name="f90" fmla="*/ f70 1 f48"/>
                <a:gd name="f91" fmla="*/ f71 1 f47"/>
                <a:gd name="f92" fmla="*/ f72 1 f48"/>
                <a:gd name="f93" fmla="*/ f73 1 f47"/>
                <a:gd name="f94" fmla="*/ f74 1 f48"/>
                <a:gd name="f95" fmla="*/ f75 1 f47"/>
                <a:gd name="f96" fmla="*/ f76 1 f48"/>
                <a:gd name="f97" fmla="*/ f77 1 f47"/>
                <a:gd name="f98" fmla="*/ f78 1 f48"/>
                <a:gd name="f99" fmla="*/ f79 1 f48"/>
                <a:gd name="f100" fmla="*/ f80 1 f48"/>
                <a:gd name="f101" fmla="*/ f81 1 f48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8 1"/>
                <a:gd name="f109" fmla="*/ f89 f39 1"/>
                <a:gd name="f110" fmla="*/ f90 f39 1"/>
                <a:gd name="f111" fmla="*/ f91 f38 1"/>
                <a:gd name="f112" fmla="*/ f92 f39 1"/>
                <a:gd name="f113" fmla="*/ f93 f38 1"/>
                <a:gd name="f114" fmla="*/ f94 f39 1"/>
                <a:gd name="f115" fmla="*/ f95 f38 1"/>
                <a:gd name="f116" fmla="*/ f96 f39 1"/>
                <a:gd name="f117" fmla="*/ f97 f38 1"/>
                <a:gd name="f118" fmla="*/ f98 f39 1"/>
                <a:gd name="f119" fmla="*/ f99 f39 1"/>
                <a:gd name="f120" fmla="*/ f100 f39 1"/>
                <a:gd name="f121" fmla="*/ f101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8" y="f109"/>
                </a:cxn>
                <a:cxn ang="f65">
                  <a:pos x="f108" y="f110"/>
                </a:cxn>
                <a:cxn ang="f65">
                  <a:pos x="f111" y="f112"/>
                </a:cxn>
                <a:cxn ang="f65">
                  <a:pos x="f113" y="f114"/>
                </a:cxn>
                <a:cxn ang="f65">
                  <a:pos x="f115" y="f116"/>
                </a:cxn>
                <a:cxn ang="f65">
                  <a:pos x="f117" y="f118"/>
                </a:cxn>
                <a:cxn ang="f65">
                  <a:pos x="f117" y="f119"/>
                </a:cxn>
                <a:cxn ang="f65">
                  <a:pos x="f117" y="f120"/>
                </a:cxn>
                <a:cxn ang="f65">
                  <a:pos x="f117" y="f120"/>
                </a:cxn>
                <a:cxn ang="f65">
                  <a:pos x="f117" y="f121"/>
                </a:cxn>
                <a:cxn ang="f65">
                  <a:pos x="f117" y="f121"/>
                </a:cxn>
                <a:cxn ang="f65">
                  <a:pos x="f117" y="f121"/>
                </a:cxn>
                <a:cxn ang="f65">
                  <a:pos x="f106" y="f107"/>
                </a:cxn>
              </a:cxnLst>
              <a:rect l="f102" t="f105" r="f103" b="f104"/>
              <a:pathLst>
                <a:path w="10468" h="625319">
                  <a:moveTo>
                    <a:pt x="f8" y="f9"/>
                  </a:moveTo>
                  <a:lnTo>
                    <a:pt x="f5" y="f10"/>
                  </a:lnTo>
                  <a:lnTo>
                    <a:pt x="f5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cubicBezTo>
                    <a:pt x="f26" y="f27"/>
                    <a:pt x="f26" y="f27"/>
                    <a:pt x="f26" y="f28"/>
                  </a:cubicBezTo>
                  <a:cubicBezTo>
                    <a:pt x="f29" y="f30"/>
                    <a:pt x="f29" y="f31"/>
                    <a:pt x="f26" y="f32"/>
                  </a:cubicBezTo>
                  <a:lnTo>
                    <a:pt x="f26" y="f32"/>
                  </a:lnTo>
                  <a:lnTo>
                    <a:pt x="f26" y="f5"/>
                  </a:lnTo>
                  <a:lnTo>
                    <a:pt x="f26" y="f5"/>
                  </a:lnTo>
                  <a:cubicBezTo>
                    <a:pt x="f26" y="f5"/>
                    <a:pt x="f26" y="f5"/>
                    <a:pt x="f26" y="f5"/>
                  </a:cubicBez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5" name="Freeform: Shape 539">
              <a:extLst>
                <a:ext uri="{FF2B5EF4-FFF2-40B4-BE49-F238E27FC236}">
                  <a16:creationId xmlns:a16="http://schemas.microsoft.com/office/drawing/2014/main" id="{375C577C-F830-EAF4-7108-107F0BBCA3B9}"/>
                </a:ext>
              </a:extLst>
            </p:cNvPr>
            <p:cNvSpPr/>
            <p:nvPr/>
          </p:nvSpPr>
          <p:spPr>
            <a:xfrm>
              <a:off x="5855616" y="2355997"/>
              <a:ext cx="261902" cy="2148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1899"/>
                <a:gd name="f7" fmla="val 214829"/>
                <a:gd name="f8" fmla="val 260188"/>
                <a:gd name="f9" fmla="val 6729"/>
                <a:gd name="f10" fmla="val 261483"/>
                <a:gd name="f11" fmla="val 5701"/>
                <a:gd name="f12" fmla="val 262105"/>
                <a:gd name="f13" fmla="val 4050"/>
                <a:gd name="f14" fmla="val 261839"/>
                <a:gd name="f15" fmla="val 2412"/>
                <a:gd name="f16" fmla="val 1651"/>
                <a:gd name="f17" fmla="val 762"/>
                <a:gd name="f18" fmla="val 260823"/>
                <a:gd name="f19" fmla="val 259934"/>
                <a:gd name="f20" fmla="val 257903"/>
                <a:gd name="f21" fmla="val 256760"/>
                <a:gd name="f22" fmla="val 255744"/>
                <a:gd name="f23" fmla="val 254982"/>
                <a:gd name="f24" fmla="val 248126"/>
                <a:gd name="f25" fmla="val 5713"/>
                <a:gd name="f26" fmla="val 3966"/>
                <a:gd name="f27" fmla="val 204417"/>
                <a:gd name="f28" fmla="val 1554"/>
                <a:gd name="f29" fmla="val 206321"/>
                <a:gd name="f30" fmla="val -376"/>
                <a:gd name="f31" fmla="val 208061"/>
                <a:gd name="f32" fmla="val -529"/>
                <a:gd name="f33" fmla="val 211032"/>
                <a:gd name="f34" fmla="val 1211"/>
                <a:gd name="f35" fmla="val 212962"/>
                <a:gd name="f36" fmla="val 1312"/>
                <a:gd name="f37" fmla="val 213076"/>
                <a:gd name="f38" fmla="val 1427"/>
                <a:gd name="f39" fmla="val 213190"/>
                <a:gd name="f40" fmla="val 213305"/>
                <a:gd name="f41" fmla="val 2671"/>
                <a:gd name="f42" fmla="val 214308"/>
                <a:gd name="f43" fmla="val 4118"/>
                <a:gd name="f44" fmla="val 214854"/>
                <a:gd name="f45" fmla="val 5617"/>
                <a:gd name="f46" fmla="val 214828"/>
                <a:gd name="f47" fmla="val 6810"/>
                <a:gd name="f48" fmla="val 214816"/>
                <a:gd name="f49" fmla="val 7978"/>
                <a:gd name="f50" fmla="val 214422"/>
                <a:gd name="f51" fmla="val 8918"/>
                <a:gd name="f52" fmla="val 213686"/>
                <a:gd name="f53" fmla="val 10695"/>
                <a:gd name="f54" fmla="val 212289"/>
                <a:gd name="f55" fmla="val 251554"/>
                <a:gd name="f56" fmla="val 14093"/>
                <a:gd name="f57" fmla="+- 0 0 -90"/>
                <a:gd name="f58" fmla="*/ f3 1 261899"/>
                <a:gd name="f59" fmla="*/ f4 1 214829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261899"/>
                <a:gd name="f68" fmla="*/ f64 1 214829"/>
                <a:gd name="f69" fmla="*/ 260188 f65 1"/>
                <a:gd name="f70" fmla="*/ 6729 f64 1"/>
                <a:gd name="f71" fmla="*/ 261839 f65 1"/>
                <a:gd name="f72" fmla="*/ 2412 f64 1"/>
                <a:gd name="f73" fmla="*/ 1651 f64 1"/>
                <a:gd name="f74" fmla="*/ 762 f64 1"/>
                <a:gd name="f75" fmla="*/ 260823 f65 1"/>
                <a:gd name="f76" fmla="*/ 0 f64 1"/>
                <a:gd name="f77" fmla="*/ 259934 f65 1"/>
                <a:gd name="f78" fmla="*/ 257903 f65 1"/>
                <a:gd name="f79" fmla="*/ 256760 f65 1"/>
                <a:gd name="f80" fmla="*/ 255744 f65 1"/>
                <a:gd name="f81" fmla="*/ 254982 f65 1"/>
                <a:gd name="f82" fmla="*/ 248126 f65 1"/>
                <a:gd name="f83" fmla="*/ 5713 f64 1"/>
                <a:gd name="f84" fmla="*/ 3966 f65 1"/>
                <a:gd name="f85" fmla="*/ 204417 f64 1"/>
                <a:gd name="f86" fmla="*/ 1554 f65 1"/>
                <a:gd name="f87" fmla="*/ 206321 f64 1"/>
                <a:gd name="f88" fmla="*/ 1211 f65 1"/>
                <a:gd name="f89" fmla="*/ 212962 f64 1"/>
                <a:gd name="f90" fmla="*/ 213305 f64 1"/>
                <a:gd name="f91" fmla="*/ 5617 f65 1"/>
                <a:gd name="f92" fmla="*/ 214828 f64 1"/>
                <a:gd name="f93" fmla="*/ 8918 f65 1"/>
                <a:gd name="f94" fmla="*/ 213686 f64 1"/>
                <a:gd name="f95" fmla="*/ 10695 f65 1"/>
                <a:gd name="f96" fmla="*/ 212289 f64 1"/>
                <a:gd name="f97" fmla="*/ 251554 f65 1"/>
                <a:gd name="f98" fmla="*/ 14093 f64 1"/>
                <a:gd name="f99" fmla="+- f66 0 f1"/>
                <a:gd name="f100" fmla="*/ f69 1 261899"/>
                <a:gd name="f101" fmla="*/ f70 1 214829"/>
                <a:gd name="f102" fmla="*/ f71 1 261899"/>
                <a:gd name="f103" fmla="*/ f72 1 214829"/>
                <a:gd name="f104" fmla="*/ f73 1 214829"/>
                <a:gd name="f105" fmla="*/ f74 1 214829"/>
                <a:gd name="f106" fmla="*/ f75 1 261899"/>
                <a:gd name="f107" fmla="*/ f76 1 214829"/>
                <a:gd name="f108" fmla="*/ f77 1 261899"/>
                <a:gd name="f109" fmla="*/ f78 1 261899"/>
                <a:gd name="f110" fmla="*/ f79 1 261899"/>
                <a:gd name="f111" fmla="*/ f80 1 261899"/>
                <a:gd name="f112" fmla="*/ f81 1 261899"/>
                <a:gd name="f113" fmla="*/ f82 1 261899"/>
                <a:gd name="f114" fmla="*/ f83 1 214829"/>
                <a:gd name="f115" fmla="*/ f84 1 261899"/>
                <a:gd name="f116" fmla="*/ f85 1 214829"/>
                <a:gd name="f117" fmla="*/ f86 1 261899"/>
                <a:gd name="f118" fmla="*/ f87 1 214829"/>
                <a:gd name="f119" fmla="*/ f88 1 261899"/>
                <a:gd name="f120" fmla="*/ f89 1 214829"/>
                <a:gd name="f121" fmla="*/ f90 1 214829"/>
                <a:gd name="f122" fmla="*/ f91 1 261899"/>
                <a:gd name="f123" fmla="*/ f92 1 214829"/>
                <a:gd name="f124" fmla="*/ f93 1 261899"/>
                <a:gd name="f125" fmla="*/ f94 1 214829"/>
                <a:gd name="f126" fmla="*/ f95 1 261899"/>
                <a:gd name="f127" fmla="*/ f96 1 214829"/>
                <a:gd name="f128" fmla="*/ f97 1 261899"/>
                <a:gd name="f129" fmla="*/ f98 1 214829"/>
                <a:gd name="f130" fmla="*/ f60 1 f67"/>
                <a:gd name="f131" fmla="*/ f61 1 f67"/>
                <a:gd name="f132" fmla="*/ f60 1 f68"/>
                <a:gd name="f133" fmla="*/ f62 1 f68"/>
                <a:gd name="f134" fmla="*/ f100 1 f67"/>
                <a:gd name="f135" fmla="*/ f101 1 f68"/>
                <a:gd name="f136" fmla="*/ f102 1 f67"/>
                <a:gd name="f137" fmla="*/ f103 1 f68"/>
                <a:gd name="f138" fmla="*/ f104 1 f68"/>
                <a:gd name="f139" fmla="*/ f105 1 f68"/>
                <a:gd name="f140" fmla="*/ f106 1 f67"/>
                <a:gd name="f141" fmla="*/ f107 1 f68"/>
                <a:gd name="f142" fmla="*/ f108 1 f67"/>
                <a:gd name="f143" fmla="*/ f109 1 f67"/>
                <a:gd name="f144" fmla="*/ f110 1 f67"/>
                <a:gd name="f145" fmla="*/ f111 1 f67"/>
                <a:gd name="f146" fmla="*/ f112 1 f67"/>
                <a:gd name="f147" fmla="*/ f113 1 f67"/>
                <a:gd name="f148" fmla="*/ f114 1 f68"/>
                <a:gd name="f149" fmla="*/ f115 1 f67"/>
                <a:gd name="f150" fmla="*/ f116 1 f68"/>
                <a:gd name="f151" fmla="*/ f117 1 f67"/>
                <a:gd name="f152" fmla="*/ f118 1 f68"/>
                <a:gd name="f153" fmla="*/ f119 1 f67"/>
                <a:gd name="f154" fmla="*/ f120 1 f68"/>
                <a:gd name="f155" fmla="*/ f121 1 f68"/>
                <a:gd name="f156" fmla="*/ f122 1 f67"/>
                <a:gd name="f157" fmla="*/ f123 1 f68"/>
                <a:gd name="f158" fmla="*/ f124 1 f67"/>
                <a:gd name="f159" fmla="*/ f125 1 f68"/>
                <a:gd name="f160" fmla="*/ f126 1 f67"/>
                <a:gd name="f161" fmla="*/ f127 1 f68"/>
                <a:gd name="f162" fmla="*/ f128 1 f67"/>
                <a:gd name="f163" fmla="*/ f129 1 f68"/>
                <a:gd name="f164" fmla="*/ f130 f58 1"/>
                <a:gd name="f165" fmla="*/ f131 f58 1"/>
                <a:gd name="f166" fmla="*/ f133 f59 1"/>
                <a:gd name="f167" fmla="*/ f132 f59 1"/>
                <a:gd name="f168" fmla="*/ f134 f58 1"/>
                <a:gd name="f169" fmla="*/ f135 f59 1"/>
                <a:gd name="f170" fmla="*/ f136 f58 1"/>
                <a:gd name="f171" fmla="*/ f137 f59 1"/>
                <a:gd name="f172" fmla="*/ f138 f59 1"/>
                <a:gd name="f173" fmla="*/ f139 f59 1"/>
                <a:gd name="f174" fmla="*/ f140 f58 1"/>
                <a:gd name="f175" fmla="*/ f141 f59 1"/>
                <a:gd name="f176" fmla="*/ f142 f58 1"/>
                <a:gd name="f177" fmla="*/ f143 f58 1"/>
                <a:gd name="f178" fmla="*/ f144 f58 1"/>
                <a:gd name="f179" fmla="*/ f145 f58 1"/>
                <a:gd name="f180" fmla="*/ f146 f58 1"/>
                <a:gd name="f181" fmla="*/ f147 f58 1"/>
                <a:gd name="f182" fmla="*/ f148 f59 1"/>
                <a:gd name="f183" fmla="*/ f149 f58 1"/>
                <a:gd name="f184" fmla="*/ f150 f59 1"/>
                <a:gd name="f185" fmla="*/ f151 f58 1"/>
                <a:gd name="f186" fmla="*/ f152 f59 1"/>
                <a:gd name="f187" fmla="*/ f153 f58 1"/>
                <a:gd name="f188" fmla="*/ f154 f59 1"/>
                <a:gd name="f189" fmla="*/ f155 f59 1"/>
                <a:gd name="f190" fmla="*/ f156 f58 1"/>
                <a:gd name="f191" fmla="*/ f157 f59 1"/>
                <a:gd name="f192" fmla="*/ f158 f58 1"/>
                <a:gd name="f193" fmla="*/ f159 f59 1"/>
                <a:gd name="f194" fmla="*/ f160 f58 1"/>
                <a:gd name="f195" fmla="*/ f161 f59 1"/>
                <a:gd name="f196" fmla="*/ f162 f58 1"/>
                <a:gd name="f197" fmla="*/ f163 f5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68" y="f169"/>
                </a:cxn>
                <a:cxn ang="f99">
                  <a:pos x="f170" y="f171"/>
                </a:cxn>
                <a:cxn ang="f99">
                  <a:pos x="f170" y="f171"/>
                </a:cxn>
                <a:cxn ang="f99">
                  <a:pos x="f170" y="f172"/>
                </a:cxn>
                <a:cxn ang="f99">
                  <a:pos x="f170" y="f173"/>
                </a:cxn>
                <a:cxn ang="f99">
                  <a:pos x="f170" y="f173"/>
                </a:cxn>
                <a:cxn ang="f99">
                  <a:pos x="f170" y="f173"/>
                </a:cxn>
                <a:cxn ang="f99">
                  <a:pos x="f170" y="f173"/>
                </a:cxn>
                <a:cxn ang="f99">
                  <a:pos x="f174" y="f175"/>
                </a:cxn>
                <a:cxn ang="f99">
                  <a:pos x="f174" y="f175"/>
                </a:cxn>
                <a:cxn ang="f99">
                  <a:pos x="f174" y="f175"/>
                </a:cxn>
                <a:cxn ang="f99">
                  <a:pos x="f174" y="f175"/>
                </a:cxn>
                <a:cxn ang="f99">
                  <a:pos x="f176" y="f175"/>
                </a:cxn>
                <a:cxn ang="f99">
                  <a:pos x="f177" y="f175"/>
                </a:cxn>
                <a:cxn ang="f99">
                  <a:pos x="f178" y="f175"/>
                </a:cxn>
                <a:cxn ang="f99">
                  <a:pos x="f179" y="f175"/>
                </a:cxn>
                <a:cxn ang="f99">
                  <a:pos x="f180" y="f175"/>
                </a:cxn>
                <a:cxn ang="f99">
                  <a:pos x="f181" y="f182"/>
                </a:cxn>
                <a:cxn ang="f99">
                  <a:pos x="f183" y="f184"/>
                </a:cxn>
                <a:cxn ang="f99">
                  <a:pos x="f185" y="f186"/>
                </a:cxn>
                <a:cxn ang="f99">
                  <a:pos x="f187" y="f188"/>
                </a:cxn>
                <a:cxn ang="f99">
                  <a:pos x="f185" y="f189"/>
                </a:cxn>
                <a:cxn ang="f99">
                  <a:pos x="f190" y="f191"/>
                </a:cxn>
                <a:cxn ang="f99">
                  <a:pos x="f192" y="f193"/>
                </a:cxn>
                <a:cxn ang="f99">
                  <a:pos x="f192" y="f193"/>
                </a:cxn>
                <a:cxn ang="f99">
                  <a:pos x="f194" y="f195"/>
                </a:cxn>
                <a:cxn ang="f99">
                  <a:pos x="f196" y="f197"/>
                </a:cxn>
              </a:cxnLst>
              <a:rect l="f164" t="f167" r="f165" b="f166"/>
              <a:pathLst>
                <a:path w="261899" h="21482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lnTo>
                    <a:pt x="f14" y="f16"/>
                  </a:lnTo>
                  <a:lnTo>
                    <a:pt x="f14" y="f17"/>
                  </a:lnTo>
                  <a:lnTo>
                    <a:pt x="f14" y="f17"/>
                  </a:lnTo>
                  <a:cubicBezTo>
                    <a:pt x="f14" y="f17"/>
                    <a:pt x="f14" y="f17"/>
                    <a:pt x="f14" y="f17"/>
                  </a:cubicBezTo>
                  <a:lnTo>
                    <a:pt x="f14" y="f17"/>
                  </a:lnTo>
                  <a:lnTo>
                    <a:pt x="f18" y="f5"/>
                  </a:lnTo>
                  <a:lnTo>
                    <a:pt x="f18" y="f5"/>
                  </a:lnTo>
                  <a:lnTo>
                    <a:pt x="f18" y="f5"/>
                  </a:lnTo>
                  <a:lnTo>
                    <a:pt x="f18" y="f5"/>
                  </a:lnTo>
                  <a:lnTo>
                    <a:pt x="f19" y="f5"/>
                  </a:lnTo>
                  <a:lnTo>
                    <a:pt x="f20" y="f5"/>
                  </a:lnTo>
                  <a:lnTo>
                    <a:pt x="f21" y="f5"/>
                  </a:lnTo>
                  <a:lnTo>
                    <a:pt x="f22" y="f5"/>
                  </a:lnTo>
                  <a:lnTo>
                    <a:pt x="f23" y="f5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28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51" y="f52"/>
                  </a:lnTo>
                  <a:lnTo>
                    <a:pt x="f53" y="f54"/>
                  </a:lnTo>
                  <a:lnTo>
                    <a:pt x="f55" y="f5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6" name="Freeform: Shape 540">
              <a:extLst>
                <a:ext uri="{FF2B5EF4-FFF2-40B4-BE49-F238E27FC236}">
                  <a16:creationId xmlns:a16="http://schemas.microsoft.com/office/drawing/2014/main" id="{9684A276-78CE-A56C-EB62-EE910770C09E}"/>
                </a:ext>
              </a:extLst>
            </p:cNvPr>
            <p:cNvSpPr/>
            <p:nvPr/>
          </p:nvSpPr>
          <p:spPr>
            <a:xfrm>
              <a:off x="3877485" y="2399678"/>
              <a:ext cx="253938" cy="2121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936"/>
                <a:gd name="f7" fmla="val 212162"/>
                <a:gd name="f8" fmla="val 244160"/>
                <a:gd name="f9" fmla="val 2158"/>
                <a:gd name="f10" fmla="val 1524"/>
                <a:gd name="f11" fmla="val 197561"/>
                <a:gd name="f12" fmla="val 208480"/>
                <a:gd name="f13" fmla="val 209242"/>
                <a:gd name="f14" fmla="val 1587"/>
                <a:gd name="f15" fmla="val 209496"/>
                <a:gd name="f16" fmla="val 209750"/>
                <a:gd name="f17" fmla="val 210003"/>
                <a:gd name="f18" fmla="val 1206"/>
                <a:gd name="f19" fmla="val 210842"/>
                <a:gd name="f20" fmla="val 685"/>
                <a:gd name="f21" fmla="val 211591"/>
                <a:gd name="f22" fmla="val 253937"/>
                <a:gd name="f23" fmla="val 5841"/>
                <a:gd name="f24" fmla="val 252921"/>
                <a:gd name="f25" fmla="val 6742"/>
                <a:gd name="f26" fmla="val 251613"/>
                <a:gd name="f27" fmla="val 7237"/>
                <a:gd name="f28" fmla="val 250254"/>
                <a:gd name="f29" fmla="val 247423"/>
                <a:gd name="f30" fmla="val 7732"/>
                <a:gd name="f31" fmla="val 244731"/>
                <a:gd name="f32" fmla="val 5828"/>
                <a:gd name="f33" fmla="val 244236"/>
                <a:gd name="f34" fmla="val 2996"/>
                <a:gd name="f35" fmla="val 244185"/>
                <a:gd name="f36" fmla="val 2717"/>
                <a:gd name="f37" fmla="val 2438"/>
                <a:gd name="f38" fmla="+- 0 0 -90"/>
                <a:gd name="f39" fmla="*/ f3 1 253936"/>
                <a:gd name="f40" fmla="*/ f4 1 212162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253936"/>
                <a:gd name="f49" fmla="*/ f45 1 212162"/>
                <a:gd name="f50" fmla="*/ 244160 f46 1"/>
                <a:gd name="f51" fmla="*/ 2158 f45 1"/>
                <a:gd name="f52" fmla="*/ 0 f45 1"/>
                <a:gd name="f53" fmla="*/ 1524 f46 1"/>
                <a:gd name="f54" fmla="*/ 197561 f45 1"/>
                <a:gd name="f55" fmla="*/ 208480 f45 1"/>
                <a:gd name="f56" fmla="*/ 209242 f45 1"/>
                <a:gd name="f57" fmla="*/ 210003 f45 1"/>
                <a:gd name="f58" fmla="*/ 0 f46 1"/>
                <a:gd name="f59" fmla="*/ 212162 f45 1"/>
                <a:gd name="f60" fmla="*/ 253937 f46 1"/>
                <a:gd name="f61" fmla="*/ 5841 f45 1"/>
                <a:gd name="f62" fmla="*/ 250254 f46 1"/>
                <a:gd name="f63" fmla="*/ 7237 f45 1"/>
                <a:gd name="f64" fmla="*/ 244236 f46 1"/>
                <a:gd name="f65" fmla="*/ 2996 f45 1"/>
                <a:gd name="f66" fmla="+- f47 0 f1"/>
                <a:gd name="f67" fmla="*/ f50 1 253936"/>
                <a:gd name="f68" fmla="*/ f51 1 212162"/>
                <a:gd name="f69" fmla="*/ f52 1 212162"/>
                <a:gd name="f70" fmla="*/ f53 1 253936"/>
                <a:gd name="f71" fmla="*/ f54 1 212162"/>
                <a:gd name="f72" fmla="*/ f55 1 212162"/>
                <a:gd name="f73" fmla="*/ f56 1 212162"/>
                <a:gd name="f74" fmla="*/ f57 1 212162"/>
                <a:gd name="f75" fmla="*/ f58 1 253936"/>
                <a:gd name="f76" fmla="*/ f59 1 212162"/>
                <a:gd name="f77" fmla="*/ f60 1 253936"/>
                <a:gd name="f78" fmla="*/ f61 1 212162"/>
                <a:gd name="f79" fmla="*/ f62 1 253936"/>
                <a:gd name="f80" fmla="*/ f63 1 212162"/>
                <a:gd name="f81" fmla="*/ f64 1 253936"/>
                <a:gd name="f82" fmla="*/ f65 1 212162"/>
                <a:gd name="f83" fmla="*/ f41 1 f48"/>
                <a:gd name="f84" fmla="*/ f42 1 f48"/>
                <a:gd name="f85" fmla="*/ f41 1 f49"/>
                <a:gd name="f86" fmla="*/ f43 1 f49"/>
                <a:gd name="f87" fmla="*/ f67 1 f48"/>
                <a:gd name="f88" fmla="*/ f68 1 f49"/>
                <a:gd name="f89" fmla="*/ f69 1 f49"/>
                <a:gd name="f90" fmla="*/ f70 1 f48"/>
                <a:gd name="f91" fmla="*/ f71 1 f49"/>
                <a:gd name="f92" fmla="*/ f72 1 f49"/>
                <a:gd name="f93" fmla="*/ f73 1 f49"/>
                <a:gd name="f94" fmla="*/ f74 1 f49"/>
                <a:gd name="f95" fmla="*/ f75 1 f48"/>
                <a:gd name="f96" fmla="*/ f76 1 f49"/>
                <a:gd name="f97" fmla="*/ f77 1 f48"/>
                <a:gd name="f98" fmla="*/ f78 1 f49"/>
                <a:gd name="f99" fmla="*/ f79 1 f48"/>
                <a:gd name="f100" fmla="*/ f80 1 f49"/>
                <a:gd name="f101" fmla="*/ f81 1 f48"/>
                <a:gd name="f102" fmla="*/ f82 1 f49"/>
                <a:gd name="f103" fmla="*/ f83 f39 1"/>
                <a:gd name="f104" fmla="*/ f84 f39 1"/>
                <a:gd name="f105" fmla="*/ f86 f40 1"/>
                <a:gd name="f106" fmla="*/ f85 f40 1"/>
                <a:gd name="f107" fmla="*/ f87 f39 1"/>
                <a:gd name="f108" fmla="*/ f88 f40 1"/>
                <a:gd name="f109" fmla="*/ f89 f40 1"/>
                <a:gd name="f110" fmla="*/ f90 f39 1"/>
                <a:gd name="f111" fmla="*/ f91 f40 1"/>
                <a:gd name="f112" fmla="*/ f92 f40 1"/>
                <a:gd name="f113" fmla="*/ f93 f40 1"/>
                <a:gd name="f114" fmla="*/ f94 f40 1"/>
                <a:gd name="f115" fmla="*/ f95 f39 1"/>
                <a:gd name="f116" fmla="*/ f96 f40 1"/>
                <a:gd name="f117" fmla="*/ f97 f39 1"/>
                <a:gd name="f118" fmla="*/ f98 f40 1"/>
                <a:gd name="f119" fmla="*/ f99 f39 1"/>
                <a:gd name="f120" fmla="*/ f100 f40 1"/>
                <a:gd name="f121" fmla="*/ f101 f39 1"/>
                <a:gd name="f122" fmla="*/ f102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7" y="f108"/>
                </a:cxn>
                <a:cxn ang="f66">
                  <a:pos x="f107" y="f109"/>
                </a:cxn>
                <a:cxn ang="f66">
                  <a:pos x="f110" y="f111"/>
                </a:cxn>
                <a:cxn ang="f66">
                  <a:pos x="f110" y="f112"/>
                </a:cxn>
                <a:cxn ang="f66">
                  <a:pos x="f110" y="f113"/>
                </a:cxn>
                <a:cxn ang="f66">
                  <a:pos x="f110" y="f114"/>
                </a:cxn>
                <a:cxn ang="f66">
                  <a:pos x="f110" y="f114"/>
                </a:cxn>
                <a:cxn ang="f66">
                  <a:pos x="f115" y="f116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21" y="f122"/>
                </a:cxn>
                <a:cxn ang="f66">
                  <a:pos x="f107" y="f108"/>
                </a:cxn>
              </a:cxnLst>
              <a:rect l="f103" t="f106" r="f104" b="f105"/>
              <a:pathLst>
                <a:path w="253936" h="212162">
                  <a:moveTo>
                    <a:pt x="f8" y="f9"/>
                  </a:moveTo>
                  <a:lnTo>
                    <a:pt x="f8" y="f5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2"/>
                    <a:pt x="f10" y="f13"/>
                  </a:cubicBezTo>
                  <a:cubicBezTo>
                    <a:pt x="f14" y="f15"/>
                    <a:pt x="f14" y="f16"/>
                    <a:pt x="f10" y="f17"/>
                  </a:cubicBezTo>
                  <a:lnTo>
                    <a:pt x="f10" y="f17"/>
                  </a:lnTo>
                  <a:cubicBezTo>
                    <a:pt x="f18" y="f19"/>
                    <a:pt x="f20" y="f21"/>
                    <a:pt x="f5" y="f7"/>
                  </a:cubicBezTo>
                  <a:lnTo>
                    <a:pt x="f5" y="f7"/>
                  </a:lnTo>
                  <a:lnTo>
                    <a:pt x="f22" y="f23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7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8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7" name="Freeform: Shape 541">
              <a:extLst>
                <a:ext uri="{FF2B5EF4-FFF2-40B4-BE49-F238E27FC236}">
                  <a16:creationId xmlns:a16="http://schemas.microsoft.com/office/drawing/2014/main" id="{0B5350AA-7565-5AF1-D790-1E9B4A4D098F}"/>
                </a:ext>
              </a:extLst>
            </p:cNvPr>
            <p:cNvSpPr/>
            <p:nvPr/>
          </p:nvSpPr>
          <p:spPr>
            <a:xfrm>
              <a:off x="3878747" y="2608920"/>
              <a:ext cx="54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888"/>
                <a:gd name="f8" fmla="val 762"/>
                <a:gd name="f9" fmla="val 64"/>
                <a:gd name="f10" fmla="val 508"/>
                <a:gd name="f11" fmla="val 254"/>
                <a:gd name="f12" fmla="val 76"/>
                <a:gd name="f13" fmla="val 292"/>
                <a:gd name="f14" fmla="val 597"/>
                <a:gd name="f15" fmla="val 889"/>
                <a:gd name="f16" fmla="+- 0 0 -90"/>
                <a:gd name="f17" fmla="*/ f3 1 57"/>
                <a:gd name="f18" fmla="*/ f4 1 888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57"/>
                <a:gd name="f27" fmla="*/ f23 1 888"/>
                <a:gd name="f28" fmla="*/ 0 f24 1"/>
                <a:gd name="f29" fmla="*/ 762 f23 1"/>
                <a:gd name="f30" fmla="*/ 0 f23 1"/>
                <a:gd name="f31" fmla="*/ 889 f23 1"/>
                <a:gd name="f32" fmla="+- f25 0 f1"/>
                <a:gd name="f33" fmla="*/ f28 1 57"/>
                <a:gd name="f34" fmla="*/ f29 1 888"/>
                <a:gd name="f35" fmla="*/ f30 1 888"/>
                <a:gd name="f36" fmla="*/ f31 1 888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2"/>
                </a:cxn>
              </a:cxnLst>
              <a:rect l="f45" t="f48" r="f46" b="f47"/>
              <a:pathLst>
                <a:path w="57" h="888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cubicBezTo>
                    <a:pt x="f12" y="f13"/>
                    <a:pt x="f12" y="f14"/>
                    <a:pt x="f5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8" name="Freeform: Shape 542">
              <a:extLst>
                <a:ext uri="{FF2B5EF4-FFF2-40B4-BE49-F238E27FC236}">
                  <a16:creationId xmlns:a16="http://schemas.microsoft.com/office/drawing/2014/main" id="{7E6A75D9-DAD6-DA04-450A-9D7F610664D3}"/>
                </a:ext>
              </a:extLst>
            </p:cNvPr>
            <p:cNvSpPr/>
            <p:nvPr/>
          </p:nvSpPr>
          <p:spPr>
            <a:xfrm>
              <a:off x="610590" y="1618451"/>
              <a:ext cx="3263722" cy="9944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63719"/>
                <a:gd name="f7" fmla="val 994484"/>
                <a:gd name="f8" fmla="val 3257625"/>
                <a:gd name="f9" fmla="val 989708"/>
                <a:gd name="f10" fmla="val 982979"/>
                <a:gd name="f11" fmla="val 7237"/>
                <a:gd name="f12" fmla="val 3555"/>
                <a:gd name="f13" fmla="val 7100"/>
                <a:gd name="f14" fmla="val 6386"/>
                <a:gd name="f15" fmla="val 4732"/>
                <a:gd name="f16" fmla="val 8583"/>
                <a:gd name="f17" fmla="val 1905"/>
                <a:gd name="f18" fmla="val 8507"/>
                <a:gd name="f19" fmla="val 1279"/>
                <a:gd name="f20" fmla="val 8659"/>
                <a:gd name="f21" fmla="val 626"/>
                <a:gd name="f22" fmla="val 3261941"/>
                <a:gd name="f23" fmla="val 994406"/>
                <a:gd name="f24" fmla="val 3260887"/>
                <a:gd name="f25" fmla="val 994901"/>
                <a:gd name="f26" fmla="val 3258183"/>
                <a:gd name="f27" fmla="val 993022"/>
                <a:gd name="f28" fmla="val 3257688"/>
                <a:gd name="f29" fmla="val 990191"/>
                <a:gd name="f30" fmla="val 3257663"/>
                <a:gd name="f31" fmla="val 990026"/>
                <a:gd name="f32" fmla="val 3257637"/>
                <a:gd name="f33" fmla="val 989873"/>
                <a:gd name="f34" fmla="+- 0 0 -90"/>
                <a:gd name="f35" fmla="*/ f3 1 3263719"/>
                <a:gd name="f36" fmla="*/ f4 1 994484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263719"/>
                <a:gd name="f45" fmla="*/ f41 1 994484"/>
                <a:gd name="f46" fmla="*/ 3257625 f42 1"/>
                <a:gd name="f47" fmla="*/ 989708 f41 1"/>
                <a:gd name="f48" fmla="*/ 982979 f41 1"/>
                <a:gd name="f49" fmla="*/ 7237 f42 1"/>
                <a:gd name="f50" fmla="*/ 0 f41 1"/>
                <a:gd name="f51" fmla="*/ 3555 f41 1"/>
                <a:gd name="f52" fmla="*/ 1905 f42 1"/>
                <a:gd name="f53" fmla="*/ 8507 f41 1"/>
                <a:gd name="f54" fmla="*/ 0 f42 1"/>
                <a:gd name="f55" fmla="*/ 3261941 f42 1"/>
                <a:gd name="f56" fmla="*/ 994406 f41 1"/>
                <a:gd name="f57" fmla="*/ 3263719 f42 1"/>
                <a:gd name="f58" fmla="*/ 3257688 f42 1"/>
                <a:gd name="f59" fmla="*/ 990191 f41 1"/>
                <a:gd name="f60" fmla="+- f43 0 f1"/>
                <a:gd name="f61" fmla="*/ f46 1 3263719"/>
                <a:gd name="f62" fmla="*/ f47 1 994484"/>
                <a:gd name="f63" fmla="*/ f48 1 994484"/>
                <a:gd name="f64" fmla="*/ f49 1 3263719"/>
                <a:gd name="f65" fmla="*/ f50 1 994484"/>
                <a:gd name="f66" fmla="*/ f51 1 994484"/>
                <a:gd name="f67" fmla="*/ f52 1 3263719"/>
                <a:gd name="f68" fmla="*/ f53 1 994484"/>
                <a:gd name="f69" fmla="*/ f54 1 3263719"/>
                <a:gd name="f70" fmla="*/ f55 1 3263719"/>
                <a:gd name="f71" fmla="*/ f56 1 994484"/>
                <a:gd name="f72" fmla="*/ f57 1 3263719"/>
                <a:gd name="f73" fmla="*/ f58 1 3263719"/>
                <a:gd name="f74" fmla="*/ f59 1 994484"/>
                <a:gd name="f75" fmla="*/ f37 1 f44"/>
                <a:gd name="f76" fmla="*/ f38 1 f44"/>
                <a:gd name="f77" fmla="*/ f37 1 f45"/>
                <a:gd name="f78" fmla="*/ f39 1 f45"/>
                <a:gd name="f79" fmla="*/ f61 1 f44"/>
                <a:gd name="f80" fmla="*/ f62 1 f45"/>
                <a:gd name="f81" fmla="*/ f63 1 f45"/>
                <a:gd name="f82" fmla="*/ f64 1 f44"/>
                <a:gd name="f83" fmla="*/ f65 1 f45"/>
                <a:gd name="f84" fmla="*/ f66 1 f45"/>
                <a:gd name="f85" fmla="*/ f67 1 f44"/>
                <a:gd name="f86" fmla="*/ f68 1 f45"/>
                <a:gd name="f87" fmla="*/ f69 1 f44"/>
                <a:gd name="f88" fmla="*/ f70 1 f44"/>
                <a:gd name="f89" fmla="*/ f71 1 f45"/>
                <a:gd name="f90" fmla="*/ f72 1 f44"/>
                <a:gd name="f91" fmla="*/ f73 1 f44"/>
                <a:gd name="f92" fmla="*/ f74 1 f45"/>
                <a:gd name="f93" fmla="*/ f75 f35 1"/>
                <a:gd name="f94" fmla="*/ f76 f35 1"/>
                <a:gd name="f95" fmla="*/ f78 f36 1"/>
                <a:gd name="f96" fmla="*/ f77 f36 1"/>
                <a:gd name="f97" fmla="*/ f79 f35 1"/>
                <a:gd name="f98" fmla="*/ f80 f36 1"/>
                <a:gd name="f99" fmla="*/ f81 f36 1"/>
                <a:gd name="f100" fmla="*/ f82 f35 1"/>
                <a:gd name="f101" fmla="*/ f83 f36 1"/>
                <a:gd name="f102" fmla="*/ f84 f36 1"/>
                <a:gd name="f103" fmla="*/ f85 f35 1"/>
                <a:gd name="f104" fmla="*/ f86 f36 1"/>
                <a:gd name="f105" fmla="*/ f87 f35 1"/>
                <a:gd name="f106" fmla="*/ f88 f35 1"/>
                <a:gd name="f107" fmla="*/ f89 f36 1"/>
                <a:gd name="f108" fmla="*/ f90 f35 1"/>
                <a:gd name="f109" fmla="*/ f91 f35 1"/>
                <a:gd name="f110" fmla="*/ f92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7" y="f98"/>
                </a:cxn>
                <a:cxn ang="f60">
                  <a:pos x="f97" y="f99"/>
                </a:cxn>
                <a:cxn ang="f60">
                  <a:pos x="f100" y="f101"/>
                </a:cxn>
                <a:cxn ang="f60">
                  <a:pos x="f100" y="f102"/>
                </a:cxn>
                <a:cxn ang="f60">
                  <a:pos x="f103" y="f104"/>
                </a:cxn>
                <a:cxn ang="f60">
                  <a:pos x="f105" y="f104"/>
                </a:cxn>
                <a:cxn ang="f60">
                  <a:pos x="f105" y="f104"/>
                </a:cxn>
                <a:cxn ang="f60">
                  <a:pos x="f106" y="f107"/>
                </a:cxn>
                <a:cxn ang="f60">
                  <a:pos x="f108" y="f107"/>
                </a:cxn>
                <a:cxn ang="f60">
                  <a:pos x="f109" y="f110"/>
                </a:cxn>
                <a:cxn ang="f60">
                  <a:pos x="f97" y="f98"/>
                </a:cxn>
              </a:cxnLst>
              <a:rect l="f93" t="f96" r="f94" b="f95"/>
              <a:pathLst>
                <a:path w="3263719" h="994484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5" y="f18"/>
                  </a:cubicBezTo>
                  <a:lnTo>
                    <a:pt x="f5" y="f18"/>
                  </a:lnTo>
                  <a:lnTo>
                    <a:pt x="f22" y="f23"/>
                  </a:lnTo>
                  <a:lnTo>
                    <a:pt x="f6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39" name="Freeform: Shape 543">
              <a:extLst>
                <a:ext uri="{FF2B5EF4-FFF2-40B4-BE49-F238E27FC236}">
                  <a16:creationId xmlns:a16="http://schemas.microsoft.com/office/drawing/2014/main" id="{65E8DAF8-9E18-32DE-3C42-D8C68EEFFA90}"/>
                </a:ext>
              </a:extLst>
            </p:cNvPr>
            <p:cNvSpPr/>
            <p:nvPr/>
          </p:nvSpPr>
          <p:spPr>
            <a:xfrm>
              <a:off x="606905" y="999100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0" name="Freeform: Shape 544">
              <a:extLst>
                <a:ext uri="{FF2B5EF4-FFF2-40B4-BE49-F238E27FC236}">
                  <a16:creationId xmlns:a16="http://schemas.microsoft.com/office/drawing/2014/main" id="{CA6F5684-A5CA-D269-FC8C-A1C964867269}"/>
                </a:ext>
              </a:extLst>
            </p:cNvPr>
            <p:cNvSpPr/>
            <p:nvPr/>
          </p:nvSpPr>
          <p:spPr>
            <a:xfrm>
              <a:off x="608048" y="997454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1" name="Freeform: Shape 545">
              <a:extLst>
                <a:ext uri="{FF2B5EF4-FFF2-40B4-BE49-F238E27FC236}">
                  <a16:creationId xmlns:a16="http://schemas.microsoft.com/office/drawing/2014/main" id="{B0D60FB0-A52A-5BD6-8AE8-344F4CFD8CB9}"/>
                </a:ext>
              </a:extLst>
            </p:cNvPr>
            <p:cNvSpPr/>
            <p:nvPr/>
          </p:nvSpPr>
          <p:spPr>
            <a:xfrm>
              <a:off x="608258" y="1002273"/>
              <a:ext cx="8933" cy="62403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37"/>
                <a:gd name="f7" fmla="val 624030"/>
                <a:gd name="f8" fmla="val 619726"/>
                <a:gd name="f9" fmla="val 5586"/>
                <a:gd name="f10" fmla="val 1827"/>
                <a:gd name="f11" fmla="val 3428"/>
                <a:gd name="f12" fmla="val 1065"/>
                <a:gd name="f13" fmla="val 677"/>
                <a:gd name="f14" fmla="val 3248"/>
                <a:gd name="f15" fmla="val 331"/>
                <a:gd name="f16" fmla="val 2989"/>
                <a:gd name="f17" fmla="val 50"/>
                <a:gd name="f18" fmla="val 2666"/>
                <a:gd name="f19" fmla="val -17"/>
                <a:gd name="f20" fmla="val 2374"/>
                <a:gd name="f21" fmla="val 2071"/>
                <a:gd name="f22" fmla="val 1778"/>
                <a:gd name="f23" fmla="val 889"/>
                <a:gd name="f24" fmla="val 621250"/>
                <a:gd name="f25" fmla="val -8"/>
                <a:gd name="f26" fmla="val 621580"/>
                <a:gd name="f27" fmla="val 621935"/>
                <a:gd name="f28" fmla="val 622265"/>
                <a:gd name="f29" fmla="val 623027"/>
                <a:gd name="f30" fmla="val 187"/>
                <a:gd name="f31" fmla="val 623370"/>
                <a:gd name="f32" fmla="val 404"/>
                <a:gd name="f33" fmla="val 623675"/>
                <a:gd name="f34" fmla="val 684"/>
                <a:gd name="f35" fmla="val 623916"/>
                <a:gd name="f36" fmla="val 1573"/>
                <a:gd name="f37" fmla="val 2589"/>
                <a:gd name="f38" fmla="val 3215"/>
                <a:gd name="f39" fmla="val 624068"/>
                <a:gd name="f40" fmla="val 3867"/>
                <a:gd name="f41" fmla="val 4493"/>
                <a:gd name="f42" fmla="val 6724"/>
                <a:gd name="f43" fmla="val 623624"/>
                <a:gd name="f44" fmla="val 8517"/>
                <a:gd name="f45" fmla="+- 0 0 -90"/>
                <a:gd name="f46" fmla="*/ f3 1 8937"/>
                <a:gd name="f47" fmla="*/ f4 1 624030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8937"/>
                <a:gd name="f56" fmla="*/ f52 1 624030"/>
                <a:gd name="f57" fmla="*/ 8937 f53 1"/>
                <a:gd name="f58" fmla="*/ 619726 f52 1"/>
                <a:gd name="f59" fmla="*/ 5586 f52 1"/>
                <a:gd name="f60" fmla="*/ 1827 f53 1"/>
                <a:gd name="f61" fmla="*/ 3428 f52 1"/>
                <a:gd name="f62" fmla="*/ 1065 f53 1"/>
                <a:gd name="f63" fmla="*/ 50 f53 1"/>
                <a:gd name="f64" fmla="*/ 2666 f52 1"/>
                <a:gd name="f65" fmla="*/ 1778 f52 1"/>
                <a:gd name="f66" fmla="*/ 889 f52 1"/>
                <a:gd name="f67" fmla="*/ 0 f52 1"/>
                <a:gd name="f68" fmla="*/ 621250 f52 1"/>
                <a:gd name="f69" fmla="*/ 622265 f52 1"/>
                <a:gd name="f70" fmla="*/ 623027 f52 1"/>
                <a:gd name="f71" fmla="*/ 684 f53 1"/>
                <a:gd name="f72" fmla="*/ 623916 f52 1"/>
                <a:gd name="f73" fmla="*/ 1573 f53 1"/>
                <a:gd name="f74" fmla="*/ 2589 f53 1"/>
                <a:gd name="f75" fmla="*/ 4493 f53 1"/>
                <a:gd name="f76" fmla="+- f54 0 f1"/>
                <a:gd name="f77" fmla="*/ f57 1 8937"/>
                <a:gd name="f78" fmla="*/ f58 1 624030"/>
                <a:gd name="f79" fmla="*/ f59 1 624030"/>
                <a:gd name="f80" fmla="*/ f60 1 8937"/>
                <a:gd name="f81" fmla="*/ f61 1 624030"/>
                <a:gd name="f82" fmla="*/ f62 1 8937"/>
                <a:gd name="f83" fmla="*/ f63 1 8937"/>
                <a:gd name="f84" fmla="*/ f64 1 624030"/>
                <a:gd name="f85" fmla="*/ f65 1 624030"/>
                <a:gd name="f86" fmla="*/ f66 1 624030"/>
                <a:gd name="f87" fmla="*/ f67 1 624030"/>
                <a:gd name="f88" fmla="*/ f68 1 624030"/>
                <a:gd name="f89" fmla="*/ f69 1 624030"/>
                <a:gd name="f90" fmla="*/ f70 1 624030"/>
                <a:gd name="f91" fmla="*/ f71 1 8937"/>
                <a:gd name="f92" fmla="*/ f72 1 624030"/>
                <a:gd name="f93" fmla="*/ f73 1 8937"/>
                <a:gd name="f94" fmla="*/ f74 1 8937"/>
                <a:gd name="f95" fmla="*/ f75 1 8937"/>
                <a:gd name="f96" fmla="*/ f48 1 f55"/>
                <a:gd name="f97" fmla="*/ f49 1 f55"/>
                <a:gd name="f98" fmla="*/ f48 1 f56"/>
                <a:gd name="f99" fmla="*/ f50 1 f56"/>
                <a:gd name="f100" fmla="*/ f77 1 f55"/>
                <a:gd name="f101" fmla="*/ f78 1 f56"/>
                <a:gd name="f102" fmla="*/ f79 1 f56"/>
                <a:gd name="f103" fmla="*/ f80 1 f55"/>
                <a:gd name="f104" fmla="*/ f81 1 f56"/>
                <a:gd name="f105" fmla="*/ f82 1 f55"/>
                <a:gd name="f106" fmla="*/ f83 1 f55"/>
                <a:gd name="f107" fmla="*/ f84 1 f56"/>
                <a:gd name="f108" fmla="*/ f85 1 f56"/>
                <a:gd name="f109" fmla="*/ f86 1 f56"/>
                <a:gd name="f110" fmla="*/ f87 1 f56"/>
                <a:gd name="f111" fmla="*/ f88 1 f56"/>
                <a:gd name="f112" fmla="*/ f89 1 f56"/>
                <a:gd name="f113" fmla="*/ f90 1 f56"/>
                <a:gd name="f114" fmla="*/ f91 1 f55"/>
                <a:gd name="f115" fmla="*/ f92 1 f56"/>
                <a:gd name="f116" fmla="*/ f93 1 f55"/>
                <a:gd name="f117" fmla="*/ f94 1 f55"/>
                <a:gd name="f118" fmla="*/ f95 1 f55"/>
                <a:gd name="f119" fmla="*/ f96 f46 1"/>
                <a:gd name="f120" fmla="*/ f97 f46 1"/>
                <a:gd name="f121" fmla="*/ f99 f47 1"/>
                <a:gd name="f122" fmla="*/ f98 f47 1"/>
                <a:gd name="f123" fmla="*/ f100 f46 1"/>
                <a:gd name="f124" fmla="*/ f101 f47 1"/>
                <a:gd name="f125" fmla="*/ f102 f47 1"/>
                <a:gd name="f126" fmla="*/ f103 f46 1"/>
                <a:gd name="f127" fmla="*/ f104 f47 1"/>
                <a:gd name="f128" fmla="*/ f105 f46 1"/>
                <a:gd name="f129" fmla="*/ f106 f46 1"/>
                <a:gd name="f130" fmla="*/ f107 f47 1"/>
                <a:gd name="f131" fmla="*/ f108 f47 1"/>
                <a:gd name="f132" fmla="*/ f109 f47 1"/>
                <a:gd name="f133" fmla="*/ f110 f47 1"/>
                <a:gd name="f134" fmla="*/ f111 f47 1"/>
                <a:gd name="f135" fmla="*/ f112 f47 1"/>
                <a:gd name="f136" fmla="*/ f113 f47 1"/>
                <a:gd name="f137" fmla="*/ f114 f46 1"/>
                <a:gd name="f138" fmla="*/ f115 f47 1"/>
                <a:gd name="f139" fmla="*/ f116 f46 1"/>
                <a:gd name="f140" fmla="*/ f117 f46 1"/>
                <a:gd name="f141" fmla="*/ f118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3" y="f124"/>
                </a:cxn>
                <a:cxn ang="f76">
                  <a:pos x="f123" y="f125"/>
                </a:cxn>
                <a:cxn ang="f76">
                  <a:pos x="f126" y="f127"/>
                </a:cxn>
                <a:cxn ang="f76">
                  <a:pos x="f126" y="f127"/>
                </a:cxn>
                <a:cxn ang="f76">
                  <a:pos x="f128" y="f127"/>
                </a:cxn>
                <a:cxn ang="f76">
                  <a:pos x="f129" y="f130"/>
                </a:cxn>
                <a:cxn ang="f76">
                  <a:pos x="f129" y="f130"/>
                </a:cxn>
                <a:cxn ang="f76">
                  <a:pos x="f129" y="f130"/>
                </a:cxn>
                <a:cxn ang="f76">
                  <a:pos x="f129" y="f131"/>
                </a:cxn>
                <a:cxn ang="f76">
                  <a:pos x="f129" y="f132"/>
                </a:cxn>
                <a:cxn ang="f76">
                  <a:pos x="f129" y="f133"/>
                </a:cxn>
                <a:cxn ang="f76">
                  <a:pos x="f129" y="f133"/>
                </a:cxn>
                <a:cxn ang="f76">
                  <a:pos x="f129" y="f133"/>
                </a:cxn>
                <a:cxn ang="f76">
                  <a:pos x="f129" y="f134"/>
                </a:cxn>
                <a:cxn ang="f76">
                  <a:pos x="f129" y="f135"/>
                </a:cxn>
                <a:cxn ang="f76">
                  <a:pos x="f129" y="f136"/>
                </a:cxn>
                <a:cxn ang="f76">
                  <a:pos x="f137" y="f138"/>
                </a:cxn>
                <a:cxn ang="f76">
                  <a:pos x="f137" y="f138"/>
                </a:cxn>
                <a:cxn ang="f76">
                  <a:pos x="f139" y="f138"/>
                </a:cxn>
                <a:cxn ang="f76">
                  <a:pos x="f140" y="f138"/>
                </a:cxn>
                <a:cxn ang="f76">
                  <a:pos x="f141" y="f138"/>
                </a:cxn>
                <a:cxn ang="f76">
                  <a:pos x="f123" y="f124"/>
                </a:cxn>
              </a:cxnLst>
              <a:rect l="f119" t="f122" r="f120" b="f121"/>
              <a:pathLst>
                <a:path w="8937" h="624030">
                  <a:moveTo>
                    <a:pt x="f6" y="f8"/>
                  </a:moveTo>
                  <a:lnTo>
                    <a:pt x="f6" y="f9"/>
                  </a:lnTo>
                  <a:lnTo>
                    <a:pt x="f10" y="f11"/>
                  </a:lnTo>
                  <a:lnTo>
                    <a:pt x="f10" y="f11"/>
                  </a:lnTo>
                  <a:lnTo>
                    <a:pt x="f12" y="f11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7" y="f18"/>
                    <a:pt x="f17" y="f18"/>
                    <a:pt x="f17" y="f18"/>
                  </a:cubicBezTo>
                  <a:lnTo>
                    <a:pt x="f17" y="f18"/>
                  </a:lnTo>
                  <a:cubicBezTo>
                    <a:pt x="f19" y="f20"/>
                    <a:pt x="f19" y="f21"/>
                    <a:pt x="f17" y="f22"/>
                  </a:cubicBezTo>
                  <a:lnTo>
                    <a:pt x="f17" y="f23"/>
                  </a:lnTo>
                  <a:cubicBezTo>
                    <a:pt x="f17" y="f23"/>
                    <a:pt x="f17" y="f23"/>
                    <a:pt x="f17" y="f5"/>
                  </a:cubicBezTo>
                  <a:lnTo>
                    <a:pt x="f17" y="f5"/>
                  </a:lnTo>
                  <a:lnTo>
                    <a:pt x="f17" y="f5"/>
                  </a:lnTo>
                  <a:lnTo>
                    <a:pt x="f17" y="f24"/>
                  </a:lnTo>
                  <a:cubicBezTo>
                    <a:pt x="f25" y="f26"/>
                    <a:pt x="f25" y="f27"/>
                    <a:pt x="f17" y="f28"/>
                  </a:cubicBezTo>
                  <a:cubicBezTo>
                    <a:pt x="f17" y="f28"/>
                    <a:pt x="f17" y="f28"/>
                    <a:pt x="f17" y="f29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36" y="f35"/>
                  </a:lnTo>
                  <a:lnTo>
                    <a:pt x="f37" y="f35"/>
                  </a:lnTo>
                  <a:cubicBezTo>
                    <a:pt x="f38" y="f39"/>
                    <a:pt x="f40" y="f39"/>
                    <a:pt x="f41" y="f35"/>
                  </a:cubicBezTo>
                  <a:cubicBezTo>
                    <a:pt x="f42" y="f43"/>
                    <a:pt x="f44" y="f27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2" name="Freeform: Shape 546">
              <a:extLst>
                <a:ext uri="{FF2B5EF4-FFF2-40B4-BE49-F238E27FC236}">
                  <a16:creationId xmlns:a16="http://schemas.microsoft.com/office/drawing/2014/main" id="{4F1C46AC-2AFE-82CB-C9CE-17AA4E0346BC}"/>
                </a:ext>
              </a:extLst>
            </p:cNvPr>
            <p:cNvSpPr/>
            <p:nvPr/>
          </p:nvSpPr>
          <p:spPr>
            <a:xfrm>
              <a:off x="3868341" y="1988938"/>
              <a:ext cx="10533" cy="62430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8"/>
                <a:gd name="f7" fmla="val 624303"/>
                <a:gd name="f8" fmla="val 619980"/>
                <a:gd name="f9" fmla="val 619218"/>
                <a:gd name="f10" fmla="val 8760"/>
                <a:gd name="f11" fmla="val 1524"/>
                <a:gd name="f12" fmla="val 7808"/>
                <a:gd name="f13" fmla="val 2235"/>
                <a:gd name="f14" fmla="val 6653"/>
                <a:gd name="f15" fmla="val 2641"/>
                <a:gd name="f16" fmla="val 5460"/>
                <a:gd name="f17" fmla="val 2666"/>
                <a:gd name="f18" fmla="val 3682"/>
                <a:gd name="f19" fmla="val 619345"/>
                <a:gd name="f20" fmla="val 139"/>
                <a:gd name="f21" fmla="val 622215"/>
                <a:gd name="f22" fmla="val 2577"/>
                <a:gd name="f23" fmla="val 624437"/>
                <a:gd name="f24" fmla="val 5447"/>
                <a:gd name="f25" fmla="val 624297"/>
                <a:gd name="f26" fmla="val 6450"/>
                <a:gd name="f27" fmla="val 624259"/>
                <a:gd name="f28" fmla="val 7415"/>
                <a:gd name="f29" fmla="val 623942"/>
                <a:gd name="f30" fmla="val 8253"/>
                <a:gd name="f31" fmla="val 623408"/>
                <a:gd name="f32" fmla="val 8938"/>
                <a:gd name="f33" fmla="val 622837"/>
                <a:gd name="f34" fmla="val 9459"/>
                <a:gd name="f35" fmla="val 622088"/>
                <a:gd name="f36" fmla="val 9776"/>
                <a:gd name="f37" fmla="val 621250"/>
                <a:gd name="f38" fmla="val 10208"/>
                <a:gd name="f39" fmla="val 620958"/>
                <a:gd name="f40" fmla="val 10475"/>
                <a:gd name="f41" fmla="val 620488"/>
                <a:gd name="f42" fmla="+- 0 0 -90"/>
                <a:gd name="f43" fmla="*/ f3 1 10538"/>
                <a:gd name="f44" fmla="*/ f4 1 624303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0538"/>
                <a:gd name="f53" fmla="*/ f49 1 624303"/>
                <a:gd name="f54" fmla="*/ 10538 f50 1"/>
                <a:gd name="f55" fmla="*/ 619980 f49 1"/>
                <a:gd name="f56" fmla="*/ 619218 f49 1"/>
                <a:gd name="f57" fmla="*/ 0 f49 1"/>
                <a:gd name="f58" fmla="*/ 8760 f50 1"/>
                <a:gd name="f59" fmla="*/ 1524 f49 1"/>
                <a:gd name="f60" fmla="*/ 5460 f50 1"/>
                <a:gd name="f61" fmla="*/ 2666 f49 1"/>
                <a:gd name="f62" fmla="*/ 3682 f50 1"/>
                <a:gd name="f63" fmla="*/ 0 f50 1"/>
                <a:gd name="f64" fmla="*/ 619345 f49 1"/>
                <a:gd name="f65" fmla="*/ 5447 f50 1"/>
                <a:gd name="f66" fmla="*/ 624297 f49 1"/>
                <a:gd name="f67" fmla="*/ 8253 f50 1"/>
                <a:gd name="f68" fmla="*/ 623408 f49 1"/>
                <a:gd name="f69" fmla="*/ 9776 f50 1"/>
                <a:gd name="f70" fmla="*/ 621250 f49 1"/>
                <a:gd name="f71" fmla="+- f51 0 f1"/>
                <a:gd name="f72" fmla="*/ f54 1 10538"/>
                <a:gd name="f73" fmla="*/ f55 1 624303"/>
                <a:gd name="f74" fmla="*/ f56 1 624303"/>
                <a:gd name="f75" fmla="*/ f57 1 624303"/>
                <a:gd name="f76" fmla="*/ f58 1 10538"/>
                <a:gd name="f77" fmla="*/ f59 1 624303"/>
                <a:gd name="f78" fmla="*/ f60 1 10538"/>
                <a:gd name="f79" fmla="*/ f61 1 624303"/>
                <a:gd name="f80" fmla="*/ f62 1 10538"/>
                <a:gd name="f81" fmla="*/ f63 1 10538"/>
                <a:gd name="f82" fmla="*/ f64 1 624303"/>
                <a:gd name="f83" fmla="*/ f65 1 10538"/>
                <a:gd name="f84" fmla="*/ f66 1 624303"/>
                <a:gd name="f85" fmla="*/ f67 1 10538"/>
                <a:gd name="f86" fmla="*/ f68 1 624303"/>
                <a:gd name="f87" fmla="*/ f69 1 10538"/>
                <a:gd name="f88" fmla="*/ f70 1 624303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3"/>
                <a:gd name="f96" fmla="*/ f75 1 f53"/>
                <a:gd name="f97" fmla="*/ f76 1 f52"/>
                <a:gd name="f98" fmla="*/ f77 1 f53"/>
                <a:gd name="f99" fmla="*/ f78 1 f52"/>
                <a:gd name="f100" fmla="*/ f79 1 f53"/>
                <a:gd name="f101" fmla="*/ f80 1 f52"/>
                <a:gd name="f102" fmla="*/ f81 1 f52"/>
                <a:gd name="f103" fmla="*/ f82 1 f53"/>
                <a:gd name="f104" fmla="*/ f83 1 f52"/>
                <a:gd name="f105" fmla="*/ f84 1 f53"/>
                <a:gd name="f106" fmla="*/ f85 1 f52"/>
                <a:gd name="f107" fmla="*/ f86 1 f53"/>
                <a:gd name="f108" fmla="*/ f87 1 f52"/>
                <a:gd name="f109" fmla="*/ f88 1 f53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4 1"/>
                <a:gd name="f117" fmla="*/ f96 f44 1"/>
                <a:gd name="f118" fmla="*/ f97 f43 1"/>
                <a:gd name="f119" fmla="*/ f98 f44 1"/>
                <a:gd name="f120" fmla="*/ f99 f43 1"/>
                <a:gd name="f121" fmla="*/ f100 f44 1"/>
                <a:gd name="f122" fmla="*/ f101 f43 1"/>
                <a:gd name="f123" fmla="*/ f102 f43 1"/>
                <a:gd name="f124" fmla="*/ f103 f44 1"/>
                <a:gd name="f125" fmla="*/ f104 f43 1"/>
                <a:gd name="f126" fmla="*/ f105 f44 1"/>
                <a:gd name="f127" fmla="*/ f106 f43 1"/>
                <a:gd name="f128" fmla="*/ f107 f44 1"/>
                <a:gd name="f129" fmla="*/ f108 f43 1"/>
                <a:gd name="f130" fmla="*/ f109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4" y="f116"/>
                </a:cxn>
                <a:cxn ang="f71">
                  <a:pos x="f114" y="f117"/>
                </a:cxn>
                <a:cxn ang="f71">
                  <a:pos x="f118" y="f119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2" y="f121"/>
                </a:cxn>
                <a:cxn ang="f71">
                  <a:pos x="f123" y="f119"/>
                </a:cxn>
                <a:cxn ang="f71">
                  <a:pos x="f123" y="f124"/>
                </a:cxn>
                <a:cxn ang="f71">
                  <a:pos x="f125" y="f126"/>
                </a:cxn>
                <a:cxn ang="f71">
                  <a:pos x="f120" y="f126"/>
                </a:cxn>
                <a:cxn ang="f71">
                  <a:pos x="f127" y="f128"/>
                </a:cxn>
                <a:cxn ang="f71">
                  <a:pos x="f127" y="f128"/>
                </a:cxn>
                <a:cxn ang="f71">
                  <a:pos x="f127" y="f128"/>
                </a:cxn>
                <a:cxn ang="f71">
                  <a:pos x="f129" y="f130"/>
                </a:cxn>
                <a:cxn ang="f71">
                  <a:pos x="f114" y="f115"/>
                </a:cxn>
              </a:cxnLst>
              <a:rect l="f110" t="f113" r="f111" b="f112"/>
              <a:pathLst>
                <a:path w="10538" h="624303">
                  <a:moveTo>
                    <a:pt x="f6" y="f8"/>
                  </a:moveTo>
                  <a:cubicBezTo>
                    <a:pt x="f6" y="f8"/>
                    <a:pt x="f6" y="f8"/>
                    <a:pt x="f6" y="f9"/>
                  </a:cubicBezTo>
                  <a:lnTo>
                    <a:pt x="f6" y="f5"/>
                  </a:lnTo>
                  <a:lnTo>
                    <a:pt x="f10" y="f11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8" y="f17"/>
                  </a:lnTo>
                  <a:lnTo>
                    <a:pt x="f5" y="f11"/>
                  </a:lnTo>
                  <a:lnTo>
                    <a:pt x="f5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4" y="f25"/>
                    <a:pt x="f16" y="f25"/>
                    <a:pt x="f16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0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3" name="Freeform: Shape 547">
              <a:extLst>
                <a:ext uri="{FF2B5EF4-FFF2-40B4-BE49-F238E27FC236}">
                  <a16:creationId xmlns:a16="http://schemas.microsoft.com/office/drawing/2014/main" id="{2B4C6BB2-6C5B-AF90-5FA8-52A3AA085F2D}"/>
                </a:ext>
              </a:extLst>
            </p:cNvPr>
            <p:cNvSpPr/>
            <p:nvPr/>
          </p:nvSpPr>
          <p:spPr>
            <a:xfrm>
              <a:off x="607289" y="997582"/>
              <a:ext cx="758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888"/>
                <a:gd name="f8" fmla="val 635"/>
                <a:gd name="f9" fmla="val 127"/>
                <a:gd name="f10" fmla="val 889"/>
                <a:gd name="f11" fmla="val 762"/>
                <a:gd name="f12" fmla="+- 0 0 -90"/>
                <a:gd name="f13" fmla="*/ f3 1 761"/>
                <a:gd name="f14" fmla="*/ f4 1 88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61"/>
                <a:gd name="f23" fmla="*/ f19 1 888"/>
                <a:gd name="f24" fmla="*/ 635 f20 1"/>
                <a:gd name="f25" fmla="*/ 127 f19 1"/>
                <a:gd name="f26" fmla="*/ 0 f20 1"/>
                <a:gd name="f27" fmla="*/ 889 f19 1"/>
                <a:gd name="f28" fmla="*/ 762 f20 1"/>
                <a:gd name="f29" fmla="*/ 0 f19 1"/>
                <a:gd name="f30" fmla="+- f21 0 f1"/>
                <a:gd name="f31" fmla="*/ f24 1 761"/>
                <a:gd name="f32" fmla="*/ f25 1 888"/>
                <a:gd name="f33" fmla="*/ f26 1 761"/>
                <a:gd name="f34" fmla="*/ f27 1 888"/>
                <a:gd name="f35" fmla="*/ f28 1 761"/>
                <a:gd name="f36" fmla="*/ f29 1 888"/>
                <a:gd name="f37" fmla="*/ f15 1 f22"/>
                <a:gd name="f38" fmla="*/ f16 1 f22"/>
                <a:gd name="f39" fmla="*/ f15 1 f23"/>
                <a:gd name="f40" fmla="*/ f17 1 f23"/>
                <a:gd name="f41" fmla="*/ f31 1 f22"/>
                <a:gd name="f42" fmla="*/ f32 1 f23"/>
                <a:gd name="f43" fmla="*/ f33 1 f22"/>
                <a:gd name="f44" fmla="*/ f34 1 f23"/>
                <a:gd name="f45" fmla="*/ f35 1 f22"/>
                <a:gd name="f46" fmla="*/ f36 1 f23"/>
                <a:gd name="f47" fmla="*/ f37 f13 1"/>
                <a:gd name="f48" fmla="*/ f38 f13 1"/>
                <a:gd name="f49" fmla="*/ f40 f14 1"/>
                <a:gd name="f50" fmla="*/ f39 f14 1"/>
                <a:gd name="f51" fmla="*/ f41 f13 1"/>
                <a:gd name="f52" fmla="*/ f42 f14 1"/>
                <a:gd name="f53" fmla="*/ f43 f13 1"/>
                <a:gd name="f54" fmla="*/ f44 f14 1"/>
                <a:gd name="f55" fmla="*/ f45 f13 1"/>
                <a:gd name="f56" fmla="*/ f46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51" y="f52"/>
                </a:cxn>
                <a:cxn ang="f30">
                  <a:pos x="f53" y="f54"/>
                </a:cxn>
                <a:cxn ang="f30">
                  <a:pos x="f55" y="f56"/>
                </a:cxn>
              </a:cxnLst>
              <a:rect l="f47" t="f50" r="f48" b="f49"/>
              <a:pathLst>
                <a:path w="761" h="888">
                  <a:moveTo>
                    <a:pt x="f8" y="f9"/>
                  </a:moveTo>
                  <a:lnTo>
                    <a:pt x="f5" y="f10"/>
                  </a:lnTo>
                  <a:lnTo>
                    <a:pt x="f1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4" name="Freeform: Shape 548">
              <a:extLst>
                <a:ext uri="{FF2B5EF4-FFF2-40B4-BE49-F238E27FC236}">
                  <a16:creationId xmlns:a16="http://schemas.microsoft.com/office/drawing/2014/main" id="{C7B2AC34-C19A-D666-2BB3-57F71373F200}"/>
                </a:ext>
              </a:extLst>
            </p:cNvPr>
            <p:cNvSpPr/>
            <p:nvPr/>
          </p:nvSpPr>
          <p:spPr>
            <a:xfrm>
              <a:off x="606777" y="998469"/>
              <a:ext cx="12691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888"/>
                <a:gd name="f8" fmla="val 889"/>
                <a:gd name="f9" fmla="+- 0 0 -90"/>
                <a:gd name="f10" fmla="*/ f3 1 12696"/>
                <a:gd name="f11" fmla="*/ f4 1 88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888"/>
                <a:gd name="f21" fmla="*/ 0 f17 1"/>
                <a:gd name="f22" fmla="*/ 889 f16 1"/>
                <a:gd name="f23" fmla="*/ 0 f16 1"/>
                <a:gd name="f24" fmla="+- f18 0 f1"/>
                <a:gd name="f25" fmla="*/ f21 1 12696"/>
                <a:gd name="f26" fmla="*/ f22 1 888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888">
                  <a:moveTo>
                    <a:pt x="f5" y="f8"/>
                  </a:moveTo>
                  <a:lnTo>
                    <a:pt x="f5" y="f8"/>
                  </a:lnTo>
                  <a:cubicBezTo>
                    <a:pt x="f5" y="f8"/>
                    <a:pt x="f5" y="f8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5" name="Freeform: Shape 549">
              <a:extLst>
                <a:ext uri="{FF2B5EF4-FFF2-40B4-BE49-F238E27FC236}">
                  <a16:creationId xmlns:a16="http://schemas.microsoft.com/office/drawing/2014/main" id="{B338D4E2-1653-E88E-2091-98E228BAE66B}"/>
                </a:ext>
              </a:extLst>
            </p:cNvPr>
            <p:cNvSpPr/>
            <p:nvPr/>
          </p:nvSpPr>
          <p:spPr>
            <a:xfrm>
              <a:off x="3873672" y="1990584"/>
              <a:ext cx="330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1142"/>
                <a:gd name="f8" fmla="val 2324"/>
                <a:gd name="f9" fmla="val 673"/>
                <a:gd name="f10" fmla="val 1181"/>
                <a:gd name="f11" fmla="val 1067"/>
                <a:gd name="f12" fmla="val 1143"/>
                <a:gd name="f13" fmla="val 1193"/>
                <a:gd name="f14" fmla="val 1117"/>
                <a:gd name="f15" fmla="val 2349"/>
                <a:gd name="f16" fmla="val 711"/>
                <a:gd name="f17" fmla="+- 0 0 -90"/>
                <a:gd name="f18" fmla="*/ f3 1 3301"/>
                <a:gd name="f19" fmla="*/ f4 1 1142"/>
                <a:gd name="f20" fmla="val f5"/>
                <a:gd name="f21" fmla="val f6"/>
                <a:gd name="f22" fmla="val f7"/>
                <a:gd name="f23" fmla="*/ f17 f0 1"/>
                <a:gd name="f24" fmla="+- f22 0 f20"/>
                <a:gd name="f25" fmla="+- f21 0 f20"/>
                <a:gd name="f26" fmla="*/ f23 1 f2"/>
                <a:gd name="f27" fmla="*/ f25 1 3301"/>
                <a:gd name="f28" fmla="*/ f24 1 1142"/>
                <a:gd name="f29" fmla="*/ 3301 f25 1"/>
                <a:gd name="f30" fmla="*/ 0 f24 1"/>
                <a:gd name="f31" fmla="*/ 0 f25 1"/>
                <a:gd name="f32" fmla="*/ 1143 f24 1"/>
                <a:gd name="f33" fmla="+- f26 0 f1"/>
                <a:gd name="f34" fmla="*/ f29 1 3301"/>
                <a:gd name="f35" fmla="*/ f30 1 1142"/>
                <a:gd name="f36" fmla="*/ f31 1 3301"/>
                <a:gd name="f37" fmla="*/ f32 1 1142"/>
                <a:gd name="f38" fmla="*/ f20 1 f27"/>
                <a:gd name="f39" fmla="*/ f21 1 f27"/>
                <a:gd name="f40" fmla="*/ f20 1 f28"/>
                <a:gd name="f41" fmla="*/ f22 1 f28"/>
                <a:gd name="f42" fmla="*/ f34 1 f27"/>
                <a:gd name="f43" fmla="*/ f35 1 f28"/>
                <a:gd name="f44" fmla="*/ f36 1 f27"/>
                <a:gd name="f45" fmla="*/ f37 1 f28"/>
                <a:gd name="f46" fmla="*/ f38 f18 1"/>
                <a:gd name="f47" fmla="*/ f39 f18 1"/>
                <a:gd name="f48" fmla="*/ f41 f19 1"/>
                <a:gd name="f49" fmla="*/ f40 f19 1"/>
                <a:gd name="f50" fmla="*/ f42 f18 1"/>
                <a:gd name="f51" fmla="*/ f43 f19 1"/>
                <a:gd name="f52" fmla="*/ f44 f18 1"/>
                <a:gd name="f53" fmla="*/ f45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50" y="f51"/>
                </a:cxn>
                <a:cxn ang="f33">
                  <a:pos x="f52" y="f53"/>
                </a:cxn>
                <a:cxn ang="f33">
                  <a:pos x="f50" y="f51"/>
                </a:cxn>
              </a:cxnLst>
              <a:rect l="f46" t="f49" r="f47" b="f48"/>
              <a:pathLst>
                <a:path w="3301" h="1142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3" y="f14"/>
                    <a:pt x="f15" y="f16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6" name="Freeform: Shape 550">
              <a:extLst>
                <a:ext uri="{FF2B5EF4-FFF2-40B4-BE49-F238E27FC236}">
                  <a16:creationId xmlns:a16="http://schemas.microsoft.com/office/drawing/2014/main" id="{C6FA65EF-CFA1-AEE8-01F4-347C938DFC35}"/>
                </a:ext>
              </a:extLst>
            </p:cNvPr>
            <p:cNvSpPr/>
            <p:nvPr/>
          </p:nvSpPr>
          <p:spPr>
            <a:xfrm>
              <a:off x="609575" y="999100"/>
              <a:ext cx="3263594" cy="9926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63591"/>
                <a:gd name="f7" fmla="val 992628"/>
                <a:gd name="f8" fmla="val 3260418"/>
                <a:gd name="f9" fmla="val 983995"/>
                <a:gd name="f10" fmla="val 3262957"/>
                <a:gd name="f11" fmla="val 981582"/>
                <a:gd name="f12" fmla="val 12570"/>
                <a:gd name="f13" fmla="val 5587"/>
                <a:gd name="f14" fmla="val 5586"/>
                <a:gd name="f15" fmla="val 4596"/>
                <a:gd name="f16" fmla="val 6430"/>
                <a:gd name="f17" fmla="val 3332"/>
                <a:gd name="f18" fmla="val 6880"/>
                <a:gd name="f19" fmla="val 2031"/>
                <a:gd name="f20" fmla="val 6856"/>
                <a:gd name="f21" fmla="val 1361"/>
                <a:gd name="f22" fmla="val 6990"/>
                <a:gd name="f23" fmla="val 670"/>
                <a:gd name="f24" fmla="val 7110"/>
                <a:gd name="f25" fmla="val 9015"/>
                <a:gd name="f26" fmla="val 3258132"/>
                <a:gd name="f27" fmla="val 991486"/>
                <a:gd name="f28" fmla="val 3261815"/>
                <a:gd name="f29" fmla="val 3263592"/>
                <a:gd name="f30" fmla="val 3262081"/>
                <a:gd name="f31" fmla="val 992603"/>
                <a:gd name="f32" fmla="val 3260634"/>
                <a:gd name="f33" fmla="val 992019"/>
                <a:gd name="f34" fmla="val 3259529"/>
                <a:gd name="f35" fmla="val 990978"/>
                <a:gd name="f36" fmla="val 3257815"/>
                <a:gd name="f37" fmla="val 989022"/>
                <a:gd name="f38" fmla="val 3258005"/>
                <a:gd name="f39" fmla="val 986064"/>
                <a:gd name="f40" fmla="val 3259961"/>
                <a:gd name="f41" fmla="val 984350"/>
                <a:gd name="f42" fmla="val 3260100"/>
                <a:gd name="f43" fmla="val 984223"/>
                <a:gd name="f44" fmla="val 3260253"/>
                <a:gd name="f45" fmla="val 984109"/>
                <a:gd name="f46" fmla="+- 0 0 -90"/>
                <a:gd name="f47" fmla="*/ f3 1 3263591"/>
                <a:gd name="f48" fmla="*/ f4 1 992628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3263591"/>
                <a:gd name="f57" fmla="*/ f53 1 992628"/>
                <a:gd name="f58" fmla="*/ 3260418 f54 1"/>
                <a:gd name="f59" fmla="*/ 983995 f53 1"/>
                <a:gd name="f60" fmla="*/ 3262957 f54 1"/>
                <a:gd name="f61" fmla="*/ 981582 f53 1"/>
                <a:gd name="f62" fmla="*/ 12570 f54 1"/>
                <a:gd name="f63" fmla="*/ 0 f53 1"/>
                <a:gd name="f64" fmla="*/ 5587 f54 1"/>
                <a:gd name="f65" fmla="*/ 5586 f53 1"/>
                <a:gd name="f66" fmla="*/ 2031 f54 1"/>
                <a:gd name="f67" fmla="*/ 6856 f53 1"/>
                <a:gd name="f68" fmla="*/ 0 f54 1"/>
                <a:gd name="f69" fmla="*/ 7110 f54 1"/>
                <a:gd name="f70" fmla="*/ 9015 f53 1"/>
                <a:gd name="f71" fmla="*/ 3258132 f54 1"/>
                <a:gd name="f72" fmla="*/ 991486 f53 1"/>
                <a:gd name="f73" fmla="*/ 3261815 f54 1"/>
                <a:gd name="f74" fmla="*/ 992628 f53 1"/>
                <a:gd name="f75" fmla="*/ 3263592 f54 1"/>
                <a:gd name="f76" fmla="*/ 3259529 f54 1"/>
                <a:gd name="f77" fmla="*/ 990978 f53 1"/>
                <a:gd name="f78" fmla="*/ 3259961 f54 1"/>
                <a:gd name="f79" fmla="*/ 984350 f53 1"/>
                <a:gd name="f80" fmla="+- f55 0 f1"/>
                <a:gd name="f81" fmla="*/ f58 1 3263591"/>
                <a:gd name="f82" fmla="*/ f59 1 992628"/>
                <a:gd name="f83" fmla="*/ f60 1 3263591"/>
                <a:gd name="f84" fmla="*/ f61 1 992628"/>
                <a:gd name="f85" fmla="*/ f62 1 3263591"/>
                <a:gd name="f86" fmla="*/ f63 1 992628"/>
                <a:gd name="f87" fmla="*/ f64 1 3263591"/>
                <a:gd name="f88" fmla="*/ f65 1 992628"/>
                <a:gd name="f89" fmla="*/ f66 1 3263591"/>
                <a:gd name="f90" fmla="*/ f67 1 992628"/>
                <a:gd name="f91" fmla="*/ f68 1 3263591"/>
                <a:gd name="f92" fmla="*/ f69 1 3263591"/>
                <a:gd name="f93" fmla="*/ f70 1 992628"/>
                <a:gd name="f94" fmla="*/ f71 1 3263591"/>
                <a:gd name="f95" fmla="*/ f72 1 992628"/>
                <a:gd name="f96" fmla="*/ f73 1 3263591"/>
                <a:gd name="f97" fmla="*/ f74 1 992628"/>
                <a:gd name="f98" fmla="*/ f75 1 3263591"/>
                <a:gd name="f99" fmla="*/ f76 1 3263591"/>
                <a:gd name="f100" fmla="*/ f77 1 992628"/>
                <a:gd name="f101" fmla="*/ f78 1 3263591"/>
                <a:gd name="f102" fmla="*/ f79 1 992628"/>
                <a:gd name="f103" fmla="*/ f49 1 f56"/>
                <a:gd name="f104" fmla="*/ f50 1 f56"/>
                <a:gd name="f105" fmla="*/ f49 1 f57"/>
                <a:gd name="f106" fmla="*/ f51 1 f57"/>
                <a:gd name="f107" fmla="*/ f81 1 f56"/>
                <a:gd name="f108" fmla="*/ f82 1 f57"/>
                <a:gd name="f109" fmla="*/ f83 1 f56"/>
                <a:gd name="f110" fmla="*/ f84 1 f57"/>
                <a:gd name="f111" fmla="*/ f85 1 f56"/>
                <a:gd name="f112" fmla="*/ f86 1 f57"/>
                <a:gd name="f113" fmla="*/ f87 1 f56"/>
                <a:gd name="f114" fmla="*/ f88 1 f57"/>
                <a:gd name="f115" fmla="*/ f89 1 f56"/>
                <a:gd name="f116" fmla="*/ f90 1 f57"/>
                <a:gd name="f117" fmla="*/ f91 1 f56"/>
                <a:gd name="f118" fmla="*/ f92 1 f56"/>
                <a:gd name="f119" fmla="*/ f93 1 f57"/>
                <a:gd name="f120" fmla="*/ f94 1 f56"/>
                <a:gd name="f121" fmla="*/ f95 1 f57"/>
                <a:gd name="f122" fmla="*/ f96 1 f56"/>
                <a:gd name="f123" fmla="*/ f97 1 f57"/>
                <a:gd name="f124" fmla="*/ f98 1 f56"/>
                <a:gd name="f125" fmla="*/ f99 1 f56"/>
                <a:gd name="f126" fmla="*/ f100 1 f57"/>
                <a:gd name="f127" fmla="*/ f101 1 f56"/>
                <a:gd name="f128" fmla="*/ f102 1 f57"/>
                <a:gd name="f129" fmla="*/ f103 f47 1"/>
                <a:gd name="f130" fmla="*/ f104 f47 1"/>
                <a:gd name="f131" fmla="*/ f106 f48 1"/>
                <a:gd name="f132" fmla="*/ f105 f48 1"/>
                <a:gd name="f133" fmla="*/ f107 f47 1"/>
                <a:gd name="f134" fmla="*/ f108 f48 1"/>
                <a:gd name="f135" fmla="*/ f109 f47 1"/>
                <a:gd name="f136" fmla="*/ f110 f48 1"/>
                <a:gd name="f137" fmla="*/ f111 f47 1"/>
                <a:gd name="f138" fmla="*/ f112 f48 1"/>
                <a:gd name="f139" fmla="*/ f113 f47 1"/>
                <a:gd name="f140" fmla="*/ f114 f48 1"/>
                <a:gd name="f141" fmla="*/ f115 f47 1"/>
                <a:gd name="f142" fmla="*/ f116 f48 1"/>
                <a:gd name="f143" fmla="*/ f117 f47 1"/>
                <a:gd name="f144" fmla="*/ f118 f47 1"/>
                <a:gd name="f145" fmla="*/ f119 f48 1"/>
                <a:gd name="f146" fmla="*/ f120 f47 1"/>
                <a:gd name="f147" fmla="*/ f121 f48 1"/>
                <a:gd name="f148" fmla="*/ f122 f47 1"/>
                <a:gd name="f149" fmla="*/ f123 f48 1"/>
                <a:gd name="f150" fmla="*/ f124 f47 1"/>
                <a:gd name="f151" fmla="*/ f125 f47 1"/>
                <a:gd name="f152" fmla="*/ f126 f48 1"/>
                <a:gd name="f153" fmla="*/ f127 f47 1"/>
                <a:gd name="f154" fmla="*/ f128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0">
                  <a:pos x="f133" y="f134"/>
                </a:cxn>
                <a:cxn ang="f80">
                  <a:pos x="f135" y="f136"/>
                </a:cxn>
                <a:cxn ang="f80">
                  <a:pos x="f137" y="f138"/>
                </a:cxn>
                <a:cxn ang="f80">
                  <a:pos x="f139" y="f140"/>
                </a:cxn>
                <a:cxn ang="f80">
                  <a:pos x="f141" y="f142"/>
                </a:cxn>
                <a:cxn ang="f80">
                  <a:pos x="f143" y="f142"/>
                </a:cxn>
                <a:cxn ang="f80">
                  <a:pos x="f143" y="f142"/>
                </a:cxn>
                <a:cxn ang="f80">
                  <a:pos x="f144" y="f145"/>
                </a:cxn>
                <a:cxn ang="f80">
                  <a:pos x="f146" y="f147"/>
                </a:cxn>
                <a:cxn ang="f80">
                  <a:pos x="f148" y="f149"/>
                </a:cxn>
                <a:cxn ang="f80">
                  <a:pos x="f150" y="f149"/>
                </a:cxn>
                <a:cxn ang="f80">
                  <a:pos x="f151" y="f152"/>
                </a:cxn>
                <a:cxn ang="f80">
                  <a:pos x="f153" y="f154"/>
                </a:cxn>
                <a:cxn ang="f80">
                  <a:pos x="f133" y="f134"/>
                </a:cxn>
              </a:cxnLst>
              <a:rect l="f129" t="f132" r="f130" b="f131"/>
              <a:pathLst>
                <a:path w="3263591" h="992628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2"/>
                    <a:pt x="f5" y="f20"/>
                  </a:cubicBezTo>
                  <a:lnTo>
                    <a:pt x="f5" y="f20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8" y="f7"/>
                  </a:lnTo>
                  <a:lnTo>
                    <a:pt x="f29" y="f7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7" name="Freeform: Shape 551">
              <a:extLst>
                <a:ext uri="{FF2B5EF4-FFF2-40B4-BE49-F238E27FC236}">
                  <a16:creationId xmlns:a16="http://schemas.microsoft.com/office/drawing/2014/main" id="{B96E26AF-CF24-AFBD-DB61-E1745A2246CD}"/>
                </a:ext>
              </a:extLst>
            </p:cNvPr>
            <p:cNvSpPr/>
            <p:nvPr/>
          </p:nvSpPr>
          <p:spPr>
            <a:xfrm>
              <a:off x="606475" y="773783"/>
              <a:ext cx="281662" cy="2308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1665"/>
                <a:gd name="f7" fmla="val 230875"/>
                <a:gd name="f8" fmla="val 50"/>
                <a:gd name="f9" fmla="val 228236"/>
                <a:gd name="f10" fmla="val 229125"/>
                <a:gd name="f11" fmla="val -17"/>
                <a:gd name="f12" fmla="val 229417"/>
                <a:gd name="f13" fmla="val 229721"/>
                <a:gd name="f14" fmla="val 230014"/>
                <a:gd name="f15" fmla="val 331"/>
                <a:gd name="f16" fmla="val 230336"/>
                <a:gd name="f17" fmla="val 677"/>
                <a:gd name="f18" fmla="val 230595"/>
                <a:gd name="f19" fmla="val 1065"/>
                <a:gd name="f20" fmla="val 230776"/>
                <a:gd name="f21" fmla="val 1827"/>
                <a:gd name="f22" fmla="val 2497"/>
                <a:gd name="f23" fmla="val 230909"/>
                <a:gd name="f24" fmla="val 3188"/>
                <a:gd name="f25" fmla="val 3859"/>
                <a:gd name="f26" fmla="val 5159"/>
                <a:gd name="f27" fmla="val 230800"/>
                <a:gd name="f28" fmla="val 6423"/>
                <a:gd name="f29" fmla="val 230349"/>
                <a:gd name="f30" fmla="val 7414"/>
                <a:gd name="f31" fmla="val 229506"/>
                <a:gd name="f32" fmla="val 14397"/>
                <a:gd name="f33" fmla="val 223919"/>
                <a:gd name="f34" fmla="val 279761"/>
                <a:gd name="f35" fmla="val 10234"/>
                <a:gd name="f36" fmla="val 277172"/>
                <a:gd name="f37" fmla="val 9600"/>
                <a:gd name="f38" fmla="val 275587"/>
                <a:gd name="f39" fmla="val 6990"/>
                <a:gd name="f40" fmla="val 276219"/>
                <a:gd name="f41" fmla="val 4401"/>
                <a:gd name="f42" fmla="val 276252"/>
                <a:gd name="f43" fmla="val 4270"/>
                <a:gd name="f44" fmla="val 276289"/>
                <a:gd name="f45" fmla="val 4141"/>
                <a:gd name="f46" fmla="val 276332"/>
                <a:gd name="f47" fmla="val 4012"/>
                <a:gd name="f48" fmla="val 277207"/>
                <a:gd name="f49" fmla="val 1873"/>
                <a:gd name="f50" fmla="val 279361"/>
                <a:gd name="f51" fmla="val 540"/>
                <a:gd name="f52" fmla="val 711"/>
                <a:gd name="f53" fmla="val 279924"/>
                <a:gd name="f54" fmla="val -237"/>
                <a:gd name="f55" fmla="val 277821"/>
                <a:gd name="f56" fmla="val 276079"/>
                <a:gd name="f57" fmla="val 275063"/>
                <a:gd name="f58" fmla="val 1700"/>
                <a:gd name="f59" fmla="val 223665"/>
                <a:gd name="f60" fmla="val 938"/>
                <a:gd name="f61" fmla="val 224554"/>
                <a:gd name="f62" fmla="val 225443"/>
                <a:gd name="f63" fmla="val 226332"/>
                <a:gd name="f64" fmla="val 226205"/>
                <a:gd name="f65" fmla="val 227982"/>
                <a:gd name="f66" fmla="+- 0 0 -90"/>
                <a:gd name="f67" fmla="*/ f3 1 281665"/>
                <a:gd name="f68" fmla="*/ f4 1 230875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281665"/>
                <a:gd name="f77" fmla="*/ f73 1 230875"/>
                <a:gd name="f78" fmla="*/ 50 f74 1"/>
                <a:gd name="f79" fmla="*/ 228236 f73 1"/>
                <a:gd name="f80" fmla="*/ 229125 f73 1"/>
                <a:gd name="f81" fmla="*/ 230014 f73 1"/>
                <a:gd name="f82" fmla="*/ 1065 f74 1"/>
                <a:gd name="f83" fmla="*/ 230776 f73 1"/>
                <a:gd name="f84" fmla="*/ 1827 f74 1"/>
                <a:gd name="f85" fmla="*/ 3859 f74 1"/>
                <a:gd name="f86" fmla="*/ 7414 f74 1"/>
                <a:gd name="f87" fmla="*/ 229506 f73 1"/>
                <a:gd name="f88" fmla="*/ 14397 f74 1"/>
                <a:gd name="f89" fmla="*/ 223919 f73 1"/>
                <a:gd name="f90" fmla="*/ 279761 f74 1"/>
                <a:gd name="f91" fmla="*/ 10234 f73 1"/>
                <a:gd name="f92" fmla="*/ 276219 f74 1"/>
                <a:gd name="f93" fmla="*/ 4401 f73 1"/>
                <a:gd name="f94" fmla="*/ 276332 f74 1"/>
                <a:gd name="f95" fmla="*/ 4012 f73 1"/>
                <a:gd name="f96" fmla="*/ 281665 f74 1"/>
                <a:gd name="f97" fmla="*/ 711 f73 1"/>
                <a:gd name="f98" fmla="*/ 276079 f74 1"/>
                <a:gd name="f99" fmla="*/ 275063 f74 1"/>
                <a:gd name="f100" fmla="*/ 1700 f74 1"/>
                <a:gd name="f101" fmla="*/ 223665 f73 1"/>
                <a:gd name="f102" fmla="*/ 938 f74 1"/>
                <a:gd name="f103" fmla="*/ 224554 f73 1"/>
                <a:gd name="f104" fmla="*/ 225443 f73 1"/>
                <a:gd name="f105" fmla="*/ 226205 f73 1"/>
                <a:gd name="f106" fmla="+- f75 0 f1"/>
                <a:gd name="f107" fmla="*/ f78 1 281665"/>
                <a:gd name="f108" fmla="*/ f79 1 230875"/>
                <a:gd name="f109" fmla="*/ f80 1 230875"/>
                <a:gd name="f110" fmla="*/ f81 1 230875"/>
                <a:gd name="f111" fmla="*/ f82 1 281665"/>
                <a:gd name="f112" fmla="*/ f83 1 230875"/>
                <a:gd name="f113" fmla="*/ f84 1 281665"/>
                <a:gd name="f114" fmla="*/ f85 1 281665"/>
                <a:gd name="f115" fmla="*/ f86 1 281665"/>
                <a:gd name="f116" fmla="*/ f87 1 230875"/>
                <a:gd name="f117" fmla="*/ f88 1 281665"/>
                <a:gd name="f118" fmla="*/ f89 1 230875"/>
                <a:gd name="f119" fmla="*/ f90 1 281665"/>
                <a:gd name="f120" fmla="*/ f91 1 230875"/>
                <a:gd name="f121" fmla="*/ f92 1 281665"/>
                <a:gd name="f122" fmla="*/ f93 1 230875"/>
                <a:gd name="f123" fmla="*/ f94 1 281665"/>
                <a:gd name="f124" fmla="*/ f95 1 230875"/>
                <a:gd name="f125" fmla="*/ f96 1 281665"/>
                <a:gd name="f126" fmla="*/ f97 1 230875"/>
                <a:gd name="f127" fmla="*/ f98 1 281665"/>
                <a:gd name="f128" fmla="*/ f99 1 281665"/>
                <a:gd name="f129" fmla="*/ f100 1 281665"/>
                <a:gd name="f130" fmla="*/ f101 1 230875"/>
                <a:gd name="f131" fmla="*/ f102 1 281665"/>
                <a:gd name="f132" fmla="*/ f103 1 230875"/>
                <a:gd name="f133" fmla="*/ f104 1 230875"/>
                <a:gd name="f134" fmla="*/ f105 1 230875"/>
                <a:gd name="f135" fmla="*/ f69 1 f76"/>
                <a:gd name="f136" fmla="*/ f70 1 f76"/>
                <a:gd name="f137" fmla="*/ f69 1 f77"/>
                <a:gd name="f138" fmla="*/ f71 1 f77"/>
                <a:gd name="f139" fmla="*/ f107 1 f76"/>
                <a:gd name="f140" fmla="*/ f108 1 f77"/>
                <a:gd name="f141" fmla="*/ f109 1 f77"/>
                <a:gd name="f142" fmla="*/ f110 1 f77"/>
                <a:gd name="f143" fmla="*/ f111 1 f76"/>
                <a:gd name="f144" fmla="*/ f112 1 f77"/>
                <a:gd name="f145" fmla="*/ f113 1 f76"/>
                <a:gd name="f146" fmla="*/ f114 1 f76"/>
                <a:gd name="f147" fmla="*/ f115 1 f76"/>
                <a:gd name="f148" fmla="*/ f116 1 f77"/>
                <a:gd name="f149" fmla="*/ f117 1 f76"/>
                <a:gd name="f150" fmla="*/ f118 1 f77"/>
                <a:gd name="f151" fmla="*/ f119 1 f76"/>
                <a:gd name="f152" fmla="*/ f120 1 f77"/>
                <a:gd name="f153" fmla="*/ f121 1 f76"/>
                <a:gd name="f154" fmla="*/ f122 1 f77"/>
                <a:gd name="f155" fmla="*/ f123 1 f76"/>
                <a:gd name="f156" fmla="*/ f124 1 f77"/>
                <a:gd name="f157" fmla="*/ f125 1 f76"/>
                <a:gd name="f158" fmla="*/ f126 1 f77"/>
                <a:gd name="f159" fmla="*/ f127 1 f76"/>
                <a:gd name="f160" fmla="*/ f128 1 f76"/>
                <a:gd name="f161" fmla="*/ f129 1 f76"/>
                <a:gd name="f162" fmla="*/ f130 1 f77"/>
                <a:gd name="f163" fmla="*/ f131 1 f76"/>
                <a:gd name="f164" fmla="*/ f132 1 f77"/>
                <a:gd name="f165" fmla="*/ f133 1 f77"/>
                <a:gd name="f166" fmla="*/ f134 1 f77"/>
                <a:gd name="f167" fmla="*/ f135 f67 1"/>
                <a:gd name="f168" fmla="*/ f136 f67 1"/>
                <a:gd name="f169" fmla="*/ f138 f68 1"/>
                <a:gd name="f170" fmla="*/ f137 f68 1"/>
                <a:gd name="f171" fmla="*/ f139 f67 1"/>
                <a:gd name="f172" fmla="*/ f140 f68 1"/>
                <a:gd name="f173" fmla="*/ f141 f68 1"/>
                <a:gd name="f174" fmla="*/ f142 f68 1"/>
                <a:gd name="f175" fmla="*/ f143 f67 1"/>
                <a:gd name="f176" fmla="*/ f144 f68 1"/>
                <a:gd name="f177" fmla="*/ f145 f67 1"/>
                <a:gd name="f178" fmla="*/ f146 f67 1"/>
                <a:gd name="f179" fmla="*/ f147 f67 1"/>
                <a:gd name="f180" fmla="*/ f148 f68 1"/>
                <a:gd name="f181" fmla="*/ f149 f67 1"/>
                <a:gd name="f182" fmla="*/ f150 f68 1"/>
                <a:gd name="f183" fmla="*/ f151 f67 1"/>
                <a:gd name="f184" fmla="*/ f152 f68 1"/>
                <a:gd name="f185" fmla="*/ f153 f67 1"/>
                <a:gd name="f186" fmla="*/ f154 f68 1"/>
                <a:gd name="f187" fmla="*/ f155 f67 1"/>
                <a:gd name="f188" fmla="*/ f156 f68 1"/>
                <a:gd name="f189" fmla="*/ f157 f67 1"/>
                <a:gd name="f190" fmla="*/ f158 f68 1"/>
                <a:gd name="f191" fmla="*/ f159 f67 1"/>
                <a:gd name="f192" fmla="*/ f160 f67 1"/>
                <a:gd name="f193" fmla="*/ f161 f67 1"/>
                <a:gd name="f194" fmla="*/ f162 f68 1"/>
                <a:gd name="f195" fmla="*/ f163 f67 1"/>
                <a:gd name="f196" fmla="*/ f164 f68 1"/>
                <a:gd name="f197" fmla="*/ f165 f68 1"/>
                <a:gd name="f198" fmla="*/ f166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71" y="f172"/>
                </a:cxn>
                <a:cxn ang="f106">
                  <a:pos x="f171" y="f173"/>
                </a:cxn>
                <a:cxn ang="f106">
                  <a:pos x="f171" y="f174"/>
                </a:cxn>
                <a:cxn ang="f106">
                  <a:pos x="f171" y="f174"/>
                </a:cxn>
                <a:cxn ang="f106">
                  <a:pos x="f171" y="f174"/>
                </a:cxn>
                <a:cxn ang="f106">
                  <a:pos x="f175" y="f176"/>
                </a:cxn>
                <a:cxn ang="f106">
                  <a:pos x="f177" y="f176"/>
                </a:cxn>
                <a:cxn ang="f106">
                  <a:pos x="f178" y="f176"/>
                </a:cxn>
                <a:cxn ang="f106">
                  <a:pos x="f179" y="f180"/>
                </a:cxn>
                <a:cxn ang="f106">
                  <a:pos x="f181" y="f182"/>
                </a:cxn>
                <a:cxn ang="f106">
                  <a:pos x="f183" y="f184"/>
                </a:cxn>
                <a:cxn ang="f106">
                  <a:pos x="f183" y="f184"/>
                </a:cxn>
                <a:cxn ang="f106">
                  <a:pos x="f185" y="f186"/>
                </a:cxn>
                <a:cxn ang="f106">
                  <a:pos x="f187" y="f188"/>
                </a:cxn>
                <a:cxn ang="f106">
                  <a:pos x="f189" y="f190"/>
                </a:cxn>
                <a:cxn ang="f106">
                  <a:pos x="f191" y="f190"/>
                </a:cxn>
                <a:cxn ang="f106">
                  <a:pos x="f192" y="f190"/>
                </a:cxn>
                <a:cxn ang="f106">
                  <a:pos x="f193" y="f194"/>
                </a:cxn>
                <a:cxn ang="f106">
                  <a:pos x="f193" y="f194"/>
                </a:cxn>
                <a:cxn ang="f106">
                  <a:pos x="f195" y="f196"/>
                </a:cxn>
                <a:cxn ang="f106">
                  <a:pos x="f195" y="f196"/>
                </a:cxn>
                <a:cxn ang="f106">
                  <a:pos x="f195" y="f196"/>
                </a:cxn>
                <a:cxn ang="f106">
                  <a:pos x="f195" y="f197"/>
                </a:cxn>
                <a:cxn ang="f106">
                  <a:pos x="f195" y="f198"/>
                </a:cxn>
                <a:cxn ang="f106">
                  <a:pos x="f195" y="f198"/>
                </a:cxn>
                <a:cxn ang="f106">
                  <a:pos x="f171" y="f172"/>
                </a:cxn>
              </a:cxnLst>
              <a:rect l="f167" t="f170" r="f168" b="f169"/>
              <a:pathLst>
                <a:path w="281665" h="230875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1" y="f13"/>
                    <a:pt x="f8" y="f14"/>
                  </a:cubicBezTo>
                  <a:lnTo>
                    <a:pt x="f8" y="f14"/>
                  </a:lnTo>
                  <a:cubicBezTo>
                    <a:pt x="f8" y="f14"/>
                    <a:pt x="f8" y="f14"/>
                    <a:pt x="f8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0"/>
                  </a:lnTo>
                  <a:cubicBezTo>
                    <a:pt x="f22" y="f23"/>
                    <a:pt x="f24" y="f23"/>
                    <a:pt x="f25" y="f20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33"/>
                  </a:lnTo>
                  <a:lnTo>
                    <a:pt x="f34" y="f35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6" y="f52"/>
                  </a:cubicBezTo>
                  <a:cubicBezTo>
                    <a:pt x="f53" y="f54"/>
                    <a:pt x="f55" y="f54"/>
                    <a:pt x="f56" y="f52"/>
                  </a:cubicBezTo>
                  <a:lnTo>
                    <a:pt x="f57" y="f52"/>
                  </a:lnTo>
                  <a:lnTo>
                    <a:pt x="f58" y="f59"/>
                  </a:lnTo>
                  <a:lnTo>
                    <a:pt x="f58" y="f59"/>
                  </a:lnTo>
                  <a:lnTo>
                    <a:pt x="f60" y="f61"/>
                  </a:lnTo>
                  <a:lnTo>
                    <a:pt x="f60" y="f61"/>
                  </a:lnTo>
                  <a:lnTo>
                    <a:pt x="f60" y="f61"/>
                  </a:lnTo>
                  <a:cubicBezTo>
                    <a:pt x="f60" y="f61"/>
                    <a:pt x="f60" y="f61"/>
                    <a:pt x="f60" y="f62"/>
                  </a:cubicBezTo>
                  <a:cubicBezTo>
                    <a:pt x="f60" y="f63"/>
                    <a:pt x="f60" y="f62"/>
                    <a:pt x="f60" y="f64"/>
                  </a:cubicBezTo>
                  <a:lnTo>
                    <a:pt x="f60" y="f64"/>
                  </a:lnTo>
                  <a:cubicBezTo>
                    <a:pt x="f60" y="f64"/>
                    <a:pt x="f8" y="f6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8" name="Freeform: Shape 552">
              <a:extLst>
                <a:ext uri="{FF2B5EF4-FFF2-40B4-BE49-F238E27FC236}">
                  <a16:creationId xmlns:a16="http://schemas.microsoft.com/office/drawing/2014/main" id="{B65C8B4E-93E8-207C-F15E-B1B98E0777B1}"/>
                </a:ext>
              </a:extLst>
            </p:cNvPr>
            <p:cNvSpPr/>
            <p:nvPr/>
          </p:nvSpPr>
          <p:spPr>
            <a:xfrm>
              <a:off x="4131039" y="1777538"/>
              <a:ext cx="109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2"/>
                <a:gd name="f7" fmla="val 12696"/>
                <a:gd name="f8" fmla="val 254"/>
                <a:gd name="f9" fmla="+- 0 0 -90"/>
                <a:gd name="f10" fmla="*/ f3 1 112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12"/>
                <a:gd name="f20" fmla="*/ f16 1 12696"/>
                <a:gd name="f21" fmla="*/ 0 f17 1"/>
                <a:gd name="f22" fmla="*/ 0 f16 1"/>
                <a:gd name="f23" fmla="+- f18 0 f1"/>
                <a:gd name="f24" fmla="*/ f21 1 112"/>
                <a:gd name="f25" fmla="*/ f22 1 12696"/>
                <a:gd name="f26" fmla="*/ f12 1 f19"/>
                <a:gd name="f27" fmla="*/ f13 1 f19"/>
                <a:gd name="f28" fmla="*/ f12 1 f20"/>
                <a:gd name="f29" fmla="*/ f14 1 f20"/>
                <a:gd name="f30" fmla="*/ f24 1 f19"/>
                <a:gd name="f31" fmla="*/ f25 1 f20"/>
                <a:gd name="f32" fmla="*/ f26 f10 1"/>
                <a:gd name="f33" fmla="*/ f27 f10 1"/>
                <a:gd name="f34" fmla="*/ f29 f11 1"/>
                <a:gd name="f35" fmla="*/ f28 f11 1"/>
                <a:gd name="f36" fmla="*/ f30 f10 1"/>
                <a:gd name="f37" fmla="*/ f3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  <a:cxn ang="f23">
                  <a:pos x="f36" y="f37"/>
                </a:cxn>
              </a:cxnLst>
              <a:rect l="f32" t="f35" r="f33" b="f34"/>
              <a:pathLst>
                <a:path w="112" h="12696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8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49" name="Freeform: Shape 553">
              <a:extLst>
                <a:ext uri="{FF2B5EF4-FFF2-40B4-BE49-F238E27FC236}">
                  <a16:creationId xmlns:a16="http://schemas.microsoft.com/office/drawing/2014/main" id="{1E4C78A8-3E53-1E9A-3C4A-5E6CED73A1F0}"/>
                </a:ext>
              </a:extLst>
            </p:cNvPr>
            <p:cNvSpPr/>
            <p:nvPr/>
          </p:nvSpPr>
          <p:spPr>
            <a:xfrm>
              <a:off x="4132054" y="177880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0" name="Freeform: Shape 554">
              <a:extLst>
                <a:ext uri="{FF2B5EF4-FFF2-40B4-BE49-F238E27FC236}">
                  <a16:creationId xmlns:a16="http://schemas.microsoft.com/office/drawing/2014/main" id="{082E1486-E7BC-200C-6DDE-C6926E3214EC}"/>
                </a:ext>
              </a:extLst>
            </p:cNvPr>
            <p:cNvSpPr/>
            <p:nvPr/>
          </p:nvSpPr>
          <p:spPr>
            <a:xfrm>
              <a:off x="3868561" y="1782485"/>
              <a:ext cx="253334" cy="208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3332"/>
                <a:gd name="f7" fmla="val 208733"/>
                <a:gd name="f8" fmla="val 253078"/>
                <a:gd name="f9" fmla="val 1524"/>
                <a:gd name="f10" fmla="val 247999"/>
                <a:gd name="f11" fmla="val 3966"/>
                <a:gd name="f12" fmla="val 198196"/>
                <a:gd name="f13" fmla="val 1554"/>
                <a:gd name="f14" fmla="val 200100"/>
                <a:gd name="f15" fmla="val -376"/>
                <a:gd name="f16" fmla="val 201840"/>
                <a:gd name="f17" fmla="val -529"/>
                <a:gd name="f18" fmla="val 204811"/>
                <a:gd name="f19" fmla="val 1211"/>
                <a:gd name="f20" fmla="val 206741"/>
                <a:gd name="f21" fmla="val 1312"/>
                <a:gd name="f22" fmla="val 206855"/>
                <a:gd name="f23" fmla="val 1427"/>
                <a:gd name="f24" fmla="val 206969"/>
                <a:gd name="f25" fmla="val 207083"/>
                <a:gd name="f26" fmla="val 2658"/>
                <a:gd name="f27" fmla="val 208124"/>
                <a:gd name="f28" fmla="val 4106"/>
                <a:gd name="f29" fmla="val 208708"/>
                <a:gd name="f30" fmla="val 5617"/>
                <a:gd name="f31" fmla="val 208734"/>
                <a:gd name="f32" fmla="val 6797"/>
                <a:gd name="f33" fmla="val 208658"/>
                <a:gd name="f34" fmla="val 7940"/>
                <a:gd name="f35" fmla="val 208264"/>
                <a:gd name="f36" fmla="val 8918"/>
                <a:gd name="f37" fmla="val 207591"/>
                <a:gd name="f38" fmla="val 10695"/>
                <a:gd name="f39" fmla="val 206067"/>
                <a:gd name="f40" fmla="val 8634"/>
                <a:gd name="f41" fmla="+- 0 0 -90"/>
                <a:gd name="f42" fmla="*/ f3 1 253332"/>
                <a:gd name="f43" fmla="*/ f4 1 208733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253332"/>
                <a:gd name="f52" fmla="*/ f48 1 208733"/>
                <a:gd name="f53" fmla="*/ 253078 f49 1"/>
                <a:gd name="f54" fmla="*/ 1524 f48 1"/>
                <a:gd name="f55" fmla="*/ 247999 f49 1"/>
                <a:gd name="f56" fmla="*/ 0 f48 1"/>
                <a:gd name="f57" fmla="*/ 3966 f49 1"/>
                <a:gd name="f58" fmla="*/ 198196 f48 1"/>
                <a:gd name="f59" fmla="*/ 1554 f49 1"/>
                <a:gd name="f60" fmla="*/ 200100 f48 1"/>
                <a:gd name="f61" fmla="*/ 1211 f49 1"/>
                <a:gd name="f62" fmla="*/ 206741 f48 1"/>
                <a:gd name="f63" fmla="*/ 207083 f48 1"/>
                <a:gd name="f64" fmla="*/ 5617 f49 1"/>
                <a:gd name="f65" fmla="*/ 208734 f48 1"/>
                <a:gd name="f66" fmla="*/ 8918 f49 1"/>
                <a:gd name="f67" fmla="*/ 207591 f48 1"/>
                <a:gd name="f68" fmla="*/ 10695 f49 1"/>
                <a:gd name="f69" fmla="*/ 206067 f48 1"/>
                <a:gd name="f70" fmla="*/ 253332 f49 1"/>
                <a:gd name="f71" fmla="*/ 8634 f48 1"/>
                <a:gd name="f72" fmla="+- f50 0 f1"/>
                <a:gd name="f73" fmla="*/ f53 1 253332"/>
                <a:gd name="f74" fmla="*/ f54 1 208733"/>
                <a:gd name="f75" fmla="*/ f55 1 253332"/>
                <a:gd name="f76" fmla="*/ f56 1 208733"/>
                <a:gd name="f77" fmla="*/ f57 1 253332"/>
                <a:gd name="f78" fmla="*/ f58 1 208733"/>
                <a:gd name="f79" fmla="*/ f59 1 253332"/>
                <a:gd name="f80" fmla="*/ f60 1 208733"/>
                <a:gd name="f81" fmla="*/ f61 1 253332"/>
                <a:gd name="f82" fmla="*/ f62 1 208733"/>
                <a:gd name="f83" fmla="*/ f63 1 208733"/>
                <a:gd name="f84" fmla="*/ f64 1 253332"/>
                <a:gd name="f85" fmla="*/ f65 1 208733"/>
                <a:gd name="f86" fmla="*/ f66 1 253332"/>
                <a:gd name="f87" fmla="*/ f67 1 208733"/>
                <a:gd name="f88" fmla="*/ f68 1 253332"/>
                <a:gd name="f89" fmla="*/ f69 1 208733"/>
                <a:gd name="f90" fmla="*/ f70 1 253332"/>
                <a:gd name="f91" fmla="*/ f71 1 208733"/>
                <a:gd name="f92" fmla="*/ f44 1 f51"/>
                <a:gd name="f93" fmla="*/ f45 1 f51"/>
                <a:gd name="f94" fmla="*/ f44 1 f52"/>
                <a:gd name="f95" fmla="*/ f46 1 f52"/>
                <a:gd name="f96" fmla="*/ f73 1 f51"/>
                <a:gd name="f97" fmla="*/ f74 1 f52"/>
                <a:gd name="f98" fmla="*/ f75 1 f51"/>
                <a:gd name="f99" fmla="*/ f76 1 f52"/>
                <a:gd name="f100" fmla="*/ f77 1 f51"/>
                <a:gd name="f101" fmla="*/ f78 1 f52"/>
                <a:gd name="f102" fmla="*/ f79 1 f51"/>
                <a:gd name="f103" fmla="*/ f80 1 f52"/>
                <a:gd name="f104" fmla="*/ f81 1 f51"/>
                <a:gd name="f105" fmla="*/ f82 1 f52"/>
                <a:gd name="f106" fmla="*/ f83 1 f52"/>
                <a:gd name="f107" fmla="*/ f84 1 f51"/>
                <a:gd name="f108" fmla="*/ f85 1 f52"/>
                <a:gd name="f109" fmla="*/ f86 1 f51"/>
                <a:gd name="f110" fmla="*/ f87 1 f52"/>
                <a:gd name="f111" fmla="*/ f88 1 f51"/>
                <a:gd name="f112" fmla="*/ f89 1 f52"/>
                <a:gd name="f113" fmla="*/ f90 1 f51"/>
                <a:gd name="f114" fmla="*/ f91 1 f52"/>
                <a:gd name="f115" fmla="*/ f92 f42 1"/>
                <a:gd name="f116" fmla="*/ f93 f42 1"/>
                <a:gd name="f117" fmla="*/ f95 f43 1"/>
                <a:gd name="f118" fmla="*/ f94 f43 1"/>
                <a:gd name="f119" fmla="*/ f96 f42 1"/>
                <a:gd name="f120" fmla="*/ f97 f43 1"/>
                <a:gd name="f121" fmla="*/ f98 f42 1"/>
                <a:gd name="f122" fmla="*/ f99 f43 1"/>
                <a:gd name="f123" fmla="*/ f100 f42 1"/>
                <a:gd name="f124" fmla="*/ f101 f43 1"/>
                <a:gd name="f125" fmla="*/ f102 f42 1"/>
                <a:gd name="f126" fmla="*/ f103 f43 1"/>
                <a:gd name="f127" fmla="*/ f104 f42 1"/>
                <a:gd name="f128" fmla="*/ f105 f43 1"/>
                <a:gd name="f129" fmla="*/ f106 f43 1"/>
                <a:gd name="f130" fmla="*/ f107 f42 1"/>
                <a:gd name="f131" fmla="*/ f108 f43 1"/>
                <a:gd name="f132" fmla="*/ f109 f42 1"/>
                <a:gd name="f133" fmla="*/ f110 f43 1"/>
                <a:gd name="f134" fmla="*/ f111 f42 1"/>
                <a:gd name="f135" fmla="*/ f112 f43 1"/>
                <a:gd name="f136" fmla="*/ f113 f42 1"/>
                <a:gd name="f137" fmla="*/ f114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5" y="f129"/>
                </a:cxn>
                <a:cxn ang="f72">
                  <a:pos x="f130" y="f131"/>
                </a:cxn>
                <a:cxn ang="f72">
                  <a:pos x="f132" y="f133"/>
                </a:cxn>
                <a:cxn ang="f72">
                  <a:pos x="f132" y="f133"/>
                </a:cxn>
                <a:cxn ang="f72">
                  <a:pos x="f134" y="f135"/>
                </a:cxn>
                <a:cxn ang="f72">
                  <a:pos x="f136" y="f137"/>
                </a:cxn>
              </a:cxnLst>
              <a:rect l="f115" t="f118" r="f116" b="f117"/>
              <a:pathLst>
                <a:path w="253332" h="208733">
                  <a:moveTo>
                    <a:pt x="f8" y="f9"/>
                  </a:moveTo>
                  <a:lnTo>
                    <a:pt x="f10" y="f5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13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6" y="f37"/>
                  </a:lnTo>
                  <a:lnTo>
                    <a:pt x="f38" y="f39"/>
                  </a:lnTo>
                  <a:lnTo>
                    <a:pt x="f6" y="f4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1" name="Freeform: Shape 555">
              <a:extLst>
                <a:ext uri="{FF2B5EF4-FFF2-40B4-BE49-F238E27FC236}">
                  <a16:creationId xmlns:a16="http://schemas.microsoft.com/office/drawing/2014/main" id="{7D55B776-8EC1-59CF-4172-2087D135D06D}"/>
                </a:ext>
              </a:extLst>
            </p:cNvPr>
            <p:cNvSpPr/>
            <p:nvPr/>
          </p:nvSpPr>
          <p:spPr>
            <a:xfrm>
              <a:off x="4129896" y="1776395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0 f17 1"/>
                <a:gd name="f22" fmla="*/ 0 f16 1"/>
                <a:gd name="f23" fmla="*/ 762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5" y="f5"/>
                  </a:moveTo>
                  <a:lnTo>
                    <a:pt x="f5" y="f5"/>
                  </a:lnTo>
                  <a:lnTo>
                    <a:pt x="f8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2" name="Freeform: Shape 556">
              <a:extLst>
                <a:ext uri="{FF2B5EF4-FFF2-40B4-BE49-F238E27FC236}">
                  <a16:creationId xmlns:a16="http://schemas.microsoft.com/office/drawing/2014/main" id="{B5FD31B3-2D09-F3AB-DC1F-A38B0797C0CB}"/>
                </a:ext>
              </a:extLst>
            </p:cNvPr>
            <p:cNvSpPr/>
            <p:nvPr/>
          </p:nvSpPr>
          <p:spPr>
            <a:xfrm>
              <a:off x="7753700" y="3139500"/>
              <a:ext cx="54900" cy="400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898"/>
                <a:gd name="f7" fmla="val 40007"/>
                <a:gd name="f8" fmla="val 54850"/>
                <a:gd name="f9" fmla="val 7631"/>
                <a:gd name="f10" fmla="val 6742"/>
                <a:gd name="f11" fmla="val 5980"/>
                <a:gd name="f12" fmla="val 54914"/>
                <a:gd name="f13" fmla="val 5599"/>
                <a:gd name="f14" fmla="val 5218"/>
                <a:gd name="f15" fmla="val 4837"/>
                <a:gd name="f16" fmla="val 54863"/>
                <a:gd name="f17" fmla="val 3555"/>
                <a:gd name="f18" fmla="val 54355"/>
                <a:gd name="f19" fmla="val 2323"/>
                <a:gd name="f20" fmla="val 53454"/>
                <a:gd name="f21" fmla="val 1409"/>
                <a:gd name="f22" fmla="val 51270"/>
                <a:gd name="f23" fmla="val -470"/>
                <a:gd name="f24" fmla="val 48019"/>
                <a:gd name="f25" fmla="val 45835"/>
                <a:gd name="f26" fmla="val 44058"/>
                <a:gd name="f27" fmla="val 2933"/>
                <a:gd name="f28" fmla="val 38738"/>
                <a:gd name="f29" fmla="val 4063"/>
                <a:gd name="f30" fmla="val 15998"/>
                <a:gd name="f31" fmla="val 54723"/>
                <a:gd name="f32" fmla="val 8646"/>
                <a:gd name="f33" fmla="+- 0 0 -90"/>
                <a:gd name="f34" fmla="*/ f3 1 54898"/>
                <a:gd name="f35" fmla="*/ f4 1 40007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54898"/>
                <a:gd name="f44" fmla="*/ f40 1 40007"/>
                <a:gd name="f45" fmla="*/ 54850 f41 1"/>
                <a:gd name="f46" fmla="*/ 7631 f40 1"/>
                <a:gd name="f47" fmla="*/ 6742 f40 1"/>
                <a:gd name="f48" fmla="*/ 5980 f40 1"/>
                <a:gd name="f49" fmla="*/ 4837 f40 1"/>
                <a:gd name="f50" fmla="*/ 53454 f41 1"/>
                <a:gd name="f51" fmla="*/ 1409 f40 1"/>
                <a:gd name="f52" fmla="*/ 45835 f41 1"/>
                <a:gd name="f53" fmla="*/ 44058 f41 1"/>
                <a:gd name="f54" fmla="*/ 2933 f40 1"/>
                <a:gd name="f55" fmla="*/ 0 f41 1"/>
                <a:gd name="f56" fmla="*/ 38738 f40 1"/>
                <a:gd name="f57" fmla="*/ 4063 f41 1"/>
                <a:gd name="f58" fmla="*/ 15998 f41 1"/>
                <a:gd name="f59" fmla="*/ 40007 f40 1"/>
                <a:gd name="f60" fmla="*/ 54723 f41 1"/>
                <a:gd name="f61" fmla="*/ 8646 f40 1"/>
                <a:gd name="f62" fmla="+- f42 0 f1"/>
                <a:gd name="f63" fmla="*/ f45 1 54898"/>
                <a:gd name="f64" fmla="*/ f46 1 40007"/>
                <a:gd name="f65" fmla="*/ f47 1 40007"/>
                <a:gd name="f66" fmla="*/ f48 1 40007"/>
                <a:gd name="f67" fmla="*/ f49 1 40007"/>
                <a:gd name="f68" fmla="*/ f50 1 54898"/>
                <a:gd name="f69" fmla="*/ f51 1 40007"/>
                <a:gd name="f70" fmla="*/ f52 1 54898"/>
                <a:gd name="f71" fmla="*/ f53 1 54898"/>
                <a:gd name="f72" fmla="*/ f54 1 40007"/>
                <a:gd name="f73" fmla="*/ f55 1 54898"/>
                <a:gd name="f74" fmla="*/ f56 1 40007"/>
                <a:gd name="f75" fmla="*/ f57 1 54898"/>
                <a:gd name="f76" fmla="*/ f58 1 54898"/>
                <a:gd name="f77" fmla="*/ f59 1 40007"/>
                <a:gd name="f78" fmla="*/ f60 1 54898"/>
                <a:gd name="f79" fmla="*/ f61 1 40007"/>
                <a:gd name="f80" fmla="*/ f36 1 f43"/>
                <a:gd name="f81" fmla="*/ f37 1 f43"/>
                <a:gd name="f82" fmla="*/ f36 1 f44"/>
                <a:gd name="f83" fmla="*/ f38 1 f44"/>
                <a:gd name="f84" fmla="*/ f63 1 f43"/>
                <a:gd name="f85" fmla="*/ f64 1 f44"/>
                <a:gd name="f86" fmla="*/ f65 1 f44"/>
                <a:gd name="f87" fmla="*/ f66 1 f44"/>
                <a:gd name="f88" fmla="*/ f67 1 f44"/>
                <a:gd name="f89" fmla="*/ f68 1 f43"/>
                <a:gd name="f90" fmla="*/ f69 1 f44"/>
                <a:gd name="f91" fmla="*/ f70 1 f43"/>
                <a:gd name="f92" fmla="*/ f71 1 f43"/>
                <a:gd name="f93" fmla="*/ f72 1 f44"/>
                <a:gd name="f94" fmla="*/ f73 1 f43"/>
                <a:gd name="f95" fmla="*/ f74 1 f44"/>
                <a:gd name="f96" fmla="*/ f75 1 f43"/>
                <a:gd name="f97" fmla="*/ f76 1 f43"/>
                <a:gd name="f98" fmla="*/ f77 1 f44"/>
                <a:gd name="f99" fmla="*/ f78 1 f43"/>
                <a:gd name="f100" fmla="*/ f79 1 f44"/>
                <a:gd name="f101" fmla="*/ f80 f34 1"/>
                <a:gd name="f102" fmla="*/ f81 f34 1"/>
                <a:gd name="f103" fmla="*/ f83 f35 1"/>
                <a:gd name="f104" fmla="*/ f82 f35 1"/>
                <a:gd name="f105" fmla="*/ f84 f34 1"/>
                <a:gd name="f106" fmla="*/ f85 f35 1"/>
                <a:gd name="f107" fmla="*/ f86 f35 1"/>
                <a:gd name="f108" fmla="*/ f87 f35 1"/>
                <a:gd name="f109" fmla="*/ f88 f35 1"/>
                <a:gd name="f110" fmla="*/ f89 f34 1"/>
                <a:gd name="f111" fmla="*/ f90 f35 1"/>
                <a:gd name="f112" fmla="*/ f91 f34 1"/>
                <a:gd name="f113" fmla="*/ f92 f34 1"/>
                <a:gd name="f114" fmla="*/ f93 f35 1"/>
                <a:gd name="f115" fmla="*/ f94 f34 1"/>
                <a:gd name="f116" fmla="*/ f95 f35 1"/>
                <a:gd name="f117" fmla="*/ f96 f34 1"/>
                <a:gd name="f118" fmla="*/ f97 f34 1"/>
                <a:gd name="f119" fmla="*/ f98 f35 1"/>
                <a:gd name="f120" fmla="*/ f99 f34 1"/>
                <a:gd name="f121" fmla="*/ f100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105" y="f106"/>
                </a:cxn>
                <a:cxn ang="f62">
                  <a:pos x="f105" y="f106"/>
                </a:cxn>
                <a:cxn ang="f62">
                  <a:pos x="f105" y="f107"/>
                </a:cxn>
                <a:cxn ang="f62">
                  <a:pos x="f105" y="f107"/>
                </a:cxn>
                <a:cxn ang="f62">
                  <a:pos x="f105" y="f108"/>
                </a:cxn>
                <a:cxn ang="f62">
                  <a:pos x="f105" y="f109"/>
                </a:cxn>
                <a:cxn ang="f62">
                  <a:pos x="f110" y="f111"/>
                </a:cxn>
                <a:cxn ang="f62">
                  <a:pos x="f112" y="f111"/>
                </a:cxn>
                <a:cxn ang="f62">
                  <a:pos x="f113" y="f114"/>
                </a:cxn>
                <a:cxn ang="f62">
                  <a:pos x="f115" y="f116"/>
                </a:cxn>
                <a:cxn ang="f62">
                  <a:pos x="f117" y="f116"/>
                </a:cxn>
                <a:cxn ang="f62">
                  <a:pos x="f118" y="f119"/>
                </a:cxn>
                <a:cxn ang="f62">
                  <a:pos x="f120" y="f121"/>
                </a:cxn>
              </a:cxnLst>
              <a:rect l="f101" t="f104" r="f102" b="f103"/>
              <a:pathLst>
                <a:path w="54898" h="40007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8" y="f10"/>
                  </a:lnTo>
                  <a:cubicBezTo>
                    <a:pt x="f8" y="f10"/>
                    <a:pt x="f8" y="f10"/>
                    <a:pt x="f8" y="f11"/>
                  </a:cubicBezTo>
                  <a:cubicBezTo>
                    <a:pt x="f12" y="f13"/>
                    <a:pt x="f12" y="f14"/>
                    <a:pt x="f8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25" y="f21"/>
                  </a:cubicBezTo>
                  <a:lnTo>
                    <a:pt x="f26" y="f27"/>
                  </a:lnTo>
                  <a:lnTo>
                    <a:pt x="f5" y="f28"/>
                  </a:lnTo>
                  <a:lnTo>
                    <a:pt x="f29" y="f28"/>
                  </a:lnTo>
                  <a:lnTo>
                    <a:pt x="f30" y="f7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3" name="Freeform: Shape 557">
              <a:extLst>
                <a:ext uri="{FF2B5EF4-FFF2-40B4-BE49-F238E27FC236}">
                  <a16:creationId xmlns:a16="http://schemas.microsoft.com/office/drawing/2014/main" id="{2C485D7B-3FAF-C1F4-C460-E8109B5BAD7D}"/>
                </a:ext>
              </a:extLst>
            </p:cNvPr>
            <p:cNvSpPr/>
            <p:nvPr/>
          </p:nvSpPr>
          <p:spPr>
            <a:xfrm>
              <a:off x="7044309" y="2988295"/>
              <a:ext cx="18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"/>
                <a:gd name="f7" fmla="val 888"/>
                <a:gd name="f8" fmla="val -6"/>
                <a:gd name="f9" fmla="val 292"/>
                <a:gd name="f10" fmla="val 597"/>
                <a:gd name="f11" fmla="val 889"/>
                <a:gd name="f12" fmla="val 254"/>
                <a:gd name="f13" fmla="+- 0 0 -90"/>
                <a:gd name="f14" fmla="*/ f3 1 19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9"/>
                <a:gd name="f24" fmla="*/ f20 1 888"/>
                <a:gd name="f25" fmla="*/ 19 f21 1"/>
                <a:gd name="f26" fmla="*/ 0 f20 1"/>
                <a:gd name="f27" fmla="*/ 889 f20 1"/>
                <a:gd name="f28" fmla="*/ 254 f20 1"/>
                <a:gd name="f29" fmla="+- f22 0 f1"/>
                <a:gd name="f30" fmla="*/ f25 1 19"/>
                <a:gd name="f31" fmla="*/ f26 1 888"/>
                <a:gd name="f32" fmla="*/ f27 1 888"/>
                <a:gd name="f33" fmla="*/ f28 1 888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19" h="888">
                  <a:moveTo>
                    <a:pt x="f6" y="f5"/>
                  </a:moveTo>
                  <a:cubicBezTo>
                    <a:pt x="f8" y="f9"/>
                    <a:pt x="f8" y="f10"/>
                    <a:pt x="f6" y="f11"/>
                  </a:cubicBezTo>
                  <a:lnTo>
                    <a:pt x="f6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4" name="Freeform: Shape 558">
              <a:extLst>
                <a:ext uri="{FF2B5EF4-FFF2-40B4-BE49-F238E27FC236}">
                  <a16:creationId xmlns:a16="http://schemas.microsoft.com/office/drawing/2014/main" id="{CD74D90B-E80B-F0D0-007E-64413515E03A}"/>
                </a:ext>
              </a:extLst>
            </p:cNvPr>
            <p:cNvSpPr/>
            <p:nvPr/>
          </p:nvSpPr>
          <p:spPr>
            <a:xfrm>
              <a:off x="7044400" y="2990709"/>
              <a:ext cx="10963" cy="11414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66"/>
                <a:gd name="f7" fmla="val 114143"/>
                <a:gd name="f8" fmla="val 2968"/>
                <a:gd name="f9" fmla="val 4825"/>
                <a:gd name="f10" fmla="val 2219"/>
                <a:gd name="f11" fmla="val 4672"/>
                <a:gd name="f12" fmla="val 1508"/>
                <a:gd name="f13" fmla="val 4317"/>
                <a:gd name="f14" fmla="val 937"/>
                <a:gd name="f15" fmla="val 3809"/>
                <a:gd name="f16" fmla="val 48"/>
                <a:gd name="f17" fmla="val 2920"/>
                <a:gd name="f18" fmla="val 60"/>
                <a:gd name="f19" fmla="val 2628"/>
                <a:gd name="f20" fmla="val 2323"/>
                <a:gd name="f21" fmla="val 2032"/>
                <a:gd name="f22" fmla="val 10"/>
                <a:gd name="f23" fmla="val 1739"/>
                <a:gd name="f24" fmla="val 1435"/>
                <a:gd name="f25" fmla="val 1143"/>
                <a:gd name="f26" fmla="val -16"/>
                <a:gd name="f27" fmla="val 762"/>
                <a:gd name="f28" fmla="val 381"/>
                <a:gd name="f29" fmla="val 203"/>
                <a:gd name="f30" fmla="val 432"/>
                <a:gd name="f31" fmla="val 635"/>
                <a:gd name="f32" fmla="val 6142"/>
                <a:gd name="f33" fmla="val 10967"/>
                <a:gd name="f34" fmla="val 6094"/>
                <a:gd name="f35" fmla="+- 0 0 -90"/>
                <a:gd name="f36" fmla="*/ f3 1 10966"/>
                <a:gd name="f37" fmla="*/ f4 1 114143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0966"/>
                <a:gd name="f46" fmla="*/ f42 1 114143"/>
                <a:gd name="f47" fmla="*/ 2968 f43 1"/>
                <a:gd name="f48" fmla="*/ 4825 f42 1"/>
                <a:gd name="f49" fmla="*/ 937 f43 1"/>
                <a:gd name="f50" fmla="*/ 3809 f42 1"/>
                <a:gd name="f51" fmla="*/ 48 f43 1"/>
                <a:gd name="f52" fmla="*/ 2920 f42 1"/>
                <a:gd name="f53" fmla="*/ 2032 f42 1"/>
                <a:gd name="f54" fmla="*/ 1143 f42 1"/>
                <a:gd name="f55" fmla="*/ 0 f42 1"/>
                <a:gd name="f56" fmla="*/ 635 f42 1"/>
                <a:gd name="f57" fmla="*/ 114143 f42 1"/>
                <a:gd name="f58" fmla="*/ 6142 f43 1"/>
                <a:gd name="f59" fmla="*/ 10967 f43 1"/>
                <a:gd name="f60" fmla="*/ 6094 f42 1"/>
                <a:gd name="f61" fmla="+- f44 0 f1"/>
                <a:gd name="f62" fmla="*/ f47 1 10966"/>
                <a:gd name="f63" fmla="*/ f48 1 114143"/>
                <a:gd name="f64" fmla="*/ f49 1 10966"/>
                <a:gd name="f65" fmla="*/ f50 1 114143"/>
                <a:gd name="f66" fmla="*/ f51 1 10966"/>
                <a:gd name="f67" fmla="*/ f52 1 114143"/>
                <a:gd name="f68" fmla="*/ f53 1 114143"/>
                <a:gd name="f69" fmla="*/ f54 1 114143"/>
                <a:gd name="f70" fmla="*/ f55 1 114143"/>
                <a:gd name="f71" fmla="*/ f56 1 114143"/>
                <a:gd name="f72" fmla="*/ f57 1 114143"/>
                <a:gd name="f73" fmla="*/ f58 1 10966"/>
                <a:gd name="f74" fmla="*/ f59 1 10966"/>
                <a:gd name="f75" fmla="*/ f60 1 114143"/>
                <a:gd name="f76" fmla="*/ f38 1 f45"/>
                <a:gd name="f77" fmla="*/ f39 1 f45"/>
                <a:gd name="f78" fmla="*/ f38 1 f46"/>
                <a:gd name="f79" fmla="*/ f40 1 f46"/>
                <a:gd name="f80" fmla="*/ f62 1 f45"/>
                <a:gd name="f81" fmla="*/ f63 1 f46"/>
                <a:gd name="f82" fmla="*/ f64 1 f45"/>
                <a:gd name="f83" fmla="*/ f65 1 f46"/>
                <a:gd name="f84" fmla="*/ f66 1 f45"/>
                <a:gd name="f85" fmla="*/ f67 1 f46"/>
                <a:gd name="f86" fmla="*/ f68 1 f46"/>
                <a:gd name="f87" fmla="*/ f69 1 f46"/>
                <a:gd name="f88" fmla="*/ f70 1 f46"/>
                <a:gd name="f89" fmla="*/ f71 1 f46"/>
                <a:gd name="f90" fmla="*/ f72 1 f46"/>
                <a:gd name="f91" fmla="*/ f73 1 f45"/>
                <a:gd name="f92" fmla="*/ f74 1 f45"/>
                <a:gd name="f93" fmla="*/ f75 1 f46"/>
                <a:gd name="f94" fmla="*/ f76 f36 1"/>
                <a:gd name="f95" fmla="*/ f77 f36 1"/>
                <a:gd name="f96" fmla="*/ f79 f37 1"/>
                <a:gd name="f97" fmla="*/ f78 f37 1"/>
                <a:gd name="f98" fmla="*/ f80 f36 1"/>
                <a:gd name="f99" fmla="*/ f81 f37 1"/>
                <a:gd name="f100" fmla="*/ f82 f36 1"/>
                <a:gd name="f101" fmla="*/ f83 f37 1"/>
                <a:gd name="f102" fmla="*/ f84 f36 1"/>
                <a:gd name="f103" fmla="*/ f85 f37 1"/>
                <a:gd name="f104" fmla="*/ f86 f37 1"/>
                <a:gd name="f105" fmla="*/ f87 f37 1"/>
                <a:gd name="f106" fmla="*/ f88 f37 1"/>
                <a:gd name="f107" fmla="*/ f89 f37 1"/>
                <a:gd name="f108" fmla="*/ f90 f37 1"/>
                <a:gd name="f109" fmla="*/ f91 f36 1"/>
                <a:gd name="f110" fmla="*/ f92 f36 1"/>
                <a:gd name="f111" fmla="*/ f93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98" y="f99"/>
                </a:cxn>
                <a:cxn ang="f61">
                  <a:pos x="f100" y="f101"/>
                </a:cxn>
                <a:cxn ang="f61">
                  <a:pos x="f100" y="f101"/>
                </a:cxn>
                <a:cxn ang="f61">
                  <a:pos x="f100" y="f101"/>
                </a:cxn>
                <a:cxn ang="f61">
                  <a:pos x="f102" y="f103"/>
                </a:cxn>
                <a:cxn ang="f61">
                  <a:pos x="f102" y="f104"/>
                </a:cxn>
                <a:cxn ang="f61">
                  <a:pos x="f102" y="f105"/>
                </a:cxn>
                <a:cxn ang="f61">
                  <a:pos x="f102" y="f106"/>
                </a:cxn>
                <a:cxn ang="f61">
                  <a:pos x="f102" y="f106"/>
                </a:cxn>
                <a:cxn ang="f61">
                  <a:pos x="f102" y="f107"/>
                </a:cxn>
                <a:cxn ang="f61">
                  <a:pos x="f102" y="f108"/>
                </a:cxn>
                <a:cxn ang="f61">
                  <a:pos x="f109" y="f108"/>
                </a:cxn>
                <a:cxn ang="f61">
                  <a:pos x="f110" y="f108"/>
                </a:cxn>
                <a:cxn ang="f61">
                  <a:pos x="f110" y="f111"/>
                </a:cxn>
              </a:cxnLst>
              <a:rect l="f94" t="f97" r="f95" b="f96"/>
              <a:pathLst>
                <a:path w="10966" h="11414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cubicBezTo>
                    <a:pt x="f14" y="f15"/>
                    <a:pt x="f14" y="f15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cubicBezTo>
                    <a:pt x="f22" y="f23"/>
                    <a:pt x="f22" y="f24"/>
                    <a:pt x="f16" y="f25"/>
                  </a:cubicBezTo>
                  <a:cubicBezTo>
                    <a:pt x="f26" y="f27"/>
                    <a:pt x="f26" y="f28"/>
                    <a:pt x="f16" y="f5"/>
                  </a:cubicBezTo>
                  <a:lnTo>
                    <a:pt x="f16" y="f5"/>
                  </a:lnTo>
                  <a:cubicBezTo>
                    <a:pt x="f26" y="f29"/>
                    <a:pt x="f26" y="f30"/>
                    <a:pt x="f16" y="f31"/>
                  </a:cubicBezTo>
                  <a:lnTo>
                    <a:pt x="f16" y="f7"/>
                  </a:lnTo>
                  <a:lnTo>
                    <a:pt x="f32" y="f7"/>
                  </a:lnTo>
                  <a:lnTo>
                    <a:pt x="f33" y="f7"/>
                  </a:lnTo>
                  <a:lnTo>
                    <a:pt x="f33" y="f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5" name="Freeform: Shape 559">
              <a:extLst>
                <a:ext uri="{FF2B5EF4-FFF2-40B4-BE49-F238E27FC236}">
                  <a16:creationId xmlns:a16="http://schemas.microsoft.com/office/drawing/2014/main" id="{30A536E1-450A-F249-08BE-185E3CC60C4C}"/>
                </a:ext>
              </a:extLst>
            </p:cNvPr>
            <p:cNvSpPr/>
            <p:nvPr/>
          </p:nvSpPr>
          <p:spPr>
            <a:xfrm>
              <a:off x="7565279" y="3128592"/>
              <a:ext cx="10789" cy="297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29710"/>
                <a:gd name="f8" fmla="val 8761"/>
                <a:gd name="f9" fmla="val 1904"/>
                <a:gd name="f10" fmla="val 7745"/>
                <a:gd name="f11" fmla="val 2603"/>
                <a:gd name="f12" fmla="val 6564"/>
                <a:gd name="f13" fmla="val 2996"/>
                <a:gd name="f14" fmla="val 5332"/>
                <a:gd name="f15" fmla="val 3047"/>
                <a:gd name="f16" fmla="val 3936"/>
                <a:gd name="f17" fmla="val 2032"/>
                <a:gd name="f18" fmla="val 29075"/>
                <a:gd name="f19" fmla="val 5967"/>
                <a:gd name="f20" fmla="val 10792"/>
                <a:gd name="f21" fmla="+- 0 0 -90"/>
                <a:gd name="f22" fmla="*/ f3 1 10791"/>
                <a:gd name="f23" fmla="*/ f4 1 29710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0791"/>
                <a:gd name="f32" fmla="*/ f28 1 29710"/>
                <a:gd name="f33" fmla="*/ 8761 f29 1"/>
                <a:gd name="f34" fmla="*/ 1904 f28 1"/>
                <a:gd name="f35" fmla="*/ 5332 f29 1"/>
                <a:gd name="f36" fmla="*/ 3047 f28 1"/>
                <a:gd name="f37" fmla="*/ 3936 f29 1"/>
                <a:gd name="f38" fmla="*/ 0 f29 1"/>
                <a:gd name="f39" fmla="*/ 2032 f28 1"/>
                <a:gd name="f40" fmla="*/ 29075 f28 1"/>
                <a:gd name="f41" fmla="*/ 5967 f29 1"/>
                <a:gd name="f42" fmla="*/ 29710 f28 1"/>
                <a:gd name="f43" fmla="*/ 10792 f29 1"/>
                <a:gd name="f44" fmla="*/ 0 f28 1"/>
                <a:gd name="f45" fmla="+- f30 0 f1"/>
                <a:gd name="f46" fmla="*/ f33 1 10791"/>
                <a:gd name="f47" fmla="*/ f34 1 29710"/>
                <a:gd name="f48" fmla="*/ f35 1 10791"/>
                <a:gd name="f49" fmla="*/ f36 1 29710"/>
                <a:gd name="f50" fmla="*/ f37 1 10791"/>
                <a:gd name="f51" fmla="*/ f38 1 10791"/>
                <a:gd name="f52" fmla="*/ f39 1 29710"/>
                <a:gd name="f53" fmla="*/ f40 1 29710"/>
                <a:gd name="f54" fmla="*/ f41 1 10791"/>
                <a:gd name="f55" fmla="*/ f42 1 29710"/>
                <a:gd name="f56" fmla="*/ f43 1 10791"/>
                <a:gd name="f57" fmla="*/ f44 1 29710"/>
                <a:gd name="f58" fmla="*/ f24 1 f31"/>
                <a:gd name="f59" fmla="*/ f25 1 f31"/>
                <a:gd name="f60" fmla="*/ f24 1 f32"/>
                <a:gd name="f61" fmla="*/ f26 1 f32"/>
                <a:gd name="f62" fmla="*/ f46 1 f31"/>
                <a:gd name="f63" fmla="*/ f47 1 f32"/>
                <a:gd name="f64" fmla="*/ f48 1 f31"/>
                <a:gd name="f65" fmla="*/ f49 1 f32"/>
                <a:gd name="f66" fmla="*/ f50 1 f31"/>
                <a:gd name="f67" fmla="*/ f51 1 f31"/>
                <a:gd name="f68" fmla="*/ f52 1 f32"/>
                <a:gd name="f69" fmla="*/ f53 1 f32"/>
                <a:gd name="f70" fmla="*/ f54 1 f31"/>
                <a:gd name="f71" fmla="*/ f55 1 f32"/>
                <a:gd name="f72" fmla="*/ f56 1 f31"/>
                <a:gd name="f73" fmla="*/ f57 1 f32"/>
                <a:gd name="f74" fmla="*/ f58 f22 1"/>
                <a:gd name="f75" fmla="*/ f59 f22 1"/>
                <a:gd name="f76" fmla="*/ f61 f23 1"/>
                <a:gd name="f77" fmla="*/ f60 f23 1"/>
                <a:gd name="f78" fmla="*/ f62 f22 1"/>
                <a:gd name="f79" fmla="*/ f63 f23 1"/>
                <a:gd name="f80" fmla="*/ f64 f22 1"/>
                <a:gd name="f81" fmla="*/ f65 f23 1"/>
                <a:gd name="f82" fmla="*/ f66 f22 1"/>
                <a:gd name="f83" fmla="*/ f67 f22 1"/>
                <a:gd name="f84" fmla="*/ f68 f23 1"/>
                <a:gd name="f85" fmla="*/ f69 f23 1"/>
                <a:gd name="f86" fmla="*/ f70 f22 1"/>
                <a:gd name="f87" fmla="*/ f71 f23 1"/>
                <a:gd name="f88" fmla="*/ f72 f22 1"/>
                <a:gd name="f89" fmla="*/ f73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5">
                  <a:pos x="f78" y="f79"/>
                </a:cxn>
                <a:cxn ang="f45">
                  <a:pos x="f78" y="f79"/>
                </a:cxn>
                <a:cxn ang="f45">
                  <a:pos x="f80" y="f81"/>
                </a:cxn>
                <a:cxn ang="f45">
                  <a:pos x="f82" y="f81"/>
                </a:cxn>
                <a:cxn ang="f45">
                  <a:pos x="f83" y="f84"/>
                </a:cxn>
                <a:cxn ang="f45">
                  <a:pos x="f83" y="f85"/>
                </a:cxn>
                <a:cxn ang="f45">
                  <a:pos x="f86" y="f87"/>
                </a:cxn>
                <a:cxn ang="f45">
                  <a:pos x="f88" y="f87"/>
                </a:cxn>
                <a:cxn ang="f45">
                  <a:pos x="f88" y="f89"/>
                </a:cxn>
              </a:cxnLst>
              <a:rect l="f74" t="f77" r="f75" b="f76"/>
              <a:pathLst>
                <a:path w="10791" h="29710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6" y="f15"/>
                  </a:lnTo>
                  <a:lnTo>
                    <a:pt x="f5" y="f17"/>
                  </a:lnTo>
                  <a:lnTo>
                    <a:pt x="f5" y="f18"/>
                  </a:lnTo>
                  <a:lnTo>
                    <a:pt x="f19" y="f7"/>
                  </a:lnTo>
                  <a:lnTo>
                    <a:pt x="f20" y="f7"/>
                  </a:lnTo>
                  <a:lnTo>
                    <a:pt x="f20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6" name="Freeform: Shape 560">
              <a:extLst>
                <a:ext uri="{FF2B5EF4-FFF2-40B4-BE49-F238E27FC236}">
                  <a16:creationId xmlns:a16="http://schemas.microsoft.com/office/drawing/2014/main" id="{E4A8F879-8D39-EE95-D001-0D56FD1A895E}"/>
                </a:ext>
              </a:extLst>
            </p:cNvPr>
            <p:cNvSpPr/>
            <p:nvPr/>
          </p:nvSpPr>
          <p:spPr>
            <a:xfrm>
              <a:off x="7043687" y="2989438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lnTo>
                    <a:pt x="f5" y="f5"/>
                  </a:ln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7" name="Freeform: Shape 561">
              <a:extLst>
                <a:ext uri="{FF2B5EF4-FFF2-40B4-BE49-F238E27FC236}">
                  <a16:creationId xmlns:a16="http://schemas.microsoft.com/office/drawing/2014/main" id="{0581545D-563D-45EC-AA0E-6D74B5A134FC}"/>
                </a:ext>
              </a:extLst>
            </p:cNvPr>
            <p:cNvSpPr/>
            <p:nvPr/>
          </p:nvSpPr>
          <p:spPr>
            <a:xfrm>
              <a:off x="7044830" y="2987655"/>
              <a:ext cx="12691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634"/>
                <a:gd name="f8" fmla="val 635"/>
                <a:gd name="f9" fmla="+- 0 0 -90"/>
                <a:gd name="f10" fmla="*/ f3 1 12696"/>
                <a:gd name="f11" fmla="*/ f4 1 63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634"/>
                <a:gd name="f21" fmla="*/ 0 f17 1"/>
                <a:gd name="f22" fmla="*/ 0 f16 1"/>
                <a:gd name="f23" fmla="*/ 635 f16 1"/>
                <a:gd name="f24" fmla="+- f18 0 f1"/>
                <a:gd name="f25" fmla="*/ f21 1 12696"/>
                <a:gd name="f26" fmla="*/ f22 1 634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634">
                  <a:moveTo>
                    <a:pt x="f5" y="f5"/>
                  </a:move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8" name="Freeform: Shape 562">
              <a:extLst>
                <a:ext uri="{FF2B5EF4-FFF2-40B4-BE49-F238E27FC236}">
                  <a16:creationId xmlns:a16="http://schemas.microsoft.com/office/drawing/2014/main" id="{AAF4EF01-9606-90EF-D52D-9D941D0D9625}"/>
                </a:ext>
              </a:extLst>
            </p:cNvPr>
            <p:cNvSpPr/>
            <p:nvPr/>
          </p:nvSpPr>
          <p:spPr>
            <a:xfrm>
              <a:off x="7570354" y="3130622"/>
              <a:ext cx="3429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428"/>
                <a:gd name="f7" fmla="val 1142"/>
                <a:gd name="f8" fmla="val 2412"/>
                <a:gd name="f9" fmla="val 698"/>
                <a:gd name="f10" fmla="val 1231"/>
                <a:gd name="f11" fmla="val 1092"/>
                <a:gd name="f12" fmla="val 1143"/>
                <a:gd name="f13" fmla="+- 0 0 -90"/>
                <a:gd name="f14" fmla="*/ f3 1 3428"/>
                <a:gd name="f15" fmla="*/ f4 1 114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428"/>
                <a:gd name="f24" fmla="*/ f20 1 1142"/>
                <a:gd name="f25" fmla="*/ 3428 f21 1"/>
                <a:gd name="f26" fmla="*/ 0 f20 1"/>
                <a:gd name="f27" fmla="*/ 0 f21 1"/>
                <a:gd name="f28" fmla="*/ 1143 f20 1"/>
                <a:gd name="f29" fmla="+- f22 0 f1"/>
                <a:gd name="f30" fmla="*/ f25 1 3428"/>
                <a:gd name="f31" fmla="*/ f26 1 1142"/>
                <a:gd name="f32" fmla="*/ f27 1 3428"/>
                <a:gd name="f33" fmla="*/ f28 1 1142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3428" h="1142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0" y="f11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59" name="Freeform: Shape 563">
              <a:extLst>
                <a:ext uri="{FF2B5EF4-FFF2-40B4-BE49-F238E27FC236}">
                  <a16:creationId xmlns:a16="http://schemas.microsoft.com/office/drawing/2014/main" id="{891D04FD-EAA8-1678-AC0C-21A47C65FEFF}"/>
                </a:ext>
              </a:extLst>
            </p:cNvPr>
            <p:cNvSpPr/>
            <p:nvPr/>
          </p:nvSpPr>
          <p:spPr>
            <a:xfrm>
              <a:off x="7045845" y="2988551"/>
              <a:ext cx="525011" cy="1432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25014"/>
                <a:gd name="f7" fmla="val 143218"/>
                <a:gd name="f8" fmla="val 521459"/>
                <a:gd name="f9" fmla="val 134839"/>
                <a:gd name="f10" fmla="val 523617"/>
                <a:gd name="f11" fmla="val 133061"/>
                <a:gd name="f12" fmla="val 13204"/>
                <a:gd name="f13" fmla="val 7619"/>
                <a:gd name="f14" fmla="val 5840"/>
                <a:gd name="f15" fmla="val 6526"/>
                <a:gd name="f16" fmla="val 6894"/>
                <a:gd name="f17" fmla="val 5079"/>
                <a:gd name="f18" fmla="val 7491"/>
                <a:gd name="f19" fmla="val 3555"/>
                <a:gd name="f20" fmla="val 2260"/>
                <a:gd name="f21" fmla="val 7453"/>
                <a:gd name="f22" fmla="val 1016"/>
                <a:gd name="f23" fmla="val 7009"/>
                <a:gd name="f24" fmla="val 6221"/>
                <a:gd name="f25" fmla="val 584"/>
                <a:gd name="f26" fmla="val 6729"/>
                <a:gd name="f27" fmla="val 1283"/>
                <a:gd name="f28" fmla="val 7085"/>
                <a:gd name="f29" fmla="val 2032"/>
                <a:gd name="f30" fmla="val 7237"/>
                <a:gd name="f31" fmla="val 9015"/>
                <a:gd name="f32" fmla="val 519681"/>
                <a:gd name="f33" fmla="val 142203"/>
                <a:gd name="f34" fmla="val 143219"/>
                <a:gd name="f35" fmla="val 523541"/>
                <a:gd name="f36" fmla="val 143181"/>
                <a:gd name="f37" fmla="val 522131"/>
                <a:gd name="f38" fmla="val 142597"/>
                <a:gd name="f39" fmla="val 521077"/>
                <a:gd name="f40" fmla="val 141568"/>
                <a:gd name="f41" fmla="val 519313"/>
                <a:gd name="f42" fmla="val 139765"/>
                <a:gd name="f43" fmla="val 519351"/>
                <a:gd name="f44" fmla="val 136870"/>
                <a:gd name="f45" fmla="val 521167"/>
                <a:gd name="f46" fmla="val 135106"/>
                <a:gd name="f47" fmla="val 521256"/>
                <a:gd name="f48" fmla="val 135017"/>
                <a:gd name="f49" fmla="val 521357"/>
                <a:gd name="f50" fmla="val 134928"/>
                <a:gd name="f51" fmla="+- 0 0 -90"/>
                <a:gd name="f52" fmla="*/ f3 1 525014"/>
                <a:gd name="f53" fmla="*/ f4 1 143218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525014"/>
                <a:gd name="f62" fmla="*/ f58 1 143218"/>
                <a:gd name="f63" fmla="*/ 521459 f59 1"/>
                <a:gd name="f64" fmla="*/ 134839 f58 1"/>
                <a:gd name="f65" fmla="*/ 523617 f59 1"/>
                <a:gd name="f66" fmla="*/ 133061 f58 1"/>
                <a:gd name="f67" fmla="*/ 13204 f59 1"/>
                <a:gd name="f68" fmla="*/ 0 f58 1"/>
                <a:gd name="f69" fmla="*/ 7619 f59 1"/>
                <a:gd name="f70" fmla="*/ 5840 f58 1"/>
                <a:gd name="f71" fmla="*/ 3555 f59 1"/>
                <a:gd name="f72" fmla="*/ 7491 f58 1"/>
                <a:gd name="f73" fmla="*/ 0 f59 1"/>
                <a:gd name="f74" fmla="*/ 6221 f58 1"/>
                <a:gd name="f75" fmla="*/ 2032 f59 1"/>
                <a:gd name="f76" fmla="*/ 7237 f58 1"/>
                <a:gd name="f77" fmla="*/ 9015 f59 1"/>
                <a:gd name="f78" fmla="*/ 9015 f58 1"/>
                <a:gd name="f79" fmla="*/ 519681 f59 1"/>
                <a:gd name="f80" fmla="*/ 142203 f58 1"/>
                <a:gd name="f81" fmla="*/ 143219 f58 1"/>
                <a:gd name="f82" fmla="*/ 525014 f59 1"/>
                <a:gd name="f83" fmla="*/ 521077 f59 1"/>
                <a:gd name="f84" fmla="*/ 141568 f58 1"/>
                <a:gd name="f85" fmla="*/ 521167 f59 1"/>
                <a:gd name="f86" fmla="*/ 135106 f58 1"/>
                <a:gd name="f87" fmla="+- f60 0 f1"/>
                <a:gd name="f88" fmla="*/ f63 1 525014"/>
                <a:gd name="f89" fmla="*/ f64 1 143218"/>
                <a:gd name="f90" fmla="*/ f65 1 525014"/>
                <a:gd name="f91" fmla="*/ f66 1 143218"/>
                <a:gd name="f92" fmla="*/ f67 1 525014"/>
                <a:gd name="f93" fmla="*/ f68 1 143218"/>
                <a:gd name="f94" fmla="*/ f69 1 525014"/>
                <a:gd name="f95" fmla="*/ f70 1 143218"/>
                <a:gd name="f96" fmla="*/ f71 1 525014"/>
                <a:gd name="f97" fmla="*/ f72 1 143218"/>
                <a:gd name="f98" fmla="*/ f73 1 525014"/>
                <a:gd name="f99" fmla="*/ f74 1 143218"/>
                <a:gd name="f100" fmla="*/ f75 1 525014"/>
                <a:gd name="f101" fmla="*/ f76 1 143218"/>
                <a:gd name="f102" fmla="*/ f77 1 525014"/>
                <a:gd name="f103" fmla="*/ f78 1 143218"/>
                <a:gd name="f104" fmla="*/ f79 1 525014"/>
                <a:gd name="f105" fmla="*/ f80 1 143218"/>
                <a:gd name="f106" fmla="*/ f81 1 143218"/>
                <a:gd name="f107" fmla="*/ f82 1 525014"/>
                <a:gd name="f108" fmla="*/ f83 1 525014"/>
                <a:gd name="f109" fmla="*/ f84 1 143218"/>
                <a:gd name="f110" fmla="*/ f85 1 525014"/>
                <a:gd name="f111" fmla="*/ f86 1 143218"/>
                <a:gd name="f112" fmla="*/ f54 1 f61"/>
                <a:gd name="f113" fmla="*/ f55 1 f61"/>
                <a:gd name="f114" fmla="*/ f54 1 f62"/>
                <a:gd name="f115" fmla="*/ f56 1 f62"/>
                <a:gd name="f116" fmla="*/ f88 1 f61"/>
                <a:gd name="f117" fmla="*/ f89 1 f62"/>
                <a:gd name="f118" fmla="*/ f90 1 f61"/>
                <a:gd name="f119" fmla="*/ f91 1 f62"/>
                <a:gd name="f120" fmla="*/ f92 1 f61"/>
                <a:gd name="f121" fmla="*/ f93 1 f62"/>
                <a:gd name="f122" fmla="*/ f94 1 f61"/>
                <a:gd name="f123" fmla="*/ f95 1 f62"/>
                <a:gd name="f124" fmla="*/ f96 1 f61"/>
                <a:gd name="f125" fmla="*/ f97 1 f62"/>
                <a:gd name="f126" fmla="*/ f98 1 f61"/>
                <a:gd name="f127" fmla="*/ f99 1 f62"/>
                <a:gd name="f128" fmla="*/ f100 1 f61"/>
                <a:gd name="f129" fmla="*/ f101 1 f62"/>
                <a:gd name="f130" fmla="*/ f102 1 f61"/>
                <a:gd name="f131" fmla="*/ f103 1 f62"/>
                <a:gd name="f132" fmla="*/ f104 1 f61"/>
                <a:gd name="f133" fmla="*/ f105 1 f62"/>
                <a:gd name="f134" fmla="*/ f106 1 f62"/>
                <a:gd name="f135" fmla="*/ f107 1 f61"/>
                <a:gd name="f136" fmla="*/ f108 1 f61"/>
                <a:gd name="f137" fmla="*/ f109 1 f62"/>
                <a:gd name="f138" fmla="*/ f110 1 f61"/>
                <a:gd name="f139" fmla="*/ f111 1 f62"/>
                <a:gd name="f140" fmla="*/ f112 f52 1"/>
                <a:gd name="f141" fmla="*/ f113 f52 1"/>
                <a:gd name="f142" fmla="*/ f115 f53 1"/>
                <a:gd name="f143" fmla="*/ f114 f53 1"/>
                <a:gd name="f144" fmla="*/ f116 f52 1"/>
                <a:gd name="f145" fmla="*/ f117 f53 1"/>
                <a:gd name="f146" fmla="*/ f118 f52 1"/>
                <a:gd name="f147" fmla="*/ f119 f53 1"/>
                <a:gd name="f148" fmla="*/ f120 f52 1"/>
                <a:gd name="f149" fmla="*/ f121 f53 1"/>
                <a:gd name="f150" fmla="*/ f122 f52 1"/>
                <a:gd name="f151" fmla="*/ f123 f53 1"/>
                <a:gd name="f152" fmla="*/ f124 f52 1"/>
                <a:gd name="f153" fmla="*/ f125 f53 1"/>
                <a:gd name="f154" fmla="*/ f126 f52 1"/>
                <a:gd name="f155" fmla="*/ f127 f53 1"/>
                <a:gd name="f156" fmla="*/ f128 f52 1"/>
                <a:gd name="f157" fmla="*/ f129 f53 1"/>
                <a:gd name="f158" fmla="*/ f130 f52 1"/>
                <a:gd name="f159" fmla="*/ f131 f53 1"/>
                <a:gd name="f160" fmla="*/ f132 f52 1"/>
                <a:gd name="f161" fmla="*/ f133 f53 1"/>
                <a:gd name="f162" fmla="*/ f134 f53 1"/>
                <a:gd name="f163" fmla="*/ f135 f52 1"/>
                <a:gd name="f164" fmla="*/ f136 f52 1"/>
                <a:gd name="f165" fmla="*/ f137 f53 1"/>
                <a:gd name="f166" fmla="*/ f138 f52 1"/>
                <a:gd name="f167" fmla="*/ f139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8" y="f159"/>
                </a:cxn>
                <a:cxn ang="f87">
                  <a:pos x="f160" y="f161"/>
                </a:cxn>
                <a:cxn ang="f87">
                  <a:pos x="f146" y="f162"/>
                </a:cxn>
                <a:cxn ang="f87">
                  <a:pos x="f163" y="f162"/>
                </a:cxn>
                <a:cxn ang="f87">
                  <a:pos x="f164" y="f165"/>
                </a:cxn>
                <a:cxn ang="f87">
                  <a:pos x="f166" y="f167"/>
                </a:cxn>
                <a:cxn ang="f87">
                  <a:pos x="f144" y="f145"/>
                </a:cxn>
              </a:cxnLst>
              <a:rect l="f140" t="f143" r="f141" b="f142"/>
              <a:pathLst>
                <a:path w="525014" h="143218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18"/>
                  </a:cubicBezTo>
                  <a:cubicBezTo>
                    <a:pt x="f20" y="f21"/>
                    <a:pt x="f22" y="f23"/>
                    <a:pt x="f5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1"/>
                  </a:lnTo>
                  <a:lnTo>
                    <a:pt x="f32" y="f33"/>
                  </a:lnTo>
                  <a:lnTo>
                    <a:pt x="f10" y="f34"/>
                  </a:lnTo>
                  <a:lnTo>
                    <a:pt x="f6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0" name="Freeform: Shape 564">
              <a:extLst>
                <a:ext uri="{FF2B5EF4-FFF2-40B4-BE49-F238E27FC236}">
                  <a16:creationId xmlns:a16="http://schemas.microsoft.com/office/drawing/2014/main" id="{82FD8E6B-24D2-E860-6828-AD41AC961841}"/>
                </a:ext>
              </a:extLst>
            </p:cNvPr>
            <p:cNvSpPr/>
            <p:nvPr/>
          </p:nvSpPr>
          <p:spPr>
            <a:xfrm>
              <a:off x="7043531" y="2767495"/>
              <a:ext cx="222820" cy="2277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820"/>
                <a:gd name="f7" fmla="val 227778"/>
                <a:gd name="f8" fmla="val 28"/>
                <a:gd name="f9" fmla="val 223843"/>
                <a:gd name="f10" fmla="val -9"/>
                <a:gd name="f11" fmla="val 224135"/>
                <a:gd name="f12" fmla="val 224440"/>
                <a:gd name="f13" fmla="val 224732"/>
                <a:gd name="f14" fmla="val 41"/>
                <a:gd name="f15" fmla="val 225024"/>
                <a:gd name="f16" fmla="val 225328"/>
                <a:gd name="f17" fmla="val 225621"/>
                <a:gd name="f18" fmla="val 917"/>
                <a:gd name="f19" fmla="val 226509"/>
                <a:gd name="f20" fmla="val 1933"/>
                <a:gd name="f21" fmla="val 227296"/>
                <a:gd name="f22" fmla="val 3177"/>
                <a:gd name="f23" fmla="val 227741"/>
                <a:gd name="f24" fmla="val 4472"/>
                <a:gd name="f25" fmla="val 227779"/>
                <a:gd name="f26" fmla="val 5996"/>
                <a:gd name="f27" fmla="val 7443"/>
                <a:gd name="f28" fmla="val 227182"/>
                <a:gd name="f29" fmla="val 8535"/>
                <a:gd name="f30" fmla="val 226128"/>
                <a:gd name="f31" fmla="val 14122"/>
                <a:gd name="f32" fmla="val 220288"/>
                <a:gd name="f33" fmla="val 219049"/>
                <a:gd name="f34" fmla="val 10284"/>
                <a:gd name="f35" fmla="val 221207"/>
                <a:gd name="f36" fmla="val 7999"/>
                <a:gd name="f37" fmla="val 223099"/>
                <a:gd name="f38" fmla="val 6437"/>
                <a:gd name="f39" fmla="val 223366"/>
                <a:gd name="f40" fmla="val 3631"/>
                <a:gd name="f41" fmla="val 221804"/>
                <a:gd name="f42" fmla="val 1739"/>
                <a:gd name="f43" fmla="val 221626"/>
                <a:gd name="f44" fmla="val 1524"/>
                <a:gd name="f45" fmla="val 221423"/>
                <a:gd name="f46" fmla="val 1321"/>
                <a:gd name="f47" fmla="val 1143"/>
                <a:gd name="f48" fmla="val 220331"/>
                <a:gd name="f49" fmla="val 457"/>
                <a:gd name="f50" fmla="val 219265"/>
                <a:gd name="f51" fmla="val 51"/>
                <a:gd name="f52" fmla="val 218160"/>
                <a:gd name="f53" fmla="val 217144"/>
                <a:gd name="f54" fmla="val 216002"/>
                <a:gd name="f55" fmla="val 215113"/>
                <a:gd name="f56" fmla="val 214719"/>
                <a:gd name="f57" fmla="val 165"/>
                <a:gd name="f58" fmla="val 214363"/>
                <a:gd name="f59" fmla="val 432"/>
                <a:gd name="f60" fmla="val 214097"/>
                <a:gd name="f61" fmla="val 762"/>
                <a:gd name="f62" fmla="val 219526"/>
                <a:gd name="f63" fmla="val 1298"/>
                <a:gd name="f64" fmla="val 220415"/>
                <a:gd name="f65" fmla="val 221050"/>
                <a:gd name="f66" fmla="val 222065"/>
                <a:gd name="f67" fmla="val 701"/>
                <a:gd name="f68" fmla="val 222510"/>
                <a:gd name="f69" fmla="val 257"/>
                <a:gd name="f70" fmla="val 223132"/>
                <a:gd name="f71" fmla="+- 0 0 -90"/>
                <a:gd name="f72" fmla="*/ f3 1 222820"/>
                <a:gd name="f73" fmla="*/ f4 1 227778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222820"/>
                <a:gd name="f82" fmla="*/ f78 1 227778"/>
                <a:gd name="f83" fmla="*/ 28 f79 1"/>
                <a:gd name="f84" fmla="*/ 223843 f78 1"/>
                <a:gd name="f85" fmla="*/ 224732 f78 1"/>
                <a:gd name="f86" fmla="*/ 225621 f78 1"/>
                <a:gd name="f87" fmla="*/ 917 f79 1"/>
                <a:gd name="f88" fmla="*/ 226509 f78 1"/>
                <a:gd name="f89" fmla="*/ 4472 f79 1"/>
                <a:gd name="f90" fmla="*/ 227779 f78 1"/>
                <a:gd name="f91" fmla="*/ 8535 f79 1"/>
                <a:gd name="f92" fmla="*/ 226128 f78 1"/>
                <a:gd name="f93" fmla="*/ 14122 f79 1"/>
                <a:gd name="f94" fmla="*/ 220288 f78 1"/>
                <a:gd name="f95" fmla="*/ 219049 f79 1"/>
                <a:gd name="f96" fmla="*/ 10284 f78 1"/>
                <a:gd name="f97" fmla="*/ 221207 f79 1"/>
                <a:gd name="f98" fmla="*/ 7999 f78 1"/>
                <a:gd name="f99" fmla="*/ 221804 f79 1"/>
                <a:gd name="f100" fmla="*/ 1739 f78 1"/>
                <a:gd name="f101" fmla="*/ 1143 f78 1"/>
                <a:gd name="f102" fmla="*/ 218160 f79 1"/>
                <a:gd name="f103" fmla="*/ 0 f78 1"/>
                <a:gd name="f104" fmla="*/ 217144 f79 1"/>
                <a:gd name="f105" fmla="*/ 216002 f79 1"/>
                <a:gd name="f106" fmla="*/ 215113 f79 1"/>
                <a:gd name="f107" fmla="*/ 214097 f79 1"/>
                <a:gd name="f108" fmla="*/ 762 f78 1"/>
                <a:gd name="f109" fmla="*/ 1933 f79 1"/>
                <a:gd name="f110" fmla="*/ 219526 f78 1"/>
                <a:gd name="f111" fmla="*/ 1298 f79 1"/>
                <a:gd name="f112" fmla="*/ 220415 f78 1"/>
                <a:gd name="f113" fmla="*/ 221050 f78 1"/>
                <a:gd name="f114" fmla="*/ 222065 f78 1"/>
                <a:gd name="f115" fmla="+- f80 0 f1"/>
                <a:gd name="f116" fmla="*/ f83 1 222820"/>
                <a:gd name="f117" fmla="*/ f84 1 227778"/>
                <a:gd name="f118" fmla="*/ f85 1 227778"/>
                <a:gd name="f119" fmla="*/ f86 1 227778"/>
                <a:gd name="f120" fmla="*/ f87 1 222820"/>
                <a:gd name="f121" fmla="*/ f88 1 227778"/>
                <a:gd name="f122" fmla="*/ f89 1 222820"/>
                <a:gd name="f123" fmla="*/ f90 1 227778"/>
                <a:gd name="f124" fmla="*/ f91 1 222820"/>
                <a:gd name="f125" fmla="*/ f92 1 227778"/>
                <a:gd name="f126" fmla="*/ f93 1 222820"/>
                <a:gd name="f127" fmla="*/ f94 1 227778"/>
                <a:gd name="f128" fmla="*/ f95 1 222820"/>
                <a:gd name="f129" fmla="*/ f96 1 227778"/>
                <a:gd name="f130" fmla="*/ f97 1 222820"/>
                <a:gd name="f131" fmla="*/ f98 1 227778"/>
                <a:gd name="f132" fmla="*/ f99 1 222820"/>
                <a:gd name="f133" fmla="*/ f100 1 227778"/>
                <a:gd name="f134" fmla="*/ f101 1 227778"/>
                <a:gd name="f135" fmla="*/ f102 1 222820"/>
                <a:gd name="f136" fmla="*/ f103 1 227778"/>
                <a:gd name="f137" fmla="*/ f104 1 222820"/>
                <a:gd name="f138" fmla="*/ f105 1 222820"/>
                <a:gd name="f139" fmla="*/ f106 1 222820"/>
                <a:gd name="f140" fmla="*/ f107 1 222820"/>
                <a:gd name="f141" fmla="*/ f108 1 227778"/>
                <a:gd name="f142" fmla="*/ f109 1 222820"/>
                <a:gd name="f143" fmla="*/ f110 1 227778"/>
                <a:gd name="f144" fmla="*/ f111 1 222820"/>
                <a:gd name="f145" fmla="*/ f112 1 227778"/>
                <a:gd name="f146" fmla="*/ f113 1 227778"/>
                <a:gd name="f147" fmla="*/ f114 1 227778"/>
                <a:gd name="f148" fmla="*/ f74 1 f81"/>
                <a:gd name="f149" fmla="*/ f75 1 f81"/>
                <a:gd name="f150" fmla="*/ f74 1 f82"/>
                <a:gd name="f151" fmla="*/ f76 1 f82"/>
                <a:gd name="f152" fmla="*/ f116 1 f81"/>
                <a:gd name="f153" fmla="*/ f117 1 f82"/>
                <a:gd name="f154" fmla="*/ f118 1 f82"/>
                <a:gd name="f155" fmla="*/ f119 1 f82"/>
                <a:gd name="f156" fmla="*/ f120 1 f81"/>
                <a:gd name="f157" fmla="*/ f121 1 f82"/>
                <a:gd name="f158" fmla="*/ f122 1 f81"/>
                <a:gd name="f159" fmla="*/ f123 1 f82"/>
                <a:gd name="f160" fmla="*/ f124 1 f81"/>
                <a:gd name="f161" fmla="*/ f125 1 f82"/>
                <a:gd name="f162" fmla="*/ f126 1 f81"/>
                <a:gd name="f163" fmla="*/ f127 1 f82"/>
                <a:gd name="f164" fmla="*/ f128 1 f81"/>
                <a:gd name="f165" fmla="*/ f129 1 f82"/>
                <a:gd name="f166" fmla="*/ f130 1 f81"/>
                <a:gd name="f167" fmla="*/ f131 1 f82"/>
                <a:gd name="f168" fmla="*/ f132 1 f81"/>
                <a:gd name="f169" fmla="*/ f133 1 f82"/>
                <a:gd name="f170" fmla="*/ f134 1 f82"/>
                <a:gd name="f171" fmla="*/ f135 1 f81"/>
                <a:gd name="f172" fmla="*/ f136 1 f82"/>
                <a:gd name="f173" fmla="*/ f137 1 f81"/>
                <a:gd name="f174" fmla="*/ f138 1 f81"/>
                <a:gd name="f175" fmla="*/ f139 1 f81"/>
                <a:gd name="f176" fmla="*/ f140 1 f81"/>
                <a:gd name="f177" fmla="*/ f141 1 f82"/>
                <a:gd name="f178" fmla="*/ f142 1 f81"/>
                <a:gd name="f179" fmla="*/ f143 1 f82"/>
                <a:gd name="f180" fmla="*/ f144 1 f81"/>
                <a:gd name="f181" fmla="*/ f145 1 f82"/>
                <a:gd name="f182" fmla="*/ f146 1 f82"/>
                <a:gd name="f183" fmla="*/ f147 1 f82"/>
                <a:gd name="f184" fmla="*/ f148 f72 1"/>
                <a:gd name="f185" fmla="*/ f149 f72 1"/>
                <a:gd name="f186" fmla="*/ f151 f73 1"/>
                <a:gd name="f187" fmla="*/ f150 f73 1"/>
                <a:gd name="f188" fmla="*/ f152 f72 1"/>
                <a:gd name="f189" fmla="*/ f153 f73 1"/>
                <a:gd name="f190" fmla="*/ f154 f73 1"/>
                <a:gd name="f191" fmla="*/ f155 f73 1"/>
                <a:gd name="f192" fmla="*/ f156 f72 1"/>
                <a:gd name="f193" fmla="*/ f157 f73 1"/>
                <a:gd name="f194" fmla="*/ f158 f72 1"/>
                <a:gd name="f195" fmla="*/ f159 f73 1"/>
                <a:gd name="f196" fmla="*/ f160 f72 1"/>
                <a:gd name="f197" fmla="*/ f161 f73 1"/>
                <a:gd name="f198" fmla="*/ f162 f72 1"/>
                <a:gd name="f199" fmla="*/ f163 f73 1"/>
                <a:gd name="f200" fmla="*/ f164 f72 1"/>
                <a:gd name="f201" fmla="*/ f165 f73 1"/>
                <a:gd name="f202" fmla="*/ f166 f72 1"/>
                <a:gd name="f203" fmla="*/ f167 f73 1"/>
                <a:gd name="f204" fmla="*/ f168 f72 1"/>
                <a:gd name="f205" fmla="*/ f169 f73 1"/>
                <a:gd name="f206" fmla="*/ f170 f73 1"/>
                <a:gd name="f207" fmla="*/ f171 f72 1"/>
                <a:gd name="f208" fmla="*/ f172 f73 1"/>
                <a:gd name="f209" fmla="*/ f173 f72 1"/>
                <a:gd name="f210" fmla="*/ f174 f72 1"/>
                <a:gd name="f211" fmla="*/ f175 f72 1"/>
                <a:gd name="f212" fmla="*/ f176 f72 1"/>
                <a:gd name="f213" fmla="*/ f177 f73 1"/>
                <a:gd name="f214" fmla="*/ f178 f72 1"/>
                <a:gd name="f215" fmla="*/ f179 f73 1"/>
                <a:gd name="f216" fmla="*/ f180 f72 1"/>
                <a:gd name="f217" fmla="*/ f181 f73 1"/>
                <a:gd name="f218" fmla="*/ f182 f73 1"/>
                <a:gd name="f219" fmla="*/ f183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5">
                  <a:pos x="f188" y="f189"/>
                </a:cxn>
                <a:cxn ang="f115">
                  <a:pos x="f188" y="f190"/>
                </a:cxn>
                <a:cxn ang="f115">
                  <a:pos x="f188" y="f191"/>
                </a:cxn>
                <a:cxn ang="f115">
                  <a:pos x="f192" y="f193"/>
                </a:cxn>
                <a:cxn ang="f115">
                  <a:pos x="f192" y="f193"/>
                </a:cxn>
                <a:cxn ang="f115">
                  <a:pos x="f192" y="f193"/>
                </a:cxn>
                <a:cxn ang="f115">
                  <a:pos x="f194" y="f195"/>
                </a:cxn>
                <a:cxn ang="f115">
                  <a:pos x="f196" y="f197"/>
                </a:cxn>
                <a:cxn ang="f115">
                  <a:pos x="f198" y="f199"/>
                </a:cxn>
                <a:cxn ang="f115">
                  <a:pos x="f200" y="f201"/>
                </a:cxn>
                <a:cxn ang="f115">
                  <a:pos x="f200" y="f201"/>
                </a:cxn>
                <a:cxn ang="f115">
                  <a:pos x="f202" y="f203"/>
                </a:cxn>
                <a:cxn ang="f115">
                  <a:pos x="f204" y="f205"/>
                </a:cxn>
                <a:cxn ang="f115">
                  <a:pos x="f202" y="f206"/>
                </a:cxn>
                <a:cxn ang="f115">
                  <a:pos x="f207" y="f208"/>
                </a:cxn>
                <a:cxn ang="f115">
                  <a:pos x="f209" y="f208"/>
                </a:cxn>
                <a:cxn ang="f115">
                  <a:pos x="f210" y="f208"/>
                </a:cxn>
                <a:cxn ang="f115">
                  <a:pos x="f211" y="f208"/>
                </a:cxn>
                <a:cxn ang="f115">
                  <a:pos x="f212" y="f213"/>
                </a:cxn>
                <a:cxn ang="f115">
                  <a:pos x="f212" y="f213"/>
                </a:cxn>
                <a:cxn ang="f115">
                  <a:pos x="f214" y="f215"/>
                </a:cxn>
                <a:cxn ang="f115">
                  <a:pos x="f214" y="f215"/>
                </a:cxn>
                <a:cxn ang="f115">
                  <a:pos x="f216" y="f217"/>
                </a:cxn>
                <a:cxn ang="f115">
                  <a:pos x="f216" y="f218"/>
                </a:cxn>
                <a:cxn ang="f115">
                  <a:pos x="f216" y="f219"/>
                </a:cxn>
                <a:cxn ang="f115">
                  <a:pos x="f188" y="f189"/>
                </a:cxn>
              </a:cxnLst>
              <a:rect l="f184" t="f187" r="f185" b="f186"/>
              <a:pathLst>
                <a:path w="222820" h="227778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14" y="f15"/>
                    <a:pt x="f14" y="f16"/>
                    <a:pt x="f8" y="f17"/>
                  </a:cubicBezTo>
                  <a:lnTo>
                    <a:pt x="f18" y="f19"/>
                  </a:lnTo>
                  <a:cubicBezTo>
                    <a:pt x="f18" y="f19"/>
                    <a:pt x="f18" y="f19"/>
                    <a:pt x="f18" y="f19"/>
                  </a:cubicBez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5"/>
                    <a:pt x="f27" y="f28"/>
                    <a:pt x="f29" y="f30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3" y="f34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35" y="f47"/>
                  </a:cubicBezTo>
                  <a:cubicBezTo>
                    <a:pt x="f48" y="f49"/>
                    <a:pt x="f50" y="f51"/>
                    <a:pt x="f52" y="f5"/>
                  </a:cubicBezTo>
                  <a:lnTo>
                    <a:pt x="f53" y="f5"/>
                  </a:lnTo>
                  <a:lnTo>
                    <a:pt x="f54" y="f5"/>
                  </a:lnTo>
                  <a:lnTo>
                    <a:pt x="f55" y="f5"/>
                  </a:lnTo>
                  <a:cubicBezTo>
                    <a:pt x="f56" y="f57"/>
                    <a:pt x="f58" y="f59"/>
                    <a:pt x="f60" y="f61"/>
                  </a:cubicBezTo>
                  <a:lnTo>
                    <a:pt x="f60" y="f61"/>
                  </a:lnTo>
                  <a:lnTo>
                    <a:pt x="f20" y="f62"/>
                  </a:lnTo>
                  <a:lnTo>
                    <a:pt x="f20" y="f62"/>
                  </a:lnTo>
                  <a:lnTo>
                    <a:pt x="f63" y="f64"/>
                  </a:lnTo>
                  <a:lnTo>
                    <a:pt x="f63" y="f65"/>
                  </a:lnTo>
                  <a:lnTo>
                    <a:pt x="f63" y="f66"/>
                  </a:lnTo>
                  <a:cubicBezTo>
                    <a:pt x="f67" y="f68"/>
                    <a:pt x="f69" y="f7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1" name="Freeform: Shape 565">
              <a:extLst>
                <a:ext uri="{FF2B5EF4-FFF2-40B4-BE49-F238E27FC236}">
                  <a16:creationId xmlns:a16="http://schemas.microsoft.com/office/drawing/2014/main" id="{47234E6A-B621-890A-CBF1-DCA160618721}"/>
                </a:ext>
              </a:extLst>
            </p:cNvPr>
            <p:cNvSpPr/>
            <p:nvPr/>
          </p:nvSpPr>
          <p:spPr>
            <a:xfrm>
              <a:off x="7565681" y="2931657"/>
              <a:ext cx="244419" cy="20036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4415"/>
                <a:gd name="f7" fmla="val 200366"/>
                <a:gd name="f8" fmla="val 242862"/>
                <a:gd name="f9" fmla="val 8393"/>
                <a:gd name="f10" fmla="val 244792"/>
                <a:gd name="f11" fmla="val 6653"/>
                <a:gd name="f12" fmla="val 244945"/>
                <a:gd name="f13" fmla="val 3682"/>
                <a:gd name="f14" fmla="val 243205"/>
                <a:gd name="f15" fmla="val 1752"/>
                <a:gd name="f16" fmla="val 243103"/>
                <a:gd name="f17" fmla="val 1638"/>
                <a:gd name="f18" fmla="val 242989"/>
                <a:gd name="f19" fmla="val 1524"/>
                <a:gd name="f20" fmla="val 1409"/>
                <a:gd name="f21" fmla="val 240678"/>
                <a:gd name="f22" fmla="val -470"/>
                <a:gd name="f23" fmla="val 237428"/>
                <a:gd name="f24" fmla="val 235244"/>
                <a:gd name="f25" fmla="val 228261"/>
                <a:gd name="f26" fmla="val 6996"/>
                <a:gd name="f27" fmla="val 3273"/>
                <a:gd name="f28" fmla="val 190082"/>
                <a:gd name="f29" fmla="val 1623"/>
                <a:gd name="f30" fmla="val 191733"/>
                <a:gd name="f31" fmla="val -307"/>
                <a:gd name="f32" fmla="val 193358"/>
                <a:gd name="f33" fmla="val -549"/>
                <a:gd name="f34" fmla="val 196240"/>
                <a:gd name="f35" fmla="val 1076"/>
                <a:gd name="f36" fmla="val 198170"/>
                <a:gd name="f37" fmla="val 1241"/>
                <a:gd name="f38" fmla="val 198373"/>
                <a:gd name="f39" fmla="val 1432"/>
                <a:gd name="f40" fmla="val 198551"/>
                <a:gd name="f41" fmla="val 198716"/>
                <a:gd name="f42" fmla="val 2676"/>
                <a:gd name="f43" fmla="val 199745"/>
                <a:gd name="f44" fmla="val 4085"/>
                <a:gd name="f45" fmla="val 200329"/>
                <a:gd name="f46" fmla="val 5559"/>
                <a:gd name="f47" fmla="val 200367"/>
                <a:gd name="f48" fmla="val 6790"/>
                <a:gd name="f49" fmla="val 200316"/>
                <a:gd name="f50" fmla="val 7971"/>
                <a:gd name="f51" fmla="val 199922"/>
                <a:gd name="f52" fmla="val 8987"/>
                <a:gd name="f53" fmla="val 199224"/>
                <a:gd name="f54" fmla="val 10764"/>
                <a:gd name="f55" fmla="val 197700"/>
                <a:gd name="f56" fmla="val 234101"/>
                <a:gd name="f57" fmla="val 16011"/>
                <a:gd name="f58" fmla="val 243116"/>
                <a:gd name="f59" fmla="val 8773"/>
                <a:gd name="f60" fmla="+- 0 0 -90"/>
                <a:gd name="f61" fmla="*/ f3 1 244415"/>
                <a:gd name="f62" fmla="*/ f4 1 200366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244415"/>
                <a:gd name="f71" fmla="*/ f67 1 200366"/>
                <a:gd name="f72" fmla="*/ 242862 f68 1"/>
                <a:gd name="f73" fmla="*/ 8393 f67 1"/>
                <a:gd name="f74" fmla="*/ 243205 f68 1"/>
                <a:gd name="f75" fmla="*/ 1752 f67 1"/>
                <a:gd name="f76" fmla="*/ 1409 f67 1"/>
                <a:gd name="f77" fmla="*/ 235244 f68 1"/>
                <a:gd name="f78" fmla="*/ 228261 f68 1"/>
                <a:gd name="f79" fmla="*/ 6996 f67 1"/>
                <a:gd name="f80" fmla="*/ 3273 f68 1"/>
                <a:gd name="f81" fmla="*/ 190082 f67 1"/>
                <a:gd name="f82" fmla="*/ 1623 f68 1"/>
                <a:gd name="f83" fmla="*/ 191733 f67 1"/>
                <a:gd name="f84" fmla="*/ 1076 f68 1"/>
                <a:gd name="f85" fmla="*/ 198170 f67 1"/>
                <a:gd name="f86" fmla="*/ 198716 f67 1"/>
                <a:gd name="f87" fmla="*/ 5559 f68 1"/>
                <a:gd name="f88" fmla="*/ 200367 f67 1"/>
                <a:gd name="f89" fmla="*/ 8987 f68 1"/>
                <a:gd name="f90" fmla="*/ 199224 f67 1"/>
                <a:gd name="f91" fmla="*/ 10764 f68 1"/>
                <a:gd name="f92" fmla="*/ 197700 f67 1"/>
                <a:gd name="f93" fmla="*/ 234101 f68 1"/>
                <a:gd name="f94" fmla="*/ 16011 f67 1"/>
                <a:gd name="f95" fmla="*/ 243116 f68 1"/>
                <a:gd name="f96" fmla="*/ 8773 f67 1"/>
                <a:gd name="f97" fmla="+- f69 0 f1"/>
                <a:gd name="f98" fmla="*/ f72 1 244415"/>
                <a:gd name="f99" fmla="*/ f73 1 200366"/>
                <a:gd name="f100" fmla="*/ f74 1 244415"/>
                <a:gd name="f101" fmla="*/ f75 1 200366"/>
                <a:gd name="f102" fmla="*/ f76 1 200366"/>
                <a:gd name="f103" fmla="*/ f77 1 244415"/>
                <a:gd name="f104" fmla="*/ f78 1 244415"/>
                <a:gd name="f105" fmla="*/ f79 1 200366"/>
                <a:gd name="f106" fmla="*/ f80 1 244415"/>
                <a:gd name="f107" fmla="*/ f81 1 200366"/>
                <a:gd name="f108" fmla="*/ f82 1 244415"/>
                <a:gd name="f109" fmla="*/ f83 1 200366"/>
                <a:gd name="f110" fmla="*/ f84 1 244415"/>
                <a:gd name="f111" fmla="*/ f85 1 200366"/>
                <a:gd name="f112" fmla="*/ f86 1 200366"/>
                <a:gd name="f113" fmla="*/ f87 1 244415"/>
                <a:gd name="f114" fmla="*/ f88 1 200366"/>
                <a:gd name="f115" fmla="*/ f89 1 244415"/>
                <a:gd name="f116" fmla="*/ f90 1 200366"/>
                <a:gd name="f117" fmla="*/ f91 1 244415"/>
                <a:gd name="f118" fmla="*/ f92 1 200366"/>
                <a:gd name="f119" fmla="*/ f93 1 244415"/>
                <a:gd name="f120" fmla="*/ f94 1 200366"/>
                <a:gd name="f121" fmla="*/ f95 1 244415"/>
                <a:gd name="f122" fmla="*/ f96 1 200366"/>
                <a:gd name="f123" fmla="*/ f63 1 f70"/>
                <a:gd name="f124" fmla="*/ f64 1 f70"/>
                <a:gd name="f125" fmla="*/ f63 1 f71"/>
                <a:gd name="f126" fmla="*/ f65 1 f71"/>
                <a:gd name="f127" fmla="*/ f98 1 f70"/>
                <a:gd name="f128" fmla="*/ f99 1 f71"/>
                <a:gd name="f129" fmla="*/ f100 1 f70"/>
                <a:gd name="f130" fmla="*/ f101 1 f71"/>
                <a:gd name="f131" fmla="*/ f102 1 f71"/>
                <a:gd name="f132" fmla="*/ f103 1 f70"/>
                <a:gd name="f133" fmla="*/ f104 1 f70"/>
                <a:gd name="f134" fmla="*/ f105 1 f71"/>
                <a:gd name="f135" fmla="*/ f106 1 f70"/>
                <a:gd name="f136" fmla="*/ f107 1 f71"/>
                <a:gd name="f137" fmla="*/ f108 1 f70"/>
                <a:gd name="f138" fmla="*/ f109 1 f71"/>
                <a:gd name="f139" fmla="*/ f110 1 f70"/>
                <a:gd name="f140" fmla="*/ f111 1 f71"/>
                <a:gd name="f141" fmla="*/ f112 1 f71"/>
                <a:gd name="f142" fmla="*/ f113 1 f70"/>
                <a:gd name="f143" fmla="*/ f114 1 f71"/>
                <a:gd name="f144" fmla="*/ f115 1 f70"/>
                <a:gd name="f145" fmla="*/ f116 1 f71"/>
                <a:gd name="f146" fmla="*/ f117 1 f70"/>
                <a:gd name="f147" fmla="*/ f118 1 f71"/>
                <a:gd name="f148" fmla="*/ f119 1 f70"/>
                <a:gd name="f149" fmla="*/ f120 1 f71"/>
                <a:gd name="f150" fmla="*/ f121 1 f70"/>
                <a:gd name="f151" fmla="*/ f122 1 f71"/>
                <a:gd name="f152" fmla="*/ f123 f61 1"/>
                <a:gd name="f153" fmla="*/ f124 f61 1"/>
                <a:gd name="f154" fmla="*/ f126 f62 1"/>
                <a:gd name="f155" fmla="*/ f125 f62 1"/>
                <a:gd name="f156" fmla="*/ f127 f61 1"/>
                <a:gd name="f157" fmla="*/ f128 f62 1"/>
                <a:gd name="f158" fmla="*/ f129 f61 1"/>
                <a:gd name="f159" fmla="*/ f130 f62 1"/>
                <a:gd name="f160" fmla="*/ f131 f62 1"/>
                <a:gd name="f161" fmla="*/ f132 f61 1"/>
                <a:gd name="f162" fmla="*/ f133 f61 1"/>
                <a:gd name="f163" fmla="*/ f134 f62 1"/>
                <a:gd name="f164" fmla="*/ f135 f61 1"/>
                <a:gd name="f165" fmla="*/ f136 f62 1"/>
                <a:gd name="f166" fmla="*/ f137 f61 1"/>
                <a:gd name="f167" fmla="*/ f138 f62 1"/>
                <a:gd name="f168" fmla="*/ f139 f61 1"/>
                <a:gd name="f169" fmla="*/ f140 f62 1"/>
                <a:gd name="f170" fmla="*/ f141 f62 1"/>
                <a:gd name="f171" fmla="*/ f142 f61 1"/>
                <a:gd name="f172" fmla="*/ f143 f62 1"/>
                <a:gd name="f173" fmla="*/ f144 f61 1"/>
                <a:gd name="f174" fmla="*/ f145 f62 1"/>
                <a:gd name="f175" fmla="*/ f146 f61 1"/>
                <a:gd name="f176" fmla="*/ f147 f62 1"/>
                <a:gd name="f177" fmla="*/ f148 f61 1"/>
                <a:gd name="f178" fmla="*/ f149 f62 1"/>
                <a:gd name="f179" fmla="*/ f150 f61 1"/>
                <a:gd name="f180" fmla="*/ f151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6" y="f157"/>
                </a:cxn>
                <a:cxn ang="f97">
                  <a:pos x="f158" y="f159"/>
                </a:cxn>
                <a:cxn ang="f97">
                  <a:pos x="f156" y="f160"/>
                </a:cxn>
                <a:cxn ang="f97">
                  <a:pos x="f161" y="f160"/>
                </a:cxn>
                <a:cxn ang="f97">
                  <a:pos x="f161" y="f160"/>
                </a:cxn>
                <a:cxn ang="f97">
                  <a:pos x="f162" y="f163"/>
                </a:cxn>
                <a:cxn ang="f97">
                  <a:pos x="f164" y="f165"/>
                </a:cxn>
                <a:cxn ang="f97">
                  <a:pos x="f166" y="f167"/>
                </a:cxn>
                <a:cxn ang="f97">
                  <a:pos x="f168" y="f169"/>
                </a:cxn>
                <a:cxn ang="f97">
                  <a:pos x="f166" y="f170"/>
                </a:cxn>
                <a:cxn ang="f97">
                  <a:pos x="f171" y="f172"/>
                </a:cxn>
                <a:cxn ang="f97">
                  <a:pos x="f173" y="f174"/>
                </a:cxn>
                <a:cxn ang="f97">
                  <a:pos x="f173" y="f174"/>
                </a:cxn>
                <a:cxn ang="f97">
                  <a:pos x="f175" y="f176"/>
                </a:cxn>
                <a:cxn ang="f97">
                  <a:pos x="f177" y="f178"/>
                </a:cxn>
                <a:cxn ang="f97">
                  <a:pos x="f179" y="f180"/>
                </a:cxn>
              </a:cxnLst>
              <a:rect l="f152" t="f155" r="f153" b="f154"/>
              <a:pathLst>
                <a:path w="244415" h="20036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20"/>
                  </a:cubicBezTo>
                  <a:cubicBezTo>
                    <a:pt x="f21" y="f22"/>
                    <a:pt x="f23" y="f22"/>
                    <a:pt x="f24" y="f20"/>
                  </a:cubicBezTo>
                  <a:lnTo>
                    <a:pt x="f24" y="f20"/>
                  </a:lnTo>
                  <a:lnTo>
                    <a:pt x="f25" y="f26"/>
                  </a:lnTo>
                  <a:lnTo>
                    <a:pt x="f27" y="f28"/>
                  </a:lnTo>
                  <a:lnTo>
                    <a:pt x="f29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29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52" y="f53"/>
                  </a:cubicBezTo>
                  <a:lnTo>
                    <a:pt x="f52" y="f53"/>
                  </a:lnTo>
                  <a:lnTo>
                    <a:pt x="f54" y="f55"/>
                  </a:lnTo>
                  <a:lnTo>
                    <a:pt x="f56" y="f57"/>
                  </a:lnTo>
                  <a:lnTo>
                    <a:pt x="f58" y="f5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2" name="Freeform: Shape 566">
              <a:extLst>
                <a:ext uri="{FF2B5EF4-FFF2-40B4-BE49-F238E27FC236}">
                  <a16:creationId xmlns:a16="http://schemas.microsoft.com/office/drawing/2014/main" id="{55F008AE-1AC6-6D72-6761-9CFD657FD586}"/>
                </a:ext>
              </a:extLst>
            </p:cNvPr>
            <p:cNvSpPr/>
            <p:nvPr/>
          </p:nvSpPr>
          <p:spPr>
            <a:xfrm>
              <a:off x="8753697" y="4055455"/>
              <a:ext cx="1077574" cy="3363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7579"/>
                <a:gd name="f7" fmla="val 336335"/>
                <a:gd name="f8" fmla="val 1075294"/>
                <a:gd name="f9" fmla="val 336082"/>
                <a:gd name="f10" fmla="val 1074532"/>
                <a:gd name="f11" fmla="val 1074228"/>
                <a:gd name="f12" fmla="val 335930"/>
                <a:gd name="f13" fmla="val 1073999"/>
                <a:gd name="f14" fmla="val 335650"/>
                <a:gd name="f15" fmla="val 1073898"/>
                <a:gd name="f16" fmla="val 335320"/>
                <a:gd name="f17" fmla="val 1073910"/>
                <a:gd name="f18" fmla="val 335028"/>
                <a:gd name="f19" fmla="val 334723"/>
                <a:gd name="f20" fmla="val 334431"/>
                <a:gd name="f21" fmla="val 333796"/>
                <a:gd name="f22" fmla="val 333416"/>
                <a:gd name="f23" fmla="val 324909"/>
                <a:gd name="f24" fmla="val 10284"/>
                <a:gd name="f25" fmla="val 1077580"/>
                <a:gd name="f26" fmla="val 336336"/>
                <a:gd name="f27" fmla="+- 0 0 -90"/>
                <a:gd name="f28" fmla="*/ f3 1 1077579"/>
                <a:gd name="f29" fmla="*/ f4 1 33633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077579"/>
                <a:gd name="f38" fmla="*/ f34 1 336335"/>
                <a:gd name="f39" fmla="*/ 1075294 f35 1"/>
                <a:gd name="f40" fmla="*/ 336082 f34 1"/>
                <a:gd name="f41" fmla="*/ 1074532 f35 1"/>
                <a:gd name="f42" fmla="*/ 1073898 f35 1"/>
                <a:gd name="f43" fmla="*/ 335320 f34 1"/>
                <a:gd name="f44" fmla="*/ 334431 f34 1"/>
                <a:gd name="f45" fmla="*/ 333416 f34 1"/>
                <a:gd name="f46" fmla="*/ 324909 f34 1"/>
                <a:gd name="f47" fmla="*/ 0 f35 1"/>
                <a:gd name="f48" fmla="*/ 0 f34 1"/>
                <a:gd name="f49" fmla="*/ 10284 f34 1"/>
                <a:gd name="f50" fmla="*/ 1077580 f35 1"/>
                <a:gd name="f51" fmla="*/ 336336 f34 1"/>
                <a:gd name="f52" fmla="+- f36 0 f1"/>
                <a:gd name="f53" fmla="*/ f39 1 1077579"/>
                <a:gd name="f54" fmla="*/ f40 1 336335"/>
                <a:gd name="f55" fmla="*/ f41 1 1077579"/>
                <a:gd name="f56" fmla="*/ f42 1 1077579"/>
                <a:gd name="f57" fmla="*/ f43 1 336335"/>
                <a:gd name="f58" fmla="*/ f44 1 336335"/>
                <a:gd name="f59" fmla="*/ f45 1 336335"/>
                <a:gd name="f60" fmla="*/ f46 1 336335"/>
                <a:gd name="f61" fmla="*/ f47 1 1077579"/>
                <a:gd name="f62" fmla="*/ f48 1 336335"/>
                <a:gd name="f63" fmla="*/ f49 1 336335"/>
                <a:gd name="f64" fmla="*/ f50 1 1077579"/>
                <a:gd name="f65" fmla="*/ f51 1 336335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7"/>
                <a:gd name="f74" fmla="*/ f57 1 f38"/>
                <a:gd name="f75" fmla="*/ f58 1 f38"/>
                <a:gd name="f76" fmla="*/ f59 1 f38"/>
                <a:gd name="f77" fmla="*/ f60 1 f38"/>
                <a:gd name="f78" fmla="*/ f61 1 f37"/>
                <a:gd name="f79" fmla="*/ f62 1 f38"/>
                <a:gd name="f80" fmla="*/ f63 1 f38"/>
                <a:gd name="f81" fmla="*/ f64 1 f37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8 1"/>
                <a:gd name="f91" fmla="*/ f74 f29 1"/>
                <a:gd name="f92" fmla="*/ f75 f29 1"/>
                <a:gd name="f93" fmla="*/ f76 f29 1"/>
                <a:gd name="f94" fmla="*/ f77 f29 1"/>
                <a:gd name="f95" fmla="*/ f78 f28 1"/>
                <a:gd name="f96" fmla="*/ f79 f29 1"/>
                <a:gd name="f97" fmla="*/ f80 f29 1"/>
                <a:gd name="f98" fmla="*/ f81 f28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88"/>
                </a:cxn>
                <a:cxn ang="f52">
                  <a:pos x="f90" y="f91"/>
                </a:cxn>
                <a:cxn ang="f52">
                  <a:pos x="f90" y="f91"/>
                </a:cxn>
                <a:cxn ang="f52">
                  <a:pos x="f90" y="f92"/>
                </a:cxn>
                <a:cxn ang="f52">
                  <a:pos x="f90" y="f93"/>
                </a:cxn>
                <a:cxn ang="f52">
                  <a:pos x="f90" y="f94"/>
                </a:cxn>
                <a:cxn ang="f52">
                  <a:pos x="f95" y="f96"/>
                </a:cxn>
                <a:cxn ang="f52">
                  <a:pos x="f95" y="f97"/>
                </a:cxn>
                <a:cxn ang="f52">
                  <a:pos x="f98" y="f99"/>
                </a:cxn>
                <a:cxn ang="f52">
                  <a:pos x="f98" y="f99"/>
                </a:cxn>
              </a:cxnLst>
              <a:rect l="f83" t="f86" r="f84" b="f85"/>
              <a:pathLst>
                <a:path w="1077579" h="336335">
                  <a:moveTo>
                    <a:pt x="f8" y="f9"/>
                  </a:moveTo>
                  <a:lnTo>
                    <a:pt x="f10" y="f9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15" y="f16"/>
                  </a:lnTo>
                  <a:cubicBezTo>
                    <a:pt x="f17" y="f18"/>
                    <a:pt x="f17" y="f19"/>
                    <a:pt x="f15" y="f20"/>
                  </a:cubicBezTo>
                  <a:cubicBezTo>
                    <a:pt x="f15" y="f20"/>
                    <a:pt x="f15" y="f21"/>
                    <a:pt x="f15" y="f22"/>
                  </a:cubicBezTo>
                  <a:lnTo>
                    <a:pt x="f15" y="f23"/>
                  </a:lnTo>
                  <a:lnTo>
                    <a:pt x="f5" y="f5"/>
                  </a:lnTo>
                  <a:lnTo>
                    <a:pt x="f5" y="f24"/>
                  </a:lnTo>
                  <a:lnTo>
                    <a:pt x="f25" y="f26"/>
                  </a:lnTo>
                  <a:lnTo>
                    <a:pt x="f25" y="f2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3" name="Freeform: Shape 567">
              <a:extLst>
                <a:ext uri="{FF2B5EF4-FFF2-40B4-BE49-F238E27FC236}">
                  <a16:creationId xmlns:a16="http://schemas.microsoft.com/office/drawing/2014/main" id="{90B394BE-1997-A4C7-A7A5-DAEC6AC8520B}"/>
                </a:ext>
              </a:extLst>
            </p:cNvPr>
            <p:cNvSpPr/>
            <p:nvPr/>
          </p:nvSpPr>
          <p:spPr>
            <a:xfrm>
              <a:off x="5826575" y="3347234"/>
              <a:ext cx="2872148" cy="44984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872148"/>
                <a:gd name="f7" fmla="val 449844"/>
                <a:gd name="f8" fmla="val 2872149"/>
                <a:gd name="f9" fmla="val 441464"/>
                <a:gd name="f10" fmla="val 6983"/>
                <a:gd name="f11" fmla="val 4698"/>
                <a:gd name="f12" fmla="val 6844"/>
                <a:gd name="f13" fmla="val 7567"/>
                <a:gd name="f14" fmla="val 4406"/>
                <a:gd name="f15" fmla="val 9789"/>
                <a:gd name="f16" fmla="val 1536"/>
                <a:gd name="f17" fmla="val 9650"/>
                <a:gd name="f18" fmla="val 1524"/>
                <a:gd name="f19" fmla="val 1270"/>
                <a:gd name="f20" fmla="val 2861864"/>
                <a:gd name="f21" fmla="val 2870245"/>
                <a:gd name="f22" fmla="val 443115"/>
                <a:gd name="f23" fmla="+- 0 0 -90"/>
                <a:gd name="f24" fmla="*/ f3 1 2872148"/>
                <a:gd name="f25" fmla="*/ f4 1 449844"/>
                <a:gd name="f26" fmla="val f5"/>
                <a:gd name="f27" fmla="val f6"/>
                <a:gd name="f28" fmla="val f7"/>
                <a:gd name="f29" fmla="*/ f23 f0 1"/>
                <a:gd name="f30" fmla="+- f28 0 f26"/>
                <a:gd name="f31" fmla="+- f27 0 f26"/>
                <a:gd name="f32" fmla="*/ f29 1 f2"/>
                <a:gd name="f33" fmla="*/ f31 1 2872148"/>
                <a:gd name="f34" fmla="*/ f30 1 449844"/>
                <a:gd name="f35" fmla="*/ 2872149 f31 1"/>
                <a:gd name="f36" fmla="*/ 441464 f30 1"/>
                <a:gd name="f37" fmla="*/ 6983 f31 1"/>
                <a:gd name="f38" fmla="*/ 0 f30 1"/>
                <a:gd name="f39" fmla="*/ 4698 f30 1"/>
                <a:gd name="f40" fmla="*/ 1536 f31 1"/>
                <a:gd name="f41" fmla="*/ 9650 f30 1"/>
                <a:gd name="f42" fmla="*/ 1524 f31 1"/>
                <a:gd name="f43" fmla="*/ 0 f31 1"/>
                <a:gd name="f44" fmla="*/ 1270 f31 1"/>
                <a:gd name="f45" fmla="*/ 2861864 f31 1"/>
                <a:gd name="f46" fmla="*/ 449844 f30 1"/>
                <a:gd name="f47" fmla="*/ 2870245 f31 1"/>
                <a:gd name="f48" fmla="*/ 443115 f30 1"/>
                <a:gd name="f49" fmla="+- f32 0 f1"/>
                <a:gd name="f50" fmla="*/ f35 1 2872148"/>
                <a:gd name="f51" fmla="*/ f36 1 449844"/>
                <a:gd name="f52" fmla="*/ f37 1 2872148"/>
                <a:gd name="f53" fmla="*/ f38 1 449844"/>
                <a:gd name="f54" fmla="*/ f39 1 449844"/>
                <a:gd name="f55" fmla="*/ f40 1 2872148"/>
                <a:gd name="f56" fmla="*/ f41 1 449844"/>
                <a:gd name="f57" fmla="*/ f42 1 2872148"/>
                <a:gd name="f58" fmla="*/ f43 1 2872148"/>
                <a:gd name="f59" fmla="*/ f44 1 2872148"/>
                <a:gd name="f60" fmla="*/ f45 1 2872148"/>
                <a:gd name="f61" fmla="*/ f46 1 449844"/>
                <a:gd name="f62" fmla="*/ f47 1 2872148"/>
                <a:gd name="f63" fmla="*/ f48 1 449844"/>
                <a:gd name="f64" fmla="*/ f26 1 f33"/>
                <a:gd name="f65" fmla="*/ f27 1 f33"/>
                <a:gd name="f66" fmla="*/ f26 1 f34"/>
                <a:gd name="f67" fmla="*/ f28 1 f34"/>
                <a:gd name="f68" fmla="*/ f50 1 f33"/>
                <a:gd name="f69" fmla="*/ f51 1 f34"/>
                <a:gd name="f70" fmla="*/ f52 1 f33"/>
                <a:gd name="f71" fmla="*/ f53 1 f34"/>
                <a:gd name="f72" fmla="*/ f54 1 f34"/>
                <a:gd name="f73" fmla="*/ f55 1 f33"/>
                <a:gd name="f74" fmla="*/ f56 1 f34"/>
                <a:gd name="f75" fmla="*/ f57 1 f33"/>
                <a:gd name="f76" fmla="*/ f58 1 f33"/>
                <a:gd name="f77" fmla="*/ f59 1 f33"/>
                <a:gd name="f78" fmla="*/ f60 1 f33"/>
                <a:gd name="f79" fmla="*/ f61 1 f34"/>
                <a:gd name="f80" fmla="*/ f62 1 f33"/>
                <a:gd name="f81" fmla="*/ f63 1 f34"/>
                <a:gd name="f82" fmla="*/ f64 f24 1"/>
                <a:gd name="f83" fmla="*/ f65 f24 1"/>
                <a:gd name="f84" fmla="*/ f67 f25 1"/>
                <a:gd name="f85" fmla="*/ f66 f25 1"/>
                <a:gd name="f86" fmla="*/ f68 f24 1"/>
                <a:gd name="f87" fmla="*/ f69 f25 1"/>
                <a:gd name="f88" fmla="*/ f70 f24 1"/>
                <a:gd name="f89" fmla="*/ f71 f25 1"/>
                <a:gd name="f90" fmla="*/ f72 f25 1"/>
                <a:gd name="f91" fmla="*/ f73 f24 1"/>
                <a:gd name="f92" fmla="*/ f74 f25 1"/>
                <a:gd name="f93" fmla="*/ f75 f24 1"/>
                <a:gd name="f94" fmla="*/ f76 f24 1"/>
                <a:gd name="f95" fmla="*/ f77 f24 1"/>
                <a:gd name="f96" fmla="*/ f78 f24 1"/>
                <a:gd name="f97" fmla="*/ f79 f25 1"/>
                <a:gd name="f98" fmla="*/ f80 f24 1"/>
                <a:gd name="f99" fmla="*/ f81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6" y="f87"/>
                </a:cxn>
                <a:cxn ang="f49">
                  <a:pos x="f88" y="f89"/>
                </a:cxn>
                <a:cxn ang="f49">
                  <a:pos x="f88" y="f90"/>
                </a:cxn>
                <a:cxn ang="f49">
                  <a:pos x="f91" y="f92"/>
                </a:cxn>
                <a:cxn ang="f49">
                  <a:pos x="f93" y="f92"/>
                </a:cxn>
                <a:cxn ang="f49">
                  <a:pos x="f94" y="f92"/>
                </a:cxn>
                <a:cxn ang="f49">
                  <a:pos x="f95" y="f92"/>
                </a:cxn>
                <a:cxn ang="f49">
                  <a:pos x="f96" y="f97"/>
                </a:cxn>
                <a:cxn ang="f49">
                  <a:pos x="f98" y="f99"/>
                </a:cxn>
              </a:cxnLst>
              <a:rect l="f82" t="f85" r="f83" b="f84"/>
              <a:pathLst>
                <a:path w="2872148" h="449844">
                  <a:moveTo>
                    <a:pt x="f8" y="f9"/>
                  </a:moveTo>
                  <a:lnTo>
                    <a:pt x="f10" y="f5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6" y="f17"/>
                    <a:pt x="f18" y="f17"/>
                    <a:pt x="f18" y="f17"/>
                  </a:cubicBezTo>
                  <a:lnTo>
                    <a:pt x="f5" y="f17"/>
                  </a:lnTo>
                  <a:lnTo>
                    <a:pt x="f19" y="f17"/>
                  </a:lnTo>
                  <a:lnTo>
                    <a:pt x="f20" y="f7"/>
                  </a:lnTo>
                  <a:lnTo>
                    <a:pt x="f21" y="f2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4" name="Freeform: Shape 568">
              <a:extLst>
                <a:ext uri="{FF2B5EF4-FFF2-40B4-BE49-F238E27FC236}">
                  <a16:creationId xmlns:a16="http://schemas.microsoft.com/office/drawing/2014/main" id="{D56D8C6C-E573-806B-5A15-45F9D34B2959}"/>
                </a:ext>
              </a:extLst>
            </p:cNvPr>
            <p:cNvSpPr/>
            <p:nvPr/>
          </p:nvSpPr>
          <p:spPr>
            <a:xfrm>
              <a:off x="9826480" y="4183946"/>
              <a:ext cx="10634" cy="2037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33"/>
                <a:gd name="f7" fmla="val 203781"/>
                <a:gd name="f8" fmla="val 3777"/>
                <a:gd name="f9" fmla="val 1143"/>
                <a:gd name="f10" fmla="val 95"/>
                <a:gd name="f11" fmla="val 203782"/>
                <a:gd name="f12" fmla="val -32"/>
                <a:gd name="f13" fmla="val 203236"/>
                <a:gd name="f14" fmla="val 202678"/>
                <a:gd name="f15" fmla="val 202132"/>
                <a:gd name="f16" fmla="val 1111"/>
                <a:gd name="f17" fmla="val 199427"/>
                <a:gd name="f18" fmla="val 4057"/>
                <a:gd name="f19" fmla="val 197980"/>
                <a:gd name="f20" fmla="val 6824"/>
                <a:gd name="f21" fmla="val 198830"/>
                <a:gd name="f22" fmla="val 10634"/>
                <a:gd name="f23" fmla="val 199973"/>
                <a:gd name="f24" fmla="val 3174"/>
                <a:gd name="f25" fmla="+- 0 0 -90"/>
                <a:gd name="f26" fmla="*/ f3 1 10633"/>
                <a:gd name="f27" fmla="*/ f4 1 203781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10633"/>
                <a:gd name="f36" fmla="*/ f32 1 203781"/>
                <a:gd name="f37" fmla="*/ 3777 f33 1"/>
                <a:gd name="f38" fmla="*/ 1143 f32 1"/>
                <a:gd name="f39" fmla="*/ 95 f33 1"/>
                <a:gd name="f40" fmla="*/ 0 f32 1"/>
                <a:gd name="f41" fmla="*/ 203782 f32 1"/>
                <a:gd name="f42" fmla="*/ 202132 f32 1"/>
                <a:gd name="f43" fmla="*/ 6824 f33 1"/>
                <a:gd name="f44" fmla="*/ 198830 f32 1"/>
                <a:gd name="f45" fmla="*/ 10634 f33 1"/>
                <a:gd name="f46" fmla="*/ 199973 f32 1"/>
                <a:gd name="f47" fmla="*/ 3174 f32 1"/>
                <a:gd name="f48" fmla="+- f34 0 f1"/>
                <a:gd name="f49" fmla="*/ f37 1 10633"/>
                <a:gd name="f50" fmla="*/ f38 1 203781"/>
                <a:gd name="f51" fmla="*/ f39 1 10633"/>
                <a:gd name="f52" fmla="*/ f40 1 203781"/>
                <a:gd name="f53" fmla="*/ f41 1 203781"/>
                <a:gd name="f54" fmla="*/ f42 1 203781"/>
                <a:gd name="f55" fmla="*/ f43 1 10633"/>
                <a:gd name="f56" fmla="*/ f44 1 203781"/>
                <a:gd name="f57" fmla="*/ f45 1 10633"/>
                <a:gd name="f58" fmla="*/ f46 1 203781"/>
                <a:gd name="f59" fmla="*/ f47 1 203781"/>
                <a:gd name="f60" fmla="*/ f28 1 f35"/>
                <a:gd name="f61" fmla="*/ f29 1 f35"/>
                <a:gd name="f62" fmla="*/ f28 1 f36"/>
                <a:gd name="f63" fmla="*/ f30 1 f36"/>
                <a:gd name="f64" fmla="*/ f49 1 f35"/>
                <a:gd name="f65" fmla="*/ f50 1 f36"/>
                <a:gd name="f66" fmla="*/ f51 1 f35"/>
                <a:gd name="f67" fmla="*/ f52 1 f36"/>
                <a:gd name="f68" fmla="*/ f53 1 f36"/>
                <a:gd name="f69" fmla="*/ f54 1 f36"/>
                <a:gd name="f70" fmla="*/ f55 1 f35"/>
                <a:gd name="f71" fmla="*/ f56 1 f36"/>
                <a:gd name="f72" fmla="*/ f57 1 f35"/>
                <a:gd name="f73" fmla="*/ f58 1 f36"/>
                <a:gd name="f74" fmla="*/ f59 1 f36"/>
                <a:gd name="f75" fmla="*/ f60 f26 1"/>
                <a:gd name="f76" fmla="*/ f61 f26 1"/>
                <a:gd name="f77" fmla="*/ f63 f27 1"/>
                <a:gd name="f78" fmla="*/ f62 f27 1"/>
                <a:gd name="f79" fmla="*/ f64 f26 1"/>
                <a:gd name="f80" fmla="*/ f65 f27 1"/>
                <a:gd name="f81" fmla="*/ f66 f26 1"/>
                <a:gd name="f82" fmla="*/ f67 f27 1"/>
                <a:gd name="f83" fmla="*/ f68 f27 1"/>
                <a:gd name="f84" fmla="*/ f69 f27 1"/>
                <a:gd name="f85" fmla="*/ f70 f26 1"/>
                <a:gd name="f86" fmla="*/ f71 f27 1"/>
                <a:gd name="f87" fmla="*/ f72 f26 1"/>
                <a:gd name="f88" fmla="*/ f73 f27 1"/>
                <a:gd name="f89" fmla="*/ f74 f2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9" y="f80"/>
                </a:cxn>
                <a:cxn ang="f48">
                  <a:pos x="f79" y="f80"/>
                </a:cxn>
                <a:cxn ang="f48">
                  <a:pos x="f81" y="f82"/>
                </a:cxn>
                <a:cxn ang="f48">
                  <a:pos x="f81" y="f83"/>
                </a:cxn>
                <a:cxn ang="f48">
                  <a:pos x="f81" y="f84"/>
                </a:cxn>
                <a:cxn ang="f48">
                  <a:pos x="f85" y="f86"/>
                </a:cxn>
                <a:cxn ang="f48">
                  <a:pos x="f87" y="f88"/>
                </a:cxn>
                <a:cxn ang="f48">
                  <a:pos x="f87" y="f89"/>
                </a:cxn>
              </a:cxnLst>
              <a:rect l="f75" t="f78" r="f76" b="f77"/>
              <a:pathLst>
                <a:path w="10633" h="203781">
                  <a:moveTo>
                    <a:pt x="f8" y="f9"/>
                  </a:moveTo>
                  <a:lnTo>
                    <a:pt x="f8" y="f9"/>
                  </a:lnTo>
                  <a:lnTo>
                    <a:pt x="f10" y="f5"/>
                  </a:lnTo>
                  <a:lnTo>
                    <a:pt x="f10" y="f11"/>
                  </a:lnTo>
                  <a:cubicBezTo>
                    <a:pt x="f12" y="f13"/>
                    <a:pt x="f12" y="f14"/>
                    <a:pt x="f10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2" y="f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5" name="Freeform: Shape 569">
              <a:extLst>
                <a:ext uri="{FF2B5EF4-FFF2-40B4-BE49-F238E27FC236}">
                  <a16:creationId xmlns:a16="http://schemas.microsoft.com/office/drawing/2014/main" id="{2BA55F7A-B001-E4AD-CCE3-F56A52A9476E}"/>
                </a:ext>
              </a:extLst>
            </p:cNvPr>
            <p:cNvSpPr/>
            <p:nvPr/>
          </p:nvSpPr>
          <p:spPr>
            <a:xfrm>
              <a:off x="8655481" y="3824752"/>
              <a:ext cx="109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"/>
                <a:gd name="f7" fmla="val 635"/>
                <a:gd name="f8" fmla="val 67"/>
                <a:gd name="f9" fmla="val 130"/>
                <a:gd name="f10" fmla="val 203"/>
                <a:gd name="f11" fmla="val 432"/>
                <a:gd name="f12" fmla="val -22"/>
                <a:gd name="f13" fmla="+- 0 0 -90"/>
                <a:gd name="f14" fmla="*/ f3 1 114"/>
                <a:gd name="f15" fmla="*/ f4 1 63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14"/>
                <a:gd name="f24" fmla="*/ f20 1 635"/>
                <a:gd name="f25" fmla="*/ 67 f21 1"/>
                <a:gd name="f26" fmla="*/ 0 f20 1"/>
                <a:gd name="f27" fmla="*/ 635 f20 1"/>
                <a:gd name="f28" fmla="+- f22 0 f1"/>
                <a:gd name="f29" fmla="*/ f25 1 114"/>
                <a:gd name="f30" fmla="*/ f26 1 635"/>
                <a:gd name="f31" fmla="*/ f27 1 635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114" h="635">
                  <a:moveTo>
                    <a:pt x="f8" y="f5"/>
                  </a:moveTo>
                  <a:lnTo>
                    <a:pt x="f8" y="f5"/>
                  </a:lnTo>
                  <a:cubicBezTo>
                    <a:pt x="f9" y="f10"/>
                    <a:pt x="f9" y="f11"/>
                    <a:pt x="f8" y="f7"/>
                  </a:cubicBezTo>
                  <a:lnTo>
                    <a:pt x="f8" y="f7"/>
                  </a:lnTo>
                  <a:cubicBezTo>
                    <a:pt x="f12" y="f11"/>
                    <a:pt x="f12" y="f1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6" name="Freeform: Shape 570">
              <a:extLst>
                <a:ext uri="{FF2B5EF4-FFF2-40B4-BE49-F238E27FC236}">
                  <a16:creationId xmlns:a16="http://schemas.microsoft.com/office/drawing/2014/main" id="{D23F8708-3E98-87BE-87B2-BC86E6FFC00B}"/>
                </a:ext>
              </a:extLst>
            </p:cNvPr>
            <p:cNvSpPr/>
            <p:nvPr/>
          </p:nvSpPr>
          <p:spPr>
            <a:xfrm>
              <a:off x="8666728" y="3826151"/>
              <a:ext cx="1164680" cy="3594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4679"/>
                <a:gd name="f7" fmla="val 359443"/>
                <a:gd name="f8" fmla="val 1163409"/>
                <a:gd name="f9" fmla="val 358936"/>
                <a:gd name="f10" fmla="val 1162521"/>
                <a:gd name="f11" fmla="val 1161505"/>
                <a:gd name="f12" fmla="val 358174"/>
                <a:gd name="f13" fmla="val 357285"/>
                <a:gd name="f14" fmla="val 1161454"/>
                <a:gd name="f15" fmla="val 356993"/>
                <a:gd name="f16" fmla="val 356688"/>
                <a:gd name="f17" fmla="val 356397"/>
                <a:gd name="f18" fmla="val 1161442"/>
                <a:gd name="f19" fmla="val 356104"/>
                <a:gd name="f20" fmla="val 355800"/>
                <a:gd name="f21" fmla="val 355508"/>
                <a:gd name="f22" fmla="val 354492"/>
                <a:gd name="f23" fmla="val 353857"/>
                <a:gd name="f24" fmla="val 353095"/>
                <a:gd name="f25" fmla="val 1162267"/>
                <a:gd name="f26" fmla="val 352206"/>
                <a:gd name="f27" fmla="val 1164680"/>
                <a:gd name="f28" fmla="val 350302"/>
                <a:gd name="f29" fmla="val 5078"/>
                <a:gd name="f30" fmla="val 4063"/>
                <a:gd name="f31" fmla="val 8761"/>
                <a:gd name="f32" fmla="val 1160489"/>
                <a:gd name="f33" fmla="val 359444"/>
                <a:gd name="f34" fmla="+- 0 0 -90"/>
                <a:gd name="f35" fmla="*/ f3 1 1164679"/>
                <a:gd name="f36" fmla="*/ f4 1 359443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1164679"/>
                <a:gd name="f45" fmla="*/ f41 1 359443"/>
                <a:gd name="f46" fmla="*/ 1163409 f42 1"/>
                <a:gd name="f47" fmla="*/ 358936 f41 1"/>
                <a:gd name="f48" fmla="*/ 1162521 f42 1"/>
                <a:gd name="f49" fmla="*/ 1161505 f42 1"/>
                <a:gd name="f50" fmla="*/ 358174 f41 1"/>
                <a:gd name="f51" fmla="*/ 357285 f41 1"/>
                <a:gd name="f52" fmla="*/ 356397 f41 1"/>
                <a:gd name="f53" fmla="*/ 355508 f41 1"/>
                <a:gd name="f54" fmla="*/ 354492 f41 1"/>
                <a:gd name="f55" fmla="*/ 353857 f41 1"/>
                <a:gd name="f56" fmla="*/ 353095 f41 1"/>
                <a:gd name="f57" fmla="*/ 1162267 f42 1"/>
                <a:gd name="f58" fmla="*/ 352206 f41 1"/>
                <a:gd name="f59" fmla="*/ 1164680 f42 1"/>
                <a:gd name="f60" fmla="*/ 350302 f41 1"/>
                <a:gd name="f61" fmla="*/ 5078 f42 1"/>
                <a:gd name="f62" fmla="*/ 0 f41 1"/>
                <a:gd name="f63" fmla="*/ 0 f42 1"/>
                <a:gd name="f64" fmla="*/ 4063 f41 1"/>
                <a:gd name="f65" fmla="*/ 8761 f41 1"/>
                <a:gd name="f66" fmla="*/ 1160489 f42 1"/>
                <a:gd name="f67" fmla="*/ 359444 f41 1"/>
                <a:gd name="f68" fmla="+- f43 0 f1"/>
                <a:gd name="f69" fmla="*/ f46 1 1164679"/>
                <a:gd name="f70" fmla="*/ f47 1 359443"/>
                <a:gd name="f71" fmla="*/ f48 1 1164679"/>
                <a:gd name="f72" fmla="*/ f49 1 1164679"/>
                <a:gd name="f73" fmla="*/ f50 1 359443"/>
                <a:gd name="f74" fmla="*/ f51 1 359443"/>
                <a:gd name="f75" fmla="*/ f52 1 359443"/>
                <a:gd name="f76" fmla="*/ f53 1 359443"/>
                <a:gd name="f77" fmla="*/ f54 1 359443"/>
                <a:gd name="f78" fmla="*/ f55 1 359443"/>
                <a:gd name="f79" fmla="*/ f56 1 359443"/>
                <a:gd name="f80" fmla="*/ f57 1 1164679"/>
                <a:gd name="f81" fmla="*/ f58 1 359443"/>
                <a:gd name="f82" fmla="*/ f59 1 1164679"/>
                <a:gd name="f83" fmla="*/ f60 1 359443"/>
                <a:gd name="f84" fmla="*/ f61 1 1164679"/>
                <a:gd name="f85" fmla="*/ f62 1 359443"/>
                <a:gd name="f86" fmla="*/ f63 1 1164679"/>
                <a:gd name="f87" fmla="*/ f64 1 359443"/>
                <a:gd name="f88" fmla="*/ f65 1 359443"/>
                <a:gd name="f89" fmla="*/ f66 1 1164679"/>
                <a:gd name="f90" fmla="*/ f67 1 359443"/>
                <a:gd name="f91" fmla="*/ f37 1 f44"/>
                <a:gd name="f92" fmla="*/ f38 1 f44"/>
                <a:gd name="f93" fmla="*/ f37 1 f45"/>
                <a:gd name="f94" fmla="*/ f39 1 f45"/>
                <a:gd name="f95" fmla="*/ f69 1 f44"/>
                <a:gd name="f96" fmla="*/ f70 1 f45"/>
                <a:gd name="f97" fmla="*/ f71 1 f44"/>
                <a:gd name="f98" fmla="*/ f72 1 f44"/>
                <a:gd name="f99" fmla="*/ f73 1 f45"/>
                <a:gd name="f100" fmla="*/ f74 1 f45"/>
                <a:gd name="f101" fmla="*/ f75 1 f45"/>
                <a:gd name="f102" fmla="*/ f76 1 f45"/>
                <a:gd name="f103" fmla="*/ f77 1 f45"/>
                <a:gd name="f104" fmla="*/ f78 1 f45"/>
                <a:gd name="f105" fmla="*/ f79 1 f45"/>
                <a:gd name="f106" fmla="*/ f80 1 f44"/>
                <a:gd name="f107" fmla="*/ f81 1 f45"/>
                <a:gd name="f108" fmla="*/ f82 1 f44"/>
                <a:gd name="f109" fmla="*/ f83 1 f45"/>
                <a:gd name="f110" fmla="*/ f84 1 f44"/>
                <a:gd name="f111" fmla="*/ f85 1 f45"/>
                <a:gd name="f112" fmla="*/ f86 1 f44"/>
                <a:gd name="f113" fmla="*/ f87 1 f45"/>
                <a:gd name="f114" fmla="*/ f88 1 f45"/>
                <a:gd name="f115" fmla="*/ f89 1 f44"/>
                <a:gd name="f116" fmla="*/ f90 1 f45"/>
                <a:gd name="f117" fmla="*/ f91 f35 1"/>
                <a:gd name="f118" fmla="*/ f92 f35 1"/>
                <a:gd name="f119" fmla="*/ f94 f36 1"/>
                <a:gd name="f120" fmla="*/ f93 f36 1"/>
                <a:gd name="f121" fmla="*/ f95 f35 1"/>
                <a:gd name="f122" fmla="*/ f96 f36 1"/>
                <a:gd name="f123" fmla="*/ f97 f35 1"/>
                <a:gd name="f124" fmla="*/ f98 f35 1"/>
                <a:gd name="f125" fmla="*/ f99 f36 1"/>
                <a:gd name="f126" fmla="*/ f100 f36 1"/>
                <a:gd name="f127" fmla="*/ f101 f36 1"/>
                <a:gd name="f128" fmla="*/ f102 f36 1"/>
                <a:gd name="f129" fmla="*/ f103 f36 1"/>
                <a:gd name="f130" fmla="*/ f104 f36 1"/>
                <a:gd name="f131" fmla="*/ f105 f36 1"/>
                <a:gd name="f132" fmla="*/ f106 f35 1"/>
                <a:gd name="f133" fmla="*/ f107 f36 1"/>
                <a:gd name="f134" fmla="*/ f108 f35 1"/>
                <a:gd name="f135" fmla="*/ f109 f36 1"/>
                <a:gd name="f136" fmla="*/ f110 f35 1"/>
                <a:gd name="f137" fmla="*/ f111 f36 1"/>
                <a:gd name="f138" fmla="*/ f112 f35 1"/>
                <a:gd name="f139" fmla="*/ f113 f36 1"/>
                <a:gd name="f140" fmla="*/ f114 f36 1"/>
                <a:gd name="f141" fmla="*/ f115 f35 1"/>
                <a:gd name="f142" fmla="*/ f116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21" y="f122"/>
                </a:cxn>
                <a:cxn ang="f68">
                  <a:pos x="f121" y="f122"/>
                </a:cxn>
                <a:cxn ang="f68">
                  <a:pos x="f123" y="f122"/>
                </a:cxn>
                <a:cxn ang="f68">
                  <a:pos x="f124" y="f125"/>
                </a:cxn>
                <a:cxn ang="f68">
                  <a:pos x="f124" y="f125"/>
                </a:cxn>
                <a:cxn ang="f68">
                  <a:pos x="f124" y="f125"/>
                </a:cxn>
                <a:cxn ang="f68">
                  <a:pos x="f124" y="f126"/>
                </a:cxn>
                <a:cxn ang="f68">
                  <a:pos x="f124" y="f127"/>
                </a:cxn>
                <a:cxn ang="f68">
                  <a:pos x="f124" y="f128"/>
                </a:cxn>
                <a:cxn ang="f68">
                  <a:pos x="f124" y="f129"/>
                </a:cxn>
                <a:cxn ang="f68">
                  <a:pos x="f124" y="f130"/>
                </a:cxn>
                <a:cxn ang="f68">
                  <a:pos x="f124" y="f130"/>
                </a:cxn>
                <a:cxn ang="f68">
                  <a:pos x="f124" y="f131"/>
                </a:cxn>
                <a:cxn ang="f68">
                  <a:pos x="f132" y="f133"/>
                </a:cxn>
                <a:cxn ang="f68">
                  <a:pos x="f132" y="f133"/>
                </a:cxn>
                <a:cxn ang="f68">
                  <a:pos x="f134" y="f135"/>
                </a:cxn>
                <a:cxn ang="f68">
                  <a:pos x="f136" y="f137"/>
                </a:cxn>
                <a:cxn ang="f68">
                  <a:pos x="f138" y="f139"/>
                </a:cxn>
                <a:cxn ang="f68">
                  <a:pos x="f138" y="f140"/>
                </a:cxn>
                <a:cxn ang="f68">
                  <a:pos x="f141" y="f142"/>
                </a:cxn>
              </a:cxnLst>
              <a:rect l="f117" t="f120" r="f118" b="f119"/>
              <a:pathLst>
                <a:path w="1164679" h="359443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1" y="f13"/>
                  </a:lnTo>
                  <a:cubicBezTo>
                    <a:pt x="f14" y="f15"/>
                    <a:pt x="f14" y="f16"/>
                    <a:pt x="f11" y="f17"/>
                  </a:cubicBezTo>
                  <a:cubicBezTo>
                    <a:pt x="f18" y="f19"/>
                    <a:pt x="f18" y="f20"/>
                    <a:pt x="f11" y="f21"/>
                  </a:cubicBezTo>
                  <a:lnTo>
                    <a:pt x="f11" y="f22"/>
                  </a:lnTo>
                  <a:cubicBezTo>
                    <a:pt x="f11" y="f22"/>
                    <a:pt x="f11" y="f22"/>
                    <a:pt x="f11" y="f23"/>
                  </a:cubicBezTo>
                  <a:lnTo>
                    <a:pt x="f11" y="f23"/>
                  </a:lnTo>
                  <a:lnTo>
                    <a:pt x="f11" y="f24"/>
                  </a:lnTo>
                  <a:lnTo>
                    <a:pt x="f25" y="f26"/>
                  </a:lnTo>
                  <a:cubicBezTo>
                    <a:pt x="f25" y="f26"/>
                    <a:pt x="f25" y="f26"/>
                    <a:pt x="f25" y="f26"/>
                  </a:cubicBezTo>
                  <a:lnTo>
                    <a:pt x="f27" y="f28"/>
                  </a:lnTo>
                  <a:lnTo>
                    <a:pt x="f29" y="f5"/>
                  </a:lnTo>
                  <a:lnTo>
                    <a:pt x="f5" y="f30"/>
                  </a:lnTo>
                  <a:lnTo>
                    <a:pt x="f5" y="f31"/>
                  </a:lnTo>
                  <a:lnTo>
                    <a:pt x="f32" y="f3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7" name="Freeform: Shape 571">
              <a:extLst>
                <a:ext uri="{FF2B5EF4-FFF2-40B4-BE49-F238E27FC236}">
                  <a16:creationId xmlns:a16="http://schemas.microsoft.com/office/drawing/2014/main" id="{2D93C255-8E99-D91A-2688-82CC85509625}"/>
                </a:ext>
              </a:extLst>
            </p:cNvPr>
            <p:cNvSpPr/>
            <p:nvPr/>
          </p:nvSpPr>
          <p:spPr>
            <a:xfrm>
              <a:off x="9828739" y="3715938"/>
              <a:ext cx="569963" cy="4617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9960"/>
                <a:gd name="f7" fmla="val 461779"/>
                <a:gd name="f8" fmla="val 566914"/>
                <a:gd name="f9" fmla="val 8634"/>
                <a:gd name="f10" fmla="val 564273"/>
                <a:gd name="f11" fmla="val 7910"/>
                <a:gd name="f12" fmla="val 562723"/>
                <a:gd name="f13" fmla="val 5193"/>
                <a:gd name="f14" fmla="val 563447"/>
                <a:gd name="f15" fmla="val 2552"/>
                <a:gd name="f16" fmla="val 563460"/>
                <a:gd name="f17" fmla="val 2501"/>
                <a:gd name="f18" fmla="val 563473"/>
                <a:gd name="f19" fmla="val 2463"/>
                <a:gd name="f20" fmla="val 563485"/>
                <a:gd name="f21" fmla="val 2412"/>
                <a:gd name="f22" fmla="val 563904"/>
                <a:gd name="f23" fmla="val 1422"/>
                <a:gd name="f24" fmla="val 564615"/>
                <a:gd name="f25" fmla="val 584"/>
                <a:gd name="f26" fmla="val 565517"/>
                <a:gd name="f27" fmla="val 558533"/>
                <a:gd name="f28" fmla="val 5586"/>
                <a:gd name="f29" fmla="val 458478"/>
                <a:gd name="f30" fmla="val 460382"/>
                <a:gd name="f31" fmla="val 1499"/>
                <a:gd name="f32" fmla="val 459075"/>
                <a:gd name="f33" fmla="val 3542"/>
                <a:gd name="f34" fmla="val 458605"/>
                <a:gd name="f35" fmla="val 5460"/>
                <a:gd name="f36" fmla="val 459113"/>
                <a:gd name="f37" fmla="val 14347"/>
                <a:gd name="f38" fmla="val 569961"/>
                <a:gd name="f39" fmla="val 9523"/>
                <a:gd name="f40" fmla="+- 0 0 -90"/>
                <a:gd name="f41" fmla="*/ f3 1 569960"/>
                <a:gd name="f42" fmla="*/ f4 1 461779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569960"/>
                <a:gd name="f51" fmla="*/ f47 1 461779"/>
                <a:gd name="f52" fmla="*/ 566914 f48 1"/>
                <a:gd name="f53" fmla="*/ 8634 f47 1"/>
                <a:gd name="f54" fmla="*/ 563447 f48 1"/>
                <a:gd name="f55" fmla="*/ 2552 f47 1"/>
                <a:gd name="f56" fmla="*/ 563485 f48 1"/>
                <a:gd name="f57" fmla="*/ 2412 f47 1"/>
                <a:gd name="f58" fmla="*/ 565517 f48 1"/>
                <a:gd name="f59" fmla="*/ 0 f47 1"/>
                <a:gd name="f60" fmla="*/ 558533 f48 1"/>
                <a:gd name="f61" fmla="*/ 5586 f47 1"/>
                <a:gd name="f62" fmla="*/ 2412 f48 1"/>
                <a:gd name="f63" fmla="*/ 458478 f47 1"/>
                <a:gd name="f64" fmla="*/ 0 f48 1"/>
                <a:gd name="f65" fmla="*/ 460382 f47 1"/>
                <a:gd name="f66" fmla="*/ 5460 f48 1"/>
                <a:gd name="f67" fmla="*/ 459113 f47 1"/>
                <a:gd name="f68" fmla="*/ 14347 f48 1"/>
                <a:gd name="f69" fmla="*/ 461779 f47 1"/>
                <a:gd name="f70" fmla="*/ 569961 f48 1"/>
                <a:gd name="f71" fmla="*/ 9523 f47 1"/>
                <a:gd name="f72" fmla="+- f49 0 f1"/>
                <a:gd name="f73" fmla="*/ f52 1 569960"/>
                <a:gd name="f74" fmla="*/ f53 1 461779"/>
                <a:gd name="f75" fmla="*/ f54 1 569960"/>
                <a:gd name="f76" fmla="*/ f55 1 461779"/>
                <a:gd name="f77" fmla="*/ f56 1 569960"/>
                <a:gd name="f78" fmla="*/ f57 1 461779"/>
                <a:gd name="f79" fmla="*/ f58 1 569960"/>
                <a:gd name="f80" fmla="*/ f59 1 461779"/>
                <a:gd name="f81" fmla="*/ f60 1 569960"/>
                <a:gd name="f82" fmla="*/ f61 1 461779"/>
                <a:gd name="f83" fmla="*/ f62 1 569960"/>
                <a:gd name="f84" fmla="*/ f63 1 461779"/>
                <a:gd name="f85" fmla="*/ f64 1 569960"/>
                <a:gd name="f86" fmla="*/ f65 1 461779"/>
                <a:gd name="f87" fmla="*/ f66 1 569960"/>
                <a:gd name="f88" fmla="*/ f67 1 461779"/>
                <a:gd name="f89" fmla="*/ f68 1 569960"/>
                <a:gd name="f90" fmla="*/ f69 1 461779"/>
                <a:gd name="f91" fmla="*/ f70 1 569960"/>
                <a:gd name="f92" fmla="*/ f71 1 461779"/>
                <a:gd name="f93" fmla="*/ f43 1 f50"/>
                <a:gd name="f94" fmla="*/ f44 1 f50"/>
                <a:gd name="f95" fmla="*/ f43 1 f51"/>
                <a:gd name="f96" fmla="*/ f45 1 f51"/>
                <a:gd name="f97" fmla="*/ f73 1 f50"/>
                <a:gd name="f98" fmla="*/ f74 1 f51"/>
                <a:gd name="f99" fmla="*/ f75 1 f50"/>
                <a:gd name="f100" fmla="*/ f76 1 f51"/>
                <a:gd name="f101" fmla="*/ f77 1 f50"/>
                <a:gd name="f102" fmla="*/ f78 1 f51"/>
                <a:gd name="f103" fmla="*/ f79 1 f50"/>
                <a:gd name="f104" fmla="*/ f80 1 f51"/>
                <a:gd name="f105" fmla="*/ f81 1 f50"/>
                <a:gd name="f106" fmla="*/ f82 1 f51"/>
                <a:gd name="f107" fmla="*/ f83 1 f50"/>
                <a:gd name="f108" fmla="*/ f84 1 f51"/>
                <a:gd name="f109" fmla="*/ f85 1 f50"/>
                <a:gd name="f110" fmla="*/ f86 1 f51"/>
                <a:gd name="f111" fmla="*/ f87 1 f50"/>
                <a:gd name="f112" fmla="*/ f88 1 f51"/>
                <a:gd name="f113" fmla="*/ f89 1 f50"/>
                <a:gd name="f114" fmla="*/ f90 1 f51"/>
                <a:gd name="f115" fmla="*/ f91 1 f50"/>
                <a:gd name="f116" fmla="*/ f92 1 f51"/>
                <a:gd name="f117" fmla="*/ f93 f41 1"/>
                <a:gd name="f118" fmla="*/ f94 f41 1"/>
                <a:gd name="f119" fmla="*/ f96 f42 1"/>
                <a:gd name="f120" fmla="*/ f95 f42 1"/>
                <a:gd name="f121" fmla="*/ f97 f41 1"/>
                <a:gd name="f122" fmla="*/ f98 f42 1"/>
                <a:gd name="f123" fmla="*/ f99 f41 1"/>
                <a:gd name="f124" fmla="*/ f100 f42 1"/>
                <a:gd name="f125" fmla="*/ f101 f41 1"/>
                <a:gd name="f126" fmla="*/ f102 f42 1"/>
                <a:gd name="f127" fmla="*/ f103 f41 1"/>
                <a:gd name="f128" fmla="*/ f104 f42 1"/>
                <a:gd name="f129" fmla="*/ f105 f41 1"/>
                <a:gd name="f130" fmla="*/ f106 f42 1"/>
                <a:gd name="f131" fmla="*/ f107 f41 1"/>
                <a:gd name="f132" fmla="*/ f108 f42 1"/>
                <a:gd name="f133" fmla="*/ f109 f41 1"/>
                <a:gd name="f134" fmla="*/ f110 f42 1"/>
                <a:gd name="f135" fmla="*/ f111 f41 1"/>
                <a:gd name="f136" fmla="*/ f112 f42 1"/>
                <a:gd name="f137" fmla="*/ f113 f41 1"/>
                <a:gd name="f138" fmla="*/ f114 f42 1"/>
                <a:gd name="f139" fmla="*/ f115 f41 1"/>
                <a:gd name="f140" fmla="*/ f11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31" y="f132"/>
                </a:cxn>
                <a:cxn ang="f72">
                  <a:pos x="f133" y="f134"/>
                </a:cxn>
                <a:cxn ang="f72">
                  <a:pos x="f133" y="f134"/>
                </a:cxn>
                <a:cxn ang="f72">
                  <a:pos x="f135" y="f136"/>
                </a:cxn>
                <a:cxn ang="f72">
                  <a:pos x="f137" y="f138"/>
                </a:cxn>
                <a:cxn ang="f72">
                  <a:pos x="f139" y="f140"/>
                </a:cxn>
              </a:cxnLst>
              <a:rect l="f117" t="f120" r="f118" b="f119"/>
              <a:pathLst>
                <a:path w="569960" h="46177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5"/>
                  </a:cubicBezTo>
                  <a:lnTo>
                    <a:pt x="f26" y="f5"/>
                  </a:lnTo>
                  <a:lnTo>
                    <a:pt x="f27" y="f28"/>
                  </a:lnTo>
                  <a:lnTo>
                    <a:pt x="f21" y="f29"/>
                  </a:lnTo>
                  <a:lnTo>
                    <a:pt x="f5" y="f30"/>
                  </a:lnTo>
                  <a:cubicBezTo>
                    <a:pt x="f5" y="f30"/>
                    <a:pt x="f5" y="f30"/>
                    <a:pt x="f5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7" y="f7"/>
                  </a:lnTo>
                  <a:lnTo>
                    <a:pt x="f38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8" name="Freeform: Shape 572">
              <a:extLst>
                <a:ext uri="{FF2B5EF4-FFF2-40B4-BE49-F238E27FC236}">
                  <a16:creationId xmlns:a16="http://schemas.microsoft.com/office/drawing/2014/main" id="{B88BB2C1-A890-9EEC-C613-0C8B1A1B4683}"/>
                </a:ext>
              </a:extLst>
            </p:cNvPr>
            <p:cNvSpPr/>
            <p:nvPr/>
          </p:nvSpPr>
          <p:spPr>
            <a:xfrm>
              <a:off x="9828108" y="4183818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69" name="Freeform: Shape 573">
              <a:extLst>
                <a:ext uri="{FF2B5EF4-FFF2-40B4-BE49-F238E27FC236}">
                  <a16:creationId xmlns:a16="http://schemas.microsoft.com/office/drawing/2014/main" id="{0A65501D-EF93-C978-07A7-5DE3BE70D7CB}"/>
                </a:ext>
              </a:extLst>
            </p:cNvPr>
            <p:cNvSpPr/>
            <p:nvPr/>
          </p:nvSpPr>
          <p:spPr>
            <a:xfrm>
              <a:off x="5823018" y="314293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0" name="Freeform: Shape 574">
              <a:extLst>
                <a:ext uri="{FF2B5EF4-FFF2-40B4-BE49-F238E27FC236}">
                  <a16:creationId xmlns:a16="http://schemas.microsoft.com/office/drawing/2014/main" id="{09A03968-CC6D-FBF9-277E-D1D1E3B4CFB4}"/>
                </a:ext>
              </a:extLst>
            </p:cNvPr>
            <p:cNvSpPr/>
            <p:nvPr/>
          </p:nvSpPr>
          <p:spPr>
            <a:xfrm>
              <a:off x="5833551" y="3140525"/>
              <a:ext cx="3082405" cy="4827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82407"/>
                <a:gd name="f7" fmla="val 482728"/>
                <a:gd name="f8" fmla="val 9649"/>
                <a:gd name="f9" fmla="val 3068949"/>
                <a:gd name="f10" fmla="val 482729"/>
                <a:gd name="f11" fmla="val 3077330"/>
                <a:gd name="f12" fmla="val 475999"/>
                <a:gd name="f13" fmla="val 3078739"/>
                <a:gd name="f14" fmla="val 474806"/>
                <a:gd name="f15" fmla="val 3080656"/>
                <a:gd name="f16" fmla="val 474425"/>
                <a:gd name="f17" fmla="val 3082408"/>
                <a:gd name="f18" fmla="val 474984"/>
                <a:gd name="f19" fmla="val 3081773"/>
                <a:gd name="f20" fmla="val 2285"/>
                <a:gd name="f21" fmla="val 4825"/>
                <a:gd name="f22" fmla="+- 0 0 -90"/>
                <a:gd name="f23" fmla="*/ f3 1 3082407"/>
                <a:gd name="f24" fmla="*/ f4 1 482728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3082407"/>
                <a:gd name="f33" fmla="*/ f29 1 482728"/>
                <a:gd name="f34" fmla="*/ 0 f30 1"/>
                <a:gd name="f35" fmla="*/ 9649 f29 1"/>
                <a:gd name="f36" fmla="*/ 3068949 f30 1"/>
                <a:gd name="f37" fmla="*/ 482729 f29 1"/>
                <a:gd name="f38" fmla="*/ 3077330 f30 1"/>
                <a:gd name="f39" fmla="*/ 475999 f29 1"/>
                <a:gd name="f40" fmla="*/ 3082408 f30 1"/>
                <a:gd name="f41" fmla="*/ 474984 f29 1"/>
                <a:gd name="f42" fmla="*/ 3081773 f30 1"/>
                <a:gd name="f43" fmla="*/ 2285 f30 1"/>
                <a:gd name="f44" fmla="*/ 0 f29 1"/>
                <a:gd name="f45" fmla="*/ 4825 f29 1"/>
                <a:gd name="f46" fmla="+- f31 0 f1"/>
                <a:gd name="f47" fmla="*/ f34 1 3082407"/>
                <a:gd name="f48" fmla="*/ f35 1 482728"/>
                <a:gd name="f49" fmla="*/ f36 1 3082407"/>
                <a:gd name="f50" fmla="*/ f37 1 482728"/>
                <a:gd name="f51" fmla="*/ f38 1 3082407"/>
                <a:gd name="f52" fmla="*/ f39 1 482728"/>
                <a:gd name="f53" fmla="*/ f40 1 3082407"/>
                <a:gd name="f54" fmla="*/ f41 1 482728"/>
                <a:gd name="f55" fmla="*/ f42 1 3082407"/>
                <a:gd name="f56" fmla="*/ f43 1 3082407"/>
                <a:gd name="f57" fmla="*/ f44 1 482728"/>
                <a:gd name="f58" fmla="*/ f45 1 482728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2"/>
                <a:gd name="f66" fmla="*/ f50 1 f33"/>
                <a:gd name="f67" fmla="*/ f51 1 f32"/>
                <a:gd name="f68" fmla="*/ f52 1 f33"/>
                <a:gd name="f69" fmla="*/ f53 1 f32"/>
                <a:gd name="f70" fmla="*/ f54 1 f33"/>
                <a:gd name="f71" fmla="*/ f55 1 f32"/>
                <a:gd name="f72" fmla="*/ f56 1 f32"/>
                <a:gd name="f73" fmla="*/ f57 1 f33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3 1"/>
                <a:gd name="f82" fmla="*/ f66 f24 1"/>
                <a:gd name="f83" fmla="*/ f67 f23 1"/>
                <a:gd name="f84" fmla="*/ f68 f24 1"/>
                <a:gd name="f85" fmla="*/ f69 f23 1"/>
                <a:gd name="f86" fmla="*/ f70 f24 1"/>
                <a:gd name="f87" fmla="*/ f71 f23 1"/>
                <a:gd name="f88" fmla="*/ f72 f23 1"/>
                <a:gd name="f89" fmla="*/ f73 f24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4"/>
                </a:cxn>
                <a:cxn ang="f46">
                  <a:pos x="f85" y="f86"/>
                </a:cxn>
                <a:cxn ang="f46">
                  <a:pos x="f87" y="f86"/>
                </a:cxn>
                <a:cxn ang="f46">
                  <a:pos x="f88" y="f89"/>
                </a:cxn>
                <a:cxn ang="f46">
                  <a:pos x="f79" y="f90"/>
                </a:cxn>
              </a:cxnLst>
              <a:rect l="f75" t="f78" r="f76" b="f77"/>
              <a:pathLst>
                <a:path w="3082407" h="482728">
                  <a:moveTo>
                    <a:pt x="f5" y="f8"/>
                  </a:moveTo>
                  <a:lnTo>
                    <a:pt x="f9" y="f10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lnTo>
                    <a:pt x="f19" y="f18"/>
                  </a:lnTo>
                  <a:lnTo>
                    <a:pt x="f20" y="f5"/>
                  </a:lnTo>
                  <a:lnTo>
                    <a:pt x="f5" y="f2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1" name="Freeform: Shape 575">
              <a:extLst>
                <a:ext uri="{FF2B5EF4-FFF2-40B4-BE49-F238E27FC236}">
                  <a16:creationId xmlns:a16="http://schemas.microsoft.com/office/drawing/2014/main" id="{CDA1DEB1-AC58-01F9-9E5C-3D062EA0E4B8}"/>
                </a:ext>
              </a:extLst>
            </p:cNvPr>
            <p:cNvSpPr/>
            <p:nvPr/>
          </p:nvSpPr>
          <p:spPr>
            <a:xfrm>
              <a:off x="8919770" y="362096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2" name="Freeform: Shape 576">
              <a:extLst>
                <a:ext uri="{FF2B5EF4-FFF2-40B4-BE49-F238E27FC236}">
                  <a16:creationId xmlns:a16="http://schemas.microsoft.com/office/drawing/2014/main" id="{ECC6C024-F12E-306D-A4D0-6ED72069A377}"/>
                </a:ext>
              </a:extLst>
            </p:cNvPr>
            <p:cNvSpPr/>
            <p:nvPr/>
          </p:nvSpPr>
          <p:spPr>
            <a:xfrm>
              <a:off x="11519062" y="324793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3" name="Freeform: Shape 577">
              <a:extLst>
                <a:ext uri="{FF2B5EF4-FFF2-40B4-BE49-F238E27FC236}">
                  <a16:creationId xmlns:a16="http://schemas.microsoft.com/office/drawing/2014/main" id="{F5FA11F0-8C6D-773E-512F-92243BC9BA66}"/>
                </a:ext>
              </a:extLst>
            </p:cNvPr>
            <p:cNvSpPr/>
            <p:nvPr/>
          </p:nvSpPr>
          <p:spPr>
            <a:xfrm>
              <a:off x="11449229" y="3247180"/>
              <a:ext cx="62846" cy="642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849"/>
                <a:gd name="f7" fmla="val 64245"/>
                <a:gd name="f8" fmla="val 62215"/>
                <a:gd name="f9" fmla="val 1524"/>
                <a:gd name="f10" fmla="val 49644"/>
                <a:gd name="f11" fmla="val 60563"/>
                <a:gd name="f12" fmla="val 61325"/>
                <a:gd name="f13" fmla="val 62087"/>
                <a:gd name="f14" fmla="val 61960"/>
                <a:gd name="f15" fmla="val 62214"/>
                <a:gd name="f16" fmla="val 1181"/>
                <a:gd name="f17" fmla="val 63001"/>
                <a:gd name="f18" fmla="val 660"/>
                <a:gd name="f19" fmla="val 63687"/>
                <a:gd name="f20" fmla="val 60691"/>
                <a:gd name="f21" fmla="val 14601"/>
                <a:gd name="f22" fmla="val 3682"/>
                <a:gd name="f23" fmla="val 60805"/>
                <a:gd name="f24" fmla="val 2184"/>
                <a:gd name="f25" fmla="val 61592"/>
                <a:gd name="f26" fmla="val 825"/>
                <a:gd name="f27" fmla="+- 0 0 -90"/>
                <a:gd name="f28" fmla="*/ f3 1 62849"/>
                <a:gd name="f29" fmla="*/ f4 1 6424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62849"/>
                <a:gd name="f38" fmla="*/ f34 1 64245"/>
                <a:gd name="f39" fmla="*/ 62849 f35 1"/>
                <a:gd name="f40" fmla="*/ 0 f34 1"/>
                <a:gd name="f41" fmla="*/ 62215 f35 1"/>
                <a:gd name="f42" fmla="*/ 1524 f35 1"/>
                <a:gd name="f43" fmla="*/ 49644 f34 1"/>
                <a:gd name="f44" fmla="*/ 60563 f34 1"/>
                <a:gd name="f45" fmla="*/ 61325 f34 1"/>
                <a:gd name="f46" fmla="*/ 62214 f34 1"/>
                <a:gd name="f47" fmla="*/ 0 f35 1"/>
                <a:gd name="f48" fmla="*/ 64245 f34 1"/>
                <a:gd name="f49" fmla="*/ 60691 f35 1"/>
                <a:gd name="f50" fmla="*/ 14601 f34 1"/>
                <a:gd name="f51" fmla="*/ 3682 f34 1"/>
                <a:gd name="f52" fmla="+- f36 0 f1"/>
                <a:gd name="f53" fmla="*/ f39 1 62849"/>
                <a:gd name="f54" fmla="*/ f40 1 64245"/>
                <a:gd name="f55" fmla="*/ f41 1 62849"/>
                <a:gd name="f56" fmla="*/ f42 1 62849"/>
                <a:gd name="f57" fmla="*/ f43 1 64245"/>
                <a:gd name="f58" fmla="*/ f44 1 64245"/>
                <a:gd name="f59" fmla="*/ f45 1 64245"/>
                <a:gd name="f60" fmla="*/ f46 1 64245"/>
                <a:gd name="f61" fmla="*/ f47 1 62849"/>
                <a:gd name="f62" fmla="*/ f48 1 64245"/>
                <a:gd name="f63" fmla="*/ f49 1 62849"/>
                <a:gd name="f64" fmla="*/ f50 1 64245"/>
                <a:gd name="f65" fmla="*/ f51 1 64245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7"/>
                <a:gd name="f73" fmla="*/ f56 1 f37"/>
                <a:gd name="f74" fmla="*/ f57 1 f38"/>
                <a:gd name="f75" fmla="*/ f58 1 f38"/>
                <a:gd name="f76" fmla="*/ f59 1 f38"/>
                <a:gd name="f77" fmla="*/ f60 1 f38"/>
                <a:gd name="f78" fmla="*/ f61 1 f37"/>
                <a:gd name="f79" fmla="*/ f62 1 f38"/>
                <a:gd name="f80" fmla="*/ f63 1 f37"/>
                <a:gd name="f81" fmla="*/ f64 1 f38"/>
                <a:gd name="f82" fmla="*/ f65 1 f38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8 1"/>
                <a:gd name="f90" fmla="*/ f73 f28 1"/>
                <a:gd name="f91" fmla="*/ f74 f29 1"/>
                <a:gd name="f92" fmla="*/ f75 f29 1"/>
                <a:gd name="f93" fmla="*/ f76 f29 1"/>
                <a:gd name="f94" fmla="*/ f77 f29 1"/>
                <a:gd name="f95" fmla="*/ f78 f28 1"/>
                <a:gd name="f96" fmla="*/ f79 f29 1"/>
                <a:gd name="f97" fmla="*/ f80 f28 1"/>
                <a:gd name="f98" fmla="*/ f81 f29 1"/>
                <a:gd name="f99" fmla="*/ f82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9" y="f88"/>
                </a:cxn>
                <a:cxn ang="f52">
                  <a:pos x="f90" y="f91"/>
                </a:cxn>
                <a:cxn ang="f52">
                  <a:pos x="f90" y="f92"/>
                </a:cxn>
                <a:cxn ang="f52">
                  <a:pos x="f90" y="f93"/>
                </a:cxn>
                <a:cxn ang="f52">
                  <a:pos x="f90" y="f94"/>
                </a:cxn>
                <a:cxn ang="f52">
                  <a:pos x="f90" y="f94"/>
                </a:cxn>
                <a:cxn ang="f52">
                  <a:pos x="f95" y="f96"/>
                </a:cxn>
                <a:cxn ang="f52">
                  <a:pos x="f95" y="f96"/>
                </a:cxn>
                <a:cxn ang="f52">
                  <a:pos x="f97" y="f98"/>
                </a:cxn>
                <a:cxn ang="f52">
                  <a:pos x="f97" y="f99"/>
                </a:cxn>
                <a:cxn ang="f52">
                  <a:pos x="f87" y="f88"/>
                </a:cxn>
              </a:cxnLst>
              <a:rect l="f83" t="f86" r="f84" b="f85"/>
              <a:pathLst>
                <a:path w="62849" h="64245">
                  <a:moveTo>
                    <a:pt x="f6" y="f5"/>
                  </a:moveTo>
                  <a:lnTo>
                    <a:pt x="f8" y="f5"/>
                  </a:lnTo>
                  <a:lnTo>
                    <a:pt x="f9" y="f10"/>
                  </a:lnTo>
                  <a:lnTo>
                    <a:pt x="f9" y="f11"/>
                  </a:lnTo>
                  <a:cubicBezTo>
                    <a:pt x="f9" y="f11"/>
                    <a:pt x="f9" y="f11"/>
                    <a:pt x="f9" y="f12"/>
                  </a:cubicBezTo>
                  <a:cubicBezTo>
                    <a:pt x="f9" y="f13"/>
                    <a:pt x="f9" y="f14"/>
                    <a:pt x="f9" y="f15"/>
                  </a:cubicBezTo>
                  <a:lnTo>
                    <a:pt x="f9" y="f15"/>
                  </a:lnTo>
                  <a:cubicBezTo>
                    <a:pt x="f16" y="f17"/>
                    <a:pt x="f18" y="f19"/>
                    <a:pt x="f5" y="f7"/>
                  </a:cubicBezTo>
                  <a:lnTo>
                    <a:pt x="f5" y="f7"/>
                  </a:lnTo>
                  <a:lnTo>
                    <a:pt x="f20" y="f21"/>
                  </a:lnTo>
                  <a:lnTo>
                    <a:pt x="f20" y="f22"/>
                  </a:lnTo>
                  <a:cubicBezTo>
                    <a:pt x="f23" y="f24"/>
                    <a:pt x="f25" y="f26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4" name="Freeform: Shape 578">
              <a:extLst>
                <a:ext uri="{FF2B5EF4-FFF2-40B4-BE49-F238E27FC236}">
                  <a16:creationId xmlns:a16="http://schemas.microsoft.com/office/drawing/2014/main" id="{68B5A5E8-6C09-ECDB-176E-D9AC11A39F43}"/>
                </a:ext>
              </a:extLst>
            </p:cNvPr>
            <p:cNvSpPr/>
            <p:nvPr/>
          </p:nvSpPr>
          <p:spPr>
            <a:xfrm>
              <a:off x="11450500" y="3308610"/>
              <a:ext cx="12691" cy="12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1289"/>
                <a:gd name="f8" fmla="val 1163"/>
                <a:gd name="f9" fmla="val 274"/>
                <a:gd name="f10" fmla="val -614"/>
                <a:gd name="f11" fmla="val 909"/>
                <a:gd name="f12" fmla="val 1290"/>
                <a:gd name="f13" fmla="+- 0 0 -90"/>
                <a:gd name="f14" fmla="*/ f3 1 12696"/>
                <a:gd name="f15" fmla="*/ f4 1 1289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2696"/>
                <a:gd name="f24" fmla="*/ f20 1 1289"/>
                <a:gd name="f25" fmla="*/ 0 f21 1"/>
                <a:gd name="f26" fmla="*/ 1163 f20 1"/>
                <a:gd name="f27" fmla="*/ 274 f20 1"/>
                <a:gd name="f28" fmla="*/ 1290 f20 1"/>
                <a:gd name="f29" fmla="+- f22 0 f1"/>
                <a:gd name="f30" fmla="*/ f25 1 12696"/>
                <a:gd name="f31" fmla="*/ f26 1 1289"/>
                <a:gd name="f32" fmla="*/ f27 1 1289"/>
                <a:gd name="f33" fmla="*/ f28 1 1289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12696" h="1289">
                  <a:moveTo>
                    <a:pt x="f5" y="f8"/>
                  </a:moveTo>
                  <a:cubicBezTo>
                    <a:pt x="f5" y="f8"/>
                    <a:pt x="f5" y="f8"/>
                    <a:pt x="f5" y="f9"/>
                  </a:cubicBezTo>
                  <a:cubicBezTo>
                    <a:pt x="f5" y="f10"/>
                    <a:pt x="f5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5" name="Freeform: Shape 579">
              <a:extLst>
                <a:ext uri="{FF2B5EF4-FFF2-40B4-BE49-F238E27FC236}">
                  <a16:creationId xmlns:a16="http://schemas.microsoft.com/office/drawing/2014/main" id="{28070F64-FD18-BB8A-B0E9-BBBD6A40F3A6}"/>
                </a:ext>
              </a:extLst>
            </p:cNvPr>
            <p:cNvSpPr/>
            <p:nvPr/>
          </p:nvSpPr>
          <p:spPr>
            <a:xfrm>
              <a:off x="11308549" y="3261143"/>
              <a:ext cx="136748" cy="5143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745"/>
                <a:gd name="f7" fmla="val 51431"/>
                <a:gd name="f8" fmla="val 131286"/>
                <a:gd name="f9" fmla="val 46978"/>
                <a:gd name="f10" fmla="val 39995"/>
                <a:gd name="f11" fmla="val 10284"/>
                <a:gd name="f12" fmla="val 134967"/>
                <a:gd name="f13" fmla="val 51422"/>
                <a:gd name="f14" fmla="val 134054"/>
                <a:gd name="f15" fmla="val 51587"/>
                <a:gd name="f16" fmla="val 131679"/>
                <a:gd name="f17" fmla="val 49657"/>
                <a:gd name="f18" fmla="+- 0 0 -90"/>
                <a:gd name="f19" fmla="*/ f3 1 136745"/>
                <a:gd name="f20" fmla="*/ f4 1 51431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36745"/>
                <a:gd name="f29" fmla="*/ f25 1 51431"/>
                <a:gd name="f30" fmla="*/ 131286 f26 1"/>
                <a:gd name="f31" fmla="*/ 46978 f25 1"/>
                <a:gd name="f32" fmla="*/ 39995 f25 1"/>
                <a:gd name="f33" fmla="*/ 0 f26 1"/>
                <a:gd name="f34" fmla="*/ 0 f25 1"/>
                <a:gd name="f35" fmla="*/ 10284 f25 1"/>
                <a:gd name="f36" fmla="*/ 134967 f26 1"/>
                <a:gd name="f37" fmla="*/ 51422 f25 1"/>
                <a:gd name="f38" fmla="*/ 136745 f26 1"/>
                <a:gd name="f39" fmla="+- f27 0 f1"/>
                <a:gd name="f40" fmla="*/ f30 1 136745"/>
                <a:gd name="f41" fmla="*/ f31 1 51431"/>
                <a:gd name="f42" fmla="*/ f32 1 51431"/>
                <a:gd name="f43" fmla="*/ f33 1 136745"/>
                <a:gd name="f44" fmla="*/ f34 1 51431"/>
                <a:gd name="f45" fmla="*/ f35 1 51431"/>
                <a:gd name="f46" fmla="*/ f36 1 136745"/>
                <a:gd name="f47" fmla="*/ f37 1 51431"/>
                <a:gd name="f48" fmla="*/ f38 1 136745"/>
                <a:gd name="f49" fmla="*/ f21 1 f28"/>
                <a:gd name="f50" fmla="*/ f22 1 f28"/>
                <a:gd name="f51" fmla="*/ f21 1 f29"/>
                <a:gd name="f52" fmla="*/ f23 1 f29"/>
                <a:gd name="f53" fmla="*/ f40 1 f28"/>
                <a:gd name="f54" fmla="*/ f41 1 f29"/>
                <a:gd name="f55" fmla="*/ f42 1 f29"/>
                <a:gd name="f56" fmla="*/ f43 1 f28"/>
                <a:gd name="f57" fmla="*/ f44 1 f29"/>
                <a:gd name="f58" fmla="*/ f45 1 f29"/>
                <a:gd name="f59" fmla="*/ f46 1 f28"/>
                <a:gd name="f60" fmla="*/ f47 1 f29"/>
                <a:gd name="f61" fmla="*/ f48 1 f28"/>
                <a:gd name="f62" fmla="*/ f49 f19 1"/>
                <a:gd name="f63" fmla="*/ f50 f19 1"/>
                <a:gd name="f64" fmla="*/ f52 f20 1"/>
                <a:gd name="f65" fmla="*/ f51 f20 1"/>
                <a:gd name="f66" fmla="*/ f53 f19 1"/>
                <a:gd name="f67" fmla="*/ f54 f20 1"/>
                <a:gd name="f68" fmla="*/ f55 f20 1"/>
                <a:gd name="f69" fmla="*/ f56 f19 1"/>
                <a:gd name="f70" fmla="*/ f57 f20 1"/>
                <a:gd name="f71" fmla="*/ f58 f20 1"/>
                <a:gd name="f72" fmla="*/ f59 f19 1"/>
                <a:gd name="f73" fmla="*/ f60 f20 1"/>
                <a:gd name="f74" fmla="*/ f61 f1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66" y="f67"/>
                </a:cxn>
                <a:cxn ang="f39">
                  <a:pos x="f66" y="f68"/>
                </a:cxn>
                <a:cxn ang="f39">
                  <a:pos x="f69" y="f70"/>
                </a:cxn>
                <a:cxn ang="f39">
                  <a:pos x="f69" y="f71"/>
                </a:cxn>
                <a:cxn ang="f39">
                  <a:pos x="f72" y="f73"/>
                </a:cxn>
                <a:cxn ang="f39">
                  <a:pos x="f74" y="f73"/>
                </a:cxn>
                <a:cxn ang="f39">
                  <a:pos x="f66" y="f67"/>
                </a:cxn>
              </a:cxnLst>
              <a:rect l="f62" t="f65" r="f63" b="f64"/>
              <a:pathLst>
                <a:path w="136745" h="51431">
                  <a:moveTo>
                    <a:pt x="f8" y="f9"/>
                  </a:moveTo>
                  <a:lnTo>
                    <a:pt x="f8" y="f10"/>
                  </a:lnTo>
                  <a:lnTo>
                    <a:pt x="f5" y="f5"/>
                  </a:lnTo>
                  <a:lnTo>
                    <a:pt x="f5" y="f11"/>
                  </a:lnTo>
                  <a:lnTo>
                    <a:pt x="f12" y="f13"/>
                  </a:lnTo>
                  <a:lnTo>
                    <a:pt x="f6" y="f13"/>
                  </a:lnTo>
                  <a:cubicBezTo>
                    <a:pt x="f14" y="f15"/>
                    <a:pt x="f16" y="f1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6" name="Freeform: Shape 580">
              <a:extLst>
                <a:ext uri="{FF2B5EF4-FFF2-40B4-BE49-F238E27FC236}">
                  <a16:creationId xmlns:a16="http://schemas.microsoft.com/office/drawing/2014/main" id="{B3F90EA9-22DA-DBAB-FD63-88ED775C2DA1}"/>
                </a:ext>
              </a:extLst>
            </p:cNvPr>
            <p:cNvSpPr/>
            <p:nvPr/>
          </p:nvSpPr>
          <p:spPr>
            <a:xfrm>
              <a:off x="11440094" y="3206553"/>
              <a:ext cx="10533" cy="106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7"/>
                <a:gd name="f7" fmla="val 106404"/>
                <a:gd name="f8" fmla="val 10538"/>
                <a:gd name="f9" fmla="val 102335"/>
                <a:gd name="f10" fmla="val 101573"/>
                <a:gd name="f11" fmla="val 8761"/>
                <a:gd name="f12" fmla="val 1397"/>
                <a:gd name="f13" fmla="val 7821"/>
                <a:gd name="f14" fmla="val 2133"/>
                <a:gd name="f15" fmla="val 6653"/>
                <a:gd name="f16" fmla="val 2527"/>
                <a:gd name="f17" fmla="val 5460"/>
                <a:gd name="f18" fmla="val 2539"/>
                <a:gd name="f19" fmla="val 4875"/>
                <a:gd name="f20" fmla="val 2666"/>
                <a:gd name="f21" fmla="val 4266"/>
                <a:gd name="f22" fmla="val 3682"/>
                <a:gd name="f23" fmla="val 1524"/>
                <a:gd name="f24" fmla="val 101447"/>
                <a:gd name="f25" fmla="val 139"/>
                <a:gd name="f26" fmla="val 104316"/>
                <a:gd name="f27" fmla="val 2577"/>
                <a:gd name="f28" fmla="val 106538"/>
                <a:gd name="f29" fmla="val 5446"/>
                <a:gd name="f30" fmla="val 106398"/>
                <a:gd name="f31" fmla="val 6437"/>
                <a:gd name="f32" fmla="val 106347"/>
                <a:gd name="f33" fmla="val 7389"/>
                <a:gd name="f34" fmla="val 106081"/>
                <a:gd name="f35" fmla="val 8252"/>
                <a:gd name="f36" fmla="val 105636"/>
                <a:gd name="f37" fmla="val 8900"/>
                <a:gd name="f38" fmla="val 105078"/>
                <a:gd name="f39" fmla="val 9433"/>
                <a:gd name="f40" fmla="val 104392"/>
                <a:gd name="f41" fmla="val 9776"/>
                <a:gd name="f42" fmla="val 103605"/>
                <a:gd name="f43" fmla="val 10411"/>
                <a:gd name="f44" fmla="val 102716"/>
                <a:gd name="f45" fmla="+- 0 0 -90"/>
                <a:gd name="f46" fmla="*/ f3 1 10537"/>
                <a:gd name="f47" fmla="*/ f4 1 106404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0537"/>
                <a:gd name="f56" fmla="*/ f52 1 106404"/>
                <a:gd name="f57" fmla="*/ 10538 f53 1"/>
                <a:gd name="f58" fmla="*/ 102335 f52 1"/>
                <a:gd name="f59" fmla="*/ 101573 f52 1"/>
                <a:gd name="f60" fmla="*/ 0 f52 1"/>
                <a:gd name="f61" fmla="*/ 8761 f53 1"/>
                <a:gd name="f62" fmla="*/ 1397 f52 1"/>
                <a:gd name="f63" fmla="*/ 5460 f53 1"/>
                <a:gd name="f64" fmla="*/ 2539 f52 1"/>
                <a:gd name="f65" fmla="*/ 3682 f53 1"/>
                <a:gd name="f66" fmla="*/ 0 f53 1"/>
                <a:gd name="f67" fmla="*/ 1524 f52 1"/>
                <a:gd name="f68" fmla="*/ 101447 f52 1"/>
                <a:gd name="f69" fmla="*/ 5446 f53 1"/>
                <a:gd name="f70" fmla="*/ 106398 f52 1"/>
                <a:gd name="f71" fmla="*/ 8252 f53 1"/>
                <a:gd name="f72" fmla="*/ 105636 f52 1"/>
                <a:gd name="f73" fmla="*/ 9776 f53 1"/>
                <a:gd name="f74" fmla="*/ 103605 f52 1"/>
                <a:gd name="f75" fmla="+- f54 0 f1"/>
                <a:gd name="f76" fmla="*/ f57 1 10537"/>
                <a:gd name="f77" fmla="*/ f58 1 106404"/>
                <a:gd name="f78" fmla="*/ f59 1 106404"/>
                <a:gd name="f79" fmla="*/ f60 1 106404"/>
                <a:gd name="f80" fmla="*/ f61 1 10537"/>
                <a:gd name="f81" fmla="*/ f62 1 106404"/>
                <a:gd name="f82" fmla="*/ f63 1 10537"/>
                <a:gd name="f83" fmla="*/ f64 1 106404"/>
                <a:gd name="f84" fmla="*/ f65 1 10537"/>
                <a:gd name="f85" fmla="*/ f66 1 10537"/>
                <a:gd name="f86" fmla="*/ f67 1 106404"/>
                <a:gd name="f87" fmla="*/ f68 1 106404"/>
                <a:gd name="f88" fmla="*/ f69 1 10537"/>
                <a:gd name="f89" fmla="*/ f70 1 106404"/>
                <a:gd name="f90" fmla="*/ f71 1 10537"/>
                <a:gd name="f91" fmla="*/ f72 1 106404"/>
                <a:gd name="f92" fmla="*/ f73 1 10537"/>
                <a:gd name="f93" fmla="*/ f74 1 106404"/>
                <a:gd name="f94" fmla="*/ f48 1 f55"/>
                <a:gd name="f95" fmla="*/ f49 1 f55"/>
                <a:gd name="f96" fmla="*/ f48 1 f56"/>
                <a:gd name="f97" fmla="*/ f50 1 f56"/>
                <a:gd name="f98" fmla="*/ f76 1 f55"/>
                <a:gd name="f99" fmla="*/ f77 1 f56"/>
                <a:gd name="f100" fmla="*/ f78 1 f56"/>
                <a:gd name="f101" fmla="*/ f79 1 f56"/>
                <a:gd name="f102" fmla="*/ f80 1 f55"/>
                <a:gd name="f103" fmla="*/ f81 1 f56"/>
                <a:gd name="f104" fmla="*/ f82 1 f55"/>
                <a:gd name="f105" fmla="*/ f83 1 f56"/>
                <a:gd name="f106" fmla="*/ f84 1 f55"/>
                <a:gd name="f107" fmla="*/ f85 1 f55"/>
                <a:gd name="f108" fmla="*/ f86 1 f56"/>
                <a:gd name="f109" fmla="*/ f87 1 f56"/>
                <a:gd name="f110" fmla="*/ f88 1 f55"/>
                <a:gd name="f111" fmla="*/ f89 1 f56"/>
                <a:gd name="f112" fmla="*/ f90 1 f55"/>
                <a:gd name="f113" fmla="*/ f91 1 f56"/>
                <a:gd name="f114" fmla="*/ f92 1 f55"/>
                <a:gd name="f115" fmla="*/ f93 1 f56"/>
                <a:gd name="f116" fmla="*/ f94 f46 1"/>
                <a:gd name="f117" fmla="*/ f95 f46 1"/>
                <a:gd name="f118" fmla="*/ f97 f47 1"/>
                <a:gd name="f119" fmla="*/ f96 f47 1"/>
                <a:gd name="f120" fmla="*/ f98 f46 1"/>
                <a:gd name="f121" fmla="*/ f99 f47 1"/>
                <a:gd name="f122" fmla="*/ f100 f47 1"/>
                <a:gd name="f123" fmla="*/ f101 f47 1"/>
                <a:gd name="f124" fmla="*/ f102 f46 1"/>
                <a:gd name="f125" fmla="*/ f103 f47 1"/>
                <a:gd name="f126" fmla="*/ f104 f46 1"/>
                <a:gd name="f127" fmla="*/ f105 f47 1"/>
                <a:gd name="f128" fmla="*/ f106 f46 1"/>
                <a:gd name="f129" fmla="*/ f107 f46 1"/>
                <a:gd name="f130" fmla="*/ f108 f47 1"/>
                <a:gd name="f131" fmla="*/ f109 f47 1"/>
                <a:gd name="f132" fmla="*/ f110 f46 1"/>
                <a:gd name="f133" fmla="*/ f111 f47 1"/>
                <a:gd name="f134" fmla="*/ f112 f46 1"/>
                <a:gd name="f135" fmla="*/ f113 f47 1"/>
                <a:gd name="f136" fmla="*/ f114 f46 1"/>
                <a:gd name="f137" fmla="*/ f115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0" y="f121"/>
                </a:cxn>
                <a:cxn ang="f75">
                  <a:pos x="f120" y="f122"/>
                </a:cxn>
                <a:cxn ang="f75">
                  <a:pos x="f120" y="f123"/>
                </a:cxn>
                <a:cxn ang="f75">
                  <a:pos x="f124" y="f125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7"/>
                </a:cxn>
                <a:cxn ang="f75">
                  <a:pos x="f129" y="f130"/>
                </a:cxn>
                <a:cxn ang="f75">
                  <a:pos x="f129" y="f131"/>
                </a:cxn>
                <a:cxn ang="f75">
                  <a:pos x="f132" y="f133"/>
                </a:cxn>
                <a:cxn ang="f75">
                  <a:pos x="f126" y="f133"/>
                </a:cxn>
                <a:cxn ang="f75">
                  <a:pos x="f134" y="f135"/>
                </a:cxn>
                <a:cxn ang="f75">
                  <a:pos x="f134" y="f135"/>
                </a:cxn>
                <a:cxn ang="f75">
                  <a:pos x="f134" y="f135"/>
                </a:cxn>
                <a:cxn ang="f75">
                  <a:pos x="f136" y="f137"/>
                </a:cxn>
                <a:cxn ang="f75">
                  <a:pos x="f120" y="f121"/>
                </a:cxn>
              </a:cxnLst>
              <a:rect l="f116" t="f119" r="f117" b="f118"/>
              <a:pathLst>
                <a:path w="10537" h="106404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5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22" y="f18"/>
                  </a:cubicBezTo>
                  <a:lnTo>
                    <a:pt x="f5" y="f23"/>
                  </a:lnTo>
                  <a:lnTo>
                    <a:pt x="f5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29" y="f30"/>
                    <a:pt x="f17" y="f30"/>
                    <a:pt x="f17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7" name="Freeform: Shape 581">
              <a:extLst>
                <a:ext uri="{FF2B5EF4-FFF2-40B4-BE49-F238E27FC236}">
                  <a16:creationId xmlns:a16="http://schemas.microsoft.com/office/drawing/2014/main" id="{B3D03651-D520-549A-898E-F939850C6EF0}"/>
                </a:ext>
              </a:extLst>
            </p:cNvPr>
            <p:cNvSpPr/>
            <p:nvPr/>
          </p:nvSpPr>
          <p:spPr>
            <a:xfrm>
              <a:off x="11308677" y="3157798"/>
              <a:ext cx="136620" cy="515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6617"/>
                <a:gd name="f7" fmla="val 51516"/>
                <a:gd name="f8" fmla="val 133063"/>
                <a:gd name="f9" fmla="val 43169"/>
                <a:gd name="f10" fmla="val 135476"/>
                <a:gd name="f11" fmla="val 41264"/>
                <a:gd name="f12" fmla="val 10411"/>
                <a:gd name="f13" fmla="val 131158"/>
                <a:gd name="f14" fmla="val 50406"/>
                <a:gd name="f15" fmla="val 134840"/>
                <a:gd name="f16" fmla="val 51422"/>
                <a:gd name="f17" fmla="val 135425"/>
                <a:gd name="f18" fmla="val 51549"/>
                <a:gd name="f19" fmla="val 136034"/>
                <a:gd name="f20" fmla="val 136618"/>
                <a:gd name="f21" fmla="val 135094"/>
                <a:gd name="f22" fmla="val 51485"/>
                <a:gd name="f23" fmla="val 133609"/>
                <a:gd name="f24" fmla="val 50876"/>
                <a:gd name="f25" fmla="val 132555"/>
                <a:gd name="f26" fmla="val 49771"/>
                <a:gd name="f27" fmla="val 130866"/>
                <a:gd name="f28" fmla="val 47892"/>
                <a:gd name="f29" fmla="val 131019"/>
                <a:gd name="f30" fmla="val 45010"/>
                <a:gd name="f31" fmla="val 132885"/>
                <a:gd name="f32" fmla="val 43321"/>
                <a:gd name="f33" fmla="val 132949"/>
                <a:gd name="f34" fmla="val 43270"/>
                <a:gd name="f35" fmla="val 133000"/>
                <a:gd name="f36" fmla="val 43219"/>
                <a:gd name="f37" fmla="+- 0 0 -90"/>
                <a:gd name="f38" fmla="*/ f3 1 136617"/>
                <a:gd name="f39" fmla="*/ f4 1 51516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36617"/>
                <a:gd name="f48" fmla="*/ f44 1 51516"/>
                <a:gd name="f49" fmla="*/ 133063 f45 1"/>
                <a:gd name="f50" fmla="*/ 43169 f44 1"/>
                <a:gd name="f51" fmla="*/ 135476 f45 1"/>
                <a:gd name="f52" fmla="*/ 41264 f44 1"/>
                <a:gd name="f53" fmla="*/ 0 f45 1"/>
                <a:gd name="f54" fmla="*/ 0 f44 1"/>
                <a:gd name="f55" fmla="*/ 10411 f44 1"/>
                <a:gd name="f56" fmla="*/ 131158 f45 1"/>
                <a:gd name="f57" fmla="*/ 50406 f44 1"/>
                <a:gd name="f58" fmla="*/ 134840 f45 1"/>
                <a:gd name="f59" fmla="*/ 51422 f44 1"/>
                <a:gd name="f60" fmla="*/ 136618 f45 1"/>
                <a:gd name="f61" fmla="*/ 132555 f45 1"/>
                <a:gd name="f62" fmla="*/ 49771 f44 1"/>
                <a:gd name="f63" fmla="*/ 132885 f45 1"/>
                <a:gd name="f64" fmla="*/ 43321 f44 1"/>
                <a:gd name="f65" fmla="+- f46 0 f1"/>
                <a:gd name="f66" fmla="*/ f49 1 136617"/>
                <a:gd name="f67" fmla="*/ f50 1 51516"/>
                <a:gd name="f68" fmla="*/ f51 1 136617"/>
                <a:gd name="f69" fmla="*/ f52 1 51516"/>
                <a:gd name="f70" fmla="*/ f53 1 136617"/>
                <a:gd name="f71" fmla="*/ f54 1 51516"/>
                <a:gd name="f72" fmla="*/ f55 1 51516"/>
                <a:gd name="f73" fmla="*/ f56 1 136617"/>
                <a:gd name="f74" fmla="*/ f57 1 51516"/>
                <a:gd name="f75" fmla="*/ f58 1 136617"/>
                <a:gd name="f76" fmla="*/ f59 1 51516"/>
                <a:gd name="f77" fmla="*/ f60 1 136617"/>
                <a:gd name="f78" fmla="*/ f61 1 136617"/>
                <a:gd name="f79" fmla="*/ f62 1 51516"/>
                <a:gd name="f80" fmla="*/ f63 1 136617"/>
                <a:gd name="f81" fmla="*/ f64 1 51516"/>
                <a:gd name="f82" fmla="*/ f40 1 f47"/>
                <a:gd name="f83" fmla="*/ f41 1 f47"/>
                <a:gd name="f84" fmla="*/ f40 1 f48"/>
                <a:gd name="f85" fmla="*/ f42 1 f48"/>
                <a:gd name="f86" fmla="*/ f66 1 f47"/>
                <a:gd name="f87" fmla="*/ f67 1 f48"/>
                <a:gd name="f88" fmla="*/ f68 1 f47"/>
                <a:gd name="f89" fmla="*/ f69 1 f48"/>
                <a:gd name="f90" fmla="*/ f70 1 f47"/>
                <a:gd name="f91" fmla="*/ f71 1 f48"/>
                <a:gd name="f92" fmla="*/ f72 1 f48"/>
                <a:gd name="f93" fmla="*/ f73 1 f47"/>
                <a:gd name="f94" fmla="*/ f74 1 f48"/>
                <a:gd name="f95" fmla="*/ f75 1 f47"/>
                <a:gd name="f96" fmla="*/ f76 1 f48"/>
                <a:gd name="f97" fmla="*/ f77 1 f47"/>
                <a:gd name="f98" fmla="*/ f78 1 f47"/>
                <a:gd name="f99" fmla="*/ f79 1 f48"/>
                <a:gd name="f100" fmla="*/ f80 1 f47"/>
                <a:gd name="f101" fmla="*/ f81 1 f48"/>
                <a:gd name="f102" fmla="*/ f82 f38 1"/>
                <a:gd name="f103" fmla="*/ f83 f38 1"/>
                <a:gd name="f104" fmla="*/ f85 f39 1"/>
                <a:gd name="f105" fmla="*/ f84 f39 1"/>
                <a:gd name="f106" fmla="*/ f86 f38 1"/>
                <a:gd name="f107" fmla="*/ f87 f39 1"/>
                <a:gd name="f108" fmla="*/ f88 f38 1"/>
                <a:gd name="f109" fmla="*/ f89 f39 1"/>
                <a:gd name="f110" fmla="*/ f90 f38 1"/>
                <a:gd name="f111" fmla="*/ f91 f39 1"/>
                <a:gd name="f112" fmla="*/ f92 f39 1"/>
                <a:gd name="f113" fmla="*/ f93 f38 1"/>
                <a:gd name="f114" fmla="*/ f94 f39 1"/>
                <a:gd name="f115" fmla="*/ f95 f38 1"/>
                <a:gd name="f116" fmla="*/ f96 f39 1"/>
                <a:gd name="f117" fmla="*/ f97 f38 1"/>
                <a:gd name="f118" fmla="*/ f98 f38 1"/>
                <a:gd name="f119" fmla="*/ f99 f39 1"/>
                <a:gd name="f120" fmla="*/ f100 f38 1"/>
                <a:gd name="f121" fmla="*/ f101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6" y="f107"/>
                </a:cxn>
                <a:cxn ang="f65">
                  <a:pos x="f108" y="f109"/>
                </a:cxn>
                <a:cxn ang="f65">
                  <a:pos x="f110" y="f111"/>
                </a:cxn>
                <a:cxn ang="f65">
                  <a:pos x="f110" y="f112"/>
                </a:cxn>
                <a:cxn ang="f65">
                  <a:pos x="f113" y="f114"/>
                </a:cxn>
                <a:cxn ang="f65">
                  <a:pos x="f115" y="f116"/>
                </a:cxn>
                <a:cxn ang="f65">
                  <a:pos x="f117" y="f116"/>
                </a:cxn>
                <a:cxn ang="f65">
                  <a:pos x="f118" y="f119"/>
                </a:cxn>
                <a:cxn ang="f65">
                  <a:pos x="f120" y="f121"/>
                </a:cxn>
                <a:cxn ang="f65">
                  <a:pos x="f106" y="f107"/>
                </a:cxn>
              </a:cxnLst>
              <a:rect l="f102" t="f105" r="f103" b="f104"/>
              <a:pathLst>
                <a:path w="136617" h="51516">
                  <a:moveTo>
                    <a:pt x="f8" y="f9"/>
                  </a:moveTo>
                  <a:lnTo>
                    <a:pt x="f10" y="f11"/>
                  </a:lnTo>
                  <a:lnTo>
                    <a:pt x="f5" y="f5"/>
                  </a:lnTo>
                  <a:lnTo>
                    <a:pt x="f5" y="f12"/>
                  </a:lnTo>
                  <a:lnTo>
                    <a:pt x="f13" y="f14"/>
                  </a:lnTo>
                  <a:lnTo>
                    <a:pt x="f15" y="f16"/>
                  </a:lnTo>
                  <a:cubicBezTo>
                    <a:pt x="f17" y="f18"/>
                    <a:pt x="f19" y="f18"/>
                    <a:pt x="f20" y="f16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8" name="Freeform: Shape 582">
              <a:extLst>
                <a:ext uri="{FF2B5EF4-FFF2-40B4-BE49-F238E27FC236}">
                  <a16:creationId xmlns:a16="http://schemas.microsoft.com/office/drawing/2014/main" id="{79D411DE-D89A-E330-3EF9-D18F203C590F}"/>
                </a:ext>
              </a:extLst>
            </p:cNvPr>
            <p:cNvSpPr/>
            <p:nvPr/>
          </p:nvSpPr>
          <p:spPr>
            <a:xfrm>
              <a:off x="11445425" y="3208327"/>
              <a:ext cx="330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1142"/>
                <a:gd name="f8" fmla="val 2361"/>
                <a:gd name="f9" fmla="val 736"/>
                <a:gd name="f10" fmla="val 1193"/>
                <a:gd name="f11" fmla="val 1130"/>
                <a:gd name="f12" fmla="val 1143"/>
                <a:gd name="f13" fmla="+- 0 0 -90"/>
                <a:gd name="f14" fmla="*/ f3 1 3301"/>
                <a:gd name="f15" fmla="*/ f4 1 114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301"/>
                <a:gd name="f24" fmla="*/ f20 1 1142"/>
                <a:gd name="f25" fmla="*/ 3301 f21 1"/>
                <a:gd name="f26" fmla="*/ 0 f20 1"/>
                <a:gd name="f27" fmla="*/ 0 f21 1"/>
                <a:gd name="f28" fmla="*/ 1143 f20 1"/>
                <a:gd name="f29" fmla="+- f22 0 f1"/>
                <a:gd name="f30" fmla="*/ f25 1 3301"/>
                <a:gd name="f31" fmla="*/ f26 1 1142"/>
                <a:gd name="f32" fmla="*/ f27 1 3301"/>
                <a:gd name="f33" fmla="*/ f28 1 1142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3301" h="1142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0" y="f11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79" name="Freeform: Shape 583">
              <a:extLst>
                <a:ext uri="{FF2B5EF4-FFF2-40B4-BE49-F238E27FC236}">
                  <a16:creationId xmlns:a16="http://schemas.microsoft.com/office/drawing/2014/main" id="{303F71CF-55F8-5AE2-C076-5149E4E7ED7D}"/>
                </a:ext>
              </a:extLst>
            </p:cNvPr>
            <p:cNvSpPr/>
            <p:nvPr/>
          </p:nvSpPr>
          <p:spPr>
            <a:xfrm>
              <a:off x="11818967" y="2899434"/>
              <a:ext cx="758" cy="1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12"/>
                <a:gd name="f8" fmla="val 762"/>
                <a:gd name="f9" fmla="val 113"/>
                <a:gd name="f10" fmla="val 635"/>
                <a:gd name="f11" fmla="val -141"/>
                <a:gd name="f12" fmla="+- 0 0 -90"/>
                <a:gd name="f13" fmla="*/ f3 1 761"/>
                <a:gd name="f14" fmla="*/ f4 1 112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761"/>
                <a:gd name="f23" fmla="*/ f19 1 112"/>
                <a:gd name="f24" fmla="*/ 762 f20 1"/>
                <a:gd name="f25" fmla="*/ 113 f19 1"/>
                <a:gd name="f26" fmla="*/ 0 f20 1"/>
                <a:gd name="f27" fmla="+- f21 0 f1"/>
                <a:gd name="f28" fmla="*/ f24 1 761"/>
                <a:gd name="f29" fmla="*/ f25 1 112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761" h="112">
                  <a:moveTo>
                    <a:pt x="f8" y="f9"/>
                  </a:moveTo>
                  <a:cubicBezTo>
                    <a:pt x="f8" y="f9"/>
                    <a:pt x="f8" y="f9"/>
                    <a:pt x="f5" y="f9"/>
                  </a:cubicBezTo>
                  <a:lnTo>
                    <a:pt x="f5" y="f9"/>
                  </a:lnTo>
                  <a:cubicBezTo>
                    <a:pt x="f5" y="f9"/>
                    <a:pt x="f10" y="f1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0" name="Freeform: Shape 584">
              <a:extLst>
                <a:ext uri="{FF2B5EF4-FFF2-40B4-BE49-F238E27FC236}">
                  <a16:creationId xmlns:a16="http://schemas.microsoft.com/office/drawing/2014/main" id="{375D614A-1C1C-F6DB-C653-18C5B738F1EA}"/>
                </a:ext>
              </a:extLst>
            </p:cNvPr>
            <p:cNvSpPr/>
            <p:nvPr/>
          </p:nvSpPr>
          <p:spPr>
            <a:xfrm>
              <a:off x="11820741" y="2900303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762 f16 1"/>
                <a:gd name="f23" fmla="*/ 0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8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1" name="Freeform: Shape 585">
              <a:extLst>
                <a:ext uri="{FF2B5EF4-FFF2-40B4-BE49-F238E27FC236}">
                  <a16:creationId xmlns:a16="http://schemas.microsoft.com/office/drawing/2014/main" id="{7435DA97-40F0-1E40-2D9D-78CB3632D1DC}"/>
                </a:ext>
              </a:extLst>
            </p:cNvPr>
            <p:cNvSpPr/>
            <p:nvPr/>
          </p:nvSpPr>
          <p:spPr>
            <a:xfrm>
              <a:off x="11821509" y="2902086"/>
              <a:ext cx="36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761"/>
                <a:gd name="f8" fmla="val 762"/>
                <a:gd name="f9" fmla="val 51"/>
                <a:gd name="f10" fmla="val 508"/>
                <a:gd name="f11" fmla="val 254"/>
                <a:gd name="f12" fmla="val 635"/>
                <a:gd name="f13" fmla="+- 0 0 -90"/>
                <a:gd name="f14" fmla="*/ f3 1 38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8"/>
                <a:gd name="f24" fmla="*/ f20 1 761"/>
                <a:gd name="f25" fmla="*/ 0 f21 1"/>
                <a:gd name="f26" fmla="*/ 762 f20 1"/>
                <a:gd name="f27" fmla="*/ 0 f20 1"/>
                <a:gd name="f28" fmla="+- f22 0 f1"/>
                <a:gd name="f29" fmla="*/ f25 1 38"/>
                <a:gd name="f30" fmla="*/ f26 1 761"/>
                <a:gd name="f31" fmla="*/ f27 1 761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38" h="761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12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2" name="Freeform: Shape 586">
              <a:extLst>
                <a:ext uri="{FF2B5EF4-FFF2-40B4-BE49-F238E27FC236}">
                  <a16:creationId xmlns:a16="http://schemas.microsoft.com/office/drawing/2014/main" id="{69F9FF76-004E-04DA-57B5-22D39576CF3D}"/>
                </a:ext>
              </a:extLst>
            </p:cNvPr>
            <p:cNvSpPr/>
            <p:nvPr/>
          </p:nvSpPr>
          <p:spPr>
            <a:xfrm>
              <a:off x="11601724" y="2835042"/>
              <a:ext cx="214957" cy="690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4955"/>
                <a:gd name="f7" fmla="val 69070"/>
                <a:gd name="f8" fmla="val 5331"/>
                <a:gd name="f9" fmla="val 4315"/>
                <a:gd name="f10" fmla="val 3299"/>
                <a:gd name="f11" fmla="val 2410"/>
                <a:gd name="f12" fmla="val 1408"/>
                <a:gd name="f13" fmla="val 508"/>
                <a:gd name="f14" fmla="val 646"/>
                <a:gd name="f15" fmla="val 1371"/>
                <a:gd name="f16" fmla="val 252"/>
                <a:gd name="f17" fmla="val 2412"/>
                <a:gd name="f18" fmla="val -586"/>
                <a:gd name="f19" fmla="val 4876"/>
                <a:gd name="f20" fmla="val 734"/>
                <a:gd name="f21" fmla="val 7542"/>
                <a:gd name="f22" fmla="val 3198"/>
                <a:gd name="f23" fmla="val 8367"/>
                <a:gd name="f24" fmla="val 3350"/>
                <a:gd name="f25" fmla="val 8431"/>
                <a:gd name="f26" fmla="val 3515"/>
                <a:gd name="f27" fmla="val 8469"/>
                <a:gd name="f28" fmla="val 3680"/>
                <a:gd name="f29" fmla="val 8507"/>
                <a:gd name="f30" fmla="val 6728"/>
                <a:gd name="f31" fmla="val 9396"/>
                <a:gd name="f32" fmla="val 203782"/>
                <a:gd name="f33" fmla="val 210765"/>
                <a:gd name="f34" fmla="val 63484"/>
                <a:gd name="f35" fmla="val 211781"/>
                <a:gd name="f36" fmla="val 212924"/>
                <a:gd name="f37" fmla="val 213939"/>
                <a:gd name="f38" fmla="val 5965"/>
                <a:gd name="f39" fmla="val 4188"/>
                <a:gd name="f40" fmla="+- 0 0 -90"/>
                <a:gd name="f41" fmla="*/ f3 1 214955"/>
                <a:gd name="f42" fmla="*/ f4 1 69070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214955"/>
                <a:gd name="f51" fmla="*/ f47 1 69070"/>
                <a:gd name="f52" fmla="*/ 5331 f48 1"/>
                <a:gd name="f53" fmla="*/ 0 f47 1"/>
                <a:gd name="f54" fmla="*/ 4315 f48 1"/>
                <a:gd name="f55" fmla="*/ 3299 f48 1"/>
                <a:gd name="f56" fmla="*/ 2410 f48 1"/>
                <a:gd name="f57" fmla="*/ 252 f48 1"/>
                <a:gd name="f58" fmla="*/ 2412 f47 1"/>
                <a:gd name="f59" fmla="*/ 3198 f48 1"/>
                <a:gd name="f60" fmla="*/ 8367 f47 1"/>
                <a:gd name="f61" fmla="*/ 3680 f48 1"/>
                <a:gd name="f62" fmla="*/ 8507 f47 1"/>
                <a:gd name="f63" fmla="*/ 6728 f48 1"/>
                <a:gd name="f64" fmla="*/ 9396 f47 1"/>
                <a:gd name="f65" fmla="*/ 203782 f48 1"/>
                <a:gd name="f66" fmla="*/ 69070 f47 1"/>
                <a:gd name="f67" fmla="*/ 210765 f48 1"/>
                <a:gd name="f68" fmla="*/ 63484 f47 1"/>
                <a:gd name="f69" fmla="*/ 211781 f48 1"/>
                <a:gd name="f70" fmla="*/ 212924 f48 1"/>
                <a:gd name="f71" fmla="*/ 213939 f48 1"/>
                <a:gd name="f72" fmla="*/ 214955 f48 1"/>
                <a:gd name="f73" fmla="*/ 5965 f48 1"/>
                <a:gd name="f74" fmla="*/ 4188 f48 1"/>
                <a:gd name="f75" fmla="+- f49 0 f1"/>
                <a:gd name="f76" fmla="*/ f52 1 214955"/>
                <a:gd name="f77" fmla="*/ f53 1 69070"/>
                <a:gd name="f78" fmla="*/ f54 1 214955"/>
                <a:gd name="f79" fmla="*/ f55 1 214955"/>
                <a:gd name="f80" fmla="*/ f56 1 214955"/>
                <a:gd name="f81" fmla="*/ f57 1 214955"/>
                <a:gd name="f82" fmla="*/ f58 1 69070"/>
                <a:gd name="f83" fmla="*/ f59 1 214955"/>
                <a:gd name="f84" fmla="*/ f60 1 69070"/>
                <a:gd name="f85" fmla="*/ f61 1 214955"/>
                <a:gd name="f86" fmla="*/ f62 1 69070"/>
                <a:gd name="f87" fmla="*/ f63 1 214955"/>
                <a:gd name="f88" fmla="*/ f64 1 69070"/>
                <a:gd name="f89" fmla="*/ f65 1 214955"/>
                <a:gd name="f90" fmla="*/ f66 1 69070"/>
                <a:gd name="f91" fmla="*/ f67 1 214955"/>
                <a:gd name="f92" fmla="*/ f68 1 69070"/>
                <a:gd name="f93" fmla="*/ f69 1 214955"/>
                <a:gd name="f94" fmla="*/ f70 1 214955"/>
                <a:gd name="f95" fmla="*/ f71 1 214955"/>
                <a:gd name="f96" fmla="*/ f72 1 214955"/>
                <a:gd name="f97" fmla="*/ f73 1 214955"/>
                <a:gd name="f98" fmla="*/ f74 1 214955"/>
                <a:gd name="f99" fmla="*/ f43 1 f50"/>
                <a:gd name="f100" fmla="*/ f44 1 f50"/>
                <a:gd name="f101" fmla="*/ f43 1 f51"/>
                <a:gd name="f102" fmla="*/ f45 1 f51"/>
                <a:gd name="f103" fmla="*/ f76 1 f50"/>
                <a:gd name="f104" fmla="*/ f77 1 f51"/>
                <a:gd name="f105" fmla="*/ f78 1 f50"/>
                <a:gd name="f106" fmla="*/ f79 1 f50"/>
                <a:gd name="f107" fmla="*/ f80 1 f50"/>
                <a:gd name="f108" fmla="*/ f81 1 f50"/>
                <a:gd name="f109" fmla="*/ f82 1 f51"/>
                <a:gd name="f110" fmla="*/ f83 1 f50"/>
                <a:gd name="f111" fmla="*/ f84 1 f51"/>
                <a:gd name="f112" fmla="*/ f85 1 f50"/>
                <a:gd name="f113" fmla="*/ f86 1 f51"/>
                <a:gd name="f114" fmla="*/ f87 1 f50"/>
                <a:gd name="f115" fmla="*/ f88 1 f51"/>
                <a:gd name="f116" fmla="*/ f89 1 f50"/>
                <a:gd name="f117" fmla="*/ f90 1 f51"/>
                <a:gd name="f118" fmla="*/ f91 1 f50"/>
                <a:gd name="f119" fmla="*/ f92 1 f51"/>
                <a:gd name="f120" fmla="*/ f93 1 f50"/>
                <a:gd name="f121" fmla="*/ f94 1 f50"/>
                <a:gd name="f122" fmla="*/ f95 1 f50"/>
                <a:gd name="f123" fmla="*/ f96 1 f50"/>
                <a:gd name="f124" fmla="*/ f97 1 f50"/>
                <a:gd name="f125" fmla="*/ f98 1 f50"/>
                <a:gd name="f126" fmla="*/ f99 f41 1"/>
                <a:gd name="f127" fmla="*/ f100 f41 1"/>
                <a:gd name="f128" fmla="*/ f102 f42 1"/>
                <a:gd name="f129" fmla="*/ f101 f42 1"/>
                <a:gd name="f130" fmla="*/ f103 f41 1"/>
                <a:gd name="f131" fmla="*/ f104 f42 1"/>
                <a:gd name="f132" fmla="*/ f105 f41 1"/>
                <a:gd name="f133" fmla="*/ f106 f41 1"/>
                <a:gd name="f134" fmla="*/ f107 f41 1"/>
                <a:gd name="f135" fmla="*/ f108 f41 1"/>
                <a:gd name="f136" fmla="*/ f109 f42 1"/>
                <a:gd name="f137" fmla="*/ f110 f41 1"/>
                <a:gd name="f138" fmla="*/ f111 f42 1"/>
                <a:gd name="f139" fmla="*/ f112 f41 1"/>
                <a:gd name="f140" fmla="*/ f113 f42 1"/>
                <a:gd name="f141" fmla="*/ f114 f41 1"/>
                <a:gd name="f142" fmla="*/ f115 f42 1"/>
                <a:gd name="f143" fmla="*/ f116 f41 1"/>
                <a:gd name="f144" fmla="*/ f117 f42 1"/>
                <a:gd name="f145" fmla="*/ f118 f41 1"/>
                <a:gd name="f146" fmla="*/ f119 f42 1"/>
                <a:gd name="f147" fmla="*/ f120 f41 1"/>
                <a:gd name="f148" fmla="*/ f121 f41 1"/>
                <a:gd name="f149" fmla="*/ f122 f41 1"/>
                <a:gd name="f150" fmla="*/ f123 f41 1"/>
                <a:gd name="f151" fmla="*/ f124 f41 1"/>
                <a:gd name="f152" fmla="*/ f125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30" y="f131"/>
                </a:cxn>
                <a:cxn ang="f75">
                  <a:pos x="f132" y="f131"/>
                </a:cxn>
                <a:cxn ang="f75">
                  <a:pos x="f133" y="f131"/>
                </a:cxn>
                <a:cxn ang="f75">
                  <a:pos x="f134" y="f131"/>
                </a:cxn>
                <a:cxn ang="f75">
                  <a:pos x="f135" y="f136"/>
                </a:cxn>
                <a:cxn ang="f75">
                  <a:pos x="f137" y="f138"/>
                </a:cxn>
                <a:cxn ang="f75">
                  <a:pos x="f139" y="f140"/>
                </a:cxn>
                <a:cxn ang="f75">
                  <a:pos x="f141" y="f142"/>
                </a:cxn>
                <a:cxn ang="f75">
                  <a:pos x="f143" y="f144"/>
                </a:cxn>
                <a:cxn ang="f75">
                  <a:pos x="f145" y="f146"/>
                </a:cxn>
                <a:cxn ang="f75">
                  <a:pos x="f145" y="f146"/>
                </a:cxn>
                <a:cxn ang="f75">
                  <a:pos x="f147" y="f146"/>
                </a:cxn>
                <a:cxn ang="f75">
                  <a:pos x="f148" y="f146"/>
                </a:cxn>
                <a:cxn ang="f75">
                  <a:pos x="f149" y="f146"/>
                </a:cxn>
                <a:cxn ang="f75">
                  <a:pos x="f150" y="f146"/>
                </a:cxn>
                <a:cxn ang="f75">
                  <a:pos x="f150" y="f146"/>
                </a:cxn>
                <a:cxn ang="f75">
                  <a:pos x="f151" y="f131"/>
                </a:cxn>
                <a:cxn ang="f75">
                  <a:pos x="f152" y="f131"/>
                </a:cxn>
              </a:cxnLst>
              <a:rect l="f126" t="f129" r="f127" b="f128"/>
              <a:pathLst>
                <a:path w="214955" h="69070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7"/>
                  </a:lnTo>
                  <a:lnTo>
                    <a:pt x="f33" y="f34"/>
                  </a:lnTo>
                  <a:lnTo>
                    <a:pt x="f33" y="f34"/>
                  </a:lnTo>
                  <a:lnTo>
                    <a:pt x="f35" y="f34"/>
                  </a:lnTo>
                  <a:lnTo>
                    <a:pt x="f36" y="f34"/>
                  </a:lnTo>
                  <a:lnTo>
                    <a:pt x="f37" y="f34"/>
                  </a:lnTo>
                  <a:lnTo>
                    <a:pt x="f6" y="f34"/>
                  </a:lnTo>
                  <a:lnTo>
                    <a:pt x="f6" y="f34"/>
                  </a:lnTo>
                  <a:lnTo>
                    <a:pt x="f38" y="f5"/>
                  </a:lnTo>
                  <a:lnTo>
                    <a:pt x="f3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3" name="Freeform: Shape 587">
              <a:extLst>
                <a:ext uri="{FF2B5EF4-FFF2-40B4-BE49-F238E27FC236}">
                  <a16:creationId xmlns:a16="http://schemas.microsoft.com/office/drawing/2014/main" id="{5DB0A8C5-D008-71FB-96C1-56CEEAB56678}"/>
                </a:ext>
              </a:extLst>
            </p:cNvPr>
            <p:cNvSpPr/>
            <p:nvPr/>
          </p:nvSpPr>
          <p:spPr>
            <a:xfrm>
              <a:off x="11817312" y="2898657"/>
              <a:ext cx="1014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12696"/>
                <a:gd name="f8" fmla="val 1016"/>
                <a:gd name="f9" fmla="+- 0 0 -90"/>
                <a:gd name="f10" fmla="*/ f3 1 1015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015"/>
                <a:gd name="f20" fmla="*/ f16 1 12696"/>
                <a:gd name="f21" fmla="*/ 1016 f17 1"/>
                <a:gd name="f22" fmla="*/ 0 f16 1"/>
                <a:gd name="f23" fmla="*/ 0 f17 1"/>
                <a:gd name="f24" fmla="+- f18 0 f1"/>
                <a:gd name="f25" fmla="*/ f21 1 1015"/>
                <a:gd name="f26" fmla="*/ f22 1 12696"/>
                <a:gd name="f27" fmla="*/ f23 1 101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</a:cxnLst>
              <a:rect l="f35" t="f38" r="f36" b="f37"/>
              <a:pathLst>
                <a:path w="1015" h="12696">
                  <a:moveTo>
                    <a:pt x="f8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4" name="Freeform: Shape 588">
              <a:extLst>
                <a:ext uri="{FF2B5EF4-FFF2-40B4-BE49-F238E27FC236}">
                  <a16:creationId xmlns:a16="http://schemas.microsoft.com/office/drawing/2014/main" id="{4720042E-CEA1-E6B4-E210-E9F77EA38927}"/>
                </a:ext>
              </a:extLst>
            </p:cNvPr>
            <p:cNvSpPr/>
            <p:nvPr/>
          </p:nvSpPr>
          <p:spPr>
            <a:xfrm>
              <a:off x="11816050" y="289814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5" name="Freeform: Shape 589">
              <a:extLst>
                <a:ext uri="{FF2B5EF4-FFF2-40B4-BE49-F238E27FC236}">
                  <a16:creationId xmlns:a16="http://schemas.microsoft.com/office/drawing/2014/main" id="{4A1B8DFC-C6BF-BE80-8CB6-C881A6590F07}"/>
                </a:ext>
              </a:extLst>
            </p:cNvPr>
            <p:cNvSpPr/>
            <p:nvPr/>
          </p:nvSpPr>
          <p:spPr>
            <a:xfrm>
              <a:off x="11810710" y="2902973"/>
              <a:ext cx="10799" cy="571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6"/>
                <a:gd name="f7" fmla="val 57135"/>
                <a:gd name="f8" fmla="val 9014"/>
                <a:gd name="f9" fmla="val 3809"/>
                <a:gd name="f10" fmla="val 11046"/>
                <a:gd name="f11" fmla="val 1524"/>
                <a:gd name="f12" fmla="val 55739"/>
                <a:gd name="f13" fmla="val 10792"/>
                <a:gd name="f14" fmla="val 47613"/>
                <a:gd name="f15" fmla="val 10856"/>
                <a:gd name="f16" fmla="val 1486"/>
                <a:gd name="f17" fmla="val 10195"/>
                <a:gd name="f18" fmla="val 2908"/>
                <a:gd name="f19" fmla="+- 0 0 -90"/>
                <a:gd name="f20" fmla="*/ f3 1 10796"/>
                <a:gd name="f21" fmla="*/ f4 1 57135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10796"/>
                <a:gd name="f30" fmla="*/ f26 1 57135"/>
                <a:gd name="f31" fmla="*/ 9014 f27 1"/>
                <a:gd name="f32" fmla="*/ 3809 f26 1"/>
                <a:gd name="f33" fmla="*/ 0 f27 1"/>
                <a:gd name="f34" fmla="*/ 11046 f26 1"/>
                <a:gd name="f35" fmla="*/ 57135 f26 1"/>
                <a:gd name="f36" fmla="*/ 1524 f27 1"/>
                <a:gd name="f37" fmla="*/ 55739 f26 1"/>
                <a:gd name="f38" fmla="*/ 10792 f27 1"/>
                <a:gd name="f39" fmla="*/ 47613 f26 1"/>
                <a:gd name="f40" fmla="*/ 0 f26 1"/>
                <a:gd name="f41" fmla="+- f28 0 f1"/>
                <a:gd name="f42" fmla="*/ f31 1 10796"/>
                <a:gd name="f43" fmla="*/ f32 1 57135"/>
                <a:gd name="f44" fmla="*/ f33 1 10796"/>
                <a:gd name="f45" fmla="*/ f34 1 57135"/>
                <a:gd name="f46" fmla="*/ f35 1 57135"/>
                <a:gd name="f47" fmla="*/ f36 1 10796"/>
                <a:gd name="f48" fmla="*/ f37 1 57135"/>
                <a:gd name="f49" fmla="*/ f38 1 10796"/>
                <a:gd name="f50" fmla="*/ f39 1 57135"/>
                <a:gd name="f51" fmla="*/ f40 1 57135"/>
                <a:gd name="f52" fmla="*/ f22 1 f29"/>
                <a:gd name="f53" fmla="*/ f23 1 f29"/>
                <a:gd name="f54" fmla="*/ f22 1 f30"/>
                <a:gd name="f55" fmla="*/ f24 1 f30"/>
                <a:gd name="f56" fmla="*/ f42 1 f29"/>
                <a:gd name="f57" fmla="*/ f43 1 f30"/>
                <a:gd name="f58" fmla="*/ f44 1 f29"/>
                <a:gd name="f59" fmla="*/ f45 1 f30"/>
                <a:gd name="f60" fmla="*/ f46 1 f30"/>
                <a:gd name="f61" fmla="*/ f47 1 f29"/>
                <a:gd name="f62" fmla="*/ f48 1 f30"/>
                <a:gd name="f63" fmla="*/ f49 1 f29"/>
                <a:gd name="f64" fmla="*/ f50 1 f30"/>
                <a:gd name="f65" fmla="*/ f51 1 f30"/>
                <a:gd name="f66" fmla="*/ f52 f20 1"/>
                <a:gd name="f67" fmla="*/ f53 f20 1"/>
                <a:gd name="f68" fmla="*/ f55 f21 1"/>
                <a:gd name="f69" fmla="*/ f54 f21 1"/>
                <a:gd name="f70" fmla="*/ f56 f20 1"/>
                <a:gd name="f71" fmla="*/ f57 f21 1"/>
                <a:gd name="f72" fmla="*/ f58 f20 1"/>
                <a:gd name="f73" fmla="*/ f59 f21 1"/>
                <a:gd name="f74" fmla="*/ f60 f21 1"/>
                <a:gd name="f75" fmla="*/ f61 f20 1"/>
                <a:gd name="f76" fmla="*/ f62 f21 1"/>
                <a:gd name="f77" fmla="*/ f63 f20 1"/>
                <a:gd name="f78" fmla="*/ f64 f21 1"/>
                <a:gd name="f79" fmla="*/ f65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70" y="f71"/>
                </a:cxn>
                <a:cxn ang="f41">
                  <a:pos x="f72" y="f73"/>
                </a:cxn>
                <a:cxn ang="f41">
                  <a:pos x="f72" y="f74"/>
                </a:cxn>
                <a:cxn ang="f41">
                  <a:pos x="f75" y="f76"/>
                </a:cxn>
                <a:cxn ang="f41">
                  <a:pos x="f75" y="f76"/>
                </a:cxn>
                <a:cxn ang="f41">
                  <a:pos x="f77" y="f78"/>
                </a:cxn>
                <a:cxn ang="f41">
                  <a:pos x="f77" y="f79"/>
                </a:cxn>
                <a:cxn ang="f41">
                  <a:pos x="f77" y="f79"/>
                </a:cxn>
                <a:cxn ang="f41">
                  <a:pos x="f70" y="f71"/>
                </a:cxn>
              </a:cxnLst>
              <a:rect l="f66" t="f69" r="f67" b="f68"/>
              <a:pathLst>
                <a:path w="10796" h="57135">
                  <a:moveTo>
                    <a:pt x="f8" y="f9"/>
                  </a:moveTo>
                  <a:lnTo>
                    <a:pt x="f5" y="f10"/>
                  </a:lnTo>
                  <a:lnTo>
                    <a:pt x="f5" y="f7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13" y="f5"/>
                  </a:lnTo>
                  <a:cubicBezTo>
                    <a:pt x="f13" y="f5"/>
                    <a:pt x="f13" y="f5"/>
                    <a:pt x="f13" y="f5"/>
                  </a:cubicBezTo>
                  <a:cubicBezTo>
                    <a:pt x="f15" y="f16"/>
                    <a:pt x="f17" y="f1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6" name="Freeform: Shape 590">
              <a:extLst>
                <a:ext uri="{FF2B5EF4-FFF2-40B4-BE49-F238E27FC236}">
                  <a16:creationId xmlns:a16="http://schemas.microsoft.com/office/drawing/2014/main" id="{FBF9F53F-B0E3-F3F8-FBA3-9FCE3BE41FEA}"/>
                </a:ext>
              </a:extLst>
            </p:cNvPr>
            <p:cNvSpPr/>
            <p:nvPr/>
          </p:nvSpPr>
          <p:spPr>
            <a:xfrm>
              <a:off x="11819982" y="2899672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7" name="Freeform: Shape 591">
              <a:extLst>
                <a:ext uri="{FF2B5EF4-FFF2-40B4-BE49-F238E27FC236}">
                  <a16:creationId xmlns:a16="http://schemas.microsoft.com/office/drawing/2014/main" id="{1BDBF17C-6FDF-FDB2-88C9-DB184223E936}"/>
                </a:ext>
              </a:extLst>
            </p:cNvPr>
            <p:cNvSpPr/>
            <p:nvPr/>
          </p:nvSpPr>
          <p:spPr>
            <a:xfrm>
              <a:off x="11820741" y="2900687"/>
              <a:ext cx="12691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634"/>
                <a:gd name="f8" fmla="val 635"/>
                <a:gd name="f9" fmla="+- 0 0 -90"/>
                <a:gd name="f10" fmla="*/ f3 1 12696"/>
                <a:gd name="f11" fmla="*/ f4 1 634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634"/>
                <a:gd name="f21" fmla="*/ 0 f17 1"/>
                <a:gd name="f22" fmla="*/ 635 f16 1"/>
                <a:gd name="f23" fmla="*/ 0 f16 1"/>
                <a:gd name="f24" fmla="+- f18 0 f1"/>
                <a:gd name="f25" fmla="*/ f21 1 12696"/>
                <a:gd name="f26" fmla="*/ f22 1 634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634">
                  <a:moveTo>
                    <a:pt x="f5" y="f8"/>
                  </a:moveTo>
                  <a:lnTo>
                    <a:pt x="f5" y="f8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8" name="Freeform: Shape 592">
              <a:extLst>
                <a:ext uri="{FF2B5EF4-FFF2-40B4-BE49-F238E27FC236}">
                  <a16:creationId xmlns:a16="http://schemas.microsoft.com/office/drawing/2014/main" id="{1B6CB91B-BD37-FDFF-E237-8EBB702ED252}"/>
                </a:ext>
              </a:extLst>
            </p:cNvPr>
            <p:cNvSpPr/>
            <p:nvPr/>
          </p:nvSpPr>
          <p:spPr>
            <a:xfrm>
              <a:off x="11440195" y="2898145"/>
              <a:ext cx="381368" cy="3118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1368"/>
                <a:gd name="f7" fmla="val 311835"/>
                <a:gd name="f8" fmla="val 376102"/>
                <a:gd name="f9" fmla="val 375086"/>
                <a:gd name="f10" fmla="val 373943"/>
                <a:gd name="f11" fmla="val 372928"/>
                <a:gd name="f12" fmla="val 365944"/>
                <a:gd name="f13" fmla="val 5587"/>
                <a:gd name="f14" fmla="val 3958"/>
                <a:gd name="f15" fmla="val 301420"/>
                <a:gd name="f16" fmla="val 1546"/>
                <a:gd name="f17" fmla="val 303324"/>
                <a:gd name="f18" fmla="val -347"/>
                <a:gd name="f19" fmla="val 305000"/>
                <a:gd name="f20" fmla="val -524"/>
                <a:gd name="f21" fmla="val 307883"/>
                <a:gd name="f22" fmla="val 1139"/>
                <a:gd name="f23" fmla="val 309774"/>
                <a:gd name="f24" fmla="val 1266"/>
                <a:gd name="f25" fmla="val 309914"/>
                <a:gd name="f26" fmla="val 1405"/>
                <a:gd name="f27" fmla="val 310054"/>
                <a:gd name="f28" fmla="val 310181"/>
                <a:gd name="f29" fmla="val 2599"/>
                <a:gd name="f30" fmla="val 311285"/>
                <a:gd name="f31" fmla="val 4084"/>
                <a:gd name="f32" fmla="val 311895"/>
                <a:gd name="f33" fmla="val 5608"/>
                <a:gd name="f34" fmla="val 311831"/>
                <a:gd name="f35" fmla="val 6802"/>
                <a:gd name="f36" fmla="val 311818"/>
                <a:gd name="f37" fmla="val 7970"/>
                <a:gd name="f38" fmla="val 311425"/>
                <a:gd name="f39" fmla="val 8909"/>
                <a:gd name="f40" fmla="val 310688"/>
                <a:gd name="f41" fmla="val 10687"/>
                <a:gd name="f42" fmla="val 309292"/>
                <a:gd name="f43" fmla="val 370642"/>
                <a:gd name="f44" fmla="val 16506"/>
                <a:gd name="f45" fmla="val 379657"/>
                <a:gd name="f46" fmla="val 9269"/>
                <a:gd name="f47" fmla="val 380952"/>
                <a:gd name="f48" fmla="val 8240"/>
                <a:gd name="f49" fmla="val 381574"/>
                <a:gd name="f50" fmla="val 6590"/>
                <a:gd name="f51" fmla="val 381307"/>
                <a:gd name="f52" fmla="val 4952"/>
                <a:gd name="f53" fmla="val 381371"/>
                <a:gd name="f54" fmla="val 4698"/>
                <a:gd name="f55" fmla="val 4444"/>
                <a:gd name="f56" fmla="val 4190"/>
                <a:gd name="f57" fmla="val 3301"/>
                <a:gd name="f58" fmla="val 380419"/>
                <a:gd name="f59" fmla="val 379784"/>
                <a:gd name="f60" fmla="val 378768"/>
                <a:gd name="f61" fmla="+- 0 0 -90"/>
                <a:gd name="f62" fmla="*/ f3 1 381368"/>
                <a:gd name="f63" fmla="*/ f4 1 311835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381368"/>
                <a:gd name="f72" fmla="*/ f68 1 311835"/>
                <a:gd name="f73" fmla="*/ 376102 f69 1"/>
                <a:gd name="f74" fmla="*/ 0 f68 1"/>
                <a:gd name="f75" fmla="*/ 375086 f69 1"/>
                <a:gd name="f76" fmla="*/ 373943 f69 1"/>
                <a:gd name="f77" fmla="*/ 372928 f69 1"/>
                <a:gd name="f78" fmla="*/ 365944 f69 1"/>
                <a:gd name="f79" fmla="*/ 5587 f68 1"/>
                <a:gd name="f80" fmla="*/ 3958 f69 1"/>
                <a:gd name="f81" fmla="*/ 301420 f68 1"/>
                <a:gd name="f82" fmla="*/ 1546 f69 1"/>
                <a:gd name="f83" fmla="*/ 303324 f68 1"/>
                <a:gd name="f84" fmla="*/ 1139 f69 1"/>
                <a:gd name="f85" fmla="*/ 309774 f68 1"/>
                <a:gd name="f86" fmla="*/ 310181 f68 1"/>
                <a:gd name="f87" fmla="*/ 5608 f69 1"/>
                <a:gd name="f88" fmla="*/ 311831 f68 1"/>
                <a:gd name="f89" fmla="*/ 8909 f69 1"/>
                <a:gd name="f90" fmla="*/ 310688 f68 1"/>
                <a:gd name="f91" fmla="*/ 10687 f69 1"/>
                <a:gd name="f92" fmla="*/ 309292 f68 1"/>
                <a:gd name="f93" fmla="*/ 370642 f69 1"/>
                <a:gd name="f94" fmla="*/ 16506 f68 1"/>
                <a:gd name="f95" fmla="*/ 379657 f69 1"/>
                <a:gd name="f96" fmla="*/ 9269 f68 1"/>
                <a:gd name="f97" fmla="*/ 381307 f69 1"/>
                <a:gd name="f98" fmla="*/ 4952 f68 1"/>
                <a:gd name="f99" fmla="*/ 4190 f68 1"/>
                <a:gd name="f100" fmla="*/ 3301 f68 1"/>
                <a:gd name="f101" fmla="*/ 380419 f69 1"/>
                <a:gd name="f102" fmla="*/ 379784 f69 1"/>
                <a:gd name="f103" fmla="*/ 378768 f69 1"/>
                <a:gd name="f104" fmla="+- f70 0 f1"/>
                <a:gd name="f105" fmla="*/ f73 1 381368"/>
                <a:gd name="f106" fmla="*/ f74 1 311835"/>
                <a:gd name="f107" fmla="*/ f75 1 381368"/>
                <a:gd name="f108" fmla="*/ f76 1 381368"/>
                <a:gd name="f109" fmla="*/ f77 1 381368"/>
                <a:gd name="f110" fmla="*/ f78 1 381368"/>
                <a:gd name="f111" fmla="*/ f79 1 311835"/>
                <a:gd name="f112" fmla="*/ f80 1 381368"/>
                <a:gd name="f113" fmla="*/ f81 1 311835"/>
                <a:gd name="f114" fmla="*/ f82 1 381368"/>
                <a:gd name="f115" fmla="*/ f83 1 311835"/>
                <a:gd name="f116" fmla="*/ f84 1 381368"/>
                <a:gd name="f117" fmla="*/ f85 1 311835"/>
                <a:gd name="f118" fmla="*/ f86 1 311835"/>
                <a:gd name="f119" fmla="*/ f87 1 381368"/>
                <a:gd name="f120" fmla="*/ f88 1 311835"/>
                <a:gd name="f121" fmla="*/ f89 1 381368"/>
                <a:gd name="f122" fmla="*/ f90 1 311835"/>
                <a:gd name="f123" fmla="*/ f91 1 381368"/>
                <a:gd name="f124" fmla="*/ f92 1 311835"/>
                <a:gd name="f125" fmla="*/ f93 1 381368"/>
                <a:gd name="f126" fmla="*/ f94 1 311835"/>
                <a:gd name="f127" fmla="*/ f95 1 381368"/>
                <a:gd name="f128" fmla="*/ f96 1 311835"/>
                <a:gd name="f129" fmla="*/ f97 1 381368"/>
                <a:gd name="f130" fmla="*/ f98 1 311835"/>
                <a:gd name="f131" fmla="*/ f99 1 311835"/>
                <a:gd name="f132" fmla="*/ f100 1 311835"/>
                <a:gd name="f133" fmla="*/ f101 1 381368"/>
                <a:gd name="f134" fmla="*/ f102 1 381368"/>
                <a:gd name="f135" fmla="*/ f103 1 381368"/>
                <a:gd name="f136" fmla="*/ f64 1 f71"/>
                <a:gd name="f137" fmla="*/ f65 1 f71"/>
                <a:gd name="f138" fmla="*/ f64 1 f72"/>
                <a:gd name="f139" fmla="*/ f66 1 f72"/>
                <a:gd name="f140" fmla="*/ f105 1 f71"/>
                <a:gd name="f141" fmla="*/ f106 1 f72"/>
                <a:gd name="f142" fmla="*/ f107 1 f71"/>
                <a:gd name="f143" fmla="*/ f108 1 f71"/>
                <a:gd name="f144" fmla="*/ f109 1 f71"/>
                <a:gd name="f145" fmla="*/ f110 1 f71"/>
                <a:gd name="f146" fmla="*/ f111 1 f72"/>
                <a:gd name="f147" fmla="*/ f112 1 f71"/>
                <a:gd name="f148" fmla="*/ f113 1 f72"/>
                <a:gd name="f149" fmla="*/ f114 1 f71"/>
                <a:gd name="f150" fmla="*/ f115 1 f72"/>
                <a:gd name="f151" fmla="*/ f116 1 f71"/>
                <a:gd name="f152" fmla="*/ f117 1 f72"/>
                <a:gd name="f153" fmla="*/ f118 1 f72"/>
                <a:gd name="f154" fmla="*/ f119 1 f71"/>
                <a:gd name="f155" fmla="*/ f120 1 f72"/>
                <a:gd name="f156" fmla="*/ f121 1 f71"/>
                <a:gd name="f157" fmla="*/ f122 1 f72"/>
                <a:gd name="f158" fmla="*/ f123 1 f71"/>
                <a:gd name="f159" fmla="*/ f124 1 f72"/>
                <a:gd name="f160" fmla="*/ f125 1 f71"/>
                <a:gd name="f161" fmla="*/ f126 1 f72"/>
                <a:gd name="f162" fmla="*/ f127 1 f71"/>
                <a:gd name="f163" fmla="*/ f128 1 f72"/>
                <a:gd name="f164" fmla="*/ f129 1 f71"/>
                <a:gd name="f165" fmla="*/ f130 1 f72"/>
                <a:gd name="f166" fmla="*/ f131 1 f72"/>
                <a:gd name="f167" fmla="*/ f132 1 f72"/>
                <a:gd name="f168" fmla="*/ f133 1 f71"/>
                <a:gd name="f169" fmla="*/ f134 1 f71"/>
                <a:gd name="f170" fmla="*/ f135 1 f71"/>
                <a:gd name="f171" fmla="*/ f136 f62 1"/>
                <a:gd name="f172" fmla="*/ f137 f62 1"/>
                <a:gd name="f173" fmla="*/ f139 f63 1"/>
                <a:gd name="f174" fmla="*/ f138 f63 1"/>
                <a:gd name="f175" fmla="*/ f140 f62 1"/>
                <a:gd name="f176" fmla="*/ f141 f63 1"/>
                <a:gd name="f177" fmla="*/ f142 f62 1"/>
                <a:gd name="f178" fmla="*/ f143 f62 1"/>
                <a:gd name="f179" fmla="*/ f144 f62 1"/>
                <a:gd name="f180" fmla="*/ f145 f62 1"/>
                <a:gd name="f181" fmla="*/ f146 f63 1"/>
                <a:gd name="f182" fmla="*/ f147 f62 1"/>
                <a:gd name="f183" fmla="*/ f148 f63 1"/>
                <a:gd name="f184" fmla="*/ f149 f62 1"/>
                <a:gd name="f185" fmla="*/ f150 f63 1"/>
                <a:gd name="f186" fmla="*/ f151 f62 1"/>
                <a:gd name="f187" fmla="*/ f152 f63 1"/>
                <a:gd name="f188" fmla="*/ f153 f63 1"/>
                <a:gd name="f189" fmla="*/ f154 f62 1"/>
                <a:gd name="f190" fmla="*/ f155 f63 1"/>
                <a:gd name="f191" fmla="*/ f156 f62 1"/>
                <a:gd name="f192" fmla="*/ f157 f63 1"/>
                <a:gd name="f193" fmla="*/ f158 f62 1"/>
                <a:gd name="f194" fmla="*/ f159 f63 1"/>
                <a:gd name="f195" fmla="*/ f160 f62 1"/>
                <a:gd name="f196" fmla="*/ f161 f63 1"/>
                <a:gd name="f197" fmla="*/ f162 f62 1"/>
                <a:gd name="f198" fmla="*/ f163 f63 1"/>
                <a:gd name="f199" fmla="*/ f164 f62 1"/>
                <a:gd name="f200" fmla="*/ f165 f63 1"/>
                <a:gd name="f201" fmla="*/ f166 f63 1"/>
                <a:gd name="f202" fmla="*/ f167 f63 1"/>
                <a:gd name="f203" fmla="*/ f168 f62 1"/>
                <a:gd name="f204" fmla="*/ f169 f62 1"/>
                <a:gd name="f205" fmla="*/ f170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75" y="f176"/>
                </a:cxn>
                <a:cxn ang="f104">
                  <a:pos x="f177" y="f176"/>
                </a:cxn>
                <a:cxn ang="f104">
                  <a:pos x="f178" y="f176"/>
                </a:cxn>
                <a:cxn ang="f104">
                  <a:pos x="f179" y="f176"/>
                </a:cxn>
                <a:cxn ang="f104">
                  <a:pos x="f179" y="f176"/>
                </a:cxn>
                <a:cxn ang="f104">
                  <a:pos x="f180" y="f181"/>
                </a:cxn>
                <a:cxn ang="f104">
                  <a:pos x="f182" y="f183"/>
                </a:cxn>
                <a:cxn ang="f104">
                  <a:pos x="f184" y="f185"/>
                </a:cxn>
                <a:cxn ang="f104">
                  <a:pos x="f186" y="f187"/>
                </a:cxn>
                <a:cxn ang="f104">
                  <a:pos x="f184" y="f188"/>
                </a:cxn>
                <a:cxn ang="f104">
                  <a:pos x="f189" y="f190"/>
                </a:cxn>
                <a:cxn ang="f104">
                  <a:pos x="f191" y="f192"/>
                </a:cxn>
                <a:cxn ang="f104">
                  <a:pos x="f191" y="f192"/>
                </a:cxn>
                <a:cxn ang="f104">
                  <a:pos x="f193" y="f194"/>
                </a:cxn>
                <a:cxn ang="f104">
                  <a:pos x="f195" y="f196"/>
                </a:cxn>
                <a:cxn ang="f104">
                  <a:pos x="f197" y="f198"/>
                </a:cxn>
                <a:cxn ang="f104">
                  <a:pos x="f199" y="f200"/>
                </a:cxn>
                <a:cxn ang="f104">
                  <a:pos x="f199" y="f200"/>
                </a:cxn>
                <a:cxn ang="f104">
                  <a:pos x="f199" y="f201"/>
                </a:cxn>
                <a:cxn ang="f104">
                  <a:pos x="f199" y="f202"/>
                </a:cxn>
                <a:cxn ang="f104">
                  <a:pos x="f199" y="f202"/>
                </a:cxn>
                <a:cxn ang="f104">
                  <a:pos x="f199" y="f202"/>
                </a:cxn>
                <a:cxn ang="f104">
                  <a:pos x="f199" y="f202"/>
                </a:cxn>
                <a:cxn ang="f104">
                  <a:pos x="f203" y="f202"/>
                </a:cxn>
                <a:cxn ang="f104">
                  <a:pos x="f203" y="f202"/>
                </a:cxn>
                <a:cxn ang="f104">
                  <a:pos x="f204" y="f202"/>
                </a:cxn>
                <a:cxn ang="f104">
                  <a:pos x="f205" y="f202"/>
                </a:cxn>
              </a:cxnLst>
              <a:rect l="f171" t="f174" r="f172" b="f173"/>
              <a:pathLst>
                <a:path w="381368" h="311835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1" y="f5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16" y="f28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39" y="f40"/>
                  </a:lnTo>
                  <a:lnTo>
                    <a:pt x="f41" y="f42"/>
                  </a:lnTo>
                  <a:lnTo>
                    <a:pt x="f43" y="f44"/>
                  </a:lnTo>
                  <a:lnTo>
                    <a:pt x="f45" y="f46"/>
                  </a:lnTo>
                  <a:cubicBezTo>
                    <a:pt x="f47" y="f48"/>
                    <a:pt x="f49" y="f50"/>
                    <a:pt x="f51" y="f52"/>
                  </a:cubicBezTo>
                  <a:lnTo>
                    <a:pt x="f51" y="f52"/>
                  </a:lnTo>
                  <a:cubicBezTo>
                    <a:pt x="f53" y="f54"/>
                    <a:pt x="f53" y="f55"/>
                    <a:pt x="f51" y="f56"/>
                  </a:cubicBezTo>
                  <a:lnTo>
                    <a:pt x="f51" y="f57"/>
                  </a:lnTo>
                  <a:lnTo>
                    <a:pt x="f51" y="f57"/>
                  </a:lnTo>
                  <a:lnTo>
                    <a:pt x="f51" y="f57"/>
                  </a:lnTo>
                  <a:lnTo>
                    <a:pt x="f51" y="f57"/>
                  </a:lnTo>
                  <a:lnTo>
                    <a:pt x="f58" y="f57"/>
                  </a:lnTo>
                  <a:lnTo>
                    <a:pt x="f58" y="f57"/>
                  </a:lnTo>
                  <a:lnTo>
                    <a:pt x="f59" y="f57"/>
                  </a:lnTo>
                  <a:lnTo>
                    <a:pt x="f60" y="f5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89" name="Freeform: Shape 593">
              <a:extLst>
                <a:ext uri="{FF2B5EF4-FFF2-40B4-BE49-F238E27FC236}">
                  <a16:creationId xmlns:a16="http://schemas.microsoft.com/office/drawing/2014/main" id="{B787B6BB-DB1C-1FC3-B93C-13E48DF43B9A}"/>
                </a:ext>
              </a:extLst>
            </p:cNvPr>
            <p:cNvSpPr/>
            <p:nvPr/>
          </p:nvSpPr>
          <p:spPr>
            <a:xfrm>
              <a:off x="11190856" y="3654363"/>
              <a:ext cx="116046" cy="897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6049"/>
                <a:gd name="f7" fmla="val 89765"/>
                <a:gd name="f8" fmla="val 107034"/>
                <a:gd name="f9" fmla="val 2285"/>
                <a:gd name="f10" fmla="val 87099"/>
                <a:gd name="f11" fmla="val 2793"/>
                <a:gd name="f12" fmla="val 87734"/>
                <a:gd name="f13" fmla="val 12950"/>
                <a:gd name="f14" fmla="val 89766"/>
                <a:gd name="f15" fmla="val 5840"/>
                <a:gd name="f16" fmla="val 114995"/>
                <a:gd name="f17" fmla="val 6653"/>
                <a:gd name="f18" fmla="val 113700"/>
                <a:gd name="f19" fmla="val 7097"/>
                <a:gd name="f20" fmla="val 112367"/>
                <a:gd name="f21" fmla="val 7110"/>
                <a:gd name="f22" fmla="val 109586"/>
                <a:gd name="f23" fmla="val 7186"/>
                <a:gd name="f24" fmla="val 107237"/>
                <a:gd name="f25" fmla="val 5066"/>
                <a:gd name="f26" fmla="+- 0 0 -90"/>
                <a:gd name="f27" fmla="*/ f3 1 116049"/>
                <a:gd name="f28" fmla="*/ f4 1 89765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116049"/>
                <a:gd name="f37" fmla="*/ f33 1 89765"/>
                <a:gd name="f38" fmla="*/ 107034 f34 1"/>
                <a:gd name="f39" fmla="*/ 2285 f33 1"/>
                <a:gd name="f40" fmla="*/ 0 f33 1"/>
                <a:gd name="f41" fmla="*/ 0 f34 1"/>
                <a:gd name="f42" fmla="*/ 87099 f33 1"/>
                <a:gd name="f43" fmla="*/ 2793 f34 1"/>
                <a:gd name="f44" fmla="*/ 87734 f33 1"/>
                <a:gd name="f45" fmla="*/ 12950 f34 1"/>
                <a:gd name="f46" fmla="*/ 89766 f33 1"/>
                <a:gd name="f47" fmla="*/ 116049 f34 1"/>
                <a:gd name="f48" fmla="*/ 5840 f33 1"/>
                <a:gd name="f49" fmla="*/ 112367 f34 1"/>
                <a:gd name="f50" fmla="*/ 7110 f33 1"/>
                <a:gd name="f51" fmla="+- f35 0 f1"/>
                <a:gd name="f52" fmla="*/ f38 1 116049"/>
                <a:gd name="f53" fmla="*/ f39 1 89765"/>
                <a:gd name="f54" fmla="*/ f40 1 89765"/>
                <a:gd name="f55" fmla="*/ f41 1 116049"/>
                <a:gd name="f56" fmla="*/ f42 1 89765"/>
                <a:gd name="f57" fmla="*/ f43 1 116049"/>
                <a:gd name="f58" fmla="*/ f44 1 89765"/>
                <a:gd name="f59" fmla="*/ f45 1 116049"/>
                <a:gd name="f60" fmla="*/ f46 1 89765"/>
                <a:gd name="f61" fmla="*/ f47 1 116049"/>
                <a:gd name="f62" fmla="*/ f48 1 89765"/>
                <a:gd name="f63" fmla="*/ f49 1 116049"/>
                <a:gd name="f64" fmla="*/ f50 1 89765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7"/>
                <a:gd name="f72" fmla="*/ f55 1 f36"/>
                <a:gd name="f73" fmla="*/ f56 1 f37"/>
                <a:gd name="f74" fmla="*/ f57 1 f36"/>
                <a:gd name="f75" fmla="*/ f58 1 f37"/>
                <a:gd name="f76" fmla="*/ f59 1 f36"/>
                <a:gd name="f77" fmla="*/ f60 1 f37"/>
                <a:gd name="f78" fmla="*/ f61 1 f36"/>
                <a:gd name="f79" fmla="*/ f62 1 f37"/>
                <a:gd name="f80" fmla="*/ f63 1 f36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8 1"/>
                <a:gd name="f89" fmla="*/ f72 f27 1"/>
                <a:gd name="f90" fmla="*/ f73 f28 1"/>
                <a:gd name="f91" fmla="*/ f74 f27 1"/>
                <a:gd name="f92" fmla="*/ f75 f28 1"/>
                <a:gd name="f93" fmla="*/ f76 f27 1"/>
                <a:gd name="f94" fmla="*/ f77 f28 1"/>
                <a:gd name="f95" fmla="*/ f78 f27 1"/>
                <a:gd name="f96" fmla="*/ f79 f28 1"/>
                <a:gd name="f97" fmla="*/ f80 f27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6" y="f88"/>
                </a:cxn>
                <a:cxn ang="f51">
                  <a:pos x="f89" y="f90"/>
                </a:cxn>
                <a:cxn ang="f51">
                  <a:pos x="f91" y="f92"/>
                </a:cxn>
                <a:cxn ang="f51">
                  <a:pos x="f91" y="f92"/>
                </a:cxn>
                <a:cxn ang="f51">
                  <a:pos x="f93" y="f94"/>
                </a:cxn>
                <a:cxn ang="f51">
                  <a:pos x="f95" y="f96"/>
                </a:cxn>
                <a:cxn ang="f51">
                  <a:pos x="f95" y="f96"/>
                </a:cxn>
                <a:cxn ang="f51">
                  <a:pos x="f97" y="f98"/>
                </a:cxn>
                <a:cxn ang="f51">
                  <a:pos x="f86" y="f87"/>
                </a:cxn>
              </a:cxnLst>
              <a:rect l="f82" t="f85" r="f83" b="f84"/>
              <a:pathLst>
                <a:path w="116049" h="89765">
                  <a:moveTo>
                    <a:pt x="f8" y="f9"/>
                  </a:moveTo>
                  <a:lnTo>
                    <a:pt x="f8" y="f5"/>
                  </a:lnTo>
                  <a:lnTo>
                    <a:pt x="f5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4"/>
                  </a:lnTo>
                  <a:lnTo>
                    <a:pt x="f6" y="f15"/>
                  </a:lnTo>
                  <a:lnTo>
                    <a:pt x="f6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0" name="Freeform: Shape 594">
              <a:extLst>
                <a:ext uri="{FF2B5EF4-FFF2-40B4-BE49-F238E27FC236}">
                  <a16:creationId xmlns:a16="http://schemas.microsoft.com/office/drawing/2014/main" id="{DB6AEB63-33AB-24A9-E6FA-D60F8278723D}"/>
                </a:ext>
              </a:extLst>
            </p:cNvPr>
            <p:cNvSpPr/>
            <p:nvPr/>
          </p:nvSpPr>
          <p:spPr>
            <a:xfrm>
              <a:off x="11044461" y="3244263"/>
              <a:ext cx="10661" cy="468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665"/>
                <a:gd name="f7" fmla="val 468889"/>
                <a:gd name="f8" fmla="val 8761"/>
                <a:gd name="f9" fmla="val 1524"/>
                <a:gd name="f10" fmla="val 7237"/>
                <a:gd name="f11" fmla="val 2412"/>
                <a:gd name="f12" fmla="val 5460"/>
                <a:gd name="f13" fmla="val 4876"/>
                <a:gd name="f14" fmla="val 2539"/>
                <a:gd name="f15" fmla="val 4266"/>
                <a:gd name="f16" fmla="val 3683"/>
                <a:gd name="f17" fmla="val 1270"/>
                <a:gd name="f18" fmla="val 466604"/>
                <a:gd name="f19" fmla="val 6603"/>
                <a:gd name="f20" fmla="val 468001"/>
                <a:gd name="f21" fmla="val 10666"/>
                <a:gd name="f22" fmla="val 8888"/>
                <a:gd name="f23" fmla="val 1397"/>
                <a:gd name="f24" fmla="+- 0 0 -90"/>
                <a:gd name="f25" fmla="*/ f3 1 10665"/>
                <a:gd name="f26" fmla="*/ f4 1 468889"/>
                <a:gd name="f27" fmla="val f5"/>
                <a:gd name="f28" fmla="val f6"/>
                <a:gd name="f29" fmla="val f7"/>
                <a:gd name="f30" fmla="*/ f24 f0 1"/>
                <a:gd name="f31" fmla="+- f29 0 f27"/>
                <a:gd name="f32" fmla="+- f28 0 f27"/>
                <a:gd name="f33" fmla="*/ f30 1 f2"/>
                <a:gd name="f34" fmla="*/ f32 1 10665"/>
                <a:gd name="f35" fmla="*/ f31 1 468889"/>
                <a:gd name="f36" fmla="*/ 8761 f32 1"/>
                <a:gd name="f37" fmla="*/ 1524 f31 1"/>
                <a:gd name="f38" fmla="*/ 7237 f32 1"/>
                <a:gd name="f39" fmla="*/ 2412 f31 1"/>
                <a:gd name="f40" fmla="*/ 5460 f32 1"/>
                <a:gd name="f41" fmla="*/ 3683 f32 1"/>
                <a:gd name="f42" fmla="*/ 0 f32 1"/>
                <a:gd name="f43" fmla="*/ 1270 f31 1"/>
                <a:gd name="f44" fmla="*/ 466604 f31 1"/>
                <a:gd name="f45" fmla="*/ 6603 f32 1"/>
                <a:gd name="f46" fmla="*/ 468001 f31 1"/>
                <a:gd name="f47" fmla="*/ 10666 f32 1"/>
                <a:gd name="f48" fmla="*/ 468889 f31 1"/>
                <a:gd name="f49" fmla="*/ 0 f31 1"/>
                <a:gd name="f50" fmla="*/ 8888 f32 1"/>
                <a:gd name="f51" fmla="*/ 1397 f31 1"/>
                <a:gd name="f52" fmla="+- f33 0 f1"/>
                <a:gd name="f53" fmla="*/ f36 1 10665"/>
                <a:gd name="f54" fmla="*/ f37 1 468889"/>
                <a:gd name="f55" fmla="*/ f38 1 10665"/>
                <a:gd name="f56" fmla="*/ f39 1 468889"/>
                <a:gd name="f57" fmla="*/ f40 1 10665"/>
                <a:gd name="f58" fmla="*/ f41 1 10665"/>
                <a:gd name="f59" fmla="*/ f42 1 10665"/>
                <a:gd name="f60" fmla="*/ f43 1 468889"/>
                <a:gd name="f61" fmla="*/ f44 1 468889"/>
                <a:gd name="f62" fmla="*/ f45 1 10665"/>
                <a:gd name="f63" fmla="*/ f46 1 468889"/>
                <a:gd name="f64" fmla="*/ f47 1 10665"/>
                <a:gd name="f65" fmla="*/ f48 1 468889"/>
                <a:gd name="f66" fmla="*/ f49 1 468889"/>
                <a:gd name="f67" fmla="*/ f50 1 10665"/>
                <a:gd name="f68" fmla="*/ f51 1 468889"/>
                <a:gd name="f69" fmla="*/ f27 1 f34"/>
                <a:gd name="f70" fmla="*/ f28 1 f34"/>
                <a:gd name="f71" fmla="*/ f27 1 f35"/>
                <a:gd name="f72" fmla="*/ f29 1 f35"/>
                <a:gd name="f73" fmla="*/ f53 1 f34"/>
                <a:gd name="f74" fmla="*/ f54 1 f35"/>
                <a:gd name="f75" fmla="*/ f55 1 f34"/>
                <a:gd name="f76" fmla="*/ f56 1 f35"/>
                <a:gd name="f77" fmla="*/ f57 1 f34"/>
                <a:gd name="f78" fmla="*/ f58 1 f34"/>
                <a:gd name="f79" fmla="*/ f59 1 f34"/>
                <a:gd name="f80" fmla="*/ f60 1 f35"/>
                <a:gd name="f81" fmla="*/ f61 1 f35"/>
                <a:gd name="f82" fmla="*/ f62 1 f34"/>
                <a:gd name="f83" fmla="*/ f63 1 f35"/>
                <a:gd name="f84" fmla="*/ f64 1 f34"/>
                <a:gd name="f85" fmla="*/ f65 1 f35"/>
                <a:gd name="f86" fmla="*/ f66 1 f35"/>
                <a:gd name="f87" fmla="*/ f67 1 f34"/>
                <a:gd name="f88" fmla="*/ f68 1 f35"/>
                <a:gd name="f89" fmla="*/ f69 f25 1"/>
                <a:gd name="f90" fmla="*/ f70 f25 1"/>
                <a:gd name="f91" fmla="*/ f72 f26 1"/>
                <a:gd name="f92" fmla="*/ f71 f26 1"/>
                <a:gd name="f93" fmla="*/ f73 f25 1"/>
                <a:gd name="f94" fmla="*/ f74 f26 1"/>
                <a:gd name="f95" fmla="*/ f75 f25 1"/>
                <a:gd name="f96" fmla="*/ f76 f26 1"/>
                <a:gd name="f97" fmla="*/ f77 f25 1"/>
                <a:gd name="f98" fmla="*/ f78 f25 1"/>
                <a:gd name="f99" fmla="*/ f79 f25 1"/>
                <a:gd name="f100" fmla="*/ f80 f26 1"/>
                <a:gd name="f101" fmla="*/ f81 f26 1"/>
                <a:gd name="f102" fmla="*/ f82 f25 1"/>
                <a:gd name="f103" fmla="*/ f83 f26 1"/>
                <a:gd name="f104" fmla="*/ f84 f25 1"/>
                <a:gd name="f105" fmla="*/ f85 f26 1"/>
                <a:gd name="f106" fmla="*/ f86 f26 1"/>
                <a:gd name="f107" fmla="*/ f87 f25 1"/>
                <a:gd name="f108" fmla="*/ f88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93" y="f94"/>
                </a:cxn>
                <a:cxn ang="f52">
                  <a:pos x="f95" y="f96"/>
                </a:cxn>
                <a:cxn ang="f52">
                  <a:pos x="f97" y="f96"/>
                </a:cxn>
                <a:cxn ang="f52">
                  <a:pos x="f98" y="f96"/>
                </a:cxn>
                <a:cxn ang="f52">
                  <a:pos x="f99" y="f100"/>
                </a:cxn>
                <a:cxn ang="f52">
                  <a:pos x="f99" y="f101"/>
                </a:cxn>
                <a:cxn ang="f52">
                  <a:pos x="f102" y="f103"/>
                </a:cxn>
                <a:cxn ang="f52">
                  <a:pos x="f102" y="f103"/>
                </a:cxn>
                <a:cxn ang="f52">
                  <a:pos x="f104" y="f105"/>
                </a:cxn>
                <a:cxn ang="f52">
                  <a:pos x="f104" y="f106"/>
                </a:cxn>
                <a:cxn ang="f52">
                  <a:pos x="f107" y="f108"/>
                </a:cxn>
              </a:cxnLst>
              <a:rect l="f89" t="f92" r="f90" b="f91"/>
              <a:pathLst>
                <a:path w="10665" h="468889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cubicBezTo>
                    <a:pt x="f13" y="f14"/>
                    <a:pt x="f15" y="f14"/>
                    <a:pt x="f16" y="f11"/>
                  </a:cubicBezTo>
                  <a:lnTo>
                    <a:pt x="f5" y="f17"/>
                  </a:lnTo>
                  <a:lnTo>
                    <a:pt x="f5" y="f18"/>
                  </a:lnTo>
                  <a:lnTo>
                    <a:pt x="f19" y="f20"/>
                  </a:lnTo>
                  <a:lnTo>
                    <a:pt x="f19" y="f20"/>
                  </a:lnTo>
                  <a:lnTo>
                    <a:pt x="f21" y="f7"/>
                  </a:lnTo>
                  <a:lnTo>
                    <a:pt x="f21" y="f5"/>
                  </a:lnTo>
                  <a:lnTo>
                    <a:pt x="f22" y="f2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1" name="Freeform: Shape 595">
              <a:extLst>
                <a:ext uri="{FF2B5EF4-FFF2-40B4-BE49-F238E27FC236}">
                  <a16:creationId xmlns:a16="http://schemas.microsoft.com/office/drawing/2014/main" id="{7C316902-BA0D-E144-87C4-F33CAF0F496D}"/>
                </a:ext>
              </a:extLst>
            </p:cNvPr>
            <p:cNvSpPr/>
            <p:nvPr/>
          </p:nvSpPr>
          <p:spPr>
            <a:xfrm>
              <a:off x="10627696" y="3110441"/>
              <a:ext cx="422096" cy="1355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2100"/>
                <a:gd name="f7" fmla="val 135562"/>
                <a:gd name="f8" fmla="val 5517"/>
                <a:gd name="f9" fmla="val 248"/>
                <a:gd name="f10" fmla="val 3625"/>
                <a:gd name="f11" fmla="val -324"/>
                <a:gd name="f12" fmla="val 1568"/>
                <a:gd name="f13" fmla="val 108"/>
                <a:gd name="f14" fmla="val 57"/>
                <a:gd name="f15" fmla="val 1390"/>
                <a:gd name="f16" fmla="val 2279"/>
                <a:gd name="f17" fmla="val 3168"/>
                <a:gd name="f18" fmla="val 3930"/>
                <a:gd name="f19" fmla="val 7"/>
                <a:gd name="f20" fmla="val 4260"/>
                <a:gd name="f21" fmla="val 4615"/>
                <a:gd name="f22" fmla="val 4945"/>
                <a:gd name="f23" fmla="val -19"/>
                <a:gd name="f24" fmla="val 5238"/>
                <a:gd name="f25" fmla="val 5542"/>
                <a:gd name="f26" fmla="val 5834"/>
                <a:gd name="f27" fmla="val 6164"/>
                <a:gd name="f28" fmla="val 6520"/>
                <a:gd name="f29" fmla="val 6850"/>
                <a:gd name="f30" fmla="val 7612"/>
                <a:gd name="f31" fmla="val 8374"/>
                <a:gd name="f32" fmla="val 1073"/>
                <a:gd name="f33" fmla="val 9008"/>
                <a:gd name="f34" fmla="val 1962"/>
                <a:gd name="f35" fmla="val 9072"/>
                <a:gd name="f36" fmla="val 11167"/>
                <a:gd name="f37" fmla="val 416640"/>
                <a:gd name="f38" fmla="val 134325"/>
                <a:gd name="f39" fmla="val 420322"/>
                <a:gd name="f40" fmla="val 135468"/>
                <a:gd name="f41" fmla="val 420906"/>
                <a:gd name="f42" fmla="val 135595"/>
                <a:gd name="f43" fmla="val 421516"/>
                <a:gd name="f44" fmla="val 420576"/>
                <a:gd name="f45" fmla="val 135493"/>
                <a:gd name="f46" fmla="val 419103"/>
                <a:gd name="f47" fmla="val 134896"/>
                <a:gd name="f48" fmla="val 418037"/>
                <a:gd name="f49" fmla="val 133817"/>
                <a:gd name="f50" fmla="val 416145"/>
                <a:gd name="f51" fmla="val 132141"/>
                <a:gd name="f52" fmla="val 415967"/>
                <a:gd name="f53" fmla="val 129259"/>
                <a:gd name="f54" fmla="val 417630"/>
                <a:gd name="f55" fmla="val 127367"/>
                <a:gd name="f56" fmla="val 417757"/>
                <a:gd name="f57" fmla="val 127228"/>
                <a:gd name="f58" fmla="val 417897"/>
                <a:gd name="f59" fmla="val 127088"/>
                <a:gd name="f60" fmla="val 126961"/>
                <a:gd name="f61" fmla="val 125056"/>
                <a:gd name="f62" fmla="val 14024"/>
                <a:gd name="f63" fmla="val 2152"/>
                <a:gd name="f64" fmla="+- 0 0 -90"/>
                <a:gd name="f65" fmla="*/ f3 1 422100"/>
                <a:gd name="f66" fmla="*/ f4 1 135562"/>
                <a:gd name="f67" fmla="val f5"/>
                <a:gd name="f68" fmla="val f6"/>
                <a:gd name="f69" fmla="val f7"/>
                <a:gd name="f70" fmla="*/ f64 f0 1"/>
                <a:gd name="f71" fmla="+- f69 0 f67"/>
                <a:gd name="f72" fmla="+- f68 0 f67"/>
                <a:gd name="f73" fmla="*/ f70 1 f2"/>
                <a:gd name="f74" fmla="*/ f72 1 422100"/>
                <a:gd name="f75" fmla="*/ f71 1 135562"/>
                <a:gd name="f76" fmla="*/ 5517 f72 1"/>
                <a:gd name="f77" fmla="*/ 248 f71 1"/>
                <a:gd name="f78" fmla="*/ 57 f72 1"/>
                <a:gd name="f79" fmla="*/ 1390 f71 1"/>
                <a:gd name="f80" fmla="*/ 2279 f71 1"/>
                <a:gd name="f81" fmla="*/ 3168 f71 1"/>
                <a:gd name="f82" fmla="*/ 3930 f71 1"/>
                <a:gd name="f83" fmla="*/ 4945 f71 1"/>
                <a:gd name="f84" fmla="*/ 5834 f71 1"/>
                <a:gd name="f85" fmla="*/ 6850 f71 1"/>
                <a:gd name="f86" fmla="*/ 7612 f71 1"/>
                <a:gd name="f87" fmla="*/ 8374 f71 1"/>
                <a:gd name="f88" fmla="*/ 1073 f72 1"/>
                <a:gd name="f89" fmla="*/ 9008 f71 1"/>
                <a:gd name="f90" fmla="*/ 1962 f72 1"/>
                <a:gd name="f91" fmla="*/ 9072 f72 1"/>
                <a:gd name="f92" fmla="*/ 11167 f71 1"/>
                <a:gd name="f93" fmla="*/ 416640 f72 1"/>
                <a:gd name="f94" fmla="*/ 134325 f71 1"/>
                <a:gd name="f95" fmla="*/ 420322 f72 1"/>
                <a:gd name="f96" fmla="*/ 135468 f71 1"/>
                <a:gd name="f97" fmla="*/ 422100 f72 1"/>
                <a:gd name="f98" fmla="*/ 418037 f72 1"/>
                <a:gd name="f99" fmla="*/ 133817 f71 1"/>
                <a:gd name="f100" fmla="*/ 417630 f72 1"/>
                <a:gd name="f101" fmla="*/ 127367 f71 1"/>
                <a:gd name="f102" fmla="*/ 126961 f71 1"/>
                <a:gd name="f103" fmla="*/ 125056 f71 1"/>
                <a:gd name="f104" fmla="*/ 14024 f72 1"/>
                <a:gd name="f105" fmla="*/ 2152 f71 1"/>
                <a:gd name="f106" fmla="+- f73 0 f1"/>
                <a:gd name="f107" fmla="*/ f76 1 422100"/>
                <a:gd name="f108" fmla="*/ f77 1 135562"/>
                <a:gd name="f109" fmla="*/ f78 1 422100"/>
                <a:gd name="f110" fmla="*/ f79 1 135562"/>
                <a:gd name="f111" fmla="*/ f80 1 135562"/>
                <a:gd name="f112" fmla="*/ f81 1 135562"/>
                <a:gd name="f113" fmla="*/ f82 1 135562"/>
                <a:gd name="f114" fmla="*/ f83 1 135562"/>
                <a:gd name="f115" fmla="*/ f84 1 135562"/>
                <a:gd name="f116" fmla="*/ f85 1 135562"/>
                <a:gd name="f117" fmla="*/ f86 1 135562"/>
                <a:gd name="f118" fmla="*/ f87 1 135562"/>
                <a:gd name="f119" fmla="*/ f88 1 422100"/>
                <a:gd name="f120" fmla="*/ f89 1 135562"/>
                <a:gd name="f121" fmla="*/ f90 1 422100"/>
                <a:gd name="f122" fmla="*/ f91 1 422100"/>
                <a:gd name="f123" fmla="*/ f92 1 135562"/>
                <a:gd name="f124" fmla="*/ f93 1 422100"/>
                <a:gd name="f125" fmla="*/ f94 1 135562"/>
                <a:gd name="f126" fmla="*/ f95 1 422100"/>
                <a:gd name="f127" fmla="*/ f96 1 135562"/>
                <a:gd name="f128" fmla="*/ f97 1 422100"/>
                <a:gd name="f129" fmla="*/ f98 1 422100"/>
                <a:gd name="f130" fmla="*/ f99 1 135562"/>
                <a:gd name="f131" fmla="*/ f100 1 422100"/>
                <a:gd name="f132" fmla="*/ f101 1 135562"/>
                <a:gd name="f133" fmla="*/ f102 1 135562"/>
                <a:gd name="f134" fmla="*/ f103 1 135562"/>
                <a:gd name="f135" fmla="*/ f104 1 422100"/>
                <a:gd name="f136" fmla="*/ f105 1 135562"/>
                <a:gd name="f137" fmla="*/ f67 1 f74"/>
                <a:gd name="f138" fmla="*/ f68 1 f74"/>
                <a:gd name="f139" fmla="*/ f67 1 f75"/>
                <a:gd name="f140" fmla="*/ f69 1 f75"/>
                <a:gd name="f141" fmla="*/ f107 1 f74"/>
                <a:gd name="f142" fmla="*/ f108 1 f75"/>
                <a:gd name="f143" fmla="*/ f109 1 f74"/>
                <a:gd name="f144" fmla="*/ f110 1 f75"/>
                <a:gd name="f145" fmla="*/ f111 1 f75"/>
                <a:gd name="f146" fmla="*/ f112 1 f75"/>
                <a:gd name="f147" fmla="*/ f113 1 f75"/>
                <a:gd name="f148" fmla="*/ f114 1 f75"/>
                <a:gd name="f149" fmla="*/ f115 1 f75"/>
                <a:gd name="f150" fmla="*/ f116 1 f75"/>
                <a:gd name="f151" fmla="*/ f117 1 f75"/>
                <a:gd name="f152" fmla="*/ f118 1 f75"/>
                <a:gd name="f153" fmla="*/ f119 1 f74"/>
                <a:gd name="f154" fmla="*/ f120 1 f75"/>
                <a:gd name="f155" fmla="*/ f121 1 f74"/>
                <a:gd name="f156" fmla="*/ f122 1 f74"/>
                <a:gd name="f157" fmla="*/ f123 1 f75"/>
                <a:gd name="f158" fmla="*/ f124 1 f74"/>
                <a:gd name="f159" fmla="*/ f125 1 f75"/>
                <a:gd name="f160" fmla="*/ f126 1 f74"/>
                <a:gd name="f161" fmla="*/ f127 1 f75"/>
                <a:gd name="f162" fmla="*/ f128 1 f74"/>
                <a:gd name="f163" fmla="*/ f129 1 f74"/>
                <a:gd name="f164" fmla="*/ f130 1 f75"/>
                <a:gd name="f165" fmla="*/ f131 1 f74"/>
                <a:gd name="f166" fmla="*/ f132 1 f75"/>
                <a:gd name="f167" fmla="*/ f133 1 f75"/>
                <a:gd name="f168" fmla="*/ f134 1 f75"/>
                <a:gd name="f169" fmla="*/ f135 1 f74"/>
                <a:gd name="f170" fmla="*/ f136 1 f75"/>
                <a:gd name="f171" fmla="*/ f137 f65 1"/>
                <a:gd name="f172" fmla="*/ f138 f65 1"/>
                <a:gd name="f173" fmla="*/ f140 f66 1"/>
                <a:gd name="f174" fmla="*/ f139 f66 1"/>
                <a:gd name="f175" fmla="*/ f141 f65 1"/>
                <a:gd name="f176" fmla="*/ f142 f66 1"/>
                <a:gd name="f177" fmla="*/ f143 f65 1"/>
                <a:gd name="f178" fmla="*/ f144 f66 1"/>
                <a:gd name="f179" fmla="*/ f145 f66 1"/>
                <a:gd name="f180" fmla="*/ f146 f66 1"/>
                <a:gd name="f181" fmla="*/ f147 f66 1"/>
                <a:gd name="f182" fmla="*/ f148 f66 1"/>
                <a:gd name="f183" fmla="*/ f149 f66 1"/>
                <a:gd name="f184" fmla="*/ f150 f66 1"/>
                <a:gd name="f185" fmla="*/ f151 f66 1"/>
                <a:gd name="f186" fmla="*/ f152 f66 1"/>
                <a:gd name="f187" fmla="*/ f153 f65 1"/>
                <a:gd name="f188" fmla="*/ f154 f66 1"/>
                <a:gd name="f189" fmla="*/ f155 f65 1"/>
                <a:gd name="f190" fmla="*/ f156 f65 1"/>
                <a:gd name="f191" fmla="*/ f157 f66 1"/>
                <a:gd name="f192" fmla="*/ f158 f65 1"/>
                <a:gd name="f193" fmla="*/ f159 f66 1"/>
                <a:gd name="f194" fmla="*/ f160 f65 1"/>
                <a:gd name="f195" fmla="*/ f161 f66 1"/>
                <a:gd name="f196" fmla="*/ f162 f65 1"/>
                <a:gd name="f197" fmla="*/ f163 f65 1"/>
                <a:gd name="f198" fmla="*/ f164 f66 1"/>
                <a:gd name="f199" fmla="*/ f165 f65 1"/>
                <a:gd name="f200" fmla="*/ f166 f66 1"/>
                <a:gd name="f201" fmla="*/ f167 f66 1"/>
                <a:gd name="f202" fmla="*/ f168 f66 1"/>
                <a:gd name="f203" fmla="*/ f169 f65 1"/>
                <a:gd name="f204" fmla="*/ f170 f6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75" y="f176"/>
                </a:cxn>
                <a:cxn ang="f106">
                  <a:pos x="f177" y="f178"/>
                </a:cxn>
                <a:cxn ang="f106">
                  <a:pos x="f177" y="f179"/>
                </a:cxn>
                <a:cxn ang="f106">
                  <a:pos x="f177" y="f180"/>
                </a:cxn>
                <a:cxn ang="f106">
                  <a:pos x="f177" y="f181"/>
                </a:cxn>
                <a:cxn ang="f106">
                  <a:pos x="f177" y="f182"/>
                </a:cxn>
                <a:cxn ang="f106">
                  <a:pos x="f177" y="f183"/>
                </a:cxn>
                <a:cxn ang="f106">
                  <a:pos x="f177" y="f184"/>
                </a:cxn>
                <a:cxn ang="f106">
                  <a:pos x="f177" y="f185"/>
                </a:cxn>
                <a:cxn ang="f106">
                  <a:pos x="f177" y="f186"/>
                </a:cxn>
                <a:cxn ang="f106">
                  <a:pos x="f187" y="f188"/>
                </a:cxn>
                <a:cxn ang="f106">
                  <a:pos x="f189" y="f188"/>
                </a:cxn>
                <a:cxn ang="f106">
                  <a:pos x="f189" y="f188"/>
                </a:cxn>
                <a:cxn ang="f106">
                  <a:pos x="f190" y="f191"/>
                </a:cxn>
                <a:cxn ang="f106">
                  <a:pos x="f192" y="f193"/>
                </a:cxn>
                <a:cxn ang="f106">
                  <a:pos x="f194" y="f195"/>
                </a:cxn>
                <a:cxn ang="f106">
                  <a:pos x="f196" y="f195"/>
                </a:cxn>
                <a:cxn ang="f106">
                  <a:pos x="f197" y="f198"/>
                </a:cxn>
                <a:cxn ang="f106">
                  <a:pos x="f199" y="f200"/>
                </a:cxn>
                <a:cxn ang="f106">
                  <a:pos x="f197" y="f201"/>
                </a:cxn>
                <a:cxn ang="f106">
                  <a:pos x="f194" y="f202"/>
                </a:cxn>
                <a:cxn ang="f106">
                  <a:pos x="f203" y="f204"/>
                </a:cxn>
              </a:cxnLst>
              <a:rect l="f171" t="f174" r="f172" b="f173"/>
              <a:pathLst>
                <a:path w="422100" h="13556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4" y="f17"/>
                  </a:lnTo>
                  <a:lnTo>
                    <a:pt x="f14" y="f18"/>
                  </a:lnTo>
                  <a:cubicBezTo>
                    <a:pt x="f19" y="f20"/>
                    <a:pt x="f19" y="f21"/>
                    <a:pt x="f14" y="f22"/>
                  </a:cubicBezTo>
                  <a:cubicBezTo>
                    <a:pt x="f23" y="f24"/>
                    <a:pt x="f23" y="f25"/>
                    <a:pt x="f14" y="f26"/>
                  </a:cubicBezTo>
                  <a:cubicBezTo>
                    <a:pt x="f19" y="f27"/>
                    <a:pt x="f19" y="f28"/>
                    <a:pt x="f14" y="f29"/>
                  </a:cubicBezTo>
                  <a:lnTo>
                    <a:pt x="f14" y="f30"/>
                  </a:lnTo>
                  <a:lnTo>
                    <a:pt x="f14" y="f31"/>
                  </a:lnTo>
                  <a:lnTo>
                    <a:pt x="f32" y="f33"/>
                  </a:lnTo>
                  <a:lnTo>
                    <a:pt x="f34" y="f33"/>
                  </a:lnTo>
                  <a:lnTo>
                    <a:pt x="f34" y="f33"/>
                  </a:lnTo>
                  <a:lnTo>
                    <a:pt x="f35" y="f36"/>
                  </a:lnTo>
                  <a:lnTo>
                    <a:pt x="f37" y="f38"/>
                  </a:lnTo>
                  <a:lnTo>
                    <a:pt x="f39" y="f40"/>
                  </a:lnTo>
                  <a:cubicBezTo>
                    <a:pt x="f41" y="f42"/>
                    <a:pt x="f43" y="f42"/>
                    <a:pt x="f6" y="f40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48" y="f60"/>
                  </a:cubicBezTo>
                  <a:lnTo>
                    <a:pt x="f39" y="f61"/>
                  </a:lnTo>
                  <a:lnTo>
                    <a:pt x="f62" y="f6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2" name="Freeform: Shape 596">
              <a:extLst>
                <a:ext uri="{FF2B5EF4-FFF2-40B4-BE49-F238E27FC236}">
                  <a16:creationId xmlns:a16="http://schemas.microsoft.com/office/drawing/2014/main" id="{0173536C-920D-5440-CF62-AC6B9930FE29}"/>
                </a:ext>
              </a:extLst>
            </p:cNvPr>
            <p:cNvSpPr/>
            <p:nvPr/>
          </p:nvSpPr>
          <p:spPr>
            <a:xfrm>
              <a:off x="11308174" y="3032982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762 f16 1"/>
                <a:gd name="f23" fmla="*/ 0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8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3" name="Freeform: Shape 597">
              <a:extLst>
                <a:ext uri="{FF2B5EF4-FFF2-40B4-BE49-F238E27FC236}">
                  <a16:creationId xmlns:a16="http://schemas.microsoft.com/office/drawing/2014/main" id="{A1FF0796-9A64-B963-66ED-CBBF4594DC50}"/>
                </a:ext>
              </a:extLst>
            </p:cNvPr>
            <p:cNvSpPr/>
            <p:nvPr/>
          </p:nvSpPr>
          <p:spPr>
            <a:xfrm>
              <a:off x="11306272" y="3032223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4" name="Freeform: Shape 598">
              <a:extLst>
                <a:ext uri="{FF2B5EF4-FFF2-40B4-BE49-F238E27FC236}">
                  <a16:creationId xmlns:a16="http://schemas.microsoft.com/office/drawing/2014/main" id="{EADBD50E-5E4A-7D5C-7F69-09F0A2D257DB}"/>
                </a:ext>
              </a:extLst>
            </p:cNvPr>
            <p:cNvSpPr/>
            <p:nvPr/>
          </p:nvSpPr>
          <p:spPr>
            <a:xfrm>
              <a:off x="11308677" y="3034765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val 635"/>
                <a:gd name="f10" fmla="+- 0 0 -90"/>
                <a:gd name="f11" fmla="*/ f3 1 12696"/>
                <a:gd name="f12" fmla="*/ f4 1 761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96"/>
                <a:gd name="f21" fmla="*/ f17 1 761"/>
                <a:gd name="f22" fmla="*/ 0 f18 1"/>
                <a:gd name="f23" fmla="*/ 762 f17 1"/>
                <a:gd name="f24" fmla="*/ 0 f17 1"/>
                <a:gd name="f25" fmla="+- f19 0 f1"/>
                <a:gd name="f26" fmla="*/ f22 1 12696"/>
                <a:gd name="f27" fmla="*/ f23 1 761"/>
                <a:gd name="f28" fmla="*/ f24 1 761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2"/>
                </a:cxn>
                <a:cxn ang="f25">
                  <a:pos x="f40" y="f41"/>
                </a:cxn>
              </a:cxnLst>
              <a:rect l="f36" t="f39" r="f37" b="f38"/>
              <a:pathLst>
                <a:path w="12696" h="761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lnTo>
                    <a:pt x="f5" y="f5"/>
                  </a:lnTo>
                  <a:cubicBezTo>
                    <a:pt x="f5" y="f5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5" name="Freeform: Shape 599">
              <a:extLst>
                <a:ext uri="{FF2B5EF4-FFF2-40B4-BE49-F238E27FC236}">
                  <a16:creationId xmlns:a16="http://schemas.microsoft.com/office/drawing/2014/main" id="{CC3F9261-A839-4CEB-0B7C-B1B0652D65DC}"/>
                </a:ext>
              </a:extLst>
            </p:cNvPr>
            <p:cNvSpPr/>
            <p:nvPr/>
          </p:nvSpPr>
          <p:spPr>
            <a:xfrm>
              <a:off x="10883719" y="2905387"/>
              <a:ext cx="420395" cy="13255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0391"/>
                <a:gd name="f7" fmla="val 132553"/>
                <a:gd name="f8" fmla="val 6729"/>
                <a:gd name="f9" fmla="val 5459"/>
                <a:gd name="f10" fmla="val 5929"/>
                <a:gd name="f11" fmla="val 7555"/>
                <a:gd name="f12" fmla="val 3898"/>
                <a:gd name="f13" fmla="val 8926"/>
                <a:gd name="f14" fmla="val 1651"/>
                <a:gd name="f15" fmla="val 8888"/>
                <a:gd name="f16" fmla="val 2920"/>
                <a:gd name="f17" fmla="val 9777"/>
                <a:gd name="f18" fmla="val 409218"/>
                <a:gd name="f19" fmla="val 132554"/>
                <a:gd name="f20" fmla="val 416074"/>
                <a:gd name="f21" fmla="val 126967"/>
                <a:gd name="f22" fmla="val 417217"/>
                <a:gd name="f23" fmla="val 418233"/>
                <a:gd name="f24" fmla="val 419249"/>
                <a:gd name="f25" fmla="val 420392"/>
                <a:gd name="f26" fmla="val 2540"/>
                <a:gd name="f27" fmla="val 5180"/>
                <a:gd name="f28" fmla="val 330"/>
                <a:gd name="f29" fmla="val 7059"/>
                <a:gd name="f30" fmla="val 2730"/>
                <a:gd name="f31" fmla="val 6742"/>
                <a:gd name="f32" fmla="val 5371"/>
                <a:gd name="f33" fmla="val 5409"/>
                <a:gd name="f34" fmla="val 5434"/>
                <a:gd name="f35" fmla="+- 0 0 -90"/>
                <a:gd name="f36" fmla="*/ f3 1 420391"/>
                <a:gd name="f37" fmla="*/ f4 1 132553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420391"/>
                <a:gd name="f46" fmla="*/ f42 1 132553"/>
                <a:gd name="f47" fmla="*/ 6729 f43 1"/>
                <a:gd name="f48" fmla="*/ 5459 f42 1"/>
                <a:gd name="f49" fmla="*/ 1651 f43 1"/>
                <a:gd name="f50" fmla="*/ 8888 f42 1"/>
                <a:gd name="f51" fmla="*/ 0 f43 1"/>
                <a:gd name="f52" fmla="*/ 2920 f43 1"/>
                <a:gd name="f53" fmla="*/ 9777 f42 1"/>
                <a:gd name="f54" fmla="*/ 409218 f43 1"/>
                <a:gd name="f55" fmla="*/ 132554 f42 1"/>
                <a:gd name="f56" fmla="*/ 416074 f43 1"/>
                <a:gd name="f57" fmla="*/ 126967 f42 1"/>
                <a:gd name="f58" fmla="*/ 417217 f43 1"/>
                <a:gd name="f59" fmla="*/ 418233 f43 1"/>
                <a:gd name="f60" fmla="*/ 419249 f43 1"/>
                <a:gd name="f61" fmla="*/ 420392 f43 1"/>
                <a:gd name="f62" fmla="*/ 2540 f43 1"/>
                <a:gd name="f63" fmla="*/ 0 f42 1"/>
                <a:gd name="f64" fmla="*/ 6742 f43 1"/>
                <a:gd name="f65" fmla="*/ 5371 f42 1"/>
                <a:gd name="f66" fmla="+- f44 0 f1"/>
                <a:gd name="f67" fmla="*/ f47 1 420391"/>
                <a:gd name="f68" fmla="*/ f48 1 132553"/>
                <a:gd name="f69" fmla="*/ f49 1 420391"/>
                <a:gd name="f70" fmla="*/ f50 1 132553"/>
                <a:gd name="f71" fmla="*/ f51 1 420391"/>
                <a:gd name="f72" fmla="*/ f52 1 420391"/>
                <a:gd name="f73" fmla="*/ f53 1 132553"/>
                <a:gd name="f74" fmla="*/ f54 1 420391"/>
                <a:gd name="f75" fmla="*/ f55 1 132553"/>
                <a:gd name="f76" fmla="*/ f56 1 420391"/>
                <a:gd name="f77" fmla="*/ f57 1 132553"/>
                <a:gd name="f78" fmla="*/ f58 1 420391"/>
                <a:gd name="f79" fmla="*/ f59 1 420391"/>
                <a:gd name="f80" fmla="*/ f60 1 420391"/>
                <a:gd name="f81" fmla="*/ f61 1 420391"/>
                <a:gd name="f82" fmla="*/ f62 1 420391"/>
                <a:gd name="f83" fmla="*/ f63 1 132553"/>
                <a:gd name="f84" fmla="*/ f64 1 420391"/>
                <a:gd name="f85" fmla="*/ f65 1 132553"/>
                <a:gd name="f86" fmla="*/ f38 1 f45"/>
                <a:gd name="f87" fmla="*/ f39 1 f45"/>
                <a:gd name="f88" fmla="*/ f38 1 f46"/>
                <a:gd name="f89" fmla="*/ f40 1 f46"/>
                <a:gd name="f90" fmla="*/ f67 1 f45"/>
                <a:gd name="f91" fmla="*/ f68 1 f46"/>
                <a:gd name="f92" fmla="*/ f69 1 f45"/>
                <a:gd name="f93" fmla="*/ f70 1 f46"/>
                <a:gd name="f94" fmla="*/ f71 1 f45"/>
                <a:gd name="f95" fmla="*/ f72 1 f45"/>
                <a:gd name="f96" fmla="*/ f73 1 f46"/>
                <a:gd name="f97" fmla="*/ f74 1 f45"/>
                <a:gd name="f98" fmla="*/ f75 1 f46"/>
                <a:gd name="f99" fmla="*/ f76 1 f45"/>
                <a:gd name="f100" fmla="*/ f77 1 f46"/>
                <a:gd name="f101" fmla="*/ f78 1 f45"/>
                <a:gd name="f102" fmla="*/ f79 1 f45"/>
                <a:gd name="f103" fmla="*/ f80 1 f45"/>
                <a:gd name="f104" fmla="*/ f81 1 f45"/>
                <a:gd name="f105" fmla="*/ f82 1 f45"/>
                <a:gd name="f106" fmla="*/ f83 1 f46"/>
                <a:gd name="f107" fmla="*/ f84 1 f45"/>
                <a:gd name="f108" fmla="*/ f85 1 f46"/>
                <a:gd name="f109" fmla="*/ f86 f36 1"/>
                <a:gd name="f110" fmla="*/ f87 f36 1"/>
                <a:gd name="f111" fmla="*/ f89 f37 1"/>
                <a:gd name="f112" fmla="*/ f88 f37 1"/>
                <a:gd name="f113" fmla="*/ f90 f36 1"/>
                <a:gd name="f114" fmla="*/ f91 f37 1"/>
                <a:gd name="f115" fmla="*/ f92 f36 1"/>
                <a:gd name="f116" fmla="*/ f93 f37 1"/>
                <a:gd name="f117" fmla="*/ f94 f36 1"/>
                <a:gd name="f118" fmla="*/ f95 f36 1"/>
                <a:gd name="f119" fmla="*/ f96 f37 1"/>
                <a:gd name="f120" fmla="*/ f97 f36 1"/>
                <a:gd name="f121" fmla="*/ f98 f37 1"/>
                <a:gd name="f122" fmla="*/ f99 f36 1"/>
                <a:gd name="f123" fmla="*/ f100 f37 1"/>
                <a:gd name="f124" fmla="*/ f101 f36 1"/>
                <a:gd name="f125" fmla="*/ f102 f36 1"/>
                <a:gd name="f126" fmla="*/ f103 f36 1"/>
                <a:gd name="f127" fmla="*/ f104 f36 1"/>
                <a:gd name="f128" fmla="*/ f105 f36 1"/>
                <a:gd name="f129" fmla="*/ f106 f37 1"/>
                <a:gd name="f130" fmla="*/ f107 f36 1"/>
                <a:gd name="f131" fmla="*/ f108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7" y="f116"/>
                </a:cxn>
                <a:cxn ang="f66">
                  <a:pos x="f118" y="f119"/>
                </a:cxn>
                <a:cxn ang="f66">
                  <a:pos x="f120" y="f121"/>
                </a:cxn>
                <a:cxn ang="f66">
                  <a:pos x="f122" y="f123"/>
                </a:cxn>
                <a:cxn ang="f66">
                  <a:pos x="f122" y="f123"/>
                </a:cxn>
                <a:cxn ang="f66">
                  <a:pos x="f124" y="f123"/>
                </a:cxn>
                <a:cxn ang="f66">
                  <a:pos x="f125" y="f123"/>
                </a:cxn>
                <a:cxn ang="f66">
                  <a:pos x="f126" y="f123"/>
                </a:cxn>
                <a:cxn ang="f66">
                  <a:pos x="f127" y="f123"/>
                </a:cxn>
                <a:cxn ang="f66">
                  <a:pos x="f127" y="f123"/>
                </a:cxn>
                <a:cxn ang="f66">
                  <a:pos x="f128" y="f129"/>
                </a:cxn>
                <a:cxn ang="f66">
                  <a:pos x="f130" y="f131"/>
                </a:cxn>
                <a:cxn ang="f66">
                  <a:pos x="f113" y="f114"/>
                </a:cxn>
              </a:cxnLst>
              <a:rect l="f109" t="f112" r="f110" b="f111"/>
              <a:pathLst>
                <a:path w="420391" h="13255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0" y="f21"/>
                  </a:lnTo>
                  <a:lnTo>
                    <a:pt x="f22" y="f21"/>
                  </a:lnTo>
                  <a:lnTo>
                    <a:pt x="f23" y="f21"/>
                  </a:lnTo>
                  <a:lnTo>
                    <a:pt x="f24" y="f21"/>
                  </a:lnTo>
                  <a:lnTo>
                    <a:pt x="f25" y="f21"/>
                  </a:lnTo>
                  <a:lnTo>
                    <a:pt x="f25" y="f21"/>
                  </a:lnTo>
                  <a:lnTo>
                    <a:pt x="f26" y="f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1" y="f33"/>
                    <a:pt x="f8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6" name="Freeform: Shape 600">
              <a:extLst>
                <a:ext uri="{FF2B5EF4-FFF2-40B4-BE49-F238E27FC236}">
                  <a16:creationId xmlns:a16="http://schemas.microsoft.com/office/drawing/2014/main" id="{C8E26656-E848-6453-B860-A92F2FF28F76}"/>
                </a:ext>
              </a:extLst>
            </p:cNvPr>
            <p:cNvSpPr/>
            <p:nvPr/>
          </p:nvSpPr>
          <p:spPr>
            <a:xfrm>
              <a:off x="11045330" y="3031720"/>
              <a:ext cx="254843" cy="2148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54846"/>
                <a:gd name="f7" fmla="val 214828"/>
                <a:gd name="f8" fmla="val 254847"/>
                <a:gd name="f9" fmla="val 247991"/>
                <a:gd name="f10" fmla="val 5587"/>
                <a:gd name="f11" fmla="val 3830"/>
                <a:gd name="f12" fmla="val 204417"/>
                <a:gd name="f13" fmla="val 1545"/>
                <a:gd name="f14" fmla="val 206321"/>
                <a:gd name="f15" fmla="val -347"/>
                <a:gd name="f16" fmla="val 207997"/>
                <a:gd name="f17" fmla="val -524"/>
                <a:gd name="f18" fmla="val 210880"/>
                <a:gd name="f19" fmla="val 1139"/>
                <a:gd name="f20" fmla="val 212771"/>
                <a:gd name="f21" fmla="val 1266"/>
                <a:gd name="f22" fmla="val 212911"/>
                <a:gd name="f23" fmla="val 1406"/>
                <a:gd name="f24" fmla="val 213051"/>
                <a:gd name="f25" fmla="val 213178"/>
                <a:gd name="f26" fmla="val 2611"/>
                <a:gd name="f27" fmla="val 214257"/>
                <a:gd name="f28" fmla="val 4085"/>
                <a:gd name="f29" fmla="val 214854"/>
                <a:gd name="f30" fmla="val 5608"/>
                <a:gd name="f31" fmla="val 7386"/>
                <a:gd name="f32" fmla="val 8909"/>
                <a:gd name="f33" fmla="val 213940"/>
                <a:gd name="f34" fmla="val 10687"/>
                <a:gd name="f35" fmla="val 212543"/>
                <a:gd name="f36" fmla="val 252562"/>
                <a:gd name="f37" fmla="val 15490"/>
                <a:gd name="f38" fmla="val 4571"/>
                <a:gd name="f39" fmla="val 252384"/>
                <a:gd name="f40" fmla="val 2730"/>
                <a:gd name="f41" fmla="val 253272"/>
                <a:gd name="f42" fmla="val 965"/>
                <a:gd name="f43" fmla="+- 0 0 -90"/>
                <a:gd name="f44" fmla="*/ f3 1 254846"/>
                <a:gd name="f45" fmla="*/ f4 1 214828"/>
                <a:gd name="f46" fmla="val f5"/>
                <a:gd name="f47" fmla="val f6"/>
                <a:gd name="f48" fmla="val f7"/>
                <a:gd name="f49" fmla="*/ f43 f0 1"/>
                <a:gd name="f50" fmla="+- f48 0 f46"/>
                <a:gd name="f51" fmla="+- f47 0 f46"/>
                <a:gd name="f52" fmla="*/ f49 1 f2"/>
                <a:gd name="f53" fmla="*/ f51 1 254846"/>
                <a:gd name="f54" fmla="*/ f50 1 214828"/>
                <a:gd name="f55" fmla="*/ 254847 f51 1"/>
                <a:gd name="f56" fmla="*/ 0 f50 1"/>
                <a:gd name="f57" fmla="*/ 247991 f51 1"/>
                <a:gd name="f58" fmla="*/ 5587 f50 1"/>
                <a:gd name="f59" fmla="*/ 3830 f51 1"/>
                <a:gd name="f60" fmla="*/ 204417 f50 1"/>
                <a:gd name="f61" fmla="*/ 1545 f51 1"/>
                <a:gd name="f62" fmla="*/ 206321 f50 1"/>
                <a:gd name="f63" fmla="*/ 1139 f51 1"/>
                <a:gd name="f64" fmla="*/ 212771 f50 1"/>
                <a:gd name="f65" fmla="*/ 213178 f50 1"/>
                <a:gd name="f66" fmla="*/ 5608 f51 1"/>
                <a:gd name="f67" fmla="*/ 214828 f50 1"/>
                <a:gd name="f68" fmla="*/ 7386 f51 1"/>
                <a:gd name="f69" fmla="*/ 8909 f51 1"/>
                <a:gd name="f70" fmla="*/ 213940 f50 1"/>
                <a:gd name="f71" fmla="*/ 10687 f51 1"/>
                <a:gd name="f72" fmla="*/ 212543 f50 1"/>
                <a:gd name="f73" fmla="*/ 252562 f51 1"/>
                <a:gd name="f74" fmla="*/ 15490 f50 1"/>
                <a:gd name="f75" fmla="*/ 4571 f50 1"/>
                <a:gd name="f76" fmla="+- f52 0 f1"/>
                <a:gd name="f77" fmla="*/ f55 1 254846"/>
                <a:gd name="f78" fmla="*/ f56 1 214828"/>
                <a:gd name="f79" fmla="*/ f57 1 254846"/>
                <a:gd name="f80" fmla="*/ f58 1 214828"/>
                <a:gd name="f81" fmla="*/ f59 1 254846"/>
                <a:gd name="f82" fmla="*/ f60 1 214828"/>
                <a:gd name="f83" fmla="*/ f61 1 254846"/>
                <a:gd name="f84" fmla="*/ f62 1 214828"/>
                <a:gd name="f85" fmla="*/ f63 1 254846"/>
                <a:gd name="f86" fmla="*/ f64 1 214828"/>
                <a:gd name="f87" fmla="*/ f65 1 214828"/>
                <a:gd name="f88" fmla="*/ f66 1 254846"/>
                <a:gd name="f89" fmla="*/ f67 1 214828"/>
                <a:gd name="f90" fmla="*/ f68 1 254846"/>
                <a:gd name="f91" fmla="*/ f69 1 254846"/>
                <a:gd name="f92" fmla="*/ f70 1 214828"/>
                <a:gd name="f93" fmla="*/ f71 1 254846"/>
                <a:gd name="f94" fmla="*/ f72 1 214828"/>
                <a:gd name="f95" fmla="*/ f73 1 254846"/>
                <a:gd name="f96" fmla="*/ f74 1 214828"/>
                <a:gd name="f97" fmla="*/ f75 1 214828"/>
                <a:gd name="f98" fmla="*/ f46 1 f53"/>
                <a:gd name="f99" fmla="*/ f47 1 f53"/>
                <a:gd name="f100" fmla="*/ f46 1 f54"/>
                <a:gd name="f101" fmla="*/ f48 1 f54"/>
                <a:gd name="f102" fmla="*/ f77 1 f53"/>
                <a:gd name="f103" fmla="*/ f78 1 f54"/>
                <a:gd name="f104" fmla="*/ f79 1 f53"/>
                <a:gd name="f105" fmla="*/ f80 1 f54"/>
                <a:gd name="f106" fmla="*/ f81 1 f53"/>
                <a:gd name="f107" fmla="*/ f82 1 f54"/>
                <a:gd name="f108" fmla="*/ f83 1 f53"/>
                <a:gd name="f109" fmla="*/ f84 1 f54"/>
                <a:gd name="f110" fmla="*/ f85 1 f53"/>
                <a:gd name="f111" fmla="*/ f86 1 f54"/>
                <a:gd name="f112" fmla="*/ f87 1 f54"/>
                <a:gd name="f113" fmla="*/ f88 1 f53"/>
                <a:gd name="f114" fmla="*/ f89 1 f54"/>
                <a:gd name="f115" fmla="*/ f90 1 f53"/>
                <a:gd name="f116" fmla="*/ f91 1 f53"/>
                <a:gd name="f117" fmla="*/ f92 1 f54"/>
                <a:gd name="f118" fmla="*/ f93 1 f53"/>
                <a:gd name="f119" fmla="*/ f94 1 f54"/>
                <a:gd name="f120" fmla="*/ f95 1 f53"/>
                <a:gd name="f121" fmla="*/ f96 1 f54"/>
                <a:gd name="f122" fmla="*/ f97 1 f54"/>
                <a:gd name="f123" fmla="*/ f98 f44 1"/>
                <a:gd name="f124" fmla="*/ f99 f44 1"/>
                <a:gd name="f125" fmla="*/ f101 f45 1"/>
                <a:gd name="f126" fmla="*/ f100 f45 1"/>
                <a:gd name="f127" fmla="*/ f102 f44 1"/>
                <a:gd name="f128" fmla="*/ f103 f45 1"/>
                <a:gd name="f129" fmla="*/ f104 f44 1"/>
                <a:gd name="f130" fmla="*/ f105 f45 1"/>
                <a:gd name="f131" fmla="*/ f106 f44 1"/>
                <a:gd name="f132" fmla="*/ f107 f45 1"/>
                <a:gd name="f133" fmla="*/ f108 f44 1"/>
                <a:gd name="f134" fmla="*/ f109 f45 1"/>
                <a:gd name="f135" fmla="*/ f110 f44 1"/>
                <a:gd name="f136" fmla="*/ f111 f45 1"/>
                <a:gd name="f137" fmla="*/ f112 f45 1"/>
                <a:gd name="f138" fmla="*/ f113 f44 1"/>
                <a:gd name="f139" fmla="*/ f114 f45 1"/>
                <a:gd name="f140" fmla="*/ f115 f44 1"/>
                <a:gd name="f141" fmla="*/ f116 f44 1"/>
                <a:gd name="f142" fmla="*/ f117 f45 1"/>
                <a:gd name="f143" fmla="*/ f118 f44 1"/>
                <a:gd name="f144" fmla="*/ f119 f45 1"/>
                <a:gd name="f145" fmla="*/ f120 f44 1"/>
                <a:gd name="f146" fmla="*/ f121 f45 1"/>
                <a:gd name="f147" fmla="*/ f122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6">
                  <a:pos x="f127" y="f128"/>
                </a:cxn>
                <a:cxn ang="f76">
                  <a:pos x="f127" y="f128"/>
                </a:cxn>
                <a:cxn ang="f76">
                  <a:pos x="f129" y="f130"/>
                </a:cxn>
                <a:cxn ang="f76">
                  <a:pos x="f131" y="f132"/>
                </a:cxn>
                <a:cxn ang="f76">
                  <a:pos x="f133" y="f134"/>
                </a:cxn>
                <a:cxn ang="f76">
                  <a:pos x="f135" y="f136"/>
                </a:cxn>
                <a:cxn ang="f76">
                  <a:pos x="f133" y="f137"/>
                </a:cxn>
                <a:cxn ang="f76">
                  <a:pos x="f138" y="f139"/>
                </a:cxn>
                <a:cxn ang="f76">
                  <a:pos x="f140" y="f139"/>
                </a:cxn>
                <a:cxn ang="f76">
                  <a:pos x="f141" y="f142"/>
                </a:cxn>
                <a:cxn ang="f76">
                  <a:pos x="f141" y="f142"/>
                </a:cxn>
                <a:cxn ang="f76">
                  <a:pos x="f143" y="f144"/>
                </a:cxn>
                <a:cxn ang="f76">
                  <a:pos x="f145" y="f146"/>
                </a:cxn>
                <a:cxn ang="f76">
                  <a:pos x="f145" y="f147"/>
                </a:cxn>
                <a:cxn ang="f76">
                  <a:pos x="f127" y="f128"/>
                </a:cxn>
              </a:cxnLst>
              <a:rect l="f123" t="f126" r="f124" b="f125"/>
              <a:pathLst>
                <a:path w="254846" h="214828">
                  <a:moveTo>
                    <a:pt x="f8" y="f5"/>
                  </a:moveTo>
                  <a:lnTo>
                    <a:pt x="f8" y="f5"/>
                  </a:lnTo>
                  <a:lnTo>
                    <a:pt x="f9" y="f10"/>
                  </a:ln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13" y="f25"/>
                  </a:cubicBezTo>
                  <a:cubicBezTo>
                    <a:pt x="f26" y="f27"/>
                    <a:pt x="f28" y="f29"/>
                    <a:pt x="f30" y="f7"/>
                  </a:cubicBezTo>
                  <a:lnTo>
                    <a:pt x="f31" y="f7"/>
                  </a:lnTo>
                  <a:lnTo>
                    <a:pt x="f32" y="f33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6" y="f37"/>
                  </a:lnTo>
                  <a:lnTo>
                    <a:pt x="f36" y="f38"/>
                  </a:lnTo>
                  <a:cubicBezTo>
                    <a:pt x="f39" y="f40"/>
                    <a:pt x="f41" y="f4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7" name="Freeform: Shape 601">
              <a:extLst>
                <a:ext uri="{FF2B5EF4-FFF2-40B4-BE49-F238E27FC236}">
                  <a16:creationId xmlns:a16="http://schemas.microsoft.com/office/drawing/2014/main" id="{A3BDD4D9-C402-2700-4D11-BD5A786E482D}"/>
                </a:ext>
              </a:extLst>
            </p:cNvPr>
            <p:cNvSpPr/>
            <p:nvPr/>
          </p:nvSpPr>
          <p:spPr>
            <a:xfrm>
              <a:off x="11308549" y="3033750"/>
              <a:ext cx="54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"/>
                <a:gd name="f7" fmla="val 1015"/>
                <a:gd name="f8" fmla="val 762"/>
                <a:gd name="f9" fmla="val 77"/>
                <a:gd name="f10" fmla="val 330"/>
                <a:gd name="f11" fmla="val 686"/>
                <a:gd name="f12" fmla="val 1016"/>
                <a:gd name="f13" fmla="+- 0 0 -90"/>
                <a:gd name="f14" fmla="*/ f3 1 57"/>
                <a:gd name="f15" fmla="*/ f4 1 101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57"/>
                <a:gd name="f24" fmla="*/ f20 1 1015"/>
                <a:gd name="f25" fmla="*/ 0 f21 1"/>
                <a:gd name="f26" fmla="*/ 762 f20 1"/>
                <a:gd name="f27" fmla="*/ 0 f20 1"/>
                <a:gd name="f28" fmla="*/ 1016 f20 1"/>
                <a:gd name="f29" fmla="+- f22 0 f1"/>
                <a:gd name="f30" fmla="*/ f25 1 57"/>
                <a:gd name="f31" fmla="*/ f26 1 1015"/>
                <a:gd name="f32" fmla="*/ f27 1 1015"/>
                <a:gd name="f33" fmla="*/ f28 1 1015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57" h="1015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cubicBezTo>
                    <a:pt x="f9" y="f10"/>
                    <a:pt x="f9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8" name="Freeform: Shape 602">
              <a:extLst>
                <a:ext uri="{FF2B5EF4-FFF2-40B4-BE49-F238E27FC236}">
                  <a16:creationId xmlns:a16="http://schemas.microsoft.com/office/drawing/2014/main" id="{ECB2F76C-68B2-143F-B2B9-CD7E940EE8F5}"/>
                </a:ext>
              </a:extLst>
            </p:cNvPr>
            <p:cNvSpPr/>
            <p:nvPr/>
          </p:nvSpPr>
          <p:spPr>
            <a:xfrm>
              <a:off x="11305504" y="3031720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cubicBezTo>
                    <a:pt x="f8" y="f5"/>
                    <a:pt x="f8" y="f5"/>
                    <a:pt x="f5" y="f5"/>
                  </a:cubicBez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599" name="Freeform: Shape 603">
              <a:extLst>
                <a:ext uri="{FF2B5EF4-FFF2-40B4-BE49-F238E27FC236}">
                  <a16:creationId xmlns:a16="http://schemas.microsoft.com/office/drawing/2014/main" id="{46DA9D16-812F-0477-6B0E-50D009407363}"/>
                </a:ext>
              </a:extLst>
            </p:cNvPr>
            <p:cNvSpPr/>
            <p:nvPr/>
          </p:nvSpPr>
          <p:spPr>
            <a:xfrm>
              <a:off x="11307662" y="3032982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0" name="Freeform: Shape 604">
              <a:extLst>
                <a:ext uri="{FF2B5EF4-FFF2-40B4-BE49-F238E27FC236}">
                  <a16:creationId xmlns:a16="http://schemas.microsoft.com/office/drawing/2014/main" id="{7705AFD8-A996-A140-4BB7-50F6A9EC7887}"/>
                </a:ext>
              </a:extLst>
            </p:cNvPr>
            <p:cNvSpPr/>
            <p:nvPr/>
          </p:nvSpPr>
          <p:spPr>
            <a:xfrm>
              <a:off x="12069759" y="2557512"/>
              <a:ext cx="115132" cy="423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128"/>
                <a:gd name="f7" fmla="val 42392"/>
                <a:gd name="f8" fmla="val 6951"/>
                <a:gd name="f9" fmla="val 239"/>
                <a:gd name="f10" fmla="val 4196"/>
                <a:gd name="f11" fmla="val -586"/>
                <a:gd name="f12" fmla="val 1251"/>
                <a:gd name="f13" fmla="val 785"/>
                <a:gd name="f14" fmla="val 95"/>
                <a:gd name="f15" fmla="val 3413"/>
                <a:gd name="f16" fmla="val -32"/>
                <a:gd name="f17" fmla="val 3959"/>
                <a:gd name="f18" fmla="val 4518"/>
                <a:gd name="f19" fmla="val 5064"/>
                <a:gd name="f20" fmla="val 5826"/>
                <a:gd name="f21" fmla="val 6080"/>
                <a:gd name="f22" fmla="val 6334"/>
                <a:gd name="f23" fmla="val 6715"/>
                <a:gd name="f24" fmla="val 6968"/>
                <a:gd name="f25" fmla="val 730"/>
                <a:gd name="f26" fmla="val 7730"/>
                <a:gd name="f27" fmla="val 8492"/>
                <a:gd name="f28" fmla="val 1492"/>
                <a:gd name="f29" fmla="val 2508"/>
                <a:gd name="f30" fmla="val 115129"/>
                <a:gd name="f31" fmla="val 32108"/>
                <a:gd name="f32" fmla="val 9618"/>
                <a:gd name="f33" fmla="+- 0 0 -90"/>
                <a:gd name="f34" fmla="*/ f3 1 115128"/>
                <a:gd name="f35" fmla="*/ f4 1 42392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15128"/>
                <a:gd name="f44" fmla="*/ f40 1 42392"/>
                <a:gd name="f45" fmla="*/ 6951 f41 1"/>
                <a:gd name="f46" fmla="*/ 239 f40 1"/>
                <a:gd name="f47" fmla="*/ 95 f41 1"/>
                <a:gd name="f48" fmla="*/ 3413 f40 1"/>
                <a:gd name="f49" fmla="*/ 5064 f40 1"/>
                <a:gd name="f50" fmla="*/ 6080 f40 1"/>
                <a:gd name="f51" fmla="*/ 6968 f40 1"/>
                <a:gd name="f52" fmla="*/ 730 f41 1"/>
                <a:gd name="f53" fmla="*/ 7730 f40 1"/>
                <a:gd name="f54" fmla="*/ 8492 f40 1"/>
                <a:gd name="f55" fmla="*/ 1492 f41 1"/>
                <a:gd name="f56" fmla="*/ 2508 f41 1"/>
                <a:gd name="f57" fmla="*/ 115129 f41 1"/>
                <a:gd name="f58" fmla="*/ 42392 f40 1"/>
                <a:gd name="f59" fmla="*/ 32108 f40 1"/>
                <a:gd name="f60" fmla="*/ 9618 f41 1"/>
                <a:gd name="f61" fmla="+- f42 0 f1"/>
                <a:gd name="f62" fmla="*/ f45 1 115128"/>
                <a:gd name="f63" fmla="*/ f46 1 42392"/>
                <a:gd name="f64" fmla="*/ f47 1 115128"/>
                <a:gd name="f65" fmla="*/ f48 1 42392"/>
                <a:gd name="f66" fmla="*/ f49 1 42392"/>
                <a:gd name="f67" fmla="*/ f50 1 42392"/>
                <a:gd name="f68" fmla="*/ f51 1 42392"/>
                <a:gd name="f69" fmla="*/ f52 1 115128"/>
                <a:gd name="f70" fmla="*/ f53 1 42392"/>
                <a:gd name="f71" fmla="*/ f54 1 42392"/>
                <a:gd name="f72" fmla="*/ f55 1 115128"/>
                <a:gd name="f73" fmla="*/ f56 1 115128"/>
                <a:gd name="f74" fmla="*/ f57 1 115128"/>
                <a:gd name="f75" fmla="*/ f58 1 42392"/>
                <a:gd name="f76" fmla="*/ f59 1 42392"/>
                <a:gd name="f77" fmla="*/ f60 1 115128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3"/>
                <a:gd name="f85" fmla="*/ f65 1 f44"/>
                <a:gd name="f86" fmla="*/ f66 1 f44"/>
                <a:gd name="f87" fmla="*/ f67 1 f44"/>
                <a:gd name="f88" fmla="*/ f68 1 f44"/>
                <a:gd name="f89" fmla="*/ f69 1 f43"/>
                <a:gd name="f90" fmla="*/ f70 1 f44"/>
                <a:gd name="f91" fmla="*/ f71 1 f44"/>
                <a:gd name="f92" fmla="*/ f72 1 f43"/>
                <a:gd name="f93" fmla="*/ f73 1 f43"/>
                <a:gd name="f94" fmla="*/ f74 1 f43"/>
                <a:gd name="f95" fmla="*/ f75 1 f44"/>
                <a:gd name="f96" fmla="*/ f76 1 f44"/>
                <a:gd name="f97" fmla="*/ f77 1 f43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4 1"/>
                <a:gd name="f105" fmla="*/ f85 f35 1"/>
                <a:gd name="f106" fmla="*/ f86 f35 1"/>
                <a:gd name="f107" fmla="*/ f87 f35 1"/>
                <a:gd name="f108" fmla="*/ f88 f35 1"/>
                <a:gd name="f109" fmla="*/ f89 f34 1"/>
                <a:gd name="f110" fmla="*/ f90 f35 1"/>
                <a:gd name="f111" fmla="*/ f91 f35 1"/>
                <a:gd name="f112" fmla="*/ f92 f34 1"/>
                <a:gd name="f113" fmla="*/ f93 f34 1"/>
                <a:gd name="f114" fmla="*/ f94 f34 1"/>
                <a:gd name="f115" fmla="*/ f95 f35 1"/>
                <a:gd name="f116" fmla="*/ f96 f35 1"/>
                <a:gd name="f117" fmla="*/ f97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4" y="f105"/>
                </a:cxn>
                <a:cxn ang="f61">
                  <a:pos x="f104" y="f106"/>
                </a:cxn>
                <a:cxn ang="f61">
                  <a:pos x="f104" y="f107"/>
                </a:cxn>
                <a:cxn ang="f61">
                  <a:pos x="f104" y="f108"/>
                </a:cxn>
                <a:cxn ang="f61">
                  <a:pos x="f109" y="f110"/>
                </a:cxn>
                <a:cxn ang="f61">
                  <a:pos x="f109" y="f111"/>
                </a:cxn>
                <a:cxn ang="f61">
                  <a:pos x="f112" y="f111"/>
                </a:cxn>
                <a:cxn ang="f61">
                  <a:pos x="f113" y="f111"/>
                </a:cxn>
                <a:cxn ang="f61">
                  <a:pos x="f113" y="f111"/>
                </a:cxn>
                <a:cxn ang="f61">
                  <a:pos x="f114" y="f115"/>
                </a:cxn>
                <a:cxn ang="f61">
                  <a:pos x="f114" y="f116"/>
                </a:cxn>
                <a:cxn ang="f61">
                  <a:pos x="f117" y="f103"/>
                </a:cxn>
              </a:cxnLst>
              <a:rect l="f98" t="f101" r="f99" b="f100"/>
              <a:pathLst>
                <a:path w="115128" h="4239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14" y="f19"/>
                    <a:pt x="f14" y="f20"/>
                    <a:pt x="f14" y="f21"/>
                  </a:cubicBezTo>
                  <a:cubicBezTo>
                    <a:pt x="f14" y="f22"/>
                    <a:pt x="f14" y="f23"/>
                    <a:pt x="f14" y="f24"/>
                  </a:cubicBezTo>
                  <a:lnTo>
                    <a:pt x="f25" y="f26"/>
                  </a:lnTo>
                  <a:lnTo>
                    <a:pt x="f25" y="f27"/>
                  </a:lnTo>
                  <a:lnTo>
                    <a:pt x="f28" y="f27"/>
                  </a:lnTo>
                  <a:lnTo>
                    <a:pt x="f29" y="f27"/>
                  </a:lnTo>
                  <a:lnTo>
                    <a:pt x="f29" y="f27"/>
                  </a:lnTo>
                  <a:lnTo>
                    <a:pt x="f30" y="f7"/>
                  </a:lnTo>
                  <a:lnTo>
                    <a:pt x="f30" y="f31"/>
                  </a:lnTo>
                  <a:lnTo>
                    <a:pt x="f32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1" name="Freeform: Shape 605">
              <a:extLst>
                <a:ext uri="{FF2B5EF4-FFF2-40B4-BE49-F238E27FC236}">
                  <a16:creationId xmlns:a16="http://schemas.microsoft.com/office/drawing/2014/main" id="{1B814578-68B5-2C65-1B89-059C2278A355}"/>
                </a:ext>
              </a:extLst>
            </p:cNvPr>
            <p:cNvSpPr/>
            <p:nvPr/>
          </p:nvSpPr>
          <p:spPr>
            <a:xfrm>
              <a:off x="12070555" y="2143682"/>
              <a:ext cx="115214" cy="428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5217"/>
                <a:gd name="f7" fmla="val 42813"/>
                <a:gd name="f8" fmla="val 6151"/>
                <a:gd name="f9" fmla="val 279"/>
                <a:gd name="f10" fmla="val 4260"/>
                <a:gd name="f11" fmla="val -343"/>
                <a:gd name="f12" fmla="val 2177"/>
                <a:gd name="f13" fmla="val 89"/>
                <a:gd name="f14" fmla="val 692"/>
                <a:gd name="f15" fmla="val 1422"/>
                <a:gd name="f16" fmla="val 413"/>
                <a:gd name="f17" fmla="val 1663"/>
                <a:gd name="f18" fmla="val 196"/>
                <a:gd name="f19" fmla="val 1968"/>
                <a:gd name="f20" fmla="val 57"/>
                <a:gd name="f21" fmla="val 2311"/>
                <a:gd name="f22" fmla="val 19"/>
                <a:gd name="f23" fmla="val 2565"/>
                <a:gd name="f24" fmla="val 2819"/>
                <a:gd name="f25" fmla="val 3073"/>
                <a:gd name="f26" fmla="val 3708"/>
                <a:gd name="f27" fmla="val -7"/>
                <a:gd name="f28" fmla="val 4038"/>
                <a:gd name="f29" fmla="val 4393"/>
                <a:gd name="f30" fmla="val 4723"/>
                <a:gd name="f31" fmla="val 5015"/>
                <a:gd name="f32" fmla="val 5320"/>
                <a:gd name="f33" fmla="val 5612"/>
                <a:gd name="f34" fmla="val -19"/>
                <a:gd name="f35" fmla="val 5904"/>
                <a:gd name="f36" fmla="val 6209"/>
                <a:gd name="f37" fmla="val 6501"/>
                <a:gd name="f38" fmla="val 31"/>
                <a:gd name="f39" fmla="val 6793"/>
                <a:gd name="f40" fmla="val 7098"/>
                <a:gd name="f41" fmla="val 7390"/>
                <a:gd name="f42" fmla="val 8024"/>
                <a:gd name="f43" fmla="val 971"/>
                <a:gd name="f44" fmla="val 8342"/>
                <a:gd name="f45" fmla="val 1314"/>
                <a:gd name="f46" fmla="val 8609"/>
                <a:gd name="f47" fmla="val 1708"/>
                <a:gd name="f48" fmla="val 8786"/>
                <a:gd name="f49" fmla="val 2596"/>
                <a:gd name="f50" fmla="val 9707"/>
                <a:gd name="f51" fmla="val 10945"/>
                <a:gd name="f52" fmla="val 42814"/>
                <a:gd name="f53" fmla="val 32529"/>
                <a:gd name="f54" fmla="val 14912"/>
                <a:gd name="f55" fmla="val 2184"/>
                <a:gd name="f56" fmla="+- 0 0 -90"/>
                <a:gd name="f57" fmla="*/ f3 1 115217"/>
                <a:gd name="f58" fmla="*/ f4 1 42813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15217"/>
                <a:gd name="f67" fmla="*/ f63 1 42813"/>
                <a:gd name="f68" fmla="*/ 6151 f64 1"/>
                <a:gd name="f69" fmla="*/ 279 f63 1"/>
                <a:gd name="f70" fmla="*/ 692 f64 1"/>
                <a:gd name="f71" fmla="*/ 1422 f63 1"/>
                <a:gd name="f72" fmla="*/ 57 f64 1"/>
                <a:gd name="f73" fmla="*/ 2311 f63 1"/>
                <a:gd name="f74" fmla="*/ 3073 f63 1"/>
                <a:gd name="f75" fmla="*/ 3708 f63 1"/>
                <a:gd name="f76" fmla="*/ 4723 f63 1"/>
                <a:gd name="f77" fmla="*/ 5612 f63 1"/>
                <a:gd name="f78" fmla="*/ 6501 f63 1"/>
                <a:gd name="f79" fmla="*/ 7390 f63 1"/>
                <a:gd name="f80" fmla="*/ 8024 f63 1"/>
                <a:gd name="f81" fmla="*/ 1708 f64 1"/>
                <a:gd name="f82" fmla="*/ 8786 f63 1"/>
                <a:gd name="f83" fmla="*/ 2596 f64 1"/>
                <a:gd name="f84" fmla="*/ 9707 f64 1"/>
                <a:gd name="f85" fmla="*/ 10945 f63 1"/>
                <a:gd name="f86" fmla="*/ 115217 f64 1"/>
                <a:gd name="f87" fmla="*/ 42814 f63 1"/>
                <a:gd name="f88" fmla="*/ 32529 f63 1"/>
                <a:gd name="f89" fmla="*/ 14912 f64 1"/>
                <a:gd name="f90" fmla="*/ 2184 f63 1"/>
                <a:gd name="f91" fmla="+- f65 0 f1"/>
                <a:gd name="f92" fmla="*/ f68 1 115217"/>
                <a:gd name="f93" fmla="*/ f69 1 42813"/>
                <a:gd name="f94" fmla="*/ f70 1 115217"/>
                <a:gd name="f95" fmla="*/ f71 1 42813"/>
                <a:gd name="f96" fmla="*/ f72 1 115217"/>
                <a:gd name="f97" fmla="*/ f73 1 42813"/>
                <a:gd name="f98" fmla="*/ f74 1 42813"/>
                <a:gd name="f99" fmla="*/ f75 1 42813"/>
                <a:gd name="f100" fmla="*/ f76 1 42813"/>
                <a:gd name="f101" fmla="*/ f77 1 42813"/>
                <a:gd name="f102" fmla="*/ f78 1 42813"/>
                <a:gd name="f103" fmla="*/ f79 1 42813"/>
                <a:gd name="f104" fmla="*/ f80 1 42813"/>
                <a:gd name="f105" fmla="*/ f81 1 115217"/>
                <a:gd name="f106" fmla="*/ f82 1 42813"/>
                <a:gd name="f107" fmla="*/ f83 1 115217"/>
                <a:gd name="f108" fmla="*/ f84 1 115217"/>
                <a:gd name="f109" fmla="*/ f85 1 42813"/>
                <a:gd name="f110" fmla="*/ f86 1 115217"/>
                <a:gd name="f111" fmla="*/ f87 1 42813"/>
                <a:gd name="f112" fmla="*/ f88 1 42813"/>
                <a:gd name="f113" fmla="*/ f89 1 115217"/>
                <a:gd name="f114" fmla="*/ f90 1 42813"/>
                <a:gd name="f115" fmla="*/ f59 1 f66"/>
                <a:gd name="f116" fmla="*/ f60 1 f66"/>
                <a:gd name="f117" fmla="*/ f59 1 f67"/>
                <a:gd name="f118" fmla="*/ f61 1 f67"/>
                <a:gd name="f119" fmla="*/ f92 1 f66"/>
                <a:gd name="f120" fmla="*/ f93 1 f67"/>
                <a:gd name="f121" fmla="*/ f94 1 f66"/>
                <a:gd name="f122" fmla="*/ f95 1 f67"/>
                <a:gd name="f123" fmla="*/ f96 1 f66"/>
                <a:gd name="f124" fmla="*/ f97 1 f67"/>
                <a:gd name="f125" fmla="*/ f98 1 f67"/>
                <a:gd name="f126" fmla="*/ f99 1 f67"/>
                <a:gd name="f127" fmla="*/ f100 1 f67"/>
                <a:gd name="f128" fmla="*/ f101 1 f67"/>
                <a:gd name="f129" fmla="*/ f102 1 f67"/>
                <a:gd name="f130" fmla="*/ f103 1 f67"/>
                <a:gd name="f131" fmla="*/ f104 1 f67"/>
                <a:gd name="f132" fmla="*/ f105 1 f66"/>
                <a:gd name="f133" fmla="*/ f106 1 f67"/>
                <a:gd name="f134" fmla="*/ f107 1 f66"/>
                <a:gd name="f135" fmla="*/ f108 1 f66"/>
                <a:gd name="f136" fmla="*/ f109 1 f67"/>
                <a:gd name="f137" fmla="*/ f110 1 f66"/>
                <a:gd name="f138" fmla="*/ f111 1 f67"/>
                <a:gd name="f139" fmla="*/ f112 1 f67"/>
                <a:gd name="f140" fmla="*/ f113 1 f66"/>
                <a:gd name="f141" fmla="*/ f114 1 f67"/>
                <a:gd name="f142" fmla="*/ f115 f57 1"/>
                <a:gd name="f143" fmla="*/ f116 f57 1"/>
                <a:gd name="f144" fmla="*/ f118 f58 1"/>
                <a:gd name="f145" fmla="*/ f117 f58 1"/>
                <a:gd name="f146" fmla="*/ f119 f57 1"/>
                <a:gd name="f147" fmla="*/ f120 f58 1"/>
                <a:gd name="f148" fmla="*/ f121 f57 1"/>
                <a:gd name="f149" fmla="*/ f122 f58 1"/>
                <a:gd name="f150" fmla="*/ f123 f57 1"/>
                <a:gd name="f151" fmla="*/ f124 f58 1"/>
                <a:gd name="f152" fmla="*/ f125 f58 1"/>
                <a:gd name="f153" fmla="*/ f126 f58 1"/>
                <a:gd name="f154" fmla="*/ f127 f58 1"/>
                <a:gd name="f155" fmla="*/ f128 f58 1"/>
                <a:gd name="f156" fmla="*/ f129 f58 1"/>
                <a:gd name="f157" fmla="*/ f130 f58 1"/>
                <a:gd name="f158" fmla="*/ f131 f58 1"/>
                <a:gd name="f159" fmla="*/ f132 f57 1"/>
                <a:gd name="f160" fmla="*/ f133 f58 1"/>
                <a:gd name="f161" fmla="*/ f134 f57 1"/>
                <a:gd name="f162" fmla="*/ f135 f57 1"/>
                <a:gd name="f163" fmla="*/ f136 f58 1"/>
                <a:gd name="f164" fmla="*/ f137 f57 1"/>
                <a:gd name="f165" fmla="*/ f138 f58 1"/>
                <a:gd name="f166" fmla="*/ f139 f58 1"/>
                <a:gd name="f167" fmla="*/ f140 f57 1"/>
                <a:gd name="f168" fmla="*/ f141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6" y="f147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0" y="f152"/>
                </a:cxn>
                <a:cxn ang="f91">
                  <a:pos x="f150" y="f152"/>
                </a:cxn>
                <a:cxn ang="f91">
                  <a:pos x="f150" y="f153"/>
                </a:cxn>
                <a:cxn ang="f91">
                  <a:pos x="f150" y="f154"/>
                </a:cxn>
                <a:cxn ang="f91">
                  <a:pos x="f150" y="f155"/>
                </a:cxn>
                <a:cxn ang="f91">
                  <a:pos x="f150" y="f156"/>
                </a:cxn>
                <a:cxn ang="f91">
                  <a:pos x="f150" y="f157"/>
                </a:cxn>
                <a:cxn ang="f91">
                  <a:pos x="f148" y="f158"/>
                </a:cxn>
                <a:cxn ang="f91">
                  <a:pos x="f159" y="f160"/>
                </a:cxn>
                <a:cxn ang="f91">
                  <a:pos x="f161" y="f160"/>
                </a:cxn>
                <a:cxn ang="f91">
                  <a:pos x="f161" y="f160"/>
                </a:cxn>
                <a:cxn ang="f91">
                  <a:pos x="f162" y="f163"/>
                </a:cxn>
                <a:cxn ang="f91">
                  <a:pos x="f164" y="f165"/>
                </a:cxn>
                <a:cxn ang="f91">
                  <a:pos x="f164" y="f166"/>
                </a:cxn>
                <a:cxn ang="f91">
                  <a:pos x="f167" y="f168"/>
                </a:cxn>
              </a:cxnLst>
              <a:rect l="f142" t="f145" r="f143" b="f144"/>
              <a:pathLst>
                <a:path w="115217" h="4281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lnTo>
                    <a:pt x="f20" y="f25"/>
                  </a:lnTo>
                  <a:lnTo>
                    <a:pt x="f20" y="f26"/>
                  </a:lnTo>
                  <a:cubicBezTo>
                    <a:pt x="f27" y="f28"/>
                    <a:pt x="f27" y="f29"/>
                    <a:pt x="f20" y="f30"/>
                  </a:cubicBezTo>
                  <a:cubicBezTo>
                    <a:pt x="f27" y="f31"/>
                    <a:pt x="f27" y="f32"/>
                    <a:pt x="f20" y="f33"/>
                  </a:cubicBezTo>
                  <a:cubicBezTo>
                    <a:pt x="f34" y="f35"/>
                    <a:pt x="f34" y="f36"/>
                    <a:pt x="f20" y="f37"/>
                  </a:cubicBezTo>
                  <a:cubicBezTo>
                    <a:pt x="f38" y="f39"/>
                    <a:pt x="f38" y="f40"/>
                    <a:pt x="f20" y="f41"/>
                  </a:cubicBezTo>
                  <a:lnTo>
                    <a:pt x="f14" y="f42"/>
                  </a:lnTo>
                  <a:cubicBezTo>
                    <a:pt x="f43" y="f44"/>
                    <a:pt x="f45" y="f46"/>
                    <a:pt x="f47" y="f48"/>
                  </a:cubicBezTo>
                  <a:lnTo>
                    <a:pt x="f49" y="f48"/>
                  </a:lnTo>
                  <a:lnTo>
                    <a:pt x="f49" y="f48"/>
                  </a:lnTo>
                  <a:lnTo>
                    <a:pt x="f50" y="f51"/>
                  </a:lnTo>
                  <a:lnTo>
                    <a:pt x="f6" y="f52"/>
                  </a:lnTo>
                  <a:lnTo>
                    <a:pt x="f6" y="f53"/>
                  </a:lnTo>
                  <a:lnTo>
                    <a:pt x="f54" y="f5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2" name="Freeform: Shape 606">
              <a:extLst>
                <a:ext uri="{FF2B5EF4-FFF2-40B4-BE49-F238E27FC236}">
                  <a16:creationId xmlns:a16="http://schemas.microsoft.com/office/drawing/2014/main" id="{5BA3F29B-10F1-7406-80E8-6AD163FC420F}"/>
                </a:ext>
              </a:extLst>
            </p:cNvPr>
            <p:cNvSpPr/>
            <p:nvPr/>
          </p:nvSpPr>
          <p:spPr>
            <a:xfrm>
              <a:off x="11513100" y="3434458"/>
              <a:ext cx="672934" cy="22486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931"/>
                <a:gd name="f7" fmla="val 224858"/>
                <a:gd name="f8" fmla="val 7364"/>
                <a:gd name="f9" fmla="val 3555"/>
                <a:gd name="f10" fmla="val 7161"/>
                <a:gd name="f11" fmla="val 6386"/>
                <a:gd name="f12" fmla="val 4736"/>
                <a:gd name="f13" fmla="val 8519"/>
                <a:gd name="f14" fmla="val 1904"/>
                <a:gd name="f15" fmla="val 8380"/>
                <a:gd name="f16" fmla="val 672932"/>
                <a:gd name="f17" fmla="val 224859"/>
                <a:gd name="f18" fmla="val 214448"/>
                <a:gd name="f19" fmla="+- 0 0 -90"/>
                <a:gd name="f20" fmla="*/ f3 1 672931"/>
                <a:gd name="f21" fmla="*/ f4 1 22485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672931"/>
                <a:gd name="f30" fmla="*/ f26 1 224858"/>
                <a:gd name="f31" fmla="*/ 7364 f27 1"/>
                <a:gd name="f32" fmla="*/ 3555 f26 1"/>
                <a:gd name="f33" fmla="*/ 1904 f27 1"/>
                <a:gd name="f34" fmla="*/ 8380 f26 1"/>
                <a:gd name="f35" fmla="*/ 0 f27 1"/>
                <a:gd name="f36" fmla="*/ 672932 f27 1"/>
                <a:gd name="f37" fmla="*/ 224859 f26 1"/>
                <a:gd name="f38" fmla="*/ 214448 f26 1"/>
                <a:gd name="f39" fmla="*/ 0 f26 1"/>
                <a:gd name="f40" fmla="+- f28 0 f1"/>
                <a:gd name="f41" fmla="*/ f31 1 672931"/>
                <a:gd name="f42" fmla="*/ f32 1 224858"/>
                <a:gd name="f43" fmla="*/ f33 1 672931"/>
                <a:gd name="f44" fmla="*/ f34 1 224858"/>
                <a:gd name="f45" fmla="*/ f35 1 672931"/>
                <a:gd name="f46" fmla="*/ f36 1 672931"/>
                <a:gd name="f47" fmla="*/ f37 1 224858"/>
                <a:gd name="f48" fmla="*/ f38 1 224858"/>
                <a:gd name="f49" fmla="*/ f39 1 224858"/>
                <a:gd name="f50" fmla="*/ f22 1 f29"/>
                <a:gd name="f51" fmla="*/ f23 1 f29"/>
                <a:gd name="f52" fmla="*/ f22 1 f30"/>
                <a:gd name="f53" fmla="*/ f24 1 f30"/>
                <a:gd name="f54" fmla="*/ f41 1 f29"/>
                <a:gd name="f55" fmla="*/ f42 1 f30"/>
                <a:gd name="f56" fmla="*/ f43 1 f29"/>
                <a:gd name="f57" fmla="*/ f44 1 f30"/>
                <a:gd name="f58" fmla="*/ f45 1 f29"/>
                <a:gd name="f59" fmla="*/ f46 1 f29"/>
                <a:gd name="f60" fmla="*/ f47 1 f30"/>
                <a:gd name="f61" fmla="*/ f48 1 f30"/>
                <a:gd name="f62" fmla="*/ f49 1 f30"/>
                <a:gd name="f63" fmla="*/ f50 f20 1"/>
                <a:gd name="f64" fmla="*/ f51 f20 1"/>
                <a:gd name="f65" fmla="*/ f53 f21 1"/>
                <a:gd name="f66" fmla="*/ f52 f21 1"/>
                <a:gd name="f67" fmla="*/ f54 f20 1"/>
                <a:gd name="f68" fmla="*/ f55 f21 1"/>
                <a:gd name="f69" fmla="*/ f56 f20 1"/>
                <a:gd name="f70" fmla="*/ f57 f21 1"/>
                <a:gd name="f71" fmla="*/ f58 f20 1"/>
                <a:gd name="f72" fmla="*/ f59 f20 1"/>
                <a:gd name="f73" fmla="*/ f60 f21 1"/>
                <a:gd name="f74" fmla="*/ f61 f21 1"/>
                <a:gd name="f75" fmla="*/ f62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67" y="f68"/>
                </a:cxn>
                <a:cxn ang="f40">
                  <a:pos x="f69" y="f70"/>
                </a:cxn>
                <a:cxn ang="f40">
                  <a:pos x="f71" y="f70"/>
                </a:cxn>
                <a:cxn ang="f40">
                  <a:pos x="f71" y="f70"/>
                </a:cxn>
                <a:cxn ang="f40">
                  <a:pos x="f72" y="f73"/>
                </a:cxn>
                <a:cxn ang="f40">
                  <a:pos x="f72" y="f74"/>
                </a:cxn>
                <a:cxn ang="f40">
                  <a:pos x="f67" y="f75"/>
                </a:cxn>
              </a:cxnLst>
              <a:rect l="f63" t="f66" r="f64" b="f65"/>
              <a:pathLst>
                <a:path w="672931" h="22485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6" y="f18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F9AA19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3" name="Freeform: Shape 607">
              <a:extLst>
                <a:ext uri="{FF2B5EF4-FFF2-40B4-BE49-F238E27FC236}">
                  <a16:creationId xmlns:a16="http://schemas.microsoft.com/office/drawing/2014/main" id="{2C13120A-922B-B609-A7CE-C1515BB1D7D8}"/>
                </a:ext>
              </a:extLst>
            </p:cNvPr>
            <p:cNvSpPr/>
            <p:nvPr/>
          </p:nvSpPr>
          <p:spPr>
            <a:xfrm>
              <a:off x="11509927" y="3229020"/>
              <a:ext cx="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"/>
                <a:gd name="f7" fmla="val 888"/>
                <a:gd name="f8" fmla="val 127"/>
                <a:gd name="f9" fmla="val 889"/>
                <a:gd name="f10" fmla="val 12"/>
                <a:gd name="f11" fmla="val 597"/>
                <a:gd name="f12" fmla="val 292"/>
                <a:gd name="f13" fmla="+- 0 0 -90"/>
                <a:gd name="f14" fmla="*/ f3 1 9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"/>
                <a:gd name="f24" fmla="*/ f20 1 888"/>
                <a:gd name="f25" fmla="*/ 0 f21 1"/>
                <a:gd name="f26" fmla="*/ 127 f20 1"/>
                <a:gd name="f27" fmla="*/ 889 f20 1"/>
                <a:gd name="f28" fmla="*/ 0 f20 1"/>
                <a:gd name="f29" fmla="+- f22 0 f1"/>
                <a:gd name="f30" fmla="*/ f25 1 9"/>
                <a:gd name="f31" fmla="*/ f26 1 888"/>
                <a:gd name="f32" fmla="*/ f27 1 888"/>
                <a:gd name="f33" fmla="*/ f28 1 888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9" h="888">
                  <a:moveTo>
                    <a:pt x="f5" y="f8"/>
                  </a:moveTo>
                  <a:cubicBezTo>
                    <a:pt x="f5" y="f8"/>
                    <a:pt x="f5" y="f8"/>
                    <a:pt x="f5" y="f9"/>
                  </a:cubicBezTo>
                  <a:cubicBezTo>
                    <a:pt x="f10" y="f11"/>
                    <a:pt x="f10" y="f12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4" name="Freeform: Shape 608">
              <a:extLst>
                <a:ext uri="{FF2B5EF4-FFF2-40B4-BE49-F238E27FC236}">
                  <a16:creationId xmlns:a16="http://schemas.microsoft.com/office/drawing/2014/main" id="{F4AF1574-63C1-1ADE-7D94-C3D940BE7143}"/>
                </a:ext>
              </a:extLst>
            </p:cNvPr>
            <p:cNvSpPr/>
            <p:nvPr/>
          </p:nvSpPr>
          <p:spPr>
            <a:xfrm>
              <a:off x="11513100" y="3228389"/>
              <a:ext cx="672678" cy="2232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2677"/>
                <a:gd name="f7" fmla="val 223208"/>
                <a:gd name="f8" fmla="val 5713"/>
                <a:gd name="f9" fmla="val 5967"/>
                <a:gd name="f10" fmla="val 4647"/>
                <a:gd name="f11" fmla="val 6869"/>
                <a:gd name="f12" fmla="val 3301"/>
                <a:gd name="f13" fmla="val 7364"/>
                <a:gd name="f14" fmla="val 1904"/>
                <a:gd name="f15" fmla="val 1777"/>
                <a:gd name="f16" fmla="val 672678"/>
                <a:gd name="f17" fmla="val 212797"/>
                <a:gd name="f18" fmla="val 12443"/>
                <a:gd name="f19" fmla="+- 0 0 -90"/>
                <a:gd name="f20" fmla="*/ f3 1 672677"/>
                <a:gd name="f21" fmla="*/ f4 1 223208"/>
                <a:gd name="f22" fmla="val f5"/>
                <a:gd name="f23" fmla="val f6"/>
                <a:gd name="f24" fmla="val f7"/>
                <a:gd name="f25" fmla="*/ f19 f0 1"/>
                <a:gd name="f26" fmla="+- f24 0 f22"/>
                <a:gd name="f27" fmla="+- f23 0 f22"/>
                <a:gd name="f28" fmla="*/ f25 1 f2"/>
                <a:gd name="f29" fmla="*/ f27 1 672677"/>
                <a:gd name="f30" fmla="*/ f26 1 223208"/>
                <a:gd name="f31" fmla="*/ 5713 f27 1"/>
                <a:gd name="f32" fmla="*/ 5967 f26 1"/>
                <a:gd name="f33" fmla="*/ 1904 f27 1"/>
                <a:gd name="f34" fmla="*/ 7364 f26 1"/>
                <a:gd name="f35" fmla="*/ 0 f27 1"/>
                <a:gd name="f36" fmla="*/ 1777 f27 1"/>
                <a:gd name="f37" fmla="*/ 672678 f27 1"/>
                <a:gd name="f38" fmla="*/ 223208 f26 1"/>
                <a:gd name="f39" fmla="*/ 212797 f26 1"/>
                <a:gd name="f40" fmla="*/ 12443 f27 1"/>
                <a:gd name="f41" fmla="*/ 0 f26 1"/>
                <a:gd name="f42" fmla="+- f28 0 f1"/>
                <a:gd name="f43" fmla="*/ f31 1 672677"/>
                <a:gd name="f44" fmla="*/ f32 1 223208"/>
                <a:gd name="f45" fmla="*/ f33 1 672677"/>
                <a:gd name="f46" fmla="*/ f34 1 223208"/>
                <a:gd name="f47" fmla="*/ f35 1 672677"/>
                <a:gd name="f48" fmla="*/ f36 1 672677"/>
                <a:gd name="f49" fmla="*/ f37 1 672677"/>
                <a:gd name="f50" fmla="*/ f38 1 223208"/>
                <a:gd name="f51" fmla="*/ f39 1 223208"/>
                <a:gd name="f52" fmla="*/ f40 1 672677"/>
                <a:gd name="f53" fmla="*/ f41 1 223208"/>
                <a:gd name="f54" fmla="*/ f22 1 f29"/>
                <a:gd name="f55" fmla="*/ f23 1 f29"/>
                <a:gd name="f56" fmla="*/ f22 1 f30"/>
                <a:gd name="f57" fmla="*/ f24 1 f30"/>
                <a:gd name="f58" fmla="*/ f43 1 f29"/>
                <a:gd name="f59" fmla="*/ f44 1 f30"/>
                <a:gd name="f60" fmla="*/ f45 1 f29"/>
                <a:gd name="f61" fmla="*/ f46 1 f30"/>
                <a:gd name="f62" fmla="*/ f47 1 f29"/>
                <a:gd name="f63" fmla="*/ f48 1 f29"/>
                <a:gd name="f64" fmla="*/ f49 1 f29"/>
                <a:gd name="f65" fmla="*/ f50 1 f30"/>
                <a:gd name="f66" fmla="*/ f51 1 f30"/>
                <a:gd name="f67" fmla="*/ f52 1 f29"/>
                <a:gd name="f68" fmla="*/ f53 1 f30"/>
                <a:gd name="f69" fmla="*/ f54 f20 1"/>
                <a:gd name="f70" fmla="*/ f55 f20 1"/>
                <a:gd name="f71" fmla="*/ f57 f21 1"/>
                <a:gd name="f72" fmla="*/ f56 f21 1"/>
                <a:gd name="f73" fmla="*/ f58 f20 1"/>
                <a:gd name="f74" fmla="*/ f59 f21 1"/>
                <a:gd name="f75" fmla="*/ f60 f20 1"/>
                <a:gd name="f76" fmla="*/ f61 f21 1"/>
                <a:gd name="f77" fmla="*/ f62 f20 1"/>
                <a:gd name="f78" fmla="*/ f63 f20 1"/>
                <a:gd name="f79" fmla="*/ f64 f20 1"/>
                <a:gd name="f80" fmla="*/ f65 f21 1"/>
                <a:gd name="f81" fmla="*/ f66 f21 1"/>
                <a:gd name="f82" fmla="*/ f67 f20 1"/>
                <a:gd name="f83" fmla="*/ f6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77" y="f76"/>
                </a:cxn>
                <a:cxn ang="f42">
                  <a:pos x="f77" y="f76"/>
                </a:cxn>
                <a:cxn ang="f42">
                  <a:pos x="f78" y="f76"/>
                </a:cxn>
                <a:cxn ang="f42">
                  <a:pos x="f79" y="f80"/>
                </a:cxn>
                <a:cxn ang="f42">
                  <a:pos x="f79" y="f81"/>
                </a:cxn>
                <a:cxn ang="f42">
                  <a:pos x="f82" y="f83"/>
                </a:cxn>
              </a:cxnLst>
              <a:rect l="f69" t="f72" r="f70" b="f71"/>
              <a:pathLst>
                <a:path w="672677" h="223208">
                  <a:moveTo>
                    <a:pt x="f8" y="f9"/>
                  </a:moveTo>
                  <a:cubicBezTo>
                    <a:pt x="f10" y="f11"/>
                    <a:pt x="f12" y="f13"/>
                    <a:pt x="f14" y="f13"/>
                  </a:cubicBezTo>
                  <a:lnTo>
                    <a:pt x="f5" y="f13"/>
                  </a:lnTo>
                  <a:lnTo>
                    <a:pt x="f5" y="f13"/>
                  </a:lnTo>
                  <a:lnTo>
                    <a:pt x="f15" y="f13"/>
                  </a:lnTo>
                  <a:lnTo>
                    <a:pt x="f16" y="f7"/>
                  </a:lnTo>
                  <a:lnTo>
                    <a:pt x="f16" y="f17"/>
                  </a:lnTo>
                  <a:lnTo>
                    <a:pt x="f1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5" name="Freeform: Shape 609">
              <a:extLst>
                <a:ext uri="{FF2B5EF4-FFF2-40B4-BE49-F238E27FC236}">
                  <a16:creationId xmlns:a16="http://schemas.microsoft.com/office/drawing/2014/main" id="{E3470F18-DC5E-991B-73C0-AD030D20C480}"/>
                </a:ext>
              </a:extLst>
            </p:cNvPr>
            <p:cNvSpPr/>
            <p:nvPr/>
          </p:nvSpPr>
          <p:spPr>
            <a:xfrm>
              <a:off x="12098426" y="2705791"/>
              <a:ext cx="87608" cy="365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7608"/>
                <a:gd name="f7" fmla="val 36566"/>
                <a:gd name="f8" fmla="val 1080"/>
                <a:gd name="f9" fmla="val 127"/>
                <a:gd name="f10" fmla="val 2095"/>
                <a:gd name="f11" fmla="val 571"/>
                <a:gd name="f12" fmla="val 2920"/>
                <a:gd name="f13" fmla="val 1270"/>
                <a:gd name="f14" fmla="val 4850"/>
                <a:gd name="f15" fmla="val 3009"/>
                <a:gd name="f16" fmla="val 5002"/>
                <a:gd name="f17" fmla="val 5980"/>
                <a:gd name="f18" fmla="val 3263"/>
                <a:gd name="f19" fmla="val 7910"/>
                <a:gd name="f20" fmla="val 3162"/>
                <a:gd name="f21" fmla="val 8024"/>
                <a:gd name="f22" fmla="val 3047"/>
                <a:gd name="f23" fmla="val 8139"/>
                <a:gd name="f24" fmla="val 8253"/>
                <a:gd name="f25" fmla="val 635"/>
                <a:gd name="f26" fmla="val 10284"/>
                <a:gd name="f27" fmla="val 36567"/>
                <a:gd name="f28" fmla="val 26282"/>
                <a:gd name="f29" fmla="val 889"/>
                <a:gd name="f30" fmla="+- 0 0 -90"/>
                <a:gd name="f31" fmla="*/ f3 1 87608"/>
                <a:gd name="f32" fmla="*/ f4 1 36566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87608"/>
                <a:gd name="f41" fmla="*/ f37 1 36566"/>
                <a:gd name="f42" fmla="*/ 0 f38 1"/>
                <a:gd name="f43" fmla="*/ 0 f37 1"/>
                <a:gd name="f44" fmla="*/ 2920 f38 1"/>
                <a:gd name="f45" fmla="*/ 1270 f37 1"/>
                <a:gd name="f46" fmla="*/ 3263 f38 1"/>
                <a:gd name="f47" fmla="*/ 7910 f37 1"/>
                <a:gd name="f48" fmla="*/ 8253 f37 1"/>
                <a:gd name="f49" fmla="*/ 635 f38 1"/>
                <a:gd name="f50" fmla="*/ 10284 f37 1"/>
                <a:gd name="f51" fmla="*/ 87608 f38 1"/>
                <a:gd name="f52" fmla="*/ 36567 f37 1"/>
                <a:gd name="f53" fmla="*/ 26282 f37 1"/>
                <a:gd name="f54" fmla="*/ 889 f38 1"/>
                <a:gd name="f55" fmla="+- f39 0 f1"/>
                <a:gd name="f56" fmla="*/ f42 1 87608"/>
                <a:gd name="f57" fmla="*/ f43 1 36566"/>
                <a:gd name="f58" fmla="*/ f44 1 87608"/>
                <a:gd name="f59" fmla="*/ f45 1 36566"/>
                <a:gd name="f60" fmla="*/ f46 1 87608"/>
                <a:gd name="f61" fmla="*/ f47 1 36566"/>
                <a:gd name="f62" fmla="*/ f48 1 36566"/>
                <a:gd name="f63" fmla="*/ f49 1 87608"/>
                <a:gd name="f64" fmla="*/ f50 1 36566"/>
                <a:gd name="f65" fmla="*/ f51 1 87608"/>
                <a:gd name="f66" fmla="*/ f52 1 36566"/>
                <a:gd name="f67" fmla="*/ f53 1 36566"/>
                <a:gd name="f68" fmla="*/ f54 1 87608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0"/>
                <a:gd name="f76" fmla="*/ f59 1 f41"/>
                <a:gd name="f77" fmla="*/ f60 1 f40"/>
                <a:gd name="f78" fmla="*/ f61 1 f41"/>
                <a:gd name="f79" fmla="*/ f62 1 f41"/>
                <a:gd name="f80" fmla="*/ f63 1 f40"/>
                <a:gd name="f81" fmla="*/ f64 1 f41"/>
                <a:gd name="f82" fmla="*/ f65 1 f40"/>
                <a:gd name="f83" fmla="*/ f66 1 f41"/>
                <a:gd name="f84" fmla="*/ f67 1 f41"/>
                <a:gd name="f85" fmla="*/ f68 1 f40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1 1"/>
                <a:gd name="f93" fmla="*/ f76 f32 1"/>
                <a:gd name="f94" fmla="*/ f77 f31 1"/>
                <a:gd name="f95" fmla="*/ f78 f32 1"/>
                <a:gd name="f96" fmla="*/ f79 f32 1"/>
                <a:gd name="f97" fmla="*/ f80 f31 1"/>
                <a:gd name="f98" fmla="*/ f81 f32 1"/>
                <a:gd name="f99" fmla="*/ f82 f31 1"/>
                <a:gd name="f100" fmla="*/ f83 f32 1"/>
                <a:gd name="f101" fmla="*/ f84 f32 1"/>
                <a:gd name="f102" fmla="*/ f85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2" y="f93"/>
                </a:cxn>
                <a:cxn ang="f55">
                  <a:pos x="f94" y="f95"/>
                </a:cxn>
                <a:cxn ang="f55">
                  <a:pos x="f92" y="f96"/>
                </a:cxn>
                <a:cxn ang="f55">
                  <a:pos x="f97" y="f98"/>
                </a:cxn>
                <a:cxn ang="f55">
                  <a:pos x="f99" y="f100"/>
                </a:cxn>
                <a:cxn ang="f55">
                  <a:pos x="f99" y="f101"/>
                </a:cxn>
                <a:cxn ang="f55">
                  <a:pos x="f102" y="f91"/>
                </a:cxn>
              </a:cxnLst>
              <a:rect l="f86" t="f89" r="f87" b="f88"/>
              <a:pathLst>
                <a:path w="87608" h="36566">
                  <a:moveTo>
                    <a:pt x="f5" y="f5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12" y="f24"/>
                  </a:cubicBezTo>
                  <a:lnTo>
                    <a:pt x="f25" y="f26"/>
                  </a:lnTo>
                  <a:lnTo>
                    <a:pt x="f6" y="f27"/>
                  </a:lnTo>
                  <a:lnTo>
                    <a:pt x="f6" y="f28"/>
                  </a:lnTo>
                  <a:lnTo>
                    <a:pt x="f2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6" name="Freeform: Shape 610">
              <a:extLst>
                <a:ext uri="{FF2B5EF4-FFF2-40B4-BE49-F238E27FC236}">
                  <a16:creationId xmlns:a16="http://schemas.microsoft.com/office/drawing/2014/main" id="{8A71877D-91D4-22DB-1616-9379153AC4E2}"/>
                </a:ext>
              </a:extLst>
            </p:cNvPr>
            <p:cNvSpPr/>
            <p:nvPr/>
          </p:nvSpPr>
          <p:spPr>
            <a:xfrm>
              <a:off x="11992026" y="4158041"/>
              <a:ext cx="189692" cy="2512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9690"/>
                <a:gd name="f7" fmla="val 251267"/>
                <a:gd name="f8" fmla="val 184231"/>
                <a:gd name="f9" fmla="val 6475"/>
                <a:gd name="f10" fmla="val 181425"/>
                <a:gd name="f11" fmla="val 6615"/>
                <a:gd name="f12" fmla="val 179038"/>
                <a:gd name="f13" fmla="val 4457"/>
                <a:gd name="f14" fmla="val 178899"/>
                <a:gd name="f15" fmla="val 1663"/>
                <a:gd name="f16" fmla="val 1613"/>
                <a:gd name="f17" fmla="val 1575"/>
                <a:gd name="f18" fmla="val 1524"/>
                <a:gd name="f19" fmla="val 233746"/>
                <a:gd name="f20" fmla="val 249363"/>
                <a:gd name="f21" fmla="val 249998"/>
                <a:gd name="f22" fmla="val 250379"/>
                <a:gd name="f23" fmla="val 251268"/>
                <a:gd name="f24" fmla="val 189691"/>
                <a:gd name="f25" fmla="val 3809"/>
                <a:gd name="f26" fmla="val 188599"/>
                <a:gd name="f27" fmla="val 5752"/>
                <a:gd name="f28" fmla="val 186427"/>
                <a:gd name="f29" fmla="val 6806"/>
                <a:gd name="f30" fmla="+- 0 0 -90"/>
                <a:gd name="f31" fmla="*/ f3 1 189690"/>
                <a:gd name="f32" fmla="*/ f4 1 251267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89690"/>
                <a:gd name="f41" fmla="*/ f37 1 251267"/>
                <a:gd name="f42" fmla="*/ 184231 f38 1"/>
                <a:gd name="f43" fmla="*/ 6475 f37 1"/>
                <a:gd name="f44" fmla="*/ 178899 f38 1"/>
                <a:gd name="f45" fmla="*/ 1663 f37 1"/>
                <a:gd name="f46" fmla="*/ 1524 f37 1"/>
                <a:gd name="f47" fmla="*/ 0 f37 1"/>
                <a:gd name="f48" fmla="*/ 0 f38 1"/>
                <a:gd name="f49" fmla="*/ 233746 f37 1"/>
                <a:gd name="f50" fmla="*/ 249363 f37 1"/>
                <a:gd name="f51" fmla="*/ 250379 f37 1"/>
                <a:gd name="f52" fmla="*/ 251268 f37 1"/>
                <a:gd name="f53" fmla="*/ 189691 f38 1"/>
                <a:gd name="f54" fmla="*/ 3809 f37 1"/>
                <a:gd name="f55" fmla="+- f39 0 f1"/>
                <a:gd name="f56" fmla="*/ f42 1 189690"/>
                <a:gd name="f57" fmla="*/ f43 1 251267"/>
                <a:gd name="f58" fmla="*/ f44 1 189690"/>
                <a:gd name="f59" fmla="*/ f45 1 251267"/>
                <a:gd name="f60" fmla="*/ f46 1 251267"/>
                <a:gd name="f61" fmla="*/ f47 1 251267"/>
                <a:gd name="f62" fmla="*/ f48 1 189690"/>
                <a:gd name="f63" fmla="*/ f49 1 251267"/>
                <a:gd name="f64" fmla="*/ f50 1 251267"/>
                <a:gd name="f65" fmla="*/ f51 1 251267"/>
                <a:gd name="f66" fmla="*/ f52 1 251267"/>
                <a:gd name="f67" fmla="*/ f53 1 189690"/>
                <a:gd name="f68" fmla="*/ f54 1 251267"/>
                <a:gd name="f69" fmla="*/ f33 1 f40"/>
                <a:gd name="f70" fmla="*/ f34 1 f40"/>
                <a:gd name="f71" fmla="*/ f33 1 f41"/>
                <a:gd name="f72" fmla="*/ f35 1 f41"/>
                <a:gd name="f73" fmla="*/ f56 1 f40"/>
                <a:gd name="f74" fmla="*/ f57 1 f41"/>
                <a:gd name="f75" fmla="*/ f58 1 f40"/>
                <a:gd name="f76" fmla="*/ f59 1 f41"/>
                <a:gd name="f77" fmla="*/ f60 1 f41"/>
                <a:gd name="f78" fmla="*/ f61 1 f41"/>
                <a:gd name="f79" fmla="*/ f62 1 f40"/>
                <a:gd name="f80" fmla="*/ f63 1 f41"/>
                <a:gd name="f81" fmla="*/ f64 1 f41"/>
                <a:gd name="f82" fmla="*/ f65 1 f41"/>
                <a:gd name="f83" fmla="*/ f66 1 f41"/>
                <a:gd name="f84" fmla="*/ f67 1 f40"/>
                <a:gd name="f85" fmla="*/ f68 1 f41"/>
                <a:gd name="f86" fmla="*/ f69 f31 1"/>
                <a:gd name="f87" fmla="*/ f70 f31 1"/>
                <a:gd name="f88" fmla="*/ f72 f32 1"/>
                <a:gd name="f89" fmla="*/ f71 f32 1"/>
                <a:gd name="f90" fmla="*/ f73 f31 1"/>
                <a:gd name="f91" fmla="*/ f74 f32 1"/>
                <a:gd name="f92" fmla="*/ f75 f31 1"/>
                <a:gd name="f93" fmla="*/ f76 f32 1"/>
                <a:gd name="f94" fmla="*/ f77 f32 1"/>
                <a:gd name="f95" fmla="*/ f78 f32 1"/>
                <a:gd name="f96" fmla="*/ f79 f31 1"/>
                <a:gd name="f97" fmla="*/ f80 f32 1"/>
                <a:gd name="f98" fmla="*/ f81 f32 1"/>
                <a:gd name="f99" fmla="*/ f82 f32 1"/>
                <a:gd name="f100" fmla="*/ f83 f32 1"/>
                <a:gd name="f101" fmla="*/ f84 f31 1"/>
                <a:gd name="f102" fmla="*/ f85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5">
                  <a:pos x="f90" y="f91"/>
                </a:cxn>
                <a:cxn ang="f55">
                  <a:pos x="f92" y="f93"/>
                </a:cxn>
                <a:cxn ang="f55">
                  <a:pos x="f92" y="f94"/>
                </a:cxn>
                <a:cxn ang="f55">
                  <a:pos x="f92" y="f95"/>
                </a:cxn>
                <a:cxn ang="f55">
                  <a:pos x="f96" y="f97"/>
                </a:cxn>
                <a:cxn ang="f55">
                  <a:pos x="f96" y="f98"/>
                </a:cxn>
                <a:cxn ang="f55">
                  <a:pos x="f96" y="f98"/>
                </a:cxn>
                <a:cxn ang="f55">
                  <a:pos x="f96" y="f99"/>
                </a:cxn>
                <a:cxn ang="f55">
                  <a:pos x="f96" y="f100"/>
                </a:cxn>
                <a:cxn ang="f55">
                  <a:pos x="f96" y="f100"/>
                </a:cxn>
                <a:cxn ang="f55">
                  <a:pos x="f101" y="f102"/>
                </a:cxn>
                <a:cxn ang="f55">
                  <a:pos x="f101" y="f102"/>
                </a:cxn>
                <a:cxn ang="f55">
                  <a:pos x="f90" y="f91"/>
                </a:cxn>
              </a:cxnLst>
              <a:rect l="f86" t="f89" r="f87" b="f88"/>
              <a:pathLst>
                <a:path w="189690" h="25126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4" y="f5"/>
                  </a:lnTo>
                  <a:lnTo>
                    <a:pt x="f5" y="f19"/>
                  </a:lnTo>
                  <a:lnTo>
                    <a:pt x="f5" y="f20"/>
                  </a:lnTo>
                  <a:cubicBezTo>
                    <a:pt x="f5" y="f20"/>
                    <a:pt x="f5" y="f20"/>
                    <a:pt x="f5" y="f20"/>
                  </a:cubicBezTo>
                  <a:cubicBezTo>
                    <a:pt x="f5" y="f20"/>
                    <a:pt x="f5" y="f21"/>
                    <a:pt x="f5" y="f22"/>
                  </a:cubicBezTo>
                  <a:lnTo>
                    <a:pt x="f5" y="f23"/>
                  </a:lnTo>
                  <a:lnTo>
                    <a:pt x="f5" y="f23"/>
                  </a:lnTo>
                  <a:lnTo>
                    <a:pt x="f24" y="f25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7" name="Freeform: Shape 611">
              <a:extLst>
                <a:ext uri="{FF2B5EF4-FFF2-40B4-BE49-F238E27FC236}">
                  <a16:creationId xmlns:a16="http://schemas.microsoft.com/office/drawing/2014/main" id="{8B78A33B-B978-4D0B-6A36-79BF838C6AAD}"/>
                </a:ext>
              </a:extLst>
            </p:cNvPr>
            <p:cNvSpPr/>
            <p:nvPr/>
          </p:nvSpPr>
          <p:spPr>
            <a:xfrm>
              <a:off x="12177906" y="3948671"/>
              <a:ext cx="1014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12696"/>
                <a:gd name="f8" fmla="val 1016"/>
                <a:gd name="f9" fmla="+- 0 0 -90"/>
                <a:gd name="f10" fmla="*/ f3 1 1015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015"/>
                <a:gd name="f20" fmla="*/ f16 1 12696"/>
                <a:gd name="f21" fmla="*/ 1016 f17 1"/>
                <a:gd name="f22" fmla="*/ 0 f16 1"/>
                <a:gd name="f23" fmla="*/ 0 f17 1"/>
                <a:gd name="f24" fmla="+- f18 0 f1"/>
                <a:gd name="f25" fmla="*/ f21 1 1015"/>
                <a:gd name="f26" fmla="*/ f22 1 12696"/>
                <a:gd name="f27" fmla="*/ f23 1 1015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1015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8" name="Freeform: Shape 612">
              <a:extLst>
                <a:ext uri="{FF2B5EF4-FFF2-40B4-BE49-F238E27FC236}">
                  <a16:creationId xmlns:a16="http://schemas.microsoft.com/office/drawing/2014/main" id="{4A5B98E9-8A0E-BF0D-FA02-B90F8310B7F5}"/>
                </a:ext>
              </a:extLst>
            </p:cNvPr>
            <p:cNvSpPr/>
            <p:nvPr/>
          </p:nvSpPr>
          <p:spPr>
            <a:xfrm>
              <a:off x="12171048" y="3952740"/>
              <a:ext cx="10533" cy="2119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7"/>
                <a:gd name="f7" fmla="val 211909"/>
                <a:gd name="f8" fmla="val 10538"/>
                <a:gd name="f9" fmla="val 1143"/>
                <a:gd name="f10" fmla="val 10411"/>
                <a:gd name="f11" fmla="val 1739"/>
                <a:gd name="f12" fmla="val 10157"/>
                <a:gd name="f13" fmla="val 2311"/>
                <a:gd name="f14" fmla="val 9776"/>
                <a:gd name="f15" fmla="val 2793"/>
                <a:gd name="f16" fmla="val 15490"/>
                <a:gd name="f17" fmla="val 206956"/>
                <a:gd name="f18" fmla="val 63"/>
                <a:gd name="f19" fmla="val 209762"/>
                <a:gd name="f20" fmla="val 2399"/>
                <a:gd name="f21" fmla="val 211984"/>
                <a:gd name="f22" fmla="val 5193"/>
                <a:gd name="f23" fmla="val 211908"/>
                <a:gd name="f24" fmla="val 5243"/>
                <a:gd name="f25" fmla="val 5281"/>
                <a:gd name="f26" fmla="val 5332"/>
                <a:gd name="f27" fmla="val 7237"/>
                <a:gd name="f28" fmla="val 211959"/>
                <a:gd name="f29" fmla="val 9027"/>
                <a:gd name="f30" fmla="val 210994"/>
                <a:gd name="f31" fmla="val 10030"/>
                <a:gd name="f32" fmla="val 209369"/>
                <a:gd name="f33" fmla="val 208480"/>
                <a:gd name="f34" fmla="val 10081"/>
                <a:gd name="f35" fmla="val 208150"/>
                <a:gd name="f36" fmla="val 207794"/>
                <a:gd name="f37" fmla="val 207464"/>
                <a:gd name="f38" fmla="val 10271"/>
                <a:gd name="f39" fmla="val 343"/>
                <a:gd name="f40" fmla="val 10436"/>
                <a:gd name="f41" fmla="val 736"/>
                <a:gd name="f42" fmla="+- 0 0 -90"/>
                <a:gd name="f43" fmla="*/ f3 1 10537"/>
                <a:gd name="f44" fmla="*/ f4 1 211909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0537"/>
                <a:gd name="f53" fmla="*/ f49 1 211909"/>
                <a:gd name="f54" fmla="*/ 10538 f50 1"/>
                <a:gd name="f55" fmla="*/ 1143 f49 1"/>
                <a:gd name="f56" fmla="*/ 9776 f50 1"/>
                <a:gd name="f57" fmla="*/ 2793 f49 1"/>
                <a:gd name="f58" fmla="*/ 0 f50 1"/>
                <a:gd name="f59" fmla="*/ 15490 f49 1"/>
                <a:gd name="f60" fmla="*/ 206956 f49 1"/>
                <a:gd name="f61" fmla="*/ 5193 f50 1"/>
                <a:gd name="f62" fmla="*/ 211908 f49 1"/>
                <a:gd name="f63" fmla="*/ 5332 f50 1"/>
                <a:gd name="f64" fmla="*/ 10030 f50 1"/>
                <a:gd name="f65" fmla="*/ 209369 f49 1"/>
                <a:gd name="f66" fmla="*/ 208480 f49 1"/>
                <a:gd name="f67" fmla="*/ 207464 f49 1"/>
                <a:gd name="f68" fmla="*/ 0 f49 1"/>
                <a:gd name="f69" fmla="+- f51 0 f1"/>
                <a:gd name="f70" fmla="*/ f54 1 10537"/>
                <a:gd name="f71" fmla="*/ f55 1 211909"/>
                <a:gd name="f72" fmla="*/ f56 1 10537"/>
                <a:gd name="f73" fmla="*/ f57 1 211909"/>
                <a:gd name="f74" fmla="*/ f58 1 10537"/>
                <a:gd name="f75" fmla="*/ f59 1 211909"/>
                <a:gd name="f76" fmla="*/ f60 1 211909"/>
                <a:gd name="f77" fmla="*/ f61 1 10537"/>
                <a:gd name="f78" fmla="*/ f62 1 211909"/>
                <a:gd name="f79" fmla="*/ f63 1 10537"/>
                <a:gd name="f80" fmla="*/ f64 1 10537"/>
                <a:gd name="f81" fmla="*/ f65 1 211909"/>
                <a:gd name="f82" fmla="*/ f66 1 211909"/>
                <a:gd name="f83" fmla="*/ f67 1 211909"/>
                <a:gd name="f84" fmla="*/ f68 1 211909"/>
                <a:gd name="f85" fmla="*/ f45 1 f52"/>
                <a:gd name="f86" fmla="*/ f46 1 f52"/>
                <a:gd name="f87" fmla="*/ f45 1 f53"/>
                <a:gd name="f88" fmla="*/ f47 1 f53"/>
                <a:gd name="f89" fmla="*/ f70 1 f52"/>
                <a:gd name="f90" fmla="*/ f71 1 f53"/>
                <a:gd name="f91" fmla="*/ f72 1 f52"/>
                <a:gd name="f92" fmla="*/ f73 1 f53"/>
                <a:gd name="f93" fmla="*/ f74 1 f52"/>
                <a:gd name="f94" fmla="*/ f75 1 f53"/>
                <a:gd name="f95" fmla="*/ f76 1 f53"/>
                <a:gd name="f96" fmla="*/ f77 1 f52"/>
                <a:gd name="f97" fmla="*/ f78 1 f53"/>
                <a:gd name="f98" fmla="*/ f79 1 f52"/>
                <a:gd name="f99" fmla="*/ f80 1 f52"/>
                <a:gd name="f100" fmla="*/ f81 1 f53"/>
                <a:gd name="f101" fmla="*/ f82 1 f53"/>
                <a:gd name="f102" fmla="*/ f83 1 f53"/>
                <a:gd name="f103" fmla="*/ f84 1 f53"/>
                <a:gd name="f104" fmla="*/ f85 f43 1"/>
                <a:gd name="f105" fmla="*/ f86 f43 1"/>
                <a:gd name="f106" fmla="*/ f88 f44 1"/>
                <a:gd name="f107" fmla="*/ f87 f44 1"/>
                <a:gd name="f108" fmla="*/ f89 f43 1"/>
                <a:gd name="f109" fmla="*/ f90 f44 1"/>
                <a:gd name="f110" fmla="*/ f91 f43 1"/>
                <a:gd name="f111" fmla="*/ f92 f44 1"/>
                <a:gd name="f112" fmla="*/ f93 f43 1"/>
                <a:gd name="f113" fmla="*/ f94 f44 1"/>
                <a:gd name="f114" fmla="*/ f95 f44 1"/>
                <a:gd name="f115" fmla="*/ f96 f43 1"/>
                <a:gd name="f116" fmla="*/ f97 f44 1"/>
                <a:gd name="f117" fmla="*/ f98 f43 1"/>
                <a:gd name="f118" fmla="*/ f99 f43 1"/>
                <a:gd name="f119" fmla="*/ f100 f44 1"/>
                <a:gd name="f120" fmla="*/ f101 f44 1"/>
                <a:gd name="f121" fmla="*/ f102 f44 1"/>
                <a:gd name="f122" fmla="*/ f103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08" y="f109"/>
                </a:cxn>
                <a:cxn ang="f69">
                  <a:pos x="f108" y="f109"/>
                </a:cxn>
                <a:cxn ang="f69">
                  <a:pos x="f110" y="f111"/>
                </a:cxn>
                <a:cxn ang="f69">
                  <a:pos x="f112" y="f113"/>
                </a:cxn>
                <a:cxn ang="f69">
                  <a:pos x="f112" y="f114"/>
                </a:cxn>
                <a:cxn ang="f69">
                  <a:pos x="f115" y="f116"/>
                </a:cxn>
                <a:cxn ang="f69">
                  <a:pos x="f117" y="f116"/>
                </a:cxn>
                <a:cxn ang="f69">
                  <a:pos x="f118" y="f119"/>
                </a:cxn>
                <a:cxn ang="f69">
                  <a:pos x="f118" y="f120"/>
                </a:cxn>
                <a:cxn ang="f69">
                  <a:pos x="f118" y="f121"/>
                </a:cxn>
                <a:cxn ang="f69">
                  <a:pos x="f118" y="f121"/>
                </a:cxn>
                <a:cxn ang="f69">
                  <a:pos x="f118" y="f122"/>
                </a:cxn>
                <a:cxn ang="f69">
                  <a:pos x="f108" y="f109"/>
                </a:cxn>
              </a:cxnLst>
              <a:rect l="f104" t="f107" r="f105" b="f106"/>
              <a:pathLst>
                <a:path w="10537" h="211909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5" y="f16"/>
                  </a:lnTo>
                  <a:lnTo>
                    <a:pt x="f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3"/>
                    <a:pt x="f25" y="f23"/>
                    <a:pt x="f26" y="f23"/>
                  </a:cubicBezTo>
                  <a:cubicBezTo>
                    <a:pt x="f27" y="f28"/>
                    <a:pt x="f29" y="f30"/>
                    <a:pt x="f31" y="f32"/>
                  </a:cubicBezTo>
                  <a:lnTo>
                    <a:pt x="f31" y="f33"/>
                  </a:lnTo>
                  <a:cubicBezTo>
                    <a:pt x="f34" y="f35"/>
                    <a:pt x="f34" y="f36"/>
                    <a:pt x="f31" y="f37"/>
                  </a:cubicBezTo>
                  <a:cubicBezTo>
                    <a:pt x="f31" y="f37"/>
                    <a:pt x="f31" y="f37"/>
                    <a:pt x="f31" y="f37"/>
                  </a:cubicBezTo>
                  <a:lnTo>
                    <a:pt x="f31" y="f5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09" name="Freeform: Shape 613">
              <a:extLst>
                <a:ext uri="{FF2B5EF4-FFF2-40B4-BE49-F238E27FC236}">
                  <a16:creationId xmlns:a16="http://schemas.microsoft.com/office/drawing/2014/main" id="{FA870943-B2B1-9359-1A8E-562AE1830890}"/>
                </a:ext>
              </a:extLst>
            </p:cNvPr>
            <p:cNvSpPr/>
            <p:nvPr/>
          </p:nvSpPr>
          <p:spPr>
            <a:xfrm>
              <a:off x="11981355" y="3950829"/>
              <a:ext cx="197053" cy="2477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7054"/>
                <a:gd name="f7" fmla="val 247712"/>
                <a:gd name="f8" fmla="val 6856"/>
                <a:gd name="f9" fmla="val 244792"/>
                <a:gd name="f10" fmla="val 7618"/>
                <a:gd name="f11" fmla="val 7669"/>
                <a:gd name="f12" fmla="val 245046"/>
                <a:gd name="f13" fmla="val 245300"/>
                <a:gd name="f14" fmla="val 245554"/>
                <a:gd name="f15" fmla="val 186516"/>
                <a:gd name="f16" fmla="val 14347"/>
                <a:gd name="f17" fmla="val 196292"/>
                <a:gd name="f18" fmla="val 1650"/>
                <a:gd name="f19" fmla="val 196674"/>
                <a:gd name="f20" fmla="val 1168"/>
                <a:gd name="f21" fmla="val 196927"/>
                <a:gd name="f22" fmla="val 597"/>
                <a:gd name="f23" fmla="val 196369"/>
                <a:gd name="f24" fmla="val 2298"/>
                <a:gd name="f25" fmla="val 194236"/>
                <a:gd name="f26" fmla="val 3847"/>
                <a:gd name="f27" fmla="val 191849"/>
                <a:gd name="f28" fmla="val 3809"/>
                <a:gd name="f29" fmla="val 190706"/>
                <a:gd name="f30" fmla="val 182834"/>
                <a:gd name="f31" fmla="val 2158"/>
                <a:gd name="f32" fmla="val 240602"/>
                <a:gd name="f33" fmla="+- 0 0 -90"/>
                <a:gd name="f34" fmla="*/ f3 1 197054"/>
                <a:gd name="f35" fmla="*/ f4 1 247712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97054"/>
                <a:gd name="f44" fmla="*/ f40 1 247712"/>
                <a:gd name="f45" fmla="*/ 6856 f41 1"/>
                <a:gd name="f46" fmla="*/ 244792 f40 1"/>
                <a:gd name="f47" fmla="*/ 7618 f41 1"/>
                <a:gd name="f48" fmla="*/ 245554 f40 1"/>
                <a:gd name="f49" fmla="*/ 247712 f40 1"/>
                <a:gd name="f50" fmla="*/ 186516 f41 1"/>
                <a:gd name="f51" fmla="*/ 14347 f40 1"/>
                <a:gd name="f52" fmla="*/ 196292 f41 1"/>
                <a:gd name="f53" fmla="*/ 1650 f40 1"/>
                <a:gd name="f54" fmla="*/ 197054 f41 1"/>
                <a:gd name="f55" fmla="*/ 0 f40 1"/>
                <a:gd name="f56" fmla="*/ 191849 f41 1"/>
                <a:gd name="f57" fmla="*/ 3809 f40 1"/>
                <a:gd name="f58" fmla="*/ 190706 f41 1"/>
                <a:gd name="f59" fmla="*/ 182834 f41 1"/>
                <a:gd name="f60" fmla="*/ 2158 f40 1"/>
                <a:gd name="f61" fmla="*/ 0 f41 1"/>
                <a:gd name="f62" fmla="*/ 240602 f40 1"/>
                <a:gd name="f63" fmla="+- f42 0 f1"/>
                <a:gd name="f64" fmla="*/ f45 1 197054"/>
                <a:gd name="f65" fmla="*/ f46 1 247712"/>
                <a:gd name="f66" fmla="*/ f47 1 197054"/>
                <a:gd name="f67" fmla="*/ f48 1 247712"/>
                <a:gd name="f68" fmla="*/ f49 1 247712"/>
                <a:gd name="f69" fmla="*/ f50 1 197054"/>
                <a:gd name="f70" fmla="*/ f51 1 247712"/>
                <a:gd name="f71" fmla="*/ f52 1 197054"/>
                <a:gd name="f72" fmla="*/ f53 1 247712"/>
                <a:gd name="f73" fmla="*/ f54 1 197054"/>
                <a:gd name="f74" fmla="*/ f55 1 247712"/>
                <a:gd name="f75" fmla="*/ f56 1 197054"/>
                <a:gd name="f76" fmla="*/ f57 1 247712"/>
                <a:gd name="f77" fmla="*/ f58 1 197054"/>
                <a:gd name="f78" fmla="*/ f59 1 197054"/>
                <a:gd name="f79" fmla="*/ f60 1 247712"/>
                <a:gd name="f80" fmla="*/ f61 1 197054"/>
                <a:gd name="f81" fmla="*/ f62 1 247712"/>
                <a:gd name="f82" fmla="*/ f36 1 f43"/>
                <a:gd name="f83" fmla="*/ f37 1 f43"/>
                <a:gd name="f84" fmla="*/ f36 1 f44"/>
                <a:gd name="f85" fmla="*/ f38 1 f44"/>
                <a:gd name="f86" fmla="*/ f64 1 f43"/>
                <a:gd name="f87" fmla="*/ f65 1 f44"/>
                <a:gd name="f88" fmla="*/ f66 1 f43"/>
                <a:gd name="f89" fmla="*/ f67 1 f44"/>
                <a:gd name="f90" fmla="*/ f68 1 f44"/>
                <a:gd name="f91" fmla="*/ f69 1 f43"/>
                <a:gd name="f92" fmla="*/ f70 1 f44"/>
                <a:gd name="f93" fmla="*/ f71 1 f43"/>
                <a:gd name="f94" fmla="*/ f72 1 f44"/>
                <a:gd name="f95" fmla="*/ f73 1 f43"/>
                <a:gd name="f96" fmla="*/ f74 1 f44"/>
                <a:gd name="f97" fmla="*/ f75 1 f43"/>
                <a:gd name="f98" fmla="*/ f76 1 f44"/>
                <a:gd name="f99" fmla="*/ f77 1 f43"/>
                <a:gd name="f100" fmla="*/ f78 1 f43"/>
                <a:gd name="f101" fmla="*/ f79 1 f44"/>
                <a:gd name="f102" fmla="*/ f80 1 f43"/>
                <a:gd name="f103" fmla="*/ f81 1 f44"/>
                <a:gd name="f104" fmla="*/ f82 f34 1"/>
                <a:gd name="f105" fmla="*/ f83 f34 1"/>
                <a:gd name="f106" fmla="*/ f85 f35 1"/>
                <a:gd name="f107" fmla="*/ f84 f35 1"/>
                <a:gd name="f108" fmla="*/ f86 f34 1"/>
                <a:gd name="f109" fmla="*/ f87 f35 1"/>
                <a:gd name="f110" fmla="*/ f88 f34 1"/>
                <a:gd name="f111" fmla="*/ f89 f35 1"/>
                <a:gd name="f112" fmla="*/ f90 f35 1"/>
                <a:gd name="f113" fmla="*/ f91 f34 1"/>
                <a:gd name="f114" fmla="*/ f92 f35 1"/>
                <a:gd name="f115" fmla="*/ f93 f34 1"/>
                <a:gd name="f116" fmla="*/ f94 f35 1"/>
                <a:gd name="f117" fmla="*/ f95 f34 1"/>
                <a:gd name="f118" fmla="*/ f96 f35 1"/>
                <a:gd name="f119" fmla="*/ f97 f34 1"/>
                <a:gd name="f120" fmla="*/ f98 f35 1"/>
                <a:gd name="f121" fmla="*/ f99 f34 1"/>
                <a:gd name="f122" fmla="*/ f100 f34 1"/>
                <a:gd name="f123" fmla="*/ f101 f35 1"/>
                <a:gd name="f124" fmla="*/ f102 f34 1"/>
                <a:gd name="f125" fmla="*/ f103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8" y="f109"/>
                </a:cxn>
                <a:cxn ang="f63">
                  <a:pos x="f108" y="f109"/>
                </a:cxn>
                <a:cxn ang="f63">
                  <a:pos x="f110" y="f109"/>
                </a:cxn>
                <a:cxn ang="f63">
                  <a:pos x="f110" y="f109"/>
                </a:cxn>
                <a:cxn ang="f63">
                  <a:pos x="f110" y="f109"/>
                </a:cxn>
                <a:cxn ang="f63">
                  <a:pos x="f110" y="f109"/>
                </a:cxn>
                <a:cxn ang="f63">
                  <a:pos x="f110" y="f109"/>
                </a:cxn>
                <a:cxn ang="f63">
                  <a:pos x="f110" y="f109"/>
                </a:cxn>
                <a:cxn ang="f63">
                  <a:pos x="f110" y="f109"/>
                </a:cxn>
                <a:cxn ang="f63">
                  <a:pos x="f110" y="f111"/>
                </a:cxn>
                <a:cxn ang="f63">
                  <a:pos x="f110" y="f112"/>
                </a:cxn>
                <a:cxn ang="f63">
                  <a:pos x="f113" y="f114"/>
                </a:cxn>
                <a:cxn ang="f63">
                  <a:pos x="f115" y="f116"/>
                </a:cxn>
                <a:cxn ang="f63">
                  <a:pos x="f117" y="f118"/>
                </a:cxn>
                <a:cxn ang="f63">
                  <a:pos x="f119" y="f120"/>
                </a:cxn>
                <a:cxn ang="f63">
                  <a:pos x="f121" y="f120"/>
                </a:cxn>
                <a:cxn ang="f63">
                  <a:pos x="f122" y="f123"/>
                </a:cxn>
                <a:cxn ang="f63">
                  <a:pos x="f124" y="f125"/>
                </a:cxn>
              </a:cxnLst>
              <a:rect l="f104" t="f107" r="f105" b="f106"/>
              <a:pathLst>
                <a:path w="197054" h="247712">
                  <a:moveTo>
                    <a:pt x="f8" y="f9"/>
                  </a:moveTo>
                  <a:lnTo>
                    <a:pt x="f8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lnTo>
                    <a:pt x="f10" y="f9"/>
                  </a:lnTo>
                  <a:cubicBezTo>
                    <a:pt x="f10" y="f9"/>
                    <a:pt x="f10" y="f9"/>
                    <a:pt x="f10" y="f9"/>
                  </a:cubicBezTo>
                  <a:cubicBezTo>
                    <a:pt x="f10" y="f9"/>
                    <a:pt x="f10" y="f9"/>
                    <a:pt x="f10" y="f9"/>
                  </a:cubicBezTo>
                  <a:cubicBezTo>
                    <a:pt x="f11" y="f12"/>
                    <a:pt x="f11" y="f13"/>
                    <a:pt x="f10" y="f14"/>
                  </a:cubicBezTo>
                  <a:lnTo>
                    <a:pt x="f10" y="f7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6" y="f5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28"/>
                  </a:lnTo>
                  <a:lnTo>
                    <a:pt x="f30" y="f31"/>
                  </a:lnTo>
                  <a:lnTo>
                    <a:pt x="f5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0" name="Freeform: Shape 614">
              <a:extLst>
                <a:ext uri="{FF2B5EF4-FFF2-40B4-BE49-F238E27FC236}">
                  <a16:creationId xmlns:a16="http://schemas.microsoft.com/office/drawing/2014/main" id="{988B4C47-2AFD-C3BF-DEE5-0883181B9395}"/>
                </a:ext>
              </a:extLst>
            </p:cNvPr>
            <p:cNvSpPr/>
            <p:nvPr/>
          </p:nvSpPr>
          <p:spPr>
            <a:xfrm>
              <a:off x="12178536" y="3948635"/>
              <a:ext cx="886" cy="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8"/>
                <a:gd name="f7" fmla="val 38"/>
                <a:gd name="f8" fmla="val 889"/>
                <a:gd name="f9" fmla="val 292"/>
                <a:gd name="f10" fmla="val -13"/>
                <a:gd name="f11" fmla="val 597"/>
                <a:gd name="f12" fmla="+- 0 0 -90"/>
                <a:gd name="f13" fmla="*/ f3 1 888"/>
                <a:gd name="f14" fmla="*/ f4 1 38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888"/>
                <a:gd name="f23" fmla="*/ f19 1 38"/>
                <a:gd name="f24" fmla="*/ 889 f20 1"/>
                <a:gd name="f25" fmla="*/ 38 f19 1"/>
                <a:gd name="f26" fmla="*/ 0 f20 1"/>
                <a:gd name="f27" fmla="+- f21 0 f1"/>
                <a:gd name="f28" fmla="*/ f24 1 888"/>
                <a:gd name="f29" fmla="*/ f25 1 38"/>
                <a:gd name="f30" fmla="*/ f26 1 888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2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4" y="f43"/>
                </a:cxn>
                <a:cxn ang="f27">
                  <a:pos x="f42" y="f43"/>
                </a:cxn>
              </a:cxnLst>
              <a:rect l="f38" t="f41" r="f39" b="f40"/>
              <a:pathLst>
                <a:path w="888" h="38">
                  <a:moveTo>
                    <a:pt x="f8" y="f7"/>
                  </a:moveTo>
                  <a:lnTo>
                    <a:pt x="f8" y="f7"/>
                  </a:lnTo>
                  <a:lnTo>
                    <a:pt x="f5" y="f7"/>
                  </a:lnTo>
                  <a:cubicBezTo>
                    <a:pt x="f9" y="f10"/>
                    <a:pt x="f11" y="f10"/>
                    <a:pt x="f8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1" name="Freeform: Shape 615">
              <a:extLst>
                <a:ext uri="{FF2B5EF4-FFF2-40B4-BE49-F238E27FC236}">
                  <a16:creationId xmlns:a16="http://schemas.microsoft.com/office/drawing/2014/main" id="{D6802D38-DB54-18BD-5319-C05E0A4BA4D1}"/>
                </a:ext>
              </a:extLst>
            </p:cNvPr>
            <p:cNvSpPr/>
            <p:nvPr/>
          </p:nvSpPr>
          <p:spPr>
            <a:xfrm>
              <a:off x="11988469" y="4196135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762 f17 1"/>
                <a:gd name="f22" fmla="*/ 0 f16 1"/>
                <a:gd name="f23" fmla="*/ 0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761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2" name="Freeform: Shape 616">
              <a:extLst>
                <a:ext uri="{FF2B5EF4-FFF2-40B4-BE49-F238E27FC236}">
                  <a16:creationId xmlns:a16="http://schemas.microsoft.com/office/drawing/2014/main" id="{895EAB5F-83E9-B2A0-24A7-60C639770E43}"/>
                </a:ext>
              </a:extLst>
            </p:cNvPr>
            <p:cNvSpPr/>
            <p:nvPr/>
          </p:nvSpPr>
          <p:spPr>
            <a:xfrm>
              <a:off x="11982123" y="4200323"/>
              <a:ext cx="10808" cy="2072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04"/>
                <a:gd name="f7" fmla="val 207210"/>
                <a:gd name="f8" fmla="val 9903"/>
                <a:gd name="f9" fmla="val 635"/>
                <a:gd name="f10" fmla="val 1016"/>
                <a:gd name="f11" fmla="val 1396"/>
                <a:gd name="f12" fmla="val 1777"/>
                <a:gd name="f13" fmla="val 2032"/>
                <a:gd name="f14" fmla="val 14728"/>
                <a:gd name="f15" fmla="val 205179"/>
                <a:gd name="f16" fmla="val 1015"/>
                <a:gd name="f17" fmla="val 203909"/>
                <a:gd name="f18" fmla="val 2869"/>
                <a:gd name="f19" fmla="val 201687"/>
                <a:gd name="f20" fmla="val 6082"/>
                <a:gd name="f21" fmla="val 201204"/>
                <a:gd name="f22" fmla="val 8507"/>
                <a:gd name="f23" fmla="val 202766"/>
                <a:gd name="f24" fmla="val 10030"/>
                <a:gd name="f25" fmla="val 203706"/>
                <a:gd name="f26" fmla="val 10919"/>
                <a:gd name="f27" fmla="val 205420"/>
                <a:gd name="f28" fmla="val 10792"/>
                <a:gd name="f29" fmla="+- 0 0 -90"/>
                <a:gd name="f30" fmla="*/ f3 1 10804"/>
                <a:gd name="f31" fmla="*/ f4 1 207210"/>
                <a:gd name="f32" fmla="val f5"/>
                <a:gd name="f33" fmla="val f6"/>
                <a:gd name="f34" fmla="val f7"/>
                <a:gd name="f35" fmla="*/ f29 f0 1"/>
                <a:gd name="f36" fmla="+- f34 0 f32"/>
                <a:gd name="f37" fmla="+- f33 0 f32"/>
                <a:gd name="f38" fmla="*/ f35 1 f2"/>
                <a:gd name="f39" fmla="*/ f37 1 10804"/>
                <a:gd name="f40" fmla="*/ f36 1 207210"/>
                <a:gd name="f41" fmla="*/ 9903 f37 1"/>
                <a:gd name="f42" fmla="*/ 0 f36 1"/>
                <a:gd name="f43" fmla="*/ 1016 f36 1"/>
                <a:gd name="f44" fmla="*/ 2032 f36 1"/>
                <a:gd name="f45" fmla="*/ 0 f37 1"/>
                <a:gd name="f46" fmla="*/ 14728 f36 1"/>
                <a:gd name="f47" fmla="*/ 205179 f36 1"/>
                <a:gd name="f48" fmla="*/ 1015 f37 1"/>
                <a:gd name="f49" fmla="*/ 203909 f36 1"/>
                <a:gd name="f50" fmla="*/ 8507 f37 1"/>
                <a:gd name="f51" fmla="*/ 202766 f36 1"/>
                <a:gd name="f52" fmla="*/ 10792 f37 1"/>
                <a:gd name="f53" fmla="*/ 207210 f36 1"/>
                <a:gd name="f54" fmla="+- f38 0 f1"/>
                <a:gd name="f55" fmla="*/ f41 1 10804"/>
                <a:gd name="f56" fmla="*/ f42 1 207210"/>
                <a:gd name="f57" fmla="*/ f43 1 207210"/>
                <a:gd name="f58" fmla="*/ f44 1 207210"/>
                <a:gd name="f59" fmla="*/ f45 1 10804"/>
                <a:gd name="f60" fmla="*/ f46 1 207210"/>
                <a:gd name="f61" fmla="*/ f47 1 207210"/>
                <a:gd name="f62" fmla="*/ f48 1 10804"/>
                <a:gd name="f63" fmla="*/ f49 1 207210"/>
                <a:gd name="f64" fmla="*/ f50 1 10804"/>
                <a:gd name="f65" fmla="*/ f51 1 207210"/>
                <a:gd name="f66" fmla="*/ f52 1 10804"/>
                <a:gd name="f67" fmla="*/ f53 1 207210"/>
                <a:gd name="f68" fmla="*/ f32 1 f39"/>
                <a:gd name="f69" fmla="*/ f33 1 f39"/>
                <a:gd name="f70" fmla="*/ f32 1 f40"/>
                <a:gd name="f71" fmla="*/ f34 1 f40"/>
                <a:gd name="f72" fmla="*/ f55 1 f39"/>
                <a:gd name="f73" fmla="*/ f56 1 f40"/>
                <a:gd name="f74" fmla="*/ f57 1 f40"/>
                <a:gd name="f75" fmla="*/ f58 1 f40"/>
                <a:gd name="f76" fmla="*/ f59 1 f39"/>
                <a:gd name="f77" fmla="*/ f60 1 f40"/>
                <a:gd name="f78" fmla="*/ f61 1 f40"/>
                <a:gd name="f79" fmla="*/ f62 1 f39"/>
                <a:gd name="f80" fmla="*/ f63 1 f40"/>
                <a:gd name="f81" fmla="*/ f64 1 f39"/>
                <a:gd name="f82" fmla="*/ f65 1 f40"/>
                <a:gd name="f83" fmla="*/ f66 1 f39"/>
                <a:gd name="f84" fmla="*/ f67 1 f40"/>
                <a:gd name="f85" fmla="*/ f68 f30 1"/>
                <a:gd name="f86" fmla="*/ f69 f30 1"/>
                <a:gd name="f87" fmla="*/ f71 f31 1"/>
                <a:gd name="f88" fmla="*/ f70 f31 1"/>
                <a:gd name="f89" fmla="*/ f72 f30 1"/>
                <a:gd name="f90" fmla="*/ f73 f31 1"/>
                <a:gd name="f91" fmla="*/ f74 f31 1"/>
                <a:gd name="f92" fmla="*/ f75 f31 1"/>
                <a:gd name="f93" fmla="*/ f76 f30 1"/>
                <a:gd name="f94" fmla="*/ f77 f31 1"/>
                <a:gd name="f95" fmla="*/ f78 f31 1"/>
                <a:gd name="f96" fmla="*/ f79 f30 1"/>
                <a:gd name="f97" fmla="*/ f80 f31 1"/>
                <a:gd name="f98" fmla="*/ f81 f30 1"/>
                <a:gd name="f99" fmla="*/ f82 f31 1"/>
                <a:gd name="f100" fmla="*/ f83 f30 1"/>
                <a:gd name="f101" fmla="*/ f84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9" y="f90"/>
                </a:cxn>
                <a:cxn ang="f54">
                  <a:pos x="f89" y="f90"/>
                </a:cxn>
                <a:cxn ang="f54">
                  <a:pos x="f89" y="f91"/>
                </a:cxn>
                <a:cxn ang="f54">
                  <a:pos x="f89" y="f91"/>
                </a:cxn>
                <a:cxn ang="f54">
                  <a:pos x="f89" y="f91"/>
                </a:cxn>
                <a:cxn ang="f54">
                  <a:pos x="f89" y="f92"/>
                </a:cxn>
                <a:cxn ang="f54">
                  <a:pos x="f93" y="f94"/>
                </a:cxn>
                <a:cxn ang="f54">
                  <a:pos x="f93" y="f95"/>
                </a:cxn>
                <a:cxn ang="f54">
                  <a:pos x="f96" y="f97"/>
                </a:cxn>
                <a:cxn ang="f54">
                  <a:pos x="f98" y="f99"/>
                </a:cxn>
                <a:cxn ang="f54">
                  <a:pos x="f100" y="f101"/>
                </a:cxn>
                <a:cxn ang="f54">
                  <a:pos x="f100" y="f101"/>
                </a:cxn>
                <a:cxn ang="f54">
                  <a:pos x="f100" y="f90"/>
                </a:cxn>
              </a:cxnLst>
              <a:rect l="f85" t="f88" r="f86" b="f87"/>
              <a:pathLst>
                <a:path w="10804" h="207210">
                  <a:moveTo>
                    <a:pt x="f8" y="f5"/>
                  </a:moveTo>
                  <a:lnTo>
                    <a:pt x="f8" y="f5"/>
                  </a:lnTo>
                  <a:cubicBezTo>
                    <a:pt x="f8" y="f5"/>
                    <a:pt x="f8" y="f9"/>
                    <a:pt x="f8" y="f10"/>
                  </a:cubicBezTo>
                  <a:cubicBezTo>
                    <a:pt x="f8" y="f11"/>
                    <a:pt x="f8" y="f10"/>
                    <a:pt x="f8" y="f10"/>
                  </a:cubicBezTo>
                  <a:lnTo>
                    <a:pt x="f8" y="f10"/>
                  </a:lnTo>
                  <a:cubicBezTo>
                    <a:pt x="f8" y="f10"/>
                    <a:pt x="f8" y="f12"/>
                    <a:pt x="f8" y="f13"/>
                  </a:cubicBezTo>
                  <a:lnTo>
                    <a:pt x="f5" y="f14"/>
                  </a:lnTo>
                  <a:lnTo>
                    <a:pt x="f5" y="f15"/>
                  </a:lnTo>
                  <a:lnTo>
                    <a:pt x="f16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7"/>
                  </a:cubicBezTo>
                  <a:cubicBezTo>
                    <a:pt x="f28" y="f7"/>
                    <a:pt x="f28" y="f7"/>
                    <a:pt x="f28" y="f7"/>
                  </a:cubicBezTo>
                  <a:lnTo>
                    <a:pt x="f2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3" name="Freeform: Shape 617">
              <a:extLst>
                <a:ext uri="{FF2B5EF4-FFF2-40B4-BE49-F238E27FC236}">
                  <a16:creationId xmlns:a16="http://schemas.microsoft.com/office/drawing/2014/main" id="{92C5EC27-59EF-1BA9-CFF7-B4BF1E33D290}"/>
                </a:ext>
              </a:extLst>
            </p:cNvPr>
            <p:cNvSpPr/>
            <p:nvPr/>
          </p:nvSpPr>
          <p:spPr>
            <a:xfrm>
              <a:off x="11990755" y="4197397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4" name="Freeform: Shape 618">
              <a:extLst>
                <a:ext uri="{FF2B5EF4-FFF2-40B4-BE49-F238E27FC236}">
                  <a16:creationId xmlns:a16="http://schemas.microsoft.com/office/drawing/2014/main" id="{52C6AD09-BB16-9ED1-8AF6-12557447418E}"/>
                </a:ext>
              </a:extLst>
            </p:cNvPr>
            <p:cNvSpPr/>
            <p:nvPr/>
          </p:nvSpPr>
          <p:spPr>
            <a:xfrm>
              <a:off x="11991642" y="4198924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5" name="Freeform: Shape 619">
              <a:extLst>
                <a:ext uri="{FF2B5EF4-FFF2-40B4-BE49-F238E27FC236}">
                  <a16:creationId xmlns:a16="http://schemas.microsoft.com/office/drawing/2014/main" id="{E6D242B7-FF18-4983-93F2-03D30DE45C05}"/>
                </a:ext>
              </a:extLst>
            </p:cNvPr>
            <p:cNvSpPr/>
            <p:nvPr/>
          </p:nvSpPr>
          <p:spPr>
            <a:xfrm>
              <a:off x="10392256" y="3715179"/>
              <a:ext cx="1596716" cy="4874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6716"/>
                <a:gd name="f7" fmla="val 487426"/>
                <a:gd name="f8" fmla="val 6439"/>
                <a:gd name="f9" fmla="val 4154"/>
                <a:gd name="f10" fmla="val 3265"/>
                <a:gd name="f11" fmla="val 2249"/>
                <a:gd name="f12" fmla="val 1348"/>
                <a:gd name="f13" fmla="val 584"/>
                <a:gd name="f14" fmla="val 637"/>
                <a:gd name="f15" fmla="val 1422"/>
                <a:gd name="f16" fmla="val 218"/>
                <a:gd name="f17" fmla="val 2412"/>
                <a:gd name="f18" fmla="val -582"/>
                <a:gd name="f19" fmla="val 5028"/>
                <a:gd name="f20" fmla="val 890"/>
                <a:gd name="f21" fmla="val 7796"/>
                <a:gd name="f22" fmla="val 3506"/>
                <a:gd name="f23" fmla="val 8596"/>
                <a:gd name="f24" fmla="val 3557"/>
                <a:gd name="f25" fmla="val 8608"/>
                <a:gd name="f26" fmla="val 3595"/>
                <a:gd name="f27" fmla="val 8621"/>
                <a:gd name="f28" fmla="val 3646"/>
                <a:gd name="f29" fmla="val 8634"/>
                <a:gd name="f30" fmla="val 6566"/>
                <a:gd name="f31" fmla="val 9523"/>
                <a:gd name="f32" fmla="val 1585797"/>
                <a:gd name="f33" fmla="val 487427"/>
                <a:gd name="f34" fmla="val 1589860"/>
                <a:gd name="f35" fmla="val 482094"/>
                <a:gd name="f36" fmla="val 1591549"/>
                <a:gd name="f37" fmla="val 480114"/>
                <a:gd name="f38" fmla="val 1594342"/>
                <a:gd name="f39" fmla="val 479491"/>
                <a:gd name="f40" fmla="val 480570"/>
                <a:gd name="f41" fmla="val 1592908"/>
                <a:gd name="f42" fmla="val 479428"/>
                <a:gd name="f43" fmla="val 15580"/>
                <a:gd name="f44" fmla="val 2793"/>
                <a:gd name="f45" fmla="val 6820"/>
                <a:gd name="f46" fmla="val 127"/>
                <a:gd name="f47" fmla="+- 0 0 -90"/>
                <a:gd name="f48" fmla="*/ f3 1 1596716"/>
                <a:gd name="f49" fmla="*/ f4 1 487426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596716"/>
                <a:gd name="f58" fmla="*/ f54 1 487426"/>
                <a:gd name="f59" fmla="*/ 6439 f55 1"/>
                <a:gd name="f60" fmla="*/ 0 f54 1"/>
                <a:gd name="f61" fmla="*/ 4154 f55 1"/>
                <a:gd name="f62" fmla="*/ 3265 f55 1"/>
                <a:gd name="f63" fmla="*/ 2249 f55 1"/>
                <a:gd name="f64" fmla="*/ 218 f55 1"/>
                <a:gd name="f65" fmla="*/ 2412 f54 1"/>
                <a:gd name="f66" fmla="*/ 3506 f55 1"/>
                <a:gd name="f67" fmla="*/ 8596 f54 1"/>
                <a:gd name="f68" fmla="*/ 3646 f55 1"/>
                <a:gd name="f69" fmla="*/ 8634 f54 1"/>
                <a:gd name="f70" fmla="*/ 6566 f55 1"/>
                <a:gd name="f71" fmla="*/ 9523 f54 1"/>
                <a:gd name="f72" fmla="*/ 1585797 f55 1"/>
                <a:gd name="f73" fmla="*/ 487427 f54 1"/>
                <a:gd name="f74" fmla="*/ 1589860 f55 1"/>
                <a:gd name="f75" fmla="*/ 482094 f54 1"/>
                <a:gd name="f76" fmla="*/ 1596716 f55 1"/>
                <a:gd name="f77" fmla="*/ 480570 f54 1"/>
                <a:gd name="f78" fmla="*/ 1592908 f55 1"/>
                <a:gd name="f79" fmla="*/ 479428 f54 1"/>
                <a:gd name="f80" fmla="*/ 15580 f55 1"/>
                <a:gd name="f81" fmla="*/ 2793 f54 1"/>
                <a:gd name="f82" fmla="*/ 6820 f55 1"/>
                <a:gd name="f83" fmla="*/ 127 f54 1"/>
                <a:gd name="f84" fmla="+- f56 0 f1"/>
                <a:gd name="f85" fmla="*/ f59 1 1596716"/>
                <a:gd name="f86" fmla="*/ f60 1 487426"/>
                <a:gd name="f87" fmla="*/ f61 1 1596716"/>
                <a:gd name="f88" fmla="*/ f62 1 1596716"/>
                <a:gd name="f89" fmla="*/ f63 1 1596716"/>
                <a:gd name="f90" fmla="*/ f64 1 1596716"/>
                <a:gd name="f91" fmla="*/ f65 1 487426"/>
                <a:gd name="f92" fmla="*/ f66 1 1596716"/>
                <a:gd name="f93" fmla="*/ f67 1 487426"/>
                <a:gd name="f94" fmla="*/ f68 1 1596716"/>
                <a:gd name="f95" fmla="*/ f69 1 487426"/>
                <a:gd name="f96" fmla="*/ f70 1 1596716"/>
                <a:gd name="f97" fmla="*/ f71 1 487426"/>
                <a:gd name="f98" fmla="*/ f72 1 1596716"/>
                <a:gd name="f99" fmla="*/ f73 1 487426"/>
                <a:gd name="f100" fmla="*/ f74 1 1596716"/>
                <a:gd name="f101" fmla="*/ f75 1 487426"/>
                <a:gd name="f102" fmla="*/ f76 1 1596716"/>
                <a:gd name="f103" fmla="*/ f77 1 487426"/>
                <a:gd name="f104" fmla="*/ f78 1 1596716"/>
                <a:gd name="f105" fmla="*/ f79 1 487426"/>
                <a:gd name="f106" fmla="*/ f80 1 1596716"/>
                <a:gd name="f107" fmla="*/ f81 1 487426"/>
                <a:gd name="f108" fmla="*/ f82 1 1596716"/>
                <a:gd name="f109" fmla="*/ f83 1 487426"/>
                <a:gd name="f110" fmla="*/ f50 1 f57"/>
                <a:gd name="f111" fmla="*/ f51 1 f57"/>
                <a:gd name="f112" fmla="*/ f50 1 f58"/>
                <a:gd name="f113" fmla="*/ f52 1 f58"/>
                <a:gd name="f114" fmla="*/ f85 1 f57"/>
                <a:gd name="f115" fmla="*/ f86 1 f58"/>
                <a:gd name="f116" fmla="*/ f87 1 f57"/>
                <a:gd name="f117" fmla="*/ f88 1 f57"/>
                <a:gd name="f118" fmla="*/ f89 1 f57"/>
                <a:gd name="f119" fmla="*/ f90 1 f57"/>
                <a:gd name="f120" fmla="*/ f91 1 f58"/>
                <a:gd name="f121" fmla="*/ f92 1 f57"/>
                <a:gd name="f122" fmla="*/ f93 1 f58"/>
                <a:gd name="f123" fmla="*/ f94 1 f57"/>
                <a:gd name="f124" fmla="*/ f95 1 f58"/>
                <a:gd name="f125" fmla="*/ f96 1 f57"/>
                <a:gd name="f126" fmla="*/ f97 1 f58"/>
                <a:gd name="f127" fmla="*/ f98 1 f57"/>
                <a:gd name="f128" fmla="*/ f99 1 f58"/>
                <a:gd name="f129" fmla="*/ f100 1 f57"/>
                <a:gd name="f130" fmla="*/ f101 1 f58"/>
                <a:gd name="f131" fmla="*/ f102 1 f57"/>
                <a:gd name="f132" fmla="*/ f103 1 f58"/>
                <a:gd name="f133" fmla="*/ f104 1 f57"/>
                <a:gd name="f134" fmla="*/ f105 1 f58"/>
                <a:gd name="f135" fmla="*/ f106 1 f57"/>
                <a:gd name="f136" fmla="*/ f107 1 f58"/>
                <a:gd name="f137" fmla="*/ f108 1 f57"/>
                <a:gd name="f138" fmla="*/ f109 1 f58"/>
                <a:gd name="f139" fmla="*/ f110 f48 1"/>
                <a:gd name="f140" fmla="*/ f111 f48 1"/>
                <a:gd name="f141" fmla="*/ f113 f49 1"/>
                <a:gd name="f142" fmla="*/ f112 f49 1"/>
                <a:gd name="f143" fmla="*/ f114 f48 1"/>
                <a:gd name="f144" fmla="*/ f115 f49 1"/>
                <a:gd name="f145" fmla="*/ f116 f48 1"/>
                <a:gd name="f146" fmla="*/ f117 f48 1"/>
                <a:gd name="f147" fmla="*/ f118 f48 1"/>
                <a:gd name="f148" fmla="*/ f119 f48 1"/>
                <a:gd name="f149" fmla="*/ f120 f49 1"/>
                <a:gd name="f150" fmla="*/ f121 f48 1"/>
                <a:gd name="f151" fmla="*/ f122 f49 1"/>
                <a:gd name="f152" fmla="*/ f123 f48 1"/>
                <a:gd name="f153" fmla="*/ f124 f49 1"/>
                <a:gd name="f154" fmla="*/ f125 f48 1"/>
                <a:gd name="f155" fmla="*/ f126 f49 1"/>
                <a:gd name="f156" fmla="*/ f127 f48 1"/>
                <a:gd name="f157" fmla="*/ f128 f49 1"/>
                <a:gd name="f158" fmla="*/ f129 f48 1"/>
                <a:gd name="f159" fmla="*/ f130 f49 1"/>
                <a:gd name="f160" fmla="*/ f131 f48 1"/>
                <a:gd name="f161" fmla="*/ f132 f49 1"/>
                <a:gd name="f162" fmla="*/ f133 f48 1"/>
                <a:gd name="f163" fmla="*/ f134 f49 1"/>
                <a:gd name="f164" fmla="*/ f135 f48 1"/>
                <a:gd name="f165" fmla="*/ f136 f49 1"/>
                <a:gd name="f166" fmla="*/ f137 f48 1"/>
                <a:gd name="f167" fmla="*/ f138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43" y="f144"/>
                </a:cxn>
                <a:cxn ang="f84">
                  <a:pos x="f145" y="f144"/>
                </a:cxn>
                <a:cxn ang="f84">
                  <a:pos x="f146" y="f144"/>
                </a:cxn>
                <a:cxn ang="f84">
                  <a:pos x="f147" y="f144"/>
                </a:cxn>
                <a:cxn ang="f84">
                  <a:pos x="f148" y="f149"/>
                </a:cxn>
                <a:cxn ang="f84">
                  <a:pos x="f150" y="f151"/>
                </a:cxn>
                <a:cxn ang="f84">
                  <a:pos x="f152" y="f153"/>
                </a:cxn>
                <a:cxn ang="f84">
                  <a:pos x="f154" y="f155"/>
                </a:cxn>
                <a:cxn ang="f84">
                  <a:pos x="f156" y="f157"/>
                </a:cxn>
                <a:cxn ang="f84">
                  <a:pos x="f158" y="f159"/>
                </a:cxn>
                <a:cxn ang="f84">
                  <a:pos x="f160" y="f161"/>
                </a:cxn>
                <a:cxn ang="f84">
                  <a:pos x="f160" y="f161"/>
                </a:cxn>
                <a:cxn ang="f84">
                  <a:pos x="f160" y="f161"/>
                </a:cxn>
                <a:cxn ang="f84">
                  <a:pos x="f162" y="f163"/>
                </a:cxn>
                <a:cxn ang="f84">
                  <a:pos x="f164" y="f165"/>
                </a:cxn>
                <a:cxn ang="f84">
                  <a:pos x="f166" y="f167"/>
                </a:cxn>
              </a:cxnLst>
              <a:rect l="f139" t="f142" r="f140" b="f141"/>
              <a:pathLst>
                <a:path w="1596716" h="487426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6" y="f40"/>
                  </a:cubicBezTo>
                  <a:lnTo>
                    <a:pt x="f6" y="f40"/>
                  </a:lnTo>
                  <a:lnTo>
                    <a:pt x="f6" y="f40"/>
                  </a:lnTo>
                  <a:lnTo>
                    <a:pt x="f41" y="f42"/>
                  </a:lnTo>
                  <a:lnTo>
                    <a:pt x="f43" y="f44"/>
                  </a:lnTo>
                  <a:lnTo>
                    <a:pt x="f45" y="f4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6" name="Freeform: Shape 620">
              <a:extLst>
                <a:ext uri="{FF2B5EF4-FFF2-40B4-BE49-F238E27FC236}">
                  <a16:creationId xmlns:a16="http://schemas.microsoft.com/office/drawing/2014/main" id="{D9C84DF8-115D-F137-DF9A-17CB43F0B2CD}"/>
                </a:ext>
              </a:extLst>
            </p:cNvPr>
            <p:cNvSpPr/>
            <p:nvPr/>
          </p:nvSpPr>
          <p:spPr>
            <a:xfrm>
              <a:off x="11990243" y="4196766"/>
              <a:ext cx="758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762"/>
                <a:gd name="f8" fmla="+- 0 0 -90"/>
                <a:gd name="f9" fmla="*/ f3 1 761"/>
                <a:gd name="f10" fmla="*/ f4 1 761"/>
                <a:gd name="f11" fmla="val f5"/>
                <a:gd name="f12" fmla="val f6"/>
                <a:gd name="f13" fmla="*/ f8 f0 1"/>
                <a:gd name="f14" fmla="+- f12 0 f11"/>
                <a:gd name="f15" fmla="*/ f13 1 f2"/>
                <a:gd name="f16" fmla="*/ f14 1 761"/>
                <a:gd name="f17" fmla="*/ 0 f14 1"/>
                <a:gd name="f18" fmla="*/ 762 f14 1"/>
                <a:gd name="f19" fmla="+- f15 0 f1"/>
                <a:gd name="f20" fmla="*/ f17 1 761"/>
                <a:gd name="f21" fmla="*/ f18 1 761"/>
                <a:gd name="f22" fmla="*/ f11 1 f16"/>
                <a:gd name="f23" fmla="*/ f12 1 f16"/>
                <a:gd name="f24" fmla="*/ f20 1 f16"/>
                <a:gd name="f25" fmla="*/ f21 1 f16"/>
                <a:gd name="f26" fmla="*/ f22 f9 1"/>
                <a:gd name="f27" fmla="*/ f23 f9 1"/>
                <a:gd name="f28" fmla="*/ f23 f10 1"/>
                <a:gd name="f29" fmla="*/ f22 f10 1"/>
                <a:gd name="f30" fmla="*/ f24 f9 1"/>
                <a:gd name="f31" fmla="*/ f24 f10 1"/>
                <a:gd name="f32" fmla="*/ f25 f9 1"/>
                <a:gd name="f33" fmla="*/ f2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9">
                  <a:pos x="f30" y="f31"/>
                </a:cxn>
                <a:cxn ang="f19">
                  <a:pos x="f30" y="f31"/>
                </a:cxn>
                <a:cxn ang="f19">
                  <a:pos x="f32" y="f33"/>
                </a:cxn>
              </a:cxnLst>
              <a:rect l="f26" t="f29" r="f27" b="f28"/>
              <a:pathLst>
                <a:path w="761" h="761">
                  <a:moveTo>
                    <a:pt x="f5" y="f5"/>
                  </a:moveTo>
                  <a:lnTo>
                    <a:pt x="f5" y="f5"/>
                  </a:lnTo>
                  <a:lnTo>
                    <a:pt x="f7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7" name="Freeform: Shape 621">
              <a:extLst>
                <a:ext uri="{FF2B5EF4-FFF2-40B4-BE49-F238E27FC236}">
                  <a16:creationId xmlns:a16="http://schemas.microsoft.com/office/drawing/2014/main" id="{DD2CBA5F-F43B-4C6A-7509-182C17FC4A6B}"/>
                </a:ext>
              </a:extLst>
            </p:cNvPr>
            <p:cNvSpPr/>
            <p:nvPr/>
          </p:nvSpPr>
          <p:spPr>
            <a:xfrm>
              <a:off x="11991642" y="4201841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8" name="Freeform: Shape 622">
              <a:extLst>
                <a:ext uri="{FF2B5EF4-FFF2-40B4-BE49-F238E27FC236}">
                  <a16:creationId xmlns:a16="http://schemas.microsoft.com/office/drawing/2014/main" id="{761C86FD-5F34-6E65-6482-DB425A893320}"/>
                </a:ext>
              </a:extLst>
            </p:cNvPr>
            <p:cNvSpPr/>
            <p:nvPr/>
          </p:nvSpPr>
          <p:spPr>
            <a:xfrm>
              <a:off x="11991898" y="4200067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19" name="Freeform: Shape 623">
              <a:extLst>
                <a:ext uri="{FF2B5EF4-FFF2-40B4-BE49-F238E27FC236}">
                  <a16:creationId xmlns:a16="http://schemas.microsoft.com/office/drawing/2014/main" id="{06FC7EA7-D583-ECBA-19EA-A78195FA3E1D}"/>
                </a:ext>
              </a:extLst>
            </p:cNvPr>
            <p:cNvSpPr/>
            <p:nvPr/>
          </p:nvSpPr>
          <p:spPr>
            <a:xfrm>
              <a:off x="11991386" y="4198293"/>
              <a:ext cx="12691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888"/>
                <a:gd name="f8" fmla="val 889"/>
                <a:gd name="f9" fmla="+- 0 0 -90"/>
                <a:gd name="f10" fmla="*/ f3 1 12696"/>
                <a:gd name="f11" fmla="*/ f4 1 88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888"/>
                <a:gd name="f21" fmla="*/ 0 f17 1"/>
                <a:gd name="f22" fmla="*/ 0 f16 1"/>
                <a:gd name="f23" fmla="*/ 889 f16 1"/>
                <a:gd name="f24" fmla="+- f18 0 f1"/>
                <a:gd name="f25" fmla="*/ f21 1 12696"/>
                <a:gd name="f26" fmla="*/ f22 1 888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888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0" name="Freeform: Shape 624">
              <a:extLst>
                <a:ext uri="{FF2B5EF4-FFF2-40B4-BE49-F238E27FC236}">
                  <a16:creationId xmlns:a16="http://schemas.microsoft.com/office/drawing/2014/main" id="{19C05495-CA3D-80D4-C68D-3D6EC412A1F7}"/>
                </a:ext>
              </a:extLst>
            </p:cNvPr>
            <p:cNvSpPr/>
            <p:nvPr/>
          </p:nvSpPr>
          <p:spPr>
            <a:xfrm>
              <a:off x="11106421" y="4888226"/>
              <a:ext cx="175473" cy="1489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5470"/>
                <a:gd name="f7" fmla="val 148932"/>
                <a:gd name="f8" fmla="val 166709"/>
                <a:gd name="f9" fmla="val 1651"/>
                <a:gd name="f10" fmla="val 134331"/>
                <a:gd name="f11" fmla="val 145250"/>
                <a:gd name="f12" fmla="val 146012"/>
                <a:gd name="f13" fmla="val 146774"/>
                <a:gd name="f14" fmla="val 1333"/>
                <a:gd name="f15" fmla="val 147650"/>
                <a:gd name="f16" fmla="val 762"/>
                <a:gd name="f17" fmla="val 148399"/>
                <a:gd name="f18" fmla="val 5840"/>
                <a:gd name="f19" fmla="val 174467"/>
                <a:gd name="f20" fmla="val 6755"/>
                <a:gd name="f21" fmla="val 173147"/>
                <a:gd name="f22" fmla="val 7262"/>
                <a:gd name="f23" fmla="val 171788"/>
                <a:gd name="f24" fmla="val 7237"/>
                <a:gd name="f25" fmla="val 168919"/>
                <a:gd name="f26" fmla="val 7174"/>
                <a:gd name="f27" fmla="val 166633"/>
                <a:gd name="f28" fmla="val 4799"/>
                <a:gd name="f29" fmla="val 166697"/>
                <a:gd name="f30" fmla="val 1917"/>
                <a:gd name="f31" fmla="val 1828"/>
                <a:gd name="f32" fmla="val 1739"/>
                <a:gd name="f33" fmla="+- 0 0 -90"/>
                <a:gd name="f34" fmla="*/ f3 1 175470"/>
                <a:gd name="f35" fmla="*/ f4 1 148932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175470"/>
                <a:gd name="f44" fmla="*/ f40 1 148932"/>
                <a:gd name="f45" fmla="*/ 166709 f41 1"/>
                <a:gd name="f46" fmla="*/ 1651 f40 1"/>
                <a:gd name="f47" fmla="*/ 0 f40 1"/>
                <a:gd name="f48" fmla="*/ 1651 f41 1"/>
                <a:gd name="f49" fmla="*/ 134331 f40 1"/>
                <a:gd name="f50" fmla="*/ 145250 f40 1"/>
                <a:gd name="f51" fmla="*/ 146012 f40 1"/>
                <a:gd name="f52" fmla="*/ 146774 f40 1"/>
                <a:gd name="f53" fmla="*/ 0 f41 1"/>
                <a:gd name="f54" fmla="*/ 148932 f40 1"/>
                <a:gd name="f55" fmla="*/ 175470 f41 1"/>
                <a:gd name="f56" fmla="*/ 5840 f40 1"/>
                <a:gd name="f57" fmla="*/ 171788 f41 1"/>
                <a:gd name="f58" fmla="*/ 7237 f40 1"/>
                <a:gd name="f59" fmla="*/ 166697 f41 1"/>
                <a:gd name="f60" fmla="*/ 1917 f40 1"/>
                <a:gd name="f61" fmla="+- f42 0 f1"/>
                <a:gd name="f62" fmla="*/ f45 1 175470"/>
                <a:gd name="f63" fmla="*/ f46 1 148932"/>
                <a:gd name="f64" fmla="*/ f47 1 148932"/>
                <a:gd name="f65" fmla="*/ f48 1 175470"/>
                <a:gd name="f66" fmla="*/ f49 1 148932"/>
                <a:gd name="f67" fmla="*/ f50 1 148932"/>
                <a:gd name="f68" fmla="*/ f51 1 148932"/>
                <a:gd name="f69" fmla="*/ f52 1 148932"/>
                <a:gd name="f70" fmla="*/ f53 1 175470"/>
                <a:gd name="f71" fmla="*/ f54 1 148932"/>
                <a:gd name="f72" fmla="*/ f55 1 175470"/>
                <a:gd name="f73" fmla="*/ f56 1 148932"/>
                <a:gd name="f74" fmla="*/ f57 1 175470"/>
                <a:gd name="f75" fmla="*/ f58 1 148932"/>
                <a:gd name="f76" fmla="*/ f59 1 175470"/>
                <a:gd name="f77" fmla="*/ f60 1 148932"/>
                <a:gd name="f78" fmla="*/ f36 1 f43"/>
                <a:gd name="f79" fmla="*/ f37 1 f43"/>
                <a:gd name="f80" fmla="*/ f36 1 f44"/>
                <a:gd name="f81" fmla="*/ f38 1 f44"/>
                <a:gd name="f82" fmla="*/ f62 1 f43"/>
                <a:gd name="f83" fmla="*/ f63 1 f44"/>
                <a:gd name="f84" fmla="*/ f64 1 f44"/>
                <a:gd name="f85" fmla="*/ f65 1 f43"/>
                <a:gd name="f86" fmla="*/ f66 1 f44"/>
                <a:gd name="f87" fmla="*/ f67 1 f44"/>
                <a:gd name="f88" fmla="*/ f68 1 f44"/>
                <a:gd name="f89" fmla="*/ f69 1 f44"/>
                <a:gd name="f90" fmla="*/ f70 1 f43"/>
                <a:gd name="f91" fmla="*/ f71 1 f44"/>
                <a:gd name="f92" fmla="*/ f72 1 f43"/>
                <a:gd name="f93" fmla="*/ f73 1 f44"/>
                <a:gd name="f94" fmla="*/ f74 1 f43"/>
                <a:gd name="f95" fmla="*/ f75 1 f44"/>
                <a:gd name="f96" fmla="*/ f76 1 f43"/>
                <a:gd name="f97" fmla="*/ f77 1 f44"/>
                <a:gd name="f98" fmla="*/ f78 f34 1"/>
                <a:gd name="f99" fmla="*/ f79 f34 1"/>
                <a:gd name="f100" fmla="*/ f81 f35 1"/>
                <a:gd name="f101" fmla="*/ f80 f35 1"/>
                <a:gd name="f102" fmla="*/ f82 f34 1"/>
                <a:gd name="f103" fmla="*/ f83 f35 1"/>
                <a:gd name="f104" fmla="*/ f84 f35 1"/>
                <a:gd name="f105" fmla="*/ f85 f34 1"/>
                <a:gd name="f106" fmla="*/ f86 f35 1"/>
                <a:gd name="f107" fmla="*/ f87 f35 1"/>
                <a:gd name="f108" fmla="*/ f88 f35 1"/>
                <a:gd name="f109" fmla="*/ f89 f35 1"/>
                <a:gd name="f110" fmla="*/ f90 f34 1"/>
                <a:gd name="f111" fmla="*/ f91 f35 1"/>
                <a:gd name="f112" fmla="*/ f92 f34 1"/>
                <a:gd name="f113" fmla="*/ f93 f35 1"/>
                <a:gd name="f114" fmla="*/ f94 f34 1"/>
                <a:gd name="f115" fmla="*/ f95 f35 1"/>
                <a:gd name="f116" fmla="*/ f96 f34 1"/>
                <a:gd name="f117" fmla="*/ f97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1">
                  <a:pos x="f102" y="f103"/>
                </a:cxn>
                <a:cxn ang="f61">
                  <a:pos x="f102" y="f104"/>
                </a:cxn>
                <a:cxn ang="f61">
                  <a:pos x="f105" y="f106"/>
                </a:cxn>
                <a:cxn ang="f61">
                  <a:pos x="f105" y="f107"/>
                </a:cxn>
                <a:cxn ang="f61">
                  <a:pos x="f105" y="f108"/>
                </a:cxn>
                <a:cxn ang="f61">
                  <a:pos x="f105" y="f109"/>
                </a:cxn>
                <a:cxn ang="f61">
                  <a:pos x="f105" y="f109"/>
                </a:cxn>
                <a:cxn ang="f61">
                  <a:pos x="f110" y="f111"/>
                </a:cxn>
                <a:cxn ang="f61">
                  <a:pos x="f110" y="f111"/>
                </a:cxn>
                <a:cxn ang="f61">
                  <a:pos x="f112" y="f113"/>
                </a:cxn>
                <a:cxn ang="f61">
                  <a:pos x="f112" y="f113"/>
                </a:cxn>
                <a:cxn ang="f61">
                  <a:pos x="f114" y="f115"/>
                </a:cxn>
                <a:cxn ang="f61">
                  <a:pos x="f116" y="f117"/>
                </a:cxn>
                <a:cxn ang="f61">
                  <a:pos x="f102" y="f103"/>
                </a:cxn>
              </a:cxnLst>
              <a:rect l="f98" t="f101" r="f99" b="f100"/>
              <a:pathLst>
                <a:path w="175470" h="148932">
                  <a:moveTo>
                    <a:pt x="f8" y="f9"/>
                  </a:moveTo>
                  <a:lnTo>
                    <a:pt x="f8" y="f5"/>
                  </a:lnTo>
                  <a:lnTo>
                    <a:pt x="f9" y="f10"/>
                  </a:lnTo>
                  <a:lnTo>
                    <a:pt x="f9" y="f11"/>
                  </a:lnTo>
                  <a:cubicBezTo>
                    <a:pt x="f9" y="f11"/>
                    <a:pt x="f9" y="f11"/>
                    <a:pt x="f9" y="f12"/>
                  </a:cubicBezTo>
                  <a:cubicBezTo>
                    <a:pt x="f9" y="f13"/>
                    <a:pt x="f9" y="f12"/>
                    <a:pt x="f9" y="f13"/>
                  </a:cubicBezTo>
                  <a:lnTo>
                    <a:pt x="f9" y="f13"/>
                  </a:lnTo>
                  <a:cubicBezTo>
                    <a:pt x="f14" y="f15"/>
                    <a:pt x="f16" y="f17"/>
                    <a:pt x="f5" y="f7"/>
                  </a:cubicBezTo>
                  <a:lnTo>
                    <a:pt x="f5" y="f7"/>
                  </a:lnTo>
                  <a:lnTo>
                    <a:pt x="f6" y="f18"/>
                  </a:lnTo>
                  <a:lnTo>
                    <a:pt x="f6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29" y="f31"/>
                    <a:pt x="f8" y="f3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1" name="Freeform: Shape 625">
              <a:extLst>
                <a:ext uri="{FF2B5EF4-FFF2-40B4-BE49-F238E27FC236}">
                  <a16:creationId xmlns:a16="http://schemas.microsoft.com/office/drawing/2014/main" id="{9C985AE7-C002-08A6-C476-486DD9B92728}"/>
                </a:ext>
              </a:extLst>
            </p:cNvPr>
            <p:cNvSpPr/>
            <p:nvPr/>
          </p:nvSpPr>
          <p:spPr>
            <a:xfrm>
              <a:off x="9827212" y="4665908"/>
              <a:ext cx="1275652" cy="372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5650"/>
                <a:gd name="f7" fmla="val 372013"/>
                <a:gd name="f8" fmla="val 1270444"/>
                <a:gd name="f9" fmla="val 367062"/>
                <a:gd name="f10" fmla="val 360460"/>
                <a:gd name="f11" fmla="val 7237"/>
                <a:gd name="f12" fmla="val 3555"/>
                <a:gd name="f13" fmla="val 7174"/>
                <a:gd name="f14" fmla="val 6361"/>
                <a:gd name="f15" fmla="val 4837"/>
                <a:gd name="f16" fmla="val 8583"/>
                <a:gd name="f17" fmla="val 2044"/>
                <a:gd name="f18" fmla="val 8507"/>
                <a:gd name="f19" fmla="val 1993"/>
                <a:gd name="f20" fmla="val 1955"/>
                <a:gd name="f21" fmla="val 1905"/>
                <a:gd name="f22" fmla="val 1274000"/>
                <a:gd name="f23" fmla="val 372014"/>
                <a:gd name="f24" fmla="val 1272870"/>
                <a:gd name="f25" fmla="val 1270584"/>
                <a:gd name="f26" fmla="val 369842"/>
                <a:gd name="f27" fmla="+- 0 0 -90"/>
                <a:gd name="f28" fmla="*/ f3 1 1275650"/>
                <a:gd name="f29" fmla="*/ f4 1 372013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275650"/>
                <a:gd name="f38" fmla="*/ f34 1 372013"/>
                <a:gd name="f39" fmla="*/ 1270444 f35 1"/>
                <a:gd name="f40" fmla="*/ 367062 f34 1"/>
                <a:gd name="f41" fmla="*/ 360460 f34 1"/>
                <a:gd name="f42" fmla="*/ 7237 f35 1"/>
                <a:gd name="f43" fmla="*/ 0 f34 1"/>
                <a:gd name="f44" fmla="*/ 3555 f34 1"/>
                <a:gd name="f45" fmla="*/ 2044 f35 1"/>
                <a:gd name="f46" fmla="*/ 8507 f34 1"/>
                <a:gd name="f47" fmla="*/ 1905 f35 1"/>
                <a:gd name="f48" fmla="*/ 0 f35 1"/>
                <a:gd name="f49" fmla="*/ 1274000 f35 1"/>
                <a:gd name="f50" fmla="*/ 372014 f34 1"/>
                <a:gd name="f51" fmla="*/ 1275650 f35 1"/>
                <a:gd name="f52" fmla="+- f36 0 f1"/>
                <a:gd name="f53" fmla="*/ f39 1 1275650"/>
                <a:gd name="f54" fmla="*/ f40 1 372013"/>
                <a:gd name="f55" fmla="*/ f41 1 372013"/>
                <a:gd name="f56" fmla="*/ f42 1 1275650"/>
                <a:gd name="f57" fmla="*/ f43 1 372013"/>
                <a:gd name="f58" fmla="*/ f44 1 372013"/>
                <a:gd name="f59" fmla="*/ f45 1 1275650"/>
                <a:gd name="f60" fmla="*/ f46 1 372013"/>
                <a:gd name="f61" fmla="*/ f47 1 1275650"/>
                <a:gd name="f62" fmla="*/ f48 1 1275650"/>
                <a:gd name="f63" fmla="*/ f49 1 1275650"/>
                <a:gd name="f64" fmla="*/ f50 1 372013"/>
                <a:gd name="f65" fmla="*/ f51 1 1275650"/>
                <a:gd name="f66" fmla="*/ f30 1 f37"/>
                <a:gd name="f67" fmla="*/ f31 1 f37"/>
                <a:gd name="f68" fmla="*/ f30 1 f38"/>
                <a:gd name="f69" fmla="*/ f32 1 f38"/>
                <a:gd name="f70" fmla="*/ f53 1 f37"/>
                <a:gd name="f71" fmla="*/ f54 1 f38"/>
                <a:gd name="f72" fmla="*/ f55 1 f38"/>
                <a:gd name="f73" fmla="*/ f56 1 f37"/>
                <a:gd name="f74" fmla="*/ f57 1 f38"/>
                <a:gd name="f75" fmla="*/ f58 1 f38"/>
                <a:gd name="f76" fmla="*/ f59 1 f37"/>
                <a:gd name="f77" fmla="*/ f60 1 f38"/>
                <a:gd name="f78" fmla="*/ f61 1 f37"/>
                <a:gd name="f79" fmla="*/ f62 1 f37"/>
                <a:gd name="f80" fmla="*/ f63 1 f37"/>
                <a:gd name="f81" fmla="*/ f64 1 f38"/>
                <a:gd name="f82" fmla="*/ f65 1 f37"/>
                <a:gd name="f83" fmla="*/ f66 f28 1"/>
                <a:gd name="f84" fmla="*/ f67 f28 1"/>
                <a:gd name="f85" fmla="*/ f69 f29 1"/>
                <a:gd name="f86" fmla="*/ f68 f29 1"/>
                <a:gd name="f87" fmla="*/ f70 f28 1"/>
                <a:gd name="f88" fmla="*/ f71 f29 1"/>
                <a:gd name="f89" fmla="*/ f72 f29 1"/>
                <a:gd name="f90" fmla="*/ f73 f28 1"/>
                <a:gd name="f91" fmla="*/ f74 f29 1"/>
                <a:gd name="f92" fmla="*/ f75 f29 1"/>
                <a:gd name="f93" fmla="*/ f76 f28 1"/>
                <a:gd name="f94" fmla="*/ f77 f29 1"/>
                <a:gd name="f95" fmla="*/ f78 f28 1"/>
                <a:gd name="f96" fmla="*/ f79 f28 1"/>
                <a:gd name="f97" fmla="*/ f80 f28 1"/>
                <a:gd name="f98" fmla="*/ f81 f29 1"/>
                <a:gd name="f99" fmla="*/ f82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87" y="f88"/>
                </a:cxn>
                <a:cxn ang="f52">
                  <a:pos x="f87" y="f89"/>
                </a:cxn>
                <a:cxn ang="f52">
                  <a:pos x="f90" y="f91"/>
                </a:cxn>
                <a:cxn ang="f52">
                  <a:pos x="f90" y="f92"/>
                </a:cxn>
                <a:cxn ang="f52">
                  <a:pos x="f93" y="f94"/>
                </a:cxn>
                <a:cxn ang="f52">
                  <a:pos x="f95" y="f94"/>
                </a:cxn>
                <a:cxn ang="f52">
                  <a:pos x="f96" y="f94"/>
                </a:cxn>
                <a:cxn ang="f52">
                  <a:pos x="f96" y="f94"/>
                </a:cxn>
                <a:cxn ang="f52">
                  <a:pos x="f97" y="f98"/>
                </a:cxn>
                <a:cxn ang="f52">
                  <a:pos x="f99" y="f98"/>
                </a:cxn>
                <a:cxn ang="f52">
                  <a:pos x="f87" y="f88"/>
                </a:cxn>
              </a:cxnLst>
              <a:rect l="f83" t="f86" r="f84" b="f85"/>
              <a:pathLst>
                <a:path w="1275650" h="372013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18"/>
                    <a:pt x="f20" y="f18"/>
                    <a:pt x="f21" y="f18"/>
                  </a:cubicBezTo>
                  <a:lnTo>
                    <a:pt x="f5" y="f18"/>
                  </a:lnTo>
                  <a:lnTo>
                    <a:pt x="f5" y="f18"/>
                  </a:lnTo>
                  <a:lnTo>
                    <a:pt x="f22" y="f23"/>
                  </a:lnTo>
                  <a:lnTo>
                    <a:pt x="f6" y="f23"/>
                  </a:lnTo>
                  <a:cubicBezTo>
                    <a:pt x="f24" y="f23"/>
                    <a:pt x="f25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2" name="Freeform: Shape 626">
              <a:extLst>
                <a:ext uri="{FF2B5EF4-FFF2-40B4-BE49-F238E27FC236}">
                  <a16:creationId xmlns:a16="http://schemas.microsoft.com/office/drawing/2014/main" id="{999701CF-0F5F-D1CD-0892-A9BD3F33AEDB}"/>
                </a:ext>
              </a:extLst>
            </p:cNvPr>
            <p:cNvSpPr/>
            <p:nvPr/>
          </p:nvSpPr>
          <p:spPr>
            <a:xfrm>
              <a:off x="11108195" y="5033735"/>
              <a:ext cx="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"/>
                <a:gd name="f7" fmla="val 888"/>
                <a:gd name="f8" fmla="val 762"/>
                <a:gd name="f9" fmla="val 12"/>
                <a:gd name="f10" fmla="val 292"/>
                <a:gd name="f11" fmla="val 597"/>
                <a:gd name="f12" fmla="val 889"/>
                <a:gd name="f13" fmla="+- 0 0 -90"/>
                <a:gd name="f14" fmla="*/ f3 1 9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"/>
                <a:gd name="f24" fmla="*/ f20 1 888"/>
                <a:gd name="f25" fmla="*/ 0 f21 1"/>
                <a:gd name="f26" fmla="*/ 762 f20 1"/>
                <a:gd name="f27" fmla="*/ 0 f20 1"/>
                <a:gd name="f28" fmla="*/ 889 f20 1"/>
                <a:gd name="f29" fmla="+- f22 0 f1"/>
                <a:gd name="f30" fmla="*/ f25 1 9"/>
                <a:gd name="f31" fmla="*/ f26 1 888"/>
                <a:gd name="f32" fmla="*/ f27 1 888"/>
                <a:gd name="f33" fmla="*/ f28 1 888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9" h="888">
                  <a:moveTo>
                    <a:pt x="f5" y="f8"/>
                  </a:moveTo>
                  <a:cubicBezTo>
                    <a:pt x="f5" y="f8"/>
                    <a:pt x="f5" y="f8"/>
                    <a:pt x="f5" y="f5"/>
                  </a:cubicBezTo>
                  <a:cubicBezTo>
                    <a:pt x="f9" y="f10"/>
                    <a:pt x="f9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3" name="Freeform: Shape 627">
              <a:extLst>
                <a:ext uri="{FF2B5EF4-FFF2-40B4-BE49-F238E27FC236}">
                  <a16:creationId xmlns:a16="http://schemas.microsoft.com/office/drawing/2014/main" id="{342F40E4-5FD8-0D34-5F64-49024C110B41}"/>
                </a:ext>
              </a:extLst>
            </p:cNvPr>
            <p:cNvSpPr/>
            <p:nvPr/>
          </p:nvSpPr>
          <p:spPr>
            <a:xfrm>
              <a:off x="9824167" y="4563953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4" name="Freeform: Shape 628">
              <a:extLst>
                <a:ext uri="{FF2B5EF4-FFF2-40B4-BE49-F238E27FC236}">
                  <a16:creationId xmlns:a16="http://schemas.microsoft.com/office/drawing/2014/main" id="{20552B8D-E47E-FECC-36EA-0194AFE376F7}"/>
                </a:ext>
              </a:extLst>
            </p:cNvPr>
            <p:cNvSpPr/>
            <p:nvPr/>
          </p:nvSpPr>
          <p:spPr>
            <a:xfrm>
              <a:off x="9825438" y="4562435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cubicBezTo>
                    <a:pt x="f5" y="f5"/>
                    <a:pt x="f5" y="f5"/>
                    <a:pt x="f5" y="f5"/>
                  </a:cubicBez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5" name="Freeform: Shape 629">
              <a:extLst>
                <a:ext uri="{FF2B5EF4-FFF2-40B4-BE49-F238E27FC236}">
                  <a16:creationId xmlns:a16="http://schemas.microsoft.com/office/drawing/2014/main" id="{1D3A1AAD-6749-3D9A-CFBB-AD2EAED0FB79}"/>
                </a:ext>
              </a:extLst>
            </p:cNvPr>
            <p:cNvSpPr/>
            <p:nvPr/>
          </p:nvSpPr>
          <p:spPr>
            <a:xfrm>
              <a:off x="9825392" y="4567638"/>
              <a:ext cx="9070" cy="1071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69"/>
                <a:gd name="f7" fmla="val 107160"/>
                <a:gd name="f8" fmla="val 9063"/>
                <a:gd name="f9" fmla="val 101827"/>
                <a:gd name="f10" fmla="val 4952"/>
                <a:gd name="f11" fmla="val 1952"/>
                <a:gd name="f12" fmla="val 3174"/>
                <a:gd name="f13" fmla="val 1064"/>
                <a:gd name="f14" fmla="val 48"/>
                <a:gd name="f15" fmla="val 2539"/>
                <a:gd name="f16" fmla="val 1778"/>
                <a:gd name="f17" fmla="val -3"/>
                <a:gd name="f18" fmla="val 1448"/>
                <a:gd name="f19" fmla="val 1092"/>
                <a:gd name="f20" fmla="val 762"/>
                <a:gd name="f21" fmla="val -16"/>
                <a:gd name="f22" fmla="val 508"/>
                <a:gd name="f23" fmla="val 254"/>
                <a:gd name="f24" fmla="val 103732"/>
                <a:gd name="f25" fmla="val 104748"/>
                <a:gd name="f26" fmla="val 105637"/>
                <a:gd name="f27" fmla="val 106398"/>
                <a:gd name="f28" fmla="val 683"/>
                <a:gd name="f29" fmla="val 1445"/>
                <a:gd name="f30" fmla="val 2460"/>
                <a:gd name="f31" fmla="val 4365"/>
                <a:gd name="f32" fmla="val 7120"/>
                <a:gd name="f33" fmla="val 106957"/>
                <a:gd name="f34" fmla="val 9202"/>
                <a:gd name="f35" fmla="val 104583"/>
                <a:gd name="f36" fmla="+- 0 0 -90"/>
                <a:gd name="f37" fmla="*/ f3 1 9069"/>
                <a:gd name="f38" fmla="*/ f4 1 107160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9069"/>
                <a:gd name="f47" fmla="*/ f43 1 107160"/>
                <a:gd name="f48" fmla="*/ 9063 f44 1"/>
                <a:gd name="f49" fmla="*/ 101827 f43 1"/>
                <a:gd name="f50" fmla="*/ 4952 f43 1"/>
                <a:gd name="f51" fmla="*/ 1952 f44 1"/>
                <a:gd name="f52" fmla="*/ 3174 f43 1"/>
                <a:gd name="f53" fmla="*/ 1064 f44 1"/>
                <a:gd name="f54" fmla="*/ 48 f44 1"/>
                <a:gd name="f55" fmla="*/ 2539 f43 1"/>
                <a:gd name="f56" fmla="*/ 1778 f43 1"/>
                <a:gd name="f57" fmla="*/ 762 f43 1"/>
                <a:gd name="f58" fmla="*/ 0 f43 1"/>
                <a:gd name="f59" fmla="*/ 103732 f43 1"/>
                <a:gd name="f60" fmla="*/ 104748 f43 1"/>
                <a:gd name="f61" fmla="*/ 105637 f43 1"/>
                <a:gd name="f62" fmla="*/ 106398 f43 1"/>
                <a:gd name="f63" fmla="*/ 683 f44 1"/>
                <a:gd name="f64" fmla="*/ 107160 f43 1"/>
                <a:gd name="f65" fmla="*/ 1445 f44 1"/>
                <a:gd name="f66" fmla="*/ 2460 f44 1"/>
                <a:gd name="f67" fmla="*/ 4365 f44 1"/>
                <a:gd name="f68" fmla="+- f45 0 f1"/>
                <a:gd name="f69" fmla="*/ f48 1 9069"/>
                <a:gd name="f70" fmla="*/ f49 1 107160"/>
                <a:gd name="f71" fmla="*/ f50 1 107160"/>
                <a:gd name="f72" fmla="*/ f51 1 9069"/>
                <a:gd name="f73" fmla="*/ f52 1 107160"/>
                <a:gd name="f74" fmla="*/ f53 1 9069"/>
                <a:gd name="f75" fmla="*/ f54 1 9069"/>
                <a:gd name="f76" fmla="*/ f55 1 107160"/>
                <a:gd name="f77" fmla="*/ f56 1 107160"/>
                <a:gd name="f78" fmla="*/ f57 1 107160"/>
                <a:gd name="f79" fmla="*/ f58 1 107160"/>
                <a:gd name="f80" fmla="*/ f59 1 107160"/>
                <a:gd name="f81" fmla="*/ f60 1 107160"/>
                <a:gd name="f82" fmla="*/ f61 1 107160"/>
                <a:gd name="f83" fmla="*/ f62 1 107160"/>
                <a:gd name="f84" fmla="*/ f63 1 9069"/>
                <a:gd name="f85" fmla="*/ f64 1 107160"/>
                <a:gd name="f86" fmla="*/ f65 1 9069"/>
                <a:gd name="f87" fmla="*/ f66 1 9069"/>
                <a:gd name="f88" fmla="*/ f67 1 9069"/>
                <a:gd name="f89" fmla="*/ f39 1 f46"/>
                <a:gd name="f90" fmla="*/ f40 1 f46"/>
                <a:gd name="f91" fmla="*/ f39 1 f47"/>
                <a:gd name="f92" fmla="*/ f41 1 f47"/>
                <a:gd name="f93" fmla="*/ f69 1 f46"/>
                <a:gd name="f94" fmla="*/ f70 1 f47"/>
                <a:gd name="f95" fmla="*/ f71 1 f47"/>
                <a:gd name="f96" fmla="*/ f72 1 f46"/>
                <a:gd name="f97" fmla="*/ f73 1 f47"/>
                <a:gd name="f98" fmla="*/ f74 1 f46"/>
                <a:gd name="f99" fmla="*/ f75 1 f46"/>
                <a:gd name="f100" fmla="*/ f76 1 f47"/>
                <a:gd name="f101" fmla="*/ f77 1 f47"/>
                <a:gd name="f102" fmla="*/ f78 1 f47"/>
                <a:gd name="f103" fmla="*/ f79 1 f47"/>
                <a:gd name="f104" fmla="*/ f80 1 f47"/>
                <a:gd name="f105" fmla="*/ f81 1 f47"/>
                <a:gd name="f106" fmla="*/ f82 1 f47"/>
                <a:gd name="f107" fmla="*/ f83 1 f47"/>
                <a:gd name="f108" fmla="*/ f84 1 f46"/>
                <a:gd name="f109" fmla="*/ f85 1 f47"/>
                <a:gd name="f110" fmla="*/ f86 1 f46"/>
                <a:gd name="f111" fmla="*/ f87 1 f46"/>
                <a:gd name="f112" fmla="*/ f88 1 f46"/>
                <a:gd name="f113" fmla="*/ f89 f37 1"/>
                <a:gd name="f114" fmla="*/ f90 f37 1"/>
                <a:gd name="f115" fmla="*/ f92 f38 1"/>
                <a:gd name="f116" fmla="*/ f91 f38 1"/>
                <a:gd name="f117" fmla="*/ f93 f37 1"/>
                <a:gd name="f118" fmla="*/ f94 f38 1"/>
                <a:gd name="f119" fmla="*/ f95 f38 1"/>
                <a:gd name="f120" fmla="*/ f96 f37 1"/>
                <a:gd name="f121" fmla="*/ f97 f38 1"/>
                <a:gd name="f122" fmla="*/ f98 f37 1"/>
                <a:gd name="f123" fmla="*/ f99 f37 1"/>
                <a:gd name="f124" fmla="*/ f100 f38 1"/>
                <a:gd name="f125" fmla="*/ f101 f38 1"/>
                <a:gd name="f126" fmla="*/ f102 f38 1"/>
                <a:gd name="f127" fmla="*/ f103 f38 1"/>
                <a:gd name="f128" fmla="*/ f104 f38 1"/>
                <a:gd name="f129" fmla="*/ f105 f38 1"/>
                <a:gd name="f130" fmla="*/ f106 f38 1"/>
                <a:gd name="f131" fmla="*/ f107 f38 1"/>
                <a:gd name="f132" fmla="*/ f108 f37 1"/>
                <a:gd name="f133" fmla="*/ f109 f38 1"/>
                <a:gd name="f134" fmla="*/ f110 f37 1"/>
                <a:gd name="f135" fmla="*/ f111 f37 1"/>
                <a:gd name="f136" fmla="*/ f112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7" y="f118"/>
                </a:cxn>
                <a:cxn ang="f68">
                  <a:pos x="f117" y="f119"/>
                </a:cxn>
                <a:cxn ang="f68">
                  <a:pos x="f120" y="f121"/>
                </a:cxn>
                <a:cxn ang="f68">
                  <a:pos x="f120" y="f121"/>
                </a:cxn>
                <a:cxn ang="f68">
                  <a:pos x="f122" y="f121"/>
                </a:cxn>
                <a:cxn ang="f68">
                  <a:pos x="f123" y="f124"/>
                </a:cxn>
                <a:cxn ang="f68">
                  <a:pos x="f123" y="f124"/>
                </a:cxn>
                <a:cxn ang="f68">
                  <a:pos x="f123" y="f124"/>
                </a:cxn>
                <a:cxn ang="f68">
                  <a:pos x="f123" y="f125"/>
                </a:cxn>
                <a:cxn ang="f68">
                  <a:pos x="f123" y="f126"/>
                </a:cxn>
                <a:cxn ang="f68">
                  <a:pos x="f123" y="f127"/>
                </a:cxn>
                <a:cxn ang="f68">
                  <a:pos x="f123" y="f127"/>
                </a:cxn>
                <a:cxn ang="f68">
                  <a:pos x="f123" y="f127"/>
                </a:cxn>
                <a:cxn ang="f68">
                  <a:pos x="f123" y="f128"/>
                </a:cxn>
                <a:cxn ang="f68">
                  <a:pos x="f123" y="f129"/>
                </a:cxn>
                <a:cxn ang="f68">
                  <a:pos x="f123" y="f130"/>
                </a:cxn>
                <a:cxn ang="f68">
                  <a:pos x="f123" y="f131"/>
                </a:cxn>
                <a:cxn ang="f68">
                  <a:pos x="f132" y="f133"/>
                </a:cxn>
                <a:cxn ang="f68">
                  <a:pos x="f134" y="f133"/>
                </a:cxn>
                <a:cxn ang="f68">
                  <a:pos x="f135" y="f133"/>
                </a:cxn>
                <a:cxn ang="f68">
                  <a:pos x="f136" y="f133"/>
                </a:cxn>
                <a:cxn ang="f68">
                  <a:pos x="f117" y="f118"/>
                </a:cxn>
              </a:cxnLst>
              <a:rect l="f113" t="f116" r="f114" b="f115"/>
              <a:pathLst>
                <a:path w="9069" h="107160">
                  <a:moveTo>
                    <a:pt x="f8" y="f9"/>
                  </a:moveTo>
                  <a:lnTo>
                    <a:pt x="f8" y="f10"/>
                  </a:lnTo>
                  <a:lnTo>
                    <a:pt x="f11" y="f12"/>
                  </a:lnTo>
                  <a:lnTo>
                    <a:pt x="f11" y="f12"/>
                  </a:lnTo>
                  <a:lnTo>
                    <a:pt x="f13" y="f12"/>
                  </a:lnTo>
                  <a:lnTo>
                    <a:pt x="f14" y="f15"/>
                  </a:lnTo>
                  <a:lnTo>
                    <a:pt x="f14" y="f15"/>
                  </a:lnTo>
                  <a:cubicBezTo>
                    <a:pt x="f14" y="f15"/>
                    <a:pt x="f14" y="f15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1" y="f23"/>
                    <a:pt x="f14" y="f5"/>
                  </a:cubicBezTo>
                  <a:lnTo>
                    <a:pt x="f14" y="f5"/>
                  </a:lnTo>
                  <a:lnTo>
                    <a:pt x="f14" y="f5"/>
                  </a:lnTo>
                  <a:lnTo>
                    <a:pt x="f14" y="f24"/>
                  </a:lnTo>
                  <a:cubicBezTo>
                    <a:pt x="f14" y="f24"/>
                    <a:pt x="f14" y="f24"/>
                    <a:pt x="f14" y="f25"/>
                  </a:cubicBezTo>
                  <a:lnTo>
                    <a:pt x="f14" y="f26"/>
                  </a:lnTo>
                  <a:lnTo>
                    <a:pt x="f14" y="f27"/>
                  </a:lnTo>
                  <a:lnTo>
                    <a:pt x="f28" y="f7"/>
                  </a:lnTo>
                  <a:lnTo>
                    <a:pt x="f29" y="f7"/>
                  </a:lnTo>
                  <a:lnTo>
                    <a:pt x="f30" y="f7"/>
                  </a:lnTo>
                  <a:lnTo>
                    <a:pt x="f31" y="f7"/>
                  </a:lnTo>
                  <a:cubicBezTo>
                    <a:pt x="f32" y="f33"/>
                    <a:pt x="f34" y="f3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6" name="Freeform: Shape 630">
              <a:extLst>
                <a:ext uri="{FF2B5EF4-FFF2-40B4-BE49-F238E27FC236}">
                  <a16:creationId xmlns:a16="http://schemas.microsoft.com/office/drawing/2014/main" id="{ED34050C-284B-67C3-E979-C987570FF6A7}"/>
                </a:ext>
              </a:extLst>
            </p:cNvPr>
            <p:cNvSpPr/>
            <p:nvPr/>
          </p:nvSpPr>
          <p:spPr>
            <a:xfrm>
              <a:off x="11097789" y="4931395"/>
              <a:ext cx="10533" cy="1063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38"/>
                <a:gd name="f7" fmla="val 106404"/>
                <a:gd name="f8" fmla="val 10539"/>
                <a:gd name="f9" fmla="val 102335"/>
                <a:gd name="f10" fmla="val 101574"/>
                <a:gd name="f11" fmla="val 8761"/>
                <a:gd name="f12" fmla="val 1397"/>
                <a:gd name="f13" fmla="val 7822"/>
                <a:gd name="f14" fmla="val 2133"/>
                <a:gd name="f15" fmla="val 6653"/>
                <a:gd name="f16" fmla="val 2527"/>
                <a:gd name="f17" fmla="val 5460"/>
                <a:gd name="f18" fmla="val 2539"/>
                <a:gd name="f19" fmla="val 4914"/>
                <a:gd name="f20" fmla="val 2679"/>
                <a:gd name="f21" fmla="val 4355"/>
                <a:gd name="f22" fmla="val 3809"/>
                <a:gd name="f23" fmla="val 1524"/>
                <a:gd name="f24" fmla="val 101447"/>
                <a:gd name="f25" fmla="val 139"/>
                <a:gd name="f26" fmla="val 104316"/>
                <a:gd name="f27" fmla="val 2577"/>
                <a:gd name="f28" fmla="val 106538"/>
                <a:gd name="f29" fmla="val 5447"/>
                <a:gd name="f30" fmla="val 106398"/>
                <a:gd name="f31" fmla="val 6450"/>
                <a:gd name="f32" fmla="val 106360"/>
                <a:gd name="f33" fmla="val 7415"/>
                <a:gd name="f34" fmla="val 106056"/>
                <a:gd name="f35" fmla="val 8253"/>
                <a:gd name="f36" fmla="val 105510"/>
                <a:gd name="f37" fmla="val 9015"/>
                <a:gd name="f38" fmla="val 104976"/>
                <a:gd name="f39" fmla="val 9586"/>
                <a:gd name="f40" fmla="val 104227"/>
                <a:gd name="f41" fmla="val 9904"/>
                <a:gd name="f42" fmla="val 103351"/>
                <a:gd name="f43" fmla="val 10145"/>
                <a:gd name="f44" fmla="val 103034"/>
                <a:gd name="f45" fmla="val 10348"/>
                <a:gd name="f46" fmla="val 102691"/>
                <a:gd name="f47" fmla="+- 0 0 -90"/>
                <a:gd name="f48" fmla="*/ f3 1 10538"/>
                <a:gd name="f49" fmla="*/ f4 1 106404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0538"/>
                <a:gd name="f58" fmla="*/ f54 1 106404"/>
                <a:gd name="f59" fmla="*/ 10539 f55 1"/>
                <a:gd name="f60" fmla="*/ 102335 f54 1"/>
                <a:gd name="f61" fmla="*/ 101574 f54 1"/>
                <a:gd name="f62" fmla="*/ 0 f54 1"/>
                <a:gd name="f63" fmla="*/ 8761 f55 1"/>
                <a:gd name="f64" fmla="*/ 1397 f54 1"/>
                <a:gd name="f65" fmla="*/ 5460 f55 1"/>
                <a:gd name="f66" fmla="*/ 2539 f54 1"/>
                <a:gd name="f67" fmla="*/ 3809 f55 1"/>
                <a:gd name="f68" fmla="*/ 0 f55 1"/>
                <a:gd name="f69" fmla="*/ 1524 f54 1"/>
                <a:gd name="f70" fmla="*/ 101447 f54 1"/>
                <a:gd name="f71" fmla="*/ 5447 f55 1"/>
                <a:gd name="f72" fmla="*/ 106398 f54 1"/>
                <a:gd name="f73" fmla="*/ 8253 f55 1"/>
                <a:gd name="f74" fmla="*/ 105510 f54 1"/>
                <a:gd name="f75" fmla="*/ 9904 f55 1"/>
                <a:gd name="f76" fmla="*/ 103351 f54 1"/>
                <a:gd name="f77" fmla="+- f56 0 f1"/>
                <a:gd name="f78" fmla="*/ f59 1 10538"/>
                <a:gd name="f79" fmla="*/ f60 1 106404"/>
                <a:gd name="f80" fmla="*/ f61 1 106404"/>
                <a:gd name="f81" fmla="*/ f62 1 106404"/>
                <a:gd name="f82" fmla="*/ f63 1 10538"/>
                <a:gd name="f83" fmla="*/ f64 1 106404"/>
                <a:gd name="f84" fmla="*/ f65 1 10538"/>
                <a:gd name="f85" fmla="*/ f66 1 106404"/>
                <a:gd name="f86" fmla="*/ f67 1 10538"/>
                <a:gd name="f87" fmla="*/ f68 1 10538"/>
                <a:gd name="f88" fmla="*/ f69 1 106404"/>
                <a:gd name="f89" fmla="*/ f70 1 106404"/>
                <a:gd name="f90" fmla="*/ f71 1 10538"/>
                <a:gd name="f91" fmla="*/ f72 1 106404"/>
                <a:gd name="f92" fmla="*/ f73 1 10538"/>
                <a:gd name="f93" fmla="*/ f74 1 106404"/>
                <a:gd name="f94" fmla="*/ f75 1 10538"/>
                <a:gd name="f95" fmla="*/ f76 1 106404"/>
                <a:gd name="f96" fmla="*/ f50 1 f57"/>
                <a:gd name="f97" fmla="*/ f51 1 f57"/>
                <a:gd name="f98" fmla="*/ f50 1 f58"/>
                <a:gd name="f99" fmla="*/ f52 1 f58"/>
                <a:gd name="f100" fmla="*/ f78 1 f57"/>
                <a:gd name="f101" fmla="*/ f79 1 f58"/>
                <a:gd name="f102" fmla="*/ f80 1 f58"/>
                <a:gd name="f103" fmla="*/ f81 1 f58"/>
                <a:gd name="f104" fmla="*/ f82 1 f57"/>
                <a:gd name="f105" fmla="*/ f83 1 f58"/>
                <a:gd name="f106" fmla="*/ f84 1 f57"/>
                <a:gd name="f107" fmla="*/ f85 1 f58"/>
                <a:gd name="f108" fmla="*/ f86 1 f57"/>
                <a:gd name="f109" fmla="*/ f87 1 f57"/>
                <a:gd name="f110" fmla="*/ f88 1 f58"/>
                <a:gd name="f111" fmla="*/ f89 1 f58"/>
                <a:gd name="f112" fmla="*/ f90 1 f57"/>
                <a:gd name="f113" fmla="*/ f91 1 f58"/>
                <a:gd name="f114" fmla="*/ f92 1 f57"/>
                <a:gd name="f115" fmla="*/ f93 1 f58"/>
                <a:gd name="f116" fmla="*/ f94 1 f57"/>
                <a:gd name="f117" fmla="*/ f95 1 f58"/>
                <a:gd name="f118" fmla="*/ f96 f48 1"/>
                <a:gd name="f119" fmla="*/ f97 f48 1"/>
                <a:gd name="f120" fmla="*/ f99 f49 1"/>
                <a:gd name="f121" fmla="*/ f98 f49 1"/>
                <a:gd name="f122" fmla="*/ f100 f48 1"/>
                <a:gd name="f123" fmla="*/ f101 f49 1"/>
                <a:gd name="f124" fmla="*/ f102 f49 1"/>
                <a:gd name="f125" fmla="*/ f103 f49 1"/>
                <a:gd name="f126" fmla="*/ f104 f48 1"/>
                <a:gd name="f127" fmla="*/ f105 f49 1"/>
                <a:gd name="f128" fmla="*/ f106 f48 1"/>
                <a:gd name="f129" fmla="*/ f107 f49 1"/>
                <a:gd name="f130" fmla="*/ f108 f48 1"/>
                <a:gd name="f131" fmla="*/ f109 f48 1"/>
                <a:gd name="f132" fmla="*/ f110 f49 1"/>
                <a:gd name="f133" fmla="*/ f111 f49 1"/>
                <a:gd name="f134" fmla="*/ f112 f48 1"/>
                <a:gd name="f135" fmla="*/ f113 f49 1"/>
                <a:gd name="f136" fmla="*/ f114 f48 1"/>
                <a:gd name="f137" fmla="*/ f115 f49 1"/>
                <a:gd name="f138" fmla="*/ f116 f48 1"/>
                <a:gd name="f139" fmla="*/ f11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2" y="f123"/>
                </a:cxn>
                <a:cxn ang="f77">
                  <a:pos x="f122" y="f124"/>
                </a:cxn>
                <a:cxn ang="f77">
                  <a:pos x="f122" y="f125"/>
                </a:cxn>
                <a:cxn ang="f77">
                  <a:pos x="f126" y="f127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29"/>
                </a:cxn>
                <a:cxn ang="f77">
                  <a:pos x="f131" y="f132"/>
                </a:cxn>
                <a:cxn ang="f77">
                  <a:pos x="f131" y="f133"/>
                </a:cxn>
                <a:cxn ang="f77">
                  <a:pos x="f134" y="f135"/>
                </a:cxn>
                <a:cxn ang="f77">
                  <a:pos x="f128" y="f135"/>
                </a:cxn>
                <a:cxn ang="f77">
                  <a:pos x="f136" y="f137"/>
                </a:cxn>
                <a:cxn ang="f77">
                  <a:pos x="f136" y="f137"/>
                </a:cxn>
                <a:cxn ang="f77">
                  <a:pos x="f136" y="f137"/>
                </a:cxn>
                <a:cxn ang="f77">
                  <a:pos x="f138" y="f139"/>
                </a:cxn>
                <a:cxn ang="f77">
                  <a:pos x="f122" y="f123"/>
                </a:cxn>
              </a:cxnLst>
              <a:rect l="f118" t="f121" r="f119" b="f120"/>
              <a:pathLst>
                <a:path w="10538" h="106404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5"/>
                  </a:lnTo>
                  <a:lnTo>
                    <a:pt x="f11" y="f12"/>
                  </a:lnTo>
                  <a:lnTo>
                    <a:pt x="f11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0"/>
                    <a:pt x="f22" y="f18"/>
                  </a:cubicBezTo>
                  <a:lnTo>
                    <a:pt x="f5" y="f23"/>
                  </a:lnTo>
                  <a:lnTo>
                    <a:pt x="f5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29" y="f30"/>
                    <a:pt x="f17" y="f30"/>
                    <a:pt x="f17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7" name="Freeform: Shape 631">
              <a:extLst>
                <a:ext uri="{FF2B5EF4-FFF2-40B4-BE49-F238E27FC236}">
                  <a16:creationId xmlns:a16="http://schemas.microsoft.com/office/drawing/2014/main" id="{FEBEE34A-2015-C707-D664-2B4032D6F0A5}"/>
                </a:ext>
              </a:extLst>
            </p:cNvPr>
            <p:cNvSpPr/>
            <p:nvPr/>
          </p:nvSpPr>
          <p:spPr>
            <a:xfrm>
              <a:off x="9825145" y="4562563"/>
              <a:ext cx="676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73"/>
                <a:gd name="f7" fmla="val 761"/>
                <a:gd name="f8" fmla="val 38"/>
                <a:gd name="f9" fmla="val 127"/>
                <a:gd name="f10" fmla="val -13"/>
                <a:gd name="f11" fmla="val 330"/>
                <a:gd name="f12" fmla="val 559"/>
                <a:gd name="f13" fmla="val 762"/>
                <a:gd name="f14" fmla="+- 0 0 -90"/>
                <a:gd name="f15" fmla="*/ f3 1 673"/>
                <a:gd name="f16" fmla="*/ f4 1 761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673"/>
                <a:gd name="f25" fmla="*/ f21 1 761"/>
                <a:gd name="f26" fmla="*/ 38 f22 1"/>
                <a:gd name="f27" fmla="*/ 127 f21 1"/>
                <a:gd name="f28" fmla="*/ 762 f21 1"/>
                <a:gd name="f29" fmla="*/ 673 f22 1"/>
                <a:gd name="f30" fmla="*/ 0 f21 1"/>
                <a:gd name="f31" fmla="+- f23 0 f1"/>
                <a:gd name="f32" fmla="*/ f26 1 673"/>
                <a:gd name="f33" fmla="*/ f27 1 761"/>
                <a:gd name="f34" fmla="*/ f28 1 761"/>
                <a:gd name="f35" fmla="*/ f29 1 673"/>
                <a:gd name="f36" fmla="*/ f30 1 761"/>
                <a:gd name="f37" fmla="*/ f17 1 f24"/>
                <a:gd name="f38" fmla="*/ f18 1 f24"/>
                <a:gd name="f39" fmla="*/ f17 1 f25"/>
                <a:gd name="f40" fmla="*/ f19 1 f25"/>
                <a:gd name="f41" fmla="*/ f32 1 f24"/>
                <a:gd name="f42" fmla="*/ f33 1 f25"/>
                <a:gd name="f43" fmla="*/ f34 1 f25"/>
                <a:gd name="f44" fmla="*/ f35 1 f24"/>
                <a:gd name="f45" fmla="*/ f36 1 f25"/>
                <a:gd name="f46" fmla="*/ f37 f15 1"/>
                <a:gd name="f47" fmla="*/ f38 f15 1"/>
                <a:gd name="f48" fmla="*/ f40 f16 1"/>
                <a:gd name="f49" fmla="*/ f39 f16 1"/>
                <a:gd name="f50" fmla="*/ f41 f15 1"/>
                <a:gd name="f51" fmla="*/ f42 f16 1"/>
                <a:gd name="f52" fmla="*/ f43 f16 1"/>
                <a:gd name="f53" fmla="*/ f44 f15 1"/>
                <a:gd name="f54" fmla="*/ f45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50" y="f51"/>
                </a:cxn>
                <a:cxn ang="f31">
                  <a:pos x="f50" y="f52"/>
                </a:cxn>
                <a:cxn ang="f31">
                  <a:pos x="f53" y="f54"/>
                </a:cxn>
              </a:cxnLst>
              <a:rect l="f46" t="f49" r="f47" b="f48"/>
              <a:pathLst>
                <a:path w="673" h="761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8" name="Freeform: Shape 632">
              <a:extLst>
                <a:ext uri="{FF2B5EF4-FFF2-40B4-BE49-F238E27FC236}">
                  <a16:creationId xmlns:a16="http://schemas.microsoft.com/office/drawing/2014/main" id="{D48A5942-AFC4-77C7-EBA1-5B8197C2C6AE}"/>
                </a:ext>
              </a:extLst>
            </p:cNvPr>
            <p:cNvSpPr/>
            <p:nvPr/>
          </p:nvSpPr>
          <p:spPr>
            <a:xfrm>
              <a:off x="9824002" y="4563578"/>
              <a:ext cx="36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"/>
                <a:gd name="f7" fmla="val 761"/>
                <a:gd name="f8" fmla="val 38"/>
                <a:gd name="f9" fmla="val 762"/>
                <a:gd name="f10" fmla="val -13"/>
                <a:gd name="f11" fmla="val 508"/>
                <a:gd name="f12" fmla="val 254"/>
                <a:gd name="f13" fmla="+- 0 0 -90"/>
                <a:gd name="f14" fmla="*/ f3 1 37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7"/>
                <a:gd name="f24" fmla="*/ f20 1 761"/>
                <a:gd name="f25" fmla="*/ 38 f21 1"/>
                <a:gd name="f26" fmla="*/ 762 f20 1"/>
                <a:gd name="f27" fmla="*/ 0 f20 1"/>
                <a:gd name="f28" fmla="+- f22 0 f1"/>
                <a:gd name="f29" fmla="*/ f25 1 37"/>
                <a:gd name="f30" fmla="*/ f26 1 761"/>
                <a:gd name="f31" fmla="*/ f27 1 761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4"/>
                </a:cxn>
                <a:cxn ang="f28">
                  <a:pos x="f43" y="f45"/>
                </a:cxn>
              </a:cxnLst>
              <a:rect l="f39" t="f42" r="f40" b="f41"/>
              <a:pathLst>
                <a:path w="37" h="761">
                  <a:moveTo>
                    <a:pt x="f8" y="f9"/>
                  </a:moveTo>
                  <a:lnTo>
                    <a:pt x="f8" y="f9"/>
                  </a:lnTo>
                  <a:lnTo>
                    <a:pt x="f8" y="f9"/>
                  </a:lnTo>
                  <a:cubicBezTo>
                    <a:pt x="f10" y="f11"/>
                    <a:pt x="f10" y="f12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29" name="Freeform: Shape 633">
              <a:extLst>
                <a:ext uri="{FF2B5EF4-FFF2-40B4-BE49-F238E27FC236}">
                  <a16:creationId xmlns:a16="http://schemas.microsoft.com/office/drawing/2014/main" id="{9A09B649-738E-A410-44E5-2C8323B36881}"/>
                </a:ext>
              </a:extLst>
            </p:cNvPr>
            <p:cNvSpPr/>
            <p:nvPr/>
          </p:nvSpPr>
          <p:spPr>
            <a:xfrm>
              <a:off x="11103120" y="4933178"/>
              <a:ext cx="3300" cy="11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301"/>
                <a:gd name="f7" fmla="val 1142"/>
                <a:gd name="f8" fmla="val 2362"/>
                <a:gd name="f9" fmla="val 736"/>
                <a:gd name="f10" fmla="val 1193"/>
                <a:gd name="f11" fmla="val 1130"/>
                <a:gd name="f12" fmla="val 1143"/>
                <a:gd name="f13" fmla="+- 0 0 -90"/>
                <a:gd name="f14" fmla="*/ f3 1 3301"/>
                <a:gd name="f15" fmla="*/ f4 1 114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301"/>
                <a:gd name="f24" fmla="*/ f20 1 1142"/>
                <a:gd name="f25" fmla="*/ 3301 f21 1"/>
                <a:gd name="f26" fmla="*/ 0 f20 1"/>
                <a:gd name="f27" fmla="*/ 0 f21 1"/>
                <a:gd name="f28" fmla="*/ 1143 f20 1"/>
                <a:gd name="f29" fmla="+- f22 0 f1"/>
                <a:gd name="f30" fmla="*/ f25 1 3301"/>
                <a:gd name="f31" fmla="*/ f26 1 1142"/>
                <a:gd name="f32" fmla="*/ f27 1 3301"/>
                <a:gd name="f33" fmla="*/ f28 1 1142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3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4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8" y="f49"/>
                </a:cxn>
                <a:cxn ang="f29">
                  <a:pos x="f46" y="f47"/>
                </a:cxn>
              </a:cxnLst>
              <a:rect l="f42" t="f45" r="f43" b="f44"/>
              <a:pathLst>
                <a:path w="3301" h="1142">
                  <a:moveTo>
                    <a:pt x="f6" y="f5"/>
                  </a:moveTo>
                  <a:cubicBezTo>
                    <a:pt x="f8" y="f9"/>
                    <a:pt x="f10" y="f11"/>
                    <a:pt x="f5" y="f12"/>
                  </a:cubicBezTo>
                  <a:cubicBezTo>
                    <a:pt x="f10" y="f11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0" name="Freeform: Shape 634">
              <a:extLst>
                <a:ext uri="{FF2B5EF4-FFF2-40B4-BE49-F238E27FC236}">
                  <a16:creationId xmlns:a16="http://schemas.microsoft.com/office/drawing/2014/main" id="{18CE144E-338E-50B7-6D3D-DCA911EF57E2}"/>
                </a:ext>
              </a:extLst>
            </p:cNvPr>
            <p:cNvSpPr/>
            <p:nvPr/>
          </p:nvSpPr>
          <p:spPr>
            <a:xfrm>
              <a:off x="9827468" y="4563825"/>
              <a:ext cx="1275652" cy="3705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75649"/>
                <a:gd name="f7" fmla="val 370594"/>
                <a:gd name="f8" fmla="val 1271968"/>
                <a:gd name="f9" fmla="val 362491"/>
                <a:gd name="f10" fmla="val 1274253"/>
                <a:gd name="f11" fmla="val 360586"/>
                <a:gd name="f12" fmla="val 12570"/>
                <a:gd name="f13" fmla="val 5460"/>
                <a:gd name="f14" fmla="val 5713"/>
                <a:gd name="f15" fmla="val 4469"/>
                <a:gd name="f16" fmla="val 6551"/>
                <a:gd name="f17" fmla="val 3200"/>
                <a:gd name="f18" fmla="val 7009"/>
                <a:gd name="f19" fmla="val 1904"/>
                <a:gd name="f20" fmla="val 6983"/>
                <a:gd name="f21" fmla="val 9015"/>
                <a:gd name="f22" fmla="val 1270190"/>
                <a:gd name="f23" fmla="val 369474"/>
                <a:gd name="f24" fmla="val 1273999"/>
                <a:gd name="f25" fmla="val 370490"/>
                <a:gd name="f26" fmla="val 1274545"/>
                <a:gd name="f27" fmla="val 370629"/>
                <a:gd name="f28" fmla="val 1275104"/>
                <a:gd name="f29" fmla="val 1275650"/>
                <a:gd name="f30" fmla="val 1274152"/>
                <a:gd name="f31" fmla="val 370541"/>
                <a:gd name="f32" fmla="val 1272692"/>
                <a:gd name="f33" fmla="val 369995"/>
                <a:gd name="f34" fmla="val 1271587"/>
                <a:gd name="f35" fmla="val 368966"/>
                <a:gd name="f36" fmla="val 1269962"/>
                <a:gd name="f37" fmla="val 367049"/>
                <a:gd name="f38" fmla="val 1270127"/>
                <a:gd name="f39" fmla="val 364205"/>
                <a:gd name="f40" fmla="+- 0 0 -90"/>
                <a:gd name="f41" fmla="*/ f3 1 1275649"/>
                <a:gd name="f42" fmla="*/ f4 1 370594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275649"/>
                <a:gd name="f51" fmla="*/ f47 1 370594"/>
                <a:gd name="f52" fmla="*/ 1271968 f48 1"/>
                <a:gd name="f53" fmla="*/ 362491 f47 1"/>
                <a:gd name="f54" fmla="*/ 1274253 f48 1"/>
                <a:gd name="f55" fmla="*/ 360586 f47 1"/>
                <a:gd name="f56" fmla="*/ 12570 f48 1"/>
                <a:gd name="f57" fmla="*/ 0 f47 1"/>
                <a:gd name="f58" fmla="*/ 5460 f48 1"/>
                <a:gd name="f59" fmla="*/ 5713 f47 1"/>
                <a:gd name="f60" fmla="*/ 1904 f48 1"/>
                <a:gd name="f61" fmla="*/ 6983 f47 1"/>
                <a:gd name="f62" fmla="*/ 0 f48 1"/>
                <a:gd name="f63" fmla="*/ 6983 f48 1"/>
                <a:gd name="f64" fmla="*/ 9015 f47 1"/>
                <a:gd name="f65" fmla="*/ 1270190 f48 1"/>
                <a:gd name="f66" fmla="*/ 369474 f47 1"/>
                <a:gd name="f67" fmla="*/ 1273999 f48 1"/>
                <a:gd name="f68" fmla="*/ 370490 f47 1"/>
                <a:gd name="f69" fmla="*/ 1275650 f48 1"/>
                <a:gd name="f70" fmla="*/ 1271587 f48 1"/>
                <a:gd name="f71" fmla="*/ 368966 f47 1"/>
                <a:gd name="f72" fmla="+- f49 0 f1"/>
                <a:gd name="f73" fmla="*/ f52 1 1275649"/>
                <a:gd name="f74" fmla="*/ f53 1 370594"/>
                <a:gd name="f75" fmla="*/ f54 1 1275649"/>
                <a:gd name="f76" fmla="*/ f55 1 370594"/>
                <a:gd name="f77" fmla="*/ f56 1 1275649"/>
                <a:gd name="f78" fmla="*/ f57 1 370594"/>
                <a:gd name="f79" fmla="*/ f58 1 1275649"/>
                <a:gd name="f80" fmla="*/ f59 1 370594"/>
                <a:gd name="f81" fmla="*/ f60 1 1275649"/>
                <a:gd name="f82" fmla="*/ f61 1 370594"/>
                <a:gd name="f83" fmla="*/ f62 1 1275649"/>
                <a:gd name="f84" fmla="*/ f63 1 1275649"/>
                <a:gd name="f85" fmla="*/ f64 1 370594"/>
                <a:gd name="f86" fmla="*/ f65 1 1275649"/>
                <a:gd name="f87" fmla="*/ f66 1 370594"/>
                <a:gd name="f88" fmla="*/ f67 1 1275649"/>
                <a:gd name="f89" fmla="*/ f68 1 370594"/>
                <a:gd name="f90" fmla="*/ f69 1 1275649"/>
                <a:gd name="f91" fmla="*/ f70 1 1275649"/>
                <a:gd name="f92" fmla="*/ f71 1 370594"/>
                <a:gd name="f93" fmla="*/ f43 1 f50"/>
                <a:gd name="f94" fmla="*/ f44 1 f50"/>
                <a:gd name="f95" fmla="*/ f43 1 f51"/>
                <a:gd name="f96" fmla="*/ f45 1 f51"/>
                <a:gd name="f97" fmla="*/ f73 1 f50"/>
                <a:gd name="f98" fmla="*/ f74 1 f51"/>
                <a:gd name="f99" fmla="*/ f75 1 f50"/>
                <a:gd name="f100" fmla="*/ f76 1 f51"/>
                <a:gd name="f101" fmla="*/ f77 1 f50"/>
                <a:gd name="f102" fmla="*/ f78 1 f51"/>
                <a:gd name="f103" fmla="*/ f79 1 f50"/>
                <a:gd name="f104" fmla="*/ f80 1 f51"/>
                <a:gd name="f105" fmla="*/ f81 1 f50"/>
                <a:gd name="f106" fmla="*/ f82 1 f51"/>
                <a:gd name="f107" fmla="*/ f83 1 f50"/>
                <a:gd name="f108" fmla="*/ f84 1 f50"/>
                <a:gd name="f109" fmla="*/ f85 1 f51"/>
                <a:gd name="f110" fmla="*/ f86 1 f50"/>
                <a:gd name="f111" fmla="*/ f87 1 f51"/>
                <a:gd name="f112" fmla="*/ f88 1 f50"/>
                <a:gd name="f113" fmla="*/ f89 1 f51"/>
                <a:gd name="f114" fmla="*/ f90 1 f50"/>
                <a:gd name="f115" fmla="*/ f91 1 f50"/>
                <a:gd name="f116" fmla="*/ f92 1 f51"/>
                <a:gd name="f117" fmla="*/ f93 f41 1"/>
                <a:gd name="f118" fmla="*/ f94 f41 1"/>
                <a:gd name="f119" fmla="*/ f96 f42 1"/>
                <a:gd name="f120" fmla="*/ f95 f42 1"/>
                <a:gd name="f121" fmla="*/ f97 f41 1"/>
                <a:gd name="f122" fmla="*/ f98 f42 1"/>
                <a:gd name="f123" fmla="*/ f99 f41 1"/>
                <a:gd name="f124" fmla="*/ f100 f42 1"/>
                <a:gd name="f125" fmla="*/ f101 f41 1"/>
                <a:gd name="f126" fmla="*/ f102 f42 1"/>
                <a:gd name="f127" fmla="*/ f103 f41 1"/>
                <a:gd name="f128" fmla="*/ f104 f42 1"/>
                <a:gd name="f129" fmla="*/ f105 f41 1"/>
                <a:gd name="f130" fmla="*/ f106 f42 1"/>
                <a:gd name="f131" fmla="*/ f107 f41 1"/>
                <a:gd name="f132" fmla="*/ f108 f41 1"/>
                <a:gd name="f133" fmla="*/ f109 f42 1"/>
                <a:gd name="f134" fmla="*/ f110 f41 1"/>
                <a:gd name="f135" fmla="*/ f111 f42 1"/>
                <a:gd name="f136" fmla="*/ f112 f41 1"/>
                <a:gd name="f137" fmla="*/ f113 f42 1"/>
                <a:gd name="f138" fmla="*/ f114 f41 1"/>
                <a:gd name="f139" fmla="*/ f115 f41 1"/>
                <a:gd name="f140" fmla="*/ f116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9" y="f130"/>
                </a:cxn>
                <a:cxn ang="f72">
                  <a:pos x="f131" y="f130"/>
                </a:cxn>
                <a:cxn ang="f72">
                  <a:pos x="f131" y="f130"/>
                </a:cxn>
                <a:cxn ang="f72">
                  <a:pos x="f132" y="f133"/>
                </a:cxn>
                <a:cxn ang="f72">
                  <a:pos x="f134" y="f135"/>
                </a:cxn>
                <a:cxn ang="f72">
                  <a:pos x="f136" y="f137"/>
                </a:cxn>
                <a:cxn ang="f72">
                  <a:pos x="f138" y="f137"/>
                </a:cxn>
                <a:cxn ang="f72">
                  <a:pos x="f139" y="f140"/>
                </a:cxn>
                <a:cxn ang="f72">
                  <a:pos x="f121" y="f122"/>
                </a:cxn>
              </a:cxnLst>
              <a:rect l="f117" t="f120" r="f118" b="f119"/>
              <a:pathLst>
                <a:path w="1275649" h="370594">
                  <a:moveTo>
                    <a:pt x="f8" y="f9"/>
                  </a:moveTo>
                  <a:lnTo>
                    <a:pt x="f10" y="f11"/>
                  </a:lnTo>
                  <a:lnTo>
                    <a:pt x="f12" y="f5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20"/>
                  </a:cubicBezTo>
                  <a:lnTo>
                    <a:pt x="f5" y="f20"/>
                  </a:lnTo>
                  <a:lnTo>
                    <a:pt x="f5" y="f20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7"/>
                    <a:pt x="f29" y="f25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1" name="Freeform: Shape 635">
              <a:extLst>
                <a:ext uri="{FF2B5EF4-FFF2-40B4-BE49-F238E27FC236}">
                  <a16:creationId xmlns:a16="http://schemas.microsoft.com/office/drawing/2014/main" id="{9D9A8EA8-B651-EBE6-C48C-E124EA1C5005}"/>
                </a:ext>
              </a:extLst>
            </p:cNvPr>
            <p:cNvSpPr/>
            <p:nvPr/>
          </p:nvSpPr>
          <p:spPr>
            <a:xfrm>
              <a:off x="10019409" y="4402680"/>
              <a:ext cx="1261085" cy="3856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1087"/>
                <a:gd name="f7" fmla="val 385627"/>
                <a:gd name="f8" fmla="val 3213"/>
                <a:gd name="f9" fmla="val 9424"/>
                <a:gd name="f10" fmla="val 315808"/>
                <a:gd name="f11" fmla="val 103888"/>
                <a:gd name="f12" fmla="val 1074951"/>
                <a:gd name="f13" fmla="val 333190"/>
                <a:gd name="f14" fmla="val 1248644"/>
                <a:gd name="f15" fmla="val 1255501"/>
                <a:gd name="f16" fmla="val 380041"/>
                <a:gd name="f17" fmla="val 1257100"/>
                <a:gd name="f18" fmla="val 378822"/>
                <a:gd name="f19" fmla="val 1259196"/>
                <a:gd name="f20" fmla="val 378492"/>
                <a:gd name="f21" fmla="val 379152"/>
                <a:gd name="f22" fmla="val 6894"/>
                <a:gd name="f23" fmla="val 282"/>
                <a:gd name="f24" fmla="val 4165"/>
                <a:gd name="f25" fmla="val -619"/>
                <a:gd name="f26" fmla="val 1194"/>
                <a:gd name="f27" fmla="val 701"/>
                <a:gd name="f28" fmla="val 38"/>
                <a:gd name="f29" fmla="val 3329"/>
                <a:gd name="f30" fmla="val -13"/>
                <a:gd name="f31" fmla="val 3660"/>
                <a:gd name="f32" fmla="val 4003"/>
                <a:gd name="f33" fmla="val 4345"/>
                <a:gd name="f34" fmla="val -165"/>
                <a:gd name="f35" fmla="val 6554"/>
                <a:gd name="f36" fmla="val 1130"/>
                <a:gd name="f37" fmla="val 8637"/>
                <a:gd name="f38" fmla="+- 0 0 -90"/>
                <a:gd name="f39" fmla="*/ f3 1 1261087"/>
                <a:gd name="f40" fmla="*/ f4 1 385627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1261087"/>
                <a:gd name="f49" fmla="*/ f45 1 385627"/>
                <a:gd name="f50" fmla="*/ 3213 f46 1"/>
                <a:gd name="f51" fmla="*/ 9424 f45 1"/>
                <a:gd name="f52" fmla="*/ 315808 f46 1"/>
                <a:gd name="f53" fmla="*/ 103888 f45 1"/>
                <a:gd name="f54" fmla="*/ 1074951 f46 1"/>
                <a:gd name="f55" fmla="*/ 333190 f45 1"/>
                <a:gd name="f56" fmla="*/ 1248644 f46 1"/>
                <a:gd name="f57" fmla="*/ 385627 f45 1"/>
                <a:gd name="f58" fmla="*/ 1255501 f46 1"/>
                <a:gd name="f59" fmla="*/ 380041 f45 1"/>
                <a:gd name="f60" fmla="*/ 1261087 f46 1"/>
                <a:gd name="f61" fmla="*/ 379152 f45 1"/>
                <a:gd name="f62" fmla="*/ 6894 f46 1"/>
                <a:gd name="f63" fmla="*/ 282 f45 1"/>
                <a:gd name="f64" fmla="*/ 38 f46 1"/>
                <a:gd name="f65" fmla="*/ 3329 f45 1"/>
                <a:gd name="f66" fmla="*/ 4345 f45 1"/>
                <a:gd name="f67" fmla="+- f47 0 f1"/>
                <a:gd name="f68" fmla="*/ f50 1 1261087"/>
                <a:gd name="f69" fmla="*/ f51 1 385627"/>
                <a:gd name="f70" fmla="*/ f52 1 1261087"/>
                <a:gd name="f71" fmla="*/ f53 1 385627"/>
                <a:gd name="f72" fmla="*/ f54 1 1261087"/>
                <a:gd name="f73" fmla="*/ f55 1 385627"/>
                <a:gd name="f74" fmla="*/ f56 1 1261087"/>
                <a:gd name="f75" fmla="*/ f57 1 385627"/>
                <a:gd name="f76" fmla="*/ f58 1 1261087"/>
                <a:gd name="f77" fmla="*/ f59 1 385627"/>
                <a:gd name="f78" fmla="*/ f60 1 1261087"/>
                <a:gd name="f79" fmla="*/ f61 1 385627"/>
                <a:gd name="f80" fmla="*/ f62 1 1261087"/>
                <a:gd name="f81" fmla="*/ f63 1 385627"/>
                <a:gd name="f82" fmla="*/ f64 1 1261087"/>
                <a:gd name="f83" fmla="*/ f65 1 385627"/>
                <a:gd name="f84" fmla="*/ f66 1 385627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8"/>
                <a:gd name="f92" fmla="*/ f71 1 f49"/>
                <a:gd name="f93" fmla="*/ f72 1 f48"/>
                <a:gd name="f94" fmla="*/ f73 1 f49"/>
                <a:gd name="f95" fmla="*/ f74 1 f48"/>
                <a:gd name="f96" fmla="*/ f75 1 f49"/>
                <a:gd name="f97" fmla="*/ f76 1 f48"/>
                <a:gd name="f98" fmla="*/ f77 1 f49"/>
                <a:gd name="f99" fmla="*/ f78 1 f48"/>
                <a:gd name="f100" fmla="*/ f79 1 f49"/>
                <a:gd name="f101" fmla="*/ f80 1 f48"/>
                <a:gd name="f102" fmla="*/ f81 1 f49"/>
                <a:gd name="f103" fmla="*/ f82 1 f48"/>
                <a:gd name="f104" fmla="*/ f83 1 f49"/>
                <a:gd name="f105" fmla="*/ f84 1 f49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39 1"/>
                <a:gd name="f113" fmla="*/ f92 f40 1"/>
                <a:gd name="f114" fmla="*/ f93 f39 1"/>
                <a:gd name="f115" fmla="*/ f94 f40 1"/>
                <a:gd name="f116" fmla="*/ f95 f39 1"/>
                <a:gd name="f117" fmla="*/ f96 f40 1"/>
                <a:gd name="f118" fmla="*/ f97 f39 1"/>
                <a:gd name="f119" fmla="*/ f98 f40 1"/>
                <a:gd name="f120" fmla="*/ f99 f39 1"/>
                <a:gd name="f121" fmla="*/ f100 f40 1"/>
                <a:gd name="f122" fmla="*/ f101 f39 1"/>
                <a:gd name="f123" fmla="*/ f102 f40 1"/>
                <a:gd name="f124" fmla="*/ f103 f39 1"/>
                <a:gd name="f125" fmla="*/ f104 f40 1"/>
                <a:gd name="f126" fmla="*/ f105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0" y="f121"/>
                </a:cxn>
                <a:cxn ang="f67">
                  <a:pos x="f122" y="f123"/>
                </a:cxn>
                <a:cxn ang="f67">
                  <a:pos x="f124" y="f125"/>
                </a:cxn>
                <a:cxn ang="f67">
                  <a:pos x="f124" y="f126"/>
                </a:cxn>
                <a:cxn ang="f67">
                  <a:pos x="f110" y="f111"/>
                </a:cxn>
              </a:cxnLst>
              <a:rect l="f106" t="f109" r="f107" b="f108"/>
              <a:pathLst>
                <a:path w="1261087" h="385627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lnTo>
                    <a:pt x="f14" y="f7"/>
                  </a:lnTo>
                  <a:lnTo>
                    <a:pt x="f15" y="f16"/>
                  </a:lnTo>
                  <a:cubicBezTo>
                    <a:pt x="f17" y="f18"/>
                    <a:pt x="f19" y="f20"/>
                    <a:pt x="f6" y="f21"/>
                  </a:cubicBezTo>
                  <a:lnTo>
                    <a:pt x="f6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0" y="f32"/>
                    <a:pt x="f28" y="f33"/>
                  </a:cubicBez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2" name="Freeform: Shape 636">
              <a:extLst>
                <a:ext uri="{FF2B5EF4-FFF2-40B4-BE49-F238E27FC236}">
                  <a16:creationId xmlns:a16="http://schemas.microsoft.com/office/drawing/2014/main" id="{80FF893F-1A75-15D0-0B98-4FFD81543020}"/>
                </a:ext>
              </a:extLst>
            </p:cNvPr>
            <p:cNvSpPr/>
            <p:nvPr/>
          </p:nvSpPr>
          <p:spPr>
            <a:xfrm>
              <a:off x="11283668" y="4787295"/>
              <a:ext cx="4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761"/>
                <a:gd name="f8" fmla="val 635"/>
                <a:gd name="f9" fmla="val 64"/>
                <a:gd name="f10" fmla="val 432"/>
                <a:gd name="f11" fmla="val 203"/>
                <a:gd name="f12" fmla="val 50"/>
                <a:gd name="f13" fmla="val 254"/>
                <a:gd name="f14" fmla="val 508"/>
                <a:gd name="f15" fmla="val 762"/>
                <a:gd name="f16" fmla="+- 0 0 -90"/>
                <a:gd name="f17" fmla="*/ f3 1 47"/>
                <a:gd name="f18" fmla="*/ f4 1 761"/>
                <a:gd name="f19" fmla="val f5"/>
                <a:gd name="f20" fmla="val f6"/>
                <a:gd name="f21" fmla="val f7"/>
                <a:gd name="f22" fmla="*/ f16 f0 1"/>
                <a:gd name="f23" fmla="+- f21 0 f19"/>
                <a:gd name="f24" fmla="+- f20 0 f19"/>
                <a:gd name="f25" fmla="*/ f22 1 f2"/>
                <a:gd name="f26" fmla="*/ f24 1 47"/>
                <a:gd name="f27" fmla="*/ f23 1 761"/>
                <a:gd name="f28" fmla="*/ 0 f24 1"/>
                <a:gd name="f29" fmla="*/ 635 f23 1"/>
                <a:gd name="f30" fmla="*/ 0 f23 1"/>
                <a:gd name="f31" fmla="*/ 762 f23 1"/>
                <a:gd name="f32" fmla="+- f25 0 f1"/>
                <a:gd name="f33" fmla="*/ f28 1 47"/>
                <a:gd name="f34" fmla="*/ f29 1 761"/>
                <a:gd name="f35" fmla="*/ f30 1 761"/>
                <a:gd name="f36" fmla="*/ f31 1 761"/>
                <a:gd name="f37" fmla="*/ f19 1 f26"/>
                <a:gd name="f38" fmla="*/ f20 1 f26"/>
                <a:gd name="f39" fmla="*/ f19 1 f27"/>
                <a:gd name="f40" fmla="*/ f21 1 f27"/>
                <a:gd name="f41" fmla="*/ f33 1 f26"/>
                <a:gd name="f42" fmla="*/ f34 1 f27"/>
                <a:gd name="f43" fmla="*/ f35 1 f27"/>
                <a:gd name="f44" fmla="*/ f36 1 f27"/>
                <a:gd name="f45" fmla="*/ f37 f17 1"/>
                <a:gd name="f46" fmla="*/ f38 f17 1"/>
                <a:gd name="f47" fmla="*/ f40 f18 1"/>
                <a:gd name="f48" fmla="*/ f39 f18 1"/>
                <a:gd name="f49" fmla="*/ f41 f17 1"/>
                <a:gd name="f50" fmla="*/ f42 f18 1"/>
                <a:gd name="f51" fmla="*/ f43 f18 1"/>
                <a:gd name="f52" fmla="*/ f44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49" y="f50"/>
                </a:cxn>
                <a:cxn ang="f32">
                  <a:pos x="f49" y="f51"/>
                </a:cxn>
                <a:cxn ang="f32">
                  <a:pos x="f49" y="f52"/>
                </a:cxn>
              </a:cxnLst>
              <a:rect l="f45" t="f48" r="f46" b="f47"/>
              <a:pathLst>
                <a:path w="47" h="761">
                  <a:moveTo>
                    <a:pt x="f5" y="f8"/>
                  </a:moveTo>
                  <a:cubicBezTo>
                    <a:pt x="f9" y="f10"/>
                    <a:pt x="f9" y="f11"/>
                    <a:pt x="f5" y="f5"/>
                  </a:cubicBezTo>
                  <a:cubicBezTo>
                    <a:pt x="f12" y="f13"/>
                    <a:pt x="f12" y="f14"/>
                    <a:pt x="f5" y="f1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3" name="Freeform: Shape 637">
              <a:extLst>
                <a:ext uri="{FF2B5EF4-FFF2-40B4-BE49-F238E27FC236}">
                  <a16:creationId xmlns:a16="http://schemas.microsoft.com/office/drawing/2014/main" id="{E6CA9404-72AA-D44B-5024-16C4FD8DFE4B}"/>
                </a:ext>
              </a:extLst>
            </p:cNvPr>
            <p:cNvSpPr/>
            <p:nvPr/>
          </p:nvSpPr>
          <p:spPr>
            <a:xfrm>
              <a:off x="11099151" y="4783400"/>
              <a:ext cx="184434" cy="1528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4435"/>
                <a:gd name="f7" fmla="val 152824"/>
                <a:gd name="f8" fmla="val 182992"/>
                <a:gd name="f9" fmla="val 6556"/>
                <a:gd name="f10" fmla="val 183664"/>
                <a:gd name="f11" fmla="val 6111"/>
                <a:gd name="f12" fmla="val 184160"/>
                <a:gd name="f13" fmla="val 5425"/>
                <a:gd name="f14" fmla="val 184388"/>
                <a:gd name="f15" fmla="val 4651"/>
                <a:gd name="f16" fmla="val 184439"/>
                <a:gd name="f17" fmla="val 4397"/>
                <a:gd name="f18" fmla="val 4143"/>
                <a:gd name="f19" fmla="val 3889"/>
                <a:gd name="f20" fmla="val 184452"/>
                <a:gd name="f21" fmla="val 3559"/>
                <a:gd name="f22" fmla="val 3204"/>
                <a:gd name="f23" fmla="val 2873"/>
                <a:gd name="f24" fmla="val 2581"/>
                <a:gd name="f25" fmla="val 2277"/>
                <a:gd name="f26" fmla="val 1985"/>
                <a:gd name="f27" fmla="val 1096"/>
                <a:gd name="f28" fmla="val 207"/>
                <a:gd name="f29" fmla="val 334"/>
                <a:gd name="f30" fmla="val 183626"/>
                <a:gd name="f31" fmla="val 182610"/>
                <a:gd name="f32" fmla="val 180719"/>
                <a:gd name="f33" fmla="val -326"/>
                <a:gd name="f34" fmla="val 178624"/>
                <a:gd name="f35" fmla="val 4"/>
                <a:gd name="f36" fmla="val 177024"/>
                <a:gd name="f37" fmla="val 1223"/>
                <a:gd name="f38" fmla="val 170168"/>
                <a:gd name="f39" fmla="val 6809"/>
                <a:gd name="f40" fmla="val 3839"/>
                <a:gd name="f41" fmla="val 142410"/>
                <a:gd name="f42" fmla="val 1554"/>
                <a:gd name="f43" fmla="val 144315"/>
                <a:gd name="f44" fmla="val -376"/>
                <a:gd name="f45" fmla="val 146054"/>
                <a:gd name="f46" fmla="val -529"/>
                <a:gd name="f47" fmla="val 149025"/>
                <a:gd name="f48" fmla="val 1211"/>
                <a:gd name="f49" fmla="val 150955"/>
                <a:gd name="f50" fmla="val 1313"/>
                <a:gd name="f51" fmla="val 151069"/>
                <a:gd name="f52" fmla="val 1427"/>
                <a:gd name="f53" fmla="val 151184"/>
                <a:gd name="f54" fmla="val 151298"/>
                <a:gd name="f55" fmla="val 2659"/>
                <a:gd name="f56" fmla="val 152326"/>
                <a:gd name="f57" fmla="val 4119"/>
                <a:gd name="f58" fmla="val 152872"/>
                <a:gd name="f59" fmla="val 5617"/>
                <a:gd name="f60" fmla="val 152822"/>
                <a:gd name="f61" fmla="val 6810"/>
                <a:gd name="f62" fmla="val 152809"/>
                <a:gd name="f63" fmla="val 7979"/>
                <a:gd name="f64" fmla="val 152415"/>
                <a:gd name="f65" fmla="val 8918"/>
                <a:gd name="f66" fmla="val 151679"/>
                <a:gd name="f67" fmla="val 10696"/>
                <a:gd name="f68" fmla="val 150282"/>
                <a:gd name="f69" fmla="val 180833"/>
                <a:gd name="f70" fmla="val 11634"/>
                <a:gd name="f71" fmla="+- 0 0 -90"/>
                <a:gd name="f72" fmla="*/ f3 1 184435"/>
                <a:gd name="f73" fmla="*/ f4 1 152824"/>
                <a:gd name="f74" fmla="val f5"/>
                <a:gd name="f75" fmla="val f6"/>
                <a:gd name="f76" fmla="val f7"/>
                <a:gd name="f77" fmla="*/ f71 f0 1"/>
                <a:gd name="f78" fmla="+- f76 0 f74"/>
                <a:gd name="f79" fmla="+- f75 0 f74"/>
                <a:gd name="f80" fmla="*/ f77 1 f2"/>
                <a:gd name="f81" fmla="*/ f79 1 184435"/>
                <a:gd name="f82" fmla="*/ f78 1 152824"/>
                <a:gd name="f83" fmla="*/ 182992 f79 1"/>
                <a:gd name="f84" fmla="*/ 6556 f78 1"/>
                <a:gd name="f85" fmla="*/ 184388 f79 1"/>
                <a:gd name="f86" fmla="*/ 4651 f78 1"/>
                <a:gd name="f87" fmla="*/ 3889 f78 1"/>
                <a:gd name="f88" fmla="*/ 2873 f78 1"/>
                <a:gd name="f89" fmla="*/ 1985 f78 1"/>
                <a:gd name="f90" fmla="*/ 1096 f78 1"/>
                <a:gd name="f91" fmla="*/ 334 f78 1"/>
                <a:gd name="f92" fmla="*/ 183626 f79 1"/>
                <a:gd name="f93" fmla="*/ 182610 f79 1"/>
                <a:gd name="f94" fmla="*/ 177024 f79 1"/>
                <a:gd name="f95" fmla="*/ 1223 f78 1"/>
                <a:gd name="f96" fmla="*/ 170168 f79 1"/>
                <a:gd name="f97" fmla="*/ 6809 f78 1"/>
                <a:gd name="f98" fmla="*/ 3839 f79 1"/>
                <a:gd name="f99" fmla="*/ 142410 f78 1"/>
                <a:gd name="f100" fmla="*/ 1554 f79 1"/>
                <a:gd name="f101" fmla="*/ 144315 f78 1"/>
                <a:gd name="f102" fmla="*/ 1211 f79 1"/>
                <a:gd name="f103" fmla="*/ 150955 f78 1"/>
                <a:gd name="f104" fmla="*/ 151298 f78 1"/>
                <a:gd name="f105" fmla="*/ 5617 f79 1"/>
                <a:gd name="f106" fmla="*/ 152822 f78 1"/>
                <a:gd name="f107" fmla="*/ 8918 f79 1"/>
                <a:gd name="f108" fmla="*/ 151679 f78 1"/>
                <a:gd name="f109" fmla="*/ 10696 f79 1"/>
                <a:gd name="f110" fmla="*/ 150282 f78 1"/>
                <a:gd name="f111" fmla="*/ 180833 f79 1"/>
                <a:gd name="f112" fmla="*/ 11634 f78 1"/>
                <a:gd name="f113" fmla="+- f80 0 f1"/>
                <a:gd name="f114" fmla="*/ f83 1 184435"/>
                <a:gd name="f115" fmla="*/ f84 1 152824"/>
                <a:gd name="f116" fmla="*/ f85 1 184435"/>
                <a:gd name="f117" fmla="*/ f86 1 152824"/>
                <a:gd name="f118" fmla="*/ f87 1 152824"/>
                <a:gd name="f119" fmla="*/ f88 1 152824"/>
                <a:gd name="f120" fmla="*/ f89 1 152824"/>
                <a:gd name="f121" fmla="*/ f90 1 152824"/>
                <a:gd name="f122" fmla="*/ f91 1 152824"/>
                <a:gd name="f123" fmla="*/ f92 1 184435"/>
                <a:gd name="f124" fmla="*/ f93 1 184435"/>
                <a:gd name="f125" fmla="*/ f94 1 184435"/>
                <a:gd name="f126" fmla="*/ f95 1 152824"/>
                <a:gd name="f127" fmla="*/ f96 1 184435"/>
                <a:gd name="f128" fmla="*/ f97 1 152824"/>
                <a:gd name="f129" fmla="*/ f98 1 184435"/>
                <a:gd name="f130" fmla="*/ f99 1 152824"/>
                <a:gd name="f131" fmla="*/ f100 1 184435"/>
                <a:gd name="f132" fmla="*/ f101 1 152824"/>
                <a:gd name="f133" fmla="*/ f102 1 184435"/>
                <a:gd name="f134" fmla="*/ f103 1 152824"/>
                <a:gd name="f135" fmla="*/ f104 1 152824"/>
                <a:gd name="f136" fmla="*/ f105 1 184435"/>
                <a:gd name="f137" fmla="*/ f106 1 152824"/>
                <a:gd name="f138" fmla="*/ f107 1 184435"/>
                <a:gd name="f139" fmla="*/ f108 1 152824"/>
                <a:gd name="f140" fmla="*/ f109 1 184435"/>
                <a:gd name="f141" fmla="*/ f110 1 152824"/>
                <a:gd name="f142" fmla="*/ f111 1 184435"/>
                <a:gd name="f143" fmla="*/ f112 1 152824"/>
                <a:gd name="f144" fmla="*/ f74 1 f81"/>
                <a:gd name="f145" fmla="*/ f75 1 f81"/>
                <a:gd name="f146" fmla="*/ f74 1 f82"/>
                <a:gd name="f147" fmla="*/ f76 1 f82"/>
                <a:gd name="f148" fmla="*/ f114 1 f81"/>
                <a:gd name="f149" fmla="*/ f115 1 f82"/>
                <a:gd name="f150" fmla="*/ f116 1 f81"/>
                <a:gd name="f151" fmla="*/ f117 1 f82"/>
                <a:gd name="f152" fmla="*/ f118 1 f82"/>
                <a:gd name="f153" fmla="*/ f119 1 f82"/>
                <a:gd name="f154" fmla="*/ f120 1 f82"/>
                <a:gd name="f155" fmla="*/ f121 1 f82"/>
                <a:gd name="f156" fmla="*/ f122 1 f82"/>
                <a:gd name="f157" fmla="*/ f123 1 f81"/>
                <a:gd name="f158" fmla="*/ f124 1 f81"/>
                <a:gd name="f159" fmla="*/ f125 1 f81"/>
                <a:gd name="f160" fmla="*/ f126 1 f82"/>
                <a:gd name="f161" fmla="*/ f127 1 f81"/>
                <a:gd name="f162" fmla="*/ f128 1 f82"/>
                <a:gd name="f163" fmla="*/ f129 1 f81"/>
                <a:gd name="f164" fmla="*/ f130 1 f82"/>
                <a:gd name="f165" fmla="*/ f131 1 f81"/>
                <a:gd name="f166" fmla="*/ f132 1 f82"/>
                <a:gd name="f167" fmla="*/ f133 1 f81"/>
                <a:gd name="f168" fmla="*/ f134 1 f82"/>
                <a:gd name="f169" fmla="*/ f135 1 f82"/>
                <a:gd name="f170" fmla="*/ f136 1 f81"/>
                <a:gd name="f171" fmla="*/ f137 1 f82"/>
                <a:gd name="f172" fmla="*/ f138 1 f81"/>
                <a:gd name="f173" fmla="*/ f139 1 f82"/>
                <a:gd name="f174" fmla="*/ f140 1 f81"/>
                <a:gd name="f175" fmla="*/ f141 1 f82"/>
                <a:gd name="f176" fmla="*/ f142 1 f81"/>
                <a:gd name="f177" fmla="*/ f143 1 f82"/>
                <a:gd name="f178" fmla="*/ f144 f72 1"/>
                <a:gd name="f179" fmla="*/ f145 f72 1"/>
                <a:gd name="f180" fmla="*/ f147 f73 1"/>
                <a:gd name="f181" fmla="*/ f146 f73 1"/>
                <a:gd name="f182" fmla="*/ f148 f72 1"/>
                <a:gd name="f183" fmla="*/ f149 f73 1"/>
                <a:gd name="f184" fmla="*/ f150 f72 1"/>
                <a:gd name="f185" fmla="*/ f151 f73 1"/>
                <a:gd name="f186" fmla="*/ f152 f73 1"/>
                <a:gd name="f187" fmla="*/ f153 f73 1"/>
                <a:gd name="f188" fmla="*/ f154 f73 1"/>
                <a:gd name="f189" fmla="*/ f155 f73 1"/>
                <a:gd name="f190" fmla="*/ f156 f73 1"/>
                <a:gd name="f191" fmla="*/ f157 f72 1"/>
                <a:gd name="f192" fmla="*/ f158 f72 1"/>
                <a:gd name="f193" fmla="*/ f159 f72 1"/>
                <a:gd name="f194" fmla="*/ f160 f73 1"/>
                <a:gd name="f195" fmla="*/ f161 f72 1"/>
                <a:gd name="f196" fmla="*/ f162 f73 1"/>
                <a:gd name="f197" fmla="*/ f163 f72 1"/>
                <a:gd name="f198" fmla="*/ f164 f73 1"/>
                <a:gd name="f199" fmla="*/ f165 f72 1"/>
                <a:gd name="f200" fmla="*/ f166 f73 1"/>
                <a:gd name="f201" fmla="*/ f167 f72 1"/>
                <a:gd name="f202" fmla="*/ f168 f73 1"/>
                <a:gd name="f203" fmla="*/ f169 f73 1"/>
                <a:gd name="f204" fmla="*/ f170 f72 1"/>
                <a:gd name="f205" fmla="*/ f171 f73 1"/>
                <a:gd name="f206" fmla="*/ f172 f72 1"/>
                <a:gd name="f207" fmla="*/ f173 f73 1"/>
                <a:gd name="f208" fmla="*/ f174 f72 1"/>
                <a:gd name="f209" fmla="*/ f175 f73 1"/>
                <a:gd name="f210" fmla="*/ f176 f72 1"/>
                <a:gd name="f211" fmla="*/ f177 f7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3">
                  <a:pos x="f182" y="f183"/>
                </a:cxn>
                <a:cxn ang="f113">
                  <a:pos x="f184" y="f185"/>
                </a:cxn>
                <a:cxn ang="f113">
                  <a:pos x="f184" y="f186"/>
                </a:cxn>
                <a:cxn ang="f113">
                  <a:pos x="f184" y="f187"/>
                </a:cxn>
                <a:cxn ang="f113">
                  <a:pos x="f184" y="f188"/>
                </a:cxn>
                <a:cxn ang="f113">
                  <a:pos x="f184" y="f189"/>
                </a:cxn>
                <a:cxn ang="f113">
                  <a:pos x="f184" y="f190"/>
                </a:cxn>
                <a:cxn ang="f113">
                  <a:pos x="f184" y="f190"/>
                </a:cxn>
                <a:cxn ang="f113">
                  <a:pos x="f184" y="f190"/>
                </a:cxn>
                <a:cxn ang="f113">
                  <a:pos x="f191" y="f190"/>
                </a:cxn>
                <a:cxn ang="f113">
                  <a:pos x="f192" y="f190"/>
                </a:cxn>
                <a:cxn ang="f113">
                  <a:pos x="f193" y="f194"/>
                </a:cxn>
                <a:cxn ang="f113">
                  <a:pos x="f195" y="f196"/>
                </a:cxn>
                <a:cxn ang="f113">
                  <a:pos x="f197" y="f198"/>
                </a:cxn>
                <a:cxn ang="f113">
                  <a:pos x="f199" y="f200"/>
                </a:cxn>
                <a:cxn ang="f113">
                  <a:pos x="f201" y="f202"/>
                </a:cxn>
                <a:cxn ang="f113">
                  <a:pos x="f199" y="f203"/>
                </a:cxn>
                <a:cxn ang="f113">
                  <a:pos x="f204" y="f205"/>
                </a:cxn>
                <a:cxn ang="f113">
                  <a:pos x="f206" y="f207"/>
                </a:cxn>
                <a:cxn ang="f113">
                  <a:pos x="f206" y="f207"/>
                </a:cxn>
                <a:cxn ang="f113">
                  <a:pos x="f208" y="f209"/>
                </a:cxn>
                <a:cxn ang="f113">
                  <a:pos x="f210" y="f211"/>
                </a:cxn>
              </a:cxnLst>
              <a:rect l="f178" t="f181" r="f179" b="f180"/>
              <a:pathLst>
                <a:path w="184435" h="15282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6" y="f18"/>
                    <a:pt x="f14" y="f19"/>
                  </a:cubicBezTo>
                  <a:cubicBezTo>
                    <a:pt x="f20" y="f21"/>
                    <a:pt x="f20" y="f22"/>
                    <a:pt x="f14" y="f23"/>
                  </a:cubicBezTo>
                  <a:cubicBezTo>
                    <a:pt x="f20" y="f24"/>
                    <a:pt x="f20" y="f25"/>
                    <a:pt x="f14" y="f26"/>
                  </a:cubicBezTo>
                  <a:cubicBezTo>
                    <a:pt x="f14" y="f26"/>
                    <a:pt x="f14" y="f26"/>
                    <a:pt x="f14" y="f27"/>
                  </a:cubicBezTo>
                  <a:cubicBezTo>
                    <a:pt x="f14" y="f28"/>
                    <a:pt x="f14" y="f27"/>
                    <a:pt x="f14" y="f29"/>
                  </a:cubicBezTo>
                  <a:lnTo>
                    <a:pt x="f14" y="f29"/>
                  </a:lnTo>
                  <a:lnTo>
                    <a:pt x="f14" y="f29"/>
                  </a:lnTo>
                  <a:lnTo>
                    <a:pt x="f30" y="f29"/>
                  </a:lnTo>
                  <a:lnTo>
                    <a:pt x="f31" y="f29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41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42" y="f54"/>
                  </a:cubicBezTo>
                  <a:cubicBezTo>
                    <a:pt x="f55" y="f56"/>
                    <a:pt x="f57" y="f58"/>
                    <a:pt x="f59" y="f60"/>
                  </a:cubicBezTo>
                  <a:cubicBezTo>
                    <a:pt x="f61" y="f62"/>
                    <a:pt x="f63" y="f64"/>
                    <a:pt x="f65" y="f66"/>
                  </a:cubicBezTo>
                  <a:lnTo>
                    <a:pt x="f65" y="f66"/>
                  </a:lnTo>
                  <a:lnTo>
                    <a:pt x="f67" y="f68"/>
                  </a:lnTo>
                  <a:lnTo>
                    <a:pt x="f69" y="f7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4" name="Freeform: Shape 638">
              <a:extLst>
                <a:ext uri="{FF2B5EF4-FFF2-40B4-BE49-F238E27FC236}">
                  <a16:creationId xmlns:a16="http://schemas.microsoft.com/office/drawing/2014/main" id="{897EF493-F283-241F-92B1-EA59499FECBD}"/>
                </a:ext>
              </a:extLst>
            </p:cNvPr>
            <p:cNvSpPr/>
            <p:nvPr/>
          </p:nvSpPr>
          <p:spPr>
            <a:xfrm>
              <a:off x="11611755" y="4402552"/>
              <a:ext cx="379896" cy="5028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9901"/>
                <a:gd name="f7" fmla="val 502813"/>
                <a:gd name="f8" fmla="val 379890"/>
                <a:gd name="f9" fmla="val 6372"/>
                <a:gd name="f10" fmla="val 5738"/>
                <a:gd name="f11" fmla="val 5357"/>
                <a:gd name="f12" fmla="val 380016"/>
                <a:gd name="f13" fmla="val 3566"/>
                <a:gd name="f14" fmla="val 379128"/>
                <a:gd name="f15" fmla="val 1852"/>
                <a:gd name="f16" fmla="val 377604"/>
                <a:gd name="f17" fmla="val 913"/>
                <a:gd name="f18" fmla="val 375179"/>
                <a:gd name="f19" fmla="val -649"/>
                <a:gd name="f20" fmla="val 371966"/>
                <a:gd name="f21" fmla="val -167"/>
                <a:gd name="f22" fmla="val 370113"/>
                <a:gd name="f23" fmla="val 2055"/>
                <a:gd name="f24" fmla="val 369097"/>
                <a:gd name="f25" fmla="val 3325"/>
                <a:gd name="f26" fmla="val 889"/>
                <a:gd name="f27" fmla="val 484276"/>
                <a:gd name="f28" fmla="val 499893"/>
                <a:gd name="f29" fmla="val 500655"/>
                <a:gd name="f30" fmla="val 501417"/>
                <a:gd name="f31" fmla="val 379001"/>
                <a:gd name="f32" fmla="val 7642"/>
                <a:gd name="f33" fmla="+- 0 0 -90"/>
                <a:gd name="f34" fmla="*/ f3 1 379901"/>
                <a:gd name="f35" fmla="*/ f4 1 502813"/>
                <a:gd name="f36" fmla="val f5"/>
                <a:gd name="f37" fmla="val f6"/>
                <a:gd name="f38" fmla="val f7"/>
                <a:gd name="f39" fmla="*/ f33 f0 1"/>
                <a:gd name="f40" fmla="+- f38 0 f36"/>
                <a:gd name="f41" fmla="+- f37 0 f36"/>
                <a:gd name="f42" fmla="*/ f39 1 f2"/>
                <a:gd name="f43" fmla="*/ f41 1 379901"/>
                <a:gd name="f44" fmla="*/ f40 1 502813"/>
                <a:gd name="f45" fmla="*/ 379890 f41 1"/>
                <a:gd name="f46" fmla="*/ 6372 f40 1"/>
                <a:gd name="f47" fmla="*/ 5357 f40 1"/>
                <a:gd name="f48" fmla="*/ 377604 f41 1"/>
                <a:gd name="f49" fmla="*/ 913 f40 1"/>
                <a:gd name="f50" fmla="*/ 370113 f41 1"/>
                <a:gd name="f51" fmla="*/ 2055 f40 1"/>
                <a:gd name="f52" fmla="*/ 369097 f41 1"/>
                <a:gd name="f53" fmla="*/ 3325 f40 1"/>
                <a:gd name="f54" fmla="*/ 889 f41 1"/>
                <a:gd name="f55" fmla="*/ 484276 f40 1"/>
                <a:gd name="f56" fmla="*/ 499893 f40 1"/>
                <a:gd name="f57" fmla="*/ 500655 f40 1"/>
                <a:gd name="f58" fmla="*/ 501417 f40 1"/>
                <a:gd name="f59" fmla="*/ 0 f41 1"/>
                <a:gd name="f60" fmla="*/ 502813 f40 1"/>
                <a:gd name="f61" fmla="*/ 379001 f41 1"/>
                <a:gd name="f62" fmla="*/ 7642 f40 1"/>
                <a:gd name="f63" fmla="+- f42 0 f1"/>
                <a:gd name="f64" fmla="*/ f45 1 379901"/>
                <a:gd name="f65" fmla="*/ f46 1 502813"/>
                <a:gd name="f66" fmla="*/ f47 1 502813"/>
                <a:gd name="f67" fmla="*/ f48 1 379901"/>
                <a:gd name="f68" fmla="*/ f49 1 502813"/>
                <a:gd name="f69" fmla="*/ f50 1 379901"/>
                <a:gd name="f70" fmla="*/ f51 1 502813"/>
                <a:gd name="f71" fmla="*/ f52 1 379901"/>
                <a:gd name="f72" fmla="*/ f53 1 502813"/>
                <a:gd name="f73" fmla="*/ f54 1 379901"/>
                <a:gd name="f74" fmla="*/ f55 1 502813"/>
                <a:gd name="f75" fmla="*/ f56 1 502813"/>
                <a:gd name="f76" fmla="*/ f57 1 502813"/>
                <a:gd name="f77" fmla="*/ f58 1 502813"/>
                <a:gd name="f78" fmla="*/ f59 1 379901"/>
                <a:gd name="f79" fmla="*/ f60 1 502813"/>
                <a:gd name="f80" fmla="*/ f61 1 379901"/>
                <a:gd name="f81" fmla="*/ f62 1 502813"/>
                <a:gd name="f82" fmla="*/ f36 1 f43"/>
                <a:gd name="f83" fmla="*/ f37 1 f43"/>
                <a:gd name="f84" fmla="*/ f36 1 f44"/>
                <a:gd name="f85" fmla="*/ f38 1 f44"/>
                <a:gd name="f86" fmla="*/ f64 1 f43"/>
                <a:gd name="f87" fmla="*/ f65 1 f44"/>
                <a:gd name="f88" fmla="*/ f66 1 f44"/>
                <a:gd name="f89" fmla="*/ f67 1 f43"/>
                <a:gd name="f90" fmla="*/ f68 1 f44"/>
                <a:gd name="f91" fmla="*/ f69 1 f43"/>
                <a:gd name="f92" fmla="*/ f70 1 f44"/>
                <a:gd name="f93" fmla="*/ f71 1 f43"/>
                <a:gd name="f94" fmla="*/ f72 1 f44"/>
                <a:gd name="f95" fmla="*/ f73 1 f43"/>
                <a:gd name="f96" fmla="*/ f74 1 f44"/>
                <a:gd name="f97" fmla="*/ f75 1 f44"/>
                <a:gd name="f98" fmla="*/ f76 1 f44"/>
                <a:gd name="f99" fmla="*/ f77 1 f44"/>
                <a:gd name="f100" fmla="*/ f78 1 f43"/>
                <a:gd name="f101" fmla="*/ f79 1 f44"/>
                <a:gd name="f102" fmla="*/ f80 1 f43"/>
                <a:gd name="f103" fmla="*/ f81 1 f44"/>
                <a:gd name="f104" fmla="*/ f82 f34 1"/>
                <a:gd name="f105" fmla="*/ f83 f34 1"/>
                <a:gd name="f106" fmla="*/ f85 f35 1"/>
                <a:gd name="f107" fmla="*/ f84 f35 1"/>
                <a:gd name="f108" fmla="*/ f86 f34 1"/>
                <a:gd name="f109" fmla="*/ f87 f35 1"/>
                <a:gd name="f110" fmla="*/ f88 f35 1"/>
                <a:gd name="f111" fmla="*/ f89 f34 1"/>
                <a:gd name="f112" fmla="*/ f90 f35 1"/>
                <a:gd name="f113" fmla="*/ f91 f34 1"/>
                <a:gd name="f114" fmla="*/ f92 f35 1"/>
                <a:gd name="f115" fmla="*/ f93 f34 1"/>
                <a:gd name="f116" fmla="*/ f94 f35 1"/>
                <a:gd name="f117" fmla="*/ f95 f34 1"/>
                <a:gd name="f118" fmla="*/ f96 f35 1"/>
                <a:gd name="f119" fmla="*/ f97 f35 1"/>
                <a:gd name="f120" fmla="*/ f98 f35 1"/>
                <a:gd name="f121" fmla="*/ f99 f35 1"/>
                <a:gd name="f122" fmla="*/ f100 f34 1"/>
                <a:gd name="f123" fmla="*/ f101 f35 1"/>
                <a:gd name="f124" fmla="*/ f102 f34 1"/>
                <a:gd name="f125" fmla="*/ f103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8" y="f109"/>
                </a:cxn>
                <a:cxn ang="f63">
                  <a:pos x="f108" y="f110"/>
                </a:cxn>
                <a:cxn ang="f63">
                  <a:pos x="f111" y="f112"/>
                </a:cxn>
                <a:cxn ang="f63">
                  <a:pos x="f113" y="f114"/>
                </a:cxn>
                <a:cxn ang="f63">
                  <a:pos x="f115" y="f116"/>
                </a:cxn>
                <a:cxn ang="f63">
                  <a:pos x="f117" y="f118"/>
                </a:cxn>
                <a:cxn ang="f63">
                  <a:pos x="f117" y="f119"/>
                </a:cxn>
                <a:cxn ang="f63">
                  <a:pos x="f117" y="f120"/>
                </a:cxn>
                <a:cxn ang="f63">
                  <a:pos x="f117" y="f121"/>
                </a:cxn>
                <a:cxn ang="f63">
                  <a:pos x="f117" y="f121"/>
                </a:cxn>
                <a:cxn ang="f63">
                  <a:pos x="f122" y="f123"/>
                </a:cxn>
                <a:cxn ang="f63">
                  <a:pos x="f122" y="f123"/>
                </a:cxn>
                <a:cxn ang="f63">
                  <a:pos x="f124" y="f125"/>
                </a:cxn>
                <a:cxn ang="f63">
                  <a:pos x="f124" y="f125"/>
                </a:cxn>
              </a:cxnLst>
              <a:rect l="f104" t="f107" r="f105" b="f106"/>
              <a:pathLst>
                <a:path w="379901" h="502813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6" y="f28"/>
                  </a:lnTo>
                  <a:cubicBezTo>
                    <a:pt x="f26" y="f28"/>
                    <a:pt x="f26" y="f28"/>
                    <a:pt x="f26" y="f29"/>
                  </a:cubicBezTo>
                  <a:cubicBezTo>
                    <a:pt x="f26" y="f30"/>
                    <a:pt x="f26" y="f29"/>
                    <a:pt x="f26" y="f30"/>
                  </a:cubicBezTo>
                  <a:lnTo>
                    <a:pt x="f26" y="f30"/>
                  </a:lnTo>
                  <a:lnTo>
                    <a:pt x="f5" y="f7"/>
                  </a:lnTo>
                  <a:cubicBezTo>
                    <a:pt x="f5" y="f7"/>
                    <a:pt x="f5" y="f7"/>
                    <a:pt x="f5" y="f7"/>
                  </a:cubicBezTo>
                  <a:lnTo>
                    <a:pt x="f31" y="f32"/>
                  </a:lnTo>
                  <a:lnTo>
                    <a:pt x="f31" y="f3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5" name="Freeform: Shape 639">
              <a:extLst>
                <a:ext uri="{FF2B5EF4-FFF2-40B4-BE49-F238E27FC236}">
                  <a16:creationId xmlns:a16="http://schemas.microsoft.com/office/drawing/2014/main" id="{063A37D3-D952-8A0F-D4C1-C63ED22FD71F}"/>
                </a:ext>
              </a:extLst>
            </p:cNvPr>
            <p:cNvSpPr/>
            <p:nvPr/>
          </p:nvSpPr>
          <p:spPr>
            <a:xfrm>
              <a:off x="11273335" y="4805446"/>
              <a:ext cx="45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1015"/>
                <a:gd name="f8" fmla="val 48"/>
                <a:gd name="f9" fmla="val 1016"/>
                <a:gd name="f10" fmla="val -16"/>
                <a:gd name="f11" fmla="val 685"/>
                <a:gd name="f12" fmla="val 330"/>
                <a:gd name="f13" fmla="+- 0 0 -90"/>
                <a:gd name="f14" fmla="*/ f3 1 47"/>
                <a:gd name="f15" fmla="*/ f4 1 101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47"/>
                <a:gd name="f24" fmla="*/ f20 1 1015"/>
                <a:gd name="f25" fmla="*/ 48 f21 1"/>
                <a:gd name="f26" fmla="*/ 1016 f20 1"/>
                <a:gd name="f27" fmla="*/ 0 f20 1"/>
                <a:gd name="f28" fmla="+- f22 0 f1"/>
                <a:gd name="f29" fmla="*/ f25 1 47"/>
                <a:gd name="f30" fmla="*/ f26 1 1015"/>
                <a:gd name="f31" fmla="*/ f27 1 1015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47" h="1015">
                  <a:moveTo>
                    <a:pt x="f8" y="f9"/>
                  </a:moveTo>
                  <a:cubicBezTo>
                    <a:pt x="f10" y="f11"/>
                    <a:pt x="f10" y="f12"/>
                    <a:pt x="f8" y="f5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6" name="Freeform: Shape 640">
              <a:extLst>
                <a:ext uri="{FF2B5EF4-FFF2-40B4-BE49-F238E27FC236}">
                  <a16:creationId xmlns:a16="http://schemas.microsoft.com/office/drawing/2014/main" id="{FEC96F25-0414-D576-8BD8-E46B8C1DA2DB}"/>
                </a:ext>
              </a:extLst>
            </p:cNvPr>
            <p:cNvSpPr/>
            <p:nvPr/>
          </p:nvSpPr>
          <p:spPr>
            <a:xfrm>
              <a:off x="11612761" y="4903213"/>
              <a:ext cx="9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"/>
                <a:gd name="f7" fmla="val 888"/>
                <a:gd name="f8" fmla="val 762"/>
                <a:gd name="f9" fmla="val -3"/>
                <a:gd name="f10" fmla="val 292"/>
                <a:gd name="f11" fmla="val 597"/>
                <a:gd name="f12" fmla="val 889"/>
                <a:gd name="f13" fmla="+- 0 0 -90"/>
                <a:gd name="f14" fmla="*/ f3 1 9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9"/>
                <a:gd name="f24" fmla="*/ f20 1 888"/>
                <a:gd name="f25" fmla="*/ 9 f21 1"/>
                <a:gd name="f26" fmla="*/ 762 f20 1"/>
                <a:gd name="f27" fmla="*/ 0 f20 1"/>
                <a:gd name="f28" fmla="*/ 889 f20 1"/>
                <a:gd name="f29" fmla="+- f22 0 f1"/>
                <a:gd name="f30" fmla="*/ f25 1 9"/>
                <a:gd name="f31" fmla="*/ f26 1 888"/>
                <a:gd name="f32" fmla="*/ f27 1 888"/>
                <a:gd name="f33" fmla="*/ f28 1 888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9" h="888">
                  <a:moveTo>
                    <a:pt x="f6" y="f8"/>
                  </a:moveTo>
                  <a:cubicBezTo>
                    <a:pt x="f6" y="f8"/>
                    <a:pt x="f6" y="f8"/>
                    <a:pt x="f6" y="f5"/>
                  </a:cubicBezTo>
                  <a:cubicBezTo>
                    <a:pt x="f9" y="f10"/>
                    <a:pt x="f9" y="f11"/>
                    <a:pt x="f6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7" name="Freeform: Shape 641">
              <a:extLst>
                <a:ext uri="{FF2B5EF4-FFF2-40B4-BE49-F238E27FC236}">
                  <a16:creationId xmlns:a16="http://schemas.microsoft.com/office/drawing/2014/main" id="{480B9977-8100-9A38-682A-3CB2EED0611F}"/>
                </a:ext>
              </a:extLst>
            </p:cNvPr>
            <p:cNvSpPr/>
            <p:nvPr/>
          </p:nvSpPr>
          <p:spPr>
            <a:xfrm>
              <a:off x="11279352" y="4802529"/>
              <a:ext cx="328214" cy="10475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8213"/>
                <a:gd name="f7" fmla="val 104754"/>
                <a:gd name="f8" fmla="val 322880"/>
                <a:gd name="f9" fmla="val 99923"/>
                <a:gd name="f10" fmla="val 93194"/>
                <a:gd name="f11" fmla="val 889"/>
                <a:gd name="f12" fmla="val 2565"/>
                <a:gd name="f13" fmla="val 191"/>
                <a:gd name="f14" fmla="val 4571"/>
                <a:gd name="f15" fmla="val 2260"/>
                <a:gd name="f16" fmla="val 4698"/>
                <a:gd name="f17" fmla="val 4825"/>
                <a:gd name="f18" fmla="val 11554"/>
                <a:gd name="f19" fmla="val 326563"/>
                <a:gd name="f20" fmla="val 104748"/>
                <a:gd name="f21" fmla="val 325407"/>
                <a:gd name="f22" fmla="val 104887"/>
                <a:gd name="f23" fmla="val 323020"/>
                <a:gd name="f24" fmla="val 102742"/>
                <a:gd name="f25" fmla="val 99936"/>
                <a:gd name="f26" fmla="+- 0 0 -90"/>
                <a:gd name="f27" fmla="*/ f3 1 328213"/>
                <a:gd name="f28" fmla="*/ f4 1 104754"/>
                <a:gd name="f29" fmla="val f5"/>
                <a:gd name="f30" fmla="val f6"/>
                <a:gd name="f31" fmla="val f7"/>
                <a:gd name="f32" fmla="*/ f26 f0 1"/>
                <a:gd name="f33" fmla="+- f31 0 f29"/>
                <a:gd name="f34" fmla="+- f30 0 f29"/>
                <a:gd name="f35" fmla="*/ f32 1 f2"/>
                <a:gd name="f36" fmla="*/ f34 1 328213"/>
                <a:gd name="f37" fmla="*/ f33 1 104754"/>
                <a:gd name="f38" fmla="*/ 322880 f34 1"/>
                <a:gd name="f39" fmla="*/ 99923 f33 1"/>
                <a:gd name="f40" fmla="*/ 93194 f33 1"/>
                <a:gd name="f41" fmla="*/ 889 f34 1"/>
                <a:gd name="f42" fmla="*/ 0 f33 1"/>
                <a:gd name="f43" fmla="*/ 0 f34 1"/>
                <a:gd name="f44" fmla="*/ 4698 f34 1"/>
                <a:gd name="f45" fmla="*/ 4825 f33 1"/>
                <a:gd name="f46" fmla="*/ 11554 f33 1"/>
                <a:gd name="f47" fmla="*/ 326563 f34 1"/>
                <a:gd name="f48" fmla="*/ 104748 f33 1"/>
                <a:gd name="f49" fmla="*/ 328213 f34 1"/>
                <a:gd name="f50" fmla="*/ 99936 f33 1"/>
                <a:gd name="f51" fmla="+- f35 0 f1"/>
                <a:gd name="f52" fmla="*/ f38 1 328213"/>
                <a:gd name="f53" fmla="*/ f39 1 104754"/>
                <a:gd name="f54" fmla="*/ f40 1 104754"/>
                <a:gd name="f55" fmla="*/ f41 1 328213"/>
                <a:gd name="f56" fmla="*/ f42 1 104754"/>
                <a:gd name="f57" fmla="*/ f43 1 328213"/>
                <a:gd name="f58" fmla="*/ f44 1 328213"/>
                <a:gd name="f59" fmla="*/ f45 1 104754"/>
                <a:gd name="f60" fmla="*/ f46 1 104754"/>
                <a:gd name="f61" fmla="*/ f47 1 328213"/>
                <a:gd name="f62" fmla="*/ f48 1 104754"/>
                <a:gd name="f63" fmla="*/ f49 1 328213"/>
                <a:gd name="f64" fmla="*/ f50 1 104754"/>
                <a:gd name="f65" fmla="*/ f29 1 f36"/>
                <a:gd name="f66" fmla="*/ f30 1 f36"/>
                <a:gd name="f67" fmla="*/ f29 1 f37"/>
                <a:gd name="f68" fmla="*/ f31 1 f37"/>
                <a:gd name="f69" fmla="*/ f52 1 f36"/>
                <a:gd name="f70" fmla="*/ f53 1 f37"/>
                <a:gd name="f71" fmla="*/ f54 1 f37"/>
                <a:gd name="f72" fmla="*/ f55 1 f36"/>
                <a:gd name="f73" fmla="*/ f56 1 f37"/>
                <a:gd name="f74" fmla="*/ f57 1 f36"/>
                <a:gd name="f75" fmla="*/ f58 1 f36"/>
                <a:gd name="f76" fmla="*/ f59 1 f37"/>
                <a:gd name="f77" fmla="*/ f60 1 f37"/>
                <a:gd name="f78" fmla="*/ f61 1 f36"/>
                <a:gd name="f79" fmla="*/ f62 1 f37"/>
                <a:gd name="f80" fmla="*/ f63 1 f36"/>
                <a:gd name="f81" fmla="*/ f64 1 f37"/>
                <a:gd name="f82" fmla="*/ f65 f27 1"/>
                <a:gd name="f83" fmla="*/ f66 f27 1"/>
                <a:gd name="f84" fmla="*/ f68 f28 1"/>
                <a:gd name="f85" fmla="*/ f67 f28 1"/>
                <a:gd name="f86" fmla="*/ f69 f27 1"/>
                <a:gd name="f87" fmla="*/ f70 f28 1"/>
                <a:gd name="f88" fmla="*/ f71 f28 1"/>
                <a:gd name="f89" fmla="*/ f72 f27 1"/>
                <a:gd name="f90" fmla="*/ f73 f28 1"/>
                <a:gd name="f91" fmla="*/ f74 f27 1"/>
                <a:gd name="f92" fmla="*/ f75 f27 1"/>
                <a:gd name="f93" fmla="*/ f76 f28 1"/>
                <a:gd name="f94" fmla="*/ f77 f28 1"/>
                <a:gd name="f95" fmla="*/ f78 f27 1"/>
                <a:gd name="f96" fmla="*/ f79 f28 1"/>
                <a:gd name="f97" fmla="*/ f80 f27 1"/>
                <a:gd name="f98" fmla="*/ f8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86" y="f87"/>
                </a:cxn>
                <a:cxn ang="f51">
                  <a:pos x="f86" y="f88"/>
                </a:cxn>
                <a:cxn ang="f51">
                  <a:pos x="f89" y="f90"/>
                </a:cxn>
                <a:cxn ang="f51">
                  <a:pos x="f91" y="f90"/>
                </a:cxn>
                <a:cxn ang="f51">
                  <a:pos x="f92" y="f93"/>
                </a:cxn>
                <a:cxn ang="f51">
                  <a:pos x="f92" y="f94"/>
                </a:cxn>
                <a:cxn ang="f51">
                  <a:pos x="f95" y="f96"/>
                </a:cxn>
                <a:cxn ang="f51">
                  <a:pos x="f97" y="f96"/>
                </a:cxn>
                <a:cxn ang="f51">
                  <a:pos x="f86" y="f98"/>
                </a:cxn>
                <a:cxn ang="f51">
                  <a:pos x="f86" y="f87"/>
                </a:cxn>
              </a:cxnLst>
              <a:rect l="f82" t="f85" r="f83" b="f84"/>
              <a:pathLst>
                <a:path w="328213" h="104754">
                  <a:moveTo>
                    <a:pt x="f8" y="f9"/>
                  </a:moveTo>
                  <a:lnTo>
                    <a:pt x="f8" y="f10"/>
                  </a:lnTo>
                  <a:lnTo>
                    <a:pt x="f11" y="f5"/>
                  </a:lnTo>
                  <a:lnTo>
                    <a:pt x="f5" y="f5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8"/>
                  </a:lnTo>
                  <a:lnTo>
                    <a:pt x="f19" y="f20"/>
                  </a:lnTo>
                  <a:lnTo>
                    <a:pt x="f6" y="f20"/>
                  </a:lnTo>
                  <a:cubicBezTo>
                    <a:pt x="f21" y="f22"/>
                    <a:pt x="f23" y="f24"/>
                    <a:pt x="f8" y="f25"/>
                  </a:cubicBezTo>
                  <a:cubicBezTo>
                    <a:pt x="f8" y="f25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8" name="Freeform: Shape 642">
              <a:extLst>
                <a:ext uri="{FF2B5EF4-FFF2-40B4-BE49-F238E27FC236}">
                  <a16:creationId xmlns:a16="http://schemas.microsoft.com/office/drawing/2014/main" id="{29A9F195-BE1C-1B16-DCDA-5A174B605956}"/>
                </a:ext>
              </a:extLst>
            </p:cNvPr>
            <p:cNvSpPr/>
            <p:nvPr/>
          </p:nvSpPr>
          <p:spPr>
            <a:xfrm>
              <a:off x="9826992" y="4383167"/>
              <a:ext cx="166804" cy="514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6804"/>
                <a:gd name="f7" fmla="val 51410"/>
                <a:gd name="f8" fmla="val 166805"/>
                <a:gd name="f9" fmla="val 45951"/>
                <a:gd name="f10" fmla="val 33108"/>
                <a:gd name="f11" fmla="val 7861"/>
                <a:gd name="f12" fmla="val 10634"/>
                <a:gd name="f13" fmla="val 1386"/>
                <a:gd name="f14" fmla="val 6825"/>
                <a:gd name="f15" fmla="val 243"/>
                <a:gd name="f16" fmla="val 4057"/>
                <a:gd name="f17" fmla="val -607"/>
                <a:gd name="f18" fmla="val 1111"/>
                <a:gd name="f19" fmla="val 840"/>
                <a:gd name="f20" fmla="val 95"/>
                <a:gd name="f21" fmla="val 3544"/>
                <a:gd name="f22" fmla="val -32"/>
                <a:gd name="f23" fmla="val 4090"/>
                <a:gd name="f24" fmla="val 4649"/>
                <a:gd name="f25" fmla="val 5195"/>
                <a:gd name="f26" fmla="val 5830"/>
                <a:gd name="f27" fmla="val 6211"/>
                <a:gd name="f28" fmla="val 108"/>
                <a:gd name="f29" fmla="val 6503"/>
                <a:gd name="f30" fmla="val 6807"/>
                <a:gd name="f31" fmla="val 7099"/>
                <a:gd name="f32" fmla="val 197"/>
                <a:gd name="f33" fmla="val 7430"/>
                <a:gd name="f34" fmla="val 425"/>
                <a:gd name="f35" fmla="val 7709"/>
                <a:gd name="f36" fmla="val 731"/>
                <a:gd name="f37" fmla="val 1493"/>
                <a:gd name="f38" fmla="val 2508"/>
                <a:gd name="f39" fmla="val 153346"/>
                <a:gd name="f40" fmla="val 51411"/>
                <a:gd name="f41" fmla="val 160456"/>
                <a:gd name="f42" fmla="val 45698"/>
                <a:gd name="f43" fmla="val 162437"/>
                <a:gd name="f44" fmla="val 44529"/>
                <a:gd name="f45" fmla="val 164925"/>
                <a:gd name="f46" fmla="val 44618"/>
                <a:gd name="f47" fmla="+- 0 0 -90"/>
                <a:gd name="f48" fmla="*/ f3 1 166804"/>
                <a:gd name="f49" fmla="*/ f4 1 51410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166804"/>
                <a:gd name="f58" fmla="*/ f54 1 51410"/>
                <a:gd name="f59" fmla="*/ 166805 f55 1"/>
                <a:gd name="f60" fmla="*/ 45951 f54 1"/>
                <a:gd name="f61" fmla="*/ 33108 f55 1"/>
                <a:gd name="f62" fmla="*/ 7861 f54 1"/>
                <a:gd name="f63" fmla="*/ 10634 f55 1"/>
                <a:gd name="f64" fmla="*/ 1386 f54 1"/>
                <a:gd name="f65" fmla="*/ 6825 f55 1"/>
                <a:gd name="f66" fmla="*/ 243 f54 1"/>
                <a:gd name="f67" fmla="*/ 95 f55 1"/>
                <a:gd name="f68" fmla="*/ 3544 f54 1"/>
                <a:gd name="f69" fmla="*/ 5195 f54 1"/>
                <a:gd name="f70" fmla="*/ 6211 f54 1"/>
                <a:gd name="f71" fmla="*/ 7099 f54 1"/>
                <a:gd name="f72" fmla="*/ 731 f55 1"/>
                <a:gd name="f73" fmla="*/ 1493 f55 1"/>
                <a:gd name="f74" fmla="*/ 2508 f55 1"/>
                <a:gd name="f75" fmla="*/ 153346 f55 1"/>
                <a:gd name="f76" fmla="*/ 51411 f54 1"/>
                <a:gd name="f77" fmla="*/ 160456 f55 1"/>
                <a:gd name="f78" fmla="*/ 45698 f54 1"/>
                <a:gd name="f79" fmla="+- f56 0 f1"/>
                <a:gd name="f80" fmla="*/ f59 1 166804"/>
                <a:gd name="f81" fmla="*/ f60 1 51410"/>
                <a:gd name="f82" fmla="*/ f61 1 166804"/>
                <a:gd name="f83" fmla="*/ f62 1 51410"/>
                <a:gd name="f84" fmla="*/ f63 1 166804"/>
                <a:gd name="f85" fmla="*/ f64 1 51410"/>
                <a:gd name="f86" fmla="*/ f65 1 166804"/>
                <a:gd name="f87" fmla="*/ f66 1 51410"/>
                <a:gd name="f88" fmla="*/ f67 1 166804"/>
                <a:gd name="f89" fmla="*/ f68 1 51410"/>
                <a:gd name="f90" fmla="*/ f69 1 51410"/>
                <a:gd name="f91" fmla="*/ f70 1 51410"/>
                <a:gd name="f92" fmla="*/ f71 1 51410"/>
                <a:gd name="f93" fmla="*/ f72 1 166804"/>
                <a:gd name="f94" fmla="*/ f73 1 166804"/>
                <a:gd name="f95" fmla="*/ f74 1 166804"/>
                <a:gd name="f96" fmla="*/ f75 1 166804"/>
                <a:gd name="f97" fmla="*/ f76 1 51410"/>
                <a:gd name="f98" fmla="*/ f77 1 166804"/>
                <a:gd name="f99" fmla="*/ f78 1 51410"/>
                <a:gd name="f100" fmla="*/ f50 1 f57"/>
                <a:gd name="f101" fmla="*/ f51 1 f57"/>
                <a:gd name="f102" fmla="*/ f50 1 f58"/>
                <a:gd name="f103" fmla="*/ f52 1 f58"/>
                <a:gd name="f104" fmla="*/ f80 1 f57"/>
                <a:gd name="f105" fmla="*/ f81 1 f58"/>
                <a:gd name="f106" fmla="*/ f82 1 f57"/>
                <a:gd name="f107" fmla="*/ f83 1 f58"/>
                <a:gd name="f108" fmla="*/ f84 1 f57"/>
                <a:gd name="f109" fmla="*/ f85 1 f58"/>
                <a:gd name="f110" fmla="*/ f86 1 f57"/>
                <a:gd name="f111" fmla="*/ f87 1 f58"/>
                <a:gd name="f112" fmla="*/ f88 1 f57"/>
                <a:gd name="f113" fmla="*/ f89 1 f58"/>
                <a:gd name="f114" fmla="*/ f90 1 f58"/>
                <a:gd name="f115" fmla="*/ f91 1 f58"/>
                <a:gd name="f116" fmla="*/ f92 1 f58"/>
                <a:gd name="f117" fmla="*/ f93 1 f57"/>
                <a:gd name="f118" fmla="*/ f94 1 f57"/>
                <a:gd name="f119" fmla="*/ f95 1 f57"/>
                <a:gd name="f120" fmla="*/ f96 1 f57"/>
                <a:gd name="f121" fmla="*/ f97 1 f58"/>
                <a:gd name="f122" fmla="*/ f98 1 f57"/>
                <a:gd name="f123" fmla="*/ f99 1 f58"/>
                <a:gd name="f124" fmla="*/ f100 f48 1"/>
                <a:gd name="f125" fmla="*/ f101 f48 1"/>
                <a:gd name="f126" fmla="*/ f103 f49 1"/>
                <a:gd name="f127" fmla="*/ f102 f49 1"/>
                <a:gd name="f128" fmla="*/ f104 f48 1"/>
                <a:gd name="f129" fmla="*/ f105 f49 1"/>
                <a:gd name="f130" fmla="*/ f106 f48 1"/>
                <a:gd name="f131" fmla="*/ f107 f49 1"/>
                <a:gd name="f132" fmla="*/ f108 f48 1"/>
                <a:gd name="f133" fmla="*/ f109 f49 1"/>
                <a:gd name="f134" fmla="*/ f110 f48 1"/>
                <a:gd name="f135" fmla="*/ f111 f49 1"/>
                <a:gd name="f136" fmla="*/ f112 f48 1"/>
                <a:gd name="f137" fmla="*/ f113 f49 1"/>
                <a:gd name="f138" fmla="*/ f114 f49 1"/>
                <a:gd name="f139" fmla="*/ f115 f49 1"/>
                <a:gd name="f140" fmla="*/ f116 f49 1"/>
                <a:gd name="f141" fmla="*/ f117 f48 1"/>
                <a:gd name="f142" fmla="*/ f118 f48 1"/>
                <a:gd name="f143" fmla="*/ f119 f48 1"/>
                <a:gd name="f144" fmla="*/ f120 f48 1"/>
                <a:gd name="f145" fmla="*/ f121 f49 1"/>
                <a:gd name="f146" fmla="*/ f122 f48 1"/>
                <a:gd name="f147" fmla="*/ f123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8" y="f129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33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6" y="f138"/>
                </a:cxn>
                <a:cxn ang="f79">
                  <a:pos x="f136" y="f139"/>
                </a:cxn>
                <a:cxn ang="f79">
                  <a:pos x="f136" y="f140"/>
                </a:cxn>
                <a:cxn ang="f79">
                  <a:pos x="f136" y="f140"/>
                </a:cxn>
                <a:cxn ang="f79">
                  <a:pos x="f141" y="f131"/>
                </a:cxn>
                <a:cxn ang="f79">
                  <a:pos x="f142" y="f131"/>
                </a:cxn>
                <a:cxn ang="f79">
                  <a:pos x="f143" y="f131"/>
                </a:cxn>
                <a:cxn ang="f79">
                  <a:pos x="f143" y="f131"/>
                </a:cxn>
                <a:cxn ang="f79">
                  <a:pos x="f144" y="f145"/>
                </a:cxn>
                <a:cxn ang="f79">
                  <a:pos x="f146" y="f147"/>
                </a:cxn>
                <a:cxn ang="f79">
                  <a:pos x="f128" y="f129"/>
                </a:cxn>
              </a:cxnLst>
              <a:rect l="f124" t="f127" r="f125" b="f126"/>
              <a:pathLst>
                <a:path w="166804" h="51410">
                  <a:moveTo>
                    <a:pt x="f8" y="f9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2" y="f24"/>
                    <a:pt x="f20" y="f25"/>
                  </a:cubicBezTo>
                  <a:cubicBezTo>
                    <a:pt x="f20" y="f25"/>
                    <a:pt x="f20" y="f26"/>
                    <a:pt x="f20" y="f27"/>
                  </a:cubicBezTo>
                  <a:cubicBezTo>
                    <a:pt x="f28" y="f29"/>
                    <a:pt x="f28" y="f30"/>
                    <a:pt x="f20" y="f31"/>
                  </a:cubicBezTo>
                  <a:lnTo>
                    <a:pt x="f20" y="f31"/>
                  </a:lnTo>
                  <a:cubicBezTo>
                    <a:pt x="f32" y="f33"/>
                    <a:pt x="f34" y="f35"/>
                    <a:pt x="f36" y="f11"/>
                  </a:cubicBezTo>
                  <a:lnTo>
                    <a:pt x="f37" y="f11"/>
                  </a:lnTo>
                  <a:lnTo>
                    <a:pt x="f38" y="f11"/>
                  </a:lnTo>
                  <a:lnTo>
                    <a:pt x="f38" y="f11"/>
                  </a:lnTo>
                  <a:lnTo>
                    <a:pt x="f39" y="f40"/>
                  </a:lnTo>
                  <a:lnTo>
                    <a:pt x="f41" y="f42"/>
                  </a:lnTo>
                  <a:cubicBezTo>
                    <a:pt x="f43" y="f44"/>
                    <a:pt x="f45" y="f4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39" name="Freeform: Shape 643">
              <a:extLst>
                <a:ext uri="{FF2B5EF4-FFF2-40B4-BE49-F238E27FC236}">
                  <a16:creationId xmlns:a16="http://schemas.microsoft.com/office/drawing/2014/main" id="{7BB5C30F-B775-9112-86B3-20D50ED061D2}"/>
                </a:ext>
              </a:extLst>
            </p:cNvPr>
            <p:cNvSpPr/>
            <p:nvPr/>
          </p:nvSpPr>
          <p:spPr>
            <a:xfrm>
              <a:off x="9996970" y="4435086"/>
              <a:ext cx="45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"/>
                <a:gd name="f7" fmla="val 761"/>
                <a:gd name="f8" fmla="val 64"/>
                <a:gd name="f9" fmla="val 254"/>
                <a:gd name="f10" fmla="val 508"/>
                <a:gd name="f11" fmla="val 762"/>
                <a:gd name="f12" fmla="+- 0 0 -90"/>
                <a:gd name="f13" fmla="*/ f3 1 47"/>
                <a:gd name="f14" fmla="*/ f4 1 761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47"/>
                <a:gd name="f23" fmla="*/ f19 1 761"/>
                <a:gd name="f24" fmla="*/ 0 f20 1"/>
                <a:gd name="f25" fmla="*/ 0 f19 1"/>
                <a:gd name="f26" fmla="*/ 762 f19 1"/>
                <a:gd name="f27" fmla="+- f21 0 f1"/>
                <a:gd name="f28" fmla="*/ f24 1 47"/>
                <a:gd name="f29" fmla="*/ f25 1 761"/>
                <a:gd name="f30" fmla="*/ f26 1 761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4"/>
                </a:cxn>
              </a:cxnLst>
              <a:rect l="f38" t="f41" r="f39" b="f40"/>
              <a:pathLst>
                <a:path w="47" h="761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lnTo>
                    <a:pt x="f5" y="f1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0" name="Freeform: Shape 644">
              <a:extLst>
                <a:ext uri="{FF2B5EF4-FFF2-40B4-BE49-F238E27FC236}">
                  <a16:creationId xmlns:a16="http://schemas.microsoft.com/office/drawing/2014/main" id="{AF0527A4-6494-FC7E-8404-6A71637CFC2E}"/>
                </a:ext>
              </a:extLst>
            </p:cNvPr>
            <p:cNvSpPr/>
            <p:nvPr/>
          </p:nvSpPr>
          <p:spPr>
            <a:xfrm>
              <a:off x="11604897" y="4196748"/>
              <a:ext cx="386151" cy="4987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6148"/>
                <a:gd name="f7" fmla="val 498743"/>
                <a:gd name="f8" fmla="val 386110"/>
                <a:gd name="f9" fmla="val 5858"/>
                <a:gd name="f10" fmla="val 5223"/>
                <a:gd name="f11" fmla="val 4842"/>
                <a:gd name="f12" fmla="val 4207"/>
                <a:gd name="f13" fmla="val 3826"/>
                <a:gd name="f14" fmla="val 2937"/>
                <a:gd name="f15" fmla="val 386161"/>
                <a:gd name="f16" fmla="val 2683"/>
                <a:gd name="f17" fmla="val 2430"/>
                <a:gd name="f18" fmla="val 2175"/>
                <a:gd name="f19" fmla="val 1287"/>
                <a:gd name="f20" fmla="val 385348"/>
                <a:gd name="f21" fmla="val 525"/>
                <a:gd name="f22" fmla="val 382975"/>
                <a:gd name="f23" fmla="val -554"/>
                <a:gd name="f24" fmla="val 380181"/>
                <a:gd name="f25" fmla="val 68"/>
                <a:gd name="f26" fmla="val 378492"/>
                <a:gd name="f27" fmla="val 2049"/>
                <a:gd name="f28" fmla="val 374429"/>
                <a:gd name="f29" fmla="val 7381"/>
                <a:gd name="f30" fmla="val 492776"/>
                <a:gd name="f31" fmla="val 3809"/>
                <a:gd name="f32" fmla="val 493792"/>
                <a:gd name="f33" fmla="val 4825"/>
                <a:gd name="f34" fmla="val 5587"/>
                <a:gd name="f35" fmla="val 494554"/>
                <a:gd name="f36" fmla="val 6221"/>
                <a:gd name="f37" fmla="val 495315"/>
                <a:gd name="f38" fmla="val 6234"/>
                <a:gd name="f39" fmla="val 495608"/>
                <a:gd name="f40" fmla="val 495912"/>
                <a:gd name="f41" fmla="val 496204"/>
                <a:gd name="f42" fmla="val 496839"/>
                <a:gd name="f43" fmla="val 497220"/>
                <a:gd name="f44" fmla="val 498744"/>
                <a:gd name="f45" fmla="val 17920"/>
                <a:gd name="f46" fmla="+- 0 0 -90"/>
                <a:gd name="f47" fmla="*/ f3 1 386148"/>
                <a:gd name="f48" fmla="*/ f4 1 498743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386148"/>
                <a:gd name="f57" fmla="*/ f53 1 498743"/>
                <a:gd name="f58" fmla="*/ 386110 f54 1"/>
                <a:gd name="f59" fmla="*/ 5858 f53 1"/>
                <a:gd name="f60" fmla="*/ 4842 f53 1"/>
                <a:gd name="f61" fmla="*/ 3826 f53 1"/>
                <a:gd name="f62" fmla="*/ 2937 f53 1"/>
                <a:gd name="f63" fmla="*/ 2175 f53 1"/>
                <a:gd name="f64" fmla="*/ 1287 f53 1"/>
                <a:gd name="f65" fmla="*/ 385348 f54 1"/>
                <a:gd name="f66" fmla="*/ 525 f53 1"/>
                <a:gd name="f67" fmla="*/ 378492 f54 1"/>
                <a:gd name="f68" fmla="*/ 2049 f53 1"/>
                <a:gd name="f69" fmla="*/ 374429 f54 1"/>
                <a:gd name="f70" fmla="*/ 7381 f53 1"/>
                <a:gd name="f71" fmla="*/ 0 f54 1"/>
                <a:gd name="f72" fmla="*/ 492776 f53 1"/>
                <a:gd name="f73" fmla="*/ 3809 f54 1"/>
                <a:gd name="f74" fmla="*/ 493792 f53 1"/>
                <a:gd name="f75" fmla="*/ 4825 f54 1"/>
                <a:gd name="f76" fmla="*/ 5587 f54 1"/>
                <a:gd name="f77" fmla="*/ 494554 f53 1"/>
                <a:gd name="f78" fmla="*/ 6221 f54 1"/>
                <a:gd name="f79" fmla="*/ 495315 f53 1"/>
                <a:gd name="f80" fmla="*/ 496204 f53 1"/>
                <a:gd name="f81" fmla="*/ 497220 f53 1"/>
                <a:gd name="f82" fmla="*/ 498744 f53 1"/>
                <a:gd name="f83" fmla="*/ 17920 f53 1"/>
                <a:gd name="f84" fmla="+- f55 0 f1"/>
                <a:gd name="f85" fmla="*/ f58 1 386148"/>
                <a:gd name="f86" fmla="*/ f59 1 498743"/>
                <a:gd name="f87" fmla="*/ f60 1 498743"/>
                <a:gd name="f88" fmla="*/ f61 1 498743"/>
                <a:gd name="f89" fmla="*/ f62 1 498743"/>
                <a:gd name="f90" fmla="*/ f63 1 498743"/>
                <a:gd name="f91" fmla="*/ f64 1 498743"/>
                <a:gd name="f92" fmla="*/ f65 1 386148"/>
                <a:gd name="f93" fmla="*/ f66 1 498743"/>
                <a:gd name="f94" fmla="*/ f67 1 386148"/>
                <a:gd name="f95" fmla="*/ f68 1 498743"/>
                <a:gd name="f96" fmla="*/ f69 1 386148"/>
                <a:gd name="f97" fmla="*/ f70 1 498743"/>
                <a:gd name="f98" fmla="*/ f71 1 386148"/>
                <a:gd name="f99" fmla="*/ f72 1 498743"/>
                <a:gd name="f100" fmla="*/ f73 1 386148"/>
                <a:gd name="f101" fmla="*/ f74 1 498743"/>
                <a:gd name="f102" fmla="*/ f75 1 386148"/>
                <a:gd name="f103" fmla="*/ f76 1 386148"/>
                <a:gd name="f104" fmla="*/ f77 1 498743"/>
                <a:gd name="f105" fmla="*/ f78 1 386148"/>
                <a:gd name="f106" fmla="*/ f79 1 498743"/>
                <a:gd name="f107" fmla="*/ f80 1 498743"/>
                <a:gd name="f108" fmla="*/ f81 1 498743"/>
                <a:gd name="f109" fmla="*/ f82 1 498743"/>
                <a:gd name="f110" fmla="*/ f83 1 498743"/>
                <a:gd name="f111" fmla="*/ f49 1 f56"/>
                <a:gd name="f112" fmla="*/ f50 1 f56"/>
                <a:gd name="f113" fmla="*/ f49 1 f57"/>
                <a:gd name="f114" fmla="*/ f51 1 f57"/>
                <a:gd name="f115" fmla="*/ f85 1 f56"/>
                <a:gd name="f116" fmla="*/ f86 1 f57"/>
                <a:gd name="f117" fmla="*/ f87 1 f57"/>
                <a:gd name="f118" fmla="*/ f88 1 f57"/>
                <a:gd name="f119" fmla="*/ f89 1 f57"/>
                <a:gd name="f120" fmla="*/ f90 1 f57"/>
                <a:gd name="f121" fmla="*/ f91 1 f57"/>
                <a:gd name="f122" fmla="*/ f92 1 f56"/>
                <a:gd name="f123" fmla="*/ f93 1 f57"/>
                <a:gd name="f124" fmla="*/ f94 1 f56"/>
                <a:gd name="f125" fmla="*/ f95 1 f57"/>
                <a:gd name="f126" fmla="*/ f96 1 f56"/>
                <a:gd name="f127" fmla="*/ f97 1 f57"/>
                <a:gd name="f128" fmla="*/ f98 1 f56"/>
                <a:gd name="f129" fmla="*/ f99 1 f57"/>
                <a:gd name="f130" fmla="*/ f100 1 f56"/>
                <a:gd name="f131" fmla="*/ f101 1 f57"/>
                <a:gd name="f132" fmla="*/ f102 1 f56"/>
                <a:gd name="f133" fmla="*/ f103 1 f56"/>
                <a:gd name="f134" fmla="*/ f104 1 f57"/>
                <a:gd name="f135" fmla="*/ f105 1 f56"/>
                <a:gd name="f136" fmla="*/ f106 1 f57"/>
                <a:gd name="f137" fmla="*/ f107 1 f57"/>
                <a:gd name="f138" fmla="*/ f108 1 f57"/>
                <a:gd name="f139" fmla="*/ f109 1 f57"/>
                <a:gd name="f140" fmla="*/ f110 1 f57"/>
                <a:gd name="f141" fmla="*/ f111 f47 1"/>
                <a:gd name="f142" fmla="*/ f112 f47 1"/>
                <a:gd name="f143" fmla="*/ f114 f48 1"/>
                <a:gd name="f144" fmla="*/ f113 f48 1"/>
                <a:gd name="f145" fmla="*/ f115 f47 1"/>
                <a:gd name="f146" fmla="*/ f116 f48 1"/>
                <a:gd name="f147" fmla="*/ f117 f48 1"/>
                <a:gd name="f148" fmla="*/ f118 f48 1"/>
                <a:gd name="f149" fmla="*/ f119 f48 1"/>
                <a:gd name="f150" fmla="*/ f120 f48 1"/>
                <a:gd name="f151" fmla="*/ f121 f48 1"/>
                <a:gd name="f152" fmla="*/ f122 f47 1"/>
                <a:gd name="f153" fmla="*/ f123 f48 1"/>
                <a:gd name="f154" fmla="*/ f124 f47 1"/>
                <a:gd name="f155" fmla="*/ f125 f48 1"/>
                <a:gd name="f156" fmla="*/ f126 f47 1"/>
                <a:gd name="f157" fmla="*/ f127 f48 1"/>
                <a:gd name="f158" fmla="*/ f128 f47 1"/>
                <a:gd name="f159" fmla="*/ f129 f48 1"/>
                <a:gd name="f160" fmla="*/ f130 f47 1"/>
                <a:gd name="f161" fmla="*/ f131 f48 1"/>
                <a:gd name="f162" fmla="*/ f132 f47 1"/>
                <a:gd name="f163" fmla="*/ f133 f47 1"/>
                <a:gd name="f164" fmla="*/ f134 f48 1"/>
                <a:gd name="f165" fmla="*/ f135 f47 1"/>
                <a:gd name="f166" fmla="*/ f136 f48 1"/>
                <a:gd name="f167" fmla="*/ f137 f48 1"/>
                <a:gd name="f168" fmla="*/ f138 f48 1"/>
                <a:gd name="f169" fmla="*/ f139 f48 1"/>
                <a:gd name="f170" fmla="*/ f140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45" y="f146"/>
                </a:cxn>
                <a:cxn ang="f84">
                  <a:pos x="f145" y="f147"/>
                </a:cxn>
                <a:cxn ang="f84">
                  <a:pos x="f145" y="f147"/>
                </a:cxn>
                <a:cxn ang="f84">
                  <a:pos x="f145" y="f148"/>
                </a:cxn>
                <a:cxn ang="f84">
                  <a:pos x="f145" y="f149"/>
                </a:cxn>
                <a:cxn ang="f84">
                  <a:pos x="f145" y="f150"/>
                </a:cxn>
                <a:cxn ang="f84">
                  <a:pos x="f145" y="f150"/>
                </a:cxn>
                <a:cxn ang="f84">
                  <a:pos x="f145" y="f151"/>
                </a:cxn>
                <a:cxn ang="f84">
                  <a:pos x="f145" y="f151"/>
                </a:cxn>
                <a:cxn ang="f84">
                  <a:pos x="f145" y="f151"/>
                </a:cxn>
                <a:cxn ang="f84">
                  <a:pos x="f152" y="f153"/>
                </a:cxn>
                <a:cxn ang="f84">
                  <a:pos x="f152" y="f153"/>
                </a:cxn>
                <a:cxn ang="f84">
                  <a:pos x="f152" y="f153"/>
                </a:cxn>
                <a:cxn ang="f84">
                  <a:pos x="f154" y="f155"/>
                </a:cxn>
                <a:cxn ang="f84">
                  <a:pos x="f156" y="f157"/>
                </a:cxn>
                <a:cxn ang="f84">
                  <a:pos x="f158" y="f159"/>
                </a:cxn>
                <a:cxn ang="f84">
                  <a:pos x="f160" y="f161"/>
                </a:cxn>
                <a:cxn ang="f84">
                  <a:pos x="f160" y="f161"/>
                </a:cxn>
                <a:cxn ang="f84">
                  <a:pos x="f162" y="f161"/>
                </a:cxn>
                <a:cxn ang="f84">
                  <a:pos x="f163" y="f161"/>
                </a:cxn>
                <a:cxn ang="f84">
                  <a:pos x="f163" y="f164"/>
                </a:cxn>
                <a:cxn ang="f84">
                  <a:pos x="f165" y="f166"/>
                </a:cxn>
                <a:cxn ang="f84">
                  <a:pos x="f165" y="f167"/>
                </a:cxn>
                <a:cxn ang="f84">
                  <a:pos x="f165" y="f168"/>
                </a:cxn>
                <a:cxn ang="f84">
                  <a:pos x="f165" y="f168"/>
                </a:cxn>
                <a:cxn ang="f84">
                  <a:pos x="f165" y="f169"/>
                </a:cxn>
                <a:cxn ang="f84">
                  <a:pos x="f156" y="f170"/>
                </a:cxn>
              </a:cxnLst>
              <a:rect l="f141" t="f144" r="f142" b="f143"/>
              <a:pathLst>
                <a:path w="386148" h="498743">
                  <a:moveTo>
                    <a:pt x="f8" y="f9"/>
                  </a:moveTo>
                  <a:cubicBezTo>
                    <a:pt x="f8" y="f9"/>
                    <a:pt x="f8" y="f10"/>
                    <a:pt x="f8" y="f11"/>
                  </a:cubicBezTo>
                  <a:lnTo>
                    <a:pt x="f8" y="f11"/>
                  </a:lnTo>
                  <a:cubicBezTo>
                    <a:pt x="f8" y="f11"/>
                    <a:pt x="f8" y="f12"/>
                    <a:pt x="f8" y="f13"/>
                  </a:cubicBezTo>
                  <a:lnTo>
                    <a:pt x="f8" y="f14"/>
                  </a:lnTo>
                  <a:cubicBezTo>
                    <a:pt x="f15" y="f16"/>
                    <a:pt x="f15" y="f17"/>
                    <a:pt x="f8" y="f18"/>
                  </a:cubicBezTo>
                  <a:lnTo>
                    <a:pt x="f8" y="f18"/>
                  </a:lnTo>
                  <a:lnTo>
                    <a:pt x="f8" y="f19"/>
                  </a:lnTo>
                  <a:lnTo>
                    <a:pt x="f8" y="f19"/>
                  </a:lnTo>
                  <a:lnTo>
                    <a:pt x="f8" y="f19"/>
                  </a:lnTo>
                  <a:lnTo>
                    <a:pt x="f20" y="f21"/>
                  </a:lnTo>
                  <a:lnTo>
                    <a:pt x="f20" y="f21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5" y="f30"/>
                  </a:lnTo>
                  <a:lnTo>
                    <a:pt x="f31" y="f32"/>
                  </a:lnTo>
                  <a:lnTo>
                    <a:pt x="f31" y="f32"/>
                  </a:lnTo>
                  <a:lnTo>
                    <a:pt x="f33" y="f32"/>
                  </a:lnTo>
                  <a:lnTo>
                    <a:pt x="f34" y="f32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38" y="f40"/>
                    <a:pt x="f36" y="f41"/>
                  </a:cubicBezTo>
                  <a:cubicBezTo>
                    <a:pt x="f36" y="f41"/>
                    <a:pt x="f36" y="f42"/>
                    <a:pt x="f36" y="f43"/>
                  </a:cubicBezTo>
                  <a:lnTo>
                    <a:pt x="f36" y="f43"/>
                  </a:lnTo>
                  <a:lnTo>
                    <a:pt x="f36" y="f44"/>
                  </a:lnTo>
                  <a:lnTo>
                    <a:pt x="f28" y="f4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1" name="Freeform: Shape 645">
              <a:extLst>
                <a:ext uri="{FF2B5EF4-FFF2-40B4-BE49-F238E27FC236}">
                  <a16:creationId xmlns:a16="http://schemas.microsoft.com/office/drawing/2014/main" id="{DEC010D4-AB89-BB16-E11D-53BE85752392}"/>
                </a:ext>
              </a:extLst>
            </p:cNvPr>
            <p:cNvSpPr/>
            <p:nvPr/>
          </p:nvSpPr>
          <p:spPr>
            <a:xfrm>
              <a:off x="11602355" y="4695242"/>
              <a:ext cx="10588" cy="2121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86"/>
                <a:gd name="f7" fmla="val 212187"/>
                <a:gd name="f8" fmla="val 10539"/>
                <a:gd name="f9" fmla="val 207972"/>
                <a:gd name="f10" fmla="val 207210"/>
                <a:gd name="f11" fmla="val 10602"/>
                <a:gd name="f12" fmla="val 546"/>
                <a:gd name="f13" fmla="val 1105"/>
                <a:gd name="f14" fmla="val 1651"/>
                <a:gd name="f15" fmla="val 9662"/>
                <a:gd name="f16" fmla="val 3746"/>
                <a:gd name="f17" fmla="val 7605"/>
                <a:gd name="f18" fmla="val 5104"/>
                <a:gd name="f19" fmla="val 5332"/>
                <a:gd name="f20" fmla="val 5079"/>
                <a:gd name="f21" fmla="val 3683"/>
                <a:gd name="f22" fmla="val 4063"/>
                <a:gd name="f23" fmla="val 139"/>
                <a:gd name="f24" fmla="val 210016"/>
                <a:gd name="f25" fmla="val 2514"/>
                <a:gd name="f26" fmla="val 212175"/>
                <a:gd name="f27" fmla="val 5320"/>
                <a:gd name="f28" fmla="val 212035"/>
                <a:gd name="f29" fmla="val 6082"/>
                <a:gd name="f30" fmla="val 212238"/>
                <a:gd name="f31" fmla="val 6869"/>
                <a:gd name="f32" fmla="val 7619"/>
                <a:gd name="f33" fmla="val 8253"/>
                <a:gd name="f34" fmla="val 9015"/>
                <a:gd name="f35" fmla="val 211273"/>
                <a:gd name="f36" fmla="val 9904"/>
                <a:gd name="f37" fmla="val 209877"/>
                <a:gd name="f38" fmla="val 10031"/>
                <a:gd name="f39" fmla="val 209217"/>
                <a:gd name="f40" fmla="val 10246"/>
                <a:gd name="f41" fmla="val 208582"/>
                <a:gd name="f42" fmla="+- 0 0 -90"/>
                <a:gd name="f43" fmla="*/ f3 1 10586"/>
                <a:gd name="f44" fmla="*/ f4 1 212187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0586"/>
                <a:gd name="f53" fmla="*/ f49 1 212187"/>
                <a:gd name="f54" fmla="*/ 10539 f50 1"/>
                <a:gd name="f55" fmla="*/ 207972 f49 1"/>
                <a:gd name="f56" fmla="*/ 207210 f49 1"/>
                <a:gd name="f57" fmla="*/ 0 f49 1"/>
                <a:gd name="f58" fmla="*/ 1651 f49 1"/>
                <a:gd name="f59" fmla="*/ 5332 f50 1"/>
                <a:gd name="f60" fmla="*/ 5079 f49 1"/>
                <a:gd name="f61" fmla="*/ 3683 f50 1"/>
                <a:gd name="f62" fmla="*/ 0 f50 1"/>
                <a:gd name="f63" fmla="*/ 4063 f49 1"/>
                <a:gd name="f64" fmla="*/ 5320 f50 1"/>
                <a:gd name="f65" fmla="*/ 212035 f49 1"/>
                <a:gd name="f66" fmla="*/ 7619 f50 1"/>
                <a:gd name="f67" fmla="*/ 8253 f50 1"/>
                <a:gd name="f68" fmla="*/ 9015 f50 1"/>
                <a:gd name="f69" fmla="*/ 211273 f49 1"/>
                <a:gd name="f70" fmla="*/ 9904 f50 1"/>
                <a:gd name="f71" fmla="*/ 209877 f49 1"/>
                <a:gd name="f72" fmla="+- f51 0 f1"/>
                <a:gd name="f73" fmla="*/ f54 1 10586"/>
                <a:gd name="f74" fmla="*/ f55 1 212187"/>
                <a:gd name="f75" fmla="*/ f56 1 212187"/>
                <a:gd name="f76" fmla="*/ f57 1 212187"/>
                <a:gd name="f77" fmla="*/ f58 1 212187"/>
                <a:gd name="f78" fmla="*/ f59 1 10586"/>
                <a:gd name="f79" fmla="*/ f60 1 212187"/>
                <a:gd name="f80" fmla="*/ f61 1 10586"/>
                <a:gd name="f81" fmla="*/ f62 1 10586"/>
                <a:gd name="f82" fmla="*/ f63 1 212187"/>
                <a:gd name="f83" fmla="*/ f64 1 10586"/>
                <a:gd name="f84" fmla="*/ f65 1 212187"/>
                <a:gd name="f85" fmla="*/ f66 1 10586"/>
                <a:gd name="f86" fmla="*/ f67 1 10586"/>
                <a:gd name="f87" fmla="*/ f68 1 10586"/>
                <a:gd name="f88" fmla="*/ f69 1 212187"/>
                <a:gd name="f89" fmla="*/ f70 1 10586"/>
                <a:gd name="f90" fmla="*/ f71 1 212187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3"/>
                <a:gd name="f98" fmla="*/ f76 1 f53"/>
                <a:gd name="f99" fmla="*/ f77 1 f53"/>
                <a:gd name="f100" fmla="*/ f78 1 f52"/>
                <a:gd name="f101" fmla="*/ f79 1 f53"/>
                <a:gd name="f102" fmla="*/ f80 1 f52"/>
                <a:gd name="f103" fmla="*/ f81 1 f52"/>
                <a:gd name="f104" fmla="*/ f82 1 f53"/>
                <a:gd name="f105" fmla="*/ f83 1 f52"/>
                <a:gd name="f106" fmla="*/ f84 1 f53"/>
                <a:gd name="f107" fmla="*/ f85 1 f52"/>
                <a:gd name="f108" fmla="*/ f86 1 f52"/>
                <a:gd name="f109" fmla="*/ f87 1 f52"/>
                <a:gd name="f110" fmla="*/ f88 1 f53"/>
                <a:gd name="f111" fmla="*/ f89 1 f52"/>
                <a:gd name="f112" fmla="*/ f90 1 f53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4 1"/>
                <a:gd name="f120" fmla="*/ f98 f44 1"/>
                <a:gd name="f121" fmla="*/ f99 f44 1"/>
                <a:gd name="f122" fmla="*/ f100 f43 1"/>
                <a:gd name="f123" fmla="*/ f101 f44 1"/>
                <a:gd name="f124" fmla="*/ f102 f43 1"/>
                <a:gd name="f125" fmla="*/ f103 f43 1"/>
                <a:gd name="f126" fmla="*/ f104 f44 1"/>
                <a:gd name="f127" fmla="*/ f105 f43 1"/>
                <a:gd name="f128" fmla="*/ f106 f44 1"/>
                <a:gd name="f129" fmla="*/ f107 f43 1"/>
                <a:gd name="f130" fmla="*/ f108 f43 1"/>
                <a:gd name="f131" fmla="*/ f109 f43 1"/>
                <a:gd name="f132" fmla="*/ f110 f44 1"/>
                <a:gd name="f133" fmla="*/ f111 f43 1"/>
                <a:gd name="f134" fmla="*/ f11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7" y="f119"/>
                </a:cxn>
                <a:cxn ang="f72">
                  <a:pos x="f117" y="f120"/>
                </a:cxn>
                <a:cxn ang="f72">
                  <a:pos x="f117" y="f120"/>
                </a:cxn>
                <a:cxn ang="f72">
                  <a:pos x="f117" y="f121"/>
                </a:cxn>
                <a:cxn ang="f72">
                  <a:pos x="f122" y="f123"/>
                </a:cxn>
                <a:cxn ang="f72">
                  <a:pos x="f124" y="f123"/>
                </a:cxn>
                <a:cxn ang="f72">
                  <a:pos x="f125" y="f126"/>
                </a:cxn>
                <a:cxn ang="f72">
                  <a:pos x="f125" y="f119"/>
                </a:cxn>
                <a:cxn ang="f72">
                  <a:pos x="f127" y="f128"/>
                </a:cxn>
                <a:cxn ang="f72">
                  <a:pos x="f122" y="f128"/>
                </a:cxn>
                <a:cxn ang="f72">
                  <a:pos x="f129" y="f128"/>
                </a:cxn>
                <a:cxn ang="f72">
                  <a:pos x="f130" y="f128"/>
                </a:cxn>
                <a:cxn ang="f72">
                  <a:pos x="f130" y="f128"/>
                </a:cxn>
                <a:cxn ang="f72">
                  <a:pos x="f130" y="f128"/>
                </a:cxn>
                <a:cxn ang="f72">
                  <a:pos x="f131" y="f132"/>
                </a:cxn>
                <a:cxn ang="f72">
                  <a:pos x="f133" y="f134"/>
                </a:cxn>
                <a:cxn ang="f72">
                  <a:pos x="f117" y="f118"/>
                </a:cxn>
              </a:cxnLst>
              <a:rect l="f113" t="f116" r="f114" b="f115"/>
              <a:pathLst>
                <a:path w="10586" h="212187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5"/>
                  </a:lnTo>
                  <a:lnTo>
                    <a:pt x="f8" y="f5"/>
                  </a:lnTo>
                  <a:cubicBezTo>
                    <a:pt x="f11" y="f12"/>
                    <a:pt x="f11" y="f13"/>
                    <a:pt x="f8" y="f14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21" y="f20"/>
                  </a:lnTo>
                  <a:lnTo>
                    <a:pt x="f5" y="f22"/>
                  </a:lnTo>
                  <a:lnTo>
                    <a:pt x="f5" y="f10"/>
                  </a:lnTo>
                  <a:cubicBezTo>
                    <a:pt x="f23" y="f24"/>
                    <a:pt x="f25" y="f26"/>
                    <a:pt x="f27" y="f28"/>
                  </a:cubicBezTo>
                  <a:cubicBezTo>
                    <a:pt x="f27" y="f28"/>
                    <a:pt x="f19" y="f28"/>
                    <a:pt x="f19" y="f28"/>
                  </a:cubicBezTo>
                  <a:cubicBezTo>
                    <a:pt x="f29" y="f30"/>
                    <a:pt x="f31" y="f30"/>
                    <a:pt x="f32" y="f28"/>
                  </a:cubicBezTo>
                  <a:lnTo>
                    <a:pt x="f33" y="f28"/>
                  </a:lnTo>
                  <a:lnTo>
                    <a:pt x="f33" y="f28"/>
                  </a:lnTo>
                  <a:lnTo>
                    <a:pt x="f33" y="f28"/>
                  </a:lnTo>
                  <a:lnTo>
                    <a:pt x="f34" y="f3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2" name="Freeform: Shape 646">
              <a:extLst>
                <a:ext uri="{FF2B5EF4-FFF2-40B4-BE49-F238E27FC236}">
                  <a16:creationId xmlns:a16="http://schemas.microsoft.com/office/drawing/2014/main" id="{8311203E-C8D3-5D5D-169D-802FD195D12F}"/>
                </a:ext>
              </a:extLst>
            </p:cNvPr>
            <p:cNvSpPr/>
            <p:nvPr/>
          </p:nvSpPr>
          <p:spPr>
            <a:xfrm>
              <a:off x="9827294" y="4175488"/>
              <a:ext cx="1785219" cy="5230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85220"/>
                <a:gd name="f7" fmla="val 523050"/>
                <a:gd name="f8" fmla="val 1785221"/>
                <a:gd name="f9" fmla="val 517718"/>
                <a:gd name="f10" fmla="val 1784586"/>
                <a:gd name="f11" fmla="val 516956"/>
                <a:gd name="f12" fmla="val 516194"/>
                <a:gd name="f13" fmla="val 1783825"/>
                <a:gd name="f14" fmla="val 1782809"/>
                <a:gd name="f15" fmla="val 1779000"/>
                <a:gd name="f16" fmla="val 515179"/>
                <a:gd name="f17" fmla="val 15157"/>
                <a:gd name="f18" fmla="val 2867"/>
                <a:gd name="f19" fmla="val 6269"/>
                <a:gd name="f20" fmla="val 200"/>
                <a:gd name="f21" fmla="val 4352"/>
                <a:gd name="f22" fmla="val -308"/>
                <a:gd name="f23" fmla="val 2307"/>
                <a:gd name="f24" fmla="val 162"/>
                <a:gd name="f25" fmla="val 809"/>
                <a:gd name="f26" fmla="val 1470"/>
                <a:gd name="f27" fmla="val 48"/>
                <a:gd name="f28" fmla="val 2359"/>
                <a:gd name="f29" fmla="val 3120"/>
                <a:gd name="f30" fmla="val 3755"/>
                <a:gd name="f31" fmla="val 4771"/>
                <a:gd name="f32" fmla="val -16"/>
                <a:gd name="f33" fmla="val 5063"/>
                <a:gd name="f34" fmla="val 5368"/>
                <a:gd name="f35" fmla="val 5660"/>
                <a:gd name="f36" fmla="val -3"/>
                <a:gd name="f37" fmla="val 5952"/>
                <a:gd name="f38" fmla="val 6257"/>
                <a:gd name="f39" fmla="val 6549"/>
                <a:gd name="f40" fmla="val 7438"/>
                <a:gd name="f41" fmla="val 1064"/>
                <a:gd name="f42" fmla="val 8199"/>
                <a:gd name="f43" fmla="val 1952"/>
                <a:gd name="f44" fmla="val 8936"/>
                <a:gd name="f45" fmla="val 10231"/>
                <a:gd name="f46" fmla="val 1773794"/>
                <a:gd name="f47" fmla="val 522035"/>
                <a:gd name="f48" fmla="val 1777476"/>
                <a:gd name="f49" fmla="val 523051"/>
                <a:gd name="f50" fmla="val 1779127"/>
                <a:gd name="f51" fmla="val 1781400"/>
                <a:gd name="f52" fmla="val 523076"/>
                <a:gd name="f53" fmla="val 1783456"/>
                <a:gd name="f54" fmla="val 521717"/>
                <a:gd name="f55" fmla="val 1784333"/>
                <a:gd name="f56" fmla="val 519623"/>
                <a:gd name="f57" fmla="val 1784396"/>
                <a:gd name="f58" fmla="val 519077"/>
                <a:gd name="f59" fmla="val 518518"/>
                <a:gd name="f60" fmla="val 517972"/>
                <a:gd name="f61" fmla="val 517210"/>
                <a:gd name="f62" fmla="val 1784612"/>
                <a:gd name="f63" fmla="val 517235"/>
                <a:gd name="f64" fmla="val 1784904"/>
                <a:gd name="f65" fmla="val 517490"/>
                <a:gd name="f66" fmla="+- 0 0 -90"/>
                <a:gd name="f67" fmla="*/ f3 1 1785220"/>
                <a:gd name="f68" fmla="*/ f4 1 523050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1785220"/>
                <a:gd name="f77" fmla="*/ f73 1 523050"/>
                <a:gd name="f78" fmla="*/ 1785221 f74 1"/>
                <a:gd name="f79" fmla="*/ 517718 f73 1"/>
                <a:gd name="f80" fmla="*/ 1784586 f74 1"/>
                <a:gd name="f81" fmla="*/ 516956 f73 1"/>
                <a:gd name="f82" fmla="*/ 516194 f73 1"/>
                <a:gd name="f83" fmla="*/ 1783825 f74 1"/>
                <a:gd name="f84" fmla="*/ 1782809 f74 1"/>
                <a:gd name="f85" fmla="*/ 1779000 f74 1"/>
                <a:gd name="f86" fmla="*/ 515179 f73 1"/>
                <a:gd name="f87" fmla="*/ 15157 f74 1"/>
                <a:gd name="f88" fmla="*/ 2867 f73 1"/>
                <a:gd name="f89" fmla="*/ 6269 f74 1"/>
                <a:gd name="f90" fmla="*/ 200 f73 1"/>
                <a:gd name="f91" fmla="*/ 809 f74 1"/>
                <a:gd name="f92" fmla="*/ 1470 f73 1"/>
                <a:gd name="f93" fmla="*/ 48 f74 1"/>
                <a:gd name="f94" fmla="*/ 2359 f73 1"/>
                <a:gd name="f95" fmla="*/ 3120 f73 1"/>
                <a:gd name="f96" fmla="*/ 3755 f73 1"/>
                <a:gd name="f97" fmla="*/ 4771 f73 1"/>
                <a:gd name="f98" fmla="*/ 5660 f73 1"/>
                <a:gd name="f99" fmla="*/ 6549 f73 1"/>
                <a:gd name="f100" fmla="*/ 7438 f73 1"/>
                <a:gd name="f101" fmla="*/ 1064 f74 1"/>
                <a:gd name="f102" fmla="*/ 8199 f73 1"/>
                <a:gd name="f103" fmla="*/ 1952 f74 1"/>
                <a:gd name="f104" fmla="*/ 8936 f74 1"/>
                <a:gd name="f105" fmla="*/ 10231 f73 1"/>
                <a:gd name="f106" fmla="*/ 1773794 f74 1"/>
                <a:gd name="f107" fmla="*/ 522035 f73 1"/>
                <a:gd name="f108" fmla="*/ 1777476 f74 1"/>
                <a:gd name="f109" fmla="*/ 523051 f73 1"/>
                <a:gd name="f110" fmla="*/ 1779127 f74 1"/>
                <a:gd name="f111" fmla="*/ 1784333 f74 1"/>
                <a:gd name="f112" fmla="*/ 519623 f73 1"/>
                <a:gd name="f113" fmla="*/ 517972 f73 1"/>
                <a:gd name="f114" fmla="+- f75 0 f1"/>
                <a:gd name="f115" fmla="*/ f78 1 1785220"/>
                <a:gd name="f116" fmla="*/ f79 1 523050"/>
                <a:gd name="f117" fmla="*/ f80 1 1785220"/>
                <a:gd name="f118" fmla="*/ f81 1 523050"/>
                <a:gd name="f119" fmla="*/ f82 1 523050"/>
                <a:gd name="f120" fmla="*/ f83 1 1785220"/>
                <a:gd name="f121" fmla="*/ f84 1 1785220"/>
                <a:gd name="f122" fmla="*/ f85 1 1785220"/>
                <a:gd name="f123" fmla="*/ f86 1 523050"/>
                <a:gd name="f124" fmla="*/ f87 1 1785220"/>
                <a:gd name="f125" fmla="*/ f88 1 523050"/>
                <a:gd name="f126" fmla="*/ f89 1 1785220"/>
                <a:gd name="f127" fmla="*/ f90 1 523050"/>
                <a:gd name="f128" fmla="*/ f91 1 1785220"/>
                <a:gd name="f129" fmla="*/ f92 1 523050"/>
                <a:gd name="f130" fmla="*/ f93 1 1785220"/>
                <a:gd name="f131" fmla="*/ f94 1 523050"/>
                <a:gd name="f132" fmla="*/ f95 1 523050"/>
                <a:gd name="f133" fmla="*/ f96 1 523050"/>
                <a:gd name="f134" fmla="*/ f97 1 523050"/>
                <a:gd name="f135" fmla="*/ f98 1 523050"/>
                <a:gd name="f136" fmla="*/ f99 1 523050"/>
                <a:gd name="f137" fmla="*/ f100 1 523050"/>
                <a:gd name="f138" fmla="*/ f101 1 1785220"/>
                <a:gd name="f139" fmla="*/ f102 1 523050"/>
                <a:gd name="f140" fmla="*/ f103 1 1785220"/>
                <a:gd name="f141" fmla="*/ f104 1 1785220"/>
                <a:gd name="f142" fmla="*/ f105 1 523050"/>
                <a:gd name="f143" fmla="*/ f106 1 1785220"/>
                <a:gd name="f144" fmla="*/ f107 1 523050"/>
                <a:gd name="f145" fmla="*/ f108 1 1785220"/>
                <a:gd name="f146" fmla="*/ f109 1 523050"/>
                <a:gd name="f147" fmla="*/ f110 1 1785220"/>
                <a:gd name="f148" fmla="*/ f111 1 1785220"/>
                <a:gd name="f149" fmla="*/ f112 1 523050"/>
                <a:gd name="f150" fmla="*/ f113 1 523050"/>
                <a:gd name="f151" fmla="*/ f69 1 f76"/>
                <a:gd name="f152" fmla="*/ f70 1 f76"/>
                <a:gd name="f153" fmla="*/ f69 1 f77"/>
                <a:gd name="f154" fmla="*/ f71 1 f77"/>
                <a:gd name="f155" fmla="*/ f115 1 f76"/>
                <a:gd name="f156" fmla="*/ f116 1 f77"/>
                <a:gd name="f157" fmla="*/ f117 1 f76"/>
                <a:gd name="f158" fmla="*/ f118 1 f77"/>
                <a:gd name="f159" fmla="*/ f119 1 f77"/>
                <a:gd name="f160" fmla="*/ f120 1 f76"/>
                <a:gd name="f161" fmla="*/ f121 1 f76"/>
                <a:gd name="f162" fmla="*/ f122 1 f76"/>
                <a:gd name="f163" fmla="*/ f123 1 f77"/>
                <a:gd name="f164" fmla="*/ f124 1 f76"/>
                <a:gd name="f165" fmla="*/ f125 1 f77"/>
                <a:gd name="f166" fmla="*/ f126 1 f76"/>
                <a:gd name="f167" fmla="*/ f127 1 f77"/>
                <a:gd name="f168" fmla="*/ f128 1 f76"/>
                <a:gd name="f169" fmla="*/ f129 1 f77"/>
                <a:gd name="f170" fmla="*/ f130 1 f76"/>
                <a:gd name="f171" fmla="*/ f131 1 f77"/>
                <a:gd name="f172" fmla="*/ f132 1 f77"/>
                <a:gd name="f173" fmla="*/ f133 1 f77"/>
                <a:gd name="f174" fmla="*/ f134 1 f77"/>
                <a:gd name="f175" fmla="*/ f135 1 f77"/>
                <a:gd name="f176" fmla="*/ f136 1 f77"/>
                <a:gd name="f177" fmla="*/ f137 1 f77"/>
                <a:gd name="f178" fmla="*/ f138 1 f76"/>
                <a:gd name="f179" fmla="*/ f139 1 f77"/>
                <a:gd name="f180" fmla="*/ f140 1 f76"/>
                <a:gd name="f181" fmla="*/ f141 1 f76"/>
                <a:gd name="f182" fmla="*/ f142 1 f77"/>
                <a:gd name="f183" fmla="*/ f143 1 f76"/>
                <a:gd name="f184" fmla="*/ f144 1 f77"/>
                <a:gd name="f185" fmla="*/ f145 1 f76"/>
                <a:gd name="f186" fmla="*/ f146 1 f77"/>
                <a:gd name="f187" fmla="*/ f147 1 f76"/>
                <a:gd name="f188" fmla="*/ f148 1 f76"/>
                <a:gd name="f189" fmla="*/ f149 1 f77"/>
                <a:gd name="f190" fmla="*/ f150 1 f77"/>
                <a:gd name="f191" fmla="*/ f151 f67 1"/>
                <a:gd name="f192" fmla="*/ f152 f67 1"/>
                <a:gd name="f193" fmla="*/ f154 f68 1"/>
                <a:gd name="f194" fmla="*/ f153 f68 1"/>
                <a:gd name="f195" fmla="*/ f155 f67 1"/>
                <a:gd name="f196" fmla="*/ f156 f68 1"/>
                <a:gd name="f197" fmla="*/ f157 f67 1"/>
                <a:gd name="f198" fmla="*/ f158 f68 1"/>
                <a:gd name="f199" fmla="*/ f159 f68 1"/>
                <a:gd name="f200" fmla="*/ f160 f67 1"/>
                <a:gd name="f201" fmla="*/ f161 f67 1"/>
                <a:gd name="f202" fmla="*/ f162 f67 1"/>
                <a:gd name="f203" fmla="*/ f163 f68 1"/>
                <a:gd name="f204" fmla="*/ f164 f67 1"/>
                <a:gd name="f205" fmla="*/ f165 f68 1"/>
                <a:gd name="f206" fmla="*/ f166 f67 1"/>
                <a:gd name="f207" fmla="*/ f167 f68 1"/>
                <a:gd name="f208" fmla="*/ f168 f67 1"/>
                <a:gd name="f209" fmla="*/ f169 f68 1"/>
                <a:gd name="f210" fmla="*/ f170 f67 1"/>
                <a:gd name="f211" fmla="*/ f171 f68 1"/>
                <a:gd name="f212" fmla="*/ f172 f68 1"/>
                <a:gd name="f213" fmla="*/ f173 f68 1"/>
                <a:gd name="f214" fmla="*/ f174 f68 1"/>
                <a:gd name="f215" fmla="*/ f175 f68 1"/>
                <a:gd name="f216" fmla="*/ f176 f68 1"/>
                <a:gd name="f217" fmla="*/ f177 f68 1"/>
                <a:gd name="f218" fmla="*/ f178 f67 1"/>
                <a:gd name="f219" fmla="*/ f179 f68 1"/>
                <a:gd name="f220" fmla="*/ f180 f67 1"/>
                <a:gd name="f221" fmla="*/ f181 f67 1"/>
                <a:gd name="f222" fmla="*/ f182 f68 1"/>
                <a:gd name="f223" fmla="*/ f183 f67 1"/>
                <a:gd name="f224" fmla="*/ f184 f68 1"/>
                <a:gd name="f225" fmla="*/ f185 f67 1"/>
                <a:gd name="f226" fmla="*/ f186 f68 1"/>
                <a:gd name="f227" fmla="*/ f187 f67 1"/>
                <a:gd name="f228" fmla="*/ f188 f67 1"/>
                <a:gd name="f229" fmla="*/ f189 f68 1"/>
                <a:gd name="f230" fmla="*/ f190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95" y="f196"/>
                </a:cxn>
                <a:cxn ang="f114">
                  <a:pos x="f197" y="f198"/>
                </a:cxn>
                <a:cxn ang="f114">
                  <a:pos x="f197" y="f199"/>
                </a:cxn>
                <a:cxn ang="f114">
                  <a:pos x="f200" y="f199"/>
                </a:cxn>
                <a:cxn ang="f114">
                  <a:pos x="f201" y="f199"/>
                </a:cxn>
                <a:cxn ang="f114">
                  <a:pos x="f201" y="f199"/>
                </a:cxn>
                <a:cxn ang="f114">
                  <a:pos x="f202" y="f203"/>
                </a:cxn>
                <a:cxn ang="f114">
                  <a:pos x="f204" y="f205"/>
                </a:cxn>
                <a:cxn ang="f114">
                  <a:pos x="f206" y="f207"/>
                </a:cxn>
                <a:cxn ang="f114">
                  <a:pos x="f208" y="f209"/>
                </a:cxn>
                <a:cxn ang="f114">
                  <a:pos x="f210" y="f211"/>
                </a:cxn>
                <a:cxn ang="f114">
                  <a:pos x="f210" y="f212"/>
                </a:cxn>
                <a:cxn ang="f114">
                  <a:pos x="f210" y="f212"/>
                </a:cxn>
                <a:cxn ang="f114">
                  <a:pos x="f210" y="f213"/>
                </a:cxn>
                <a:cxn ang="f114">
                  <a:pos x="f210" y="f214"/>
                </a:cxn>
                <a:cxn ang="f114">
                  <a:pos x="f210" y="f215"/>
                </a:cxn>
                <a:cxn ang="f114">
                  <a:pos x="f210" y="f216"/>
                </a:cxn>
                <a:cxn ang="f114">
                  <a:pos x="f210" y="f217"/>
                </a:cxn>
                <a:cxn ang="f114">
                  <a:pos x="f210" y="f217"/>
                </a:cxn>
                <a:cxn ang="f114">
                  <a:pos x="f218" y="f219"/>
                </a:cxn>
                <a:cxn ang="f114">
                  <a:pos x="f220" y="f219"/>
                </a:cxn>
                <a:cxn ang="f114">
                  <a:pos x="f220" y="f219"/>
                </a:cxn>
                <a:cxn ang="f114">
                  <a:pos x="f221" y="f222"/>
                </a:cxn>
                <a:cxn ang="f114">
                  <a:pos x="f223" y="f224"/>
                </a:cxn>
                <a:cxn ang="f114">
                  <a:pos x="f225" y="f226"/>
                </a:cxn>
                <a:cxn ang="f114">
                  <a:pos x="f227" y="f226"/>
                </a:cxn>
                <a:cxn ang="f114">
                  <a:pos x="f228" y="f229"/>
                </a:cxn>
                <a:cxn ang="f114">
                  <a:pos x="f228" y="f230"/>
                </a:cxn>
                <a:cxn ang="f114">
                  <a:pos x="f228" y="f198"/>
                </a:cxn>
                <a:cxn ang="f114">
                  <a:pos x="f195" y="f196"/>
                </a:cxn>
              </a:cxnLst>
              <a:rect l="f191" t="f194" r="f192" b="f193"/>
              <a:pathLst>
                <a:path w="1785220" h="523050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lnTo>
                    <a:pt x="f13" y="f12"/>
                  </a:lnTo>
                  <a:lnTo>
                    <a:pt x="f14" y="f12"/>
                  </a:lnTo>
                  <a:lnTo>
                    <a:pt x="f14" y="f12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7" y="f29"/>
                  </a:lnTo>
                  <a:lnTo>
                    <a:pt x="f27" y="f29"/>
                  </a:lnTo>
                  <a:cubicBezTo>
                    <a:pt x="f27" y="f29"/>
                    <a:pt x="f27" y="f29"/>
                    <a:pt x="f27" y="f30"/>
                  </a:cubicBezTo>
                  <a:lnTo>
                    <a:pt x="f27" y="f31"/>
                  </a:lnTo>
                  <a:cubicBezTo>
                    <a:pt x="f32" y="f33"/>
                    <a:pt x="f32" y="f34"/>
                    <a:pt x="f27" y="f35"/>
                  </a:cubicBezTo>
                  <a:cubicBezTo>
                    <a:pt x="f36" y="f37"/>
                    <a:pt x="f36" y="f38"/>
                    <a:pt x="f27" y="f39"/>
                  </a:cubicBezTo>
                  <a:lnTo>
                    <a:pt x="f27" y="f40"/>
                  </a:lnTo>
                  <a:lnTo>
                    <a:pt x="f27" y="f40"/>
                  </a:lnTo>
                  <a:lnTo>
                    <a:pt x="f41" y="f42"/>
                  </a:lnTo>
                  <a:lnTo>
                    <a:pt x="f43" y="f42"/>
                  </a:lnTo>
                  <a:lnTo>
                    <a:pt x="f43" y="f42"/>
                  </a:lnTo>
                  <a:lnTo>
                    <a:pt x="f44" y="f45"/>
                  </a:lnTo>
                  <a:lnTo>
                    <a:pt x="f46" y="f47"/>
                  </a:lnTo>
                  <a:lnTo>
                    <a:pt x="f48" y="f49"/>
                  </a:lnTo>
                  <a:lnTo>
                    <a:pt x="f50" y="f49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7" y="f58"/>
                    <a:pt x="f57" y="f59"/>
                    <a:pt x="f55" y="f60"/>
                  </a:cubicBezTo>
                  <a:cubicBezTo>
                    <a:pt x="f55" y="f60"/>
                    <a:pt x="f55" y="f61"/>
                    <a:pt x="f55" y="f11"/>
                  </a:cubicBezTo>
                  <a:cubicBezTo>
                    <a:pt x="f62" y="f63"/>
                    <a:pt x="f64" y="f6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3" name="Freeform: Shape 647">
              <a:extLst>
                <a:ext uri="{FF2B5EF4-FFF2-40B4-BE49-F238E27FC236}">
                  <a16:creationId xmlns:a16="http://schemas.microsoft.com/office/drawing/2014/main" id="{64273A5C-C0AA-59D9-B708-0BB92A86DB14}"/>
                </a:ext>
              </a:extLst>
            </p:cNvPr>
            <p:cNvSpPr/>
            <p:nvPr/>
          </p:nvSpPr>
          <p:spPr>
            <a:xfrm>
              <a:off x="10954301" y="702341"/>
              <a:ext cx="84947" cy="330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949"/>
                <a:gd name="f7" fmla="val 33051"/>
                <a:gd name="f8" fmla="val 262"/>
                <a:gd name="f9" fmla="val 3087"/>
                <a:gd name="f10" fmla="val -602"/>
                <a:gd name="f11" fmla="val 5607"/>
                <a:gd name="f12" fmla="val 744"/>
                <a:gd name="f13" fmla="val 8351"/>
                <a:gd name="f14" fmla="val 3258"/>
                <a:gd name="f15" fmla="val 9216"/>
                <a:gd name="f16" fmla="val 3359"/>
                <a:gd name="f17" fmla="val 9250"/>
                <a:gd name="f18" fmla="val 3461"/>
                <a:gd name="f19" fmla="val 9281"/>
                <a:gd name="f20" fmla="val 3562"/>
                <a:gd name="f21" fmla="val 9309"/>
                <a:gd name="f22" fmla="val 5975"/>
                <a:gd name="f23" fmla="val 10070"/>
                <a:gd name="f24" fmla="val 81521"/>
                <a:gd name="f25" fmla="val 78880"/>
                <a:gd name="f26" fmla="val 32329"/>
                <a:gd name="f27" fmla="val 77331"/>
                <a:gd name="f28" fmla="val 29606"/>
                <a:gd name="f29" fmla="val 78055"/>
                <a:gd name="f30" fmla="val 26967"/>
                <a:gd name="f31" fmla="val 78068"/>
                <a:gd name="f32" fmla="val 26921"/>
                <a:gd name="f33" fmla="val 78080"/>
                <a:gd name="f34" fmla="val 26876"/>
                <a:gd name="f35" fmla="val 78093"/>
                <a:gd name="f36" fmla="val 26830"/>
                <a:gd name="f37" fmla="val 79248"/>
                <a:gd name="f38" fmla="val 24197"/>
                <a:gd name="f39" fmla="val 82194"/>
                <a:gd name="f40" fmla="val 22836"/>
                <a:gd name="f41" fmla="val 23656"/>
                <a:gd name="f42" fmla="val 77839"/>
                <a:gd name="f43" fmla="val 21497"/>
                <a:gd name="f44" fmla="val 6991"/>
                <a:gd name="f45" fmla="val 40"/>
                <a:gd name="f46" fmla="val 4705"/>
                <a:gd name="f47" fmla="val 3816"/>
                <a:gd name="f48" fmla="val 3436"/>
                <a:gd name="f49" fmla="val -13"/>
                <a:gd name="f50" fmla="val 3055"/>
                <a:gd name="f51" fmla="val 2673"/>
                <a:gd name="f52" fmla="val 1455"/>
                <a:gd name="f53" fmla="val 646"/>
                <a:gd name="f54" fmla="val 566"/>
                <a:gd name="f55" fmla="val 1763"/>
                <a:gd name="f56" fmla="+- 0 0 -90"/>
                <a:gd name="f57" fmla="*/ f3 1 84949"/>
                <a:gd name="f58" fmla="*/ f4 1 33051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84949"/>
                <a:gd name="f67" fmla="*/ f63 1 33051"/>
                <a:gd name="f68" fmla="*/ 262 f64 1"/>
                <a:gd name="f69" fmla="*/ 3087 f63 1"/>
                <a:gd name="f70" fmla="*/ 3258 f64 1"/>
                <a:gd name="f71" fmla="*/ 9216 f63 1"/>
                <a:gd name="f72" fmla="*/ 3562 f64 1"/>
                <a:gd name="f73" fmla="*/ 9309 f63 1"/>
                <a:gd name="f74" fmla="*/ 5975 f64 1"/>
                <a:gd name="f75" fmla="*/ 10070 f63 1"/>
                <a:gd name="f76" fmla="*/ 81521 f64 1"/>
                <a:gd name="f77" fmla="*/ 33051 f63 1"/>
                <a:gd name="f78" fmla="*/ 78055 f64 1"/>
                <a:gd name="f79" fmla="*/ 26967 f63 1"/>
                <a:gd name="f80" fmla="*/ 78093 f64 1"/>
                <a:gd name="f81" fmla="*/ 26830 f63 1"/>
                <a:gd name="f82" fmla="*/ 84949 f64 1"/>
                <a:gd name="f83" fmla="*/ 23656 f63 1"/>
                <a:gd name="f84" fmla="*/ 77839 f64 1"/>
                <a:gd name="f85" fmla="*/ 21497 f63 1"/>
                <a:gd name="f86" fmla="*/ 6991 f64 1"/>
                <a:gd name="f87" fmla="*/ 40 f63 1"/>
                <a:gd name="f88" fmla="*/ 4705 f64 1"/>
                <a:gd name="f89" fmla="*/ 3816 f64 1"/>
                <a:gd name="f90" fmla="*/ 2673 f64 1"/>
                <a:gd name="f91" fmla="+- f65 0 f1"/>
                <a:gd name="f92" fmla="*/ f68 1 84949"/>
                <a:gd name="f93" fmla="*/ f69 1 33051"/>
                <a:gd name="f94" fmla="*/ f70 1 84949"/>
                <a:gd name="f95" fmla="*/ f71 1 33051"/>
                <a:gd name="f96" fmla="*/ f72 1 84949"/>
                <a:gd name="f97" fmla="*/ f73 1 33051"/>
                <a:gd name="f98" fmla="*/ f74 1 84949"/>
                <a:gd name="f99" fmla="*/ f75 1 33051"/>
                <a:gd name="f100" fmla="*/ f76 1 84949"/>
                <a:gd name="f101" fmla="*/ f77 1 33051"/>
                <a:gd name="f102" fmla="*/ f78 1 84949"/>
                <a:gd name="f103" fmla="*/ f79 1 33051"/>
                <a:gd name="f104" fmla="*/ f80 1 84949"/>
                <a:gd name="f105" fmla="*/ f81 1 33051"/>
                <a:gd name="f106" fmla="*/ f82 1 84949"/>
                <a:gd name="f107" fmla="*/ f83 1 33051"/>
                <a:gd name="f108" fmla="*/ f84 1 84949"/>
                <a:gd name="f109" fmla="*/ f85 1 33051"/>
                <a:gd name="f110" fmla="*/ f86 1 84949"/>
                <a:gd name="f111" fmla="*/ f87 1 33051"/>
                <a:gd name="f112" fmla="*/ f88 1 84949"/>
                <a:gd name="f113" fmla="*/ f89 1 84949"/>
                <a:gd name="f114" fmla="*/ f90 1 84949"/>
                <a:gd name="f115" fmla="*/ f59 1 f66"/>
                <a:gd name="f116" fmla="*/ f60 1 f66"/>
                <a:gd name="f117" fmla="*/ f59 1 f67"/>
                <a:gd name="f118" fmla="*/ f61 1 f67"/>
                <a:gd name="f119" fmla="*/ f92 1 f66"/>
                <a:gd name="f120" fmla="*/ f93 1 f67"/>
                <a:gd name="f121" fmla="*/ f94 1 f66"/>
                <a:gd name="f122" fmla="*/ f95 1 f67"/>
                <a:gd name="f123" fmla="*/ f96 1 f66"/>
                <a:gd name="f124" fmla="*/ f97 1 f67"/>
                <a:gd name="f125" fmla="*/ f98 1 f66"/>
                <a:gd name="f126" fmla="*/ f99 1 f67"/>
                <a:gd name="f127" fmla="*/ f100 1 f66"/>
                <a:gd name="f128" fmla="*/ f101 1 f67"/>
                <a:gd name="f129" fmla="*/ f102 1 f66"/>
                <a:gd name="f130" fmla="*/ f103 1 f67"/>
                <a:gd name="f131" fmla="*/ f104 1 f66"/>
                <a:gd name="f132" fmla="*/ f105 1 f67"/>
                <a:gd name="f133" fmla="*/ f106 1 f66"/>
                <a:gd name="f134" fmla="*/ f107 1 f67"/>
                <a:gd name="f135" fmla="*/ f108 1 f66"/>
                <a:gd name="f136" fmla="*/ f109 1 f67"/>
                <a:gd name="f137" fmla="*/ f110 1 f66"/>
                <a:gd name="f138" fmla="*/ f111 1 f67"/>
                <a:gd name="f139" fmla="*/ f112 1 f66"/>
                <a:gd name="f140" fmla="*/ f113 1 f66"/>
                <a:gd name="f141" fmla="*/ f114 1 f66"/>
                <a:gd name="f142" fmla="*/ f115 f57 1"/>
                <a:gd name="f143" fmla="*/ f116 f57 1"/>
                <a:gd name="f144" fmla="*/ f118 f58 1"/>
                <a:gd name="f145" fmla="*/ f117 f58 1"/>
                <a:gd name="f146" fmla="*/ f119 f57 1"/>
                <a:gd name="f147" fmla="*/ f120 f58 1"/>
                <a:gd name="f148" fmla="*/ f121 f57 1"/>
                <a:gd name="f149" fmla="*/ f122 f58 1"/>
                <a:gd name="f150" fmla="*/ f123 f57 1"/>
                <a:gd name="f151" fmla="*/ f124 f58 1"/>
                <a:gd name="f152" fmla="*/ f125 f57 1"/>
                <a:gd name="f153" fmla="*/ f126 f58 1"/>
                <a:gd name="f154" fmla="*/ f127 f57 1"/>
                <a:gd name="f155" fmla="*/ f128 f58 1"/>
                <a:gd name="f156" fmla="*/ f129 f57 1"/>
                <a:gd name="f157" fmla="*/ f130 f58 1"/>
                <a:gd name="f158" fmla="*/ f131 f57 1"/>
                <a:gd name="f159" fmla="*/ f132 f58 1"/>
                <a:gd name="f160" fmla="*/ f133 f57 1"/>
                <a:gd name="f161" fmla="*/ f134 f58 1"/>
                <a:gd name="f162" fmla="*/ f135 f57 1"/>
                <a:gd name="f163" fmla="*/ f136 f58 1"/>
                <a:gd name="f164" fmla="*/ f137 f57 1"/>
                <a:gd name="f165" fmla="*/ f138 f58 1"/>
                <a:gd name="f166" fmla="*/ f139 f57 1"/>
                <a:gd name="f167" fmla="*/ f140 f57 1"/>
                <a:gd name="f168" fmla="*/ f141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6" y="f147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4" y="f155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3"/>
                </a:cxn>
                <a:cxn ang="f91">
                  <a:pos x="f164" y="f165"/>
                </a:cxn>
                <a:cxn ang="f91">
                  <a:pos x="f166" y="f165"/>
                </a:cxn>
                <a:cxn ang="f91">
                  <a:pos x="f167" y="f165"/>
                </a:cxn>
                <a:cxn ang="f91">
                  <a:pos x="f168" y="f165"/>
                </a:cxn>
                <a:cxn ang="f91">
                  <a:pos x="f146" y="f147"/>
                </a:cxn>
              </a:cxnLst>
              <a:rect l="f142" t="f145" r="f143" b="f144"/>
              <a:pathLst>
                <a:path w="84949" h="3305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7"/>
                  </a:lnTo>
                  <a:lnTo>
                    <a:pt x="f24" y="f7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6" y="f41"/>
                  </a:cubicBezTo>
                  <a:lnTo>
                    <a:pt x="f42" y="f43"/>
                  </a:lnTo>
                  <a:lnTo>
                    <a:pt x="f44" y="f45"/>
                  </a:lnTo>
                  <a:lnTo>
                    <a:pt x="f46" y="f45"/>
                  </a:lnTo>
                  <a:lnTo>
                    <a:pt x="f47" y="f45"/>
                  </a:lnTo>
                  <a:cubicBezTo>
                    <a:pt x="f48" y="f49"/>
                    <a:pt x="f50" y="f49"/>
                    <a:pt x="f51" y="f45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4" name="Freeform: Shape 648">
              <a:extLst>
                <a:ext uri="{FF2B5EF4-FFF2-40B4-BE49-F238E27FC236}">
                  <a16:creationId xmlns:a16="http://schemas.microsoft.com/office/drawing/2014/main" id="{EB589467-AB9C-00EF-647C-93F7147AFC8B}"/>
                </a:ext>
              </a:extLst>
            </p:cNvPr>
            <p:cNvSpPr/>
            <p:nvPr/>
          </p:nvSpPr>
          <p:spPr>
            <a:xfrm>
              <a:off x="11034211" y="727405"/>
              <a:ext cx="850574" cy="2621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0571"/>
                <a:gd name="f7" fmla="val 262134"/>
                <a:gd name="f8" fmla="val 835034"/>
                <a:gd name="f9" fmla="val 259377"/>
                <a:gd name="f10" fmla="val 843922"/>
                <a:gd name="f11" fmla="val 262044"/>
                <a:gd name="f12" fmla="val 844467"/>
                <a:gd name="f13" fmla="val 262164"/>
                <a:gd name="f14" fmla="val 845026"/>
                <a:gd name="f15" fmla="val 845573"/>
                <a:gd name="f16" fmla="val 847705"/>
                <a:gd name="f17" fmla="val 262074"/>
                <a:gd name="f18" fmla="val 849660"/>
                <a:gd name="f19" fmla="val 260825"/>
                <a:gd name="f20" fmla="val 850524"/>
                <a:gd name="f21" fmla="val 258870"/>
                <a:gd name="f22" fmla="val 850587"/>
                <a:gd name="f23" fmla="val 258534"/>
                <a:gd name="f24" fmla="val 258189"/>
                <a:gd name="f25" fmla="val 257854"/>
                <a:gd name="f26" fmla="val 257561"/>
                <a:gd name="f27" fmla="val 257258"/>
                <a:gd name="f28" fmla="val 256965"/>
                <a:gd name="f29" fmla="val 850575"/>
                <a:gd name="f30" fmla="val 256672"/>
                <a:gd name="f31" fmla="val 256370"/>
                <a:gd name="f32" fmla="val 256076"/>
                <a:gd name="f33" fmla="val 850549"/>
                <a:gd name="f34" fmla="val 255780"/>
                <a:gd name="f35" fmla="val 255483"/>
                <a:gd name="f36" fmla="val 255188"/>
                <a:gd name="f37" fmla="val 254426"/>
                <a:gd name="f38" fmla="val 849635"/>
                <a:gd name="f39" fmla="val 848747"/>
                <a:gd name="f40" fmla="val 10756"/>
                <a:gd name="f41" fmla="val 1380"/>
                <a:gd name="f42" fmla="val 7074"/>
                <a:gd name="f43" fmla="val 238"/>
                <a:gd name="f44" fmla="val 4319"/>
                <a:gd name="f45" fmla="val -582"/>
                <a:gd name="f46" fmla="val 1373"/>
                <a:gd name="f47" fmla="val 779"/>
                <a:gd name="f48" fmla="val 218"/>
                <a:gd name="f49" fmla="val 3412"/>
                <a:gd name="f50" fmla="val 6027"/>
                <a:gd name="f51" fmla="val 890"/>
                <a:gd name="f52" fmla="val 8795"/>
                <a:gd name="f53" fmla="val 3506"/>
                <a:gd name="f54" fmla="val 9594"/>
                <a:gd name="f55" fmla="val 3557"/>
                <a:gd name="f56" fmla="val 9608"/>
                <a:gd name="f57" fmla="val 3595"/>
                <a:gd name="f58" fmla="val 9621"/>
                <a:gd name="f59" fmla="val 3646"/>
                <a:gd name="f60" fmla="val 9633"/>
                <a:gd name="f61" fmla="+- 0 0 -90"/>
                <a:gd name="f62" fmla="*/ f3 1 850571"/>
                <a:gd name="f63" fmla="*/ f4 1 262134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850571"/>
                <a:gd name="f72" fmla="*/ f68 1 262134"/>
                <a:gd name="f73" fmla="*/ 835034 f69 1"/>
                <a:gd name="f74" fmla="*/ 259377 f68 1"/>
                <a:gd name="f75" fmla="*/ 843922 f69 1"/>
                <a:gd name="f76" fmla="*/ 262044 f68 1"/>
                <a:gd name="f77" fmla="*/ 845573 f69 1"/>
                <a:gd name="f78" fmla="*/ 850524 f69 1"/>
                <a:gd name="f79" fmla="*/ 258870 f68 1"/>
                <a:gd name="f80" fmla="*/ 257854 f68 1"/>
                <a:gd name="f81" fmla="*/ 256965 f68 1"/>
                <a:gd name="f82" fmla="*/ 256076 f68 1"/>
                <a:gd name="f83" fmla="*/ 255188 f68 1"/>
                <a:gd name="f84" fmla="*/ 254426 f68 1"/>
                <a:gd name="f85" fmla="*/ 849635 f69 1"/>
                <a:gd name="f86" fmla="*/ 848747 f69 1"/>
                <a:gd name="f87" fmla="*/ 10756 f69 1"/>
                <a:gd name="f88" fmla="*/ 1380 f68 1"/>
                <a:gd name="f89" fmla="*/ 7074 f69 1"/>
                <a:gd name="f90" fmla="*/ 238 f68 1"/>
                <a:gd name="f91" fmla="*/ 218 f69 1"/>
                <a:gd name="f92" fmla="*/ 3412 f68 1"/>
                <a:gd name="f93" fmla="*/ 3506 f69 1"/>
                <a:gd name="f94" fmla="*/ 9594 f68 1"/>
                <a:gd name="f95" fmla="*/ 3646 f69 1"/>
                <a:gd name="f96" fmla="*/ 9633 f68 1"/>
                <a:gd name="f97" fmla="+- f70 0 f1"/>
                <a:gd name="f98" fmla="*/ f73 1 850571"/>
                <a:gd name="f99" fmla="*/ f74 1 262134"/>
                <a:gd name="f100" fmla="*/ f75 1 850571"/>
                <a:gd name="f101" fmla="*/ f76 1 262134"/>
                <a:gd name="f102" fmla="*/ f77 1 850571"/>
                <a:gd name="f103" fmla="*/ f78 1 850571"/>
                <a:gd name="f104" fmla="*/ f79 1 262134"/>
                <a:gd name="f105" fmla="*/ f80 1 262134"/>
                <a:gd name="f106" fmla="*/ f81 1 262134"/>
                <a:gd name="f107" fmla="*/ f82 1 262134"/>
                <a:gd name="f108" fmla="*/ f83 1 262134"/>
                <a:gd name="f109" fmla="*/ f84 1 262134"/>
                <a:gd name="f110" fmla="*/ f85 1 850571"/>
                <a:gd name="f111" fmla="*/ f86 1 850571"/>
                <a:gd name="f112" fmla="*/ f87 1 850571"/>
                <a:gd name="f113" fmla="*/ f88 1 262134"/>
                <a:gd name="f114" fmla="*/ f89 1 850571"/>
                <a:gd name="f115" fmla="*/ f90 1 262134"/>
                <a:gd name="f116" fmla="*/ f91 1 850571"/>
                <a:gd name="f117" fmla="*/ f92 1 262134"/>
                <a:gd name="f118" fmla="*/ f93 1 850571"/>
                <a:gd name="f119" fmla="*/ f94 1 262134"/>
                <a:gd name="f120" fmla="*/ f95 1 850571"/>
                <a:gd name="f121" fmla="*/ f96 1 262134"/>
                <a:gd name="f122" fmla="*/ f64 1 f71"/>
                <a:gd name="f123" fmla="*/ f65 1 f71"/>
                <a:gd name="f124" fmla="*/ f64 1 f72"/>
                <a:gd name="f125" fmla="*/ f66 1 f72"/>
                <a:gd name="f126" fmla="*/ f98 1 f71"/>
                <a:gd name="f127" fmla="*/ f99 1 f72"/>
                <a:gd name="f128" fmla="*/ f100 1 f71"/>
                <a:gd name="f129" fmla="*/ f101 1 f72"/>
                <a:gd name="f130" fmla="*/ f102 1 f71"/>
                <a:gd name="f131" fmla="*/ f103 1 f71"/>
                <a:gd name="f132" fmla="*/ f104 1 f72"/>
                <a:gd name="f133" fmla="*/ f105 1 f72"/>
                <a:gd name="f134" fmla="*/ f106 1 f72"/>
                <a:gd name="f135" fmla="*/ f107 1 f72"/>
                <a:gd name="f136" fmla="*/ f108 1 f72"/>
                <a:gd name="f137" fmla="*/ f109 1 f72"/>
                <a:gd name="f138" fmla="*/ f110 1 f71"/>
                <a:gd name="f139" fmla="*/ f111 1 f71"/>
                <a:gd name="f140" fmla="*/ f112 1 f71"/>
                <a:gd name="f141" fmla="*/ f113 1 f72"/>
                <a:gd name="f142" fmla="*/ f114 1 f71"/>
                <a:gd name="f143" fmla="*/ f115 1 f72"/>
                <a:gd name="f144" fmla="*/ f116 1 f71"/>
                <a:gd name="f145" fmla="*/ f117 1 f72"/>
                <a:gd name="f146" fmla="*/ f118 1 f71"/>
                <a:gd name="f147" fmla="*/ f119 1 f72"/>
                <a:gd name="f148" fmla="*/ f120 1 f71"/>
                <a:gd name="f149" fmla="*/ f121 1 f72"/>
                <a:gd name="f150" fmla="*/ f122 f62 1"/>
                <a:gd name="f151" fmla="*/ f123 f62 1"/>
                <a:gd name="f152" fmla="*/ f125 f63 1"/>
                <a:gd name="f153" fmla="*/ f124 f63 1"/>
                <a:gd name="f154" fmla="*/ f126 f62 1"/>
                <a:gd name="f155" fmla="*/ f127 f63 1"/>
                <a:gd name="f156" fmla="*/ f128 f62 1"/>
                <a:gd name="f157" fmla="*/ f129 f63 1"/>
                <a:gd name="f158" fmla="*/ f130 f62 1"/>
                <a:gd name="f159" fmla="*/ f131 f62 1"/>
                <a:gd name="f160" fmla="*/ f132 f63 1"/>
                <a:gd name="f161" fmla="*/ f133 f63 1"/>
                <a:gd name="f162" fmla="*/ f134 f63 1"/>
                <a:gd name="f163" fmla="*/ f135 f63 1"/>
                <a:gd name="f164" fmla="*/ f136 f63 1"/>
                <a:gd name="f165" fmla="*/ f137 f63 1"/>
                <a:gd name="f166" fmla="*/ f138 f62 1"/>
                <a:gd name="f167" fmla="*/ f139 f62 1"/>
                <a:gd name="f168" fmla="*/ f140 f62 1"/>
                <a:gd name="f169" fmla="*/ f141 f63 1"/>
                <a:gd name="f170" fmla="*/ f142 f62 1"/>
                <a:gd name="f171" fmla="*/ f143 f63 1"/>
                <a:gd name="f172" fmla="*/ f144 f62 1"/>
                <a:gd name="f173" fmla="*/ f145 f63 1"/>
                <a:gd name="f174" fmla="*/ f146 f62 1"/>
                <a:gd name="f175" fmla="*/ f147 f63 1"/>
                <a:gd name="f176" fmla="*/ f148 f62 1"/>
                <a:gd name="f177" fmla="*/ f149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4" y="f155"/>
                </a:cxn>
                <a:cxn ang="f97">
                  <a:pos x="f156" y="f157"/>
                </a:cxn>
                <a:cxn ang="f97">
                  <a:pos x="f158" y="f157"/>
                </a:cxn>
                <a:cxn ang="f97">
                  <a:pos x="f159" y="f160"/>
                </a:cxn>
                <a:cxn ang="f97">
                  <a:pos x="f159" y="f160"/>
                </a:cxn>
                <a:cxn ang="f97">
                  <a:pos x="f159" y="f161"/>
                </a:cxn>
                <a:cxn ang="f97">
                  <a:pos x="f159" y="f162"/>
                </a:cxn>
                <a:cxn ang="f97">
                  <a:pos x="f159" y="f163"/>
                </a:cxn>
                <a:cxn ang="f97">
                  <a:pos x="f159" y="f164"/>
                </a:cxn>
                <a:cxn ang="f97">
                  <a:pos x="f159" y="f165"/>
                </a:cxn>
                <a:cxn ang="f97">
                  <a:pos x="f166" y="f165"/>
                </a:cxn>
                <a:cxn ang="f97">
                  <a:pos x="f167" y="f165"/>
                </a:cxn>
                <a:cxn ang="f97">
                  <a:pos x="f167" y="f165"/>
                </a:cxn>
                <a:cxn ang="f97">
                  <a:pos x="f168" y="f169"/>
                </a:cxn>
                <a:cxn ang="f97">
                  <a:pos x="f170" y="f171"/>
                </a:cxn>
                <a:cxn ang="f97">
                  <a:pos x="f170" y="f171"/>
                </a:cxn>
                <a:cxn ang="f97">
                  <a:pos x="f172" y="f173"/>
                </a:cxn>
                <a:cxn ang="f97">
                  <a:pos x="f174" y="f175"/>
                </a:cxn>
                <a:cxn ang="f97">
                  <a:pos x="f176" y="f177"/>
                </a:cxn>
                <a:cxn ang="f97">
                  <a:pos x="f176" y="f177"/>
                </a:cxn>
              </a:cxnLst>
              <a:rect l="f150" t="f153" r="f151" b="f152"/>
              <a:pathLst>
                <a:path w="850571" h="262134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3"/>
                    <a:pt x="f15" y="f11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cubicBezTo>
                    <a:pt x="f22" y="f23"/>
                    <a:pt x="f22" y="f24"/>
                    <a:pt x="f20" y="f25"/>
                  </a:cubicBezTo>
                  <a:cubicBezTo>
                    <a:pt x="f22" y="f26"/>
                    <a:pt x="f22" y="f27"/>
                    <a:pt x="f20" y="f28"/>
                  </a:cubicBezTo>
                  <a:cubicBezTo>
                    <a:pt x="f29" y="f30"/>
                    <a:pt x="f29" y="f31"/>
                    <a:pt x="f20" y="f32"/>
                  </a:cubicBezTo>
                  <a:cubicBezTo>
                    <a:pt x="f33" y="f34"/>
                    <a:pt x="f33" y="f35"/>
                    <a:pt x="f20" y="f36"/>
                  </a:cubicBezTo>
                  <a:lnTo>
                    <a:pt x="f20" y="f37"/>
                  </a:lnTo>
                  <a:lnTo>
                    <a:pt x="f38" y="f37"/>
                  </a:lnTo>
                  <a:lnTo>
                    <a:pt x="f39" y="f37"/>
                  </a:lnTo>
                  <a:lnTo>
                    <a:pt x="f39" y="f37"/>
                  </a:lnTo>
                  <a:lnTo>
                    <a:pt x="f40" y="f41"/>
                  </a:lnTo>
                  <a:lnTo>
                    <a:pt x="f42" y="f43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48" y="f49"/>
                  </a:cubicBezTo>
                  <a:cubicBezTo>
                    <a:pt x="f45" y="f50"/>
                    <a:pt x="f51" y="f52"/>
                    <a:pt x="f53" y="f54"/>
                  </a:cubicBezTo>
                  <a:cubicBezTo>
                    <a:pt x="f55" y="f56"/>
                    <a:pt x="f57" y="f58"/>
                    <a:pt x="f59" y="f60"/>
                  </a:cubicBezTo>
                  <a:lnTo>
                    <a:pt x="f59" y="f6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5" name="Freeform: Shape 649">
              <a:extLst>
                <a:ext uri="{FF2B5EF4-FFF2-40B4-BE49-F238E27FC236}">
                  <a16:creationId xmlns:a16="http://schemas.microsoft.com/office/drawing/2014/main" id="{43F1058B-5DDE-31B2-417A-7CC7A2EB74A4}"/>
                </a:ext>
              </a:extLst>
            </p:cNvPr>
            <p:cNvSpPr/>
            <p:nvPr/>
          </p:nvSpPr>
          <p:spPr>
            <a:xfrm>
              <a:off x="11875797" y="996686"/>
              <a:ext cx="9820" cy="952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23"/>
                <a:gd name="f7" fmla="val 95231"/>
                <a:gd name="f8" fmla="val 4872"/>
                <a:gd name="f9" fmla="val 3729"/>
                <a:gd name="f10" fmla="val 2713"/>
                <a:gd name="f11" fmla="val 1698"/>
                <a:gd name="f12" fmla="val 936"/>
                <a:gd name="f13" fmla="val 48"/>
                <a:gd name="f14" fmla="val 86"/>
                <a:gd name="f15" fmla="val 253"/>
                <a:gd name="f16" fmla="val 509"/>
                <a:gd name="f17" fmla="val 762"/>
                <a:gd name="f18" fmla="val -16"/>
                <a:gd name="f19" fmla="val 1054"/>
                <a:gd name="f20" fmla="val 1357"/>
                <a:gd name="f21" fmla="val 1651"/>
                <a:gd name="f22" fmla="val -3"/>
                <a:gd name="f23" fmla="val 1944"/>
                <a:gd name="f24" fmla="val 2246"/>
                <a:gd name="f25" fmla="val 2539"/>
                <a:gd name="f26" fmla="val 3428"/>
                <a:gd name="f27" fmla="val 90274"/>
                <a:gd name="f28" fmla="val 110"/>
                <a:gd name="f29" fmla="val 93077"/>
                <a:gd name="f30" fmla="val 2447"/>
                <a:gd name="f31" fmla="val 95296"/>
                <a:gd name="f32" fmla="val 5241"/>
                <a:gd name="f33" fmla="val 95230"/>
                <a:gd name="f34" fmla="val 5291"/>
                <a:gd name="f35" fmla="val 95229"/>
                <a:gd name="f36" fmla="val 5329"/>
                <a:gd name="f37" fmla="val 95228"/>
                <a:gd name="f38" fmla="val 5380"/>
                <a:gd name="f39" fmla="val 95225"/>
                <a:gd name="f40" fmla="val 6739"/>
                <a:gd name="f41" fmla="val 95247"/>
                <a:gd name="f42" fmla="val 8059"/>
                <a:gd name="f43" fmla="val 94747"/>
                <a:gd name="f44" fmla="val 9062"/>
                <a:gd name="f45" fmla="val 93829"/>
                <a:gd name="f46" fmla="val 9380"/>
                <a:gd name="f47" fmla="val 93596"/>
                <a:gd name="f48" fmla="val 9646"/>
                <a:gd name="f49" fmla="val 93292"/>
                <a:gd name="f50" fmla="val 9824"/>
                <a:gd name="f51" fmla="val 92940"/>
                <a:gd name="f52" fmla="val 92305"/>
                <a:gd name="f53" fmla="val 91543"/>
                <a:gd name="f54" fmla="val 90781"/>
                <a:gd name="f55" fmla="val 90401"/>
                <a:gd name="f56" fmla="val 4825"/>
                <a:gd name="f57" fmla="val 9697"/>
                <a:gd name="f58" fmla="val 2167"/>
                <a:gd name="f59" fmla="val 7526"/>
                <a:gd name="f60" fmla="val 63"/>
                <a:gd name="f61" fmla="+- 0 0 -90"/>
                <a:gd name="f62" fmla="*/ f3 1 9823"/>
                <a:gd name="f63" fmla="*/ f4 1 95231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9823"/>
                <a:gd name="f72" fmla="*/ f68 1 95231"/>
                <a:gd name="f73" fmla="*/ 4872 f69 1"/>
                <a:gd name="f74" fmla="*/ 0 f68 1"/>
                <a:gd name="f75" fmla="*/ 3729 f69 1"/>
                <a:gd name="f76" fmla="*/ 2713 f69 1"/>
                <a:gd name="f77" fmla="*/ 1698 f69 1"/>
                <a:gd name="f78" fmla="*/ 936 f69 1"/>
                <a:gd name="f79" fmla="*/ 48 f69 1"/>
                <a:gd name="f80" fmla="*/ 762 f68 1"/>
                <a:gd name="f81" fmla="*/ 1651 f68 1"/>
                <a:gd name="f82" fmla="*/ 2539 f68 1"/>
                <a:gd name="f83" fmla="*/ 3428 f68 1"/>
                <a:gd name="f84" fmla="*/ 90274 f68 1"/>
                <a:gd name="f85" fmla="*/ 5241 f69 1"/>
                <a:gd name="f86" fmla="*/ 95230 f68 1"/>
                <a:gd name="f87" fmla="*/ 5380 f69 1"/>
                <a:gd name="f88" fmla="*/ 95225 f68 1"/>
                <a:gd name="f89" fmla="*/ 9062 f69 1"/>
                <a:gd name="f90" fmla="*/ 93829 f68 1"/>
                <a:gd name="f91" fmla="*/ 9824 f69 1"/>
                <a:gd name="f92" fmla="*/ 92940 f68 1"/>
                <a:gd name="f93" fmla="*/ 92305 f68 1"/>
                <a:gd name="f94" fmla="*/ 91543 f68 1"/>
                <a:gd name="f95" fmla="*/ 90401 f68 1"/>
                <a:gd name="f96" fmla="*/ 4825 f68 1"/>
                <a:gd name="f97" fmla="+- f70 0 f1"/>
                <a:gd name="f98" fmla="*/ f73 1 9823"/>
                <a:gd name="f99" fmla="*/ f74 1 95231"/>
                <a:gd name="f100" fmla="*/ f75 1 9823"/>
                <a:gd name="f101" fmla="*/ f76 1 9823"/>
                <a:gd name="f102" fmla="*/ f77 1 9823"/>
                <a:gd name="f103" fmla="*/ f78 1 9823"/>
                <a:gd name="f104" fmla="*/ f79 1 9823"/>
                <a:gd name="f105" fmla="*/ f80 1 95231"/>
                <a:gd name="f106" fmla="*/ f81 1 95231"/>
                <a:gd name="f107" fmla="*/ f82 1 95231"/>
                <a:gd name="f108" fmla="*/ f83 1 95231"/>
                <a:gd name="f109" fmla="*/ f84 1 95231"/>
                <a:gd name="f110" fmla="*/ f85 1 9823"/>
                <a:gd name="f111" fmla="*/ f86 1 95231"/>
                <a:gd name="f112" fmla="*/ f87 1 9823"/>
                <a:gd name="f113" fmla="*/ f88 1 95231"/>
                <a:gd name="f114" fmla="*/ f89 1 9823"/>
                <a:gd name="f115" fmla="*/ f90 1 95231"/>
                <a:gd name="f116" fmla="*/ f91 1 9823"/>
                <a:gd name="f117" fmla="*/ f92 1 95231"/>
                <a:gd name="f118" fmla="*/ f93 1 95231"/>
                <a:gd name="f119" fmla="*/ f94 1 95231"/>
                <a:gd name="f120" fmla="*/ f95 1 95231"/>
                <a:gd name="f121" fmla="*/ f96 1 95231"/>
                <a:gd name="f122" fmla="*/ f64 1 f71"/>
                <a:gd name="f123" fmla="*/ f65 1 f71"/>
                <a:gd name="f124" fmla="*/ f64 1 f72"/>
                <a:gd name="f125" fmla="*/ f66 1 f72"/>
                <a:gd name="f126" fmla="*/ f98 1 f71"/>
                <a:gd name="f127" fmla="*/ f99 1 f72"/>
                <a:gd name="f128" fmla="*/ f100 1 f71"/>
                <a:gd name="f129" fmla="*/ f101 1 f71"/>
                <a:gd name="f130" fmla="*/ f102 1 f71"/>
                <a:gd name="f131" fmla="*/ f103 1 f71"/>
                <a:gd name="f132" fmla="*/ f104 1 f71"/>
                <a:gd name="f133" fmla="*/ f105 1 f72"/>
                <a:gd name="f134" fmla="*/ f106 1 f72"/>
                <a:gd name="f135" fmla="*/ f107 1 f72"/>
                <a:gd name="f136" fmla="*/ f108 1 f72"/>
                <a:gd name="f137" fmla="*/ f109 1 f72"/>
                <a:gd name="f138" fmla="*/ f110 1 f71"/>
                <a:gd name="f139" fmla="*/ f111 1 f72"/>
                <a:gd name="f140" fmla="*/ f112 1 f71"/>
                <a:gd name="f141" fmla="*/ f113 1 f72"/>
                <a:gd name="f142" fmla="*/ f114 1 f71"/>
                <a:gd name="f143" fmla="*/ f115 1 f72"/>
                <a:gd name="f144" fmla="*/ f116 1 f71"/>
                <a:gd name="f145" fmla="*/ f117 1 f72"/>
                <a:gd name="f146" fmla="*/ f118 1 f72"/>
                <a:gd name="f147" fmla="*/ f119 1 f72"/>
                <a:gd name="f148" fmla="*/ f120 1 f72"/>
                <a:gd name="f149" fmla="*/ f121 1 f72"/>
                <a:gd name="f150" fmla="*/ f122 f62 1"/>
                <a:gd name="f151" fmla="*/ f123 f62 1"/>
                <a:gd name="f152" fmla="*/ f125 f63 1"/>
                <a:gd name="f153" fmla="*/ f124 f63 1"/>
                <a:gd name="f154" fmla="*/ f126 f62 1"/>
                <a:gd name="f155" fmla="*/ f127 f63 1"/>
                <a:gd name="f156" fmla="*/ f128 f62 1"/>
                <a:gd name="f157" fmla="*/ f129 f62 1"/>
                <a:gd name="f158" fmla="*/ f130 f62 1"/>
                <a:gd name="f159" fmla="*/ f131 f62 1"/>
                <a:gd name="f160" fmla="*/ f132 f62 1"/>
                <a:gd name="f161" fmla="*/ f133 f63 1"/>
                <a:gd name="f162" fmla="*/ f134 f63 1"/>
                <a:gd name="f163" fmla="*/ f135 f63 1"/>
                <a:gd name="f164" fmla="*/ f136 f63 1"/>
                <a:gd name="f165" fmla="*/ f137 f63 1"/>
                <a:gd name="f166" fmla="*/ f138 f62 1"/>
                <a:gd name="f167" fmla="*/ f139 f63 1"/>
                <a:gd name="f168" fmla="*/ f140 f62 1"/>
                <a:gd name="f169" fmla="*/ f141 f63 1"/>
                <a:gd name="f170" fmla="*/ f142 f62 1"/>
                <a:gd name="f171" fmla="*/ f143 f63 1"/>
                <a:gd name="f172" fmla="*/ f144 f62 1"/>
                <a:gd name="f173" fmla="*/ f145 f63 1"/>
                <a:gd name="f174" fmla="*/ f146 f63 1"/>
                <a:gd name="f175" fmla="*/ f147 f63 1"/>
                <a:gd name="f176" fmla="*/ f148 f63 1"/>
                <a:gd name="f177" fmla="*/ f149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54" y="f155"/>
                </a:cxn>
                <a:cxn ang="f97">
                  <a:pos x="f156" y="f155"/>
                </a:cxn>
                <a:cxn ang="f97">
                  <a:pos x="f157" y="f155"/>
                </a:cxn>
                <a:cxn ang="f97">
                  <a:pos x="f158" y="f155"/>
                </a:cxn>
                <a:cxn ang="f97">
                  <a:pos x="f159" y="f155"/>
                </a:cxn>
                <a:cxn ang="f97">
                  <a:pos x="f160" y="f155"/>
                </a:cxn>
                <a:cxn ang="f97">
                  <a:pos x="f160" y="f161"/>
                </a:cxn>
                <a:cxn ang="f97">
                  <a:pos x="f160" y="f162"/>
                </a:cxn>
                <a:cxn ang="f97">
                  <a:pos x="f160" y="f163"/>
                </a:cxn>
                <a:cxn ang="f97">
                  <a:pos x="f160" y="f164"/>
                </a:cxn>
                <a:cxn ang="f97">
                  <a:pos x="f160" y="f165"/>
                </a:cxn>
                <a:cxn ang="f97">
                  <a:pos x="f166" y="f167"/>
                </a:cxn>
                <a:cxn ang="f97">
                  <a:pos x="f168" y="f169"/>
                </a:cxn>
                <a:cxn ang="f97">
                  <a:pos x="f170" y="f171"/>
                </a:cxn>
                <a:cxn ang="f97">
                  <a:pos x="f172" y="f173"/>
                </a:cxn>
                <a:cxn ang="f97">
                  <a:pos x="f172" y="f174"/>
                </a:cxn>
                <a:cxn ang="f97">
                  <a:pos x="f172" y="f175"/>
                </a:cxn>
                <a:cxn ang="f97">
                  <a:pos x="f172" y="f176"/>
                </a:cxn>
                <a:cxn ang="f97">
                  <a:pos x="f172" y="f176"/>
                </a:cxn>
                <a:cxn ang="f97">
                  <a:pos x="f172" y="f177"/>
                </a:cxn>
                <a:cxn ang="f97">
                  <a:pos x="f154" y="f155"/>
                </a:cxn>
              </a:cxnLst>
              <a:rect l="f150" t="f153" r="f151" b="f152"/>
              <a:pathLst>
                <a:path w="9823" h="95231">
                  <a:moveTo>
                    <a:pt x="f8" y="f5"/>
                  </a:moveTo>
                  <a:lnTo>
                    <a:pt x="f9" y="f5"/>
                  </a:lnTo>
                  <a:lnTo>
                    <a:pt x="f10" y="f5"/>
                  </a:lnTo>
                  <a:lnTo>
                    <a:pt x="f11" y="f5"/>
                  </a:lnTo>
                  <a:lnTo>
                    <a:pt x="f12" y="f5"/>
                  </a:lnTo>
                  <a:lnTo>
                    <a:pt x="f13" y="f5"/>
                  </a:lnTo>
                  <a:cubicBezTo>
                    <a:pt x="f14" y="f15"/>
                    <a:pt x="f14" y="f16"/>
                    <a:pt x="f13" y="f17"/>
                  </a:cubicBezTo>
                  <a:cubicBezTo>
                    <a:pt x="f18" y="f19"/>
                    <a:pt x="f18" y="f20"/>
                    <a:pt x="f13" y="f21"/>
                  </a:cubicBezTo>
                  <a:cubicBezTo>
                    <a:pt x="f22" y="f23"/>
                    <a:pt x="f22" y="f24"/>
                    <a:pt x="f13" y="f25"/>
                  </a:cubicBezTo>
                  <a:cubicBezTo>
                    <a:pt x="f13" y="f25"/>
                    <a:pt x="f13" y="f25"/>
                    <a:pt x="f13" y="f26"/>
                  </a:cubicBezTo>
                  <a:lnTo>
                    <a:pt x="f13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lnTo>
                    <a:pt x="f50" y="f52"/>
                  </a:lnTo>
                  <a:cubicBezTo>
                    <a:pt x="f50" y="f52"/>
                    <a:pt x="f50" y="f52"/>
                    <a:pt x="f50" y="f53"/>
                  </a:cubicBezTo>
                  <a:cubicBezTo>
                    <a:pt x="f50" y="f54"/>
                    <a:pt x="f50" y="f54"/>
                    <a:pt x="f50" y="f55"/>
                  </a:cubicBezTo>
                  <a:lnTo>
                    <a:pt x="f50" y="f55"/>
                  </a:lnTo>
                  <a:lnTo>
                    <a:pt x="f50" y="f56"/>
                  </a:lnTo>
                  <a:cubicBezTo>
                    <a:pt x="f57" y="f58"/>
                    <a:pt x="f59" y="f60"/>
                    <a:pt x="f8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6" name="Freeform: Shape 650">
              <a:extLst>
                <a:ext uri="{FF2B5EF4-FFF2-40B4-BE49-F238E27FC236}">
                  <a16:creationId xmlns:a16="http://schemas.microsoft.com/office/drawing/2014/main" id="{D18A1013-F557-49DC-0A82-083F920E27FF}"/>
                </a:ext>
              </a:extLst>
            </p:cNvPr>
            <p:cNvSpPr/>
            <p:nvPr/>
          </p:nvSpPr>
          <p:spPr>
            <a:xfrm>
              <a:off x="7508906" y="63477"/>
              <a:ext cx="10789" cy="774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77449"/>
                <a:gd name="f8" fmla="val 10030"/>
                <a:gd name="f9" fmla="val 3809"/>
                <a:gd name="f10" fmla="val 3047"/>
                <a:gd name="f11" fmla="val 2031"/>
                <a:gd name="f12" fmla="val 10094"/>
                <a:gd name="f13" fmla="val 1738"/>
                <a:gd name="f14" fmla="val 1436"/>
                <a:gd name="f15" fmla="val 1143"/>
                <a:gd name="f16" fmla="val 10068"/>
                <a:gd name="f17" fmla="val 890"/>
                <a:gd name="f18" fmla="val 634"/>
                <a:gd name="f19" fmla="val 381"/>
                <a:gd name="f20" fmla="val 7618"/>
                <a:gd name="f21" fmla="val 6602"/>
                <a:gd name="f22" fmla="val 5587"/>
                <a:gd name="f23" fmla="val 4571"/>
                <a:gd name="f24" fmla="val 3428"/>
                <a:gd name="f25" fmla="val 2539"/>
                <a:gd name="f26" fmla="val 1015"/>
                <a:gd name="f27" fmla="val 788"/>
                <a:gd name="f28" fmla="val 38"/>
                <a:gd name="f29" fmla="val 2346"/>
                <a:gd name="f30" fmla="val 4063"/>
                <a:gd name="f31" fmla="val 74149"/>
                <a:gd name="f32" fmla="val 7110"/>
                <a:gd name="f33" fmla="val 76307"/>
                <a:gd name="f34" fmla="val 10792"/>
                <a:gd name="f35" fmla="val 77450"/>
                <a:gd name="f36" fmla="+- 0 0 -90"/>
                <a:gd name="f37" fmla="*/ f3 1 10791"/>
                <a:gd name="f38" fmla="*/ f4 1 77449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0791"/>
                <a:gd name="f47" fmla="*/ f43 1 77449"/>
                <a:gd name="f48" fmla="*/ 10030 f44 1"/>
                <a:gd name="f49" fmla="*/ 3809 f43 1"/>
                <a:gd name="f50" fmla="*/ 3047 f43 1"/>
                <a:gd name="f51" fmla="*/ 2031 f43 1"/>
                <a:gd name="f52" fmla="*/ 1143 f43 1"/>
                <a:gd name="f53" fmla="*/ 381 f43 1"/>
                <a:gd name="f54" fmla="*/ 7618 f44 1"/>
                <a:gd name="f55" fmla="*/ 0 f43 1"/>
                <a:gd name="f56" fmla="*/ 6602 f44 1"/>
                <a:gd name="f57" fmla="*/ 5587 f44 1"/>
                <a:gd name="f58" fmla="*/ 4571 f44 1"/>
                <a:gd name="f59" fmla="*/ 3428 f44 1"/>
                <a:gd name="f60" fmla="*/ 2539 f44 1"/>
                <a:gd name="f61" fmla="*/ 0 f44 1"/>
                <a:gd name="f62" fmla="*/ 4063 f43 1"/>
                <a:gd name="f63" fmla="*/ 74149 f43 1"/>
                <a:gd name="f64" fmla="*/ 7110 f44 1"/>
                <a:gd name="f65" fmla="*/ 76307 f43 1"/>
                <a:gd name="f66" fmla="*/ 10792 f44 1"/>
                <a:gd name="f67" fmla="*/ 77450 f43 1"/>
                <a:gd name="f68" fmla="+- f45 0 f1"/>
                <a:gd name="f69" fmla="*/ f48 1 10791"/>
                <a:gd name="f70" fmla="*/ f49 1 77449"/>
                <a:gd name="f71" fmla="*/ f50 1 77449"/>
                <a:gd name="f72" fmla="*/ f51 1 77449"/>
                <a:gd name="f73" fmla="*/ f52 1 77449"/>
                <a:gd name="f74" fmla="*/ f53 1 77449"/>
                <a:gd name="f75" fmla="*/ f54 1 10791"/>
                <a:gd name="f76" fmla="*/ f55 1 77449"/>
                <a:gd name="f77" fmla="*/ f56 1 10791"/>
                <a:gd name="f78" fmla="*/ f57 1 10791"/>
                <a:gd name="f79" fmla="*/ f58 1 10791"/>
                <a:gd name="f80" fmla="*/ f59 1 10791"/>
                <a:gd name="f81" fmla="*/ f60 1 10791"/>
                <a:gd name="f82" fmla="*/ f61 1 10791"/>
                <a:gd name="f83" fmla="*/ f62 1 77449"/>
                <a:gd name="f84" fmla="*/ f63 1 77449"/>
                <a:gd name="f85" fmla="*/ f64 1 10791"/>
                <a:gd name="f86" fmla="*/ f65 1 77449"/>
                <a:gd name="f87" fmla="*/ f66 1 10791"/>
                <a:gd name="f88" fmla="*/ f67 1 77449"/>
                <a:gd name="f89" fmla="*/ f39 1 f46"/>
                <a:gd name="f90" fmla="*/ f40 1 f46"/>
                <a:gd name="f91" fmla="*/ f39 1 f47"/>
                <a:gd name="f92" fmla="*/ f41 1 f47"/>
                <a:gd name="f93" fmla="*/ f69 1 f46"/>
                <a:gd name="f94" fmla="*/ f70 1 f47"/>
                <a:gd name="f95" fmla="*/ f71 1 f47"/>
                <a:gd name="f96" fmla="*/ f72 1 f47"/>
                <a:gd name="f97" fmla="*/ f73 1 f47"/>
                <a:gd name="f98" fmla="*/ f74 1 f47"/>
                <a:gd name="f99" fmla="*/ f75 1 f46"/>
                <a:gd name="f100" fmla="*/ f76 1 f47"/>
                <a:gd name="f101" fmla="*/ f77 1 f46"/>
                <a:gd name="f102" fmla="*/ f78 1 f46"/>
                <a:gd name="f103" fmla="*/ f79 1 f46"/>
                <a:gd name="f104" fmla="*/ f80 1 f46"/>
                <a:gd name="f105" fmla="*/ f81 1 f46"/>
                <a:gd name="f106" fmla="*/ f82 1 f46"/>
                <a:gd name="f107" fmla="*/ f83 1 f47"/>
                <a:gd name="f108" fmla="*/ f84 1 f47"/>
                <a:gd name="f109" fmla="*/ f85 1 f46"/>
                <a:gd name="f110" fmla="*/ f86 1 f47"/>
                <a:gd name="f111" fmla="*/ f87 1 f46"/>
                <a:gd name="f112" fmla="*/ f88 1 f47"/>
                <a:gd name="f113" fmla="*/ f89 f37 1"/>
                <a:gd name="f114" fmla="*/ f90 f37 1"/>
                <a:gd name="f115" fmla="*/ f92 f38 1"/>
                <a:gd name="f116" fmla="*/ f91 f38 1"/>
                <a:gd name="f117" fmla="*/ f93 f37 1"/>
                <a:gd name="f118" fmla="*/ f94 f38 1"/>
                <a:gd name="f119" fmla="*/ f95 f38 1"/>
                <a:gd name="f120" fmla="*/ f96 f38 1"/>
                <a:gd name="f121" fmla="*/ f97 f38 1"/>
                <a:gd name="f122" fmla="*/ f98 f38 1"/>
                <a:gd name="f123" fmla="*/ f99 f37 1"/>
                <a:gd name="f124" fmla="*/ f100 f38 1"/>
                <a:gd name="f125" fmla="*/ f101 f37 1"/>
                <a:gd name="f126" fmla="*/ f102 f37 1"/>
                <a:gd name="f127" fmla="*/ f103 f37 1"/>
                <a:gd name="f128" fmla="*/ f104 f37 1"/>
                <a:gd name="f129" fmla="*/ f105 f37 1"/>
                <a:gd name="f130" fmla="*/ f106 f37 1"/>
                <a:gd name="f131" fmla="*/ f107 f38 1"/>
                <a:gd name="f132" fmla="*/ f108 f38 1"/>
                <a:gd name="f133" fmla="*/ f109 f37 1"/>
                <a:gd name="f134" fmla="*/ f110 f38 1"/>
                <a:gd name="f135" fmla="*/ f111 f37 1"/>
                <a:gd name="f136" fmla="*/ f112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8">
                  <a:pos x="f117" y="f118"/>
                </a:cxn>
                <a:cxn ang="f68">
                  <a:pos x="f117" y="f119"/>
                </a:cxn>
                <a:cxn ang="f68">
                  <a:pos x="f117" y="f120"/>
                </a:cxn>
                <a:cxn ang="f68">
                  <a:pos x="f117" y="f121"/>
                </a:cxn>
                <a:cxn ang="f68">
                  <a:pos x="f117" y="f122"/>
                </a:cxn>
                <a:cxn ang="f68">
                  <a:pos x="f123" y="f124"/>
                </a:cxn>
                <a:cxn ang="f68">
                  <a:pos x="f123" y="f124"/>
                </a:cxn>
                <a:cxn ang="f68">
                  <a:pos x="f125" y="f124"/>
                </a:cxn>
                <a:cxn ang="f68">
                  <a:pos x="f126" y="f124"/>
                </a:cxn>
                <a:cxn ang="f68">
                  <a:pos x="f127" y="f124"/>
                </a:cxn>
                <a:cxn ang="f68">
                  <a:pos x="f128" y="f124"/>
                </a:cxn>
                <a:cxn ang="f68">
                  <a:pos x="f129" y="f124"/>
                </a:cxn>
                <a:cxn ang="f68">
                  <a:pos x="f130" y="f131"/>
                </a:cxn>
                <a:cxn ang="f68">
                  <a:pos x="f130" y="f132"/>
                </a:cxn>
                <a:cxn ang="f68">
                  <a:pos x="f133" y="f134"/>
                </a:cxn>
                <a:cxn ang="f68">
                  <a:pos x="f135" y="f136"/>
                </a:cxn>
                <a:cxn ang="f68">
                  <a:pos x="f135" y="f118"/>
                </a:cxn>
              </a:cxnLst>
              <a:rect l="f113" t="f116" r="f114" b="f115"/>
              <a:pathLst>
                <a:path w="10791" h="77449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11"/>
                  </a:lnTo>
                  <a:cubicBezTo>
                    <a:pt x="f12" y="f13"/>
                    <a:pt x="f12" y="f14"/>
                    <a:pt x="f8" y="f15"/>
                  </a:cubicBezTo>
                  <a:cubicBezTo>
                    <a:pt x="f16" y="f17"/>
                    <a:pt x="f16" y="f18"/>
                    <a:pt x="f8" y="f19"/>
                  </a:cubicBezTo>
                  <a:lnTo>
                    <a:pt x="f20" y="f5"/>
                  </a:lnTo>
                  <a:lnTo>
                    <a:pt x="f20" y="f5"/>
                  </a:lnTo>
                  <a:lnTo>
                    <a:pt x="f21" y="f5"/>
                  </a:lnTo>
                  <a:lnTo>
                    <a:pt x="f22" y="f5"/>
                  </a:lnTo>
                  <a:lnTo>
                    <a:pt x="f23" y="f5"/>
                  </a:lnTo>
                  <a:lnTo>
                    <a:pt x="f24" y="f5"/>
                  </a:lnTo>
                  <a:lnTo>
                    <a:pt x="f25" y="f5"/>
                  </a:lnTo>
                  <a:cubicBezTo>
                    <a:pt x="f26" y="f27"/>
                    <a:pt x="f28" y="f29"/>
                    <a:pt x="f5" y="f30"/>
                  </a:cubicBezTo>
                  <a:lnTo>
                    <a:pt x="f5" y="f31"/>
                  </a:lnTo>
                  <a:lnTo>
                    <a:pt x="f32" y="f33"/>
                  </a:lnTo>
                  <a:lnTo>
                    <a:pt x="f34" y="f35"/>
                  </a:lnTo>
                  <a:lnTo>
                    <a:pt x="f34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7" name="Freeform: Shape 651">
              <a:extLst>
                <a:ext uri="{FF2B5EF4-FFF2-40B4-BE49-F238E27FC236}">
                  <a16:creationId xmlns:a16="http://schemas.microsoft.com/office/drawing/2014/main" id="{4E9F083B-9F71-61CA-FC73-481B5A83091C}"/>
                </a:ext>
              </a:extLst>
            </p:cNvPr>
            <p:cNvSpPr/>
            <p:nvPr/>
          </p:nvSpPr>
          <p:spPr>
            <a:xfrm>
              <a:off x="7509061" y="0"/>
              <a:ext cx="82497" cy="597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2497"/>
                <a:gd name="f7" fmla="val 59784"/>
                <a:gd name="f8" fmla="val 730"/>
                <a:gd name="f9" fmla="val 53453"/>
                <a:gd name="f10" fmla="val 95"/>
                <a:gd name="f11" fmla="val 54215"/>
                <a:gd name="f12" fmla="val 55104"/>
                <a:gd name="f13" fmla="val 55992"/>
                <a:gd name="f14" fmla="val -32"/>
                <a:gd name="f15" fmla="val 56319"/>
                <a:gd name="f16" fmla="val 56682"/>
                <a:gd name="f17" fmla="val 57008"/>
                <a:gd name="f18" fmla="val 45"/>
                <a:gd name="f19" fmla="val 57302"/>
                <a:gd name="f20" fmla="val 57603"/>
                <a:gd name="f21" fmla="val 57897"/>
                <a:gd name="f22" fmla="val 58191"/>
                <a:gd name="f23" fmla="val 58492"/>
                <a:gd name="f24" fmla="val 58786"/>
                <a:gd name="f25" fmla="val 59675"/>
                <a:gd name="f26" fmla="val 1111"/>
                <a:gd name="f27" fmla="val 2000"/>
                <a:gd name="f28" fmla="val 2622"/>
                <a:gd name="f29" fmla="val 59821"/>
                <a:gd name="f30" fmla="val 3283"/>
                <a:gd name="f31" fmla="val 3904"/>
                <a:gd name="f32" fmla="val 5200"/>
                <a:gd name="f33" fmla="val 59699"/>
                <a:gd name="f34" fmla="val 6469"/>
                <a:gd name="f35" fmla="val 59247"/>
                <a:gd name="f36" fmla="val 7460"/>
                <a:gd name="f37" fmla="val 58405"/>
                <a:gd name="f38" fmla="val 14443"/>
                <a:gd name="f39" fmla="val 52818"/>
                <a:gd name="f40" fmla="val 82498"/>
                <a:gd name="f41" fmla="val 66373"/>
                <a:gd name="f42" fmla="val 857"/>
                <a:gd name="f43" fmla="val 53199"/>
                <a:gd name="f44" fmla="+- 0 0 -90"/>
                <a:gd name="f45" fmla="*/ f3 1 82497"/>
                <a:gd name="f46" fmla="*/ f4 1 59784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82497"/>
                <a:gd name="f55" fmla="*/ f51 1 59784"/>
                <a:gd name="f56" fmla="*/ 730 f52 1"/>
                <a:gd name="f57" fmla="*/ 53453 f51 1"/>
                <a:gd name="f58" fmla="*/ 95 f52 1"/>
                <a:gd name="f59" fmla="*/ 54215 f51 1"/>
                <a:gd name="f60" fmla="*/ 55104 f51 1"/>
                <a:gd name="f61" fmla="*/ 55992 f51 1"/>
                <a:gd name="f62" fmla="*/ 57008 f51 1"/>
                <a:gd name="f63" fmla="*/ 57897 f51 1"/>
                <a:gd name="f64" fmla="*/ 58786 f51 1"/>
                <a:gd name="f65" fmla="*/ 59675 f51 1"/>
                <a:gd name="f66" fmla="*/ 1111 f52 1"/>
                <a:gd name="f67" fmla="*/ 2000 f52 1"/>
                <a:gd name="f68" fmla="*/ 3904 f52 1"/>
                <a:gd name="f69" fmla="*/ 7460 f52 1"/>
                <a:gd name="f70" fmla="*/ 58405 f51 1"/>
                <a:gd name="f71" fmla="*/ 14443 f52 1"/>
                <a:gd name="f72" fmla="*/ 52818 f51 1"/>
                <a:gd name="f73" fmla="*/ 82498 f52 1"/>
                <a:gd name="f74" fmla="*/ 0 f51 1"/>
                <a:gd name="f75" fmla="*/ 66373 f52 1"/>
                <a:gd name="f76" fmla="*/ 857 f52 1"/>
                <a:gd name="f77" fmla="*/ 53199 f51 1"/>
                <a:gd name="f78" fmla="+- f53 0 f1"/>
                <a:gd name="f79" fmla="*/ f56 1 82497"/>
                <a:gd name="f80" fmla="*/ f57 1 59784"/>
                <a:gd name="f81" fmla="*/ f58 1 82497"/>
                <a:gd name="f82" fmla="*/ f59 1 59784"/>
                <a:gd name="f83" fmla="*/ f60 1 59784"/>
                <a:gd name="f84" fmla="*/ f61 1 59784"/>
                <a:gd name="f85" fmla="*/ f62 1 59784"/>
                <a:gd name="f86" fmla="*/ f63 1 59784"/>
                <a:gd name="f87" fmla="*/ f64 1 59784"/>
                <a:gd name="f88" fmla="*/ f65 1 59784"/>
                <a:gd name="f89" fmla="*/ f66 1 82497"/>
                <a:gd name="f90" fmla="*/ f67 1 82497"/>
                <a:gd name="f91" fmla="*/ f68 1 82497"/>
                <a:gd name="f92" fmla="*/ f69 1 82497"/>
                <a:gd name="f93" fmla="*/ f70 1 59784"/>
                <a:gd name="f94" fmla="*/ f71 1 82497"/>
                <a:gd name="f95" fmla="*/ f72 1 59784"/>
                <a:gd name="f96" fmla="*/ f73 1 82497"/>
                <a:gd name="f97" fmla="*/ f74 1 59784"/>
                <a:gd name="f98" fmla="*/ f75 1 82497"/>
                <a:gd name="f99" fmla="*/ f76 1 82497"/>
                <a:gd name="f100" fmla="*/ f77 1 59784"/>
                <a:gd name="f101" fmla="*/ f47 1 f54"/>
                <a:gd name="f102" fmla="*/ f48 1 f54"/>
                <a:gd name="f103" fmla="*/ f47 1 f55"/>
                <a:gd name="f104" fmla="*/ f49 1 f55"/>
                <a:gd name="f105" fmla="*/ f79 1 f54"/>
                <a:gd name="f106" fmla="*/ f80 1 f55"/>
                <a:gd name="f107" fmla="*/ f81 1 f54"/>
                <a:gd name="f108" fmla="*/ f82 1 f55"/>
                <a:gd name="f109" fmla="*/ f83 1 f55"/>
                <a:gd name="f110" fmla="*/ f84 1 f55"/>
                <a:gd name="f111" fmla="*/ f85 1 f55"/>
                <a:gd name="f112" fmla="*/ f86 1 f55"/>
                <a:gd name="f113" fmla="*/ f87 1 f55"/>
                <a:gd name="f114" fmla="*/ f88 1 f55"/>
                <a:gd name="f115" fmla="*/ f89 1 f54"/>
                <a:gd name="f116" fmla="*/ f90 1 f54"/>
                <a:gd name="f117" fmla="*/ f91 1 f54"/>
                <a:gd name="f118" fmla="*/ f92 1 f54"/>
                <a:gd name="f119" fmla="*/ f93 1 f55"/>
                <a:gd name="f120" fmla="*/ f94 1 f54"/>
                <a:gd name="f121" fmla="*/ f95 1 f55"/>
                <a:gd name="f122" fmla="*/ f96 1 f54"/>
                <a:gd name="f123" fmla="*/ f97 1 f55"/>
                <a:gd name="f124" fmla="*/ f98 1 f54"/>
                <a:gd name="f125" fmla="*/ f99 1 f54"/>
                <a:gd name="f126" fmla="*/ f100 1 f55"/>
                <a:gd name="f127" fmla="*/ f101 f45 1"/>
                <a:gd name="f128" fmla="*/ f102 f45 1"/>
                <a:gd name="f129" fmla="*/ f104 f46 1"/>
                <a:gd name="f130" fmla="*/ f103 f46 1"/>
                <a:gd name="f131" fmla="*/ f105 f45 1"/>
                <a:gd name="f132" fmla="*/ f106 f46 1"/>
                <a:gd name="f133" fmla="*/ f107 f45 1"/>
                <a:gd name="f134" fmla="*/ f108 f46 1"/>
                <a:gd name="f135" fmla="*/ f109 f46 1"/>
                <a:gd name="f136" fmla="*/ f110 f46 1"/>
                <a:gd name="f137" fmla="*/ f111 f46 1"/>
                <a:gd name="f138" fmla="*/ f112 f46 1"/>
                <a:gd name="f139" fmla="*/ f113 f46 1"/>
                <a:gd name="f140" fmla="*/ f114 f46 1"/>
                <a:gd name="f141" fmla="*/ f115 f45 1"/>
                <a:gd name="f142" fmla="*/ f116 f45 1"/>
                <a:gd name="f143" fmla="*/ f117 f45 1"/>
                <a:gd name="f144" fmla="*/ f118 f45 1"/>
                <a:gd name="f145" fmla="*/ f119 f46 1"/>
                <a:gd name="f146" fmla="*/ f120 f45 1"/>
                <a:gd name="f147" fmla="*/ f121 f46 1"/>
                <a:gd name="f148" fmla="*/ f122 f45 1"/>
                <a:gd name="f149" fmla="*/ f123 f46 1"/>
                <a:gd name="f150" fmla="*/ f124 f45 1"/>
                <a:gd name="f151" fmla="*/ f125 f45 1"/>
                <a:gd name="f152" fmla="*/ f126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8">
                  <a:pos x="f131" y="f132"/>
                </a:cxn>
                <a:cxn ang="f78">
                  <a:pos x="f133" y="f134"/>
                </a:cxn>
                <a:cxn ang="f78">
                  <a:pos x="f133" y="f135"/>
                </a:cxn>
                <a:cxn ang="f78">
                  <a:pos x="f133" y="f136"/>
                </a:cxn>
                <a:cxn ang="f78">
                  <a:pos x="f133" y="f137"/>
                </a:cxn>
                <a:cxn ang="f78">
                  <a:pos x="f133" y="f138"/>
                </a:cxn>
                <a:cxn ang="f78">
                  <a:pos x="f133" y="f139"/>
                </a:cxn>
                <a:cxn ang="f78">
                  <a:pos x="f133" y="f140"/>
                </a:cxn>
                <a:cxn ang="f78">
                  <a:pos x="f133" y="f140"/>
                </a:cxn>
                <a:cxn ang="f78">
                  <a:pos x="f133" y="f140"/>
                </a:cxn>
                <a:cxn ang="f78">
                  <a:pos x="f141" y="f140"/>
                </a:cxn>
                <a:cxn ang="f78">
                  <a:pos x="f142" y="f140"/>
                </a:cxn>
                <a:cxn ang="f78">
                  <a:pos x="f143" y="f140"/>
                </a:cxn>
                <a:cxn ang="f78">
                  <a:pos x="f144" y="f145"/>
                </a:cxn>
                <a:cxn ang="f78">
                  <a:pos x="f146" y="f147"/>
                </a:cxn>
                <a:cxn ang="f78">
                  <a:pos x="f148" y="f149"/>
                </a:cxn>
                <a:cxn ang="f78">
                  <a:pos x="f150" y="f149"/>
                </a:cxn>
                <a:cxn ang="f78">
                  <a:pos x="f151" y="f152"/>
                </a:cxn>
              </a:cxnLst>
              <a:rect l="f127" t="f130" r="f128" b="f129"/>
              <a:pathLst>
                <a:path w="82497" h="59784">
                  <a:moveTo>
                    <a:pt x="f8" y="f9"/>
                  </a:move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2"/>
                    <a:pt x="f10" y="f13"/>
                  </a:cubicBezTo>
                  <a:cubicBezTo>
                    <a:pt x="f14" y="f15"/>
                    <a:pt x="f14" y="f16"/>
                    <a:pt x="f10" y="f17"/>
                  </a:cubicBezTo>
                  <a:cubicBezTo>
                    <a:pt x="f18" y="f19"/>
                    <a:pt x="f18" y="f20"/>
                    <a:pt x="f10" y="f21"/>
                  </a:cubicBezTo>
                  <a:cubicBezTo>
                    <a:pt x="f18" y="f22"/>
                    <a:pt x="f18" y="f23"/>
                    <a:pt x="f10" y="f24"/>
                  </a:cubicBezTo>
                  <a:lnTo>
                    <a:pt x="f10" y="f25"/>
                  </a:lnTo>
                  <a:lnTo>
                    <a:pt x="f10" y="f25"/>
                  </a:lnTo>
                  <a:lnTo>
                    <a:pt x="f10" y="f25"/>
                  </a:lnTo>
                  <a:lnTo>
                    <a:pt x="f26" y="f25"/>
                  </a:lnTo>
                  <a:lnTo>
                    <a:pt x="f27" y="f25"/>
                  </a:lnTo>
                  <a:cubicBezTo>
                    <a:pt x="f28" y="f29"/>
                    <a:pt x="f30" y="f29"/>
                    <a:pt x="f31" y="f25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5"/>
                  </a:lnTo>
                  <a:lnTo>
                    <a:pt x="f41" y="f5"/>
                  </a:lnTo>
                  <a:lnTo>
                    <a:pt x="f42" y="f43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8" name="Freeform: Shape 652">
              <a:extLst>
                <a:ext uri="{FF2B5EF4-FFF2-40B4-BE49-F238E27FC236}">
                  <a16:creationId xmlns:a16="http://schemas.microsoft.com/office/drawing/2014/main" id="{A9AB6B85-DF5E-3E81-7BC8-06521265228A}"/>
                </a:ext>
              </a:extLst>
            </p:cNvPr>
            <p:cNvSpPr/>
            <p:nvPr/>
          </p:nvSpPr>
          <p:spPr>
            <a:xfrm>
              <a:off x="10453164" y="0"/>
              <a:ext cx="10789" cy="544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54475"/>
                <a:gd name="f8" fmla="val 1778"/>
                <a:gd name="f9" fmla="val 51422"/>
                <a:gd name="f10" fmla="val 52310"/>
                <a:gd name="f11" fmla="val 53072"/>
                <a:gd name="f12" fmla="val 53834"/>
                <a:gd name="f13" fmla="val 2540"/>
                <a:gd name="f14" fmla="val 3555"/>
                <a:gd name="f15" fmla="val 54469"/>
                <a:gd name="f16" fmla="val 5460"/>
                <a:gd name="f17" fmla="val 8266"/>
                <a:gd name="f18" fmla="val 54612"/>
                <a:gd name="f19" fmla="val 10653"/>
                <a:gd name="f20" fmla="val 52458"/>
                <a:gd name="f21" fmla="val 10793"/>
                <a:gd name="f22" fmla="val 49657"/>
                <a:gd name="f23" fmla="val 49653"/>
                <a:gd name="f24" fmla="val 49648"/>
                <a:gd name="f25" fmla="val 49644"/>
                <a:gd name="f26" fmla="val 50787"/>
                <a:gd name="f27" fmla="+- 0 0 -90"/>
                <a:gd name="f28" fmla="*/ f3 1 10792"/>
                <a:gd name="f29" fmla="*/ f4 1 54475"/>
                <a:gd name="f30" fmla="val f5"/>
                <a:gd name="f31" fmla="val f6"/>
                <a:gd name="f32" fmla="val f7"/>
                <a:gd name="f33" fmla="*/ f27 f0 1"/>
                <a:gd name="f34" fmla="+- f32 0 f30"/>
                <a:gd name="f35" fmla="+- f31 0 f30"/>
                <a:gd name="f36" fmla="*/ f33 1 f2"/>
                <a:gd name="f37" fmla="*/ f35 1 10792"/>
                <a:gd name="f38" fmla="*/ f34 1 54475"/>
                <a:gd name="f39" fmla="*/ 1778 f35 1"/>
                <a:gd name="f40" fmla="*/ 51422 f34 1"/>
                <a:gd name="f41" fmla="*/ 52310 f34 1"/>
                <a:gd name="f42" fmla="*/ 53072 f34 1"/>
                <a:gd name="f43" fmla="*/ 53834 f34 1"/>
                <a:gd name="f44" fmla="*/ 2540 f35 1"/>
                <a:gd name="f45" fmla="*/ 3555 f35 1"/>
                <a:gd name="f46" fmla="*/ 54469 f34 1"/>
                <a:gd name="f47" fmla="*/ 5460 f35 1"/>
                <a:gd name="f48" fmla="*/ 10793 f35 1"/>
                <a:gd name="f49" fmla="*/ 49657 f34 1"/>
                <a:gd name="f50" fmla="*/ 49644 f34 1"/>
                <a:gd name="f51" fmla="*/ 0 f34 1"/>
                <a:gd name="f52" fmla="*/ 0 f35 1"/>
                <a:gd name="f53" fmla="*/ 50787 f34 1"/>
                <a:gd name="f54" fmla="+- f36 0 f1"/>
                <a:gd name="f55" fmla="*/ f39 1 10792"/>
                <a:gd name="f56" fmla="*/ f40 1 54475"/>
                <a:gd name="f57" fmla="*/ f41 1 54475"/>
                <a:gd name="f58" fmla="*/ f42 1 54475"/>
                <a:gd name="f59" fmla="*/ f43 1 54475"/>
                <a:gd name="f60" fmla="*/ f44 1 10792"/>
                <a:gd name="f61" fmla="*/ f45 1 10792"/>
                <a:gd name="f62" fmla="*/ f46 1 54475"/>
                <a:gd name="f63" fmla="*/ f47 1 10792"/>
                <a:gd name="f64" fmla="*/ f48 1 10792"/>
                <a:gd name="f65" fmla="*/ f49 1 54475"/>
                <a:gd name="f66" fmla="*/ f50 1 54475"/>
                <a:gd name="f67" fmla="*/ f51 1 54475"/>
                <a:gd name="f68" fmla="*/ f52 1 10792"/>
                <a:gd name="f69" fmla="*/ f53 1 54475"/>
                <a:gd name="f70" fmla="*/ f30 1 f37"/>
                <a:gd name="f71" fmla="*/ f31 1 f37"/>
                <a:gd name="f72" fmla="*/ f30 1 f38"/>
                <a:gd name="f73" fmla="*/ f32 1 f38"/>
                <a:gd name="f74" fmla="*/ f55 1 f37"/>
                <a:gd name="f75" fmla="*/ f56 1 f38"/>
                <a:gd name="f76" fmla="*/ f57 1 f38"/>
                <a:gd name="f77" fmla="*/ f58 1 f38"/>
                <a:gd name="f78" fmla="*/ f59 1 f38"/>
                <a:gd name="f79" fmla="*/ f60 1 f37"/>
                <a:gd name="f80" fmla="*/ f61 1 f37"/>
                <a:gd name="f81" fmla="*/ f62 1 f38"/>
                <a:gd name="f82" fmla="*/ f63 1 f37"/>
                <a:gd name="f83" fmla="*/ f64 1 f37"/>
                <a:gd name="f84" fmla="*/ f65 1 f38"/>
                <a:gd name="f85" fmla="*/ f66 1 f38"/>
                <a:gd name="f86" fmla="*/ f67 1 f38"/>
                <a:gd name="f87" fmla="*/ f68 1 f37"/>
                <a:gd name="f88" fmla="*/ f69 1 f38"/>
                <a:gd name="f89" fmla="*/ f70 f28 1"/>
                <a:gd name="f90" fmla="*/ f71 f28 1"/>
                <a:gd name="f91" fmla="*/ f73 f29 1"/>
                <a:gd name="f92" fmla="*/ f72 f29 1"/>
                <a:gd name="f93" fmla="*/ f74 f28 1"/>
                <a:gd name="f94" fmla="*/ f75 f29 1"/>
                <a:gd name="f95" fmla="*/ f76 f29 1"/>
                <a:gd name="f96" fmla="*/ f77 f29 1"/>
                <a:gd name="f97" fmla="*/ f78 f29 1"/>
                <a:gd name="f98" fmla="*/ f79 f28 1"/>
                <a:gd name="f99" fmla="*/ f80 f28 1"/>
                <a:gd name="f100" fmla="*/ f81 f29 1"/>
                <a:gd name="f101" fmla="*/ f82 f28 1"/>
                <a:gd name="f102" fmla="*/ f83 f28 1"/>
                <a:gd name="f103" fmla="*/ f84 f29 1"/>
                <a:gd name="f104" fmla="*/ f85 f29 1"/>
                <a:gd name="f105" fmla="*/ f86 f29 1"/>
                <a:gd name="f106" fmla="*/ f87 f28 1"/>
                <a:gd name="f107" fmla="*/ f88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93" y="f94"/>
                </a:cxn>
                <a:cxn ang="f54">
                  <a:pos x="f93" y="f95"/>
                </a:cxn>
                <a:cxn ang="f54">
                  <a:pos x="f93" y="f96"/>
                </a:cxn>
                <a:cxn ang="f54">
                  <a:pos x="f93" y="f97"/>
                </a:cxn>
                <a:cxn ang="f54">
                  <a:pos x="f98" y="f97"/>
                </a:cxn>
                <a:cxn ang="f54">
                  <a:pos x="f99" y="f100"/>
                </a:cxn>
                <a:cxn ang="f54">
                  <a:pos x="f101" y="f100"/>
                </a:cxn>
                <a:cxn ang="f54">
                  <a:pos x="f102" y="f103"/>
                </a:cxn>
                <a:cxn ang="f54">
                  <a:pos x="f102" y="f104"/>
                </a:cxn>
                <a:cxn ang="f54">
                  <a:pos x="f102" y="f105"/>
                </a:cxn>
                <a:cxn ang="f54">
                  <a:pos x="f106" y="f105"/>
                </a:cxn>
                <a:cxn ang="f54">
                  <a:pos x="f106" y="f107"/>
                </a:cxn>
                <a:cxn ang="f54">
                  <a:pos x="f106" y="f107"/>
                </a:cxn>
                <a:cxn ang="f54">
                  <a:pos x="f93" y="f94"/>
                </a:cxn>
              </a:cxnLst>
              <a:rect l="f89" t="f92" r="f90" b="f91"/>
              <a:pathLst>
                <a:path w="10792" h="54475">
                  <a:moveTo>
                    <a:pt x="f8" y="f9"/>
                  </a:moveTo>
                  <a:cubicBezTo>
                    <a:pt x="f8" y="f9"/>
                    <a:pt x="f8" y="f9"/>
                    <a:pt x="f8" y="f10"/>
                  </a:cubicBezTo>
                  <a:lnTo>
                    <a:pt x="f8" y="f11"/>
                  </a:lnTo>
                  <a:lnTo>
                    <a:pt x="f8" y="f12"/>
                  </a:lnTo>
                  <a:lnTo>
                    <a:pt x="f13" y="f12"/>
                  </a:lnTo>
                  <a:lnTo>
                    <a:pt x="f14" y="f15"/>
                  </a:lnTo>
                  <a:lnTo>
                    <a:pt x="f16" y="f15"/>
                  </a:lnTo>
                  <a:cubicBezTo>
                    <a:pt x="f17" y="f18"/>
                    <a:pt x="f19" y="f20"/>
                    <a:pt x="f21" y="f22"/>
                  </a:cubicBezTo>
                  <a:cubicBezTo>
                    <a:pt x="f21" y="f23"/>
                    <a:pt x="f21" y="f24"/>
                    <a:pt x="f21" y="f25"/>
                  </a:cubicBezTo>
                  <a:lnTo>
                    <a:pt x="f21" y="f5"/>
                  </a:lnTo>
                  <a:lnTo>
                    <a:pt x="f5" y="f5"/>
                  </a:lnTo>
                  <a:lnTo>
                    <a:pt x="f5" y="f26"/>
                  </a:lnTo>
                  <a:lnTo>
                    <a:pt x="f5" y="f26"/>
                  </a:lnTo>
                  <a:cubicBezTo>
                    <a:pt x="f5" y="f26"/>
                    <a:pt x="f8" y="f2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49" name="Freeform: Shape 653">
              <a:extLst>
                <a:ext uri="{FF2B5EF4-FFF2-40B4-BE49-F238E27FC236}">
                  <a16:creationId xmlns:a16="http://schemas.microsoft.com/office/drawing/2014/main" id="{D61DCA1B-0C4D-70FE-F32F-53D2C4E359B8}"/>
                </a:ext>
              </a:extLst>
            </p:cNvPr>
            <p:cNvSpPr/>
            <p:nvPr/>
          </p:nvSpPr>
          <p:spPr>
            <a:xfrm>
              <a:off x="5049627" y="1133691"/>
              <a:ext cx="10817" cy="506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20"/>
                <a:gd name="f7" fmla="val 50641"/>
                <a:gd name="f8" fmla="val 10821"/>
                <a:gd name="f9" fmla="val 47105"/>
                <a:gd name="f10" fmla="val 10364"/>
                <a:gd name="f11" fmla="val 2980"/>
                <a:gd name="f12" fmla="val 7570"/>
                <a:gd name="f13" fmla="val 5024"/>
                <a:gd name="f14" fmla="val 4600"/>
                <a:gd name="f15" fmla="val 4566"/>
                <a:gd name="f16" fmla="val 2238"/>
                <a:gd name="f17" fmla="val 4204"/>
                <a:gd name="f18" fmla="val 397"/>
                <a:gd name="f19" fmla="val 2355"/>
                <a:gd name="f20" fmla="val 28"/>
                <a:gd name="f21" fmla="val -9"/>
                <a:gd name="f22" fmla="val 47443"/>
                <a:gd name="f23" fmla="val 47783"/>
                <a:gd name="f24" fmla="val 48121"/>
                <a:gd name="f25" fmla="val 48882"/>
                <a:gd name="f26" fmla="val 49644"/>
                <a:gd name="f27" fmla="val 664"/>
                <a:gd name="f28" fmla="val 50406"/>
                <a:gd name="f29" fmla="val 1425"/>
                <a:gd name="f30" fmla="val 2568"/>
                <a:gd name="f31" fmla="val 3152"/>
                <a:gd name="f32" fmla="val 50537"/>
                <a:gd name="f33" fmla="val 3761"/>
                <a:gd name="f34" fmla="val 4345"/>
                <a:gd name="f35" fmla="val 7037"/>
                <a:gd name="f36" fmla="val 51244"/>
                <a:gd name="f37" fmla="val 9920"/>
                <a:gd name="f38" fmla="val 49779"/>
                <a:gd name="f39" fmla="+- 0 0 -90"/>
                <a:gd name="f40" fmla="*/ f3 1 10820"/>
                <a:gd name="f41" fmla="*/ f4 1 50641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0820"/>
                <a:gd name="f50" fmla="*/ f46 1 50641"/>
                <a:gd name="f51" fmla="*/ 10821 f47 1"/>
                <a:gd name="f52" fmla="*/ 47105 f46 1"/>
                <a:gd name="f53" fmla="*/ 0 f46 1"/>
                <a:gd name="f54" fmla="*/ 4600 f47 1"/>
                <a:gd name="f55" fmla="*/ 4566 f46 1"/>
                <a:gd name="f56" fmla="*/ 28 f47 1"/>
                <a:gd name="f57" fmla="*/ 48121 f46 1"/>
                <a:gd name="f58" fmla="*/ 48882 f46 1"/>
                <a:gd name="f59" fmla="*/ 664 f47 1"/>
                <a:gd name="f60" fmla="*/ 49644 f46 1"/>
                <a:gd name="f61" fmla="*/ 50406 f46 1"/>
                <a:gd name="f62" fmla="*/ 1425 f47 1"/>
                <a:gd name="f63" fmla="*/ 2568 f47 1"/>
                <a:gd name="f64" fmla="*/ 4345 f47 1"/>
                <a:gd name="f65" fmla="+- f48 0 f1"/>
                <a:gd name="f66" fmla="*/ f51 1 10820"/>
                <a:gd name="f67" fmla="*/ f52 1 50641"/>
                <a:gd name="f68" fmla="*/ f53 1 50641"/>
                <a:gd name="f69" fmla="*/ f54 1 10820"/>
                <a:gd name="f70" fmla="*/ f55 1 50641"/>
                <a:gd name="f71" fmla="*/ f56 1 10820"/>
                <a:gd name="f72" fmla="*/ f57 1 50641"/>
                <a:gd name="f73" fmla="*/ f58 1 50641"/>
                <a:gd name="f74" fmla="*/ f59 1 10820"/>
                <a:gd name="f75" fmla="*/ f60 1 50641"/>
                <a:gd name="f76" fmla="*/ f61 1 50641"/>
                <a:gd name="f77" fmla="*/ f62 1 10820"/>
                <a:gd name="f78" fmla="*/ f63 1 10820"/>
                <a:gd name="f79" fmla="*/ f64 1 10820"/>
                <a:gd name="f80" fmla="*/ f42 1 f49"/>
                <a:gd name="f81" fmla="*/ f43 1 f49"/>
                <a:gd name="f82" fmla="*/ f42 1 f50"/>
                <a:gd name="f83" fmla="*/ f44 1 f50"/>
                <a:gd name="f84" fmla="*/ f66 1 f49"/>
                <a:gd name="f85" fmla="*/ f67 1 f50"/>
                <a:gd name="f86" fmla="*/ f68 1 f50"/>
                <a:gd name="f87" fmla="*/ f69 1 f49"/>
                <a:gd name="f88" fmla="*/ f70 1 f50"/>
                <a:gd name="f89" fmla="*/ f71 1 f49"/>
                <a:gd name="f90" fmla="*/ f72 1 f50"/>
                <a:gd name="f91" fmla="*/ f73 1 f50"/>
                <a:gd name="f92" fmla="*/ f74 1 f49"/>
                <a:gd name="f93" fmla="*/ f75 1 f50"/>
                <a:gd name="f94" fmla="*/ f76 1 f50"/>
                <a:gd name="f95" fmla="*/ f77 1 f49"/>
                <a:gd name="f96" fmla="*/ f78 1 f49"/>
                <a:gd name="f97" fmla="*/ f79 1 f49"/>
                <a:gd name="f98" fmla="*/ f80 f40 1"/>
                <a:gd name="f99" fmla="*/ f81 f40 1"/>
                <a:gd name="f100" fmla="*/ f83 f41 1"/>
                <a:gd name="f101" fmla="*/ f82 f41 1"/>
                <a:gd name="f102" fmla="*/ f84 f40 1"/>
                <a:gd name="f103" fmla="*/ f85 f41 1"/>
                <a:gd name="f104" fmla="*/ f86 f41 1"/>
                <a:gd name="f105" fmla="*/ f87 f40 1"/>
                <a:gd name="f106" fmla="*/ f88 f41 1"/>
                <a:gd name="f107" fmla="*/ f89 f40 1"/>
                <a:gd name="f108" fmla="*/ f90 f41 1"/>
                <a:gd name="f109" fmla="*/ f91 f41 1"/>
                <a:gd name="f110" fmla="*/ f92 f40 1"/>
                <a:gd name="f111" fmla="*/ f93 f41 1"/>
                <a:gd name="f112" fmla="*/ f94 f41 1"/>
                <a:gd name="f113" fmla="*/ f95 f40 1"/>
                <a:gd name="f114" fmla="*/ f96 f40 1"/>
                <a:gd name="f115" fmla="*/ f97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5">
                  <a:pos x="f102" y="f103"/>
                </a:cxn>
                <a:cxn ang="f65">
                  <a:pos x="f102" y="f104"/>
                </a:cxn>
                <a:cxn ang="f65">
                  <a:pos x="f105" y="f106"/>
                </a:cxn>
                <a:cxn ang="f65">
                  <a:pos x="f107" y="f104"/>
                </a:cxn>
                <a:cxn ang="f65">
                  <a:pos x="f107" y="f103"/>
                </a:cxn>
                <a:cxn ang="f65">
                  <a:pos x="f107" y="f108"/>
                </a:cxn>
                <a:cxn ang="f65">
                  <a:pos x="f107" y="f109"/>
                </a:cxn>
                <a:cxn ang="f65">
                  <a:pos x="f110" y="f111"/>
                </a:cxn>
                <a:cxn ang="f65">
                  <a:pos x="f110" y="f112"/>
                </a:cxn>
                <a:cxn ang="f65">
                  <a:pos x="f113" y="f112"/>
                </a:cxn>
                <a:cxn ang="f65">
                  <a:pos x="f114" y="f112"/>
                </a:cxn>
                <a:cxn ang="f65">
                  <a:pos x="f115" y="f112"/>
                </a:cxn>
                <a:cxn ang="f65">
                  <a:pos x="f102" y="f103"/>
                </a:cxn>
              </a:cxnLst>
              <a:rect l="f98" t="f101" r="f99" b="f100"/>
              <a:pathLst>
                <a:path w="10820" h="50641">
                  <a:moveTo>
                    <a:pt x="f8" y="f9"/>
                  </a:moveTo>
                  <a:lnTo>
                    <a:pt x="f8" y="f5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5"/>
                  </a:cubicBezTo>
                  <a:lnTo>
                    <a:pt x="f20" y="f9"/>
                  </a:lnTo>
                  <a:cubicBezTo>
                    <a:pt x="f21" y="f22"/>
                    <a:pt x="f21" y="f23"/>
                    <a:pt x="f20" y="f24"/>
                  </a:cubicBezTo>
                  <a:cubicBezTo>
                    <a:pt x="f20" y="f24"/>
                    <a:pt x="f20" y="f24"/>
                    <a:pt x="f20" y="f25"/>
                  </a:cubicBezTo>
                  <a:cubicBezTo>
                    <a:pt x="f20" y="f26"/>
                    <a:pt x="f20" y="f25"/>
                    <a:pt x="f27" y="f26"/>
                  </a:cubicBezTo>
                  <a:lnTo>
                    <a:pt x="f27" y="f28"/>
                  </a:lnTo>
                  <a:lnTo>
                    <a:pt x="f29" y="f28"/>
                  </a:lnTo>
                  <a:lnTo>
                    <a:pt x="f30" y="f28"/>
                  </a:lnTo>
                  <a:cubicBezTo>
                    <a:pt x="f31" y="f32"/>
                    <a:pt x="f33" y="f32"/>
                    <a:pt x="f34" y="f28"/>
                  </a:cubicBez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0" name="Freeform: Shape 654">
              <a:extLst>
                <a:ext uri="{FF2B5EF4-FFF2-40B4-BE49-F238E27FC236}">
                  <a16:creationId xmlns:a16="http://schemas.microsoft.com/office/drawing/2014/main" id="{7FBADD63-477A-159F-BBA1-D20578E59006}"/>
                </a:ext>
              </a:extLst>
            </p:cNvPr>
            <p:cNvSpPr/>
            <p:nvPr/>
          </p:nvSpPr>
          <p:spPr>
            <a:xfrm>
              <a:off x="5050158" y="1074776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1" name="Freeform: Shape 655">
              <a:extLst>
                <a:ext uri="{FF2B5EF4-FFF2-40B4-BE49-F238E27FC236}">
                  <a16:creationId xmlns:a16="http://schemas.microsoft.com/office/drawing/2014/main" id="{F479BF71-493B-2D41-55E6-B3A28E77174E}"/>
                </a:ext>
              </a:extLst>
            </p:cNvPr>
            <p:cNvSpPr/>
            <p:nvPr/>
          </p:nvSpPr>
          <p:spPr>
            <a:xfrm>
              <a:off x="5051301" y="1073249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2" name="Freeform: Shape 656">
              <a:extLst>
                <a:ext uri="{FF2B5EF4-FFF2-40B4-BE49-F238E27FC236}">
                  <a16:creationId xmlns:a16="http://schemas.microsoft.com/office/drawing/2014/main" id="{862371BA-7D5B-165D-C61F-41CB68C3517C}"/>
                </a:ext>
              </a:extLst>
            </p:cNvPr>
            <p:cNvSpPr/>
            <p:nvPr/>
          </p:nvSpPr>
          <p:spPr>
            <a:xfrm>
              <a:off x="5049645" y="1076806"/>
              <a:ext cx="10799" cy="61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5"/>
                <a:gd name="f7" fmla="val 61840"/>
                <a:gd name="f8" fmla="val 5336"/>
                <a:gd name="f9" fmla="val 61833"/>
                <a:gd name="f10" fmla="val 8206"/>
                <a:gd name="f11" fmla="val 61976"/>
                <a:gd name="f12" fmla="val 10656"/>
                <a:gd name="f13" fmla="val 59765"/>
                <a:gd name="f14" fmla="val 10796"/>
                <a:gd name="f15" fmla="val 56894"/>
                <a:gd name="f16" fmla="val 56889"/>
                <a:gd name="f17" fmla="val 56885"/>
                <a:gd name="f18" fmla="val 56881"/>
                <a:gd name="f19" fmla="val 2412"/>
                <a:gd name="f20" fmla="val 9018"/>
                <a:gd name="f21" fmla="val 3809"/>
                <a:gd name="f22" fmla="val 7977"/>
                <a:gd name="f23" fmla="val 4651"/>
                <a:gd name="f24" fmla="val 6669"/>
                <a:gd name="f25" fmla="val 5100"/>
                <a:gd name="f26" fmla="val 5079"/>
                <a:gd name="f27" fmla="val 3851"/>
                <a:gd name="f28" fmla="val 2429"/>
                <a:gd name="f29" fmla="val 4502"/>
                <a:gd name="f30" fmla="val 1400"/>
                <a:gd name="f31" fmla="val 3428"/>
                <a:gd name="f32" fmla="val 461"/>
                <a:gd name="f33" fmla="val 2543"/>
                <a:gd name="f34" fmla="val -47"/>
                <a:gd name="f35" fmla="val 1291"/>
                <a:gd name="f36" fmla="val 3"/>
                <a:gd name="f37" fmla="val 57008"/>
                <a:gd name="f38" fmla="val 143"/>
                <a:gd name="f39" fmla="val 59810"/>
                <a:gd name="f40" fmla="val 2517"/>
                <a:gd name="f41" fmla="val 61970"/>
                <a:gd name="f42" fmla="val 5324"/>
                <a:gd name="f43" fmla="val 61834"/>
                <a:gd name="f44" fmla="+- 0 0 -90"/>
                <a:gd name="f45" fmla="*/ f3 1 10795"/>
                <a:gd name="f46" fmla="*/ f4 1 61840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10795"/>
                <a:gd name="f55" fmla="*/ f51 1 61840"/>
                <a:gd name="f56" fmla="*/ 5336 f52 1"/>
                <a:gd name="f57" fmla="*/ 61833 f51 1"/>
                <a:gd name="f58" fmla="*/ 10796 f52 1"/>
                <a:gd name="f59" fmla="*/ 56894 f51 1"/>
                <a:gd name="f60" fmla="*/ 56881 f51 1"/>
                <a:gd name="f61" fmla="*/ 2412 f51 1"/>
                <a:gd name="f62" fmla="*/ 9018 f52 1"/>
                <a:gd name="f63" fmla="*/ 3809 f51 1"/>
                <a:gd name="f64" fmla="*/ 5079 f51 1"/>
                <a:gd name="f65" fmla="*/ 1400 f52 1"/>
                <a:gd name="f66" fmla="*/ 3428 f51 1"/>
                <a:gd name="f67" fmla="*/ 3 f52 1"/>
                <a:gd name="f68" fmla="*/ 0 f51 1"/>
                <a:gd name="f69" fmla="*/ 57008 f51 1"/>
                <a:gd name="f70" fmla="*/ 5324 f52 1"/>
                <a:gd name="f71" fmla="*/ 61834 f51 1"/>
                <a:gd name="f72" fmla="+- f53 0 f1"/>
                <a:gd name="f73" fmla="*/ f56 1 10795"/>
                <a:gd name="f74" fmla="*/ f57 1 61840"/>
                <a:gd name="f75" fmla="*/ f58 1 10795"/>
                <a:gd name="f76" fmla="*/ f59 1 61840"/>
                <a:gd name="f77" fmla="*/ f60 1 61840"/>
                <a:gd name="f78" fmla="*/ f61 1 61840"/>
                <a:gd name="f79" fmla="*/ f62 1 10795"/>
                <a:gd name="f80" fmla="*/ f63 1 61840"/>
                <a:gd name="f81" fmla="*/ f64 1 61840"/>
                <a:gd name="f82" fmla="*/ f65 1 10795"/>
                <a:gd name="f83" fmla="*/ f66 1 61840"/>
                <a:gd name="f84" fmla="*/ f67 1 10795"/>
                <a:gd name="f85" fmla="*/ f68 1 61840"/>
                <a:gd name="f86" fmla="*/ f69 1 61840"/>
                <a:gd name="f87" fmla="*/ f70 1 10795"/>
                <a:gd name="f88" fmla="*/ f71 1 61840"/>
                <a:gd name="f89" fmla="*/ f47 1 f54"/>
                <a:gd name="f90" fmla="*/ f48 1 f54"/>
                <a:gd name="f91" fmla="*/ f47 1 f55"/>
                <a:gd name="f92" fmla="*/ f49 1 f55"/>
                <a:gd name="f93" fmla="*/ f73 1 f54"/>
                <a:gd name="f94" fmla="*/ f74 1 f55"/>
                <a:gd name="f95" fmla="*/ f75 1 f54"/>
                <a:gd name="f96" fmla="*/ f76 1 f55"/>
                <a:gd name="f97" fmla="*/ f77 1 f55"/>
                <a:gd name="f98" fmla="*/ f78 1 f55"/>
                <a:gd name="f99" fmla="*/ f79 1 f54"/>
                <a:gd name="f100" fmla="*/ f80 1 f55"/>
                <a:gd name="f101" fmla="*/ f81 1 f55"/>
                <a:gd name="f102" fmla="*/ f82 1 f54"/>
                <a:gd name="f103" fmla="*/ f83 1 f55"/>
                <a:gd name="f104" fmla="*/ f84 1 f54"/>
                <a:gd name="f105" fmla="*/ f85 1 f55"/>
                <a:gd name="f106" fmla="*/ f86 1 f55"/>
                <a:gd name="f107" fmla="*/ f87 1 f54"/>
                <a:gd name="f108" fmla="*/ f88 1 f55"/>
                <a:gd name="f109" fmla="*/ f89 f45 1"/>
                <a:gd name="f110" fmla="*/ f90 f45 1"/>
                <a:gd name="f111" fmla="*/ f92 f46 1"/>
                <a:gd name="f112" fmla="*/ f91 f46 1"/>
                <a:gd name="f113" fmla="*/ f93 f45 1"/>
                <a:gd name="f114" fmla="*/ f94 f46 1"/>
                <a:gd name="f115" fmla="*/ f95 f45 1"/>
                <a:gd name="f116" fmla="*/ f96 f46 1"/>
                <a:gd name="f117" fmla="*/ f97 f46 1"/>
                <a:gd name="f118" fmla="*/ f98 f46 1"/>
                <a:gd name="f119" fmla="*/ f99 f45 1"/>
                <a:gd name="f120" fmla="*/ f100 f46 1"/>
                <a:gd name="f121" fmla="*/ f101 f46 1"/>
                <a:gd name="f122" fmla="*/ f102 f45 1"/>
                <a:gd name="f123" fmla="*/ f103 f46 1"/>
                <a:gd name="f124" fmla="*/ f104 f45 1"/>
                <a:gd name="f125" fmla="*/ f105 f46 1"/>
                <a:gd name="f126" fmla="*/ f106 f46 1"/>
                <a:gd name="f127" fmla="*/ f107 f45 1"/>
                <a:gd name="f128" fmla="*/ f108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3" y="f114"/>
                </a:cxn>
                <a:cxn ang="f72">
                  <a:pos x="f115" y="f116"/>
                </a:cxn>
                <a:cxn ang="f72">
                  <a:pos x="f115" y="f117"/>
                </a:cxn>
                <a:cxn ang="f72">
                  <a:pos x="f115" y="f118"/>
                </a:cxn>
                <a:cxn ang="f72">
                  <a:pos x="f119" y="f120"/>
                </a:cxn>
                <a:cxn ang="f72">
                  <a:pos x="f113" y="f121"/>
                </a:cxn>
                <a:cxn ang="f72">
                  <a:pos x="f122" y="f123"/>
                </a:cxn>
                <a:cxn ang="f72">
                  <a:pos x="f124" y="f125"/>
                </a:cxn>
                <a:cxn ang="f72">
                  <a:pos x="f124" y="f125"/>
                </a:cxn>
                <a:cxn ang="f72">
                  <a:pos x="f124" y="f126"/>
                </a:cxn>
                <a:cxn ang="f72">
                  <a:pos x="f127" y="f128"/>
                </a:cxn>
                <a:cxn ang="f72">
                  <a:pos x="f113" y="f114"/>
                </a:cxn>
              </a:cxnLst>
              <a:rect l="f109" t="f112" r="f110" b="f111"/>
              <a:pathLst>
                <a:path w="10795" h="6184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4" y="f19"/>
                  </a:lnTo>
                  <a:lnTo>
                    <a:pt x="f20" y="f21"/>
                  </a:lnTo>
                  <a:cubicBezTo>
                    <a:pt x="f22" y="f23"/>
                    <a:pt x="f24" y="f25"/>
                    <a:pt x="f8" y="f26"/>
                  </a:cubicBezTo>
                  <a:cubicBezTo>
                    <a:pt x="f27" y="f25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5"/>
                  </a:cubicBezTo>
                  <a:lnTo>
                    <a:pt x="f36" y="f5"/>
                  </a:lnTo>
                  <a:lnTo>
                    <a:pt x="f3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2" y="f9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3" name="Freeform: Shape 657">
              <a:extLst>
                <a:ext uri="{FF2B5EF4-FFF2-40B4-BE49-F238E27FC236}">
                  <a16:creationId xmlns:a16="http://schemas.microsoft.com/office/drawing/2014/main" id="{CD72F8A9-1C25-2740-231C-E1C2FB499BB2}"/>
                </a:ext>
              </a:extLst>
            </p:cNvPr>
            <p:cNvSpPr/>
            <p:nvPr/>
          </p:nvSpPr>
          <p:spPr>
            <a:xfrm>
              <a:off x="5051264" y="982723"/>
              <a:ext cx="123581" cy="985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3578"/>
                <a:gd name="f7" fmla="val 98527"/>
                <a:gd name="f8" fmla="val 38"/>
                <a:gd name="f9" fmla="val 90527"/>
                <a:gd name="f10" fmla="val 91289"/>
                <a:gd name="f11" fmla="val 91924"/>
                <a:gd name="f12" fmla="val -13"/>
                <a:gd name="f13" fmla="val 92175"/>
                <a:gd name="f14" fmla="val 92435"/>
                <a:gd name="f15" fmla="val 92686"/>
                <a:gd name="f16" fmla="val 93448"/>
                <a:gd name="f17" fmla="val 94739"/>
                <a:gd name="f18" fmla="val 495"/>
                <a:gd name="f19" fmla="val 95991"/>
                <a:gd name="f20" fmla="val 1435"/>
                <a:gd name="f21" fmla="val 96876"/>
                <a:gd name="f22" fmla="val 2463"/>
                <a:gd name="f23" fmla="val 97950"/>
                <a:gd name="f24" fmla="val 3885"/>
                <a:gd name="f25" fmla="val 98548"/>
                <a:gd name="f26" fmla="val 5371"/>
                <a:gd name="f27" fmla="val 98526"/>
                <a:gd name="f28" fmla="val 6704"/>
                <a:gd name="f29" fmla="val 8012"/>
                <a:gd name="f30" fmla="val 98098"/>
                <a:gd name="f31" fmla="val 9053"/>
                <a:gd name="f32" fmla="val 97257"/>
                <a:gd name="f33" fmla="val 10830"/>
                <a:gd name="f34" fmla="val 95860"/>
                <a:gd name="f35" fmla="val 16036"/>
                <a:gd name="f36" fmla="val 91670"/>
                <a:gd name="f37" fmla="val 4571"/>
                <a:gd name="f38" fmla="val 122664"/>
                <a:gd name="f39" fmla="val 5376"/>
                <a:gd name="f40" fmla="val 121496"/>
                <a:gd name="f41" fmla="val 5827"/>
                <a:gd name="f42" fmla="val 120277"/>
                <a:gd name="f43" fmla="val 5840"/>
                <a:gd name="f44" fmla="val 119566"/>
                <a:gd name="f45" fmla="val 5971"/>
                <a:gd name="f46" fmla="val 118830"/>
                <a:gd name="f47" fmla="val 118119"/>
                <a:gd name="f48" fmla="val 116722"/>
                <a:gd name="f49" fmla="val 4825"/>
                <a:gd name="f50" fmla="val 4190"/>
                <a:gd name="f51" fmla="val 116087"/>
                <a:gd name="f52" fmla="val 3301"/>
                <a:gd name="f53" fmla="val 2539"/>
                <a:gd name="f54" fmla="val 2158"/>
                <a:gd name="f55" fmla="val 3339"/>
                <a:gd name="f56" fmla="+- 0 0 -90"/>
                <a:gd name="f57" fmla="*/ f3 1 123578"/>
                <a:gd name="f58" fmla="*/ f4 1 98527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23578"/>
                <a:gd name="f67" fmla="*/ f63 1 98527"/>
                <a:gd name="f68" fmla="*/ 38 f64 1"/>
                <a:gd name="f69" fmla="*/ 90527 f63 1"/>
                <a:gd name="f70" fmla="*/ 91289 f63 1"/>
                <a:gd name="f71" fmla="*/ 91924 f63 1"/>
                <a:gd name="f72" fmla="*/ 92686 f63 1"/>
                <a:gd name="f73" fmla="*/ 93448 f63 1"/>
                <a:gd name="f74" fmla="*/ 1435 f64 1"/>
                <a:gd name="f75" fmla="*/ 96876 f63 1"/>
                <a:gd name="f76" fmla="*/ 5371 f64 1"/>
                <a:gd name="f77" fmla="*/ 98526 f63 1"/>
                <a:gd name="f78" fmla="*/ 9053 f64 1"/>
                <a:gd name="f79" fmla="*/ 97257 f63 1"/>
                <a:gd name="f80" fmla="*/ 10830 f64 1"/>
                <a:gd name="f81" fmla="*/ 95860 f63 1"/>
                <a:gd name="f82" fmla="*/ 16036 f64 1"/>
                <a:gd name="f83" fmla="*/ 91670 f63 1"/>
                <a:gd name="f84" fmla="*/ 123578 f64 1"/>
                <a:gd name="f85" fmla="*/ 4571 f63 1"/>
                <a:gd name="f86" fmla="*/ 120277 f64 1"/>
                <a:gd name="f87" fmla="*/ 5840 f63 1"/>
                <a:gd name="f88" fmla="*/ 118119 f64 1"/>
                <a:gd name="f89" fmla="*/ 116722 f64 1"/>
                <a:gd name="f90" fmla="*/ 4825 f63 1"/>
                <a:gd name="f91" fmla="*/ 4190 f63 1"/>
                <a:gd name="f92" fmla="*/ 116087 f64 1"/>
                <a:gd name="f93" fmla="*/ 3301 f63 1"/>
                <a:gd name="f94" fmla="*/ 2158 f63 1"/>
                <a:gd name="f95" fmla="*/ 0 f63 1"/>
                <a:gd name="f96" fmla="*/ 3339 f64 1"/>
                <a:gd name="f97" fmla="+- f65 0 f1"/>
                <a:gd name="f98" fmla="*/ f68 1 123578"/>
                <a:gd name="f99" fmla="*/ f69 1 98527"/>
                <a:gd name="f100" fmla="*/ f70 1 98527"/>
                <a:gd name="f101" fmla="*/ f71 1 98527"/>
                <a:gd name="f102" fmla="*/ f72 1 98527"/>
                <a:gd name="f103" fmla="*/ f73 1 98527"/>
                <a:gd name="f104" fmla="*/ f74 1 123578"/>
                <a:gd name="f105" fmla="*/ f75 1 98527"/>
                <a:gd name="f106" fmla="*/ f76 1 123578"/>
                <a:gd name="f107" fmla="*/ f77 1 98527"/>
                <a:gd name="f108" fmla="*/ f78 1 123578"/>
                <a:gd name="f109" fmla="*/ f79 1 98527"/>
                <a:gd name="f110" fmla="*/ f80 1 123578"/>
                <a:gd name="f111" fmla="*/ f81 1 98527"/>
                <a:gd name="f112" fmla="*/ f82 1 123578"/>
                <a:gd name="f113" fmla="*/ f83 1 98527"/>
                <a:gd name="f114" fmla="*/ f84 1 123578"/>
                <a:gd name="f115" fmla="*/ f85 1 98527"/>
                <a:gd name="f116" fmla="*/ f86 1 123578"/>
                <a:gd name="f117" fmla="*/ f87 1 98527"/>
                <a:gd name="f118" fmla="*/ f88 1 123578"/>
                <a:gd name="f119" fmla="*/ f89 1 123578"/>
                <a:gd name="f120" fmla="*/ f90 1 98527"/>
                <a:gd name="f121" fmla="*/ f91 1 98527"/>
                <a:gd name="f122" fmla="*/ f92 1 123578"/>
                <a:gd name="f123" fmla="*/ f93 1 98527"/>
                <a:gd name="f124" fmla="*/ f94 1 98527"/>
                <a:gd name="f125" fmla="*/ f95 1 98527"/>
                <a:gd name="f126" fmla="*/ f96 1 123578"/>
                <a:gd name="f127" fmla="*/ f59 1 f66"/>
                <a:gd name="f128" fmla="*/ f60 1 f66"/>
                <a:gd name="f129" fmla="*/ f59 1 f67"/>
                <a:gd name="f130" fmla="*/ f61 1 f67"/>
                <a:gd name="f131" fmla="*/ f98 1 f66"/>
                <a:gd name="f132" fmla="*/ f99 1 f67"/>
                <a:gd name="f133" fmla="*/ f100 1 f67"/>
                <a:gd name="f134" fmla="*/ f101 1 f67"/>
                <a:gd name="f135" fmla="*/ f102 1 f67"/>
                <a:gd name="f136" fmla="*/ f103 1 f67"/>
                <a:gd name="f137" fmla="*/ f104 1 f66"/>
                <a:gd name="f138" fmla="*/ f105 1 f67"/>
                <a:gd name="f139" fmla="*/ f106 1 f66"/>
                <a:gd name="f140" fmla="*/ f107 1 f67"/>
                <a:gd name="f141" fmla="*/ f108 1 f66"/>
                <a:gd name="f142" fmla="*/ f109 1 f67"/>
                <a:gd name="f143" fmla="*/ f110 1 f66"/>
                <a:gd name="f144" fmla="*/ f111 1 f67"/>
                <a:gd name="f145" fmla="*/ f112 1 f66"/>
                <a:gd name="f146" fmla="*/ f113 1 f67"/>
                <a:gd name="f147" fmla="*/ f114 1 f66"/>
                <a:gd name="f148" fmla="*/ f115 1 f67"/>
                <a:gd name="f149" fmla="*/ f116 1 f66"/>
                <a:gd name="f150" fmla="*/ f117 1 f67"/>
                <a:gd name="f151" fmla="*/ f118 1 f66"/>
                <a:gd name="f152" fmla="*/ f119 1 f66"/>
                <a:gd name="f153" fmla="*/ f120 1 f67"/>
                <a:gd name="f154" fmla="*/ f121 1 f67"/>
                <a:gd name="f155" fmla="*/ f122 1 f66"/>
                <a:gd name="f156" fmla="*/ f123 1 f67"/>
                <a:gd name="f157" fmla="*/ f124 1 f67"/>
                <a:gd name="f158" fmla="*/ f125 1 f67"/>
                <a:gd name="f159" fmla="*/ f126 1 f66"/>
                <a:gd name="f160" fmla="*/ f127 f57 1"/>
                <a:gd name="f161" fmla="*/ f128 f57 1"/>
                <a:gd name="f162" fmla="*/ f130 f58 1"/>
                <a:gd name="f163" fmla="*/ f129 f58 1"/>
                <a:gd name="f164" fmla="*/ f131 f57 1"/>
                <a:gd name="f165" fmla="*/ f132 f58 1"/>
                <a:gd name="f166" fmla="*/ f133 f58 1"/>
                <a:gd name="f167" fmla="*/ f134 f58 1"/>
                <a:gd name="f168" fmla="*/ f135 f58 1"/>
                <a:gd name="f169" fmla="*/ f136 f58 1"/>
                <a:gd name="f170" fmla="*/ f137 f57 1"/>
                <a:gd name="f171" fmla="*/ f138 f58 1"/>
                <a:gd name="f172" fmla="*/ f139 f57 1"/>
                <a:gd name="f173" fmla="*/ f140 f58 1"/>
                <a:gd name="f174" fmla="*/ f141 f57 1"/>
                <a:gd name="f175" fmla="*/ f142 f58 1"/>
                <a:gd name="f176" fmla="*/ f143 f57 1"/>
                <a:gd name="f177" fmla="*/ f144 f58 1"/>
                <a:gd name="f178" fmla="*/ f145 f57 1"/>
                <a:gd name="f179" fmla="*/ f146 f58 1"/>
                <a:gd name="f180" fmla="*/ f147 f57 1"/>
                <a:gd name="f181" fmla="*/ f148 f58 1"/>
                <a:gd name="f182" fmla="*/ f149 f57 1"/>
                <a:gd name="f183" fmla="*/ f150 f58 1"/>
                <a:gd name="f184" fmla="*/ f151 f57 1"/>
                <a:gd name="f185" fmla="*/ f152 f57 1"/>
                <a:gd name="f186" fmla="*/ f153 f58 1"/>
                <a:gd name="f187" fmla="*/ f154 f58 1"/>
                <a:gd name="f188" fmla="*/ f155 f57 1"/>
                <a:gd name="f189" fmla="*/ f156 f58 1"/>
                <a:gd name="f190" fmla="*/ f157 f58 1"/>
                <a:gd name="f191" fmla="*/ f158 f58 1"/>
                <a:gd name="f192" fmla="*/ f159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64" y="f165"/>
                </a:cxn>
                <a:cxn ang="f97">
                  <a:pos x="f164" y="f166"/>
                </a:cxn>
                <a:cxn ang="f97">
                  <a:pos x="f164" y="f166"/>
                </a:cxn>
                <a:cxn ang="f97">
                  <a:pos x="f164" y="f167"/>
                </a:cxn>
                <a:cxn ang="f97">
                  <a:pos x="f164" y="f168"/>
                </a:cxn>
                <a:cxn ang="f97">
                  <a:pos x="f164" y="f168"/>
                </a:cxn>
                <a:cxn ang="f97">
                  <a:pos x="f164" y="f169"/>
                </a:cxn>
                <a:cxn ang="f97">
                  <a:pos x="f170" y="f171"/>
                </a:cxn>
                <a:cxn ang="f97">
                  <a:pos x="f172" y="f173"/>
                </a:cxn>
                <a:cxn ang="f97">
                  <a:pos x="f174" y="f175"/>
                </a:cxn>
                <a:cxn ang="f97">
                  <a:pos x="f176" y="f177"/>
                </a:cxn>
                <a:cxn ang="f97">
                  <a:pos x="f178" y="f179"/>
                </a:cxn>
                <a:cxn ang="f97">
                  <a:pos x="f180" y="f181"/>
                </a:cxn>
                <a:cxn ang="f97">
                  <a:pos x="f180" y="f181"/>
                </a:cxn>
                <a:cxn ang="f97">
                  <a:pos x="f182" y="f183"/>
                </a:cxn>
                <a:cxn ang="f97">
                  <a:pos x="f184" y="f183"/>
                </a:cxn>
                <a:cxn ang="f97">
                  <a:pos x="f184" y="f183"/>
                </a:cxn>
                <a:cxn ang="f97">
                  <a:pos x="f185" y="f186"/>
                </a:cxn>
                <a:cxn ang="f97">
                  <a:pos x="f185" y="f186"/>
                </a:cxn>
                <a:cxn ang="f97">
                  <a:pos x="f185" y="f187"/>
                </a:cxn>
                <a:cxn ang="f97">
                  <a:pos x="f188" y="f189"/>
                </a:cxn>
                <a:cxn ang="f97">
                  <a:pos x="f188" y="f190"/>
                </a:cxn>
                <a:cxn ang="f97">
                  <a:pos x="f188" y="f191"/>
                </a:cxn>
                <a:cxn ang="f97">
                  <a:pos x="f192" y="f166"/>
                </a:cxn>
              </a:cxnLst>
              <a:rect l="f160" t="f163" r="f161" b="f162"/>
              <a:pathLst>
                <a:path w="123578" h="98527">
                  <a:moveTo>
                    <a:pt x="f8" y="f9"/>
                  </a:moveTo>
                  <a:lnTo>
                    <a:pt x="f8" y="f10"/>
                  </a:lnTo>
                  <a:lnTo>
                    <a:pt x="f8" y="f10"/>
                  </a:lnTo>
                  <a:lnTo>
                    <a:pt x="f8" y="f11"/>
                  </a:lnTo>
                  <a:cubicBezTo>
                    <a:pt x="f12" y="f13"/>
                    <a:pt x="f12" y="f14"/>
                    <a:pt x="f8" y="f15"/>
                  </a:cubicBezTo>
                  <a:lnTo>
                    <a:pt x="f8" y="f15"/>
                  </a:lnTo>
                  <a:cubicBezTo>
                    <a:pt x="f8" y="f15"/>
                    <a:pt x="f8" y="f15"/>
                    <a:pt x="f8" y="f16"/>
                  </a:cubicBezTo>
                  <a:cubicBezTo>
                    <a:pt x="f12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cubicBezTo>
                    <a:pt x="f28" y="f25"/>
                    <a:pt x="f29" y="f30"/>
                    <a:pt x="f31" y="f32"/>
                  </a:cubicBezTo>
                  <a:lnTo>
                    <a:pt x="f33" y="f34"/>
                  </a:lnTo>
                  <a:lnTo>
                    <a:pt x="f35" y="f36"/>
                  </a:lnTo>
                  <a:lnTo>
                    <a:pt x="f6" y="f37"/>
                  </a:lnTo>
                  <a:lnTo>
                    <a:pt x="f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5"/>
                    <a:pt x="f47" y="f43"/>
                  </a:cubicBezTo>
                  <a:lnTo>
                    <a:pt x="f47" y="f43"/>
                  </a:lnTo>
                  <a:lnTo>
                    <a:pt x="f48" y="f49"/>
                  </a:lnTo>
                  <a:lnTo>
                    <a:pt x="f48" y="f49"/>
                  </a:lnTo>
                  <a:cubicBezTo>
                    <a:pt x="f48" y="f49"/>
                    <a:pt x="f48" y="f49"/>
                    <a:pt x="f48" y="f50"/>
                  </a:cubicBezTo>
                  <a:lnTo>
                    <a:pt x="f51" y="f52"/>
                  </a:lnTo>
                  <a:cubicBezTo>
                    <a:pt x="f51" y="f52"/>
                    <a:pt x="f51" y="f53"/>
                    <a:pt x="f51" y="f54"/>
                  </a:cubicBezTo>
                  <a:lnTo>
                    <a:pt x="f51" y="f5"/>
                  </a:lnTo>
                  <a:lnTo>
                    <a:pt x="f55" y="f1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4" name="Freeform: Shape 658">
              <a:extLst>
                <a:ext uri="{FF2B5EF4-FFF2-40B4-BE49-F238E27FC236}">
                  <a16:creationId xmlns:a16="http://schemas.microsoft.com/office/drawing/2014/main" id="{308C4CA5-557C-E1A5-1337-6961BB6836F7}"/>
                </a:ext>
              </a:extLst>
            </p:cNvPr>
            <p:cNvSpPr/>
            <p:nvPr/>
          </p:nvSpPr>
          <p:spPr>
            <a:xfrm>
              <a:off x="5172943" y="167472"/>
              <a:ext cx="999393" cy="82020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9396"/>
                <a:gd name="f7" fmla="val 820207"/>
                <a:gd name="f8" fmla="val 995558"/>
                <a:gd name="f9" fmla="val 10284"/>
                <a:gd name="f10" fmla="val 997843"/>
                <a:gd name="f11" fmla="val 8380"/>
                <a:gd name="f12" fmla="val 999773"/>
                <a:gd name="f13" fmla="val 6644"/>
                <a:gd name="f14" fmla="val 999926"/>
                <a:gd name="f15" fmla="val 3673"/>
                <a:gd name="f16" fmla="val 998186"/>
                <a:gd name="f17" fmla="val 1746"/>
                <a:gd name="f18" fmla="val 998084"/>
                <a:gd name="f19" fmla="val 1623"/>
                <a:gd name="f20" fmla="val 997970"/>
                <a:gd name="f21" fmla="val 1507"/>
                <a:gd name="f22" fmla="val 1397"/>
                <a:gd name="f23" fmla="val 997031"/>
                <a:gd name="f24" fmla="val 582"/>
                <a:gd name="f25" fmla="val 995951"/>
                <a:gd name="f26" fmla="val 86"/>
                <a:gd name="f27" fmla="val 994796"/>
                <a:gd name="f28" fmla="val 992764"/>
                <a:gd name="f29" fmla="val 991749"/>
                <a:gd name="f30" fmla="val 990733"/>
                <a:gd name="f31" fmla="val 2031"/>
                <a:gd name="f32" fmla="val 805479"/>
                <a:gd name="f33" fmla="val 816525"/>
                <a:gd name="f34" fmla="val 2019"/>
                <a:gd name="f35" fmla="val 818016"/>
                <a:gd name="f36" fmla="val 1257"/>
                <a:gd name="f37" fmla="val 819398"/>
                <a:gd name="f38" fmla="+- 0 0 -90"/>
                <a:gd name="f39" fmla="*/ f3 1 999396"/>
                <a:gd name="f40" fmla="*/ f4 1 820207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999396"/>
                <a:gd name="f49" fmla="*/ f45 1 820207"/>
                <a:gd name="f50" fmla="*/ 0 f46 1"/>
                <a:gd name="f51" fmla="*/ 820207 f45 1"/>
                <a:gd name="f52" fmla="*/ 995558 f46 1"/>
                <a:gd name="f53" fmla="*/ 10284 f45 1"/>
                <a:gd name="f54" fmla="*/ 997843 f46 1"/>
                <a:gd name="f55" fmla="*/ 8380 f45 1"/>
                <a:gd name="f56" fmla="*/ 998186 f46 1"/>
                <a:gd name="f57" fmla="*/ 1746 f45 1"/>
                <a:gd name="f58" fmla="*/ 1397 f45 1"/>
                <a:gd name="f59" fmla="*/ 994796 f46 1"/>
                <a:gd name="f60" fmla="*/ 0 f45 1"/>
                <a:gd name="f61" fmla="*/ 992764 f46 1"/>
                <a:gd name="f62" fmla="*/ 991749 f46 1"/>
                <a:gd name="f63" fmla="*/ 990733 f46 1"/>
                <a:gd name="f64" fmla="*/ 2031 f46 1"/>
                <a:gd name="f65" fmla="*/ 805479 f45 1"/>
                <a:gd name="f66" fmla="*/ 816525 f45 1"/>
                <a:gd name="f67" fmla="+- f47 0 f1"/>
                <a:gd name="f68" fmla="*/ f50 1 999396"/>
                <a:gd name="f69" fmla="*/ f51 1 820207"/>
                <a:gd name="f70" fmla="*/ f52 1 999396"/>
                <a:gd name="f71" fmla="*/ f53 1 820207"/>
                <a:gd name="f72" fmla="*/ f54 1 999396"/>
                <a:gd name="f73" fmla="*/ f55 1 820207"/>
                <a:gd name="f74" fmla="*/ f56 1 999396"/>
                <a:gd name="f75" fmla="*/ f57 1 820207"/>
                <a:gd name="f76" fmla="*/ f58 1 820207"/>
                <a:gd name="f77" fmla="*/ f59 1 999396"/>
                <a:gd name="f78" fmla="*/ f60 1 820207"/>
                <a:gd name="f79" fmla="*/ f61 1 999396"/>
                <a:gd name="f80" fmla="*/ f62 1 999396"/>
                <a:gd name="f81" fmla="*/ f63 1 999396"/>
                <a:gd name="f82" fmla="*/ f64 1 999396"/>
                <a:gd name="f83" fmla="*/ f65 1 820207"/>
                <a:gd name="f84" fmla="*/ f66 1 820207"/>
                <a:gd name="f85" fmla="*/ f41 1 f48"/>
                <a:gd name="f86" fmla="*/ f42 1 f48"/>
                <a:gd name="f87" fmla="*/ f41 1 f49"/>
                <a:gd name="f88" fmla="*/ f43 1 f49"/>
                <a:gd name="f89" fmla="*/ f68 1 f48"/>
                <a:gd name="f90" fmla="*/ f69 1 f49"/>
                <a:gd name="f91" fmla="*/ f70 1 f48"/>
                <a:gd name="f92" fmla="*/ f71 1 f49"/>
                <a:gd name="f93" fmla="*/ f72 1 f48"/>
                <a:gd name="f94" fmla="*/ f73 1 f49"/>
                <a:gd name="f95" fmla="*/ f74 1 f48"/>
                <a:gd name="f96" fmla="*/ f75 1 f49"/>
                <a:gd name="f97" fmla="*/ f76 1 f49"/>
                <a:gd name="f98" fmla="*/ f77 1 f48"/>
                <a:gd name="f99" fmla="*/ f78 1 f49"/>
                <a:gd name="f100" fmla="*/ f79 1 f48"/>
                <a:gd name="f101" fmla="*/ f80 1 f48"/>
                <a:gd name="f102" fmla="*/ f81 1 f48"/>
                <a:gd name="f103" fmla="*/ f82 1 f48"/>
                <a:gd name="f104" fmla="*/ f83 1 f49"/>
                <a:gd name="f105" fmla="*/ f84 1 f49"/>
                <a:gd name="f106" fmla="*/ f85 f39 1"/>
                <a:gd name="f107" fmla="*/ f86 f39 1"/>
                <a:gd name="f108" fmla="*/ f88 f40 1"/>
                <a:gd name="f109" fmla="*/ f87 f40 1"/>
                <a:gd name="f110" fmla="*/ f89 f39 1"/>
                <a:gd name="f111" fmla="*/ f90 f40 1"/>
                <a:gd name="f112" fmla="*/ f91 f39 1"/>
                <a:gd name="f113" fmla="*/ f92 f40 1"/>
                <a:gd name="f114" fmla="*/ f93 f39 1"/>
                <a:gd name="f115" fmla="*/ f94 f40 1"/>
                <a:gd name="f116" fmla="*/ f95 f39 1"/>
                <a:gd name="f117" fmla="*/ f96 f40 1"/>
                <a:gd name="f118" fmla="*/ f97 f40 1"/>
                <a:gd name="f119" fmla="*/ f98 f39 1"/>
                <a:gd name="f120" fmla="*/ f99 f40 1"/>
                <a:gd name="f121" fmla="*/ f100 f39 1"/>
                <a:gd name="f122" fmla="*/ f101 f39 1"/>
                <a:gd name="f123" fmla="*/ f102 f39 1"/>
                <a:gd name="f124" fmla="*/ f103 f39 1"/>
                <a:gd name="f125" fmla="*/ f104 f40 1"/>
                <a:gd name="f126" fmla="*/ f105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10" y="f111"/>
                </a:cxn>
                <a:cxn ang="f67">
                  <a:pos x="f110" y="f111"/>
                </a:cxn>
                <a:cxn ang="f67">
                  <a:pos x="f112" y="f113"/>
                </a:cxn>
                <a:cxn ang="f67">
                  <a:pos x="f114" y="f115"/>
                </a:cxn>
                <a:cxn ang="f67">
                  <a:pos x="f116" y="f117"/>
                </a:cxn>
                <a:cxn ang="f67">
                  <a:pos x="f114" y="f118"/>
                </a:cxn>
                <a:cxn ang="f67">
                  <a:pos x="f119" y="f120"/>
                </a:cxn>
                <a:cxn ang="f67">
                  <a:pos x="f121" y="f120"/>
                </a:cxn>
                <a:cxn ang="f67">
                  <a:pos x="f122" y="f120"/>
                </a:cxn>
                <a:cxn ang="f67">
                  <a:pos x="f123" y="f120"/>
                </a:cxn>
                <a:cxn ang="f67">
                  <a:pos x="f123" y="f120"/>
                </a:cxn>
                <a:cxn ang="f67">
                  <a:pos x="f124" y="f125"/>
                </a:cxn>
                <a:cxn ang="f67">
                  <a:pos x="f124" y="f126"/>
                </a:cxn>
                <a:cxn ang="f67">
                  <a:pos x="f110" y="f111"/>
                </a:cxn>
              </a:cxnLst>
              <a:rect l="f106" t="f109" r="f107" b="f108"/>
              <a:pathLst>
                <a:path w="999396" h="820207">
                  <a:moveTo>
                    <a:pt x="f5" y="f7"/>
                  </a:moveTo>
                  <a:lnTo>
                    <a:pt x="f5" y="f7"/>
                  </a:lnTo>
                  <a:lnTo>
                    <a:pt x="f8" y="f9"/>
                  </a:ln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10" y="f22"/>
                  </a:cubicBezTo>
                  <a:cubicBezTo>
                    <a:pt x="f23" y="f24"/>
                    <a:pt x="f25" y="f26"/>
                    <a:pt x="f27" y="f5"/>
                  </a:cubicBezTo>
                  <a:lnTo>
                    <a:pt x="f28" y="f5"/>
                  </a:lnTo>
                  <a:lnTo>
                    <a:pt x="f29" y="f5"/>
                  </a:lnTo>
                  <a:lnTo>
                    <a:pt x="f30" y="f5"/>
                  </a:lnTo>
                  <a:lnTo>
                    <a:pt x="f30" y="f5"/>
                  </a:lnTo>
                  <a:lnTo>
                    <a:pt x="f31" y="f32"/>
                  </a:lnTo>
                  <a:lnTo>
                    <a:pt x="f31" y="f33"/>
                  </a:lnTo>
                  <a:cubicBezTo>
                    <a:pt x="f34" y="f35"/>
                    <a:pt x="f36" y="f37"/>
                    <a:pt x="f5" y="f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5" name="Freeform: Shape 659">
              <a:extLst>
                <a:ext uri="{FF2B5EF4-FFF2-40B4-BE49-F238E27FC236}">
                  <a16:creationId xmlns:a16="http://schemas.microsoft.com/office/drawing/2014/main" id="{6837CEC9-FED2-BD6B-FADD-8D241672AA9E}"/>
                </a:ext>
              </a:extLst>
            </p:cNvPr>
            <p:cNvSpPr/>
            <p:nvPr/>
          </p:nvSpPr>
          <p:spPr>
            <a:xfrm>
              <a:off x="5165665" y="986655"/>
              <a:ext cx="36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634"/>
                <a:gd name="f8" fmla="val 635"/>
                <a:gd name="f9" fmla="val -13"/>
                <a:gd name="f10" fmla="val 427"/>
                <a:gd name="f11" fmla="val 208"/>
                <a:gd name="f12" fmla="+- 0 0 -90"/>
                <a:gd name="f13" fmla="*/ f3 1 38"/>
                <a:gd name="f14" fmla="*/ f4 1 634"/>
                <a:gd name="f15" fmla="val f5"/>
                <a:gd name="f16" fmla="val f6"/>
                <a:gd name="f17" fmla="val f7"/>
                <a:gd name="f18" fmla="*/ f12 f0 1"/>
                <a:gd name="f19" fmla="+- f17 0 f15"/>
                <a:gd name="f20" fmla="+- f16 0 f15"/>
                <a:gd name="f21" fmla="*/ f18 1 f2"/>
                <a:gd name="f22" fmla="*/ f20 1 38"/>
                <a:gd name="f23" fmla="*/ f19 1 634"/>
                <a:gd name="f24" fmla="*/ 38 f20 1"/>
                <a:gd name="f25" fmla="*/ 635 f19 1"/>
                <a:gd name="f26" fmla="*/ 0 f19 1"/>
                <a:gd name="f27" fmla="+- f21 0 f1"/>
                <a:gd name="f28" fmla="*/ f24 1 38"/>
                <a:gd name="f29" fmla="*/ f25 1 634"/>
                <a:gd name="f30" fmla="*/ f26 1 634"/>
                <a:gd name="f31" fmla="*/ f15 1 f22"/>
                <a:gd name="f32" fmla="*/ f16 1 f22"/>
                <a:gd name="f33" fmla="*/ f15 1 f23"/>
                <a:gd name="f34" fmla="*/ f17 1 f23"/>
                <a:gd name="f35" fmla="*/ f28 1 f22"/>
                <a:gd name="f36" fmla="*/ f29 1 f23"/>
                <a:gd name="f37" fmla="*/ f30 1 f23"/>
                <a:gd name="f38" fmla="*/ f31 f13 1"/>
                <a:gd name="f39" fmla="*/ f32 f13 1"/>
                <a:gd name="f40" fmla="*/ f34 f14 1"/>
                <a:gd name="f41" fmla="*/ f33 f14 1"/>
                <a:gd name="f42" fmla="*/ f35 f13 1"/>
                <a:gd name="f43" fmla="*/ f36 f14 1"/>
                <a:gd name="f44" fmla="*/ f3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42" y="f43"/>
                </a:cxn>
                <a:cxn ang="f27">
                  <a:pos x="f42" y="f44"/>
                </a:cxn>
                <a:cxn ang="f27">
                  <a:pos x="f42" y="f43"/>
                </a:cxn>
              </a:cxnLst>
              <a:rect l="f38" t="f41" r="f39" b="f40"/>
              <a:pathLst>
                <a:path w="38" h="634">
                  <a:moveTo>
                    <a:pt x="f6" y="f8"/>
                  </a:moveTo>
                  <a:cubicBezTo>
                    <a:pt x="f9" y="f10"/>
                    <a:pt x="f9" y="f11"/>
                    <a:pt x="f6" y="f5"/>
                  </a:cubicBezTo>
                  <a:cubicBezTo>
                    <a:pt x="f6" y="f5"/>
                    <a:pt x="f6" y="f5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6" name="Freeform: Shape 660">
              <a:extLst>
                <a:ext uri="{FF2B5EF4-FFF2-40B4-BE49-F238E27FC236}">
                  <a16:creationId xmlns:a16="http://schemas.microsoft.com/office/drawing/2014/main" id="{212CE64F-BA87-CE95-6D97-C5D31593D5E1}"/>
                </a:ext>
              </a:extLst>
            </p:cNvPr>
            <p:cNvSpPr/>
            <p:nvPr/>
          </p:nvSpPr>
          <p:spPr>
            <a:xfrm>
              <a:off x="9842455" y="2417701"/>
              <a:ext cx="218002" cy="1750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8004"/>
                <a:gd name="f7" fmla="val 175087"/>
                <a:gd name="f8" fmla="val 3047"/>
                <a:gd name="f9" fmla="val 172421"/>
                <a:gd name="f10" fmla="val 11808"/>
                <a:gd name="f11" fmla="val 175088"/>
                <a:gd name="f12" fmla="val 7364"/>
                <a:gd name="f13" fmla="val 216989"/>
                <a:gd name="f14" fmla="val 8151"/>
                <a:gd name="f15" fmla="val 215745"/>
                <a:gd name="f16" fmla="val 8596"/>
                <a:gd name="f17" fmla="val 214450"/>
                <a:gd name="f18" fmla="val 8634"/>
                <a:gd name="f19" fmla="val 212926"/>
                <a:gd name="f20" fmla="val 211478"/>
                <a:gd name="f21" fmla="val 8037"/>
                <a:gd name="f22" fmla="val 210386"/>
                <a:gd name="f23" fmla="val 6983"/>
                <a:gd name="f24" fmla="val 208456"/>
                <a:gd name="f25" fmla="val 5244"/>
                <a:gd name="f26" fmla="val 208304"/>
                <a:gd name="f27" fmla="val 2273"/>
                <a:gd name="f28" fmla="val 210031"/>
                <a:gd name="f29" fmla="val 343"/>
                <a:gd name="f30" fmla="val 210145"/>
                <a:gd name="f31" fmla="val 229"/>
                <a:gd name="f32" fmla="val 210259"/>
                <a:gd name="f33" fmla="val 114"/>
                <a:gd name="f34" fmla="val 208609"/>
                <a:gd name="f35" fmla="val 1524"/>
                <a:gd name="f36" fmla="val 171152"/>
                <a:gd name="f37" fmla="+- 0 0 -90"/>
                <a:gd name="f38" fmla="*/ f3 1 218004"/>
                <a:gd name="f39" fmla="*/ f4 1 175087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218004"/>
                <a:gd name="f48" fmla="*/ f44 1 175087"/>
                <a:gd name="f49" fmla="*/ 3047 f45 1"/>
                <a:gd name="f50" fmla="*/ 172421 f44 1"/>
                <a:gd name="f51" fmla="*/ 11808 f45 1"/>
                <a:gd name="f52" fmla="*/ 175088 f44 1"/>
                <a:gd name="f53" fmla="*/ 218004 f45 1"/>
                <a:gd name="f54" fmla="*/ 7364 f44 1"/>
                <a:gd name="f55" fmla="*/ 214450 f45 1"/>
                <a:gd name="f56" fmla="*/ 8634 f44 1"/>
                <a:gd name="f57" fmla="*/ 210386 f45 1"/>
                <a:gd name="f58" fmla="*/ 6983 f44 1"/>
                <a:gd name="f59" fmla="*/ 210031 f45 1"/>
                <a:gd name="f60" fmla="*/ 343 f44 1"/>
                <a:gd name="f61" fmla="*/ 0 f44 1"/>
                <a:gd name="f62" fmla="*/ 208609 f45 1"/>
                <a:gd name="f63" fmla="*/ 1524 f44 1"/>
                <a:gd name="f64" fmla="*/ 0 f45 1"/>
                <a:gd name="f65" fmla="*/ 171152 f44 1"/>
                <a:gd name="f66" fmla="+- f46 0 f1"/>
                <a:gd name="f67" fmla="*/ f49 1 218004"/>
                <a:gd name="f68" fmla="*/ f50 1 175087"/>
                <a:gd name="f69" fmla="*/ f51 1 218004"/>
                <a:gd name="f70" fmla="*/ f52 1 175087"/>
                <a:gd name="f71" fmla="*/ f53 1 218004"/>
                <a:gd name="f72" fmla="*/ f54 1 175087"/>
                <a:gd name="f73" fmla="*/ f55 1 218004"/>
                <a:gd name="f74" fmla="*/ f56 1 175087"/>
                <a:gd name="f75" fmla="*/ f57 1 218004"/>
                <a:gd name="f76" fmla="*/ f58 1 175087"/>
                <a:gd name="f77" fmla="*/ f59 1 218004"/>
                <a:gd name="f78" fmla="*/ f60 1 175087"/>
                <a:gd name="f79" fmla="*/ f61 1 175087"/>
                <a:gd name="f80" fmla="*/ f62 1 218004"/>
                <a:gd name="f81" fmla="*/ f63 1 175087"/>
                <a:gd name="f82" fmla="*/ f64 1 218004"/>
                <a:gd name="f83" fmla="*/ f65 1 175087"/>
                <a:gd name="f84" fmla="*/ f40 1 f47"/>
                <a:gd name="f85" fmla="*/ f41 1 f47"/>
                <a:gd name="f86" fmla="*/ f40 1 f48"/>
                <a:gd name="f87" fmla="*/ f42 1 f48"/>
                <a:gd name="f88" fmla="*/ f67 1 f47"/>
                <a:gd name="f89" fmla="*/ f68 1 f48"/>
                <a:gd name="f90" fmla="*/ f69 1 f47"/>
                <a:gd name="f91" fmla="*/ f70 1 f48"/>
                <a:gd name="f92" fmla="*/ f71 1 f47"/>
                <a:gd name="f93" fmla="*/ f72 1 f48"/>
                <a:gd name="f94" fmla="*/ f73 1 f47"/>
                <a:gd name="f95" fmla="*/ f74 1 f48"/>
                <a:gd name="f96" fmla="*/ f75 1 f47"/>
                <a:gd name="f97" fmla="*/ f76 1 f48"/>
                <a:gd name="f98" fmla="*/ f77 1 f47"/>
                <a:gd name="f99" fmla="*/ f78 1 f48"/>
                <a:gd name="f100" fmla="*/ f79 1 f48"/>
                <a:gd name="f101" fmla="*/ f80 1 f47"/>
                <a:gd name="f102" fmla="*/ f81 1 f48"/>
                <a:gd name="f103" fmla="*/ f82 1 f47"/>
                <a:gd name="f104" fmla="*/ f83 1 f48"/>
                <a:gd name="f105" fmla="*/ f84 f38 1"/>
                <a:gd name="f106" fmla="*/ f85 f38 1"/>
                <a:gd name="f107" fmla="*/ f87 f39 1"/>
                <a:gd name="f108" fmla="*/ f86 f39 1"/>
                <a:gd name="f109" fmla="*/ f88 f38 1"/>
                <a:gd name="f110" fmla="*/ f89 f39 1"/>
                <a:gd name="f111" fmla="*/ f90 f38 1"/>
                <a:gd name="f112" fmla="*/ f91 f39 1"/>
                <a:gd name="f113" fmla="*/ f92 f38 1"/>
                <a:gd name="f114" fmla="*/ f93 f39 1"/>
                <a:gd name="f115" fmla="*/ f94 f38 1"/>
                <a:gd name="f116" fmla="*/ f95 f39 1"/>
                <a:gd name="f117" fmla="*/ f96 f38 1"/>
                <a:gd name="f118" fmla="*/ f97 f39 1"/>
                <a:gd name="f119" fmla="*/ f98 f38 1"/>
                <a:gd name="f120" fmla="*/ f99 f39 1"/>
                <a:gd name="f121" fmla="*/ f100 f39 1"/>
                <a:gd name="f122" fmla="*/ f101 f38 1"/>
                <a:gd name="f123" fmla="*/ f102 f39 1"/>
                <a:gd name="f124" fmla="*/ f103 f38 1"/>
                <a:gd name="f125" fmla="*/ f104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3" y="f114"/>
                </a:cxn>
                <a:cxn ang="f66">
                  <a:pos x="f115" y="f116"/>
                </a:cxn>
                <a:cxn ang="f66">
                  <a:pos x="f117" y="f118"/>
                </a:cxn>
                <a:cxn ang="f66">
                  <a:pos x="f119" y="f120"/>
                </a:cxn>
                <a:cxn ang="f66">
                  <a:pos x="f117" y="f121"/>
                </a:cxn>
                <a:cxn ang="f66">
                  <a:pos x="f122" y="f123"/>
                </a:cxn>
                <a:cxn ang="f66">
                  <a:pos x="f124" y="f125"/>
                </a:cxn>
              </a:cxnLst>
              <a:rect l="f105" t="f108" r="f106" b="f107"/>
              <a:pathLst>
                <a:path w="218004" h="175087">
                  <a:moveTo>
                    <a:pt x="f8" y="f9"/>
                  </a:moveTo>
                  <a:lnTo>
                    <a:pt x="f10" y="f11"/>
                  </a:lnTo>
                  <a:lnTo>
                    <a:pt x="f6" y="f12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18"/>
                    <a:pt x="f20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22" y="f5"/>
                  </a:cubicBezTo>
                  <a:lnTo>
                    <a:pt x="f34" y="f35"/>
                  </a:lnTo>
                  <a:lnTo>
                    <a:pt x="f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7" name="Freeform: Shape 661">
              <a:extLst>
                <a:ext uri="{FF2B5EF4-FFF2-40B4-BE49-F238E27FC236}">
                  <a16:creationId xmlns:a16="http://schemas.microsoft.com/office/drawing/2014/main" id="{8D81C835-B732-3F9C-4334-4BD0B13631AB}"/>
                </a:ext>
              </a:extLst>
            </p:cNvPr>
            <p:cNvSpPr/>
            <p:nvPr/>
          </p:nvSpPr>
          <p:spPr>
            <a:xfrm>
              <a:off x="10050536" y="2380119"/>
              <a:ext cx="55906" cy="458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5909"/>
                <a:gd name="f7" fmla="val 45835"/>
                <a:gd name="f8" fmla="val 2299"/>
                <a:gd name="f9" fmla="val 44184"/>
                <a:gd name="f10" fmla="val 3391"/>
                <a:gd name="f11" fmla="val 45238"/>
                <a:gd name="f12" fmla="val 4851"/>
                <a:gd name="f13" fmla="val 6362"/>
                <a:gd name="f14" fmla="val 7657"/>
                <a:gd name="f15" fmla="val 45797"/>
                <a:gd name="f16" fmla="val 8902"/>
                <a:gd name="f17" fmla="val 45353"/>
                <a:gd name="f18" fmla="val 9917"/>
                <a:gd name="f19" fmla="val 44565"/>
                <a:gd name="f20" fmla="val 52071"/>
                <a:gd name="f21" fmla="val 10284"/>
                <a:gd name="f22" fmla="val 54356"/>
                <a:gd name="f23" fmla="val 8380"/>
                <a:gd name="f24" fmla="val 56286"/>
                <a:gd name="f25" fmla="val 6640"/>
                <a:gd name="f26" fmla="val 56438"/>
                <a:gd name="f27" fmla="val 3669"/>
                <a:gd name="f28" fmla="val 54699"/>
                <a:gd name="f29" fmla="val 1739"/>
                <a:gd name="f30" fmla="val 54598"/>
                <a:gd name="f31" fmla="val 1625"/>
                <a:gd name="f32" fmla="val 54483"/>
                <a:gd name="f33" fmla="val 1511"/>
                <a:gd name="f34" fmla="val 1397"/>
                <a:gd name="f35" fmla="val 53506"/>
                <a:gd name="f36" fmla="val 635"/>
                <a:gd name="f37" fmla="val 52439"/>
                <a:gd name="f38" fmla="val 139"/>
                <a:gd name="f39" fmla="val 51309"/>
                <a:gd name="f40" fmla="val 49151"/>
                <a:gd name="f41" fmla="val 48262"/>
                <a:gd name="f42" fmla="val 47246"/>
                <a:gd name="f43" fmla="val 46611"/>
                <a:gd name="f44" fmla="val 11187"/>
                <a:gd name="f45" fmla="val 28821"/>
                <a:gd name="f46" fmla="val 2172"/>
                <a:gd name="f47" fmla="val 36185"/>
                <a:gd name="f48" fmla="val -12"/>
                <a:gd name="f49" fmla="val 37582"/>
                <a:gd name="f50" fmla="val -660"/>
                <a:gd name="f51" fmla="val 40490"/>
                <a:gd name="f52" fmla="val 738"/>
                <a:gd name="f53" fmla="val 42674"/>
                <a:gd name="f54" fmla="val 1131"/>
                <a:gd name="f55" fmla="val 43296"/>
                <a:gd name="f56" fmla="val 1665"/>
                <a:gd name="f57" fmla="val 43804"/>
                <a:gd name="f58" fmla="+- 0 0 -90"/>
                <a:gd name="f59" fmla="*/ f3 1 55909"/>
                <a:gd name="f60" fmla="*/ f4 1 45835"/>
                <a:gd name="f61" fmla="val f5"/>
                <a:gd name="f62" fmla="val f6"/>
                <a:gd name="f63" fmla="val f7"/>
                <a:gd name="f64" fmla="*/ f58 f0 1"/>
                <a:gd name="f65" fmla="+- f63 0 f61"/>
                <a:gd name="f66" fmla="+- f62 0 f61"/>
                <a:gd name="f67" fmla="*/ f64 1 f2"/>
                <a:gd name="f68" fmla="*/ f66 1 55909"/>
                <a:gd name="f69" fmla="*/ f65 1 45835"/>
                <a:gd name="f70" fmla="*/ 2299 f66 1"/>
                <a:gd name="f71" fmla="*/ 44184 f65 1"/>
                <a:gd name="f72" fmla="*/ 6362 f66 1"/>
                <a:gd name="f73" fmla="*/ 45835 f65 1"/>
                <a:gd name="f74" fmla="*/ 9917 f66 1"/>
                <a:gd name="f75" fmla="*/ 44565 f65 1"/>
                <a:gd name="f76" fmla="*/ 52071 f66 1"/>
                <a:gd name="f77" fmla="*/ 10284 f65 1"/>
                <a:gd name="f78" fmla="*/ 54356 f66 1"/>
                <a:gd name="f79" fmla="*/ 8380 f65 1"/>
                <a:gd name="f80" fmla="*/ 54699 f66 1"/>
                <a:gd name="f81" fmla="*/ 1739 f65 1"/>
                <a:gd name="f82" fmla="*/ 1397 f65 1"/>
                <a:gd name="f83" fmla="*/ 51309 f66 1"/>
                <a:gd name="f84" fmla="*/ 0 f65 1"/>
                <a:gd name="f85" fmla="*/ 49151 f66 1"/>
                <a:gd name="f86" fmla="*/ 48262 f66 1"/>
                <a:gd name="f87" fmla="*/ 47246 f66 1"/>
                <a:gd name="f88" fmla="*/ 46611 f66 1"/>
                <a:gd name="f89" fmla="*/ 11187 f66 1"/>
                <a:gd name="f90" fmla="*/ 28821 f65 1"/>
                <a:gd name="f91" fmla="*/ 2172 f66 1"/>
                <a:gd name="f92" fmla="*/ 36185 f65 1"/>
                <a:gd name="f93" fmla="*/ 738 f66 1"/>
                <a:gd name="f94" fmla="*/ 42674 f65 1"/>
                <a:gd name="f95" fmla="+- f67 0 f1"/>
                <a:gd name="f96" fmla="*/ f70 1 55909"/>
                <a:gd name="f97" fmla="*/ f71 1 45835"/>
                <a:gd name="f98" fmla="*/ f72 1 55909"/>
                <a:gd name="f99" fmla="*/ f73 1 45835"/>
                <a:gd name="f100" fmla="*/ f74 1 55909"/>
                <a:gd name="f101" fmla="*/ f75 1 45835"/>
                <a:gd name="f102" fmla="*/ f76 1 55909"/>
                <a:gd name="f103" fmla="*/ f77 1 45835"/>
                <a:gd name="f104" fmla="*/ f78 1 55909"/>
                <a:gd name="f105" fmla="*/ f79 1 45835"/>
                <a:gd name="f106" fmla="*/ f80 1 55909"/>
                <a:gd name="f107" fmla="*/ f81 1 45835"/>
                <a:gd name="f108" fmla="*/ f82 1 45835"/>
                <a:gd name="f109" fmla="*/ f83 1 55909"/>
                <a:gd name="f110" fmla="*/ f84 1 45835"/>
                <a:gd name="f111" fmla="*/ f85 1 55909"/>
                <a:gd name="f112" fmla="*/ f86 1 55909"/>
                <a:gd name="f113" fmla="*/ f87 1 55909"/>
                <a:gd name="f114" fmla="*/ f88 1 55909"/>
                <a:gd name="f115" fmla="*/ f89 1 55909"/>
                <a:gd name="f116" fmla="*/ f90 1 45835"/>
                <a:gd name="f117" fmla="*/ f91 1 55909"/>
                <a:gd name="f118" fmla="*/ f92 1 45835"/>
                <a:gd name="f119" fmla="*/ f93 1 55909"/>
                <a:gd name="f120" fmla="*/ f94 1 45835"/>
                <a:gd name="f121" fmla="*/ f61 1 f68"/>
                <a:gd name="f122" fmla="*/ f62 1 f68"/>
                <a:gd name="f123" fmla="*/ f61 1 f69"/>
                <a:gd name="f124" fmla="*/ f63 1 f69"/>
                <a:gd name="f125" fmla="*/ f96 1 f68"/>
                <a:gd name="f126" fmla="*/ f97 1 f69"/>
                <a:gd name="f127" fmla="*/ f98 1 f68"/>
                <a:gd name="f128" fmla="*/ f99 1 f69"/>
                <a:gd name="f129" fmla="*/ f100 1 f68"/>
                <a:gd name="f130" fmla="*/ f101 1 f69"/>
                <a:gd name="f131" fmla="*/ f102 1 f68"/>
                <a:gd name="f132" fmla="*/ f103 1 f69"/>
                <a:gd name="f133" fmla="*/ f104 1 f68"/>
                <a:gd name="f134" fmla="*/ f105 1 f69"/>
                <a:gd name="f135" fmla="*/ f106 1 f68"/>
                <a:gd name="f136" fmla="*/ f107 1 f69"/>
                <a:gd name="f137" fmla="*/ f108 1 f69"/>
                <a:gd name="f138" fmla="*/ f109 1 f68"/>
                <a:gd name="f139" fmla="*/ f110 1 f69"/>
                <a:gd name="f140" fmla="*/ f111 1 f68"/>
                <a:gd name="f141" fmla="*/ f112 1 f68"/>
                <a:gd name="f142" fmla="*/ f113 1 f68"/>
                <a:gd name="f143" fmla="*/ f114 1 f68"/>
                <a:gd name="f144" fmla="*/ f115 1 f68"/>
                <a:gd name="f145" fmla="*/ f116 1 f69"/>
                <a:gd name="f146" fmla="*/ f117 1 f68"/>
                <a:gd name="f147" fmla="*/ f118 1 f69"/>
                <a:gd name="f148" fmla="*/ f119 1 f68"/>
                <a:gd name="f149" fmla="*/ f120 1 f69"/>
                <a:gd name="f150" fmla="*/ f121 f59 1"/>
                <a:gd name="f151" fmla="*/ f122 f59 1"/>
                <a:gd name="f152" fmla="*/ f124 f60 1"/>
                <a:gd name="f153" fmla="*/ f123 f60 1"/>
                <a:gd name="f154" fmla="*/ f125 f59 1"/>
                <a:gd name="f155" fmla="*/ f126 f60 1"/>
                <a:gd name="f156" fmla="*/ f127 f59 1"/>
                <a:gd name="f157" fmla="*/ f128 f60 1"/>
                <a:gd name="f158" fmla="*/ f129 f59 1"/>
                <a:gd name="f159" fmla="*/ f130 f60 1"/>
                <a:gd name="f160" fmla="*/ f131 f59 1"/>
                <a:gd name="f161" fmla="*/ f132 f60 1"/>
                <a:gd name="f162" fmla="*/ f133 f59 1"/>
                <a:gd name="f163" fmla="*/ f134 f60 1"/>
                <a:gd name="f164" fmla="*/ f135 f59 1"/>
                <a:gd name="f165" fmla="*/ f136 f60 1"/>
                <a:gd name="f166" fmla="*/ f137 f60 1"/>
                <a:gd name="f167" fmla="*/ f138 f59 1"/>
                <a:gd name="f168" fmla="*/ f139 f60 1"/>
                <a:gd name="f169" fmla="*/ f140 f59 1"/>
                <a:gd name="f170" fmla="*/ f141 f59 1"/>
                <a:gd name="f171" fmla="*/ f142 f59 1"/>
                <a:gd name="f172" fmla="*/ f143 f59 1"/>
                <a:gd name="f173" fmla="*/ f144 f59 1"/>
                <a:gd name="f174" fmla="*/ f145 f60 1"/>
                <a:gd name="f175" fmla="*/ f146 f59 1"/>
                <a:gd name="f176" fmla="*/ f147 f60 1"/>
                <a:gd name="f177" fmla="*/ f148 f59 1"/>
                <a:gd name="f178" fmla="*/ f149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54" y="f155"/>
                </a:cxn>
                <a:cxn ang="f95">
                  <a:pos x="f156" y="f157"/>
                </a:cxn>
                <a:cxn ang="f95">
                  <a:pos x="f158" y="f159"/>
                </a:cxn>
                <a:cxn ang="f95">
                  <a:pos x="f160" y="f161"/>
                </a:cxn>
                <a:cxn ang="f95">
                  <a:pos x="f162" y="f163"/>
                </a:cxn>
                <a:cxn ang="f95">
                  <a:pos x="f164" y="f165"/>
                </a:cxn>
                <a:cxn ang="f95">
                  <a:pos x="f162" y="f166"/>
                </a:cxn>
                <a:cxn ang="f95">
                  <a:pos x="f167" y="f168"/>
                </a:cxn>
                <a:cxn ang="f95">
                  <a:pos x="f169" y="f168"/>
                </a:cxn>
                <a:cxn ang="f95">
                  <a:pos x="f170" y="f168"/>
                </a:cxn>
                <a:cxn ang="f95">
                  <a:pos x="f171" y="f168"/>
                </a:cxn>
                <a:cxn ang="f95">
                  <a:pos x="f172" y="f168"/>
                </a:cxn>
                <a:cxn ang="f95">
                  <a:pos x="f173" y="f174"/>
                </a:cxn>
                <a:cxn ang="f95">
                  <a:pos x="f175" y="f176"/>
                </a:cxn>
                <a:cxn ang="f95">
                  <a:pos x="f177" y="f178"/>
                </a:cxn>
                <a:cxn ang="f95">
                  <a:pos x="f154" y="f155"/>
                </a:cxn>
              </a:cxnLst>
              <a:rect l="f150" t="f153" r="f151" b="f152"/>
              <a:pathLst>
                <a:path w="55909" h="45835">
                  <a:moveTo>
                    <a:pt x="f8" y="f9"/>
                  </a:moveTo>
                  <a:cubicBezTo>
                    <a:pt x="f10" y="f11"/>
                    <a:pt x="f12" y="f7"/>
                    <a:pt x="f13" y="f7"/>
                  </a:cubicBezTo>
                  <a:cubicBezTo>
                    <a:pt x="f14" y="f15"/>
                    <a:pt x="f16" y="f17"/>
                    <a:pt x="f18" y="f19"/>
                  </a:cubicBez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22" y="f34"/>
                  </a:cubicBezTo>
                  <a:cubicBezTo>
                    <a:pt x="f35" y="f36"/>
                    <a:pt x="f37" y="f38"/>
                    <a:pt x="f39" y="f5"/>
                  </a:cubicBezTo>
                  <a:lnTo>
                    <a:pt x="f40" y="f5"/>
                  </a:lnTo>
                  <a:lnTo>
                    <a:pt x="f41" y="f5"/>
                  </a:lnTo>
                  <a:lnTo>
                    <a:pt x="f42" y="f5"/>
                  </a:lnTo>
                  <a:lnTo>
                    <a:pt x="f43" y="f5"/>
                  </a:lnTo>
                  <a:lnTo>
                    <a:pt x="f44" y="f45"/>
                  </a:lnTo>
                  <a:lnTo>
                    <a:pt x="f46" y="f4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8" name="Freeform: Shape 662">
              <a:extLst>
                <a:ext uri="{FF2B5EF4-FFF2-40B4-BE49-F238E27FC236}">
                  <a16:creationId xmlns:a16="http://schemas.microsoft.com/office/drawing/2014/main" id="{0FB45316-8DA6-5EE9-A08A-B4E4471DDE5F}"/>
                </a:ext>
              </a:extLst>
            </p:cNvPr>
            <p:cNvSpPr/>
            <p:nvPr/>
          </p:nvSpPr>
          <p:spPr>
            <a:xfrm>
              <a:off x="9806775" y="1050901"/>
              <a:ext cx="2379131" cy="7286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9131"/>
                <a:gd name="f7" fmla="val 728663"/>
                <a:gd name="f8" fmla="val 3428"/>
                <a:gd name="f9" fmla="val 6018"/>
                <a:gd name="f10" fmla="val 632"/>
                <a:gd name="f11" fmla="val 7605"/>
                <a:gd name="f12" fmla="val 3244"/>
                <a:gd name="f13" fmla="val 6971"/>
                <a:gd name="f14" fmla="val 5833"/>
                <a:gd name="f15" fmla="val 6933"/>
                <a:gd name="f16" fmla="val 5964"/>
                <a:gd name="f17" fmla="val 6894"/>
                <a:gd name="f18" fmla="val 6093"/>
                <a:gd name="f19" fmla="val 6856"/>
                <a:gd name="f20" fmla="val 6221"/>
                <a:gd name="f21" fmla="val 5980"/>
                <a:gd name="f22" fmla="val 8247"/>
                <a:gd name="f23" fmla="val 3986"/>
                <a:gd name="f24" fmla="val 9548"/>
                <a:gd name="f25" fmla="val 1778"/>
                <a:gd name="f26" fmla="val 9523"/>
                <a:gd name="f27" fmla="val 728664"/>
                <a:gd name="f28" fmla="val 718253"/>
                <a:gd name="f29" fmla="val 13077"/>
                <a:gd name="f30" fmla="val 2920"/>
                <a:gd name="f31" fmla="+- 0 0 -90"/>
                <a:gd name="f32" fmla="*/ f3 1 2379131"/>
                <a:gd name="f33" fmla="*/ f4 1 728663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2379131"/>
                <a:gd name="f42" fmla="*/ f38 1 728663"/>
                <a:gd name="f43" fmla="*/ 3428 f39 1"/>
                <a:gd name="f44" fmla="*/ 0 f38 1"/>
                <a:gd name="f45" fmla="*/ 6971 f39 1"/>
                <a:gd name="f46" fmla="*/ 5833 f38 1"/>
                <a:gd name="f47" fmla="*/ 6856 f39 1"/>
                <a:gd name="f48" fmla="*/ 6221 f38 1"/>
                <a:gd name="f49" fmla="*/ 1778 f39 1"/>
                <a:gd name="f50" fmla="*/ 9523 f38 1"/>
                <a:gd name="f51" fmla="*/ 0 f39 1"/>
                <a:gd name="f52" fmla="*/ 2379131 f39 1"/>
                <a:gd name="f53" fmla="*/ 728664 f38 1"/>
                <a:gd name="f54" fmla="*/ 718253 f38 1"/>
                <a:gd name="f55" fmla="*/ 13077 f39 1"/>
                <a:gd name="f56" fmla="*/ 2920 f38 1"/>
                <a:gd name="f57" fmla="+- f40 0 f1"/>
                <a:gd name="f58" fmla="*/ f43 1 2379131"/>
                <a:gd name="f59" fmla="*/ f44 1 728663"/>
                <a:gd name="f60" fmla="*/ f45 1 2379131"/>
                <a:gd name="f61" fmla="*/ f46 1 728663"/>
                <a:gd name="f62" fmla="*/ f47 1 2379131"/>
                <a:gd name="f63" fmla="*/ f48 1 728663"/>
                <a:gd name="f64" fmla="*/ f49 1 2379131"/>
                <a:gd name="f65" fmla="*/ f50 1 728663"/>
                <a:gd name="f66" fmla="*/ f51 1 2379131"/>
                <a:gd name="f67" fmla="*/ f52 1 2379131"/>
                <a:gd name="f68" fmla="*/ f53 1 728663"/>
                <a:gd name="f69" fmla="*/ f54 1 728663"/>
                <a:gd name="f70" fmla="*/ f55 1 2379131"/>
                <a:gd name="f71" fmla="*/ f56 1 728663"/>
                <a:gd name="f72" fmla="*/ f34 1 f41"/>
                <a:gd name="f73" fmla="*/ f35 1 f41"/>
                <a:gd name="f74" fmla="*/ f34 1 f42"/>
                <a:gd name="f75" fmla="*/ f36 1 f42"/>
                <a:gd name="f76" fmla="*/ f58 1 f41"/>
                <a:gd name="f77" fmla="*/ f59 1 f42"/>
                <a:gd name="f78" fmla="*/ f60 1 f41"/>
                <a:gd name="f79" fmla="*/ f61 1 f42"/>
                <a:gd name="f80" fmla="*/ f62 1 f41"/>
                <a:gd name="f81" fmla="*/ f63 1 f42"/>
                <a:gd name="f82" fmla="*/ f64 1 f41"/>
                <a:gd name="f83" fmla="*/ f65 1 f42"/>
                <a:gd name="f84" fmla="*/ f66 1 f41"/>
                <a:gd name="f85" fmla="*/ f67 1 f41"/>
                <a:gd name="f86" fmla="*/ f68 1 f42"/>
                <a:gd name="f87" fmla="*/ f69 1 f42"/>
                <a:gd name="f88" fmla="*/ f70 1 f41"/>
                <a:gd name="f89" fmla="*/ f71 1 f42"/>
                <a:gd name="f90" fmla="*/ f72 f32 1"/>
                <a:gd name="f91" fmla="*/ f73 f32 1"/>
                <a:gd name="f92" fmla="*/ f75 f33 1"/>
                <a:gd name="f93" fmla="*/ f74 f33 1"/>
                <a:gd name="f94" fmla="*/ f76 f32 1"/>
                <a:gd name="f95" fmla="*/ f77 f33 1"/>
                <a:gd name="f96" fmla="*/ f78 f32 1"/>
                <a:gd name="f97" fmla="*/ f79 f33 1"/>
                <a:gd name="f98" fmla="*/ f80 f32 1"/>
                <a:gd name="f99" fmla="*/ f81 f33 1"/>
                <a:gd name="f100" fmla="*/ f82 f32 1"/>
                <a:gd name="f101" fmla="*/ f83 f33 1"/>
                <a:gd name="f102" fmla="*/ f84 f32 1"/>
                <a:gd name="f103" fmla="*/ f85 f32 1"/>
                <a:gd name="f104" fmla="*/ f86 f33 1"/>
                <a:gd name="f105" fmla="*/ f87 f33 1"/>
                <a:gd name="f106" fmla="*/ f88 f32 1"/>
                <a:gd name="f107" fmla="*/ f89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7">
                  <a:pos x="f94" y="f95"/>
                </a:cxn>
                <a:cxn ang="f57">
                  <a:pos x="f96" y="f97"/>
                </a:cxn>
                <a:cxn ang="f57">
                  <a:pos x="f98" y="f99"/>
                </a:cxn>
                <a:cxn ang="f57">
                  <a:pos x="f100" y="f101"/>
                </a:cxn>
                <a:cxn ang="f57">
                  <a:pos x="f102" y="f101"/>
                </a:cxn>
                <a:cxn ang="f57">
                  <a:pos x="f103" y="f104"/>
                </a:cxn>
                <a:cxn ang="f57">
                  <a:pos x="f103" y="f105"/>
                </a:cxn>
                <a:cxn ang="f57">
                  <a:pos x="f106" y="f107"/>
                </a:cxn>
              </a:cxnLst>
              <a:rect l="f90" t="f93" r="f91" b="f92"/>
              <a:pathLst>
                <a:path w="2379131" h="728663">
                  <a:moveTo>
                    <a:pt x="f8" y="f5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5" y="f26"/>
                  </a:lnTo>
                  <a:lnTo>
                    <a:pt x="f6" y="f27"/>
                  </a:lnTo>
                  <a:lnTo>
                    <a:pt x="f6" y="f28"/>
                  </a:lnTo>
                  <a:lnTo>
                    <a:pt x="f29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59" name="Freeform: Shape 663">
              <a:extLst>
                <a:ext uri="{FF2B5EF4-FFF2-40B4-BE49-F238E27FC236}">
                  <a16:creationId xmlns:a16="http://schemas.microsoft.com/office/drawing/2014/main" id="{8BF704AD-2648-F9E8-B98C-D3AE1723A0D0}"/>
                </a:ext>
              </a:extLst>
            </p:cNvPr>
            <p:cNvSpPr/>
            <p:nvPr/>
          </p:nvSpPr>
          <p:spPr>
            <a:xfrm>
              <a:off x="8811213" y="285804"/>
              <a:ext cx="313227" cy="25647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13231"/>
                <a:gd name="f7" fmla="val 256473"/>
                <a:gd name="f8" fmla="val 305867"/>
                <a:gd name="f9" fmla="val 6856"/>
                <a:gd name="f10" fmla="val 303975"/>
                <a:gd name="f11" fmla="val 5187"/>
                <a:gd name="f12" fmla="val 303797"/>
                <a:gd name="f13" fmla="val 2298"/>
                <a:gd name="f14" fmla="val 305461"/>
                <a:gd name="f15" fmla="val 405"/>
                <a:gd name="f16" fmla="val 305588"/>
                <a:gd name="f17" fmla="val 262"/>
                <a:gd name="f18" fmla="val 305727"/>
                <a:gd name="f19" fmla="val 127"/>
                <a:gd name="f20" fmla="val 4190"/>
                <a:gd name="f21" fmla="val 245427"/>
                <a:gd name="f22" fmla="val 2540"/>
                <a:gd name="f23" fmla="val 246697"/>
                <a:gd name="f24" fmla="val 3975"/>
                <a:gd name="f25" fmla="val 247964"/>
                <a:gd name="f26" fmla="val 4520"/>
                <a:gd name="f27" fmla="val 249955"/>
                <a:gd name="f28" fmla="val 3937"/>
                <a:gd name="f29" fmla="val 251776"/>
                <a:gd name="f30" fmla="val 3225"/>
                <a:gd name="f31" fmla="val 253393"/>
                <a:gd name="f32" fmla="val 1740"/>
                <a:gd name="f33" fmla="val 254541"/>
                <a:gd name="f34" fmla="val 254823"/>
                <a:gd name="f35" fmla="val 1054"/>
                <a:gd name="f36" fmla="val 255850"/>
                <a:gd name="f37" fmla="val 2464"/>
                <a:gd name="f38" fmla="val 256439"/>
                <a:gd name="f39" fmla="val 5270"/>
                <a:gd name="f40" fmla="val 256465"/>
                <a:gd name="f41" fmla="val 6565"/>
                <a:gd name="f42" fmla="val 256019"/>
                <a:gd name="f43" fmla="val 7619"/>
                <a:gd name="f44" fmla="val 255204"/>
                <a:gd name="f45" fmla="val 312241"/>
                <a:gd name="f46" fmla="val 7699"/>
                <a:gd name="f47" fmla="val 310971"/>
                <a:gd name="f48" fmla="val 8150"/>
                <a:gd name="f49" fmla="val 309676"/>
                <a:gd name="f50" fmla="val 8126"/>
                <a:gd name="f51" fmla="val 308292"/>
                <a:gd name="f52" fmla="val 8189"/>
                <a:gd name="f53" fmla="val 306933"/>
                <a:gd name="f54" fmla="val 7737"/>
                <a:gd name="f55" fmla="+- 0 0 -90"/>
                <a:gd name="f56" fmla="*/ f3 1 313231"/>
                <a:gd name="f57" fmla="*/ f4 1 256473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313231"/>
                <a:gd name="f66" fmla="*/ f62 1 256473"/>
                <a:gd name="f67" fmla="*/ 305867 f63 1"/>
                <a:gd name="f68" fmla="*/ 6856 f62 1"/>
                <a:gd name="f69" fmla="*/ 305461 f63 1"/>
                <a:gd name="f70" fmla="*/ 405 f62 1"/>
                <a:gd name="f71" fmla="*/ 0 f62 1"/>
                <a:gd name="f72" fmla="*/ 4190 f63 1"/>
                <a:gd name="f73" fmla="*/ 245427 f62 1"/>
                <a:gd name="f74" fmla="*/ 2540 f63 1"/>
                <a:gd name="f75" fmla="*/ 246697 f62 1"/>
                <a:gd name="f76" fmla="*/ 3937 f63 1"/>
                <a:gd name="f77" fmla="*/ 251776 f62 1"/>
                <a:gd name="f78" fmla="*/ 0 f63 1"/>
                <a:gd name="f79" fmla="*/ 254823 f62 1"/>
                <a:gd name="f80" fmla="*/ 256473 f62 1"/>
                <a:gd name="f81" fmla="*/ 7619 f63 1"/>
                <a:gd name="f82" fmla="*/ 255204 f62 1"/>
                <a:gd name="f83" fmla="*/ 313231 f63 1"/>
                <a:gd name="f84" fmla="*/ 309676 f63 1"/>
                <a:gd name="f85" fmla="*/ 8126 f62 1"/>
                <a:gd name="f86" fmla="+- f64 0 f1"/>
                <a:gd name="f87" fmla="*/ f67 1 313231"/>
                <a:gd name="f88" fmla="*/ f68 1 256473"/>
                <a:gd name="f89" fmla="*/ f69 1 313231"/>
                <a:gd name="f90" fmla="*/ f70 1 256473"/>
                <a:gd name="f91" fmla="*/ f71 1 256473"/>
                <a:gd name="f92" fmla="*/ f72 1 313231"/>
                <a:gd name="f93" fmla="*/ f73 1 256473"/>
                <a:gd name="f94" fmla="*/ f74 1 313231"/>
                <a:gd name="f95" fmla="*/ f75 1 256473"/>
                <a:gd name="f96" fmla="*/ f76 1 313231"/>
                <a:gd name="f97" fmla="*/ f77 1 256473"/>
                <a:gd name="f98" fmla="*/ f78 1 313231"/>
                <a:gd name="f99" fmla="*/ f79 1 256473"/>
                <a:gd name="f100" fmla="*/ f80 1 256473"/>
                <a:gd name="f101" fmla="*/ f81 1 313231"/>
                <a:gd name="f102" fmla="*/ f82 1 256473"/>
                <a:gd name="f103" fmla="*/ f83 1 313231"/>
                <a:gd name="f104" fmla="*/ f84 1 313231"/>
                <a:gd name="f105" fmla="*/ f85 1 256473"/>
                <a:gd name="f106" fmla="*/ f58 1 f65"/>
                <a:gd name="f107" fmla="*/ f59 1 f65"/>
                <a:gd name="f108" fmla="*/ f58 1 f66"/>
                <a:gd name="f109" fmla="*/ f60 1 f66"/>
                <a:gd name="f110" fmla="*/ f87 1 f65"/>
                <a:gd name="f111" fmla="*/ f88 1 f66"/>
                <a:gd name="f112" fmla="*/ f89 1 f65"/>
                <a:gd name="f113" fmla="*/ f90 1 f66"/>
                <a:gd name="f114" fmla="*/ f91 1 f66"/>
                <a:gd name="f115" fmla="*/ f92 1 f65"/>
                <a:gd name="f116" fmla="*/ f93 1 f66"/>
                <a:gd name="f117" fmla="*/ f94 1 f65"/>
                <a:gd name="f118" fmla="*/ f95 1 f66"/>
                <a:gd name="f119" fmla="*/ f96 1 f65"/>
                <a:gd name="f120" fmla="*/ f97 1 f66"/>
                <a:gd name="f121" fmla="*/ f98 1 f65"/>
                <a:gd name="f122" fmla="*/ f99 1 f66"/>
                <a:gd name="f123" fmla="*/ f100 1 f66"/>
                <a:gd name="f124" fmla="*/ f101 1 f65"/>
                <a:gd name="f125" fmla="*/ f102 1 f66"/>
                <a:gd name="f126" fmla="*/ f103 1 f65"/>
                <a:gd name="f127" fmla="*/ f104 1 f65"/>
                <a:gd name="f128" fmla="*/ f105 1 f66"/>
                <a:gd name="f129" fmla="*/ f106 f56 1"/>
                <a:gd name="f130" fmla="*/ f107 f56 1"/>
                <a:gd name="f131" fmla="*/ f109 f57 1"/>
                <a:gd name="f132" fmla="*/ f108 f57 1"/>
                <a:gd name="f133" fmla="*/ f110 f56 1"/>
                <a:gd name="f134" fmla="*/ f111 f57 1"/>
                <a:gd name="f135" fmla="*/ f112 f56 1"/>
                <a:gd name="f136" fmla="*/ f113 f57 1"/>
                <a:gd name="f137" fmla="*/ f114 f57 1"/>
                <a:gd name="f138" fmla="*/ f115 f56 1"/>
                <a:gd name="f139" fmla="*/ f116 f57 1"/>
                <a:gd name="f140" fmla="*/ f117 f56 1"/>
                <a:gd name="f141" fmla="*/ f118 f57 1"/>
                <a:gd name="f142" fmla="*/ f119 f56 1"/>
                <a:gd name="f143" fmla="*/ f120 f57 1"/>
                <a:gd name="f144" fmla="*/ f121 f56 1"/>
                <a:gd name="f145" fmla="*/ f122 f57 1"/>
                <a:gd name="f146" fmla="*/ f123 f57 1"/>
                <a:gd name="f147" fmla="*/ f124 f56 1"/>
                <a:gd name="f148" fmla="*/ f125 f57 1"/>
                <a:gd name="f149" fmla="*/ f126 f56 1"/>
                <a:gd name="f150" fmla="*/ f127 f56 1"/>
                <a:gd name="f151" fmla="*/ f128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3" y="f134"/>
                </a:cxn>
                <a:cxn ang="f86">
                  <a:pos x="f135" y="f136"/>
                </a:cxn>
                <a:cxn ang="f86">
                  <a:pos x="f133" y="f137"/>
                </a:cxn>
                <a:cxn ang="f86">
                  <a:pos x="f133" y="f137"/>
                </a:cxn>
                <a:cxn ang="f86">
                  <a:pos x="f138" y="f139"/>
                </a:cxn>
                <a:cxn ang="f86">
                  <a:pos x="f140" y="f141"/>
                </a:cxn>
                <a:cxn ang="f86">
                  <a:pos x="f142" y="f143"/>
                </a:cxn>
                <a:cxn ang="f86">
                  <a:pos x="f144" y="f145"/>
                </a:cxn>
                <a:cxn ang="f86">
                  <a:pos x="f144" y="f145"/>
                </a:cxn>
                <a:cxn ang="f86">
                  <a:pos x="f144" y="f145"/>
                </a:cxn>
                <a:cxn ang="f86">
                  <a:pos x="f142" y="f146"/>
                </a:cxn>
                <a:cxn ang="f86">
                  <a:pos x="f147" y="f148"/>
                </a:cxn>
                <a:cxn ang="f86">
                  <a:pos x="f149" y="f134"/>
                </a:cxn>
                <a:cxn ang="f86">
                  <a:pos x="f150" y="f151"/>
                </a:cxn>
                <a:cxn ang="f86">
                  <a:pos x="f133" y="f134"/>
                </a:cxn>
              </a:cxnLst>
              <a:rect l="f129" t="f132" r="f130" b="f131"/>
              <a:pathLst>
                <a:path w="313231" h="25647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5"/>
                  </a:cubicBezTo>
                  <a:lnTo>
                    <a:pt x="f8" y="f5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5" y="f34"/>
                  </a:cubicBezTo>
                  <a:lnTo>
                    <a:pt x="f5" y="f34"/>
                  </a:lnTo>
                  <a:lnTo>
                    <a:pt x="f5" y="f34"/>
                  </a:lnTo>
                  <a:cubicBezTo>
                    <a:pt x="f35" y="f36"/>
                    <a:pt x="f37" y="f38"/>
                    <a:pt x="f28" y="f7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6" y="f9"/>
                  </a:ln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0" name="Freeform: Shape 664">
              <a:extLst>
                <a:ext uri="{FF2B5EF4-FFF2-40B4-BE49-F238E27FC236}">
                  <a16:creationId xmlns:a16="http://schemas.microsoft.com/office/drawing/2014/main" id="{B9C40631-B8F6-BEA7-3F82-1D3B240DD828}"/>
                </a:ext>
              </a:extLst>
            </p:cNvPr>
            <p:cNvSpPr/>
            <p:nvPr/>
          </p:nvSpPr>
          <p:spPr>
            <a:xfrm>
              <a:off x="9115708" y="0"/>
              <a:ext cx="368814" cy="2943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68814"/>
                <a:gd name="f7" fmla="val 294310"/>
                <a:gd name="f8" fmla="val 1368"/>
                <a:gd name="f9" fmla="val 292659"/>
                <a:gd name="f10" fmla="val 2435"/>
                <a:gd name="f11" fmla="val 293740"/>
                <a:gd name="f12" fmla="val 3908"/>
                <a:gd name="f13" fmla="val 294336"/>
                <a:gd name="f14" fmla="val 5431"/>
                <a:gd name="f15" fmla="val 6726"/>
                <a:gd name="f16" fmla="val 294334"/>
                <a:gd name="f17" fmla="val 7996"/>
                <a:gd name="f18" fmla="val 293883"/>
                <a:gd name="f19" fmla="val 8986"/>
                <a:gd name="f20" fmla="val 293040"/>
                <a:gd name="f21" fmla="val 352562"/>
                <a:gd name="f22" fmla="val 1750"/>
                <a:gd name="f23" fmla="val 285803"/>
                <a:gd name="f24" fmla="val -231"/>
                <a:gd name="f25" fmla="val 287362"/>
                <a:gd name="f26" fmla="val -587"/>
                <a:gd name="f27" fmla="val 290235"/>
                <a:gd name="f28" fmla="val 975"/>
                <a:gd name="f29" fmla="val 292221"/>
                <a:gd name="f30" fmla="val 1102"/>
                <a:gd name="f31" fmla="val 292375"/>
                <a:gd name="f32" fmla="val 1229"/>
                <a:gd name="f33" fmla="val 292522"/>
                <a:gd name="f34" fmla="+- 0 0 -90"/>
                <a:gd name="f35" fmla="*/ f3 1 368814"/>
                <a:gd name="f36" fmla="*/ f4 1 294310"/>
                <a:gd name="f37" fmla="val f5"/>
                <a:gd name="f38" fmla="val f6"/>
                <a:gd name="f39" fmla="val f7"/>
                <a:gd name="f40" fmla="*/ f34 f0 1"/>
                <a:gd name="f41" fmla="+- f39 0 f37"/>
                <a:gd name="f42" fmla="+- f38 0 f37"/>
                <a:gd name="f43" fmla="*/ f40 1 f2"/>
                <a:gd name="f44" fmla="*/ f42 1 368814"/>
                <a:gd name="f45" fmla="*/ f41 1 294310"/>
                <a:gd name="f46" fmla="*/ 1368 f42 1"/>
                <a:gd name="f47" fmla="*/ 292659 f41 1"/>
                <a:gd name="f48" fmla="*/ 5431 f42 1"/>
                <a:gd name="f49" fmla="*/ 294310 f41 1"/>
                <a:gd name="f50" fmla="*/ 8986 f42 1"/>
                <a:gd name="f51" fmla="*/ 293040 f41 1"/>
                <a:gd name="f52" fmla="*/ 368814 f42 1"/>
                <a:gd name="f53" fmla="*/ 0 f41 1"/>
                <a:gd name="f54" fmla="*/ 352562 f42 1"/>
                <a:gd name="f55" fmla="*/ 1750 f42 1"/>
                <a:gd name="f56" fmla="*/ 285803 f41 1"/>
                <a:gd name="f57" fmla="*/ 975 f42 1"/>
                <a:gd name="f58" fmla="*/ 292221 f41 1"/>
                <a:gd name="f59" fmla="+- f43 0 f1"/>
                <a:gd name="f60" fmla="*/ f46 1 368814"/>
                <a:gd name="f61" fmla="*/ f47 1 294310"/>
                <a:gd name="f62" fmla="*/ f48 1 368814"/>
                <a:gd name="f63" fmla="*/ f49 1 294310"/>
                <a:gd name="f64" fmla="*/ f50 1 368814"/>
                <a:gd name="f65" fmla="*/ f51 1 294310"/>
                <a:gd name="f66" fmla="*/ f52 1 368814"/>
                <a:gd name="f67" fmla="*/ f53 1 294310"/>
                <a:gd name="f68" fmla="*/ f54 1 368814"/>
                <a:gd name="f69" fmla="*/ f55 1 368814"/>
                <a:gd name="f70" fmla="*/ f56 1 294310"/>
                <a:gd name="f71" fmla="*/ f57 1 368814"/>
                <a:gd name="f72" fmla="*/ f58 1 294310"/>
                <a:gd name="f73" fmla="*/ f37 1 f44"/>
                <a:gd name="f74" fmla="*/ f38 1 f44"/>
                <a:gd name="f75" fmla="*/ f37 1 f45"/>
                <a:gd name="f76" fmla="*/ f39 1 f45"/>
                <a:gd name="f77" fmla="*/ f60 1 f44"/>
                <a:gd name="f78" fmla="*/ f61 1 f45"/>
                <a:gd name="f79" fmla="*/ f62 1 f44"/>
                <a:gd name="f80" fmla="*/ f63 1 f45"/>
                <a:gd name="f81" fmla="*/ f64 1 f44"/>
                <a:gd name="f82" fmla="*/ f65 1 f45"/>
                <a:gd name="f83" fmla="*/ f66 1 f44"/>
                <a:gd name="f84" fmla="*/ f67 1 f45"/>
                <a:gd name="f85" fmla="*/ f68 1 f44"/>
                <a:gd name="f86" fmla="*/ f69 1 f44"/>
                <a:gd name="f87" fmla="*/ f70 1 f45"/>
                <a:gd name="f88" fmla="*/ f71 1 f44"/>
                <a:gd name="f89" fmla="*/ f72 1 f45"/>
                <a:gd name="f90" fmla="*/ f73 f35 1"/>
                <a:gd name="f91" fmla="*/ f74 f35 1"/>
                <a:gd name="f92" fmla="*/ f76 f36 1"/>
                <a:gd name="f93" fmla="*/ f75 f36 1"/>
                <a:gd name="f94" fmla="*/ f77 f35 1"/>
                <a:gd name="f95" fmla="*/ f78 f36 1"/>
                <a:gd name="f96" fmla="*/ f79 f35 1"/>
                <a:gd name="f97" fmla="*/ f80 f36 1"/>
                <a:gd name="f98" fmla="*/ f81 f35 1"/>
                <a:gd name="f99" fmla="*/ f82 f36 1"/>
                <a:gd name="f100" fmla="*/ f83 f35 1"/>
                <a:gd name="f101" fmla="*/ f84 f36 1"/>
                <a:gd name="f102" fmla="*/ f85 f35 1"/>
                <a:gd name="f103" fmla="*/ f86 f35 1"/>
                <a:gd name="f104" fmla="*/ f87 f36 1"/>
                <a:gd name="f105" fmla="*/ f88 f35 1"/>
                <a:gd name="f106" fmla="*/ f89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9">
                  <a:pos x="f94" y="f95"/>
                </a:cxn>
                <a:cxn ang="f59">
                  <a:pos x="f96" y="f97"/>
                </a:cxn>
                <a:cxn ang="f59">
                  <a:pos x="f98" y="f99"/>
                </a:cxn>
                <a:cxn ang="f59">
                  <a:pos x="f98" y="f99"/>
                </a:cxn>
                <a:cxn ang="f59">
                  <a:pos x="f100" y="f101"/>
                </a:cxn>
                <a:cxn ang="f59">
                  <a:pos x="f102" y="f101"/>
                </a:cxn>
                <a:cxn ang="f59">
                  <a:pos x="f103" y="f104"/>
                </a:cxn>
                <a:cxn ang="f59">
                  <a:pos x="f105" y="f106"/>
                </a:cxn>
                <a:cxn ang="f59">
                  <a:pos x="f94" y="f95"/>
                </a:cxn>
              </a:cxnLst>
              <a:rect l="f90" t="f93" r="f91" b="f92"/>
              <a:pathLst>
                <a:path w="368814" h="294310">
                  <a:moveTo>
                    <a:pt x="f8" y="f9"/>
                  </a:moveTo>
                  <a:cubicBezTo>
                    <a:pt x="f10" y="f11"/>
                    <a:pt x="f12" y="f13"/>
                    <a:pt x="f14" y="f7"/>
                  </a:cubicBezTo>
                  <a:cubicBezTo>
                    <a:pt x="f15" y="f16"/>
                    <a:pt x="f17" y="f18"/>
                    <a:pt x="f19" y="f20"/>
                  </a:cubicBezTo>
                  <a:lnTo>
                    <a:pt x="f19" y="f20"/>
                  </a:lnTo>
                  <a:lnTo>
                    <a:pt x="f6" y="f5"/>
                  </a:lnTo>
                  <a:lnTo>
                    <a:pt x="f21" y="f5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1" name="Freeform: Shape 665">
              <a:extLst>
                <a:ext uri="{FF2B5EF4-FFF2-40B4-BE49-F238E27FC236}">
                  <a16:creationId xmlns:a16="http://schemas.microsoft.com/office/drawing/2014/main" id="{6D36D5B8-75FC-6C78-28D4-ECCE65C3F36C}"/>
                </a:ext>
              </a:extLst>
            </p:cNvPr>
            <p:cNvSpPr/>
            <p:nvPr/>
          </p:nvSpPr>
          <p:spPr>
            <a:xfrm>
              <a:off x="9205447" y="2577556"/>
              <a:ext cx="133694" cy="1112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3697"/>
                <a:gd name="f7" fmla="val 111225"/>
                <a:gd name="f8" fmla="val 381"/>
                <a:gd name="f9" fmla="val 104875"/>
                <a:gd name="f10" fmla="val 105637"/>
                <a:gd name="f11" fmla="val 106398"/>
                <a:gd name="f12" fmla="val 107160"/>
                <a:gd name="f13" fmla="val 107287"/>
                <a:gd name="f14" fmla="val 108176"/>
                <a:gd name="f15" fmla="val 330"/>
                <a:gd name="f16" fmla="val 108519"/>
                <a:gd name="f17" fmla="val 108849"/>
                <a:gd name="f18" fmla="val 109192"/>
                <a:gd name="f19" fmla="val 343"/>
                <a:gd name="f20" fmla="val 109446"/>
                <a:gd name="f21" fmla="val 109700"/>
                <a:gd name="f22" fmla="val 109954"/>
                <a:gd name="f23" fmla="val 110169"/>
                <a:gd name="f24" fmla="val 110373"/>
                <a:gd name="f25" fmla="val 110588"/>
                <a:gd name="f26" fmla="val 1396"/>
                <a:gd name="f27" fmla="val 111223"/>
                <a:gd name="f28" fmla="val 2158"/>
                <a:gd name="f29" fmla="val 4063"/>
                <a:gd name="f30" fmla="val 5408"/>
                <a:gd name="f31" fmla="val 111261"/>
                <a:gd name="f32" fmla="val 6717"/>
                <a:gd name="f33" fmla="val 110817"/>
                <a:gd name="f34" fmla="val 7745"/>
                <a:gd name="f35" fmla="val 14601"/>
                <a:gd name="f36" fmla="val 104367"/>
                <a:gd name="f37" fmla="val 7364"/>
                <a:gd name="f38" fmla="val 132669"/>
                <a:gd name="f39" fmla="val 8113"/>
                <a:gd name="f40" fmla="val 131424"/>
                <a:gd name="f41" fmla="val 8520"/>
                <a:gd name="f42" fmla="val 130142"/>
                <a:gd name="f43" fmla="val 8507"/>
                <a:gd name="f44" fmla="val 128619"/>
                <a:gd name="f45" fmla="val 8532"/>
                <a:gd name="f46" fmla="val 127146"/>
                <a:gd name="f47" fmla="val 7935"/>
                <a:gd name="f48" fmla="val 126079"/>
                <a:gd name="f49" fmla="val 6856"/>
                <a:gd name="f50" fmla="val 124188"/>
                <a:gd name="f51" fmla="val 5180"/>
                <a:gd name="f52" fmla="val 124009"/>
                <a:gd name="f53" fmla="val 2298"/>
                <a:gd name="f54" fmla="val 125673"/>
                <a:gd name="f55" fmla="val 406"/>
                <a:gd name="f56" fmla="val 125800"/>
                <a:gd name="f57" fmla="val 267"/>
                <a:gd name="f58" fmla="val 125940"/>
                <a:gd name="f59" fmla="val 127"/>
                <a:gd name="f60" fmla="val 119096"/>
                <a:gd name="f61" fmla="val 5587"/>
                <a:gd name="f62" fmla="val 102716"/>
                <a:gd name="f63" fmla="+- 0 0 -90"/>
                <a:gd name="f64" fmla="*/ f3 1 133697"/>
                <a:gd name="f65" fmla="*/ f4 1 111225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133697"/>
                <a:gd name="f74" fmla="*/ f70 1 111225"/>
                <a:gd name="f75" fmla="*/ 381 f71 1"/>
                <a:gd name="f76" fmla="*/ 104875 f70 1"/>
                <a:gd name="f77" fmla="*/ 105637 f70 1"/>
                <a:gd name="f78" fmla="*/ 106398 f70 1"/>
                <a:gd name="f79" fmla="*/ 107287 f70 1"/>
                <a:gd name="f80" fmla="*/ 108176 f70 1"/>
                <a:gd name="f81" fmla="*/ 109192 f70 1"/>
                <a:gd name="f82" fmla="*/ 109954 f70 1"/>
                <a:gd name="f83" fmla="*/ 110588 f70 1"/>
                <a:gd name="f84" fmla="*/ 1396 f71 1"/>
                <a:gd name="f85" fmla="*/ 111223 f70 1"/>
                <a:gd name="f86" fmla="*/ 2158 f71 1"/>
                <a:gd name="f87" fmla="*/ 4063 f71 1"/>
                <a:gd name="f88" fmla="*/ 7745 f71 1"/>
                <a:gd name="f89" fmla="*/ 14601 f71 1"/>
                <a:gd name="f90" fmla="*/ 104367 f70 1"/>
                <a:gd name="f91" fmla="*/ 133697 f71 1"/>
                <a:gd name="f92" fmla="*/ 7364 f70 1"/>
                <a:gd name="f93" fmla="*/ 130142 f71 1"/>
                <a:gd name="f94" fmla="*/ 8507 f70 1"/>
                <a:gd name="f95" fmla="*/ 126079 f71 1"/>
                <a:gd name="f96" fmla="*/ 6856 f70 1"/>
                <a:gd name="f97" fmla="*/ 125673 f71 1"/>
                <a:gd name="f98" fmla="*/ 406 f70 1"/>
                <a:gd name="f99" fmla="*/ 0 f70 1"/>
                <a:gd name="f100" fmla="*/ 119096 f71 1"/>
                <a:gd name="f101" fmla="*/ 5587 f70 1"/>
                <a:gd name="f102" fmla="*/ 0 f71 1"/>
                <a:gd name="f103" fmla="*/ 102716 f70 1"/>
                <a:gd name="f104" fmla="+- f72 0 f1"/>
                <a:gd name="f105" fmla="*/ f75 1 133697"/>
                <a:gd name="f106" fmla="*/ f76 1 111225"/>
                <a:gd name="f107" fmla="*/ f77 1 111225"/>
                <a:gd name="f108" fmla="*/ f78 1 111225"/>
                <a:gd name="f109" fmla="*/ f79 1 111225"/>
                <a:gd name="f110" fmla="*/ f80 1 111225"/>
                <a:gd name="f111" fmla="*/ f81 1 111225"/>
                <a:gd name="f112" fmla="*/ f82 1 111225"/>
                <a:gd name="f113" fmla="*/ f83 1 111225"/>
                <a:gd name="f114" fmla="*/ f84 1 133697"/>
                <a:gd name="f115" fmla="*/ f85 1 111225"/>
                <a:gd name="f116" fmla="*/ f86 1 133697"/>
                <a:gd name="f117" fmla="*/ f87 1 133697"/>
                <a:gd name="f118" fmla="*/ f88 1 133697"/>
                <a:gd name="f119" fmla="*/ f89 1 133697"/>
                <a:gd name="f120" fmla="*/ f90 1 111225"/>
                <a:gd name="f121" fmla="*/ f91 1 133697"/>
                <a:gd name="f122" fmla="*/ f92 1 111225"/>
                <a:gd name="f123" fmla="*/ f93 1 133697"/>
                <a:gd name="f124" fmla="*/ f94 1 111225"/>
                <a:gd name="f125" fmla="*/ f95 1 133697"/>
                <a:gd name="f126" fmla="*/ f96 1 111225"/>
                <a:gd name="f127" fmla="*/ f97 1 133697"/>
                <a:gd name="f128" fmla="*/ f98 1 111225"/>
                <a:gd name="f129" fmla="*/ f99 1 111225"/>
                <a:gd name="f130" fmla="*/ f100 1 133697"/>
                <a:gd name="f131" fmla="*/ f101 1 111225"/>
                <a:gd name="f132" fmla="*/ f102 1 133697"/>
                <a:gd name="f133" fmla="*/ f103 1 111225"/>
                <a:gd name="f134" fmla="*/ f66 1 f73"/>
                <a:gd name="f135" fmla="*/ f67 1 f73"/>
                <a:gd name="f136" fmla="*/ f66 1 f74"/>
                <a:gd name="f137" fmla="*/ f68 1 f74"/>
                <a:gd name="f138" fmla="*/ f105 1 f73"/>
                <a:gd name="f139" fmla="*/ f106 1 f74"/>
                <a:gd name="f140" fmla="*/ f107 1 f74"/>
                <a:gd name="f141" fmla="*/ f108 1 f74"/>
                <a:gd name="f142" fmla="*/ f109 1 f74"/>
                <a:gd name="f143" fmla="*/ f110 1 f74"/>
                <a:gd name="f144" fmla="*/ f111 1 f74"/>
                <a:gd name="f145" fmla="*/ f112 1 f74"/>
                <a:gd name="f146" fmla="*/ f113 1 f74"/>
                <a:gd name="f147" fmla="*/ f114 1 f73"/>
                <a:gd name="f148" fmla="*/ f115 1 f74"/>
                <a:gd name="f149" fmla="*/ f116 1 f73"/>
                <a:gd name="f150" fmla="*/ f117 1 f73"/>
                <a:gd name="f151" fmla="*/ f118 1 f73"/>
                <a:gd name="f152" fmla="*/ f119 1 f73"/>
                <a:gd name="f153" fmla="*/ f120 1 f74"/>
                <a:gd name="f154" fmla="*/ f121 1 f73"/>
                <a:gd name="f155" fmla="*/ f122 1 f74"/>
                <a:gd name="f156" fmla="*/ f123 1 f73"/>
                <a:gd name="f157" fmla="*/ f124 1 f74"/>
                <a:gd name="f158" fmla="*/ f125 1 f73"/>
                <a:gd name="f159" fmla="*/ f126 1 f74"/>
                <a:gd name="f160" fmla="*/ f127 1 f73"/>
                <a:gd name="f161" fmla="*/ f128 1 f74"/>
                <a:gd name="f162" fmla="*/ f129 1 f74"/>
                <a:gd name="f163" fmla="*/ f130 1 f73"/>
                <a:gd name="f164" fmla="*/ f131 1 f74"/>
                <a:gd name="f165" fmla="*/ f132 1 f73"/>
                <a:gd name="f166" fmla="*/ f133 1 f74"/>
                <a:gd name="f167" fmla="*/ f134 f64 1"/>
                <a:gd name="f168" fmla="*/ f135 f64 1"/>
                <a:gd name="f169" fmla="*/ f137 f65 1"/>
                <a:gd name="f170" fmla="*/ f136 f65 1"/>
                <a:gd name="f171" fmla="*/ f138 f64 1"/>
                <a:gd name="f172" fmla="*/ f139 f65 1"/>
                <a:gd name="f173" fmla="*/ f140 f65 1"/>
                <a:gd name="f174" fmla="*/ f141 f65 1"/>
                <a:gd name="f175" fmla="*/ f142 f65 1"/>
                <a:gd name="f176" fmla="*/ f143 f65 1"/>
                <a:gd name="f177" fmla="*/ f144 f65 1"/>
                <a:gd name="f178" fmla="*/ f145 f65 1"/>
                <a:gd name="f179" fmla="*/ f146 f65 1"/>
                <a:gd name="f180" fmla="*/ f147 f64 1"/>
                <a:gd name="f181" fmla="*/ f148 f65 1"/>
                <a:gd name="f182" fmla="*/ f149 f64 1"/>
                <a:gd name="f183" fmla="*/ f150 f64 1"/>
                <a:gd name="f184" fmla="*/ f151 f64 1"/>
                <a:gd name="f185" fmla="*/ f152 f64 1"/>
                <a:gd name="f186" fmla="*/ f153 f65 1"/>
                <a:gd name="f187" fmla="*/ f154 f64 1"/>
                <a:gd name="f188" fmla="*/ f155 f65 1"/>
                <a:gd name="f189" fmla="*/ f156 f64 1"/>
                <a:gd name="f190" fmla="*/ f157 f65 1"/>
                <a:gd name="f191" fmla="*/ f158 f64 1"/>
                <a:gd name="f192" fmla="*/ f159 f65 1"/>
                <a:gd name="f193" fmla="*/ f160 f64 1"/>
                <a:gd name="f194" fmla="*/ f161 f65 1"/>
                <a:gd name="f195" fmla="*/ f162 f65 1"/>
                <a:gd name="f196" fmla="*/ f163 f64 1"/>
                <a:gd name="f197" fmla="*/ f164 f65 1"/>
                <a:gd name="f198" fmla="*/ f165 f64 1"/>
                <a:gd name="f199" fmla="*/ f166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4">
                  <a:pos x="f171" y="f172"/>
                </a:cxn>
                <a:cxn ang="f104">
                  <a:pos x="f171" y="f172"/>
                </a:cxn>
                <a:cxn ang="f104">
                  <a:pos x="f171" y="f173"/>
                </a:cxn>
                <a:cxn ang="f104">
                  <a:pos x="f171" y="f173"/>
                </a:cxn>
                <a:cxn ang="f104">
                  <a:pos x="f171" y="f173"/>
                </a:cxn>
                <a:cxn ang="f104">
                  <a:pos x="f171" y="f174"/>
                </a:cxn>
                <a:cxn ang="f104">
                  <a:pos x="f171" y="f175"/>
                </a:cxn>
                <a:cxn ang="f104">
                  <a:pos x="f171" y="f175"/>
                </a:cxn>
                <a:cxn ang="f104">
                  <a:pos x="f171" y="f176"/>
                </a:cxn>
                <a:cxn ang="f104">
                  <a:pos x="f171" y="f177"/>
                </a:cxn>
                <a:cxn ang="f104">
                  <a:pos x="f171" y="f178"/>
                </a:cxn>
                <a:cxn ang="f104">
                  <a:pos x="f171" y="f179"/>
                </a:cxn>
                <a:cxn ang="f104">
                  <a:pos x="f171" y="f179"/>
                </a:cxn>
                <a:cxn ang="f104">
                  <a:pos x="f180" y="f181"/>
                </a:cxn>
                <a:cxn ang="f104">
                  <a:pos x="f182" y="f181"/>
                </a:cxn>
                <a:cxn ang="f104">
                  <a:pos x="f183" y="f181"/>
                </a:cxn>
                <a:cxn ang="f104">
                  <a:pos x="f184" y="f178"/>
                </a:cxn>
                <a:cxn ang="f104">
                  <a:pos x="f185" y="f186"/>
                </a:cxn>
                <a:cxn ang="f104">
                  <a:pos x="f187" y="f188"/>
                </a:cxn>
                <a:cxn ang="f104">
                  <a:pos x="f189" y="f190"/>
                </a:cxn>
                <a:cxn ang="f104">
                  <a:pos x="f191" y="f192"/>
                </a:cxn>
                <a:cxn ang="f104">
                  <a:pos x="f193" y="f194"/>
                </a:cxn>
                <a:cxn ang="f104">
                  <a:pos x="f191" y="f195"/>
                </a:cxn>
                <a:cxn ang="f104">
                  <a:pos x="f191" y="f195"/>
                </a:cxn>
                <a:cxn ang="f104">
                  <a:pos x="f196" y="f197"/>
                </a:cxn>
                <a:cxn ang="f104">
                  <a:pos x="f198" y="f199"/>
                </a:cxn>
              </a:cxnLst>
              <a:rect l="f167" t="f170" r="f168" b="f169"/>
              <a:pathLst>
                <a:path w="133697" h="111225">
                  <a:moveTo>
                    <a:pt x="f8" y="f9"/>
                  </a:moveTo>
                  <a:lnTo>
                    <a:pt x="f8" y="f9"/>
                  </a:lnTo>
                  <a:lnTo>
                    <a:pt x="f8" y="f10"/>
                  </a:lnTo>
                  <a:lnTo>
                    <a:pt x="f8" y="f10"/>
                  </a:lnTo>
                  <a:lnTo>
                    <a:pt x="f8" y="f10"/>
                  </a:lnTo>
                  <a:cubicBezTo>
                    <a:pt x="f8" y="f10"/>
                    <a:pt x="f8" y="f10"/>
                    <a:pt x="f8" y="f11"/>
                  </a:cubicBezTo>
                  <a:cubicBezTo>
                    <a:pt x="f8" y="f12"/>
                    <a:pt x="f8" y="f11"/>
                    <a:pt x="f8" y="f13"/>
                  </a:cubicBezTo>
                  <a:lnTo>
                    <a:pt x="f8" y="f13"/>
                  </a:lnTo>
                  <a:cubicBezTo>
                    <a:pt x="f8" y="f13"/>
                    <a:pt x="f8" y="f13"/>
                    <a:pt x="f8" y="f14"/>
                  </a:cubicBezTo>
                  <a:cubicBezTo>
                    <a:pt x="f15" y="f16"/>
                    <a:pt x="f15" y="f17"/>
                    <a:pt x="f8" y="f18"/>
                  </a:cubicBezTo>
                  <a:cubicBezTo>
                    <a:pt x="f19" y="f20"/>
                    <a:pt x="f19" y="f21"/>
                    <a:pt x="f8" y="f22"/>
                  </a:cubicBezTo>
                  <a:cubicBezTo>
                    <a:pt x="f19" y="f23"/>
                    <a:pt x="f19" y="f24"/>
                    <a:pt x="f8" y="f25"/>
                  </a:cubicBezTo>
                  <a:lnTo>
                    <a:pt x="f8" y="f25"/>
                  </a:lnTo>
                  <a:lnTo>
                    <a:pt x="f26" y="f27"/>
                  </a:lnTo>
                  <a:lnTo>
                    <a:pt x="f28" y="f27"/>
                  </a:lnTo>
                  <a:lnTo>
                    <a:pt x="f29" y="f27"/>
                  </a:lnTo>
                  <a:cubicBezTo>
                    <a:pt x="f30" y="f31"/>
                    <a:pt x="f32" y="f33"/>
                    <a:pt x="f34" y="f22"/>
                  </a:cubicBezTo>
                  <a:lnTo>
                    <a:pt x="f35" y="f36"/>
                  </a:lnTo>
                  <a:lnTo>
                    <a:pt x="f6" y="f3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48" y="f49"/>
                  </a:cubicBezTo>
                  <a:cubicBezTo>
                    <a:pt x="f50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48" y="f5"/>
                  </a:cubicBezTo>
                  <a:lnTo>
                    <a:pt x="f48" y="f5"/>
                  </a:lnTo>
                  <a:lnTo>
                    <a:pt x="f60" y="f61"/>
                  </a:lnTo>
                  <a:lnTo>
                    <a:pt x="f5" y="f6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2" name="Freeform: Shape 666">
              <a:extLst>
                <a:ext uri="{FF2B5EF4-FFF2-40B4-BE49-F238E27FC236}">
                  <a16:creationId xmlns:a16="http://schemas.microsoft.com/office/drawing/2014/main" id="{726052B3-A0CF-21D8-75C4-5999CDCE233F}"/>
                </a:ext>
              </a:extLst>
            </p:cNvPr>
            <p:cNvSpPr/>
            <p:nvPr/>
          </p:nvSpPr>
          <p:spPr>
            <a:xfrm>
              <a:off x="9330619" y="2475856"/>
              <a:ext cx="134736" cy="11224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4734"/>
                <a:gd name="f7" fmla="val 112239"/>
                <a:gd name="f8" fmla="val 1545"/>
                <a:gd name="f9" fmla="val 103732"/>
                <a:gd name="f10" fmla="val -346"/>
                <a:gd name="f11" fmla="val 105408"/>
                <a:gd name="f12" fmla="val -525"/>
                <a:gd name="f13" fmla="val 108290"/>
                <a:gd name="f14" fmla="val 1139"/>
                <a:gd name="f15" fmla="val 110182"/>
                <a:gd name="f16" fmla="val 1266"/>
                <a:gd name="f17" fmla="val 110322"/>
                <a:gd name="f18" fmla="val 1406"/>
                <a:gd name="f19" fmla="val 110461"/>
                <a:gd name="f20" fmla="val 110588"/>
                <a:gd name="f21" fmla="val 2612"/>
                <a:gd name="f22" fmla="val 111667"/>
                <a:gd name="f23" fmla="val 4085"/>
                <a:gd name="f24" fmla="val 112264"/>
                <a:gd name="f25" fmla="val 5608"/>
                <a:gd name="f26" fmla="val 6891"/>
                <a:gd name="f27" fmla="val 112252"/>
                <a:gd name="f28" fmla="val 8135"/>
                <a:gd name="f29" fmla="val 111845"/>
                <a:gd name="f30" fmla="val 9163"/>
                <a:gd name="f31" fmla="val 111096"/>
                <a:gd name="f32" fmla="val 134735"/>
                <a:gd name="f33" fmla="val 9523"/>
                <a:gd name="f34" fmla="val 131815"/>
                <a:gd name="f35" fmla="val 8634"/>
                <a:gd name="f36" fmla="val 129275"/>
                <a:gd name="f37" fmla="val 8088"/>
                <a:gd name="f38" fmla="val 127676"/>
                <a:gd name="f39" fmla="val 5587"/>
                <a:gd name="f40" fmla="val 128221"/>
                <a:gd name="f41" fmla="val 3047"/>
                <a:gd name="f42" fmla="val 128501"/>
                <a:gd name="f43" fmla="val 1765"/>
                <a:gd name="f44" fmla="val 129288"/>
                <a:gd name="f45" fmla="val 660"/>
                <a:gd name="f46" fmla="val 130418"/>
                <a:gd name="f47" fmla="val 4847"/>
                <a:gd name="f48" fmla="val 101574"/>
                <a:gd name="f49" fmla="val 2561"/>
                <a:gd name="f50" fmla="val 103478"/>
                <a:gd name="f51" fmla="+- 0 0 -90"/>
                <a:gd name="f52" fmla="*/ f3 1 134734"/>
                <a:gd name="f53" fmla="*/ f4 1 112239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34734"/>
                <a:gd name="f62" fmla="*/ f58 1 112239"/>
                <a:gd name="f63" fmla="*/ 1545 f59 1"/>
                <a:gd name="f64" fmla="*/ 103732 f58 1"/>
                <a:gd name="f65" fmla="*/ 1139 f59 1"/>
                <a:gd name="f66" fmla="*/ 110182 f58 1"/>
                <a:gd name="f67" fmla="*/ 110588 f58 1"/>
                <a:gd name="f68" fmla="*/ 5608 f59 1"/>
                <a:gd name="f69" fmla="*/ 112239 f58 1"/>
                <a:gd name="f70" fmla="*/ 9163 f59 1"/>
                <a:gd name="f71" fmla="*/ 111096 f58 1"/>
                <a:gd name="f72" fmla="*/ 134735 f59 1"/>
                <a:gd name="f73" fmla="*/ 9523 f58 1"/>
                <a:gd name="f74" fmla="*/ 131815 f59 1"/>
                <a:gd name="f75" fmla="*/ 8634 f58 1"/>
                <a:gd name="f76" fmla="*/ 128221 f59 1"/>
                <a:gd name="f77" fmla="*/ 3047 f58 1"/>
                <a:gd name="f78" fmla="*/ 130418 f59 1"/>
                <a:gd name="f79" fmla="*/ 0 f58 1"/>
                <a:gd name="f80" fmla="*/ 4847 f59 1"/>
                <a:gd name="f81" fmla="*/ 101574 f58 1"/>
                <a:gd name="f82" fmla="*/ 2561 f59 1"/>
                <a:gd name="f83" fmla="*/ 103478 f58 1"/>
                <a:gd name="f84" fmla="+- f60 0 f1"/>
                <a:gd name="f85" fmla="*/ f63 1 134734"/>
                <a:gd name="f86" fmla="*/ f64 1 112239"/>
                <a:gd name="f87" fmla="*/ f65 1 134734"/>
                <a:gd name="f88" fmla="*/ f66 1 112239"/>
                <a:gd name="f89" fmla="*/ f67 1 112239"/>
                <a:gd name="f90" fmla="*/ f68 1 134734"/>
                <a:gd name="f91" fmla="*/ f69 1 112239"/>
                <a:gd name="f92" fmla="*/ f70 1 134734"/>
                <a:gd name="f93" fmla="*/ f71 1 112239"/>
                <a:gd name="f94" fmla="*/ f72 1 134734"/>
                <a:gd name="f95" fmla="*/ f73 1 112239"/>
                <a:gd name="f96" fmla="*/ f74 1 134734"/>
                <a:gd name="f97" fmla="*/ f75 1 112239"/>
                <a:gd name="f98" fmla="*/ f76 1 134734"/>
                <a:gd name="f99" fmla="*/ f77 1 112239"/>
                <a:gd name="f100" fmla="*/ f78 1 134734"/>
                <a:gd name="f101" fmla="*/ f79 1 112239"/>
                <a:gd name="f102" fmla="*/ f80 1 134734"/>
                <a:gd name="f103" fmla="*/ f81 1 112239"/>
                <a:gd name="f104" fmla="*/ f82 1 134734"/>
                <a:gd name="f105" fmla="*/ f83 1 112239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2"/>
                <a:gd name="f114" fmla="*/ f89 1 f62"/>
                <a:gd name="f115" fmla="*/ f90 1 f61"/>
                <a:gd name="f116" fmla="*/ f91 1 f62"/>
                <a:gd name="f117" fmla="*/ f92 1 f61"/>
                <a:gd name="f118" fmla="*/ f93 1 f62"/>
                <a:gd name="f119" fmla="*/ f94 1 f61"/>
                <a:gd name="f120" fmla="*/ f95 1 f62"/>
                <a:gd name="f121" fmla="*/ f96 1 f61"/>
                <a:gd name="f122" fmla="*/ f97 1 f62"/>
                <a:gd name="f123" fmla="*/ f98 1 f61"/>
                <a:gd name="f124" fmla="*/ f99 1 f62"/>
                <a:gd name="f125" fmla="*/ f100 1 f61"/>
                <a:gd name="f126" fmla="*/ f101 1 f62"/>
                <a:gd name="f127" fmla="*/ f102 1 f61"/>
                <a:gd name="f128" fmla="*/ f103 1 f62"/>
                <a:gd name="f129" fmla="*/ f104 1 f61"/>
                <a:gd name="f130" fmla="*/ f105 1 f62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3 1"/>
                <a:gd name="f139" fmla="*/ f114 f53 1"/>
                <a:gd name="f140" fmla="*/ f115 f52 1"/>
                <a:gd name="f141" fmla="*/ f116 f53 1"/>
                <a:gd name="f142" fmla="*/ f117 f52 1"/>
                <a:gd name="f143" fmla="*/ f118 f53 1"/>
                <a:gd name="f144" fmla="*/ f119 f52 1"/>
                <a:gd name="f145" fmla="*/ f120 f53 1"/>
                <a:gd name="f146" fmla="*/ f121 f52 1"/>
                <a:gd name="f147" fmla="*/ f122 f53 1"/>
                <a:gd name="f148" fmla="*/ f123 f52 1"/>
                <a:gd name="f149" fmla="*/ f124 f53 1"/>
                <a:gd name="f150" fmla="*/ f125 f52 1"/>
                <a:gd name="f151" fmla="*/ f126 f53 1"/>
                <a:gd name="f152" fmla="*/ f127 f52 1"/>
                <a:gd name="f153" fmla="*/ f128 f53 1"/>
                <a:gd name="f154" fmla="*/ f129 f52 1"/>
                <a:gd name="f155" fmla="*/ f13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5" y="f139"/>
                </a:cxn>
                <a:cxn ang="f84">
                  <a:pos x="f140" y="f141"/>
                </a:cxn>
                <a:cxn ang="f84">
                  <a:pos x="f142" y="f143"/>
                </a:cxn>
                <a:cxn ang="f84">
                  <a:pos x="f142" y="f143"/>
                </a:cxn>
                <a:cxn ang="f84">
                  <a:pos x="f144" y="f145"/>
                </a:cxn>
                <a:cxn ang="f84">
                  <a:pos x="f146" y="f147"/>
                </a:cxn>
                <a:cxn ang="f84">
                  <a:pos x="f148" y="f149"/>
                </a:cxn>
                <a:cxn ang="f84">
                  <a:pos x="f150" y="f151"/>
                </a:cxn>
                <a:cxn ang="f84">
                  <a:pos x="f150" y="f151"/>
                </a:cxn>
                <a:cxn ang="f84">
                  <a:pos x="f152" y="f153"/>
                </a:cxn>
                <a:cxn ang="f84">
                  <a:pos x="f154" y="f155"/>
                </a:cxn>
              </a:cxnLst>
              <a:rect l="f131" t="f134" r="f132" b="f133"/>
              <a:pathLst>
                <a:path w="134734" h="1122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20"/>
                  </a:cubicBezTo>
                  <a:cubicBezTo>
                    <a:pt x="f21" y="f22"/>
                    <a:pt x="f23" y="f24"/>
                    <a:pt x="f25" y="f7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5"/>
                  </a:cubicBezTo>
                  <a:lnTo>
                    <a:pt x="f46" y="f5"/>
                  </a:lnTo>
                  <a:lnTo>
                    <a:pt x="f47" y="f48"/>
                  </a:ln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3" name="Freeform: Shape 667">
              <a:extLst>
                <a:ext uri="{FF2B5EF4-FFF2-40B4-BE49-F238E27FC236}">
                  <a16:creationId xmlns:a16="http://schemas.microsoft.com/office/drawing/2014/main" id="{3111BA8D-5244-65AC-8F0D-32EDEA08A854}"/>
                </a:ext>
              </a:extLst>
            </p:cNvPr>
            <p:cNvSpPr/>
            <p:nvPr/>
          </p:nvSpPr>
          <p:spPr>
            <a:xfrm>
              <a:off x="9842071" y="2589489"/>
              <a:ext cx="1048633" cy="3245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8638"/>
                <a:gd name="f7" fmla="val 324528"/>
                <a:gd name="f8" fmla="val 6857"/>
                <a:gd name="f9" fmla="val 6475"/>
                <a:gd name="f10" fmla="val 6006"/>
                <a:gd name="f11" fmla="val 8596"/>
                <a:gd name="f12" fmla="val 3936"/>
                <a:gd name="f13" fmla="val 9967"/>
                <a:gd name="f14" fmla="val 1651"/>
                <a:gd name="f15" fmla="val 9903"/>
                <a:gd name="f16" fmla="val 1032760"/>
                <a:gd name="f17" fmla="val 321862"/>
                <a:gd name="f18" fmla="val 1041648"/>
                <a:gd name="f19" fmla="val 1043299"/>
                <a:gd name="f20" fmla="val 1045546"/>
                <a:gd name="f21" fmla="val 324566"/>
                <a:gd name="f22" fmla="val 1047577"/>
                <a:gd name="f23" fmla="val 323195"/>
                <a:gd name="f24" fmla="val 1048377"/>
                <a:gd name="f25" fmla="val 321100"/>
                <a:gd name="f26" fmla="val 1049240"/>
                <a:gd name="f27" fmla="val 318573"/>
                <a:gd name="f28" fmla="val 1047895"/>
                <a:gd name="f29" fmla="val 315831"/>
                <a:gd name="f30" fmla="val 1045381"/>
                <a:gd name="f31" fmla="val 314967"/>
                <a:gd name="f32" fmla="val 1045279"/>
                <a:gd name="f33" fmla="val 314942"/>
                <a:gd name="f34" fmla="val 1045178"/>
                <a:gd name="f35" fmla="val 314904"/>
                <a:gd name="f36" fmla="val 1045076"/>
                <a:gd name="f37" fmla="val 314878"/>
                <a:gd name="f38" fmla="val 12189"/>
                <a:gd name="f39" fmla="val 2666"/>
                <a:gd name="f40" fmla="val 3428"/>
                <a:gd name="f41" fmla="val 6082"/>
                <a:gd name="f42" fmla="val 686"/>
                <a:gd name="f43" fmla="val 7669"/>
                <a:gd name="f44" fmla="val 3377"/>
                <a:gd name="f45" fmla="val 6996"/>
                <a:gd name="f46" fmla="val 6031"/>
                <a:gd name="f47" fmla="val 6958"/>
                <a:gd name="f48" fmla="val 6183"/>
                <a:gd name="f49" fmla="val 6907"/>
                <a:gd name="f50" fmla="val 6323"/>
                <a:gd name="f51" fmla="+- 0 0 -90"/>
                <a:gd name="f52" fmla="*/ f3 1 1048638"/>
                <a:gd name="f53" fmla="*/ f4 1 324528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048638"/>
                <a:gd name="f62" fmla="*/ f58 1 324528"/>
                <a:gd name="f63" fmla="*/ 6857 f59 1"/>
                <a:gd name="f64" fmla="*/ 6475 f58 1"/>
                <a:gd name="f65" fmla="*/ 1651 f59 1"/>
                <a:gd name="f66" fmla="*/ 9903 f58 1"/>
                <a:gd name="f67" fmla="*/ 0 f59 1"/>
                <a:gd name="f68" fmla="*/ 1032760 f59 1"/>
                <a:gd name="f69" fmla="*/ 321862 f58 1"/>
                <a:gd name="f70" fmla="*/ 1041648 f59 1"/>
                <a:gd name="f71" fmla="*/ 324528 f58 1"/>
                <a:gd name="f72" fmla="*/ 1043299 f59 1"/>
                <a:gd name="f73" fmla="*/ 1048377 f59 1"/>
                <a:gd name="f74" fmla="*/ 321100 f58 1"/>
                <a:gd name="f75" fmla="*/ 1045381 f59 1"/>
                <a:gd name="f76" fmla="*/ 314967 f58 1"/>
                <a:gd name="f77" fmla="*/ 1045076 f59 1"/>
                <a:gd name="f78" fmla="*/ 314878 f58 1"/>
                <a:gd name="f79" fmla="*/ 12189 f59 1"/>
                <a:gd name="f80" fmla="*/ 2666 f58 1"/>
                <a:gd name="f81" fmla="*/ 3428 f59 1"/>
                <a:gd name="f82" fmla="*/ 0 f58 1"/>
                <a:gd name="f83" fmla="*/ 6996 f59 1"/>
                <a:gd name="f84" fmla="*/ 6031 f58 1"/>
                <a:gd name="f85" fmla="+- f60 0 f1"/>
                <a:gd name="f86" fmla="*/ f63 1 1048638"/>
                <a:gd name="f87" fmla="*/ f64 1 324528"/>
                <a:gd name="f88" fmla="*/ f65 1 1048638"/>
                <a:gd name="f89" fmla="*/ f66 1 324528"/>
                <a:gd name="f90" fmla="*/ f67 1 1048638"/>
                <a:gd name="f91" fmla="*/ f68 1 1048638"/>
                <a:gd name="f92" fmla="*/ f69 1 324528"/>
                <a:gd name="f93" fmla="*/ f70 1 1048638"/>
                <a:gd name="f94" fmla="*/ f71 1 324528"/>
                <a:gd name="f95" fmla="*/ f72 1 1048638"/>
                <a:gd name="f96" fmla="*/ f73 1 1048638"/>
                <a:gd name="f97" fmla="*/ f74 1 324528"/>
                <a:gd name="f98" fmla="*/ f75 1 1048638"/>
                <a:gd name="f99" fmla="*/ f76 1 324528"/>
                <a:gd name="f100" fmla="*/ f77 1 1048638"/>
                <a:gd name="f101" fmla="*/ f78 1 324528"/>
                <a:gd name="f102" fmla="*/ f79 1 1048638"/>
                <a:gd name="f103" fmla="*/ f80 1 324528"/>
                <a:gd name="f104" fmla="*/ f81 1 1048638"/>
                <a:gd name="f105" fmla="*/ f82 1 324528"/>
                <a:gd name="f106" fmla="*/ f83 1 1048638"/>
                <a:gd name="f107" fmla="*/ f84 1 324528"/>
                <a:gd name="f108" fmla="*/ f54 1 f61"/>
                <a:gd name="f109" fmla="*/ f55 1 f61"/>
                <a:gd name="f110" fmla="*/ f54 1 f62"/>
                <a:gd name="f111" fmla="*/ f56 1 f62"/>
                <a:gd name="f112" fmla="*/ f86 1 f61"/>
                <a:gd name="f113" fmla="*/ f87 1 f62"/>
                <a:gd name="f114" fmla="*/ f88 1 f61"/>
                <a:gd name="f115" fmla="*/ f89 1 f62"/>
                <a:gd name="f116" fmla="*/ f90 1 f61"/>
                <a:gd name="f117" fmla="*/ f91 1 f61"/>
                <a:gd name="f118" fmla="*/ f92 1 f62"/>
                <a:gd name="f119" fmla="*/ f93 1 f61"/>
                <a:gd name="f120" fmla="*/ f94 1 f62"/>
                <a:gd name="f121" fmla="*/ f95 1 f61"/>
                <a:gd name="f122" fmla="*/ f96 1 f61"/>
                <a:gd name="f123" fmla="*/ f97 1 f62"/>
                <a:gd name="f124" fmla="*/ f98 1 f61"/>
                <a:gd name="f125" fmla="*/ f99 1 f62"/>
                <a:gd name="f126" fmla="*/ f100 1 f61"/>
                <a:gd name="f127" fmla="*/ f101 1 f62"/>
                <a:gd name="f128" fmla="*/ f102 1 f61"/>
                <a:gd name="f129" fmla="*/ f103 1 f62"/>
                <a:gd name="f130" fmla="*/ f104 1 f61"/>
                <a:gd name="f131" fmla="*/ f105 1 f62"/>
                <a:gd name="f132" fmla="*/ f106 1 f61"/>
                <a:gd name="f133" fmla="*/ f107 1 f62"/>
                <a:gd name="f134" fmla="*/ f108 f52 1"/>
                <a:gd name="f135" fmla="*/ f109 f52 1"/>
                <a:gd name="f136" fmla="*/ f111 f53 1"/>
                <a:gd name="f137" fmla="*/ f110 f53 1"/>
                <a:gd name="f138" fmla="*/ f112 f52 1"/>
                <a:gd name="f139" fmla="*/ f113 f53 1"/>
                <a:gd name="f140" fmla="*/ f114 f52 1"/>
                <a:gd name="f141" fmla="*/ f115 f53 1"/>
                <a:gd name="f142" fmla="*/ f116 f52 1"/>
                <a:gd name="f143" fmla="*/ f117 f52 1"/>
                <a:gd name="f144" fmla="*/ f118 f53 1"/>
                <a:gd name="f145" fmla="*/ f119 f52 1"/>
                <a:gd name="f146" fmla="*/ f120 f53 1"/>
                <a:gd name="f147" fmla="*/ f121 f52 1"/>
                <a:gd name="f148" fmla="*/ f122 f52 1"/>
                <a:gd name="f149" fmla="*/ f123 f53 1"/>
                <a:gd name="f150" fmla="*/ f124 f52 1"/>
                <a:gd name="f151" fmla="*/ f125 f53 1"/>
                <a:gd name="f152" fmla="*/ f126 f52 1"/>
                <a:gd name="f153" fmla="*/ f127 f53 1"/>
                <a:gd name="f154" fmla="*/ f128 f52 1"/>
                <a:gd name="f155" fmla="*/ f129 f53 1"/>
                <a:gd name="f156" fmla="*/ f130 f52 1"/>
                <a:gd name="f157" fmla="*/ f131 f53 1"/>
                <a:gd name="f158" fmla="*/ f132 f52 1"/>
                <a:gd name="f159" fmla="*/ f133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1"/>
                </a:cxn>
                <a:cxn ang="f85">
                  <a:pos x="f143" y="f144"/>
                </a:cxn>
                <a:cxn ang="f85">
                  <a:pos x="f145" y="f146"/>
                </a:cxn>
                <a:cxn ang="f85">
                  <a:pos x="f147" y="f146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6" y="f157"/>
                </a:cxn>
                <a:cxn ang="f85">
                  <a:pos x="f158" y="f159"/>
                </a:cxn>
                <a:cxn ang="f85">
                  <a:pos x="f138" y="f139"/>
                </a:cxn>
              </a:cxnLst>
              <a:rect l="f134" t="f137" r="f135" b="f136"/>
              <a:pathLst>
                <a:path w="1048638" h="32452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18" y="f7"/>
                  </a:lnTo>
                  <a:lnTo>
                    <a:pt x="f19" y="f7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lnTo>
                    <a:pt x="f38" y="f39"/>
                  </a:lnTo>
                  <a:lnTo>
                    <a:pt x="f40" y="f5"/>
                  </a:ln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4" name="Freeform: Shape 668">
              <a:extLst>
                <a:ext uri="{FF2B5EF4-FFF2-40B4-BE49-F238E27FC236}">
                  <a16:creationId xmlns:a16="http://schemas.microsoft.com/office/drawing/2014/main" id="{698C355E-356A-CC45-9E78-F1D22C6040ED}"/>
                </a:ext>
              </a:extLst>
            </p:cNvPr>
            <p:cNvSpPr/>
            <p:nvPr/>
          </p:nvSpPr>
          <p:spPr>
            <a:xfrm>
              <a:off x="5042495" y="1235765"/>
              <a:ext cx="212085" cy="1717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084"/>
                <a:gd name="f7" fmla="val 171786"/>
                <a:gd name="f8" fmla="val 208656"/>
                <a:gd name="f9" fmla="val 8507"/>
                <a:gd name="f10" fmla="val 207133"/>
                <a:gd name="f11" fmla="val 8533"/>
                <a:gd name="f12" fmla="val 205660"/>
                <a:gd name="f13" fmla="val 7937"/>
                <a:gd name="f14" fmla="val 204594"/>
                <a:gd name="f15" fmla="val 6856"/>
                <a:gd name="f16" fmla="val 202702"/>
                <a:gd name="f17" fmla="val 5187"/>
                <a:gd name="f18" fmla="val 202524"/>
                <a:gd name="f19" fmla="val 2298"/>
                <a:gd name="f20" fmla="val 204187"/>
                <a:gd name="f21" fmla="val 405"/>
                <a:gd name="f22" fmla="val 204314"/>
                <a:gd name="f23" fmla="val 262"/>
                <a:gd name="f24" fmla="val 204454"/>
                <a:gd name="f25" fmla="val 127"/>
                <a:gd name="f26" fmla="val 197610"/>
                <a:gd name="f27" fmla="val 5586"/>
                <a:gd name="f28" fmla="val 683"/>
                <a:gd name="f29" fmla="val 165946"/>
                <a:gd name="f30" fmla="val 48"/>
                <a:gd name="f31" fmla="val 166708"/>
                <a:gd name="f32" fmla="val -3"/>
                <a:gd name="f33" fmla="val 167038"/>
                <a:gd name="f34" fmla="val 167393"/>
                <a:gd name="f35" fmla="val 167723"/>
                <a:gd name="f36" fmla="val -16"/>
                <a:gd name="f37" fmla="val 167977"/>
                <a:gd name="f38" fmla="val 168231"/>
                <a:gd name="f39" fmla="val 168485"/>
                <a:gd name="f40" fmla="val 168815"/>
                <a:gd name="f41" fmla="val 169171"/>
                <a:gd name="f42" fmla="val 169501"/>
                <a:gd name="f43" fmla="val 170263"/>
                <a:gd name="f44" fmla="val 188"/>
                <a:gd name="f45" fmla="val 170606"/>
                <a:gd name="f46" fmla="val 403"/>
                <a:gd name="f47" fmla="val 170910"/>
                <a:gd name="f48" fmla="val 171152"/>
                <a:gd name="f49" fmla="val 1698"/>
                <a:gd name="f50" fmla="val 2587"/>
                <a:gd name="f51" fmla="val 4492"/>
                <a:gd name="f52" fmla="val 5774"/>
                <a:gd name="f53" fmla="val 171799"/>
                <a:gd name="f54" fmla="val 7018"/>
                <a:gd name="f55" fmla="val 171393"/>
                <a:gd name="f56" fmla="val 8047"/>
                <a:gd name="f57" fmla="val 170644"/>
                <a:gd name="f58" fmla="val 15030"/>
                <a:gd name="f59" fmla="val 164930"/>
                <a:gd name="f60" fmla="val 212085"/>
                <a:gd name="f61" fmla="val 4571"/>
                <a:gd name="f62" fmla="val 211628"/>
                <a:gd name="f63" fmla="val 6348"/>
                <a:gd name="f64" fmla="val 210358"/>
                <a:gd name="f65" fmla="val 7807"/>
                <a:gd name="f66" fmla="+- 0 0 -90"/>
                <a:gd name="f67" fmla="*/ f3 1 212084"/>
                <a:gd name="f68" fmla="*/ f4 1 171786"/>
                <a:gd name="f69" fmla="val f5"/>
                <a:gd name="f70" fmla="val f6"/>
                <a:gd name="f71" fmla="val f7"/>
                <a:gd name="f72" fmla="*/ f66 f0 1"/>
                <a:gd name="f73" fmla="+- f71 0 f69"/>
                <a:gd name="f74" fmla="+- f70 0 f69"/>
                <a:gd name="f75" fmla="*/ f72 1 f2"/>
                <a:gd name="f76" fmla="*/ f74 1 212084"/>
                <a:gd name="f77" fmla="*/ f73 1 171786"/>
                <a:gd name="f78" fmla="*/ 208656 f74 1"/>
                <a:gd name="f79" fmla="*/ 8507 f73 1"/>
                <a:gd name="f80" fmla="*/ 204594 f74 1"/>
                <a:gd name="f81" fmla="*/ 6856 f73 1"/>
                <a:gd name="f82" fmla="*/ 204187 f74 1"/>
                <a:gd name="f83" fmla="*/ 405 f73 1"/>
                <a:gd name="f84" fmla="*/ 0 f73 1"/>
                <a:gd name="f85" fmla="*/ 197610 f74 1"/>
                <a:gd name="f86" fmla="*/ 5586 f73 1"/>
                <a:gd name="f87" fmla="*/ 683 f74 1"/>
                <a:gd name="f88" fmla="*/ 165946 f73 1"/>
                <a:gd name="f89" fmla="*/ 48 f74 1"/>
                <a:gd name="f90" fmla="*/ 166708 f73 1"/>
                <a:gd name="f91" fmla="*/ 167723 f73 1"/>
                <a:gd name="f92" fmla="*/ 168485 f73 1"/>
                <a:gd name="f93" fmla="*/ 169501 f73 1"/>
                <a:gd name="f94" fmla="*/ 170263 f73 1"/>
                <a:gd name="f95" fmla="*/ 171152 f73 1"/>
                <a:gd name="f96" fmla="*/ 1698 f74 1"/>
                <a:gd name="f97" fmla="*/ 171786 f73 1"/>
                <a:gd name="f98" fmla="*/ 2587 f74 1"/>
                <a:gd name="f99" fmla="*/ 4492 f74 1"/>
                <a:gd name="f100" fmla="*/ 8047 f74 1"/>
                <a:gd name="f101" fmla="*/ 170644 f73 1"/>
                <a:gd name="f102" fmla="*/ 15030 f74 1"/>
                <a:gd name="f103" fmla="*/ 164930 f73 1"/>
                <a:gd name="f104" fmla="*/ 212085 f74 1"/>
                <a:gd name="f105" fmla="*/ 4571 f73 1"/>
                <a:gd name="f106" fmla="+- f75 0 f1"/>
                <a:gd name="f107" fmla="*/ f78 1 212084"/>
                <a:gd name="f108" fmla="*/ f79 1 171786"/>
                <a:gd name="f109" fmla="*/ f80 1 212084"/>
                <a:gd name="f110" fmla="*/ f81 1 171786"/>
                <a:gd name="f111" fmla="*/ f82 1 212084"/>
                <a:gd name="f112" fmla="*/ f83 1 171786"/>
                <a:gd name="f113" fmla="*/ f84 1 171786"/>
                <a:gd name="f114" fmla="*/ f85 1 212084"/>
                <a:gd name="f115" fmla="*/ f86 1 171786"/>
                <a:gd name="f116" fmla="*/ f87 1 212084"/>
                <a:gd name="f117" fmla="*/ f88 1 171786"/>
                <a:gd name="f118" fmla="*/ f89 1 212084"/>
                <a:gd name="f119" fmla="*/ f90 1 171786"/>
                <a:gd name="f120" fmla="*/ f91 1 171786"/>
                <a:gd name="f121" fmla="*/ f92 1 171786"/>
                <a:gd name="f122" fmla="*/ f93 1 171786"/>
                <a:gd name="f123" fmla="*/ f94 1 171786"/>
                <a:gd name="f124" fmla="*/ f95 1 171786"/>
                <a:gd name="f125" fmla="*/ f96 1 212084"/>
                <a:gd name="f126" fmla="*/ f97 1 171786"/>
                <a:gd name="f127" fmla="*/ f98 1 212084"/>
                <a:gd name="f128" fmla="*/ f99 1 212084"/>
                <a:gd name="f129" fmla="*/ f100 1 212084"/>
                <a:gd name="f130" fmla="*/ f101 1 171786"/>
                <a:gd name="f131" fmla="*/ f102 1 212084"/>
                <a:gd name="f132" fmla="*/ f103 1 171786"/>
                <a:gd name="f133" fmla="*/ f104 1 212084"/>
                <a:gd name="f134" fmla="*/ f105 1 171786"/>
                <a:gd name="f135" fmla="*/ f69 1 f76"/>
                <a:gd name="f136" fmla="*/ f70 1 f76"/>
                <a:gd name="f137" fmla="*/ f69 1 f77"/>
                <a:gd name="f138" fmla="*/ f71 1 f77"/>
                <a:gd name="f139" fmla="*/ f107 1 f76"/>
                <a:gd name="f140" fmla="*/ f108 1 f77"/>
                <a:gd name="f141" fmla="*/ f109 1 f76"/>
                <a:gd name="f142" fmla="*/ f110 1 f77"/>
                <a:gd name="f143" fmla="*/ f111 1 f76"/>
                <a:gd name="f144" fmla="*/ f112 1 f77"/>
                <a:gd name="f145" fmla="*/ f113 1 f77"/>
                <a:gd name="f146" fmla="*/ f114 1 f76"/>
                <a:gd name="f147" fmla="*/ f115 1 f77"/>
                <a:gd name="f148" fmla="*/ f116 1 f76"/>
                <a:gd name="f149" fmla="*/ f117 1 f77"/>
                <a:gd name="f150" fmla="*/ f118 1 f76"/>
                <a:gd name="f151" fmla="*/ f119 1 f77"/>
                <a:gd name="f152" fmla="*/ f120 1 f77"/>
                <a:gd name="f153" fmla="*/ f121 1 f77"/>
                <a:gd name="f154" fmla="*/ f122 1 f77"/>
                <a:gd name="f155" fmla="*/ f123 1 f77"/>
                <a:gd name="f156" fmla="*/ f124 1 f77"/>
                <a:gd name="f157" fmla="*/ f125 1 f76"/>
                <a:gd name="f158" fmla="*/ f126 1 f77"/>
                <a:gd name="f159" fmla="*/ f127 1 f76"/>
                <a:gd name="f160" fmla="*/ f128 1 f76"/>
                <a:gd name="f161" fmla="*/ f129 1 f76"/>
                <a:gd name="f162" fmla="*/ f130 1 f77"/>
                <a:gd name="f163" fmla="*/ f131 1 f76"/>
                <a:gd name="f164" fmla="*/ f132 1 f77"/>
                <a:gd name="f165" fmla="*/ f133 1 f76"/>
                <a:gd name="f166" fmla="*/ f134 1 f77"/>
                <a:gd name="f167" fmla="*/ f135 f67 1"/>
                <a:gd name="f168" fmla="*/ f136 f67 1"/>
                <a:gd name="f169" fmla="*/ f138 f68 1"/>
                <a:gd name="f170" fmla="*/ f137 f68 1"/>
                <a:gd name="f171" fmla="*/ f139 f67 1"/>
                <a:gd name="f172" fmla="*/ f140 f68 1"/>
                <a:gd name="f173" fmla="*/ f141 f67 1"/>
                <a:gd name="f174" fmla="*/ f142 f68 1"/>
                <a:gd name="f175" fmla="*/ f143 f67 1"/>
                <a:gd name="f176" fmla="*/ f144 f68 1"/>
                <a:gd name="f177" fmla="*/ f145 f68 1"/>
                <a:gd name="f178" fmla="*/ f146 f67 1"/>
                <a:gd name="f179" fmla="*/ f147 f68 1"/>
                <a:gd name="f180" fmla="*/ f148 f67 1"/>
                <a:gd name="f181" fmla="*/ f149 f68 1"/>
                <a:gd name="f182" fmla="*/ f150 f67 1"/>
                <a:gd name="f183" fmla="*/ f151 f68 1"/>
                <a:gd name="f184" fmla="*/ f152 f68 1"/>
                <a:gd name="f185" fmla="*/ f153 f68 1"/>
                <a:gd name="f186" fmla="*/ f154 f68 1"/>
                <a:gd name="f187" fmla="*/ f155 f68 1"/>
                <a:gd name="f188" fmla="*/ f156 f68 1"/>
                <a:gd name="f189" fmla="*/ f157 f67 1"/>
                <a:gd name="f190" fmla="*/ f158 f68 1"/>
                <a:gd name="f191" fmla="*/ f159 f67 1"/>
                <a:gd name="f192" fmla="*/ f160 f67 1"/>
                <a:gd name="f193" fmla="*/ f161 f67 1"/>
                <a:gd name="f194" fmla="*/ f162 f68 1"/>
                <a:gd name="f195" fmla="*/ f163 f67 1"/>
                <a:gd name="f196" fmla="*/ f164 f68 1"/>
                <a:gd name="f197" fmla="*/ f165 f67 1"/>
                <a:gd name="f198" fmla="*/ f166 f6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6">
                  <a:pos x="f171" y="f172"/>
                </a:cxn>
                <a:cxn ang="f106">
                  <a:pos x="f173" y="f174"/>
                </a:cxn>
                <a:cxn ang="f106">
                  <a:pos x="f175" y="f176"/>
                </a:cxn>
                <a:cxn ang="f106">
                  <a:pos x="f173" y="f177"/>
                </a:cxn>
                <a:cxn ang="f106">
                  <a:pos x="f173" y="f177"/>
                </a:cxn>
                <a:cxn ang="f106">
                  <a:pos x="f178" y="f179"/>
                </a:cxn>
                <a:cxn ang="f106">
                  <a:pos x="f180" y="f181"/>
                </a:cxn>
                <a:cxn ang="f106">
                  <a:pos x="f180" y="f181"/>
                </a:cxn>
                <a:cxn ang="f106">
                  <a:pos x="f182" y="f183"/>
                </a:cxn>
                <a:cxn ang="f106">
                  <a:pos x="f182" y="f183"/>
                </a:cxn>
                <a:cxn ang="f106">
                  <a:pos x="f182" y="f183"/>
                </a:cxn>
                <a:cxn ang="f106">
                  <a:pos x="f182" y="f184"/>
                </a:cxn>
                <a:cxn ang="f106">
                  <a:pos x="f182" y="f185"/>
                </a:cxn>
                <a:cxn ang="f106">
                  <a:pos x="f182" y="f185"/>
                </a:cxn>
                <a:cxn ang="f106">
                  <a:pos x="f182" y="f186"/>
                </a:cxn>
                <a:cxn ang="f106">
                  <a:pos x="f182" y="f187"/>
                </a:cxn>
                <a:cxn ang="f106">
                  <a:pos x="f180" y="f188"/>
                </a:cxn>
                <a:cxn ang="f106">
                  <a:pos x="f180" y="f188"/>
                </a:cxn>
                <a:cxn ang="f106">
                  <a:pos x="f180" y="f188"/>
                </a:cxn>
                <a:cxn ang="f106">
                  <a:pos x="f189" y="f190"/>
                </a:cxn>
                <a:cxn ang="f106">
                  <a:pos x="f191" y="f190"/>
                </a:cxn>
                <a:cxn ang="f106">
                  <a:pos x="f192" y="f190"/>
                </a:cxn>
                <a:cxn ang="f106">
                  <a:pos x="f193" y="f194"/>
                </a:cxn>
                <a:cxn ang="f106">
                  <a:pos x="f195" y="f196"/>
                </a:cxn>
                <a:cxn ang="f106">
                  <a:pos x="f197" y="f198"/>
                </a:cxn>
                <a:cxn ang="f106">
                  <a:pos x="f197" y="f198"/>
                </a:cxn>
                <a:cxn ang="f106">
                  <a:pos x="f171" y="f172"/>
                </a:cxn>
              </a:cxnLst>
              <a:rect l="f167" t="f170" r="f168" b="f169"/>
              <a:pathLst>
                <a:path w="212084" h="17178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14" y="f5"/>
                  </a:cubicBezTo>
                  <a:lnTo>
                    <a:pt x="f14" y="f5"/>
                  </a:lnTo>
                  <a:lnTo>
                    <a:pt x="f26" y="f27"/>
                  </a:lnTo>
                  <a:lnTo>
                    <a:pt x="f28" y="f29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0" y="f31"/>
                  </a:lnTo>
                  <a:lnTo>
                    <a:pt x="f30" y="f31"/>
                  </a:lnTo>
                  <a:cubicBezTo>
                    <a:pt x="f32" y="f33"/>
                    <a:pt x="f32" y="f34"/>
                    <a:pt x="f30" y="f35"/>
                  </a:cubicBezTo>
                  <a:cubicBezTo>
                    <a:pt x="f36" y="f37"/>
                    <a:pt x="f36" y="f38"/>
                    <a:pt x="f30" y="f39"/>
                  </a:cubicBezTo>
                  <a:lnTo>
                    <a:pt x="f30" y="f39"/>
                  </a:lnTo>
                  <a:cubicBezTo>
                    <a:pt x="f36" y="f40"/>
                    <a:pt x="f36" y="f41"/>
                    <a:pt x="f30" y="f42"/>
                  </a:cubicBezTo>
                  <a:cubicBezTo>
                    <a:pt x="f30" y="f42"/>
                    <a:pt x="f30" y="f42"/>
                    <a:pt x="f30" y="f43"/>
                  </a:cubicBezTo>
                  <a:cubicBezTo>
                    <a:pt x="f44" y="f45"/>
                    <a:pt x="f46" y="f47"/>
                    <a:pt x="f28" y="f48"/>
                  </a:cubicBezTo>
                  <a:lnTo>
                    <a:pt x="f28" y="f48"/>
                  </a:lnTo>
                  <a:lnTo>
                    <a:pt x="f28" y="f48"/>
                  </a:lnTo>
                  <a:lnTo>
                    <a:pt x="f49" y="f7"/>
                  </a:lnTo>
                  <a:lnTo>
                    <a:pt x="f50" y="f7"/>
                  </a:lnTo>
                  <a:lnTo>
                    <a:pt x="f51" y="f7"/>
                  </a:lnTo>
                  <a:cubicBezTo>
                    <a:pt x="f52" y="f53"/>
                    <a:pt x="f54" y="f55"/>
                    <a:pt x="f56" y="f57"/>
                  </a:cubicBezTo>
                  <a:lnTo>
                    <a:pt x="f58" y="f59"/>
                  </a:lnTo>
                  <a:lnTo>
                    <a:pt x="f60" y="f61"/>
                  </a:lnTo>
                  <a:lnTo>
                    <a:pt x="f60" y="f61"/>
                  </a:lnTo>
                  <a:cubicBezTo>
                    <a:pt x="f62" y="f63"/>
                    <a:pt x="f64" y="f6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5" name="Freeform: Shape 669">
              <a:extLst>
                <a:ext uri="{FF2B5EF4-FFF2-40B4-BE49-F238E27FC236}">
                  <a16:creationId xmlns:a16="http://schemas.microsoft.com/office/drawing/2014/main" id="{C29179AE-EF1B-E0A7-8EB9-62D983B1FE22}"/>
                </a:ext>
              </a:extLst>
            </p:cNvPr>
            <p:cNvSpPr/>
            <p:nvPr/>
          </p:nvSpPr>
          <p:spPr>
            <a:xfrm>
              <a:off x="5246562" y="1195523"/>
              <a:ext cx="56391" cy="484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395"/>
                <a:gd name="f7" fmla="val 48502"/>
                <a:gd name="f8" fmla="val 49031"/>
                <a:gd name="f9" fmla="val 2412"/>
                <a:gd name="f10" fmla="val 49374"/>
                <a:gd name="f11" fmla="val 1374"/>
                <a:gd name="f12" fmla="val 50098"/>
                <a:gd name="f13" fmla="val 509"/>
                <a:gd name="f14" fmla="val 51063"/>
                <a:gd name="f15" fmla="val 3831"/>
                <a:gd name="f16" fmla="val 38090"/>
                <a:gd name="f17" fmla="val 1545"/>
                <a:gd name="f18" fmla="val 39995"/>
                <a:gd name="f19" fmla="val -346"/>
                <a:gd name="f20" fmla="val 41664"/>
                <a:gd name="f21" fmla="val -524"/>
                <a:gd name="f22" fmla="val 44553"/>
                <a:gd name="f23" fmla="val 1139"/>
                <a:gd name="f24" fmla="val 46446"/>
                <a:gd name="f25" fmla="val 1266"/>
                <a:gd name="f26" fmla="val 46589"/>
                <a:gd name="f27" fmla="val 1406"/>
                <a:gd name="f28" fmla="val 46724"/>
                <a:gd name="f29" fmla="val 46851"/>
                <a:gd name="f30" fmla="val 2612"/>
                <a:gd name="f31" fmla="val 47931"/>
                <a:gd name="f32" fmla="val 4085"/>
                <a:gd name="f33" fmla="val 48528"/>
                <a:gd name="f34" fmla="val 5608"/>
                <a:gd name="f35" fmla="val 48501"/>
                <a:gd name="f36" fmla="val 6942"/>
                <a:gd name="f37" fmla="val 48511"/>
                <a:gd name="f38" fmla="val 8249"/>
                <a:gd name="f39" fmla="val 48063"/>
                <a:gd name="f40" fmla="val 9290"/>
                <a:gd name="f41" fmla="val 47232"/>
                <a:gd name="f42" fmla="val 56396"/>
                <a:gd name="f43" fmla="val 9142"/>
                <a:gd name="f44" fmla="val 53475"/>
                <a:gd name="f45" fmla="val 8253"/>
                <a:gd name="f46" fmla="val 50885"/>
                <a:gd name="f47" fmla="val 8191"/>
                <a:gd name="f48" fmla="val 48828"/>
                <a:gd name="f49" fmla="val 6037"/>
                <a:gd name="f50" fmla="val 48892"/>
                <a:gd name="f51" fmla="val 3443"/>
                <a:gd name="f52" fmla="val 48904"/>
                <a:gd name="f53" fmla="val 3095"/>
                <a:gd name="f54" fmla="val 48942"/>
                <a:gd name="f55" fmla="val 2750"/>
                <a:gd name="f56" fmla="+- 0 0 -90"/>
                <a:gd name="f57" fmla="*/ f3 1 56395"/>
                <a:gd name="f58" fmla="*/ f4 1 48502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56395"/>
                <a:gd name="f67" fmla="*/ f63 1 48502"/>
                <a:gd name="f68" fmla="*/ 49031 f64 1"/>
                <a:gd name="f69" fmla="*/ 2412 f63 1"/>
                <a:gd name="f70" fmla="*/ 51063 f64 1"/>
                <a:gd name="f71" fmla="*/ 0 f63 1"/>
                <a:gd name="f72" fmla="*/ 3831 f64 1"/>
                <a:gd name="f73" fmla="*/ 38090 f63 1"/>
                <a:gd name="f74" fmla="*/ 1545 f64 1"/>
                <a:gd name="f75" fmla="*/ 39995 f63 1"/>
                <a:gd name="f76" fmla="*/ 1139 f64 1"/>
                <a:gd name="f77" fmla="*/ 46446 f63 1"/>
                <a:gd name="f78" fmla="*/ 46851 f63 1"/>
                <a:gd name="f79" fmla="*/ 5608 f64 1"/>
                <a:gd name="f80" fmla="*/ 48501 f63 1"/>
                <a:gd name="f81" fmla="*/ 9290 f64 1"/>
                <a:gd name="f82" fmla="*/ 47232 f63 1"/>
                <a:gd name="f83" fmla="*/ 56396 f64 1"/>
                <a:gd name="f84" fmla="*/ 9142 f63 1"/>
                <a:gd name="f85" fmla="*/ 53475 f64 1"/>
                <a:gd name="f86" fmla="*/ 8253 f63 1"/>
                <a:gd name="f87" fmla="*/ 48892 f64 1"/>
                <a:gd name="f88" fmla="*/ 3443 f63 1"/>
                <a:gd name="f89" fmla="+- f65 0 f1"/>
                <a:gd name="f90" fmla="*/ f68 1 56395"/>
                <a:gd name="f91" fmla="*/ f69 1 48502"/>
                <a:gd name="f92" fmla="*/ f70 1 56395"/>
                <a:gd name="f93" fmla="*/ f71 1 48502"/>
                <a:gd name="f94" fmla="*/ f72 1 56395"/>
                <a:gd name="f95" fmla="*/ f73 1 48502"/>
                <a:gd name="f96" fmla="*/ f74 1 56395"/>
                <a:gd name="f97" fmla="*/ f75 1 48502"/>
                <a:gd name="f98" fmla="*/ f76 1 56395"/>
                <a:gd name="f99" fmla="*/ f77 1 48502"/>
                <a:gd name="f100" fmla="*/ f78 1 48502"/>
                <a:gd name="f101" fmla="*/ f79 1 56395"/>
                <a:gd name="f102" fmla="*/ f80 1 48502"/>
                <a:gd name="f103" fmla="*/ f81 1 56395"/>
                <a:gd name="f104" fmla="*/ f82 1 48502"/>
                <a:gd name="f105" fmla="*/ f83 1 56395"/>
                <a:gd name="f106" fmla="*/ f84 1 48502"/>
                <a:gd name="f107" fmla="*/ f85 1 56395"/>
                <a:gd name="f108" fmla="*/ f86 1 48502"/>
                <a:gd name="f109" fmla="*/ f87 1 56395"/>
                <a:gd name="f110" fmla="*/ f88 1 48502"/>
                <a:gd name="f111" fmla="*/ f59 1 f66"/>
                <a:gd name="f112" fmla="*/ f60 1 f66"/>
                <a:gd name="f113" fmla="*/ f59 1 f67"/>
                <a:gd name="f114" fmla="*/ f61 1 f67"/>
                <a:gd name="f115" fmla="*/ f90 1 f66"/>
                <a:gd name="f116" fmla="*/ f91 1 f67"/>
                <a:gd name="f117" fmla="*/ f92 1 f66"/>
                <a:gd name="f118" fmla="*/ f93 1 f67"/>
                <a:gd name="f119" fmla="*/ f94 1 f66"/>
                <a:gd name="f120" fmla="*/ f95 1 f67"/>
                <a:gd name="f121" fmla="*/ f96 1 f66"/>
                <a:gd name="f122" fmla="*/ f97 1 f67"/>
                <a:gd name="f123" fmla="*/ f98 1 f66"/>
                <a:gd name="f124" fmla="*/ f99 1 f67"/>
                <a:gd name="f125" fmla="*/ f100 1 f67"/>
                <a:gd name="f126" fmla="*/ f101 1 f66"/>
                <a:gd name="f127" fmla="*/ f102 1 f67"/>
                <a:gd name="f128" fmla="*/ f103 1 f66"/>
                <a:gd name="f129" fmla="*/ f104 1 f67"/>
                <a:gd name="f130" fmla="*/ f105 1 f66"/>
                <a:gd name="f131" fmla="*/ f106 1 f67"/>
                <a:gd name="f132" fmla="*/ f107 1 f66"/>
                <a:gd name="f133" fmla="*/ f108 1 f67"/>
                <a:gd name="f134" fmla="*/ f109 1 f66"/>
                <a:gd name="f135" fmla="*/ f110 1 f67"/>
                <a:gd name="f136" fmla="*/ f111 f57 1"/>
                <a:gd name="f137" fmla="*/ f112 f57 1"/>
                <a:gd name="f138" fmla="*/ f114 f58 1"/>
                <a:gd name="f139" fmla="*/ f113 f58 1"/>
                <a:gd name="f140" fmla="*/ f115 f57 1"/>
                <a:gd name="f141" fmla="*/ f116 f58 1"/>
                <a:gd name="f142" fmla="*/ f117 f57 1"/>
                <a:gd name="f143" fmla="*/ f118 f58 1"/>
                <a:gd name="f144" fmla="*/ f119 f57 1"/>
                <a:gd name="f145" fmla="*/ f120 f58 1"/>
                <a:gd name="f146" fmla="*/ f121 f57 1"/>
                <a:gd name="f147" fmla="*/ f122 f58 1"/>
                <a:gd name="f148" fmla="*/ f123 f57 1"/>
                <a:gd name="f149" fmla="*/ f124 f58 1"/>
                <a:gd name="f150" fmla="*/ f125 f58 1"/>
                <a:gd name="f151" fmla="*/ f126 f57 1"/>
                <a:gd name="f152" fmla="*/ f127 f58 1"/>
                <a:gd name="f153" fmla="*/ f128 f57 1"/>
                <a:gd name="f154" fmla="*/ f129 f58 1"/>
                <a:gd name="f155" fmla="*/ f130 f57 1"/>
                <a:gd name="f156" fmla="*/ f131 f58 1"/>
                <a:gd name="f157" fmla="*/ f132 f57 1"/>
                <a:gd name="f158" fmla="*/ f133 f58 1"/>
                <a:gd name="f159" fmla="*/ f134 f57 1"/>
                <a:gd name="f160" fmla="*/ f135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0" y="f141"/>
                </a:cxn>
                <a:cxn ang="f89">
                  <a:pos x="f142" y="f143"/>
                </a:cxn>
                <a:cxn ang="f89">
                  <a:pos x="f142" y="f143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46" y="f150"/>
                </a:cxn>
                <a:cxn ang="f89">
                  <a:pos x="f151" y="f152"/>
                </a:cxn>
                <a:cxn ang="f89">
                  <a:pos x="f153" y="f154"/>
                </a:cxn>
                <a:cxn ang="f89">
                  <a:pos x="f153" y="f154"/>
                </a:cxn>
                <a:cxn ang="f89">
                  <a:pos x="f155" y="f156"/>
                </a:cxn>
                <a:cxn ang="f89">
                  <a:pos x="f157" y="f158"/>
                </a:cxn>
                <a:cxn ang="f89">
                  <a:pos x="f159" y="f160"/>
                </a:cxn>
                <a:cxn ang="f89">
                  <a:pos x="f140" y="f141"/>
                </a:cxn>
              </a:cxnLst>
              <a:rect l="f136" t="f139" r="f137" b="f138"/>
              <a:pathLst>
                <a:path w="56395" h="4850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17" y="f29"/>
                  </a:cubicBez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0" y="f41"/>
                  </a:ln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6" name="Freeform: Shape 670">
              <a:extLst>
                <a:ext uri="{FF2B5EF4-FFF2-40B4-BE49-F238E27FC236}">
                  <a16:creationId xmlns:a16="http://schemas.microsoft.com/office/drawing/2014/main" id="{14A32A34-3CF3-83A1-C047-89DAD582BC26}"/>
                </a:ext>
              </a:extLst>
            </p:cNvPr>
            <p:cNvSpPr/>
            <p:nvPr/>
          </p:nvSpPr>
          <p:spPr>
            <a:xfrm>
              <a:off x="8944020" y="2297082"/>
              <a:ext cx="36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888"/>
                <a:gd name="f8" fmla="val 51"/>
                <a:gd name="f9" fmla="val 292"/>
                <a:gd name="f10" fmla="val 597"/>
                <a:gd name="f11" fmla="val 889"/>
                <a:gd name="f12" fmla="val 254"/>
                <a:gd name="f13" fmla="+- 0 0 -90"/>
                <a:gd name="f14" fmla="*/ f3 1 38"/>
                <a:gd name="f15" fmla="*/ f4 1 888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8"/>
                <a:gd name="f24" fmla="*/ f20 1 888"/>
                <a:gd name="f25" fmla="*/ 0 f21 1"/>
                <a:gd name="f26" fmla="*/ 0 f20 1"/>
                <a:gd name="f27" fmla="*/ 889 f20 1"/>
                <a:gd name="f28" fmla="*/ 254 f20 1"/>
                <a:gd name="f29" fmla="+- f22 0 f1"/>
                <a:gd name="f30" fmla="*/ f25 1 38"/>
                <a:gd name="f31" fmla="*/ f26 1 888"/>
                <a:gd name="f32" fmla="*/ f27 1 888"/>
                <a:gd name="f33" fmla="*/ f28 1 888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38" h="888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lnTo>
                    <a:pt x="f5" y="f12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7" name="Freeform: Shape 671">
              <a:extLst>
                <a:ext uri="{FF2B5EF4-FFF2-40B4-BE49-F238E27FC236}">
                  <a16:creationId xmlns:a16="http://schemas.microsoft.com/office/drawing/2014/main" id="{67B3DDA5-F7FD-9C13-E859-AB829711BB9B}"/>
                </a:ext>
              </a:extLst>
            </p:cNvPr>
            <p:cNvSpPr/>
            <p:nvPr/>
          </p:nvSpPr>
          <p:spPr>
            <a:xfrm>
              <a:off x="8942877" y="2295564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8" name="Freeform: Shape 672">
              <a:extLst>
                <a:ext uri="{FF2B5EF4-FFF2-40B4-BE49-F238E27FC236}">
                  <a16:creationId xmlns:a16="http://schemas.microsoft.com/office/drawing/2014/main" id="{92417A21-C5B4-E19A-9520-8F5D0A5620C0}"/>
                </a:ext>
              </a:extLst>
            </p:cNvPr>
            <p:cNvSpPr/>
            <p:nvPr/>
          </p:nvSpPr>
          <p:spPr>
            <a:xfrm>
              <a:off x="8941103" y="2294549"/>
              <a:ext cx="1014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5"/>
                <a:gd name="f7" fmla="val 12696"/>
                <a:gd name="f8" fmla="val 1016"/>
                <a:gd name="f9" fmla="val 253"/>
                <a:gd name="f10" fmla="+- 0 0 -90"/>
                <a:gd name="f11" fmla="*/ f3 1 1015"/>
                <a:gd name="f12" fmla="*/ f4 1 12696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015"/>
                <a:gd name="f21" fmla="*/ f17 1 12696"/>
                <a:gd name="f22" fmla="*/ 0 f18 1"/>
                <a:gd name="f23" fmla="*/ 0 f17 1"/>
                <a:gd name="f24" fmla="*/ 1016 f18 1"/>
                <a:gd name="f25" fmla="*/ 253 f18 1"/>
                <a:gd name="f26" fmla="+- f19 0 f1"/>
                <a:gd name="f27" fmla="*/ f22 1 1015"/>
                <a:gd name="f28" fmla="*/ f23 1 12696"/>
                <a:gd name="f29" fmla="*/ f24 1 1015"/>
                <a:gd name="f30" fmla="*/ f25 1 1015"/>
                <a:gd name="f31" fmla="*/ f13 1 f20"/>
                <a:gd name="f32" fmla="*/ f14 1 f20"/>
                <a:gd name="f33" fmla="*/ f13 1 f21"/>
                <a:gd name="f34" fmla="*/ f15 1 f21"/>
                <a:gd name="f35" fmla="*/ f27 1 f20"/>
                <a:gd name="f36" fmla="*/ f28 1 f21"/>
                <a:gd name="f37" fmla="*/ f29 1 f20"/>
                <a:gd name="f38" fmla="*/ f30 1 f20"/>
                <a:gd name="f39" fmla="*/ f31 f11 1"/>
                <a:gd name="f40" fmla="*/ f32 f11 1"/>
                <a:gd name="f41" fmla="*/ f34 f12 1"/>
                <a:gd name="f42" fmla="*/ f33 f12 1"/>
                <a:gd name="f43" fmla="*/ f35 f11 1"/>
                <a:gd name="f44" fmla="*/ f36 f12 1"/>
                <a:gd name="f45" fmla="*/ f37 f11 1"/>
                <a:gd name="f46" fmla="*/ f3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6">
                  <a:pos x="f43" y="f44"/>
                </a:cxn>
                <a:cxn ang="f26">
                  <a:pos x="f45" y="f44"/>
                </a:cxn>
                <a:cxn ang="f26">
                  <a:pos x="f46" y="f44"/>
                </a:cxn>
              </a:cxnLst>
              <a:rect l="f39" t="f42" r="f40" b="f41"/>
              <a:pathLst>
                <a:path w="1015" h="12696">
                  <a:moveTo>
                    <a:pt x="f5" y="f5"/>
                  </a:moveTo>
                  <a:lnTo>
                    <a:pt x="f8" y="f5"/>
                  </a:lnTo>
                  <a:lnTo>
                    <a:pt x="f9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69" name="Freeform: Shape 673">
              <a:extLst>
                <a:ext uri="{FF2B5EF4-FFF2-40B4-BE49-F238E27FC236}">
                  <a16:creationId xmlns:a16="http://schemas.microsoft.com/office/drawing/2014/main" id="{C4AAB581-080B-09CF-C407-B89E8D1FBC39}"/>
                </a:ext>
              </a:extLst>
            </p:cNvPr>
            <p:cNvSpPr/>
            <p:nvPr/>
          </p:nvSpPr>
          <p:spPr>
            <a:xfrm>
              <a:off x="8933742" y="2299121"/>
              <a:ext cx="11018" cy="1640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014"/>
                <a:gd name="f7" fmla="val 164041"/>
                <a:gd name="f8" fmla="val 203"/>
                <a:gd name="f9" fmla="val 161210"/>
                <a:gd name="f10" fmla="val 2629"/>
                <a:gd name="f11" fmla="val 159077"/>
                <a:gd name="f12" fmla="val 5460"/>
                <a:gd name="f13" fmla="val 159217"/>
                <a:gd name="f14" fmla="val 8291"/>
                <a:gd name="f15" fmla="val 10716"/>
                <a:gd name="f16" fmla="val 10919"/>
                <a:gd name="f17" fmla="val 11046"/>
                <a:gd name="f18" fmla="val 546"/>
                <a:gd name="f19" fmla="val 1105"/>
                <a:gd name="f20" fmla="val 1651"/>
                <a:gd name="f21" fmla="val 10145"/>
                <a:gd name="f22" fmla="val 3771"/>
                <a:gd name="f23" fmla="val 8101"/>
                <a:gd name="f24" fmla="val 5155"/>
                <a:gd name="f25" fmla="val 5841"/>
                <a:gd name="f26" fmla="val 5079"/>
                <a:gd name="f27" fmla="val 4190"/>
                <a:gd name="f28" fmla="val 381"/>
                <a:gd name="f29" fmla="val 3936"/>
                <a:gd name="f30" fmla="+- 0 0 -90"/>
                <a:gd name="f31" fmla="*/ f3 1 11014"/>
                <a:gd name="f32" fmla="*/ f4 1 164041"/>
                <a:gd name="f33" fmla="val f5"/>
                <a:gd name="f34" fmla="val f6"/>
                <a:gd name="f35" fmla="val f7"/>
                <a:gd name="f36" fmla="*/ f30 f0 1"/>
                <a:gd name="f37" fmla="+- f35 0 f33"/>
                <a:gd name="f38" fmla="+- f34 0 f33"/>
                <a:gd name="f39" fmla="*/ f36 1 f2"/>
                <a:gd name="f40" fmla="*/ f38 1 11014"/>
                <a:gd name="f41" fmla="*/ f37 1 164041"/>
                <a:gd name="f42" fmla="*/ 0 f38 1"/>
                <a:gd name="f43" fmla="*/ 164041 f37 1"/>
                <a:gd name="f44" fmla="*/ 5460 f38 1"/>
                <a:gd name="f45" fmla="*/ 159217 f37 1"/>
                <a:gd name="f46" fmla="*/ 10919 f38 1"/>
                <a:gd name="f47" fmla="*/ 0 f37 1"/>
                <a:gd name="f48" fmla="*/ 1651 f37 1"/>
                <a:gd name="f49" fmla="*/ 5841 f38 1"/>
                <a:gd name="f50" fmla="*/ 5079 f37 1"/>
                <a:gd name="f51" fmla="*/ 4190 f38 1"/>
                <a:gd name="f52" fmla="*/ 381 f38 1"/>
                <a:gd name="f53" fmla="*/ 3936 f37 1"/>
                <a:gd name="f54" fmla="+- f39 0 f1"/>
                <a:gd name="f55" fmla="*/ f42 1 11014"/>
                <a:gd name="f56" fmla="*/ f43 1 164041"/>
                <a:gd name="f57" fmla="*/ f44 1 11014"/>
                <a:gd name="f58" fmla="*/ f45 1 164041"/>
                <a:gd name="f59" fmla="*/ f46 1 11014"/>
                <a:gd name="f60" fmla="*/ f47 1 164041"/>
                <a:gd name="f61" fmla="*/ f48 1 164041"/>
                <a:gd name="f62" fmla="*/ f49 1 11014"/>
                <a:gd name="f63" fmla="*/ f50 1 164041"/>
                <a:gd name="f64" fmla="*/ f51 1 11014"/>
                <a:gd name="f65" fmla="*/ f52 1 11014"/>
                <a:gd name="f66" fmla="*/ f53 1 164041"/>
                <a:gd name="f67" fmla="*/ f33 1 f40"/>
                <a:gd name="f68" fmla="*/ f34 1 f40"/>
                <a:gd name="f69" fmla="*/ f33 1 f41"/>
                <a:gd name="f70" fmla="*/ f35 1 f41"/>
                <a:gd name="f71" fmla="*/ f55 1 f40"/>
                <a:gd name="f72" fmla="*/ f56 1 f41"/>
                <a:gd name="f73" fmla="*/ f57 1 f40"/>
                <a:gd name="f74" fmla="*/ f58 1 f41"/>
                <a:gd name="f75" fmla="*/ f59 1 f40"/>
                <a:gd name="f76" fmla="*/ f60 1 f41"/>
                <a:gd name="f77" fmla="*/ f61 1 f41"/>
                <a:gd name="f78" fmla="*/ f62 1 f40"/>
                <a:gd name="f79" fmla="*/ f63 1 f41"/>
                <a:gd name="f80" fmla="*/ f64 1 f40"/>
                <a:gd name="f81" fmla="*/ f65 1 f40"/>
                <a:gd name="f82" fmla="*/ f66 1 f41"/>
                <a:gd name="f83" fmla="*/ f67 f31 1"/>
                <a:gd name="f84" fmla="*/ f68 f31 1"/>
                <a:gd name="f85" fmla="*/ f70 f32 1"/>
                <a:gd name="f86" fmla="*/ f69 f32 1"/>
                <a:gd name="f87" fmla="*/ f71 f31 1"/>
                <a:gd name="f88" fmla="*/ f72 f32 1"/>
                <a:gd name="f89" fmla="*/ f73 f31 1"/>
                <a:gd name="f90" fmla="*/ f74 f32 1"/>
                <a:gd name="f91" fmla="*/ f75 f31 1"/>
                <a:gd name="f92" fmla="*/ f76 f32 1"/>
                <a:gd name="f93" fmla="*/ f77 f32 1"/>
                <a:gd name="f94" fmla="*/ f78 f31 1"/>
                <a:gd name="f95" fmla="*/ f79 f32 1"/>
                <a:gd name="f96" fmla="*/ f80 f31 1"/>
                <a:gd name="f97" fmla="*/ f81 f31 1"/>
                <a:gd name="f98" fmla="*/ f82 f3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4">
                  <a:pos x="f87" y="f88"/>
                </a:cxn>
                <a:cxn ang="f54">
                  <a:pos x="f89" y="f90"/>
                </a:cxn>
                <a:cxn ang="f54">
                  <a:pos x="f91" y="f88"/>
                </a:cxn>
                <a:cxn ang="f54">
                  <a:pos x="f91" y="f92"/>
                </a:cxn>
                <a:cxn ang="f54">
                  <a:pos x="f91" y="f92"/>
                </a:cxn>
                <a:cxn ang="f54">
                  <a:pos x="f91" y="f93"/>
                </a:cxn>
                <a:cxn ang="f54">
                  <a:pos x="f94" y="f95"/>
                </a:cxn>
                <a:cxn ang="f54">
                  <a:pos x="f96" y="f95"/>
                </a:cxn>
                <a:cxn ang="f54">
                  <a:pos x="f97" y="f98"/>
                </a:cxn>
                <a:cxn ang="f54">
                  <a:pos x="f97" y="f88"/>
                </a:cxn>
              </a:cxnLst>
              <a:rect l="f83" t="f86" r="f84" b="f85"/>
              <a:pathLst>
                <a:path w="11014" h="164041">
                  <a:moveTo>
                    <a:pt x="f5" y="f7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4" y="f11"/>
                    <a:pt x="f15" y="f9"/>
                    <a:pt x="f16" y="f7"/>
                  </a:cubicBezTo>
                  <a:lnTo>
                    <a:pt x="f16" y="f5"/>
                  </a:lnTo>
                  <a:lnTo>
                    <a:pt x="f16" y="f5"/>
                  </a:lnTo>
                  <a:cubicBezTo>
                    <a:pt x="f17" y="f18"/>
                    <a:pt x="f17" y="f19"/>
                    <a:pt x="f16" y="f20"/>
                  </a:cubicBezTo>
                  <a:cubicBezTo>
                    <a:pt x="f21" y="f22"/>
                    <a:pt x="f23" y="f24"/>
                    <a:pt x="f25" y="f26"/>
                  </a:cubicBezTo>
                  <a:lnTo>
                    <a:pt x="f27" y="f26"/>
                  </a:lnTo>
                  <a:lnTo>
                    <a:pt x="f28" y="f29"/>
                  </a:lnTo>
                  <a:lnTo>
                    <a:pt x="f28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0" name="Freeform: Shape 674">
              <a:extLst>
                <a:ext uri="{FF2B5EF4-FFF2-40B4-BE49-F238E27FC236}">
                  <a16:creationId xmlns:a16="http://schemas.microsoft.com/office/drawing/2014/main" id="{B9A7FFF1-B733-1DC5-48D7-3A19D530CB66}"/>
                </a:ext>
              </a:extLst>
            </p:cNvPr>
            <p:cNvSpPr/>
            <p:nvPr/>
          </p:nvSpPr>
          <p:spPr>
            <a:xfrm>
              <a:off x="8932718" y="2458327"/>
              <a:ext cx="10963" cy="4668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967"/>
                <a:gd name="f7" fmla="val 466870"/>
                <a:gd name="f8" fmla="val 1016"/>
                <a:gd name="f9" fmla="val 461913"/>
                <a:gd name="f10" fmla="val 1155"/>
                <a:gd name="f11" fmla="val 464782"/>
                <a:gd name="f12" fmla="val 3593"/>
                <a:gd name="f13" fmla="val 467004"/>
                <a:gd name="f14" fmla="val 6463"/>
                <a:gd name="f15" fmla="val 466864"/>
                <a:gd name="f16" fmla="val 6476"/>
                <a:gd name="f17" fmla="val 7834"/>
                <a:gd name="f18" fmla="val 9142"/>
                <a:gd name="f19" fmla="val 466369"/>
                <a:gd name="f20" fmla="val 10158"/>
                <a:gd name="f21" fmla="val 465468"/>
                <a:gd name="f22" fmla="val 10920"/>
                <a:gd name="f23" fmla="val 464579"/>
                <a:gd name="f24" fmla="val 10983"/>
                <a:gd name="f25" fmla="val 464325"/>
                <a:gd name="f26" fmla="val 464071"/>
                <a:gd name="f27" fmla="val 463817"/>
                <a:gd name="f28" fmla="val 463436"/>
                <a:gd name="f29" fmla="val 463055"/>
                <a:gd name="f30" fmla="val 462674"/>
                <a:gd name="f31" fmla="val 4831"/>
                <a:gd name="f32" fmla="val 10716"/>
                <a:gd name="f33" fmla="val 2000"/>
                <a:gd name="f34" fmla="val 8291"/>
                <a:gd name="f35" fmla="val -133"/>
                <a:gd name="f36" fmla="val 5460"/>
                <a:gd name="f37" fmla="val 6"/>
                <a:gd name="f38" fmla="val 2629"/>
                <a:gd name="f39" fmla="val 204"/>
                <a:gd name="f40" fmla="+- 0 0 -90"/>
                <a:gd name="f41" fmla="*/ f3 1 10967"/>
                <a:gd name="f42" fmla="*/ f4 1 466870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0967"/>
                <a:gd name="f51" fmla="*/ f47 1 466870"/>
                <a:gd name="f52" fmla="*/ 1016 f48 1"/>
                <a:gd name="f53" fmla="*/ 461913 f47 1"/>
                <a:gd name="f54" fmla="*/ 6463 f48 1"/>
                <a:gd name="f55" fmla="*/ 466864 f47 1"/>
                <a:gd name="f56" fmla="*/ 6476 f48 1"/>
                <a:gd name="f57" fmla="*/ 10158 f48 1"/>
                <a:gd name="f58" fmla="*/ 465468 f47 1"/>
                <a:gd name="f59" fmla="*/ 10920 f48 1"/>
                <a:gd name="f60" fmla="*/ 464579 f47 1"/>
                <a:gd name="f61" fmla="*/ 463817 f47 1"/>
                <a:gd name="f62" fmla="*/ 462674 f47 1"/>
                <a:gd name="f63" fmla="*/ 4831 f47 1"/>
                <a:gd name="f64" fmla="*/ 5460 f48 1"/>
                <a:gd name="f65" fmla="*/ 6 f47 1"/>
                <a:gd name="f66" fmla="*/ 0 f48 1"/>
                <a:gd name="f67" fmla="+- f49 0 f1"/>
                <a:gd name="f68" fmla="*/ f52 1 10967"/>
                <a:gd name="f69" fmla="*/ f53 1 466870"/>
                <a:gd name="f70" fmla="*/ f54 1 10967"/>
                <a:gd name="f71" fmla="*/ f55 1 466870"/>
                <a:gd name="f72" fmla="*/ f56 1 10967"/>
                <a:gd name="f73" fmla="*/ f57 1 10967"/>
                <a:gd name="f74" fmla="*/ f58 1 466870"/>
                <a:gd name="f75" fmla="*/ f59 1 10967"/>
                <a:gd name="f76" fmla="*/ f60 1 466870"/>
                <a:gd name="f77" fmla="*/ f61 1 466870"/>
                <a:gd name="f78" fmla="*/ f62 1 466870"/>
                <a:gd name="f79" fmla="*/ f63 1 466870"/>
                <a:gd name="f80" fmla="*/ f64 1 10967"/>
                <a:gd name="f81" fmla="*/ f65 1 466870"/>
                <a:gd name="f82" fmla="*/ f66 1 10967"/>
                <a:gd name="f83" fmla="*/ f43 1 f50"/>
                <a:gd name="f84" fmla="*/ f44 1 f50"/>
                <a:gd name="f85" fmla="*/ f43 1 f51"/>
                <a:gd name="f86" fmla="*/ f45 1 f51"/>
                <a:gd name="f87" fmla="*/ f68 1 f50"/>
                <a:gd name="f88" fmla="*/ f69 1 f51"/>
                <a:gd name="f89" fmla="*/ f70 1 f50"/>
                <a:gd name="f90" fmla="*/ f71 1 f51"/>
                <a:gd name="f91" fmla="*/ f72 1 f50"/>
                <a:gd name="f92" fmla="*/ f73 1 f50"/>
                <a:gd name="f93" fmla="*/ f74 1 f51"/>
                <a:gd name="f94" fmla="*/ f75 1 f50"/>
                <a:gd name="f95" fmla="*/ f76 1 f51"/>
                <a:gd name="f96" fmla="*/ f77 1 f51"/>
                <a:gd name="f97" fmla="*/ f78 1 f51"/>
                <a:gd name="f98" fmla="*/ f79 1 f51"/>
                <a:gd name="f99" fmla="*/ f80 1 f50"/>
                <a:gd name="f100" fmla="*/ f81 1 f51"/>
                <a:gd name="f101" fmla="*/ f82 1 f50"/>
                <a:gd name="f102" fmla="*/ f83 f41 1"/>
                <a:gd name="f103" fmla="*/ f84 f41 1"/>
                <a:gd name="f104" fmla="*/ f86 f42 1"/>
                <a:gd name="f105" fmla="*/ f85 f42 1"/>
                <a:gd name="f106" fmla="*/ f87 f41 1"/>
                <a:gd name="f107" fmla="*/ f88 f42 1"/>
                <a:gd name="f108" fmla="*/ f89 f41 1"/>
                <a:gd name="f109" fmla="*/ f90 f42 1"/>
                <a:gd name="f110" fmla="*/ f91 f41 1"/>
                <a:gd name="f111" fmla="*/ f92 f41 1"/>
                <a:gd name="f112" fmla="*/ f93 f42 1"/>
                <a:gd name="f113" fmla="*/ f94 f41 1"/>
                <a:gd name="f114" fmla="*/ f95 f42 1"/>
                <a:gd name="f115" fmla="*/ f96 f42 1"/>
                <a:gd name="f116" fmla="*/ f97 f42 1"/>
                <a:gd name="f117" fmla="*/ f98 f42 1"/>
                <a:gd name="f118" fmla="*/ f99 f41 1"/>
                <a:gd name="f119" fmla="*/ f100 f42 1"/>
                <a:gd name="f120" fmla="*/ f101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6" y="f107"/>
                </a:cxn>
                <a:cxn ang="f67">
                  <a:pos x="f108" y="f109"/>
                </a:cxn>
                <a:cxn ang="f67">
                  <a:pos x="f110" y="f109"/>
                </a:cxn>
                <a:cxn ang="f67">
                  <a:pos x="f111" y="f112"/>
                </a:cxn>
                <a:cxn ang="f67">
                  <a:pos x="f113" y="f114"/>
                </a:cxn>
                <a:cxn ang="f67">
                  <a:pos x="f113" y="f114"/>
                </a:cxn>
                <a:cxn ang="f67">
                  <a:pos x="f113" y="f115"/>
                </a:cxn>
                <a:cxn ang="f67">
                  <a:pos x="f113" y="f116"/>
                </a:cxn>
                <a:cxn ang="f67">
                  <a:pos x="f113" y="f116"/>
                </a:cxn>
                <a:cxn ang="f67">
                  <a:pos x="f113" y="f117"/>
                </a:cxn>
                <a:cxn ang="f67">
                  <a:pos x="f118" y="f119"/>
                </a:cxn>
                <a:cxn ang="f67">
                  <a:pos x="f120" y="f117"/>
                </a:cxn>
                <a:cxn ang="f67">
                  <a:pos x="f120" y="f107"/>
                </a:cxn>
              </a:cxnLst>
              <a:rect l="f102" t="f105" r="f103" b="f104"/>
              <a:pathLst>
                <a:path w="10967" h="46687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6" y="f15"/>
                    <a:pt x="f16" y="f15"/>
                  </a:cubicBezTo>
                  <a:cubicBezTo>
                    <a:pt x="f17" y="f15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2" y="f23"/>
                  </a:lnTo>
                  <a:cubicBezTo>
                    <a:pt x="f24" y="f25"/>
                    <a:pt x="f24" y="f26"/>
                    <a:pt x="f22" y="f27"/>
                  </a:cubicBezTo>
                  <a:cubicBezTo>
                    <a:pt x="f24" y="f28"/>
                    <a:pt x="f24" y="f29"/>
                    <a:pt x="f22" y="f30"/>
                  </a:cubicBezTo>
                  <a:lnTo>
                    <a:pt x="f22" y="f30"/>
                  </a:lnTo>
                  <a:lnTo>
                    <a:pt x="f22" y="f31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5"/>
                    <a:pt x="f39" y="f33"/>
                    <a:pt x="f5" y="f31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1" name="Freeform: Shape 675">
              <a:extLst>
                <a:ext uri="{FF2B5EF4-FFF2-40B4-BE49-F238E27FC236}">
                  <a16:creationId xmlns:a16="http://schemas.microsoft.com/office/drawing/2014/main" id="{1C454FF1-C0AA-526C-578A-5D67CBCF8CED}"/>
                </a:ext>
              </a:extLst>
            </p:cNvPr>
            <p:cNvSpPr/>
            <p:nvPr/>
          </p:nvSpPr>
          <p:spPr>
            <a:xfrm>
              <a:off x="4058034" y="819064"/>
              <a:ext cx="700988" cy="21940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00991"/>
                <a:gd name="f7" fmla="val 219399"/>
                <a:gd name="f8" fmla="val 6856"/>
                <a:gd name="f9" fmla="val 6221"/>
                <a:gd name="f10" fmla="val 5980"/>
                <a:gd name="f11" fmla="val 8316"/>
                <a:gd name="f12" fmla="val 3924"/>
                <a:gd name="f13" fmla="val 9671"/>
                <a:gd name="f14" fmla="val 1651"/>
                <a:gd name="f15" fmla="val 9649"/>
                <a:gd name="f16" fmla="val 688549"/>
                <a:gd name="f17" fmla="val 217875"/>
                <a:gd name="f18" fmla="val 693755"/>
                <a:gd name="f19" fmla="val 215844"/>
                <a:gd name="f20" fmla="val 693894"/>
                <a:gd name="f21" fmla="val 213019"/>
                <a:gd name="f22" fmla="val 696256"/>
                <a:gd name="f23" fmla="val 210820"/>
                <a:gd name="f24" fmla="val 699088"/>
                <a:gd name="f25" fmla="val 210892"/>
                <a:gd name="f26" fmla="val 699709"/>
                <a:gd name="f27" fmla="val 210746"/>
                <a:gd name="f28" fmla="val 700370"/>
                <a:gd name="f29" fmla="val 700992"/>
                <a:gd name="f30" fmla="val 410489"/>
                <a:gd name="f31" fmla="val 123031"/>
                <a:gd name="f32" fmla="val 3555"/>
                <a:gd name="f33" fmla="val 6171"/>
                <a:gd name="f34" fmla="val 787"/>
                <a:gd name="f35" fmla="val 7657"/>
                <a:gd name="f36" fmla="val 3547"/>
                <a:gd name="f37" fmla="val 6869"/>
                <a:gd name="f38" fmla="val 6167"/>
                <a:gd name="f39" fmla="val 6185"/>
                <a:gd name="f40" fmla="val 6204"/>
                <a:gd name="f41" fmla="+- 0 0 -90"/>
                <a:gd name="f42" fmla="*/ f3 1 700991"/>
                <a:gd name="f43" fmla="*/ f4 1 219399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700991"/>
                <a:gd name="f52" fmla="*/ f48 1 219399"/>
                <a:gd name="f53" fmla="*/ 6856 f49 1"/>
                <a:gd name="f54" fmla="*/ 6221 f48 1"/>
                <a:gd name="f55" fmla="*/ 1651 f49 1"/>
                <a:gd name="f56" fmla="*/ 9649 f48 1"/>
                <a:gd name="f57" fmla="*/ 0 f49 1"/>
                <a:gd name="f58" fmla="*/ 688549 f49 1"/>
                <a:gd name="f59" fmla="*/ 217875 f48 1"/>
                <a:gd name="f60" fmla="*/ 693755 f49 1"/>
                <a:gd name="f61" fmla="*/ 219399 f48 1"/>
                <a:gd name="f62" fmla="*/ 215844 f48 1"/>
                <a:gd name="f63" fmla="*/ 699088 f49 1"/>
                <a:gd name="f64" fmla="*/ 210892 f48 1"/>
                <a:gd name="f65" fmla="*/ 700992 f49 1"/>
                <a:gd name="f66" fmla="*/ 410489 f49 1"/>
                <a:gd name="f67" fmla="*/ 123031 f48 1"/>
                <a:gd name="f68" fmla="*/ 3555 f49 1"/>
                <a:gd name="f69" fmla="*/ 0 f48 1"/>
                <a:gd name="f70" fmla="*/ 6869 f49 1"/>
                <a:gd name="f71" fmla="*/ 6167 f48 1"/>
                <a:gd name="f72" fmla="+- f50 0 f1"/>
                <a:gd name="f73" fmla="*/ f53 1 700991"/>
                <a:gd name="f74" fmla="*/ f54 1 219399"/>
                <a:gd name="f75" fmla="*/ f55 1 700991"/>
                <a:gd name="f76" fmla="*/ f56 1 219399"/>
                <a:gd name="f77" fmla="*/ f57 1 700991"/>
                <a:gd name="f78" fmla="*/ f58 1 700991"/>
                <a:gd name="f79" fmla="*/ f59 1 219399"/>
                <a:gd name="f80" fmla="*/ f60 1 700991"/>
                <a:gd name="f81" fmla="*/ f61 1 219399"/>
                <a:gd name="f82" fmla="*/ f62 1 219399"/>
                <a:gd name="f83" fmla="*/ f63 1 700991"/>
                <a:gd name="f84" fmla="*/ f64 1 219399"/>
                <a:gd name="f85" fmla="*/ f65 1 700991"/>
                <a:gd name="f86" fmla="*/ f66 1 700991"/>
                <a:gd name="f87" fmla="*/ f67 1 219399"/>
                <a:gd name="f88" fmla="*/ f68 1 700991"/>
                <a:gd name="f89" fmla="*/ f69 1 219399"/>
                <a:gd name="f90" fmla="*/ f70 1 700991"/>
                <a:gd name="f91" fmla="*/ f71 1 219399"/>
                <a:gd name="f92" fmla="*/ f44 1 f51"/>
                <a:gd name="f93" fmla="*/ f45 1 f51"/>
                <a:gd name="f94" fmla="*/ f44 1 f52"/>
                <a:gd name="f95" fmla="*/ f46 1 f52"/>
                <a:gd name="f96" fmla="*/ f73 1 f51"/>
                <a:gd name="f97" fmla="*/ f74 1 f52"/>
                <a:gd name="f98" fmla="*/ f75 1 f51"/>
                <a:gd name="f99" fmla="*/ f76 1 f52"/>
                <a:gd name="f100" fmla="*/ f77 1 f51"/>
                <a:gd name="f101" fmla="*/ f78 1 f51"/>
                <a:gd name="f102" fmla="*/ f79 1 f52"/>
                <a:gd name="f103" fmla="*/ f80 1 f51"/>
                <a:gd name="f104" fmla="*/ f81 1 f52"/>
                <a:gd name="f105" fmla="*/ f82 1 f52"/>
                <a:gd name="f106" fmla="*/ f83 1 f51"/>
                <a:gd name="f107" fmla="*/ f84 1 f52"/>
                <a:gd name="f108" fmla="*/ f85 1 f51"/>
                <a:gd name="f109" fmla="*/ f86 1 f51"/>
                <a:gd name="f110" fmla="*/ f87 1 f52"/>
                <a:gd name="f111" fmla="*/ f88 1 f51"/>
                <a:gd name="f112" fmla="*/ f89 1 f52"/>
                <a:gd name="f113" fmla="*/ f90 1 f51"/>
                <a:gd name="f114" fmla="*/ f91 1 f52"/>
                <a:gd name="f115" fmla="*/ f92 f42 1"/>
                <a:gd name="f116" fmla="*/ f93 f42 1"/>
                <a:gd name="f117" fmla="*/ f95 f43 1"/>
                <a:gd name="f118" fmla="*/ f94 f43 1"/>
                <a:gd name="f119" fmla="*/ f96 f42 1"/>
                <a:gd name="f120" fmla="*/ f97 f43 1"/>
                <a:gd name="f121" fmla="*/ f98 f42 1"/>
                <a:gd name="f122" fmla="*/ f99 f43 1"/>
                <a:gd name="f123" fmla="*/ f100 f42 1"/>
                <a:gd name="f124" fmla="*/ f101 f42 1"/>
                <a:gd name="f125" fmla="*/ f102 f43 1"/>
                <a:gd name="f126" fmla="*/ f103 f42 1"/>
                <a:gd name="f127" fmla="*/ f104 f43 1"/>
                <a:gd name="f128" fmla="*/ f105 f43 1"/>
                <a:gd name="f129" fmla="*/ f106 f42 1"/>
                <a:gd name="f130" fmla="*/ f107 f43 1"/>
                <a:gd name="f131" fmla="*/ f108 f42 1"/>
                <a:gd name="f132" fmla="*/ f109 f42 1"/>
                <a:gd name="f133" fmla="*/ f110 f43 1"/>
                <a:gd name="f134" fmla="*/ f111 f42 1"/>
                <a:gd name="f135" fmla="*/ f112 f43 1"/>
                <a:gd name="f136" fmla="*/ f113 f42 1"/>
                <a:gd name="f137" fmla="*/ f114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2"/>
                </a:cxn>
                <a:cxn ang="f72">
                  <a:pos x="f123" y="f122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6" y="f128"/>
                </a:cxn>
                <a:cxn ang="f72">
                  <a:pos x="f129" y="f130"/>
                </a:cxn>
                <a:cxn ang="f72">
                  <a:pos x="f131" y="f130"/>
                </a:cxn>
                <a:cxn ang="f72">
                  <a:pos x="f131" y="f130"/>
                </a:cxn>
                <a:cxn ang="f72">
                  <a:pos x="f132" y="f133"/>
                </a:cxn>
                <a:cxn ang="f72">
                  <a:pos x="f134" y="f135"/>
                </a:cxn>
                <a:cxn ang="f72">
                  <a:pos x="f134" y="f135"/>
                </a:cxn>
                <a:cxn ang="f72">
                  <a:pos x="f136" y="f137"/>
                </a:cxn>
                <a:cxn ang="f72">
                  <a:pos x="f119" y="f120"/>
                </a:cxn>
              </a:cxnLst>
              <a:rect l="f115" t="f118" r="f116" b="f117"/>
              <a:pathLst>
                <a:path w="700991" h="21939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5" y="f15"/>
                  </a:lnTo>
                  <a:lnTo>
                    <a:pt x="f16" y="f17"/>
                  </a:lnTo>
                  <a:lnTo>
                    <a:pt x="f18" y="f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7"/>
                    <a:pt x="f29" y="f25"/>
                  </a:cubicBezTo>
                  <a:lnTo>
                    <a:pt x="f29" y="f25"/>
                  </a:lnTo>
                  <a:lnTo>
                    <a:pt x="f30" y="f31"/>
                  </a:lnTo>
                  <a:lnTo>
                    <a:pt x="f32" y="f5"/>
                  </a:lnTo>
                  <a:lnTo>
                    <a:pt x="f32" y="f5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7" y="f39"/>
                    <a:pt x="f8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2" name="Freeform: Shape 676">
              <a:extLst>
                <a:ext uri="{FF2B5EF4-FFF2-40B4-BE49-F238E27FC236}">
                  <a16:creationId xmlns:a16="http://schemas.microsoft.com/office/drawing/2014/main" id="{C2D762F2-7067-BB87-4F05-4166590AEECF}"/>
                </a:ext>
              </a:extLst>
            </p:cNvPr>
            <p:cNvSpPr/>
            <p:nvPr/>
          </p:nvSpPr>
          <p:spPr>
            <a:xfrm>
              <a:off x="4751789" y="1032129"/>
              <a:ext cx="10817" cy="2071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20"/>
                <a:gd name="f7" fmla="val 207192"/>
                <a:gd name="f8" fmla="val 207193"/>
                <a:gd name="f9" fmla="val 457"/>
                <a:gd name="f10" fmla="val 204213"/>
                <a:gd name="f11" fmla="val 3251"/>
                <a:gd name="f12" fmla="val 202169"/>
                <a:gd name="f13" fmla="val 6221"/>
                <a:gd name="f14" fmla="val 202627"/>
                <a:gd name="f15" fmla="val 8583"/>
                <a:gd name="f16" fmla="val 202989"/>
                <a:gd name="f17" fmla="val 10424"/>
                <a:gd name="f18" fmla="val 204838"/>
                <a:gd name="f19" fmla="val 10792"/>
                <a:gd name="f20" fmla="val 2776"/>
                <a:gd name="f21" fmla="val 10830"/>
                <a:gd name="f22" fmla="val 2438"/>
                <a:gd name="f23" fmla="val 2098"/>
                <a:gd name="f24" fmla="val 1760"/>
                <a:gd name="f25" fmla="val 998"/>
                <a:gd name="f26" fmla="val 236"/>
                <a:gd name="f27" fmla="val 10157"/>
                <a:gd name="f28" fmla="val 110"/>
                <a:gd name="f29" fmla="val 9523"/>
                <a:gd name="f30" fmla="val 8761"/>
                <a:gd name="f31" fmla="val 7745"/>
                <a:gd name="f32" fmla="val 7123"/>
                <a:gd name="f33" fmla="val -37"/>
                <a:gd name="f34" fmla="val 6463"/>
                <a:gd name="f35" fmla="val 5840"/>
                <a:gd name="f36" fmla="val 3009"/>
                <a:gd name="f37" fmla="val 37"/>
                <a:gd name="f38" fmla="val 647"/>
                <a:gd name="f39" fmla="val 2236"/>
                <a:gd name="f40" fmla="val 508"/>
                <a:gd name="f41" fmla="val 5061"/>
                <a:gd name="f42" fmla="+- 0 0 -90"/>
                <a:gd name="f43" fmla="*/ f3 1 10820"/>
                <a:gd name="f44" fmla="*/ f4 1 207192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0820"/>
                <a:gd name="f53" fmla="*/ f49 1 207192"/>
                <a:gd name="f54" fmla="*/ 0 f50 1"/>
                <a:gd name="f55" fmla="*/ 207193 f49 1"/>
                <a:gd name="f56" fmla="*/ 6221 f50 1"/>
                <a:gd name="f57" fmla="*/ 202627 f49 1"/>
                <a:gd name="f58" fmla="*/ 10792 f50 1"/>
                <a:gd name="f59" fmla="*/ 2776 f49 1"/>
                <a:gd name="f60" fmla="*/ 1760 f49 1"/>
                <a:gd name="f61" fmla="*/ 998 f49 1"/>
                <a:gd name="f62" fmla="*/ 10157 f50 1"/>
                <a:gd name="f63" fmla="*/ 110 f49 1"/>
                <a:gd name="f64" fmla="*/ 9523 f50 1"/>
                <a:gd name="f65" fmla="*/ 8761 f50 1"/>
                <a:gd name="f66" fmla="*/ 7745 f50 1"/>
                <a:gd name="f67" fmla="*/ 5840 f50 1"/>
                <a:gd name="f68" fmla="*/ 508 f50 1"/>
                <a:gd name="f69" fmla="*/ 5061 f49 1"/>
                <a:gd name="f70" fmla="+- f51 0 f1"/>
                <a:gd name="f71" fmla="*/ f54 1 10820"/>
                <a:gd name="f72" fmla="*/ f55 1 207192"/>
                <a:gd name="f73" fmla="*/ f56 1 10820"/>
                <a:gd name="f74" fmla="*/ f57 1 207192"/>
                <a:gd name="f75" fmla="*/ f58 1 10820"/>
                <a:gd name="f76" fmla="*/ f59 1 207192"/>
                <a:gd name="f77" fmla="*/ f60 1 207192"/>
                <a:gd name="f78" fmla="*/ f61 1 207192"/>
                <a:gd name="f79" fmla="*/ f62 1 10820"/>
                <a:gd name="f80" fmla="*/ f63 1 207192"/>
                <a:gd name="f81" fmla="*/ f64 1 10820"/>
                <a:gd name="f82" fmla="*/ f65 1 10820"/>
                <a:gd name="f83" fmla="*/ f66 1 10820"/>
                <a:gd name="f84" fmla="*/ f67 1 10820"/>
                <a:gd name="f85" fmla="*/ f68 1 10820"/>
                <a:gd name="f86" fmla="*/ f69 1 207192"/>
                <a:gd name="f87" fmla="*/ f45 1 f52"/>
                <a:gd name="f88" fmla="*/ f46 1 f52"/>
                <a:gd name="f89" fmla="*/ f45 1 f53"/>
                <a:gd name="f90" fmla="*/ f47 1 f53"/>
                <a:gd name="f91" fmla="*/ f71 1 f52"/>
                <a:gd name="f92" fmla="*/ f72 1 f53"/>
                <a:gd name="f93" fmla="*/ f73 1 f52"/>
                <a:gd name="f94" fmla="*/ f74 1 f53"/>
                <a:gd name="f95" fmla="*/ f75 1 f52"/>
                <a:gd name="f96" fmla="*/ f76 1 f53"/>
                <a:gd name="f97" fmla="*/ f77 1 f53"/>
                <a:gd name="f98" fmla="*/ f78 1 f53"/>
                <a:gd name="f99" fmla="*/ f79 1 f52"/>
                <a:gd name="f100" fmla="*/ f80 1 f53"/>
                <a:gd name="f101" fmla="*/ f81 1 f52"/>
                <a:gd name="f102" fmla="*/ f82 1 f52"/>
                <a:gd name="f103" fmla="*/ f83 1 f52"/>
                <a:gd name="f104" fmla="*/ f84 1 f52"/>
                <a:gd name="f105" fmla="*/ f85 1 f52"/>
                <a:gd name="f106" fmla="*/ f86 1 f53"/>
                <a:gd name="f107" fmla="*/ f87 f43 1"/>
                <a:gd name="f108" fmla="*/ f88 f43 1"/>
                <a:gd name="f109" fmla="*/ f90 f44 1"/>
                <a:gd name="f110" fmla="*/ f89 f44 1"/>
                <a:gd name="f111" fmla="*/ f91 f43 1"/>
                <a:gd name="f112" fmla="*/ f92 f44 1"/>
                <a:gd name="f113" fmla="*/ f93 f43 1"/>
                <a:gd name="f114" fmla="*/ f94 f44 1"/>
                <a:gd name="f115" fmla="*/ f95 f43 1"/>
                <a:gd name="f116" fmla="*/ f96 f44 1"/>
                <a:gd name="f117" fmla="*/ f97 f44 1"/>
                <a:gd name="f118" fmla="*/ f98 f44 1"/>
                <a:gd name="f119" fmla="*/ f99 f43 1"/>
                <a:gd name="f120" fmla="*/ f100 f44 1"/>
                <a:gd name="f121" fmla="*/ f101 f43 1"/>
                <a:gd name="f122" fmla="*/ f102 f43 1"/>
                <a:gd name="f123" fmla="*/ f103 f43 1"/>
                <a:gd name="f124" fmla="*/ f104 f43 1"/>
                <a:gd name="f125" fmla="*/ f105 f43 1"/>
                <a:gd name="f126" fmla="*/ f106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1" y="f112"/>
                </a:cxn>
                <a:cxn ang="f70">
                  <a:pos x="f113" y="f114"/>
                </a:cxn>
                <a:cxn ang="f70">
                  <a:pos x="f115" y="f112"/>
                </a:cxn>
                <a:cxn ang="f70">
                  <a:pos x="f115" y="f116"/>
                </a:cxn>
                <a:cxn ang="f70">
                  <a:pos x="f115" y="f117"/>
                </a:cxn>
                <a:cxn ang="f70">
                  <a:pos x="f115" y="f118"/>
                </a:cxn>
                <a:cxn ang="f70">
                  <a:pos x="f119" y="f120"/>
                </a:cxn>
                <a:cxn ang="f70">
                  <a:pos x="f121" y="f120"/>
                </a:cxn>
                <a:cxn ang="f70">
                  <a:pos x="f122" y="f120"/>
                </a:cxn>
                <a:cxn ang="f70">
                  <a:pos x="f123" y="f120"/>
                </a:cxn>
                <a:cxn ang="f70">
                  <a:pos x="f124" y="f120"/>
                </a:cxn>
                <a:cxn ang="f70">
                  <a:pos x="f125" y="f126"/>
                </a:cxn>
                <a:cxn ang="f70">
                  <a:pos x="f125" y="f112"/>
                </a:cxn>
              </a:cxnLst>
              <a:rect l="f107" t="f110" r="f108" b="f109"/>
              <a:pathLst>
                <a:path w="10820" h="207192">
                  <a:moveTo>
                    <a:pt x="f5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8"/>
                  </a:cubicBezTo>
                  <a:lnTo>
                    <a:pt x="f19" y="f20"/>
                  </a:lnTo>
                  <a:cubicBezTo>
                    <a:pt x="f21" y="f22"/>
                    <a:pt x="f21" y="f23"/>
                    <a:pt x="f19" y="f24"/>
                  </a:cubicBezTo>
                  <a:cubicBezTo>
                    <a:pt x="f19" y="f24"/>
                    <a:pt x="f19" y="f24"/>
                    <a:pt x="f19" y="f25"/>
                  </a:cubicBezTo>
                  <a:cubicBezTo>
                    <a:pt x="f19" y="f26"/>
                    <a:pt x="f19" y="f25"/>
                    <a:pt x="f27" y="f28"/>
                  </a:cubicBezTo>
                  <a:lnTo>
                    <a:pt x="f29" y="f28"/>
                  </a:lnTo>
                  <a:cubicBezTo>
                    <a:pt x="f29" y="f28"/>
                    <a:pt x="f29" y="f28"/>
                    <a:pt x="f30" y="f28"/>
                  </a:cubicBezTo>
                  <a:lnTo>
                    <a:pt x="f31" y="f28"/>
                  </a:lnTo>
                  <a:cubicBezTo>
                    <a:pt x="f32" y="f33"/>
                    <a:pt x="f34" y="f33"/>
                    <a:pt x="f35" y="f28"/>
                  </a:cubicBezTo>
                  <a:cubicBezTo>
                    <a:pt x="f36" y="f37"/>
                    <a:pt x="f38" y="f39"/>
                    <a:pt x="f40" y="f41"/>
                  </a:cubicBezTo>
                  <a:lnTo>
                    <a:pt x="f40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3" name="Freeform: Shape 677">
              <a:extLst>
                <a:ext uri="{FF2B5EF4-FFF2-40B4-BE49-F238E27FC236}">
                  <a16:creationId xmlns:a16="http://schemas.microsoft.com/office/drawing/2014/main" id="{951985C6-567D-1166-9A30-66037A0DD242}"/>
                </a:ext>
              </a:extLst>
            </p:cNvPr>
            <p:cNvSpPr/>
            <p:nvPr/>
          </p:nvSpPr>
          <p:spPr>
            <a:xfrm>
              <a:off x="4750774" y="1234696"/>
              <a:ext cx="10826" cy="4262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30"/>
                <a:gd name="f7" fmla="val 426294"/>
                <a:gd name="f8" fmla="val 1016"/>
                <a:gd name="f9" fmla="val 421463"/>
                <a:gd name="f10" fmla="val 1155"/>
                <a:gd name="f11" fmla="val 424269"/>
                <a:gd name="f12" fmla="val 3530"/>
                <a:gd name="f13" fmla="val 426427"/>
                <a:gd name="f14" fmla="val 6336"/>
                <a:gd name="f15" fmla="val 426288"/>
                <a:gd name="f16" fmla="val 6348"/>
                <a:gd name="f17" fmla="val 7694"/>
                <a:gd name="f18" fmla="val 426326"/>
                <a:gd name="f19" fmla="val 8989"/>
                <a:gd name="f20" fmla="val 425869"/>
                <a:gd name="f21" fmla="val 10030"/>
                <a:gd name="f22" fmla="val 425018"/>
                <a:gd name="f23" fmla="val 10348"/>
                <a:gd name="f24" fmla="val 424789"/>
                <a:gd name="f25" fmla="val 10615"/>
                <a:gd name="f26" fmla="val 424485"/>
                <a:gd name="f27" fmla="val 10792"/>
                <a:gd name="f28" fmla="val 424129"/>
                <a:gd name="f29" fmla="val 423494"/>
                <a:gd name="f30" fmla="val 422605"/>
                <a:gd name="f31" fmla="val 10843"/>
                <a:gd name="f32" fmla="val 422275"/>
                <a:gd name="f33" fmla="val 421920"/>
                <a:gd name="f34" fmla="val 421590"/>
                <a:gd name="f35" fmla="val 4630"/>
                <a:gd name="f36" fmla="val 10335"/>
                <a:gd name="f37" fmla="val 1650"/>
                <a:gd name="f38" fmla="val 7542"/>
                <a:gd name="f39" fmla="val -394"/>
                <a:gd name="f40" fmla="val 4571"/>
                <a:gd name="f41" fmla="val 64"/>
                <a:gd name="f42" fmla="val 2209"/>
                <a:gd name="f43" fmla="val 426"/>
                <a:gd name="f44" fmla="val 368"/>
                <a:gd name="f45" fmla="val 2275"/>
                <a:gd name="f46" fmla="+- 0 0 -90"/>
                <a:gd name="f47" fmla="*/ f3 1 10830"/>
                <a:gd name="f48" fmla="*/ f4 1 426294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10830"/>
                <a:gd name="f57" fmla="*/ f53 1 426294"/>
                <a:gd name="f58" fmla="*/ 1016 f54 1"/>
                <a:gd name="f59" fmla="*/ 421463 f53 1"/>
                <a:gd name="f60" fmla="*/ 6336 f54 1"/>
                <a:gd name="f61" fmla="*/ 426288 f53 1"/>
                <a:gd name="f62" fmla="*/ 6348 f54 1"/>
                <a:gd name="f63" fmla="*/ 10030 f54 1"/>
                <a:gd name="f64" fmla="*/ 425018 f53 1"/>
                <a:gd name="f65" fmla="*/ 10792 f54 1"/>
                <a:gd name="f66" fmla="*/ 424129 f53 1"/>
                <a:gd name="f67" fmla="*/ 423494 f53 1"/>
                <a:gd name="f68" fmla="*/ 422605 f53 1"/>
                <a:gd name="f69" fmla="*/ 421590 f53 1"/>
                <a:gd name="f70" fmla="*/ 4630 f53 1"/>
                <a:gd name="f71" fmla="*/ 4571 f54 1"/>
                <a:gd name="f72" fmla="*/ 64 f53 1"/>
                <a:gd name="f73" fmla="*/ 0 f54 1"/>
                <a:gd name="f74" fmla="+- f55 0 f1"/>
                <a:gd name="f75" fmla="*/ f58 1 10830"/>
                <a:gd name="f76" fmla="*/ f59 1 426294"/>
                <a:gd name="f77" fmla="*/ f60 1 10830"/>
                <a:gd name="f78" fmla="*/ f61 1 426294"/>
                <a:gd name="f79" fmla="*/ f62 1 10830"/>
                <a:gd name="f80" fmla="*/ f63 1 10830"/>
                <a:gd name="f81" fmla="*/ f64 1 426294"/>
                <a:gd name="f82" fmla="*/ f65 1 10830"/>
                <a:gd name="f83" fmla="*/ f66 1 426294"/>
                <a:gd name="f84" fmla="*/ f67 1 426294"/>
                <a:gd name="f85" fmla="*/ f68 1 426294"/>
                <a:gd name="f86" fmla="*/ f69 1 426294"/>
                <a:gd name="f87" fmla="*/ f70 1 426294"/>
                <a:gd name="f88" fmla="*/ f71 1 10830"/>
                <a:gd name="f89" fmla="*/ f72 1 426294"/>
                <a:gd name="f90" fmla="*/ f73 1 10830"/>
                <a:gd name="f91" fmla="*/ f49 1 f56"/>
                <a:gd name="f92" fmla="*/ f50 1 f56"/>
                <a:gd name="f93" fmla="*/ f49 1 f57"/>
                <a:gd name="f94" fmla="*/ f51 1 f57"/>
                <a:gd name="f95" fmla="*/ f75 1 f56"/>
                <a:gd name="f96" fmla="*/ f76 1 f57"/>
                <a:gd name="f97" fmla="*/ f77 1 f56"/>
                <a:gd name="f98" fmla="*/ f78 1 f57"/>
                <a:gd name="f99" fmla="*/ f79 1 f56"/>
                <a:gd name="f100" fmla="*/ f80 1 f56"/>
                <a:gd name="f101" fmla="*/ f81 1 f57"/>
                <a:gd name="f102" fmla="*/ f82 1 f56"/>
                <a:gd name="f103" fmla="*/ f83 1 f57"/>
                <a:gd name="f104" fmla="*/ f84 1 f57"/>
                <a:gd name="f105" fmla="*/ f85 1 f57"/>
                <a:gd name="f106" fmla="*/ f86 1 f57"/>
                <a:gd name="f107" fmla="*/ f87 1 f57"/>
                <a:gd name="f108" fmla="*/ f88 1 f56"/>
                <a:gd name="f109" fmla="*/ f89 1 f57"/>
                <a:gd name="f110" fmla="*/ f90 1 f56"/>
                <a:gd name="f111" fmla="*/ f91 f47 1"/>
                <a:gd name="f112" fmla="*/ f92 f47 1"/>
                <a:gd name="f113" fmla="*/ f94 f48 1"/>
                <a:gd name="f114" fmla="*/ f93 f48 1"/>
                <a:gd name="f115" fmla="*/ f95 f47 1"/>
                <a:gd name="f116" fmla="*/ f96 f48 1"/>
                <a:gd name="f117" fmla="*/ f97 f47 1"/>
                <a:gd name="f118" fmla="*/ f98 f48 1"/>
                <a:gd name="f119" fmla="*/ f99 f47 1"/>
                <a:gd name="f120" fmla="*/ f100 f47 1"/>
                <a:gd name="f121" fmla="*/ f101 f48 1"/>
                <a:gd name="f122" fmla="*/ f102 f47 1"/>
                <a:gd name="f123" fmla="*/ f103 f48 1"/>
                <a:gd name="f124" fmla="*/ f104 f48 1"/>
                <a:gd name="f125" fmla="*/ f105 f48 1"/>
                <a:gd name="f126" fmla="*/ f106 f48 1"/>
                <a:gd name="f127" fmla="*/ f107 f48 1"/>
                <a:gd name="f128" fmla="*/ f108 f47 1"/>
                <a:gd name="f129" fmla="*/ f109 f48 1"/>
                <a:gd name="f130" fmla="*/ f110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5" y="f116"/>
                </a:cxn>
                <a:cxn ang="f74">
                  <a:pos x="f117" y="f118"/>
                </a:cxn>
                <a:cxn ang="f74">
                  <a:pos x="f119" y="f118"/>
                </a:cxn>
                <a:cxn ang="f74">
                  <a:pos x="f120" y="f121"/>
                </a:cxn>
                <a:cxn ang="f74">
                  <a:pos x="f122" y="f123"/>
                </a:cxn>
                <a:cxn ang="f74">
                  <a:pos x="f122" y="f124"/>
                </a:cxn>
                <a:cxn ang="f74">
                  <a:pos x="f122" y="f125"/>
                </a:cxn>
                <a:cxn ang="f74">
                  <a:pos x="f122" y="f126"/>
                </a:cxn>
                <a:cxn ang="f74">
                  <a:pos x="f122" y="f126"/>
                </a:cxn>
                <a:cxn ang="f74">
                  <a:pos x="f122" y="f127"/>
                </a:cxn>
                <a:cxn ang="f74">
                  <a:pos x="f128" y="f129"/>
                </a:cxn>
                <a:cxn ang="f74">
                  <a:pos x="f130" y="f127"/>
                </a:cxn>
                <a:cxn ang="f74">
                  <a:pos x="f130" y="f116"/>
                </a:cxn>
              </a:cxnLst>
              <a:rect l="f111" t="f114" r="f112" b="f113"/>
              <a:pathLst>
                <a:path w="10830" h="42629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6" y="f15"/>
                    <a:pt x="f16" y="f15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7" y="f29"/>
                  </a:lnTo>
                  <a:cubicBezTo>
                    <a:pt x="f27" y="f29"/>
                    <a:pt x="f27" y="f29"/>
                    <a:pt x="f27" y="f30"/>
                  </a:cubicBezTo>
                  <a:cubicBezTo>
                    <a:pt x="f31" y="f32"/>
                    <a:pt x="f31" y="f33"/>
                    <a:pt x="f27" y="f34"/>
                  </a:cubicBezTo>
                  <a:lnTo>
                    <a:pt x="f27" y="f34"/>
                  </a:lnTo>
                  <a:lnTo>
                    <a:pt x="f27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5" y="f35"/>
                  </a:cubicBezTo>
                  <a:lnTo>
                    <a:pt x="f5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4" name="Freeform: Shape 678">
              <a:extLst>
                <a:ext uri="{FF2B5EF4-FFF2-40B4-BE49-F238E27FC236}">
                  <a16:creationId xmlns:a16="http://schemas.microsoft.com/office/drawing/2014/main" id="{B957815E-0E60-E5B0-40FE-E6B0D650A809}"/>
                </a:ext>
              </a:extLst>
            </p:cNvPr>
            <p:cNvSpPr/>
            <p:nvPr/>
          </p:nvSpPr>
          <p:spPr>
            <a:xfrm>
              <a:off x="10792937" y="1740459"/>
              <a:ext cx="10789" cy="827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82782"/>
                <a:gd name="f8" fmla="val 10793"/>
                <a:gd name="f9" fmla="val 2285"/>
                <a:gd name="f10" fmla="val 9015"/>
                <a:gd name="f11" fmla="val 3809"/>
                <a:gd name="f12" fmla="val 7987"/>
                <a:gd name="f13" fmla="val 4558"/>
                <a:gd name="f14" fmla="val 6742"/>
                <a:gd name="f15" fmla="val 4964"/>
                <a:gd name="f16" fmla="val 5460"/>
                <a:gd name="f17" fmla="val 4952"/>
                <a:gd name="f18" fmla="val 3962"/>
                <a:gd name="f19" fmla="val 5002"/>
                <a:gd name="f20" fmla="val 2502"/>
                <a:gd name="f21" fmla="val 4457"/>
                <a:gd name="f22" fmla="val 1397"/>
                <a:gd name="f23" fmla="val 3428"/>
                <a:gd name="f24" fmla="val 495"/>
                <a:gd name="f25" fmla="val 2514"/>
                <a:gd name="f26" fmla="val -12"/>
                <a:gd name="f27" fmla="val 1282"/>
                <a:gd name="f28" fmla="val 82783"/>
                <a:gd name="f29" fmla="val 457"/>
                <a:gd name="f30" fmla="val 79799"/>
                <a:gd name="f31" fmla="val 3251"/>
                <a:gd name="f32" fmla="val 77755"/>
                <a:gd name="f33" fmla="val 6222"/>
                <a:gd name="f34" fmla="val 78212"/>
                <a:gd name="f35" fmla="val 8584"/>
                <a:gd name="f36" fmla="val 78580"/>
                <a:gd name="f37" fmla="val 10424"/>
                <a:gd name="f38" fmla="val 80421"/>
                <a:gd name="f39" fmla="val 2158"/>
                <a:gd name="f40" fmla="+- 0 0 -90"/>
                <a:gd name="f41" fmla="*/ f3 1 10792"/>
                <a:gd name="f42" fmla="*/ f4 1 82782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0792"/>
                <a:gd name="f51" fmla="*/ f47 1 82782"/>
                <a:gd name="f52" fmla="*/ 10793 f48 1"/>
                <a:gd name="f53" fmla="*/ 2285 f47 1"/>
                <a:gd name="f54" fmla="*/ 9015 f48 1"/>
                <a:gd name="f55" fmla="*/ 3809 f47 1"/>
                <a:gd name="f56" fmla="*/ 5460 f48 1"/>
                <a:gd name="f57" fmla="*/ 4952 f47 1"/>
                <a:gd name="f58" fmla="*/ 1397 f48 1"/>
                <a:gd name="f59" fmla="*/ 3428 f47 1"/>
                <a:gd name="f60" fmla="*/ 0 f48 1"/>
                <a:gd name="f61" fmla="*/ 0 f47 1"/>
                <a:gd name="f62" fmla="*/ 82783 f47 1"/>
                <a:gd name="f63" fmla="*/ 6222 f48 1"/>
                <a:gd name="f64" fmla="*/ 78212 f47 1"/>
                <a:gd name="f65" fmla="*/ 2158 f47 1"/>
                <a:gd name="f66" fmla="+- f49 0 f1"/>
                <a:gd name="f67" fmla="*/ f52 1 10792"/>
                <a:gd name="f68" fmla="*/ f53 1 82782"/>
                <a:gd name="f69" fmla="*/ f54 1 10792"/>
                <a:gd name="f70" fmla="*/ f55 1 82782"/>
                <a:gd name="f71" fmla="*/ f56 1 10792"/>
                <a:gd name="f72" fmla="*/ f57 1 82782"/>
                <a:gd name="f73" fmla="*/ f58 1 10792"/>
                <a:gd name="f74" fmla="*/ f59 1 82782"/>
                <a:gd name="f75" fmla="*/ f60 1 10792"/>
                <a:gd name="f76" fmla="*/ f61 1 82782"/>
                <a:gd name="f77" fmla="*/ f62 1 82782"/>
                <a:gd name="f78" fmla="*/ f63 1 10792"/>
                <a:gd name="f79" fmla="*/ f64 1 82782"/>
                <a:gd name="f80" fmla="*/ f65 1 82782"/>
                <a:gd name="f81" fmla="*/ f43 1 f50"/>
                <a:gd name="f82" fmla="*/ f44 1 f50"/>
                <a:gd name="f83" fmla="*/ f43 1 f51"/>
                <a:gd name="f84" fmla="*/ f45 1 f51"/>
                <a:gd name="f85" fmla="*/ f67 1 f50"/>
                <a:gd name="f86" fmla="*/ f68 1 f51"/>
                <a:gd name="f87" fmla="*/ f69 1 f50"/>
                <a:gd name="f88" fmla="*/ f70 1 f51"/>
                <a:gd name="f89" fmla="*/ f71 1 f50"/>
                <a:gd name="f90" fmla="*/ f72 1 f51"/>
                <a:gd name="f91" fmla="*/ f73 1 f50"/>
                <a:gd name="f92" fmla="*/ f74 1 f51"/>
                <a:gd name="f93" fmla="*/ f75 1 f50"/>
                <a:gd name="f94" fmla="*/ f76 1 f51"/>
                <a:gd name="f95" fmla="*/ f77 1 f51"/>
                <a:gd name="f96" fmla="*/ f78 1 f50"/>
                <a:gd name="f97" fmla="*/ f79 1 f51"/>
                <a:gd name="f98" fmla="*/ f80 1 f51"/>
                <a:gd name="f99" fmla="*/ f81 f41 1"/>
                <a:gd name="f100" fmla="*/ f82 f41 1"/>
                <a:gd name="f101" fmla="*/ f84 f42 1"/>
                <a:gd name="f102" fmla="*/ f83 f42 1"/>
                <a:gd name="f103" fmla="*/ f85 f41 1"/>
                <a:gd name="f104" fmla="*/ f86 f42 1"/>
                <a:gd name="f105" fmla="*/ f87 f41 1"/>
                <a:gd name="f106" fmla="*/ f88 f42 1"/>
                <a:gd name="f107" fmla="*/ f89 f41 1"/>
                <a:gd name="f108" fmla="*/ f90 f42 1"/>
                <a:gd name="f109" fmla="*/ f91 f41 1"/>
                <a:gd name="f110" fmla="*/ f92 f42 1"/>
                <a:gd name="f111" fmla="*/ f93 f41 1"/>
                <a:gd name="f112" fmla="*/ f94 f42 1"/>
                <a:gd name="f113" fmla="*/ f95 f42 1"/>
                <a:gd name="f114" fmla="*/ f96 f41 1"/>
                <a:gd name="f115" fmla="*/ f97 f42 1"/>
                <a:gd name="f116" fmla="*/ f98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3" y="f104"/>
                </a:cxn>
                <a:cxn ang="f66">
                  <a:pos x="f105" y="f106"/>
                </a:cxn>
                <a:cxn ang="f66">
                  <a:pos x="f107" y="f108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1" y="f112"/>
                </a:cxn>
                <a:cxn ang="f66">
                  <a:pos x="f111" y="f113"/>
                </a:cxn>
                <a:cxn ang="f66">
                  <a:pos x="f114" y="f115"/>
                </a:cxn>
                <a:cxn ang="f66">
                  <a:pos x="f103" y="f113"/>
                </a:cxn>
                <a:cxn ang="f66">
                  <a:pos x="f103" y="f116"/>
                </a:cxn>
              </a:cxnLst>
              <a:rect l="f99" t="f102" r="f100" b="f101"/>
              <a:pathLst>
                <a:path w="10792" h="82782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5" y="f5"/>
                  </a:cubicBezTo>
                  <a:lnTo>
                    <a:pt x="f5" y="f5"/>
                  </a:lnTo>
                  <a:lnTo>
                    <a:pt x="f5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8" y="f28"/>
                  </a:cubicBezTo>
                  <a:lnTo>
                    <a:pt x="f8" y="f3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5" name="Freeform: Shape 679">
              <a:extLst>
                <a:ext uri="{FF2B5EF4-FFF2-40B4-BE49-F238E27FC236}">
                  <a16:creationId xmlns:a16="http://schemas.microsoft.com/office/drawing/2014/main" id="{46761F77-A5D1-3E0E-1537-BED588483455}"/>
                </a:ext>
              </a:extLst>
            </p:cNvPr>
            <p:cNvSpPr/>
            <p:nvPr/>
          </p:nvSpPr>
          <p:spPr>
            <a:xfrm>
              <a:off x="10793083" y="1738685"/>
              <a:ext cx="100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"/>
                <a:gd name="f7" fmla="val 761"/>
                <a:gd name="f8" fmla="val 105"/>
                <a:gd name="f9" fmla="val 762"/>
                <a:gd name="f10" fmla="val -35"/>
                <a:gd name="f11" fmla="val 241"/>
                <a:gd name="f12" fmla="val 521"/>
                <a:gd name="f13" fmla="+- 0 0 -90"/>
                <a:gd name="f14" fmla="*/ f3 1 104"/>
                <a:gd name="f15" fmla="*/ f4 1 761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04"/>
                <a:gd name="f24" fmla="*/ f20 1 761"/>
                <a:gd name="f25" fmla="*/ 105 f21 1"/>
                <a:gd name="f26" fmla="*/ 762 f20 1"/>
                <a:gd name="f27" fmla="*/ 0 f20 1"/>
                <a:gd name="f28" fmla="+- f22 0 f1"/>
                <a:gd name="f29" fmla="*/ f25 1 104"/>
                <a:gd name="f30" fmla="*/ f26 1 761"/>
                <a:gd name="f31" fmla="*/ f27 1 761"/>
                <a:gd name="f32" fmla="*/ f16 1 f23"/>
                <a:gd name="f33" fmla="*/ f17 1 f23"/>
                <a:gd name="f34" fmla="*/ f16 1 f24"/>
                <a:gd name="f35" fmla="*/ f18 1 f24"/>
                <a:gd name="f36" fmla="*/ f29 1 f23"/>
                <a:gd name="f37" fmla="*/ f30 1 f24"/>
                <a:gd name="f38" fmla="*/ f31 1 f24"/>
                <a:gd name="f39" fmla="*/ f32 f14 1"/>
                <a:gd name="f40" fmla="*/ f33 f14 1"/>
                <a:gd name="f41" fmla="*/ f35 f15 1"/>
                <a:gd name="f42" fmla="*/ f34 f15 1"/>
                <a:gd name="f43" fmla="*/ f36 f14 1"/>
                <a:gd name="f44" fmla="*/ f37 f15 1"/>
                <a:gd name="f45" fmla="*/ f3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43" y="f44"/>
                </a:cxn>
                <a:cxn ang="f28">
                  <a:pos x="f43" y="f45"/>
                </a:cxn>
                <a:cxn ang="f28">
                  <a:pos x="f43" y="f45"/>
                </a:cxn>
                <a:cxn ang="f28">
                  <a:pos x="f43" y="f44"/>
                </a:cxn>
              </a:cxnLst>
              <a:rect l="f39" t="f42" r="f40" b="f41"/>
              <a:pathLst>
                <a:path w="104" h="761">
                  <a:moveTo>
                    <a:pt x="f8" y="f9"/>
                  </a:moveTo>
                  <a:cubicBezTo>
                    <a:pt x="f8" y="f9"/>
                    <a:pt x="f8" y="f9"/>
                    <a:pt x="f8" y="f5"/>
                  </a:cubicBezTo>
                  <a:lnTo>
                    <a:pt x="f8" y="f5"/>
                  </a:lnTo>
                  <a:cubicBezTo>
                    <a:pt x="f10" y="f11"/>
                    <a:pt x="f10" y="f1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6" name="Freeform: Shape 680">
              <a:extLst>
                <a:ext uri="{FF2B5EF4-FFF2-40B4-BE49-F238E27FC236}">
                  <a16:creationId xmlns:a16="http://schemas.microsoft.com/office/drawing/2014/main" id="{C7B70A55-8A15-9C81-93F2-5954EAFF27BF}"/>
                </a:ext>
              </a:extLst>
            </p:cNvPr>
            <p:cNvSpPr/>
            <p:nvPr/>
          </p:nvSpPr>
          <p:spPr>
            <a:xfrm>
              <a:off x="10793952" y="1737030"/>
              <a:ext cx="12691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888"/>
                <a:gd name="f8" fmla="val 889"/>
                <a:gd name="f9" fmla="+- 0 0 -90"/>
                <a:gd name="f10" fmla="*/ f3 1 12696"/>
                <a:gd name="f11" fmla="*/ f4 1 888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888"/>
                <a:gd name="f21" fmla="*/ 0 f17 1"/>
                <a:gd name="f22" fmla="*/ 889 f16 1"/>
                <a:gd name="f23" fmla="*/ 0 f16 1"/>
                <a:gd name="f24" fmla="+- f18 0 f1"/>
                <a:gd name="f25" fmla="*/ f21 1 12696"/>
                <a:gd name="f26" fmla="*/ f22 1 888"/>
                <a:gd name="f27" fmla="*/ f23 1 888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888">
                  <a:moveTo>
                    <a:pt x="f5" y="f8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7" name="Freeform: Shape 681">
              <a:extLst>
                <a:ext uri="{FF2B5EF4-FFF2-40B4-BE49-F238E27FC236}">
                  <a16:creationId xmlns:a16="http://schemas.microsoft.com/office/drawing/2014/main" id="{D590ABAC-E6A6-34A5-68E6-28B01B5086A7}"/>
                </a:ext>
              </a:extLst>
            </p:cNvPr>
            <p:cNvSpPr/>
            <p:nvPr/>
          </p:nvSpPr>
          <p:spPr>
            <a:xfrm>
              <a:off x="10792900" y="1818741"/>
              <a:ext cx="10826" cy="33990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30"/>
                <a:gd name="f7" fmla="val 339897"/>
                <a:gd name="f8" fmla="val 10831"/>
                <a:gd name="f9" fmla="val 336146"/>
                <a:gd name="f10" fmla="val 4635"/>
                <a:gd name="f11" fmla="val 10373"/>
                <a:gd name="f12" fmla="val 1651"/>
                <a:gd name="f13" fmla="val 7580"/>
                <a:gd name="f14" fmla="val -393"/>
                <a:gd name="f15" fmla="val 4608"/>
                <a:gd name="f16" fmla="val 64"/>
                <a:gd name="f17" fmla="val 2247"/>
                <a:gd name="f18" fmla="val 432"/>
                <a:gd name="f19" fmla="val 406"/>
                <a:gd name="f20" fmla="val 2273"/>
                <a:gd name="f21" fmla="val 38"/>
                <a:gd name="f22" fmla="val -13"/>
                <a:gd name="f23" fmla="val 336476"/>
                <a:gd name="f24" fmla="val 336831"/>
                <a:gd name="f25" fmla="val 337161"/>
                <a:gd name="f26" fmla="val 337923"/>
                <a:gd name="f27" fmla="val 338685"/>
                <a:gd name="f28" fmla="val 339447"/>
                <a:gd name="f29" fmla="val 800"/>
                <a:gd name="f30" fmla="val 1816"/>
                <a:gd name="f31" fmla="val 2488"/>
                <a:gd name="f32" fmla="val 339586"/>
                <a:gd name="f33" fmla="val 3174"/>
                <a:gd name="f34" fmla="val 3847"/>
                <a:gd name="f35" fmla="val 6399"/>
                <a:gd name="f36" fmla="val 340602"/>
                <a:gd name="f37" fmla="val 9409"/>
                <a:gd name="f38" fmla="val 339460"/>
                <a:gd name="f39" fmla="val 10564"/>
                <a:gd name="f40" fmla="val 336895"/>
                <a:gd name="f41" fmla="val 10665"/>
                <a:gd name="f42" fmla="val 336653"/>
                <a:gd name="f43" fmla="val 10754"/>
                <a:gd name="f44" fmla="val 336400"/>
                <a:gd name="f45" fmla="+- 0 0 -90"/>
                <a:gd name="f46" fmla="*/ f3 1 10830"/>
                <a:gd name="f47" fmla="*/ f4 1 339897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10830"/>
                <a:gd name="f56" fmla="*/ f52 1 339897"/>
                <a:gd name="f57" fmla="*/ 10831 f53 1"/>
                <a:gd name="f58" fmla="*/ 336146 f52 1"/>
                <a:gd name="f59" fmla="*/ 4635 f52 1"/>
                <a:gd name="f60" fmla="*/ 4608 f53 1"/>
                <a:gd name="f61" fmla="*/ 64 f52 1"/>
                <a:gd name="f62" fmla="*/ 38 f53 1"/>
                <a:gd name="f63" fmla="*/ 337161 f52 1"/>
                <a:gd name="f64" fmla="*/ 337923 f52 1"/>
                <a:gd name="f65" fmla="*/ 338685 f52 1"/>
                <a:gd name="f66" fmla="*/ 339447 f52 1"/>
                <a:gd name="f67" fmla="*/ 800 f53 1"/>
                <a:gd name="f68" fmla="*/ 1816 f53 1"/>
                <a:gd name="f69" fmla="*/ 3847 f53 1"/>
                <a:gd name="f70" fmla="*/ 10564 f53 1"/>
                <a:gd name="f71" fmla="*/ 336895 f52 1"/>
                <a:gd name="f72" fmla="+- f54 0 f1"/>
                <a:gd name="f73" fmla="*/ f57 1 10830"/>
                <a:gd name="f74" fmla="*/ f58 1 339897"/>
                <a:gd name="f75" fmla="*/ f59 1 339897"/>
                <a:gd name="f76" fmla="*/ f60 1 10830"/>
                <a:gd name="f77" fmla="*/ f61 1 339897"/>
                <a:gd name="f78" fmla="*/ f62 1 10830"/>
                <a:gd name="f79" fmla="*/ f63 1 339897"/>
                <a:gd name="f80" fmla="*/ f64 1 339897"/>
                <a:gd name="f81" fmla="*/ f65 1 339897"/>
                <a:gd name="f82" fmla="*/ f66 1 339897"/>
                <a:gd name="f83" fmla="*/ f67 1 10830"/>
                <a:gd name="f84" fmla="*/ f68 1 10830"/>
                <a:gd name="f85" fmla="*/ f69 1 10830"/>
                <a:gd name="f86" fmla="*/ f70 1 10830"/>
                <a:gd name="f87" fmla="*/ f71 1 339897"/>
                <a:gd name="f88" fmla="*/ f48 1 f55"/>
                <a:gd name="f89" fmla="*/ f49 1 f55"/>
                <a:gd name="f90" fmla="*/ f48 1 f56"/>
                <a:gd name="f91" fmla="*/ f50 1 f56"/>
                <a:gd name="f92" fmla="*/ f73 1 f55"/>
                <a:gd name="f93" fmla="*/ f74 1 f56"/>
                <a:gd name="f94" fmla="*/ f75 1 f56"/>
                <a:gd name="f95" fmla="*/ f76 1 f55"/>
                <a:gd name="f96" fmla="*/ f77 1 f56"/>
                <a:gd name="f97" fmla="*/ f78 1 f55"/>
                <a:gd name="f98" fmla="*/ f79 1 f56"/>
                <a:gd name="f99" fmla="*/ f80 1 f56"/>
                <a:gd name="f100" fmla="*/ f81 1 f56"/>
                <a:gd name="f101" fmla="*/ f82 1 f56"/>
                <a:gd name="f102" fmla="*/ f83 1 f55"/>
                <a:gd name="f103" fmla="*/ f84 1 f55"/>
                <a:gd name="f104" fmla="*/ f85 1 f55"/>
                <a:gd name="f105" fmla="*/ f86 1 f55"/>
                <a:gd name="f106" fmla="*/ f87 1 f56"/>
                <a:gd name="f107" fmla="*/ f88 f46 1"/>
                <a:gd name="f108" fmla="*/ f89 f46 1"/>
                <a:gd name="f109" fmla="*/ f91 f47 1"/>
                <a:gd name="f110" fmla="*/ f90 f47 1"/>
                <a:gd name="f111" fmla="*/ f92 f46 1"/>
                <a:gd name="f112" fmla="*/ f93 f47 1"/>
                <a:gd name="f113" fmla="*/ f94 f47 1"/>
                <a:gd name="f114" fmla="*/ f95 f46 1"/>
                <a:gd name="f115" fmla="*/ f96 f47 1"/>
                <a:gd name="f116" fmla="*/ f97 f46 1"/>
                <a:gd name="f117" fmla="*/ f98 f47 1"/>
                <a:gd name="f118" fmla="*/ f99 f47 1"/>
                <a:gd name="f119" fmla="*/ f100 f47 1"/>
                <a:gd name="f120" fmla="*/ f101 f47 1"/>
                <a:gd name="f121" fmla="*/ f102 f46 1"/>
                <a:gd name="f122" fmla="*/ f103 f46 1"/>
                <a:gd name="f123" fmla="*/ f104 f46 1"/>
                <a:gd name="f124" fmla="*/ f105 f46 1"/>
                <a:gd name="f125" fmla="*/ f106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1" y="f112"/>
                </a:cxn>
                <a:cxn ang="f72">
                  <a:pos x="f111" y="f113"/>
                </a:cxn>
                <a:cxn ang="f72">
                  <a:pos x="f114" y="f115"/>
                </a:cxn>
                <a:cxn ang="f72">
                  <a:pos x="f116" y="f113"/>
                </a:cxn>
                <a:cxn ang="f72">
                  <a:pos x="f116" y="f112"/>
                </a:cxn>
                <a:cxn ang="f72">
                  <a:pos x="f116" y="f112"/>
                </a:cxn>
                <a:cxn ang="f72">
                  <a:pos x="f116" y="f117"/>
                </a:cxn>
                <a:cxn ang="f72">
                  <a:pos x="f116" y="f118"/>
                </a:cxn>
                <a:cxn ang="f72">
                  <a:pos x="f116" y="f119"/>
                </a:cxn>
                <a:cxn ang="f72">
                  <a:pos x="f116" y="f120"/>
                </a:cxn>
                <a:cxn ang="f72">
                  <a:pos x="f121" y="f120"/>
                </a:cxn>
                <a:cxn ang="f72">
                  <a:pos x="f122" y="f120"/>
                </a:cxn>
                <a:cxn ang="f72">
                  <a:pos x="f123" y="f120"/>
                </a:cxn>
                <a:cxn ang="f72">
                  <a:pos x="f124" y="f125"/>
                </a:cxn>
                <a:cxn ang="f72">
                  <a:pos x="f111" y="f112"/>
                </a:cxn>
              </a:cxnLst>
              <a:rect l="f107" t="f110" r="f108" b="f109"/>
              <a:pathLst>
                <a:path w="10830" h="339897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10"/>
                  </a:cubicBezTo>
                  <a:lnTo>
                    <a:pt x="f21" y="f9"/>
                  </a:lnTo>
                  <a:lnTo>
                    <a:pt x="f21" y="f9"/>
                  </a:lnTo>
                  <a:cubicBezTo>
                    <a:pt x="f22" y="f23"/>
                    <a:pt x="f22" y="f24"/>
                    <a:pt x="f21" y="f25"/>
                  </a:cubicBezTo>
                  <a:lnTo>
                    <a:pt x="f21" y="f26"/>
                  </a:lnTo>
                  <a:cubicBezTo>
                    <a:pt x="f21" y="f26"/>
                    <a:pt x="f21" y="f26"/>
                    <a:pt x="f21" y="f27"/>
                  </a:cubicBezTo>
                  <a:cubicBezTo>
                    <a:pt x="f21" y="f28"/>
                    <a:pt x="f21" y="f27"/>
                    <a:pt x="f21" y="f28"/>
                  </a:cubicBezTo>
                  <a:lnTo>
                    <a:pt x="f29" y="f28"/>
                  </a:lnTo>
                  <a:lnTo>
                    <a:pt x="f30" y="f28"/>
                  </a:lnTo>
                  <a:cubicBezTo>
                    <a:pt x="f31" y="f32"/>
                    <a:pt x="f33" y="f32"/>
                    <a:pt x="f34" y="f28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8" name="Freeform: Shape 682">
              <a:extLst>
                <a:ext uri="{FF2B5EF4-FFF2-40B4-BE49-F238E27FC236}">
                  <a16:creationId xmlns:a16="http://schemas.microsoft.com/office/drawing/2014/main" id="{E5B90B4F-A961-388C-317A-FB9F5A90A192}"/>
                </a:ext>
              </a:extLst>
            </p:cNvPr>
            <p:cNvSpPr/>
            <p:nvPr/>
          </p:nvSpPr>
          <p:spPr>
            <a:xfrm>
              <a:off x="8492645" y="878738"/>
              <a:ext cx="205447" cy="1691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5443"/>
                <a:gd name="f7" fmla="val 169120"/>
                <a:gd name="f8" fmla="val 9"/>
                <a:gd name="f9" fmla="val 167343"/>
                <a:gd name="f10" fmla="val -3"/>
                <a:gd name="f11" fmla="val 167638"/>
                <a:gd name="f12" fmla="val 167936"/>
                <a:gd name="f13" fmla="val 168231"/>
                <a:gd name="f14" fmla="val 644"/>
                <a:gd name="f15" fmla="val 1787"/>
                <a:gd name="f16" fmla="val 2549"/>
                <a:gd name="f17" fmla="val 4453"/>
                <a:gd name="f18" fmla="val 5787"/>
                <a:gd name="f19" fmla="val 169142"/>
                <a:gd name="f20" fmla="val 7094"/>
                <a:gd name="f21" fmla="val 168692"/>
                <a:gd name="f22" fmla="val 8135"/>
                <a:gd name="f23" fmla="val 167850"/>
                <a:gd name="f24" fmla="val 14991"/>
                <a:gd name="f25" fmla="val 162264"/>
                <a:gd name="f26" fmla="val 205444"/>
                <a:gd name="f27" fmla="val 7364"/>
                <a:gd name="f28" fmla="val 204390"/>
                <a:gd name="f29" fmla="val 8179"/>
                <a:gd name="f30" fmla="val 203095"/>
                <a:gd name="f31" fmla="val 8625"/>
                <a:gd name="f32" fmla="val 201762"/>
                <a:gd name="f33" fmla="val 8634"/>
                <a:gd name="f34" fmla="val 200289"/>
                <a:gd name="f35" fmla="val 8599"/>
                <a:gd name="f36" fmla="val 198880"/>
                <a:gd name="f37" fmla="val 8010"/>
                <a:gd name="f38" fmla="val 197826"/>
                <a:gd name="f39" fmla="val 6983"/>
                <a:gd name="f40" fmla="val 195896"/>
                <a:gd name="f41" fmla="val 5248"/>
                <a:gd name="f42" fmla="val 195744"/>
                <a:gd name="f43" fmla="val 2276"/>
                <a:gd name="f44" fmla="val 197483"/>
                <a:gd name="f45" fmla="val 349"/>
                <a:gd name="f46" fmla="val 197584"/>
                <a:gd name="f47" fmla="val 226"/>
                <a:gd name="f48" fmla="val 197699"/>
                <a:gd name="f49" fmla="val 110"/>
                <a:gd name="f50" fmla="val 190969"/>
                <a:gd name="f51" fmla="val 5587"/>
                <a:gd name="f52" fmla="val 1533"/>
                <a:gd name="f53" fmla="val 162391"/>
                <a:gd name="f54" fmla="val 163153"/>
                <a:gd name="f55" fmla="val 1545"/>
                <a:gd name="f56" fmla="val 163448"/>
                <a:gd name="f57" fmla="val 163746"/>
                <a:gd name="f58" fmla="val 164041"/>
                <a:gd name="f59" fmla="val 164930"/>
                <a:gd name="f60" fmla="val 167089"/>
                <a:gd name="f61" fmla="+- 0 0 -90"/>
                <a:gd name="f62" fmla="*/ f3 1 205443"/>
                <a:gd name="f63" fmla="*/ f4 1 169120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205443"/>
                <a:gd name="f72" fmla="*/ f68 1 169120"/>
                <a:gd name="f73" fmla="*/ 9 f69 1"/>
                <a:gd name="f74" fmla="*/ 167343 f68 1"/>
                <a:gd name="f75" fmla="*/ 168231 f68 1"/>
                <a:gd name="f76" fmla="*/ 644 f69 1"/>
                <a:gd name="f77" fmla="*/ 169120 f68 1"/>
                <a:gd name="f78" fmla="*/ 1787 f69 1"/>
                <a:gd name="f79" fmla="*/ 2549 f69 1"/>
                <a:gd name="f80" fmla="*/ 4453 f69 1"/>
                <a:gd name="f81" fmla="*/ 8135 f69 1"/>
                <a:gd name="f82" fmla="*/ 167850 f68 1"/>
                <a:gd name="f83" fmla="*/ 14991 f69 1"/>
                <a:gd name="f84" fmla="*/ 162264 f68 1"/>
                <a:gd name="f85" fmla="*/ 205444 f69 1"/>
                <a:gd name="f86" fmla="*/ 7364 f68 1"/>
                <a:gd name="f87" fmla="*/ 201762 f69 1"/>
                <a:gd name="f88" fmla="*/ 8634 f68 1"/>
                <a:gd name="f89" fmla="*/ 197826 f69 1"/>
                <a:gd name="f90" fmla="*/ 6983 f68 1"/>
                <a:gd name="f91" fmla="*/ 197483 f69 1"/>
                <a:gd name="f92" fmla="*/ 349 f68 1"/>
                <a:gd name="f93" fmla="*/ 0 f68 1"/>
                <a:gd name="f94" fmla="*/ 190969 f69 1"/>
                <a:gd name="f95" fmla="*/ 5587 f68 1"/>
                <a:gd name="f96" fmla="*/ 1533 f69 1"/>
                <a:gd name="f97" fmla="*/ 162391 f68 1"/>
                <a:gd name="f98" fmla="*/ 163153 f68 1"/>
                <a:gd name="f99" fmla="*/ 164041 f68 1"/>
                <a:gd name="f100" fmla="*/ 164930 f68 1"/>
                <a:gd name="f101" fmla="+- f70 0 f1"/>
                <a:gd name="f102" fmla="*/ f73 1 205443"/>
                <a:gd name="f103" fmla="*/ f74 1 169120"/>
                <a:gd name="f104" fmla="*/ f75 1 169120"/>
                <a:gd name="f105" fmla="*/ f76 1 205443"/>
                <a:gd name="f106" fmla="*/ f77 1 169120"/>
                <a:gd name="f107" fmla="*/ f78 1 205443"/>
                <a:gd name="f108" fmla="*/ f79 1 205443"/>
                <a:gd name="f109" fmla="*/ f80 1 205443"/>
                <a:gd name="f110" fmla="*/ f81 1 205443"/>
                <a:gd name="f111" fmla="*/ f82 1 169120"/>
                <a:gd name="f112" fmla="*/ f83 1 205443"/>
                <a:gd name="f113" fmla="*/ f84 1 169120"/>
                <a:gd name="f114" fmla="*/ f85 1 205443"/>
                <a:gd name="f115" fmla="*/ f86 1 169120"/>
                <a:gd name="f116" fmla="*/ f87 1 205443"/>
                <a:gd name="f117" fmla="*/ f88 1 169120"/>
                <a:gd name="f118" fmla="*/ f89 1 205443"/>
                <a:gd name="f119" fmla="*/ f90 1 169120"/>
                <a:gd name="f120" fmla="*/ f91 1 205443"/>
                <a:gd name="f121" fmla="*/ f92 1 169120"/>
                <a:gd name="f122" fmla="*/ f93 1 169120"/>
                <a:gd name="f123" fmla="*/ f94 1 205443"/>
                <a:gd name="f124" fmla="*/ f95 1 169120"/>
                <a:gd name="f125" fmla="*/ f96 1 205443"/>
                <a:gd name="f126" fmla="*/ f97 1 169120"/>
                <a:gd name="f127" fmla="*/ f98 1 169120"/>
                <a:gd name="f128" fmla="*/ f99 1 169120"/>
                <a:gd name="f129" fmla="*/ f100 1 169120"/>
                <a:gd name="f130" fmla="*/ f64 1 f71"/>
                <a:gd name="f131" fmla="*/ f65 1 f71"/>
                <a:gd name="f132" fmla="*/ f64 1 f72"/>
                <a:gd name="f133" fmla="*/ f66 1 f72"/>
                <a:gd name="f134" fmla="*/ f102 1 f71"/>
                <a:gd name="f135" fmla="*/ f103 1 f72"/>
                <a:gd name="f136" fmla="*/ f104 1 f72"/>
                <a:gd name="f137" fmla="*/ f105 1 f71"/>
                <a:gd name="f138" fmla="*/ f106 1 f72"/>
                <a:gd name="f139" fmla="*/ f107 1 f71"/>
                <a:gd name="f140" fmla="*/ f108 1 f71"/>
                <a:gd name="f141" fmla="*/ f109 1 f71"/>
                <a:gd name="f142" fmla="*/ f110 1 f71"/>
                <a:gd name="f143" fmla="*/ f111 1 f72"/>
                <a:gd name="f144" fmla="*/ f112 1 f71"/>
                <a:gd name="f145" fmla="*/ f113 1 f72"/>
                <a:gd name="f146" fmla="*/ f114 1 f71"/>
                <a:gd name="f147" fmla="*/ f115 1 f72"/>
                <a:gd name="f148" fmla="*/ f116 1 f71"/>
                <a:gd name="f149" fmla="*/ f117 1 f72"/>
                <a:gd name="f150" fmla="*/ f118 1 f71"/>
                <a:gd name="f151" fmla="*/ f119 1 f72"/>
                <a:gd name="f152" fmla="*/ f120 1 f71"/>
                <a:gd name="f153" fmla="*/ f121 1 f72"/>
                <a:gd name="f154" fmla="*/ f122 1 f72"/>
                <a:gd name="f155" fmla="*/ f123 1 f71"/>
                <a:gd name="f156" fmla="*/ f124 1 f72"/>
                <a:gd name="f157" fmla="*/ f125 1 f71"/>
                <a:gd name="f158" fmla="*/ f126 1 f72"/>
                <a:gd name="f159" fmla="*/ f127 1 f72"/>
                <a:gd name="f160" fmla="*/ f128 1 f72"/>
                <a:gd name="f161" fmla="*/ f129 1 f72"/>
                <a:gd name="f162" fmla="*/ f130 f62 1"/>
                <a:gd name="f163" fmla="*/ f131 f62 1"/>
                <a:gd name="f164" fmla="*/ f133 f63 1"/>
                <a:gd name="f165" fmla="*/ f132 f63 1"/>
                <a:gd name="f166" fmla="*/ f134 f62 1"/>
                <a:gd name="f167" fmla="*/ f135 f63 1"/>
                <a:gd name="f168" fmla="*/ f136 f63 1"/>
                <a:gd name="f169" fmla="*/ f137 f62 1"/>
                <a:gd name="f170" fmla="*/ f138 f63 1"/>
                <a:gd name="f171" fmla="*/ f139 f62 1"/>
                <a:gd name="f172" fmla="*/ f140 f62 1"/>
                <a:gd name="f173" fmla="*/ f141 f62 1"/>
                <a:gd name="f174" fmla="*/ f142 f62 1"/>
                <a:gd name="f175" fmla="*/ f143 f63 1"/>
                <a:gd name="f176" fmla="*/ f144 f62 1"/>
                <a:gd name="f177" fmla="*/ f145 f63 1"/>
                <a:gd name="f178" fmla="*/ f146 f62 1"/>
                <a:gd name="f179" fmla="*/ f147 f63 1"/>
                <a:gd name="f180" fmla="*/ f148 f62 1"/>
                <a:gd name="f181" fmla="*/ f149 f63 1"/>
                <a:gd name="f182" fmla="*/ f150 f62 1"/>
                <a:gd name="f183" fmla="*/ f151 f63 1"/>
                <a:gd name="f184" fmla="*/ f152 f62 1"/>
                <a:gd name="f185" fmla="*/ f153 f63 1"/>
                <a:gd name="f186" fmla="*/ f154 f63 1"/>
                <a:gd name="f187" fmla="*/ f155 f62 1"/>
                <a:gd name="f188" fmla="*/ f156 f63 1"/>
                <a:gd name="f189" fmla="*/ f157 f62 1"/>
                <a:gd name="f190" fmla="*/ f158 f63 1"/>
                <a:gd name="f191" fmla="*/ f159 f63 1"/>
                <a:gd name="f192" fmla="*/ f160 f63 1"/>
                <a:gd name="f193" fmla="*/ f161 f6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66" y="f167"/>
                </a:cxn>
                <a:cxn ang="f101">
                  <a:pos x="f166" y="f168"/>
                </a:cxn>
                <a:cxn ang="f101">
                  <a:pos x="f169" y="f170"/>
                </a:cxn>
                <a:cxn ang="f101">
                  <a:pos x="f169" y="f170"/>
                </a:cxn>
                <a:cxn ang="f101">
                  <a:pos x="f169" y="f170"/>
                </a:cxn>
                <a:cxn ang="f101">
                  <a:pos x="f171" y="f170"/>
                </a:cxn>
                <a:cxn ang="f101">
                  <a:pos x="f172" y="f170"/>
                </a:cxn>
                <a:cxn ang="f101">
                  <a:pos x="f173" y="f170"/>
                </a:cxn>
                <a:cxn ang="f101">
                  <a:pos x="f174" y="f175"/>
                </a:cxn>
                <a:cxn ang="f101">
                  <a:pos x="f176" y="f177"/>
                </a:cxn>
                <a:cxn ang="f101">
                  <a:pos x="f178" y="f179"/>
                </a:cxn>
                <a:cxn ang="f101">
                  <a:pos x="f178" y="f179"/>
                </a:cxn>
                <a:cxn ang="f101">
                  <a:pos x="f180" y="f181"/>
                </a:cxn>
                <a:cxn ang="f101">
                  <a:pos x="f182" y="f183"/>
                </a:cxn>
                <a:cxn ang="f101">
                  <a:pos x="f184" y="f185"/>
                </a:cxn>
                <a:cxn ang="f101">
                  <a:pos x="f182" y="f186"/>
                </a:cxn>
                <a:cxn ang="f101">
                  <a:pos x="f182" y="f186"/>
                </a:cxn>
                <a:cxn ang="f101">
                  <a:pos x="f187" y="f188"/>
                </a:cxn>
                <a:cxn ang="f101">
                  <a:pos x="f189" y="f190"/>
                </a:cxn>
                <a:cxn ang="f101">
                  <a:pos x="f189" y="f190"/>
                </a:cxn>
                <a:cxn ang="f101">
                  <a:pos x="f189" y="f191"/>
                </a:cxn>
                <a:cxn ang="f101">
                  <a:pos x="f189" y="f191"/>
                </a:cxn>
                <a:cxn ang="f101">
                  <a:pos x="f189" y="f191"/>
                </a:cxn>
                <a:cxn ang="f101">
                  <a:pos x="f189" y="f192"/>
                </a:cxn>
                <a:cxn ang="f101">
                  <a:pos x="f189" y="f193"/>
                </a:cxn>
                <a:cxn ang="f101">
                  <a:pos x="f189" y="f193"/>
                </a:cxn>
                <a:cxn ang="f101">
                  <a:pos x="f166" y="f167"/>
                </a:cxn>
              </a:cxnLst>
              <a:rect l="f162" t="f165" r="f163" b="f164"/>
              <a:pathLst>
                <a:path w="205443" h="169120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14" y="f7"/>
                  </a:lnTo>
                  <a:cubicBezTo>
                    <a:pt x="f14" y="f7"/>
                    <a:pt x="f14" y="f7"/>
                    <a:pt x="f14" y="f7"/>
                  </a:cubicBezTo>
                  <a:cubicBezTo>
                    <a:pt x="f14" y="f7"/>
                    <a:pt x="f14" y="f7"/>
                    <a:pt x="f14" y="f7"/>
                  </a:cubicBezTo>
                  <a:lnTo>
                    <a:pt x="f15" y="f7"/>
                  </a:lnTo>
                  <a:cubicBezTo>
                    <a:pt x="f15" y="f7"/>
                    <a:pt x="f15" y="f7"/>
                    <a:pt x="f16" y="f7"/>
                  </a:cubicBezTo>
                  <a:lnTo>
                    <a:pt x="f17" y="f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38" y="f5"/>
                  </a:cubicBezTo>
                  <a:lnTo>
                    <a:pt x="f38" y="f5"/>
                  </a:lnTo>
                  <a:lnTo>
                    <a:pt x="f50" y="f51"/>
                  </a:lnTo>
                  <a:lnTo>
                    <a:pt x="f52" y="f53"/>
                  </a:lnTo>
                  <a:lnTo>
                    <a:pt x="f52" y="f53"/>
                  </a:lnTo>
                  <a:cubicBezTo>
                    <a:pt x="f52" y="f53"/>
                    <a:pt x="f52" y="f53"/>
                    <a:pt x="f52" y="f54"/>
                  </a:cubicBezTo>
                  <a:lnTo>
                    <a:pt x="f52" y="f54"/>
                  </a:lnTo>
                  <a:lnTo>
                    <a:pt x="f52" y="f54"/>
                  </a:lnTo>
                  <a:cubicBezTo>
                    <a:pt x="f55" y="f56"/>
                    <a:pt x="f55" y="f57"/>
                    <a:pt x="f52" y="f58"/>
                  </a:cubicBezTo>
                  <a:cubicBezTo>
                    <a:pt x="f52" y="f58"/>
                    <a:pt x="f52" y="f58"/>
                    <a:pt x="f52" y="f59"/>
                  </a:cubicBezTo>
                  <a:lnTo>
                    <a:pt x="f52" y="f59"/>
                  </a:lnTo>
                  <a:cubicBezTo>
                    <a:pt x="f52" y="f59"/>
                    <a:pt x="f8" y="f6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79" name="Freeform: Shape 683">
              <a:extLst>
                <a:ext uri="{FF2B5EF4-FFF2-40B4-BE49-F238E27FC236}">
                  <a16:creationId xmlns:a16="http://schemas.microsoft.com/office/drawing/2014/main" id="{3024A68A-5D89-2D21-0595-EC38648251E4}"/>
                </a:ext>
              </a:extLst>
            </p:cNvPr>
            <p:cNvSpPr/>
            <p:nvPr/>
          </p:nvSpPr>
          <p:spPr>
            <a:xfrm>
              <a:off x="9270168" y="905429"/>
              <a:ext cx="1568982" cy="4811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68986"/>
                <a:gd name="f7" fmla="val 481177"/>
                <a:gd name="f8" fmla="val 294"/>
                <a:gd name="f9" fmla="val 3400"/>
                <a:gd name="f10" fmla="val -608"/>
                <a:gd name="f11" fmla="val 5834"/>
                <a:gd name="f12" fmla="val 636"/>
                <a:gd name="f13" fmla="val 8536"/>
                <a:gd name="f14" fmla="val 3074"/>
                <a:gd name="f15" fmla="val 9434"/>
                <a:gd name="f16" fmla="val 3290"/>
                <a:gd name="f17" fmla="val 9512"/>
                <a:gd name="f18" fmla="val 3506"/>
                <a:gd name="f19" fmla="val 9575"/>
                <a:gd name="f20" fmla="val 3721"/>
                <a:gd name="f21" fmla="val 9621"/>
                <a:gd name="f22" fmla="val 1555655"/>
                <a:gd name="f23" fmla="val 479400"/>
                <a:gd name="f24" fmla="val 1561749"/>
                <a:gd name="f25" fmla="val 477622"/>
                <a:gd name="f26" fmla="val 1561889"/>
                <a:gd name="f27" fmla="val 474816"/>
                <a:gd name="f28" fmla="val 1564263"/>
                <a:gd name="f29" fmla="val 472658"/>
                <a:gd name="f30" fmla="val 1567069"/>
                <a:gd name="f31" fmla="val 472797"/>
                <a:gd name="f32" fmla="val 1567082"/>
                <a:gd name="f33" fmla="val 16418"/>
                <a:gd name="f34" fmla="val 3019"/>
                <a:gd name="f35" fmla="val 7277"/>
                <a:gd name="f36" fmla="val 353"/>
                <a:gd name="f37" fmla="val 4509"/>
                <a:gd name="f38" fmla="val -692"/>
                <a:gd name="f39" fmla="val 1411"/>
                <a:gd name="f40" fmla="val 660"/>
                <a:gd name="f41" fmla="+- 0 0 -90"/>
                <a:gd name="f42" fmla="*/ f3 1 1568986"/>
                <a:gd name="f43" fmla="*/ f4 1 481177"/>
                <a:gd name="f44" fmla="val f5"/>
                <a:gd name="f45" fmla="val f6"/>
                <a:gd name="f46" fmla="val f7"/>
                <a:gd name="f47" fmla="*/ f41 f0 1"/>
                <a:gd name="f48" fmla="+- f46 0 f44"/>
                <a:gd name="f49" fmla="+- f45 0 f44"/>
                <a:gd name="f50" fmla="*/ f47 1 f2"/>
                <a:gd name="f51" fmla="*/ f49 1 1568986"/>
                <a:gd name="f52" fmla="*/ f48 1 481177"/>
                <a:gd name="f53" fmla="*/ 294 f49 1"/>
                <a:gd name="f54" fmla="*/ 3400 f48 1"/>
                <a:gd name="f55" fmla="*/ 3074 f49 1"/>
                <a:gd name="f56" fmla="*/ 9434 f48 1"/>
                <a:gd name="f57" fmla="*/ 3721 f49 1"/>
                <a:gd name="f58" fmla="*/ 9621 f48 1"/>
                <a:gd name="f59" fmla="*/ 1555655 f49 1"/>
                <a:gd name="f60" fmla="*/ 479400 f48 1"/>
                <a:gd name="f61" fmla="*/ 1561749 f49 1"/>
                <a:gd name="f62" fmla="*/ 481177 f48 1"/>
                <a:gd name="f63" fmla="*/ 477622 f48 1"/>
                <a:gd name="f64" fmla="*/ 1567069 f49 1"/>
                <a:gd name="f65" fmla="*/ 472797 f48 1"/>
                <a:gd name="f66" fmla="*/ 1567082 f49 1"/>
                <a:gd name="f67" fmla="*/ 1568986 f49 1"/>
                <a:gd name="f68" fmla="*/ 16418 f49 1"/>
                <a:gd name="f69" fmla="*/ 3019 f48 1"/>
                <a:gd name="f70" fmla="*/ 7277 f49 1"/>
                <a:gd name="f71" fmla="*/ 353 f48 1"/>
                <a:gd name="f72" fmla="+- f50 0 f1"/>
                <a:gd name="f73" fmla="*/ f53 1 1568986"/>
                <a:gd name="f74" fmla="*/ f54 1 481177"/>
                <a:gd name="f75" fmla="*/ f55 1 1568986"/>
                <a:gd name="f76" fmla="*/ f56 1 481177"/>
                <a:gd name="f77" fmla="*/ f57 1 1568986"/>
                <a:gd name="f78" fmla="*/ f58 1 481177"/>
                <a:gd name="f79" fmla="*/ f59 1 1568986"/>
                <a:gd name="f80" fmla="*/ f60 1 481177"/>
                <a:gd name="f81" fmla="*/ f61 1 1568986"/>
                <a:gd name="f82" fmla="*/ f62 1 481177"/>
                <a:gd name="f83" fmla="*/ f63 1 481177"/>
                <a:gd name="f84" fmla="*/ f64 1 1568986"/>
                <a:gd name="f85" fmla="*/ f65 1 481177"/>
                <a:gd name="f86" fmla="*/ f66 1 1568986"/>
                <a:gd name="f87" fmla="*/ f67 1 1568986"/>
                <a:gd name="f88" fmla="*/ f68 1 1568986"/>
                <a:gd name="f89" fmla="*/ f69 1 481177"/>
                <a:gd name="f90" fmla="*/ f70 1 1568986"/>
                <a:gd name="f91" fmla="*/ f71 1 481177"/>
                <a:gd name="f92" fmla="*/ f44 1 f51"/>
                <a:gd name="f93" fmla="*/ f45 1 f51"/>
                <a:gd name="f94" fmla="*/ f44 1 f52"/>
                <a:gd name="f95" fmla="*/ f46 1 f52"/>
                <a:gd name="f96" fmla="*/ f73 1 f51"/>
                <a:gd name="f97" fmla="*/ f74 1 f52"/>
                <a:gd name="f98" fmla="*/ f75 1 f51"/>
                <a:gd name="f99" fmla="*/ f76 1 f52"/>
                <a:gd name="f100" fmla="*/ f77 1 f51"/>
                <a:gd name="f101" fmla="*/ f78 1 f52"/>
                <a:gd name="f102" fmla="*/ f79 1 f51"/>
                <a:gd name="f103" fmla="*/ f80 1 f52"/>
                <a:gd name="f104" fmla="*/ f81 1 f51"/>
                <a:gd name="f105" fmla="*/ f82 1 f52"/>
                <a:gd name="f106" fmla="*/ f83 1 f52"/>
                <a:gd name="f107" fmla="*/ f84 1 f51"/>
                <a:gd name="f108" fmla="*/ f85 1 f52"/>
                <a:gd name="f109" fmla="*/ f86 1 f51"/>
                <a:gd name="f110" fmla="*/ f87 1 f51"/>
                <a:gd name="f111" fmla="*/ f88 1 f51"/>
                <a:gd name="f112" fmla="*/ f89 1 f52"/>
                <a:gd name="f113" fmla="*/ f90 1 f51"/>
                <a:gd name="f114" fmla="*/ f91 1 f52"/>
                <a:gd name="f115" fmla="*/ f92 f42 1"/>
                <a:gd name="f116" fmla="*/ f93 f42 1"/>
                <a:gd name="f117" fmla="*/ f95 f43 1"/>
                <a:gd name="f118" fmla="*/ f94 f43 1"/>
                <a:gd name="f119" fmla="*/ f96 f42 1"/>
                <a:gd name="f120" fmla="*/ f97 f43 1"/>
                <a:gd name="f121" fmla="*/ f98 f42 1"/>
                <a:gd name="f122" fmla="*/ f99 f43 1"/>
                <a:gd name="f123" fmla="*/ f100 f42 1"/>
                <a:gd name="f124" fmla="*/ f101 f43 1"/>
                <a:gd name="f125" fmla="*/ f102 f42 1"/>
                <a:gd name="f126" fmla="*/ f103 f43 1"/>
                <a:gd name="f127" fmla="*/ f104 f42 1"/>
                <a:gd name="f128" fmla="*/ f105 f43 1"/>
                <a:gd name="f129" fmla="*/ f106 f43 1"/>
                <a:gd name="f130" fmla="*/ f107 f42 1"/>
                <a:gd name="f131" fmla="*/ f108 f43 1"/>
                <a:gd name="f132" fmla="*/ f109 f42 1"/>
                <a:gd name="f133" fmla="*/ f110 f42 1"/>
                <a:gd name="f134" fmla="*/ f111 f42 1"/>
                <a:gd name="f135" fmla="*/ f112 f43 1"/>
                <a:gd name="f136" fmla="*/ f113 f42 1"/>
                <a:gd name="f137" fmla="*/ f114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9" y="f120"/>
                </a:cxn>
                <a:cxn ang="f72">
                  <a:pos x="f119" y="f120"/>
                </a:cxn>
                <a:cxn ang="f72">
                  <a:pos x="f121" y="f122"/>
                </a:cxn>
                <a:cxn ang="f72">
                  <a:pos x="f123" y="f124"/>
                </a:cxn>
                <a:cxn ang="f72">
                  <a:pos x="f125" y="f126"/>
                </a:cxn>
                <a:cxn ang="f72">
                  <a:pos x="f127" y="f128"/>
                </a:cxn>
                <a:cxn ang="f72">
                  <a:pos x="f127" y="f129"/>
                </a:cxn>
                <a:cxn ang="f72">
                  <a:pos x="f130" y="f131"/>
                </a:cxn>
                <a:cxn ang="f72">
                  <a:pos x="f132" y="f131"/>
                </a:cxn>
                <a:cxn ang="f72">
                  <a:pos x="f133" y="f131"/>
                </a:cxn>
                <a:cxn ang="f72">
                  <a:pos x="f133" y="f131"/>
                </a:cxn>
                <a:cxn ang="f72">
                  <a:pos x="f134" y="f135"/>
                </a:cxn>
                <a:cxn ang="f72">
                  <a:pos x="f136" y="f137"/>
                </a:cxn>
                <a:cxn ang="f72">
                  <a:pos x="f119" y="f120"/>
                </a:cxn>
              </a:cxnLst>
              <a:rect l="f115" t="f118" r="f116" b="f117"/>
              <a:pathLst>
                <a:path w="1568986" h="48117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7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0" y="f31"/>
                    <a:pt x="f32" y="f31"/>
                    <a:pt x="f32" y="f31"/>
                  </a:cubicBezTo>
                  <a:lnTo>
                    <a:pt x="f6" y="f31"/>
                  </a:lnTo>
                  <a:lnTo>
                    <a:pt x="f6" y="f31"/>
                  </a:lnTo>
                  <a:lnTo>
                    <a:pt x="f33" y="f34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0" name="Freeform: Shape 684">
              <a:extLst>
                <a:ext uri="{FF2B5EF4-FFF2-40B4-BE49-F238E27FC236}">
                  <a16:creationId xmlns:a16="http://schemas.microsoft.com/office/drawing/2014/main" id="{4391C728-EEA7-E77D-F4B2-EB861AE54D09}"/>
                </a:ext>
              </a:extLst>
            </p:cNvPr>
            <p:cNvSpPr/>
            <p:nvPr/>
          </p:nvSpPr>
          <p:spPr>
            <a:xfrm>
              <a:off x="10842196" y="1380387"/>
              <a:ext cx="12691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+- 0 0 -90"/>
                <a:gd name="f8" fmla="*/ f3 1 12696"/>
                <a:gd name="f9" fmla="*/ f4 1 12696"/>
                <a:gd name="f10" fmla="val f5"/>
                <a:gd name="f11" fmla="val f6"/>
                <a:gd name="f12" fmla="*/ f7 f0 1"/>
                <a:gd name="f13" fmla="+- f11 0 f10"/>
                <a:gd name="f14" fmla="*/ f12 1 f2"/>
                <a:gd name="f15" fmla="*/ f13 1 12696"/>
                <a:gd name="f16" fmla="*/ 0 f13 1"/>
                <a:gd name="f17" fmla="+- f14 0 f1"/>
                <a:gd name="f18" fmla="*/ f16 1 12696"/>
                <a:gd name="f19" fmla="*/ f10 1 f15"/>
                <a:gd name="f20" fmla="*/ f11 1 f15"/>
                <a:gd name="f21" fmla="*/ f18 1 f15"/>
                <a:gd name="f22" fmla="*/ f19 f8 1"/>
                <a:gd name="f23" fmla="*/ f20 f8 1"/>
                <a:gd name="f24" fmla="*/ f20 f9 1"/>
                <a:gd name="f25" fmla="*/ f19 f9 1"/>
                <a:gd name="f26" fmla="*/ f21 f8 1"/>
                <a:gd name="f27" fmla="*/ f21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7">
                  <a:pos x="f26" y="f27"/>
                </a:cxn>
                <a:cxn ang="f17">
                  <a:pos x="f26" y="f27"/>
                </a:cxn>
                <a:cxn ang="f17">
                  <a:pos x="f26" y="f27"/>
                </a:cxn>
              </a:cxnLst>
              <a:rect l="f22" t="f25" r="f23" b="f24"/>
              <a:pathLst>
                <a:path w="12696" h="12696">
                  <a:moveTo>
                    <a:pt x="f5" y="f5"/>
                  </a:moveTo>
                  <a:lnTo>
                    <a:pt x="f5" y="f5"/>
                  </a:lnTo>
                  <a:cubicBezTo>
                    <a:pt x="f5" y="f5"/>
                    <a:pt x="f5" y="f5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1" name="Freeform: Shape 685">
              <a:extLst>
                <a:ext uri="{FF2B5EF4-FFF2-40B4-BE49-F238E27FC236}">
                  <a16:creationId xmlns:a16="http://schemas.microsoft.com/office/drawing/2014/main" id="{584A96E2-34BB-419D-95B1-1AD3289E3B34}"/>
                </a:ext>
              </a:extLst>
            </p:cNvPr>
            <p:cNvSpPr/>
            <p:nvPr/>
          </p:nvSpPr>
          <p:spPr>
            <a:xfrm>
              <a:off x="10843092" y="1381658"/>
              <a:ext cx="12691" cy="6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634"/>
                <a:gd name="f8" fmla="val 635"/>
                <a:gd name="f9" fmla="val 254"/>
                <a:gd name="f10" fmla="+- 0 0 -90"/>
                <a:gd name="f11" fmla="*/ f3 1 12696"/>
                <a:gd name="f12" fmla="*/ f4 1 634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12696"/>
                <a:gd name="f21" fmla="*/ f17 1 634"/>
                <a:gd name="f22" fmla="*/ 0 f18 1"/>
                <a:gd name="f23" fmla="*/ 635 f17 1"/>
                <a:gd name="f24" fmla="*/ 0 f17 1"/>
                <a:gd name="f25" fmla="+- f19 0 f1"/>
                <a:gd name="f26" fmla="*/ f22 1 12696"/>
                <a:gd name="f27" fmla="*/ f23 1 634"/>
                <a:gd name="f28" fmla="*/ f24 1 634"/>
                <a:gd name="f29" fmla="*/ f13 1 f20"/>
                <a:gd name="f30" fmla="*/ f14 1 f20"/>
                <a:gd name="f31" fmla="*/ f13 1 f21"/>
                <a:gd name="f32" fmla="*/ f15 1 f21"/>
                <a:gd name="f33" fmla="*/ f26 1 f20"/>
                <a:gd name="f34" fmla="*/ f27 1 f21"/>
                <a:gd name="f35" fmla="*/ f28 1 f21"/>
                <a:gd name="f36" fmla="*/ f29 f11 1"/>
                <a:gd name="f37" fmla="*/ f30 f11 1"/>
                <a:gd name="f38" fmla="*/ f32 f12 1"/>
                <a:gd name="f39" fmla="*/ f31 f12 1"/>
                <a:gd name="f40" fmla="*/ f33 f11 1"/>
                <a:gd name="f41" fmla="*/ f34 f12 1"/>
                <a:gd name="f42" fmla="*/ f3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5">
                  <a:pos x="f40" y="f41"/>
                </a:cxn>
                <a:cxn ang="f25">
                  <a:pos x="f40" y="f42"/>
                </a:cxn>
                <a:cxn ang="f25">
                  <a:pos x="f40" y="f42"/>
                </a:cxn>
                <a:cxn ang="f25">
                  <a:pos x="f40" y="f41"/>
                </a:cxn>
              </a:cxnLst>
              <a:rect l="f36" t="f39" r="f37" b="f38"/>
              <a:pathLst>
                <a:path w="12696" h="634">
                  <a:moveTo>
                    <a:pt x="f5" y="f8"/>
                  </a:moveTo>
                  <a:lnTo>
                    <a:pt x="f5" y="f5"/>
                  </a:lnTo>
                  <a:lnTo>
                    <a:pt x="f5" y="f5"/>
                  </a:lnTo>
                  <a:cubicBezTo>
                    <a:pt x="f5" y="f5"/>
                    <a:pt x="f5" y="f9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2" name="Freeform: Shape 686">
              <a:extLst>
                <a:ext uri="{FF2B5EF4-FFF2-40B4-BE49-F238E27FC236}">
                  <a16:creationId xmlns:a16="http://schemas.microsoft.com/office/drawing/2014/main" id="{746132B8-3000-D896-E347-D7FD8568E849}"/>
                </a:ext>
              </a:extLst>
            </p:cNvPr>
            <p:cNvSpPr/>
            <p:nvPr/>
          </p:nvSpPr>
          <p:spPr>
            <a:xfrm>
              <a:off x="10840294" y="1378860"/>
              <a:ext cx="630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34"/>
                <a:gd name="f7" fmla="val 12696"/>
                <a:gd name="f8" fmla="val 635"/>
                <a:gd name="f9" fmla="+- 0 0 -90"/>
                <a:gd name="f10" fmla="*/ f3 1 634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634"/>
                <a:gd name="f20" fmla="*/ f16 1 12696"/>
                <a:gd name="f21" fmla="*/ 635 f17 1"/>
                <a:gd name="f22" fmla="*/ 0 f16 1"/>
                <a:gd name="f23" fmla="*/ 0 f17 1"/>
                <a:gd name="f24" fmla="+- f18 0 f1"/>
                <a:gd name="f25" fmla="*/ f21 1 634"/>
                <a:gd name="f26" fmla="*/ f22 1 12696"/>
                <a:gd name="f27" fmla="*/ f23 1 634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41" y="f40"/>
                </a:cxn>
              </a:cxnLst>
              <a:rect l="f35" t="f38" r="f36" b="f37"/>
              <a:pathLst>
                <a:path w="634" h="12696">
                  <a:moveTo>
                    <a:pt x="f8" y="f5"/>
                  </a:moveTo>
                  <a:lnTo>
                    <a:pt x="f5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3" name="Freeform: Shape 687">
              <a:extLst>
                <a:ext uri="{FF2B5EF4-FFF2-40B4-BE49-F238E27FC236}">
                  <a16:creationId xmlns:a16="http://schemas.microsoft.com/office/drawing/2014/main" id="{FE81D49E-DCF6-EFFF-3B64-FACC43F206AE}"/>
                </a:ext>
              </a:extLst>
            </p:cNvPr>
            <p:cNvSpPr/>
            <p:nvPr/>
          </p:nvSpPr>
          <p:spPr>
            <a:xfrm>
              <a:off x="10832293" y="1654890"/>
              <a:ext cx="10789" cy="5192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51929"/>
                <a:gd name="f8" fmla="val 10792"/>
                <a:gd name="f9" fmla="val 10335"/>
                <a:gd name="f10" fmla="val 2984"/>
                <a:gd name="f11" fmla="val 7542"/>
                <a:gd name="f12" fmla="val 5028"/>
                <a:gd name="f13" fmla="val 4571"/>
                <a:gd name="f14" fmla="val 2209"/>
                <a:gd name="f15" fmla="val 4203"/>
                <a:gd name="f16" fmla="val 368"/>
                <a:gd name="f17" fmla="val 2362"/>
                <a:gd name="f18" fmla="val 1777"/>
                <a:gd name="f19" fmla="val 50406"/>
                <a:gd name="f20" fmla="val 43042"/>
                <a:gd name="f21" fmla="+- 0 0 -90"/>
                <a:gd name="f22" fmla="*/ f3 1 10791"/>
                <a:gd name="f23" fmla="*/ f4 1 51929"/>
                <a:gd name="f24" fmla="val f5"/>
                <a:gd name="f25" fmla="val f6"/>
                <a:gd name="f26" fmla="val f7"/>
                <a:gd name="f27" fmla="*/ f21 f0 1"/>
                <a:gd name="f28" fmla="+- f26 0 f24"/>
                <a:gd name="f29" fmla="+- f25 0 f24"/>
                <a:gd name="f30" fmla="*/ f27 1 f2"/>
                <a:gd name="f31" fmla="*/ f29 1 10791"/>
                <a:gd name="f32" fmla="*/ f28 1 51929"/>
                <a:gd name="f33" fmla="*/ 10792 f29 1"/>
                <a:gd name="f34" fmla="*/ 0 f28 1"/>
                <a:gd name="f35" fmla="*/ 4571 f29 1"/>
                <a:gd name="f36" fmla="*/ 4571 f28 1"/>
                <a:gd name="f37" fmla="*/ 0 f29 1"/>
                <a:gd name="f38" fmla="*/ 51929 f28 1"/>
                <a:gd name="f39" fmla="*/ 1777 f29 1"/>
                <a:gd name="f40" fmla="*/ 50406 f28 1"/>
                <a:gd name="f41" fmla="*/ 43042 f28 1"/>
                <a:gd name="f42" fmla="+- f30 0 f1"/>
                <a:gd name="f43" fmla="*/ f33 1 10791"/>
                <a:gd name="f44" fmla="*/ f34 1 51929"/>
                <a:gd name="f45" fmla="*/ f35 1 10791"/>
                <a:gd name="f46" fmla="*/ f36 1 51929"/>
                <a:gd name="f47" fmla="*/ f37 1 10791"/>
                <a:gd name="f48" fmla="*/ f38 1 51929"/>
                <a:gd name="f49" fmla="*/ f39 1 10791"/>
                <a:gd name="f50" fmla="*/ f40 1 51929"/>
                <a:gd name="f51" fmla="*/ f41 1 51929"/>
                <a:gd name="f52" fmla="*/ f24 1 f31"/>
                <a:gd name="f53" fmla="*/ f25 1 f31"/>
                <a:gd name="f54" fmla="*/ f24 1 f32"/>
                <a:gd name="f55" fmla="*/ f26 1 f32"/>
                <a:gd name="f56" fmla="*/ f43 1 f31"/>
                <a:gd name="f57" fmla="*/ f44 1 f32"/>
                <a:gd name="f58" fmla="*/ f45 1 f31"/>
                <a:gd name="f59" fmla="*/ f46 1 f32"/>
                <a:gd name="f60" fmla="*/ f47 1 f31"/>
                <a:gd name="f61" fmla="*/ f48 1 f32"/>
                <a:gd name="f62" fmla="*/ f49 1 f31"/>
                <a:gd name="f63" fmla="*/ f50 1 f32"/>
                <a:gd name="f64" fmla="*/ f51 1 f32"/>
                <a:gd name="f65" fmla="*/ f52 f22 1"/>
                <a:gd name="f66" fmla="*/ f53 f22 1"/>
                <a:gd name="f67" fmla="*/ f55 f23 1"/>
                <a:gd name="f68" fmla="*/ f54 f23 1"/>
                <a:gd name="f69" fmla="*/ f56 f22 1"/>
                <a:gd name="f70" fmla="*/ f57 f23 1"/>
                <a:gd name="f71" fmla="*/ f58 f22 1"/>
                <a:gd name="f72" fmla="*/ f59 f23 1"/>
                <a:gd name="f73" fmla="*/ f60 f22 1"/>
                <a:gd name="f74" fmla="*/ f61 f23 1"/>
                <a:gd name="f75" fmla="*/ f62 f22 1"/>
                <a:gd name="f76" fmla="*/ f63 f23 1"/>
                <a:gd name="f77" fmla="*/ f64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69" y="f70"/>
                </a:cxn>
                <a:cxn ang="f42">
                  <a:pos x="f71" y="f72"/>
                </a:cxn>
                <a:cxn ang="f42">
                  <a:pos x="f73" y="f70"/>
                </a:cxn>
                <a:cxn ang="f42">
                  <a:pos x="f73" y="f74"/>
                </a:cxn>
                <a:cxn ang="f42">
                  <a:pos x="f75" y="f76"/>
                </a:cxn>
                <a:cxn ang="f42">
                  <a:pos x="f69" y="f77"/>
                </a:cxn>
                <a:cxn ang="f42">
                  <a:pos x="f69" y="f70"/>
                </a:cxn>
              </a:cxnLst>
              <a:rect l="f65" t="f68" r="f66" b="f67"/>
              <a:pathLst>
                <a:path w="10791" h="51929">
                  <a:moveTo>
                    <a:pt x="f8" y="f5"/>
                  </a:moveTo>
                  <a:cubicBezTo>
                    <a:pt x="f9" y="f10"/>
                    <a:pt x="f11" y="f12"/>
                    <a:pt x="f13" y="f13"/>
                  </a:cubicBezTo>
                  <a:cubicBezTo>
                    <a:pt x="f14" y="f15"/>
                    <a:pt x="f16" y="f17"/>
                    <a:pt x="f5" y="f5"/>
                  </a:cubicBezTo>
                  <a:lnTo>
                    <a:pt x="f5" y="f7"/>
                  </a:lnTo>
                  <a:lnTo>
                    <a:pt x="f18" y="f19"/>
                  </a:lnTo>
                  <a:lnTo>
                    <a:pt x="f8" y="f20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4" name="Freeform: Shape 688">
              <a:extLst>
                <a:ext uri="{FF2B5EF4-FFF2-40B4-BE49-F238E27FC236}">
                  <a16:creationId xmlns:a16="http://schemas.microsoft.com/office/drawing/2014/main" id="{FFF74778-AF21-7CFB-21F6-64C3B491D842}"/>
                </a:ext>
              </a:extLst>
            </p:cNvPr>
            <p:cNvSpPr/>
            <p:nvPr/>
          </p:nvSpPr>
          <p:spPr>
            <a:xfrm>
              <a:off x="5164174" y="900830"/>
              <a:ext cx="9518" cy="869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522"/>
                <a:gd name="f7" fmla="val 86943"/>
                <a:gd name="f8" fmla="val 5460"/>
                <a:gd name="f9" fmla="val 4825"/>
                <a:gd name="f10" fmla="val 2628"/>
                <a:gd name="f11" fmla="val 4971"/>
                <a:gd name="f12" fmla="val 203"/>
                <a:gd name="f13" fmla="val 2826"/>
                <a:gd name="f14" fmla="val 83163"/>
                <a:gd name="f15" fmla="val 83925"/>
                <a:gd name="f16" fmla="val 84306"/>
                <a:gd name="f17" fmla="val 635"/>
                <a:gd name="f18" fmla="val 85195"/>
                <a:gd name="f19" fmla="val 584"/>
                <a:gd name="f20" fmla="val 85403"/>
                <a:gd name="f21" fmla="val 85622"/>
                <a:gd name="f22" fmla="val 85830"/>
                <a:gd name="f23" fmla="val 2032"/>
                <a:gd name="f24" fmla="val 86846"/>
                <a:gd name="f25" fmla="val 2743"/>
                <a:gd name="f26" fmla="val 86976"/>
                <a:gd name="f27" fmla="val 3479"/>
                <a:gd name="f28" fmla="val 4190"/>
                <a:gd name="f29" fmla="val 5409"/>
                <a:gd name="f30" fmla="val 86832"/>
                <a:gd name="f31" fmla="val 6577"/>
                <a:gd name="f32" fmla="val 86381"/>
                <a:gd name="f33" fmla="val 7491"/>
                <a:gd name="f34" fmla="val 85576"/>
                <a:gd name="f35" fmla="val 8748"/>
                <a:gd name="f36" fmla="val 84767"/>
                <a:gd name="f37" fmla="val 9510"/>
                <a:gd name="f38" fmla="val 83384"/>
                <a:gd name="f39" fmla="val 9523"/>
                <a:gd name="f40" fmla="val 81894"/>
                <a:gd name="f41" fmla="val 9192"/>
                <a:gd name="f42" fmla="val 2748"/>
                <a:gd name="f43" fmla="val 7567"/>
                <a:gd name="f44" fmla="val 4424"/>
                <a:gd name="f45" fmla="+- 0 0 -90"/>
                <a:gd name="f46" fmla="*/ f3 1 9522"/>
                <a:gd name="f47" fmla="*/ f4 1 86943"/>
                <a:gd name="f48" fmla="val f5"/>
                <a:gd name="f49" fmla="val f6"/>
                <a:gd name="f50" fmla="val f7"/>
                <a:gd name="f51" fmla="*/ f45 f0 1"/>
                <a:gd name="f52" fmla="+- f50 0 f48"/>
                <a:gd name="f53" fmla="+- f49 0 f48"/>
                <a:gd name="f54" fmla="*/ f51 1 f2"/>
                <a:gd name="f55" fmla="*/ f53 1 9522"/>
                <a:gd name="f56" fmla="*/ f52 1 86943"/>
                <a:gd name="f57" fmla="*/ 5460 f53 1"/>
                <a:gd name="f58" fmla="*/ 4825 f52 1"/>
                <a:gd name="f59" fmla="*/ 0 f53 1"/>
                <a:gd name="f60" fmla="*/ 0 f52 1"/>
                <a:gd name="f61" fmla="*/ 83163 f52 1"/>
                <a:gd name="f62" fmla="*/ 84306 f52 1"/>
                <a:gd name="f63" fmla="*/ 635 f53 1"/>
                <a:gd name="f64" fmla="*/ 85195 f52 1"/>
                <a:gd name="f65" fmla="*/ 85830 f52 1"/>
                <a:gd name="f66" fmla="*/ 2032 f53 1"/>
                <a:gd name="f67" fmla="*/ 86846 f52 1"/>
                <a:gd name="f68" fmla="*/ 4190 f53 1"/>
                <a:gd name="f69" fmla="*/ 7491 f53 1"/>
                <a:gd name="f70" fmla="*/ 85576 f52 1"/>
                <a:gd name="f71" fmla="*/ 9523 f53 1"/>
                <a:gd name="f72" fmla="*/ 81894 f52 1"/>
                <a:gd name="f73" fmla="*/ 635 f52 1"/>
                <a:gd name="f74" fmla="+- f54 0 f1"/>
                <a:gd name="f75" fmla="*/ f57 1 9522"/>
                <a:gd name="f76" fmla="*/ f58 1 86943"/>
                <a:gd name="f77" fmla="*/ f59 1 9522"/>
                <a:gd name="f78" fmla="*/ f60 1 86943"/>
                <a:gd name="f79" fmla="*/ f61 1 86943"/>
                <a:gd name="f80" fmla="*/ f62 1 86943"/>
                <a:gd name="f81" fmla="*/ f63 1 9522"/>
                <a:gd name="f82" fmla="*/ f64 1 86943"/>
                <a:gd name="f83" fmla="*/ f65 1 86943"/>
                <a:gd name="f84" fmla="*/ f66 1 9522"/>
                <a:gd name="f85" fmla="*/ f67 1 86943"/>
                <a:gd name="f86" fmla="*/ f68 1 9522"/>
                <a:gd name="f87" fmla="*/ f69 1 9522"/>
                <a:gd name="f88" fmla="*/ f70 1 86943"/>
                <a:gd name="f89" fmla="*/ f71 1 9522"/>
                <a:gd name="f90" fmla="*/ f72 1 86943"/>
                <a:gd name="f91" fmla="*/ f73 1 86943"/>
                <a:gd name="f92" fmla="*/ f48 1 f55"/>
                <a:gd name="f93" fmla="*/ f49 1 f55"/>
                <a:gd name="f94" fmla="*/ f48 1 f56"/>
                <a:gd name="f95" fmla="*/ f50 1 f56"/>
                <a:gd name="f96" fmla="*/ f75 1 f55"/>
                <a:gd name="f97" fmla="*/ f76 1 f56"/>
                <a:gd name="f98" fmla="*/ f77 1 f55"/>
                <a:gd name="f99" fmla="*/ f78 1 f56"/>
                <a:gd name="f100" fmla="*/ f79 1 f56"/>
                <a:gd name="f101" fmla="*/ f80 1 f56"/>
                <a:gd name="f102" fmla="*/ f81 1 f55"/>
                <a:gd name="f103" fmla="*/ f82 1 f56"/>
                <a:gd name="f104" fmla="*/ f83 1 f56"/>
                <a:gd name="f105" fmla="*/ f84 1 f55"/>
                <a:gd name="f106" fmla="*/ f85 1 f56"/>
                <a:gd name="f107" fmla="*/ f86 1 f55"/>
                <a:gd name="f108" fmla="*/ f87 1 f55"/>
                <a:gd name="f109" fmla="*/ f88 1 f56"/>
                <a:gd name="f110" fmla="*/ f89 1 f55"/>
                <a:gd name="f111" fmla="*/ f90 1 f56"/>
                <a:gd name="f112" fmla="*/ f91 1 f56"/>
                <a:gd name="f113" fmla="*/ f92 f46 1"/>
                <a:gd name="f114" fmla="*/ f93 f46 1"/>
                <a:gd name="f115" fmla="*/ f95 f47 1"/>
                <a:gd name="f116" fmla="*/ f94 f47 1"/>
                <a:gd name="f117" fmla="*/ f96 f46 1"/>
                <a:gd name="f118" fmla="*/ f97 f47 1"/>
                <a:gd name="f119" fmla="*/ f98 f46 1"/>
                <a:gd name="f120" fmla="*/ f99 f47 1"/>
                <a:gd name="f121" fmla="*/ f100 f47 1"/>
                <a:gd name="f122" fmla="*/ f101 f47 1"/>
                <a:gd name="f123" fmla="*/ f102 f46 1"/>
                <a:gd name="f124" fmla="*/ f103 f47 1"/>
                <a:gd name="f125" fmla="*/ f104 f47 1"/>
                <a:gd name="f126" fmla="*/ f105 f46 1"/>
                <a:gd name="f127" fmla="*/ f106 f47 1"/>
                <a:gd name="f128" fmla="*/ f107 f46 1"/>
                <a:gd name="f129" fmla="*/ f108 f46 1"/>
                <a:gd name="f130" fmla="*/ f109 f47 1"/>
                <a:gd name="f131" fmla="*/ f110 f46 1"/>
                <a:gd name="f132" fmla="*/ f111 f47 1"/>
                <a:gd name="f133" fmla="*/ f112 f4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7" y="f118"/>
                </a:cxn>
                <a:cxn ang="f74">
                  <a:pos x="f119" y="f120"/>
                </a:cxn>
                <a:cxn ang="f74">
                  <a:pos x="f119" y="f121"/>
                </a:cxn>
                <a:cxn ang="f74">
                  <a:pos x="f119" y="f122"/>
                </a:cxn>
                <a:cxn ang="f74">
                  <a:pos x="f123" y="f124"/>
                </a:cxn>
                <a:cxn ang="f74">
                  <a:pos x="f123" y="f125"/>
                </a:cxn>
                <a:cxn ang="f74">
                  <a:pos x="f126" y="f127"/>
                </a:cxn>
                <a:cxn ang="f74">
                  <a:pos x="f126" y="f127"/>
                </a:cxn>
                <a:cxn ang="f74">
                  <a:pos x="f128" y="f127"/>
                </a:cxn>
                <a:cxn ang="f74">
                  <a:pos x="f129" y="f130"/>
                </a:cxn>
                <a:cxn ang="f74">
                  <a:pos x="f131" y="f132"/>
                </a:cxn>
                <a:cxn ang="f74">
                  <a:pos x="f131" y="f133"/>
                </a:cxn>
                <a:cxn ang="f74">
                  <a:pos x="f117" y="f118"/>
                </a:cxn>
              </a:cxnLst>
              <a:rect l="f113" t="f116" r="f114" b="f115"/>
              <a:pathLst>
                <a:path w="9522" h="86943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14"/>
                  </a:lnTo>
                  <a:cubicBezTo>
                    <a:pt x="f5" y="f14"/>
                    <a:pt x="f5" y="f15"/>
                    <a:pt x="f5" y="f16"/>
                  </a:cubicBezTo>
                  <a:lnTo>
                    <a:pt x="f17" y="f18"/>
                  </a:lnTo>
                  <a:cubicBezTo>
                    <a:pt x="f19" y="f20"/>
                    <a:pt x="f19" y="f21"/>
                    <a:pt x="f17" y="f22"/>
                  </a:cubicBez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6"/>
                    <a:pt x="f28" y="f24"/>
                  </a:cubicBez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39" y="f17"/>
                  </a:lnTo>
                  <a:cubicBezTo>
                    <a:pt x="f41" y="f42"/>
                    <a:pt x="f43" y="f4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5" name="Freeform: Shape 689">
              <a:extLst>
                <a:ext uri="{FF2B5EF4-FFF2-40B4-BE49-F238E27FC236}">
                  <a16:creationId xmlns:a16="http://schemas.microsoft.com/office/drawing/2014/main" id="{6E78065A-CFB8-E06F-4E8E-94C7E68CD2F5}"/>
                </a:ext>
              </a:extLst>
            </p:cNvPr>
            <p:cNvSpPr/>
            <p:nvPr/>
          </p:nvSpPr>
          <p:spPr>
            <a:xfrm>
              <a:off x="5165445" y="831884"/>
              <a:ext cx="10789" cy="7421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74214"/>
                <a:gd name="f8" fmla="val 9523"/>
                <a:gd name="f9" fmla="val 1785"/>
                <a:gd name="f10" fmla="val 9599"/>
                <a:gd name="f11" fmla="val 1449"/>
                <a:gd name="f12" fmla="val 1104"/>
                <a:gd name="f13" fmla="val 769"/>
                <a:gd name="f14" fmla="val 8888"/>
                <a:gd name="f15" fmla="val 7"/>
                <a:gd name="f16" fmla="val 7999"/>
                <a:gd name="f17" fmla="val 7364"/>
                <a:gd name="f18" fmla="val 5460"/>
                <a:gd name="f19" fmla="val 2628"/>
                <a:gd name="f20" fmla="val -139"/>
                <a:gd name="f21" fmla="val 203"/>
                <a:gd name="f22" fmla="val 2006"/>
                <a:gd name="f23" fmla="val 4832"/>
                <a:gd name="f24" fmla="val 69585"/>
                <a:gd name="f25" fmla="val 457"/>
                <a:gd name="f26" fmla="val 72565"/>
                <a:gd name="f27" fmla="val 3251"/>
                <a:gd name="f28" fmla="val 74609"/>
                <a:gd name="f29" fmla="val 6222"/>
                <a:gd name="f30" fmla="val 74151"/>
                <a:gd name="f31" fmla="val 8583"/>
                <a:gd name="f32" fmla="val 73789"/>
                <a:gd name="f33" fmla="val 10424"/>
                <a:gd name="f34" fmla="val 71940"/>
                <a:gd name="f35" fmla="val 1912"/>
                <a:gd name="f36" fmla="+- 0 0 -90"/>
                <a:gd name="f37" fmla="*/ f3 1 10792"/>
                <a:gd name="f38" fmla="*/ f4 1 74214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0792"/>
                <a:gd name="f47" fmla="*/ f43 1 74214"/>
                <a:gd name="f48" fmla="*/ 9523 f44 1"/>
                <a:gd name="f49" fmla="*/ 1785 f43 1"/>
                <a:gd name="f50" fmla="*/ 769 f43 1"/>
                <a:gd name="f51" fmla="*/ 8888 f44 1"/>
                <a:gd name="f52" fmla="*/ 7 f43 1"/>
                <a:gd name="f53" fmla="*/ 7999 f44 1"/>
                <a:gd name="f54" fmla="*/ 7364 f44 1"/>
                <a:gd name="f55" fmla="*/ 5460 f44 1"/>
                <a:gd name="f56" fmla="*/ 0 f44 1"/>
                <a:gd name="f57" fmla="*/ 4832 f43 1"/>
                <a:gd name="f58" fmla="*/ 69585 f43 1"/>
                <a:gd name="f59" fmla="*/ 6222 f44 1"/>
                <a:gd name="f60" fmla="*/ 74151 f43 1"/>
                <a:gd name="f61" fmla="*/ 10792 f44 1"/>
                <a:gd name="f62" fmla="*/ 1912 f43 1"/>
                <a:gd name="f63" fmla="+- f45 0 f1"/>
                <a:gd name="f64" fmla="*/ f48 1 10792"/>
                <a:gd name="f65" fmla="*/ f49 1 74214"/>
                <a:gd name="f66" fmla="*/ f50 1 74214"/>
                <a:gd name="f67" fmla="*/ f51 1 10792"/>
                <a:gd name="f68" fmla="*/ f52 1 74214"/>
                <a:gd name="f69" fmla="*/ f53 1 10792"/>
                <a:gd name="f70" fmla="*/ f54 1 10792"/>
                <a:gd name="f71" fmla="*/ f55 1 10792"/>
                <a:gd name="f72" fmla="*/ f56 1 10792"/>
                <a:gd name="f73" fmla="*/ f57 1 74214"/>
                <a:gd name="f74" fmla="*/ f58 1 74214"/>
                <a:gd name="f75" fmla="*/ f59 1 10792"/>
                <a:gd name="f76" fmla="*/ f60 1 74214"/>
                <a:gd name="f77" fmla="*/ f61 1 10792"/>
                <a:gd name="f78" fmla="*/ f62 1 74214"/>
                <a:gd name="f79" fmla="*/ f39 1 f46"/>
                <a:gd name="f80" fmla="*/ f40 1 f46"/>
                <a:gd name="f81" fmla="*/ f39 1 f47"/>
                <a:gd name="f82" fmla="*/ f41 1 f47"/>
                <a:gd name="f83" fmla="*/ f64 1 f46"/>
                <a:gd name="f84" fmla="*/ f65 1 f47"/>
                <a:gd name="f85" fmla="*/ f66 1 f47"/>
                <a:gd name="f86" fmla="*/ f67 1 f46"/>
                <a:gd name="f87" fmla="*/ f68 1 f47"/>
                <a:gd name="f88" fmla="*/ f69 1 f46"/>
                <a:gd name="f89" fmla="*/ f70 1 f46"/>
                <a:gd name="f90" fmla="*/ f71 1 f46"/>
                <a:gd name="f91" fmla="*/ f72 1 f46"/>
                <a:gd name="f92" fmla="*/ f73 1 f47"/>
                <a:gd name="f93" fmla="*/ f74 1 f47"/>
                <a:gd name="f94" fmla="*/ f75 1 f46"/>
                <a:gd name="f95" fmla="*/ f76 1 f47"/>
                <a:gd name="f96" fmla="*/ f77 1 f46"/>
                <a:gd name="f97" fmla="*/ f78 1 f47"/>
                <a:gd name="f98" fmla="*/ f79 f37 1"/>
                <a:gd name="f99" fmla="*/ f80 f37 1"/>
                <a:gd name="f100" fmla="*/ f82 f38 1"/>
                <a:gd name="f101" fmla="*/ f81 f38 1"/>
                <a:gd name="f102" fmla="*/ f83 f37 1"/>
                <a:gd name="f103" fmla="*/ f84 f38 1"/>
                <a:gd name="f104" fmla="*/ f85 f38 1"/>
                <a:gd name="f105" fmla="*/ f86 f37 1"/>
                <a:gd name="f106" fmla="*/ f87 f38 1"/>
                <a:gd name="f107" fmla="*/ f88 f37 1"/>
                <a:gd name="f108" fmla="*/ f89 f37 1"/>
                <a:gd name="f109" fmla="*/ f90 f37 1"/>
                <a:gd name="f110" fmla="*/ f91 f37 1"/>
                <a:gd name="f111" fmla="*/ f92 f38 1"/>
                <a:gd name="f112" fmla="*/ f93 f38 1"/>
                <a:gd name="f113" fmla="*/ f94 f37 1"/>
                <a:gd name="f114" fmla="*/ f95 f38 1"/>
                <a:gd name="f115" fmla="*/ f96 f37 1"/>
                <a:gd name="f116" fmla="*/ f97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3">
                  <a:pos x="f102" y="f103"/>
                </a:cxn>
                <a:cxn ang="f63">
                  <a:pos x="f102" y="f104"/>
                </a:cxn>
                <a:cxn ang="f63">
                  <a:pos x="f102" y="f104"/>
                </a:cxn>
                <a:cxn ang="f63">
                  <a:pos x="f102" y="f104"/>
                </a:cxn>
                <a:cxn ang="f63">
                  <a:pos x="f105" y="f106"/>
                </a:cxn>
                <a:cxn ang="f63">
                  <a:pos x="f105" y="f106"/>
                </a:cxn>
                <a:cxn ang="f63">
                  <a:pos x="f105" y="f106"/>
                </a:cxn>
                <a:cxn ang="f63">
                  <a:pos x="f107" y="f106"/>
                </a:cxn>
                <a:cxn ang="f63">
                  <a:pos x="f108" y="f106"/>
                </a:cxn>
                <a:cxn ang="f63">
                  <a:pos x="f108" y="f106"/>
                </a:cxn>
                <a:cxn ang="f63">
                  <a:pos x="f109" y="f106"/>
                </a:cxn>
                <a:cxn ang="f63">
                  <a:pos x="f110" y="f111"/>
                </a:cxn>
                <a:cxn ang="f63">
                  <a:pos x="f110" y="f112"/>
                </a:cxn>
                <a:cxn ang="f63">
                  <a:pos x="f113" y="f114"/>
                </a:cxn>
                <a:cxn ang="f63">
                  <a:pos x="f115" y="f112"/>
                </a:cxn>
                <a:cxn ang="f63">
                  <a:pos x="f115" y="f116"/>
                </a:cxn>
              </a:cxnLst>
              <a:rect l="f98" t="f101" r="f99" b="f100"/>
              <a:pathLst>
                <a:path w="10792" h="74214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cubicBezTo>
                    <a:pt x="f8" y="f13"/>
                    <a:pt x="f8" y="f13"/>
                    <a:pt x="f8" y="f13"/>
                  </a:cubicBezTo>
                  <a:lnTo>
                    <a:pt x="f8" y="f13"/>
                  </a:lnTo>
                  <a:lnTo>
                    <a:pt x="f14" y="f15"/>
                  </a:lnTo>
                  <a:cubicBezTo>
                    <a:pt x="f14" y="f15"/>
                    <a:pt x="f14" y="f15"/>
                    <a:pt x="f14" y="f15"/>
                  </a:cubicBezTo>
                  <a:lnTo>
                    <a:pt x="f14" y="f15"/>
                  </a:lnTo>
                  <a:lnTo>
                    <a:pt x="f16" y="f15"/>
                  </a:lnTo>
                  <a:lnTo>
                    <a:pt x="f17" y="f15"/>
                  </a:lnTo>
                  <a:lnTo>
                    <a:pt x="f17" y="f15"/>
                  </a:lnTo>
                  <a:lnTo>
                    <a:pt x="f18" y="f15"/>
                  </a:lnTo>
                  <a:cubicBezTo>
                    <a:pt x="f19" y="f20"/>
                    <a:pt x="f21" y="f22"/>
                    <a:pt x="f5" y="f23"/>
                  </a:cubicBezTo>
                  <a:lnTo>
                    <a:pt x="f5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6" y="f24"/>
                  </a:cubicBezTo>
                  <a:lnTo>
                    <a:pt x="f6" y="f3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6" name="Freeform: Shape 690">
              <a:extLst>
                <a:ext uri="{FF2B5EF4-FFF2-40B4-BE49-F238E27FC236}">
                  <a16:creationId xmlns:a16="http://schemas.microsoft.com/office/drawing/2014/main" id="{F6E290B0-EE48-73AB-F794-7B8528D2BB35}"/>
                </a:ext>
              </a:extLst>
            </p:cNvPr>
            <p:cNvSpPr/>
            <p:nvPr/>
          </p:nvSpPr>
          <p:spPr>
            <a:xfrm>
              <a:off x="5033598" y="375589"/>
              <a:ext cx="64684" cy="2663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4684"/>
                <a:gd name="f7" fmla="val 26638"/>
                <a:gd name="f8" fmla="val 6151"/>
                <a:gd name="f9" fmla="val 229"/>
                <a:gd name="f10" fmla="val 4234"/>
                <a:gd name="f11" fmla="val -331"/>
                <a:gd name="f12" fmla="val 2165"/>
                <a:gd name="f13" fmla="val 151"/>
                <a:gd name="f14" fmla="val 692"/>
                <a:gd name="f15" fmla="val 1499"/>
                <a:gd name="f16" fmla="val 57"/>
                <a:gd name="f17" fmla="val 2134"/>
                <a:gd name="f18" fmla="val 82"/>
                <a:gd name="f19" fmla="val 2430"/>
                <a:gd name="f20" fmla="val 2727"/>
                <a:gd name="f21" fmla="val 3023"/>
                <a:gd name="f22" fmla="val -6"/>
                <a:gd name="f23" fmla="val 3230"/>
                <a:gd name="f24" fmla="val 3451"/>
                <a:gd name="f25" fmla="val 3657"/>
                <a:gd name="f26" fmla="val 3993"/>
                <a:gd name="f27" fmla="val 4338"/>
                <a:gd name="f28" fmla="val 4673"/>
                <a:gd name="f29" fmla="val -19"/>
                <a:gd name="f30" fmla="val 4965"/>
                <a:gd name="f31" fmla="val 5270"/>
                <a:gd name="f32" fmla="val 5562"/>
                <a:gd name="f33" fmla="val 5854"/>
                <a:gd name="f34" fmla="val 6159"/>
                <a:gd name="f35" fmla="val 6451"/>
                <a:gd name="f36" fmla="val 32"/>
                <a:gd name="f37" fmla="val 6747"/>
                <a:gd name="f38" fmla="val 7044"/>
                <a:gd name="f39" fmla="val 7339"/>
                <a:gd name="f40" fmla="val 8101"/>
                <a:gd name="f41" fmla="val 1708"/>
                <a:gd name="f42" fmla="val 8736"/>
                <a:gd name="f43" fmla="val 2000"/>
                <a:gd name="f44" fmla="val 8806"/>
                <a:gd name="f45" fmla="val 2305"/>
                <a:gd name="f46" fmla="val 2596"/>
                <a:gd name="f47" fmla="val 61256"/>
                <a:gd name="f48" fmla="val 58666"/>
                <a:gd name="f49" fmla="val 26005"/>
                <a:gd name="f50" fmla="val 57079"/>
                <a:gd name="f51" fmla="val 23394"/>
                <a:gd name="f52" fmla="val 57713"/>
                <a:gd name="f53" fmla="val 20806"/>
                <a:gd name="f54" fmla="val 57751"/>
                <a:gd name="f55" fmla="val 20675"/>
                <a:gd name="f56" fmla="val 57790"/>
                <a:gd name="f57" fmla="val 20545"/>
                <a:gd name="f58" fmla="val 57828"/>
                <a:gd name="f59" fmla="val 20417"/>
                <a:gd name="f60" fmla="val 58983"/>
                <a:gd name="f61" fmla="val 17789"/>
                <a:gd name="f62" fmla="val 61954"/>
                <a:gd name="f63" fmla="val 16471"/>
                <a:gd name="f64" fmla="val 17370"/>
                <a:gd name="f65" fmla="val 57574"/>
                <a:gd name="f66" fmla="val 15211"/>
                <a:gd name="f67" fmla="val 14912"/>
                <a:gd name="f68" fmla="val 2515"/>
                <a:gd name="f69" fmla="+- 0 0 -90"/>
                <a:gd name="f70" fmla="*/ f3 1 64684"/>
                <a:gd name="f71" fmla="*/ f4 1 26638"/>
                <a:gd name="f72" fmla="val f5"/>
                <a:gd name="f73" fmla="val f6"/>
                <a:gd name="f74" fmla="val f7"/>
                <a:gd name="f75" fmla="*/ f69 f0 1"/>
                <a:gd name="f76" fmla="+- f74 0 f72"/>
                <a:gd name="f77" fmla="+- f73 0 f72"/>
                <a:gd name="f78" fmla="*/ f75 1 f2"/>
                <a:gd name="f79" fmla="*/ f77 1 64684"/>
                <a:gd name="f80" fmla="*/ f76 1 26638"/>
                <a:gd name="f81" fmla="*/ 6151 f77 1"/>
                <a:gd name="f82" fmla="*/ 229 f76 1"/>
                <a:gd name="f83" fmla="*/ 692 f77 1"/>
                <a:gd name="f84" fmla="*/ 1499 f76 1"/>
                <a:gd name="f85" fmla="*/ 57 f77 1"/>
                <a:gd name="f86" fmla="*/ 2134 f76 1"/>
                <a:gd name="f87" fmla="*/ 3023 f76 1"/>
                <a:gd name="f88" fmla="*/ 3657 f76 1"/>
                <a:gd name="f89" fmla="*/ 4673 f76 1"/>
                <a:gd name="f90" fmla="*/ 5562 f76 1"/>
                <a:gd name="f91" fmla="*/ 6451 f76 1"/>
                <a:gd name="f92" fmla="*/ 7339 f76 1"/>
                <a:gd name="f93" fmla="*/ 8101 f76 1"/>
                <a:gd name="f94" fmla="*/ 1708 f77 1"/>
                <a:gd name="f95" fmla="*/ 8736 f76 1"/>
                <a:gd name="f96" fmla="*/ 2596 f77 1"/>
                <a:gd name="f97" fmla="*/ 61256 f77 1"/>
                <a:gd name="f98" fmla="*/ 26638 f76 1"/>
                <a:gd name="f99" fmla="*/ 57713 f77 1"/>
                <a:gd name="f100" fmla="*/ 20806 f76 1"/>
                <a:gd name="f101" fmla="*/ 57828 f77 1"/>
                <a:gd name="f102" fmla="*/ 20417 f76 1"/>
                <a:gd name="f103" fmla="*/ 64684 f77 1"/>
                <a:gd name="f104" fmla="*/ 17370 f76 1"/>
                <a:gd name="f105" fmla="*/ 57574 f77 1"/>
                <a:gd name="f106" fmla="*/ 15211 f76 1"/>
                <a:gd name="f107" fmla="*/ 14912 f77 1"/>
                <a:gd name="f108" fmla="*/ 2515 f76 1"/>
                <a:gd name="f109" fmla="+- f78 0 f1"/>
                <a:gd name="f110" fmla="*/ f81 1 64684"/>
                <a:gd name="f111" fmla="*/ f82 1 26638"/>
                <a:gd name="f112" fmla="*/ f83 1 64684"/>
                <a:gd name="f113" fmla="*/ f84 1 26638"/>
                <a:gd name="f114" fmla="*/ f85 1 64684"/>
                <a:gd name="f115" fmla="*/ f86 1 26638"/>
                <a:gd name="f116" fmla="*/ f87 1 26638"/>
                <a:gd name="f117" fmla="*/ f88 1 26638"/>
                <a:gd name="f118" fmla="*/ f89 1 26638"/>
                <a:gd name="f119" fmla="*/ f90 1 26638"/>
                <a:gd name="f120" fmla="*/ f91 1 26638"/>
                <a:gd name="f121" fmla="*/ f92 1 26638"/>
                <a:gd name="f122" fmla="*/ f93 1 26638"/>
                <a:gd name="f123" fmla="*/ f94 1 64684"/>
                <a:gd name="f124" fmla="*/ f95 1 26638"/>
                <a:gd name="f125" fmla="*/ f96 1 64684"/>
                <a:gd name="f126" fmla="*/ f97 1 64684"/>
                <a:gd name="f127" fmla="*/ f98 1 26638"/>
                <a:gd name="f128" fmla="*/ f99 1 64684"/>
                <a:gd name="f129" fmla="*/ f100 1 26638"/>
                <a:gd name="f130" fmla="*/ f101 1 64684"/>
                <a:gd name="f131" fmla="*/ f102 1 26638"/>
                <a:gd name="f132" fmla="*/ f103 1 64684"/>
                <a:gd name="f133" fmla="*/ f104 1 26638"/>
                <a:gd name="f134" fmla="*/ f105 1 64684"/>
                <a:gd name="f135" fmla="*/ f106 1 26638"/>
                <a:gd name="f136" fmla="*/ f107 1 64684"/>
                <a:gd name="f137" fmla="*/ f108 1 26638"/>
                <a:gd name="f138" fmla="*/ f72 1 f79"/>
                <a:gd name="f139" fmla="*/ f73 1 f79"/>
                <a:gd name="f140" fmla="*/ f72 1 f80"/>
                <a:gd name="f141" fmla="*/ f74 1 f80"/>
                <a:gd name="f142" fmla="*/ f110 1 f79"/>
                <a:gd name="f143" fmla="*/ f111 1 f80"/>
                <a:gd name="f144" fmla="*/ f112 1 f79"/>
                <a:gd name="f145" fmla="*/ f113 1 f80"/>
                <a:gd name="f146" fmla="*/ f114 1 f79"/>
                <a:gd name="f147" fmla="*/ f115 1 f80"/>
                <a:gd name="f148" fmla="*/ f116 1 f80"/>
                <a:gd name="f149" fmla="*/ f117 1 f80"/>
                <a:gd name="f150" fmla="*/ f118 1 f80"/>
                <a:gd name="f151" fmla="*/ f119 1 f80"/>
                <a:gd name="f152" fmla="*/ f120 1 f80"/>
                <a:gd name="f153" fmla="*/ f121 1 f80"/>
                <a:gd name="f154" fmla="*/ f122 1 f80"/>
                <a:gd name="f155" fmla="*/ f123 1 f79"/>
                <a:gd name="f156" fmla="*/ f124 1 f80"/>
                <a:gd name="f157" fmla="*/ f125 1 f79"/>
                <a:gd name="f158" fmla="*/ f126 1 f79"/>
                <a:gd name="f159" fmla="*/ f127 1 f80"/>
                <a:gd name="f160" fmla="*/ f128 1 f79"/>
                <a:gd name="f161" fmla="*/ f129 1 f80"/>
                <a:gd name="f162" fmla="*/ f130 1 f79"/>
                <a:gd name="f163" fmla="*/ f131 1 f80"/>
                <a:gd name="f164" fmla="*/ f132 1 f79"/>
                <a:gd name="f165" fmla="*/ f133 1 f80"/>
                <a:gd name="f166" fmla="*/ f134 1 f79"/>
                <a:gd name="f167" fmla="*/ f135 1 f80"/>
                <a:gd name="f168" fmla="*/ f136 1 f79"/>
                <a:gd name="f169" fmla="*/ f137 1 f80"/>
                <a:gd name="f170" fmla="*/ f138 f70 1"/>
                <a:gd name="f171" fmla="*/ f139 f70 1"/>
                <a:gd name="f172" fmla="*/ f141 f71 1"/>
                <a:gd name="f173" fmla="*/ f140 f71 1"/>
                <a:gd name="f174" fmla="*/ f142 f70 1"/>
                <a:gd name="f175" fmla="*/ f143 f71 1"/>
                <a:gd name="f176" fmla="*/ f144 f70 1"/>
                <a:gd name="f177" fmla="*/ f145 f71 1"/>
                <a:gd name="f178" fmla="*/ f146 f70 1"/>
                <a:gd name="f179" fmla="*/ f147 f71 1"/>
                <a:gd name="f180" fmla="*/ f148 f71 1"/>
                <a:gd name="f181" fmla="*/ f149 f71 1"/>
                <a:gd name="f182" fmla="*/ f150 f71 1"/>
                <a:gd name="f183" fmla="*/ f151 f71 1"/>
                <a:gd name="f184" fmla="*/ f152 f71 1"/>
                <a:gd name="f185" fmla="*/ f153 f71 1"/>
                <a:gd name="f186" fmla="*/ f154 f71 1"/>
                <a:gd name="f187" fmla="*/ f155 f70 1"/>
                <a:gd name="f188" fmla="*/ f156 f71 1"/>
                <a:gd name="f189" fmla="*/ f157 f70 1"/>
                <a:gd name="f190" fmla="*/ f158 f70 1"/>
                <a:gd name="f191" fmla="*/ f159 f71 1"/>
                <a:gd name="f192" fmla="*/ f160 f70 1"/>
                <a:gd name="f193" fmla="*/ f161 f71 1"/>
                <a:gd name="f194" fmla="*/ f162 f70 1"/>
                <a:gd name="f195" fmla="*/ f163 f71 1"/>
                <a:gd name="f196" fmla="*/ f164 f70 1"/>
                <a:gd name="f197" fmla="*/ f165 f71 1"/>
                <a:gd name="f198" fmla="*/ f166 f70 1"/>
                <a:gd name="f199" fmla="*/ f167 f71 1"/>
                <a:gd name="f200" fmla="*/ f168 f70 1"/>
                <a:gd name="f201" fmla="*/ f169 f7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4" y="f175"/>
                </a:cxn>
                <a:cxn ang="f109">
                  <a:pos x="f176" y="f177"/>
                </a:cxn>
                <a:cxn ang="f109">
                  <a:pos x="f178" y="f179"/>
                </a:cxn>
                <a:cxn ang="f109">
                  <a:pos x="f178" y="f180"/>
                </a:cxn>
                <a:cxn ang="f109">
                  <a:pos x="f178" y="f180"/>
                </a:cxn>
                <a:cxn ang="f109">
                  <a:pos x="f178" y="f181"/>
                </a:cxn>
                <a:cxn ang="f109">
                  <a:pos x="f178" y="f182"/>
                </a:cxn>
                <a:cxn ang="f109">
                  <a:pos x="f178" y="f183"/>
                </a:cxn>
                <a:cxn ang="f109">
                  <a:pos x="f178" y="f184"/>
                </a:cxn>
                <a:cxn ang="f109">
                  <a:pos x="f178" y="f185"/>
                </a:cxn>
                <a:cxn ang="f109">
                  <a:pos x="f176" y="f186"/>
                </a:cxn>
                <a:cxn ang="f109">
                  <a:pos x="f187" y="f188"/>
                </a:cxn>
                <a:cxn ang="f109">
                  <a:pos x="f189" y="f188"/>
                </a:cxn>
                <a:cxn ang="f109">
                  <a:pos x="f189" y="f188"/>
                </a:cxn>
                <a:cxn ang="f109">
                  <a:pos x="f190" y="f191"/>
                </a:cxn>
                <a:cxn ang="f109">
                  <a:pos x="f192" y="f193"/>
                </a:cxn>
                <a:cxn ang="f109">
                  <a:pos x="f194" y="f195"/>
                </a:cxn>
                <a:cxn ang="f109">
                  <a:pos x="f196" y="f197"/>
                </a:cxn>
                <a:cxn ang="f109">
                  <a:pos x="f198" y="f199"/>
                </a:cxn>
                <a:cxn ang="f109">
                  <a:pos x="f200" y="f201"/>
                </a:cxn>
              </a:cxnLst>
              <a:rect l="f170" t="f173" r="f171" b="f172"/>
              <a:pathLst>
                <a:path w="64684" h="2663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cubicBezTo>
                    <a:pt x="f18" y="f19"/>
                    <a:pt x="f18" y="f20"/>
                    <a:pt x="f16" y="f21"/>
                  </a:cubicBezTo>
                  <a:lnTo>
                    <a:pt x="f16" y="f21"/>
                  </a:lnTo>
                  <a:cubicBezTo>
                    <a:pt x="f22" y="f23"/>
                    <a:pt x="f22" y="f24"/>
                    <a:pt x="f16" y="f25"/>
                  </a:cubicBezTo>
                  <a:cubicBezTo>
                    <a:pt x="f22" y="f26"/>
                    <a:pt x="f22" y="f27"/>
                    <a:pt x="f16" y="f28"/>
                  </a:cubicBezTo>
                  <a:cubicBezTo>
                    <a:pt x="f29" y="f30"/>
                    <a:pt x="f29" y="f31"/>
                    <a:pt x="f16" y="f32"/>
                  </a:cubicBezTo>
                  <a:cubicBezTo>
                    <a:pt x="f29" y="f33"/>
                    <a:pt x="f29" y="f34"/>
                    <a:pt x="f16" y="f35"/>
                  </a:cubicBezTo>
                  <a:cubicBezTo>
                    <a:pt x="f36" y="f37"/>
                    <a:pt x="f36" y="f38"/>
                    <a:pt x="f16" y="f39"/>
                  </a:cubicBezTo>
                  <a:lnTo>
                    <a:pt x="f14" y="f40"/>
                  </a:lnTo>
                  <a:lnTo>
                    <a:pt x="f41" y="f42"/>
                  </a:lnTo>
                  <a:cubicBezTo>
                    <a:pt x="f43" y="f44"/>
                    <a:pt x="f45" y="f44"/>
                    <a:pt x="f46" y="f42"/>
                  </a:cubicBezTo>
                  <a:lnTo>
                    <a:pt x="f46" y="f42"/>
                  </a:lnTo>
                  <a:lnTo>
                    <a:pt x="f47" y="f7"/>
                  </a:lnTo>
                  <a:cubicBezTo>
                    <a:pt x="f48" y="f49"/>
                    <a:pt x="f50" y="f51"/>
                    <a:pt x="f52" y="f53"/>
                  </a:cubicBezTo>
                  <a:cubicBezTo>
                    <a:pt x="f54" y="f55"/>
                    <a:pt x="f56" y="f57"/>
                    <a:pt x="f58" y="f59"/>
                  </a:cubicBezTo>
                  <a:cubicBezTo>
                    <a:pt x="f60" y="f61"/>
                    <a:pt x="f62" y="f63"/>
                    <a:pt x="f6" y="f64"/>
                  </a:cubicBezTo>
                  <a:lnTo>
                    <a:pt x="f65" y="f66"/>
                  </a:lnTo>
                  <a:lnTo>
                    <a:pt x="f67" y="f6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7" name="Freeform: Shape 691">
              <a:extLst>
                <a:ext uri="{FF2B5EF4-FFF2-40B4-BE49-F238E27FC236}">
                  <a16:creationId xmlns:a16="http://schemas.microsoft.com/office/drawing/2014/main" id="{1C953E8D-EBA4-72B2-FA08-029D9F7BA3A3}"/>
                </a:ext>
              </a:extLst>
            </p:cNvPr>
            <p:cNvSpPr/>
            <p:nvPr/>
          </p:nvSpPr>
          <p:spPr>
            <a:xfrm>
              <a:off x="5091296" y="393310"/>
              <a:ext cx="328461" cy="1056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8466"/>
                <a:gd name="f7" fmla="val 105664"/>
                <a:gd name="f8" fmla="val 7110"/>
                <a:gd name="f9" fmla="val 281"/>
                <a:gd name="f10" fmla="val 4380"/>
                <a:gd name="f11" fmla="val -617"/>
                <a:gd name="f12" fmla="val 1422"/>
                <a:gd name="f13" fmla="val 700"/>
                <a:gd name="f14" fmla="val 254"/>
                <a:gd name="f15" fmla="val 3329"/>
                <a:gd name="f16" fmla="val -597"/>
                <a:gd name="f17" fmla="val 5855"/>
                <a:gd name="f18" fmla="val 761"/>
                <a:gd name="f19" fmla="val 8590"/>
                <a:gd name="f20" fmla="val 3288"/>
                <a:gd name="f21" fmla="val 9437"/>
                <a:gd name="f22" fmla="val 3415"/>
                <a:gd name="f23" fmla="val 9480"/>
                <a:gd name="f24" fmla="val 3555"/>
                <a:gd name="f25" fmla="val 9518"/>
                <a:gd name="f26" fmla="val 3682"/>
                <a:gd name="f27" fmla="val 9550"/>
                <a:gd name="f28" fmla="val 312977"/>
                <a:gd name="f29" fmla="val 102998"/>
                <a:gd name="f30" fmla="val 321737"/>
                <a:gd name="f31" fmla="val 323515"/>
                <a:gd name="f32" fmla="val 325648"/>
                <a:gd name="f33" fmla="val 105662"/>
                <a:gd name="f34" fmla="val 327578"/>
                <a:gd name="f35" fmla="val 104422"/>
                <a:gd name="f36" fmla="val 102490"/>
                <a:gd name="f37" fmla="val 101855"/>
                <a:gd name="f38" fmla="val 101220"/>
                <a:gd name="f39" fmla="val 100966"/>
                <a:gd name="f40" fmla="val 100078"/>
                <a:gd name="f41" fmla="val 99189"/>
                <a:gd name="f42" fmla="val 98554"/>
                <a:gd name="f43" fmla="val 327832"/>
                <a:gd name="f44" fmla="val 97792"/>
                <a:gd name="f45" fmla="val 326943"/>
                <a:gd name="f46" fmla="val 326054"/>
                <a:gd name="f47" fmla="val 10792"/>
                <a:gd name="f48" fmla="val 1551"/>
                <a:gd name="f49" fmla="val 408"/>
                <a:gd name="f50" fmla="+- 0 0 -90"/>
                <a:gd name="f51" fmla="*/ f3 1 328466"/>
                <a:gd name="f52" fmla="*/ f4 1 105664"/>
                <a:gd name="f53" fmla="val f5"/>
                <a:gd name="f54" fmla="val f6"/>
                <a:gd name="f55" fmla="val f7"/>
                <a:gd name="f56" fmla="*/ f50 f0 1"/>
                <a:gd name="f57" fmla="+- f55 0 f53"/>
                <a:gd name="f58" fmla="+- f54 0 f53"/>
                <a:gd name="f59" fmla="*/ f56 1 f2"/>
                <a:gd name="f60" fmla="*/ f58 1 328466"/>
                <a:gd name="f61" fmla="*/ f57 1 105664"/>
                <a:gd name="f62" fmla="*/ 7110 f58 1"/>
                <a:gd name="f63" fmla="*/ 281 f57 1"/>
                <a:gd name="f64" fmla="*/ 254 f58 1"/>
                <a:gd name="f65" fmla="*/ 3329 f57 1"/>
                <a:gd name="f66" fmla="*/ 3288 f58 1"/>
                <a:gd name="f67" fmla="*/ 9437 f57 1"/>
                <a:gd name="f68" fmla="*/ 3682 f58 1"/>
                <a:gd name="f69" fmla="*/ 9550 f57 1"/>
                <a:gd name="f70" fmla="*/ 312977 f58 1"/>
                <a:gd name="f71" fmla="*/ 102998 f57 1"/>
                <a:gd name="f72" fmla="*/ 321737 f58 1"/>
                <a:gd name="f73" fmla="*/ 105664 f57 1"/>
                <a:gd name="f74" fmla="*/ 323515 f58 1"/>
                <a:gd name="f75" fmla="*/ 328466 f58 1"/>
                <a:gd name="f76" fmla="*/ 102490 f57 1"/>
                <a:gd name="f77" fmla="*/ 101855 f57 1"/>
                <a:gd name="f78" fmla="*/ 100966 f57 1"/>
                <a:gd name="f79" fmla="*/ 100078 f57 1"/>
                <a:gd name="f80" fmla="*/ 99189 f57 1"/>
                <a:gd name="f81" fmla="*/ 98554 f57 1"/>
                <a:gd name="f82" fmla="*/ 327832 f58 1"/>
                <a:gd name="f83" fmla="*/ 97792 f57 1"/>
                <a:gd name="f84" fmla="*/ 326943 f58 1"/>
                <a:gd name="f85" fmla="*/ 326054 f58 1"/>
                <a:gd name="f86" fmla="*/ 10792 f58 1"/>
                <a:gd name="f87" fmla="*/ 1551 f57 1"/>
                <a:gd name="f88" fmla="*/ 408 f57 1"/>
                <a:gd name="f89" fmla="+- f59 0 f1"/>
                <a:gd name="f90" fmla="*/ f62 1 328466"/>
                <a:gd name="f91" fmla="*/ f63 1 105664"/>
                <a:gd name="f92" fmla="*/ f64 1 328466"/>
                <a:gd name="f93" fmla="*/ f65 1 105664"/>
                <a:gd name="f94" fmla="*/ f66 1 328466"/>
                <a:gd name="f95" fmla="*/ f67 1 105664"/>
                <a:gd name="f96" fmla="*/ f68 1 328466"/>
                <a:gd name="f97" fmla="*/ f69 1 105664"/>
                <a:gd name="f98" fmla="*/ f70 1 328466"/>
                <a:gd name="f99" fmla="*/ f71 1 105664"/>
                <a:gd name="f100" fmla="*/ f72 1 328466"/>
                <a:gd name="f101" fmla="*/ f73 1 105664"/>
                <a:gd name="f102" fmla="*/ f74 1 328466"/>
                <a:gd name="f103" fmla="*/ f75 1 328466"/>
                <a:gd name="f104" fmla="*/ f76 1 105664"/>
                <a:gd name="f105" fmla="*/ f77 1 105664"/>
                <a:gd name="f106" fmla="*/ f78 1 105664"/>
                <a:gd name="f107" fmla="*/ f79 1 105664"/>
                <a:gd name="f108" fmla="*/ f80 1 105664"/>
                <a:gd name="f109" fmla="*/ f81 1 105664"/>
                <a:gd name="f110" fmla="*/ f82 1 328466"/>
                <a:gd name="f111" fmla="*/ f83 1 105664"/>
                <a:gd name="f112" fmla="*/ f84 1 328466"/>
                <a:gd name="f113" fmla="*/ f85 1 328466"/>
                <a:gd name="f114" fmla="*/ f86 1 328466"/>
                <a:gd name="f115" fmla="*/ f87 1 105664"/>
                <a:gd name="f116" fmla="*/ f88 1 105664"/>
                <a:gd name="f117" fmla="*/ f53 1 f60"/>
                <a:gd name="f118" fmla="*/ f54 1 f60"/>
                <a:gd name="f119" fmla="*/ f53 1 f61"/>
                <a:gd name="f120" fmla="*/ f55 1 f61"/>
                <a:gd name="f121" fmla="*/ f90 1 f60"/>
                <a:gd name="f122" fmla="*/ f91 1 f61"/>
                <a:gd name="f123" fmla="*/ f92 1 f60"/>
                <a:gd name="f124" fmla="*/ f93 1 f61"/>
                <a:gd name="f125" fmla="*/ f94 1 f60"/>
                <a:gd name="f126" fmla="*/ f95 1 f61"/>
                <a:gd name="f127" fmla="*/ f96 1 f60"/>
                <a:gd name="f128" fmla="*/ f97 1 f61"/>
                <a:gd name="f129" fmla="*/ f98 1 f60"/>
                <a:gd name="f130" fmla="*/ f99 1 f61"/>
                <a:gd name="f131" fmla="*/ f100 1 f60"/>
                <a:gd name="f132" fmla="*/ f101 1 f61"/>
                <a:gd name="f133" fmla="*/ f102 1 f60"/>
                <a:gd name="f134" fmla="*/ f103 1 f60"/>
                <a:gd name="f135" fmla="*/ f104 1 f61"/>
                <a:gd name="f136" fmla="*/ f105 1 f61"/>
                <a:gd name="f137" fmla="*/ f106 1 f61"/>
                <a:gd name="f138" fmla="*/ f107 1 f61"/>
                <a:gd name="f139" fmla="*/ f108 1 f61"/>
                <a:gd name="f140" fmla="*/ f109 1 f61"/>
                <a:gd name="f141" fmla="*/ f110 1 f60"/>
                <a:gd name="f142" fmla="*/ f111 1 f61"/>
                <a:gd name="f143" fmla="*/ f112 1 f60"/>
                <a:gd name="f144" fmla="*/ f113 1 f60"/>
                <a:gd name="f145" fmla="*/ f114 1 f60"/>
                <a:gd name="f146" fmla="*/ f115 1 f61"/>
                <a:gd name="f147" fmla="*/ f116 1 f61"/>
                <a:gd name="f148" fmla="*/ f117 f51 1"/>
                <a:gd name="f149" fmla="*/ f118 f51 1"/>
                <a:gd name="f150" fmla="*/ f120 f52 1"/>
                <a:gd name="f151" fmla="*/ f119 f52 1"/>
                <a:gd name="f152" fmla="*/ f121 f51 1"/>
                <a:gd name="f153" fmla="*/ f122 f52 1"/>
                <a:gd name="f154" fmla="*/ f123 f51 1"/>
                <a:gd name="f155" fmla="*/ f124 f52 1"/>
                <a:gd name="f156" fmla="*/ f125 f51 1"/>
                <a:gd name="f157" fmla="*/ f126 f52 1"/>
                <a:gd name="f158" fmla="*/ f127 f51 1"/>
                <a:gd name="f159" fmla="*/ f128 f52 1"/>
                <a:gd name="f160" fmla="*/ f129 f51 1"/>
                <a:gd name="f161" fmla="*/ f130 f52 1"/>
                <a:gd name="f162" fmla="*/ f131 f51 1"/>
                <a:gd name="f163" fmla="*/ f132 f52 1"/>
                <a:gd name="f164" fmla="*/ f133 f51 1"/>
                <a:gd name="f165" fmla="*/ f134 f51 1"/>
                <a:gd name="f166" fmla="*/ f135 f52 1"/>
                <a:gd name="f167" fmla="*/ f136 f52 1"/>
                <a:gd name="f168" fmla="*/ f137 f52 1"/>
                <a:gd name="f169" fmla="*/ f138 f52 1"/>
                <a:gd name="f170" fmla="*/ f139 f52 1"/>
                <a:gd name="f171" fmla="*/ f140 f52 1"/>
                <a:gd name="f172" fmla="*/ f141 f51 1"/>
                <a:gd name="f173" fmla="*/ f142 f52 1"/>
                <a:gd name="f174" fmla="*/ f143 f51 1"/>
                <a:gd name="f175" fmla="*/ f144 f51 1"/>
                <a:gd name="f176" fmla="*/ f145 f51 1"/>
                <a:gd name="f177" fmla="*/ f146 f52 1"/>
                <a:gd name="f178" fmla="*/ f147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6" y="f157"/>
                </a:cxn>
                <a:cxn ang="f89">
                  <a:pos x="f158" y="f159"/>
                </a:cxn>
                <a:cxn ang="f89">
                  <a:pos x="f158" y="f159"/>
                </a:cxn>
                <a:cxn ang="f89">
                  <a:pos x="f160" y="f161"/>
                </a:cxn>
                <a:cxn ang="f89">
                  <a:pos x="f162" y="f163"/>
                </a:cxn>
                <a:cxn ang="f89">
                  <a:pos x="f164" y="f163"/>
                </a:cxn>
                <a:cxn ang="f89">
                  <a:pos x="f165" y="f166"/>
                </a:cxn>
                <a:cxn ang="f89">
                  <a:pos x="f165" y="f166"/>
                </a:cxn>
                <a:cxn ang="f89">
                  <a:pos x="f165" y="f167"/>
                </a:cxn>
                <a:cxn ang="f89">
                  <a:pos x="f165" y="f168"/>
                </a:cxn>
                <a:cxn ang="f89">
                  <a:pos x="f165" y="f168"/>
                </a:cxn>
                <a:cxn ang="f89">
                  <a:pos x="f165" y="f169"/>
                </a:cxn>
                <a:cxn ang="f89">
                  <a:pos x="f165" y="f170"/>
                </a:cxn>
                <a:cxn ang="f89">
                  <a:pos x="f165" y="f170"/>
                </a:cxn>
                <a:cxn ang="f89">
                  <a:pos x="f165" y="f171"/>
                </a:cxn>
                <a:cxn ang="f89">
                  <a:pos x="f172" y="f173"/>
                </a:cxn>
                <a:cxn ang="f89">
                  <a:pos x="f172" y="f173"/>
                </a:cxn>
                <a:cxn ang="f89">
                  <a:pos x="f174" y="f173"/>
                </a:cxn>
                <a:cxn ang="f89">
                  <a:pos x="f175" y="f173"/>
                </a:cxn>
                <a:cxn ang="f89">
                  <a:pos x="f175" y="f173"/>
                </a:cxn>
                <a:cxn ang="f89">
                  <a:pos x="f176" y="f177"/>
                </a:cxn>
                <a:cxn ang="f89">
                  <a:pos x="f152" y="f178"/>
                </a:cxn>
              </a:cxnLst>
              <a:rect l="f148" t="f151" r="f149" b="f150"/>
              <a:pathLst>
                <a:path w="328466" h="10566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30" y="f7"/>
                  </a:lnTo>
                  <a:lnTo>
                    <a:pt x="f31" y="f7"/>
                  </a:lnTo>
                  <a:cubicBezTo>
                    <a:pt x="f32" y="f33"/>
                    <a:pt x="f34" y="f35"/>
                    <a:pt x="f6" y="f36"/>
                  </a:cubicBezTo>
                  <a:lnTo>
                    <a:pt x="f6" y="f36"/>
                  </a:lnTo>
                  <a:cubicBezTo>
                    <a:pt x="f6" y="f36"/>
                    <a:pt x="f6" y="f36"/>
                    <a:pt x="f6" y="f37"/>
                  </a:cubicBezTo>
                  <a:cubicBezTo>
                    <a:pt x="f6" y="f38"/>
                    <a:pt x="f6" y="f37"/>
                    <a:pt x="f6" y="f39"/>
                  </a:cubicBezTo>
                  <a:lnTo>
                    <a:pt x="f6" y="f39"/>
                  </a:lnTo>
                  <a:cubicBezTo>
                    <a:pt x="f6" y="f39"/>
                    <a:pt x="f6" y="f39"/>
                    <a:pt x="f6" y="f40"/>
                  </a:cubicBezTo>
                  <a:lnTo>
                    <a:pt x="f6" y="f41"/>
                  </a:lnTo>
                  <a:lnTo>
                    <a:pt x="f6" y="f41"/>
                  </a:lnTo>
                  <a:lnTo>
                    <a:pt x="f6" y="f42"/>
                  </a:lnTo>
                  <a:lnTo>
                    <a:pt x="f43" y="f44"/>
                  </a:lnTo>
                  <a:lnTo>
                    <a:pt x="f43" y="f44"/>
                  </a:lnTo>
                  <a:lnTo>
                    <a:pt x="f45" y="f44"/>
                  </a:lnTo>
                  <a:lnTo>
                    <a:pt x="f46" y="f44"/>
                  </a:lnTo>
                  <a:lnTo>
                    <a:pt x="f46" y="f44"/>
                  </a:lnTo>
                  <a:lnTo>
                    <a:pt x="f47" y="f48"/>
                  </a:lnTo>
                  <a:lnTo>
                    <a:pt x="f8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8" name="Freeform: Shape 692">
              <a:extLst>
                <a:ext uri="{FF2B5EF4-FFF2-40B4-BE49-F238E27FC236}">
                  <a16:creationId xmlns:a16="http://schemas.microsoft.com/office/drawing/2014/main" id="{E52B557B-FBD1-0269-F66F-5068C44230B0}"/>
                </a:ext>
              </a:extLst>
            </p:cNvPr>
            <p:cNvSpPr/>
            <p:nvPr/>
          </p:nvSpPr>
          <p:spPr>
            <a:xfrm>
              <a:off x="9140827" y="3336307"/>
              <a:ext cx="497461" cy="1044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97461"/>
                <a:gd name="f7" fmla="val 104494"/>
                <a:gd name="f8" fmla="val 490986"/>
                <a:gd name="f9" fmla="val 98907"/>
                <a:gd name="f10" fmla="val 491787"/>
                <a:gd name="f11" fmla="val 96114"/>
                <a:gd name="f12" fmla="val 494631"/>
                <a:gd name="f13" fmla="val 94451"/>
                <a:gd name="f14" fmla="val 497462"/>
                <a:gd name="f15" fmla="val 95099"/>
                <a:gd name="f16" fmla="val 403632"/>
                <a:gd name="f17" fmla="val 77069"/>
                <a:gd name="f18" fmla="val 3174"/>
                <a:gd name="f19" fmla="val 5701"/>
                <a:gd name="f20" fmla="val 559"/>
                <a:gd name="f21" fmla="val 7301"/>
                <a:gd name="f22" fmla="val 3073"/>
                <a:gd name="f23" fmla="val 6742"/>
                <a:gd name="f24" fmla="val 5612"/>
                <a:gd name="f25" fmla="val 6704"/>
                <a:gd name="f26" fmla="val 5777"/>
                <a:gd name="f27" fmla="val 6653"/>
                <a:gd name="f28" fmla="val 5929"/>
                <a:gd name="f29" fmla="val 6603"/>
                <a:gd name="f30" fmla="val 6095"/>
                <a:gd name="f31" fmla="val 5752"/>
                <a:gd name="f32" fmla="val 8215"/>
                <a:gd name="f33" fmla="val 3682"/>
                <a:gd name="f34" fmla="val 9586"/>
                <a:gd name="f35" fmla="val 1396"/>
                <a:gd name="f36" fmla="val 9523"/>
                <a:gd name="f37" fmla="val 94337"/>
                <a:gd name="f38" fmla="val 27679"/>
                <a:gd name="f39" fmla="val 495176"/>
                <a:gd name="f40" fmla="val 492485"/>
                <a:gd name="f41" fmla="val 104100"/>
                <a:gd name="f42" fmla="val 490606"/>
                <a:gd name="f43" fmla="val 101599"/>
                <a:gd name="f44" fmla="+- 0 0 -90"/>
                <a:gd name="f45" fmla="*/ f3 1 497461"/>
                <a:gd name="f46" fmla="*/ f4 1 104494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497461"/>
                <a:gd name="f55" fmla="*/ f51 1 104494"/>
                <a:gd name="f56" fmla="*/ 490986 f52 1"/>
                <a:gd name="f57" fmla="*/ 98907 f51 1"/>
                <a:gd name="f58" fmla="*/ 497462 f52 1"/>
                <a:gd name="f59" fmla="*/ 95099 f51 1"/>
                <a:gd name="f60" fmla="*/ 403632 f52 1"/>
                <a:gd name="f61" fmla="*/ 77069 f51 1"/>
                <a:gd name="f62" fmla="*/ 3174 f52 1"/>
                <a:gd name="f63" fmla="*/ 0 f51 1"/>
                <a:gd name="f64" fmla="*/ 6742 f52 1"/>
                <a:gd name="f65" fmla="*/ 5612 f51 1"/>
                <a:gd name="f66" fmla="*/ 6603 f52 1"/>
                <a:gd name="f67" fmla="*/ 6095 f51 1"/>
                <a:gd name="f68" fmla="*/ 1396 f52 1"/>
                <a:gd name="f69" fmla="*/ 9523 f51 1"/>
                <a:gd name="f70" fmla="*/ 0 f52 1"/>
                <a:gd name="f71" fmla="*/ 94337 f52 1"/>
                <a:gd name="f72" fmla="*/ 27679 f51 1"/>
                <a:gd name="f73" fmla="*/ 495176 f52 1"/>
                <a:gd name="f74" fmla="*/ 104494 f51 1"/>
                <a:gd name="f75" fmla="+- f53 0 f1"/>
                <a:gd name="f76" fmla="*/ f56 1 497461"/>
                <a:gd name="f77" fmla="*/ f57 1 104494"/>
                <a:gd name="f78" fmla="*/ f58 1 497461"/>
                <a:gd name="f79" fmla="*/ f59 1 104494"/>
                <a:gd name="f80" fmla="*/ f60 1 497461"/>
                <a:gd name="f81" fmla="*/ f61 1 104494"/>
                <a:gd name="f82" fmla="*/ f62 1 497461"/>
                <a:gd name="f83" fmla="*/ f63 1 104494"/>
                <a:gd name="f84" fmla="*/ f64 1 497461"/>
                <a:gd name="f85" fmla="*/ f65 1 104494"/>
                <a:gd name="f86" fmla="*/ f66 1 497461"/>
                <a:gd name="f87" fmla="*/ f67 1 104494"/>
                <a:gd name="f88" fmla="*/ f68 1 497461"/>
                <a:gd name="f89" fmla="*/ f69 1 104494"/>
                <a:gd name="f90" fmla="*/ f70 1 497461"/>
                <a:gd name="f91" fmla="*/ f71 1 497461"/>
                <a:gd name="f92" fmla="*/ f72 1 104494"/>
                <a:gd name="f93" fmla="*/ f73 1 497461"/>
                <a:gd name="f94" fmla="*/ f74 1 104494"/>
                <a:gd name="f95" fmla="*/ f47 1 f54"/>
                <a:gd name="f96" fmla="*/ f48 1 f54"/>
                <a:gd name="f97" fmla="*/ f47 1 f55"/>
                <a:gd name="f98" fmla="*/ f49 1 f55"/>
                <a:gd name="f99" fmla="*/ f76 1 f54"/>
                <a:gd name="f100" fmla="*/ f77 1 f55"/>
                <a:gd name="f101" fmla="*/ f78 1 f54"/>
                <a:gd name="f102" fmla="*/ f79 1 f55"/>
                <a:gd name="f103" fmla="*/ f80 1 f54"/>
                <a:gd name="f104" fmla="*/ f81 1 f55"/>
                <a:gd name="f105" fmla="*/ f82 1 f54"/>
                <a:gd name="f106" fmla="*/ f83 1 f55"/>
                <a:gd name="f107" fmla="*/ f84 1 f54"/>
                <a:gd name="f108" fmla="*/ f85 1 f55"/>
                <a:gd name="f109" fmla="*/ f86 1 f54"/>
                <a:gd name="f110" fmla="*/ f87 1 f55"/>
                <a:gd name="f111" fmla="*/ f88 1 f54"/>
                <a:gd name="f112" fmla="*/ f89 1 f55"/>
                <a:gd name="f113" fmla="*/ f90 1 f54"/>
                <a:gd name="f114" fmla="*/ f91 1 f54"/>
                <a:gd name="f115" fmla="*/ f92 1 f55"/>
                <a:gd name="f116" fmla="*/ f93 1 f54"/>
                <a:gd name="f117" fmla="*/ f94 1 f55"/>
                <a:gd name="f118" fmla="*/ f95 f45 1"/>
                <a:gd name="f119" fmla="*/ f96 f45 1"/>
                <a:gd name="f120" fmla="*/ f98 f46 1"/>
                <a:gd name="f121" fmla="*/ f97 f46 1"/>
                <a:gd name="f122" fmla="*/ f99 f45 1"/>
                <a:gd name="f123" fmla="*/ f100 f46 1"/>
                <a:gd name="f124" fmla="*/ f101 f45 1"/>
                <a:gd name="f125" fmla="*/ f102 f46 1"/>
                <a:gd name="f126" fmla="*/ f103 f45 1"/>
                <a:gd name="f127" fmla="*/ f104 f46 1"/>
                <a:gd name="f128" fmla="*/ f105 f45 1"/>
                <a:gd name="f129" fmla="*/ f106 f46 1"/>
                <a:gd name="f130" fmla="*/ f107 f45 1"/>
                <a:gd name="f131" fmla="*/ f108 f46 1"/>
                <a:gd name="f132" fmla="*/ f109 f45 1"/>
                <a:gd name="f133" fmla="*/ f110 f46 1"/>
                <a:gd name="f134" fmla="*/ f111 f45 1"/>
                <a:gd name="f135" fmla="*/ f112 f46 1"/>
                <a:gd name="f136" fmla="*/ f113 f45 1"/>
                <a:gd name="f137" fmla="*/ f114 f45 1"/>
                <a:gd name="f138" fmla="*/ f115 f46 1"/>
                <a:gd name="f139" fmla="*/ f116 f45 1"/>
                <a:gd name="f140" fmla="*/ f117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5">
                  <a:pos x="f122" y="f123"/>
                </a:cxn>
                <a:cxn ang="f75">
                  <a:pos x="f124" y="f125"/>
                </a:cxn>
                <a:cxn ang="f75">
                  <a:pos x="f126" y="f127"/>
                </a:cxn>
                <a:cxn ang="f75">
                  <a:pos x="f128" y="f129"/>
                </a:cxn>
                <a:cxn ang="f75">
                  <a:pos x="f128" y="f129"/>
                </a:cxn>
                <a:cxn ang="f75">
                  <a:pos x="f130" y="f131"/>
                </a:cxn>
                <a:cxn ang="f75">
                  <a:pos x="f132" y="f133"/>
                </a:cxn>
                <a:cxn ang="f75">
                  <a:pos x="f134" y="f135"/>
                </a:cxn>
                <a:cxn ang="f75">
                  <a:pos x="f136" y="f135"/>
                </a:cxn>
                <a:cxn ang="f75">
                  <a:pos x="f136" y="f135"/>
                </a:cxn>
                <a:cxn ang="f75">
                  <a:pos x="f137" y="f138"/>
                </a:cxn>
                <a:cxn ang="f75">
                  <a:pos x="f139" y="f140"/>
                </a:cxn>
                <a:cxn ang="f75">
                  <a:pos x="f122" y="f123"/>
                </a:cxn>
              </a:cxnLst>
              <a:rect l="f118" t="f121" r="f119" b="f120"/>
              <a:pathLst>
                <a:path w="497461" h="10449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5"/>
                  </a:lnTo>
                  <a:lnTo>
                    <a:pt x="f18" y="f5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5" y="f36"/>
                  </a:lnTo>
                  <a:lnTo>
                    <a:pt x="f5" y="f36"/>
                  </a:lnTo>
                  <a:lnTo>
                    <a:pt x="f37" y="f38"/>
                  </a:lnTo>
                  <a:lnTo>
                    <a:pt x="f39" y="f7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89" name="Freeform: Shape 693">
              <a:extLst>
                <a:ext uri="{FF2B5EF4-FFF2-40B4-BE49-F238E27FC236}">
                  <a16:creationId xmlns:a16="http://schemas.microsoft.com/office/drawing/2014/main" id="{D31402D7-F9CA-56A7-19F9-3E9102126C2D}"/>
                </a:ext>
              </a:extLst>
            </p:cNvPr>
            <p:cNvSpPr/>
            <p:nvPr/>
          </p:nvSpPr>
          <p:spPr>
            <a:xfrm>
              <a:off x="9631850" y="3431395"/>
              <a:ext cx="903472" cy="1824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3470"/>
                <a:gd name="f7" fmla="val 182464"/>
                <a:gd name="f8" fmla="val 6567"/>
                <a:gd name="f9" fmla="val 139"/>
                <a:gd name="f10" fmla="val 3735"/>
                <a:gd name="f11" fmla="val -508"/>
                <a:gd name="f12" fmla="val 891"/>
                <a:gd name="f13" fmla="val 1155"/>
                <a:gd name="f14" fmla="val 91"/>
                <a:gd name="f15" fmla="val 3949"/>
                <a:gd name="f16" fmla="val -430"/>
                <a:gd name="f17" fmla="val 6628"/>
                <a:gd name="f18" fmla="val 1336"/>
                <a:gd name="f19" fmla="val 9230"/>
                <a:gd name="f20" fmla="val 4015"/>
                <a:gd name="f21" fmla="val 9751"/>
                <a:gd name="f22" fmla="val 4104"/>
                <a:gd name="f23" fmla="val 9764"/>
                <a:gd name="f24" fmla="val 4192"/>
                <a:gd name="f25" fmla="val 9776"/>
                <a:gd name="f26" fmla="val 4281"/>
                <a:gd name="f27" fmla="val 9789"/>
                <a:gd name="f28" fmla="val 890647"/>
                <a:gd name="f29" fmla="val 180433"/>
                <a:gd name="f30" fmla="val 901058"/>
                <a:gd name="f31" fmla="val 898303"/>
                <a:gd name="f32" fmla="val 181956"/>
                <a:gd name="f33" fmla="val 896474"/>
                <a:gd name="f34" fmla="val 179303"/>
                <a:gd name="f35" fmla="val 896983"/>
                <a:gd name="f36" fmla="val 176548"/>
                <a:gd name="f37" fmla="val 896995"/>
                <a:gd name="f38" fmla="val 176535"/>
                <a:gd name="f39" fmla="val 176510"/>
                <a:gd name="f40" fmla="val 176497"/>
                <a:gd name="f41" fmla="val 897858"/>
                <a:gd name="f42" fmla="val 173754"/>
                <a:gd name="f43" fmla="val 900677"/>
                <a:gd name="f44" fmla="val 172155"/>
                <a:gd name="f45" fmla="val 903471"/>
                <a:gd name="f46" fmla="val 172815"/>
                <a:gd name="f47" fmla="+- 0 0 -90"/>
                <a:gd name="f48" fmla="*/ f3 1 903470"/>
                <a:gd name="f49" fmla="*/ f4 1 182464"/>
                <a:gd name="f50" fmla="val f5"/>
                <a:gd name="f51" fmla="val f6"/>
                <a:gd name="f52" fmla="val f7"/>
                <a:gd name="f53" fmla="*/ f47 f0 1"/>
                <a:gd name="f54" fmla="+- f52 0 f50"/>
                <a:gd name="f55" fmla="+- f51 0 f50"/>
                <a:gd name="f56" fmla="*/ f53 1 f2"/>
                <a:gd name="f57" fmla="*/ f55 1 903470"/>
                <a:gd name="f58" fmla="*/ f54 1 182464"/>
                <a:gd name="f59" fmla="*/ 6567 f55 1"/>
                <a:gd name="f60" fmla="*/ 139 f54 1"/>
                <a:gd name="f61" fmla="*/ 91 f55 1"/>
                <a:gd name="f62" fmla="*/ 3949 f54 1"/>
                <a:gd name="f63" fmla="*/ 4015 f55 1"/>
                <a:gd name="f64" fmla="*/ 9751 f54 1"/>
                <a:gd name="f65" fmla="*/ 4281 f55 1"/>
                <a:gd name="f66" fmla="*/ 9789 f54 1"/>
                <a:gd name="f67" fmla="*/ 890647 f55 1"/>
                <a:gd name="f68" fmla="*/ 180433 f54 1"/>
                <a:gd name="f69" fmla="*/ 901058 f55 1"/>
                <a:gd name="f70" fmla="*/ 182464 f54 1"/>
                <a:gd name="f71" fmla="*/ 896983 f55 1"/>
                <a:gd name="f72" fmla="*/ 176548 f54 1"/>
                <a:gd name="f73" fmla="*/ 896995 f55 1"/>
                <a:gd name="f74" fmla="*/ 176497 f54 1"/>
                <a:gd name="f75" fmla="*/ 903471 f55 1"/>
                <a:gd name="f76" fmla="*/ 172815 f54 1"/>
                <a:gd name="f77" fmla="+- f56 0 f1"/>
                <a:gd name="f78" fmla="*/ f59 1 903470"/>
                <a:gd name="f79" fmla="*/ f60 1 182464"/>
                <a:gd name="f80" fmla="*/ f61 1 903470"/>
                <a:gd name="f81" fmla="*/ f62 1 182464"/>
                <a:gd name="f82" fmla="*/ f63 1 903470"/>
                <a:gd name="f83" fmla="*/ f64 1 182464"/>
                <a:gd name="f84" fmla="*/ f65 1 903470"/>
                <a:gd name="f85" fmla="*/ f66 1 182464"/>
                <a:gd name="f86" fmla="*/ f67 1 903470"/>
                <a:gd name="f87" fmla="*/ f68 1 182464"/>
                <a:gd name="f88" fmla="*/ f69 1 903470"/>
                <a:gd name="f89" fmla="*/ f70 1 182464"/>
                <a:gd name="f90" fmla="*/ f71 1 903470"/>
                <a:gd name="f91" fmla="*/ f72 1 182464"/>
                <a:gd name="f92" fmla="*/ f73 1 903470"/>
                <a:gd name="f93" fmla="*/ f74 1 182464"/>
                <a:gd name="f94" fmla="*/ f75 1 903470"/>
                <a:gd name="f95" fmla="*/ f76 1 182464"/>
                <a:gd name="f96" fmla="*/ f50 1 f57"/>
                <a:gd name="f97" fmla="*/ f51 1 f57"/>
                <a:gd name="f98" fmla="*/ f50 1 f58"/>
                <a:gd name="f99" fmla="*/ f52 1 f58"/>
                <a:gd name="f100" fmla="*/ f78 1 f57"/>
                <a:gd name="f101" fmla="*/ f79 1 f58"/>
                <a:gd name="f102" fmla="*/ f80 1 f57"/>
                <a:gd name="f103" fmla="*/ f81 1 f58"/>
                <a:gd name="f104" fmla="*/ f82 1 f57"/>
                <a:gd name="f105" fmla="*/ f83 1 f58"/>
                <a:gd name="f106" fmla="*/ f84 1 f57"/>
                <a:gd name="f107" fmla="*/ f85 1 f58"/>
                <a:gd name="f108" fmla="*/ f86 1 f57"/>
                <a:gd name="f109" fmla="*/ f87 1 f58"/>
                <a:gd name="f110" fmla="*/ f88 1 f57"/>
                <a:gd name="f111" fmla="*/ f89 1 f58"/>
                <a:gd name="f112" fmla="*/ f90 1 f57"/>
                <a:gd name="f113" fmla="*/ f91 1 f58"/>
                <a:gd name="f114" fmla="*/ f92 1 f57"/>
                <a:gd name="f115" fmla="*/ f93 1 f58"/>
                <a:gd name="f116" fmla="*/ f94 1 f57"/>
                <a:gd name="f117" fmla="*/ f95 1 f58"/>
                <a:gd name="f118" fmla="*/ f96 f48 1"/>
                <a:gd name="f119" fmla="*/ f97 f48 1"/>
                <a:gd name="f120" fmla="*/ f99 f49 1"/>
                <a:gd name="f121" fmla="*/ f98 f49 1"/>
                <a:gd name="f122" fmla="*/ f100 f48 1"/>
                <a:gd name="f123" fmla="*/ f101 f49 1"/>
                <a:gd name="f124" fmla="*/ f102 f48 1"/>
                <a:gd name="f125" fmla="*/ f103 f49 1"/>
                <a:gd name="f126" fmla="*/ f104 f48 1"/>
                <a:gd name="f127" fmla="*/ f105 f49 1"/>
                <a:gd name="f128" fmla="*/ f106 f48 1"/>
                <a:gd name="f129" fmla="*/ f107 f49 1"/>
                <a:gd name="f130" fmla="*/ f108 f48 1"/>
                <a:gd name="f131" fmla="*/ f109 f49 1"/>
                <a:gd name="f132" fmla="*/ f110 f48 1"/>
                <a:gd name="f133" fmla="*/ f111 f49 1"/>
                <a:gd name="f134" fmla="*/ f112 f48 1"/>
                <a:gd name="f135" fmla="*/ f113 f49 1"/>
                <a:gd name="f136" fmla="*/ f114 f48 1"/>
                <a:gd name="f137" fmla="*/ f115 f49 1"/>
                <a:gd name="f138" fmla="*/ f116 f48 1"/>
                <a:gd name="f139" fmla="*/ f117 f4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2" y="f123"/>
                </a:cxn>
                <a:cxn ang="f77">
                  <a:pos x="f122" y="f123"/>
                </a:cxn>
                <a:cxn ang="f77">
                  <a:pos x="f124" y="f125"/>
                </a:cxn>
                <a:cxn ang="f77">
                  <a:pos x="f126" y="f127"/>
                </a:cxn>
                <a:cxn ang="f77">
                  <a:pos x="f128" y="f129"/>
                </a:cxn>
                <a:cxn ang="f77">
                  <a:pos x="f130" y="f131"/>
                </a:cxn>
                <a:cxn ang="f77">
                  <a:pos x="f132" y="f133"/>
                </a:cxn>
                <a:cxn ang="f77">
                  <a:pos x="f132" y="f133"/>
                </a:cxn>
                <a:cxn ang="f77">
                  <a:pos x="f134" y="f135"/>
                </a:cxn>
                <a:cxn ang="f77">
                  <a:pos x="f136" y="f137"/>
                </a:cxn>
                <a:cxn ang="f77">
                  <a:pos x="f138" y="f139"/>
                </a:cxn>
                <a:cxn ang="f77">
                  <a:pos x="f138" y="f139"/>
                </a:cxn>
              </a:cxnLst>
              <a:rect l="f118" t="f121" r="f119" b="f120"/>
              <a:pathLst>
                <a:path w="903470" h="182464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8" y="f29"/>
                  </a:lnTo>
                  <a:lnTo>
                    <a:pt x="f30" y="f7"/>
                  </a:lnTo>
                  <a:lnTo>
                    <a:pt x="f30" y="f7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7" y="f39"/>
                    <a:pt x="f37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5" y="f4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0" name="Freeform: Shape 694">
              <a:extLst>
                <a:ext uri="{FF2B5EF4-FFF2-40B4-BE49-F238E27FC236}">
                  <a16:creationId xmlns:a16="http://schemas.microsoft.com/office/drawing/2014/main" id="{AD367E8D-EEC7-DD63-81C0-D84125BF6C54}"/>
                </a:ext>
              </a:extLst>
            </p:cNvPr>
            <p:cNvSpPr/>
            <p:nvPr/>
          </p:nvSpPr>
          <p:spPr>
            <a:xfrm>
              <a:off x="3659291" y="47786"/>
              <a:ext cx="191777" cy="653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1779"/>
                <a:gd name="f7" fmla="val 65335"/>
                <a:gd name="f8" fmla="val 184923"/>
                <a:gd name="f9" fmla="val 59114"/>
                <a:gd name="f10" fmla="val 186091"/>
                <a:gd name="f11" fmla="val 56486"/>
                <a:gd name="f12" fmla="val 189049"/>
                <a:gd name="f13" fmla="val 55168"/>
                <a:gd name="f14" fmla="val 56067"/>
                <a:gd name="f15" fmla="val 188859"/>
                <a:gd name="f16" fmla="val 55178"/>
                <a:gd name="f17" fmla="val 15040"/>
                <a:gd name="f18" fmla="val 2995"/>
                <a:gd name="f19" fmla="val 6152"/>
                <a:gd name="f20" fmla="val 201"/>
                <a:gd name="f21" fmla="val 4234"/>
                <a:gd name="f22" fmla="val -310"/>
                <a:gd name="f23" fmla="val 2190"/>
                <a:gd name="f24" fmla="val 166"/>
                <a:gd name="f25" fmla="val 692"/>
                <a:gd name="f26" fmla="val 1471"/>
                <a:gd name="f27" fmla="val 57"/>
                <a:gd name="f28" fmla="val 2233"/>
                <a:gd name="f29" fmla="val 3122"/>
                <a:gd name="f30" fmla="val -19"/>
                <a:gd name="f31" fmla="val 3456"/>
                <a:gd name="f32" fmla="val 3803"/>
                <a:gd name="f33" fmla="val 4137"/>
                <a:gd name="f34" fmla="val -7"/>
                <a:gd name="f35" fmla="val 4430"/>
                <a:gd name="f36" fmla="val 4733"/>
                <a:gd name="f37" fmla="val 5026"/>
                <a:gd name="f38" fmla="val 6"/>
                <a:gd name="f39" fmla="val 5320"/>
                <a:gd name="f40" fmla="val 5621"/>
                <a:gd name="f41" fmla="val 5915"/>
                <a:gd name="f42" fmla="val 6804"/>
                <a:gd name="f43" fmla="val 1708"/>
                <a:gd name="f44" fmla="val 7565"/>
                <a:gd name="f45" fmla="val 2596"/>
                <a:gd name="f46" fmla="val 187843"/>
                <a:gd name="f47" fmla="val 185354"/>
                <a:gd name="f48" fmla="val 64385"/>
                <a:gd name="f49" fmla="val 184059"/>
                <a:gd name="f50" fmla="val 61636"/>
                <a:gd name="f51" fmla="+- 0 0 -90"/>
                <a:gd name="f52" fmla="*/ f3 1 191779"/>
                <a:gd name="f53" fmla="*/ f4 1 65335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91779"/>
                <a:gd name="f62" fmla="*/ f58 1 65335"/>
                <a:gd name="f63" fmla="*/ 184923 f59 1"/>
                <a:gd name="f64" fmla="*/ 59114 f58 1"/>
                <a:gd name="f65" fmla="*/ 191779 f59 1"/>
                <a:gd name="f66" fmla="*/ 56067 f58 1"/>
                <a:gd name="f67" fmla="*/ 188859 f59 1"/>
                <a:gd name="f68" fmla="*/ 55178 f58 1"/>
                <a:gd name="f69" fmla="*/ 15040 f59 1"/>
                <a:gd name="f70" fmla="*/ 2995 f58 1"/>
                <a:gd name="f71" fmla="*/ 6152 f59 1"/>
                <a:gd name="f72" fmla="*/ 201 f58 1"/>
                <a:gd name="f73" fmla="*/ 692 f59 1"/>
                <a:gd name="f74" fmla="*/ 1471 f58 1"/>
                <a:gd name="f75" fmla="*/ 57 f59 1"/>
                <a:gd name="f76" fmla="*/ 2233 f58 1"/>
                <a:gd name="f77" fmla="*/ 3122 f58 1"/>
                <a:gd name="f78" fmla="*/ 4137 f58 1"/>
                <a:gd name="f79" fmla="*/ 5026 f58 1"/>
                <a:gd name="f80" fmla="*/ 5915 f58 1"/>
                <a:gd name="f81" fmla="*/ 6804 f58 1"/>
                <a:gd name="f82" fmla="*/ 1708 f59 1"/>
                <a:gd name="f83" fmla="*/ 7565 f58 1"/>
                <a:gd name="f84" fmla="*/ 2596 f59 1"/>
                <a:gd name="f85" fmla="*/ 187843 f59 1"/>
                <a:gd name="f86" fmla="*/ 65335 f58 1"/>
                <a:gd name="f87" fmla="+- f60 0 f1"/>
                <a:gd name="f88" fmla="*/ f63 1 191779"/>
                <a:gd name="f89" fmla="*/ f64 1 65335"/>
                <a:gd name="f90" fmla="*/ f65 1 191779"/>
                <a:gd name="f91" fmla="*/ f66 1 65335"/>
                <a:gd name="f92" fmla="*/ f67 1 191779"/>
                <a:gd name="f93" fmla="*/ f68 1 65335"/>
                <a:gd name="f94" fmla="*/ f69 1 191779"/>
                <a:gd name="f95" fmla="*/ f70 1 65335"/>
                <a:gd name="f96" fmla="*/ f71 1 191779"/>
                <a:gd name="f97" fmla="*/ f72 1 65335"/>
                <a:gd name="f98" fmla="*/ f73 1 191779"/>
                <a:gd name="f99" fmla="*/ f74 1 65335"/>
                <a:gd name="f100" fmla="*/ f75 1 191779"/>
                <a:gd name="f101" fmla="*/ f76 1 65335"/>
                <a:gd name="f102" fmla="*/ f77 1 65335"/>
                <a:gd name="f103" fmla="*/ f78 1 65335"/>
                <a:gd name="f104" fmla="*/ f79 1 65335"/>
                <a:gd name="f105" fmla="*/ f80 1 65335"/>
                <a:gd name="f106" fmla="*/ f81 1 65335"/>
                <a:gd name="f107" fmla="*/ f82 1 191779"/>
                <a:gd name="f108" fmla="*/ f83 1 65335"/>
                <a:gd name="f109" fmla="*/ f84 1 191779"/>
                <a:gd name="f110" fmla="*/ f85 1 191779"/>
                <a:gd name="f111" fmla="*/ f86 1 65335"/>
                <a:gd name="f112" fmla="*/ f54 1 f61"/>
                <a:gd name="f113" fmla="*/ f55 1 f61"/>
                <a:gd name="f114" fmla="*/ f54 1 f62"/>
                <a:gd name="f115" fmla="*/ f56 1 f62"/>
                <a:gd name="f116" fmla="*/ f88 1 f61"/>
                <a:gd name="f117" fmla="*/ f89 1 f62"/>
                <a:gd name="f118" fmla="*/ f90 1 f61"/>
                <a:gd name="f119" fmla="*/ f91 1 f62"/>
                <a:gd name="f120" fmla="*/ f92 1 f61"/>
                <a:gd name="f121" fmla="*/ f93 1 f62"/>
                <a:gd name="f122" fmla="*/ f94 1 f61"/>
                <a:gd name="f123" fmla="*/ f95 1 f62"/>
                <a:gd name="f124" fmla="*/ f96 1 f61"/>
                <a:gd name="f125" fmla="*/ f97 1 f62"/>
                <a:gd name="f126" fmla="*/ f98 1 f61"/>
                <a:gd name="f127" fmla="*/ f99 1 f62"/>
                <a:gd name="f128" fmla="*/ f100 1 f61"/>
                <a:gd name="f129" fmla="*/ f101 1 f62"/>
                <a:gd name="f130" fmla="*/ f102 1 f62"/>
                <a:gd name="f131" fmla="*/ f103 1 f62"/>
                <a:gd name="f132" fmla="*/ f104 1 f62"/>
                <a:gd name="f133" fmla="*/ f105 1 f62"/>
                <a:gd name="f134" fmla="*/ f106 1 f62"/>
                <a:gd name="f135" fmla="*/ f107 1 f61"/>
                <a:gd name="f136" fmla="*/ f108 1 f62"/>
                <a:gd name="f137" fmla="*/ f109 1 f61"/>
                <a:gd name="f138" fmla="*/ f110 1 f61"/>
                <a:gd name="f139" fmla="*/ f111 1 f62"/>
                <a:gd name="f140" fmla="*/ f112 f52 1"/>
                <a:gd name="f141" fmla="*/ f113 f52 1"/>
                <a:gd name="f142" fmla="*/ f115 f53 1"/>
                <a:gd name="f143" fmla="*/ f114 f53 1"/>
                <a:gd name="f144" fmla="*/ f116 f52 1"/>
                <a:gd name="f145" fmla="*/ f117 f53 1"/>
                <a:gd name="f146" fmla="*/ f118 f52 1"/>
                <a:gd name="f147" fmla="*/ f119 f53 1"/>
                <a:gd name="f148" fmla="*/ f120 f52 1"/>
                <a:gd name="f149" fmla="*/ f121 f53 1"/>
                <a:gd name="f150" fmla="*/ f122 f52 1"/>
                <a:gd name="f151" fmla="*/ f123 f53 1"/>
                <a:gd name="f152" fmla="*/ f124 f52 1"/>
                <a:gd name="f153" fmla="*/ f125 f53 1"/>
                <a:gd name="f154" fmla="*/ f126 f52 1"/>
                <a:gd name="f155" fmla="*/ f127 f53 1"/>
                <a:gd name="f156" fmla="*/ f128 f52 1"/>
                <a:gd name="f157" fmla="*/ f129 f53 1"/>
                <a:gd name="f158" fmla="*/ f130 f53 1"/>
                <a:gd name="f159" fmla="*/ f131 f53 1"/>
                <a:gd name="f160" fmla="*/ f132 f53 1"/>
                <a:gd name="f161" fmla="*/ f133 f53 1"/>
                <a:gd name="f162" fmla="*/ f134 f53 1"/>
                <a:gd name="f163" fmla="*/ f135 f52 1"/>
                <a:gd name="f164" fmla="*/ f136 f53 1"/>
                <a:gd name="f165" fmla="*/ f137 f52 1"/>
                <a:gd name="f166" fmla="*/ f138 f52 1"/>
                <a:gd name="f167" fmla="*/ f139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6" y="f158"/>
                </a:cxn>
                <a:cxn ang="f87">
                  <a:pos x="f156" y="f158"/>
                </a:cxn>
                <a:cxn ang="f87">
                  <a:pos x="f156" y="f158"/>
                </a:cxn>
                <a:cxn ang="f87">
                  <a:pos x="f156" y="f159"/>
                </a:cxn>
                <a:cxn ang="f87">
                  <a:pos x="f156" y="f160"/>
                </a:cxn>
                <a:cxn ang="f87">
                  <a:pos x="f156" y="f161"/>
                </a:cxn>
                <a:cxn ang="f87">
                  <a:pos x="f156" y="f162"/>
                </a:cxn>
                <a:cxn ang="f87">
                  <a:pos x="f154" y="f162"/>
                </a:cxn>
                <a:cxn ang="f87">
                  <a:pos x="f163" y="f164"/>
                </a:cxn>
                <a:cxn ang="f87">
                  <a:pos x="f165" y="f164"/>
                </a:cxn>
                <a:cxn ang="f87">
                  <a:pos x="f165" y="f164"/>
                </a:cxn>
                <a:cxn ang="f87">
                  <a:pos x="f166" y="f167"/>
                </a:cxn>
                <a:cxn ang="f87">
                  <a:pos x="f166" y="f167"/>
                </a:cxn>
                <a:cxn ang="f87">
                  <a:pos x="f144" y="f145"/>
                </a:cxn>
              </a:cxnLst>
              <a:rect l="f140" t="f143" r="f141" b="f142"/>
              <a:pathLst>
                <a:path w="191779" h="65335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6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7" y="f29"/>
                  </a:lnTo>
                  <a:lnTo>
                    <a:pt x="f27" y="f29"/>
                  </a:lnTo>
                  <a:lnTo>
                    <a:pt x="f27" y="f29"/>
                  </a:lnTo>
                  <a:cubicBezTo>
                    <a:pt x="f30" y="f31"/>
                    <a:pt x="f30" y="f32"/>
                    <a:pt x="f27" y="f33"/>
                  </a:cubicBezTo>
                  <a:cubicBezTo>
                    <a:pt x="f34" y="f35"/>
                    <a:pt x="f34" y="f36"/>
                    <a:pt x="f27" y="f37"/>
                  </a:cubicBezTo>
                  <a:cubicBezTo>
                    <a:pt x="f38" y="f39"/>
                    <a:pt x="f38" y="f40"/>
                    <a:pt x="f27" y="f41"/>
                  </a:cubicBezTo>
                  <a:lnTo>
                    <a:pt x="f27" y="f42"/>
                  </a:lnTo>
                  <a:lnTo>
                    <a:pt x="f25" y="f42"/>
                  </a:lnTo>
                  <a:lnTo>
                    <a:pt x="f43" y="f44"/>
                  </a:lnTo>
                  <a:lnTo>
                    <a:pt x="f45" y="f44"/>
                  </a:lnTo>
                  <a:lnTo>
                    <a:pt x="f45" y="f44"/>
                  </a:lnTo>
                  <a:lnTo>
                    <a:pt x="f46" y="f7"/>
                  </a:lnTo>
                  <a:lnTo>
                    <a:pt x="f46" y="f7"/>
                  </a:lnTo>
                  <a:cubicBezTo>
                    <a:pt x="f47" y="f48"/>
                    <a:pt x="f49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1" name="Freeform: Shape 695">
              <a:extLst>
                <a:ext uri="{FF2B5EF4-FFF2-40B4-BE49-F238E27FC236}">
                  <a16:creationId xmlns:a16="http://schemas.microsoft.com/office/drawing/2014/main" id="{BF4A1328-514C-BFAC-5EB5-D6BCE3AED5E6}"/>
                </a:ext>
              </a:extLst>
            </p:cNvPr>
            <p:cNvSpPr/>
            <p:nvPr/>
          </p:nvSpPr>
          <p:spPr>
            <a:xfrm>
              <a:off x="3844000" y="103574"/>
              <a:ext cx="201003" cy="669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1002"/>
                <a:gd name="f7" fmla="val 66939"/>
                <a:gd name="f8" fmla="val 7074"/>
                <a:gd name="f9" fmla="val 281"/>
                <a:gd name="f10" fmla="val 4344"/>
                <a:gd name="f11" fmla="val -617"/>
                <a:gd name="f12" fmla="val 1386"/>
                <a:gd name="f13" fmla="val 701"/>
                <a:gd name="f14" fmla="val 218"/>
                <a:gd name="f15" fmla="val 3328"/>
                <a:gd name="f16" fmla="val -582"/>
                <a:gd name="f17" fmla="val 5944"/>
                <a:gd name="f18" fmla="val 891"/>
                <a:gd name="f19" fmla="val 8712"/>
                <a:gd name="f20" fmla="val 3506"/>
                <a:gd name="f21" fmla="val 9510"/>
                <a:gd name="f22" fmla="val 3557"/>
                <a:gd name="f23" fmla="val 9524"/>
                <a:gd name="f24" fmla="val 3595"/>
                <a:gd name="f25" fmla="val 9537"/>
                <a:gd name="f26" fmla="val 3646"/>
                <a:gd name="f27" fmla="val 9550"/>
                <a:gd name="f28" fmla="val 185464"/>
                <a:gd name="f29" fmla="val 64273"/>
                <a:gd name="f30" fmla="val 194352"/>
                <a:gd name="f31" fmla="val 196003"/>
                <a:gd name="f32" fmla="val 198136"/>
                <a:gd name="f33" fmla="val 66969"/>
                <a:gd name="f34" fmla="val 200091"/>
                <a:gd name="f35" fmla="val 65720"/>
                <a:gd name="f36" fmla="val 200954"/>
                <a:gd name="f37" fmla="val 63765"/>
                <a:gd name="f38" fmla="val 201018"/>
                <a:gd name="f39" fmla="val 63430"/>
                <a:gd name="f40" fmla="val 63084"/>
                <a:gd name="f41" fmla="val 62749"/>
                <a:gd name="f42" fmla="val 61987"/>
                <a:gd name="f43" fmla="val 200967"/>
                <a:gd name="f44" fmla="val 61691"/>
                <a:gd name="f45" fmla="val 61394"/>
                <a:gd name="f46" fmla="val 61098"/>
                <a:gd name="f47" fmla="val 60464"/>
                <a:gd name="f48" fmla="val 59702"/>
                <a:gd name="f49" fmla="val 200193"/>
                <a:gd name="f50" fmla="val 199304"/>
                <a:gd name="f51" fmla="val 15835"/>
                <a:gd name="f52" fmla="val 2947"/>
                <a:gd name="f53" fmla="val 6947"/>
                <a:gd name="f54" fmla="+- 0 0 -90"/>
                <a:gd name="f55" fmla="*/ f3 1 201002"/>
                <a:gd name="f56" fmla="*/ f4 1 66939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201002"/>
                <a:gd name="f65" fmla="*/ f61 1 66939"/>
                <a:gd name="f66" fmla="*/ 7074 f62 1"/>
                <a:gd name="f67" fmla="*/ 281 f61 1"/>
                <a:gd name="f68" fmla="*/ 218 f62 1"/>
                <a:gd name="f69" fmla="*/ 3328 f61 1"/>
                <a:gd name="f70" fmla="*/ 3506 f62 1"/>
                <a:gd name="f71" fmla="*/ 9510 f61 1"/>
                <a:gd name="f72" fmla="*/ 3646 f62 1"/>
                <a:gd name="f73" fmla="*/ 9550 f61 1"/>
                <a:gd name="f74" fmla="*/ 185464 f62 1"/>
                <a:gd name="f75" fmla="*/ 64273 f61 1"/>
                <a:gd name="f76" fmla="*/ 194352 f62 1"/>
                <a:gd name="f77" fmla="*/ 66939 f61 1"/>
                <a:gd name="f78" fmla="*/ 196003 f62 1"/>
                <a:gd name="f79" fmla="*/ 200954 f62 1"/>
                <a:gd name="f80" fmla="*/ 63765 f61 1"/>
                <a:gd name="f81" fmla="*/ 62749 f61 1"/>
                <a:gd name="f82" fmla="*/ 61987 f61 1"/>
                <a:gd name="f83" fmla="*/ 61098 f61 1"/>
                <a:gd name="f84" fmla="*/ 60464 f61 1"/>
                <a:gd name="f85" fmla="*/ 59702 f61 1"/>
                <a:gd name="f86" fmla="*/ 200193 f62 1"/>
                <a:gd name="f87" fmla="*/ 199304 f62 1"/>
                <a:gd name="f88" fmla="*/ 15835 f62 1"/>
                <a:gd name="f89" fmla="*/ 2947 f61 1"/>
                <a:gd name="f90" fmla="*/ 6947 f62 1"/>
                <a:gd name="f91" fmla="+- f63 0 f1"/>
                <a:gd name="f92" fmla="*/ f66 1 201002"/>
                <a:gd name="f93" fmla="*/ f67 1 66939"/>
                <a:gd name="f94" fmla="*/ f68 1 201002"/>
                <a:gd name="f95" fmla="*/ f69 1 66939"/>
                <a:gd name="f96" fmla="*/ f70 1 201002"/>
                <a:gd name="f97" fmla="*/ f71 1 66939"/>
                <a:gd name="f98" fmla="*/ f72 1 201002"/>
                <a:gd name="f99" fmla="*/ f73 1 66939"/>
                <a:gd name="f100" fmla="*/ f74 1 201002"/>
                <a:gd name="f101" fmla="*/ f75 1 66939"/>
                <a:gd name="f102" fmla="*/ f76 1 201002"/>
                <a:gd name="f103" fmla="*/ f77 1 66939"/>
                <a:gd name="f104" fmla="*/ f78 1 201002"/>
                <a:gd name="f105" fmla="*/ f79 1 201002"/>
                <a:gd name="f106" fmla="*/ f80 1 66939"/>
                <a:gd name="f107" fmla="*/ f81 1 66939"/>
                <a:gd name="f108" fmla="*/ f82 1 66939"/>
                <a:gd name="f109" fmla="*/ f83 1 66939"/>
                <a:gd name="f110" fmla="*/ f84 1 66939"/>
                <a:gd name="f111" fmla="*/ f85 1 66939"/>
                <a:gd name="f112" fmla="*/ f86 1 201002"/>
                <a:gd name="f113" fmla="*/ f87 1 201002"/>
                <a:gd name="f114" fmla="*/ f88 1 201002"/>
                <a:gd name="f115" fmla="*/ f89 1 66939"/>
                <a:gd name="f116" fmla="*/ f90 1 201002"/>
                <a:gd name="f117" fmla="*/ f57 1 f64"/>
                <a:gd name="f118" fmla="*/ f58 1 f64"/>
                <a:gd name="f119" fmla="*/ f57 1 f65"/>
                <a:gd name="f120" fmla="*/ f59 1 f65"/>
                <a:gd name="f121" fmla="*/ f92 1 f64"/>
                <a:gd name="f122" fmla="*/ f93 1 f65"/>
                <a:gd name="f123" fmla="*/ f94 1 f64"/>
                <a:gd name="f124" fmla="*/ f95 1 f65"/>
                <a:gd name="f125" fmla="*/ f96 1 f64"/>
                <a:gd name="f126" fmla="*/ f97 1 f65"/>
                <a:gd name="f127" fmla="*/ f98 1 f64"/>
                <a:gd name="f128" fmla="*/ f99 1 f65"/>
                <a:gd name="f129" fmla="*/ f100 1 f64"/>
                <a:gd name="f130" fmla="*/ f101 1 f65"/>
                <a:gd name="f131" fmla="*/ f102 1 f64"/>
                <a:gd name="f132" fmla="*/ f103 1 f65"/>
                <a:gd name="f133" fmla="*/ f104 1 f64"/>
                <a:gd name="f134" fmla="*/ f105 1 f64"/>
                <a:gd name="f135" fmla="*/ f106 1 f65"/>
                <a:gd name="f136" fmla="*/ f107 1 f65"/>
                <a:gd name="f137" fmla="*/ f108 1 f65"/>
                <a:gd name="f138" fmla="*/ f109 1 f65"/>
                <a:gd name="f139" fmla="*/ f110 1 f65"/>
                <a:gd name="f140" fmla="*/ f111 1 f65"/>
                <a:gd name="f141" fmla="*/ f112 1 f64"/>
                <a:gd name="f142" fmla="*/ f113 1 f64"/>
                <a:gd name="f143" fmla="*/ f114 1 f64"/>
                <a:gd name="f144" fmla="*/ f115 1 f65"/>
                <a:gd name="f145" fmla="*/ f116 1 f64"/>
                <a:gd name="f146" fmla="*/ f117 f55 1"/>
                <a:gd name="f147" fmla="*/ f118 f55 1"/>
                <a:gd name="f148" fmla="*/ f120 f56 1"/>
                <a:gd name="f149" fmla="*/ f119 f56 1"/>
                <a:gd name="f150" fmla="*/ f121 f55 1"/>
                <a:gd name="f151" fmla="*/ f122 f56 1"/>
                <a:gd name="f152" fmla="*/ f123 f55 1"/>
                <a:gd name="f153" fmla="*/ f124 f56 1"/>
                <a:gd name="f154" fmla="*/ f125 f55 1"/>
                <a:gd name="f155" fmla="*/ f126 f56 1"/>
                <a:gd name="f156" fmla="*/ f127 f55 1"/>
                <a:gd name="f157" fmla="*/ f128 f56 1"/>
                <a:gd name="f158" fmla="*/ f129 f55 1"/>
                <a:gd name="f159" fmla="*/ f130 f56 1"/>
                <a:gd name="f160" fmla="*/ f131 f55 1"/>
                <a:gd name="f161" fmla="*/ f132 f56 1"/>
                <a:gd name="f162" fmla="*/ f133 f55 1"/>
                <a:gd name="f163" fmla="*/ f134 f55 1"/>
                <a:gd name="f164" fmla="*/ f135 f56 1"/>
                <a:gd name="f165" fmla="*/ f136 f56 1"/>
                <a:gd name="f166" fmla="*/ f137 f56 1"/>
                <a:gd name="f167" fmla="*/ f138 f56 1"/>
                <a:gd name="f168" fmla="*/ f139 f56 1"/>
                <a:gd name="f169" fmla="*/ f140 f56 1"/>
                <a:gd name="f170" fmla="*/ f141 f55 1"/>
                <a:gd name="f171" fmla="*/ f142 f55 1"/>
                <a:gd name="f172" fmla="*/ f143 f55 1"/>
                <a:gd name="f173" fmla="*/ f144 f56 1"/>
                <a:gd name="f174" fmla="*/ f145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1"/>
                </a:cxn>
                <a:cxn ang="f91">
                  <a:pos x="f163" y="f164"/>
                </a:cxn>
                <a:cxn ang="f91">
                  <a:pos x="f163" y="f164"/>
                </a:cxn>
                <a:cxn ang="f91">
                  <a:pos x="f163" y="f165"/>
                </a:cxn>
                <a:cxn ang="f91">
                  <a:pos x="f163" y="f165"/>
                </a:cxn>
                <a:cxn ang="f91">
                  <a:pos x="f163" y="f166"/>
                </a:cxn>
                <a:cxn ang="f91">
                  <a:pos x="f163" y="f167"/>
                </a:cxn>
                <a:cxn ang="f91">
                  <a:pos x="f163" y="f167"/>
                </a:cxn>
                <a:cxn ang="f91">
                  <a:pos x="f163" y="f168"/>
                </a:cxn>
                <a:cxn ang="f91">
                  <a:pos x="f163" y="f169"/>
                </a:cxn>
                <a:cxn ang="f91">
                  <a:pos x="f163" y="f169"/>
                </a:cxn>
                <a:cxn ang="f91">
                  <a:pos x="f170" y="f169"/>
                </a:cxn>
                <a:cxn ang="f91">
                  <a:pos x="f171" y="f169"/>
                </a:cxn>
                <a:cxn ang="f91">
                  <a:pos x="f171" y="f169"/>
                </a:cxn>
                <a:cxn ang="f91">
                  <a:pos x="f172" y="f173"/>
                </a:cxn>
                <a:cxn ang="f91">
                  <a:pos x="f174" y="f151"/>
                </a:cxn>
              </a:cxnLst>
              <a:rect l="f146" t="f149" r="f147" b="f148"/>
              <a:pathLst>
                <a:path w="201002" h="669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29"/>
                  </a:lnTo>
                  <a:lnTo>
                    <a:pt x="f30" y="f7"/>
                  </a:lnTo>
                  <a:lnTo>
                    <a:pt x="f31" y="f7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6" y="f37"/>
                  </a:lnTo>
                  <a:cubicBezTo>
                    <a:pt x="f38" y="f39"/>
                    <a:pt x="f38" y="f40"/>
                    <a:pt x="f36" y="f41"/>
                  </a:cubicBezTo>
                  <a:lnTo>
                    <a:pt x="f36" y="f41"/>
                  </a:lnTo>
                  <a:cubicBezTo>
                    <a:pt x="f36" y="f41"/>
                    <a:pt x="f36" y="f41"/>
                    <a:pt x="f36" y="f42"/>
                  </a:cubicBezTo>
                  <a:cubicBezTo>
                    <a:pt x="f43" y="f44"/>
                    <a:pt x="f43" y="f45"/>
                    <a:pt x="f36" y="f46"/>
                  </a:cubicBezTo>
                  <a:lnTo>
                    <a:pt x="f36" y="f46"/>
                  </a:lnTo>
                  <a:lnTo>
                    <a:pt x="f36" y="f47"/>
                  </a:lnTo>
                  <a:lnTo>
                    <a:pt x="f36" y="f48"/>
                  </a:lnTo>
                  <a:lnTo>
                    <a:pt x="f36" y="f48"/>
                  </a:lnTo>
                  <a:lnTo>
                    <a:pt x="f49" y="f48"/>
                  </a:lnTo>
                  <a:lnTo>
                    <a:pt x="f50" y="f48"/>
                  </a:lnTo>
                  <a:lnTo>
                    <a:pt x="f50" y="f48"/>
                  </a:lnTo>
                  <a:lnTo>
                    <a:pt x="f51" y="f52"/>
                  </a:lnTo>
                  <a:lnTo>
                    <a:pt x="f53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2" name="Freeform: Shape 696">
              <a:extLst>
                <a:ext uri="{FF2B5EF4-FFF2-40B4-BE49-F238E27FC236}">
                  <a16:creationId xmlns:a16="http://schemas.microsoft.com/office/drawing/2014/main" id="{F00FDE66-81DE-9911-CC42-51E87C3284BE}"/>
                </a:ext>
              </a:extLst>
            </p:cNvPr>
            <p:cNvSpPr/>
            <p:nvPr/>
          </p:nvSpPr>
          <p:spPr>
            <a:xfrm>
              <a:off x="9305208" y="774487"/>
              <a:ext cx="9180" cy="822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79"/>
                <a:gd name="f7" fmla="val 82280"/>
                <a:gd name="f8" fmla="val 3847"/>
                <a:gd name="f9" fmla="val 77329"/>
                <a:gd name="f10" fmla="val 6653"/>
                <a:gd name="f11" fmla="val 77188"/>
                <a:gd name="f12" fmla="val 9040"/>
                <a:gd name="f13" fmla="val 79344"/>
                <a:gd name="f14" fmla="val 9180"/>
                <a:gd name="f15" fmla="val 82146"/>
                <a:gd name="f16" fmla="val 82191"/>
                <a:gd name="f17" fmla="val 82236"/>
                <a:gd name="f18" fmla="val 82281"/>
                <a:gd name="f19" fmla="val 4831"/>
                <a:gd name="f20" fmla="val 2029"/>
                <a:gd name="f21" fmla="val 6666"/>
                <a:gd name="f22" fmla="val -131"/>
                <a:gd name="f23" fmla="val 3860"/>
                <a:gd name="f24" fmla="val 6"/>
                <a:gd name="f25" fmla="val 2476"/>
                <a:gd name="f26" fmla="val -3"/>
                <a:gd name="f27" fmla="val 1130"/>
                <a:gd name="f28" fmla="val 443"/>
                <a:gd name="f29" fmla="val 38"/>
                <a:gd name="f30" fmla="val 1276"/>
                <a:gd name="f31" fmla="val -13"/>
                <a:gd name="f32" fmla="val 1484"/>
                <a:gd name="f33" fmla="val 1702"/>
                <a:gd name="f34" fmla="val 1911"/>
                <a:gd name="f35" fmla="val 2163"/>
                <a:gd name="f36" fmla="val 2420"/>
                <a:gd name="f37" fmla="val 2672"/>
                <a:gd name="f38" fmla="val 3009"/>
                <a:gd name="f39" fmla="val 3352"/>
                <a:gd name="f40" fmla="val 3688"/>
                <a:gd name="f41" fmla="val 81138"/>
                <a:gd name="f42" fmla="val 496"/>
                <a:gd name="f43" fmla="val 79259"/>
                <a:gd name="f44" fmla="val 1968"/>
                <a:gd name="f45" fmla="val 77793"/>
                <a:gd name="f46" fmla="+- 0 0 -90"/>
                <a:gd name="f47" fmla="*/ f3 1 9179"/>
                <a:gd name="f48" fmla="*/ f4 1 82280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9179"/>
                <a:gd name="f57" fmla="*/ f53 1 82280"/>
                <a:gd name="f58" fmla="*/ 3847 f54 1"/>
                <a:gd name="f59" fmla="*/ 77329 f53 1"/>
                <a:gd name="f60" fmla="*/ 9180 f54 1"/>
                <a:gd name="f61" fmla="*/ 82146 f53 1"/>
                <a:gd name="f62" fmla="*/ 82281 f53 1"/>
                <a:gd name="f63" fmla="*/ 4831 f53 1"/>
                <a:gd name="f64" fmla="*/ 3860 f54 1"/>
                <a:gd name="f65" fmla="*/ 6 f53 1"/>
                <a:gd name="f66" fmla="*/ 38 f54 1"/>
                <a:gd name="f67" fmla="*/ 1276 f53 1"/>
                <a:gd name="f68" fmla="*/ 1911 f53 1"/>
                <a:gd name="f69" fmla="*/ 2672 f53 1"/>
                <a:gd name="f70" fmla="*/ 3688 f53 1"/>
                <a:gd name="f71" fmla="*/ 81138 f53 1"/>
                <a:gd name="f72" fmla="+- f55 0 f1"/>
                <a:gd name="f73" fmla="*/ f58 1 9179"/>
                <a:gd name="f74" fmla="*/ f59 1 82280"/>
                <a:gd name="f75" fmla="*/ f60 1 9179"/>
                <a:gd name="f76" fmla="*/ f61 1 82280"/>
                <a:gd name="f77" fmla="*/ f62 1 82280"/>
                <a:gd name="f78" fmla="*/ f63 1 82280"/>
                <a:gd name="f79" fmla="*/ f64 1 9179"/>
                <a:gd name="f80" fmla="*/ f65 1 82280"/>
                <a:gd name="f81" fmla="*/ f66 1 9179"/>
                <a:gd name="f82" fmla="*/ f67 1 82280"/>
                <a:gd name="f83" fmla="*/ f68 1 82280"/>
                <a:gd name="f84" fmla="*/ f69 1 82280"/>
                <a:gd name="f85" fmla="*/ f70 1 82280"/>
                <a:gd name="f86" fmla="*/ f71 1 82280"/>
                <a:gd name="f87" fmla="*/ f49 1 f56"/>
                <a:gd name="f88" fmla="*/ f50 1 f56"/>
                <a:gd name="f89" fmla="*/ f49 1 f57"/>
                <a:gd name="f90" fmla="*/ f51 1 f57"/>
                <a:gd name="f91" fmla="*/ f73 1 f56"/>
                <a:gd name="f92" fmla="*/ f74 1 f57"/>
                <a:gd name="f93" fmla="*/ f75 1 f56"/>
                <a:gd name="f94" fmla="*/ f76 1 f57"/>
                <a:gd name="f95" fmla="*/ f77 1 f57"/>
                <a:gd name="f96" fmla="*/ f78 1 f57"/>
                <a:gd name="f97" fmla="*/ f79 1 f56"/>
                <a:gd name="f98" fmla="*/ f80 1 f57"/>
                <a:gd name="f99" fmla="*/ f81 1 f56"/>
                <a:gd name="f100" fmla="*/ f82 1 f57"/>
                <a:gd name="f101" fmla="*/ f83 1 f57"/>
                <a:gd name="f102" fmla="*/ f84 1 f57"/>
                <a:gd name="f103" fmla="*/ f85 1 f57"/>
                <a:gd name="f104" fmla="*/ f86 1 f57"/>
                <a:gd name="f105" fmla="*/ f87 f47 1"/>
                <a:gd name="f106" fmla="*/ f88 f47 1"/>
                <a:gd name="f107" fmla="*/ f90 f48 1"/>
                <a:gd name="f108" fmla="*/ f89 f48 1"/>
                <a:gd name="f109" fmla="*/ f91 f47 1"/>
                <a:gd name="f110" fmla="*/ f92 f48 1"/>
                <a:gd name="f111" fmla="*/ f93 f47 1"/>
                <a:gd name="f112" fmla="*/ f94 f48 1"/>
                <a:gd name="f113" fmla="*/ f95 f48 1"/>
                <a:gd name="f114" fmla="*/ f96 f48 1"/>
                <a:gd name="f115" fmla="*/ f97 f47 1"/>
                <a:gd name="f116" fmla="*/ f98 f48 1"/>
                <a:gd name="f117" fmla="*/ f99 f47 1"/>
                <a:gd name="f118" fmla="*/ f100 f48 1"/>
                <a:gd name="f119" fmla="*/ f101 f48 1"/>
                <a:gd name="f120" fmla="*/ f102 f48 1"/>
                <a:gd name="f121" fmla="*/ f103 f48 1"/>
                <a:gd name="f122" fmla="*/ f104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09" y="f110"/>
                </a:cxn>
                <a:cxn ang="f72">
                  <a:pos x="f111" y="f112"/>
                </a:cxn>
                <a:cxn ang="f72">
                  <a:pos x="f111" y="f113"/>
                </a:cxn>
                <a:cxn ang="f72">
                  <a:pos x="f111" y="f114"/>
                </a:cxn>
                <a:cxn ang="f72">
                  <a:pos x="f115" y="f116"/>
                </a:cxn>
                <a:cxn ang="f72">
                  <a:pos x="f109" y="f116"/>
                </a:cxn>
                <a:cxn ang="f72">
                  <a:pos x="f117" y="f118"/>
                </a:cxn>
                <a:cxn ang="f72">
                  <a:pos x="f117" y="f118"/>
                </a:cxn>
                <a:cxn ang="f72">
                  <a:pos x="f117" y="f119"/>
                </a:cxn>
                <a:cxn ang="f72">
                  <a:pos x="f117" y="f120"/>
                </a:cxn>
                <a:cxn ang="f72">
                  <a:pos x="f117" y="f120"/>
                </a:cxn>
                <a:cxn ang="f72">
                  <a:pos x="f117" y="f120"/>
                </a:cxn>
                <a:cxn ang="f72">
                  <a:pos x="f117" y="f121"/>
                </a:cxn>
                <a:cxn ang="f72">
                  <a:pos x="f117" y="f121"/>
                </a:cxn>
                <a:cxn ang="f72">
                  <a:pos x="f117" y="f122"/>
                </a:cxn>
                <a:cxn ang="f72">
                  <a:pos x="f109" y="f110"/>
                </a:cxn>
              </a:cxnLst>
              <a:rect l="f105" t="f108" r="f106" b="f107"/>
              <a:pathLst>
                <a:path w="9179" h="8228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4" y="f19"/>
                  </a:lnTo>
                  <a:cubicBezTo>
                    <a:pt x="f12" y="f20"/>
                    <a:pt x="f21" y="f22"/>
                    <a:pt x="f23" y="f24"/>
                  </a:cubicBezTo>
                  <a:cubicBezTo>
                    <a:pt x="f23" y="f24"/>
                    <a:pt x="f8" y="f24"/>
                    <a:pt x="f8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29" y="f30"/>
                  </a:lnTo>
                  <a:cubicBezTo>
                    <a:pt x="f31" y="f32"/>
                    <a:pt x="f31" y="f33"/>
                    <a:pt x="f29" y="f34"/>
                  </a:cubicBezTo>
                  <a:cubicBezTo>
                    <a:pt x="f5" y="f35"/>
                    <a:pt x="f5" y="f36"/>
                    <a:pt x="f29" y="f37"/>
                  </a:cubicBezTo>
                  <a:lnTo>
                    <a:pt x="f29" y="f37"/>
                  </a:lnTo>
                  <a:cubicBezTo>
                    <a:pt x="f29" y="f37"/>
                    <a:pt x="f29" y="f37"/>
                    <a:pt x="f29" y="f37"/>
                  </a:cubicBezTo>
                  <a:cubicBezTo>
                    <a:pt x="f31" y="f38"/>
                    <a:pt x="f31" y="f39"/>
                    <a:pt x="f29" y="f40"/>
                  </a:cubicBezTo>
                  <a:lnTo>
                    <a:pt x="f29" y="f40"/>
                  </a:lnTo>
                  <a:lnTo>
                    <a:pt x="f29" y="f41"/>
                  </a:lnTo>
                  <a:cubicBezTo>
                    <a:pt x="f42" y="f43"/>
                    <a:pt x="f44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3" name="Freeform: Shape 697">
              <a:extLst>
                <a:ext uri="{FF2B5EF4-FFF2-40B4-BE49-F238E27FC236}">
                  <a16:creationId xmlns:a16="http://schemas.microsoft.com/office/drawing/2014/main" id="{06DD3921-FBA7-AC67-520F-C09BB9EB081E}"/>
                </a:ext>
              </a:extLst>
            </p:cNvPr>
            <p:cNvSpPr/>
            <p:nvPr/>
          </p:nvSpPr>
          <p:spPr>
            <a:xfrm>
              <a:off x="9303553" y="851818"/>
              <a:ext cx="10588" cy="529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586"/>
                <a:gd name="f7" fmla="val 52951"/>
                <a:gd name="f8" fmla="val 5507"/>
                <a:gd name="f9" fmla="val 7"/>
                <a:gd name="f10" fmla="val 2638"/>
                <a:gd name="f11" fmla="val -137"/>
                <a:gd name="f12" fmla="val 187"/>
                <a:gd name="f13" fmla="val 2075"/>
                <a:gd name="f14" fmla="val 48"/>
                <a:gd name="f15" fmla="val 4946"/>
                <a:gd name="f16" fmla="val 4949"/>
                <a:gd name="f17" fmla="val 4955"/>
                <a:gd name="f18" fmla="val 4958"/>
                <a:gd name="f19" fmla="val 52952"/>
                <a:gd name="f20" fmla="val -16"/>
                <a:gd name="f21" fmla="val 52362"/>
                <a:gd name="f22" fmla="val 51765"/>
                <a:gd name="f23" fmla="val 51174"/>
                <a:gd name="f24" fmla="val 1203"/>
                <a:gd name="f25" fmla="val 48546"/>
                <a:gd name="f26" fmla="val 4174"/>
                <a:gd name="f27" fmla="val 47228"/>
                <a:gd name="f28" fmla="val 6904"/>
                <a:gd name="f29" fmla="val 48127"/>
                <a:gd name="f30" fmla="val 49143"/>
                <a:gd name="f31" fmla="val 10523"/>
                <a:gd name="f32" fmla="val 2203"/>
                <a:gd name="f33" fmla="val 8262"/>
                <a:gd name="f34" fmla="val 5"/>
                <a:gd name="f35" fmla="+- 0 0 -90"/>
                <a:gd name="f36" fmla="*/ f3 1 10586"/>
                <a:gd name="f37" fmla="*/ f4 1 52951"/>
                <a:gd name="f38" fmla="val f5"/>
                <a:gd name="f39" fmla="val f6"/>
                <a:gd name="f40" fmla="val f7"/>
                <a:gd name="f41" fmla="*/ f35 f0 1"/>
                <a:gd name="f42" fmla="+- f40 0 f38"/>
                <a:gd name="f43" fmla="+- f39 0 f38"/>
                <a:gd name="f44" fmla="*/ f41 1 f2"/>
                <a:gd name="f45" fmla="*/ f43 1 10586"/>
                <a:gd name="f46" fmla="*/ f42 1 52951"/>
                <a:gd name="f47" fmla="*/ 5507 f43 1"/>
                <a:gd name="f48" fmla="*/ 7 f42 1"/>
                <a:gd name="f49" fmla="*/ 48 f43 1"/>
                <a:gd name="f50" fmla="*/ 4946 f42 1"/>
                <a:gd name="f51" fmla="*/ 4958 f42 1"/>
                <a:gd name="f52" fmla="*/ 52952 f42 1"/>
                <a:gd name="f53" fmla="*/ 51174 f42 1"/>
                <a:gd name="f54" fmla="*/ 6904 f43 1"/>
                <a:gd name="f55" fmla="*/ 48127 f42 1"/>
                <a:gd name="f56" fmla="*/ 10586 f43 1"/>
                <a:gd name="f57" fmla="*/ 49143 f42 1"/>
                <a:gd name="f58" fmla="+- f44 0 f1"/>
                <a:gd name="f59" fmla="*/ f47 1 10586"/>
                <a:gd name="f60" fmla="*/ f48 1 52951"/>
                <a:gd name="f61" fmla="*/ f49 1 10586"/>
                <a:gd name="f62" fmla="*/ f50 1 52951"/>
                <a:gd name="f63" fmla="*/ f51 1 52951"/>
                <a:gd name="f64" fmla="*/ f52 1 52951"/>
                <a:gd name="f65" fmla="*/ f53 1 52951"/>
                <a:gd name="f66" fmla="*/ f54 1 10586"/>
                <a:gd name="f67" fmla="*/ f55 1 52951"/>
                <a:gd name="f68" fmla="*/ f56 1 10586"/>
                <a:gd name="f69" fmla="*/ f57 1 52951"/>
                <a:gd name="f70" fmla="*/ f38 1 f45"/>
                <a:gd name="f71" fmla="*/ f39 1 f45"/>
                <a:gd name="f72" fmla="*/ f38 1 f46"/>
                <a:gd name="f73" fmla="*/ f40 1 f46"/>
                <a:gd name="f74" fmla="*/ f59 1 f45"/>
                <a:gd name="f75" fmla="*/ f60 1 f46"/>
                <a:gd name="f76" fmla="*/ f61 1 f45"/>
                <a:gd name="f77" fmla="*/ f62 1 f46"/>
                <a:gd name="f78" fmla="*/ f63 1 f46"/>
                <a:gd name="f79" fmla="*/ f64 1 f46"/>
                <a:gd name="f80" fmla="*/ f65 1 f46"/>
                <a:gd name="f81" fmla="*/ f66 1 f45"/>
                <a:gd name="f82" fmla="*/ f67 1 f46"/>
                <a:gd name="f83" fmla="*/ f68 1 f45"/>
                <a:gd name="f84" fmla="*/ f69 1 f46"/>
                <a:gd name="f85" fmla="*/ f70 f36 1"/>
                <a:gd name="f86" fmla="*/ f71 f36 1"/>
                <a:gd name="f87" fmla="*/ f73 f37 1"/>
                <a:gd name="f88" fmla="*/ f72 f37 1"/>
                <a:gd name="f89" fmla="*/ f74 f36 1"/>
                <a:gd name="f90" fmla="*/ f75 f37 1"/>
                <a:gd name="f91" fmla="*/ f76 f36 1"/>
                <a:gd name="f92" fmla="*/ f77 f37 1"/>
                <a:gd name="f93" fmla="*/ f78 f37 1"/>
                <a:gd name="f94" fmla="*/ f79 f37 1"/>
                <a:gd name="f95" fmla="*/ f80 f37 1"/>
                <a:gd name="f96" fmla="*/ f81 f36 1"/>
                <a:gd name="f97" fmla="*/ f82 f37 1"/>
                <a:gd name="f98" fmla="*/ f83 f36 1"/>
                <a:gd name="f99" fmla="*/ f8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8">
                  <a:pos x="f89" y="f90"/>
                </a:cxn>
                <a:cxn ang="f58">
                  <a:pos x="f91" y="f92"/>
                </a:cxn>
                <a:cxn ang="f58">
                  <a:pos x="f91" y="f93"/>
                </a:cxn>
                <a:cxn ang="f58">
                  <a:pos x="f91" y="f94"/>
                </a:cxn>
                <a:cxn ang="f58">
                  <a:pos x="f91" y="f95"/>
                </a:cxn>
                <a:cxn ang="f58">
                  <a:pos x="f96" y="f97"/>
                </a:cxn>
                <a:cxn ang="f58">
                  <a:pos x="f98" y="f99"/>
                </a:cxn>
                <a:cxn ang="f58">
                  <a:pos x="f98" y="f93"/>
                </a:cxn>
                <a:cxn ang="f58">
                  <a:pos x="f89" y="f90"/>
                </a:cxn>
              </a:cxnLst>
              <a:rect l="f85" t="f88" r="f86" b="f87"/>
              <a:pathLst>
                <a:path w="10586" h="5295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4" y="f19"/>
                  </a:lnTo>
                  <a:cubicBezTo>
                    <a:pt x="f20" y="f21"/>
                    <a:pt x="f20" y="f22"/>
                    <a:pt x="f14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6" y="f30"/>
                  </a:lnTo>
                  <a:lnTo>
                    <a:pt x="f6" y="f18"/>
                  </a:lnTo>
                  <a:cubicBezTo>
                    <a:pt x="f31" y="f32"/>
                    <a:pt x="f33" y="f3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4" name="Freeform: Shape 698">
              <a:extLst>
                <a:ext uri="{FF2B5EF4-FFF2-40B4-BE49-F238E27FC236}">
                  <a16:creationId xmlns:a16="http://schemas.microsoft.com/office/drawing/2014/main" id="{097C419E-500D-B8B2-93B2-A94AFE036E42}"/>
                </a:ext>
              </a:extLst>
            </p:cNvPr>
            <p:cNvSpPr/>
            <p:nvPr/>
          </p:nvSpPr>
          <p:spPr>
            <a:xfrm>
              <a:off x="9693938" y="457840"/>
              <a:ext cx="97977" cy="363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977"/>
                <a:gd name="f7" fmla="val 36312"/>
                <a:gd name="f8" fmla="val 3766"/>
                <a:gd name="f9" fmla="val 8761"/>
                <a:gd name="f10" fmla="val 6814"/>
                <a:gd name="f11" fmla="val 9776"/>
                <a:gd name="f12" fmla="val 94549"/>
                <a:gd name="f13" fmla="val 36313"/>
                <a:gd name="f14" fmla="val 92009"/>
                <a:gd name="f15" fmla="val 35772"/>
                <a:gd name="f16" fmla="val 90397"/>
                <a:gd name="f17" fmla="val 33277"/>
                <a:gd name="f18" fmla="val 90931"/>
                <a:gd name="f19" fmla="val 30739"/>
                <a:gd name="f20" fmla="val 90981"/>
                <a:gd name="f21" fmla="val 30519"/>
                <a:gd name="f22" fmla="val 91045"/>
                <a:gd name="f23" fmla="val 30302"/>
                <a:gd name="f24" fmla="val 91121"/>
                <a:gd name="f25" fmla="val 30091"/>
                <a:gd name="f26" fmla="val 92238"/>
                <a:gd name="f27" fmla="val 27413"/>
                <a:gd name="f28" fmla="val 95209"/>
                <a:gd name="f29" fmla="val 26035"/>
                <a:gd name="f30" fmla="val 26917"/>
                <a:gd name="f31" fmla="val 95057"/>
                <a:gd name="f32" fmla="val 26155"/>
                <a:gd name="f33" fmla="val 9861"/>
                <a:gd name="f34" fmla="val 762"/>
                <a:gd name="f35" fmla="val 7195"/>
                <a:gd name="f36" fmla="val 4402"/>
                <a:gd name="f37" fmla="val 3386"/>
                <a:gd name="f38" fmla="val 2497"/>
                <a:gd name="f39" fmla="val 1469"/>
                <a:gd name="f40" fmla="val 471"/>
                <a:gd name="f41" fmla="val 694"/>
                <a:gd name="f42" fmla="val 1345"/>
                <a:gd name="f43" fmla="val 339"/>
                <a:gd name="f44" fmla="val 2412"/>
                <a:gd name="f45" fmla="val -627"/>
                <a:gd name="f46" fmla="val 4821"/>
                <a:gd name="f47" fmla="val 542"/>
                <a:gd name="f48" fmla="val 7556"/>
                <a:gd name="f49" fmla="val 2954"/>
                <a:gd name="f50" fmla="val 8518"/>
                <a:gd name="f51" fmla="val 3221"/>
                <a:gd name="f52" fmla="val 8624"/>
                <a:gd name="f53" fmla="val 3487"/>
                <a:gd name="f54" fmla="val 8705"/>
                <a:gd name="f55" fmla="+- 0 0 -90"/>
                <a:gd name="f56" fmla="*/ f3 1 97977"/>
                <a:gd name="f57" fmla="*/ f4 1 36312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97977"/>
                <a:gd name="f66" fmla="*/ f62 1 36312"/>
                <a:gd name="f67" fmla="*/ 3766 f63 1"/>
                <a:gd name="f68" fmla="*/ 8761 f62 1"/>
                <a:gd name="f69" fmla="*/ 6814 f63 1"/>
                <a:gd name="f70" fmla="*/ 9776 f62 1"/>
                <a:gd name="f71" fmla="*/ 94549 f63 1"/>
                <a:gd name="f72" fmla="*/ 36313 f62 1"/>
                <a:gd name="f73" fmla="*/ 90931 f63 1"/>
                <a:gd name="f74" fmla="*/ 30739 f62 1"/>
                <a:gd name="f75" fmla="*/ 91121 f63 1"/>
                <a:gd name="f76" fmla="*/ 30091 f62 1"/>
                <a:gd name="f77" fmla="*/ 97977 f63 1"/>
                <a:gd name="f78" fmla="*/ 26917 f62 1"/>
                <a:gd name="f79" fmla="*/ 95057 f63 1"/>
                <a:gd name="f80" fmla="*/ 26155 f62 1"/>
                <a:gd name="f81" fmla="*/ 9861 f63 1"/>
                <a:gd name="f82" fmla="*/ 762 f62 1"/>
                <a:gd name="f83" fmla="*/ 7195 f63 1"/>
                <a:gd name="f84" fmla="*/ 0 f62 1"/>
                <a:gd name="f85" fmla="*/ 4402 f63 1"/>
                <a:gd name="f86" fmla="*/ 3386 f63 1"/>
                <a:gd name="f87" fmla="*/ 2497 f63 1"/>
                <a:gd name="f88" fmla="*/ 339 f63 1"/>
                <a:gd name="f89" fmla="*/ 2412 f62 1"/>
                <a:gd name="f90" fmla="*/ 2954 f63 1"/>
                <a:gd name="f91" fmla="*/ 8518 f62 1"/>
                <a:gd name="f92" fmla="+- f64 0 f1"/>
                <a:gd name="f93" fmla="*/ f67 1 97977"/>
                <a:gd name="f94" fmla="*/ f68 1 36312"/>
                <a:gd name="f95" fmla="*/ f69 1 97977"/>
                <a:gd name="f96" fmla="*/ f70 1 36312"/>
                <a:gd name="f97" fmla="*/ f71 1 97977"/>
                <a:gd name="f98" fmla="*/ f72 1 36312"/>
                <a:gd name="f99" fmla="*/ f73 1 97977"/>
                <a:gd name="f100" fmla="*/ f74 1 36312"/>
                <a:gd name="f101" fmla="*/ f75 1 97977"/>
                <a:gd name="f102" fmla="*/ f76 1 36312"/>
                <a:gd name="f103" fmla="*/ f77 1 97977"/>
                <a:gd name="f104" fmla="*/ f78 1 36312"/>
                <a:gd name="f105" fmla="*/ f79 1 97977"/>
                <a:gd name="f106" fmla="*/ f80 1 36312"/>
                <a:gd name="f107" fmla="*/ f81 1 97977"/>
                <a:gd name="f108" fmla="*/ f82 1 36312"/>
                <a:gd name="f109" fmla="*/ f83 1 97977"/>
                <a:gd name="f110" fmla="*/ f84 1 36312"/>
                <a:gd name="f111" fmla="*/ f85 1 97977"/>
                <a:gd name="f112" fmla="*/ f86 1 97977"/>
                <a:gd name="f113" fmla="*/ f87 1 97977"/>
                <a:gd name="f114" fmla="*/ f88 1 97977"/>
                <a:gd name="f115" fmla="*/ f89 1 36312"/>
                <a:gd name="f116" fmla="*/ f90 1 97977"/>
                <a:gd name="f117" fmla="*/ f91 1 36312"/>
                <a:gd name="f118" fmla="*/ f58 1 f65"/>
                <a:gd name="f119" fmla="*/ f59 1 f65"/>
                <a:gd name="f120" fmla="*/ f58 1 f66"/>
                <a:gd name="f121" fmla="*/ f60 1 f66"/>
                <a:gd name="f122" fmla="*/ f93 1 f65"/>
                <a:gd name="f123" fmla="*/ f94 1 f66"/>
                <a:gd name="f124" fmla="*/ f95 1 f65"/>
                <a:gd name="f125" fmla="*/ f96 1 f66"/>
                <a:gd name="f126" fmla="*/ f97 1 f65"/>
                <a:gd name="f127" fmla="*/ f98 1 f66"/>
                <a:gd name="f128" fmla="*/ f99 1 f65"/>
                <a:gd name="f129" fmla="*/ f100 1 f66"/>
                <a:gd name="f130" fmla="*/ f101 1 f65"/>
                <a:gd name="f131" fmla="*/ f102 1 f66"/>
                <a:gd name="f132" fmla="*/ f103 1 f65"/>
                <a:gd name="f133" fmla="*/ f104 1 f66"/>
                <a:gd name="f134" fmla="*/ f105 1 f65"/>
                <a:gd name="f135" fmla="*/ f106 1 f66"/>
                <a:gd name="f136" fmla="*/ f107 1 f65"/>
                <a:gd name="f137" fmla="*/ f108 1 f66"/>
                <a:gd name="f138" fmla="*/ f109 1 f65"/>
                <a:gd name="f139" fmla="*/ f110 1 f66"/>
                <a:gd name="f140" fmla="*/ f111 1 f65"/>
                <a:gd name="f141" fmla="*/ f112 1 f65"/>
                <a:gd name="f142" fmla="*/ f113 1 f65"/>
                <a:gd name="f143" fmla="*/ f114 1 f65"/>
                <a:gd name="f144" fmla="*/ f115 1 f66"/>
                <a:gd name="f145" fmla="*/ f116 1 f65"/>
                <a:gd name="f146" fmla="*/ f117 1 f66"/>
                <a:gd name="f147" fmla="*/ f118 f56 1"/>
                <a:gd name="f148" fmla="*/ f119 f56 1"/>
                <a:gd name="f149" fmla="*/ f121 f57 1"/>
                <a:gd name="f150" fmla="*/ f120 f57 1"/>
                <a:gd name="f151" fmla="*/ f122 f56 1"/>
                <a:gd name="f152" fmla="*/ f123 f57 1"/>
                <a:gd name="f153" fmla="*/ f124 f56 1"/>
                <a:gd name="f154" fmla="*/ f125 f57 1"/>
                <a:gd name="f155" fmla="*/ f126 f56 1"/>
                <a:gd name="f156" fmla="*/ f127 f57 1"/>
                <a:gd name="f157" fmla="*/ f128 f56 1"/>
                <a:gd name="f158" fmla="*/ f129 f57 1"/>
                <a:gd name="f159" fmla="*/ f130 f56 1"/>
                <a:gd name="f160" fmla="*/ f131 f57 1"/>
                <a:gd name="f161" fmla="*/ f132 f56 1"/>
                <a:gd name="f162" fmla="*/ f133 f57 1"/>
                <a:gd name="f163" fmla="*/ f134 f56 1"/>
                <a:gd name="f164" fmla="*/ f135 f57 1"/>
                <a:gd name="f165" fmla="*/ f136 f56 1"/>
                <a:gd name="f166" fmla="*/ f137 f57 1"/>
                <a:gd name="f167" fmla="*/ f138 f56 1"/>
                <a:gd name="f168" fmla="*/ f139 f57 1"/>
                <a:gd name="f169" fmla="*/ f140 f56 1"/>
                <a:gd name="f170" fmla="*/ f141 f56 1"/>
                <a:gd name="f171" fmla="*/ f142 f56 1"/>
                <a:gd name="f172" fmla="*/ f143 f56 1"/>
                <a:gd name="f173" fmla="*/ f144 f57 1"/>
                <a:gd name="f174" fmla="*/ f145 f56 1"/>
                <a:gd name="f175" fmla="*/ f146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51" y="f152"/>
                </a:cxn>
                <a:cxn ang="f92">
                  <a:pos x="f153" y="f154"/>
                </a:cxn>
                <a:cxn ang="f92">
                  <a:pos x="f155" y="f156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61" y="f162"/>
                </a:cxn>
                <a:cxn ang="f92">
                  <a:pos x="f163" y="f164"/>
                </a:cxn>
                <a:cxn ang="f92">
                  <a:pos x="f165" y="f166"/>
                </a:cxn>
                <a:cxn ang="f92">
                  <a:pos x="f167" y="f168"/>
                </a:cxn>
                <a:cxn ang="f92">
                  <a:pos x="f169" y="f168"/>
                </a:cxn>
                <a:cxn ang="f92">
                  <a:pos x="f170" y="f168"/>
                </a:cxn>
                <a:cxn ang="f92">
                  <a:pos x="f171" y="f168"/>
                </a:cxn>
                <a:cxn ang="f92">
                  <a:pos x="f172" y="f173"/>
                </a:cxn>
                <a:cxn ang="f92">
                  <a:pos x="f174" y="f175"/>
                </a:cxn>
                <a:cxn ang="f92">
                  <a:pos x="f151" y="f152"/>
                </a:cxn>
              </a:cxnLst>
              <a:rect l="f147" t="f150" r="f148" b="f149"/>
              <a:pathLst>
                <a:path w="97977" h="36312">
                  <a:moveTo>
                    <a:pt x="f8" y="f9"/>
                  </a:move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6" y="f30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5"/>
                  </a:lnTo>
                  <a:lnTo>
                    <a:pt x="f36" y="f5"/>
                  </a:lnTo>
                  <a:lnTo>
                    <a:pt x="f37" y="f5"/>
                  </a:lnTo>
                  <a:lnTo>
                    <a:pt x="f38" y="f5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5" name="Freeform: Shape 699">
              <a:extLst>
                <a:ext uri="{FF2B5EF4-FFF2-40B4-BE49-F238E27FC236}">
                  <a16:creationId xmlns:a16="http://schemas.microsoft.com/office/drawing/2014/main" id="{89E69E63-CD40-AB32-6ACB-3F7A909C6FE8}"/>
                </a:ext>
              </a:extLst>
            </p:cNvPr>
            <p:cNvSpPr/>
            <p:nvPr/>
          </p:nvSpPr>
          <p:spPr>
            <a:xfrm>
              <a:off x="9784765" y="484494"/>
              <a:ext cx="379713" cy="1211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79712"/>
                <a:gd name="f7" fmla="val 121139"/>
                <a:gd name="f8" fmla="val 293"/>
                <a:gd name="f9" fmla="val 3440"/>
                <a:gd name="f10" fmla="val -608"/>
                <a:gd name="f11" fmla="val 5874"/>
                <a:gd name="f12" fmla="val 637"/>
                <a:gd name="f13" fmla="val 8576"/>
                <a:gd name="f14" fmla="val 3074"/>
                <a:gd name="f15" fmla="val 9474"/>
                <a:gd name="f16" fmla="val 3290"/>
                <a:gd name="f17" fmla="val 9552"/>
                <a:gd name="f18" fmla="val 3506"/>
                <a:gd name="f19" fmla="val 9614"/>
                <a:gd name="f20" fmla="val 3722"/>
                <a:gd name="f21" fmla="val 9661"/>
                <a:gd name="f22" fmla="val 363423"/>
                <a:gd name="f23" fmla="val 118218"/>
                <a:gd name="f24" fmla="val 373073"/>
                <a:gd name="f25" fmla="val 374723"/>
                <a:gd name="f26" fmla="val 376856"/>
                <a:gd name="f27" fmla="val 121169"/>
                <a:gd name="f28" fmla="val 378811"/>
                <a:gd name="f29" fmla="val 119920"/>
                <a:gd name="f30" fmla="val 379675"/>
                <a:gd name="f31" fmla="val 117964"/>
                <a:gd name="f32" fmla="val 379726"/>
                <a:gd name="f33" fmla="val 117628"/>
                <a:gd name="f34" fmla="val 117285"/>
                <a:gd name="f35" fmla="val 116949"/>
                <a:gd name="f36" fmla="val 116060"/>
                <a:gd name="f37" fmla="val 115171"/>
                <a:gd name="f38" fmla="val 114409"/>
                <a:gd name="f39" fmla="val 379040"/>
                <a:gd name="f40" fmla="val 378151"/>
                <a:gd name="f41" fmla="val 16292"/>
                <a:gd name="f42" fmla="val 3059"/>
                <a:gd name="f43" fmla="val 7150"/>
                <a:gd name="f44" fmla="val 266"/>
                <a:gd name="f45" fmla="val 4382"/>
                <a:gd name="f46" fmla="val -617"/>
                <a:gd name="f47" fmla="val 1411"/>
                <a:gd name="f48" fmla="val 762"/>
                <a:gd name="f49" fmla="+- 0 0 -90"/>
                <a:gd name="f50" fmla="*/ f3 1 379712"/>
                <a:gd name="f51" fmla="*/ f4 1 121139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379712"/>
                <a:gd name="f60" fmla="*/ f56 1 121139"/>
                <a:gd name="f61" fmla="*/ 293 f57 1"/>
                <a:gd name="f62" fmla="*/ 3440 f56 1"/>
                <a:gd name="f63" fmla="*/ 3074 f57 1"/>
                <a:gd name="f64" fmla="*/ 9474 f56 1"/>
                <a:gd name="f65" fmla="*/ 3722 f57 1"/>
                <a:gd name="f66" fmla="*/ 9661 f56 1"/>
                <a:gd name="f67" fmla="*/ 363423 f57 1"/>
                <a:gd name="f68" fmla="*/ 118218 f56 1"/>
                <a:gd name="f69" fmla="*/ 373073 f57 1"/>
                <a:gd name="f70" fmla="*/ 121139 f56 1"/>
                <a:gd name="f71" fmla="*/ 374723 f57 1"/>
                <a:gd name="f72" fmla="*/ 379675 f57 1"/>
                <a:gd name="f73" fmla="*/ 117964 f56 1"/>
                <a:gd name="f74" fmla="*/ 116949 f56 1"/>
                <a:gd name="f75" fmla="*/ 116060 f56 1"/>
                <a:gd name="f76" fmla="*/ 115171 f56 1"/>
                <a:gd name="f77" fmla="*/ 114409 f56 1"/>
                <a:gd name="f78" fmla="*/ 379040 f57 1"/>
                <a:gd name="f79" fmla="*/ 378151 f57 1"/>
                <a:gd name="f80" fmla="*/ 16292 f57 1"/>
                <a:gd name="f81" fmla="*/ 3059 f56 1"/>
                <a:gd name="f82" fmla="*/ 7150 f57 1"/>
                <a:gd name="f83" fmla="*/ 266 f56 1"/>
                <a:gd name="f84" fmla="+- f58 0 f1"/>
                <a:gd name="f85" fmla="*/ f61 1 379712"/>
                <a:gd name="f86" fmla="*/ f62 1 121139"/>
                <a:gd name="f87" fmla="*/ f63 1 379712"/>
                <a:gd name="f88" fmla="*/ f64 1 121139"/>
                <a:gd name="f89" fmla="*/ f65 1 379712"/>
                <a:gd name="f90" fmla="*/ f66 1 121139"/>
                <a:gd name="f91" fmla="*/ f67 1 379712"/>
                <a:gd name="f92" fmla="*/ f68 1 121139"/>
                <a:gd name="f93" fmla="*/ f69 1 379712"/>
                <a:gd name="f94" fmla="*/ f70 1 121139"/>
                <a:gd name="f95" fmla="*/ f71 1 379712"/>
                <a:gd name="f96" fmla="*/ f72 1 379712"/>
                <a:gd name="f97" fmla="*/ f73 1 121139"/>
                <a:gd name="f98" fmla="*/ f74 1 121139"/>
                <a:gd name="f99" fmla="*/ f75 1 121139"/>
                <a:gd name="f100" fmla="*/ f76 1 121139"/>
                <a:gd name="f101" fmla="*/ f77 1 121139"/>
                <a:gd name="f102" fmla="*/ f78 1 379712"/>
                <a:gd name="f103" fmla="*/ f79 1 379712"/>
                <a:gd name="f104" fmla="*/ f80 1 379712"/>
                <a:gd name="f105" fmla="*/ f81 1 121139"/>
                <a:gd name="f106" fmla="*/ f82 1 379712"/>
                <a:gd name="f107" fmla="*/ f83 1 121139"/>
                <a:gd name="f108" fmla="*/ f52 1 f59"/>
                <a:gd name="f109" fmla="*/ f53 1 f59"/>
                <a:gd name="f110" fmla="*/ f52 1 f60"/>
                <a:gd name="f111" fmla="*/ f54 1 f60"/>
                <a:gd name="f112" fmla="*/ f85 1 f59"/>
                <a:gd name="f113" fmla="*/ f86 1 f60"/>
                <a:gd name="f114" fmla="*/ f87 1 f59"/>
                <a:gd name="f115" fmla="*/ f88 1 f60"/>
                <a:gd name="f116" fmla="*/ f89 1 f59"/>
                <a:gd name="f117" fmla="*/ f90 1 f60"/>
                <a:gd name="f118" fmla="*/ f91 1 f59"/>
                <a:gd name="f119" fmla="*/ f92 1 f60"/>
                <a:gd name="f120" fmla="*/ f93 1 f59"/>
                <a:gd name="f121" fmla="*/ f94 1 f60"/>
                <a:gd name="f122" fmla="*/ f95 1 f59"/>
                <a:gd name="f123" fmla="*/ f96 1 f59"/>
                <a:gd name="f124" fmla="*/ f97 1 f60"/>
                <a:gd name="f125" fmla="*/ f98 1 f60"/>
                <a:gd name="f126" fmla="*/ f99 1 f60"/>
                <a:gd name="f127" fmla="*/ f100 1 f60"/>
                <a:gd name="f128" fmla="*/ f101 1 f60"/>
                <a:gd name="f129" fmla="*/ f102 1 f59"/>
                <a:gd name="f130" fmla="*/ f103 1 f59"/>
                <a:gd name="f131" fmla="*/ f104 1 f59"/>
                <a:gd name="f132" fmla="*/ f105 1 f60"/>
                <a:gd name="f133" fmla="*/ f106 1 f59"/>
                <a:gd name="f134" fmla="*/ f107 1 f60"/>
                <a:gd name="f135" fmla="*/ f108 f50 1"/>
                <a:gd name="f136" fmla="*/ f109 f50 1"/>
                <a:gd name="f137" fmla="*/ f111 f51 1"/>
                <a:gd name="f138" fmla="*/ f110 f51 1"/>
                <a:gd name="f139" fmla="*/ f112 f50 1"/>
                <a:gd name="f140" fmla="*/ f113 f51 1"/>
                <a:gd name="f141" fmla="*/ f114 f50 1"/>
                <a:gd name="f142" fmla="*/ f115 f51 1"/>
                <a:gd name="f143" fmla="*/ f116 f50 1"/>
                <a:gd name="f144" fmla="*/ f117 f51 1"/>
                <a:gd name="f145" fmla="*/ f118 f50 1"/>
                <a:gd name="f146" fmla="*/ f119 f51 1"/>
                <a:gd name="f147" fmla="*/ f120 f50 1"/>
                <a:gd name="f148" fmla="*/ f121 f51 1"/>
                <a:gd name="f149" fmla="*/ f122 f50 1"/>
                <a:gd name="f150" fmla="*/ f123 f50 1"/>
                <a:gd name="f151" fmla="*/ f124 f51 1"/>
                <a:gd name="f152" fmla="*/ f125 f51 1"/>
                <a:gd name="f153" fmla="*/ f126 f51 1"/>
                <a:gd name="f154" fmla="*/ f127 f51 1"/>
                <a:gd name="f155" fmla="*/ f128 f51 1"/>
                <a:gd name="f156" fmla="*/ f129 f50 1"/>
                <a:gd name="f157" fmla="*/ f130 f50 1"/>
                <a:gd name="f158" fmla="*/ f131 f50 1"/>
                <a:gd name="f159" fmla="*/ f132 f51 1"/>
                <a:gd name="f160" fmla="*/ f133 f50 1"/>
                <a:gd name="f161" fmla="*/ f134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48"/>
                </a:cxn>
                <a:cxn ang="f84">
                  <a:pos x="f150" y="f151"/>
                </a:cxn>
                <a:cxn ang="f84">
                  <a:pos x="f150" y="f151"/>
                </a:cxn>
                <a:cxn ang="f84">
                  <a:pos x="f150" y="f151"/>
                </a:cxn>
                <a:cxn ang="f84">
                  <a:pos x="f150" y="f152"/>
                </a:cxn>
                <a:cxn ang="f84">
                  <a:pos x="f150" y="f153"/>
                </a:cxn>
                <a:cxn ang="f84">
                  <a:pos x="f150" y="f154"/>
                </a:cxn>
                <a:cxn ang="f84">
                  <a:pos x="f150" y="f154"/>
                </a:cxn>
                <a:cxn ang="f84">
                  <a:pos x="f150" y="f154"/>
                </a:cxn>
                <a:cxn ang="f84">
                  <a:pos x="f150" y="f155"/>
                </a:cxn>
                <a:cxn ang="f84">
                  <a:pos x="f150" y="f155"/>
                </a:cxn>
                <a:cxn ang="f84">
                  <a:pos x="f156" y="f155"/>
                </a:cxn>
                <a:cxn ang="f84">
                  <a:pos x="f157" y="f155"/>
                </a:cxn>
                <a:cxn ang="f84">
                  <a:pos x="f157" y="f155"/>
                </a:cxn>
                <a:cxn ang="f84">
                  <a:pos x="f158" y="f159"/>
                </a:cxn>
                <a:cxn ang="f84">
                  <a:pos x="f160" y="f161"/>
                </a:cxn>
                <a:cxn ang="f84">
                  <a:pos x="f139" y="f140"/>
                </a:cxn>
              </a:cxnLst>
              <a:rect l="f135" t="f138" r="f136" b="f137"/>
              <a:pathLst>
                <a:path w="379712" h="1211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7"/>
                  </a:lnTo>
                  <a:lnTo>
                    <a:pt x="f25" y="f7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0" y="f31"/>
                  </a:lnTo>
                  <a:cubicBezTo>
                    <a:pt x="f32" y="f33"/>
                    <a:pt x="f32" y="f34"/>
                    <a:pt x="f30" y="f35"/>
                  </a:cubicBezTo>
                  <a:lnTo>
                    <a:pt x="f30" y="f36"/>
                  </a:lnTo>
                  <a:lnTo>
                    <a:pt x="f30" y="f37"/>
                  </a:lnTo>
                  <a:lnTo>
                    <a:pt x="f30" y="f37"/>
                  </a:lnTo>
                  <a:lnTo>
                    <a:pt x="f30" y="f37"/>
                  </a:lnTo>
                  <a:lnTo>
                    <a:pt x="f30" y="f38"/>
                  </a:lnTo>
                  <a:lnTo>
                    <a:pt x="f30" y="f38"/>
                  </a:lnTo>
                  <a:lnTo>
                    <a:pt x="f39" y="f38"/>
                  </a:lnTo>
                  <a:lnTo>
                    <a:pt x="f40" y="f38"/>
                  </a:lnTo>
                  <a:lnTo>
                    <a:pt x="f40" y="f38"/>
                  </a:lnTo>
                  <a:lnTo>
                    <a:pt x="f41" y="f42"/>
                  </a:lnTo>
                  <a:lnTo>
                    <a:pt x="f43" y="f44"/>
                  </a:ln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6" name="Freeform: Shape 700">
              <a:extLst>
                <a:ext uri="{FF2B5EF4-FFF2-40B4-BE49-F238E27FC236}">
                  <a16:creationId xmlns:a16="http://schemas.microsoft.com/office/drawing/2014/main" id="{5E18ECC0-DD24-B7BD-9EBA-61DB09D3EF0D}"/>
                </a:ext>
              </a:extLst>
            </p:cNvPr>
            <p:cNvSpPr/>
            <p:nvPr/>
          </p:nvSpPr>
          <p:spPr>
            <a:xfrm>
              <a:off x="8741764" y="4059387"/>
              <a:ext cx="9957" cy="485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60"/>
                <a:gd name="f7" fmla="val 48507"/>
                <a:gd name="f8" fmla="val 5460"/>
                <a:gd name="f9" fmla="val 4825"/>
                <a:gd name="f10" fmla="val 2628"/>
                <a:gd name="f11" fmla="val 4964"/>
                <a:gd name="f12" fmla="val 203"/>
                <a:gd name="f13" fmla="val 2831"/>
                <a:gd name="f14" fmla="val 43677"/>
                <a:gd name="f15" fmla="val 46508"/>
                <a:gd name="f16" fmla="val 48641"/>
                <a:gd name="f17" fmla="val 48502"/>
                <a:gd name="f18" fmla="val 6792"/>
                <a:gd name="f19" fmla="val 48489"/>
                <a:gd name="f20" fmla="val 8088"/>
                <a:gd name="f21" fmla="val 48044"/>
                <a:gd name="f22" fmla="val 9141"/>
                <a:gd name="f23" fmla="val 47232"/>
                <a:gd name="f24" fmla="val 9904"/>
                <a:gd name="f25" fmla="val 46216"/>
                <a:gd name="f26" fmla="val 45581"/>
                <a:gd name="f27" fmla="val 9980"/>
                <a:gd name="f28" fmla="val 45289"/>
                <a:gd name="f29" fmla="val 44984"/>
                <a:gd name="f30" fmla="val 44692"/>
                <a:gd name="f31" fmla="val 9954"/>
                <a:gd name="f32" fmla="val 44400"/>
                <a:gd name="f33" fmla="val 44096"/>
                <a:gd name="f34" fmla="val 43804"/>
                <a:gd name="f35" fmla="val 127"/>
                <a:gd name="f36" fmla="val 9739"/>
                <a:gd name="f37" fmla="val 2552"/>
                <a:gd name="f38" fmla="val 7872"/>
                <a:gd name="f39" fmla="val 4520"/>
                <a:gd name="f40" fmla="+- 0 0 -90"/>
                <a:gd name="f41" fmla="*/ f3 1 9960"/>
                <a:gd name="f42" fmla="*/ f4 1 48507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9960"/>
                <a:gd name="f51" fmla="*/ f47 1 48507"/>
                <a:gd name="f52" fmla="*/ 5460 f48 1"/>
                <a:gd name="f53" fmla="*/ 4825 f47 1"/>
                <a:gd name="f54" fmla="*/ 0 f48 1"/>
                <a:gd name="f55" fmla="*/ 0 f47 1"/>
                <a:gd name="f56" fmla="*/ 43677 f47 1"/>
                <a:gd name="f57" fmla="*/ 48502 f47 1"/>
                <a:gd name="f58" fmla="*/ 9141 f48 1"/>
                <a:gd name="f59" fmla="*/ 47232 f47 1"/>
                <a:gd name="f60" fmla="*/ 9904 f48 1"/>
                <a:gd name="f61" fmla="*/ 46216 f47 1"/>
                <a:gd name="f62" fmla="*/ 45581 f47 1"/>
                <a:gd name="f63" fmla="*/ 44692 f47 1"/>
                <a:gd name="f64" fmla="*/ 43804 f47 1"/>
                <a:gd name="f65" fmla="*/ 127 f47 1"/>
                <a:gd name="f66" fmla="+- f49 0 f1"/>
                <a:gd name="f67" fmla="*/ f52 1 9960"/>
                <a:gd name="f68" fmla="*/ f53 1 48507"/>
                <a:gd name="f69" fmla="*/ f54 1 9960"/>
                <a:gd name="f70" fmla="*/ f55 1 48507"/>
                <a:gd name="f71" fmla="*/ f56 1 48507"/>
                <a:gd name="f72" fmla="*/ f57 1 48507"/>
                <a:gd name="f73" fmla="*/ f58 1 9960"/>
                <a:gd name="f74" fmla="*/ f59 1 48507"/>
                <a:gd name="f75" fmla="*/ f60 1 9960"/>
                <a:gd name="f76" fmla="*/ f61 1 48507"/>
                <a:gd name="f77" fmla="*/ f62 1 48507"/>
                <a:gd name="f78" fmla="*/ f63 1 48507"/>
                <a:gd name="f79" fmla="*/ f64 1 48507"/>
                <a:gd name="f80" fmla="*/ f65 1 48507"/>
                <a:gd name="f81" fmla="*/ f43 1 f50"/>
                <a:gd name="f82" fmla="*/ f44 1 f50"/>
                <a:gd name="f83" fmla="*/ f43 1 f51"/>
                <a:gd name="f84" fmla="*/ f45 1 f51"/>
                <a:gd name="f85" fmla="*/ f67 1 f50"/>
                <a:gd name="f86" fmla="*/ f68 1 f51"/>
                <a:gd name="f87" fmla="*/ f69 1 f50"/>
                <a:gd name="f88" fmla="*/ f70 1 f51"/>
                <a:gd name="f89" fmla="*/ f71 1 f51"/>
                <a:gd name="f90" fmla="*/ f72 1 f51"/>
                <a:gd name="f91" fmla="*/ f73 1 f50"/>
                <a:gd name="f92" fmla="*/ f74 1 f51"/>
                <a:gd name="f93" fmla="*/ f75 1 f50"/>
                <a:gd name="f94" fmla="*/ f76 1 f51"/>
                <a:gd name="f95" fmla="*/ f77 1 f51"/>
                <a:gd name="f96" fmla="*/ f78 1 f51"/>
                <a:gd name="f97" fmla="*/ f79 1 f51"/>
                <a:gd name="f98" fmla="*/ f80 1 f51"/>
                <a:gd name="f99" fmla="*/ f81 f41 1"/>
                <a:gd name="f100" fmla="*/ f82 f41 1"/>
                <a:gd name="f101" fmla="*/ f84 f42 1"/>
                <a:gd name="f102" fmla="*/ f83 f42 1"/>
                <a:gd name="f103" fmla="*/ f85 f41 1"/>
                <a:gd name="f104" fmla="*/ f86 f42 1"/>
                <a:gd name="f105" fmla="*/ f87 f41 1"/>
                <a:gd name="f106" fmla="*/ f88 f42 1"/>
                <a:gd name="f107" fmla="*/ f89 f42 1"/>
                <a:gd name="f108" fmla="*/ f90 f42 1"/>
                <a:gd name="f109" fmla="*/ f91 f41 1"/>
                <a:gd name="f110" fmla="*/ f92 f42 1"/>
                <a:gd name="f111" fmla="*/ f93 f41 1"/>
                <a:gd name="f112" fmla="*/ f94 f42 1"/>
                <a:gd name="f113" fmla="*/ f95 f42 1"/>
                <a:gd name="f114" fmla="*/ f96 f42 1"/>
                <a:gd name="f115" fmla="*/ f97 f42 1"/>
                <a:gd name="f116" fmla="*/ f98 f4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6">
                  <a:pos x="f103" y="f104"/>
                </a:cxn>
                <a:cxn ang="f66">
                  <a:pos x="f105" y="f106"/>
                </a:cxn>
                <a:cxn ang="f66">
                  <a:pos x="f105" y="f107"/>
                </a:cxn>
                <a:cxn ang="f66">
                  <a:pos x="f103" y="f108"/>
                </a:cxn>
                <a:cxn ang="f66">
                  <a:pos x="f109" y="f110"/>
                </a:cxn>
                <a:cxn ang="f66">
                  <a:pos x="f111" y="f112"/>
                </a:cxn>
                <a:cxn ang="f66">
                  <a:pos x="f111" y="f113"/>
                </a:cxn>
                <a:cxn ang="f66">
                  <a:pos x="f111" y="f114"/>
                </a:cxn>
                <a:cxn ang="f66">
                  <a:pos x="f111" y="f115"/>
                </a:cxn>
                <a:cxn ang="f66">
                  <a:pos x="f111" y="f115"/>
                </a:cxn>
                <a:cxn ang="f66">
                  <a:pos x="f111" y="f116"/>
                </a:cxn>
                <a:cxn ang="f66">
                  <a:pos x="f103" y="f104"/>
                </a:cxn>
              </a:cxnLst>
              <a:rect l="f99" t="f102" r="f100" b="f101"/>
              <a:pathLst>
                <a:path w="9960" h="48507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14"/>
                  </a:lnTo>
                  <a:cubicBezTo>
                    <a:pt x="f12" y="f15"/>
                    <a:pt x="f10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4" y="f26"/>
                  </a:lnTo>
                  <a:cubicBezTo>
                    <a:pt x="f27" y="f28"/>
                    <a:pt x="f27" y="f29"/>
                    <a:pt x="f24" y="f30"/>
                  </a:cubicBezTo>
                  <a:cubicBezTo>
                    <a:pt x="f31" y="f32"/>
                    <a:pt x="f31" y="f33"/>
                    <a:pt x="f24" y="f34"/>
                  </a:cubicBezTo>
                  <a:lnTo>
                    <a:pt x="f24" y="f34"/>
                  </a:lnTo>
                  <a:lnTo>
                    <a:pt x="f24" y="f35"/>
                  </a:lnTo>
                  <a:cubicBezTo>
                    <a:pt x="f36" y="f37"/>
                    <a:pt x="f38" y="f3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7" name="Freeform: Shape 701">
              <a:extLst>
                <a:ext uri="{FF2B5EF4-FFF2-40B4-BE49-F238E27FC236}">
                  <a16:creationId xmlns:a16="http://schemas.microsoft.com/office/drawing/2014/main" id="{18F4DC5D-3F5F-F3F0-BA65-2A789B48250D}"/>
                </a:ext>
              </a:extLst>
            </p:cNvPr>
            <p:cNvSpPr/>
            <p:nvPr/>
          </p:nvSpPr>
          <p:spPr>
            <a:xfrm>
              <a:off x="8742020" y="3999457"/>
              <a:ext cx="10789" cy="650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65070"/>
                <a:gd name="f8" fmla="val 10538"/>
                <a:gd name="f9" fmla="val 10665"/>
                <a:gd name="f10" fmla="val 584"/>
                <a:gd name="f11" fmla="val 1193"/>
                <a:gd name="f12" fmla="val 1778"/>
                <a:gd name="f13" fmla="val 9700"/>
                <a:gd name="f14" fmla="val 3847"/>
                <a:gd name="f15" fmla="val 7694"/>
                <a:gd name="f16" fmla="val 5206"/>
                <a:gd name="f17" fmla="val 5460"/>
                <a:gd name="f18" fmla="val 3682"/>
                <a:gd name="f19" fmla="val 4063"/>
                <a:gd name="f20" fmla="val 60436"/>
                <a:gd name="f21" fmla="val 457"/>
                <a:gd name="f22" fmla="val 63420"/>
                <a:gd name="f23" fmla="val 3250"/>
                <a:gd name="f24" fmla="val 65464"/>
                <a:gd name="f25" fmla="val 6221"/>
                <a:gd name="f26" fmla="val 65007"/>
                <a:gd name="f27" fmla="val 8583"/>
                <a:gd name="f28" fmla="val 64639"/>
                <a:gd name="f29" fmla="val 10424"/>
                <a:gd name="f30" fmla="val 62798"/>
                <a:gd name="f31" fmla="val 10792"/>
                <a:gd name="f32" fmla="+- 0 0 -90"/>
                <a:gd name="f33" fmla="*/ f3 1 10791"/>
                <a:gd name="f34" fmla="*/ f4 1 65070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0791"/>
                <a:gd name="f43" fmla="*/ f39 1 65070"/>
                <a:gd name="f44" fmla="*/ 10538 f40 1"/>
                <a:gd name="f45" fmla="*/ 0 f39 1"/>
                <a:gd name="f46" fmla="*/ 1778 f39 1"/>
                <a:gd name="f47" fmla="*/ 5460 f40 1"/>
                <a:gd name="f48" fmla="*/ 5206 f39 1"/>
                <a:gd name="f49" fmla="*/ 3682 f40 1"/>
                <a:gd name="f50" fmla="*/ 0 f40 1"/>
                <a:gd name="f51" fmla="*/ 4063 f39 1"/>
                <a:gd name="f52" fmla="*/ 60436 f39 1"/>
                <a:gd name="f53" fmla="*/ 6221 f40 1"/>
                <a:gd name="f54" fmla="*/ 65007 f39 1"/>
                <a:gd name="f55" fmla="*/ 10792 f40 1"/>
                <a:gd name="f56" fmla="+- f41 0 f1"/>
                <a:gd name="f57" fmla="*/ f44 1 10791"/>
                <a:gd name="f58" fmla="*/ f45 1 65070"/>
                <a:gd name="f59" fmla="*/ f46 1 65070"/>
                <a:gd name="f60" fmla="*/ f47 1 10791"/>
                <a:gd name="f61" fmla="*/ f48 1 65070"/>
                <a:gd name="f62" fmla="*/ f49 1 10791"/>
                <a:gd name="f63" fmla="*/ f50 1 10791"/>
                <a:gd name="f64" fmla="*/ f51 1 65070"/>
                <a:gd name="f65" fmla="*/ f52 1 65070"/>
                <a:gd name="f66" fmla="*/ f53 1 10791"/>
                <a:gd name="f67" fmla="*/ f54 1 65070"/>
                <a:gd name="f68" fmla="*/ f55 1 10791"/>
                <a:gd name="f69" fmla="*/ f35 1 f42"/>
                <a:gd name="f70" fmla="*/ f36 1 f42"/>
                <a:gd name="f71" fmla="*/ f35 1 f43"/>
                <a:gd name="f72" fmla="*/ f37 1 f43"/>
                <a:gd name="f73" fmla="*/ f57 1 f42"/>
                <a:gd name="f74" fmla="*/ f58 1 f43"/>
                <a:gd name="f75" fmla="*/ f59 1 f43"/>
                <a:gd name="f76" fmla="*/ f60 1 f42"/>
                <a:gd name="f77" fmla="*/ f61 1 f43"/>
                <a:gd name="f78" fmla="*/ f62 1 f42"/>
                <a:gd name="f79" fmla="*/ f63 1 f42"/>
                <a:gd name="f80" fmla="*/ f64 1 f43"/>
                <a:gd name="f81" fmla="*/ f65 1 f43"/>
                <a:gd name="f82" fmla="*/ f66 1 f42"/>
                <a:gd name="f83" fmla="*/ f67 1 f43"/>
                <a:gd name="f84" fmla="*/ f68 1 f42"/>
                <a:gd name="f85" fmla="*/ f69 f33 1"/>
                <a:gd name="f86" fmla="*/ f70 f33 1"/>
                <a:gd name="f87" fmla="*/ f72 f34 1"/>
                <a:gd name="f88" fmla="*/ f71 f34 1"/>
                <a:gd name="f89" fmla="*/ f73 f33 1"/>
                <a:gd name="f90" fmla="*/ f74 f34 1"/>
                <a:gd name="f91" fmla="*/ f75 f34 1"/>
                <a:gd name="f92" fmla="*/ f76 f33 1"/>
                <a:gd name="f93" fmla="*/ f77 f34 1"/>
                <a:gd name="f94" fmla="*/ f78 f33 1"/>
                <a:gd name="f95" fmla="*/ f79 f33 1"/>
                <a:gd name="f96" fmla="*/ f80 f34 1"/>
                <a:gd name="f97" fmla="*/ f81 f34 1"/>
                <a:gd name="f98" fmla="*/ f82 f33 1"/>
                <a:gd name="f99" fmla="*/ f83 f34 1"/>
                <a:gd name="f100" fmla="*/ f8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89" y="f90"/>
                </a:cxn>
                <a:cxn ang="f56">
                  <a:pos x="f89" y="f91"/>
                </a:cxn>
                <a:cxn ang="f56">
                  <a:pos x="f92" y="f93"/>
                </a:cxn>
                <a:cxn ang="f56">
                  <a:pos x="f94" y="f93"/>
                </a:cxn>
                <a:cxn ang="f56">
                  <a:pos x="f95" y="f96"/>
                </a:cxn>
                <a:cxn ang="f56">
                  <a:pos x="f95" y="f97"/>
                </a:cxn>
                <a:cxn ang="f56">
                  <a:pos x="f98" y="f99"/>
                </a:cxn>
                <a:cxn ang="f56">
                  <a:pos x="f100" y="f97"/>
                </a:cxn>
                <a:cxn ang="f56">
                  <a:pos x="f100" y="f90"/>
                </a:cxn>
              </a:cxnLst>
              <a:rect l="f85" t="f88" r="f86" b="f87"/>
              <a:pathLst>
                <a:path w="10791" h="65070">
                  <a:moveTo>
                    <a:pt x="f8" y="f5"/>
                  </a:moveTo>
                  <a:cubicBezTo>
                    <a:pt x="f9" y="f10"/>
                    <a:pt x="f9" y="f11"/>
                    <a:pt x="f8" y="f12"/>
                  </a:cubicBezTo>
                  <a:cubicBezTo>
                    <a:pt x="f13" y="f14"/>
                    <a:pt x="f15" y="f16"/>
                    <a:pt x="f17" y="f16"/>
                  </a:cubicBezTo>
                  <a:lnTo>
                    <a:pt x="f18" y="f16"/>
                  </a:lnTo>
                  <a:lnTo>
                    <a:pt x="f5" y="f19"/>
                  </a:lnTo>
                  <a:lnTo>
                    <a:pt x="f5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31" y="f20"/>
                  </a:cubicBezTo>
                  <a:lnTo>
                    <a:pt x="f31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8" name="Freeform: Shape 702">
              <a:extLst>
                <a:ext uri="{FF2B5EF4-FFF2-40B4-BE49-F238E27FC236}">
                  <a16:creationId xmlns:a16="http://schemas.microsoft.com/office/drawing/2014/main" id="{E62DB7C7-1A4A-0958-A1B8-4EB03EBAD531}"/>
                </a:ext>
              </a:extLst>
            </p:cNvPr>
            <p:cNvSpPr/>
            <p:nvPr/>
          </p:nvSpPr>
          <p:spPr>
            <a:xfrm>
              <a:off x="8749381" y="3995013"/>
              <a:ext cx="1143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43"/>
                <a:gd name="f7" fmla="val 12696"/>
                <a:gd name="f8" fmla="+- 0 0 -90"/>
                <a:gd name="f9" fmla="*/ f3 1 1143"/>
                <a:gd name="f10" fmla="*/ f4 1 12696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1143"/>
                <a:gd name="f19" fmla="*/ f15 1 12696"/>
                <a:gd name="f20" fmla="*/ 0 f16 1"/>
                <a:gd name="f21" fmla="*/ 0 f15 1"/>
                <a:gd name="f22" fmla="*/ 1143 f16 1"/>
                <a:gd name="f23" fmla="+- f17 0 f1"/>
                <a:gd name="f24" fmla="*/ f20 1 1143"/>
                <a:gd name="f25" fmla="*/ f21 1 12696"/>
                <a:gd name="f26" fmla="*/ f22 1 1143"/>
                <a:gd name="f27" fmla="*/ f11 1 f18"/>
                <a:gd name="f28" fmla="*/ f12 1 f18"/>
                <a:gd name="f29" fmla="*/ f11 1 f19"/>
                <a:gd name="f30" fmla="*/ f13 1 f19"/>
                <a:gd name="f31" fmla="*/ f24 1 f18"/>
                <a:gd name="f32" fmla="*/ f25 1 f19"/>
                <a:gd name="f33" fmla="*/ f26 1 f18"/>
                <a:gd name="f34" fmla="*/ f27 f9 1"/>
                <a:gd name="f35" fmla="*/ f28 f9 1"/>
                <a:gd name="f36" fmla="*/ f30 f10 1"/>
                <a:gd name="f37" fmla="*/ f29 f10 1"/>
                <a:gd name="f38" fmla="*/ f31 f9 1"/>
                <a:gd name="f39" fmla="*/ f32 f10 1"/>
                <a:gd name="f40" fmla="*/ f33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8" y="f39"/>
                </a:cxn>
                <a:cxn ang="f23">
                  <a:pos x="f38" y="f39"/>
                </a:cxn>
                <a:cxn ang="f23">
                  <a:pos x="f40" y="f39"/>
                </a:cxn>
              </a:cxnLst>
              <a:rect l="f34" t="f37" r="f35" b="f36"/>
              <a:pathLst>
                <a:path w="1143" h="12696">
                  <a:moveTo>
                    <a:pt x="f5" y="f5"/>
                  </a:moveTo>
                  <a:lnTo>
                    <a:pt x="f5" y="f5"/>
                  </a:ln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699" name="Freeform: Shape 703">
              <a:extLst>
                <a:ext uri="{FF2B5EF4-FFF2-40B4-BE49-F238E27FC236}">
                  <a16:creationId xmlns:a16="http://schemas.microsoft.com/office/drawing/2014/main" id="{FED2E18D-504E-1D7F-6442-CBA48550D899}"/>
                </a:ext>
              </a:extLst>
            </p:cNvPr>
            <p:cNvSpPr/>
            <p:nvPr/>
          </p:nvSpPr>
          <p:spPr>
            <a:xfrm>
              <a:off x="8752170" y="3997683"/>
              <a:ext cx="82" cy="8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"/>
                <a:gd name="f7" fmla="val 888"/>
                <a:gd name="f8" fmla="val 76"/>
                <a:gd name="f9" fmla="val 292"/>
                <a:gd name="f10" fmla="val 597"/>
                <a:gd name="f11" fmla="val 889"/>
                <a:gd name="f12" fmla="val 114"/>
                <a:gd name="f13" fmla="val 609"/>
                <a:gd name="f14" fmla="val 279"/>
                <a:gd name="f15" fmla="+- 0 0 -90"/>
                <a:gd name="f16" fmla="*/ f3 1 85"/>
                <a:gd name="f17" fmla="*/ f4 1 888"/>
                <a:gd name="f18" fmla="val f5"/>
                <a:gd name="f19" fmla="val f6"/>
                <a:gd name="f20" fmla="val f7"/>
                <a:gd name="f21" fmla="*/ f15 f0 1"/>
                <a:gd name="f22" fmla="+- f20 0 f18"/>
                <a:gd name="f23" fmla="+- f19 0 f18"/>
                <a:gd name="f24" fmla="*/ f21 1 f2"/>
                <a:gd name="f25" fmla="*/ f23 1 85"/>
                <a:gd name="f26" fmla="*/ f22 1 888"/>
                <a:gd name="f27" fmla="*/ 0 f23 1"/>
                <a:gd name="f28" fmla="*/ 0 f22 1"/>
                <a:gd name="f29" fmla="*/ 889 f22 1"/>
                <a:gd name="f30" fmla="+- f24 0 f1"/>
                <a:gd name="f31" fmla="*/ f27 1 85"/>
                <a:gd name="f32" fmla="*/ f28 1 888"/>
                <a:gd name="f33" fmla="*/ f29 1 888"/>
                <a:gd name="f34" fmla="*/ f18 1 f25"/>
                <a:gd name="f35" fmla="*/ f19 1 f25"/>
                <a:gd name="f36" fmla="*/ f18 1 f26"/>
                <a:gd name="f37" fmla="*/ f20 1 f26"/>
                <a:gd name="f38" fmla="*/ f31 1 f25"/>
                <a:gd name="f39" fmla="*/ f32 1 f26"/>
                <a:gd name="f40" fmla="*/ f33 1 f26"/>
                <a:gd name="f41" fmla="*/ f34 f16 1"/>
                <a:gd name="f42" fmla="*/ f35 f16 1"/>
                <a:gd name="f43" fmla="*/ f37 f17 1"/>
                <a:gd name="f44" fmla="*/ f36 f17 1"/>
                <a:gd name="f45" fmla="*/ f38 f16 1"/>
                <a:gd name="f46" fmla="*/ f39 f17 1"/>
                <a:gd name="f47" fmla="*/ f40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0">
                  <a:pos x="f45" y="f46"/>
                </a:cxn>
                <a:cxn ang="f30">
                  <a:pos x="f45" y="f46"/>
                </a:cxn>
                <a:cxn ang="f30">
                  <a:pos x="f45" y="f47"/>
                </a:cxn>
                <a:cxn ang="f30">
                  <a:pos x="f45" y="f46"/>
                </a:cxn>
              </a:cxnLst>
              <a:rect l="f41" t="f44" r="f42" b="f43"/>
              <a:pathLst>
                <a:path w="85" h="888">
                  <a:moveTo>
                    <a:pt x="f5" y="f5"/>
                  </a:moveTo>
                  <a:lnTo>
                    <a:pt x="f5" y="f5"/>
                  </a:lnTo>
                  <a:cubicBezTo>
                    <a:pt x="f8" y="f9"/>
                    <a:pt x="f8" y="f10"/>
                    <a:pt x="f5" y="f11"/>
                  </a:cubicBezTo>
                  <a:cubicBezTo>
                    <a:pt x="f12" y="f13"/>
                    <a:pt x="f12" y="f14"/>
                    <a:pt x="f5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0" name="Freeform: Shape 704">
              <a:extLst>
                <a:ext uri="{FF2B5EF4-FFF2-40B4-BE49-F238E27FC236}">
                  <a16:creationId xmlns:a16="http://schemas.microsoft.com/office/drawing/2014/main" id="{6138C812-C20E-4655-4B81-72FBDB6E6441}"/>
                </a:ext>
              </a:extLst>
            </p:cNvPr>
            <p:cNvSpPr/>
            <p:nvPr/>
          </p:nvSpPr>
          <p:spPr>
            <a:xfrm>
              <a:off x="8751027" y="3996156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0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lnTo>
                    <a:pt x="f5" y="f5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1" name="Freeform: Shape 705">
              <a:extLst>
                <a:ext uri="{FF2B5EF4-FFF2-40B4-BE49-F238E27FC236}">
                  <a16:creationId xmlns:a16="http://schemas.microsoft.com/office/drawing/2014/main" id="{30BE05FE-1F86-5615-7A71-90A69C067738}"/>
                </a:ext>
              </a:extLst>
            </p:cNvPr>
            <p:cNvSpPr/>
            <p:nvPr/>
          </p:nvSpPr>
          <p:spPr>
            <a:xfrm>
              <a:off x="8577675" y="3945251"/>
              <a:ext cx="83082" cy="324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084"/>
                <a:gd name="f7" fmla="val 32493"/>
                <a:gd name="f8" fmla="val 81561"/>
                <a:gd name="f9" fmla="val 80418"/>
                <a:gd name="f10" fmla="val 79783"/>
                <a:gd name="f11" fmla="val 31732"/>
                <a:gd name="f12" fmla="val 30970"/>
                <a:gd name="f13" fmla="val 30335"/>
                <a:gd name="f14" fmla="val 30081"/>
                <a:gd name="f15" fmla="val 79733"/>
                <a:gd name="f16" fmla="val 29751"/>
                <a:gd name="f17" fmla="val 29395"/>
                <a:gd name="f18" fmla="val 29065"/>
                <a:gd name="f19" fmla="val 22209"/>
                <a:gd name="f20" fmla="val 15030"/>
                <a:gd name="f21" fmla="val 2910"/>
                <a:gd name="f22" fmla="val 6269"/>
                <a:gd name="f23" fmla="val 244"/>
                <a:gd name="f24" fmla="val 4314"/>
                <a:gd name="f25" fmla="val -340"/>
                <a:gd name="f26" fmla="val 2194"/>
                <a:gd name="f27" fmla="val 142"/>
                <a:gd name="f28" fmla="val 682"/>
                <a:gd name="f29" fmla="val 1513"/>
                <a:gd name="f30" fmla="val 48"/>
                <a:gd name="f31" fmla="val 2275"/>
                <a:gd name="f32" fmla="val 3037"/>
                <a:gd name="f33" fmla="val 3672"/>
                <a:gd name="f34" fmla="val 4052"/>
                <a:gd name="f35" fmla="val 4433"/>
                <a:gd name="f36" fmla="val 4941"/>
                <a:gd name="f37" fmla="val 5830"/>
                <a:gd name="f38" fmla="val 5576"/>
                <a:gd name="f39" fmla="val -16"/>
                <a:gd name="f40" fmla="val 6122"/>
                <a:gd name="f41" fmla="val 6427"/>
                <a:gd name="f42" fmla="val 6719"/>
                <a:gd name="f43" fmla="val 7481"/>
                <a:gd name="f44" fmla="val 1698"/>
                <a:gd name="f45" fmla="val 8115"/>
                <a:gd name="f46" fmla="val 2460"/>
                <a:gd name="f47" fmla="val 83085"/>
                <a:gd name="f48" fmla="val 32239"/>
                <a:gd name="f49" fmla="+- 0 0 -90"/>
                <a:gd name="f50" fmla="*/ f3 1 83084"/>
                <a:gd name="f51" fmla="*/ f4 1 32493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83084"/>
                <a:gd name="f60" fmla="*/ f56 1 32493"/>
                <a:gd name="f61" fmla="*/ 81561 f57 1"/>
                <a:gd name="f62" fmla="*/ 32493 f56 1"/>
                <a:gd name="f63" fmla="*/ 80418 f57 1"/>
                <a:gd name="f64" fmla="*/ 79783 f57 1"/>
                <a:gd name="f65" fmla="*/ 31732 f56 1"/>
                <a:gd name="f66" fmla="*/ 30970 f56 1"/>
                <a:gd name="f67" fmla="*/ 30081 f56 1"/>
                <a:gd name="f68" fmla="*/ 29065 f56 1"/>
                <a:gd name="f69" fmla="*/ 22209 f56 1"/>
                <a:gd name="f70" fmla="*/ 15030 f57 1"/>
                <a:gd name="f71" fmla="*/ 2910 f56 1"/>
                <a:gd name="f72" fmla="*/ 6269 f57 1"/>
                <a:gd name="f73" fmla="*/ 244 f56 1"/>
                <a:gd name="f74" fmla="*/ 682 f57 1"/>
                <a:gd name="f75" fmla="*/ 1513 f56 1"/>
                <a:gd name="f76" fmla="*/ 48 f57 1"/>
                <a:gd name="f77" fmla="*/ 2275 f56 1"/>
                <a:gd name="f78" fmla="*/ 3037 f56 1"/>
                <a:gd name="f79" fmla="*/ 4052 f56 1"/>
                <a:gd name="f80" fmla="*/ 4941 f56 1"/>
                <a:gd name="f81" fmla="*/ 5830 f56 1"/>
                <a:gd name="f82" fmla="*/ 6719 f56 1"/>
                <a:gd name="f83" fmla="*/ 7481 f56 1"/>
                <a:gd name="f84" fmla="*/ 1698 f57 1"/>
                <a:gd name="f85" fmla="*/ 8115 f56 1"/>
                <a:gd name="f86" fmla="*/ 2460 f57 1"/>
                <a:gd name="f87" fmla="*/ 83085 f57 1"/>
                <a:gd name="f88" fmla="*/ 32239 f56 1"/>
                <a:gd name="f89" fmla="+- f58 0 f1"/>
                <a:gd name="f90" fmla="*/ f61 1 83084"/>
                <a:gd name="f91" fmla="*/ f62 1 32493"/>
                <a:gd name="f92" fmla="*/ f63 1 83084"/>
                <a:gd name="f93" fmla="*/ f64 1 83084"/>
                <a:gd name="f94" fmla="*/ f65 1 32493"/>
                <a:gd name="f95" fmla="*/ f66 1 32493"/>
                <a:gd name="f96" fmla="*/ f67 1 32493"/>
                <a:gd name="f97" fmla="*/ f68 1 32493"/>
                <a:gd name="f98" fmla="*/ f69 1 32493"/>
                <a:gd name="f99" fmla="*/ f70 1 83084"/>
                <a:gd name="f100" fmla="*/ f71 1 32493"/>
                <a:gd name="f101" fmla="*/ f72 1 83084"/>
                <a:gd name="f102" fmla="*/ f73 1 32493"/>
                <a:gd name="f103" fmla="*/ f74 1 83084"/>
                <a:gd name="f104" fmla="*/ f75 1 32493"/>
                <a:gd name="f105" fmla="*/ f76 1 83084"/>
                <a:gd name="f106" fmla="*/ f77 1 32493"/>
                <a:gd name="f107" fmla="*/ f78 1 32493"/>
                <a:gd name="f108" fmla="*/ f79 1 32493"/>
                <a:gd name="f109" fmla="*/ f80 1 32493"/>
                <a:gd name="f110" fmla="*/ f81 1 32493"/>
                <a:gd name="f111" fmla="*/ f82 1 32493"/>
                <a:gd name="f112" fmla="*/ f83 1 32493"/>
                <a:gd name="f113" fmla="*/ f84 1 83084"/>
                <a:gd name="f114" fmla="*/ f85 1 32493"/>
                <a:gd name="f115" fmla="*/ f86 1 83084"/>
                <a:gd name="f116" fmla="*/ f87 1 83084"/>
                <a:gd name="f117" fmla="*/ f88 1 32493"/>
                <a:gd name="f118" fmla="*/ f52 1 f59"/>
                <a:gd name="f119" fmla="*/ f53 1 f59"/>
                <a:gd name="f120" fmla="*/ f52 1 f60"/>
                <a:gd name="f121" fmla="*/ f54 1 f60"/>
                <a:gd name="f122" fmla="*/ f90 1 f59"/>
                <a:gd name="f123" fmla="*/ f91 1 f60"/>
                <a:gd name="f124" fmla="*/ f92 1 f59"/>
                <a:gd name="f125" fmla="*/ f93 1 f59"/>
                <a:gd name="f126" fmla="*/ f94 1 f60"/>
                <a:gd name="f127" fmla="*/ f95 1 f60"/>
                <a:gd name="f128" fmla="*/ f96 1 f60"/>
                <a:gd name="f129" fmla="*/ f97 1 f60"/>
                <a:gd name="f130" fmla="*/ f98 1 f60"/>
                <a:gd name="f131" fmla="*/ f99 1 f59"/>
                <a:gd name="f132" fmla="*/ f100 1 f60"/>
                <a:gd name="f133" fmla="*/ f101 1 f59"/>
                <a:gd name="f134" fmla="*/ f102 1 f60"/>
                <a:gd name="f135" fmla="*/ f103 1 f59"/>
                <a:gd name="f136" fmla="*/ f104 1 f60"/>
                <a:gd name="f137" fmla="*/ f105 1 f59"/>
                <a:gd name="f138" fmla="*/ f106 1 f60"/>
                <a:gd name="f139" fmla="*/ f107 1 f60"/>
                <a:gd name="f140" fmla="*/ f108 1 f60"/>
                <a:gd name="f141" fmla="*/ f109 1 f60"/>
                <a:gd name="f142" fmla="*/ f110 1 f60"/>
                <a:gd name="f143" fmla="*/ f111 1 f60"/>
                <a:gd name="f144" fmla="*/ f112 1 f60"/>
                <a:gd name="f145" fmla="*/ f113 1 f59"/>
                <a:gd name="f146" fmla="*/ f114 1 f60"/>
                <a:gd name="f147" fmla="*/ f115 1 f59"/>
                <a:gd name="f148" fmla="*/ f116 1 f59"/>
                <a:gd name="f149" fmla="*/ f117 1 f60"/>
                <a:gd name="f150" fmla="*/ f118 f50 1"/>
                <a:gd name="f151" fmla="*/ f119 f50 1"/>
                <a:gd name="f152" fmla="*/ f121 f51 1"/>
                <a:gd name="f153" fmla="*/ f120 f51 1"/>
                <a:gd name="f154" fmla="*/ f122 f50 1"/>
                <a:gd name="f155" fmla="*/ f123 f51 1"/>
                <a:gd name="f156" fmla="*/ f124 f50 1"/>
                <a:gd name="f157" fmla="*/ f125 f50 1"/>
                <a:gd name="f158" fmla="*/ f126 f51 1"/>
                <a:gd name="f159" fmla="*/ f127 f51 1"/>
                <a:gd name="f160" fmla="*/ f128 f51 1"/>
                <a:gd name="f161" fmla="*/ f129 f51 1"/>
                <a:gd name="f162" fmla="*/ f130 f51 1"/>
                <a:gd name="f163" fmla="*/ f131 f50 1"/>
                <a:gd name="f164" fmla="*/ f132 f51 1"/>
                <a:gd name="f165" fmla="*/ f133 f50 1"/>
                <a:gd name="f166" fmla="*/ f134 f51 1"/>
                <a:gd name="f167" fmla="*/ f135 f50 1"/>
                <a:gd name="f168" fmla="*/ f136 f51 1"/>
                <a:gd name="f169" fmla="*/ f137 f50 1"/>
                <a:gd name="f170" fmla="*/ f138 f51 1"/>
                <a:gd name="f171" fmla="*/ f139 f51 1"/>
                <a:gd name="f172" fmla="*/ f140 f51 1"/>
                <a:gd name="f173" fmla="*/ f141 f51 1"/>
                <a:gd name="f174" fmla="*/ f142 f51 1"/>
                <a:gd name="f175" fmla="*/ f143 f51 1"/>
                <a:gd name="f176" fmla="*/ f144 f51 1"/>
                <a:gd name="f177" fmla="*/ f145 f50 1"/>
                <a:gd name="f178" fmla="*/ f146 f51 1"/>
                <a:gd name="f179" fmla="*/ f147 f50 1"/>
                <a:gd name="f180" fmla="*/ f148 f50 1"/>
                <a:gd name="f181" fmla="*/ f149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54" y="f155"/>
                </a:cxn>
                <a:cxn ang="f89">
                  <a:pos x="f156" y="f155"/>
                </a:cxn>
                <a:cxn ang="f89">
                  <a:pos x="f156" y="f155"/>
                </a:cxn>
                <a:cxn ang="f89">
                  <a:pos x="f157" y="f158"/>
                </a:cxn>
                <a:cxn ang="f89">
                  <a:pos x="f157" y="f159"/>
                </a:cxn>
                <a:cxn ang="f89">
                  <a:pos x="f157" y="f160"/>
                </a:cxn>
                <a:cxn ang="f89">
                  <a:pos x="f157" y="f161"/>
                </a:cxn>
                <a:cxn ang="f89">
                  <a:pos x="f157" y="f161"/>
                </a:cxn>
                <a:cxn ang="f89">
                  <a:pos x="f157" y="f162"/>
                </a:cxn>
                <a:cxn ang="f89">
                  <a:pos x="f163" y="f164"/>
                </a:cxn>
                <a:cxn ang="f89">
                  <a:pos x="f165" y="f166"/>
                </a:cxn>
                <a:cxn ang="f89">
                  <a:pos x="f167" y="f168"/>
                </a:cxn>
                <a:cxn ang="f89">
                  <a:pos x="f169" y="f170"/>
                </a:cxn>
                <a:cxn ang="f89">
                  <a:pos x="f169" y="f171"/>
                </a:cxn>
                <a:cxn ang="f89">
                  <a:pos x="f169" y="f171"/>
                </a:cxn>
                <a:cxn ang="f89">
                  <a:pos x="f169" y="f171"/>
                </a:cxn>
                <a:cxn ang="f89">
                  <a:pos x="f169" y="f172"/>
                </a:cxn>
                <a:cxn ang="f89">
                  <a:pos x="f169" y="f173"/>
                </a:cxn>
                <a:cxn ang="f89">
                  <a:pos x="f169" y="f174"/>
                </a:cxn>
                <a:cxn ang="f89">
                  <a:pos x="f169" y="f175"/>
                </a:cxn>
                <a:cxn ang="f89">
                  <a:pos x="f167" y="f176"/>
                </a:cxn>
                <a:cxn ang="f89">
                  <a:pos x="f177" y="f178"/>
                </a:cxn>
                <a:cxn ang="f89">
                  <a:pos x="f179" y="f178"/>
                </a:cxn>
                <a:cxn ang="f89">
                  <a:pos x="f179" y="f178"/>
                </a:cxn>
                <a:cxn ang="f89">
                  <a:pos x="f180" y="f181"/>
                </a:cxn>
                <a:cxn ang="f89">
                  <a:pos x="f180" y="f181"/>
                </a:cxn>
              </a:cxnLst>
              <a:rect l="f150" t="f153" r="f151" b="f152"/>
              <a:pathLst>
                <a:path w="83084" h="32493">
                  <a:moveTo>
                    <a:pt x="f8" y="f7"/>
                  </a:moveTo>
                  <a:lnTo>
                    <a:pt x="f9" y="f7"/>
                  </a:lnTo>
                  <a:lnTo>
                    <a:pt x="f9" y="f7"/>
                  </a:lnTo>
                  <a:lnTo>
                    <a:pt x="f10" y="f11"/>
                  </a:lnTo>
                  <a:lnTo>
                    <a:pt x="f10" y="f12"/>
                  </a:lnTo>
                  <a:cubicBezTo>
                    <a:pt x="f10" y="f12"/>
                    <a:pt x="f10" y="f13"/>
                    <a:pt x="f10" y="f14"/>
                  </a:cubicBezTo>
                  <a:cubicBezTo>
                    <a:pt x="f15" y="f16"/>
                    <a:pt x="f15" y="f17"/>
                    <a:pt x="f10" y="f18"/>
                  </a:cubicBezTo>
                  <a:lnTo>
                    <a:pt x="f10" y="f18"/>
                  </a:lnTo>
                  <a:lnTo>
                    <a:pt x="f10" y="f19"/>
                  </a:lnTo>
                  <a:lnTo>
                    <a:pt x="f20" y="f21"/>
                  </a:lnTo>
                  <a:lnTo>
                    <a:pt x="f22" y="f23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28" y="f29"/>
                    <a:pt x="f28" y="f29"/>
                    <a:pt x="f30" y="f31"/>
                  </a:cubicBezTo>
                  <a:lnTo>
                    <a:pt x="f30" y="f32"/>
                  </a:lnTo>
                  <a:lnTo>
                    <a:pt x="f30" y="f32"/>
                  </a:lnTo>
                  <a:cubicBezTo>
                    <a:pt x="f30" y="f32"/>
                    <a:pt x="f30" y="f32"/>
                    <a:pt x="f30" y="f32"/>
                  </a:cubicBezTo>
                  <a:cubicBezTo>
                    <a:pt x="f30" y="f32"/>
                    <a:pt x="f30" y="f33"/>
                    <a:pt x="f30" y="f34"/>
                  </a:cubicBezTo>
                  <a:cubicBezTo>
                    <a:pt x="f30" y="f35"/>
                    <a:pt x="f30" y="f34"/>
                    <a:pt x="f30" y="f36"/>
                  </a:cubicBezTo>
                  <a:cubicBezTo>
                    <a:pt x="f30" y="f37"/>
                    <a:pt x="f30" y="f38"/>
                    <a:pt x="f30" y="f37"/>
                  </a:cubicBezTo>
                  <a:cubicBezTo>
                    <a:pt x="f39" y="f40"/>
                    <a:pt x="f39" y="f41"/>
                    <a:pt x="f30" y="f42"/>
                  </a:cubicBezTo>
                  <a:lnTo>
                    <a:pt x="f28" y="f43"/>
                  </a:lnTo>
                  <a:lnTo>
                    <a:pt x="f44" y="f45"/>
                  </a:lnTo>
                  <a:lnTo>
                    <a:pt x="f46" y="f45"/>
                  </a:lnTo>
                  <a:lnTo>
                    <a:pt x="f46" y="f45"/>
                  </a:lnTo>
                  <a:lnTo>
                    <a:pt x="f47" y="f48"/>
                  </a:lnTo>
                  <a:lnTo>
                    <a:pt x="f47" y="f4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2" name="Freeform: Shape 706">
              <a:extLst>
                <a:ext uri="{FF2B5EF4-FFF2-40B4-BE49-F238E27FC236}">
                  <a16:creationId xmlns:a16="http://schemas.microsoft.com/office/drawing/2014/main" id="{5D254E8B-C743-D996-EB5E-F00CFD7AC567}"/>
                </a:ext>
              </a:extLst>
            </p:cNvPr>
            <p:cNvSpPr/>
            <p:nvPr/>
          </p:nvSpPr>
          <p:spPr>
            <a:xfrm>
              <a:off x="8658727" y="3970635"/>
              <a:ext cx="93415" cy="3376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3416"/>
                <a:gd name="f7" fmla="val 33773"/>
                <a:gd name="f8" fmla="val 1904"/>
                <a:gd name="f9" fmla="val 7491"/>
                <a:gd name="f10" fmla="val 1282"/>
                <a:gd name="f11" fmla="val 7643"/>
                <a:gd name="f12" fmla="val 622"/>
                <a:gd name="f13" fmla="val 77705"/>
                <a:gd name="f14" fmla="val 31107"/>
                <a:gd name="f15" fmla="val 82783"/>
                <a:gd name="f16" fmla="val 32630"/>
                <a:gd name="f17" fmla="val 86465"/>
                <a:gd name="f18" fmla="val 88242"/>
                <a:gd name="f19" fmla="val 90477"/>
                <a:gd name="f20" fmla="val 92484"/>
                <a:gd name="f21" fmla="val 32414"/>
                <a:gd name="f22" fmla="val 93321"/>
                <a:gd name="f23" fmla="val 30345"/>
                <a:gd name="f24" fmla="val 93448"/>
                <a:gd name="f25" fmla="val 29761"/>
                <a:gd name="f26" fmla="val 29152"/>
                <a:gd name="f27" fmla="val 28568"/>
                <a:gd name="f28" fmla="val 27806"/>
                <a:gd name="f29" fmla="val 93397"/>
                <a:gd name="f30" fmla="val 27514"/>
                <a:gd name="f31" fmla="val 27209"/>
                <a:gd name="f32" fmla="val 26917"/>
                <a:gd name="f33" fmla="val 26155"/>
                <a:gd name="f34" fmla="val 25393"/>
                <a:gd name="f35" fmla="val 92560"/>
                <a:gd name="f36" fmla="val 91417"/>
                <a:gd name="f37" fmla="val 8507"/>
                <a:gd name="f38" fmla="val 3555"/>
                <a:gd name="f39" fmla="val 8024"/>
                <a:gd name="f40" fmla="val 6323"/>
                <a:gd name="f41" fmla="val 5383"/>
                <a:gd name="f42" fmla="val 8164"/>
                <a:gd name="f43" fmla="val 2628"/>
                <a:gd name="f44" fmla="val 7669"/>
                <a:gd name="f45" fmla="val 2374"/>
                <a:gd name="f46" fmla="val 7630"/>
                <a:gd name="f47" fmla="val 2133"/>
                <a:gd name="f48" fmla="val 7567"/>
                <a:gd name="f49" fmla="+- 0 0 -90"/>
                <a:gd name="f50" fmla="*/ f3 1 93416"/>
                <a:gd name="f51" fmla="*/ f4 1 33773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93416"/>
                <a:gd name="f60" fmla="*/ f56 1 33773"/>
                <a:gd name="f61" fmla="*/ 1904 f57 1"/>
                <a:gd name="f62" fmla="*/ 7491 f56 1"/>
                <a:gd name="f63" fmla="*/ 0 f57 1"/>
                <a:gd name="f64" fmla="*/ 77705 f57 1"/>
                <a:gd name="f65" fmla="*/ 31107 f56 1"/>
                <a:gd name="f66" fmla="*/ 82783 f57 1"/>
                <a:gd name="f67" fmla="*/ 32630 f56 1"/>
                <a:gd name="f68" fmla="*/ 86465 f57 1"/>
                <a:gd name="f69" fmla="*/ 33773 f56 1"/>
                <a:gd name="f70" fmla="*/ 88242 f57 1"/>
                <a:gd name="f71" fmla="*/ 93321 f57 1"/>
                <a:gd name="f72" fmla="*/ 30345 f56 1"/>
                <a:gd name="f73" fmla="*/ 28568 f56 1"/>
                <a:gd name="f74" fmla="*/ 27806 f56 1"/>
                <a:gd name="f75" fmla="*/ 26917 f56 1"/>
                <a:gd name="f76" fmla="*/ 26155 f56 1"/>
                <a:gd name="f77" fmla="*/ 25393 f56 1"/>
                <a:gd name="f78" fmla="*/ 92560 f57 1"/>
                <a:gd name="f79" fmla="*/ 91417 f57 1"/>
                <a:gd name="f80" fmla="*/ 8507 f57 1"/>
                <a:gd name="f81" fmla="*/ 0 f56 1"/>
                <a:gd name="f82" fmla="*/ 3555 f56 1"/>
                <a:gd name="f83" fmla="*/ 2628 f57 1"/>
                <a:gd name="f84" fmla="*/ 7669 f56 1"/>
                <a:gd name="f85" fmla="+- f58 0 f1"/>
                <a:gd name="f86" fmla="*/ f61 1 93416"/>
                <a:gd name="f87" fmla="*/ f62 1 33773"/>
                <a:gd name="f88" fmla="*/ f63 1 93416"/>
                <a:gd name="f89" fmla="*/ f64 1 93416"/>
                <a:gd name="f90" fmla="*/ f65 1 33773"/>
                <a:gd name="f91" fmla="*/ f66 1 93416"/>
                <a:gd name="f92" fmla="*/ f67 1 33773"/>
                <a:gd name="f93" fmla="*/ f68 1 93416"/>
                <a:gd name="f94" fmla="*/ f69 1 33773"/>
                <a:gd name="f95" fmla="*/ f70 1 93416"/>
                <a:gd name="f96" fmla="*/ f71 1 93416"/>
                <a:gd name="f97" fmla="*/ f72 1 33773"/>
                <a:gd name="f98" fmla="*/ f73 1 33773"/>
                <a:gd name="f99" fmla="*/ f74 1 33773"/>
                <a:gd name="f100" fmla="*/ f75 1 33773"/>
                <a:gd name="f101" fmla="*/ f76 1 33773"/>
                <a:gd name="f102" fmla="*/ f77 1 33773"/>
                <a:gd name="f103" fmla="*/ f78 1 93416"/>
                <a:gd name="f104" fmla="*/ f79 1 93416"/>
                <a:gd name="f105" fmla="*/ f80 1 93416"/>
                <a:gd name="f106" fmla="*/ f81 1 33773"/>
                <a:gd name="f107" fmla="*/ f82 1 33773"/>
                <a:gd name="f108" fmla="*/ f83 1 93416"/>
                <a:gd name="f109" fmla="*/ f84 1 33773"/>
                <a:gd name="f110" fmla="*/ f52 1 f59"/>
                <a:gd name="f111" fmla="*/ f53 1 f59"/>
                <a:gd name="f112" fmla="*/ f52 1 f60"/>
                <a:gd name="f113" fmla="*/ f54 1 f60"/>
                <a:gd name="f114" fmla="*/ f86 1 f59"/>
                <a:gd name="f115" fmla="*/ f87 1 f60"/>
                <a:gd name="f116" fmla="*/ f88 1 f59"/>
                <a:gd name="f117" fmla="*/ f89 1 f59"/>
                <a:gd name="f118" fmla="*/ f90 1 f60"/>
                <a:gd name="f119" fmla="*/ f91 1 f59"/>
                <a:gd name="f120" fmla="*/ f92 1 f60"/>
                <a:gd name="f121" fmla="*/ f93 1 f59"/>
                <a:gd name="f122" fmla="*/ f94 1 f60"/>
                <a:gd name="f123" fmla="*/ f95 1 f59"/>
                <a:gd name="f124" fmla="*/ f96 1 f59"/>
                <a:gd name="f125" fmla="*/ f97 1 f60"/>
                <a:gd name="f126" fmla="*/ f98 1 f60"/>
                <a:gd name="f127" fmla="*/ f99 1 f60"/>
                <a:gd name="f128" fmla="*/ f100 1 f60"/>
                <a:gd name="f129" fmla="*/ f101 1 f60"/>
                <a:gd name="f130" fmla="*/ f102 1 f60"/>
                <a:gd name="f131" fmla="*/ f103 1 f59"/>
                <a:gd name="f132" fmla="*/ f104 1 f59"/>
                <a:gd name="f133" fmla="*/ f105 1 f59"/>
                <a:gd name="f134" fmla="*/ f106 1 f60"/>
                <a:gd name="f135" fmla="*/ f107 1 f60"/>
                <a:gd name="f136" fmla="*/ f108 1 f59"/>
                <a:gd name="f137" fmla="*/ f109 1 f60"/>
                <a:gd name="f138" fmla="*/ f110 f50 1"/>
                <a:gd name="f139" fmla="*/ f111 f50 1"/>
                <a:gd name="f140" fmla="*/ f113 f51 1"/>
                <a:gd name="f141" fmla="*/ f112 f51 1"/>
                <a:gd name="f142" fmla="*/ f114 f50 1"/>
                <a:gd name="f143" fmla="*/ f115 f51 1"/>
                <a:gd name="f144" fmla="*/ f116 f50 1"/>
                <a:gd name="f145" fmla="*/ f117 f50 1"/>
                <a:gd name="f146" fmla="*/ f118 f51 1"/>
                <a:gd name="f147" fmla="*/ f119 f50 1"/>
                <a:gd name="f148" fmla="*/ f120 f51 1"/>
                <a:gd name="f149" fmla="*/ f121 f50 1"/>
                <a:gd name="f150" fmla="*/ f122 f51 1"/>
                <a:gd name="f151" fmla="*/ f123 f50 1"/>
                <a:gd name="f152" fmla="*/ f124 f50 1"/>
                <a:gd name="f153" fmla="*/ f125 f51 1"/>
                <a:gd name="f154" fmla="*/ f126 f51 1"/>
                <a:gd name="f155" fmla="*/ f127 f51 1"/>
                <a:gd name="f156" fmla="*/ f128 f51 1"/>
                <a:gd name="f157" fmla="*/ f129 f51 1"/>
                <a:gd name="f158" fmla="*/ f130 f51 1"/>
                <a:gd name="f159" fmla="*/ f131 f50 1"/>
                <a:gd name="f160" fmla="*/ f132 f50 1"/>
                <a:gd name="f161" fmla="*/ f133 f50 1"/>
                <a:gd name="f162" fmla="*/ f134 f51 1"/>
                <a:gd name="f163" fmla="*/ f135 f51 1"/>
                <a:gd name="f164" fmla="*/ f136 f50 1"/>
                <a:gd name="f165" fmla="*/ f137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42" y="f143"/>
                </a:cxn>
                <a:cxn ang="f85">
                  <a:pos x="f144" y="f143"/>
                </a:cxn>
                <a:cxn ang="f85">
                  <a:pos x="f144" y="f143"/>
                </a:cxn>
                <a:cxn ang="f85">
                  <a:pos x="f145" y="f146"/>
                </a:cxn>
                <a:cxn ang="f85">
                  <a:pos x="f147" y="f148"/>
                </a:cxn>
                <a:cxn ang="f85">
                  <a:pos x="f149" y="f150"/>
                </a:cxn>
                <a:cxn ang="f85">
                  <a:pos x="f151" y="f150"/>
                </a:cxn>
                <a:cxn ang="f85">
                  <a:pos x="f152" y="f153"/>
                </a:cxn>
                <a:cxn ang="f85">
                  <a:pos x="f152" y="f154"/>
                </a:cxn>
                <a:cxn ang="f85">
                  <a:pos x="f152" y="f155"/>
                </a:cxn>
                <a:cxn ang="f85">
                  <a:pos x="f152" y="f155"/>
                </a:cxn>
                <a:cxn ang="f85">
                  <a:pos x="f152" y="f156"/>
                </a:cxn>
                <a:cxn ang="f85">
                  <a:pos x="f152" y="f157"/>
                </a:cxn>
                <a:cxn ang="f85">
                  <a:pos x="f152" y="f157"/>
                </a:cxn>
                <a:cxn ang="f85">
                  <a:pos x="f152" y="f158"/>
                </a:cxn>
                <a:cxn ang="f85">
                  <a:pos x="f159" y="f158"/>
                </a:cxn>
                <a:cxn ang="f85">
                  <a:pos x="f159" y="f158"/>
                </a:cxn>
                <a:cxn ang="f85">
                  <a:pos x="f160" y="f158"/>
                </a:cxn>
                <a:cxn ang="f85">
                  <a:pos x="f160" y="f158"/>
                </a:cxn>
                <a:cxn ang="f85">
                  <a:pos x="f161" y="f162"/>
                </a:cxn>
                <a:cxn ang="f85">
                  <a:pos x="f161" y="f163"/>
                </a:cxn>
                <a:cxn ang="f85">
                  <a:pos x="f164" y="f165"/>
                </a:cxn>
                <a:cxn ang="f85">
                  <a:pos x="f142" y="f143"/>
                </a:cxn>
              </a:cxnLst>
              <a:rect l="f138" t="f141" r="f139" b="f140"/>
              <a:pathLst>
                <a:path w="93416" h="33773">
                  <a:moveTo>
                    <a:pt x="f8" y="f9"/>
                  </a:moveTo>
                  <a:cubicBezTo>
                    <a:pt x="f10" y="f11"/>
                    <a:pt x="f12" y="f11"/>
                    <a:pt x="f5" y="f9"/>
                  </a:cubicBezTo>
                  <a:lnTo>
                    <a:pt x="f5" y="f9"/>
                  </a:lnTo>
                  <a:lnTo>
                    <a:pt x="f13" y="f14"/>
                  </a:lnTo>
                  <a:lnTo>
                    <a:pt x="f15" y="f16"/>
                  </a:lnTo>
                  <a:lnTo>
                    <a:pt x="f17" y="f7"/>
                  </a:lnTo>
                  <a:lnTo>
                    <a:pt x="f18" y="f7"/>
                  </a:lnTo>
                  <a:cubicBezTo>
                    <a:pt x="f19" y="f7"/>
                    <a:pt x="f20" y="f21"/>
                    <a:pt x="f22" y="f23"/>
                  </a:cubicBezTo>
                  <a:cubicBezTo>
                    <a:pt x="f24" y="f25"/>
                    <a:pt x="f24" y="f26"/>
                    <a:pt x="f22" y="f27"/>
                  </a:cubicBezTo>
                  <a:cubicBezTo>
                    <a:pt x="f22" y="f27"/>
                    <a:pt x="f22" y="f27"/>
                    <a:pt x="f22" y="f28"/>
                  </a:cubicBezTo>
                  <a:lnTo>
                    <a:pt x="f22" y="f28"/>
                  </a:lnTo>
                  <a:cubicBezTo>
                    <a:pt x="f29" y="f30"/>
                    <a:pt x="f29" y="f31"/>
                    <a:pt x="f22" y="f32"/>
                  </a:cubicBezTo>
                  <a:lnTo>
                    <a:pt x="f22" y="f33"/>
                  </a:lnTo>
                  <a:lnTo>
                    <a:pt x="f22" y="f33"/>
                  </a:lnTo>
                  <a:lnTo>
                    <a:pt x="f22" y="f34"/>
                  </a:lnTo>
                  <a:lnTo>
                    <a:pt x="f35" y="f34"/>
                  </a:lnTo>
                  <a:lnTo>
                    <a:pt x="f35" y="f34"/>
                  </a:lnTo>
                  <a:lnTo>
                    <a:pt x="f36" y="f34"/>
                  </a:lnTo>
                  <a:lnTo>
                    <a:pt x="f36" y="f34"/>
                  </a:lnTo>
                  <a:lnTo>
                    <a:pt x="f37" y="f5"/>
                  </a:lnTo>
                  <a:lnTo>
                    <a:pt x="f37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3" name="Freeform: Shape 707">
              <a:extLst>
                <a:ext uri="{FF2B5EF4-FFF2-40B4-BE49-F238E27FC236}">
                  <a16:creationId xmlns:a16="http://schemas.microsoft.com/office/drawing/2014/main" id="{773FA0BB-DBCB-3A1F-E795-12FD6595737E}"/>
                </a:ext>
              </a:extLst>
            </p:cNvPr>
            <p:cNvSpPr/>
            <p:nvPr/>
          </p:nvSpPr>
          <p:spPr>
            <a:xfrm>
              <a:off x="4265072" y="2096097"/>
              <a:ext cx="9948" cy="6139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51"/>
                <a:gd name="f7" fmla="val 613971"/>
                <a:gd name="f8" fmla="val 609823"/>
                <a:gd name="f9" fmla="val 3428"/>
                <a:gd name="f10" fmla="val 2666"/>
                <a:gd name="f11" fmla="val 1905"/>
                <a:gd name="f12" fmla="val 2032"/>
                <a:gd name="f13" fmla="val 1651"/>
                <a:gd name="f14" fmla="val 9811"/>
                <a:gd name="f15" fmla="val 1308"/>
                <a:gd name="f16" fmla="val 9595"/>
                <a:gd name="f17" fmla="val 1003"/>
                <a:gd name="f18" fmla="val 9316"/>
                <a:gd name="f19" fmla="val 762"/>
                <a:gd name="f20" fmla="val 9354"/>
                <a:gd name="f21" fmla="val 508"/>
                <a:gd name="f22" fmla="val 254"/>
                <a:gd name="f23" fmla="val 8427"/>
                <a:gd name="f24" fmla="val 7539"/>
                <a:gd name="f25" fmla="val 6904"/>
                <a:gd name="f26" fmla="val 5507"/>
                <a:gd name="f27" fmla="val 4745"/>
                <a:gd name="f28" fmla="val 3476"/>
                <a:gd name="f29" fmla="val 2587"/>
                <a:gd name="f30" fmla="val 1063"/>
                <a:gd name="f31" fmla="val 787"/>
                <a:gd name="f32" fmla="val 86"/>
                <a:gd name="f33" fmla="val 2349"/>
                <a:gd name="f34" fmla="val 48"/>
                <a:gd name="f35" fmla="val 4063"/>
                <a:gd name="f36" fmla="val 610458"/>
                <a:gd name="f37" fmla="val -16"/>
                <a:gd name="f38" fmla="val 610838"/>
                <a:gd name="f39" fmla="val 611219"/>
                <a:gd name="f40" fmla="val 611600"/>
                <a:gd name="f41" fmla="val -3"/>
                <a:gd name="f42" fmla="val 611854"/>
                <a:gd name="f43" fmla="val 612108"/>
                <a:gd name="f44" fmla="val 612362"/>
                <a:gd name="f45" fmla="val 682"/>
                <a:gd name="f46" fmla="val 613124"/>
                <a:gd name="f47" fmla="val 644"/>
                <a:gd name="f48" fmla="val 613378"/>
                <a:gd name="f49" fmla="val 613632"/>
                <a:gd name="f50" fmla="val 613886"/>
                <a:gd name="f51" fmla="val 1571"/>
                <a:gd name="f52" fmla="val 2460"/>
                <a:gd name="f53" fmla="val 3095"/>
                <a:gd name="f54" fmla="val 614000"/>
                <a:gd name="f55" fmla="val 3729"/>
                <a:gd name="f56" fmla="val 4365"/>
                <a:gd name="f57" fmla="val 6980"/>
                <a:gd name="f58" fmla="val 614140"/>
                <a:gd name="f59" fmla="val 9380"/>
                <a:gd name="f60" fmla="val 612400"/>
                <a:gd name="f61" fmla="+- 0 0 -90"/>
                <a:gd name="f62" fmla="*/ f3 1 9951"/>
                <a:gd name="f63" fmla="*/ f4 1 613971"/>
                <a:gd name="f64" fmla="val f5"/>
                <a:gd name="f65" fmla="val f6"/>
                <a:gd name="f66" fmla="val f7"/>
                <a:gd name="f67" fmla="*/ f61 f0 1"/>
                <a:gd name="f68" fmla="+- f66 0 f64"/>
                <a:gd name="f69" fmla="+- f65 0 f64"/>
                <a:gd name="f70" fmla="*/ f67 1 f2"/>
                <a:gd name="f71" fmla="*/ f69 1 9951"/>
                <a:gd name="f72" fmla="*/ f68 1 613971"/>
                <a:gd name="f73" fmla="*/ 9951 f69 1"/>
                <a:gd name="f74" fmla="*/ 609823 f68 1"/>
                <a:gd name="f75" fmla="*/ 3428 f68 1"/>
                <a:gd name="f76" fmla="*/ 2666 f68 1"/>
                <a:gd name="f77" fmla="*/ 1651 f68 1"/>
                <a:gd name="f78" fmla="*/ 9316 f69 1"/>
                <a:gd name="f79" fmla="*/ 762 f68 1"/>
                <a:gd name="f80" fmla="*/ 0 f68 1"/>
                <a:gd name="f81" fmla="*/ 8427 f69 1"/>
                <a:gd name="f82" fmla="*/ 7539 f69 1"/>
                <a:gd name="f83" fmla="*/ 6904 f69 1"/>
                <a:gd name="f84" fmla="*/ 5507 f69 1"/>
                <a:gd name="f85" fmla="*/ 4745 f69 1"/>
                <a:gd name="f86" fmla="*/ 3476 f69 1"/>
                <a:gd name="f87" fmla="*/ 2587 f69 1"/>
                <a:gd name="f88" fmla="*/ 48 f69 1"/>
                <a:gd name="f89" fmla="*/ 4063 f68 1"/>
                <a:gd name="f90" fmla="*/ 610458 f68 1"/>
                <a:gd name="f91" fmla="*/ 611600 f68 1"/>
                <a:gd name="f92" fmla="*/ 612362 f68 1"/>
                <a:gd name="f93" fmla="*/ 682 f69 1"/>
                <a:gd name="f94" fmla="*/ 613124 f68 1"/>
                <a:gd name="f95" fmla="*/ 613886 f68 1"/>
                <a:gd name="f96" fmla="*/ 1571 f69 1"/>
                <a:gd name="f97" fmla="*/ 2460 f69 1"/>
                <a:gd name="f98" fmla="*/ 4365 f69 1"/>
                <a:gd name="f99" fmla="+- f70 0 f1"/>
                <a:gd name="f100" fmla="*/ f73 1 9951"/>
                <a:gd name="f101" fmla="*/ f74 1 613971"/>
                <a:gd name="f102" fmla="*/ f75 1 613971"/>
                <a:gd name="f103" fmla="*/ f76 1 613971"/>
                <a:gd name="f104" fmla="*/ f77 1 613971"/>
                <a:gd name="f105" fmla="*/ f78 1 9951"/>
                <a:gd name="f106" fmla="*/ f79 1 613971"/>
                <a:gd name="f107" fmla="*/ f80 1 613971"/>
                <a:gd name="f108" fmla="*/ f81 1 9951"/>
                <a:gd name="f109" fmla="*/ f82 1 9951"/>
                <a:gd name="f110" fmla="*/ f83 1 9951"/>
                <a:gd name="f111" fmla="*/ f84 1 9951"/>
                <a:gd name="f112" fmla="*/ f85 1 9951"/>
                <a:gd name="f113" fmla="*/ f86 1 9951"/>
                <a:gd name="f114" fmla="*/ f87 1 9951"/>
                <a:gd name="f115" fmla="*/ f88 1 9951"/>
                <a:gd name="f116" fmla="*/ f89 1 613971"/>
                <a:gd name="f117" fmla="*/ f90 1 613971"/>
                <a:gd name="f118" fmla="*/ f91 1 613971"/>
                <a:gd name="f119" fmla="*/ f92 1 613971"/>
                <a:gd name="f120" fmla="*/ f93 1 9951"/>
                <a:gd name="f121" fmla="*/ f94 1 613971"/>
                <a:gd name="f122" fmla="*/ f95 1 613971"/>
                <a:gd name="f123" fmla="*/ f96 1 9951"/>
                <a:gd name="f124" fmla="*/ f97 1 9951"/>
                <a:gd name="f125" fmla="*/ f98 1 9951"/>
                <a:gd name="f126" fmla="*/ f64 1 f71"/>
                <a:gd name="f127" fmla="*/ f65 1 f71"/>
                <a:gd name="f128" fmla="*/ f64 1 f72"/>
                <a:gd name="f129" fmla="*/ f66 1 f72"/>
                <a:gd name="f130" fmla="*/ f100 1 f71"/>
                <a:gd name="f131" fmla="*/ f101 1 f72"/>
                <a:gd name="f132" fmla="*/ f102 1 f72"/>
                <a:gd name="f133" fmla="*/ f103 1 f72"/>
                <a:gd name="f134" fmla="*/ f104 1 f72"/>
                <a:gd name="f135" fmla="*/ f105 1 f71"/>
                <a:gd name="f136" fmla="*/ f106 1 f72"/>
                <a:gd name="f137" fmla="*/ f107 1 f72"/>
                <a:gd name="f138" fmla="*/ f108 1 f71"/>
                <a:gd name="f139" fmla="*/ f109 1 f71"/>
                <a:gd name="f140" fmla="*/ f110 1 f71"/>
                <a:gd name="f141" fmla="*/ f111 1 f71"/>
                <a:gd name="f142" fmla="*/ f112 1 f71"/>
                <a:gd name="f143" fmla="*/ f113 1 f71"/>
                <a:gd name="f144" fmla="*/ f114 1 f71"/>
                <a:gd name="f145" fmla="*/ f115 1 f71"/>
                <a:gd name="f146" fmla="*/ f116 1 f72"/>
                <a:gd name="f147" fmla="*/ f117 1 f72"/>
                <a:gd name="f148" fmla="*/ f118 1 f72"/>
                <a:gd name="f149" fmla="*/ f119 1 f72"/>
                <a:gd name="f150" fmla="*/ f120 1 f71"/>
                <a:gd name="f151" fmla="*/ f121 1 f72"/>
                <a:gd name="f152" fmla="*/ f122 1 f72"/>
                <a:gd name="f153" fmla="*/ f123 1 f71"/>
                <a:gd name="f154" fmla="*/ f124 1 f71"/>
                <a:gd name="f155" fmla="*/ f125 1 f71"/>
                <a:gd name="f156" fmla="*/ f126 f62 1"/>
                <a:gd name="f157" fmla="*/ f127 f62 1"/>
                <a:gd name="f158" fmla="*/ f129 f63 1"/>
                <a:gd name="f159" fmla="*/ f128 f63 1"/>
                <a:gd name="f160" fmla="*/ f130 f62 1"/>
                <a:gd name="f161" fmla="*/ f131 f63 1"/>
                <a:gd name="f162" fmla="*/ f132 f63 1"/>
                <a:gd name="f163" fmla="*/ f133 f63 1"/>
                <a:gd name="f164" fmla="*/ f134 f63 1"/>
                <a:gd name="f165" fmla="*/ f135 f62 1"/>
                <a:gd name="f166" fmla="*/ f136 f63 1"/>
                <a:gd name="f167" fmla="*/ f137 f63 1"/>
                <a:gd name="f168" fmla="*/ f138 f62 1"/>
                <a:gd name="f169" fmla="*/ f139 f62 1"/>
                <a:gd name="f170" fmla="*/ f140 f62 1"/>
                <a:gd name="f171" fmla="*/ f141 f62 1"/>
                <a:gd name="f172" fmla="*/ f142 f62 1"/>
                <a:gd name="f173" fmla="*/ f143 f62 1"/>
                <a:gd name="f174" fmla="*/ f144 f62 1"/>
                <a:gd name="f175" fmla="*/ f145 f62 1"/>
                <a:gd name="f176" fmla="*/ f146 f63 1"/>
                <a:gd name="f177" fmla="*/ f147 f63 1"/>
                <a:gd name="f178" fmla="*/ f148 f63 1"/>
                <a:gd name="f179" fmla="*/ f149 f63 1"/>
                <a:gd name="f180" fmla="*/ f150 f62 1"/>
                <a:gd name="f181" fmla="*/ f151 f63 1"/>
                <a:gd name="f182" fmla="*/ f152 f63 1"/>
                <a:gd name="f183" fmla="*/ f153 f62 1"/>
                <a:gd name="f184" fmla="*/ f154 f62 1"/>
                <a:gd name="f185" fmla="*/ f155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9">
                  <a:pos x="f160" y="f161"/>
                </a:cxn>
                <a:cxn ang="f99">
                  <a:pos x="f160" y="f162"/>
                </a:cxn>
                <a:cxn ang="f99">
                  <a:pos x="f160" y="f163"/>
                </a:cxn>
                <a:cxn ang="f99">
                  <a:pos x="f160" y="f164"/>
                </a:cxn>
                <a:cxn ang="f99">
                  <a:pos x="f165" y="f166"/>
                </a:cxn>
                <a:cxn ang="f99">
                  <a:pos x="f165" y="f167"/>
                </a:cxn>
                <a:cxn ang="f99">
                  <a:pos x="f168" y="f167"/>
                </a:cxn>
                <a:cxn ang="f99">
                  <a:pos x="f169" y="f167"/>
                </a:cxn>
                <a:cxn ang="f99">
                  <a:pos x="f170" y="f167"/>
                </a:cxn>
                <a:cxn ang="f99">
                  <a:pos x="f171" y="f167"/>
                </a:cxn>
                <a:cxn ang="f99">
                  <a:pos x="f172" y="f167"/>
                </a:cxn>
                <a:cxn ang="f99">
                  <a:pos x="f173" y="f167"/>
                </a:cxn>
                <a:cxn ang="f99">
                  <a:pos x="f174" y="f167"/>
                </a:cxn>
                <a:cxn ang="f99">
                  <a:pos x="f175" y="f176"/>
                </a:cxn>
                <a:cxn ang="f99">
                  <a:pos x="f175" y="f177"/>
                </a:cxn>
                <a:cxn ang="f99">
                  <a:pos x="f175" y="f177"/>
                </a:cxn>
                <a:cxn ang="f99">
                  <a:pos x="f175" y="f178"/>
                </a:cxn>
                <a:cxn ang="f99">
                  <a:pos x="f175" y="f179"/>
                </a:cxn>
                <a:cxn ang="f99">
                  <a:pos x="f180" y="f181"/>
                </a:cxn>
                <a:cxn ang="f99">
                  <a:pos x="f180" y="f182"/>
                </a:cxn>
                <a:cxn ang="f99">
                  <a:pos x="f183" y="f182"/>
                </a:cxn>
                <a:cxn ang="f99">
                  <a:pos x="f184" y="f182"/>
                </a:cxn>
                <a:cxn ang="f99">
                  <a:pos x="f185" y="f182"/>
                </a:cxn>
                <a:cxn ang="f99">
                  <a:pos x="f160" y="f161"/>
                </a:cxn>
              </a:cxnLst>
              <a:rect l="f156" t="f159" r="f157" b="f158"/>
              <a:pathLst>
                <a:path w="9951" h="613971">
                  <a:moveTo>
                    <a:pt x="f6" y="f8"/>
                  </a:moveTo>
                  <a:lnTo>
                    <a:pt x="f6" y="f9"/>
                  </a:lnTo>
                  <a:cubicBezTo>
                    <a:pt x="f6" y="f9"/>
                    <a:pt x="f6" y="f9"/>
                    <a:pt x="f6" y="f10"/>
                  </a:cubicBezTo>
                  <a:cubicBezTo>
                    <a:pt x="f6" y="f11"/>
                    <a:pt x="f6" y="f12"/>
                    <a:pt x="f6" y="f13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0" y="f22"/>
                    <a:pt x="f18" y="f5"/>
                  </a:cubicBezTo>
                  <a:lnTo>
                    <a:pt x="f23" y="f5"/>
                  </a:lnTo>
                  <a:lnTo>
                    <a:pt x="f24" y="f5"/>
                  </a:lnTo>
                  <a:lnTo>
                    <a:pt x="f25" y="f5"/>
                  </a:lnTo>
                  <a:lnTo>
                    <a:pt x="f26" y="f5"/>
                  </a:lnTo>
                  <a:lnTo>
                    <a:pt x="f27" y="f5"/>
                  </a:lnTo>
                  <a:lnTo>
                    <a:pt x="f28" y="f5"/>
                  </a:lnTo>
                  <a:lnTo>
                    <a:pt x="f29" y="f5"/>
                  </a:lnTo>
                  <a:cubicBezTo>
                    <a:pt x="f30" y="f31"/>
                    <a:pt x="f32" y="f33"/>
                    <a:pt x="f34" y="f35"/>
                  </a:cubicBezTo>
                  <a:lnTo>
                    <a:pt x="f34" y="f36"/>
                  </a:lnTo>
                  <a:lnTo>
                    <a:pt x="f34" y="f36"/>
                  </a:lnTo>
                  <a:cubicBezTo>
                    <a:pt x="f37" y="f38"/>
                    <a:pt x="f37" y="f39"/>
                    <a:pt x="f34" y="f40"/>
                  </a:cubicBezTo>
                  <a:cubicBezTo>
                    <a:pt x="f41" y="f42"/>
                    <a:pt x="f41" y="f43"/>
                    <a:pt x="f34" y="f44"/>
                  </a:cubicBezTo>
                  <a:lnTo>
                    <a:pt x="f45" y="f46"/>
                  </a:lnTo>
                  <a:cubicBezTo>
                    <a:pt x="f47" y="f48"/>
                    <a:pt x="f47" y="f49"/>
                    <a:pt x="f45" y="f50"/>
                  </a:cubicBezTo>
                  <a:lnTo>
                    <a:pt x="f51" y="f50"/>
                  </a:lnTo>
                  <a:lnTo>
                    <a:pt x="f52" y="f50"/>
                  </a:lnTo>
                  <a:cubicBezTo>
                    <a:pt x="f53" y="f54"/>
                    <a:pt x="f55" y="f54"/>
                    <a:pt x="f56" y="f50"/>
                  </a:cubicBezTo>
                  <a:cubicBezTo>
                    <a:pt x="f57" y="f58"/>
                    <a:pt x="f59" y="f60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4" name="Freeform: Shape 708">
              <a:extLst>
                <a:ext uri="{FF2B5EF4-FFF2-40B4-BE49-F238E27FC236}">
                  <a16:creationId xmlns:a16="http://schemas.microsoft.com/office/drawing/2014/main" id="{E855C9E2-9372-2DB7-3288-82603449053E}"/>
                </a:ext>
              </a:extLst>
            </p:cNvPr>
            <p:cNvSpPr/>
            <p:nvPr/>
          </p:nvSpPr>
          <p:spPr>
            <a:xfrm>
              <a:off x="4285107" y="1873651"/>
              <a:ext cx="241849" cy="1977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41851"/>
                <a:gd name="f7" fmla="val 197782"/>
                <a:gd name="f8" fmla="val 2614"/>
                <a:gd name="f9" fmla="val 196799"/>
                <a:gd name="f10" fmla="val 3033"/>
                <a:gd name="f11" fmla="val 197167"/>
                <a:gd name="f12" fmla="val 3502"/>
                <a:gd name="f13" fmla="val 197472"/>
                <a:gd name="f14" fmla="val 4010"/>
                <a:gd name="f15" fmla="val 197688"/>
                <a:gd name="f16" fmla="val 4721"/>
                <a:gd name="f17" fmla="val 197814"/>
                <a:gd name="f18" fmla="val 5458"/>
                <a:gd name="f19" fmla="val 6169"/>
                <a:gd name="f20" fmla="val 7946"/>
                <a:gd name="f21" fmla="val 8492"/>
                <a:gd name="f22" fmla="val 9013"/>
                <a:gd name="f23" fmla="val 9470"/>
                <a:gd name="f24" fmla="val 238013"/>
                <a:gd name="f25" fmla="val 10284"/>
                <a:gd name="f26" fmla="val 240298"/>
                <a:gd name="f27" fmla="val 8380"/>
                <a:gd name="f28" fmla="val 242228"/>
                <a:gd name="f29" fmla="val 6640"/>
                <a:gd name="f30" fmla="val 242381"/>
                <a:gd name="f31" fmla="val 3669"/>
                <a:gd name="f32" fmla="val 240641"/>
                <a:gd name="f33" fmla="val 1739"/>
                <a:gd name="f34" fmla="val 240539"/>
                <a:gd name="f35" fmla="val 1625"/>
                <a:gd name="f36" fmla="val 240425"/>
                <a:gd name="f37" fmla="val 1511"/>
                <a:gd name="f38" fmla="val 1396"/>
                <a:gd name="f39" fmla="val 239422"/>
                <a:gd name="f40" fmla="val 685"/>
                <a:gd name="f41" fmla="val 238368"/>
                <a:gd name="f42" fmla="val 203"/>
                <a:gd name="f43" fmla="val 237251"/>
                <a:gd name="f44" fmla="val 235093"/>
                <a:gd name="f45" fmla="val 234204"/>
                <a:gd name="f46" fmla="val 233188"/>
                <a:gd name="f47" fmla="val 10740"/>
                <a:gd name="f48" fmla="val 181182"/>
                <a:gd name="f49" fmla="val 1725"/>
                <a:gd name="f50" fmla="val 188546"/>
                <a:gd name="f51" fmla="val 417"/>
                <a:gd name="f52" fmla="val 189562"/>
                <a:gd name="f53" fmla="val -230"/>
                <a:gd name="f54" fmla="val 191225"/>
                <a:gd name="f55" fmla="val 74"/>
                <a:gd name="f56" fmla="val 192863"/>
                <a:gd name="f57" fmla="val 193879"/>
                <a:gd name="f58" fmla="val 214"/>
                <a:gd name="f59" fmla="val 194221"/>
                <a:gd name="f60" fmla="val 430"/>
                <a:gd name="f61" fmla="val 194526"/>
                <a:gd name="f62" fmla="val 709"/>
                <a:gd name="f63" fmla="val 194767"/>
                <a:gd name="f64" fmla="val 671"/>
                <a:gd name="f65" fmla="val 194983"/>
                <a:gd name="f66" fmla="val 195186"/>
                <a:gd name="f67" fmla="val 195402"/>
                <a:gd name="f68" fmla="+- 0 0 -90"/>
                <a:gd name="f69" fmla="*/ f3 1 241851"/>
                <a:gd name="f70" fmla="*/ f4 1 197782"/>
                <a:gd name="f71" fmla="val f5"/>
                <a:gd name="f72" fmla="val f6"/>
                <a:gd name="f73" fmla="val f7"/>
                <a:gd name="f74" fmla="*/ f68 f0 1"/>
                <a:gd name="f75" fmla="+- f73 0 f71"/>
                <a:gd name="f76" fmla="+- f72 0 f71"/>
                <a:gd name="f77" fmla="*/ f74 1 f2"/>
                <a:gd name="f78" fmla="*/ f76 1 241851"/>
                <a:gd name="f79" fmla="*/ f75 1 197782"/>
                <a:gd name="f80" fmla="*/ 2614 f76 1"/>
                <a:gd name="f81" fmla="*/ 196799 f75 1"/>
                <a:gd name="f82" fmla="*/ 4010 f76 1"/>
                <a:gd name="f83" fmla="*/ 197688 f75 1"/>
                <a:gd name="f84" fmla="*/ 6169 f76 1"/>
                <a:gd name="f85" fmla="*/ 7946 f76 1"/>
                <a:gd name="f86" fmla="*/ 9470 f76 1"/>
                <a:gd name="f87" fmla="*/ 238013 f76 1"/>
                <a:gd name="f88" fmla="*/ 10284 f75 1"/>
                <a:gd name="f89" fmla="*/ 240298 f76 1"/>
                <a:gd name="f90" fmla="*/ 8380 f75 1"/>
                <a:gd name="f91" fmla="*/ 240641 f76 1"/>
                <a:gd name="f92" fmla="*/ 1739 f75 1"/>
                <a:gd name="f93" fmla="*/ 1396 f75 1"/>
                <a:gd name="f94" fmla="*/ 237251 f76 1"/>
                <a:gd name="f95" fmla="*/ 0 f75 1"/>
                <a:gd name="f96" fmla="*/ 235093 f76 1"/>
                <a:gd name="f97" fmla="*/ 234204 f76 1"/>
                <a:gd name="f98" fmla="*/ 233188 f76 1"/>
                <a:gd name="f99" fmla="*/ 10740 f76 1"/>
                <a:gd name="f100" fmla="*/ 181182 f75 1"/>
                <a:gd name="f101" fmla="*/ 1725 f76 1"/>
                <a:gd name="f102" fmla="*/ 188546 f75 1"/>
                <a:gd name="f103" fmla="*/ 74 f76 1"/>
                <a:gd name="f104" fmla="*/ 192863 f75 1"/>
                <a:gd name="f105" fmla="*/ 193879 f75 1"/>
                <a:gd name="f106" fmla="*/ 709 f76 1"/>
                <a:gd name="f107" fmla="*/ 194767 f75 1"/>
                <a:gd name="f108" fmla="*/ 195402 f75 1"/>
                <a:gd name="f109" fmla="+- f77 0 f1"/>
                <a:gd name="f110" fmla="*/ f80 1 241851"/>
                <a:gd name="f111" fmla="*/ f81 1 197782"/>
                <a:gd name="f112" fmla="*/ f82 1 241851"/>
                <a:gd name="f113" fmla="*/ f83 1 197782"/>
                <a:gd name="f114" fmla="*/ f84 1 241851"/>
                <a:gd name="f115" fmla="*/ f85 1 241851"/>
                <a:gd name="f116" fmla="*/ f86 1 241851"/>
                <a:gd name="f117" fmla="*/ f87 1 241851"/>
                <a:gd name="f118" fmla="*/ f88 1 197782"/>
                <a:gd name="f119" fmla="*/ f89 1 241851"/>
                <a:gd name="f120" fmla="*/ f90 1 197782"/>
                <a:gd name="f121" fmla="*/ f91 1 241851"/>
                <a:gd name="f122" fmla="*/ f92 1 197782"/>
                <a:gd name="f123" fmla="*/ f93 1 197782"/>
                <a:gd name="f124" fmla="*/ f94 1 241851"/>
                <a:gd name="f125" fmla="*/ f95 1 197782"/>
                <a:gd name="f126" fmla="*/ f96 1 241851"/>
                <a:gd name="f127" fmla="*/ f97 1 241851"/>
                <a:gd name="f128" fmla="*/ f98 1 241851"/>
                <a:gd name="f129" fmla="*/ f99 1 241851"/>
                <a:gd name="f130" fmla="*/ f100 1 197782"/>
                <a:gd name="f131" fmla="*/ f101 1 241851"/>
                <a:gd name="f132" fmla="*/ f102 1 197782"/>
                <a:gd name="f133" fmla="*/ f103 1 241851"/>
                <a:gd name="f134" fmla="*/ f104 1 197782"/>
                <a:gd name="f135" fmla="*/ f105 1 197782"/>
                <a:gd name="f136" fmla="*/ f106 1 241851"/>
                <a:gd name="f137" fmla="*/ f107 1 197782"/>
                <a:gd name="f138" fmla="*/ f108 1 197782"/>
                <a:gd name="f139" fmla="*/ f71 1 f78"/>
                <a:gd name="f140" fmla="*/ f72 1 f78"/>
                <a:gd name="f141" fmla="*/ f71 1 f79"/>
                <a:gd name="f142" fmla="*/ f73 1 f79"/>
                <a:gd name="f143" fmla="*/ f110 1 f78"/>
                <a:gd name="f144" fmla="*/ f111 1 f79"/>
                <a:gd name="f145" fmla="*/ f112 1 f78"/>
                <a:gd name="f146" fmla="*/ f113 1 f79"/>
                <a:gd name="f147" fmla="*/ f114 1 f78"/>
                <a:gd name="f148" fmla="*/ f115 1 f78"/>
                <a:gd name="f149" fmla="*/ f116 1 f78"/>
                <a:gd name="f150" fmla="*/ f117 1 f78"/>
                <a:gd name="f151" fmla="*/ f118 1 f79"/>
                <a:gd name="f152" fmla="*/ f119 1 f78"/>
                <a:gd name="f153" fmla="*/ f120 1 f79"/>
                <a:gd name="f154" fmla="*/ f121 1 f78"/>
                <a:gd name="f155" fmla="*/ f122 1 f79"/>
                <a:gd name="f156" fmla="*/ f123 1 f79"/>
                <a:gd name="f157" fmla="*/ f124 1 f78"/>
                <a:gd name="f158" fmla="*/ f125 1 f79"/>
                <a:gd name="f159" fmla="*/ f126 1 f78"/>
                <a:gd name="f160" fmla="*/ f127 1 f78"/>
                <a:gd name="f161" fmla="*/ f128 1 f78"/>
                <a:gd name="f162" fmla="*/ f129 1 f78"/>
                <a:gd name="f163" fmla="*/ f130 1 f79"/>
                <a:gd name="f164" fmla="*/ f131 1 f78"/>
                <a:gd name="f165" fmla="*/ f132 1 f79"/>
                <a:gd name="f166" fmla="*/ f133 1 f78"/>
                <a:gd name="f167" fmla="*/ f134 1 f79"/>
                <a:gd name="f168" fmla="*/ f135 1 f79"/>
                <a:gd name="f169" fmla="*/ f136 1 f78"/>
                <a:gd name="f170" fmla="*/ f137 1 f79"/>
                <a:gd name="f171" fmla="*/ f138 1 f79"/>
                <a:gd name="f172" fmla="*/ f139 f69 1"/>
                <a:gd name="f173" fmla="*/ f140 f69 1"/>
                <a:gd name="f174" fmla="*/ f142 f70 1"/>
                <a:gd name="f175" fmla="*/ f141 f70 1"/>
                <a:gd name="f176" fmla="*/ f143 f69 1"/>
                <a:gd name="f177" fmla="*/ f144 f70 1"/>
                <a:gd name="f178" fmla="*/ f145 f69 1"/>
                <a:gd name="f179" fmla="*/ f146 f70 1"/>
                <a:gd name="f180" fmla="*/ f147 f69 1"/>
                <a:gd name="f181" fmla="*/ f148 f69 1"/>
                <a:gd name="f182" fmla="*/ f149 f69 1"/>
                <a:gd name="f183" fmla="*/ f150 f69 1"/>
                <a:gd name="f184" fmla="*/ f151 f70 1"/>
                <a:gd name="f185" fmla="*/ f152 f69 1"/>
                <a:gd name="f186" fmla="*/ f153 f70 1"/>
                <a:gd name="f187" fmla="*/ f154 f69 1"/>
                <a:gd name="f188" fmla="*/ f155 f70 1"/>
                <a:gd name="f189" fmla="*/ f156 f70 1"/>
                <a:gd name="f190" fmla="*/ f157 f69 1"/>
                <a:gd name="f191" fmla="*/ f158 f70 1"/>
                <a:gd name="f192" fmla="*/ f159 f69 1"/>
                <a:gd name="f193" fmla="*/ f160 f69 1"/>
                <a:gd name="f194" fmla="*/ f161 f69 1"/>
                <a:gd name="f195" fmla="*/ f162 f69 1"/>
                <a:gd name="f196" fmla="*/ f163 f70 1"/>
                <a:gd name="f197" fmla="*/ f164 f69 1"/>
                <a:gd name="f198" fmla="*/ f165 f70 1"/>
                <a:gd name="f199" fmla="*/ f166 f69 1"/>
                <a:gd name="f200" fmla="*/ f167 f70 1"/>
                <a:gd name="f201" fmla="*/ f168 f70 1"/>
                <a:gd name="f202" fmla="*/ f169 f69 1"/>
                <a:gd name="f203" fmla="*/ f170 f70 1"/>
                <a:gd name="f204" fmla="*/ f171 f7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9">
                  <a:pos x="f176" y="f177"/>
                </a:cxn>
                <a:cxn ang="f109">
                  <a:pos x="f178" y="f179"/>
                </a:cxn>
                <a:cxn ang="f109">
                  <a:pos x="f178" y="f179"/>
                </a:cxn>
                <a:cxn ang="f109">
                  <a:pos x="f180" y="f179"/>
                </a:cxn>
                <a:cxn ang="f109">
                  <a:pos x="f181" y="f179"/>
                </a:cxn>
                <a:cxn ang="f109">
                  <a:pos x="f182" y="f177"/>
                </a:cxn>
                <a:cxn ang="f109">
                  <a:pos x="f182" y="f177"/>
                </a:cxn>
                <a:cxn ang="f109">
                  <a:pos x="f183" y="f184"/>
                </a:cxn>
                <a:cxn ang="f109">
                  <a:pos x="f185" y="f186"/>
                </a:cxn>
                <a:cxn ang="f109">
                  <a:pos x="f187" y="f188"/>
                </a:cxn>
                <a:cxn ang="f109">
                  <a:pos x="f185" y="f189"/>
                </a:cxn>
                <a:cxn ang="f109">
                  <a:pos x="f190" y="f191"/>
                </a:cxn>
                <a:cxn ang="f109">
                  <a:pos x="f192" y="f191"/>
                </a:cxn>
                <a:cxn ang="f109">
                  <a:pos x="f193" y="f191"/>
                </a:cxn>
                <a:cxn ang="f109">
                  <a:pos x="f194" y="f191"/>
                </a:cxn>
                <a:cxn ang="f109">
                  <a:pos x="f194" y="f191"/>
                </a:cxn>
                <a:cxn ang="f109">
                  <a:pos x="f195" y="f196"/>
                </a:cxn>
                <a:cxn ang="f109">
                  <a:pos x="f197" y="f198"/>
                </a:cxn>
                <a:cxn ang="f109">
                  <a:pos x="f199" y="f200"/>
                </a:cxn>
                <a:cxn ang="f109">
                  <a:pos x="f199" y="f201"/>
                </a:cxn>
                <a:cxn ang="f109">
                  <a:pos x="f202" y="f203"/>
                </a:cxn>
                <a:cxn ang="f109">
                  <a:pos x="f202" y="f204"/>
                </a:cxn>
                <a:cxn ang="f109">
                  <a:pos x="f202" y="f204"/>
                </a:cxn>
              </a:cxnLst>
              <a:rect l="f172" t="f175" r="f173" b="f174"/>
              <a:pathLst>
                <a:path w="241851" h="19778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cubicBezTo>
                    <a:pt x="f16" y="f17"/>
                    <a:pt x="f18" y="f17"/>
                    <a:pt x="f19" y="f15"/>
                  </a:cubicBezTo>
                  <a:lnTo>
                    <a:pt x="f20" y="f15"/>
                  </a:lnTo>
                  <a:cubicBezTo>
                    <a:pt x="f21" y="f13"/>
                    <a:pt x="f22" y="f11"/>
                    <a:pt x="f23" y="f9"/>
                  </a:cubicBezTo>
                  <a:lnTo>
                    <a:pt x="f23" y="f9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26" y="f38"/>
                  </a:cubicBezTo>
                  <a:cubicBezTo>
                    <a:pt x="f39" y="f40"/>
                    <a:pt x="f41" y="f42"/>
                    <a:pt x="f43" y="f5"/>
                  </a:cubicBezTo>
                  <a:lnTo>
                    <a:pt x="f44" y="f5"/>
                  </a:lnTo>
                  <a:lnTo>
                    <a:pt x="f45" y="f5"/>
                  </a:lnTo>
                  <a:lnTo>
                    <a:pt x="f46" y="f5"/>
                  </a:lnTo>
                  <a:lnTo>
                    <a:pt x="f46" y="f5"/>
                  </a:lnTo>
                  <a:lnTo>
                    <a:pt x="f47" y="f48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55" y="f56"/>
                  </a:cubicBezTo>
                  <a:cubicBezTo>
                    <a:pt x="f55" y="f56"/>
                    <a:pt x="f55" y="f56"/>
                    <a:pt x="f55" y="f57"/>
                  </a:cubicBezTo>
                  <a:cubicBezTo>
                    <a:pt x="f58" y="f59"/>
                    <a:pt x="f60" y="f61"/>
                    <a:pt x="f62" y="f63"/>
                  </a:cubicBezTo>
                  <a:cubicBezTo>
                    <a:pt x="f64" y="f65"/>
                    <a:pt x="f64" y="f66"/>
                    <a:pt x="f62" y="f67"/>
                  </a:cubicBezTo>
                  <a:lnTo>
                    <a:pt x="f62" y="f6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5" name="Freeform: Shape 709">
              <a:extLst>
                <a:ext uri="{FF2B5EF4-FFF2-40B4-BE49-F238E27FC236}">
                  <a16:creationId xmlns:a16="http://schemas.microsoft.com/office/drawing/2014/main" id="{2006C50B-EFAB-362F-6FC1-335744840D3F}"/>
                </a:ext>
              </a:extLst>
            </p:cNvPr>
            <p:cNvSpPr/>
            <p:nvPr/>
          </p:nvSpPr>
          <p:spPr>
            <a:xfrm>
              <a:off x="4130024" y="1776523"/>
              <a:ext cx="758" cy="1269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1"/>
                <a:gd name="f7" fmla="val 12696"/>
                <a:gd name="f8" fmla="val 762"/>
                <a:gd name="f9" fmla="+- 0 0 -90"/>
                <a:gd name="f10" fmla="*/ f3 1 761"/>
                <a:gd name="f11" fmla="*/ f4 1 12696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761"/>
                <a:gd name="f20" fmla="*/ f16 1 12696"/>
                <a:gd name="f21" fmla="*/ 0 f17 1"/>
                <a:gd name="f22" fmla="*/ 0 f16 1"/>
                <a:gd name="f23" fmla="*/ 762 f17 1"/>
                <a:gd name="f24" fmla="+- f18 0 f1"/>
                <a:gd name="f25" fmla="*/ f21 1 761"/>
                <a:gd name="f26" fmla="*/ f22 1 12696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19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41" y="f40"/>
                </a:cxn>
                <a:cxn ang="f24">
                  <a:pos x="f39" y="f40"/>
                </a:cxn>
              </a:cxnLst>
              <a:rect l="f35" t="f38" r="f36" b="f37"/>
              <a:pathLst>
                <a:path w="761" h="12696">
                  <a:moveTo>
                    <a:pt x="f5" y="f5"/>
                  </a:moveTo>
                  <a:lnTo>
                    <a:pt x="f8" y="f5"/>
                  </a:lnTo>
                  <a:lnTo>
                    <a:pt x="f5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6" name="Freeform: Shape 710">
              <a:extLst>
                <a:ext uri="{FF2B5EF4-FFF2-40B4-BE49-F238E27FC236}">
                  <a16:creationId xmlns:a16="http://schemas.microsoft.com/office/drawing/2014/main" id="{DD184A98-3FA5-A1FF-45B3-D78D477E6FA3}"/>
                </a:ext>
              </a:extLst>
            </p:cNvPr>
            <p:cNvSpPr/>
            <p:nvPr/>
          </p:nvSpPr>
          <p:spPr>
            <a:xfrm>
              <a:off x="4131423" y="1777538"/>
              <a:ext cx="12691" cy="7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96"/>
                <a:gd name="f7" fmla="val 761"/>
                <a:gd name="f8" fmla="val 762"/>
                <a:gd name="f9" fmla="+- 0 0 -90"/>
                <a:gd name="f10" fmla="*/ f3 1 12696"/>
                <a:gd name="f11" fmla="*/ f4 1 761"/>
                <a:gd name="f12" fmla="val f5"/>
                <a:gd name="f13" fmla="val f6"/>
                <a:gd name="f14" fmla="val f7"/>
                <a:gd name="f15" fmla="*/ f9 f0 1"/>
                <a:gd name="f16" fmla="+- f14 0 f12"/>
                <a:gd name="f17" fmla="+- f13 0 f12"/>
                <a:gd name="f18" fmla="*/ f15 1 f2"/>
                <a:gd name="f19" fmla="*/ f17 1 12696"/>
                <a:gd name="f20" fmla="*/ f16 1 761"/>
                <a:gd name="f21" fmla="*/ 0 f17 1"/>
                <a:gd name="f22" fmla="*/ 0 f16 1"/>
                <a:gd name="f23" fmla="*/ 762 f16 1"/>
                <a:gd name="f24" fmla="+- f18 0 f1"/>
                <a:gd name="f25" fmla="*/ f21 1 12696"/>
                <a:gd name="f26" fmla="*/ f22 1 761"/>
                <a:gd name="f27" fmla="*/ f23 1 761"/>
                <a:gd name="f28" fmla="*/ f12 1 f19"/>
                <a:gd name="f29" fmla="*/ f13 1 f19"/>
                <a:gd name="f30" fmla="*/ f12 1 f20"/>
                <a:gd name="f31" fmla="*/ f14 1 f20"/>
                <a:gd name="f32" fmla="*/ f25 1 f19"/>
                <a:gd name="f33" fmla="*/ f26 1 f20"/>
                <a:gd name="f34" fmla="*/ f27 1 f20"/>
                <a:gd name="f35" fmla="*/ f28 f10 1"/>
                <a:gd name="f36" fmla="*/ f29 f10 1"/>
                <a:gd name="f37" fmla="*/ f31 f11 1"/>
                <a:gd name="f38" fmla="*/ f30 f11 1"/>
                <a:gd name="f39" fmla="*/ f32 f10 1"/>
                <a:gd name="f40" fmla="*/ f33 f11 1"/>
                <a:gd name="f41" fmla="*/ f34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9" y="f40"/>
                </a:cxn>
                <a:cxn ang="f24">
                  <a:pos x="f39" y="f41"/>
                </a:cxn>
                <a:cxn ang="f24">
                  <a:pos x="f39" y="f41"/>
                </a:cxn>
              </a:cxnLst>
              <a:rect l="f35" t="f38" r="f36" b="f37"/>
              <a:pathLst>
                <a:path w="12696" h="761">
                  <a:moveTo>
                    <a:pt x="f5" y="f5"/>
                  </a:moveTo>
                  <a:lnTo>
                    <a:pt x="f5" y="f8"/>
                  </a:lnTo>
                  <a:lnTo>
                    <a:pt x="f5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7" name="Freeform: Shape 711">
              <a:extLst>
                <a:ext uri="{FF2B5EF4-FFF2-40B4-BE49-F238E27FC236}">
                  <a16:creationId xmlns:a16="http://schemas.microsoft.com/office/drawing/2014/main" id="{5B1927CD-10D3-5A58-86F1-F2A18C7A9C33}"/>
                </a:ext>
              </a:extLst>
            </p:cNvPr>
            <p:cNvSpPr/>
            <p:nvPr/>
          </p:nvSpPr>
          <p:spPr>
            <a:xfrm>
              <a:off x="4132182" y="1779312"/>
              <a:ext cx="36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1015"/>
                <a:gd name="f8" fmla="val 51"/>
                <a:gd name="f9" fmla="val 330"/>
                <a:gd name="f10" fmla="val 686"/>
                <a:gd name="f11" fmla="val 1016"/>
                <a:gd name="f12" fmla="val 254"/>
                <a:gd name="f13" fmla="+- 0 0 -90"/>
                <a:gd name="f14" fmla="*/ f3 1 38"/>
                <a:gd name="f15" fmla="*/ f4 1 101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8"/>
                <a:gd name="f24" fmla="*/ f20 1 1015"/>
                <a:gd name="f25" fmla="*/ 0 f21 1"/>
                <a:gd name="f26" fmla="*/ 0 f20 1"/>
                <a:gd name="f27" fmla="*/ 1016 f20 1"/>
                <a:gd name="f28" fmla="*/ 254 f20 1"/>
                <a:gd name="f29" fmla="+- f22 0 f1"/>
                <a:gd name="f30" fmla="*/ f25 1 38"/>
                <a:gd name="f31" fmla="*/ f26 1 1015"/>
                <a:gd name="f32" fmla="*/ f27 1 1015"/>
                <a:gd name="f33" fmla="*/ f28 1 1015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38" h="1015">
                  <a:moveTo>
                    <a:pt x="f5" y="f5"/>
                  </a:moveTo>
                  <a:cubicBezTo>
                    <a:pt x="f8" y="f9"/>
                    <a:pt x="f8" y="f10"/>
                    <a:pt x="f5" y="f11"/>
                  </a:cubicBezTo>
                  <a:cubicBezTo>
                    <a:pt x="f5" y="f11"/>
                    <a:pt x="f5" y="f11"/>
                    <a:pt x="f5" y="f1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8" name="Freeform: Shape 712">
              <a:extLst>
                <a:ext uri="{FF2B5EF4-FFF2-40B4-BE49-F238E27FC236}">
                  <a16:creationId xmlns:a16="http://schemas.microsoft.com/office/drawing/2014/main" id="{CF28D1C6-78C7-2F46-D5D0-6C90DAB931C0}"/>
                </a:ext>
              </a:extLst>
            </p:cNvPr>
            <p:cNvSpPr/>
            <p:nvPr/>
          </p:nvSpPr>
          <p:spPr>
            <a:xfrm>
              <a:off x="2624684" y="1312072"/>
              <a:ext cx="1504316" cy="4719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04319"/>
                <a:gd name="f7" fmla="val 471936"/>
                <a:gd name="f8" fmla="val 1502415"/>
                <a:gd name="f9" fmla="val 463557"/>
                <a:gd name="f10" fmla="val 1504320"/>
                <a:gd name="f11" fmla="val 3555"/>
                <a:gd name="f12" fmla="val 6133"/>
                <a:gd name="f13" fmla="val 698"/>
                <a:gd name="f14" fmla="val 7644"/>
                <a:gd name="f15" fmla="val 3352"/>
                <a:gd name="f16" fmla="val 6945"/>
                <a:gd name="f17" fmla="val 5917"/>
                <a:gd name="f18" fmla="val 6920"/>
                <a:gd name="f19" fmla="val 6018"/>
                <a:gd name="f20" fmla="val 6894"/>
                <a:gd name="f21" fmla="val 6120"/>
                <a:gd name="f22" fmla="val 6856"/>
                <a:gd name="f23" fmla="val 6221"/>
                <a:gd name="f24" fmla="val 8266"/>
                <a:gd name="f25" fmla="val 3987"/>
                <a:gd name="f26" fmla="val 9586"/>
                <a:gd name="f27" fmla="val 1778"/>
                <a:gd name="f28" fmla="val 9523"/>
                <a:gd name="f29" fmla="val 1193"/>
                <a:gd name="f30" fmla="val 9637"/>
                <a:gd name="f31" fmla="val 584"/>
                <a:gd name="f32" fmla="val 635"/>
                <a:gd name="f33" fmla="val 1492512"/>
                <a:gd name="f34" fmla="val 470413"/>
                <a:gd name="f35" fmla="val 1497591"/>
                <a:gd name="f36" fmla="val 471937"/>
                <a:gd name="f37" fmla="val 468381"/>
                <a:gd name="f38" fmla="val 1497768"/>
                <a:gd name="f39" fmla="val 465791"/>
                <a:gd name="f40" fmla="val 1499825"/>
                <a:gd name="f41" fmla="val 463734"/>
                <a:gd name="f42" fmla="+- 0 0 -90"/>
                <a:gd name="f43" fmla="*/ f3 1 1504319"/>
                <a:gd name="f44" fmla="*/ f4 1 471936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1504319"/>
                <a:gd name="f53" fmla="*/ f49 1 471936"/>
                <a:gd name="f54" fmla="*/ 1502415 f50 1"/>
                <a:gd name="f55" fmla="*/ 463557 f49 1"/>
                <a:gd name="f56" fmla="*/ 1504320 f50 1"/>
                <a:gd name="f57" fmla="*/ 3555 f50 1"/>
                <a:gd name="f58" fmla="*/ 0 f49 1"/>
                <a:gd name="f59" fmla="*/ 6945 f50 1"/>
                <a:gd name="f60" fmla="*/ 5917 f49 1"/>
                <a:gd name="f61" fmla="*/ 6856 f50 1"/>
                <a:gd name="f62" fmla="*/ 6221 f49 1"/>
                <a:gd name="f63" fmla="*/ 1778 f50 1"/>
                <a:gd name="f64" fmla="*/ 9523 f49 1"/>
                <a:gd name="f65" fmla="*/ 0 f50 1"/>
                <a:gd name="f66" fmla="*/ 635 f50 1"/>
                <a:gd name="f67" fmla="*/ 1492512 f50 1"/>
                <a:gd name="f68" fmla="*/ 470413 f49 1"/>
                <a:gd name="f69" fmla="*/ 1497591 f50 1"/>
                <a:gd name="f70" fmla="*/ 471937 f49 1"/>
                <a:gd name="f71" fmla="*/ 468381 f49 1"/>
                <a:gd name="f72" fmla="+- f51 0 f1"/>
                <a:gd name="f73" fmla="*/ f54 1 1504319"/>
                <a:gd name="f74" fmla="*/ f55 1 471936"/>
                <a:gd name="f75" fmla="*/ f56 1 1504319"/>
                <a:gd name="f76" fmla="*/ f57 1 1504319"/>
                <a:gd name="f77" fmla="*/ f58 1 471936"/>
                <a:gd name="f78" fmla="*/ f59 1 1504319"/>
                <a:gd name="f79" fmla="*/ f60 1 471936"/>
                <a:gd name="f80" fmla="*/ f61 1 1504319"/>
                <a:gd name="f81" fmla="*/ f62 1 471936"/>
                <a:gd name="f82" fmla="*/ f63 1 1504319"/>
                <a:gd name="f83" fmla="*/ f64 1 471936"/>
                <a:gd name="f84" fmla="*/ f65 1 1504319"/>
                <a:gd name="f85" fmla="*/ f66 1 1504319"/>
                <a:gd name="f86" fmla="*/ f67 1 1504319"/>
                <a:gd name="f87" fmla="*/ f68 1 471936"/>
                <a:gd name="f88" fmla="*/ f69 1 1504319"/>
                <a:gd name="f89" fmla="*/ f70 1 471936"/>
                <a:gd name="f90" fmla="*/ f71 1 471936"/>
                <a:gd name="f91" fmla="*/ f45 1 f52"/>
                <a:gd name="f92" fmla="*/ f46 1 f52"/>
                <a:gd name="f93" fmla="*/ f45 1 f53"/>
                <a:gd name="f94" fmla="*/ f47 1 f53"/>
                <a:gd name="f95" fmla="*/ f73 1 f52"/>
                <a:gd name="f96" fmla="*/ f74 1 f53"/>
                <a:gd name="f97" fmla="*/ f75 1 f52"/>
                <a:gd name="f98" fmla="*/ f76 1 f52"/>
                <a:gd name="f99" fmla="*/ f77 1 f53"/>
                <a:gd name="f100" fmla="*/ f78 1 f52"/>
                <a:gd name="f101" fmla="*/ f79 1 f53"/>
                <a:gd name="f102" fmla="*/ f80 1 f52"/>
                <a:gd name="f103" fmla="*/ f81 1 f53"/>
                <a:gd name="f104" fmla="*/ f82 1 f52"/>
                <a:gd name="f105" fmla="*/ f83 1 f53"/>
                <a:gd name="f106" fmla="*/ f84 1 f52"/>
                <a:gd name="f107" fmla="*/ f85 1 f52"/>
                <a:gd name="f108" fmla="*/ f86 1 f52"/>
                <a:gd name="f109" fmla="*/ f87 1 f53"/>
                <a:gd name="f110" fmla="*/ f88 1 f52"/>
                <a:gd name="f111" fmla="*/ f89 1 f53"/>
                <a:gd name="f112" fmla="*/ f90 1 f53"/>
                <a:gd name="f113" fmla="*/ f91 f43 1"/>
                <a:gd name="f114" fmla="*/ f92 f43 1"/>
                <a:gd name="f115" fmla="*/ f94 f44 1"/>
                <a:gd name="f116" fmla="*/ f93 f44 1"/>
                <a:gd name="f117" fmla="*/ f95 f43 1"/>
                <a:gd name="f118" fmla="*/ f96 f44 1"/>
                <a:gd name="f119" fmla="*/ f97 f43 1"/>
                <a:gd name="f120" fmla="*/ f98 f43 1"/>
                <a:gd name="f121" fmla="*/ f99 f44 1"/>
                <a:gd name="f122" fmla="*/ f100 f43 1"/>
                <a:gd name="f123" fmla="*/ f101 f44 1"/>
                <a:gd name="f124" fmla="*/ f102 f43 1"/>
                <a:gd name="f125" fmla="*/ f103 f44 1"/>
                <a:gd name="f126" fmla="*/ f104 f43 1"/>
                <a:gd name="f127" fmla="*/ f105 f44 1"/>
                <a:gd name="f128" fmla="*/ f106 f43 1"/>
                <a:gd name="f129" fmla="*/ f107 f43 1"/>
                <a:gd name="f130" fmla="*/ f108 f43 1"/>
                <a:gd name="f131" fmla="*/ f109 f44 1"/>
                <a:gd name="f132" fmla="*/ f110 f43 1"/>
                <a:gd name="f133" fmla="*/ f111 f44 1"/>
                <a:gd name="f134" fmla="*/ f112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117" y="f118"/>
                </a:cxn>
                <a:cxn ang="f72">
                  <a:pos x="f119" y="f118"/>
                </a:cxn>
                <a:cxn ang="f72">
                  <a:pos x="f119" y="f118"/>
                </a:cxn>
                <a:cxn ang="f72">
                  <a:pos x="f120" y="f121"/>
                </a:cxn>
                <a:cxn ang="f72">
                  <a:pos x="f122" y="f123"/>
                </a:cxn>
                <a:cxn ang="f72">
                  <a:pos x="f124" y="f125"/>
                </a:cxn>
                <a:cxn ang="f72">
                  <a:pos x="f126" y="f127"/>
                </a:cxn>
                <a:cxn ang="f72">
                  <a:pos x="f128" y="f127"/>
                </a:cxn>
                <a:cxn ang="f72">
                  <a:pos x="f128" y="f127"/>
                </a:cxn>
                <a:cxn ang="f72">
                  <a:pos x="f129" y="f127"/>
                </a:cxn>
                <a:cxn ang="f72">
                  <a:pos x="f130" y="f131"/>
                </a:cxn>
                <a:cxn ang="f72">
                  <a:pos x="f132" y="f133"/>
                </a:cxn>
                <a:cxn ang="f72">
                  <a:pos x="f132" y="f134"/>
                </a:cxn>
                <a:cxn ang="f72">
                  <a:pos x="f117" y="f118"/>
                </a:cxn>
              </a:cxnLst>
              <a:rect l="f113" t="f116" r="f114" b="f115"/>
              <a:pathLst>
                <a:path w="1504319" h="471936">
                  <a:moveTo>
                    <a:pt x="f8" y="f9"/>
                  </a:moveTo>
                  <a:lnTo>
                    <a:pt x="f10" y="f9"/>
                  </a:lnTo>
                  <a:lnTo>
                    <a:pt x="f10" y="f9"/>
                  </a:lnTo>
                  <a:lnTo>
                    <a:pt x="f11" y="f5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19" y="f24"/>
                    <a:pt x="f25" y="f26"/>
                    <a:pt x="f27" y="f28"/>
                  </a:cubicBezTo>
                  <a:cubicBezTo>
                    <a:pt x="f29" y="f30"/>
                    <a:pt x="f31" y="f30"/>
                    <a:pt x="f5" y="f28"/>
                  </a:cubicBezTo>
                  <a:lnTo>
                    <a:pt x="f5" y="f28"/>
                  </a:lnTo>
                  <a:lnTo>
                    <a:pt x="f32" y="f28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5" y="f37"/>
                  </a:ln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09" name="Freeform: Shape 713">
              <a:extLst>
                <a:ext uri="{FF2B5EF4-FFF2-40B4-BE49-F238E27FC236}">
                  <a16:creationId xmlns:a16="http://schemas.microsoft.com/office/drawing/2014/main" id="{E3463C27-AD7C-6095-586F-F4126A30D996}"/>
                </a:ext>
              </a:extLst>
            </p:cNvPr>
            <p:cNvSpPr/>
            <p:nvPr/>
          </p:nvSpPr>
          <p:spPr>
            <a:xfrm>
              <a:off x="4121639" y="2215069"/>
              <a:ext cx="10460" cy="1917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59"/>
                <a:gd name="f7" fmla="val 191726"/>
                <a:gd name="f8" fmla="val 5460"/>
                <a:gd name="f9" fmla="val 4952"/>
                <a:gd name="f10" fmla="val 2590"/>
                <a:gd name="f11" fmla="val 5091"/>
                <a:gd name="f12" fmla="val 140"/>
                <a:gd name="f13" fmla="val 2882"/>
                <a:gd name="f14" fmla="val 13"/>
                <a:gd name="f15" fmla="val 186768"/>
                <a:gd name="f16" fmla="val 189638"/>
                <a:gd name="f17" fmla="val 2577"/>
                <a:gd name="f18" fmla="val 191860"/>
                <a:gd name="f19" fmla="val 5447"/>
                <a:gd name="f20" fmla="val 191720"/>
                <a:gd name="f21" fmla="val 6818"/>
                <a:gd name="f22" fmla="val 8126"/>
                <a:gd name="f23" fmla="val 191225"/>
                <a:gd name="f24" fmla="val 9142"/>
                <a:gd name="f25" fmla="val 190323"/>
                <a:gd name="f26" fmla="val 9777"/>
                <a:gd name="f27" fmla="val 189562"/>
                <a:gd name="f28" fmla="val 10411"/>
                <a:gd name="f29" fmla="val 188800"/>
                <a:gd name="f30" fmla="val 188038"/>
                <a:gd name="f31" fmla="val 10475"/>
                <a:gd name="f32" fmla="val 187657"/>
                <a:gd name="f33" fmla="val 187276"/>
                <a:gd name="f34" fmla="val 186895"/>
                <a:gd name="f35" fmla="val 10348"/>
                <a:gd name="f36" fmla="val 2704"/>
                <a:gd name="f37" fmla="val 8164"/>
                <a:gd name="f38" fmla="val 4888"/>
                <a:gd name="f39" fmla="+- 0 0 -90"/>
                <a:gd name="f40" fmla="*/ f3 1 10459"/>
                <a:gd name="f41" fmla="*/ f4 1 191726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0459"/>
                <a:gd name="f50" fmla="*/ f46 1 191726"/>
                <a:gd name="f51" fmla="*/ 5460 f47 1"/>
                <a:gd name="f52" fmla="*/ 4952 f46 1"/>
                <a:gd name="f53" fmla="*/ 0 f47 1"/>
                <a:gd name="f54" fmla="*/ 13 f46 1"/>
                <a:gd name="f55" fmla="*/ 0 f46 1"/>
                <a:gd name="f56" fmla="*/ 186768 f46 1"/>
                <a:gd name="f57" fmla="*/ 5447 f47 1"/>
                <a:gd name="f58" fmla="*/ 191720 f46 1"/>
                <a:gd name="f59" fmla="*/ 9142 f47 1"/>
                <a:gd name="f60" fmla="*/ 190323 f46 1"/>
                <a:gd name="f61" fmla="*/ 9777 f47 1"/>
                <a:gd name="f62" fmla="*/ 189562 f46 1"/>
                <a:gd name="f63" fmla="*/ 10411 f47 1"/>
                <a:gd name="f64" fmla="*/ 188800 f46 1"/>
                <a:gd name="f65" fmla="*/ 188038 f46 1"/>
                <a:gd name="f66" fmla="*/ 186895 f46 1"/>
                <a:gd name="f67" fmla="+- f48 0 f1"/>
                <a:gd name="f68" fmla="*/ f51 1 10459"/>
                <a:gd name="f69" fmla="*/ f52 1 191726"/>
                <a:gd name="f70" fmla="*/ f53 1 10459"/>
                <a:gd name="f71" fmla="*/ f54 1 191726"/>
                <a:gd name="f72" fmla="*/ f55 1 191726"/>
                <a:gd name="f73" fmla="*/ f56 1 191726"/>
                <a:gd name="f74" fmla="*/ f57 1 10459"/>
                <a:gd name="f75" fmla="*/ f58 1 191726"/>
                <a:gd name="f76" fmla="*/ f59 1 10459"/>
                <a:gd name="f77" fmla="*/ f60 1 191726"/>
                <a:gd name="f78" fmla="*/ f61 1 10459"/>
                <a:gd name="f79" fmla="*/ f62 1 191726"/>
                <a:gd name="f80" fmla="*/ f63 1 10459"/>
                <a:gd name="f81" fmla="*/ f64 1 191726"/>
                <a:gd name="f82" fmla="*/ f65 1 191726"/>
                <a:gd name="f83" fmla="*/ f66 1 191726"/>
                <a:gd name="f84" fmla="*/ f42 1 f49"/>
                <a:gd name="f85" fmla="*/ f43 1 f49"/>
                <a:gd name="f86" fmla="*/ f42 1 f50"/>
                <a:gd name="f87" fmla="*/ f44 1 f50"/>
                <a:gd name="f88" fmla="*/ f68 1 f49"/>
                <a:gd name="f89" fmla="*/ f69 1 f50"/>
                <a:gd name="f90" fmla="*/ f70 1 f49"/>
                <a:gd name="f91" fmla="*/ f71 1 f50"/>
                <a:gd name="f92" fmla="*/ f72 1 f50"/>
                <a:gd name="f93" fmla="*/ f73 1 f50"/>
                <a:gd name="f94" fmla="*/ f74 1 f49"/>
                <a:gd name="f95" fmla="*/ f75 1 f50"/>
                <a:gd name="f96" fmla="*/ f76 1 f49"/>
                <a:gd name="f97" fmla="*/ f77 1 f50"/>
                <a:gd name="f98" fmla="*/ f78 1 f49"/>
                <a:gd name="f99" fmla="*/ f79 1 f50"/>
                <a:gd name="f100" fmla="*/ f80 1 f49"/>
                <a:gd name="f101" fmla="*/ f81 1 f50"/>
                <a:gd name="f102" fmla="*/ f82 1 f50"/>
                <a:gd name="f103" fmla="*/ f83 1 f50"/>
                <a:gd name="f104" fmla="*/ f84 f40 1"/>
                <a:gd name="f105" fmla="*/ f85 f40 1"/>
                <a:gd name="f106" fmla="*/ f87 f41 1"/>
                <a:gd name="f107" fmla="*/ f86 f41 1"/>
                <a:gd name="f108" fmla="*/ f88 f40 1"/>
                <a:gd name="f109" fmla="*/ f89 f41 1"/>
                <a:gd name="f110" fmla="*/ f90 f40 1"/>
                <a:gd name="f111" fmla="*/ f91 f41 1"/>
                <a:gd name="f112" fmla="*/ f92 f41 1"/>
                <a:gd name="f113" fmla="*/ f93 f41 1"/>
                <a:gd name="f114" fmla="*/ f94 f40 1"/>
                <a:gd name="f115" fmla="*/ f95 f41 1"/>
                <a:gd name="f116" fmla="*/ f96 f40 1"/>
                <a:gd name="f117" fmla="*/ f97 f41 1"/>
                <a:gd name="f118" fmla="*/ f98 f40 1"/>
                <a:gd name="f119" fmla="*/ f99 f41 1"/>
                <a:gd name="f120" fmla="*/ f100 f40 1"/>
                <a:gd name="f121" fmla="*/ f101 f41 1"/>
                <a:gd name="f122" fmla="*/ f102 f41 1"/>
                <a:gd name="f123" fmla="*/ f103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8" y="f109"/>
                </a:cxn>
                <a:cxn ang="f67">
                  <a:pos x="f110" y="f111"/>
                </a:cxn>
                <a:cxn ang="f67">
                  <a:pos x="f110" y="f112"/>
                </a:cxn>
                <a:cxn ang="f67">
                  <a:pos x="f110" y="f113"/>
                </a:cxn>
                <a:cxn ang="f67">
                  <a:pos x="f114" y="f115"/>
                </a:cxn>
                <a:cxn ang="f67">
                  <a:pos x="f108" y="f115"/>
                </a:cxn>
                <a:cxn ang="f67">
                  <a:pos x="f116" y="f117"/>
                </a:cxn>
                <a:cxn ang="f67">
                  <a:pos x="f118" y="f119"/>
                </a:cxn>
                <a:cxn ang="f67">
                  <a:pos x="f120" y="f121"/>
                </a:cxn>
                <a:cxn ang="f67">
                  <a:pos x="f120" y="f122"/>
                </a:cxn>
                <a:cxn ang="f67">
                  <a:pos x="f120" y="f123"/>
                </a:cxn>
                <a:cxn ang="f67">
                  <a:pos x="f120" y="f123"/>
                </a:cxn>
                <a:cxn ang="f67">
                  <a:pos x="f120" y="f112"/>
                </a:cxn>
                <a:cxn ang="f67">
                  <a:pos x="f108" y="f109"/>
                </a:cxn>
              </a:cxnLst>
              <a:rect l="f104" t="f107" r="f105" b="f106"/>
              <a:pathLst>
                <a:path w="10459" h="191726">
                  <a:moveTo>
                    <a:pt x="f8" y="f9"/>
                  </a:moveTo>
                  <a:cubicBezTo>
                    <a:pt x="f10" y="f11"/>
                    <a:pt x="f12" y="f13"/>
                    <a:pt x="f5" y="f14"/>
                  </a:cubicBezTo>
                  <a:cubicBezTo>
                    <a:pt x="f5" y="f14"/>
                    <a:pt x="f5" y="f5"/>
                    <a:pt x="f5" y="f5"/>
                  </a:cubicBezTo>
                  <a:lnTo>
                    <a:pt x="f5" y="f15"/>
                  </a:lnTo>
                  <a:cubicBezTo>
                    <a:pt x="f12" y="f16"/>
                    <a:pt x="f17" y="f18"/>
                    <a:pt x="f19" y="f20"/>
                  </a:cubicBezTo>
                  <a:cubicBezTo>
                    <a:pt x="f19" y="f20"/>
                    <a:pt x="f8" y="f20"/>
                    <a:pt x="f8" y="f20"/>
                  </a:cubicBezTo>
                  <a:cubicBezTo>
                    <a:pt x="f21" y="f20"/>
                    <a:pt x="f22" y="f23"/>
                    <a:pt x="f24" y="f25"/>
                  </a:cubicBezTo>
                  <a:lnTo>
                    <a:pt x="f26" y="f27"/>
                  </a:lnTo>
                  <a:lnTo>
                    <a:pt x="f28" y="f29"/>
                  </a:lnTo>
                  <a:cubicBezTo>
                    <a:pt x="f28" y="f29"/>
                    <a:pt x="f28" y="f29"/>
                    <a:pt x="f28" y="f30"/>
                  </a:cubicBezTo>
                  <a:cubicBezTo>
                    <a:pt x="f31" y="f32"/>
                    <a:pt x="f31" y="f33"/>
                    <a:pt x="f28" y="f34"/>
                  </a:cubicBezTo>
                  <a:lnTo>
                    <a:pt x="f28" y="f34"/>
                  </a:lnTo>
                  <a:lnTo>
                    <a:pt x="f28" y="f5"/>
                  </a:lnTo>
                  <a:cubicBezTo>
                    <a:pt x="f35" y="f36"/>
                    <a:pt x="f37" y="f3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0" name="Freeform: Shape 714">
              <a:extLst>
                <a:ext uri="{FF2B5EF4-FFF2-40B4-BE49-F238E27FC236}">
                  <a16:creationId xmlns:a16="http://schemas.microsoft.com/office/drawing/2014/main" id="{44F93949-B80C-6629-62C6-7E986E1B8B1D}"/>
                </a:ext>
              </a:extLst>
            </p:cNvPr>
            <p:cNvSpPr/>
            <p:nvPr/>
          </p:nvSpPr>
          <p:spPr>
            <a:xfrm>
              <a:off x="8654622" y="3876809"/>
              <a:ext cx="9079" cy="992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081"/>
                <a:gd name="f7" fmla="val 99266"/>
                <a:gd name="f8" fmla="val 4609"/>
                <a:gd name="f9" fmla="val 1397"/>
                <a:gd name="f10" fmla="val 3466"/>
                <a:gd name="f11" fmla="val 2451"/>
                <a:gd name="f12" fmla="val 991"/>
                <a:gd name="f13" fmla="val 2235"/>
                <a:gd name="f14" fmla="val 76"/>
                <a:gd name="f15" fmla="val 3784"/>
                <a:gd name="f16" fmla="val 38"/>
                <a:gd name="f17" fmla="val 5459"/>
                <a:gd name="f18" fmla="val 95733"/>
                <a:gd name="f19" fmla="val -13"/>
                <a:gd name="f20" fmla="val 96063"/>
                <a:gd name="f21" fmla="val 96419"/>
                <a:gd name="f22" fmla="val 96749"/>
                <a:gd name="f23" fmla="val 97384"/>
                <a:gd name="f24" fmla="val 97638"/>
                <a:gd name="f25" fmla="val 98399"/>
                <a:gd name="f26" fmla="val 673"/>
                <a:gd name="f27" fmla="val 99161"/>
                <a:gd name="f28" fmla="val 1816"/>
                <a:gd name="f29" fmla="val 2438"/>
                <a:gd name="f30" fmla="val 99301"/>
                <a:gd name="f31" fmla="val 3098"/>
                <a:gd name="f32" fmla="val 3720"/>
                <a:gd name="f33" fmla="val 6526"/>
                <a:gd name="f34" fmla="val 8913"/>
                <a:gd name="f35" fmla="val 97155"/>
                <a:gd name="f36" fmla="val 9053"/>
                <a:gd name="f37" fmla="val 94349"/>
                <a:gd name="f38" fmla="val 94336"/>
                <a:gd name="f39" fmla="val 4063"/>
                <a:gd name="f40" fmla="val 3301"/>
                <a:gd name="f41" fmla="val 2285"/>
                <a:gd name="f42" fmla="val 9091"/>
                <a:gd name="f43" fmla="val 1943"/>
                <a:gd name="f44" fmla="val 1613"/>
                <a:gd name="f45" fmla="val 1270"/>
                <a:gd name="f46" fmla="val 635"/>
                <a:gd name="f47" fmla="val 8037"/>
                <a:gd name="f48" fmla="val 7402"/>
                <a:gd name="f49" fmla="val 6514"/>
                <a:gd name="f50" fmla="val 5371"/>
                <a:gd name="f51" fmla="+- 0 0 -90"/>
                <a:gd name="f52" fmla="*/ f3 1 9081"/>
                <a:gd name="f53" fmla="*/ f4 1 99266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9081"/>
                <a:gd name="f62" fmla="*/ f58 1 99266"/>
                <a:gd name="f63" fmla="*/ 4609 f59 1"/>
                <a:gd name="f64" fmla="*/ 1397 f58 1"/>
                <a:gd name="f65" fmla="*/ 3466 f59 1"/>
                <a:gd name="f66" fmla="*/ 2451 f59 1"/>
                <a:gd name="f67" fmla="*/ 38 f59 1"/>
                <a:gd name="f68" fmla="*/ 5459 f58 1"/>
                <a:gd name="f69" fmla="*/ 95733 f58 1"/>
                <a:gd name="f70" fmla="*/ 96749 f58 1"/>
                <a:gd name="f71" fmla="*/ 97638 f58 1"/>
                <a:gd name="f72" fmla="*/ 98399 f58 1"/>
                <a:gd name="f73" fmla="*/ 673 f59 1"/>
                <a:gd name="f74" fmla="*/ 99161 f58 1"/>
                <a:gd name="f75" fmla="*/ 1816 f59 1"/>
                <a:gd name="f76" fmla="*/ 3720 f59 1"/>
                <a:gd name="f77" fmla="*/ 9053 f59 1"/>
                <a:gd name="f78" fmla="*/ 94349 f58 1"/>
                <a:gd name="f79" fmla="*/ 94336 f58 1"/>
                <a:gd name="f80" fmla="*/ 4063 f58 1"/>
                <a:gd name="f81" fmla="*/ 3301 f58 1"/>
                <a:gd name="f82" fmla="*/ 2285 f58 1"/>
                <a:gd name="f83" fmla="*/ 1270 f58 1"/>
                <a:gd name="f84" fmla="*/ 635 f58 1"/>
                <a:gd name="f85" fmla="*/ 8037 f59 1"/>
                <a:gd name="f86" fmla="*/ 0 f58 1"/>
                <a:gd name="f87" fmla="*/ 7402 f59 1"/>
                <a:gd name="f88" fmla="*/ 6514 f59 1"/>
                <a:gd name="f89" fmla="*/ 5371 f59 1"/>
                <a:gd name="f90" fmla="+- f60 0 f1"/>
                <a:gd name="f91" fmla="*/ f63 1 9081"/>
                <a:gd name="f92" fmla="*/ f64 1 99266"/>
                <a:gd name="f93" fmla="*/ f65 1 9081"/>
                <a:gd name="f94" fmla="*/ f66 1 9081"/>
                <a:gd name="f95" fmla="*/ f67 1 9081"/>
                <a:gd name="f96" fmla="*/ f68 1 99266"/>
                <a:gd name="f97" fmla="*/ f69 1 99266"/>
                <a:gd name="f98" fmla="*/ f70 1 99266"/>
                <a:gd name="f99" fmla="*/ f71 1 99266"/>
                <a:gd name="f100" fmla="*/ f72 1 99266"/>
                <a:gd name="f101" fmla="*/ f73 1 9081"/>
                <a:gd name="f102" fmla="*/ f74 1 99266"/>
                <a:gd name="f103" fmla="*/ f75 1 9081"/>
                <a:gd name="f104" fmla="*/ f76 1 9081"/>
                <a:gd name="f105" fmla="*/ f77 1 9081"/>
                <a:gd name="f106" fmla="*/ f78 1 99266"/>
                <a:gd name="f107" fmla="*/ f79 1 99266"/>
                <a:gd name="f108" fmla="*/ f80 1 99266"/>
                <a:gd name="f109" fmla="*/ f81 1 99266"/>
                <a:gd name="f110" fmla="*/ f82 1 99266"/>
                <a:gd name="f111" fmla="*/ f83 1 99266"/>
                <a:gd name="f112" fmla="*/ f84 1 99266"/>
                <a:gd name="f113" fmla="*/ f85 1 9081"/>
                <a:gd name="f114" fmla="*/ f86 1 99266"/>
                <a:gd name="f115" fmla="*/ f87 1 9081"/>
                <a:gd name="f116" fmla="*/ f88 1 9081"/>
                <a:gd name="f117" fmla="*/ f89 1 9081"/>
                <a:gd name="f118" fmla="*/ f54 1 f61"/>
                <a:gd name="f119" fmla="*/ f55 1 f61"/>
                <a:gd name="f120" fmla="*/ f54 1 f62"/>
                <a:gd name="f121" fmla="*/ f56 1 f62"/>
                <a:gd name="f122" fmla="*/ f91 1 f61"/>
                <a:gd name="f123" fmla="*/ f92 1 f62"/>
                <a:gd name="f124" fmla="*/ f93 1 f61"/>
                <a:gd name="f125" fmla="*/ f94 1 f61"/>
                <a:gd name="f126" fmla="*/ f95 1 f61"/>
                <a:gd name="f127" fmla="*/ f96 1 f62"/>
                <a:gd name="f128" fmla="*/ f97 1 f62"/>
                <a:gd name="f129" fmla="*/ f98 1 f62"/>
                <a:gd name="f130" fmla="*/ f99 1 f62"/>
                <a:gd name="f131" fmla="*/ f100 1 f62"/>
                <a:gd name="f132" fmla="*/ f101 1 f61"/>
                <a:gd name="f133" fmla="*/ f102 1 f62"/>
                <a:gd name="f134" fmla="*/ f103 1 f61"/>
                <a:gd name="f135" fmla="*/ f104 1 f61"/>
                <a:gd name="f136" fmla="*/ f105 1 f61"/>
                <a:gd name="f137" fmla="*/ f106 1 f62"/>
                <a:gd name="f138" fmla="*/ f107 1 f62"/>
                <a:gd name="f139" fmla="*/ f108 1 f62"/>
                <a:gd name="f140" fmla="*/ f109 1 f62"/>
                <a:gd name="f141" fmla="*/ f110 1 f62"/>
                <a:gd name="f142" fmla="*/ f111 1 f62"/>
                <a:gd name="f143" fmla="*/ f112 1 f62"/>
                <a:gd name="f144" fmla="*/ f113 1 f61"/>
                <a:gd name="f145" fmla="*/ f114 1 f62"/>
                <a:gd name="f146" fmla="*/ f115 1 f61"/>
                <a:gd name="f147" fmla="*/ f116 1 f61"/>
                <a:gd name="f148" fmla="*/ f117 1 f61"/>
                <a:gd name="f149" fmla="*/ f118 f52 1"/>
                <a:gd name="f150" fmla="*/ f119 f52 1"/>
                <a:gd name="f151" fmla="*/ f121 f53 1"/>
                <a:gd name="f152" fmla="*/ f120 f53 1"/>
                <a:gd name="f153" fmla="*/ f122 f52 1"/>
                <a:gd name="f154" fmla="*/ f123 f53 1"/>
                <a:gd name="f155" fmla="*/ f124 f52 1"/>
                <a:gd name="f156" fmla="*/ f125 f52 1"/>
                <a:gd name="f157" fmla="*/ f126 f52 1"/>
                <a:gd name="f158" fmla="*/ f127 f53 1"/>
                <a:gd name="f159" fmla="*/ f128 f53 1"/>
                <a:gd name="f160" fmla="*/ f129 f53 1"/>
                <a:gd name="f161" fmla="*/ f130 f53 1"/>
                <a:gd name="f162" fmla="*/ f131 f53 1"/>
                <a:gd name="f163" fmla="*/ f132 f52 1"/>
                <a:gd name="f164" fmla="*/ f133 f53 1"/>
                <a:gd name="f165" fmla="*/ f134 f52 1"/>
                <a:gd name="f166" fmla="*/ f135 f52 1"/>
                <a:gd name="f167" fmla="*/ f136 f52 1"/>
                <a:gd name="f168" fmla="*/ f137 f53 1"/>
                <a:gd name="f169" fmla="*/ f138 f53 1"/>
                <a:gd name="f170" fmla="*/ f139 f53 1"/>
                <a:gd name="f171" fmla="*/ f140 f53 1"/>
                <a:gd name="f172" fmla="*/ f141 f53 1"/>
                <a:gd name="f173" fmla="*/ f142 f53 1"/>
                <a:gd name="f174" fmla="*/ f143 f53 1"/>
                <a:gd name="f175" fmla="*/ f144 f52 1"/>
                <a:gd name="f176" fmla="*/ f145 f53 1"/>
                <a:gd name="f177" fmla="*/ f146 f52 1"/>
                <a:gd name="f178" fmla="*/ f147 f52 1"/>
                <a:gd name="f179" fmla="*/ f148 f5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53" y="f154"/>
                </a:cxn>
                <a:cxn ang="f90">
                  <a:pos x="f155" y="f154"/>
                </a:cxn>
                <a:cxn ang="f90">
                  <a:pos x="f156" y="f154"/>
                </a:cxn>
                <a:cxn ang="f90">
                  <a:pos x="f157" y="f158"/>
                </a:cxn>
                <a:cxn ang="f90">
                  <a:pos x="f157" y="f159"/>
                </a:cxn>
                <a:cxn ang="f90">
                  <a:pos x="f157" y="f159"/>
                </a:cxn>
                <a:cxn ang="f90">
                  <a:pos x="f157" y="f160"/>
                </a:cxn>
                <a:cxn ang="f90">
                  <a:pos x="f157" y="f161"/>
                </a:cxn>
                <a:cxn ang="f90">
                  <a:pos x="f157" y="f162"/>
                </a:cxn>
                <a:cxn ang="f90">
                  <a:pos x="f163" y="f164"/>
                </a:cxn>
                <a:cxn ang="f90">
                  <a:pos x="f163" y="f164"/>
                </a:cxn>
                <a:cxn ang="f90">
                  <a:pos x="f165" y="f164"/>
                </a:cxn>
                <a:cxn ang="f90">
                  <a:pos x="f166" y="f164"/>
                </a:cxn>
                <a:cxn ang="f90">
                  <a:pos x="f167" y="f168"/>
                </a:cxn>
                <a:cxn ang="f90">
                  <a:pos x="f167" y="f169"/>
                </a:cxn>
                <a:cxn ang="f90">
                  <a:pos x="f167" y="f170"/>
                </a:cxn>
                <a:cxn ang="f90">
                  <a:pos x="f167" y="f171"/>
                </a:cxn>
                <a:cxn ang="f90">
                  <a:pos x="f167" y="f172"/>
                </a:cxn>
                <a:cxn ang="f90">
                  <a:pos x="f167" y="f173"/>
                </a:cxn>
                <a:cxn ang="f90">
                  <a:pos x="f167" y="f174"/>
                </a:cxn>
                <a:cxn ang="f90">
                  <a:pos x="f175" y="f176"/>
                </a:cxn>
                <a:cxn ang="f90">
                  <a:pos x="f177" y="f176"/>
                </a:cxn>
                <a:cxn ang="f90">
                  <a:pos x="f178" y="f176"/>
                </a:cxn>
                <a:cxn ang="f90">
                  <a:pos x="f179" y="f176"/>
                </a:cxn>
                <a:cxn ang="f90">
                  <a:pos x="f153" y="f176"/>
                </a:cxn>
              </a:cxnLst>
              <a:rect l="f149" t="f152" r="f150" b="f151"/>
              <a:pathLst>
                <a:path w="9081" h="99266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cubicBezTo>
                    <a:pt x="f12" y="f13"/>
                    <a:pt x="f14" y="f15"/>
                    <a:pt x="f16" y="f17"/>
                  </a:cubicBezTo>
                  <a:lnTo>
                    <a:pt x="f16" y="f18"/>
                  </a:lnTo>
                  <a:lnTo>
                    <a:pt x="f16" y="f18"/>
                  </a:lnTo>
                  <a:cubicBezTo>
                    <a:pt x="f19" y="f20"/>
                    <a:pt x="f19" y="f21"/>
                    <a:pt x="f16" y="f22"/>
                  </a:cubicBezTo>
                  <a:cubicBezTo>
                    <a:pt x="f16" y="f22"/>
                    <a:pt x="f16" y="f23"/>
                    <a:pt x="f16" y="f24"/>
                  </a:cubicBezTo>
                  <a:lnTo>
                    <a:pt x="f16" y="f25"/>
                  </a:lnTo>
                  <a:lnTo>
                    <a:pt x="f26" y="f27"/>
                  </a:lnTo>
                  <a:lnTo>
                    <a:pt x="f26" y="f27"/>
                  </a:lnTo>
                  <a:lnTo>
                    <a:pt x="f28" y="f27"/>
                  </a:lnTo>
                  <a:cubicBezTo>
                    <a:pt x="f29" y="f30"/>
                    <a:pt x="f31" y="f30"/>
                    <a:pt x="f32" y="f27"/>
                  </a:cubicBezTo>
                  <a:cubicBezTo>
                    <a:pt x="f33" y="f30"/>
                    <a:pt x="f34" y="f35"/>
                    <a:pt x="f36" y="f37"/>
                  </a:cubicBezTo>
                  <a:cubicBezTo>
                    <a:pt x="f36" y="f37"/>
                    <a:pt x="f36" y="f38"/>
                    <a:pt x="f36" y="f38"/>
                  </a:cubicBezTo>
                  <a:lnTo>
                    <a:pt x="f36" y="f39"/>
                  </a:lnTo>
                  <a:cubicBezTo>
                    <a:pt x="f36" y="f39"/>
                    <a:pt x="f36" y="f39"/>
                    <a:pt x="f36" y="f40"/>
                  </a:cubicBezTo>
                  <a:lnTo>
                    <a:pt x="f36" y="f41"/>
                  </a:lnTo>
                  <a:cubicBezTo>
                    <a:pt x="f42" y="f43"/>
                    <a:pt x="f42" y="f44"/>
                    <a:pt x="f36" y="f45"/>
                  </a:cubicBezTo>
                  <a:lnTo>
                    <a:pt x="f36" y="f46"/>
                  </a:lnTo>
                  <a:lnTo>
                    <a:pt x="f47" y="f5"/>
                  </a:lnTo>
                  <a:cubicBezTo>
                    <a:pt x="f47" y="f5"/>
                    <a:pt x="f47" y="f5"/>
                    <a:pt x="f48" y="f5"/>
                  </a:cubicBezTo>
                  <a:lnTo>
                    <a:pt x="f49" y="f5"/>
                  </a:lnTo>
                  <a:lnTo>
                    <a:pt x="f50" y="f5"/>
                  </a:lnTo>
                  <a:lnTo>
                    <a:pt x="f8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1" name="Freeform: Shape 715">
              <a:extLst>
                <a:ext uri="{FF2B5EF4-FFF2-40B4-BE49-F238E27FC236}">
                  <a16:creationId xmlns:a16="http://schemas.microsoft.com/office/drawing/2014/main" id="{B9B83F86-69E1-A18C-7694-1970EA61AB59}"/>
                </a:ext>
              </a:extLst>
            </p:cNvPr>
            <p:cNvSpPr/>
            <p:nvPr/>
          </p:nvSpPr>
          <p:spPr>
            <a:xfrm>
              <a:off x="9058933" y="3311042"/>
              <a:ext cx="89126" cy="350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130"/>
                <a:gd name="f7" fmla="val 35043"/>
                <a:gd name="f8" fmla="val 83672"/>
                <a:gd name="f9" fmla="val 34916"/>
                <a:gd name="f10" fmla="val 85958"/>
                <a:gd name="f11" fmla="val 34979"/>
                <a:gd name="f12" fmla="val 88028"/>
                <a:gd name="f13" fmla="val 33608"/>
                <a:gd name="f14" fmla="val 88878"/>
                <a:gd name="f15" fmla="val 31488"/>
                <a:gd name="f16" fmla="val 89716"/>
                <a:gd name="f17" fmla="val 29025"/>
                <a:gd name="f18" fmla="val 88396"/>
                <a:gd name="f19" fmla="val 26358"/>
                <a:gd name="f20" fmla="val 85932"/>
                <a:gd name="f21" fmla="val 25533"/>
                <a:gd name="f22" fmla="val 85780"/>
                <a:gd name="f23" fmla="val 25470"/>
                <a:gd name="f24" fmla="val 85615"/>
                <a:gd name="f25" fmla="val 25431"/>
                <a:gd name="f26" fmla="val 85450"/>
                <a:gd name="f27" fmla="val 25393"/>
                <a:gd name="f28" fmla="val 2412"/>
                <a:gd name="f29" fmla="val 4964"/>
                <a:gd name="f30" fmla="val 444"/>
                <a:gd name="f31" fmla="val 6768"/>
                <a:gd name="f32" fmla="val 2743"/>
                <a:gd name="f33" fmla="val 6603"/>
                <a:gd name="f34" fmla="val 5333"/>
                <a:gd name="f35" fmla="val 6107"/>
                <a:gd name="f36" fmla="val 7923"/>
                <a:gd name="f37" fmla="val 3784"/>
                <a:gd name="f38" fmla="val 9764"/>
                <a:gd name="f39" fmla="val 1143"/>
                <a:gd name="f40" fmla="val 9650"/>
                <a:gd name="f41" fmla="val 82911"/>
                <a:gd name="f42" fmla="+- 0 0 -90"/>
                <a:gd name="f43" fmla="*/ f3 1 89130"/>
                <a:gd name="f44" fmla="*/ f4 1 35043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89130"/>
                <a:gd name="f53" fmla="*/ f49 1 35043"/>
                <a:gd name="f54" fmla="*/ 83672 f50 1"/>
                <a:gd name="f55" fmla="*/ 34916 f49 1"/>
                <a:gd name="f56" fmla="*/ 88878 f50 1"/>
                <a:gd name="f57" fmla="*/ 31488 f49 1"/>
                <a:gd name="f58" fmla="*/ 85932 f50 1"/>
                <a:gd name="f59" fmla="*/ 25533 f49 1"/>
                <a:gd name="f60" fmla="*/ 85450 f50 1"/>
                <a:gd name="f61" fmla="*/ 25393 f49 1"/>
                <a:gd name="f62" fmla="*/ 2412 f50 1"/>
                <a:gd name="f63" fmla="*/ 0 f49 1"/>
                <a:gd name="f64" fmla="*/ 6603 f50 1"/>
                <a:gd name="f65" fmla="*/ 5333 f49 1"/>
                <a:gd name="f66" fmla="*/ 1143 f50 1"/>
                <a:gd name="f67" fmla="*/ 9650 f49 1"/>
                <a:gd name="f68" fmla="*/ 0 f50 1"/>
                <a:gd name="f69" fmla="*/ 82911 f50 1"/>
                <a:gd name="f70" fmla="*/ 35043 f49 1"/>
                <a:gd name="f71" fmla="+- f51 0 f1"/>
                <a:gd name="f72" fmla="*/ f54 1 89130"/>
                <a:gd name="f73" fmla="*/ f55 1 35043"/>
                <a:gd name="f74" fmla="*/ f56 1 89130"/>
                <a:gd name="f75" fmla="*/ f57 1 35043"/>
                <a:gd name="f76" fmla="*/ f58 1 89130"/>
                <a:gd name="f77" fmla="*/ f59 1 35043"/>
                <a:gd name="f78" fmla="*/ f60 1 89130"/>
                <a:gd name="f79" fmla="*/ f61 1 35043"/>
                <a:gd name="f80" fmla="*/ f62 1 89130"/>
                <a:gd name="f81" fmla="*/ f63 1 35043"/>
                <a:gd name="f82" fmla="*/ f64 1 89130"/>
                <a:gd name="f83" fmla="*/ f65 1 35043"/>
                <a:gd name="f84" fmla="*/ f66 1 89130"/>
                <a:gd name="f85" fmla="*/ f67 1 35043"/>
                <a:gd name="f86" fmla="*/ f68 1 89130"/>
                <a:gd name="f87" fmla="*/ f69 1 89130"/>
                <a:gd name="f88" fmla="*/ f70 1 35043"/>
                <a:gd name="f89" fmla="*/ f45 1 f52"/>
                <a:gd name="f90" fmla="*/ f46 1 f52"/>
                <a:gd name="f91" fmla="*/ f45 1 f53"/>
                <a:gd name="f92" fmla="*/ f47 1 f53"/>
                <a:gd name="f93" fmla="*/ f72 1 f52"/>
                <a:gd name="f94" fmla="*/ f73 1 f53"/>
                <a:gd name="f95" fmla="*/ f74 1 f52"/>
                <a:gd name="f96" fmla="*/ f75 1 f53"/>
                <a:gd name="f97" fmla="*/ f76 1 f52"/>
                <a:gd name="f98" fmla="*/ f77 1 f53"/>
                <a:gd name="f99" fmla="*/ f78 1 f52"/>
                <a:gd name="f100" fmla="*/ f79 1 f53"/>
                <a:gd name="f101" fmla="*/ f80 1 f52"/>
                <a:gd name="f102" fmla="*/ f81 1 f53"/>
                <a:gd name="f103" fmla="*/ f82 1 f52"/>
                <a:gd name="f104" fmla="*/ f83 1 f53"/>
                <a:gd name="f105" fmla="*/ f84 1 f52"/>
                <a:gd name="f106" fmla="*/ f85 1 f53"/>
                <a:gd name="f107" fmla="*/ f86 1 f52"/>
                <a:gd name="f108" fmla="*/ f87 1 f52"/>
                <a:gd name="f109" fmla="*/ f88 1 f53"/>
                <a:gd name="f110" fmla="*/ f89 f43 1"/>
                <a:gd name="f111" fmla="*/ f90 f43 1"/>
                <a:gd name="f112" fmla="*/ f92 f44 1"/>
                <a:gd name="f113" fmla="*/ f91 f44 1"/>
                <a:gd name="f114" fmla="*/ f93 f43 1"/>
                <a:gd name="f115" fmla="*/ f94 f44 1"/>
                <a:gd name="f116" fmla="*/ f95 f43 1"/>
                <a:gd name="f117" fmla="*/ f96 f44 1"/>
                <a:gd name="f118" fmla="*/ f97 f43 1"/>
                <a:gd name="f119" fmla="*/ f98 f44 1"/>
                <a:gd name="f120" fmla="*/ f99 f43 1"/>
                <a:gd name="f121" fmla="*/ f100 f44 1"/>
                <a:gd name="f122" fmla="*/ f101 f43 1"/>
                <a:gd name="f123" fmla="*/ f102 f44 1"/>
                <a:gd name="f124" fmla="*/ f103 f43 1"/>
                <a:gd name="f125" fmla="*/ f104 f44 1"/>
                <a:gd name="f126" fmla="*/ f105 f43 1"/>
                <a:gd name="f127" fmla="*/ f106 f44 1"/>
                <a:gd name="f128" fmla="*/ f107 f43 1"/>
                <a:gd name="f129" fmla="*/ f108 f43 1"/>
                <a:gd name="f130" fmla="*/ f109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114" y="f115"/>
                </a:cxn>
                <a:cxn ang="f71">
                  <a:pos x="f116" y="f117"/>
                </a:cxn>
                <a:cxn ang="f71">
                  <a:pos x="f118" y="f119"/>
                </a:cxn>
                <a:cxn ang="f71">
                  <a:pos x="f120" y="f121"/>
                </a:cxn>
                <a:cxn ang="f71">
                  <a:pos x="f120" y="f121"/>
                </a:cxn>
                <a:cxn ang="f71">
                  <a:pos x="f122" y="f123"/>
                </a:cxn>
                <a:cxn ang="f71">
                  <a:pos x="f122" y="f123"/>
                </a:cxn>
                <a:cxn ang="f71">
                  <a:pos x="f124" y="f125"/>
                </a:cxn>
                <a:cxn ang="f71">
                  <a:pos x="f126" y="f127"/>
                </a:cxn>
                <a:cxn ang="f71">
                  <a:pos x="f128" y="f127"/>
                </a:cxn>
                <a:cxn ang="f71">
                  <a:pos x="f129" y="f130"/>
                </a:cxn>
                <a:cxn ang="f71">
                  <a:pos x="f129" y="f130"/>
                </a:cxn>
              </a:cxnLst>
              <a:rect l="f110" t="f113" r="f111" b="f112"/>
              <a:pathLst>
                <a:path w="89130" h="3504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5"/>
                  </a:lnTo>
                  <a:lnTo>
                    <a:pt x="f28" y="f5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5" y="f40"/>
                  </a:lnTo>
                  <a:lnTo>
                    <a:pt x="f41" y="f7"/>
                  </a:lnTo>
                  <a:lnTo>
                    <a:pt x="f41" y="f7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2" name="Freeform: Shape 716">
              <a:extLst>
                <a:ext uri="{FF2B5EF4-FFF2-40B4-BE49-F238E27FC236}">
                  <a16:creationId xmlns:a16="http://schemas.microsoft.com/office/drawing/2014/main" id="{5326FDD5-206A-63B7-8C64-3D96AD3C3B0C}"/>
                </a:ext>
              </a:extLst>
            </p:cNvPr>
            <p:cNvSpPr/>
            <p:nvPr/>
          </p:nvSpPr>
          <p:spPr>
            <a:xfrm>
              <a:off x="7756873" y="3177219"/>
              <a:ext cx="1307784" cy="14335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7783"/>
                <a:gd name="f7" fmla="val 143350"/>
                <a:gd name="f8" fmla="val 1302313"/>
                <a:gd name="f9" fmla="val 143346"/>
                <a:gd name="f10" fmla="val 1304955"/>
                <a:gd name="f11" fmla="val 143460"/>
                <a:gd name="f12" fmla="val 1307278"/>
                <a:gd name="f13" fmla="val 141619"/>
                <a:gd name="f14" fmla="val 1307773"/>
                <a:gd name="f15" fmla="val 139029"/>
                <a:gd name="f16" fmla="val 1307938"/>
                <a:gd name="f17" fmla="val 136439"/>
                <a:gd name="f18" fmla="val 1306136"/>
                <a:gd name="f19" fmla="val 134141"/>
                <a:gd name="f20" fmla="val 1303583"/>
                <a:gd name="f21" fmla="val 133696"/>
                <a:gd name="f22" fmla="val 1302948"/>
                <a:gd name="f23" fmla="val 12570"/>
                <a:gd name="f24" fmla="val 1270"/>
                <a:gd name="f25" fmla="val 635"/>
                <a:gd name="f26" fmla="val 3428"/>
                <a:gd name="f27" fmla="val 203"/>
                <a:gd name="f28" fmla="val 5536"/>
                <a:gd name="f29" fmla="val 2628"/>
                <a:gd name="f30" fmla="val 5332"/>
                <a:gd name="f31" fmla="val 5434"/>
                <a:gd name="f32" fmla="val 5447"/>
                <a:gd name="f33" fmla="val 5459"/>
                <a:gd name="f34" fmla="val 4952"/>
                <a:gd name="f35" fmla="val 8088"/>
                <a:gd name="f36" fmla="val 2653"/>
                <a:gd name="f37" fmla="val 9992"/>
                <a:gd name="f38" fmla="val 9903"/>
                <a:gd name="f39" fmla="val 1301806"/>
                <a:gd name="f40" fmla="+- 0 0 -90"/>
                <a:gd name="f41" fmla="*/ f3 1 1307783"/>
                <a:gd name="f42" fmla="*/ f4 1 143350"/>
                <a:gd name="f43" fmla="val f5"/>
                <a:gd name="f44" fmla="val f6"/>
                <a:gd name="f45" fmla="val f7"/>
                <a:gd name="f46" fmla="*/ f40 f0 1"/>
                <a:gd name="f47" fmla="+- f45 0 f43"/>
                <a:gd name="f48" fmla="+- f44 0 f43"/>
                <a:gd name="f49" fmla="*/ f46 1 f2"/>
                <a:gd name="f50" fmla="*/ f48 1 1307783"/>
                <a:gd name="f51" fmla="*/ f47 1 143350"/>
                <a:gd name="f52" fmla="*/ 1302313 f48 1"/>
                <a:gd name="f53" fmla="*/ 143346 f47 1"/>
                <a:gd name="f54" fmla="*/ 1307773 f48 1"/>
                <a:gd name="f55" fmla="*/ 139029 f47 1"/>
                <a:gd name="f56" fmla="*/ 1303583 f48 1"/>
                <a:gd name="f57" fmla="*/ 133696 f47 1"/>
                <a:gd name="f58" fmla="*/ 1302948 f48 1"/>
                <a:gd name="f59" fmla="*/ 12570 f48 1"/>
                <a:gd name="f60" fmla="*/ 1270 f47 1"/>
                <a:gd name="f61" fmla="*/ 635 f48 1"/>
                <a:gd name="f62" fmla="*/ 0 f47 1"/>
                <a:gd name="f63" fmla="*/ 5332 f48 1"/>
                <a:gd name="f64" fmla="*/ 5434 f47 1"/>
                <a:gd name="f65" fmla="*/ 5459 f47 1"/>
                <a:gd name="f66" fmla="*/ 0 f48 1"/>
                <a:gd name="f67" fmla="*/ 9903 f47 1"/>
                <a:gd name="f68" fmla="*/ 1301806 f48 1"/>
                <a:gd name="f69" fmla="+- f49 0 f1"/>
                <a:gd name="f70" fmla="*/ f52 1 1307783"/>
                <a:gd name="f71" fmla="*/ f53 1 143350"/>
                <a:gd name="f72" fmla="*/ f54 1 1307783"/>
                <a:gd name="f73" fmla="*/ f55 1 143350"/>
                <a:gd name="f74" fmla="*/ f56 1 1307783"/>
                <a:gd name="f75" fmla="*/ f57 1 143350"/>
                <a:gd name="f76" fmla="*/ f58 1 1307783"/>
                <a:gd name="f77" fmla="*/ f59 1 1307783"/>
                <a:gd name="f78" fmla="*/ f60 1 143350"/>
                <a:gd name="f79" fmla="*/ f61 1 1307783"/>
                <a:gd name="f80" fmla="*/ f62 1 143350"/>
                <a:gd name="f81" fmla="*/ f63 1 1307783"/>
                <a:gd name="f82" fmla="*/ f64 1 143350"/>
                <a:gd name="f83" fmla="*/ f65 1 143350"/>
                <a:gd name="f84" fmla="*/ f66 1 1307783"/>
                <a:gd name="f85" fmla="*/ f67 1 143350"/>
                <a:gd name="f86" fmla="*/ f68 1 1307783"/>
                <a:gd name="f87" fmla="*/ f43 1 f50"/>
                <a:gd name="f88" fmla="*/ f44 1 f50"/>
                <a:gd name="f89" fmla="*/ f43 1 f51"/>
                <a:gd name="f90" fmla="*/ f45 1 f51"/>
                <a:gd name="f91" fmla="*/ f70 1 f50"/>
                <a:gd name="f92" fmla="*/ f71 1 f51"/>
                <a:gd name="f93" fmla="*/ f72 1 f50"/>
                <a:gd name="f94" fmla="*/ f73 1 f51"/>
                <a:gd name="f95" fmla="*/ f74 1 f50"/>
                <a:gd name="f96" fmla="*/ f75 1 f51"/>
                <a:gd name="f97" fmla="*/ f76 1 f50"/>
                <a:gd name="f98" fmla="*/ f77 1 f50"/>
                <a:gd name="f99" fmla="*/ f78 1 f51"/>
                <a:gd name="f100" fmla="*/ f79 1 f50"/>
                <a:gd name="f101" fmla="*/ f80 1 f51"/>
                <a:gd name="f102" fmla="*/ f81 1 f50"/>
                <a:gd name="f103" fmla="*/ f82 1 f51"/>
                <a:gd name="f104" fmla="*/ f83 1 f51"/>
                <a:gd name="f105" fmla="*/ f84 1 f50"/>
                <a:gd name="f106" fmla="*/ f85 1 f51"/>
                <a:gd name="f107" fmla="*/ f86 1 f50"/>
                <a:gd name="f108" fmla="*/ f87 f41 1"/>
                <a:gd name="f109" fmla="*/ f88 f41 1"/>
                <a:gd name="f110" fmla="*/ f90 f42 1"/>
                <a:gd name="f111" fmla="*/ f89 f42 1"/>
                <a:gd name="f112" fmla="*/ f91 f41 1"/>
                <a:gd name="f113" fmla="*/ f92 f42 1"/>
                <a:gd name="f114" fmla="*/ f93 f41 1"/>
                <a:gd name="f115" fmla="*/ f94 f42 1"/>
                <a:gd name="f116" fmla="*/ f95 f41 1"/>
                <a:gd name="f117" fmla="*/ f96 f42 1"/>
                <a:gd name="f118" fmla="*/ f97 f41 1"/>
                <a:gd name="f119" fmla="*/ f98 f41 1"/>
                <a:gd name="f120" fmla="*/ f99 f42 1"/>
                <a:gd name="f121" fmla="*/ f100 f41 1"/>
                <a:gd name="f122" fmla="*/ f101 f42 1"/>
                <a:gd name="f123" fmla="*/ f102 f41 1"/>
                <a:gd name="f124" fmla="*/ f103 f42 1"/>
                <a:gd name="f125" fmla="*/ f104 f42 1"/>
                <a:gd name="f126" fmla="*/ f105 f41 1"/>
                <a:gd name="f127" fmla="*/ f106 f42 1"/>
                <a:gd name="f128" fmla="*/ f107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9">
                  <a:pos x="f112" y="f113"/>
                </a:cxn>
                <a:cxn ang="f69">
                  <a:pos x="f114" y="f115"/>
                </a:cxn>
                <a:cxn ang="f69">
                  <a:pos x="f116" y="f117"/>
                </a:cxn>
                <a:cxn ang="f69">
                  <a:pos x="f118" y="f117"/>
                </a:cxn>
                <a:cxn ang="f69">
                  <a:pos x="f119" y="f120"/>
                </a:cxn>
                <a:cxn ang="f69">
                  <a:pos x="f121" y="f122"/>
                </a:cxn>
                <a:cxn ang="f69">
                  <a:pos x="f123" y="f124"/>
                </a:cxn>
                <a:cxn ang="f69">
                  <a:pos x="f123" y="f125"/>
                </a:cxn>
                <a:cxn ang="f69">
                  <a:pos x="f126" y="f127"/>
                </a:cxn>
                <a:cxn ang="f69">
                  <a:pos x="f126" y="f127"/>
                </a:cxn>
                <a:cxn ang="f69">
                  <a:pos x="f128" y="f113"/>
                </a:cxn>
                <a:cxn ang="f69">
                  <a:pos x="f118" y="f113"/>
                </a:cxn>
              </a:cxnLst>
              <a:rect l="f108" t="f111" r="f109" b="f110"/>
              <a:pathLst>
                <a:path w="1307783" h="14335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1"/>
                  </a:lnTo>
                  <a:lnTo>
                    <a:pt x="f23" y="f24"/>
                  </a:lnTo>
                  <a:lnTo>
                    <a:pt x="f25" y="f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0" y="f32"/>
                    <a:pt x="f30" y="f32"/>
                    <a:pt x="f30" y="f33"/>
                  </a:cubicBezTo>
                  <a:cubicBezTo>
                    <a:pt x="f34" y="f35"/>
                    <a:pt x="f36" y="f37"/>
                    <a:pt x="f5" y="f38"/>
                  </a:cubicBezTo>
                  <a:lnTo>
                    <a:pt x="f5" y="f38"/>
                  </a:lnTo>
                  <a:lnTo>
                    <a:pt x="f39" y="f9"/>
                  </a:lnTo>
                  <a:lnTo>
                    <a:pt x="f22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3" name="Freeform: Shape 717">
              <a:extLst>
                <a:ext uri="{FF2B5EF4-FFF2-40B4-BE49-F238E27FC236}">
                  <a16:creationId xmlns:a16="http://schemas.microsoft.com/office/drawing/2014/main" id="{E1A959EC-9E14-C2A3-A644-9F01E2F5014A}"/>
                </a:ext>
              </a:extLst>
            </p:cNvPr>
            <p:cNvSpPr/>
            <p:nvPr/>
          </p:nvSpPr>
          <p:spPr>
            <a:xfrm>
              <a:off x="5822716" y="3177219"/>
              <a:ext cx="10835" cy="1786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40"/>
                <a:gd name="f7" fmla="val 178622"/>
                <a:gd name="f8" fmla="val 174707"/>
                <a:gd name="f9" fmla="val 10383"/>
                <a:gd name="f10" fmla="val 2984"/>
                <a:gd name="f11" fmla="val 7589"/>
                <a:gd name="f12" fmla="val 5028"/>
                <a:gd name="f13" fmla="val 4618"/>
                <a:gd name="f14" fmla="val 4571"/>
                <a:gd name="f15" fmla="val 2257"/>
                <a:gd name="f16" fmla="val 4203"/>
                <a:gd name="f17" fmla="val 416"/>
                <a:gd name="f18" fmla="val 2361"/>
                <a:gd name="f19" fmla="val 48"/>
                <a:gd name="f20" fmla="val -16"/>
                <a:gd name="f21" fmla="val 174910"/>
                <a:gd name="f22" fmla="val 175138"/>
                <a:gd name="f23" fmla="val 175341"/>
                <a:gd name="f24" fmla="val 175633"/>
                <a:gd name="f25" fmla="val 175938"/>
                <a:gd name="f26" fmla="val 176230"/>
                <a:gd name="f27" fmla="val 177119"/>
                <a:gd name="f28" fmla="val 682"/>
                <a:gd name="f29" fmla="val 177881"/>
                <a:gd name="f30" fmla="val 1444"/>
                <a:gd name="f31" fmla="val 178515"/>
                <a:gd name="f32" fmla="val 2333"/>
                <a:gd name="f33" fmla="val 3222"/>
                <a:gd name="f34" fmla="val 4745"/>
                <a:gd name="f35" fmla="val 7462"/>
                <a:gd name="f36" fmla="val 179074"/>
                <a:gd name="f37" fmla="val 10154"/>
                <a:gd name="f38" fmla="val 177398"/>
                <a:gd name="f39" fmla="+- 0 0 -90"/>
                <a:gd name="f40" fmla="*/ f3 1 10840"/>
                <a:gd name="f41" fmla="*/ f4 1 178622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0840"/>
                <a:gd name="f50" fmla="*/ f46 1 178622"/>
                <a:gd name="f51" fmla="*/ 10840 f47 1"/>
                <a:gd name="f52" fmla="*/ 174707 f46 1"/>
                <a:gd name="f53" fmla="*/ 0 f46 1"/>
                <a:gd name="f54" fmla="*/ 4618 f47 1"/>
                <a:gd name="f55" fmla="*/ 4571 f46 1"/>
                <a:gd name="f56" fmla="*/ 48 f47 1"/>
                <a:gd name="f57" fmla="*/ 175341 f46 1"/>
                <a:gd name="f58" fmla="*/ 176230 f46 1"/>
                <a:gd name="f59" fmla="*/ 177119 f46 1"/>
                <a:gd name="f60" fmla="*/ 682 f47 1"/>
                <a:gd name="f61" fmla="*/ 177881 f46 1"/>
                <a:gd name="f62" fmla="*/ 1444 f47 1"/>
                <a:gd name="f63" fmla="*/ 178515 f46 1"/>
                <a:gd name="f64" fmla="*/ 2333 f47 1"/>
                <a:gd name="f65" fmla="*/ 3222 f47 1"/>
                <a:gd name="f66" fmla="*/ 4745 f47 1"/>
                <a:gd name="f67" fmla="+- f48 0 f1"/>
                <a:gd name="f68" fmla="*/ f51 1 10840"/>
                <a:gd name="f69" fmla="*/ f52 1 178622"/>
                <a:gd name="f70" fmla="*/ f53 1 178622"/>
                <a:gd name="f71" fmla="*/ f54 1 10840"/>
                <a:gd name="f72" fmla="*/ f55 1 178622"/>
                <a:gd name="f73" fmla="*/ f56 1 10840"/>
                <a:gd name="f74" fmla="*/ f57 1 178622"/>
                <a:gd name="f75" fmla="*/ f58 1 178622"/>
                <a:gd name="f76" fmla="*/ f59 1 178622"/>
                <a:gd name="f77" fmla="*/ f60 1 10840"/>
                <a:gd name="f78" fmla="*/ f61 1 178622"/>
                <a:gd name="f79" fmla="*/ f62 1 10840"/>
                <a:gd name="f80" fmla="*/ f63 1 178622"/>
                <a:gd name="f81" fmla="*/ f64 1 10840"/>
                <a:gd name="f82" fmla="*/ f65 1 10840"/>
                <a:gd name="f83" fmla="*/ f66 1 10840"/>
                <a:gd name="f84" fmla="*/ f42 1 f49"/>
                <a:gd name="f85" fmla="*/ f43 1 f49"/>
                <a:gd name="f86" fmla="*/ f42 1 f50"/>
                <a:gd name="f87" fmla="*/ f44 1 f50"/>
                <a:gd name="f88" fmla="*/ f68 1 f49"/>
                <a:gd name="f89" fmla="*/ f69 1 f50"/>
                <a:gd name="f90" fmla="*/ f70 1 f50"/>
                <a:gd name="f91" fmla="*/ f71 1 f49"/>
                <a:gd name="f92" fmla="*/ f72 1 f50"/>
                <a:gd name="f93" fmla="*/ f73 1 f49"/>
                <a:gd name="f94" fmla="*/ f74 1 f50"/>
                <a:gd name="f95" fmla="*/ f75 1 f50"/>
                <a:gd name="f96" fmla="*/ f76 1 f50"/>
                <a:gd name="f97" fmla="*/ f77 1 f49"/>
                <a:gd name="f98" fmla="*/ f78 1 f50"/>
                <a:gd name="f99" fmla="*/ f79 1 f49"/>
                <a:gd name="f100" fmla="*/ f80 1 f50"/>
                <a:gd name="f101" fmla="*/ f81 1 f49"/>
                <a:gd name="f102" fmla="*/ f82 1 f49"/>
                <a:gd name="f103" fmla="*/ f83 1 f49"/>
                <a:gd name="f104" fmla="*/ f84 f40 1"/>
                <a:gd name="f105" fmla="*/ f85 f40 1"/>
                <a:gd name="f106" fmla="*/ f87 f41 1"/>
                <a:gd name="f107" fmla="*/ f86 f41 1"/>
                <a:gd name="f108" fmla="*/ f88 f40 1"/>
                <a:gd name="f109" fmla="*/ f89 f41 1"/>
                <a:gd name="f110" fmla="*/ f90 f41 1"/>
                <a:gd name="f111" fmla="*/ f91 f40 1"/>
                <a:gd name="f112" fmla="*/ f92 f41 1"/>
                <a:gd name="f113" fmla="*/ f93 f40 1"/>
                <a:gd name="f114" fmla="*/ f94 f41 1"/>
                <a:gd name="f115" fmla="*/ f95 f41 1"/>
                <a:gd name="f116" fmla="*/ f96 f41 1"/>
                <a:gd name="f117" fmla="*/ f97 f40 1"/>
                <a:gd name="f118" fmla="*/ f98 f41 1"/>
                <a:gd name="f119" fmla="*/ f99 f40 1"/>
                <a:gd name="f120" fmla="*/ f100 f41 1"/>
                <a:gd name="f121" fmla="*/ f101 f40 1"/>
                <a:gd name="f122" fmla="*/ f102 f40 1"/>
                <a:gd name="f123" fmla="*/ f103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8" y="f109"/>
                </a:cxn>
                <a:cxn ang="f67">
                  <a:pos x="f108" y="f110"/>
                </a:cxn>
                <a:cxn ang="f67">
                  <a:pos x="f111" y="f112"/>
                </a:cxn>
                <a:cxn ang="f67">
                  <a:pos x="f113" y="f110"/>
                </a:cxn>
                <a:cxn ang="f67">
                  <a:pos x="f113" y="f109"/>
                </a:cxn>
                <a:cxn ang="f67">
                  <a:pos x="f113" y="f114"/>
                </a:cxn>
                <a:cxn ang="f67">
                  <a:pos x="f113" y="f115"/>
                </a:cxn>
                <a:cxn ang="f67">
                  <a:pos x="f113" y="f116"/>
                </a:cxn>
                <a:cxn ang="f67">
                  <a:pos x="f117" y="f118"/>
                </a:cxn>
                <a:cxn ang="f67">
                  <a:pos x="f119" y="f120"/>
                </a:cxn>
                <a:cxn ang="f67">
                  <a:pos x="f121" y="f120"/>
                </a:cxn>
                <a:cxn ang="f67">
                  <a:pos x="f122" y="f120"/>
                </a:cxn>
                <a:cxn ang="f67">
                  <a:pos x="f123" y="f120"/>
                </a:cxn>
                <a:cxn ang="f67">
                  <a:pos x="f108" y="f109"/>
                </a:cxn>
              </a:cxnLst>
              <a:rect l="f104" t="f107" r="f105" b="f106"/>
              <a:pathLst>
                <a:path w="10840" h="178622">
                  <a:moveTo>
                    <a:pt x="f6" y="f8"/>
                  </a:moveTo>
                  <a:lnTo>
                    <a:pt x="f6" y="f5"/>
                  </a:ln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5"/>
                  </a:cubicBezTo>
                  <a:lnTo>
                    <a:pt x="f19" y="f8"/>
                  </a:lnTo>
                  <a:cubicBezTo>
                    <a:pt x="f20" y="f21"/>
                    <a:pt x="f20" y="f22"/>
                    <a:pt x="f19" y="f23"/>
                  </a:cubicBezTo>
                  <a:cubicBezTo>
                    <a:pt x="f20" y="f24"/>
                    <a:pt x="f20" y="f25"/>
                    <a:pt x="f19" y="f26"/>
                  </a:cubicBezTo>
                  <a:lnTo>
                    <a:pt x="f19" y="f27"/>
                  </a:lnTo>
                  <a:lnTo>
                    <a:pt x="f28" y="f29"/>
                  </a:lnTo>
                  <a:lnTo>
                    <a:pt x="f30" y="f31"/>
                  </a:lnTo>
                  <a:lnTo>
                    <a:pt x="f32" y="f31"/>
                  </a:lnTo>
                  <a:lnTo>
                    <a:pt x="f33" y="f31"/>
                  </a:lnTo>
                  <a:lnTo>
                    <a:pt x="f34" y="f31"/>
                  </a:lnTo>
                  <a:cubicBezTo>
                    <a:pt x="f35" y="f36"/>
                    <a:pt x="f37" y="f38"/>
                    <a:pt x="f6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4" name="Freeform: Shape 718">
              <a:extLst>
                <a:ext uri="{FF2B5EF4-FFF2-40B4-BE49-F238E27FC236}">
                  <a16:creationId xmlns:a16="http://schemas.microsoft.com/office/drawing/2014/main" id="{0F513E13-E0F9-ADAB-E93D-74C103E1ABBC}"/>
                </a:ext>
              </a:extLst>
            </p:cNvPr>
            <p:cNvSpPr/>
            <p:nvPr/>
          </p:nvSpPr>
          <p:spPr>
            <a:xfrm>
              <a:off x="5823091" y="3142436"/>
              <a:ext cx="54" cy="1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6"/>
                <a:gd name="f7" fmla="val 112"/>
                <a:gd name="f8" fmla="val -71"/>
                <a:gd name="f9" fmla="val 254"/>
                <a:gd name="f10" fmla="+- 0 0 -90"/>
                <a:gd name="f11" fmla="*/ f3 1 56"/>
                <a:gd name="f12" fmla="*/ f4 1 112"/>
                <a:gd name="f13" fmla="val f5"/>
                <a:gd name="f14" fmla="val f6"/>
                <a:gd name="f15" fmla="val f7"/>
                <a:gd name="f16" fmla="*/ f10 f0 1"/>
                <a:gd name="f17" fmla="+- f15 0 f13"/>
                <a:gd name="f18" fmla="+- f14 0 f13"/>
                <a:gd name="f19" fmla="*/ f16 1 f2"/>
                <a:gd name="f20" fmla="*/ f18 1 56"/>
                <a:gd name="f21" fmla="*/ f17 1 112"/>
                <a:gd name="f22" fmla="*/ 56 f18 1"/>
                <a:gd name="f23" fmla="*/ 0 f17 1"/>
                <a:gd name="f24" fmla="+- f19 0 f1"/>
                <a:gd name="f25" fmla="*/ f22 1 56"/>
                <a:gd name="f26" fmla="*/ f23 1 112"/>
                <a:gd name="f27" fmla="*/ f13 1 f20"/>
                <a:gd name="f28" fmla="*/ f14 1 f20"/>
                <a:gd name="f29" fmla="*/ f13 1 f21"/>
                <a:gd name="f30" fmla="*/ f15 1 f21"/>
                <a:gd name="f31" fmla="*/ f25 1 f20"/>
                <a:gd name="f32" fmla="*/ f26 1 f21"/>
                <a:gd name="f33" fmla="*/ f27 f11 1"/>
                <a:gd name="f34" fmla="*/ f28 f11 1"/>
                <a:gd name="f35" fmla="*/ f30 f12 1"/>
                <a:gd name="f36" fmla="*/ f29 f12 1"/>
                <a:gd name="f37" fmla="*/ f31 f11 1"/>
                <a:gd name="f38" fmla="*/ f3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37" y="f38"/>
                </a:cxn>
                <a:cxn ang="f24">
                  <a:pos x="f37" y="f38"/>
                </a:cxn>
              </a:cxnLst>
              <a:rect l="f33" t="f36" r="f34" b="f35"/>
              <a:pathLst>
                <a:path w="56" h="112">
                  <a:moveTo>
                    <a:pt x="f6" y="f5"/>
                  </a:moveTo>
                  <a:cubicBezTo>
                    <a:pt x="f6" y="f5"/>
                    <a:pt x="f8" y="f9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5" name="Freeform: Shape 719">
              <a:extLst>
                <a:ext uri="{FF2B5EF4-FFF2-40B4-BE49-F238E27FC236}">
                  <a16:creationId xmlns:a16="http://schemas.microsoft.com/office/drawing/2014/main" id="{60077BA9-14A4-CCF0-7773-7007D12FEC43}"/>
                </a:ext>
              </a:extLst>
            </p:cNvPr>
            <p:cNvSpPr/>
            <p:nvPr/>
          </p:nvSpPr>
          <p:spPr>
            <a:xfrm>
              <a:off x="5823274" y="3144722"/>
              <a:ext cx="10789" cy="375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37519"/>
                <a:gd name="f8" fmla="val 10284"/>
                <a:gd name="f9" fmla="val 635"/>
                <a:gd name="f10" fmla="val 1524"/>
                <a:gd name="f11" fmla="val 9370"/>
                <a:gd name="f12" fmla="val 3403"/>
                <a:gd name="f13" fmla="val 7415"/>
                <a:gd name="f14" fmla="val 4558"/>
                <a:gd name="f15" fmla="val 5332"/>
                <a:gd name="f16" fmla="val 4444"/>
                <a:gd name="f17" fmla="val 4621"/>
                <a:gd name="f18" fmla="val 4571"/>
                <a:gd name="f19" fmla="val 3885"/>
                <a:gd name="f20" fmla="val 3174"/>
                <a:gd name="f21" fmla="val 1269"/>
                <a:gd name="f22" fmla="val 3796"/>
                <a:gd name="f23" fmla="val 2006"/>
                <a:gd name="f24" fmla="val 32885"/>
                <a:gd name="f25" fmla="val 457"/>
                <a:gd name="f26" fmla="val 35868"/>
                <a:gd name="f27" fmla="val 3250"/>
                <a:gd name="f28" fmla="val 37912"/>
                <a:gd name="f29" fmla="val 6221"/>
                <a:gd name="f30" fmla="val 37455"/>
                <a:gd name="f31" fmla="val 8583"/>
                <a:gd name="f32" fmla="val 37087"/>
                <a:gd name="f33" fmla="val 10424"/>
                <a:gd name="f34" fmla="val 35246"/>
                <a:gd name="f35" fmla="val 10792"/>
                <a:gd name="f36" fmla="val 1016"/>
                <a:gd name="f37" fmla="+- 0 0 -90"/>
                <a:gd name="f38" fmla="*/ f3 1 10791"/>
                <a:gd name="f39" fmla="*/ f4 1 37519"/>
                <a:gd name="f40" fmla="val f5"/>
                <a:gd name="f41" fmla="val f6"/>
                <a:gd name="f42" fmla="val f7"/>
                <a:gd name="f43" fmla="*/ f37 f0 1"/>
                <a:gd name="f44" fmla="+- f42 0 f40"/>
                <a:gd name="f45" fmla="+- f41 0 f40"/>
                <a:gd name="f46" fmla="*/ f43 1 f2"/>
                <a:gd name="f47" fmla="*/ f45 1 10791"/>
                <a:gd name="f48" fmla="*/ f44 1 37519"/>
                <a:gd name="f49" fmla="*/ 10284 f45 1"/>
                <a:gd name="f50" fmla="*/ 635 f44 1"/>
                <a:gd name="f51" fmla="*/ 1524 f44 1"/>
                <a:gd name="f52" fmla="*/ 5332 f45 1"/>
                <a:gd name="f53" fmla="*/ 4444 f44 1"/>
                <a:gd name="f54" fmla="*/ 3174 f45 1"/>
                <a:gd name="f55" fmla="*/ 0 f45 1"/>
                <a:gd name="f56" fmla="*/ 0 f44 1"/>
                <a:gd name="f57" fmla="*/ 32885 f44 1"/>
                <a:gd name="f58" fmla="*/ 6221 f45 1"/>
                <a:gd name="f59" fmla="*/ 37455 f44 1"/>
                <a:gd name="f60" fmla="*/ 10792 f45 1"/>
                <a:gd name="f61" fmla="*/ 1016 f44 1"/>
                <a:gd name="f62" fmla="+- f46 0 f1"/>
                <a:gd name="f63" fmla="*/ f49 1 10791"/>
                <a:gd name="f64" fmla="*/ f50 1 37519"/>
                <a:gd name="f65" fmla="*/ f51 1 37519"/>
                <a:gd name="f66" fmla="*/ f52 1 10791"/>
                <a:gd name="f67" fmla="*/ f53 1 37519"/>
                <a:gd name="f68" fmla="*/ f54 1 10791"/>
                <a:gd name="f69" fmla="*/ f55 1 10791"/>
                <a:gd name="f70" fmla="*/ f56 1 37519"/>
                <a:gd name="f71" fmla="*/ f57 1 37519"/>
                <a:gd name="f72" fmla="*/ f58 1 10791"/>
                <a:gd name="f73" fmla="*/ f59 1 37519"/>
                <a:gd name="f74" fmla="*/ f60 1 10791"/>
                <a:gd name="f75" fmla="*/ f61 1 37519"/>
                <a:gd name="f76" fmla="*/ f40 1 f47"/>
                <a:gd name="f77" fmla="*/ f41 1 f47"/>
                <a:gd name="f78" fmla="*/ f40 1 f48"/>
                <a:gd name="f79" fmla="*/ f42 1 f48"/>
                <a:gd name="f80" fmla="*/ f63 1 f47"/>
                <a:gd name="f81" fmla="*/ f64 1 f48"/>
                <a:gd name="f82" fmla="*/ f65 1 f48"/>
                <a:gd name="f83" fmla="*/ f66 1 f47"/>
                <a:gd name="f84" fmla="*/ f67 1 f48"/>
                <a:gd name="f85" fmla="*/ f68 1 f47"/>
                <a:gd name="f86" fmla="*/ f69 1 f47"/>
                <a:gd name="f87" fmla="*/ f70 1 f48"/>
                <a:gd name="f88" fmla="*/ f71 1 f48"/>
                <a:gd name="f89" fmla="*/ f72 1 f47"/>
                <a:gd name="f90" fmla="*/ f73 1 f48"/>
                <a:gd name="f91" fmla="*/ f74 1 f47"/>
                <a:gd name="f92" fmla="*/ f75 1 f48"/>
                <a:gd name="f93" fmla="*/ f76 f38 1"/>
                <a:gd name="f94" fmla="*/ f77 f38 1"/>
                <a:gd name="f95" fmla="*/ f79 f39 1"/>
                <a:gd name="f96" fmla="*/ f78 f39 1"/>
                <a:gd name="f97" fmla="*/ f80 f38 1"/>
                <a:gd name="f98" fmla="*/ f81 f39 1"/>
                <a:gd name="f99" fmla="*/ f82 f39 1"/>
                <a:gd name="f100" fmla="*/ f83 f38 1"/>
                <a:gd name="f101" fmla="*/ f84 f39 1"/>
                <a:gd name="f102" fmla="*/ f85 f38 1"/>
                <a:gd name="f103" fmla="*/ f86 f38 1"/>
                <a:gd name="f104" fmla="*/ f87 f39 1"/>
                <a:gd name="f105" fmla="*/ f88 f39 1"/>
                <a:gd name="f106" fmla="*/ f89 f38 1"/>
                <a:gd name="f107" fmla="*/ f90 f39 1"/>
                <a:gd name="f108" fmla="*/ f91 f38 1"/>
                <a:gd name="f109" fmla="*/ f92 f3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7" y="f98"/>
                </a:cxn>
                <a:cxn ang="f62">
                  <a:pos x="f97" y="f99"/>
                </a:cxn>
                <a:cxn ang="f62">
                  <a:pos x="f100" y="f101"/>
                </a:cxn>
                <a:cxn ang="f62">
                  <a:pos x="f102" y="f101"/>
                </a:cxn>
                <a:cxn ang="f62">
                  <a:pos x="f103" y="f104"/>
                </a:cxn>
                <a:cxn ang="f62">
                  <a:pos x="f103" y="f104"/>
                </a:cxn>
                <a:cxn ang="f62">
                  <a:pos x="f103" y="f105"/>
                </a:cxn>
                <a:cxn ang="f62">
                  <a:pos x="f106" y="f107"/>
                </a:cxn>
                <a:cxn ang="f62">
                  <a:pos x="f108" y="f105"/>
                </a:cxn>
                <a:cxn ang="f62">
                  <a:pos x="f108" y="f109"/>
                </a:cxn>
              </a:cxnLst>
              <a:rect l="f93" t="f96" r="f94" b="f95"/>
              <a:pathLst>
                <a:path w="10791" h="37519">
                  <a:moveTo>
                    <a:pt x="f8" y="f9"/>
                  </a:moveTo>
                  <a:lnTo>
                    <a:pt x="f8" y="f10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18"/>
                    <a:pt x="f20" y="f16"/>
                  </a:cubicBezTo>
                  <a:cubicBezTo>
                    <a:pt x="f21" y="f22"/>
                    <a:pt x="f5" y="f23"/>
                    <a:pt x="f5" y="f5"/>
                  </a:cubicBezTo>
                  <a:lnTo>
                    <a:pt x="f5" y="f5"/>
                  </a:lnTo>
                  <a:lnTo>
                    <a:pt x="f5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24"/>
                  </a:cubicBezTo>
                  <a:lnTo>
                    <a:pt x="f35" y="f36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6" name="Freeform: Shape 720">
              <a:extLst>
                <a:ext uri="{FF2B5EF4-FFF2-40B4-BE49-F238E27FC236}">
                  <a16:creationId xmlns:a16="http://schemas.microsoft.com/office/drawing/2014/main" id="{8F6C9A8D-6EC4-D25C-5ECE-464B78EEA084}"/>
                </a:ext>
              </a:extLst>
            </p:cNvPr>
            <p:cNvSpPr/>
            <p:nvPr/>
          </p:nvSpPr>
          <p:spPr>
            <a:xfrm>
              <a:off x="5823649" y="3078949"/>
              <a:ext cx="40498" cy="699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502"/>
                <a:gd name="f7" fmla="val 69927"/>
                <a:gd name="f8" fmla="val 35170"/>
                <a:gd name="f9" fmla="val 6348"/>
                <a:gd name="f10" fmla="val 34459"/>
                <a:gd name="f11" fmla="val 6526"/>
                <a:gd name="f12" fmla="val 33722"/>
                <a:gd name="f13" fmla="val 33011"/>
                <a:gd name="f14" fmla="val 30599"/>
                <a:gd name="f15" fmla="val 5612"/>
                <a:gd name="f16" fmla="val 29228"/>
                <a:gd name="f17" fmla="val 3060"/>
                <a:gd name="f18" fmla="val 29964"/>
                <a:gd name="f19" fmla="val 647"/>
                <a:gd name="f20" fmla="val 30041"/>
                <a:gd name="f21" fmla="val 419"/>
                <a:gd name="f22" fmla="val 30117"/>
                <a:gd name="f23" fmla="val 203"/>
                <a:gd name="f24" fmla="val 30218"/>
                <a:gd name="f25" fmla="val 889"/>
                <a:gd name="f26" fmla="val 64372"/>
                <a:gd name="f27" fmla="val 65007"/>
                <a:gd name="f28" fmla="val 65388"/>
                <a:gd name="f29" fmla="val 65769"/>
                <a:gd name="f30" fmla="val 67394"/>
                <a:gd name="f31" fmla="val 1269"/>
                <a:gd name="f32" fmla="val 69184"/>
                <a:gd name="f33" fmla="val 3174"/>
                <a:gd name="f34" fmla="val 69832"/>
                <a:gd name="f35" fmla="val 3885"/>
                <a:gd name="f36" fmla="val 69959"/>
                <a:gd name="f37" fmla="val 4621"/>
                <a:gd name="f38" fmla="val 5332"/>
                <a:gd name="f39" fmla="val 7415"/>
                <a:gd name="f40" fmla="val 69946"/>
                <a:gd name="f41" fmla="val 9370"/>
                <a:gd name="f42" fmla="val 68791"/>
                <a:gd name="f43" fmla="val 10284"/>
                <a:gd name="f44" fmla="val 66912"/>
                <a:gd name="f45" fmla="val 66023"/>
                <a:gd name="f46" fmla="val 12570"/>
                <a:gd name="f47" fmla="val 61198"/>
                <a:gd name="f48" fmla="val 40503"/>
                <a:gd name="f49" fmla="val 2412"/>
                <a:gd name="f50" fmla="val 39817"/>
                <a:gd name="f51" fmla="val 4774"/>
                <a:gd name="f52" fmla="val 37633"/>
                <a:gd name="f53" fmla="val 6387"/>
                <a:gd name="f54" fmla="+- 0 0 -90"/>
                <a:gd name="f55" fmla="*/ f3 1 40502"/>
                <a:gd name="f56" fmla="*/ f4 1 69927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40502"/>
                <a:gd name="f65" fmla="*/ f61 1 69927"/>
                <a:gd name="f66" fmla="*/ 35170 f62 1"/>
                <a:gd name="f67" fmla="*/ 6348 f61 1"/>
                <a:gd name="f68" fmla="*/ 33011 f62 1"/>
                <a:gd name="f69" fmla="*/ 29964 f62 1"/>
                <a:gd name="f70" fmla="*/ 647 f61 1"/>
                <a:gd name="f71" fmla="*/ 30218 f62 1"/>
                <a:gd name="f72" fmla="*/ 0 f61 1"/>
                <a:gd name="f73" fmla="*/ 889 f61 1"/>
                <a:gd name="f74" fmla="*/ 0 f62 1"/>
                <a:gd name="f75" fmla="*/ 64372 f61 1"/>
                <a:gd name="f76" fmla="*/ 65388 f61 1"/>
                <a:gd name="f77" fmla="*/ 3174 f62 1"/>
                <a:gd name="f78" fmla="*/ 69832 f61 1"/>
                <a:gd name="f79" fmla="*/ 5332 f62 1"/>
                <a:gd name="f80" fmla="*/ 10284 f62 1"/>
                <a:gd name="f81" fmla="*/ 66912 f61 1"/>
                <a:gd name="f82" fmla="*/ 66023 f61 1"/>
                <a:gd name="f83" fmla="*/ 12570 f62 1"/>
                <a:gd name="f84" fmla="*/ 61198 f61 1"/>
                <a:gd name="f85" fmla="*/ 40503 f62 1"/>
                <a:gd name="f86" fmla="*/ 2412 f61 1"/>
                <a:gd name="f87" fmla="+- f63 0 f1"/>
                <a:gd name="f88" fmla="*/ f66 1 40502"/>
                <a:gd name="f89" fmla="*/ f67 1 69927"/>
                <a:gd name="f90" fmla="*/ f68 1 40502"/>
                <a:gd name="f91" fmla="*/ f69 1 40502"/>
                <a:gd name="f92" fmla="*/ f70 1 69927"/>
                <a:gd name="f93" fmla="*/ f71 1 40502"/>
                <a:gd name="f94" fmla="*/ f72 1 69927"/>
                <a:gd name="f95" fmla="*/ f73 1 69927"/>
                <a:gd name="f96" fmla="*/ f74 1 40502"/>
                <a:gd name="f97" fmla="*/ f75 1 69927"/>
                <a:gd name="f98" fmla="*/ f76 1 69927"/>
                <a:gd name="f99" fmla="*/ f77 1 40502"/>
                <a:gd name="f100" fmla="*/ f78 1 69927"/>
                <a:gd name="f101" fmla="*/ f79 1 40502"/>
                <a:gd name="f102" fmla="*/ f80 1 40502"/>
                <a:gd name="f103" fmla="*/ f81 1 69927"/>
                <a:gd name="f104" fmla="*/ f82 1 69927"/>
                <a:gd name="f105" fmla="*/ f83 1 40502"/>
                <a:gd name="f106" fmla="*/ f84 1 69927"/>
                <a:gd name="f107" fmla="*/ f85 1 40502"/>
                <a:gd name="f108" fmla="*/ f86 1 69927"/>
                <a:gd name="f109" fmla="*/ f57 1 f64"/>
                <a:gd name="f110" fmla="*/ f58 1 f64"/>
                <a:gd name="f111" fmla="*/ f57 1 f65"/>
                <a:gd name="f112" fmla="*/ f59 1 f65"/>
                <a:gd name="f113" fmla="*/ f88 1 f64"/>
                <a:gd name="f114" fmla="*/ f89 1 f65"/>
                <a:gd name="f115" fmla="*/ f90 1 f64"/>
                <a:gd name="f116" fmla="*/ f91 1 f64"/>
                <a:gd name="f117" fmla="*/ f92 1 f65"/>
                <a:gd name="f118" fmla="*/ f93 1 f64"/>
                <a:gd name="f119" fmla="*/ f94 1 f65"/>
                <a:gd name="f120" fmla="*/ f95 1 f65"/>
                <a:gd name="f121" fmla="*/ f96 1 f64"/>
                <a:gd name="f122" fmla="*/ f97 1 f65"/>
                <a:gd name="f123" fmla="*/ f98 1 f65"/>
                <a:gd name="f124" fmla="*/ f99 1 f64"/>
                <a:gd name="f125" fmla="*/ f100 1 f65"/>
                <a:gd name="f126" fmla="*/ f101 1 f64"/>
                <a:gd name="f127" fmla="*/ f102 1 f64"/>
                <a:gd name="f128" fmla="*/ f103 1 f65"/>
                <a:gd name="f129" fmla="*/ f104 1 f65"/>
                <a:gd name="f130" fmla="*/ f105 1 f64"/>
                <a:gd name="f131" fmla="*/ f106 1 f65"/>
                <a:gd name="f132" fmla="*/ f107 1 f64"/>
                <a:gd name="f133" fmla="*/ f108 1 f65"/>
                <a:gd name="f134" fmla="*/ f109 f55 1"/>
                <a:gd name="f135" fmla="*/ f110 f55 1"/>
                <a:gd name="f136" fmla="*/ f112 f56 1"/>
                <a:gd name="f137" fmla="*/ f111 f56 1"/>
                <a:gd name="f138" fmla="*/ f113 f55 1"/>
                <a:gd name="f139" fmla="*/ f114 f56 1"/>
                <a:gd name="f140" fmla="*/ f115 f55 1"/>
                <a:gd name="f141" fmla="*/ f116 f55 1"/>
                <a:gd name="f142" fmla="*/ f117 f56 1"/>
                <a:gd name="f143" fmla="*/ f118 f55 1"/>
                <a:gd name="f144" fmla="*/ f119 f56 1"/>
                <a:gd name="f145" fmla="*/ f120 f56 1"/>
                <a:gd name="f146" fmla="*/ f121 f55 1"/>
                <a:gd name="f147" fmla="*/ f122 f56 1"/>
                <a:gd name="f148" fmla="*/ f123 f56 1"/>
                <a:gd name="f149" fmla="*/ f124 f55 1"/>
                <a:gd name="f150" fmla="*/ f125 f56 1"/>
                <a:gd name="f151" fmla="*/ f126 f55 1"/>
                <a:gd name="f152" fmla="*/ f127 f55 1"/>
                <a:gd name="f153" fmla="*/ f128 f56 1"/>
                <a:gd name="f154" fmla="*/ f129 f56 1"/>
                <a:gd name="f155" fmla="*/ f130 f55 1"/>
                <a:gd name="f156" fmla="*/ f131 f56 1"/>
                <a:gd name="f157" fmla="*/ f132 f55 1"/>
                <a:gd name="f158" fmla="*/ f133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38" y="f139"/>
                </a:cxn>
                <a:cxn ang="f87">
                  <a:pos x="f140" y="f139"/>
                </a:cxn>
                <a:cxn ang="f87">
                  <a:pos x="f141" y="f142"/>
                </a:cxn>
                <a:cxn ang="f87">
                  <a:pos x="f143" y="f144"/>
                </a:cxn>
                <a:cxn ang="f87">
                  <a:pos x="f143" y="f145"/>
                </a:cxn>
                <a:cxn ang="f87">
                  <a:pos x="f146" y="f147"/>
                </a:cxn>
                <a:cxn ang="f87">
                  <a:pos x="f146" y="f147"/>
                </a:cxn>
                <a:cxn ang="f87">
                  <a:pos x="f146" y="f148"/>
                </a:cxn>
                <a:cxn ang="f87">
                  <a:pos x="f146" y="f148"/>
                </a:cxn>
                <a:cxn ang="f87">
                  <a:pos x="f146" y="f148"/>
                </a:cxn>
                <a:cxn ang="f87">
                  <a:pos x="f149" y="f150"/>
                </a:cxn>
                <a:cxn ang="f87">
                  <a:pos x="f151" y="f150"/>
                </a:cxn>
                <a:cxn ang="f87">
                  <a:pos x="f152" y="f153"/>
                </a:cxn>
                <a:cxn ang="f87">
                  <a:pos x="f152" y="f154"/>
                </a:cxn>
                <a:cxn ang="f87">
                  <a:pos x="f155" y="f156"/>
                </a:cxn>
                <a:cxn ang="f87">
                  <a:pos x="f157" y="f158"/>
                </a:cxn>
                <a:cxn ang="f87">
                  <a:pos x="f138" y="f139"/>
                </a:cxn>
              </a:cxnLst>
              <a:rect l="f134" t="f137" r="f135" b="f136"/>
              <a:pathLst>
                <a:path w="40502" h="69927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5"/>
                  </a:cubicBezTo>
                  <a:lnTo>
                    <a:pt x="f24" y="f25"/>
                  </a:lnTo>
                  <a:lnTo>
                    <a:pt x="f5" y="f26"/>
                  </a:lnTo>
                  <a:lnTo>
                    <a:pt x="f5" y="f26"/>
                  </a:lnTo>
                  <a:cubicBezTo>
                    <a:pt x="f5" y="f26"/>
                    <a:pt x="f5" y="f27"/>
                    <a:pt x="f5" y="f28"/>
                  </a:cubicBezTo>
                  <a:cubicBezTo>
                    <a:pt x="f5" y="f29"/>
                    <a:pt x="f5" y="f28"/>
                    <a:pt x="f5" y="f28"/>
                  </a:cubicBezTo>
                  <a:lnTo>
                    <a:pt x="f5" y="f28"/>
                  </a:lnTo>
                  <a:cubicBezTo>
                    <a:pt x="f5" y="f30"/>
                    <a:pt x="f31" y="f32"/>
                    <a:pt x="f33" y="f34"/>
                  </a:cubicBezTo>
                  <a:cubicBezTo>
                    <a:pt x="f35" y="f36"/>
                    <a:pt x="f37" y="f36"/>
                    <a:pt x="f38" y="f34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3" y="f45"/>
                  </a:lnTo>
                  <a:lnTo>
                    <a:pt x="f46" y="f47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7" name="Freeform: Shape 721">
              <a:extLst>
                <a:ext uri="{FF2B5EF4-FFF2-40B4-BE49-F238E27FC236}">
                  <a16:creationId xmlns:a16="http://schemas.microsoft.com/office/drawing/2014/main" id="{4A4FE10B-947B-5D4D-4272-F214DD10E6ED}"/>
                </a:ext>
              </a:extLst>
            </p:cNvPr>
            <p:cNvSpPr/>
            <p:nvPr/>
          </p:nvSpPr>
          <p:spPr>
            <a:xfrm>
              <a:off x="5853677" y="2989941"/>
              <a:ext cx="50474" cy="9433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0475"/>
                <a:gd name="f7" fmla="val 94342"/>
                <a:gd name="f8" fmla="val 41460"/>
                <a:gd name="f9" fmla="val 1524"/>
                <a:gd name="f10" fmla="val 41562"/>
                <a:gd name="f11" fmla="val 978"/>
                <a:gd name="f12" fmla="val 41778"/>
                <a:gd name="f13" fmla="val 457"/>
                <a:gd name="f14" fmla="val 42095"/>
                <a:gd name="f15" fmla="val 10734"/>
                <a:gd name="f16" fmla="val 66023"/>
                <a:gd name="f17" fmla="val 450"/>
                <a:gd name="f18" fmla="val 87861"/>
                <a:gd name="f19" fmla="val -642"/>
                <a:gd name="f20" fmla="val 90134"/>
                <a:gd name="f21" fmla="val 323"/>
                <a:gd name="f22" fmla="val 92864"/>
                <a:gd name="f23" fmla="val 2596"/>
                <a:gd name="f24" fmla="val 93956"/>
                <a:gd name="f25" fmla="val 2812"/>
                <a:gd name="f26" fmla="val 94057"/>
                <a:gd name="f27" fmla="val 3027"/>
                <a:gd name="f28" fmla="val 94146"/>
                <a:gd name="f29" fmla="val 3243"/>
                <a:gd name="f30" fmla="val 94210"/>
                <a:gd name="f31" fmla="val 3954"/>
                <a:gd name="f32" fmla="val 94387"/>
                <a:gd name="f33" fmla="val 4690"/>
                <a:gd name="f34" fmla="val 5401"/>
                <a:gd name="f35" fmla="val 7497"/>
                <a:gd name="f36" fmla="val 94235"/>
                <a:gd name="f37" fmla="val 9427"/>
                <a:gd name="f38" fmla="val 93041"/>
                <a:gd name="f39" fmla="val 10353"/>
                <a:gd name="f40" fmla="val 91162"/>
                <a:gd name="f41" fmla="val 6729"/>
                <a:gd name="f42" fmla="val 46539"/>
                <a:gd name="f43" fmla="val 43809"/>
                <a:gd name="f44" fmla="val 6805"/>
                <a:gd name="f45" fmla="val 41524"/>
                <a:gd name="f46" fmla="val 4647"/>
                <a:gd name="f47" fmla="val 1917"/>
                <a:gd name="f48" fmla="val 41448"/>
                <a:gd name="f49" fmla="val 1778"/>
                <a:gd name="f50" fmla="val 1650"/>
                <a:gd name="f51" fmla="+- 0 0 -90"/>
                <a:gd name="f52" fmla="*/ f3 1 50475"/>
                <a:gd name="f53" fmla="*/ f4 1 94342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50475"/>
                <a:gd name="f62" fmla="*/ f58 1 94342"/>
                <a:gd name="f63" fmla="*/ 41460 f59 1"/>
                <a:gd name="f64" fmla="*/ 1524 f58 1"/>
                <a:gd name="f65" fmla="*/ 42095 f59 1"/>
                <a:gd name="f66" fmla="*/ 0 f58 1"/>
                <a:gd name="f67" fmla="*/ 10734 f59 1"/>
                <a:gd name="f68" fmla="*/ 66023 f58 1"/>
                <a:gd name="f69" fmla="*/ 450 f59 1"/>
                <a:gd name="f70" fmla="*/ 87861 f58 1"/>
                <a:gd name="f71" fmla="*/ 2596 f59 1"/>
                <a:gd name="f72" fmla="*/ 93956 f58 1"/>
                <a:gd name="f73" fmla="*/ 3243 f59 1"/>
                <a:gd name="f74" fmla="*/ 94210 f58 1"/>
                <a:gd name="f75" fmla="*/ 5401 f59 1"/>
                <a:gd name="f76" fmla="*/ 10353 f59 1"/>
                <a:gd name="f77" fmla="*/ 91162 f58 1"/>
                <a:gd name="f78" fmla="*/ 50475 f59 1"/>
                <a:gd name="f79" fmla="*/ 6729 f58 1"/>
                <a:gd name="f80" fmla="*/ 46539 f59 1"/>
                <a:gd name="f81" fmla="*/ 1917 f58 1"/>
                <a:gd name="f82" fmla="+- f60 0 f1"/>
                <a:gd name="f83" fmla="*/ f63 1 50475"/>
                <a:gd name="f84" fmla="*/ f64 1 94342"/>
                <a:gd name="f85" fmla="*/ f65 1 50475"/>
                <a:gd name="f86" fmla="*/ f66 1 94342"/>
                <a:gd name="f87" fmla="*/ f67 1 50475"/>
                <a:gd name="f88" fmla="*/ f68 1 94342"/>
                <a:gd name="f89" fmla="*/ f69 1 50475"/>
                <a:gd name="f90" fmla="*/ f70 1 94342"/>
                <a:gd name="f91" fmla="*/ f71 1 50475"/>
                <a:gd name="f92" fmla="*/ f72 1 94342"/>
                <a:gd name="f93" fmla="*/ f73 1 50475"/>
                <a:gd name="f94" fmla="*/ f74 1 94342"/>
                <a:gd name="f95" fmla="*/ f75 1 50475"/>
                <a:gd name="f96" fmla="*/ f76 1 50475"/>
                <a:gd name="f97" fmla="*/ f77 1 94342"/>
                <a:gd name="f98" fmla="*/ f78 1 50475"/>
                <a:gd name="f99" fmla="*/ f79 1 94342"/>
                <a:gd name="f100" fmla="*/ f80 1 50475"/>
                <a:gd name="f101" fmla="*/ f81 1 94342"/>
                <a:gd name="f102" fmla="*/ f54 1 f61"/>
                <a:gd name="f103" fmla="*/ f55 1 f61"/>
                <a:gd name="f104" fmla="*/ f54 1 f62"/>
                <a:gd name="f105" fmla="*/ f56 1 f62"/>
                <a:gd name="f106" fmla="*/ f83 1 f61"/>
                <a:gd name="f107" fmla="*/ f84 1 f62"/>
                <a:gd name="f108" fmla="*/ f85 1 f61"/>
                <a:gd name="f109" fmla="*/ f86 1 f62"/>
                <a:gd name="f110" fmla="*/ f87 1 f61"/>
                <a:gd name="f111" fmla="*/ f88 1 f62"/>
                <a:gd name="f112" fmla="*/ f89 1 f61"/>
                <a:gd name="f113" fmla="*/ f90 1 f62"/>
                <a:gd name="f114" fmla="*/ f91 1 f61"/>
                <a:gd name="f115" fmla="*/ f92 1 f62"/>
                <a:gd name="f116" fmla="*/ f93 1 f61"/>
                <a:gd name="f117" fmla="*/ f94 1 f62"/>
                <a:gd name="f118" fmla="*/ f95 1 f61"/>
                <a:gd name="f119" fmla="*/ f96 1 f61"/>
                <a:gd name="f120" fmla="*/ f97 1 f62"/>
                <a:gd name="f121" fmla="*/ f98 1 f61"/>
                <a:gd name="f122" fmla="*/ f99 1 f62"/>
                <a:gd name="f123" fmla="*/ f100 1 f61"/>
                <a:gd name="f124" fmla="*/ f101 1 f62"/>
                <a:gd name="f125" fmla="*/ f102 f52 1"/>
                <a:gd name="f126" fmla="*/ f103 f52 1"/>
                <a:gd name="f127" fmla="*/ f105 f53 1"/>
                <a:gd name="f128" fmla="*/ f104 f53 1"/>
                <a:gd name="f129" fmla="*/ f106 f52 1"/>
                <a:gd name="f130" fmla="*/ f107 f53 1"/>
                <a:gd name="f131" fmla="*/ f108 f52 1"/>
                <a:gd name="f132" fmla="*/ f109 f53 1"/>
                <a:gd name="f133" fmla="*/ f110 f52 1"/>
                <a:gd name="f134" fmla="*/ f111 f53 1"/>
                <a:gd name="f135" fmla="*/ f112 f52 1"/>
                <a:gd name="f136" fmla="*/ f113 f53 1"/>
                <a:gd name="f137" fmla="*/ f114 f52 1"/>
                <a:gd name="f138" fmla="*/ f115 f53 1"/>
                <a:gd name="f139" fmla="*/ f116 f52 1"/>
                <a:gd name="f140" fmla="*/ f117 f53 1"/>
                <a:gd name="f141" fmla="*/ f118 f52 1"/>
                <a:gd name="f142" fmla="*/ f119 f52 1"/>
                <a:gd name="f143" fmla="*/ f120 f53 1"/>
                <a:gd name="f144" fmla="*/ f121 f52 1"/>
                <a:gd name="f145" fmla="*/ f122 f53 1"/>
                <a:gd name="f146" fmla="*/ f123 f52 1"/>
                <a:gd name="f147" fmla="*/ f124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29" y="f130"/>
                </a:cxn>
                <a:cxn ang="f82">
                  <a:pos x="f131" y="f132"/>
                </a:cxn>
                <a:cxn ang="f82">
                  <a:pos x="f131" y="f132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7" y="f138"/>
                </a:cxn>
                <a:cxn ang="f82">
                  <a:pos x="f139" y="f140"/>
                </a:cxn>
                <a:cxn ang="f82">
                  <a:pos x="f141" y="f140"/>
                </a:cxn>
                <a:cxn ang="f82">
                  <a:pos x="f142" y="f143"/>
                </a:cxn>
                <a:cxn ang="f82">
                  <a:pos x="f142" y="f143"/>
                </a:cxn>
                <a:cxn ang="f82">
                  <a:pos x="f144" y="f145"/>
                </a:cxn>
                <a:cxn ang="f82">
                  <a:pos x="f146" y="f145"/>
                </a:cxn>
                <a:cxn ang="f82">
                  <a:pos x="f129" y="f147"/>
                </a:cxn>
                <a:cxn ang="f82">
                  <a:pos x="f129" y="f130"/>
                </a:cxn>
              </a:cxnLst>
              <a:rect l="f125" t="f128" r="f126" b="f127"/>
              <a:pathLst>
                <a:path w="50475" h="94342">
                  <a:moveTo>
                    <a:pt x="f8" y="f9"/>
                  </a:moveTo>
                  <a:cubicBezTo>
                    <a:pt x="f10" y="f11"/>
                    <a:pt x="f12" y="f13"/>
                    <a:pt x="f14" y="f5"/>
                  </a:cubicBezTo>
                  <a:lnTo>
                    <a:pt x="f14" y="f5"/>
                  </a:lnTo>
                  <a:lnTo>
                    <a:pt x="f15" y="f16"/>
                  </a:lnTo>
                  <a:lnTo>
                    <a:pt x="f17" y="f18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2"/>
                    <a:pt x="f34" y="f30"/>
                  </a:cubicBezTo>
                  <a:cubicBezTo>
                    <a:pt x="f35" y="f36"/>
                    <a:pt x="f37" y="f38"/>
                    <a:pt x="f39" y="f40"/>
                  </a:cubicBezTo>
                  <a:lnTo>
                    <a:pt x="f39" y="f40"/>
                  </a:lnTo>
                  <a:lnTo>
                    <a:pt x="f6" y="f41"/>
                  </a:lnTo>
                  <a:lnTo>
                    <a:pt x="f42" y="f41"/>
                  </a:lnTo>
                  <a:cubicBezTo>
                    <a:pt x="f43" y="f44"/>
                    <a:pt x="f45" y="f46"/>
                    <a:pt x="f8" y="f47"/>
                  </a:cubicBezTo>
                  <a:cubicBezTo>
                    <a:pt x="f48" y="f49"/>
                    <a:pt x="f48" y="f5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8" name="Freeform: Shape 722">
              <a:extLst>
                <a:ext uri="{FF2B5EF4-FFF2-40B4-BE49-F238E27FC236}">
                  <a16:creationId xmlns:a16="http://schemas.microsoft.com/office/drawing/2014/main" id="{648A2432-DF51-A013-D554-850C2CBECF9F}"/>
                </a:ext>
              </a:extLst>
            </p:cNvPr>
            <p:cNvSpPr/>
            <p:nvPr/>
          </p:nvSpPr>
          <p:spPr>
            <a:xfrm>
              <a:off x="8655262" y="3825264"/>
              <a:ext cx="36" cy="10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8"/>
                <a:gd name="f7" fmla="val 1015"/>
                <a:gd name="f8" fmla="val 254"/>
                <a:gd name="f9" fmla="val 1016"/>
                <a:gd name="f10" fmla="val -13"/>
                <a:gd name="f11" fmla="val 673"/>
                <a:gd name="f12" fmla="val 330"/>
                <a:gd name="f13" fmla="+- 0 0 -90"/>
                <a:gd name="f14" fmla="*/ f3 1 38"/>
                <a:gd name="f15" fmla="*/ f4 1 1015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38"/>
                <a:gd name="f24" fmla="*/ f20 1 1015"/>
                <a:gd name="f25" fmla="*/ 38 f21 1"/>
                <a:gd name="f26" fmla="*/ 254 f20 1"/>
                <a:gd name="f27" fmla="*/ 1016 f20 1"/>
                <a:gd name="f28" fmla="*/ 0 f20 1"/>
                <a:gd name="f29" fmla="+- f22 0 f1"/>
                <a:gd name="f30" fmla="*/ f25 1 38"/>
                <a:gd name="f31" fmla="*/ f26 1 1015"/>
                <a:gd name="f32" fmla="*/ f27 1 1015"/>
                <a:gd name="f33" fmla="*/ f28 1 1015"/>
                <a:gd name="f34" fmla="*/ f16 1 f23"/>
                <a:gd name="f35" fmla="*/ f17 1 f23"/>
                <a:gd name="f36" fmla="*/ f16 1 f24"/>
                <a:gd name="f37" fmla="*/ f18 1 f24"/>
                <a:gd name="f38" fmla="*/ f30 1 f23"/>
                <a:gd name="f39" fmla="*/ f31 1 f24"/>
                <a:gd name="f40" fmla="*/ f32 1 f24"/>
                <a:gd name="f41" fmla="*/ f33 1 f24"/>
                <a:gd name="f42" fmla="*/ f34 f14 1"/>
                <a:gd name="f43" fmla="*/ f35 f14 1"/>
                <a:gd name="f44" fmla="*/ f37 f15 1"/>
                <a:gd name="f45" fmla="*/ f36 f15 1"/>
                <a:gd name="f46" fmla="*/ f38 f14 1"/>
                <a:gd name="f47" fmla="*/ f39 f15 1"/>
                <a:gd name="f48" fmla="*/ f40 f15 1"/>
                <a:gd name="f49" fmla="*/ f41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46" y="f47"/>
                </a:cxn>
                <a:cxn ang="f29">
                  <a:pos x="f46" y="f48"/>
                </a:cxn>
                <a:cxn ang="f29">
                  <a:pos x="f46" y="f49"/>
                </a:cxn>
              </a:cxnLst>
              <a:rect l="f42" t="f45" r="f43" b="f44"/>
              <a:pathLst>
                <a:path w="38" h="1015">
                  <a:moveTo>
                    <a:pt x="f6" y="f8"/>
                  </a:moveTo>
                  <a:cubicBezTo>
                    <a:pt x="f6" y="f8"/>
                    <a:pt x="f6" y="f8"/>
                    <a:pt x="f6" y="f9"/>
                  </a:cubicBezTo>
                  <a:cubicBezTo>
                    <a:pt x="f10" y="f11"/>
                    <a:pt x="f10" y="f12"/>
                    <a:pt x="f6" y="f5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19" name="Freeform: Shape 723">
              <a:extLst>
                <a:ext uri="{FF2B5EF4-FFF2-40B4-BE49-F238E27FC236}">
                  <a16:creationId xmlns:a16="http://schemas.microsoft.com/office/drawing/2014/main" id="{44B2F172-DD25-6104-B3C9-F31604D8E4AA}"/>
                </a:ext>
              </a:extLst>
            </p:cNvPr>
            <p:cNvSpPr/>
            <p:nvPr/>
          </p:nvSpPr>
          <p:spPr>
            <a:xfrm>
              <a:off x="8656569" y="3790727"/>
              <a:ext cx="47484" cy="378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7486"/>
                <a:gd name="f7" fmla="val 37836"/>
                <a:gd name="f8" fmla="val 9396"/>
                <a:gd name="f9" fmla="val 35678"/>
                <a:gd name="f10" fmla="val 14475"/>
                <a:gd name="f11" fmla="val 33773"/>
                <a:gd name="f12" fmla="val 47487"/>
                <a:gd name="f13" fmla="val 6856"/>
                <a:gd name="f14" fmla="val 45315"/>
                <a:gd name="f15" fmla="val 8799"/>
                <a:gd name="f16" fmla="val 42040"/>
                <a:gd name="f17" fmla="val 39868"/>
                <a:gd name="f18" fmla="val 37977"/>
                <a:gd name="f19" fmla="val 5193"/>
                <a:gd name="f20" fmla="val 37799"/>
                <a:gd name="f21" fmla="val 2298"/>
                <a:gd name="f22" fmla="val 39462"/>
                <a:gd name="f23" fmla="val 406"/>
                <a:gd name="f24" fmla="val 39589"/>
                <a:gd name="f25" fmla="val 267"/>
                <a:gd name="f26" fmla="val 39729"/>
                <a:gd name="f27" fmla="val 127"/>
                <a:gd name="f28" fmla="val 31489"/>
                <a:gd name="f29" fmla="val 6729"/>
                <a:gd name="f30" fmla="val 32123"/>
                <a:gd name="f31" fmla="val 1092"/>
                <a:gd name="f32" fmla="val 31285"/>
                <a:gd name="f33" fmla="val 2438"/>
                <a:gd name="f34" fmla="val 30841"/>
                <a:gd name="f35" fmla="val 3810"/>
                <a:gd name="f36" fmla="val 30853"/>
                <a:gd name="f37" fmla="val 6603"/>
                <a:gd name="f38" fmla="val 30574"/>
                <a:gd name="f39" fmla="val 9091"/>
                <a:gd name="f40" fmla="val 32605"/>
                <a:gd name="f41" fmla="val 9371"/>
                <a:gd name="f42" fmla="val 35398"/>
                <a:gd name="f43" fmla="val 9383"/>
                <a:gd name="f44" fmla="val 35487"/>
                <a:gd name="f45" fmla="val 35576"/>
                <a:gd name="f46" fmla="+- 0 0 -90"/>
                <a:gd name="f47" fmla="*/ f3 1 47486"/>
                <a:gd name="f48" fmla="*/ f4 1 37836"/>
                <a:gd name="f49" fmla="val f5"/>
                <a:gd name="f50" fmla="val f6"/>
                <a:gd name="f51" fmla="val f7"/>
                <a:gd name="f52" fmla="*/ f46 f0 1"/>
                <a:gd name="f53" fmla="+- f51 0 f49"/>
                <a:gd name="f54" fmla="+- f50 0 f49"/>
                <a:gd name="f55" fmla="*/ f52 1 f2"/>
                <a:gd name="f56" fmla="*/ f54 1 47486"/>
                <a:gd name="f57" fmla="*/ f53 1 37836"/>
                <a:gd name="f58" fmla="*/ 9396 f54 1"/>
                <a:gd name="f59" fmla="*/ 35678 f53 1"/>
                <a:gd name="f60" fmla="*/ 37836 f53 1"/>
                <a:gd name="f61" fmla="*/ 14475 f54 1"/>
                <a:gd name="f62" fmla="*/ 33773 f53 1"/>
                <a:gd name="f63" fmla="*/ 47487 f54 1"/>
                <a:gd name="f64" fmla="*/ 6856 f53 1"/>
                <a:gd name="f65" fmla="*/ 39868 f54 1"/>
                <a:gd name="f66" fmla="*/ 39462 f54 1"/>
                <a:gd name="f67" fmla="*/ 406 f53 1"/>
                <a:gd name="f68" fmla="*/ 0 f53 1"/>
                <a:gd name="f69" fmla="*/ 31489 f54 1"/>
                <a:gd name="f70" fmla="*/ 6729 f53 1"/>
                <a:gd name="f71" fmla="*/ 0 f54 1"/>
                <a:gd name="f72" fmla="*/ 32123 f53 1"/>
                <a:gd name="f73" fmla="*/ 3810 f54 1"/>
                <a:gd name="f74" fmla="*/ 30853 f53 1"/>
                <a:gd name="f75" fmla="*/ 9371 f54 1"/>
                <a:gd name="f76" fmla="*/ 35398 f53 1"/>
                <a:gd name="f77" fmla="+- f55 0 f1"/>
                <a:gd name="f78" fmla="*/ f58 1 47486"/>
                <a:gd name="f79" fmla="*/ f59 1 37836"/>
                <a:gd name="f80" fmla="*/ f60 1 37836"/>
                <a:gd name="f81" fmla="*/ f61 1 47486"/>
                <a:gd name="f82" fmla="*/ f62 1 37836"/>
                <a:gd name="f83" fmla="*/ f63 1 47486"/>
                <a:gd name="f84" fmla="*/ f64 1 37836"/>
                <a:gd name="f85" fmla="*/ f65 1 47486"/>
                <a:gd name="f86" fmla="*/ f66 1 47486"/>
                <a:gd name="f87" fmla="*/ f67 1 37836"/>
                <a:gd name="f88" fmla="*/ f68 1 37836"/>
                <a:gd name="f89" fmla="*/ f69 1 47486"/>
                <a:gd name="f90" fmla="*/ f70 1 37836"/>
                <a:gd name="f91" fmla="*/ f71 1 47486"/>
                <a:gd name="f92" fmla="*/ f72 1 37836"/>
                <a:gd name="f93" fmla="*/ f73 1 47486"/>
                <a:gd name="f94" fmla="*/ f74 1 37836"/>
                <a:gd name="f95" fmla="*/ f75 1 47486"/>
                <a:gd name="f96" fmla="*/ f76 1 37836"/>
                <a:gd name="f97" fmla="*/ f49 1 f56"/>
                <a:gd name="f98" fmla="*/ f50 1 f56"/>
                <a:gd name="f99" fmla="*/ f49 1 f57"/>
                <a:gd name="f100" fmla="*/ f51 1 f57"/>
                <a:gd name="f101" fmla="*/ f78 1 f56"/>
                <a:gd name="f102" fmla="*/ f79 1 f57"/>
                <a:gd name="f103" fmla="*/ f80 1 f57"/>
                <a:gd name="f104" fmla="*/ f81 1 f56"/>
                <a:gd name="f105" fmla="*/ f82 1 f57"/>
                <a:gd name="f106" fmla="*/ f83 1 f56"/>
                <a:gd name="f107" fmla="*/ f84 1 f57"/>
                <a:gd name="f108" fmla="*/ f85 1 f56"/>
                <a:gd name="f109" fmla="*/ f86 1 f56"/>
                <a:gd name="f110" fmla="*/ f87 1 f57"/>
                <a:gd name="f111" fmla="*/ f88 1 f57"/>
                <a:gd name="f112" fmla="*/ f89 1 f56"/>
                <a:gd name="f113" fmla="*/ f90 1 f57"/>
                <a:gd name="f114" fmla="*/ f91 1 f56"/>
                <a:gd name="f115" fmla="*/ f92 1 f57"/>
                <a:gd name="f116" fmla="*/ f93 1 f56"/>
                <a:gd name="f117" fmla="*/ f94 1 f57"/>
                <a:gd name="f118" fmla="*/ f95 1 f56"/>
                <a:gd name="f119" fmla="*/ f96 1 f57"/>
                <a:gd name="f120" fmla="*/ f97 f47 1"/>
                <a:gd name="f121" fmla="*/ f98 f47 1"/>
                <a:gd name="f122" fmla="*/ f100 f48 1"/>
                <a:gd name="f123" fmla="*/ f99 f48 1"/>
                <a:gd name="f124" fmla="*/ f101 f47 1"/>
                <a:gd name="f125" fmla="*/ f102 f48 1"/>
                <a:gd name="f126" fmla="*/ f103 f48 1"/>
                <a:gd name="f127" fmla="*/ f104 f47 1"/>
                <a:gd name="f128" fmla="*/ f105 f48 1"/>
                <a:gd name="f129" fmla="*/ f106 f47 1"/>
                <a:gd name="f130" fmla="*/ f107 f48 1"/>
                <a:gd name="f131" fmla="*/ f108 f47 1"/>
                <a:gd name="f132" fmla="*/ f109 f47 1"/>
                <a:gd name="f133" fmla="*/ f110 f48 1"/>
                <a:gd name="f134" fmla="*/ f111 f48 1"/>
                <a:gd name="f135" fmla="*/ f112 f47 1"/>
                <a:gd name="f136" fmla="*/ f113 f48 1"/>
                <a:gd name="f137" fmla="*/ f114 f47 1"/>
                <a:gd name="f138" fmla="*/ f115 f48 1"/>
                <a:gd name="f139" fmla="*/ f116 f47 1"/>
                <a:gd name="f140" fmla="*/ f117 f48 1"/>
                <a:gd name="f141" fmla="*/ f118 f47 1"/>
                <a:gd name="f142" fmla="*/ f119 f4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7">
                  <a:pos x="f124" y="f125"/>
                </a:cxn>
                <a:cxn ang="f77">
                  <a:pos x="f124" y="f126"/>
                </a:cxn>
                <a:cxn ang="f77">
                  <a:pos x="f127" y="f128"/>
                </a:cxn>
                <a:cxn ang="f77">
                  <a:pos x="f129" y="f130"/>
                </a:cxn>
                <a:cxn ang="f77">
                  <a:pos x="f131" y="f130"/>
                </a:cxn>
                <a:cxn ang="f77">
                  <a:pos x="f132" y="f133"/>
                </a:cxn>
                <a:cxn ang="f77">
                  <a:pos x="f131" y="f134"/>
                </a:cxn>
                <a:cxn ang="f77">
                  <a:pos x="f135" y="f136"/>
                </a:cxn>
                <a:cxn ang="f77">
                  <a:pos x="f137" y="f138"/>
                </a:cxn>
                <a:cxn ang="f77">
                  <a:pos x="f137" y="f138"/>
                </a:cxn>
                <a:cxn ang="f77">
                  <a:pos x="f139" y="f140"/>
                </a:cxn>
                <a:cxn ang="f77">
                  <a:pos x="f141" y="f142"/>
                </a:cxn>
                <a:cxn ang="f77">
                  <a:pos x="f124" y="f125"/>
                </a:cxn>
              </a:cxnLst>
              <a:rect l="f120" t="f123" r="f121" b="f122"/>
              <a:pathLst>
                <a:path w="47486" h="37836">
                  <a:moveTo>
                    <a:pt x="f8" y="f9"/>
                  </a:moveTo>
                  <a:lnTo>
                    <a:pt x="f8" y="f7"/>
                  </a:lnTo>
                  <a:lnTo>
                    <a:pt x="f10" y="f11"/>
                  </a:lnTo>
                  <a:lnTo>
                    <a:pt x="f12" y="f13"/>
                  </a:lnTo>
                  <a:cubicBezTo>
                    <a:pt x="f14" y="f15"/>
                    <a:pt x="f16" y="f15"/>
                    <a:pt x="f17" y="f13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17" y="f5"/>
                  </a:cubicBezTo>
                  <a:lnTo>
                    <a:pt x="f28" y="f29"/>
                  </a:lnTo>
                  <a:lnTo>
                    <a:pt x="f5" y="f30"/>
                  </a:lnTo>
                  <a:lnTo>
                    <a:pt x="f5" y="f30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8" y="f4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0" name="Freeform: Shape 724">
              <a:extLst>
                <a:ext uri="{FF2B5EF4-FFF2-40B4-BE49-F238E27FC236}">
                  <a16:creationId xmlns:a16="http://schemas.microsoft.com/office/drawing/2014/main" id="{605A428E-B28B-D8AC-BB1D-AB7985007D8B}"/>
                </a:ext>
              </a:extLst>
            </p:cNvPr>
            <p:cNvSpPr/>
            <p:nvPr/>
          </p:nvSpPr>
          <p:spPr>
            <a:xfrm>
              <a:off x="8697681" y="3617293"/>
              <a:ext cx="222976" cy="1830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978"/>
                <a:gd name="f7" fmla="val 183018"/>
                <a:gd name="f8" fmla="val 220312"/>
                <a:gd name="f9" fmla="val 6474"/>
                <a:gd name="f10" fmla="val 221124"/>
                <a:gd name="f11" fmla="val 5839"/>
                <a:gd name="f12" fmla="val 221708"/>
                <a:gd name="f13" fmla="val 4938"/>
                <a:gd name="f14" fmla="val 221962"/>
                <a:gd name="f15" fmla="val 3934"/>
                <a:gd name="f16" fmla="val 2919"/>
                <a:gd name="f17" fmla="val 221911"/>
                <a:gd name="f18" fmla="val 2627"/>
                <a:gd name="f19" fmla="val 2322"/>
                <a:gd name="f20" fmla="val 2030"/>
                <a:gd name="f21" fmla="val 222026"/>
                <a:gd name="f22" fmla="val 1738"/>
                <a:gd name="f23" fmla="val 1433"/>
                <a:gd name="f24" fmla="val 1141"/>
                <a:gd name="f25" fmla="val 222000"/>
                <a:gd name="f26" fmla="val 849"/>
                <a:gd name="f27" fmla="val 544"/>
                <a:gd name="f28" fmla="val 253"/>
                <a:gd name="f29" fmla="val 221670"/>
                <a:gd name="f30" fmla="val 189"/>
                <a:gd name="f31" fmla="val 221366"/>
                <a:gd name="f32" fmla="val 221074"/>
                <a:gd name="f33" fmla="val 220058"/>
                <a:gd name="f34" fmla="val 218305"/>
                <a:gd name="f35" fmla="val -306"/>
                <a:gd name="f36" fmla="val 216388"/>
                <a:gd name="f37" fmla="val 75"/>
                <a:gd name="f38" fmla="val 214979"/>
                <a:gd name="f39" fmla="val 1268"/>
                <a:gd name="f40" fmla="val 206599"/>
                <a:gd name="f41" fmla="val 7997"/>
                <a:gd name="f42" fmla="val 3450"/>
                <a:gd name="f43" fmla="val 173055"/>
                <a:gd name="f44" fmla="val 1546"/>
                <a:gd name="f45" fmla="val 174705"/>
                <a:gd name="f46" fmla="val -347"/>
                <a:gd name="f47" fmla="val 176381"/>
                <a:gd name="f48" fmla="val -524"/>
                <a:gd name="f49" fmla="val 179263"/>
                <a:gd name="f50" fmla="val 1139"/>
                <a:gd name="f51" fmla="val 181155"/>
                <a:gd name="f52" fmla="val 1266"/>
                <a:gd name="f53" fmla="val 181295"/>
                <a:gd name="f54" fmla="val 1405"/>
                <a:gd name="f55" fmla="val 181434"/>
                <a:gd name="f56" fmla="val 181562"/>
                <a:gd name="f57" fmla="val 3716"/>
                <a:gd name="f58" fmla="val 183504"/>
                <a:gd name="f59" fmla="val 6992"/>
                <a:gd name="f60" fmla="val 9164"/>
                <a:gd name="f61" fmla="val 7870"/>
                <a:gd name="f62" fmla="+- 0 0 -90"/>
                <a:gd name="f63" fmla="*/ f3 1 222978"/>
                <a:gd name="f64" fmla="*/ f4 1 183018"/>
                <a:gd name="f65" fmla="val f5"/>
                <a:gd name="f66" fmla="val f6"/>
                <a:gd name="f67" fmla="val f7"/>
                <a:gd name="f68" fmla="*/ f62 f0 1"/>
                <a:gd name="f69" fmla="+- f67 0 f65"/>
                <a:gd name="f70" fmla="+- f66 0 f65"/>
                <a:gd name="f71" fmla="*/ f68 1 f2"/>
                <a:gd name="f72" fmla="*/ f70 1 222978"/>
                <a:gd name="f73" fmla="*/ f69 1 183018"/>
                <a:gd name="f74" fmla="*/ 220312 f70 1"/>
                <a:gd name="f75" fmla="*/ 6474 f69 1"/>
                <a:gd name="f76" fmla="*/ 221962 f70 1"/>
                <a:gd name="f77" fmla="*/ 3934 f69 1"/>
                <a:gd name="f78" fmla="*/ 2919 f69 1"/>
                <a:gd name="f79" fmla="*/ 2030 f69 1"/>
                <a:gd name="f80" fmla="*/ 1141 f69 1"/>
                <a:gd name="f81" fmla="*/ 253 f69 1"/>
                <a:gd name="f82" fmla="*/ 221074 f70 1"/>
                <a:gd name="f83" fmla="*/ 220058 f70 1"/>
                <a:gd name="f84" fmla="*/ 214979 f70 1"/>
                <a:gd name="f85" fmla="*/ 1268 f69 1"/>
                <a:gd name="f86" fmla="*/ 206599 f70 1"/>
                <a:gd name="f87" fmla="*/ 7997 f69 1"/>
                <a:gd name="f88" fmla="*/ 3450 f70 1"/>
                <a:gd name="f89" fmla="*/ 173055 f69 1"/>
                <a:gd name="f90" fmla="*/ 1546 f70 1"/>
                <a:gd name="f91" fmla="*/ 174705 f69 1"/>
                <a:gd name="f92" fmla="*/ 1139 f70 1"/>
                <a:gd name="f93" fmla="*/ 181155 f69 1"/>
                <a:gd name="f94" fmla="*/ 181562 f69 1"/>
                <a:gd name="f95" fmla="*/ 9164 f70 1"/>
                <a:gd name="f96" fmla="*/ 222978 f70 1"/>
                <a:gd name="f97" fmla="*/ 7870 f69 1"/>
                <a:gd name="f98" fmla="+- f71 0 f1"/>
                <a:gd name="f99" fmla="*/ f74 1 222978"/>
                <a:gd name="f100" fmla="*/ f75 1 183018"/>
                <a:gd name="f101" fmla="*/ f76 1 222978"/>
                <a:gd name="f102" fmla="*/ f77 1 183018"/>
                <a:gd name="f103" fmla="*/ f78 1 183018"/>
                <a:gd name="f104" fmla="*/ f79 1 183018"/>
                <a:gd name="f105" fmla="*/ f80 1 183018"/>
                <a:gd name="f106" fmla="*/ f81 1 183018"/>
                <a:gd name="f107" fmla="*/ f82 1 222978"/>
                <a:gd name="f108" fmla="*/ f83 1 222978"/>
                <a:gd name="f109" fmla="*/ f84 1 222978"/>
                <a:gd name="f110" fmla="*/ f85 1 183018"/>
                <a:gd name="f111" fmla="*/ f86 1 222978"/>
                <a:gd name="f112" fmla="*/ f87 1 183018"/>
                <a:gd name="f113" fmla="*/ f88 1 222978"/>
                <a:gd name="f114" fmla="*/ f89 1 183018"/>
                <a:gd name="f115" fmla="*/ f90 1 222978"/>
                <a:gd name="f116" fmla="*/ f91 1 183018"/>
                <a:gd name="f117" fmla="*/ f92 1 222978"/>
                <a:gd name="f118" fmla="*/ f93 1 183018"/>
                <a:gd name="f119" fmla="*/ f94 1 183018"/>
                <a:gd name="f120" fmla="*/ f95 1 222978"/>
                <a:gd name="f121" fmla="*/ f96 1 222978"/>
                <a:gd name="f122" fmla="*/ f97 1 183018"/>
                <a:gd name="f123" fmla="*/ f65 1 f72"/>
                <a:gd name="f124" fmla="*/ f66 1 f72"/>
                <a:gd name="f125" fmla="*/ f65 1 f73"/>
                <a:gd name="f126" fmla="*/ f67 1 f73"/>
                <a:gd name="f127" fmla="*/ f99 1 f72"/>
                <a:gd name="f128" fmla="*/ f100 1 f73"/>
                <a:gd name="f129" fmla="*/ f101 1 f72"/>
                <a:gd name="f130" fmla="*/ f102 1 f73"/>
                <a:gd name="f131" fmla="*/ f103 1 f73"/>
                <a:gd name="f132" fmla="*/ f104 1 f73"/>
                <a:gd name="f133" fmla="*/ f105 1 f73"/>
                <a:gd name="f134" fmla="*/ f106 1 f73"/>
                <a:gd name="f135" fmla="*/ f107 1 f72"/>
                <a:gd name="f136" fmla="*/ f108 1 f72"/>
                <a:gd name="f137" fmla="*/ f109 1 f72"/>
                <a:gd name="f138" fmla="*/ f110 1 f73"/>
                <a:gd name="f139" fmla="*/ f111 1 f72"/>
                <a:gd name="f140" fmla="*/ f112 1 f73"/>
                <a:gd name="f141" fmla="*/ f113 1 f72"/>
                <a:gd name="f142" fmla="*/ f114 1 f73"/>
                <a:gd name="f143" fmla="*/ f115 1 f72"/>
                <a:gd name="f144" fmla="*/ f116 1 f73"/>
                <a:gd name="f145" fmla="*/ f117 1 f72"/>
                <a:gd name="f146" fmla="*/ f118 1 f73"/>
                <a:gd name="f147" fmla="*/ f119 1 f73"/>
                <a:gd name="f148" fmla="*/ f120 1 f72"/>
                <a:gd name="f149" fmla="*/ f121 1 f72"/>
                <a:gd name="f150" fmla="*/ f122 1 f73"/>
                <a:gd name="f151" fmla="*/ f123 f63 1"/>
                <a:gd name="f152" fmla="*/ f124 f63 1"/>
                <a:gd name="f153" fmla="*/ f126 f64 1"/>
                <a:gd name="f154" fmla="*/ f125 f64 1"/>
                <a:gd name="f155" fmla="*/ f127 f63 1"/>
                <a:gd name="f156" fmla="*/ f128 f64 1"/>
                <a:gd name="f157" fmla="*/ f129 f63 1"/>
                <a:gd name="f158" fmla="*/ f130 f64 1"/>
                <a:gd name="f159" fmla="*/ f131 f64 1"/>
                <a:gd name="f160" fmla="*/ f132 f64 1"/>
                <a:gd name="f161" fmla="*/ f133 f64 1"/>
                <a:gd name="f162" fmla="*/ f134 f64 1"/>
                <a:gd name="f163" fmla="*/ f135 f63 1"/>
                <a:gd name="f164" fmla="*/ f136 f63 1"/>
                <a:gd name="f165" fmla="*/ f137 f63 1"/>
                <a:gd name="f166" fmla="*/ f138 f64 1"/>
                <a:gd name="f167" fmla="*/ f139 f63 1"/>
                <a:gd name="f168" fmla="*/ f140 f64 1"/>
                <a:gd name="f169" fmla="*/ f141 f63 1"/>
                <a:gd name="f170" fmla="*/ f142 f64 1"/>
                <a:gd name="f171" fmla="*/ f143 f63 1"/>
                <a:gd name="f172" fmla="*/ f144 f64 1"/>
                <a:gd name="f173" fmla="*/ f145 f63 1"/>
                <a:gd name="f174" fmla="*/ f146 f64 1"/>
                <a:gd name="f175" fmla="*/ f147 f64 1"/>
                <a:gd name="f176" fmla="*/ f148 f63 1"/>
                <a:gd name="f177" fmla="*/ f149 f63 1"/>
                <a:gd name="f178" fmla="*/ f150 f6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5" y="f156"/>
                </a:cxn>
                <a:cxn ang="f98">
                  <a:pos x="f157" y="f158"/>
                </a:cxn>
                <a:cxn ang="f98">
                  <a:pos x="f157" y="f158"/>
                </a:cxn>
                <a:cxn ang="f98">
                  <a:pos x="f157" y="f159"/>
                </a:cxn>
                <a:cxn ang="f98">
                  <a:pos x="f157" y="f160"/>
                </a:cxn>
                <a:cxn ang="f98">
                  <a:pos x="f157" y="f161"/>
                </a:cxn>
                <a:cxn ang="f98">
                  <a:pos x="f157" y="f162"/>
                </a:cxn>
                <a:cxn ang="f98">
                  <a:pos x="f157" y="f162"/>
                </a:cxn>
                <a:cxn ang="f98">
                  <a:pos x="f157" y="f162"/>
                </a:cxn>
                <a:cxn ang="f98">
                  <a:pos x="f163" y="f162"/>
                </a:cxn>
                <a:cxn ang="f98">
                  <a:pos x="f164" y="f162"/>
                </a:cxn>
                <a:cxn ang="f98">
                  <a:pos x="f165" y="f166"/>
                </a:cxn>
                <a:cxn ang="f98">
                  <a:pos x="f167" y="f168"/>
                </a:cxn>
                <a:cxn ang="f98">
                  <a:pos x="f169" y="f170"/>
                </a:cxn>
                <a:cxn ang="f98">
                  <a:pos x="f171" y="f172"/>
                </a:cxn>
                <a:cxn ang="f98">
                  <a:pos x="f173" y="f174"/>
                </a:cxn>
                <a:cxn ang="f98">
                  <a:pos x="f171" y="f175"/>
                </a:cxn>
                <a:cxn ang="f98">
                  <a:pos x="f176" y="f175"/>
                </a:cxn>
                <a:cxn ang="f98">
                  <a:pos x="f177" y="f178"/>
                </a:cxn>
              </a:cxnLst>
              <a:rect l="f151" t="f154" r="f152" b="f153"/>
              <a:pathLst>
                <a:path w="222978" h="18301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5"/>
                    <a:pt x="f14" y="f15"/>
                  </a:cubicBez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1" y="f23"/>
                    <a:pt x="f14" y="f24"/>
                  </a:cubicBezTo>
                  <a:cubicBezTo>
                    <a:pt x="f25" y="f26"/>
                    <a:pt x="f25" y="f27"/>
                    <a:pt x="f14" y="f28"/>
                  </a:cubicBezTo>
                  <a:lnTo>
                    <a:pt x="f14" y="f28"/>
                  </a:lnTo>
                  <a:lnTo>
                    <a:pt x="f14" y="f28"/>
                  </a:lnTo>
                  <a:cubicBezTo>
                    <a:pt x="f29" y="f30"/>
                    <a:pt x="f31" y="f30"/>
                    <a:pt x="f32" y="f28"/>
                  </a:cubicBezTo>
                  <a:lnTo>
                    <a:pt x="f33" y="f28"/>
                  </a:lnTo>
                  <a:cubicBezTo>
                    <a:pt x="f34" y="f35"/>
                    <a:pt x="f36" y="f37"/>
                    <a:pt x="f38" y="f39"/>
                  </a:cubicBezTo>
                  <a:lnTo>
                    <a:pt x="f40" y="f41"/>
                  </a:lnTo>
                  <a:lnTo>
                    <a:pt x="f42" y="f43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44" y="f56"/>
                  </a:cubicBezTo>
                  <a:cubicBezTo>
                    <a:pt x="f57" y="f58"/>
                    <a:pt x="f59" y="f58"/>
                    <a:pt x="f60" y="f56"/>
                  </a:cubicBezTo>
                  <a:lnTo>
                    <a:pt x="f6" y="f6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1" name="Freeform: Shape 725">
              <a:extLst>
                <a:ext uri="{FF2B5EF4-FFF2-40B4-BE49-F238E27FC236}">
                  <a16:creationId xmlns:a16="http://schemas.microsoft.com/office/drawing/2014/main" id="{805CBE96-4871-8D28-69B1-01FA026FEC3A}"/>
                </a:ext>
              </a:extLst>
            </p:cNvPr>
            <p:cNvSpPr/>
            <p:nvPr/>
          </p:nvSpPr>
          <p:spPr>
            <a:xfrm>
              <a:off x="11299304" y="3033750"/>
              <a:ext cx="9427" cy="548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432"/>
                <a:gd name="f7" fmla="val 54849"/>
                <a:gd name="f8" fmla="val 4042"/>
                <a:gd name="f9" fmla="val 48248"/>
                <a:gd name="f10" fmla="val 6848"/>
                <a:gd name="f11" fmla="val 48108"/>
                <a:gd name="f12" fmla="val 9235"/>
                <a:gd name="f13" fmla="val 50266"/>
                <a:gd name="f14" fmla="val 9375"/>
                <a:gd name="f15" fmla="val 53060"/>
                <a:gd name="f16" fmla="val 53110"/>
                <a:gd name="f17" fmla="val 53148"/>
                <a:gd name="f18" fmla="val 53199"/>
                <a:gd name="f19" fmla="val 2412"/>
                <a:gd name="f20" fmla="val 9452"/>
                <a:gd name="f21" fmla="val 2082"/>
                <a:gd name="f22" fmla="val 1727"/>
                <a:gd name="f23" fmla="val 1397"/>
                <a:gd name="f24" fmla="val 762"/>
                <a:gd name="f25" fmla="val 8613"/>
                <a:gd name="f26" fmla="val 7851"/>
                <a:gd name="f27" fmla="val 6962"/>
                <a:gd name="f28" fmla="val 5820"/>
                <a:gd name="f29" fmla="val 4804"/>
                <a:gd name="f30" fmla="val 3788"/>
                <a:gd name="f31" fmla="val 2646"/>
                <a:gd name="f32" fmla="val 1186"/>
                <a:gd name="f33" fmla="val 838"/>
                <a:gd name="f34" fmla="val 271"/>
                <a:gd name="f35" fmla="val 2387"/>
                <a:gd name="f36" fmla="val 233"/>
                <a:gd name="f37" fmla="val 4063"/>
                <a:gd name="f38" fmla="val 54850"/>
                <a:gd name="f39" fmla="val -617"/>
                <a:gd name="f40" fmla="val 52107"/>
                <a:gd name="f41" fmla="val 932"/>
                <a:gd name="f42" fmla="val 49187"/>
                <a:gd name="f43" fmla="val 3674"/>
                <a:gd name="f44" fmla="val 48349"/>
                <a:gd name="f45" fmla="val 3801"/>
                <a:gd name="f46" fmla="val 48311"/>
                <a:gd name="f47" fmla="val 3915"/>
                <a:gd name="f48" fmla="val 48273"/>
                <a:gd name="f49" fmla="+- 0 0 -90"/>
                <a:gd name="f50" fmla="*/ f3 1 9432"/>
                <a:gd name="f51" fmla="*/ f4 1 54849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9432"/>
                <a:gd name="f60" fmla="*/ f56 1 54849"/>
                <a:gd name="f61" fmla="*/ 4042 f57 1"/>
                <a:gd name="f62" fmla="*/ 48248 f56 1"/>
                <a:gd name="f63" fmla="*/ 9375 f57 1"/>
                <a:gd name="f64" fmla="*/ 53060 f56 1"/>
                <a:gd name="f65" fmla="*/ 53199 f56 1"/>
                <a:gd name="f66" fmla="*/ 2412 f56 1"/>
                <a:gd name="f67" fmla="*/ 1397 f56 1"/>
                <a:gd name="f68" fmla="*/ 762 f56 1"/>
                <a:gd name="f69" fmla="*/ 0 f56 1"/>
                <a:gd name="f70" fmla="*/ 8613 f57 1"/>
                <a:gd name="f71" fmla="*/ 7851 f57 1"/>
                <a:gd name="f72" fmla="*/ 6962 f57 1"/>
                <a:gd name="f73" fmla="*/ 5820 f57 1"/>
                <a:gd name="f74" fmla="*/ 4804 f57 1"/>
                <a:gd name="f75" fmla="*/ 3788 f57 1"/>
                <a:gd name="f76" fmla="*/ 2646 f57 1"/>
                <a:gd name="f77" fmla="*/ 233 f57 1"/>
                <a:gd name="f78" fmla="*/ 4063 f56 1"/>
                <a:gd name="f79" fmla="*/ 54850 f56 1"/>
                <a:gd name="f80" fmla="*/ 3674 f57 1"/>
                <a:gd name="f81" fmla="*/ 48349 f56 1"/>
                <a:gd name="f82" fmla="+- f58 0 f1"/>
                <a:gd name="f83" fmla="*/ f61 1 9432"/>
                <a:gd name="f84" fmla="*/ f62 1 54849"/>
                <a:gd name="f85" fmla="*/ f63 1 9432"/>
                <a:gd name="f86" fmla="*/ f64 1 54849"/>
                <a:gd name="f87" fmla="*/ f65 1 54849"/>
                <a:gd name="f88" fmla="*/ f66 1 54849"/>
                <a:gd name="f89" fmla="*/ f67 1 54849"/>
                <a:gd name="f90" fmla="*/ f68 1 54849"/>
                <a:gd name="f91" fmla="*/ f69 1 54849"/>
                <a:gd name="f92" fmla="*/ f70 1 9432"/>
                <a:gd name="f93" fmla="*/ f71 1 9432"/>
                <a:gd name="f94" fmla="*/ f72 1 9432"/>
                <a:gd name="f95" fmla="*/ f73 1 9432"/>
                <a:gd name="f96" fmla="*/ f74 1 9432"/>
                <a:gd name="f97" fmla="*/ f75 1 9432"/>
                <a:gd name="f98" fmla="*/ f76 1 9432"/>
                <a:gd name="f99" fmla="*/ f77 1 9432"/>
                <a:gd name="f100" fmla="*/ f78 1 54849"/>
                <a:gd name="f101" fmla="*/ f79 1 54849"/>
                <a:gd name="f102" fmla="*/ f80 1 9432"/>
                <a:gd name="f103" fmla="*/ f81 1 54849"/>
                <a:gd name="f104" fmla="*/ f52 1 f59"/>
                <a:gd name="f105" fmla="*/ f53 1 f59"/>
                <a:gd name="f106" fmla="*/ f52 1 f60"/>
                <a:gd name="f107" fmla="*/ f54 1 f60"/>
                <a:gd name="f108" fmla="*/ f83 1 f59"/>
                <a:gd name="f109" fmla="*/ f84 1 f60"/>
                <a:gd name="f110" fmla="*/ f85 1 f59"/>
                <a:gd name="f111" fmla="*/ f86 1 f60"/>
                <a:gd name="f112" fmla="*/ f87 1 f60"/>
                <a:gd name="f113" fmla="*/ f88 1 f60"/>
                <a:gd name="f114" fmla="*/ f89 1 f60"/>
                <a:gd name="f115" fmla="*/ f90 1 f60"/>
                <a:gd name="f116" fmla="*/ f91 1 f60"/>
                <a:gd name="f117" fmla="*/ f92 1 f59"/>
                <a:gd name="f118" fmla="*/ f93 1 f59"/>
                <a:gd name="f119" fmla="*/ f94 1 f59"/>
                <a:gd name="f120" fmla="*/ f95 1 f59"/>
                <a:gd name="f121" fmla="*/ f96 1 f59"/>
                <a:gd name="f122" fmla="*/ f97 1 f59"/>
                <a:gd name="f123" fmla="*/ f98 1 f59"/>
                <a:gd name="f124" fmla="*/ f99 1 f59"/>
                <a:gd name="f125" fmla="*/ f100 1 f60"/>
                <a:gd name="f126" fmla="*/ f101 1 f60"/>
                <a:gd name="f127" fmla="*/ f102 1 f59"/>
                <a:gd name="f128" fmla="*/ f103 1 f60"/>
                <a:gd name="f129" fmla="*/ f104 f50 1"/>
                <a:gd name="f130" fmla="*/ f105 f50 1"/>
                <a:gd name="f131" fmla="*/ f107 f51 1"/>
                <a:gd name="f132" fmla="*/ f106 f51 1"/>
                <a:gd name="f133" fmla="*/ f108 f50 1"/>
                <a:gd name="f134" fmla="*/ f109 f51 1"/>
                <a:gd name="f135" fmla="*/ f110 f50 1"/>
                <a:gd name="f136" fmla="*/ f111 f51 1"/>
                <a:gd name="f137" fmla="*/ f112 f51 1"/>
                <a:gd name="f138" fmla="*/ f113 f51 1"/>
                <a:gd name="f139" fmla="*/ f114 f51 1"/>
                <a:gd name="f140" fmla="*/ f115 f51 1"/>
                <a:gd name="f141" fmla="*/ f116 f51 1"/>
                <a:gd name="f142" fmla="*/ f117 f50 1"/>
                <a:gd name="f143" fmla="*/ f118 f50 1"/>
                <a:gd name="f144" fmla="*/ f119 f50 1"/>
                <a:gd name="f145" fmla="*/ f120 f50 1"/>
                <a:gd name="f146" fmla="*/ f121 f50 1"/>
                <a:gd name="f147" fmla="*/ f122 f50 1"/>
                <a:gd name="f148" fmla="*/ f123 f50 1"/>
                <a:gd name="f149" fmla="*/ f124 f50 1"/>
                <a:gd name="f150" fmla="*/ f125 f51 1"/>
                <a:gd name="f151" fmla="*/ f126 f51 1"/>
                <a:gd name="f152" fmla="*/ f127 f50 1"/>
                <a:gd name="f153" fmla="*/ f128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2">
                  <a:pos x="f133" y="f134"/>
                </a:cxn>
                <a:cxn ang="f82">
                  <a:pos x="f135" y="f136"/>
                </a:cxn>
                <a:cxn ang="f82">
                  <a:pos x="f135" y="f137"/>
                </a:cxn>
                <a:cxn ang="f82">
                  <a:pos x="f135" y="f138"/>
                </a:cxn>
                <a:cxn ang="f82">
                  <a:pos x="f135" y="f138"/>
                </a:cxn>
                <a:cxn ang="f82">
                  <a:pos x="f135" y="f139"/>
                </a:cxn>
                <a:cxn ang="f82">
                  <a:pos x="f135" y="f139"/>
                </a:cxn>
                <a:cxn ang="f82">
                  <a:pos x="f135" y="f140"/>
                </a:cxn>
                <a:cxn ang="f82">
                  <a:pos x="f135" y="f141"/>
                </a:cxn>
                <a:cxn ang="f82">
                  <a:pos x="f135" y="f141"/>
                </a:cxn>
                <a:cxn ang="f82">
                  <a:pos x="f142" y="f141"/>
                </a:cxn>
                <a:cxn ang="f82">
                  <a:pos x="f143" y="f141"/>
                </a:cxn>
                <a:cxn ang="f82">
                  <a:pos x="f144" y="f141"/>
                </a:cxn>
                <a:cxn ang="f82">
                  <a:pos x="f145" y="f141"/>
                </a:cxn>
                <a:cxn ang="f82">
                  <a:pos x="f146" y="f141"/>
                </a:cxn>
                <a:cxn ang="f82">
                  <a:pos x="f147" y="f141"/>
                </a:cxn>
                <a:cxn ang="f82">
                  <a:pos x="f148" y="f141"/>
                </a:cxn>
                <a:cxn ang="f82">
                  <a:pos x="f149" y="f150"/>
                </a:cxn>
                <a:cxn ang="f82">
                  <a:pos x="f149" y="f151"/>
                </a:cxn>
                <a:cxn ang="f82">
                  <a:pos x="f152" y="f153"/>
                </a:cxn>
                <a:cxn ang="f82">
                  <a:pos x="f133" y="f134"/>
                </a:cxn>
              </a:cxnLst>
              <a:rect l="f129" t="f132" r="f130" b="f131"/>
              <a:pathLst>
                <a:path w="9432" h="5484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6"/>
                    <a:pt x="f14" y="f17"/>
                    <a:pt x="f14" y="f18"/>
                  </a:cubicBezTo>
                  <a:lnTo>
                    <a:pt x="f14" y="f19"/>
                  </a:lnTo>
                  <a:cubicBezTo>
                    <a:pt x="f14" y="f19"/>
                    <a:pt x="f14" y="f19"/>
                    <a:pt x="f14" y="f19"/>
                  </a:cubicBezTo>
                  <a:cubicBezTo>
                    <a:pt x="f20" y="f21"/>
                    <a:pt x="f20" y="f22"/>
                    <a:pt x="f14" y="f23"/>
                  </a:cubicBezTo>
                  <a:lnTo>
                    <a:pt x="f14" y="f23"/>
                  </a:lnTo>
                  <a:lnTo>
                    <a:pt x="f14" y="f24"/>
                  </a:lnTo>
                  <a:lnTo>
                    <a:pt x="f14" y="f5"/>
                  </a:lnTo>
                  <a:lnTo>
                    <a:pt x="f14" y="f5"/>
                  </a:lnTo>
                  <a:lnTo>
                    <a:pt x="f25" y="f5"/>
                  </a:lnTo>
                  <a:lnTo>
                    <a:pt x="f26" y="f5"/>
                  </a:lnTo>
                  <a:lnTo>
                    <a:pt x="f27" y="f5"/>
                  </a:lnTo>
                  <a:lnTo>
                    <a:pt x="f28" y="f5"/>
                  </a:lnTo>
                  <a:lnTo>
                    <a:pt x="f29" y="f5"/>
                  </a:lnTo>
                  <a:lnTo>
                    <a:pt x="f30" y="f5"/>
                  </a:lnTo>
                  <a:lnTo>
                    <a:pt x="f31" y="f5"/>
                  </a:lnTo>
                  <a:cubicBezTo>
                    <a:pt x="f32" y="f33"/>
                    <a:pt x="f34" y="f35"/>
                    <a:pt x="f36" y="f37"/>
                  </a:cubicBezTo>
                  <a:lnTo>
                    <a:pt x="f36" y="f38"/>
                  </a:ln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2" name="Freeform: Shape 726">
              <a:extLst>
                <a:ext uri="{FF2B5EF4-FFF2-40B4-BE49-F238E27FC236}">
                  <a16:creationId xmlns:a16="http://schemas.microsoft.com/office/drawing/2014/main" id="{36BB7674-4FEC-3977-E162-258E03C9BDB2}"/>
                </a:ext>
              </a:extLst>
            </p:cNvPr>
            <p:cNvSpPr/>
            <p:nvPr/>
          </p:nvSpPr>
          <p:spPr>
            <a:xfrm>
              <a:off x="11509635" y="3246668"/>
              <a:ext cx="9180" cy="1941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79"/>
                <a:gd name="f7" fmla="val 194180"/>
                <a:gd name="f8" fmla="val 3467"/>
                <a:gd name="f9" fmla="val 2451"/>
                <a:gd name="f10" fmla="val 991"/>
                <a:gd name="f11" fmla="val 838"/>
                <a:gd name="f12" fmla="val 76"/>
                <a:gd name="f13" fmla="val 2387"/>
                <a:gd name="f14" fmla="val 38"/>
                <a:gd name="f15" fmla="val 4063"/>
                <a:gd name="f16" fmla="val 190831"/>
                <a:gd name="f17" fmla="val -13"/>
                <a:gd name="f18" fmla="val 191161"/>
                <a:gd name="f19" fmla="val 191517"/>
                <a:gd name="f20" fmla="val 191847"/>
                <a:gd name="f21" fmla="val 192101"/>
                <a:gd name="f22" fmla="val 192355"/>
                <a:gd name="f23" fmla="val 192609"/>
                <a:gd name="f24" fmla="val 193371"/>
                <a:gd name="f25" fmla="val 194133"/>
                <a:gd name="f26" fmla="val 194005"/>
                <a:gd name="f27" fmla="val 800"/>
                <a:gd name="f28" fmla="val 1130"/>
                <a:gd name="f29" fmla="val 194196"/>
                <a:gd name="f30" fmla="val 1486"/>
                <a:gd name="f31" fmla="val 1816"/>
                <a:gd name="f32" fmla="val 3720"/>
                <a:gd name="f33" fmla="val 6552"/>
                <a:gd name="f34" fmla="val 194272"/>
                <a:gd name="f35" fmla="val 8977"/>
                <a:gd name="f36" fmla="val 192139"/>
                <a:gd name="f37" fmla="val 9180"/>
                <a:gd name="f38" fmla="val 189308"/>
                <a:gd name="f39" fmla="val 4571"/>
                <a:gd name="f40" fmla="val 3809"/>
                <a:gd name="f41" fmla="val 2793"/>
                <a:gd name="f42" fmla="val 9015"/>
                <a:gd name="f43" fmla="val 2425"/>
                <a:gd name="f44" fmla="val 8799"/>
                <a:gd name="f45" fmla="val 2082"/>
                <a:gd name="f46" fmla="val 8545"/>
                <a:gd name="f47" fmla="val 1778"/>
                <a:gd name="f48" fmla="val 7403"/>
                <a:gd name="f49" fmla="val 1016"/>
                <a:gd name="f50" fmla="val 7035"/>
                <a:gd name="f51" fmla="val 901"/>
                <a:gd name="f52" fmla="val 6628"/>
                <a:gd name="f53" fmla="val 6260"/>
                <a:gd name="f54" fmla="val 5371"/>
                <a:gd name="f55" fmla="val 4229"/>
                <a:gd name="f56" fmla="+- 0 0 -90"/>
                <a:gd name="f57" fmla="*/ f3 1 9179"/>
                <a:gd name="f58" fmla="*/ f4 1 194180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9179"/>
                <a:gd name="f67" fmla="*/ f63 1 194180"/>
                <a:gd name="f68" fmla="*/ 3467 f64 1"/>
                <a:gd name="f69" fmla="*/ 0 f63 1"/>
                <a:gd name="f70" fmla="*/ 2451 f64 1"/>
                <a:gd name="f71" fmla="*/ 38 f64 1"/>
                <a:gd name="f72" fmla="*/ 4063 f63 1"/>
                <a:gd name="f73" fmla="*/ 190831 f63 1"/>
                <a:gd name="f74" fmla="*/ 191847 f63 1"/>
                <a:gd name="f75" fmla="*/ 192609 f63 1"/>
                <a:gd name="f76" fmla="*/ 193371 f63 1"/>
                <a:gd name="f77" fmla="*/ 194133 f63 1"/>
                <a:gd name="f78" fmla="*/ 800 f64 1"/>
                <a:gd name="f79" fmla="*/ 1816 f64 1"/>
                <a:gd name="f80" fmla="*/ 3720 f64 1"/>
                <a:gd name="f81" fmla="*/ 9180 f64 1"/>
                <a:gd name="f82" fmla="*/ 189308 f63 1"/>
                <a:gd name="f83" fmla="*/ 4571 f63 1"/>
                <a:gd name="f84" fmla="*/ 3809 f63 1"/>
                <a:gd name="f85" fmla="*/ 2793 f63 1"/>
                <a:gd name="f86" fmla="*/ 8545 f64 1"/>
                <a:gd name="f87" fmla="*/ 1778 f63 1"/>
                <a:gd name="f88" fmla="*/ 7403 f64 1"/>
                <a:gd name="f89" fmla="*/ 1016 f63 1"/>
                <a:gd name="f90" fmla="*/ 6260 f64 1"/>
                <a:gd name="f91" fmla="*/ 5371 f64 1"/>
                <a:gd name="f92" fmla="*/ 4229 f64 1"/>
                <a:gd name="f93" fmla="+- f65 0 f1"/>
                <a:gd name="f94" fmla="*/ f68 1 9179"/>
                <a:gd name="f95" fmla="*/ f69 1 194180"/>
                <a:gd name="f96" fmla="*/ f70 1 9179"/>
                <a:gd name="f97" fmla="*/ f71 1 9179"/>
                <a:gd name="f98" fmla="*/ f72 1 194180"/>
                <a:gd name="f99" fmla="*/ f73 1 194180"/>
                <a:gd name="f100" fmla="*/ f74 1 194180"/>
                <a:gd name="f101" fmla="*/ f75 1 194180"/>
                <a:gd name="f102" fmla="*/ f76 1 194180"/>
                <a:gd name="f103" fmla="*/ f77 1 194180"/>
                <a:gd name="f104" fmla="*/ f78 1 9179"/>
                <a:gd name="f105" fmla="*/ f79 1 9179"/>
                <a:gd name="f106" fmla="*/ f80 1 9179"/>
                <a:gd name="f107" fmla="*/ f81 1 9179"/>
                <a:gd name="f108" fmla="*/ f82 1 194180"/>
                <a:gd name="f109" fmla="*/ f83 1 194180"/>
                <a:gd name="f110" fmla="*/ f84 1 194180"/>
                <a:gd name="f111" fmla="*/ f85 1 194180"/>
                <a:gd name="f112" fmla="*/ f86 1 9179"/>
                <a:gd name="f113" fmla="*/ f87 1 194180"/>
                <a:gd name="f114" fmla="*/ f88 1 9179"/>
                <a:gd name="f115" fmla="*/ f89 1 194180"/>
                <a:gd name="f116" fmla="*/ f90 1 9179"/>
                <a:gd name="f117" fmla="*/ f91 1 9179"/>
                <a:gd name="f118" fmla="*/ f92 1 9179"/>
                <a:gd name="f119" fmla="*/ f59 1 f66"/>
                <a:gd name="f120" fmla="*/ f60 1 f66"/>
                <a:gd name="f121" fmla="*/ f59 1 f67"/>
                <a:gd name="f122" fmla="*/ f61 1 f67"/>
                <a:gd name="f123" fmla="*/ f94 1 f66"/>
                <a:gd name="f124" fmla="*/ f95 1 f67"/>
                <a:gd name="f125" fmla="*/ f96 1 f66"/>
                <a:gd name="f126" fmla="*/ f97 1 f66"/>
                <a:gd name="f127" fmla="*/ f98 1 f67"/>
                <a:gd name="f128" fmla="*/ f99 1 f67"/>
                <a:gd name="f129" fmla="*/ f100 1 f67"/>
                <a:gd name="f130" fmla="*/ f101 1 f67"/>
                <a:gd name="f131" fmla="*/ f102 1 f67"/>
                <a:gd name="f132" fmla="*/ f103 1 f67"/>
                <a:gd name="f133" fmla="*/ f104 1 f66"/>
                <a:gd name="f134" fmla="*/ f105 1 f66"/>
                <a:gd name="f135" fmla="*/ f106 1 f66"/>
                <a:gd name="f136" fmla="*/ f107 1 f66"/>
                <a:gd name="f137" fmla="*/ f108 1 f67"/>
                <a:gd name="f138" fmla="*/ f109 1 f67"/>
                <a:gd name="f139" fmla="*/ f110 1 f67"/>
                <a:gd name="f140" fmla="*/ f111 1 f67"/>
                <a:gd name="f141" fmla="*/ f112 1 f66"/>
                <a:gd name="f142" fmla="*/ f113 1 f67"/>
                <a:gd name="f143" fmla="*/ f114 1 f66"/>
                <a:gd name="f144" fmla="*/ f115 1 f67"/>
                <a:gd name="f145" fmla="*/ f116 1 f66"/>
                <a:gd name="f146" fmla="*/ f117 1 f66"/>
                <a:gd name="f147" fmla="*/ f118 1 f66"/>
                <a:gd name="f148" fmla="*/ f119 f57 1"/>
                <a:gd name="f149" fmla="*/ f120 f57 1"/>
                <a:gd name="f150" fmla="*/ f122 f58 1"/>
                <a:gd name="f151" fmla="*/ f121 f58 1"/>
                <a:gd name="f152" fmla="*/ f123 f57 1"/>
                <a:gd name="f153" fmla="*/ f124 f58 1"/>
                <a:gd name="f154" fmla="*/ f125 f57 1"/>
                <a:gd name="f155" fmla="*/ f126 f57 1"/>
                <a:gd name="f156" fmla="*/ f127 f58 1"/>
                <a:gd name="f157" fmla="*/ f128 f58 1"/>
                <a:gd name="f158" fmla="*/ f129 f58 1"/>
                <a:gd name="f159" fmla="*/ f130 f58 1"/>
                <a:gd name="f160" fmla="*/ f131 f58 1"/>
                <a:gd name="f161" fmla="*/ f132 f58 1"/>
                <a:gd name="f162" fmla="*/ f133 f57 1"/>
                <a:gd name="f163" fmla="*/ f134 f57 1"/>
                <a:gd name="f164" fmla="*/ f135 f57 1"/>
                <a:gd name="f165" fmla="*/ f136 f57 1"/>
                <a:gd name="f166" fmla="*/ f137 f58 1"/>
                <a:gd name="f167" fmla="*/ f138 f58 1"/>
                <a:gd name="f168" fmla="*/ f139 f58 1"/>
                <a:gd name="f169" fmla="*/ f140 f58 1"/>
                <a:gd name="f170" fmla="*/ f141 f57 1"/>
                <a:gd name="f171" fmla="*/ f142 f58 1"/>
                <a:gd name="f172" fmla="*/ f143 f57 1"/>
                <a:gd name="f173" fmla="*/ f144 f58 1"/>
                <a:gd name="f174" fmla="*/ f145 f57 1"/>
                <a:gd name="f175" fmla="*/ f146 f57 1"/>
                <a:gd name="f176" fmla="*/ f147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52" y="f153"/>
                </a:cxn>
                <a:cxn ang="f93">
                  <a:pos x="f154" y="f153"/>
                </a:cxn>
                <a:cxn ang="f93">
                  <a:pos x="f155" y="f156"/>
                </a:cxn>
                <a:cxn ang="f93">
                  <a:pos x="f155" y="f157"/>
                </a:cxn>
                <a:cxn ang="f93">
                  <a:pos x="f155" y="f157"/>
                </a:cxn>
                <a:cxn ang="f93">
                  <a:pos x="f155" y="f158"/>
                </a:cxn>
                <a:cxn ang="f93">
                  <a:pos x="f155" y="f159"/>
                </a:cxn>
                <a:cxn ang="f93">
                  <a:pos x="f155" y="f160"/>
                </a:cxn>
                <a:cxn ang="f93">
                  <a:pos x="f155" y="f161"/>
                </a:cxn>
                <a:cxn ang="f93">
                  <a:pos x="f162" y="f161"/>
                </a:cxn>
                <a:cxn ang="f93">
                  <a:pos x="f163" y="f161"/>
                </a:cxn>
                <a:cxn ang="f93">
                  <a:pos x="f164" y="f161"/>
                </a:cxn>
                <a:cxn ang="f93">
                  <a:pos x="f165" y="f166"/>
                </a:cxn>
                <a:cxn ang="f93">
                  <a:pos x="f165" y="f167"/>
                </a:cxn>
                <a:cxn ang="f93">
                  <a:pos x="f165" y="f168"/>
                </a:cxn>
                <a:cxn ang="f93">
                  <a:pos x="f165" y="f169"/>
                </a:cxn>
                <a:cxn ang="f93">
                  <a:pos x="f170" y="f171"/>
                </a:cxn>
                <a:cxn ang="f93">
                  <a:pos x="f170" y="f171"/>
                </a:cxn>
                <a:cxn ang="f93">
                  <a:pos x="f172" y="f173"/>
                </a:cxn>
                <a:cxn ang="f93">
                  <a:pos x="f172" y="f173"/>
                </a:cxn>
                <a:cxn ang="f93">
                  <a:pos x="f174" y="f173"/>
                </a:cxn>
                <a:cxn ang="f93">
                  <a:pos x="f175" y="f173"/>
                </a:cxn>
                <a:cxn ang="f93">
                  <a:pos x="f176" y="f173"/>
                </a:cxn>
              </a:cxnLst>
              <a:rect l="f148" t="f151" r="f149" b="f150"/>
              <a:pathLst>
                <a:path w="9179" h="194180">
                  <a:moveTo>
                    <a:pt x="f8" y="f5"/>
                  </a:moveTo>
                  <a:lnTo>
                    <a:pt x="f9" y="f5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6"/>
                  </a:ln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cubicBezTo>
                    <a:pt x="f17" y="f21"/>
                    <a:pt x="f17" y="f22"/>
                    <a:pt x="f14" y="f23"/>
                  </a:cubicBezTo>
                  <a:cubicBezTo>
                    <a:pt x="f14" y="f23"/>
                    <a:pt x="f14" y="f23"/>
                    <a:pt x="f14" y="f24"/>
                  </a:cubicBezTo>
                  <a:cubicBezTo>
                    <a:pt x="f14" y="f25"/>
                    <a:pt x="f14" y="f26"/>
                    <a:pt x="f14" y="f25"/>
                  </a:cubicBezTo>
                  <a:lnTo>
                    <a:pt x="f27" y="f25"/>
                  </a:lnTo>
                  <a:cubicBezTo>
                    <a:pt x="f28" y="f29"/>
                    <a:pt x="f30" y="f29"/>
                    <a:pt x="f31" y="f25"/>
                  </a:cubicBezTo>
                  <a:lnTo>
                    <a:pt x="f32" y="f25"/>
                  </a:lnTo>
                  <a:cubicBezTo>
                    <a:pt x="f33" y="f34"/>
                    <a:pt x="f35" y="f36"/>
                    <a:pt x="f37" y="f38"/>
                  </a:cubicBezTo>
                  <a:lnTo>
                    <a:pt x="f37" y="f39"/>
                  </a:lnTo>
                  <a:cubicBezTo>
                    <a:pt x="f37" y="f39"/>
                    <a:pt x="f37" y="f39"/>
                    <a:pt x="f37" y="f40"/>
                  </a:cubicBezTo>
                  <a:lnTo>
                    <a:pt x="f37" y="f41"/>
                  </a:lnTo>
                  <a:cubicBezTo>
                    <a:pt x="f42" y="f43"/>
                    <a:pt x="f44" y="f45"/>
                    <a:pt x="f46" y="f47"/>
                  </a:cubicBezTo>
                  <a:lnTo>
                    <a:pt x="f46" y="f47"/>
                  </a:lnTo>
                  <a:lnTo>
                    <a:pt x="f48" y="f49"/>
                  </a:lnTo>
                  <a:lnTo>
                    <a:pt x="f48" y="f49"/>
                  </a:lnTo>
                  <a:cubicBezTo>
                    <a:pt x="f50" y="f51"/>
                    <a:pt x="f52" y="f51"/>
                    <a:pt x="f53" y="f49"/>
                  </a:cubicBezTo>
                  <a:lnTo>
                    <a:pt x="f54" y="f49"/>
                  </a:lnTo>
                  <a:lnTo>
                    <a:pt x="f55" y="f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3" name="Freeform: Shape 727">
              <a:extLst>
                <a:ext uri="{FF2B5EF4-FFF2-40B4-BE49-F238E27FC236}">
                  <a16:creationId xmlns:a16="http://schemas.microsoft.com/office/drawing/2014/main" id="{0D37DB1A-8F34-A302-0E5D-A100D0946BE3}"/>
                </a:ext>
              </a:extLst>
            </p:cNvPr>
            <p:cNvSpPr/>
            <p:nvPr/>
          </p:nvSpPr>
          <p:spPr>
            <a:xfrm>
              <a:off x="11511143" y="2958714"/>
              <a:ext cx="309341" cy="27500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09342"/>
                <a:gd name="f7" fmla="val 275010"/>
                <a:gd name="f8" fmla="val 301090"/>
                <a:gd name="f9" fmla="val 6856"/>
                <a:gd name="f10" fmla="val 299198"/>
                <a:gd name="f11" fmla="val 5180"/>
                <a:gd name="f12" fmla="val 299020"/>
                <a:gd name="f13" fmla="val 2298"/>
                <a:gd name="f14" fmla="val 300683"/>
                <a:gd name="f15" fmla="val 406"/>
                <a:gd name="f16" fmla="val 300810"/>
                <a:gd name="f17" fmla="val 267"/>
                <a:gd name="f18" fmla="val 300949"/>
                <a:gd name="f19" fmla="val 127"/>
                <a:gd name="f20" fmla="val 299566"/>
                <a:gd name="f21" fmla="val 1397"/>
                <a:gd name="f22" fmla="val 48"/>
                <a:gd name="f23" fmla="val 268662"/>
                <a:gd name="f24" fmla="val 269551"/>
                <a:gd name="f25" fmla="val 270313"/>
                <a:gd name="f26" fmla="val 60"/>
                <a:gd name="f27" fmla="val 270605"/>
                <a:gd name="f28" fmla="val 270910"/>
                <a:gd name="f29" fmla="val 271202"/>
                <a:gd name="f30" fmla="val 271837"/>
                <a:gd name="f31" fmla="val 272217"/>
                <a:gd name="f32" fmla="val -3"/>
                <a:gd name="f33" fmla="val 272548"/>
                <a:gd name="f34" fmla="val 272903"/>
                <a:gd name="f35" fmla="val 273233"/>
                <a:gd name="f36" fmla="val -16"/>
                <a:gd name="f37" fmla="val 273487"/>
                <a:gd name="f38" fmla="val 273741"/>
                <a:gd name="f39" fmla="val 273995"/>
                <a:gd name="f40" fmla="val 809"/>
                <a:gd name="f41" fmla="val 275011"/>
                <a:gd name="f42" fmla="val 1698"/>
                <a:gd name="f43" fmla="val 2587"/>
                <a:gd name="f44" fmla="val 4491"/>
                <a:gd name="f45" fmla="val 5888"/>
                <a:gd name="f46" fmla="val 7234"/>
                <a:gd name="f47" fmla="val 274515"/>
                <a:gd name="f48" fmla="val 8301"/>
                <a:gd name="f49" fmla="val 273614"/>
                <a:gd name="f50" fmla="val 14522"/>
                <a:gd name="f51" fmla="val 268027"/>
                <a:gd name="f52" fmla="val 4825"/>
                <a:gd name="f53" fmla="val 307196"/>
                <a:gd name="f54" fmla="val 6831"/>
                <a:gd name="f55" fmla="val 303870"/>
                <a:gd name="f56" fmla="val 301724"/>
                <a:gd name="f57" fmla="+- 0 0 -90"/>
                <a:gd name="f58" fmla="*/ f3 1 309342"/>
                <a:gd name="f59" fmla="*/ f4 1 275010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309342"/>
                <a:gd name="f68" fmla="*/ f64 1 275010"/>
                <a:gd name="f69" fmla="*/ 301090 f65 1"/>
                <a:gd name="f70" fmla="*/ 6856 f64 1"/>
                <a:gd name="f71" fmla="*/ 300683 f65 1"/>
                <a:gd name="f72" fmla="*/ 406 f64 1"/>
                <a:gd name="f73" fmla="*/ 0 f64 1"/>
                <a:gd name="f74" fmla="*/ 299566 f65 1"/>
                <a:gd name="f75" fmla="*/ 1397 f64 1"/>
                <a:gd name="f76" fmla="*/ 48 f65 1"/>
                <a:gd name="f77" fmla="*/ 268662 f64 1"/>
                <a:gd name="f78" fmla="*/ 269551 f64 1"/>
                <a:gd name="f79" fmla="*/ 270313 f64 1"/>
                <a:gd name="f80" fmla="*/ 271202 f64 1"/>
                <a:gd name="f81" fmla="*/ 272217 f64 1"/>
                <a:gd name="f82" fmla="*/ 273233 f64 1"/>
                <a:gd name="f83" fmla="*/ 273995 f64 1"/>
                <a:gd name="f84" fmla="*/ 809 f65 1"/>
                <a:gd name="f85" fmla="*/ 275011 f64 1"/>
                <a:gd name="f86" fmla="*/ 1698 f65 1"/>
                <a:gd name="f87" fmla="*/ 2587 f65 1"/>
                <a:gd name="f88" fmla="*/ 4491 f65 1"/>
                <a:gd name="f89" fmla="*/ 8301 f65 1"/>
                <a:gd name="f90" fmla="*/ 273614 f64 1"/>
                <a:gd name="f91" fmla="*/ 14522 f65 1"/>
                <a:gd name="f92" fmla="*/ 268027 f64 1"/>
                <a:gd name="f93" fmla="*/ 309342 f65 1"/>
                <a:gd name="f94" fmla="*/ 4825 f64 1"/>
                <a:gd name="f95" fmla="*/ 301724 f65 1"/>
                <a:gd name="f96" fmla="+- f66 0 f1"/>
                <a:gd name="f97" fmla="*/ f69 1 309342"/>
                <a:gd name="f98" fmla="*/ f70 1 275010"/>
                <a:gd name="f99" fmla="*/ f71 1 309342"/>
                <a:gd name="f100" fmla="*/ f72 1 275010"/>
                <a:gd name="f101" fmla="*/ f73 1 275010"/>
                <a:gd name="f102" fmla="*/ f74 1 309342"/>
                <a:gd name="f103" fmla="*/ f75 1 275010"/>
                <a:gd name="f104" fmla="*/ f76 1 309342"/>
                <a:gd name="f105" fmla="*/ f77 1 275010"/>
                <a:gd name="f106" fmla="*/ f78 1 275010"/>
                <a:gd name="f107" fmla="*/ f79 1 275010"/>
                <a:gd name="f108" fmla="*/ f80 1 275010"/>
                <a:gd name="f109" fmla="*/ f81 1 275010"/>
                <a:gd name="f110" fmla="*/ f82 1 275010"/>
                <a:gd name="f111" fmla="*/ f83 1 275010"/>
                <a:gd name="f112" fmla="*/ f84 1 309342"/>
                <a:gd name="f113" fmla="*/ f85 1 275010"/>
                <a:gd name="f114" fmla="*/ f86 1 309342"/>
                <a:gd name="f115" fmla="*/ f87 1 309342"/>
                <a:gd name="f116" fmla="*/ f88 1 309342"/>
                <a:gd name="f117" fmla="*/ f89 1 309342"/>
                <a:gd name="f118" fmla="*/ f90 1 275010"/>
                <a:gd name="f119" fmla="*/ f91 1 309342"/>
                <a:gd name="f120" fmla="*/ f92 1 275010"/>
                <a:gd name="f121" fmla="*/ f93 1 309342"/>
                <a:gd name="f122" fmla="*/ f94 1 275010"/>
                <a:gd name="f123" fmla="*/ f95 1 309342"/>
                <a:gd name="f124" fmla="*/ f60 1 f67"/>
                <a:gd name="f125" fmla="*/ f61 1 f67"/>
                <a:gd name="f126" fmla="*/ f60 1 f68"/>
                <a:gd name="f127" fmla="*/ f62 1 f68"/>
                <a:gd name="f128" fmla="*/ f97 1 f67"/>
                <a:gd name="f129" fmla="*/ f98 1 f68"/>
                <a:gd name="f130" fmla="*/ f99 1 f67"/>
                <a:gd name="f131" fmla="*/ f100 1 f68"/>
                <a:gd name="f132" fmla="*/ f101 1 f68"/>
                <a:gd name="f133" fmla="*/ f102 1 f67"/>
                <a:gd name="f134" fmla="*/ f103 1 f68"/>
                <a:gd name="f135" fmla="*/ f104 1 f67"/>
                <a:gd name="f136" fmla="*/ f105 1 f68"/>
                <a:gd name="f137" fmla="*/ f106 1 f68"/>
                <a:gd name="f138" fmla="*/ f107 1 f68"/>
                <a:gd name="f139" fmla="*/ f108 1 f68"/>
                <a:gd name="f140" fmla="*/ f109 1 f68"/>
                <a:gd name="f141" fmla="*/ f110 1 f68"/>
                <a:gd name="f142" fmla="*/ f111 1 f68"/>
                <a:gd name="f143" fmla="*/ f112 1 f67"/>
                <a:gd name="f144" fmla="*/ f113 1 f68"/>
                <a:gd name="f145" fmla="*/ f114 1 f67"/>
                <a:gd name="f146" fmla="*/ f115 1 f67"/>
                <a:gd name="f147" fmla="*/ f116 1 f67"/>
                <a:gd name="f148" fmla="*/ f117 1 f67"/>
                <a:gd name="f149" fmla="*/ f118 1 f68"/>
                <a:gd name="f150" fmla="*/ f119 1 f67"/>
                <a:gd name="f151" fmla="*/ f120 1 f68"/>
                <a:gd name="f152" fmla="*/ f121 1 f67"/>
                <a:gd name="f153" fmla="*/ f122 1 f68"/>
                <a:gd name="f154" fmla="*/ f123 1 f67"/>
                <a:gd name="f155" fmla="*/ f124 f58 1"/>
                <a:gd name="f156" fmla="*/ f125 f58 1"/>
                <a:gd name="f157" fmla="*/ f127 f59 1"/>
                <a:gd name="f158" fmla="*/ f126 f59 1"/>
                <a:gd name="f159" fmla="*/ f128 f58 1"/>
                <a:gd name="f160" fmla="*/ f129 f59 1"/>
                <a:gd name="f161" fmla="*/ f130 f58 1"/>
                <a:gd name="f162" fmla="*/ f131 f59 1"/>
                <a:gd name="f163" fmla="*/ f132 f59 1"/>
                <a:gd name="f164" fmla="*/ f133 f58 1"/>
                <a:gd name="f165" fmla="*/ f134 f59 1"/>
                <a:gd name="f166" fmla="*/ f135 f58 1"/>
                <a:gd name="f167" fmla="*/ f136 f59 1"/>
                <a:gd name="f168" fmla="*/ f137 f59 1"/>
                <a:gd name="f169" fmla="*/ f138 f59 1"/>
                <a:gd name="f170" fmla="*/ f139 f59 1"/>
                <a:gd name="f171" fmla="*/ f140 f59 1"/>
                <a:gd name="f172" fmla="*/ f141 f59 1"/>
                <a:gd name="f173" fmla="*/ f142 f59 1"/>
                <a:gd name="f174" fmla="*/ f143 f58 1"/>
                <a:gd name="f175" fmla="*/ f144 f59 1"/>
                <a:gd name="f176" fmla="*/ f145 f58 1"/>
                <a:gd name="f177" fmla="*/ f146 f58 1"/>
                <a:gd name="f178" fmla="*/ f147 f58 1"/>
                <a:gd name="f179" fmla="*/ f148 f58 1"/>
                <a:gd name="f180" fmla="*/ f149 f59 1"/>
                <a:gd name="f181" fmla="*/ f150 f58 1"/>
                <a:gd name="f182" fmla="*/ f151 f59 1"/>
                <a:gd name="f183" fmla="*/ f152 f58 1"/>
                <a:gd name="f184" fmla="*/ f153 f59 1"/>
                <a:gd name="f185" fmla="*/ f154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6">
                  <a:pos x="f159" y="f160"/>
                </a:cxn>
                <a:cxn ang="f96">
                  <a:pos x="f161" y="f162"/>
                </a:cxn>
                <a:cxn ang="f96">
                  <a:pos x="f159" y="f163"/>
                </a:cxn>
                <a:cxn ang="f96">
                  <a:pos x="f164" y="f165"/>
                </a:cxn>
                <a:cxn ang="f96">
                  <a:pos x="f166" y="f167"/>
                </a:cxn>
                <a:cxn ang="f96">
                  <a:pos x="f166" y="f167"/>
                </a:cxn>
                <a:cxn ang="f96">
                  <a:pos x="f166" y="f168"/>
                </a:cxn>
                <a:cxn ang="f96">
                  <a:pos x="f166" y="f169"/>
                </a:cxn>
                <a:cxn ang="f96">
                  <a:pos x="f166" y="f170"/>
                </a:cxn>
                <a:cxn ang="f96">
                  <a:pos x="f166" y="f171"/>
                </a:cxn>
                <a:cxn ang="f96">
                  <a:pos x="f166" y="f172"/>
                </a:cxn>
                <a:cxn ang="f96">
                  <a:pos x="f166" y="f173"/>
                </a:cxn>
                <a:cxn ang="f96">
                  <a:pos x="f174" y="f175"/>
                </a:cxn>
                <a:cxn ang="f96">
                  <a:pos x="f174" y="f175"/>
                </a:cxn>
                <a:cxn ang="f96">
                  <a:pos x="f174" y="f175"/>
                </a:cxn>
                <a:cxn ang="f96">
                  <a:pos x="f176" y="f175"/>
                </a:cxn>
                <a:cxn ang="f96">
                  <a:pos x="f177" y="f175"/>
                </a:cxn>
                <a:cxn ang="f96">
                  <a:pos x="f178" y="f175"/>
                </a:cxn>
                <a:cxn ang="f96">
                  <a:pos x="f179" y="f180"/>
                </a:cxn>
                <a:cxn ang="f96">
                  <a:pos x="f181" y="f182"/>
                </a:cxn>
                <a:cxn ang="f96">
                  <a:pos x="f183" y="f184"/>
                </a:cxn>
                <a:cxn ang="f96">
                  <a:pos x="f185" y="f184"/>
                </a:cxn>
              </a:cxnLst>
              <a:rect l="f155" t="f158" r="f156" b="f157"/>
              <a:pathLst>
                <a:path w="309342" h="27501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5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2" y="f24"/>
                  </a:lnTo>
                  <a:lnTo>
                    <a:pt x="f22" y="f25"/>
                  </a:lnTo>
                  <a:cubicBezTo>
                    <a:pt x="f26" y="f27"/>
                    <a:pt x="f26" y="f28"/>
                    <a:pt x="f22" y="f29"/>
                  </a:cubicBezTo>
                  <a:cubicBezTo>
                    <a:pt x="f22" y="f29"/>
                    <a:pt x="f22" y="f30"/>
                    <a:pt x="f22" y="f31"/>
                  </a:cubicBezTo>
                  <a:cubicBezTo>
                    <a:pt x="f32" y="f33"/>
                    <a:pt x="f32" y="f34"/>
                    <a:pt x="f22" y="f35"/>
                  </a:cubicBezTo>
                  <a:cubicBezTo>
                    <a:pt x="f36" y="f37"/>
                    <a:pt x="f36" y="f38"/>
                    <a:pt x="f22" y="f39"/>
                  </a:cubicBezTo>
                  <a:lnTo>
                    <a:pt x="f40" y="f41"/>
                  </a:lnTo>
                  <a:cubicBezTo>
                    <a:pt x="f40" y="f41"/>
                    <a:pt x="f40" y="f41"/>
                    <a:pt x="f40" y="f41"/>
                  </a:cubicBezTo>
                  <a:lnTo>
                    <a:pt x="f40" y="f41"/>
                  </a:lnTo>
                  <a:lnTo>
                    <a:pt x="f42" y="f41"/>
                  </a:lnTo>
                  <a:lnTo>
                    <a:pt x="f43" y="f41"/>
                  </a:lnTo>
                  <a:lnTo>
                    <a:pt x="f44" y="f41"/>
                  </a:lnTo>
                  <a:cubicBezTo>
                    <a:pt x="f45" y="f41"/>
                    <a:pt x="f46" y="f47"/>
                    <a:pt x="f48" y="f49"/>
                  </a:cubicBezTo>
                  <a:lnTo>
                    <a:pt x="f50" y="f51"/>
                  </a:lnTo>
                  <a:lnTo>
                    <a:pt x="f6" y="f52"/>
                  </a:lnTo>
                  <a:cubicBezTo>
                    <a:pt x="f53" y="f54"/>
                    <a:pt x="f55" y="f54"/>
                    <a:pt x="f56" y="f5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4" name="Freeform: Shape 728">
              <a:extLst>
                <a:ext uri="{FF2B5EF4-FFF2-40B4-BE49-F238E27FC236}">
                  <a16:creationId xmlns:a16="http://schemas.microsoft.com/office/drawing/2014/main" id="{B4365EF6-02B0-9132-8641-8855138C7EA3}"/>
                </a:ext>
              </a:extLst>
            </p:cNvPr>
            <p:cNvSpPr/>
            <p:nvPr/>
          </p:nvSpPr>
          <p:spPr>
            <a:xfrm>
              <a:off x="11810692" y="2705407"/>
              <a:ext cx="292333" cy="2613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2332"/>
                <a:gd name="f7" fmla="val 261326"/>
                <a:gd name="f8" fmla="val 1545"/>
                <a:gd name="f9" fmla="val 252918"/>
                <a:gd name="f10" fmla="val -346"/>
                <a:gd name="f11" fmla="val 254594"/>
                <a:gd name="f12" fmla="val -524"/>
                <a:gd name="f13" fmla="val 257476"/>
                <a:gd name="f14" fmla="val 1139"/>
                <a:gd name="f15" fmla="val 259368"/>
                <a:gd name="f16" fmla="val 1266"/>
                <a:gd name="f17" fmla="val 259508"/>
                <a:gd name="f18" fmla="val 1405"/>
                <a:gd name="f19" fmla="val 259648"/>
                <a:gd name="f20" fmla="val 259774"/>
                <a:gd name="f21" fmla="val 3666"/>
                <a:gd name="f22" fmla="val 261844"/>
                <a:gd name="f23" fmla="val 7043"/>
                <a:gd name="f24" fmla="val 9163"/>
                <a:gd name="f25" fmla="val 288493"/>
                <a:gd name="f26" fmla="val 10284"/>
                <a:gd name="f27" fmla="val 290779"/>
                <a:gd name="f28" fmla="val 8253"/>
                <a:gd name="f29" fmla="val 292709"/>
                <a:gd name="f30" fmla="val 6513"/>
                <a:gd name="f31" fmla="val 292861"/>
                <a:gd name="f32" fmla="val 3542"/>
                <a:gd name="f33" fmla="val 291122"/>
                <a:gd name="f34" fmla="val 1612"/>
                <a:gd name="f35" fmla="val 291021"/>
                <a:gd name="f36" fmla="val 1498"/>
                <a:gd name="f37" fmla="val 290906"/>
                <a:gd name="f38" fmla="val 1384"/>
                <a:gd name="f39" fmla="val 1270"/>
                <a:gd name="f40" fmla="val 289953"/>
                <a:gd name="f41" fmla="val 571"/>
                <a:gd name="f42" fmla="val 288938"/>
                <a:gd name="f43" fmla="val 127"/>
                <a:gd name="f44" fmla="val 287859"/>
                <a:gd name="f45" fmla="val 285827"/>
                <a:gd name="f46" fmla="val 284685"/>
                <a:gd name="f47" fmla="val 283796"/>
                <a:gd name="f48" fmla="val 11576"/>
                <a:gd name="f49" fmla="val 243396"/>
                <a:gd name="f50" fmla="val 2307"/>
                <a:gd name="f51" fmla="val 251522"/>
                <a:gd name="f52" fmla="+- 0 0 -90"/>
                <a:gd name="f53" fmla="*/ f3 1 292332"/>
                <a:gd name="f54" fmla="*/ f4 1 261326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292332"/>
                <a:gd name="f63" fmla="*/ f59 1 261326"/>
                <a:gd name="f64" fmla="*/ 1545 f60 1"/>
                <a:gd name="f65" fmla="*/ 252918 f59 1"/>
                <a:gd name="f66" fmla="*/ 1139 f60 1"/>
                <a:gd name="f67" fmla="*/ 259368 f59 1"/>
                <a:gd name="f68" fmla="*/ 259774 f59 1"/>
                <a:gd name="f69" fmla="*/ 9163 f60 1"/>
                <a:gd name="f70" fmla="*/ 288493 f60 1"/>
                <a:gd name="f71" fmla="*/ 10284 f59 1"/>
                <a:gd name="f72" fmla="*/ 290779 f60 1"/>
                <a:gd name="f73" fmla="*/ 8253 f59 1"/>
                <a:gd name="f74" fmla="*/ 291122 f60 1"/>
                <a:gd name="f75" fmla="*/ 1612 f59 1"/>
                <a:gd name="f76" fmla="*/ 1270 f59 1"/>
                <a:gd name="f77" fmla="*/ 287859 f60 1"/>
                <a:gd name="f78" fmla="*/ 0 f59 1"/>
                <a:gd name="f79" fmla="*/ 285827 f60 1"/>
                <a:gd name="f80" fmla="*/ 284685 f60 1"/>
                <a:gd name="f81" fmla="*/ 283796 f60 1"/>
                <a:gd name="f82" fmla="*/ 11576 f60 1"/>
                <a:gd name="f83" fmla="*/ 243396 f59 1"/>
                <a:gd name="f84" fmla="*/ 2307 f60 1"/>
                <a:gd name="f85" fmla="*/ 251522 f59 1"/>
                <a:gd name="f86" fmla="+- f61 0 f1"/>
                <a:gd name="f87" fmla="*/ f64 1 292332"/>
                <a:gd name="f88" fmla="*/ f65 1 261326"/>
                <a:gd name="f89" fmla="*/ f66 1 292332"/>
                <a:gd name="f90" fmla="*/ f67 1 261326"/>
                <a:gd name="f91" fmla="*/ f68 1 261326"/>
                <a:gd name="f92" fmla="*/ f69 1 292332"/>
                <a:gd name="f93" fmla="*/ f70 1 292332"/>
                <a:gd name="f94" fmla="*/ f71 1 261326"/>
                <a:gd name="f95" fmla="*/ f72 1 292332"/>
                <a:gd name="f96" fmla="*/ f73 1 261326"/>
                <a:gd name="f97" fmla="*/ f74 1 292332"/>
                <a:gd name="f98" fmla="*/ f75 1 261326"/>
                <a:gd name="f99" fmla="*/ f76 1 261326"/>
                <a:gd name="f100" fmla="*/ f77 1 292332"/>
                <a:gd name="f101" fmla="*/ f78 1 261326"/>
                <a:gd name="f102" fmla="*/ f79 1 292332"/>
                <a:gd name="f103" fmla="*/ f80 1 292332"/>
                <a:gd name="f104" fmla="*/ f81 1 292332"/>
                <a:gd name="f105" fmla="*/ f82 1 292332"/>
                <a:gd name="f106" fmla="*/ f83 1 261326"/>
                <a:gd name="f107" fmla="*/ f84 1 292332"/>
                <a:gd name="f108" fmla="*/ f85 1 261326"/>
                <a:gd name="f109" fmla="*/ f55 1 f62"/>
                <a:gd name="f110" fmla="*/ f56 1 f62"/>
                <a:gd name="f111" fmla="*/ f55 1 f63"/>
                <a:gd name="f112" fmla="*/ f57 1 f63"/>
                <a:gd name="f113" fmla="*/ f87 1 f62"/>
                <a:gd name="f114" fmla="*/ f88 1 f63"/>
                <a:gd name="f115" fmla="*/ f89 1 f62"/>
                <a:gd name="f116" fmla="*/ f90 1 f63"/>
                <a:gd name="f117" fmla="*/ f91 1 f63"/>
                <a:gd name="f118" fmla="*/ f92 1 f62"/>
                <a:gd name="f119" fmla="*/ f93 1 f62"/>
                <a:gd name="f120" fmla="*/ f94 1 f63"/>
                <a:gd name="f121" fmla="*/ f95 1 f62"/>
                <a:gd name="f122" fmla="*/ f96 1 f63"/>
                <a:gd name="f123" fmla="*/ f97 1 f62"/>
                <a:gd name="f124" fmla="*/ f98 1 f63"/>
                <a:gd name="f125" fmla="*/ f99 1 f63"/>
                <a:gd name="f126" fmla="*/ f100 1 f62"/>
                <a:gd name="f127" fmla="*/ f101 1 f63"/>
                <a:gd name="f128" fmla="*/ f102 1 f62"/>
                <a:gd name="f129" fmla="*/ f103 1 f62"/>
                <a:gd name="f130" fmla="*/ f104 1 f62"/>
                <a:gd name="f131" fmla="*/ f105 1 f62"/>
                <a:gd name="f132" fmla="*/ f106 1 f63"/>
                <a:gd name="f133" fmla="*/ f107 1 f62"/>
                <a:gd name="f134" fmla="*/ f108 1 f63"/>
                <a:gd name="f135" fmla="*/ f109 f53 1"/>
                <a:gd name="f136" fmla="*/ f110 f53 1"/>
                <a:gd name="f137" fmla="*/ f112 f54 1"/>
                <a:gd name="f138" fmla="*/ f111 f54 1"/>
                <a:gd name="f139" fmla="*/ f113 f53 1"/>
                <a:gd name="f140" fmla="*/ f114 f54 1"/>
                <a:gd name="f141" fmla="*/ f115 f53 1"/>
                <a:gd name="f142" fmla="*/ f116 f54 1"/>
                <a:gd name="f143" fmla="*/ f117 f54 1"/>
                <a:gd name="f144" fmla="*/ f118 f53 1"/>
                <a:gd name="f145" fmla="*/ f119 f53 1"/>
                <a:gd name="f146" fmla="*/ f120 f54 1"/>
                <a:gd name="f147" fmla="*/ f121 f53 1"/>
                <a:gd name="f148" fmla="*/ f122 f54 1"/>
                <a:gd name="f149" fmla="*/ f123 f53 1"/>
                <a:gd name="f150" fmla="*/ f124 f54 1"/>
                <a:gd name="f151" fmla="*/ f125 f54 1"/>
                <a:gd name="f152" fmla="*/ f126 f53 1"/>
                <a:gd name="f153" fmla="*/ f127 f54 1"/>
                <a:gd name="f154" fmla="*/ f128 f53 1"/>
                <a:gd name="f155" fmla="*/ f129 f53 1"/>
                <a:gd name="f156" fmla="*/ f130 f53 1"/>
                <a:gd name="f157" fmla="*/ f131 f53 1"/>
                <a:gd name="f158" fmla="*/ f132 f54 1"/>
                <a:gd name="f159" fmla="*/ f133 f53 1"/>
                <a:gd name="f160" fmla="*/ f134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39" y="f143"/>
                </a:cxn>
                <a:cxn ang="f86">
                  <a:pos x="f144" y="f143"/>
                </a:cxn>
                <a:cxn ang="f86">
                  <a:pos x="f144" y="f143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47" y="f151"/>
                </a:cxn>
                <a:cxn ang="f86">
                  <a:pos x="f152" y="f153"/>
                </a:cxn>
                <a:cxn ang="f86">
                  <a:pos x="f154" y="f153"/>
                </a:cxn>
                <a:cxn ang="f86">
                  <a:pos x="f155" y="f153"/>
                </a:cxn>
                <a:cxn ang="f86">
                  <a:pos x="f156" y="f153"/>
                </a:cxn>
                <a:cxn ang="f86">
                  <a:pos x="f157" y="f158"/>
                </a:cxn>
                <a:cxn ang="f86">
                  <a:pos x="f159" y="f160"/>
                </a:cxn>
              </a:cxnLst>
              <a:rect l="f135" t="f138" r="f136" b="f137"/>
              <a:pathLst>
                <a:path w="292332" h="26132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20"/>
                  </a:cubicBezTo>
                  <a:cubicBezTo>
                    <a:pt x="f21" y="f22"/>
                    <a:pt x="f23" y="f22"/>
                    <a:pt x="f24" y="f20"/>
                  </a:cubicBezTo>
                  <a:lnTo>
                    <a:pt x="f24" y="f20"/>
                  </a:lnTo>
                  <a:lnTo>
                    <a:pt x="f25" y="f26"/>
                  </a:lnTo>
                  <a:lnTo>
                    <a:pt x="f27" y="f28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27" y="f39"/>
                  </a:cubicBezTo>
                  <a:cubicBezTo>
                    <a:pt x="f40" y="f41"/>
                    <a:pt x="f42" y="f43"/>
                    <a:pt x="f44" y="f5"/>
                  </a:cubicBezTo>
                  <a:lnTo>
                    <a:pt x="f45" y="f5"/>
                  </a:lnTo>
                  <a:lnTo>
                    <a:pt x="f46" y="f5"/>
                  </a:lnTo>
                  <a:lnTo>
                    <a:pt x="f47" y="f5"/>
                  </a:lnTo>
                  <a:lnTo>
                    <a:pt x="f48" y="f49"/>
                  </a:lnTo>
                  <a:lnTo>
                    <a:pt x="f50" y="f5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5" name="Freeform: Shape 729">
              <a:extLst>
                <a:ext uri="{FF2B5EF4-FFF2-40B4-BE49-F238E27FC236}">
                  <a16:creationId xmlns:a16="http://schemas.microsoft.com/office/drawing/2014/main" id="{EC4B0AEC-589B-D426-8CB8-7E8DEFDD3BE6}"/>
                </a:ext>
              </a:extLst>
            </p:cNvPr>
            <p:cNvSpPr/>
            <p:nvPr/>
          </p:nvSpPr>
          <p:spPr>
            <a:xfrm>
              <a:off x="10528493" y="3603933"/>
              <a:ext cx="104205" cy="296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4208"/>
                <a:gd name="f7" fmla="val 29604"/>
                <a:gd name="f8" fmla="val 97733"/>
                <a:gd name="f9" fmla="val 24272"/>
                <a:gd name="f10" fmla="val 98456"/>
                <a:gd name="f11" fmla="val 21491"/>
                <a:gd name="f12" fmla="val 101314"/>
                <a:gd name="f13" fmla="val 19828"/>
                <a:gd name="f14" fmla="val 104094"/>
                <a:gd name="f15" fmla="val 20552"/>
                <a:gd name="f16" fmla="val 104132"/>
                <a:gd name="f17" fmla="val 20565"/>
                <a:gd name="f18" fmla="val 104170"/>
                <a:gd name="f19" fmla="val 20577"/>
                <a:gd name="f20" fmla="val 20590"/>
                <a:gd name="f21" fmla="val 97605"/>
                <a:gd name="f22" fmla="val 19193"/>
                <a:gd name="f23" fmla="val 6569"/>
                <a:gd name="f24" fmla="val 148"/>
                <a:gd name="f25" fmla="val 3777"/>
                <a:gd name="f26" fmla="val -512"/>
                <a:gd name="f27" fmla="val 945"/>
                <a:gd name="f28" fmla="val 1088"/>
                <a:gd name="f29" fmla="val 94"/>
                <a:gd name="f30" fmla="val 3830"/>
                <a:gd name="f31" fmla="val -439"/>
                <a:gd name="f32" fmla="val 6586"/>
                <a:gd name="f33" fmla="val 1351"/>
                <a:gd name="f34" fmla="val 9252"/>
                <a:gd name="f35" fmla="val 4107"/>
                <a:gd name="f36" fmla="val 9785"/>
                <a:gd name="f37" fmla="val 4119"/>
                <a:gd name="f38" fmla="val 9798"/>
                <a:gd name="f39" fmla="val 4145"/>
                <a:gd name="f40" fmla="val 4157"/>
                <a:gd name="f41" fmla="val 6697"/>
                <a:gd name="f42" fmla="val 101541"/>
                <a:gd name="f43" fmla="val 29605"/>
                <a:gd name="f44" fmla="val 99104"/>
                <a:gd name="f45" fmla="val 29046"/>
                <a:gd name="f46" fmla="val 97479"/>
                <a:gd name="f47" fmla="val 26761"/>
                <a:gd name="f48" fmla="+- 0 0 -90"/>
                <a:gd name="f49" fmla="*/ f3 1 104208"/>
                <a:gd name="f50" fmla="*/ f4 1 29604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104208"/>
                <a:gd name="f59" fmla="*/ f55 1 29604"/>
                <a:gd name="f60" fmla="*/ 97733 f56 1"/>
                <a:gd name="f61" fmla="*/ 24272 f55 1"/>
                <a:gd name="f62" fmla="*/ 104094 f56 1"/>
                <a:gd name="f63" fmla="*/ 20552 f55 1"/>
                <a:gd name="f64" fmla="*/ 104208 f56 1"/>
                <a:gd name="f65" fmla="*/ 20590 f55 1"/>
                <a:gd name="f66" fmla="*/ 97605 f56 1"/>
                <a:gd name="f67" fmla="*/ 19193 f55 1"/>
                <a:gd name="f68" fmla="*/ 6569 f56 1"/>
                <a:gd name="f69" fmla="*/ 148 f55 1"/>
                <a:gd name="f70" fmla="*/ 94 f56 1"/>
                <a:gd name="f71" fmla="*/ 3830 f55 1"/>
                <a:gd name="f72" fmla="*/ 4107 f56 1"/>
                <a:gd name="f73" fmla="*/ 9785 f55 1"/>
                <a:gd name="f74" fmla="*/ 4157 f56 1"/>
                <a:gd name="f75" fmla="*/ 9798 f55 1"/>
                <a:gd name="f76" fmla="*/ 6697 f56 1"/>
                <a:gd name="f77" fmla="*/ 101541 f56 1"/>
                <a:gd name="f78" fmla="*/ 29605 f55 1"/>
                <a:gd name="f79" fmla="+- f57 0 f1"/>
                <a:gd name="f80" fmla="*/ f60 1 104208"/>
                <a:gd name="f81" fmla="*/ f61 1 29604"/>
                <a:gd name="f82" fmla="*/ f62 1 104208"/>
                <a:gd name="f83" fmla="*/ f63 1 29604"/>
                <a:gd name="f84" fmla="*/ f64 1 104208"/>
                <a:gd name="f85" fmla="*/ f65 1 29604"/>
                <a:gd name="f86" fmla="*/ f66 1 104208"/>
                <a:gd name="f87" fmla="*/ f67 1 29604"/>
                <a:gd name="f88" fmla="*/ f68 1 104208"/>
                <a:gd name="f89" fmla="*/ f69 1 29604"/>
                <a:gd name="f90" fmla="*/ f70 1 104208"/>
                <a:gd name="f91" fmla="*/ f71 1 29604"/>
                <a:gd name="f92" fmla="*/ f72 1 104208"/>
                <a:gd name="f93" fmla="*/ f73 1 29604"/>
                <a:gd name="f94" fmla="*/ f74 1 104208"/>
                <a:gd name="f95" fmla="*/ f75 1 29604"/>
                <a:gd name="f96" fmla="*/ f76 1 104208"/>
                <a:gd name="f97" fmla="*/ f77 1 104208"/>
                <a:gd name="f98" fmla="*/ f78 1 29604"/>
                <a:gd name="f99" fmla="*/ f51 1 f58"/>
                <a:gd name="f100" fmla="*/ f52 1 f58"/>
                <a:gd name="f101" fmla="*/ f51 1 f59"/>
                <a:gd name="f102" fmla="*/ f53 1 f59"/>
                <a:gd name="f103" fmla="*/ f80 1 f58"/>
                <a:gd name="f104" fmla="*/ f81 1 f59"/>
                <a:gd name="f105" fmla="*/ f82 1 f58"/>
                <a:gd name="f106" fmla="*/ f83 1 f59"/>
                <a:gd name="f107" fmla="*/ f84 1 f58"/>
                <a:gd name="f108" fmla="*/ f85 1 f59"/>
                <a:gd name="f109" fmla="*/ f86 1 f58"/>
                <a:gd name="f110" fmla="*/ f87 1 f59"/>
                <a:gd name="f111" fmla="*/ f88 1 f58"/>
                <a:gd name="f112" fmla="*/ f89 1 f59"/>
                <a:gd name="f113" fmla="*/ f90 1 f58"/>
                <a:gd name="f114" fmla="*/ f91 1 f59"/>
                <a:gd name="f115" fmla="*/ f92 1 f58"/>
                <a:gd name="f116" fmla="*/ f93 1 f59"/>
                <a:gd name="f117" fmla="*/ f94 1 f58"/>
                <a:gd name="f118" fmla="*/ f95 1 f59"/>
                <a:gd name="f119" fmla="*/ f96 1 f58"/>
                <a:gd name="f120" fmla="*/ f97 1 f58"/>
                <a:gd name="f121" fmla="*/ f98 1 f59"/>
                <a:gd name="f122" fmla="*/ f99 f49 1"/>
                <a:gd name="f123" fmla="*/ f100 f49 1"/>
                <a:gd name="f124" fmla="*/ f102 f50 1"/>
                <a:gd name="f125" fmla="*/ f101 f50 1"/>
                <a:gd name="f126" fmla="*/ f103 f49 1"/>
                <a:gd name="f127" fmla="*/ f104 f50 1"/>
                <a:gd name="f128" fmla="*/ f105 f49 1"/>
                <a:gd name="f129" fmla="*/ f106 f50 1"/>
                <a:gd name="f130" fmla="*/ f107 f49 1"/>
                <a:gd name="f131" fmla="*/ f108 f50 1"/>
                <a:gd name="f132" fmla="*/ f109 f49 1"/>
                <a:gd name="f133" fmla="*/ f110 f50 1"/>
                <a:gd name="f134" fmla="*/ f111 f49 1"/>
                <a:gd name="f135" fmla="*/ f112 f50 1"/>
                <a:gd name="f136" fmla="*/ f113 f49 1"/>
                <a:gd name="f137" fmla="*/ f114 f50 1"/>
                <a:gd name="f138" fmla="*/ f115 f49 1"/>
                <a:gd name="f139" fmla="*/ f116 f50 1"/>
                <a:gd name="f140" fmla="*/ f117 f49 1"/>
                <a:gd name="f141" fmla="*/ f118 f50 1"/>
                <a:gd name="f142" fmla="*/ f119 f49 1"/>
                <a:gd name="f143" fmla="*/ f120 f49 1"/>
                <a:gd name="f144" fmla="*/ f121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6" y="f127"/>
                </a:cxn>
                <a:cxn ang="f79">
                  <a:pos x="f128" y="f129"/>
                </a:cxn>
                <a:cxn ang="f79">
                  <a:pos x="f130" y="f131"/>
                </a:cxn>
                <a:cxn ang="f79">
                  <a:pos x="f132" y="f133"/>
                </a:cxn>
                <a:cxn ang="f79">
                  <a:pos x="f134" y="f135"/>
                </a:cxn>
                <a:cxn ang="f79">
                  <a:pos x="f134" y="f135"/>
                </a:cxn>
                <a:cxn ang="f79">
                  <a:pos x="f136" y="f137"/>
                </a:cxn>
                <a:cxn ang="f79">
                  <a:pos x="f138" y="f139"/>
                </a:cxn>
                <a:cxn ang="f79">
                  <a:pos x="f140" y="f141"/>
                </a:cxn>
                <a:cxn ang="f79">
                  <a:pos x="f140" y="f141"/>
                </a:cxn>
                <a:cxn ang="f79">
                  <a:pos x="f142" y="f141"/>
                </a:cxn>
                <a:cxn ang="f79">
                  <a:pos x="f143" y="f144"/>
                </a:cxn>
                <a:cxn ang="f79">
                  <a:pos x="f126" y="f127"/>
                </a:cxn>
              </a:cxnLst>
              <a:rect l="f122" t="f125" r="f123" b="f124"/>
              <a:pathLst>
                <a:path w="104208" h="2960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6" y="f20"/>
                  </a:cubicBezTo>
                  <a:lnTo>
                    <a:pt x="f21" y="f22"/>
                  </a:lnTo>
                  <a:lnTo>
                    <a:pt x="f23" y="f24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38"/>
                    <a:pt x="f40" y="f38"/>
                  </a:cubicBezTo>
                  <a:lnTo>
                    <a:pt x="f40" y="f38"/>
                  </a:lnTo>
                  <a:lnTo>
                    <a:pt x="f41" y="f38"/>
                  </a:lnTo>
                  <a:lnTo>
                    <a:pt x="f42" y="f43"/>
                  </a:ln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6" name="Freeform: Shape 730">
              <a:extLst>
                <a:ext uri="{FF2B5EF4-FFF2-40B4-BE49-F238E27FC236}">
                  <a16:creationId xmlns:a16="http://schemas.microsoft.com/office/drawing/2014/main" id="{11CC5B41-8996-BAC8-6DE1-D6F2793EC7D5}"/>
                </a:ext>
              </a:extLst>
            </p:cNvPr>
            <p:cNvSpPr/>
            <p:nvPr/>
          </p:nvSpPr>
          <p:spPr>
            <a:xfrm>
              <a:off x="9823527" y="4427881"/>
              <a:ext cx="171962" cy="14141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1966"/>
                <a:gd name="f7" fmla="val 141412"/>
                <a:gd name="f8" fmla="val 385"/>
                <a:gd name="f9" fmla="val 138999"/>
                <a:gd name="f10" fmla="val 335"/>
                <a:gd name="f11" fmla="val 139329"/>
                <a:gd name="f12" fmla="val 139685"/>
                <a:gd name="f13" fmla="val 140015"/>
                <a:gd name="f14" fmla="val 140777"/>
                <a:gd name="f15" fmla="val 1401"/>
                <a:gd name="f16" fmla="val 2290"/>
                <a:gd name="f17" fmla="val 4195"/>
                <a:gd name="f18" fmla="val 5490"/>
                <a:gd name="f19" fmla="val 141437"/>
                <a:gd name="f20" fmla="val 6759"/>
                <a:gd name="f21" fmla="val 140980"/>
                <a:gd name="f22" fmla="val 7749"/>
                <a:gd name="f23" fmla="val 140142"/>
                <a:gd name="f24" fmla="val 14859"/>
                <a:gd name="f25" fmla="val 134428"/>
                <a:gd name="f26" fmla="val 170523"/>
                <a:gd name="f27" fmla="val 7461"/>
                <a:gd name="f28" fmla="val 171107"/>
                <a:gd name="f29" fmla="val 6864"/>
                <a:gd name="f30" fmla="val 171577"/>
                <a:gd name="f31" fmla="val 6179"/>
                <a:gd name="f32" fmla="val 171919"/>
                <a:gd name="f33" fmla="val 5430"/>
                <a:gd name="f34" fmla="val 171983"/>
                <a:gd name="f35" fmla="val 5176"/>
                <a:gd name="f36" fmla="val 4922"/>
                <a:gd name="f37" fmla="val 4668"/>
                <a:gd name="f38" fmla="val 4338"/>
                <a:gd name="f39" fmla="val 3982"/>
                <a:gd name="f40" fmla="val 3652"/>
                <a:gd name="f41" fmla="val 3360"/>
                <a:gd name="f42" fmla="val 3056"/>
                <a:gd name="f43" fmla="val 2763"/>
                <a:gd name="f44" fmla="val 171970"/>
                <a:gd name="f45" fmla="val 2472"/>
                <a:gd name="f46" fmla="val 2167"/>
                <a:gd name="f47" fmla="val 1875"/>
                <a:gd name="f48" fmla="val 171945"/>
                <a:gd name="f49" fmla="val 1583"/>
                <a:gd name="f50" fmla="val 1278"/>
                <a:gd name="f51" fmla="val 986"/>
                <a:gd name="f52" fmla="val 171030"/>
                <a:gd name="f53" fmla="val 351"/>
                <a:gd name="f54" fmla="val 170141"/>
                <a:gd name="f55" fmla="val 168250"/>
                <a:gd name="f56" fmla="val -334"/>
                <a:gd name="f57" fmla="val 166142"/>
                <a:gd name="f58" fmla="val -4"/>
                <a:gd name="f59" fmla="val 164555"/>
                <a:gd name="f60" fmla="val 1240"/>
                <a:gd name="f61" fmla="val 157445"/>
                <a:gd name="f62" fmla="val 6954"/>
                <a:gd name="f63" fmla="val 1908"/>
                <a:gd name="f64" fmla="val 133921"/>
                <a:gd name="f65" fmla="val 1274"/>
                <a:gd name="f66" fmla="val 134682"/>
                <a:gd name="f67" fmla="val 1223"/>
                <a:gd name="f68" fmla="val 134936"/>
                <a:gd name="f69" fmla="val 135190"/>
                <a:gd name="f70" fmla="val 135444"/>
                <a:gd name="f71" fmla="val 1198"/>
                <a:gd name="f72" fmla="val 135736"/>
                <a:gd name="f73" fmla="val 136041"/>
                <a:gd name="f74" fmla="val 136333"/>
                <a:gd name="f75" fmla="val 136536"/>
                <a:gd name="f76" fmla="val -161"/>
                <a:gd name="f77" fmla="val 137425"/>
                <a:gd name="f78" fmla="val 42"/>
                <a:gd name="f79" fmla="val 138313"/>
                <a:gd name="f80" fmla="val 106"/>
                <a:gd name="f81" fmla="val 138568"/>
                <a:gd name="f82" fmla="val 220"/>
                <a:gd name="f83" fmla="val 138796"/>
                <a:gd name="f84" fmla="+- 0 0 -90"/>
                <a:gd name="f85" fmla="*/ f3 1 171966"/>
                <a:gd name="f86" fmla="*/ f4 1 141412"/>
                <a:gd name="f87" fmla="val f5"/>
                <a:gd name="f88" fmla="val f6"/>
                <a:gd name="f89" fmla="val f7"/>
                <a:gd name="f90" fmla="*/ f84 f0 1"/>
                <a:gd name="f91" fmla="+- f89 0 f87"/>
                <a:gd name="f92" fmla="+- f88 0 f87"/>
                <a:gd name="f93" fmla="*/ f90 1 f2"/>
                <a:gd name="f94" fmla="*/ f92 1 171966"/>
                <a:gd name="f95" fmla="*/ f91 1 141412"/>
                <a:gd name="f96" fmla="*/ 385 f92 1"/>
                <a:gd name="f97" fmla="*/ 138999 f91 1"/>
                <a:gd name="f98" fmla="*/ 140015 f91 1"/>
                <a:gd name="f99" fmla="*/ 140777 f91 1"/>
                <a:gd name="f100" fmla="*/ 1401 f92 1"/>
                <a:gd name="f101" fmla="*/ 141412 f91 1"/>
                <a:gd name="f102" fmla="*/ 2290 f92 1"/>
                <a:gd name="f103" fmla="*/ 4195 f92 1"/>
                <a:gd name="f104" fmla="*/ 7749 f92 1"/>
                <a:gd name="f105" fmla="*/ 140142 f91 1"/>
                <a:gd name="f106" fmla="*/ 14859 f92 1"/>
                <a:gd name="f107" fmla="*/ 134428 f91 1"/>
                <a:gd name="f108" fmla="*/ 170523 f92 1"/>
                <a:gd name="f109" fmla="*/ 7461 f91 1"/>
                <a:gd name="f110" fmla="*/ 171919 f92 1"/>
                <a:gd name="f111" fmla="*/ 5430 f91 1"/>
                <a:gd name="f112" fmla="*/ 4668 f91 1"/>
                <a:gd name="f113" fmla="*/ 3652 f91 1"/>
                <a:gd name="f114" fmla="*/ 2763 f91 1"/>
                <a:gd name="f115" fmla="*/ 1875 f91 1"/>
                <a:gd name="f116" fmla="*/ 986 f91 1"/>
                <a:gd name="f117" fmla="*/ 171030 f92 1"/>
                <a:gd name="f118" fmla="*/ 351 f91 1"/>
                <a:gd name="f119" fmla="*/ 170141 f92 1"/>
                <a:gd name="f120" fmla="*/ 164555 f92 1"/>
                <a:gd name="f121" fmla="*/ 1240 f91 1"/>
                <a:gd name="f122" fmla="*/ 157445 f92 1"/>
                <a:gd name="f123" fmla="*/ 6954 f91 1"/>
                <a:gd name="f124" fmla="*/ 1908 f92 1"/>
                <a:gd name="f125" fmla="*/ 133921 f91 1"/>
                <a:gd name="f126" fmla="*/ 1274 f92 1"/>
                <a:gd name="f127" fmla="*/ 134682 f91 1"/>
                <a:gd name="f128" fmla="*/ 135444 f91 1"/>
                <a:gd name="f129" fmla="*/ 136333 f91 1"/>
                <a:gd name="f130" fmla="*/ 42 f92 1"/>
                <a:gd name="f131" fmla="*/ 138313 f91 1"/>
                <a:gd name="f132" fmla="+- f93 0 f1"/>
                <a:gd name="f133" fmla="*/ f96 1 171966"/>
                <a:gd name="f134" fmla="*/ f97 1 141412"/>
                <a:gd name="f135" fmla="*/ f98 1 141412"/>
                <a:gd name="f136" fmla="*/ f99 1 141412"/>
                <a:gd name="f137" fmla="*/ f100 1 171966"/>
                <a:gd name="f138" fmla="*/ f101 1 141412"/>
                <a:gd name="f139" fmla="*/ f102 1 171966"/>
                <a:gd name="f140" fmla="*/ f103 1 171966"/>
                <a:gd name="f141" fmla="*/ f104 1 171966"/>
                <a:gd name="f142" fmla="*/ f105 1 141412"/>
                <a:gd name="f143" fmla="*/ f106 1 171966"/>
                <a:gd name="f144" fmla="*/ f107 1 141412"/>
                <a:gd name="f145" fmla="*/ f108 1 171966"/>
                <a:gd name="f146" fmla="*/ f109 1 141412"/>
                <a:gd name="f147" fmla="*/ f110 1 171966"/>
                <a:gd name="f148" fmla="*/ f111 1 141412"/>
                <a:gd name="f149" fmla="*/ f112 1 141412"/>
                <a:gd name="f150" fmla="*/ f113 1 141412"/>
                <a:gd name="f151" fmla="*/ f114 1 141412"/>
                <a:gd name="f152" fmla="*/ f115 1 141412"/>
                <a:gd name="f153" fmla="*/ f116 1 141412"/>
                <a:gd name="f154" fmla="*/ f117 1 171966"/>
                <a:gd name="f155" fmla="*/ f118 1 141412"/>
                <a:gd name="f156" fmla="*/ f119 1 171966"/>
                <a:gd name="f157" fmla="*/ f120 1 171966"/>
                <a:gd name="f158" fmla="*/ f121 1 141412"/>
                <a:gd name="f159" fmla="*/ f122 1 171966"/>
                <a:gd name="f160" fmla="*/ f123 1 141412"/>
                <a:gd name="f161" fmla="*/ f124 1 171966"/>
                <a:gd name="f162" fmla="*/ f125 1 141412"/>
                <a:gd name="f163" fmla="*/ f126 1 171966"/>
                <a:gd name="f164" fmla="*/ f127 1 141412"/>
                <a:gd name="f165" fmla="*/ f128 1 141412"/>
                <a:gd name="f166" fmla="*/ f129 1 141412"/>
                <a:gd name="f167" fmla="*/ f130 1 171966"/>
                <a:gd name="f168" fmla="*/ f131 1 141412"/>
                <a:gd name="f169" fmla="*/ f87 1 f94"/>
                <a:gd name="f170" fmla="*/ f88 1 f94"/>
                <a:gd name="f171" fmla="*/ f87 1 f95"/>
                <a:gd name="f172" fmla="*/ f89 1 f95"/>
                <a:gd name="f173" fmla="*/ f133 1 f94"/>
                <a:gd name="f174" fmla="*/ f134 1 f95"/>
                <a:gd name="f175" fmla="*/ f135 1 f95"/>
                <a:gd name="f176" fmla="*/ f136 1 f95"/>
                <a:gd name="f177" fmla="*/ f137 1 f94"/>
                <a:gd name="f178" fmla="*/ f138 1 f95"/>
                <a:gd name="f179" fmla="*/ f139 1 f94"/>
                <a:gd name="f180" fmla="*/ f140 1 f94"/>
                <a:gd name="f181" fmla="*/ f141 1 f94"/>
                <a:gd name="f182" fmla="*/ f142 1 f95"/>
                <a:gd name="f183" fmla="*/ f143 1 f94"/>
                <a:gd name="f184" fmla="*/ f144 1 f95"/>
                <a:gd name="f185" fmla="*/ f145 1 f94"/>
                <a:gd name="f186" fmla="*/ f146 1 f95"/>
                <a:gd name="f187" fmla="*/ f147 1 f94"/>
                <a:gd name="f188" fmla="*/ f148 1 f95"/>
                <a:gd name="f189" fmla="*/ f149 1 f95"/>
                <a:gd name="f190" fmla="*/ f150 1 f95"/>
                <a:gd name="f191" fmla="*/ f151 1 f95"/>
                <a:gd name="f192" fmla="*/ f152 1 f95"/>
                <a:gd name="f193" fmla="*/ f153 1 f95"/>
                <a:gd name="f194" fmla="*/ f154 1 f94"/>
                <a:gd name="f195" fmla="*/ f155 1 f95"/>
                <a:gd name="f196" fmla="*/ f156 1 f94"/>
                <a:gd name="f197" fmla="*/ f157 1 f94"/>
                <a:gd name="f198" fmla="*/ f158 1 f95"/>
                <a:gd name="f199" fmla="*/ f159 1 f94"/>
                <a:gd name="f200" fmla="*/ f160 1 f95"/>
                <a:gd name="f201" fmla="*/ f161 1 f94"/>
                <a:gd name="f202" fmla="*/ f162 1 f95"/>
                <a:gd name="f203" fmla="*/ f163 1 f94"/>
                <a:gd name="f204" fmla="*/ f164 1 f95"/>
                <a:gd name="f205" fmla="*/ f165 1 f95"/>
                <a:gd name="f206" fmla="*/ f166 1 f95"/>
                <a:gd name="f207" fmla="*/ f167 1 f94"/>
                <a:gd name="f208" fmla="*/ f168 1 f95"/>
                <a:gd name="f209" fmla="*/ f169 f85 1"/>
                <a:gd name="f210" fmla="*/ f170 f85 1"/>
                <a:gd name="f211" fmla="*/ f172 f86 1"/>
                <a:gd name="f212" fmla="*/ f171 f86 1"/>
                <a:gd name="f213" fmla="*/ f173 f85 1"/>
                <a:gd name="f214" fmla="*/ f174 f86 1"/>
                <a:gd name="f215" fmla="*/ f175 f86 1"/>
                <a:gd name="f216" fmla="*/ f176 f86 1"/>
                <a:gd name="f217" fmla="*/ f177 f85 1"/>
                <a:gd name="f218" fmla="*/ f178 f86 1"/>
                <a:gd name="f219" fmla="*/ f179 f85 1"/>
                <a:gd name="f220" fmla="*/ f180 f85 1"/>
                <a:gd name="f221" fmla="*/ f181 f85 1"/>
                <a:gd name="f222" fmla="*/ f182 f86 1"/>
                <a:gd name="f223" fmla="*/ f183 f85 1"/>
                <a:gd name="f224" fmla="*/ f184 f86 1"/>
                <a:gd name="f225" fmla="*/ f185 f85 1"/>
                <a:gd name="f226" fmla="*/ f186 f86 1"/>
                <a:gd name="f227" fmla="*/ f187 f85 1"/>
                <a:gd name="f228" fmla="*/ f188 f86 1"/>
                <a:gd name="f229" fmla="*/ f189 f86 1"/>
                <a:gd name="f230" fmla="*/ f190 f86 1"/>
                <a:gd name="f231" fmla="*/ f191 f86 1"/>
                <a:gd name="f232" fmla="*/ f192 f86 1"/>
                <a:gd name="f233" fmla="*/ f193 f86 1"/>
                <a:gd name="f234" fmla="*/ f194 f85 1"/>
                <a:gd name="f235" fmla="*/ f195 f86 1"/>
                <a:gd name="f236" fmla="*/ f196 f85 1"/>
                <a:gd name="f237" fmla="*/ f197 f85 1"/>
                <a:gd name="f238" fmla="*/ f198 f86 1"/>
                <a:gd name="f239" fmla="*/ f199 f85 1"/>
                <a:gd name="f240" fmla="*/ f200 f86 1"/>
                <a:gd name="f241" fmla="*/ f201 f85 1"/>
                <a:gd name="f242" fmla="*/ f202 f86 1"/>
                <a:gd name="f243" fmla="*/ f203 f85 1"/>
                <a:gd name="f244" fmla="*/ f204 f86 1"/>
                <a:gd name="f245" fmla="*/ f205 f86 1"/>
                <a:gd name="f246" fmla="*/ f206 f86 1"/>
                <a:gd name="f247" fmla="*/ f207 f85 1"/>
                <a:gd name="f248" fmla="*/ f208 f8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32">
                  <a:pos x="f213" y="f214"/>
                </a:cxn>
                <a:cxn ang="f132">
                  <a:pos x="f213" y="f215"/>
                </a:cxn>
                <a:cxn ang="f132">
                  <a:pos x="f213" y="f216"/>
                </a:cxn>
                <a:cxn ang="f132">
                  <a:pos x="f213" y="f216"/>
                </a:cxn>
                <a:cxn ang="f132">
                  <a:pos x="f213" y="f216"/>
                </a:cxn>
                <a:cxn ang="f132">
                  <a:pos x="f217" y="f218"/>
                </a:cxn>
                <a:cxn ang="f132">
                  <a:pos x="f219" y="f218"/>
                </a:cxn>
                <a:cxn ang="f132">
                  <a:pos x="f220" y="f218"/>
                </a:cxn>
                <a:cxn ang="f132">
                  <a:pos x="f221" y="f222"/>
                </a:cxn>
                <a:cxn ang="f132">
                  <a:pos x="f223" y="f224"/>
                </a:cxn>
                <a:cxn ang="f132">
                  <a:pos x="f225" y="f226"/>
                </a:cxn>
                <a:cxn ang="f132">
                  <a:pos x="f227" y="f228"/>
                </a:cxn>
                <a:cxn ang="f132">
                  <a:pos x="f227" y="f229"/>
                </a:cxn>
                <a:cxn ang="f132">
                  <a:pos x="f227" y="f230"/>
                </a:cxn>
                <a:cxn ang="f132">
                  <a:pos x="f227" y="f231"/>
                </a:cxn>
                <a:cxn ang="f132">
                  <a:pos x="f227" y="f232"/>
                </a:cxn>
                <a:cxn ang="f132">
                  <a:pos x="f227" y="f233"/>
                </a:cxn>
                <a:cxn ang="f132">
                  <a:pos x="f227" y="f233"/>
                </a:cxn>
                <a:cxn ang="f132">
                  <a:pos x="f227" y="f233"/>
                </a:cxn>
                <a:cxn ang="f132">
                  <a:pos x="f234" y="f235"/>
                </a:cxn>
                <a:cxn ang="f132">
                  <a:pos x="f236" y="f235"/>
                </a:cxn>
                <a:cxn ang="f132">
                  <a:pos x="f237" y="f238"/>
                </a:cxn>
                <a:cxn ang="f132">
                  <a:pos x="f239" y="f240"/>
                </a:cxn>
                <a:cxn ang="f132">
                  <a:pos x="f241" y="f242"/>
                </a:cxn>
                <a:cxn ang="f132">
                  <a:pos x="f241" y="f242"/>
                </a:cxn>
                <a:cxn ang="f132">
                  <a:pos x="f243" y="f244"/>
                </a:cxn>
                <a:cxn ang="f132">
                  <a:pos x="f243" y="f244"/>
                </a:cxn>
                <a:cxn ang="f132">
                  <a:pos x="f243" y="f244"/>
                </a:cxn>
                <a:cxn ang="f132">
                  <a:pos x="f243" y="f245"/>
                </a:cxn>
                <a:cxn ang="f132">
                  <a:pos x="f243" y="f246"/>
                </a:cxn>
                <a:cxn ang="f132">
                  <a:pos x="f243" y="f246"/>
                </a:cxn>
                <a:cxn ang="f132">
                  <a:pos x="f247" y="f248"/>
                </a:cxn>
                <a:cxn ang="f132">
                  <a:pos x="f213" y="f214"/>
                </a:cxn>
              </a:cxnLst>
              <a:rect l="f209" t="f212" r="f210" b="f211"/>
              <a:pathLst>
                <a:path w="171966" h="141412">
                  <a:moveTo>
                    <a:pt x="f8" y="f9"/>
                  </a:moveTo>
                  <a:cubicBezTo>
                    <a:pt x="f10" y="f11"/>
                    <a:pt x="f10" y="f12"/>
                    <a:pt x="f8" y="f13"/>
                  </a:cubicBezTo>
                  <a:lnTo>
                    <a:pt x="f8" y="f14"/>
                  </a:lnTo>
                  <a:cubicBezTo>
                    <a:pt x="f8" y="f14"/>
                    <a:pt x="f8" y="f14"/>
                    <a:pt x="f8" y="f14"/>
                  </a:cubicBezTo>
                  <a:lnTo>
                    <a:pt x="f8" y="f14"/>
                  </a:lnTo>
                  <a:lnTo>
                    <a:pt x="f15" y="f7"/>
                  </a:lnTo>
                  <a:lnTo>
                    <a:pt x="f16" y="f7"/>
                  </a:lnTo>
                  <a:lnTo>
                    <a:pt x="f17" y="f7"/>
                  </a:ln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37"/>
                  </a:cubicBezTo>
                  <a:cubicBezTo>
                    <a:pt x="f34" y="f38"/>
                    <a:pt x="f34" y="f39"/>
                    <a:pt x="f32" y="f40"/>
                  </a:cubicBezTo>
                  <a:cubicBezTo>
                    <a:pt x="f34" y="f41"/>
                    <a:pt x="f34" y="f42"/>
                    <a:pt x="f32" y="f43"/>
                  </a:cubicBezTo>
                  <a:cubicBezTo>
                    <a:pt x="f44" y="f45"/>
                    <a:pt x="f44" y="f46"/>
                    <a:pt x="f32" y="f47"/>
                  </a:cubicBezTo>
                  <a:cubicBezTo>
                    <a:pt x="f48" y="f49"/>
                    <a:pt x="f48" y="f50"/>
                    <a:pt x="f32" y="f51"/>
                  </a:cubicBezTo>
                  <a:lnTo>
                    <a:pt x="f32" y="f51"/>
                  </a:lnTo>
                  <a:lnTo>
                    <a:pt x="f32" y="f51"/>
                  </a:lnTo>
                  <a:lnTo>
                    <a:pt x="f52" y="f53"/>
                  </a:lnTo>
                  <a:lnTo>
                    <a:pt x="f54" y="f53"/>
                  </a:lnTo>
                  <a:cubicBezTo>
                    <a:pt x="f55" y="f56"/>
                    <a:pt x="f57" y="f58"/>
                    <a:pt x="f59" y="f60"/>
                  </a:cubicBezTo>
                  <a:lnTo>
                    <a:pt x="f61" y="f62"/>
                  </a:lnTo>
                  <a:lnTo>
                    <a:pt x="f63" y="f64"/>
                  </a:lnTo>
                  <a:lnTo>
                    <a:pt x="f63" y="f64"/>
                  </a:lnTo>
                  <a:lnTo>
                    <a:pt x="f65" y="f66"/>
                  </a:lnTo>
                  <a:lnTo>
                    <a:pt x="f65" y="f66"/>
                  </a:lnTo>
                  <a:lnTo>
                    <a:pt x="f65" y="f66"/>
                  </a:lnTo>
                  <a:cubicBezTo>
                    <a:pt x="f67" y="f68"/>
                    <a:pt x="f67" y="f69"/>
                    <a:pt x="f65" y="f70"/>
                  </a:cubicBezTo>
                  <a:cubicBezTo>
                    <a:pt x="f71" y="f72"/>
                    <a:pt x="f71" y="f73"/>
                    <a:pt x="f65" y="f74"/>
                  </a:cubicBezTo>
                  <a:lnTo>
                    <a:pt x="f65" y="f74"/>
                  </a:lnTo>
                  <a:cubicBezTo>
                    <a:pt x="f8" y="f75"/>
                    <a:pt x="f76" y="f77"/>
                    <a:pt x="f78" y="f79"/>
                  </a:cubicBezTo>
                  <a:cubicBezTo>
                    <a:pt x="f80" y="f81"/>
                    <a:pt x="f82" y="f8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7" name="Freeform: Shape 731">
              <a:extLst>
                <a:ext uri="{FF2B5EF4-FFF2-40B4-BE49-F238E27FC236}">
                  <a16:creationId xmlns:a16="http://schemas.microsoft.com/office/drawing/2014/main" id="{F9B0F9E9-3F98-6302-52EE-359C3875E259}"/>
                </a:ext>
              </a:extLst>
            </p:cNvPr>
            <p:cNvSpPr/>
            <p:nvPr/>
          </p:nvSpPr>
          <p:spPr>
            <a:xfrm>
              <a:off x="11274606" y="4802392"/>
              <a:ext cx="9875" cy="910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872"/>
                <a:gd name="f7" fmla="val 91046"/>
                <a:gd name="f8" fmla="val 4745"/>
                <a:gd name="f9" fmla="val 5"/>
                <a:gd name="f10" fmla="val 3730"/>
                <a:gd name="f11" fmla="val 2587"/>
                <a:gd name="f12" fmla="val 1698"/>
                <a:gd name="f13" fmla="val 809"/>
                <a:gd name="f14" fmla="val 48"/>
                <a:gd name="f15" fmla="val 894"/>
                <a:gd name="f16" fmla="val 1656"/>
                <a:gd name="f17" fmla="val -16"/>
                <a:gd name="f18" fmla="val 1986"/>
                <a:gd name="f19" fmla="val 2341"/>
                <a:gd name="f20" fmla="val 2672"/>
                <a:gd name="f21" fmla="val -3"/>
                <a:gd name="f22" fmla="val 2925"/>
                <a:gd name="f23" fmla="val 3179"/>
                <a:gd name="f24" fmla="val 3433"/>
                <a:gd name="f25" fmla="val 86089"/>
                <a:gd name="f26" fmla="val 187"/>
                <a:gd name="f27" fmla="val 88958"/>
                <a:gd name="f28" fmla="val 2625"/>
                <a:gd name="f29" fmla="val 91180"/>
                <a:gd name="f30" fmla="val 5495"/>
                <a:gd name="f31" fmla="val 91041"/>
                <a:gd name="f32" fmla="val 5507"/>
                <a:gd name="f33" fmla="val 6866"/>
                <a:gd name="f34" fmla="val 91066"/>
                <a:gd name="f35" fmla="val 8186"/>
                <a:gd name="f36" fmla="val 90558"/>
                <a:gd name="f37" fmla="val 9190"/>
                <a:gd name="f38" fmla="val 89644"/>
                <a:gd name="f39" fmla="val 88882"/>
                <a:gd name="f40" fmla="val 9824"/>
                <a:gd name="f41" fmla="val 88120"/>
                <a:gd name="f42" fmla="val 9888"/>
                <a:gd name="f43" fmla="val 87866"/>
                <a:gd name="f44" fmla="val 87613"/>
                <a:gd name="f45" fmla="val 87358"/>
                <a:gd name="f46" fmla="val 86977"/>
                <a:gd name="f47" fmla="val 86597"/>
                <a:gd name="f48" fmla="val 86216"/>
                <a:gd name="f49" fmla="val 3560"/>
                <a:gd name="f50" fmla="val 9139"/>
                <a:gd name="f51" fmla="val 1363"/>
                <a:gd name="f52" fmla="val 7044"/>
                <a:gd name="f53" fmla="val -97"/>
                <a:gd name="f54" fmla="+- 0 0 -90"/>
                <a:gd name="f55" fmla="*/ f3 1 9872"/>
                <a:gd name="f56" fmla="*/ f4 1 91046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9872"/>
                <a:gd name="f65" fmla="*/ f61 1 91046"/>
                <a:gd name="f66" fmla="*/ 4745 f62 1"/>
                <a:gd name="f67" fmla="*/ 5 f61 1"/>
                <a:gd name="f68" fmla="*/ 3730 f62 1"/>
                <a:gd name="f69" fmla="*/ 2587 f62 1"/>
                <a:gd name="f70" fmla="*/ 1698 f62 1"/>
                <a:gd name="f71" fmla="*/ 809 f62 1"/>
                <a:gd name="f72" fmla="*/ 48 f62 1"/>
                <a:gd name="f73" fmla="*/ 894 f61 1"/>
                <a:gd name="f74" fmla="*/ 1656 f61 1"/>
                <a:gd name="f75" fmla="*/ 2672 f61 1"/>
                <a:gd name="f76" fmla="*/ 3433 f61 1"/>
                <a:gd name="f77" fmla="*/ 86089 f61 1"/>
                <a:gd name="f78" fmla="*/ 5495 f62 1"/>
                <a:gd name="f79" fmla="*/ 91041 f61 1"/>
                <a:gd name="f80" fmla="*/ 5507 f62 1"/>
                <a:gd name="f81" fmla="*/ 9190 f62 1"/>
                <a:gd name="f82" fmla="*/ 89644 f61 1"/>
                <a:gd name="f83" fmla="*/ 88882 f61 1"/>
                <a:gd name="f84" fmla="*/ 9824 f62 1"/>
                <a:gd name="f85" fmla="*/ 88120 f61 1"/>
                <a:gd name="f86" fmla="*/ 87358 f61 1"/>
                <a:gd name="f87" fmla="*/ 86216 f61 1"/>
                <a:gd name="f88" fmla="*/ 3560 f61 1"/>
                <a:gd name="f89" fmla="+- f63 0 f1"/>
                <a:gd name="f90" fmla="*/ f66 1 9872"/>
                <a:gd name="f91" fmla="*/ f67 1 91046"/>
                <a:gd name="f92" fmla="*/ f68 1 9872"/>
                <a:gd name="f93" fmla="*/ f69 1 9872"/>
                <a:gd name="f94" fmla="*/ f70 1 9872"/>
                <a:gd name="f95" fmla="*/ f71 1 9872"/>
                <a:gd name="f96" fmla="*/ f72 1 9872"/>
                <a:gd name="f97" fmla="*/ f73 1 91046"/>
                <a:gd name="f98" fmla="*/ f74 1 91046"/>
                <a:gd name="f99" fmla="*/ f75 1 91046"/>
                <a:gd name="f100" fmla="*/ f76 1 91046"/>
                <a:gd name="f101" fmla="*/ f77 1 91046"/>
                <a:gd name="f102" fmla="*/ f78 1 9872"/>
                <a:gd name="f103" fmla="*/ f79 1 91046"/>
                <a:gd name="f104" fmla="*/ f80 1 9872"/>
                <a:gd name="f105" fmla="*/ f81 1 9872"/>
                <a:gd name="f106" fmla="*/ f82 1 91046"/>
                <a:gd name="f107" fmla="*/ f83 1 91046"/>
                <a:gd name="f108" fmla="*/ f84 1 9872"/>
                <a:gd name="f109" fmla="*/ f85 1 91046"/>
                <a:gd name="f110" fmla="*/ f86 1 91046"/>
                <a:gd name="f111" fmla="*/ f87 1 91046"/>
                <a:gd name="f112" fmla="*/ f88 1 91046"/>
                <a:gd name="f113" fmla="*/ f57 1 f64"/>
                <a:gd name="f114" fmla="*/ f58 1 f64"/>
                <a:gd name="f115" fmla="*/ f57 1 f65"/>
                <a:gd name="f116" fmla="*/ f59 1 f65"/>
                <a:gd name="f117" fmla="*/ f90 1 f64"/>
                <a:gd name="f118" fmla="*/ f91 1 f65"/>
                <a:gd name="f119" fmla="*/ f92 1 f64"/>
                <a:gd name="f120" fmla="*/ f93 1 f64"/>
                <a:gd name="f121" fmla="*/ f94 1 f64"/>
                <a:gd name="f122" fmla="*/ f95 1 f64"/>
                <a:gd name="f123" fmla="*/ f96 1 f64"/>
                <a:gd name="f124" fmla="*/ f97 1 f65"/>
                <a:gd name="f125" fmla="*/ f98 1 f65"/>
                <a:gd name="f126" fmla="*/ f99 1 f65"/>
                <a:gd name="f127" fmla="*/ f100 1 f65"/>
                <a:gd name="f128" fmla="*/ f101 1 f65"/>
                <a:gd name="f129" fmla="*/ f102 1 f64"/>
                <a:gd name="f130" fmla="*/ f103 1 f65"/>
                <a:gd name="f131" fmla="*/ f104 1 f64"/>
                <a:gd name="f132" fmla="*/ f105 1 f64"/>
                <a:gd name="f133" fmla="*/ f106 1 f65"/>
                <a:gd name="f134" fmla="*/ f107 1 f65"/>
                <a:gd name="f135" fmla="*/ f108 1 f64"/>
                <a:gd name="f136" fmla="*/ f109 1 f65"/>
                <a:gd name="f137" fmla="*/ f110 1 f65"/>
                <a:gd name="f138" fmla="*/ f111 1 f65"/>
                <a:gd name="f139" fmla="*/ f112 1 f65"/>
                <a:gd name="f140" fmla="*/ f113 f55 1"/>
                <a:gd name="f141" fmla="*/ f114 f55 1"/>
                <a:gd name="f142" fmla="*/ f116 f56 1"/>
                <a:gd name="f143" fmla="*/ f115 f56 1"/>
                <a:gd name="f144" fmla="*/ f117 f55 1"/>
                <a:gd name="f145" fmla="*/ f118 f56 1"/>
                <a:gd name="f146" fmla="*/ f119 f55 1"/>
                <a:gd name="f147" fmla="*/ f120 f55 1"/>
                <a:gd name="f148" fmla="*/ f121 f55 1"/>
                <a:gd name="f149" fmla="*/ f122 f55 1"/>
                <a:gd name="f150" fmla="*/ f123 f55 1"/>
                <a:gd name="f151" fmla="*/ f124 f56 1"/>
                <a:gd name="f152" fmla="*/ f125 f56 1"/>
                <a:gd name="f153" fmla="*/ f126 f56 1"/>
                <a:gd name="f154" fmla="*/ f127 f56 1"/>
                <a:gd name="f155" fmla="*/ f128 f56 1"/>
                <a:gd name="f156" fmla="*/ f129 f55 1"/>
                <a:gd name="f157" fmla="*/ f130 f56 1"/>
                <a:gd name="f158" fmla="*/ f131 f55 1"/>
                <a:gd name="f159" fmla="*/ f132 f55 1"/>
                <a:gd name="f160" fmla="*/ f133 f56 1"/>
                <a:gd name="f161" fmla="*/ f134 f56 1"/>
                <a:gd name="f162" fmla="*/ f135 f55 1"/>
                <a:gd name="f163" fmla="*/ f136 f56 1"/>
                <a:gd name="f164" fmla="*/ f137 f56 1"/>
                <a:gd name="f165" fmla="*/ f138 f56 1"/>
                <a:gd name="f166" fmla="*/ f139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4" y="f145"/>
                </a:cxn>
                <a:cxn ang="f89">
                  <a:pos x="f146" y="f145"/>
                </a:cxn>
                <a:cxn ang="f89">
                  <a:pos x="f147" y="f145"/>
                </a:cxn>
                <a:cxn ang="f89">
                  <a:pos x="f148" y="f145"/>
                </a:cxn>
                <a:cxn ang="f89">
                  <a:pos x="f149" y="f145"/>
                </a:cxn>
                <a:cxn ang="f89">
                  <a:pos x="f150" y="f145"/>
                </a:cxn>
                <a:cxn ang="f89">
                  <a:pos x="f150" y="f151"/>
                </a:cxn>
                <a:cxn ang="f89">
                  <a:pos x="f150" y="f152"/>
                </a:cxn>
                <a:cxn ang="f89">
                  <a:pos x="f150" y="f153"/>
                </a:cxn>
                <a:cxn ang="f89">
                  <a:pos x="f150" y="f154"/>
                </a:cxn>
                <a:cxn ang="f89">
                  <a:pos x="f150" y="f155"/>
                </a:cxn>
                <a:cxn ang="f89">
                  <a:pos x="f156" y="f157"/>
                </a:cxn>
                <a:cxn ang="f89">
                  <a:pos x="f158" y="f157"/>
                </a:cxn>
                <a:cxn ang="f89">
                  <a:pos x="f159" y="f160"/>
                </a:cxn>
                <a:cxn ang="f89">
                  <a:pos x="f159" y="f161"/>
                </a:cxn>
                <a:cxn ang="f89">
                  <a:pos x="f162" y="f163"/>
                </a:cxn>
                <a:cxn ang="f89">
                  <a:pos x="f162" y="f164"/>
                </a:cxn>
                <a:cxn ang="f89">
                  <a:pos x="f162" y="f165"/>
                </a:cxn>
                <a:cxn ang="f89">
                  <a:pos x="f162" y="f165"/>
                </a:cxn>
                <a:cxn ang="f89">
                  <a:pos x="f162" y="f166"/>
                </a:cxn>
                <a:cxn ang="f89">
                  <a:pos x="f144" y="f145"/>
                </a:cxn>
              </a:cxnLst>
              <a:rect l="f140" t="f143" r="f141" b="f142"/>
              <a:pathLst>
                <a:path w="9872" h="91046">
                  <a:moveTo>
                    <a:pt x="f8" y="f9"/>
                  </a:moveTo>
                  <a:lnTo>
                    <a:pt x="f10" y="f9"/>
                  </a:lnTo>
                  <a:lnTo>
                    <a:pt x="f11" y="f9"/>
                  </a:lnTo>
                  <a:lnTo>
                    <a:pt x="f12" y="f9"/>
                  </a:lnTo>
                  <a:lnTo>
                    <a:pt x="f13" y="f9"/>
                  </a:lnTo>
                  <a:lnTo>
                    <a:pt x="f14" y="f9"/>
                  </a:lnTo>
                  <a:lnTo>
                    <a:pt x="f14" y="f15"/>
                  </a:lnTo>
                  <a:lnTo>
                    <a:pt x="f14" y="f16"/>
                  </a:lnTo>
                  <a:cubicBezTo>
                    <a:pt x="f17" y="f18"/>
                    <a:pt x="f17" y="f19"/>
                    <a:pt x="f14" y="f20"/>
                  </a:cubicBezTo>
                  <a:cubicBezTo>
                    <a:pt x="f21" y="f22"/>
                    <a:pt x="f21" y="f23"/>
                    <a:pt x="f14" y="f24"/>
                  </a:cubicBezTo>
                  <a:lnTo>
                    <a:pt x="f1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0" y="f31"/>
                    <a:pt x="f32" y="f31"/>
                    <a:pt x="f32" y="f31"/>
                  </a:cubicBezTo>
                  <a:cubicBezTo>
                    <a:pt x="f33" y="f34"/>
                    <a:pt x="f35" y="f36"/>
                    <a:pt x="f37" y="f38"/>
                  </a:cubicBezTo>
                  <a:lnTo>
                    <a:pt x="f37" y="f39"/>
                  </a:lnTo>
                  <a:lnTo>
                    <a:pt x="f40" y="f41"/>
                  </a:lnTo>
                  <a:cubicBezTo>
                    <a:pt x="f42" y="f43"/>
                    <a:pt x="f42" y="f44"/>
                    <a:pt x="f40" y="f45"/>
                  </a:cubicBezTo>
                  <a:cubicBezTo>
                    <a:pt x="f42" y="f46"/>
                    <a:pt x="f42" y="f47"/>
                    <a:pt x="f40" y="f48"/>
                  </a:cubicBezTo>
                  <a:lnTo>
                    <a:pt x="f40" y="f48"/>
                  </a:lnTo>
                  <a:lnTo>
                    <a:pt x="f40" y="f49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8" name="Freeform: Shape 732">
              <a:extLst>
                <a:ext uri="{FF2B5EF4-FFF2-40B4-BE49-F238E27FC236}">
                  <a16:creationId xmlns:a16="http://schemas.microsoft.com/office/drawing/2014/main" id="{DB0E6450-483B-A6F3-8896-2ABDFDCB73B2}"/>
                </a:ext>
              </a:extLst>
            </p:cNvPr>
            <p:cNvSpPr/>
            <p:nvPr/>
          </p:nvSpPr>
          <p:spPr>
            <a:xfrm>
              <a:off x="9725640" y="1026276"/>
              <a:ext cx="88239" cy="3415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8242"/>
                <a:gd name="f7" fmla="val 34154"/>
                <a:gd name="f8" fmla="val 7110"/>
                <a:gd name="f9" fmla="val 1143"/>
                <a:gd name="f10" fmla="val 3428"/>
                <a:gd name="f11" fmla="val 5968"/>
                <a:gd name="f12" fmla="val 541"/>
                <a:gd name="f13" fmla="val 7580"/>
                <a:gd name="f14" fmla="val 3036"/>
                <a:gd name="f15" fmla="val 7047"/>
                <a:gd name="f16" fmla="val 5574"/>
                <a:gd name="f17" fmla="val 6996"/>
                <a:gd name="f18" fmla="val 5793"/>
                <a:gd name="f19" fmla="val 6933"/>
                <a:gd name="f20" fmla="val 6011"/>
                <a:gd name="f21" fmla="val 6857"/>
                <a:gd name="f22" fmla="val 6221"/>
                <a:gd name="f23" fmla="val 6082"/>
                <a:gd name="f24" fmla="val 8345"/>
                <a:gd name="f25" fmla="val 4038"/>
                <a:gd name="f26" fmla="val 9729"/>
                <a:gd name="f27" fmla="val 1778"/>
                <a:gd name="f28" fmla="val 9649"/>
                <a:gd name="f29" fmla="val 81133"/>
                <a:gd name="f30" fmla="val 82911"/>
                <a:gd name="f31" fmla="val 85119"/>
                <a:gd name="f32" fmla="val 34180"/>
                <a:gd name="f33" fmla="val 87113"/>
                <a:gd name="f34" fmla="val 32878"/>
                <a:gd name="f35" fmla="val 87989"/>
                <a:gd name="f36" fmla="val 30853"/>
                <a:gd name="f37" fmla="val 88840"/>
                <a:gd name="f38" fmla="val 28326"/>
                <a:gd name="f39" fmla="val 87481"/>
                <a:gd name="f40" fmla="val 25591"/>
                <a:gd name="f41" fmla="val 84955"/>
                <a:gd name="f42" fmla="val 24745"/>
                <a:gd name="f43" fmla="val 84828"/>
                <a:gd name="f44" fmla="val 24701"/>
                <a:gd name="f45" fmla="val 84688"/>
                <a:gd name="f46" fmla="val 24663"/>
                <a:gd name="f47" fmla="val 84561"/>
                <a:gd name="f48" fmla="val 24632"/>
                <a:gd name="f49" fmla="val 81768"/>
                <a:gd name="f50" fmla="val 23743"/>
                <a:gd name="f51" fmla="+- 0 0 -90"/>
                <a:gd name="f52" fmla="*/ f3 1 88242"/>
                <a:gd name="f53" fmla="*/ f4 1 34154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88242"/>
                <a:gd name="f62" fmla="*/ f58 1 34154"/>
                <a:gd name="f63" fmla="*/ 7110 f59 1"/>
                <a:gd name="f64" fmla="*/ 1143 f58 1"/>
                <a:gd name="f65" fmla="*/ 3428 f59 1"/>
                <a:gd name="f66" fmla="*/ 0 f58 1"/>
                <a:gd name="f67" fmla="*/ 7047 f59 1"/>
                <a:gd name="f68" fmla="*/ 5574 f58 1"/>
                <a:gd name="f69" fmla="*/ 6857 f59 1"/>
                <a:gd name="f70" fmla="*/ 6221 f58 1"/>
                <a:gd name="f71" fmla="*/ 1778 f59 1"/>
                <a:gd name="f72" fmla="*/ 9649 f58 1"/>
                <a:gd name="f73" fmla="*/ 0 f59 1"/>
                <a:gd name="f74" fmla="*/ 81133 f59 1"/>
                <a:gd name="f75" fmla="*/ 34154 f58 1"/>
                <a:gd name="f76" fmla="*/ 82911 f59 1"/>
                <a:gd name="f77" fmla="*/ 87989 f59 1"/>
                <a:gd name="f78" fmla="*/ 30853 f58 1"/>
                <a:gd name="f79" fmla="*/ 84955 f59 1"/>
                <a:gd name="f80" fmla="*/ 24745 f58 1"/>
                <a:gd name="f81" fmla="*/ 84561 f59 1"/>
                <a:gd name="f82" fmla="*/ 24632 f58 1"/>
                <a:gd name="f83" fmla="*/ 81768 f59 1"/>
                <a:gd name="f84" fmla="*/ 23743 f58 1"/>
                <a:gd name="f85" fmla="+- f60 0 f1"/>
                <a:gd name="f86" fmla="*/ f63 1 88242"/>
                <a:gd name="f87" fmla="*/ f64 1 34154"/>
                <a:gd name="f88" fmla="*/ f65 1 88242"/>
                <a:gd name="f89" fmla="*/ f66 1 34154"/>
                <a:gd name="f90" fmla="*/ f67 1 88242"/>
                <a:gd name="f91" fmla="*/ f68 1 34154"/>
                <a:gd name="f92" fmla="*/ f69 1 88242"/>
                <a:gd name="f93" fmla="*/ f70 1 34154"/>
                <a:gd name="f94" fmla="*/ f71 1 88242"/>
                <a:gd name="f95" fmla="*/ f72 1 34154"/>
                <a:gd name="f96" fmla="*/ f73 1 88242"/>
                <a:gd name="f97" fmla="*/ f74 1 88242"/>
                <a:gd name="f98" fmla="*/ f75 1 34154"/>
                <a:gd name="f99" fmla="*/ f76 1 88242"/>
                <a:gd name="f100" fmla="*/ f77 1 88242"/>
                <a:gd name="f101" fmla="*/ f78 1 34154"/>
                <a:gd name="f102" fmla="*/ f79 1 88242"/>
                <a:gd name="f103" fmla="*/ f80 1 34154"/>
                <a:gd name="f104" fmla="*/ f81 1 88242"/>
                <a:gd name="f105" fmla="*/ f82 1 34154"/>
                <a:gd name="f106" fmla="*/ f83 1 88242"/>
                <a:gd name="f107" fmla="*/ f84 1 34154"/>
                <a:gd name="f108" fmla="*/ f54 1 f61"/>
                <a:gd name="f109" fmla="*/ f55 1 f61"/>
                <a:gd name="f110" fmla="*/ f54 1 f62"/>
                <a:gd name="f111" fmla="*/ f56 1 f62"/>
                <a:gd name="f112" fmla="*/ f86 1 f61"/>
                <a:gd name="f113" fmla="*/ f87 1 f62"/>
                <a:gd name="f114" fmla="*/ f88 1 f61"/>
                <a:gd name="f115" fmla="*/ f89 1 f62"/>
                <a:gd name="f116" fmla="*/ f90 1 f61"/>
                <a:gd name="f117" fmla="*/ f91 1 f62"/>
                <a:gd name="f118" fmla="*/ f92 1 f61"/>
                <a:gd name="f119" fmla="*/ f93 1 f62"/>
                <a:gd name="f120" fmla="*/ f94 1 f61"/>
                <a:gd name="f121" fmla="*/ f95 1 f62"/>
                <a:gd name="f122" fmla="*/ f96 1 f61"/>
                <a:gd name="f123" fmla="*/ f97 1 f61"/>
                <a:gd name="f124" fmla="*/ f98 1 f62"/>
                <a:gd name="f125" fmla="*/ f99 1 f61"/>
                <a:gd name="f126" fmla="*/ f100 1 f61"/>
                <a:gd name="f127" fmla="*/ f101 1 f62"/>
                <a:gd name="f128" fmla="*/ f102 1 f61"/>
                <a:gd name="f129" fmla="*/ f103 1 f62"/>
                <a:gd name="f130" fmla="*/ f104 1 f61"/>
                <a:gd name="f131" fmla="*/ f105 1 f62"/>
                <a:gd name="f132" fmla="*/ f106 1 f61"/>
                <a:gd name="f133" fmla="*/ f107 1 f62"/>
                <a:gd name="f134" fmla="*/ f108 f52 1"/>
                <a:gd name="f135" fmla="*/ f109 f52 1"/>
                <a:gd name="f136" fmla="*/ f111 f53 1"/>
                <a:gd name="f137" fmla="*/ f110 f53 1"/>
                <a:gd name="f138" fmla="*/ f112 f52 1"/>
                <a:gd name="f139" fmla="*/ f113 f53 1"/>
                <a:gd name="f140" fmla="*/ f114 f52 1"/>
                <a:gd name="f141" fmla="*/ f115 f53 1"/>
                <a:gd name="f142" fmla="*/ f116 f52 1"/>
                <a:gd name="f143" fmla="*/ f117 f53 1"/>
                <a:gd name="f144" fmla="*/ f118 f52 1"/>
                <a:gd name="f145" fmla="*/ f119 f53 1"/>
                <a:gd name="f146" fmla="*/ f120 f52 1"/>
                <a:gd name="f147" fmla="*/ f121 f53 1"/>
                <a:gd name="f148" fmla="*/ f122 f52 1"/>
                <a:gd name="f149" fmla="*/ f123 f52 1"/>
                <a:gd name="f150" fmla="*/ f124 f53 1"/>
                <a:gd name="f151" fmla="*/ f125 f52 1"/>
                <a:gd name="f152" fmla="*/ f126 f52 1"/>
                <a:gd name="f153" fmla="*/ f127 f53 1"/>
                <a:gd name="f154" fmla="*/ f128 f52 1"/>
                <a:gd name="f155" fmla="*/ f129 f53 1"/>
                <a:gd name="f156" fmla="*/ f130 f52 1"/>
                <a:gd name="f157" fmla="*/ f131 f53 1"/>
                <a:gd name="f158" fmla="*/ f132 f52 1"/>
                <a:gd name="f159" fmla="*/ f133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3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48" y="f147"/>
                </a:cxn>
                <a:cxn ang="f85">
                  <a:pos x="f149" y="f150"/>
                </a:cxn>
                <a:cxn ang="f85">
                  <a:pos x="f151" y="f150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6" y="f157"/>
                </a:cxn>
                <a:cxn ang="f85">
                  <a:pos x="f158" y="f159"/>
                </a:cxn>
              </a:cxnLst>
              <a:rect l="f134" t="f137" r="f135" b="f136"/>
              <a:pathLst>
                <a:path w="88242" h="34154">
                  <a:moveTo>
                    <a:pt x="f8" y="f9"/>
                  </a:moveTo>
                  <a:lnTo>
                    <a:pt x="f10" y="f5"/>
                  </a:lnTo>
                  <a:cubicBezTo>
                    <a:pt x="f11" y="f12"/>
                    <a:pt x="f13" y="f14"/>
                    <a:pt x="f15" y="f16"/>
                  </a:cubicBezTo>
                  <a:cubicBezTo>
                    <a:pt x="f17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5" y="f28"/>
                  </a:lnTo>
                  <a:lnTo>
                    <a:pt x="f29" y="f7"/>
                  </a:lnTo>
                  <a:lnTo>
                    <a:pt x="f30" y="f7"/>
                  </a:ln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29" name="Freeform: Shape 733">
              <a:extLst>
                <a:ext uri="{FF2B5EF4-FFF2-40B4-BE49-F238E27FC236}">
                  <a16:creationId xmlns:a16="http://schemas.microsoft.com/office/drawing/2014/main" id="{821A0C9D-C7DD-6ED0-3656-BDC16BAEF03A}"/>
                </a:ext>
              </a:extLst>
            </p:cNvPr>
            <p:cNvSpPr/>
            <p:nvPr/>
          </p:nvSpPr>
          <p:spPr>
            <a:xfrm>
              <a:off x="7511823" y="139665"/>
              <a:ext cx="1303559" cy="40114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03559"/>
                <a:gd name="f7" fmla="val 401144"/>
                <a:gd name="f8" fmla="val 1303329"/>
                <a:gd name="f9" fmla="val 397915"/>
                <a:gd name="f10" fmla="val 1303913"/>
                <a:gd name="f11" fmla="val 396094"/>
                <a:gd name="f12" fmla="val 1303367"/>
                <a:gd name="f13" fmla="val 394103"/>
                <a:gd name="f14" fmla="val 1301932"/>
                <a:gd name="f15" fmla="val 392836"/>
                <a:gd name="f16" fmla="val 1301336"/>
                <a:gd name="f17" fmla="val 392336"/>
                <a:gd name="f18" fmla="val 1300637"/>
                <a:gd name="f19" fmla="val 391949"/>
                <a:gd name="f20" fmla="val 1299901"/>
                <a:gd name="f21" fmla="val 391693"/>
                <a:gd name="f22" fmla="val 1292791"/>
                <a:gd name="f23" fmla="val 389535"/>
                <a:gd name="f24" fmla="val 7110"/>
                <a:gd name="f25" fmla="val 1016"/>
                <a:gd name="f26" fmla="val 3428"/>
                <a:gd name="f27" fmla="val 6069"/>
                <a:gd name="f28" fmla="val 722"/>
                <a:gd name="f29" fmla="val 7618"/>
                <a:gd name="f30" fmla="val 3446"/>
                <a:gd name="f31" fmla="val 6894"/>
                <a:gd name="f32" fmla="val 6084"/>
                <a:gd name="f33" fmla="val 6882"/>
                <a:gd name="f34" fmla="val 6130"/>
                <a:gd name="f35" fmla="val 6869"/>
                <a:gd name="f36" fmla="val 6176"/>
                <a:gd name="f37" fmla="val 6856"/>
                <a:gd name="f38" fmla="val 6221"/>
                <a:gd name="f39" fmla="val 5993"/>
                <a:gd name="f40" fmla="val 8273"/>
                <a:gd name="f41" fmla="val 4000"/>
                <a:gd name="f42" fmla="val 9620"/>
                <a:gd name="f43" fmla="val 1778"/>
                <a:gd name="f44" fmla="val 9649"/>
                <a:gd name="f45" fmla="val 1296473"/>
                <a:gd name="f46" fmla="val 401089"/>
                <a:gd name="f47" fmla="val 1298123"/>
                <a:gd name="f48" fmla="val 1298543"/>
                <a:gd name="f49" fmla="val 401163"/>
                <a:gd name="f50" fmla="val 1298974"/>
                <a:gd name="f51" fmla="val 1299393"/>
                <a:gd name="f52" fmla="val 1301170"/>
                <a:gd name="f53" fmla="val 400782"/>
                <a:gd name="f54" fmla="val 1302656"/>
                <a:gd name="f55" fmla="val 399582"/>
                <a:gd name="f56" fmla="+- 0 0 -90"/>
                <a:gd name="f57" fmla="*/ f3 1 1303559"/>
                <a:gd name="f58" fmla="*/ f4 1 401144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303559"/>
                <a:gd name="f67" fmla="*/ f63 1 401144"/>
                <a:gd name="f68" fmla="*/ 1303329 f64 1"/>
                <a:gd name="f69" fmla="*/ 397915 f63 1"/>
                <a:gd name="f70" fmla="*/ 1301932 f64 1"/>
                <a:gd name="f71" fmla="*/ 392836 f63 1"/>
                <a:gd name="f72" fmla="*/ 1299901 f64 1"/>
                <a:gd name="f73" fmla="*/ 391693 f63 1"/>
                <a:gd name="f74" fmla="*/ 1292791 f64 1"/>
                <a:gd name="f75" fmla="*/ 389535 f63 1"/>
                <a:gd name="f76" fmla="*/ 7110 f64 1"/>
                <a:gd name="f77" fmla="*/ 1016 f63 1"/>
                <a:gd name="f78" fmla="*/ 3428 f64 1"/>
                <a:gd name="f79" fmla="*/ 0 f63 1"/>
                <a:gd name="f80" fmla="*/ 6894 f64 1"/>
                <a:gd name="f81" fmla="*/ 6084 f63 1"/>
                <a:gd name="f82" fmla="*/ 6856 f64 1"/>
                <a:gd name="f83" fmla="*/ 6221 f63 1"/>
                <a:gd name="f84" fmla="*/ 1778 f64 1"/>
                <a:gd name="f85" fmla="*/ 9649 f63 1"/>
                <a:gd name="f86" fmla="*/ 0 f64 1"/>
                <a:gd name="f87" fmla="*/ 1296473 f64 1"/>
                <a:gd name="f88" fmla="*/ 401089 f63 1"/>
                <a:gd name="f89" fmla="*/ 1298123 f64 1"/>
                <a:gd name="f90" fmla="*/ 1299393 f64 1"/>
                <a:gd name="f91" fmla="+- f65 0 f1"/>
                <a:gd name="f92" fmla="*/ f68 1 1303559"/>
                <a:gd name="f93" fmla="*/ f69 1 401144"/>
                <a:gd name="f94" fmla="*/ f70 1 1303559"/>
                <a:gd name="f95" fmla="*/ f71 1 401144"/>
                <a:gd name="f96" fmla="*/ f72 1 1303559"/>
                <a:gd name="f97" fmla="*/ f73 1 401144"/>
                <a:gd name="f98" fmla="*/ f74 1 1303559"/>
                <a:gd name="f99" fmla="*/ f75 1 401144"/>
                <a:gd name="f100" fmla="*/ f76 1 1303559"/>
                <a:gd name="f101" fmla="*/ f77 1 401144"/>
                <a:gd name="f102" fmla="*/ f78 1 1303559"/>
                <a:gd name="f103" fmla="*/ f79 1 401144"/>
                <a:gd name="f104" fmla="*/ f80 1 1303559"/>
                <a:gd name="f105" fmla="*/ f81 1 401144"/>
                <a:gd name="f106" fmla="*/ f82 1 1303559"/>
                <a:gd name="f107" fmla="*/ f83 1 401144"/>
                <a:gd name="f108" fmla="*/ f84 1 1303559"/>
                <a:gd name="f109" fmla="*/ f85 1 401144"/>
                <a:gd name="f110" fmla="*/ f86 1 1303559"/>
                <a:gd name="f111" fmla="*/ f87 1 1303559"/>
                <a:gd name="f112" fmla="*/ f88 1 401144"/>
                <a:gd name="f113" fmla="*/ f89 1 1303559"/>
                <a:gd name="f114" fmla="*/ f90 1 1303559"/>
                <a:gd name="f115" fmla="*/ f59 1 f66"/>
                <a:gd name="f116" fmla="*/ f60 1 f66"/>
                <a:gd name="f117" fmla="*/ f59 1 f67"/>
                <a:gd name="f118" fmla="*/ f61 1 f67"/>
                <a:gd name="f119" fmla="*/ f92 1 f66"/>
                <a:gd name="f120" fmla="*/ f93 1 f67"/>
                <a:gd name="f121" fmla="*/ f94 1 f66"/>
                <a:gd name="f122" fmla="*/ f95 1 f67"/>
                <a:gd name="f123" fmla="*/ f96 1 f66"/>
                <a:gd name="f124" fmla="*/ f97 1 f67"/>
                <a:gd name="f125" fmla="*/ f98 1 f66"/>
                <a:gd name="f126" fmla="*/ f99 1 f67"/>
                <a:gd name="f127" fmla="*/ f100 1 f66"/>
                <a:gd name="f128" fmla="*/ f101 1 f67"/>
                <a:gd name="f129" fmla="*/ f102 1 f66"/>
                <a:gd name="f130" fmla="*/ f103 1 f67"/>
                <a:gd name="f131" fmla="*/ f104 1 f66"/>
                <a:gd name="f132" fmla="*/ f105 1 f67"/>
                <a:gd name="f133" fmla="*/ f106 1 f66"/>
                <a:gd name="f134" fmla="*/ f107 1 f67"/>
                <a:gd name="f135" fmla="*/ f108 1 f66"/>
                <a:gd name="f136" fmla="*/ f109 1 f67"/>
                <a:gd name="f137" fmla="*/ f110 1 f66"/>
                <a:gd name="f138" fmla="*/ f111 1 f66"/>
                <a:gd name="f139" fmla="*/ f112 1 f67"/>
                <a:gd name="f140" fmla="*/ f113 1 f66"/>
                <a:gd name="f141" fmla="*/ f114 1 f66"/>
                <a:gd name="f142" fmla="*/ f115 f57 1"/>
                <a:gd name="f143" fmla="*/ f116 f57 1"/>
                <a:gd name="f144" fmla="*/ f118 f58 1"/>
                <a:gd name="f145" fmla="*/ f117 f58 1"/>
                <a:gd name="f146" fmla="*/ f119 f57 1"/>
                <a:gd name="f147" fmla="*/ f120 f58 1"/>
                <a:gd name="f148" fmla="*/ f121 f57 1"/>
                <a:gd name="f149" fmla="*/ f122 f58 1"/>
                <a:gd name="f150" fmla="*/ f123 f57 1"/>
                <a:gd name="f151" fmla="*/ f124 f58 1"/>
                <a:gd name="f152" fmla="*/ f125 f57 1"/>
                <a:gd name="f153" fmla="*/ f126 f58 1"/>
                <a:gd name="f154" fmla="*/ f127 f57 1"/>
                <a:gd name="f155" fmla="*/ f128 f58 1"/>
                <a:gd name="f156" fmla="*/ f129 f57 1"/>
                <a:gd name="f157" fmla="*/ f130 f58 1"/>
                <a:gd name="f158" fmla="*/ f131 f57 1"/>
                <a:gd name="f159" fmla="*/ f132 f58 1"/>
                <a:gd name="f160" fmla="*/ f133 f57 1"/>
                <a:gd name="f161" fmla="*/ f134 f58 1"/>
                <a:gd name="f162" fmla="*/ f135 f57 1"/>
                <a:gd name="f163" fmla="*/ f136 f58 1"/>
                <a:gd name="f164" fmla="*/ f137 f57 1"/>
                <a:gd name="f165" fmla="*/ f138 f57 1"/>
                <a:gd name="f166" fmla="*/ f139 f58 1"/>
                <a:gd name="f167" fmla="*/ f140 f57 1"/>
                <a:gd name="f168" fmla="*/ f141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1">
                  <a:pos x="f146" y="f147"/>
                </a:cxn>
                <a:cxn ang="f91">
                  <a:pos x="f148" y="f149"/>
                </a:cxn>
                <a:cxn ang="f91">
                  <a:pos x="f150" y="f151"/>
                </a:cxn>
                <a:cxn ang="f91">
                  <a:pos x="f152" y="f153"/>
                </a:cxn>
                <a:cxn ang="f91">
                  <a:pos x="f154" y="f155"/>
                </a:cxn>
                <a:cxn ang="f91">
                  <a:pos x="f156" y="f157"/>
                </a:cxn>
                <a:cxn ang="f91">
                  <a:pos x="f158" y="f159"/>
                </a:cxn>
                <a:cxn ang="f91">
                  <a:pos x="f160" y="f161"/>
                </a:cxn>
                <a:cxn ang="f91">
                  <a:pos x="f162" y="f163"/>
                </a:cxn>
                <a:cxn ang="f91">
                  <a:pos x="f164" y="f163"/>
                </a:cxn>
                <a:cxn ang="f91">
                  <a:pos x="f165" y="f166"/>
                </a:cxn>
                <a:cxn ang="f91">
                  <a:pos x="f167" y="f166"/>
                </a:cxn>
                <a:cxn ang="f91">
                  <a:pos x="f168" y="f166"/>
                </a:cxn>
                <a:cxn ang="f91">
                  <a:pos x="f146" y="f147"/>
                </a:cxn>
              </a:cxnLst>
              <a:rect l="f142" t="f145" r="f143" b="f144"/>
              <a:pathLst>
                <a:path w="1303559" h="40114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5" y="f44"/>
                  </a:lnTo>
                  <a:lnTo>
                    <a:pt x="f45" y="f46"/>
                  </a:lnTo>
                  <a:lnTo>
                    <a:pt x="f47" y="f46"/>
                  </a:lnTo>
                  <a:cubicBezTo>
                    <a:pt x="f48" y="f49"/>
                    <a:pt x="f50" y="f49"/>
                    <a:pt x="f51" y="f46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0" name="Freeform: Shape 734">
              <a:extLst>
                <a:ext uri="{FF2B5EF4-FFF2-40B4-BE49-F238E27FC236}">
                  <a16:creationId xmlns:a16="http://schemas.microsoft.com/office/drawing/2014/main" id="{BB935249-229D-5464-D8FE-2215CE4D582C}"/>
                </a:ext>
              </a:extLst>
            </p:cNvPr>
            <p:cNvSpPr/>
            <p:nvPr/>
          </p:nvSpPr>
          <p:spPr>
            <a:xfrm>
              <a:off x="9458736" y="2474969"/>
              <a:ext cx="268047" cy="883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68050"/>
                <a:gd name="f7" fmla="val 88369"/>
                <a:gd name="f8" fmla="val 3068"/>
                <a:gd name="f9" fmla="val 9396"/>
                <a:gd name="f10" fmla="val 5988"/>
                <a:gd name="f11" fmla="val 10284"/>
                <a:gd name="f12" fmla="val 264622"/>
                <a:gd name="f13" fmla="val 261981"/>
                <a:gd name="f14" fmla="val 87645"/>
                <a:gd name="f15" fmla="val 260432"/>
                <a:gd name="f16" fmla="val 84928"/>
                <a:gd name="f17" fmla="val 261156"/>
                <a:gd name="f18" fmla="val 82287"/>
                <a:gd name="f19" fmla="val 261169"/>
                <a:gd name="f20" fmla="val 82237"/>
                <a:gd name="f21" fmla="val 261182"/>
                <a:gd name="f22" fmla="val 82199"/>
                <a:gd name="f23" fmla="val 261194"/>
                <a:gd name="f24" fmla="val 82148"/>
                <a:gd name="f25" fmla="val 262349"/>
                <a:gd name="f26" fmla="val 79519"/>
                <a:gd name="f27" fmla="val 265321"/>
                <a:gd name="f28" fmla="val 78199"/>
                <a:gd name="f29" fmla="val 268051"/>
                <a:gd name="f30" fmla="val 79101"/>
                <a:gd name="f31" fmla="val 260941"/>
                <a:gd name="f32" fmla="val 76942"/>
                <a:gd name="f33" fmla="val 7004"/>
                <a:gd name="f34" fmla="val 4210"/>
                <a:gd name="f35" fmla="val 3321"/>
                <a:gd name="f36" fmla="val 2306"/>
                <a:gd name="f37" fmla="val 71"/>
                <a:gd name="f38" fmla="val 1321"/>
                <a:gd name="f39" fmla="val -665"/>
                <a:gd name="f40" fmla="val 4203"/>
                <a:gd name="f41" fmla="val 656"/>
                <a:gd name="f42" fmla="val 6437"/>
                <a:gd name="f43" fmla="val 1328"/>
                <a:gd name="f44" fmla="val 7555"/>
                <a:gd name="f45" fmla="val 2420"/>
                <a:gd name="f46" fmla="val 8354"/>
                <a:gd name="f47" fmla="val 3703"/>
                <a:gd name="f48" fmla="val 8634"/>
                <a:gd name="f49" fmla="+- 0 0 -90"/>
                <a:gd name="f50" fmla="*/ f3 1 268050"/>
                <a:gd name="f51" fmla="*/ f4 1 88369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268050"/>
                <a:gd name="f60" fmla="*/ f56 1 88369"/>
                <a:gd name="f61" fmla="*/ 3068 f57 1"/>
                <a:gd name="f62" fmla="*/ 9396 f56 1"/>
                <a:gd name="f63" fmla="*/ 5988 f57 1"/>
                <a:gd name="f64" fmla="*/ 10284 f56 1"/>
                <a:gd name="f65" fmla="*/ 264622 f57 1"/>
                <a:gd name="f66" fmla="*/ 88369 f56 1"/>
                <a:gd name="f67" fmla="*/ 261156 f57 1"/>
                <a:gd name="f68" fmla="*/ 82287 f56 1"/>
                <a:gd name="f69" fmla="*/ 261194 f57 1"/>
                <a:gd name="f70" fmla="*/ 82148 f56 1"/>
                <a:gd name="f71" fmla="*/ 268051 f57 1"/>
                <a:gd name="f72" fmla="*/ 79101 f56 1"/>
                <a:gd name="f73" fmla="*/ 260941 f57 1"/>
                <a:gd name="f74" fmla="*/ 76942 f56 1"/>
                <a:gd name="f75" fmla="*/ 7004 f57 1"/>
                <a:gd name="f76" fmla="*/ 0 f56 1"/>
                <a:gd name="f77" fmla="*/ 4210 f57 1"/>
                <a:gd name="f78" fmla="*/ 3321 f57 1"/>
                <a:gd name="f79" fmla="*/ 2306 f57 1"/>
                <a:gd name="f80" fmla="*/ 656 f57 1"/>
                <a:gd name="f81" fmla="*/ 6437 f56 1"/>
                <a:gd name="f82" fmla="*/ 3703 f57 1"/>
                <a:gd name="f83" fmla="*/ 8634 f56 1"/>
                <a:gd name="f84" fmla="+- f58 0 f1"/>
                <a:gd name="f85" fmla="*/ f61 1 268050"/>
                <a:gd name="f86" fmla="*/ f62 1 88369"/>
                <a:gd name="f87" fmla="*/ f63 1 268050"/>
                <a:gd name="f88" fmla="*/ f64 1 88369"/>
                <a:gd name="f89" fmla="*/ f65 1 268050"/>
                <a:gd name="f90" fmla="*/ f66 1 88369"/>
                <a:gd name="f91" fmla="*/ f67 1 268050"/>
                <a:gd name="f92" fmla="*/ f68 1 88369"/>
                <a:gd name="f93" fmla="*/ f69 1 268050"/>
                <a:gd name="f94" fmla="*/ f70 1 88369"/>
                <a:gd name="f95" fmla="*/ f71 1 268050"/>
                <a:gd name="f96" fmla="*/ f72 1 88369"/>
                <a:gd name="f97" fmla="*/ f73 1 268050"/>
                <a:gd name="f98" fmla="*/ f74 1 88369"/>
                <a:gd name="f99" fmla="*/ f75 1 268050"/>
                <a:gd name="f100" fmla="*/ f76 1 88369"/>
                <a:gd name="f101" fmla="*/ f77 1 268050"/>
                <a:gd name="f102" fmla="*/ f78 1 268050"/>
                <a:gd name="f103" fmla="*/ f79 1 268050"/>
                <a:gd name="f104" fmla="*/ f80 1 268050"/>
                <a:gd name="f105" fmla="*/ f81 1 88369"/>
                <a:gd name="f106" fmla="*/ f82 1 268050"/>
                <a:gd name="f107" fmla="*/ f83 1 88369"/>
                <a:gd name="f108" fmla="*/ f52 1 f59"/>
                <a:gd name="f109" fmla="*/ f53 1 f59"/>
                <a:gd name="f110" fmla="*/ f52 1 f60"/>
                <a:gd name="f111" fmla="*/ f54 1 f60"/>
                <a:gd name="f112" fmla="*/ f85 1 f59"/>
                <a:gd name="f113" fmla="*/ f86 1 f60"/>
                <a:gd name="f114" fmla="*/ f87 1 f59"/>
                <a:gd name="f115" fmla="*/ f88 1 f60"/>
                <a:gd name="f116" fmla="*/ f89 1 f59"/>
                <a:gd name="f117" fmla="*/ f90 1 f60"/>
                <a:gd name="f118" fmla="*/ f91 1 f59"/>
                <a:gd name="f119" fmla="*/ f92 1 f60"/>
                <a:gd name="f120" fmla="*/ f93 1 f59"/>
                <a:gd name="f121" fmla="*/ f94 1 f60"/>
                <a:gd name="f122" fmla="*/ f95 1 f59"/>
                <a:gd name="f123" fmla="*/ f96 1 f60"/>
                <a:gd name="f124" fmla="*/ f97 1 f59"/>
                <a:gd name="f125" fmla="*/ f98 1 f60"/>
                <a:gd name="f126" fmla="*/ f99 1 f59"/>
                <a:gd name="f127" fmla="*/ f100 1 f60"/>
                <a:gd name="f128" fmla="*/ f101 1 f59"/>
                <a:gd name="f129" fmla="*/ f102 1 f59"/>
                <a:gd name="f130" fmla="*/ f103 1 f59"/>
                <a:gd name="f131" fmla="*/ f104 1 f59"/>
                <a:gd name="f132" fmla="*/ f105 1 f60"/>
                <a:gd name="f133" fmla="*/ f106 1 f59"/>
                <a:gd name="f134" fmla="*/ f107 1 f60"/>
                <a:gd name="f135" fmla="*/ f108 f50 1"/>
                <a:gd name="f136" fmla="*/ f109 f50 1"/>
                <a:gd name="f137" fmla="*/ f111 f51 1"/>
                <a:gd name="f138" fmla="*/ f110 f51 1"/>
                <a:gd name="f139" fmla="*/ f112 f50 1"/>
                <a:gd name="f140" fmla="*/ f113 f51 1"/>
                <a:gd name="f141" fmla="*/ f114 f50 1"/>
                <a:gd name="f142" fmla="*/ f115 f51 1"/>
                <a:gd name="f143" fmla="*/ f116 f50 1"/>
                <a:gd name="f144" fmla="*/ f117 f51 1"/>
                <a:gd name="f145" fmla="*/ f118 f50 1"/>
                <a:gd name="f146" fmla="*/ f119 f51 1"/>
                <a:gd name="f147" fmla="*/ f120 f50 1"/>
                <a:gd name="f148" fmla="*/ f121 f51 1"/>
                <a:gd name="f149" fmla="*/ f122 f50 1"/>
                <a:gd name="f150" fmla="*/ f123 f51 1"/>
                <a:gd name="f151" fmla="*/ f124 f50 1"/>
                <a:gd name="f152" fmla="*/ f125 f51 1"/>
                <a:gd name="f153" fmla="*/ f126 f50 1"/>
                <a:gd name="f154" fmla="*/ f127 f51 1"/>
                <a:gd name="f155" fmla="*/ f128 f50 1"/>
                <a:gd name="f156" fmla="*/ f129 f50 1"/>
                <a:gd name="f157" fmla="*/ f130 f50 1"/>
                <a:gd name="f158" fmla="*/ f131 f50 1"/>
                <a:gd name="f159" fmla="*/ f132 f51 1"/>
                <a:gd name="f160" fmla="*/ f133 f50 1"/>
                <a:gd name="f161" fmla="*/ f134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6"/>
                </a:cxn>
                <a:cxn ang="f84">
                  <a:pos x="f147" y="f148"/>
                </a:cxn>
                <a:cxn ang="f84">
                  <a:pos x="f149" y="f150"/>
                </a:cxn>
                <a:cxn ang="f84">
                  <a:pos x="f151" y="f152"/>
                </a:cxn>
                <a:cxn ang="f84">
                  <a:pos x="f153" y="f154"/>
                </a:cxn>
                <a:cxn ang="f84">
                  <a:pos x="f155" y="f154"/>
                </a:cxn>
                <a:cxn ang="f84">
                  <a:pos x="f156" y="f154"/>
                </a:cxn>
                <a:cxn ang="f84">
                  <a:pos x="f157" y="f154"/>
                </a:cxn>
                <a:cxn ang="f84">
                  <a:pos x="f158" y="f159"/>
                </a:cxn>
                <a:cxn ang="f84">
                  <a:pos x="f160" y="f161"/>
                </a:cxn>
              </a:cxnLst>
              <a:rect l="f135" t="f138" r="f136" b="f137"/>
              <a:pathLst>
                <a:path w="268050" h="88369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lnTo>
                    <a:pt x="f31" y="f32"/>
                  </a:lnTo>
                  <a:lnTo>
                    <a:pt x="f33" y="f5"/>
                  </a:lnTo>
                  <a:lnTo>
                    <a:pt x="f34" y="f5"/>
                  </a:lnTo>
                  <a:lnTo>
                    <a:pt x="f35" y="f5"/>
                  </a:lnTo>
                  <a:lnTo>
                    <a:pt x="f36" y="f5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1" name="Freeform: Shape 735">
              <a:extLst>
                <a:ext uri="{FF2B5EF4-FFF2-40B4-BE49-F238E27FC236}">
                  <a16:creationId xmlns:a16="http://schemas.microsoft.com/office/drawing/2014/main" id="{3FBFDF92-7708-B269-6880-F8670FAE41CA}"/>
                </a:ext>
              </a:extLst>
            </p:cNvPr>
            <p:cNvSpPr/>
            <p:nvPr/>
          </p:nvSpPr>
          <p:spPr>
            <a:xfrm>
              <a:off x="9719706" y="2553562"/>
              <a:ext cx="129433" cy="4558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9435"/>
                <a:gd name="f7" fmla="val 45579"/>
                <a:gd name="f8" fmla="val 218"/>
                <a:gd name="f9" fmla="val 3551"/>
                <a:gd name="f10" fmla="val -582"/>
                <a:gd name="f11" fmla="val 6167"/>
                <a:gd name="f12" fmla="val 891"/>
                <a:gd name="f13" fmla="val 8935"/>
                <a:gd name="f14" fmla="val 3507"/>
                <a:gd name="f15" fmla="val 9735"/>
                <a:gd name="f16" fmla="val 3557"/>
                <a:gd name="f17" fmla="val 9747"/>
                <a:gd name="f18" fmla="val 3596"/>
                <a:gd name="f19" fmla="val 9760"/>
                <a:gd name="f20" fmla="val 3646"/>
                <a:gd name="f21" fmla="val 9773"/>
                <a:gd name="f22" fmla="val 122361"/>
                <a:gd name="f23" fmla="val 45578"/>
                <a:gd name="f24" fmla="val 124012"/>
                <a:gd name="f25" fmla="val 126297"/>
                <a:gd name="f26" fmla="val 45641"/>
                <a:gd name="f27" fmla="val 128367"/>
                <a:gd name="f28" fmla="val 44270"/>
                <a:gd name="f29" fmla="val 129218"/>
                <a:gd name="f30" fmla="val 42150"/>
                <a:gd name="f31" fmla="val 130018"/>
                <a:gd name="f32" fmla="val 39534"/>
                <a:gd name="f33" fmla="val 128544"/>
                <a:gd name="f34" fmla="val 36766"/>
                <a:gd name="f35" fmla="val 125929"/>
                <a:gd name="f36" fmla="val 35966"/>
                <a:gd name="f37" fmla="val 125879"/>
                <a:gd name="f38" fmla="val 35953"/>
                <a:gd name="f39" fmla="val 125841"/>
                <a:gd name="f40" fmla="val 35941"/>
                <a:gd name="f41" fmla="val 125789"/>
                <a:gd name="f42" fmla="val 35928"/>
                <a:gd name="f43" fmla="val 122742"/>
                <a:gd name="f44" fmla="val 35039"/>
                <a:gd name="f45" fmla="val 10756"/>
                <a:gd name="f46" fmla="val 1266"/>
                <a:gd name="f47" fmla="val 7074"/>
                <a:gd name="f48" fmla="val 250"/>
                <a:gd name="f49" fmla="val 4281"/>
                <a:gd name="f50" fmla="val -613"/>
                <a:gd name="f51" fmla="val 1285"/>
                <a:gd name="f52" fmla="val 822"/>
                <a:gd name="f53" fmla="+- 0 0 -90"/>
                <a:gd name="f54" fmla="*/ f3 1 129435"/>
                <a:gd name="f55" fmla="*/ f4 1 45579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129435"/>
                <a:gd name="f64" fmla="*/ f60 1 45579"/>
                <a:gd name="f65" fmla="*/ 218 f61 1"/>
                <a:gd name="f66" fmla="*/ 3551 f60 1"/>
                <a:gd name="f67" fmla="*/ 3507 f61 1"/>
                <a:gd name="f68" fmla="*/ 9735 f60 1"/>
                <a:gd name="f69" fmla="*/ 3646 f61 1"/>
                <a:gd name="f70" fmla="*/ 9773 f60 1"/>
                <a:gd name="f71" fmla="*/ 122361 f61 1"/>
                <a:gd name="f72" fmla="*/ 45578 f60 1"/>
                <a:gd name="f73" fmla="*/ 124012 f61 1"/>
                <a:gd name="f74" fmla="*/ 129218 f61 1"/>
                <a:gd name="f75" fmla="*/ 42150 f60 1"/>
                <a:gd name="f76" fmla="*/ 125929 f61 1"/>
                <a:gd name="f77" fmla="*/ 35966 f60 1"/>
                <a:gd name="f78" fmla="*/ 125789 f61 1"/>
                <a:gd name="f79" fmla="*/ 35928 f60 1"/>
                <a:gd name="f80" fmla="*/ 122742 f61 1"/>
                <a:gd name="f81" fmla="*/ 35039 f60 1"/>
                <a:gd name="f82" fmla="*/ 10756 f61 1"/>
                <a:gd name="f83" fmla="*/ 1266 f60 1"/>
                <a:gd name="f84" fmla="*/ 7074 f61 1"/>
                <a:gd name="f85" fmla="*/ 250 f60 1"/>
                <a:gd name="f86" fmla="+- f62 0 f1"/>
                <a:gd name="f87" fmla="*/ f65 1 129435"/>
                <a:gd name="f88" fmla="*/ f66 1 45579"/>
                <a:gd name="f89" fmla="*/ f67 1 129435"/>
                <a:gd name="f90" fmla="*/ f68 1 45579"/>
                <a:gd name="f91" fmla="*/ f69 1 129435"/>
                <a:gd name="f92" fmla="*/ f70 1 45579"/>
                <a:gd name="f93" fmla="*/ f71 1 129435"/>
                <a:gd name="f94" fmla="*/ f72 1 45579"/>
                <a:gd name="f95" fmla="*/ f73 1 129435"/>
                <a:gd name="f96" fmla="*/ f74 1 129435"/>
                <a:gd name="f97" fmla="*/ f75 1 45579"/>
                <a:gd name="f98" fmla="*/ f76 1 129435"/>
                <a:gd name="f99" fmla="*/ f77 1 45579"/>
                <a:gd name="f100" fmla="*/ f78 1 129435"/>
                <a:gd name="f101" fmla="*/ f79 1 45579"/>
                <a:gd name="f102" fmla="*/ f80 1 129435"/>
                <a:gd name="f103" fmla="*/ f81 1 45579"/>
                <a:gd name="f104" fmla="*/ f82 1 129435"/>
                <a:gd name="f105" fmla="*/ f83 1 45579"/>
                <a:gd name="f106" fmla="*/ f84 1 129435"/>
                <a:gd name="f107" fmla="*/ f85 1 45579"/>
                <a:gd name="f108" fmla="*/ f56 1 f63"/>
                <a:gd name="f109" fmla="*/ f57 1 f63"/>
                <a:gd name="f110" fmla="*/ f56 1 f64"/>
                <a:gd name="f111" fmla="*/ f58 1 f64"/>
                <a:gd name="f112" fmla="*/ f87 1 f63"/>
                <a:gd name="f113" fmla="*/ f88 1 f64"/>
                <a:gd name="f114" fmla="*/ f89 1 f63"/>
                <a:gd name="f115" fmla="*/ f90 1 f64"/>
                <a:gd name="f116" fmla="*/ f91 1 f63"/>
                <a:gd name="f117" fmla="*/ f92 1 f64"/>
                <a:gd name="f118" fmla="*/ f93 1 f63"/>
                <a:gd name="f119" fmla="*/ f94 1 f64"/>
                <a:gd name="f120" fmla="*/ f95 1 f63"/>
                <a:gd name="f121" fmla="*/ f96 1 f63"/>
                <a:gd name="f122" fmla="*/ f97 1 f64"/>
                <a:gd name="f123" fmla="*/ f98 1 f63"/>
                <a:gd name="f124" fmla="*/ f99 1 f64"/>
                <a:gd name="f125" fmla="*/ f100 1 f63"/>
                <a:gd name="f126" fmla="*/ f101 1 f64"/>
                <a:gd name="f127" fmla="*/ f102 1 f63"/>
                <a:gd name="f128" fmla="*/ f103 1 f64"/>
                <a:gd name="f129" fmla="*/ f104 1 f63"/>
                <a:gd name="f130" fmla="*/ f105 1 f64"/>
                <a:gd name="f131" fmla="*/ f106 1 f63"/>
                <a:gd name="f132" fmla="*/ f107 1 f64"/>
                <a:gd name="f133" fmla="*/ f108 f54 1"/>
                <a:gd name="f134" fmla="*/ f109 f54 1"/>
                <a:gd name="f135" fmla="*/ f111 f55 1"/>
                <a:gd name="f136" fmla="*/ f110 f55 1"/>
                <a:gd name="f137" fmla="*/ f112 f54 1"/>
                <a:gd name="f138" fmla="*/ f113 f55 1"/>
                <a:gd name="f139" fmla="*/ f114 f54 1"/>
                <a:gd name="f140" fmla="*/ f115 f55 1"/>
                <a:gd name="f141" fmla="*/ f116 f54 1"/>
                <a:gd name="f142" fmla="*/ f117 f55 1"/>
                <a:gd name="f143" fmla="*/ f118 f54 1"/>
                <a:gd name="f144" fmla="*/ f119 f55 1"/>
                <a:gd name="f145" fmla="*/ f120 f54 1"/>
                <a:gd name="f146" fmla="*/ f121 f54 1"/>
                <a:gd name="f147" fmla="*/ f122 f55 1"/>
                <a:gd name="f148" fmla="*/ f123 f54 1"/>
                <a:gd name="f149" fmla="*/ f124 f55 1"/>
                <a:gd name="f150" fmla="*/ f125 f54 1"/>
                <a:gd name="f151" fmla="*/ f126 f55 1"/>
                <a:gd name="f152" fmla="*/ f127 f54 1"/>
                <a:gd name="f153" fmla="*/ f128 f55 1"/>
                <a:gd name="f154" fmla="*/ f129 f54 1"/>
                <a:gd name="f155" fmla="*/ f130 f55 1"/>
                <a:gd name="f156" fmla="*/ f131 f54 1"/>
                <a:gd name="f157" fmla="*/ f132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4"/>
                </a:cxn>
                <a:cxn ang="f86">
                  <a:pos x="f146" y="f147"/>
                </a:cxn>
                <a:cxn ang="f86">
                  <a:pos x="f148" y="f149"/>
                </a:cxn>
                <a:cxn ang="f86">
                  <a:pos x="f150" y="f151"/>
                </a:cxn>
                <a:cxn ang="f86">
                  <a:pos x="f152" y="f153"/>
                </a:cxn>
                <a:cxn ang="f86">
                  <a:pos x="f154" y="f155"/>
                </a:cxn>
                <a:cxn ang="f86">
                  <a:pos x="f156" y="f157"/>
                </a:cxn>
                <a:cxn ang="f86">
                  <a:pos x="f137" y="f138"/>
                </a:cxn>
              </a:cxnLst>
              <a:rect l="f133" t="f136" r="f134" b="f135"/>
              <a:pathLst>
                <a:path w="129435" h="4557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3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lnTo>
                    <a:pt x="f43" y="f44"/>
                  </a:lnTo>
                  <a:lnTo>
                    <a:pt x="f45" y="f46"/>
                  </a:lnTo>
                  <a:lnTo>
                    <a:pt x="f47" y="f48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2" name="Freeform: Shape 736">
              <a:extLst>
                <a:ext uri="{FF2B5EF4-FFF2-40B4-BE49-F238E27FC236}">
                  <a16:creationId xmlns:a16="http://schemas.microsoft.com/office/drawing/2014/main" id="{606D772D-B5EB-22FB-85AA-6B0544ECB6EF}"/>
                </a:ext>
              </a:extLst>
            </p:cNvPr>
            <p:cNvSpPr/>
            <p:nvPr/>
          </p:nvSpPr>
          <p:spPr>
            <a:xfrm>
              <a:off x="5295299" y="1194124"/>
              <a:ext cx="54251" cy="2221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254"/>
                <a:gd name="f7" fmla="val 22219"/>
                <a:gd name="f8" fmla="val 47145"/>
                <a:gd name="f9" fmla="val 12697"/>
                <a:gd name="f10" fmla="val 7023"/>
                <a:gd name="f11" fmla="val 3341"/>
                <a:gd name="f12" fmla="val 2325"/>
                <a:gd name="f13" fmla="val 1360"/>
                <a:gd name="f14" fmla="val 509"/>
                <a:gd name="f15" fmla="val 636"/>
                <a:gd name="f16" fmla="val 1374"/>
                <a:gd name="f17" fmla="val 293"/>
                <a:gd name="f18" fmla="val 2412"/>
                <a:gd name="f19" fmla="val -608"/>
                <a:gd name="f20" fmla="val 4846"/>
                <a:gd name="f21" fmla="val 7548"/>
                <a:gd name="f22" fmla="val 3074"/>
                <a:gd name="f23" fmla="val 8446"/>
                <a:gd name="f24" fmla="val 3290"/>
                <a:gd name="f25" fmla="val 8524"/>
                <a:gd name="f26" fmla="val 3506"/>
                <a:gd name="f27" fmla="val 8587"/>
                <a:gd name="f28" fmla="val 3722"/>
                <a:gd name="f29" fmla="val 8634"/>
                <a:gd name="f30" fmla="val 6642"/>
                <a:gd name="f31" fmla="val 9523"/>
                <a:gd name="f32" fmla="val 50827"/>
                <a:gd name="f33" fmla="val 48186"/>
                <a:gd name="f34" fmla="val 21497"/>
                <a:gd name="f35" fmla="val 46637"/>
                <a:gd name="f36" fmla="val 18773"/>
                <a:gd name="f37" fmla="val 47361"/>
                <a:gd name="f38" fmla="val 16135"/>
                <a:gd name="f39" fmla="val 47373"/>
                <a:gd name="f40" fmla="val 16089"/>
                <a:gd name="f41" fmla="val 47386"/>
                <a:gd name="f42" fmla="val 16044"/>
                <a:gd name="f43" fmla="val 47399"/>
                <a:gd name="f44" fmla="val 15998"/>
                <a:gd name="f45" fmla="val 48567"/>
                <a:gd name="f46" fmla="val 13370"/>
                <a:gd name="f47" fmla="val 51525"/>
                <a:gd name="f48" fmla="val 12052"/>
                <a:gd name="f49" fmla="val 54255"/>
                <a:gd name="f50" fmla="val 12951"/>
                <a:gd name="f51" fmla="+- 0 0 -90"/>
                <a:gd name="f52" fmla="*/ f3 1 54254"/>
                <a:gd name="f53" fmla="*/ f4 1 22219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54254"/>
                <a:gd name="f62" fmla="*/ f58 1 22219"/>
                <a:gd name="f63" fmla="*/ 47145 f59 1"/>
                <a:gd name="f64" fmla="*/ 12697 f58 1"/>
                <a:gd name="f65" fmla="*/ 7023 f59 1"/>
                <a:gd name="f66" fmla="*/ 0 f58 1"/>
                <a:gd name="f67" fmla="*/ 3341 f59 1"/>
                <a:gd name="f68" fmla="*/ 2325 f59 1"/>
                <a:gd name="f69" fmla="*/ 293 f59 1"/>
                <a:gd name="f70" fmla="*/ 2412 f58 1"/>
                <a:gd name="f71" fmla="*/ 3074 f59 1"/>
                <a:gd name="f72" fmla="*/ 8446 f58 1"/>
                <a:gd name="f73" fmla="*/ 3722 f59 1"/>
                <a:gd name="f74" fmla="*/ 8634 f58 1"/>
                <a:gd name="f75" fmla="*/ 6642 f59 1"/>
                <a:gd name="f76" fmla="*/ 9523 f58 1"/>
                <a:gd name="f77" fmla="*/ 50827 f59 1"/>
                <a:gd name="f78" fmla="*/ 22219 f58 1"/>
                <a:gd name="f79" fmla="*/ 47361 f59 1"/>
                <a:gd name="f80" fmla="*/ 16135 f58 1"/>
                <a:gd name="f81" fmla="*/ 47399 f59 1"/>
                <a:gd name="f82" fmla="*/ 15998 f58 1"/>
                <a:gd name="f83" fmla="*/ 54255 f59 1"/>
                <a:gd name="f84" fmla="*/ 12951 f58 1"/>
                <a:gd name="f85" fmla="+- f60 0 f1"/>
                <a:gd name="f86" fmla="*/ f63 1 54254"/>
                <a:gd name="f87" fmla="*/ f64 1 22219"/>
                <a:gd name="f88" fmla="*/ f65 1 54254"/>
                <a:gd name="f89" fmla="*/ f66 1 22219"/>
                <a:gd name="f90" fmla="*/ f67 1 54254"/>
                <a:gd name="f91" fmla="*/ f68 1 54254"/>
                <a:gd name="f92" fmla="*/ f69 1 54254"/>
                <a:gd name="f93" fmla="*/ f70 1 22219"/>
                <a:gd name="f94" fmla="*/ f71 1 54254"/>
                <a:gd name="f95" fmla="*/ f72 1 22219"/>
                <a:gd name="f96" fmla="*/ f73 1 54254"/>
                <a:gd name="f97" fmla="*/ f74 1 22219"/>
                <a:gd name="f98" fmla="*/ f75 1 54254"/>
                <a:gd name="f99" fmla="*/ f76 1 22219"/>
                <a:gd name="f100" fmla="*/ f77 1 54254"/>
                <a:gd name="f101" fmla="*/ f78 1 22219"/>
                <a:gd name="f102" fmla="*/ f79 1 54254"/>
                <a:gd name="f103" fmla="*/ f80 1 22219"/>
                <a:gd name="f104" fmla="*/ f81 1 54254"/>
                <a:gd name="f105" fmla="*/ f82 1 22219"/>
                <a:gd name="f106" fmla="*/ f83 1 54254"/>
                <a:gd name="f107" fmla="*/ f84 1 22219"/>
                <a:gd name="f108" fmla="*/ f54 1 f61"/>
                <a:gd name="f109" fmla="*/ f55 1 f61"/>
                <a:gd name="f110" fmla="*/ f54 1 f62"/>
                <a:gd name="f111" fmla="*/ f56 1 f62"/>
                <a:gd name="f112" fmla="*/ f86 1 f61"/>
                <a:gd name="f113" fmla="*/ f87 1 f62"/>
                <a:gd name="f114" fmla="*/ f88 1 f61"/>
                <a:gd name="f115" fmla="*/ f89 1 f62"/>
                <a:gd name="f116" fmla="*/ f90 1 f61"/>
                <a:gd name="f117" fmla="*/ f91 1 f61"/>
                <a:gd name="f118" fmla="*/ f92 1 f61"/>
                <a:gd name="f119" fmla="*/ f93 1 f62"/>
                <a:gd name="f120" fmla="*/ f94 1 f61"/>
                <a:gd name="f121" fmla="*/ f95 1 f62"/>
                <a:gd name="f122" fmla="*/ f96 1 f61"/>
                <a:gd name="f123" fmla="*/ f97 1 f62"/>
                <a:gd name="f124" fmla="*/ f98 1 f61"/>
                <a:gd name="f125" fmla="*/ f99 1 f62"/>
                <a:gd name="f126" fmla="*/ f100 1 f61"/>
                <a:gd name="f127" fmla="*/ f101 1 f62"/>
                <a:gd name="f128" fmla="*/ f102 1 f61"/>
                <a:gd name="f129" fmla="*/ f103 1 f62"/>
                <a:gd name="f130" fmla="*/ f104 1 f61"/>
                <a:gd name="f131" fmla="*/ f105 1 f62"/>
                <a:gd name="f132" fmla="*/ f106 1 f61"/>
                <a:gd name="f133" fmla="*/ f107 1 f62"/>
                <a:gd name="f134" fmla="*/ f108 f52 1"/>
                <a:gd name="f135" fmla="*/ f109 f52 1"/>
                <a:gd name="f136" fmla="*/ f111 f53 1"/>
                <a:gd name="f137" fmla="*/ f110 f53 1"/>
                <a:gd name="f138" fmla="*/ f112 f52 1"/>
                <a:gd name="f139" fmla="*/ f113 f53 1"/>
                <a:gd name="f140" fmla="*/ f114 f52 1"/>
                <a:gd name="f141" fmla="*/ f115 f53 1"/>
                <a:gd name="f142" fmla="*/ f116 f52 1"/>
                <a:gd name="f143" fmla="*/ f117 f52 1"/>
                <a:gd name="f144" fmla="*/ f118 f52 1"/>
                <a:gd name="f145" fmla="*/ f119 f53 1"/>
                <a:gd name="f146" fmla="*/ f120 f52 1"/>
                <a:gd name="f147" fmla="*/ f121 f53 1"/>
                <a:gd name="f148" fmla="*/ f122 f52 1"/>
                <a:gd name="f149" fmla="*/ f123 f53 1"/>
                <a:gd name="f150" fmla="*/ f124 f52 1"/>
                <a:gd name="f151" fmla="*/ f125 f53 1"/>
                <a:gd name="f152" fmla="*/ f126 f52 1"/>
                <a:gd name="f153" fmla="*/ f127 f53 1"/>
                <a:gd name="f154" fmla="*/ f128 f52 1"/>
                <a:gd name="f155" fmla="*/ f129 f53 1"/>
                <a:gd name="f156" fmla="*/ f130 f52 1"/>
                <a:gd name="f157" fmla="*/ f131 f53 1"/>
                <a:gd name="f158" fmla="*/ f132 f52 1"/>
                <a:gd name="f159" fmla="*/ f133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5">
                  <a:pos x="f138" y="f139"/>
                </a:cxn>
                <a:cxn ang="f85">
                  <a:pos x="f140" y="f141"/>
                </a:cxn>
                <a:cxn ang="f85">
                  <a:pos x="f142" y="f141"/>
                </a:cxn>
                <a:cxn ang="f85">
                  <a:pos x="f143" y="f141"/>
                </a:cxn>
                <a:cxn ang="f85">
                  <a:pos x="f144" y="f145"/>
                </a:cxn>
                <a:cxn ang="f85">
                  <a:pos x="f146" y="f147"/>
                </a:cxn>
                <a:cxn ang="f85">
                  <a:pos x="f148" y="f149"/>
                </a:cxn>
                <a:cxn ang="f85">
                  <a:pos x="f150" y="f151"/>
                </a:cxn>
                <a:cxn ang="f85">
                  <a:pos x="f152" y="f153"/>
                </a:cxn>
                <a:cxn ang="f85">
                  <a:pos x="f154" y="f155"/>
                </a:cxn>
                <a:cxn ang="f85">
                  <a:pos x="f156" y="f157"/>
                </a:cxn>
                <a:cxn ang="f85">
                  <a:pos x="f158" y="f159"/>
                </a:cxn>
                <a:cxn ang="f85">
                  <a:pos x="f158" y="f159"/>
                </a:cxn>
              </a:cxnLst>
              <a:rect l="f134" t="f137" r="f135" b="f136"/>
              <a:pathLst>
                <a:path w="54254" h="22219">
                  <a:moveTo>
                    <a:pt x="f8" y="f9"/>
                  </a:moveTo>
                  <a:lnTo>
                    <a:pt x="f10" y="f5"/>
                  </a:lnTo>
                  <a:lnTo>
                    <a:pt x="f11" y="f5"/>
                  </a:lnTo>
                  <a:lnTo>
                    <a:pt x="f12" y="f5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5" y="f21"/>
                    <a:pt x="f22" y="f23"/>
                  </a:cubicBezTo>
                  <a:cubicBezTo>
                    <a:pt x="f24" y="f25"/>
                    <a:pt x="f26" y="f27"/>
                    <a:pt x="f28" y="f29"/>
                  </a:cubicBezTo>
                  <a:lnTo>
                    <a:pt x="f30" y="f31"/>
                  </a:lnTo>
                  <a:lnTo>
                    <a:pt x="f32" y="f7"/>
                  </a:ln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8"/>
                    <a:pt x="f49" y="f50"/>
                  </a:cubicBez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3" name="Freeform: Shape 737">
              <a:extLst>
                <a:ext uri="{FF2B5EF4-FFF2-40B4-BE49-F238E27FC236}">
                  <a16:creationId xmlns:a16="http://schemas.microsoft.com/office/drawing/2014/main" id="{E0D33689-7E64-5C61-7313-7BB09E7D8FF9}"/>
                </a:ext>
              </a:extLst>
            </p:cNvPr>
            <p:cNvSpPr/>
            <p:nvPr/>
          </p:nvSpPr>
          <p:spPr>
            <a:xfrm>
              <a:off x="5342482" y="1208699"/>
              <a:ext cx="54690" cy="2414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4686"/>
                <a:gd name="f7" fmla="val 24151"/>
                <a:gd name="f8" fmla="val 7074"/>
                <a:gd name="f9" fmla="val 281"/>
                <a:gd name="f10" fmla="val 4344"/>
                <a:gd name="f11" fmla="val -618"/>
                <a:gd name="f12" fmla="val 1386"/>
                <a:gd name="f13" fmla="val 702"/>
                <a:gd name="f14" fmla="val 218"/>
                <a:gd name="f15" fmla="val 3329"/>
                <a:gd name="f16" fmla="val -582"/>
                <a:gd name="f17" fmla="val 5944"/>
                <a:gd name="f18" fmla="val 891"/>
                <a:gd name="f19" fmla="val 8712"/>
                <a:gd name="f20" fmla="val 3506"/>
                <a:gd name="f21" fmla="val 9511"/>
                <a:gd name="f22" fmla="val 3557"/>
                <a:gd name="f23" fmla="val 9524"/>
                <a:gd name="f24" fmla="val 3595"/>
                <a:gd name="f25" fmla="val 9537"/>
                <a:gd name="f26" fmla="val 3646"/>
                <a:gd name="f27" fmla="val 9550"/>
                <a:gd name="f28" fmla="val 51259"/>
                <a:gd name="f29" fmla="val 48681"/>
                <a:gd name="f30" fmla="val 23454"/>
                <a:gd name="f31" fmla="val 47171"/>
                <a:gd name="f32" fmla="val 20803"/>
                <a:gd name="f33" fmla="val 47869"/>
                <a:gd name="f34" fmla="val 18232"/>
                <a:gd name="f35" fmla="val 47895"/>
                <a:gd name="f36" fmla="val 18130"/>
                <a:gd name="f37" fmla="val 47920"/>
                <a:gd name="f38" fmla="val 18030"/>
                <a:gd name="f39" fmla="val 47958"/>
                <a:gd name="f40" fmla="val 17930"/>
                <a:gd name="f41" fmla="val 49062"/>
                <a:gd name="f42" fmla="val 15314"/>
                <a:gd name="f43" fmla="val 51957"/>
                <a:gd name="f44" fmla="val 13949"/>
                <a:gd name="f45" fmla="val 54687"/>
                <a:gd name="f46" fmla="val 14756"/>
                <a:gd name="f47" fmla="val 51640"/>
                <a:gd name="f48" fmla="val 13867"/>
                <a:gd name="f49" fmla="val 10756"/>
                <a:gd name="f50" fmla="val 1170"/>
                <a:gd name="f51" fmla="+- 0 0 -90"/>
                <a:gd name="f52" fmla="*/ f3 1 54686"/>
                <a:gd name="f53" fmla="*/ f4 1 24151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54686"/>
                <a:gd name="f62" fmla="*/ f58 1 24151"/>
                <a:gd name="f63" fmla="*/ 7074 f59 1"/>
                <a:gd name="f64" fmla="*/ 281 f58 1"/>
                <a:gd name="f65" fmla="*/ 218 f59 1"/>
                <a:gd name="f66" fmla="*/ 3329 f58 1"/>
                <a:gd name="f67" fmla="*/ 3506 f59 1"/>
                <a:gd name="f68" fmla="*/ 9511 f58 1"/>
                <a:gd name="f69" fmla="*/ 3646 f59 1"/>
                <a:gd name="f70" fmla="*/ 9550 f58 1"/>
                <a:gd name="f71" fmla="*/ 51259 f59 1"/>
                <a:gd name="f72" fmla="*/ 24151 f58 1"/>
                <a:gd name="f73" fmla="*/ 47869 f59 1"/>
                <a:gd name="f74" fmla="*/ 18232 f58 1"/>
                <a:gd name="f75" fmla="*/ 47958 f59 1"/>
                <a:gd name="f76" fmla="*/ 17930 f58 1"/>
                <a:gd name="f77" fmla="*/ 54687 f59 1"/>
                <a:gd name="f78" fmla="*/ 14756 f58 1"/>
                <a:gd name="f79" fmla="*/ 51640 f59 1"/>
                <a:gd name="f80" fmla="*/ 13867 f58 1"/>
                <a:gd name="f81" fmla="*/ 10756 f59 1"/>
                <a:gd name="f82" fmla="*/ 1170 f58 1"/>
                <a:gd name="f83" fmla="+- f60 0 f1"/>
                <a:gd name="f84" fmla="*/ f63 1 54686"/>
                <a:gd name="f85" fmla="*/ f64 1 24151"/>
                <a:gd name="f86" fmla="*/ f65 1 54686"/>
                <a:gd name="f87" fmla="*/ f66 1 24151"/>
                <a:gd name="f88" fmla="*/ f67 1 54686"/>
                <a:gd name="f89" fmla="*/ f68 1 24151"/>
                <a:gd name="f90" fmla="*/ f69 1 54686"/>
                <a:gd name="f91" fmla="*/ f70 1 24151"/>
                <a:gd name="f92" fmla="*/ f71 1 54686"/>
                <a:gd name="f93" fmla="*/ f72 1 24151"/>
                <a:gd name="f94" fmla="*/ f73 1 54686"/>
                <a:gd name="f95" fmla="*/ f74 1 24151"/>
                <a:gd name="f96" fmla="*/ f75 1 54686"/>
                <a:gd name="f97" fmla="*/ f76 1 24151"/>
                <a:gd name="f98" fmla="*/ f77 1 54686"/>
                <a:gd name="f99" fmla="*/ f78 1 24151"/>
                <a:gd name="f100" fmla="*/ f79 1 54686"/>
                <a:gd name="f101" fmla="*/ f80 1 24151"/>
                <a:gd name="f102" fmla="*/ f81 1 54686"/>
                <a:gd name="f103" fmla="*/ f82 1 24151"/>
                <a:gd name="f104" fmla="*/ f54 1 f61"/>
                <a:gd name="f105" fmla="*/ f55 1 f61"/>
                <a:gd name="f106" fmla="*/ f54 1 f62"/>
                <a:gd name="f107" fmla="*/ f56 1 f62"/>
                <a:gd name="f108" fmla="*/ f84 1 f61"/>
                <a:gd name="f109" fmla="*/ f85 1 f62"/>
                <a:gd name="f110" fmla="*/ f86 1 f61"/>
                <a:gd name="f111" fmla="*/ f87 1 f62"/>
                <a:gd name="f112" fmla="*/ f88 1 f61"/>
                <a:gd name="f113" fmla="*/ f89 1 f62"/>
                <a:gd name="f114" fmla="*/ f90 1 f61"/>
                <a:gd name="f115" fmla="*/ f91 1 f62"/>
                <a:gd name="f116" fmla="*/ f92 1 f61"/>
                <a:gd name="f117" fmla="*/ f93 1 f62"/>
                <a:gd name="f118" fmla="*/ f94 1 f61"/>
                <a:gd name="f119" fmla="*/ f95 1 f62"/>
                <a:gd name="f120" fmla="*/ f96 1 f61"/>
                <a:gd name="f121" fmla="*/ f97 1 f62"/>
                <a:gd name="f122" fmla="*/ f98 1 f61"/>
                <a:gd name="f123" fmla="*/ f99 1 f62"/>
                <a:gd name="f124" fmla="*/ f100 1 f61"/>
                <a:gd name="f125" fmla="*/ f101 1 f62"/>
                <a:gd name="f126" fmla="*/ f102 1 f61"/>
                <a:gd name="f127" fmla="*/ f103 1 f62"/>
                <a:gd name="f128" fmla="*/ f104 f52 1"/>
                <a:gd name="f129" fmla="*/ f105 f52 1"/>
                <a:gd name="f130" fmla="*/ f107 f53 1"/>
                <a:gd name="f131" fmla="*/ f106 f53 1"/>
                <a:gd name="f132" fmla="*/ f108 f52 1"/>
                <a:gd name="f133" fmla="*/ f109 f53 1"/>
                <a:gd name="f134" fmla="*/ f110 f52 1"/>
                <a:gd name="f135" fmla="*/ f111 f53 1"/>
                <a:gd name="f136" fmla="*/ f112 f52 1"/>
                <a:gd name="f137" fmla="*/ f113 f53 1"/>
                <a:gd name="f138" fmla="*/ f114 f52 1"/>
                <a:gd name="f139" fmla="*/ f115 f53 1"/>
                <a:gd name="f140" fmla="*/ f116 f52 1"/>
                <a:gd name="f141" fmla="*/ f117 f53 1"/>
                <a:gd name="f142" fmla="*/ f118 f52 1"/>
                <a:gd name="f143" fmla="*/ f119 f53 1"/>
                <a:gd name="f144" fmla="*/ f120 f52 1"/>
                <a:gd name="f145" fmla="*/ f121 f53 1"/>
                <a:gd name="f146" fmla="*/ f122 f52 1"/>
                <a:gd name="f147" fmla="*/ f123 f53 1"/>
                <a:gd name="f148" fmla="*/ f124 f52 1"/>
                <a:gd name="f149" fmla="*/ f125 f53 1"/>
                <a:gd name="f150" fmla="*/ f126 f52 1"/>
                <a:gd name="f151" fmla="*/ f127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2" y="f133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6" y="f137"/>
                </a:cxn>
                <a:cxn ang="f83">
                  <a:pos x="f138" y="f139"/>
                </a:cxn>
                <a:cxn ang="f83">
                  <a:pos x="f138" y="f139"/>
                </a:cxn>
                <a:cxn ang="f83">
                  <a:pos x="f140" y="f141"/>
                </a:cxn>
                <a:cxn ang="f83">
                  <a:pos x="f140" y="f141"/>
                </a:cxn>
                <a:cxn ang="f83">
                  <a:pos x="f142" y="f143"/>
                </a:cxn>
                <a:cxn ang="f83">
                  <a:pos x="f144" y="f145"/>
                </a:cxn>
                <a:cxn ang="f83">
                  <a:pos x="f146" y="f147"/>
                </a:cxn>
                <a:cxn ang="f83">
                  <a:pos x="f148" y="f149"/>
                </a:cxn>
                <a:cxn ang="f83">
                  <a:pos x="f150" y="f151"/>
                </a:cxn>
              </a:cxnLst>
              <a:rect l="f128" t="f131" r="f129" b="f130"/>
              <a:pathLst>
                <a:path w="54686" h="2415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7"/>
                  </a:lnTo>
                  <a:lnTo>
                    <a:pt x="f28" y="f7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lnTo>
                    <a:pt x="f47" y="f48"/>
                  </a:ln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4" name="Freeform: Shape 738">
              <a:extLst>
                <a:ext uri="{FF2B5EF4-FFF2-40B4-BE49-F238E27FC236}">
                  <a16:creationId xmlns:a16="http://schemas.microsoft.com/office/drawing/2014/main" id="{B45C720B-0285-63FA-9564-0AE8FBAA9AE2}"/>
                </a:ext>
              </a:extLst>
            </p:cNvPr>
            <p:cNvSpPr/>
            <p:nvPr/>
          </p:nvSpPr>
          <p:spPr>
            <a:xfrm>
              <a:off x="5390177" y="1223220"/>
              <a:ext cx="2371011" cy="7241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371012"/>
                <a:gd name="f7" fmla="val 724196"/>
                <a:gd name="f8" fmla="val 6991"/>
                <a:gd name="f9" fmla="val 231"/>
                <a:gd name="f10" fmla="val 4261"/>
                <a:gd name="f11" fmla="val -575"/>
                <a:gd name="f12" fmla="val 1366"/>
                <a:gd name="f13" fmla="val 789"/>
                <a:gd name="f14" fmla="val 261"/>
                <a:gd name="f15" fmla="val 3405"/>
                <a:gd name="f16" fmla="val -602"/>
                <a:gd name="f17" fmla="val 5925"/>
                <a:gd name="f18" fmla="val 744"/>
                <a:gd name="f19" fmla="val 8669"/>
                <a:gd name="f20" fmla="val 3258"/>
                <a:gd name="f21" fmla="val 9534"/>
                <a:gd name="f22" fmla="val 3360"/>
                <a:gd name="f23" fmla="val 9568"/>
                <a:gd name="f24" fmla="val 3461"/>
                <a:gd name="f25" fmla="val 9598"/>
                <a:gd name="f26" fmla="val 3563"/>
                <a:gd name="f27" fmla="val 9626"/>
                <a:gd name="f28" fmla="val 2367585"/>
                <a:gd name="f29" fmla="val 724197"/>
                <a:gd name="f30" fmla="val 2365007"/>
                <a:gd name="f31" fmla="val 723499"/>
                <a:gd name="f32" fmla="val 2363496"/>
                <a:gd name="f33" fmla="val 720845"/>
                <a:gd name="f34" fmla="val 2364194"/>
                <a:gd name="f35" fmla="val 718280"/>
                <a:gd name="f36" fmla="val 2364220"/>
                <a:gd name="f37" fmla="val 718179"/>
                <a:gd name="f38" fmla="val 2364245"/>
                <a:gd name="f39" fmla="val 718077"/>
                <a:gd name="f40" fmla="val 2364283"/>
                <a:gd name="f41" fmla="val 717976"/>
                <a:gd name="f42" fmla="val 2365350"/>
                <a:gd name="f43" fmla="val 715322"/>
                <a:gd name="f44" fmla="val 2368283"/>
                <a:gd name="f45" fmla="val 713925"/>
                <a:gd name="f46" fmla="val 2371013"/>
                <a:gd name="f47" fmla="val 714801"/>
                <a:gd name="f48" fmla="val 2363903"/>
                <a:gd name="f49" fmla="val 712643"/>
                <a:gd name="f50" fmla="val 14990"/>
                <a:gd name="f51" fmla="val 2897"/>
                <a:gd name="f52" fmla="val 6356"/>
                <a:gd name="f53" fmla="+- 0 0 -90"/>
                <a:gd name="f54" fmla="*/ f3 1 2371012"/>
                <a:gd name="f55" fmla="*/ f4 1 724196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2371012"/>
                <a:gd name="f64" fmla="*/ f60 1 724196"/>
                <a:gd name="f65" fmla="*/ 6991 f61 1"/>
                <a:gd name="f66" fmla="*/ 231 f60 1"/>
                <a:gd name="f67" fmla="*/ 261 f61 1"/>
                <a:gd name="f68" fmla="*/ 3405 f60 1"/>
                <a:gd name="f69" fmla="*/ 3258 f61 1"/>
                <a:gd name="f70" fmla="*/ 9534 f60 1"/>
                <a:gd name="f71" fmla="*/ 3563 f61 1"/>
                <a:gd name="f72" fmla="*/ 9626 f60 1"/>
                <a:gd name="f73" fmla="*/ 2367585 f61 1"/>
                <a:gd name="f74" fmla="*/ 724197 f60 1"/>
                <a:gd name="f75" fmla="*/ 2364194 f61 1"/>
                <a:gd name="f76" fmla="*/ 718280 f60 1"/>
                <a:gd name="f77" fmla="*/ 2364283 f61 1"/>
                <a:gd name="f78" fmla="*/ 717976 f60 1"/>
                <a:gd name="f79" fmla="*/ 2371013 f61 1"/>
                <a:gd name="f80" fmla="*/ 714801 f60 1"/>
                <a:gd name="f81" fmla="*/ 2363903 f61 1"/>
                <a:gd name="f82" fmla="*/ 712643 f60 1"/>
                <a:gd name="f83" fmla="*/ 14990 f61 1"/>
                <a:gd name="f84" fmla="*/ 2897 f60 1"/>
                <a:gd name="f85" fmla="*/ 6356 f61 1"/>
                <a:gd name="f86" fmla="+- f62 0 f1"/>
                <a:gd name="f87" fmla="*/ f65 1 2371012"/>
                <a:gd name="f88" fmla="*/ f66 1 724196"/>
                <a:gd name="f89" fmla="*/ f67 1 2371012"/>
                <a:gd name="f90" fmla="*/ f68 1 724196"/>
                <a:gd name="f91" fmla="*/ f69 1 2371012"/>
                <a:gd name="f92" fmla="*/ f70 1 724196"/>
                <a:gd name="f93" fmla="*/ f71 1 2371012"/>
                <a:gd name="f94" fmla="*/ f72 1 724196"/>
                <a:gd name="f95" fmla="*/ f73 1 2371012"/>
                <a:gd name="f96" fmla="*/ f74 1 724196"/>
                <a:gd name="f97" fmla="*/ f75 1 2371012"/>
                <a:gd name="f98" fmla="*/ f76 1 724196"/>
                <a:gd name="f99" fmla="*/ f77 1 2371012"/>
                <a:gd name="f100" fmla="*/ f78 1 724196"/>
                <a:gd name="f101" fmla="*/ f79 1 2371012"/>
                <a:gd name="f102" fmla="*/ f80 1 724196"/>
                <a:gd name="f103" fmla="*/ f81 1 2371012"/>
                <a:gd name="f104" fmla="*/ f82 1 724196"/>
                <a:gd name="f105" fmla="*/ f83 1 2371012"/>
                <a:gd name="f106" fmla="*/ f84 1 724196"/>
                <a:gd name="f107" fmla="*/ f85 1 2371012"/>
                <a:gd name="f108" fmla="*/ f56 1 f63"/>
                <a:gd name="f109" fmla="*/ f57 1 f63"/>
                <a:gd name="f110" fmla="*/ f56 1 f64"/>
                <a:gd name="f111" fmla="*/ f58 1 f64"/>
                <a:gd name="f112" fmla="*/ f87 1 f63"/>
                <a:gd name="f113" fmla="*/ f88 1 f64"/>
                <a:gd name="f114" fmla="*/ f89 1 f63"/>
                <a:gd name="f115" fmla="*/ f90 1 f64"/>
                <a:gd name="f116" fmla="*/ f91 1 f63"/>
                <a:gd name="f117" fmla="*/ f92 1 f64"/>
                <a:gd name="f118" fmla="*/ f93 1 f63"/>
                <a:gd name="f119" fmla="*/ f94 1 f64"/>
                <a:gd name="f120" fmla="*/ f95 1 f63"/>
                <a:gd name="f121" fmla="*/ f96 1 f64"/>
                <a:gd name="f122" fmla="*/ f97 1 f63"/>
                <a:gd name="f123" fmla="*/ f98 1 f64"/>
                <a:gd name="f124" fmla="*/ f99 1 f63"/>
                <a:gd name="f125" fmla="*/ f100 1 f64"/>
                <a:gd name="f126" fmla="*/ f101 1 f63"/>
                <a:gd name="f127" fmla="*/ f102 1 f64"/>
                <a:gd name="f128" fmla="*/ f103 1 f63"/>
                <a:gd name="f129" fmla="*/ f104 1 f64"/>
                <a:gd name="f130" fmla="*/ f105 1 f63"/>
                <a:gd name="f131" fmla="*/ f106 1 f64"/>
                <a:gd name="f132" fmla="*/ f107 1 f63"/>
                <a:gd name="f133" fmla="*/ f108 f54 1"/>
                <a:gd name="f134" fmla="*/ f109 f54 1"/>
                <a:gd name="f135" fmla="*/ f111 f55 1"/>
                <a:gd name="f136" fmla="*/ f110 f55 1"/>
                <a:gd name="f137" fmla="*/ f112 f54 1"/>
                <a:gd name="f138" fmla="*/ f113 f55 1"/>
                <a:gd name="f139" fmla="*/ f114 f54 1"/>
                <a:gd name="f140" fmla="*/ f115 f55 1"/>
                <a:gd name="f141" fmla="*/ f116 f54 1"/>
                <a:gd name="f142" fmla="*/ f117 f55 1"/>
                <a:gd name="f143" fmla="*/ f118 f54 1"/>
                <a:gd name="f144" fmla="*/ f119 f55 1"/>
                <a:gd name="f145" fmla="*/ f120 f54 1"/>
                <a:gd name="f146" fmla="*/ f121 f55 1"/>
                <a:gd name="f147" fmla="*/ f122 f54 1"/>
                <a:gd name="f148" fmla="*/ f123 f55 1"/>
                <a:gd name="f149" fmla="*/ f124 f54 1"/>
                <a:gd name="f150" fmla="*/ f125 f55 1"/>
                <a:gd name="f151" fmla="*/ f126 f54 1"/>
                <a:gd name="f152" fmla="*/ f127 f55 1"/>
                <a:gd name="f153" fmla="*/ f128 f54 1"/>
                <a:gd name="f154" fmla="*/ f129 f55 1"/>
                <a:gd name="f155" fmla="*/ f130 f54 1"/>
                <a:gd name="f156" fmla="*/ f131 f55 1"/>
                <a:gd name="f157" fmla="*/ f132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38"/>
                </a:cxn>
              </a:cxnLst>
              <a:rect l="f133" t="f136" r="f134" b="f135"/>
              <a:pathLst>
                <a:path w="2371012" h="72419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5"/>
                    <a:pt x="f26" y="f27"/>
                  </a:cubicBezTo>
                  <a:lnTo>
                    <a:pt x="f26" y="f27"/>
                  </a:lnTo>
                  <a:lnTo>
                    <a:pt x="f28" y="f29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lnTo>
                    <a:pt x="f48" y="f49"/>
                  </a:lnTo>
                  <a:lnTo>
                    <a:pt x="f50" y="f51"/>
                  </a:lnTo>
                  <a:lnTo>
                    <a:pt x="f52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5" name="Freeform: Shape 739">
              <a:extLst>
                <a:ext uri="{FF2B5EF4-FFF2-40B4-BE49-F238E27FC236}">
                  <a16:creationId xmlns:a16="http://schemas.microsoft.com/office/drawing/2014/main" id="{67A15AC2-5680-FDC7-48F4-6B52CB8F7E66}"/>
                </a:ext>
              </a:extLst>
            </p:cNvPr>
            <p:cNvSpPr/>
            <p:nvPr/>
          </p:nvSpPr>
          <p:spPr>
            <a:xfrm>
              <a:off x="7755977" y="1938646"/>
              <a:ext cx="1188399" cy="3651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188398"/>
                <a:gd name="f7" fmla="val 365167"/>
                <a:gd name="f8" fmla="val 1177765"/>
                <a:gd name="f9" fmla="val 364022"/>
                <a:gd name="f10" fmla="val 1181574"/>
                <a:gd name="f11" fmla="val 365164"/>
                <a:gd name="f12" fmla="val 1183224"/>
                <a:gd name="f13" fmla="val 1185485"/>
                <a:gd name="f14" fmla="val 365240"/>
                <a:gd name="f15" fmla="val 1187528"/>
                <a:gd name="f16" fmla="val 363857"/>
                <a:gd name="f17" fmla="val 1188303"/>
                <a:gd name="f18" fmla="val 361736"/>
                <a:gd name="f19" fmla="val 1188431"/>
                <a:gd name="f20" fmla="val 361190"/>
                <a:gd name="f21" fmla="val 360632"/>
                <a:gd name="f22" fmla="val 360086"/>
                <a:gd name="f23" fmla="val 359324"/>
                <a:gd name="f24" fmla="val 1188354"/>
                <a:gd name="f25" fmla="val 359032"/>
                <a:gd name="f26" fmla="val 358727"/>
                <a:gd name="f27" fmla="val 358435"/>
                <a:gd name="f28" fmla="val 357673"/>
                <a:gd name="f29" fmla="val 356911"/>
                <a:gd name="f30" fmla="val 1187542"/>
                <a:gd name="f31" fmla="val 1186526"/>
                <a:gd name="f32" fmla="val 10673"/>
                <a:gd name="f33" fmla="val 1404"/>
                <a:gd name="f34" fmla="val 6990"/>
                <a:gd name="f35" fmla="val 261"/>
                <a:gd name="f36" fmla="val 4261"/>
                <a:gd name="f37" fmla="val -615"/>
                <a:gd name="f38" fmla="val 1328"/>
                <a:gd name="f39" fmla="val 782"/>
                <a:gd name="f40" fmla="val 3435"/>
                <a:gd name="f41" fmla="val -602"/>
                <a:gd name="f42" fmla="val 5962"/>
                <a:gd name="f43" fmla="val 744"/>
                <a:gd name="f44" fmla="val 8704"/>
                <a:gd name="f45" fmla="val 3258"/>
                <a:gd name="f46" fmla="val 9568"/>
                <a:gd name="f47" fmla="val 3360"/>
                <a:gd name="f48" fmla="val 9593"/>
                <a:gd name="f49" fmla="val 3461"/>
                <a:gd name="f50" fmla="val 9631"/>
                <a:gd name="f51" fmla="val 3563"/>
                <a:gd name="f52" fmla="val 9657"/>
                <a:gd name="f53" fmla="val 1174336"/>
                <a:gd name="f54" fmla="val 363387"/>
                <a:gd name="f55" fmla="+- 0 0 -90"/>
                <a:gd name="f56" fmla="*/ f3 1 1188398"/>
                <a:gd name="f57" fmla="*/ f4 1 365167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1188398"/>
                <a:gd name="f66" fmla="*/ f62 1 365167"/>
                <a:gd name="f67" fmla="*/ 1177765 f63 1"/>
                <a:gd name="f68" fmla="*/ 364022 f62 1"/>
                <a:gd name="f69" fmla="*/ 1181574 f63 1"/>
                <a:gd name="f70" fmla="*/ 365164 f62 1"/>
                <a:gd name="f71" fmla="*/ 1183224 f63 1"/>
                <a:gd name="f72" fmla="*/ 1188303 f63 1"/>
                <a:gd name="f73" fmla="*/ 361736 f62 1"/>
                <a:gd name="f74" fmla="*/ 360086 f62 1"/>
                <a:gd name="f75" fmla="*/ 359324 f62 1"/>
                <a:gd name="f76" fmla="*/ 358435 f62 1"/>
                <a:gd name="f77" fmla="*/ 357673 f62 1"/>
                <a:gd name="f78" fmla="*/ 356911 f62 1"/>
                <a:gd name="f79" fmla="*/ 1187542 f63 1"/>
                <a:gd name="f80" fmla="*/ 1186526 f63 1"/>
                <a:gd name="f81" fmla="*/ 10673 f63 1"/>
                <a:gd name="f82" fmla="*/ 1404 f62 1"/>
                <a:gd name="f83" fmla="*/ 6990 f63 1"/>
                <a:gd name="f84" fmla="*/ 261 f62 1"/>
                <a:gd name="f85" fmla="*/ 261 f63 1"/>
                <a:gd name="f86" fmla="*/ 3435 f62 1"/>
                <a:gd name="f87" fmla="*/ 3258 f63 1"/>
                <a:gd name="f88" fmla="*/ 9568 f62 1"/>
                <a:gd name="f89" fmla="*/ 3563 f63 1"/>
                <a:gd name="f90" fmla="*/ 9657 f62 1"/>
                <a:gd name="f91" fmla="*/ 1174336 f63 1"/>
                <a:gd name="f92" fmla="*/ 363387 f62 1"/>
                <a:gd name="f93" fmla="+- f64 0 f1"/>
                <a:gd name="f94" fmla="*/ f67 1 1188398"/>
                <a:gd name="f95" fmla="*/ f68 1 365167"/>
                <a:gd name="f96" fmla="*/ f69 1 1188398"/>
                <a:gd name="f97" fmla="*/ f70 1 365167"/>
                <a:gd name="f98" fmla="*/ f71 1 1188398"/>
                <a:gd name="f99" fmla="*/ f72 1 1188398"/>
                <a:gd name="f100" fmla="*/ f73 1 365167"/>
                <a:gd name="f101" fmla="*/ f74 1 365167"/>
                <a:gd name="f102" fmla="*/ f75 1 365167"/>
                <a:gd name="f103" fmla="*/ f76 1 365167"/>
                <a:gd name="f104" fmla="*/ f77 1 365167"/>
                <a:gd name="f105" fmla="*/ f78 1 365167"/>
                <a:gd name="f106" fmla="*/ f79 1 1188398"/>
                <a:gd name="f107" fmla="*/ f80 1 1188398"/>
                <a:gd name="f108" fmla="*/ f81 1 1188398"/>
                <a:gd name="f109" fmla="*/ f82 1 365167"/>
                <a:gd name="f110" fmla="*/ f83 1 1188398"/>
                <a:gd name="f111" fmla="*/ f84 1 365167"/>
                <a:gd name="f112" fmla="*/ f85 1 1188398"/>
                <a:gd name="f113" fmla="*/ f86 1 365167"/>
                <a:gd name="f114" fmla="*/ f87 1 1188398"/>
                <a:gd name="f115" fmla="*/ f88 1 365167"/>
                <a:gd name="f116" fmla="*/ f89 1 1188398"/>
                <a:gd name="f117" fmla="*/ f90 1 365167"/>
                <a:gd name="f118" fmla="*/ f91 1 1188398"/>
                <a:gd name="f119" fmla="*/ f92 1 365167"/>
                <a:gd name="f120" fmla="*/ f58 1 f65"/>
                <a:gd name="f121" fmla="*/ f59 1 f65"/>
                <a:gd name="f122" fmla="*/ f58 1 f66"/>
                <a:gd name="f123" fmla="*/ f60 1 f66"/>
                <a:gd name="f124" fmla="*/ f94 1 f65"/>
                <a:gd name="f125" fmla="*/ f95 1 f66"/>
                <a:gd name="f126" fmla="*/ f96 1 f65"/>
                <a:gd name="f127" fmla="*/ f97 1 f66"/>
                <a:gd name="f128" fmla="*/ f98 1 f65"/>
                <a:gd name="f129" fmla="*/ f99 1 f65"/>
                <a:gd name="f130" fmla="*/ f100 1 f66"/>
                <a:gd name="f131" fmla="*/ f101 1 f66"/>
                <a:gd name="f132" fmla="*/ f102 1 f66"/>
                <a:gd name="f133" fmla="*/ f103 1 f66"/>
                <a:gd name="f134" fmla="*/ f104 1 f66"/>
                <a:gd name="f135" fmla="*/ f105 1 f66"/>
                <a:gd name="f136" fmla="*/ f106 1 f65"/>
                <a:gd name="f137" fmla="*/ f107 1 f65"/>
                <a:gd name="f138" fmla="*/ f108 1 f65"/>
                <a:gd name="f139" fmla="*/ f109 1 f66"/>
                <a:gd name="f140" fmla="*/ f110 1 f65"/>
                <a:gd name="f141" fmla="*/ f111 1 f66"/>
                <a:gd name="f142" fmla="*/ f112 1 f65"/>
                <a:gd name="f143" fmla="*/ f113 1 f66"/>
                <a:gd name="f144" fmla="*/ f114 1 f65"/>
                <a:gd name="f145" fmla="*/ f115 1 f66"/>
                <a:gd name="f146" fmla="*/ f116 1 f65"/>
                <a:gd name="f147" fmla="*/ f117 1 f66"/>
                <a:gd name="f148" fmla="*/ f118 1 f65"/>
                <a:gd name="f149" fmla="*/ f119 1 f66"/>
                <a:gd name="f150" fmla="*/ f120 f56 1"/>
                <a:gd name="f151" fmla="*/ f121 f56 1"/>
                <a:gd name="f152" fmla="*/ f123 f57 1"/>
                <a:gd name="f153" fmla="*/ f122 f57 1"/>
                <a:gd name="f154" fmla="*/ f124 f56 1"/>
                <a:gd name="f155" fmla="*/ f125 f57 1"/>
                <a:gd name="f156" fmla="*/ f126 f56 1"/>
                <a:gd name="f157" fmla="*/ f127 f57 1"/>
                <a:gd name="f158" fmla="*/ f128 f56 1"/>
                <a:gd name="f159" fmla="*/ f129 f56 1"/>
                <a:gd name="f160" fmla="*/ f130 f57 1"/>
                <a:gd name="f161" fmla="*/ f131 f57 1"/>
                <a:gd name="f162" fmla="*/ f132 f57 1"/>
                <a:gd name="f163" fmla="*/ f133 f57 1"/>
                <a:gd name="f164" fmla="*/ f134 f57 1"/>
                <a:gd name="f165" fmla="*/ f135 f57 1"/>
                <a:gd name="f166" fmla="*/ f136 f56 1"/>
                <a:gd name="f167" fmla="*/ f137 f56 1"/>
                <a:gd name="f168" fmla="*/ f138 f56 1"/>
                <a:gd name="f169" fmla="*/ f139 f57 1"/>
                <a:gd name="f170" fmla="*/ f140 f56 1"/>
                <a:gd name="f171" fmla="*/ f141 f57 1"/>
                <a:gd name="f172" fmla="*/ f142 f56 1"/>
                <a:gd name="f173" fmla="*/ f143 f57 1"/>
                <a:gd name="f174" fmla="*/ f144 f56 1"/>
                <a:gd name="f175" fmla="*/ f145 f57 1"/>
                <a:gd name="f176" fmla="*/ f146 f56 1"/>
                <a:gd name="f177" fmla="*/ f147 f57 1"/>
                <a:gd name="f178" fmla="*/ f148 f56 1"/>
                <a:gd name="f179" fmla="*/ f149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54" y="f155"/>
                </a:cxn>
                <a:cxn ang="f93">
                  <a:pos x="f156" y="f157"/>
                </a:cxn>
                <a:cxn ang="f93">
                  <a:pos x="f158" y="f157"/>
                </a:cxn>
                <a:cxn ang="f93">
                  <a:pos x="f159" y="f160"/>
                </a:cxn>
                <a:cxn ang="f93">
                  <a:pos x="f159" y="f161"/>
                </a:cxn>
                <a:cxn ang="f93">
                  <a:pos x="f159" y="f162"/>
                </a:cxn>
                <a:cxn ang="f93">
                  <a:pos x="f159" y="f162"/>
                </a:cxn>
                <a:cxn ang="f93">
                  <a:pos x="f159" y="f163"/>
                </a:cxn>
                <a:cxn ang="f93">
                  <a:pos x="f159" y="f164"/>
                </a:cxn>
                <a:cxn ang="f93">
                  <a:pos x="f159" y="f164"/>
                </a:cxn>
                <a:cxn ang="f93">
                  <a:pos x="f159" y="f165"/>
                </a:cxn>
                <a:cxn ang="f93">
                  <a:pos x="f166" y="f165"/>
                </a:cxn>
                <a:cxn ang="f93">
                  <a:pos x="f166" y="f165"/>
                </a:cxn>
                <a:cxn ang="f93">
                  <a:pos x="f167" y="f165"/>
                </a:cxn>
                <a:cxn ang="f93">
                  <a:pos x="f167" y="f165"/>
                </a:cxn>
                <a:cxn ang="f93">
                  <a:pos x="f168" y="f169"/>
                </a:cxn>
                <a:cxn ang="f93">
                  <a:pos x="f170" y="f171"/>
                </a:cxn>
                <a:cxn ang="f93">
                  <a:pos x="f172" y="f173"/>
                </a:cxn>
                <a:cxn ang="f93">
                  <a:pos x="f174" y="f175"/>
                </a:cxn>
                <a:cxn ang="f93">
                  <a:pos x="f176" y="f177"/>
                </a:cxn>
                <a:cxn ang="f93">
                  <a:pos x="f178" y="f179"/>
                </a:cxn>
              </a:cxnLst>
              <a:rect l="f150" t="f153" r="f151" b="f152"/>
              <a:pathLst>
                <a:path w="1188398" h="365167">
                  <a:moveTo>
                    <a:pt x="f8" y="f9"/>
                  </a:moveTo>
                  <a:lnTo>
                    <a:pt x="f10" y="f11"/>
                  </a:lnTo>
                  <a:lnTo>
                    <a:pt x="f12" y="f11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19" y="f21"/>
                    <a:pt x="f17" y="f22"/>
                  </a:cubicBezTo>
                  <a:cubicBezTo>
                    <a:pt x="f17" y="f22"/>
                    <a:pt x="f17" y="f22"/>
                    <a:pt x="f17" y="f23"/>
                  </a:cubicBezTo>
                  <a:lnTo>
                    <a:pt x="f17" y="f23"/>
                  </a:lnTo>
                  <a:cubicBezTo>
                    <a:pt x="f24" y="f25"/>
                    <a:pt x="f24" y="f26"/>
                    <a:pt x="f17" y="f27"/>
                  </a:cubicBezTo>
                  <a:lnTo>
                    <a:pt x="f17" y="f28"/>
                  </a:lnTo>
                  <a:lnTo>
                    <a:pt x="f17" y="f28"/>
                  </a:lnTo>
                  <a:lnTo>
                    <a:pt x="f17" y="f29"/>
                  </a:lnTo>
                  <a:lnTo>
                    <a:pt x="f30" y="f29"/>
                  </a:lnTo>
                  <a:lnTo>
                    <a:pt x="f30" y="f29"/>
                  </a:lnTo>
                  <a:lnTo>
                    <a:pt x="f31" y="f29"/>
                  </a:lnTo>
                  <a:lnTo>
                    <a:pt x="f31" y="f29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35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53" y="f5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6" name="Freeform: Shape 740">
              <a:extLst>
                <a:ext uri="{FF2B5EF4-FFF2-40B4-BE49-F238E27FC236}">
                  <a16:creationId xmlns:a16="http://schemas.microsoft.com/office/drawing/2014/main" id="{F38BD79D-7A15-1EF8-58D3-E9ACE9921CBD}"/>
                </a:ext>
              </a:extLst>
            </p:cNvPr>
            <p:cNvSpPr/>
            <p:nvPr/>
          </p:nvSpPr>
          <p:spPr>
            <a:xfrm>
              <a:off x="3639165" y="693746"/>
              <a:ext cx="426064" cy="1359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6069"/>
                <a:gd name="f7" fmla="val 135981"/>
                <a:gd name="f8" fmla="val 6856"/>
                <a:gd name="f9" fmla="val 5714"/>
                <a:gd name="f10" fmla="val 5980"/>
                <a:gd name="f11" fmla="val 7739"/>
                <a:gd name="f12" fmla="val 3987"/>
                <a:gd name="f13" fmla="val 9040"/>
                <a:gd name="f14" fmla="val 1778"/>
                <a:gd name="f15" fmla="val 9015"/>
                <a:gd name="f16" fmla="val 418995"/>
                <a:gd name="f17" fmla="val 135982"/>
                <a:gd name="f18" fmla="val 420646"/>
                <a:gd name="f19" fmla="val 422918"/>
                <a:gd name="f20" fmla="val 136003"/>
                <a:gd name="f21" fmla="val 424976"/>
                <a:gd name="f22" fmla="val 134649"/>
                <a:gd name="f23" fmla="val 425852"/>
                <a:gd name="f24" fmla="val 132554"/>
                <a:gd name="f25" fmla="val 426651"/>
                <a:gd name="f26" fmla="val 129938"/>
                <a:gd name="f27" fmla="val 425179"/>
                <a:gd name="f28" fmla="val 127170"/>
                <a:gd name="f29" fmla="val 422563"/>
                <a:gd name="f30" fmla="val 126372"/>
                <a:gd name="f31" fmla="val 422512"/>
                <a:gd name="f32" fmla="val 126358"/>
                <a:gd name="f33" fmla="val 422474"/>
                <a:gd name="f34" fmla="val 126345"/>
                <a:gd name="f35" fmla="val 422424"/>
                <a:gd name="f36" fmla="val 126332"/>
                <a:gd name="f37" fmla="val 12443"/>
                <a:gd name="f38" fmla="val 2666"/>
                <a:gd name="f39" fmla="val 3555"/>
                <a:gd name="f40" fmla="val 5993"/>
                <a:gd name="f41" fmla="val 736"/>
                <a:gd name="f42" fmla="val 7428"/>
                <a:gd name="f43" fmla="val 3236"/>
                <a:gd name="f44" fmla="+- 0 0 -90"/>
                <a:gd name="f45" fmla="*/ f3 1 426069"/>
                <a:gd name="f46" fmla="*/ f4 1 135981"/>
                <a:gd name="f47" fmla="val f5"/>
                <a:gd name="f48" fmla="val f6"/>
                <a:gd name="f49" fmla="val f7"/>
                <a:gd name="f50" fmla="*/ f44 f0 1"/>
                <a:gd name="f51" fmla="+- f49 0 f47"/>
                <a:gd name="f52" fmla="+- f48 0 f47"/>
                <a:gd name="f53" fmla="*/ f50 1 f2"/>
                <a:gd name="f54" fmla="*/ f52 1 426069"/>
                <a:gd name="f55" fmla="*/ f51 1 135981"/>
                <a:gd name="f56" fmla="*/ 6856 f52 1"/>
                <a:gd name="f57" fmla="*/ 5714 f51 1"/>
                <a:gd name="f58" fmla="*/ 1778 f52 1"/>
                <a:gd name="f59" fmla="*/ 9015 f51 1"/>
                <a:gd name="f60" fmla="*/ 0 f52 1"/>
                <a:gd name="f61" fmla="*/ 418995 f52 1"/>
                <a:gd name="f62" fmla="*/ 135982 f51 1"/>
                <a:gd name="f63" fmla="*/ 420646 f52 1"/>
                <a:gd name="f64" fmla="*/ 425852 f52 1"/>
                <a:gd name="f65" fmla="*/ 132554 f51 1"/>
                <a:gd name="f66" fmla="*/ 422563 f52 1"/>
                <a:gd name="f67" fmla="*/ 126372 f51 1"/>
                <a:gd name="f68" fmla="*/ 422424 f52 1"/>
                <a:gd name="f69" fmla="*/ 126332 f51 1"/>
                <a:gd name="f70" fmla="*/ 12443 f52 1"/>
                <a:gd name="f71" fmla="*/ 2666 f51 1"/>
                <a:gd name="f72" fmla="*/ 3555 f52 1"/>
                <a:gd name="f73" fmla="*/ 0 f51 1"/>
                <a:gd name="f74" fmla="+- f53 0 f1"/>
                <a:gd name="f75" fmla="*/ f56 1 426069"/>
                <a:gd name="f76" fmla="*/ f57 1 135981"/>
                <a:gd name="f77" fmla="*/ f58 1 426069"/>
                <a:gd name="f78" fmla="*/ f59 1 135981"/>
                <a:gd name="f79" fmla="*/ f60 1 426069"/>
                <a:gd name="f80" fmla="*/ f61 1 426069"/>
                <a:gd name="f81" fmla="*/ f62 1 135981"/>
                <a:gd name="f82" fmla="*/ f63 1 426069"/>
                <a:gd name="f83" fmla="*/ f64 1 426069"/>
                <a:gd name="f84" fmla="*/ f65 1 135981"/>
                <a:gd name="f85" fmla="*/ f66 1 426069"/>
                <a:gd name="f86" fmla="*/ f67 1 135981"/>
                <a:gd name="f87" fmla="*/ f68 1 426069"/>
                <a:gd name="f88" fmla="*/ f69 1 135981"/>
                <a:gd name="f89" fmla="*/ f70 1 426069"/>
                <a:gd name="f90" fmla="*/ f71 1 135981"/>
                <a:gd name="f91" fmla="*/ f72 1 426069"/>
                <a:gd name="f92" fmla="*/ f73 1 135981"/>
                <a:gd name="f93" fmla="*/ f47 1 f54"/>
                <a:gd name="f94" fmla="*/ f48 1 f54"/>
                <a:gd name="f95" fmla="*/ f47 1 f55"/>
                <a:gd name="f96" fmla="*/ f49 1 f55"/>
                <a:gd name="f97" fmla="*/ f75 1 f54"/>
                <a:gd name="f98" fmla="*/ f76 1 f55"/>
                <a:gd name="f99" fmla="*/ f77 1 f54"/>
                <a:gd name="f100" fmla="*/ f78 1 f55"/>
                <a:gd name="f101" fmla="*/ f79 1 f54"/>
                <a:gd name="f102" fmla="*/ f80 1 f54"/>
                <a:gd name="f103" fmla="*/ f81 1 f55"/>
                <a:gd name="f104" fmla="*/ f82 1 f54"/>
                <a:gd name="f105" fmla="*/ f83 1 f54"/>
                <a:gd name="f106" fmla="*/ f84 1 f55"/>
                <a:gd name="f107" fmla="*/ f85 1 f54"/>
                <a:gd name="f108" fmla="*/ f86 1 f55"/>
                <a:gd name="f109" fmla="*/ f87 1 f54"/>
                <a:gd name="f110" fmla="*/ f88 1 f55"/>
                <a:gd name="f111" fmla="*/ f89 1 f54"/>
                <a:gd name="f112" fmla="*/ f90 1 f55"/>
                <a:gd name="f113" fmla="*/ f91 1 f54"/>
                <a:gd name="f114" fmla="*/ f92 1 f55"/>
                <a:gd name="f115" fmla="*/ f93 f45 1"/>
                <a:gd name="f116" fmla="*/ f94 f45 1"/>
                <a:gd name="f117" fmla="*/ f96 f46 1"/>
                <a:gd name="f118" fmla="*/ f95 f46 1"/>
                <a:gd name="f119" fmla="*/ f97 f45 1"/>
                <a:gd name="f120" fmla="*/ f98 f46 1"/>
                <a:gd name="f121" fmla="*/ f99 f45 1"/>
                <a:gd name="f122" fmla="*/ f100 f46 1"/>
                <a:gd name="f123" fmla="*/ f101 f45 1"/>
                <a:gd name="f124" fmla="*/ f102 f45 1"/>
                <a:gd name="f125" fmla="*/ f103 f46 1"/>
                <a:gd name="f126" fmla="*/ f104 f45 1"/>
                <a:gd name="f127" fmla="*/ f105 f45 1"/>
                <a:gd name="f128" fmla="*/ f106 f46 1"/>
                <a:gd name="f129" fmla="*/ f107 f45 1"/>
                <a:gd name="f130" fmla="*/ f108 f46 1"/>
                <a:gd name="f131" fmla="*/ f109 f45 1"/>
                <a:gd name="f132" fmla="*/ f110 f46 1"/>
                <a:gd name="f133" fmla="*/ f111 f45 1"/>
                <a:gd name="f134" fmla="*/ f112 f46 1"/>
                <a:gd name="f135" fmla="*/ f113 f45 1"/>
                <a:gd name="f136" fmla="*/ f114 f4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4">
                  <a:pos x="f119" y="f120"/>
                </a:cxn>
                <a:cxn ang="f74">
                  <a:pos x="f121" y="f122"/>
                </a:cxn>
                <a:cxn ang="f74">
                  <a:pos x="f123" y="f122"/>
                </a:cxn>
                <a:cxn ang="f74">
                  <a:pos x="f124" y="f125"/>
                </a:cxn>
                <a:cxn ang="f74">
                  <a:pos x="f124" y="f125"/>
                </a:cxn>
                <a:cxn ang="f74">
                  <a:pos x="f126" y="f125"/>
                </a:cxn>
                <a:cxn ang="f74">
                  <a:pos x="f127" y="f128"/>
                </a:cxn>
                <a:cxn ang="f74">
                  <a:pos x="f129" y="f130"/>
                </a:cxn>
                <a:cxn ang="f74">
                  <a:pos x="f131" y="f132"/>
                </a:cxn>
                <a:cxn ang="f74">
                  <a:pos x="f131" y="f132"/>
                </a:cxn>
                <a:cxn ang="f74">
                  <a:pos x="f133" y="f134"/>
                </a:cxn>
                <a:cxn ang="f74">
                  <a:pos x="f135" y="f136"/>
                </a:cxn>
                <a:cxn ang="f74">
                  <a:pos x="f119" y="f120"/>
                </a:cxn>
              </a:cxnLst>
              <a:rect l="f115" t="f118" r="f116" b="f117"/>
              <a:pathLst>
                <a:path w="426069" h="135981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16" y="f17"/>
                  </a:lnTo>
                  <a:lnTo>
                    <a:pt x="f18" y="f17"/>
                  </a:ln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lnTo>
                    <a:pt x="f35" y="f36"/>
                  </a:lnTo>
                  <a:lnTo>
                    <a:pt x="f37" y="f38"/>
                  </a:lnTo>
                  <a:lnTo>
                    <a:pt x="f39" y="f5"/>
                  </a:lnTo>
                  <a:cubicBezTo>
                    <a:pt x="f40" y="f41"/>
                    <a:pt x="f42" y="f4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7" name="Freeform: Shape 741">
              <a:extLst>
                <a:ext uri="{FF2B5EF4-FFF2-40B4-BE49-F238E27FC236}">
                  <a16:creationId xmlns:a16="http://schemas.microsoft.com/office/drawing/2014/main" id="{6F15550F-F4E5-4D8D-336A-05DF7F41B8EF}"/>
                </a:ext>
              </a:extLst>
            </p:cNvPr>
            <p:cNvSpPr/>
            <p:nvPr/>
          </p:nvSpPr>
          <p:spPr>
            <a:xfrm>
              <a:off x="10794144" y="1705291"/>
              <a:ext cx="48051" cy="3973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051"/>
                <a:gd name="f7" fmla="val 39743"/>
                <a:gd name="f8" fmla="val 39036"/>
                <a:gd name="f9" fmla="val 6983"/>
                <a:gd name="f10" fmla="val 37106"/>
                <a:gd name="f11" fmla="val 5244"/>
                <a:gd name="f12" fmla="val 36955"/>
                <a:gd name="f13" fmla="val 2273"/>
                <a:gd name="f14" fmla="val 38694"/>
                <a:gd name="f15" fmla="val 343"/>
                <a:gd name="f16" fmla="val 38795"/>
                <a:gd name="f17" fmla="val 229"/>
                <a:gd name="f18" fmla="val 38910"/>
                <a:gd name="f19" fmla="val 114"/>
                <a:gd name="f20" fmla="val 37259"/>
                <a:gd name="f21" fmla="val 1524"/>
                <a:gd name="f22" fmla="val 58"/>
                <a:gd name="f23" fmla="val 31615"/>
                <a:gd name="f24" fmla="val 32504"/>
                <a:gd name="f25" fmla="val 33138"/>
                <a:gd name="f26" fmla="val 33900"/>
                <a:gd name="f27" fmla="val -19"/>
                <a:gd name="f28" fmla="val 34192"/>
                <a:gd name="f29" fmla="val 34497"/>
                <a:gd name="f30" fmla="val 34789"/>
                <a:gd name="f31" fmla="val 44"/>
                <a:gd name="f32" fmla="val 36071"/>
                <a:gd name="f33" fmla="val 553"/>
                <a:gd name="f34" fmla="val 37303"/>
                <a:gd name="f35" fmla="val 1454"/>
                <a:gd name="f36" fmla="val 38217"/>
                <a:gd name="f37" fmla="val 2558"/>
                <a:gd name="f38" fmla="val 39246"/>
                <a:gd name="f39" fmla="val 4018"/>
                <a:gd name="f40" fmla="val 39792"/>
                <a:gd name="f41" fmla="val 5517"/>
                <a:gd name="f42" fmla="val 39741"/>
                <a:gd name="f43" fmla="val 6800"/>
                <a:gd name="f44" fmla="val 39753"/>
                <a:gd name="f45" fmla="val 8043"/>
                <a:gd name="f46" fmla="val 39347"/>
                <a:gd name="f47" fmla="val 9072"/>
                <a:gd name="f48" fmla="val 38598"/>
                <a:gd name="f49" fmla="val 10850"/>
                <a:gd name="f50" fmla="val 37074"/>
                <a:gd name="f51" fmla="val 15929"/>
                <a:gd name="f52" fmla="val 33012"/>
                <a:gd name="f53" fmla="val 46972"/>
                <a:gd name="f54" fmla="val 7758"/>
                <a:gd name="f55" fmla="val 45690"/>
                <a:gd name="f56" fmla="val 8202"/>
                <a:gd name="f57" fmla="val 44369"/>
                <a:gd name="f58" fmla="val 8253"/>
                <a:gd name="f59" fmla="val 42490"/>
                <a:gd name="f60" fmla="val 8697"/>
                <a:gd name="f61" fmla="val 40509"/>
                <a:gd name="f62" fmla="val 8227"/>
                <a:gd name="f63" fmla="+- 0 0 -90"/>
                <a:gd name="f64" fmla="*/ f3 1 48051"/>
                <a:gd name="f65" fmla="*/ f4 1 39743"/>
                <a:gd name="f66" fmla="val f5"/>
                <a:gd name="f67" fmla="val f6"/>
                <a:gd name="f68" fmla="val f7"/>
                <a:gd name="f69" fmla="*/ f63 f0 1"/>
                <a:gd name="f70" fmla="+- f68 0 f66"/>
                <a:gd name="f71" fmla="+- f67 0 f66"/>
                <a:gd name="f72" fmla="*/ f69 1 f2"/>
                <a:gd name="f73" fmla="*/ f71 1 48051"/>
                <a:gd name="f74" fmla="*/ f70 1 39743"/>
                <a:gd name="f75" fmla="*/ 39036 f71 1"/>
                <a:gd name="f76" fmla="*/ 6983 f70 1"/>
                <a:gd name="f77" fmla="*/ 38694 f71 1"/>
                <a:gd name="f78" fmla="*/ 343 f70 1"/>
                <a:gd name="f79" fmla="*/ 0 f70 1"/>
                <a:gd name="f80" fmla="*/ 37259 f71 1"/>
                <a:gd name="f81" fmla="*/ 1524 f70 1"/>
                <a:gd name="f82" fmla="*/ 58 f71 1"/>
                <a:gd name="f83" fmla="*/ 31615 f70 1"/>
                <a:gd name="f84" fmla="*/ 32504 f70 1"/>
                <a:gd name="f85" fmla="*/ 33138 f70 1"/>
                <a:gd name="f86" fmla="*/ 33900 f70 1"/>
                <a:gd name="f87" fmla="*/ 34789 f70 1"/>
                <a:gd name="f88" fmla="*/ 1454 f71 1"/>
                <a:gd name="f89" fmla="*/ 38217 f70 1"/>
                <a:gd name="f90" fmla="*/ 5517 f71 1"/>
                <a:gd name="f91" fmla="*/ 39741 f70 1"/>
                <a:gd name="f92" fmla="*/ 9072 f71 1"/>
                <a:gd name="f93" fmla="*/ 38598 f70 1"/>
                <a:gd name="f94" fmla="*/ 10850 f71 1"/>
                <a:gd name="f95" fmla="*/ 37074 f70 1"/>
                <a:gd name="f96" fmla="*/ 15929 f71 1"/>
                <a:gd name="f97" fmla="*/ 33012 f70 1"/>
                <a:gd name="f98" fmla="*/ 48051 f71 1"/>
                <a:gd name="f99" fmla="*/ 44369 f71 1"/>
                <a:gd name="f100" fmla="*/ 8253 f70 1"/>
                <a:gd name="f101" fmla="+- f72 0 f1"/>
                <a:gd name="f102" fmla="*/ f75 1 48051"/>
                <a:gd name="f103" fmla="*/ f76 1 39743"/>
                <a:gd name="f104" fmla="*/ f77 1 48051"/>
                <a:gd name="f105" fmla="*/ f78 1 39743"/>
                <a:gd name="f106" fmla="*/ f79 1 39743"/>
                <a:gd name="f107" fmla="*/ f80 1 48051"/>
                <a:gd name="f108" fmla="*/ f81 1 39743"/>
                <a:gd name="f109" fmla="*/ f82 1 48051"/>
                <a:gd name="f110" fmla="*/ f83 1 39743"/>
                <a:gd name="f111" fmla="*/ f84 1 39743"/>
                <a:gd name="f112" fmla="*/ f85 1 39743"/>
                <a:gd name="f113" fmla="*/ f86 1 39743"/>
                <a:gd name="f114" fmla="*/ f87 1 39743"/>
                <a:gd name="f115" fmla="*/ f88 1 48051"/>
                <a:gd name="f116" fmla="*/ f89 1 39743"/>
                <a:gd name="f117" fmla="*/ f90 1 48051"/>
                <a:gd name="f118" fmla="*/ f91 1 39743"/>
                <a:gd name="f119" fmla="*/ f92 1 48051"/>
                <a:gd name="f120" fmla="*/ f93 1 39743"/>
                <a:gd name="f121" fmla="*/ f94 1 48051"/>
                <a:gd name="f122" fmla="*/ f95 1 39743"/>
                <a:gd name="f123" fmla="*/ f96 1 48051"/>
                <a:gd name="f124" fmla="*/ f97 1 39743"/>
                <a:gd name="f125" fmla="*/ f98 1 48051"/>
                <a:gd name="f126" fmla="*/ f99 1 48051"/>
                <a:gd name="f127" fmla="*/ f100 1 39743"/>
                <a:gd name="f128" fmla="*/ f66 1 f73"/>
                <a:gd name="f129" fmla="*/ f67 1 f73"/>
                <a:gd name="f130" fmla="*/ f66 1 f74"/>
                <a:gd name="f131" fmla="*/ f68 1 f74"/>
                <a:gd name="f132" fmla="*/ f102 1 f73"/>
                <a:gd name="f133" fmla="*/ f103 1 f74"/>
                <a:gd name="f134" fmla="*/ f104 1 f73"/>
                <a:gd name="f135" fmla="*/ f105 1 f74"/>
                <a:gd name="f136" fmla="*/ f106 1 f74"/>
                <a:gd name="f137" fmla="*/ f107 1 f73"/>
                <a:gd name="f138" fmla="*/ f108 1 f74"/>
                <a:gd name="f139" fmla="*/ f109 1 f73"/>
                <a:gd name="f140" fmla="*/ f110 1 f74"/>
                <a:gd name="f141" fmla="*/ f111 1 f74"/>
                <a:gd name="f142" fmla="*/ f112 1 f74"/>
                <a:gd name="f143" fmla="*/ f113 1 f74"/>
                <a:gd name="f144" fmla="*/ f114 1 f74"/>
                <a:gd name="f145" fmla="*/ f115 1 f73"/>
                <a:gd name="f146" fmla="*/ f116 1 f74"/>
                <a:gd name="f147" fmla="*/ f117 1 f73"/>
                <a:gd name="f148" fmla="*/ f118 1 f74"/>
                <a:gd name="f149" fmla="*/ f119 1 f73"/>
                <a:gd name="f150" fmla="*/ f120 1 f74"/>
                <a:gd name="f151" fmla="*/ f121 1 f73"/>
                <a:gd name="f152" fmla="*/ f122 1 f74"/>
                <a:gd name="f153" fmla="*/ f123 1 f73"/>
                <a:gd name="f154" fmla="*/ f124 1 f74"/>
                <a:gd name="f155" fmla="*/ f125 1 f73"/>
                <a:gd name="f156" fmla="*/ f126 1 f73"/>
                <a:gd name="f157" fmla="*/ f127 1 f74"/>
                <a:gd name="f158" fmla="*/ f128 f64 1"/>
                <a:gd name="f159" fmla="*/ f129 f64 1"/>
                <a:gd name="f160" fmla="*/ f131 f65 1"/>
                <a:gd name="f161" fmla="*/ f130 f65 1"/>
                <a:gd name="f162" fmla="*/ f132 f64 1"/>
                <a:gd name="f163" fmla="*/ f133 f65 1"/>
                <a:gd name="f164" fmla="*/ f134 f64 1"/>
                <a:gd name="f165" fmla="*/ f135 f65 1"/>
                <a:gd name="f166" fmla="*/ f136 f65 1"/>
                <a:gd name="f167" fmla="*/ f137 f64 1"/>
                <a:gd name="f168" fmla="*/ f138 f65 1"/>
                <a:gd name="f169" fmla="*/ f139 f64 1"/>
                <a:gd name="f170" fmla="*/ f140 f65 1"/>
                <a:gd name="f171" fmla="*/ f141 f65 1"/>
                <a:gd name="f172" fmla="*/ f142 f65 1"/>
                <a:gd name="f173" fmla="*/ f143 f65 1"/>
                <a:gd name="f174" fmla="*/ f144 f65 1"/>
                <a:gd name="f175" fmla="*/ f145 f64 1"/>
                <a:gd name="f176" fmla="*/ f146 f65 1"/>
                <a:gd name="f177" fmla="*/ f147 f64 1"/>
                <a:gd name="f178" fmla="*/ f148 f65 1"/>
                <a:gd name="f179" fmla="*/ f149 f64 1"/>
                <a:gd name="f180" fmla="*/ f150 f65 1"/>
                <a:gd name="f181" fmla="*/ f151 f64 1"/>
                <a:gd name="f182" fmla="*/ f152 f65 1"/>
                <a:gd name="f183" fmla="*/ f153 f64 1"/>
                <a:gd name="f184" fmla="*/ f154 f65 1"/>
                <a:gd name="f185" fmla="*/ f155 f64 1"/>
                <a:gd name="f186" fmla="*/ f156 f64 1"/>
                <a:gd name="f187" fmla="*/ f157 f6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01">
                  <a:pos x="f162" y="f163"/>
                </a:cxn>
                <a:cxn ang="f101">
                  <a:pos x="f164" y="f165"/>
                </a:cxn>
                <a:cxn ang="f101">
                  <a:pos x="f162" y="f166"/>
                </a:cxn>
                <a:cxn ang="f101">
                  <a:pos x="f167" y="f168"/>
                </a:cxn>
                <a:cxn ang="f101">
                  <a:pos x="f169" y="f170"/>
                </a:cxn>
                <a:cxn ang="f101">
                  <a:pos x="f169" y="f170"/>
                </a:cxn>
                <a:cxn ang="f101">
                  <a:pos x="f169" y="f171"/>
                </a:cxn>
                <a:cxn ang="f101">
                  <a:pos x="f169" y="f171"/>
                </a:cxn>
                <a:cxn ang="f101">
                  <a:pos x="f169" y="f172"/>
                </a:cxn>
                <a:cxn ang="f101">
                  <a:pos x="f169" y="f173"/>
                </a:cxn>
                <a:cxn ang="f101">
                  <a:pos x="f169" y="f173"/>
                </a:cxn>
                <a:cxn ang="f101">
                  <a:pos x="f169" y="f174"/>
                </a:cxn>
                <a:cxn ang="f101">
                  <a:pos x="f175" y="f176"/>
                </a:cxn>
                <a:cxn ang="f101">
                  <a:pos x="f177" y="f178"/>
                </a:cxn>
                <a:cxn ang="f101">
                  <a:pos x="f179" y="f180"/>
                </a:cxn>
                <a:cxn ang="f101">
                  <a:pos x="f181" y="f182"/>
                </a:cxn>
                <a:cxn ang="f101">
                  <a:pos x="f183" y="f184"/>
                </a:cxn>
                <a:cxn ang="f101">
                  <a:pos x="f185" y="f163"/>
                </a:cxn>
                <a:cxn ang="f101">
                  <a:pos x="f186" y="f187"/>
                </a:cxn>
                <a:cxn ang="f101">
                  <a:pos x="f162" y="f163"/>
                </a:cxn>
              </a:cxnLst>
              <a:rect l="f158" t="f161" r="f159" b="f160"/>
              <a:pathLst>
                <a:path w="48051" h="39743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5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2" y="f23"/>
                  </a:lnTo>
                  <a:lnTo>
                    <a:pt x="f22" y="f24"/>
                  </a:lnTo>
                  <a:lnTo>
                    <a:pt x="f22" y="f24"/>
                  </a:lnTo>
                  <a:lnTo>
                    <a:pt x="f22" y="f25"/>
                  </a:lnTo>
                  <a:cubicBezTo>
                    <a:pt x="f22" y="f25"/>
                    <a:pt x="f22" y="f25"/>
                    <a:pt x="f22" y="f26"/>
                  </a:cubicBezTo>
                  <a:lnTo>
                    <a:pt x="f22" y="f26"/>
                  </a:lnTo>
                  <a:cubicBezTo>
                    <a:pt x="f27" y="f28"/>
                    <a:pt x="f27" y="f29"/>
                    <a:pt x="f22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lnTo>
                    <a:pt x="f51" y="f52"/>
                  </a:lnTo>
                  <a:lnTo>
                    <a:pt x="f6" y="f9"/>
                  </a:lnTo>
                  <a:cubicBezTo>
                    <a:pt x="f53" y="f54"/>
                    <a:pt x="f55" y="f56"/>
                    <a:pt x="f57" y="f58"/>
                  </a:cubicBezTo>
                  <a:cubicBezTo>
                    <a:pt x="f59" y="f60"/>
                    <a:pt x="f61" y="f6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8" name="Freeform: Shape 742">
              <a:extLst>
                <a:ext uri="{FF2B5EF4-FFF2-40B4-BE49-F238E27FC236}">
                  <a16:creationId xmlns:a16="http://schemas.microsoft.com/office/drawing/2014/main" id="{A297D757-043F-01AE-ED8A-320735A28FA9}"/>
                </a:ext>
              </a:extLst>
            </p:cNvPr>
            <p:cNvSpPr/>
            <p:nvPr/>
          </p:nvSpPr>
          <p:spPr>
            <a:xfrm>
              <a:off x="10832521" y="1666183"/>
              <a:ext cx="57415" cy="477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7419"/>
                <a:gd name="f7" fmla="val 47739"/>
                <a:gd name="f8" fmla="val 48659"/>
                <a:gd name="f9" fmla="val 6983"/>
                <a:gd name="f10" fmla="val 46729"/>
                <a:gd name="f11" fmla="val 5358"/>
                <a:gd name="f12" fmla="val 46488"/>
                <a:gd name="f13" fmla="val 2476"/>
                <a:gd name="f14" fmla="val 48113"/>
                <a:gd name="f15" fmla="val 546"/>
                <a:gd name="f16" fmla="val 48278"/>
                <a:gd name="f17" fmla="val 343"/>
                <a:gd name="f18" fmla="val 48468"/>
                <a:gd name="f19" fmla="val 165"/>
                <a:gd name="f20" fmla="val 41803"/>
                <a:gd name="f21" fmla="val 5587"/>
                <a:gd name="f22" fmla="val 10569"/>
                <a:gd name="f23" fmla="val 31742"/>
                <a:gd name="f24" fmla="val 1554"/>
                <a:gd name="f25" fmla="val 39106"/>
                <a:gd name="f26" fmla="val -376"/>
                <a:gd name="f27" fmla="val 40845"/>
                <a:gd name="f28" fmla="val -529"/>
                <a:gd name="f29" fmla="val 43816"/>
                <a:gd name="f30" fmla="val 1211"/>
                <a:gd name="f31" fmla="val 45746"/>
                <a:gd name="f32" fmla="val 1313"/>
                <a:gd name="f33" fmla="val 45860"/>
                <a:gd name="f34" fmla="val 1427"/>
                <a:gd name="f35" fmla="val 45975"/>
                <a:gd name="f36" fmla="val 46089"/>
                <a:gd name="f37" fmla="val 2659"/>
                <a:gd name="f38" fmla="val 47130"/>
                <a:gd name="f39" fmla="val 4106"/>
                <a:gd name="f40" fmla="val 47714"/>
                <a:gd name="f41" fmla="val 5617"/>
                <a:gd name="f42" fmla="val 47740"/>
                <a:gd name="f43" fmla="val 6937"/>
                <a:gd name="f44" fmla="val 47689"/>
                <a:gd name="f45" fmla="val 8220"/>
                <a:gd name="f46" fmla="val 47245"/>
                <a:gd name="f47" fmla="val 9299"/>
                <a:gd name="f48" fmla="val 46470"/>
                <a:gd name="f49" fmla="val 57420"/>
                <a:gd name="f50" fmla="val 7364"/>
                <a:gd name="f51" fmla="val 56328"/>
                <a:gd name="f52" fmla="val 8101"/>
                <a:gd name="f53" fmla="val 55045"/>
                <a:gd name="f54" fmla="val 8507"/>
                <a:gd name="f55" fmla="val 53738"/>
                <a:gd name="f56" fmla="val 51897"/>
                <a:gd name="f57" fmla="val 8913"/>
                <a:gd name="f58" fmla="val 49980"/>
                <a:gd name="f59" fmla="val 8329"/>
                <a:gd name="f60" fmla="+- 0 0 -90"/>
                <a:gd name="f61" fmla="*/ f3 1 57419"/>
                <a:gd name="f62" fmla="*/ f4 1 47739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57419"/>
                <a:gd name="f71" fmla="*/ f67 1 47739"/>
                <a:gd name="f72" fmla="*/ 48659 f68 1"/>
                <a:gd name="f73" fmla="*/ 6983 f67 1"/>
                <a:gd name="f74" fmla="*/ 48113 f68 1"/>
                <a:gd name="f75" fmla="*/ 546 f67 1"/>
                <a:gd name="f76" fmla="*/ 0 f67 1"/>
                <a:gd name="f77" fmla="*/ 41803 f68 1"/>
                <a:gd name="f78" fmla="*/ 5587 f67 1"/>
                <a:gd name="f79" fmla="*/ 10569 f68 1"/>
                <a:gd name="f80" fmla="*/ 31742 f67 1"/>
                <a:gd name="f81" fmla="*/ 1554 f68 1"/>
                <a:gd name="f82" fmla="*/ 39106 f67 1"/>
                <a:gd name="f83" fmla="*/ 1211 f68 1"/>
                <a:gd name="f84" fmla="*/ 45746 f67 1"/>
                <a:gd name="f85" fmla="*/ 46089 f67 1"/>
                <a:gd name="f86" fmla="*/ 5617 f68 1"/>
                <a:gd name="f87" fmla="*/ 47740 f67 1"/>
                <a:gd name="f88" fmla="*/ 9299 f68 1"/>
                <a:gd name="f89" fmla="*/ 46470 f67 1"/>
                <a:gd name="f90" fmla="*/ 57420 f68 1"/>
                <a:gd name="f91" fmla="*/ 7364 f67 1"/>
                <a:gd name="f92" fmla="*/ 53738 f68 1"/>
                <a:gd name="f93" fmla="*/ 8507 f67 1"/>
                <a:gd name="f94" fmla="+- f69 0 f1"/>
                <a:gd name="f95" fmla="*/ f72 1 57419"/>
                <a:gd name="f96" fmla="*/ f73 1 47739"/>
                <a:gd name="f97" fmla="*/ f74 1 57419"/>
                <a:gd name="f98" fmla="*/ f75 1 47739"/>
                <a:gd name="f99" fmla="*/ f76 1 47739"/>
                <a:gd name="f100" fmla="*/ f77 1 57419"/>
                <a:gd name="f101" fmla="*/ f78 1 47739"/>
                <a:gd name="f102" fmla="*/ f79 1 57419"/>
                <a:gd name="f103" fmla="*/ f80 1 47739"/>
                <a:gd name="f104" fmla="*/ f81 1 57419"/>
                <a:gd name="f105" fmla="*/ f82 1 47739"/>
                <a:gd name="f106" fmla="*/ f83 1 57419"/>
                <a:gd name="f107" fmla="*/ f84 1 47739"/>
                <a:gd name="f108" fmla="*/ f85 1 47739"/>
                <a:gd name="f109" fmla="*/ f86 1 57419"/>
                <a:gd name="f110" fmla="*/ f87 1 47739"/>
                <a:gd name="f111" fmla="*/ f88 1 57419"/>
                <a:gd name="f112" fmla="*/ f89 1 47739"/>
                <a:gd name="f113" fmla="*/ f90 1 57419"/>
                <a:gd name="f114" fmla="*/ f91 1 47739"/>
                <a:gd name="f115" fmla="*/ f92 1 57419"/>
                <a:gd name="f116" fmla="*/ f93 1 47739"/>
                <a:gd name="f117" fmla="*/ f63 1 f70"/>
                <a:gd name="f118" fmla="*/ f64 1 f70"/>
                <a:gd name="f119" fmla="*/ f63 1 f71"/>
                <a:gd name="f120" fmla="*/ f65 1 f71"/>
                <a:gd name="f121" fmla="*/ f95 1 f70"/>
                <a:gd name="f122" fmla="*/ f96 1 f71"/>
                <a:gd name="f123" fmla="*/ f97 1 f70"/>
                <a:gd name="f124" fmla="*/ f98 1 f71"/>
                <a:gd name="f125" fmla="*/ f99 1 f71"/>
                <a:gd name="f126" fmla="*/ f100 1 f70"/>
                <a:gd name="f127" fmla="*/ f101 1 f71"/>
                <a:gd name="f128" fmla="*/ f102 1 f70"/>
                <a:gd name="f129" fmla="*/ f103 1 f71"/>
                <a:gd name="f130" fmla="*/ f104 1 f70"/>
                <a:gd name="f131" fmla="*/ f105 1 f71"/>
                <a:gd name="f132" fmla="*/ f106 1 f70"/>
                <a:gd name="f133" fmla="*/ f107 1 f71"/>
                <a:gd name="f134" fmla="*/ f108 1 f71"/>
                <a:gd name="f135" fmla="*/ f109 1 f70"/>
                <a:gd name="f136" fmla="*/ f110 1 f71"/>
                <a:gd name="f137" fmla="*/ f111 1 f70"/>
                <a:gd name="f138" fmla="*/ f112 1 f71"/>
                <a:gd name="f139" fmla="*/ f113 1 f70"/>
                <a:gd name="f140" fmla="*/ f114 1 f71"/>
                <a:gd name="f141" fmla="*/ f115 1 f70"/>
                <a:gd name="f142" fmla="*/ f116 1 f71"/>
                <a:gd name="f143" fmla="*/ f117 f61 1"/>
                <a:gd name="f144" fmla="*/ f118 f61 1"/>
                <a:gd name="f145" fmla="*/ f120 f62 1"/>
                <a:gd name="f146" fmla="*/ f119 f62 1"/>
                <a:gd name="f147" fmla="*/ f121 f61 1"/>
                <a:gd name="f148" fmla="*/ f122 f62 1"/>
                <a:gd name="f149" fmla="*/ f123 f61 1"/>
                <a:gd name="f150" fmla="*/ f124 f62 1"/>
                <a:gd name="f151" fmla="*/ f125 f62 1"/>
                <a:gd name="f152" fmla="*/ f126 f61 1"/>
                <a:gd name="f153" fmla="*/ f127 f62 1"/>
                <a:gd name="f154" fmla="*/ f128 f61 1"/>
                <a:gd name="f155" fmla="*/ f129 f62 1"/>
                <a:gd name="f156" fmla="*/ f130 f61 1"/>
                <a:gd name="f157" fmla="*/ f131 f62 1"/>
                <a:gd name="f158" fmla="*/ f132 f61 1"/>
                <a:gd name="f159" fmla="*/ f133 f62 1"/>
                <a:gd name="f160" fmla="*/ f134 f62 1"/>
                <a:gd name="f161" fmla="*/ f135 f61 1"/>
                <a:gd name="f162" fmla="*/ f136 f62 1"/>
                <a:gd name="f163" fmla="*/ f137 f61 1"/>
                <a:gd name="f164" fmla="*/ f138 f62 1"/>
                <a:gd name="f165" fmla="*/ f139 f61 1"/>
                <a:gd name="f166" fmla="*/ f140 f62 1"/>
                <a:gd name="f167" fmla="*/ f141 f61 1"/>
                <a:gd name="f168" fmla="*/ f142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47" y="f148"/>
                </a:cxn>
                <a:cxn ang="f94">
                  <a:pos x="f149" y="f150"/>
                </a:cxn>
                <a:cxn ang="f94">
                  <a:pos x="f147" y="f151"/>
                </a:cxn>
                <a:cxn ang="f94">
                  <a:pos x="f152" y="f153"/>
                </a:cxn>
                <a:cxn ang="f94">
                  <a:pos x="f154" y="f155"/>
                </a:cxn>
                <a:cxn ang="f94">
                  <a:pos x="f156" y="f157"/>
                </a:cxn>
                <a:cxn ang="f94">
                  <a:pos x="f158" y="f159"/>
                </a:cxn>
                <a:cxn ang="f94">
                  <a:pos x="f156" y="f160"/>
                </a:cxn>
                <a:cxn ang="f94">
                  <a:pos x="f161" y="f162"/>
                </a:cxn>
                <a:cxn ang="f94">
                  <a:pos x="f163" y="f164"/>
                </a:cxn>
                <a:cxn ang="f94">
                  <a:pos x="f165" y="f166"/>
                </a:cxn>
                <a:cxn ang="f94">
                  <a:pos x="f165" y="f166"/>
                </a:cxn>
                <a:cxn ang="f94">
                  <a:pos x="f167" y="f168"/>
                </a:cxn>
                <a:cxn ang="f94">
                  <a:pos x="f147" y="f148"/>
                </a:cxn>
              </a:cxnLst>
              <a:rect l="f143" t="f146" r="f144" b="f145"/>
              <a:pathLst>
                <a:path w="57419" h="47739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5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24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lnTo>
                    <a:pt x="f49" y="f50"/>
                  </a:lnTo>
                  <a:cubicBezTo>
                    <a:pt x="f51" y="f52"/>
                    <a:pt x="f53" y="f54"/>
                    <a:pt x="f55" y="f54"/>
                  </a:cubicBezTo>
                  <a:cubicBezTo>
                    <a:pt x="f56" y="f57"/>
                    <a:pt x="f58" y="f5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39" name="Freeform: Shape 743">
              <a:extLst>
                <a:ext uri="{FF2B5EF4-FFF2-40B4-BE49-F238E27FC236}">
                  <a16:creationId xmlns:a16="http://schemas.microsoft.com/office/drawing/2014/main" id="{E7B63446-4632-8E23-2D83-D00AD1CAF10C}"/>
                </a:ext>
              </a:extLst>
            </p:cNvPr>
            <p:cNvSpPr/>
            <p:nvPr/>
          </p:nvSpPr>
          <p:spPr>
            <a:xfrm>
              <a:off x="10879805" y="1590900"/>
              <a:ext cx="101288" cy="8379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292"/>
                <a:gd name="f7" fmla="val 83800"/>
                <a:gd name="f8" fmla="val 93675"/>
                <a:gd name="f9" fmla="val 6983"/>
                <a:gd name="f10" fmla="val 91744"/>
                <a:gd name="f11" fmla="val 5244"/>
                <a:gd name="f12" fmla="val 91592"/>
                <a:gd name="f13" fmla="val 2273"/>
                <a:gd name="f14" fmla="val 93331"/>
                <a:gd name="f15" fmla="val 343"/>
                <a:gd name="f16" fmla="val 93433"/>
                <a:gd name="f17" fmla="val 229"/>
                <a:gd name="f18" fmla="val 93548"/>
                <a:gd name="f19" fmla="val 114"/>
                <a:gd name="f20" fmla="val 86818"/>
                <a:gd name="f21" fmla="val 5586"/>
                <a:gd name="f22" fmla="val 3908"/>
                <a:gd name="f23" fmla="val 73387"/>
                <a:gd name="f24" fmla="val 1623"/>
                <a:gd name="f25" fmla="val 75291"/>
                <a:gd name="f26" fmla="val -308"/>
                <a:gd name="f27" fmla="val 76917"/>
                <a:gd name="f28" fmla="val -549"/>
                <a:gd name="f29" fmla="val 79799"/>
                <a:gd name="f30" fmla="val 1076"/>
                <a:gd name="f31" fmla="val 81729"/>
                <a:gd name="f32" fmla="val 1242"/>
                <a:gd name="f33" fmla="val 81932"/>
                <a:gd name="f34" fmla="val 1432"/>
                <a:gd name="f35" fmla="val 82110"/>
                <a:gd name="f36" fmla="val 82275"/>
                <a:gd name="f37" fmla="val 2677"/>
                <a:gd name="f38" fmla="val 83290"/>
                <a:gd name="f39" fmla="val 4099"/>
                <a:gd name="f40" fmla="val 83836"/>
                <a:gd name="f41" fmla="val 5559"/>
                <a:gd name="f42" fmla="val 83798"/>
                <a:gd name="f43" fmla="val 6866"/>
                <a:gd name="f44" fmla="val 8149"/>
                <a:gd name="f45" fmla="val 83392"/>
                <a:gd name="f46" fmla="val 9241"/>
                <a:gd name="f47" fmla="val 82655"/>
                <a:gd name="f48" fmla="val 101293"/>
                <a:gd name="f49" fmla="val 7364"/>
                <a:gd name="f50" fmla="val 100277"/>
                <a:gd name="f51" fmla="val 8151"/>
                <a:gd name="f52" fmla="val 99033"/>
                <a:gd name="f53" fmla="val 8596"/>
                <a:gd name="f54" fmla="val 97738"/>
                <a:gd name="f55" fmla="val 8634"/>
                <a:gd name="f56" fmla="val 96214"/>
                <a:gd name="f57" fmla="val 94767"/>
                <a:gd name="f58" fmla="val 8037"/>
                <a:gd name="f59" fmla="+- 0 0 -90"/>
                <a:gd name="f60" fmla="*/ f3 1 101292"/>
                <a:gd name="f61" fmla="*/ f4 1 83800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101292"/>
                <a:gd name="f70" fmla="*/ f66 1 83800"/>
                <a:gd name="f71" fmla="*/ 93675 f67 1"/>
                <a:gd name="f72" fmla="*/ 6983 f66 1"/>
                <a:gd name="f73" fmla="*/ 93331 f67 1"/>
                <a:gd name="f74" fmla="*/ 343 f66 1"/>
                <a:gd name="f75" fmla="*/ 0 f66 1"/>
                <a:gd name="f76" fmla="*/ 86818 f67 1"/>
                <a:gd name="f77" fmla="*/ 5586 f66 1"/>
                <a:gd name="f78" fmla="*/ 3908 f67 1"/>
                <a:gd name="f79" fmla="*/ 73387 f66 1"/>
                <a:gd name="f80" fmla="*/ 1623 f67 1"/>
                <a:gd name="f81" fmla="*/ 75291 f66 1"/>
                <a:gd name="f82" fmla="*/ 1076 f67 1"/>
                <a:gd name="f83" fmla="*/ 81729 f66 1"/>
                <a:gd name="f84" fmla="*/ 82275 f66 1"/>
                <a:gd name="f85" fmla="*/ 5559 f67 1"/>
                <a:gd name="f86" fmla="*/ 83798 f66 1"/>
                <a:gd name="f87" fmla="*/ 9241 f67 1"/>
                <a:gd name="f88" fmla="*/ 82655 f66 1"/>
                <a:gd name="f89" fmla="*/ 101293 f67 1"/>
                <a:gd name="f90" fmla="*/ 7364 f66 1"/>
                <a:gd name="f91" fmla="*/ 97738 f67 1"/>
                <a:gd name="f92" fmla="*/ 8634 f66 1"/>
                <a:gd name="f93" fmla="+- f68 0 f1"/>
                <a:gd name="f94" fmla="*/ f71 1 101292"/>
                <a:gd name="f95" fmla="*/ f72 1 83800"/>
                <a:gd name="f96" fmla="*/ f73 1 101292"/>
                <a:gd name="f97" fmla="*/ f74 1 83800"/>
                <a:gd name="f98" fmla="*/ f75 1 83800"/>
                <a:gd name="f99" fmla="*/ f76 1 101292"/>
                <a:gd name="f100" fmla="*/ f77 1 83800"/>
                <a:gd name="f101" fmla="*/ f78 1 101292"/>
                <a:gd name="f102" fmla="*/ f79 1 83800"/>
                <a:gd name="f103" fmla="*/ f80 1 101292"/>
                <a:gd name="f104" fmla="*/ f81 1 83800"/>
                <a:gd name="f105" fmla="*/ f82 1 101292"/>
                <a:gd name="f106" fmla="*/ f83 1 83800"/>
                <a:gd name="f107" fmla="*/ f84 1 83800"/>
                <a:gd name="f108" fmla="*/ f85 1 101292"/>
                <a:gd name="f109" fmla="*/ f86 1 83800"/>
                <a:gd name="f110" fmla="*/ f87 1 101292"/>
                <a:gd name="f111" fmla="*/ f88 1 83800"/>
                <a:gd name="f112" fmla="*/ f89 1 101292"/>
                <a:gd name="f113" fmla="*/ f90 1 83800"/>
                <a:gd name="f114" fmla="*/ f91 1 101292"/>
                <a:gd name="f115" fmla="*/ f92 1 83800"/>
                <a:gd name="f116" fmla="*/ f62 1 f69"/>
                <a:gd name="f117" fmla="*/ f63 1 f69"/>
                <a:gd name="f118" fmla="*/ f62 1 f70"/>
                <a:gd name="f119" fmla="*/ f64 1 f70"/>
                <a:gd name="f120" fmla="*/ f94 1 f69"/>
                <a:gd name="f121" fmla="*/ f95 1 f70"/>
                <a:gd name="f122" fmla="*/ f96 1 f69"/>
                <a:gd name="f123" fmla="*/ f97 1 f70"/>
                <a:gd name="f124" fmla="*/ f98 1 f70"/>
                <a:gd name="f125" fmla="*/ f99 1 f69"/>
                <a:gd name="f126" fmla="*/ f100 1 f70"/>
                <a:gd name="f127" fmla="*/ f101 1 f69"/>
                <a:gd name="f128" fmla="*/ f102 1 f70"/>
                <a:gd name="f129" fmla="*/ f103 1 f69"/>
                <a:gd name="f130" fmla="*/ f104 1 f70"/>
                <a:gd name="f131" fmla="*/ f105 1 f69"/>
                <a:gd name="f132" fmla="*/ f106 1 f70"/>
                <a:gd name="f133" fmla="*/ f107 1 f70"/>
                <a:gd name="f134" fmla="*/ f108 1 f69"/>
                <a:gd name="f135" fmla="*/ f109 1 f70"/>
                <a:gd name="f136" fmla="*/ f110 1 f69"/>
                <a:gd name="f137" fmla="*/ f111 1 f70"/>
                <a:gd name="f138" fmla="*/ f112 1 f69"/>
                <a:gd name="f139" fmla="*/ f113 1 f70"/>
                <a:gd name="f140" fmla="*/ f114 1 f69"/>
                <a:gd name="f141" fmla="*/ f115 1 f70"/>
                <a:gd name="f142" fmla="*/ f116 f60 1"/>
                <a:gd name="f143" fmla="*/ f117 f60 1"/>
                <a:gd name="f144" fmla="*/ f119 f61 1"/>
                <a:gd name="f145" fmla="*/ f118 f61 1"/>
                <a:gd name="f146" fmla="*/ f120 f60 1"/>
                <a:gd name="f147" fmla="*/ f121 f61 1"/>
                <a:gd name="f148" fmla="*/ f122 f60 1"/>
                <a:gd name="f149" fmla="*/ f123 f61 1"/>
                <a:gd name="f150" fmla="*/ f124 f61 1"/>
                <a:gd name="f151" fmla="*/ f125 f60 1"/>
                <a:gd name="f152" fmla="*/ f126 f61 1"/>
                <a:gd name="f153" fmla="*/ f127 f60 1"/>
                <a:gd name="f154" fmla="*/ f128 f61 1"/>
                <a:gd name="f155" fmla="*/ f129 f60 1"/>
                <a:gd name="f156" fmla="*/ f130 f61 1"/>
                <a:gd name="f157" fmla="*/ f131 f60 1"/>
                <a:gd name="f158" fmla="*/ f132 f61 1"/>
                <a:gd name="f159" fmla="*/ f133 f61 1"/>
                <a:gd name="f160" fmla="*/ f134 f60 1"/>
                <a:gd name="f161" fmla="*/ f135 f61 1"/>
                <a:gd name="f162" fmla="*/ f136 f60 1"/>
                <a:gd name="f163" fmla="*/ f137 f61 1"/>
                <a:gd name="f164" fmla="*/ f138 f60 1"/>
                <a:gd name="f165" fmla="*/ f139 f61 1"/>
                <a:gd name="f166" fmla="*/ f140 f60 1"/>
                <a:gd name="f167" fmla="*/ f141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46" y="f147"/>
                </a:cxn>
                <a:cxn ang="f93">
                  <a:pos x="f148" y="f149"/>
                </a:cxn>
                <a:cxn ang="f93">
                  <a:pos x="f146" y="f150"/>
                </a:cxn>
                <a:cxn ang="f93">
                  <a:pos x="f146" y="f150"/>
                </a:cxn>
                <a:cxn ang="f93">
                  <a:pos x="f151" y="f152"/>
                </a:cxn>
                <a:cxn ang="f93">
                  <a:pos x="f153" y="f154"/>
                </a:cxn>
                <a:cxn ang="f93">
                  <a:pos x="f155" y="f156"/>
                </a:cxn>
                <a:cxn ang="f93">
                  <a:pos x="f155" y="f156"/>
                </a:cxn>
                <a:cxn ang="f93">
                  <a:pos x="f157" y="f158"/>
                </a:cxn>
                <a:cxn ang="f93">
                  <a:pos x="f155" y="f159"/>
                </a:cxn>
                <a:cxn ang="f93">
                  <a:pos x="f160" y="f161"/>
                </a:cxn>
                <a:cxn ang="f93">
                  <a:pos x="f162" y="f163"/>
                </a:cxn>
                <a:cxn ang="f93">
                  <a:pos x="f162" y="f163"/>
                </a:cxn>
                <a:cxn ang="f93">
                  <a:pos x="f164" y="f165"/>
                </a:cxn>
                <a:cxn ang="f93">
                  <a:pos x="f166" y="f167"/>
                </a:cxn>
                <a:cxn ang="f93">
                  <a:pos x="f146" y="f147"/>
                </a:cxn>
              </a:cxnLst>
              <a:rect l="f142" t="f145" r="f143" b="f144"/>
              <a:pathLst>
                <a:path w="101292" h="8380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5"/>
                  </a:cubicBezTo>
                  <a:lnTo>
                    <a:pt x="f8" y="f5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4" y="f25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24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2"/>
                    <a:pt x="f44" y="f45"/>
                    <a:pt x="f46" y="f47"/>
                  </a:cubicBezTo>
                  <a:lnTo>
                    <a:pt x="f46" y="f47"/>
                  </a:lnTo>
                  <a:lnTo>
                    <a:pt x="f48" y="f49"/>
                  </a:lnTo>
                  <a:cubicBezTo>
                    <a:pt x="f50" y="f51"/>
                    <a:pt x="f52" y="f53"/>
                    <a:pt x="f54" y="f55"/>
                  </a:cubicBezTo>
                  <a:cubicBezTo>
                    <a:pt x="f56" y="f55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0" name="Freeform: Shape 744">
              <a:extLst>
                <a:ext uri="{FF2B5EF4-FFF2-40B4-BE49-F238E27FC236}">
                  <a16:creationId xmlns:a16="http://schemas.microsoft.com/office/drawing/2014/main" id="{FF9BAD90-6C65-E75C-313A-EE30215FA067}"/>
                </a:ext>
              </a:extLst>
            </p:cNvPr>
            <p:cNvSpPr/>
            <p:nvPr/>
          </p:nvSpPr>
          <p:spPr>
            <a:xfrm>
              <a:off x="10972315" y="1482086"/>
              <a:ext cx="143652" cy="11744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3652"/>
                <a:gd name="f7" fmla="val 117444"/>
                <a:gd name="f8" fmla="val 1554"/>
                <a:gd name="f9" fmla="val 108811"/>
                <a:gd name="f10" fmla="val -376"/>
                <a:gd name="f11" fmla="val 110550"/>
                <a:gd name="f12" fmla="val -529"/>
                <a:gd name="f13" fmla="val 113521"/>
                <a:gd name="f14" fmla="val 1211"/>
                <a:gd name="f15" fmla="val 115451"/>
                <a:gd name="f16" fmla="val 1313"/>
                <a:gd name="f17" fmla="val 115565"/>
                <a:gd name="f18" fmla="val 1426"/>
                <a:gd name="f19" fmla="val 115680"/>
                <a:gd name="f20" fmla="val 115794"/>
                <a:gd name="f21" fmla="val 2645"/>
                <a:gd name="f22" fmla="val 116848"/>
                <a:gd name="f23" fmla="val 4093"/>
                <a:gd name="f24" fmla="val 117445"/>
                <a:gd name="f25" fmla="val 5617"/>
                <a:gd name="f26" fmla="val 6912"/>
                <a:gd name="f27" fmla="val 117406"/>
                <a:gd name="f28" fmla="val 8156"/>
                <a:gd name="f29" fmla="val 116962"/>
                <a:gd name="f30" fmla="val 9172"/>
                <a:gd name="f31" fmla="val 116175"/>
                <a:gd name="f32" fmla="val 139695"/>
                <a:gd name="f33" fmla="val 10284"/>
                <a:gd name="f34" fmla="val 142108"/>
                <a:gd name="f35" fmla="val 8380"/>
                <a:gd name="f36" fmla="val 143999"/>
                <a:gd name="f37" fmla="val 6704"/>
                <a:gd name="f38" fmla="val 144177"/>
                <a:gd name="f39" fmla="val 3822"/>
                <a:gd name="f40" fmla="val 142514"/>
                <a:gd name="f41" fmla="val 1930"/>
                <a:gd name="f42" fmla="val 142387"/>
                <a:gd name="f43" fmla="val 1790"/>
                <a:gd name="f44" fmla="val 142247"/>
                <a:gd name="f45" fmla="val 1651"/>
                <a:gd name="f46" fmla="val 1524"/>
                <a:gd name="f47" fmla="val 141282"/>
                <a:gd name="f48" fmla="val 698"/>
                <a:gd name="f49" fmla="val 140216"/>
                <a:gd name="f50" fmla="val 165"/>
                <a:gd name="f51" fmla="val 139060"/>
                <a:gd name="f52" fmla="val 137410"/>
                <a:gd name="f53" fmla="val 136521"/>
                <a:gd name="f54" fmla="val 135632"/>
                <a:gd name="f55" fmla="val 134997"/>
                <a:gd name="f56" fmla="val 4474"/>
                <a:gd name="f57" fmla="val 105763"/>
                <a:gd name="f58" fmla="val 2062"/>
                <a:gd name="f59" fmla="val 107668"/>
                <a:gd name="f60" fmla="+- 0 0 -90"/>
                <a:gd name="f61" fmla="*/ f3 1 143652"/>
                <a:gd name="f62" fmla="*/ f4 1 117444"/>
                <a:gd name="f63" fmla="val f5"/>
                <a:gd name="f64" fmla="val f6"/>
                <a:gd name="f65" fmla="val f7"/>
                <a:gd name="f66" fmla="*/ f60 f0 1"/>
                <a:gd name="f67" fmla="+- f65 0 f63"/>
                <a:gd name="f68" fmla="+- f64 0 f63"/>
                <a:gd name="f69" fmla="*/ f66 1 f2"/>
                <a:gd name="f70" fmla="*/ f68 1 143652"/>
                <a:gd name="f71" fmla="*/ f67 1 117444"/>
                <a:gd name="f72" fmla="*/ 1554 f68 1"/>
                <a:gd name="f73" fmla="*/ 108811 f67 1"/>
                <a:gd name="f74" fmla="*/ 1211 f68 1"/>
                <a:gd name="f75" fmla="*/ 115451 f67 1"/>
                <a:gd name="f76" fmla="*/ 115794 f67 1"/>
                <a:gd name="f77" fmla="*/ 5617 f68 1"/>
                <a:gd name="f78" fmla="*/ 117445 f67 1"/>
                <a:gd name="f79" fmla="*/ 9172 f68 1"/>
                <a:gd name="f80" fmla="*/ 116175 f67 1"/>
                <a:gd name="f81" fmla="*/ 139695 f68 1"/>
                <a:gd name="f82" fmla="*/ 10284 f67 1"/>
                <a:gd name="f83" fmla="*/ 142108 f68 1"/>
                <a:gd name="f84" fmla="*/ 8380 f67 1"/>
                <a:gd name="f85" fmla="*/ 142514 f68 1"/>
                <a:gd name="f86" fmla="*/ 1930 f67 1"/>
                <a:gd name="f87" fmla="*/ 1524 f67 1"/>
                <a:gd name="f88" fmla="*/ 139060 f68 1"/>
                <a:gd name="f89" fmla="*/ 0 f67 1"/>
                <a:gd name="f90" fmla="*/ 137410 f68 1"/>
                <a:gd name="f91" fmla="*/ 136521 f68 1"/>
                <a:gd name="f92" fmla="*/ 135632 f68 1"/>
                <a:gd name="f93" fmla="*/ 134997 f68 1"/>
                <a:gd name="f94" fmla="*/ 4474 f68 1"/>
                <a:gd name="f95" fmla="*/ 105763 f67 1"/>
                <a:gd name="f96" fmla="*/ 2062 f68 1"/>
                <a:gd name="f97" fmla="*/ 107668 f67 1"/>
                <a:gd name="f98" fmla="+- f69 0 f1"/>
                <a:gd name="f99" fmla="*/ f72 1 143652"/>
                <a:gd name="f100" fmla="*/ f73 1 117444"/>
                <a:gd name="f101" fmla="*/ f74 1 143652"/>
                <a:gd name="f102" fmla="*/ f75 1 117444"/>
                <a:gd name="f103" fmla="*/ f76 1 117444"/>
                <a:gd name="f104" fmla="*/ f77 1 143652"/>
                <a:gd name="f105" fmla="*/ f78 1 117444"/>
                <a:gd name="f106" fmla="*/ f79 1 143652"/>
                <a:gd name="f107" fmla="*/ f80 1 117444"/>
                <a:gd name="f108" fmla="*/ f81 1 143652"/>
                <a:gd name="f109" fmla="*/ f82 1 117444"/>
                <a:gd name="f110" fmla="*/ f83 1 143652"/>
                <a:gd name="f111" fmla="*/ f84 1 117444"/>
                <a:gd name="f112" fmla="*/ f85 1 143652"/>
                <a:gd name="f113" fmla="*/ f86 1 117444"/>
                <a:gd name="f114" fmla="*/ f87 1 117444"/>
                <a:gd name="f115" fmla="*/ f88 1 143652"/>
                <a:gd name="f116" fmla="*/ f89 1 117444"/>
                <a:gd name="f117" fmla="*/ f90 1 143652"/>
                <a:gd name="f118" fmla="*/ f91 1 143652"/>
                <a:gd name="f119" fmla="*/ f92 1 143652"/>
                <a:gd name="f120" fmla="*/ f93 1 143652"/>
                <a:gd name="f121" fmla="*/ f94 1 143652"/>
                <a:gd name="f122" fmla="*/ f95 1 117444"/>
                <a:gd name="f123" fmla="*/ f96 1 143652"/>
                <a:gd name="f124" fmla="*/ f97 1 117444"/>
                <a:gd name="f125" fmla="*/ f63 1 f70"/>
                <a:gd name="f126" fmla="*/ f64 1 f70"/>
                <a:gd name="f127" fmla="*/ f63 1 f71"/>
                <a:gd name="f128" fmla="*/ f65 1 f71"/>
                <a:gd name="f129" fmla="*/ f99 1 f70"/>
                <a:gd name="f130" fmla="*/ f100 1 f71"/>
                <a:gd name="f131" fmla="*/ f101 1 f70"/>
                <a:gd name="f132" fmla="*/ f102 1 f71"/>
                <a:gd name="f133" fmla="*/ f103 1 f71"/>
                <a:gd name="f134" fmla="*/ f104 1 f70"/>
                <a:gd name="f135" fmla="*/ f105 1 f71"/>
                <a:gd name="f136" fmla="*/ f106 1 f70"/>
                <a:gd name="f137" fmla="*/ f107 1 f71"/>
                <a:gd name="f138" fmla="*/ f108 1 f70"/>
                <a:gd name="f139" fmla="*/ f109 1 f71"/>
                <a:gd name="f140" fmla="*/ f110 1 f70"/>
                <a:gd name="f141" fmla="*/ f111 1 f71"/>
                <a:gd name="f142" fmla="*/ f112 1 f70"/>
                <a:gd name="f143" fmla="*/ f113 1 f71"/>
                <a:gd name="f144" fmla="*/ f114 1 f71"/>
                <a:gd name="f145" fmla="*/ f115 1 f70"/>
                <a:gd name="f146" fmla="*/ f116 1 f71"/>
                <a:gd name="f147" fmla="*/ f117 1 f70"/>
                <a:gd name="f148" fmla="*/ f118 1 f70"/>
                <a:gd name="f149" fmla="*/ f119 1 f70"/>
                <a:gd name="f150" fmla="*/ f120 1 f70"/>
                <a:gd name="f151" fmla="*/ f121 1 f70"/>
                <a:gd name="f152" fmla="*/ f122 1 f71"/>
                <a:gd name="f153" fmla="*/ f123 1 f70"/>
                <a:gd name="f154" fmla="*/ f124 1 f71"/>
                <a:gd name="f155" fmla="*/ f125 f61 1"/>
                <a:gd name="f156" fmla="*/ f126 f61 1"/>
                <a:gd name="f157" fmla="*/ f128 f62 1"/>
                <a:gd name="f158" fmla="*/ f127 f62 1"/>
                <a:gd name="f159" fmla="*/ f129 f61 1"/>
                <a:gd name="f160" fmla="*/ f130 f62 1"/>
                <a:gd name="f161" fmla="*/ f131 f61 1"/>
                <a:gd name="f162" fmla="*/ f132 f62 1"/>
                <a:gd name="f163" fmla="*/ f133 f62 1"/>
                <a:gd name="f164" fmla="*/ f134 f61 1"/>
                <a:gd name="f165" fmla="*/ f135 f62 1"/>
                <a:gd name="f166" fmla="*/ f136 f61 1"/>
                <a:gd name="f167" fmla="*/ f137 f62 1"/>
                <a:gd name="f168" fmla="*/ f138 f61 1"/>
                <a:gd name="f169" fmla="*/ f139 f62 1"/>
                <a:gd name="f170" fmla="*/ f140 f61 1"/>
                <a:gd name="f171" fmla="*/ f141 f62 1"/>
                <a:gd name="f172" fmla="*/ f142 f61 1"/>
                <a:gd name="f173" fmla="*/ f143 f62 1"/>
                <a:gd name="f174" fmla="*/ f144 f62 1"/>
                <a:gd name="f175" fmla="*/ f145 f61 1"/>
                <a:gd name="f176" fmla="*/ f146 f62 1"/>
                <a:gd name="f177" fmla="*/ f147 f61 1"/>
                <a:gd name="f178" fmla="*/ f148 f61 1"/>
                <a:gd name="f179" fmla="*/ f149 f61 1"/>
                <a:gd name="f180" fmla="*/ f150 f61 1"/>
                <a:gd name="f181" fmla="*/ f151 f61 1"/>
                <a:gd name="f182" fmla="*/ f152 f62 1"/>
                <a:gd name="f183" fmla="*/ f153 f61 1"/>
                <a:gd name="f184" fmla="*/ f154 f6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8">
                  <a:pos x="f159" y="f160"/>
                </a:cxn>
                <a:cxn ang="f98">
                  <a:pos x="f161" y="f162"/>
                </a:cxn>
                <a:cxn ang="f98">
                  <a:pos x="f159" y="f163"/>
                </a:cxn>
                <a:cxn ang="f98">
                  <a:pos x="f164" y="f165"/>
                </a:cxn>
                <a:cxn ang="f98">
                  <a:pos x="f166" y="f167"/>
                </a:cxn>
                <a:cxn ang="f98">
                  <a:pos x="f166" y="f167"/>
                </a:cxn>
                <a:cxn ang="f98">
                  <a:pos x="f168" y="f169"/>
                </a:cxn>
                <a:cxn ang="f98">
                  <a:pos x="f170" y="f171"/>
                </a:cxn>
                <a:cxn ang="f98">
                  <a:pos x="f172" y="f173"/>
                </a:cxn>
                <a:cxn ang="f98">
                  <a:pos x="f170" y="f174"/>
                </a:cxn>
                <a:cxn ang="f98">
                  <a:pos x="f175" y="f176"/>
                </a:cxn>
                <a:cxn ang="f98">
                  <a:pos x="f177" y="f176"/>
                </a:cxn>
                <a:cxn ang="f98">
                  <a:pos x="f178" y="f176"/>
                </a:cxn>
                <a:cxn ang="f98">
                  <a:pos x="f179" y="f176"/>
                </a:cxn>
                <a:cxn ang="f98">
                  <a:pos x="f180" y="f176"/>
                </a:cxn>
                <a:cxn ang="f98">
                  <a:pos x="f181" y="f182"/>
                </a:cxn>
                <a:cxn ang="f98">
                  <a:pos x="f183" y="f184"/>
                </a:cxn>
              </a:cxnLst>
              <a:rect l="f155" t="f158" r="f156" b="f157"/>
              <a:pathLst>
                <a:path w="143652" h="11744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20"/>
                  </a:cubicBezTo>
                  <a:cubicBezTo>
                    <a:pt x="f21" y="f22"/>
                    <a:pt x="f23" y="f24"/>
                    <a:pt x="f25" y="f24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34" y="f46"/>
                  </a:cubicBezTo>
                  <a:cubicBezTo>
                    <a:pt x="f47" y="f48"/>
                    <a:pt x="f49" y="f50"/>
                    <a:pt x="f51" y="f5"/>
                  </a:cubicBezTo>
                  <a:lnTo>
                    <a:pt x="f52" y="f5"/>
                  </a:lnTo>
                  <a:lnTo>
                    <a:pt x="f53" y="f5"/>
                  </a:lnTo>
                  <a:lnTo>
                    <a:pt x="f54" y="f5"/>
                  </a:lnTo>
                  <a:lnTo>
                    <a:pt x="f55" y="f5"/>
                  </a:lnTo>
                  <a:lnTo>
                    <a:pt x="f56" y="f57"/>
                  </a:lnTo>
                  <a:lnTo>
                    <a:pt x="f58" y="f5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1" name="Freeform: Shape 745">
              <a:extLst>
                <a:ext uri="{FF2B5EF4-FFF2-40B4-BE49-F238E27FC236}">
                  <a16:creationId xmlns:a16="http://schemas.microsoft.com/office/drawing/2014/main" id="{0C48FD9E-A37A-104A-ADE7-4505894EA652}"/>
                </a:ext>
              </a:extLst>
            </p:cNvPr>
            <p:cNvSpPr/>
            <p:nvPr/>
          </p:nvSpPr>
          <p:spPr>
            <a:xfrm>
              <a:off x="8690311" y="806107"/>
              <a:ext cx="101224" cy="834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1223"/>
                <a:gd name="f7" fmla="val 83417"/>
                <a:gd name="f8" fmla="val 7237"/>
                <a:gd name="f9" fmla="val 100233"/>
                <a:gd name="f10" fmla="val 8080"/>
                <a:gd name="f11" fmla="val 98964"/>
                <a:gd name="f12" fmla="val 8531"/>
                <a:gd name="f13" fmla="val 97669"/>
                <a:gd name="f14" fmla="val 8507"/>
                <a:gd name="f15" fmla="val 96145"/>
                <a:gd name="f16" fmla="val 8533"/>
                <a:gd name="f17" fmla="val 94672"/>
                <a:gd name="f18" fmla="val 7937"/>
                <a:gd name="f19" fmla="val 93606"/>
                <a:gd name="f20" fmla="val 6856"/>
                <a:gd name="f21" fmla="val 91714"/>
                <a:gd name="f22" fmla="val 5187"/>
                <a:gd name="f23" fmla="val 91536"/>
                <a:gd name="f24" fmla="val 2298"/>
                <a:gd name="f25" fmla="val 93199"/>
                <a:gd name="f26" fmla="val 405"/>
                <a:gd name="f27" fmla="val 93326"/>
                <a:gd name="f28" fmla="val 262"/>
                <a:gd name="f29" fmla="val 93466"/>
                <a:gd name="f30" fmla="val 127"/>
                <a:gd name="f31" fmla="val 86750"/>
                <a:gd name="f32" fmla="val 5587"/>
                <a:gd name="f33" fmla="val 3966"/>
                <a:gd name="f34" fmla="val 72879"/>
                <a:gd name="f35" fmla="val 1554"/>
                <a:gd name="f36" fmla="val 74784"/>
                <a:gd name="f37" fmla="val -376"/>
                <a:gd name="f38" fmla="val 76519"/>
                <a:gd name="f39" fmla="val -529"/>
                <a:gd name="f40" fmla="val 79490"/>
                <a:gd name="f41" fmla="val 1211"/>
                <a:gd name="f42" fmla="val 81418"/>
                <a:gd name="f43" fmla="val 1313"/>
                <a:gd name="f44" fmla="val 81541"/>
                <a:gd name="f45" fmla="val 1426"/>
                <a:gd name="f46" fmla="val 81656"/>
                <a:gd name="f47" fmla="val 81767"/>
                <a:gd name="f48" fmla="val 2607"/>
                <a:gd name="f49" fmla="val 82794"/>
                <a:gd name="f50" fmla="val 4016"/>
                <a:gd name="f51" fmla="val 83383"/>
                <a:gd name="f52" fmla="val 5490"/>
                <a:gd name="f53" fmla="val 6822"/>
                <a:gd name="f54" fmla="val 83408"/>
                <a:gd name="f55" fmla="val 8117"/>
                <a:gd name="f56" fmla="val 82963"/>
                <a:gd name="f57" fmla="val 9171"/>
                <a:gd name="f58" fmla="val 82148"/>
                <a:gd name="f59" fmla="+- 0 0 -90"/>
                <a:gd name="f60" fmla="*/ f3 1 101223"/>
                <a:gd name="f61" fmla="*/ f4 1 83417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101223"/>
                <a:gd name="f70" fmla="*/ f66 1 83417"/>
                <a:gd name="f71" fmla="*/ 101223 f67 1"/>
                <a:gd name="f72" fmla="*/ 7237 f66 1"/>
                <a:gd name="f73" fmla="*/ 97669 f67 1"/>
                <a:gd name="f74" fmla="*/ 8507 f66 1"/>
                <a:gd name="f75" fmla="*/ 93606 f67 1"/>
                <a:gd name="f76" fmla="*/ 6856 f66 1"/>
                <a:gd name="f77" fmla="*/ 93199 f67 1"/>
                <a:gd name="f78" fmla="*/ 405 f66 1"/>
                <a:gd name="f79" fmla="*/ 0 f66 1"/>
                <a:gd name="f80" fmla="*/ 86750 f67 1"/>
                <a:gd name="f81" fmla="*/ 5587 f66 1"/>
                <a:gd name="f82" fmla="*/ 3966 f67 1"/>
                <a:gd name="f83" fmla="*/ 72879 f66 1"/>
                <a:gd name="f84" fmla="*/ 1554 f67 1"/>
                <a:gd name="f85" fmla="*/ 74784 f66 1"/>
                <a:gd name="f86" fmla="*/ 1211 f67 1"/>
                <a:gd name="f87" fmla="*/ 81418 f66 1"/>
                <a:gd name="f88" fmla="*/ 81767 f66 1"/>
                <a:gd name="f89" fmla="*/ 5490 f67 1"/>
                <a:gd name="f90" fmla="*/ 83417 f66 1"/>
                <a:gd name="f91" fmla="*/ 9171 f67 1"/>
                <a:gd name="f92" fmla="*/ 82148 f66 1"/>
                <a:gd name="f93" fmla="+- f68 0 f1"/>
                <a:gd name="f94" fmla="*/ f71 1 101223"/>
                <a:gd name="f95" fmla="*/ f72 1 83417"/>
                <a:gd name="f96" fmla="*/ f73 1 101223"/>
                <a:gd name="f97" fmla="*/ f74 1 83417"/>
                <a:gd name="f98" fmla="*/ f75 1 101223"/>
                <a:gd name="f99" fmla="*/ f76 1 83417"/>
                <a:gd name="f100" fmla="*/ f77 1 101223"/>
                <a:gd name="f101" fmla="*/ f78 1 83417"/>
                <a:gd name="f102" fmla="*/ f79 1 83417"/>
                <a:gd name="f103" fmla="*/ f80 1 101223"/>
                <a:gd name="f104" fmla="*/ f81 1 83417"/>
                <a:gd name="f105" fmla="*/ f82 1 101223"/>
                <a:gd name="f106" fmla="*/ f83 1 83417"/>
                <a:gd name="f107" fmla="*/ f84 1 101223"/>
                <a:gd name="f108" fmla="*/ f85 1 83417"/>
                <a:gd name="f109" fmla="*/ f86 1 101223"/>
                <a:gd name="f110" fmla="*/ f87 1 83417"/>
                <a:gd name="f111" fmla="*/ f88 1 83417"/>
                <a:gd name="f112" fmla="*/ f89 1 101223"/>
                <a:gd name="f113" fmla="*/ f90 1 83417"/>
                <a:gd name="f114" fmla="*/ f91 1 101223"/>
                <a:gd name="f115" fmla="*/ f92 1 83417"/>
                <a:gd name="f116" fmla="*/ f62 1 f69"/>
                <a:gd name="f117" fmla="*/ f63 1 f69"/>
                <a:gd name="f118" fmla="*/ f62 1 f70"/>
                <a:gd name="f119" fmla="*/ f64 1 f70"/>
                <a:gd name="f120" fmla="*/ f94 1 f69"/>
                <a:gd name="f121" fmla="*/ f95 1 f70"/>
                <a:gd name="f122" fmla="*/ f96 1 f69"/>
                <a:gd name="f123" fmla="*/ f97 1 f70"/>
                <a:gd name="f124" fmla="*/ f98 1 f69"/>
                <a:gd name="f125" fmla="*/ f99 1 f70"/>
                <a:gd name="f126" fmla="*/ f100 1 f69"/>
                <a:gd name="f127" fmla="*/ f101 1 f70"/>
                <a:gd name="f128" fmla="*/ f102 1 f70"/>
                <a:gd name="f129" fmla="*/ f103 1 f69"/>
                <a:gd name="f130" fmla="*/ f104 1 f70"/>
                <a:gd name="f131" fmla="*/ f105 1 f69"/>
                <a:gd name="f132" fmla="*/ f106 1 f70"/>
                <a:gd name="f133" fmla="*/ f107 1 f69"/>
                <a:gd name="f134" fmla="*/ f108 1 f70"/>
                <a:gd name="f135" fmla="*/ f109 1 f69"/>
                <a:gd name="f136" fmla="*/ f110 1 f70"/>
                <a:gd name="f137" fmla="*/ f111 1 f70"/>
                <a:gd name="f138" fmla="*/ f112 1 f69"/>
                <a:gd name="f139" fmla="*/ f113 1 f70"/>
                <a:gd name="f140" fmla="*/ f114 1 f69"/>
                <a:gd name="f141" fmla="*/ f115 1 f70"/>
                <a:gd name="f142" fmla="*/ f116 f60 1"/>
                <a:gd name="f143" fmla="*/ f117 f60 1"/>
                <a:gd name="f144" fmla="*/ f119 f61 1"/>
                <a:gd name="f145" fmla="*/ f118 f61 1"/>
                <a:gd name="f146" fmla="*/ f120 f60 1"/>
                <a:gd name="f147" fmla="*/ f121 f61 1"/>
                <a:gd name="f148" fmla="*/ f122 f60 1"/>
                <a:gd name="f149" fmla="*/ f123 f61 1"/>
                <a:gd name="f150" fmla="*/ f124 f60 1"/>
                <a:gd name="f151" fmla="*/ f125 f61 1"/>
                <a:gd name="f152" fmla="*/ f126 f60 1"/>
                <a:gd name="f153" fmla="*/ f127 f61 1"/>
                <a:gd name="f154" fmla="*/ f128 f61 1"/>
                <a:gd name="f155" fmla="*/ f129 f60 1"/>
                <a:gd name="f156" fmla="*/ f130 f61 1"/>
                <a:gd name="f157" fmla="*/ f131 f60 1"/>
                <a:gd name="f158" fmla="*/ f132 f61 1"/>
                <a:gd name="f159" fmla="*/ f133 f60 1"/>
                <a:gd name="f160" fmla="*/ f134 f61 1"/>
                <a:gd name="f161" fmla="*/ f135 f60 1"/>
                <a:gd name="f162" fmla="*/ f136 f61 1"/>
                <a:gd name="f163" fmla="*/ f137 f61 1"/>
                <a:gd name="f164" fmla="*/ f138 f60 1"/>
                <a:gd name="f165" fmla="*/ f139 f61 1"/>
                <a:gd name="f166" fmla="*/ f140 f60 1"/>
                <a:gd name="f167" fmla="*/ f141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3">
                  <a:pos x="f146" y="f147"/>
                </a:cxn>
                <a:cxn ang="f93">
                  <a:pos x="f148" y="f149"/>
                </a:cxn>
                <a:cxn ang="f93">
                  <a:pos x="f150" y="f151"/>
                </a:cxn>
                <a:cxn ang="f93">
                  <a:pos x="f152" y="f153"/>
                </a:cxn>
                <a:cxn ang="f93">
                  <a:pos x="f150" y="f154"/>
                </a:cxn>
                <a:cxn ang="f93">
                  <a:pos x="f155" y="f156"/>
                </a:cxn>
                <a:cxn ang="f93">
                  <a:pos x="f157" y="f158"/>
                </a:cxn>
                <a:cxn ang="f93">
                  <a:pos x="f159" y="f160"/>
                </a:cxn>
                <a:cxn ang="f93">
                  <a:pos x="f159" y="f160"/>
                </a:cxn>
                <a:cxn ang="f93">
                  <a:pos x="f161" y="f162"/>
                </a:cxn>
                <a:cxn ang="f93">
                  <a:pos x="f159" y="f163"/>
                </a:cxn>
                <a:cxn ang="f93">
                  <a:pos x="f164" y="f165"/>
                </a:cxn>
                <a:cxn ang="f93">
                  <a:pos x="f166" y="f167"/>
                </a:cxn>
                <a:cxn ang="f93">
                  <a:pos x="f166" y="f167"/>
                </a:cxn>
                <a:cxn ang="f93">
                  <a:pos x="f146" y="f147"/>
                </a:cxn>
              </a:cxnLst>
              <a:rect l="f142" t="f145" r="f143" b="f144"/>
              <a:pathLst>
                <a:path w="101223" h="83417">
                  <a:moveTo>
                    <a:pt x="f6" y="f8"/>
                  </a:moveTo>
                  <a:cubicBezTo>
                    <a:pt x="f9" y="f10"/>
                    <a:pt x="f11" y="f12"/>
                    <a:pt x="f13" y="f14"/>
                  </a:cubicBezTo>
                  <a:cubicBezTo>
                    <a:pt x="f15" y="f16"/>
                    <a:pt x="f17" y="f18"/>
                    <a:pt x="f19" y="f20"/>
                  </a:cubicBez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19" y="f5"/>
                  </a:cubicBezTo>
                  <a:lnTo>
                    <a:pt x="f31" y="f32"/>
                  </a:lnTo>
                  <a:lnTo>
                    <a:pt x="f33" y="f34"/>
                  </a:lnTo>
                  <a:lnTo>
                    <a:pt x="f35" y="f36"/>
                  </a:lnTo>
                  <a:lnTo>
                    <a:pt x="f35" y="f36"/>
                  </a:ln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35" y="f47"/>
                  </a:cubicBezTo>
                  <a:cubicBezTo>
                    <a:pt x="f48" y="f49"/>
                    <a:pt x="f50" y="f51"/>
                    <a:pt x="f52" y="f7"/>
                  </a:cubicBezTo>
                  <a:cubicBezTo>
                    <a:pt x="f53" y="f54"/>
                    <a:pt x="f55" y="f56"/>
                    <a:pt x="f57" y="f58"/>
                  </a:cubicBezTo>
                  <a:lnTo>
                    <a:pt x="f57" y="f58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2" name="Freeform: Shape 746">
              <a:extLst>
                <a:ext uri="{FF2B5EF4-FFF2-40B4-BE49-F238E27FC236}">
                  <a16:creationId xmlns:a16="http://schemas.microsoft.com/office/drawing/2014/main" id="{A2D389FB-B63B-AB72-81A8-C08CC34D452A}"/>
                </a:ext>
              </a:extLst>
            </p:cNvPr>
            <p:cNvSpPr/>
            <p:nvPr/>
          </p:nvSpPr>
          <p:spPr>
            <a:xfrm>
              <a:off x="8782757" y="772082"/>
              <a:ext cx="48527" cy="425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8523"/>
                <a:gd name="f7" fmla="val 42534"/>
                <a:gd name="f8" fmla="val 1545"/>
                <a:gd name="f9" fmla="val 34027"/>
                <a:gd name="f10" fmla="val -347"/>
                <a:gd name="f11" fmla="val 35697"/>
                <a:gd name="f12" fmla="val -524"/>
                <a:gd name="f13" fmla="val 38585"/>
                <a:gd name="f14" fmla="val 1139"/>
                <a:gd name="f15" fmla="val 40478"/>
                <a:gd name="f16" fmla="val 1266"/>
                <a:gd name="f17" fmla="val 40622"/>
                <a:gd name="f18" fmla="val 1406"/>
                <a:gd name="f19" fmla="val 40758"/>
                <a:gd name="f20" fmla="val 40883"/>
                <a:gd name="f21" fmla="val 2612"/>
                <a:gd name="f22" fmla="val 41964"/>
                <a:gd name="f23" fmla="val 4085"/>
                <a:gd name="f24" fmla="val 42561"/>
                <a:gd name="f25" fmla="val 5608"/>
                <a:gd name="f26" fmla="val 6903"/>
                <a:gd name="f27" fmla="val 42558"/>
                <a:gd name="f28" fmla="val 8173"/>
                <a:gd name="f29" fmla="val 42107"/>
                <a:gd name="f30" fmla="val 9164"/>
                <a:gd name="f31" fmla="val 41264"/>
                <a:gd name="f32" fmla="val 9142"/>
                <a:gd name="f33" fmla="val 45603"/>
                <a:gd name="f34" fmla="val 8126"/>
                <a:gd name="f35" fmla="val 43026"/>
                <a:gd name="f36" fmla="val 7840"/>
                <a:gd name="f37" fmla="val 41172"/>
                <a:gd name="f38" fmla="val 5518"/>
                <a:gd name="f39" fmla="val 41451"/>
                <a:gd name="f40" fmla="val 2939"/>
                <a:gd name="f41" fmla="val 41477"/>
                <a:gd name="f42" fmla="val 2762"/>
                <a:gd name="f43" fmla="val 41502"/>
                <a:gd name="f44" fmla="val 2586"/>
                <a:gd name="f45" fmla="val 41540"/>
                <a:gd name="f46" fmla="val 2412"/>
                <a:gd name="f47" fmla="val 41883"/>
                <a:gd name="f48" fmla="val 1381"/>
                <a:gd name="f49" fmla="val 42620"/>
                <a:gd name="f50" fmla="val 519"/>
                <a:gd name="f51" fmla="val 43571"/>
                <a:gd name="f52" fmla="val 3450"/>
                <a:gd name="f53" fmla="val 31996"/>
                <a:gd name="f54" fmla="val 1037"/>
                <a:gd name="f55" fmla="+- 0 0 -90"/>
                <a:gd name="f56" fmla="*/ f3 1 48523"/>
                <a:gd name="f57" fmla="*/ f4 1 42534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48523"/>
                <a:gd name="f66" fmla="*/ f62 1 42534"/>
                <a:gd name="f67" fmla="*/ 1545 f63 1"/>
                <a:gd name="f68" fmla="*/ 34027 f62 1"/>
                <a:gd name="f69" fmla="*/ 1139 f63 1"/>
                <a:gd name="f70" fmla="*/ 40478 f62 1"/>
                <a:gd name="f71" fmla="*/ 40883 f62 1"/>
                <a:gd name="f72" fmla="*/ 5608 f63 1"/>
                <a:gd name="f73" fmla="*/ 42534 f62 1"/>
                <a:gd name="f74" fmla="*/ 9164 f63 1"/>
                <a:gd name="f75" fmla="*/ 41264 f62 1"/>
                <a:gd name="f76" fmla="*/ 48523 f63 1"/>
                <a:gd name="f77" fmla="*/ 9142 f62 1"/>
                <a:gd name="f78" fmla="*/ 45603 f63 1"/>
                <a:gd name="f79" fmla="*/ 8126 f62 1"/>
                <a:gd name="f80" fmla="*/ 41451 f63 1"/>
                <a:gd name="f81" fmla="*/ 2939 f62 1"/>
                <a:gd name="f82" fmla="*/ 41540 f63 1"/>
                <a:gd name="f83" fmla="*/ 2412 f62 1"/>
                <a:gd name="f84" fmla="*/ 43571 f63 1"/>
                <a:gd name="f85" fmla="*/ 0 f62 1"/>
                <a:gd name="f86" fmla="*/ 3450 f63 1"/>
                <a:gd name="f87" fmla="*/ 31996 f62 1"/>
                <a:gd name="f88" fmla="*/ 1037 f63 1"/>
                <a:gd name="f89" fmla="+- f64 0 f1"/>
                <a:gd name="f90" fmla="*/ f67 1 48523"/>
                <a:gd name="f91" fmla="*/ f68 1 42534"/>
                <a:gd name="f92" fmla="*/ f69 1 48523"/>
                <a:gd name="f93" fmla="*/ f70 1 42534"/>
                <a:gd name="f94" fmla="*/ f71 1 42534"/>
                <a:gd name="f95" fmla="*/ f72 1 48523"/>
                <a:gd name="f96" fmla="*/ f73 1 42534"/>
                <a:gd name="f97" fmla="*/ f74 1 48523"/>
                <a:gd name="f98" fmla="*/ f75 1 42534"/>
                <a:gd name="f99" fmla="*/ f76 1 48523"/>
                <a:gd name="f100" fmla="*/ f77 1 42534"/>
                <a:gd name="f101" fmla="*/ f78 1 48523"/>
                <a:gd name="f102" fmla="*/ f79 1 42534"/>
                <a:gd name="f103" fmla="*/ f80 1 48523"/>
                <a:gd name="f104" fmla="*/ f81 1 42534"/>
                <a:gd name="f105" fmla="*/ f82 1 48523"/>
                <a:gd name="f106" fmla="*/ f83 1 42534"/>
                <a:gd name="f107" fmla="*/ f84 1 48523"/>
                <a:gd name="f108" fmla="*/ f85 1 42534"/>
                <a:gd name="f109" fmla="*/ f86 1 48523"/>
                <a:gd name="f110" fmla="*/ f87 1 42534"/>
                <a:gd name="f111" fmla="*/ f88 1 48523"/>
                <a:gd name="f112" fmla="*/ f58 1 f65"/>
                <a:gd name="f113" fmla="*/ f59 1 f65"/>
                <a:gd name="f114" fmla="*/ f58 1 f66"/>
                <a:gd name="f115" fmla="*/ f60 1 f66"/>
                <a:gd name="f116" fmla="*/ f90 1 f65"/>
                <a:gd name="f117" fmla="*/ f91 1 f66"/>
                <a:gd name="f118" fmla="*/ f92 1 f65"/>
                <a:gd name="f119" fmla="*/ f93 1 f66"/>
                <a:gd name="f120" fmla="*/ f94 1 f66"/>
                <a:gd name="f121" fmla="*/ f95 1 f65"/>
                <a:gd name="f122" fmla="*/ f96 1 f66"/>
                <a:gd name="f123" fmla="*/ f97 1 f65"/>
                <a:gd name="f124" fmla="*/ f98 1 f66"/>
                <a:gd name="f125" fmla="*/ f99 1 f65"/>
                <a:gd name="f126" fmla="*/ f100 1 f66"/>
                <a:gd name="f127" fmla="*/ f101 1 f65"/>
                <a:gd name="f128" fmla="*/ f102 1 f66"/>
                <a:gd name="f129" fmla="*/ f103 1 f65"/>
                <a:gd name="f130" fmla="*/ f104 1 f66"/>
                <a:gd name="f131" fmla="*/ f105 1 f65"/>
                <a:gd name="f132" fmla="*/ f106 1 f66"/>
                <a:gd name="f133" fmla="*/ f107 1 f65"/>
                <a:gd name="f134" fmla="*/ f108 1 f66"/>
                <a:gd name="f135" fmla="*/ f109 1 f65"/>
                <a:gd name="f136" fmla="*/ f110 1 f66"/>
                <a:gd name="f137" fmla="*/ f111 1 f65"/>
                <a:gd name="f138" fmla="*/ f112 f56 1"/>
                <a:gd name="f139" fmla="*/ f113 f56 1"/>
                <a:gd name="f140" fmla="*/ f115 f57 1"/>
                <a:gd name="f141" fmla="*/ f114 f57 1"/>
                <a:gd name="f142" fmla="*/ f116 f56 1"/>
                <a:gd name="f143" fmla="*/ f117 f57 1"/>
                <a:gd name="f144" fmla="*/ f118 f56 1"/>
                <a:gd name="f145" fmla="*/ f119 f57 1"/>
                <a:gd name="f146" fmla="*/ f120 f57 1"/>
                <a:gd name="f147" fmla="*/ f121 f56 1"/>
                <a:gd name="f148" fmla="*/ f122 f57 1"/>
                <a:gd name="f149" fmla="*/ f123 f56 1"/>
                <a:gd name="f150" fmla="*/ f124 f57 1"/>
                <a:gd name="f151" fmla="*/ f125 f56 1"/>
                <a:gd name="f152" fmla="*/ f126 f57 1"/>
                <a:gd name="f153" fmla="*/ f127 f56 1"/>
                <a:gd name="f154" fmla="*/ f128 f57 1"/>
                <a:gd name="f155" fmla="*/ f129 f56 1"/>
                <a:gd name="f156" fmla="*/ f130 f57 1"/>
                <a:gd name="f157" fmla="*/ f131 f56 1"/>
                <a:gd name="f158" fmla="*/ f132 f57 1"/>
                <a:gd name="f159" fmla="*/ f133 f56 1"/>
                <a:gd name="f160" fmla="*/ f134 f57 1"/>
                <a:gd name="f161" fmla="*/ f135 f56 1"/>
                <a:gd name="f162" fmla="*/ f136 f57 1"/>
                <a:gd name="f163" fmla="*/ f137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2" y="f143"/>
                </a:cxn>
                <a:cxn ang="f89">
                  <a:pos x="f144" y="f145"/>
                </a:cxn>
                <a:cxn ang="f89">
                  <a:pos x="f142" y="f146"/>
                </a:cxn>
                <a:cxn ang="f89">
                  <a:pos x="f147" y="f148"/>
                </a:cxn>
                <a:cxn ang="f89">
                  <a:pos x="f149" y="f150"/>
                </a:cxn>
                <a:cxn ang="f89">
                  <a:pos x="f149" y="f150"/>
                </a:cxn>
                <a:cxn ang="f89">
                  <a:pos x="f151" y="f152"/>
                </a:cxn>
                <a:cxn ang="f89">
                  <a:pos x="f153" y="f154"/>
                </a:cxn>
                <a:cxn ang="f89">
                  <a:pos x="f155" y="f156"/>
                </a:cxn>
                <a:cxn ang="f89">
                  <a:pos x="f157" y="f158"/>
                </a:cxn>
                <a:cxn ang="f89">
                  <a:pos x="f159" y="f160"/>
                </a:cxn>
                <a:cxn ang="f89">
                  <a:pos x="f159" y="f160"/>
                </a:cxn>
                <a:cxn ang="f89">
                  <a:pos x="f161" y="f162"/>
                </a:cxn>
                <a:cxn ang="f89">
                  <a:pos x="f163" y="f143"/>
                </a:cxn>
              </a:cxnLst>
              <a:rect l="f138" t="f141" r="f139" b="f140"/>
              <a:pathLst>
                <a:path w="48523" h="4253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8" y="f20"/>
                  </a:cubicBezTo>
                  <a:cubicBezTo>
                    <a:pt x="f21" y="f22"/>
                    <a:pt x="f23" y="f24"/>
                    <a:pt x="f25" y="f7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6" y="f32"/>
                  </a:lnTo>
                  <a:lnTo>
                    <a:pt x="f33" y="f34"/>
                  </a:lnTo>
                  <a:cubicBezTo>
                    <a:pt x="f35" y="f36"/>
                    <a:pt x="f37" y="f38"/>
                    <a:pt x="f39" y="f40"/>
                  </a:cubicBezTo>
                  <a:cubicBezTo>
                    <a:pt x="f41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"/>
                  </a:cubicBezTo>
                  <a:lnTo>
                    <a:pt x="f51" y="f5"/>
                  </a:lnTo>
                  <a:lnTo>
                    <a:pt x="f52" y="f53"/>
                  </a:lnTo>
                  <a:lnTo>
                    <a:pt x="f54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3" name="Freeform: Shape 747">
              <a:extLst>
                <a:ext uri="{FF2B5EF4-FFF2-40B4-BE49-F238E27FC236}">
                  <a16:creationId xmlns:a16="http://schemas.microsoft.com/office/drawing/2014/main" id="{73F4A125-6FA8-15A5-5479-2ECA585E3D63}"/>
                </a:ext>
              </a:extLst>
            </p:cNvPr>
            <p:cNvSpPr/>
            <p:nvPr/>
          </p:nvSpPr>
          <p:spPr>
            <a:xfrm>
              <a:off x="10831918" y="1379290"/>
              <a:ext cx="10789" cy="17198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171987"/>
                <a:gd name="f8" fmla="val 3121"/>
                <a:gd name="f9" fmla="val 171988"/>
                <a:gd name="f10" fmla="val 457"/>
                <a:gd name="f11" fmla="val 169004"/>
                <a:gd name="f12" fmla="val 3250"/>
                <a:gd name="f13" fmla="val 166960"/>
                <a:gd name="f14" fmla="val 6221"/>
                <a:gd name="f15" fmla="val 167417"/>
                <a:gd name="f16" fmla="val 8583"/>
                <a:gd name="f17" fmla="val 167785"/>
                <a:gd name="f18" fmla="val 10424"/>
                <a:gd name="f19" fmla="val 169626"/>
                <a:gd name="f20" fmla="val 10792"/>
                <a:gd name="f21" fmla="val 2360"/>
                <a:gd name="f22" fmla="val 2106"/>
                <a:gd name="f23" fmla="val 1344"/>
                <a:gd name="f24" fmla="val 10030"/>
                <a:gd name="f25" fmla="val 8126"/>
                <a:gd name="f26" fmla="val 6056"/>
                <a:gd name="f27" fmla="val -561"/>
                <a:gd name="f28" fmla="val 2844"/>
                <a:gd name="f29" fmla="val -421"/>
                <a:gd name="f30" fmla="val 952"/>
                <a:gd name="f31" fmla="val 1636"/>
                <a:gd name="f32" fmla="val 546"/>
                <a:gd name="f33" fmla="val 2080"/>
                <a:gd name="f34" fmla="val 229"/>
                <a:gd name="f35" fmla="val 2575"/>
                <a:gd name="f36" fmla="+- 0 0 -90"/>
                <a:gd name="f37" fmla="*/ f3 1 10791"/>
                <a:gd name="f38" fmla="*/ f4 1 171987"/>
                <a:gd name="f39" fmla="val f5"/>
                <a:gd name="f40" fmla="val f6"/>
                <a:gd name="f41" fmla="val f7"/>
                <a:gd name="f42" fmla="*/ f36 f0 1"/>
                <a:gd name="f43" fmla="+- f41 0 f39"/>
                <a:gd name="f44" fmla="+- f40 0 f39"/>
                <a:gd name="f45" fmla="*/ f42 1 f2"/>
                <a:gd name="f46" fmla="*/ f44 1 10791"/>
                <a:gd name="f47" fmla="*/ f43 1 171987"/>
                <a:gd name="f48" fmla="*/ 0 f44 1"/>
                <a:gd name="f49" fmla="*/ 3121 f43 1"/>
                <a:gd name="f50" fmla="*/ 171988 f43 1"/>
                <a:gd name="f51" fmla="*/ 6221 f44 1"/>
                <a:gd name="f52" fmla="*/ 167417 f43 1"/>
                <a:gd name="f53" fmla="*/ 10792 f44 1"/>
                <a:gd name="f54" fmla="*/ 2106 f43 1"/>
                <a:gd name="f55" fmla="*/ 1344 f43 1"/>
                <a:gd name="f56" fmla="*/ 10030 f44 1"/>
                <a:gd name="f57" fmla="*/ 8126 f44 1"/>
                <a:gd name="f58" fmla="*/ 952 f44 1"/>
                <a:gd name="f59" fmla="*/ 1636 f43 1"/>
                <a:gd name="f60" fmla="+- f45 0 f1"/>
                <a:gd name="f61" fmla="*/ f48 1 10791"/>
                <a:gd name="f62" fmla="*/ f49 1 171987"/>
                <a:gd name="f63" fmla="*/ f50 1 171987"/>
                <a:gd name="f64" fmla="*/ f51 1 10791"/>
                <a:gd name="f65" fmla="*/ f52 1 171987"/>
                <a:gd name="f66" fmla="*/ f53 1 10791"/>
                <a:gd name="f67" fmla="*/ f54 1 171987"/>
                <a:gd name="f68" fmla="*/ f55 1 171987"/>
                <a:gd name="f69" fmla="*/ f56 1 10791"/>
                <a:gd name="f70" fmla="*/ f57 1 10791"/>
                <a:gd name="f71" fmla="*/ f58 1 10791"/>
                <a:gd name="f72" fmla="*/ f59 1 171987"/>
                <a:gd name="f73" fmla="*/ f39 1 f46"/>
                <a:gd name="f74" fmla="*/ f40 1 f46"/>
                <a:gd name="f75" fmla="*/ f39 1 f47"/>
                <a:gd name="f76" fmla="*/ f41 1 f47"/>
                <a:gd name="f77" fmla="*/ f61 1 f46"/>
                <a:gd name="f78" fmla="*/ f62 1 f47"/>
                <a:gd name="f79" fmla="*/ f63 1 f47"/>
                <a:gd name="f80" fmla="*/ f64 1 f46"/>
                <a:gd name="f81" fmla="*/ f65 1 f47"/>
                <a:gd name="f82" fmla="*/ f66 1 f46"/>
                <a:gd name="f83" fmla="*/ f67 1 f47"/>
                <a:gd name="f84" fmla="*/ f68 1 f47"/>
                <a:gd name="f85" fmla="*/ f69 1 f46"/>
                <a:gd name="f86" fmla="*/ f70 1 f46"/>
                <a:gd name="f87" fmla="*/ f71 1 f46"/>
                <a:gd name="f88" fmla="*/ f72 1 f47"/>
                <a:gd name="f89" fmla="*/ f73 f37 1"/>
                <a:gd name="f90" fmla="*/ f74 f37 1"/>
                <a:gd name="f91" fmla="*/ f76 f38 1"/>
                <a:gd name="f92" fmla="*/ f75 f38 1"/>
                <a:gd name="f93" fmla="*/ f77 f37 1"/>
                <a:gd name="f94" fmla="*/ f78 f38 1"/>
                <a:gd name="f95" fmla="*/ f79 f38 1"/>
                <a:gd name="f96" fmla="*/ f80 f37 1"/>
                <a:gd name="f97" fmla="*/ f81 f38 1"/>
                <a:gd name="f98" fmla="*/ f82 f37 1"/>
                <a:gd name="f99" fmla="*/ f83 f38 1"/>
                <a:gd name="f100" fmla="*/ f84 f38 1"/>
                <a:gd name="f101" fmla="*/ f85 f37 1"/>
                <a:gd name="f102" fmla="*/ f86 f37 1"/>
                <a:gd name="f103" fmla="*/ f87 f37 1"/>
                <a:gd name="f104" fmla="*/ f88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0">
                  <a:pos x="f93" y="f94"/>
                </a:cxn>
                <a:cxn ang="f60">
                  <a:pos x="f93" y="f95"/>
                </a:cxn>
                <a:cxn ang="f60">
                  <a:pos x="f96" y="f97"/>
                </a:cxn>
                <a:cxn ang="f60">
                  <a:pos x="f98" y="f95"/>
                </a:cxn>
                <a:cxn ang="f60">
                  <a:pos x="f98" y="f94"/>
                </a:cxn>
                <a:cxn ang="f60">
                  <a:pos x="f98" y="f94"/>
                </a:cxn>
                <a:cxn ang="f60">
                  <a:pos x="f98" y="f99"/>
                </a:cxn>
                <a:cxn ang="f60">
                  <a:pos x="f98" y="f99"/>
                </a:cxn>
                <a:cxn ang="f60">
                  <a:pos x="f98" y="f99"/>
                </a:cxn>
                <a:cxn ang="f60">
                  <a:pos x="f98" y="f100"/>
                </a:cxn>
                <a:cxn ang="f60">
                  <a:pos x="f98" y="f100"/>
                </a:cxn>
                <a:cxn ang="f60">
                  <a:pos x="f98" y="f100"/>
                </a:cxn>
                <a:cxn ang="f60">
                  <a:pos x="f101" y="f100"/>
                </a:cxn>
                <a:cxn ang="f60">
                  <a:pos x="f101" y="f100"/>
                </a:cxn>
                <a:cxn ang="f60">
                  <a:pos x="f101" y="f100"/>
                </a:cxn>
                <a:cxn ang="f60">
                  <a:pos x="f102" y="f100"/>
                </a:cxn>
                <a:cxn ang="f60">
                  <a:pos x="f103" y="f104"/>
                </a:cxn>
                <a:cxn ang="f60">
                  <a:pos x="f93" y="f94"/>
                </a:cxn>
              </a:cxnLst>
              <a:rect l="f89" t="f92" r="f90" b="f91"/>
              <a:pathLst>
                <a:path w="10791" h="171987">
                  <a:moveTo>
                    <a:pt x="f5" y="f8"/>
                  </a:moveTo>
                  <a:lnTo>
                    <a:pt x="f5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9"/>
                  </a:cubicBezTo>
                  <a:lnTo>
                    <a:pt x="f20" y="f8"/>
                  </a:lnTo>
                  <a:lnTo>
                    <a:pt x="f20" y="f8"/>
                  </a:lnTo>
                  <a:cubicBezTo>
                    <a:pt x="f20" y="f8"/>
                    <a:pt x="f20" y="f21"/>
                    <a:pt x="f20" y="f22"/>
                  </a:cubicBezTo>
                  <a:lnTo>
                    <a:pt x="f20" y="f22"/>
                  </a:lnTo>
                  <a:cubicBezTo>
                    <a:pt x="f20" y="f22"/>
                    <a:pt x="f20" y="f22"/>
                    <a:pt x="f20" y="f22"/>
                  </a:cubicBezTo>
                  <a:lnTo>
                    <a:pt x="f20" y="f23"/>
                  </a:lnTo>
                  <a:lnTo>
                    <a:pt x="f20" y="f23"/>
                  </a:lnTo>
                  <a:lnTo>
                    <a:pt x="f20" y="f23"/>
                  </a:lnTo>
                  <a:lnTo>
                    <a:pt x="f24" y="f23"/>
                  </a:lnTo>
                  <a:lnTo>
                    <a:pt x="f24" y="f23"/>
                  </a:lnTo>
                  <a:lnTo>
                    <a:pt x="f24" y="f23"/>
                  </a:lnTo>
                  <a:lnTo>
                    <a:pt x="f25" y="f23"/>
                  </a:ln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5" y="f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4" name="Freeform: Shape 748">
              <a:extLst>
                <a:ext uri="{FF2B5EF4-FFF2-40B4-BE49-F238E27FC236}">
                  <a16:creationId xmlns:a16="http://schemas.microsoft.com/office/drawing/2014/main" id="{A920892E-97FD-7834-C721-CE7B474511F1}"/>
                </a:ext>
              </a:extLst>
            </p:cNvPr>
            <p:cNvSpPr/>
            <p:nvPr/>
          </p:nvSpPr>
          <p:spPr>
            <a:xfrm>
              <a:off x="10831918" y="1546643"/>
              <a:ext cx="10789" cy="1131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113197"/>
                <a:gd name="f8" fmla="val 5332"/>
                <a:gd name="f9" fmla="val 113191"/>
                <a:gd name="f10" fmla="val 8202"/>
                <a:gd name="f11" fmla="val 113331"/>
                <a:gd name="f12" fmla="val 10653"/>
                <a:gd name="f13" fmla="val 111122"/>
                <a:gd name="f14" fmla="val 10792"/>
                <a:gd name="f15" fmla="val 108253"/>
                <a:gd name="f16" fmla="val 108240"/>
                <a:gd name="f17" fmla="val 4635"/>
                <a:gd name="f18" fmla="val 10336"/>
                <a:gd name="f19" fmla="val 1651"/>
                <a:gd name="f20" fmla="val 7542"/>
                <a:gd name="f21" fmla="val -393"/>
                <a:gd name="f22" fmla="val 4571"/>
                <a:gd name="f23" fmla="val 64"/>
                <a:gd name="f24" fmla="val 2209"/>
                <a:gd name="f25" fmla="val 432"/>
                <a:gd name="f26" fmla="val 368"/>
                <a:gd name="f27" fmla="val 2273"/>
                <a:gd name="f28" fmla="val 139"/>
                <a:gd name="f29" fmla="val 111071"/>
                <a:gd name="f30" fmla="val 2502"/>
                <a:gd name="f31" fmla="val 113268"/>
                <a:gd name="f32" fmla="+- 0 0 -90"/>
                <a:gd name="f33" fmla="*/ f3 1 10791"/>
                <a:gd name="f34" fmla="*/ f4 1 113197"/>
                <a:gd name="f35" fmla="val f5"/>
                <a:gd name="f36" fmla="val f6"/>
                <a:gd name="f37" fmla="val f7"/>
                <a:gd name="f38" fmla="*/ f32 f0 1"/>
                <a:gd name="f39" fmla="+- f37 0 f35"/>
                <a:gd name="f40" fmla="+- f36 0 f35"/>
                <a:gd name="f41" fmla="*/ f38 1 f2"/>
                <a:gd name="f42" fmla="*/ f40 1 10791"/>
                <a:gd name="f43" fmla="*/ f39 1 113197"/>
                <a:gd name="f44" fmla="*/ 5332 f40 1"/>
                <a:gd name="f45" fmla="*/ 113191 f39 1"/>
                <a:gd name="f46" fmla="*/ 10792 f40 1"/>
                <a:gd name="f47" fmla="*/ 108253 f39 1"/>
                <a:gd name="f48" fmla="*/ 108240 f39 1"/>
                <a:gd name="f49" fmla="*/ 4635 f39 1"/>
                <a:gd name="f50" fmla="*/ 4571 f40 1"/>
                <a:gd name="f51" fmla="*/ 64 f39 1"/>
                <a:gd name="f52" fmla="*/ 0 f40 1"/>
                <a:gd name="f53" fmla="+- f41 0 f1"/>
                <a:gd name="f54" fmla="*/ f44 1 10791"/>
                <a:gd name="f55" fmla="*/ f45 1 113197"/>
                <a:gd name="f56" fmla="*/ f46 1 10791"/>
                <a:gd name="f57" fmla="*/ f47 1 113197"/>
                <a:gd name="f58" fmla="*/ f48 1 113197"/>
                <a:gd name="f59" fmla="*/ f49 1 113197"/>
                <a:gd name="f60" fmla="*/ f50 1 10791"/>
                <a:gd name="f61" fmla="*/ f51 1 113197"/>
                <a:gd name="f62" fmla="*/ f52 1 10791"/>
                <a:gd name="f63" fmla="*/ f35 1 f42"/>
                <a:gd name="f64" fmla="*/ f36 1 f42"/>
                <a:gd name="f65" fmla="*/ f35 1 f43"/>
                <a:gd name="f66" fmla="*/ f37 1 f43"/>
                <a:gd name="f67" fmla="*/ f54 1 f42"/>
                <a:gd name="f68" fmla="*/ f55 1 f43"/>
                <a:gd name="f69" fmla="*/ f56 1 f42"/>
                <a:gd name="f70" fmla="*/ f57 1 f43"/>
                <a:gd name="f71" fmla="*/ f58 1 f43"/>
                <a:gd name="f72" fmla="*/ f59 1 f43"/>
                <a:gd name="f73" fmla="*/ f60 1 f42"/>
                <a:gd name="f74" fmla="*/ f61 1 f43"/>
                <a:gd name="f75" fmla="*/ f62 1 f42"/>
                <a:gd name="f76" fmla="*/ f63 f33 1"/>
                <a:gd name="f77" fmla="*/ f64 f33 1"/>
                <a:gd name="f78" fmla="*/ f66 f34 1"/>
                <a:gd name="f79" fmla="*/ f65 f34 1"/>
                <a:gd name="f80" fmla="*/ f67 f33 1"/>
                <a:gd name="f81" fmla="*/ f68 f34 1"/>
                <a:gd name="f82" fmla="*/ f69 f33 1"/>
                <a:gd name="f83" fmla="*/ f70 f34 1"/>
                <a:gd name="f84" fmla="*/ f71 f34 1"/>
                <a:gd name="f85" fmla="*/ f72 f34 1"/>
                <a:gd name="f86" fmla="*/ f73 f33 1"/>
                <a:gd name="f87" fmla="*/ f74 f34 1"/>
                <a:gd name="f88" fmla="*/ f75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3">
                  <a:pos x="f80" y="f81"/>
                </a:cxn>
                <a:cxn ang="f53">
                  <a:pos x="f82" y="f83"/>
                </a:cxn>
                <a:cxn ang="f53">
                  <a:pos x="f82" y="f84"/>
                </a:cxn>
                <a:cxn ang="f53">
                  <a:pos x="f82" y="f85"/>
                </a:cxn>
                <a:cxn ang="f53">
                  <a:pos x="f86" y="f87"/>
                </a:cxn>
                <a:cxn ang="f53">
                  <a:pos x="f88" y="f85"/>
                </a:cxn>
                <a:cxn ang="f53">
                  <a:pos x="f88" y="f84"/>
                </a:cxn>
                <a:cxn ang="f53">
                  <a:pos x="f80" y="f81"/>
                </a:cxn>
              </a:cxnLst>
              <a:rect l="f76" t="f79" r="f77" b="f78"/>
              <a:pathLst>
                <a:path w="10791" h="11319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6"/>
                    <a:pt x="f14" y="f16"/>
                  </a:cubicBezTo>
                  <a:lnTo>
                    <a:pt x="f14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5" y="f17"/>
                  </a:cubicBezTo>
                  <a:lnTo>
                    <a:pt x="f5" y="f16"/>
                  </a:lnTo>
                  <a:cubicBezTo>
                    <a:pt x="f28" y="f29"/>
                    <a:pt x="f30" y="f3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5" name="Freeform: Shape 749">
              <a:extLst>
                <a:ext uri="{FF2B5EF4-FFF2-40B4-BE49-F238E27FC236}">
                  <a16:creationId xmlns:a16="http://schemas.microsoft.com/office/drawing/2014/main" id="{CDAA243A-353C-79E6-A3C8-A7950DF4668B}"/>
                </a:ext>
              </a:extLst>
            </p:cNvPr>
            <p:cNvSpPr/>
            <p:nvPr/>
          </p:nvSpPr>
          <p:spPr>
            <a:xfrm>
              <a:off x="882304" y="774405"/>
              <a:ext cx="1748863" cy="54702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8866"/>
                <a:gd name="f7" fmla="val 547025"/>
                <a:gd name="f8" fmla="val 1741749"/>
                <a:gd name="f9" fmla="val 546939"/>
                <a:gd name="f10" fmla="val 1742333"/>
                <a:gd name="f11" fmla="val 547054"/>
                <a:gd name="f12" fmla="val 1742942"/>
                <a:gd name="f13" fmla="val 1743526"/>
                <a:gd name="f14" fmla="val 1745735"/>
                <a:gd name="f15" fmla="val 547003"/>
                <a:gd name="f16" fmla="val 1747767"/>
                <a:gd name="f17" fmla="val 545683"/>
                <a:gd name="f18" fmla="val 1748605"/>
                <a:gd name="f19" fmla="val 543638"/>
                <a:gd name="f20" fmla="val 1749468"/>
                <a:gd name="f21" fmla="val 541112"/>
                <a:gd name="f22" fmla="val 1748122"/>
                <a:gd name="f23" fmla="val 538369"/>
                <a:gd name="f24" fmla="val 1745609"/>
                <a:gd name="f25" fmla="val 537506"/>
                <a:gd name="f26" fmla="val 1745507"/>
                <a:gd name="f27" fmla="val 537480"/>
                <a:gd name="f28" fmla="val 1745405"/>
                <a:gd name="f29" fmla="val 537442"/>
                <a:gd name="f30" fmla="val 1745304"/>
                <a:gd name="f31" fmla="val 537417"/>
                <a:gd name="f32" fmla="val 10790"/>
                <a:gd name="f33" fmla="val 1489"/>
                <a:gd name="f34" fmla="val 7108"/>
                <a:gd name="f35" fmla="val 92"/>
                <a:gd name="f36" fmla="val 6608"/>
                <a:gd name="f37" fmla="val -31"/>
                <a:gd name="f38" fmla="val 6085"/>
                <a:gd name="f39" fmla="val 5585"/>
                <a:gd name="f40" fmla="val 3279"/>
                <a:gd name="f41" fmla="val -79"/>
                <a:gd name="f42" fmla="val 1126"/>
                <a:gd name="f43" fmla="val 1254"/>
                <a:gd name="f44" fmla="val 252"/>
                <a:gd name="f45" fmla="val 3393"/>
                <a:gd name="f46" fmla="val -596"/>
                <a:gd name="f47" fmla="val 5920"/>
                <a:gd name="f48" fmla="val 765"/>
                <a:gd name="f49" fmla="val 8655"/>
                <a:gd name="f50" fmla="val 3292"/>
                <a:gd name="f51" fmla="val 9502"/>
                <a:gd name="f52" fmla="val 3420"/>
                <a:gd name="f53" fmla="val 9545"/>
                <a:gd name="f54" fmla="val 3549"/>
                <a:gd name="f55" fmla="val 9583"/>
                <a:gd name="f56" fmla="val 3680"/>
                <a:gd name="f57" fmla="val 9615"/>
                <a:gd name="f58" fmla="val 1741495"/>
                <a:gd name="f59" fmla="+- 0 0 -90"/>
                <a:gd name="f60" fmla="*/ f3 1 1748866"/>
                <a:gd name="f61" fmla="*/ f4 1 547025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1748866"/>
                <a:gd name="f70" fmla="*/ f66 1 547025"/>
                <a:gd name="f71" fmla="*/ 1741749 f67 1"/>
                <a:gd name="f72" fmla="*/ 546939 f66 1"/>
                <a:gd name="f73" fmla="*/ 1743526 f67 1"/>
                <a:gd name="f74" fmla="*/ 1748605 f67 1"/>
                <a:gd name="f75" fmla="*/ 543638 f66 1"/>
                <a:gd name="f76" fmla="*/ 1745609 f67 1"/>
                <a:gd name="f77" fmla="*/ 537506 f66 1"/>
                <a:gd name="f78" fmla="*/ 1745304 f67 1"/>
                <a:gd name="f79" fmla="*/ 537417 f66 1"/>
                <a:gd name="f80" fmla="*/ 10790 f67 1"/>
                <a:gd name="f81" fmla="*/ 1489 f66 1"/>
                <a:gd name="f82" fmla="*/ 7108 f67 1"/>
                <a:gd name="f83" fmla="*/ 92 f66 1"/>
                <a:gd name="f84" fmla="*/ 5585 f67 1"/>
                <a:gd name="f85" fmla="*/ 252 f67 1"/>
                <a:gd name="f86" fmla="*/ 3393 f66 1"/>
                <a:gd name="f87" fmla="*/ 3292 f67 1"/>
                <a:gd name="f88" fmla="*/ 9502 f66 1"/>
                <a:gd name="f89" fmla="*/ 3680 f67 1"/>
                <a:gd name="f90" fmla="*/ 9615 f66 1"/>
                <a:gd name="f91" fmla="*/ 1741495 f67 1"/>
                <a:gd name="f92" fmla="+- f68 0 f1"/>
                <a:gd name="f93" fmla="*/ f71 1 1748866"/>
                <a:gd name="f94" fmla="*/ f72 1 547025"/>
                <a:gd name="f95" fmla="*/ f73 1 1748866"/>
                <a:gd name="f96" fmla="*/ f74 1 1748866"/>
                <a:gd name="f97" fmla="*/ f75 1 547025"/>
                <a:gd name="f98" fmla="*/ f76 1 1748866"/>
                <a:gd name="f99" fmla="*/ f77 1 547025"/>
                <a:gd name="f100" fmla="*/ f78 1 1748866"/>
                <a:gd name="f101" fmla="*/ f79 1 547025"/>
                <a:gd name="f102" fmla="*/ f80 1 1748866"/>
                <a:gd name="f103" fmla="*/ f81 1 547025"/>
                <a:gd name="f104" fmla="*/ f82 1 1748866"/>
                <a:gd name="f105" fmla="*/ f83 1 547025"/>
                <a:gd name="f106" fmla="*/ f84 1 1748866"/>
                <a:gd name="f107" fmla="*/ f85 1 1748866"/>
                <a:gd name="f108" fmla="*/ f86 1 547025"/>
                <a:gd name="f109" fmla="*/ f87 1 1748866"/>
                <a:gd name="f110" fmla="*/ f88 1 547025"/>
                <a:gd name="f111" fmla="*/ f89 1 1748866"/>
                <a:gd name="f112" fmla="*/ f90 1 547025"/>
                <a:gd name="f113" fmla="*/ f91 1 1748866"/>
                <a:gd name="f114" fmla="*/ f62 1 f69"/>
                <a:gd name="f115" fmla="*/ f63 1 f69"/>
                <a:gd name="f116" fmla="*/ f62 1 f70"/>
                <a:gd name="f117" fmla="*/ f64 1 f70"/>
                <a:gd name="f118" fmla="*/ f93 1 f69"/>
                <a:gd name="f119" fmla="*/ f94 1 f70"/>
                <a:gd name="f120" fmla="*/ f95 1 f69"/>
                <a:gd name="f121" fmla="*/ f96 1 f69"/>
                <a:gd name="f122" fmla="*/ f97 1 f70"/>
                <a:gd name="f123" fmla="*/ f98 1 f69"/>
                <a:gd name="f124" fmla="*/ f99 1 f70"/>
                <a:gd name="f125" fmla="*/ f100 1 f69"/>
                <a:gd name="f126" fmla="*/ f101 1 f70"/>
                <a:gd name="f127" fmla="*/ f102 1 f69"/>
                <a:gd name="f128" fmla="*/ f103 1 f70"/>
                <a:gd name="f129" fmla="*/ f104 1 f69"/>
                <a:gd name="f130" fmla="*/ f105 1 f70"/>
                <a:gd name="f131" fmla="*/ f106 1 f69"/>
                <a:gd name="f132" fmla="*/ f107 1 f69"/>
                <a:gd name="f133" fmla="*/ f108 1 f70"/>
                <a:gd name="f134" fmla="*/ f109 1 f69"/>
                <a:gd name="f135" fmla="*/ f110 1 f70"/>
                <a:gd name="f136" fmla="*/ f111 1 f69"/>
                <a:gd name="f137" fmla="*/ f112 1 f70"/>
                <a:gd name="f138" fmla="*/ f113 1 f69"/>
                <a:gd name="f139" fmla="*/ f114 f60 1"/>
                <a:gd name="f140" fmla="*/ f115 f60 1"/>
                <a:gd name="f141" fmla="*/ f117 f61 1"/>
                <a:gd name="f142" fmla="*/ f116 f61 1"/>
                <a:gd name="f143" fmla="*/ f118 f60 1"/>
                <a:gd name="f144" fmla="*/ f119 f61 1"/>
                <a:gd name="f145" fmla="*/ f120 f60 1"/>
                <a:gd name="f146" fmla="*/ f121 f60 1"/>
                <a:gd name="f147" fmla="*/ f122 f61 1"/>
                <a:gd name="f148" fmla="*/ f123 f60 1"/>
                <a:gd name="f149" fmla="*/ f124 f61 1"/>
                <a:gd name="f150" fmla="*/ f125 f60 1"/>
                <a:gd name="f151" fmla="*/ f126 f61 1"/>
                <a:gd name="f152" fmla="*/ f127 f60 1"/>
                <a:gd name="f153" fmla="*/ f128 f61 1"/>
                <a:gd name="f154" fmla="*/ f129 f60 1"/>
                <a:gd name="f155" fmla="*/ f130 f61 1"/>
                <a:gd name="f156" fmla="*/ f131 f60 1"/>
                <a:gd name="f157" fmla="*/ f132 f60 1"/>
                <a:gd name="f158" fmla="*/ f133 f61 1"/>
                <a:gd name="f159" fmla="*/ f134 f60 1"/>
                <a:gd name="f160" fmla="*/ f135 f61 1"/>
                <a:gd name="f161" fmla="*/ f136 f60 1"/>
                <a:gd name="f162" fmla="*/ f137 f61 1"/>
                <a:gd name="f163" fmla="*/ f138 f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43" y="f144"/>
                </a:cxn>
                <a:cxn ang="f92">
                  <a:pos x="f145" y="f144"/>
                </a:cxn>
                <a:cxn ang="f92">
                  <a:pos x="f146" y="f147"/>
                </a:cxn>
                <a:cxn ang="f92">
                  <a:pos x="f148" y="f149"/>
                </a:cxn>
                <a:cxn ang="f92">
                  <a:pos x="f150" y="f151"/>
                </a:cxn>
                <a:cxn ang="f92">
                  <a:pos x="f150" y="f151"/>
                </a:cxn>
                <a:cxn ang="f92">
                  <a:pos x="f152" y="f153"/>
                </a:cxn>
                <a:cxn ang="f92">
                  <a:pos x="f154" y="f155"/>
                </a:cxn>
                <a:cxn ang="f92">
                  <a:pos x="f156" y="f155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61" y="f162"/>
                </a:cxn>
                <a:cxn ang="f92">
                  <a:pos x="f161" y="f162"/>
                </a:cxn>
                <a:cxn ang="f92">
                  <a:pos x="f163" y="f144"/>
                </a:cxn>
              </a:cxnLst>
              <a:rect l="f139" t="f142" r="f140" b="f141"/>
              <a:pathLst>
                <a:path w="1748866" h="547025">
                  <a:moveTo>
                    <a:pt x="f8" y="f9"/>
                  </a:moveTo>
                  <a:cubicBezTo>
                    <a:pt x="f10" y="f11"/>
                    <a:pt x="f12" y="f11"/>
                    <a:pt x="f13" y="f9"/>
                  </a:cubicBezTo>
                  <a:cubicBezTo>
                    <a:pt x="f14" y="f15"/>
                    <a:pt x="f16" y="f17"/>
                    <a:pt x="f18" y="f19"/>
                  </a:cubicBez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0" y="f31"/>
                  </a:lnTo>
                  <a:lnTo>
                    <a:pt x="f32" y="f33"/>
                  </a:lnTo>
                  <a:lnTo>
                    <a:pt x="f34" y="f35"/>
                  </a:lnTo>
                  <a:cubicBezTo>
                    <a:pt x="f36" y="f37"/>
                    <a:pt x="f38" y="f37"/>
                    <a:pt x="f39" y="f35"/>
                  </a:cubicBez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56" y="f57"/>
                  </a:cubicBezTo>
                  <a:lnTo>
                    <a:pt x="f56" y="f57"/>
                  </a:lnTo>
                  <a:lnTo>
                    <a:pt x="f5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6" name="Freeform: Shape 750">
              <a:extLst>
                <a:ext uri="{FF2B5EF4-FFF2-40B4-BE49-F238E27FC236}">
                  <a16:creationId xmlns:a16="http://schemas.microsoft.com/office/drawing/2014/main" id="{93D438BC-15C2-2E4C-A26E-684D4A12C219}"/>
                </a:ext>
              </a:extLst>
            </p:cNvPr>
            <p:cNvSpPr/>
            <p:nvPr/>
          </p:nvSpPr>
          <p:spPr>
            <a:xfrm>
              <a:off x="4121639" y="2111587"/>
              <a:ext cx="10789" cy="10810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108112"/>
                <a:gd name="f8" fmla="val 10335"/>
                <a:gd name="f9" fmla="val 2984"/>
                <a:gd name="f10" fmla="val 7542"/>
                <a:gd name="f11" fmla="val 5028"/>
                <a:gd name="f12" fmla="val 4571"/>
                <a:gd name="f13" fmla="val 2209"/>
                <a:gd name="f14" fmla="val 4203"/>
                <a:gd name="f15" fmla="val 368"/>
                <a:gd name="f16" fmla="val 2362"/>
                <a:gd name="f17" fmla="val 103478"/>
                <a:gd name="f18" fmla="val 457"/>
                <a:gd name="f19" fmla="val 106462"/>
                <a:gd name="f20" fmla="val 3251"/>
                <a:gd name="f21" fmla="val 108506"/>
                <a:gd name="f22" fmla="val 6221"/>
                <a:gd name="f23" fmla="val 108049"/>
                <a:gd name="f24" fmla="val 8583"/>
                <a:gd name="f25" fmla="val 107681"/>
                <a:gd name="f26" fmla="val 10424"/>
                <a:gd name="f27" fmla="val 105840"/>
                <a:gd name="f28" fmla="+- 0 0 -90"/>
                <a:gd name="f29" fmla="*/ f3 1 10792"/>
                <a:gd name="f30" fmla="*/ f4 1 108112"/>
                <a:gd name="f31" fmla="val f5"/>
                <a:gd name="f32" fmla="val f6"/>
                <a:gd name="f33" fmla="val f7"/>
                <a:gd name="f34" fmla="*/ f28 f0 1"/>
                <a:gd name="f35" fmla="+- f33 0 f31"/>
                <a:gd name="f36" fmla="+- f32 0 f31"/>
                <a:gd name="f37" fmla="*/ f34 1 f2"/>
                <a:gd name="f38" fmla="*/ f36 1 10792"/>
                <a:gd name="f39" fmla="*/ f35 1 108112"/>
                <a:gd name="f40" fmla="*/ 10792 f36 1"/>
                <a:gd name="f41" fmla="*/ 0 f35 1"/>
                <a:gd name="f42" fmla="*/ 4571 f36 1"/>
                <a:gd name="f43" fmla="*/ 4571 f35 1"/>
                <a:gd name="f44" fmla="*/ 0 f36 1"/>
                <a:gd name="f45" fmla="*/ 103478 f35 1"/>
                <a:gd name="f46" fmla="*/ 6221 f36 1"/>
                <a:gd name="f47" fmla="*/ 108049 f35 1"/>
                <a:gd name="f48" fmla="+- f37 0 f1"/>
                <a:gd name="f49" fmla="*/ f40 1 10792"/>
                <a:gd name="f50" fmla="*/ f41 1 108112"/>
                <a:gd name="f51" fmla="*/ f42 1 10792"/>
                <a:gd name="f52" fmla="*/ f43 1 108112"/>
                <a:gd name="f53" fmla="*/ f44 1 10792"/>
                <a:gd name="f54" fmla="*/ f45 1 108112"/>
                <a:gd name="f55" fmla="*/ f46 1 10792"/>
                <a:gd name="f56" fmla="*/ f47 1 108112"/>
                <a:gd name="f57" fmla="*/ f31 1 f38"/>
                <a:gd name="f58" fmla="*/ f32 1 f38"/>
                <a:gd name="f59" fmla="*/ f31 1 f39"/>
                <a:gd name="f60" fmla="*/ f33 1 f39"/>
                <a:gd name="f61" fmla="*/ f49 1 f38"/>
                <a:gd name="f62" fmla="*/ f50 1 f39"/>
                <a:gd name="f63" fmla="*/ f51 1 f38"/>
                <a:gd name="f64" fmla="*/ f52 1 f39"/>
                <a:gd name="f65" fmla="*/ f53 1 f38"/>
                <a:gd name="f66" fmla="*/ f54 1 f39"/>
                <a:gd name="f67" fmla="*/ f55 1 f38"/>
                <a:gd name="f68" fmla="*/ f56 1 f39"/>
                <a:gd name="f69" fmla="*/ f57 f29 1"/>
                <a:gd name="f70" fmla="*/ f58 f29 1"/>
                <a:gd name="f71" fmla="*/ f60 f30 1"/>
                <a:gd name="f72" fmla="*/ f59 f30 1"/>
                <a:gd name="f73" fmla="*/ f61 f29 1"/>
                <a:gd name="f74" fmla="*/ f62 f30 1"/>
                <a:gd name="f75" fmla="*/ f63 f29 1"/>
                <a:gd name="f76" fmla="*/ f64 f30 1"/>
                <a:gd name="f77" fmla="*/ f65 f29 1"/>
                <a:gd name="f78" fmla="*/ f66 f30 1"/>
                <a:gd name="f79" fmla="*/ f67 f29 1"/>
                <a:gd name="f80" fmla="*/ f68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8">
                  <a:pos x="f73" y="f74"/>
                </a:cxn>
                <a:cxn ang="f48">
                  <a:pos x="f75" y="f76"/>
                </a:cxn>
                <a:cxn ang="f48">
                  <a:pos x="f77" y="f74"/>
                </a:cxn>
                <a:cxn ang="f48">
                  <a:pos x="f77" y="f78"/>
                </a:cxn>
                <a:cxn ang="f48">
                  <a:pos x="f79" y="f80"/>
                </a:cxn>
                <a:cxn ang="f48">
                  <a:pos x="f73" y="f78"/>
                </a:cxn>
                <a:cxn ang="f48">
                  <a:pos x="f73" y="f74"/>
                </a:cxn>
              </a:cxnLst>
              <a:rect l="f69" t="f72" r="f70" b="f71"/>
              <a:pathLst>
                <a:path w="10792" h="108112">
                  <a:moveTo>
                    <a:pt x="f6" y="f5"/>
                  </a:moveTo>
                  <a:cubicBezTo>
                    <a:pt x="f8" y="f9"/>
                    <a:pt x="f10" y="f11"/>
                    <a:pt x="f12" y="f12"/>
                  </a:cubicBezTo>
                  <a:cubicBezTo>
                    <a:pt x="f13" y="f14"/>
                    <a:pt x="f15" y="f16"/>
                    <a:pt x="f5" y="f5"/>
                  </a:cubicBezTo>
                  <a:lnTo>
                    <a:pt x="f5" y="f17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26" y="f27"/>
                    <a:pt x="f6" y="f17"/>
                  </a:cubicBezTo>
                  <a:lnTo>
                    <a:pt x="f6" y="f5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7" name="Freeform: Shape 751">
              <a:extLst>
                <a:ext uri="{FF2B5EF4-FFF2-40B4-BE49-F238E27FC236}">
                  <a16:creationId xmlns:a16="http://schemas.microsoft.com/office/drawing/2014/main" id="{6A8919C8-68EB-3360-175F-7AA985A47AE0}"/>
                </a:ext>
              </a:extLst>
            </p:cNvPr>
            <p:cNvSpPr/>
            <p:nvPr/>
          </p:nvSpPr>
          <p:spPr>
            <a:xfrm>
              <a:off x="8655801" y="3822082"/>
              <a:ext cx="9272" cy="474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72"/>
                <a:gd name="f7" fmla="val 47491"/>
                <a:gd name="f8" fmla="val 4828"/>
                <a:gd name="f9" fmla="val 47492"/>
                <a:gd name="f10" fmla="val 5806"/>
                <a:gd name="f11" fmla="val 47441"/>
                <a:gd name="f12" fmla="val 6758"/>
                <a:gd name="f13" fmla="val 47175"/>
                <a:gd name="f14" fmla="val 7621"/>
                <a:gd name="f15" fmla="val 46730"/>
                <a:gd name="f16" fmla="val 8370"/>
                <a:gd name="f17" fmla="val 46184"/>
                <a:gd name="f18" fmla="val 8942"/>
                <a:gd name="f19" fmla="val 45435"/>
                <a:gd name="f20" fmla="val 44572"/>
                <a:gd name="f21" fmla="val 43810"/>
                <a:gd name="f22" fmla="val 42921"/>
                <a:gd name="f23" fmla="val 4831"/>
                <a:gd name="f24" fmla="val 9132"/>
                <a:gd name="f25" fmla="val 2025"/>
                <a:gd name="f26" fmla="val -133"/>
                <a:gd name="f27" fmla="val 3952"/>
                <a:gd name="f28" fmla="val 6"/>
                <a:gd name="f29" fmla="val 3939"/>
                <a:gd name="f30" fmla="val 2568"/>
                <a:gd name="f31" fmla="val -6"/>
                <a:gd name="f32" fmla="val 1222"/>
                <a:gd name="f33" fmla="val 438"/>
                <a:gd name="f34" fmla="val 130"/>
                <a:gd name="f35" fmla="val 1276"/>
                <a:gd name="f36" fmla="val 2038"/>
                <a:gd name="f37" fmla="val 80"/>
                <a:gd name="f38" fmla="val 2368"/>
                <a:gd name="f39" fmla="val 2723"/>
                <a:gd name="f40" fmla="val 3053"/>
                <a:gd name="f41" fmla="val 41144"/>
                <a:gd name="f42" fmla="val -505"/>
                <a:gd name="f43" fmla="val 43950"/>
                <a:gd name="f44" fmla="val 1247"/>
                <a:gd name="f45" fmla="val 46743"/>
                <a:gd name="f46" fmla="val 4053"/>
                <a:gd name="f47" fmla="val 47378"/>
                <a:gd name="f48" fmla="val 4307"/>
                <a:gd name="f49" fmla="val 47429"/>
                <a:gd name="f50" fmla="val 4561"/>
                <a:gd name="f51" fmla="val 47467"/>
                <a:gd name="f52" fmla="+- 0 0 -90"/>
                <a:gd name="f53" fmla="*/ f3 1 9272"/>
                <a:gd name="f54" fmla="*/ f4 1 47491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9272"/>
                <a:gd name="f63" fmla="*/ f59 1 47491"/>
                <a:gd name="f64" fmla="*/ 4828 f60 1"/>
                <a:gd name="f65" fmla="*/ 47492 f59 1"/>
                <a:gd name="f66" fmla="*/ 7621 f60 1"/>
                <a:gd name="f67" fmla="*/ 46730 f59 1"/>
                <a:gd name="f68" fmla="*/ 9272 f60 1"/>
                <a:gd name="f69" fmla="*/ 44572 f59 1"/>
                <a:gd name="f70" fmla="*/ 43810 f59 1"/>
                <a:gd name="f71" fmla="*/ 42921 f59 1"/>
                <a:gd name="f72" fmla="*/ 4831 f59 1"/>
                <a:gd name="f73" fmla="*/ 3952 f60 1"/>
                <a:gd name="f74" fmla="*/ 6 f59 1"/>
                <a:gd name="f75" fmla="*/ 3939 f60 1"/>
                <a:gd name="f76" fmla="*/ 130 f60 1"/>
                <a:gd name="f77" fmla="*/ 1276 f59 1"/>
                <a:gd name="f78" fmla="*/ 2038 f59 1"/>
                <a:gd name="f79" fmla="*/ 3053 f59 1"/>
                <a:gd name="f80" fmla="*/ 41144 f59 1"/>
                <a:gd name="f81" fmla="*/ 4053 f60 1"/>
                <a:gd name="f82" fmla="*/ 47378 f59 1"/>
                <a:gd name="f83" fmla="+- f61 0 f1"/>
                <a:gd name="f84" fmla="*/ f64 1 9272"/>
                <a:gd name="f85" fmla="*/ f65 1 47491"/>
                <a:gd name="f86" fmla="*/ f66 1 9272"/>
                <a:gd name="f87" fmla="*/ f67 1 47491"/>
                <a:gd name="f88" fmla="*/ f68 1 9272"/>
                <a:gd name="f89" fmla="*/ f69 1 47491"/>
                <a:gd name="f90" fmla="*/ f70 1 47491"/>
                <a:gd name="f91" fmla="*/ f71 1 47491"/>
                <a:gd name="f92" fmla="*/ f72 1 47491"/>
                <a:gd name="f93" fmla="*/ f73 1 9272"/>
                <a:gd name="f94" fmla="*/ f74 1 47491"/>
                <a:gd name="f95" fmla="*/ f75 1 9272"/>
                <a:gd name="f96" fmla="*/ f76 1 9272"/>
                <a:gd name="f97" fmla="*/ f77 1 47491"/>
                <a:gd name="f98" fmla="*/ f78 1 47491"/>
                <a:gd name="f99" fmla="*/ f79 1 47491"/>
                <a:gd name="f100" fmla="*/ f80 1 47491"/>
                <a:gd name="f101" fmla="*/ f81 1 9272"/>
                <a:gd name="f102" fmla="*/ f82 1 47491"/>
                <a:gd name="f103" fmla="*/ f55 1 f62"/>
                <a:gd name="f104" fmla="*/ f56 1 f62"/>
                <a:gd name="f105" fmla="*/ f55 1 f63"/>
                <a:gd name="f106" fmla="*/ f57 1 f63"/>
                <a:gd name="f107" fmla="*/ f84 1 f62"/>
                <a:gd name="f108" fmla="*/ f85 1 f63"/>
                <a:gd name="f109" fmla="*/ f86 1 f62"/>
                <a:gd name="f110" fmla="*/ f87 1 f63"/>
                <a:gd name="f111" fmla="*/ f88 1 f62"/>
                <a:gd name="f112" fmla="*/ f89 1 f63"/>
                <a:gd name="f113" fmla="*/ f90 1 f63"/>
                <a:gd name="f114" fmla="*/ f91 1 f63"/>
                <a:gd name="f115" fmla="*/ f92 1 f63"/>
                <a:gd name="f116" fmla="*/ f93 1 f62"/>
                <a:gd name="f117" fmla="*/ f94 1 f63"/>
                <a:gd name="f118" fmla="*/ f95 1 f62"/>
                <a:gd name="f119" fmla="*/ f96 1 f62"/>
                <a:gd name="f120" fmla="*/ f97 1 f63"/>
                <a:gd name="f121" fmla="*/ f98 1 f63"/>
                <a:gd name="f122" fmla="*/ f99 1 f63"/>
                <a:gd name="f123" fmla="*/ f100 1 f63"/>
                <a:gd name="f124" fmla="*/ f101 1 f62"/>
                <a:gd name="f125" fmla="*/ f102 1 f63"/>
                <a:gd name="f126" fmla="*/ f103 f53 1"/>
                <a:gd name="f127" fmla="*/ f104 f53 1"/>
                <a:gd name="f128" fmla="*/ f106 f54 1"/>
                <a:gd name="f129" fmla="*/ f105 f54 1"/>
                <a:gd name="f130" fmla="*/ f107 f53 1"/>
                <a:gd name="f131" fmla="*/ f108 f54 1"/>
                <a:gd name="f132" fmla="*/ f109 f53 1"/>
                <a:gd name="f133" fmla="*/ f110 f54 1"/>
                <a:gd name="f134" fmla="*/ f111 f53 1"/>
                <a:gd name="f135" fmla="*/ f112 f54 1"/>
                <a:gd name="f136" fmla="*/ f113 f54 1"/>
                <a:gd name="f137" fmla="*/ f114 f54 1"/>
                <a:gd name="f138" fmla="*/ f115 f54 1"/>
                <a:gd name="f139" fmla="*/ f116 f53 1"/>
                <a:gd name="f140" fmla="*/ f117 f54 1"/>
                <a:gd name="f141" fmla="*/ f118 f53 1"/>
                <a:gd name="f142" fmla="*/ f119 f53 1"/>
                <a:gd name="f143" fmla="*/ f120 f54 1"/>
                <a:gd name="f144" fmla="*/ f121 f54 1"/>
                <a:gd name="f145" fmla="*/ f122 f54 1"/>
                <a:gd name="f146" fmla="*/ f123 f54 1"/>
                <a:gd name="f147" fmla="*/ f124 f53 1"/>
                <a:gd name="f148" fmla="*/ f125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3">
                  <a:pos x="f130" y="f131"/>
                </a:cxn>
                <a:cxn ang="f83">
                  <a:pos x="f130" y="f131"/>
                </a:cxn>
                <a:cxn ang="f83">
                  <a:pos x="f132" y="f133"/>
                </a:cxn>
                <a:cxn ang="f83">
                  <a:pos x="f132" y="f133"/>
                </a:cxn>
                <a:cxn ang="f83">
                  <a:pos x="f134" y="f135"/>
                </a:cxn>
                <a:cxn ang="f83">
                  <a:pos x="f134" y="f136"/>
                </a:cxn>
                <a:cxn ang="f83">
                  <a:pos x="f134" y="f137"/>
                </a:cxn>
                <a:cxn ang="f83">
                  <a:pos x="f134" y="f138"/>
                </a:cxn>
                <a:cxn ang="f83">
                  <a:pos x="f139" y="f140"/>
                </a:cxn>
                <a:cxn ang="f83">
                  <a:pos x="f141" y="f140"/>
                </a:cxn>
                <a:cxn ang="f83">
                  <a:pos x="f142" y="f143"/>
                </a:cxn>
                <a:cxn ang="f83">
                  <a:pos x="f142" y="f143"/>
                </a:cxn>
                <a:cxn ang="f83">
                  <a:pos x="f142" y="f144"/>
                </a:cxn>
                <a:cxn ang="f83">
                  <a:pos x="f142" y="f144"/>
                </a:cxn>
                <a:cxn ang="f83">
                  <a:pos x="f142" y="f144"/>
                </a:cxn>
                <a:cxn ang="f83">
                  <a:pos x="f142" y="f144"/>
                </a:cxn>
                <a:cxn ang="f83">
                  <a:pos x="f142" y="f145"/>
                </a:cxn>
                <a:cxn ang="f83">
                  <a:pos x="f142" y="f145"/>
                </a:cxn>
                <a:cxn ang="f83">
                  <a:pos x="f142" y="f146"/>
                </a:cxn>
                <a:cxn ang="f83">
                  <a:pos x="f147" y="f148"/>
                </a:cxn>
                <a:cxn ang="f83">
                  <a:pos x="f130" y="f131"/>
                </a:cxn>
              </a:cxnLst>
              <a:rect l="f126" t="f129" r="f127" b="f128"/>
              <a:pathLst>
                <a:path w="9272" h="47491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lnTo>
                    <a:pt x="f14" y="f15"/>
                  </a:lnTo>
                  <a:cubicBezTo>
                    <a:pt x="f16" y="f17"/>
                    <a:pt x="f18" y="f19"/>
                    <a:pt x="f6" y="f20"/>
                  </a:cubicBezTo>
                  <a:lnTo>
                    <a:pt x="f6" y="f21"/>
                  </a:lnTo>
                  <a:cubicBezTo>
                    <a:pt x="f6" y="f21"/>
                    <a:pt x="f6" y="f21"/>
                    <a:pt x="f6" y="f22"/>
                  </a:cubicBezTo>
                  <a:lnTo>
                    <a:pt x="f6" y="f23"/>
                  </a:lnTo>
                  <a:cubicBezTo>
                    <a:pt x="f24" y="f25"/>
                    <a:pt x="f12" y="f26"/>
                    <a:pt x="f27" y="f28"/>
                  </a:cubicBezTo>
                  <a:cubicBezTo>
                    <a:pt x="f27" y="f28"/>
                    <a:pt x="f29" y="f28"/>
                    <a:pt x="f29" y="f28"/>
                  </a:cubicBezTo>
                  <a:cubicBezTo>
                    <a:pt x="f30" y="f31"/>
                    <a:pt x="f32" y="f33"/>
                    <a:pt x="f34" y="f35"/>
                  </a:cubicBezTo>
                  <a:lnTo>
                    <a:pt x="f34" y="f35"/>
                  </a:lnTo>
                  <a:lnTo>
                    <a:pt x="f34" y="f36"/>
                  </a:lnTo>
                  <a:lnTo>
                    <a:pt x="f34" y="f36"/>
                  </a:lnTo>
                  <a:lnTo>
                    <a:pt x="f34" y="f36"/>
                  </a:lnTo>
                  <a:lnTo>
                    <a:pt x="f34" y="f36"/>
                  </a:lnTo>
                  <a:cubicBezTo>
                    <a:pt x="f37" y="f38"/>
                    <a:pt x="f37" y="f39"/>
                    <a:pt x="f34" y="f40"/>
                  </a:cubicBezTo>
                  <a:lnTo>
                    <a:pt x="f34" y="f40"/>
                  </a:lnTo>
                  <a:lnTo>
                    <a:pt x="f34" y="f41"/>
                  </a:ln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8" name="Freeform: Shape 752">
              <a:extLst>
                <a:ext uri="{FF2B5EF4-FFF2-40B4-BE49-F238E27FC236}">
                  <a16:creationId xmlns:a16="http://schemas.microsoft.com/office/drawing/2014/main" id="{93557643-B9A4-C0D2-2176-74E78F92C0F4}"/>
                </a:ext>
              </a:extLst>
            </p:cNvPr>
            <p:cNvSpPr/>
            <p:nvPr/>
          </p:nvSpPr>
          <p:spPr>
            <a:xfrm>
              <a:off x="7570354" y="3158813"/>
              <a:ext cx="191868" cy="288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1864"/>
                <a:gd name="f7" fmla="val 28827"/>
                <a:gd name="f8" fmla="val 191849"/>
                <a:gd name="f9" fmla="val 23870"/>
                <a:gd name="f10" fmla="val 192065"/>
                <a:gd name="f11" fmla="val 21077"/>
                <a:gd name="f12" fmla="val 189970"/>
                <a:gd name="f13" fmla="val 18626"/>
                <a:gd name="f14" fmla="val 187177"/>
                <a:gd name="f15" fmla="val 18410"/>
                <a:gd name="f16" fmla="val 187164"/>
                <a:gd name="f17" fmla="val 187151"/>
                <a:gd name="f18" fmla="val 184739"/>
                <a:gd name="f19" fmla="val 5460"/>
                <a:gd name="f20" fmla="val 635"/>
                <a:gd name="f21" fmla="val 3441"/>
                <a:gd name="f22" fmla="val 140"/>
                <a:gd name="f23" fmla="val 5600"/>
                <a:gd name="f24" fmla="val 2514"/>
                <a:gd name="f25" fmla="val 5320"/>
                <a:gd name="f26" fmla="val 5333"/>
                <a:gd name="f27" fmla="val 5015"/>
                <a:gd name="f28" fmla="val 7974"/>
                <a:gd name="f29" fmla="val 2679"/>
                <a:gd name="f30" fmla="val 9878"/>
                <a:gd name="f31" fmla="val 9777"/>
                <a:gd name="f32" fmla="val 186389"/>
                <a:gd name="f33" fmla="val 28822"/>
                <a:gd name="f34" fmla="val 189259"/>
                <a:gd name="f35" fmla="val 28961"/>
                <a:gd name="f36" fmla="val 191709"/>
                <a:gd name="f37" fmla="val 26752"/>
                <a:gd name="f38" fmla="val 23883"/>
                <a:gd name="f39" fmla="+- 0 0 -90"/>
                <a:gd name="f40" fmla="*/ f3 1 191864"/>
                <a:gd name="f41" fmla="*/ f4 1 28827"/>
                <a:gd name="f42" fmla="val f5"/>
                <a:gd name="f43" fmla="val f6"/>
                <a:gd name="f44" fmla="val f7"/>
                <a:gd name="f45" fmla="*/ f39 f0 1"/>
                <a:gd name="f46" fmla="+- f44 0 f42"/>
                <a:gd name="f47" fmla="+- f43 0 f42"/>
                <a:gd name="f48" fmla="*/ f45 1 f2"/>
                <a:gd name="f49" fmla="*/ f47 1 191864"/>
                <a:gd name="f50" fmla="*/ f46 1 28827"/>
                <a:gd name="f51" fmla="*/ 191849 f47 1"/>
                <a:gd name="f52" fmla="*/ 23870 f46 1"/>
                <a:gd name="f53" fmla="*/ 187177 f47 1"/>
                <a:gd name="f54" fmla="*/ 18410 f46 1"/>
                <a:gd name="f55" fmla="*/ 187151 f47 1"/>
                <a:gd name="f56" fmla="*/ 184739 f47 1"/>
                <a:gd name="f57" fmla="*/ 5460 f47 1"/>
                <a:gd name="f58" fmla="*/ 0 f46 1"/>
                <a:gd name="f59" fmla="*/ 635 f47 1"/>
                <a:gd name="f60" fmla="*/ 5320 f46 1"/>
                <a:gd name="f61" fmla="*/ 5333 f46 1"/>
                <a:gd name="f62" fmla="*/ 0 f47 1"/>
                <a:gd name="f63" fmla="*/ 9777 f46 1"/>
                <a:gd name="f64" fmla="*/ 186389 f47 1"/>
                <a:gd name="f65" fmla="*/ 28822 f46 1"/>
                <a:gd name="f66" fmla="*/ 23883 f46 1"/>
                <a:gd name="f67" fmla="+- f48 0 f1"/>
                <a:gd name="f68" fmla="*/ f51 1 191864"/>
                <a:gd name="f69" fmla="*/ f52 1 28827"/>
                <a:gd name="f70" fmla="*/ f53 1 191864"/>
                <a:gd name="f71" fmla="*/ f54 1 28827"/>
                <a:gd name="f72" fmla="*/ f55 1 191864"/>
                <a:gd name="f73" fmla="*/ f56 1 191864"/>
                <a:gd name="f74" fmla="*/ f57 1 191864"/>
                <a:gd name="f75" fmla="*/ f58 1 28827"/>
                <a:gd name="f76" fmla="*/ f59 1 191864"/>
                <a:gd name="f77" fmla="*/ f60 1 28827"/>
                <a:gd name="f78" fmla="*/ f61 1 28827"/>
                <a:gd name="f79" fmla="*/ f62 1 191864"/>
                <a:gd name="f80" fmla="*/ f63 1 28827"/>
                <a:gd name="f81" fmla="*/ f64 1 191864"/>
                <a:gd name="f82" fmla="*/ f65 1 28827"/>
                <a:gd name="f83" fmla="*/ f66 1 28827"/>
                <a:gd name="f84" fmla="*/ f42 1 f49"/>
                <a:gd name="f85" fmla="*/ f43 1 f49"/>
                <a:gd name="f86" fmla="*/ f42 1 f50"/>
                <a:gd name="f87" fmla="*/ f44 1 f50"/>
                <a:gd name="f88" fmla="*/ f68 1 f49"/>
                <a:gd name="f89" fmla="*/ f69 1 f50"/>
                <a:gd name="f90" fmla="*/ f70 1 f49"/>
                <a:gd name="f91" fmla="*/ f71 1 f50"/>
                <a:gd name="f92" fmla="*/ f72 1 f49"/>
                <a:gd name="f93" fmla="*/ f73 1 f49"/>
                <a:gd name="f94" fmla="*/ f74 1 f49"/>
                <a:gd name="f95" fmla="*/ f75 1 f50"/>
                <a:gd name="f96" fmla="*/ f76 1 f49"/>
                <a:gd name="f97" fmla="*/ f77 1 f50"/>
                <a:gd name="f98" fmla="*/ f78 1 f50"/>
                <a:gd name="f99" fmla="*/ f79 1 f49"/>
                <a:gd name="f100" fmla="*/ f80 1 f50"/>
                <a:gd name="f101" fmla="*/ f81 1 f49"/>
                <a:gd name="f102" fmla="*/ f82 1 f50"/>
                <a:gd name="f103" fmla="*/ f83 1 f50"/>
                <a:gd name="f104" fmla="*/ f84 f40 1"/>
                <a:gd name="f105" fmla="*/ f85 f40 1"/>
                <a:gd name="f106" fmla="*/ f87 f41 1"/>
                <a:gd name="f107" fmla="*/ f86 f41 1"/>
                <a:gd name="f108" fmla="*/ f88 f40 1"/>
                <a:gd name="f109" fmla="*/ f89 f41 1"/>
                <a:gd name="f110" fmla="*/ f90 f40 1"/>
                <a:gd name="f111" fmla="*/ f91 f41 1"/>
                <a:gd name="f112" fmla="*/ f92 f40 1"/>
                <a:gd name="f113" fmla="*/ f93 f40 1"/>
                <a:gd name="f114" fmla="*/ f94 f40 1"/>
                <a:gd name="f115" fmla="*/ f95 f41 1"/>
                <a:gd name="f116" fmla="*/ f96 f40 1"/>
                <a:gd name="f117" fmla="*/ f97 f41 1"/>
                <a:gd name="f118" fmla="*/ f98 f41 1"/>
                <a:gd name="f119" fmla="*/ f99 f40 1"/>
                <a:gd name="f120" fmla="*/ f100 f41 1"/>
                <a:gd name="f121" fmla="*/ f101 f40 1"/>
                <a:gd name="f122" fmla="*/ f102 f41 1"/>
                <a:gd name="f123" fmla="*/ f103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7">
                  <a:pos x="f108" y="f109"/>
                </a:cxn>
                <a:cxn ang="f67">
                  <a:pos x="f110" y="f111"/>
                </a:cxn>
                <a:cxn ang="f67">
                  <a:pos x="f112" y="f111"/>
                </a:cxn>
                <a:cxn ang="f67">
                  <a:pos x="f113" y="f111"/>
                </a:cxn>
                <a:cxn ang="f67">
                  <a:pos x="f114" y="f115"/>
                </a:cxn>
                <a:cxn ang="f67">
                  <a:pos x="f116" y="f115"/>
                </a:cxn>
                <a:cxn ang="f67">
                  <a:pos x="f114" y="f117"/>
                </a:cxn>
                <a:cxn ang="f67">
                  <a:pos x="f114" y="f118"/>
                </a:cxn>
                <a:cxn ang="f67">
                  <a:pos x="f119" y="f120"/>
                </a:cxn>
                <a:cxn ang="f67">
                  <a:pos x="f119" y="f120"/>
                </a:cxn>
                <a:cxn ang="f67">
                  <a:pos x="f121" y="f122"/>
                </a:cxn>
                <a:cxn ang="f67">
                  <a:pos x="f121" y="f122"/>
                </a:cxn>
                <a:cxn ang="f67">
                  <a:pos x="f108" y="f123"/>
                </a:cxn>
                <a:cxn ang="f67">
                  <a:pos x="f108" y="f109"/>
                </a:cxn>
              </a:cxnLst>
              <a:rect l="f104" t="f107" r="f105" b="f106"/>
              <a:pathLst>
                <a:path w="191864" h="288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6" y="f15"/>
                    <a:pt x="f17" y="f15"/>
                  </a:cubicBezTo>
                  <a:lnTo>
                    <a:pt x="f18" y="f15"/>
                  </a:lnTo>
                  <a:lnTo>
                    <a:pt x="f19" y="f5"/>
                  </a:lnTo>
                  <a:lnTo>
                    <a:pt x="f20" y="f5"/>
                  </a:lnTo>
                  <a:cubicBezTo>
                    <a:pt x="f21" y="f22"/>
                    <a:pt x="f23" y="f24"/>
                    <a:pt x="f19" y="f25"/>
                  </a:cubicBezTo>
                  <a:cubicBezTo>
                    <a:pt x="f19" y="f25"/>
                    <a:pt x="f19" y="f26"/>
                    <a:pt x="f19" y="f26"/>
                  </a:cubicBezTo>
                  <a:cubicBezTo>
                    <a:pt x="f27" y="f28"/>
                    <a:pt x="f29" y="f30"/>
                    <a:pt x="f5" y="f31"/>
                  </a:cubicBezTo>
                  <a:lnTo>
                    <a:pt x="f5" y="f31"/>
                  </a:lnTo>
                  <a:lnTo>
                    <a:pt x="f32" y="f33"/>
                  </a:lnTo>
                  <a:lnTo>
                    <a:pt x="f32" y="f33"/>
                  </a:lnTo>
                  <a:cubicBezTo>
                    <a:pt x="f34" y="f35"/>
                    <a:pt x="f36" y="f37"/>
                    <a:pt x="f8" y="f38"/>
                  </a:cubicBezTo>
                  <a:cubicBezTo>
                    <a:pt x="f8" y="f38"/>
                    <a:pt x="f8" y="f9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49" name="Freeform: Shape 753">
              <a:extLst>
                <a:ext uri="{FF2B5EF4-FFF2-40B4-BE49-F238E27FC236}">
                  <a16:creationId xmlns:a16="http://schemas.microsoft.com/office/drawing/2014/main" id="{2C51DDC4-C4D6-0DD1-F42B-9FA8ECA6FB92}"/>
                </a:ext>
              </a:extLst>
            </p:cNvPr>
            <p:cNvSpPr/>
            <p:nvPr/>
          </p:nvSpPr>
          <p:spPr>
            <a:xfrm>
              <a:off x="11297887" y="3264956"/>
              <a:ext cx="9985" cy="39652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89"/>
                <a:gd name="f7" fmla="val 396524"/>
                <a:gd name="f8" fmla="val 5460"/>
                <a:gd name="f9" fmla="val 4825"/>
                <a:gd name="f10" fmla="val 2628"/>
                <a:gd name="f11" fmla="val 4964"/>
                <a:gd name="f12" fmla="val 203"/>
                <a:gd name="f13" fmla="val 2831"/>
                <a:gd name="f14" fmla="val 391693"/>
                <a:gd name="f15" fmla="val 394525"/>
                <a:gd name="f16" fmla="val 396658"/>
                <a:gd name="f17" fmla="val 396518"/>
                <a:gd name="f18" fmla="val 6792"/>
                <a:gd name="f19" fmla="val 396505"/>
                <a:gd name="f20" fmla="val 8087"/>
                <a:gd name="f21" fmla="val 396061"/>
                <a:gd name="f22" fmla="val 9141"/>
                <a:gd name="f23" fmla="val 395248"/>
                <a:gd name="f24" fmla="val 9903"/>
                <a:gd name="f25" fmla="val 394233"/>
                <a:gd name="f26" fmla="val 10018"/>
                <a:gd name="f27" fmla="val 393992"/>
                <a:gd name="f28" fmla="val 393712"/>
                <a:gd name="f29" fmla="val 393471"/>
                <a:gd name="f30" fmla="val 9942"/>
                <a:gd name="f31" fmla="val 393128"/>
                <a:gd name="f32" fmla="val 392798"/>
                <a:gd name="f33" fmla="val 392455"/>
                <a:gd name="f34" fmla="val 9802"/>
                <a:gd name="f35" fmla="val 2476"/>
                <a:gd name="f36" fmla="val 7922"/>
                <a:gd name="f37" fmla="val 4520"/>
                <a:gd name="f38" fmla="+- 0 0 -90"/>
                <a:gd name="f39" fmla="*/ f3 1 9989"/>
                <a:gd name="f40" fmla="*/ f4 1 396524"/>
                <a:gd name="f41" fmla="val f5"/>
                <a:gd name="f42" fmla="val f6"/>
                <a:gd name="f43" fmla="val f7"/>
                <a:gd name="f44" fmla="*/ f38 f0 1"/>
                <a:gd name="f45" fmla="+- f43 0 f41"/>
                <a:gd name="f46" fmla="+- f42 0 f41"/>
                <a:gd name="f47" fmla="*/ f44 1 f2"/>
                <a:gd name="f48" fmla="*/ f46 1 9989"/>
                <a:gd name="f49" fmla="*/ f45 1 396524"/>
                <a:gd name="f50" fmla="*/ 5460 f46 1"/>
                <a:gd name="f51" fmla="*/ 4825 f45 1"/>
                <a:gd name="f52" fmla="*/ 0 f46 1"/>
                <a:gd name="f53" fmla="*/ 0 f45 1"/>
                <a:gd name="f54" fmla="*/ 391693 f45 1"/>
                <a:gd name="f55" fmla="*/ 396518 f45 1"/>
                <a:gd name="f56" fmla="*/ 9141 f46 1"/>
                <a:gd name="f57" fmla="*/ 395248 f45 1"/>
                <a:gd name="f58" fmla="*/ 9903 f46 1"/>
                <a:gd name="f59" fmla="*/ 394233 f45 1"/>
                <a:gd name="f60" fmla="*/ 393471 f45 1"/>
                <a:gd name="f61" fmla="*/ 392455 f45 1"/>
                <a:gd name="f62" fmla="+- f47 0 f1"/>
                <a:gd name="f63" fmla="*/ f50 1 9989"/>
                <a:gd name="f64" fmla="*/ f51 1 396524"/>
                <a:gd name="f65" fmla="*/ f52 1 9989"/>
                <a:gd name="f66" fmla="*/ f53 1 396524"/>
                <a:gd name="f67" fmla="*/ f54 1 396524"/>
                <a:gd name="f68" fmla="*/ f55 1 396524"/>
                <a:gd name="f69" fmla="*/ f56 1 9989"/>
                <a:gd name="f70" fmla="*/ f57 1 396524"/>
                <a:gd name="f71" fmla="*/ f58 1 9989"/>
                <a:gd name="f72" fmla="*/ f59 1 396524"/>
                <a:gd name="f73" fmla="*/ f60 1 396524"/>
                <a:gd name="f74" fmla="*/ f61 1 396524"/>
                <a:gd name="f75" fmla="*/ f41 1 f48"/>
                <a:gd name="f76" fmla="*/ f42 1 f48"/>
                <a:gd name="f77" fmla="*/ f41 1 f49"/>
                <a:gd name="f78" fmla="*/ f43 1 f49"/>
                <a:gd name="f79" fmla="*/ f63 1 f48"/>
                <a:gd name="f80" fmla="*/ f64 1 f49"/>
                <a:gd name="f81" fmla="*/ f65 1 f48"/>
                <a:gd name="f82" fmla="*/ f66 1 f49"/>
                <a:gd name="f83" fmla="*/ f67 1 f49"/>
                <a:gd name="f84" fmla="*/ f68 1 f49"/>
                <a:gd name="f85" fmla="*/ f69 1 f48"/>
                <a:gd name="f86" fmla="*/ f70 1 f49"/>
                <a:gd name="f87" fmla="*/ f71 1 f48"/>
                <a:gd name="f88" fmla="*/ f72 1 f49"/>
                <a:gd name="f89" fmla="*/ f73 1 f49"/>
                <a:gd name="f90" fmla="*/ f74 1 f49"/>
                <a:gd name="f91" fmla="*/ f75 f39 1"/>
                <a:gd name="f92" fmla="*/ f76 f39 1"/>
                <a:gd name="f93" fmla="*/ f78 f40 1"/>
                <a:gd name="f94" fmla="*/ f77 f40 1"/>
                <a:gd name="f95" fmla="*/ f79 f39 1"/>
                <a:gd name="f96" fmla="*/ f80 f40 1"/>
                <a:gd name="f97" fmla="*/ f81 f39 1"/>
                <a:gd name="f98" fmla="*/ f82 f40 1"/>
                <a:gd name="f99" fmla="*/ f83 f40 1"/>
                <a:gd name="f100" fmla="*/ f84 f40 1"/>
                <a:gd name="f101" fmla="*/ f85 f39 1"/>
                <a:gd name="f102" fmla="*/ f86 f40 1"/>
                <a:gd name="f103" fmla="*/ f87 f39 1"/>
                <a:gd name="f104" fmla="*/ f88 f40 1"/>
                <a:gd name="f105" fmla="*/ f89 f40 1"/>
                <a:gd name="f106" fmla="*/ f90 f4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62">
                  <a:pos x="f95" y="f96"/>
                </a:cxn>
                <a:cxn ang="f62">
                  <a:pos x="f97" y="f98"/>
                </a:cxn>
                <a:cxn ang="f62">
                  <a:pos x="f97" y="f99"/>
                </a:cxn>
                <a:cxn ang="f62">
                  <a:pos x="f95" y="f100"/>
                </a:cxn>
                <a:cxn ang="f62">
                  <a:pos x="f101" y="f102"/>
                </a:cxn>
                <a:cxn ang="f62">
                  <a:pos x="f103" y="f104"/>
                </a:cxn>
                <a:cxn ang="f62">
                  <a:pos x="f103" y="f105"/>
                </a:cxn>
                <a:cxn ang="f62">
                  <a:pos x="f103" y="f106"/>
                </a:cxn>
                <a:cxn ang="f62">
                  <a:pos x="f103" y="f106"/>
                </a:cxn>
                <a:cxn ang="f62">
                  <a:pos x="f103" y="f98"/>
                </a:cxn>
                <a:cxn ang="f62">
                  <a:pos x="f95" y="f96"/>
                </a:cxn>
              </a:cxnLst>
              <a:rect l="f91" t="f94" r="f92" b="f93"/>
              <a:pathLst>
                <a:path w="9989" h="396524">
                  <a:moveTo>
                    <a:pt x="f8" y="f9"/>
                  </a:moveTo>
                  <a:cubicBezTo>
                    <a:pt x="f10" y="f11"/>
                    <a:pt x="f12" y="f13"/>
                    <a:pt x="f5" y="f5"/>
                  </a:cubicBezTo>
                  <a:lnTo>
                    <a:pt x="f5" y="f14"/>
                  </a:lnTo>
                  <a:cubicBezTo>
                    <a:pt x="f12" y="f15"/>
                    <a:pt x="f10" y="f16"/>
                    <a:pt x="f8" y="f17"/>
                  </a:cubicBezTo>
                  <a:cubicBezTo>
                    <a:pt x="f18" y="f19"/>
                    <a:pt x="f20" y="f21"/>
                    <a:pt x="f22" y="f23"/>
                  </a:cubicBezTo>
                  <a:lnTo>
                    <a:pt x="f24" y="f25"/>
                  </a:lnTo>
                  <a:cubicBezTo>
                    <a:pt x="f26" y="f27"/>
                    <a:pt x="f26" y="f28"/>
                    <a:pt x="f24" y="f29"/>
                  </a:cubicBezTo>
                  <a:cubicBezTo>
                    <a:pt x="f30" y="f31"/>
                    <a:pt x="f30" y="f32"/>
                    <a:pt x="f24" y="f33"/>
                  </a:cubicBezTo>
                  <a:lnTo>
                    <a:pt x="f24" y="f33"/>
                  </a:lnTo>
                  <a:lnTo>
                    <a:pt x="f24" y="f5"/>
                  </a:lnTo>
                  <a:cubicBezTo>
                    <a:pt x="f34" y="f35"/>
                    <a:pt x="f36" y="f3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0" name="Freeform: Shape 754">
              <a:extLst>
                <a:ext uri="{FF2B5EF4-FFF2-40B4-BE49-F238E27FC236}">
                  <a16:creationId xmlns:a16="http://schemas.microsoft.com/office/drawing/2014/main" id="{E0B42C78-AFB4-6465-200A-2CEF886D3F6C}"/>
                </a:ext>
              </a:extLst>
            </p:cNvPr>
            <p:cNvSpPr/>
            <p:nvPr/>
          </p:nvSpPr>
          <p:spPr>
            <a:xfrm>
              <a:off x="11191231" y="3742227"/>
              <a:ext cx="990267" cy="21558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0272"/>
                <a:gd name="f7" fmla="val 215590"/>
                <a:gd name="f8" fmla="val 6476"/>
                <a:gd name="f9" fmla="val 5841"/>
                <a:gd name="f10" fmla="val 5777"/>
                <a:gd name="f11" fmla="val 8177"/>
                <a:gd name="f12" fmla="val 3581"/>
                <a:gd name="f13" fmla="val 9751"/>
                <a:gd name="f14" fmla="val 1143"/>
                <a:gd name="f15" fmla="val 9650"/>
                <a:gd name="f16" fmla="val 976005"/>
                <a:gd name="f17" fmla="val 213940"/>
                <a:gd name="f18" fmla="val 983877"/>
                <a:gd name="f19" fmla="val 985020"/>
                <a:gd name="f20" fmla="val 987420"/>
                <a:gd name="f21" fmla="val 215628"/>
                <a:gd name="f22" fmla="val 989540"/>
                <a:gd name="f23" fmla="val 214079"/>
                <a:gd name="f24" fmla="val 990225"/>
                <a:gd name="f25" fmla="val 211781"/>
                <a:gd name="f26" fmla="val 990289"/>
                <a:gd name="f27" fmla="val 211400"/>
                <a:gd name="f28" fmla="val 211019"/>
                <a:gd name="f29" fmla="val 210638"/>
                <a:gd name="f30" fmla="val 990276"/>
                <a:gd name="f31" fmla="val 210296"/>
                <a:gd name="f32" fmla="val 209953"/>
                <a:gd name="f33" fmla="val 209623"/>
                <a:gd name="f34" fmla="val 990264"/>
                <a:gd name="f35" fmla="val 209331"/>
                <a:gd name="f36" fmla="val 209026"/>
                <a:gd name="f37" fmla="val 208734"/>
                <a:gd name="f38" fmla="val 989591"/>
                <a:gd name="f39" fmla="val 989133"/>
                <a:gd name="f40" fmla="val 208620"/>
                <a:gd name="f41" fmla="val 988651"/>
                <a:gd name="f42" fmla="val 988194"/>
                <a:gd name="f43" fmla="val 12570"/>
                <a:gd name="f44" fmla="val 2032"/>
                <a:gd name="f45" fmla="val 2412"/>
                <a:gd name="f46" fmla="val 5117"/>
                <a:gd name="f47" fmla="val 444"/>
                <a:gd name="f48" fmla="val 6945"/>
                <a:gd name="f49" fmla="val 2984"/>
                <a:gd name="f50" fmla="val 6501"/>
                <a:gd name="f51" fmla="val 5688"/>
                <a:gd name="f52" fmla="val 5739"/>
                <a:gd name="f53" fmla="val 6489"/>
                <a:gd name="f54" fmla="val 5790"/>
                <a:gd name="f55" fmla="+- 0 0 -90"/>
                <a:gd name="f56" fmla="*/ f3 1 990272"/>
                <a:gd name="f57" fmla="*/ f4 1 215590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990272"/>
                <a:gd name="f66" fmla="*/ f62 1 215590"/>
                <a:gd name="f67" fmla="*/ 6476 f63 1"/>
                <a:gd name="f68" fmla="*/ 5841 f62 1"/>
                <a:gd name="f69" fmla="*/ 1143 f63 1"/>
                <a:gd name="f70" fmla="*/ 9650 f62 1"/>
                <a:gd name="f71" fmla="*/ 0 f63 1"/>
                <a:gd name="f72" fmla="*/ 976005 f63 1"/>
                <a:gd name="f73" fmla="*/ 213940 f62 1"/>
                <a:gd name="f74" fmla="*/ 983877 f63 1"/>
                <a:gd name="f75" fmla="*/ 215590 f62 1"/>
                <a:gd name="f76" fmla="*/ 985020 f63 1"/>
                <a:gd name="f77" fmla="*/ 990225 f63 1"/>
                <a:gd name="f78" fmla="*/ 211781 f62 1"/>
                <a:gd name="f79" fmla="*/ 210638 f62 1"/>
                <a:gd name="f80" fmla="*/ 209623 f62 1"/>
                <a:gd name="f81" fmla="*/ 208734 f62 1"/>
                <a:gd name="f82" fmla="*/ 989591 f63 1"/>
                <a:gd name="f83" fmla="*/ 988194 f63 1"/>
                <a:gd name="f84" fmla="*/ 12570 f63 1"/>
                <a:gd name="f85" fmla="*/ 2032 f62 1"/>
                <a:gd name="f86" fmla="*/ 2412 f63 1"/>
                <a:gd name="f87" fmla="*/ 0 f62 1"/>
                <a:gd name="f88" fmla="*/ 6501 f63 1"/>
                <a:gd name="f89" fmla="*/ 5688 f62 1"/>
                <a:gd name="f90" fmla="+- f64 0 f1"/>
                <a:gd name="f91" fmla="*/ f67 1 990272"/>
                <a:gd name="f92" fmla="*/ f68 1 215590"/>
                <a:gd name="f93" fmla="*/ f69 1 990272"/>
                <a:gd name="f94" fmla="*/ f70 1 215590"/>
                <a:gd name="f95" fmla="*/ f71 1 990272"/>
                <a:gd name="f96" fmla="*/ f72 1 990272"/>
                <a:gd name="f97" fmla="*/ f73 1 215590"/>
                <a:gd name="f98" fmla="*/ f74 1 990272"/>
                <a:gd name="f99" fmla="*/ f75 1 215590"/>
                <a:gd name="f100" fmla="*/ f76 1 990272"/>
                <a:gd name="f101" fmla="*/ f77 1 990272"/>
                <a:gd name="f102" fmla="*/ f78 1 215590"/>
                <a:gd name="f103" fmla="*/ f79 1 215590"/>
                <a:gd name="f104" fmla="*/ f80 1 215590"/>
                <a:gd name="f105" fmla="*/ f81 1 215590"/>
                <a:gd name="f106" fmla="*/ f82 1 990272"/>
                <a:gd name="f107" fmla="*/ f83 1 990272"/>
                <a:gd name="f108" fmla="*/ f84 1 990272"/>
                <a:gd name="f109" fmla="*/ f85 1 215590"/>
                <a:gd name="f110" fmla="*/ f86 1 990272"/>
                <a:gd name="f111" fmla="*/ f87 1 215590"/>
                <a:gd name="f112" fmla="*/ f88 1 990272"/>
                <a:gd name="f113" fmla="*/ f89 1 215590"/>
                <a:gd name="f114" fmla="*/ f58 1 f65"/>
                <a:gd name="f115" fmla="*/ f59 1 f65"/>
                <a:gd name="f116" fmla="*/ f58 1 f66"/>
                <a:gd name="f117" fmla="*/ f60 1 f66"/>
                <a:gd name="f118" fmla="*/ f91 1 f65"/>
                <a:gd name="f119" fmla="*/ f92 1 f66"/>
                <a:gd name="f120" fmla="*/ f93 1 f65"/>
                <a:gd name="f121" fmla="*/ f94 1 f66"/>
                <a:gd name="f122" fmla="*/ f95 1 f65"/>
                <a:gd name="f123" fmla="*/ f96 1 f65"/>
                <a:gd name="f124" fmla="*/ f97 1 f66"/>
                <a:gd name="f125" fmla="*/ f98 1 f65"/>
                <a:gd name="f126" fmla="*/ f99 1 f66"/>
                <a:gd name="f127" fmla="*/ f100 1 f65"/>
                <a:gd name="f128" fmla="*/ f101 1 f65"/>
                <a:gd name="f129" fmla="*/ f102 1 f66"/>
                <a:gd name="f130" fmla="*/ f103 1 f66"/>
                <a:gd name="f131" fmla="*/ f104 1 f66"/>
                <a:gd name="f132" fmla="*/ f105 1 f66"/>
                <a:gd name="f133" fmla="*/ f106 1 f65"/>
                <a:gd name="f134" fmla="*/ f107 1 f65"/>
                <a:gd name="f135" fmla="*/ f108 1 f65"/>
                <a:gd name="f136" fmla="*/ f109 1 f66"/>
                <a:gd name="f137" fmla="*/ f110 1 f65"/>
                <a:gd name="f138" fmla="*/ f111 1 f66"/>
                <a:gd name="f139" fmla="*/ f112 1 f65"/>
                <a:gd name="f140" fmla="*/ f113 1 f66"/>
                <a:gd name="f141" fmla="*/ f114 f56 1"/>
                <a:gd name="f142" fmla="*/ f115 f56 1"/>
                <a:gd name="f143" fmla="*/ f117 f57 1"/>
                <a:gd name="f144" fmla="*/ f116 f57 1"/>
                <a:gd name="f145" fmla="*/ f118 f56 1"/>
                <a:gd name="f146" fmla="*/ f119 f57 1"/>
                <a:gd name="f147" fmla="*/ f120 f56 1"/>
                <a:gd name="f148" fmla="*/ f121 f57 1"/>
                <a:gd name="f149" fmla="*/ f122 f56 1"/>
                <a:gd name="f150" fmla="*/ f123 f56 1"/>
                <a:gd name="f151" fmla="*/ f124 f57 1"/>
                <a:gd name="f152" fmla="*/ f125 f56 1"/>
                <a:gd name="f153" fmla="*/ f126 f57 1"/>
                <a:gd name="f154" fmla="*/ f127 f56 1"/>
                <a:gd name="f155" fmla="*/ f128 f56 1"/>
                <a:gd name="f156" fmla="*/ f129 f57 1"/>
                <a:gd name="f157" fmla="*/ f130 f57 1"/>
                <a:gd name="f158" fmla="*/ f131 f57 1"/>
                <a:gd name="f159" fmla="*/ f132 f57 1"/>
                <a:gd name="f160" fmla="*/ f133 f56 1"/>
                <a:gd name="f161" fmla="*/ f134 f56 1"/>
                <a:gd name="f162" fmla="*/ f135 f56 1"/>
                <a:gd name="f163" fmla="*/ f136 f57 1"/>
                <a:gd name="f164" fmla="*/ f137 f56 1"/>
                <a:gd name="f165" fmla="*/ f138 f57 1"/>
                <a:gd name="f166" fmla="*/ f139 f56 1"/>
                <a:gd name="f167" fmla="*/ f140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0">
                  <a:pos x="f145" y="f146"/>
                </a:cxn>
                <a:cxn ang="f90">
                  <a:pos x="f147" y="f148"/>
                </a:cxn>
                <a:cxn ang="f90">
                  <a:pos x="f149" y="f148"/>
                </a:cxn>
                <a:cxn ang="f90">
                  <a:pos x="f150" y="f151"/>
                </a:cxn>
                <a:cxn ang="f90">
                  <a:pos x="f152" y="f153"/>
                </a:cxn>
                <a:cxn ang="f90">
                  <a:pos x="f154" y="f153"/>
                </a:cxn>
                <a:cxn ang="f90">
                  <a:pos x="f155" y="f156"/>
                </a:cxn>
                <a:cxn ang="f90">
                  <a:pos x="f155" y="f156"/>
                </a:cxn>
                <a:cxn ang="f90">
                  <a:pos x="f155" y="f157"/>
                </a:cxn>
                <a:cxn ang="f90">
                  <a:pos x="f155" y="f157"/>
                </a:cxn>
                <a:cxn ang="f90">
                  <a:pos x="f155" y="f158"/>
                </a:cxn>
                <a:cxn ang="f90">
                  <a:pos x="f155" y="f159"/>
                </a:cxn>
                <a:cxn ang="f90">
                  <a:pos x="f155" y="f159"/>
                </a:cxn>
                <a:cxn ang="f90">
                  <a:pos x="f155" y="f159"/>
                </a:cxn>
                <a:cxn ang="f90">
                  <a:pos x="f155" y="f159"/>
                </a:cxn>
                <a:cxn ang="f90">
                  <a:pos x="f160" y="f159"/>
                </a:cxn>
                <a:cxn ang="f90">
                  <a:pos x="f160" y="f159"/>
                </a:cxn>
                <a:cxn ang="f90">
                  <a:pos x="f161" y="f159"/>
                </a:cxn>
                <a:cxn ang="f90">
                  <a:pos x="f161" y="f159"/>
                </a:cxn>
                <a:cxn ang="f90">
                  <a:pos x="f161" y="f159"/>
                </a:cxn>
                <a:cxn ang="f90">
                  <a:pos x="f161" y="f159"/>
                </a:cxn>
                <a:cxn ang="f90">
                  <a:pos x="f162" y="f163"/>
                </a:cxn>
                <a:cxn ang="f90">
                  <a:pos x="f164" y="f165"/>
                </a:cxn>
                <a:cxn ang="f90">
                  <a:pos x="f166" y="f167"/>
                </a:cxn>
                <a:cxn ang="f90">
                  <a:pos x="f145" y="f146"/>
                </a:cxn>
              </a:cxnLst>
              <a:rect l="f141" t="f144" r="f142" b="f143"/>
              <a:pathLst>
                <a:path w="990272" h="21559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5" y="f15"/>
                  </a:lnTo>
                  <a:lnTo>
                    <a:pt x="f16" y="f17"/>
                  </a:lnTo>
                  <a:lnTo>
                    <a:pt x="f18" y="f7"/>
                  </a:lnTo>
                  <a:lnTo>
                    <a:pt x="f19" y="f7"/>
                  </a:lnTo>
                  <a:cubicBezTo>
                    <a:pt x="f20" y="f21"/>
                    <a:pt x="f22" y="f23"/>
                    <a:pt x="f24" y="f25"/>
                  </a:cubicBezTo>
                  <a:lnTo>
                    <a:pt x="f24" y="f25"/>
                  </a:lnTo>
                  <a:cubicBezTo>
                    <a:pt x="f26" y="f27"/>
                    <a:pt x="f26" y="f28"/>
                    <a:pt x="f24" y="f29"/>
                  </a:cubicBezTo>
                  <a:lnTo>
                    <a:pt x="f24" y="f29"/>
                  </a:lnTo>
                  <a:cubicBezTo>
                    <a:pt x="f30" y="f31"/>
                    <a:pt x="f30" y="f32"/>
                    <a:pt x="f24" y="f33"/>
                  </a:cubicBezTo>
                  <a:cubicBezTo>
                    <a:pt x="f34" y="f35"/>
                    <a:pt x="f34" y="f36"/>
                    <a:pt x="f24" y="f37"/>
                  </a:cubicBezTo>
                  <a:lnTo>
                    <a:pt x="f24" y="f37"/>
                  </a:lnTo>
                  <a:lnTo>
                    <a:pt x="f24" y="f37"/>
                  </a:lnTo>
                  <a:lnTo>
                    <a:pt x="f24" y="f37"/>
                  </a:lnTo>
                  <a:lnTo>
                    <a:pt x="f38" y="f37"/>
                  </a:lnTo>
                  <a:lnTo>
                    <a:pt x="f38" y="f37"/>
                  </a:lnTo>
                  <a:cubicBezTo>
                    <a:pt x="f39" y="f40"/>
                    <a:pt x="f41" y="f40"/>
                    <a:pt x="f42" y="f37"/>
                  </a:cubicBezTo>
                  <a:lnTo>
                    <a:pt x="f42" y="f37"/>
                  </a:lnTo>
                  <a:lnTo>
                    <a:pt x="f42" y="f37"/>
                  </a:lnTo>
                  <a:lnTo>
                    <a:pt x="f42" y="f37"/>
                  </a:lnTo>
                  <a:lnTo>
                    <a:pt x="f43" y="f44"/>
                  </a:lnTo>
                  <a:lnTo>
                    <a:pt x="f45" y="f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0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1" name="Freeform: Shape 755">
              <a:extLst>
                <a:ext uri="{FF2B5EF4-FFF2-40B4-BE49-F238E27FC236}">
                  <a16:creationId xmlns:a16="http://schemas.microsoft.com/office/drawing/2014/main" id="{D71745AA-0B92-46DB-5381-0F01CDEEE665}"/>
                </a:ext>
              </a:extLst>
            </p:cNvPr>
            <p:cNvSpPr/>
            <p:nvPr/>
          </p:nvSpPr>
          <p:spPr>
            <a:xfrm>
              <a:off x="9303800" y="900162"/>
              <a:ext cx="428981" cy="13398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986"/>
                <a:gd name="f7" fmla="val 133990"/>
                <a:gd name="f8" fmla="val 428693"/>
                <a:gd name="f9" fmla="val 132327"/>
                <a:gd name="f10" fmla="val 429594"/>
                <a:gd name="f11" fmla="val 129893"/>
                <a:gd name="f12" fmla="val 428349"/>
                <a:gd name="f13" fmla="val 127191"/>
                <a:gd name="f14" fmla="val 425911"/>
                <a:gd name="f15" fmla="val 126294"/>
                <a:gd name="f16" fmla="val 425696"/>
                <a:gd name="f17" fmla="val 126215"/>
                <a:gd name="f18" fmla="val 425480"/>
                <a:gd name="f19" fmla="val 126153"/>
                <a:gd name="f20" fmla="val 425264"/>
                <a:gd name="f21" fmla="val 126106"/>
                <a:gd name="f22" fmla="val 418154"/>
                <a:gd name="f23" fmla="val 124074"/>
                <a:gd name="f24" fmla="val 10585"/>
                <a:gd name="f25" fmla="val 1297"/>
                <a:gd name="f26" fmla="val 6904"/>
                <a:gd name="f27" fmla="val 281"/>
                <a:gd name="f28" fmla="val 4174"/>
                <a:gd name="f29" fmla="val -617"/>
                <a:gd name="f30" fmla="val 1216"/>
                <a:gd name="f31" fmla="val 701"/>
                <a:gd name="f32" fmla="val 48"/>
                <a:gd name="f33" fmla="val 3329"/>
                <a:gd name="f34" fmla="val -16"/>
                <a:gd name="f35" fmla="val 3919"/>
                <a:gd name="f36" fmla="val 4516"/>
                <a:gd name="f37" fmla="val 5106"/>
                <a:gd name="f38" fmla="val 5868"/>
                <a:gd name="f39" fmla="val 187"/>
                <a:gd name="f40" fmla="val 6211"/>
                <a:gd name="f41" fmla="val 403"/>
                <a:gd name="f42" fmla="val 6516"/>
                <a:gd name="f43" fmla="val 682"/>
                <a:gd name="f44" fmla="val 6757"/>
                <a:gd name="f45" fmla="val 1444"/>
                <a:gd name="f46" fmla="val 1774"/>
                <a:gd name="f47" fmla="val 6825"/>
                <a:gd name="f48" fmla="val 2130"/>
                <a:gd name="f49" fmla="val 2460"/>
                <a:gd name="f50" fmla="val 421455"/>
                <a:gd name="f51" fmla="val 133724"/>
                <a:gd name="f52" fmla="val 423232"/>
                <a:gd name="f53" fmla="val 425175"/>
                <a:gd name="f54" fmla="val 134369"/>
                <a:gd name="f55" fmla="val 427309"/>
                <a:gd name="f56" fmla="val 133823"/>
                <a:gd name="f57" fmla="+- 0 0 -90"/>
                <a:gd name="f58" fmla="*/ f3 1 428986"/>
                <a:gd name="f59" fmla="*/ f4 1 133990"/>
                <a:gd name="f60" fmla="val f5"/>
                <a:gd name="f61" fmla="val f6"/>
                <a:gd name="f62" fmla="val f7"/>
                <a:gd name="f63" fmla="*/ f57 f0 1"/>
                <a:gd name="f64" fmla="+- f62 0 f60"/>
                <a:gd name="f65" fmla="+- f61 0 f60"/>
                <a:gd name="f66" fmla="*/ f63 1 f2"/>
                <a:gd name="f67" fmla="*/ f65 1 428986"/>
                <a:gd name="f68" fmla="*/ f64 1 133990"/>
                <a:gd name="f69" fmla="*/ 428693 f65 1"/>
                <a:gd name="f70" fmla="*/ 132327 f64 1"/>
                <a:gd name="f71" fmla="*/ 425911 f65 1"/>
                <a:gd name="f72" fmla="*/ 126294 f64 1"/>
                <a:gd name="f73" fmla="*/ 425264 f65 1"/>
                <a:gd name="f74" fmla="*/ 126106 f64 1"/>
                <a:gd name="f75" fmla="*/ 418154 f65 1"/>
                <a:gd name="f76" fmla="*/ 124074 f64 1"/>
                <a:gd name="f77" fmla="*/ 10585 f65 1"/>
                <a:gd name="f78" fmla="*/ 1297 f64 1"/>
                <a:gd name="f79" fmla="*/ 6904 f65 1"/>
                <a:gd name="f80" fmla="*/ 281 f64 1"/>
                <a:gd name="f81" fmla="*/ 48 f65 1"/>
                <a:gd name="f82" fmla="*/ 3329 f64 1"/>
                <a:gd name="f83" fmla="*/ 5106 f64 1"/>
                <a:gd name="f84" fmla="*/ 5868 f64 1"/>
                <a:gd name="f85" fmla="*/ 682 f65 1"/>
                <a:gd name="f86" fmla="*/ 6757 f64 1"/>
                <a:gd name="f87" fmla="*/ 1444 f65 1"/>
                <a:gd name="f88" fmla="*/ 2460 f65 1"/>
                <a:gd name="f89" fmla="*/ 421455 f65 1"/>
                <a:gd name="f90" fmla="*/ 133724 f64 1"/>
                <a:gd name="f91" fmla="*/ 423232 f65 1"/>
                <a:gd name="f92" fmla="+- f66 0 f1"/>
                <a:gd name="f93" fmla="*/ f69 1 428986"/>
                <a:gd name="f94" fmla="*/ f70 1 133990"/>
                <a:gd name="f95" fmla="*/ f71 1 428986"/>
                <a:gd name="f96" fmla="*/ f72 1 133990"/>
                <a:gd name="f97" fmla="*/ f73 1 428986"/>
                <a:gd name="f98" fmla="*/ f74 1 133990"/>
                <a:gd name="f99" fmla="*/ f75 1 428986"/>
                <a:gd name="f100" fmla="*/ f76 1 133990"/>
                <a:gd name="f101" fmla="*/ f77 1 428986"/>
                <a:gd name="f102" fmla="*/ f78 1 133990"/>
                <a:gd name="f103" fmla="*/ f79 1 428986"/>
                <a:gd name="f104" fmla="*/ f80 1 133990"/>
                <a:gd name="f105" fmla="*/ f81 1 428986"/>
                <a:gd name="f106" fmla="*/ f82 1 133990"/>
                <a:gd name="f107" fmla="*/ f83 1 133990"/>
                <a:gd name="f108" fmla="*/ f84 1 133990"/>
                <a:gd name="f109" fmla="*/ f85 1 428986"/>
                <a:gd name="f110" fmla="*/ f86 1 133990"/>
                <a:gd name="f111" fmla="*/ f87 1 428986"/>
                <a:gd name="f112" fmla="*/ f88 1 428986"/>
                <a:gd name="f113" fmla="*/ f89 1 428986"/>
                <a:gd name="f114" fmla="*/ f90 1 133990"/>
                <a:gd name="f115" fmla="*/ f91 1 428986"/>
                <a:gd name="f116" fmla="*/ f60 1 f67"/>
                <a:gd name="f117" fmla="*/ f61 1 f67"/>
                <a:gd name="f118" fmla="*/ f60 1 f68"/>
                <a:gd name="f119" fmla="*/ f62 1 f68"/>
                <a:gd name="f120" fmla="*/ f93 1 f67"/>
                <a:gd name="f121" fmla="*/ f94 1 f68"/>
                <a:gd name="f122" fmla="*/ f95 1 f67"/>
                <a:gd name="f123" fmla="*/ f96 1 f68"/>
                <a:gd name="f124" fmla="*/ f97 1 f67"/>
                <a:gd name="f125" fmla="*/ f98 1 f68"/>
                <a:gd name="f126" fmla="*/ f99 1 f67"/>
                <a:gd name="f127" fmla="*/ f100 1 f68"/>
                <a:gd name="f128" fmla="*/ f101 1 f67"/>
                <a:gd name="f129" fmla="*/ f102 1 f68"/>
                <a:gd name="f130" fmla="*/ f103 1 f67"/>
                <a:gd name="f131" fmla="*/ f104 1 f68"/>
                <a:gd name="f132" fmla="*/ f105 1 f67"/>
                <a:gd name="f133" fmla="*/ f106 1 f68"/>
                <a:gd name="f134" fmla="*/ f107 1 f68"/>
                <a:gd name="f135" fmla="*/ f108 1 f68"/>
                <a:gd name="f136" fmla="*/ f109 1 f67"/>
                <a:gd name="f137" fmla="*/ f110 1 f68"/>
                <a:gd name="f138" fmla="*/ f111 1 f67"/>
                <a:gd name="f139" fmla="*/ f112 1 f67"/>
                <a:gd name="f140" fmla="*/ f113 1 f67"/>
                <a:gd name="f141" fmla="*/ f114 1 f68"/>
                <a:gd name="f142" fmla="*/ f115 1 f67"/>
                <a:gd name="f143" fmla="*/ f116 f58 1"/>
                <a:gd name="f144" fmla="*/ f117 f58 1"/>
                <a:gd name="f145" fmla="*/ f119 f59 1"/>
                <a:gd name="f146" fmla="*/ f118 f59 1"/>
                <a:gd name="f147" fmla="*/ f120 f58 1"/>
                <a:gd name="f148" fmla="*/ f121 f59 1"/>
                <a:gd name="f149" fmla="*/ f122 f58 1"/>
                <a:gd name="f150" fmla="*/ f123 f59 1"/>
                <a:gd name="f151" fmla="*/ f124 f58 1"/>
                <a:gd name="f152" fmla="*/ f125 f59 1"/>
                <a:gd name="f153" fmla="*/ f126 f58 1"/>
                <a:gd name="f154" fmla="*/ f127 f59 1"/>
                <a:gd name="f155" fmla="*/ f128 f58 1"/>
                <a:gd name="f156" fmla="*/ f129 f59 1"/>
                <a:gd name="f157" fmla="*/ f130 f58 1"/>
                <a:gd name="f158" fmla="*/ f131 f59 1"/>
                <a:gd name="f159" fmla="*/ f132 f58 1"/>
                <a:gd name="f160" fmla="*/ f133 f59 1"/>
                <a:gd name="f161" fmla="*/ f134 f59 1"/>
                <a:gd name="f162" fmla="*/ f135 f59 1"/>
                <a:gd name="f163" fmla="*/ f136 f58 1"/>
                <a:gd name="f164" fmla="*/ f137 f59 1"/>
                <a:gd name="f165" fmla="*/ f138 f58 1"/>
                <a:gd name="f166" fmla="*/ f139 f58 1"/>
                <a:gd name="f167" fmla="*/ f140 f58 1"/>
                <a:gd name="f168" fmla="*/ f141 f59 1"/>
                <a:gd name="f169" fmla="*/ f142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47" y="f148"/>
                </a:cxn>
                <a:cxn ang="f92">
                  <a:pos x="f149" y="f150"/>
                </a:cxn>
                <a:cxn ang="f92">
                  <a:pos x="f151" y="f152"/>
                </a:cxn>
                <a:cxn ang="f92">
                  <a:pos x="f153" y="f154"/>
                </a:cxn>
                <a:cxn ang="f92">
                  <a:pos x="f155" y="f156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59" y="f161"/>
                </a:cxn>
                <a:cxn ang="f92">
                  <a:pos x="f159" y="f161"/>
                </a:cxn>
                <a:cxn ang="f92">
                  <a:pos x="f159" y="f162"/>
                </a:cxn>
                <a:cxn ang="f92">
                  <a:pos x="f163" y="f164"/>
                </a:cxn>
                <a:cxn ang="f92">
                  <a:pos x="f165" y="f164"/>
                </a:cxn>
                <a:cxn ang="f92">
                  <a:pos x="f166" y="f164"/>
                </a:cxn>
                <a:cxn ang="f92">
                  <a:pos x="f166" y="f164"/>
                </a:cxn>
                <a:cxn ang="f92">
                  <a:pos x="f167" y="f168"/>
                </a:cxn>
                <a:cxn ang="f92">
                  <a:pos x="f169" y="f168"/>
                </a:cxn>
                <a:cxn ang="f92">
                  <a:pos x="f147" y="f148"/>
                </a:cxn>
              </a:cxnLst>
              <a:rect l="f143" t="f146" r="f144" b="f145"/>
              <a:pathLst>
                <a:path w="428986" h="133990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4" y="f36"/>
                    <a:pt x="f32" y="f37"/>
                  </a:cubicBezTo>
                  <a:lnTo>
                    <a:pt x="f32" y="f37"/>
                  </a:lnTo>
                  <a:cubicBezTo>
                    <a:pt x="f32" y="f37"/>
                    <a:pt x="f32" y="f37"/>
                    <a:pt x="f32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3" y="f44"/>
                    <a:pt x="f43" y="f44"/>
                    <a:pt x="f45" y="f44"/>
                  </a:cubicBezTo>
                  <a:cubicBezTo>
                    <a:pt x="f46" y="f47"/>
                    <a:pt x="f48" y="f47"/>
                    <a:pt x="f49" y="f44"/>
                  </a:cubicBezTo>
                  <a:lnTo>
                    <a:pt x="f49" y="f44"/>
                  </a:lnTo>
                  <a:lnTo>
                    <a:pt x="f50" y="f51"/>
                  </a:lnTo>
                  <a:lnTo>
                    <a:pt x="f52" y="f51"/>
                  </a:lnTo>
                  <a:cubicBezTo>
                    <a:pt x="f53" y="f54"/>
                    <a:pt x="f55" y="f56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2" name="Freeform: Shape 756">
              <a:extLst>
                <a:ext uri="{FF2B5EF4-FFF2-40B4-BE49-F238E27FC236}">
                  <a16:creationId xmlns:a16="http://schemas.microsoft.com/office/drawing/2014/main" id="{52F95E52-DAB2-0E34-DC11-1561FD8C3AE8}"/>
                </a:ext>
              </a:extLst>
            </p:cNvPr>
            <p:cNvSpPr/>
            <p:nvPr/>
          </p:nvSpPr>
          <p:spPr>
            <a:xfrm>
              <a:off x="7347862" y="90251"/>
              <a:ext cx="99340" cy="3582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9336"/>
                <a:gd name="f7" fmla="val 35828"/>
                <a:gd name="f8" fmla="val 92480"/>
                <a:gd name="f9" fmla="val 31638"/>
                <a:gd name="f10" fmla="val 93636"/>
                <a:gd name="f11" fmla="val 29004"/>
                <a:gd name="f12" fmla="val 96581"/>
                <a:gd name="f13" fmla="val 27644"/>
                <a:gd name="f14" fmla="val 28464"/>
                <a:gd name="f15" fmla="val 96289"/>
                <a:gd name="f16" fmla="val 27575"/>
                <a:gd name="f17" fmla="val 15030"/>
                <a:gd name="f18" fmla="val 2944"/>
                <a:gd name="f19" fmla="val 6269"/>
                <a:gd name="f20" fmla="val 277"/>
                <a:gd name="f21" fmla="val 4377"/>
                <a:gd name="f22" fmla="val -342"/>
                <a:gd name="f23" fmla="val 2294"/>
                <a:gd name="f24" fmla="val 93"/>
                <a:gd name="f25" fmla="val 810"/>
                <a:gd name="f26" fmla="val 1420"/>
                <a:gd name="f27" fmla="val 47"/>
                <a:gd name="f28" fmla="val 2309"/>
                <a:gd name="f29" fmla="val 3071"/>
                <a:gd name="f30" fmla="val -3"/>
                <a:gd name="f31" fmla="val 3407"/>
                <a:gd name="f32" fmla="val 3750"/>
                <a:gd name="f33" fmla="val 4086"/>
                <a:gd name="f34" fmla="val 4975"/>
                <a:gd name="f35" fmla="val 5269"/>
                <a:gd name="f36" fmla="val 5570"/>
                <a:gd name="f37" fmla="val 5864"/>
                <a:gd name="f38" fmla="val -16"/>
                <a:gd name="f39" fmla="val 6157"/>
                <a:gd name="f40" fmla="val 6460"/>
                <a:gd name="f41" fmla="val 6753"/>
                <a:gd name="f42" fmla="val 683"/>
                <a:gd name="f43" fmla="val 962"/>
                <a:gd name="f44" fmla="val 7075"/>
                <a:gd name="f45" fmla="val 1304"/>
                <a:gd name="f46" fmla="val 7335"/>
                <a:gd name="f47" fmla="val 1698"/>
                <a:gd name="f48" fmla="val 7514"/>
                <a:gd name="f49" fmla="val 2460"/>
                <a:gd name="f50" fmla="val 95527"/>
                <a:gd name="f51" fmla="val 93788"/>
                <a:gd name="f52" fmla="val 35142"/>
                <a:gd name="f53" fmla="val 92594"/>
                <a:gd name="f54" fmla="val 33508"/>
                <a:gd name="f55" fmla="+- 0 0 -90"/>
                <a:gd name="f56" fmla="*/ f3 1 99336"/>
                <a:gd name="f57" fmla="*/ f4 1 35828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99336"/>
                <a:gd name="f66" fmla="*/ f62 1 35828"/>
                <a:gd name="f67" fmla="*/ 92480 f63 1"/>
                <a:gd name="f68" fmla="*/ 31638 f62 1"/>
                <a:gd name="f69" fmla="*/ 99336 f63 1"/>
                <a:gd name="f70" fmla="*/ 28464 f62 1"/>
                <a:gd name="f71" fmla="*/ 96289 f63 1"/>
                <a:gd name="f72" fmla="*/ 27575 f62 1"/>
                <a:gd name="f73" fmla="*/ 15030 f63 1"/>
                <a:gd name="f74" fmla="*/ 2944 f62 1"/>
                <a:gd name="f75" fmla="*/ 6269 f63 1"/>
                <a:gd name="f76" fmla="*/ 277 f62 1"/>
                <a:gd name="f77" fmla="*/ 810 f63 1"/>
                <a:gd name="f78" fmla="*/ 1420 f62 1"/>
                <a:gd name="f79" fmla="*/ 47 f63 1"/>
                <a:gd name="f80" fmla="*/ 2309 f62 1"/>
                <a:gd name="f81" fmla="*/ 3071 f62 1"/>
                <a:gd name="f82" fmla="*/ 4086 f62 1"/>
                <a:gd name="f83" fmla="*/ 4975 f62 1"/>
                <a:gd name="f84" fmla="*/ 5864 f62 1"/>
                <a:gd name="f85" fmla="*/ 6753 f62 1"/>
                <a:gd name="f86" fmla="*/ 683 f63 1"/>
                <a:gd name="f87" fmla="*/ 1698 f63 1"/>
                <a:gd name="f88" fmla="*/ 7514 f62 1"/>
                <a:gd name="f89" fmla="*/ 2460 f63 1"/>
                <a:gd name="f90" fmla="*/ 95527 f63 1"/>
                <a:gd name="f91" fmla="*/ 35828 f62 1"/>
                <a:gd name="f92" fmla="+- f64 0 f1"/>
                <a:gd name="f93" fmla="*/ f67 1 99336"/>
                <a:gd name="f94" fmla="*/ f68 1 35828"/>
                <a:gd name="f95" fmla="*/ f69 1 99336"/>
                <a:gd name="f96" fmla="*/ f70 1 35828"/>
                <a:gd name="f97" fmla="*/ f71 1 99336"/>
                <a:gd name="f98" fmla="*/ f72 1 35828"/>
                <a:gd name="f99" fmla="*/ f73 1 99336"/>
                <a:gd name="f100" fmla="*/ f74 1 35828"/>
                <a:gd name="f101" fmla="*/ f75 1 99336"/>
                <a:gd name="f102" fmla="*/ f76 1 35828"/>
                <a:gd name="f103" fmla="*/ f77 1 99336"/>
                <a:gd name="f104" fmla="*/ f78 1 35828"/>
                <a:gd name="f105" fmla="*/ f79 1 99336"/>
                <a:gd name="f106" fmla="*/ f80 1 35828"/>
                <a:gd name="f107" fmla="*/ f81 1 35828"/>
                <a:gd name="f108" fmla="*/ f82 1 35828"/>
                <a:gd name="f109" fmla="*/ f83 1 35828"/>
                <a:gd name="f110" fmla="*/ f84 1 35828"/>
                <a:gd name="f111" fmla="*/ f85 1 35828"/>
                <a:gd name="f112" fmla="*/ f86 1 99336"/>
                <a:gd name="f113" fmla="*/ f87 1 99336"/>
                <a:gd name="f114" fmla="*/ f88 1 35828"/>
                <a:gd name="f115" fmla="*/ f89 1 99336"/>
                <a:gd name="f116" fmla="*/ f90 1 99336"/>
                <a:gd name="f117" fmla="*/ f91 1 35828"/>
                <a:gd name="f118" fmla="*/ f58 1 f65"/>
                <a:gd name="f119" fmla="*/ f59 1 f65"/>
                <a:gd name="f120" fmla="*/ f58 1 f66"/>
                <a:gd name="f121" fmla="*/ f60 1 f66"/>
                <a:gd name="f122" fmla="*/ f93 1 f65"/>
                <a:gd name="f123" fmla="*/ f94 1 f66"/>
                <a:gd name="f124" fmla="*/ f95 1 f65"/>
                <a:gd name="f125" fmla="*/ f96 1 f66"/>
                <a:gd name="f126" fmla="*/ f97 1 f65"/>
                <a:gd name="f127" fmla="*/ f98 1 f66"/>
                <a:gd name="f128" fmla="*/ f99 1 f65"/>
                <a:gd name="f129" fmla="*/ f100 1 f66"/>
                <a:gd name="f130" fmla="*/ f101 1 f65"/>
                <a:gd name="f131" fmla="*/ f102 1 f66"/>
                <a:gd name="f132" fmla="*/ f103 1 f65"/>
                <a:gd name="f133" fmla="*/ f104 1 f66"/>
                <a:gd name="f134" fmla="*/ f105 1 f65"/>
                <a:gd name="f135" fmla="*/ f106 1 f66"/>
                <a:gd name="f136" fmla="*/ f107 1 f66"/>
                <a:gd name="f137" fmla="*/ f108 1 f66"/>
                <a:gd name="f138" fmla="*/ f109 1 f66"/>
                <a:gd name="f139" fmla="*/ f110 1 f66"/>
                <a:gd name="f140" fmla="*/ f111 1 f66"/>
                <a:gd name="f141" fmla="*/ f112 1 f65"/>
                <a:gd name="f142" fmla="*/ f113 1 f65"/>
                <a:gd name="f143" fmla="*/ f114 1 f66"/>
                <a:gd name="f144" fmla="*/ f115 1 f65"/>
                <a:gd name="f145" fmla="*/ f116 1 f65"/>
                <a:gd name="f146" fmla="*/ f117 1 f66"/>
                <a:gd name="f147" fmla="*/ f118 f56 1"/>
                <a:gd name="f148" fmla="*/ f119 f56 1"/>
                <a:gd name="f149" fmla="*/ f121 f57 1"/>
                <a:gd name="f150" fmla="*/ f120 f57 1"/>
                <a:gd name="f151" fmla="*/ f122 f56 1"/>
                <a:gd name="f152" fmla="*/ f123 f57 1"/>
                <a:gd name="f153" fmla="*/ f124 f56 1"/>
                <a:gd name="f154" fmla="*/ f125 f57 1"/>
                <a:gd name="f155" fmla="*/ f126 f56 1"/>
                <a:gd name="f156" fmla="*/ f127 f57 1"/>
                <a:gd name="f157" fmla="*/ f128 f56 1"/>
                <a:gd name="f158" fmla="*/ f129 f57 1"/>
                <a:gd name="f159" fmla="*/ f130 f56 1"/>
                <a:gd name="f160" fmla="*/ f131 f57 1"/>
                <a:gd name="f161" fmla="*/ f132 f56 1"/>
                <a:gd name="f162" fmla="*/ f133 f57 1"/>
                <a:gd name="f163" fmla="*/ f134 f56 1"/>
                <a:gd name="f164" fmla="*/ f135 f57 1"/>
                <a:gd name="f165" fmla="*/ f136 f57 1"/>
                <a:gd name="f166" fmla="*/ f137 f57 1"/>
                <a:gd name="f167" fmla="*/ f138 f57 1"/>
                <a:gd name="f168" fmla="*/ f139 f57 1"/>
                <a:gd name="f169" fmla="*/ f140 f57 1"/>
                <a:gd name="f170" fmla="*/ f141 f56 1"/>
                <a:gd name="f171" fmla="*/ f142 f56 1"/>
                <a:gd name="f172" fmla="*/ f143 f57 1"/>
                <a:gd name="f173" fmla="*/ f144 f56 1"/>
                <a:gd name="f174" fmla="*/ f145 f56 1"/>
                <a:gd name="f175" fmla="*/ f146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51" y="f152"/>
                </a:cxn>
                <a:cxn ang="f92">
                  <a:pos x="f153" y="f154"/>
                </a:cxn>
                <a:cxn ang="f92">
                  <a:pos x="f155" y="f156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61" y="f162"/>
                </a:cxn>
                <a:cxn ang="f92">
                  <a:pos x="f163" y="f164"/>
                </a:cxn>
                <a:cxn ang="f92">
                  <a:pos x="f163" y="f165"/>
                </a:cxn>
                <a:cxn ang="f92">
                  <a:pos x="f163" y="f165"/>
                </a:cxn>
                <a:cxn ang="f92">
                  <a:pos x="f163" y="f165"/>
                </a:cxn>
                <a:cxn ang="f92">
                  <a:pos x="f163" y="f166"/>
                </a:cxn>
                <a:cxn ang="f92">
                  <a:pos x="f163" y="f167"/>
                </a:cxn>
                <a:cxn ang="f92">
                  <a:pos x="f163" y="f168"/>
                </a:cxn>
                <a:cxn ang="f92">
                  <a:pos x="f163" y="f169"/>
                </a:cxn>
                <a:cxn ang="f92">
                  <a:pos x="f170" y="f169"/>
                </a:cxn>
                <a:cxn ang="f92">
                  <a:pos x="f171" y="f172"/>
                </a:cxn>
                <a:cxn ang="f92">
                  <a:pos x="f173" y="f172"/>
                </a:cxn>
                <a:cxn ang="f92">
                  <a:pos x="f173" y="f172"/>
                </a:cxn>
                <a:cxn ang="f92">
                  <a:pos x="f174" y="f175"/>
                </a:cxn>
                <a:cxn ang="f92">
                  <a:pos x="f151" y="f152"/>
                </a:cxn>
              </a:cxnLst>
              <a:rect l="f147" t="f150" r="f148" b="f149"/>
              <a:pathLst>
                <a:path w="99336" h="35828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28"/>
                  </a:lnTo>
                  <a:lnTo>
                    <a:pt x="f27" y="f29"/>
                  </a:lnTo>
                  <a:cubicBezTo>
                    <a:pt x="f27" y="f29"/>
                    <a:pt x="f27" y="f29"/>
                    <a:pt x="f27" y="f29"/>
                  </a:cubicBezTo>
                  <a:lnTo>
                    <a:pt x="f27" y="f29"/>
                  </a:lnTo>
                  <a:cubicBezTo>
                    <a:pt x="f30" y="f31"/>
                    <a:pt x="f30" y="f32"/>
                    <a:pt x="f27" y="f33"/>
                  </a:cubicBezTo>
                  <a:cubicBezTo>
                    <a:pt x="f27" y="f33"/>
                    <a:pt x="f27" y="f33"/>
                    <a:pt x="f27" y="f34"/>
                  </a:cubicBezTo>
                  <a:cubicBezTo>
                    <a:pt x="f30" y="f35"/>
                    <a:pt x="f30" y="f36"/>
                    <a:pt x="f27" y="f37"/>
                  </a:cubicBezTo>
                  <a:cubicBezTo>
                    <a:pt x="f38" y="f39"/>
                    <a:pt x="f38" y="f40"/>
                    <a:pt x="f27" y="f41"/>
                  </a:cubicBezTo>
                  <a:lnTo>
                    <a:pt x="f42" y="f41"/>
                  </a:lnTo>
                  <a:cubicBezTo>
                    <a:pt x="f43" y="f44"/>
                    <a:pt x="f45" y="f46"/>
                    <a:pt x="f47" y="f48"/>
                  </a:cubicBezTo>
                  <a:lnTo>
                    <a:pt x="f49" y="f48"/>
                  </a:lnTo>
                  <a:lnTo>
                    <a:pt x="f49" y="f48"/>
                  </a:lnTo>
                  <a:lnTo>
                    <a:pt x="f50" y="f7"/>
                  </a:ln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3" name="Freeform: Shape 757">
              <a:extLst>
                <a:ext uri="{FF2B5EF4-FFF2-40B4-BE49-F238E27FC236}">
                  <a16:creationId xmlns:a16="http://schemas.microsoft.com/office/drawing/2014/main" id="{7FF123F9-E272-6D3A-7767-CC1EEEB8B780}"/>
                </a:ext>
              </a:extLst>
            </p:cNvPr>
            <p:cNvSpPr/>
            <p:nvPr/>
          </p:nvSpPr>
          <p:spPr>
            <a:xfrm>
              <a:off x="7439448" y="118478"/>
              <a:ext cx="79443" cy="3045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9445"/>
                <a:gd name="f7" fmla="val 30455"/>
                <a:gd name="f8" fmla="val 79228"/>
                <a:gd name="f9" fmla="val 27282"/>
                <a:gd name="f10" fmla="val 80027"/>
                <a:gd name="f11" fmla="val 24666"/>
                <a:gd name="f12" fmla="val 78555"/>
                <a:gd name="f13" fmla="val 21898"/>
                <a:gd name="f14" fmla="val 75940"/>
                <a:gd name="f15" fmla="val 21100"/>
                <a:gd name="f16" fmla="val 75888"/>
                <a:gd name="f17" fmla="val 21086"/>
                <a:gd name="f18" fmla="val 75850"/>
                <a:gd name="f19" fmla="val 21073"/>
                <a:gd name="f20" fmla="val 75800"/>
                <a:gd name="f21" fmla="val 21060"/>
                <a:gd name="f22" fmla="val 68690"/>
                <a:gd name="f23" fmla="val 18902"/>
                <a:gd name="f24" fmla="val 15871"/>
                <a:gd name="f25" fmla="val 3031"/>
                <a:gd name="f26" fmla="val 7110"/>
                <a:gd name="f27" fmla="val 238"/>
                <a:gd name="f28" fmla="val 4355"/>
                <a:gd name="f29" fmla="val -582"/>
                <a:gd name="f30" fmla="val 1409"/>
                <a:gd name="f31" fmla="val 778"/>
                <a:gd name="f32" fmla="val 254"/>
                <a:gd name="f33" fmla="val 3412"/>
                <a:gd name="f34" fmla="val -597"/>
                <a:gd name="f35" fmla="val 5938"/>
                <a:gd name="f36" fmla="val 761"/>
                <a:gd name="f37" fmla="val 8673"/>
                <a:gd name="f38" fmla="val 3288"/>
                <a:gd name="f39" fmla="val 9520"/>
                <a:gd name="f40" fmla="val 3415"/>
                <a:gd name="f41" fmla="val 9563"/>
                <a:gd name="f42" fmla="val 3555"/>
                <a:gd name="f43" fmla="val 9601"/>
                <a:gd name="f44" fmla="val 3681"/>
                <a:gd name="f45" fmla="val 9633"/>
                <a:gd name="f46" fmla="val 72372"/>
                <a:gd name="f47" fmla="val 30456"/>
                <a:gd name="f48" fmla="val 74149"/>
                <a:gd name="f49" fmla="val 76320"/>
                <a:gd name="f50" fmla="val 30471"/>
                <a:gd name="f51" fmla="val 78288"/>
                <a:gd name="f52" fmla="val 29234"/>
                <a:gd name="f53" fmla="+- 0 0 -90"/>
                <a:gd name="f54" fmla="*/ f3 1 79445"/>
                <a:gd name="f55" fmla="*/ f4 1 30455"/>
                <a:gd name="f56" fmla="val f5"/>
                <a:gd name="f57" fmla="val f6"/>
                <a:gd name="f58" fmla="val f7"/>
                <a:gd name="f59" fmla="*/ f53 f0 1"/>
                <a:gd name="f60" fmla="+- f58 0 f56"/>
                <a:gd name="f61" fmla="+- f57 0 f56"/>
                <a:gd name="f62" fmla="*/ f59 1 f2"/>
                <a:gd name="f63" fmla="*/ f61 1 79445"/>
                <a:gd name="f64" fmla="*/ f60 1 30455"/>
                <a:gd name="f65" fmla="*/ 79228 f61 1"/>
                <a:gd name="f66" fmla="*/ 27282 f60 1"/>
                <a:gd name="f67" fmla="*/ 75940 f61 1"/>
                <a:gd name="f68" fmla="*/ 21100 f60 1"/>
                <a:gd name="f69" fmla="*/ 75800 f61 1"/>
                <a:gd name="f70" fmla="*/ 21060 f60 1"/>
                <a:gd name="f71" fmla="*/ 68690 f61 1"/>
                <a:gd name="f72" fmla="*/ 18902 f60 1"/>
                <a:gd name="f73" fmla="*/ 15871 f61 1"/>
                <a:gd name="f74" fmla="*/ 3031 f60 1"/>
                <a:gd name="f75" fmla="*/ 7110 f61 1"/>
                <a:gd name="f76" fmla="*/ 238 f60 1"/>
                <a:gd name="f77" fmla="*/ 254 f61 1"/>
                <a:gd name="f78" fmla="*/ 3412 f60 1"/>
                <a:gd name="f79" fmla="*/ 3288 f61 1"/>
                <a:gd name="f80" fmla="*/ 9520 f60 1"/>
                <a:gd name="f81" fmla="*/ 3681 f61 1"/>
                <a:gd name="f82" fmla="*/ 9633 f60 1"/>
                <a:gd name="f83" fmla="*/ 72372 f61 1"/>
                <a:gd name="f84" fmla="*/ 30456 f60 1"/>
                <a:gd name="f85" fmla="*/ 74149 f61 1"/>
                <a:gd name="f86" fmla="+- f62 0 f1"/>
                <a:gd name="f87" fmla="*/ f65 1 79445"/>
                <a:gd name="f88" fmla="*/ f66 1 30455"/>
                <a:gd name="f89" fmla="*/ f67 1 79445"/>
                <a:gd name="f90" fmla="*/ f68 1 30455"/>
                <a:gd name="f91" fmla="*/ f69 1 79445"/>
                <a:gd name="f92" fmla="*/ f70 1 30455"/>
                <a:gd name="f93" fmla="*/ f71 1 79445"/>
                <a:gd name="f94" fmla="*/ f72 1 30455"/>
                <a:gd name="f95" fmla="*/ f73 1 79445"/>
                <a:gd name="f96" fmla="*/ f74 1 30455"/>
                <a:gd name="f97" fmla="*/ f75 1 79445"/>
                <a:gd name="f98" fmla="*/ f76 1 30455"/>
                <a:gd name="f99" fmla="*/ f77 1 79445"/>
                <a:gd name="f100" fmla="*/ f78 1 30455"/>
                <a:gd name="f101" fmla="*/ f79 1 79445"/>
                <a:gd name="f102" fmla="*/ f80 1 30455"/>
                <a:gd name="f103" fmla="*/ f81 1 79445"/>
                <a:gd name="f104" fmla="*/ f82 1 30455"/>
                <a:gd name="f105" fmla="*/ f83 1 79445"/>
                <a:gd name="f106" fmla="*/ f84 1 30455"/>
                <a:gd name="f107" fmla="*/ f85 1 79445"/>
                <a:gd name="f108" fmla="*/ f56 1 f63"/>
                <a:gd name="f109" fmla="*/ f57 1 f63"/>
                <a:gd name="f110" fmla="*/ f56 1 f64"/>
                <a:gd name="f111" fmla="*/ f58 1 f64"/>
                <a:gd name="f112" fmla="*/ f87 1 f63"/>
                <a:gd name="f113" fmla="*/ f88 1 f64"/>
                <a:gd name="f114" fmla="*/ f89 1 f63"/>
                <a:gd name="f115" fmla="*/ f90 1 f64"/>
                <a:gd name="f116" fmla="*/ f91 1 f63"/>
                <a:gd name="f117" fmla="*/ f92 1 f64"/>
                <a:gd name="f118" fmla="*/ f93 1 f63"/>
                <a:gd name="f119" fmla="*/ f94 1 f64"/>
                <a:gd name="f120" fmla="*/ f95 1 f63"/>
                <a:gd name="f121" fmla="*/ f96 1 f64"/>
                <a:gd name="f122" fmla="*/ f97 1 f63"/>
                <a:gd name="f123" fmla="*/ f98 1 f64"/>
                <a:gd name="f124" fmla="*/ f99 1 f63"/>
                <a:gd name="f125" fmla="*/ f100 1 f64"/>
                <a:gd name="f126" fmla="*/ f101 1 f63"/>
                <a:gd name="f127" fmla="*/ f102 1 f64"/>
                <a:gd name="f128" fmla="*/ f103 1 f63"/>
                <a:gd name="f129" fmla="*/ f104 1 f64"/>
                <a:gd name="f130" fmla="*/ f105 1 f63"/>
                <a:gd name="f131" fmla="*/ f106 1 f64"/>
                <a:gd name="f132" fmla="*/ f107 1 f63"/>
                <a:gd name="f133" fmla="*/ f108 f54 1"/>
                <a:gd name="f134" fmla="*/ f109 f54 1"/>
                <a:gd name="f135" fmla="*/ f111 f55 1"/>
                <a:gd name="f136" fmla="*/ f110 f55 1"/>
                <a:gd name="f137" fmla="*/ f112 f54 1"/>
                <a:gd name="f138" fmla="*/ f113 f55 1"/>
                <a:gd name="f139" fmla="*/ f114 f54 1"/>
                <a:gd name="f140" fmla="*/ f115 f55 1"/>
                <a:gd name="f141" fmla="*/ f116 f54 1"/>
                <a:gd name="f142" fmla="*/ f117 f55 1"/>
                <a:gd name="f143" fmla="*/ f118 f54 1"/>
                <a:gd name="f144" fmla="*/ f119 f55 1"/>
                <a:gd name="f145" fmla="*/ f120 f54 1"/>
                <a:gd name="f146" fmla="*/ f121 f55 1"/>
                <a:gd name="f147" fmla="*/ f122 f54 1"/>
                <a:gd name="f148" fmla="*/ f123 f55 1"/>
                <a:gd name="f149" fmla="*/ f124 f54 1"/>
                <a:gd name="f150" fmla="*/ f125 f55 1"/>
                <a:gd name="f151" fmla="*/ f126 f54 1"/>
                <a:gd name="f152" fmla="*/ f127 f55 1"/>
                <a:gd name="f153" fmla="*/ f128 f54 1"/>
                <a:gd name="f154" fmla="*/ f129 f55 1"/>
                <a:gd name="f155" fmla="*/ f130 f54 1"/>
                <a:gd name="f156" fmla="*/ f131 f55 1"/>
                <a:gd name="f157" fmla="*/ f132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6">
                  <a:pos x="f137" y="f138"/>
                </a:cxn>
                <a:cxn ang="f86">
                  <a:pos x="f139" y="f140"/>
                </a:cxn>
                <a:cxn ang="f86">
                  <a:pos x="f141" y="f142"/>
                </a:cxn>
                <a:cxn ang="f86">
                  <a:pos x="f143" y="f144"/>
                </a:cxn>
                <a:cxn ang="f86">
                  <a:pos x="f145" y="f146"/>
                </a:cxn>
                <a:cxn ang="f86">
                  <a:pos x="f147" y="f148"/>
                </a:cxn>
                <a:cxn ang="f86">
                  <a:pos x="f147" y="f148"/>
                </a:cxn>
                <a:cxn ang="f86">
                  <a:pos x="f149" y="f150"/>
                </a:cxn>
                <a:cxn ang="f86">
                  <a:pos x="f151" y="f152"/>
                </a:cxn>
                <a:cxn ang="f86">
                  <a:pos x="f153" y="f154"/>
                </a:cxn>
                <a:cxn ang="f86">
                  <a:pos x="f153" y="f154"/>
                </a:cxn>
                <a:cxn ang="f86">
                  <a:pos x="f155" y="f156"/>
                </a:cxn>
                <a:cxn ang="f86">
                  <a:pos x="f157" y="f156"/>
                </a:cxn>
                <a:cxn ang="f86">
                  <a:pos x="f137" y="f138"/>
                </a:cxn>
              </a:cxnLst>
              <a:rect l="f133" t="f136" r="f134" b="f135"/>
              <a:pathLst>
                <a:path w="79445" h="30455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7"/>
                    <a:pt x="f38" y="f39"/>
                  </a:cubicBezTo>
                  <a:cubicBezTo>
                    <a:pt x="f40" y="f41"/>
                    <a:pt x="f42" y="f43"/>
                    <a:pt x="f44" y="f45"/>
                  </a:cubicBezTo>
                  <a:lnTo>
                    <a:pt x="f44" y="f45"/>
                  </a:lnTo>
                  <a:lnTo>
                    <a:pt x="f46" y="f47"/>
                  </a:lnTo>
                  <a:lnTo>
                    <a:pt x="f48" y="f47"/>
                  </a:lnTo>
                  <a:cubicBezTo>
                    <a:pt x="f49" y="f50"/>
                    <a:pt x="f51" y="f52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4" name="Freeform: Shape 758">
              <a:extLst>
                <a:ext uri="{FF2B5EF4-FFF2-40B4-BE49-F238E27FC236}">
                  <a16:creationId xmlns:a16="http://schemas.microsoft.com/office/drawing/2014/main" id="{9B610F97-E873-58B0-9554-3E155A50345A}"/>
                </a:ext>
              </a:extLst>
            </p:cNvPr>
            <p:cNvSpPr/>
            <p:nvPr/>
          </p:nvSpPr>
          <p:spPr>
            <a:xfrm>
              <a:off x="3492011" y="648675"/>
              <a:ext cx="154268" cy="540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4266"/>
                <a:gd name="f7" fmla="val 54088"/>
                <a:gd name="f8" fmla="val 154013"/>
                <a:gd name="f9" fmla="val 50787"/>
                <a:gd name="f10" fmla="val 154863"/>
                <a:gd name="f11" fmla="val 48260"/>
                <a:gd name="f12" fmla="val 153505"/>
                <a:gd name="f13" fmla="val 45525"/>
                <a:gd name="f14" fmla="val 150978"/>
                <a:gd name="f15" fmla="val 44678"/>
                <a:gd name="f16" fmla="val 150851"/>
                <a:gd name="f17" fmla="val 44635"/>
                <a:gd name="f18" fmla="val 150711"/>
                <a:gd name="f19" fmla="val 44597"/>
                <a:gd name="f20" fmla="val 150585"/>
                <a:gd name="f21" fmla="val 44565"/>
                <a:gd name="f22" fmla="val 147664"/>
                <a:gd name="f23" fmla="val 43550"/>
                <a:gd name="f24" fmla="val 7110"/>
                <a:gd name="f25" fmla="val 1143"/>
                <a:gd name="f26" fmla="val 3428"/>
                <a:gd name="f27" fmla="val 5968"/>
                <a:gd name="f28" fmla="val 541"/>
                <a:gd name="f29" fmla="val 7580"/>
                <a:gd name="f30" fmla="val 3036"/>
                <a:gd name="f31" fmla="val 7047"/>
                <a:gd name="f32" fmla="val 5574"/>
                <a:gd name="f33" fmla="val 6996"/>
                <a:gd name="f34" fmla="val 5793"/>
                <a:gd name="f35" fmla="val 6932"/>
                <a:gd name="f36" fmla="val 6011"/>
                <a:gd name="f37" fmla="val 6856"/>
                <a:gd name="f38" fmla="val 6221"/>
                <a:gd name="f39" fmla="val 6018"/>
                <a:gd name="f40" fmla="val 8269"/>
                <a:gd name="f41" fmla="val 3987"/>
                <a:gd name="f42" fmla="val 9583"/>
                <a:gd name="f43" fmla="val 1778"/>
                <a:gd name="f44" fmla="val 9523"/>
                <a:gd name="f45" fmla="val 1193"/>
                <a:gd name="f46" fmla="val 9646"/>
                <a:gd name="f47" fmla="val 584"/>
                <a:gd name="f48" fmla="val 147156"/>
                <a:gd name="f49" fmla="val 148934"/>
                <a:gd name="f50" fmla="val 151143"/>
                <a:gd name="f51" fmla="val 54113"/>
                <a:gd name="f52" fmla="val 153136"/>
                <a:gd name="f53" fmla="val 52812"/>
                <a:gd name="f54" fmla="+- 0 0 -90"/>
                <a:gd name="f55" fmla="*/ f3 1 154266"/>
                <a:gd name="f56" fmla="*/ f4 1 54088"/>
                <a:gd name="f57" fmla="val f5"/>
                <a:gd name="f58" fmla="val f6"/>
                <a:gd name="f59" fmla="val f7"/>
                <a:gd name="f60" fmla="*/ f54 f0 1"/>
                <a:gd name="f61" fmla="+- f59 0 f57"/>
                <a:gd name="f62" fmla="+- f58 0 f57"/>
                <a:gd name="f63" fmla="*/ f60 1 f2"/>
                <a:gd name="f64" fmla="*/ f62 1 154266"/>
                <a:gd name="f65" fmla="*/ f61 1 54088"/>
                <a:gd name="f66" fmla="*/ 154013 f62 1"/>
                <a:gd name="f67" fmla="*/ 50787 f61 1"/>
                <a:gd name="f68" fmla="*/ 150978 f62 1"/>
                <a:gd name="f69" fmla="*/ 44678 f61 1"/>
                <a:gd name="f70" fmla="*/ 150585 f62 1"/>
                <a:gd name="f71" fmla="*/ 44565 f61 1"/>
                <a:gd name="f72" fmla="*/ 147664 f62 1"/>
                <a:gd name="f73" fmla="*/ 43550 f61 1"/>
                <a:gd name="f74" fmla="*/ 7110 f62 1"/>
                <a:gd name="f75" fmla="*/ 1143 f61 1"/>
                <a:gd name="f76" fmla="*/ 3428 f62 1"/>
                <a:gd name="f77" fmla="*/ 0 f61 1"/>
                <a:gd name="f78" fmla="*/ 7047 f62 1"/>
                <a:gd name="f79" fmla="*/ 5574 f61 1"/>
                <a:gd name="f80" fmla="*/ 6856 f62 1"/>
                <a:gd name="f81" fmla="*/ 6221 f61 1"/>
                <a:gd name="f82" fmla="*/ 1778 f62 1"/>
                <a:gd name="f83" fmla="*/ 9523 f61 1"/>
                <a:gd name="f84" fmla="*/ 0 f62 1"/>
                <a:gd name="f85" fmla="*/ 147156 f62 1"/>
                <a:gd name="f86" fmla="*/ 54088 f61 1"/>
                <a:gd name="f87" fmla="*/ 148934 f62 1"/>
                <a:gd name="f88" fmla="+- f63 0 f1"/>
                <a:gd name="f89" fmla="*/ f66 1 154266"/>
                <a:gd name="f90" fmla="*/ f67 1 54088"/>
                <a:gd name="f91" fmla="*/ f68 1 154266"/>
                <a:gd name="f92" fmla="*/ f69 1 54088"/>
                <a:gd name="f93" fmla="*/ f70 1 154266"/>
                <a:gd name="f94" fmla="*/ f71 1 54088"/>
                <a:gd name="f95" fmla="*/ f72 1 154266"/>
                <a:gd name="f96" fmla="*/ f73 1 54088"/>
                <a:gd name="f97" fmla="*/ f74 1 154266"/>
                <a:gd name="f98" fmla="*/ f75 1 54088"/>
                <a:gd name="f99" fmla="*/ f76 1 154266"/>
                <a:gd name="f100" fmla="*/ f77 1 54088"/>
                <a:gd name="f101" fmla="*/ f78 1 154266"/>
                <a:gd name="f102" fmla="*/ f79 1 54088"/>
                <a:gd name="f103" fmla="*/ f80 1 154266"/>
                <a:gd name="f104" fmla="*/ f81 1 54088"/>
                <a:gd name="f105" fmla="*/ f82 1 154266"/>
                <a:gd name="f106" fmla="*/ f83 1 54088"/>
                <a:gd name="f107" fmla="*/ f84 1 154266"/>
                <a:gd name="f108" fmla="*/ f85 1 154266"/>
                <a:gd name="f109" fmla="*/ f86 1 54088"/>
                <a:gd name="f110" fmla="*/ f87 1 154266"/>
                <a:gd name="f111" fmla="*/ f57 1 f64"/>
                <a:gd name="f112" fmla="*/ f58 1 f64"/>
                <a:gd name="f113" fmla="*/ f57 1 f65"/>
                <a:gd name="f114" fmla="*/ f59 1 f65"/>
                <a:gd name="f115" fmla="*/ f89 1 f64"/>
                <a:gd name="f116" fmla="*/ f90 1 f65"/>
                <a:gd name="f117" fmla="*/ f91 1 f64"/>
                <a:gd name="f118" fmla="*/ f92 1 f65"/>
                <a:gd name="f119" fmla="*/ f93 1 f64"/>
                <a:gd name="f120" fmla="*/ f94 1 f65"/>
                <a:gd name="f121" fmla="*/ f95 1 f64"/>
                <a:gd name="f122" fmla="*/ f96 1 f65"/>
                <a:gd name="f123" fmla="*/ f97 1 f64"/>
                <a:gd name="f124" fmla="*/ f98 1 f65"/>
                <a:gd name="f125" fmla="*/ f99 1 f64"/>
                <a:gd name="f126" fmla="*/ f100 1 f65"/>
                <a:gd name="f127" fmla="*/ f101 1 f64"/>
                <a:gd name="f128" fmla="*/ f102 1 f65"/>
                <a:gd name="f129" fmla="*/ f103 1 f64"/>
                <a:gd name="f130" fmla="*/ f104 1 f65"/>
                <a:gd name="f131" fmla="*/ f105 1 f64"/>
                <a:gd name="f132" fmla="*/ f106 1 f65"/>
                <a:gd name="f133" fmla="*/ f107 1 f64"/>
                <a:gd name="f134" fmla="*/ f108 1 f64"/>
                <a:gd name="f135" fmla="*/ f109 1 f65"/>
                <a:gd name="f136" fmla="*/ f110 1 f64"/>
                <a:gd name="f137" fmla="*/ f111 f55 1"/>
                <a:gd name="f138" fmla="*/ f112 f55 1"/>
                <a:gd name="f139" fmla="*/ f114 f56 1"/>
                <a:gd name="f140" fmla="*/ f113 f56 1"/>
                <a:gd name="f141" fmla="*/ f115 f55 1"/>
                <a:gd name="f142" fmla="*/ f116 f56 1"/>
                <a:gd name="f143" fmla="*/ f117 f55 1"/>
                <a:gd name="f144" fmla="*/ f118 f56 1"/>
                <a:gd name="f145" fmla="*/ f119 f55 1"/>
                <a:gd name="f146" fmla="*/ f120 f56 1"/>
                <a:gd name="f147" fmla="*/ f121 f55 1"/>
                <a:gd name="f148" fmla="*/ f122 f56 1"/>
                <a:gd name="f149" fmla="*/ f123 f55 1"/>
                <a:gd name="f150" fmla="*/ f124 f56 1"/>
                <a:gd name="f151" fmla="*/ f125 f55 1"/>
                <a:gd name="f152" fmla="*/ f126 f56 1"/>
                <a:gd name="f153" fmla="*/ f127 f55 1"/>
                <a:gd name="f154" fmla="*/ f128 f56 1"/>
                <a:gd name="f155" fmla="*/ f129 f55 1"/>
                <a:gd name="f156" fmla="*/ f130 f56 1"/>
                <a:gd name="f157" fmla="*/ f131 f55 1"/>
                <a:gd name="f158" fmla="*/ f132 f56 1"/>
                <a:gd name="f159" fmla="*/ f133 f55 1"/>
                <a:gd name="f160" fmla="*/ f134 f55 1"/>
                <a:gd name="f161" fmla="*/ f135 f56 1"/>
                <a:gd name="f162" fmla="*/ f136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58"/>
                </a:cxn>
                <a:cxn ang="f88">
                  <a:pos x="f160" y="f161"/>
                </a:cxn>
                <a:cxn ang="f88">
                  <a:pos x="f160" y="f161"/>
                </a:cxn>
                <a:cxn ang="f88">
                  <a:pos x="f162" y="f161"/>
                </a:cxn>
                <a:cxn ang="f88">
                  <a:pos x="f141" y="f142"/>
                </a:cxn>
              </a:cxnLst>
              <a:rect l="f137" t="f140" r="f138" b="f139"/>
              <a:pathLst>
                <a:path w="154266" h="54088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0" y="f21"/>
                  </a:lnTo>
                  <a:lnTo>
                    <a:pt x="f22" y="f23"/>
                  </a:lnTo>
                  <a:lnTo>
                    <a:pt x="f24" y="f25"/>
                  </a:lnTo>
                  <a:lnTo>
                    <a:pt x="f26" y="f5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cubicBezTo>
                    <a:pt x="f45" y="f46"/>
                    <a:pt x="f47" y="f46"/>
                    <a:pt x="f5" y="f44"/>
                  </a:cubicBezTo>
                  <a:lnTo>
                    <a:pt x="f48" y="f7"/>
                  </a:lnTo>
                  <a:lnTo>
                    <a:pt x="f48" y="f7"/>
                  </a:lnTo>
                  <a:lnTo>
                    <a:pt x="f49" y="f7"/>
                  </a:lnTo>
                  <a:cubicBezTo>
                    <a:pt x="f50" y="f51"/>
                    <a:pt x="f52" y="f53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5" name="Freeform: Shape 759">
              <a:extLst>
                <a:ext uri="{FF2B5EF4-FFF2-40B4-BE49-F238E27FC236}">
                  <a16:creationId xmlns:a16="http://schemas.microsoft.com/office/drawing/2014/main" id="{BFFD28E1-9F0D-923F-6848-408BDDF14B00}"/>
                </a:ext>
              </a:extLst>
            </p:cNvPr>
            <p:cNvSpPr/>
            <p:nvPr/>
          </p:nvSpPr>
          <p:spPr>
            <a:xfrm>
              <a:off x="8824161" y="770939"/>
              <a:ext cx="329357" cy="10665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329361"/>
                <a:gd name="f7" fmla="val 106652"/>
                <a:gd name="f8" fmla="val 3814"/>
                <a:gd name="f9" fmla="val 9269"/>
                <a:gd name="f10" fmla="val 6735"/>
                <a:gd name="f11" fmla="val 10284"/>
                <a:gd name="f12" fmla="val 325933"/>
                <a:gd name="f13" fmla="val 323292"/>
                <a:gd name="f14" fmla="val 105930"/>
                <a:gd name="f15" fmla="val 321743"/>
                <a:gd name="f16" fmla="val 103206"/>
                <a:gd name="f17" fmla="val 322467"/>
                <a:gd name="f18" fmla="val 100568"/>
                <a:gd name="f19" fmla="val 322480"/>
                <a:gd name="f20" fmla="val 100522"/>
                <a:gd name="f21" fmla="val 322492"/>
                <a:gd name="f22" fmla="val 100477"/>
                <a:gd name="f23" fmla="val 322505"/>
                <a:gd name="f24" fmla="val 100431"/>
                <a:gd name="f25" fmla="val 323661"/>
                <a:gd name="f26" fmla="val 97803"/>
                <a:gd name="f27" fmla="val 326632"/>
                <a:gd name="f28" fmla="val 96485"/>
                <a:gd name="f29" fmla="val 97384"/>
                <a:gd name="f30" fmla="val 326441"/>
                <a:gd name="f31" fmla="val 96495"/>
                <a:gd name="f32" fmla="val 7243"/>
                <a:gd name="f33" fmla="val 4450"/>
                <a:gd name="f34" fmla="val 3434"/>
                <a:gd name="f35" fmla="val 2418"/>
                <a:gd name="f36" fmla="val 1085"/>
                <a:gd name="f37" fmla="val 706"/>
                <a:gd name="f38" fmla="val 222"/>
                <a:gd name="f39" fmla="val 2053"/>
                <a:gd name="f40" fmla="val 133"/>
                <a:gd name="f41" fmla="val 3555"/>
                <a:gd name="f42" fmla="val -477"/>
                <a:gd name="f43" fmla="val 6078"/>
                <a:gd name="f44" fmla="val 1072"/>
                <a:gd name="f45" fmla="val 8615"/>
                <a:gd name="f46" fmla="val 3599"/>
                <a:gd name="f47" fmla="val 9222"/>
                <a:gd name="f48" fmla="val 3675"/>
                <a:gd name="f49" fmla="val 9239"/>
                <a:gd name="f50" fmla="val 3738"/>
                <a:gd name="f51" fmla="val 9255"/>
                <a:gd name="f52" fmla="+- 0 0 -90"/>
                <a:gd name="f53" fmla="*/ f3 1 329361"/>
                <a:gd name="f54" fmla="*/ f4 1 106652"/>
                <a:gd name="f55" fmla="val f5"/>
                <a:gd name="f56" fmla="val f6"/>
                <a:gd name="f57" fmla="val f7"/>
                <a:gd name="f58" fmla="*/ f52 f0 1"/>
                <a:gd name="f59" fmla="+- f57 0 f55"/>
                <a:gd name="f60" fmla="+- f56 0 f55"/>
                <a:gd name="f61" fmla="*/ f58 1 f2"/>
                <a:gd name="f62" fmla="*/ f60 1 329361"/>
                <a:gd name="f63" fmla="*/ f59 1 106652"/>
                <a:gd name="f64" fmla="*/ 3814 f60 1"/>
                <a:gd name="f65" fmla="*/ 9269 f59 1"/>
                <a:gd name="f66" fmla="*/ 6735 f60 1"/>
                <a:gd name="f67" fmla="*/ 10284 f59 1"/>
                <a:gd name="f68" fmla="*/ 325933 f60 1"/>
                <a:gd name="f69" fmla="*/ 106652 f59 1"/>
                <a:gd name="f70" fmla="*/ 322467 f60 1"/>
                <a:gd name="f71" fmla="*/ 100568 f59 1"/>
                <a:gd name="f72" fmla="*/ 322505 f60 1"/>
                <a:gd name="f73" fmla="*/ 100431 f59 1"/>
                <a:gd name="f74" fmla="*/ 329361 f60 1"/>
                <a:gd name="f75" fmla="*/ 97384 f59 1"/>
                <a:gd name="f76" fmla="*/ 326441 f60 1"/>
                <a:gd name="f77" fmla="*/ 96495 f59 1"/>
                <a:gd name="f78" fmla="*/ 7243 f60 1"/>
                <a:gd name="f79" fmla="*/ 0 f59 1"/>
                <a:gd name="f80" fmla="*/ 4450 f60 1"/>
                <a:gd name="f81" fmla="*/ 3434 f60 1"/>
                <a:gd name="f82" fmla="*/ 2418 f60 1"/>
                <a:gd name="f83" fmla="*/ 133 f60 1"/>
                <a:gd name="f84" fmla="*/ 3555 f59 1"/>
                <a:gd name="f85" fmla="*/ 3599 f60 1"/>
                <a:gd name="f86" fmla="*/ 9222 f59 1"/>
                <a:gd name="f87" fmla="+- f61 0 f1"/>
                <a:gd name="f88" fmla="*/ f64 1 329361"/>
                <a:gd name="f89" fmla="*/ f65 1 106652"/>
                <a:gd name="f90" fmla="*/ f66 1 329361"/>
                <a:gd name="f91" fmla="*/ f67 1 106652"/>
                <a:gd name="f92" fmla="*/ f68 1 329361"/>
                <a:gd name="f93" fmla="*/ f69 1 106652"/>
                <a:gd name="f94" fmla="*/ f70 1 329361"/>
                <a:gd name="f95" fmla="*/ f71 1 106652"/>
                <a:gd name="f96" fmla="*/ f72 1 329361"/>
                <a:gd name="f97" fmla="*/ f73 1 106652"/>
                <a:gd name="f98" fmla="*/ f74 1 329361"/>
                <a:gd name="f99" fmla="*/ f75 1 106652"/>
                <a:gd name="f100" fmla="*/ f76 1 329361"/>
                <a:gd name="f101" fmla="*/ f77 1 106652"/>
                <a:gd name="f102" fmla="*/ f78 1 329361"/>
                <a:gd name="f103" fmla="*/ f79 1 106652"/>
                <a:gd name="f104" fmla="*/ f80 1 329361"/>
                <a:gd name="f105" fmla="*/ f81 1 329361"/>
                <a:gd name="f106" fmla="*/ f82 1 329361"/>
                <a:gd name="f107" fmla="*/ f83 1 329361"/>
                <a:gd name="f108" fmla="*/ f84 1 106652"/>
                <a:gd name="f109" fmla="*/ f85 1 329361"/>
                <a:gd name="f110" fmla="*/ f86 1 106652"/>
                <a:gd name="f111" fmla="*/ f55 1 f62"/>
                <a:gd name="f112" fmla="*/ f56 1 f62"/>
                <a:gd name="f113" fmla="*/ f55 1 f63"/>
                <a:gd name="f114" fmla="*/ f57 1 f63"/>
                <a:gd name="f115" fmla="*/ f88 1 f62"/>
                <a:gd name="f116" fmla="*/ f89 1 f63"/>
                <a:gd name="f117" fmla="*/ f90 1 f62"/>
                <a:gd name="f118" fmla="*/ f91 1 f63"/>
                <a:gd name="f119" fmla="*/ f92 1 f62"/>
                <a:gd name="f120" fmla="*/ f93 1 f63"/>
                <a:gd name="f121" fmla="*/ f94 1 f62"/>
                <a:gd name="f122" fmla="*/ f95 1 f63"/>
                <a:gd name="f123" fmla="*/ f96 1 f62"/>
                <a:gd name="f124" fmla="*/ f97 1 f63"/>
                <a:gd name="f125" fmla="*/ f98 1 f62"/>
                <a:gd name="f126" fmla="*/ f99 1 f63"/>
                <a:gd name="f127" fmla="*/ f100 1 f62"/>
                <a:gd name="f128" fmla="*/ f101 1 f63"/>
                <a:gd name="f129" fmla="*/ f102 1 f62"/>
                <a:gd name="f130" fmla="*/ f103 1 f63"/>
                <a:gd name="f131" fmla="*/ f104 1 f62"/>
                <a:gd name="f132" fmla="*/ f105 1 f62"/>
                <a:gd name="f133" fmla="*/ f106 1 f62"/>
                <a:gd name="f134" fmla="*/ f107 1 f62"/>
                <a:gd name="f135" fmla="*/ f108 1 f63"/>
                <a:gd name="f136" fmla="*/ f109 1 f62"/>
                <a:gd name="f137" fmla="*/ f110 1 f63"/>
                <a:gd name="f138" fmla="*/ f111 f53 1"/>
                <a:gd name="f139" fmla="*/ f112 f53 1"/>
                <a:gd name="f140" fmla="*/ f114 f54 1"/>
                <a:gd name="f141" fmla="*/ f113 f54 1"/>
                <a:gd name="f142" fmla="*/ f115 f53 1"/>
                <a:gd name="f143" fmla="*/ f116 f54 1"/>
                <a:gd name="f144" fmla="*/ f117 f53 1"/>
                <a:gd name="f145" fmla="*/ f118 f54 1"/>
                <a:gd name="f146" fmla="*/ f119 f53 1"/>
                <a:gd name="f147" fmla="*/ f120 f54 1"/>
                <a:gd name="f148" fmla="*/ f121 f53 1"/>
                <a:gd name="f149" fmla="*/ f122 f54 1"/>
                <a:gd name="f150" fmla="*/ f123 f53 1"/>
                <a:gd name="f151" fmla="*/ f124 f54 1"/>
                <a:gd name="f152" fmla="*/ f125 f53 1"/>
                <a:gd name="f153" fmla="*/ f126 f54 1"/>
                <a:gd name="f154" fmla="*/ f127 f53 1"/>
                <a:gd name="f155" fmla="*/ f128 f54 1"/>
                <a:gd name="f156" fmla="*/ f129 f53 1"/>
                <a:gd name="f157" fmla="*/ f130 f54 1"/>
                <a:gd name="f158" fmla="*/ f131 f53 1"/>
                <a:gd name="f159" fmla="*/ f132 f53 1"/>
                <a:gd name="f160" fmla="*/ f133 f53 1"/>
                <a:gd name="f161" fmla="*/ f134 f53 1"/>
                <a:gd name="f162" fmla="*/ f135 f54 1"/>
                <a:gd name="f163" fmla="*/ f136 f53 1"/>
                <a:gd name="f164" fmla="*/ f137 f5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7">
                  <a:pos x="f142" y="f143"/>
                </a:cxn>
                <a:cxn ang="f87">
                  <a:pos x="f144" y="f145"/>
                </a:cxn>
                <a:cxn ang="f87">
                  <a:pos x="f146" y="f147"/>
                </a:cxn>
                <a:cxn ang="f87">
                  <a:pos x="f148" y="f149"/>
                </a:cxn>
                <a:cxn ang="f87">
                  <a:pos x="f150" y="f151"/>
                </a:cxn>
                <a:cxn ang="f87">
                  <a:pos x="f152" y="f153"/>
                </a:cxn>
                <a:cxn ang="f87">
                  <a:pos x="f154" y="f155"/>
                </a:cxn>
                <a:cxn ang="f87">
                  <a:pos x="f156" y="f157"/>
                </a:cxn>
                <a:cxn ang="f87">
                  <a:pos x="f158" y="f157"/>
                </a:cxn>
                <a:cxn ang="f87">
                  <a:pos x="f159" y="f157"/>
                </a:cxn>
                <a:cxn ang="f87">
                  <a:pos x="f160" y="f157"/>
                </a:cxn>
                <a:cxn ang="f87">
                  <a:pos x="f161" y="f162"/>
                </a:cxn>
                <a:cxn ang="f87">
                  <a:pos x="f163" y="f164"/>
                </a:cxn>
                <a:cxn ang="f87">
                  <a:pos x="f142" y="f143"/>
                </a:cxn>
              </a:cxnLst>
              <a:rect l="f138" t="f141" r="f139" b="f140"/>
              <a:pathLst>
                <a:path w="329361" h="106652">
                  <a:moveTo>
                    <a:pt x="f8" y="f9"/>
                  </a:moveTo>
                  <a:lnTo>
                    <a:pt x="f10" y="f11"/>
                  </a:lnTo>
                  <a:lnTo>
                    <a:pt x="f12" y="f7"/>
                  </a:lnTo>
                  <a:cubicBezTo>
                    <a:pt x="f13" y="f14"/>
                    <a:pt x="f15" y="f16"/>
                    <a:pt x="f17" y="f18"/>
                  </a:cubicBezTo>
                  <a:cubicBezTo>
                    <a:pt x="f19" y="f20"/>
                    <a:pt x="f21" y="f22"/>
                    <a:pt x="f23" y="f24"/>
                  </a:cubicBezTo>
                  <a:cubicBezTo>
                    <a:pt x="f25" y="f26"/>
                    <a:pt x="f27" y="f28"/>
                    <a:pt x="f6" y="f29"/>
                  </a:cubicBezTo>
                  <a:lnTo>
                    <a:pt x="f30" y="f31"/>
                  </a:lnTo>
                  <a:lnTo>
                    <a:pt x="f32" y="f5"/>
                  </a:lnTo>
                  <a:lnTo>
                    <a:pt x="f33" y="f5"/>
                  </a:lnTo>
                  <a:lnTo>
                    <a:pt x="f34" y="f5"/>
                  </a:lnTo>
                  <a:lnTo>
                    <a:pt x="f35" y="f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5"/>
                    <a:pt x="f46" y="f47"/>
                  </a:cubicBezTo>
                  <a:cubicBezTo>
                    <a:pt x="f48" y="f49"/>
                    <a:pt x="f50" y="f5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6" name="Freeform: Shape 760">
              <a:extLst>
                <a:ext uri="{FF2B5EF4-FFF2-40B4-BE49-F238E27FC236}">
                  <a16:creationId xmlns:a16="http://schemas.microsoft.com/office/drawing/2014/main" id="{21037116-76E5-22FA-F3F7-6C98952776C9}"/>
                </a:ext>
              </a:extLst>
            </p:cNvPr>
            <p:cNvSpPr/>
            <p:nvPr/>
          </p:nvSpPr>
          <p:spPr>
            <a:xfrm>
              <a:off x="9146450" y="868158"/>
              <a:ext cx="108356" cy="3901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8358"/>
                <a:gd name="f7" fmla="val 39022"/>
                <a:gd name="f8" fmla="val 218"/>
                <a:gd name="f9" fmla="val 3218"/>
                <a:gd name="f10" fmla="val -582"/>
                <a:gd name="f11" fmla="val 5834"/>
                <a:gd name="f12" fmla="val 890"/>
                <a:gd name="f13" fmla="val 8601"/>
                <a:gd name="f14" fmla="val 3506"/>
                <a:gd name="f15" fmla="val 9400"/>
                <a:gd name="f16" fmla="val 3557"/>
                <a:gd name="f17" fmla="val 9414"/>
                <a:gd name="f18" fmla="val 3595"/>
                <a:gd name="f19" fmla="val 9427"/>
                <a:gd name="f20" fmla="val 3645"/>
                <a:gd name="f21" fmla="val 9439"/>
                <a:gd name="f22" fmla="val 101284"/>
                <a:gd name="f23" fmla="val 39023"/>
                <a:gd name="f24" fmla="val 102935"/>
                <a:gd name="f25" fmla="val 104128"/>
                <a:gd name="f26" fmla="val 38996"/>
                <a:gd name="f27" fmla="val 105283"/>
                <a:gd name="f28" fmla="val 38596"/>
                <a:gd name="f29" fmla="val 106236"/>
                <a:gd name="f30" fmla="val 37880"/>
                <a:gd name="f31" fmla="val 107099"/>
                <a:gd name="f32" fmla="val 37338"/>
                <a:gd name="f33" fmla="val 107759"/>
                <a:gd name="f34" fmla="val 36538"/>
                <a:gd name="f35" fmla="val 108141"/>
                <a:gd name="f36" fmla="val 35595"/>
                <a:gd name="f37" fmla="val 108940"/>
                <a:gd name="f38" fmla="val 32979"/>
                <a:gd name="f39" fmla="val 107467"/>
                <a:gd name="f40" fmla="val 30211"/>
                <a:gd name="f41" fmla="val 104852"/>
                <a:gd name="f42" fmla="val 29413"/>
                <a:gd name="f43" fmla="val 104801"/>
                <a:gd name="f44" fmla="val 29399"/>
                <a:gd name="f45" fmla="val 104763"/>
                <a:gd name="f46" fmla="val 29386"/>
                <a:gd name="f47" fmla="val 104712"/>
                <a:gd name="f48" fmla="val 29373"/>
                <a:gd name="f49" fmla="val 101792"/>
                <a:gd name="f50" fmla="val 28484"/>
                <a:gd name="f51" fmla="val 16216"/>
                <a:gd name="f52" fmla="val 3091"/>
                <a:gd name="f53" fmla="val 7074"/>
                <a:gd name="f54" fmla="val 298"/>
                <a:gd name="f55" fmla="val 4382"/>
                <a:gd name="f56" fmla="val -618"/>
                <a:gd name="f57" fmla="val 1424"/>
                <a:gd name="f58" fmla="val 639"/>
                <a:gd name="f59" fmla="+- 0 0 -90"/>
                <a:gd name="f60" fmla="*/ f3 1 108358"/>
                <a:gd name="f61" fmla="*/ f4 1 39022"/>
                <a:gd name="f62" fmla="val f5"/>
                <a:gd name="f63" fmla="val f6"/>
                <a:gd name="f64" fmla="val f7"/>
                <a:gd name="f65" fmla="*/ f59 f0 1"/>
                <a:gd name="f66" fmla="+- f64 0 f62"/>
                <a:gd name="f67" fmla="+- f63 0 f62"/>
                <a:gd name="f68" fmla="*/ f65 1 f2"/>
                <a:gd name="f69" fmla="*/ f67 1 108358"/>
                <a:gd name="f70" fmla="*/ f66 1 39022"/>
                <a:gd name="f71" fmla="*/ 218 f67 1"/>
                <a:gd name="f72" fmla="*/ 3218 f66 1"/>
                <a:gd name="f73" fmla="*/ 3506 f67 1"/>
                <a:gd name="f74" fmla="*/ 9400 f66 1"/>
                <a:gd name="f75" fmla="*/ 3645 f67 1"/>
                <a:gd name="f76" fmla="*/ 9439 f66 1"/>
                <a:gd name="f77" fmla="*/ 101284 f67 1"/>
                <a:gd name="f78" fmla="*/ 39023 f66 1"/>
                <a:gd name="f79" fmla="*/ 102935 f67 1"/>
                <a:gd name="f80" fmla="*/ 106236 f67 1"/>
                <a:gd name="f81" fmla="*/ 37880 f66 1"/>
                <a:gd name="f82" fmla="*/ 108141 f67 1"/>
                <a:gd name="f83" fmla="*/ 35595 f66 1"/>
                <a:gd name="f84" fmla="*/ 104852 f67 1"/>
                <a:gd name="f85" fmla="*/ 29413 f66 1"/>
                <a:gd name="f86" fmla="*/ 104712 f67 1"/>
                <a:gd name="f87" fmla="*/ 29373 f66 1"/>
                <a:gd name="f88" fmla="*/ 101792 f67 1"/>
                <a:gd name="f89" fmla="*/ 28484 f66 1"/>
                <a:gd name="f90" fmla="*/ 16216 f67 1"/>
                <a:gd name="f91" fmla="*/ 3091 f66 1"/>
                <a:gd name="f92" fmla="*/ 7074 f67 1"/>
                <a:gd name="f93" fmla="*/ 298 f66 1"/>
                <a:gd name="f94" fmla="+- f68 0 f1"/>
                <a:gd name="f95" fmla="*/ f71 1 108358"/>
                <a:gd name="f96" fmla="*/ f72 1 39022"/>
                <a:gd name="f97" fmla="*/ f73 1 108358"/>
                <a:gd name="f98" fmla="*/ f74 1 39022"/>
                <a:gd name="f99" fmla="*/ f75 1 108358"/>
                <a:gd name="f100" fmla="*/ f76 1 39022"/>
                <a:gd name="f101" fmla="*/ f77 1 108358"/>
                <a:gd name="f102" fmla="*/ f78 1 39022"/>
                <a:gd name="f103" fmla="*/ f79 1 108358"/>
                <a:gd name="f104" fmla="*/ f80 1 108358"/>
                <a:gd name="f105" fmla="*/ f81 1 39022"/>
                <a:gd name="f106" fmla="*/ f82 1 108358"/>
                <a:gd name="f107" fmla="*/ f83 1 39022"/>
                <a:gd name="f108" fmla="*/ f84 1 108358"/>
                <a:gd name="f109" fmla="*/ f85 1 39022"/>
                <a:gd name="f110" fmla="*/ f86 1 108358"/>
                <a:gd name="f111" fmla="*/ f87 1 39022"/>
                <a:gd name="f112" fmla="*/ f88 1 108358"/>
                <a:gd name="f113" fmla="*/ f89 1 39022"/>
                <a:gd name="f114" fmla="*/ f90 1 108358"/>
                <a:gd name="f115" fmla="*/ f91 1 39022"/>
                <a:gd name="f116" fmla="*/ f92 1 108358"/>
                <a:gd name="f117" fmla="*/ f93 1 39022"/>
                <a:gd name="f118" fmla="*/ f62 1 f69"/>
                <a:gd name="f119" fmla="*/ f63 1 f69"/>
                <a:gd name="f120" fmla="*/ f62 1 f70"/>
                <a:gd name="f121" fmla="*/ f64 1 f70"/>
                <a:gd name="f122" fmla="*/ f95 1 f69"/>
                <a:gd name="f123" fmla="*/ f96 1 f70"/>
                <a:gd name="f124" fmla="*/ f97 1 f69"/>
                <a:gd name="f125" fmla="*/ f98 1 f70"/>
                <a:gd name="f126" fmla="*/ f99 1 f69"/>
                <a:gd name="f127" fmla="*/ f100 1 f70"/>
                <a:gd name="f128" fmla="*/ f101 1 f69"/>
                <a:gd name="f129" fmla="*/ f102 1 f70"/>
                <a:gd name="f130" fmla="*/ f103 1 f69"/>
                <a:gd name="f131" fmla="*/ f104 1 f69"/>
                <a:gd name="f132" fmla="*/ f105 1 f70"/>
                <a:gd name="f133" fmla="*/ f106 1 f69"/>
                <a:gd name="f134" fmla="*/ f107 1 f70"/>
                <a:gd name="f135" fmla="*/ f108 1 f69"/>
                <a:gd name="f136" fmla="*/ f109 1 f70"/>
                <a:gd name="f137" fmla="*/ f110 1 f69"/>
                <a:gd name="f138" fmla="*/ f111 1 f70"/>
                <a:gd name="f139" fmla="*/ f112 1 f69"/>
                <a:gd name="f140" fmla="*/ f113 1 f70"/>
                <a:gd name="f141" fmla="*/ f114 1 f69"/>
                <a:gd name="f142" fmla="*/ f115 1 f70"/>
                <a:gd name="f143" fmla="*/ f116 1 f69"/>
                <a:gd name="f144" fmla="*/ f117 1 f70"/>
                <a:gd name="f145" fmla="*/ f118 f60 1"/>
                <a:gd name="f146" fmla="*/ f119 f60 1"/>
                <a:gd name="f147" fmla="*/ f121 f61 1"/>
                <a:gd name="f148" fmla="*/ f120 f61 1"/>
                <a:gd name="f149" fmla="*/ f122 f60 1"/>
                <a:gd name="f150" fmla="*/ f123 f61 1"/>
                <a:gd name="f151" fmla="*/ f124 f60 1"/>
                <a:gd name="f152" fmla="*/ f125 f61 1"/>
                <a:gd name="f153" fmla="*/ f126 f60 1"/>
                <a:gd name="f154" fmla="*/ f127 f61 1"/>
                <a:gd name="f155" fmla="*/ f128 f60 1"/>
                <a:gd name="f156" fmla="*/ f129 f61 1"/>
                <a:gd name="f157" fmla="*/ f130 f60 1"/>
                <a:gd name="f158" fmla="*/ f131 f60 1"/>
                <a:gd name="f159" fmla="*/ f132 f61 1"/>
                <a:gd name="f160" fmla="*/ f133 f60 1"/>
                <a:gd name="f161" fmla="*/ f134 f61 1"/>
                <a:gd name="f162" fmla="*/ f135 f60 1"/>
                <a:gd name="f163" fmla="*/ f136 f61 1"/>
                <a:gd name="f164" fmla="*/ f137 f60 1"/>
                <a:gd name="f165" fmla="*/ f138 f61 1"/>
                <a:gd name="f166" fmla="*/ f139 f60 1"/>
                <a:gd name="f167" fmla="*/ f140 f61 1"/>
                <a:gd name="f168" fmla="*/ f141 f60 1"/>
                <a:gd name="f169" fmla="*/ f142 f61 1"/>
                <a:gd name="f170" fmla="*/ f143 f60 1"/>
                <a:gd name="f171" fmla="*/ f144 f6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4">
                  <a:pos x="f149" y="f150"/>
                </a:cxn>
                <a:cxn ang="f94">
                  <a:pos x="f151" y="f152"/>
                </a:cxn>
                <a:cxn ang="f94">
                  <a:pos x="f153" y="f154"/>
                </a:cxn>
                <a:cxn ang="f94">
                  <a:pos x="f155" y="f156"/>
                </a:cxn>
                <a:cxn ang="f94">
                  <a:pos x="f157" y="f156"/>
                </a:cxn>
                <a:cxn ang="f94">
                  <a:pos x="f158" y="f159"/>
                </a:cxn>
                <a:cxn ang="f94">
                  <a:pos x="f160" y="f161"/>
                </a:cxn>
                <a:cxn ang="f94">
                  <a:pos x="f162" y="f163"/>
                </a:cxn>
                <a:cxn ang="f94">
                  <a:pos x="f164" y="f165"/>
                </a:cxn>
                <a:cxn ang="f94">
                  <a:pos x="f166" y="f167"/>
                </a:cxn>
                <a:cxn ang="f94">
                  <a:pos x="f168" y="f169"/>
                </a:cxn>
                <a:cxn ang="f94">
                  <a:pos x="f170" y="f171"/>
                </a:cxn>
                <a:cxn ang="f94">
                  <a:pos x="f149" y="f150"/>
                </a:cxn>
              </a:cxnLst>
              <a:rect l="f145" t="f148" r="f146" b="f147"/>
              <a:pathLst>
                <a:path w="108358" h="39022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3"/>
                  </a:lnTo>
                  <a:cubicBezTo>
                    <a:pt x="f25" y="f26"/>
                    <a:pt x="f27" y="f28"/>
                    <a:pt x="f29" y="f30"/>
                  </a:cubicBezTo>
                  <a:cubicBezTo>
                    <a:pt x="f31" y="f32"/>
                    <a:pt x="f33" y="f34"/>
                    <a:pt x="f35" y="f36"/>
                  </a:cubicBezTo>
                  <a:cubicBezTo>
                    <a:pt x="f37" y="f38"/>
                    <a:pt x="f39" y="f40"/>
                    <a:pt x="f41" y="f42"/>
                  </a:cubicBezTo>
                  <a:cubicBezTo>
                    <a:pt x="f43" y="f44"/>
                    <a:pt x="f45" y="f46"/>
                    <a:pt x="f47" y="f48"/>
                  </a:cubicBezTo>
                  <a:lnTo>
                    <a:pt x="f49" y="f50"/>
                  </a:lnTo>
                  <a:lnTo>
                    <a:pt x="f51" y="f52"/>
                  </a:lnTo>
                  <a:lnTo>
                    <a:pt x="f53" y="f54"/>
                  </a:lnTo>
                  <a:cubicBezTo>
                    <a:pt x="f55" y="f56"/>
                    <a:pt x="f57" y="f5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7" name="Freeform: Shape 761">
              <a:extLst>
                <a:ext uri="{FF2B5EF4-FFF2-40B4-BE49-F238E27FC236}">
                  <a16:creationId xmlns:a16="http://schemas.microsoft.com/office/drawing/2014/main" id="{BE7B5DD3-4196-43D5-C336-1F2C04EA8C3B}"/>
                </a:ext>
              </a:extLst>
            </p:cNvPr>
            <p:cNvSpPr/>
            <p:nvPr/>
          </p:nvSpPr>
          <p:spPr>
            <a:xfrm>
              <a:off x="4122764" y="1778672"/>
              <a:ext cx="9701" cy="1524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05"/>
                <a:gd name="f7" fmla="val 152494"/>
                <a:gd name="f8" fmla="val 4335"/>
                <a:gd name="f9" fmla="val 144622"/>
                <a:gd name="f10" fmla="val 7141"/>
                <a:gd name="f11" fmla="val 144482"/>
                <a:gd name="f12" fmla="val 9528"/>
                <a:gd name="f13" fmla="val 146628"/>
                <a:gd name="f14" fmla="val 9668"/>
                <a:gd name="f15" fmla="val 149434"/>
                <a:gd name="f16" fmla="val 149447"/>
                <a:gd name="f17" fmla="val 1784"/>
                <a:gd name="f18" fmla="val 9718"/>
                <a:gd name="f19" fmla="val 1454"/>
                <a:gd name="f20" fmla="val 1098"/>
                <a:gd name="f21" fmla="val 768"/>
                <a:gd name="f22" fmla="val 6"/>
                <a:gd name="f23" fmla="val 8906"/>
                <a:gd name="f24" fmla="val 8144"/>
                <a:gd name="f25" fmla="val 6240"/>
                <a:gd name="f26" fmla="val 3408"/>
                <a:gd name="f27" fmla="val -133"/>
                <a:gd name="f28" fmla="val 983"/>
                <a:gd name="f29" fmla="val 2000"/>
                <a:gd name="f30" fmla="val 780"/>
                <a:gd name="f31" fmla="val 4831"/>
                <a:gd name="f32" fmla="val -731"/>
                <a:gd name="f33" fmla="val 150043"/>
                <a:gd name="f34" fmla="val 18"/>
                <a:gd name="f35" fmla="val 146844"/>
                <a:gd name="f36" fmla="val 2469"/>
                <a:gd name="f37" fmla="val 145333"/>
                <a:gd name="f38" fmla="val 3040"/>
                <a:gd name="f39" fmla="val 144977"/>
                <a:gd name="f40" fmla="val 3675"/>
                <a:gd name="f41" fmla="val 144736"/>
                <a:gd name="f42" fmla="+- 0 0 -90"/>
                <a:gd name="f43" fmla="*/ f3 1 9705"/>
                <a:gd name="f44" fmla="*/ f4 1 152494"/>
                <a:gd name="f45" fmla="val f5"/>
                <a:gd name="f46" fmla="val f6"/>
                <a:gd name="f47" fmla="val f7"/>
                <a:gd name="f48" fmla="*/ f42 f0 1"/>
                <a:gd name="f49" fmla="+- f47 0 f45"/>
                <a:gd name="f50" fmla="+- f46 0 f45"/>
                <a:gd name="f51" fmla="*/ f48 1 f2"/>
                <a:gd name="f52" fmla="*/ f50 1 9705"/>
                <a:gd name="f53" fmla="*/ f49 1 152494"/>
                <a:gd name="f54" fmla="*/ 4335 f50 1"/>
                <a:gd name="f55" fmla="*/ 144622 f49 1"/>
                <a:gd name="f56" fmla="*/ 9668 f50 1"/>
                <a:gd name="f57" fmla="*/ 149434 f49 1"/>
                <a:gd name="f58" fmla="*/ 149447 f49 1"/>
                <a:gd name="f59" fmla="*/ 1784 f49 1"/>
                <a:gd name="f60" fmla="*/ 768 f49 1"/>
                <a:gd name="f61" fmla="*/ 6 f49 1"/>
                <a:gd name="f62" fmla="*/ 8906 f50 1"/>
                <a:gd name="f63" fmla="*/ 8144 f50 1"/>
                <a:gd name="f64" fmla="*/ 6240 f50 1"/>
                <a:gd name="f65" fmla="*/ 780 f50 1"/>
                <a:gd name="f66" fmla="*/ 4831 f49 1"/>
                <a:gd name="f67" fmla="*/ 152494 f49 1"/>
                <a:gd name="f68" fmla="*/ 2469 f50 1"/>
                <a:gd name="f69" fmla="*/ 145333 f49 1"/>
                <a:gd name="f70" fmla="+- f51 0 f1"/>
                <a:gd name="f71" fmla="*/ f54 1 9705"/>
                <a:gd name="f72" fmla="*/ f55 1 152494"/>
                <a:gd name="f73" fmla="*/ f56 1 9705"/>
                <a:gd name="f74" fmla="*/ f57 1 152494"/>
                <a:gd name="f75" fmla="*/ f58 1 152494"/>
                <a:gd name="f76" fmla="*/ f59 1 152494"/>
                <a:gd name="f77" fmla="*/ f60 1 152494"/>
                <a:gd name="f78" fmla="*/ f61 1 152494"/>
                <a:gd name="f79" fmla="*/ f62 1 9705"/>
                <a:gd name="f80" fmla="*/ f63 1 9705"/>
                <a:gd name="f81" fmla="*/ f64 1 9705"/>
                <a:gd name="f82" fmla="*/ f65 1 9705"/>
                <a:gd name="f83" fmla="*/ f66 1 152494"/>
                <a:gd name="f84" fmla="*/ f67 1 152494"/>
                <a:gd name="f85" fmla="*/ f68 1 9705"/>
                <a:gd name="f86" fmla="*/ f69 1 152494"/>
                <a:gd name="f87" fmla="*/ f45 1 f52"/>
                <a:gd name="f88" fmla="*/ f46 1 f52"/>
                <a:gd name="f89" fmla="*/ f45 1 f53"/>
                <a:gd name="f90" fmla="*/ f47 1 f53"/>
                <a:gd name="f91" fmla="*/ f71 1 f52"/>
                <a:gd name="f92" fmla="*/ f72 1 f53"/>
                <a:gd name="f93" fmla="*/ f73 1 f52"/>
                <a:gd name="f94" fmla="*/ f74 1 f53"/>
                <a:gd name="f95" fmla="*/ f75 1 f53"/>
                <a:gd name="f96" fmla="*/ f76 1 f53"/>
                <a:gd name="f97" fmla="*/ f77 1 f53"/>
                <a:gd name="f98" fmla="*/ f78 1 f53"/>
                <a:gd name="f99" fmla="*/ f79 1 f52"/>
                <a:gd name="f100" fmla="*/ f80 1 f52"/>
                <a:gd name="f101" fmla="*/ f81 1 f52"/>
                <a:gd name="f102" fmla="*/ f82 1 f52"/>
                <a:gd name="f103" fmla="*/ f83 1 f53"/>
                <a:gd name="f104" fmla="*/ f84 1 f53"/>
                <a:gd name="f105" fmla="*/ f85 1 f52"/>
                <a:gd name="f106" fmla="*/ f86 1 f53"/>
                <a:gd name="f107" fmla="*/ f87 f43 1"/>
                <a:gd name="f108" fmla="*/ f88 f43 1"/>
                <a:gd name="f109" fmla="*/ f90 f44 1"/>
                <a:gd name="f110" fmla="*/ f89 f44 1"/>
                <a:gd name="f111" fmla="*/ f91 f43 1"/>
                <a:gd name="f112" fmla="*/ f92 f44 1"/>
                <a:gd name="f113" fmla="*/ f93 f43 1"/>
                <a:gd name="f114" fmla="*/ f94 f44 1"/>
                <a:gd name="f115" fmla="*/ f95 f44 1"/>
                <a:gd name="f116" fmla="*/ f96 f44 1"/>
                <a:gd name="f117" fmla="*/ f97 f44 1"/>
                <a:gd name="f118" fmla="*/ f98 f44 1"/>
                <a:gd name="f119" fmla="*/ f99 f43 1"/>
                <a:gd name="f120" fmla="*/ f100 f43 1"/>
                <a:gd name="f121" fmla="*/ f101 f43 1"/>
                <a:gd name="f122" fmla="*/ f102 f43 1"/>
                <a:gd name="f123" fmla="*/ f103 f44 1"/>
                <a:gd name="f124" fmla="*/ f104 f44 1"/>
                <a:gd name="f125" fmla="*/ f105 f43 1"/>
                <a:gd name="f126" fmla="*/ f106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0">
                  <a:pos x="f111" y="f112"/>
                </a:cxn>
                <a:cxn ang="f70">
                  <a:pos x="f113" y="f114"/>
                </a:cxn>
                <a:cxn ang="f70">
                  <a:pos x="f113" y="f115"/>
                </a:cxn>
                <a:cxn ang="f70">
                  <a:pos x="f113" y="f116"/>
                </a:cxn>
                <a:cxn ang="f70">
                  <a:pos x="f113" y="f116"/>
                </a:cxn>
                <a:cxn ang="f70">
                  <a:pos x="f113" y="f117"/>
                </a:cxn>
                <a:cxn ang="f70">
                  <a:pos x="f113" y="f117"/>
                </a:cxn>
                <a:cxn ang="f70">
                  <a:pos x="f113" y="f117"/>
                </a:cxn>
                <a:cxn ang="f70">
                  <a:pos x="f113" y="f118"/>
                </a:cxn>
                <a:cxn ang="f70">
                  <a:pos x="f113" y="f118"/>
                </a:cxn>
                <a:cxn ang="f70">
                  <a:pos x="f113" y="f118"/>
                </a:cxn>
                <a:cxn ang="f70">
                  <a:pos x="f119" y="f118"/>
                </a:cxn>
                <a:cxn ang="f70">
                  <a:pos x="f120" y="f118"/>
                </a:cxn>
                <a:cxn ang="f70">
                  <a:pos x="f120" y="f118"/>
                </a:cxn>
                <a:cxn ang="f70">
                  <a:pos x="f121" y="f118"/>
                </a:cxn>
                <a:cxn ang="f70">
                  <a:pos x="f122" y="f123"/>
                </a:cxn>
                <a:cxn ang="f70">
                  <a:pos x="f122" y="f124"/>
                </a:cxn>
                <a:cxn ang="f70">
                  <a:pos x="f125" y="f126"/>
                </a:cxn>
                <a:cxn ang="f70">
                  <a:pos x="f111" y="f112"/>
                </a:cxn>
              </a:cxnLst>
              <a:rect l="f107" t="f110" r="f108" b="f109"/>
              <a:pathLst>
                <a:path w="9705" h="15249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4" y="f16"/>
                    <a:pt x="f14" y="f16"/>
                  </a:cubicBezTo>
                  <a:lnTo>
                    <a:pt x="f14" y="f17"/>
                  </a:lnTo>
                  <a:lnTo>
                    <a:pt x="f14" y="f17"/>
                  </a:lnTo>
                  <a:cubicBezTo>
                    <a:pt x="f18" y="f19"/>
                    <a:pt x="f18" y="f20"/>
                    <a:pt x="f14" y="f21"/>
                  </a:cubicBezTo>
                  <a:cubicBezTo>
                    <a:pt x="f14" y="f21"/>
                    <a:pt x="f14" y="f21"/>
                    <a:pt x="f14" y="f21"/>
                  </a:cubicBezTo>
                  <a:lnTo>
                    <a:pt x="f14" y="f21"/>
                  </a:lnTo>
                  <a:lnTo>
                    <a:pt x="f14" y="f22"/>
                  </a:lnTo>
                  <a:cubicBezTo>
                    <a:pt x="f14" y="f22"/>
                    <a:pt x="f14" y="f22"/>
                    <a:pt x="f14" y="f22"/>
                  </a:cubicBezTo>
                  <a:lnTo>
                    <a:pt x="f14" y="f22"/>
                  </a:lnTo>
                  <a:lnTo>
                    <a:pt x="f23" y="f22"/>
                  </a:lnTo>
                  <a:lnTo>
                    <a:pt x="f24" y="f22"/>
                  </a:lnTo>
                  <a:lnTo>
                    <a:pt x="f24" y="f22"/>
                  </a:lnTo>
                  <a:lnTo>
                    <a:pt x="f25" y="f22"/>
                  </a:lnTo>
                  <a:cubicBezTo>
                    <a:pt x="f26" y="f27"/>
                    <a:pt x="f28" y="f29"/>
                    <a:pt x="f30" y="f31"/>
                  </a:cubicBezTo>
                  <a:lnTo>
                    <a:pt x="f30" y="f7"/>
                  </a:ln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8" name="Freeform: Shape 762">
              <a:extLst>
                <a:ext uri="{FF2B5EF4-FFF2-40B4-BE49-F238E27FC236}">
                  <a16:creationId xmlns:a16="http://schemas.microsoft.com/office/drawing/2014/main" id="{2E660F12-1B31-9587-5A03-459B21CF0858}"/>
                </a:ext>
              </a:extLst>
            </p:cNvPr>
            <p:cNvSpPr/>
            <p:nvPr/>
          </p:nvSpPr>
          <p:spPr>
            <a:xfrm>
              <a:off x="4121639" y="1923486"/>
              <a:ext cx="10789" cy="19273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2"/>
                <a:gd name="f7" fmla="val 192736"/>
                <a:gd name="f8" fmla="val 11491"/>
                <a:gd name="f9" fmla="val 4635"/>
                <a:gd name="f10" fmla="val 10335"/>
                <a:gd name="f11" fmla="val 1651"/>
                <a:gd name="f12" fmla="val 7542"/>
                <a:gd name="f13" fmla="val -393"/>
                <a:gd name="f14" fmla="val 4571"/>
                <a:gd name="f15" fmla="val 64"/>
                <a:gd name="f16" fmla="val 2209"/>
                <a:gd name="f17" fmla="val 432"/>
                <a:gd name="f18" fmla="val 368"/>
                <a:gd name="f19" fmla="val 2273"/>
                <a:gd name="f20" fmla="val 188102"/>
                <a:gd name="f21" fmla="val 457"/>
                <a:gd name="f22" fmla="val 191086"/>
                <a:gd name="f23" fmla="val 3251"/>
                <a:gd name="f24" fmla="val 193130"/>
                <a:gd name="f25" fmla="val 6221"/>
                <a:gd name="f26" fmla="val 192673"/>
                <a:gd name="f27" fmla="val 8583"/>
                <a:gd name="f28" fmla="val 192305"/>
                <a:gd name="f29" fmla="val 10424"/>
                <a:gd name="f30" fmla="val 190464"/>
                <a:gd name="f31" fmla="+- 0 0 -90"/>
                <a:gd name="f32" fmla="*/ f3 1 10792"/>
                <a:gd name="f33" fmla="*/ f4 1 192736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0792"/>
                <a:gd name="f42" fmla="*/ f38 1 192736"/>
                <a:gd name="f43" fmla="*/ 10792 f39 1"/>
                <a:gd name="f44" fmla="*/ 11491 f38 1"/>
                <a:gd name="f45" fmla="*/ 4635 f38 1"/>
                <a:gd name="f46" fmla="*/ 4571 f39 1"/>
                <a:gd name="f47" fmla="*/ 64 f38 1"/>
                <a:gd name="f48" fmla="*/ 0 f39 1"/>
                <a:gd name="f49" fmla="*/ 188102 f38 1"/>
                <a:gd name="f50" fmla="*/ 6221 f39 1"/>
                <a:gd name="f51" fmla="*/ 192673 f38 1"/>
                <a:gd name="f52" fmla="+- f40 0 f1"/>
                <a:gd name="f53" fmla="*/ f43 1 10792"/>
                <a:gd name="f54" fmla="*/ f44 1 192736"/>
                <a:gd name="f55" fmla="*/ f45 1 192736"/>
                <a:gd name="f56" fmla="*/ f46 1 10792"/>
                <a:gd name="f57" fmla="*/ f47 1 192736"/>
                <a:gd name="f58" fmla="*/ f48 1 10792"/>
                <a:gd name="f59" fmla="*/ f49 1 192736"/>
                <a:gd name="f60" fmla="*/ f50 1 10792"/>
                <a:gd name="f61" fmla="*/ f51 1 192736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2"/>
                <a:gd name="f69" fmla="*/ f56 1 f41"/>
                <a:gd name="f70" fmla="*/ f57 1 f42"/>
                <a:gd name="f71" fmla="*/ f58 1 f41"/>
                <a:gd name="f72" fmla="*/ f59 1 f42"/>
                <a:gd name="f73" fmla="*/ f60 1 f41"/>
                <a:gd name="f74" fmla="*/ f61 1 f42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3 1"/>
                <a:gd name="f82" fmla="*/ f69 f32 1"/>
                <a:gd name="f83" fmla="*/ f70 f33 1"/>
                <a:gd name="f84" fmla="*/ f71 f32 1"/>
                <a:gd name="f85" fmla="*/ f72 f33 1"/>
                <a:gd name="f86" fmla="*/ f73 f32 1"/>
                <a:gd name="f87" fmla="*/ f7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79" y="f81"/>
                </a:cxn>
                <a:cxn ang="f52">
                  <a:pos x="f82" y="f83"/>
                </a:cxn>
                <a:cxn ang="f52">
                  <a:pos x="f84" y="f81"/>
                </a:cxn>
                <a:cxn ang="f52">
                  <a:pos x="f84" y="f85"/>
                </a:cxn>
                <a:cxn ang="f52">
                  <a:pos x="f86" y="f87"/>
                </a:cxn>
                <a:cxn ang="f52">
                  <a:pos x="f79" y="f85"/>
                </a:cxn>
                <a:cxn ang="f52">
                  <a:pos x="f79" y="f80"/>
                </a:cxn>
              </a:cxnLst>
              <a:rect l="f75" t="f78" r="f76" b="f77"/>
              <a:pathLst>
                <a:path w="10792" h="192736">
                  <a:moveTo>
                    <a:pt x="f6" y="f8"/>
                  </a:moveTo>
                  <a:lnTo>
                    <a:pt x="f6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5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6" y="f20"/>
                  </a:cubicBezTo>
                  <a:lnTo>
                    <a:pt x="f6" y="f8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59" name="Freeform: Shape 763">
              <a:extLst>
                <a:ext uri="{FF2B5EF4-FFF2-40B4-BE49-F238E27FC236}">
                  <a16:creationId xmlns:a16="http://schemas.microsoft.com/office/drawing/2014/main" id="{3784DF03-F6D4-F3E5-6B86-9B3E04885387}"/>
                </a:ext>
              </a:extLst>
            </p:cNvPr>
            <p:cNvSpPr/>
            <p:nvPr/>
          </p:nvSpPr>
          <p:spPr>
            <a:xfrm>
              <a:off x="5896124" y="2987152"/>
              <a:ext cx="180063" cy="267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80067"/>
                <a:gd name="f7" fmla="val 26722"/>
                <a:gd name="f8" fmla="val 174100"/>
                <a:gd name="f9" fmla="val 21965"/>
                <a:gd name="f10" fmla="val 174620"/>
                <a:gd name="f11" fmla="val 19159"/>
                <a:gd name="f12" fmla="val 177249"/>
                <a:gd name="f13" fmla="val 17268"/>
                <a:gd name="f14" fmla="val 17648"/>
                <a:gd name="f15" fmla="val 177655"/>
                <a:gd name="f16" fmla="val 4978"/>
                <a:gd name="f17" fmla="val 2692"/>
                <a:gd name="f18" fmla="val 1423"/>
                <a:gd name="f19" fmla="val 635"/>
                <a:gd name="f20" fmla="val 661"/>
                <a:gd name="f21" fmla="val 1397"/>
                <a:gd name="f22" fmla="val 623"/>
                <a:gd name="f23" fmla="val 1650"/>
                <a:gd name="f24" fmla="val 1904"/>
                <a:gd name="f25" fmla="val 2158"/>
                <a:gd name="f26" fmla="val 344"/>
                <a:gd name="f27" fmla="val 2615"/>
                <a:gd name="f28" fmla="val 128"/>
                <a:gd name="f29" fmla="val 3136"/>
                <a:gd name="f30" fmla="val 26"/>
                <a:gd name="f31" fmla="val 3682"/>
                <a:gd name="f32" fmla="val -253"/>
                <a:gd name="f33" fmla="val 6399"/>
                <a:gd name="f34" fmla="val 1728"/>
                <a:gd name="f35" fmla="val 8837"/>
                <a:gd name="f36" fmla="val 4445"/>
                <a:gd name="f37" fmla="val 9116"/>
                <a:gd name="f38" fmla="val 4585"/>
                <a:gd name="f39" fmla="val 9129"/>
                <a:gd name="f40" fmla="val 4711"/>
                <a:gd name="f41" fmla="val 9142"/>
                <a:gd name="f42" fmla="val 4851"/>
                <a:gd name="f43" fmla="val 8787"/>
                <a:gd name="f44" fmla="val 179813"/>
                <a:gd name="f45" fmla="val 26663"/>
                <a:gd name="f46" fmla="val 177109"/>
                <a:gd name="f47" fmla="val 27082"/>
                <a:gd name="f48" fmla="val 174582"/>
                <a:gd name="f49" fmla="val 25241"/>
                <a:gd name="f50" fmla="val 174150"/>
                <a:gd name="f51" fmla="val 22537"/>
                <a:gd name="f52" fmla="val 174125"/>
                <a:gd name="f53" fmla="val 22346"/>
                <a:gd name="f54" fmla="val 174112"/>
                <a:gd name="f55" fmla="val 22156"/>
                <a:gd name="f56" fmla="+- 0 0 -90"/>
                <a:gd name="f57" fmla="*/ f3 1 180067"/>
                <a:gd name="f58" fmla="*/ f4 1 26722"/>
                <a:gd name="f59" fmla="val f5"/>
                <a:gd name="f60" fmla="val f6"/>
                <a:gd name="f61" fmla="val f7"/>
                <a:gd name="f62" fmla="*/ f56 f0 1"/>
                <a:gd name="f63" fmla="+- f61 0 f59"/>
                <a:gd name="f64" fmla="+- f60 0 f59"/>
                <a:gd name="f65" fmla="*/ f62 1 f2"/>
                <a:gd name="f66" fmla="*/ f64 1 180067"/>
                <a:gd name="f67" fmla="*/ f63 1 26722"/>
                <a:gd name="f68" fmla="*/ 174100 f64 1"/>
                <a:gd name="f69" fmla="*/ 21965 f63 1"/>
                <a:gd name="f70" fmla="*/ 180067 f64 1"/>
                <a:gd name="f71" fmla="*/ 17648 f63 1"/>
                <a:gd name="f72" fmla="*/ 177655 f64 1"/>
                <a:gd name="f73" fmla="*/ 4978 f64 1"/>
                <a:gd name="f74" fmla="*/ 0 f63 1"/>
                <a:gd name="f75" fmla="*/ 2692 f64 1"/>
                <a:gd name="f76" fmla="*/ 1423 f64 1"/>
                <a:gd name="f77" fmla="*/ 635 f63 1"/>
                <a:gd name="f78" fmla="*/ 661 f64 1"/>
                <a:gd name="f79" fmla="*/ 1397 f63 1"/>
                <a:gd name="f80" fmla="*/ 2158 f63 1"/>
                <a:gd name="f81" fmla="*/ 26 f64 1"/>
                <a:gd name="f82" fmla="*/ 3682 f63 1"/>
                <a:gd name="f83" fmla="*/ 4445 f64 1"/>
                <a:gd name="f84" fmla="*/ 9116 f63 1"/>
                <a:gd name="f85" fmla="*/ 4851 f64 1"/>
                <a:gd name="f86" fmla="*/ 9142 f63 1"/>
                <a:gd name="f87" fmla="*/ 8787 f64 1"/>
                <a:gd name="f88" fmla="*/ 179813 f64 1"/>
                <a:gd name="f89" fmla="*/ 26663 f63 1"/>
                <a:gd name="f90" fmla="*/ 174150 f64 1"/>
                <a:gd name="f91" fmla="*/ 22537 f63 1"/>
                <a:gd name="f92" fmla="+- f65 0 f1"/>
                <a:gd name="f93" fmla="*/ f68 1 180067"/>
                <a:gd name="f94" fmla="*/ f69 1 26722"/>
                <a:gd name="f95" fmla="*/ f70 1 180067"/>
                <a:gd name="f96" fmla="*/ f71 1 26722"/>
                <a:gd name="f97" fmla="*/ f72 1 180067"/>
                <a:gd name="f98" fmla="*/ f73 1 180067"/>
                <a:gd name="f99" fmla="*/ f74 1 26722"/>
                <a:gd name="f100" fmla="*/ f75 1 180067"/>
                <a:gd name="f101" fmla="*/ f76 1 180067"/>
                <a:gd name="f102" fmla="*/ f77 1 26722"/>
                <a:gd name="f103" fmla="*/ f78 1 180067"/>
                <a:gd name="f104" fmla="*/ f79 1 26722"/>
                <a:gd name="f105" fmla="*/ f80 1 26722"/>
                <a:gd name="f106" fmla="*/ f81 1 180067"/>
                <a:gd name="f107" fmla="*/ f82 1 26722"/>
                <a:gd name="f108" fmla="*/ f83 1 180067"/>
                <a:gd name="f109" fmla="*/ f84 1 26722"/>
                <a:gd name="f110" fmla="*/ f85 1 180067"/>
                <a:gd name="f111" fmla="*/ f86 1 26722"/>
                <a:gd name="f112" fmla="*/ f87 1 180067"/>
                <a:gd name="f113" fmla="*/ f88 1 180067"/>
                <a:gd name="f114" fmla="*/ f89 1 26722"/>
                <a:gd name="f115" fmla="*/ f90 1 180067"/>
                <a:gd name="f116" fmla="*/ f91 1 26722"/>
                <a:gd name="f117" fmla="*/ f59 1 f66"/>
                <a:gd name="f118" fmla="*/ f60 1 f66"/>
                <a:gd name="f119" fmla="*/ f59 1 f67"/>
                <a:gd name="f120" fmla="*/ f61 1 f67"/>
                <a:gd name="f121" fmla="*/ f93 1 f66"/>
                <a:gd name="f122" fmla="*/ f94 1 f67"/>
                <a:gd name="f123" fmla="*/ f95 1 f66"/>
                <a:gd name="f124" fmla="*/ f96 1 f67"/>
                <a:gd name="f125" fmla="*/ f97 1 f66"/>
                <a:gd name="f126" fmla="*/ f98 1 f66"/>
                <a:gd name="f127" fmla="*/ f99 1 f67"/>
                <a:gd name="f128" fmla="*/ f100 1 f66"/>
                <a:gd name="f129" fmla="*/ f101 1 f66"/>
                <a:gd name="f130" fmla="*/ f102 1 f67"/>
                <a:gd name="f131" fmla="*/ f103 1 f66"/>
                <a:gd name="f132" fmla="*/ f104 1 f67"/>
                <a:gd name="f133" fmla="*/ f105 1 f67"/>
                <a:gd name="f134" fmla="*/ f106 1 f66"/>
                <a:gd name="f135" fmla="*/ f107 1 f67"/>
                <a:gd name="f136" fmla="*/ f108 1 f66"/>
                <a:gd name="f137" fmla="*/ f109 1 f67"/>
                <a:gd name="f138" fmla="*/ f110 1 f66"/>
                <a:gd name="f139" fmla="*/ f111 1 f67"/>
                <a:gd name="f140" fmla="*/ f112 1 f66"/>
                <a:gd name="f141" fmla="*/ f113 1 f66"/>
                <a:gd name="f142" fmla="*/ f114 1 f67"/>
                <a:gd name="f143" fmla="*/ f115 1 f66"/>
                <a:gd name="f144" fmla="*/ f116 1 f67"/>
                <a:gd name="f145" fmla="*/ f117 f57 1"/>
                <a:gd name="f146" fmla="*/ f118 f57 1"/>
                <a:gd name="f147" fmla="*/ f120 f58 1"/>
                <a:gd name="f148" fmla="*/ f119 f58 1"/>
                <a:gd name="f149" fmla="*/ f121 f57 1"/>
                <a:gd name="f150" fmla="*/ f122 f58 1"/>
                <a:gd name="f151" fmla="*/ f123 f57 1"/>
                <a:gd name="f152" fmla="*/ f124 f58 1"/>
                <a:gd name="f153" fmla="*/ f125 f57 1"/>
                <a:gd name="f154" fmla="*/ f126 f57 1"/>
                <a:gd name="f155" fmla="*/ f127 f58 1"/>
                <a:gd name="f156" fmla="*/ f128 f57 1"/>
                <a:gd name="f157" fmla="*/ f129 f57 1"/>
                <a:gd name="f158" fmla="*/ f130 f58 1"/>
                <a:gd name="f159" fmla="*/ f131 f57 1"/>
                <a:gd name="f160" fmla="*/ f132 f58 1"/>
                <a:gd name="f161" fmla="*/ f133 f58 1"/>
                <a:gd name="f162" fmla="*/ f134 f57 1"/>
                <a:gd name="f163" fmla="*/ f135 f58 1"/>
                <a:gd name="f164" fmla="*/ f136 f57 1"/>
                <a:gd name="f165" fmla="*/ f137 f58 1"/>
                <a:gd name="f166" fmla="*/ f138 f57 1"/>
                <a:gd name="f167" fmla="*/ f139 f58 1"/>
                <a:gd name="f168" fmla="*/ f140 f57 1"/>
                <a:gd name="f169" fmla="*/ f141 f57 1"/>
                <a:gd name="f170" fmla="*/ f142 f58 1"/>
                <a:gd name="f171" fmla="*/ f143 f57 1"/>
                <a:gd name="f172" fmla="*/ f144 f5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2">
                  <a:pos x="f149" y="f150"/>
                </a:cxn>
                <a:cxn ang="f92">
                  <a:pos x="f151" y="f152"/>
                </a:cxn>
                <a:cxn ang="f92">
                  <a:pos x="f153" y="f152"/>
                </a:cxn>
                <a:cxn ang="f92">
                  <a:pos x="f154" y="f155"/>
                </a:cxn>
                <a:cxn ang="f92">
                  <a:pos x="f156" y="f155"/>
                </a:cxn>
                <a:cxn ang="f92">
                  <a:pos x="f157" y="f158"/>
                </a:cxn>
                <a:cxn ang="f92">
                  <a:pos x="f157" y="f158"/>
                </a:cxn>
                <a:cxn ang="f92">
                  <a:pos x="f159" y="f160"/>
                </a:cxn>
                <a:cxn ang="f92">
                  <a:pos x="f159" y="f161"/>
                </a:cxn>
                <a:cxn ang="f92">
                  <a:pos x="f162" y="f163"/>
                </a:cxn>
                <a:cxn ang="f92">
                  <a:pos x="f164" y="f165"/>
                </a:cxn>
                <a:cxn ang="f92">
                  <a:pos x="f166" y="f167"/>
                </a:cxn>
                <a:cxn ang="f92">
                  <a:pos x="f168" y="f167"/>
                </a:cxn>
                <a:cxn ang="f92">
                  <a:pos x="f169" y="f170"/>
                </a:cxn>
                <a:cxn ang="f92">
                  <a:pos x="f171" y="f172"/>
                </a:cxn>
                <a:cxn ang="f92">
                  <a:pos x="f149" y="f150"/>
                </a:cxn>
              </a:cxnLst>
              <a:rect l="f145" t="f148" r="f146" b="f147"/>
              <a:pathLst>
                <a:path w="180067" h="26722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15" y="f14"/>
                  </a:lnTo>
                  <a:lnTo>
                    <a:pt x="f16" y="f5"/>
                  </a:lnTo>
                  <a:lnTo>
                    <a:pt x="f17" y="f5"/>
                  </a:lnTo>
                  <a:lnTo>
                    <a:pt x="f18" y="f19"/>
                  </a:lnTo>
                  <a:cubicBezTo>
                    <a:pt x="f18" y="f19"/>
                    <a:pt x="f18" y="f19"/>
                    <a:pt x="f18" y="f19"/>
                  </a:cubicBezTo>
                  <a:lnTo>
                    <a:pt x="f20" y="f21"/>
                  </a:lnTo>
                  <a:cubicBezTo>
                    <a:pt x="f22" y="f23"/>
                    <a:pt x="f22" y="f24"/>
                    <a:pt x="f20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1"/>
                  </a:cubicBezTo>
                  <a:lnTo>
                    <a:pt x="f43" y="f41"/>
                  </a:lnTo>
                  <a:lnTo>
                    <a:pt x="f44" y="f45"/>
                  </a:lnTo>
                  <a:cubicBezTo>
                    <a:pt x="f46" y="f47"/>
                    <a:pt x="f48" y="f49"/>
                    <a:pt x="f50" y="f51"/>
                  </a:cubicBezTo>
                  <a:cubicBezTo>
                    <a:pt x="f52" y="f53"/>
                    <a:pt x="f54" y="f55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0" name="Freeform: Shape 764">
              <a:extLst>
                <a:ext uri="{FF2B5EF4-FFF2-40B4-BE49-F238E27FC236}">
                  <a16:creationId xmlns:a16="http://schemas.microsoft.com/office/drawing/2014/main" id="{94D1D599-AEC8-AC4B-3B21-82779839BEF4}"/>
                </a:ext>
              </a:extLst>
            </p:cNvPr>
            <p:cNvSpPr/>
            <p:nvPr/>
          </p:nvSpPr>
          <p:spPr>
            <a:xfrm>
              <a:off x="11297887" y="3082314"/>
              <a:ext cx="10789" cy="791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79164"/>
                <a:gd name="f8" fmla="val 10792"/>
                <a:gd name="f9" fmla="val 4635"/>
                <a:gd name="f10" fmla="val 10335"/>
                <a:gd name="f11" fmla="val 1651"/>
                <a:gd name="f12" fmla="val 7542"/>
                <a:gd name="f13" fmla="val -393"/>
                <a:gd name="f14" fmla="val 4571"/>
                <a:gd name="f15" fmla="val 64"/>
                <a:gd name="f16" fmla="val 2209"/>
                <a:gd name="f17" fmla="val 432"/>
                <a:gd name="f18" fmla="val 368"/>
                <a:gd name="f19" fmla="val 2273"/>
                <a:gd name="f20" fmla="val 457"/>
                <a:gd name="f21" fmla="val 76181"/>
                <a:gd name="f22" fmla="val 3250"/>
                <a:gd name="f23" fmla="val 74136"/>
                <a:gd name="f24" fmla="val 6221"/>
                <a:gd name="f25" fmla="val 74594"/>
                <a:gd name="f26" fmla="val 8583"/>
                <a:gd name="f27" fmla="val 74962"/>
                <a:gd name="f28" fmla="val 10424"/>
                <a:gd name="f29" fmla="val 76803"/>
                <a:gd name="f30" fmla="val 4762"/>
                <a:gd name="f31" fmla="+- 0 0 -90"/>
                <a:gd name="f32" fmla="*/ f3 1 10791"/>
                <a:gd name="f33" fmla="*/ f4 1 7916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0791"/>
                <a:gd name="f42" fmla="*/ f38 1 79164"/>
                <a:gd name="f43" fmla="*/ 10792 f39 1"/>
                <a:gd name="f44" fmla="*/ 4635 f38 1"/>
                <a:gd name="f45" fmla="*/ 4571 f39 1"/>
                <a:gd name="f46" fmla="*/ 64 f38 1"/>
                <a:gd name="f47" fmla="*/ 0 f39 1"/>
                <a:gd name="f48" fmla="*/ 79164 f38 1"/>
                <a:gd name="f49" fmla="*/ 6221 f39 1"/>
                <a:gd name="f50" fmla="*/ 74594 f38 1"/>
                <a:gd name="f51" fmla="*/ 4762 f38 1"/>
                <a:gd name="f52" fmla="+- f40 0 f1"/>
                <a:gd name="f53" fmla="*/ f43 1 10791"/>
                <a:gd name="f54" fmla="*/ f44 1 79164"/>
                <a:gd name="f55" fmla="*/ f45 1 10791"/>
                <a:gd name="f56" fmla="*/ f46 1 79164"/>
                <a:gd name="f57" fmla="*/ f47 1 10791"/>
                <a:gd name="f58" fmla="*/ f48 1 79164"/>
                <a:gd name="f59" fmla="*/ f49 1 10791"/>
                <a:gd name="f60" fmla="*/ f50 1 79164"/>
                <a:gd name="f61" fmla="*/ f51 1 79164"/>
                <a:gd name="f62" fmla="*/ f34 1 f41"/>
                <a:gd name="f63" fmla="*/ f35 1 f41"/>
                <a:gd name="f64" fmla="*/ f34 1 f42"/>
                <a:gd name="f65" fmla="*/ f36 1 f42"/>
                <a:gd name="f66" fmla="*/ f53 1 f41"/>
                <a:gd name="f67" fmla="*/ f54 1 f42"/>
                <a:gd name="f68" fmla="*/ f55 1 f41"/>
                <a:gd name="f69" fmla="*/ f56 1 f42"/>
                <a:gd name="f70" fmla="*/ f57 1 f41"/>
                <a:gd name="f71" fmla="*/ f58 1 f42"/>
                <a:gd name="f72" fmla="*/ f59 1 f41"/>
                <a:gd name="f73" fmla="*/ f60 1 f42"/>
                <a:gd name="f74" fmla="*/ f61 1 f42"/>
                <a:gd name="f75" fmla="*/ f62 f32 1"/>
                <a:gd name="f76" fmla="*/ f63 f32 1"/>
                <a:gd name="f77" fmla="*/ f65 f33 1"/>
                <a:gd name="f78" fmla="*/ f64 f33 1"/>
                <a:gd name="f79" fmla="*/ f66 f32 1"/>
                <a:gd name="f80" fmla="*/ f67 f33 1"/>
                <a:gd name="f81" fmla="*/ f68 f32 1"/>
                <a:gd name="f82" fmla="*/ f69 f33 1"/>
                <a:gd name="f83" fmla="*/ f70 f32 1"/>
                <a:gd name="f84" fmla="*/ f71 f33 1"/>
                <a:gd name="f85" fmla="*/ f72 f32 1"/>
                <a:gd name="f86" fmla="*/ f73 f33 1"/>
                <a:gd name="f87" fmla="*/ f74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2">
                  <a:pos x="f79" y="f80"/>
                </a:cxn>
                <a:cxn ang="f52">
                  <a:pos x="f81" y="f82"/>
                </a:cxn>
                <a:cxn ang="f52">
                  <a:pos x="f83" y="f80"/>
                </a:cxn>
                <a:cxn ang="f52">
                  <a:pos x="f83" y="f84"/>
                </a:cxn>
                <a:cxn ang="f52">
                  <a:pos x="f85" y="f86"/>
                </a:cxn>
                <a:cxn ang="f52">
                  <a:pos x="f79" y="f84"/>
                </a:cxn>
                <a:cxn ang="f52">
                  <a:pos x="f79" y="f87"/>
                </a:cxn>
              </a:cxnLst>
              <a:rect l="f75" t="f78" r="f76" b="f77"/>
              <a:pathLst>
                <a:path w="10791" h="7916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5" y="f7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8" y="f7"/>
                  </a:cubicBezTo>
                  <a:lnTo>
                    <a:pt x="f8" y="f3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1" name="Freeform: Shape 765">
              <a:extLst>
                <a:ext uri="{FF2B5EF4-FFF2-40B4-BE49-F238E27FC236}">
                  <a16:creationId xmlns:a16="http://schemas.microsoft.com/office/drawing/2014/main" id="{48B00A0E-2A7D-33F6-BEB5-2662F345524D}"/>
                </a:ext>
              </a:extLst>
            </p:cNvPr>
            <p:cNvSpPr/>
            <p:nvPr/>
          </p:nvSpPr>
          <p:spPr>
            <a:xfrm>
              <a:off x="11297887" y="3156847"/>
              <a:ext cx="10789" cy="11287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791"/>
                <a:gd name="f7" fmla="val 112874"/>
                <a:gd name="f8" fmla="val 10792"/>
                <a:gd name="f9" fmla="val 4635"/>
                <a:gd name="f10" fmla="val 10335"/>
                <a:gd name="f11" fmla="val 1651"/>
                <a:gd name="f12" fmla="val 7542"/>
                <a:gd name="f13" fmla="val -393"/>
                <a:gd name="f14" fmla="val 4571"/>
                <a:gd name="f15" fmla="val 64"/>
                <a:gd name="f16" fmla="val 2209"/>
                <a:gd name="f17" fmla="val 432"/>
                <a:gd name="f18" fmla="val 368"/>
                <a:gd name="f19" fmla="val 2273"/>
                <a:gd name="f20" fmla="val 108240"/>
                <a:gd name="f21" fmla="val 457"/>
                <a:gd name="f22" fmla="val 111223"/>
                <a:gd name="f23" fmla="val 3250"/>
                <a:gd name="f24" fmla="val 113268"/>
                <a:gd name="f25" fmla="val 6221"/>
                <a:gd name="f26" fmla="val 112810"/>
                <a:gd name="f27" fmla="val 8583"/>
                <a:gd name="f28" fmla="val 112442"/>
                <a:gd name="f29" fmla="val 10424"/>
                <a:gd name="f30" fmla="val 110602"/>
                <a:gd name="f31" fmla="+- 0 0 -90"/>
                <a:gd name="f32" fmla="*/ f3 1 10791"/>
                <a:gd name="f33" fmla="*/ f4 1 112874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10791"/>
                <a:gd name="f42" fmla="*/ f38 1 112874"/>
                <a:gd name="f43" fmla="*/ 10792 f39 1"/>
                <a:gd name="f44" fmla="*/ 4635 f38 1"/>
                <a:gd name="f45" fmla="*/ 4571 f39 1"/>
                <a:gd name="f46" fmla="*/ 64 f38 1"/>
                <a:gd name="f47" fmla="*/ 0 f39 1"/>
                <a:gd name="f48" fmla="*/ 108240 f38 1"/>
                <a:gd name="f49" fmla="*/ 6221 f39 1"/>
                <a:gd name="f50" fmla="*/ 112810 f38 1"/>
                <a:gd name="f51" fmla="+- f40 0 f1"/>
                <a:gd name="f52" fmla="*/ f43 1 10791"/>
                <a:gd name="f53" fmla="*/ f44 1 112874"/>
                <a:gd name="f54" fmla="*/ f45 1 10791"/>
                <a:gd name="f55" fmla="*/ f46 1 112874"/>
                <a:gd name="f56" fmla="*/ f47 1 10791"/>
                <a:gd name="f57" fmla="*/ f48 1 112874"/>
                <a:gd name="f58" fmla="*/ f49 1 10791"/>
                <a:gd name="f59" fmla="*/ f50 1 112874"/>
                <a:gd name="f60" fmla="*/ f34 1 f41"/>
                <a:gd name="f61" fmla="*/ f35 1 f41"/>
                <a:gd name="f62" fmla="*/ f34 1 f42"/>
                <a:gd name="f63" fmla="*/ f36 1 f42"/>
                <a:gd name="f64" fmla="*/ f52 1 f41"/>
                <a:gd name="f65" fmla="*/ f53 1 f42"/>
                <a:gd name="f66" fmla="*/ f54 1 f41"/>
                <a:gd name="f67" fmla="*/ f55 1 f42"/>
                <a:gd name="f68" fmla="*/ f56 1 f41"/>
                <a:gd name="f69" fmla="*/ f57 1 f42"/>
                <a:gd name="f70" fmla="*/ f58 1 f41"/>
                <a:gd name="f71" fmla="*/ f59 1 f42"/>
                <a:gd name="f72" fmla="*/ f60 f32 1"/>
                <a:gd name="f73" fmla="*/ f61 f32 1"/>
                <a:gd name="f74" fmla="*/ f63 f33 1"/>
                <a:gd name="f75" fmla="*/ f62 f33 1"/>
                <a:gd name="f76" fmla="*/ f64 f32 1"/>
                <a:gd name="f77" fmla="*/ f65 f33 1"/>
                <a:gd name="f78" fmla="*/ f66 f32 1"/>
                <a:gd name="f79" fmla="*/ f67 f33 1"/>
                <a:gd name="f80" fmla="*/ f68 f32 1"/>
                <a:gd name="f81" fmla="*/ f69 f33 1"/>
                <a:gd name="f82" fmla="*/ f70 f32 1"/>
                <a:gd name="f83" fmla="*/ f71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1">
                  <a:pos x="f76" y="f77"/>
                </a:cxn>
                <a:cxn ang="f51">
                  <a:pos x="f78" y="f79"/>
                </a:cxn>
                <a:cxn ang="f51">
                  <a:pos x="f80" y="f77"/>
                </a:cxn>
                <a:cxn ang="f51">
                  <a:pos x="f80" y="f81"/>
                </a:cxn>
                <a:cxn ang="f51">
                  <a:pos x="f82" y="f83"/>
                </a:cxn>
                <a:cxn ang="f51">
                  <a:pos x="f76" y="f81"/>
                </a:cxn>
                <a:cxn ang="f51">
                  <a:pos x="f76" y="f77"/>
                </a:cxn>
              </a:cxnLst>
              <a:rect l="f72" t="f75" r="f73" b="f74"/>
              <a:pathLst>
                <a:path w="10791" h="112874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5" y="f9"/>
                  </a:cubicBezTo>
                  <a:lnTo>
                    <a:pt x="f5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20"/>
                  </a:cubicBezTo>
                  <a:lnTo>
                    <a:pt x="f8" y="f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2" name="Freeform: Shape 766">
              <a:extLst>
                <a:ext uri="{FF2B5EF4-FFF2-40B4-BE49-F238E27FC236}">
                  <a16:creationId xmlns:a16="http://schemas.microsoft.com/office/drawing/2014/main" id="{1C157A0A-A5A3-3254-DBF2-32BE5403524D}"/>
                </a:ext>
              </a:extLst>
            </p:cNvPr>
            <p:cNvSpPr/>
            <p:nvPr/>
          </p:nvSpPr>
          <p:spPr>
            <a:xfrm>
              <a:off x="10626132" y="3624324"/>
              <a:ext cx="425561" cy="9746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5562"/>
                <a:gd name="f7" fmla="val 97462"/>
                <a:gd name="f8" fmla="val 10758"/>
                <a:gd name="f9" fmla="val 1095"/>
                <a:gd name="f10" fmla="val 6567"/>
                <a:gd name="f11" fmla="val 206"/>
                <a:gd name="f12" fmla="val 3799"/>
                <a:gd name="f13" fmla="val -594"/>
                <a:gd name="f14" fmla="val 917"/>
                <a:gd name="f15" fmla="val 1006"/>
                <a:gd name="f16" fmla="val 130"/>
                <a:gd name="f17" fmla="val 3774"/>
                <a:gd name="f18" fmla="val 117"/>
                <a:gd name="f19" fmla="val 3812"/>
                <a:gd name="f20" fmla="val 105"/>
                <a:gd name="f21" fmla="val 3850"/>
                <a:gd name="f22" fmla="val 92"/>
                <a:gd name="f23" fmla="val 3888"/>
                <a:gd name="f24" fmla="val -428"/>
                <a:gd name="f25" fmla="val 1311"/>
                <a:gd name="f26" fmla="val 9170"/>
                <a:gd name="f27" fmla="val 4003"/>
                <a:gd name="f28" fmla="val 9703"/>
                <a:gd name="f29" fmla="val 4053"/>
                <a:gd name="f30" fmla="val 9716"/>
                <a:gd name="f31" fmla="val 4105"/>
                <a:gd name="f32" fmla="val 4155"/>
                <a:gd name="f33" fmla="val 9729"/>
                <a:gd name="f34" fmla="val 423150"/>
                <a:gd name="f35" fmla="val 97463"/>
                <a:gd name="f36" fmla="val 420446"/>
                <a:gd name="f37" fmla="val 97018"/>
                <a:gd name="f38" fmla="val 418617"/>
                <a:gd name="f39" fmla="val 94479"/>
                <a:gd name="f40" fmla="val 419062"/>
                <a:gd name="f41" fmla="val 91775"/>
                <a:gd name="f42" fmla="val 91724"/>
                <a:gd name="f43" fmla="val 419075"/>
                <a:gd name="f44" fmla="val 91673"/>
                <a:gd name="f45" fmla="val 419087"/>
                <a:gd name="f46" fmla="val 91622"/>
                <a:gd name="f47" fmla="val 419887"/>
                <a:gd name="f48" fmla="val 88842"/>
                <a:gd name="f49" fmla="val 422757"/>
                <a:gd name="f50" fmla="val 87204"/>
                <a:gd name="f51" fmla="val 425563"/>
                <a:gd name="f52" fmla="val 87940"/>
                <a:gd name="f53" fmla="val 418960"/>
                <a:gd name="f54" fmla="val 86543"/>
                <a:gd name="f55" fmla="+- 0 0 -90"/>
                <a:gd name="f56" fmla="*/ f3 1 425562"/>
                <a:gd name="f57" fmla="*/ f4 1 97462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425562"/>
                <a:gd name="f66" fmla="*/ f62 1 97462"/>
                <a:gd name="f67" fmla="*/ 10758 f63 1"/>
                <a:gd name="f68" fmla="*/ 1095 f62 1"/>
                <a:gd name="f69" fmla="*/ 6567 f63 1"/>
                <a:gd name="f70" fmla="*/ 206 f62 1"/>
                <a:gd name="f71" fmla="*/ 130 f63 1"/>
                <a:gd name="f72" fmla="*/ 3774 f62 1"/>
                <a:gd name="f73" fmla="*/ 92 f63 1"/>
                <a:gd name="f74" fmla="*/ 3888 f62 1"/>
                <a:gd name="f75" fmla="*/ 4003 f63 1"/>
                <a:gd name="f76" fmla="*/ 9703 f62 1"/>
                <a:gd name="f77" fmla="*/ 4155 f63 1"/>
                <a:gd name="f78" fmla="*/ 9729 f62 1"/>
                <a:gd name="f79" fmla="*/ 423150 f63 1"/>
                <a:gd name="f80" fmla="*/ 97463 f62 1"/>
                <a:gd name="f81" fmla="*/ 419062 f63 1"/>
                <a:gd name="f82" fmla="*/ 91775 f62 1"/>
                <a:gd name="f83" fmla="*/ 419087 f63 1"/>
                <a:gd name="f84" fmla="*/ 91622 f62 1"/>
                <a:gd name="f85" fmla="*/ 425563 f63 1"/>
                <a:gd name="f86" fmla="*/ 87940 f62 1"/>
                <a:gd name="f87" fmla="*/ 418960 f63 1"/>
                <a:gd name="f88" fmla="*/ 86543 f62 1"/>
                <a:gd name="f89" fmla="+- f64 0 f1"/>
                <a:gd name="f90" fmla="*/ f67 1 425562"/>
                <a:gd name="f91" fmla="*/ f68 1 97462"/>
                <a:gd name="f92" fmla="*/ f69 1 425562"/>
                <a:gd name="f93" fmla="*/ f70 1 97462"/>
                <a:gd name="f94" fmla="*/ f71 1 425562"/>
                <a:gd name="f95" fmla="*/ f72 1 97462"/>
                <a:gd name="f96" fmla="*/ f73 1 425562"/>
                <a:gd name="f97" fmla="*/ f74 1 97462"/>
                <a:gd name="f98" fmla="*/ f75 1 425562"/>
                <a:gd name="f99" fmla="*/ f76 1 97462"/>
                <a:gd name="f100" fmla="*/ f77 1 425562"/>
                <a:gd name="f101" fmla="*/ f78 1 97462"/>
                <a:gd name="f102" fmla="*/ f79 1 425562"/>
                <a:gd name="f103" fmla="*/ f80 1 97462"/>
                <a:gd name="f104" fmla="*/ f81 1 425562"/>
                <a:gd name="f105" fmla="*/ f82 1 97462"/>
                <a:gd name="f106" fmla="*/ f83 1 425562"/>
                <a:gd name="f107" fmla="*/ f84 1 97462"/>
                <a:gd name="f108" fmla="*/ f85 1 425562"/>
                <a:gd name="f109" fmla="*/ f86 1 97462"/>
                <a:gd name="f110" fmla="*/ f87 1 425562"/>
                <a:gd name="f111" fmla="*/ f88 1 97462"/>
                <a:gd name="f112" fmla="*/ f58 1 f65"/>
                <a:gd name="f113" fmla="*/ f59 1 f65"/>
                <a:gd name="f114" fmla="*/ f58 1 f66"/>
                <a:gd name="f115" fmla="*/ f60 1 f66"/>
                <a:gd name="f116" fmla="*/ f90 1 f65"/>
                <a:gd name="f117" fmla="*/ f91 1 f66"/>
                <a:gd name="f118" fmla="*/ f92 1 f65"/>
                <a:gd name="f119" fmla="*/ f93 1 f66"/>
                <a:gd name="f120" fmla="*/ f94 1 f65"/>
                <a:gd name="f121" fmla="*/ f95 1 f66"/>
                <a:gd name="f122" fmla="*/ f96 1 f65"/>
                <a:gd name="f123" fmla="*/ f97 1 f66"/>
                <a:gd name="f124" fmla="*/ f98 1 f65"/>
                <a:gd name="f125" fmla="*/ f99 1 f66"/>
                <a:gd name="f126" fmla="*/ f100 1 f65"/>
                <a:gd name="f127" fmla="*/ f101 1 f66"/>
                <a:gd name="f128" fmla="*/ f102 1 f65"/>
                <a:gd name="f129" fmla="*/ f103 1 f66"/>
                <a:gd name="f130" fmla="*/ f104 1 f65"/>
                <a:gd name="f131" fmla="*/ f105 1 f66"/>
                <a:gd name="f132" fmla="*/ f106 1 f65"/>
                <a:gd name="f133" fmla="*/ f107 1 f66"/>
                <a:gd name="f134" fmla="*/ f108 1 f65"/>
                <a:gd name="f135" fmla="*/ f109 1 f66"/>
                <a:gd name="f136" fmla="*/ f110 1 f65"/>
                <a:gd name="f137" fmla="*/ f111 1 f66"/>
                <a:gd name="f138" fmla="*/ f112 f56 1"/>
                <a:gd name="f139" fmla="*/ f113 f56 1"/>
                <a:gd name="f140" fmla="*/ f115 f57 1"/>
                <a:gd name="f141" fmla="*/ f114 f57 1"/>
                <a:gd name="f142" fmla="*/ f116 f56 1"/>
                <a:gd name="f143" fmla="*/ f117 f57 1"/>
                <a:gd name="f144" fmla="*/ f118 f56 1"/>
                <a:gd name="f145" fmla="*/ f119 f57 1"/>
                <a:gd name="f146" fmla="*/ f120 f56 1"/>
                <a:gd name="f147" fmla="*/ f121 f57 1"/>
                <a:gd name="f148" fmla="*/ f122 f56 1"/>
                <a:gd name="f149" fmla="*/ f123 f57 1"/>
                <a:gd name="f150" fmla="*/ f124 f56 1"/>
                <a:gd name="f151" fmla="*/ f125 f57 1"/>
                <a:gd name="f152" fmla="*/ f126 f56 1"/>
                <a:gd name="f153" fmla="*/ f127 f57 1"/>
                <a:gd name="f154" fmla="*/ f128 f56 1"/>
                <a:gd name="f155" fmla="*/ f129 f57 1"/>
                <a:gd name="f156" fmla="*/ f130 f56 1"/>
                <a:gd name="f157" fmla="*/ f131 f57 1"/>
                <a:gd name="f158" fmla="*/ f132 f56 1"/>
                <a:gd name="f159" fmla="*/ f133 f57 1"/>
                <a:gd name="f160" fmla="*/ f134 f56 1"/>
                <a:gd name="f161" fmla="*/ f135 f57 1"/>
                <a:gd name="f162" fmla="*/ f136 f56 1"/>
                <a:gd name="f163" fmla="*/ f137 f5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9">
                  <a:pos x="f142" y="f143"/>
                </a:cxn>
                <a:cxn ang="f89">
                  <a:pos x="f144" y="f145"/>
                </a:cxn>
                <a:cxn ang="f89">
                  <a:pos x="f146" y="f147"/>
                </a:cxn>
                <a:cxn ang="f89">
                  <a:pos x="f148" y="f149"/>
                </a:cxn>
                <a:cxn ang="f89">
                  <a:pos x="f150" y="f151"/>
                </a:cxn>
                <a:cxn ang="f89">
                  <a:pos x="f152" y="f153"/>
                </a:cxn>
                <a:cxn ang="f89">
                  <a:pos x="f154" y="f155"/>
                </a:cxn>
                <a:cxn ang="f89">
                  <a:pos x="f156" y="f157"/>
                </a:cxn>
                <a:cxn ang="f89">
                  <a:pos x="f158" y="f159"/>
                </a:cxn>
                <a:cxn ang="f89">
                  <a:pos x="f160" y="f161"/>
                </a:cxn>
                <a:cxn ang="f89">
                  <a:pos x="f162" y="f163"/>
                </a:cxn>
              </a:cxnLst>
              <a:rect l="f138" t="f141" r="f139" b="f140"/>
              <a:pathLst>
                <a:path w="425562" h="97462">
                  <a:moveTo>
                    <a:pt x="f8" y="f9"/>
                  </a:moveTo>
                  <a:lnTo>
                    <a:pt x="f10" y="f11"/>
                  </a:ln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20" y="f21"/>
                    <a:pt x="f22" y="f23"/>
                  </a:cubicBezTo>
                  <a:cubicBezTo>
                    <a:pt x="f24" y="f10"/>
                    <a:pt x="f25" y="f26"/>
                    <a:pt x="f27" y="f28"/>
                  </a:cubicBezTo>
                  <a:cubicBezTo>
                    <a:pt x="f29" y="f30"/>
                    <a:pt x="f31" y="f30"/>
                    <a:pt x="f32" y="f33"/>
                  </a:cubicBezTo>
                  <a:lnTo>
                    <a:pt x="f34" y="f35"/>
                  </a:lnTo>
                  <a:cubicBezTo>
                    <a:pt x="f36" y="f37"/>
                    <a:pt x="f38" y="f39"/>
                    <a:pt x="f40" y="f41"/>
                  </a:cubicBezTo>
                  <a:cubicBezTo>
                    <a:pt x="f40" y="f42"/>
                    <a:pt x="f43" y="f44"/>
                    <a:pt x="f45" y="f46"/>
                  </a:cubicBezTo>
                  <a:cubicBezTo>
                    <a:pt x="f47" y="f48"/>
                    <a:pt x="f49" y="f50"/>
                    <a:pt x="f51" y="f52"/>
                  </a:cubicBezTo>
                  <a:lnTo>
                    <a:pt x="f53" y="f5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3" name="Freeform: Shape 767">
              <a:extLst>
                <a:ext uri="{FF2B5EF4-FFF2-40B4-BE49-F238E27FC236}">
                  <a16:creationId xmlns:a16="http://schemas.microsoft.com/office/drawing/2014/main" id="{07A85285-42D0-0BF1-A798-4A6E01936498}"/>
                </a:ext>
              </a:extLst>
            </p:cNvPr>
            <p:cNvSpPr/>
            <p:nvPr/>
          </p:nvSpPr>
          <p:spPr>
            <a:xfrm>
              <a:off x="11044626" y="3712089"/>
              <a:ext cx="153308" cy="3966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3307"/>
                <a:gd name="f7" fmla="val 39667"/>
                <a:gd name="f8" fmla="val 6568"/>
                <a:gd name="f9" fmla="val 176"/>
                <a:gd name="f10" fmla="val 3761"/>
                <a:gd name="f11" fmla="val -560"/>
                <a:gd name="f12" fmla="val 892"/>
                <a:gd name="f13" fmla="val 1078"/>
                <a:gd name="f14" fmla="val 92"/>
                <a:gd name="f15" fmla="val 3858"/>
                <a:gd name="f16" fmla="val -429"/>
                <a:gd name="f17" fmla="val 6537"/>
                <a:gd name="f18" fmla="val 1311"/>
                <a:gd name="f19" fmla="val 9140"/>
                <a:gd name="f20" fmla="val 4002"/>
                <a:gd name="f21" fmla="val 9673"/>
                <a:gd name="f22" fmla="val 4054"/>
                <a:gd name="f23" fmla="val 9686"/>
                <a:gd name="f24" fmla="val 4104"/>
                <a:gd name="f25" fmla="val 4155"/>
                <a:gd name="f26" fmla="val 9699"/>
                <a:gd name="f27" fmla="val 146740"/>
                <a:gd name="f28" fmla="val 39663"/>
                <a:gd name="f29" fmla="val 147883"/>
                <a:gd name="f30" fmla="val 150321"/>
                <a:gd name="f31" fmla="val 39764"/>
                <a:gd name="f32" fmla="val 152518"/>
                <a:gd name="f33" fmla="val 38190"/>
                <a:gd name="f34" fmla="val 153216"/>
                <a:gd name="f35" fmla="val 35854"/>
                <a:gd name="f36" fmla="val 153737"/>
                <a:gd name="f37" fmla="val 33175"/>
                <a:gd name="f38" fmla="val 151997"/>
                <a:gd name="f39" fmla="val 30572"/>
                <a:gd name="f40" fmla="val 149305"/>
                <a:gd name="f41" fmla="val 30039"/>
                <a:gd name="f42" fmla="val 149254"/>
                <a:gd name="f43" fmla="val 30026"/>
                <a:gd name="f44" fmla="val 149204"/>
                <a:gd name="f45" fmla="val 149153"/>
                <a:gd name="f46" fmla="val 30014"/>
                <a:gd name="f47" fmla="val 146360"/>
                <a:gd name="f48" fmla="val 29379"/>
                <a:gd name="f49" fmla="val 10757"/>
                <a:gd name="f50" fmla="val 938"/>
                <a:gd name="f51" fmla="+- 0 0 -90"/>
                <a:gd name="f52" fmla="*/ f3 1 153307"/>
                <a:gd name="f53" fmla="*/ f4 1 39667"/>
                <a:gd name="f54" fmla="val f5"/>
                <a:gd name="f55" fmla="val f6"/>
                <a:gd name="f56" fmla="val f7"/>
                <a:gd name="f57" fmla="*/ f51 f0 1"/>
                <a:gd name="f58" fmla="+- f56 0 f54"/>
                <a:gd name="f59" fmla="+- f55 0 f54"/>
                <a:gd name="f60" fmla="*/ f57 1 f2"/>
                <a:gd name="f61" fmla="*/ f59 1 153307"/>
                <a:gd name="f62" fmla="*/ f58 1 39667"/>
                <a:gd name="f63" fmla="*/ 6568 f59 1"/>
                <a:gd name="f64" fmla="*/ 176 f58 1"/>
                <a:gd name="f65" fmla="*/ 92 f59 1"/>
                <a:gd name="f66" fmla="*/ 3858 f58 1"/>
                <a:gd name="f67" fmla="*/ 4002 f59 1"/>
                <a:gd name="f68" fmla="*/ 9673 f58 1"/>
                <a:gd name="f69" fmla="*/ 4155 f59 1"/>
                <a:gd name="f70" fmla="*/ 9699 f58 1"/>
                <a:gd name="f71" fmla="*/ 146740 f59 1"/>
                <a:gd name="f72" fmla="*/ 39663 f58 1"/>
                <a:gd name="f73" fmla="*/ 147883 f59 1"/>
                <a:gd name="f74" fmla="*/ 153216 f59 1"/>
                <a:gd name="f75" fmla="*/ 35854 f58 1"/>
                <a:gd name="f76" fmla="*/ 149305 f59 1"/>
                <a:gd name="f77" fmla="*/ 30039 f58 1"/>
                <a:gd name="f78" fmla="*/ 149153 f59 1"/>
                <a:gd name="f79" fmla="*/ 30014 f58 1"/>
                <a:gd name="f80" fmla="*/ 146360 f59 1"/>
                <a:gd name="f81" fmla="*/ 29379 f58 1"/>
                <a:gd name="f82" fmla="*/ 10757 f59 1"/>
                <a:gd name="f83" fmla="*/ 938 f58 1"/>
                <a:gd name="f84" fmla="+- f60 0 f1"/>
                <a:gd name="f85" fmla="*/ f63 1 153307"/>
                <a:gd name="f86" fmla="*/ f64 1 39667"/>
                <a:gd name="f87" fmla="*/ f65 1 153307"/>
                <a:gd name="f88" fmla="*/ f66 1 39667"/>
                <a:gd name="f89" fmla="*/ f67 1 153307"/>
                <a:gd name="f90" fmla="*/ f68 1 39667"/>
                <a:gd name="f91" fmla="*/ f69 1 153307"/>
                <a:gd name="f92" fmla="*/ f70 1 39667"/>
                <a:gd name="f93" fmla="*/ f71 1 153307"/>
                <a:gd name="f94" fmla="*/ f72 1 39667"/>
                <a:gd name="f95" fmla="*/ f73 1 153307"/>
                <a:gd name="f96" fmla="*/ f74 1 153307"/>
                <a:gd name="f97" fmla="*/ f75 1 39667"/>
                <a:gd name="f98" fmla="*/ f76 1 153307"/>
                <a:gd name="f99" fmla="*/ f77 1 39667"/>
                <a:gd name="f100" fmla="*/ f78 1 153307"/>
                <a:gd name="f101" fmla="*/ f79 1 39667"/>
                <a:gd name="f102" fmla="*/ f80 1 153307"/>
                <a:gd name="f103" fmla="*/ f81 1 39667"/>
                <a:gd name="f104" fmla="*/ f82 1 153307"/>
                <a:gd name="f105" fmla="*/ f83 1 39667"/>
                <a:gd name="f106" fmla="*/ f54 1 f61"/>
                <a:gd name="f107" fmla="*/ f55 1 f61"/>
                <a:gd name="f108" fmla="*/ f54 1 f62"/>
                <a:gd name="f109" fmla="*/ f56 1 f62"/>
                <a:gd name="f110" fmla="*/ f85 1 f61"/>
                <a:gd name="f111" fmla="*/ f86 1 f62"/>
                <a:gd name="f112" fmla="*/ f87 1 f61"/>
                <a:gd name="f113" fmla="*/ f88 1 f62"/>
                <a:gd name="f114" fmla="*/ f89 1 f61"/>
                <a:gd name="f115" fmla="*/ f90 1 f62"/>
                <a:gd name="f116" fmla="*/ f91 1 f61"/>
                <a:gd name="f117" fmla="*/ f92 1 f62"/>
                <a:gd name="f118" fmla="*/ f93 1 f61"/>
                <a:gd name="f119" fmla="*/ f94 1 f62"/>
                <a:gd name="f120" fmla="*/ f95 1 f61"/>
                <a:gd name="f121" fmla="*/ f96 1 f61"/>
                <a:gd name="f122" fmla="*/ f97 1 f62"/>
                <a:gd name="f123" fmla="*/ f98 1 f61"/>
                <a:gd name="f124" fmla="*/ f99 1 f62"/>
                <a:gd name="f125" fmla="*/ f100 1 f61"/>
                <a:gd name="f126" fmla="*/ f101 1 f62"/>
                <a:gd name="f127" fmla="*/ f102 1 f61"/>
                <a:gd name="f128" fmla="*/ f103 1 f62"/>
                <a:gd name="f129" fmla="*/ f104 1 f61"/>
                <a:gd name="f130" fmla="*/ f105 1 f62"/>
                <a:gd name="f131" fmla="*/ f106 f52 1"/>
                <a:gd name="f132" fmla="*/ f107 f52 1"/>
                <a:gd name="f133" fmla="*/ f109 f53 1"/>
                <a:gd name="f134" fmla="*/ f108 f53 1"/>
                <a:gd name="f135" fmla="*/ f110 f52 1"/>
                <a:gd name="f136" fmla="*/ f111 f53 1"/>
                <a:gd name="f137" fmla="*/ f112 f52 1"/>
                <a:gd name="f138" fmla="*/ f113 f53 1"/>
                <a:gd name="f139" fmla="*/ f114 f52 1"/>
                <a:gd name="f140" fmla="*/ f115 f53 1"/>
                <a:gd name="f141" fmla="*/ f116 f52 1"/>
                <a:gd name="f142" fmla="*/ f117 f53 1"/>
                <a:gd name="f143" fmla="*/ f118 f52 1"/>
                <a:gd name="f144" fmla="*/ f119 f53 1"/>
                <a:gd name="f145" fmla="*/ f120 f52 1"/>
                <a:gd name="f146" fmla="*/ f121 f52 1"/>
                <a:gd name="f147" fmla="*/ f122 f53 1"/>
                <a:gd name="f148" fmla="*/ f123 f52 1"/>
                <a:gd name="f149" fmla="*/ f124 f53 1"/>
                <a:gd name="f150" fmla="*/ f125 f52 1"/>
                <a:gd name="f151" fmla="*/ f126 f53 1"/>
                <a:gd name="f152" fmla="*/ f127 f52 1"/>
                <a:gd name="f153" fmla="*/ f128 f53 1"/>
                <a:gd name="f154" fmla="*/ f129 f52 1"/>
                <a:gd name="f155" fmla="*/ f130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4">
                  <a:pos x="f135" y="f136"/>
                </a:cxn>
                <a:cxn ang="f84">
                  <a:pos x="f135" y="f136"/>
                </a:cxn>
                <a:cxn ang="f84">
                  <a:pos x="f137" y="f138"/>
                </a:cxn>
                <a:cxn ang="f84">
                  <a:pos x="f139" y="f140"/>
                </a:cxn>
                <a:cxn ang="f84">
                  <a:pos x="f141" y="f142"/>
                </a:cxn>
                <a:cxn ang="f84">
                  <a:pos x="f141" y="f142"/>
                </a:cxn>
                <a:cxn ang="f84">
                  <a:pos x="f143" y="f144"/>
                </a:cxn>
                <a:cxn ang="f84">
                  <a:pos x="f145" y="f144"/>
                </a:cxn>
                <a:cxn ang="f84">
                  <a:pos x="f146" y="f147"/>
                </a:cxn>
                <a:cxn ang="f84">
                  <a:pos x="f148" y="f149"/>
                </a:cxn>
                <a:cxn ang="f84">
                  <a:pos x="f150" y="f151"/>
                </a:cxn>
                <a:cxn ang="f84">
                  <a:pos x="f150" y="f151"/>
                </a:cxn>
                <a:cxn ang="f84">
                  <a:pos x="f152" y="f153"/>
                </a:cxn>
                <a:cxn ang="f84">
                  <a:pos x="f154" y="f155"/>
                </a:cxn>
              </a:cxnLst>
              <a:rect l="f131" t="f134" r="f132" b="f133"/>
              <a:pathLst>
                <a:path w="153307" h="39667">
                  <a:moveTo>
                    <a:pt x="f8" y="f9"/>
                  </a:moveTo>
                  <a:lnTo>
                    <a:pt x="f8" y="f9"/>
                  </a:ln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cubicBezTo>
                    <a:pt x="f22" y="f23"/>
                    <a:pt x="f24" y="f23"/>
                    <a:pt x="f25" y="f26"/>
                  </a:cubicBezTo>
                  <a:lnTo>
                    <a:pt x="f25" y="f26"/>
                  </a:lnTo>
                  <a:lnTo>
                    <a:pt x="f27" y="f28"/>
                  </a:lnTo>
                  <a:lnTo>
                    <a:pt x="f29" y="f28"/>
                  </a:lnTo>
                  <a:cubicBezTo>
                    <a:pt x="f30" y="f31"/>
                    <a:pt x="f32" y="f33"/>
                    <a:pt x="f34" y="f35"/>
                  </a:cubicBezTo>
                  <a:cubicBezTo>
                    <a:pt x="f36" y="f37"/>
                    <a:pt x="f38" y="f39"/>
                    <a:pt x="f40" y="f41"/>
                  </a:cubicBezTo>
                  <a:cubicBezTo>
                    <a:pt x="f42" y="f43"/>
                    <a:pt x="f44" y="f43"/>
                    <a:pt x="f45" y="f46"/>
                  </a:cubicBezTo>
                  <a:lnTo>
                    <a:pt x="f45" y="f46"/>
                  </a:lnTo>
                  <a:lnTo>
                    <a:pt x="f47" y="f48"/>
                  </a:lnTo>
                  <a:lnTo>
                    <a:pt x="f49" y="f50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4" name="Freeform: Shape 768">
              <a:extLst>
                <a:ext uri="{FF2B5EF4-FFF2-40B4-BE49-F238E27FC236}">
                  <a16:creationId xmlns:a16="http://schemas.microsoft.com/office/drawing/2014/main" id="{FD0FD808-570F-7452-CE0B-D895F82A1267}"/>
                </a:ext>
              </a:extLst>
            </p:cNvPr>
            <p:cNvSpPr/>
            <p:nvPr/>
          </p:nvSpPr>
          <p:spPr>
            <a:xfrm>
              <a:off x="1316022" y="0"/>
              <a:ext cx="925473" cy="27933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25471"/>
                <a:gd name="f7" fmla="val 279327"/>
                <a:gd name="f8" fmla="val 918615"/>
                <a:gd name="f9" fmla="val 272471"/>
                <a:gd name="f10" fmla="val 919771"/>
                <a:gd name="f11" fmla="val 269838"/>
                <a:gd name="f12" fmla="val 922716"/>
                <a:gd name="f13" fmla="val 268477"/>
                <a:gd name="f14" fmla="val 925472"/>
                <a:gd name="f15" fmla="val 269297"/>
                <a:gd name="f16" fmla="val 918361"/>
                <a:gd name="f17" fmla="val 267266"/>
                <a:gd name="f18" fmla="val 34154"/>
                <a:gd name="f19" fmla="val 921790"/>
                <a:gd name="f20" fmla="val 279328"/>
                <a:gd name="f21" fmla="val 919149"/>
                <a:gd name="f22" fmla="val 278600"/>
                <a:gd name="f23" fmla="val 917612"/>
                <a:gd name="f24" fmla="val 275873"/>
                <a:gd name="f25" fmla="val 918336"/>
                <a:gd name="f26" fmla="val 273237"/>
                <a:gd name="f27" fmla="val 918412"/>
                <a:gd name="f28" fmla="val 272974"/>
                <a:gd name="f29" fmla="val 918501"/>
                <a:gd name="f30" fmla="val 272718"/>
                <a:gd name="f31" fmla="+- 0 0 -90"/>
                <a:gd name="f32" fmla="*/ f3 1 925471"/>
                <a:gd name="f33" fmla="*/ f4 1 279327"/>
                <a:gd name="f34" fmla="val f5"/>
                <a:gd name="f35" fmla="val f6"/>
                <a:gd name="f36" fmla="val f7"/>
                <a:gd name="f37" fmla="*/ f31 f0 1"/>
                <a:gd name="f38" fmla="+- f36 0 f34"/>
                <a:gd name="f39" fmla="+- f35 0 f34"/>
                <a:gd name="f40" fmla="*/ f37 1 f2"/>
                <a:gd name="f41" fmla="*/ f39 1 925471"/>
                <a:gd name="f42" fmla="*/ f38 1 279327"/>
                <a:gd name="f43" fmla="*/ 918615 f39 1"/>
                <a:gd name="f44" fmla="*/ 272471 f38 1"/>
                <a:gd name="f45" fmla="*/ 925472 f39 1"/>
                <a:gd name="f46" fmla="*/ 269297 f38 1"/>
                <a:gd name="f47" fmla="*/ 918361 f39 1"/>
                <a:gd name="f48" fmla="*/ 267266 f38 1"/>
                <a:gd name="f49" fmla="*/ 34154 f39 1"/>
                <a:gd name="f50" fmla="*/ 0 f38 1"/>
                <a:gd name="f51" fmla="*/ 0 f39 1"/>
                <a:gd name="f52" fmla="*/ 921790 f39 1"/>
                <a:gd name="f53" fmla="*/ 279328 f38 1"/>
                <a:gd name="f54" fmla="*/ 918336 f39 1"/>
                <a:gd name="f55" fmla="*/ 273237 f38 1"/>
                <a:gd name="f56" fmla="+- f40 0 f1"/>
                <a:gd name="f57" fmla="*/ f43 1 925471"/>
                <a:gd name="f58" fmla="*/ f44 1 279327"/>
                <a:gd name="f59" fmla="*/ f45 1 925471"/>
                <a:gd name="f60" fmla="*/ f46 1 279327"/>
                <a:gd name="f61" fmla="*/ f47 1 925471"/>
                <a:gd name="f62" fmla="*/ f48 1 279327"/>
                <a:gd name="f63" fmla="*/ f49 1 925471"/>
                <a:gd name="f64" fmla="*/ f50 1 279327"/>
                <a:gd name="f65" fmla="*/ f51 1 925471"/>
                <a:gd name="f66" fmla="*/ f52 1 925471"/>
                <a:gd name="f67" fmla="*/ f53 1 279327"/>
                <a:gd name="f68" fmla="*/ f54 1 925471"/>
                <a:gd name="f69" fmla="*/ f55 1 279327"/>
                <a:gd name="f70" fmla="*/ f34 1 f41"/>
                <a:gd name="f71" fmla="*/ f35 1 f41"/>
                <a:gd name="f72" fmla="*/ f34 1 f42"/>
                <a:gd name="f73" fmla="*/ f36 1 f42"/>
                <a:gd name="f74" fmla="*/ f57 1 f41"/>
                <a:gd name="f75" fmla="*/ f58 1 f42"/>
                <a:gd name="f76" fmla="*/ f59 1 f41"/>
                <a:gd name="f77" fmla="*/ f60 1 f42"/>
                <a:gd name="f78" fmla="*/ f61 1 f41"/>
                <a:gd name="f79" fmla="*/ f62 1 f42"/>
                <a:gd name="f80" fmla="*/ f63 1 f41"/>
                <a:gd name="f81" fmla="*/ f64 1 f42"/>
                <a:gd name="f82" fmla="*/ f65 1 f41"/>
                <a:gd name="f83" fmla="*/ f66 1 f41"/>
                <a:gd name="f84" fmla="*/ f67 1 f42"/>
                <a:gd name="f85" fmla="*/ f68 1 f41"/>
                <a:gd name="f86" fmla="*/ f69 1 f42"/>
                <a:gd name="f87" fmla="*/ f70 f32 1"/>
                <a:gd name="f88" fmla="*/ f71 f32 1"/>
                <a:gd name="f89" fmla="*/ f73 f33 1"/>
                <a:gd name="f90" fmla="*/ f72 f33 1"/>
                <a:gd name="f91" fmla="*/ f74 f32 1"/>
                <a:gd name="f92" fmla="*/ f75 f33 1"/>
                <a:gd name="f93" fmla="*/ f76 f32 1"/>
                <a:gd name="f94" fmla="*/ f77 f33 1"/>
                <a:gd name="f95" fmla="*/ f78 f32 1"/>
                <a:gd name="f96" fmla="*/ f79 f33 1"/>
                <a:gd name="f97" fmla="*/ f80 f32 1"/>
                <a:gd name="f98" fmla="*/ f81 f33 1"/>
                <a:gd name="f99" fmla="*/ f82 f32 1"/>
                <a:gd name="f100" fmla="*/ f83 f32 1"/>
                <a:gd name="f101" fmla="*/ f84 f33 1"/>
                <a:gd name="f102" fmla="*/ f85 f32 1"/>
                <a:gd name="f103" fmla="*/ f86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56">
                  <a:pos x="f91" y="f92"/>
                </a:cxn>
                <a:cxn ang="f56">
                  <a:pos x="f93" y="f94"/>
                </a:cxn>
                <a:cxn ang="f56">
                  <a:pos x="f95" y="f96"/>
                </a:cxn>
                <a:cxn ang="f56">
                  <a:pos x="f97" y="f98"/>
                </a:cxn>
                <a:cxn ang="f56">
                  <a:pos x="f99" y="f98"/>
                </a:cxn>
                <a:cxn ang="f56">
                  <a:pos x="f100" y="f101"/>
                </a:cxn>
                <a:cxn ang="f56">
                  <a:pos x="f102" y="f103"/>
                </a:cxn>
                <a:cxn ang="f56">
                  <a:pos x="f91" y="f92"/>
                </a:cxn>
              </a:cxnLst>
              <a:rect l="f87" t="f90" r="f88" b="f89"/>
              <a:pathLst>
                <a:path w="925471" h="2793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17"/>
                  </a:lnTo>
                  <a:lnTo>
                    <a:pt x="f18" y="f5"/>
                  </a:lnTo>
                  <a:lnTo>
                    <a:pt x="f5" y="f5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cubicBezTo>
                    <a:pt x="f27" y="f28"/>
                    <a:pt x="f29" y="f30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5" name="Freeform: Shape 769">
              <a:extLst>
                <a:ext uri="{FF2B5EF4-FFF2-40B4-BE49-F238E27FC236}">
                  <a16:creationId xmlns:a16="http://schemas.microsoft.com/office/drawing/2014/main" id="{1683369C-8F8C-2FC8-9381-1582FF3BF374}"/>
                </a:ext>
              </a:extLst>
            </p:cNvPr>
            <p:cNvSpPr/>
            <p:nvPr/>
          </p:nvSpPr>
          <p:spPr>
            <a:xfrm>
              <a:off x="2234171" y="269062"/>
              <a:ext cx="1264990" cy="38897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64988"/>
                <a:gd name="f7" fmla="val 388976"/>
                <a:gd name="f8" fmla="val 1264695"/>
                <a:gd name="f9" fmla="val 385837"/>
                <a:gd name="f10" fmla="val 1265596"/>
                <a:gd name="f11" fmla="val 383403"/>
                <a:gd name="f12" fmla="val 1264352"/>
                <a:gd name="f13" fmla="val 380701"/>
                <a:gd name="f14" fmla="val 1261914"/>
                <a:gd name="f15" fmla="val 379803"/>
                <a:gd name="f16" fmla="val 1261698"/>
                <a:gd name="f17" fmla="val 379724"/>
                <a:gd name="f18" fmla="val 1261482"/>
                <a:gd name="f19" fmla="val 379662"/>
                <a:gd name="f20" fmla="val 1261266"/>
                <a:gd name="f21" fmla="val 379615"/>
                <a:gd name="f22" fmla="val 1254156"/>
                <a:gd name="f23" fmla="val 377457"/>
                <a:gd name="f24" fmla="val 10756"/>
                <a:gd name="f25" fmla="val 1380"/>
                <a:gd name="f26" fmla="val 7074"/>
                <a:gd name="f27" fmla="val 238"/>
                <a:gd name="f28" fmla="val 4319"/>
                <a:gd name="f29" fmla="val -582"/>
                <a:gd name="f30" fmla="val 1373"/>
                <a:gd name="f31" fmla="val 779"/>
                <a:gd name="f32" fmla="val 218"/>
                <a:gd name="f33" fmla="val 3412"/>
                <a:gd name="f34" fmla="val 6027"/>
                <a:gd name="f35" fmla="val 891"/>
                <a:gd name="f36" fmla="val 8795"/>
                <a:gd name="f37" fmla="val 3506"/>
                <a:gd name="f38" fmla="val 9594"/>
                <a:gd name="f39" fmla="val 3557"/>
                <a:gd name="f40" fmla="val 9608"/>
                <a:gd name="f41" fmla="val 3595"/>
                <a:gd name="f42" fmla="val 9621"/>
                <a:gd name="f43" fmla="val 3646"/>
                <a:gd name="f44" fmla="val 9633"/>
                <a:gd name="f45" fmla="val 1257457"/>
                <a:gd name="f46" fmla="val 388884"/>
                <a:gd name="f47" fmla="val 1258041"/>
                <a:gd name="f48" fmla="val 389007"/>
                <a:gd name="f49" fmla="val 1258651"/>
                <a:gd name="f50" fmla="val 1259235"/>
                <a:gd name="f51" fmla="val 1261520"/>
                <a:gd name="f52" fmla="val 389153"/>
                <a:gd name="f53" fmla="val 1263729"/>
                <a:gd name="f54" fmla="val 387924"/>
                <a:gd name="f55" fmla="+- 0 0 -90"/>
                <a:gd name="f56" fmla="*/ f3 1 1264988"/>
                <a:gd name="f57" fmla="*/ f4 1 388976"/>
                <a:gd name="f58" fmla="val f5"/>
                <a:gd name="f59" fmla="val f6"/>
                <a:gd name="f60" fmla="val f7"/>
                <a:gd name="f61" fmla="*/ f55 f0 1"/>
                <a:gd name="f62" fmla="+- f60 0 f58"/>
                <a:gd name="f63" fmla="+- f59 0 f58"/>
                <a:gd name="f64" fmla="*/ f61 1 f2"/>
                <a:gd name="f65" fmla="*/ f63 1 1264988"/>
                <a:gd name="f66" fmla="*/ f62 1 388976"/>
                <a:gd name="f67" fmla="*/ 1264695 f63 1"/>
                <a:gd name="f68" fmla="*/ 385837 f62 1"/>
                <a:gd name="f69" fmla="*/ 1261914 f63 1"/>
                <a:gd name="f70" fmla="*/ 379803 f62 1"/>
                <a:gd name="f71" fmla="*/ 1261266 f63 1"/>
                <a:gd name="f72" fmla="*/ 379615 f62 1"/>
                <a:gd name="f73" fmla="*/ 1254156 f63 1"/>
                <a:gd name="f74" fmla="*/ 377457 f62 1"/>
                <a:gd name="f75" fmla="*/ 10756 f63 1"/>
                <a:gd name="f76" fmla="*/ 1380 f62 1"/>
                <a:gd name="f77" fmla="*/ 7074 f63 1"/>
                <a:gd name="f78" fmla="*/ 238 f62 1"/>
                <a:gd name="f79" fmla="*/ 218 f63 1"/>
                <a:gd name="f80" fmla="*/ 3412 f62 1"/>
                <a:gd name="f81" fmla="*/ 3506 f63 1"/>
                <a:gd name="f82" fmla="*/ 9594 f62 1"/>
                <a:gd name="f83" fmla="*/ 3646 f63 1"/>
                <a:gd name="f84" fmla="*/ 9633 f62 1"/>
                <a:gd name="f85" fmla="*/ 1257457 f63 1"/>
                <a:gd name="f86" fmla="*/ 388884 f62 1"/>
                <a:gd name="f87" fmla="*/ 1259235 f63 1"/>
                <a:gd name="f88" fmla="+- f64 0 f1"/>
                <a:gd name="f89" fmla="*/ f67 1 1264988"/>
                <a:gd name="f90" fmla="*/ f68 1 388976"/>
                <a:gd name="f91" fmla="*/ f69 1 1264988"/>
                <a:gd name="f92" fmla="*/ f70 1 388976"/>
                <a:gd name="f93" fmla="*/ f71 1 1264988"/>
                <a:gd name="f94" fmla="*/ f72 1 388976"/>
                <a:gd name="f95" fmla="*/ f73 1 1264988"/>
                <a:gd name="f96" fmla="*/ f74 1 388976"/>
                <a:gd name="f97" fmla="*/ f75 1 1264988"/>
                <a:gd name="f98" fmla="*/ f76 1 388976"/>
                <a:gd name="f99" fmla="*/ f77 1 1264988"/>
                <a:gd name="f100" fmla="*/ f78 1 388976"/>
                <a:gd name="f101" fmla="*/ f79 1 1264988"/>
                <a:gd name="f102" fmla="*/ f80 1 388976"/>
                <a:gd name="f103" fmla="*/ f81 1 1264988"/>
                <a:gd name="f104" fmla="*/ f82 1 388976"/>
                <a:gd name="f105" fmla="*/ f83 1 1264988"/>
                <a:gd name="f106" fmla="*/ f84 1 388976"/>
                <a:gd name="f107" fmla="*/ f85 1 1264988"/>
                <a:gd name="f108" fmla="*/ f86 1 388976"/>
                <a:gd name="f109" fmla="*/ f87 1 1264988"/>
                <a:gd name="f110" fmla="*/ f58 1 f65"/>
                <a:gd name="f111" fmla="*/ f59 1 f65"/>
                <a:gd name="f112" fmla="*/ f58 1 f66"/>
                <a:gd name="f113" fmla="*/ f60 1 f66"/>
                <a:gd name="f114" fmla="*/ f89 1 f65"/>
                <a:gd name="f115" fmla="*/ f90 1 f66"/>
                <a:gd name="f116" fmla="*/ f91 1 f65"/>
                <a:gd name="f117" fmla="*/ f92 1 f66"/>
                <a:gd name="f118" fmla="*/ f93 1 f65"/>
                <a:gd name="f119" fmla="*/ f94 1 f66"/>
                <a:gd name="f120" fmla="*/ f95 1 f65"/>
                <a:gd name="f121" fmla="*/ f96 1 f66"/>
                <a:gd name="f122" fmla="*/ f97 1 f65"/>
                <a:gd name="f123" fmla="*/ f98 1 f66"/>
                <a:gd name="f124" fmla="*/ f99 1 f65"/>
                <a:gd name="f125" fmla="*/ f100 1 f66"/>
                <a:gd name="f126" fmla="*/ f101 1 f65"/>
                <a:gd name="f127" fmla="*/ f102 1 f66"/>
                <a:gd name="f128" fmla="*/ f103 1 f65"/>
                <a:gd name="f129" fmla="*/ f104 1 f66"/>
                <a:gd name="f130" fmla="*/ f105 1 f65"/>
                <a:gd name="f131" fmla="*/ f106 1 f66"/>
                <a:gd name="f132" fmla="*/ f107 1 f65"/>
                <a:gd name="f133" fmla="*/ f108 1 f66"/>
                <a:gd name="f134" fmla="*/ f109 1 f65"/>
                <a:gd name="f135" fmla="*/ f110 f56 1"/>
                <a:gd name="f136" fmla="*/ f111 f56 1"/>
                <a:gd name="f137" fmla="*/ f113 f57 1"/>
                <a:gd name="f138" fmla="*/ f112 f57 1"/>
                <a:gd name="f139" fmla="*/ f114 f56 1"/>
                <a:gd name="f140" fmla="*/ f115 f57 1"/>
                <a:gd name="f141" fmla="*/ f116 f56 1"/>
                <a:gd name="f142" fmla="*/ f117 f57 1"/>
                <a:gd name="f143" fmla="*/ f118 f56 1"/>
                <a:gd name="f144" fmla="*/ f119 f57 1"/>
                <a:gd name="f145" fmla="*/ f120 f56 1"/>
                <a:gd name="f146" fmla="*/ f121 f57 1"/>
                <a:gd name="f147" fmla="*/ f122 f56 1"/>
                <a:gd name="f148" fmla="*/ f123 f57 1"/>
                <a:gd name="f149" fmla="*/ f124 f56 1"/>
                <a:gd name="f150" fmla="*/ f125 f57 1"/>
                <a:gd name="f151" fmla="*/ f126 f56 1"/>
                <a:gd name="f152" fmla="*/ f127 f57 1"/>
                <a:gd name="f153" fmla="*/ f128 f56 1"/>
                <a:gd name="f154" fmla="*/ f129 f57 1"/>
                <a:gd name="f155" fmla="*/ f130 f56 1"/>
                <a:gd name="f156" fmla="*/ f131 f57 1"/>
                <a:gd name="f157" fmla="*/ f132 f56 1"/>
                <a:gd name="f158" fmla="*/ f133 f57 1"/>
                <a:gd name="f159" fmla="*/ f134 f5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8">
                  <a:pos x="f139" y="f140"/>
                </a:cxn>
                <a:cxn ang="f88">
                  <a:pos x="f141" y="f142"/>
                </a:cxn>
                <a:cxn ang="f88">
                  <a:pos x="f143" y="f144"/>
                </a:cxn>
                <a:cxn ang="f88">
                  <a:pos x="f145" y="f146"/>
                </a:cxn>
                <a:cxn ang="f88">
                  <a:pos x="f147" y="f148"/>
                </a:cxn>
                <a:cxn ang="f88">
                  <a:pos x="f149" y="f150"/>
                </a:cxn>
                <a:cxn ang="f88">
                  <a:pos x="f151" y="f152"/>
                </a:cxn>
                <a:cxn ang="f88">
                  <a:pos x="f153" y="f154"/>
                </a:cxn>
                <a:cxn ang="f88">
                  <a:pos x="f155" y="f156"/>
                </a:cxn>
                <a:cxn ang="f88">
                  <a:pos x="f157" y="f158"/>
                </a:cxn>
                <a:cxn ang="f88">
                  <a:pos x="f159" y="f158"/>
                </a:cxn>
                <a:cxn ang="f88">
                  <a:pos x="f139" y="f140"/>
                </a:cxn>
              </a:cxnLst>
              <a:rect l="f135" t="f138" r="f136" b="f137"/>
              <a:pathLst>
                <a:path w="1264988" h="38897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6" y="f17"/>
                    <a:pt x="f18" y="f19"/>
                    <a:pt x="f20" y="f21"/>
                  </a:cubicBezTo>
                  <a:lnTo>
                    <a:pt x="f22" y="f23"/>
                  </a:lnTo>
                  <a:lnTo>
                    <a:pt x="f24" y="f25"/>
                  </a:lnTo>
                  <a:lnTo>
                    <a:pt x="f26" y="f27"/>
                  </a:lnTo>
                  <a:cubicBezTo>
                    <a:pt x="f28" y="f29"/>
                    <a:pt x="f30" y="f31"/>
                    <a:pt x="f32" y="f33"/>
                  </a:cubicBezTo>
                  <a:cubicBezTo>
                    <a:pt x="f29" y="f34"/>
                    <a:pt x="f35" y="f36"/>
                    <a:pt x="f37" y="f38"/>
                  </a:cubicBezTo>
                  <a:cubicBezTo>
                    <a:pt x="f39" y="f40"/>
                    <a:pt x="f41" y="f42"/>
                    <a:pt x="f43" y="f44"/>
                  </a:cubicBezTo>
                  <a:lnTo>
                    <a:pt x="f45" y="f46"/>
                  </a:lnTo>
                  <a:cubicBezTo>
                    <a:pt x="f47" y="f48"/>
                    <a:pt x="f49" y="f48"/>
                    <a:pt x="f50" y="f46"/>
                  </a:cubicBezTo>
                  <a:cubicBezTo>
                    <a:pt x="f51" y="f52"/>
                    <a:pt x="f53" y="f54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6" name="Freeform: Shape 770">
              <a:extLst>
                <a:ext uri="{FF2B5EF4-FFF2-40B4-BE49-F238E27FC236}">
                  <a16:creationId xmlns:a16="http://schemas.microsoft.com/office/drawing/2014/main" id="{9B4CAD33-F367-3476-A7E8-ED3244837815}"/>
                </a:ext>
              </a:extLst>
            </p:cNvPr>
            <p:cNvSpPr/>
            <p:nvPr/>
          </p:nvSpPr>
          <p:spPr>
            <a:xfrm>
              <a:off x="6070198" y="3005513"/>
              <a:ext cx="979331" cy="10961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79332"/>
                <a:gd name="f7" fmla="val 109621"/>
                <a:gd name="f8" fmla="val 973365"/>
                <a:gd name="f9" fmla="val 103781"/>
                <a:gd name="f10" fmla="val 973886"/>
                <a:gd name="f11" fmla="val 100962"/>
                <a:gd name="f12" fmla="val 976488"/>
                <a:gd name="f13" fmla="val 99019"/>
                <a:gd name="f14" fmla="val 99337"/>
                <a:gd name="f15" fmla="val 973238"/>
                <a:gd name="f16" fmla="val 17929"/>
                <a:gd name="f17" fmla="val 1318"/>
                <a:gd name="f18" fmla="val 5994"/>
                <a:gd name="f19" fmla="val 49"/>
                <a:gd name="f20" fmla="val 3175"/>
                <a:gd name="f21" fmla="val -332"/>
                <a:gd name="f22" fmla="val 547"/>
                <a:gd name="f23" fmla="val 1560"/>
                <a:gd name="f24" fmla="val 26"/>
                <a:gd name="f25" fmla="val 4366"/>
                <a:gd name="f26" fmla="val -253"/>
                <a:gd name="f27" fmla="val 7083"/>
                <a:gd name="f28" fmla="val 1715"/>
                <a:gd name="f29" fmla="val 9520"/>
                <a:gd name="f30" fmla="val 4445"/>
                <a:gd name="f31" fmla="val 9800"/>
                <a:gd name="f32" fmla="val 4534"/>
                <a:gd name="f33" fmla="val 9812"/>
                <a:gd name="f34" fmla="val 4623"/>
                <a:gd name="f35" fmla="val 9825"/>
                <a:gd name="f36" fmla="val 4724"/>
                <a:gd name="f37" fmla="val 978063"/>
                <a:gd name="f38" fmla="val 975333"/>
                <a:gd name="f39" fmla="val 109520"/>
                <a:gd name="f40" fmla="val 973188"/>
                <a:gd name="f41" fmla="val 107234"/>
                <a:gd name="f42" fmla="val 973289"/>
                <a:gd name="f43" fmla="val 104505"/>
                <a:gd name="f44" fmla="val 973302"/>
                <a:gd name="f45" fmla="val 104263"/>
                <a:gd name="f46" fmla="val 973327"/>
                <a:gd name="f47" fmla="val 104022"/>
                <a:gd name="f48" fmla="+- 0 0 -90"/>
                <a:gd name="f49" fmla="*/ f3 1 979332"/>
                <a:gd name="f50" fmla="*/ f4 1 109621"/>
                <a:gd name="f51" fmla="val f5"/>
                <a:gd name="f52" fmla="val f6"/>
                <a:gd name="f53" fmla="val f7"/>
                <a:gd name="f54" fmla="*/ f48 f0 1"/>
                <a:gd name="f55" fmla="+- f53 0 f51"/>
                <a:gd name="f56" fmla="+- f52 0 f51"/>
                <a:gd name="f57" fmla="*/ f54 1 f2"/>
                <a:gd name="f58" fmla="*/ f56 1 979332"/>
                <a:gd name="f59" fmla="*/ f55 1 109621"/>
                <a:gd name="f60" fmla="*/ 973365 f56 1"/>
                <a:gd name="f61" fmla="*/ 103781 f55 1"/>
                <a:gd name="f62" fmla="*/ 979332 f56 1"/>
                <a:gd name="f63" fmla="*/ 99337 f55 1"/>
                <a:gd name="f64" fmla="*/ 973238 f56 1"/>
                <a:gd name="f65" fmla="*/ 17929 f56 1"/>
                <a:gd name="f66" fmla="*/ 1318 f55 1"/>
                <a:gd name="f67" fmla="*/ 5994 f56 1"/>
                <a:gd name="f68" fmla="*/ 49 f55 1"/>
                <a:gd name="f69" fmla="*/ 26 f56 1"/>
                <a:gd name="f70" fmla="*/ 4366 f55 1"/>
                <a:gd name="f71" fmla="*/ 4445 f56 1"/>
                <a:gd name="f72" fmla="*/ 9800 f55 1"/>
                <a:gd name="f73" fmla="*/ 4724 f56 1"/>
                <a:gd name="f74" fmla="*/ 9825 f55 1"/>
                <a:gd name="f75" fmla="*/ 978063 f56 1"/>
                <a:gd name="f76" fmla="*/ 109621 f55 1"/>
                <a:gd name="f77" fmla="*/ 973289 f56 1"/>
                <a:gd name="f78" fmla="*/ 104505 f55 1"/>
                <a:gd name="f79" fmla="+- f57 0 f1"/>
                <a:gd name="f80" fmla="*/ f60 1 979332"/>
                <a:gd name="f81" fmla="*/ f61 1 109621"/>
                <a:gd name="f82" fmla="*/ f62 1 979332"/>
                <a:gd name="f83" fmla="*/ f63 1 109621"/>
                <a:gd name="f84" fmla="*/ f64 1 979332"/>
                <a:gd name="f85" fmla="*/ f65 1 979332"/>
                <a:gd name="f86" fmla="*/ f66 1 109621"/>
                <a:gd name="f87" fmla="*/ f67 1 979332"/>
                <a:gd name="f88" fmla="*/ f68 1 109621"/>
                <a:gd name="f89" fmla="*/ f69 1 979332"/>
                <a:gd name="f90" fmla="*/ f70 1 109621"/>
                <a:gd name="f91" fmla="*/ f71 1 979332"/>
                <a:gd name="f92" fmla="*/ f72 1 109621"/>
                <a:gd name="f93" fmla="*/ f73 1 979332"/>
                <a:gd name="f94" fmla="*/ f74 1 109621"/>
                <a:gd name="f95" fmla="*/ f75 1 979332"/>
                <a:gd name="f96" fmla="*/ f76 1 109621"/>
                <a:gd name="f97" fmla="*/ f77 1 979332"/>
                <a:gd name="f98" fmla="*/ f78 1 109621"/>
                <a:gd name="f99" fmla="*/ f51 1 f58"/>
                <a:gd name="f100" fmla="*/ f52 1 f58"/>
                <a:gd name="f101" fmla="*/ f51 1 f59"/>
                <a:gd name="f102" fmla="*/ f53 1 f59"/>
                <a:gd name="f103" fmla="*/ f80 1 f58"/>
                <a:gd name="f104" fmla="*/ f81 1 f59"/>
                <a:gd name="f105" fmla="*/ f82 1 f58"/>
                <a:gd name="f106" fmla="*/ f83 1 f59"/>
                <a:gd name="f107" fmla="*/ f84 1 f58"/>
                <a:gd name="f108" fmla="*/ f85 1 f58"/>
                <a:gd name="f109" fmla="*/ f86 1 f59"/>
                <a:gd name="f110" fmla="*/ f87 1 f58"/>
                <a:gd name="f111" fmla="*/ f88 1 f59"/>
                <a:gd name="f112" fmla="*/ f89 1 f58"/>
                <a:gd name="f113" fmla="*/ f90 1 f59"/>
                <a:gd name="f114" fmla="*/ f91 1 f58"/>
                <a:gd name="f115" fmla="*/ f92 1 f59"/>
                <a:gd name="f116" fmla="*/ f93 1 f58"/>
                <a:gd name="f117" fmla="*/ f94 1 f59"/>
                <a:gd name="f118" fmla="*/ f95 1 f58"/>
                <a:gd name="f119" fmla="*/ f96 1 f59"/>
                <a:gd name="f120" fmla="*/ f97 1 f58"/>
                <a:gd name="f121" fmla="*/ f98 1 f59"/>
                <a:gd name="f122" fmla="*/ f99 f49 1"/>
                <a:gd name="f123" fmla="*/ f100 f49 1"/>
                <a:gd name="f124" fmla="*/ f102 f50 1"/>
                <a:gd name="f125" fmla="*/ f101 f50 1"/>
                <a:gd name="f126" fmla="*/ f103 f49 1"/>
                <a:gd name="f127" fmla="*/ f104 f50 1"/>
                <a:gd name="f128" fmla="*/ f105 f49 1"/>
                <a:gd name="f129" fmla="*/ f106 f50 1"/>
                <a:gd name="f130" fmla="*/ f107 f49 1"/>
                <a:gd name="f131" fmla="*/ f108 f49 1"/>
                <a:gd name="f132" fmla="*/ f109 f50 1"/>
                <a:gd name="f133" fmla="*/ f110 f49 1"/>
                <a:gd name="f134" fmla="*/ f111 f50 1"/>
                <a:gd name="f135" fmla="*/ f112 f49 1"/>
                <a:gd name="f136" fmla="*/ f113 f50 1"/>
                <a:gd name="f137" fmla="*/ f114 f49 1"/>
                <a:gd name="f138" fmla="*/ f115 f50 1"/>
                <a:gd name="f139" fmla="*/ f116 f49 1"/>
                <a:gd name="f140" fmla="*/ f117 f50 1"/>
                <a:gd name="f141" fmla="*/ f118 f49 1"/>
                <a:gd name="f142" fmla="*/ f119 f50 1"/>
                <a:gd name="f143" fmla="*/ f120 f49 1"/>
                <a:gd name="f144" fmla="*/ f121 f5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9">
                  <a:pos x="f126" y="f127"/>
                </a:cxn>
                <a:cxn ang="f79">
                  <a:pos x="f128" y="f129"/>
                </a:cxn>
                <a:cxn ang="f79">
                  <a:pos x="f130" y="f129"/>
                </a:cxn>
                <a:cxn ang="f79">
                  <a:pos x="f131" y="f132"/>
                </a:cxn>
                <a:cxn ang="f79">
                  <a:pos x="f133" y="f134"/>
                </a:cxn>
                <a:cxn ang="f79">
                  <a:pos x="f135" y="f136"/>
                </a:cxn>
                <a:cxn ang="f79">
                  <a:pos x="f137" y="f138"/>
                </a:cxn>
                <a:cxn ang="f79">
                  <a:pos x="f139" y="f140"/>
                </a:cxn>
                <a:cxn ang="f79">
                  <a:pos x="f141" y="f142"/>
                </a:cxn>
                <a:cxn ang="f79">
                  <a:pos x="f143" y="f144"/>
                </a:cxn>
                <a:cxn ang="f79">
                  <a:pos x="f126" y="f127"/>
                </a:cxn>
              </a:cxnLst>
              <a:rect l="f122" t="f125" r="f123" b="f124"/>
              <a:pathLst>
                <a:path w="979332" h="109621">
                  <a:moveTo>
                    <a:pt x="f8" y="f9"/>
                  </a:moveTo>
                  <a:cubicBezTo>
                    <a:pt x="f10" y="f11"/>
                    <a:pt x="f12" y="f13"/>
                    <a:pt x="f6" y="f14"/>
                  </a:cubicBezTo>
                  <a:lnTo>
                    <a:pt x="f15" y="f14"/>
                  </a:lnTo>
                  <a:lnTo>
                    <a:pt x="f16" y="f17"/>
                  </a:lnTo>
                  <a:lnTo>
                    <a:pt x="f18" y="f19"/>
                  </a:lnTo>
                  <a:cubicBezTo>
                    <a:pt x="f20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cubicBezTo>
                    <a:pt x="f32" y="f33"/>
                    <a:pt x="f34" y="f35"/>
                    <a:pt x="f36" y="f35"/>
                  </a:cubicBezTo>
                  <a:lnTo>
                    <a:pt x="f37" y="f7"/>
                  </a:lnTo>
                  <a:cubicBezTo>
                    <a:pt x="f38" y="f39"/>
                    <a:pt x="f40" y="f41"/>
                    <a:pt x="f42" y="f43"/>
                  </a:cubicBezTo>
                  <a:cubicBezTo>
                    <a:pt x="f44" y="f45"/>
                    <a:pt x="f46" y="f47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  <p:sp>
          <p:nvSpPr>
            <p:cNvPr id="767" name="Freeform: Shape 771">
              <a:extLst>
                <a:ext uri="{FF2B5EF4-FFF2-40B4-BE49-F238E27FC236}">
                  <a16:creationId xmlns:a16="http://schemas.microsoft.com/office/drawing/2014/main" id="{CA9559C6-CE2E-5449-7749-4587969C58B4}"/>
                </a:ext>
              </a:extLst>
            </p:cNvPr>
            <p:cNvSpPr/>
            <p:nvPr/>
          </p:nvSpPr>
          <p:spPr>
            <a:xfrm>
              <a:off x="7043550" y="3105320"/>
              <a:ext cx="532272" cy="6317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532272"/>
                <a:gd name="f7" fmla="val 63176"/>
                <a:gd name="f8" fmla="val 532266"/>
                <a:gd name="f9" fmla="val 58185"/>
                <a:gd name="f10" fmla="val 532407"/>
                <a:gd name="f11" fmla="val 55379"/>
                <a:gd name="f12" fmla="val 530261"/>
                <a:gd name="f13" fmla="val 52992"/>
                <a:gd name="f14" fmla="val 527455"/>
                <a:gd name="f15" fmla="val 52852"/>
                <a:gd name="f16" fmla="val 527442"/>
                <a:gd name="f17" fmla="val 521474"/>
                <a:gd name="f18" fmla="val 52217"/>
                <a:gd name="f19" fmla="val 10808"/>
                <a:gd name="f20" fmla="val 34"/>
                <a:gd name="f21" fmla="val 5983"/>
                <a:gd name="f22" fmla="val 3139"/>
                <a:gd name="f23" fmla="val -284"/>
                <a:gd name="f24" fmla="val 536"/>
                <a:gd name="f25" fmla="val 1659"/>
                <a:gd name="f26" fmla="val 16"/>
                <a:gd name="f27" fmla="val 4478"/>
                <a:gd name="f28" fmla="val -201"/>
                <a:gd name="f29" fmla="val 7208"/>
                <a:gd name="f30" fmla="val 1844"/>
                <a:gd name="f31" fmla="val 9582"/>
                <a:gd name="f32" fmla="val 4561"/>
                <a:gd name="f33" fmla="val 9798"/>
                <a:gd name="f34" fmla="val 4612"/>
                <a:gd name="f35" fmla="val 9810"/>
                <a:gd name="f36" fmla="val 4663"/>
                <a:gd name="f37" fmla="val 4713"/>
                <a:gd name="f38" fmla="val 526299"/>
                <a:gd name="f39" fmla="val 63137"/>
                <a:gd name="f40" fmla="val 529219"/>
                <a:gd name="f41" fmla="val 63492"/>
                <a:gd name="f42" fmla="val 531886"/>
                <a:gd name="f43" fmla="val 61410"/>
                <a:gd name="f44" fmla="val 532242"/>
                <a:gd name="f45" fmla="val 58490"/>
                <a:gd name="f46" fmla="val 532254"/>
                <a:gd name="f47" fmla="val 58388"/>
                <a:gd name="f48" fmla="val 58286"/>
                <a:gd name="f49" fmla="+- 0 0 -90"/>
                <a:gd name="f50" fmla="*/ f3 1 532272"/>
                <a:gd name="f51" fmla="*/ f4 1 63176"/>
                <a:gd name="f52" fmla="val f5"/>
                <a:gd name="f53" fmla="val f6"/>
                <a:gd name="f54" fmla="val f7"/>
                <a:gd name="f55" fmla="*/ f49 f0 1"/>
                <a:gd name="f56" fmla="+- f54 0 f52"/>
                <a:gd name="f57" fmla="+- f53 0 f52"/>
                <a:gd name="f58" fmla="*/ f55 1 f2"/>
                <a:gd name="f59" fmla="*/ f57 1 532272"/>
                <a:gd name="f60" fmla="*/ f56 1 63176"/>
                <a:gd name="f61" fmla="*/ 532266 f57 1"/>
                <a:gd name="f62" fmla="*/ 58185 f56 1"/>
                <a:gd name="f63" fmla="*/ 527455 f57 1"/>
                <a:gd name="f64" fmla="*/ 52852 f56 1"/>
                <a:gd name="f65" fmla="*/ 527442 f57 1"/>
                <a:gd name="f66" fmla="*/ 521474 f57 1"/>
                <a:gd name="f67" fmla="*/ 52217 f56 1"/>
                <a:gd name="f68" fmla="*/ 10808 f57 1"/>
                <a:gd name="f69" fmla="*/ 34 f56 1"/>
                <a:gd name="f70" fmla="*/ 5983 f57 1"/>
                <a:gd name="f71" fmla="*/ 16 f57 1"/>
                <a:gd name="f72" fmla="*/ 4478 f56 1"/>
                <a:gd name="f73" fmla="*/ 4561 f57 1"/>
                <a:gd name="f74" fmla="*/ 9798 f56 1"/>
                <a:gd name="f75" fmla="*/ 4713 f57 1"/>
                <a:gd name="f76" fmla="*/ 9810 f56 1"/>
                <a:gd name="f77" fmla="*/ 526299 f57 1"/>
                <a:gd name="f78" fmla="*/ 63137 f56 1"/>
                <a:gd name="f79" fmla="*/ 532242 f57 1"/>
                <a:gd name="f80" fmla="*/ 58490 f56 1"/>
                <a:gd name="f81" fmla="+- f58 0 f1"/>
                <a:gd name="f82" fmla="*/ f61 1 532272"/>
                <a:gd name="f83" fmla="*/ f62 1 63176"/>
                <a:gd name="f84" fmla="*/ f63 1 532272"/>
                <a:gd name="f85" fmla="*/ f64 1 63176"/>
                <a:gd name="f86" fmla="*/ f65 1 532272"/>
                <a:gd name="f87" fmla="*/ f66 1 532272"/>
                <a:gd name="f88" fmla="*/ f67 1 63176"/>
                <a:gd name="f89" fmla="*/ f68 1 532272"/>
                <a:gd name="f90" fmla="*/ f69 1 63176"/>
                <a:gd name="f91" fmla="*/ f70 1 532272"/>
                <a:gd name="f92" fmla="*/ f71 1 532272"/>
                <a:gd name="f93" fmla="*/ f72 1 63176"/>
                <a:gd name="f94" fmla="*/ f73 1 532272"/>
                <a:gd name="f95" fmla="*/ f74 1 63176"/>
                <a:gd name="f96" fmla="*/ f75 1 532272"/>
                <a:gd name="f97" fmla="*/ f76 1 63176"/>
                <a:gd name="f98" fmla="*/ f77 1 532272"/>
                <a:gd name="f99" fmla="*/ f78 1 63176"/>
                <a:gd name="f100" fmla="*/ f79 1 532272"/>
                <a:gd name="f101" fmla="*/ f80 1 63176"/>
                <a:gd name="f102" fmla="*/ f52 1 f59"/>
                <a:gd name="f103" fmla="*/ f53 1 f59"/>
                <a:gd name="f104" fmla="*/ f52 1 f60"/>
                <a:gd name="f105" fmla="*/ f54 1 f60"/>
                <a:gd name="f106" fmla="*/ f82 1 f59"/>
                <a:gd name="f107" fmla="*/ f83 1 f60"/>
                <a:gd name="f108" fmla="*/ f84 1 f59"/>
                <a:gd name="f109" fmla="*/ f85 1 f60"/>
                <a:gd name="f110" fmla="*/ f86 1 f59"/>
                <a:gd name="f111" fmla="*/ f87 1 f59"/>
                <a:gd name="f112" fmla="*/ f88 1 f60"/>
                <a:gd name="f113" fmla="*/ f89 1 f59"/>
                <a:gd name="f114" fmla="*/ f90 1 f60"/>
                <a:gd name="f115" fmla="*/ f91 1 f59"/>
                <a:gd name="f116" fmla="*/ f92 1 f59"/>
                <a:gd name="f117" fmla="*/ f93 1 f60"/>
                <a:gd name="f118" fmla="*/ f94 1 f59"/>
                <a:gd name="f119" fmla="*/ f95 1 f60"/>
                <a:gd name="f120" fmla="*/ f96 1 f59"/>
                <a:gd name="f121" fmla="*/ f97 1 f60"/>
                <a:gd name="f122" fmla="*/ f98 1 f59"/>
                <a:gd name="f123" fmla="*/ f99 1 f60"/>
                <a:gd name="f124" fmla="*/ f100 1 f59"/>
                <a:gd name="f125" fmla="*/ f101 1 f60"/>
                <a:gd name="f126" fmla="*/ f102 f50 1"/>
                <a:gd name="f127" fmla="*/ f103 f50 1"/>
                <a:gd name="f128" fmla="*/ f105 f51 1"/>
                <a:gd name="f129" fmla="*/ f104 f51 1"/>
                <a:gd name="f130" fmla="*/ f106 f50 1"/>
                <a:gd name="f131" fmla="*/ f107 f51 1"/>
                <a:gd name="f132" fmla="*/ f108 f50 1"/>
                <a:gd name="f133" fmla="*/ f109 f51 1"/>
                <a:gd name="f134" fmla="*/ f110 f50 1"/>
                <a:gd name="f135" fmla="*/ f111 f50 1"/>
                <a:gd name="f136" fmla="*/ f112 f51 1"/>
                <a:gd name="f137" fmla="*/ f113 f50 1"/>
                <a:gd name="f138" fmla="*/ f114 f51 1"/>
                <a:gd name="f139" fmla="*/ f115 f50 1"/>
                <a:gd name="f140" fmla="*/ f116 f50 1"/>
                <a:gd name="f141" fmla="*/ f117 f51 1"/>
                <a:gd name="f142" fmla="*/ f118 f50 1"/>
                <a:gd name="f143" fmla="*/ f119 f51 1"/>
                <a:gd name="f144" fmla="*/ f120 f50 1"/>
                <a:gd name="f145" fmla="*/ f121 f51 1"/>
                <a:gd name="f146" fmla="*/ f122 f50 1"/>
                <a:gd name="f147" fmla="*/ f123 f51 1"/>
                <a:gd name="f148" fmla="*/ f124 f50 1"/>
                <a:gd name="f149" fmla="*/ f125 f5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81">
                  <a:pos x="f130" y="f131"/>
                </a:cxn>
                <a:cxn ang="f81">
                  <a:pos x="f132" y="f133"/>
                </a:cxn>
                <a:cxn ang="f81">
                  <a:pos x="f134" y="f133"/>
                </a:cxn>
                <a:cxn ang="f81">
                  <a:pos x="f135" y="f136"/>
                </a:cxn>
                <a:cxn ang="f81">
                  <a:pos x="f137" y="f138"/>
                </a:cxn>
                <a:cxn ang="f81">
                  <a:pos x="f139" y="f138"/>
                </a:cxn>
                <a:cxn ang="f81">
                  <a:pos x="f140" y="f141"/>
                </a:cxn>
                <a:cxn ang="f81">
                  <a:pos x="f142" y="f143"/>
                </a:cxn>
                <a:cxn ang="f81">
                  <a:pos x="f144" y="f145"/>
                </a:cxn>
                <a:cxn ang="f81">
                  <a:pos x="f146" y="f147"/>
                </a:cxn>
                <a:cxn ang="f81">
                  <a:pos x="f146" y="f147"/>
                </a:cxn>
                <a:cxn ang="f81">
                  <a:pos x="f148" y="f149"/>
                </a:cxn>
                <a:cxn ang="f81">
                  <a:pos x="f130" y="f131"/>
                </a:cxn>
              </a:cxnLst>
              <a:rect l="f126" t="f129" r="f127" b="f128"/>
              <a:pathLst>
                <a:path w="532272" h="63176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cubicBezTo>
                    <a:pt x="f14" y="f15"/>
                    <a:pt x="f16" y="f15"/>
                    <a:pt x="f16" y="f15"/>
                  </a:cubicBezTo>
                  <a:lnTo>
                    <a:pt x="f17" y="f18"/>
                  </a:lnTo>
                  <a:lnTo>
                    <a:pt x="f19" y="f20"/>
                  </a:lnTo>
                  <a:lnTo>
                    <a:pt x="f21" y="f20"/>
                  </a:lnTo>
                  <a:cubicBezTo>
                    <a:pt x="f22" y="f23"/>
                    <a:pt x="f24" y="f25"/>
                    <a:pt x="f26" y="f27"/>
                  </a:cubicBezTo>
                  <a:cubicBezTo>
                    <a:pt x="f28" y="f29"/>
                    <a:pt x="f30" y="f31"/>
                    <a:pt x="f32" y="f33"/>
                  </a:cubicBezTo>
                  <a:cubicBezTo>
                    <a:pt x="f34" y="f35"/>
                    <a:pt x="f36" y="f35"/>
                    <a:pt x="f37" y="f35"/>
                  </a:cubicBezTo>
                  <a:lnTo>
                    <a:pt x="f38" y="f39"/>
                  </a:lnTo>
                  <a:lnTo>
                    <a:pt x="f38" y="f39"/>
                  </a:lnTo>
                  <a:cubicBezTo>
                    <a:pt x="f40" y="f41"/>
                    <a:pt x="f42" y="f43"/>
                    <a:pt x="f44" y="f45"/>
                  </a:cubicBezTo>
                  <a:cubicBezTo>
                    <a:pt x="f46" y="f47"/>
                    <a:pt x="f46" y="f48"/>
                    <a:pt x="f8" y="f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772923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Geschäftsmod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9">
            <a:extLst>
              <a:ext uri="{FF2B5EF4-FFF2-40B4-BE49-F238E27FC236}">
                <a16:creationId xmlns:a16="http://schemas.microsoft.com/office/drawing/2014/main" id="{2C5144B2-094E-6A40-8C6A-30B1D338971E}"/>
              </a:ext>
            </a:extLst>
          </p:cNvPr>
          <p:cNvSpPr/>
          <p:nvPr/>
        </p:nvSpPr>
        <p:spPr>
          <a:xfrm>
            <a:off x="-5212" y="5943600"/>
            <a:ext cx="12213595" cy="93821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244968"/>
              <a:gd name="f7" fmla="val 938212"/>
              <a:gd name="f8" fmla="val 421321"/>
              <a:gd name="f9" fmla="val 914400"/>
              <a:gd name="f10" fmla="val 5221"/>
              <a:gd name="f11" fmla="val 3481"/>
              <a:gd name="f12" fmla="val 765915"/>
              <a:gd name="f13" fmla="val 1740"/>
              <a:gd name="f14" fmla="val 593618"/>
              <a:gd name="f15" fmla="+- 0 0 -90"/>
              <a:gd name="f16" fmla="*/ f3 1 12244968"/>
              <a:gd name="f17" fmla="*/ f4 1 938212"/>
              <a:gd name="f18" fmla="val f5"/>
              <a:gd name="f19" fmla="val f6"/>
              <a:gd name="f20" fmla="val f7"/>
              <a:gd name="f21" fmla="*/ f15 f0 1"/>
              <a:gd name="f22" fmla="+- f20 0 f18"/>
              <a:gd name="f23" fmla="+- f19 0 f18"/>
              <a:gd name="f24" fmla="*/ f21 1 f2"/>
              <a:gd name="f25" fmla="*/ f23 1 12244968"/>
              <a:gd name="f26" fmla="*/ f22 1 938212"/>
              <a:gd name="f27" fmla="*/ 0 f22 1"/>
              <a:gd name="f28" fmla="*/ 914400 f22 1"/>
              <a:gd name="f29" fmla="*/ 938212 f22 1"/>
              <a:gd name="f30" fmla="*/ 0 f23 1"/>
              <a:gd name="f31" fmla="*/ 421321 f22 1"/>
              <a:gd name="f32" fmla="*/ 12244968 f23 1"/>
              <a:gd name="f33" fmla="*/ 5221 f23 1"/>
              <a:gd name="f34" fmla="+- f24 0 f1"/>
              <a:gd name="f35" fmla="*/ f27 1 938212"/>
              <a:gd name="f36" fmla="*/ f28 1 938212"/>
              <a:gd name="f37" fmla="*/ f29 1 938212"/>
              <a:gd name="f38" fmla="*/ f30 1 12244968"/>
              <a:gd name="f39" fmla="*/ f31 1 938212"/>
              <a:gd name="f40" fmla="*/ f32 1 12244968"/>
              <a:gd name="f41" fmla="*/ f33 1 12244968"/>
              <a:gd name="f42" fmla="*/ f18 1 f25"/>
              <a:gd name="f43" fmla="*/ f19 1 f25"/>
              <a:gd name="f44" fmla="*/ f18 1 f26"/>
              <a:gd name="f45" fmla="*/ f20 1 f26"/>
              <a:gd name="f46" fmla="*/ f38 1 f25"/>
              <a:gd name="f47" fmla="*/ f39 1 f26"/>
              <a:gd name="f48" fmla="*/ f40 1 f25"/>
              <a:gd name="f49" fmla="*/ f35 1 f26"/>
              <a:gd name="f50" fmla="*/ f36 1 f26"/>
              <a:gd name="f51" fmla="*/ f41 1 f25"/>
              <a:gd name="f52" fmla="*/ f37 1 f26"/>
              <a:gd name="f53" fmla="*/ f42 f16 1"/>
              <a:gd name="f54" fmla="*/ f43 f16 1"/>
              <a:gd name="f55" fmla="*/ f45 f17 1"/>
              <a:gd name="f56" fmla="*/ f44 f17 1"/>
              <a:gd name="f57" fmla="*/ f46 f16 1"/>
              <a:gd name="f58" fmla="*/ f47 f17 1"/>
              <a:gd name="f59" fmla="*/ f48 f16 1"/>
              <a:gd name="f60" fmla="*/ f49 f17 1"/>
              <a:gd name="f61" fmla="*/ f50 f17 1"/>
              <a:gd name="f62" fmla="*/ f51 f16 1"/>
              <a:gd name="f63" fmla="*/ f52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7" y="f58"/>
              </a:cxn>
              <a:cxn ang="f34">
                <a:pos x="f59" y="f60"/>
              </a:cxn>
              <a:cxn ang="f34">
                <a:pos x="f59" y="f61"/>
              </a:cxn>
              <a:cxn ang="f34">
                <a:pos x="f62" y="f63"/>
              </a:cxn>
              <a:cxn ang="f34">
                <a:pos x="f57" y="f58"/>
              </a:cxn>
            </a:cxnLst>
            <a:rect l="f53" t="f56" r="f54" b="f55"/>
            <a:pathLst>
              <a:path w="12244968" h="938212">
                <a:moveTo>
                  <a:pt x="f5" y="f8"/>
                </a:moveTo>
                <a:lnTo>
                  <a:pt x="f6" y="f5"/>
                </a:lnTo>
                <a:lnTo>
                  <a:pt x="f6" y="f9"/>
                </a:lnTo>
                <a:lnTo>
                  <a:pt x="f10" y="f7"/>
                </a:lnTo>
                <a:cubicBezTo>
                  <a:pt x="f11" y="f12"/>
                  <a:pt x="f13" y="f14"/>
                  <a:pt x="f5" y="f8"/>
                </a:cubicBezTo>
                <a:close/>
              </a:path>
            </a:pathLst>
          </a:custGeom>
          <a:solidFill>
            <a:srgbClr val="66B2B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cxnSp>
        <p:nvCxnSpPr>
          <p:cNvPr id="3" name="Gerader Verbinder 7">
            <a:extLst>
              <a:ext uri="{FF2B5EF4-FFF2-40B4-BE49-F238E27FC236}">
                <a16:creationId xmlns:a16="http://schemas.microsoft.com/office/drawing/2014/main" id="{CF2A8E69-2FAB-52FD-8A3F-19FA786E290D}"/>
              </a:ext>
            </a:extLst>
          </p:cNvPr>
          <p:cNvCxnSpPr>
            <a:stCxn id="2" idx="5"/>
            <a:endCxn id="2" idx="4"/>
          </p:cNvCxnSpPr>
          <p:nvPr/>
        </p:nvCxnSpPr>
        <p:spPr>
          <a:xfrm flipH="1">
            <a:off x="-5212" y="5943600"/>
            <a:ext cx="12213595" cy="421320"/>
          </a:xfrm>
          <a:prstGeom prst="straightConnector1">
            <a:avLst/>
          </a:prstGeom>
          <a:noFill/>
          <a:ln w="22229" cap="flat">
            <a:solidFill>
              <a:srgbClr val="000000"/>
            </a:solidFill>
            <a:prstDash val="solid"/>
            <a:miter/>
          </a:ln>
        </p:spPr>
      </p:cxnSp>
      <p:sp>
        <p:nvSpPr>
          <p:cNvPr id="4" name="Titel 1">
            <a:extLst>
              <a:ext uri="{FF2B5EF4-FFF2-40B4-BE49-F238E27FC236}">
                <a16:creationId xmlns:a16="http://schemas.microsoft.com/office/drawing/2014/main" id="{3DC5BE74-3EAD-DF0B-D147-76ED61D08D9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de-DE"/>
              <a:t>TITEL DURCH KLICKEN BEARBEITEN</a:t>
            </a:r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DF8DC489-8560-5568-D301-1465B4B8742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C32EEA77-B9E1-25A7-BED6-D74F3A73826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33BB8E7A-9016-A278-E940-631AC630F62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FC6306-5E4A-4348-951E-AEDA9978303D}" type="slidenum">
              <a:t>‹Nr.›</a:t>
            </a:fld>
            <a:endParaRPr lang="de-DE"/>
          </a:p>
        </p:txBody>
      </p:sp>
      <p:sp>
        <p:nvSpPr>
          <p:cNvPr id="8" name="Inhaltsplatzhalter 12">
            <a:extLst>
              <a:ext uri="{FF2B5EF4-FFF2-40B4-BE49-F238E27FC236}">
                <a16:creationId xmlns:a16="http://schemas.microsoft.com/office/drawing/2014/main" id="{7F33A7B7-F7BA-0893-1DED-8C036DA7EDE3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2136376" y="1982830"/>
            <a:ext cx="1828800" cy="131562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de-DE"/>
              <a:t>Symbol</a:t>
            </a:r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D89FA895-71EB-555F-B691-E2365F3F84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96921" y="4243721"/>
            <a:ext cx="2103120" cy="118872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0" name="Inhaltsplatzhalter 12">
            <a:extLst>
              <a:ext uri="{FF2B5EF4-FFF2-40B4-BE49-F238E27FC236}">
                <a16:creationId xmlns:a16="http://schemas.microsoft.com/office/drawing/2014/main" id="{7808A4EE-B90F-F146-45DA-3F518045F997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5182105" y="1985107"/>
            <a:ext cx="1828800" cy="131673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de-DE"/>
              <a:t>Symbol</a:t>
            </a:r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3F42A115-BE30-009B-AF6A-A35812D9187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45988" y="4245988"/>
            <a:ext cx="2103120" cy="118872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2" name="Inhaltsplatzhalter 12">
            <a:extLst>
              <a:ext uri="{FF2B5EF4-FFF2-40B4-BE49-F238E27FC236}">
                <a16:creationId xmlns:a16="http://schemas.microsoft.com/office/drawing/2014/main" id="{8FEE41C1-3829-B385-D139-1BD4A618C473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234665" y="1980553"/>
            <a:ext cx="1828800" cy="131673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de-DE"/>
              <a:t>Symbol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CA0C11FB-D185-1890-2685-FA2559D2A83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89011" y="4241435"/>
            <a:ext cx="2103120" cy="1188720"/>
          </a:xfrm>
        </p:spPr>
        <p:txBody>
          <a:bodyPr anchorCtr="1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4" name="Textplatzhalter 8">
            <a:extLst>
              <a:ext uri="{FF2B5EF4-FFF2-40B4-BE49-F238E27FC236}">
                <a16:creationId xmlns:a16="http://schemas.microsoft.com/office/drawing/2014/main" id="{15C4C8A4-876B-ABE5-DC40-EE5D5D5F06C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063599" y="3799981"/>
            <a:ext cx="1979996" cy="359999"/>
          </a:xfrm>
        </p:spPr>
        <p:txBody>
          <a:bodyPr anchorCtr="1">
            <a:noAutofit/>
          </a:bodyPr>
          <a:lstStyle>
            <a:lvl1pPr marL="0" indent="0" algn="ctr"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AUFZÄHLUNGSZEICHEN 2</a:t>
            </a:r>
          </a:p>
        </p:txBody>
      </p:sp>
      <p:sp>
        <p:nvSpPr>
          <p:cNvPr id="15" name="Textplatzhalter 8">
            <a:extLst>
              <a:ext uri="{FF2B5EF4-FFF2-40B4-BE49-F238E27FC236}">
                <a16:creationId xmlns:a16="http://schemas.microsoft.com/office/drawing/2014/main" id="{17E40A50-E9ED-2E72-D0A9-8A2CAC47EDC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08496" y="3799981"/>
            <a:ext cx="1979996" cy="359999"/>
          </a:xfrm>
        </p:spPr>
        <p:txBody>
          <a:bodyPr anchorCtr="1">
            <a:noAutofit/>
          </a:bodyPr>
          <a:lstStyle>
            <a:lvl1pPr marL="0" indent="0" algn="ctr"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AUFZÄHLUNGSZEICHEN 3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5D442ABA-9051-EAE2-F4A5-0A8464E4C9B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153403" y="3799981"/>
            <a:ext cx="1979996" cy="359999"/>
          </a:xfrm>
        </p:spPr>
        <p:txBody>
          <a:bodyPr anchorCtr="1">
            <a:noAutofit/>
          </a:bodyPr>
          <a:lstStyle>
            <a:lvl1pPr marL="0" indent="0" algn="ctr">
              <a:buNone/>
              <a:defRPr sz="1800">
                <a:solidFill>
                  <a:srgbClr val="7F7F7F"/>
                </a:solidFill>
                <a:latin typeface="Posterama"/>
              </a:defRPr>
            </a:lvl1pPr>
          </a:lstStyle>
          <a:p>
            <a:pPr lvl="0"/>
            <a:r>
              <a:rPr lang="de-DE"/>
              <a:t>AUFZÄHLUNGSZEICHEN 4</a:t>
            </a:r>
          </a:p>
        </p:txBody>
      </p:sp>
      <p:cxnSp>
        <p:nvCxnSpPr>
          <p:cNvPr id="17" name="Gerader Verbinder 9">
            <a:extLst>
              <a:ext uri="{FF2B5EF4-FFF2-40B4-BE49-F238E27FC236}">
                <a16:creationId xmlns:a16="http://schemas.microsoft.com/office/drawing/2014/main" id="{4DE82F42-88F4-A77C-54D4-AAAA02D83E31}"/>
              </a:ext>
            </a:extLst>
          </p:cNvPr>
          <p:cNvCxnSpPr/>
          <p:nvPr/>
        </p:nvCxnSpPr>
        <p:spPr>
          <a:xfrm>
            <a:off x="2158852" y="3497314"/>
            <a:ext cx="1828800" cy="0"/>
          </a:xfrm>
          <a:prstGeom prst="straightConnector1">
            <a:avLst/>
          </a:prstGeom>
          <a:noFill/>
          <a:ln w="22229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18" name="Gerader Verbinder 10">
            <a:extLst>
              <a:ext uri="{FF2B5EF4-FFF2-40B4-BE49-F238E27FC236}">
                <a16:creationId xmlns:a16="http://schemas.microsoft.com/office/drawing/2014/main" id="{AA0B6AF6-2E45-78A6-9513-A29A440F7FEE}"/>
              </a:ext>
            </a:extLst>
          </p:cNvPr>
          <p:cNvCxnSpPr/>
          <p:nvPr/>
        </p:nvCxnSpPr>
        <p:spPr>
          <a:xfrm>
            <a:off x="5181603" y="3487786"/>
            <a:ext cx="1828800" cy="0"/>
          </a:xfrm>
          <a:prstGeom prst="straightConnector1">
            <a:avLst/>
          </a:prstGeom>
          <a:noFill/>
          <a:ln w="22229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19" name="Gerader Verbinder 11">
            <a:extLst>
              <a:ext uri="{FF2B5EF4-FFF2-40B4-BE49-F238E27FC236}">
                <a16:creationId xmlns:a16="http://schemas.microsoft.com/office/drawing/2014/main" id="{84E91B6B-3744-BB4C-A518-3135A18E8284}"/>
              </a:ext>
            </a:extLst>
          </p:cNvPr>
          <p:cNvCxnSpPr/>
          <p:nvPr/>
        </p:nvCxnSpPr>
        <p:spPr>
          <a:xfrm>
            <a:off x="8199360" y="3492550"/>
            <a:ext cx="1828800" cy="0"/>
          </a:xfrm>
          <a:prstGeom prst="straightConnector1">
            <a:avLst/>
          </a:prstGeom>
          <a:noFill/>
          <a:ln w="22229" cap="flat">
            <a:solidFill>
              <a:srgbClr val="000000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2111047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Markt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9">
            <a:extLst>
              <a:ext uri="{FF2B5EF4-FFF2-40B4-BE49-F238E27FC236}">
                <a16:creationId xmlns:a16="http://schemas.microsoft.com/office/drawing/2014/main" id="{C3DDD4A8-54B7-6D9A-6517-45517E40252B}"/>
              </a:ext>
            </a:extLst>
          </p:cNvPr>
          <p:cNvSpPr/>
          <p:nvPr/>
        </p:nvSpPr>
        <p:spPr>
          <a:xfrm>
            <a:off x="-5212" y="5943600"/>
            <a:ext cx="12213595" cy="93821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244968"/>
              <a:gd name="f7" fmla="val 938212"/>
              <a:gd name="f8" fmla="val 421321"/>
              <a:gd name="f9" fmla="val 914400"/>
              <a:gd name="f10" fmla="val 5221"/>
              <a:gd name="f11" fmla="val 3481"/>
              <a:gd name="f12" fmla="val 765915"/>
              <a:gd name="f13" fmla="val 1740"/>
              <a:gd name="f14" fmla="val 593618"/>
              <a:gd name="f15" fmla="+- 0 0 -90"/>
              <a:gd name="f16" fmla="*/ f3 1 12244968"/>
              <a:gd name="f17" fmla="*/ f4 1 938212"/>
              <a:gd name="f18" fmla="val f5"/>
              <a:gd name="f19" fmla="val f6"/>
              <a:gd name="f20" fmla="val f7"/>
              <a:gd name="f21" fmla="*/ f15 f0 1"/>
              <a:gd name="f22" fmla="+- f20 0 f18"/>
              <a:gd name="f23" fmla="+- f19 0 f18"/>
              <a:gd name="f24" fmla="*/ f21 1 f2"/>
              <a:gd name="f25" fmla="*/ f23 1 12244968"/>
              <a:gd name="f26" fmla="*/ f22 1 938212"/>
              <a:gd name="f27" fmla="*/ 0 f22 1"/>
              <a:gd name="f28" fmla="*/ 914400 f22 1"/>
              <a:gd name="f29" fmla="*/ 938212 f22 1"/>
              <a:gd name="f30" fmla="*/ 0 f23 1"/>
              <a:gd name="f31" fmla="*/ 421321 f22 1"/>
              <a:gd name="f32" fmla="*/ 12244968 f23 1"/>
              <a:gd name="f33" fmla="*/ 5221 f23 1"/>
              <a:gd name="f34" fmla="+- f24 0 f1"/>
              <a:gd name="f35" fmla="*/ f27 1 938212"/>
              <a:gd name="f36" fmla="*/ f28 1 938212"/>
              <a:gd name="f37" fmla="*/ f29 1 938212"/>
              <a:gd name="f38" fmla="*/ f30 1 12244968"/>
              <a:gd name="f39" fmla="*/ f31 1 938212"/>
              <a:gd name="f40" fmla="*/ f32 1 12244968"/>
              <a:gd name="f41" fmla="*/ f33 1 12244968"/>
              <a:gd name="f42" fmla="*/ f18 1 f25"/>
              <a:gd name="f43" fmla="*/ f19 1 f25"/>
              <a:gd name="f44" fmla="*/ f18 1 f26"/>
              <a:gd name="f45" fmla="*/ f20 1 f26"/>
              <a:gd name="f46" fmla="*/ f38 1 f25"/>
              <a:gd name="f47" fmla="*/ f39 1 f26"/>
              <a:gd name="f48" fmla="*/ f40 1 f25"/>
              <a:gd name="f49" fmla="*/ f35 1 f26"/>
              <a:gd name="f50" fmla="*/ f36 1 f26"/>
              <a:gd name="f51" fmla="*/ f41 1 f25"/>
              <a:gd name="f52" fmla="*/ f37 1 f26"/>
              <a:gd name="f53" fmla="*/ f42 f16 1"/>
              <a:gd name="f54" fmla="*/ f43 f16 1"/>
              <a:gd name="f55" fmla="*/ f45 f17 1"/>
              <a:gd name="f56" fmla="*/ f44 f17 1"/>
              <a:gd name="f57" fmla="*/ f46 f16 1"/>
              <a:gd name="f58" fmla="*/ f47 f17 1"/>
              <a:gd name="f59" fmla="*/ f48 f16 1"/>
              <a:gd name="f60" fmla="*/ f49 f17 1"/>
              <a:gd name="f61" fmla="*/ f50 f17 1"/>
              <a:gd name="f62" fmla="*/ f51 f16 1"/>
              <a:gd name="f63" fmla="*/ f52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57" y="f58"/>
              </a:cxn>
              <a:cxn ang="f34">
                <a:pos x="f59" y="f60"/>
              </a:cxn>
              <a:cxn ang="f34">
                <a:pos x="f59" y="f61"/>
              </a:cxn>
              <a:cxn ang="f34">
                <a:pos x="f62" y="f63"/>
              </a:cxn>
              <a:cxn ang="f34">
                <a:pos x="f57" y="f58"/>
              </a:cxn>
            </a:cxnLst>
            <a:rect l="f53" t="f56" r="f54" b="f55"/>
            <a:pathLst>
              <a:path w="12244968" h="938212">
                <a:moveTo>
                  <a:pt x="f5" y="f8"/>
                </a:moveTo>
                <a:lnTo>
                  <a:pt x="f6" y="f5"/>
                </a:lnTo>
                <a:lnTo>
                  <a:pt x="f6" y="f9"/>
                </a:lnTo>
                <a:lnTo>
                  <a:pt x="f10" y="f7"/>
                </a:lnTo>
                <a:cubicBezTo>
                  <a:pt x="f11" y="f12"/>
                  <a:pt x="f13" y="f14"/>
                  <a:pt x="f5" y="f8"/>
                </a:cubicBezTo>
                <a:close/>
              </a:path>
            </a:pathLst>
          </a:custGeom>
          <a:solidFill>
            <a:srgbClr val="66B2B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cxnSp>
        <p:nvCxnSpPr>
          <p:cNvPr id="3" name="Gerader Verbinder 10">
            <a:extLst>
              <a:ext uri="{FF2B5EF4-FFF2-40B4-BE49-F238E27FC236}">
                <a16:creationId xmlns:a16="http://schemas.microsoft.com/office/drawing/2014/main" id="{D7CEFA13-6D86-AB73-E041-6AAAC2B24C0D}"/>
              </a:ext>
            </a:extLst>
          </p:cNvPr>
          <p:cNvCxnSpPr>
            <a:stCxn id="2" idx="5"/>
            <a:endCxn id="2" idx="4"/>
          </p:cNvCxnSpPr>
          <p:nvPr/>
        </p:nvCxnSpPr>
        <p:spPr>
          <a:xfrm flipH="1">
            <a:off x="-5212" y="5943600"/>
            <a:ext cx="12213595" cy="421320"/>
          </a:xfrm>
          <a:prstGeom prst="straightConnector1">
            <a:avLst/>
          </a:prstGeom>
          <a:noFill/>
          <a:ln w="22229" cap="flat">
            <a:solidFill>
              <a:srgbClr val="000000"/>
            </a:solidFill>
            <a:prstDash val="solid"/>
            <a:miter/>
          </a:ln>
        </p:spPr>
      </p:cxnSp>
      <p:sp>
        <p:nvSpPr>
          <p:cNvPr id="4" name="Titel 1">
            <a:extLst>
              <a:ext uri="{FF2B5EF4-FFF2-40B4-BE49-F238E27FC236}">
                <a16:creationId xmlns:a16="http://schemas.microsoft.com/office/drawing/2014/main" id="{DF4CFB41-2801-0E9D-63C8-7138A592375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5" name="Fußzeilenplatzhalter 5">
            <a:extLst>
              <a:ext uri="{FF2B5EF4-FFF2-40B4-BE49-F238E27FC236}">
                <a16:creationId xmlns:a16="http://schemas.microsoft.com/office/drawing/2014/main" id="{46102536-41E7-D175-0471-49423397B3B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6" name="Foliennummernplatzhalter 6">
            <a:extLst>
              <a:ext uri="{FF2B5EF4-FFF2-40B4-BE49-F238E27FC236}">
                <a16:creationId xmlns:a16="http://schemas.microsoft.com/office/drawing/2014/main" id="{9A219629-D102-29AB-FADC-FF5306CD2DD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EE31AA-236D-4735-918A-14E93431BC1E}" type="slidenum">
              <a:t>‹Nr.›</a:t>
            </a:fld>
            <a:endParaRPr lang="de-DE"/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4E2EB371-FC83-FB09-F38A-A149B1341B2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135188" y="2043766"/>
            <a:ext cx="1828800" cy="1371600"/>
          </a:xfrm>
          <a:ln w="22229">
            <a:solidFill>
              <a:srgbClr val="0A4054"/>
            </a:solidFill>
            <a:prstDash val="solid"/>
          </a:ln>
        </p:spPr>
        <p:txBody>
          <a:bodyPr anchor="ctr" anchorCtr="1"/>
          <a:lstStyle>
            <a:lvl1pPr marL="0" indent="0" algn="ctr">
              <a:spcBef>
                <a:spcPts val="0"/>
              </a:spcBef>
              <a:buNone/>
              <a:defRPr b="1">
                <a:latin typeface="Posterama"/>
              </a:defRPr>
            </a:lvl1pPr>
          </a:lstStyle>
          <a:p>
            <a:pPr lvl="0"/>
            <a:r>
              <a:rPr lang="de-DE"/>
              <a:t>1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CDB7D676-CCDD-056B-CA60-7A50A0E09E3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78548" y="2043766"/>
            <a:ext cx="1828800" cy="1371600"/>
          </a:xfrm>
          <a:ln w="22229">
            <a:solidFill>
              <a:srgbClr val="F2494C"/>
            </a:solidFill>
            <a:prstDash val="solid"/>
          </a:ln>
        </p:spPr>
        <p:txBody>
          <a:bodyPr lIns="0" tIns="0" rIns="0" bIns="0" anchor="ctr" anchorCtr="1">
            <a:noAutofit/>
          </a:bodyPr>
          <a:lstStyle>
            <a:lvl1pPr marL="266703" indent="-266703" algn="ctr">
              <a:spcBef>
                <a:spcPts val="0"/>
              </a:spcBef>
              <a:buNone/>
              <a:defRPr b="1">
                <a:latin typeface="Posterama"/>
              </a:defRPr>
            </a:lvl1pPr>
          </a:lstStyle>
          <a:p>
            <a:pPr lvl="0"/>
            <a:r>
              <a:rPr lang="de-DE"/>
              <a:t>2</a:t>
            </a:r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3ECE88A0-7E5A-8971-40CB-F19B6835113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232772" y="2043766"/>
            <a:ext cx="1828800" cy="1371600"/>
          </a:xfrm>
          <a:ln w="22229">
            <a:solidFill>
              <a:srgbClr val="F9AA19"/>
            </a:solidFill>
            <a:prstDash val="solid"/>
          </a:ln>
        </p:spPr>
        <p:txBody>
          <a:bodyPr lIns="0" tIns="0" rIns="0" bIns="0" anchor="ctr" anchorCtr="1">
            <a:noAutofit/>
          </a:bodyPr>
          <a:lstStyle>
            <a:lvl1pPr marL="266703" indent="-266703" algn="ctr">
              <a:spcBef>
                <a:spcPts val="0"/>
              </a:spcBef>
              <a:buNone/>
              <a:defRPr b="1">
                <a:latin typeface="Posterama"/>
              </a:defRPr>
            </a:lvl1pPr>
          </a:lstStyle>
          <a:p>
            <a:pPr lvl="0"/>
            <a:r>
              <a:rPr lang="de-DE"/>
              <a:t>3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FF36D11F-F5E1-FDFA-D638-F91FF936992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721348" y="3862517"/>
            <a:ext cx="2743200" cy="1600200"/>
          </a:xfrm>
        </p:spPr>
        <p:txBody>
          <a:bodyPr anchorCtr="1"/>
          <a:lstStyle>
            <a:lvl1pPr marL="0" indent="0" algn="ctr">
              <a:lnSpc>
                <a:spcPts val="2400"/>
              </a:lnSpc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B9F1DA6C-6C2B-3260-5FDD-9C9CF002FC7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75572" y="3862517"/>
            <a:ext cx="2743200" cy="1600200"/>
          </a:xfrm>
        </p:spPr>
        <p:txBody>
          <a:bodyPr anchorCtr="1"/>
          <a:lstStyle>
            <a:lvl1pPr marL="0" indent="0" algn="ctr">
              <a:lnSpc>
                <a:spcPts val="2400"/>
              </a:lnSpc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6C3B0146-B898-F401-7274-CC7F0DD1FA4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7988" y="3862571"/>
            <a:ext cx="2743200" cy="1601791"/>
          </a:xfrm>
        </p:spPr>
        <p:txBody>
          <a:bodyPr anchorCtr="1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</a:lstStyle>
          <a:p>
            <a:pPr lvl="0"/>
            <a:r>
              <a:rPr lang="de-DE"/>
              <a:t>Abschnittsbeschreibung</a:t>
            </a:r>
          </a:p>
        </p:txBody>
      </p:sp>
      <p:sp>
        <p:nvSpPr>
          <p:cNvPr id="13" name="Datumsplatzhalter 2">
            <a:extLst>
              <a:ext uri="{FF2B5EF4-FFF2-40B4-BE49-F238E27FC236}">
                <a16:creationId xmlns:a16="http://schemas.microsoft.com/office/drawing/2014/main" id="{3A341A29-829F-99B0-F315-25300F0C679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01.07.20XX</a:t>
            </a:r>
          </a:p>
        </p:txBody>
      </p:sp>
    </p:spTree>
    <p:extLst>
      <p:ext uri="{BB962C8B-B14F-4D97-AF65-F5344CB8AC3E}">
        <p14:creationId xmlns:p14="http://schemas.microsoft.com/office/powerpoint/2010/main" val="3054068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09872CE-4F4C-8A6F-EA1D-9FA4FEEE5E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de-DE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E2EA3B1-ABF7-24BB-8821-6325CE3A27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de-DE"/>
              <a:t>Textmasterformat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D1388A-4CDD-C23B-114D-9958CD46301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defRPr>
            </a:lvl1pPr>
          </a:lstStyle>
          <a:p>
            <a:pPr lvl="0"/>
            <a:r>
              <a:rPr lang="de-DE"/>
              <a:t>7/1/20XX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900C6C7-2DBF-7B31-29BD-B3CC455B7FB7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defRPr>
            </a:lvl1pPr>
          </a:lstStyle>
          <a:p>
            <a:pPr lvl="0"/>
            <a:r>
              <a:rPr lang="de-DE"/>
              <a:t>Titel für Verkaufspräsentation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8475EC-3459-D96F-53E5-6C0666DE05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defRPr>
            </a:lvl1pPr>
          </a:lstStyle>
          <a:p>
            <a:pPr lvl="0"/>
            <a:fld id="{B1A5F181-0EAC-431D-B44F-3D5EFFD0AF73}" type="slidenum"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de-DE" sz="3800" b="1" i="0" u="none" strike="noStrike" kern="1200" cap="all" spc="0" baseline="0">
          <a:solidFill>
            <a:srgbClr val="000000"/>
          </a:solidFill>
          <a:uFillTx/>
          <a:latin typeface="Posterama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Avenir Next LT Pro Light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Avenir Next LT Pro Light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000" b="0" i="0" u="none" strike="noStrike" kern="1200" cap="none" spc="0" baseline="0">
          <a:solidFill>
            <a:srgbClr val="000000"/>
          </a:solidFill>
          <a:uFillTx/>
          <a:latin typeface="Avenir Next LT Pro Light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Avenir Next LT Pro Light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Avenir Next LT Pro Ligh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8">
            <a:extLst>
              <a:ext uri="{FF2B5EF4-FFF2-40B4-BE49-F238E27FC236}">
                <a16:creationId xmlns:a16="http://schemas.microsoft.com/office/drawing/2014/main" id="{C409DD2C-B558-4B97-575F-EE601B645E9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sz="2800"/>
              <a:t>Spieleentwicklung ohne Vorwissen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6D4ABB9-4EA4-7087-91A8-04A785F21675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437376" y="3483863"/>
            <a:ext cx="4379976" cy="613370"/>
          </a:xfrm>
        </p:spPr>
        <p:txBody>
          <a:bodyPr/>
          <a:lstStyle/>
          <a:p>
            <a:pPr marL="0" lvl="0" indent="0">
              <a:buNone/>
            </a:pPr>
            <a:r>
              <a:rPr lang="de-DE" sz="1800"/>
              <a:t>KICKOFF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9B35B2-799A-C63D-E6D5-ABA9860C99D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Roadmap</a:t>
            </a:r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4913AB25-8C59-E051-7EB9-2E27332BCC74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0068135-74C1-4C02-A961-BF1D49111A62}" type="slidenum">
              <a:rPr lang="de-DE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rPr>
              <a:t>2</a:t>
            </a:fld>
            <a:endParaRPr lang="de-DE" sz="1000" b="0" i="0" u="none" strike="noStrike" kern="1200" cap="none" spc="0" baseline="0">
              <a:solidFill>
                <a:srgbClr val="000000"/>
              </a:solidFill>
              <a:uFillTx/>
              <a:latin typeface="Avenir Next LT Pro Light"/>
            </a:endParaRPr>
          </a:p>
        </p:txBody>
      </p:sp>
      <p:sp>
        <p:nvSpPr>
          <p:cNvPr id="4" name="Textplatzhalter 5">
            <a:extLst>
              <a:ext uri="{FF2B5EF4-FFF2-40B4-BE49-F238E27FC236}">
                <a16:creationId xmlns:a16="http://schemas.microsoft.com/office/drawing/2014/main" id="{554196FC-679A-C1DF-79F2-752867F447D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8203" y="2788920"/>
            <a:ext cx="4513615" cy="2779776"/>
          </a:xfrm>
        </p:spPr>
        <p:txBody>
          <a:bodyPr/>
          <a:lstStyle/>
          <a:p>
            <a:pPr marL="342900" lvl="0" indent="-342900">
              <a:lnSpc>
                <a:spcPts val="2400"/>
              </a:lnSpc>
              <a:buFont typeface="Posterama"/>
              <a:buAutoNum type="arabicPeriod"/>
            </a:pPr>
            <a:r>
              <a:rPr lang="de-DE" sz="1400"/>
              <a:t>Vorstellungsrunde</a:t>
            </a:r>
          </a:p>
          <a:p>
            <a:pPr marL="342900" lvl="0" indent="-342900">
              <a:lnSpc>
                <a:spcPts val="2400"/>
              </a:lnSpc>
              <a:buFont typeface="Posterama"/>
              <a:buAutoNum type="arabicPeriod"/>
            </a:pPr>
            <a:r>
              <a:rPr lang="de-DE" sz="1400"/>
              <a:t>Termine / Minimalziel</a:t>
            </a:r>
          </a:p>
          <a:p>
            <a:pPr marL="342900" lvl="0" indent="-342900">
              <a:lnSpc>
                <a:spcPts val="2400"/>
              </a:lnSpc>
              <a:buFont typeface="Posterama"/>
              <a:buAutoNum type="arabicPeriod"/>
            </a:pPr>
            <a:r>
              <a:rPr lang="de-DE" sz="1400"/>
              <a:t>Werkzeugt &amp; Möglichkeiten</a:t>
            </a:r>
          </a:p>
          <a:p>
            <a:pPr marL="342900" lvl="0" indent="-342900">
              <a:lnSpc>
                <a:spcPts val="2400"/>
              </a:lnSpc>
              <a:buFont typeface="Posterama"/>
              <a:buAutoNum type="arabicPeriod"/>
            </a:pPr>
            <a:r>
              <a:rPr lang="de-DE" sz="1400"/>
              <a:t>Ideensammlung</a:t>
            </a:r>
          </a:p>
          <a:p>
            <a:pPr marL="342900" lvl="0" indent="-342900">
              <a:lnSpc>
                <a:spcPts val="2400"/>
              </a:lnSpc>
              <a:buFont typeface="Posterama"/>
              <a:buAutoNum type="arabicPeriod"/>
            </a:pPr>
            <a:r>
              <a:rPr lang="de-DE" sz="1400"/>
              <a:t>Aufzeichnungen / Unterlagen / Kommunikation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F48898-3103-E96A-FF99-DB31DECD1A7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Über mich</a:t>
            </a:r>
          </a:p>
        </p:txBody>
      </p:sp>
      <p:sp>
        <p:nvSpPr>
          <p:cNvPr id="3" name="Foliennummernplatzhalter 45">
            <a:extLst>
              <a:ext uri="{FF2B5EF4-FFF2-40B4-BE49-F238E27FC236}">
                <a16:creationId xmlns:a16="http://schemas.microsoft.com/office/drawing/2014/main" id="{52F91BE0-D28E-75ED-7DF3-AED814DFF994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2D2CB2D-851B-4088-A8EE-2BCA2FE65085}" type="slidenum">
              <a:rPr lang="de-DE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rPr>
              <a:t>3</a:t>
            </a:fld>
            <a:endParaRPr lang="de-DE" sz="1000" b="0" i="0" u="none" strike="noStrike" kern="1200" cap="none" spc="0" baseline="0">
              <a:solidFill>
                <a:srgbClr val="000000"/>
              </a:solidFill>
              <a:uFillTx/>
              <a:latin typeface="Avenir Next LT Pro Light"/>
            </a:endParaRP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3C7112C7-D615-1C89-5740-C0335CEFECB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17336" y="2816352"/>
            <a:ext cx="4114800" cy="3492394"/>
          </a:xfrm>
        </p:spPr>
        <p:txBody>
          <a:bodyPr>
            <a:normAutofit/>
          </a:bodyPr>
          <a:lstStyle/>
          <a:p>
            <a:pPr marL="285750" lvl="0" indent="-285750">
              <a:lnSpc>
                <a:spcPts val="2400"/>
              </a:lnSpc>
            </a:pPr>
            <a:r>
              <a:rPr lang="de-DE" sz="1300" dirty="0"/>
              <a:t>NFG AK 2004, GWD @ BW </a:t>
            </a:r>
          </a:p>
          <a:p>
            <a:pPr marL="285750" lvl="0" indent="-285750">
              <a:lnSpc>
                <a:spcPts val="2400"/>
              </a:lnSpc>
            </a:pPr>
            <a:r>
              <a:rPr lang="de-DE" sz="1300" dirty="0"/>
              <a:t>FISI @ </a:t>
            </a:r>
            <a:r>
              <a:rPr lang="de-DE" sz="1300" dirty="0" err="1"/>
              <a:t>Netik</a:t>
            </a:r>
            <a:r>
              <a:rPr lang="de-DE" sz="1300" dirty="0"/>
              <a:t> &amp; Partner NB</a:t>
            </a:r>
          </a:p>
          <a:p>
            <a:pPr marL="285750" lvl="0" indent="-285750">
              <a:lnSpc>
                <a:spcPts val="2400"/>
              </a:lnSpc>
            </a:pPr>
            <a:r>
              <a:rPr lang="de-DE" sz="1300" dirty="0"/>
              <a:t>Admin @ Arvato Bertelsmann FFM</a:t>
            </a:r>
          </a:p>
          <a:p>
            <a:pPr marL="285750" lvl="0" indent="-285750">
              <a:lnSpc>
                <a:spcPts val="2400"/>
              </a:lnSpc>
            </a:pPr>
            <a:r>
              <a:rPr lang="de-DE" sz="1300" dirty="0"/>
              <a:t>FIAE @ IHK Aschaffenburg</a:t>
            </a:r>
          </a:p>
          <a:p>
            <a:pPr marL="285750" lvl="0" indent="-285750">
              <a:lnSpc>
                <a:spcPts val="2400"/>
              </a:lnSpc>
            </a:pPr>
            <a:r>
              <a:rPr lang="de-DE" sz="1300" dirty="0"/>
              <a:t>Admin @ Hellmann OS</a:t>
            </a:r>
          </a:p>
          <a:p>
            <a:pPr marL="285750" lvl="0" indent="-285750">
              <a:lnSpc>
                <a:spcPts val="2400"/>
              </a:lnSpc>
            </a:pPr>
            <a:r>
              <a:rPr lang="de-DE" sz="1300" dirty="0"/>
              <a:t>B.Sc. Informatik FH-OS</a:t>
            </a:r>
          </a:p>
          <a:p>
            <a:pPr marL="285750" lvl="0" indent="-285750">
              <a:lnSpc>
                <a:spcPts val="2400"/>
              </a:lnSpc>
            </a:pPr>
            <a:r>
              <a:rPr lang="de-DE" sz="1300" dirty="0"/>
              <a:t>IT-Consultant/Niederlassungsleiter @ LMIS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B13050-4F0A-8627-6873-9942C2B6F2D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Termine &amp; Minimalziele</a:t>
            </a:r>
          </a:p>
        </p:txBody>
      </p: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0893EBE3-4EE7-814E-D963-AC5BA45E996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1248" y="1692435"/>
            <a:ext cx="3657600" cy="365760"/>
          </a:xfrm>
        </p:spPr>
        <p:txBody>
          <a:bodyPr>
            <a:noAutofit/>
          </a:bodyPr>
          <a:lstStyle/>
          <a:p>
            <a:pPr marL="0" lvl="0" indent="0">
              <a:lnSpc>
                <a:spcPts val="2600"/>
              </a:lnSpc>
              <a:buNone/>
            </a:pPr>
            <a:r>
              <a:rPr lang="de-DE" sz="1800">
                <a:solidFill>
                  <a:srgbClr val="7F7F7F"/>
                </a:solidFill>
                <a:latin typeface="Posterama"/>
              </a:rPr>
              <a:t>Feiertage und Ferien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FC65955F-F40B-ACAB-857E-1CBFC2767C7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1248" y="2101501"/>
            <a:ext cx="3657600" cy="1188720"/>
          </a:xfrm>
        </p:spPr>
        <p:txBody>
          <a:bodyPr/>
          <a:lstStyle/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 dirty="0"/>
              <a:t>21.12.2023 – 03.01.2024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 dirty="0"/>
              <a:t>Ende des Halbjahrs 02.02.2024</a:t>
            </a:r>
          </a:p>
        </p:txBody>
      </p:sp>
      <p:sp>
        <p:nvSpPr>
          <p:cNvPr id="5" name="Textplatzhalter 16">
            <a:extLst>
              <a:ext uri="{FF2B5EF4-FFF2-40B4-BE49-F238E27FC236}">
                <a16:creationId xmlns:a16="http://schemas.microsoft.com/office/drawing/2014/main" id="{5B7CD417-5AD5-1E9F-1EE8-1E7908E336E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9267" y="3418667"/>
            <a:ext cx="3657600" cy="365760"/>
          </a:xfrm>
        </p:spPr>
        <p:txBody>
          <a:bodyPr>
            <a:noAutofit/>
          </a:bodyPr>
          <a:lstStyle/>
          <a:p>
            <a:pPr marL="0" lvl="0" indent="0">
              <a:lnSpc>
                <a:spcPts val="2600"/>
              </a:lnSpc>
              <a:buNone/>
            </a:pPr>
            <a:r>
              <a:rPr lang="de-DE" sz="1800">
                <a:solidFill>
                  <a:srgbClr val="7F7F7F"/>
                </a:solidFill>
                <a:latin typeface="Posterama"/>
              </a:rPr>
              <a:t>Mögliche Termine</a:t>
            </a:r>
          </a:p>
        </p:txBody>
      </p:sp>
      <p:sp>
        <p:nvSpPr>
          <p:cNvPr id="6" name="Textplatzhalter 15">
            <a:extLst>
              <a:ext uri="{FF2B5EF4-FFF2-40B4-BE49-F238E27FC236}">
                <a16:creationId xmlns:a16="http://schemas.microsoft.com/office/drawing/2014/main" id="{C3A8771A-FCA2-1FC8-9CCC-430E9F49762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49267" y="3827742"/>
            <a:ext cx="3657600" cy="1552477"/>
          </a:xfrm>
        </p:spPr>
        <p:txBody>
          <a:bodyPr/>
          <a:lstStyle/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 strike="sngStrike" dirty="0"/>
              <a:t>21.11.2023 (45min)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 dirty="0"/>
              <a:t>06.12.2023 (90min)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 dirty="0"/>
              <a:t>20.12.2023 (90min)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 dirty="0"/>
              <a:t>10.01.2024 (90min)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 dirty="0"/>
              <a:t>24.01.2024 (90min)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endParaRPr lang="de-DE" sz="1400" dirty="0"/>
          </a:p>
        </p:txBody>
      </p:sp>
      <p:sp>
        <p:nvSpPr>
          <p:cNvPr id="7" name="Textplatzhalter 18">
            <a:extLst>
              <a:ext uri="{FF2B5EF4-FFF2-40B4-BE49-F238E27FC236}">
                <a16:creationId xmlns:a16="http://schemas.microsoft.com/office/drawing/2014/main" id="{BB37F802-FE79-A3CD-4B80-8BB0F94C189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40018" y="1688421"/>
            <a:ext cx="3657600" cy="365760"/>
          </a:xfrm>
        </p:spPr>
        <p:txBody>
          <a:bodyPr>
            <a:noAutofit/>
          </a:bodyPr>
          <a:lstStyle/>
          <a:p>
            <a:pPr marL="0" lvl="0" indent="0">
              <a:lnSpc>
                <a:spcPts val="2600"/>
              </a:lnSpc>
              <a:buNone/>
            </a:pPr>
            <a:r>
              <a:rPr lang="de-DE" sz="1800">
                <a:solidFill>
                  <a:srgbClr val="7F7F7F"/>
                </a:solidFill>
                <a:latin typeface="Posterama"/>
              </a:rPr>
              <a:t>Minimalziele</a:t>
            </a:r>
          </a:p>
        </p:txBody>
      </p:sp>
      <p:sp>
        <p:nvSpPr>
          <p:cNvPr id="8" name="Textplatzhalter 17">
            <a:extLst>
              <a:ext uri="{FF2B5EF4-FFF2-40B4-BE49-F238E27FC236}">
                <a16:creationId xmlns:a16="http://schemas.microsoft.com/office/drawing/2014/main" id="{A7C14D70-3A5A-D4D1-E4C3-E7C1F4CE192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40018" y="2097487"/>
            <a:ext cx="3657600" cy="1436229"/>
          </a:xfrm>
        </p:spPr>
        <p:txBody>
          <a:bodyPr/>
          <a:lstStyle/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 dirty="0"/>
              <a:t>Einführung GoDot4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 dirty="0"/>
              <a:t>Erstellen eines einfachen 2D Plattformers</a:t>
            </a:r>
          </a:p>
        </p:txBody>
      </p:sp>
      <p:sp>
        <p:nvSpPr>
          <p:cNvPr id="9" name="Foliennummernplatzhalter 147">
            <a:extLst>
              <a:ext uri="{FF2B5EF4-FFF2-40B4-BE49-F238E27FC236}">
                <a16:creationId xmlns:a16="http://schemas.microsoft.com/office/drawing/2014/main" id="{9163A0D9-B5AA-D4E5-DD7A-8123AF9BCA2F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428E5D1-B3E7-4170-8CFD-38935A5E1FF1}" type="slidenum">
              <a:rPr lang="de-DE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rPr>
              <a:t>4</a:t>
            </a:fld>
            <a:endParaRPr lang="de-DE" sz="1000" b="0" i="0" u="none" strike="noStrike" kern="1200" cap="none" spc="0" baseline="0">
              <a:solidFill>
                <a:srgbClr val="000000"/>
              </a:solidFill>
              <a:uFillTx/>
              <a:latin typeface="Avenir Next LT Pro Light"/>
            </a:endParaRPr>
          </a:p>
        </p:txBody>
      </p:sp>
      <p:sp>
        <p:nvSpPr>
          <p:cNvPr id="10" name="Textplatzhalter 18">
            <a:extLst>
              <a:ext uri="{FF2B5EF4-FFF2-40B4-BE49-F238E27FC236}">
                <a16:creationId xmlns:a16="http://schemas.microsoft.com/office/drawing/2014/main" id="{CD95AA69-FCC8-4A7D-0A4A-5BC41135BF16}"/>
              </a:ext>
            </a:extLst>
          </p:cNvPr>
          <p:cNvSpPr txBox="1"/>
          <p:nvPr/>
        </p:nvSpPr>
        <p:spPr>
          <a:xfrm>
            <a:off x="4940018" y="3429000"/>
            <a:ext cx="3657600" cy="36576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7F7F7F"/>
                </a:solidFill>
                <a:uFillTx/>
                <a:latin typeface="Posterama"/>
              </a:rPr>
              <a:t>Optional</a:t>
            </a:r>
          </a:p>
        </p:txBody>
      </p:sp>
      <p:sp>
        <p:nvSpPr>
          <p:cNvPr id="11" name="Textplatzhalter 17">
            <a:extLst>
              <a:ext uri="{FF2B5EF4-FFF2-40B4-BE49-F238E27FC236}">
                <a16:creationId xmlns:a16="http://schemas.microsoft.com/office/drawing/2014/main" id="{800B560C-50A5-89E4-E6CD-48DD8C33E772}"/>
              </a:ext>
            </a:extLst>
          </p:cNvPr>
          <p:cNvSpPr txBox="1"/>
          <p:nvPr/>
        </p:nvSpPr>
        <p:spPr>
          <a:xfrm>
            <a:off x="4940018" y="3838065"/>
            <a:ext cx="3657600" cy="14362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285750" marR="0" lvl="0" indent="-285750" algn="l" defTabSz="914400" rtl="0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4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</a:rPr>
              <a:t>Individualisierung</a:t>
            </a:r>
          </a:p>
          <a:p>
            <a:pPr marL="285750" marR="0" lvl="0" indent="-285750" algn="l" defTabSz="914400" rtl="0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4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</a:rPr>
              <a:t>Animationen</a:t>
            </a:r>
          </a:p>
          <a:p>
            <a:pPr marL="285750" marR="0" lvl="0" indent="-285750" algn="l" defTabSz="914400" rtl="0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4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</a:rPr>
              <a:t>Spielmechaniken</a:t>
            </a:r>
          </a:p>
          <a:p>
            <a:pPr marL="285750" marR="0" lvl="0" indent="-285750" algn="l" defTabSz="914400" rtl="0" fontAlgn="auto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4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</a:rPr>
              <a:t>„Ausliefern“ des Spiels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B85CC4-36B7-9910-86D8-2D213B75D05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Werkzeug: GoDot</a:t>
            </a:r>
          </a:p>
        </p:txBody>
      </p:sp>
      <p:sp>
        <p:nvSpPr>
          <p:cNvPr id="3" name="Textplatzhalter 5">
            <a:extLst>
              <a:ext uri="{FF2B5EF4-FFF2-40B4-BE49-F238E27FC236}">
                <a16:creationId xmlns:a16="http://schemas.microsoft.com/office/drawing/2014/main" id="{511FD300-2567-5F36-F307-73AE91448EA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67910" y="1854576"/>
            <a:ext cx="4114800" cy="428753"/>
          </a:xfrm>
        </p:spPr>
        <p:txBody>
          <a:bodyPr>
            <a:noAutofit/>
          </a:bodyPr>
          <a:lstStyle/>
          <a:p>
            <a:pPr marL="0" lv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1800">
                <a:solidFill>
                  <a:srgbClr val="7F7F7F"/>
                </a:solidFill>
                <a:latin typeface="Posterama"/>
              </a:rPr>
              <a:t>Open Source</a:t>
            </a:r>
          </a:p>
        </p:txBody>
      </p:sp>
      <p:sp>
        <p:nvSpPr>
          <p:cNvPr id="4" name="Textplatzhalter 4">
            <a:extLst>
              <a:ext uri="{FF2B5EF4-FFF2-40B4-BE49-F238E27FC236}">
                <a16:creationId xmlns:a16="http://schemas.microsoft.com/office/drawing/2014/main" id="{E79F329B-39A4-16A2-4B74-063890B1D3E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64865" y="2282241"/>
            <a:ext cx="4114800" cy="822960"/>
          </a:xfrm>
        </p:spPr>
        <p:txBody>
          <a:bodyPr/>
          <a:lstStyle/>
          <a:p>
            <a:pPr marL="0" lvl="0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de-DE" sz="1400"/>
              <a:t>Quellcode ist für jeden zugänglich und wird von der Community verbessert.</a:t>
            </a:r>
          </a:p>
        </p:txBody>
      </p:sp>
      <p:sp>
        <p:nvSpPr>
          <p:cNvPr id="5" name="Textplatzhalter 7">
            <a:extLst>
              <a:ext uri="{FF2B5EF4-FFF2-40B4-BE49-F238E27FC236}">
                <a16:creationId xmlns:a16="http://schemas.microsoft.com/office/drawing/2014/main" id="{B6E6FEDF-7F86-1D66-7BD9-46F09110356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66831" y="3099815"/>
            <a:ext cx="4114800" cy="428753"/>
          </a:xfrm>
        </p:spPr>
        <p:txBody>
          <a:bodyPr>
            <a:noAutofit/>
          </a:bodyPr>
          <a:lstStyle/>
          <a:p>
            <a:pPr marL="0" lv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1800">
                <a:solidFill>
                  <a:srgbClr val="7F7F7F"/>
                </a:solidFill>
                <a:latin typeface="Posterama"/>
              </a:rPr>
              <a:t>C# &amp; GdScript</a:t>
            </a:r>
          </a:p>
        </p:txBody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DD32BC49-CBF7-AAED-5103-78E5A740810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66831" y="3529584"/>
            <a:ext cx="4114800" cy="1154503"/>
          </a:xfrm>
        </p:spPr>
        <p:txBody>
          <a:bodyPr/>
          <a:lstStyle/>
          <a:p>
            <a:pPr marL="0" lvl="0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de-DE" sz="1400"/>
              <a:t>GDScript ist GoDot spezifisch und Python-ähnlich. C# ist eine gängige Programmiersprache – Integration etwas umständlich.</a:t>
            </a:r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A4350857-8072-107F-00DB-4457A801738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11399" y="1856231"/>
            <a:ext cx="4114800" cy="428753"/>
          </a:xfrm>
        </p:spPr>
        <p:txBody>
          <a:bodyPr>
            <a:noAutofit/>
          </a:bodyPr>
          <a:lstStyle/>
          <a:p>
            <a:pPr marL="0" lv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1800">
                <a:solidFill>
                  <a:srgbClr val="7F7F7F"/>
                </a:solidFill>
                <a:latin typeface="Posterama"/>
              </a:rPr>
              <a:t>Plattformübergreifend</a:t>
            </a:r>
          </a:p>
        </p:txBody>
      </p:sp>
      <p:sp>
        <p:nvSpPr>
          <p:cNvPr id="8" name="Textplatzhalter 8">
            <a:extLst>
              <a:ext uri="{FF2B5EF4-FFF2-40B4-BE49-F238E27FC236}">
                <a16:creationId xmlns:a16="http://schemas.microsoft.com/office/drawing/2014/main" id="{655034DC-8438-14B1-6425-F286B9396DA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11399" y="2280431"/>
            <a:ext cx="4114800" cy="822960"/>
          </a:xfrm>
        </p:spPr>
        <p:txBody>
          <a:bodyPr/>
          <a:lstStyle/>
          <a:p>
            <a:pPr marL="0" lvl="0" indent="0">
              <a:lnSpc>
                <a:spcPts val="2000"/>
              </a:lnSpc>
              <a:spcBef>
                <a:spcPts val="0"/>
              </a:spcBef>
              <a:buNone/>
            </a:pPr>
            <a:r>
              <a:rPr lang="de-DE" sz="1400"/>
              <a:t>Support für Windows, Linux, Mac, Android, iOS, Web.</a:t>
            </a: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9DCE271A-EC70-2EF3-D0BD-2D490206438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11399" y="3099815"/>
            <a:ext cx="4114800" cy="428753"/>
          </a:xfrm>
        </p:spPr>
        <p:txBody>
          <a:bodyPr>
            <a:noAutofit/>
          </a:bodyPr>
          <a:lstStyle/>
          <a:p>
            <a:pPr marL="0" lv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1800">
                <a:solidFill>
                  <a:srgbClr val="7F7F7F"/>
                </a:solidFill>
                <a:latin typeface="Posterama"/>
              </a:rPr>
              <a:t>…</a:t>
            </a:r>
          </a:p>
        </p:txBody>
      </p:sp>
      <p:sp>
        <p:nvSpPr>
          <p:cNvPr id="10" name="Textplatzhalter 10">
            <a:extLst>
              <a:ext uri="{FF2B5EF4-FFF2-40B4-BE49-F238E27FC236}">
                <a16:creationId xmlns:a16="http://schemas.microsoft.com/office/drawing/2014/main" id="{053FE1E2-0CE8-D1C7-BAEE-410B7146AB1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11399" y="3529584"/>
            <a:ext cx="4114800" cy="1520263"/>
          </a:xfrm>
        </p:spPr>
        <p:txBody>
          <a:bodyPr/>
          <a:lstStyle/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/>
              <a:t>Dokumentation &amp; Community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/>
              <a:t>2D- &amp; 3D-Engine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/>
              <a:t>Node-basierte Struktur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/>
              <a:t>VR-Support</a:t>
            </a:r>
          </a:p>
          <a:p>
            <a:pPr marL="285750" lvl="0" indent="-285750">
              <a:lnSpc>
                <a:spcPts val="2000"/>
              </a:lnSpc>
              <a:spcBef>
                <a:spcPts val="0"/>
              </a:spcBef>
            </a:pPr>
            <a:r>
              <a:rPr lang="de-DE" sz="1400"/>
              <a:t>Regelmäßige updates</a:t>
            </a:r>
          </a:p>
        </p:txBody>
      </p:sp>
      <p:sp>
        <p:nvSpPr>
          <p:cNvPr id="11" name="Foliennummernplatzhalter 12">
            <a:extLst>
              <a:ext uri="{FF2B5EF4-FFF2-40B4-BE49-F238E27FC236}">
                <a16:creationId xmlns:a16="http://schemas.microsoft.com/office/drawing/2014/main" id="{30CAE9B9-5D5D-BACF-1EFE-7B694D796E18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BAACCAE-BF4D-40E2-A10A-5142DAA4DFDB}" type="slidenum">
              <a:rPr lang="de-DE" sz="1000" b="0" i="0" u="none" strike="noStrike" kern="1200" cap="none" spc="0" baseline="0">
                <a:solidFill>
                  <a:srgbClr val="FFFFFF"/>
                </a:solidFill>
                <a:uFillTx/>
                <a:latin typeface="Avenir Next LT Pro Light"/>
              </a:rPr>
              <a:t>5</a:t>
            </a:fld>
            <a:endParaRPr lang="de-DE" sz="10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F2EFE9-FA80-E534-6E18-4317C964139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Ideensammlung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F41509-0E67-1D5F-1B04-FD217D97427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Unterlagen,</a:t>
            </a:r>
            <a:br>
              <a:rPr lang="de-DE"/>
            </a:br>
            <a:r>
              <a:rPr lang="de-DE"/>
              <a:t>Aufzeichnungen</a:t>
            </a:r>
          </a:p>
        </p:txBody>
      </p:sp>
      <p:sp>
        <p:nvSpPr>
          <p:cNvPr id="3" name="Foliennummernplatzhalter 25">
            <a:extLst>
              <a:ext uri="{FF2B5EF4-FFF2-40B4-BE49-F238E27FC236}">
                <a16:creationId xmlns:a16="http://schemas.microsoft.com/office/drawing/2014/main" id="{19CFA030-4389-9EAB-5216-EA63F6219108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14818F6-B60E-44E6-8257-9191A5D83351}" type="slidenum">
              <a:rPr lang="de-DE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rPr>
              <a:t>7</a:t>
            </a:fld>
            <a:endParaRPr lang="de-DE" sz="1000" b="0" i="0" u="none" strike="noStrike" kern="1200" cap="none" spc="0" baseline="0">
              <a:solidFill>
                <a:srgbClr val="000000"/>
              </a:solidFill>
              <a:uFillTx/>
              <a:latin typeface="Avenir Next LT Pro Light"/>
            </a:endParaRP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45D04262-18AB-CBE9-F57C-96539C72EA7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17336" y="2816352"/>
            <a:ext cx="4114800" cy="2779776"/>
          </a:xfrm>
        </p:spPr>
        <p:txBody>
          <a:bodyPr/>
          <a:lstStyle/>
          <a:p>
            <a:pPr marL="285750" lvl="0" indent="-285750">
              <a:lnSpc>
                <a:spcPts val="2400"/>
              </a:lnSpc>
            </a:pPr>
            <a:r>
              <a:rPr lang="de-DE" sz="1400" dirty="0"/>
              <a:t>Folien bereitstellen</a:t>
            </a:r>
          </a:p>
          <a:p>
            <a:pPr marL="742950" lvl="1" indent="-285750">
              <a:lnSpc>
                <a:spcPts val="2400"/>
              </a:lnSpc>
            </a:pPr>
            <a:r>
              <a:rPr lang="de-DE" sz="1400" dirty="0"/>
              <a:t>Wo/Wie?</a:t>
            </a:r>
          </a:p>
          <a:p>
            <a:pPr marL="285750" lvl="0" indent="-285750">
              <a:lnSpc>
                <a:spcPts val="2400"/>
              </a:lnSpc>
            </a:pPr>
            <a:r>
              <a:rPr lang="de-DE" sz="1400" dirty="0"/>
              <a:t>Session aufzeichnen und bereitstellen?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5">
            <a:extLst>
              <a:ext uri="{FF2B5EF4-FFF2-40B4-BE49-F238E27FC236}">
                <a16:creationId xmlns:a16="http://schemas.microsoft.com/office/drawing/2014/main" id="{9F79A86E-0ECB-8432-229A-FF6C4156DAE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VIELEN DANK</a:t>
            </a:r>
          </a:p>
        </p:txBody>
      </p:sp>
      <p:sp>
        <p:nvSpPr>
          <p:cNvPr id="3" name="Textplatzhalter 36">
            <a:extLst>
              <a:ext uri="{FF2B5EF4-FFF2-40B4-BE49-F238E27FC236}">
                <a16:creationId xmlns:a16="http://schemas.microsoft.com/office/drawing/2014/main" id="{03A8F392-3307-B1EF-2F3D-C6B48A4F5D2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53312" y="3191256"/>
            <a:ext cx="3505196" cy="1798643"/>
          </a:xfr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AC2D0643-D0E7-2F60-DC15-BFF74EE1CE4E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FE3821F-BCBA-4696-BFF3-10A6B25A2C9E}" type="slidenum">
              <a:rPr lang="de-DE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 Light"/>
              </a:rPr>
              <a:t>8</a:t>
            </a:fld>
            <a:endParaRPr lang="de-DE" sz="1000" b="0" i="0" u="none" strike="noStrike" kern="1200" cap="none" spc="0" baseline="0">
              <a:solidFill>
                <a:srgbClr val="000000"/>
              </a:solidFill>
              <a:uFillTx/>
              <a:latin typeface="Avenir Next LT Pr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%7bD1806473-E017-4EC2-9A0D-FAA6E51C7D3E%7dtf16411248_win32</Template>
  <TotalTime>0</TotalTime>
  <Words>206</Words>
  <Application>Microsoft Office PowerPoint</Application>
  <PresentationFormat>Breitbild</PresentationFormat>
  <Paragraphs>66</Paragraphs>
  <Slides>8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Avenir Next LT Pro Light</vt:lpstr>
      <vt:lpstr>Calibri</vt:lpstr>
      <vt:lpstr>Posterama</vt:lpstr>
      <vt:lpstr>Office Design</vt:lpstr>
      <vt:lpstr>Spieleentwicklung ohne Vorwissen</vt:lpstr>
      <vt:lpstr>Roadmap</vt:lpstr>
      <vt:lpstr>Über mich</vt:lpstr>
      <vt:lpstr>Termine &amp; Minimalziele</vt:lpstr>
      <vt:lpstr>Werkzeug: GoDot</vt:lpstr>
      <vt:lpstr>Ideensammlung</vt:lpstr>
      <vt:lpstr>Unterlagen, Aufzeichnungen</vt:lpstr>
      <vt:lpstr>VIELEN DANK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Spieleentwicklung ohne Vorwissen</dc:title>
  <dc:creator>Robert Mietusch</dc:creator>
  <cp:lastModifiedBy>Robert Mietusch</cp:lastModifiedBy>
  <cp:revision>1</cp:revision>
  <dcterms:created xsi:type="dcterms:W3CDTF">2023-11-21T08:07:02Z</dcterms:created>
  <dcterms:modified xsi:type="dcterms:W3CDTF">2023-12-05T19:15:38Z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